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gif" ContentType="image/gif"/>
  <Override PartName="/ppt/presentation.xml" ContentType="application/vnd.openxmlformats-officedocument.presentationml.presentation.main+xml"/>
  <Override PartName="/ppt/slides/slide35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1.xml" ContentType="application/vnd.openxmlformats-officedocument.presentationml.slide+xml"/>
  <Override PartName="/ppt/slides/slide20.xml" ContentType="application/vnd.openxmlformats-officedocument.presentationml.slide+xml"/>
  <Override PartName="/ppt/slides/slide19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41.xml" ContentType="application/vnd.openxmlformats-officedocument.presentationml.slide+xml"/>
  <Override PartName="/ppt/slides/slide18.xml" ContentType="application/vnd.openxmlformats-officedocument.presentationml.slide+xml"/>
  <Override PartName="/ppt/slides/slide26.xml" ContentType="application/vnd.openxmlformats-officedocument.presentationml.slide+xml"/>
  <Override PartName="/ppt/slides/slide40.xml" ContentType="application/vnd.openxmlformats-officedocument.presentationml.slide+xml"/>
  <Override PartName="/ppt/slides/slide27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0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29.xml" ContentType="application/vnd.openxmlformats-officedocument.presentationml.slide+xml"/>
  <Override PartName="/ppt/slides/slide39.xml" ContentType="application/vnd.openxmlformats-officedocument.presentationml.slide+xml"/>
  <Override PartName="/ppt/slides/slide28.xml" ContentType="application/vnd.openxmlformats-officedocument.presentationml.slide+xml"/>
  <Override PartName="/ppt/slides/slide15.xml" ContentType="application/vnd.openxmlformats-officedocument.presentationml.slide+xml"/>
  <Override PartName="/ppt/slides/slide14.xml" ContentType="application/vnd.openxmlformats-officedocument.presentationml.slide+xml"/>
  <Override PartName="/ppt/slides/slide2.xml" ContentType="application/vnd.openxmlformats-officedocument.presentationml.slide+xml"/>
  <Override PartName="/ppt/slides/slide7.xml" ContentType="application/vnd.openxmlformats-officedocument.presentationml.slide+xml"/>
  <Override PartName="/ppt/slides/slide6.xml" ContentType="application/vnd.openxmlformats-officedocument.presentationml.slide+xml"/>
  <Override PartName="/ppt/slides/slide5.xml" ContentType="application/vnd.openxmlformats-officedocument.presentationml.slide+xml"/>
  <Override PartName="/ppt/slides/slide4.xml" ContentType="application/vnd.openxmlformats-officedocument.presentationml.slide+xml"/>
  <Override PartName="/ppt/slides/slide36.xml" ContentType="application/vnd.openxmlformats-officedocument.presentationml.slide+xml"/>
  <Override PartName="/ppt/slides/slide3.xml" ContentType="application/vnd.openxmlformats-officedocument.presentationml.slide+xml"/>
  <Override PartName="/ppt/slides/slide1.xml" ContentType="application/vnd.openxmlformats-officedocument.presentationml.slide+xml"/>
  <Override PartName="/ppt/slides/slide8.xml" ContentType="application/vnd.openxmlformats-officedocument.presentationml.slide+xml"/>
  <Override PartName="/ppt/slides/slide13.xml" ContentType="application/vnd.openxmlformats-officedocument.presentationml.slide+xml"/>
  <Override PartName="/ppt/slides/slide12.xml" ContentType="application/vnd.openxmlformats-officedocument.presentationml.slide+xml"/>
  <Override PartName="/ppt/slides/slide9.xml" ContentType="application/vnd.openxmlformats-officedocument.presentationml.slide+xml"/>
  <Override PartName="/ppt/slides/slide11.xml" ContentType="application/vnd.openxmlformats-officedocument.presentationml.slide+xml"/>
  <Override PartName="/ppt/slides/slide10.xml" ContentType="application/vnd.openxmlformats-officedocument.presentationml.slide+xml"/>
  <Override PartName="/ppt/notesSlides/notesSlide10.xml" ContentType="application/vnd.openxmlformats-officedocument.presentationml.notesSlide+xml"/>
  <Override PartName="/ppt/notesSlides/notesSlide8.xml" ContentType="application/vnd.openxmlformats-officedocument.presentationml.notesSlide+xml"/>
  <Override PartName="/ppt/slideLayouts/slideLayout4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1.xml" ContentType="application/vnd.openxmlformats-officedocument.presentationml.slideLayout+xml"/>
  <Override PartName="/ppt/slideMasters/slideMaster1.xml" ContentType="application/vnd.openxmlformats-officedocument.presentationml.slideMaster+xml"/>
  <Override PartName="/ppt/notesSlides/notesSlide9.xml" ContentType="application/vnd.openxmlformats-officedocument.presentationml.notesSlide+xml"/>
  <Override PartName="/ppt/notesSlides/notesSlide1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2.xml" ContentType="application/vnd.openxmlformats-officedocument.presentationml.notesSlide+xml"/>
  <Override PartName="/ppt/commentAuthors.xml" ContentType="application/vnd.openxmlformats-officedocument.presentationml.commentAuthors+xml"/>
  <Override PartName="/ppt/notesMasters/notesMaster1.xml" ContentType="application/vnd.openxmlformats-officedocument.presentationml.notesMaster+xml"/>
  <Override PartName="/ppt/theme/theme1.xml" ContentType="application/vnd.openxmlformats-officedocument.theme+xml"/>
  <Override PartName="/ppt/theme/theme2.xml" ContentType="application/vnd.openxmlformats-officedocument.them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ableStyles.xml" ContentType="application/vnd.openxmlformats-officedocument.presentationml.tableStyles+xml"/>
  <Override PartName="/docProps/core.xml" ContentType="application/vnd.openxmlformats-package.core-properties+xml"/>
  <Override PartName="/docProps/app.xml" ContentType="application/vnd.openxmlformats-officedocument.extended-properties+xml"/>
  <Override PartName="/customXml/itemProps2.xml" ContentType="application/vnd.openxmlformats-officedocument.customXmlProperties+xml"/>
  <Override PartName="/customXml/itemProps1.xml" ContentType="application/vnd.openxmlformats-officedocument.customXmlProperties+xml"/>
  <Override PartName="/customXml/itemProps3.xml" ContentType="application/vnd.openxmlformats-officedocument.customXml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43"/>
  </p:notesMasterIdLst>
  <p:sldIdLst>
    <p:sldId id="356" r:id="rId2"/>
    <p:sldId id="319" r:id="rId3"/>
    <p:sldId id="259" r:id="rId4"/>
    <p:sldId id="311" r:id="rId5"/>
    <p:sldId id="313" r:id="rId6"/>
    <p:sldId id="262" r:id="rId7"/>
    <p:sldId id="309" r:id="rId8"/>
    <p:sldId id="358" r:id="rId9"/>
    <p:sldId id="266" r:id="rId10"/>
    <p:sldId id="314" r:id="rId11"/>
    <p:sldId id="268" r:id="rId12"/>
    <p:sldId id="269" r:id="rId13"/>
    <p:sldId id="325" r:id="rId14"/>
    <p:sldId id="374" r:id="rId15"/>
    <p:sldId id="272" r:id="rId16"/>
    <p:sldId id="273" r:id="rId17"/>
    <p:sldId id="355" r:id="rId18"/>
    <p:sldId id="317" r:id="rId19"/>
    <p:sldId id="277" r:id="rId20"/>
    <p:sldId id="354" r:id="rId21"/>
    <p:sldId id="318" r:id="rId22"/>
    <p:sldId id="280" r:id="rId23"/>
    <p:sldId id="332" r:id="rId24"/>
    <p:sldId id="330" r:id="rId25"/>
    <p:sldId id="283" r:id="rId26"/>
    <p:sldId id="331" r:id="rId27"/>
    <p:sldId id="372" r:id="rId28"/>
    <p:sldId id="286" r:id="rId29"/>
    <p:sldId id="373" r:id="rId30"/>
    <p:sldId id="288" r:id="rId31"/>
    <p:sldId id="343" r:id="rId32"/>
    <p:sldId id="344" r:id="rId33"/>
    <p:sldId id="291" r:id="rId34"/>
    <p:sldId id="348" r:id="rId35"/>
    <p:sldId id="353" r:id="rId36"/>
    <p:sldId id="352" r:id="rId37"/>
    <p:sldId id="301" r:id="rId38"/>
    <p:sldId id="371" r:id="rId39"/>
    <p:sldId id="327" r:id="rId40"/>
    <p:sldId id="315" r:id="rId41"/>
    <p:sldId id="370" r:id="rId42"/>
  </p:sldIdLst>
  <p:sldSz cx="12192000" cy="6858000"/>
  <p:notesSz cx="6858000" cy="9144000"/>
  <p:defaultTextStyle>
    <a:defPPr>
      <a:defRPr lang="fr-F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Florine.Bourgeois" initials="F" lastIdx="4" clrIdx="0">
    <p:extLst>
      <p:ext uri="{19B8F6BF-5375-455C-9EA6-DF929625EA0E}">
        <p15:presenceInfo xmlns:p15="http://schemas.microsoft.com/office/powerpoint/2012/main" userId="S-1-5-21-1749644692-3821120246-2734259064-8130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3091D"/>
    <a:srgbClr val="EA1C35"/>
    <a:srgbClr val="44546A"/>
    <a:srgbClr val="00AAD3"/>
    <a:srgbClr val="EFAC5B"/>
    <a:srgbClr val="F2BC79"/>
    <a:srgbClr val="FAE8C0"/>
    <a:srgbClr val="08AFDB"/>
    <a:srgbClr val="0D9FB6"/>
    <a:srgbClr val="31375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6237" autoAdjust="0"/>
    <p:restoredTop sz="96247" autoAdjust="0"/>
  </p:normalViewPr>
  <p:slideViewPr>
    <p:cSldViewPr snapToGrid="0">
      <p:cViewPr varScale="1">
        <p:scale>
          <a:sx n="73" d="100"/>
          <a:sy n="73" d="100"/>
        </p:scale>
        <p:origin x="570" y="6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-1188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theme" Target="theme/theme1.xml"/><Relationship Id="rId50" Type="http://schemas.openxmlformats.org/officeDocument/2006/relationships/customXml" Target="../customXml/item2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customXml" Target="../customXml/item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commentAuthors" Target="commentAuthor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notesMaster" Target="notesMasters/notesMaster1.xml"/><Relationship Id="rId48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customXml" Target="../customXml/item3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viewProps" Target="view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45DD2AE-D4CF-4093-94AD-CE50A691E840}" type="datetimeFigureOut">
              <a:rPr lang="fr-FR" smtClean="0"/>
              <a:t>26/04/2021</a:t>
            </a:fld>
            <a:endParaRPr lang="fr-FR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fr-FR"/>
          </a:p>
        </p:txBody>
      </p:sp>
      <p:sp>
        <p:nvSpPr>
          <p:cNvPr id="5" name="Espace réservé des not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EFFCE05-1604-4749-AD04-A9D7F1E2A81C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59121566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EFFCE05-1604-4749-AD04-A9D7F1E2A81C}" type="slidenum">
              <a:rPr lang="fr-FR" smtClean="0"/>
              <a:t>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67772796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EFFCE05-1604-4749-AD04-A9D7F1E2A81C}" type="slidenum">
              <a:rPr lang="fr-FR" smtClean="0"/>
              <a:t>37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60281084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EFFCE05-1604-4749-AD04-A9D7F1E2A81C}" type="slidenum">
              <a:rPr lang="fr-FR" smtClean="0"/>
              <a:t>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00337555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EFFCE05-1604-4749-AD04-A9D7F1E2A81C}" type="slidenum">
              <a:rPr lang="fr-FR" smtClean="0"/>
              <a:t>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5493248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Ajouter casque</a:t>
            </a:r>
            <a:r>
              <a:rPr lang="fr-FR" baseline="0" dirty="0"/>
              <a:t> de moto par terre ? </a:t>
            </a:r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EFFCE05-1604-4749-AD04-A9D7F1E2A81C}" type="slidenum">
              <a:rPr lang="fr-FR" smtClean="0"/>
              <a:t>12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3978719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EFFCE05-1604-4749-AD04-A9D7F1E2A81C}" type="slidenum">
              <a:rPr lang="fr-FR" smtClean="0"/>
              <a:t>17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22281753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b="0" i="1" dirty="0">
                <a:solidFill>
                  <a:srgbClr val="4472C4"/>
                </a:solidFill>
                <a:effectLst/>
                <a:latin typeface="Arial" panose="020B0604020202020204" pitchFamily="34" charset="0"/>
              </a:rPr>
              <a:t> suggérer que la femme est une donneur en lui ajoutant un bandage blanc autour de son coude </a:t>
            </a:r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EFFCE05-1604-4749-AD04-A9D7F1E2A81C}" type="slidenum">
              <a:rPr lang="fr-FR" smtClean="0"/>
              <a:t>22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7584692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Remplacer docteur par une femme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EFFCE05-1604-4749-AD04-A9D7F1E2A81C}" type="slidenum">
              <a:rPr lang="fr-FR" smtClean="0"/>
              <a:t>26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06442311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b="0" i="1" dirty="0">
                <a:solidFill>
                  <a:srgbClr val="4472C4"/>
                </a:solidFill>
                <a:effectLst/>
                <a:latin typeface="Arial" panose="020B0604020202020204" pitchFamily="34" charset="0"/>
              </a:rPr>
              <a:t>Allonger les jambes de donneurs  (les donneurs sont allongés pendant un don de sang = voir photo en PJ)</a:t>
            </a:r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EFFCE05-1604-4749-AD04-A9D7F1E2A81C}" type="slidenum">
              <a:rPr lang="fr-FR" smtClean="0"/>
              <a:t>27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96296750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b="0" i="1" dirty="0">
                <a:solidFill>
                  <a:srgbClr val="4472C4"/>
                </a:solidFill>
                <a:effectLst/>
                <a:latin typeface="Arial" panose="020B0604020202020204" pitchFamily="34" charset="0"/>
              </a:rPr>
              <a:t>Paul doit être assis pendant la collation et si possible plutôt en train de boire que de manger </a:t>
            </a:r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EFFCE05-1604-4749-AD04-A9D7F1E2A81C}" type="slidenum">
              <a:rPr lang="fr-FR" smtClean="0"/>
              <a:t>28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28477541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apositive de titr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pied de page 1">
            <a:extLst>
              <a:ext uri="{FF2B5EF4-FFF2-40B4-BE49-F238E27FC236}">
                <a16:creationId xmlns:a16="http://schemas.microsoft.com/office/drawing/2014/main" id="{34E8634F-FE72-4EDB-A400-5BF81DFA7EB4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57768530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iapositive de titr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pied de page 1">
            <a:extLst>
              <a:ext uri="{FF2B5EF4-FFF2-40B4-BE49-F238E27FC236}">
                <a16:creationId xmlns:a16="http://schemas.microsoft.com/office/drawing/2014/main" id="{79DC9D06-4BAF-430A-83BC-ABB769FED51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46789991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Diapositive de titr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pied de page 1">
            <a:extLst>
              <a:ext uri="{FF2B5EF4-FFF2-40B4-BE49-F238E27FC236}">
                <a16:creationId xmlns:a16="http://schemas.microsoft.com/office/drawing/2014/main" id="{B71D451A-09A5-449D-9BD1-DB0F799E9BF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60228498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iapositive de titr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pied de page 1">
            <a:extLst>
              <a:ext uri="{FF2B5EF4-FFF2-40B4-BE49-F238E27FC236}">
                <a16:creationId xmlns:a16="http://schemas.microsoft.com/office/drawing/2014/main" id="{2D28E26E-2A33-416E-B91C-DCED2C213D8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 b="1">
                <a:latin typeface="+mj-lt"/>
              </a:rPr>
              <a:t>Niveau 1 (CP-CE1-CE2)</a:t>
            </a:r>
            <a:endParaRPr lang="fr-FR" b="1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424411037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>
            <a:extLst>
              <a:ext uri="{FF2B5EF4-FFF2-40B4-BE49-F238E27FC236}">
                <a16:creationId xmlns:a16="http://schemas.microsoft.com/office/drawing/2014/main" id="{C16C55D7-6675-40A0-BCEB-E141C70353C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69C67E17-9093-4D77-9D8E-BE6DB45CB20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DF1BB2F7-05A2-4636-AFBE-7C2A45C1E54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1942" y="63981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fr-FR" b="1" dirty="0">
                <a:solidFill>
                  <a:schemeClr val="accent1"/>
                </a:solidFill>
                <a:latin typeface="+mj-lt"/>
              </a:rPr>
              <a:t>Niveau 1 (CP-CE1-CE2)</a:t>
            </a:r>
          </a:p>
        </p:txBody>
      </p:sp>
    </p:spTree>
    <p:extLst>
      <p:ext uri="{BB962C8B-B14F-4D97-AF65-F5344CB8AC3E}">
        <p14:creationId xmlns:p14="http://schemas.microsoft.com/office/powerpoint/2010/main" val="1545595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2" r:id="rId3"/>
    <p:sldLayoutId id="2147483651" r:id="rId4"/>
  </p:sldLayoutIdLst>
  <p:hf sldNum="0"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14.svg"/><Relationship Id="rId3" Type="http://schemas.openxmlformats.org/officeDocument/2006/relationships/image" Target="../media/image4.png"/><Relationship Id="rId7" Type="http://schemas.openxmlformats.org/officeDocument/2006/relationships/image" Target="../media/image8.svg"/><Relationship Id="rId12" Type="http://schemas.openxmlformats.org/officeDocument/2006/relationships/image" Target="../media/image9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.png"/><Relationship Id="rId11" Type="http://schemas.openxmlformats.org/officeDocument/2006/relationships/image" Target="../media/image12.svg"/><Relationship Id="rId5" Type="http://schemas.openxmlformats.org/officeDocument/2006/relationships/image" Target="../media/image6.svg"/><Relationship Id="rId10" Type="http://schemas.openxmlformats.org/officeDocument/2006/relationships/image" Target="../media/image8.png"/><Relationship Id="rId4" Type="http://schemas.openxmlformats.org/officeDocument/2006/relationships/image" Target="../media/image5.png"/><Relationship Id="rId9" Type="http://schemas.openxmlformats.org/officeDocument/2006/relationships/image" Target="../media/image10.sv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7" Type="http://schemas.openxmlformats.org/officeDocument/2006/relationships/image" Target="../media/image10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5" Type="http://schemas.openxmlformats.org/officeDocument/2006/relationships/image" Target="../media/image21.svg"/><Relationship Id="rId4" Type="http://schemas.openxmlformats.org/officeDocument/2006/relationships/image" Target="../media/image15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6.gif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7.gi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18.png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1.png"/><Relationship Id="rId11" Type="http://schemas.openxmlformats.org/officeDocument/2006/relationships/image" Target="../media/image24.png"/><Relationship Id="rId5" Type="http://schemas.openxmlformats.org/officeDocument/2006/relationships/image" Target="../media/image20.png"/><Relationship Id="rId10" Type="http://schemas.openxmlformats.org/officeDocument/2006/relationships/image" Target="../media/image23.png"/><Relationship Id="rId4" Type="http://schemas.openxmlformats.org/officeDocument/2006/relationships/image" Target="../media/image19.png"/><Relationship Id="rId9" Type="http://schemas.openxmlformats.org/officeDocument/2006/relationships/image" Target="../media/image22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0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0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6.gif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0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7.gif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9.jpeg"/><Relationship Id="rId4" Type="http://schemas.openxmlformats.org/officeDocument/2006/relationships/image" Target="../media/image10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.png"/><Relationship Id="rId4" Type="http://schemas.openxmlformats.org/officeDocument/2006/relationships/image" Target="../media/image10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4.xml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32.png"/><Relationship Id="rId7" Type="http://schemas.openxmlformats.org/officeDocument/2006/relationships/image" Target="../media/image4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5.png"/><Relationship Id="rId5" Type="http://schemas.openxmlformats.org/officeDocument/2006/relationships/image" Target="../media/image34.png"/><Relationship Id="rId4" Type="http://schemas.openxmlformats.org/officeDocument/2006/relationships/image" Target="../media/image33.pn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34.png"/><Relationship Id="rId7" Type="http://schemas.openxmlformats.org/officeDocument/2006/relationships/image" Target="../media/image4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5.png"/><Relationship Id="rId5" Type="http://schemas.openxmlformats.org/officeDocument/2006/relationships/image" Target="../media/image32.png"/><Relationship Id="rId4" Type="http://schemas.openxmlformats.org/officeDocument/2006/relationships/image" Target="../media/image33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svg"/><Relationship Id="rId3" Type="http://schemas.openxmlformats.org/officeDocument/2006/relationships/image" Target="../media/image37.png"/><Relationship Id="rId7" Type="http://schemas.openxmlformats.org/officeDocument/2006/relationships/image" Target="../media/image41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0.png"/><Relationship Id="rId5" Type="http://schemas.openxmlformats.org/officeDocument/2006/relationships/image" Target="../media/image39.png"/><Relationship Id="rId10" Type="http://schemas.openxmlformats.org/officeDocument/2006/relationships/image" Target="../media/image10.png"/><Relationship Id="rId4" Type="http://schemas.openxmlformats.org/officeDocument/2006/relationships/image" Target="../media/image38.png"/><Relationship Id="rId9" Type="http://schemas.openxmlformats.org/officeDocument/2006/relationships/image" Target="../media/image4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gif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0.png"/><Relationship Id="rId4" Type="http://schemas.openxmlformats.org/officeDocument/2006/relationships/image" Target="../media/image4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50.svg"/><Relationship Id="rId7" Type="http://schemas.openxmlformats.org/officeDocument/2006/relationships/image" Target="../media/image4.pn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44.png"/><Relationship Id="rId5" Type="http://schemas.openxmlformats.org/officeDocument/2006/relationships/image" Target="../media/image19.png"/><Relationship Id="rId4" Type="http://schemas.openxmlformats.org/officeDocument/2006/relationships/image" Target="../media/image43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4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gi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image" Target="../media/image10.png"/><Relationship Id="rId4" Type="http://schemas.openxmlformats.org/officeDocument/2006/relationships/image" Target="../media/image4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rme libre : forme 4">
            <a:extLst>
              <a:ext uri="{FF2B5EF4-FFF2-40B4-BE49-F238E27FC236}">
                <a16:creationId xmlns:a16="http://schemas.microsoft.com/office/drawing/2014/main" id="{BD92C4AD-5F75-4526-A1A1-C44ED811F116}"/>
              </a:ext>
            </a:extLst>
          </p:cNvPr>
          <p:cNvSpPr/>
          <p:nvPr/>
        </p:nvSpPr>
        <p:spPr>
          <a:xfrm>
            <a:off x="1797676" y="731083"/>
            <a:ext cx="395405" cy="967062"/>
          </a:xfrm>
          <a:custGeom>
            <a:avLst/>
            <a:gdLst>
              <a:gd name="connsiteX0" fmla="*/ 100082 w 395405"/>
              <a:gd name="connsiteY0" fmla="*/ 867158 h 967062"/>
              <a:gd name="connsiteX1" fmla="*/ 395357 w 395405"/>
              <a:gd name="connsiteY1" fmla="*/ 867158 h 967062"/>
              <a:gd name="connsiteX2" fmla="*/ 395357 w 395405"/>
              <a:gd name="connsiteY2" fmla="*/ 967052 h 967062"/>
              <a:gd name="connsiteX3" fmla="*/ -48 w 395405"/>
              <a:gd name="connsiteY3" fmla="*/ 967052 h 967062"/>
              <a:gd name="connsiteX4" fmla="*/ -48 w 395405"/>
              <a:gd name="connsiteY4" fmla="*/ -11 h 967062"/>
              <a:gd name="connsiteX5" fmla="*/ 100082 w 395405"/>
              <a:gd name="connsiteY5" fmla="*/ -11 h 96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5405" h="967062">
                <a:moveTo>
                  <a:pt x="100082" y="867158"/>
                </a:moveTo>
                <a:lnTo>
                  <a:pt x="395357" y="867158"/>
                </a:lnTo>
                <a:lnTo>
                  <a:pt x="395357" y="967052"/>
                </a:lnTo>
                <a:lnTo>
                  <a:pt x="-48" y="967052"/>
                </a:lnTo>
                <a:lnTo>
                  <a:pt x="-48" y="-11"/>
                </a:lnTo>
                <a:lnTo>
                  <a:pt x="100082" y="-11"/>
                </a:lnTo>
                <a:close/>
              </a:path>
            </a:pathLst>
          </a:custGeom>
          <a:solidFill>
            <a:srgbClr val="00AAD3"/>
          </a:solidFill>
          <a:ln w="787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" name="Forme libre : forme 5">
            <a:extLst>
              <a:ext uri="{FF2B5EF4-FFF2-40B4-BE49-F238E27FC236}">
                <a16:creationId xmlns:a16="http://schemas.microsoft.com/office/drawing/2014/main" id="{4A0B3398-F59B-4D79-BA04-FA08AE2519CE}"/>
              </a:ext>
            </a:extLst>
          </p:cNvPr>
          <p:cNvSpPr/>
          <p:nvPr/>
        </p:nvSpPr>
        <p:spPr>
          <a:xfrm>
            <a:off x="2242281" y="731083"/>
            <a:ext cx="329202" cy="967062"/>
          </a:xfrm>
          <a:custGeom>
            <a:avLst/>
            <a:gdLst>
              <a:gd name="connsiteX0" fmla="*/ -48 w 329202"/>
              <a:gd name="connsiteY0" fmla="*/ -11 h 967062"/>
              <a:gd name="connsiteX1" fmla="*/ 329155 w 329202"/>
              <a:gd name="connsiteY1" fmla="*/ -11 h 967062"/>
              <a:gd name="connsiteX2" fmla="*/ 329155 w 329202"/>
              <a:gd name="connsiteY2" fmla="*/ 95003 h 967062"/>
              <a:gd name="connsiteX3" fmla="*/ 99925 w 329202"/>
              <a:gd name="connsiteY3" fmla="*/ 95003 h 967062"/>
              <a:gd name="connsiteX4" fmla="*/ 99925 w 329202"/>
              <a:gd name="connsiteY4" fmla="*/ 520952 h 967062"/>
              <a:gd name="connsiteX5" fmla="*/ 283340 w 329202"/>
              <a:gd name="connsiteY5" fmla="*/ 520952 h 967062"/>
              <a:gd name="connsiteX6" fmla="*/ 283340 w 329202"/>
              <a:gd name="connsiteY6" fmla="*/ 615966 h 967062"/>
              <a:gd name="connsiteX7" fmla="*/ 99925 w 329202"/>
              <a:gd name="connsiteY7" fmla="*/ 615966 h 967062"/>
              <a:gd name="connsiteX8" fmla="*/ 99925 w 329202"/>
              <a:gd name="connsiteY8" fmla="*/ 873928 h 967062"/>
              <a:gd name="connsiteX9" fmla="*/ 328997 w 329202"/>
              <a:gd name="connsiteY9" fmla="*/ 873928 h 967062"/>
              <a:gd name="connsiteX10" fmla="*/ 328997 w 329202"/>
              <a:gd name="connsiteY10" fmla="*/ 967052 h 967062"/>
              <a:gd name="connsiteX11" fmla="*/ -48 w 329202"/>
              <a:gd name="connsiteY11" fmla="*/ 967052 h 96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29202" h="967062">
                <a:moveTo>
                  <a:pt x="-48" y="-11"/>
                </a:moveTo>
                <a:lnTo>
                  <a:pt x="329155" y="-11"/>
                </a:lnTo>
                <a:lnTo>
                  <a:pt x="329155" y="95003"/>
                </a:lnTo>
                <a:lnTo>
                  <a:pt x="99925" y="95003"/>
                </a:lnTo>
                <a:lnTo>
                  <a:pt x="99925" y="520952"/>
                </a:lnTo>
                <a:lnTo>
                  <a:pt x="283340" y="520952"/>
                </a:lnTo>
                <a:lnTo>
                  <a:pt x="283340" y="615966"/>
                </a:lnTo>
                <a:lnTo>
                  <a:pt x="99925" y="615966"/>
                </a:lnTo>
                <a:lnTo>
                  <a:pt x="99925" y="873928"/>
                </a:lnTo>
                <a:lnTo>
                  <a:pt x="328997" y="873928"/>
                </a:lnTo>
                <a:lnTo>
                  <a:pt x="328997" y="967052"/>
                </a:lnTo>
                <a:lnTo>
                  <a:pt x="-48" y="967052"/>
                </a:lnTo>
                <a:close/>
              </a:path>
            </a:pathLst>
          </a:custGeom>
          <a:solidFill>
            <a:srgbClr val="00AAD3"/>
          </a:solidFill>
          <a:ln w="787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53A5969D-ADCA-40D4-985C-7EDE16E17EC3}"/>
              </a:ext>
            </a:extLst>
          </p:cNvPr>
          <p:cNvSpPr/>
          <p:nvPr/>
        </p:nvSpPr>
        <p:spPr>
          <a:xfrm>
            <a:off x="2973896" y="731083"/>
            <a:ext cx="466656" cy="968691"/>
          </a:xfrm>
          <a:custGeom>
            <a:avLst/>
            <a:gdLst>
              <a:gd name="connsiteX0" fmla="*/ 456207 w 466656"/>
              <a:gd name="connsiteY0" fmla="*/ 393663 h 968691"/>
              <a:gd name="connsiteX1" fmla="*/ 457860 w 466656"/>
              <a:gd name="connsiteY1" fmla="*/ 636354 h 968691"/>
              <a:gd name="connsiteX2" fmla="*/ 325534 w 466656"/>
              <a:gd name="connsiteY2" fmla="*/ 880383 h 968691"/>
              <a:gd name="connsiteX3" fmla="*/ 47183 w 466656"/>
              <a:gd name="connsiteY3" fmla="*/ 968627 h 968691"/>
              <a:gd name="connsiteX4" fmla="*/ -48 w 466656"/>
              <a:gd name="connsiteY4" fmla="*/ 966974 h 968691"/>
              <a:gd name="connsiteX5" fmla="*/ 4990 w 466656"/>
              <a:gd name="connsiteY5" fmla="*/ 866843 h 968691"/>
              <a:gd name="connsiteX6" fmla="*/ 44349 w 466656"/>
              <a:gd name="connsiteY6" fmla="*/ 868496 h 968691"/>
              <a:gd name="connsiteX7" fmla="*/ 44349 w 466656"/>
              <a:gd name="connsiteY7" fmla="*/ 103505 h 968691"/>
              <a:gd name="connsiteX8" fmla="*/ 4990 w 466656"/>
              <a:gd name="connsiteY8" fmla="*/ 100120 h 968691"/>
              <a:gd name="connsiteX9" fmla="*/ 13491 w 466656"/>
              <a:gd name="connsiteY9" fmla="*/ -11 h 968691"/>
              <a:gd name="connsiteX10" fmla="*/ 217137 w 466656"/>
              <a:gd name="connsiteY10" fmla="*/ 54306 h 968691"/>
              <a:gd name="connsiteX11" fmla="*/ 359698 w 466656"/>
              <a:gd name="connsiteY11" fmla="*/ 173093 h 968691"/>
              <a:gd name="connsiteX12" fmla="*/ 456207 w 466656"/>
              <a:gd name="connsiteY12" fmla="*/ 393663 h 968691"/>
              <a:gd name="connsiteX13" fmla="*/ 356076 w 466656"/>
              <a:gd name="connsiteY13" fmla="*/ 412320 h 968691"/>
              <a:gd name="connsiteX14" fmla="*/ 279719 w 466656"/>
              <a:gd name="connsiteY14" fmla="*/ 234179 h 968691"/>
              <a:gd name="connsiteX15" fmla="*/ 143929 w 466656"/>
              <a:gd name="connsiteY15" fmla="*/ 130663 h 968691"/>
              <a:gd name="connsiteX16" fmla="*/ 143929 w 466656"/>
              <a:gd name="connsiteY16" fmla="*/ 858656 h 968691"/>
              <a:gd name="connsiteX17" fmla="*/ 356076 w 466656"/>
              <a:gd name="connsiteY17" fmla="*/ 619351 h 968691"/>
              <a:gd name="connsiteX18" fmla="*/ 356076 w 466656"/>
              <a:gd name="connsiteY18" fmla="*/ 412320 h 968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66656" h="968691">
                <a:moveTo>
                  <a:pt x="456207" y="393663"/>
                </a:moveTo>
                <a:cubicBezTo>
                  <a:pt x="469496" y="473972"/>
                  <a:pt x="470054" y="555872"/>
                  <a:pt x="457860" y="636354"/>
                </a:cubicBezTo>
                <a:cubicBezTo>
                  <a:pt x="440936" y="738138"/>
                  <a:pt x="394885" y="822997"/>
                  <a:pt x="325534" y="880383"/>
                </a:cubicBezTo>
                <a:cubicBezTo>
                  <a:pt x="254214" y="938084"/>
                  <a:pt x="160932" y="968627"/>
                  <a:pt x="47183" y="968627"/>
                </a:cubicBezTo>
                <a:cubicBezTo>
                  <a:pt x="31422" y="968866"/>
                  <a:pt x="15658" y="968314"/>
                  <a:pt x="-48" y="966974"/>
                </a:cubicBezTo>
                <a:lnTo>
                  <a:pt x="4990" y="866843"/>
                </a:lnTo>
                <a:cubicBezTo>
                  <a:pt x="18064" y="868195"/>
                  <a:pt x="31208" y="868747"/>
                  <a:pt x="44349" y="868496"/>
                </a:cubicBezTo>
                <a:lnTo>
                  <a:pt x="44349" y="103505"/>
                </a:lnTo>
                <a:cubicBezTo>
                  <a:pt x="31319" y="101501"/>
                  <a:pt x="18170" y="100370"/>
                  <a:pt x="4990" y="100120"/>
                </a:cubicBezTo>
                <a:lnTo>
                  <a:pt x="13491" y="-11"/>
                </a:lnTo>
                <a:cubicBezTo>
                  <a:pt x="84398" y="3823"/>
                  <a:pt x="153740" y="22318"/>
                  <a:pt x="217137" y="54306"/>
                </a:cubicBezTo>
                <a:cubicBezTo>
                  <a:pt x="272238" y="83799"/>
                  <a:pt x="320746" y="124218"/>
                  <a:pt x="359698" y="173093"/>
                </a:cubicBezTo>
                <a:cubicBezTo>
                  <a:pt x="407401" y="234179"/>
                  <a:pt x="438889" y="308804"/>
                  <a:pt x="456207" y="393663"/>
                </a:cubicBezTo>
                <a:close/>
                <a:moveTo>
                  <a:pt x="356076" y="412320"/>
                </a:moveTo>
                <a:cubicBezTo>
                  <a:pt x="345113" y="347723"/>
                  <a:pt x="318940" y="286662"/>
                  <a:pt x="279719" y="234179"/>
                </a:cubicBezTo>
                <a:cubicBezTo>
                  <a:pt x="243573" y="189117"/>
                  <a:pt x="196955" y="153580"/>
                  <a:pt x="143929" y="130663"/>
                </a:cubicBezTo>
                <a:lnTo>
                  <a:pt x="143929" y="858656"/>
                </a:lnTo>
                <a:cubicBezTo>
                  <a:pt x="288142" y="824728"/>
                  <a:pt x="340726" y="716096"/>
                  <a:pt x="356076" y="619351"/>
                </a:cubicBezTo>
                <a:cubicBezTo>
                  <a:pt x="367966" y="550852"/>
                  <a:pt x="367966" y="480818"/>
                  <a:pt x="356076" y="412320"/>
                </a:cubicBezTo>
                <a:close/>
              </a:path>
            </a:pathLst>
          </a:custGeom>
          <a:solidFill>
            <a:srgbClr val="00AAD3"/>
          </a:solidFill>
          <a:ln w="787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56E397DA-F8D1-4B07-87DB-C3A0C9EB42F7}"/>
              </a:ext>
            </a:extLst>
          </p:cNvPr>
          <p:cNvSpPr/>
          <p:nvPr/>
        </p:nvSpPr>
        <p:spPr>
          <a:xfrm>
            <a:off x="3491386" y="726045"/>
            <a:ext cx="671867" cy="972106"/>
          </a:xfrm>
          <a:custGeom>
            <a:avLst/>
            <a:gdLst>
              <a:gd name="connsiteX0" fmla="*/ 671749 w 671867"/>
              <a:gd name="connsiteY0" fmla="*/ 481829 h 972106"/>
              <a:gd name="connsiteX1" fmla="*/ 583505 w 671867"/>
              <a:gd name="connsiteY1" fmla="*/ 819533 h 972106"/>
              <a:gd name="connsiteX2" fmla="*/ 480304 w 671867"/>
              <a:gd name="connsiteY2" fmla="*/ 928165 h 972106"/>
              <a:gd name="connsiteX3" fmla="*/ 340893 w 671867"/>
              <a:gd name="connsiteY3" fmla="*/ 972090 h 972106"/>
              <a:gd name="connsiteX4" fmla="*/ 337508 w 671867"/>
              <a:gd name="connsiteY4" fmla="*/ 972090 h 972106"/>
              <a:gd name="connsiteX5" fmla="*/ 137247 w 671867"/>
              <a:gd name="connsiteY5" fmla="*/ 892269 h 972106"/>
              <a:gd name="connsiteX6" fmla="*/ 33731 w 671867"/>
              <a:gd name="connsiteY6" fmla="*/ 717513 h 972106"/>
              <a:gd name="connsiteX7" fmla="*/ 118 w 671867"/>
              <a:gd name="connsiteY7" fmla="*/ 490330 h 972106"/>
              <a:gd name="connsiteX8" fmla="*/ 139215 w 671867"/>
              <a:gd name="connsiteY8" fmla="*/ 96735 h 972106"/>
              <a:gd name="connsiteX9" fmla="*/ 361517 w 671867"/>
              <a:gd name="connsiteY9" fmla="*/ -11 h 972106"/>
              <a:gd name="connsiteX10" fmla="*/ 594053 w 671867"/>
              <a:gd name="connsiteY10" fmla="*/ 151051 h 972106"/>
              <a:gd name="connsiteX11" fmla="*/ 671749 w 671867"/>
              <a:gd name="connsiteY11" fmla="*/ 481829 h 972106"/>
              <a:gd name="connsiteX12" fmla="*/ 571618 w 671867"/>
              <a:gd name="connsiteY12" fmla="*/ 483560 h 972106"/>
              <a:gd name="connsiteX13" fmla="*/ 505494 w 671867"/>
              <a:gd name="connsiteY13" fmla="*/ 201825 h 972106"/>
              <a:gd name="connsiteX14" fmla="*/ 361202 w 671867"/>
              <a:gd name="connsiteY14" fmla="*/ 101694 h 972106"/>
              <a:gd name="connsiteX15" fmla="*/ 210219 w 671867"/>
              <a:gd name="connsiteY15" fmla="*/ 167897 h 972106"/>
              <a:gd name="connsiteX16" fmla="*/ 101587 w 671867"/>
              <a:gd name="connsiteY16" fmla="*/ 488677 h 972106"/>
              <a:gd name="connsiteX17" fmla="*/ 208487 w 671867"/>
              <a:gd name="connsiteY17" fmla="*/ 819297 h 972106"/>
              <a:gd name="connsiteX18" fmla="*/ 339161 w 671867"/>
              <a:gd name="connsiteY18" fmla="*/ 871960 h 972106"/>
              <a:gd name="connsiteX19" fmla="*/ 498724 w 671867"/>
              <a:gd name="connsiteY19" fmla="*/ 764981 h 972106"/>
              <a:gd name="connsiteX20" fmla="*/ 571618 w 671867"/>
              <a:gd name="connsiteY20" fmla="*/ 483560 h 972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71867" h="972106">
                <a:moveTo>
                  <a:pt x="671749" y="481829"/>
                </a:moveTo>
                <a:cubicBezTo>
                  <a:pt x="673481" y="609117"/>
                  <a:pt x="642938" y="727904"/>
                  <a:pt x="583505" y="819533"/>
                </a:cubicBezTo>
                <a:cubicBezTo>
                  <a:pt x="557273" y="862710"/>
                  <a:pt x="522080" y="899755"/>
                  <a:pt x="480304" y="928165"/>
                </a:cubicBezTo>
                <a:cubicBezTo>
                  <a:pt x="439245" y="956363"/>
                  <a:pt x="390701" y="971658"/>
                  <a:pt x="340893" y="972090"/>
                </a:cubicBezTo>
                <a:lnTo>
                  <a:pt x="337508" y="972090"/>
                </a:lnTo>
                <a:cubicBezTo>
                  <a:pt x="262909" y="972567"/>
                  <a:pt x="191064" y="943931"/>
                  <a:pt x="137247" y="892269"/>
                </a:cubicBezTo>
                <a:cubicBezTo>
                  <a:pt x="93085" y="848187"/>
                  <a:pt x="57504" y="788754"/>
                  <a:pt x="33731" y="717513"/>
                </a:cubicBezTo>
                <a:cubicBezTo>
                  <a:pt x="10672" y="644019"/>
                  <a:pt x="-672" y="567353"/>
                  <a:pt x="118" y="490330"/>
                </a:cubicBezTo>
                <a:cubicBezTo>
                  <a:pt x="-3345" y="332892"/>
                  <a:pt x="47350" y="188285"/>
                  <a:pt x="139215" y="96735"/>
                </a:cubicBezTo>
                <a:cubicBezTo>
                  <a:pt x="202190" y="33760"/>
                  <a:pt x="276658" y="-11"/>
                  <a:pt x="361517" y="-11"/>
                </a:cubicBezTo>
                <a:cubicBezTo>
                  <a:pt x="453146" y="-11"/>
                  <a:pt x="538005" y="52574"/>
                  <a:pt x="594053" y="151051"/>
                </a:cubicBezTo>
                <a:cubicBezTo>
                  <a:pt x="642938" y="235753"/>
                  <a:pt x="668364" y="354540"/>
                  <a:pt x="671749" y="481829"/>
                </a:cubicBezTo>
                <a:close/>
                <a:moveTo>
                  <a:pt x="571618" y="483560"/>
                </a:moveTo>
                <a:cubicBezTo>
                  <a:pt x="569965" y="371543"/>
                  <a:pt x="546192" y="271413"/>
                  <a:pt x="505494" y="201825"/>
                </a:cubicBezTo>
                <a:cubicBezTo>
                  <a:pt x="479989" y="156011"/>
                  <a:pt x="432522" y="101694"/>
                  <a:pt x="361202" y="101694"/>
                </a:cubicBezTo>
                <a:cubicBezTo>
                  <a:pt x="305233" y="101694"/>
                  <a:pt x="254302" y="123814"/>
                  <a:pt x="210219" y="167897"/>
                </a:cubicBezTo>
                <a:cubicBezTo>
                  <a:pt x="140632" y="237485"/>
                  <a:pt x="100013" y="356272"/>
                  <a:pt x="101587" y="488677"/>
                </a:cubicBezTo>
                <a:cubicBezTo>
                  <a:pt x="101587" y="634622"/>
                  <a:pt x="142285" y="753409"/>
                  <a:pt x="208487" y="819297"/>
                </a:cubicBezTo>
                <a:cubicBezTo>
                  <a:pt x="242505" y="854738"/>
                  <a:pt x="290075" y="873909"/>
                  <a:pt x="339161" y="871960"/>
                </a:cubicBezTo>
                <a:cubicBezTo>
                  <a:pt x="398594" y="870228"/>
                  <a:pt x="456295" y="832600"/>
                  <a:pt x="498724" y="764981"/>
                </a:cubicBezTo>
                <a:cubicBezTo>
                  <a:pt x="547924" y="688702"/>
                  <a:pt x="571618" y="590461"/>
                  <a:pt x="571618" y="483560"/>
                </a:cubicBezTo>
                <a:close/>
              </a:path>
            </a:pathLst>
          </a:custGeom>
          <a:solidFill>
            <a:srgbClr val="00AAD3"/>
          </a:solidFill>
          <a:ln w="787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" name="Forme libre : forme 8">
            <a:extLst>
              <a:ext uri="{FF2B5EF4-FFF2-40B4-BE49-F238E27FC236}">
                <a16:creationId xmlns:a16="http://schemas.microsoft.com/office/drawing/2014/main" id="{5B598CF0-D168-48F4-833D-0863115D6D23}"/>
              </a:ext>
            </a:extLst>
          </p:cNvPr>
          <p:cNvSpPr/>
          <p:nvPr/>
        </p:nvSpPr>
        <p:spPr>
          <a:xfrm>
            <a:off x="4236155" y="731083"/>
            <a:ext cx="442951" cy="967062"/>
          </a:xfrm>
          <a:custGeom>
            <a:avLst/>
            <a:gdLst>
              <a:gd name="connsiteX0" fmla="*/ 342773 w 442951"/>
              <a:gd name="connsiteY0" fmla="*/ -11 h 967062"/>
              <a:gd name="connsiteX1" fmla="*/ 442904 w 442951"/>
              <a:gd name="connsiteY1" fmla="*/ -11 h 967062"/>
              <a:gd name="connsiteX2" fmla="*/ 442904 w 442951"/>
              <a:gd name="connsiteY2" fmla="*/ 928244 h 967062"/>
              <a:gd name="connsiteX3" fmla="*/ 327502 w 442951"/>
              <a:gd name="connsiteY3" fmla="*/ 928244 h 967062"/>
              <a:gd name="connsiteX4" fmla="*/ 100082 w 442951"/>
              <a:gd name="connsiteY4" fmla="*/ 298492 h 967062"/>
              <a:gd name="connsiteX5" fmla="*/ 100082 w 442951"/>
              <a:gd name="connsiteY5" fmla="*/ 967052 h 967062"/>
              <a:gd name="connsiteX6" fmla="*/ -48 w 442951"/>
              <a:gd name="connsiteY6" fmla="*/ 967052 h 967062"/>
              <a:gd name="connsiteX7" fmla="*/ -48 w 442951"/>
              <a:gd name="connsiteY7" fmla="*/ 47457 h 967062"/>
              <a:gd name="connsiteX8" fmla="*/ 100082 w 442951"/>
              <a:gd name="connsiteY8" fmla="*/ 47457 h 967062"/>
              <a:gd name="connsiteX9" fmla="*/ 342773 w 442951"/>
              <a:gd name="connsiteY9" fmla="*/ 721213 h 96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42951" h="967062">
                <a:moveTo>
                  <a:pt x="342773" y="-11"/>
                </a:moveTo>
                <a:lnTo>
                  <a:pt x="442904" y="-11"/>
                </a:lnTo>
                <a:lnTo>
                  <a:pt x="442904" y="928244"/>
                </a:lnTo>
                <a:lnTo>
                  <a:pt x="327502" y="928244"/>
                </a:lnTo>
                <a:lnTo>
                  <a:pt x="100082" y="298492"/>
                </a:lnTo>
                <a:lnTo>
                  <a:pt x="100082" y="967052"/>
                </a:lnTo>
                <a:lnTo>
                  <a:pt x="-48" y="967052"/>
                </a:lnTo>
                <a:lnTo>
                  <a:pt x="-48" y="47457"/>
                </a:lnTo>
                <a:lnTo>
                  <a:pt x="100082" y="47457"/>
                </a:lnTo>
                <a:lnTo>
                  <a:pt x="342773" y="721213"/>
                </a:lnTo>
                <a:close/>
              </a:path>
            </a:pathLst>
          </a:custGeom>
          <a:solidFill>
            <a:srgbClr val="00AAD3"/>
          </a:solidFill>
          <a:ln w="787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" name="Forme libre : forme 10">
            <a:extLst>
              <a:ext uri="{FF2B5EF4-FFF2-40B4-BE49-F238E27FC236}">
                <a16:creationId xmlns:a16="http://schemas.microsoft.com/office/drawing/2014/main" id="{767B2A0F-9B63-44B3-8F47-9CFC5C16A222}"/>
              </a:ext>
            </a:extLst>
          </p:cNvPr>
          <p:cNvSpPr/>
          <p:nvPr/>
        </p:nvSpPr>
        <p:spPr>
          <a:xfrm>
            <a:off x="5081519" y="731083"/>
            <a:ext cx="466577" cy="968690"/>
          </a:xfrm>
          <a:custGeom>
            <a:avLst/>
            <a:gdLst>
              <a:gd name="connsiteX0" fmla="*/ 456128 w 466577"/>
              <a:gd name="connsiteY0" fmla="*/ 393663 h 968690"/>
              <a:gd name="connsiteX1" fmla="*/ 457782 w 466577"/>
              <a:gd name="connsiteY1" fmla="*/ 636354 h 968690"/>
              <a:gd name="connsiteX2" fmla="*/ 325455 w 466577"/>
              <a:gd name="connsiteY2" fmla="*/ 880383 h 968690"/>
              <a:gd name="connsiteX3" fmla="*/ 47183 w 466577"/>
              <a:gd name="connsiteY3" fmla="*/ 968627 h 968690"/>
              <a:gd name="connsiteX4" fmla="*/ -48 w 466577"/>
              <a:gd name="connsiteY4" fmla="*/ 966974 h 968690"/>
              <a:gd name="connsiteX5" fmla="*/ 5068 w 466577"/>
              <a:gd name="connsiteY5" fmla="*/ 866843 h 968690"/>
              <a:gd name="connsiteX6" fmla="*/ 44428 w 466577"/>
              <a:gd name="connsiteY6" fmla="*/ 868496 h 968690"/>
              <a:gd name="connsiteX7" fmla="*/ 44428 w 466577"/>
              <a:gd name="connsiteY7" fmla="*/ 103505 h 968690"/>
              <a:gd name="connsiteX8" fmla="*/ 5068 w 466577"/>
              <a:gd name="connsiteY8" fmla="*/ 100120 h 968690"/>
              <a:gd name="connsiteX9" fmla="*/ 13491 w 466577"/>
              <a:gd name="connsiteY9" fmla="*/ -11 h 968690"/>
              <a:gd name="connsiteX10" fmla="*/ 217137 w 466577"/>
              <a:gd name="connsiteY10" fmla="*/ 54306 h 968690"/>
              <a:gd name="connsiteX11" fmla="*/ 359697 w 466577"/>
              <a:gd name="connsiteY11" fmla="*/ 173093 h 968690"/>
              <a:gd name="connsiteX12" fmla="*/ 456128 w 466577"/>
              <a:gd name="connsiteY12" fmla="*/ 393663 h 968690"/>
              <a:gd name="connsiteX13" fmla="*/ 355998 w 466577"/>
              <a:gd name="connsiteY13" fmla="*/ 412320 h 968690"/>
              <a:gd name="connsiteX14" fmla="*/ 279640 w 466577"/>
              <a:gd name="connsiteY14" fmla="*/ 234179 h 968690"/>
              <a:gd name="connsiteX15" fmla="*/ 143850 w 466577"/>
              <a:gd name="connsiteY15" fmla="*/ 130663 h 968690"/>
              <a:gd name="connsiteX16" fmla="*/ 143850 w 466577"/>
              <a:gd name="connsiteY16" fmla="*/ 858656 h 968690"/>
              <a:gd name="connsiteX17" fmla="*/ 356391 w 466577"/>
              <a:gd name="connsiteY17" fmla="*/ 619351 h 968690"/>
              <a:gd name="connsiteX18" fmla="*/ 355998 w 466577"/>
              <a:gd name="connsiteY18" fmla="*/ 412320 h 968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66577" h="968690">
                <a:moveTo>
                  <a:pt x="456128" y="393663"/>
                </a:moveTo>
                <a:cubicBezTo>
                  <a:pt x="469417" y="473972"/>
                  <a:pt x="469975" y="555872"/>
                  <a:pt x="457782" y="636354"/>
                </a:cubicBezTo>
                <a:cubicBezTo>
                  <a:pt x="440857" y="738138"/>
                  <a:pt x="394806" y="822997"/>
                  <a:pt x="325455" y="880383"/>
                </a:cubicBezTo>
                <a:cubicBezTo>
                  <a:pt x="254214" y="938084"/>
                  <a:pt x="160853" y="968627"/>
                  <a:pt x="47183" y="968627"/>
                </a:cubicBezTo>
                <a:cubicBezTo>
                  <a:pt x="31422" y="968863"/>
                  <a:pt x="15658" y="968311"/>
                  <a:pt x="-48" y="966974"/>
                </a:cubicBezTo>
                <a:lnTo>
                  <a:pt x="5068" y="866843"/>
                </a:lnTo>
                <a:cubicBezTo>
                  <a:pt x="18142" y="868199"/>
                  <a:pt x="31287" y="868751"/>
                  <a:pt x="44428" y="868496"/>
                </a:cubicBezTo>
                <a:lnTo>
                  <a:pt x="44428" y="103505"/>
                </a:lnTo>
                <a:cubicBezTo>
                  <a:pt x="31398" y="101501"/>
                  <a:pt x="18249" y="100370"/>
                  <a:pt x="5068" y="100120"/>
                </a:cubicBezTo>
                <a:lnTo>
                  <a:pt x="13491" y="-11"/>
                </a:lnTo>
                <a:cubicBezTo>
                  <a:pt x="84399" y="3814"/>
                  <a:pt x="153743" y="22309"/>
                  <a:pt x="217137" y="54306"/>
                </a:cubicBezTo>
                <a:cubicBezTo>
                  <a:pt x="272253" y="83777"/>
                  <a:pt x="320765" y="124200"/>
                  <a:pt x="359697" y="173093"/>
                </a:cubicBezTo>
                <a:cubicBezTo>
                  <a:pt x="406929" y="234179"/>
                  <a:pt x="439125" y="308804"/>
                  <a:pt x="456128" y="393663"/>
                </a:cubicBezTo>
                <a:close/>
                <a:moveTo>
                  <a:pt x="355998" y="412320"/>
                </a:moveTo>
                <a:cubicBezTo>
                  <a:pt x="345035" y="347723"/>
                  <a:pt x="318862" y="286662"/>
                  <a:pt x="279640" y="234179"/>
                </a:cubicBezTo>
                <a:cubicBezTo>
                  <a:pt x="243515" y="189097"/>
                  <a:pt x="196891" y="153555"/>
                  <a:pt x="143850" y="130663"/>
                </a:cubicBezTo>
                <a:lnTo>
                  <a:pt x="143850" y="858656"/>
                </a:lnTo>
                <a:cubicBezTo>
                  <a:pt x="288142" y="824728"/>
                  <a:pt x="340648" y="716096"/>
                  <a:pt x="356391" y="619351"/>
                </a:cubicBezTo>
                <a:cubicBezTo>
                  <a:pt x="368151" y="550830"/>
                  <a:pt x="368018" y="480795"/>
                  <a:pt x="355998" y="412320"/>
                </a:cubicBezTo>
                <a:close/>
              </a:path>
            </a:pathLst>
          </a:custGeom>
          <a:solidFill>
            <a:srgbClr val="00AAD3"/>
          </a:solidFill>
          <a:ln w="787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4E11B4CF-FF84-4816-8983-01767838B84E}"/>
              </a:ext>
            </a:extLst>
          </p:cNvPr>
          <p:cNvSpPr/>
          <p:nvPr/>
        </p:nvSpPr>
        <p:spPr>
          <a:xfrm>
            <a:off x="5622555" y="731083"/>
            <a:ext cx="329202" cy="967062"/>
          </a:xfrm>
          <a:custGeom>
            <a:avLst/>
            <a:gdLst>
              <a:gd name="connsiteX0" fmla="*/ -48 w 329202"/>
              <a:gd name="connsiteY0" fmla="*/ -11 h 967062"/>
              <a:gd name="connsiteX1" fmla="*/ 329155 w 329202"/>
              <a:gd name="connsiteY1" fmla="*/ -11 h 967062"/>
              <a:gd name="connsiteX2" fmla="*/ 329155 w 329202"/>
              <a:gd name="connsiteY2" fmla="*/ 95003 h 967062"/>
              <a:gd name="connsiteX3" fmla="*/ 100082 w 329202"/>
              <a:gd name="connsiteY3" fmla="*/ 95003 h 967062"/>
              <a:gd name="connsiteX4" fmla="*/ 100082 w 329202"/>
              <a:gd name="connsiteY4" fmla="*/ 520952 h 967062"/>
              <a:gd name="connsiteX5" fmla="*/ 283340 w 329202"/>
              <a:gd name="connsiteY5" fmla="*/ 520952 h 967062"/>
              <a:gd name="connsiteX6" fmla="*/ 283340 w 329202"/>
              <a:gd name="connsiteY6" fmla="*/ 615966 h 967062"/>
              <a:gd name="connsiteX7" fmla="*/ 100082 w 329202"/>
              <a:gd name="connsiteY7" fmla="*/ 615966 h 967062"/>
              <a:gd name="connsiteX8" fmla="*/ 100082 w 329202"/>
              <a:gd name="connsiteY8" fmla="*/ 873928 h 967062"/>
              <a:gd name="connsiteX9" fmla="*/ 329155 w 329202"/>
              <a:gd name="connsiteY9" fmla="*/ 873928 h 967062"/>
              <a:gd name="connsiteX10" fmla="*/ 329155 w 329202"/>
              <a:gd name="connsiteY10" fmla="*/ 967052 h 967062"/>
              <a:gd name="connsiteX11" fmla="*/ -48 w 329202"/>
              <a:gd name="connsiteY11" fmla="*/ 967052 h 96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29202" h="967062">
                <a:moveTo>
                  <a:pt x="-48" y="-11"/>
                </a:moveTo>
                <a:lnTo>
                  <a:pt x="329155" y="-11"/>
                </a:lnTo>
                <a:lnTo>
                  <a:pt x="329155" y="95003"/>
                </a:lnTo>
                <a:lnTo>
                  <a:pt x="100082" y="95003"/>
                </a:lnTo>
                <a:lnTo>
                  <a:pt x="100082" y="520952"/>
                </a:lnTo>
                <a:lnTo>
                  <a:pt x="283340" y="520952"/>
                </a:lnTo>
                <a:lnTo>
                  <a:pt x="283340" y="615966"/>
                </a:lnTo>
                <a:lnTo>
                  <a:pt x="100082" y="615966"/>
                </a:lnTo>
                <a:lnTo>
                  <a:pt x="100082" y="873928"/>
                </a:lnTo>
                <a:lnTo>
                  <a:pt x="329155" y="873928"/>
                </a:lnTo>
                <a:lnTo>
                  <a:pt x="329155" y="967052"/>
                </a:lnTo>
                <a:lnTo>
                  <a:pt x="-48" y="967052"/>
                </a:lnTo>
                <a:close/>
              </a:path>
            </a:pathLst>
          </a:custGeom>
          <a:solidFill>
            <a:srgbClr val="00AAD3"/>
          </a:solidFill>
          <a:ln w="787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" name="Forme libre : forme 12">
            <a:extLst>
              <a:ext uri="{FF2B5EF4-FFF2-40B4-BE49-F238E27FC236}">
                <a16:creationId xmlns:a16="http://schemas.microsoft.com/office/drawing/2014/main" id="{5AB943A3-FDBD-4435-A195-6D48467BCA45}"/>
              </a:ext>
            </a:extLst>
          </p:cNvPr>
          <p:cNvSpPr/>
          <p:nvPr/>
        </p:nvSpPr>
        <p:spPr>
          <a:xfrm>
            <a:off x="6330087" y="718895"/>
            <a:ext cx="480258" cy="974712"/>
          </a:xfrm>
          <a:custGeom>
            <a:avLst/>
            <a:gdLst>
              <a:gd name="connsiteX0" fmla="*/ 25451 w 480258"/>
              <a:gd name="connsiteY0" fmla="*/ 948855 h 974712"/>
              <a:gd name="connsiteX1" fmla="*/ 67880 w 480258"/>
              <a:gd name="connsiteY1" fmla="*/ 857226 h 974712"/>
              <a:gd name="connsiteX2" fmla="*/ 332612 w 480258"/>
              <a:gd name="connsiteY2" fmla="*/ 747019 h 974712"/>
              <a:gd name="connsiteX3" fmla="*/ 307186 w 480258"/>
              <a:gd name="connsiteY3" fmla="*/ 629964 h 974712"/>
              <a:gd name="connsiteX4" fmla="*/ 69612 w 480258"/>
              <a:gd name="connsiteY4" fmla="*/ 467016 h 974712"/>
              <a:gd name="connsiteX5" fmla="*/ 24 w 480258"/>
              <a:gd name="connsiteY5" fmla="*/ 307531 h 974712"/>
              <a:gd name="connsiteX6" fmla="*/ 480210 w 480258"/>
              <a:gd name="connsiteY6" fmla="*/ 7139 h 974712"/>
              <a:gd name="connsiteX7" fmla="*/ 461475 w 480258"/>
              <a:gd name="connsiteY7" fmla="*/ 107270 h 974712"/>
              <a:gd name="connsiteX8" fmla="*/ 101730 w 480258"/>
              <a:gd name="connsiteY8" fmla="*/ 305799 h 974712"/>
              <a:gd name="connsiteX9" fmla="*/ 385118 w 480258"/>
              <a:gd name="connsiteY9" fmla="*/ 565572 h 974712"/>
              <a:gd name="connsiteX10" fmla="*/ 430933 w 480258"/>
              <a:gd name="connsiteY10" fmla="*/ 765833 h 974712"/>
              <a:gd name="connsiteX11" fmla="*/ 154393 w 480258"/>
              <a:gd name="connsiteY11" fmla="*/ 974596 h 974712"/>
              <a:gd name="connsiteX12" fmla="*/ 25451 w 480258"/>
              <a:gd name="connsiteY12" fmla="*/ 948855 h 974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80258" h="974712">
                <a:moveTo>
                  <a:pt x="25451" y="948855"/>
                </a:moveTo>
                <a:lnTo>
                  <a:pt x="67880" y="857226"/>
                </a:lnTo>
                <a:cubicBezTo>
                  <a:pt x="169742" y="904457"/>
                  <a:pt x="311909" y="860611"/>
                  <a:pt x="332612" y="747019"/>
                </a:cubicBezTo>
                <a:cubicBezTo>
                  <a:pt x="339382" y="713091"/>
                  <a:pt x="341114" y="668930"/>
                  <a:pt x="307186" y="629964"/>
                </a:cubicBezTo>
                <a:cubicBezTo>
                  <a:pt x="257987" y="572263"/>
                  <a:pt x="134004" y="529834"/>
                  <a:pt x="69612" y="467016"/>
                </a:cubicBezTo>
                <a:cubicBezTo>
                  <a:pt x="24804" y="426160"/>
                  <a:pt x="-500" y="368167"/>
                  <a:pt x="24" y="307531"/>
                </a:cubicBezTo>
                <a:cubicBezTo>
                  <a:pt x="-5092" y="103885"/>
                  <a:pt x="261371" y="-33558"/>
                  <a:pt x="480210" y="7139"/>
                </a:cubicBezTo>
                <a:lnTo>
                  <a:pt x="461475" y="107270"/>
                </a:lnTo>
                <a:cubicBezTo>
                  <a:pt x="304037" y="76727"/>
                  <a:pt x="96691" y="171741"/>
                  <a:pt x="101730" y="305799"/>
                </a:cubicBezTo>
                <a:cubicBezTo>
                  <a:pt x="103461" y="434741"/>
                  <a:pt x="305376" y="472132"/>
                  <a:pt x="385118" y="565572"/>
                </a:cubicBezTo>
                <a:cubicBezTo>
                  <a:pt x="430933" y="619888"/>
                  <a:pt x="446204" y="684359"/>
                  <a:pt x="430933" y="765833"/>
                </a:cubicBezTo>
                <a:cubicBezTo>
                  <a:pt x="405506" y="901623"/>
                  <a:pt x="288451" y="974596"/>
                  <a:pt x="154393" y="974596"/>
                </a:cubicBezTo>
                <a:cubicBezTo>
                  <a:pt x="110026" y="975786"/>
                  <a:pt x="65960" y="966989"/>
                  <a:pt x="25451" y="948855"/>
                </a:cubicBezTo>
                <a:close/>
              </a:path>
            </a:pathLst>
          </a:custGeom>
          <a:solidFill>
            <a:srgbClr val="00AAD3"/>
          </a:solidFill>
          <a:ln w="787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" name="Forme libre : forme 13">
            <a:extLst>
              <a:ext uri="{FF2B5EF4-FFF2-40B4-BE49-F238E27FC236}">
                <a16:creationId xmlns:a16="http://schemas.microsoft.com/office/drawing/2014/main" id="{B9654464-ED3E-4BA1-97EC-2768B2F8A9BC}"/>
              </a:ext>
            </a:extLst>
          </p:cNvPr>
          <p:cNvSpPr/>
          <p:nvPr/>
        </p:nvSpPr>
        <p:spPr>
          <a:xfrm>
            <a:off x="6810110" y="715890"/>
            <a:ext cx="602358" cy="1060502"/>
          </a:xfrm>
          <a:custGeom>
            <a:avLst/>
            <a:gdLst>
              <a:gd name="connsiteX0" fmla="*/ 483523 w 602358"/>
              <a:gd name="connsiteY0" fmla="*/ 553069 h 1060502"/>
              <a:gd name="connsiteX1" fmla="*/ 602310 w 602358"/>
              <a:gd name="connsiteY1" fmla="*/ 1038451 h 1060502"/>
              <a:gd name="connsiteX2" fmla="*/ 503911 w 602358"/>
              <a:gd name="connsiteY2" fmla="*/ 1060492 h 1060502"/>
              <a:gd name="connsiteX3" fmla="*/ 383707 w 602358"/>
              <a:gd name="connsiteY3" fmla="*/ 565034 h 1060502"/>
              <a:gd name="connsiteX4" fmla="*/ 351511 w 602358"/>
              <a:gd name="connsiteY4" fmla="*/ 568419 h 1060502"/>
              <a:gd name="connsiteX5" fmla="*/ 201944 w 602358"/>
              <a:gd name="connsiteY5" fmla="*/ 568419 h 1060502"/>
              <a:gd name="connsiteX6" fmla="*/ 96697 w 602358"/>
              <a:gd name="connsiteY6" fmla="*/ 948553 h 1060502"/>
              <a:gd name="connsiteX7" fmla="*/ -48 w 602358"/>
              <a:gd name="connsiteY7" fmla="*/ 923127 h 1060502"/>
              <a:gd name="connsiteX8" fmla="*/ 98429 w 602358"/>
              <a:gd name="connsiteY8" fmla="*/ 561650 h 1060502"/>
              <a:gd name="connsiteX9" fmla="*/ 79694 w 602358"/>
              <a:gd name="connsiteY9" fmla="*/ 559996 h 1060502"/>
              <a:gd name="connsiteX10" fmla="*/ 64423 w 602358"/>
              <a:gd name="connsiteY10" fmla="*/ 558265 h 1060502"/>
              <a:gd name="connsiteX11" fmla="*/ 59384 w 602358"/>
              <a:gd name="connsiteY11" fmla="*/ 558265 h 1060502"/>
              <a:gd name="connsiteX12" fmla="*/ 64423 w 602358"/>
              <a:gd name="connsiteY12" fmla="*/ 481907 h 1060502"/>
              <a:gd name="connsiteX13" fmla="*/ 69539 w 602358"/>
              <a:gd name="connsiteY13" fmla="*/ 481907 h 1060502"/>
              <a:gd name="connsiteX14" fmla="*/ 84811 w 602358"/>
              <a:gd name="connsiteY14" fmla="*/ 483639 h 1060502"/>
              <a:gd name="connsiteX15" fmla="*/ 118738 w 602358"/>
              <a:gd name="connsiteY15" fmla="*/ 483639 h 1060502"/>
              <a:gd name="connsiteX16" fmla="*/ 252561 w 602358"/>
              <a:gd name="connsiteY16" fmla="*/ -11 h 1060502"/>
              <a:gd name="connsiteX17" fmla="*/ 349307 w 602358"/>
              <a:gd name="connsiteY17" fmla="*/ 1643 h 1060502"/>
              <a:gd name="connsiteX18" fmla="*/ 461324 w 602358"/>
              <a:gd name="connsiteY18" fmla="*/ 458213 h 1060502"/>
              <a:gd name="connsiteX19" fmla="*/ 473210 w 602358"/>
              <a:gd name="connsiteY19" fmla="*/ 456560 h 1060502"/>
              <a:gd name="connsiteX20" fmla="*/ 485097 w 602358"/>
              <a:gd name="connsiteY20" fmla="*/ 451443 h 1060502"/>
              <a:gd name="connsiteX21" fmla="*/ 491867 w 602358"/>
              <a:gd name="connsiteY21" fmla="*/ 449711 h 1060502"/>
              <a:gd name="connsiteX22" fmla="*/ 495252 w 602358"/>
              <a:gd name="connsiteY22" fmla="*/ 448058 h 1060502"/>
              <a:gd name="connsiteX23" fmla="*/ 500369 w 602358"/>
              <a:gd name="connsiteY23" fmla="*/ 446326 h 1060502"/>
              <a:gd name="connsiteX24" fmla="*/ 503753 w 602358"/>
              <a:gd name="connsiteY24" fmla="*/ 444673 h 1060502"/>
              <a:gd name="connsiteX25" fmla="*/ 508870 w 602358"/>
              <a:gd name="connsiteY25" fmla="*/ 442941 h 1060502"/>
              <a:gd name="connsiteX26" fmla="*/ 513908 w 602358"/>
              <a:gd name="connsiteY26" fmla="*/ 439556 h 1060502"/>
              <a:gd name="connsiteX27" fmla="*/ 517293 w 602358"/>
              <a:gd name="connsiteY27" fmla="*/ 439556 h 1060502"/>
              <a:gd name="connsiteX28" fmla="*/ 564524 w 602358"/>
              <a:gd name="connsiteY28" fmla="*/ 527800 h 1060502"/>
              <a:gd name="connsiteX29" fmla="*/ 557755 w 602358"/>
              <a:gd name="connsiteY29" fmla="*/ 529532 h 1060502"/>
              <a:gd name="connsiteX30" fmla="*/ 549253 w 602358"/>
              <a:gd name="connsiteY30" fmla="*/ 534570 h 1060502"/>
              <a:gd name="connsiteX31" fmla="*/ 540751 w 602358"/>
              <a:gd name="connsiteY31" fmla="*/ 537955 h 1060502"/>
              <a:gd name="connsiteX32" fmla="*/ 533981 w 602358"/>
              <a:gd name="connsiteY32" fmla="*/ 541419 h 1060502"/>
              <a:gd name="connsiteX33" fmla="*/ 527212 w 602358"/>
              <a:gd name="connsiteY33" fmla="*/ 541419 h 1060502"/>
              <a:gd name="connsiteX34" fmla="*/ 520363 w 602358"/>
              <a:gd name="connsiteY34" fmla="*/ 544804 h 1060502"/>
              <a:gd name="connsiteX35" fmla="*/ 513593 w 602358"/>
              <a:gd name="connsiteY35" fmla="*/ 546457 h 1060502"/>
              <a:gd name="connsiteX36" fmla="*/ 496669 w 602358"/>
              <a:gd name="connsiteY36" fmla="*/ 551574 h 1060502"/>
              <a:gd name="connsiteX37" fmla="*/ 483523 w 602358"/>
              <a:gd name="connsiteY37" fmla="*/ 553069 h 1060502"/>
              <a:gd name="connsiteX38" fmla="*/ 361350 w 602358"/>
              <a:gd name="connsiteY38" fmla="*/ 475059 h 1060502"/>
              <a:gd name="connsiteX39" fmla="*/ 298375 w 602358"/>
              <a:gd name="connsiteY39" fmla="*/ 215286 h 1060502"/>
              <a:gd name="connsiteX40" fmla="*/ 223750 w 602358"/>
              <a:gd name="connsiteY40" fmla="*/ 483482 h 1060502"/>
              <a:gd name="connsiteX41" fmla="*/ 257678 w 602358"/>
              <a:gd name="connsiteY41" fmla="*/ 481750 h 1060502"/>
              <a:gd name="connsiteX42" fmla="*/ 301760 w 602358"/>
              <a:gd name="connsiteY42" fmla="*/ 480018 h 1060502"/>
              <a:gd name="connsiteX43" fmla="*/ 323880 w 602358"/>
              <a:gd name="connsiteY43" fmla="*/ 478365 h 1060502"/>
              <a:gd name="connsiteX44" fmla="*/ 334035 w 602358"/>
              <a:gd name="connsiteY44" fmla="*/ 478365 h 1060502"/>
              <a:gd name="connsiteX45" fmla="*/ 345922 w 602358"/>
              <a:gd name="connsiteY45" fmla="*/ 476633 h 1060502"/>
              <a:gd name="connsiteX46" fmla="*/ 361666 w 602358"/>
              <a:gd name="connsiteY46" fmla="*/ 475059 h 1060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602358" h="1060502">
                <a:moveTo>
                  <a:pt x="483523" y="553069"/>
                </a:moveTo>
                <a:lnTo>
                  <a:pt x="602310" y="1038451"/>
                </a:lnTo>
                <a:lnTo>
                  <a:pt x="503911" y="1060492"/>
                </a:lnTo>
                <a:lnTo>
                  <a:pt x="383707" y="565034"/>
                </a:lnTo>
                <a:cubicBezTo>
                  <a:pt x="373552" y="566766"/>
                  <a:pt x="363397" y="566766"/>
                  <a:pt x="351511" y="568419"/>
                </a:cubicBezTo>
                <a:lnTo>
                  <a:pt x="201944" y="568419"/>
                </a:lnTo>
                <a:lnTo>
                  <a:pt x="96697" y="948553"/>
                </a:lnTo>
                <a:lnTo>
                  <a:pt x="-48" y="923127"/>
                </a:lnTo>
                <a:lnTo>
                  <a:pt x="98429" y="561650"/>
                </a:lnTo>
                <a:cubicBezTo>
                  <a:pt x="92137" y="562001"/>
                  <a:pt x="85828" y="561444"/>
                  <a:pt x="79694" y="559996"/>
                </a:cubicBezTo>
                <a:cubicBezTo>
                  <a:pt x="74540" y="560372"/>
                  <a:pt x="69362" y="559784"/>
                  <a:pt x="64423" y="558265"/>
                </a:cubicBezTo>
                <a:lnTo>
                  <a:pt x="59384" y="558265"/>
                </a:lnTo>
                <a:lnTo>
                  <a:pt x="64423" y="481907"/>
                </a:lnTo>
                <a:lnTo>
                  <a:pt x="69539" y="481907"/>
                </a:lnTo>
                <a:cubicBezTo>
                  <a:pt x="74496" y="483336"/>
                  <a:pt x="79659" y="483921"/>
                  <a:pt x="84811" y="483639"/>
                </a:cubicBezTo>
                <a:lnTo>
                  <a:pt x="118738" y="483639"/>
                </a:lnTo>
                <a:lnTo>
                  <a:pt x="252561" y="-11"/>
                </a:lnTo>
                <a:lnTo>
                  <a:pt x="349307" y="1643"/>
                </a:lnTo>
                <a:lnTo>
                  <a:pt x="461324" y="458213"/>
                </a:lnTo>
                <a:lnTo>
                  <a:pt x="473210" y="456560"/>
                </a:lnTo>
                <a:cubicBezTo>
                  <a:pt x="477302" y="455174"/>
                  <a:pt x="481277" y="453463"/>
                  <a:pt x="485097" y="451443"/>
                </a:cubicBezTo>
                <a:cubicBezTo>
                  <a:pt x="486750" y="451443"/>
                  <a:pt x="488482" y="449711"/>
                  <a:pt x="491867" y="449711"/>
                </a:cubicBezTo>
                <a:lnTo>
                  <a:pt x="495252" y="448058"/>
                </a:lnTo>
                <a:lnTo>
                  <a:pt x="500369" y="446326"/>
                </a:lnTo>
                <a:cubicBezTo>
                  <a:pt x="501642" y="446143"/>
                  <a:pt x="502826" y="445565"/>
                  <a:pt x="503753" y="444673"/>
                </a:cubicBezTo>
                <a:cubicBezTo>
                  <a:pt x="505538" y="444362"/>
                  <a:pt x="507264" y="443778"/>
                  <a:pt x="508870" y="442941"/>
                </a:cubicBezTo>
                <a:lnTo>
                  <a:pt x="513908" y="439556"/>
                </a:lnTo>
                <a:lnTo>
                  <a:pt x="517293" y="439556"/>
                </a:lnTo>
                <a:lnTo>
                  <a:pt x="564524" y="527800"/>
                </a:lnTo>
                <a:cubicBezTo>
                  <a:pt x="562555" y="529186"/>
                  <a:pt x="560147" y="529803"/>
                  <a:pt x="557755" y="529532"/>
                </a:cubicBezTo>
                <a:cubicBezTo>
                  <a:pt x="555437" y="531961"/>
                  <a:pt x="552496" y="533704"/>
                  <a:pt x="549253" y="534570"/>
                </a:cubicBezTo>
                <a:lnTo>
                  <a:pt x="540751" y="537955"/>
                </a:lnTo>
                <a:cubicBezTo>
                  <a:pt x="537367" y="537955"/>
                  <a:pt x="537367" y="539687"/>
                  <a:pt x="533981" y="541419"/>
                </a:cubicBezTo>
                <a:lnTo>
                  <a:pt x="527212" y="541419"/>
                </a:lnTo>
                <a:cubicBezTo>
                  <a:pt x="525480" y="543072"/>
                  <a:pt x="522095" y="543072"/>
                  <a:pt x="520363" y="544804"/>
                </a:cubicBezTo>
                <a:lnTo>
                  <a:pt x="513593" y="546457"/>
                </a:lnTo>
                <a:cubicBezTo>
                  <a:pt x="507797" y="547600"/>
                  <a:pt x="502128" y="549314"/>
                  <a:pt x="496669" y="551574"/>
                </a:cubicBezTo>
                <a:cubicBezTo>
                  <a:pt x="492233" y="551310"/>
                  <a:pt x="487785" y="551816"/>
                  <a:pt x="483523" y="553069"/>
                </a:cubicBezTo>
                <a:close/>
                <a:moveTo>
                  <a:pt x="361350" y="475059"/>
                </a:moveTo>
                <a:lnTo>
                  <a:pt x="298375" y="215286"/>
                </a:lnTo>
                <a:lnTo>
                  <a:pt x="223750" y="483482"/>
                </a:lnTo>
                <a:cubicBezTo>
                  <a:pt x="235087" y="483814"/>
                  <a:pt x="246433" y="483235"/>
                  <a:pt x="257678" y="481750"/>
                </a:cubicBezTo>
                <a:cubicBezTo>
                  <a:pt x="271218" y="481750"/>
                  <a:pt x="288221" y="480018"/>
                  <a:pt x="301760" y="480018"/>
                </a:cubicBezTo>
                <a:lnTo>
                  <a:pt x="323880" y="478365"/>
                </a:lnTo>
                <a:lnTo>
                  <a:pt x="334035" y="478365"/>
                </a:lnTo>
                <a:cubicBezTo>
                  <a:pt x="337856" y="477058"/>
                  <a:pt x="341886" y="476471"/>
                  <a:pt x="345922" y="476633"/>
                </a:cubicBezTo>
                <a:cubicBezTo>
                  <a:pt x="351511" y="476712"/>
                  <a:pt x="356549" y="475059"/>
                  <a:pt x="361666" y="475059"/>
                </a:cubicBezTo>
                <a:close/>
              </a:path>
            </a:pathLst>
          </a:custGeom>
          <a:solidFill>
            <a:srgbClr val="00AAD3"/>
          </a:solidFill>
          <a:ln w="787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" name="Forme libre : forme 14">
            <a:extLst>
              <a:ext uri="{FF2B5EF4-FFF2-40B4-BE49-F238E27FC236}">
                <a16:creationId xmlns:a16="http://schemas.microsoft.com/office/drawing/2014/main" id="{3B8C7104-45DA-48F4-9D0A-D49C59917565}"/>
              </a:ext>
            </a:extLst>
          </p:cNvPr>
          <p:cNvSpPr/>
          <p:nvPr/>
        </p:nvSpPr>
        <p:spPr>
          <a:xfrm>
            <a:off x="7475521" y="731083"/>
            <a:ext cx="442952" cy="967062"/>
          </a:xfrm>
          <a:custGeom>
            <a:avLst/>
            <a:gdLst>
              <a:gd name="connsiteX0" fmla="*/ 342773 w 442952"/>
              <a:gd name="connsiteY0" fmla="*/ -11 h 967062"/>
              <a:gd name="connsiteX1" fmla="*/ 442904 w 442952"/>
              <a:gd name="connsiteY1" fmla="*/ -11 h 967062"/>
              <a:gd name="connsiteX2" fmla="*/ 442904 w 442952"/>
              <a:gd name="connsiteY2" fmla="*/ 928244 h 967062"/>
              <a:gd name="connsiteX3" fmla="*/ 327502 w 442952"/>
              <a:gd name="connsiteY3" fmla="*/ 928244 h 967062"/>
              <a:gd name="connsiteX4" fmla="*/ 100083 w 442952"/>
              <a:gd name="connsiteY4" fmla="*/ 298492 h 967062"/>
              <a:gd name="connsiteX5" fmla="*/ 100083 w 442952"/>
              <a:gd name="connsiteY5" fmla="*/ 967052 h 967062"/>
              <a:gd name="connsiteX6" fmla="*/ -48 w 442952"/>
              <a:gd name="connsiteY6" fmla="*/ 967052 h 967062"/>
              <a:gd name="connsiteX7" fmla="*/ -48 w 442952"/>
              <a:gd name="connsiteY7" fmla="*/ 47457 h 967062"/>
              <a:gd name="connsiteX8" fmla="*/ 100083 w 442952"/>
              <a:gd name="connsiteY8" fmla="*/ 47457 h 967062"/>
              <a:gd name="connsiteX9" fmla="*/ 342773 w 442952"/>
              <a:gd name="connsiteY9" fmla="*/ 721213 h 96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42952" h="967062">
                <a:moveTo>
                  <a:pt x="342773" y="-11"/>
                </a:moveTo>
                <a:lnTo>
                  <a:pt x="442904" y="-11"/>
                </a:lnTo>
                <a:lnTo>
                  <a:pt x="442904" y="928244"/>
                </a:lnTo>
                <a:lnTo>
                  <a:pt x="327502" y="928244"/>
                </a:lnTo>
                <a:lnTo>
                  <a:pt x="100083" y="298492"/>
                </a:lnTo>
                <a:lnTo>
                  <a:pt x="100083" y="967052"/>
                </a:lnTo>
                <a:lnTo>
                  <a:pt x="-48" y="967052"/>
                </a:lnTo>
                <a:lnTo>
                  <a:pt x="-48" y="47457"/>
                </a:lnTo>
                <a:lnTo>
                  <a:pt x="100083" y="47457"/>
                </a:lnTo>
                <a:lnTo>
                  <a:pt x="342773" y="721213"/>
                </a:lnTo>
                <a:close/>
              </a:path>
            </a:pathLst>
          </a:custGeom>
          <a:solidFill>
            <a:srgbClr val="00AAD3"/>
          </a:solidFill>
          <a:ln w="787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CC6FDA18-30D2-4CC4-8955-BBF28FBB7F98}"/>
              </a:ext>
            </a:extLst>
          </p:cNvPr>
          <p:cNvSpPr/>
          <p:nvPr/>
        </p:nvSpPr>
        <p:spPr>
          <a:xfrm>
            <a:off x="7992319" y="729166"/>
            <a:ext cx="640529" cy="943920"/>
          </a:xfrm>
          <a:custGeom>
            <a:avLst/>
            <a:gdLst>
              <a:gd name="connsiteX0" fmla="*/ 640481 w 640529"/>
              <a:gd name="connsiteY0" fmla="*/ 544910 h 943920"/>
              <a:gd name="connsiteX1" fmla="*/ 611670 w 640529"/>
              <a:gd name="connsiteY1" fmla="*/ 724940 h 943920"/>
              <a:gd name="connsiteX2" fmla="*/ 535313 w 640529"/>
              <a:gd name="connsiteY2" fmla="*/ 862384 h 943920"/>
              <a:gd name="connsiteX3" fmla="*/ 336783 w 640529"/>
              <a:gd name="connsiteY3" fmla="*/ 943858 h 943920"/>
              <a:gd name="connsiteX4" fmla="*/ 116370 w 640529"/>
              <a:gd name="connsiteY4" fmla="*/ 845459 h 943920"/>
              <a:gd name="connsiteX5" fmla="*/ 14586 w 640529"/>
              <a:gd name="connsiteY5" fmla="*/ 638428 h 943920"/>
              <a:gd name="connsiteX6" fmla="*/ 7738 w 640529"/>
              <a:gd name="connsiteY6" fmla="*/ 392353 h 943920"/>
              <a:gd name="connsiteX7" fmla="*/ 99367 w 640529"/>
              <a:gd name="connsiteY7" fmla="*/ 149662 h 943920"/>
              <a:gd name="connsiteX8" fmla="*/ 347174 w 640529"/>
              <a:gd name="connsiteY8" fmla="*/ 2064 h 943920"/>
              <a:gd name="connsiteX9" fmla="*/ 605136 w 640529"/>
              <a:gd name="connsiteY9" fmla="*/ 69920 h 943920"/>
              <a:gd name="connsiteX10" fmla="*/ 540587 w 640529"/>
              <a:gd name="connsiteY10" fmla="*/ 148009 h 943920"/>
              <a:gd name="connsiteX11" fmla="*/ 357329 w 640529"/>
              <a:gd name="connsiteY11" fmla="*/ 103848 h 943920"/>
              <a:gd name="connsiteX12" fmla="*/ 182573 w 640529"/>
              <a:gd name="connsiteY12" fmla="*/ 207363 h 943920"/>
              <a:gd name="connsiteX13" fmla="*/ 107868 w 640529"/>
              <a:gd name="connsiteY13" fmla="*/ 407624 h 943920"/>
              <a:gd name="connsiteX14" fmla="*/ 114638 w 640529"/>
              <a:gd name="connsiteY14" fmla="*/ 616387 h 943920"/>
              <a:gd name="connsiteX15" fmla="*/ 192727 w 640529"/>
              <a:gd name="connsiteY15" fmla="*/ 777525 h 943920"/>
              <a:gd name="connsiteX16" fmla="*/ 362445 w 640529"/>
              <a:gd name="connsiteY16" fmla="*/ 842074 h 943920"/>
              <a:gd name="connsiteX17" fmla="*/ 460844 w 640529"/>
              <a:gd name="connsiteY17" fmla="*/ 794843 h 943920"/>
              <a:gd name="connsiteX18" fmla="*/ 515161 w 640529"/>
              <a:gd name="connsiteY18" fmla="*/ 698097 h 943920"/>
              <a:gd name="connsiteX19" fmla="*/ 538776 w 640529"/>
              <a:gd name="connsiteY19" fmla="*/ 596314 h 943920"/>
              <a:gd name="connsiteX20" fmla="*/ 296007 w 640529"/>
              <a:gd name="connsiteY20" fmla="*/ 596314 h 943920"/>
              <a:gd name="connsiteX21" fmla="*/ 296007 w 640529"/>
              <a:gd name="connsiteY21" fmla="*/ 495711 h 943920"/>
              <a:gd name="connsiteX22" fmla="*/ 640481 w 640529"/>
              <a:gd name="connsiteY22" fmla="*/ 495711 h 943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40529" h="943920">
                <a:moveTo>
                  <a:pt x="640481" y="544910"/>
                </a:moveTo>
                <a:cubicBezTo>
                  <a:pt x="640484" y="606068"/>
                  <a:pt x="630759" y="666838"/>
                  <a:pt x="611670" y="724940"/>
                </a:cubicBezTo>
                <a:cubicBezTo>
                  <a:pt x="597091" y="776003"/>
                  <a:pt x="570965" y="823028"/>
                  <a:pt x="535313" y="862384"/>
                </a:cubicBezTo>
                <a:cubicBezTo>
                  <a:pt x="483250" y="915827"/>
                  <a:pt x="411379" y="945322"/>
                  <a:pt x="336783" y="943858"/>
                </a:cubicBezTo>
                <a:cubicBezTo>
                  <a:pt x="252372" y="945288"/>
                  <a:pt x="171662" y="909257"/>
                  <a:pt x="116370" y="845459"/>
                </a:cubicBezTo>
                <a:cubicBezTo>
                  <a:pt x="56937" y="779257"/>
                  <a:pt x="29779" y="695893"/>
                  <a:pt x="14586" y="638428"/>
                </a:cubicBezTo>
                <a:cubicBezTo>
                  <a:pt x="-2266" y="557458"/>
                  <a:pt x="-4584" y="474135"/>
                  <a:pt x="7738" y="392353"/>
                </a:cubicBezTo>
                <a:cubicBezTo>
                  <a:pt x="21356" y="297339"/>
                  <a:pt x="53552" y="214133"/>
                  <a:pt x="99367" y="149662"/>
                </a:cubicBezTo>
                <a:cubicBezTo>
                  <a:pt x="160531" y="63071"/>
                  <a:pt x="247044" y="12219"/>
                  <a:pt x="347174" y="2064"/>
                </a:cubicBezTo>
                <a:cubicBezTo>
                  <a:pt x="438562" y="-7569"/>
                  <a:pt x="530317" y="16566"/>
                  <a:pt x="605136" y="69920"/>
                </a:cubicBezTo>
                <a:lnTo>
                  <a:pt x="540587" y="148009"/>
                </a:lnTo>
                <a:cubicBezTo>
                  <a:pt x="538933" y="146277"/>
                  <a:pt x="467614" y="91961"/>
                  <a:pt x="357329" y="103848"/>
                </a:cubicBezTo>
                <a:cubicBezTo>
                  <a:pt x="284356" y="110617"/>
                  <a:pt x="226655" y="146277"/>
                  <a:pt x="182573" y="207363"/>
                </a:cubicBezTo>
                <a:cubicBezTo>
                  <a:pt x="145181" y="259947"/>
                  <a:pt x="119597" y="329535"/>
                  <a:pt x="107868" y="407624"/>
                </a:cubicBezTo>
                <a:cubicBezTo>
                  <a:pt x="97713" y="478471"/>
                  <a:pt x="97713" y="551837"/>
                  <a:pt x="114638" y="616387"/>
                </a:cubicBezTo>
                <a:cubicBezTo>
                  <a:pt x="121487" y="653700"/>
                  <a:pt x="143528" y="724940"/>
                  <a:pt x="192727" y="777525"/>
                </a:cubicBezTo>
                <a:cubicBezTo>
                  <a:pt x="236889" y="828456"/>
                  <a:pt x="292858" y="850497"/>
                  <a:pt x="362445" y="842074"/>
                </a:cubicBezTo>
                <a:cubicBezTo>
                  <a:pt x="399989" y="839159"/>
                  <a:pt x="435087" y="822313"/>
                  <a:pt x="460844" y="794843"/>
                </a:cubicBezTo>
                <a:cubicBezTo>
                  <a:pt x="485282" y="766582"/>
                  <a:pt x="503756" y="733675"/>
                  <a:pt x="515161" y="698097"/>
                </a:cubicBezTo>
                <a:cubicBezTo>
                  <a:pt x="525123" y="664689"/>
                  <a:pt x="533010" y="630696"/>
                  <a:pt x="538776" y="596314"/>
                </a:cubicBezTo>
                <a:lnTo>
                  <a:pt x="296007" y="596314"/>
                </a:lnTo>
                <a:lnTo>
                  <a:pt x="296007" y="495711"/>
                </a:lnTo>
                <a:lnTo>
                  <a:pt x="640481" y="495711"/>
                </a:lnTo>
                <a:close/>
              </a:path>
            </a:pathLst>
          </a:custGeom>
          <a:solidFill>
            <a:srgbClr val="00AAD3"/>
          </a:solidFill>
          <a:ln w="787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139" name="Forme libre : forme 138">
            <a:extLst>
              <a:ext uri="{FF2B5EF4-FFF2-40B4-BE49-F238E27FC236}">
                <a16:creationId xmlns:a16="http://schemas.microsoft.com/office/drawing/2014/main" id="{E6BE9B3B-79CC-4AEF-BA80-6EF9853E709F}"/>
              </a:ext>
            </a:extLst>
          </p:cNvPr>
          <p:cNvSpPr/>
          <p:nvPr/>
        </p:nvSpPr>
        <p:spPr>
          <a:xfrm>
            <a:off x="-3836" y="0"/>
            <a:ext cx="12205618" cy="6858000"/>
          </a:xfrm>
          <a:custGeom>
            <a:avLst/>
            <a:gdLst>
              <a:gd name="connsiteX0" fmla="*/ 0 w 12205618"/>
              <a:gd name="connsiteY0" fmla="*/ 0 h 6858000"/>
              <a:gd name="connsiteX1" fmla="*/ 2566030 w 12205618"/>
              <a:gd name="connsiteY1" fmla="*/ 0 h 6858000"/>
              <a:gd name="connsiteX2" fmla="*/ 2566030 w 12205618"/>
              <a:gd name="connsiteY2" fmla="*/ 573325 h 6858000"/>
              <a:gd name="connsiteX3" fmla="*/ 1680236 w 12205618"/>
              <a:gd name="connsiteY3" fmla="*/ 573325 h 6858000"/>
              <a:gd name="connsiteX4" fmla="*/ 1680236 w 12205618"/>
              <a:gd name="connsiteY4" fmla="*/ 1778945 h 6858000"/>
              <a:gd name="connsiteX5" fmla="*/ 8764470 w 12205618"/>
              <a:gd name="connsiteY5" fmla="*/ 1778945 h 6858000"/>
              <a:gd name="connsiteX6" fmla="*/ 8764470 w 12205618"/>
              <a:gd name="connsiteY6" fmla="*/ 573325 h 6858000"/>
              <a:gd name="connsiteX7" fmla="*/ 2566031 w 12205618"/>
              <a:gd name="connsiteY7" fmla="*/ 573325 h 6858000"/>
              <a:gd name="connsiteX8" fmla="*/ 2566031 w 12205618"/>
              <a:gd name="connsiteY8" fmla="*/ 0 h 6858000"/>
              <a:gd name="connsiteX9" fmla="*/ 9639588 w 12205618"/>
              <a:gd name="connsiteY9" fmla="*/ 0 h 6858000"/>
              <a:gd name="connsiteX10" fmla="*/ 12205618 w 12205618"/>
              <a:gd name="connsiteY10" fmla="*/ 0 h 6858000"/>
              <a:gd name="connsiteX11" fmla="*/ 12205618 w 12205618"/>
              <a:gd name="connsiteY11" fmla="*/ 6858000 h 6858000"/>
              <a:gd name="connsiteX12" fmla="*/ 12195836 w 12205618"/>
              <a:gd name="connsiteY12" fmla="*/ 6858000 h 6858000"/>
              <a:gd name="connsiteX13" fmla="*/ 9639588 w 12205618"/>
              <a:gd name="connsiteY13" fmla="*/ 6858000 h 6858000"/>
              <a:gd name="connsiteX14" fmla="*/ 2566030 w 12205618"/>
              <a:gd name="connsiteY14" fmla="*/ 6858000 h 6858000"/>
              <a:gd name="connsiteX15" fmla="*/ 3836 w 12205618"/>
              <a:gd name="connsiteY15" fmla="*/ 6858000 h 6858000"/>
              <a:gd name="connsiteX16" fmla="*/ 0 w 12205618"/>
              <a:gd name="connsiteY1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2205618" h="6858000">
                <a:moveTo>
                  <a:pt x="0" y="0"/>
                </a:moveTo>
                <a:lnTo>
                  <a:pt x="2566030" y="0"/>
                </a:lnTo>
                <a:lnTo>
                  <a:pt x="2566030" y="573325"/>
                </a:lnTo>
                <a:lnTo>
                  <a:pt x="1680236" y="573325"/>
                </a:lnTo>
                <a:lnTo>
                  <a:pt x="1680236" y="1778945"/>
                </a:lnTo>
                <a:lnTo>
                  <a:pt x="8764470" y="1778945"/>
                </a:lnTo>
                <a:lnTo>
                  <a:pt x="8764470" y="573325"/>
                </a:lnTo>
                <a:lnTo>
                  <a:pt x="2566031" y="573325"/>
                </a:lnTo>
                <a:lnTo>
                  <a:pt x="2566031" y="0"/>
                </a:lnTo>
                <a:lnTo>
                  <a:pt x="9639588" y="0"/>
                </a:lnTo>
                <a:lnTo>
                  <a:pt x="12205618" y="0"/>
                </a:lnTo>
                <a:lnTo>
                  <a:pt x="12205618" y="6858000"/>
                </a:lnTo>
                <a:lnTo>
                  <a:pt x="12195836" y="6858000"/>
                </a:lnTo>
                <a:lnTo>
                  <a:pt x="9639588" y="6858000"/>
                </a:lnTo>
                <a:lnTo>
                  <a:pt x="2566030" y="6858000"/>
                </a:lnTo>
                <a:lnTo>
                  <a:pt x="3836" y="6858000"/>
                </a:lnTo>
                <a:lnTo>
                  <a:pt x="0" y="685800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grpSp>
        <p:nvGrpSpPr>
          <p:cNvPr id="90" name="Groupe 89">
            <a:extLst>
              <a:ext uri="{FF2B5EF4-FFF2-40B4-BE49-F238E27FC236}">
                <a16:creationId xmlns:a16="http://schemas.microsoft.com/office/drawing/2014/main" id="{C0C9F7D3-02CD-454B-8629-43B42D4FC007}"/>
              </a:ext>
            </a:extLst>
          </p:cNvPr>
          <p:cNvGrpSpPr/>
          <p:nvPr/>
        </p:nvGrpSpPr>
        <p:grpSpPr>
          <a:xfrm>
            <a:off x="1804625" y="333710"/>
            <a:ext cx="571989" cy="239615"/>
            <a:chOff x="2670798" y="632748"/>
            <a:chExt cx="571989" cy="239615"/>
          </a:xfrm>
        </p:grpSpPr>
        <p:sp>
          <p:nvSpPr>
            <p:cNvPr id="17" name="Forme libre : forme 16">
              <a:extLst>
                <a:ext uri="{FF2B5EF4-FFF2-40B4-BE49-F238E27FC236}">
                  <a16:creationId xmlns:a16="http://schemas.microsoft.com/office/drawing/2014/main" id="{1E5863C9-D71F-44DC-BD3A-2B16DC289149}"/>
                </a:ext>
              </a:extLst>
            </p:cNvPr>
            <p:cNvSpPr/>
            <p:nvPr/>
          </p:nvSpPr>
          <p:spPr>
            <a:xfrm>
              <a:off x="2670798" y="632748"/>
              <a:ext cx="161926" cy="239615"/>
            </a:xfrm>
            <a:custGeom>
              <a:avLst/>
              <a:gdLst>
                <a:gd name="connsiteX0" fmla="*/ 39053 w 161926"/>
                <a:gd name="connsiteY0" fmla="*/ 164999 h 239615"/>
                <a:gd name="connsiteX1" fmla="*/ 38660 w 161926"/>
                <a:gd name="connsiteY1" fmla="*/ 164999 h 239615"/>
                <a:gd name="connsiteX2" fmla="*/ 18035 w 161926"/>
                <a:gd name="connsiteY2" fmla="*/ 234036 h 239615"/>
                <a:gd name="connsiteX3" fmla="*/ 13627 w 161926"/>
                <a:gd name="connsiteY3" fmla="*/ 239074 h 239615"/>
                <a:gd name="connsiteX4" fmla="*/ 7093 w 161926"/>
                <a:gd name="connsiteY4" fmla="*/ 239074 h 239615"/>
                <a:gd name="connsiteX5" fmla="*/ 1504 w 161926"/>
                <a:gd name="connsiteY5" fmla="*/ 234980 h 239615"/>
                <a:gd name="connsiteX6" fmla="*/ 324 w 161926"/>
                <a:gd name="connsiteY6" fmla="*/ 227896 h 239615"/>
                <a:gd name="connsiteX7" fmla="*/ 67943 w 161926"/>
                <a:gd name="connsiteY7" fmla="*/ 7482 h 239615"/>
                <a:gd name="connsiteX8" fmla="*/ 72194 w 161926"/>
                <a:gd name="connsiteY8" fmla="*/ 1579 h 239615"/>
                <a:gd name="connsiteX9" fmla="*/ 84632 w 161926"/>
                <a:gd name="connsiteY9" fmla="*/ 2366 h 239615"/>
                <a:gd name="connsiteX10" fmla="*/ 88883 w 161926"/>
                <a:gd name="connsiteY10" fmla="*/ 7561 h 239615"/>
                <a:gd name="connsiteX11" fmla="*/ 161225 w 161926"/>
                <a:gd name="connsiteY11" fmla="*/ 226400 h 239615"/>
                <a:gd name="connsiteX12" fmla="*/ 160674 w 161926"/>
                <a:gd name="connsiteY12" fmla="*/ 233485 h 239615"/>
                <a:gd name="connsiteX13" fmla="*/ 155085 w 161926"/>
                <a:gd name="connsiteY13" fmla="*/ 237499 h 239615"/>
                <a:gd name="connsiteX14" fmla="*/ 148158 w 161926"/>
                <a:gd name="connsiteY14" fmla="*/ 237499 h 239615"/>
                <a:gd name="connsiteX15" fmla="*/ 143199 w 161926"/>
                <a:gd name="connsiteY15" fmla="*/ 232540 h 239615"/>
                <a:gd name="connsiteX16" fmla="*/ 120134 w 161926"/>
                <a:gd name="connsiteY16" fmla="*/ 161693 h 239615"/>
                <a:gd name="connsiteX17" fmla="*/ 119347 w 161926"/>
                <a:gd name="connsiteY17" fmla="*/ 161693 h 239615"/>
                <a:gd name="connsiteX18" fmla="*/ 44091 w 161926"/>
                <a:gd name="connsiteY18" fmla="*/ 147287 h 239615"/>
                <a:gd name="connsiteX19" fmla="*/ 114938 w 161926"/>
                <a:gd name="connsiteY19" fmla="*/ 144611 h 239615"/>
                <a:gd name="connsiteX20" fmla="*/ 78649 w 161926"/>
                <a:gd name="connsiteY20" fmla="*/ 32751 h 23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1926" h="239615">
                  <a:moveTo>
                    <a:pt x="39053" y="164999"/>
                  </a:moveTo>
                  <a:lnTo>
                    <a:pt x="38660" y="164999"/>
                  </a:lnTo>
                  <a:lnTo>
                    <a:pt x="18035" y="234036"/>
                  </a:lnTo>
                  <a:cubicBezTo>
                    <a:pt x="17489" y="236341"/>
                    <a:pt x="15839" y="238227"/>
                    <a:pt x="13627" y="239074"/>
                  </a:cubicBezTo>
                  <a:cubicBezTo>
                    <a:pt x="11507" y="239782"/>
                    <a:pt x="9214" y="239782"/>
                    <a:pt x="7093" y="239074"/>
                  </a:cubicBezTo>
                  <a:cubicBezTo>
                    <a:pt x="4878" y="238270"/>
                    <a:pt x="2939" y="236850"/>
                    <a:pt x="1504" y="234980"/>
                  </a:cubicBezTo>
                  <a:cubicBezTo>
                    <a:pt x="-6" y="232946"/>
                    <a:pt x="-446" y="230310"/>
                    <a:pt x="324" y="227896"/>
                  </a:cubicBezTo>
                  <a:lnTo>
                    <a:pt x="67943" y="7482"/>
                  </a:lnTo>
                  <a:cubicBezTo>
                    <a:pt x="68490" y="5015"/>
                    <a:pt x="70027" y="2880"/>
                    <a:pt x="72194" y="1579"/>
                  </a:cubicBezTo>
                  <a:cubicBezTo>
                    <a:pt x="76093" y="-800"/>
                    <a:pt x="81063" y="-485"/>
                    <a:pt x="84632" y="2366"/>
                  </a:cubicBezTo>
                  <a:cubicBezTo>
                    <a:pt x="86569" y="3597"/>
                    <a:pt x="88059" y="5418"/>
                    <a:pt x="88883" y="7561"/>
                  </a:cubicBezTo>
                  <a:lnTo>
                    <a:pt x="161225" y="226400"/>
                  </a:lnTo>
                  <a:cubicBezTo>
                    <a:pt x="162262" y="228701"/>
                    <a:pt x="162054" y="231372"/>
                    <a:pt x="160674" y="233485"/>
                  </a:cubicBezTo>
                  <a:cubicBezTo>
                    <a:pt x="159261" y="235359"/>
                    <a:pt x="157312" y="236759"/>
                    <a:pt x="155085" y="237499"/>
                  </a:cubicBezTo>
                  <a:cubicBezTo>
                    <a:pt x="152843" y="238285"/>
                    <a:pt x="150400" y="238285"/>
                    <a:pt x="148158" y="237499"/>
                  </a:cubicBezTo>
                  <a:cubicBezTo>
                    <a:pt x="145819" y="236715"/>
                    <a:pt x="143983" y="234879"/>
                    <a:pt x="143199" y="232540"/>
                  </a:cubicBezTo>
                  <a:lnTo>
                    <a:pt x="120134" y="161693"/>
                  </a:lnTo>
                  <a:lnTo>
                    <a:pt x="119347" y="161693"/>
                  </a:lnTo>
                  <a:close/>
                  <a:moveTo>
                    <a:pt x="44091" y="147287"/>
                  </a:moveTo>
                  <a:lnTo>
                    <a:pt x="114938" y="144611"/>
                  </a:lnTo>
                  <a:lnTo>
                    <a:pt x="78649" y="3275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solidFill>
                <a:schemeClr val="accent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" name="Forme libre : forme 17">
              <a:extLst>
                <a:ext uri="{FF2B5EF4-FFF2-40B4-BE49-F238E27FC236}">
                  <a16:creationId xmlns:a16="http://schemas.microsoft.com/office/drawing/2014/main" id="{987EA5F7-06F3-4A10-BEB4-85EEDFD6AB5E}"/>
                </a:ext>
              </a:extLst>
            </p:cNvPr>
            <p:cNvSpPr/>
            <p:nvPr/>
          </p:nvSpPr>
          <p:spPr>
            <a:xfrm>
              <a:off x="2844242" y="731699"/>
              <a:ext cx="107565" cy="133320"/>
            </a:xfrm>
            <a:custGeom>
              <a:avLst/>
              <a:gdLst>
                <a:gd name="connsiteX0" fmla="*/ 1242 w 107565"/>
                <a:gd name="connsiteY0" fmla="*/ 14487 h 133320"/>
                <a:gd name="connsiteX1" fmla="*/ 849 w 107565"/>
                <a:gd name="connsiteY1" fmla="*/ 5435 h 133320"/>
                <a:gd name="connsiteX2" fmla="*/ 6202 w 107565"/>
                <a:gd name="connsiteY2" fmla="*/ 633 h 133320"/>
                <a:gd name="connsiteX3" fmla="*/ 13286 w 107565"/>
                <a:gd name="connsiteY3" fmla="*/ 633 h 133320"/>
                <a:gd name="connsiteX4" fmla="*/ 18875 w 107565"/>
                <a:gd name="connsiteY4" fmla="*/ 7166 h 133320"/>
                <a:gd name="connsiteX5" fmla="*/ 57133 w 107565"/>
                <a:gd name="connsiteY5" fmla="*/ 111312 h 133320"/>
                <a:gd name="connsiteX6" fmla="*/ 88621 w 107565"/>
                <a:gd name="connsiteY6" fmla="*/ 10630 h 133320"/>
                <a:gd name="connsiteX7" fmla="*/ 94210 w 107565"/>
                <a:gd name="connsiteY7" fmla="*/ 2758 h 133320"/>
                <a:gd name="connsiteX8" fmla="*/ 101294 w 107565"/>
                <a:gd name="connsiteY8" fmla="*/ 2207 h 133320"/>
                <a:gd name="connsiteX9" fmla="*/ 106647 w 107565"/>
                <a:gd name="connsiteY9" fmla="*/ 7324 h 133320"/>
                <a:gd name="connsiteX10" fmla="*/ 106647 w 107565"/>
                <a:gd name="connsiteY10" fmla="*/ 16219 h 133320"/>
                <a:gd name="connsiteX11" fmla="*/ 69807 w 107565"/>
                <a:gd name="connsiteY11" fmla="*/ 124851 h 133320"/>
                <a:gd name="connsiteX12" fmla="*/ 65005 w 107565"/>
                <a:gd name="connsiteY12" fmla="*/ 130440 h 133320"/>
                <a:gd name="connsiteX13" fmla="*/ 56739 w 107565"/>
                <a:gd name="connsiteY13" fmla="*/ 133117 h 133320"/>
                <a:gd name="connsiteX14" fmla="*/ 48080 w 107565"/>
                <a:gd name="connsiteY14" fmla="*/ 132408 h 133320"/>
                <a:gd name="connsiteX15" fmla="*/ 42491 w 107565"/>
                <a:gd name="connsiteY15" fmla="*/ 126819 h 133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565" h="133320">
                  <a:moveTo>
                    <a:pt x="1242" y="14487"/>
                  </a:moveTo>
                  <a:cubicBezTo>
                    <a:pt x="-327" y="11706"/>
                    <a:pt x="-474" y="8342"/>
                    <a:pt x="849" y="5435"/>
                  </a:cubicBezTo>
                  <a:cubicBezTo>
                    <a:pt x="1944" y="3201"/>
                    <a:pt x="3863" y="1480"/>
                    <a:pt x="6202" y="633"/>
                  </a:cubicBezTo>
                  <a:cubicBezTo>
                    <a:pt x="8485" y="-225"/>
                    <a:pt x="11003" y="-225"/>
                    <a:pt x="13286" y="633"/>
                  </a:cubicBezTo>
                  <a:cubicBezTo>
                    <a:pt x="15981" y="1934"/>
                    <a:pt x="18007" y="4303"/>
                    <a:pt x="18875" y="7166"/>
                  </a:cubicBezTo>
                  <a:lnTo>
                    <a:pt x="57133" y="111312"/>
                  </a:lnTo>
                  <a:lnTo>
                    <a:pt x="88621" y="10630"/>
                  </a:lnTo>
                  <a:cubicBezTo>
                    <a:pt x="89364" y="7368"/>
                    <a:pt x="91375" y="4536"/>
                    <a:pt x="94210" y="2758"/>
                  </a:cubicBezTo>
                  <a:cubicBezTo>
                    <a:pt x="96349" y="1458"/>
                    <a:pt x="98979" y="1254"/>
                    <a:pt x="101294" y="2207"/>
                  </a:cubicBezTo>
                  <a:cubicBezTo>
                    <a:pt x="103672" y="3158"/>
                    <a:pt x="105590" y="4991"/>
                    <a:pt x="106647" y="7324"/>
                  </a:cubicBezTo>
                  <a:cubicBezTo>
                    <a:pt x="107807" y="10175"/>
                    <a:pt x="107807" y="13367"/>
                    <a:pt x="106647" y="16219"/>
                  </a:cubicBezTo>
                  <a:lnTo>
                    <a:pt x="69807" y="124851"/>
                  </a:lnTo>
                  <a:cubicBezTo>
                    <a:pt x="68976" y="127258"/>
                    <a:pt x="67259" y="129257"/>
                    <a:pt x="65005" y="130440"/>
                  </a:cubicBezTo>
                  <a:cubicBezTo>
                    <a:pt x="62458" y="131880"/>
                    <a:pt x="59647" y="132790"/>
                    <a:pt x="56739" y="133117"/>
                  </a:cubicBezTo>
                  <a:cubicBezTo>
                    <a:pt x="53836" y="133526"/>
                    <a:pt x="50878" y="133284"/>
                    <a:pt x="48080" y="132408"/>
                  </a:cubicBezTo>
                  <a:cubicBezTo>
                    <a:pt x="45440" y="131532"/>
                    <a:pt x="43368" y="129460"/>
                    <a:pt x="42491" y="126819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solidFill>
                <a:schemeClr val="accent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" name="Forme libre : forme 18">
              <a:extLst>
                <a:ext uri="{FF2B5EF4-FFF2-40B4-BE49-F238E27FC236}">
                  <a16:creationId xmlns:a16="http://schemas.microsoft.com/office/drawing/2014/main" id="{3212B871-0844-4B43-BA4D-94A0C75F037C}"/>
                </a:ext>
              </a:extLst>
            </p:cNvPr>
            <p:cNvSpPr/>
            <p:nvPr/>
          </p:nvSpPr>
          <p:spPr>
            <a:xfrm>
              <a:off x="2971941" y="722624"/>
              <a:ext cx="125160" cy="143390"/>
            </a:xfrm>
            <a:custGeom>
              <a:avLst/>
              <a:gdLst>
                <a:gd name="connsiteX0" fmla="*/ 118360 w 125160"/>
                <a:gd name="connsiteY0" fmla="*/ 63158 h 143390"/>
                <a:gd name="connsiteX1" fmla="*/ 99782 w 125160"/>
                <a:gd name="connsiteY1" fmla="*/ 68905 h 143390"/>
                <a:gd name="connsiteX2" fmla="*/ 71128 w 125160"/>
                <a:gd name="connsiteY2" fmla="*/ 73864 h 143390"/>
                <a:gd name="connsiteX3" fmla="*/ 41215 w 125160"/>
                <a:gd name="connsiteY3" fmla="*/ 77721 h 143390"/>
                <a:gd name="connsiteX4" fmla="*/ 18544 w 125160"/>
                <a:gd name="connsiteY4" fmla="*/ 79610 h 143390"/>
                <a:gd name="connsiteX5" fmla="*/ 23110 w 125160"/>
                <a:gd name="connsiteY5" fmla="*/ 99448 h 143390"/>
                <a:gd name="connsiteX6" fmla="*/ 33264 w 125160"/>
                <a:gd name="connsiteY6" fmla="*/ 114483 h 143390"/>
                <a:gd name="connsiteX7" fmla="*/ 47906 w 125160"/>
                <a:gd name="connsiteY7" fmla="*/ 123299 h 143390"/>
                <a:gd name="connsiteX8" fmla="*/ 66326 w 125160"/>
                <a:gd name="connsiteY8" fmla="*/ 124244 h 143390"/>
                <a:gd name="connsiteX9" fmla="*/ 87659 w 125160"/>
                <a:gd name="connsiteY9" fmla="*/ 115821 h 143390"/>
                <a:gd name="connsiteX10" fmla="*/ 107024 w 125160"/>
                <a:gd name="connsiteY10" fmla="*/ 96614 h 143390"/>
                <a:gd name="connsiteX11" fmla="*/ 113951 w 125160"/>
                <a:gd name="connsiteY11" fmla="*/ 92757 h 143390"/>
                <a:gd name="connsiteX12" fmla="*/ 120643 w 125160"/>
                <a:gd name="connsiteY12" fmla="*/ 94331 h 143390"/>
                <a:gd name="connsiteX13" fmla="*/ 124736 w 125160"/>
                <a:gd name="connsiteY13" fmla="*/ 99526 h 143390"/>
                <a:gd name="connsiteX14" fmla="*/ 123949 w 125160"/>
                <a:gd name="connsiteY14" fmla="*/ 106611 h 143390"/>
                <a:gd name="connsiteX15" fmla="*/ 97657 w 125160"/>
                <a:gd name="connsiteY15" fmla="*/ 131565 h 143390"/>
                <a:gd name="connsiteX16" fmla="*/ 71128 w 125160"/>
                <a:gd name="connsiteY16" fmla="*/ 142271 h 143390"/>
                <a:gd name="connsiteX17" fmla="*/ 44049 w 125160"/>
                <a:gd name="connsiteY17" fmla="*/ 141326 h 143390"/>
                <a:gd name="connsiteX18" fmla="*/ 21457 w 125160"/>
                <a:gd name="connsiteY18" fmla="*/ 128652 h 143390"/>
                <a:gd name="connsiteX19" fmla="*/ 5713 w 125160"/>
                <a:gd name="connsiteY19" fmla="*/ 105745 h 143390"/>
                <a:gd name="connsiteX20" fmla="*/ -34 w 125160"/>
                <a:gd name="connsiteY20" fmla="*/ 74258 h 143390"/>
                <a:gd name="connsiteX21" fmla="*/ 2800 w 125160"/>
                <a:gd name="connsiteY21" fmla="*/ 49304 h 143390"/>
                <a:gd name="connsiteX22" fmla="*/ 11853 w 125160"/>
                <a:gd name="connsiteY22" fmla="*/ 26869 h 143390"/>
                <a:gd name="connsiteX23" fmla="*/ 27597 w 125160"/>
                <a:gd name="connsiteY23" fmla="*/ 9551 h 143390"/>
                <a:gd name="connsiteX24" fmla="*/ 51606 w 125160"/>
                <a:gd name="connsiteY24" fmla="*/ 498 h 143390"/>
                <a:gd name="connsiteX25" fmla="*/ 75222 w 125160"/>
                <a:gd name="connsiteY25" fmla="*/ 1836 h 143390"/>
                <a:gd name="connsiteX26" fmla="*/ 96712 w 125160"/>
                <a:gd name="connsiteY26" fmla="*/ 11676 h 143390"/>
                <a:gd name="connsiteX27" fmla="*/ 112456 w 125160"/>
                <a:gd name="connsiteY27" fmla="*/ 29309 h 143390"/>
                <a:gd name="connsiteX28" fmla="*/ 120957 w 125160"/>
                <a:gd name="connsiteY28" fmla="*/ 54263 h 143390"/>
                <a:gd name="connsiteX29" fmla="*/ 118360 w 125160"/>
                <a:gd name="connsiteY29" fmla="*/ 63158 h 143390"/>
                <a:gd name="connsiteX30" fmla="*/ 50976 w 125160"/>
                <a:gd name="connsiteY30" fmla="*/ 20020 h 143390"/>
                <a:gd name="connsiteX31" fmla="*/ 37673 w 125160"/>
                <a:gd name="connsiteY31" fmla="*/ 25609 h 143390"/>
                <a:gd name="connsiteX32" fmla="*/ 28305 w 125160"/>
                <a:gd name="connsiteY32" fmla="*/ 35055 h 143390"/>
                <a:gd name="connsiteX33" fmla="*/ 22322 w 125160"/>
                <a:gd name="connsiteY33" fmla="*/ 47100 h 143390"/>
                <a:gd name="connsiteX34" fmla="*/ 19489 w 125160"/>
                <a:gd name="connsiteY34" fmla="*/ 61111 h 143390"/>
                <a:gd name="connsiteX35" fmla="*/ 61131 w 125160"/>
                <a:gd name="connsiteY35" fmla="*/ 57648 h 143390"/>
                <a:gd name="connsiteX36" fmla="*/ 102065 w 125160"/>
                <a:gd name="connsiteY36" fmla="*/ 49776 h 143390"/>
                <a:gd name="connsiteX37" fmla="*/ 96082 w 125160"/>
                <a:gd name="connsiteY37" fmla="*/ 36158 h 143390"/>
                <a:gd name="connsiteX38" fmla="*/ 84983 w 125160"/>
                <a:gd name="connsiteY38" fmla="*/ 25609 h 143390"/>
                <a:gd name="connsiteX39" fmla="*/ 69239 w 125160"/>
                <a:gd name="connsiteY39" fmla="*/ 19784 h 143390"/>
                <a:gd name="connsiteX40" fmla="*/ 50976 w 125160"/>
                <a:gd name="connsiteY40" fmla="*/ 20020 h 143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5160" h="143390">
                  <a:moveTo>
                    <a:pt x="118360" y="63158"/>
                  </a:moveTo>
                  <a:cubicBezTo>
                    <a:pt x="112472" y="65949"/>
                    <a:pt x="106217" y="67884"/>
                    <a:pt x="99782" y="68905"/>
                  </a:cubicBezTo>
                  <a:cubicBezTo>
                    <a:pt x="90965" y="70715"/>
                    <a:pt x="81362" y="72368"/>
                    <a:pt x="71128" y="73864"/>
                  </a:cubicBezTo>
                  <a:cubicBezTo>
                    <a:pt x="60895" y="75360"/>
                    <a:pt x="50898" y="76698"/>
                    <a:pt x="41215" y="77721"/>
                  </a:cubicBezTo>
                  <a:cubicBezTo>
                    <a:pt x="31533" y="78745"/>
                    <a:pt x="23897" y="79374"/>
                    <a:pt x="18544" y="79610"/>
                  </a:cubicBezTo>
                  <a:cubicBezTo>
                    <a:pt x="18953" y="86431"/>
                    <a:pt x="20496" y="93135"/>
                    <a:pt x="23110" y="99448"/>
                  </a:cubicBezTo>
                  <a:cubicBezTo>
                    <a:pt x="25457" y="105087"/>
                    <a:pt x="28909" y="110200"/>
                    <a:pt x="33264" y="114483"/>
                  </a:cubicBezTo>
                  <a:cubicBezTo>
                    <a:pt x="37401" y="118511"/>
                    <a:pt x="42412" y="121528"/>
                    <a:pt x="47906" y="123299"/>
                  </a:cubicBezTo>
                  <a:cubicBezTo>
                    <a:pt x="53845" y="125289"/>
                    <a:pt x="60215" y="125616"/>
                    <a:pt x="66326" y="124244"/>
                  </a:cubicBezTo>
                  <a:cubicBezTo>
                    <a:pt x="73982" y="123084"/>
                    <a:pt x="81276" y="120204"/>
                    <a:pt x="87659" y="115821"/>
                  </a:cubicBezTo>
                  <a:cubicBezTo>
                    <a:pt x="94994" y="110372"/>
                    <a:pt x="101515" y="103904"/>
                    <a:pt x="107024" y="96614"/>
                  </a:cubicBezTo>
                  <a:cubicBezTo>
                    <a:pt x="108765" y="94501"/>
                    <a:pt x="111239" y="93124"/>
                    <a:pt x="113951" y="92757"/>
                  </a:cubicBezTo>
                  <a:cubicBezTo>
                    <a:pt x="116297" y="92488"/>
                    <a:pt x="118663" y="93044"/>
                    <a:pt x="120643" y="94331"/>
                  </a:cubicBezTo>
                  <a:cubicBezTo>
                    <a:pt x="122561" y="95543"/>
                    <a:pt x="124006" y="97377"/>
                    <a:pt x="124736" y="99526"/>
                  </a:cubicBezTo>
                  <a:cubicBezTo>
                    <a:pt x="125435" y="101898"/>
                    <a:pt x="125151" y="104451"/>
                    <a:pt x="123949" y="106611"/>
                  </a:cubicBezTo>
                  <a:cubicBezTo>
                    <a:pt x="116759" y="116444"/>
                    <a:pt x="107852" y="124898"/>
                    <a:pt x="97657" y="131565"/>
                  </a:cubicBezTo>
                  <a:cubicBezTo>
                    <a:pt x="89489" y="136620"/>
                    <a:pt x="80517" y="140241"/>
                    <a:pt x="71128" y="142271"/>
                  </a:cubicBezTo>
                  <a:cubicBezTo>
                    <a:pt x="62147" y="144020"/>
                    <a:pt x="52886" y="143697"/>
                    <a:pt x="44049" y="141326"/>
                  </a:cubicBezTo>
                  <a:cubicBezTo>
                    <a:pt x="35618" y="138957"/>
                    <a:pt x="27873" y="134612"/>
                    <a:pt x="21457" y="128652"/>
                  </a:cubicBezTo>
                  <a:cubicBezTo>
                    <a:pt x="14617" y="122242"/>
                    <a:pt x="9246" y="114428"/>
                    <a:pt x="5713" y="105745"/>
                  </a:cubicBezTo>
                  <a:cubicBezTo>
                    <a:pt x="1716" y="95738"/>
                    <a:pt x="-238" y="85032"/>
                    <a:pt x="-34" y="74258"/>
                  </a:cubicBezTo>
                  <a:cubicBezTo>
                    <a:pt x="-38" y="65859"/>
                    <a:pt x="912" y="57487"/>
                    <a:pt x="2800" y="49304"/>
                  </a:cubicBezTo>
                  <a:cubicBezTo>
                    <a:pt x="4644" y="41404"/>
                    <a:pt x="7697" y="33836"/>
                    <a:pt x="11853" y="26869"/>
                  </a:cubicBezTo>
                  <a:cubicBezTo>
                    <a:pt x="15866" y="20084"/>
                    <a:pt x="21224" y="14190"/>
                    <a:pt x="27597" y="9551"/>
                  </a:cubicBezTo>
                  <a:cubicBezTo>
                    <a:pt x="34725" y="4588"/>
                    <a:pt x="42976" y="1477"/>
                    <a:pt x="51606" y="498"/>
                  </a:cubicBezTo>
                  <a:cubicBezTo>
                    <a:pt x="59494" y="-490"/>
                    <a:pt x="67496" y="-36"/>
                    <a:pt x="75222" y="1836"/>
                  </a:cubicBezTo>
                  <a:cubicBezTo>
                    <a:pt x="82959" y="3680"/>
                    <a:pt x="90260" y="7023"/>
                    <a:pt x="96712" y="11676"/>
                  </a:cubicBezTo>
                  <a:cubicBezTo>
                    <a:pt x="103116" y="16409"/>
                    <a:pt x="108475" y="22412"/>
                    <a:pt x="112456" y="29309"/>
                  </a:cubicBezTo>
                  <a:cubicBezTo>
                    <a:pt x="116952" y="36965"/>
                    <a:pt x="119844" y="45455"/>
                    <a:pt x="120957" y="54263"/>
                  </a:cubicBezTo>
                  <a:cubicBezTo>
                    <a:pt x="121969" y="57481"/>
                    <a:pt x="120944" y="60991"/>
                    <a:pt x="118360" y="63158"/>
                  </a:cubicBezTo>
                  <a:close/>
                  <a:moveTo>
                    <a:pt x="50976" y="20020"/>
                  </a:moveTo>
                  <a:cubicBezTo>
                    <a:pt x="46196" y="20919"/>
                    <a:pt x="41661" y="22825"/>
                    <a:pt x="37673" y="25609"/>
                  </a:cubicBezTo>
                  <a:cubicBezTo>
                    <a:pt x="34037" y="28204"/>
                    <a:pt x="30869" y="31398"/>
                    <a:pt x="28305" y="35055"/>
                  </a:cubicBezTo>
                  <a:cubicBezTo>
                    <a:pt x="25663" y="38714"/>
                    <a:pt x="23642" y="42784"/>
                    <a:pt x="22322" y="47100"/>
                  </a:cubicBezTo>
                  <a:cubicBezTo>
                    <a:pt x="20896" y="51660"/>
                    <a:pt x="19946" y="56355"/>
                    <a:pt x="19489" y="61111"/>
                  </a:cubicBezTo>
                  <a:cubicBezTo>
                    <a:pt x="33444" y="61190"/>
                    <a:pt x="47380" y="60031"/>
                    <a:pt x="61131" y="57648"/>
                  </a:cubicBezTo>
                  <a:cubicBezTo>
                    <a:pt x="74356" y="55391"/>
                    <a:pt x="88000" y="52767"/>
                    <a:pt x="102065" y="49776"/>
                  </a:cubicBezTo>
                  <a:cubicBezTo>
                    <a:pt x="101013" y="44878"/>
                    <a:pt x="98978" y="40245"/>
                    <a:pt x="96082" y="36158"/>
                  </a:cubicBezTo>
                  <a:cubicBezTo>
                    <a:pt x="93150" y="31913"/>
                    <a:pt x="89371" y="28322"/>
                    <a:pt x="84983" y="25609"/>
                  </a:cubicBezTo>
                  <a:cubicBezTo>
                    <a:pt x="80178" y="22633"/>
                    <a:pt x="74824" y="20652"/>
                    <a:pt x="69239" y="19784"/>
                  </a:cubicBezTo>
                  <a:cubicBezTo>
                    <a:pt x="63187" y="18767"/>
                    <a:pt x="57000" y="18847"/>
                    <a:pt x="50976" y="20020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solidFill>
                <a:schemeClr val="accent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" name="Forme libre : forme 19">
              <a:extLst>
                <a:ext uri="{FF2B5EF4-FFF2-40B4-BE49-F238E27FC236}">
                  <a16:creationId xmlns:a16="http://schemas.microsoft.com/office/drawing/2014/main" id="{8688D9C0-34FC-4CD2-9224-EF17A283ECF3}"/>
                </a:ext>
              </a:extLst>
            </p:cNvPr>
            <p:cNvSpPr/>
            <p:nvPr/>
          </p:nvSpPr>
          <p:spPr>
            <a:xfrm>
              <a:off x="3120498" y="725736"/>
              <a:ext cx="122289" cy="139492"/>
            </a:xfrm>
            <a:custGeom>
              <a:avLst/>
              <a:gdLst>
                <a:gd name="connsiteX0" fmla="*/ 46396 w 122289"/>
                <a:gd name="connsiteY0" fmla="*/ 456 h 139492"/>
                <a:gd name="connsiteX1" fmla="*/ 63557 w 122289"/>
                <a:gd name="connsiteY1" fmla="*/ 849 h 139492"/>
                <a:gd name="connsiteX2" fmla="*/ 79300 w 122289"/>
                <a:gd name="connsiteY2" fmla="*/ 6832 h 139492"/>
                <a:gd name="connsiteX3" fmla="*/ 100161 w 122289"/>
                <a:gd name="connsiteY3" fmla="*/ 36194 h 139492"/>
                <a:gd name="connsiteX4" fmla="*/ 99216 w 122289"/>
                <a:gd name="connsiteY4" fmla="*/ 43121 h 139492"/>
                <a:gd name="connsiteX5" fmla="*/ 94021 w 122289"/>
                <a:gd name="connsiteY5" fmla="*/ 46585 h 139492"/>
                <a:gd name="connsiteX6" fmla="*/ 87723 w 122289"/>
                <a:gd name="connsiteY6" fmla="*/ 45798 h 139492"/>
                <a:gd name="connsiteX7" fmla="*/ 83315 w 122289"/>
                <a:gd name="connsiteY7" fmla="*/ 40445 h 139492"/>
                <a:gd name="connsiteX8" fmla="*/ 69854 w 122289"/>
                <a:gd name="connsiteY8" fmla="*/ 21788 h 139492"/>
                <a:gd name="connsiteX9" fmla="*/ 47970 w 122289"/>
                <a:gd name="connsiteY9" fmla="*/ 18167 h 139492"/>
                <a:gd name="connsiteX10" fmla="*/ 33329 w 122289"/>
                <a:gd name="connsiteY10" fmla="*/ 24465 h 139492"/>
                <a:gd name="connsiteX11" fmla="*/ 23961 w 122289"/>
                <a:gd name="connsiteY11" fmla="*/ 36037 h 139492"/>
                <a:gd name="connsiteX12" fmla="*/ 18765 w 122289"/>
                <a:gd name="connsiteY12" fmla="*/ 50993 h 139492"/>
                <a:gd name="connsiteX13" fmla="*/ 17585 w 122289"/>
                <a:gd name="connsiteY13" fmla="*/ 67682 h 139492"/>
                <a:gd name="connsiteX14" fmla="*/ 20655 w 122289"/>
                <a:gd name="connsiteY14" fmla="*/ 87125 h 139492"/>
                <a:gd name="connsiteX15" fmla="*/ 28527 w 122289"/>
                <a:gd name="connsiteY15" fmla="*/ 103971 h 139492"/>
                <a:gd name="connsiteX16" fmla="*/ 40649 w 122289"/>
                <a:gd name="connsiteY16" fmla="*/ 116094 h 139492"/>
                <a:gd name="connsiteX17" fmla="*/ 56393 w 122289"/>
                <a:gd name="connsiteY17" fmla="*/ 120738 h 139492"/>
                <a:gd name="connsiteX18" fmla="*/ 80639 w 122289"/>
                <a:gd name="connsiteY18" fmla="*/ 115149 h 139492"/>
                <a:gd name="connsiteX19" fmla="*/ 105199 w 122289"/>
                <a:gd name="connsiteY19" fmla="*/ 95627 h 139492"/>
                <a:gd name="connsiteX20" fmla="*/ 112126 w 122289"/>
                <a:gd name="connsiteY20" fmla="*/ 92006 h 139492"/>
                <a:gd name="connsiteX21" fmla="*/ 118660 w 122289"/>
                <a:gd name="connsiteY21" fmla="*/ 93895 h 139492"/>
                <a:gd name="connsiteX22" fmla="*/ 122124 w 122289"/>
                <a:gd name="connsiteY22" fmla="*/ 99327 h 139492"/>
                <a:gd name="connsiteX23" fmla="*/ 120156 w 122289"/>
                <a:gd name="connsiteY23" fmla="*/ 106018 h 139492"/>
                <a:gd name="connsiteX24" fmla="*/ 105593 w 122289"/>
                <a:gd name="connsiteY24" fmla="*/ 121053 h 139492"/>
                <a:gd name="connsiteX25" fmla="*/ 88904 w 122289"/>
                <a:gd name="connsiteY25" fmla="*/ 131444 h 139492"/>
                <a:gd name="connsiteX26" fmla="*/ 71743 w 122289"/>
                <a:gd name="connsiteY26" fmla="*/ 137505 h 139492"/>
                <a:gd name="connsiteX27" fmla="*/ 56000 w 122289"/>
                <a:gd name="connsiteY27" fmla="*/ 139473 h 139492"/>
                <a:gd name="connsiteX28" fmla="*/ 31675 w 122289"/>
                <a:gd name="connsiteY28" fmla="*/ 133176 h 139492"/>
                <a:gd name="connsiteX29" fmla="*/ 13964 w 122289"/>
                <a:gd name="connsiteY29" fmla="*/ 117039 h 139492"/>
                <a:gd name="connsiteX30" fmla="*/ 3415 w 122289"/>
                <a:gd name="connsiteY30" fmla="*/ 94525 h 139492"/>
                <a:gd name="connsiteX31" fmla="*/ -48 w 122289"/>
                <a:gd name="connsiteY31" fmla="*/ 68390 h 139492"/>
                <a:gd name="connsiteX32" fmla="*/ 2471 w 122289"/>
                <a:gd name="connsiteY32" fmla="*/ 45562 h 139492"/>
                <a:gd name="connsiteX33" fmla="*/ 10343 w 122289"/>
                <a:gd name="connsiteY33" fmla="*/ 24780 h 139492"/>
                <a:gd name="connsiteX34" fmla="*/ 24906 w 122289"/>
                <a:gd name="connsiteY34" fmla="*/ 9036 h 139492"/>
                <a:gd name="connsiteX35" fmla="*/ 46396 w 122289"/>
                <a:gd name="connsiteY35" fmla="*/ 456 h 139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2289" h="139492">
                  <a:moveTo>
                    <a:pt x="46396" y="456"/>
                  </a:moveTo>
                  <a:cubicBezTo>
                    <a:pt x="52103" y="-278"/>
                    <a:pt x="57889" y="-145"/>
                    <a:pt x="63557" y="849"/>
                  </a:cubicBezTo>
                  <a:cubicBezTo>
                    <a:pt x="69132" y="1843"/>
                    <a:pt x="74472" y="3872"/>
                    <a:pt x="79300" y="6832"/>
                  </a:cubicBezTo>
                  <a:cubicBezTo>
                    <a:pt x="89859" y="13480"/>
                    <a:pt x="97359" y="24035"/>
                    <a:pt x="100161" y="36194"/>
                  </a:cubicBezTo>
                  <a:cubicBezTo>
                    <a:pt x="101026" y="38516"/>
                    <a:pt x="100671" y="41116"/>
                    <a:pt x="99216" y="43121"/>
                  </a:cubicBezTo>
                  <a:cubicBezTo>
                    <a:pt x="97923" y="44827"/>
                    <a:pt x="96093" y="46047"/>
                    <a:pt x="94021" y="46585"/>
                  </a:cubicBezTo>
                  <a:cubicBezTo>
                    <a:pt x="91894" y="47063"/>
                    <a:pt x="89667" y="46785"/>
                    <a:pt x="87723" y="45798"/>
                  </a:cubicBezTo>
                  <a:cubicBezTo>
                    <a:pt x="85505" y="44792"/>
                    <a:pt x="83877" y="42815"/>
                    <a:pt x="83315" y="40445"/>
                  </a:cubicBezTo>
                  <a:cubicBezTo>
                    <a:pt x="80786" y="33024"/>
                    <a:pt x="76099" y="26528"/>
                    <a:pt x="69854" y="21788"/>
                  </a:cubicBezTo>
                  <a:cubicBezTo>
                    <a:pt x="63434" y="17453"/>
                    <a:pt x="55444" y="16131"/>
                    <a:pt x="47970" y="18167"/>
                  </a:cubicBezTo>
                  <a:cubicBezTo>
                    <a:pt x="42630" y="18976"/>
                    <a:pt x="37588" y="21145"/>
                    <a:pt x="33329" y="24465"/>
                  </a:cubicBezTo>
                  <a:cubicBezTo>
                    <a:pt x="29521" y="27713"/>
                    <a:pt x="26345" y="31636"/>
                    <a:pt x="23961" y="36037"/>
                  </a:cubicBezTo>
                  <a:cubicBezTo>
                    <a:pt x="21449" y="40716"/>
                    <a:pt x="19696" y="45764"/>
                    <a:pt x="18765" y="50993"/>
                  </a:cubicBezTo>
                  <a:cubicBezTo>
                    <a:pt x="17744" y="56494"/>
                    <a:pt x="17348" y="62092"/>
                    <a:pt x="17585" y="67682"/>
                  </a:cubicBezTo>
                  <a:cubicBezTo>
                    <a:pt x="17883" y="74257"/>
                    <a:pt x="18913" y="80778"/>
                    <a:pt x="20655" y="87125"/>
                  </a:cubicBezTo>
                  <a:cubicBezTo>
                    <a:pt x="22404" y="93109"/>
                    <a:pt x="25058" y="98790"/>
                    <a:pt x="28527" y="103971"/>
                  </a:cubicBezTo>
                  <a:cubicBezTo>
                    <a:pt x="31704" y="108792"/>
                    <a:pt x="35828" y="112917"/>
                    <a:pt x="40649" y="116094"/>
                  </a:cubicBezTo>
                  <a:cubicBezTo>
                    <a:pt x="45316" y="119179"/>
                    <a:pt x="50799" y="120796"/>
                    <a:pt x="56393" y="120738"/>
                  </a:cubicBezTo>
                  <a:cubicBezTo>
                    <a:pt x="64801" y="120800"/>
                    <a:pt x="73106" y="118885"/>
                    <a:pt x="80639" y="115149"/>
                  </a:cubicBezTo>
                  <a:cubicBezTo>
                    <a:pt x="89998" y="110271"/>
                    <a:pt x="98335" y="103644"/>
                    <a:pt x="105199" y="95627"/>
                  </a:cubicBezTo>
                  <a:cubicBezTo>
                    <a:pt x="106915" y="93523"/>
                    <a:pt x="109419" y="92214"/>
                    <a:pt x="112126" y="92006"/>
                  </a:cubicBezTo>
                  <a:cubicBezTo>
                    <a:pt x="114460" y="91832"/>
                    <a:pt x="116779" y="92502"/>
                    <a:pt x="118660" y="93895"/>
                  </a:cubicBezTo>
                  <a:cubicBezTo>
                    <a:pt x="120382" y="95274"/>
                    <a:pt x="121600" y="97184"/>
                    <a:pt x="122124" y="99327"/>
                  </a:cubicBezTo>
                  <a:cubicBezTo>
                    <a:pt x="122545" y="101742"/>
                    <a:pt x="121818" y="104216"/>
                    <a:pt x="120156" y="106018"/>
                  </a:cubicBezTo>
                  <a:cubicBezTo>
                    <a:pt x="116043" y="111699"/>
                    <a:pt x="111139" y="116762"/>
                    <a:pt x="105593" y="121053"/>
                  </a:cubicBezTo>
                  <a:cubicBezTo>
                    <a:pt x="100406" y="125088"/>
                    <a:pt x="94813" y="128570"/>
                    <a:pt x="88904" y="131444"/>
                  </a:cubicBezTo>
                  <a:cubicBezTo>
                    <a:pt x="83400" y="134030"/>
                    <a:pt x="77651" y="136060"/>
                    <a:pt x="71743" y="137505"/>
                  </a:cubicBezTo>
                  <a:cubicBezTo>
                    <a:pt x="66583" y="138737"/>
                    <a:pt x="61304" y="139397"/>
                    <a:pt x="56000" y="139473"/>
                  </a:cubicBezTo>
                  <a:cubicBezTo>
                    <a:pt x="47468" y="139637"/>
                    <a:pt x="39056" y="137459"/>
                    <a:pt x="31675" y="133176"/>
                  </a:cubicBezTo>
                  <a:cubicBezTo>
                    <a:pt x="24695" y="129113"/>
                    <a:pt x="18657" y="123612"/>
                    <a:pt x="13964" y="117039"/>
                  </a:cubicBezTo>
                  <a:cubicBezTo>
                    <a:pt x="9113" y="110235"/>
                    <a:pt x="5538" y="102607"/>
                    <a:pt x="3415" y="94525"/>
                  </a:cubicBezTo>
                  <a:cubicBezTo>
                    <a:pt x="1113" y="86004"/>
                    <a:pt x="-52" y="77216"/>
                    <a:pt x="-48" y="68390"/>
                  </a:cubicBezTo>
                  <a:cubicBezTo>
                    <a:pt x="-36" y="60712"/>
                    <a:pt x="808" y="53058"/>
                    <a:pt x="2471" y="45562"/>
                  </a:cubicBezTo>
                  <a:cubicBezTo>
                    <a:pt x="3985" y="38263"/>
                    <a:pt x="6642" y="31250"/>
                    <a:pt x="10343" y="24780"/>
                  </a:cubicBezTo>
                  <a:cubicBezTo>
                    <a:pt x="14083" y="18602"/>
                    <a:pt x="19037" y="13246"/>
                    <a:pt x="24906" y="9036"/>
                  </a:cubicBezTo>
                  <a:cubicBezTo>
                    <a:pt x="31256" y="4456"/>
                    <a:pt x="38637" y="1509"/>
                    <a:pt x="46396" y="456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solidFill>
                <a:schemeClr val="accent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93" name="Graphique 91">
            <a:extLst>
              <a:ext uri="{FF2B5EF4-FFF2-40B4-BE49-F238E27FC236}">
                <a16:creationId xmlns:a16="http://schemas.microsoft.com/office/drawing/2014/main" id="{D57E14A7-A8F9-4DEF-AF17-6C78B087762E}"/>
              </a:ext>
            </a:extLst>
          </p:cNvPr>
          <p:cNvGrpSpPr/>
          <p:nvPr/>
        </p:nvGrpSpPr>
        <p:grpSpPr>
          <a:xfrm>
            <a:off x="8489921" y="309587"/>
            <a:ext cx="4668445" cy="6338915"/>
            <a:chOff x="-1653306" y="1085707"/>
            <a:chExt cx="4034673" cy="5478366"/>
          </a:xfrm>
        </p:grpSpPr>
        <p:sp>
          <p:nvSpPr>
            <p:cNvPr id="95" name="Forme libre : forme 94">
              <a:extLst>
                <a:ext uri="{FF2B5EF4-FFF2-40B4-BE49-F238E27FC236}">
                  <a16:creationId xmlns:a16="http://schemas.microsoft.com/office/drawing/2014/main" id="{AAA6103D-8026-4898-9459-1CECCEC845AE}"/>
                </a:ext>
              </a:extLst>
            </p:cNvPr>
            <p:cNvSpPr/>
            <p:nvPr/>
          </p:nvSpPr>
          <p:spPr>
            <a:xfrm>
              <a:off x="-1653306" y="1085707"/>
              <a:ext cx="4034673" cy="5478366"/>
            </a:xfrm>
            <a:custGeom>
              <a:avLst/>
              <a:gdLst>
                <a:gd name="connsiteX0" fmla="*/ 2017161 w 4034673"/>
                <a:gd name="connsiteY0" fmla="*/ 5478367 h 5478366"/>
                <a:gd name="connsiteX1" fmla="*/ 4034498 w 4034673"/>
                <a:gd name="connsiteY1" fmla="*/ 3519712 h 5478366"/>
                <a:gd name="connsiteX2" fmla="*/ 2017161 w 4034673"/>
                <a:gd name="connsiteY2" fmla="*/ 0 h 5478366"/>
                <a:gd name="connsiteX3" fmla="*/ -175 w 4034673"/>
                <a:gd name="connsiteY3" fmla="*/ 3519712 h 5478366"/>
                <a:gd name="connsiteX4" fmla="*/ 2017161 w 4034673"/>
                <a:gd name="connsiteY4" fmla="*/ 5478367 h 5478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673" h="5478366">
                  <a:moveTo>
                    <a:pt x="2017161" y="5478367"/>
                  </a:moveTo>
                  <a:cubicBezTo>
                    <a:pt x="3131517" y="5478367"/>
                    <a:pt x="4034498" y="4601134"/>
                    <a:pt x="4034498" y="3519712"/>
                  </a:cubicBezTo>
                  <a:cubicBezTo>
                    <a:pt x="4034498" y="2210149"/>
                    <a:pt x="2369252" y="1214953"/>
                    <a:pt x="2017161" y="0"/>
                  </a:cubicBezTo>
                  <a:cubicBezTo>
                    <a:pt x="1665071" y="1214953"/>
                    <a:pt x="-175" y="2210149"/>
                    <a:pt x="-175" y="3519712"/>
                  </a:cubicBezTo>
                  <a:cubicBezTo>
                    <a:pt x="-175" y="4601134"/>
                    <a:pt x="902806" y="5478367"/>
                    <a:pt x="2017161" y="5478367"/>
                  </a:cubicBezTo>
                </a:path>
              </a:pathLst>
            </a:custGeom>
            <a:solidFill>
              <a:schemeClr val="accent3"/>
            </a:solidFill>
            <a:ln w="59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6" name="Forme libre : forme 95">
              <a:extLst>
                <a:ext uri="{FF2B5EF4-FFF2-40B4-BE49-F238E27FC236}">
                  <a16:creationId xmlns:a16="http://schemas.microsoft.com/office/drawing/2014/main" id="{0779694C-1F8E-46C8-AAC3-D617E8F038CF}"/>
                </a:ext>
              </a:extLst>
            </p:cNvPr>
            <p:cNvSpPr/>
            <p:nvPr/>
          </p:nvSpPr>
          <p:spPr>
            <a:xfrm>
              <a:off x="-797139" y="5188375"/>
              <a:ext cx="2098880" cy="802055"/>
            </a:xfrm>
            <a:custGeom>
              <a:avLst/>
              <a:gdLst>
                <a:gd name="connsiteX0" fmla="*/ 27477 w 2098880"/>
                <a:gd name="connsiteY0" fmla="*/ 109849 h 802055"/>
                <a:gd name="connsiteX1" fmla="*/ 14730 w 2098880"/>
                <a:gd name="connsiteY1" fmla="*/ 209811 h 802055"/>
                <a:gd name="connsiteX2" fmla="*/ 16698 w 2098880"/>
                <a:gd name="connsiteY2" fmla="*/ 212243 h 802055"/>
                <a:gd name="connsiteX3" fmla="*/ 1140635 w 2098880"/>
                <a:gd name="connsiteY3" fmla="*/ 802055 h 802055"/>
                <a:gd name="connsiteX4" fmla="*/ 2098705 w 2098880"/>
                <a:gd name="connsiteY4" fmla="*/ 393677 h 802055"/>
                <a:gd name="connsiteX5" fmla="*/ 2079544 w 2098880"/>
                <a:gd name="connsiteY5" fmla="*/ 387689 h 802055"/>
                <a:gd name="connsiteX6" fmla="*/ 1265184 w 2098880"/>
                <a:gd name="connsiteY6" fmla="*/ 670919 h 802055"/>
                <a:gd name="connsiteX7" fmla="*/ 216696 w 2098880"/>
                <a:gd name="connsiteY7" fmla="*/ 33802 h 802055"/>
                <a:gd name="connsiteX8" fmla="*/ 119092 w 2098880"/>
                <a:gd name="connsiteY8" fmla="*/ 21826 h 802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98880" h="802055">
                  <a:moveTo>
                    <a:pt x="27477" y="109849"/>
                  </a:moveTo>
                  <a:cubicBezTo>
                    <a:pt x="-3647" y="133933"/>
                    <a:pt x="-9354" y="178688"/>
                    <a:pt x="14730" y="209811"/>
                  </a:cubicBezTo>
                  <a:cubicBezTo>
                    <a:pt x="15368" y="210636"/>
                    <a:pt x="16025" y="211447"/>
                    <a:pt x="16698" y="212243"/>
                  </a:cubicBezTo>
                  <a:cubicBezTo>
                    <a:pt x="45441" y="263141"/>
                    <a:pt x="351425" y="802055"/>
                    <a:pt x="1140635" y="802055"/>
                  </a:cubicBezTo>
                  <a:cubicBezTo>
                    <a:pt x="1694519" y="802055"/>
                    <a:pt x="2059185" y="478706"/>
                    <a:pt x="2098705" y="393677"/>
                  </a:cubicBezTo>
                  <a:lnTo>
                    <a:pt x="2079544" y="387689"/>
                  </a:lnTo>
                  <a:cubicBezTo>
                    <a:pt x="1845709" y="567396"/>
                    <a:pt x="1560067" y="666741"/>
                    <a:pt x="1265184" y="670919"/>
                  </a:cubicBezTo>
                  <a:cubicBezTo>
                    <a:pt x="846028" y="670919"/>
                    <a:pt x="478967" y="385893"/>
                    <a:pt x="216696" y="33802"/>
                  </a:cubicBezTo>
                  <a:cubicBezTo>
                    <a:pt x="175379" y="-21287"/>
                    <a:pt x="139451" y="3264"/>
                    <a:pt x="119092" y="21826"/>
                  </a:cubicBezTo>
                  <a:close/>
                </a:path>
              </a:pathLst>
            </a:custGeom>
            <a:solidFill>
              <a:srgbClr val="FFFFFF"/>
            </a:solidFill>
            <a:ln w="59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pic>
        <p:nvPicPr>
          <p:cNvPr id="112" name="Image 111">
            <a:extLst>
              <a:ext uri="{FF2B5EF4-FFF2-40B4-BE49-F238E27FC236}">
                <a16:creationId xmlns:a16="http://schemas.microsoft.com/office/drawing/2014/main" id="{73EB0824-24D4-4922-8455-CF638C4E7D74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078" t="11152" r="10477" b="11930"/>
          <a:stretch/>
        </p:blipFill>
        <p:spPr>
          <a:xfrm>
            <a:off x="256623" y="197281"/>
            <a:ext cx="891252" cy="873888"/>
          </a:xfrm>
          <a:prstGeom prst="ellipse">
            <a:avLst/>
          </a:prstGeom>
        </p:spPr>
      </p:pic>
      <p:grpSp>
        <p:nvGrpSpPr>
          <p:cNvPr id="89" name="Groupe 88">
            <a:extLst>
              <a:ext uri="{FF2B5EF4-FFF2-40B4-BE49-F238E27FC236}">
                <a16:creationId xmlns:a16="http://schemas.microsoft.com/office/drawing/2014/main" id="{95854F2D-738F-4D63-8EB9-7BB450A001B8}"/>
              </a:ext>
            </a:extLst>
          </p:cNvPr>
          <p:cNvGrpSpPr/>
          <p:nvPr/>
        </p:nvGrpSpPr>
        <p:grpSpPr>
          <a:xfrm>
            <a:off x="1797676" y="1810163"/>
            <a:ext cx="6860466" cy="319205"/>
            <a:chOff x="2663849" y="2019713"/>
            <a:chExt cx="6860466" cy="319205"/>
          </a:xfrm>
          <a:solidFill>
            <a:schemeClr val="accent3"/>
          </a:solidFill>
        </p:grpSpPr>
        <p:sp>
          <p:nvSpPr>
            <p:cNvPr id="21" name="Forme libre : forme 20">
              <a:extLst>
                <a:ext uri="{FF2B5EF4-FFF2-40B4-BE49-F238E27FC236}">
                  <a16:creationId xmlns:a16="http://schemas.microsoft.com/office/drawing/2014/main" id="{DC30006B-079C-4620-BA22-D28C08E3FD39}"/>
                </a:ext>
              </a:extLst>
            </p:cNvPr>
            <p:cNvSpPr/>
            <p:nvPr/>
          </p:nvSpPr>
          <p:spPr>
            <a:xfrm>
              <a:off x="2663849" y="2025109"/>
              <a:ext cx="138232" cy="228224"/>
            </a:xfrm>
            <a:custGeom>
              <a:avLst/>
              <a:gdLst>
                <a:gd name="connsiteX0" fmla="*/ 129759 w 138232"/>
                <a:gd name="connsiteY0" fmla="*/ 25 h 228224"/>
                <a:gd name="connsiteX1" fmla="*/ 136293 w 138232"/>
                <a:gd name="connsiteY1" fmla="*/ 2859 h 228224"/>
                <a:gd name="connsiteX2" fmla="*/ 138182 w 138232"/>
                <a:gd name="connsiteY2" fmla="*/ 9393 h 228224"/>
                <a:gd name="connsiteX3" fmla="*/ 135899 w 138232"/>
                <a:gd name="connsiteY3" fmla="*/ 15926 h 228224"/>
                <a:gd name="connsiteX4" fmla="*/ 129366 w 138232"/>
                <a:gd name="connsiteY4" fmla="*/ 18839 h 228224"/>
                <a:gd name="connsiteX5" fmla="*/ 78671 w 138232"/>
                <a:gd name="connsiteY5" fmla="*/ 19233 h 228224"/>
                <a:gd name="connsiteX6" fmla="*/ 76781 w 138232"/>
                <a:gd name="connsiteY6" fmla="*/ 216975 h 228224"/>
                <a:gd name="connsiteX7" fmla="*/ 73790 w 138232"/>
                <a:gd name="connsiteY7" fmla="*/ 224847 h 228224"/>
                <a:gd name="connsiteX8" fmla="*/ 67335 w 138232"/>
                <a:gd name="connsiteY8" fmla="*/ 228153 h 228224"/>
                <a:gd name="connsiteX9" fmla="*/ 60880 w 138232"/>
                <a:gd name="connsiteY9" fmla="*/ 226421 h 228224"/>
                <a:gd name="connsiteX10" fmla="*/ 57968 w 138232"/>
                <a:gd name="connsiteY10" fmla="*/ 219336 h 228224"/>
                <a:gd name="connsiteX11" fmla="*/ 59542 w 138232"/>
                <a:gd name="connsiteY11" fmla="*/ 19233 h 228224"/>
                <a:gd name="connsiteX12" fmla="*/ 9555 w 138232"/>
                <a:gd name="connsiteY12" fmla="*/ 19233 h 228224"/>
                <a:gd name="connsiteX13" fmla="*/ 2235 w 138232"/>
                <a:gd name="connsiteY13" fmla="*/ 15848 h 228224"/>
                <a:gd name="connsiteX14" fmla="*/ -48 w 138232"/>
                <a:gd name="connsiteY14" fmla="*/ 9314 h 228224"/>
                <a:gd name="connsiteX15" fmla="*/ 2628 w 138232"/>
                <a:gd name="connsiteY15" fmla="*/ 2938 h 228224"/>
                <a:gd name="connsiteX16" fmla="*/ 9949 w 138232"/>
                <a:gd name="connsiteY16" fmla="*/ 104 h 228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232" h="228224">
                  <a:moveTo>
                    <a:pt x="129759" y="25"/>
                  </a:moveTo>
                  <a:cubicBezTo>
                    <a:pt x="132281" y="-225"/>
                    <a:pt x="134752" y="847"/>
                    <a:pt x="136293" y="2859"/>
                  </a:cubicBezTo>
                  <a:cubicBezTo>
                    <a:pt x="137554" y="4803"/>
                    <a:pt x="138212" y="7076"/>
                    <a:pt x="138182" y="9393"/>
                  </a:cubicBezTo>
                  <a:cubicBezTo>
                    <a:pt x="138230" y="11774"/>
                    <a:pt x="137420" y="14093"/>
                    <a:pt x="135899" y="15926"/>
                  </a:cubicBezTo>
                  <a:cubicBezTo>
                    <a:pt x="134314" y="17888"/>
                    <a:pt x="131884" y="18971"/>
                    <a:pt x="129366" y="18839"/>
                  </a:cubicBezTo>
                  <a:lnTo>
                    <a:pt x="78671" y="19233"/>
                  </a:lnTo>
                  <a:lnTo>
                    <a:pt x="76781" y="216975"/>
                  </a:lnTo>
                  <a:cubicBezTo>
                    <a:pt x="76940" y="219903"/>
                    <a:pt x="75853" y="222762"/>
                    <a:pt x="73790" y="224847"/>
                  </a:cubicBezTo>
                  <a:cubicBezTo>
                    <a:pt x="72101" y="226682"/>
                    <a:pt x="69812" y="227855"/>
                    <a:pt x="67335" y="228153"/>
                  </a:cubicBezTo>
                  <a:cubicBezTo>
                    <a:pt x="65041" y="228420"/>
                    <a:pt x="62732" y="227800"/>
                    <a:pt x="60880" y="226421"/>
                  </a:cubicBezTo>
                  <a:cubicBezTo>
                    <a:pt x="58748" y="224723"/>
                    <a:pt x="57647" y="222043"/>
                    <a:pt x="57968" y="219336"/>
                  </a:cubicBezTo>
                  <a:lnTo>
                    <a:pt x="59542" y="19233"/>
                  </a:lnTo>
                  <a:lnTo>
                    <a:pt x="9555" y="19233"/>
                  </a:lnTo>
                  <a:cubicBezTo>
                    <a:pt x="6734" y="19244"/>
                    <a:pt x="4053" y="18005"/>
                    <a:pt x="2235" y="15848"/>
                  </a:cubicBezTo>
                  <a:cubicBezTo>
                    <a:pt x="792" y="13972"/>
                    <a:pt x="-9" y="11681"/>
                    <a:pt x="-48" y="9314"/>
                  </a:cubicBezTo>
                  <a:cubicBezTo>
                    <a:pt x="-35" y="6918"/>
                    <a:pt x="927" y="4625"/>
                    <a:pt x="2628" y="2938"/>
                  </a:cubicBezTo>
                  <a:cubicBezTo>
                    <a:pt x="4559" y="1002"/>
                    <a:pt x="7218" y="-27"/>
                    <a:pt x="9949" y="104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" name="Forme libre : forme 21">
              <a:extLst>
                <a:ext uri="{FF2B5EF4-FFF2-40B4-BE49-F238E27FC236}">
                  <a16:creationId xmlns:a16="http://schemas.microsoft.com/office/drawing/2014/main" id="{69993FF1-8AA0-4D71-8C50-1FC44F95D811}"/>
                </a:ext>
              </a:extLst>
            </p:cNvPr>
            <p:cNvSpPr/>
            <p:nvPr/>
          </p:nvSpPr>
          <p:spPr>
            <a:xfrm>
              <a:off x="2802473" y="2123059"/>
              <a:ext cx="117134" cy="121459"/>
            </a:xfrm>
            <a:custGeom>
              <a:avLst/>
              <a:gdLst>
                <a:gd name="connsiteX0" fmla="*/ 60093 w 117134"/>
                <a:gd name="connsiteY0" fmla="*/ 121387 h 121459"/>
                <a:gd name="connsiteX1" fmla="*/ 33250 w 117134"/>
                <a:gd name="connsiteY1" fmla="*/ 116742 h 121459"/>
                <a:gd name="connsiteX2" fmla="*/ 14358 w 117134"/>
                <a:gd name="connsiteY2" fmla="*/ 103045 h 121459"/>
                <a:gd name="connsiteX3" fmla="*/ 3416 w 117134"/>
                <a:gd name="connsiteY3" fmla="*/ 83365 h 121459"/>
                <a:gd name="connsiteX4" fmla="*/ -48 w 117134"/>
                <a:gd name="connsiteY4" fmla="*/ 60852 h 121459"/>
                <a:gd name="connsiteX5" fmla="*/ 3809 w 117134"/>
                <a:gd name="connsiteY5" fmla="*/ 38496 h 121459"/>
                <a:gd name="connsiteX6" fmla="*/ 15066 w 117134"/>
                <a:gd name="connsiteY6" fmla="*/ 19288 h 121459"/>
                <a:gd name="connsiteX7" fmla="*/ 33486 w 117134"/>
                <a:gd name="connsiteY7" fmla="*/ 5591 h 121459"/>
                <a:gd name="connsiteX8" fmla="*/ 58913 w 117134"/>
                <a:gd name="connsiteY8" fmla="*/ 2 h 121459"/>
                <a:gd name="connsiteX9" fmla="*/ 84575 w 117134"/>
                <a:gd name="connsiteY9" fmla="*/ 5197 h 121459"/>
                <a:gd name="connsiteX10" fmla="*/ 102995 w 117134"/>
                <a:gd name="connsiteY10" fmla="*/ 19052 h 121459"/>
                <a:gd name="connsiteX11" fmla="*/ 113701 w 117134"/>
                <a:gd name="connsiteY11" fmla="*/ 38889 h 121459"/>
                <a:gd name="connsiteX12" fmla="*/ 117086 w 117134"/>
                <a:gd name="connsiteY12" fmla="*/ 61639 h 121459"/>
                <a:gd name="connsiteX13" fmla="*/ 113465 w 117134"/>
                <a:gd name="connsiteY13" fmla="*/ 83365 h 121459"/>
                <a:gd name="connsiteX14" fmla="*/ 102759 w 117134"/>
                <a:gd name="connsiteY14" fmla="*/ 102494 h 121459"/>
                <a:gd name="connsiteX15" fmla="*/ 84969 w 117134"/>
                <a:gd name="connsiteY15" fmla="*/ 116191 h 121459"/>
                <a:gd name="connsiteX16" fmla="*/ 60093 w 117134"/>
                <a:gd name="connsiteY16" fmla="*/ 121386 h 121459"/>
                <a:gd name="connsiteX17" fmla="*/ 60093 w 117134"/>
                <a:gd name="connsiteY17" fmla="*/ 103281 h 121459"/>
                <a:gd name="connsiteX18" fmla="*/ 76861 w 117134"/>
                <a:gd name="connsiteY18" fmla="*/ 99818 h 121459"/>
                <a:gd name="connsiteX19" fmla="*/ 88747 w 117134"/>
                <a:gd name="connsiteY19" fmla="*/ 90450 h 121459"/>
                <a:gd name="connsiteX20" fmla="*/ 95832 w 117134"/>
                <a:gd name="connsiteY20" fmla="*/ 76832 h 121459"/>
                <a:gd name="connsiteX21" fmla="*/ 98115 w 117134"/>
                <a:gd name="connsiteY21" fmla="*/ 61088 h 121459"/>
                <a:gd name="connsiteX22" fmla="*/ 95674 w 117134"/>
                <a:gd name="connsiteY22" fmla="*/ 45344 h 121459"/>
                <a:gd name="connsiteX23" fmla="*/ 87803 w 117134"/>
                <a:gd name="connsiteY23" fmla="*/ 31647 h 121459"/>
                <a:gd name="connsiteX24" fmla="*/ 75286 w 117134"/>
                <a:gd name="connsiteY24" fmla="*/ 22279 h 121459"/>
                <a:gd name="connsiteX25" fmla="*/ 58204 w 117134"/>
                <a:gd name="connsiteY25" fmla="*/ 18816 h 121459"/>
                <a:gd name="connsiteX26" fmla="*/ 41280 w 117134"/>
                <a:gd name="connsiteY26" fmla="*/ 23066 h 121459"/>
                <a:gd name="connsiteX27" fmla="*/ 29236 w 117134"/>
                <a:gd name="connsiteY27" fmla="*/ 32828 h 121459"/>
                <a:gd name="connsiteX28" fmla="*/ 21915 w 117134"/>
                <a:gd name="connsiteY28" fmla="*/ 46289 h 121459"/>
                <a:gd name="connsiteX29" fmla="*/ 19396 w 117134"/>
                <a:gd name="connsiteY29" fmla="*/ 62032 h 121459"/>
                <a:gd name="connsiteX30" fmla="*/ 30180 w 117134"/>
                <a:gd name="connsiteY30" fmla="*/ 90293 h 121459"/>
                <a:gd name="connsiteX31" fmla="*/ 60251 w 117134"/>
                <a:gd name="connsiteY31" fmla="*/ 103281 h 12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7134" h="121459">
                  <a:moveTo>
                    <a:pt x="60093" y="121387"/>
                  </a:moveTo>
                  <a:cubicBezTo>
                    <a:pt x="50915" y="121793"/>
                    <a:pt x="41758" y="120208"/>
                    <a:pt x="33250" y="116742"/>
                  </a:cubicBezTo>
                  <a:cubicBezTo>
                    <a:pt x="25977" y="113700"/>
                    <a:pt x="19510" y="109011"/>
                    <a:pt x="14358" y="103045"/>
                  </a:cubicBezTo>
                  <a:cubicBezTo>
                    <a:pt x="9348" y="97341"/>
                    <a:pt x="5617" y="90631"/>
                    <a:pt x="3416" y="83365"/>
                  </a:cubicBezTo>
                  <a:cubicBezTo>
                    <a:pt x="1117" y="76082"/>
                    <a:pt x="-51" y="68489"/>
                    <a:pt x="-48" y="60852"/>
                  </a:cubicBezTo>
                  <a:cubicBezTo>
                    <a:pt x="-72" y="53232"/>
                    <a:pt x="1233" y="45666"/>
                    <a:pt x="3809" y="38496"/>
                  </a:cubicBezTo>
                  <a:cubicBezTo>
                    <a:pt x="6274" y="31420"/>
                    <a:pt x="10098" y="24896"/>
                    <a:pt x="15066" y="19288"/>
                  </a:cubicBezTo>
                  <a:cubicBezTo>
                    <a:pt x="20208" y="13514"/>
                    <a:pt x="26476" y="8853"/>
                    <a:pt x="33486" y="5591"/>
                  </a:cubicBezTo>
                  <a:cubicBezTo>
                    <a:pt x="41471" y="1950"/>
                    <a:pt x="50137" y="45"/>
                    <a:pt x="58913" y="2"/>
                  </a:cubicBezTo>
                  <a:cubicBezTo>
                    <a:pt x="67745" y="-177"/>
                    <a:pt x="76508" y="1597"/>
                    <a:pt x="84575" y="5197"/>
                  </a:cubicBezTo>
                  <a:cubicBezTo>
                    <a:pt x="91647" y="8425"/>
                    <a:pt x="97932" y="13153"/>
                    <a:pt x="102995" y="19052"/>
                  </a:cubicBezTo>
                  <a:cubicBezTo>
                    <a:pt x="107805" y="24915"/>
                    <a:pt x="111440" y="31650"/>
                    <a:pt x="113701" y="38889"/>
                  </a:cubicBezTo>
                  <a:cubicBezTo>
                    <a:pt x="115957" y="46261"/>
                    <a:pt x="117098" y="53929"/>
                    <a:pt x="117086" y="61639"/>
                  </a:cubicBezTo>
                  <a:cubicBezTo>
                    <a:pt x="117113" y="69033"/>
                    <a:pt x="115888" y="76379"/>
                    <a:pt x="113465" y="83365"/>
                  </a:cubicBezTo>
                  <a:cubicBezTo>
                    <a:pt x="111098" y="90343"/>
                    <a:pt x="107469" y="96827"/>
                    <a:pt x="102759" y="102494"/>
                  </a:cubicBezTo>
                  <a:cubicBezTo>
                    <a:pt x="97886" y="108289"/>
                    <a:pt x="91817" y="112961"/>
                    <a:pt x="84969" y="116191"/>
                  </a:cubicBezTo>
                  <a:cubicBezTo>
                    <a:pt x="77180" y="119791"/>
                    <a:pt x="68672" y="121568"/>
                    <a:pt x="60093" y="121386"/>
                  </a:cubicBezTo>
                  <a:close/>
                  <a:moveTo>
                    <a:pt x="60093" y="103281"/>
                  </a:moveTo>
                  <a:cubicBezTo>
                    <a:pt x="65875" y="103442"/>
                    <a:pt x="71616" y="102256"/>
                    <a:pt x="76861" y="99818"/>
                  </a:cubicBezTo>
                  <a:cubicBezTo>
                    <a:pt x="81463" y="97607"/>
                    <a:pt x="85522" y="94409"/>
                    <a:pt x="88747" y="90450"/>
                  </a:cubicBezTo>
                  <a:cubicBezTo>
                    <a:pt x="91963" y="86408"/>
                    <a:pt x="94368" y="81784"/>
                    <a:pt x="95832" y="76832"/>
                  </a:cubicBezTo>
                  <a:cubicBezTo>
                    <a:pt x="97376" y="71727"/>
                    <a:pt x="98146" y="66420"/>
                    <a:pt x="98115" y="61088"/>
                  </a:cubicBezTo>
                  <a:cubicBezTo>
                    <a:pt x="98137" y="55744"/>
                    <a:pt x="97314" y="50430"/>
                    <a:pt x="95674" y="45344"/>
                  </a:cubicBezTo>
                  <a:cubicBezTo>
                    <a:pt x="93974" y="40306"/>
                    <a:pt x="91299" y="35652"/>
                    <a:pt x="87803" y="31647"/>
                  </a:cubicBezTo>
                  <a:cubicBezTo>
                    <a:pt x="84331" y="27684"/>
                    <a:pt x="80067" y="24493"/>
                    <a:pt x="75286" y="22279"/>
                  </a:cubicBezTo>
                  <a:cubicBezTo>
                    <a:pt x="69910" y="19902"/>
                    <a:pt x="64082" y="18721"/>
                    <a:pt x="58204" y="18816"/>
                  </a:cubicBezTo>
                  <a:cubicBezTo>
                    <a:pt x="52312" y="18924"/>
                    <a:pt x="46523" y="20378"/>
                    <a:pt x="41280" y="23066"/>
                  </a:cubicBezTo>
                  <a:cubicBezTo>
                    <a:pt x="36619" y="25431"/>
                    <a:pt x="32514" y="28758"/>
                    <a:pt x="29236" y="32828"/>
                  </a:cubicBezTo>
                  <a:cubicBezTo>
                    <a:pt x="25994" y="36830"/>
                    <a:pt x="23513" y="41392"/>
                    <a:pt x="21915" y="46289"/>
                  </a:cubicBezTo>
                  <a:cubicBezTo>
                    <a:pt x="20219" y="51363"/>
                    <a:pt x="19368" y="56682"/>
                    <a:pt x="19396" y="62032"/>
                  </a:cubicBezTo>
                  <a:cubicBezTo>
                    <a:pt x="19592" y="72420"/>
                    <a:pt x="23406" y="82415"/>
                    <a:pt x="30180" y="90293"/>
                  </a:cubicBezTo>
                  <a:cubicBezTo>
                    <a:pt x="37776" y="98874"/>
                    <a:pt x="48796" y="103634"/>
                    <a:pt x="60251" y="103281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" name="Forme libre : forme 22">
              <a:extLst>
                <a:ext uri="{FF2B5EF4-FFF2-40B4-BE49-F238E27FC236}">
                  <a16:creationId xmlns:a16="http://schemas.microsoft.com/office/drawing/2014/main" id="{8EFDE15A-2CB2-4999-B388-CD1E75C25018}"/>
                </a:ext>
              </a:extLst>
            </p:cNvPr>
            <p:cNvSpPr/>
            <p:nvPr/>
          </p:nvSpPr>
          <p:spPr>
            <a:xfrm>
              <a:off x="2946774" y="2116477"/>
              <a:ext cx="114798" cy="137337"/>
            </a:xfrm>
            <a:custGeom>
              <a:avLst/>
              <a:gdLst>
                <a:gd name="connsiteX0" fmla="*/ 114164 w 114798"/>
                <a:gd name="connsiteY0" fmla="*/ 7686 h 137337"/>
                <a:gd name="connsiteX1" fmla="*/ 114715 w 114798"/>
                <a:gd name="connsiteY1" fmla="*/ 36890 h 137337"/>
                <a:gd name="connsiteX2" fmla="*/ 114715 w 114798"/>
                <a:gd name="connsiteY2" fmla="*/ 55547 h 137337"/>
                <a:gd name="connsiteX3" fmla="*/ 114715 w 114798"/>
                <a:gd name="connsiteY3" fmla="*/ 69008 h 137337"/>
                <a:gd name="connsiteX4" fmla="*/ 114715 w 114798"/>
                <a:gd name="connsiteY4" fmla="*/ 82469 h 137337"/>
                <a:gd name="connsiteX5" fmla="*/ 114715 w 114798"/>
                <a:gd name="connsiteY5" fmla="*/ 100338 h 137337"/>
                <a:gd name="connsiteX6" fmla="*/ 114715 w 114798"/>
                <a:gd name="connsiteY6" fmla="*/ 128204 h 137337"/>
                <a:gd name="connsiteX7" fmla="*/ 111645 w 114798"/>
                <a:gd name="connsiteY7" fmla="*/ 135132 h 137337"/>
                <a:gd name="connsiteX8" fmla="*/ 98184 w 114798"/>
                <a:gd name="connsiteY8" fmla="*/ 135132 h 137337"/>
                <a:gd name="connsiteX9" fmla="*/ 95114 w 114798"/>
                <a:gd name="connsiteY9" fmla="*/ 128755 h 137337"/>
                <a:gd name="connsiteX10" fmla="*/ 95114 w 114798"/>
                <a:gd name="connsiteY10" fmla="*/ 109233 h 137337"/>
                <a:gd name="connsiteX11" fmla="*/ 77796 w 114798"/>
                <a:gd name="connsiteY11" fmla="*/ 126079 h 137337"/>
                <a:gd name="connsiteX12" fmla="*/ 52449 w 114798"/>
                <a:gd name="connsiteY12" fmla="*/ 132219 h 137337"/>
                <a:gd name="connsiteX13" fmla="*/ 30171 w 114798"/>
                <a:gd name="connsiteY13" fmla="*/ 127417 h 137337"/>
                <a:gd name="connsiteX14" fmla="*/ 15214 w 114798"/>
                <a:gd name="connsiteY14" fmla="*/ 113248 h 137337"/>
                <a:gd name="connsiteX15" fmla="*/ 6398 w 114798"/>
                <a:gd name="connsiteY15" fmla="*/ 92072 h 137337"/>
                <a:gd name="connsiteX16" fmla="*/ 1753 w 114798"/>
                <a:gd name="connsiteY16" fmla="*/ 66410 h 137337"/>
                <a:gd name="connsiteX17" fmla="*/ 22 w 114798"/>
                <a:gd name="connsiteY17" fmla="*/ 38543 h 137337"/>
                <a:gd name="connsiteX18" fmla="*/ 22 w 114798"/>
                <a:gd name="connsiteY18" fmla="*/ 10913 h 137337"/>
                <a:gd name="connsiteX19" fmla="*/ 2856 w 114798"/>
                <a:gd name="connsiteY19" fmla="*/ 4379 h 137337"/>
                <a:gd name="connsiteX20" fmla="*/ 9232 w 114798"/>
                <a:gd name="connsiteY20" fmla="*/ 1860 h 137337"/>
                <a:gd name="connsiteX21" fmla="*/ 15765 w 114798"/>
                <a:gd name="connsiteY21" fmla="*/ 3750 h 137337"/>
                <a:gd name="connsiteX22" fmla="*/ 18835 w 114798"/>
                <a:gd name="connsiteY22" fmla="*/ 10519 h 137337"/>
                <a:gd name="connsiteX23" fmla="*/ 19544 w 114798"/>
                <a:gd name="connsiteY23" fmla="*/ 45628 h 137337"/>
                <a:gd name="connsiteX24" fmla="*/ 22850 w 114798"/>
                <a:gd name="connsiteY24" fmla="*/ 79399 h 137337"/>
                <a:gd name="connsiteX25" fmla="*/ 32847 w 114798"/>
                <a:gd name="connsiteY25" fmla="*/ 104982 h 137337"/>
                <a:gd name="connsiteX26" fmla="*/ 53787 w 114798"/>
                <a:gd name="connsiteY26" fmla="*/ 114980 h 137337"/>
                <a:gd name="connsiteX27" fmla="*/ 84487 w 114798"/>
                <a:gd name="connsiteY27" fmla="*/ 91364 h 137337"/>
                <a:gd name="connsiteX28" fmla="*/ 94091 w 114798"/>
                <a:gd name="connsiteY28" fmla="*/ 25319 h 137337"/>
                <a:gd name="connsiteX29" fmla="*/ 94091 w 114798"/>
                <a:gd name="connsiteY29" fmla="*/ 9260 h 137337"/>
                <a:gd name="connsiteX30" fmla="*/ 97004 w 114798"/>
                <a:gd name="connsiteY30" fmla="*/ 2726 h 137337"/>
                <a:gd name="connsiteX31" fmla="*/ 103301 w 114798"/>
                <a:gd name="connsiteY31" fmla="*/ 50 h 137337"/>
                <a:gd name="connsiteX32" fmla="*/ 109835 w 114798"/>
                <a:gd name="connsiteY32" fmla="*/ 1545 h 137337"/>
                <a:gd name="connsiteX33" fmla="*/ 114164 w 114798"/>
                <a:gd name="connsiteY33" fmla="*/ 7686 h 137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4798" h="137337">
                  <a:moveTo>
                    <a:pt x="114164" y="7686"/>
                  </a:moveTo>
                  <a:cubicBezTo>
                    <a:pt x="114164" y="19730"/>
                    <a:pt x="114637" y="29491"/>
                    <a:pt x="114715" y="36890"/>
                  </a:cubicBezTo>
                  <a:cubicBezTo>
                    <a:pt x="114794" y="44290"/>
                    <a:pt x="114715" y="50587"/>
                    <a:pt x="114715" y="55547"/>
                  </a:cubicBezTo>
                  <a:cubicBezTo>
                    <a:pt x="114715" y="60506"/>
                    <a:pt x="114715" y="64993"/>
                    <a:pt x="114715" y="69008"/>
                  </a:cubicBezTo>
                  <a:lnTo>
                    <a:pt x="114715" y="82469"/>
                  </a:lnTo>
                  <a:cubicBezTo>
                    <a:pt x="114715" y="87349"/>
                    <a:pt x="114715" y="93253"/>
                    <a:pt x="114715" y="100338"/>
                  </a:cubicBezTo>
                  <a:cubicBezTo>
                    <a:pt x="114715" y="107422"/>
                    <a:pt x="114715" y="116633"/>
                    <a:pt x="114715" y="128204"/>
                  </a:cubicBezTo>
                  <a:cubicBezTo>
                    <a:pt x="114847" y="130869"/>
                    <a:pt x="113708" y="133439"/>
                    <a:pt x="111645" y="135132"/>
                  </a:cubicBezTo>
                  <a:cubicBezTo>
                    <a:pt x="107636" y="138059"/>
                    <a:pt x="102194" y="138059"/>
                    <a:pt x="98184" y="135132"/>
                  </a:cubicBezTo>
                  <a:cubicBezTo>
                    <a:pt x="96121" y="133685"/>
                    <a:pt x="94959" y="131270"/>
                    <a:pt x="95114" y="128755"/>
                  </a:cubicBezTo>
                  <a:lnTo>
                    <a:pt x="95114" y="109233"/>
                  </a:lnTo>
                  <a:cubicBezTo>
                    <a:pt x="90743" y="116129"/>
                    <a:pt x="84811" y="121900"/>
                    <a:pt x="77796" y="126079"/>
                  </a:cubicBezTo>
                  <a:cubicBezTo>
                    <a:pt x="70057" y="130380"/>
                    <a:pt x="61297" y="132502"/>
                    <a:pt x="52449" y="132219"/>
                  </a:cubicBezTo>
                  <a:cubicBezTo>
                    <a:pt x="44720" y="132729"/>
                    <a:pt x="37003" y="131066"/>
                    <a:pt x="30171" y="127417"/>
                  </a:cubicBezTo>
                  <a:cubicBezTo>
                    <a:pt x="24093" y="124000"/>
                    <a:pt x="18955" y="119132"/>
                    <a:pt x="15214" y="113248"/>
                  </a:cubicBezTo>
                  <a:cubicBezTo>
                    <a:pt x="11158" y="106708"/>
                    <a:pt x="8182" y="99558"/>
                    <a:pt x="6398" y="92072"/>
                  </a:cubicBezTo>
                  <a:cubicBezTo>
                    <a:pt x="4266" y="83634"/>
                    <a:pt x="2714" y="75060"/>
                    <a:pt x="1753" y="66410"/>
                  </a:cubicBezTo>
                  <a:cubicBezTo>
                    <a:pt x="730" y="57279"/>
                    <a:pt x="179" y="47990"/>
                    <a:pt x="22" y="38543"/>
                  </a:cubicBezTo>
                  <a:cubicBezTo>
                    <a:pt x="-136" y="29097"/>
                    <a:pt x="22" y="19808"/>
                    <a:pt x="22" y="10913"/>
                  </a:cubicBezTo>
                  <a:cubicBezTo>
                    <a:pt x="-129" y="8408"/>
                    <a:pt x="923" y="5981"/>
                    <a:pt x="2856" y="4379"/>
                  </a:cubicBezTo>
                  <a:cubicBezTo>
                    <a:pt x="4659" y="2883"/>
                    <a:pt x="6893" y="2001"/>
                    <a:pt x="9232" y="1860"/>
                  </a:cubicBezTo>
                  <a:cubicBezTo>
                    <a:pt x="11563" y="1714"/>
                    <a:pt x="13872" y="2382"/>
                    <a:pt x="15765" y="3750"/>
                  </a:cubicBezTo>
                  <a:cubicBezTo>
                    <a:pt x="17857" y="5350"/>
                    <a:pt x="19009" y="7891"/>
                    <a:pt x="18835" y="10519"/>
                  </a:cubicBezTo>
                  <a:cubicBezTo>
                    <a:pt x="18836" y="21776"/>
                    <a:pt x="19308" y="33505"/>
                    <a:pt x="19544" y="45628"/>
                  </a:cubicBezTo>
                  <a:cubicBezTo>
                    <a:pt x="19772" y="56953"/>
                    <a:pt x="20877" y="68244"/>
                    <a:pt x="22850" y="79399"/>
                  </a:cubicBezTo>
                  <a:cubicBezTo>
                    <a:pt x="24279" y="88553"/>
                    <a:pt x="27691" y="97284"/>
                    <a:pt x="32847" y="104982"/>
                  </a:cubicBezTo>
                  <a:cubicBezTo>
                    <a:pt x="37596" y="111750"/>
                    <a:pt x="45538" y="115542"/>
                    <a:pt x="53787" y="114980"/>
                  </a:cubicBezTo>
                  <a:cubicBezTo>
                    <a:pt x="68114" y="114980"/>
                    <a:pt x="78347" y="107108"/>
                    <a:pt x="84487" y="91364"/>
                  </a:cubicBezTo>
                  <a:cubicBezTo>
                    <a:pt x="91535" y="70082"/>
                    <a:pt x="94786" y="47726"/>
                    <a:pt x="94091" y="25319"/>
                  </a:cubicBezTo>
                  <a:lnTo>
                    <a:pt x="94091" y="9260"/>
                  </a:lnTo>
                  <a:cubicBezTo>
                    <a:pt x="93959" y="6741"/>
                    <a:pt x="95042" y="4312"/>
                    <a:pt x="97004" y="2726"/>
                  </a:cubicBezTo>
                  <a:cubicBezTo>
                    <a:pt x="98802" y="1248"/>
                    <a:pt x="100988" y="319"/>
                    <a:pt x="103301" y="50"/>
                  </a:cubicBezTo>
                  <a:cubicBezTo>
                    <a:pt x="105585" y="-199"/>
                    <a:pt x="107886" y="328"/>
                    <a:pt x="109835" y="1545"/>
                  </a:cubicBezTo>
                  <a:cubicBezTo>
                    <a:pt x="112225" y="2727"/>
                    <a:pt x="113854" y="5038"/>
                    <a:pt x="114164" y="7686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" name="Forme libre : forme 23">
              <a:extLst>
                <a:ext uri="{FF2B5EF4-FFF2-40B4-BE49-F238E27FC236}">
                  <a16:creationId xmlns:a16="http://schemas.microsoft.com/office/drawing/2014/main" id="{15DB7FBB-059A-4406-B0B2-93BEF8EAF641}"/>
                </a:ext>
              </a:extLst>
            </p:cNvPr>
            <p:cNvSpPr/>
            <p:nvPr/>
          </p:nvSpPr>
          <p:spPr>
            <a:xfrm>
              <a:off x="3085906" y="2039708"/>
              <a:ext cx="98423" cy="213564"/>
            </a:xfrm>
            <a:custGeom>
              <a:avLst/>
              <a:gdLst>
                <a:gd name="connsiteX0" fmla="*/ 57215 w 98423"/>
                <a:gd name="connsiteY0" fmla="*/ 94452 h 213564"/>
                <a:gd name="connsiteX1" fmla="*/ 58789 w 98423"/>
                <a:gd name="connsiteY1" fmla="*/ 205446 h 213564"/>
                <a:gd name="connsiteX2" fmla="*/ 55719 w 98423"/>
                <a:gd name="connsiteY2" fmla="*/ 211665 h 213564"/>
                <a:gd name="connsiteX3" fmla="*/ 49737 w 98423"/>
                <a:gd name="connsiteY3" fmla="*/ 213554 h 213564"/>
                <a:gd name="connsiteX4" fmla="*/ 43439 w 98423"/>
                <a:gd name="connsiteY4" fmla="*/ 211665 h 213564"/>
                <a:gd name="connsiteX5" fmla="*/ 39975 w 98423"/>
                <a:gd name="connsiteY5" fmla="*/ 205446 h 213564"/>
                <a:gd name="connsiteX6" fmla="*/ 38401 w 98423"/>
                <a:gd name="connsiteY6" fmla="*/ 95239 h 213564"/>
                <a:gd name="connsiteX7" fmla="*/ 10377 w 98423"/>
                <a:gd name="connsiteY7" fmla="*/ 95239 h 213564"/>
                <a:gd name="connsiteX8" fmla="*/ 3056 w 98423"/>
                <a:gd name="connsiteY8" fmla="*/ 92720 h 213564"/>
                <a:gd name="connsiteX9" fmla="*/ -14 w 98423"/>
                <a:gd name="connsiteY9" fmla="*/ 87210 h 213564"/>
                <a:gd name="connsiteX10" fmla="*/ 1954 w 98423"/>
                <a:gd name="connsiteY10" fmla="*/ 81227 h 213564"/>
                <a:gd name="connsiteX11" fmla="*/ 9196 w 98423"/>
                <a:gd name="connsiteY11" fmla="*/ 78315 h 213564"/>
                <a:gd name="connsiteX12" fmla="*/ 38008 w 98423"/>
                <a:gd name="connsiteY12" fmla="*/ 77606 h 213564"/>
                <a:gd name="connsiteX13" fmla="*/ 37220 w 98423"/>
                <a:gd name="connsiteY13" fmla="*/ 9593 h 213564"/>
                <a:gd name="connsiteX14" fmla="*/ 40133 w 98423"/>
                <a:gd name="connsiteY14" fmla="*/ 2272 h 213564"/>
                <a:gd name="connsiteX15" fmla="*/ 46509 w 98423"/>
                <a:gd name="connsiteY15" fmla="*/ -11 h 213564"/>
                <a:gd name="connsiteX16" fmla="*/ 52964 w 98423"/>
                <a:gd name="connsiteY16" fmla="*/ 2272 h 213564"/>
                <a:gd name="connsiteX17" fmla="*/ 56034 w 98423"/>
                <a:gd name="connsiteY17" fmla="*/ 9593 h 213564"/>
                <a:gd name="connsiteX18" fmla="*/ 56821 w 98423"/>
                <a:gd name="connsiteY18" fmla="*/ 77213 h 213564"/>
                <a:gd name="connsiteX19" fmla="*/ 89096 w 98423"/>
                <a:gd name="connsiteY19" fmla="*/ 76425 h 213564"/>
                <a:gd name="connsiteX20" fmla="*/ 95630 w 98423"/>
                <a:gd name="connsiteY20" fmla="*/ 78945 h 213564"/>
                <a:gd name="connsiteX21" fmla="*/ 98306 w 98423"/>
                <a:gd name="connsiteY21" fmla="*/ 84691 h 213564"/>
                <a:gd name="connsiteX22" fmla="*/ 96811 w 98423"/>
                <a:gd name="connsiteY22" fmla="*/ 90595 h 213564"/>
                <a:gd name="connsiteX23" fmla="*/ 90671 w 98423"/>
                <a:gd name="connsiteY23" fmla="*/ 93350 h 21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8423" h="213564">
                  <a:moveTo>
                    <a:pt x="57215" y="94452"/>
                  </a:moveTo>
                  <a:lnTo>
                    <a:pt x="58789" y="205446"/>
                  </a:lnTo>
                  <a:cubicBezTo>
                    <a:pt x="58687" y="207858"/>
                    <a:pt x="57572" y="210116"/>
                    <a:pt x="55719" y="211665"/>
                  </a:cubicBezTo>
                  <a:cubicBezTo>
                    <a:pt x="53975" y="212910"/>
                    <a:pt x="51880" y="213571"/>
                    <a:pt x="49737" y="213554"/>
                  </a:cubicBezTo>
                  <a:cubicBezTo>
                    <a:pt x="47499" y="213546"/>
                    <a:pt x="45312" y="212890"/>
                    <a:pt x="43439" y="211665"/>
                  </a:cubicBezTo>
                  <a:cubicBezTo>
                    <a:pt x="41360" y="210262"/>
                    <a:pt x="40073" y="207952"/>
                    <a:pt x="39975" y="205446"/>
                  </a:cubicBezTo>
                  <a:lnTo>
                    <a:pt x="38401" y="95239"/>
                  </a:lnTo>
                  <a:lnTo>
                    <a:pt x="10377" y="95239"/>
                  </a:lnTo>
                  <a:cubicBezTo>
                    <a:pt x="7705" y="95366"/>
                    <a:pt x="5085" y="94465"/>
                    <a:pt x="3056" y="92720"/>
                  </a:cubicBezTo>
                  <a:cubicBezTo>
                    <a:pt x="1383" y="91330"/>
                    <a:pt x="288" y="89365"/>
                    <a:pt x="-14" y="87210"/>
                  </a:cubicBezTo>
                  <a:cubicBezTo>
                    <a:pt x="-219" y="85029"/>
                    <a:pt x="494" y="82861"/>
                    <a:pt x="1954" y="81227"/>
                  </a:cubicBezTo>
                  <a:cubicBezTo>
                    <a:pt x="3754" y="79140"/>
                    <a:pt x="6453" y="78054"/>
                    <a:pt x="9196" y="78315"/>
                  </a:cubicBezTo>
                  <a:lnTo>
                    <a:pt x="38008" y="77606"/>
                  </a:lnTo>
                  <a:lnTo>
                    <a:pt x="37220" y="9593"/>
                  </a:lnTo>
                  <a:cubicBezTo>
                    <a:pt x="37023" y="6836"/>
                    <a:pt x="38095" y="4140"/>
                    <a:pt x="40133" y="2272"/>
                  </a:cubicBezTo>
                  <a:cubicBezTo>
                    <a:pt x="41931" y="798"/>
                    <a:pt x="44184" y="-8"/>
                    <a:pt x="46509" y="-11"/>
                  </a:cubicBezTo>
                  <a:cubicBezTo>
                    <a:pt x="48852" y="29"/>
                    <a:pt x="51118" y="830"/>
                    <a:pt x="52964" y="2272"/>
                  </a:cubicBezTo>
                  <a:cubicBezTo>
                    <a:pt x="55112" y="4072"/>
                    <a:pt x="56256" y="6800"/>
                    <a:pt x="56034" y="9593"/>
                  </a:cubicBezTo>
                  <a:lnTo>
                    <a:pt x="56821" y="77213"/>
                  </a:lnTo>
                  <a:lnTo>
                    <a:pt x="89096" y="76425"/>
                  </a:lnTo>
                  <a:cubicBezTo>
                    <a:pt x="91536" y="76277"/>
                    <a:pt x="93921" y="77196"/>
                    <a:pt x="95630" y="78945"/>
                  </a:cubicBezTo>
                  <a:cubicBezTo>
                    <a:pt x="97152" y="80498"/>
                    <a:pt x="98096" y="82526"/>
                    <a:pt x="98306" y="84691"/>
                  </a:cubicBezTo>
                  <a:cubicBezTo>
                    <a:pt x="98577" y="86778"/>
                    <a:pt x="98043" y="88889"/>
                    <a:pt x="96811" y="90595"/>
                  </a:cubicBezTo>
                  <a:cubicBezTo>
                    <a:pt x="95350" y="92477"/>
                    <a:pt x="93048" y="93510"/>
                    <a:pt x="90671" y="93350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" name="Forme libre : forme 24">
              <a:extLst>
                <a:ext uri="{FF2B5EF4-FFF2-40B4-BE49-F238E27FC236}">
                  <a16:creationId xmlns:a16="http://schemas.microsoft.com/office/drawing/2014/main" id="{30BC5E04-E5D3-4D19-9836-21172503580B}"/>
                </a:ext>
              </a:extLst>
            </p:cNvPr>
            <p:cNvSpPr/>
            <p:nvPr/>
          </p:nvSpPr>
          <p:spPr>
            <a:xfrm>
              <a:off x="3319072" y="2025853"/>
              <a:ext cx="21918" cy="227419"/>
            </a:xfrm>
            <a:custGeom>
              <a:avLst/>
              <a:gdLst>
                <a:gd name="connsiteX0" fmla="*/ -14 w 21918"/>
                <a:gd name="connsiteY0" fmla="*/ 9594 h 227419"/>
                <a:gd name="connsiteX1" fmla="*/ 2820 w 21918"/>
                <a:gd name="connsiteY1" fmla="*/ 2351 h 227419"/>
                <a:gd name="connsiteX2" fmla="*/ 9353 w 21918"/>
                <a:gd name="connsiteY2" fmla="*/ -10 h 227419"/>
                <a:gd name="connsiteX3" fmla="*/ 15887 w 21918"/>
                <a:gd name="connsiteY3" fmla="*/ 2351 h 227419"/>
                <a:gd name="connsiteX4" fmla="*/ 18800 w 21918"/>
                <a:gd name="connsiteY4" fmla="*/ 9594 h 227419"/>
                <a:gd name="connsiteX5" fmla="*/ 21870 w 21918"/>
                <a:gd name="connsiteY5" fmla="*/ 218592 h 227419"/>
                <a:gd name="connsiteX6" fmla="*/ 18563 w 21918"/>
                <a:gd name="connsiteY6" fmla="*/ 225126 h 227419"/>
                <a:gd name="connsiteX7" fmla="*/ 11715 w 21918"/>
                <a:gd name="connsiteY7" fmla="*/ 227409 h 227419"/>
                <a:gd name="connsiteX8" fmla="*/ 4788 w 21918"/>
                <a:gd name="connsiteY8" fmla="*/ 225126 h 227419"/>
                <a:gd name="connsiteX9" fmla="*/ 1481 w 21918"/>
                <a:gd name="connsiteY9" fmla="*/ 218592 h 227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918" h="227419">
                  <a:moveTo>
                    <a:pt x="-14" y="9594"/>
                  </a:moveTo>
                  <a:cubicBezTo>
                    <a:pt x="-255" y="6869"/>
                    <a:pt x="793" y="4189"/>
                    <a:pt x="2820" y="2351"/>
                  </a:cubicBezTo>
                  <a:cubicBezTo>
                    <a:pt x="4649" y="815"/>
                    <a:pt x="6964" y="-22"/>
                    <a:pt x="9353" y="-10"/>
                  </a:cubicBezTo>
                  <a:cubicBezTo>
                    <a:pt x="11743" y="-29"/>
                    <a:pt x="14061" y="808"/>
                    <a:pt x="15887" y="2351"/>
                  </a:cubicBezTo>
                  <a:cubicBezTo>
                    <a:pt x="17974" y="4151"/>
                    <a:pt x="19060" y="6850"/>
                    <a:pt x="18800" y="9594"/>
                  </a:cubicBezTo>
                  <a:lnTo>
                    <a:pt x="21870" y="218592"/>
                  </a:lnTo>
                  <a:cubicBezTo>
                    <a:pt x="21909" y="221182"/>
                    <a:pt x="20673" y="223625"/>
                    <a:pt x="18563" y="225126"/>
                  </a:cubicBezTo>
                  <a:cubicBezTo>
                    <a:pt x="16577" y="226588"/>
                    <a:pt x="14181" y="227387"/>
                    <a:pt x="11715" y="227409"/>
                  </a:cubicBezTo>
                  <a:cubicBezTo>
                    <a:pt x="9225" y="227387"/>
                    <a:pt x="6803" y="226589"/>
                    <a:pt x="4788" y="225126"/>
                  </a:cubicBezTo>
                  <a:cubicBezTo>
                    <a:pt x="2678" y="223625"/>
                    <a:pt x="1442" y="221182"/>
                    <a:pt x="1481" y="218592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" name="Forme libre : forme 25">
              <a:extLst>
                <a:ext uri="{FF2B5EF4-FFF2-40B4-BE49-F238E27FC236}">
                  <a16:creationId xmlns:a16="http://schemas.microsoft.com/office/drawing/2014/main" id="{CA4D01C7-F12F-49BA-94D7-E77F8A4F7735}"/>
                </a:ext>
              </a:extLst>
            </p:cNvPr>
            <p:cNvSpPr/>
            <p:nvPr/>
          </p:nvSpPr>
          <p:spPr>
            <a:xfrm>
              <a:off x="3375376" y="2107579"/>
              <a:ext cx="125428" cy="143397"/>
            </a:xfrm>
            <a:custGeom>
              <a:avLst/>
              <a:gdLst>
                <a:gd name="connsiteX0" fmla="*/ 118832 w 125428"/>
                <a:gd name="connsiteY0" fmla="*/ 63106 h 143397"/>
                <a:gd name="connsiteX1" fmla="*/ 100176 w 125428"/>
                <a:gd name="connsiteY1" fmla="*/ 68853 h 143397"/>
                <a:gd name="connsiteX2" fmla="*/ 71601 w 125428"/>
                <a:gd name="connsiteY2" fmla="*/ 73812 h 143397"/>
                <a:gd name="connsiteX3" fmla="*/ 41609 w 125428"/>
                <a:gd name="connsiteY3" fmla="*/ 77669 h 143397"/>
                <a:gd name="connsiteX4" fmla="*/ 18938 w 125428"/>
                <a:gd name="connsiteY4" fmla="*/ 79637 h 143397"/>
                <a:gd name="connsiteX5" fmla="*/ 23582 w 125428"/>
                <a:gd name="connsiteY5" fmla="*/ 99396 h 143397"/>
                <a:gd name="connsiteX6" fmla="*/ 33500 w 125428"/>
                <a:gd name="connsiteY6" fmla="*/ 114352 h 143397"/>
                <a:gd name="connsiteX7" fmla="*/ 48142 w 125428"/>
                <a:gd name="connsiteY7" fmla="*/ 123169 h 143397"/>
                <a:gd name="connsiteX8" fmla="*/ 66562 w 125428"/>
                <a:gd name="connsiteY8" fmla="*/ 124192 h 143397"/>
                <a:gd name="connsiteX9" fmla="*/ 87895 w 125428"/>
                <a:gd name="connsiteY9" fmla="*/ 115691 h 143397"/>
                <a:gd name="connsiteX10" fmla="*/ 107260 w 125428"/>
                <a:gd name="connsiteY10" fmla="*/ 96483 h 143397"/>
                <a:gd name="connsiteX11" fmla="*/ 114188 w 125428"/>
                <a:gd name="connsiteY11" fmla="*/ 92705 h 143397"/>
                <a:gd name="connsiteX12" fmla="*/ 120957 w 125428"/>
                <a:gd name="connsiteY12" fmla="*/ 94200 h 143397"/>
                <a:gd name="connsiteX13" fmla="*/ 124972 w 125428"/>
                <a:gd name="connsiteY13" fmla="*/ 99396 h 143397"/>
                <a:gd name="connsiteX14" fmla="*/ 124185 w 125428"/>
                <a:gd name="connsiteY14" fmla="*/ 106480 h 143397"/>
                <a:gd name="connsiteX15" fmla="*/ 97893 w 125428"/>
                <a:gd name="connsiteY15" fmla="*/ 131434 h 143397"/>
                <a:gd name="connsiteX16" fmla="*/ 71207 w 125428"/>
                <a:gd name="connsiteY16" fmla="*/ 142219 h 143397"/>
                <a:gd name="connsiteX17" fmla="*/ 44128 w 125428"/>
                <a:gd name="connsiteY17" fmla="*/ 141274 h 143397"/>
                <a:gd name="connsiteX18" fmla="*/ 21456 w 125428"/>
                <a:gd name="connsiteY18" fmla="*/ 128600 h 143397"/>
                <a:gd name="connsiteX19" fmla="*/ 5713 w 125428"/>
                <a:gd name="connsiteY19" fmla="*/ 105693 h 143397"/>
                <a:gd name="connsiteX20" fmla="*/ -34 w 125428"/>
                <a:gd name="connsiteY20" fmla="*/ 74206 h 143397"/>
                <a:gd name="connsiteX21" fmla="*/ 2879 w 125428"/>
                <a:gd name="connsiteY21" fmla="*/ 49252 h 143397"/>
                <a:gd name="connsiteX22" fmla="*/ 11853 w 125428"/>
                <a:gd name="connsiteY22" fmla="*/ 26817 h 143397"/>
                <a:gd name="connsiteX23" fmla="*/ 27597 w 125428"/>
                <a:gd name="connsiteY23" fmla="*/ 9499 h 143397"/>
                <a:gd name="connsiteX24" fmla="*/ 51212 w 125428"/>
                <a:gd name="connsiteY24" fmla="*/ 525 h 143397"/>
                <a:gd name="connsiteX25" fmla="*/ 74828 w 125428"/>
                <a:gd name="connsiteY25" fmla="*/ 1863 h 143397"/>
                <a:gd name="connsiteX26" fmla="*/ 96318 w 125428"/>
                <a:gd name="connsiteY26" fmla="*/ 11624 h 143397"/>
                <a:gd name="connsiteX27" fmla="*/ 112456 w 125428"/>
                <a:gd name="connsiteY27" fmla="*/ 29336 h 143397"/>
                <a:gd name="connsiteX28" fmla="*/ 120957 w 125428"/>
                <a:gd name="connsiteY28" fmla="*/ 54290 h 143397"/>
                <a:gd name="connsiteX29" fmla="*/ 118832 w 125428"/>
                <a:gd name="connsiteY29" fmla="*/ 63106 h 143397"/>
                <a:gd name="connsiteX30" fmla="*/ 51212 w 125428"/>
                <a:gd name="connsiteY30" fmla="*/ 19732 h 143397"/>
                <a:gd name="connsiteX31" fmla="*/ 37988 w 125428"/>
                <a:gd name="connsiteY31" fmla="*/ 25243 h 143397"/>
                <a:gd name="connsiteX32" fmla="*/ 28541 w 125428"/>
                <a:gd name="connsiteY32" fmla="*/ 34689 h 143397"/>
                <a:gd name="connsiteX33" fmla="*/ 22559 w 125428"/>
                <a:gd name="connsiteY33" fmla="*/ 46733 h 143397"/>
                <a:gd name="connsiteX34" fmla="*/ 19725 w 125428"/>
                <a:gd name="connsiteY34" fmla="*/ 60823 h 143397"/>
                <a:gd name="connsiteX35" fmla="*/ 61367 w 125428"/>
                <a:gd name="connsiteY35" fmla="*/ 57360 h 143397"/>
                <a:gd name="connsiteX36" fmla="*/ 102301 w 125428"/>
                <a:gd name="connsiteY36" fmla="*/ 49488 h 143397"/>
                <a:gd name="connsiteX37" fmla="*/ 96318 w 125428"/>
                <a:gd name="connsiteY37" fmla="*/ 35870 h 143397"/>
                <a:gd name="connsiteX38" fmla="*/ 85219 w 125428"/>
                <a:gd name="connsiteY38" fmla="*/ 25321 h 143397"/>
                <a:gd name="connsiteX39" fmla="*/ 69869 w 125428"/>
                <a:gd name="connsiteY39" fmla="*/ 19575 h 143397"/>
                <a:gd name="connsiteX40" fmla="*/ 51212 w 125428"/>
                <a:gd name="connsiteY40" fmla="*/ 19732 h 143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5428" h="143397">
                  <a:moveTo>
                    <a:pt x="118832" y="63106"/>
                  </a:moveTo>
                  <a:cubicBezTo>
                    <a:pt x="112911" y="65882"/>
                    <a:pt x="106632" y="67816"/>
                    <a:pt x="100176" y="68853"/>
                  </a:cubicBezTo>
                  <a:cubicBezTo>
                    <a:pt x="91359" y="70690"/>
                    <a:pt x="81834" y="72343"/>
                    <a:pt x="71601" y="73812"/>
                  </a:cubicBezTo>
                  <a:cubicBezTo>
                    <a:pt x="61288" y="75387"/>
                    <a:pt x="51370" y="76646"/>
                    <a:pt x="41609" y="77669"/>
                  </a:cubicBezTo>
                  <a:cubicBezTo>
                    <a:pt x="31847" y="78693"/>
                    <a:pt x="24290" y="79323"/>
                    <a:pt x="18938" y="79637"/>
                  </a:cubicBezTo>
                  <a:cubicBezTo>
                    <a:pt x="19373" y="86436"/>
                    <a:pt x="20943" y="93115"/>
                    <a:pt x="23582" y="99396"/>
                  </a:cubicBezTo>
                  <a:cubicBezTo>
                    <a:pt x="25833" y="105006"/>
                    <a:pt x="29209" y="110095"/>
                    <a:pt x="33500" y="114352"/>
                  </a:cubicBezTo>
                  <a:cubicBezTo>
                    <a:pt x="37637" y="118380"/>
                    <a:pt x="42648" y="121397"/>
                    <a:pt x="48142" y="123169"/>
                  </a:cubicBezTo>
                  <a:cubicBezTo>
                    <a:pt x="54081" y="125146"/>
                    <a:pt x="60441" y="125499"/>
                    <a:pt x="66562" y="124192"/>
                  </a:cubicBezTo>
                  <a:cubicBezTo>
                    <a:pt x="74224" y="123003"/>
                    <a:pt x="81516" y="120097"/>
                    <a:pt x="87895" y="115691"/>
                  </a:cubicBezTo>
                  <a:cubicBezTo>
                    <a:pt x="95286" y="110306"/>
                    <a:pt x="101815" y="103829"/>
                    <a:pt x="107260" y="96483"/>
                  </a:cubicBezTo>
                  <a:cubicBezTo>
                    <a:pt x="108999" y="94381"/>
                    <a:pt x="111479" y="93028"/>
                    <a:pt x="114188" y="92705"/>
                  </a:cubicBezTo>
                  <a:cubicBezTo>
                    <a:pt x="116551" y="92373"/>
                    <a:pt x="118954" y="92904"/>
                    <a:pt x="120957" y="94200"/>
                  </a:cubicBezTo>
                  <a:cubicBezTo>
                    <a:pt x="122834" y="95440"/>
                    <a:pt x="124246" y="97267"/>
                    <a:pt x="124972" y="99396"/>
                  </a:cubicBezTo>
                  <a:cubicBezTo>
                    <a:pt x="125719" y="101763"/>
                    <a:pt x="125433" y="104335"/>
                    <a:pt x="124185" y="106480"/>
                  </a:cubicBezTo>
                  <a:cubicBezTo>
                    <a:pt x="116995" y="116314"/>
                    <a:pt x="108088" y="124767"/>
                    <a:pt x="97893" y="131434"/>
                  </a:cubicBezTo>
                  <a:cubicBezTo>
                    <a:pt x="89702" y="136572"/>
                    <a:pt x="80668" y="140223"/>
                    <a:pt x="71207" y="142219"/>
                  </a:cubicBezTo>
                  <a:cubicBezTo>
                    <a:pt x="62233" y="144049"/>
                    <a:pt x="52952" y="143725"/>
                    <a:pt x="44128" y="141274"/>
                  </a:cubicBezTo>
                  <a:cubicBezTo>
                    <a:pt x="35678" y="138894"/>
                    <a:pt x="27910" y="134552"/>
                    <a:pt x="21456" y="128600"/>
                  </a:cubicBezTo>
                  <a:cubicBezTo>
                    <a:pt x="14600" y="122205"/>
                    <a:pt x="9226" y="114387"/>
                    <a:pt x="5713" y="105693"/>
                  </a:cubicBezTo>
                  <a:cubicBezTo>
                    <a:pt x="1716" y="95686"/>
                    <a:pt x="-238" y="84980"/>
                    <a:pt x="-34" y="74206"/>
                  </a:cubicBezTo>
                  <a:cubicBezTo>
                    <a:pt x="-51" y="65802"/>
                    <a:pt x="927" y="57426"/>
                    <a:pt x="2879" y="49252"/>
                  </a:cubicBezTo>
                  <a:cubicBezTo>
                    <a:pt x="4656" y="41343"/>
                    <a:pt x="7686" y="33770"/>
                    <a:pt x="11853" y="26817"/>
                  </a:cubicBezTo>
                  <a:cubicBezTo>
                    <a:pt x="15887" y="20047"/>
                    <a:pt x="21241" y="14158"/>
                    <a:pt x="27597" y="9499"/>
                  </a:cubicBezTo>
                  <a:cubicBezTo>
                    <a:pt x="34606" y="4601"/>
                    <a:pt x="42720" y="1518"/>
                    <a:pt x="51212" y="525"/>
                  </a:cubicBezTo>
                  <a:cubicBezTo>
                    <a:pt x="59099" y="-502"/>
                    <a:pt x="67108" y="-49"/>
                    <a:pt x="74828" y="1863"/>
                  </a:cubicBezTo>
                  <a:cubicBezTo>
                    <a:pt x="82561" y="3679"/>
                    <a:pt x="89863" y="6995"/>
                    <a:pt x="96318" y="11624"/>
                  </a:cubicBezTo>
                  <a:cubicBezTo>
                    <a:pt x="102867" y="16346"/>
                    <a:pt x="108362" y="22377"/>
                    <a:pt x="112456" y="29336"/>
                  </a:cubicBezTo>
                  <a:cubicBezTo>
                    <a:pt x="116997" y="36971"/>
                    <a:pt x="119893" y="45470"/>
                    <a:pt x="120957" y="54290"/>
                  </a:cubicBezTo>
                  <a:cubicBezTo>
                    <a:pt x="122047" y="57391"/>
                    <a:pt x="121215" y="60843"/>
                    <a:pt x="118832" y="63106"/>
                  </a:cubicBezTo>
                  <a:close/>
                  <a:moveTo>
                    <a:pt x="51212" y="19732"/>
                  </a:moveTo>
                  <a:cubicBezTo>
                    <a:pt x="46457" y="20590"/>
                    <a:pt x="41945" y="22470"/>
                    <a:pt x="37988" y="25243"/>
                  </a:cubicBezTo>
                  <a:cubicBezTo>
                    <a:pt x="34329" y="27837"/>
                    <a:pt x="31136" y="31031"/>
                    <a:pt x="28541" y="34689"/>
                  </a:cubicBezTo>
                  <a:cubicBezTo>
                    <a:pt x="25944" y="38375"/>
                    <a:pt x="23926" y="42436"/>
                    <a:pt x="22559" y="46733"/>
                  </a:cubicBezTo>
                  <a:cubicBezTo>
                    <a:pt x="21162" y="51327"/>
                    <a:pt x="20213" y="56046"/>
                    <a:pt x="19725" y="60823"/>
                  </a:cubicBezTo>
                  <a:cubicBezTo>
                    <a:pt x="33679" y="60862"/>
                    <a:pt x="47611" y="59703"/>
                    <a:pt x="61367" y="57360"/>
                  </a:cubicBezTo>
                  <a:cubicBezTo>
                    <a:pt x="74592" y="54998"/>
                    <a:pt x="88237" y="52374"/>
                    <a:pt x="102301" y="49488"/>
                  </a:cubicBezTo>
                  <a:cubicBezTo>
                    <a:pt x="101269" y="44584"/>
                    <a:pt x="99231" y="39947"/>
                    <a:pt x="96318" y="35870"/>
                  </a:cubicBezTo>
                  <a:cubicBezTo>
                    <a:pt x="93386" y="31625"/>
                    <a:pt x="89607" y="28034"/>
                    <a:pt x="85219" y="25321"/>
                  </a:cubicBezTo>
                  <a:cubicBezTo>
                    <a:pt x="80526" y="22423"/>
                    <a:pt x="75311" y="20470"/>
                    <a:pt x="69869" y="19575"/>
                  </a:cubicBezTo>
                  <a:cubicBezTo>
                    <a:pt x="63695" y="18454"/>
                    <a:pt x="57366" y="18508"/>
                    <a:pt x="51212" y="19732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A7F772AE-D083-4976-BA17-EDAD76F47806}"/>
                </a:ext>
              </a:extLst>
            </p:cNvPr>
            <p:cNvSpPr/>
            <p:nvPr/>
          </p:nvSpPr>
          <p:spPr>
            <a:xfrm>
              <a:off x="3639256" y="2111657"/>
              <a:ext cx="204652" cy="142484"/>
            </a:xfrm>
            <a:custGeom>
              <a:avLst/>
              <a:gdLst>
                <a:gd name="connsiteX0" fmla="*/ 20104 w 204652"/>
                <a:gd name="connsiteY0" fmla="*/ 35964 h 142484"/>
                <a:gd name="connsiteX1" fmla="*/ 37580 w 204652"/>
                <a:gd name="connsiteY1" fmla="*/ 13687 h 142484"/>
                <a:gd name="connsiteX2" fmla="*/ 64265 w 204652"/>
                <a:gd name="connsiteY2" fmla="*/ 4476 h 142484"/>
                <a:gd name="connsiteX3" fmla="*/ 81505 w 204652"/>
                <a:gd name="connsiteY3" fmla="*/ 9121 h 142484"/>
                <a:gd name="connsiteX4" fmla="*/ 94021 w 204652"/>
                <a:gd name="connsiteY4" fmla="*/ 21007 h 142484"/>
                <a:gd name="connsiteX5" fmla="*/ 102680 w 204652"/>
                <a:gd name="connsiteY5" fmla="*/ 37302 h 142484"/>
                <a:gd name="connsiteX6" fmla="*/ 108427 w 204652"/>
                <a:gd name="connsiteY6" fmla="*/ 54778 h 142484"/>
                <a:gd name="connsiteX7" fmla="*/ 113622 w 204652"/>
                <a:gd name="connsiteY7" fmla="*/ 40372 h 142484"/>
                <a:gd name="connsiteX8" fmla="*/ 122832 w 204652"/>
                <a:gd name="connsiteY8" fmla="*/ 24628 h 142484"/>
                <a:gd name="connsiteX9" fmla="*/ 135900 w 204652"/>
                <a:gd name="connsiteY9" fmla="*/ 11797 h 142484"/>
                <a:gd name="connsiteX10" fmla="*/ 152195 w 204652"/>
                <a:gd name="connsiteY10" fmla="*/ 6366 h 142484"/>
                <a:gd name="connsiteX11" fmla="*/ 173685 w 204652"/>
                <a:gd name="connsiteY11" fmla="*/ 11167 h 142484"/>
                <a:gd name="connsiteX12" fmla="*/ 188327 w 204652"/>
                <a:gd name="connsiteY12" fmla="*/ 25573 h 142484"/>
                <a:gd name="connsiteX13" fmla="*/ 197379 w 204652"/>
                <a:gd name="connsiteY13" fmla="*/ 47299 h 142484"/>
                <a:gd name="connsiteX14" fmla="*/ 202339 w 204652"/>
                <a:gd name="connsiteY14" fmla="*/ 73828 h 142484"/>
                <a:gd name="connsiteX15" fmla="*/ 204464 w 204652"/>
                <a:gd name="connsiteY15" fmla="*/ 102639 h 142484"/>
                <a:gd name="connsiteX16" fmla="*/ 204464 w 204652"/>
                <a:gd name="connsiteY16" fmla="*/ 131608 h 142484"/>
                <a:gd name="connsiteX17" fmla="*/ 201551 w 204652"/>
                <a:gd name="connsiteY17" fmla="*/ 137748 h 142484"/>
                <a:gd name="connsiteX18" fmla="*/ 195018 w 204652"/>
                <a:gd name="connsiteY18" fmla="*/ 139716 h 142484"/>
                <a:gd name="connsiteX19" fmla="*/ 188484 w 204652"/>
                <a:gd name="connsiteY19" fmla="*/ 137748 h 142484"/>
                <a:gd name="connsiteX20" fmla="*/ 185650 w 204652"/>
                <a:gd name="connsiteY20" fmla="*/ 131608 h 142484"/>
                <a:gd name="connsiteX21" fmla="*/ 184627 w 204652"/>
                <a:gd name="connsiteY21" fmla="*/ 95318 h 142484"/>
                <a:gd name="connsiteX22" fmla="*/ 181163 w 204652"/>
                <a:gd name="connsiteY22" fmla="*/ 60524 h 142484"/>
                <a:gd name="connsiteX23" fmla="*/ 172189 w 204652"/>
                <a:gd name="connsiteY23" fmla="*/ 34468 h 142484"/>
                <a:gd name="connsiteX24" fmla="*/ 154477 w 204652"/>
                <a:gd name="connsiteY24" fmla="*/ 24471 h 142484"/>
                <a:gd name="connsiteX25" fmla="*/ 137238 w 204652"/>
                <a:gd name="connsiteY25" fmla="*/ 33288 h 142484"/>
                <a:gd name="connsiteX26" fmla="*/ 125115 w 204652"/>
                <a:gd name="connsiteY26" fmla="*/ 56352 h 142484"/>
                <a:gd name="connsiteX27" fmla="*/ 118424 w 204652"/>
                <a:gd name="connsiteY27" fmla="*/ 90910 h 142484"/>
                <a:gd name="connsiteX28" fmla="*/ 117637 w 204652"/>
                <a:gd name="connsiteY28" fmla="*/ 133890 h 142484"/>
                <a:gd name="connsiteX29" fmla="*/ 114724 w 204652"/>
                <a:gd name="connsiteY29" fmla="*/ 139480 h 142484"/>
                <a:gd name="connsiteX30" fmla="*/ 108427 w 204652"/>
                <a:gd name="connsiteY30" fmla="*/ 141999 h 142484"/>
                <a:gd name="connsiteX31" fmla="*/ 101893 w 204652"/>
                <a:gd name="connsiteY31" fmla="*/ 140267 h 142484"/>
                <a:gd name="connsiteX32" fmla="*/ 98823 w 204652"/>
                <a:gd name="connsiteY32" fmla="*/ 133497 h 142484"/>
                <a:gd name="connsiteX33" fmla="*/ 96304 w 204652"/>
                <a:gd name="connsiteY33" fmla="*/ 94925 h 142484"/>
                <a:gd name="connsiteX34" fmla="*/ 91502 w 204652"/>
                <a:gd name="connsiteY34" fmla="*/ 59029 h 142484"/>
                <a:gd name="connsiteX35" fmla="*/ 81505 w 204652"/>
                <a:gd name="connsiteY35" fmla="*/ 32737 h 142484"/>
                <a:gd name="connsiteX36" fmla="*/ 63478 w 204652"/>
                <a:gd name="connsiteY36" fmla="*/ 22897 h 142484"/>
                <a:gd name="connsiteX37" fmla="*/ 47183 w 204652"/>
                <a:gd name="connsiteY37" fmla="*/ 29037 h 142484"/>
                <a:gd name="connsiteX38" fmla="*/ 36005 w 204652"/>
                <a:gd name="connsiteY38" fmla="*/ 44781 h 142484"/>
                <a:gd name="connsiteX39" fmla="*/ 29314 w 204652"/>
                <a:gd name="connsiteY39" fmla="*/ 66822 h 142484"/>
                <a:gd name="connsiteX40" fmla="*/ 25851 w 204652"/>
                <a:gd name="connsiteY40" fmla="*/ 91776 h 142484"/>
                <a:gd name="connsiteX41" fmla="*/ 24512 w 204652"/>
                <a:gd name="connsiteY41" fmla="*/ 116179 h 142484"/>
                <a:gd name="connsiteX42" fmla="*/ 24512 w 204652"/>
                <a:gd name="connsiteY42" fmla="*/ 136331 h 142484"/>
                <a:gd name="connsiteX43" fmla="*/ 20655 w 204652"/>
                <a:gd name="connsiteY43" fmla="*/ 140975 h 142484"/>
                <a:gd name="connsiteX44" fmla="*/ 14200 w 204652"/>
                <a:gd name="connsiteY44" fmla="*/ 142471 h 142484"/>
                <a:gd name="connsiteX45" fmla="*/ 7824 w 204652"/>
                <a:gd name="connsiteY45" fmla="*/ 140975 h 142484"/>
                <a:gd name="connsiteX46" fmla="*/ 4911 w 204652"/>
                <a:gd name="connsiteY46" fmla="*/ 136331 h 142484"/>
                <a:gd name="connsiteX47" fmla="*/ 2235 w 204652"/>
                <a:gd name="connsiteY47" fmla="*/ 75717 h 142484"/>
                <a:gd name="connsiteX48" fmla="*/ -48 w 204652"/>
                <a:gd name="connsiteY48" fmla="*/ 9593 h 142484"/>
                <a:gd name="connsiteX49" fmla="*/ 3258 w 204652"/>
                <a:gd name="connsiteY49" fmla="*/ 2351 h 142484"/>
                <a:gd name="connsiteX50" fmla="*/ 9556 w 204652"/>
                <a:gd name="connsiteY50" fmla="*/ -11 h 142484"/>
                <a:gd name="connsiteX51" fmla="*/ 15696 w 204652"/>
                <a:gd name="connsiteY51" fmla="*/ 2351 h 142484"/>
                <a:gd name="connsiteX52" fmla="*/ 18766 w 204652"/>
                <a:gd name="connsiteY52" fmla="*/ 9593 h 142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04652" h="142484">
                  <a:moveTo>
                    <a:pt x="20104" y="35964"/>
                  </a:moveTo>
                  <a:cubicBezTo>
                    <a:pt x="24341" y="27419"/>
                    <a:pt x="30289" y="19836"/>
                    <a:pt x="37580" y="13687"/>
                  </a:cubicBezTo>
                  <a:cubicBezTo>
                    <a:pt x="45125" y="7591"/>
                    <a:pt x="54567" y="4332"/>
                    <a:pt x="64265" y="4476"/>
                  </a:cubicBezTo>
                  <a:cubicBezTo>
                    <a:pt x="70340" y="4329"/>
                    <a:pt x="76327" y="5942"/>
                    <a:pt x="81505" y="9121"/>
                  </a:cubicBezTo>
                  <a:cubicBezTo>
                    <a:pt x="86423" y="12214"/>
                    <a:pt x="90678" y="16255"/>
                    <a:pt x="94021" y="21007"/>
                  </a:cubicBezTo>
                  <a:cubicBezTo>
                    <a:pt x="97555" y="26069"/>
                    <a:pt x="100462" y="31541"/>
                    <a:pt x="102680" y="37302"/>
                  </a:cubicBezTo>
                  <a:cubicBezTo>
                    <a:pt x="104963" y="43364"/>
                    <a:pt x="106852" y="49189"/>
                    <a:pt x="108427" y="54778"/>
                  </a:cubicBezTo>
                  <a:cubicBezTo>
                    <a:pt x="109751" y="49839"/>
                    <a:pt x="111489" y="45020"/>
                    <a:pt x="113622" y="40372"/>
                  </a:cubicBezTo>
                  <a:cubicBezTo>
                    <a:pt x="116111" y="34805"/>
                    <a:pt x="119199" y="29526"/>
                    <a:pt x="122832" y="24628"/>
                  </a:cubicBezTo>
                  <a:cubicBezTo>
                    <a:pt x="126477" y="19683"/>
                    <a:pt x="130889" y="15351"/>
                    <a:pt x="135900" y="11797"/>
                  </a:cubicBezTo>
                  <a:cubicBezTo>
                    <a:pt x="140595" y="8261"/>
                    <a:pt x="146316" y="6354"/>
                    <a:pt x="152195" y="6366"/>
                  </a:cubicBezTo>
                  <a:cubicBezTo>
                    <a:pt x="159669" y="5889"/>
                    <a:pt x="167124" y="7555"/>
                    <a:pt x="173685" y="11167"/>
                  </a:cubicBezTo>
                  <a:cubicBezTo>
                    <a:pt x="179666" y="14705"/>
                    <a:pt x="184692" y="19650"/>
                    <a:pt x="188327" y="25573"/>
                  </a:cubicBezTo>
                  <a:cubicBezTo>
                    <a:pt x="192425" y="32316"/>
                    <a:pt x="195477" y="39642"/>
                    <a:pt x="197379" y="47299"/>
                  </a:cubicBezTo>
                  <a:cubicBezTo>
                    <a:pt x="199580" y="56031"/>
                    <a:pt x="201236" y="64891"/>
                    <a:pt x="202339" y="73828"/>
                  </a:cubicBezTo>
                  <a:cubicBezTo>
                    <a:pt x="203519" y="83117"/>
                    <a:pt x="204149" y="92720"/>
                    <a:pt x="204464" y="102639"/>
                  </a:cubicBezTo>
                  <a:cubicBezTo>
                    <a:pt x="204779" y="112558"/>
                    <a:pt x="204464" y="122161"/>
                    <a:pt x="204464" y="131608"/>
                  </a:cubicBezTo>
                  <a:cubicBezTo>
                    <a:pt x="204649" y="134026"/>
                    <a:pt x="203541" y="136361"/>
                    <a:pt x="201551" y="137748"/>
                  </a:cubicBezTo>
                  <a:cubicBezTo>
                    <a:pt x="199619" y="139041"/>
                    <a:pt x="197343" y="139727"/>
                    <a:pt x="195018" y="139716"/>
                  </a:cubicBezTo>
                  <a:cubicBezTo>
                    <a:pt x="192694" y="139717"/>
                    <a:pt x="190421" y="139032"/>
                    <a:pt x="188484" y="137748"/>
                  </a:cubicBezTo>
                  <a:cubicBezTo>
                    <a:pt x="186524" y="136343"/>
                    <a:pt x="185448" y="134011"/>
                    <a:pt x="185650" y="131608"/>
                  </a:cubicBezTo>
                  <a:cubicBezTo>
                    <a:pt x="185650" y="120115"/>
                    <a:pt x="185020" y="107992"/>
                    <a:pt x="184627" y="95318"/>
                  </a:cubicBezTo>
                  <a:cubicBezTo>
                    <a:pt x="184360" y="83649"/>
                    <a:pt x="183202" y="72017"/>
                    <a:pt x="181163" y="60524"/>
                  </a:cubicBezTo>
                  <a:cubicBezTo>
                    <a:pt x="179747" y="51374"/>
                    <a:pt x="176708" y="42550"/>
                    <a:pt x="172189" y="34468"/>
                  </a:cubicBezTo>
                  <a:cubicBezTo>
                    <a:pt x="168765" y="27943"/>
                    <a:pt x="161834" y="24030"/>
                    <a:pt x="154477" y="24471"/>
                  </a:cubicBezTo>
                  <a:cubicBezTo>
                    <a:pt x="147735" y="24811"/>
                    <a:pt x="141460" y="28020"/>
                    <a:pt x="137238" y="33288"/>
                  </a:cubicBezTo>
                  <a:cubicBezTo>
                    <a:pt x="131735" y="40114"/>
                    <a:pt x="127617" y="47949"/>
                    <a:pt x="125115" y="56352"/>
                  </a:cubicBezTo>
                  <a:cubicBezTo>
                    <a:pt x="121600" y="67585"/>
                    <a:pt x="119356" y="79177"/>
                    <a:pt x="118424" y="90910"/>
                  </a:cubicBezTo>
                  <a:cubicBezTo>
                    <a:pt x="117080" y="105196"/>
                    <a:pt x="116816" y="119564"/>
                    <a:pt x="117637" y="133890"/>
                  </a:cubicBezTo>
                  <a:cubicBezTo>
                    <a:pt x="117703" y="136133"/>
                    <a:pt x="116600" y="138249"/>
                    <a:pt x="114724" y="139480"/>
                  </a:cubicBezTo>
                  <a:cubicBezTo>
                    <a:pt x="112878" y="140849"/>
                    <a:pt x="110708" y="141717"/>
                    <a:pt x="108427" y="141999"/>
                  </a:cubicBezTo>
                  <a:cubicBezTo>
                    <a:pt x="106110" y="142239"/>
                    <a:pt x="103786" y="141623"/>
                    <a:pt x="101893" y="140267"/>
                  </a:cubicBezTo>
                  <a:cubicBezTo>
                    <a:pt x="99802" y="138666"/>
                    <a:pt x="98649" y="136125"/>
                    <a:pt x="98823" y="133497"/>
                  </a:cubicBezTo>
                  <a:cubicBezTo>
                    <a:pt x="98036" y="120981"/>
                    <a:pt x="97170" y="108149"/>
                    <a:pt x="96304" y="94925"/>
                  </a:cubicBezTo>
                  <a:cubicBezTo>
                    <a:pt x="95564" y="82860"/>
                    <a:pt x="93959" y="70864"/>
                    <a:pt x="91502" y="59029"/>
                  </a:cubicBezTo>
                  <a:cubicBezTo>
                    <a:pt x="89804" y="49727"/>
                    <a:pt x="86416" y="40816"/>
                    <a:pt x="81505" y="32737"/>
                  </a:cubicBezTo>
                  <a:cubicBezTo>
                    <a:pt x="77873" y="26278"/>
                    <a:pt x="70875" y="22458"/>
                    <a:pt x="63478" y="22897"/>
                  </a:cubicBezTo>
                  <a:cubicBezTo>
                    <a:pt x="57454" y="22744"/>
                    <a:pt x="51608" y="24947"/>
                    <a:pt x="47183" y="29037"/>
                  </a:cubicBezTo>
                  <a:cubicBezTo>
                    <a:pt x="42413" y="33459"/>
                    <a:pt x="38607" y="38819"/>
                    <a:pt x="36005" y="44781"/>
                  </a:cubicBezTo>
                  <a:cubicBezTo>
                    <a:pt x="32903" y="51834"/>
                    <a:pt x="30657" y="59234"/>
                    <a:pt x="29314" y="66822"/>
                  </a:cubicBezTo>
                  <a:cubicBezTo>
                    <a:pt x="27740" y="74694"/>
                    <a:pt x="26638" y="83353"/>
                    <a:pt x="25851" y="91776"/>
                  </a:cubicBezTo>
                  <a:cubicBezTo>
                    <a:pt x="25063" y="100199"/>
                    <a:pt x="24591" y="108385"/>
                    <a:pt x="24512" y="116179"/>
                  </a:cubicBezTo>
                  <a:cubicBezTo>
                    <a:pt x="24434" y="123972"/>
                    <a:pt x="24512" y="130742"/>
                    <a:pt x="24512" y="136331"/>
                  </a:cubicBezTo>
                  <a:cubicBezTo>
                    <a:pt x="24015" y="138393"/>
                    <a:pt x="22591" y="140108"/>
                    <a:pt x="20655" y="140975"/>
                  </a:cubicBezTo>
                  <a:cubicBezTo>
                    <a:pt x="18652" y="141977"/>
                    <a:pt x="16440" y="142489"/>
                    <a:pt x="14200" y="142471"/>
                  </a:cubicBezTo>
                  <a:cubicBezTo>
                    <a:pt x="11982" y="142518"/>
                    <a:pt x="9789" y="142004"/>
                    <a:pt x="7824" y="140975"/>
                  </a:cubicBezTo>
                  <a:cubicBezTo>
                    <a:pt x="6022" y="140137"/>
                    <a:pt x="4881" y="138318"/>
                    <a:pt x="4911" y="136331"/>
                  </a:cubicBezTo>
                  <a:cubicBezTo>
                    <a:pt x="3416" y="117438"/>
                    <a:pt x="2471" y="96971"/>
                    <a:pt x="2235" y="75717"/>
                  </a:cubicBezTo>
                  <a:cubicBezTo>
                    <a:pt x="1999" y="54463"/>
                    <a:pt x="1211" y="32186"/>
                    <a:pt x="-48" y="9593"/>
                  </a:cubicBezTo>
                  <a:cubicBezTo>
                    <a:pt x="-67" y="6810"/>
                    <a:pt x="1143" y="4160"/>
                    <a:pt x="3258" y="2351"/>
                  </a:cubicBezTo>
                  <a:cubicBezTo>
                    <a:pt x="5008" y="837"/>
                    <a:pt x="7242" y="-1"/>
                    <a:pt x="9556" y="-11"/>
                  </a:cubicBezTo>
                  <a:cubicBezTo>
                    <a:pt x="11825" y="-14"/>
                    <a:pt x="14013" y="828"/>
                    <a:pt x="15696" y="2351"/>
                  </a:cubicBezTo>
                  <a:cubicBezTo>
                    <a:pt x="17673" y="4239"/>
                    <a:pt x="18784" y="6859"/>
                    <a:pt x="18766" y="9593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0FE0AFEA-B732-4778-9375-25A59EAF7D37}"/>
                </a:ext>
              </a:extLst>
            </p:cNvPr>
            <p:cNvSpPr/>
            <p:nvPr/>
          </p:nvSpPr>
          <p:spPr>
            <a:xfrm>
              <a:off x="3871399" y="2123045"/>
              <a:ext cx="117370" cy="121476"/>
            </a:xfrm>
            <a:custGeom>
              <a:avLst/>
              <a:gdLst>
                <a:gd name="connsiteX0" fmla="*/ 60015 w 117370"/>
                <a:gd name="connsiteY0" fmla="*/ 121401 h 121476"/>
                <a:gd name="connsiteX1" fmla="*/ 33250 w 117370"/>
                <a:gd name="connsiteY1" fmla="*/ 116756 h 121476"/>
                <a:gd name="connsiteX2" fmla="*/ 14279 w 117370"/>
                <a:gd name="connsiteY2" fmla="*/ 103059 h 121476"/>
                <a:gd name="connsiteX3" fmla="*/ 3416 w 117370"/>
                <a:gd name="connsiteY3" fmla="*/ 83379 h 121476"/>
                <a:gd name="connsiteX4" fmla="*/ -48 w 117370"/>
                <a:gd name="connsiteY4" fmla="*/ 60866 h 121476"/>
                <a:gd name="connsiteX5" fmla="*/ 3809 w 117370"/>
                <a:gd name="connsiteY5" fmla="*/ 38509 h 121476"/>
                <a:gd name="connsiteX6" fmla="*/ 15066 w 117370"/>
                <a:gd name="connsiteY6" fmla="*/ 19302 h 121476"/>
                <a:gd name="connsiteX7" fmla="*/ 33486 w 117370"/>
                <a:gd name="connsiteY7" fmla="*/ 5605 h 121476"/>
                <a:gd name="connsiteX8" fmla="*/ 58912 w 117370"/>
                <a:gd name="connsiteY8" fmla="*/ 16 h 121476"/>
                <a:gd name="connsiteX9" fmla="*/ 84811 w 117370"/>
                <a:gd name="connsiteY9" fmla="*/ 5054 h 121476"/>
                <a:gd name="connsiteX10" fmla="*/ 103153 w 117370"/>
                <a:gd name="connsiteY10" fmla="*/ 18908 h 121476"/>
                <a:gd name="connsiteX11" fmla="*/ 113858 w 117370"/>
                <a:gd name="connsiteY11" fmla="*/ 38745 h 121476"/>
                <a:gd name="connsiteX12" fmla="*/ 117322 w 117370"/>
                <a:gd name="connsiteY12" fmla="*/ 61495 h 121476"/>
                <a:gd name="connsiteX13" fmla="*/ 113701 w 117370"/>
                <a:gd name="connsiteY13" fmla="*/ 83222 h 121476"/>
                <a:gd name="connsiteX14" fmla="*/ 102995 w 117370"/>
                <a:gd name="connsiteY14" fmla="*/ 102350 h 121476"/>
                <a:gd name="connsiteX15" fmla="*/ 85205 w 117370"/>
                <a:gd name="connsiteY15" fmla="*/ 116047 h 121476"/>
                <a:gd name="connsiteX16" fmla="*/ 60015 w 117370"/>
                <a:gd name="connsiteY16" fmla="*/ 121400 h 121476"/>
                <a:gd name="connsiteX17" fmla="*/ 60015 w 117370"/>
                <a:gd name="connsiteY17" fmla="*/ 103295 h 121476"/>
                <a:gd name="connsiteX18" fmla="*/ 76939 w 117370"/>
                <a:gd name="connsiteY18" fmla="*/ 99517 h 121476"/>
                <a:gd name="connsiteX19" fmla="*/ 88905 w 117370"/>
                <a:gd name="connsiteY19" fmla="*/ 90149 h 121476"/>
                <a:gd name="connsiteX20" fmla="*/ 95989 w 117370"/>
                <a:gd name="connsiteY20" fmla="*/ 76531 h 121476"/>
                <a:gd name="connsiteX21" fmla="*/ 98272 w 117370"/>
                <a:gd name="connsiteY21" fmla="*/ 60787 h 121476"/>
                <a:gd name="connsiteX22" fmla="*/ 95753 w 117370"/>
                <a:gd name="connsiteY22" fmla="*/ 45043 h 121476"/>
                <a:gd name="connsiteX23" fmla="*/ 87881 w 117370"/>
                <a:gd name="connsiteY23" fmla="*/ 31346 h 121476"/>
                <a:gd name="connsiteX24" fmla="*/ 75207 w 117370"/>
                <a:gd name="connsiteY24" fmla="*/ 21978 h 121476"/>
                <a:gd name="connsiteX25" fmla="*/ 58125 w 117370"/>
                <a:gd name="connsiteY25" fmla="*/ 18515 h 121476"/>
                <a:gd name="connsiteX26" fmla="*/ 29078 w 117370"/>
                <a:gd name="connsiteY26" fmla="*/ 32527 h 121476"/>
                <a:gd name="connsiteX27" fmla="*/ 21757 w 117370"/>
                <a:gd name="connsiteY27" fmla="*/ 45988 h 121476"/>
                <a:gd name="connsiteX28" fmla="*/ 19317 w 117370"/>
                <a:gd name="connsiteY28" fmla="*/ 61732 h 121476"/>
                <a:gd name="connsiteX29" fmla="*/ 30023 w 117370"/>
                <a:gd name="connsiteY29" fmla="*/ 89992 h 121476"/>
                <a:gd name="connsiteX30" fmla="*/ 60251 w 117370"/>
                <a:gd name="connsiteY30" fmla="*/ 103295 h 12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370" h="121476">
                  <a:moveTo>
                    <a:pt x="60015" y="121401"/>
                  </a:moveTo>
                  <a:cubicBezTo>
                    <a:pt x="50861" y="121818"/>
                    <a:pt x="41728" y="120233"/>
                    <a:pt x="33250" y="116756"/>
                  </a:cubicBezTo>
                  <a:cubicBezTo>
                    <a:pt x="25966" y="113695"/>
                    <a:pt x="19477" y="109010"/>
                    <a:pt x="14279" y="103059"/>
                  </a:cubicBezTo>
                  <a:cubicBezTo>
                    <a:pt x="9321" y="97331"/>
                    <a:pt x="5621" y="90627"/>
                    <a:pt x="3416" y="83379"/>
                  </a:cubicBezTo>
                  <a:cubicBezTo>
                    <a:pt x="1117" y="76096"/>
                    <a:pt x="-51" y="68503"/>
                    <a:pt x="-48" y="60866"/>
                  </a:cubicBezTo>
                  <a:cubicBezTo>
                    <a:pt x="-72" y="53246"/>
                    <a:pt x="1233" y="45680"/>
                    <a:pt x="3809" y="38509"/>
                  </a:cubicBezTo>
                  <a:cubicBezTo>
                    <a:pt x="6274" y="31434"/>
                    <a:pt x="10098" y="24909"/>
                    <a:pt x="15066" y="19302"/>
                  </a:cubicBezTo>
                  <a:cubicBezTo>
                    <a:pt x="20191" y="13509"/>
                    <a:pt x="26463" y="8845"/>
                    <a:pt x="33486" y="5605"/>
                  </a:cubicBezTo>
                  <a:cubicBezTo>
                    <a:pt x="41471" y="1964"/>
                    <a:pt x="50137" y="59"/>
                    <a:pt x="58912" y="16"/>
                  </a:cubicBezTo>
                  <a:cubicBezTo>
                    <a:pt x="67812" y="-248"/>
                    <a:pt x="76659" y="1473"/>
                    <a:pt x="84811" y="5054"/>
                  </a:cubicBezTo>
                  <a:cubicBezTo>
                    <a:pt x="91872" y="8263"/>
                    <a:pt x="98135" y="12994"/>
                    <a:pt x="103153" y="18908"/>
                  </a:cubicBezTo>
                  <a:cubicBezTo>
                    <a:pt x="108020" y="24732"/>
                    <a:pt x="111662" y="31480"/>
                    <a:pt x="113858" y="38745"/>
                  </a:cubicBezTo>
                  <a:cubicBezTo>
                    <a:pt x="116177" y="46105"/>
                    <a:pt x="117346" y="53779"/>
                    <a:pt x="117322" y="61495"/>
                  </a:cubicBezTo>
                  <a:cubicBezTo>
                    <a:pt x="117349" y="68890"/>
                    <a:pt x="116124" y="76236"/>
                    <a:pt x="113701" y="83222"/>
                  </a:cubicBezTo>
                  <a:cubicBezTo>
                    <a:pt x="111334" y="90200"/>
                    <a:pt x="107705" y="96684"/>
                    <a:pt x="102995" y="102350"/>
                  </a:cubicBezTo>
                  <a:cubicBezTo>
                    <a:pt x="98105" y="108128"/>
                    <a:pt x="92040" y="112797"/>
                    <a:pt x="85205" y="116047"/>
                  </a:cubicBezTo>
                  <a:cubicBezTo>
                    <a:pt x="77329" y="119738"/>
                    <a:pt x="68710" y="121570"/>
                    <a:pt x="60015" y="121400"/>
                  </a:cubicBezTo>
                  <a:close/>
                  <a:moveTo>
                    <a:pt x="60015" y="103295"/>
                  </a:moveTo>
                  <a:cubicBezTo>
                    <a:pt x="65876" y="103394"/>
                    <a:pt x="71677" y="102099"/>
                    <a:pt x="76939" y="99517"/>
                  </a:cubicBezTo>
                  <a:cubicBezTo>
                    <a:pt x="81565" y="97307"/>
                    <a:pt x="85650" y="94110"/>
                    <a:pt x="88905" y="90149"/>
                  </a:cubicBezTo>
                  <a:cubicBezTo>
                    <a:pt x="92091" y="86089"/>
                    <a:pt x="94494" y="81471"/>
                    <a:pt x="95989" y="76531"/>
                  </a:cubicBezTo>
                  <a:cubicBezTo>
                    <a:pt x="97496" y="71418"/>
                    <a:pt x="98265" y="66117"/>
                    <a:pt x="98272" y="60787"/>
                  </a:cubicBezTo>
                  <a:cubicBezTo>
                    <a:pt x="98268" y="55439"/>
                    <a:pt x="97418" y="50125"/>
                    <a:pt x="95753" y="45043"/>
                  </a:cubicBezTo>
                  <a:cubicBezTo>
                    <a:pt x="94082" y="39992"/>
                    <a:pt x="91404" y="35333"/>
                    <a:pt x="87881" y="31346"/>
                  </a:cubicBezTo>
                  <a:cubicBezTo>
                    <a:pt x="84363" y="27366"/>
                    <a:pt x="80045" y="24173"/>
                    <a:pt x="75207" y="21978"/>
                  </a:cubicBezTo>
                  <a:cubicBezTo>
                    <a:pt x="69829" y="19609"/>
                    <a:pt x="64002" y="18427"/>
                    <a:pt x="58125" y="18515"/>
                  </a:cubicBezTo>
                  <a:cubicBezTo>
                    <a:pt x="46859" y="18709"/>
                    <a:pt x="36243" y="23830"/>
                    <a:pt x="29078" y="32527"/>
                  </a:cubicBezTo>
                  <a:cubicBezTo>
                    <a:pt x="25865" y="36548"/>
                    <a:pt x="23387" y="41105"/>
                    <a:pt x="21757" y="45988"/>
                  </a:cubicBezTo>
                  <a:cubicBezTo>
                    <a:pt x="20087" y="51067"/>
                    <a:pt x="19262" y="56385"/>
                    <a:pt x="19317" y="61732"/>
                  </a:cubicBezTo>
                  <a:cubicBezTo>
                    <a:pt x="19523" y="72104"/>
                    <a:pt x="23305" y="82086"/>
                    <a:pt x="30023" y="89992"/>
                  </a:cubicBezTo>
                  <a:cubicBezTo>
                    <a:pt x="37608" y="98715"/>
                    <a:pt x="48694" y="103594"/>
                    <a:pt x="60251" y="103295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B328206D-20A5-43F8-9CE2-98DB5F6156D6}"/>
                </a:ext>
              </a:extLst>
            </p:cNvPr>
            <p:cNvSpPr/>
            <p:nvPr/>
          </p:nvSpPr>
          <p:spPr>
            <a:xfrm>
              <a:off x="4020003" y="2108429"/>
              <a:ext cx="118332" cy="144833"/>
            </a:xfrm>
            <a:custGeom>
              <a:avLst/>
              <a:gdLst>
                <a:gd name="connsiteX0" fmla="*/ 18232 w 118332"/>
                <a:gd name="connsiteY0" fmla="*/ 142314 h 144833"/>
                <a:gd name="connsiteX1" fmla="*/ 5165 w 118332"/>
                <a:gd name="connsiteY1" fmla="*/ 142314 h 144833"/>
                <a:gd name="connsiteX2" fmla="*/ 2252 w 118332"/>
                <a:gd name="connsiteY2" fmla="*/ 135229 h 144833"/>
                <a:gd name="connsiteX3" fmla="*/ 1150 w 118332"/>
                <a:gd name="connsiteY3" fmla="*/ 71230 h 144833"/>
                <a:gd name="connsiteX4" fmla="*/ -30 w 118332"/>
                <a:gd name="connsiteY4" fmla="*/ 9672 h 144833"/>
                <a:gd name="connsiteX5" fmla="*/ 2882 w 118332"/>
                <a:gd name="connsiteY5" fmla="*/ 2509 h 144833"/>
                <a:gd name="connsiteX6" fmla="*/ 9180 w 118332"/>
                <a:gd name="connsiteY6" fmla="*/ -11 h 144833"/>
                <a:gd name="connsiteX7" fmla="*/ 15713 w 118332"/>
                <a:gd name="connsiteY7" fmla="*/ 2509 h 144833"/>
                <a:gd name="connsiteX8" fmla="*/ 18783 w 118332"/>
                <a:gd name="connsiteY8" fmla="*/ 9672 h 144833"/>
                <a:gd name="connsiteX9" fmla="*/ 18783 w 118332"/>
                <a:gd name="connsiteY9" fmla="*/ 28486 h 144833"/>
                <a:gd name="connsiteX10" fmla="*/ 34527 w 118332"/>
                <a:gd name="connsiteY10" fmla="*/ 14159 h 144833"/>
                <a:gd name="connsiteX11" fmla="*/ 57198 w 118332"/>
                <a:gd name="connsiteY11" fmla="*/ 8098 h 144833"/>
                <a:gd name="connsiteX12" fmla="*/ 85222 w 118332"/>
                <a:gd name="connsiteY12" fmla="*/ 15182 h 144833"/>
                <a:gd name="connsiteX13" fmla="*/ 103328 w 118332"/>
                <a:gd name="connsiteY13" fmla="*/ 34390 h 144833"/>
                <a:gd name="connsiteX14" fmla="*/ 113482 w 118332"/>
                <a:gd name="connsiteY14" fmla="*/ 60524 h 144833"/>
                <a:gd name="connsiteX15" fmla="*/ 117497 w 118332"/>
                <a:gd name="connsiteY15" fmla="*/ 88784 h 144833"/>
                <a:gd name="connsiteX16" fmla="*/ 118284 w 118332"/>
                <a:gd name="connsiteY16" fmla="*/ 112794 h 144833"/>
                <a:gd name="connsiteX17" fmla="*/ 117891 w 118332"/>
                <a:gd name="connsiteY17" fmla="*/ 133654 h 144833"/>
                <a:gd name="connsiteX18" fmla="*/ 114978 w 118332"/>
                <a:gd name="connsiteY18" fmla="*/ 140975 h 144833"/>
                <a:gd name="connsiteX19" fmla="*/ 108681 w 118332"/>
                <a:gd name="connsiteY19" fmla="*/ 143494 h 144833"/>
                <a:gd name="connsiteX20" fmla="*/ 102304 w 118332"/>
                <a:gd name="connsiteY20" fmla="*/ 141526 h 144833"/>
                <a:gd name="connsiteX21" fmla="*/ 99470 w 118332"/>
                <a:gd name="connsiteY21" fmla="*/ 135229 h 144833"/>
                <a:gd name="connsiteX22" fmla="*/ 99470 w 118332"/>
                <a:gd name="connsiteY22" fmla="*/ 113739 h 144833"/>
                <a:gd name="connsiteX23" fmla="*/ 99470 w 118332"/>
                <a:gd name="connsiteY23" fmla="*/ 89493 h 144833"/>
                <a:gd name="connsiteX24" fmla="*/ 97188 w 118332"/>
                <a:gd name="connsiteY24" fmla="*/ 70522 h 144833"/>
                <a:gd name="connsiteX25" fmla="*/ 90811 w 118332"/>
                <a:gd name="connsiteY25" fmla="*/ 49740 h 144833"/>
                <a:gd name="connsiteX26" fmla="*/ 78925 w 118332"/>
                <a:gd name="connsiteY26" fmla="*/ 33209 h 144833"/>
                <a:gd name="connsiteX27" fmla="*/ 59875 w 118332"/>
                <a:gd name="connsiteY27" fmla="*/ 26911 h 144833"/>
                <a:gd name="connsiteX28" fmla="*/ 39172 w 118332"/>
                <a:gd name="connsiteY28" fmla="*/ 33996 h 144833"/>
                <a:gd name="connsiteX29" fmla="*/ 27443 w 118332"/>
                <a:gd name="connsiteY29" fmla="*/ 49740 h 144833"/>
                <a:gd name="connsiteX30" fmla="*/ 22247 w 118332"/>
                <a:gd name="connsiteY30" fmla="*/ 70994 h 144833"/>
                <a:gd name="connsiteX31" fmla="*/ 21145 w 118332"/>
                <a:gd name="connsiteY31" fmla="*/ 93901 h 144833"/>
                <a:gd name="connsiteX32" fmla="*/ 21145 w 118332"/>
                <a:gd name="connsiteY32" fmla="*/ 134993 h 144833"/>
                <a:gd name="connsiteX33" fmla="*/ 18232 w 118332"/>
                <a:gd name="connsiteY33" fmla="*/ 142313 h 14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8332" h="144833">
                  <a:moveTo>
                    <a:pt x="18232" y="142314"/>
                  </a:moveTo>
                  <a:cubicBezTo>
                    <a:pt x="14519" y="145659"/>
                    <a:pt x="8878" y="145659"/>
                    <a:pt x="5165" y="142314"/>
                  </a:cubicBezTo>
                  <a:cubicBezTo>
                    <a:pt x="3184" y="140506"/>
                    <a:pt x="2116" y="137907"/>
                    <a:pt x="2252" y="135229"/>
                  </a:cubicBezTo>
                  <a:cubicBezTo>
                    <a:pt x="2252" y="112951"/>
                    <a:pt x="2252" y="91619"/>
                    <a:pt x="1150" y="71230"/>
                  </a:cubicBezTo>
                  <a:cubicBezTo>
                    <a:pt x="48" y="50842"/>
                    <a:pt x="-30" y="30375"/>
                    <a:pt x="-30" y="9672"/>
                  </a:cubicBezTo>
                  <a:cubicBezTo>
                    <a:pt x="-202" y="6965"/>
                    <a:pt x="870" y="4327"/>
                    <a:pt x="2882" y="2509"/>
                  </a:cubicBezTo>
                  <a:cubicBezTo>
                    <a:pt x="4597" y="918"/>
                    <a:pt x="6841" y="21"/>
                    <a:pt x="9180" y="-11"/>
                  </a:cubicBezTo>
                  <a:cubicBezTo>
                    <a:pt x="11587" y="28"/>
                    <a:pt x="13903" y="921"/>
                    <a:pt x="15713" y="2509"/>
                  </a:cubicBezTo>
                  <a:cubicBezTo>
                    <a:pt x="17804" y="4282"/>
                    <a:pt x="18941" y="6935"/>
                    <a:pt x="18783" y="9672"/>
                  </a:cubicBezTo>
                  <a:lnTo>
                    <a:pt x="18783" y="28486"/>
                  </a:lnTo>
                  <a:cubicBezTo>
                    <a:pt x="22933" y="22627"/>
                    <a:pt x="28304" y="17739"/>
                    <a:pt x="34527" y="14159"/>
                  </a:cubicBezTo>
                  <a:cubicBezTo>
                    <a:pt x="41513" y="10409"/>
                    <a:pt x="49274" y="8334"/>
                    <a:pt x="57198" y="8098"/>
                  </a:cubicBezTo>
                  <a:cubicBezTo>
                    <a:pt x="67051" y="7472"/>
                    <a:pt x="76851" y="9950"/>
                    <a:pt x="85222" y="15182"/>
                  </a:cubicBezTo>
                  <a:cubicBezTo>
                    <a:pt x="92655" y="20106"/>
                    <a:pt x="98851" y="26679"/>
                    <a:pt x="103328" y="34390"/>
                  </a:cubicBezTo>
                  <a:cubicBezTo>
                    <a:pt x="108025" y="42532"/>
                    <a:pt x="111450" y="51346"/>
                    <a:pt x="113482" y="60524"/>
                  </a:cubicBezTo>
                  <a:cubicBezTo>
                    <a:pt x="115645" y="69809"/>
                    <a:pt x="116989" y="79265"/>
                    <a:pt x="117497" y="88784"/>
                  </a:cubicBezTo>
                  <a:cubicBezTo>
                    <a:pt x="118048" y="96657"/>
                    <a:pt x="118284" y="104922"/>
                    <a:pt x="118284" y="112794"/>
                  </a:cubicBezTo>
                  <a:cubicBezTo>
                    <a:pt x="118284" y="120666"/>
                    <a:pt x="118284" y="127514"/>
                    <a:pt x="117891" y="133654"/>
                  </a:cubicBezTo>
                  <a:cubicBezTo>
                    <a:pt x="118164" y="136423"/>
                    <a:pt x="117078" y="139151"/>
                    <a:pt x="114978" y="140975"/>
                  </a:cubicBezTo>
                  <a:cubicBezTo>
                    <a:pt x="113204" y="142470"/>
                    <a:pt x="110996" y="143354"/>
                    <a:pt x="108681" y="143494"/>
                  </a:cubicBezTo>
                  <a:cubicBezTo>
                    <a:pt x="106392" y="143588"/>
                    <a:pt x="104142" y="142893"/>
                    <a:pt x="102304" y="141526"/>
                  </a:cubicBezTo>
                  <a:cubicBezTo>
                    <a:pt x="100355" y="140042"/>
                    <a:pt x="99289" y="137672"/>
                    <a:pt x="99470" y="135229"/>
                  </a:cubicBezTo>
                  <a:cubicBezTo>
                    <a:pt x="99470" y="128853"/>
                    <a:pt x="99470" y="121610"/>
                    <a:pt x="99470" y="113739"/>
                  </a:cubicBezTo>
                  <a:cubicBezTo>
                    <a:pt x="99470" y="105867"/>
                    <a:pt x="99470" y="97995"/>
                    <a:pt x="99470" y="89493"/>
                  </a:cubicBezTo>
                  <a:cubicBezTo>
                    <a:pt x="99105" y="83128"/>
                    <a:pt x="98343" y="76792"/>
                    <a:pt x="97188" y="70522"/>
                  </a:cubicBezTo>
                  <a:cubicBezTo>
                    <a:pt x="95936" y="63356"/>
                    <a:pt x="93794" y="56375"/>
                    <a:pt x="90811" y="49740"/>
                  </a:cubicBezTo>
                  <a:cubicBezTo>
                    <a:pt x="88053" y="43456"/>
                    <a:pt x="84003" y="37824"/>
                    <a:pt x="78925" y="33209"/>
                  </a:cubicBezTo>
                  <a:cubicBezTo>
                    <a:pt x="73644" y="28697"/>
                    <a:pt x="66805" y="26436"/>
                    <a:pt x="59875" y="26911"/>
                  </a:cubicBezTo>
                  <a:cubicBezTo>
                    <a:pt x="52401" y="27040"/>
                    <a:pt x="45157" y="29518"/>
                    <a:pt x="39172" y="33996"/>
                  </a:cubicBezTo>
                  <a:cubicBezTo>
                    <a:pt x="34034" y="38206"/>
                    <a:pt x="30006" y="43612"/>
                    <a:pt x="27443" y="49740"/>
                  </a:cubicBezTo>
                  <a:cubicBezTo>
                    <a:pt x="24665" y="56527"/>
                    <a:pt x="22914" y="63691"/>
                    <a:pt x="22247" y="70994"/>
                  </a:cubicBezTo>
                  <a:cubicBezTo>
                    <a:pt x="21460" y="78866"/>
                    <a:pt x="21145" y="86738"/>
                    <a:pt x="21145" y="93901"/>
                  </a:cubicBezTo>
                  <a:lnTo>
                    <a:pt x="21145" y="134993"/>
                  </a:lnTo>
                  <a:cubicBezTo>
                    <a:pt x="21355" y="137751"/>
                    <a:pt x="20280" y="140453"/>
                    <a:pt x="18232" y="142313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1B2D03CB-F1AD-46BB-9FEC-8C2DA8CE0A36}"/>
                </a:ext>
              </a:extLst>
            </p:cNvPr>
            <p:cNvSpPr/>
            <p:nvPr/>
          </p:nvSpPr>
          <p:spPr>
            <a:xfrm>
              <a:off x="4166196" y="2024435"/>
              <a:ext cx="125406" cy="226554"/>
            </a:xfrm>
            <a:custGeom>
              <a:avLst/>
              <a:gdLst>
                <a:gd name="connsiteX0" fmla="*/ 106543 w 125406"/>
                <a:gd name="connsiteY0" fmla="*/ 10303 h 226554"/>
                <a:gd name="connsiteX1" fmla="*/ 109614 w 125406"/>
                <a:gd name="connsiteY1" fmla="*/ 2431 h 226554"/>
                <a:gd name="connsiteX2" fmla="*/ 115754 w 125406"/>
                <a:gd name="connsiteY2" fmla="*/ -9 h 226554"/>
                <a:gd name="connsiteX3" fmla="*/ 122051 w 125406"/>
                <a:gd name="connsiteY3" fmla="*/ 2431 h 226554"/>
                <a:gd name="connsiteX4" fmla="*/ 125357 w 125406"/>
                <a:gd name="connsiteY4" fmla="*/ 10303 h 226554"/>
                <a:gd name="connsiteX5" fmla="*/ 123783 w 125406"/>
                <a:gd name="connsiteY5" fmla="*/ 63674 h 226554"/>
                <a:gd name="connsiteX6" fmla="*/ 123783 w 125406"/>
                <a:gd name="connsiteY6" fmla="*/ 113976 h 226554"/>
                <a:gd name="connsiteX7" fmla="*/ 124334 w 125406"/>
                <a:gd name="connsiteY7" fmla="*/ 164513 h 226554"/>
                <a:gd name="connsiteX8" fmla="*/ 125121 w 125406"/>
                <a:gd name="connsiteY8" fmla="*/ 218042 h 226554"/>
                <a:gd name="connsiteX9" fmla="*/ 121658 w 125406"/>
                <a:gd name="connsiteY9" fmla="*/ 224419 h 226554"/>
                <a:gd name="connsiteX10" fmla="*/ 115675 w 125406"/>
                <a:gd name="connsiteY10" fmla="*/ 226544 h 226554"/>
                <a:gd name="connsiteX11" fmla="*/ 109771 w 125406"/>
                <a:gd name="connsiteY11" fmla="*/ 224419 h 226554"/>
                <a:gd name="connsiteX12" fmla="*/ 106307 w 125406"/>
                <a:gd name="connsiteY12" fmla="*/ 218042 h 226554"/>
                <a:gd name="connsiteX13" fmla="*/ 106307 w 125406"/>
                <a:gd name="connsiteY13" fmla="*/ 209619 h 226554"/>
                <a:gd name="connsiteX14" fmla="*/ 106307 w 125406"/>
                <a:gd name="connsiteY14" fmla="*/ 201196 h 226554"/>
                <a:gd name="connsiteX15" fmla="*/ 76551 w 125406"/>
                <a:gd name="connsiteY15" fmla="*/ 216940 h 226554"/>
                <a:gd name="connsiteX16" fmla="*/ 42702 w 125406"/>
                <a:gd name="connsiteY16" fmla="*/ 215760 h 226554"/>
                <a:gd name="connsiteX17" fmla="*/ 14285 w 125406"/>
                <a:gd name="connsiteY17" fmla="*/ 196788 h 226554"/>
                <a:gd name="connsiteX18" fmla="*/ 273 w 125406"/>
                <a:gd name="connsiteY18" fmla="*/ 158531 h 226554"/>
                <a:gd name="connsiteX19" fmla="*/ 10270 w 125406"/>
                <a:gd name="connsiteY19" fmla="*/ 115314 h 226554"/>
                <a:gd name="connsiteX20" fmla="*/ 38137 w 125406"/>
                <a:gd name="connsiteY20" fmla="*/ 92879 h 226554"/>
                <a:gd name="connsiteX21" fmla="*/ 73245 w 125406"/>
                <a:gd name="connsiteY21" fmla="*/ 90360 h 226554"/>
                <a:gd name="connsiteX22" fmla="*/ 105126 w 125406"/>
                <a:gd name="connsiteY22" fmla="*/ 107442 h 226554"/>
                <a:gd name="connsiteX23" fmla="*/ 105126 w 125406"/>
                <a:gd name="connsiteY23" fmla="*/ 60211 h 226554"/>
                <a:gd name="connsiteX24" fmla="*/ 106543 w 125406"/>
                <a:gd name="connsiteY24" fmla="*/ 10303 h 226554"/>
                <a:gd name="connsiteX25" fmla="*/ 104890 w 125406"/>
                <a:gd name="connsiteY25" fmla="*/ 157350 h 226554"/>
                <a:gd name="connsiteX26" fmla="*/ 97018 w 125406"/>
                <a:gd name="connsiteY26" fmla="*/ 128775 h 226554"/>
                <a:gd name="connsiteX27" fmla="*/ 79936 w 125406"/>
                <a:gd name="connsiteY27" fmla="*/ 112087 h 226554"/>
                <a:gd name="connsiteX28" fmla="*/ 58446 w 125406"/>
                <a:gd name="connsiteY28" fmla="*/ 107285 h 226554"/>
                <a:gd name="connsiteX29" fmla="*/ 37664 w 125406"/>
                <a:gd name="connsiteY29" fmla="*/ 113976 h 226554"/>
                <a:gd name="connsiteX30" fmla="*/ 22865 w 125406"/>
                <a:gd name="connsiteY30" fmla="*/ 131845 h 226554"/>
                <a:gd name="connsiteX31" fmla="*/ 19244 w 125406"/>
                <a:gd name="connsiteY31" fmla="*/ 160814 h 226554"/>
                <a:gd name="connsiteX32" fmla="*/ 27903 w 125406"/>
                <a:gd name="connsiteY32" fmla="*/ 184429 h 226554"/>
                <a:gd name="connsiteX33" fmla="*/ 44434 w 125406"/>
                <a:gd name="connsiteY33" fmla="*/ 197339 h 226554"/>
                <a:gd name="connsiteX34" fmla="*/ 64586 w 125406"/>
                <a:gd name="connsiteY34" fmla="*/ 200173 h 226554"/>
                <a:gd name="connsiteX35" fmla="*/ 84187 w 125406"/>
                <a:gd name="connsiteY35" fmla="*/ 194033 h 226554"/>
                <a:gd name="connsiteX36" fmla="*/ 98750 w 125406"/>
                <a:gd name="connsiteY36" fmla="*/ 179470 h 226554"/>
                <a:gd name="connsiteX37" fmla="*/ 104890 w 125406"/>
                <a:gd name="connsiteY37" fmla="*/ 157350 h 226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406" h="226554">
                  <a:moveTo>
                    <a:pt x="106543" y="10303"/>
                  </a:moveTo>
                  <a:cubicBezTo>
                    <a:pt x="106472" y="7374"/>
                    <a:pt x="107577" y="4538"/>
                    <a:pt x="109614" y="2431"/>
                  </a:cubicBezTo>
                  <a:cubicBezTo>
                    <a:pt x="111252" y="831"/>
                    <a:pt x="113463" y="-48"/>
                    <a:pt x="115754" y="-9"/>
                  </a:cubicBezTo>
                  <a:cubicBezTo>
                    <a:pt x="118083" y="-7"/>
                    <a:pt x="120328" y="863"/>
                    <a:pt x="122051" y="2431"/>
                  </a:cubicBezTo>
                  <a:cubicBezTo>
                    <a:pt x="124189" y="4488"/>
                    <a:pt x="125385" y="7336"/>
                    <a:pt x="125357" y="10303"/>
                  </a:cubicBezTo>
                  <a:cubicBezTo>
                    <a:pt x="124570" y="28986"/>
                    <a:pt x="124045" y="46776"/>
                    <a:pt x="123783" y="63674"/>
                  </a:cubicBezTo>
                  <a:cubicBezTo>
                    <a:pt x="123521" y="80573"/>
                    <a:pt x="123521" y="97340"/>
                    <a:pt x="123783" y="113976"/>
                  </a:cubicBezTo>
                  <a:cubicBezTo>
                    <a:pt x="123783" y="130585"/>
                    <a:pt x="123783" y="147431"/>
                    <a:pt x="124334" y="164513"/>
                  </a:cubicBezTo>
                  <a:cubicBezTo>
                    <a:pt x="124885" y="181595"/>
                    <a:pt x="124885" y="199386"/>
                    <a:pt x="125121" y="218042"/>
                  </a:cubicBezTo>
                  <a:cubicBezTo>
                    <a:pt x="124791" y="220522"/>
                    <a:pt x="123558" y="222792"/>
                    <a:pt x="121658" y="224419"/>
                  </a:cubicBezTo>
                  <a:cubicBezTo>
                    <a:pt x="119968" y="225796"/>
                    <a:pt x="117855" y="226547"/>
                    <a:pt x="115675" y="226544"/>
                  </a:cubicBezTo>
                  <a:cubicBezTo>
                    <a:pt x="113519" y="226548"/>
                    <a:pt x="111430" y="225796"/>
                    <a:pt x="109771" y="224419"/>
                  </a:cubicBezTo>
                  <a:cubicBezTo>
                    <a:pt x="107840" y="222817"/>
                    <a:pt x="106600" y="220534"/>
                    <a:pt x="106307" y="218042"/>
                  </a:cubicBezTo>
                  <a:cubicBezTo>
                    <a:pt x="106307" y="215208"/>
                    <a:pt x="106307" y="212453"/>
                    <a:pt x="106307" y="209619"/>
                  </a:cubicBezTo>
                  <a:cubicBezTo>
                    <a:pt x="106307" y="206786"/>
                    <a:pt x="106307" y="203952"/>
                    <a:pt x="106307" y="201196"/>
                  </a:cubicBezTo>
                  <a:cubicBezTo>
                    <a:pt x="98052" y="209117"/>
                    <a:pt x="87745" y="214571"/>
                    <a:pt x="76551" y="216940"/>
                  </a:cubicBezTo>
                  <a:cubicBezTo>
                    <a:pt x="65355" y="219474"/>
                    <a:pt x="53694" y="219067"/>
                    <a:pt x="42702" y="215760"/>
                  </a:cubicBezTo>
                  <a:cubicBezTo>
                    <a:pt x="31616" y="212272"/>
                    <a:pt x="21757" y="205690"/>
                    <a:pt x="14285" y="196788"/>
                  </a:cubicBezTo>
                  <a:cubicBezTo>
                    <a:pt x="5636" y="185866"/>
                    <a:pt x="724" y="172455"/>
                    <a:pt x="273" y="158531"/>
                  </a:cubicBezTo>
                  <a:cubicBezTo>
                    <a:pt x="-1181" y="143421"/>
                    <a:pt x="2329" y="128250"/>
                    <a:pt x="10270" y="115314"/>
                  </a:cubicBezTo>
                  <a:cubicBezTo>
                    <a:pt x="16923" y="105050"/>
                    <a:pt x="26689" y="97187"/>
                    <a:pt x="38137" y="92879"/>
                  </a:cubicBezTo>
                  <a:cubicBezTo>
                    <a:pt x="49371" y="88762"/>
                    <a:pt x="61538" y="87889"/>
                    <a:pt x="73245" y="90360"/>
                  </a:cubicBezTo>
                  <a:cubicBezTo>
                    <a:pt x="85356" y="92696"/>
                    <a:pt x="96473" y="98652"/>
                    <a:pt x="105126" y="107442"/>
                  </a:cubicBezTo>
                  <a:cubicBezTo>
                    <a:pt x="105126" y="91698"/>
                    <a:pt x="105126" y="75954"/>
                    <a:pt x="105126" y="60211"/>
                  </a:cubicBezTo>
                  <a:cubicBezTo>
                    <a:pt x="105126" y="44467"/>
                    <a:pt x="105756" y="27936"/>
                    <a:pt x="106543" y="10303"/>
                  </a:cubicBezTo>
                  <a:close/>
                  <a:moveTo>
                    <a:pt x="104890" y="157350"/>
                  </a:moveTo>
                  <a:cubicBezTo>
                    <a:pt x="104925" y="147285"/>
                    <a:pt x="102203" y="137402"/>
                    <a:pt x="97018" y="128775"/>
                  </a:cubicBezTo>
                  <a:cubicBezTo>
                    <a:pt x="92912" y="121791"/>
                    <a:pt x="87015" y="116029"/>
                    <a:pt x="79936" y="112087"/>
                  </a:cubicBezTo>
                  <a:cubicBezTo>
                    <a:pt x="73364" y="108506"/>
                    <a:pt x="65918" y="106843"/>
                    <a:pt x="58446" y="107285"/>
                  </a:cubicBezTo>
                  <a:cubicBezTo>
                    <a:pt x="51037" y="107569"/>
                    <a:pt x="43848" y="109883"/>
                    <a:pt x="37664" y="113976"/>
                  </a:cubicBezTo>
                  <a:cubicBezTo>
                    <a:pt x="31208" y="118487"/>
                    <a:pt x="26094" y="124662"/>
                    <a:pt x="22865" y="131845"/>
                  </a:cubicBezTo>
                  <a:cubicBezTo>
                    <a:pt x="18997" y="140979"/>
                    <a:pt x="17744" y="151009"/>
                    <a:pt x="19244" y="160814"/>
                  </a:cubicBezTo>
                  <a:cubicBezTo>
                    <a:pt x="19820" y="169350"/>
                    <a:pt x="22824" y="177544"/>
                    <a:pt x="27903" y="184429"/>
                  </a:cubicBezTo>
                  <a:cubicBezTo>
                    <a:pt x="32178" y="190116"/>
                    <a:pt x="37881" y="194570"/>
                    <a:pt x="44434" y="197339"/>
                  </a:cubicBezTo>
                  <a:cubicBezTo>
                    <a:pt x="50819" y="199917"/>
                    <a:pt x="57738" y="200890"/>
                    <a:pt x="64586" y="200173"/>
                  </a:cubicBezTo>
                  <a:cubicBezTo>
                    <a:pt x="71498" y="199623"/>
                    <a:pt x="78197" y="197524"/>
                    <a:pt x="84187" y="194033"/>
                  </a:cubicBezTo>
                  <a:cubicBezTo>
                    <a:pt x="90168" y="190454"/>
                    <a:pt x="95171" y="185451"/>
                    <a:pt x="98750" y="179470"/>
                  </a:cubicBezTo>
                  <a:cubicBezTo>
                    <a:pt x="102845" y="172825"/>
                    <a:pt x="104974" y="165155"/>
                    <a:pt x="104890" y="157350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AEDC1D28-C3A9-4106-93AA-B468330F78E2}"/>
                </a:ext>
              </a:extLst>
            </p:cNvPr>
            <p:cNvSpPr/>
            <p:nvPr/>
          </p:nvSpPr>
          <p:spPr>
            <a:xfrm>
              <a:off x="4322129" y="2107578"/>
              <a:ext cx="125428" cy="143083"/>
            </a:xfrm>
            <a:custGeom>
              <a:avLst/>
              <a:gdLst>
                <a:gd name="connsiteX0" fmla="*/ 118832 w 125428"/>
                <a:gd name="connsiteY0" fmla="*/ 63108 h 143083"/>
                <a:gd name="connsiteX1" fmla="*/ 100176 w 125428"/>
                <a:gd name="connsiteY1" fmla="*/ 68854 h 143083"/>
                <a:gd name="connsiteX2" fmla="*/ 71601 w 125428"/>
                <a:gd name="connsiteY2" fmla="*/ 73813 h 143083"/>
                <a:gd name="connsiteX3" fmla="*/ 41609 w 125428"/>
                <a:gd name="connsiteY3" fmla="*/ 77671 h 143083"/>
                <a:gd name="connsiteX4" fmla="*/ 18938 w 125428"/>
                <a:gd name="connsiteY4" fmla="*/ 79638 h 143083"/>
                <a:gd name="connsiteX5" fmla="*/ 23582 w 125428"/>
                <a:gd name="connsiteY5" fmla="*/ 99397 h 143083"/>
                <a:gd name="connsiteX6" fmla="*/ 33580 w 125428"/>
                <a:gd name="connsiteY6" fmla="*/ 114353 h 143083"/>
                <a:gd name="connsiteX7" fmla="*/ 48143 w 125428"/>
                <a:gd name="connsiteY7" fmla="*/ 122855 h 143083"/>
                <a:gd name="connsiteX8" fmla="*/ 66563 w 125428"/>
                <a:gd name="connsiteY8" fmla="*/ 123879 h 143083"/>
                <a:gd name="connsiteX9" fmla="*/ 87896 w 125428"/>
                <a:gd name="connsiteY9" fmla="*/ 115377 h 143083"/>
                <a:gd name="connsiteX10" fmla="*/ 107260 w 125428"/>
                <a:gd name="connsiteY10" fmla="*/ 96169 h 143083"/>
                <a:gd name="connsiteX11" fmla="*/ 114188 w 125428"/>
                <a:gd name="connsiteY11" fmla="*/ 92391 h 143083"/>
                <a:gd name="connsiteX12" fmla="*/ 120958 w 125428"/>
                <a:gd name="connsiteY12" fmla="*/ 93887 h 143083"/>
                <a:gd name="connsiteX13" fmla="*/ 124972 w 125428"/>
                <a:gd name="connsiteY13" fmla="*/ 99082 h 143083"/>
                <a:gd name="connsiteX14" fmla="*/ 124185 w 125428"/>
                <a:gd name="connsiteY14" fmla="*/ 106167 h 143083"/>
                <a:gd name="connsiteX15" fmla="*/ 97893 w 125428"/>
                <a:gd name="connsiteY15" fmla="*/ 131121 h 143083"/>
                <a:gd name="connsiteX16" fmla="*/ 71207 w 125428"/>
                <a:gd name="connsiteY16" fmla="*/ 141905 h 143083"/>
                <a:gd name="connsiteX17" fmla="*/ 44128 w 125428"/>
                <a:gd name="connsiteY17" fmla="*/ 140961 h 143083"/>
                <a:gd name="connsiteX18" fmla="*/ 21457 w 125428"/>
                <a:gd name="connsiteY18" fmla="*/ 128287 h 143083"/>
                <a:gd name="connsiteX19" fmla="*/ 5713 w 125428"/>
                <a:gd name="connsiteY19" fmla="*/ 105380 h 143083"/>
                <a:gd name="connsiteX20" fmla="*/ -34 w 125428"/>
                <a:gd name="connsiteY20" fmla="*/ 73892 h 143083"/>
                <a:gd name="connsiteX21" fmla="*/ 2879 w 125428"/>
                <a:gd name="connsiteY21" fmla="*/ 48938 h 143083"/>
                <a:gd name="connsiteX22" fmla="*/ 11931 w 125428"/>
                <a:gd name="connsiteY22" fmla="*/ 26818 h 143083"/>
                <a:gd name="connsiteX23" fmla="*/ 27675 w 125428"/>
                <a:gd name="connsiteY23" fmla="*/ 9500 h 143083"/>
                <a:gd name="connsiteX24" fmla="*/ 51291 w 125428"/>
                <a:gd name="connsiteY24" fmla="*/ 526 h 143083"/>
                <a:gd name="connsiteX25" fmla="*/ 74907 w 125428"/>
                <a:gd name="connsiteY25" fmla="*/ 1864 h 143083"/>
                <a:gd name="connsiteX26" fmla="*/ 96397 w 125428"/>
                <a:gd name="connsiteY26" fmla="*/ 11625 h 143083"/>
                <a:gd name="connsiteX27" fmla="*/ 112534 w 125428"/>
                <a:gd name="connsiteY27" fmla="*/ 29337 h 143083"/>
                <a:gd name="connsiteX28" fmla="*/ 121036 w 125428"/>
                <a:gd name="connsiteY28" fmla="*/ 54291 h 143083"/>
                <a:gd name="connsiteX29" fmla="*/ 118832 w 125428"/>
                <a:gd name="connsiteY29" fmla="*/ 63107 h 143083"/>
                <a:gd name="connsiteX30" fmla="*/ 51291 w 125428"/>
                <a:gd name="connsiteY30" fmla="*/ 19733 h 143083"/>
                <a:gd name="connsiteX31" fmla="*/ 38067 w 125428"/>
                <a:gd name="connsiteY31" fmla="*/ 25244 h 143083"/>
                <a:gd name="connsiteX32" fmla="*/ 28620 w 125428"/>
                <a:gd name="connsiteY32" fmla="*/ 34690 h 143083"/>
                <a:gd name="connsiteX33" fmla="*/ 22638 w 125428"/>
                <a:gd name="connsiteY33" fmla="*/ 46734 h 143083"/>
                <a:gd name="connsiteX34" fmla="*/ 19804 w 125428"/>
                <a:gd name="connsiteY34" fmla="*/ 60825 h 143083"/>
                <a:gd name="connsiteX35" fmla="*/ 61446 w 125428"/>
                <a:gd name="connsiteY35" fmla="*/ 57361 h 143083"/>
                <a:gd name="connsiteX36" fmla="*/ 102380 w 125428"/>
                <a:gd name="connsiteY36" fmla="*/ 49489 h 143083"/>
                <a:gd name="connsiteX37" fmla="*/ 96397 w 125428"/>
                <a:gd name="connsiteY37" fmla="*/ 35871 h 143083"/>
                <a:gd name="connsiteX38" fmla="*/ 85298 w 125428"/>
                <a:gd name="connsiteY38" fmla="*/ 25322 h 143083"/>
                <a:gd name="connsiteX39" fmla="*/ 69948 w 125428"/>
                <a:gd name="connsiteY39" fmla="*/ 19576 h 143083"/>
                <a:gd name="connsiteX40" fmla="*/ 51291 w 125428"/>
                <a:gd name="connsiteY40" fmla="*/ 19733 h 14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5428" h="143083">
                  <a:moveTo>
                    <a:pt x="118832" y="63108"/>
                  </a:moveTo>
                  <a:cubicBezTo>
                    <a:pt x="112912" y="65883"/>
                    <a:pt x="106632" y="67818"/>
                    <a:pt x="100176" y="68854"/>
                  </a:cubicBezTo>
                  <a:cubicBezTo>
                    <a:pt x="91359" y="70691"/>
                    <a:pt x="81834" y="72344"/>
                    <a:pt x="71601" y="73813"/>
                  </a:cubicBezTo>
                  <a:cubicBezTo>
                    <a:pt x="61289" y="75388"/>
                    <a:pt x="51370" y="76647"/>
                    <a:pt x="41609" y="77671"/>
                  </a:cubicBezTo>
                  <a:cubicBezTo>
                    <a:pt x="31848" y="78694"/>
                    <a:pt x="24291" y="79324"/>
                    <a:pt x="18938" y="79638"/>
                  </a:cubicBezTo>
                  <a:cubicBezTo>
                    <a:pt x="19374" y="86438"/>
                    <a:pt x="20943" y="93116"/>
                    <a:pt x="23582" y="99397"/>
                  </a:cubicBezTo>
                  <a:cubicBezTo>
                    <a:pt x="25833" y="105026"/>
                    <a:pt x="29239" y="110121"/>
                    <a:pt x="33580" y="114353"/>
                  </a:cubicBezTo>
                  <a:cubicBezTo>
                    <a:pt x="37718" y="118266"/>
                    <a:pt x="42701" y="121175"/>
                    <a:pt x="48143" y="122855"/>
                  </a:cubicBezTo>
                  <a:cubicBezTo>
                    <a:pt x="54082" y="124828"/>
                    <a:pt x="60441" y="125182"/>
                    <a:pt x="66563" y="123879"/>
                  </a:cubicBezTo>
                  <a:cubicBezTo>
                    <a:pt x="74224" y="122690"/>
                    <a:pt x="81517" y="119783"/>
                    <a:pt x="87896" y="115377"/>
                  </a:cubicBezTo>
                  <a:cubicBezTo>
                    <a:pt x="95286" y="109992"/>
                    <a:pt x="101815" y="103516"/>
                    <a:pt x="107260" y="96169"/>
                  </a:cubicBezTo>
                  <a:cubicBezTo>
                    <a:pt x="108999" y="94067"/>
                    <a:pt x="111479" y="92715"/>
                    <a:pt x="114188" y="92391"/>
                  </a:cubicBezTo>
                  <a:cubicBezTo>
                    <a:pt x="116551" y="92059"/>
                    <a:pt x="118954" y="92590"/>
                    <a:pt x="120958" y="93887"/>
                  </a:cubicBezTo>
                  <a:cubicBezTo>
                    <a:pt x="122834" y="95126"/>
                    <a:pt x="124246" y="96953"/>
                    <a:pt x="124972" y="99082"/>
                  </a:cubicBezTo>
                  <a:cubicBezTo>
                    <a:pt x="125719" y="101449"/>
                    <a:pt x="125433" y="104021"/>
                    <a:pt x="124185" y="106167"/>
                  </a:cubicBezTo>
                  <a:cubicBezTo>
                    <a:pt x="116995" y="116000"/>
                    <a:pt x="108088" y="124454"/>
                    <a:pt x="97893" y="131121"/>
                  </a:cubicBezTo>
                  <a:cubicBezTo>
                    <a:pt x="89709" y="136272"/>
                    <a:pt x="80672" y="139924"/>
                    <a:pt x="71207" y="141905"/>
                  </a:cubicBezTo>
                  <a:cubicBezTo>
                    <a:pt x="62233" y="143735"/>
                    <a:pt x="52953" y="143411"/>
                    <a:pt x="44128" y="140961"/>
                  </a:cubicBezTo>
                  <a:cubicBezTo>
                    <a:pt x="35678" y="138580"/>
                    <a:pt x="27910" y="134238"/>
                    <a:pt x="21457" y="128287"/>
                  </a:cubicBezTo>
                  <a:cubicBezTo>
                    <a:pt x="14600" y="121892"/>
                    <a:pt x="9226" y="114073"/>
                    <a:pt x="5713" y="105380"/>
                  </a:cubicBezTo>
                  <a:cubicBezTo>
                    <a:pt x="1716" y="95372"/>
                    <a:pt x="-238" y="84666"/>
                    <a:pt x="-34" y="73892"/>
                  </a:cubicBezTo>
                  <a:cubicBezTo>
                    <a:pt x="-51" y="65488"/>
                    <a:pt x="927" y="57112"/>
                    <a:pt x="2879" y="48938"/>
                  </a:cubicBezTo>
                  <a:cubicBezTo>
                    <a:pt x="4713" y="41134"/>
                    <a:pt x="7768" y="33669"/>
                    <a:pt x="11931" y="26818"/>
                  </a:cubicBezTo>
                  <a:cubicBezTo>
                    <a:pt x="15966" y="20049"/>
                    <a:pt x="21320" y="14159"/>
                    <a:pt x="27675" y="9500"/>
                  </a:cubicBezTo>
                  <a:cubicBezTo>
                    <a:pt x="34684" y="4602"/>
                    <a:pt x="42798" y="1519"/>
                    <a:pt x="51291" y="526"/>
                  </a:cubicBezTo>
                  <a:cubicBezTo>
                    <a:pt x="59177" y="-503"/>
                    <a:pt x="67187" y="-49"/>
                    <a:pt x="74907" y="1864"/>
                  </a:cubicBezTo>
                  <a:cubicBezTo>
                    <a:pt x="82640" y="3680"/>
                    <a:pt x="89941" y="6996"/>
                    <a:pt x="96397" y="11625"/>
                  </a:cubicBezTo>
                  <a:cubicBezTo>
                    <a:pt x="102945" y="16347"/>
                    <a:pt x="108441" y="22379"/>
                    <a:pt x="112534" y="29337"/>
                  </a:cubicBezTo>
                  <a:cubicBezTo>
                    <a:pt x="117076" y="36972"/>
                    <a:pt x="119971" y="45472"/>
                    <a:pt x="121036" y="54291"/>
                  </a:cubicBezTo>
                  <a:cubicBezTo>
                    <a:pt x="122106" y="57407"/>
                    <a:pt x="121243" y="60862"/>
                    <a:pt x="118832" y="63107"/>
                  </a:cubicBezTo>
                  <a:close/>
                  <a:moveTo>
                    <a:pt x="51291" y="19733"/>
                  </a:moveTo>
                  <a:cubicBezTo>
                    <a:pt x="46536" y="20591"/>
                    <a:pt x="42024" y="22471"/>
                    <a:pt x="38067" y="25244"/>
                  </a:cubicBezTo>
                  <a:cubicBezTo>
                    <a:pt x="34409" y="27838"/>
                    <a:pt x="31215" y="31032"/>
                    <a:pt x="28620" y="34690"/>
                  </a:cubicBezTo>
                  <a:cubicBezTo>
                    <a:pt x="26023" y="38376"/>
                    <a:pt x="24005" y="42437"/>
                    <a:pt x="22638" y="46734"/>
                  </a:cubicBezTo>
                  <a:cubicBezTo>
                    <a:pt x="21241" y="51328"/>
                    <a:pt x="20292" y="56047"/>
                    <a:pt x="19804" y="60825"/>
                  </a:cubicBezTo>
                  <a:cubicBezTo>
                    <a:pt x="33758" y="60863"/>
                    <a:pt x="47690" y="59704"/>
                    <a:pt x="61446" y="57361"/>
                  </a:cubicBezTo>
                  <a:cubicBezTo>
                    <a:pt x="74671" y="54999"/>
                    <a:pt x="88316" y="52375"/>
                    <a:pt x="102380" y="49489"/>
                  </a:cubicBezTo>
                  <a:cubicBezTo>
                    <a:pt x="101347" y="44585"/>
                    <a:pt x="99311" y="39948"/>
                    <a:pt x="96397" y="35871"/>
                  </a:cubicBezTo>
                  <a:cubicBezTo>
                    <a:pt x="93465" y="31627"/>
                    <a:pt x="89686" y="28035"/>
                    <a:pt x="85298" y="25322"/>
                  </a:cubicBezTo>
                  <a:cubicBezTo>
                    <a:pt x="80605" y="22424"/>
                    <a:pt x="75390" y="20472"/>
                    <a:pt x="69948" y="19576"/>
                  </a:cubicBezTo>
                  <a:cubicBezTo>
                    <a:pt x="63774" y="18455"/>
                    <a:pt x="57445" y="18509"/>
                    <a:pt x="51291" y="19733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A1A7FBB7-2703-407E-81E0-A93BD303A015}"/>
                </a:ext>
              </a:extLst>
            </p:cNvPr>
            <p:cNvSpPr/>
            <p:nvPr/>
          </p:nvSpPr>
          <p:spPr>
            <a:xfrm>
              <a:off x="4586496" y="2115750"/>
              <a:ext cx="119726" cy="223168"/>
            </a:xfrm>
            <a:custGeom>
              <a:avLst/>
              <a:gdLst>
                <a:gd name="connsiteX0" fmla="*/ 61496 w 119726"/>
                <a:gd name="connsiteY0" fmla="*/ 132474 h 223168"/>
                <a:gd name="connsiteX1" fmla="*/ 18830 w 119726"/>
                <a:gd name="connsiteY1" fmla="*/ 117517 h 223168"/>
                <a:gd name="connsiteX2" fmla="*/ 18830 w 119726"/>
                <a:gd name="connsiteY2" fmla="*/ 213554 h 223168"/>
                <a:gd name="connsiteX3" fmla="*/ 15918 w 119726"/>
                <a:gd name="connsiteY3" fmla="*/ 220875 h 223168"/>
                <a:gd name="connsiteX4" fmla="*/ 9463 w 119726"/>
                <a:gd name="connsiteY4" fmla="*/ 223158 h 223168"/>
                <a:gd name="connsiteX5" fmla="*/ 2929 w 119726"/>
                <a:gd name="connsiteY5" fmla="*/ 220639 h 223168"/>
                <a:gd name="connsiteX6" fmla="*/ 17 w 119726"/>
                <a:gd name="connsiteY6" fmla="*/ 212767 h 223168"/>
                <a:gd name="connsiteX7" fmla="*/ 1197 w 119726"/>
                <a:gd name="connsiteY7" fmla="*/ 9987 h 223168"/>
                <a:gd name="connsiteX8" fmla="*/ 4031 w 119726"/>
                <a:gd name="connsiteY8" fmla="*/ 2509 h 223168"/>
                <a:gd name="connsiteX9" fmla="*/ 10565 w 119726"/>
                <a:gd name="connsiteY9" fmla="*/ -11 h 223168"/>
                <a:gd name="connsiteX10" fmla="*/ 17098 w 119726"/>
                <a:gd name="connsiteY10" fmla="*/ 2509 h 223168"/>
                <a:gd name="connsiteX11" fmla="*/ 20011 w 119726"/>
                <a:gd name="connsiteY11" fmla="*/ 9987 h 223168"/>
                <a:gd name="connsiteX12" fmla="*/ 19618 w 119726"/>
                <a:gd name="connsiteY12" fmla="*/ 30375 h 223168"/>
                <a:gd name="connsiteX13" fmla="*/ 37093 w 119726"/>
                <a:gd name="connsiteY13" fmla="*/ 17859 h 223168"/>
                <a:gd name="connsiteX14" fmla="*/ 60709 w 119726"/>
                <a:gd name="connsiteY14" fmla="*/ 12270 h 223168"/>
                <a:gd name="connsiteX15" fmla="*/ 92748 w 119726"/>
                <a:gd name="connsiteY15" fmla="*/ 20142 h 223168"/>
                <a:gd name="connsiteX16" fmla="*/ 112585 w 119726"/>
                <a:gd name="connsiteY16" fmla="*/ 41474 h 223168"/>
                <a:gd name="connsiteX17" fmla="*/ 119669 w 119726"/>
                <a:gd name="connsiteY17" fmla="*/ 70207 h 223168"/>
                <a:gd name="connsiteX18" fmla="*/ 113687 w 119726"/>
                <a:gd name="connsiteY18" fmla="*/ 99333 h 223168"/>
                <a:gd name="connsiteX19" fmla="*/ 61890 w 119726"/>
                <a:gd name="connsiteY19" fmla="*/ 132395 h 223168"/>
                <a:gd name="connsiteX20" fmla="*/ 61496 w 119726"/>
                <a:gd name="connsiteY20" fmla="*/ 30139 h 223168"/>
                <a:gd name="connsiteX21" fmla="*/ 38825 w 119726"/>
                <a:gd name="connsiteY21" fmla="*/ 37381 h 223168"/>
                <a:gd name="connsiteX22" fmla="*/ 25128 w 119726"/>
                <a:gd name="connsiteY22" fmla="*/ 53125 h 223168"/>
                <a:gd name="connsiteX23" fmla="*/ 20720 w 119726"/>
                <a:gd name="connsiteY23" fmla="*/ 73513 h 223168"/>
                <a:gd name="connsiteX24" fmla="*/ 25364 w 119726"/>
                <a:gd name="connsiteY24" fmla="*/ 93665 h 223168"/>
                <a:gd name="connsiteX25" fmla="*/ 38825 w 119726"/>
                <a:gd name="connsiteY25" fmla="*/ 109015 h 223168"/>
                <a:gd name="connsiteX26" fmla="*/ 83931 w 119726"/>
                <a:gd name="connsiteY26" fmla="*/ 109015 h 223168"/>
                <a:gd name="connsiteX27" fmla="*/ 97392 w 119726"/>
                <a:gd name="connsiteY27" fmla="*/ 92878 h 223168"/>
                <a:gd name="connsiteX28" fmla="*/ 101800 w 119726"/>
                <a:gd name="connsiteY28" fmla="*/ 71939 h 223168"/>
                <a:gd name="connsiteX29" fmla="*/ 97156 w 119726"/>
                <a:gd name="connsiteY29" fmla="*/ 51235 h 223168"/>
                <a:gd name="connsiteX30" fmla="*/ 83537 w 119726"/>
                <a:gd name="connsiteY30" fmla="*/ 35492 h 223168"/>
                <a:gd name="connsiteX31" fmla="*/ 61496 w 119726"/>
                <a:gd name="connsiteY31" fmla="*/ 29981 h 223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9726" h="223168">
                  <a:moveTo>
                    <a:pt x="61496" y="132474"/>
                  </a:moveTo>
                  <a:cubicBezTo>
                    <a:pt x="45767" y="134000"/>
                    <a:pt x="30163" y="128530"/>
                    <a:pt x="18830" y="117517"/>
                  </a:cubicBezTo>
                  <a:lnTo>
                    <a:pt x="18830" y="213554"/>
                  </a:lnTo>
                  <a:cubicBezTo>
                    <a:pt x="19065" y="216317"/>
                    <a:pt x="17986" y="219028"/>
                    <a:pt x="15918" y="220875"/>
                  </a:cubicBezTo>
                  <a:cubicBezTo>
                    <a:pt x="14092" y="222354"/>
                    <a:pt x="11813" y="223161"/>
                    <a:pt x="9463" y="223158"/>
                  </a:cubicBezTo>
                  <a:cubicBezTo>
                    <a:pt x="7047" y="223163"/>
                    <a:pt x="4717" y="222264"/>
                    <a:pt x="2929" y="220639"/>
                  </a:cubicBezTo>
                  <a:cubicBezTo>
                    <a:pt x="750" y="218635"/>
                    <a:pt x="-334" y="215706"/>
                    <a:pt x="17" y="212767"/>
                  </a:cubicBezTo>
                  <a:lnTo>
                    <a:pt x="1197" y="9987"/>
                  </a:lnTo>
                  <a:cubicBezTo>
                    <a:pt x="988" y="7197"/>
                    <a:pt x="2026" y="4459"/>
                    <a:pt x="4031" y="2509"/>
                  </a:cubicBezTo>
                  <a:cubicBezTo>
                    <a:pt x="5826" y="896"/>
                    <a:pt x="8152" y="0"/>
                    <a:pt x="10565" y="-11"/>
                  </a:cubicBezTo>
                  <a:cubicBezTo>
                    <a:pt x="12980" y="-15"/>
                    <a:pt x="15311" y="883"/>
                    <a:pt x="17098" y="2509"/>
                  </a:cubicBezTo>
                  <a:cubicBezTo>
                    <a:pt x="19161" y="4425"/>
                    <a:pt x="20234" y="7180"/>
                    <a:pt x="20011" y="9987"/>
                  </a:cubicBezTo>
                  <a:lnTo>
                    <a:pt x="19618" y="30375"/>
                  </a:lnTo>
                  <a:cubicBezTo>
                    <a:pt x="24625" y="25166"/>
                    <a:pt x="30549" y="20923"/>
                    <a:pt x="37093" y="17859"/>
                  </a:cubicBezTo>
                  <a:cubicBezTo>
                    <a:pt x="44533" y="14495"/>
                    <a:pt x="52551" y="12598"/>
                    <a:pt x="60709" y="12270"/>
                  </a:cubicBezTo>
                  <a:cubicBezTo>
                    <a:pt x="71951" y="11460"/>
                    <a:pt x="83161" y="14215"/>
                    <a:pt x="92748" y="20142"/>
                  </a:cubicBezTo>
                  <a:cubicBezTo>
                    <a:pt x="101108" y="25400"/>
                    <a:pt x="107947" y="32754"/>
                    <a:pt x="112585" y="41474"/>
                  </a:cubicBezTo>
                  <a:cubicBezTo>
                    <a:pt x="117195" y="50353"/>
                    <a:pt x="119624" y="60203"/>
                    <a:pt x="119669" y="70207"/>
                  </a:cubicBezTo>
                  <a:cubicBezTo>
                    <a:pt x="119832" y="80236"/>
                    <a:pt x="117790" y="90179"/>
                    <a:pt x="113687" y="99333"/>
                  </a:cubicBezTo>
                  <a:cubicBezTo>
                    <a:pt x="104381" y="119542"/>
                    <a:pt x="84138" y="132462"/>
                    <a:pt x="61890" y="132395"/>
                  </a:cubicBezTo>
                  <a:close/>
                  <a:moveTo>
                    <a:pt x="61496" y="30139"/>
                  </a:moveTo>
                  <a:cubicBezTo>
                    <a:pt x="53402" y="30336"/>
                    <a:pt x="45534" y="32850"/>
                    <a:pt x="38825" y="37381"/>
                  </a:cubicBezTo>
                  <a:cubicBezTo>
                    <a:pt x="32992" y="41376"/>
                    <a:pt x="28277" y="46796"/>
                    <a:pt x="25128" y="53125"/>
                  </a:cubicBezTo>
                  <a:cubicBezTo>
                    <a:pt x="22180" y="59515"/>
                    <a:pt x="20675" y="66476"/>
                    <a:pt x="20720" y="73513"/>
                  </a:cubicBezTo>
                  <a:cubicBezTo>
                    <a:pt x="20669" y="80501"/>
                    <a:pt x="22260" y="87404"/>
                    <a:pt x="25364" y="93665"/>
                  </a:cubicBezTo>
                  <a:cubicBezTo>
                    <a:pt x="28468" y="99846"/>
                    <a:pt x="33102" y="105131"/>
                    <a:pt x="38825" y="109015"/>
                  </a:cubicBezTo>
                  <a:cubicBezTo>
                    <a:pt x="52673" y="117466"/>
                    <a:pt x="70083" y="117466"/>
                    <a:pt x="83931" y="109015"/>
                  </a:cubicBezTo>
                  <a:cubicBezTo>
                    <a:pt x="89729" y="104880"/>
                    <a:pt x="94364" y="99323"/>
                    <a:pt x="97392" y="92878"/>
                  </a:cubicBezTo>
                  <a:cubicBezTo>
                    <a:pt x="100358" y="86299"/>
                    <a:pt x="101862" y="79155"/>
                    <a:pt x="101800" y="71939"/>
                  </a:cubicBezTo>
                  <a:cubicBezTo>
                    <a:pt x="101879" y="64771"/>
                    <a:pt x="100289" y="57683"/>
                    <a:pt x="97156" y="51235"/>
                  </a:cubicBezTo>
                  <a:cubicBezTo>
                    <a:pt x="94155" y="44832"/>
                    <a:pt x="89442" y="39383"/>
                    <a:pt x="83537" y="35492"/>
                  </a:cubicBezTo>
                  <a:cubicBezTo>
                    <a:pt x="76954" y="31379"/>
                    <a:pt x="69240" y="29450"/>
                    <a:pt x="61496" y="29981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" name="Forme libre : forme 32">
              <a:extLst>
                <a:ext uri="{FF2B5EF4-FFF2-40B4-BE49-F238E27FC236}">
                  <a16:creationId xmlns:a16="http://schemas.microsoft.com/office/drawing/2014/main" id="{AAD0D6C5-B59A-4850-9EA4-51ECB823D653}"/>
                </a:ext>
              </a:extLst>
            </p:cNvPr>
            <p:cNvSpPr/>
            <p:nvPr/>
          </p:nvSpPr>
          <p:spPr>
            <a:xfrm>
              <a:off x="4728870" y="2107578"/>
              <a:ext cx="125428" cy="143398"/>
            </a:xfrm>
            <a:custGeom>
              <a:avLst/>
              <a:gdLst>
                <a:gd name="connsiteX0" fmla="*/ 118832 w 125428"/>
                <a:gd name="connsiteY0" fmla="*/ 63108 h 143398"/>
                <a:gd name="connsiteX1" fmla="*/ 100176 w 125428"/>
                <a:gd name="connsiteY1" fmla="*/ 68854 h 143398"/>
                <a:gd name="connsiteX2" fmla="*/ 71601 w 125428"/>
                <a:gd name="connsiteY2" fmla="*/ 73813 h 143398"/>
                <a:gd name="connsiteX3" fmla="*/ 41609 w 125428"/>
                <a:gd name="connsiteY3" fmla="*/ 77671 h 143398"/>
                <a:gd name="connsiteX4" fmla="*/ 18938 w 125428"/>
                <a:gd name="connsiteY4" fmla="*/ 79639 h 143398"/>
                <a:gd name="connsiteX5" fmla="*/ 23582 w 125428"/>
                <a:gd name="connsiteY5" fmla="*/ 99397 h 143398"/>
                <a:gd name="connsiteX6" fmla="*/ 33580 w 125428"/>
                <a:gd name="connsiteY6" fmla="*/ 114354 h 143398"/>
                <a:gd name="connsiteX7" fmla="*/ 48143 w 125428"/>
                <a:gd name="connsiteY7" fmla="*/ 123170 h 143398"/>
                <a:gd name="connsiteX8" fmla="*/ 66563 w 125428"/>
                <a:gd name="connsiteY8" fmla="*/ 124193 h 143398"/>
                <a:gd name="connsiteX9" fmla="*/ 87896 w 125428"/>
                <a:gd name="connsiteY9" fmla="*/ 115692 h 143398"/>
                <a:gd name="connsiteX10" fmla="*/ 107260 w 125428"/>
                <a:gd name="connsiteY10" fmla="*/ 96484 h 143398"/>
                <a:gd name="connsiteX11" fmla="*/ 114188 w 125428"/>
                <a:gd name="connsiteY11" fmla="*/ 92706 h 143398"/>
                <a:gd name="connsiteX12" fmla="*/ 120958 w 125428"/>
                <a:gd name="connsiteY12" fmla="*/ 94202 h 143398"/>
                <a:gd name="connsiteX13" fmla="*/ 124972 w 125428"/>
                <a:gd name="connsiteY13" fmla="*/ 99397 h 143398"/>
                <a:gd name="connsiteX14" fmla="*/ 124185 w 125428"/>
                <a:gd name="connsiteY14" fmla="*/ 106482 h 143398"/>
                <a:gd name="connsiteX15" fmla="*/ 97893 w 125428"/>
                <a:gd name="connsiteY15" fmla="*/ 131436 h 143398"/>
                <a:gd name="connsiteX16" fmla="*/ 71207 w 125428"/>
                <a:gd name="connsiteY16" fmla="*/ 142220 h 143398"/>
                <a:gd name="connsiteX17" fmla="*/ 44128 w 125428"/>
                <a:gd name="connsiteY17" fmla="*/ 141275 h 143398"/>
                <a:gd name="connsiteX18" fmla="*/ 21457 w 125428"/>
                <a:gd name="connsiteY18" fmla="*/ 128602 h 143398"/>
                <a:gd name="connsiteX19" fmla="*/ 5713 w 125428"/>
                <a:gd name="connsiteY19" fmla="*/ 105694 h 143398"/>
                <a:gd name="connsiteX20" fmla="*/ -34 w 125428"/>
                <a:gd name="connsiteY20" fmla="*/ 74207 h 143398"/>
                <a:gd name="connsiteX21" fmla="*/ 2879 w 125428"/>
                <a:gd name="connsiteY21" fmla="*/ 49253 h 143398"/>
                <a:gd name="connsiteX22" fmla="*/ 11853 w 125428"/>
                <a:gd name="connsiteY22" fmla="*/ 26818 h 143398"/>
                <a:gd name="connsiteX23" fmla="*/ 27597 w 125428"/>
                <a:gd name="connsiteY23" fmla="*/ 9500 h 143398"/>
                <a:gd name="connsiteX24" fmla="*/ 51606 w 125428"/>
                <a:gd name="connsiteY24" fmla="*/ 526 h 143398"/>
                <a:gd name="connsiteX25" fmla="*/ 75222 w 125428"/>
                <a:gd name="connsiteY25" fmla="*/ 1864 h 143398"/>
                <a:gd name="connsiteX26" fmla="*/ 96790 w 125428"/>
                <a:gd name="connsiteY26" fmla="*/ 11625 h 143398"/>
                <a:gd name="connsiteX27" fmla="*/ 112534 w 125428"/>
                <a:gd name="connsiteY27" fmla="*/ 29337 h 143398"/>
                <a:gd name="connsiteX28" fmla="*/ 121036 w 125428"/>
                <a:gd name="connsiteY28" fmla="*/ 54291 h 143398"/>
                <a:gd name="connsiteX29" fmla="*/ 118832 w 125428"/>
                <a:gd name="connsiteY29" fmla="*/ 63107 h 143398"/>
                <a:gd name="connsiteX30" fmla="*/ 51213 w 125428"/>
                <a:gd name="connsiteY30" fmla="*/ 19733 h 143398"/>
                <a:gd name="connsiteX31" fmla="*/ 37988 w 125428"/>
                <a:gd name="connsiteY31" fmla="*/ 25244 h 143398"/>
                <a:gd name="connsiteX32" fmla="*/ 28542 w 125428"/>
                <a:gd name="connsiteY32" fmla="*/ 34690 h 143398"/>
                <a:gd name="connsiteX33" fmla="*/ 22559 w 125428"/>
                <a:gd name="connsiteY33" fmla="*/ 46734 h 143398"/>
                <a:gd name="connsiteX34" fmla="*/ 19725 w 125428"/>
                <a:gd name="connsiteY34" fmla="*/ 60825 h 143398"/>
                <a:gd name="connsiteX35" fmla="*/ 61368 w 125428"/>
                <a:gd name="connsiteY35" fmla="*/ 57361 h 143398"/>
                <a:gd name="connsiteX36" fmla="*/ 102301 w 125428"/>
                <a:gd name="connsiteY36" fmla="*/ 49489 h 143398"/>
                <a:gd name="connsiteX37" fmla="*/ 96319 w 125428"/>
                <a:gd name="connsiteY37" fmla="*/ 35871 h 143398"/>
                <a:gd name="connsiteX38" fmla="*/ 85219 w 125428"/>
                <a:gd name="connsiteY38" fmla="*/ 25323 h 143398"/>
                <a:gd name="connsiteX39" fmla="*/ 69475 w 125428"/>
                <a:gd name="connsiteY39" fmla="*/ 19576 h 143398"/>
                <a:gd name="connsiteX40" fmla="*/ 51213 w 125428"/>
                <a:gd name="connsiteY40" fmla="*/ 19734 h 143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5428" h="143398">
                  <a:moveTo>
                    <a:pt x="118832" y="63108"/>
                  </a:moveTo>
                  <a:cubicBezTo>
                    <a:pt x="112912" y="65883"/>
                    <a:pt x="106632" y="67818"/>
                    <a:pt x="100176" y="68854"/>
                  </a:cubicBezTo>
                  <a:cubicBezTo>
                    <a:pt x="91360" y="70691"/>
                    <a:pt x="81834" y="72344"/>
                    <a:pt x="71601" y="73813"/>
                  </a:cubicBezTo>
                  <a:cubicBezTo>
                    <a:pt x="61289" y="75388"/>
                    <a:pt x="51370" y="76647"/>
                    <a:pt x="41609" y="77671"/>
                  </a:cubicBezTo>
                  <a:cubicBezTo>
                    <a:pt x="31848" y="78694"/>
                    <a:pt x="24291" y="79324"/>
                    <a:pt x="18938" y="79639"/>
                  </a:cubicBezTo>
                  <a:cubicBezTo>
                    <a:pt x="19374" y="86438"/>
                    <a:pt x="20943" y="93116"/>
                    <a:pt x="23582" y="99397"/>
                  </a:cubicBezTo>
                  <a:cubicBezTo>
                    <a:pt x="25833" y="105026"/>
                    <a:pt x="29239" y="110122"/>
                    <a:pt x="33580" y="114354"/>
                  </a:cubicBezTo>
                  <a:cubicBezTo>
                    <a:pt x="37686" y="118380"/>
                    <a:pt x="42671" y="121398"/>
                    <a:pt x="48143" y="123170"/>
                  </a:cubicBezTo>
                  <a:cubicBezTo>
                    <a:pt x="54082" y="125143"/>
                    <a:pt x="60441" y="125497"/>
                    <a:pt x="66563" y="124193"/>
                  </a:cubicBezTo>
                  <a:cubicBezTo>
                    <a:pt x="74224" y="123005"/>
                    <a:pt x="81517" y="120098"/>
                    <a:pt x="87896" y="115692"/>
                  </a:cubicBezTo>
                  <a:cubicBezTo>
                    <a:pt x="95286" y="110307"/>
                    <a:pt x="101815" y="103831"/>
                    <a:pt x="107260" y="96484"/>
                  </a:cubicBezTo>
                  <a:cubicBezTo>
                    <a:pt x="108999" y="94382"/>
                    <a:pt x="111479" y="93030"/>
                    <a:pt x="114188" y="92706"/>
                  </a:cubicBezTo>
                  <a:cubicBezTo>
                    <a:pt x="116551" y="92374"/>
                    <a:pt x="118954" y="92905"/>
                    <a:pt x="120958" y="94202"/>
                  </a:cubicBezTo>
                  <a:cubicBezTo>
                    <a:pt x="122834" y="95441"/>
                    <a:pt x="124246" y="97268"/>
                    <a:pt x="124972" y="99397"/>
                  </a:cubicBezTo>
                  <a:cubicBezTo>
                    <a:pt x="125719" y="101764"/>
                    <a:pt x="125433" y="104336"/>
                    <a:pt x="124185" y="106482"/>
                  </a:cubicBezTo>
                  <a:cubicBezTo>
                    <a:pt x="116995" y="116315"/>
                    <a:pt x="108088" y="124769"/>
                    <a:pt x="97893" y="131436"/>
                  </a:cubicBezTo>
                  <a:cubicBezTo>
                    <a:pt x="89709" y="136587"/>
                    <a:pt x="80672" y="140239"/>
                    <a:pt x="71207" y="142220"/>
                  </a:cubicBezTo>
                  <a:cubicBezTo>
                    <a:pt x="62233" y="144050"/>
                    <a:pt x="52953" y="143726"/>
                    <a:pt x="44128" y="141275"/>
                  </a:cubicBezTo>
                  <a:cubicBezTo>
                    <a:pt x="35678" y="138895"/>
                    <a:pt x="27910" y="134553"/>
                    <a:pt x="21457" y="128602"/>
                  </a:cubicBezTo>
                  <a:cubicBezTo>
                    <a:pt x="14600" y="122207"/>
                    <a:pt x="9226" y="114388"/>
                    <a:pt x="5713" y="105694"/>
                  </a:cubicBezTo>
                  <a:cubicBezTo>
                    <a:pt x="1716" y="95687"/>
                    <a:pt x="-238" y="84981"/>
                    <a:pt x="-34" y="74207"/>
                  </a:cubicBezTo>
                  <a:cubicBezTo>
                    <a:pt x="-51" y="65803"/>
                    <a:pt x="927" y="57427"/>
                    <a:pt x="2879" y="49253"/>
                  </a:cubicBezTo>
                  <a:cubicBezTo>
                    <a:pt x="4656" y="41345"/>
                    <a:pt x="7686" y="33771"/>
                    <a:pt x="11853" y="26818"/>
                  </a:cubicBezTo>
                  <a:cubicBezTo>
                    <a:pt x="15887" y="20049"/>
                    <a:pt x="21241" y="14159"/>
                    <a:pt x="27597" y="9500"/>
                  </a:cubicBezTo>
                  <a:cubicBezTo>
                    <a:pt x="34720" y="4541"/>
                    <a:pt x="42977" y="1455"/>
                    <a:pt x="51606" y="526"/>
                  </a:cubicBezTo>
                  <a:cubicBezTo>
                    <a:pt x="59492" y="-503"/>
                    <a:pt x="67502" y="-49"/>
                    <a:pt x="75222" y="1864"/>
                  </a:cubicBezTo>
                  <a:cubicBezTo>
                    <a:pt x="82974" y="3695"/>
                    <a:pt x="90298" y="7010"/>
                    <a:pt x="96790" y="11625"/>
                  </a:cubicBezTo>
                  <a:cubicBezTo>
                    <a:pt x="103182" y="16404"/>
                    <a:pt x="108537" y="22430"/>
                    <a:pt x="112534" y="29337"/>
                  </a:cubicBezTo>
                  <a:cubicBezTo>
                    <a:pt x="117110" y="36956"/>
                    <a:pt x="120008" y="45463"/>
                    <a:pt x="121036" y="54291"/>
                  </a:cubicBezTo>
                  <a:cubicBezTo>
                    <a:pt x="122106" y="57407"/>
                    <a:pt x="121243" y="60862"/>
                    <a:pt x="118832" y="63107"/>
                  </a:cubicBezTo>
                  <a:close/>
                  <a:moveTo>
                    <a:pt x="51213" y="19733"/>
                  </a:moveTo>
                  <a:cubicBezTo>
                    <a:pt x="46458" y="20591"/>
                    <a:pt x="41945" y="22471"/>
                    <a:pt x="37988" y="25244"/>
                  </a:cubicBezTo>
                  <a:cubicBezTo>
                    <a:pt x="34349" y="27860"/>
                    <a:pt x="31159" y="31051"/>
                    <a:pt x="28542" y="34690"/>
                  </a:cubicBezTo>
                  <a:cubicBezTo>
                    <a:pt x="25944" y="38376"/>
                    <a:pt x="23927" y="42437"/>
                    <a:pt x="22559" y="46734"/>
                  </a:cubicBezTo>
                  <a:cubicBezTo>
                    <a:pt x="21162" y="51329"/>
                    <a:pt x="20213" y="56047"/>
                    <a:pt x="19725" y="60825"/>
                  </a:cubicBezTo>
                  <a:cubicBezTo>
                    <a:pt x="33680" y="60863"/>
                    <a:pt x="47611" y="59704"/>
                    <a:pt x="61368" y="57361"/>
                  </a:cubicBezTo>
                  <a:cubicBezTo>
                    <a:pt x="74592" y="55000"/>
                    <a:pt x="88237" y="52376"/>
                    <a:pt x="102301" y="49489"/>
                  </a:cubicBezTo>
                  <a:cubicBezTo>
                    <a:pt x="101269" y="44585"/>
                    <a:pt x="99232" y="39949"/>
                    <a:pt x="96319" y="35871"/>
                  </a:cubicBezTo>
                  <a:cubicBezTo>
                    <a:pt x="93386" y="31627"/>
                    <a:pt x="89607" y="28035"/>
                    <a:pt x="85219" y="25323"/>
                  </a:cubicBezTo>
                  <a:cubicBezTo>
                    <a:pt x="80407" y="22376"/>
                    <a:pt x="75054" y="20422"/>
                    <a:pt x="69475" y="19576"/>
                  </a:cubicBezTo>
                  <a:cubicBezTo>
                    <a:pt x="63430" y="18505"/>
                    <a:pt x="57239" y="18558"/>
                    <a:pt x="51213" y="19734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CCDFEC61-175B-4219-8623-E60C902305FD}"/>
                </a:ext>
              </a:extLst>
            </p:cNvPr>
            <p:cNvSpPr/>
            <p:nvPr/>
          </p:nvSpPr>
          <p:spPr>
            <a:xfrm>
              <a:off x="4881609" y="2116477"/>
              <a:ext cx="114938" cy="137425"/>
            </a:xfrm>
            <a:custGeom>
              <a:avLst/>
              <a:gdLst>
                <a:gd name="connsiteX0" fmla="*/ 113692 w 114938"/>
                <a:gd name="connsiteY0" fmla="*/ 7686 h 137425"/>
                <a:gd name="connsiteX1" fmla="*/ 114322 w 114938"/>
                <a:gd name="connsiteY1" fmla="*/ 36891 h 137425"/>
                <a:gd name="connsiteX2" fmla="*/ 114715 w 114938"/>
                <a:gd name="connsiteY2" fmla="*/ 55547 h 137425"/>
                <a:gd name="connsiteX3" fmla="*/ 114715 w 114938"/>
                <a:gd name="connsiteY3" fmla="*/ 69008 h 137425"/>
                <a:gd name="connsiteX4" fmla="*/ 114715 w 114938"/>
                <a:gd name="connsiteY4" fmla="*/ 82469 h 137425"/>
                <a:gd name="connsiteX5" fmla="*/ 114715 w 114938"/>
                <a:gd name="connsiteY5" fmla="*/ 100338 h 137425"/>
                <a:gd name="connsiteX6" fmla="*/ 114715 w 114938"/>
                <a:gd name="connsiteY6" fmla="*/ 128205 h 137425"/>
                <a:gd name="connsiteX7" fmla="*/ 111645 w 114938"/>
                <a:gd name="connsiteY7" fmla="*/ 135132 h 137425"/>
                <a:gd name="connsiteX8" fmla="*/ 104954 w 114938"/>
                <a:gd name="connsiteY8" fmla="*/ 137415 h 137425"/>
                <a:gd name="connsiteX9" fmla="*/ 98184 w 114938"/>
                <a:gd name="connsiteY9" fmla="*/ 135289 h 137425"/>
                <a:gd name="connsiteX10" fmla="*/ 95114 w 114938"/>
                <a:gd name="connsiteY10" fmla="*/ 128913 h 137425"/>
                <a:gd name="connsiteX11" fmla="*/ 95114 w 114938"/>
                <a:gd name="connsiteY11" fmla="*/ 109391 h 137425"/>
                <a:gd name="connsiteX12" fmla="*/ 77796 w 114938"/>
                <a:gd name="connsiteY12" fmla="*/ 126237 h 137425"/>
                <a:gd name="connsiteX13" fmla="*/ 52449 w 114938"/>
                <a:gd name="connsiteY13" fmla="*/ 132377 h 137425"/>
                <a:gd name="connsiteX14" fmla="*/ 30171 w 114938"/>
                <a:gd name="connsiteY14" fmla="*/ 127575 h 137425"/>
                <a:gd name="connsiteX15" fmla="*/ 15215 w 114938"/>
                <a:gd name="connsiteY15" fmla="*/ 113405 h 137425"/>
                <a:gd name="connsiteX16" fmla="*/ 6398 w 114938"/>
                <a:gd name="connsiteY16" fmla="*/ 92230 h 137425"/>
                <a:gd name="connsiteX17" fmla="*/ 1754 w 114938"/>
                <a:gd name="connsiteY17" fmla="*/ 66568 h 137425"/>
                <a:gd name="connsiteX18" fmla="*/ 22 w 114938"/>
                <a:gd name="connsiteY18" fmla="*/ 38701 h 137425"/>
                <a:gd name="connsiteX19" fmla="*/ 22 w 114938"/>
                <a:gd name="connsiteY19" fmla="*/ 11071 h 137425"/>
                <a:gd name="connsiteX20" fmla="*/ 2934 w 114938"/>
                <a:gd name="connsiteY20" fmla="*/ 4537 h 137425"/>
                <a:gd name="connsiteX21" fmla="*/ 9232 w 114938"/>
                <a:gd name="connsiteY21" fmla="*/ 2018 h 137425"/>
                <a:gd name="connsiteX22" fmla="*/ 15765 w 114938"/>
                <a:gd name="connsiteY22" fmla="*/ 3907 h 137425"/>
                <a:gd name="connsiteX23" fmla="*/ 18835 w 114938"/>
                <a:gd name="connsiteY23" fmla="*/ 10677 h 137425"/>
                <a:gd name="connsiteX24" fmla="*/ 19623 w 114938"/>
                <a:gd name="connsiteY24" fmla="*/ 45786 h 137425"/>
                <a:gd name="connsiteX25" fmla="*/ 22850 w 114938"/>
                <a:gd name="connsiteY25" fmla="*/ 79556 h 137425"/>
                <a:gd name="connsiteX26" fmla="*/ 32847 w 114938"/>
                <a:gd name="connsiteY26" fmla="*/ 105140 h 137425"/>
                <a:gd name="connsiteX27" fmla="*/ 53787 w 114938"/>
                <a:gd name="connsiteY27" fmla="*/ 115137 h 137425"/>
                <a:gd name="connsiteX28" fmla="*/ 84487 w 114938"/>
                <a:gd name="connsiteY28" fmla="*/ 91521 h 137425"/>
                <a:gd name="connsiteX29" fmla="*/ 94091 w 114938"/>
                <a:gd name="connsiteY29" fmla="*/ 25476 h 137425"/>
                <a:gd name="connsiteX30" fmla="*/ 94091 w 114938"/>
                <a:gd name="connsiteY30" fmla="*/ 9260 h 137425"/>
                <a:gd name="connsiteX31" fmla="*/ 97004 w 114938"/>
                <a:gd name="connsiteY31" fmla="*/ 2726 h 137425"/>
                <a:gd name="connsiteX32" fmla="*/ 103380 w 114938"/>
                <a:gd name="connsiteY32" fmla="*/ 50 h 137425"/>
                <a:gd name="connsiteX33" fmla="*/ 109835 w 114938"/>
                <a:gd name="connsiteY33" fmla="*/ 1546 h 137425"/>
                <a:gd name="connsiteX34" fmla="*/ 113692 w 114938"/>
                <a:gd name="connsiteY34" fmla="*/ 7686 h 13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4938" h="137425">
                  <a:moveTo>
                    <a:pt x="113692" y="7686"/>
                  </a:moveTo>
                  <a:cubicBezTo>
                    <a:pt x="113692" y="19730"/>
                    <a:pt x="114164" y="29491"/>
                    <a:pt x="114322" y="36891"/>
                  </a:cubicBezTo>
                  <a:cubicBezTo>
                    <a:pt x="114479" y="44290"/>
                    <a:pt x="114322" y="50588"/>
                    <a:pt x="114715" y="55547"/>
                  </a:cubicBezTo>
                  <a:cubicBezTo>
                    <a:pt x="115109" y="60506"/>
                    <a:pt x="114715" y="64993"/>
                    <a:pt x="114715" y="69008"/>
                  </a:cubicBezTo>
                  <a:lnTo>
                    <a:pt x="114715" y="82469"/>
                  </a:lnTo>
                  <a:cubicBezTo>
                    <a:pt x="114715" y="87349"/>
                    <a:pt x="114715" y="93253"/>
                    <a:pt x="114715" y="100338"/>
                  </a:cubicBezTo>
                  <a:cubicBezTo>
                    <a:pt x="114715" y="107423"/>
                    <a:pt x="114715" y="116633"/>
                    <a:pt x="114715" y="128205"/>
                  </a:cubicBezTo>
                  <a:cubicBezTo>
                    <a:pt x="114944" y="130887"/>
                    <a:pt x="113786" y="133499"/>
                    <a:pt x="111645" y="135132"/>
                  </a:cubicBezTo>
                  <a:cubicBezTo>
                    <a:pt x="109718" y="136592"/>
                    <a:pt x="107372" y="137392"/>
                    <a:pt x="104954" y="137415"/>
                  </a:cubicBezTo>
                  <a:cubicBezTo>
                    <a:pt x="102532" y="137422"/>
                    <a:pt x="100167" y="136680"/>
                    <a:pt x="98184" y="135289"/>
                  </a:cubicBezTo>
                  <a:cubicBezTo>
                    <a:pt x="96121" y="133843"/>
                    <a:pt x="94959" y="131428"/>
                    <a:pt x="95114" y="128913"/>
                  </a:cubicBezTo>
                  <a:lnTo>
                    <a:pt x="95114" y="109391"/>
                  </a:lnTo>
                  <a:cubicBezTo>
                    <a:pt x="90743" y="116287"/>
                    <a:pt x="84811" y="122058"/>
                    <a:pt x="77796" y="126237"/>
                  </a:cubicBezTo>
                  <a:cubicBezTo>
                    <a:pt x="70062" y="130548"/>
                    <a:pt x="61299" y="132671"/>
                    <a:pt x="52449" y="132377"/>
                  </a:cubicBezTo>
                  <a:cubicBezTo>
                    <a:pt x="44721" y="132870"/>
                    <a:pt x="37009" y="131208"/>
                    <a:pt x="30171" y="127575"/>
                  </a:cubicBezTo>
                  <a:cubicBezTo>
                    <a:pt x="24093" y="124157"/>
                    <a:pt x="18955" y="119290"/>
                    <a:pt x="15215" y="113405"/>
                  </a:cubicBezTo>
                  <a:cubicBezTo>
                    <a:pt x="11159" y="106866"/>
                    <a:pt x="8182" y="99716"/>
                    <a:pt x="6398" y="92230"/>
                  </a:cubicBezTo>
                  <a:cubicBezTo>
                    <a:pt x="4266" y="83792"/>
                    <a:pt x="2715" y="75218"/>
                    <a:pt x="1754" y="66568"/>
                  </a:cubicBezTo>
                  <a:cubicBezTo>
                    <a:pt x="730" y="57436"/>
                    <a:pt x="179" y="48147"/>
                    <a:pt x="22" y="38701"/>
                  </a:cubicBezTo>
                  <a:cubicBezTo>
                    <a:pt x="-136" y="29255"/>
                    <a:pt x="22" y="19966"/>
                    <a:pt x="22" y="11071"/>
                  </a:cubicBezTo>
                  <a:cubicBezTo>
                    <a:pt x="-110" y="8552"/>
                    <a:pt x="973" y="6122"/>
                    <a:pt x="2934" y="4537"/>
                  </a:cubicBezTo>
                  <a:cubicBezTo>
                    <a:pt x="4708" y="3042"/>
                    <a:pt x="6916" y="2158"/>
                    <a:pt x="9232" y="2018"/>
                  </a:cubicBezTo>
                  <a:cubicBezTo>
                    <a:pt x="11563" y="1871"/>
                    <a:pt x="13872" y="2539"/>
                    <a:pt x="15765" y="3907"/>
                  </a:cubicBezTo>
                  <a:cubicBezTo>
                    <a:pt x="17857" y="5508"/>
                    <a:pt x="19009" y="8049"/>
                    <a:pt x="18835" y="10677"/>
                  </a:cubicBezTo>
                  <a:cubicBezTo>
                    <a:pt x="18836" y="21934"/>
                    <a:pt x="19386" y="33663"/>
                    <a:pt x="19623" y="45786"/>
                  </a:cubicBezTo>
                  <a:cubicBezTo>
                    <a:pt x="19787" y="57111"/>
                    <a:pt x="20866" y="68405"/>
                    <a:pt x="22850" y="79556"/>
                  </a:cubicBezTo>
                  <a:cubicBezTo>
                    <a:pt x="24313" y="88701"/>
                    <a:pt x="27722" y="97426"/>
                    <a:pt x="32847" y="105140"/>
                  </a:cubicBezTo>
                  <a:cubicBezTo>
                    <a:pt x="37596" y="111908"/>
                    <a:pt x="45538" y="115700"/>
                    <a:pt x="53787" y="115137"/>
                  </a:cubicBezTo>
                  <a:cubicBezTo>
                    <a:pt x="68114" y="115137"/>
                    <a:pt x="78347" y="107265"/>
                    <a:pt x="84487" y="91521"/>
                  </a:cubicBezTo>
                  <a:cubicBezTo>
                    <a:pt x="91536" y="70240"/>
                    <a:pt x="94786" y="47884"/>
                    <a:pt x="94091" y="25476"/>
                  </a:cubicBezTo>
                  <a:lnTo>
                    <a:pt x="94091" y="9260"/>
                  </a:lnTo>
                  <a:cubicBezTo>
                    <a:pt x="93959" y="6741"/>
                    <a:pt x="95042" y="4312"/>
                    <a:pt x="97004" y="2726"/>
                  </a:cubicBezTo>
                  <a:cubicBezTo>
                    <a:pt x="98824" y="1234"/>
                    <a:pt x="101040" y="304"/>
                    <a:pt x="103380" y="50"/>
                  </a:cubicBezTo>
                  <a:cubicBezTo>
                    <a:pt x="105639" y="-200"/>
                    <a:pt x="107916" y="328"/>
                    <a:pt x="109835" y="1546"/>
                  </a:cubicBezTo>
                  <a:cubicBezTo>
                    <a:pt x="112043" y="2843"/>
                    <a:pt x="113481" y="5134"/>
                    <a:pt x="113692" y="7686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" name="Forme libre : forme 34">
              <a:extLst>
                <a:ext uri="{FF2B5EF4-FFF2-40B4-BE49-F238E27FC236}">
                  <a16:creationId xmlns:a16="http://schemas.microsoft.com/office/drawing/2014/main" id="{B54CCAFE-CB7B-455A-B345-2B439FF6EEA6}"/>
                </a:ext>
              </a:extLst>
            </p:cNvPr>
            <p:cNvSpPr/>
            <p:nvPr/>
          </p:nvSpPr>
          <p:spPr>
            <a:xfrm>
              <a:off x="5020111" y="2039708"/>
              <a:ext cx="98488" cy="213564"/>
            </a:xfrm>
            <a:custGeom>
              <a:avLst/>
              <a:gdLst>
                <a:gd name="connsiteX0" fmla="*/ 57294 w 98488"/>
                <a:gd name="connsiteY0" fmla="*/ 94452 h 213564"/>
                <a:gd name="connsiteX1" fmla="*/ 58789 w 98488"/>
                <a:gd name="connsiteY1" fmla="*/ 205446 h 213564"/>
                <a:gd name="connsiteX2" fmla="*/ 55719 w 98488"/>
                <a:gd name="connsiteY2" fmla="*/ 211665 h 213564"/>
                <a:gd name="connsiteX3" fmla="*/ 49737 w 98488"/>
                <a:gd name="connsiteY3" fmla="*/ 213554 h 213564"/>
                <a:gd name="connsiteX4" fmla="*/ 43439 w 98488"/>
                <a:gd name="connsiteY4" fmla="*/ 211665 h 213564"/>
                <a:gd name="connsiteX5" fmla="*/ 39975 w 98488"/>
                <a:gd name="connsiteY5" fmla="*/ 205446 h 213564"/>
                <a:gd name="connsiteX6" fmla="*/ 38401 w 98488"/>
                <a:gd name="connsiteY6" fmla="*/ 95239 h 213564"/>
                <a:gd name="connsiteX7" fmla="*/ 10377 w 98488"/>
                <a:gd name="connsiteY7" fmla="*/ 95239 h 213564"/>
                <a:gd name="connsiteX8" fmla="*/ 3135 w 98488"/>
                <a:gd name="connsiteY8" fmla="*/ 92720 h 213564"/>
                <a:gd name="connsiteX9" fmla="*/ -14 w 98488"/>
                <a:gd name="connsiteY9" fmla="*/ 87210 h 213564"/>
                <a:gd name="connsiteX10" fmla="*/ 1954 w 98488"/>
                <a:gd name="connsiteY10" fmla="*/ 81227 h 213564"/>
                <a:gd name="connsiteX11" fmla="*/ 9275 w 98488"/>
                <a:gd name="connsiteY11" fmla="*/ 78315 h 213564"/>
                <a:gd name="connsiteX12" fmla="*/ 38086 w 98488"/>
                <a:gd name="connsiteY12" fmla="*/ 77606 h 213564"/>
                <a:gd name="connsiteX13" fmla="*/ 37299 w 98488"/>
                <a:gd name="connsiteY13" fmla="*/ 9593 h 213564"/>
                <a:gd name="connsiteX14" fmla="*/ 40133 w 98488"/>
                <a:gd name="connsiteY14" fmla="*/ 2272 h 213564"/>
                <a:gd name="connsiteX15" fmla="*/ 46509 w 98488"/>
                <a:gd name="connsiteY15" fmla="*/ -11 h 213564"/>
                <a:gd name="connsiteX16" fmla="*/ 53043 w 98488"/>
                <a:gd name="connsiteY16" fmla="*/ 2272 h 213564"/>
                <a:gd name="connsiteX17" fmla="*/ 56113 w 98488"/>
                <a:gd name="connsiteY17" fmla="*/ 9593 h 213564"/>
                <a:gd name="connsiteX18" fmla="*/ 56900 w 98488"/>
                <a:gd name="connsiteY18" fmla="*/ 77213 h 213564"/>
                <a:gd name="connsiteX19" fmla="*/ 89175 w 98488"/>
                <a:gd name="connsiteY19" fmla="*/ 76425 h 213564"/>
                <a:gd name="connsiteX20" fmla="*/ 95630 w 98488"/>
                <a:gd name="connsiteY20" fmla="*/ 78945 h 213564"/>
                <a:gd name="connsiteX21" fmla="*/ 98385 w 98488"/>
                <a:gd name="connsiteY21" fmla="*/ 84691 h 213564"/>
                <a:gd name="connsiteX22" fmla="*/ 96811 w 98488"/>
                <a:gd name="connsiteY22" fmla="*/ 90595 h 213564"/>
                <a:gd name="connsiteX23" fmla="*/ 90671 w 98488"/>
                <a:gd name="connsiteY23" fmla="*/ 93350 h 21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8488" h="213564">
                  <a:moveTo>
                    <a:pt x="57294" y="94452"/>
                  </a:moveTo>
                  <a:lnTo>
                    <a:pt x="58789" y="205446"/>
                  </a:lnTo>
                  <a:cubicBezTo>
                    <a:pt x="58784" y="207882"/>
                    <a:pt x="57650" y="210179"/>
                    <a:pt x="55719" y="211665"/>
                  </a:cubicBezTo>
                  <a:cubicBezTo>
                    <a:pt x="53974" y="212910"/>
                    <a:pt x="51880" y="213571"/>
                    <a:pt x="49737" y="213554"/>
                  </a:cubicBezTo>
                  <a:cubicBezTo>
                    <a:pt x="47502" y="213525"/>
                    <a:pt x="45321" y="212870"/>
                    <a:pt x="43439" y="211665"/>
                  </a:cubicBezTo>
                  <a:cubicBezTo>
                    <a:pt x="41360" y="210262"/>
                    <a:pt x="40073" y="207952"/>
                    <a:pt x="39975" y="205446"/>
                  </a:cubicBezTo>
                  <a:lnTo>
                    <a:pt x="38401" y="95239"/>
                  </a:lnTo>
                  <a:lnTo>
                    <a:pt x="10377" y="95239"/>
                  </a:lnTo>
                  <a:cubicBezTo>
                    <a:pt x="7727" y="95378"/>
                    <a:pt x="5127" y="94474"/>
                    <a:pt x="3135" y="92720"/>
                  </a:cubicBezTo>
                  <a:cubicBezTo>
                    <a:pt x="1466" y="91314"/>
                    <a:pt x="350" y="89362"/>
                    <a:pt x="-14" y="87210"/>
                  </a:cubicBezTo>
                  <a:cubicBezTo>
                    <a:pt x="-219" y="85029"/>
                    <a:pt x="494" y="82861"/>
                    <a:pt x="1954" y="81227"/>
                  </a:cubicBezTo>
                  <a:cubicBezTo>
                    <a:pt x="3778" y="79127"/>
                    <a:pt x="6507" y="78042"/>
                    <a:pt x="9275" y="78315"/>
                  </a:cubicBezTo>
                  <a:lnTo>
                    <a:pt x="38086" y="77606"/>
                  </a:lnTo>
                  <a:lnTo>
                    <a:pt x="37299" y="9593"/>
                  </a:lnTo>
                  <a:cubicBezTo>
                    <a:pt x="37070" y="6847"/>
                    <a:pt x="38115" y="4148"/>
                    <a:pt x="40133" y="2272"/>
                  </a:cubicBezTo>
                  <a:cubicBezTo>
                    <a:pt x="41944" y="821"/>
                    <a:pt x="44189" y="17"/>
                    <a:pt x="46509" y="-11"/>
                  </a:cubicBezTo>
                  <a:cubicBezTo>
                    <a:pt x="48876" y="29"/>
                    <a:pt x="51167" y="830"/>
                    <a:pt x="53043" y="2272"/>
                  </a:cubicBezTo>
                  <a:cubicBezTo>
                    <a:pt x="55191" y="4072"/>
                    <a:pt x="56334" y="6800"/>
                    <a:pt x="56113" y="9593"/>
                  </a:cubicBezTo>
                  <a:lnTo>
                    <a:pt x="56900" y="77213"/>
                  </a:lnTo>
                  <a:lnTo>
                    <a:pt x="89175" y="76425"/>
                  </a:lnTo>
                  <a:cubicBezTo>
                    <a:pt x="91590" y="76290"/>
                    <a:pt x="93945" y="77209"/>
                    <a:pt x="95630" y="78945"/>
                  </a:cubicBezTo>
                  <a:cubicBezTo>
                    <a:pt x="97146" y="80512"/>
                    <a:pt x="98113" y="82528"/>
                    <a:pt x="98385" y="84691"/>
                  </a:cubicBezTo>
                  <a:cubicBezTo>
                    <a:pt x="98626" y="86787"/>
                    <a:pt x="98063" y="88897"/>
                    <a:pt x="96811" y="90595"/>
                  </a:cubicBezTo>
                  <a:cubicBezTo>
                    <a:pt x="95368" y="92501"/>
                    <a:pt x="93053" y="93539"/>
                    <a:pt x="90671" y="93350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" name="Forme libre : forme 35">
              <a:extLst>
                <a:ext uri="{FF2B5EF4-FFF2-40B4-BE49-F238E27FC236}">
                  <a16:creationId xmlns:a16="http://schemas.microsoft.com/office/drawing/2014/main" id="{0AA112F4-5E68-4286-8C19-BE9072A9DCFF}"/>
                </a:ext>
              </a:extLst>
            </p:cNvPr>
            <p:cNvSpPr/>
            <p:nvPr/>
          </p:nvSpPr>
          <p:spPr>
            <a:xfrm>
              <a:off x="5241646" y="2030260"/>
              <a:ext cx="125402" cy="220714"/>
            </a:xfrm>
            <a:custGeom>
              <a:avLst/>
              <a:gdLst>
                <a:gd name="connsiteX0" fmla="*/ 118832 w 125402"/>
                <a:gd name="connsiteY0" fmla="*/ 140425 h 220714"/>
                <a:gd name="connsiteX1" fmla="*/ 100176 w 125402"/>
                <a:gd name="connsiteY1" fmla="*/ 146172 h 220714"/>
                <a:gd name="connsiteX2" fmla="*/ 71522 w 125402"/>
                <a:gd name="connsiteY2" fmla="*/ 151131 h 220714"/>
                <a:gd name="connsiteX3" fmla="*/ 41609 w 125402"/>
                <a:gd name="connsiteY3" fmla="*/ 154988 h 220714"/>
                <a:gd name="connsiteX4" fmla="*/ 18938 w 125402"/>
                <a:gd name="connsiteY4" fmla="*/ 156956 h 220714"/>
                <a:gd name="connsiteX5" fmla="*/ 23504 w 125402"/>
                <a:gd name="connsiteY5" fmla="*/ 176715 h 220714"/>
                <a:gd name="connsiteX6" fmla="*/ 33501 w 125402"/>
                <a:gd name="connsiteY6" fmla="*/ 191671 h 220714"/>
                <a:gd name="connsiteX7" fmla="*/ 48142 w 125402"/>
                <a:gd name="connsiteY7" fmla="*/ 200488 h 220714"/>
                <a:gd name="connsiteX8" fmla="*/ 66563 w 125402"/>
                <a:gd name="connsiteY8" fmla="*/ 201511 h 220714"/>
                <a:gd name="connsiteX9" fmla="*/ 87895 w 125402"/>
                <a:gd name="connsiteY9" fmla="*/ 193009 h 220714"/>
                <a:gd name="connsiteX10" fmla="*/ 107260 w 125402"/>
                <a:gd name="connsiteY10" fmla="*/ 173802 h 220714"/>
                <a:gd name="connsiteX11" fmla="*/ 114188 w 125402"/>
                <a:gd name="connsiteY11" fmla="*/ 170024 h 220714"/>
                <a:gd name="connsiteX12" fmla="*/ 120879 w 125402"/>
                <a:gd name="connsiteY12" fmla="*/ 171519 h 220714"/>
                <a:gd name="connsiteX13" fmla="*/ 124972 w 125402"/>
                <a:gd name="connsiteY13" fmla="*/ 176715 h 220714"/>
                <a:gd name="connsiteX14" fmla="*/ 124185 w 125402"/>
                <a:gd name="connsiteY14" fmla="*/ 183799 h 220714"/>
                <a:gd name="connsiteX15" fmla="*/ 97893 w 125402"/>
                <a:gd name="connsiteY15" fmla="*/ 208753 h 220714"/>
                <a:gd name="connsiteX16" fmla="*/ 71128 w 125402"/>
                <a:gd name="connsiteY16" fmla="*/ 219538 h 220714"/>
                <a:gd name="connsiteX17" fmla="*/ 44049 w 125402"/>
                <a:gd name="connsiteY17" fmla="*/ 218593 h 220714"/>
                <a:gd name="connsiteX18" fmla="*/ 21457 w 125402"/>
                <a:gd name="connsiteY18" fmla="*/ 205919 h 220714"/>
                <a:gd name="connsiteX19" fmla="*/ 5713 w 125402"/>
                <a:gd name="connsiteY19" fmla="*/ 183012 h 220714"/>
                <a:gd name="connsiteX20" fmla="*/ -34 w 125402"/>
                <a:gd name="connsiteY20" fmla="*/ 151524 h 220714"/>
                <a:gd name="connsiteX21" fmla="*/ 2800 w 125402"/>
                <a:gd name="connsiteY21" fmla="*/ 126571 h 220714"/>
                <a:gd name="connsiteX22" fmla="*/ 11853 w 125402"/>
                <a:gd name="connsiteY22" fmla="*/ 104136 h 220714"/>
                <a:gd name="connsiteX23" fmla="*/ 27596 w 125402"/>
                <a:gd name="connsiteY23" fmla="*/ 86817 h 220714"/>
                <a:gd name="connsiteX24" fmla="*/ 51212 w 125402"/>
                <a:gd name="connsiteY24" fmla="*/ 77843 h 220714"/>
                <a:gd name="connsiteX25" fmla="*/ 74828 w 125402"/>
                <a:gd name="connsiteY25" fmla="*/ 79182 h 220714"/>
                <a:gd name="connsiteX26" fmla="*/ 96318 w 125402"/>
                <a:gd name="connsiteY26" fmla="*/ 88943 h 220714"/>
                <a:gd name="connsiteX27" fmla="*/ 112455 w 125402"/>
                <a:gd name="connsiteY27" fmla="*/ 106655 h 220714"/>
                <a:gd name="connsiteX28" fmla="*/ 120878 w 125402"/>
                <a:gd name="connsiteY28" fmla="*/ 131609 h 220714"/>
                <a:gd name="connsiteX29" fmla="*/ 118832 w 125402"/>
                <a:gd name="connsiteY29" fmla="*/ 140425 h 220714"/>
                <a:gd name="connsiteX30" fmla="*/ 51213 w 125402"/>
                <a:gd name="connsiteY30" fmla="*/ 97051 h 220714"/>
                <a:gd name="connsiteX31" fmla="*/ 37909 w 125402"/>
                <a:gd name="connsiteY31" fmla="*/ 102561 h 220714"/>
                <a:gd name="connsiteX32" fmla="*/ 28541 w 125402"/>
                <a:gd name="connsiteY32" fmla="*/ 112008 h 220714"/>
                <a:gd name="connsiteX33" fmla="*/ 22559 w 125402"/>
                <a:gd name="connsiteY33" fmla="*/ 124052 h 220714"/>
                <a:gd name="connsiteX34" fmla="*/ 19725 w 125402"/>
                <a:gd name="connsiteY34" fmla="*/ 138142 h 220714"/>
                <a:gd name="connsiteX35" fmla="*/ 61367 w 125402"/>
                <a:gd name="connsiteY35" fmla="*/ 134679 h 220714"/>
                <a:gd name="connsiteX36" fmla="*/ 102301 w 125402"/>
                <a:gd name="connsiteY36" fmla="*/ 126807 h 220714"/>
                <a:gd name="connsiteX37" fmla="*/ 96319 w 125402"/>
                <a:gd name="connsiteY37" fmla="*/ 113188 h 220714"/>
                <a:gd name="connsiteX38" fmla="*/ 85219 w 125402"/>
                <a:gd name="connsiteY38" fmla="*/ 102640 h 220714"/>
                <a:gd name="connsiteX39" fmla="*/ 69475 w 125402"/>
                <a:gd name="connsiteY39" fmla="*/ 96894 h 220714"/>
                <a:gd name="connsiteX40" fmla="*/ 51213 w 125402"/>
                <a:gd name="connsiteY40" fmla="*/ 97051 h 220714"/>
                <a:gd name="connsiteX41" fmla="*/ 40822 w 125402"/>
                <a:gd name="connsiteY41" fmla="*/ 53992 h 220714"/>
                <a:gd name="connsiteX42" fmla="*/ 35626 w 125402"/>
                <a:gd name="connsiteY42" fmla="*/ 58951 h 220714"/>
                <a:gd name="connsiteX43" fmla="*/ 29486 w 125402"/>
                <a:gd name="connsiteY43" fmla="*/ 58951 h 220714"/>
                <a:gd name="connsiteX44" fmla="*/ 25078 w 125402"/>
                <a:gd name="connsiteY44" fmla="*/ 55094 h 220714"/>
                <a:gd name="connsiteX45" fmla="*/ 25078 w 125402"/>
                <a:gd name="connsiteY45" fmla="*/ 48403 h 220714"/>
                <a:gd name="connsiteX46" fmla="*/ 46962 w 125402"/>
                <a:gd name="connsiteY46" fmla="*/ 3061 h 220714"/>
                <a:gd name="connsiteX47" fmla="*/ 50032 w 125402"/>
                <a:gd name="connsiteY47" fmla="*/ 778 h 220714"/>
                <a:gd name="connsiteX48" fmla="*/ 54834 w 125402"/>
                <a:gd name="connsiteY48" fmla="*/ -9 h 220714"/>
                <a:gd name="connsiteX49" fmla="*/ 59793 w 125402"/>
                <a:gd name="connsiteY49" fmla="*/ 778 h 220714"/>
                <a:gd name="connsiteX50" fmla="*/ 63099 w 125402"/>
                <a:gd name="connsiteY50" fmla="*/ 3061 h 220714"/>
                <a:gd name="connsiteX51" fmla="*/ 87660 w 125402"/>
                <a:gd name="connsiteY51" fmla="*/ 44546 h 220714"/>
                <a:gd name="connsiteX52" fmla="*/ 89391 w 125402"/>
                <a:gd name="connsiteY52" fmla="*/ 52417 h 220714"/>
                <a:gd name="connsiteX53" fmla="*/ 85770 w 125402"/>
                <a:gd name="connsiteY53" fmla="*/ 57613 h 220714"/>
                <a:gd name="connsiteX54" fmla="*/ 79394 w 125402"/>
                <a:gd name="connsiteY54" fmla="*/ 58400 h 220714"/>
                <a:gd name="connsiteX55" fmla="*/ 73490 w 125402"/>
                <a:gd name="connsiteY55" fmla="*/ 53205 h 220714"/>
                <a:gd name="connsiteX56" fmla="*/ 55385 w 125402"/>
                <a:gd name="connsiteY56" fmla="*/ 21717 h 220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25402" h="220714">
                  <a:moveTo>
                    <a:pt x="118832" y="140425"/>
                  </a:moveTo>
                  <a:cubicBezTo>
                    <a:pt x="112912" y="143201"/>
                    <a:pt x="106632" y="145135"/>
                    <a:pt x="100176" y="146172"/>
                  </a:cubicBezTo>
                  <a:cubicBezTo>
                    <a:pt x="91359" y="147982"/>
                    <a:pt x="81756" y="149635"/>
                    <a:pt x="71522" y="151131"/>
                  </a:cubicBezTo>
                  <a:cubicBezTo>
                    <a:pt x="61289" y="152627"/>
                    <a:pt x="51291" y="153965"/>
                    <a:pt x="41609" y="154988"/>
                  </a:cubicBezTo>
                  <a:cubicBezTo>
                    <a:pt x="31927" y="156012"/>
                    <a:pt x="24291" y="156641"/>
                    <a:pt x="18938" y="156956"/>
                  </a:cubicBezTo>
                  <a:cubicBezTo>
                    <a:pt x="19347" y="163751"/>
                    <a:pt x="20890" y="170429"/>
                    <a:pt x="23504" y="176715"/>
                  </a:cubicBezTo>
                  <a:cubicBezTo>
                    <a:pt x="25813" y="182313"/>
                    <a:pt x="29211" y="187397"/>
                    <a:pt x="33501" y="191671"/>
                  </a:cubicBezTo>
                  <a:cubicBezTo>
                    <a:pt x="37637" y="195699"/>
                    <a:pt x="42648" y="198716"/>
                    <a:pt x="48142" y="200488"/>
                  </a:cubicBezTo>
                  <a:cubicBezTo>
                    <a:pt x="54081" y="202465"/>
                    <a:pt x="60441" y="202818"/>
                    <a:pt x="66563" y="201511"/>
                  </a:cubicBezTo>
                  <a:cubicBezTo>
                    <a:pt x="74224" y="200322"/>
                    <a:pt x="81517" y="197416"/>
                    <a:pt x="87895" y="193009"/>
                  </a:cubicBezTo>
                  <a:cubicBezTo>
                    <a:pt x="95246" y="187577"/>
                    <a:pt x="101769" y="181108"/>
                    <a:pt x="107260" y="173802"/>
                  </a:cubicBezTo>
                  <a:cubicBezTo>
                    <a:pt x="108988" y="171687"/>
                    <a:pt x="111474" y="170331"/>
                    <a:pt x="114188" y="170024"/>
                  </a:cubicBezTo>
                  <a:cubicBezTo>
                    <a:pt x="116526" y="169689"/>
                    <a:pt x="118905" y="170221"/>
                    <a:pt x="120879" y="171519"/>
                  </a:cubicBezTo>
                  <a:cubicBezTo>
                    <a:pt x="122797" y="172732"/>
                    <a:pt x="124242" y="174565"/>
                    <a:pt x="124972" y="176715"/>
                  </a:cubicBezTo>
                  <a:cubicBezTo>
                    <a:pt x="125680" y="179085"/>
                    <a:pt x="125396" y="181642"/>
                    <a:pt x="124185" y="183799"/>
                  </a:cubicBezTo>
                  <a:cubicBezTo>
                    <a:pt x="116995" y="193633"/>
                    <a:pt x="108088" y="202086"/>
                    <a:pt x="97893" y="208753"/>
                  </a:cubicBezTo>
                  <a:cubicBezTo>
                    <a:pt x="89674" y="213893"/>
                    <a:pt x="80614" y="217543"/>
                    <a:pt x="71128" y="219538"/>
                  </a:cubicBezTo>
                  <a:cubicBezTo>
                    <a:pt x="62154" y="221365"/>
                    <a:pt x="52874" y="221041"/>
                    <a:pt x="44049" y="218593"/>
                  </a:cubicBezTo>
                  <a:cubicBezTo>
                    <a:pt x="35631" y="216193"/>
                    <a:pt x="27893" y="211853"/>
                    <a:pt x="21457" y="205919"/>
                  </a:cubicBezTo>
                  <a:cubicBezTo>
                    <a:pt x="14600" y="199524"/>
                    <a:pt x="9226" y="191705"/>
                    <a:pt x="5713" y="183012"/>
                  </a:cubicBezTo>
                  <a:cubicBezTo>
                    <a:pt x="1716" y="173005"/>
                    <a:pt x="-238" y="162299"/>
                    <a:pt x="-34" y="151524"/>
                  </a:cubicBezTo>
                  <a:cubicBezTo>
                    <a:pt x="-38" y="143126"/>
                    <a:pt x="912" y="134754"/>
                    <a:pt x="2800" y="126571"/>
                  </a:cubicBezTo>
                  <a:cubicBezTo>
                    <a:pt x="4643" y="118670"/>
                    <a:pt x="7697" y="111103"/>
                    <a:pt x="11853" y="104136"/>
                  </a:cubicBezTo>
                  <a:cubicBezTo>
                    <a:pt x="15887" y="97366"/>
                    <a:pt x="21241" y="91477"/>
                    <a:pt x="27596" y="86817"/>
                  </a:cubicBezTo>
                  <a:cubicBezTo>
                    <a:pt x="34605" y="81920"/>
                    <a:pt x="42719" y="78837"/>
                    <a:pt x="51212" y="77843"/>
                  </a:cubicBezTo>
                  <a:cubicBezTo>
                    <a:pt x="59099" y="76824"/>
                    <a:pt x="67107" y="77278"/>
                    <a:pt x="74828" y="79182"/>
                  </a:cubicBezTo>
                  <a:cubicBezTo>
                    <a:pt x="82561" y="80998"/>
                    <a:pt x="89862" y="84314"/>
                    <a:pt x="96318" y="88943"/>
                  </a:cubicBezTo>
                  <a:cubicBezTo>
                    <a:pt x="102867" y="93665"/>
                    <a:pt x="108362" y="99696"/>
                    <a:pt x="112455" y="106655"/>
                  </a:cubicBezTo>
                  <a:cubicBezTo>
                    <a:pt x="116971" y="114295"/>
                    <a:pt x="119840" y="122795"/>
                    <a:pt x="120878" y="131609"/>
                  </a:cubicBezTo>
                  <a:cubicBezTo>
                    <a:pt x="122123" y="134685"/>
                    <a:pt x="121304" y="138211"/>
                    <a:pt x="118832" y="140425"/>
                  </a:cubicBezTo>
                  <a:close/>
                  <a:moveTo>
                    <a:pt x="51213" y="97051"/>
                  </a:moveTo>
                  <a:cubicBezTo>
                    <a:pt x="46438" y="97924"/>
                    <a:pt x="41903" y="99802"/>
                    <a:pt x="37909" y="102561"/>
                  </a:cubicBezTo>
                  <a:cubicBezTo>
                    <a:pt x="34273" y="105156"/>
                    <a:pt x="31105" y="108350"/>
                    <a:pt x="28541" y="112008"/>
                  </a:cubicBezTo>
                  <a:cubicBezTo>
                    <a:pt x="25914" y="115675"/>
                    <a:pt x="23894" y="119742"/>
                    <a:pt x="22559" y="124052"/>
                  </a:cubicBezTo>
                  <a:cubicBezTo>
                    <a:pt x="21125" y="128637"/>
                    <a:pt x="20175" y="133359"/>
                    <a:pt x="19725" y="138142"/>
                  </a:cubicBezTo>
                  <a:cubicBezTo>
                    <a:pt x="33679" y="138180"/>
                    <a:pt x="47611" y="137022"/>
                    <a:pt x="61367" y="134679"/>
                  </a:cubicBezTo>
                  <a:cubicBezTo>
                    <a:pt x="74592" y="132317"/>
                    <a:pt x="88237" y="129693"/>
                    <a:pt x="102301" y="126807"/>
                  </a:cubicBezTo>
                  <a:cubicBezTo>
                    <a:pt x="101235" y="121914"/>
                    <a:pt x="99201" y="117284"/>
                    <a:pt x="96319" y="113188"/>
                  </a:cubicBezTo>
                  <a:cubicBezTo>
                    <a:pt x="93366" y="108962"/>
                    <a:pt x="89591" y="105374"/>
                    <a:pt x="85219" y="102640"/>
                  </a:cubicBezTo>
                  <a:cubicBezTo>
                    <a:pt x="80409" y="99689"/>
                    <a:pt x="75055" y="97735"/>
                    <a:pt x="69475" y="96894"/>
                  </a:cubicBezTo>
                  <a:cubicBezTo>
                    <a:pt x="63431" y="95813"/>
                    <a:pt x="57238" y="95867"/>
                    <a:pt x="51213" y="97051"/>
                  </a:cubicBezTo>
                  <a:close/>
                  <a:moveTo>
                    <a:pt x="40822" y="53992"/>
                  </a:moveTo>
                  <a:cubicBezTo>
                    <a:pt x="39864" y="56302"/>
                    <a:pt x="37978" y="58102"/>
                    <a:pt x="35626" y="58951"/>
                  </a:cubicBezTo>
                  <a:cubicBezTo>
                    <a:pt x="33640" y="59653"/>
                    <a:pt x="31473" y="59653"/>
                    <a:pt x="29486" y="58951"/>
                  </a:cubicBezTo>
                  <a:cubicBezTo>
                    <a:pt x="27575" y="58280"/>
                    <a:pt x="25996" y="56899"/>
                    <a:pt x="25078" y="55094"/>
                  </a:cubicBezTo>
                  <a:cubicBezTo>
                    <a:pt x="23959" y="53004"/>
                    <a:pt x="23959" y="50493"/>
                    <a:pt x="25078" y="48403"/>
                  </a:cubicBezTo>
                  <a:lnTo>
                    <a:pt x="46962" y="3061"/>
                  </a:lnTo>
                  <a:cubicBezTo>
                    <a:pt x="47602" y="1887"/>
                    <a:pt x="48724" y="1053"/>
                    <a:pt x="50032" y="778"/>
                  </a:cubicBezTo>
                  <a:cubicBezTo>
                    <a:pt x="51574" y="236"/>
                    <a:pt x="53200" y="-31"/>
                    <a:pt x="54834" y="-9"/>
                  </a:cubicBezTo>
                  <a:cubicBezTo>
                    <a:pt x="56518" y="-14"/>
                    <a:pt x="58193" y="252"/>
                    <a:pt x="59793" y="778"/>
                  </a:cubicBezTo>
                  <a:cubicBezTo>
                    <a:pt x="61168" y="1038"/>
                    <a:pt x="62369" y="1867"/>
                    <a:pt x="63099" y="3061"/>
                  </a:cubicBezTo>
                  <a:lnTo>
                    <a:pt x="87660" y="44546"/>
                  </a:lnTo>
                  <a:cubicBezTo>
                    <a:pt x="89272" y="46830"/>
                    <a:pt x="89897" y="49667"/>
                    <a:pt x="89391" y="52417"/>
                  </a:cubicBezTo>
                  <a:cubicBezTo>
                    <a:pt x="88965" y="54580"/>
                    <a:pt x="87651" y="56464"/>
                    <a:pt x="85770" y="57613"/>
                  </a:cubicBezTo>
                  <a:cubicBezTo>
                    <a:pt x="83854" y="58770"/>
                    <a:pt x="81535" y="59056"/>
                    <a:pt x="79394" y="58400"/>
                  </a:cubicBezTo>
                  <a:cubicBezTo>
                    <a:pt x="76765" y="57609"/>
                    <a:pt x="74609" y="55712"/>
                    <a:pt x="73490" y="53205"/>
                  </a:cubicBezTo>
                  <a:lnTo>
                    <a:pt x="55385" y="21717"/>
                  </a:ln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" name="Forme libre : forme 36">
              <a:extLst>
                <a:ext uri="{FF2B5EF4-FFF2-40B4-BE49-F238E27FC236}">
                  <a16:creationId xmlns:a16="http://schemas.microsoft.com/office/drawing/2014/main" id="{24C5E075-AEAB-4FF5-B9E9-1A90663E9175}"/>
                </a:ext>
              </a:extLst>
            </p:cNvPr>
            <p:cNvSpPr/>
            <p:nvPr/>
          </p:nvSpPr>
          <p:spPr>
            <a:xfrm>
              <a:off x="5383084" y="2039787"/>
              <a:ext cx="98441" cy="213486"/>
            </a:xfrm>
            <a:custGeom>
              <a:avLst/>
              <a:gdLst>
                <a:gd name="connsiteX0" fmla="*/ 57215 w 98441"/>
                <a:gd name="connsiteY0" fmla="*/ 94373 h 213486"/>
                <a:gd name="connsiteX1" fmla="*/ 58790 w 98441"/>
                <a:gd name="connsiteY1" fmla="*/ 205367 h 213486"/>
                <a:gd name="connsiteX2" fmla="*/ 55719 w 98441"/>
                <a:gd name="connsiteY2" fmla="*/ 211586 h 213486"/>
                <a:gd name="connsiteX3" fmla="*/ 49737 w 98441"/>
                <a:gd name="connsiteY3" fmla="*/ 213475 h 213486"/>
                <a:gd name="connsiteX4" fmla="*/ 43439 w 98441"/>
                <a:gd name="connsiteY4" fmla="*/ 211586 h 213486"/>
                <a:gd name="connsiteX5" fmla="*/ 39976 w 98441"/>
                <a:gd name="connsiteY5" fmla="*/ 205367 h 213486"/>
                <a:gd name="connsiteX6" fmla="*/ 38401 w 98441"/>
                <a:gd name="connsiteY6" fmla="*/ 95161 h 213486"/>
                <a:gd name="connsiteX7" fmla="*/ 10377 w 98441"/>
                <a:gd name="connsiteY7" fmla="*/ 95161 h 213486"/>
                <a:gd name="connsiteX8" fmla="*/ 3056 w 98441"/>
                <a:gd name="connsiteY8" fmla="*/ 92642 h 213486"/>
                <a:gd name="connsiteX9" fmla="*/ -14 w 98441"/>
                <a:gd name="connsiteY9" fmla="*/ 87131 h 213486"/>
                <a:gd name="connsiteX10" fmla="*/ 1954 w 98441"/>
                <a:gd name="connsiteY10" fmla="*/ 81149 h 213486"/>
                <a:gd name="connsiteX11" fmla="*/ 9197 w 98441"/>
                <a:gd name="connsiteY11" fmla="*/ 78236 h 213486"/>
                <a:gd name="connsiteX12" fmla="*/ 38008 w 98441"/>
                <a:gd name="connsiteY12" fmla="*/ 77528 h 213486"/>
                <a:gd name="connsiteX13" fmla="*/ 37299 w 98441"/>
                <a:gd name="connsiteY13" fmla="*/ 9593 h 213486"/>
                <a:gd name="connsiteX14" fmla="*/ 40133 w 98441"/>
                <a:gd name="connsiteY14" fmla="*/ 2272 h 213486"/>
                <a:gd name="connsiteX15" fmla="*/ 46509 w 98441"/>
                <a:gd name="connsiteY15" fmla="*/ -11 h 213486"/>
                <a:gd name="connsiteX16" fmla="*/ 53043 w 98441"/>
                <a:gd name="connsiteY16" fmla="*/ 2272 h 213486"/>
                <a:gd name="connsiteX17" fmla="*/ 56113 w 98441"/>
                <a:gd name="connsiteY17" fmla="*/ 9593 h 213486"/>
                <a:gd name="connsiteX18" fmla="*/ 56822 w 98441"/>
                <a:gd name="connsiteY18" fmla="*/ 77213 h 213486"/>
                <a:gd name="connsiteX19" fmla="*/ 89096 w 98441"/>
                <a:gd name="connsiteY19" fmla="*/ 76426 h 213486"/>
                <a:gd name="connsiteX20" fmla="*/ 95630 w 98441"/>
                <a:gd name="connsiteY20" fmla="*/ 78945 h 213486"/>
                <a:gd name="connsiteX21" fmla="*/ 98306 w 98441"/>
                <a:gd name="connsiteY21" fmla="*/ 84691 h 213486"/>
                <a:gd name="connsiteX22" fmla="*/ 96811 w 98441"/>
                <a:gd name="connsiteY22" fmla="*/ 90595 h 213486"/>
                <a:gd name="connsiteX23" fmla="*/ 90671 w 98441"/>
                <a:gd name="connsiteY23" fmla="*/ 93350 h 21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8441" h="213486">
                  <a:moveTo>
                    <a:pt x="57215" y="94373"/>
                  </a:moveTo>
                  <a:lnTo>
                    <a:pt x="58790" y="205367"/>
                  </a:lnTo>
                  <a:cubicBezTo>
                    <a:pt x="58784" y="207804"/>
                    <a:pt x="57650" y="210100"/>
                    <a:pt x="55719" y="211586"/>
                  </a:cubicBezTo>
                  <a:cubicBezTo>
                    <a:pt x="53975" y="212831"/>
                    <a:pt x="51881" y="213493"/>
                    <a:pt x="49737" y="213475"/>
                  </a:cubicBezTo>
                  <a:cubicBezTo>
                    <a:pt x="47502" y="213446"/>
                    <a:pt x="45321" y="212791"/>
                    <a:pt x="43439" y="211586"/>
                  </a:cubicBezTo>
                  <a:cubicBezTo>
                    <a:pt x="41360" y="210183"/>
                    <a:pt x="40073" y="207874"/>
                    <a:pt x="39976" y="205367"/>
                  </a:cubicBezTo>
                  <a:lnTo>
                    <a:pt x="38401" y="95161"/>
                  </a:lnTo>
                  <a:lnTo>
                    <a:pt x="10377" y="95161"/>
                  </a:lnTo>
                  <a:cubicBezTo>
                    <a:pt x="7705" y="95287"/>
                    <a:pt x="5085" y="94386"/>
                    <a:pt x="3056" y="92642"/>
                  </a:cubicBezTo>
                  <a:cubicBezTo>
                    <a:pt x="1437" y="91207"/>
                    <a:pt x="354" y="89263"/>
                    <a:pt x="-14" y="87131"/>
                  </a:cubicBezTo>
                  <a:cubicBezTo>
                    <a:pt x="-219" y="84950"/>
                    <a:pt x="494" y="82782"/>
                    <a:pt x="1954" y="81149"/>
                  </a:cubicBezTo>
                  <a:cubicBezTo>
                    <a:pt x="3754" y="79061"/>
                    <a:pt x="6453" y="77976"/>
                    <a:pt x="9197" y="78236"/>
                  </a:cubicBezTo>
                  <a:lnTo>
                    <a:pt x="38008" y="77528"/>
                  </a:lnTo>
                  <a:lnTo>
                    <a:pt x="37299" y="9593"/>
                  </a:lnTo>
                  <a:cubicBezTo>
                    <a:pt x="37070" y="6847"/>
                    <a:pt x="38115" y="4148"/>
                    <a:pt x="40133" y="2272"/>
                  </a:cubicBezTo>
                  <a:cubicBezTo>
                    <a:pt x="41938" y="810"/>
                    <a:pt x="44186" y="5"/>
                    <a:pt x="46509" y="-11"/>
                  </a:cubicBezTo>
                  <a:cubicBezTo>
                    <a:pt x="48876" y="29"/>
                    <a:pt x="51167" y="830"/>
                    <a:pt x="53043" y="2272"/>
                  </a:cubicBezTo>
                  <a:cubicBezTo>
                    <a:pt x="55191" y="4072"/>
                    <a:pt x="56334" y="6800"/>
                    <a:pt x="56113" y="9593"/>
                  </a:cubicBezTo>
                  <a:lnTo>
                    <a:pt x="56822" y="77213"/>
                  </a:lnTo>
                  <a:lnTo>
                    <a:pt x="89096" y="76426"/>
                  </a:lnTo>
                  <a:cubicBezTo>
                    <a:pt x="91537" y="76277"/>
                    <a:pt x="93921" y="77196"/>
                    <a:pt x="95630" y="78945"/>
                  </a:cubicBezTo>
                  <a:cubicBezTo>
                    <a:pt x="97152" y="80498"/>
                    <a:pt x="98096" y="82526"/>
                    <a:pt x="98306" y="84691"/>
                  </a:cubicBezTo>
                  <a:cubicBezTo>
                    <a:pt x="98620" y="86780"/>
                    <a:pt x="98081" y="88907"/>
                    <a:pt x="96811" y="90595"/>
                  </a:cubicBezTo>
                  <a:cubicBezTo>
                    <a:pt x="95368" y="92501"/>
                    <a:pt x="93053" y="93539"/>
                    <a:pt x="90671" y="93350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" name="Forme libre : forme 37">
              <a:extLst>
                <a:ext uri="{FF2B5EF4-FFF2-40B4-BE49-F238E27FC236}">
                  <a16:creationId xmlns:a16="http://schemas.microsoft.com/office/drawing/2014/main" id="{FE81C30D-2F18-4AB6-B10A-E013BE0CE993}"/>
                </a:ext>
              </a:extLst>
            </p:cNvPr>
            <p:cNvSpPr/>
            <p:nvPr/>
          </p:nvSpPr>
          <p:spPr>
            <a:xfrm>
              <a:off x="5504866" y="2109610"/>
              <a:ext cx="79938" cy="141857"/>
            </a:xfrm>
            <a:custGeom>
              <a:avLst/>
              <a:gdLst>
                <a:gd name="connsiteX0" fmla="*/ -17 w 79938"/>
                <a:gd name="connsiteY0" fmla="*/ 9593 h 141857"/>
                <a:gd name="connsiteX1" fmla="*/ 2817 w 79938"/>
                <a:gd name="connsiteY1" fmla="*/ 2272 h 141857"/>
                <a:gd name="connsiteX2" fmla="*/ 9193 w 79938"/>
                <a:gd name="connsiteY2" fmla="*/ -10 h 141857"/>
                <a:gd name="connsiteX3" fmla="*/ 15569 w 79938"/>
                <a:gd name="connsiteY3" fmla="*/ 2272 h 141857"/>
                <a:gd name="connsiteX4" fmla="*/ 18403 w 79938"/>
                <a:gd name="connsiteY4" fmla="*/ 9593 h 141857"/>
                <a:gd name="connsiteX5" fmla="*/ 18403 w 79938"/>
                <a:gd name="connsiteY5" fmla="*/ 27305 h 141857"/>
                <a:gd name="connsiteX6" fmla="*/ 32415 w 79938"/>
                <a:gd name="connsiteY6" fmla="*/ 18252 h 141857"/>
                <a:gd name="connsiteX7" fmla="*/ 48159 w 79938"/>
                <a:gd name="connsiteY7" fmla="*/ 14946 h 141857"/>
                <a:gd name="connsiteX8" fmla="*/ 63903 w 79938"/>
                <a:gd name="connsiteY8" fmla="*/ 18803 h 141857"/>
                <a:gd name="connsiteX9" fmla="*/ 77600 w 79938"/>
                <a:gd name="connsiteY9" fmla="*/ 30690 h 141857"/>
                <a:gd name="connsiteX10" fmla="*/ 79883 w 79938"/>
                <a:gd name="connsiteY10" fmla="*/ 38562 h 141857"/>
                <a:gd name="connsiteX11" fmla="*/ 77206 w 79938"/>
                <a:gd name="connsiteY11" fmla="*/ 44466 h 141857"/>
                <a:gd name="connsiteX12" fmla="*/ 71224 w 79938"/>
                <a:gd name="connsiteY12" fmla="*/ 46198 h 141857"/>
                <a:gd name="connsiteX13" fmla="*/ 64139 w 79938"/>
                <a:gd name="connsiteY13" fmla="*/ 41632 h 141857"/>
                <a:gd name="connsiteX14" fmla="*/ 43751 w 79938"/>
                <a:gd name="connsiteY14" fmla="*/ 32186 h 141857"/>
                <a:gd name="connsiteX15" fmla="*/ 24543 w 79938"/>
                <a:gd name="connsiteY15" fmla="*/ 46985 h 141857"/>
                <a:gd name="connsiteX16" fmla="*/ 20135 w 79938"/>
                <a:gd name="connsiteY16" fmla="*/ 62335 h 141857"/>
                <a:gd name="connsiteX17" fmla="*/ 18403 w 79938"/>
                <a:gd name="connsiteY17" fmla="*/ 81149 h 141857"/>
                <a:gd name="connsiteX18" fmla="*/ 18797 w 79938"/>
                <a:gd name="connsiteY18" fmla="*/ 133812 h 141857"/>
                <a:gd name="connsiteX19" fmla="*/ 15805 w 79938"/>
                <a:gd name="connsiteY19" fmla="*/ 139952 h 141857"/>
                <a:gd name="connsiteX20" fmla="*/ 2974 w 79938"/>
                <a:gd name="connsiteY20" fmla="*/ 139952 h 141857"/>
                <a:gd name="connsiteX21" fmla="*/ -17 w 79938"/>
                <a:gd name="connsiteY21" fmla="*/ 133812 h 14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9938" h="141857">
                  <a:moveTo>
                    <a:pt x="-17" y="9593"/>
                  </a:moveTo>
                  <a:cubicBezTo>
                    <a:pt x="-247" y="6847"/>
                    <a:pt x="798" y="4148"/>
                    <a:pt x="2817" y="2272"/>
                  </a:cubicBezTo>
                  <a:cubicBezTo>
                    <a:pt x="4615" y="799"/>
                    <a:pt x="6868" y="-8"/>
                    <a:pt x="9193" y="-10"/>
                  </a:cubicBezTo>
                  <a:cubicBezTo>
                    <a:pt x="11520" y="-21"/>
                    <a:pt x="13777" y="787"/>
                    <a:pt x="15569" y="2272"/>
                  </a:cubicBezTo>
                  <a:cubicBezTo>
                    <a:pt x="17588" y="4148"/>
                    <a:pt x="18633" y="6847"/>
                    <a:pt x="18403" y="9593"/>
                  </a:cubicBezTo>
                  <a:lnTo>
                    <a:pt x="18403" y="27305"/>
                  </a:lnTo>
                  <a:cubicBezTo>
                    <a:pt x="22500" y="23480"/>
                    <a:pt x="27244" y="20415"/>
                    <a:pt x="32415" y="18252"/>
                  </a:cubicBezTo>
                  <a:cubicBezTo>
                    <a:pt x="37395" y="16128"/>
                    <a:pt x="42745" y="15004"/>
                    <a:pt x="48159" y="14946"/>
                  </a:cubicBezTo>
                  <a:cubicBezTo>
                    <a:pt x="53630" y="15031"/>
                    <a:pt x="59012" y="16350"/>
                    <a:pt x="63903" y="18803"/>
                  </a:cubicBezTo>
                  <a:cubicBezTo>
                    <a:pt x="69384" y="21568"/>
                    <a:pt x="74091" y="25653"/>
                    <a:pt x="77600" y="30690"/>
                  </a:cubicBezTo>
                  <a:cubicBezTo>
                    <a:pt x="79175" y="33006"/>
                    <a:pt x="79974" y="35762"/>
                    <a:pt x="79883" y="38562"/>
                  </a:cubicBezTo>
                  <a:cubicBezTo>
                    <a:pt x="79773" y="40798"/>
                    <a:pt x="78816" y="42909"/>
                    <a:pt x="77206" y="44466"/>
                  </a:cubicBezTo>
                  <a:cubicBezTo>
                    <a:pt x="75580" y="45925"/>
                    <a:pt x="73378" y="46563"/>
                    <a:pt x="71224" y="46198"/>
                  </a:cubicBezTo>
                  <a:cubicBezTo>
                    <a:pt x="68337" y="45708"/>
                    <a:pt x="65777" y="44058"/>
                    <a:pt x="64139" y="41632"/>
                  </a:cubicBezTo>
                  <a:cubicBezTo>
                    <a:pt x="59590" y="34982"/>
                    <a:pt x="51765" y="31356"/>
                    <a:pt x="43751" y="32186"/>
                  </a:cubicBezTo>
                  <a:cubicBezTo>
                    <a:pt x="35239" y="33510"/>
                    <a:pt x="27994" y="39092"/>
                    <a:pt x="24543" y="46985"/>
                  </a:cubicBezTo>
                  <a:cubicBezTo>
                    <a:pt x="22336" y="51860"/>
                    <a:pt x="20851" y="57031"/>
                    <a:pt x="20135" y="62335"/>
                  </a:cubicBezTo>
                  <a:cubicBezTo>
                    <a:pt x="19213" y="68570"/>
                    <a:pt x="18635" y="74851"/>
                    <a:pt x="18403" y="81149"/>
                  </a:cubicBezTo>
                  <a:lnTo>
                    <a:pt x="18797" y="133812"/>
                  </a:lnTo>
                  <a:cubicBezTo>
                    <a:pt x="18981" y="136248"/>
                    <a:pt x="17837" y="138595"/>
                    <a:pt x="15805" y="139952"/>
                  </a:cubicBezTo>
                  <a:cubicBezTo>
                    <a:pt x="11901" y="142478"/>
                    <a:pt x="6878" y="142478"/>
                    <a:pt x="2974" y="139952"/>
                  </a:cubicBezTo>
                  <a:cubicBezTo>
                    <a:pt x="942" y="138595"/>
                    <a:pt x="-201" y="136248"/>
                    <a:pt x="-17" y="133812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" name="Forme libre : forme 59">
              <a:extLst>
                <a:ext uri="{FF2B5EF4-FFF2-40B4-BE49-F238E27FC236}">
                  <a16:creationId xmlns:a16="http://schemas.microsoft.com/office/drawing/2014/main" id="{8999E3FA-EDFE-4A63-A075-E632D743A199}"/>
                </a:ext>
              </a:extLst>
            </p:cNvPr>
            <p:cNvSpPr/>
            <p:nvPr/>
          </p:nvSpPr>
          <p:spPr>
            <a:xfrm>
              <a:off x="5601549" y="2107427"/>
              <a:ext cx="125378" cy="143390"/>
            </a:xfrm>
            <a:custGeom>
              <a:avLst/>
              <a:gdLst>
                <a:gd name="connsiteX0" fmla="*/ 118360 w 125378"/>
                <a:gd name="connsiteY0" fmla="*/ 63259 h 143390"/>
                <a:gd name="connsiteX1" fmla="*/ 99782 w 125378"/>
                <a:gd name="connsiteY1" fmla="*/ 69005 h 143390"/>
                <a:gd name="connsiteX2" fmla="*/ 71128 w 125378"/>
                <a:gd name="connsiteY2" fmla="*/ 73965 h 143390"/>
                <a:gd name="connsiteX3" fmla="*/ 41215 w 125378"/>
                <a:gd name="connsiteY3" fmla="*/ 77822 h 143390"/>
                <a:gd name="connsiteX4" fmla="*/ 18544 w 125378"/>
                <a:gd name="connsiteY4" fmla="*/ 79790 h 143390"/>
                <a:gd name="connsiteX5" fmla="*/ 23504 w 125378"/>
                <a:gd name="connsiteY5" fmla="*/ 99391 h 143390"/>
                <a:gd name="connsiteX6" fmla="*/ 33501 w 125378"/>
                <a:gd name="connsiteY6" fmla="*/ 114347 h 143390"/>
                <a:gd name="connsiteX7" fmla="*/ 48142 w 125378"/>
                <a:gd name="connsiteY7" fmla="*/ 123164 h 143390"/>
                <a:gd name="connsiteX8" fmla="*/ 66563 w 125378"/>
                <a:gd name="connsiteY8" fmla="*/ 124187 h 143390"/>
                <a:gd name="connsiteX9" fmla="*/ 87895 w 125378"/>
                <a:gd name="connsiteY9" fmla="*/ 115686 h 143390"/>
                <a:gd name="connsiteX10" fmla="*/ 107260 w 125378"/>
                <a:gd name="connsiteY10" fmla="*/ 96478 h 143390"/>
                <a:gd name="connsiteX11" fmla="*/ 114188 w 125378"/>
                <a:gd name="connsiteY11" fmla="*/ 92700 h 143390"/>
                <a:gd name="connsiteX12" fmla="*/ 120879 w 125378"/>
                <a:gd name="connsiteY12" fmla="*/ 94195 h 143390"/>
                <a:gd name="connsiteX13" fmla="*/ 124893 w 125378"/>
                <a:gd name="connsiteY13" fmla="*/ 99391 h 143390"/>
                <a:gd name="connsiteX14" fmla="*/ 124185 w 125378"/>
                <a:gd name="connsiteY14" fmla="*/ 106475 h 143390"/>
                <a:gd name="connsiteX15" fmla="*/ 97814 w 125378"/>
                <a:gd name="connsiteY15" fmla="*/ 131429 h 143390"/>
                <a:gd name="connsiteX16" fmla="*/ 71128 w 125378"/>
                <a:gd name="connsiteY16" fmla="*/ 142214 h 143390"/>
                <a:gd name="connsiteX17" fmla="*/ 44049 w 125378"/>
                <a:gd name="connsiteY17" fmla="*/ 141269 h 143390"/>
                <a:gd name="connsiteX18" fmla="*/ 21457 w 125378"/>
                <a:gd name="connsiteY18" fmla="*/ 128596 h 143390"/>
                <a:gd name="connsiteX19" fmla="*/ 5713 w 125378"/>
                <a:gd name="connsiteY19" fmla="*/ 105688 h 143390"/>
                <a:gd name="connsiteX20" fmla="*/ -34 w 125378"/>
                <a:gd name="connsiteY20" fmla="*/ 74201 h 143390"/>
                <a:gd name="connsiteX21" fmla="*/ 2800 w 125378"/>
                <a:gd name="connsiteY21" fmla="*/ 49247 h 143390"/>
                <a:gd name="connsiteX22" fmla="*/ 11853 w 125378"/>
                <a:gd name="connsiteY22" fmla="*/ 26812 h 143390"/>
                <a:gd name="connsiteX23" fmla="*/ 27596 w 125378"/>
                <a:gd name="connsiteY23" fmla="*/ 9494 h 143390"/>
                <a:gd name="connsiteX24" fmla="*/ 51606 w 125378"/>
                <a:gd name="connsiteY24" fmla="*/ 520 h 143390"/>
                <a:gd name="connsiteX25" fmla="*/ 75221 w 125378"/>
                <a:gd name="connsiteY25" fmla="*/ 1858 h 143390"/>
                <a:gd name="connsiteX26" fmla="*/ 96712 w 125378"/>
                <a:gd name="connsiteY26" fmla="*/ 11619 h 143390"/>
                <a:gd name="connsiteX27" fmla="*/ 112849 w 125378"/>
                <a:gd name="connsiteY27" fmla="*/ 29331 h 143390"/>
                <a:gd name="connsiteX28" fmla="*/ 121272 w 125378"/>
                <a:gd name="connsiteY28" fmla="*/ 54285 h 143390"/>
                <a:gd name="connsiteX29" fmla="*/ 118359 w 125378"/>
                <a:gd name="connsiteY29" fmla="*/ 63259 h 143390"/>
                <a:gd name="connsiteX30" fmla="*/ 50819 w 125378"/>
                <a:gd name="connsiteY30" fmla="*/ 19885 h 143390"/>
                <a:gd name="connsiteX31" fmla="*/ 37516 w 125378"/>
                <a:gd name="connsiteY31" fmla="*/ 25395 h 143390"/>
                <a:gd name="connsiteX32" fmla="*/ 28148 w 125378"/>
                <a:gd name="connsiteY32" fmla="*/ 34841 h 143390"/>
                <a:gd name="connsiteX33" fmla="*/ 22165 w 125378"/>
                <a:gd name="connsiteY33" fmla="*/ 46885 h 143390"/>
                <a:gd name="connsiteX34" fmla="*/ 19331 w 125378"/>
                <a:gd name="connsiteY34" fmla="*/ 60976 h 143390"/>
                <a:gd name="connsiteX35" fmla="*/ 60974 w 125378"/>
                <a:gd name="connsiteY35" fmla="*/ 57512 h 143390"/>
                <a:gd name="connsiteX36" fmla="*/ 101908 w 125378"/>
                <a:gd name="connsiteY36" fmla="*/ 49640 h 143390"/>
                <a:gd name="connsiteX37" fmla="*/ 84747 w 125378"/>
                <a:gd name="connsiteY37" fmla="*/ 25474 h 143390"/>
                <a:gd name="connsiteX38" fmla="*/ 69397 w 125378"/>
                <a:gd name="connsiteY38" fmla="*/ 19727 h 143390"/>
                <a:gd name="connsiteX39" fmla="*/ 50819 w 125378"/>
                <a:gd name="connsiteY39" fmla="*/ 19885 h 143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25378" h="143390">
                  <a:moveTo>
                    <a:pt x="118360" y="63259"/>
                  </a:moveTo>
                  <a:cubicBezTo>
                    <a:pt x="112473" y="66049"/>
                    <a:pt x="106217" y="67984"/>
                    <a:pt x="99782" y="69005"/>
                  </a:cubicBezTo>
                  <a:cubicBezTo>
                    <a:pt x="90887" y="70816"/>
                    <a:pt x="81362" y="72469"/>
                    <a:pt x="71128" y="73965"/>
                  </a:cubicBezTo>
                  <a:cubicBezTo>
                    <a:pt x="60895" y="75460"/>
                    <a:pt x="50898" y="76799"/>
                    <a:pt x="41215" y="77822"/>
                  </a:cubicBezTo>
                  <a:cubicBezTo>
                    <a:pt x="31533" y="78845"/>
                    <a:pt x="23897" y="79475"/>
                    <a:pt x="18544" y="79790"/>
                  </a:cubicBezTo>
                  <a:cubicBezTo>
                    <a:pt x="19096" y="86554"/>
                    <a:pt x="20772" y="93178"/>
                    <a:pt x="23504" y="99391"/>
                  </a:cubicBezTo>
                  <a:cubicBezTo>
                    <a:pt x="25813" y="104989"/>
                    <a:pt x="29211" y="110073"/>
                    <a:pt x="33501" y="114347"/>
                  </a:cubicBezTo>
                  <a:cubicBezTo>
                    <a:pt x="37637" y="118375"/>
                    <a:pt x="42648" y="121392"/>
                    <a:pt x="48142" y="123164"/>
                  </a:cubicBezTo>
                  <a:cubicBezTo>
                    <a:pt x="54081" y="125141"/>
                    <a:pt x="60441" y="125494"/>
                    <a:pt x="66563" y="124187"/>
                  </a:cubicBezTo>
                  <a:cubicBezTo>
                    <a:pt x="74224" y="122998"/>
                    <a:pt x="81517" y="120092"/>
                    <a:pt x="87895" y="115686"/>
                  </a:cubicBezTo>
                  <a:cubicBezTo>
                    <a:pt x="95246" y="110254"/>
                    <a:pt x="101769" y="103784"/>
                    <a:pt x="107260" y="96478"/>
                  </a:cubicBezTo>
                  <a:cubicBezTo>
                    <a:pt x="108988" y="94363"/>
                    <a:pt x="111474" y="93008"/>
                    <a:pt x="114188" y="92700"/>
                  </a:cubicBezTo>
                  <a:cubicBezTo>
                    <a:pt x="116526" y="92365"/>
                    <a:pt x="118905" y="92897"/>
                    <a:pt x="120879" y="94195"/>
                  </a:cubicBezTo>
                  <a:cubicBezTo>
                    <a:pt x="122795" y="95391"/>
                    <a:pt x="124219" y="97235"/>
                    <a:pt x="124893" y="99391"/>
                  </a:cubicBezTo>
                  <a:cubicBezTo>
                    <a:pt x="125664" y="101747"/>
                    <a:pt x="125407" y="104319"/>
                    <a:pt x="124185" y="106475"/>
                  </a:cubicBezTo>
                  <a:cubicBezTo>
                    <a:pt x="116989" y="116331"/>
                    <a:pt x="108052" y="124788"/>
                    <a:pt x="97814" y="131429"/>
                  </a:cubicBezTo>
                  <a:cubicBezTo>
                    <a:pt x="89630" y="136581"/>
                    <a:pt x="80594" y="140233"/>
                    <a:pt x="71128" y="142214"/>
                  </a:cubicBezTo>
                  <a:cubicBezTo>
                    <a:pt x="62154" y="144041"/>
                    <a:pt x="52874" y="143717"/>
                    <a:pt x="44049" y="141269"/>
                  </a:cubicBezTo>
                  <a:cubicBezTo>
                    <a:pt x="35618" y="138900"/>
                    <a:pt x="27873" y="134555"/>
                    <a:pt x="21457" y="128596"/>
                  </a:cubicBezTo>
                  <a:cubicBezTo>
                    <a:pt x="14600" y="122200"/>
                    <a:pt x="9226" y="114382"/>
                    <a:pt x="5713" y="105688"/>
                  </a:cubicBezTo>
                  <a:cubicBezTo>
                    <a:pt x="1716" y="95681"/>
                    <a:pt x="-238" y="84975"/>
                    <a:pt x="-34" y="74201"/>
                  </a:cubicBezTo>
                  <a:cubicBezTo>
                    <a:pt x="-38" y="65802"/>
                    <a:pt x="912" y="57430"/>
                    <a:pt x="2800" y="49247"/>
                  </a:cubicBezTo>
                  <a:cubicBezTo>
                    <a:pt x="4643" y="41347"/>
                    <a:pt x="7697" y="33779"/>
                    <a:pt x="11853" y="26812"/>
                  </a:cubicBezTo>
                  <a:cubicBezTo>
                    <a:pt x="15904" y="20055"/>
                    <a:pt x="21255" y="14169"/>
                    <a:pt x="27596" y="9494"/>
                  </a:cubicBezTo>
                  <a:cubicBezTo>
                    <a:pt x="34726" y="4547"/>
                    <a:pt x="42980" y="1462"/>
                    <a:pt x="51606" y="520"/>
                  </a:cubicBezTo>
                  <a:cubicBezTo>
                    <a:pt x="59492" y="-500"/>
                    <a:pt x="67500" y="-46"/>
                    <a:pt x="75221" y="1858"/>
                  </a:cubicBezTo>
                  <a:cubicBezTo>
                    <a:pt x="82955" y="3674"/>
                    <a:pt x="90256" y="6990"/>
                    <a:pt x="96712" y="11619"/>
                  </a:cubicBezTo>
                  <a:cubicBezTo>
                    <a:pt x="103240" y="16363"/>
                    <a:pt x="108732" y="22390"/>
                    <a:pt x="112849" y="29331"/>
                  </a:cubicBezTo>
                  <a:cubicBezTo>
                    <a:pt x="117365" y="36971"/>
                    <a:pt x="120234" y="45471"/>
                    <a:pt x="121272" y="54285"/>
                  </a:cubicBezTo>
                  <a:cubicBezTo>
                    <a:pt x="122400" y="57591"/>
                    <a:pt x="121214" y="61245"/>
                    <a:pt x="118359" y="63259"/>
                  </a:cubicBezTo>
                  <a:close/>
                  <a:moveTo>
                    <a:pt x="50819" y="19885"/>
                  </a:moveTo>
                  <a:cubicBezTo>
                    <a:pt x="46040" y="20744"/>
                    <a:pt x="41502" y="22623"/>
                    <a:pt x="37516" y="25395"/>
                  </a:cubicBezTo>
                  <a:cubicBezTo>
                    <a:pt x="33880" y="27989"/>
                    <a:pt x="30712" y="31184"/>
                    <a:pt x="28148" y="34841"/>
                  </a:cubicBezTo>
                  <a:cubicBezTo>
                    <a:pt x="25520" y="38509"/>
                    <a:pt x="23500" y="42575"/>
                    <a:pt x="22165" y="46885"/>
                  </a:cubicBezTo>
                  <a:cubicBezTo>
                    <a:pt x="20731" y="51470"/>
                    <a:pt x="19781" y="56193"/>
                    <a:pt x="19331" y="60976"/>
                  </a:cubicBezTo>
                  <a:cubicBezTo>
                    <a:pt x="33286" y="61014"/>
                    <a:pt x="47218" y="59855"/>
                    <a:pt x="60974" y="57512"/>
                  </a:cubicBezTo>
                  <a:cubicBezTo>
                    <a:pt x="74120" y="55151"/>
                    <a:pt x="87817" y="52474"/>
                    <a:pt x="101908" y="49640"/>
                  </a:cubicBezTo>
                  <a:cubicBezTo>
                    <a:pt x="99692" y="39595"/>
                    <a:pt x="93501" y="30876"/>
                    <a:pt x="84747" y="25474"/>
                  </a:cubicBezTo>
                  <a:cubicBezTo>
                    <a:pt x="80061" y="22562"/>
                    <a:pt x="74843" y="20609"/>
                    <a:pt x="69397" y="19727"/>
                  </a:cubicBezTo>
                  <a:cubicBezTo>
                    <a:pt x="63250" y="18607"/>
                    <a:pt x="56946" y="18660"/>
                    <a:pt x="50819" y="19885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3" name="Forme libre : forme 62">
              <a:extLst>
                <a:ext uri="{FF2B5EF4-FFF2-40B4-BE49-F238E27FC236}">
                  <a16:creationId xmlns:a16="http://schemas.microsoft.com/office/drawing/2014/main" id="{5AD7B0E8-16F8-4FAF-8F78-679BCBCED8CD}"/>
                </a:ext>
              </a:extLst>
            </p:cNvPr>
            <p:cNvSpPr/>
            <p:nvPr/>
          </p:nvSpPr>
          <p:spPr>
            <a:xfrm>
              <a:off x="5861188" y="2116472"/>
              <a:ext cx="114938" cy="137430"/>
            </a:xfrm>
            <a:custGeom>
              <a:avLst/>
              <a:gdLst>
                <a:gd name="connsiteX0" fmla="*/ 113771 w 114938"/>
                <a:gd name="connsiteY0" fmla="*/ 7691 h 137430"/>
                <a:gd name="connsiteX1" fmla="*/ 114322 w 114938"/>
                <a:gd name="connsiteY1" fmla="*/ 36895 h 137430"/>
                <a:gd name="connsiteX2" fmla="*/ 114715 w 114938"/>
                <a:gd name="connsiteY2" fmla="*/ 55552 h 137430"/>
                <a:gd name="connsiteX3" fmla="*/ 114715 w 114938"/>
                <a:gd name="connsiteY3" fmla="*/ 69013 h 137430"/>
                <a:gd name="connsiteX4" fmla="*/ 114715 w 114938"/>
                <a:gd name="connsiteY4" fmla="*/ 82474 h 137430"/>
                <a:gd name="connsiteX5" fmla="*/ 114715 w 114938"/>
                <a:gd name="connsiteY5" fmla="*/ 100343 h 137430"/>
                <a:gd name="connsiteX6" fmla="*/ 114715 w 114938"/>
                <a:gd name="connsiteY6" fmla="*/ 128209 h 137430"/>
                <a:gd name="connsiteX7" fmla="*/ 111645 w 114938"/>
                <a:gd name="connsiteY7" fmla="*/ 135137 h 137430"/>
                <a:gd name="connsiteX8" fmla="*/ 104875 w 114938"/>
                <a:gd name="connsiteY8" fmla="*/ 137420 h 137430"/>
                <a:gd name="connsiteX9" fmla="*/ 98184 w 114938"/>
                <a:gd name="connsiteY9" fmla="*/ 135294 h 137430"/>
                <a:gd name="connsiteX10" fmla="*/ 95114 w 114938"/>
                <a:gd name="connsiteY10" fmla="*/ 128918 h 137430"/>
                <a:gd name="connsiteX11" fmla="*/ 95114 w 114938"/>
                <a:gd name="connsiteY11" fmla="*/ 109396 h 137430"/>
                <a:gd name="connsiteX12" fmla="*/ 77796 w 114938"/>
                <a:gd name="connsiteY12" fmla="*/ 126241 h 137430"/>
                <a:gd name="connsiteX13" fmla="*/ 52448 w 114938"/>
                <a:gd name="connsiteY13" fmla="*/ 132382 h 137430"/>
                <a:gd name="connsiteX14" fmla="*/ 30171 w 114938"/>
                <a:gd name="connsiteY14" fmla="*/ 127580 h 137430"/>
                <a:gd name="connsiteX15" fmla="*/ 15214 w 114938"/>
                <a:gd name="connsiteY15" fmla="*/ 113410 h 137430"/>
                <a:gd name="connsiteX16" fmla="*/ 6398 w 114938"/>
                <a:gd name="connsiteY16" fmla="*/ 92235 h 137430"/>
                <a:gd name="connsiteX17" fmla="*/ 1753 w 114938"/>
                <a:gd name="connsiteY17" fmla="*/ 66572 h 137430"/>
                <a:gd name="connsiteX18" fmla="*/ 22 w 114938"/>
                <a:gd name="connsiteY18" fmla="*/ 38706 h 137430"/>
                <a:gd name="connsiteX19" fmla="*/ 22 w 114938"/>
                <a:gd name="connsiteY19" fmla="*/ 11076 h 137430"/>
                <a:gd name="connsiteX20" fmla="*/ 2855 w 114938"/>
                <a:gd name="connsiteY20" fmla="*/ 4542 h 137430"/>
                <a:gd name="connsiteX21" fmla="*/ 9232 w 114938"/>
                <a:gd name="connsiteY21" fmla="*/ 2023 h 137430"/>
                <a:gd name="connsiteX22" fmla="*/ 15765 w 114938"/>
                <a:gd name="connsiteY22" fmla="*/ 3912 h 137430"/>
                <a:gd name="connsiteX23" fmla="*/ 18835 w 114938"/>
                <a:gd name="connsiteY23" fmla="*/ 10682 h 137430"/>
                <a:gd name="connsiteX24" fmla="*/ 19623 w 114938"/>
                <a:gd name="connsiteY24" fmla="*/ 45791 h 137430"/>
                <a:gd name="connsiteX25" fmla="*/ 22850 w 114938"/>
                <a:gd name="connsiteY25" fmla="*/ 79561 h 137430"/>
                <a:gd name="connsiteX26" fmla="*/ 32847 w 114938"/>
                <a:gd name="connsiteY26" fmla="*/ 105145 h 137430"/>
                <a:gd name="connsiteX27" fmla="*/ 53787 w 114938"/>
                <a:gd name="connsiteY27" fmla="*/ 115142 h 137430"/>
                <a:gd name="connsiteX28" fmla="*/ 84487 w 114938"/>
                <a:gd name="connsiteY28" fmla="*/ 91526 h 137430"/>
                <a:gd name="connsiteX29" fmla="*/ 94091 w 114938"/>
                <a:gd name="connsiteY29" fmla="*/ 25481 h 137430"/>
                <a:gd name="connsiteX30" fmla="*/ 94091 w 114938"/>
                <a:gd name="connsiteY30" fmla="*/ 9265 h 137430"/>
                <a:gd name="connsiteX31" fmla="*/ 97004 w 114938"/>
                <a:gd name="connsiteY31" fmla="*/ 2731 h 137430"/>
                <a:gd name="connsiteX32" fmla="*/ 103301 w 114938"/>
                <a:gd name="connsiteY32" fmla="*/ 55 h 137430"/>
                <a:gd name="connsiteX33" fmla="*/ 109835 w 114938"/>
                <a:gd name="connsiteY33" fmla="*/ 1551 h 137430"/>
                <a:gd name="connsiteX34" fmla="*/ 113770 w 114938"/>
                <a:gd name="connsiteY34" fmla="*/ 7691 h 137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4938" h="137430">
                  <a:moveTo>
                    <a:pt x="113771" y="7691"/>
                  </a:moveTo>
                  <a:cubicBezTo>
                    <a:pt x="113771" y="19735"/>
                    <a:pt x="114243" y="29496"/>
                    <a:pt x="114322" y="36895"/>
                  </a:cubicBezTo>
                  <a:cubicBezTo>
                    <a:pt x="114400" y="44295"/>
                    <a:pt x="114322" y="50592"/>
                    <a:pt x="114715" y="55552"/>
                  </a:cubicBezTo>
                  <a:cubicBezTo>
                    <a:pt x="115109" y="60511"/>
                    <a:pt x="114715" y="64998"/>
                    <a:pt x="114715" y="69013"/>
                  </a:cubicBezTo>
                  <a:lnTo>
                    <a:pt x="114715" y="82474"/>
                  </a:lnTo>
                  <a:cubicBezTo>
                    <a:pt x="114715" y="87354"/>
                    <a:pt x="114715" y="93258"/>
                    <a:pt x="114715" y="100343"/>
                  </a:cubicBezTo>
                  <a:cubicBezTo>
                    <a:pt x="114715" y="107428"/>
                    <a:pt x="114715" y="116638"/>
                    <a:pt x="114715" y="128209"/>
                  </a:cubicBezTo>
                  <a:cubicBezTo>
                    <a:pt x="114944" y="130891"/>
                    <a:pt x="113786" y="133504"/>
                    <a:pt x="111645" y="135137"/>
                  </a:cubicBezTo>
                  <a:cubicBezTo>
                    <a:pt x="109693" y="136608"/>
                    <a:pt x="107319" y="137408"/>
                    <a:pt x="104875" y="137420"/>
                  </a:cubicBezTo>
                  <a:cubicBezTo>
                    <a:pt x="102478" y="137426"/>
                    <a:pt x="100138" y="136683"/>
                    <a:pt x="98184" y="135294"/>
                  </a:cubicBezTo>
                  <a:cubicBezTo>
                    <a:pt x="96121" y="133847"/>
                    <a:pt x="94959" y="131433"/>
                    <a:pt x="95114" y="128918"/>
                  </a:cubicBezTo>
                  <a:lnTo>
                    <a:pt x="95114" y="109396"/>
                  </a:lnTo>
                  <a:cubicBezTo>
                    <a:pt x="90743" y="116292"/>
                    <a:pt x="84810" y="122063"/>
                    <a:pt x="77796" y="126241"/>
                  </a:cubicBezTo>
                  <a:cubicBezTo>
                    <a:pt x="70057" y="130542"/>
                    <a:pt x="61297" y="132664"/>
                    <a:pt x="52448" y="132382"/>
                  </a:cubicBezTo>
                  <a:cubicBezTo>
                    <a:pt x="44721" y="132883"/>
                    <a:pt x="37006" y="131221"/>
                    <a:pt x="30171" y="127580"/>
                  </a:cubicBezTo>
                  <a:cubicBezTo>
                    <a:pt x="24093" y="124162"/>
                    <a:pt x="18955" y="119295"/>
                    <a:pt x="15214" y="113410"/>
                  </a:cubicBezTo>
                  <a:cubicBezTo>
                    <a:pt x="11158" y="106871"/>
                    <a:pt x="8182" y="99721"/>
                    <a:pt x="6398" y="92235"/>
                  </a:cubicBezTo>
                  <a:cubicBezTo>
                    <a:pt x="4266" y="83797"/>
                    <a:pt x="2714" y="75222"/>
                    <a:pt x="1753" y="66572"/>
                  </a:cubicBezTo>
                  <a:cubicBezTo>
                    <a:pt x="730" y="57441"/>
                    <a:pt x="179" y="48152"/>
                    <a:pt x="22" y="38706"/>
                  </a:cubicBezTo>
                  <a:cubicBezTo>
                    <a:pt x="-136" y="29260"/>
                    <a:pt x="22" y="19971"/>
                    <a:pt x="22" y="11076"/>
                  </a:cubicBezTo>
                  <a:cubicBezTo>
                    <a:pt x="-129" y="8570"/>
                    <a:pt x="923" y="6143"/>
                    <a:pt x="2855" y="4542"/>
                  </a:cubicBezTo>
                  <a:cubicBezTo>
                    <a:pt x="4665" y="3055"/>
                    <a:pt x="6895" y="2174"/>
                    <a:pt x="9232" y="2023"/>
                  </a:cubicBezTo>
                  <a:cubicBezTo>
                    <a:pt x="11563" y="1876"/>
                    <a:pt x="13872" y="2544"/>
                    <a:pt x="15765" y="3912"/>
                  </a:cubicBezTo>
                  <a:cubicBezTo>
                    <a:pt x="17857" y="5513"/>
                    <a:pt x="19009" y="8054"/>
                    <a:pt x="18835" y="10682"/>
                  </a:cubicBezTo>
                  <a:cubicBezTo>
                    <a:pt x="18836" y="21939"/>
                    <a:pt x="19308" y="33668"/>
                    <a:pt x="19623" y="45791"/>
                  </a:cubicBezTo>
                  <a:cubicBezTo>
                    <a:pt x="19787" y="57116"/>
                    <a:pt x="20866" y="68410"/>
                    <a:pt x="22850" y="79561"/>
                  </a:cubicBezTo>
                  <a:cubicBezTo>
                    <a:pt x="24279" y="88715"/>
                    <a:pt x="27691" y="97447"/>
                    <a:pt x="32847" y="105145"/>
                  </a:cubicBezTo>
                  <a:cubicBezTo>
                    <a:pt x="37596" y="111913"/>
                    <a:pt x="45538" y="115705"/>
                    <a:pt x="53787" y="115142"/>
                  </a:cubicBezTo>
                  <a:cubicBezTo>
                    <a:pt x="68114" y="115142"/>
                    <a:pt x="78347" y="107270"/>
                    <a:pt x="84487" y="91526"/>
                  </a:cubicBezTo>
                  <a:cubicBezTo>
                    <a:pt x="91536" y="70244"/>
                    <a:pt x="94786" y="47889"/>
                    <a:pt x="94091" y="25481"/>
                  </a:cubicBezTo>
                  <a:lnTo>
                    <a:pt x="94091" y="9265"/>
                  </a:lnTo>
                  <a:cubicBezTo>
                    <a:pt x="93959" y="6746"/>
                    <a:pt x="95042" y="4317"/>
                    <a:pt x="97004" y="2731"/>
                  </a:cubicBezTo>
                  <a:cubicBezTo>
                    <a:pt x="98802" y="1253"/>
                    <a:pt x="100988" y="324"/>
                    <a:pt x="103301" y="55"/>
                  </a:cubicBezTo>
                  <a:cubicBezTo>
                    <a:pt x="105586" y="-207"/>
                    <a:pt x="107891" y="321"/>
                    <a:pt x="109835" y="1551"/>
                  </a:cubicBezTo>
                  <a:cubicBezTo>
                    <a:pt x="112073" y="2829"/>
                    <a:pt x="113543" y="5123"/>
                    <a:pt x="113770" y="7691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4" name="Forme libre : forme 63">
              <a:extLst>
                <a:ext uri="{FF2B5EF4-FFF2-40B4-BE49-F238E27FC236}">
                  <a16:creationId xmlns:a16="http://schemas.microsoft.com/office/drawing/2014/main" id="{6B45F07B-015F-4119-9122-A71CB67BD05E}"/>
                </a:ext>
              </a:extLst>
            </p:cNvPr>
            <p:cNvSpPr/>
            <p:nvPr/>
          </p:nvSpPr>
          <p:spPr>
            <a:xfrm>
              <a:off x="6014979" y="2108429"/>
              <a:ext cx="118647" cy="144843"/>
            </a:xfrm>
            <a:custGeom>
              <a:avLst/>
              <a:gdLst>
                <a:gd name="connsiteX0" fmla="*/ 18154 w 118647"/>
                <a:gd name="connsiteY0" fmla="*/ 142314 h 144843"/>
                <a:gd name="connsiteX1" fmla="*/ 11620 w 118647"/>
                <a:gd name="connsiteY1" fmla="*/ 144833 h 144843"/>
                <a:gd name="connsiteX2" fmla="*/ 5086 w 118647"/>
                <a:gd name="connsiteY2" fmla="*/ 142314 h 144843"/>
                <a:gd name="connsiteX3" fmla="*/ 2253 w 118647"/>
                <a:gd name="connsiteY3" fmla="*/ 135229 h 144843"/>
                <a:gd name="connsiteX4" fmla="*/ 1072 w 118647"/>
                <a:gd name="connsiteY4" fmla="*/ 71230 h 144843"/>
                <a:gd name="connsiteX5" fmla="*/ -30 w 118647"/>
                <a:gd name="connsiteY5" fmla="*/ 9672 h 144843"/>
                <a:gd name="connsiteX6" fmla="*/ 2803 w 118647"/>
                <a:gd name="connsiteY6" fmla="*/ 2509 h 144843"/>
                <a:gd name="connsiteX7" fmla="*/ 9180 w 118647"/>
                <a:gd name="connsiteY7" fmla="*/ -11 h 144843"/>
                <a:gd name="connsiteX8" fmla="*/ 15713 w 118647"/>
                <a:gd name="connsiteY8" fmla="*/ 2509 h 144843"/>
                <a:gd name="connsiteX9" fmla="*/ 18783 w 118647"/>
                <a:gd name="connsiteY9" fmla="*/ 9672 h 144843"/>
                <a:gd name="connsiteX10" fmla="*/ 19177 w 118647"/>
                <a:gd name="connsiteY10" fmla="*/ 28486 h 144843"/>
                <a:gd name="connsiteX11" fmla="*/ 34921 w 118647"/>
                <a:gd name="connsiteY11" fmla="*/ 14159 h 144843"/>
                <a:gd name="connsiteX12" fmla="*/ 57513 w 118647"/>
                <a:gd name="connsiteY12" fmla="*/ 8098 h 144843"/>
                <a:gd name="connsiteX13" fmla="*/ 85616 w 118647"/>
                <a:gd name="connsiteY13" fmla="*/ 15182 h 144843"/>
                <a:gd name="connsiteX14" fmla="*/ 103643 w 118647"/>
                <a:gd name="connsiteY14" fmla="*/ 34390 h 144843"/>
                <a:gd name="connsiteX15" fmla="*/ 113797 w 118647"/>
                <a:gd name="connsiteY15" fmla="*/ 60524 h 144843"/>
                <a:gd name="connsiteX16" fmla="*/ 117891 w 118647"/>
                <a:gd name="connsiteY16" fmla="*/ 88784 h 144843"/>
                <a:gd name="connsiteX17" fmla="*/ 118599 w 118647"/>
                <a:gd name="connsiteY17" fmla="*/ 112794 h 144843"/>
                <a:gd name="connsiteX18" fmla="*/ 118205 w 118647"/>
                <a:gd name="connsiteY18" fmla="*/ 133654 h 144843"/>
                <a:gd name="connsiteX19" fmla="*/ 115372 w 118647"/>
                <a:gd name="connsiteY19" fmla="*/ 140975 h 144843"/>
                <a:gd name="connsiteX20" fmla="*/ 108995 w 118647"/>
                <a:gd name="connsiteY20" fmla="*/ 143494 h 144843"/>
                <a:gd name="connsiteX21" fmla="*/ 102698 w 118647"/>
                <a:gd name="connsiteY21" fmla="*/ 141526 h 144843"/>
                <a:gd name="connsiteX22" fmla="*/ 99785 w 118647"/>
                <a:gd name="connsiteY22" fmla="*/ 135229 h 144843"/>
                <a:gd name="connsiteX23" fmla="*/ 99785 w 118647"/>
                <a:gd name="connsiteY23" fmla="*/ 113739 h 144843"/>
                <a:gd name="connsiteX24" fmla="*/ 99785 w 118647"/>
                <a:gd name="connsiteY24" fmla="*/ 89493 h 144843"/>
                <a:gd name="connsiteX25" fmla="*/ 97502 w 118647"/>
                <a:gd name="connsiteY25" fmla="*/ 70522 h 144843"/>
                <a:gd name="connsiteX26" fmla="*/ 91126 w 118647"/>
                <a:gd name="connsiteY26" fmla="*/ 49740 h 144843"/>
                <a:gd name="connsiteX27" fmla="*/ 79239 w 118647"/>
                <a:gd name="connsiteY27" fmla="*/ 33209 h 144843"/>
                <a:gd name="connsiteX28" fmla="*/ 60268 w 118647"/>
                <a:gd name="connsiteY28" fmla="*/ 26911 h 144843"/>
                <a:gd name="connsiteX29" fmla="*/ 39486 w 118647"/>
                <a:gd name="connsiteY29" fmla="*/ 33996 h 144843"/>
                <a:gd name="connsiteX30" fmla="*/ 27757 w 118647"/>
                <a:gd name="connsiteY30" fmla="*/ 49740 h 144843"/>
                <a:gd name="connsiteX31" fmla="*/ 22640 w 118647"/>
                <a:gd name="connsiteY31" fmla="*/ 70994 h 144843"/>
                <a:gd name="connsiteX32" fmla="*/ 21460 w 118647"/>
                <a:gd name="connsiteY32" fmla="*/ 93901 h 144843"/>
                <a:gd name="connsiteX33" fmla="*/ 21460 w 118647"/>
                <a:gd name="connsiteY33" fmla="*/ 134993 h 144843"/>
                <a:gd name="connsiteX34" fmla="*/ 18154 w 118647"/>
                <a:gd name="connsiteY34" fmla="*/ 142313 h 14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8647" h="144843">
                  <a:moveTo>
                    <a:pt x="18154" y="142314"/>
                  </a:moveTo>
                  <a:cubicBezTo>
                    <a:pt x="16366" y="143939"/>
                    <a:pt x="14036" y="144837"/>
                    <a:pt x="11620" y="144833"/>
                  </a:cubicBezTo>
                  <a:cubicBezTo>
                    <a:pt x="9207" y="144823"/>
                    <a:pt x="6882" y="143926"/>
                    <a:pt x="5086" y="142314"/>
                  </a:cubicBezTo>
                  <a:cubicBezTo>
                    <a:pt x="3125" y="140498"/>
                    <a:pt x="2085" y="137896"/>
                    <a:pt x="2253" y="135229"/>
                  </a:cubicBezTo>
                  <a:cubicBezTo>
                    <a:pt x="2252" y="112925"/>
                    <a:pt x="1859" y="91592"/>
                    <a:pt x="1072" y="71230"/>
                  </a:cubicBezTo>
                  <a:cubicBezTo>
                    <a:pt x="284" y="50921"/>
                    <a:pt x="-30" y="30375"/>
                    <a:pt x="-30" y="9672"/>
                  </a:cubicBezTo>
                  <a:cubicBezTo>
                    <a:pt x="-200" y="6981"/>
                    <a:pt x="839" y="4355"/>
                    <a:pt x="2803" y="2509"/>
                  </a:cubicBezTo>
                  <a:cubicBezTo>
                    <a:pt x="4546" y="913"/>
                    <a:pt x="6817" y="16"/>
                    <a:pt x="9180" y="-11"/>
                  </a:cubicBezTo>
                  <a:cubicBezTo>
                    <a:pt x="11584" y="41"/>
                    <a:pt x="13896" y="932"/>
                    <a:pt x="15713" y="2509"/>
                  </a:cubicBezTo>
                  <a:cubicBezTo>
                    <a:pt x="17804" y="4282"/>
                    <a:pt x="18940" y="6935"/>
                    <a:pt x="18783" y="9672"/>
                  </a:cubicBezTo>
                  <a:lnTo>
                    <a:pt x="19177" y="28486"/>
                  </a:lnTo>
                  <a:cubicBezTo>
                    <a:pt x="23326" y="22627"/>
                    <a:pt x="28698" y="17739"/>
                    <a:pt x="34921" y="14159"/>
                  </a:cubicBezTo>
                  <a:cubicBezTo>
                    <a:pt x="41882" y="10418"/>
                    <a:pt x="49615" y="8344"/>
                    <a:pt x="57513" y="8098"/>
                  </a:cubicBezTo>
                  <a:cubicBezTo>
                    <a:pt x="67388" y="7493"/>
                    <a:pt x="77208" y="9968"/>
                    <a:pt x="85616" y="15182"/>
                  </a:cubicBezTo>
                  <a:cubicBezTo>
                    <a:pt x="93005" y="20133"/>
                    <a:pt x="99170" y="26701"/>
                    <a:pt x="103643" y="34390"/>
                  </a:cubicBezTo>
                  <a:cubicBezTo>
                    <a:pt x="108406" y="42501"/>
                    <a:pt x="111835" y="51325"/>
                    <a:pt x="113797" y="60524"/>
                  </a:cubicBezTo>
                  <a:cubicBezTo>
                    <a:pt x="115947" y="69814"/>
                    <a:pt x="117316" y="79267"/>
                    <a:pt x="117891" y="88784"/>
                  </a:cubicBezTo>
                  <a:cubicBezTo>
                    <a:pt x="118363" y="96657"/>
                    <a:pt x="118599" y="104922"/>
                    <a:pt x="118599" y="112794"/>
                  </a:cubicBezTo>
                  <a:cubicBezTo>
                    <a:pt x="118599" y="120666"/>
                    <a:pt x="118599" y="127514"/>
                    <a:pt x="118205" y="133654"/>
                  </a:cubicBezTo>
                  <a:cubicBezTo>
                    <a:pt x="118459" y="136404"/>
                    <a:pt x="117410" y="139113"/>
                    <a:pt x="115372" y="140975"/>
                  </a:cubicBezTo>
                  <a:cubicBezTo>
                    <a:pt x="113568" y="142472"/>
                    <a:pt x="111335" y="143354"/>
                    <a:pt x="108995" y="143494"/>
                  </a:cubicBezTo>
                  <a:cubicBezTo>
                    <a:pt x="106731" y="143596"/>
                    <a:pt x="104502" y="142899"/>
                    <a:pt x="102698" y="141526"/>
                  </a:cubicBezTo>
                  <a:cubicBezTo>
                    <a:pt x="100695" y="140079"/>
                    <a:pt x="99592" y="137692"/>
                    <a:pt x="99785" y="135229"/>
                  </a:cubicBezTo>
                  <a:cubicBezTo>
                    <a:pt x="99785" y="128853"/>
                    <a:pt x="99785" y="121610"/>
                    <a:pt x="99785" y="113739"/>
                  </a:cubicBezTo>
                  <a:cubicBezTo>
                    <a:pt x="99785" y="105867"/>
                    <a:pt x="99785" y="97995"/>
                    <a:pt x="99785" y="89493"/>
                  </a:cubicBezTo>
                  <a:cubicBezTo>
                    <a:pt x="99420" y="83128"/>
                    <a:pt x="98657" y="76792"/>
                    <a:pt x="97502" y="70522"/>
                  </a:cubicBezTo>
                  <a:cubicBezTo>
                    <a:pt x="96288" y="63347"/>
                    <a:pt x="94144" y="56361"/>
                    <a:pt x="91126" y="49740"/>
                  </a:cubicBezTo>
                  <a:cubicBezTo>
                    <a:pt x="88395" y="43441"/>
                    <a:pt x="84341" y="37803"/>
                    <a:pt x="79239" y="33209"/>
                  </a:cubicBezTo>
                  <a:cubicBezTo>
                    <a:pt x="73991" y="28694"/>
                    <a:pt x="67174" y="26431"/>
                    <a:pt x="60268" y="26911"/>
                  </a:cubicBezTo>
                  <a:cubicBezTo>
                    <a:pt x="52768" y="27028"/>
                    <a:pt x="45496" y="29508"/>
                    <a:pt x="39486" y="33996"/>
                  </a:cubicBezTo>
                  <a:cubicBezTo>
                    <a:pt x="34371" y="38228"/>
                    <a:pt x="30348" y="43627"/>
                    <a:pt x="27757" y="49740"/>
                  </a:cubicBezTo>
                  <a:cubicBezTo>
                    <a:pt x="24969" y="56520"/>
                    <a:pt x="23244" y="63688"/>
                    <a:pt x="22640" y="70994"/>
                  </a:cubicBezTo>
                  <a:cubicBezTo>
                    <a:pt x="21853" y="78866"/>
                    <a:pt x="21460" y="86502"/>
                    <a:pt x="21460" y="93901"/>
                  </a:cubicBezTo>
                  <a:lnTo>
                    <a:pt x="21460" y="134993"/>
                  </a:lnTo>
                  <a:cubicBezTo>
                    <a:pt x="21611" y="137825"/>
                    <a:pt x="20379" y="140554"/>
                    <a:pt x="18154" y="142313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6" name="Forme libre : forme 65">
              <a:extLst>
                <a:ext uri="{FF2B5EF4-FFF2-40B4-BE49-F238E27FC236}">
                  <a16:creationId xmlns:a16="http://schemas.microsoft.com/office/drawing/2014/main" id="{D1674035-1B59-48DF-AE30-7094F645C16C}"/>
                </a:ext>
              </a:extLst>
            </p:cNvPr>
            <p:cNvSpPr/>
            <p:nvPr/>
          </p:nvSpPr>
          <p:spPr>
            <a:xfrm>
              <a:off x="6268829" y="2114525"/>
              <a:ext cx="102719" cy="138372"/>
            </a:xfrm>
            <a:custGeom>
              <a:avLst/>
              <a:gdLst>
                <a:gd name="connsiteX0" fmla="*/ 16126 w 102719"/>
                <a:gd name="connsiteY0" fmla="*/ 106856 h 138372"/>
                <a:gd name="connsiteX1" fmla="*/ 33208 w 102719"/>
                <a:gd name="connsiteY1" fmla="*/ 115908 h 138372"/>
                <a:gd name="connsiteX2" fmla="*/ 55485 w 102719"/>
                <a:gd name="connsiteY2" fmla="*/ 118742 h 138372"/>
                <a:gd name="connsiteX3" fmla="*/ 75086 w 102719"/>
                <a:gd name="connsiteY3" fmla="*/ 114177 h 138372"/>
                <a:gd name="connsiteX4" fmla="*/ 83509 w 102719"/>
                <a:gd name="connsiteY4" fmla="*/ 100716 h 138372"/>
                <a:gd name="connsiteX5" fmla="*/ 77999 w 102719"/>
                <a:gd name="connsiteY5" fmla="*/ 87648 h 138372"/>
                <a:gd name="connsiteX6" fmla="*/ 63987 w 102719"/>
                <a:gd name="connsiteY6" fmla="*/ 80170 h 138372"/>
                <a:gd name="connsiteX7" fmla="*/ 45488 w 102719"/>
                <a:gd name="connsiteY7" fmla="*/ 75132 h 138372"/>
                <a:gd name="connsiteX8" fmla="*/ 26910 w 102719"/>
                <a:gd name="connsiteY8" fmla="*/ 69622 h 138372"/>
                <a:gd name="connsiteX9" fmla="*/ 11954 w 102719"/>
                <a:gd name="connsiteY9" fmla="*/ 60412 h 138372"/>
                <a:gd name="connsiteX10" fmla="*/ 4790 w 102719"/>
                <a:gd name="connsiteY10" fmla="*/ 44668 h 138372"/>
                <a:gd name="connsiteX11" fmla="*/ 7860 w 102719"/>
                <a:gd name="connsiteY11" fmla="*/ 25854 h 138372"/>
                <a:gd name="connsiteX12" fmla="*/ 18409 w 102719"/>
                <a:gd name="connsiteY12" fmla="*/ 12157 h 138372"/>
                <a:gd name="connsiteX13" fmla="*/ 34152 w 102719"/>
                <a:gd name="connsiteY13" fmla="*/ 3734 h 138372"/>
                <a:gd name="connsiteX14" fmla="*/ 51943 w 102719"/>
                <a:gd name="connsiteY14" fmla="*/ 113 h 138372"/>
                <a:gd name="connsiteX15" fmla="*/ 76582 w 102719"/>
                <a:gd name="connsiteY15" fmla="*/ 4521 h 138372"/>
                <a:gd name="connsiteX16" fmla="*/ 94215 w 102719"/>
                <a:gd name="connsiteY16" fmla="*/ 18533 h 138372"/>
                <a:gd name="connsiteX17" fmla="*/ 95789 w 102719"/>
                <a:gd name="connsiteY17" fmla="*/ 25224 h 138372"/>
                <a:gd name="connsiteX18" fmla="*/ 92483 w 102719"/>
                <a:gd name="connsiteY18" fmla="*/ 30419 h 138372"/>
                <a:gd name="connsiteX19" fmla="*/ 86579 w 102719"/>
                <a:gd name="connsiteY19" fmla="*/ 31994 h 138372"/>
                <a:gd name="connsiteX20" fmla="*/ 80046 w 102719"/>
                <a:gd name="connsiteY20" fmla="*/ 28137 h 138372"/>
                <a:gd name="connsiteX21" fmla="*/ 66978 w 102719"/>
                <a:gd name="connsiteY21" fmla="*/ 19871 h 138372"/>
                <a:gd name="connsiteX22" fmla="*/ 50448 w 102719"/>
                <a:gd name="connsiteY22" fmla="*/ 17746 h 138372"/>
                <a:gd name="connsiteX23" fmla="*/ 31634 w 102719"/>
                <a:gd name="connsiteY23" fmla="*/ 24437 h 138372"/>
                <a:gd name="connsiteX24" fmla="*/ 23762 w 102719"/>
                <a:gd name="connsiteY24" fmla="*/ 40181 h 138372"/>
                <a:gd name="connsiteX25" fmla="*/ 29745 w 102719"/>
                <a:gd name="connsiteY25" fmla="*/ 49942 h 138372"/>
                <a:gd name="connsiteX26" fmla="*/ 44858 w 102719"/>
                <a:gd name="connsiteY26" fmla="*/ 55924 h 138372"/>
                <a:gd name="connsiteX27" fmla="*/ 64144 w 102719"/>
                <a:gd name="connsiteY27" fmla="*/ 61277 h 138372"/>
                <a:gd name="connsiteX28" fmla="*/ 83037 w 102719"/>
                <a:gd name="connsiteY28" fmla="*/ 69149 h 138372"/>
                <a:gd name="connsiteX29" fmla="*/ 97285 w 102719"/>
                <a:gd name="connsiteY29" fmla="*/ 81823 h 138372"/>
                <a:gd name="connsiteX30" fmla="*/ 102559 w 102719"/>
                <a:gd name="connsiteY30" fmla="*/ 102684 h 138372"/>
                <a:gd name="connsiteX31" fmla="*/ 96183 w 102719"/>
                <a:gd name="connsiteY31" fmla="*/ 120395 h 138372"/>
                <a:gd name="connsiteX32" fmla="*/ 81148 w 102719"/>
                <a:gd name="connsiteY32" fmla="*/ 131888 h 138372"/>
                <a:gd name="connsiteX33" fmla="*/ 60917 w 102719"/>
                <a:gd name="connsiteY33" fmla="*/ 137714 h 138372"/>
                <a:gd name="connsiteX34" fmla="*/ 38718 w 102719"/>
                <a:gd name="connsiteY34" fmla="*/ 137714 h 138372"/>
                <a:gd name="connsiteX35" fmla="*/ 18251 w 102719"/>
                <a:gd name="connsiteY35" fmla="*/ 132912 h 138372"/>
                <a:gd name="connsiteX36" fmla="*/ 3058 w 102719"/>
                <a:gd name="connsiteY36" fmla="*/ 123151 h 138372"/>
                <a:gd name="connsiteX37" fmla="*/ -12 w 102719"/>
                <a:gd name="connsiteY37" fmla="*/ 115279 h 138372"/>
                <a:gd name="connsiteX38" fmla="*/ 2822 w 102719"/>
                <a:gd name="connsiteY38" fmla="*/ 108194 h 138372"/>
                <a:gd name="connsiteX39" fmla="*/ 9198 w 102719"/>
                <a:gd name="connsiteY39" fmla="*/ 104730 h 138372"/>
                <a:gd name="connsiteX40" fmla="*/ 16126 w 102719"/>
                <a:gd name="connsiteY40" fmla="*/ 106856 h 138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2719" h="138372">
                  <a:moveTo>
                    <a:pt x="16126" y="106856"/>
                  </a:moveTo>
                  <a:cubicBezTo>
                    <a:pt x="20963" y="111269"/>
                    <a:pt x="26840" y="114383"/>
                    <a:pt x="33208" y="115908"/>
                  </a:cubicBezTo>
                  <a:cubicBezTo>
                    <a:pt x="40441" y="118004"/>
                    <a:pt x="47957" y="118960"/>
                    <a:pt x="55485" y="118742"/>
                  </a:cubicBezTo>
                  <a:cubicBezTo>
                    <a:pt x="62271" y="118646"/>
                    <a:pt x="68957" y="117089"/>
                    <a:pt x="75086" y="114177"/>
                  </a:cubicBezTo>
                  <a:cubicBezTo>
                    <a:pt x="80411" y="111867"/>
                    <a:pt x="83760" y="106514"/>
                    <a:pt x="83509" y="100716"/>
                  </a:cubicBezTo>
                  <a:cubicBezTo>
                    <a:pt x="83849" y="95732"/>
                    <a:pt x="81805" y="90883"/>
                    <a:pt x="77999" y="87648"/>
                  </a:cubicBezTo>
                  <a:cubicBezTo>
                    <a:pt x="73823" y="84322"/>
                    <a:pt x="69075" y="81787"/>
                    <a:pt x="63987" y="80170"/>
                  </a:cubicBezTo>
                  <a:cubicBezTo>
                    <a:pt x="57932" y="78106"/>
                    <a:pt x="51753" y="76423"/>
                    <a:pt x="45488" y="75132"/>
                  </a:cubicBezTo>
                  <a:cubicBezTo>
                    <a:pt x="39144" y="73851"/>
                    <a:pt x="32926" y="72007"/>
                    <a:pt x="26910" y="69622"/>
                  </a:cubicBezTo>
                  <a:cubicBezTo>
                    <a:pt x="21429" y="67441"/>
                    <a:pt x="16368" y="64325"/>
                    <a:pt x="11954" y="60412"/>
                  </a:cubicBezTo>
                  <a:cubicBezTo>
                    <a:pt x="7661" y="56258"/>
                    <a:pt x="5101" y="50633"/>
                    <a:pt x="4790" y="44668"/>
                  </a:cubicBezTo>
                  <a:cubicBezTo>
                    <a:pt x="4192" y="38237"/>
                    <a:pt x="5249" y="31761"/>
                    <a:pt x="7860" y="25854"/>
                  </a:cubicBezTo>
                  <a:cubicBezTo>
                    <a:pt x="10342" y="20578"/>
                    <a:pt x="13941" y="15904"/>
                    <a:pt x="18409" y="12157"/>
                  </a:cubicBezTo>
                  <a:cubicBezTo>
                    <a:pt x="23065" y="8361"/>
                    <a:pt x="28411" y="5500"/>
                    <a:pt x="34152" y="3734"/>
                  </a:cubicBezTo>
                  <a:cubicBezTo>
                    <a:pt x="39914" y="1812"/>
                    <a:pt x="45888" y="597"/>
                    <a:pt x="51943" y="113"/>
                  </a:cubicBezTo>
                  <a:cubicBezTo>
                    <a:pt x="60394" y="-474"/>
                    <a:pt x="68859" y="1041"/>
                    <a:pt x="76582" y="4521"/>
                  </a:cubicBezTo>
                  <a:cubicBezTo>
                    <a:pt x="83631" y="7490"/>
                    <a:pt x="89730" y="12337"/>
                    <a:pt x="94215" y="18533"/>
                  </a:cubicBezTo>
                  <a:cubicBezTo>
                    <a:pt x="95667" y="20438"/>
                    <a:pt x="96240" y="22871"/>
                    <a:pt x="95789" y="25224"/>
                  </a:cubicBezTo>
                  <a:cubicBezTo>
                    <a:pt x="95328" y="27289"/>
                    <a:pt x="94159" y="29127"/>
                    <a:pt x="92483" y="30419"/>
                  </a:cubicBezTo>
                  <a:cubicBezTo>
                    <a:pt x="90808" y="31718"/>
                    <a:pt x="88679" y="32285"/>
                    <a:pt x="86579" y="31994"/>
                  </a:cubicBezTo>
                  <a:cubicBezTo>
                    <a:pt x="84001" y="31556"/>
                    <a:pt x="81675" y="30182"/>
                    <a:pt x="80046" y="28137"/>
                  </a:cubicBezTo>
                  <a:cubicBezTo>
                    <a:pt x="76428" y="24358"/>
                    <a:pt x="71942" y="21521"/>
                    <a:pt x="66978" y="19871"/>
                  </a:cubicBezTo>
                  <a:cubicBezTo>
                    <a:pt x="61683" y="17991"/>
                    <a:pt x="56047" y="17266"/>
                    <a:pt x="50448" y="17746"/>
                  </a:cubicBezTo>
                  <a:cubicBezTo>
                    <a:pt x="43714" y="18359"/>
                    <a:pt x="37243" y="20660"/>
                    <a:pt x="31634" y="24437"/>
                  </a:cubicBezTo>
                  <a:cubicBezTo>
                    <a:pt x="26327" y="27849"/>
                    <a:pt x="23307" y="33888"/>
                    <a:pt x="23762" y="40181"/>
                  </a:cubicBezTo>
                  <a:cubicBezTo>
                    <a:pt x="23663" y="44328"/>
                    <a:pt x="26004" y="48147"/>
                    <a:pt x="29745" y="49942"/>
                  </a:cubicBezTo>
                  <a:cubicBezTo>
                    <a:pt x="34563" y="52452"/>
                    <a:pt x="39628" y="54457"/>
                    <a:pt x="44858" y="55924"/>
                  </a:cubicBezTo>
                  <a:cubicBezTo>
                    <a:pt x="50841" y="57735"/>
                    <a:pt x="57296" y="59546"/>
                    <a:pt x="64144" y="61277"/>
                  </a:cubicBezTo>
                  <a:cubicBezTo>
                    <a:pt x="70742" y="63113"/>
                    <a:pt x="77087" y="65757"/>
                    <a:pt x="83037" y="69149"/>
                  </a:cubicBezTo>
                  <a:cubicBezTo>
                    <a:pt x="88703" y="72215"/>
                    <a:pt x="93580" y="76553"/>
                    <a:pt x="97285" y="81823"/>
                  </a:cubicBezTo>
                  <a:cubicBezTo>
                    <a:pt x="101309" y="87999"/>
                    <a:pt x="103164" y="95338"/>
                    <a:pt x="102559" y="102684"/>
                  </a:cubicBezTo>
                  <a:cubicBezTo>
                    <a:pt x="102424" y="109125"/>
                    <a:pt x="100184" y="115345"/>
                    <a:pt x="96183" y="120395"/>
                  </a:cubicBezTo>
                  <a:cubicBezTo>
                    <a:pt x="92112" y="125321"/>
                    <a:pt x="86969" y="129252"/>
                    <a:pt x="81148" y="131888"/>
                  </a:cubicBezTo>
                  <a:cubicBezTo>
                    <a:pt x="74721" y="134798"/>
                    <a:pt x="67907" y="136760"/>
                    <a:pt x="60917" y="137714"/>
                  </a:cubicBezTo>
                  <a:cubicBezTo>
                    <a:pt x="53543" y="138578"/>
                    <a:pt x="46093" y="138578"/>
                    <a:pt x="38718" y="137714"/>
                  </a:cubicBezTo>
                  <a:cubicBezTo>
                    <a:pt x="31708" y="137055"/>
                    <a:pt x="24822" y="135440"/>
                    <a:pt x="18251" y="132912"/>
                  </a:cubicBezTo>
                  <a:cubicBezTo>
                    <a:pt x="12499" y="130879"/>
                    <a:pt x="7298" y="127538"/>
                    <a:pt x="3058" y="123151"/>
                  </a:cubicBezTo>
                  <a:cubicBezTo>
                    <a:pt x="864" y="121149"/>
                    <a:pt x="-272" y="118238"/>
                    <a:pt x="-12" y="115279"/>
                  </a:cubicBezTo>
                  <a:cubicBezTo>
                    <a:pt x="146" y="112674"/>
                    <a:pt x="1139" y="110189"/>
                    <a:pt x="2822" y="108194"/>
                  </a:cubicBezTo>
                  <a:cubicBezTo>
                    <a:pt x="4467" y="106316"/>
                    <a:pt x="6728" y="105088"/>
                    <a:pt x="9198" y="104730"/>
                  </a:cubicBezTo>
                  <a:cubicBezTo>
                    <a:pt x="11704" y="104424"/>
                    <a:pt x="14223" y="105196"/>
                    <a:pt x="16126" y="106856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7" name="Forme libre : forme 66">
              <a:extLst>
                <a:ext uri="{FF2B5EF4-FFF2-40B4-BE49-F238E27FC236}">
                  <a16:creationId xmlns:a16="http://schemas.microsoft.com/office/drawing/2014/main" id="{A41C85E7-4FF2-4EB5-861E-55381D2A2407}"/>
                </a:ext>
              </a:extLst>
            </p:cNvPr>
            <p:cNvSpPr/>
            <p:nvPr/>
          </p:nvSpPr>
          <p:spPr>
            <a:xfrm>
              <a:off x="6397422" y="2116472"/>
              <a:ext cx="114833" cy="137430"/>
            </a:xfrm>
            <a:custGeom>
              <a:avLst/>
              <a:gdLst>
                <a:gd name="connsiteX0" fmla="*/ 114086 w 114833"/>
                <a:gd name="connsiteY0" fmla="*/ 7691 h 137430"/>
                <a:gd name="connsiteX1" fmla="*/ 114715 w 114833"/>
                <a:gd name="connsiteY1" fmla="*/ 36895 h 137430"/>
                <a:gd name="connsiteX2" fmla="*/ 114715 w 114833"/>
                <a:gd name="connsiteY2" fmla="*/ 55552 h 137430"/>
                <a:gd name="connsiteX3" fmla="*/ 114715 w 114833"/>
                <a:gd name="connsiteY3" fmla="*/ 69013 h 137430"/>
                <a:gd name="connsiteX4" fmla="*/ 114715 w 114833"/>
                <a:gd name="connsiteY4" fmla="*/ 82474 h 137430"/>
                <a:gd name="connsiteX5" fmla="*/ 114715 w 114833"/>
                <a:gd name="connsiteY5" fmla="*/ 100343 h 137430"/>
                <a:gd name="connsiteX6" fmla="*/ 114715 w 114833"/>
                <a:gd name="connsiteY6" fmla="*/ 128209 h 137430"/>
                <a:gd name="connsiteX7" fmla="*/ 111645 w 114833"/>
                <a:gd name="connsiteY7" fmla="*/ 135137 h 137430"/>
                <a:gd name="connsiteX8" fmla="*/ 104876 w 114833"/>
                <a:gd name="connsiteY8" fmla="*/ 137420 h 137430"/>
                <a:gd name="connsiteX9" fmla="*/ 98185 w 114833"/>
                <a:gd name="connsiteY9" fmla="*/ 135294 h 137430"/>
                <a:gd name="connsiteX10" fmla="*/ 95114 w 114833"/>
                <a:gd name="connsiteY10" fmla="*/ 128918 h 137430"/>
                <a:gd name="connsiteX11" fmla="*/ 95114 w 114833"/>
                <a:gd name="connsiteY11" fmla="*/ 109396 h 137430"/>
                <a:gd name="connsiteX12" fmla="*/ 77796 w 114833"/>
                <a:gd name="connsiteY12" fmla="*/ 126241 h 137430"/>
                <a:gd name="connsiteX13" fmla="*/ 52449 w 114833"/>
                <a:gd name="connsiteY13" fmla="*/ 132382 h 137430"/>
                <a:gd name="connsiteX14" fmla="*/ 30171 w 114833"/>
                <a:gd name="connsiteY14" fmla="*/ 127580 h 137430"/>
                <a:gd name="connsiteX15" fmla="*/ 15214 w 114833"/>
                <a:gd name="connsiteY15" fmla="*/ 113410 h 137430"/>
                <a:gd name="connsiteX16" fmla="*/ 6398 w 114833"/>
                <a:gd name="connsiteY16" fmla="*/ 92235 h 137430"/>
                <a:gd name="connsiteX17" fmla="*/ 1753 w 114833"/>
                <a:gd name="connsiteY17" fmla="*/ 66572 h 137430"/>
                <a:gd name="connsiteX18" fmla="*/ 22 w 114833"/>
                <a:gd name="connsiteY18" fmla="*/ 38706 h 137430"/>
                <a:gd name="connsiteX19" fmla="*/ 22 w 114833"/>
                <a:gd name="connsiteY19" fmla="*/ 11076 h 137430"/>
                <a:gd name="connsiteX20" fmla="*/ 2934 w 114833"/>
                <a:gd name="connsiteY20" fmla="*/ 4542 h 137430"/>
                <a:gd name="connsiteX21" fmla="*/ 9232 w 114833"/>
                <a:gd name="connsiteY21" fmla="*/ 2023 h 137430"/>
                <a:gd name="connsiteX22" fmla="*/ 15766 w 114833"/>
                <a:gd name="connsiteY22" fmla="*/ 3912 h 137430"/>
                <a:gd name="connsiteX23" fmla="*/ 18836 w 114833"/>
                <a:gd name="connsiteY23" fmla="*/ 10682 h 137430"/>
                <a:gd name="connsiteX24" fmla="*/ 19623 w 114833"/>
                <a:gd name="connsiteY24" fmla="*/ 45791 h 137430"/>
                <a:gd name="connsiteX25" fmla="*/ 22850 w 114833"/>
                <a:gd name="connsiteY25" fmla="*/ 79561 h 137430"/>
                <a:gd name="connsiteX26" fmla="*/ 32847 w 114833"/>
                <a:gd name="connsiteY26" fmla="*/ 105145 h 137430"/>
                <a:gd name="connsiteX27" fmla="*/ 53786 w 114833"/>
                <a:gd name="connsiteY27" fmla="*/ 115142 h 137430"/>
                <a:gd name="connsiteX28" fmla="*/ 84487 w 114833"/>
                <a:gd name="connsiteY28" fmla="*/ 91526 h 137430"/>
                <a:gd name="connsiteX29" fmla="*/ 94091 w 114833"/>
                <a:gd name="connsiteY29" fmla="*/ 25481 h 137430"/>
                <a:gd name="connsiteX30" fmla="*/ 94091 w 114833"/>
                <a:gd name="connsiteY30" fmla="*/ 9265 h 137430"/>
                <a:gd name="connsiteX31" fmla="*/ 97004 w 114833"/>
                <a:gd name="connsiteY31" fmla="*/ 2731 h 137430"/>
                <a:gd name="connsiteX32" fmla="*/ 103301 w 114833"/>
                <a:gd name="connsiteY32" fmla="*/ 55 h 137430"/>
                <a:gd name="connsiteX33" fmla="*/ 109835 w 114833"/>
                <a:gd name="connsiteY33" fmla="*/ 1551 h 137430"/>
                <a:gd name="connsiteX34" fmla="*/ 114086 w 114833"/>
                <a:gd name="connsiteY34" fmla="*/ 7691 h 137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4833" h="137430">
                  <a:moveTo>
                    <a:pt x="114086" y="7691"/>
                  </a:moveTo>
                  <a:cubicBezTo>
                    <a:pt x="114086" y="19735"/>
                    <a:pt x="114558" y="29496"/>
                    <a:pt x="114715" y="36895"/>
                  </a:cubicBezTo>
                  <a:cubicBezTo>
                    <a:pt x="114873" y="44295"/>
                    <a:pt x="114715" y="50592"/>
                    <a:pt x="114715" y="55552"/>
                  </a:cubicBezTo>
                  <a:cubicBezTo>
                    <a:pt x="114715" y="60511"/>
                    <a:pt x="114715" y="64998"/>
                    <a:pt x="114715" y="69013"/>
                  </a:cubicBezTo>
                  <a:lnTo>
                    <a:pt x="114715" y="82474"/>
                  </a:lnTo>
                  <a:cubicBezTo>
                    <a:pt x="114715" y="87354"/>
                    <a:pt x="114715" y="93258"/>
                    <a:pt x="114715" y="100343"/>
                  </a:cubicBezTo>
                  <a:cubicBezTo>
                    <a:pt x="114715" y="107428"/>
                    <a:pt x="114715" y="116638"/>
                    <a:pt x="114715" y="128209"/>
                  </a:cubicBezTo>
                  <a:cubicBezTo>
                    <a:pt x="114944" y="130891"/>
                    <a:pt x="113786" y="133504"/>
                    <a:pt x="111645" y="135137"/>
                  </a:cubicBezTo>
                  <a:cubicBezTo>
                    <a:pt x="109694" y="136608"/>
                    <a:pt x="107319" y="137408"/>
                    <a:pt x="104876" y="137420"/>
                  </a:cubicBezTo>
                  <a:cubicBezTo>
                    <a:pt x="102478" y="137426"/>
                    <a:pt x="100139" y="136683"/>
                    <a:pt x="98185" y="135294"/>
                  </a:cubicBezTo>
                  <a:cubicBezTo>
                    <a:pt x="96122" y="133847"/>
                    <a:pt x="94959" y="131433"/>
                    <a:pt x="95114" y="128918"/>
                  </a:cubicBezTo>
                  <a:lnTo>
                    <a:pt x="95114" y="109396"/>
                  </a:lnTo>
                  <a:cubicBezTo>
                    <a:pt x="90743" y="116292"/>
                    <a:pt x="84811" y="122063"/>
                    <a:pt x="77796" y="126241"/>
                  </a:cubicBezTo>
                  <a:cubicBezTo>
                    <a:pt x="70062" y="130553"/>
                    <a:pt x="61299" y="132676"/>
                    <a:pt x="52449" y="132382"/>
                  </a:cubicBezTo>
                  <a:cubicBezTo>
                    <a:pt x="44721" y="132883"/>
                    <a:pt x="37006" y="131221"/>
                    <a:pt x="30171" y="127580"/>
                  </a:cubicBezTo>
                  <a:cubicBezTo>
                    <a:pt x="24093" y="124162"/>
                    <a:pt x="18955" y="119295"/>
                    <a:pt x="15214" y="113410"/>
                  </a:cubicBezTo>
                  <a:cubicBezTo>
                    <a:pt x="11158" y="106871"/>
                    <a:pt x="8181" y="99721"/>
                    <a:pt x="6398" y="92235"/>
                  </a:cubicBezTo>
                  <a:cubicBezTo>
                    <a:pt x="4266" y="83797"/>
                    <a:pt x="2714" y="75222"/>
                    <a:pt x="1753" y="66572"/>
                  </a:cubicBezTo>
                  <a:cubicBezTo>
                    <a:pt x="730" y="57441"/>
                    <a:pt x="179" y="48152"/>
                    <a:pt x="22" y="38706"/>
                  </a:cubicBezTo>
                  <a:cubicBezTo>
                    <a:pt x="-136" y="29260"/>
                    <a:pt x="22" y="19971"/>
                    <a:pt x="22" y="11076"/>
                  </a:cubicBezTo>
                  <a:cubicBezTo>
                    <a:pt x="-110" y="8557"/>
                    <a:pt x="973" y="6127"/>
                    <a:pt x="2934" y="4542"/>
                  </a:cubicBezTo>
                  <a:cubicBezTo>
                    <a:pt x="4708" y="3047"/>
                    <a:pt x="6916" y="2163"/>
                    <a:pt x="9232" y="2023"/>
                  </a:cubicBezTo>
                  <a:cubicBezTo>
                    <a:pt x="11563" y="1876"/>
                    <a:pt x="13873" y="2544"/>
                    <a:pt x="15766" y="3912"/>
                  </a:cubicBezTo>
                  <a:cubicBezTo>
                    <a:pt x="17857" y="5513"/>
                    <a:pt x="19009" y="8054"/>
                    <a:pt x="18836" y="10682"/>
                  </a:cubicBezTo>
                  <a:cubicBezTo>
                    <a:pt x="18836" y="21939"/>
                    <a:pt x="19387" y="33668"/>
                    <a:pt x="19623" y="45791"/>
                  </a:cubicBezTo>
                  <a:cubicBezTo>
                    <a:pt x="19787" y="57116"/>
                    <a:pt x="20866" y="68410"/>
                    <a:pt x="22850" y="79561"/>
                  </a:cubicBezTo>
                  <a:cubicBezTo>
                    <a:pt x="24313" y="88706"/>
                    <a:pt x="27722" y="97431"/>
                    <a:pt x="32847" y="105145"/>
                  </a:cubicBezTo>
                  <a:cubicBezTo>
                    <a:pt x="37596" y="111913"/>
                    <a:pt x="45538" y="115705"/>
                    <a:pt x="53786" y="115142"/>
                  </a:cubicBezTo>
                  <a:cubicBezTo>
                    <a:pt x="68113" y="115142"/>
                    <a:pt x="78347" y="107270"/>
                    <a:pt x="84487" y="91526"/>
                  </a:cubicBezTo>
                  <a:cubicBezTo>
                    <a:pt x="91535" y="70244"/>
                    <a:pt x="94786" y="47889"/>
                    <a:pt x="94091" y="25481"/>
                  </a:cubicBezTo>
                  <a:lnTo>
                    <a:pt x="94091" y="9265"/>
                  </a:lnTo>
                  <a:cubicBezTo>
                    <a:pt x="93959" y="6746"/>
                    <a:pt x="95042" y="4317"/>
                    <a:pt x="97004" y="2731"/>
                  </a:cubicBezTo>
                  <a:cubicBezTo>
                    <a:pt x="98802" y="1253"/>
                    <a:pt x="100989" y="324"/>
                    <a:pt x="103301" y="55"/>
                  </a:cubicBezTo>
                  <a:cubicBezTo>
                    <a:pt x="105586" y="-207"/>
                    <a:pt x="107891" y="321"/>
                    <a:pt x="109835" y="1551"/>
                  </a:cubicBezTo>
                  <a:cubicBezTo>
                    <a:pt x="112194" y="2752"/>
                    <a:pt x="113791" y="5059"/>
                    <a:pt x="114086" y="7691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8" name="Forme libre : forme 67">
              <a:extLst>
                <a:ext uri="{FF2B5EF4-FFF2-40B4-BE49-F238E27FC236}">
                  <a16:creationId xmlns:a16="http://schemas.microsoft.com/office/drawing/2014/main" id="{C5892EFC-DE8E-44BF-B704-DDAF48136A0B}"/>
                </a:ext>
              </a:extLst>
            </p:cNvPr>
            <p:cNvSpPr/>
            <p:nvPr/>
          </p:nvSpPr>
          <p:spPr>
            <a:xfrm>
              <a:off x="6551878" y="2115750"/>
              <a:ext cx="120037" cy="223168"/>
            </a:xfrm>
            <a:custGeom>
              <a:avLst/>
              <a:gdLst>
                <a:gd name="connsiteX0" fmla="*/ 61413 w 120037"/>
                <a:gd name="connsiteY0" fmla="*/ 132474 h 223168"/>
                <a:gd name="connsiteX1" fmla="*/ 18826 w 120037"/>
                <a:gd name="connsiteY1" fmla="*/ 117517 h 223168"/>
                <a:gd name="connsiteX2" fmla="*/ 18826 w 120037"/>
                <a:gd name="connsiteY2" fmla="*/ 213554 h 223168"/>
                <a:gd name="connsiteX3" fmla="*/ 15914 w 120037"/>
                <a:gd name="connsiteY3" fmla="*/ 220875 h 223168"/>
                <a:gd name="connsiteX4" fmla="*/ 9380 w 120037"/>
                <a:gd name="connsiteY4" fmla="*/ 223158 h 223168"/>
                <a:gd name="connsiteX5" fmla="*/ 2846 w 120037"/>
                <a:gd name="connsiteY5" fmla="*/ 220639 h 223168"/>
                <a:gd name="connsiteX6" fmla="*/ 12 w 120037"/>
                <a:gd name="connsiteY6" fmla="*/ 212767 h 223168"/>
                <a:gd name="connsiteX7" fmla="*/ 1114 w 120037"/>
                <a:gd name="connsiteY7" fmla="*/ 9987 h 223168"/>
                <a:gd name="connsiteX8" fmla="*/ 4027 w 120037"/>
                <a:gd name="connsiteY8" fmla="*/ 2509 h 223168"/>
                <a:gd name="connsiteX9" fmla="*/ 10561 w 120037"/>
                <a:gd name="connsiteY9" fmla="*/ -11 h 223168"/>
                <a:gd name="connsiteX10" fmla="*/ 17095 w 120037"/>
                <a:gd name="connsiteY10" fmla="*/ 2509 h 223168"/>
                <a:gd name="connsiteX11" fmla="*/ 19928 w 120037"/>
                <a:gd name="connsiteY11" fmla="*/ 9987 h 223168"/>
                <a:gd name="connsiteX12" fmla="*/ 19928 w 120037"/>
                <a:gd name="connsiteY12" fmla="*/ 30375 h 223168"/>
                <a:gd name="connsiteX13" fmla="*/ 37404 w 120037"/>
                <a:gd name="connsiteY13" fmla="*/ 17859 h 223168"/>
                <a:gd name="connsiteX14" fmla="*/ 61020 w 120037"/>
                <a:gd name="connsiteY14" fmla="*/ 12270 h 223168"/>
                <a:gd name="connsiteX15" fmla="*/ 93058 w 120037"/>
                <a:gd name="connsiteY15" fmla="*/ 20142 h 223168"/>
                <a:gd name="connsiteX16" fmla="*/ 112817 w 120037"/>
                <a:gd name="connsiteY16" fmla="*/ 41474 h 223168"/>
                <a:gd name="connsiteX17" fmla="*/ 119980 w 120037"/>
                <a:gd name="connsiteY17" fmla="*/ 70207 h 223168"/>
                <a:gd name="connsiteX18" fmla="*/ 113997 w 120037"/>
                <a:gd name="connsiteY18" fmla="*/ 99333 h 223168"/>
                <a:gd name="connsiteX19" fmla="*/ 94790 w 120037"/>
                <a:gd name="connsiteY19" fmla="*/ 122240 h 223168"/>
                <a:gd name="connsiteX20" fmla="*/ 61413 w 120037"/>
                <a:gd name="connsiteY20" fmla="*/ 132474 h 223168"/>
                <a:gd name="connsiteX21" fmla="*/ 61413 w 120037"/>
                <a:gd name="connsiteY21" fmla="*/ 30139 h 223168"/>
                <a:gd name="connsiteX22" fmla="*/ 38742 w 120037"/>
                <a:gd name="connsiteY22" fmla="*/ 37381 h 223168"/>
                <a:gd name="connsiteX23" fmla="*/ 25124 w 120037"/>
                <a:gd name="connsiteY23" fmla="*/ 53125 h 223168"/>
                <a:gd name="connsiteX24" fmla="*/ 20715 w 120037"/>
                <a:gd name="connsiteY24" fmla="*/ 73513 h 223168"/>
                <a:gd name="connsiteX25" fmla="*/ 25360 w 120037"/>
                <a:gd name="connsiteY25" fmla="*/ 93665 h 223168"/>
                <a:gd name="connsiteX26" fmla="*/ 38742 w 120037"/>
                <a:gd name="connsiteY26" fmla="*/ 109015 h 223168"/>
                <a:gd name="connsiteX27" fmla="*/ 83927 w 120037"/>
                <a:gd name="connsiteY27" fmla="*/ 109015 h 223168"/>
                <a:gd name="connsiteX28" fmla="*/ 97309 w 120037"/>
                <a:gd name="connsiteY28" fmla="*/ 92878 h 223168"/>
                <a:gd name="connsiteX29" fmla="*/ 101796 w 120037"/>
                <a:gd name="connsiteY29" fmla="*/ 71939 h 223168"/>
                <a:gd name="connsiteX30" fmla="*/ 97152 w 120037"/>
                <a:gd name="connsiteY30" fmla="*/ 51235 h 223168"/>
                <a:gd name="connsiteX31" fmla="*/ 83534 w 120037"/>
                <a:gd name="connsiteY31" fmla="*/ 35492 h 223168"/>
                <a:gd name="connsiteX32" fmla="*/ 61414 w 120037"/>
                <a:gd name="connsiteY32" fmla="*/ 29981 h 223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0037" h="223168">
                  <a:moveTo>
                    <a:pt x="61413" y="132474"/>
                  </a:moveTo>
                  <a:cubicBezTo>
                    <a:pt x="45709" y="133988"/>
                    <a:pt x="30134" y="128518"/>
                    <a:pt x="18826" y="117517"/>
                  </a:cubicBezTo>
                  <a:lnTo>
                    <a:pt x="18826" y="213554"/>
                  </a:lnTo>
                  <a:cubicBezTo>
                    <a:pt x="19060" y="216317"/>
                    <a:pt x="17982" y="219028"/>
                    <a:pt x="15914" y="220875"/>
                  </a:cubicBezTo>
                  <a:cubicBezTo>
                    <a:pt x="14064" y="222366"/>
                    <a:pt x="11756" y="223172"/>
                    <a:pt x="9380" y="223158"/>
                  </a:cubicBezTo>
                  <a:cubicBezTo>
                    <a:pt x="6967" y="223148"/>
                    <a:pt x="4642" y="222251"/>
                    <a:pt x="2846" y="220639"/>
                  </a:cubicBezTo>
                  <a:cubicBezTo>
                    <a:pt x="728" y="218599"/>
                    <a:pt x="-320" y="215689"/>
                    <a:pt x="12" y="212767"/>
                  </a:cubicBezTo>
                  <a:lnTo>
                    <a:pt x="1114" y="9987"/>
                  </a:lnTo>
                  <a:cubicBezTo>
                    <a:pt x="937" y="7187"/>
                    <a:pt x="2002" y="4451"/>
                    <a:pt x="4027" y="2509"/>
                  </a:cubicBezTo>
                  <a:cubicBezTo>
                    <a:pt x="5814" y="883"/>
                    <a:pt x="8145" y="-15"/>
                    <a:pt x="10561" y="-11"/>
                  </a:cubicBezTo>
                  <a:cubicBezTo>
                    <a:pt x="12974" y="0"/>
                    <a:pt x="15299" y="896"/>
                    <a:pt x="17095" y="2509"/>
                  </a:cubicBezTo>
                  <a:cubicBezTo>
                    <a:pt x="19100" y="4459"/>
                    <a:pt x="20138" y="7198"/>
                    <a:pt x="19928" y="9987"/>
                  </a:cubicBezTo>
                  <a:lnTo>
                    <a:pt x="19928" y="30375"/>
                  </a:lnTo>
                  <a:cubicBezTo>
                    <a:pt x="24907" y="25132"/>
                    <a:pt x="30838" y="20885"/>
                    <a:pt x="37404" y="17859"/>
                  </a:cubicBezTo>
                  <a:cubicBezTo>
                    <a:pt x="44843" y="14495"/>
                    <a:pt x="52862" y="12598"/>
                    <a:pt x="61020" y="12270"/>
                  </a:cubicBezTo>
                  <a:cubicBezTo>
                    <a:pt x="72260" y="11471"/>
                    <a:pt x="83468" y="14225"/>
                    <a:pt x="93058" y="20142"/>
                  </a:cubicBezTo>
                  <a:cubicBezTo>
                    <a:pt x="101413" y="25382"/>
                    <a:pt x="108231" y="32743"/>
                    <a:pt x="112817" y="41474"/>
                  </a:cubicBezTo>
                  <a:cubicBezTo>
                    <a:pt x="117477" y="50338"/>
                    <a:pt x="119934" y="60193"/>
                    <a:pt x="119980" y="70207"/>
                  </a:cubicBezTo>
                  <a:cubicBezTo>
                    <a:pt x="120143" y="80236"/>
                    <a:pt x="118100" y="90179"/>
                    <a:pt x="113997" y="99333"/>
                  </a:cubicBezTo>
                  <a:cubicBezTo>
                    <a:pt x="109731" y="108531"/>
                    <a:pt x="103104" y="116435"/>
                    <a:pt x="94790" y="122240"/>
                  </a:cubicBezTo>
                  <a:cubicBezTo>
                    <a:pt x="84976" y="128993"/>
                    <a:pt x="73325" y="132565"/>
                    <a:pt x="61413" y="132474"/>
                  </a:cubicBezTo>
                  <a:close/>
                  <a:moveTo>
                    <a:pt x="61413" y="30139"/>
                  </a:moveTo>
                  <a:cubicBezTo>
                    <a:pt x="53319" y="30336"/>
                    <a:pt x="45452" y="32850"/>
                    <a:pt x="38742" y="37381"/>
                  </a:cubicBezTo>
                  <a:cubicBezTo>
                    <a:pt x="32931" y="41378"/>
                    <a:pt x="28242" y="46799"/>
                    <a:pt x="25124" y="53125"/>
                  </a:cubicBezTo>
                  <a:cubicBezTo>
                    <a:pt x="22176" y="59515"/>
                    <a:pt x="20671" y="66476"/>
                    <a:pt x="20715" y="73513"/>
                  </a:cubicBezTo>
                  <a:cubicBezTo>
                    <a:pt x="20665" y="80501"/>
                    <a:pt x="22255" y="87404"/>
                    <a:pt x="25360" y="93665"/>
                  </a:cubicBezTo>
                  <a:cubicBezTo>
                    <a:pt x="28460" y="99826"/>
                    <a:pt x="33062" y="105105"/>
                    <a:pt x="38742" y="109015"/>
                  </a:cubicBezTo>
                  <a:cubicBezTo>
                    <a:pt x="52620" y="117462"/>
                    <a:pt x="70050" y="117462"/>
                    <a:pt x="83927" y="109015"/>
                  </a:cubicBezTo>
                  <a:cubicBezTo>
                    <a:pt x="89723" y="104900"/>
                    <a:pt x="94337" y="99335"/>
                    <a:pt x="97309" y="92878"/>
                  </a:cubicBezTo>
                  <a:cubicBezTo>
                    <a:pt x="100339" y="86317"/>
                    <a:pt x="101872" y="79165"/>
                    <a:pt x="101796" y="71939"/>
                  </a:cubicBezTo>
                  <a:cubicBezTo>
                    <a:pt x="101875" y="64771"/>
                    <a:pt x="100285" y="57683"/>
                    <a:pt x="97152" y="51235"/>
                  </a:cubicBezTo>
                  <a:cubicBezTo>
                    <a:pt x="94127" y="44847"/>
                    <a:pt x="89419" y="39404"/>
                    <a:pt x="83534" y="35492"/>
                  </a:cubicBezTo>
                  <a:cubicBezTo>
                    <a:pt x="76922" y="31377"/>
                    <a:pt x="69183" y="29450"/>
                    <a:pt x="61414" y="29981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9" name="Forme libre : forme 68">
              <a:extLst>
                <a:ext uri="{FF2B5EF4-FFF2-40B4-BE49-F238E27FC236}">
                  <a16:creationId xmlns:a16="http://schemas.microsoft.com/office/drawing/2014/main" id="{15089055-099A-4F32-A5FE-1ED871900751}"/>
                </a:ext>
              </a:extLst>
            </p:cNvPr>
            <p:cNvSpPr/>
            <p:nvPr/>
          </p:nvSpPr>
          <p:spPr>
            <a:xfrm>
              <a:off x="6694249" y="2107579"/>
              <a:ext cx="125402" cy="143395"/>
            </a:xfrm>
            <a:custGeom>
              <a:avLst/>
              <a:gdLst>
                <a:gd name="connsiteX0" fmla="*/ 118752 w 125402"/>
                <a:gd name="connsiteY0" fmla="*/ 63106 h 143395"/>
                <a:gd name="connsiteX1" fmla="*/ 100175 w 125402"/>
                <a:gd name="connsiteY1" fmla="*/ 68853 h 143395"/>
                <a:gd name="connsiteX2" fmla="*/ 71521 w 125402"/>
                <a:gd name="connsiteY2" fmla="*/ 73812 h 143395"/>
                <a:gd name="connsiteX3" fmla="*/ 41608 w 125402"/>
                <a:gd name="connsiteY3" fmla="*/ 77669 h 143395"/>
                <a:gd name="connsiteX4" fmla="*/ 18937 w 125402"/>
                <a:gd name="connsiteY4" fmla="*/ 79637 h 143395"/>
                <a:gd name="connsiteX5" fmla="*/ 23503 w 125402"/>
                <a:gd name="connsiteY5" fmla="*/ 99396 h 143395"/>
                <a:gd name="connsiteX6" fmla="*/ 33500 w 125402"/>
                <a:gd name="connsiteY6" fmla="*/ 114352 h 143395"/>
                <a:gd name="connsiteX7" fmla="*/ 48142 w 125402"/>
                <a:gd name="connsiteY7" fmla="*/ 123169 h 143395"/>
                <a:gd name="connsiteX8" fmla="*/ 66562 w 125402"/>
                <a:gd name="connsiteY8" fmla="*/ 124192 h 143395"/>
                <a:gd name="connsiteX9" fmla="*/ 87895 w 125402"/>
                <a:gd name="connsiteY9" fmla="*/ 115691 h 143395"/>
                <a:gd name="connsiteX10" fmla="*/ 107260 w 125402"/>
                <a:gd name="connsiteY10" fmla="*/ 96483 h 143395"/>
                <a:gd name="connsiteX11" fmla="*/ 114188 w 125402"/>
                <a:gd name="connsiteY11" fmla="*/ 92705 h 143395"/>
                <a:gd name="connsiteX12" fmla="*/ 120878 w 125402"/>
                <a:gd name="connsiteY12" fmla="*/ 94200 h 143395"/>
                <a:gd name="connsiteX13" fmla="*/ 124972 w 125402"/>
                <a:gd name="connsiteY13" fmla="*/ 99396 h 143395"/>
                <a:gd name="connsiteX14" fmla="*/ 124185 w 125402"/>
                <a:gd name="connsiteY14" fmla="*/ 106480 h 143395"/>
                <a:gd name="connsiteX15" fmla="*/ 97893 w 125402"/>
                <a:gd name="connsiteY15" fmla="*/ 131434 h 143395"/>
                <a:gd name="connsiteX16" fmla="*/ 71128 w 125402"/>
                <a:gd name="connsiteY16" fmla="*/ 142219 h 143395"/>
                <a:gd name="connsiteX17" fmla="*/ 44049 w 125402"/>
                <a:gd name="connsiteY17" fmla="*/ 141274 h 143395"/>
                <a:gd name="connsiteX18" fmla="*/ 21456 w 125402"/>
                <a:gd name="connsiteY18" fmla="*/ 128600 h 143395"/>
                <a:gd name="connsiteX19" fmla="*/ 5713 w 125402"/>
                <a:gd name="connsiteY19" fmla="*/ 105693 h 143395"/>
                <a:gd name="connsiteX20" fmla="*/ -34 w 125402"/>
                <a:gd name="connsiteY20" fmla="*/ 74206 h 143395"/>
                <a:gd name="connsiteX21" fmla="*/ 2800 w 125402"/>
                <a:gd name="connsiteY21" fmla="*/ 49252 h 143395"/>
                <a:gd name="connsiteX22" fmla="*/ 11853 w 125402"/>
                <a:gd name="connsiteY22" fmla="*/ 26817 h 143395"/>
                <a:gd name="connsiteX23" fmla="*/ 27597 w 125402"/>
                <a:gd name="connsiteY23" fmla="*/ 9499 h 143395"/>
                <a:gd name="connsiteX24" fmla="*/ 51212 w 125402"/>
                <a:gd name="connsiteY24" fmla="*/ 525 h 143395"/>
                <a:gd name="connsiteX25" fmla="*/ 74828 w 125402"/>
                <a:gd name="connsiteY25" fmla="*/ 1863 h 143395"/>
                <a:gd name="connsiteX26" fmla="*/ 96318 w 125402"/>
                <a:gd name="connsiteY26" fmla="*/ 11624 h 143395"/>
                <a:gd name="connsiteX27" fmla="*/ 112455 w 125402"/>
                <a:gd name="connsiteY27" fmla="*/ 29336 h 143395"/>
                <a:gd name="connsiteX28" fmla="*/ 120957 w 125402"/>
                <a:gd name="connsiteY28" fmla="*/ 54290 h 143395"/>
                <a:gd name="connsiteX29" fmla="*/ 118753 w 125402"/>
                <a:gd name="connsiteY29" fmla="*/ 63106 h 143395"/>
                <a:gd name="connsiteX30" fmla="*/ 51212 w 125402"/>
                <a:gd name="connsiteY30" fmla="*/ 19732 h 143395"/>
                <a:gd name="connsiteX31" fmla="*/ 37908 w 125402"/>
                <a:gd name="connsiteY31" fmla="*/ 25243 h 143395"/>
                <a:gd name="connsiteX32" fmla="*/ 28541 w 125402"/>
                <a:gd name="connsiteY32" fmla="*/ 34689 h 143395"/>
                <a:gd name="connsiteX33" fmla="*/ 22558 w 125402"/>
                <a:gd name="connsiteY33" fmla="*/ 46733 h 143395"/>
                <a:gd name="connsiteX34" fmla="*/ 19724 w 125402"/>
                <a:gd name="connsiteY34" fmla="*/ 60823 h 143395"/>
                <a:gd name="connsiteX35" fmla="*/ 61366 w 125402"/>
                <a:gd name="connsiteY35" fmla="*/ 57360 h 143395"/>
                <a:gd name="connsiteX36" fmla="*/ 102300 w 125402"/>
                <a:gd name="connsiteY36" fmla="*/ 49488 h 143395"/>
                <a:gd name="connsiteX37" fmla="*/ 96318 w 125402"/>
                <a:gd name="connsiteY37" fmla="*/ 35870 h 143395"/>
                <a:gd name="connsiteX38" fmla="*/ 85219 w 125402"/>
                <a:gd name="connsiteY38" fmla="*/ 25321 h 143395"/>
                <a:gd name="connsiteX39" fmla="*/ 69475 w 125402"/>
                <a:gd name="connsiteY39" fmla="*/ 19575 h 143395"/>
                <a:gd name="connsiteX40" fmla="*/ 51212 w 125402"/>
                <a:gd name="connsiteY40" fmla="*/ 19732 h 14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5402" h="143395">
                  <a:moveTo>
                    <a:pt x="118752" y="63106"/>
                  </a:moveTo>
                  <a:cubicBezTo>
                    <a:pt x="112865" y="65897"/>
                    <a:pt x="106609" y="67832"/>
                    <a:pt x="100175" y="68853"/>
                  </a:cubicBezTo>
                  <a:cubicBezTo>
                    <a:pt x="91358" y="70663"/>
                    <a:pt x="81755" y="72317"/>
                    <a:pt x="71521" y="73812"/>
                  </a:cubicBezTo>
                  <a:cubicBezTo>
                    <a:pt x="61288" y="75308"/>
                    <a:pt x="51291" y="76646"/>
                    <a:pt x="41608" y="77669"/>
                  </a:cubicBezTo>
                  <a:cubicBezTo>
                    <a:pt x="31926" y="78693"/>
                    <a:pt x="24290" y="79323"/>
                    <a:pt x="18937" y="79637"/>
                  </a:cubicBezTo>
                  <a:cubicBezTo>
                    <a:pt x="19346" y="86432"/>
                    <a:pt x="20889" y="93111"/>
                    <a:pt x="23503" y="99396"/>
                  </a:cubicBezTo>
                  <a:cubicBezTo>
                    <a:pt x="25812" y="104994"/>
                    <a:pt x="29210" y="110078"/>
                    <a:pt x="33500" y="114352"/>
                  </a:cubicBezTo>
                  <a:cubicBezTo>
                    <a:pt x="37636" y="118380"/>
                    <a:pt x="42647" y="121397"/>
                    <a:pt x="48142" y="123169"/>
                  </a:cubicBezTo>
                  <a:cubicBezTo>
                    <a:pt x="54081" y="125146"/>
                    <a:pt x="60441" y="125499"/>
                    <a:pt x="66562" y="124192"/>
                  </a:cubicBezTo>
                  <a:cubicBezTo>
                    <a:pt x="74223" y="123003"/>
                    <a:pt x="81516" y="120097"/>
                    <a:pt x="87895" y="115691"/>
                  </a:cubicBezTo>
                  <a:cubicBezTo>
                    <a:pt x="95245" y="110259"/>
                    <a:pt x="101768" y="103789"/>
                    <a:pt x="107260" y="96483"/>
                  </a:cubicBezTo>
                  <a:cubicBezTo>
                    <a:pt x="108988" y="94368"/>
                    <a:pt x="111474" y="93012"/>
                    <a:pt x="114188" y="92705"/>
                  </a:cubicBezTo>
                  <a:cubicBezTo>
                    <a:pt x="116525" y="92370"/>
                    <a:pt x="118905" y="92902"/>
                    <a:pt x="120878" y="94200"/>
                  </a:cubicBezTo>
                  <a:cubicBezTo>
                    <a:pt x="122797" y="95413"/>
                    <a:pt x="124242" y="97247"/>
                    <a:pt x="124972" y="99396"/>
                  </a:cubicBezTo>
                  <a:cubicBezTo>
                    <a:pt x="125680" y="101767"/>
                    <a:pt x="125396" y="104323"/>
                    <a:pt x="124185" y="106480"/>
                  </a:cubicBezTo>
                  <a:cubicBezTo>
                    <a:pt x="116995" y="116314"/>
                    <a:pt x="108088" y="124767"/>
                    <a:pt x="97893" y="131434"/>
                  </a:cubicBezTo>
                  <a:cubicBezTo>
                    <a:pt x="89674" y="136574"/>
                    <a:pt x="80614" y="140224"/>
                    <a:pt x="71128" y="142219"/>
                  </a:cubicBezTo>
                  <a:cubicBezTo>
                    <a:pt x="62153" y="144046"/>
                    <a:pt x="52874" y="143722"/>
                    <a:pt x="44049" y="141274"/>
                  </a:cubicBezTo>
                  <a:cubicBezTo>
                    <a:pt x="35618" y="138905"/>
                    <a:pt x="27873" y="134560"/>
                    <a:pt x="21456" y="128600"/>
                  </a:cubicBezTo>
                  <a:cubicBezTo>
                    <a:pt x="14600" y="122205"/>
                    <a:pt x="9226" y="114387"/>
                    <a:pt x="5713" y="105693"/>
                  </a:cubicBezTo>
                  <a:cubicBezTo>
                    <a:pt x="1716" y="95686"/>
                    <a:pt x="-238" y="84980"/>
                    <a:pt x="-34" y="74206"/>
                  </a:cubicBezTo>
                  <a:cubicBezTo>
                    <a:pt x="-38" y="65807"/>
                    <a:pt x="912" y="57435"/>
                    <a:pt x="2800" y="49252"/>
                  </a:cubicBezTo>
                  <a:cubicBezTo>
                    <a:pt x="4643" y="41352"/>
                    <a:pt x="7697" y="33784"/>
                    <a:pt x="11853" y="26817"/>
                  </a:cubicBezTo>
                  <a:cubicBezTo>
                    <a:pt x="15887" y="20047"/>
                    <a:pt x="21241" y="14158"/>
                    <a:pt x="27597" y="9499"/>
                  </a:cubicBezTo>
                  <a:cubicBezTo>
                    <a:pt x="34599" y="4589"/>
                    <a:pt x="42716" y="1505"/>
                    <a:pt x="51212" y="525"/>
                  </a:cubicBezTo>
                  <a:cubicBezTo>
                    <a:pt x="59099" y="-502"/>
                    <a:pt x="67108" y="-49"/>
                    <a:pt x="74828" y="1863"/>
                  </a:cubicBezTo>
                  <a:cubicBezTo>
                    <a:pt x="82561" y="3679"/>
                    <a:pt x="89863" y="6995"/>
                    <a:pt x="96318" y="11624"/>
                  </a:cubicBezTo>
                  <a:cubicBezTo>
                    <a:pt x="102866" y="16346"/>
                    <a:pt x="108362" y="22377"/>
                    <a:pt x="112455" y="29336"/>
                  </a:cubicBezTo>
                  <a:cubicBezTo>
                    <a:pt x="116962" y="36987"/>
                    <a:pt x="119855" y="45479"/>
                    <a:pt x="120957" y="54290"/>
                  </a:cubicBezTo>
                  <a:cubicBezTo>
                    <a:pt x="122049" y="57405"/>
                    <a:pt x="121183" y="60871"/>
                    <a:pt x="118753" y="63106"/>
                  </a:cubicBezTo>
                  <a:close/>
                  <a:moveTo>
                    <a:pt x="51212" y="19732"/>
                  </a:moveTo>
                  <a:cubicBezTo>
                    <a:pt x="46433" y="20591"/>
                    <a:pt x="41895" y="22471"/>
                    <a:pt x="37908" y="25243"/>
                  </a:cubicBezTo>
                  <a:cubicBezTo>
                    <a:pt x="34273" y="27837"/>
                    <a:pt x="31104" y="31031"/>
                    <a:pt x="28541" y="34689"/>
                  </a:cubicBezTo>
                  <a:cubicBezTo>
                    <a:pt x="25913" y="38356"/>
                    <a:pt x="23893" y="42423"/>
                    <a:pt x="22558" y="46733"/>
                  </a:cubicBezTo>
                  <a:cubicBezTo>
                    <a:pt x="21124" y="51318"/>
                    <a:pt x="20174" y="56041"/>
                    <a:pt x="19724" y="60823"/>
                  </a:cubicBezTo>
                  <a:cubicBezTo>
                    <a:pt x="33678" y="60862"/>
                    <a:pt x="47610" y="59703"/>
                    <a:pt x="61366" y="57360"/>
                  </a:cubicBezTo>
                  <a:cubicBezTo>
                    <a:pt x="74591" y="54998"/>
                    <a:pt x="88236" y="52374"/>
                    <a:pt x="102300" y="49488"/>
                  </a:cubicBezTo>
                  <a:cubicBezTo>
                    <a:pt x="101234" y="44595"/>
                    <a:pt x="99200" y="39965"/>
                    <a:pt x="96318" y="35870"/>
                  </a:cubicBezTo>
                  <a:cubicBezTo>
                    <a:pt x="93365" y="31643"/>
                    <a:pt x="89590" y="28055"/>
                    <a:pt x="85219" y="25321"/>
                  </a:cubicBezTo>
                  <a:cubicBezTo>
                    <a:pt x="80409" y="22370"/>
                    <a:pt x="75055" y="20416"/>
                    <a:pt x="69475" y="19575"/>
                  </a:cubicBezTo>
                  <a:cubicBezTo>
                    <a:pt x="63430" y="18494"/>
                    <a:pt x="57237" y="18548"/>
                    <a:pt x="51212" y="19732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0" name="Forme libre : forme 69">
              <a:extLst>
                <a:ext uri="{FF2B5EF4-FFF2-40B4-BE49-F238E27FC236}">
                  <a16:creationId xmlns:a16="http://schemas.microsoft.com/office/drawing/2014/main" id="{EE7F36A1-027E-47C6-90F5-B94F960F5CC9}"/>
                </a:ext>
              </a:extLst>
            </p:cNvPr>
            <p:cNvSpPr/>
            <p:nvPr/>
          </p:nvSpPr>
          <p:spPr>
            <a:xfrm>
              <a:off x="6850501" y="2109610"/>
              <a:ext cx="80333" cy="141847"/>
            </a:xfrm>
            <a:custGeom>
              <a:avLst/>
              <a:gdLst>
                <a:gd name="connsiteX0" fmla="*/ 207 w 80333"/>
                <a:gd name="connsiteY0" fmla="*/ 9594 h 141847"/>
                <a:gd name="connsiteX1" fmla="*/ 2962 w 80333"/>
                <a:gd name="connsiteY1" fmla="*/ 2273 h 141847"/>
                <a:gd name="connsiteX2" fmla="*/ 15793 w 80333"/>
                <a:gd name="connsiteY2" fmla="*/ 2273 h 141847"/>
                <a:gd name="connsiteX3" fmla="*/ 18627 w 80333"/>
                <a:gd name="connsiteY3" fmla="*/ 9594 h 141847"/>
                <a:gd name="connsiteX4" fmla="*/ 18627 w 80333"/>
                <a:gd name="connsiteY4" fmla="*/ 27305 h 141847"/>
                <a:gd name="connsiteX5" fmla="*/ 32639 w 80333"/>
                <a:gd name="connsiteY5" fmla="*/ 18253 h 141847"/>
                <a:gd name="connsiteX6" fmla="*/ 48383 w 80333"/>
                <a:gd name="connsiteY6" fmla="*/ 14947 h 141847"/>
                <a:gd name="connsiteX7" fmla="*/ 77981 w 80333"/>
                <a:gd name="connsiteY7" fmla="*/ 30690 h 141847"/>
                <a:gd name="connsiteX8" fmla="*/ 80264 w 80333"/>
                <a:gd name="connsiteY8" fmla="*/ 38562 h 141847"/>
                <a:gd name="connsiteX9" fmla="*/ 77587 w 80333"/>
                <a:gd name="connsiteY9" fmla="*/ 44466 h 141847"/>
                <a:gd name="connsiteX10" fmla="*/ 71683 w 80333"/>
                <a:gd name="connsiteY10" fmla="*/ 46198 h 141847"/>
                <a:gd name="connsiteX11" fmla="*/ 64520 w 80333"/>
                <a:gd name="connsiteY11" fmla="*/ 41632 h 141847"/>
                <a:gd name="connsiteX12" fmla="*/ 44211 w 80333"/>
                <a:gd name="connsiteY12" fmla="*/ 32186 h 141847"/>
                <a:gd name="connsiteX13" fmla="*/ 25003 w 80333"/>
                <a:gd name="connsiteY13" fmla="*/ 46985 h 141847"/>
                <a:gd name="connsiteX14" fmla="*/ 20595 w 80333"/>
                <a:gd name="connsiteY14" fmla="*/ 62335 h 141847"/>
                <a:gd name="connsiteX15" fmla="*/ 18863 w 80333"/>
                <a:gd name="connsiteY15" fmla="*/ 81149 h 141847"/>
                <a:gd name="connsiteX16" fmla="*/ 18863 w 80333"/>
                <a:gd name="connsiteY16" fmla="*/ 133812 h 141847"/>
                <a:gd name="connsiteX17" fmla="*/ 15793 w 80333"/>
                <a:gd name="connsiteY17" fmla="*/ 139952 h 141847"/>
                <a:gd name="connsiteX18" fmla="*/ 3041 w 80333"/>
                <a:gd name="connsiteY18" fmla="*/ 139952 h 141847"/>
                <a:gd name="connsiteX19" fmla="*/ -29 w 80333"/>
                <a:gd name="connsiteY19" fmla="*/ 133812 h 141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0333" h="141847">
                  <a:moveTo>
                    <a:pt x="207" y="9594"/>
                  </a:moveTo>
                  <a:cubicBezTo>
                    <a:pt x="-42" y="6860"/>
                    <a:pt x="972" y="4163"/>
                    <a:pt x="2962" y="2273"/>
                  </a:cubicBezTo>
                  <a:cubicBezTo>
                    <a:pt x="6697" y="-772"/>
                    <a:pt x="12058" y="-772"/>
                    <a:pt x="15793" y="2273"/>
                  </a:cubicBezTo>
                  <a:cubicBezTo>
                    <a:pt x="17812" y="4149"/>
                    <a:pt x="18857" y="6848"/>
                    <a:pt x="18627" y="9594"/>
                  </a:cubicBezTo>
                  <a:lnTo>
                    <a:pt x="18627" y="27305"/>
                  </a:lnTo>
                  <a:cubicBezTo>
                    <a:pt x="22708" y="23461"/>
                    <a:pt x="27457" y="20394"/>
                    <a:pt x="32639" y="18253"/>
                  </a:cubicBezTo>
                  <a:cubicBezTo>
                    <a:pt x="37616" y="16118"/>
                    <a:pt x="42968" y="14994"/>
                    <a:pt x="48383" y="14947"/>
                  </a:cubicBezTo>
                  <a:cubicBezTo>
                    <a:pt x="60231" y="15036"/>
                    <a:pt x="71285" y="20916"/>
                    <a:pt x="77981" y="30690"/>
                  </a:cubicBezTo>
                  <a:cubicBezTo>
                    <a:pt x="79621" y="32975"/>
                    <a:pt x="80427" y="35754"/>
                    <a:pt x="80264" y="38562"/>
                  </a:cubicBezTo>
                  <a:cubicBezTo>
                    <a:pt x="80187" y="40807"/>
                    <a:pt x="79224" y="42929"/>
                    <a:pt x="77587" y="44466"/>
                  </a:cubicBezTo>
                  <a:cubicBezTo>
                    <a:pt x="75992" y="45923"/>
                    <a:pt x="73813" y="46562"/>
                    <a:pt x="71683" y="46198"/>
                  </a:cubicBezTo>
                  <a:cubicBezTo>
                    <a:pt x="68781" y="45695"/>
                    <a:pt x="66202" y="44050"/>
                    <a:pt x="64520" y="41632"/>
                  </a:cubicBezTo>
                  <a:cubicBezTo>
                    <a:pt x="60009" y="34981"/>
                    <a:pt x="52204" y="31351"/>
                    <a:pt x="44211" y="32186"/>
                  </a:cubicBezTo>
                  <a:cubicBezTo>
                    <a:pt x="35693" y="33496"/>
                    <a:pt x="28442" y="39083"/>
                    <a:pt x="25003" y="46985"/>
                  </a:cubicBezTo>
                  <a:cubicBezTo>
                    <a:pt x="22796" y="51861"/>
                    <a:pt x="21311" y="57032"/>
                    <a:pt x="20595" y="62335"/>
                  </a:cubicBezTo>
                  <a:cubicBezTo>
                    <a:pt x="19634" y="68565"/>
                    <a:pt x="19056" y="74848"/>
                    <a:pt x="18863" y="81149"/>
                  </a:cubicBezTo>
                  <a:lnTo>
                    <a:pt x="18863" y="133812"/>
                  </a:lnTo>
                  <a:cubicBezTo>
                    <a:pt x="19048" y="136268"/>
                    <a:pt x="17869" y="138626"/>
                    <a:pt x="15793" y="139952"/>
                  </a:cubicBezTo>
                  <a:cubicBezTo>
                    <a:pt x="11913" y="142465"/>
                    <a:pt x="6920" y="142465"/>
                    <a:pt x="3041" y="139952"/>
                  </a:cubicBezTo>
                  <a:cubicBezTo>
                    <a:pt x="966" y="138626"/>
                    <a:pt x="-214" y="136268"/>
                    <a:pt x="-29" y="133812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1" name="Forme libre : forme 70">
              <a:extLst>
                <a:ext uri="{FF2B5EF4-FFF2-40B4-BE49-F238E27FC236}">
                  <a16:creationId xmlns:a16="http://schemas.microsoft.com/office/drawing/2014/main" id="{D09C81FD-F54E-47E8-9FC2-8A5C3D282CC3}"/>
                </a:ext>
              </a:extLst>
            </p:cNvPr>
            <p:cNvSpPr/>
            <p:nvPr/>
          </p:nvSpPr>
          <p:spPr>
            <a:xfrm>
              <a:off x="6939867" y="2145728"/>
              <a:ext cx="92358" cy="20338"/>
            </a:xfrm>
            <a:custGeom>
              <a:avLst/>
              <a:gdLst>
                <a:gd name="connsiteX0" fmla="*/ 9870 w 92358"/>
                <a:gd name="connsiteY0" fmla="*/ 20313 h 20338"/>
                <a:gd name="connsiteX1" fmla="*/ 2628 w 92358"/>
                <a:gd name="connsiteY1" fmla="*/ 17479 h 20338"/>
                <a:gd name="connsiteX2" fmla="*/ -48 w 92358"/>
                <a:gd name="connsiteY2" fmla="*/ 11103 h 20338"/>
                <a:gd name="connsiteX3" fmla="*/ 2234 w 92358"/>
                <a:gd name="connsiteY3" fmla="*/ 4569 h 20338"/>
                <a:gd name="connsiteX4" fmla="*/ 9476 w 92358"/>
                <a:gd name="connsiteY4" fmla="*/ 1499 h 20338"/>
                <a:gd name="connsiteX5" fmla="*/ 83236 w 92358"/>
                <a:gd name="connsiteY5" fmla="*/ 4 h 20338"/>
                <a:gd name="connsiteX6" fmla="*/ 89770 w 92358"/>
                <a:gd name="connsiteY6" fmla="*/ 2838 h 20338"/>
                <a:gd name="connsiteX7" fmla="*/ 92289 w 92358"/>
                <a:gd name="connsiteY7" fmla="*/ 9371 h 20338"/>
                <a:gd name="connsiteX8" fmla="*/ 90400 w 92358"/>
                <a:gd name="connsiteY8" fmla="*/ 15905 h 20338"/>
                <a:gd name="connsiteX9" fmla="*/ 83630 w 92358"/>
                <a:gd name="connsiteY9" fmla="*/ 18818 h 20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358" h="20338">
                  <a:moveTo>
                    <a:pt x="9870" y="20313"/>
                  </a:moveTo>
                  <a:cubicBezTo>
                    <a:pt x="7160" y="20463"/>
                    <a:pt x="4518" y="19429"/>
                    <a:pt x="2628" y="17479"/>
                  </a:cubicBezTo>
                  <a:cubicBezTo>
                    <a:pt x="942" y="15782"/>
                    <a:pt x="-18" y="13495"/>
                    <a:pt x="-48" y="11103"/>
                  </a:cubicBezTo>
                  <a:cubicBezTo>
                    <a:pt x="-50" y="8729"/>
                    <a:pt x="755" y="6426"/>
                    <a:pt x="2234" y="4569"/>
                  </a:cubicBezTo>
                  <a:cubicBezTo>
                    <a:pt x="3993" y="2413"/>
                    <a:pt x="6704" y="1264"/>
                    <a:pt x="9476" y="1499"/>
                  </a:cubicBezTo>
                  <a:lnTo>
                    <a:pt x="83236" y="4"/>
                  </a:lnTo>
                  <a:cubicBezTo>
                    <a:pt x="85741" y="-147"/>
                    <a:pt x="88168" y="905"/>
                    <a:pt x="89770" y="2838"/>
                  </a:cubicBezTo>
                  <a:cubicBezTo>
                    <a:pt x="91283" y="4692"/>
                    <a:pt x="92165" y="6981"/>
                    <a:pt x="92289" y="9371"/>
                  </a:cubicBezTo>
                  <a:cubicBezTo>
                    <a:pt x="92442" y="11703"/>
                    <a:pt x="91774" y="14015"/>
                    <a:pt x="90400" y="15905"/>
                  </a:cubicBezTo>
                  <a:cubicBezTo>
                    <a:pt x="88765" y="17937"/>
                    <a:pt x="86230" y="19028"/>
                    <a:pt x="83630" y="18818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2" name="Forme libre : forme 71">
              <a:extLst>
                <a:ext uri="{FF2B5EF4-FFF2-40B4-BE49-F238E27FC236}">
                  <a16:creationId xmlns:a16="http://schemas.microsoft.com/office/drawing/2014/main" id="{21417E18-5E3C-48F4-9AAE-A7F3690BD749}"/>
                </a:ext>
              </a:extLst>
            </p:cNvPr>
            <p:cNvSpPr/>
            <p:nvPr/>
          </p:nvSpPr>
          <p:spPr>
            <a:xfrm>
              <a:off x="7055413" y="2026245"/>
              <a:ext cx="121794" cy="226253"/>
            </a:xfrm>
            <a:custGeom>
              <a:avLst/>
              <a:gdLst>
                <a:gd name="connsiteX0" fmla="*/ -36 w 121794"/>
                <a:gd name="connsiteY0" fmla="*/ 8807 h 226253"/>
                <a:gd name="connsiteX1" fmla="*/ 3034 w 121794"/>
                <a:gd name="connsiteY1" fmla="*/ 2116 h 226253"/>
                <a:gd name="connsiteX2" fmla="*/ 9962 w 121794"/>
                <a:gd name="connsiteY2" fmla="*/ -9 h 226253"/>
                <a:gd name="connsiteX3" fmla="*/ 16889 w 121794"/>
                <a:gd name="connsiteY3" fmla="*/ 2352 h 226253"/>
                <a:gd name="connsiteX4" fmla="*/ 19959 w 121794"/>
                <a:gd name="connsiteY4" fmla="*/ 8492 h 226253"/>
                <a:gd name="connsiteX5" fmla="*/ 19959 w 121794"/>
                <a:gd name="connsiteY5" fmla="*/ 56668 h 226253"/>
                <a:gd name="connsiteX6" fmla="*/ 19959 w 121794"/>
                <a:gd name="connsiteY6" fmla="*/ 82410 h 226253"/>
                <a:gd name="connsiteX7" fmla="*/ 19959 w 121794"/>
                <a:gd name="connsiteY7" fmla="*/ 116023 h 226253"/>
                <a:gd name="connsiteX8" fmla="*/ 37985 w 121794"/>
                <a:gd name="connsiteY8" fmla="*/ 101775 h 226253"/>
                <a:gd name="connsiteX9" fmla="*/ 64120 w 121794"/>
                <a:gd name="connsiteY9" fmla="*/ 96028 h 226253"/>
                <a:gd name="connsiteX10" fmla="*/ 102692 w 121794"/>
                <a:gd name="connsiteY10" fmla="*/ 111772 h 226253"/>
                <a:gd name="connsiteX11" fmla="*/ 113241 w 121794"/>
                <a:gd name="connsiteY11" fmla="*/ 129405 h 226253"/>
                <a:gd name="connsiteX12" fmla="*/ 118673 w 121794"/>
                <a:gd name="connsiteY12" fmla="*/ 151131 h 226253"/>
                <a:gd name="connsiteX13" fmla="*/ 121349 w 121794"/>
                <a:gd name="connsiteY13" fmla="*/ 184902 h 226253"/>
                <a:gd name="connsiteX14" fmla="*/ 121742 w 121794"/>
                <a:gd name="connsiteY14" fmla="*/ 217176 h 226253"/>
                <a:gd name="connsiteX15" fmla="*/ 118830 w 121794"/>
                <a:gd name="connsiteY15" fmla="*/ 222529 h 226253"/>
                <a:gd name="connsiteX16" fmla="*/ 112296 w 121794"/>
                <a:gd name="connsiteY16" fmla="*/ 224497 h 226253"/>
                <a:gd name="connsiteX17" fmla="*/ 105762 w 121794"/>
                <a:gd name="connsiteY17" fmla="*/ 222765 h 226253"/>
                <a:gd name="connsiteX18" fmla="*/ 102928 w 121794"/>
                <a:gd name="connsiteY18" fmla="*/ 217570 h 226253"/>
                <a:gd name="connsiteX19" fmla="*/ 102929 w 121794"/>
                <a:gd name="connsiteY19" fmla="*/ 184902 h 226253"/>
                <a:gd name="connsiteX20" fmla="*/ 100803 w 121794"/>
                <a:gd name="connsiteY20" fmla="*/ 152627 h 226253"/>
                <a:gd name="connsiteX21" fmla="*/ 88759 w 121794"/>
                <a:gd name="connsiteY21" fmla="*/ 124760 h 226253"/>
                <a:gd name="connsiteX22" fmla="*/ 63569 w 121794"/>
                <a:gd name="connsiteY22" fmla="*/ 113110 h 226253"/>
                <a:gd name="connsiteX23" fmla="*/ 34364 w 121794"/>
                <a:gd name="connsiteY23" fmla="*/ 127122 h 226253"/>
                <a:gd name="connsiteX24" fmla="*/ 20982 w 121794"/>
                <a:gd name="connsiteY24" fmla="*/ 173409 h 226253"/>
                <a:gd name="connsiteX25" fmla="*/ 21691 w 121794"/>
                <a:gd name="connsiteY25" fmla="*/ 218672 h 226253"/>
                <a:gd name="connsiteX26" fmla="*/ 18621 w 121794"/>
                <a:gd name="connsiteY26" fmla="*/ 224104 h 226253"/>
                <a:gd name="connsiteX27" fmla="*/ 11930 w 121794"/>
                <a:gd name="connsiteY27" fmla="*/ 226229 h 226253"/>
                <a:gd name="connsiteX28" fmla="*/ 5002 w 121794"/>
                <a:gd name="connsiteY28" fmla="*/ 224655 h 226253"/>
                <a:gd name="connsiteX29" fmla="*/ 2326 w 121794"/>
                <a:gd name="connsiteY29" fmla="*/ 219932 h 226253"/>
                <a:gd name="connsiteX30" fmla="*/ 1696 w 121794"/>
                <a:gd name="connsiteY30" fmla="*/ 165773 h 226253"/>
                <a:gd name="connsiteX31" fmla="*/ 1145 w 121794"/>
                <a:gd name="connsiteY31" fmla="*/ 114291 h 226253"/>
                <a:gd name="connsiteX32" fmla="*/ 594 w 121794"/>
                <a:gd name="connsiteY32" fmla="*/ 63045 h 226253"/>
                <a:gd name="connsiteX33" fmla="*/ -36 w 121794"/>
                <a:gd name="connsiteY33" fmla="*/ 8807 h 22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1794" h="226253">
                  <a:moveTo>
                    <a:pt x="-36" y="8807"/>
                  </a:moveTo>
                  <a:cubicBezTo>
                    <a:pt x="-183" y="6206"/>
                    <a:pt x="967" y="3701"/>
                    <a:pt x="3034" y="2116"/>
                  </a:cubicBezTo>
                  <a:cubicBezTo>
                    <a:pt x="5064" y="699"/>
                    <a:pt x="7487" y="-44"/>
                    <a:pt x="9962" y="-9"/>
                  </a:cubicBezTo>
                  <a:cubicBezTo>
                    <a:pt x="12473" y="-34"/>
                    <a:pt x="14916" y="799"/>
                    <a:pt x="16889" y="2352"/>
                  </a:cubicBezTo>
                  <a:cubicBezTo>
                    <a:pt x="18890" y="3743"/>
                    <a:pt x="20047" y="6057"/>
                    <a:pt x="19959" y="8492"/>
                  </a:cubicBezTo>
                  <a:lnTo>
                    <a:pt x="19959" y="56668"/>
                  </a:lnTo>
                  <a:cubicBezTo>
                    <a:pt x="19959" y="64540"/>
                    <a:pt x="19959" y="73042"/>
                    <a:pt x="19959" y="82410"/>
                  </a:cubicBezTo>
                  <a:cubicBezTo>
                    <a:pt x="19959" y="91777"/>
                    <a:pt x="19959" y="102955"/>
                    <a:pt x="19959" y="116023"/>
                  </a:cubicBezTo>
                  <a:cubicBezTo>
                    <a:pt x="24900" y="110059"/>
                    <a:pt x="31042" y="105204"/>
                    <a:pt x="37985" y="101775"/>
                  </a:cubicBezTo>
                  <a:cubicBezTo>
                    <a:pt x="46173" y="97976"/>
                    <a:pt x="55094" y="96014"/>
                    <a:pt x="64120" y="96028"/>
                  </a:cubicBezTo>
                  <a:cubicBezTo>
                    <a:pt x="78722" y="95015"/>
                    <a:pt x="92969" y="100831"/>
                    <a:pt x="102692" y="111772"/>
                  </a:cubicBezTo>
                  <a:cubicBezTo>
                    <a:pt x="107300" y="116924"/>
                    <a:pt x="110881" y="122909"/>
                    <a:pt x="113241" y="129405"/>
                  </a:cubicBezTo>
                  <a:cubicBezTo>
                    <a:pt x="115898" y="136409"/>
                    <a:pt x="117720" y="143701"/>
                    <a:pt x="118673" y="151131"/>
                  </a:cubicBezTo>
                  <a:cubicBezTo>
                    <a:pt x="120209" y="162328"/>
                    <a:pt x="121102" y="173603"/>
                    <a:pt x="121349" y="184902"/>
                  </a:cubicBezTo>
                  <a:cubicBezTo>
                    <a:pt x="121349" y="196395"/>
                    <a:pt x="121742" y="207179"/>
                    <a:pt x="121742" y="217176"/>
                  </a:cubicBezTo>
                  <a:cubicBezTo>
                    <a:pt x="121821" y="219359"/>
                    <a:pt x="120705" y="221410"/>
                    <a:pt x="118830" y="222529"/>
                  </a:cubicBezTo>
                  <a:cubicBezTo>
                    <a:pt x="116897" y="223823"/>
                    <a:pt x="114621" y="224508"/>
                    <a:pt x="112296" y="224497"/>
                  </a:cubicBezTo>
                  <a:cubicBezTo>
                    <a:pt x="110004" y="224503"/>
                    <a:pt x="107751" y="223906"/>
                    <a:pt x="105762" y="222765"/>
                  </a:cubicBezTo>
                  <a:cubicBezTo>
                    <a:pt x="103930" y="221691"/>
                    <a:pt x="102840" y="219693"/>
                    <a:pt x="102928" y="217570"/>
                  </a:cubicBezTo>
                  <a:cubicBezTo>
                    <a:pt x="102929" y="206786"/>
                    <a:pt x="102929" y="195922"/>
                    <a:pt x="102929" y="184902"/>
                  </a:cubicBezTo>
                  <a:cubicBezTo>
                    <a:pt x="102864" y="174111"/>
                    <a:pt x="102154" y="163333"/>
                    <a:pt x="100803" y="152627"/>
                  </a:cubicBezTo>
                  <a:cubicBezTo>
                    <a:pt x="99719" y="142328"/>
                    <a:pt x="95518" y="132606"/>
                    <a:pt x="88759" y="124760"/>
                  </a:cubicBezTo>
                  <a:cubicBezTo>
                    <a:pt x="82567" y="117253"/>
                    <a:pt x="73299" y="112966"/>
                    <a:pt x="63569" y="113110"/>
                  </a:cubicBezTo>
                  <a:cubicBezTo>
                    <a:pt x="52146" y="112809"/>
                    <a:pt x="41277" y="118024"/>
                    <a:pt x="34364" y="127122"/>
                  </a:cubicBezTo>
                  <a:cubicBezTo>
                    <a:pt x="26965" y="136411"/>
                    <a:pt x="22504" y="151840"/>
                    <a:pt x="20982" y="173409"/>
                  </a:cubicBezTo>
                  <a:lnTo>
                    <a:pt x="21691" y="218672"/>
                  </a:lnTo>
                  <a:cubicBezTo>
                    <a:pt x="21732" y="220906"/>
                    <a:pt x="20556" y="222987"/>
                    <a:pt x="18621" y="224104"/>
                  </a:cubicBezTo>
                  <a:cubicBezTo>
                    <a:pt x="16603" y="225359"/>
                    <a:pt x="14302" y="226090"/>
                    <a:pt x="11930" y="226229"/>
                  </a:cubicBezTo>
                  <a:cubicBezTo>
                    <a:pt x="9521" y="226338"/>
                    <a:pt x="7127" y="225794"/>
                    <a:pt x="5002" y="224655"/>
                  </a:cubicBezTo>
                  <a:cubicBezTo>
                    <a:pt x="3343" y="223660"/>
                    <a:pt x="2327" y="221867"/>
                    <a:pt x="2326" y="219932"/>
                  </a:cubicBezTo>
                  <a:cubicBezTo>
                    <a:pt x="2326" y="201275"/>
                    <a:pt x="1853" y="183170"/>
                    <a:pt x="1696" y="165773"/>
                  </a:cubicBezTo>
                  <a:cubicBezTo>
                    <a:pt x="1539" y="148376"/>
                    <a:pt x="1696" y="131215"/>
                    <a:pt x="1145" y="114291"/>
                  </a:cubicBezTo>
                  <a:cubicBezTo>
                    <a:pt x="594" y="97366"/>
                    <a:pt x="672" y="80363"/>
                    <a:pt x="594" y="63045"/>
                  </a:cubicBezTo>
                  <a:cubicBezTo>
                    <a:pt x="515" y="45726"/>
                    <a:pt x="-36" y="27542"/>
                    <a:pt x="-36" y="8807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3" name="Forme libre : forme 72">
              <a:extLst>
                <a:ext uri="{FF2B5EF4-FFF2-40B4-BE49-F238E27FC236}">
                  <a16:creationId xmlns:a16="http://schemas.microsoft.com/office/drawing/2014/main" id="{8BC0365F-2606-4BD8-9FA1-7546D78AA919}"/>
                </a:ext>
              </a:extLst>
            </p:cNvPr>
            <p:cNvSpPr/>
            <p:nvPr/>
          </p:nvSpPr>
          <p:spPr>
            <a:xfrm>
              <a:off x="7204274" y="2035292"/>
              <a:ext cx="125452" cy="215682"/>
            </a:xfrm>
            <a:custGeom>
              <a:avLst/>
              <a:gdLst>
                <a:gd name="connsiteX0" fmla="*/ 118827 w 125452"/>
                <a:gd name="connsiteY0" fmla="*/ 135393 h 215682"/>
                <a:gd name="connsiteX1" fmla="*/ 100170 w 125452"/>
                <a:gd name="connsiteY1" fmla="*/ 141140 h 215682"/>
                <a:gd name="connsiteX2" fmla="*/ 71595 w 125452"/>
                <a:gd name="connsiteY2" fmla="*/ 146099 h 215682"/>
                <a:gd name="connsiteX3" fmla="*/ 41603 w 125452"/>
                <a:gd name="connsiteY3" fmla="*/ 149956 h 215682"/>
                <a:gd name="connsiteX4" fmla="*/ 18932 w 125452"/>
                <a:gd name="connsiteY4" fmla="*/ 151924 h 215682"/>
                <a:gd name="connsiteX5" fmla="*/ 23577 w 125452"/>
                <a:gd name="connsiteY5" fmla="*/ 171683 h 215682"/>
                <a:gd name="connsiteX6" fmla="*/ 33574 w 125452"/>
                <a:gd name="connsiteY6" fmla="*/ 186639 h 215682"/>
                <a:gd name="connsiteX7" fmla="*/ 48137 w 125452"/>
                <a:gd name="connsiteY7" fmla="*/ 195456 h 215682"/>
                <a:gd name="connsiteX8" fmla="*/ 66558 w 125452"/>
                <a:gd name="connsiteY8" fmla="*/ 196479 h 215682"/>
                <a:gd name="connsiteX9" fmla="*/ 87891 w 125452"/>
                <a:gd name="connsiteY9" fmla="*/ 187977 h 215682"/>
                <a:gd name="connsiteX10" fmla="*/ 107334 w 125452"/>
                <a:gd name="connsiteY10" fmla="*/ 168770 h 215682"/>
                <a:gd name="connsiteX11" fmla="*/ 114183 w 125452"/>
                <a:gd name="connsiteY11" fmla="*/ 164991 h 215682"/>
                <a:gd name="connsiteX12" fmla="*/ 120952 w 125452"/>
                <a:gd name="connsiteY12" fmla="*/ 166487 h 215682"/>
                <a:gd name="connsiteX13" fmla="*/ 124967 w 125452"/>
                <a:gd name="connsiteY13" fmla="*/ 171683 h 215682"/>
                <a:gd name="connsiteX14" fmla="*/ 124180 w 125452"/>
                <a:gd name="connsiteY14" fmla="*/ 178767 h 215682"/>
                <a:gd name="connsiteX15" fmla="*/ 97888 w 125452"/>
                <a:gd name="connsiteY15" fmla="*/ 203721 h 215682"/>
                <a:gd name="connsiteX16" fmla="*/ 71202 w 125452"/>
                <a:gd name="connsiteY16" fmla="*/ 214506 h 215682"/>
                <a:gd name="connsiteX17" fmla="*/ 44123 w 125452"/>
                <a:gd name="connsiteY17" fmla="*/ 213561 h 215682"/>
                <a:gd name="connsiteX18" fmla="*/ 21451 w 125452"/>
                <a:gd name="connsiteY18" fmla="*/ 200887 h 215682"/>
                <a:gd name="connsiteX19" fmla="*/ 5708 w 125452"/>
                <a:gd name="connsiteY19" fmla="*/ 177980 h 215682"/>
                <a:gd name="connsiteX20" fmla="*/ -39 w 125452"/>
                <a:gd name="connsiteY20" fmla="*/ 146492 h 215682"/>
                <a:gd name="connsiteX21" fmla="*/ 2874 w 125452"/>
                <a:gd name="connsiteY21" fmla="*/ 121538 h 215682"/>
                <a:gd name="connsiteX22" fmla="*/ 11927 w 125452"/>
                <a:gd name="connsiteY22" fmla="*/ 99103 h 215682"/>
                <a:gd name="connsiteX23" fmla="*/ 27671 w 125452"/>
                <a:gd name="connsiteY23" fmla="*/ 81785 h 215682"/>
                <a:gd name="connsiteX24" fmla="*/ 51680 w 125452"/>
                <a:gd name="connsiteY24" fmla="*/ 72811 h 215682"/>
                <a:gd name="connsiteX25" fmla="*/ 75295 w 125452"/>
                <a:gd name="connsiteY25" fmla="*/ 74150 h 215682"/>
                <a:gd name="connsiteX26" fmla="*/ 96786 w 125452"/>
                <a:gd name="connsiteY26" fmla="*/ 83911 h 215682"/>
                <a:gd name="connsiteX27" fmla="*/ 112529 w 125452"/>
                <a:gd name="connsiteY27" fmla="*/ 101623 h 215682"/>
                <a:gd name="connsiteX28" fmla="*/ 120952 w 125452"/>
                <a:gd name="connsiteY28" fmla="*/ 126576 h 215682"/>
                <a:gd name="connsiteX29" fmla="*/ 118827 w 125452"/>
                <a:gd name="connsiteY29" fmla="*/ 135393 h 215682"/>
                <a:gd name="connsiteX30" fmla="*/ 51207 w 125452"/>
                <a:gd name="connsiteY30" fmla="*/ 92019 h 215682"/>
                <a:gd name="connsiteX31" fmla="*/ 37982 w 125452"/>
                <a:gd name="connsiteY31" fmla="*/ 97529 h 215682"/>
                <a:gd name="connsiteX32" fmla="*/ 28536 w 125452"/>
                <a:gd name="connsiteY32" fmla="*/ 106976 h 215682"/>
                <a:gd name="connsiteX33" fmla="*/ 22632 w 125452"/>
                <a:gd name="connsiteY33" fmla="*/ 119020 h 215682"/>
                <a:gd name="connsiteX34" fmla="*/ 19719 w 125452"/>
                <a:gd name="connsiteY34" fmla="*/ 133110 h 215682"/>
                <a:gd name="connsiteX35" fmla="*/ 61440 w 125452"/>
                <a:gd name="connsiteY35" fmla="*/ 129647 h 215682"/>
                <a:gd name="connsiteX36" fmla="*/ 102296 w 125452"/>
                <a:gd name="connsiteY36" fmla="*/ 121775 h 215682"/>
                <a:gd name="connsiteX37" fmla="*/ 96392 w 125452"/>
                <a:gd name="connsiteY37" fmla="*/ 108156 h 215682"/>
                <a:gd name="connsiteX38" fmla="*/ 85214 w 125452"/>
                <a:gd name="connsiteY38" fmla="*/ 97608 h 215682"/>
                <a:gd name="connsiteX39" fmla="*/ 69470 w 125452"/>
                <a:gd name="connsiteY39" fmla="*/ 91862 h 215682"/>
                <a:gd name="connsiteX40" fmla="*/ 51207 w 125452"/>
                <a:gd name="connsiteY40" fmla="*/ 92019 h 215682"/>
                <a:gd name="connsiteX41" fmla="*/ 64668 w 125452"/>
                <a:gd name="connsiteY41" fmla="*/ 3224 h 215682"/>
                <a:gd name="connsiteX42" fmla="*/ 71359 w 125452"/>
                <a:gd name="connsiteY42" fmla="*/ -4 h 215682"/>
                <a:gd name="connsiteX43" fmla="*/ 77735 w 125452"/>
                <a:gd name="connsiteY43" fmla="*/ 2122 h 215682"/>
                <a:gd name="connsiteX44" fmla="*/ 81199 w 125452"/>
                <a:gd name="connsiteY44" fmla="*/ 7475 h 215682"/>
                <a:gd name="connsiteX45" fmla="*/ 79231 w 125452"/>
                <a:gd name="connsiteY45" fmla="*/ 14008 h 215682"/>
                <a:gd name="connsiteX46" fmla="*/ 40895 w 125452"/>
                <a:gd name="connsiteY46" fmla="*/ 55887 h 215682"/>
                <a:gd name="connsiteX47" fmla="*/ 34676 w 125452"/>
                <a:gd name="connsiteY47" fmla="*/ 58721 h 215682"/>
                <a:gd name="connsiteX48" fmla="*/ 28536 w 125452"/>
                <a:gd name="connsiteY48" fmla="*/ 56438 h 215682"/>
                <a:gd name="connsiteX49" fmla="*/ 25151 w 125452"/>
                <a:gd name="connsiteY49" fmla="*/ 50849 h 215682"/>
                <a:gd name="connsiteX50" fmla="*/ 27040 w 125452"/>
                <a:gd name="connsiteY50" fmla="*/ 44394 h 215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25452" h="215682">
                  <a:moveTo>
                    <a:pt x="118827" y="135393"/>
                  </a:moveTo>
                  <a:cubicBezTo>
                    <a:pt x="112911" y="138181"/>
                    <a:pt x="106629" y="140115"/>
                    <a:pt x="100170" y="141140"/>
                  </a:cubicBezTo>
                  <a:cubicBezTo>
                    <a:pt x="91354" y="142976"/>
                    <a:pt x="81829" y="144629"/>
                    <a:pt x="71595" y="146099"/>
                  </a:cubicBezTo>
                  <a:cubicBezTo>
                    <a:pt x="61362" y="147673"/>
                    <a:pt x="51365" y="148933"/>
                    <a:pt x="41603" y="149956"/>
                  </a:cubicBezTo>
                  <a:cubicBezTo>
                    <a:pt x="31842" y="150980"/>
                    <a:pt x="24364" y="151609"/>
                    <a:pt x="18932" y="151924"/>
                  </a:cubicBezTo>
                  <a:cubicBezTo>
                    <a:pt x="19368" y="158723"/>
                    <a:pt x="20938" y="165401"/>
                    <a:pt x="23577" y="171683"/>
                  </a:cubicBezTo>
                  <a:cubicBezTo>
                    <a:pt x="25856" y="177297"/>
                    <a:pt x="29258" y="182387"/>
                    <a:pt x="33574" y="186639"/>
                  </a:cubicBezTo>
                  <a:cubicBezTo>
                    <a:pt x="37693" y="190650"/>
                    <a:pt x="42674" y="193665"/>
                    <a:pt x="48137" y="195456"/>
                  </a:cubicBezTo>
                  <a:cubicBezTo>
                    <a:pt x="54077" y="197429"/>
                    <a:pt x="60436" y="197782"/>
                    <a:pt x="66558" y="196479"/>
                  </a:cubicBezTo>
                  <a:cubicBezTo>
                    <a:pt x="74219" y="195290"/>
                    <a:pt x="81512" y="192384"/>
                    <a:pt x="87891" y="187977"/>
                  </a:cubicBezTo>
                  <a:cubicBezTo>
                    <a:pt x="95289" y="182575"/>
                    <a:pt x="101842" y="176101"/>
                    <a:pt x="107334" y="168770"/>
                  </a:cubicBezTo>
                  <a:cubicBezTo>
                    <a:pt x="109043" y="166673"/>
                    <a:pt x="111497" y="165319"/>
                    <a:pt x="114183" y="164991"/>
                  </a:cubicBezTo>
                  <a:cubicBezTo>
                    <a:pt x="116546" y="164659"/>
                    <a:pt x="118949" y="165190"/>
                    <a:pt x="120952" y="166487"/>
                  </a:cubicBezTo>
                  <a:cubicBezTo>
                    <a:pt x="122829" y="167727"/>
                    <a:pt x="124241" y="169554"/>
                    <a:pt x="124967" y="171683"/>
                  </a:cubicBezTo>
                  <a:cubicBezTo>
                    <a:pt x="125755" y="174045"/>
                    <a:pt x="125467" y="176635"/>
                    <a:pt x="124180" y="178767"/>
                  </a:cubicBezTo>
                  <a:cubicBezTo>
                    <a:pt x="117011" y="188619"/>
                    <a:pt x="108101" y="197076"/>
                    <a:pt x="97888" y="203721"/>
                  </a:cubicBezTo>
                  <a:cubicBezTo>
                    <a:pt x="89704" y="208873"/>
                    <a:pt x="80668" y="212525"/>
                    <a:pt x="71202" y="214506"/>
                  </a:cubicBezTo>
                  <a:cubicBezTo>
                    <a:pt x="62227" y="216333"/>
                    <a:pt x="52948" y="216009"/>
                    <a:pt x="44123" y="213561"/>
                  </a:cubicBezTo>
                  <a:cubicBezTo>
                    <a:pt x="35673" y="211181"/>
                    <a:pt x="27905" y="206838"/>
                    <a:pt x="21451" y="200887"/>
                  </a:cubicBezTo>
                  <a:cubicBezTo>
                    <a:pt x="14595" y="194492"/>
                    <a:pt x="9221" y="186673"/>
                    <a:pt x="5708" y="177980"/>
                  </a:cubicBezTo>
                  <a:cubicBezTo>
                    <a:pt x="1749" y="167962"/>
                    <a:pt x="-203" y="157263"/>
                    <a:pt x="-39" y="146492"/>
                  </a:cubicBezTo>
                  <a:cubicBezTo>
                    <a:pt x="-17" y="138091"/>
                    <a:pt x="960" y="129719"/>
                    <a:pt x="2874" y="121538"/>
                  </a:cubicBezTo>
                  <a:cubicBezTo>
                    <a:pt x="4679" y="113626"/>
                    <a:pt x="7735" y="106053"/>
                    <a:pt x="11927" y="99103"/>
                  </a:cubicBezTo>
                  <a:cubicBezTo>
                    <a:pt x="15954" y="92329"/>
                    <a:pt x="21309" y="86438"/>
                    <a:pt x="27671" y="81785"/>
                  </a:cubicBezTo>
                  <a:cubicBezTo>
                    <a:pt x="34800" y="76839"/>
                    <a:pt x="43054" y="73754"/>
                    <a:pt x="51680" y="72811"/>
                  </a:cubicBezTo>
                  <a:cubicBezTo>
                    <a:pt x="59567" y="71792"/>
                    <a:pt x="67574" y="72246"/>
                    <a:pt x="75295" y="74150"/>
                  </a:cubicBezTo>
                  <a:cubicBezTo>
                    <a:pt x="83017" y="75998"/>
                    <a:pt x="90313" y="79312"/>
                    <a:pt x="96786" y="83911"/>
                  </a:cubicBezTo>
                  <a:cubicBezTo>
                    <a:pt x="103154" y="88715"/>
                    <a:pt x="108505" y="94735"/>
                    <a:pt x="112529" y="101623"/>
                  </a:cubicBezTo>
                  <a:cubicBezTo>
                    <a:pt x="117045" y="109263"/>
                    <a:pt x="119914" y="117762"/>
                    <a:pt x="120952" y="126576"/>
                  </a:cubicBezTo>
                  <a:cubicBezTo>
                    <a:pt x="122178" y="129669"/>
                    <a:pt x="121327" y="133198"/>
                    <a:pt x="118827" y="135393"/>
                  </a:cubicBezTo>
                  <a:close/>
                  <a:moveTo>
                    <a:pt x="51207" y="92019"/>
                  </a:moveTo>
                  <a:cubicBezTo>
                    <a:pt x="46452" y="92877"/>
                    <a:pt x="41940" y="94757"/>
                    <a:pt x="37982" y="97529"/>
                  </a:cubicBezTo>
                  <a:cubicBezTo>
                    <a:pt x="34343" y="100146"/>
                    <a:pt x="31152" y="103336"/>
                    <a:pt x="28536" y="106976"/>
                  </a:cubicBezTo>
                  <a:cubicBezTo>
                    <a:pt x="25964" y="110665"/>
                    <a:pt x="23973" y="114727"/>
                    <a:pt x="22632" y="119020"/>
                  </a:cubicBezTo>
                  <a:cubicBezTo>
                    <a:pt x="21209" y="123612"/>
                    <a:pt x="20233" y="128330"/>
                    <a:pt x="19719" y="133110"/>
                  </a:cubicBezTo>
                  <a:cubicBezTo>
                    <a:pt x="33700" y="133150"/>
                    <a:pt x="47658" y="131991"/>
                    <a:pt x="61440" y="129647"/>
                  </a:cubicBezTo>
                  <a:cubicBezTo>
                    <a:pt x="74613" y="127285"/>
                    <a:pt x="88231" y="124661"/>
                    <a:pt x="102296" y="121775"/>
                  </a:cubicBezTo>
                  <a:cubicBezTo>
                    <a:pt x="101257" y="116886"/>
                    <a:pt x="99250" y="112256"/>
                    <a:pt x="96392" y="108156"/>
                  </a:cubicBezTo>
                  <a:cubicBezTo>
                    <a:pt x="93409" y="103927"/>
                    <a:pt x="89608" y="100340"/>
                    <a:pt x="85214" y="97608"/>
                  </a:cubicBezTo>
                  <a:cubicBezTo>
                    <a:pt x="80402" y="94661"/>
                    <a:pt x="75049" y="92707"/>
                    <a:pt x="69470" y="91862"/>
                  </a:cubicBezTo>
                  <a:cubicBezTo>
                    <a:pt x="63424" y="90790"/>
                    <a:pt x="57233" y="90844"/>
                    <a:pt x="51207" y="92019"/>
                  </a:cubicBezTo>
                  <a:close/>
                  <a:moveTo>
                    <a:pt x="64668" y="3224"/>
                  </a:moveTo>
                  <a:cubicBezTo>
                    <a:pt x="66219" y="1097"/>
                    <a:pt x="68729" y="-114"/>
                    <a:pt x="71359" y="-4"/>
                  </a:cubicBezTo>
                  <a:cubicBezTo>
                    <a:pt x="73640" y="102"/>
                    <a:pt x="75847" y="838"/>
                    <a:pt x="77735" y="2122"/>
                  </a:cubicBezTo>
                  <a:cubicBezTo>
                    <a:pt x="79529" y="3401"/>
                    <a:pt x="80767" y="5315"/>
                    <a:pt x="81199" y="7475"/>
                  </a:cubicBezTo>
                  <a:cubicBezTo>
                    <a:pt x="81660" y="9844"/>
                    <a:pt x="80924" y="12288"/>
                    <a:pt x="79231" y="14008"/>
                  </a:cubicBezTo>
                  <a:lnTo>
                    <a:pt x="40895" y="55887"/>
                  </a:lnTo>
                  <a:cubicBezTo>
                    <a:pt x="39408" y="57790"/>
                    <a:pt x="37087" y="58847"/>
                    <a:pt x="34676" y="58721"/>
                  </a:cubicBezTo>
                  <a:cubicBezTo>
                    <a:pt x="32436" y="58647"/>
                    <a:pt x="30280" y="57846"/>
                    <a:pt x="28536" y="56438"/>
                  </a:cubicBezTo>
                  <a:cubicBezTo>
                    <a:pt x="26774" y="55042"/>
                    <a:pt x="25572" y="53058"/>
                    <a:pt x="25151" y="50849"/>
                  </a:cubicBezTo>
                  <a:cubicBezTo>
                    <a:pt x="24608" y="48515"/>
                    <a:pt x="25324" y="46067"/>
                    <a:pt x="27040" y="44394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4" name="Forme libre : forme 73">
              <a:extLst>
                <a:ext uri="{FF2B5EF4-FFF2-40B4-BE49-F238E27FC236}">
                  <a16:creationId xmlns:a16="http://schemas.microsoft.com/office/drawing/2014/main" id="{994E3A0A-E97B-4656-AB65-32E35953FC08}"/>
                </a:ext>
              </a:extLst>
            </p:cNvPr>
            <p:cNvSpPr/>
            <p:nvPr/>
          </p:nvSpPr>
          <p:spPr>
            <a:xfrm>
              <a:off x="7360364" y="2109619"/>
              <a:ext cx="80319" cy="141848"/>
            </a:xfrm>
            <a:custGeom>
              <a:avLst/>
              <a:gdLst>
                <a:gd name="connsiteX0" fmla="*/ 364 w 80319"/>
                <a:gd name="connsiteY0" fmla="*/ 9584 h 141848"/>
                <a:gd name="connsiteX1" fmla="*/ 3198 w 80319"/>
                <a:gd name="connsiteY1" fmla="*/ 2264 h 141848"/>
                <a:gd name="connsiteX2" fmla="*/ 15951 w 80319"/>
                <a:gd name="connsiteY2" fmla="*/ 2264 h 141848"/>
                <a:gd name="connsiteX3" fmla="*/ 18784 w 80319"/>
                <a:gd name="connsiteY3" fmla="*/ 9584 h 141848"/>
                <a:gd name="connsiteX4" fmla="*/ 18785 w 80319"/>
                <a:gd name="connsiteY4" fmla="*/ 27296 h 141848"/>
                <a:gd name="connsiteX5" fmla="*/ 32797 w 80319"/>
                <a:gd name="connsiteY5" fmla="*/ 18244 h 141848"/>
                <a:gd name="connsiteX6" fmla="*/ 48541 w 80319"/>
                <a:gd name="connsiteY6" fmla="*/ 14937 h 141848"/>
                <a:gd name="connsiteX7" fmla="*/ 64285 w 80319"/>
                <a:gd name="connsiteY7" fmla="*/ 18795 h 141848"/>
                <a:gd name="connsiteX8" fmla="*/ 77982 w 80319"/>
                <a:gd name="connsiteY8" fmla="*/ 30681 h 141848"/>
                <a:gd name="connsiteX9" fmla="*/ 80264 w 80319"/>
                <a:gd name="connsiteY9" fmla="*/ 38553 h 141848"/>
                <a:gd name="connsiteX10" fmla="*/ 77588 w 80319"/>
                <a:gd name="connsiteY10" fmla="*/ 44457 h 141848"/>
                <a:gd name="connsiteX11" fmla="*/ 71605 w 80319"/>
                <a:gd name="connsiteY11" fmla="*/ 46189 h 141848"/>
                <a:gd name="connsiteX12" fmla="*/ 64520 w 80319"/>
                <a:gd name="connsiteY12" fmla="*/ 41623 h 141848"/>
                <a:gd name="connsiteX13" fmla="*/ 44132 w 80319"/>
                <a:gd name="connsiteY13" fmla="*/ 32177 h 141848"/>
                <a:gd name="connsiteX14" fmla="*/ 24924 w 80319"/>
                <a:gd name="connsiteY14" fmla="*/ 46976 h 141848"/>
                <a:gd name="connsiteX15" fmla="*/ 20516 w 80319"/>
                <a:gd name="connsiteY15" fmla="*/ 62326 h 141848"/>
                <a:gd name="connsiteX16" fmla="*/ 18784 w 80319"/>
                <a:gd name="connsiteY16" fmla="*/ 81140 h 141848"/>
                <a:gd name="connsiteX17" fmla="*/ 18785 w 80319"/>
                <a:gd name="connsiteY17" fmla="*/ 133803 h 141848"/>
                <a:gd name="connsiteX18" fmla="*/ 15794 w 80319"/>
                <a:gd name="connsiteY18" fmla="*/ 139943 h 141848"/>
                <a:gd name="connsiteX19" fmla="*/ 2962 w 80319"/>
                <a:gd name="connsiteY19" fmla="*/ 139943 h 141848"/>
                <a:gd name="connsiteX20" fmla="*/ -29 w 80319"/>
                <a:gd name="connsiteY20" fmla="*/ 133803 h 14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0319" h="141848">
                  <a:moveTo>
                    <a:pt x="364" y="9584"/>
                  </a:moveTo>
                  <a:cubicBezTo>
                    <a:pt x="135" y="6838"/>
                    <a:pt x="1180" y="4139"/>
                    <a:pt x="3198" y="2264"/>
                  </a:cubicBezTo>
                  <a:cubicBezTo>
                    <a:pt x="6908" y="-769"/>
                    <a:pt x="12241" y="-769"/>
                    <a:pt x="15951" y="2264"/>
                  </a:cubicBezTo>
                  <a:cubicBezTo>
                    <a:pt x="17969" y="4139"/>
                    <a:pt x="19014" y="6839"/>
                    <a:pt x="18784" y="9584"/>
                  </a:cubicBezTo>
                  <a:lnTo>
                    <a:pt x="18785" y="27296"/>
                  </a:lnTo>
                  <a:cubicBezTo>
                    <a:pt x="22881" y="23471"/>
                    <a:pt x="27626" y="20406"/>
                    <a:pt x="32797" y="18244"/>
                  </a:cubicBezTo>
                  <a:cubicBezTo>
                    <a:pt x="37777" y="16119"/>
                    <a:pt x="43127" y="14996"/>
                    <a:pt x="48541" y="14937"/>
                  </a:cubicBezTo>
                  <a:cubicBezTo>
                    <a:pt x="54012" y="15022"/>
                    <a:pt x="59394" y="16341"/>
                    <a:pt x="64285" y="18795"/>
                  </a:cubicBezTo>
                  <a:cubicBezTo>
                    <a:pt x="69766" y="21559"/>
                    <a:pt x="74473" y="25644"/>
                    <a:pt x="77982" y="30681"/>
                  </a:cubicBezTo>
                  <a:cubicBezTo>
                    <a:pt x="79557" y="32997"/>
                    <a:pt x="80357" y="35754"/>
                    <a:pt x="80264" y="38553"/>
                  </a:cubicBezTo>
                  <a:cubicBezTo>
                    <a:pt x="80154" y="40790"/>
                    <a:pt x="79197" y="42900"/>
                    <a:pt x="77588" y="44457"/>
                  </a:cubicBezTo>
                  <a:cubicBezTo>
                    <a:pt x="75962" y="45916"/>
                    <a:pt x="73759" y="46554"/>
                    <a:pt x="71605" y="46189"/>
                  </a:cubicBezTo>
                  <a:cubicBezTo>
                    <a:pt x="68718" y="45700"/>
                    <a:pt x="66159" y="44050"/>
                    <a:pt x="64520" y="41623"/>
                  </a:cubicBezTo>
                  <a:cubicBezTo>
                    <a:pt x="59971" y="34973"/>
                    <a:pt x="52146" y="31347"/>
                    <a:pt x="44132" y="32177"/>
                  </a:cubicBezTo>
                  <a:cubicBezTo>
                    <a:pt x="35620" y="33501"/>
                    <a:pt x="28375" y="39083"/>
                    <a:pt x="24924" y="46976"/>
                  </a:cubicBezTo>
                  <a:cubicBezTo>
                    <a:pt x="22752" y="51864"/>
                    <a:pt x="21269" y="57030"/>
                    <a:pt x="20516" y="62326"/>
                  </a:cubicBezTo>
                  <a:cubicBezTo>
                    <a:pt x="19595" y="68561"/>
                    <a:pt x="19016" y="74842"/>
                    <a:pt x="18784" y="81140"/>
                  </a:cubicBezTo>
                  <a:lnTo>
                    <a:pt x="18785" y="133803"/>
                  </a:lnTo>
                  <a:cubicBezTo>
                    <a:pt x="18969" y="136240"/>
                    <a:pt x="17826" y="138586"/>
                    <a:pt x="15794" y="139943"/>
                  </a:cubicBezTo>
                  <a:cubicBezTo>
                    <a:pt x="11890" y="142470"/>
                    <a:pt x="6866" y="142470"/>
                    <a:pt x="2962" y="139943"/>
                  </a:cubicBezTo>
                  <a:cubicBezTo>
                    <a:pt x="930" y="138586"/>
                    <a:pt x="-213" y="136240"/>
                    <a:pt x="-29" y="133803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5" name="Forme libre : forme 74">
              <a:extLst>
                <a:ext uri="{FF2B5EF4-FFF2-40B4-BE49-F238E27FC236}">
                  <a16:creationId xmlns:a16="http://schemas.microsoft.com/office/drawing/2014/main" id="{7D90AD9A-B72A-414B-87E0-D34936E3A0B8}"/>
                </a:ext>
              </a:extLst>
            </p:cNvPr>
            <p:cNvSpPr/>
            <p:nvPr/>
          </p:nvSpPr>
          <p:spPr>
            <a:xfrm>
              <a:off x="7457601" y="2123059"/>
              <a:ext cx="117134" cy="121462"/>
            </a:xfrm>
            <a:custGeom>
              <a:avLst/>
              <a:gdLst>
                <a:gd name="connsiteX0" fmla="*/ 60015 w 117134"/>
                <a:gd name="connsiteY0" fmla="*/ 121386 h 121462"/>
                <a:gd name="connsiteX1" fmla="*/ 33250 w 117134"/>
                <a:gd name="connsiteY1" fmla="*/ 116742 h 121462"/>
                <a:gd name="connsiteX2" fmla="*/ 14279 w 117134"/>
                <a:gd name="connsiteY2" fmla="*/ 103045 h 121462"/>
                <a:gd name="connsiteX3" fmla="*/ 3337 w 117134"/>
                <a:gd name="connsiteY3" fmla="*/ 83365 h 121462"/>
                <a:gd name="connsiteX4" fmla="*/ -48 w 117134"/>
                <a:gd name="connsiteY4" fmla="*/ 60851 h 121462"/>
                <a:gd name="connsiteX5" fmla="*/ 3731 w 117134"/>
                <a:gd name="connsiteY5" fmla="*/ 38495 h 121462"/>
                <a:gd name="connsiteX6" fmla="*/ 15066 w 117134"/>
                <a:gd name="connsiteY6" fmla="*/ 19288 h 121462"/>
                <a:gd name="connsiteX7" fmla="*/ 33408 w 117134"/>
                <a:gd name="connsiteY7" fmla="*/ 5591 h 121462"/>
                <a:gd name="connsiteX8" fmla="*/ 58913 w 117134"/>
                <a:gd name="connsiteY8" fmla="*/ 2 h 121462"/>
                <a:gd name="connsiteX9" fmla="*/ 84496 w 117134"/>
                <a:gd name="connsiteY9" fmla="*/ 5197 h 121462"/>
                <a:gd name="connsiteX10" fmla="*/ 102917 w 117134"/>
                <a:gd name="connsiteY10" fmla="*/ 19052 h 121462"/>
                <a:gd name="connsiteX11" fmla="*/ 113623 w 117134"/>
                <a:gd name="connsiteY11" fmla="*/ 38889 h 121462"/>
                <a:gd name="connsiteX12" fmla="*/ 117086 w 117134"/>
                <a:gd name="connsiteY12" fmla="*/ 61639 h 121462"/>
                <a:gd name="connsiteX13" fmla="*/ 113465 w 117134"/>
                <a:gd name="connsiteY13" fmla="*/ 83365 h 121462"/>
                <a:gd name="connsiteX14" fmla="*/ 102680 w 117134"/>
                <a:gd name="connsiteY14" fmla="*/ 102494 h 121462"/>
                <a:gd name="connsiteX15" fmla="*/ 84890 w 117134"/>
                <a:gd name="connsiteY15" fmla="*/ 116191 h 121462"/>
                <a:gd name="connsiteX16" fmla="*/ 60015 w 117134"/>
                <a:gd name="connsiteY16" fmla="*/ 121386 h 121462"/>
                <a:gd name="connsiteX17" fmla="*/ 60015 w 117134"/>
                <a:gd name="connsiteY17" fmla="*/ 103281 h 121462"/>
                <a:gd name="connsiteX18" fmla="*/ 76703 w 117134"/>
                <a:gd name="connsiteY18" fmla="*/ 99817 h 121462"/>
                <a:gd name="connsiteX19" fmla="*/ 88590 w 117134"/>
                <a:gd name="connsiteY19" fmla="*/ 90450 h 121462"/>
                <a:gd name="connsiteX20" fmla="*/ 95675 w 117134"/>
                <a:gd name="connsiteY20" fmla="*/ 76831 h 121462"/>
                <a:gd name="connsiteX21" fmla="*/ 98036 w 117134"/>
                <a:gd name="connsiteY21" fmla="*/ 61088 h 121462"/>
                <a:gd name="connsiteX22" fmla="*/ 95517 w 117134"/>
                <a:gd name="connsiteY22" fmla="*/ 45344 h 121462"/>
                <a:gd name="connsiteX23" fmla="*/ 87645 w 117134"/>
                <a:gd name="connsiteY23" fmla="*/ 31647 h 121462"/>
                <a:gd name="connsiteX24" fmla="*/ 74972 w 117134"/>
                <a:gd name="connsiteY24" fmla="*/ 22279 h 121462"/>
                <a:gd name="connsiteX25" fmla="*/ 57890 w 117134"/>
                <a:gd name="connsiteY25" fmla="*/ 18815 h 121462"/>
                <a:gd name="connsiteX26" fmla="*/ 28921 w 117134"/>
                <a:gd name="connsiteY26" fmla="*/ 32827 h 121462"/>
                <a:gd name="connsiteX27" fmla="*/ 21600 w 117134"/>
                <a:gd name="connsiteY27" fmla="*/ 46288 h 121462"/>
                <a:gd name="connsiteX28" fmla="*/ 19081 w 117134"/>
                <a:gd name="connsiteY28" fmla="*/ 62032 h 121462"/>
                <a:gd name="connsiteX29" fmla="*/ 29866 w 117134"/>
                <a:gd name="connsiteY29" fmla="*/ 90292 h 121462"/>
                <a:gd name="connsiteX30" fmla="*/ 60251 w 117134"/>
                <a:gd name="connsiteY30" fmla="*/ 103281 h 12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134" h="121462">
                  <a:moveTo>
                    <a:pt x="60015" y="121386"/>
                  </a:moveTo>
                  <a:cubicBezTo>
                    <a:pt x="50862" y="121804"/>
                    <a:pt x="41728" y="120219"/>
                    <a:pt x="33250" y="116742"/>
                  </a:cubicBezTo>
                  <a:cubicBezTo>
                    <a:pt x="25943" y="113721"/>
                    <a:pt x="19446" y="109030"/>
                    <a:pt x="14279" y="103045"/>
                  </a:cubicBezTo>
                  <a:cubicBezTo>
                    <a:pt x="9327" y="97300"/>
                    <a:pt x="5603" y="90603"/>
                    <a:pt x="3337" y="83365"/>
                  </a:cubicBezTo>
                  <a:cubicBezTo>
                    <a:pt x="1064" y="76078"/>
                    <a:pt x="-78" y="68485"/>
                    <a:pt x="-48" y="60851"/>
                  </a:cubicBezTo>
                  <a:cubicBezTo>
                    <a:pt x="-60" y="53240"/>
                    <a:pt x="1218" y="45680"/>
                    <a:pt x="3731" y="38495"/>
                  </a:cubicBezTo>
                  <a:cubicBezTo>
                    <a:pt x="6224" y="31417"/>
                    <a:pt x="10075" y="24892"/>
                    <a:pt x="15066" y="19288"/>
                  </a:cubicBezTo>
                  <a:cubicBezTo>
                    <a:pt x="20179" y="13516"/>
                    <a:pt x="26421" y="8854"/>
                    <a:pt x="33408" y="5591"/>
                  </a:cubicBezTo>
                  <a:cubicBezTo>
                    <a:pt x="41420" y="1948"/>
                    <a:pt x="50112" y="44"/>
                    <a:pt x="58913" y="2"/>
                  </a:cubicBezTo>
                  <a:cubicBezTo>
                    <a:pt x="67720" y="-176"/>
                    <a:pt x="76456" y="1598"/>
                    <a:pt x="84496" y="5197"/>
                  </a:cubicBezTo>
                  <a:cubicBezTo>
                    <a:pt x="91568" y="8425"/>
                    <a:pt x="97854" y="13152"/>
                    <a:pt x="102917" y="19052"/>
                  </a:cubicBezTo>
                  <a:cubicBezTo>
                    <a:pt x="107755" y="24896"/>
                    <a:pt x="111393" y="31637"/>
                    <a:pt x="113623" y="38889"/>
                  </a:cubicBezTo>
                  <a:cubicBezTo>
                    <a:pt x="115903" y="46257"/>
                    <a:pt x="117071" y="53925"/>
                    <a:pt x="117086" y="61639"/>
                  </a:cubicBezTo>
                  <a:cubicBezTo>
                    <a:pt x="117075" y="69030"/>
                    <a:pt x="115851" y="76369"/>
                    <a:pt x="113465" y="83365"/>
                  </a:cubicBezTo>
                  <a:cubicBezTo>
                    <a:pt x="111070" y="90347"/>
                    <a:pt x="107414" y="96830"/>
                    <a:pt x="102680" y="102494"/>
                  </a:cubicBezTo>
                  <a:cubicBezTo>
                    <a:pt x="97807" y="108289"/>
                    <a:pt x="91738" y="112961"/>
                    <a:pt x="84890" y="116191"/>
                  </a:cubicBezTo>
                  <a:cubicBezTo>
                    <a:pt x="77101" y="119791"/>
                    <a:pt x="68594" y="121568"/>
                    <a:pt x="60015" y="121386"/>
                  </a:cubicBezTo>
                  <a:close/>
                  <a:moveTo>
                    <a:pt x="60015" y="103281"/>
                  </a:moveTo>
                  <a:cubicBezTo>
                    <a:pt x="65771" y="103441"/>
                    <a:pt x="71486" y="102255"/>
                    <a:pt x="76703" y="99817"/>
                  </a:cubicBezTo>
                  <a:cubicBezTo>
                    <a:pt x="81306" y="97607"/>
                    <a:pt x="85365" y="94409"/>
                    <a:pt x="88590" y="90450"/>
                  </a:cubicBezTo>
                  <a:cubicBezTo>
                    <a:pt x="91835" y="86427"/>
                    <a:pt x="94244" y="81797"/>
                    <a:pt x="95675" y="76831"/>
                  </a:cubicBezTo>
                  <a:cubicBezTo>
                    <a:pt x="97245" y="71731"/>
                    <a:pt x="98041" y="66424"/>
                    <a:pt x="98036" y="61088"/>
                  </a:cubicBezTo>
                  <a:cubicBezTo>
                    <a:pt x="98032" y="55740"/>
                    <a:pt x="97182" y="50426"/>
                    <a:pt x="95517" y="45344"/>
                  </a:cubicBezTo>
                  <a:cubicBezTo>
                    <a:pt x="93846" y="40293"/>
                    <a:pt x="91168" y="35633"/>
                    <a:pt x="87645" y="31647"/>
                  </a:cubicBezTo>
                  <a:cubicBezTo>
                    <a:pt x="84160" y="27632"/>
                    <a:pt x="79833" y="24433"/>
                    <a:pt x="74972" y="22279"/>
                  </a:cubicBezTo>
                  <a:cubicBezTo>
                    <a:pt x="69598" y="19895"/>
                    <a:pt x="63768" y="18713"/>
                    <a:pt x="57890" y="18815"/>
                  </a:cubicBezTo>
                  <a:cubicBezTo>
                    <a:pt x="46653" y="19043"/>
                    <a:pt x="36075" y="24160"/>
                    <a:pt x="28921" y="32827"/>
                  </a:cubicBezTo>
                  <a:cubicBezTo>
                    <a:pt x="25680" y="36830"/>
                    <a:pt x="23198" y="41392"/>
                    <a:pt x="21600" y="46288"/>
                  </a:cubicBezTo>
                  <a:cubicBezTo>
                    <a:pt x="19905" y="51363"/>
                    <a:pt x="19054" y="56682"/>
                    <a:pt x="19081" y="62032"/>
                  </a:cubicBezTo>
                  <a:cubicBezTo>
                    <a:pt x="19316" y="72413"/>
                    <a:pt x="23125" y="82394"/>
                    <a:pt x="29866" y="90292"/>
                  </a:cubicBezTo>
                  <a:cubicBezTo>
                    <a:pt x="37547" y="98942"/>
                    <a:pt x="48691" y="103706"/>
                    <a:pt x="60251" y="103281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6" name="Forme libre : forme 75">
              <a:extLst>
                <a:ext uri="{FF2B5EF4-FFF2-40B4-BE49-F238E27FC236}">
                  <a16:creationId xmlns:a16="http://schemas.microsoft.com/office/drawing/2014/main" id="{2127EADC-7D16-432F-8384-B1F93122092E}"/>
                </a:ext>
              </a:extLst>
            </p:cNvPr>
            <p:cNvSpPr/>
            <p:nvPr/>
          </p:nvSpPr>
          <p:spPr>
            <a:xfrm>
              <a:off x="7598708" y="2114525"/>
              <a:ext cx="102715" cy="138372"/>
            </a:xfrm>
            <a:custGeom>
              <a:avLst/>
              <a:gdLst>
                <a:gd name="connsiteX0" fmla="*/ 16677 w 102715"/>
                <a:gd name="connsiteY0" fmla="*/ 106856 h 138372"/>
                <a:gd name="connsiteX1" fmla="*/ 33680 w 102715"/>
                <a:gd name="connsiteY1" fmla="*/ 115908 h 138372"/>
                <a:gd name="connsiteX2" fmla="*/ 55958 w 102715"/>
                <a:gd name="connsiteY2" fmla="*/ 118742 h 138372"/>
                <a:gd name="connsiteX3" fmla="*/ 75559 w 102715"/>
                <a:gd name="connsiteY3" fmla="*/ 114177 h 138372"/>
                <a:gd name="connsiteX4" fmla="*/ 83982 w 102715"/>
                <a:gd name="connsiteY4" fmla="*/ 100716 h 138372"/>
                <a:gd name="connsiteX5" fmla="*/ 78393 w 102715"/>
                <a:gd name="connsiteY5" fmla="*/ 87648 h 138372"/>
                <a:gd name="connsiteX6" fmla="*/ 64380 w 102715"/>
                <a:gd name="connsiteY6" fmla="*/ 80170 h 138372"/>
                <a:gd name="connsiteX7" fmla="*/ 45960 w 102715"/>
                <a:gd name="connsiteY7" fmla="*/ 75132 h 138372"/>
                <a:gd name="connsiteX8" fmla="*/ 27304 w 102715"/>
                <a:gd name="connsiteY8" fmla="*/ 69622 h 138372"/>
                <a:gd name="connsiteX9" fmla="*/ 12347 w 102715"/>
                <a:gd name="connsiteY9" fmla="*/ 60412 h 138372"/>
                <a:gd name="connsiteX10" fmla="*/ 5262 w 102715"/>
                <a:gd name="connsiteY10" fmla="*/ 44668 h 138372"/>
                <a:gd name="connsiteX11" fmla="*/ 8332 w 102715"/>
                <a:gd name="connsiteY11" fmla="*/ 25854 h 138372"/>
                <a:gd name="connsiteX12" fmla="*/ 18881 w 102715"/>
                <a:gd name="connsiteY12" fmla="*/ 12157 h 138372"/>
                <a:gd name="connsiteX13" fmla="*/ 34231 w 102715"/>
                <a:gd name="connsiteY13" fmla="*/ 3734 h 138372"/>
                <a:gd name="connsiteX14" fmla="*/ 52100 w 102715"/>
                <a:gd name="connsiteY14" fmla="*/ 113 h 138372"/>
                <a:gd name="connsiteX15" fmla="*/ 76661 w 102715"/>
                <a:gd name="connsiteY15" fmla="*/ 4521 h 138372"/>
                <a:gd name="connsiteX16" fmla="*/ 94372 w 102715"/>
                <a:gd name="connsiteY16" fmla="*/ 18533 h 138372"/>
                <a:gd name="connsiteX17" fmla="*/ 95868 w 102715"/>
                <a:gd name="connsiteY17" fmla="*/ 25224 h 138372"/>
                <a:gd name="connsiteX18" fmla="*/ 92641 w 102715"/>
                <a:gd name="connsiteY18" fmla="*/ 30419 h 138372"/>
                <a:gd name="connsiteX19" fmla="*/ 86658 w 102715"/>
                <a:gd name="connsiteY19" fmla="*/ 31994 h 138372"/>
                <a:gd name="connsiteX20" fmla="*/ 80124 w 102715"/>
                <a:gd name="connsiteY20" fmla="*/ 28137 h 138372"/>
                <a:gd name="connsiteX21" fmla="*/ 67057 w 102715"/>
                <a:gd name="connsiteY21" fmla="*/ 19871 h 138372"/>
                <a:gd name="connsiteX22" fmla="*/ 50526 w 102715"/>
                <a:gd name="connsiteY22" fmla="*/ 17746 h 138372"/>
                <a:gd name="connsiteX23" fmla="*/ 31712 w 102715"/>
                <a:gd name="connsiteY23" fmla="*/ 24437 h 138372"/>
                <a:gd name="connsiteX24" fmla="*/ 23840 w 102715"/>
                <a:gd name="connsiteY24" fmla="*/ 40181 h 138372"/>
                <a:gd name="connsiteX25" fmla="*/ 29823 w 102715"/>
                <a:gd name="connsiteY25" fmla="*/ 49942 h 138372"/>
                <a:gd name="connsiteX26" fmla="*/ 44858 w 102715"/>
                <a:gd name="connsiteY26" fmla="*/ 55924 h 138372"/>
                <a:gd name="connsiteX27" fmla="*/ 64144 w 102715"/>
                <a:gd name="connsiteY27" fmla="*/ 61277 h 138372"/>
                <a:gd name="connsiteX28" fmla="*/ 83037 w 102715"/>
                <a:gd name="connsiteY28" fmla="*/ 69149 h 138372"/>
                <a:gd name="connsiteX29" fmla="*/ 97364 w 102715"/>
                <a:gd name="connsiteY29" fmla="*/ 81823 h 138372"/>
                <a:gd name="connsiteX30" fmla="*/ 102559 w 102715"/>
                <a:gd name="connsiteY30" fmla="*/ 102684 h 138372"/>
                <a:gd name="connsiteX31" fmla="*/ 96183 w 102715"/>
                <a:gd name="connsiteY31" fmla="*/ 120395 h 138372"/>
                <a:gd name="connsiteX32" fmla="*/ 81148 w 102715"/>
                <a:gd name="connsiteY32" fmla="*/ 131888 h 138372"/>
                <a:gd name="connsiteX33" fmla="*/ 60917 w 102715"/>
                <a:gd name="connsiteY33" fmla="*/ 137714 h 138372"/>
                <a:gd name="connsiteX34" fmla="*/ 38718 w 102715"/>
                <a:gd name="connsiteY34" fmla="*/ 137714 h 138372"/>
                <a:gd name="connsiteX35" fmla="*/ 18330 w 102715"/>
                <a:gd name="connsiteY35" fmla="*/ 132912 h 138372"/>
                <a:gd name="connsiteX36" fmla="*/ 3058 w 102715"/>
                <a:gd name="connsiteY36" fmla="*/ 123151 h 138372"/>
                <a:gd name="connsiteX37" fmla="*/ -12 w 102715"/>
                <a:gd name="connsiteY37" fmla="*/ 115279 h 138372"/>
                <a:gd name="connsiteX38" fmla="*/ 2901 w 102715"/>
                <a:gd name="connsiteY38" fmla="*/ 108194 h 138372"/>
                <a:gd name="connsiteX39" fmla="*/ 9198 w 102715"/>
                <a:gd name="connsiteY39" fmla="*/ 104730 h 138372"/>
                <a:gd name="connsiteX40" fmla="*/ 16677 w 102715"/>
                <a:gd name="connsiteY40" fmla="*/ 106856 h 138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2715" h="138372">
                  <a:moveTo>
                    <a:pt x="16677" y="106856"/>
                  </a:moveTo>
                  <a:cubicBezTo>
                    <a:pt x="21508" y="111235"/>
                    <a:pt x="27350" y="114346"/>
                    <a:pt x="33680" y="115908"/>
                  </a:cubicBezTo>
                  <a:cubicBezTo>
                    <a:pt x="40912" y="118015"/>
                    <a:pt x="48429" y="118971"/>
                    <a:pt x="55958" y="118742"/>
                  </a:cubicBezTo>
                  <a:cubicBezTo>
                    <a:pt x="62742" y="118627"/>
                    <a:pt x="69423" y="117071"/>
                    <a:pt x="75559" y="114177"/>
                  </a:cubicBezTo>
                  <a:cubicBezTo>
                    <a:pt x="80853" y="111832"/>
                    <a:pt x="84188" y="106502"/>
                    <a:pt x="83982" y="100716"/>
                  </a:cubicBezTo>
                  <a:cubicBezTo>
                    <a:pt x="84303" y="95719"/>
                    <a:pt x="82228" y="90867"/>
                    <a:pt x="78393" y="87648"/>
                  </a:cubicBezTo>
                  <a:cubicBezTo>
                    <a:pt x="74217" y="84322"/>
                    <a:pt x="69468" y="81787"/>
                    <a:pt x="64380" y="80170"/>
                  </a:cubicBezTo>
                  <a:cubicBezTo>
                    <a:pt x="58349" y="78115"/>
                    <a:pt x="52197" y="76433"/>
                    <a:pt x="45960" y="75132"/>
                  </a:cubicBezTo>
                  <a:cubicBezTo>
                    <a:pt x="39588" y="73862"/>
                    <a:pt x="33343" y="72018"/>
                    <a:pt x="27304" y="69622"/>
                  </a:cubicBezTo>
                  <a:cubicBezTo>
                    <a:pt x="21822" y="67441"/>
                    <a:pt x="16761" y="64325"/>
                    <a:pt x="12347" y="60412"/>
                  </a:cubicBezTo>
                  <a:cubicBezTo>
                    <a:pt x="8036" y="56279"/>
                    <a:pt x="5496" y="50635"/>
                    <a:pt x="5262" y="44668"/>
                  </a:cubicBezTo>
                  <a:cubicBezTo>
                    <a:pt x="4586" y="38235"/>
                    <a:pt x="5647" y="31738"/>
                    <a:pt x="8332" y="25854"/>
                  </a:cubicBezTo>
                  <a:cubicBezTo>
                    <a:pt x="10790" y="20563"/>
                    <a:pt x="14393" y="15884"/>
                    <a:pt x="18881" y="12157"/>
                  </a:cubicBezTo>
                  <a:cubicBezTo>
                    <a:pt x="23428" y="8417"/>
                    <a:pt x="28634" y="5560"/>
                    <a:pt x="34231" y="3734"/>
                  </a:cubicBezTo>
                  <a:cubicBezTo>
                    <a:pt x="40020" y="1812"/>
                    <a:pt x="46019" y="596"/>
                    <a:pt x="52100" y="113"/>
                  </a:cubicBezTo>
                  <a:cubicBezTo>
                    <a:pt x="60526" y="-474"/>
                    <a:pt x="68965" y="1041"/>
                    <a:pt x="76661" y="4521"/>
                  </a:cubicBezTo>
                  <a:cubicBezTo>
                    <a:pt x="83744" y="7467"/>
                    <a:pt x="89875" y="12317"/>
                    <a:pt x="94372" y="18533"/>
                  </a:cubicBezTo>
                  <a:cubicBezTo>
                    <a:pt x="95806" y="20446"/>
                    <a:pt x="96351" y="22882"/>
                    <a:pt x="95868" y="25224"/>
                  </a:cubicBezTo>
                  <a:cubicBezTo>
                    <a:pt x="95467" y="27293"/>
                    <a:pt x="94318" y="29143"/>
                    <a:pt x="92641" y="30419"/>
                  </a:cubicBezTo>
                  <a:cubicBezTo>
                    <a:pt x="90922" y="31691"/>
                    <a:pt x="88780" y="32255"/>
                    <a:pt x="86658" y="31994"/>
                  </a:cubicBezTo>
                  <a:cubicBezTo>
                    <a:pt x="84088" y="31535"/>
                    <a:pt x="81768" y="30166"/>
                    <a:pt x="80124" y="28137"/>
                  </a:cubicBezTo>
                  <a:cubicBezTo>
                    <a:pt x="76523" y="24338"/>
                    <a:pt x="72032" y="21497"/>
                    <a:pt x="67057" y="19871"/>
                  </a:cubicBezTo>
                  <a:cubicBezTo>
                    <a:pt x="61761" y="17991"/>
                    <a:pt x="56125" y="17266"/>
                    <a:pt x="50526" y="17746"/>
                  </a:cubicBezTo>
                  <a:cubicBezTo>
                    <a:pt x="43795" y="18372"/>
                    <a:pt x="37328" y="20673"/>
                    <a:pt x="31712" y="24437"/>
                  </a:cubicBezTo>
                  <a:cubicBezTo>
                    <a:pt x="26365" y="27813"/>
                    <a:pt x="23333" y="33877"/>
                    <a:pt x="23840" y="40181"/>
                  </a:cubicBezTo>
                  <a:cubicBezTo>
                    <a:pt x="23701" y="44339"/>
                    <a:pt x="26054" y="48179"/>
                    <a:pt x="29823" y="49942"/>
                  </a:cubicBezTo>
                  <a:cubicBezTo>
                    <a:pt x="34606" y="52469"/>
                    <a:pt x="39647" y="54475"/>
                    <a:pt x="44858" y="55924"/>
                  </a:cubicBezTo>
                  <a:cubicBezTo>
                    <a:pt x="50920" y="57735"/>
                    <a:pt x="57296" y="59546"/>
                    <a:pt x="64144" y="61277"/>
                  </a:cubicBezTo>
                  <a:cubicBezTo>
                    <a:pt x="70752" y="63085"/>
                    <a:pt x="77101" y="65730"/>
                    <a:pt x="83037" y="69149"/>
                  </a:cubicBezTo>
                  <a:cubicBezTo>
                    <a:pt x="88725" y="72214"/>
                    <a:pt x="93628" y="76552"/>
                    <a:pt x="97364" y="81823"/>
                  </a:cubicBezTo>
                  <a:cubicBezTo>
                    <a:pt x="101322" y="88025"/>
                    <a:pt x="103147" y="95350"/>
                    <a:pt x="102559" y="102684"/>
                  </a:cubicBezTo>
                  <a:cubicBezTo>
                    <a:pt x="102495" y="109138"/>
                    <a:pt x="100248" y="115381"/>
                    <a:pt x="96183" y="120395"/>
                  </a:cubicBezTo>
                  <a:cubicBezTo>
                    <a:pt x="92130" y="125340"/>
                    <a:pt x="86983" y="129274"/>
                    <a:pt x="81148" y="131888"/>
                  </a:cubicBezTo>
                  <a:cubicBezTo>
                    <a:pt x="74725" y="134808"/>
                    <a:pt x="67909" y="136771"/>
                    <a:pt x="60917" y="137714"/>
                  </a:cubicBezTo>
                  <a:cubicBezTo>
                    <a:pt x="53543" y="138578"/>
                    <a:pt x="46093" y="138578"/>
                    <a:pt x="38718" y="137714"/>
                  </a:cubicBezTo>
                  <a:cubicBezTo>
                    <a:pt x="31734" y="137055"/>
                    <a:pt x="24874" y="135440"/>
                    <a:pt x="18330" y="132912"/>
                  </a:cubicBezTo>
                  <a:cubicBezTo>
                    <a:pt x="12558" y="130872"/>
                    <a:pt x="7333" y="127532"/>
                    <a:pt x="3058" y="123151"/>
                  </a:cubicBezTo>
                  <a:cubicBezTo>
                    <a:pt x="864" y="121149"/>
                    <a:pt x="-272" y="118238"/>
                    <a:pt x="-12" y="115279"/>
                  </a:cubicBezTo>
                  <a:cubicBezTo>
                    <a:pt x="173" y="112666"/>
                    <a:pt x="1195" y="110182"/>
                    <a:pt x="2901" y="108194"/>
                  </a:cubicBezTo>
                  <a:cubicBezTo>
                    <a:pt x="4517" y="106322"/>
                    <a:pt x="6752" y="105092"/>
                    <a:pt x="9198" y="104730"/>
                  </a:cubicBezTo>
                  <a:cubicBezTo>
                    <a:pt x="11886" y="104230"/>
                    <a:pt x="14653" y="105016"/>
                    <a:pt x="16677" y="106856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7" name="Forme libre : forme 76">
              <a:extLst>
                <a:ext uri="{FF2B5EF4-FFF2-40B4-BE49-F238E27FC236}">
                  <a16:creationId xmlns:a16="http://schemas.microsoft.com/office/drawing/2014/main" id="{C39AAAC0-D215-468E-8B45-5E855B521CEB}"/>
                </a:ext>
              </a:extLst>
            </p:cNvPr>
            <p:cNvSpPr/>
            <p:nvPr/>
          </p:nvSpPr>
          <p:spPr>
            <a:xfrm>
              <a:off x="7832990" y="2024436"/>
              <a:ext cx="125266" cy="226553"/>
            </a:xfrm>
            <a:custGeom>
              <a:avLst/>
              <a:gdLst>
                <a:gd name="connsiteX0" fmla="*/ 106402 w 125266"/>
                <a:gd name="connsiteY0" fmla="*/ 10302 h 226553"/>
                <a:gd name="connsiteX1" fmla="*/ 109472 w 125266"/>
                <a:gd name="connsiteY1" fmla="*/ 2430 h 226553"/>
                <a:gd name="connsiteX2" fmla="*/ 115612 w 125266"/>
                <a:gd name="connsiteY2" fmla="*/ -10 h 226553"/>
                <a:gd name="connsiteX3" fmla="*/ 121988 w 125266"/>
                <a:gd name="connsiteY3" fmla="*/ 2430 h 226553"/>
                <a:gd name="connsiteX4" fmla="*/ 125216 w 125266"/>
                <a:gd name="connsiteY4" fmla="*/ 10302 h 226553"/>
                <a:gd name="connsiteX5" fmla="*/ 123720 w 125266"/>
                <a:gd name="connsiteY5" fmla="*/ 63673 h 226553"/>
                <a:gd name="connsiteX6" fmla="*/ 123720 w 125266"/>
                <a:gd name="connsiteY6" fmla="*/ 113975 h 226553"/>
                <a:gd name="connsiteX7" fmla="*/ 124350 w 125266"/>
                <a:gd name="connsiteY7" fmla="*/ 164512 h 226553"/>
                <a:gd name="connsiteX8" fmla="*/ 125058 w 125266"/>
                <a:gd name="connsiteY8" fmla="*/ 218041 h 226553"/>
                <a:gd name="connsiteX9" fmla="*/ 121594 w 125266"/>
                <a:gd name="connsiteY9" fmla="*/ 224417 h 226553"/>
                <a:gd name="connsiteX10" fmla="*/ 115690 w 125266"/>
                <a:gd name="connsiteY10" fmla="*/ 226543 h 226553"/>
                <a:gd name="connsiteX11" fmla="*/ 109708 w 125266"/>
                <a:gd name="connsiteY11" fmla="*/ 224417 h 226553"/>
                <a:gd name="connsiteX12" fmla="*/ 106244 w 125266"/>
                <a:gd name="connsiteY12" fmla="*/ 218041 h 226553"/>
                <a:gd name="connsiteX13" fmla="*/ 106244 w 125266"/>
                <a:gd name="connsiteY13" fmla="*/ 209618 h 226553"/>
                <a:gd name="connsiteX14" fmla="*/ 106244 w 125266"/>
                <a:gd name="connsiteY14" fmla="*/ 201195 h 226553"/>
                <a:gd name="connsiteX15" fmla="*/ 76488 w 125266"/>
                <a:gd name="connsiteY15" fmla="*/ 216939 h 226553"/>
                <a:gd name="connsiteX16" fmla="*/ 42718 w 125266"/>
                <a:gd name="connsiteY16" fmla="*/ 215758 h 226553"/>
                <a:gd name="connsiteX17" fmla="*/ 14300 w 125266"/>
                <a:gd name="connsiteY17" fmla="*/ 196787 h 226553"/>
                <a:gd name="connsiteX18" fmla="*/ 288 w 125266"/>
                <a:gd name="connsiteY18" fmla="*/ 158530 h 226553"/>
                <a:gd name="connsiteX19" fmla="*/ 10286 w 125266"/>
                <a:gd name="connsiteY19" fmla="*/ 115313 h 226553"/>
                <a:gd name="connsiteX20" fmla="*/ 38074 w 125266"/>
                <a:gd name="connsiteY20" fmla="*/ 92878 h 226553"/>
                <a:gd name="connsiteX21" fmla="*/ 73261 w 125266"/>
                <a:gd name="connsiteY21" fmla="*/ 90359 h 226553"/>
                <a:gd name="connsiteX22" fmla="*/ 105142 w 125266"/>
                <a:gd name="connsiteY22" fmla="*/ 107441 h 226553"/>
                <a:gd name="connsiteX23" fmla="*/ 105142 w 125266"/>
                <a:gd name="connsiteY23" fmla="*/ 60210 h 226553"/>
                <a:gd name="connsiteX24" fmla="*/ 106402 w 125266"/>
                <a:gd name="connsiteY24" fmla="*/ 10302 h 226553"/>
                <a:gd name="connsiteX25" fmla="*/ 104513 w 125266"/>
                <a:gd name="connsiteY25" fmla="*/ 157349 h 226553"/>
                <a:gd name="connsiteX26" fmla="*/ 96641 w 125266"/>
                <a:gd name="connsiteY26" fmla="*/ 128774 h 226553"/>
                <a:gd name="connsiteX27" fmla="*/ 79480 w 125266"/>
                <a:gd name="connsiteY27" fmla="*/ 112086 h 226553"/>
                <a:gd name="connsiteX28" fmla="*/ 57990 w 125266"/>
                <a:gd name="connsiteY28" fmla="*/ 107284 h 226553"/>
                <a:gd name="connsiteX29" fmla="*/ 37287 w 125266"/>
                <a:gd name="connsiteY29" fmla="*/ 113975 h 226553"/>
                <a:gd name="connsiteX30" fmla="*/ 22487 w 125266"/>
                <a:gd name="connsiteY30" fmla="*/ 131844 h 226553"/>
                <a:gd name="connsiteX31" fmla="*/ 18788 w 125266"/>
                <a:gd name="connsiteY31" fmla="*/ 160813 h 226553"/>
                <a:gd name="connsiteX32" fmla="*/ 27447 w 125266"/>
                <a:gd name="connsiteY32" fmla="*/ 184428 h 226553"/>
                <a:gd name="connsiteX33" fmla="*/ 43978 w 125266"/>
                <a:gd name="connsiteY33" fmla="*/ 197338 h 226553"/>
                <a:gd name="connsiteX34" fmla="*/ 64130 w 125266"/>
                <a:gd name="connsiteY34" fmla="*/ 200172 h 226553"/>
                <a:gd name="connsiteX35" fmla="*/ 83731 w 125266"/>
                <a:gd name="connsiteY35" fmla="*/ 194032 h 226553"/>
                <a:gd name="connsiteX36" fmla="*/ 98293 w 125266"/>
                <a:gd name="connsiteY36" fmla="*/ 179469 h 226553"/>
                <a:gd name="connsiteX37" fmla="*/ 104276 w 125266"/>
                <a:gd name="connsiteY37" fmla="*/ 157349 h 226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266" h="226553">
                  <a:moveTo>
                    <a:pt x="106402" y="10302"/>
                  </a:moveTo>
                  <a:cubicBezTo>
                    <a:pt x="106330" y="7373"/>
                    <a:pt x="107436" y="4537"/>
                    <a:pt x="109472" y="2430"/>
                  </a:cubicBezTo>
                  <a:cubicBezTo>
                    <a:pt x="111125" y="851"/>
                    <a:pt x="113326" y="-24"/>
                    <a:pt x="115612" y="-10"/>
                  </a:cubicBezTo>
                  <a:cubicBezTo>
                    <a:pt x="117966" y="-13"/>
                    <a:pt x="120238" y="856"/>
                    <a:pt x="121988" y="2430"/>
                  </a:cubicBezTo>
                  <a:cubicBezTo>
                    <a:pt x="124105" y="4495"/>
                    <a:pt x="125274" y="7345"/>
                    <a:pt x="125216" y="10302"/>
                  </a:cubicBezTo>
                  <a:cubicBezTo>
                    <a:pt x="124428" y="28984"/>
                    <a:pt x="123930" y="46775"/>
                    <a:pt x="123720" y="63673"/>
                  </a:cubicBezTo>
                  <a:cubicBezTo>
                    <a:pt x="123720" y="80598"/>
                    <a:pt x="123720" y="97365"/>
                    <a:pt x="123720" y="113975"/>
                  </a:cubicBezTo>
                  <a:cubicBezTo>
                    <a:pt x="123720" y="130584"/>
                    <a:pt x="123720" y="147430"/>
                    <a:pt x="124350" y="164512"/>
                  </a:cubicBezTo>
                  <a:cubicBezTo>
                    <a:pt x="124979" y="181594"/>
                    <a:pt x="124822" y="199385"/>
                    <a:pt x="125058" y="218041"/>
                  </a:cubicBezTo>
                  <a:cubicBezTo>
                    <a:pt x="124766" y="220533"/>
                    <a:pt x="123525" y="222816"/>
                    <a:pt x="121594" y="224417"/>
                  </a:cubicBezTo>
                  <a:cubicBezTo>
                    <a:pt x="119936" y="225795"/>
                    <a:pt x="117847" y="226547"/>
                    <a:pt x="115690" y="226543"/>
                  </a:cubicBezTo>
                  <a:cubicBezTo>
                    <a:pt x="113511" y="226546"/>
                    <a:pt x="111397" y="225795"/>
                    <a:pt x="109708" y="224417"/>
                  </a:cubicBezTo>
                  <a:cubicBezTo>
                    <a:pt x="107808" y="222791"/>
                    <a:pt x="106574" y="220521"/>
                    <a:pt x="106244" y="218041"/>
                  </a:cubicBezTo>
                  <a:cubicBezTo>
                    <a:pt x="106244" y="215207"/>
                    <a:pt x="106244" y="212452"/>
                    <a:pt x="106244" y="209618"/>
                  </a:cubicBezTo>
                  <a:cubicBezTo>
                    <a:pt x="106244" y="206784"/>
                    <a:pt x="106244" y="203951"/>
                    <a:pt x="106244" y="201195"/>
                  </a:cubicBezTo>
                  <a:cubicBezTo>
                    <a:pt x="97988" y="209116"/>
                    <a:pt x="87681" y="214570"/>
                    <a:pt x="76488" y="216939"/>
                  </a:cubicBezTo>
                  <a:cubicBezTo>
                    <a:pt x="65319" y="219477"/>
                    <a:pt x="53682" y="219070"/>
                    <a:pt x="42718" y="215758"/>
                  </a:cubicBezTo>
                  <a:cubicBezTo>
                    <a:pt x="31622" y="212291"/>
                    <a:pt x="21758" y="205705"/>
                    <a:pt x="14300" y="196787"/>
                  </a:cubicBezTo>
                  <a:cubicBezTo>
                    <a:pt x="5617" y="185885"/>
                    <a:pt x="701" y="172462"/>
                    <a:pt x="288" y="158530"/>
                  </a:cubicBezTo>
                  <a:cubicBezTo>
                    <a:pt x="-1207" y="143418"/>
                    <a:pt x="2306" y="128233"/>
                    <a:pt x="10286" y="115313"/>
                  </a:cubicBezTo>
                  <a:cubicBezTo>
                    <a:pt x="16926" y="105069"/>
                    <a:pt x="26660" y="97210"/>
                    <a:pt x="38074" y="92878"/>
                  </a:cubicBezTo>
                  <a:cubicBezTo>
                    <a:pt x="49337" y="88767"/>
                    <a:pt x="61527" y="87894"/>
                    <a:pt x="73261" y="90359"/>
                  </a:cubicBezTo>
                  <a:cubicBezTo>
                    <a:pt x="85372" y="92695"/>
                    <a:pt x="96489" y="98651"/>
                    <a:pt x="105142" y="107441"/>
                  </a:cubicBezTo>
                  <a:cubicBezTo>
                    <a:pt x="105142" y="91697"/>
                    <a:pt x="105142" y="75953"/>
                    <a:pt x="105142" y="60210"/>
                  </a:cubicBezTo>
                  <a:cubicBezTo>
                    <a:pt x="105142" y="44466"/>
                    <a:pt x="105378" y="27935"/>
                    <a:pt x="106402" y="10302"/>
                  </a:cubicBezTo>
                  <a:close/>
                  <a:moveTo>
                    <a:pt x="104513" y="157349"/>
                  </a:moveTo>
                  <a:cubicBezTo>
                    <a:pt x="104500" y="147290"/>
                    <a:pt x="101781" y="137420"/>
                    <a:pt x="96641" y="128774"/>
                  </a:cubicBezTo>
                  <a:cubicBezTo>
                    <a:pt x="92486" y="121800"/>
                    <a:pt x="86567" y="116044"/>
                    <a:pt x="79480" y="112086"/>
                  </a:cubicBezTo>
                  <a:cubicBezTo>
                    <a:pt x="72919" y="108473"/>
                    <a:pt x="65464" y="106807"/>
                    <a:pt x="57990" y="107284"/>
                  </a:cubicBezTo>
                  <a:cubicBezTo>
                    <a:pt x="50607" y="107578"/>
                    <a:pt x="43446" y="109892"/>
                    <a:pt x="37287" y="113975"/>
                  </a:cubicBezTo>
                  <a:cubicBezTo>
                    <a:pt x="30811" y="118465"/>
                    <a:pt x="25693" y="124646"/>
                    <a:pt x="22487" y="131844"/>
                  </a:cubicBezTo>
                  <a:cubicBezTo>
                    <a:pt x="18589" y="140970"/>
                    <a:pt x="17308" y="151000"/>
                    <a:pt x="18788" y="160813"/>
                  </a:cubicBezTo>
                  <a:cubicBezTo>
                    <a:pt x="19363" y="169349"/>
                    <a:pt x="22368" y="177543"/>
                    <a:pt x="27447" y="184428"/>
                  </a:cubicBezTo>
                  <a:cubicBezTo>
                    <a:pt x="31721" y="190115"/>
                    <a:pt x="37425" y="194569"/>
                    <a:pt x="43978" y="197338"/>
                  </a:cubicBezTo>
                  <a:cubicBezTo>
                    <a:pt x="50364" y="199910"/>
                    <a:pt x="57282" y="200883"/>
                    <a:pt x="64130" y="200172"/>
                  </a:cubicBezTo>
                  <a:cubicBezTo>
                    <a:pt x="71041" y="199622"/>
                    <a:pt x="77740" y="197523"/>
                    <a:pt x="83731" y="194032"/>
                  </a:cubicBezTo>
                  <a:cubicBezTo>
                    <a:pt x="89747" y="190498"/>
                    <a:pt x="94760" y="185485"/>
                    <a:pt x="98293" y="179469"/>
                  </a:cubicBezTo>
                  <a:cubicBezTo>
                    <a:pt x="102329" y="172805"/>
                    <a:pt x="104402" y="165138"/>
                    <a:pt x="104276" y="157349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8" name="Forme libre : forme 77">
              <a:extLst>
                <a:ext uri="{FF2B5EF4-FFF2-40B4-BE49-F238E27FC236}">
                  <a16:creationId xmlns:a16="http://schemas.microsoft.com/office/drawing/2014/main" id="{1473943B-171D-41DB-8413-C763F672B8B3}"/>
                </a:ext>
              </a:extLst>
            </p:cNvPr>
            <p:cNvSpPr/>
            <p:nvPr/>
          </p:nvSpPr>
          <p:spPr>
            <a:xfrm>
              <a:off x="7992644" y="2116477"/>
              <a:ext cx="114800" cy="137424"/>
            </a:xfrm>
            <a:custGeom>
              <a:avLst/>
              <a:gdLst>
                <a:gd name="connsiteX0" fmla="*/ 113633 w 114800"/>
                <a:gd name="connsiteY0" fmla="*/ 7686 h 137424"/>
                <a:gd name="connsiteX1" fmla="*/ 114184 w 114800"/>
                <a:gd name="connsiteY1" fmla="*/ 36890 h 137424"/>
                <a:gd name="connsiteX2" fmla="*/ 114577 w 114800"/>
                <a:gd name="connsiteY2" fmla="*/ 55547 h 137424"/>
                <a:gd name="connsiteX3" fmla="*/ 114577 w 114800"/>
                <a:gd name="connsiteY3" fmla="*/ 69008 h 137424"/>
                <a:gd name="connsiteX4" fmla="*/ 114577 w 114800"/>
                <a:gd name="connsiteY4" fmla="*/ 82469 h 137424"/>
                <a:gd name="connsiteX5" fmla="*/ 114577 w 114800"/>
                <a:gd name="connsiteY5" fmla="*/ 100338 h 137424"/>
                <a:gd name="connsiteX6" fmla="*/ 114577 w 114800"/>
                <a:gd name="connsiteY6" fmla="*/ 128204 h 137424"/>
                <a:gd name="connsiteX7" fmla="*/ 111507 w 114800"/>
                <a:gd name="connsiteY7" fmla="*/ 135132 h 137424"/>
                <a:gd name="connsiteX8" fmla="*/ 104816 w 114800"/>
                <a:gd name="connsiteY8" fmla="*/ 137414 h 137424"/>
                <a:gd name="connsiteX9" fmla="*/ 98047 w 114800"/>
                <a:gd name="connsiteY9" fmla="*/ 135289 h 137424"/>
                <a:gd name="connsiteX10" fmla="*/ 94976 w 114800"/>
                <a:gd name="connsiteY10" fmla="*/ 128913 h 137424"/>
                <a:gd name="connsiteX11" fmla="*/ 94976 w 114800"/>
                <a:gd name="connsiteY11" fmla="*/ 109390 h 137424"/>
                <a:gd name="connsiteX12" fmla="*/ 77737 w 114800"/>
                <a:gd name="connsiteY12" fmla="*/ 126236 h 137424"/>
                <a:gd name="connsiteX13" fmla="*/ 52390 w 114800"/>
                <a:gd name="connsiteY13" fmla="*/ 132376 h 137424"/>
                <a:gd name="connsiteX14" fmla="*/ 30112 w 114800"/>
                <a:gd name="connsiteY14" fmla="*/ 127575 h 137424"/>
                <a:gd name="connsiteX15" fmla="*/ 15077 w 114800"/>
                <a:gd name="connsiteY15" fmla="*/ 113405 h 137424"/>
                <a:gd name="connsiteX16" fmla="*/ 6260 w 114800"/>
                <a:gd name="connsiteY16" fmla="*/ 92230 h 137424"/>
                <a:gd name="connsiteX17" fmla="*/ 1695 w 114800"/>
                <a:gd name="connsiteY17" fmla="*/ 66567 h 137424"/>
                <a:gd name="connsiteX18" fmla="*/ -37 w 114800"/>
                <a:gd name="connsiteY18" fmla="*/ 38701 h 137424"/>
                <a:gd name="connsiteX19" fmla="*/ -37 w 114800"/>
                <a:gd name="connsiteY19" fmla="*/ 11070 h 137424"/>
                <a:gd name="connsiteX20" fmla="*/ 2875 w 114800"/>
                <a:gd name="connsiteY20" fmla="*/ 4537 h 137424"/>
                <a:gd name="connsiteX21" fmla="*/ 9172 w 114800"/>
                <a:gd name="connsiteY21" fmla="*/ 2018 h 137424"/>
                <a:gd name="connsiteX22" fmla="*/ 15706 w 114800"/>
                <a:gd name="connsiteY22" fmla="*/ 3907 h 137424"/>
                <a:gd name="connsiteX23" fmla="*/ 18776 w 114800"/>
                <a:gd name="connsiteY23" fmla="*/ 10677 h 137424"/>
                <a:gd name="connsiteX24" fmla="*/ 19563 w 114800"/>
                <a:gd name="connsiteY24" fmla="*/ 45785 h 137424"/>
                <a:gd name="connsiteX25" fmla="*/ 22791 w 114800"/>
                <a:gd name="connsiteY25" fmla="*/ 79556 h 137424"/>
                <a:gd name="connsiteX26" fmla="*/ 32788 w 114800"/>
                <a:gd name="connsiteY26" fmla="*/ 105140 h 137424"/>
                <a:gd name="connsiteX27" fmla="*/ 53727 w 114800"/>
                <a:gd name="connsiteY27" fmla="*/ 115137 h 137424"/>
                <a:gd name="connsiteX28" fmla="*/ 84507 w 114800"/>
                <a:gd name="connsiteY28" fmla="*/ 91521 h 137424"/>
                <a:gd name="connsiteX29" fmla="*/ 94110 w 114800"/>
                <a:gd name="connsiteY29" fmla="*/ 25476 h 137424"/>
                <a:gd name="connsiteX30" fmla="*/ 94110 w 114800"/>
                <a:gd name="connsiteY30" fmla="*/ 9260 h 137424"/>
                <a:gd name="connsiteX31" fmla="*/ 96944 w 114800"/>
                <a:gd name="connsiteY31" fmla="*/ 2726 h 137424"/>
                <a:gd name="connsiteX32" fmla="*/ 103320 w 114800"/>
                <a:gd name="connsiteY32" fmla="*/ 50 h 137424"/>
                <a:gd name="connsiteX33" fmla="*/ 109854 w 114800"/>
                <a:gd name="connsiteY33" fmla="*/ 1545 h 137424"/>
                <a:gd name="connsiteX34" fmla="*/ 113632 w 114800"/>
                <a:gd name="connsiteY34" fmla="*/ 7686 h 137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4800" h="137424">
                  <a:moveTo>
                    <a:pt x="113633" y="7686"/>
                  </a:moveTo>
                  <a:cubicBezTo>
                    <a:pt x="113633" y="19730"/>
                    <a:pt x="113633" y="29491"/>
                    <a:pt x="114184" y="36890"/>
                  </a:cubicBezTo>
                  <a:cubicBezTo>
                    <a:pt x="114735" y="44290"/>
                    <a:pt x="114184" y="50587"/>
                    <a:pt x="114577" y="55547"/>
                  </a:cubicBezTo>
                  <a:cubicBezTo>
                    <a:pt x="114971" y="60506"/>
                    <a:pt x="114577" y="64993"/>
                    <a:pt x="114577" y="69008"/>
                  </a:cubicBezTo>
                  <a:lnTo>
                    <a:pt x="114577" y="82469"/>
                  </a:lnTo>
                  <a:cubicBezTo>
                    <a:pt x="114577" y="87349"/>
                    <a:pt x="114577" y="93253"/>
                    <a:pt x="114577" y="100338"/>
                  </a:cubicBezTo>
                  <a:cubicBezTo>
                    <a:pt x="114577" y="107422"/>
                    <a:pt x="114577" y="116633"/>
                    <a:pt x="114577" y="128204"/>
                  </a:cubicBezTo>
                  <a:cubicBezTo>
                    <a:pt x="114806" y="130886"/>
                    <a:pt x="113648" y="133499"/>
                    <a:pt x="111507" y="135132"/>
                  </a:cubicBezTo>
                  <a:cubicBezTo>
                    <a:pt x="109585" y="136602"/>
                    <a:pt x="107236" y="137403"/>
                    <a:pt x="104816" y="137414"/>
                  </a:cubicBezTo>
                  <a:cubicBezTo>
                    <a:pt x="102394" y="137422"/>
                    <a:pt x="100029" y="136679"/>
                    <a:pt x="98047" y="135289"/>
                  </a:cubicBezTo>
                  <a:cubicBezTo>
                    <a:pt x="95984" y="133842"/>
                    <a:pt x="94821" y="131427"/>
                    <a:pt x="94976" y="128913"/>
                  </a:cubicBezTo>
                  <a:lnTo>
                    <a:pt x="94976" y="109390"/>
                  </a:lnTo>
                  <a:cubicBezTo>
                    <a:pt x="90634" y="116283"/>
                    <a:pt x="84728" y="122055"/>
                    <a:pt x="77737" y="126236"/>
                  </a:cubicBezTo>
                  <a:cubicBezTo>
                    <a:pt x="69995" y="130530"/>
                    <a:pt x="61237" y="132651"/>
                    <a:pt x="52390" y="132376"/>
                  </a:cubicBezTo>
                  <a:cubicBezTo>
                    <a:pt x="44661" y="132887"/>
                    <a:pt x="36944" y="131223"/>
                    <a:pt x="30112" y="127575"/>
                  </a:cubicBezTo>
                  <a:cubicBezTo>
                    <a:pt x="24011" y="124160"/>
                    <a:pt x="18847" y="119293"/>
                    <a:pt x="15077" y="113405"/>
                  </a:cubicBezTo>
                  <a:cubicBezTo>
                    <a:pt x="11053" y="106849"/>
                    <a:pt x="8078" y="99704"/>
                    <a:pt x="6260" y="92230"/>
                  </a:cubicBezTo>
                  <a:cubicBezTo>
                    <a:pt x="4156" y="83789"/>
                    <a:pt x="2631" y="75215"/>
                    <a:pt x="1695" y="66567"/>
                  </a:cubicBezTo>
                  <a:cubicBezTo>
                    <a:pt x="638" y="57315"/>
                    <a:pt x="60" y="48013"/>
                    <a:pt x="-37" y="38701"/>
                  </a:cubicBezTo>
                  <a:cubicBezTo>
                    <a:pt x="-37" y="29150"/>
                    <a:pt x="-37" y="19939"/>
                    <a:pt x="-37" y="11070"/>
                  </a:cubicBezTo>
                  <a:cubicBezTo>
                    <a:pt x="-170" y="8552"/>
                    <a:pt x="914" y="6122"/>
                    <a:pt x="2875" y="4537"/>
                  </a:cubicBezTo>
                  <a:cubicBezTo>
                    <a:pt x="4648" y="3042"/>
                    <a:pt x="6857" y="2158"/>
                    <a:pt x="9172" y="2018"/>
                  </a:cubicBezTo>
                  <a:cubicBezTo>
                    <a:pt x="11505" y="1858"/>
                    <a:pt x="13819" y="2527"/>
                    <a:pt x="15706" y="3907"/>
                  </a:cubicBezTo>
                  <a:cubicBezTo>
                    <a:pt x="17798" y="5508"/>
                    <a:pt x="18950" y="8049"/>
                    <a:pt x="18776" y="10677"/>
                  </a:cubicBezTo>
                  <a:cubicBezTo>
                    <a:pt x="18776" y="21934"/>
                    <a:pt x="19327" y="33663"/>
                    <a:pt x="19563" y="45785"/>
                  </a:cubicBezTo>
                  <a:cubicBezTo>
                    <a:pt x="19728" y="57111"/>
                    <a:pt x="20807" y="68404"/>
                    <a:pt x="22791" y="79556"/>
                  </a:cubicBezTo>
                  <a:cubicBezTo>
                    <a:pt x="24254" y="88701"/>
                    <a:pt x="27663" y="97425"/>
                    <a:pt x="32788" y="105140"/>
                  </a:cubicBezTo>
                  <a:cubicBezTo>
                    <a:pt x="37537" y="111908"/>
                    <a:pt x="45479" y="115700"/>
                    <a:pt x="53727" y="115137"/>
                  </a:cubicBezTo>
                  <a:cubicBezTo>
                    <a:pt x="68054" y="115137"/>
                    <a:pt x="78366" y="107265"/>
                    <a:pt x="84507" y="91521"/>
                  </a:cubicBezTo>
                  <a:cubicBezTo>
                    <a:pt x="91517" y="70230"/>
                    <a:pt x="94767" y="47882"/>
                    <a:pt x="94110" y="25476"/>
                  </a:cubicBezTo>
                  <a:lnTo>
                    <a:pt x="94110" y="9260"/>
                  </a:lnTo>
                  <a:cubicBezTo>
                    <a:pt x="93959" y="6755"/>
                    <a:pt x="95012" y="4328"/>
                    <a:pt x="96944" y="2726"/>
                  </a:cubicBezTo>
                  <a:cubicBezTo>
                    <a:pt x="98771" y="1246"/>
                    <a:pt x="100983" y="317"/>
                    <a:pt x="103320" y="50"/>
                  </a:cubicBezTo>
                  <a:cubicBezTo>
                    <a:pt x="105604" y="-199"/>
                    <a:pt x="107906" y="328"/>
                    <a:pt x="109854" y="1545"/>
                  </a:cubicBezTo>
                  <a:cubicBezTo>
                    <a:pt x="112032" y="2861"/>
                    <a:pt x="113439" y="5148"/>
                    <a:pt x="113632" y="7686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9" name="Forme libre : forme 78">
              <a:extLst>
                <a:ext uri="{FF2B5EF4-FFF2-40B4-BE49-F238E27FC236}">
                  <a16:creationId xmlns:a16="http://schemas.microsoft.com/office/drawing/2014/main" id="{A412C89F-409D-43DF-936E-4C8BEDE80D87}"/>
                </a:ext>
              </a:extLst>
            </p:cNvPr>
            <p:cNvSpPr/>
            <p:nvPr/>
          </p:nvSpPr>
          <p:spPr>
            <a:xfrm>
              <a:off x="8246838" y="2110182"/>
              <a:ext cx="177826" cy="228379"/>
            </a:xfrm>
            <a:custGeom>
              <a:avLst/>
              <a:gdLst>
                <a:gd name="connsiteX0" fmla="*/ 99453 w 177826"/>
                <a:gd name="connsiteY0" fmla="*/ 10045 h 228379"/>
                <a:gd name="connsiteX1" fmla="*/ 102444 w 177826"/>
                <a:gd name="connsiteY1" fmla="*/ 2567 h 228379"/>
                <a:gd name="connsiteX2" fmla="*/ 113564 w 177826"/>
                <a:gd name="connsiteY2" fmla="*/ 2036 h 228379"/>
                <a:gd name="connsiteX3" fmla="*/ 114095 w 177826"/>
                <a:gd name="connsiteY3" fmla="*/ 2567 h 228379"/>
                <a:gd name="connsiteX4" fmla="*/ 117165 w 177826"/>
                <a:gd name="connsiteY4" fmla="*/ 10045 h 228379"/>
                <a:gd name="connsiteX5" fmla="*/ 117165 w 177826"/>
                <a:gd name="connsiteY5" fmla="*/ 43815 h 228379"/>
                <a:gd name="connsiteX6" fmla="*/ 117165 w 177826"/>
                <a:gd name="connsiteY6" fmla="*/ 70580 h 228379"/>
                <a:gd name="connsiteX7" fmla="*/ 117165 w 177826"/>
                <a:gd name="connsiteY7" fmla="*/ 94196 h 228379"/>
                <a:gd name="connsiteX8" fmla="*/ 117165 w 177826"/>
                <a:gd name="connsiteY8" fmla="*/ 116788 h 228379"/>
                <a:gd name="connsiteX9" fmla="*/ 117165 w 177826"/>
                <a:gd name="connsiteY9" fmla="*/ 153629 h 228379"/>
                <a:gd name="connsiteX10" fmla="*/ 121337 w 177826"/>
                <a:gd name="connsiteY10" fmla="*/ 190941 h 228379"/>
                <a:gd name="connsiteX11" fmla="*/ 128265 w 177826"/>
                <a:gd name="connsiteY11" fmla="*/ 205898 h 228379"/>
                <a:gd name="connsiteX12" fmla="*/ 138656 w 177826"/>
                <a:gd name="connsiteY12" fmla="*/ 212038 h 228379"/>
                <a:gd name="connsiteX13" fmla="*/ 150385 w 177826"/>
                <a:gd name="connsiteY13" fmla="*/ 208810 h 228379"/>
                <a:gd name="connsiteX14" fmla="*/ 160933 w 177826"/>
                <a:gd name="connsiteY14" fmla="*/ 195901 h 228379"/>
                <a:gd name="connsiteX15" fmla="*/ 167231 w 177826"/>
                <a:gd name="connsiteY15" fmla="*/ 189209 h 228379"/>
                <a:gd name="connsiteX16" fmla="*/ 173607 w 177826"/>
                <a:gd name="connsiteY16" fmla="*/ 189209 h 228379"/>
                <a:gd name="connsiteX17" fmla="*/ 177464 w 177826"/>
                <a:gd name="connsiteY17" fmla="*/ 194405 h 228379"/>
                <a:gd name="connsiteX18" fmla="*/ 176677 w 177826"/>
                <a:gd name="connsiteY18" fmla="*/ 202277 h 228379"/>
                <a:gd name="connsiteX19" fmla="*/ 162035 w 177826"/>
                <a:gd name="connsiteY19" fmla="*/ 220303 h 228379"/>
                <a:gd name="connsiteX20" fmla="*/ 142670 w 177826"/>
                <a:gd name="connsiteY20" fmla="*/ 228175 h 228379"/>
                <a:gd name="connsiteX21" fmla="*/ 123148 w 177826"/>
                <a:gd name="connsiteY21" fmla="*/ 224318 h 228379"/>
                <a:gd name="connsiteX22" fmla="*/ 108113 w 177826"/>
                <a:gd name="connsiteY22" fmla="*/ 207000 h 228379"/>
                <a:gd name="connsiteX23" fmla="*/ 102445 w 177826"/>
                <a:gd name="connsiteY23" fmla="*/ 189209 h 228379"/>
                <a:gd name="connsiteX24" fmla="*/ 99848 w 177826"/>
                <a:gd name="connsiteY24" fmla="*/ 166853 h 228379"/>
                <a:gd name="connsiteX25" fmla="*/ 99060 w 177826"/>
                <a:gd name="connsiteY25" fmla="*/ 142687 h 228379"/>
                <a:gd name="connsiteX26" fmla="*/ 99060 w 177826"/>
                <a:gd name="connsiteY26" fmla="*/ 119071 h 228379"/>
                <a:gd name="connsiteX27" fmla="*/ 81190 w 177826"/>
                <a:gd name="connsiteY27" fmla="*/ 130643 h 228379"/>
                <a:gd name="connsiteX28" fmla="*/ 58362 w 177826"/>
                <a:gd name="connsiteY28" fmla="*/ 135130 h 228379"/>
                <a:gd name="connsiteX29" fmla="*/ 32620 w 177826"/>
                <a:gd name="connsiteY29" fmla="*/ 130013 h 228379"/>
                <a:gd name="connsiteX30" fmla="*/ 14200 w 177826"/>
                <a:gd name="connsiteY30" fmla="*/ 116158 h 228379"/>
                <a:gd name="connsiteX31" fmla="*/ 3415 w 177826"/>
                <a:gd name="connsiteY31" fmla="*/ 96400 h 228379"/>
                <a:gd name="connsiteX32" fmla="*/ -48 w 177826"/>
                <a:gd name="connsiteY32" fmla="*/ 73729 h 228379"/>
                <a:gd name="connsiteX33" fmla="*/ 3651 w 177826"/>
                <a:gd name="connsiteY33" fmla="*/ 52002 h 228379"/>
                <a:gd name="connsiteX34" fmla="*/ 14357 w 177826"/>
                <a:gd name="connsiteY34" fmla="*/ 33031 h 228379"/>
                <a:gd name="connsiteX35" fmla="*/ 32226 w 177826"/>
                <a:gd name="connsiteY35" fmla="*/ 19334 h 228379"/>
                <a:gd name="connsiteX36" fmla="*/ 57180 w 177826"/>
                <a:gd name="connsiteY36" fmla="*/ 14139 h 228379"/>
                <a:gd name="connsiteX37" fmla="*/ 99846 w 177826"/>
                <a:gd name="connsiteY37" fmla="*/ 30276 h 228379"/>
                <a:gd name="connsiteX38" fmla="*/ 56630 w 177826"/>
                <a:gd name="connsiteY38" fmla="*/ 32322 h 228379"/>
                <a:gd name="connsiteX39" fmla="*/ 39863 w 177826"/>
                <a:gd name="connsiteY39" fmla="*/ 35786 h 228379"/>
                <a:gd name="connsiteX40" fmla="*/ 27897 w 177826"/>
                <a:gd name="connsiteY40" fmla="*/ 45154 h 228379"/>
                <a:gd name="connsiteX41" fmla="*/ 20734 w 177826"/>
                <a:gd name="connsiteY41" fmla="*/ 58457 h 228379"/>
                <a:gd name="connsiteX42" fmla="*/ 18373 w 177826"/>
                <a:gd name="connsiteY42" fmla="*/ 74201 h 228379"/>
                <a:gd name="connsiteX43" fmla="*/ 20892 w 177826"/>
                <a:gd name="connsiteY43" fmla="*/ 89945 h 228379"/>
                <a:gd name="connsiteX44" fmla="*/ 70991 w 177826"/>
                <a:gd name="connsiteY44" fmla="*/ 114201 h 228379"/>
                <a:gd name="connsiteX45" fmla="*/ 75523 w 177826"/>
                <a:gd name="connsiteY45" fmla="*/ 112301 h 228379"/>
                <a:gd name="connsiteX46" fmla="*/ 87724 w 177826"/>
                <a:gd name="connsiteY46" fmla="*/ 102540 h 228379"/>
                <a:gd name="connsiteX47" fmla="*/ 95045 w 177826"/>
                <a:gd name="connsiteY47" fmla="*/ 89158 h 228379"/>
                <a:gd name="connsiteX48" fmla="*/ 97564 w 177826"/>
                <a:gd name="connsiteY48" fmla="*/ 73414 h 228379"/>
                <a:gd name="connsiteX49" fmla="*/ 86543 w 177826"/>
                <a:gd name="connsiteY49" fmla="*/ 45311 h 228379"/>
                <a:gd name="connsiteX50" fmla="*/ 56630 w 177826"/>
                <a:gd name="connsiteY50" fmla="*/ 32086 h 228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7826" h="228379">
                  <a:moveTo>
                    <a:pt x="99453" y="10045"/>
                  </a:moveTo>
                  <a:cubicBezTo>
                    <a:pt x="99479" y="7266"/>
                    <a:pt x="100546" y="4597"/>
                    <a:pt x="102444" y="2567"/>
                  </a:cubicBezTo>
                  <a:cubicBezTo>
                    <a:pt x="105369" y="-650"/>
                    <a:pt x="110347" y="-888"/>
                    <a:pt x="113564" y="2036"/>
                  </a:cubicBezTo>
                  <a:cubicBezTo>
                    <a:pt x="113749" y="2204"/>
                    <a:pt x="113927" y="2382"/>
                    <a:pt x="114095" y="2567"/>
                  </a:cubicBezTo>
                  <a:cubicBezTo>
                    <a:pt x="115990" y="4605"/>
                    <a:pt x="117081" y="7263"/>
                    <a:pt x="117165" y="10045"/>
                  </a:cubicBezTo>
                  <a:cubicBezTo>
                    <a:pt x="117165" y="22876"/>
                    <a:pt x="117165" y="34054"/>
                    <a:pt x="117165" y="43815"/>
                  </a:cubicBezTo>
                  <a:cubicBezTo>
                    <a:pt x="117165" y="53577"/>
                    <a:pt x="117165" y="62393"/>
                    <a:pt x="117165" y="70580"/>
                  </a:cubicBezTo>
                  <a:cubicBezTo>
                    <a:pt x="117165" y="78767"/>
                    <a:pt x="117165" y="86324"/>
                    <a:pt x="117165" y="94196"/>
                  </a:cubicBezTo>
                  <a:lnTo>
                    <a:pt x="117165" y="116788"/>
                  </a:lnTo>
                  <a:cubicBezTo>
                    <a:pt x="117165" y="128832"/>
                    <a:pt x="117165" y="141112"/>
                    <a:pt x="117165" y="153629"/>
                  </a:cubicBezTo>
                  <a:cubicBezTo>
                    <a:pt x="117409" y="166168"/>
                    <a:pt x="118806" y="178658"/>
                    <a:pt x="121337" y="190941"/>
                  </a:cubicBezTo>
                  <a:cubicBezTo>
                    <a:pt x="122466" y="196393"/>
                    <a:pt x="124836" y="201511"/>
                    <a:pt x="128265" y="205898"/>
                  </a:cubicBezTo>
                  <a:cubicBezTo>
                    <a:pt x="130804" y="209212"/>
                    <a:pt x="134528" y="211412"/>
                    <a:pt x="138656" y="212038"/>
                  </a:cubicBezTo>
                  <a:cubicBezTo>
                    <a:pt x="142833" y="212484"/>
                    <a:pt x="147024" y="211331"/>
                    <a:pt x="150385" y="208810"/>
                  </a:cubicBezTo>
                  <a:cubicBezTo>
                    <a:pt x="154888" y="205419"/>
                    <a:pt x="158507" y="200990"/>
                    <a:pt x="160933" y="195901"/>
                  </a:cubicBezTo>
                  <a:cubicBezTo>
                    <a:pt x="162108" y="192952"/>
                    <a:pt x="164359" y="190561"/>
                    <a:pt x="167231" y="189209"/>
                  </a:cubicBezTo>
                  <a:cubicBezTo>
                    <a:pt x="169239" y="188211"/>
                    <a:pt x="171598" y="188211"/>
                    <a:pt x="173607" y="189209"/>
                  </a:cubicBezTo>
                  <a:cubicBezTo>
                    <a:pt x="175516" y="190378"/>
                    <a:pt x="176898" y="192240"/>
                    <a:pt x="177464" y="194405"/>
                  </a:cubicBezTo>
                  <a:cubicBezTo>
                    <a:pt x="178071" y="197044"/>
                    <a:pt x="177794" y="199810"/>
                    <a:pt x="176677" y="202277"/>
                  </a:cubicBezTo>
                  <a:cubicBezTo>
                    <a:pt x="173348" y="209395"/>
                    <a:pt x="168319" y="215585"/>
                    <a:pt x="162035" y="220303"/>
                  </a:cubicBezTo>
                  <a:cubicBezTo>
                    <a:pt x="156408" y="224625"/>
                    <a:pt x="149717" y="227345"/>
                    <a:pt x="142670" y="228175"/>
                  </a:cubicBezTo>
                  <a:cubicBezTo>
                    <a:pt x="135922" y="228905"/>
                    <a:pt x="129112" y="227559"/>
                    <a:pt x="123148" y="224318"/>
                  </a:cubicBezTo>
                  <a:cubicBezTo>
                    <a:pt x="116343" y="220386"/>
                    <a:pt x="111050" y="214290"/>
                    <a:pt x="108113" y="207000"/>
                  </a:cubicBezTo>
                  <a:cubicBezTo>
                    <a:pt x="105340" y="201388"/>
                    <a:pt x="103429" y="195391"/>
                    <a:pt x="102445" y="189209"/>
                  </a:cubicBezTo>
                  <a:cubicBezTo>
                    <a:pt x="101146" y="181814"/>
                    <a:pt x="100279" y="174349"/>
                    <a:pt x="99848" y="166853"/>
                  </a:cubicBezTo>
                  <a:cubicBezTo>
                    <a:pt x="99296" y="158981"/>
                    <a:pt x="99060" y="151109"/>
                    <a:pt x="99060" y="142687"/>
                  </a:cubicBezTo>
                  <a:lnTo>
                    <a:pt x="99060" y="119071"/>
                  </a:lnTo>
                  <a:cubicBezTo>
                    <a:pt x="93797" y="123906"/>
                    <a:pt x="87755" y="127818"/>
                    <a:pt x="81190" y="130643"/>
                  </a:cubicBezTo>
                  <a:cubicBezTo>
                    <a:pt x="73979" y="133721"/>
                    <a:pt x="66202" y="135249"/>
                    <a:pt x="58362" y="135130"/>
                  </a:cubicBezTo>
                  <a:cubicBezTo>
                    <a:pt x="49512" y="135302"/>
                    <a:pt x="40731" y="133556"/>
                    <a:pt x="32620" y="130013"/>
                  </a:cubicBezTo>
                  <a:cubicBezTo>
                    <a:pt x="25548" y="126785"/>
                    <a:pt x="19263" y="122058"/>
                    <a:pt x="14200" y="116158"/>
                  </a:cubicBezTo>
                  <a:cubicBezTo>
                    <a:pt x="9324" y="110357"/>
                    <a:pt x="5657" y="103639"/>
                    <a:pt x="3415" y="96400"/>
                  </a:cubicBezTo>
                  <a:cubicBezTo>
                    <a:pt x="1140" y="89057"/>
                    <a:pt x="-28" y="81416"/>
                    <a:pt x="-48" y="73729"/>
                  </a:cubicBezTo>
                  <a:cubicBezTo>
                    <a:pt x="-42" y="66330"/>
                    <a:pt x="1209" y="58986"/>
                    <a:pt x="3651" y="52002"/>
                  </a:cubicBezTo>
                  <a:cubicBezTo>
                    <a:pt x="6020" y="45073"/>
                    <a:pt x="9650" y="38641"/>
                    <a:pt x="14357" y="33031"/>
                  </a:cubicBezTo>
                  <a:cubicBezTo>
                    <a:pt x="19276" y="27252"/>
                    <a:pt x="25367" y="22583"/>
                    <a:pt x="32226" y="19334"/>
                  </a:cubicBezTo>
                  <a:cubicBezTo>
                    <a:pt x="40043" y="15733"/>
                    <a:pt x="48576" y="13956"/>
                    <a:pt x="57180" y="14139"/>
                  </a:cubicBezTo>
                  <a:cubicBezTo>
                    <a:pt x="73053" y="13185"/>
                    <a:pt x="88577" y="19057"/>
                    <a:pt x="99846" y="30276"/>
                  </a:cubicBezTo>
                  <a:close/>
                  <a:moveTo>
                    <a:pt x="56630" y="32322"/>
                  </a:moveTo>
                  <a:cubicBezTo>
                    <a:pt x="50847" y="32153"/>
                    <a:pt x="45105" y="33339"/>
                    <a:pt x="39863" y="35786"/>
                  </a:cubicBezTo>
                  <a:cubicBezTo>
                    <a:pt x="35207" y="37947"/>
                    <a:pt x="31113" y="41153"/>
                    <a:pt x="27897" y="45154"/>
                  </a:cubicBezTo>
                  <a:cubicBezTo>
                    <a:pt x="24673" y="49084"/>
                    <a:pt x="22240" y="53602"/>
                    <a:pt x="20734" y="58457"/>
                  </a:cubicBezTo>
                  <a:cubicBezTo>
                    <a:pt x="19134" y="63551"/>
                    <a:pt x="18338" y="68862"/>
                    <a:pt x="18373" y="74201"/>
                  </a:cubicBezTo>
                  <a:cubicBezTo>
                    <a:pt x="18411" y="79546"/>
                    <a:pt x="19260" y="84855"/>
                    <a:pt x="20892" y="89945"/>
                  </a:cubicBezTo>
                  <a:cubicBezTo>
                    <a:pt x="28028" y="110478"/>
                    <a:pt x="50459" y="121337"/>
                    <a:pt x="70991" y="114201"/>
                  </a:cubicBezTo>
                  <a:cubicBezTo>
                    <a:pt x="72540" y="113662"/>
                    <a:pt x="74053" y="113028"/>
                    <a:pt x="75523" y="112301"/>
                  </a:cubicBezTo>
                  <a:cubicBezTo>
                    <a:pt x="80216" y="109918"/>
                    <a:pt x="84369" y="106595"/>
                    <a:pt x="87724" y="102540"/>
                  </a:cubicBezTo>
                  <a:cubicBezTo>
                    <a:pt x="90908" y="98528"/>
                    <a:pt x="93383" y="94002"/>
                    <a:pt x="95045" y="89158"/>
                  </a:cubicBezTo>
                  <a:cubicBezTo>
                    <a:pt x="96740" y="84083"/>
                    <a:pt x="97591" y="78764"/>
                    <a:pt x="97564" y="73414"/>
                  </a:cubicBezTo>
                  <a:cubicBezTo>
                    <a:pt x="97029" y="63100"/>
                    <a:pt x="93162" y="53239"/>
                    <a:pt x="86543" y="45311"/>
                  </a:cubicBezTo>
                  <a:cubicBezTo>
                    <a:pt x="79033" y="36675"/>
                    <a:pt x="68071" y="31829"/>
                    <a:pt x="56630" y="32086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0" name="Forme libre : forme 79">
              <a:extLst>
                <a:ext uri="{FF2B5EF4-FFF2-40B4-BE49-F238E27FC236}">
                  <a16:creationId xmlns:a16="http://schemas.microsoft.com/office/drawing/2014/main" id="{0743736E-9A82-41E6-8FC8-4694EC1EDE64}"/>
                </a:ext>
              </a:extLst>
            </p:cNvPr>
            <p:cNvSpPr/>
            <p:nvPr/>
          </p:nvSpPr>
          <p:spPr>
            <a:xfrm>
              <a:off x="8398991" y="2116477"/>
              <a:ext cx="114800" cy="137424"/>
            </a:xfrm>
            <a:custGeom>
              <a:avLst/>
              <a:gdLst>
                <a:gd name="connsiteX0" fmla="*/ 113633 w 114800"/>
                <a:gd name="connsiteY0" fmla="*/ 7686 h 137424"/>
                <a:gd name="connsiteX1" fmla="*/ 114184 w 114800"/>
                <a:gd name="connsiteY1" fmla="*/ 36890 h 137424"/>
                <a:gd name="connsiteX2" fmla="*/ 114577 w 114800"/>
                <a:gd name="connsiteY2" fmla="*/ 55547 h 137424"/>
                <a:gd name="connsiteX3" fmla="*/ 114577 w 114800"/>
                <a:gd name="connsiteY3" fmla="*/ 69008 h 137424"/>
                <a:gd name="connsiteX4" fmla="*/ 114577 w 114800"/>
                <a:gd name="connsiteY4" fmla="*/ 82469 h 137424"/>
                <a:gd name="connsiteX5" fmla="*/ 114577 w 114800"/>
                <a:gd name="connsiteY5" fmla="*/ 100338 h 137424"/>
                <a:gd name="connsiteX6" fmla="*/ 114577 w 114800"/>
                <a:gd name="connsiteY6" fmla="*/ 128204 h 137424"/>
                <a:gd name="connsiteX7" fmla="*/ 111507 w 114800"/>
                <a:gd name="connsiteY7" fmla="*/ 135132 h 137424"/>
                <a:gd name="connsiteX8" fmla="*/ 104816 w 114800"/>
                <a:gd name="connsiteY8" fmla="*/ 137414 h 137424"/>
                <a:gd name="connsiteX9" fmla="*/ 98047 w 114800"/>
                <a:gd name="connsiteY9" fmla="*/ 135289 h 137424"/>
                <a:gd name="connsiteX10" fmla="*/ 94976 w 114800"/>
                <a:gd name="connsiteY10" fmla="*/ 128913 h 137424"/>
                <a:gd name="connsiteX11" fmla="*/ 94976 w 114800"/>
                <a:gd name="connsiteY11" fmla="*/ 109390 h 137424"/>
                <a:gd name="connsiteX12" fmla="*/ 77737 w 114800"/>
                <a:gd name="connsiteY12" fmla="*/ 126236 h 137424"/>
                <a:gd name="connsiteX13" fmla="*/ 52390 w 114800"/>
                <a:gd name="connsiteY13" fmla="*/ 132376 h 137424"/>
                <a:gd name="connsiteX14" fmla="*/ 30112 w 114800"/>
                <a:gd name="connsiteY14" fmla="*/ 127575 h 137424"/>
                <a:gd name="connsiteX15" fmla="*/ 15077 w 114800"/>
                <a:gd name="connsiteY15" fmla="*/ 113405 h 137424"/>
                <a:gd name="connsiteX16" fmla="*/ 6260 w 114800"/>
                <a:gd name="connsiteY16" fmla="*/ 92230 h 137424"/>
                <a:gd name="connsiteX17" fmla="*/ 1695 w 114800"/>
                <a:gd name="connsiteY17" fmla="*/ 66567 h 137424"/>
                <a:gd name="connsiteX18" fmla="*/ -37 w 114800"/>
                <a:gd name="connsiteY18" fmla="*/ 38701 h 137424"/>
                <a:gd name="connsiteX19" fmla="*/ -37 w 114800"/>
                <a:gd name="connsiteY19" fmla="*/ 11070 h 137424"/>
                <a:gd name="connsiteX20" fmla="*/ 2875 w 114800"/>
                <a:gd name="connsiteY20" fmla="*/ 4537 h 137424"/>
                <a:gd name="connsiteX21" fmla="*/ 9172 w 114800"/>
                <a:gd name="connsiteY21" fmla="*/ 2018 h 137424"/>
                <a:gd name="connsiteX22" fmla="*/ 15706 w 114800"/>
                <a:gd name="connsiteY22" fmla="*/ 3907 h 137424"/>
                <a:gd name="connsiteX23" fmla="*/ 18776 w 114800"/>
                <a:gd name="connsiteY23" fmla="*/ 10677 h 137424"/>
                <a:gd name="connsiteX24" fmla="*/ 19563 w 114800"/>
                <a:gd name="connsiteY24" fmla="*/ 45785 h 137424"/>
                <a:gd name="connsiteX25" fmla="*/ 22870 w 114800"/>
                <a:gd name="connsiteY25" fmla="*/ 79556 h 137424"/>
                <a:gd name="connsiteX26" fmla="*/ 32788 w 114800"/>
                <a:gd name="connsiteY26" fmla="*/ 105140 h 137424"/>
                <a:gd name="connsiteX27" fmla="*/ 53727 w 114800"/>
                <a:gd name="connsiteY27" fmla="*/ 115137 h 137424"/>
                <a:gd name="connsiteX28" fmla="*/ 84507 w 114800"/>
                <a:gd name="connsiteY28" fmla="*/ 91521 h 137424"/>
                <a:gd name="connsiteX29" fmla="*/ 94110 w 114800"/>
                <a:gd name="connsiteY29" fmla="*/ 25476 h 137424"/>
                <a:gd name="connsiteX30" fmla="*/ 94111 w 114800"/>
                <a:gd name="connsiteY30" fmla="*/ 9260 h 137424"/>
                <a:gd name="connsiteX31" fmla="*/ 96944 w 114800"/>
                <a:gd name="connsiteY31" fmla="*/ 2726 h 137424"/>
                <a:gd name="connsiteX32" fmla="*/ 103321 w 114800"/>
                <a:gd name="connsiteY32" fmla="*/ 50 h 137424"/>
                <a:gd name="connsiteX33" fmla="*/ 109854 w 114800"/>
                <a:gd name="connsiteY33" fmla="*/ 1545 h 137424"/>
                <a:gd name="connsiteX34" fmla="*/ 113633 w 114800"/>
                <a:gd name="connsiteY34" fmla="*/ 7686 h 137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4800" h="137424">
                  <a:moveTo>
                    <a:pt x="113633" y="7686"/>
                  </a:moveTo>
                  <a:cubicBezTo>
                    <a:pt x="113633" y="19730"/>
                    <a:pt x="113633" y="29491"/>
                    <a:pt x="114184" y="36890"/>
                  </a:cubicBezTo>
                  <a:cubicBezTo>
                    <a:pt x="114735" y="44290"/>
                    <a:pt x="114184" y="50587"/>
                    <a:pt x="114577" y="55547"/>
                  </a:cubicBezTo>
                  <a:cubicBezTo>
                    <a:pt x="114971" y="60506"/>
                    <a:pt x="114577" y="64993"/>
                    <a:pt x="114577" y="69008"/>
                  </a:cubicBezTo>
                  <a:lnTo>
                    <a:pt x="114577" y="82469"/>
                  </a:lnTo>
                  <a:cubicBezTo>
                    <a:pt x="114577" y="87349"/>
                    <a:pt x="114577" y="93253"/>
                    <a:pt x="114577" y="100338"/>
                  </a:cubicBezTo>
                  <a:cubicBezTo>
                    <a:pt x="114577" y="107422"/>
                    <a:pt x="114577" y="116633"/>
                    <a:pt x="114577" y="128204"/>
                  </a:cubicBezTo>
                  <a:cubicBezTo>
                    <a:pt x="114806" y="130886"/>
                    <a:pt x="113648" y="133499"/>
                    <a:pt x="111507" y="135132"/>
                  </a:cubicBezTo>
                  <a:cubicBezTo>
                    <a:pt x="109585" y="136602"/>
                    <a:pt x="107236" y="137403"/>
                    <a:pt x="104816" y="137414"/>
                  </a:cubicBezTo>
                  <a:cubicBezTo>
                    <a:pt x="102394" y="137422"/>
                    <a:pt x="100029" y="136679"/>
                    <a:pt x="98047" y="135289"/>
                  </a:cubicBezTo>
                  <a:cubicBezTo>
                    <a:pt x="95984" y="133842"/>
                    <a:pt x="94821" y="131427"/>
                    <a:pt x="94976" y="128913"/>
                  </a:cubicBezTo>
                  <a:lnTo>
                    <a:pt x="94976" y="109390"/>
                  </a:lnTo>
                  <a:cubicBezTo>
                    <a:pt x="90656" y="116300"/>
                    <a:pt x="84745" y="122076"/>
                    <a:pt x="77737" y="126236"/>
                  </a:cubicBezTo>
                  <a:cubicBezTo>
                    <a:pt x="69998" y="130537"/>
                    <a:pt x="61238" y="132659"/>
                    <a:pt x="52390" y="132376"/>
                  </a:cubicBezTo>
                  <a:cubicBezTo>
                    <a:pt x="44661" y="132887"/>
                    <a:pt x="36944" y="131223"/>
                    <a:pt x="30112" y="127575"/>
                  </a:cubicBezTo>
                  <a:cubicBezTo>
                    <a:pt x="24011" y="124160"/>
                    <a:pt x="18847" y="119293"/>
                    <a:pt x="15077" y="113405"/>
                  </a:cubicBezTo>
                  <a:cubicBezTo>
                    <a:pt x="11053" y="106849"/>
                    <a:pt x="8078" y="99704"/>
                    <a:pt x="6260" y="92230"/>
                  </a:cubicBezTo>
                  <a:cubicBezTo>
                    <a:pt x="4156" y="83789"/>
                    <a:pt x="2631" y="75215"/>
                    <a:pt x="1695" y="66567"/>
                  </a:cubicBezTo>
                  <a:cubicBezTo>
                    <a:pt x="638" y="57315"/>
                    <a:pt x="60" y="48013"/>
                    <a:pt x="-37" y="38701"/>
                  </a:cubicBezTo>
                  <a:cubicBezTo>
                    <a:pt x="-37" y="29150"/>
                    <a:pt x="-37" y="19939"/>
                    <a:pt x="-37" y="11070"/>
                  </a:cubicBezTo>
                  <a:cubicBezTo>
                    <a:pt x="-170" y="8552"/>
                    <a:pt x="914" y="6122"/>
                    <a:pt x="2875" y="4537"/>
                  </a:cubicBezTo>
                  <a:cubicBezTo>
                    <a:pt x="4648" y="3042"/>
                    <a:pt x="6857" y="2158"/>
                    <a:pt x="9172" y="2018"/>
                  </a:cubicBezTo>
                  <a:cubicBezTo>
                    <a:pt x="11505" y="1858"/>
                    <a:pt x="13819" y="2527"/>
                    <a:pt x="15706" y="3907"/>
                  </a:cubicBezTo>
                  <a:cubicBezTo>
                    <a:pt x="17798" y="5508"/>
                    <a:pt x="18950" y="8049"/>
                    <a:pt x="18776" y="10677"/>
                  </a:cubicBezTo>
                  <a:cubicBezTo>
                    <a:pt x="18776" y="21934"/>
                    <a:pt x="19328" y="33663"/>
                    <a:pt x="19563" y="45785"/>
                  </a:cubicBezTo>
                  <a:cubicBezTo>
                    <a:pt x="19713" y="57115"/>
                    <a:pt x="20819" y="68412"/>
                    <a:pt x="22870" y="79556"/>
                  </a:cubicBezTo>
                  <a:cubicBezTo>
                    <a:pt x="24272" y="88704"/>
                    <a:pt x="27658" y="97436"/>
                    <a:pt x="32788" y="105140"/>
                  </a:cubicBezTo>
                  <a:cubicBezTo>
                    <a:pt x="37597" y="111836"/>
                    <a:pt x="45497" y="115607"/>
                    <a:pt x="53727" y="115137"/>
                  </a:cubicBezTo>
                  <a:cubicBezTo>
                    <a:pt x="68055" y="115137"/>
                    <a:pt x="78367" y="107265"/>
                    <a:pt x="84507" y="91521"/>
                  </a:cubicBezTo>
                  <a:cubicBezTo>
                    <a:pt x="91517" y="70230"/>
                    <a:pt x="94767" y="47882"/>
                    <a:pt x="94110" y="25476"/>
                  </a:cubicBezTo>
                  <a:lnTo>
                    <a:pt x="94111" y="9260"/>
                  </a:lnTo>
                  <a:cubicBezTo>
                    <a:pt x="93960" y="6755"/>
                    <a:pt x="95012" y="4328"/>
                    <a:pt x="96944" y="2726"/>
                  </a:cubicBezTo>
                  <a:cubicBezTo>
                    <a:pt x="98781" y="1260"/>
                    <a:pt x="100988" y="334"/>
                    <a:pt x="103321" y="50"/>
                  </a:cubicBezTo>
                  <a:cubicBezTo>
                    <a:pt x="105605" y="-199"/>
                    <a:pt x="107906" y="328"/>
                    <a:pt x="109854" y="1545"/>
                  </a:cubicBezTo>
                  <a:cubicBezTo>
                    <a:pt x="112032" y="2861"/>
                    <a:pt x="113440" y="5148"/>
                    <a:pt x="113633" y="7686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1" name="Forme libre : forme 80">
              <a:extLst>
                <a:ext uri="{FF2B5EF4-FFF2-40B4-BE49-F238E27FC236}">
                  <a16:creationId xmlns:a16="http://schemas.microsoft.com/office/drawing/2014/main" id="{739AA324-F44A-4B22-8E0A-CD6C91F3572B}"/>
                </a:ext>
              </a:extLst>
            </p:cNvPr>
            <p:cNvSpPr/>
            <p:nvPr/>
          </p:nvSpPr>
          <p:spPr>
            <a:xfrm>
              <a:off x="8545262" y="2123058"/>
              <a:ext cx="117212" cy="121463"/>
            </a:xfrm>
            <a:custGeom>
              <a:avLst/>
              <a:gdLst>
                <a:gd name="connsiteX0" fmla="*/ 60093 w 117212"/>
                <a:gd name="connsiteY0" fmla="*/ 121388 h 121463"/>
                <a:gd name="connsiteX1" fmla="*/ 33328 w 117212"/>
                <a:gd name="connsiteY1" fmla="*/ 116743 h 121463"/>
                <a:gd name="connsiteX2" fmla="*/ 14357 w 117212"/>
                <a:gd name="connsiteY2" fmla="*/ 103046 h 121463"/>
                <a:gd name="connsiteX3" fmla="*/ 3415 w 117212"/>
                <a:gd name="connsiteY3" fmla="*/ 83366 h 121463"/>
                <a:gd name="connsiteX4" fmla="*/ -48 w 117212"/>
                <a:gd name="connsiteY4" fmla="*/ 60853 h 121463"/>
                <a:gd name="connsiteX5" fmla="*/ 3809 w 117212"/>
                <a:gd name="connsiteY5" fmla="*/ 38496 h 121463"/>
                <a:gd name="connsiteX6" fmla="*/ 33486 w 117212"/>
                <a:gd name="connsiteY6" fmla="*/ 5592 h 121463"/>
                <a:gd name="connsiteX7" fmla="*/ 58912 w 117212"/>
                <a:gd name="connsiteY7" fmla="*/ 3 h 121463"/>
                <a:gd name="connsiteX8" fmla="*/ 84575 w 117212"/>
                <a:gd name="connsiteY8" fmla="*/ 5198 h 121463"/>
                <a:gd name="connsiteX9" fmla="*/ 102995 w 117212"/>
                <a:gd name="connsiteY9" fmla="*/ 19053 h 121463"/>
                <a:gd name="connsiteX10" fmla="*/ 113701 w 117212"/>
                <a:gd name="connsiteY10" fmla="*/ 38890 h 121463"/>
                <a:gd name="connsiteX11" fmla="*/ 117164 w 117212"/>
                <a:gd name="connsiteY11" fmla="*/ 61640 h 121463"/>
                <a:gd name="connsiteX12" fmla="*/ 113465 w 117212"/>
                <a:gd name="connsiteY12" fmla="*/ 83366 h 121463"/>
                <a:gd name="connsiteX13" fmla="*/ 102759 w 117212"/>
                <a:gd name="connsiteY13" fmla="*/ 102495 h 121463"/>
                <a:gd name="connsiteX14" fmla="*/ 84969 w 117212"/>
                <a:gd name="connsiteY14" fmla="*/ 116192 h 121463"/>
                <a:gd name="connsiteX15" fmla="*/ 60094 w 117212"/>
                <a:gd name="connsiteY15" fmla="*/ 121388 h 121463"/>
                <a:gd name="connsiteX16" fmla="*/ 60093 w 117212"/>
                <a:gd name="connsiteY16" fmla="*/ 103282 h 121463"/>
                <a:gd name="connsiteX17" fmla="*/ 76860 w 117212"/>
                <a:gd name="connsiteY17" fmla="*/ 99818 h 121463"/>
                <a:gd name="connsiteX18" fmla="*/ 88747 w 117212"/>
                <a:gd name="connsiteY18" fmla="*/ 90451 h 121463"/>
                <a:gd name="connsiteX19" fmla="*/ 95832 w 117212"/>
                <a:gd name="connsiteY19" fmla="*/ 76833 h 121463"/>
                <a:gd name="connsiteX20" fmla="*/ 98115 w 117212"/>
                <a:gd name="connsiteY20" fmla="*/ 61089 h 121463"/>
                <a:gd name="connsiteX21" fmla="*/ 95674 w 117212"/>
                <a:gd name="connsiteY21" fmla="*/ 45345 h 121463"/>
                <a:gd name="connsiteX22" fmla="*/ 87802 w 117212"/>
                <a:gd name="connsiteY22" fmla="*/ 31648 h 121463"/>
                <a:gd name="connsiteX23" fmla="*/ 75129 w 117212"/>
                <a:gd name="connsiteY23" fmla="*/ 22280 h 121463"/>
                <a:gd name="connsiteX24" fmla="*/ 58047 w 117212"/>
                <a:gd name="connsiteY24" fmla="*/ 18817 h 121463"/>
                <a:gd name="connsiteX25" fmla="*/ 41122 w 117212"/>
                <a:gd name="connsiteY25" fmla="*/ 23067 h 121463"/>
                <a:gd name="connsiteX26" fmla="*/ 29078 w 117212"/>
                <a:gd name="connsiteY26" fmla="*/ 32829 h 121463"/>
                <a:gd name="connsiteX27" fmla="*/ 21757 w 117212"/>
                <a:gd name="connsiteY27" fmla="*/ 46290 h 121463"/>
                <a:gd name="connsiteX28" fmla="*/ 19238 w 117212"/>
                <a:gd name="connsiteY28" fmla="*/ 62033 h 121463"/>
                <a:gd name="connsiteX29" fmla="*/ 30022 w 117212"/>
                <a:gd name="connsiteY29" fmla="*/ 90293 h 121463"/>
                <a:gd name="connsiteX30" fmla="*/ 60251 w 117212"/>
                <a:gd name="connsiteY30" fmla="*/ 103282 h 12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212" h="121463">
                  <a:moveTo>
                    <a:pt x="60093" y="121388"/>
                  </a:moveTo>
                  <a:cubicBezTo>
                    <a:pt x="50940" y="121805"/>
                    <a:pt x="41806" y="120220"/>
                    <a:pt x="33328" y="116743"/>
                  </a:cubicBezTo>
                  <a:cubicBezTo>
                    <a:pt x="26022" y="113722"/>
                    <a:pt x="19524" y="109031"/>
                    <a:pt x="14357" y="103046"/>
                  </a:cubicBezTo>
                  <a:cubicBezTo>
                    <a:pt x="9348" y="97342"/>
                    <a:pt x="5617" y="90632"/>
                    <a:pt x="3415" y="83366"/>
                  </a:cubicBezTo>
                  <a:cubicBezTo>
                    <a:pt x="1117" y="76083"/>
                    <a:pt x="-51" y="68490"/>
                    <a:pt x="-48" y="60853"/>
                  </a:cubicBezTo>
                  <a:cubicBezTo>
                    <a:pt x="-34" y="53236"/>
                    <a:pt x="1271" y="45677"/>
                    <a:pt x="3809" y="38496"/>
                  </a:cubicBezTo>
                  <a:cubicBezTo>
                    <a:pt x="8897" y="23997"/>
                    <a:pt x="19587" y="12144"/>
                    <a:pt x="33486" y="5592"/>
                  </a:cubicBezTo>
                  <a:cubicBezTo>
                    <a:pt x="41471" y="1951"/>
                    <a:pt x="50137" y="46"/>
                    <a:pt x="58912" y="3"/>
                  </a:cubicBezTo>
                  <a:cubicBezTo>
                    <a:pt x="67745" y="-184"/>
                    <a:pt x="76510" y="1590"/>
                    <a:pt x="84575" y="5198"/>
                  </a:cubicBezTo>
                  <a:cubicBezTo>
                    <a:pt x="91647" y="8426"/>
                    <a:pt x="97932" y="13154"/>
                    <a:pt x="102995" y="19053"/>
                  </a:cubicBezTo>
                  <a:cubicBezTo>
                    <a:pt x="107833" y="24897"/>
                    <a:pt x="111471" y="31638"/>
                    <a:pt x="113701" y="38890"/>
                  </a:cubicBezTo>
                  <a:cubicBezTo>
                    <a:pt x="115982" y="46259"/>
                    <a:pt x="117149" y="53926"/>
                    <a:pt x="117164" y="61640"/>
                  </a:cubicBezTo>
                  <a:cubicBezTo>
                    <a:pt x="117164" y="69039"/>
                    <a:pt x="115913" y="76384"/>
                    <a:pt x="113465" y="83366"/>
                  </a:cubicBezTo>
                  <a:cubicBezTo>
                    <a:pt x="111128" y="90358"/>
                    <a:pt x="107497" y="96847"/>
                    <a:pt x="102759" y="102495"/>
                  </a:cubicBezTo>
                  <a:cubicBezTo>
                    <a:pt x="97886" y="108290"/>
                    <a:pt x="91817" y="112962"/>
                    <a:pt x="84969" y="116192"/>
                  </a:cubicBezTo>
                  <a:cubicBezTo>
                    <a:pt x="77180" y="119792"/>
                    <a:pt x="68672" y="121569"/>
                    <a:pt x="60094" y="121388"/>
                  </a:cubicBezTo>
                  <a:close/>
                  <a:moveTo>
                    <a:pt x="60093" y="103282"/>
                  </a:moveTo>
                  <a:cubicBezTo>
                    <a:pt x="65875" y="103443"/>
                    <a:pt x="71615" y="102257"/>
                    <a:pt x="76860" y="99818"/>
                  </a:cubicBezTo>
                  <a:cubicBezTo>
                    <a:pt x="81463" y="97608"/>
                    <a:pt x="85522" y="94410"/>
                    <a:pt x="88747" y="90451"/>
                  </a:cubicBezTo>
                  <a:cubicBezTo>
                    <a:pt x="91992" y="86428"/>
                    <a:pt x="94401" y="81798"/>
                    <a:pt x="95832" y="76833"/>
                  </a:cubicBezTo>
                  <a:cubicBezTo>
                    <a:pt x="97376" y="71728"/>
                    <a:pt x="98146" y="66421"/>
                    <a:pt x="98115" y="61089"/>
                  </a:cubicBezTo>
                  <a:cubicBezTo>
                    <a:pt x="98137" y="55745"/>
                    <a:pt x="97314" y="50431"/>
                    <a:pt x="95674" y="45345"/>
                  </a:cubicBezTo>
                  <a:cubicBezTo>
                    <a:pt x="94003" y="40294"/>
                    <a:pt x="91325" y="35635"/>
                    <a:pt x="87802" y="31648"/>
                  </a:cubicBezTo>
                  <a:cubicBezTo>
                    <a:pt x="84300" y="27651"/>
                    <a:pt x="79977" y="24456"/>
                    <a:pt x="75129" y="22280"/>
                  </a:cubicBezTo>
                  <a:cubicBezTo>
                    <a:pt x="69752" y="19903"/>
                    <a:pt x="63924" y="18721"/>
                    <a:pt x="58047" y="18817"/>
                  </a:cubicBezTo>
                  <a:cubicBezTo>
                    <a:pt x="52155" y="18925"/>
                    <a:pt x="46366" y="20379"/>
                    <a:pt x="41122" y="23067"/>
                  </a:cubicBezTo>
                  <a:cubicBezTo>
                    <a:pt x="36476" y="25454"/>
                    <a:pt x="32375" y="28777"/>
                    <a:pt x="29078" y="32829"/>
                  </a:cubicBezTo>
                  <a:cubicBezTo>
                    <a:pt x="25837" y="36831"/>
                    <a:pt x="23355" y="41393"/>
                    <a:pt x="21757" y="46290"/>
                  </a:cubicBezTo>
                  <a:cubicBezTo>
                    <a:pt x="20061" y="51364"/>
                    <a:pt x="19211" y="56683"/>
                    <a:pt x="19238" y="62033"/>
                  </a:cubicBezTo>
                  <a:cubicBezTo>
                    <a:pt x="19434" y="72421"/>
                    <a:pt x="23248" y="82416"/>
                    <a:pt x="30022" y="90293"/>
                  </a:cubicBezTo>
                  <a:cubicBezTo>
                    <a:pt x="37661" y="98909"/>
                    <a:pt x="48743" y="103671"/>
                    <a:pt x="60251" y="103282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2" name="Forme libre : forme 81">
              <a:extLst>
                <a:ext uri="{FF2B5EF4-FFF2-40B4-BE49-F238E27FC236}">
                  <a16:creationId xmlns:a16="http://schemas.microsoft.com/office/drawing/2014/main" id="{83C94465-5AB7-4683-B8DB-07D7DBF97A76}"/>
                </a:ext>
              </a:extLst>
            </p:cNvPr>
            <p:cNvSpPr/>
            <p:nvPr/>
          </p:nvSpPr>
          <p:spPr>
            <a:xfrm>
              <a:off x="8678892" y="2039708"/>
              <a:ext cx="98442" cy="213564"/>
            </a:xfrm>
            <a:custGeom>
              <a:avLst/>
              <a:gdLst>
                <a:gd name="connsiteX0" fmla="*/ 57215 w 98442"/>
                <a:gd name="connsiteY0" fmla="*/ 94452 h 213564"/>
                <a:gd name="connsiteX1" fmla="*/ 58789 w 98442"/>
                <a:gd name="connsiteY1" fmla="*/ 205446 h 213564"/>
                <a:gd name="connsiteX2" fmla="*/ 55719 w 98442"/>
                <a:gd name="connsiteY2" fmla="*/ 211665 h 213564"/>
                <a:gd name="connsiteX3" fmla="*/ 49736 w 98442"/>
                <a:gd name="connsiteY3" fmla="*/ 213554 h 213564"/>
                <a:gd name="connsiteX4" fmla="*/ 43439 w 98442"/>
                <a:gd name="connsiteY4" fmla="*/ 211665 h 213564"/>
                <a:gd name="connsiteX5" fmla="*/ 39975 w 98442"/>
                <a:gd name="connsiteY5" fmla="*/ 205446 h 213564"/>
                <a:gd name="connsiteX6" fmla="*/ 38401 w 98442"/>
                <a:gd name="connsiteY6" fmla="*/ 95239 h 213564"/>
                <a:gd name="connsiteX7" fmla="*/ 10377 w 98442"/>
                <a:gd name="connsiteY7" fmla="*/ 95239 h 213564"/>
                <a:gd name="connsiteX8" fmla="*/ 3056 w 98442"/>
                <a:gd name="connsiteY8" fmla="*/ 92720 h 213564"/>
                <a:gd name="connsiteX9" fmla="*/ -14 w 98442"/>
                <a:gd name="connsiteY9" fmla="*/ 87210 h 213564"/>
                <a:gd name="connsiteX10" fmla="*/ 1954 w 98442"/>
                <a:gd name="connsiteY10" fmla="*/ 81227 h 213564"/>
                <a:gd name="connsiteX11" fmla="*/ 9196 w 98442"/>
                <a:gd name="connsiteY11" fmla="*/ 78315 h 213564"/>
                <a:gd name="connsiteX12" fmla="*/ 38008 w 98442"/>
                <a:gd name="connsiteY12" fmla="*/ 77606 h 213564"/>
                <a:gd name="connsiteX13" fmla="*/ 37299 w 98442"/>
                <a:gd name="connsiteY13" fmla="*/ 9593 h 213564"/>
                <a:gd name="connsiteX14" fmla="*/ 40133 w 98442"/>
                <a:gd name="connsiteY14" fmla="*/ 2272 h 213564"/>
                <a:gd name="connsiteX15" fmla="*/ 46509 w 98442"/>
                <a:gd name="connsiteY15" fmla="*/ -11 h 213564"/>
                <a:gd name="connsiteX16" fmla="*/ 53043 w 98442"/>
                <a:gd name="connsiteY16" fmla="*/ 2272 h 213564"/>
                <a:gd name="connsiteX17" fmla="*/ 56113 w 98442"/>
                <a:gd name="connsiteY17" fmla="*/ 9593 h 213564"/>
                <a:gd name="connsiteX18" fmla="*/ 56821 w 98442"/>
                <a:gd name="connsiteY18" fmla="*/ 77213 h 213564"/>
                <a:gd name="connsiteX19" fmla="*/ 89096 w 98442"/>
                <a:gd name="connsiteY19" fmla="*/ 76425 h 213564"/>
                <a:gd name="connsiteX20" fmla="*/ 95630 w 98442"/>
                <a:gd name="connsiteY20" fmla="*/ 78945 h 213564"/>
                <a:gd name="connsiteX21" fmla="*/ 98307 w 98442"/>
                <a:gd name="connsiteY21" fmla="*/ 84691 h 213564"/>
                <a:gd name="connsiteX22" fmla="*/ 96811 w 98442"/>
                <a:gd name="connsiteY22" fmla="*/ 90595 h 213564"/>
                <a:gd name="connsiteX23" fmla="*/ 90671 w 98442"/>
                <a:gd name="connsiteY23" fmla="*/ 93350 h 21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8442" h="213564">
                  <a:moveTo>
                    <a:pt x="57215" y="94452"/>
                  </a:moveTo>
                  <a:lnTo>
                    <a:pt x="58789" y="205446"/>
                  </a:lnTo>
                  <a:cubicBezTo>
                    <a:pt x="58783" y="207882"/>
                    <a:pt x="57650" y="210179"/>
                    <a:pt x="55719" y="211665"/>
                  </a:cubicBezTo>
                  <a:cubicBezTo>
                    <a:pt x="53974" y="212910"/>
                    <a:pt x="51880" y="213571"/>
                    <a:pt x="49736" y="213554"/>
                  </a:cubicBezTo>
                  <a:cubicBezTo>
                    <a:pt x="47500" y="213537"/>
                    <a:pt x="45315" y="212882"/>
                    <a:pt x="43439" y="211665"/>
                  </a:cubicBezTo>
                  <a:cubicBezTo>
                    <a:pt x="41359" y="210262"/>
                    <a:pt x="40073" y="207952"/>
                    <a:pt x="39975" y="205446"/>
                  </a:cubicBezTo>
                  <a:lnTo>
                    <a:pt x="38401" y="95239"/>
                  </a:lnTo>
                  <a:lnTo>
                    <a:pt x="10377" y="95239"/>
                  </a:lnTo>
                  <a:cubicBezTo>
                    <a:pt x="7705" y="95366"/>
                    <a:pt x="5085" y="94465"/>
                    <a:pt x="3056" y="92720"/>
                  </a:cubicBezTo>
                  <a:cubicBezTo>
                    <a:pt x="1437" y="91285"/>
                    <a:pt x="354" y="89342"/>
                    <a:pt x="-14" y="87210"/>
                  </a:cubicBezTo>
                  <a:cubicBezTo>
                    <a:pt x="-219" y="85029"/>
                    <a:pt x="494" y="82861"/>
                    <a:pt x="1954" y="81227"/>
                  </a:cubicBezTo>
                  <a:cubicBezTo>
                    <a:pt x="3754" y="79140"/>
                    <a:pt x="6453" y="78054"/>
                    <a:pt x="9196" y="78315"/>
                  </a:cubicBezTo>
                  <a:lnTo>
                    <a:pt x="38008" y="77606"/>
                  </a:lnTo>
                  <a:lnTo>
                    <a:pt x="37299" y="9593"/>
                  </a:lnTo>
                  <a:cubicBezTo>
                    <a:pt x="37069" y="6847"/>
                    <a:pt x="38114" y="4148"/>
                    <a:pt x="40133" y="2272"/>
                  </a:cubicBezTo>
                  <a:cubicBezTo>
                    <a:pt x="41937" y="810"/>
                    <a:pt x="44186" y="5"/>
                    <a:pt x="46509" y="-11"/>
                  </a:cubicBezTo>
                  <a:cubicBezTo>
                    <a:pt x="48876" y="29"/>
                    <a:pt x="51167" y="830"/>
                    <a:pt x="53043" y="2272"/>
                  </a:cubicBezTo>
                  <a:cubicBezTo>
                    <a:pt x="55191" y="4072"/>
                    <a:pt x="56334" y="6800"/>
                    <a:pt x="56113" y="9593"/>
                  </a:cubicBezTo>
                  <a:lnTo>
                    <a:pt x="56821" y="77213"/>
                  </a:lnTo>
                  <a:lnTo>
                    <a:pt x="89096" y="76425"/>
                  </a:lnTo>
                  <a:cubicBezTo>
                    <a:pt x="91537" y="76277"/>
                    <a:pt x="93921" y="77196"/>
                    <a:pt x="95630" y="78945"/>
                  </a:cubicBezTo>
                  <a:cubicBezTo>
                    <a:pt x="97152" y="80498"/>
                    <a:pt x="98097" y="82526"/>
                    <a:pt x="98307" y="84691"/>
                  </a:cubicBezTo>
                  <a:cubicBezTo>
                    <a:pt x="98621" y="86780"/>
                    <a:pt x="98081" y="88907"/>
                    <a:pt x="96811" y="90595"/>
                  </a:cubicBezTo>
                  <a:cubicBezTo>
                    <a:pt x="95368" y="92501"/>
                    <a:pt x="93054" y="93539"/>
                    <a:pt x="90671" y="93350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3" name="Forme libre : forme 82">
              <a:extLst>
                <a:ext uri="{FF2B5EF4-FFF2-40B4-BE49-F238E27FC236}">
                  <a16:creationId xmlns:a16="http://schemas.microsoft.com/office/drawing/2014/main" id="{A85BDDAB-3CAB-4E67-A806-D5E05E525A71}"/>
                </a:ext>
              </a:extLst>
            </p:cNvPr>
            <p:cNvSpPr/>
            <p:nvPr/>
          </p:nvSpPr>
          <p:spPr>
            <a:xfrm>
              <a:off x="8804532" y="2073155"/>
              <a:ext cx="20881" cy="182798"/>
            </a:xfrm>
            <a:custGeom>
              <a:avLst/>
              <a:gdLst>
                <a:gd name="connsiteX0" fmla="*/ -18 w 20881"/>
                <a:gd name="connsiteY0" fmla="*/ 9602 h 182798"/>
                <a:gd name="connsiteX1" fmla="*/ 2659 w 20881"/>
                <a:gd name="connsiteY1" fmla="*/ 2674 h 182798"/>
                <a:gd name="connsiteX2" fmla="*/ 9193 w 20881"/>
                <a:gd name="connsiteY2" fmla="*/ -2 h 182798"/>
                <a:gd name="connsiteX3" fmla="*/ 16120 w 20881"/>
                <a:gd name="connsiteY3" fmla="*/ 2674 h 182798"/>
                <a:gd name="connsiteX4" fmla="*/ 18797 w 20881"/>
                <a:gd name="connsiteY4" fmla="*/ 9602 h 182798"/>
                <a:gd name="connsiteX5" fmla="*/ 16120 w 20881"/>
                <a:gd name="connsiteY5" fmla="*/ 16057 h 182798"/>
                <a:gd name="connsiteX6" fmla="*/ 9193 w 20881"/>
                <a:gd name="connsiteY6" fmla="*/ 18812 h 182798"/>
                <a:gd name="connsiteX7" fmla="*/ 2659 w 20881"/>
                <a:gd name="connsiteY7" fmla="*/ 16057 h 182798"/>
                <a:gd name="connsiteX8" fmla="*/ -18 w 20881"/>
                <a:gd name="connsiteY8" fmla="*/ 9602 h 182798"/>
                <a:gd name="connsiteX9" fmla="*/ -18 w 20881"/>
                <a:gd name="connsiteY9" fmla="*/ 48331 h 182798"/>
                <a:gd name="connsiteX10" fmla="*/ 3052 w 20881"/>
                <a:gd name="connsiteY10" fmla="*/ 41089 h 182798"/>
                <a:gd name="connsiteX11" fmla="*/ 9743 w 20881"/>
                <a:gd name="connsiteY11" fmla="*/ 38728 h 182798"/>
                <a:gd name="connsiteX12" fmla="*/ 16513 w 20881"/>
                <a:gd name="connsiteY12" fmla="*/ 41089 h 182798"/>
                <a:gd name="connsiteX13" fmla="*/ 19583 w 20881"/>
                <a:gd name="connsiteY13" fmla="*/ 48331 h 182798"/>
                <a:gd name="connsiteX14" fmla="*/ 19583 w 20881"/>
                <a:gd name="connsiteY14" fmla="*/ 81000 h 182798"/>
                <a:gd name="connsiteX15" fmla="*/ 20134 w 20881"/>
                <a:gd name="connsiteY15" fmla="*/ 111307 h 182798"/>
                <a:gd name="connsiteX16" fmla="*/ 20764 w 20881"/>
                <a:gd name="connsiteY16" fmla="*/ 141692 h 182798"/>
                <a:gd name="connsiteX17" fmla="*/ 20764 w 20881"/>
                <a:gd name="connsiteY17" fmla="*/ 174360 h 182798"/>
                <a:gd name="connsiteX18" fmla="*/ 17693 w 20881"/>
                <a:gd name="connsiteY18" fmla="*/ 180658 h 182798"/>
                <a:gd name="connsiteX19" fmla="*/ 3918 w 20881"/>
                <a:gd name="connsiteY19" fmla="*/ 180658 h 182798"/>
                <a:gd name="connsiteX20" fmla="*/ 847 w 20881"/>
                <a:gd name="connsiteY20" fmla="*/ 174360 h 182798"/>
                <a:gd name="connsiteX21" fmla="*/ 848 w 20881"/>
                <a:gd name="connsiteY21" fmla="*/ 141692 h 182798"/>
                <a:gd name="connsiteX22" fmla="*/ 848 w 20881"/>
                <a:gd name="connsiteY22" fmla="*/ 111307 h 182798"/>
                <a:gd name="connsiteX23" fmla="*/ 454 w 20881"/>
                <a:gd name="connsiteY23" fmla="*/ 81000 h 182798"/>
                <a:gd name="connsiteX24" fmla="*/ -18 w 20881"/>
                <a:gd name="connsiteY24" fmla="*/ 48331 h 18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881" h="182798">
                  <a:moveTo>
                    <a:pt x="-18" y="9602"/>
                  </a:moveTo>
                  <a:cubicBezTo>
                    <a:pt x="-138" y="7019"/>
                    <a:pt x="834" y="4505"/>
                    <a:pt x="2659" y="2674"/>
                  </a:cubicBezTo>
                  <a:cubicBezTo>
                    <a:pt x="4369" y="911"/>
                    <a:pt x="6737" y="-59"/>
                    <a:pt x="9193" y="-2"/>
                  </a:cubicBezTo>
                  <a:cubicBezTo>
                    <a:pt x="11773" y="-112"/>
                    <a:pt x="14284" y="858"/>
                    <a:pt x="16120" y="2674"/>
                  </a:cubicBezTo>
                  <a:cubicBezTo>
                    <a:pt x="17945" y="4505"/>
                    <a:pt x="18916" y="7019"/>
                    <a:pt x="18797" y="9602"/>
                  </a:cubicBezTo>
                  <a:cubicBezTo>
                    <a:pt x="18860" y="12036"/>
                    <a:pt x="17887" y="14382"/>
                    <a:pt x="16120" y="16057"/>
                  </a:cubicBezTo>
                  <a:cubicBezTo>
                    <a:pt x="14291" y="17894"/>
                    <a:pt x="11783" y="18891"/>
                    <a:pt x="9193" y="18812"/>
                  </a:cubicBezTo>
                  <a:cubicBezTo>
                    <a:pt x="6727" y="18839"/>
                    <a:pt x="4361" y="17841"/>
                    <a:pt x="2659" y="16057"/>
                  </a:cubicBezTo>
                  <a:cubicBezTo>
                    <a:pt x="891" y="14382"/>
                    <a:pt x="-82" y="12036"/>
                    <a:pt x="-18" y="9602"/>
                  </a:cubicBezTo>
                  <a:close/>
                  <a:moveTo>
                    <a:pt x="-18" y="48331"/>
                  </a:moveTo>
                  <a:cubicBezTo>
                    <a:pt x="-254" y="45558"/>
                    <a:pt x="895" y="42848"/>
                    <a:pt x="3052" y="41089"/>
                  </a:cubicBezTo>
                  <a:cubicBezTo>
                    <a:pt x="4949" y="39564"/>
                    <a:pt x="7309" y="38731"/>
                    <a:pt x="9743" y="38728"/>
                  </a:cubicBezTo>
                  <a:cubicBezTo>
                    <a:pt x="12201" y="38732"/>
                    <a:pt x="14586" y="39564"/>
                    <a:pt x="16513" y="41089"/>
                  </a:cubicBezTo>
                  <a:cubicBezTo>
                    <a:pt x="18670" y="42848"/>
                    <a:pt x="19819" y="45558"/>
                    <a:pt x="19583" y="48331"/>
                  </a:cubicBezTo>
                  <a:cubicBezTo>
                    <a:pt x="19583" y="59903"/>
                    <a:pt x="19583" y="70766"/>
                    <a:pt x="19583" y="81000"/>
                  </a:cubicBezTo>
                  <a:cubicBezTo>
                    <a:pt x="19583" y="91233"/>
                    <a:pt x="19583" y="101388"/>
                    <a:pt x="20134" y="111307"/>
                  </a:cubicBezTo>
                  <a:cubicBezTo>
                    <a:pt x="20685" y="121225"/>
                    <a:pt x="20606" y="131459"/>
                    <a:pt x="20764" y="141692"/>
                  </a:cubicBezTo>
                  <a:cubicBezTo>
                    <a:pt x="20921" y="151926"/>
                    <a:pt x="20764" y="162789"/>
                    <a:pt x="20764" y="174360"/>
                  </a:cubicBezTo>
                  <a:cubicBezTo>
                    <a:pt x="20907" y="176851"/>
                    <a:pt x="19743" y="179237"/>
                    <a:pt x="17693" y="180658"/>
                  </a:cubicBezTo>
                  <a:cubicBezTo>
                    <a:pt x="13541" y="183498"/>
                    <a:pt x="8070" y="183498"/>
                    <a:pt x="3918" y="180658"/>
                  </a:cubicBezTo>
                  <a:cubicBezTo>
                    <a:pt x="1843" y="179258"/>
                    <a:pt x="672" y="176857"/>
                    <a:pt x="847" y="174360"/>
                  </a:cubicBezTo>
                  <a:cubicBezTo>
                    <a:pt x="848" y="162789"/>
                    <a:pt x="848" y="151926"/>
                    <a:pt x="848" y="141692"/>
                  </a:cubicBezTo>
                  <a:cubicBezTo>
                    <a:pt x="848" y="131459"/>
                    <a:pt x="848" y="121304"/>
                    <a:pt x="848" y="111307"/>
                  </a:cubicBezTo>
                  <a:cubicBezTo>
                    <a:pt x="848" y="101309"/>
                    <a:pt x="848" y="91233"/>
                    <a:pt x="454" y="81000"/>
                  </a:cubicBezTo>
                  <a:cubicBezTo>
                    <a:pt x="60" y="70766"/>
                    <a:pt x="-18" y="59903"/>
                    <a:pt x="-18" y="48331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4" name="Forme libre : forme 83">
              <a:extLst>
                <a:ext uri="{FF2B5EF4-FFF2-40B4-BE49-F238E27FC236}">
                  <a16:creationId xmlns:a16="http://schemas.microsoft.com/office/drawing/2014/main" id="{32A8A2AA-6718-46A1-AE43-6ABEE60DA4F9}"/>
                </a:ext>
              </a:extLst>
            </p:cNvPr>
            <p:cNvSpPr/>
            <p:nvPr/>
          </p:nvSpPr>
          <p:spPr>
            <a:xfrm>
              <a:off x="8860132" y="2024435"/>
              <a:ext cx="126114" cy="226554"/>
            </a:xfrm>
            <a:custGeom>
              <a:avLst/>
              <a:gdLst>
                <a:gd name="connsiteX0" fmla="*/ 107252 w 126114"/>
                <a:gd name="connsiteY0" fmla="*/ 10303 h 226554"/>
                <a:gd name="connsiteX1" fmla="*/ 110322 w 126114"/>
                <a:gd name="connsiteY1" fmla="*/ 2431 h 226554"/>
                <a:gd name="connsiteX2" fmla="*/ 116462 w 126114"/>
                <a:gd name="connsiteY2" fmla="*/ -9 h 226554"/>
                <a:gd name="connsiteX3" fmla="*/ 122760 w 126114"/>
                <a:gd name="connsiteY3" fmla="*/ 2431 h 226554"/>
                <a:gd name="connsiteX4" fmla="*/ 126066 w 126114"/>
                <a:gd name="connsiteY4" fmla="*/ 10303 h 226554"/>
                <a:gd name="connsiteX5" fmla="*/ 124491 w 126114"/>
                <a:gd name="connsiteY5" fmla="*/ 63674 h 226554"/>
                <a:gd name="connsiteX6" fmla="*/ 124491 w 126114"/>
                <a:gd name="connsiteY6" fmla="*/ 113976 h 226554"/>
                <a:gd name="connsiteX7" fmla="*/ 125042 w 126114"/>
                <a:gd name="connsiteY7" fmla="*/ 164513 h 226554"/>
                <a:gd name="connsiteX8" fmla="*/ 125830 w 126114"/>
                <a:gd name="connsiteY8" fmla="*/ 218042 h 226554"/>
                <a:gd name="connsiteX9" fmla="*/ 122366 w 126114"/>
                <a:gd name="connsiteY9" fmla="*/ 224419 h 226554"/>
                <a:gd name="connsiteX10" fmla="*/ 116383 w 126114"/>
                <a:gd name="connsiteY10" fmla="*/ 226544 h 226554"/>
                <a:gd name="connsiteX11" fmla="*/ 110479 w 126114"/>
                <a:gd name="connsiteY11" fmla="*/ 224419 h 226554"/>
                <a:gd name="connsiteX12" fmla="*/ 107016 w 126114"/>
                <a:gd name="connsiteY12" fmla="*/ 218042 h 226554"/>
                <a:gd name="connsiteX13" fmla="*/ 107016 w 126114"/>
                <a:gd name="connsiteY13" fmla="*/ 209619 h 226554"/>
                <a:gd name="connsiteX14" fmla="*/ 107016 w 126114"/>
                <a:gd name="connsiteY14" fmla="*/ 201196 h 226554"/>
                <a:gd name="connsiteX15" fmla="*/ 77260 w 126114"/>
                <a:gd name="connsiteY15" fmla="*/ 216940 h 226554"/>
                <a:gd name="connsiteX16" fmla="*/ 43410 w 126114"/>
                <a:gd name="connsiteY16" fmla="*/ 215760 h 226554"/>
                <a:gd name="connsiteX17" fmla="*/ 14993 w 126114"/>
                <a:gd name="connsiteY17" fmla="*/ 196788 h 226554"/>
                <a:gd name="connsiteX18" fmla="*/ 273 w 126114"/>
                <a:gd name="connsiteY18" fmla="*/ 158767 h 226554"/>
                <a:gd name="connsiteX19" fmla="*/ 10270 w 126114"/>
                <a:gd name="connsiteY19" fmla="*/ 115550 h 226554"/>
                <a:gd name="connsiteX20" fmla="*/ 38136 w 126114"/>
                <a:gd name="connsiteY20" fmla="*/ 93115 h 226554"/>
                <a:gd name="connsiteX21" fmla="*/ 73245 w 126114"/>
                <a:gd name="connsiteY21" fmla="*/ 90596 h 226554"/>
                <a:gd name="connsiteX22" fmla="*/ 105126 w 126114"/>
                <a:gd name="connsiteY22" fmla="*/ 107678 h 226554"/>
                <a:gd name="connsiteX23" fmla="*/ 105126 w 126114"/>
                <a:gd name="connsiteY23" fmla="*/ 60447 h 226554"/>
                <a:gd name="connsiteX24" fmla="*/ 107252 w 126114"/>
                <a:gd name="connsiteY24" fmla="*/ 10303 h 226554"/>
                <a:gd name="connsiteX25" fmla="*/ 105284 w 126114"/>
                <a:gd name="connsiteY25" fmla="*/ 157350 h 226554"/>
                <a:gd name="connsiteX26" fmla="*/ 97412 w 126114"/>
                <a:gd name="connsiteY26" fmla="*/ 128775 h 226554"/>
                <a:gd name="connsiteX27" fmla="*/ 80330 w 126114"/>
                <a:gd name="connsiteY27" fmla="*/ 112087 h 226554"/>
                <a:gd name="connsiteX28" fmla="*/ 58840 w 126114"/>
                <a:gd name="connsiteY28" fmla="*/ 107285 h 226554"/>
                <a:gd name="connsiteX29" fmla="*/ 38058 w 126114"/>
                <a:gd name="connsiteY29" fmla="*/ 113976 h 226554"/>
                <a:gd name="connsiteX30" fmla="*/ 23259 w 126114"/>
                <a:gd name="connsiteY30" fmla="*/ 131845 h 226554"/>
                <a:gd name="connsiteX31" fmla="*/ 19638 w 126114"/>
                <a:gd name="connsiteY31" fmla="*/ 160814 h 226554"/>
                <a:gd name="connsiteX32" fmla="*/ 28297 w 126114"/>
                <a:gd name="connsiteY32" fmla="*/ 184429 h 226554"/>
                <a:gd name="connsiteX33" fmla="*/ 44827 w 126114"/>
                <a:gd name="connsiteY33" fmla="*/ 197339 h 226554"/>
                <a:gd name="connsiteX34" fmla="*/ 64979 w 126114"/>
                <a:gd name="connsiteY34" fmla="*/ 200173 h 226554"/>
                <a:gd name="connsiteX35" fmla="*/ 84580 w 126114"/>
                <a:gd name="connsiteY35" fmla="*/ 194033 h 226554"/>
                <a:gd name="connsiteX36" fmla="*/ 99143 w 126114"/>
                <a:gd name="connsiteY36" fmla="*/ 179470 h 226554"/>
                <a:gd name="connsiteX37" fmla="*/ 105284 w 126114"/>
                <a:gd name="connsiteY37" fmla="*/ 157350 h 226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6114" h="226554">
                  <a:moveTo>
                    <a:pt x="107252" y="10303"/>
                  </a:moveTo>
                  <a:cubicBezTo>
                    <a:pt x="107180" y="7374"/>
                    <a:pt x="108286" y="4538"/>
                    <a:pt x="110322" y="2431"/>
                  </a:cubicBezTo>
                  <a:cubicBezTo>
                    <a:pt x="111961" y="831"/>
                    <a:pt x="114172" y="-48"/>
                    <a:pt x="116462" y="-9"/>
                  </a:cubicBezTo>
                  <a:cubicBezTo>
                    <a:pt x="118792" y="-7"/>
                    <a:pt x="121037" y="863"/>
                    <a:pt x="122760" y="2431"/>
                  </a:cubicBezTo>
                  <a:cubicBezTo>
                    <a:pt x="124898" y="4488"/>
                    <a:pt x="126094" y="7336"/>
                    <a:pt x="126066" y="10303"/>
                  </a:cubicBezTo>
                  <a:cubicBezTo>
                    <a:pt x="125278" y="28986"/>
                    <a:pt x="124754" y="46776"/>
                    <a:pt x="124491" y="63674"/>
                  </a:cubicBezTo>
                  <a:cubicBezTo>
                    <a:pt x="124229" y="80573"/>
                    <a:pt x="124229" y="97340"/>
                    <a:pt x="124491" y="113976"/>
                  </a:cubicBezTo>
                  <a:cubicBezTo>
                    <a:pt x="124491" y="130585"/>
                    <a:pt x="124491" y="147431"/>
                    <a:pt x="125042" y="164513"/>
                  </a:cubicBezTo>
                  <a:cubicBezTo>
                    <a:pt x="125593" y="181595"/>
                    <a:pt x="125514" y="199386"/>
                    <a:pt x="125830" y="218042"/>
                  </a:cubicBezTo>
                  <a:cubicBezTo>
                    <a:pt x="125499" y="220522"/>
                    <a:pt x="124266" y="222792"/>
                    <a:pt x="122366" y="224419"/>
                  </a:cubicBezTo>
                  <a:cubicBezTo>
                    <a:pt x="120677" y="225796"/>
                    <a:pt x="118563" y="226547"/>
                    <a:pt x="116383" y="226544"/>
                  </a:cubicBezTo>
                  <a:cubicBezTo>
                    <a:pt x="114225" y="226562"/>
                    <a:pt x="112131" y="225808"/>
                    <a:pt x="110479" y="224419"/>
                  </a:cubicBezTo>
                  <a:cubicBezTo>
                    <a:pt x="108548" y="222817"/>
                    <a:pt x="107308" y="220534"/>
                    <a:pt x="107016" y="218042"/>
                  </a:cubicBezTo>
                  <a:cubicBezTo>
                    <a:pt x="107016" y="215208"/>
                    <a:pt x="107016" y="212453"/>
                    <a:pt x="107016" y="209619"/>
                  </a:cubicBezTo>
                  <a:cubicBezTo>
                    <a:pt x="107016" y="206786"/>
                    <a:pt x="107016" y="203952"/>
                    <a:pt x="107016" y="201196"/>
                  </a:cubicBezTo>
                  <a:cubicBezTo>
                    <a:pt x="98760" y="209117"/>
                    <a:pt x="88453" y="214571"/>
                    <a:pt x="77260" y="216940"/>
                  </a:cubicBezTo>
                  <a:cubicBezTo>
                    <a:pt x="66064" y="219478"/>
                    <a:pt x="54402" y="219071"/>
                    <a:pt x="43410" y="215760"/>
                  </a:cubicBezTo>
                  <a:cubicBezTo>
                    <a:pt x="32324" y="212272"/>
                    <a:pt x="22465" y="205690"/>
                    <a:pt x="14993" y="196788"/>
                  </a:cubicBezTo>
                  <a:cubicBezTo>
                    <a:pt x="6137" y="186020"/>
                    <a:pt x="976" y="172691"/>
                    <a:pt x="273" y="158767"/>
                  </a:cubicBezTo>
                  <a:cubicBezTo>
                    <a:pt x="-1181" y="143658"/>
                    <a:pt x="2329" y="128486"/>
                    <a:pt x="10270" y="115550"/>
                  </a:cubicBezTo>
                  <a:cubicBezTo>
                    <a:pt x="16923" y="105286"/>
                    <a:pt x="26689" y="97423"/>
                    <a:pt x="38136" y="93115"/>
                  </a:cubicBezTo>
                  <a:cubicBezTo>
                    <a:pt x="49371" y="88998"/>
                    <a:pt x="61538" y="88125"/>
                    <a:pt x="73245" y="90596"/>
                  </a:cubicBezTo>
                  <a:cubicBezTo>
                    <a:pt x="85356" y="92932"/>
                    <a:pt x="96473" y="98888"/>
                    <a:pt x="105126" y="107678"/>
                  </a:cubicBezTo>
                  <a:cubicBezTo>
                    <a:pt x="105126" y="91934"/>
                    <a:pt x="105126" y="76191"/>
                    <a:pt x="105126" y="60447"/>
                  </a:cubicBezTo>
                  <a:cubicBezTo>
                    <a:pt x="105126" y="44703"/>
                    <a:pt x="106464" y="27936"/>
                    <a:pt x="107252" y="10303"/>
                  </a:cubicBezTo>
                  <a:close/>
                  <a:moveTo>
                    <a:pt x="105284" y="157350"/>
                  </a:moveTo>
                  <a:cubicBezTo>
                    <a:pt x="105319" y="147285"/>
                    <a:pt x="102597" y="137402"/>
                    <a:pt x="97412" y="128775"/>
                  </a:cubicBezTo>
                  <a:cubicBezTo>
                    <a:pt x="93284" y="121807"/>
                    <a:pt x="87393" y="116051"/>
                    <a:pt x="80330" y="112087"/>
                  </a:cubicBezTo>
                  <a:cubicBezTo>
                    <a:pt x="73757" y="108506"/>
                    <a:pt x="66312" y="106843"/>
                    <a:pt x="58840" y="107285"/>
                  </a:cubicBezTo>
                  <a:cubicBezTo>
                    <a:pt x="51430" y="107569"/>
                    <a:pt x="44242" y="109883"/>
                    <a:pt x="38058" y="113976"/>
                  </a:cubicBezTo>
                  <a:cubicBezTo>
                    <a:pt x="31583" y="118466"/>
                    <a:pt x="26464" y="124647"/>
                    <a:pt x="23259" y="131845"/>
                  </a:cubicBezTo>
                  <a:cubicBezTo>
                    <a:pt x="19391" y="140979"/>
                    <a:pt x="18138" y="151009"/>
                    <a:pt x="19638" y="160814"/>
                  </a:cubicBezTo>
                  <a:cubicBezTo>
                    <a:pt x="20178" y="169358"/>
                    <a:pt x="23186" y="177561"/>
                    <a:pt x="28297" y="184429"/>
                  </a:cubicBezTo>
                  <a:cubicBezTo>
                    <a:pt x="32571" y="190116"/>
                    <a:pt x="38274" y="194570"/>
                    <a:pt x="44827" y="197339"/>
                  </a:cubicBezTo>
                  <a:cubicBezTo>
                    <a:pt x="51212" y="199917"/>
                    <a:pt x="58131" y="200890"/>
                    <a:pt x="64979" y="200173"/>
                  </a:cubicBezTo>
                  <a:cubicBezTo>
                    <a:pt x="71891" y="199623"/>
                    <a:pt x="78590" y="197524"/>
                    <a:pt x="84580" y="194033"/>
                  </a:cubicBezTo>
                  <a:cubicBezTo>
                    <a:pt x="90561" y="190454"/>
                    <a:pt x="95564" y="185451"/>
                    <a:pt x="99143" y="179470"/>
                  </a:cubicBezTo>
                  <a:cubicBezTo>
                    <a:pt x="103238" y="172825"/>
                    <a:pt x="105367" y="165155"/>
                    <a:pt x="105284" y="157350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5" name="Forme libre : forme 84">
              <a:extLst>
                <a:ext uri="{FF2B5EF4-FFF2-40B4-BE49-F238E27FC236}">
                  <a16:creationId xmlns:a16="http://schemas.microsoft.com/office/drawing/2014/main" id="{0E658E0B-98C9-4CC3-B1AD-45CCBB1D3CEE}"/>
                </a:ext>
              </a:extLst>
            </p:cNvPr>
            <p:cNvSpPr/>
            <p:nvPr/>
          </p:nvSpPr>
          <p:spPr>
            <a:xfrm>
              <a:off x="9028409" y="2073155"/>
              <a:ext cx="20768" cy="182795"/>
            </a:xfrm>
            <a:custGeom>
              <a:avLst/>
              <a:gdLst>
                <a:gd name="connsiteX0" fmla="*/ -18 w 20768"/>
                <a:gd name="connsiteY0" fmla="*/ 9602 h 182795"/>
                <a:gd name="connsiteX1" fmla="*/ 2737 w 20768"/>
                <a:gd name="connsiteY1" fmla="*/ 2674 h 182795"/>
                <a:gd name="connsiteX2" fmla="*/ 9192 w 20768"/>
                <a:gd name="connsiteY2" fmla="*/ -2 h 182795"/>
                <a:gd name="connsiteX3" fmla="*/ 16119 w 20768"/>
                <a:gd name="connsiteY3" fmla="*/ 2674 h 182795"/>
                <a:gd name="connsiteX4" fmla="*/ 18796 w 20768"/>
                <a:gd name="connsiteY4" fmla="*/ 9602 h 182795"/>
                <a:gd name="connsiteX5" fmla="*/ 16119 w 20768"/>
                <a:gd name="connsiteY5" fmla="*/ 16057 h 182795"/>
                <a:gd name="connsiteX6" fmla="*/ 9192 w 20768"/>
                <a:gd name="connsiteY6" fmla="*/ 18812 h 182795"/>
                <a:gd name="connsiteX7" fmla="*/ -18 w 20768"/>
                <a:gd name="connsiteY7" fmla="*/ 9602 h 182795"/>
                <a:gd name="connsiteX8" fmla="*/ -18 w 20768"/>
                <a:gd name="connsiteY8" fmla="*/ 48331 h 182795"/>
                <a:gd name="connsiteX9" fmla="*/ 3052 w 20768"/>
                <a:gd name="connsiteY9" fmla="*/ 41089 h 182795"/>
                <a:gd name="connsiteX10" fmla="*/ 9822 w 20768"/>
                <a:gd name="connsiteY10" fmla="*/ 38728 h 182795"/>
                <a:gd name="connsiteX11" fmla="*/ 16513 w 20768"/>
                <a:gd name="connsiteY11" fmla="*/ 41089 h 182795"/>
                <a:gd name="connsiteX12" fmla="*/ 19583 w 20768"/>
                <a:gd name="connsiteY12" fmla="*/ 48331 h 182795"/>
                <a:gd name="connsiteX13" fmla="*/ 19583 w 20768"/>
                <a:gd name="connsiteY13" fmla="*/ 81000 h 182795"/>
                <a:gd name="connsiteX14" fmla="*/ 20134 w 20768"/>
                <a:gd name="connsiteY14" fmla="*/ 111307 h 182795"/>
                <a:gd name="connsiteX15" fmla="*/ 20685 w 20768"/>
                <a:gd name="connsiteY15" fmla="*/ 141692 h 182795"/>
                <a:gd name="connsiteX16" fmla="*/ 20685 w 20768"/>
                <a:gd name="connsiteY16" fmla="*/ 174360 h 182795"/>
                <a:gd name="connsiteX17" fmla="*/ 17615 w 20768"/>
                <a:gd name="connsiteY17" fmla="*/ 180658 h 182795"/>
                <a:gd name="connsiteX18" fmla="*/ 10687 w 20768"/>
                <a:gd name="connsiteY18" fmla="*/ 182783 h 182795"/>
                <a:gd name="connsiteX19" fmla="*/ 3760 w 20768"/>
                <a:gd name="connsiteY19" fmla="*/ 180658 h 182795"/>
                <a:gd name="connsiteX20" fmla="*/ 690 w 20768"/>
                <a:gd name="connsiteY20" fmla="*/ 174360 h 182795"/>
                <a:gd name="connsiteX21" fmla="*/ 690 w 20768"/>
                <a:gd name="connsiteY21" fmla="*/ 141692 h 182795"/>
                <a:gd name="connsiteX22" fmla="*/ 297 w 20768"/>
                <a:gd name="connsiteY22" fmla="*/ 111307 h 182795"/>
                <a:gd name="connsiteX23" fmla="*/ 297 w 20768"/>
                <a:gd name="connsiteY23" fmla="*/ 81000 h 182795"/>
                <a:gd name="connsiteX24" fmla="*/ -18 w 20768"/>
                <a:gd name="connsiteY24" fmla="*/ 48331 h 182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768" h="182795">
                  <a:moveTo>
                    <a:pt x="-18" y="9602"/>
                  </a:moveTo>
                  <a:cubicBezTo>
                    <a:pt x="-117" y="7007"/>
                    <a:pt x="883" y="4492"/>
                    <a:pt x="2737" y="2674"/>
                  </a:cubicBezTo>
                  <a:cubicBezTo>
                    <a:pt x="4411" y="907"/>
                    <a:pt x="6758" y="-66"/>
                    <a:pt x="9192" y="-2"/>
                  </a:cubicBezTo>
                  <a:cubicBezTo>
                    <a:pt x="11773" y="-112"/>
                    <a:pt x="14283" y="858"/>
                    <a:pt x="16119" y="2674"/>
                  </a:cubicBezTo>
                  <a:cubicBezTo>
                    <a:pt x="17944" y="4505"/>
                    <a:pt x="18915" y="7019"/>
                    <a:pt x="18796" y="9602"/>
                  </a:cubicBezTo>
                  <a:cubicBezTo>
                    <a:pt x="18860" y="12036"/>
                    <a:pt x="17887" y="14382"/>
                    <a:pt x="16119" y="16057"/>
                  </a:cubicBezTo>
                  <a:cubicBezTo>
                    <a:pt x="14291" y="17894"/>
                    <a:pt x="11783" y="18891"/>
                    <a:pt x="9192" y="18812"/>
                  </a:cubicBezTo>
                  <a:cubicBezTo>
                    <a:pt x="4158" y="18688"/>
                    <a:pt x="106" y="14636"/>
                    <a:pt x="-18" y="9602"/>
                  </a:cubicBezTo>
                  <a:close/>
                  <a:moveTo>
                    <a:pt x="-18" y="48331"/>
                  </a:moveTo>
                  <a:cubicBezTo>
                    <a:pt x="-254" y="45558"/>
                    <a:pt x="895" y="42848"/>
                    <a:pt x="3052" y="41089"/>
                  </a:cubicBezTo>
                  <a:cubicBezTo>
                    <a:pt x="4979" y="39564"/>
                    <a:pt x="7364" y="38732"/>
                    <a:pt x="9822" y="38728"/>
                  </a:cubicBezTo>
                  <a:cubicBezTo>
                    <a:pt x="12256" y="38731"/>
                    <a:pt x="14616" y="39564"/>
                    <a:pt x="16513" y="41089"/>
                  </a:cubicBezTo>
                  <a:cubicBezTo>
                    <a:pt x="18670" y="42848"/>
                    <a:pt x="19819" y="45558"/>
                    <a:pt x="19583" y="48331"/>
                  </a:cubicBezTo>
                  <a:cubicBezTo>
                    <a:pt x="19583" y="59903"/>
                    <a:pt x="19583" y="70766"/>
                    <a:pt x="19583" y="81000"/>
                  </a:cubicBezTo>
                  <a:cubicBezTo>
                    <a:pt x="19583" y="91233"/>
                    <a:pt x="19583" y="101388"/>
                    <a:pt x="20134" y="111307"/>
                  </a:cubicBezTo>
                  <a:cubicBezTo>
                    <a:pt x="20685" y="121225"/>
                    <a:pt x="20606" y="131459"/>
                    <a:pt x="20685" y="141692"/>
                  </a:cubicBezTo>
                  <a:cubicBezTo>
                    <a:pt x="20764" y="151926"/>
                    <a:pt x="20685" y="162789"/>
                    <a:pt x="20685" y="174360"/>
                  </a:cubicBezTo>
                  <a:cubicBezTo>
                    <a:pt x="20828" y="176851"/>
                    <a:pt x="19665" y="179237"/>
                    <a:pt x="17615" y="180658"/>
                  </a:cubicBezTo>
                  <a:cubicBezTo>
                    <a:pt x="15581" y="182065"/>
                    <a:pt x="13161" y="182808"/>
                    <a:pt x="10687" y="182783"/>
                  </a:cubicBezTo>
                  <a:cubicBezTo>
                    <a:pt x="8212" y="182819"/>
                    <a:pt x="5789" y="182075"/>
                    <a:pt x="3760" y="180658"/>
                  </a:cubicBezTo>
                  <a:cubicBezTo>
                    <a:pt x="1710" y="179237"/>
                    <a:pt x="547" y="176851"/>
                    <a:pt x="690" y="174360"/>
                  </a:cubicBezTo>
                  <a:cubicBezTo>
                    <a:pt x="690" y="162789"/>
                    <a:pt x="690" y="151926"/>
                    <a:pt x="690" y="141692"/>
                  </a:cubicBezTo>
                  <a:cubicBezTo>
                    <a:pt x="690" y="131459"/>
                    <a:pt x="690" y="121304"/>
                    <a:pt x="297" y="111307"/>
                  </a:cubicBezTo>
                  <a:cubicBezTo>
                    <a:pt x="-97" y="101309"/>
                    <a:pt x="297" y="91233"/>
                    <a:pt x="297" y="81000"/>
                  </a:cubicBezTo>
                  <a:cubicBezTo>
                    <a:pt x="297" y="70766"/>
                    <a:pt x="-18" y="59903"/>
                    <a:pt x="-18" y="48331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6" name="Forme libre : forme 85">
              <a:extLst>
                <a:ext uri="{FF2B5EF4-FFF2-40B4-BE49-F238E27FC236}">
                  <a16:creationId xmlns:a16="http://schemas.microsoft.com/office/drawing/2014/main" id="{F8AAA699-C509-40CC-A54D-2D09E0C89E82}"/>
                </a:ext>
              </a:extLst>
            </p:cNvPr>
            <p:cNvSpPr/>
            <p:nvPr/>
          </p:nvSpPr>
          <p:spPr>
            <a:xfrm>
              <a:off x="9084001" y="2107584"/>
              <a:ext cx="125378" cy="143390"/>
            </a:xfrm>
            <a:custGeom>
              <a:avLst/>
              <a:gdLst>
                <a:gd name="connsiteX0" fmla="*/ 118753 w 125378"/>
                <a:gd name="connsiteY0" fmla="*/ 63101 h 143390"/>
                <a:gd name="connsiteX1" fmla="*/ 100175 w 125378"/>
                <a:gd name="connsiteY1" fmla="*/ 68848 h 143390"/>
                <a:gd name="connsiteX2" fmla="*/ 71522 w 125378"/>
                <a:gd name="connsiteY2" fmla="*/ 73807 h 143390"/>
                <a:gd name="connsiteX3" fmla="*/ 41608 w 125378"/>
                <a:gd name="connsiteY3" fmla="*/ 77664 h 143390"/>
                <a:gd name="connsiteX4" fmla="*/ 18937 w 125378"/>
                <a:gd name="connsiteY4" fmla="*/ 79632 h 143390"/>
                <a:gd name="connsiteX5" fmla="*/ 23503 w 125378"/>
                <a:gd name="connsiteY5" fmla="*/ 99391 h 143390"/>
                <a:gd name="connsiteX6" fmla="*/ 33501 w 125378"/>
                <a:gd name="connsiteY6" fmla="*/ 114347 h 143390"/>
                <a:gd name="connsiteX7" fmla="*/ 48142 w 125378"/>
                <a:gd name="connsiteY7" fmla="*/ 123164 h 143390"/>
                <a:gd name="connsiteX8" fmla="*/ 66563 w 125378"/>
                <a:gd name="connsiteY8" fmla="*/ 124187 h 143390"/>
                <a:gd name="connsiteX9" fmla="*/ 87896 w 125378"/>
                <a:gd name="connsiteY9" fmla="*/ 115686 h 143390"/>
                <a:gd name="connsiteX10" fmla="*/ 107261 w 125378"/>
                <a:gd name="connsiteY10" fmla="*/ 96478 h 143390"/>
                <a:gd name="connsiteX11" fmla="*/ 114188 w 125378"/>
                <a:gd name="connsiteY11" fmla="*/ 92700 h 143390"/>
                <a:gd name="connsiteX12" fmla="*/ 120879 w 125378"/>
                <a:gd name="connsiteY12" fmla="*/ 94195 h 143390"/>
                <a:gd name="connsiteX13" fmla="*/ 124894 w 125378"/>
                <a:gd name="connsiteY13" fmla="*/ 99391 h 143390"/>
                <a:gd name="connsiteX14" fmla="*/ 124185 w 125378"/>
                <a:gd name="connsiteY14" fmla="*/ 106475 h 143390"/>
                <a:gd name="connsiteX15" fmla="*/ 97893 w 125378"/>
                <a:gd name="connsiteY15" fmla="*/ 131429 h 143390"/>
                <a:gd name="connsiteX16" fmla="*/ 71128 w 125378"/>
                <a:gd name="connsiteY16" fmla="*/ 142214 h 143390"/>
                <a:gd name="connsiteX17" fmla="*/ 44049 w 125378"/>
                <a:gd name="connsiteY17" fmla="*/ 141269 h 143390"/>
                <a:gd name="connsiteX18" fmla="*/ 21456 w 125378"/>
                <a:gd name="connsiteY18" fmla="*/ 128596 h 143390"/>
                <a:gd name="connsiteX19" fmla="*/ 5713 w 125378"/>
                <a:gd name="connsiteY19" fmla="*/ 105688 h 143390"/>
                <a:gd name="connsiteX20" fmla="*/ -34 w 125378"/>
                <a:gd name="connsiteY20" fmla="*/ 74201 h 143390"/>
                <a:gd name="connsiteX21" fmla="*/ 2800 w 125378"/>
                <a:gd name="connsiteY21" fmla="*/ 49247 h 143390"/>
                <a:gd name="connsiteX22" fmla="*/ 11853 w 125378"/>
                <a:gd name="connsiteY22" fmla="*/ 26812 h 143390"/>
                <a:gd name="connsiteX23" fmla="*/ 27597 w 125378"/>
                <a:gd name="connsiteY23" fmla="*/ 9494 h 143390"/>
                <a:gd name="connsiteX24" fmla="*/ 51212 w 125378"/>
                <a:gd name="connsiteY24" fmla="*/ 520 h 143390"/>
                <a:gd name="connsiteX25" fmla="*/ 74828 w 125378"/>
                <a:gd name="connsiteY25" fmla="*/ 1858 h 143390"/>
                <a:gd name="connsiteX26" fmla="*/ 96318 w 125378"/>
                <a:gd name="connsiteY26" fmla="*/ 11619 h 143390"/>
                <a:gd name="connsiteX27" fmla="*/ 112062 w 125378"/>
                <a:gd name="connsiteY27" fmla="*/ 29331 h 143390"/>
                <a:gd name="connsiteX28" fmla="*/ 120485 w 125378"/>
                <a:gd name="connsiteY28" fmla="*/ 54285 h 143390"/>
                <a:gd name="connsiteX29" fmla="*/ 118753 w 125378"/>
                <a:gd name="connsiteY29" fmla="*/ 63101 h 143390"/>
                <a:gd name="connsiteX30" fmla="*/ 51212 w 125378"/>
                <a:gd name="connsiteY30" fmla="*/ 19727 h 143390"/>
                <a:gd name="connsiteX31" fmla="*/ 37908 w 125378"/>
                <a:gd name="connsiteY31" fmla="*/ 25238 h 143390"/>
                <a:gd name="connsiteX32" fmla="*/ 28541 w 125378"/>
                <a:gd name="connsiteY32" fmla="*/ 34684 h 143390"/>
                <a:gd name="connsiteX33" fmla="*/ 22558 w 125378"/>
                <a:gd name="connsiteY33" fmla="*/ 46728 h 143390"/>
                <a:gd name="connsiteX34" fmla="*/ 19724 w 125378"/>
                <a:gd name="connsiteY34" fmla="*/ 60818 h 143390"/>
                <a:gd name="connsiteX35" fmla="*/ 61366 w 125378"/>
                <a:gd name="connsiteY35" fmla="*/ 57355 h 143390"/>
                <a:gd name="connsiteX36" fmla="*/ 102301 w 125378"/>
                <a:gd name="connsiteY36" fmla="*/ 49483 h 143390"/>
                <a:gd name="connsiteX37" fmla="*/ 96318 w 125378"/>
                <a:gd name="connsiteY37" fmla="*/ 35865 h 143390"/>
                <a:gd name="connsiteX38" fmla="*/ 85219 w 125378"/>
                <a:gd name="connsiteY38" fmla="*/ 25316 h 143390"/>
                <a:gd name="connsiteX39" fmla="*/ 69475 w 125378"/>
                <a:gd name="connsiteY39" fmla="*/ 19570 h 143390"/>
                <a:gd name="connsiteX40" fmla="*/ 51212 w 125378"/>
                <a:gd name="connsiteY40" fmla="*/ 19727 h 143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5378" h="143390">
                  <a:moveTo>
                    <a:pt x="118753" y="63101"/>
                  </a:moveTo>
                  <a:cubicBezTo>
                    <a:pt x="112866" y="65892"/>
                    <a:pt x="106610" y="67827"/>
                    <a:pt x="100175" y="68848"/>
                  </a:cubicBezTo>
                  <a:cubicBezTo>
                    <a:pt x="91359" y="70658"/>
                    <a:pt x="81755" y="72312"/>
                    <a:pt x="71522" y="73807"/>
                  </a:cubicBezTo>
                  <a:cubicBezTo>
                    <a:pt x="61288" y="75303"/>
                    <a:pt x="51291" y="76641"/>
                    <a:pt x="41608" y="77664"/>
                  </a:cubicBezTo>
                  <a:cubicBezTo>
                    <a:pt x="31926" y="78688"/>
                    <a:pt x="24290" y="79318"/>
                    <a:pt x="18937" y="79632"/>
                  </a:cubicBezTo>
                  <a:cubicBezTo>
                    <a:pt x="19346" y="86427"/>
                    <a:pt x="20889" y="93106"/>
                    <a:pt x="23503" y="99391"/>
                  </a:cubicBezTo>
                  <a:cubicBezTo>
                    <a:pt x="25813" y="104989"/>
                    <a:pt x="29211" y="110073"/>
                    <a:pt x="33501" y="114347"/>
                  </a:cubicBezTo>
                  <a:cubicBezTo>
                    <a:pt x="37637" y="118375"/>
                    <a:pt x="42648" y="121392"/>
                    <a:pt x="48142" y="123164"/>
                  </a:cubicBezTo>
                  <a:cubicBezTo>
                    <a:pt x="54081" y="125141"/>
                    <a:pt x="60441" y="125494"/>
                    <a:pt x="66563" y="124187"/>
                  </a:cubicBezTo>
                  <a:cubicBezTo>
                    <a:pt x="74224" y="122998"/>
                    <a:pt x="81517" y="120092"/>
                    <a:pt x="87896" y="115686"/>
                  </a:cubicBezTo>
                  <a:cubicBezTo>
                    <a:pt x="95246" y="110254"/>
                    <a:pt x="101769" y="103784"/>
                    <a:pt x="107261" y="96478"/>
                  </a:cubicBezTo>
                  <a:cubicBezTo>
                    <a:pt x="108988" y="94363"/>
                    <a:pt x="111474" y="93008"/>
                    <a:pt x="114188" y="92700"/>
                  </a:cubicBezTo>
                  <a:cubicBezTo>
                    <a:pt x="116526" y="92365"/>
                    <a:pt x="118906" y="92897"/>
                    <a:pt x="120879" y="94195"/>
                  </a:cubicBezTo>
                  <a:cubicBezTo>
                    <a:pt x="122796" y="95391"/>
                    <a:pt x="124220" y="97235"/>
                    <a:pt x="124894" y="99391"/>
                  </a:cubicBezTo>
                  <a:cubicBezTo>
                    <a:pt x="125664" y="101747"/>
                    <a:pt x="125407" y="104319"/>
                    <a:pt x="124185" y="106475"/>
                  </a:cubicBezTo>
                  <a:cubicBezTo>
                    <a:pt x="116995" y="116309"/>
                    <a:pt x="108088" y="124762"/>
                    <a:pt x="97893" y="131429"/>
                  </a:cubicBezTo>
                  <a:cubicBezTo>
                    <a:pt x="89674" y="136569"/>
                    <a:pt x="80614" y="140219"/>
                    <a:pt x="71128" y="142214"/>
                  </a:cubicBezTo>
                  <a:cubicBezTo>
                    <a:pt x="62153" y="144041"/>
                    <a:pt x="52874" y="143717"/>
                    <a:pt x="44049" y="141269"/>
                  </a:cubicBezTo>
                  <a:cubicBezTo>
                    <a:pt x="35618" y="138900"/>
                    <a:pt x="27873" y="134555"/>
                    <a:pt x="21456" y="128596"/>
                  </a:cubicBezTo>
                  <a:cubicBezTo>
                    <a:pt x="14600" y="122200"/>
                    <a:pt x="9226" y="114382"/>
                    <a:pt x="5713" y="105688"/>
                  </a:cubicBezTo>
                  <a:cubicBezTo>
                    <a:pt x="1716" y="95681"/>
                    <a:pt x="-238" y="84975"/>
                    <a:pt x="-34" y="74201"/>
                  </a:cubicBezTo>
                  <a:cubicBezTo>
                    <a:pt x="-38" y="65802"/>
                    <a:pt x="912" y="57430"/>
                    <a:pt x="2800" y="49247"/>
                  </a:cubicBezTo>
                  <a:cubicBezTo>
                    <a:pt x="4643" y="41347"/>
                    <a:pt x="7697" y="33779"/>
                    <a:pt x="11853" y="26812"/>
                  </a:cubicBezTo>
                  <a:cubicBezTo>
                    <a:pt x="15905" y="20055"/>
                    <a:pt x="21255" y="14169"/>
                    <a:pt x="27597" y="9494"/>
                  </a:cubicBezTo>
                  <a:cubicBezTo>
                    <a:pt x="34612" y="4608"/>
                    <a:pt x="42723" y="1526"/>
                    <a:pt x="51212" y="520"/>
                  </a:cubicBezTo>
                  <a:cubicBezTo>
                    <a:pt x="59099" y="-500"/>
                    <a:pt x="67107" y="-46"/>
                    <a:pt x="74828" y="1858"/>
                  </a:cubicBezTo>
                  <a:cubicBezTo>
                    <a:pt x="82561" y="3674"/>
                    <a:pt x="89863" y="6990"/>
                    <a:pt x="96318" y="11619"/>
                  </a:cubicBezTo>
                  <a:cubicBezTo>
                    <a:pt x="102705" y="16403"/>
                    <a:pt x="108060" y="22427"/>
                    <a:pt x="112062" y="29331"/>
                  </a:cubicBezTo>
                  <a:cubicBezTo>
                    <a:pt x="116578" y="36971"/>
                    <a:pt x="119447" y="45471"/>
                    <a:pt x="120485" y="54285"/>
                  </a:cubicBezTo>
                  <a:cubicBezTo>
                    <a:pt x="121806" y="57297"/>
                    <a:pt x="121116" y="60813"/>
                    <a:pt x="118753" y="63101"/>
                  </a:cubicBezTo>
                  <a:close/>
                  <a:moveTo>
                    <a:pt x="51212" y="19727"/>
                  </a:moveTo>
                  <a:cubicBezTo>
                    <a:pt x="46433" y="20586"/>
                    <a:pt x="41895" y="22466"/>
                    <a:pt x="37908" y="25238"/>
                  </a:cubicBezTo>
                  <a:cubicBezTo>
                    <a:pt x="34273" y="27832"/>
                    <a:pt x="31104" y="31026"/>
                    <a:pt x="28541" y="34684"/>
                  </a:cubicBezTo>
                  <a:cubicBezTo>
                    <a:pt x="25913" y="38351"/>
                    <a:pt x="23893" y="42418"/>
                    <a:pt x="22558" y="46728"/>
                  </a:cubicBezTo>
                  <a:cubicBezTo>
                    <a:pt x="21124" y="51313"/>
                    <a:pt x="20174" y="56036"/>
                    <a:pt x="19724" y="60818"/>
                  </a:cubicBezTo>
                  <a:cubicBezTo>
                    <a:pt x="33678" y="60857"/>
                    <a:pt x="47610" y="59698"/>
                    <a:pt x="61366" y="57355"/>
                  </a:cubicBezTo>
                  <a:cubicBezTo>
                    <a:pt x="74513" y="54993"/>
                    <a:pt x="88210" y="52317"/>
                    <a:pt x="102301" y="49483"/>
                  </a:cubicBezTo>
                  <a:cubicBezTo>
                    <a:pt x="101235" y="44590"/>
                    <a:pt x="99200" y="39960"/>
                    <a:pt x="96318" y="35865"/>
                  </a:cubicBezTo>
                  <a:cubicBezTo>
                    <a:pt x="93365" y="31638"/>
                    <a:pt x="89590" y="28050"/>
                    <a:pt x="85219" y="25316"/>
                  </a:cubicBezTo>
                  <a:cubicBezTo>
                    <a:pt x="80409" y="22365"/>
                    <a:pt x="75055" y="20411"/>
                    <a:pt x="69475" y="19570"/>
                  </a:cubicBezTo>
                  <a:cubicBezTo>
                    <a:pt x="63431" y="18489"/>
                    <a:pt x="57237" y="18543"/>
                    <a:pt x="51212" y="19727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7" name="Forme libre : forme 86">
              <a:extLst>
                <a:ext uri="{FF2B5EF4-FFF2-40B4-BE49-F238E27FC236}">
                  <a16:creationId xmlns:a16="http://schemas.microsoft.com/office/drawing/2014/main" id="{1C10BD44-2BD9-412F-AF40-903FEA5F5EED}"/>
                </a:ext>
              </a:extLst>
            </p:cNvPr>
            <p:cNvSpPr/>
            <p:nvPr/>
          </p:nvSpPr>
          <p:spPr>
            <a:xfrm>
              <a:off x="9240418" y="2108429"/>
              <a:ext cx="118326" cy="144843"/>
            </a:xfrm>
            <a:custGeom>
              <a:avLst/>
              <a:gdLst>
                <a:gd name="connsiteX0" fmla="*/ 18226 w 118326"/>
                <a:gd name="connsiteY0" fmla="*/ 142314 h 144843"/>
                <a:gd name="connsiteX1" fmla="*/ 11693 w 118326"/>
                <a:gd name="connsiteY1" fmla="*/ 144833 h 144843"/>
                <a:gd name="connsiteX2" fmla="*/ 5159 w 118326"/>
                <a:gd name="connsiteY2" fmla="*/ 142314 h 144843"/>
                <a:gd name="connsiteX3" fmla="*/ 2325 w 118326"/>
                <a:gd name="connsiteY3" fmla="*/ 135229 h 144843"/>
                <a:gd name="connsiteX4" fmla="*/ 1144 w 118326"/>
                <a:gd name="connsiteY4" fmla="*/ 71230 h 144843"/>
                <a:gd name="connsiteX5" fmla="*/ -36 w 118326"/>
                <a:gd name="connsiteY5" fmla="*/ 9672 h 144843"/>
                <a:gd name="connsiteX6" fmla="*/ 2876 w 118326"/>
                <a:gd name="connsiteY6" fmla="*/ 2509 h 144843"/>
                <a:gd name="connsiteX7" fmla="*/ 9252 w 118326"/>
                <a:gd name="connsiteY7" fmla="*/ -11 h 144843"/>
                <a:gd name="connsiteX8" fmla="*/ 15786 w 118326"/>
                <a:gd name="connsiteY8" fmla="*/ 2509 h 144843"/>
                <a:gd name="connsiteX9" fmla="*/ 18856 w 118326"/>
                <a:gd name="connsiteY9" fmla="*/ 9672 h 144843"/>
                <a:gd name="connsiteX10" fmla="*/ 18856 w 118326"/>
                <a:gd name="connsiteY10" fmla="*/ 28486 h 144843"/>
                <a:gd name="connsiteX11" fmla="*/ 34600 w 118326"/>
                <a:gd name="connsiteY11" fmla="*/ 14159 h 144843"/>
                <a:gd name="connsiteX12" fmla="*/ 57192 w 118326"/>
                <a:gd name="connsiteY12" fmla="*/ 8098 h 144843"/>
                <a:gd name="connsiteX13" fmla="*/ 85295 w 118326"/>
                <a:gd name="connsiteY13" fmla="*/ 15182 h 144843"/>
                <a:gd name="connsiteX14" fmla="*/ 103321 w 118326"/>
                <a:gd name="connsiteY14" fmla="*/ 34390 h 144843"/>
                <a:gd name="connsiteX15" fmla="*/ 113476 w 118326"/>
                <a:gd name="connsiteY15" fmla="*/ 60524 h 144843"/>
                <a:gd name="connsiteX16" fmla="*/ 117491 w 118326"/>
                <a:gd name="connsiteY16" fmla="*/ 88784 h 144843"/>
                <a:gd name="connsiteX17" fmla="*/ 118278 w 118326"/>
                <a:gd name="connsiteY17" fmla="*/ 112794 h 144843"/>
                <a:gd name="connsiteX18" fmla="*/ 117885 w 118326"/>
                <a:gd name="connsiteY18" fmla="*/ 133654 h 144843"/>
                <a:gd name="connsiteX19" fmla="*/ 115051 w 118326"/>
                <a:gd name="connsiteY19" fmla="*/ 140975 h 144843"/>
                <a:gd name="connsiteX20" fmla="*/ 108675 w 118326"/>
                <a:gd name="connsiteY20" fmla="*/ 143494 h 144843"/>
                <a:gd name="connsiteX21" fmla="*/ 102377 w 118326"/>
                <a:gd name="connsiteY21" fmla="*/ 141526 h 144843"/>
                <a:gd name="connsiteX22" fmla="*/ 99465 w 118326"/>
                <a:gd name="connsiteY22" fmla="*/ 135229 h 144843"/>
                <a:gd name="connsiteX23" fmla="*/ 99464 w 118326"/>
                <a:gd name="connsiteY23" fmla="*/ 113739 h 144843"/>
                <a:gd name="connsiteX24" fmla="*/ 99071 w 118326"/>
                <a:gd name="connsiteY24" fmla="*/ 89493 h 144843"/>
                <a:gd name="connsiteX25" fmla="*/ 96788 w 118326"/>
                <a:gd name="connsiteY25" fmla="*/ 70522 h 144843"/>
                <a:gd name="connsiteX26" fmla="*/ 90412 w 118326"/>
                <a:gd name="connsiteY26" fmla="*/ 49740 h 144843"/>
                <a:gd name="connsiteX27" fmla="*/ 78525 w 118326"/>
                <a:gd name="connsiteY27" fmla="*/ 33209 h 144843"/>
                <a:gd name="connsiteX28" fmla="*/ 59554 w 118326"/>
                <a:gd name="connsiteY28" fmla="*/ 26911 h 144843"/>
                <a:gd name="connsiteX29" fmla="*/ 38772 w 118326"/>
                <a:gd name="connsiteY29" fmla="*/ 33996 h 144843"/>
                <a:gd name="connsiteX30" fmla="*/ 27043 w 118326"/>
                <a:gd name="connsiteY30" fmla="*/ 49740 h 144843"/>
                <a:gd name="connsiteX31" fmla="*/ 21848 w 118326"/>
                <a:gd name="connsiteY31" fmla="*/ 70994 h 144843"/>
                <a:gd name="connsiteX32" fmla="*/ 20745 w 118326"/>
                <a:gd name="connsiteY32" fmla="*/ 93901 h 144843"/>
                <a:gd name="connsiteX33" fmla="*/ 20745 w 118326"/>
                <a:gd name="connsiteY33" fmla="*/ 134993 h 144843"/>
                <a:gd name="connsiteX34" fmla="*/ 18226 w 118326"/>
                <a:gd name="connsiteY34" fmla="*/ 142313 h 14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8326" h="144843">
                  <a:moveTo>
                    <a:pt x="18226" y="142314"/>
                  </a:moveTo>
                  <a:cubicBezTo>
                    <a:pt x="16439" y="143939"/>
                    <a:pt x="14109" y="144837"/>
                    <a:pt x="11693" y="144833"/>
                  </a:cubicBezTo>
                  <a:cubicBezTo>
                    <a:pt x="9280" y="144823"/>
                    <a:pt x="6954" y="143926"/>
                    <a:pt x="5159" y="142314"/>
                  </a:cubicBezTo>
                  <a:cubicBezTo>
                    <a:pt x="3198" y="140498"/>
                    <a:pt x="2157" y="137896"/>
                    <a:pt x="2325" y="135229"/>
                  </a:cubicBezTo>
                  <a:cubicBezTo>
                    <a:pt x="2325" y="112925"/>
                    <a:pt x="1932" y="91592"/>
                    <a:pt x="1144" y="71230"/>
                  </a:cubicBezTo>
                  <a:cubicBezTo>
                    <a:pt x="357" y="50868"/>
                    <a:pt x="-36" y="30349"/>
                    <a:pt x="-36" y="9672"/>
                  </a:cubicBezTo>
                  <a:cubicBezTo>
                    <a:pt x="-174" y="6971"/>
                    <a:pt x="892" y="4347"/>
                    <a:pt x="2876" y="2509"/>
                  </a:cubicBezTo>
                  <a:cubicBezTo>
                    <a:pt x="4619" y="913"/>
                    <a:pt x="6889" y="16"/>
                    <a:pt x="9252" y="-11"/>
                  </a:cubicBezTo>
                  <a:cubicBezTo>
                    <a:pt x="11658" y="41"/>
                    <a:pt x="13969" y="932"/>
                    <a:pt x="15786" y="2509"/>
                  </a:cubicBezTo>
                  <a:cubicBezTo>
                    <a:pt x="17877" y="4282"/>
                    <a:pt x="19013" y="6935"/>
                    <a:pt x="18856" y="9672"/>
                  </a:cubicBezTo>
                  <a:lnTo>
                    <a:pt x="18856" y="28486"/>
                  </a:lnTo>
                  <a:cubicBezTo>
                    <a:pt x="23010" y="22632"/>
                    <a:pt x="28381" y="17745"/>
                    <a:pt x="34600" y="14159"/>
                  </a:cubicBezTo>
                  <a:cubicBezTo>
                    <a:pt x="41557" y="10410"/>
                    <a:pt x="49293" y="8335"/>
                    <a:pt x="57192" y="8098"/>
                  </a:cubicBezTo>
                  <a:cubicBezTo>
                    <a:pt x="67066" y="7503"/>
                    <a:pt x="76882" y="9978"/>
                    <a:pt x="85295" y="15182"/>
                  </a:cubicBezTo>
                  <a:cubicBezTo>
                    <a:pt x="92684" y="20133"/>
                    <a:pt x="98849" y="26701"/>
                    <a:pt x="103321" y="34390"/>
                  </a:cubicBezTo>
                  <a:cubicBezTo>
                    <a:pt x="108052" y="42516"/>
                    <a:pt x="111479" y="51335"/>
                    <a:pt x="113476" y="60524"/>
                  </a:cubicBezTo>
                  <a:cubicBezTo>
                    <a:pt x="115638" y="69809"/>
                    <a:pt x="116982" y="79265"/>
                    <a:pt x="117491" y="88784"/>
                  </a:cubicBezTo>
                  <a:cubicBezTo>
                    <a:pt x="118042" y="96657"/>
                    <a:pt x="118278" y="104922"/>
                    <a:pt x="118278" y="112794"/>
                  </a:cubicBezTo>
                  <a:cubicBezTo>
                    <a:pt x="118278" y="120666"/>
                    <a:pt x="118278" y="127514"/>
                    <a:pt x="117885" y="133654"/>
                  </a:cubicBezTo>
                  <a:cubicBezTo>
                    <a:pt x="118138" y="136404"/>
                    <a:pt x="117089" y="139113"/>
                    <a:pt x="115051" y="140975"/>
                  </a:cubicBezTo>
                  <a:cubicBezTo>
                    <a:pt x="113242" y="142462"/>
                    <a:pt x="111011" y="143343"/>
                    <a:pt x="108675" y="143494"/>
                  </a:cubicBezTo>
                  <a:cubicBezTo>
                    <a:pt x="106410" y="143596"/>
                    <a:pt x="104181" y="142899"/>
                    <a:pt x="102377" y="141526"/>
                  </a:cubicBezTo>
                  <a:cubicBezTo>
                    <a:pt x="100375" y="140079"/>
                    <a:pt x="99270" y="137692"/>
                    <a:pt x="99465" y="135229"/>
                  </a:cubicBezTo>
                  <a:cubicBezTo>
                    <a:pt x="99464" y="128853"/>
                    <a:pt x="99464" y="121610"/>
                    <a:pt x="99464" y="113739"/>
                  </a:cubicBezTo>
                  <a:cubicBezTo>
                    <a:pt x="99464" y="105867"/>
                    <a:pt x="99464" y="97995"/>
                    <a:pt x="99071" y="89493"/>
                  </a:cubicBezTo>
                  <a:cubicBezTo>
                    <a:pt x="98705" y="83128"/>
                    <a:pt x="97943" y="76792"/>
                    <a:pt x="96788" y="70522"/>
                  </a:cubicBezTo>
                  <a:cubicBezTo>
                    <a:pt x="95573" y="63347"/>
                    <a:pt x="93430" y="56361"/>
                    <a:pt x="90412" y="49740"/>
                  </a:cubicBezTo>
                  <a:cubicBezTo>
                    <a:pt x="87681" y="43441"/>
                    <a:pt x="83627" y="37803"/>
                    <a:pt x="78525" y="33209"/>
                  </a:cubicBezTo>
                  <a:cubicBezTo>
                    <a:pt x="73277" y="28694"/>
                    <a:pt x="66460" y="26431"/>
                    <a:pt x="59554" y="26911"/>
                  </a:cubicBezTo>
                  <a:cubicBezTo>
                    <a:pt x="52054" y="27028"/>
                    <a:pt x="44782" y="29508"/>
                    <a:pt x="38772" y="33996"/>
                  </a:cubicBezTo>
                  <a:cubicBezTo>
                    <a:pt x="33634" y="38206"/>
                    <a:pt x="29606" y="43612"/>
                    <a:pt x="27043" y="49740"/>
                  </a:cubicBezTo>
                  <a:cubicBezTo>
                    <a:pt x="24265" y="56527"/>
                    <a:pt x="22514" y="63691"/>
                    <a:pt x="21848" y="70994"/>
                  </a:cubicBezTo>
                  <a:cubicBezTo>
                    <a:pt x="21139" y="78866"/>
                    <a:pt x="20745" y="86738"/>
                    <a:pt x="20745" y="93901"/>
                  </a:cubicBezTo>
                  <a:lnTo>
                    <a:pt x="20745" y="134993"/>
                  </a:lnTo>
                  <a:cubicBezTo>
                    <a:pt x="21091" y="137692"/>
                    <a:pt x="20160" y="140399"/>
                    <a:pt x="18226" y="142313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8" name="Forme libre : forme 87">
              <a:extLst>
                <a:ext uri="{FF2B5EF4-FFF2-40B4-BE49-F238E27FC236}">
                  <a16:creationId xmlns:a16="http://schemas.microsoft.com/office/drawing/2014/main" id="{4B36768C-580A-4151-B4E2-57B963CB208F}"/>
                </a:ext>
              </a:extLst>
            </p:cNvPr>
            <p:cNvSpPr/>
            <p:nvPr/>
          </p:nvSpPr>
          <p:spPr>
            <a:xfrm>
              <a:off x="9505034" y="2019713"/>
              <a:ext cx="19281" cy="232142"/>
            </a:xfrm>
            <a:custGeom>
              <a:avLst/>
              <a:gdLst>
                <a:gd name="connsiteX0" fmla="*/ 1 w 19281"/>
                <a:gd name="connsiteY0" fmla="*/ 10380 h 232142"/>
                <a:gd name="connsiteX1" fmla="*/ 2914 w 19281"/>
                <a:gd name="connsiteY1" fmla="*/ 2509 h 232142"/>
                <a:gd name="connsiteX2" fmla="*/ 9447 w 19281"/>
                <a:gd name="connsiteY2" fmla="*/ -11 h 232142"/>
                <a:gd name="connsiteX3" fmla="*/ 15981 w 19281"/>
                <a:gd name="connsiteY3" fmla="*/ 2509 h 232142"/>
                <a:gd name="connsiteX4" fmla="*/ 18815 w 19281"/>
                <a:gd name="connsiteY4" fmla="*/ 10380 h 232142"/>
                <a:gd name="connsiteX5" fmla="*/ 18815 w 19281"/>
                <a:gd name="connsiteY5" fmla="*/ 188207 h 232142"/>
                <a:gd name="connsiteX6" fmla="*/ 15981 w 19281"/>
                <a:gd name="connsiteY6" fmla="*/ 194583 h 232142"/>
                <a:gd name="connsiteX7" fmla="*/ 9447 w 19281"/>
                <a:gd name="connsiteY7" fmla="*/ 196630 h 232142"/>
                <a:gd name="connsiteX8" fmla="*/ 2914 w 19281"/>
                <a:gd name="connsiteY8" fmla="*/ 194583 h 232142"/>
                <a:gd name="connsiteX9" fmla="*/ 1 w 19281"/>
                <a:gd name="connsiteY9" fmla="*/ 188207 h 232142"/>
                <a:gd name="connsiteX10" fmla="*/ 19209 w 19281"/>
                <a:gd name="connsiteY10" fmla="*/ 222922 h 232142"/>
                <a:gd name="connsiteX11" fmla="*/ 16375 w 19281"/>
                <a:gd name="connsiteY11" fmla="*/ 229849 h 232142"/>
                <a:gd name="connsiteX12" fmla="*/ 9999 w 19281"/>
                <a:gd name="connsiteY12" fmla="*/ 232132 h 232142"/>
                <a:gd name="connsiteX13" fmla="*/ 3701 w 19281"/>
                <a:gd name="connsiteY13" fmla="*/ 230243 h 232142"/>
                <a:gd name="connsiteX14" fmla="*/ 789 w 19281"/>
                <a:gd name="connsiteY14" fmla="*/ 224102 h 232142"/>
                <a:gd name="connsiteX15" fmla="*/ 3701 w 19281"/>
                <a:gd name="connsiteY15" fmla="*/ 215286 h 232142"/>
                <a:gd name="connsiteX16" fmla="*/ 9999 w 19281"/>
                <a:gd name="connsiteY16" fmla="*/ 212924 h 232142"/>
                <a:gd name="connsiteX17" fmla="*/ 16375 w 19281"/>
                <a:gd name="connsiteY17" fmla="*/ 215994 h 232142"/>
                <a:gd name="connsiteX18" fmla="*/ 19209 w 19281"/>
                <a:gd name="connsiteY18" fmla="*/ 222764 h 232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281" h="232142">
                  <a:moveTo>
                    <a:pt x="1" y="10380"/>
                  </a:moveTo>
                  <a:cubicBezTo>
                    <a:pt x="-299" y="7447"/>
                    <a:pt x="777" y="4540"/>
                    <a:pt x="2914" y="2509"/>
                  </a:cubicBezTo>
                  <a:cubicBezTo>
                    <a:pt x="4701" y="883"/>
                    <a:pt x="7031" y="-15"/>
                    <a:pt x="9447" y="-11"/>
                  </a:cubicBezTo>
                  <a:cubicBezTo>
                    <a:pt x="11860" y="0"/>
                    <a:pt x="14186" y="896"/>
                    <a:pt x="15981" y="2509"/>
                  </a:cubicBezTo>
                  <a:cubicBezTo>
                    <a:pt x="18100" y="4548"/>
                    <a:pt x="19148" y="7458"/>
                    <a:pt x="18815" y="10380"/>
                  </a:cubicBezTo>
                  <a:lnTo>
                    <a:pt x="18815" y="188207"/>
                  </a:lnTo>
                  <a:cubicBezTo>
                    <a:pt x="18915" y="190657"/>
                    <a:pt x="17868" y="193015"/>
                    <a:pt x="15981" y="194583"/>
                  </a:cubicBezTo>
                  <a:cubicBezTo>
                    <a:pt x="14086" y="195962"/>
                    <a:pt x="11791" y="196681"/>
                    <a:pt x="9447" y="196630"/>
                  </a:cubicBezTo>
                  <a:cubicBezTo>
                    <a:pt x="7103" y="196693"/>
                    <a:pt x="4803" y="195973"/>
                    <a:pt x="2914" y="194583"/>
                  </a:cubicBezTo>
                  <a:cubicBezTo>
                    <a:pt x="998" y="193031"/>
                    <a:pt x="-80" y="190671"/>
                    <a:pt x="1" y="188207"/>
                  </a:cubicBezTo>
                  <a:close/>
                  <a:moveTo>
                    <a:pt x="19209" y="222922"/>
                  </a:moveTo>
                  <a:cubicBezTo>
                    <a:pt x="19410" y="225549"/>
                    <a:pt x="18360" y="228117"/>
                    <a:pt x="16375" y="229849"/>
                  </a:cubicBezTo>
                  <a:cubicBezTo>
                    <a:pt x="14583" y="231335"/>
                    <a:pt x="12326" y="232143"/>
                    <a:pt x="9999" y="232132"/>
                  </a:cubicBezTo>
                  <a:cubicBezTo>
                    <a:pt x="7758" y="232148"/>
                    <a:pt x="5563" y="231489"/>
                    <a:pt x="3701" y="230243"/>
                  </a:cubicBezTo>
                  <a:cubicBezTo>
                    <a:pt x="1686" y="228878"/>
                    <a:pt x="570" y="226527"/>
                    <a:pt x="789" y="224102"/>
                  </a:cubicBezTo>
                  <a:cubicBezTo>
                    <a:pt x="466" y="220884"/>
                    <a:pt x="1525" y="217679"/>
                    <a:pt x="3701" y="215286"/>
                  </a:cubicBezTo>
                  <a:cubicBezTo>
                    <a:pt x="5341" y="213597"/>
                    <a:pt x="7652" y="212730"/>
                    <a:pt x="9999" y="212924"/>
                  </a:cubicBezTo>
                  <a:cubicBezTo>
                    <a:pt x="12384" y="213286"/>
                    <a:pt x="14605" y="214356"/>
                    <a:pt x="16375" y="215994"/>
                  </a:cubicBezTo>
                  <a:cubicBezTo>
                    <a:pt x="18225" y="217755"/>
                    <a:pt x="19252" y="220211"/>
                    <a:pt x="19209" y="222764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pic>
        <p:nvPicPr>
          <p:cNvPr id="121" name="Boy_Big">
            <a:extLst>
              <a:ext uri="{FF2B5EF4-FFF2-40B4-BE49-F238E27FC236}">
                <a16:creationId xmlns:a16="http://schemas.microsoft.com/office/drawing/2014/main" id="{42BAE4F9-B8E5-4702-8A48-AC7B55E6E79C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4615352" y="2244331"/>
            <a:ext cx="1493678" cy="4177968"/>
          </a:xfrm>
          <a:prstGeom prst="rect">
            <a:avLst/>
          </a:prstGeom>
        </p:spPr>
      </p:pic>
      <p:pic>
        <p:nvPicPr>
          <p:cNvPr id="122" name="Boy_left">
            <a:extLst>
              <a:ext uri="{FF2B5EF4-FFF2-40B4-BE49-F238E27FC236}">
                <a16:creationId xmlns:a16="http://schemas.microsoft.com/office/drawing/2014/main" id="{85D2EEF8-870D-4C41-8616-D63A1C11A004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473309" y="4096880"/>
            <a:ext cx="1450361" cy="2207379"/>
          </a:xfrm>
          <a:prstGeom prst="rect">
            <a:avLst/>
          </a:prstGeom>
        </p:spPr>
      </p:pic>
      <p:pic>
        <p:nvPicPr>
          <p:cNvPr id="123" name="Girl_left">
            <a:extLst>
              <a:ext uri="{FF2B5EF4-FFF2-40B4-BE49-F238E27FC236}">
                <a16:creationId xmlns:a16="http://schemas.microsoft.com/office/drawing/2014/main" id="{CF0DE983-C2E4-4B18-BA74-6446EA5BF8A8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280216" y="2779623"/>
            <a:ext cx="1733428" cy="3524636"/>
          </a:xfrm>
          <a:prstGeom prst="rect">
            <a:avLst/>
          </a:prstGeom>
        </p:spPr>
      </p:pic>
      <p:pic>
        <p:nvPicPr>
          <p:cNvPr id="124" name="Girl_Right">
            <a:extLst>
              <a:ext uri="{FF2B5EF4-FFF2-40B4-BE49-F238E27FC236}">
                <a16:creationId xmlns:a16="http://schemas.microsoft.com/office/drawing/2014/main" id="{8F8187BF-E5AC-4A0C-B5B4-2C18D6FBD923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1"/>
              </a:ext>
            </a:extLst>
          </a:blip>
          <a:stretch>
            <a:fillRect/>
          </a:stretch>
        </p:blipFill>
        <p:spPr>
          <a:xfrm>
            <a:off x="5490531" y="3069667"/>
            <a:ext cx="2135847" cy="3664514"/>
          </a:xfrm>
          <a:prstGeom prst="rect">
            <a:avLst/>
          </a:prstGeom>
        </p:spPr>
      </p:pic>
      <p:pic>
        <p:nvPicPr>
          <p:cNvPr id="125" name="Girl_Mid">
            <a:extLst>
              <a:ext uri="{FF2B5EF4-FFF2-40B4-BE49-F238E27FC236}">
                <a16:creationId xmlns:a16="http://schemas.microsoft.com/office/drawing/2014/main" id="{93AFFD76-CB94-4921-804A-1BB4781D0F67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3"/>
              </a:ext>
            </a:extLst>
          </a:blip>
          <a:stretch>
            <a:fillRect/>
          </a:stretch>
        </p:blipFill>
        <p:spPr>
          <a:xfrm>
            <a:off x="3616209" y="3962345"/>
            <a:ext cx="2168637" cy="2771835"/>
          </a:xfrm>
          <a:prstGeom prst="rect">
            <a:avLst/>
          </a:prstGeom>
        </p:spPr>
      </p:pic>
      <p:sp>
        <p:nvSpPr>
          <p:cNvPr id="128" name="EyeLeft_Boy_left">
            <a:extLst>
              <a:ext uri="{FF2B5EF4-FFF2-40B4-BE49-F238E27FC236}">
                <a16:creationId xmlns:a16="http://schemas.microsoft.com/office/drawing/2014/main" id="{85E22924-0AAC-4AD5-9177-BAE923338E97}"/>
              </a:ext>
            </a:extLst>
          </p:cNvPr>
          <p:cNvSpPr/>
          <p:nvPr/>
        </p:nvSpPr>
        <p:spPr>
          <a:xfrm>
            <a:off x="2671991" y="4515550"/>
            <a:ext cx="171086" cy="161924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9" name="EyeRight_Boy_left">
            <a:extLst>
              <a:ext uri="{FF2B5EF4-FFF2-40B4-BE49-F238E27FC236}">
                <a16:creationId xmlns:a16="http://schemas.microsoft.com/office/drawing/2014/main" id="{B4269F61-7C97-4A71-AFB1-7AC8405E22BC}"/>
              </a:ext>
            </a:extLst>
          </p:cNvPr>
          <p:cNvSpPr/>
          <p:nvPr/>
        </p:nvSpPr>
        <p:spPr>
          <a:xfrm>
            <a:off x="3070450" y="4478879"/>
            <a:ext cx="164621" cy="178116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0" name="EyeLeft_Girl_left">
            <a:extLst>
              <a:ext uri="{FF2B5EF4-FFF2-40B4-BE49-F238E27FC236}">
                <a16:creationId xmlns:a16="http://schemas.microsoft.com/office/drawing/2014/main" id="{1F55F71B-1207-48CE-A4C0-2DEE48BC2493}"/>
              </a:ext>
            </a:extLst>
          </p:cNvPr>
          <p:cNvSpPr/>
          <p:nvPr/>
        </p:nvSpPr>
        <p:spPr>
          <a:xfrm>
            <a:off x="3967379" y="3228392"/>
            <a:ext cx="171086" cy="161924"/>
          </a:xfrm>
          <a:prstGeom prst="ellipse">
            <a:avLst/>
          </a:prstGeom>
          <a:solidFill>
            <a:srgbClr val="F2B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1" name="EyeRight_Girl_left">
            <a:extLst>
              <a:ext uri="{FF2B5EF4-FFF2-40B4-BE49-F238E27FC236}">
                <a16:creationId xmlns:a16="http://schemas.microsoft.com/office/drawing/2014/main" id="{A1E94D2F-886B-4249-AD1F-09AFE9538565}"/>
              </a:ext>
            </a:extLst>
          </p:cNvPr>
          <p:cNvSpPr/>
          <p:nvPr/>
        </p:nvSpPr>
        <p:spPr>
          <a:xfrm>
            <a:off x="4314489" y="3300929"/>
            <a:ext cx="164621" cy="178116"/>
          </a:xfrm>
          <a:prstGeom prst="ellipse">
            <a:avLst/>
          </a:prstGeom>
          <a:solidFill>
            <a:srgbClr val="F2B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2" name="EyeLeft_Girl_Mid">
            <a:extLst>
              <a:ext uri="{FF2B5EF4-FFF2-40B4-BE49-F238E27FC236}">
                <a16:creationId xmlns:a16="http://schemas.microsoft.com/office/drawing/2014/main" id="{47494FD8-0141-4339-A854-44320CB3A733}"/>
              </a:ext>
            </a:extLst>
          </p:cNvPr>
          <p:cNvSpPr/>
          <p:nvPr/>
        </p:nvSpPr>
        <p:spPr>
          <a:xfrm>
            <a:off x="4431750" y="4290237"/>
            <a:ext cx="188195" cy="195928"/>
          </a:xfrm>
          <a:prstGeom prst="ellipse">
            <a:avLst/>
          </a:prstGeom>
          <a:solidFill>
            <a:srgbClr val="18B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3" name="EyeRight_Girl_Mid">
            <a:extLst>
              <a:ext uri="{FF2B5EF4-FFF2-40B4-BE49-F238E27FC236}">
                <a16:creationId xmlns:a16="http://schemas.microsoft.com/office/drawing/2014/main" id="{09245EC5-169B-428F-9E12-D5DF724BB778}"/>
              </a:ext>
            </a:extLst>
          </p:cNvPr>
          <p:cNvSpPr/>
          <p:nvPr/>
        </p:nvSpPr>
        <p:spPr>
          <a:xfrm>
            <a:off x="4843503" y="4260572"/>
            <a:ext cx="181083" cy="178116"/>
          </a:xfrm>
          <a:prstGeom prst="ellipse">
            <a:avLst/>
          </a:prstGeom>
          <a:solidFill>
            <a:srgbClr val="18B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5" name="EyeLeft_Girl_Right">
            <a:extLst>
              <a:ext uri="{FF2B5EF4-FFF2-40B4-BE49-F238E27FC236}">
                <a16:creationId xmlns:a16="http://schemas.microsoft.com/office/drawing/2014/main" id="{41CC1ECA-844C-4321-B0EE-41ACC75D563F}"/>
              </a:ext>
            </a:extLst>
          </p:cNvPr>
          <p:cNvSpPr/>
          <p:nvPr/>
        </p:nvSpPr>
        <p:spPr>
          <a:xfrm>
            <a:off x="6272848" y="3678812"/>
            <a:ext cx="188195" cy="161924"/>
          </a:xfrm>
          <a:prstGeom prst="ellipse">
            <a:avLst/>
          </a:prstGeom>
          <a:solidFill>
            <a:srgbClr val="F2B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7" name="EyeRight_Girl_Right">
            <a:extLst>
              <a:ext uri="{FF2B5EF4-FFF2-40B4-BE49-F238E27FC236}">
                <a16:creationId xmlns:a16="http://schemas.microsoft.com/office/drawing/2014/main" id="{A298D754-9B8D-46AD-8B38-4977F6F3AE4A}"/>
              </a:ext>
            </a:extLst>
          </p:cNvPr>
          <p:cNvSpPr/>
          <p:nvPr/>
        </p:nvSpPr>
        <p:spPr>
          <a:xfrm>
            <a:off x="6661849" y="3627524"/>
            <a:ext cx="164621" cy="178116"/>
          </a:xfrm>
          <a:prstGeom prst="ellipse">
            <a:avLst/>
          </a:prstGeom>
          <a:solidFill>
            <a:srgbClr val="F2B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4803634E-CD66-48D0-9530-3E966ED0360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5246209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1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2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8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8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1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8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8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8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8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8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8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8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8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8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8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8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8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1" decel="10000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8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8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8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8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1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8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8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8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8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350"/>
                            </p:stCondLst>
                            <p:childTnLst>
                              <p:par>
                                <p:cTn id="53" presetID="10" presetClass="entr" presetSubtype="0" fill="hold" nodeType="afterEffect">
                                  <p:stCondLst>
                                    <p:cond delay="1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72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080"/>
                            </p:stCondLst>
                            <p:childTnLst>
                              <p:par>
                                <p:cTn id="57" presetID="2" presetClass="entr" presetSubtype="2" decel="72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decel="7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8" decel="72000" fill="hold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decel="100000" fill="hold" nodeType="withEffect">
                                  <p:stCondLst>
                                    <p:cond delay="114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74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74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decel="72000" fill="hold" nodeType="withEffect">
                                  <p:stCondLst>
                                    <p:cond delay="95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4030"/>
                            </p:stCondLst>
                            <p:childTnLst>
                              <p:par>
                                <p:cTn id="78" presetID="1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4030"/>
                            </p:stCondLst>
                            <p:childTnLst>
                              <p:par>
                                <p:cTn id="81" presetID="6" presetClass="emph" presetSubtype="0" accel="46667" decel="53333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animScale>
                                      <p:cBhvr>
                                        <p:cTn id="82" dur="50" fill="hold"/>
                                        <p:tgtEl>
                                          <p:spTgt spid="128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6" presetClass="emph" presetSubtype="0" accel="46667" decel="53333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Scale>
                                      <p:cBhvr>
                                        <p:cTn id="86" dur="50" fill="hold"/>
                                        <p:tgtEl>
                                          <p:spTgt spid="129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87" presetID="1" presetClass="entr" presetSubtype="0" fill="hold" grpId="1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6" presetClass="emph" presetSubtype="0" accel="46667" decel="53333" fill="hold" grpId="0" nodeType="withEffect">
                                  <p:stCondLst>
                                    <p:cond delay="390"/>
                                  </p:stCondLst>
                                  <p:childTnLst>
                                    <p:animScale>
                                      <p:cBhvr>
                                        <p:cTn id="90" dur="50" fill="hold"/>
                                        <p:tgtEl>
                                          <p:spTgt spid="130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91" presetID="1" presetClass="entr" presetSubtype="0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6" presetClass="emph" presetSubtype="0" accel="46667" decel="53333" fill="hold" grpId="1" nodeType="withEffect">
                                  <p:stCondLst>
                                    <p:cond delay="390"/>
                                  </p:stCondLst>
                                  <p:childTnLst>
                                    <p:animScale>
                                      <p:cBhvr>
                                        <p:cTn id="94" dur="50" fill="hold"/>
                                        <p:tgtEl>
                                          <p:spTgt spid="131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95" presetID="1" presetClass="entr" presetSubtype="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6" presetClass="emph" presetSubtype="0" accel="46667" decel="53333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animScale>
                                      <p:cBhvr>
                                        <p:cTn id="98" dur="50" fill="hold"/>
                                        <p:tgtEl>
                                          <p:spTgt spid="132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99" presetID="1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6" presetClass="emph" presetSubtype="0" accel="46667" decel="53333" fill="hold" grpId="1" nodeType="withEffect">
                                  <p:stCondLst>
                                    <p:cond delay="450"/>
                                  </p:stCondLst>
                                  <p:childTnLst>
                                    <p:animScale>
                                      <p:cBhvr>
                                        <p:cTn id="102" dur="50" fill="hold"/>
                                        <p:tgtEl>
                                          <p:spTgt spid="133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grpId="1" nodeType="withEffect">
                                  <p:stCondLst>
                                    <p:cond delay="7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6" presetClass="emph" presetSubtype="0" accel="46667" decel="53333" fill="hold" grpId="0" nodeType="withEffect">
                                  <p:stCondLst>
                                    <p:cond delay="230"/>
                                  </p:stCondLst>
                                  <p:childTnLst>
                                    <p:animScale>
                                      <p:cBhvr>
                                        <p:cTn id="106" dur="50" fill="hold"/>
                                        <p:tgtEl>
                                          <p:spTgt spid="135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grpId="0" nodeType="withEffect">
                                  <p:stCondLst>
                                    <p:cond delay="7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6" presetClass="emph" presetSubtype="0" accel="46667" decel="53333" fill="hold" grpId="1" nodeType="withEffect">
                                  <p:stCondLst>
                                    <p:cond delay="230"/>
                                  </p:stCondLst>
                                  <p:childTnLst>
                                    <p:animScale>
                                      <p:cBhvr>
                                        <p:cTn id="110" dur="50" fill="hold"/>
                                        <p:tgtEl>
                                          <p:spTgt spid="137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28" grpId="0" animBg="1"/>
      <p:bldP spid="128" grpId="1" animBg="1"/>
      <p:bldP spid="129" grpId="0" animBg="1"/>
      <p:bldP spid="129" grpId="1" animBg="1"/>
      <p:bldP spid="130" grpId="0" animBg="1"/>
      <p:bldP spid="130" grpId="1" animBg="1"/>
      <p:bldP spid="131" grpId="0" animBg="1"/>
      <p:bldP spid="131" grpId="1" animBg="1"/>
      <p:bldP spid="132" grpId="0" animBg="1"/>
      <p:bldP spid="132" grpId="1" animBg="1"/>
      <p:bldP spid="133" grpId="0" animBg="1"/>
      <p:bldP spid="133" grpId="1" animBg="1"/>
      <p:bldP spid="135" grpId="0" animBg="1"/>
      <p:bldP spid="135" grpId="1" animBg="1"/>
      <p:bldP spid="137" grpId="0" animBg="1"/>
      <p:bldP spid="137" grpId="1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9701B832-6FDF-4912-AF7E-58F653B57472}"/>
              </a:ext>
            </a:extLst>
          </p:cNvPr>
          <p:cNvSpPr txBox="1"/>
          <p:nvPr/>
        </p:nvSpPr>
        <p:spPr>
          <a:xfrm>
            <a:off x="688873" y="2146142"/>
            <a:ext cx="5563769" cy="31700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24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Tout le monde peut avoir besoin</a:t>
            </a:r>
            <a:br>
              <a:rPr lang="fr-FR" sz="24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4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de don de sang. Oui, tout le monde.</a:t>
            </a:r>
          </a:p>
          <a:p>
            <a:pPr algn="ctr"/>
            <a:endParaRPr lang="fr-FR" sz="2400" b="1" dirty="0">
              <a:solidFill>
                <a:srgbClr val="03326C"/>
              </a:solidFill>
              <a:latin typeface="Trebuchet MS" panose="020B0603020202020204" pitchFamily="34" charset="0"/>
            </a:endParaRPr>
          </a:p>
          <a:p>
            <a:pPr algn="ctr"/>
            <a:r>
              <a:rPr lang="fr-FR" sz="2400" dirty="0">
                <a:solidFill>
                  <a:srgbClr val="03326C"/>
                </a:solidFill>
                <a:latin typeface="Trebuchet MS" panose="020B0603020202020204" pitchFamily="34" charset="0"/>
              </a:rPr>
              <a:t>En France, on soigne tous les ans</a:t>
            </a:r>
            <a:r>
              <a:rPr lang="fr-FR" sz="2400" dirty="0">
                <a:solidFill>
                  <a:srgbClr val="134D8C"/>
                </a:solidFill>
                <a:latin typeface="Trebuchet MS" panose="020B0603020202020204" pitchFamily="34" charset="0"/>
              </a:rPr>
              <a:t/>
            </a:r>
            <a:br>
              <a:rPr lang="fr-FR" sz="2400" dirty="0">
                <a:solidFill>
                  <a:srgbClr val="134D8C"/>
                </a:solidFill>
                <a:latin typeface="Trebuchet MS" panose="020B0603020202020204" pitchFamily="34" charset="0"/>
              </a:rPr>
            </a:br>
            <a:r>
              <a:rPr lang="fr-FR" sz="2400" b="1" dirty="0">
                <a:solidFill>
                  <a:srgbClr val="D9042B"/>
                </a:solidFill>
                <a:latin typeface="Trebuchet MS" panose="020B0603020202020204" pitchFamily="34" charset="0"/>
              </a:rPr>
              <a:t>1 million de personnes</a:t>
            </a:r>
            <a:r>
              <a:rPr lang="fr-FR" sz="2400" b="1" dirty="0">
                <a:solidFill>
                  <a:srgbClr val="134D8C"/>
                </a:solidFill>
                <a:latin typeface="Trebuchet MS" panose="020B0603020202020204" pitchFamily="34" charset="0"/>
              </a:rPr>
              <a:t> </a:t>
            </a:r>
            <a:r>
              <a:rPr lang="fr-FR" sz="2400" dirty="0">
                <a:solidFill>
                  <a:srgbClr val="03326C"/>
                </a:solidFill>
                <a:latin typeface="Trebuchet MS" panose="020B0603020202020204" pitchFamily="34" charset="0"/>
              </a:rPr>
              <a:t>grâce au don de sang. </a:t>
            </a:r>
          </a:p>
          <a:p>
            <a:pPr algn="ctr"/>
            <a:endParaRPr lang="fr-FR" sz="2400" b="1" dirty="0">
              <a:solidFill>
                <a:srgbClr val="03326C"/>
              </a:solidFill>
              <a:latin typeface="Trebuchet MS" panose="020B0603020202020204" pitchFamily="34" charset="0"/>
            </a:endParaRPr>
          </a:p>
          <a:p>
            <a:pPr algn="ctr"/>
            <a:r>
              <a:rPr lang="fr-FR" sz="3200" b="1" dirty="0">
                <a:solidFill>
                  <a:srgbClr val="00AAD3"/>
                </a:solidFill>
                <a:latin typeface="Trebuchet MS" panose="020B0603020202020204" pitchFamily="34" charset="0"/>
              </a:rPr>
              <a:t>Vous vous rendez compte ?</a:t>
            </a:r>
          </a:p>
        </p:txBody>
      </p:sp>
      <p:sp>
        <p:nvSpPr>
          <p:cNvPr id="44" name="Forme libre : forme 43">
            <a:extLst>
              <a:ext uri="{FF2B5EF4-FFF2-40B4-BE49-F238E27FC236}">
                <a16:creationId xmlns:a16="http://schemas.microsoft.com/office/drawing/2014/main" id="{6E62F09B-91FF-47C7-A8B5-E00784C223AC}"/>
              </a:ext>
            </a:extLst>
          </p:cNvPr>
          <p:cNvSpPr/>
          <p:nvPr/>
        </p:nvSpPr>
        <p:spPr>
          <a:xfrm>
            <a:off x="7927302" y="6087744"/>
            <a:ext cx="1894125" cy="1220505"/>
          </a:xfrm>
          <a:custGeom>
            <a:avLst/>
            <a:gdLst>
              <a:gd name="connsiteX0" fmla="*/ 1893155 w 1894125"/>
              <a:gd name="connsiteY0" fmla="*/ 984192 h 1220505"/>
              <a:gd name="connsiteX1" fmla="*/ 1757826 w 1894125"/>
              <a:gd name="connsiteY1" fmla="*/ 37129 h 1220505"/>
              <a:gd name="connsiteX2" fmla="*/ 26730 w 1894125"/>
              <a:gd name="connsiteY2" fmla="*/ -90 h 1220505"/>
              <a:gd name="connsiteX3" fmla="*/ -970 w 1894125"/>
              <a:gd name="connsiteY3" fmla="*/ 906887 h 1220505"/>
              <a:gd name="connsiteX4" fmla="*/ 821684 w 1894125"/>
              <a:gd name="connsiteY4" fmla="*/ 948559 h 1220505"/>
              <a:gd name="connsiteX5" fmla="*/ 772873 w 1894125"/>
              <a:gd name="connsiteY5" fmla="*/ 482228 h 1220505"/>
              <a:gd name="connsiteX6" fmla="*/ 760670 w 1894125"/>
              <a:gd name="connsiteY6" fmla="*/ 484790 h 1220505"/>
              <a:gd name="connsiteX7" fmla="*/ 707099 w 1894125"/>
              <a:gd name="connsiteY7" fmla="*/ 478689 h 1220505"/>
              <a:gd name="connsiteX8" fmla="*/ 694896 w 1894125"/>
              <a:gd name="connsiteY8" fmla="*/ 462215 h 1220505"/>
              <a:gd name="connsiteX9" fmla="*/ 755911 w 1894125"/>
              <a:gd name="connsiteY9" fmla="*/ 453307 h 1220505"/>
              <a:gd name="connsiteX10" fmla="*/ 781171 w 1894125"/>
              <a:gd name="connsiteY10" fmla="*/ 447754 h 1220505"/>
              <a:gd name="connsiteX11" fmla="*/ 800574 w 1894125"/>
              <a:gd name="connsiteY11" fmla="*/ 441653 h 1220505"/>
              <a:gd name="connsiteX12" fmla="*/ 801855 w 1894125"/>
              <a:gd name="connsiteY12" fmla="*/ 461056 h 1220505"/>
              <a:gd name="connsiteX13" fmla="*/ 841026 w 1894125"/>
              <a:gd name="connsiteY13" fmla="*/ 1044474 h 1220505"/>
              <a:gd name="connsiteX14" fmla="*/ 849385 w 1894125"/>
              <a:gd name="connsiteY14" fmla="*/ 1119521 h 1220505"/>
              <a:gd name="connsiteX15" fmla="*/ 1893155 w 1894125"/>
              <a:gd name="connsiteY15" fmla="*/ 984192 h 1220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94125" h="1220505">
                <a:moveTo>
                  <a:pt x="1893155" y="984192"/>
                </a:moveTo>
                <a:cubicBezTo>
                  <a:pt x="1893155" y="984192"/>
                  <a:pt x="1757826" y="153117"/>
                  <a:pt x="1757826" y="37129"/>
                </a:cubicBezTo>
                <a:lnTo>
                  <a:pt x="26730" y="-90"/>
                </a:lnTo>
                <a:lnTo>
                  <a:pt x="-970" y="906887"/>
                </a:lnTo>
                <a:cubicBezTo>
                  <a:pt x="-970" y="906887"/>
                  <a:pt x="266943" y="1155398"/>
                  <a:pt x="821684" y="948559"/>
                </a:cubicBezTo>
                <a:cubicBezTo>
                  <a:pt x="805414" y="793095"/>
                  <a:pt x="789143" y="637651"/>
                  <a:pt x="772873" y="482228"/>
                </a:cubicBezTo>
                <a:cubicBezTo>
                  <a:pt x="768785" y="483204"/>
                  <a:pt x="764758" y="484058"/>
                  <a:pt x="760670" y="484790"/>
                </a:cubicBezTo>
                <a:cubicBezTo>
                  <a:pt x="742620" y="488540"/>
                  <a:pt x="723843" y="486402"/>
                  <a:pt x="707099" y="478689"/>
                </a:cubicBezTo>
                <a:cubicBezTo>
                  <a:pt x="695934" y="472587"/>
                  <a:pt x="692883" y="465632"/>
                  <a:pt x="694896" y="462215"/>
                </a:cubicBezTo>
                <a:cubicBezTo>
                  <a:pt x="699717" y="454527"/>
                  <a:pt x="717472" y="458737"/>
                  <a:pt x="755911" y="453307"/>
                </a:cubicBezTo>
                <a:cubicBezTo>
                  <a:pt x="764474" y="452186"/>
                  <a:pt x="772926" y="450328"/>
                  <a:pt x="781171" y="447754"/>
                </a:cubicBezTo>
                <a:lnTo>
                  <a:pt x="800574" y="441653"/>
                </a:lnTo>
                <a:lnTo>
                  <a:pt x="801855" y="461056"/>
                </a:lnTo>
                <a:cubicBezTo>
                  <a:pt x="814912" y="655447"/>
                  <a:pt x="827969" y="849920"/>
                  <a:pt x="841026" y="1044474"/>
                </a:cubicBezTo>
                <a:lnTo>
                  <a:pt x="849385" y="1119521"/>
                </a:lnTo>
                <a:cubicBezTo>
                  <a:pt x="946092" y="1158143"/>
                  <a:pt x="1332678" y="1390119"/>
                  <a:pt x="1893155" y="984192"/>
                </a:cubicBezTo>
                <a:close/>
              </a:path>
            </a:pathLst>
          </a:custGeom>
          <a:solidFill>
            <a:srgbClr val="1760BF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5" name="Forme libre : forme 44">
            <a:extLst>
              <a:ext uri="{FF2B5EF4-FFF2-40B4-BE49-F238E27FC236}">
                <a16:creationId xmlns:a16="http://schemas.microsoft.com/office/drawing/2014/main" id="{ACE69C74-7300-4C43-9C0E-630C0040A935}"/>
              </a:ext>
            </a:extLst>
          </p:cNvPr>
          <p:cNvSpPr/>
          <p:nvPr/>
        </p:nvSpPr>
        <p:spPr>
          <a:xfrm>
            <a:off x="7948474" y="6301965"/>
            <a:ext cx="1774659" cy="227783"/>
          </a:xfrm>
          <a:custGeom>
            <a:avLst/>
            <a:gdLst>
              <a:gd name="connsiteX0" fmla="*/ 1773689 w 1774659"/>
              <a:gd name="connsiteY0" fmla="*/ 133470 h 227783"/>
              <a:gd name="connsiteX1" fmla="*/ -970 w 1774659"/>
              <a:gd name="connsiteY1" fmla="*/ -90 h 227783"/>
              <a:gd name="connsiteX2" fmla="*/ 1759534 w 1774659"/>
              <a:gd name="connsiteY2" fmla="*/ 59643 h 227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74659" h="227783">
                <a:moveTo>
                  <a:pt x="1773689" y="133470"/>
                </a:moveTo>
                <a:cubicBezTo>
                  <a:pt x="1663497" y="224321"/>
                  <a:pt x="502824" y="338174"/>
                  <a:pt x="-970" y="-90"/>
                </a:cubicBezTo>
                <a:lnTo>
                  <a:pt x="1759534" y="59643"/>
                </a:lnTo>
                <a:close/>
              </a:path>
            </a:pathLst>
          </a:custGeom>
          <a:solidFill>
            <a:srgbClr val="000000">
              <a:alpha val="10000"/>
            </a:srgbClr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6" name="Forme libre : forme 45">
            <a:extLst>
              <a:ext uri="{FF2B5EF4-FFF2-40B4-BE49-F238E27FC236}">
                <a16:creationId xmlns:a16="http://schemas.microsoft.com/office/drawing/2014/main" id="{30AE051F-1EE9-49A4-9A0A-8253160580F2}"/>
              </a:ext>
            </a:extLst>
          </p:cNvPr>
          <p:cNvSpPr/>
          <p:nvPr/>
        </p:nvSpPr>
        <p:spPr>
          <a:xfrm>
            <a:off x="7867263" y="2113235"/>
            <a:ext cx="2356844" cy="1434364"/>
          </a:xfrm>
          <a:custGeom>
            <a:avLst/>
            <a:gdLst>
              <a:gd name="connsiteX0" fmla="*/ 2292433 w 2356844"/>
              <a:gd name="connsiteY0" fmla="*/ 1434274 h 1434364"/>
              <a:gd name="connsiteX1" fmla="*/ 1368556 w 2356844"/>
              <a:gd name="connsiteY1" fmla="*/ 18378 h 1434364"/>
              <a:gd name="connsiteX2" fmla="*/ -664 w 2356844"/>
              <a:gd name="connsiteY2" fmla="*/ 870259 h 1434364"/>
              <a:gd name="connsiteX3" fmla="*/ 2292433 w 2356844"/>
              <a:gd name="connsiteY3" fmla="*/ 1434274 h 1434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56844" h="1434364">
                <a:moveTo>
                  <a:pt x="2292433" y="1434274"/>
                </a:moveTo>
                <a:cubicBezTo>
                  <a:pt x="2462663" y="1052691"/>
                  <a:pt x="2333435" y="160663"/>
                  <a:pt x="1368556" y="18378"/>
                </a:cubicBezTo>
                <a:cubicBezTo>
                  <a:pt x="403677" y="-123907"/>
                  <a:pt x="30270" y="593986"/>
                  <a:pt x="-664" y="870259"/>
                </a:cubicBezTo>
                <a:cubicBezTo>
                  <a:pt x="-31598" y="1146531"/>
                  <a:pt x="2292433" y="1434274"/>
                  <a:pt x="2292433" y="1434274"/>
                </a:cubicBezTo>
                <a:close/>
              </a:path>
            </a:pathLst>
          </a:custGeom>
          <a:solidFill>
            <a:srgbClr val="1760BF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F38C43E1-9A26-4F8A-A49C-6B6695499E88}"/>
              </a:ext>
            </a:extLst>
          </p:cNvPr>
          <p:cNvSpPr/>
          <p:nvPr/>
        </p:nvSpPr>
        <p:spPr>
          <a:xfrm rot="16273800">
            <a:off x="8001297" y="2034523"/>
            <a:ext cx="2050322" cy="2382605"/>
          </a:xfrm>
          <a:custGeom>
            <a:avLst/>
            <a:gdLst>
              <a:gd name="connsiteX0" fmla="*/ 2049352 w 2050322"/>
              <a:gd name="connsiteY0" fmla="*/ 1191213 h 2382605"/>
              <a:gd name="connsiteX1" fmla="*/ 1024191 w 2050322"/>
              <a:gd name="connsiteY1" fmla="*/ 2382516 h 2382605"/>
              <a:gd name="connsiteX2" fmla="*/ -970 w 2050322"/>
              <a:gd name="connsiteY2" fmla="*/ 1191213 h 2382605"/>
              <a:gd name="connsiteX3" fmla="*/ 1024191 w 2050322"/>
              <a:gd name="connsiteY3" fmla="*/ -90 h 2382605"/>
              <a:gd name="connsiteX4" fmla="*/ 2049352 w 2050322"/>
              <a:gd name="connsiteY4" fmla="*/ 1191213 h 2382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50322" h="2382605">
                <a:moveTo>
                  <a:pt x="2049352" y="1191213"/>
                </a:moveTo>
                <a:cubicBezTo>
                  <a:pt x="2049352" y="1849152"/>
                  <a:pt x="1590372" y="2382516"/>
                  <a:pt x="1024191" y="2382516"/>
                </a:cubicBezTo>
                <a:cubicBezTo>
                  <a:pt x="458010" y="2382516"/>
                  <a:pt x="-970" y="1849152"/>
                  <a:pt x="-970" y="1191213"/>
                </a:cubicBezTo>
                <a:cubicBezTo>
                  <a:pt x="-970" y="533275"/>
                  <a:pt x="458010" y="-90"/>
                  <a:pt x="1024191" y="-90"/>
                </a:cubicBezTo>
                <a:cubicBezTo>
                  <a:pt x="1590372" y="-90"/>
                  <a:pt x="2049352" y="533275"/>
                  <a:pt x="2049352" y="1191213"/>
                </a:cubicBezTo>
                <a:close/>
              </a:path>
            </a:pathLst>
          </a:custGeom>
          <a:solidFill>
            <a:srgbClr val="F2BC79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8" name="Forme libre : forme 47">
            <a:extLst>
              <a:ext uri="{FF2B5EF4-FFF2-40B4-BE49-F238E27FC236}">
                <a16:creationId xmlns:a16="http://schemas.microsoft.com/office/drawing/2014/main" id="{71DE95A2-CADB-44E3-BF7A-146FB215CCD6}"/>
              </a:ext>
            </a:extLst>
          </p:cNvPr>
          <p:cNvSpPr/>
          <p:nvPr/>
        </p:nvSpPr>
        <p:spPr>
          <a:xfrm>
            <a:off x="9883602" y="3527207"/>
            <a:ext cx="431972" cy="346261"/>
          </a:xfrm>
          <a:custGeom>
            <a:avLst/>
            <a:gdLst>
              <a:gd name="connsiteX0" fmla="*/ 276095 w 431972"/>
              <a:gd name="connsiteY0" fmla="*/ 20302 h 346261"/>
              <a:gd name="connsiteX1" fmla="*/ 345651 w 431972"/>
              <a:gd name="connsiteY1" fmla="*/ 295416 h 346261"/>
              <a:gd name="connsiteX2" fmla="*/ -970 w 431972"/>
              <a:gd name="connsiteY2" fmla="*/ 322567 h 346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1972" h="346261">
                <a:moveTo>
                  <a:pt x="276095" y="20302"/>
                </a:moveTo>
                <a:cubicBezTo>
                  <a:pt x="412767" y="-76955"/>
                  <a:pt x="507949" y="200111"/>
                  <a:pt x="345651" y="295416"/>
                </a:cubicBezTo>
                <a:cubicBezTo>
                  <a:pt x="183353" y="390720"/>
                  <a:pt x="-970" y="322567"/>
                  <a:pt x="-970" y="322567"/>
                </a:cubicBezTo>
                <a:close/>
              </a:path>
            </a:pathLst>
          </a:custGeom>
          <a:solidFill>
            <a:srgbClr val="F2BC79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9" name="Forme libre : forme 48">
            <a:extLst>
              <a:ext uri="{FF2B5EF4-FFF2-40B4-BE49-F238E27FC236}">
                <a16:creationId xmlns:a16="http://schemas.microsoft.com/office/drawing/2014/main" id="{B2A00530-2755-4060-811A-654C4E094C39}"/>
              </a:ext>
            </a:extLst>
          </p:cNvPr>
          <p:cNvSpPr/>
          <p:nvPr/>
        </p:nvSpPr>
        <p:spPr>
          <a:xfrm>
            <a:off x="7797603" y="3514504"/>
            <a:ext cx="231470" cy="217947"/>
          </a:xfrm>
          <a:custGeom>
            <a:avLst/>
            <a:gdLst>
              <a:gd name="connsiteX0" fmla="*/ 95110 w 231470"/>
              <a:gd name="connsiteY0" fmla="*/ 22144 h 217947"/>
              <a:gd name="connsiteX1" fmla="*/ 29153 w 231470"/>
              <a:gd name="connsiteY1" fmla="*/ 157047 h 217947"/>
              <a:gd name="connsiteX2" fmla="*/ 230500 w 231470"/>
              <a:gd name="connsiteY2" fmla="*/ 210068 h 217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1470" h="217947">
                <a:moveTo>
                  <a:pt x="95110" y="22144"/>
                </a:moveTo>
                <a:cubicBezTo>
                  <a:pt x="26774" y="-49242"/>
                  <a:pt x="-42172" y="66258"/>
                  <a:pt x="29153" y="157047"/>
                </a:cubicBezTo>
                <a:cubicBezTo>
                  <a:pt x="100479" y="247836"/>
                  <a:pt x="230500" y="210068"/>
                  <a:pt x="230500" y="210068"/>
                </a:cubicBezTo>
                <a:close/>
              </a:path>
            </a:pathLst>
          </a:custGeom>
          <a:solidFill>
            <a:srgbClr val="F2BC79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0" name="Forme libre : forme 49">
            <a:extLst>
              <a:ext uri="{FF2B5EF4-FFF2-40B4-BE49-F238E27FC236}">
                <a16:creationId xmlns:a16="http://schemas.microsoft.com/office/drawing/2014/main" id="{DB687636-4561-488C-9ED4-CF7940107F6F}"/>
              </a:ext>
            </a:extLst>
          </p:cNvPr>
          <p:cNvSpPr/>
          <p:nvPr/>
        </p:nvSpPr>
        <p:spPr>
          <a:xfrm>
            <a:off x="8580645" y="2499954"/>
            <a:ext cx="251448" cy="1044988"/>
          </a:xfrm>
          <a:custGeom>
            <a:avLst/>
            <a:gdLst>
              <a:gd name="connsiteX0" fmla="*/ -790 w 251448"/>
              <a:gd name="connsiteY0" fmla="*/ 850723 h 1044988"/>
              <a:gd name="connsiteX1" fmla="*/ 16355 w 251448"/>
              <a:gd name="connsiteY1" fmla="*/ 791966 h 1044988"/>
              <a:gd name="connsiteX2" fmla="*/ 65167 w 251448"/>
              <a:gd name="connsiteY2" fmla="*/ 752734 h 1044988"/>
              <a:gd name="connsiteX3" fmla="*/ 124107 w 251448"/>
              <a:gd name="connsiteY3" fmla="*/ 744070 h 1044988"/>
              <a:gd name="connsiteX4" fmla="*/ 221729 w 251448"/>
              <a:gd name="connsiteY4" fmla="*/ 763656 h 1044988"/>
              <a:gd name="connsiteX5" fmla="*/ 246622 w 251448"/>
              <a:gd name="connsiteY5" fmla="*/ 13181 h 1044988"/>
              <a:gd name="connsiteX6" fmla="*/ 250466 w 251448"/>
              <a:gd name="connsiteY6" fmla="*/ 13181 h 1044988"/>
              <a:gd name="connsiteX7" fmla="*/ 242474 w 251448"/>
              <a:gd name="connsiteY7" fmla="*/ 778604 h 1044988"/>
              <a:gd name="connsiteX8" fmla="*/ 242474 w 251448"/>
              <a:gd name="connsiteY8" fmla="*/ 793431 h 1044988"/>
              <a:gd name="connsiteX9" fmla="*/ 228013 w 251448"/>
              <a:gd name="connsiteY9" fmla="*/ 788184 h 1044988"/>
              <a:gd name="connsiteX10" fmla="*/ 124289 w 251448"/>
              <a:gd name="connsiteY10" fmla="*/ 767683 h 1044988"/>
              <a:gd name="connsiteX11" fmla="*/ 39418 w 251448"/>
              <a:gd name="connsiteY11" fmla="*/ 805451 h 1044988"/>
              <a:gd name="connsiteX12" fmla="*/ 27215 w 251448"/>
              <a:gd name="connsiteY12" fmla="*/ 851882 h 1044988"/>
              <a:gd name="connsiteX13" fmla="*/ 28802 w 251448"/>
              <a:gd name="connsiteY13" fmla="*/ 876288 h 1044988"/>
              <a:gd name="connsiteX14" fmla="*/ 36428 w 251448"/>
              <a:gd name="connsiteY14" fmla="*/ 899718 h 1044988"/>
              <a:gd name="connsiteX15" fmla="*/ 101164 w 251448"/>
              <a:gd name="connsiteY15" fmla="*/ 977755 h 1044988"/>
              <a:gd name="connsiteX16" fmla="*/ 162179 w 251448"/>
              <a:gd name="connsiteY16" fmla="*/ 1021624 h 1044988"/>
              <a:gd name="connsiteX17" fmla="*/ 180483 w 251448"/>
              <a:gd name="connsiteY17" fmla="*/ 1042247 h 1044988"/>
              <a:gd name="connsiteX18" fmla="*/ 152294 w 251448"/>
              <a:gd name="connsiteY18" fmla="*/ 1040599 h 1044988"/>
              <a:gd name="connsiteX19" fmla="*/ 82494 w 251448"/>
              <a:gd name="connsiteY19" fmla="*/ 1001428 h 1044988"/>
              <a:gd name="connsiteX20" fmla="*/ 9277 w 251448"/>
              <a:gd name="connsiteY20" fmla="*/ 910700 h 1044988"/>
              <a:gd name="connsiteX21" fmla="*/ 492 w 251448"/>
              <a:gd name="connsiteY21" fmla="*/ 881535 h 1044988"/>
              <a:gd name="connsiteX22" fmla="*/ -789 w 251448"/>
              <a:gd name="connsiteY22" fmla="*/ 850723 h 104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51448" h="1044988">
                <a:moveTo>
                  <a:pt x="-790" y="850723"/>
                </a:moveTo>
                <a:cubicBezTo>
                  <a:pt x="-101" y="830008"/>
                  <a:pt x="5795" y="809801"/>
                  <a:pt x="16355" y="791966"/>
                </a:cubicBezTo>
                <a:cubicBezTo>
                  <a:pt x="27760" y="773780"/>
                  <a:pt x="44953" y="759961"/>
                  <a:pt x="65167" y="752734"/>
                </a:cubicBezTo>
                <a:cubicBezTo>
                  <a:pt x="84095" y="746173"/>
                  <a:pt x="104090" y="743234"/>
                  <a:pt x="124107" y="744070"/>
                </a:cubicBezTo>
                <a:cubicBezTo>
                  <a:pt x="157451" y="745621"/>
                  <a:pt x="190367" y="752225"/>
                  <a:pt x="221729" y="763656"/>
                </a:cubicBezTo>
                <a:cubicBezTo>
                  <a:pt x="229864" y="513498"/>
                  <a:pt x="238162" y="263339"/>
                  <a:pt x="246622" y="13181"/>
                </a:cubicBezTo>
                <a:cubicBezTo>
                  <a:pt x="247172" y="-4513"/>
                  <a:pt x="250710" y="-4513"/>
                  <a:pt x="250466" y="13181"/>
                </a:cubicBezTo>
                <a:cubicBezTo>
                  <a:pt x="247782" y="268220"/>
                  <a:pt x="245118" y="523361"/>
                  <a:pt x="242474" y="778604"/>
                </a:cubicBezTo>
                <a:lnTo>
                  <a:pt x="242474" y="793431"/>
                </a:lnTo>
                <a:lnTo>
                  <a:pt x="228013" y="788184"/>
                </a:lnTo>
                <a:cubicBezTo>
                  <a:pt x="194801" y="775692"/>
                  <a:pt x="159756" y="768765"/>
                  <a:pt x="124289" y="767683"/>
                </a:cubicBezTo>
                <a:cubicBezTo>
                  <a:pt x="89755" y="767134"/>
                  <a:pt x="54855" y="777628"/>
                  <a:pt x="39418" y="805451"/>
                </a:cubicBezTo>
                <a:cubicBezTo>
                  <a:pt x="31548" y="819671"/>
                  <a:pt x="27355" y="835631"/>
                  <a:pt x="27215" y="851882"/>
                </a:cubicBezTo>
                <a:cubicBezTo>
                  <a:pt x="27133" y="860046"/>
                  <a:pt x="27663" y="868204"/>
                  <a:pt x="28802" y="876288"/>
                </a:cubicBezTo>
                <a:cubicBezTo>
                  <a:pt x="30799" y="884265"/>
                  <a:pt x="33348" y="892094"/>
                  <a:pt x="36428" y="899718"/>
                </a:cubicBezTo>
                <a:cubicBezTo>
                  <a:pt x="51175" y="930713"/>
                  <a:pt x="73426" y="957537"/>
                  <a:pt x="101164" y="977755"/>
                </a:cubicBezTo>
                <a:cubicBezTo>
                  <a:pt x="127462" y="997646"/>
                  <a:pt x="148573" y="1011313"/>
                  <a:pt x="162179" y="1021624"/>
                </a:cubicBezTo>
                <a:cubicBezTo>
                  <a:pt x="175785" y="1031935"/>
                  <a:pt x="182130" y="1038586"/>
                  <a:pt x="180483" y="1042247"/>
                </a:cubicBezTo>
                <a:cubicBezTo>
                  <a:pt x="178835" y="1045908"/>
                  <a:pt x="169257" y="1046152"/>
                  <a:pt x="152294" y="1040599"/>
                </a:cubicBezTo>
                <a:cubicBezTo>
                  <a:pt x="126955" y="1031639"/>
                  <a:pt x="103344" y="1018389"/>
                  <a:pt x="82494" y="1001428"/>
                </a:cubicBezTo>
                <a:cubicBezTo>
                  <a:pt x="52475" y="977877"/>
                  <a:pt x="25141" y="948102"/>
                  <a:pt x="9277" y="910700"/>
                </a:cubicBezTo>
                <a:cubicBezTo>
                  <a:pt x="5579" y="901227"/>
                  <a:pt x="2640" y="891475"/>
                  <a:pt x="492" y="881535"/>
                </a:cubicBezTo>
                <a:cubicBezTo>
                  <a:pt x="-825" y="871321"/>
                  <a:pt x="-1253" y="861011"/>
                  <a:pt x="-789" y="850723"/>
                </a:cubicBezTo>
                <a:close/>
              </a:path>
            </a:pathLst>
          </a:custGeom>
          <a:solidFill>
            <a:srgbClr val="E2AB6F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1" name="Forme libre : forme 50">
            <a:extLst>
              <a:ext uri="{FF2B5EF4-FFF2-40B4-BE49-F238E27FC236}">
                <a16:creationId xmlns:a16="http://schemas.microsoft.com/office/drawing/2014/main" id="{BA0C7357-D947-4A12-A75E-B23909E74A6F}"/>
              </a:ext>
            </a:extLst>
          </p:cNvPr>
          <p:cNvSpPr/>
          <p:nvPr/>
        </p:nvSpPr>
        <p:spPr>
          <a:xfrm>
            <a:off x="9084982" y="2537072"/>
            <a:ext cx="502631" cy="376736"/>
          </a:xfrm>
          <a:custGeom>
            <a:avLst/>
            <a:gdLst>
              <a:gd name="connsiteX0" fmla="*/ 49066 w 502631"/>
              <a:gd name="connsiteY0" fmla="*/ 13953 h 376736"/>
              <a:gd name="connsiteX1" fmla="*/ 149861 w 502631"/>
              <a:gd name="connsiteY1" fmla="*/ 310604 h 376736"/>
              <a:gd name="connsiteX2" fmla="*/ 499717 w 502631"/>
              <a:gd name="connsiteY2" fmla="*/ 280097 h 376736"/>
              <a:gd name="connsiteX3" fmla="*/ 49066 w 502631"/>
              <a:gd name="connsiteY3" fmla="*/ 13953 h 376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2631" h="376736">
                <a:moveTo>
                  <a:pt x="49066" y="13953"/>
                </a:moveTo>
                <a:cubicBezTo>
                  <a:pt x="-10362" y="42813"/>
                  <a:pt x="-55513" y="203952"/>
                  <a:pt x="149861" y="310604"/>
                </a:cubicBezTo>
                <a:cubicBezTo>
                  <a:pt x="355235" y="417257"/>
                  <a:pt x="469515" y="385774"/>
                  <a:pt x="499717" y="280097"/>
                </a:cubicBezTo>
                <a:cubicBezTo>
                  <a:pt x="529919" y="174421"/>
                  <a:pt x="200503" y="-59569"/>
                  <a:pt x="49066" y="13953"/>
                </a:cubicBezTo>
                <a:close/>
              </a:path>
            </a:pathLst>
          </a:custGeom>
          <a:solidFill>
            <a:srgbClr val="1760BF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2" name="Forme libre : forme 51">
            <a:extLst>
              <a:ext uri="{FF2B5EF4-FFF2-40B4-BE49-F238E27FC236}">
                <a16:creationId xmlns:a16="http://schemas.microsoft.com/office/drawing/2014/main" id="{18FA7948-F1C9-44A8-A3B3-C8372087F944}"/>
              </a:ext>
            </a:extLst>
          </p:cNvPr>
          <p:cNvSpPr/>
          <p:nvPr/>
        </p:nvSpPr>
        <p:spPr>
          <a:xfrm>
            <a:off x="8086637" y="2539122"/>
            <a:ext cx="456457" cy="368318"/>
          </a:xfrm>
          <a:custGeom>
            <a:avLst/>
            <a:gdLst>
              <a:gd name="connsiteX0" fmla="*/ 417439 w 456457"/>
              <a:gd name="connsiteY0" fmla="*/ 46925 h 368318"/>
              <a:gd name="connsiteX1" fmla="*/ 306332 w 456457"/>
              <a:gd name="connsiteY1" fmla="*/ 337780 h 368318"/>
              <a:gd name="connsiteX2" fmla="*/ 406 w 456457"/>
              <a:gd name="connsiteY2" fmla="*/ 279877 h 368318"/>
              <a:gd name="connsiteX3" fmla="*/ 151722 w 456457"/>
              <a:gd name="connsiteY3" fmla="*/ 45338 h 368318"/>
              <a:gd name="connsiteX4" fmla="*/ 417439 w 456457"/>
              <a:gd name="connsiteY4" fmla="*/ 46925 h 368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6457" h="368318">
                <a:moveTo>
                  <a:pt x="417439" y="46925"/>
                </a:moveTo>
                <a:cubicBezTo>
                  <a:pt x="449105" y="93967"/>
                  <a:pt x="522810" y="248821"/>
                  <a:pt x="306332" y="337780"/>
                </a:cubicBezTo>
                <a:cubicBezTo>
                  <a:pt x="89853" y="426738"/>
                  <a:pt x="7362" y="293849"/>
                  <a:pt x="406" y="279877"/>
                </a:cubicBezTo>
                <a:cubicBezTo>
                  <a:pt x="-6549" y="265905"/>
                  <a:pt x="8339" y="128928"/>
                  <a:pt x="151722" y="45338"/>
                </a:cubicBezTo>
                <a:cubicBezTo>
                  <a:pt x="295105" y="-38251"/>
                  <a:pt x="394375" y="12635"/>
                  <a:pt x="417439" y="46925"/>
                </a:cubicBezTo>
                <a:close/>
              </a:path>
            </a:pathLst>
          </a:custGeom>
          <a:solidFill>
            <a:srgbClr val="1760BF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3" name="Forme libre : forme 52">
            <a:extLst>
              <a:ext uri="{FF2B5EF4-FFF2-40B4-BE49-F238E27FC236}">
                <a16:creationId xmlns:a16="http://schemas.microsoft.com/office/drawing/2014/main" id="{79062120-09AC-4221-8328-4C8BB4DB4472}"/>
              </a:ext>
            </a:extLst>
          </p:cNvPr>
          <p:cNvSpPr/>
          <p:nvPr/>
        </p:nvSpPr>
        <p:spPr>
          <a:xfrm>
            <a:off x="8391621" y="1898018"/>
            <a:ext cx="978363" cy="488559"/>
          </a:xfrm>
          <a:custGeom>
            <a:avLst/>
            <a:gdLst>
              <a:gd name="connsiteX0" fmla="*/ 977393 w 978363"/>
              <a:gd name="connsiteY0" fmla="*/ 259160 h 488559"/>
              <a:gd name="connsiteX1" fmla="*/ 428265 w 978363"/>
              <a:gd name="connsiteY1" fmla="*/ 473320 h 488559"/>
              <a:gd name="connsiteX2" fmla="*/ -970 w 978363"/>
              <a:gd name="connsiteY2" fmla="*/ 97045 h 488559"/>
              <a:gd name="connsiteX3" fmla="*/ 197265 w 978363"/>
              <a:gd name="connsiteY3" fmla="*/ 199549 h 488559"/>
              <a:gd name="connsiteX4" fmla="*/ 112882 w 978363"/>
              <a:gd name="connsiteY4" fmla="*/ -90 h 488559"/>
              <a:gd name="connsiteX5" fmla="*/ 405751 w 978363"/>
              <a:gd name="connsiteY5" fmla="*/ 182953 h 488559"/>
              <a:gd name="connsiteX6" fmla="*/ 977393 w 978363"/>
              <a:gd name="connsiteY6" fmla="*/ 259160 h 488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8363" h="488559">
                <a:moveTo>
                  <a:pt x="977393" y="259160"/>
                </a:moveTo>
                <a:cubicBezTo>
                  <a:pt x="924066" y="378687"/>
                  <a:pt x="755301" y="538666"/>
                  <a:pt x="428265" y="473320"/>
                </a:cubicBezTo>
                <a:cubicBezTo>
                  <a:pt x="101228" y="407973"/>
                  <a:pt x="23069" y="182892"/>
                  <a:pt x="-970" y="97045"/>
                </a:cubicBezTo>
                <a:cubicBezTo>
                  <a:pt x="63643" y="137436"/>
                  <a:pt x="118252" y="175387"/>
                  <a:pt x="197265" y="199549"/>
                </a:cubicBezTo>
                <a:cubicBezTo>
                  <a:pt x="137044" y="132006"/>
                  <a:pt x="115079" y="27550"/>
                  <a:pt x="112882" y="-90"/>
                </a:cubicBezTo>
                <a:cubicBezTo>
                  <a:pt x="173225" y="67026"/>
                  <a:pt x="278231" y="189726"/>
                  <a:pt x="405751" y="182953"/>
                </a:cubicBezTo>
                <a:cubicBezTo>
                  <a:pt x="533270" y="176180"/>
                  <a:pt x="785015" y="161049"/>
                  <a:pt x="977393" y="259160"/>
                </a:cubicBezTo>
                <a:close/>
              </a:path>
            </a:pathLst>
          </a:custGeom>
          <a:solidFill>
            <a:srgbClr val="1760BF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4" name="Forme libre : forme 53">
            <a:extLst>
              <a:ext uri="{FF2B5EF4-FFF2-40B4-BE49-F238E27FC236}">
                <a16:creationId xmlns:a16="http://schemas.microsoft.com/office/drawing/2014/main" id="{7B381CD6-EAC3-4235-B3B2-72AD1EC92E7A}"/>
              </a:ext>
            </a:extLst>
          </p:cNvPr>
          <p:cNvSpPr/>
          <p:nvPr/>
        </p:nvSpPr>
        <p:spPr>
          <a:xfrm>
            <a:off x="9327151" y="2157268"/>
            <a:ext cx="899223" cy="1390331"/>
          </a:xfrm>
          <a:custGeom>
            <a:avLst/>
            <a:gdLst>
              <a:gd name="connsiteX0" fmla="*/ -970 w 899223"/>
              <a:gd name="connsiteY0" fmla="*/ 70137 h 1390331"/>
              <a:gd name="connsiteX1" fmla="*/ 832545 w 899223"/>
              <a:gd name="connsiteY1" fmla="*/ 1390242 h 1390331"/>
              <a:gd name="connsiteX2" fmla="*/ 829129 w 899223"/>
              <a:gd name="connsiteY2" fmla="*/ 672958 h 1390331"/>
              <a:gd name="connsiteX3" fmla="*/ 42045 w 899223"/>
              <a:gd name="connsiteY3" fmla="*/ -90 h 1390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99223" h="1390331">
                <a:moveTo>
                  <a:pt x="-970" y="70137"/>
                </a:moveTo>
                <a:cubicBezTo>
                  <a:pt x="155592" y="104184"/>
                  <a:pt x="892034" y="333048"/>
                  <a:pt x="832545" y="1390242"/>
                </a:cubicBezTo>
                <a:cubicBezTo>
                  <a:pt x="832545" y="1390242"/>
                  <a:pt x="982641" y="1062351"/>
                  <a:pt x="829129" y="672958"/>
                </a:cubicBezTo>
                <a:cubicBezTo>
                  <a:pt x="675617" y="283565"/>
                  <a:pt x="397147" y="79656"/>
                  <a:pt x="42045" y="-90"/>
                </a:cubicBezTo>
                <a:close/>
              </a:path>
            </a:pathLst>
          </a:custGeom>
          <a:solidFill>
            <a:srgbClr val="1760BF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5" name="Forme libre : forme 54">
            <a:extLst>
              <a:ext uri="{FF2B5EF4-FFF2-40B4-BE49-F238E27FC236}">
                <a16:creationId xmlns:a16="http://schemas.microsoft.com/office/drawing/2014/main" id="{58CAC211-7A23-4CB1-81FC-3AFDE8AB6975}"/>
              </a:ext>
            </a:extLst>
          </p:cNvPr>
          <p:cNvSpPr/>
          <p:nvPr/>
        </p:nvSpPr>
        <p:spPr>
          <a:xfrm>
            <a:off x="10049926" y="2518960"/>
            <a:ext cx="115255" cy="175965"/>
          </a:xfrm>
          <a:custGeom>
            <a:avLst/>
            <a:gdLst>
              <a:gd name="connsiteX0" fmla="*/ 6101 w 115255"/>
              <a:gd name="connsiteY0" fmla="*/ 175965 h 175965"/>
              <a:gd name="connsiteX1" fmla="*/ 115256 w 115255"/>
              <a:gd name="connsiteY1" fmla="*/ 138685 h 175965"/>
              <a:gd name="connsiteX2" fmla="*/ 23125 w 115255"/>
              <a:gd name="connsiteY2" fmla="*/ 136672 h 175965"/>
              <a:gd name="connsiteX3" fmla="*/ 12447 w 115255"/>
              <a:gd name="connsiteY3" fmla="*/ 0 h 175965"/>
              <a:gd name="connsiteX4" fmla="*/ 0 w 115255"/>
              <a:gd name="connsiteY4" fmla="*/ 98782 h 175965"/>
              <a:gd name="connsiteX5" fmla="*/ 6101 w 115255"/>
              <a:gd name="connsiteY5" fmla="*/ 175965 h 175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5255" h="175965">
                <a:moveTo>
                  <a:pt x="6101" y="175965"/>
                </a:moveTo>
                <a:lnTo>
                  <a:pt x="115256" y="138685"/>
                </a:lnTo>
                <a:lnTo>
                  <a:pt x="23125" y="136672"/>
                </a:lnTo>
                <a:lnTo>
                  <a:pt x="12447" y="0"/>
                </a:lnTo>
                <a:lnTo>
                  <a:pt x="0" y="98782"/>
                </a:lnTo>
                <a:lnTo>
                  <a:pt x="6101" y="175965"/>
                </a:lnTo>
                <a:close/>
              </a:path>
            </a:pathLst>
          </a:custGeom>
          <a:solidFill>
            <a:srgbClr val="1760BF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6" name="Forme libre : forme 55">
            <a:extLst>
              <a:ext uri="{FF2B5EF4-FFF2-40B4-BE49-F238E27FC236}">
                <a16:creationId xmlns:a16="http://schemas.microsoft.com/office/drawing/2014/main" id="{F081E096-29AA-4378-A135-10A11C3516A6}"/>
              </a:ext>
            </a:extLst>
          </p:cNvPr>
          <p:cNvSpPr/>
          <p:nvPr/>
        </p:nvSpPr>
        <p:spPr>
          <a:xfrm rot="18210000">
            <a:off x="9122612" y="2852990"/>
            <a:ext cx="428197" cy="428197"/>
          </a:xfrm>
          <a:custGeom>
            <a:avLst/>
            <a:gdLst>
              <a:gd name="connsiteX0" fmla="*/ 427227 w 428197"/>
              <a:gd name="connsiteY0" fmla="*/ 214009 h 428197"/>
              <a:gd name="connsiteX1" fmla="*/ 213128 w 428197"/>
              <a:gd name="connsiteY1" fmla="*/ 428108 h 428197"/>
              <a:gd name="connsiteX2" fmla="*/ -970 w 428197"/>
              <a:gd name="connsiteY2" fmla="*/ 214009 h 428197"/>
              <a:gd name="connsiteX3" fmla="*/ 213128 w 428197"/>
              <a:gd name="connsiteY3" fmla="*/ -90 h 428197"/>
              <a:gd name="connsiteX4" fmla="*/ 427227 w 428197"/>
              <a:gd name="connsiteY4" fmla="*/ 214009 h 42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8197" h="428197">
                <a:moveTo>
                  <a:pt x="427227" y="214009"/>
                </a:moveTo>
                <a:cubicBezTo>
                  <a:pt x="427227" y="332253"/>
                  <a:pt x="331372" y="428108"/>
                  <a:pt x="213128" y="428108"/>
                </a:cubicBezTo>
                <a:cubicBezTo>
                  <a:pt x="94885" y="428108"/>
                  <a:pt x="-970" y="332253"/>
                  <a:pt x="-970" y="214009"/>
                </a:cubicBezTo>
                <a:cubicBezTo>
                  <a:pt x="-970" y="95766"/>
                  <a:pt x="94885" y="-90"/>
                  <a:pt x="213128" y="-90"/>
                </a:cubicBezTo>
                <a:cubicBezTo>
                  <a:pt x="331372" y="-90"/>
                  <a:pt x="427227" y="95766"/>
                  <a:pt x="427227" y="214009"/>
                </a:cubicBezTo>
                <a:close/>
              </a:path>
            </a:pathLst>
          </a:custGeom>
          <a:solidFill>
            <a:srgbClr val="FFFFFF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7" name="Forme libre : forme 56">
            <a:extLst>
              <a:ext uri="{FF2B5EF4-FFF2-40B4-BE49-F238E27FC236}">
                <a16:creationId xmlns:a16="http://schemas.microsoft.com/office/drawing/2014/main" id="{2D801206-0166-4BE0-8A4A-E55AB3F76BB5}"/>
              </a:ext>
            </a:extLst>
          </p:cNvPr>
          <p:cNvSpPr/>
          <p:nvPr/>
        </p:nvSpPr>
        <p:spPr>
          <a:xfrm rot="18210000">
            <a:off x="8162152" y="2880173"/>
            <a:ext cx="428197" cy="428197"/>
          </a:xfrm>
          <a:custGeom>
            <a:avLst/>
            <a:gdLst>
              <a:gd name="connsiteX0" fmla="*/ 427228 w 428197"/>
              <a:gd name="connsiteY0" fmla="*/ 214009 h 428197"/>
              <a:gd name="connsiteX1" fmla="*/ 213129 w 428197"/>
              <a:gd name="connsiteY1" fmla="*/ 428108 h 428197"/>
              <a:gd name="connsiteX2" fmla="*/ -970 w 428197"/>
              <a:gd name="connsiteY2" fmla="*/ 214009 h 428197"/>
              <a:gd name="connsiteX3" fmla="*/ 213129 w 428197"/>
              <a:gd name="connsiteY3" fmla="*/ -90 h 428197"/>
              <a:gd name="connsiteX4" fmla="*/ 427228 w 428197"/>
              <a:gd name="connsiteY4" fmla="*/ 214009 h 42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8197" h="428197">
                <a:moveTo>
                  <a:pt x="427228" y="214009"/>
                </a:moveTo>
                <a:cubicBezTo>
                  <a:pt x="427228" y="332253"/>
                  <a:pt x="331372" y="428108"/>
                  <a:pt x="213129" y="428108"/>
                </a:cubicBezTo>
                <a:cubicBezTo>
                  <a:pt x="94886" y="428108"/>
                  <a:pt x="-970" y="332253"/>
                  <a:pt x="-970" y="214009"/>
                </a:cubicBezTo>
                <a:cubicBezTo>
                  <a:pt x="-970" y="95766"/>
                  <a:pt x="94886" y="-90"/>
                  <a:pt x="213129" y="-90"/>
                </a:cubicBezTo>
                <a:cubicBezTo>
                  <a:pt x="331372" y="-90"/>
                  <a:pt x="427228" y="95766"/>
                  <a:pt x="427228" y="214009"/>
                </a:cubicBezTo>
                <a:close/>
              </a:path>
            </a:pathLst>
          </a:custGeom>
          <a:solidFill>
            <a:srgbClr val="FFFFFF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8309A030-8E23-4065-8654-4EFD4A9DCE25}"/>
              </a:ext>
            </a:extLst>
          </p:cNvPr>
          <p:cNvGrpSpPr/>
          <p:nvPr/>
        </p:nvGrpSpPr>
        <p:grpSpPr>
          <a:xfrm>
            <a:off x="8228825" y="2975901"/>
            <a:ext cx="256137" cy="256137"/>
            <a:chOff x="9000299" y="2826411"/>
            <a:chExt cx="256137" cy="256137"/>
          </a:xfrm>
        </p:grpSpPr>
        <p:sp>
          <p:nvSpPr>
            <p:cNvPr id="58" name="Forme libre : forme 57">
              <a:extLst>
                <a:ext uri="{FF2B5EF4-FFF2-40B4-BE49-F238E27FC236}">
                  <a16:creationId xmlns:a16="http://schemas.microsoft.com/office/drawing/2014/main" id="{F65DE4F6-9C4F-48A4-8914-3D12A91A9B03}"/>
                </a:ext>
              </a:extLst>
            </p:cNvPr>
            <p:cNvSpPr/>
            <p:nvPr/>
          </p:nvSpPr>
          <p:spPr>
            <a:xfrm>
              <a:off x="9000299" y="2826411"/>
              <a:ext cx="256137" cy="256137"/>
            </a:xfrm>
            <a:custGeom>
              <a:avLst/>
              <a:gdLst>
                <a:gd name="connsiteX0" fmla="*/ 256138 w 256137"/>
                <a:gd name="connsiteY0" fmla="*/ 128069 h 256137"/>
                <a:gd name="connsiteX1" fmla="*/ 128069 w 256137"/>
                <a:gd name="connsiteY1" fmla="*/ 256138 h 256137"/>
                <a:gd name="connsiteX2" fmla="*/ 0 w 256137"/>
                <a:gd name="connsiteY2" fmla="*/ 128069 h 256137"/>
                <a:gd name="connsiteX3" fmla="*/ 128069 w 256137"/>
                <a:gd name="connsiteY3" fmla="*/ 0 h 256137"/>
                <a:gd name="connsiteX4" fmla="*/ 256138 w 256137"/>
                <a:gd name="connsiteY4" fmla="*/ 128069 h 25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137" h="256137">
                  <a:moveTo>
                    <a:pt x="256138" y="128069"/>
                  </a:moveTo>
                  <a:cubicBezTo>
                    <a:pt x="256138" y="198799"/>
                    <a:pt x="198799" y="256138"/>
                    <a:pt x="128069" y="256138"/>
                  </a:cubicBezTo>
                  <a:cubicBezTo>
                    <a:pt x="57338" y="256138"/>
                    <a:pt x="0" y="198799"/>
                    <a:pt x="0" y="128069"/>
                  </a:cubicBezTo>
                  <a:cubicBezTo>
                    <a:pt x="0" y="57338"/>
                    <a:pt x="57339" y="0"/>
                    <a:pt x="128069" y="0"/>
                  </a:cubicBezTo>
                  <a:cubicBezTo>
                    <a:pt x="198799" y="0"/>
                    <a:pt x="256138" y="57338"/>
                    <a:pt x="256138" y="128069"/>
                  </a:cubicBezTo>
                  <a:close/>
                </a:path>
              </a:pathLst>
            </a:custGeom>
            <a:solidFill>
              <a:srgbClr val="18B7A4"/>
            </a:solidFill>
            <a:ln w="6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" name="Forme libre : forme 58">
              <a:extLst>
                <a:ext uri="{FF2B5EF4-FFF2-40B4-BE49-F238E27FC236}">
                  <a16:creationId xmlns:a16="http://schemas.microsoft.com/office/drawing/2014/main" id="{9680B3CC-B306-4074-B22D-6C9B8C4DD68C}"/>
                </a:ext>
              </a:extLst>
            </p:cNvPr>
            <p:cNvSpPr/>
            <p:nvPr/>
          </p:nvSpPr>
          <p:spPr>
            <a:xfrm>
              <a:off x="9095969" y="2863019"/>
              <a:ext cx="73339" cy="73339"/>
            </a:xfrm>
            <a:custGeom>
              <a:avLst/>
              <a:gdLst>
                <a:gd name="connsiteX0" fmla="*/ 73339 w 73339"/>
                <a:gd name="connsiteY0" fmla="*/ 36670 h 73339"/>
                <a:gd name="connsiteX1" fmla="*/ 36669 w 73339"/>
                <a:gd name="connsiteY1" fmla="*/ 73339 h 73339"/>
                <a:gd name="connsiteX2" fmla="*/ 0 w 73339"/>
                <a:gd name="connsiteY2" fmla="*/ 36670 h 73339"/>
                <a:gd name="connsiteX3" fmla="*/ 36669 w 73339"/>
                <a:gd name="connsiteY3" fmla="*/ 0 h 73339"/>
                <a:gd name="connsiteX4" fmla="*/ 73339 w 73339"/>
                <a:gd name="connsiteY4" fmla="*/ 36670 h 7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339" h="73339">
                  <a:moveTo>
                    <a:pt x="73339" y="36670"/>
                  </a:moveTo>
                  <a:cubicBezTo>
                    <a:pt x="73339" y="56922"/>
                    <a:pt x="56922" y="73339"/>
                    <a:pt x="36669" y="73339"/>
                  </a:cubicBezTo>
                  <a:cubicBezTo>
                    <a:pt x="16417" y="73339"/>
                    <a:pt x="0" y="56922"/>
                    <a:pt x="0" y="36670"/>
                  </a:cubicBezTo>
                  <a:cubicBezTo>
                    <a:pt x="0" y="16418"/>
                    <a:pt x="16417" y="0"/>
                    <a:pt x="36669" y="0"/>
                  </a:cubicBezTo>
                  <a:cubicBezTo>
                    <a:pt x="56922" y="0"/>
                    <a:pt x="73339" y="16418"/>
                    <a:pt x="73339" y="36670"/>
                  </a:cubicBezTo>
                  <a:close/>
                </a:path>
              </a:pathLst>
            </a:custGeom>
            <a:solidFill>
              <a:srgbClr val="FFFFFF"/>
            </a:solidFill>
            <a:ln w="6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0864EB05-1234-48AD-B7A2-2C41C502036E}"/>
              </a:ext>
            </a:extLst>
          </p:cNvPr>
          <p:cNvGrpSpPr/>
          <p:nvPr/>
        </p:nvGrpSpPr>
        <p:grpSpPr>
          <a:xfrm>
            <a:off x="9182843" y="2935998"/>
            <a:ext cx="256137" cy="256137"/>
            <a:chOff x="9954317" y="2786508"/>
            <a:chExt cx="256137" cy="256137"/>
          </a:xfrm>
        </p:grpSpPr>
        <p:sp>
          <p:nvSpPr>
            <p:cNvPr id="60" name="Forme libre : forme 59">
              <a:extLst>
                <a:ext uri="{FF2B5EF4-FFF2-40B4-BE49-F238E27FC236}">
                  <a16:creationId xmlns:a16="http://schemas.microsoft.com/office/drawing/2014/main" id="{64A15D1B-981C-426A-89FE-BA117B812339}"/>
                </a:ext>
              </a:extLst>
            </p:cNvPr>
            <p:cNvSpPr/>
            <p:nvPr/>
          </p:nvSpPr>
          <p:spPr>
            <a:xfrm>
              <a:off x="9954317" y="2786508"/>
              <a:ext cx="256137" cy="256137"/>
            </a:xfrm>
            <a:custGeom>
              <a:avLst/>
              <a:gdLst>
                <a:gd name="connsiteX0" fmla="*/ 256138 w 256137"/>
                <a:gd name="connsiteY0" fmla="*/ 128069 h 256137"/>
                <a:gd name="connsiteX1" fmla="*/ 128069 w 256137"/>
                <a:gd name="connsiteY1" fmla="*/ 256138 h 256137"/>
                <a:gd name="connsiteX2" fmla="*/ 0 w 256137"/>
                <a:gd name="connsiteY2" fmla="*/ 128069 h 256137"/>
                <a:gd name="connsiteX3" fmla="*/ 128069 w 256137"/>
                <a:gd name="connsiteY3" fmla="*/ 0 h 256137"/>
                <a:gd name="connsiteX4" fmla="*/ 256138 w 256137"/>
                <a:gd name="connsiteY4" fmla="*/ 128069 h 25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137" h="256137">
                  <a:moveTo>
                    <a:pt x="256138" y="128069"/>
                  </a:moveTo>
                  <a:cubicBezTo>
                    <a:pt x="256138" y="198800"/>
                    <a:pt x="198800" y="256138"/>
                    <a:pt x="128069" y="256138"/>
                  </a:cubicBezTo>
                  <a:cubicBezTo>
                    <a:pt x="57338" y="256138"/>
                    <a:pt x="0" y="198799"/>
                    <a:pt x="0" y="128069"/>
                  </a:cubicBezTo>
                  <a:cubicBezTo>
                    <a:pt x="0" y="57338"/>
                    <a:pt x="57338" y="0"/>
                    <a:pt x="128069" y="0"/>
                  </a:cubicBezTo>
                  <a:cubicBezTo>
                    <a:pt x="198800" y="0"/>
                    <a:pt x="256138" y="57339"/>
                    <a:pt x="256138" y="128069"/>
                  </a:cubicBezTo>
                  <a:close/>
                </a:path>
              </a:pathLst>
            </a:custGeom>
            <a:solidFill>
              <a:srgbClr val="18B7A4"/>
            </a:solidFill>
            <a:ln w="6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1" name="Forme libre : forme 60">
              <a:extLst>
                <a:ext uri="{FF2B5EF4-FFF2-40B4-BE49-F238E27FC236}">
                  <a16:creationId xmlns:a16="http://schemas.microsoft.com/office/drawing/2014/main" id="{F5810CB4-F287-4B40-8EA1-1CC3D3C05E4A}"/>
                </a:ext>
              </a:extLst>
            </p:cNvPr>
            <p:cNvSpPr/>
            <p:nvPr/>
          </p:nvSpPr>
          <p:spPr>
            <a:xfrm>
              <a:off x="10050049" y="2823116"/>
              <a:ext cx="73339" cy="73339"/>
            </a:xfrm>
            <a:custGeom>
              <a:avLst/>
              <a:gdLst>
                <a:gd name="connsiteX0" fmla="*/ 73339 w 73339"/>
                <a:gd name="connsiteY0" fmla="*/ 36670 h 73339"/>
                <a:gd name="connsiteX1" fmla="*/ 36669 w 73339"/>
                <a:gd name="connsiteY1" fmla="*/ 73339 h 73339"/>
                <a:gd name="connsiteX2" fmla="*/ 0 w 73339"/>
                <a:gd name="connsiteY2" fmla="*/ 36670 h 73339"/>
                <a:gd name="connsiteX3" fmla="*/ 36669 w 73339"/>
                <a:gd name="connsiteY3" fmla="*/ 0 h 73339"/>
                <a:gd name="connsiteX4" fmla="*/ 73339 w 73339"/>
                <a:gd name="connsiteY4" fmla="*/ 36670 h 7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339" h="73339">
                  <a:moveTo>
                    <a:pt x="73339" y="36670"/>
                  </a:moveTo>
                  <a:cubicBezTo>
                    <a:pt x="73339" y="56922"/>
                    <a:pt x="56921" y="73339"/>
                    <a:pt x="36669" y="73339"/>
                  </a:cubicBezTo>
                  <a:cubicBezTo>
                    <a:pt x="16418" y="73339"/>
                    <a:pt x="0" y="56922"/>
                    <a:pt x="0" y="36670"/>
                  </a:cubicBezTo>
                  <a:cubicBezTo>
                    <a:pt x="0" y="16417"/>
                    <a:pt x="16418" y="0"/>
                    <a:pt x="36669" y="0"/>
                  </a:cubicBezTo>
                  <a:cubicBezTo>
                    <a:pt x="56921" y="0"/>
                    <a:pt x="73339" y="16417"/>
                    <a:pt x="73339" y="36670"/>
                  </a:cubicBezTo>
                  <a:close/>
                </a:path>
              </a:pathLst>
            </a:custGeom>
            <a:solidFill>
              <a:srgbClr val="FFFFFF"/>
            </a:solidFill>
            <a:ln w="6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62" name="Forme libre : forme 61">
            <a:extLst>
              <a:ext uri="{FF2B5EF4-FFF2-40B4-BE49-F238E27FC236}">
                <a16:creationId xmlns:a16="http://schemas.microsoft.com/office/drawing/2014/main" id="{FC05A2C0-984F-4594-8C3D-A7FA539E4044}"/>
              </a:ext>
            </a:extLst>
          </p:cNvPr>
          <p:cNvSpPr/>
          <p:nvPr/>
        </p:nvSpPr>
        <p:spPr>
          <a:xfrm>
            <a:off x="8038505" y="2723313"/>
            <a:ext cx="1703921" cy="746698"/>
          </a:xfrm>
          <a:custGeom>
            <a:avLst/>
            <a:gdLst>
              <a:gd name="connsiteX0" fmla="*/ 566488 w 1703921"/>
              <a:gd name="connsiteY0" fmla="*/ 714614 h 746698"/>
              <a:gd name="connsiteX1" fmla="*/ 558495 w 1703921"/>
              <a:gd name="connsiteY1" fmla="*/ 568607 h 746698"/>
              <a:gd name="connsiteX2" fmla="*/ 720915 w 1703921"/>
              <a:gd name="connsiteY2" fmla="*/ 528094 h 746698"/>
              <a:gd name="connsiteX3" fmla="*/ 1025986 w 1703921"/>
              <a:gd name="connsiteY3" fmla="*/ 606802 h 746698"/>
              <a:gd name="connsiteX4" fmla="*/ 1702390 w 1703921"/>
              <a:gd name="connsiteY4" fmla="*/ 326564 h 746698"/>
              <a:gd name="connsiteX5" fmla="*/ 1084865 w 1703921"/>
              <a:gd name="connsiteY5" fmla="*/ 44678 h 746698"/>
              <a:gd name="connsiteX6" fmla="*/ 532382 w 1703921"/>
              <a:gd name="connsiteY6" fmla="*/ 108255 h 746698"/>
              <a:gd name="connsiteX7" fmla="*/ -944 w 1703921"/>
              <a:gd name="connsiteY7" fmla="*/ 402588 h 746698"/>
              <a:gd name="connsiteX8" fmla="*/ 566488 w 1703921"/>
              <a:gd name="connsiteY8" fmla="*/ 714614 h 746698"/>
              <a:gd name="connsiteX9" fmla="*/ 1083401 w 1703921"/>
              <a:gd name="connsiteY9" fmla="*/ 359939 h 746698"/>
              <a:gd name="connsiteX10" fmla="*/ 1280108 w 1703921"/>
              <a:gd name="connsiteY10" fmla="*/ 129758 h 746698"/>
              <a:gd name="connsiteX11" fmla="*/ 1510288 w 1703921"/>
              <a:gd name="connsiteY11" fmla="*/ 326465 h 746698"/>
              <a:gd name="connsiteX12" fmla="*/ 1313581 w 1703921"/>
              <a:gd name="connsiteY12" fmla="*/ 556646 h 746698"/>
              <a:gd name="connsiteX13" fmla="*/ 1313546 w 1703921"/>
              <a:gd name="connsiteY13" fmla="*/ 556648 h 746698"/>
              <a:gd name="connsiteX14" fmla="*/ 1083407 w 1703921"/>
              <a:gd name="connsiteY14" fmla="*/ 360025 h 746698"/>
              <a:gd name="connsiteX15" fmla="*/ 1083401 w 1703921"/>
              <a:gd name="connsiteY15" fmla="*/ 359938 h 746698"/>
              <a:gd name="connsiteX16" fmla="*/ 123220 w 1703921"/>
              <a:gd name="connsiteY16" fmla="*/ 387151 h 746698"/>
              <a:gd name="connsiteX17" fmla="*/ 319932 w 1703921"/>
              <a:gd name="connsiteY17" fmla="*/ 156975 h 746698"/>
              <a:gd name="connsiteX18" fmla="*/ 550108 w 1703921"/>
              <a:gd name="connsiteY18" fmla="*/ 353687 h 746698"/>
              <a:gd name="connsiteX19" fmla="*/ 353426 w 1703921"/>
              <a:gd name="connsiteY19" fmla="*/ 583861 h 746698"/>
              <a:gd name="connsiteX20" fmla="*/ 123220 w 1703921"/>
              <a:gd name="connsiteY20" fmla="*/ 387151 h 746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03921" h="746698">
                <a:moveTo>
                  <a:pt x="566488" y="714614"/>
                </a:moveTo>
                <a:cubicBezTo>
                  <a:pt x="566488" y="714614"/>
                  <a:pt x="524815" y="643045"/>
                  <a:pt x="558495" y="568607"/>
                </a:cubicBezTo>
                <a:cubicBezTo>
                  <a:pt x="590405" y="498197"/>
                  <a:pt x="720915" y="528094"/>
                  <a:pt x="720915" y="528094"/>
                </a:cubicBezTo>
                <a:cubicBezTo>
                  <a:pt x="720915" y="528094"/>
                  <a:pt x="806762" y="493194"/>
                  <a:pt x="1025986" y="606802"/>
                </a:cubicBezTo>
                <a:cubicBezTo>
                  <a:pt x="1245211" y="720411"/>
                  <a:pt x="1721548" y="769466"/>
                  <a:pt x="1702390" y="326564"/>
                </a:cubicBezTo>
                <a:cubicBezTo>
                  <a:pt x="1683232" y="-116338"/>
                  <a:pt x="1174800" y="6666"/>
                  <a:pt x="1084865" y="44678"/>
                </a:cubicBezTo>
                <a:cubicBezTo>
                  <a:pt x="994930" y="82690"/>
                  <a:pt x="773692" y="233822"/>
                  <a:pt x="532382" y="108255"/>
                </a:cubicBezTo>
                <a:cubicBezTo>
                  <a:pt x="291070" y="-17312"/>
                  <a:pt x="-4178" y="68169"/>
                  <a:pt x="-944" y="402588"/>
                </a:cubicBezTo>
                <a:cubicBezTo>
                  <a:pt x="2290" y="737007"/>
                  <a:pt x="431891" y="794482"/>
                  <a:pt x="566488" y="714614"/>
                </a:cubicBezTo>
                <a:close/>
                <a:moveTo>
                  <a:pt x="1083401" y="359939"/>
                </a:moveTo>
                <a:cubicBezTo>
                  <a:pt x="1074158" y="242057"/>
                  <a:pt x="1162226" y="139002"/>
                  <a:pt x="1280108" y="129758"/>
                </a:cubicBezTo>
                <a:cubicBezTo>
                  <a:pt x="1397989" y="120515"/>
                  <a:pt x="1501044" y="208584"/>
                  <a:pt x="1510288" y="326465"/>
                </a:cubicBezTo>
                <a:cubicBezTo>
                  <a:pt x="1519531" y="444347"/>
                  <a:pt x="1431463" y="547402"/>
                  <a:pt x="1313581" y="556646"/>
                </a:cubicBezTo>
                <a:cubicBezTo>
                  <a:pt x="1313569" y="556647"/>
                  <a:pt x="1313558" y="556648"/>
                  <a:pt x="1313546" y="556648"/>
                </a:cubicBezTo>
                <a:cubicBezTo>
                  <a:pt x="1195699" y="565904"/>
                  <a:pt x="1092662" y="477872"/>
                  <a:pt x="1083407" y="360025"/>
                </a:cubicBezTo>
                <a:cubicBezTo>
                  <a:pt x="1083405" y="359996"/>
                  <a:pt x="1083403" y="359967"/>
                  <a:pt x="1083401" y="359938"/>
                </a:cubicBezTo>
                <a:close/>
                <a:moveTo>
                  <a:pt x="123220" y="387151"/>
                </a:moveTo>
                <a:cubicBezTo>
                  <a:pt x="113979" y="269269"/>
                  <a:pt x="202050" y="166216"/>
                  <a:pt x="319932" y="156975"/>
                </a:cubicBezTo>
                <a:cubicBezTo>
                  <a:pt x="437814" y="147734"/>
                  <a:pt x="540867" y="235805"/>
                  <a:pt x="550108" y="353687"/>
                </a:cubicBezTo>
                <a:cubicBezTo>
                  <a:pt x="559348" y="471557"/>
                  <a:pt x="471295" y="574604"/>
                  <a:pt x="353426" y="583861"/>
                </a:cubicBezTo>
                <a:cubicBezTo>
                  <a:pt x="235545" y="593085"/>
                  <a:pt x="132494" y="505028"/>
                  <a:pt x="123220" y="387151"/>
                </a:cubicBezTo>
                <a:close/>
              </a:path>
            </a:pathLst>
          </a:custGeom>
          <a:solidFill>
            <a:srgbClr val="313759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3" name="Forme libre : forme 62">
            <a:extLst>
              <a:ext uri="{FF2B5EF4-FFF2-40B4-BE49-F238E27FC236}">
                <a16:creationId xmlns:a16="http://schemas.microsoft.com/office/drawing/2014/main" id="{17414CA1-17F5-4203-AFB6-00094548FBB8}"/>
              </a:ext>
            </a:extLst>
          </p:cNvPr>
          <p:cNvSpPr/>
          <p:nvPr/>
        </p:nvSpPr>
        <p:spPr>
          <a:xfrm>
            <a:off x="7906680" y="4321634"/>
            <a:ext cx="1884124" cy="2199061"/>
          </a:xfrm>
          <a:custGeom>
            <a:avLst/>
            <a:gdLst>
              <a:gd name="connsiteX0" fmla="*/ 1128891 w 1884124"/>
              <a:gd name="connsiteY0" fmla="*/ 36327 h 2199061"/>
              <a:gd name="connsiteX1" fmla="*/ 232531 w 1884124"/>
              <a:gd name="connsiteY1" fmla="*/ 168240 h 2199061"/>
              <a:gd name="connsiteX2" fmla="*/ -970 w 1884124"/>
              <a:gd name="connsiteY2" fmla="*/ 1964500 h 2199061"/>
              <a:gd name="connsiteX3" fmla="*/ 1851787 w 1884124"/>
              <a:gd name="connsiteY3" fmla="*/ 2101721 h 2199061"/>
              <a:gd name="connsiteX4" fmla="*/ 1727623 w 1884124"/>
              <a:gd name="connsiteY4" fmla="*/ 97097 h 2199061"/>
              <a:gd name="connsiteX5" fmla="*/ 1128891 w 1884124"/>
              <a:gd name="connsiteY5" fmla="*/ 36327 h 2199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84124" h="2199061">
                <a:moveTo>
                  <a:pt x="1128891" y="36327"/>
                </a:moveTo>
                <a:cubicBezTo>
                  <a:pt x="959637" y="29494"/>
                  <a:pt x="294460" y="-97904"/>
                  <a:pt x="232531" y="168240"/>
                </a:cubicBezTo>
                <a:cubicBezTo>
                  <a:pt x="170602" y="434384"/>
                  <a:pt x="-970" y="1964500"/>
                  <a:pt x="-970" y="1964500"/>
                </a:cubicBezTo>
                <a:cubicBezTo>
                  <a:pt x="-970" y="1964500"/>
                  <a:pt x="1042373" y="2383057"/>
                  <a:pt x="1851787" y="2101721"/>
                </a:cubicBezTo>
                <a:cubicBezTo>
                  <a:pt x="1720607" y="1559609"/>
                  <a:pt x="2069974" y="160980"/>
                  <a:pt x="1727623" y="97097"/>
                </a:cubicBezTo>
                <a:cubicBezTo>
                  <a:pt x="1267027" y="11250"/>
                  <a:pt x="1128891" y="36327"/>
                  <a:pt x="1128891" y="36327"/>
                </a:cubicBezTo>
                <a:close/>
              </a:path>
            </a:pathLst>
          </a:custGeom>
          <a:solidFill>
            <a:srgbClr val="D9042B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4" name="Forme libre : forme 63">
            <a:extLst>
              <a:ext uri="{FF2B5EF4-FFF2-40B4-BE49-F238E27FC236}">
                <a16:creationId xmlns:a16="http://schemas.microsoft.com/office/drawing/2014/main" id="{34F5FF17-2A3D-4260-9663-EED5E72BA11C}"/>
              </a:ext>
            </a:extLst>
          </p:cNvPr>
          <p:cNvSpPr/>
          <p:nvPr/>
        </p:nvSpPr>
        <p:spPr>
          <a:xfrm>
            <a:off x="8515967" y="4828776"/>
            <a:ext cx="675427" cy="675427"/>
          </a:xfrm>
          <a:custGeom>
            <a:avLst/>
            <a:gdLst>
              <a:gd name="connsiteX0" fmla="*/ 675428 w 675427"/>
              <a:gd name="connsiteY0" fmla="*/ 337714 h 675427"/>
              <a:gd name="connsiteX1" fmla="*/ 337714 w 675427"/>
              <a:gd name="connsiteY1" fmla="*/ 675427 h 675427"/>
              <a:gd name="connsiteX2" fmla="*/ 0 w 675427"/>
              <a:gd name="connsiteY2" fmla="*/ 337714 h 675427"/>
              <a:gd name="connsiteX3" fmla="*/ 337714 w 675427"/>
              <a:gd name="connsiteY3" fmla="*/ 0 h 675427"/>
              <a:gd name="connsiteX4" fmla="*/ 675428 w 675427"/>
              <a:gd name="connsiteY4" fmla="*/ 337714 h 675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5427" h="675427">
                <a:moveTo>
                  <a:pt x="675428" y="337714"/>
                </a:moveTo>
                <a:cubicBezTo>
                  <a:pt x="675428" y="524228"/>
                  <a:pt x="524228" y="675427"/>
                  <a:pt x="337714" y="675427"/>
                </a:cubicBezTo>
                <a:cubicBezTo>
                  <a:pt x="151200" y="675427"/>
                  <a:pt x="0" y="524227"/>
                  <a:pt x="0" y="337714"/>
                </a:cubicBezTo>
                <a:cubicBezTo>
                  <a:pt x="0" y="151199"/>
                  <a:pt x="151200" y="0"/>
                  <a:pt x="337714" y="0"/>
                </a:cubicBezTo>
                <a:cubicBezTo>
                  <a:pt x="524228" y="0"/>
                  <a:pt x="675428" y="151200"/>
                  <a:pt x="675428" y="337714"/>
                </a:cubicBezTo>
                <a:close/>
              </a:path>
            </a:pathLst>
          </a:custGeom>
          <a:solidFill>
            <a:srgbClr val="FFFFFF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8C74BA75-11A3-4F34-BF5B-A6000549F0C2}"/>
              </a:ext>
            </a:extLst>
          </p:cNvPr>
          <p:cNvSpPr/>
          <p:nvPr/>
        </p:nvSpPr>
        <p:spPr>
          <a:xfrm>
            <a:off x="10102263" y="3600876"/>
            <a:ext cx="97674" cy="187180"/>
          </a:xfrm>
          <a:custGeom>
            <a:avLst/>
            <a:gdLst>
              <a:gd name="connsiteX0" fmla="*/ -285 w 97674"/>
              <a:gd name="connsiteY0" fmla="*/ 119121 h 187180"/>
              <a:gd name="connsiteX1" fmla="*/ 62681 w 97674"/>
              <a:gd name="connsiteY1" fmla="*/ 57374 h 187180"/>
              <a:gd name="connsiteX2" fmla="*/ 69149 w 97674"/>
              <a:gd name="connsiteY2" fmla="*/ 55666 h 187180"/>
              <a:gd name="connsiteX3" fmla="*/ 47549 w 97674"/>
              <a:gd name="connsiteY3" fmla="*/ 29552 h 187180"/>
              <a:gd name="connsiteX4" fmla="*/ 43034 w 97674"/>
              <a:gd name="connsiteY4" fmla="*/ 24609 h 187180"/>
              <a:gd name="connsiteX5" fmla="*/ 38032 w 97674"/>
              <a:gd name="connsiteY5" fmla="*/ 14420 h 187180"/>
              <a:gd name="connsiteX6" fmla="*/ 40899 w 97674"/>
              <a:gd name="connsiteY6" fmla="*/ 3376 h 187180"/>
              <a:gd name="connsiteX7" fmla="*/ 59203 w 97674"/>
              <a:gd name="connsiteY7" fmla="*/ 1912 h 187180"/>
              <a:gd name="connsiteX8" fmla="*/ 91846 w 97674"/>
              <a:gd name="connsiteY8" fmla="*/ 47734 h 187180"/>
              <a:gd name="connsiteX9" fmla="*/ 96239 w 97674"/>
              <a:gd name="connsiteY9" fmla="*/ 97155 h 187180"/>
              <a:gd name="connsiteX10" fmla="*/ 64084 w 97674"/>
              <a:gd name="connsiteY10" fmla="*/ 186053 h 187180"/>
              <a:gd name="connsiteX11" fmla="*/ 60790 w 97674"/>
              <a:gd name="connsiteY11" fmla="*/ 183979 h 187180"/>
              <a:gd name="connsiteX12" fmla="*/ 79094 w 97674"/>
              <a:gd name="connsiteY12" fmla="*/ 97217 h 187180"/>
              <a:gd name="connsiteX13" fmla="*/ 77020 w 97674"/>
              <a:gd name="connsiteY13" fmla="*/ 84098 h 187180"/>
              <a:gd name="connsiteX14" fmla="*/ 996 w 97674"/>
              <a:gd name="connsiteY14" fmla="*/ 122781 h 187180"/>
              <a:gd name="connsiteX15" fmla="*/ -285 w 97674"/>
              <a:gd name="connsiteY15" fmla="*/ 119121 h 187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97674" h="187180">
                <a:moveTo>
                  <a:pt x="-285" y="119121"/>
                </a:moveTo>
                <a:cubicBezTo>
                  <a:pt x="26094" y="104871"/>
                  <a:pt x="47918" y="83469"/>
                  <a:pt x="62681" y="57374"/>
                </a:cubicBezTo>
                <a:cubicBezTo>
                  <a:pt x="63474" y="55605"/>
                  <a:pt x="66037" y="55177"/>
                  <a:pt x="69149" y="55666"/>
                </a:cubicBezTo>
                <a:cubicBezTo>
                  <a:pt x="64085" y="43463"/>
                  <a:pt x="54688" y="31870"/>
                  <a:pt x="47549" y="29552"/>
                </a:cubicBezTo>
                <a:cubicBezTo>
                  <a:pt x="45475" y="29552"/>
                  <a:pt x="44804" y="26928"/>
                  <a:pt x="43034" y="24609"/>
                </a:cubicBezTo>
                <a:cubicBezTo>
                  <a:pt x="40982" y="21416"/>
                  <a:pt x="39303" y="17997"/>
                  <a:pt x="38032" y="14420"/>
                </a:cubicBezTo>
                <a:cubicBezTo>
                  <a:pt x="36608" y="10500"/>
                  <a:pt x="37749" y="6108"/>
                  <a:pt x="40899" y="3376"/>
                </a:cubicBezTo>
                <a:cubicBezTo>
                  <a:pt x="46192" y="-643"/>
                  <a:pt x="53340" y="-1215"/>
                  <a:pt x="59203" y="1912"/>
                </a:cubicBezTo>
                <a:cubicBezTo>
                  <a:pt x="80071" y="13688"/>
                  <a:pt x="86843" y="31626"/>
                  <a:pt x="91846" y="47734"/>
                </a:cubicBezTo>
                <a:cubicBezTo>
                  <a:pt x="96071" y="63845"/>
                  <a:pt x="97556" y="80552"/>
                  <a:pt x="96239" y="97155"/>
                </a:cubicBezTo>
                <a:cubicBezTo>
                  <a:pt x="93782" y="129156"/>
                  <a:pt x="82666" y="159885"/>
                  <a:pt x="64084" y="186053"/>
                </a:cubicBezTo>
                <a:cubicBezTo>
                  <a:pt x="62559" y="188372"/>
                  <a:pt x="59630" y="186419"/>
                  <a:pt x="60790" y="183979"/>
                </a:cubicBezTo>
                <a:cubicBezTo>
                  <a:pt x="74973" y="157371"/>
                  <a:pt x="81320" y="127286"/>
                  <a:pt x="79094" y="97217"/>
                </a:cubicBezTo>
                <a:cubicBezTo>
                  <a:pt x="78667" y="92762"/>
                  <a:pt x="77752" y="88491"/>
                  <a:pt x="77020" y="84098"/>
                </a:cubicBezTo>
                <a:cubicBezTo>
                  <a:pt x="55450" y="103349"/>
                  <a:pt x="29256" y="116677"/>
                  <a:pt x="996" y="122781"/>
                </a:cubicBezTo>
                <a:cubicBezTo>
                  <a:pt x="-652" y="123086"/>
                  <a:pt x="-1750" y="119731"/>
                  <a:pt x="-285" y="119121"/>
                </a:cubicBezTo>
                <a:close/>
              </a:path>
            </a:pathLst>
          </a:custGeom>
          <a:solidFill>
            <a:srgbClr val="E2AB6F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1" name="Forme libre : forme 70">
            <a:extLst>
              <a:ext uri="{FF2B5EF4-FFF2-40B4-BE49-F238E27FC236}">
                <a16:creationId xmlns:a16="http://schemas.microsoft.com/office/drawing/2014/main" id="{B6960FAA-094C-4077-89D7-E1ABDD09D15A}"/>
              </a:ext>
            </a:extLst>
          </p:cNvPr>
          <p:cNvSpPr/>
          <p:nvPr/>
        </p:nvSpPr>
        <p:spPr>
          <a:xfrm>
            <a:off x="8821649" y="3978359"/>
            <a:ext cx="429906" cy="511605"/>
          </a:xfrm>
          <a:custGeom>
            <a:avLst/>
            <a:gdLst>
              <a:gd name="connsiteX0" fmla="*/ 428936 w 429906"/>
              <a:gd name="connsiteY0" fmla="*/ 161293 h 511605"/>
              <a:gd name="connsiteX1" fmla="*/ 406055 w 429906"/>
              <a:gd name="connsiteY1" fmla="*/ 468012 h 511605"/>
              <a:gd name="connsiteX2" fmla="*/ -970 w 429906"/>
              <a:gd name="connsiteY2" fmla="*/ 434515 h 511605"/>
              <a:gd name="connsiteX3" fmla="*/ 35638 w 429906"/>
              <a:gd name="connsiteY3" fmla="*/ -90 h 511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9906" h="511605">
                <a:moveTo>
                  <a:pt x="428936" y="161293"/>
                </a:moveTo>
                <a:lnTo>
                  <a:pt x="406055" y="468012"/>
                </a:lnTo>
                <a:cubicBezTo>
                  <a:pt x="406055" y="468012"/>
                  <a:pt x="250530" y="585403"/>
                  <a:pt x="-970" y="434515"/>
                </a:cubicBezTo>
                <a:lnTo>
                  <a:pt x="35638" y="-90"/>
                </a:lnTo>
                <a:close/>
              </a:path>
            </a:pathLst>
          </a:custGeom>
          <a:solidFill>
            <a:srgbClr val="F2BC79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5" name="Bras_droit">
            <a:extLst>
              <a:ext uri="{FF2B5EF4-FFF2-40B4-BE49-F238E27FC236}">
                <a16:creationId xmlns:a16="http://schemas.microsoft.com/office/drawing/2014/main" id="{0E72AE19-F780-4883-B663-AB9682FD658B}"/>
              </a:ext>
            </a:extLst>
          </p:cNvPr>
          <p:cNvGrpSpPr/>
          <p:nvPr/>
        </p:nvGrpSpPr>
        <p:grpSpPr>
          <a:xfrm>
            <a:off x="9348051" y="4389473"/>
            <a:ext cx="869420" cy="2052164"/>
            <a:chOff x="10121956" y="4389473"/>
            <a:chExt cx="869420" cy="2052164"/>
          </a:xfrm>
        </p:grpSpPr>
        <p:sp>
          <p:nvSpPr>
            <p:cNvPr id="70" name="Forme libre : forme 69">
              <a:extLst>
                <a:ext uri="{FF2B5EF4-FFF2-40B4-BE49-F238E27FC236}">
                  <a16:creationId xmlns:a16="http://schemas.microsoft.com/office/drawing/2014/main" id="{775E1B78-79B3-44C3-95C9-07F12710D41B}"/>
                </a:ext>
              </a:extLst>
            </p:cNvPr>
            <p:cNvSpPr/>
            <p:nvPr/>
          </p:nvSpPr>
          <p:spPr>
            <a:xfrm>
              <a:off x="10379695" y="6038731"/>
              <a:ext cx="123261" cy="134555"/>
            </a:xfrm>
            <a:custGeom>
              <a:avLst/>
              <a:gdLst>
                <a:gd name="connsiteX0" fmla="*/ 122292 w 123261"/>
                <a:gd name="connsiteY0" fmla="*/ 111402 h 134555"/>
                <a:gd name="connsiteX1" fmla="*/ 8073 w 123261"/>
                <a:gd name="connsiteY1" fmla="*/ 234 h 134555"/>
                <a:gd name="connsiteX2" fmla="*/ 54383 w 123261"/>
                <a:gd name="connsiteY2" fmla="*/ 134465 h 134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261" h="134555">
                  <a:moveTo>
                    <a:pt x="122292" y="111402"/>
                  </a:moveTo>
                  <a:cubicBezTo>
                    <a:pt x="107770" y="51669"/>
                    <a:pt x="28513" y="-4891"/>
                    <a:pt x="8073" y="234"/>
                  </a:cubicBezTo>
                  <a:cubicBezTo>
                    <a:pt x="-27742" y="9203"/>
                    <a:pt x="54383" y="134465"/>
                    <a:pt x="54383" y="134465"/>
                  </a:cubicBezTo>
                  <a:close/>
                </a:path>
              </a:pathLst>
            </a:custGeom>
            <a:solidFill>
              <a:srgbClr val="F2BC79"/>
            </a:solidFill>
            <a:ln w="6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79EC1D4E-3C64-41B1-BA5B-EBA7B30EED97}"/>
                </a:ext>
              </a:extLst>
            </p:cNvPr>
            <p:cNvGrpSpPr/>
            <p:nvPr/>
          </p:nvGrpSpPr>
          <p:grpSpPr>
            <a:xfrm>
              <a:off x="10121956" y="4389473"/>
              <a:ext cx="869420" cy="2052164"/>
              <a:chOff x="10121956" y="4389473"/>
              <a:chExt cx="869420" cy="2052164"/>
            </a:xfrm>
          </p:grpSpPr>
          <p:sp>
            <p:nvSpPr>
              <p:cNvPr id="67" name="Forme libre : forme 66">
                <a:extLst>
                  <a:ext uri="{FF2B5EF4-FFF2-40B4-BE49-F238E27FC236}">
                    <a16:creationId xmlns:a16="http://schemas.microsoft.com/office/drawing/2014/main" id="{2504662F-4F3D-41E2-B445-5BB9015B32F0}"/>
                  </a:ext>
                </a:extLst>
              </p:cNvPr>
              <p:cNvSpPr/>
              <p:nvPr/>
            </p:nvSpPr>
            <p:spPr>
              <a:xfrm>
                <a:off x="10502957" y="5072406"/>
                <a:ext cx="459454" cy="1285265"/>
              </a:xfrm>
              <a:custGeom>
                <a:avLst/>
                <a:gdLst>
                  <a:gd name="connsiteX0" fmla="*/ 67183 w 459454"/>
                  <a:gd name="connsiteY0" fmla="*/ 1285175 h 1285265"/>
                  <a:gd name="connsiteX1" fmla="*/ 407947 w 459454"/>
                  <a:gd name="connsiteY1" fmla="*/ -90 h 1285265"/>
                  <a:gd name="connsiteX2" fmla="*/ 37347 w 459454"/>
                  <a:gd name="connsiteY2" fmla="*/ 52688 h 1285265"/>
                  <a:gd name="connsiteX3" fmla="*/ -970 w 459454"/>
                  <a:gd name="connsiteY3" fmla="*/ 1078093 h 1285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9454" h="1285265">
                    <a:moveTo>
                      <a:pt x="67183" y="1285175"/>
                    </a:moveTo>
                    <a:cubicBezTo>
                      <a:pt x="333327" y="1064548"/>
                      <a:pt x="563839" y="541229"/>
                      <a:pt x="407947" y="-90"/>
                    </a:cubicBezTo>
                    <a:lnTo>
                      <a:pt x="37347" y="52688"/>
                    </a:lnTo>
                    <a:cubicBezTo>
                      <a:pt x="37347" y="52688"/>
                      <a:pt x="300623" y="613714"/>
                      <a:pt x="-970" y="1078093"/>
                    </a:cubicBezTo>
                  </a:path>
                </a:pathLst>
              </a:custGeom>
              <a:solidFill>
                <a:srgbClr val="F2BC79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8" name="Forme libre : forme 67">
                <a:extLst>
                  <a:ext uri="{FF2B5EF4-FFF2-40B4-BE49-F238E27FC236}">
                    <a16:creationId xmlns:a16="http://schemas.microsoft.com/office/drawing/2014/main" id="{719804B1-2A3C-4AB0-80BE-B94681059010}"/>
                  </a:ext>
                </a:extLst>
              </p:cNvPr>
              <p:cNvSpPr/>
              <p:nvPr/>
            </p:nvSpPr>
            <p:spPr>
              <a:xfrm>
                <a:off x="10237790" y="4389473"/>
                <a:ext cx="753586" cy="995540"/>
              </a:xfrm>
              <a:custGeom>
                <a:avLst/>
                <a:gdLst>
                  <a:gd name="connsiteX0" fmla="*/ -970 w 753586"/>
                  <a:gd name="connsiteY0" fmla="*/ -90 h 995540"/>
                  <a:gd name="connsiteX1" fmla="*/ 466337 w 753586"/>
                  <a:gd name="connsiteY1" fmla="*/ 109370 h 995540"/>
                  <a:gd name="connsiteX2" fmla="*/ 752616 w 753586"/>
                  <a:gd name="connsiteY2" fmla="*/ 851181 h 995540"/>
                  <a:gd name="connsiteX3" fmla="*/ 277438 w 753586"/>
                  <a:gd name="connsiteY3" fmla="*/ 970098 h 995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3586" h="995540">
                    <a:moveTo>
                      <a:pt x="-970" y="-90"/>
                    </a:moveTo>
                    <a:cubicBezTo>
                      <a:pt x="321795" y="40058"/>
                      <a:pt x="321795" y="40058"/>
                      <a:pt x="466337" y="109370"/>
                    </a:cubicBezTo>
                    <a:cubicBezTo>
                      <a:pt x="610881" y="178682"/>
                      <a:pt x="711310" y="576983"/>
                      <a:pt x="752616" y="851181"/>
                    </a:cubicBezTo>
                    <a:cubicBezTo>
                      <a:pt x="697704" y="928974"/>
                      <a:pt x="543398" y="1047891"/>
                      <a:pt x="277438" y="970098"/>
                    </a:cubicBezTo>
                    <a:close/>
                  </a:path>
                </a:pathLst>
              </a:custGeom>
              <a:solidFill>
                <a:srgbClr val="D9042B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9" name="Forme libre : forme 68">
                <a:extLst>
                  <a:ext uri="{FF2B5EF4-FFF2-40B4-BE49-F238E27FC236}">
                    <a16:creationId xmlns:a16="http://schemas.microsoft.com/office/drawing/2014/main" id="{D03B2D9E-4F63-4DAC-92CE-BFF3F8810929}"/>
                  </a:ext>
                </a:extLst>
              </p:cNvPr>
              <p:cNvSpPr/>
              <p:nvPr/>
            </p:nvSpPr>
            <p:spPr>
              <a:xfrm>
                <a:off x="10121956" y="6112423"/>
                <a:ext cx="495037" cy="329214"/>
              </a:xfrm>
              <a:custGeom>
                <a:avLst/>
                <a:gdLst>
                  <a:gd name="connsiteX0" fmla="*/ 494067 w 495037"/>
                  <a:gd name="connsiteY0" fmla="*/ 108975 h 329214"/>
                  <a:gd name="connsiteX1" fmla="*/ 391380 w 495037"/>
                  <a:gd name="connsiteY1" fmla="*/ 255409 h 329214"/>
                  <a:gd name="connsiteX2" fmla="*/ 192962 w 495037"/>
                  <a:gd name="connsiteY2" fmla="*/ 316972 h 329214"/>
                  <a:gd name="connsiteX3" fmla="*/ 222493 w 495037"/>
                  <a:gd name="connsiteY3" fmla="*/ 212455 h 329214"/>
                  <a:gd name="connsiteX4" fmla="*/ 53300 w 495037"/>
                  <a:gd name="connsiteY4" fmla="*/ 273469 h 329214"/>
                  <a:gd name="connsiteX5" fmla="*/ 178318 w 495037"/>
                  <a:gd name="connsiteY5" fmla="*/ 152905 h 329214"/>
                  <a:gd name="connsiteX6" fmla="*/ -698 w 495037"/>
                  <a:gd name="connsiteY6" fmla="*/ 200984 h 329214"/>
                  <a:gd name="connsiteX7" fmla="*/ 170753 w 495037"/>
                  <a:gd name="connsiteY7" fmla="*/ 76942 h 329214"/>
                  <a:gd name="connsiteX8" fmla="*/ 7905 w 495037"/>
                  <a:gd name="connsiteY8" fmla="*/ 89939 h 329214"/>
                  <a:gd name="connsiteX9" fmla="*/ 226947 w 495037"/>
                  <a:gd name="connsiteY9" fmla="*/ 430 h 329214"/>
                  <a:gd name="connsiteX10" fmla="*/ 494067 w 495037"/>
                  <a:gd name="connsiteY10" fmla="*/ 108975 h 329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5037" h="329214">
                    <a:moveTo>
                      <a:pt x="494067" y="108975"/>
                    </a:moveTo>
                    <a:cubicBezTo>
                      <a:pt x="484915" y="203547"/>
                      <a:pt x="470698" y="264927"/>
                      <a:pt x="391380" y="255409"/>
                    </a:cubicBezTo>
                    <a:cubicBezTo>
                      <a:pt x="312061" y="245891"/>
                      <a:pt x="251840" y="278777"/>
                      <a:pt x="192962" y="316972"/>
                    </a:cubicBezTo>
                    <a:cubicBezTo>
                      <a:pt x="134083" y="355167"/>
                      <a:pt x="130483" y="298668"/>
                      <a:pt x="222493" y="212455"/>
                    </a:cubicBezTo>
                    <a:cubicBezTo>
                      <a:pt x="171851" y="228624"/>
                      <a:pt x="67455" y="292444"/>
                      <a:pt x="53300" y="273469"/>
                    </a:cubicBezTo>
                    <a:cubicBezTo>
                      <a:pt x="39145" y="254494"/>
                      <a:pt x="111507" y="190062"/>
                      <a:pt x="178318" y="152905"/>
                    </a:cubicBezTo>
                    <a:cubicBezTo>
                      <a:pt x="121392" y="169501"/>
                      <a:pt x="5709" y="224841"/>
                      <a:pt x="-698" y="200984"/>
                    </a:cubicBezTo>
                    <a:cubicBezTo>
                      <a:pt x="-7104" y="177127"/>
                      <a:pt x="100891" y="112330"/>
                      <a:pt x="170753" y="76942"/>
                    </a:cubicBezTo>
                    <a:cubicBezTo>
                      <a:pt x="121392" y="83776"/>
                      <a:pt x="15837" y="114649"/>
                      <a:pt x="7905" y="89939"/>
                    </a:cubicBezTo>
                    <a:cubicBezTo>
                      <a:pt x="-26" y="65227"/>
                      <a:pt x="106627" y="9704"/>
                      <a:pt x="226947" y="430"/>
                    </a:cubicBezTo>
                    <a:cubicBezTo>
                      <a:pt x="347266" y="-8844"/>
                      <a:pt x="494067" y="108975"/>
                      <a:pt x="494067" y="108975"/>
                    </a:cubicBezTo>
                    <a:close/>
                  </a:path>
                </a:pathLst>
              </a:custGeom>
              <a:solidFill>
                <a:srgbClr val="F2BC79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2" name="Forme libre : forme 71">
                <a:extLst>
                  <a:ext uri="{FF2B5EF4-FFF2-40B4-BE49-F238E27FC236}">
                    <a16:creationId xmlns:a16="http://schemas.microsoft.com/office/drawing/2014/main" id="{BCF8E9E3-C2D5-4B7D-85F4-B516CB0B278B}"/>
                  </a:ext>
                </a:extLst>
              </p:cNvPr>
              <p:cNvSpPr/>
              <p:nvPr/>
            </p:nvSpPr>
            <p:spPr>
              <a:xfrm>
                <a:off x="10379718" y="4899369"/>
                <a:ext cx="160457" cy="469870"/>
              </a:xfrm>
              <a:custGeom>
                <a:avLst/>
                <a:gdLst>
                  <a:gd name="connsiteX0" fmla="*/ 159487 w 160457"/>
                  <a:gd name="connsiteY0" fmla="*/ 469781 h 469870"/>
                  <a:gd name="connsiteX1" fmla="*/ 41120 w 160457"/>
                  <a:gd name="connsiteY1" fmla="*/ 440982 h 469870"/>
                  <a:gd name="connsiteX2" fmla="*/ -309 w 160457"/>
                  <a:gd name="connsiteY2" fmla="*/ 369657 h 469870"/>
                  <a:gd name="connsiteX3" fmla="*/ 33005 w 160457"/>
                  <a:gd name="connsiteY3" fmla="*/ -90 h 469870"/>
                  <a:gd name="connsiteX4" fmla="*/ 59546 w 160457"/>
                  <a:gd name="connsiteY4" fmla="*/ 365202 h 469870"/>
                  <a:gd name="connsiteX5" fmla="*/ 74556 w 160457"/>
                  <a:gd name="connsiteY5" fmla="*/ 421885 h 46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57" h="469870">
                    <a:moveTo>
                      <a:pt x="159487" y="469781"/>
                    </a:moveTo>
                    <a:cubicBezTo>
                      <a:pt x="98107" y="465998"/>
                      <a:pt x="71627" y="453185"/>
                      <a:pt x="41120" y="440982"/>
                    </a:cubicBezTo>
                    <a:cubicBezTo>
                      <a:pt x="12500" y="429623"/>
                      <a:pt x="-4622" y="400145"/>
                      <a:pt x="-309" y="369657"/>
                    </a:cubicBezTo>
                    <a:lnTo>
                      <a:pt x="33005" y="-90"/>
                    </a:lnTo>
                    <a:lnTo>
                      <a:pt x="59546" y="365202"/>
                    </a:lnTo>
                    <a:cubicBezTo>
                      <a:pt x="60034" y="388754"/>
                      <a:pt x="53994" y="410292"/>
                      <a:pt x="74556" y="421885"/>
                    </a:cubicBezTo>
                    <a:close/>
                  </a:path>
                </a:pathLst>
              </a:custGeom>
              <a:solidFill>
                <a:srgbClr val="000000">
                  <a:alpha val="10000"/>
                </a:srgbClr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79" name="BOCA">
            <a:extLst>
              <a:ext uri="{FF2B5EF4-FFF2-40B4-BE49-F238E27FC236}">
                <a16:creationId xmlns:a16="http://schemas.microsoft.com/office/drawing/2014/main" id="{4E5ED9AB-9FE4-472F-A463-9185F1DA75D3}"/>
              </a:ext>
            </a:extLst>
          </p:cNvPr>
          <p:cNvSpPr/>
          <p:nvPr/>
        </p:nvSpPr>
        <p:spPr>
          <a:xfrm>
            <a:off x="8852888" y="3769253"/>
            <a:ext cx="197441" cy="127164"/>
          </a:xfrm>
          <a:custGeom>
            <a:avLst/>
            <a:gdLst>
              <a:gd name="connsiteX0" fmla="*/ -970 w 197441"/>
              <a:gd name="connsiteY0" fmla="*/ 127075 h 127164"/>
              <a:gd name="connsiteX1" fmla="*/ 196472 w 197441"/>
              <a:gd name="connsiteY1" fmla="*/ 86195 h 127164"/>
              <a:gd name="connsiteX2" fmla="*/ -970 w 197441"/>
              <a:gd name="connsiteY2" fmla="*/ 127075 h 127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7441" h="127164">
                <a:moveTo>
                  <a:pt x="-970" y="127075"/>
                </a:moveTo>
                <a:lnTo>
                  <a:pt x="196472" y="86195"/>
                </a:lnTo>
                <a:cubicBezTo>
                  <a:pt x="152419" y="-34613"/>
                  <a:pt x="2141" y="-35284"/>
                  <a:pt x="-970" y="127075"/>
                </a:cubicBezTo>
                <a:close/>
              </a:path>
            </a:pathLst>
          </a:custGeom>
          <a:solidFill>
            <a:srgbClr val="313759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66" name="Bras">
            <a:extLst>
              <a:ext uri="{FF2B5EF4-FFF2-40B4-BE49-F238E27FC236}">
                <a16:creationId xmlns:a16="http://schemas.microsoft.com/office/drawing/2014/main" id="{E08AE9ED-21F1-4B51-A989-9A8242DC11B3}"/>
              </a:ext>
            </a:extLst>
          </p:cNvPr>
          <p:cNvGrpSpPr/>
          <p:nvPr/>
        </p:nvGrpSpPr>
        <p:grpSpPr>
          <a:xfrm>
            <a:off x="6645944" y="4342769"/>
            <a:ext cx="3248106" cy="1242950"/>
            <a:chOff x="2518083" y="5274824"/>
            <a:chExt cx="3248106" cy="1242950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67A150F0-4C37-4D00-B176-CB3436E602CB}"/>
                </a:ext>
              </a:extLst>
            </p:cNvPr>
            <p:cNvGrpSpPr/>
            <p:nvPr/>
          </p:nvGrpSpPr>
          <p:grpSpPr>
            <a:xfrm>
              <a:off x="2518083" y="5274824"/>
              <a:ext cx="1690901" cy="1242950"/>
              <a:chOff x="7529354" y="4321063"/>
              <a:chExt cx="1690901" cy="1242950"/>
            </a:xfrm>
          </p:grpSpPr>
          <p:sp>
            <p:nvSpPr>
              <p:cNvPr id="6" name="Forme libre : forme 5">
                <a:extLst>
                  <a:ext uri="{FF2B5EF4-FFF2-40B4-BE49-F238E27FC236}">
                    <a16:creationId xmlns:a16="http://schemas.microsoft.com/office/drawing/2014/main" id="{0A752024-1065-4DA1-A64A-4294F69E5CEB}"/>
                  </a:ext>
                </a:extLst>
              </p:cNvPr>
              <p:cNvSpPr/>
              <p:nvPr/>
            </p:nvSpPr>
            <p:spPr>
              <a:xfrm>
                <a:off x="7529354" y="4321063"/>
                <a:ext cx="1252453" cy="1242950"/>
              </a:xfrm>
              <a:custGeom>
                <a:avLst/>
                <a:gdLst>
                  <a:gd name="connsiteX0" fmla="*/ 23205 w 1252453"/>
                  <a:gd name="connsiteY0" fmla="*/ 569797 h 1242950"/>
                  <a:gd name="connsiteX1" fmla="*/ 24181 w 1252453"/>
                  <a:gd name="connsiteY1" fmla="*/ 569309 h 1242950"/>
                  <a:gd name="connsiteX2" fmla="*/ 51271 w 1252453"/>
                  <a:gd name="connsiteY2" fmla="*/ 597192 h 1242950"/>
                  <a:gd name="connsiteX3" fmla="*/ 66830 w 1252453"/>
                  <a:gd name="connsiteY3" fmla="*/ 602196 h 1242950"/>
                  <a:gd name="connsiteX4" fmla="*/ 74152 w 1252453"/>
                  <a:gd name="connsiteY4" fmla="*/ 601158 h 1242950"/>
                  <a:gd name="connsiteX5" fmla="*/ 77751 w 1252453"/>
                  <a:gd name="connsiteY5" fmla="*/ 599877 h 1242950"/>
                  <a:gd name="connsiteX6" fmla="*/ 80985 w 1252453"/>
                  <a:gd name="connsiteY6" fmla="*/ 598291 h 1242950"/>
                  <a:gd name="connsiteX7" fmla="*/ 87513 w 1252453"/>
                  <a:gd name="connsiteY7" fmla="*/ 588223 h 1242950"/>
                  <a:gd name="connsiteX8" fmla="*/ 88123 w 1252453"/>
                  <a:gd name="connsiteY8" fmla="*/ 571383 h 1242950"/>
                  <a:gd name="connsiteX9" fmla="*/ 82694 w 1252453"/>
                  <a:gd name="connsiteY9" fmla="*/ 527209 h 1242950"/>
                  <a:gd name="connsiteX10" fmla="*/ 82694 w 1252453"/>
                  <a:gd name="connsiteY10" fmla="*/ 527209 h 1242950"/>
                  <a:gd name="connsiteX11" fmla="*/ 78423 w 1252453"/>
                  <a:gd name="connsiteY11" fmla="*/ 523914 h 1242950"/>
                  <a:gd name="connsiteX12" fmla="*/ 72810 w 1252453"/>
                  <a:gd name="connsiteY12" fmla="*/ 518911 h 1242950"/>
                  <a:gd name="connsiteX13" fmla="*/ 67501 w 1252453"/>
                  <a:gd name="connsiteY13" fmla="*/ 513664 h 1242950"/>
                  <a:gd name="connsiteX14" fmla="*/ 58166 w 1252453"/>
                  <a:gd name="connsiteY14" fmla="*/ 502193 h 1242950"/>
                  <a:gd name="connsiteX15" fmla="*/ 33760 w 1252453"/>
                  <a:gd name="connsiteY15" fmla="*/ 450575 h 1242950"/>
                  <a:gd name="connsiteX16" fmla="*/ 34737 w 1252453"/>
                  <a:gd name="connsiteY16" fmla="*/ 450270 h 1242950"/>
                  <a:gd name="connsiteX17" fmla="*/ 65244 w 1252453"/>
                  <a:gd name="connsiteY17" fmla="*/ 495665 h 1242950"/>
                  <a:gd name="connsiteX18" fmla="*/ 75189 w 1252453"/>
                  <a:gd name="connsiteY18" fmla="*/ 504695 h 1242950"/>
                  <a:gd name="connsiteX19" fmla="*/ 80559 w 1252453"/>
                  <a:gd name="connsiteY19" fmla="*/ 508661 h 1242950"/>
                  <a:gd name="connsiteX20" fmla="*/ 86111 w 1252453"/>
                  <a:gd name="connsiteY20" fmla="*/ 512261 h 1242950"/>
                  <a:gd name="connsiteX21" fmla="*/ 109418 w 1252453"/>
                  <a:gd name="connsiteY21" fmla="*/ 522145 h 1242950"/>
                  <a:gd name="connsiteX22" fmla="*/ 133153 w 1252453"/>
                  <a:gd name="connsiteY22" fmla="*/ 522511 h 1242950"/>
                  <a:gd name="connsiteX23" fmla="*/ 138888 w 1252453"/>
                  <a:gd name="connsiteY23" fmla="*/ 521107 h 1242950"/>
                  <a:gd name="connsiteX24" fmla="*/ 144380 w 1252453"/>
                  <a:gd name="connsiteY24" fmla="*/ 518850 h 1242950"/>
                  <a:gd name="connsiteX25" fmla="*/ 149627 w 1252453"/>
                  <a:gd name="connsiteY25" fmla="*/ 516165 h 1242950"/>
                  <a:gd name="connsiteX26" fmla="*/ 152189 w 1252453"/>
                  <a:gd name="connsiteY26" fmla="*/ 514701 h 1242950"/>
                  <a:gd name="connsiteX27" fmla="*/ 154386 w 1252453"/>
                  <a:gd name="connsiteY27" fmla="*/ 512992 h 1242950"/>
                  <a:gd name="connsiteX28" fmla="*/ 166101 w 1252453"/>
                  <a:gd name="connsiteY28" fmla="*/ 496091 h 1242950"/>
                  <a:gd name="connsiteX29" fmla="*/ 165552 w 1252453"/>
                  <a:gd name="connsiteY29" fmla="*/ 473272 h 1242950"/>
                  <a:gd name="connsiteX30" fmla="*/ 161952 w 1252453"/>
                  <a:gd name="connsiteY30" fmla="*/ 456066 h 1242950"/>
                  <a:gd name="connsiteX31" fmla="*/ 150969 w 1252453"/>
                  <a:gd name="connsiteY31" fmla="*/ 434589 h 1242950"/>
                  <a:gd name="connsiteX32" fmla="*/ 131078 w 1252453"/>
                  <a:gd name="connsiteY32" fmla="*/ 361860 h 1242950"/>
                  <a:gd name="connsiteX33" fmla="*/ 132116 w 1252453"/>
                  <a:gd name="connsiteY33" fmla="*/ 361860 h 1242950"/>
                  <a:gd name="connsiteX34" fmla="*/ 159572 w 1252453"/>
                  <a:gd name="connsiteY34" fmla="*/ 430074 h 1242950"/>
                  <a:gd name="connsiteX35" fmla="*/ 181354 w 1252453"/>
                  <a:gd name="connsiteY35" fmla="*/ 457714 h 1242950"/>
                  <a:gd name="connsiteX36" fmla="*/ 209298 w 1252453"/>
                  <a:gd name="connsiteY36" fmla="*/ 472540 h 1242950"/>
                  <a:gd name="connsiteX37" fmla="*/ 224552 w 1252453"/>
                  <a:gd name="connsiteY37" fmla="*/ 472540 h 1242950"/>
                  <a:gd name="connsiteX38" fmla="*/ 232240 w 1252453"/>
                  <a:gd name="connsiteY38" fmla="*/ 470832 h 1242950"/>
                  <a:gd name="connsiteX39" fmla="*/ 235291 w 1252453"/>
                  <a:gd name="connsiteY39" fmla="*/ 469734 h 1242950"/>
                  <a:gd name="connsiteX40" fmla="*/ 237976 w 1252453"/>
                  <a:gd name="connsiteY40" fmla="*/ 468269 h 1242950"/>
                  <a:gd name="connsiteX41" fmla="*/ 249141 w 1252453"/>
                  <a:gd name="connsiteY41" fmla="*/ 444413 h 1242950"/>
                  <a:gd name="connsiteX42" fmla="*/ 246944 w 1252453"/>
                  <a:gd name="connsiteY42" fmla="*/ 409939 h 1242950"/>
                  <a:gd name="connsiteX43" fmla="*/ 238219 w 1252453"/>
                  <a:gd name="connsiteY43" fmla="*/ 374734 h 1242950"/>
                  <a:gd name="connsiteX44" fmla="*/ 259086 w 1252453"/>
                  <a:gd name="connsiteY44" fmla="*/ 367535 h 1242950"/>
                  <a:gd name="connsiteX45" fmla="*/ 269703 w 1252453"/>
                  <a:gd name="connsiteY45" fmla="*/ 405608 h 1242950"/>
                  <a:gd name="connsiteX46" fmla="*/ 271716 w 1252453"/>
                  <a:gd name="connsiteY46" fmla="*/ 446609 h 1242950"/>
                  <a:gd name="connsiteX47" fmla="*/ 265614 w 1252453"/>
                  <a:gd name="connsiteY47" fmla="*/ 468208 h 1242950"/>
                  <a:gd name="connsiteX48" fmla="*/ 249019 w 1252453"/>
                  <a:gd name="connsiteY48" fmla="*/ 485902 h 1242950"/>
                  <a:gd name="connsiteX49" fmla="*/ 243467 w 1252453"/>
                  <a:gd name="connsiteY49" fmla="*/ 488526 h 1242950"/>
                  <a:gd name="connsiteX50" fmla="*/ 237853 w 1252453"/>
                  <a:gd name="connsiteY50" fmla="*/ 490173 h 1242950"/>
                  <a:gd name="connsiteX51" fmla="*/ 227176 w 1252453"/>
                  <a:gd name="connsiteY51" fmla="*/ 491760 h 1242950"/>
                  <a:gd name="connsiteX52" fmla="*/ 205882 w 1252453"/>
                  <a:gd name="connsiteY52" fmla="*/ 489868 h 1242950"/>
                  <a:gd name="connsiteX53" fmla="*/ 190141 w 1252453"/>
                  <a:gd name="connsiteY53" fmla="*/ 483157 h 1242950"/>
                  <a:gd name="connsiteX54" fmla="*/ 188860 w 1252453"/>
                  <a:gd name="connsiteY54" fmla="*/ 501461 h 1242950"/>
                  <a:gd name="connsiteX55" fmla="*/ 168359 w 1252453"/>
                  <a:gd name="connsiteY55" fmla="*/ 530992 h 1242950"/>
                  <a:gd name="connsiteX56" fmla="*/ 160976 w 1252453"/>
                  <a:gd name="connsiteY56" fmla="*/ 535446 h 1242950"/>
                  <a:gd name="connsiteX57" fmla="*/ 153288 w 1252453"/>
                  <a:gd name="connsiteY57" fmla="*/ 538863 h 1242950"/>
                  <a:gd name="connsiteX58" fmla="*/ 145417 w 1252453"/>
                  <a:gd name="connsiteY58" fmla="*/ 541486 h 1242950"/>
                  <a:gd name="connsiteX59" fmla="*/ 137180 w 1252453"/>
                  <a:gd name="connsiteY59" fmla="*/ 542890 h 1242950"/>
                  <a:gd name="connsiteX60" fmla="*/ 105025 w 1252453"/>
                  <a:gd name="connsiteY60" fmla="*/ 539351 h 1242950"/>
                  <a:gd name="connsiteX61" fmla="*/ 105025 w 1252453"/>
                  <a:gd name="connsiteY61" fmla="*/ 539351 h 1242950"/>
                  <a:gd name="connsiteX62" fmla="*/ 110700 w 1252453"/>
                  <a:gd name="connsiteY62" fmla="*/ 569308 h 1242950"/>
                  <a:gd name="connsiteX63" fmla="*/ 108991 w 1252453"/>
                  <a:gd name="connsiteY63" fmla="*/ 588528 h 1242950"/>
                  <a:gd name="connsiteX64" fmla="*/ 220952 w 1252453"/>
                  <a:gd name="connsiteY64" fmla="*/ 670531 h 1242950"/>
                  <a:gd name="connsiteX65" fmla="*/ 1251483 w 1252453"/>
                  <a:gd name="connsiteY65" fmla="*/ 1063890 h 1242950"/>
                  <a:gd name="connsiteX66" fmla="*/ 1150016 w 1252453"/>
                  <a:gd name="connsiteY66" fmla="*/ 845337 h 1242950"/>
                  <a:gd name="connsiteX67" fmla="*/ 1040191 w 1252453"/>
                  <a:gd name="connsiteY67" fmla="*/ 813183 h 1242950"/>
                  <a:gd name="connsiteX68" fmla="*/ 427791 w 1252453"/>
                  <a:gd name="connsiteY68" fmla="*/ 507684 h 1242950"/>
                  <a:gd name="connsiteX69" fmla="*/ 565744 w 1252453"/>
                  <a:gd name="connsiteY69" fmla="*/ 333733 h 1242950"/>
                  <a:gd name="connsiteX70" fmla="*/ 395331 w 1252453"/>
                  <a:gd name="connsiteY70" fmla="*/ 333733 h 1242950"/>
                  <a:gd name="connsiteX71" fmla="*/ 265432 w 1252453"/>
                  <a:gd name="connsiteY71" fmla="*/ 534 h 1242950"/>
                  <a:gd name="connsiteX72" fmla="*/ 249202 w 1252453"/>
                  <a:gd name="connsiteY72" fmla="*/ 325618 h 1242950"/>
                  <a:gd name="connsiteX73" fmla="*/ 127173 w 1252453"/>
                  <a:gd name="connsiteY73" fmla="*/ 362227 h 1242950"/>
                  <a:gd name="connsiteX74" fmla="*/ 29551 w 1252453"/>
                  <a:gd name="connsiteY74" fmla="*/ 451490 h 1242950"/>
                  <a:gd name="connsiteX75" fmla="*/ 22534 w 1252453"/>
                  <a:gd name="connsiteY75" fmla="*/ 569919 h 124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1252453" h="1242950">
                    <a:moveTo>
                      <a:pt x="23205" y="569797"/>
                    </a:moveTo>
                    <a:cubicBezTo>
                      <a:pt x="23205" y="569492"/>
                      <a:pt x="23998" y="569003"/>
                      <a:pt x="24181" y="569309"/>
                    </a:cubicBezTo>
                    <a:cubicBezTo>
                      <a:pt x="31134" y="580418"/>
                      <a:pt x="40368" y="589922"/>
                      <a:pt x="51271" y="597192"/>
                    </a:cubicBezTo>
                    <a:cubicBezTo>
                      <a:pt x="55956" y="600138"/>
                      <a:pt x="61306" y="601859"/>
                      <a:pt x="66830" y="602196"/>
                    </a:cubicBezTo>
                    <a:cubicBezTo>
                      <a:pt x="69310" y="602224"/>
                      <a:pt x="71778" y="601874"/>
                      <a:pt x="74152" y="601158"/>
                    </a:cubicBezTo>
                    <a:cubicBezTo>
                      <a:pt x="75404" y="600896"/>
                      <a:pt x="76615" y="600465"/>
                      <a:pt x="77751" y="599877"/>
                    </a:cubicBezTo>
                    <a:cubicBezTo>
                      <a:pt x="78880" y="599459"/>
                      <a:pt x="79963" y="598928"/>
                      <a:pt x="80985" y="598291"/>
                    </a:cubicBezTo>
                    <a:cubicBezTo>
                      <a:pt x="84440" y="595962"/>
                      <a:pt x="86798" y="592327"/>
                      <a:pt x="87513" y="588223"/>
                    </a:cubicBezTo>
                    <a:cubicBezTo>
                      <a:pt x="88626" y="582680"/>
                      <a:pt x="88832" y="576993"/>
                      <a:pt x="88123" y="571383"/>
                    </a:cubicBezTo>
                    <a:cubicBezTo>
                      <a:pt x="86965" y="559180"/>
                      <a:pt x="86843" y="539839"/>
                      <a:pt x="82694" y="527209"/>
                    </a:cubicBezTo>
                    <a:cubicBezTo>
                      <a:pt x="82023" y="525256"/>
                      <a:pt x="80193" y="529161"/>
                      <a:pt x="82694" y="527209"/>
                    </a:cubicBezTo>
                    <a:cubicBezTo>
                      <a:pt x="81230" y="526172"/>
                      <a:pt x="79765" y="525074"/>
                      <a:pt x="78423" y="523914"/>
                    </a:cubicBezTo>
                    <a:cubicBezTo>
                      <a:pt x="76426" y="522393"/>
                      <a:pt x="74549" y="520721"/>
                      <a:pt x="72810" y="518911"/>
                    </a:cubicBezTo>
                    <a:cubicBezTo>
                      <a:pt x="70980" y="517141"/>
                      <a:pt x="69210" y="515494"/>
                      <a:pt x="67501" y="513664"/>
                    </a:cubicBezTo>
                    <a:cubicBezTo>
                      <a:pt x="64171" y="510023"/>
                      <a:pt x="61054" y="506194"/>
                      <a:pt x="58166" y="502193"/>
                    </a:cubicBezTo>
                    <a:cubicBezTo>
                      <a:pt x="46715" y="486760"/>
                      <a:pt x="38421" y="469219"/>
                      <a:pt x="33760" y="450575"/>
                    </a:cubicBezTo>
                    <a:cubicBezTo>
                      <a:pt x="33761" y="450148"/>
                      <a:pt x="34554" y="449843"/>
                      <a:pt x="34737" y="450270"/>
                    </a:cubicBezTo>
                    <a:cubicBezTo>
                      <a:pt x="41874" y="467232"/>
                      <a:pt x="52235" y="482648"/>
                      <a:pt x="65244" y="495665"/>
                    </a:cubicBezTo>
                    <a:cubicBezTo>
                      <a:pt x="68295" y="499020"/>
                      <a:pt x="71895" y="501766"/>
                      <a:pt x="75189" y="504695"/>
                    </a:cubicBezTo>
                    <a:cubicBezTo>
                      <a:pt x="76959" y="506098"/>
                      <a:pt x="78790" y="507318"/>
                      <a:pt x="80559" y="508661"/>
                    </a:cubicBezTo>
                    <a:cubicBezTo>
                      <a:pt x="82310" y="510008"/>
                      <a:pt x="84166" y="511212"/>
                      <a:pt x="86111" y="512261"/>
                    </a:cubicBezTo>
                    <a:cubicBezTo>
                      <a:pt x="93262" y="516857"/>
                      <a:pt x="101144" y="520200"/>
                      <a:pt x="109418" y="522145"/>
                    </a:cubicBezTo>
                    <a:cubicBezTo>
                      <a:pt x="117200" y="524064"/>
                      <a:pt x="125316" y="524189"/>
                      <a:pt x="133153" y="522511"/>
                    </a:cubicBezTo>
                    <a:lnTo>
                      <a:pt x="138888" y="521107"/>
                    </a:lnTo>
                    <a:lnTo>
                      <a:pt x="144380" y="518850"/>
                    </a:lnTo>
                    <a:cubicBezTo>
                      <a:pt x="146218" y="518141"/>
                      <a:pt x="147977" y="517241"/>
                      <a:pt x="149627" y="516165"/>
                    </a:cubicBezTo>
                    <a:lnTo>
                      <a:pt x="152189" y="514701"/>
                    </a:lnTo>
                    <a:cubicBezTo>
                      <a:pt x="152982" y="514213"/>
                      <a:pt x="153653" y="513542"/>
                      <a:pt x="154386" y="512992"/>
                    </a:cubicBezTo>
                    <a:cubicBezTo>
                      <a:pt x="160097" y="508852"/>
                      <a:pt x="164228" y="502892"/>
                      <a:pt x="166101" y="496091"/>
                    </a:cubicBezTo>
                    <a:cubicBezTo>
                      <a:pt x="167769" y="488553"/>
                      <a:pt x="167581" y="480722"/>
                      <a:pt x="165552" y="473272"/>
                    </a:cubicBezTo>
                    <a:cubicBezTo>
                      <a:pt x="165047" y="467413"/>
                      <a:pt x="163839" y="461636"/>
                      <a:pt x="161952" y="456066"/>
                    </a:cubicBezTo>
                    <a:cubicBezTo>
                      <a:pt x="153959" y="446548"/>
                      <a:pt x="155851" y="445450"/>
                      <a:pt x="150969" y="434589"/>
                    </a:cubicBezTo>
                    <a:cubicBezTo>
                      <a:pt x="140993" y="411388"/>
                      <a:pt x="134298" y="386910"/>
                      <a:pt x="131078" y="361860"/>
                    </a:cubicBezTo>
                    <a:cubicBezTo>
                      <a:pt x="131078" y="361250"/>
                      <a:pt x="131994" y="361067"/>
                      <a:pt x="132116" y="361860"/>
                    </a:cubicBezTo>
                    <a:cubicBezTo>
                      <a:pt x="138021" y="385775"/>
                      <a:pt x="147264" y="408738"/>
                      <a:pt x="159572" y="430074"/>
                    </a:cubicBezTo>
                    <a:cubicBezTo>
                      <a:pt x="165465" y="440288"/>
                      <a:pt x="172802" y="449597"/>
                      <a:pt x="181354" y="457714"/>
                    </a:cubicBezTo>
                    <a:cubicBezTo>
                      <a:pt x="189089" y="465186"/>
                      <a:pt x="198774" y="470325"/>
                      <a:pt x="209298" y="472540"/>
                    </a:cubicBezTo>
                    <a:cubicBezTo>
                      <a:pt x="214352" y="473334"/>
                      <a:pt x="219498" y="473334"/>
                      <a:pt x="224552" y="472540"/>
                    </a:cubicBezTo>
                    <a:cubicBezTo>
                      <a:pt x="227148" y="472130"/>
                      <a:pt x="229715" y="471559"/>
                      <a:pt x="232240" y="470832"/>
                    </a:cubicBezTo>
                    <a:lnTo>
                      <a:pt x="235291" y="469734"/>
                    </a:lnTo>
                    <a:lnTo>
                      <a:pt x="237976" y="468269"/>
                    </a:lnTo>
                    <a:cubicBezTo>
                      <a:pt x="244504" y="464181"/>
                      <a:pt x="248164" y="455273"/>
                      <a:pt x="249141" y="444413"/>
                    </a:cubicBezTo>
                    <a:cubicBezTo>
                      <a:pt x="249933" y="432875"/>
                      <a:pt x="249195" y="421283"/>
                      <a:pt x="246944" y="409939"/>
                    </a:cubicBezTo>
                    <a:cubicBezTo>
                      <a:pt x="244750" y="398039"/>
                      <a:pt x="241837" y="386282"/>
                      <a:pt x="238219" y="374734"/>
                    </a:cubicBezTo>
                    <a:cubicBezTo>
                      <a:pt x="234436" y="363325"/>
                      <a:pt x="254144" y="354844"/>
                      <a:pt x="259086" y="367535"/>
                    </a:cubicBezTo>
                    <a:cubicBezTo>
                      <a:pt x="263711" y="379897"/>
                      <a:pt x="267263" y="392635"/>
                      <a:pt x="269703" y="405608"/>
                    </a:cubicBezTo>
                    <a:cubicBezTo>
                      <a:pt x="272438" y="419095"/>
                      <a:pt x="273117" y="432919"/>
                      <a:pt x="271716" y="446609"/>
                    </a:cubicBezTo>
                    <a:cubicBezTo>
                      <a:pt x="270941" y="454106"/>
                      <a:pt x="268877" y="461413"/>
                      <a:pt x="265614" y="468208"/>
                    </a:cubicBezTo>
                    <a:cubicBezTo>
                      <a:pt x="261957" y="475619"/>
                      <a:pt x="256181" y="481777"/>
                      <a:pt x="249019" y="485902"/>
                    </a:cubicBezTo>
                    <a:cubicBezTo>
                      <a:pt x="247189" y="486879"/>
                      <a:pt x="245297" y="487672"/>
                      <a:pt x="243467" y="488526"/>
                    </a:cubicBezTo>
                    <a:cubicBezTo>
                      <a:pt x="241636" y="489380"/>
                      <a:pt x="239684" y="489685"/>
                      <a:pt x="237853" y="490173"/>
                    </a:cubicBezTo>
                    <a:cubicBezTo>
                      <a:pt x="234340" y="490974"/>
                      <a:pt x="230770" y="491505"/>
                      <a:pt x="227176" y="491760"/>
                    </a:cubicBezTo>
                    <a:cubicBezTo>
                      <a:pt x="220022" y="492355"/>
                      <a:pt x="212819" y="491715"/>
                      <a:pt x="205882" y="489868"/>
                    </a:cubicBezTo>
                    <a:cubicBezTo>
                      <a:pt x="200343" y="488390"/>
                      <a:pt x="195042" y="486130"/>
                      <a:pt x="190141" y="483157"/>
                    </a:cubicBezTo>
                    <a:cubicBezTo>
                      <a:pt x="190639" y="489288"/>
                      <a:pt x="190207" y="495459"/>
                      <a:pt x="188860" y="501461"/>
                    </a:cubicBezTo>
                    <a:cubicBezTo>
                      <a:pt x="185785" y="513443"/>
                      <a:pt x="178510" y="523923"/>
                      <a:pt x="168359" y="530992"/>
                    </a:cubicBezTo>
                    <a:cubicBezTo>
                      <a:pt x="166073" y="532750"/>
                      <a:pt x="163597" y="534244"/>
                      <a:pt x="160976" y="535446"/>
                    </a:cubicBezTo>
                    <a:cubicBezTo>
                      <a:pt x="158537" y="536845"/>
                      <a:pt x="155962" y="537990"/>
                      <a:pt x="153288" y="538863"/>
                    </a:cubicBezTo>
                    <a:lnTo>
                      <a:pt x="145417" y="541486"/>
                    </a:lnTo>
                    <a:cubicBezTo>
                      <a:pt x="142671" y="542096"/>
                      <a:pt x="139864" y="542462"/>
                      <a:pt x="137180" y="542890"/>
                    </a:cubicBezTo>
                    <a:cubicBezTo>
                      <a:pt x="126333" y="544320"/>
                      <a:pt x="115301" y="543106"/>
                      <a:pt x="105025" y="539351"/>
                    </a:cubicBezTo>
                    <a:lnTo>
                      <a:pt x="105025" y="539351"/>
                    </a:lnTo>
                    <a:cubicBezTo>
                      <a:pt x="108240" y="549040"/>
                      <a:pt x="110148" y="559115"/>
                      <a:pt x="110700" y="569308"/>
                    </a:cubicBezTo>
                    <a:cubicBezTo>
                      <a:pt x="111025" y="575763"/>
                      <a:pt x="110450" y="582232"/>
                      <a:pt x="108991" y="588528"/>
                    </a:cubicBezTo>
                    <a:cubicBezTo>
                      <a:pt x="133397" y="638133"/>
                      <a:pt x="182941" y="672911"/>
                      <a:pt x="220952" y="670531"/>
                    </a:cubicBezTo>
                    <a:cubicBezTo>
                      <a:pt x="519922" y="1506426"/>
                      <a:pt x="1117862" y="1226432"/>
                      <a:pt x="1251483" y="1063890"/>
                    </a:cubicBezTo>
                    <a:lnTo>
                      <a:pt x="1150016" y="845337"/>
                    </a:lnTo>
                    <a:lnTo>
                      <a:pt x="1040191" y="813183"/>
                    </a:lnTo>
                    <a:cubicBezTo>
                      <a:pt x="690823" y="1122281"/>
                      <a:pt x="464277" y="633984"/>
                      <a:pt x="427791" y="507684"/>
                    </a:cubicBezTo>
                    <a:cubicBezTo>
                      <a:pt x="484595" y="463571"/>
                      <a:pt x="590088" y="382422"/>
                      <a:pt x="565744" y="333733"/>
                    </a:cubicBezTo>
                    <a:cubicBezTo>
                      <a:pt x="541399" y="285043"/>
                      <a:pt x="488622" y="252523"/>
                      <a:pt x="395331" y="333733"/>
                    </a:cubicBezTo>
                    <a:cubicBezTo>
                      <a:pt x="342554" y="207921"/>
                      <a:pt x="297709" y="8222"/>
                      <a:pt x="265432" y="534"/>
                    </a:cubicBezTo>
                    <a:cubicBezTo>
                      <a:pt x="233155" y="-7154"/>
                      <a:pt x="159938" y="53677"/>
                      <a:pt x="249202" y="325618"/>
                    </a:cubicBezTo>
                    <a:cubicBezTo>
                      <a:pt x="218695" y="264604"/>
                      <a:pt x="121072" y="258502"/>
                      <a:pt x="127173" y="362227"/>
                    </a:cubicBezTo>
                    <a:cubicBezTo>
                      <a:pt x="68356" y="323665"/>
                      <a:pt x="5145" y="378456"/>
                      <a:pt x="29551" y="451490"/>
                    </a:cubicBezTo>
                    <a:cubicBezTo>
                      <a:pt x="-15111" y="455578"/>
                      <a:pt x="-4800" y="514213"/>
                      <a:pt x="22534" y="569919"/>
                    </a:cubicBezTo>
                  </a:path>
                </a:pathLst>
              </a:custGeom>
              <a:solidFill>
                <a:srgbClr val="F2BC79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" name="Forme libre : forme 6">
                <a:extLst>
                  <a:ext uri="{FF2B5EF4-FFF2-40B4-BE49-F238E27FC236}">
                    <a16:creationId xmlns:a16="http://schemas.microsoft.com/office/drawing/2014/main" id="{D38A5552-40B6-4DE9-A730-8F1B2473FC79}"/>
                  </a:ext>
                </a:extLst>
              </p:cNvPr>
              <p:cNvSpPr/>
              <p:nvPr/>
            </p:nvSpPr>
            <p:spPr>
              <a:xfrm>
                <a:off x="8518165" y="4330961"/>
                <a:ext cx="702090" cy="1090202"/>
              </a:xfrm>
              <a:custGeom>
                <a:avLst/>
                <a:gdLst>
                  <a:gd name="connsiteX0" fmla="*/ 650234 w 702090"/>
                  <a:gd name="connsiteY0" fmla="*/ -90 h 1090202"/>
                  <a:gd name="connsiteX1" fmla="*/ 182072 w 702090"/>
                  <a:gd name="connsiteY1" fmla="*/ 417126 h 1090202"/>
                  <a:gd name="connsiteX2" fmla="*/ -970 w 702090"/>
                  <a:gd name="connsiteY2" fmla="*/ 741111 h 1090202"/>
                  <a:gd name="connsiteX3" fmla="*/ 293118 w 702090"/>
                  <a:gd name="connsiteY3" fmla="*/ 1090113 h 1090202"/>
                  <a:gd name="connsiteX4" fmla="*/ 701120 w 702090"/>
                  <a:gd name="connsiteY4" fmla="*/ 190091 h 1090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2090" h="1090202">
                    <a:moveTo>
                      <a:pt x="650234" y="-90"/>
                    </a:moveTo>
                    <a:cubicBezTo>
                      <a:pt x="532172" y="26939"/>
                      <a:pt x="365054" y="27549"/>
                      <a:pt x="182072" y="417126"/>
                    </a:cubicBezTo>
                    <a:cubicBezTo>
                      <a:pt x="-909" y="806701"/>
                      <a:pt x="-970" y="741111"/>
                      <a:pt x="-970" y="741111"/>
                    </a:cubicBezTo>
                    <a:lnTo>
                      <a:pt x="293118" y="1090113"/>
                    </a:lnTo>
                    <a:lnTo>
                      <a:pt x="701120" y="190091"/>
                    </a:lnTo>
                    <a:close/>
                  </a:path>
                </a:pathLst>
              </a:custGeom>
              <a:solidFill>
                <a:srgbClr val="D9042B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" name="Forme libre : forme 7">
                <a:extLst>
                  <a:ext uri="{FF2B5EF4-FFF2-40B4-BE49-F238E27FC236}">
                    <a16:creationId xmlns:a16="http://schemas.microsoft.com/office/drawing/2014/main" id="{744A79D2-8B32-4B48-9483-1977A24A4715}"/>
                  </a:ext>
                </a:extLst>
              </p:cNvPr>
              <p:cNvSpPr/>
              <p:nvPr/>
            </p:nvSpPr>
            <p:spPr>
              <a:xfrm>
                <a:off x="8722380" y="4537129"/>
                <a:ext cx="234112" cy="892304"/>
              </a:xfrm>
              <a:custGeom>
                <a:avLst/>
                <a:gdLst>
                  <a:gd name="connsiteX0" fmla="*/ 59428 w 234111"/>
                  <a:gd name="connsiteY0" fmla="*/ 847854 h 847853"/>
                  <a:gd name="connsiteX1" fmla="*/ 0 w 234111"/>
                  <a:gd name="connsiteY1" fmla="*/ 777260 h 847853"/>
                  <a:gd name="connsiteX2" fmla="*/ 234112 w 234111"/>
                  <a:gd name="connsiteY2" fmla="*/ 0 h 847853"/>
                  <a:gd name="connsiteX3" fmla="*/ 169131 w 234111"/>
                  <a:gd name="connsiteY3" fmla="*/ 847854 h 847853"/>
                  <a:gd name="connsiteX4" fmla="*/ 59428 w 234111"/>
                  <a:gd name="connsiteY4" fmla="*/ 847854 h 847853"/>
                  <a:gd name="connsiteX0" fmla="*/ 59428 w 234112"/>
                  <a:gd name="connsiteY0" fmla="*/ 847854 h 879604"/>
                  <a:gd name="connsiteX1" fmla="*/ 0 w 234112"/>
                  <a:gd name="connsiteY1" fmla="*/ 777260 h 879604"/>
                  <a:gd name="connsiteX2" fmla="*/ 234112 w 234112"/>
                  <a:gd name="connsiteY2" fmla="*/ 0 h 879604"/>
                  <a:gd name="connsiteX3" fmla="*/ 99281 w 234112"/>
                  <a:gd name="connsiteY3" fmla="*/ 879604 h 879604"/>
                  <a:gd name="connsiteX4" fmla="*/ 59428 w 234112"/>
                  <a:gd name="connsiteY4" fmla="*/ 847854 h 879604"/>
                  <a:gd name="connsiteX0" fmla="*/ 59428 w 234112"/>
                  <a:gd name="connsiteY0" fmla="*/ 847854 h 847854"/>
                  <a:gd name="connsiteX1" fmla="*/ 0 w 234112"/>
                  <a:gd name="connsiteY1" fmla="*/ 777260 h 847854"/>
                  <a:gd name="connsiteX2" fmla="*/ 234112 w 234112"/>
                  <a:gd name="connsiteY2" fmla="*/ 0 h 847854"/>
                  <a:gd name="connsiteX3" fmla="*/ 194531 w 234112"/>
                  <a:gd name="connsiteY3" fmla="*/ 651004 h 847854"/>
                  <a:gd name="connsiteX4" fmla="*/ 59428 w 234112"/>
                  <a:gd name="connsiteY4" fmla="*/ 847854 h 847854"/>
                  <a:gd name="connsiteX0" fmla="*/ 91178 w 234112"/>
                  <a:gd name="connsiteY0" fmla="*/ 892304 h 892304"/>
                  <a:gd name="connsiteX1" fmla="*/ 0 w 234112"/>
                  <a:gd name="connsiteY1" fmla="*/ 777260 h 892304"/>
                  <a:gd name="connsiteX2" fmla="*/ 234112 w 234112"/>
                  <a:gd name="connsiteY2" fmla="*/ 0 h 892304"/>
                  <a:gd name="connsiteX3" fmla="*/ 194531 w 234112"/>
                  <a:gd name="connsiteY3" fmla="*/ 651004 h 892304"/>
                  <a:gd name="connsiteX4" fmla="*/ 91178 w 234112"/>
                  <a:gd name="connsiteY4" fmla="*/ 892304 h 892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112" h="892304">
                    <a:moveTo>
                      <a:pt x="91178" y="892304"/>
                    </a:moveTo>
                    <a:lnTo>
                      <a:pt x="0" y="777260"/>
                    </a:lnTo>
                    <a:lnTo>
                      <a:pt x="234112" y="0"/>
                    </a:lnTo>
                    <a:lnTo>
                      <a:pt x="194531" y="651004"/>
                    </a:lnTo>
                    <a:lnTo>
                      <a:pt x="91178" y="892304"/>
                    </a:lnTo>
                    <a:close/>
                  </a:path>
                </a:pathLst>
              </a:custGeom>
              <a:solidFill>
                <a:srgbClr val="000000">
                  <a:alpha val="10000"/>
                </a:srgbClr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95" name="Forme libre : forme 5">
              <a:extLst>
                <a:ext uri="{FF2B5EF4-FFF2-40B4-BE49-F238E27FC236}">
                  <a16:creationId xmlns:a16="http://schemas.microsoft.com/office/drawing/2014/main" id="{CCE6DECA-AD7C-475E-971A-2CD95B946E8B}"/>
                </a:ext>
              </a:extLst>
            </p:cNvPr>
            <p:cNvSpPr/>
            <p:nvPr/>
          </p:nvSpPr>
          <p:spPr>
            <a:xfrm>
              <a:off x="4212801" y="5274824"/>
              <a:ext cx="1553388" cy="1242950"/>
            </a:xfrm>
            <a:prstGeom prst="rect">
              <a:avLst/>
            </a:prstGeom>
            <a:noFill/>
            <a:ln w="6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12" name="Group 111">
            <a:extLst>
              <a:ext uri="{FF2B5EF4-FFF2-40B4-BE49-F238E27FC236}">
                <a16:creationId xmlns:a16="http://schemas.microsoft.com/office/drawing/2014/main" id="{13978A73-9FB3-4878-BFB7-CAE81C6A3684}"/>
              </a:ext>
            </a:extLst>
          </p:cNvPr>
          <p:cNvGrpSpPr/>
          <p:nvPr/>
        </p:nvGrpSpPr>
        <p:grpSpPr>
          <a:xfrm>
            <a:off x="8163656" y="2852969"/>
            <a:ext cx="1388657" cy="455380"/>
            <a:chOff x="8937561" y="2852969"/>
            <a:chExt cx="1388657" cy="455380"/>
          </a:xfrm>
        </p:grpSpPr>
        <p:sp>
          <p:nvSpPr>
            <p:cNvPr id="104" name="Forme libre : forme 55">
              <a:extLst>
                <a:ext uri="{FF2B5EF4-FFF2-40B4-BE49-F238E27FC236}">
                  <a16:creationId xmlns:a16="http://schemas.microsoft.com/office/drawing/2014/main" id="{2ACBBF1B-238C-4305-9171-BAF61C31EB97}"/>
                </a:ext>
              </a:extLst>
            </p:cNvPr>
            <p:cNvSpPr/>
            <p:nvPr/>
          </p:nvSpPr>
          <p:spPr>
            <a:xfrm rot="18210000">
              <a:off x="9898021" y="2852969"/>
              <a:ext cx="428197" cy="428197"/>
            </a:xfrm>
            <a:custGeom>
              <a:avLst/>
              <a:gdLst>
                <a:gd name="connsiteX0" fmla="*/ 427227 w 428197"/>
                <a:gd name="connsiteY0" fmla="*/ 214009 h 428197"/>
                <a:gd name="connsiteX1" fmla="*/ 213128 w 428197"/>
                <a:gd name="connsiteY1" fmla="*/ 428108 h 428197"/>
                <a:gd name="connsiteX2" fmla="*/ -970 w 428197"/>
                <a:gd name="connsiteY2" fmla="*/ 214009 h 428197"/>
                <a:gd name="connsiteX3" fmla="*/ 213128 w 428197"/>
                <a:gd name="connsiteY3" fmla="*/ -90 h 428197"/>
                <a:gd name="connsiteX4" fmla="*/ 427227 w 428197"/>
                <a:gd name="connsiteY4" fmla="*/ 214009 h 42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8197" h="428197">
                  <a:moveTo>
                    <a:pt x="427227" y="214009"/>
                  </a:moveTo>
                  <a:cubicBezTo>
                    <a:pt x="427227" y="332253"/>
                    <a:pt x="331372" y="428108"/>
                    <a:pt x="213128" y="428108"/>
                  </a:cubicBezTo>
                  <a:cubicBezTo>
                    <a:pt x="94885" y="428108"/>
                    <a:pt x="-970" y="332253"/>
                    <a:pt x="-970" y="214009"/>
                  </a:cubicBezTo>
                  <a:cubicBezTo>
                    <a:pt x="-970" y="95766"/>
                    <a:pt x="94885" y="-90"/>
                    <a:pt x="213128" y="-90"/>
                  </a:cubicBezTo>
                  <a:cubicBezTo>
                    <a:pt x="331372" y="-90"/>
                    <a:pt x="427227" y="95766"/>
                    <a:pt x="427227" y="214009"/>
                  </a:cubicBezTo>
                  <a:close/>
                </a:path>
              </a:pathLst>
            </a:custGeom>
            <a:solidFill>
              <a:srgbClr val="FFFFFF"/>
            </a:solidFill>
            <a:ln w="6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5" name="Forme libre : forme 56">
              <a:extLst>
                <a:ext uri="{FF2B5EF4-FFF2-40B4-BE49-F238E27FC236}">
                  <a16:creationId xmlns:a16="http://schemas.microsoft.com/office/drawing/2014/main" id="{42CD791D-93BF-4386-83CE-EB2F25E23F57}"/>
                </a:ext>
              </a:extLst>
            </p:cNvPr>
            <p:cNvSpPr/>
            <p:nvPr/>
          </p:nvSpPr>
          <p:spPr>
            <a:xfrm rot="18210000">
              <a:off x="8937561" y="2880152"/>
              <a:ext cx="428197" cy="428197"/>
            </a:xfrm>
            <a:custGeom>
              <a:avLst/>
              <a:gdLst>
                <a:gd name="connsiteX0" fmla="*/ 427228 w 428197"/>
                <a:gd name="connsiteY0" fmla="*/ 214009 h 428197"/>
                <a:gd name="connsiteX1" fmla="*/ 213129 w 428197"/>
                <a:gd name="connsiteY1" fmla="*/ 428108 h 428197"/>
                <a:gd name="connsiteX2" fmla="*/ -970 w 428197"/>
                <a:gd name="connsiteY2" fmla="*/ 214009 h 428197"/>
                <a:gd name="connsiteX3" fmla="*/ 213129 w 428197"/>
                <a:gd name="connsiteY3" fmla="*/ -90 h 428197"/>
                <a:gd name="connsiteX4" fmla="*/ 427228 w 428197"/>
                <a:gd name="connsiteY4" fmla="*/ 214009 h 42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8197" h="428197">
                  <a:moveTo>
                    <a:pt x="427228" y="214009"/>
                  </a:moveTo>
                  <a:cubicBezTo>
                    <a:pt x="427228" y="332253"/>
                    <a:pt x="331372" y="428108"/>
                    <a:pt x="213129" y="428108"/>
                  </a:cubicBezTo>
                  <a:cubicBezTo>
                    <a:pt x="94886" y="428108"/>
                    <a:pt x="-970" y="332253"/>
                    <a:pt x="-970" y="214009"/>
                  </a:cubicBezTo>
                  <a:cubicBezTo>
                    <a:pt x="-970" y="95766"/>
                    <a:pt x="94886" y="-90"/>
                    <a:pt x="213129" y="-90"/>
                  </a:cubicBezTo>
                  <a:cubicBezTo>
                    <a:pt x="331372" y="-90"/>
                    <a:pt x="427228" y="95766"/>
                    <a:pt x="427228" y="214009"/>
                  </a:cubicBezTo>
                  <a:close/>
                </a:path>
              </a:pathLst>
            </a:custGeom>
            <a:solidFill>
              <a:srgbClr val="FFFFFF"/>
            </a:solidFill>
            <a:ln w="6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106" name="Group 105">
              <a:extLst>
                <a:ext uri="{FF2B5EF4-FFF2-40B4-BE49-F238E27FC236}">
                  <a16:creationId xmlns:a16="http://schemas.microsoft.com/office/drawing/2014/main" id="{52768CF1-A614-4065-A841-3446C53FFDEB}"/>
                </a:ext>
              </a:extLst>
            </p:cNvPr>
            <p:cNvGrpSpPr/>
            <p:nvPr/>
          </p:nvGrpSpPr>
          <p:grpSpPr>
            <a:xfrm>
              <a:off x="9004234" y="2975880"/>
              <a:ext cx="256137" cy="256137"/>
              <a:chOff x="9000299" y="2826411"/>
              <a:chExt cx="256137" cy="256137"/>
            </a:xfrm>
          </p:grpSpPr>
          <p:sp>
            <p:nvSpPr>
              <p:cNvPr id="107" name="Forme libre : forme 57">
                <a:extLst>
                  <a:ext uri="{FF2B5EF4-FFF2-40B4-BE49-F238E27FC236}">
                    <a16:creationId xmlns:a16="http://schemas.microsoft.com/office/drawing/2014/main" id="{FD115155-CF78-4018-A787-C7C82F3C8FAF}"/>
                  </a:ext>
                </a:extLst>
              </p:cNvPr>
              <p:cNvSpPr/>
              <p:nvPr/>
            </p:nvSpPr>
            <p:spPr>
              <a:xfrm>
                <a:off x="9000299" y="2826411"/>
                <a:ext cx="256137" cy="256137"/>
              </a:xfrm>
              <a:custGeom>
                <a:avLst/>
                <a:gdLst>
                  <a:gd name="connsiteX0" fmla="*/ 256138 w 256137"/>
                  <a:gd name="connsiteY0" fmla="*/ 128069 h 256137"/>
                  <a:gd name="connsiteX1" fmla="*/ 128069 w 256137"/>
                  <a:gd name="connsiteY1" fmla="*/ 256138 h 256137"/>
                  <a:gd name="connsiteX2" fmla="*/ 0 w 256137"/>
                  <a:gd name="connsiteY2" fmla="*/ 128069 h 256137"/>
                  <a:gd name="connsiteX3" fmla="*/ 128069 w 256137"/>
                  <a:gd name="connsiteY3" fmla="*/ 0 h 256137"/>
                  <a:gd name="connsiteX4" fmla="*/ 256138 w 256137"/>
                  <a:gd name="connsiteY4" fmla="*/ 128069 h 256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137" h="256137">
                    <a:moveTo>
                      <a:pt x="256138" y="128069"/>
                    </a:moveTo>
                    <a:cubicBezTo>
                      <a:pt x="256138" y="198799"/>
                      <a:pt x="198799" y="256138"/>
                      <a:pt x="128069" y="256138"/>
                    </a:cubicBezTo>
                    <a:cubicBezTo>
                      <a:pt x="57338" y="256138"/>
                      <a:pt x="0" y="198799"/>
                      <a:pt x="0" y="128069"/>
                    </a:cubicBezTo>
                    <a:cubicBezTo>
                      <a:pt x="0" y="57338"/>
                      <a:pt x="57339" y="0"/>
                      <a:pt x="128069" y="0"/>
                    </a:cubicBezTo>
                    <a:cubicBezTo>
                      <a:pt x="198799" y="0"/>
                      <a:pt x="256138" y="57338"/>
                      <a:pt x="256138" y="128069"/>
                    </a:cubicBezTo>
                    <a:close/>
                  </a:path>
                </a:pathLst>
              </a:custGeom>
              <a:solidFill>
                <a:srgbClr val="18B7A4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8" name="Forme libre : forme 58">
                <a:extLst>
                  <a:ext uri="{FF2B5EF4-FFF2-40B4-BE49-F238E27FC236}">
                    <a16:creationId xmlns:a16="http://schemas.microsoft.com/office/drawing/2014/main" id="{24F180B6-590D-4566-AB89-65F9B8FA1FCC}"/>
                  </a:ext>
                </a:extLst>
              </p:cNvPr>
              <p:cNvSpPr/>
              <p:nvPr/>
            </p:nvSpPr>
            <p:spPr>
              <a:xfrm>
                <a:off x="9095969" y="2863019"/>
                <a:ext cx="73339" cy="73339"/>
              </a:xfrm>
              <a:custGeom>
                <a:avLst/>
                <a:gdLst>
                  <a:gd name="connsiteX0" fmla="*/ 73339 w 73339"/>
                  <a:gd name="connsiteY0" fmla="*/ 36670 h 73339"/>
                  <a:gd name="connsiteX1" fmla="*/ 36669 w 73339"/>
                  <a:gd name="connsiteY1" fmla="*/ 73339 h 73339"/>
                  <a:gd name="connsiteX2" fmla="*/ 0 w 73339"/>
                  <a:gd name="connsiteY2" fmla="*/ 36670 h 73339"/>
                  <a:gd name="connsiteX3" fmla="*/ 36669 w 73339"/>
                  <a:gd name="connsiteY3" fmla="*/ 0 h 73339"/>
                  <a:gd name="connsiteX4" fmla="*/ 73339 w 73339"/>
                  <a:gd name="connsiteY4" fmla="*/ 36670 h 7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339" h="73339">
                    <a:moveTo>
                      <a:pt x="73339" y="36670"/>
                    </a:moveTo>
                    <a:cubicBezTo>
                      <a:pt x="73339" y="56922"/>
                      <a:pt x="56922" y="73339"/>
                      <a:pt x="36669" y="73339"/>
                    </a:cubicBezTo>
                    <a:cubicBezTo>
                      <a:pt x="16417" y="73339"/>
                      <a:pt x="0" y="56922"/>
                      <a:pt x="0" y="36670"/>
                    </a:cubicBezTo>
                    <a:cubicBezTo>
                      <a:pt x="0" y="16418"/>
                      <a:pt x="16417" y="0"/>
                      <a:pt x="36669" y="0"/>
                    </a:cubicBezTo>
                    <a:cubicBezTo>
                      <a:pt x="56922" y="0"/>
                      <a:pt x="73339" y="16418"/>
                      <a:pt x="73339" y="3667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09" name="Group 108">
              <a:extLst>
                <a:ext uri="{FF2B5EF4-FFF2-40B4-BE49-F238E27FC236}">
                  <a16:creationId xmlns:a16="http://schemas.microsoft.com/office/drawing/2014/main" id="{9C692D1F-291A-4288-A68D-48FA2BC88EAF}"/>
                </a:ext>
              </a:extLst>
            </p:cNvPr>
            <p:cNvGrpSpPr/>
            <p:nvPr/>
          </p:nvGrpSpPr>
          <p:grpSpPr>
            <a:xfrm>
              <a:off x="9958252" y="2935977"/>
              <a:ext cx="256137" cy="256137"/>
              <a:chOff x="9954317" y="2786508"/>
              <a:chExt cx="256137" cy="256137"/>
            </a:xfrm>
          </p:grpSpPr>
          <p:sp>
            <p:nvSpPr>
              <p:cNvPr id="110" name="Forme libre : forme 59">
                <a:extLst>
                  <a:ext uri="{FF2B5EF4-FFF2-40B4-BE49-F238E27FC236}">
                    <a16:creationId xmlns:a16="http://schemas.microsoft.com/office/drawing/2014/main" id="{D9CF3542-40AA-441C-B3AD-680F371133DC}"/>
                  </a:ext>
                </a:extLst>
              </p:cNvPr>
              <p:cNvSpPr/>
              <p:nvPr/>
            </p:nvSpPr>
            <p:spPr>
              <a:xfrm>
                <a:off x="9954317" y="2786508"/>
                <a:ext cx="256137" cy="256137"/>
              </a:xfrm>
              <a:custGeom>
                <a:avLst/>
                <a:gdLst>
                  <a:gd name="connsiteX0" fmla="*/ 256138 w 256137"/>
                  <a:gd name="connsiteY0" fmla="*/ 128069 h 256137"/>
                  <a:gd name="connsiteX1" fmla="*/ 128069 w 256137"/>
                  <a:gd name="connsiteY1" fmla="*/ 256138 h 256137"/>
                  <a:gd name="connsiteX2" fmla="*/ 0 w 256137"/>
                  <a:gd name="connsiteY2" fmla="*/ 128069 h 256137"/>
                  <a:gd name="connsiteX3" fmla="*/ 128069 w 256137"/>
                  <a:gd name="connsiteY3" fmla="*/ 0 h 256137"/>
                  <a:gd name="connsiteX4" fmla="*/ 256138 w 256137"/>
                  <a:gd name="connsiteY4" fmla="*/ 128069 h 256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137" h="256137">
                    <a:moveTo>
                      <a:pt x="256138" y="128069"/>
                    </a:moveTo>
                    <a:cubicBezTo>
                      <a:pt x="256138" y="198800"/>
                      <a:pt x="198800" y="256138"/>
                      <a:pt x="128069" y="256138"/>
                    </a:cubicBezTo>
                    <a:cubicBezTo>
                      <a:pt x="57338" y="256138"/>
                      <a:pt x="0" y="198799"/>
                      <a:pt x="0" y="128069"/>
                    </a:cubicBezTo>
                    <a:cubicBezTo>
                      <a:pt x="0" y="57338"/>
                      <a:pt x="57338" y="0"/>
                      <a:pt x="128069" y="0"/>
                    </a:cubicBezTo>
                    <a:cubicBezTo>
                      <a:pt x="198800" y="0"/>
                      <a:pt x="256138" y="57339"/>
                      <a:pt x="256138" y="128069"/>
                    </a:cubicBezTo>
                    <a:close/>
                  </a:path>
                </a:pathLst>
              </a:custGeom>
              <a:solidFill>
                <a:srgbClr val="18B7A4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1" name="Forme libre : forme 60">
                <a:extLst>
                  <a:ext uri="{FF2B5EF4-FFF2-40B4-BE49-F238E27FC236}">
                    <a16:creationId xmlns:a16="http://schemas.microsoft.com/office/drawing/2014/main" id="{EB111765-856B-4EDF-8BC7-C4436140F762}"/>
                  </a:ext>
                </a:extLst>
              </p:cNvPr>
              <p:cNvSpPr/>
              <p:nvPr/>
            </p:nvSpPr>
            <p:spPr>
              <a:xfrm>
                <a:off x="10050049" y="2823116"/>
                <a:ext cx="73339" cy="73339"/>
              </a:xfrm>
              <a:custGeom>
                <a:avLst/>
                <a:gdLst>
                  <a:gd name="connsiteX0" fmla="*/ 73339 w 73339"/>
                  <a:gd name="connsiteY0" fmla="*/ 36670 h 73339"/>
                  <a:gd name="connsiteX1" fmla="*/ 36669 w 73339"/>
                  <a:gd name="connsiteY1" fmla="*/ 73339 h 73339"/>
                  <a:gd name="connsiteX2" fmla="*/ 0 w 73339"/>
                  <a:gd name="connsiteY2" fmla="*/ 36670 h 73339"/>
                  <a:gd name="connsiteX3" fmla="*/ 36669 w 73339"/>
                  <a:gd name="connsiteY3" fmla="*/ 0 h 73339"/>
                  <a:gd name="connsiteX4" fmla="*/ 73339 w 73339"/>
                  <a:gd name="connsiteY4" fmla="*/ 36670 h 7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339" h="73339">
                    <a:moveTo>
                      <a:pt x="73339" y="36670"/>
                    </a:moveTo>
                    <a:cubicBezTo>
                      <a:pt x="73339" y="56922"/>
                      <a:pt x="56921" y="73339"/>
                      <a:pt x="36669" y="73339"/>
                    </a:cubicBezTo>
                    <a:cubicBezTo>
                      <a:pt x="16418" y="73339"/>
                      <a:pt x="0" y="56922"/>
                      <a:pt x="0" y="36670"/>
                    </a:cubicBezTo>
                    <a:cubicBezTo>
                      <a:pt x="0" y="16417"/>
                      <a:pt x="16418" y="0"/>
                      <a:pt x="36669" y="0"/>
                    </a:cubicBezTo>
                    <a:cubicBezTo>
                      <a:pt x="56921" y="0"/>
                      <a:pt x="73339" y="16417"/>
                      <a:pt x="73339" y="3667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75" name="EyeLeft_Boy_left">
            <a:extLst>
              <a:ext uri="{FF2B5EF4-FFF2-40B4-BE49-F238E27FC236}">
                <a16:creationId xmlns:a16="http://schemas.microsoft.com/office/drawing/2014/main" id="{9DA918F3-E522-46F0-ACF0-F9BAD11542FF}"/>
              </a:ext>
            </a:extLst>
          </p:cNvPr>
          <p:cNvSpPr/>
          <p:nvPr/>
        </p:nvSpPr>
        <p:spPr>
          <a:xfrm>
            <a:off x="8067745" y="2832389"/>
            <a:ext cx="538534" cy="509694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6" name="EyeRight_Boy_left">
            <a:extLst>
              <a:ext uri="{FF2B5EF4-FFF2-40B4-BE49-F238E27FC236}">
                <a16:creationId xmlns:a16="http://schemas.microsoft.com/office/drawing/2014/main" id="{9F4B8E5E-0BA1-4D1E-B051-AA67A882366B}"/>
              </a:ext>
            </a:extLst>
          </p:cNvPr>
          <p:cNvSpPr/>
          <p:nvPr/>
        </p:nvSpPr>
        <p:spPr>
          <a:xfrm>
            <a:off x="9064344" y="2790587"/>
            <a:ext cx="525614" cy="516998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7" name="EyeLeft_Boy_left">
            <a:extLst>
              <a:ext uri="{FF2B5EF4-FFF2-40B4-BE49-F238E27FC236}">
                <a16:creationId xmlns:a16="http://schemas.microsoft.com/office/drawing/2014/main" id="{9157F8F7-B73E-476C-A1A1-8203E40D8F65}"/>
              </a:ext>
            </a:extLst>
          </p:cNvPr>
          <p:cNvSpPr/>
          <p:nvPr/>
        </p:nvSpPr>
        <p:spPr>
          <a:xfrm>
            <a:off x="8067745" y="2832389"/>
            <a:ext cx="538534" cy="509694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8" name="EyeRight_Boy_left">
            <a:extLst>
              <a:ext uri="{FF2B5EF4-FFF2-40B4-BE49-F238E27FC236}">
                <a16:creationId xmlns:a16="http://schemas.microsoft.com/office/drawing/2014/main" id="{D74F9D3F-2CA6-4A26-96DA-783C8B614E4D}"/>
              </a:ext>
            </a:extLst>
          </p:cNvPr>
          <p:cNvSpPr/>
          <p:nvPr/>
        </p:nvSpPr>
        <p:spPr>
          <a:xfrm>
            <a:off x="9064344" y="2790587"/>
            <a:ext cx="525614" cy="516998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91" name="Rectangle 90">
            <a:extLst>
              <a:ext uri="{FF2B5EF4-FFF2-40B4-BE49-F238E27FC236}">
                <a16:creationId xmlns:a16="http://schemas.microsoft.com/office/drawing/2014/main" id="{DFC1AE37-CA4A-460A-9239-9B2F185368C5}"/>
              </a:ext>
            </a:extLst>
          </p:cNvPr>
          <p:cNvSpPr/>
          <p:nvPr/>
        </p:nvSpPr>
        <p:spPr>
          <a:xfrm>
            <a:off x="6575107" y="1866916"/>
            <a:ext cx="4842987" cy="499108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81" name="Groupe 80">
            <a:extLst>
              <a:ext uri="{FF2B5EF4-FFF2-40B4-BE49-F238E27FC236}">
                <a16:creationId xmlns:a16="http://schemas.microsoft.com/office/drawing/2014/main" id="{B08CA9AE-94A3-4A11-ABF1-B84BD26447CB}"/>
              </a:ext>
            </a:extLst>
          </p:cNvPr>
          <p:cNvGrpSpPr/>
          <p:nvPr/>
        </p:nvGrpSpPr>
        <p:grpSpPr>
          <a:xfrm>
            <a:off x="5965980" y="448080"/>
            <a:ext cx="2640299" cy="1941557"/>
            <a:chOff x="9294433" y="-721895"/>
            <a:chExt cx="2640299" cy="1941557"/>
          </a:xfrm>
        </p:grpSpPr>
        <p:sp>
          <p:nvSpPr>
            <p:cNvPr id="94" name="Forme libre : forme 93">
              <a:extLst>
                <a:ext uri="{FF2B5EF4-FFF2-40B4-BE49-F238E27FC236}">
                  <a16:creationId xmlns:a16="http://schemas.microsoft.com/office/drawing/2014/main" id="{24D0534C-05EE-4DED-94AF-640F25FFBD76}"/>
                </a:ext>
              </a:extLst>
            </p:cNvPr>
            <p:cNvSpPr/>
            <p:nvPr/>
          </p:nvSpPr>
          <p:spPr>
            <a:xfrm>
              <a:off x="9294433" y="-721895"/>
              <a:ext cx="2640299" cy="1941557"/>
            </a:xfrm>
            <a:custGeom>
              <a:avLst/>
              <a:gdLst>
                <a:gd name="connsiteX0" fmla="*/ 2639226 w 2640299"/>
                <a:gd name="connsiteY0" fmla="*/ 751630 h 1941557"/>
                <a:gd name="connsiteX1" fmla="*/ 2600604 w 2640299"/>
                <a:gd name="connsiteY1" fmla="*/ 586403 h 1941557"/>
                <a:gd name="connsiteX2" fmla="*/ 2553379 w 2640299"/>
                <a:gd name="connsiteY2" fmla="*/ 500983 h 1941557"/>
                <a:gd name="connsiteX3" fmla="*/ 2494928 w 2640299"/>
                <a:gd name="connsiteY3" fmla="*/ 425753 h 1941557"/>
                <a:gd name="connsiteX4" fmla="*/ 2429459 w 2640299"/>
                <a:gd name="connsiteY4" fmla="*/ 355647 h 1941557"/>
                <a:gd name="connsiteX5" fmla="*/ 2393277 w 2640299"/>
                <a:gd name="connsiteY5" fmla="*/ 322577 h 1941557"/>
                <a:gd name="connsiteX6" fmla="*/ 2355326 w 2640299"/>
                <a:gd name="connsiteY6" fmla="*/ 290240 h 1941557"/>
                <a:gd name="connsiteX7" fmla="*/ 2314203 w 2640299"/>
                <a:gd name="connsiteY7" fmla="*/ 260099 h 1941557"/>
                <a:gd name="connsiteX8" fmla="*/ 2271493 w 2640299"/>
                <a:gd name="connsiteY8" fmla="*/ 230812 h 1941557"/>
                <a:gd name="connsiteX9" fmla="*/ 2174969 w 2640299"/>
                <a:gd name="connsiteY9" fmla="*/ 178035 h 1941557"/>
                <a:gd name="connsiteX10" fmla="*/ 1982469 w 2640299"/>
                <a:gd name="connsiteY10" fmla="*/ 103597 h 1941557"/>
                <a:gd name="connsiteX11" fmla="*/ 1552379 w 2640299"/>
                <a:gd name="connsiteY11" fmla="*/ 13906 h 1941557"/>
                <a:gd name="connsiteX12" fmla="*/ 1321318 w 2640299"/>
                <a:gd name="connsiteY12" fmla="*/ -5 h 1941557"/>
                <a:gd name="connsiteX13" fmla="*/ 1085987 w 2640299"/>
                <a:gd name="connsiteY13" fmla="*/ 7256 h 1941557"/>
                <a:gd name="connsiteX14" fmla="*/ 616177 w 2640299"/>
                <a:gd name="connsiteY14" fmla="*/ 105733 h 1941557"/>
                <a:gd name="connsiteX15" fmla="*/ 584755 w 2640299"/>
                <a:gd name="connsiteY15" fmla="*/ 117936 h 1941557"/>
                <a:gd name="connsiteX16" fmla="*/ 553759 w 2640299"/>
                <a:gd name="connsiteY16" fmla="*/ 131603 h 1941557"/>
                <a:gd name="connsiteX17" fmla="*/ 492745 w 2640299"/>
                <a:gd name="connsiteY17" fmla="*/ 161012 h 1941557"/>
                <a:gd name="connsiteX18" fmla="*/ 433500 w 2640299"/>
                <a:gd name="connsiteY18" fmla="*/ 194143 h 1941557"/>
                <a:gd name="connsiteX19" fmla="*/ 376391 w 2640299"/>
                <a:gd name="connsiteY19" fmla="*/ 231849 h 1941557"/>
                <a:gd name="connsiteX20" fmla="*/ 322027 w 2640299"/>
                <a:gd name="connsiteY20" fmla="*/ 273339 h 1941557"/>
                <a:gd name="connsiteX21" fmla="*/ 295303 w 2640299"/>
                <a:gd name="connsiteY21" fmla="*/ 295914 h 1941557"/>
                <a:gd name="connsiteX22" fmla="*/ 269189 w 2640299"/>
                <a:gd name="connsiteY22" fmla="*/ 320930 h 1941557"/>
                <a:gd name="connsiteX23" fmla="*/ 179559 w 2640299"/>
                <a:gd name="connsiteY23" fmla="*/ 426241 h 1941557"/>
                <a:gd name="connsiteX24" fmla="*/ 142523 w 2640299"/>
                <a:gd name="connsiteY24" fmla="*/ 481154 h 1941557"/>
                <a:gd name="connsiteX25" fmla="*/ 109942 w 2640299"/>
                <a:gd name="connsiteY25" fmla="*/ 536738 h 1941557"/>
                <a:gd name="connsiteX26" fmla="*/ 80594 w 2640299"/>
                <a:gd name="connsiteY26" fmla="*/ 593176 h 1941557"/>
                <a:gd name="connsiteX27" fmla="*/ 66988 w 2640299"/>
                <a:gd name="connsiteY27" fmla="*/ 623012 h 1941557"/>
                <a:gd name="connsiteX28" fmla="*/ 54114 w 2640299"/>
                <a:gd name="connsiteY28" fmla="*/ 653092 h 1941557"/>
                <a:gd name="connsiteX29" fmla="*/ -799 w 2640299"/>
                <a:gd name="connsiteY29" fmla="*/ 915453 h 1941557"/>
                <a:gd name="connsiteX30" fmla="*/ 238 w 2640299"/>
                <a:gd name="connsiteY30" fmla="*/ 949682 h 1941557"/>
                <a:gd name="connsiteX31" fmla="*/ 2618 w 2640299"/>
                <a:gd name="connsiteY31" fmla="*/ 982996 h 1941557"/>
                <a:gd name="connsiteX32" fmla="*/ 13295 w 2640299"/>
                <a:gd name="connsiteY32" fmla="*/ 1048891 h 1941557"/>
                <a:gd name="connsiteX33" fmla="*/ 52527 w 2640299"/>
                <a:gd name="connsiteY33" fmla="*/ 1170919 h 1941557"/>
                <a:gd name="connsiteX34" fmla="*/ 64730 w 2640299"/>
                <a:gd name="connsiteY34" fmla="*/ 1199291 h 1941557"/>
                <a:gd name="connsiteX35" fmla="*/ 78458 w 2640299"/>
                <a:gd name="connsiteY35" fmla="*/ 1226442 h 1941557"/>
                <a:gd name="connsiteX36" fmla="*/ 92370 w 2640299"/>
                <a:gd name="connsiteY36" fmla="*/ 1253106 h 1941557"/>
                <a:gd name="connsiteX37" fmla="*/ 107562 w 2640299"/>
                <a:gd name="connsiteY37" fmla="*/ 1278366 h 1941557"/>
                <a:gd name="connsiteX38" fmla="*/ 140632 w 2640299"/>
                <a:gd name="connsiteY38" fmla="*/ 1328641 h 1941557"/>
                <a:gd name="connsiteX39" fmla="*/ 176508 w 2640299"/>
                <a:gd name="connsiteY39" fmla="*/ 1375500 h 1941557"/>
                <a:gd name="connsiteX40" fmla="*/ 339905 w 2640299"/>
                <a:gd name="connsiteY40" fmla="*/ 1529439 h 1941557"/>
                <a:gd name="connsiteX41" fmla="*/ 513307 w 2640299"/>
                <a:gd name="connsiteY41" fmla="*/ 1634201 h 1941557"/>
                <a:gd name="connsiteX42" fmla="*/ 696350 w 2640299"/>
                <a:gd name="connsiteY42" fmla="*/ 1699974 h 1941557"/>
                <a:gd name="connsiteX43" fmla="*/ 865359 w 2640299"/>
                <a:gd name="connsiteY43" fmla="*/ 1727369 h 1941557"/>
                <a:gd name="connsiteX44" fmla="*/ 1006546 w 2640299"/>
                <a:gd name="connsiteY44" fmla="*/ 1735118 h 1941557"/>
                <a:gd name="connsiteX45" fmla="*/ 1128575 w 2640299"/>
                <a:gd name="connsiteY45" fmla="*/ 1734081 h 1941557"/>
                <a:gd name="connsiteX46" fmla="*/ 1358232 w 2640299"/>
                <a:gd name="connsiteY46" fmla="*/ 1695947 h 1941557"/>
                <a:gd name="connsiteX47" fmla="*/ 1129673 w 2640299"/>
                <a:gd name="connsiteY47" fmla="*/ 1683744 h 1941557"/>
                <a:gd name="connsiteX48" fmla="*/ 1081654 w 2640299"/>
                <a:gd name="connsiteY48" fmla="*/ 1683073 h 1941557"/>
                <a:gd name="connsiteX49" fmla="*/ 1356218 w 2640299"/>
                <a:gd name="connsiteY49" fmla="*/ 1669894 h 1941557"/>
                <a:gd name="connsiteX50" fmla="*/ 1418148 w 2640299"/>
                <a:gd name="connsiteY50" fmla="*/ 1666355 h 1941557"/>
                <a:gd name="connsiteX51" fmla="*/ 1710650 w 2640299"/>
                <a:gd name="connsiteY51" fmla="*/ 1941468 h 1941557"/>
                <a:gd name="connsiteX52" fmla="*/ 1651893 w 2640299"/>
                <a:gd name="connsiteY52" fmla="*/ 1643658 h 1941557"/>
                <a:gd name="connsiteX53" fmla="*/ 1921027 w 2640299"/>
                <a:gd name="connsiteY53" fmla="*/ 1532917 h 1941557"/>
                <a:gd name="connsiteX54" fmla="*/ 2110598 w 2640299"/>
                <a:gd name="connsiteY54" fmla="*/ 1437735 h 1941557"/>
                <a:gd name="connsiteX55" fmla="*/ 2184731 w 2640299"/>
                <a:gd name="connsiteY55" fmla="*/ 1392462 h 1941557"/>
                <a:gd name="connsiteX56" fmla="*/ 2221766 w 2640299"/>
                <a:gd name="connsiteY56" fmla="*/ 1367751 h 1941557"/>
                <a:gd name="connsiteX57" fmla="*/ 2255446 w 2640299"/>
                <a:gd name="connsiteY57" fmla="*/ 1344627 h 1941557"/>
                <a:gd name="connsiteX58" fmla="*/ 2410545 w 2640299"/>
                <a:gd name="connsiteY58" fmla="*/ 1228700 h 1941557"/>
                <a:gd name="connsiteX59" fmla="*/ 2523360 w 2640299"/>
                <a:gd name="connsiteY59" fmla="*/ 1106671 h 1941557"/>
                <a:gd name="connsiteX60" fmla="*/ 2582788 w 2640299"/>
                <a:gd name="connsiteY60" fmla="*/ 1006242 h 1941557"/>
                <a:gd name="connsiteX61" fmla="*/ 2624827 w 2640299"/>
                <a:gd name="connsiteY61" fmla="*/ 887142 h 1941557"/>
                <a:gd name="connsiteX62" fmla="*/ 2639226 w 2640299"/>
                <a:gd name="connsiteY62" fmla="*/ 751629 h 1941557"/>
                <a:gd name="connsiteX63" fmla="*/ 142157 w 2640299"/>
                <a:gd name="connsiteY63" fmla="*/ 1243404 h 1941557"/>
                <a:gd name="connsiteX64" fmla="*/ 87854 w 2640299"/>
                <a:gd name="connsiteY64" fmla="*/ 1137179 h 1941557"/>
                <a:gd name="connsiteX65" fmla="*/ 42338 w 2640299"/>
                <a:gd name="connsiteY65" fmla="*/ 903677 h 1941557"/>
                <a:gd name="connsiteX66" fmla="*/ 95237 w 2640299"/>
                <a:gd name="connsiteY66" fmla="*/ 660108 h 1941557"/>
                <a:gd name="connsiteX67" fmla="*/ 122633 w 2640299"/>
                <a:gd name="connsiteY67" fmla="*/ 600070 h 1941557"/>
                <a:gd name="connsiteX68" fmla="*/ 138436 w 2640299"/>
                <a:gd name="connsiteY68" fmla="*/ 570051 h 1941557"/>
                <a:gd name="connsiteX69" fmla="*/ 146245 w 2640299"/>
                <a:gd name="connsiteY69" fmla="*/ 554859 h 1941557"/>
                <a:gd name="connsiteX70" fmla="*/ 155153 w 2640299"/>
                <a:gd name="connsiteY70" fmla="*/ 540032 h 1941557"/>
                <a:gd name="connsiteX71" fmla="*/ 172176 w 2640299"/>
                <a:gd name="connsiteY71" fmla="*/ 510989 h 1941557"/>
                <a:gd name="connsiteX72" fmla="*/ 190480 w 2640299"/>
                <a:gd name="connsiteY72" fmla="*/ 483106 h 1941557"/>
                <a:gd name="connsiteX73" fmla="*/ 208785 w 2640299"/>
                <a:gd name="connsiteY73" fmla="*/ 455833 h 1941557"/>
                <a:gd name="connsiteX74" fmla="*/ 228187 w 2640299"/>
                <a:gd name="connsiteY74" fmla="*/ 430024 h 1941557"/>
                <a:gd name="connsiteX75" fmla="*/ 311532 w 2640299"/>
                <a:gd name="connsiteY75" fmla="*/ 336794 h 1941557"/>
                <a:gd name="connsiteX76" fmla="*/ 334291 w 2640299"/>
                <a:gd name="connsiteY76" fmla="*/ 316720 h 1941557"/>
                <a:gd name="connsiteX77" fmla="*/ 359429 w 2640299"/>
                <a:gd name="connsiteY77" fmla="*/ 295792 h 1941557"/>
                <a:gd name="connsiteX78" fmla="*/ 412328 w 2640299"/>
                <a:gd name="connsiteY78" fmla="*/ 257353 h 1941557"/>
                <a:gd name="connsiteX79" fmla="*/ 645708 w 2640299"/>
                <a:gd name="connsiteY79" fmla="*/ 141426 h 1941557"/>
                <a:gd name="connsiteX80" fmla="*/ 1078909 w 2640299"/>
                <a:gd name="connsiteY80" fmla="*/ 58325 h 1941557"/>
                <a:gd name="connsiteX81" fmla="*/ 460347 w 2640299"/>
                <a:gd name="connsiteY81" fmla="*/ 238012 h 1941557"/>
                <a:gd name="connsiteX82" fmla="*/ 52650 w 2640299"/>
                <a:gd name="connsiteY82" fmla="*/ 983301 h 1941557"/>
                <a:gd name="connsiteX83" fmla="*/ 144659 w 2640299"/>
                <a:gd name="connsiteY83" fmla="*/ 1246028 h 1941557"/>
                <a:gd name="connsiteX84" fmla="*/ 148869 w 2640299"/>
                <a:gd name="connsiteY84" fmla="*/ 1254326 h 1941557"/>
                <a:gd name="connsiteX85" fmla="*/ 165404 w 2640299"/>
                <a:gd name="connsiteY85" fmla="*/ 1279708 h 1941557"/>
                <a:gd name="connsiteX86" fmla="*/ 157228 w 2640299"/>
                <a:gd name="connsiteY86" fmla="*/ 1267871 h 1941557"/>
                <a:gd name="connsiteX87" fmla="*/ 149052 w 2640299"/>
                <a:gd name="connsiteY87" fmla="*/ 1254326 h 1941557"/>
                <a:gd name="connsiteX88" fmla="*/ 860539 w 2640299"/>
                <a:gd name="connsiteY88" fmla="*/ 1669223 h 1941557"/>
                <a:gd name="connsiteX89" fmla="*/ 704465 w 2640299"/>
                <a:gd name="connsiteY89" fmla="*/ 1642987 h 1941557"/>
                <a:gd name="connsiteX90" fmla="*/ 539726 w 2640299"/>
                <a:gd name="connsiteY90" fmla="*/ 1584779 h 1941557"/>
                <a:gd name="connsiteX91" fmla="*/ 515321 w 2640299"/>
                <a:gd name="connsiteY91" fmla="*/ 1573125 h 1941557"/>
                <a:gd name="connsiteX92" fmla="*/ 555223 w 2640299"/>
                <a:gd name="connsiteY92" fmla="*/ 1590758 h 1941557"/>
                <a:gd name="connsiteX93" fmla="*/ 875670 w 2640299"/>
                <a:gd name="connsiteY93" fmla="*/ 1670687 h 1941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2640299" h="1941557">
                  <a:moveTo>
                    <a:pt x="2639226" y="751630"/>
                  </a:moveTo>
                  <a:cubicBezTo>
                    <a:pt x="2637107" y="694582"/>
                    <a:pt x="2623993" y="638479"/>
                    <a:pt x="2600604" y="586403"/>
                  </a:cubicBezTo>
                  <a:cubicBezTo>
                    <a:pt x="2587394" y="556602"/>
                    <a:pt x="2571592" y="528019"/>
                    <a:pt x="2553379" y="500983"/>
                  </a:cubicBezTo>
                  <a:cubicBezTo>
                    <a:pt x="2535219" y="474905"/>
                    <a:pt x="2515709" y="449794"/>
                    <a:pt x="2494928" y="425753"/>
                  </a:cubicBezTo>
                  <a:cubicBezTo>
                    <a:pt x="2475830" y="400554"/>
                    <a:pt x="2452217" y="379138"/>
                    <a:pt x="2429459" y="355647"/>
                  </a:cubicBezTo>
                  <a:cubicBezTo>
                    <a:pt x="2418077" y="343904"/>
                    <a:pt x="2405995" y="332860"/>
                    <a:pt x="2393277" y="322577"/>
                  </a:cubicBezTo>
                  <a:lnTo>
                    <a:pt x="2355326" y="290240"/>
                  </a:lnTo>
                  <a:cubicBezTo>
                    <a:pt x="2342087" y="279807"/>
                    <a:pt x="2328053" y="270288"/>
                    <a:pt x="2314203" y="260099"/>
                  </a:cubicBezTo>
                  <a:cubicBezTo>
                    <a:pt x="2300353" y="249910"/>
                    <a:pt x="2286747" y="239293"/>
                    <a:pt x="2271493" y="230812"/>
                  </a:cubicBezTo>
                  <a:cubicBezTo>
                    <a:pt x="2240491" y="211156"/>
                    <a:pt x="2208248" y="193526"/>
                    <a:pt x="2174969" y="178035"/>
                  </a:cubicBezTo>
                  <a:cubicBezTo>
                    <a:pt x="2110415" y="146185"/>
                    <a:pt x="2044825" y="125135"/>
                    <a:pt x="1982469" y="103597"/>
                  </a:cubicBezTo>
                  <a:cubicBezTo>
                    <a:pt x="1847505" y="57837"/>
                    <a:pt x="1701803" y="29343"/>
                    <a:pt x="1552379" y="13906"/>
                  </a:cubicBezTo>
                  <a:cubicBezTo>
                    <a:pt x="1478369" y="6768"/>
                    <a:pt x="1401308" y="544"/>
                    <a:pt x="1321318" y="-5"/>
                  </a:cubicBezTo>
                  <a:cubicBezTo>
                    <a:pt x="1243586" y="-554"/>
                    <a:pt x="1165122" y="1521"/>
                    <a:pt x="1085987" y="7256"/>
                  </a:cubicBezTo>
                  <a:cubicBezTo>
                    <a:pt x="928631" y="18483"/>
                    <a:pt x="768713" y="47220"/>
                    <a:pt x="616177" y="105733"/>
                  </a:cubicBezTo>
                  <a:cubicBezTo>
                    <a:pt x="605743" y="109821"/>
                    <a:pt x="595127" y="113726"/>
                    <a:pt x="584755" y="117936"/>
                  </a:cubicBezTo>
                  <a:lnTo>
                    <a:pt x="553759" y="131603"/>
                  </a:lnTo>
                  <a:cubicBezTo>
                    <a:pt x="532954" y="140206"/>
                    <a:pt x="513002" y="151128"/>
                    <a:pt x="492745" y="161012"/>
                  </a:cubicBezTo>
                  <a:cubicBezTo>
                    <a:pt x="472488" y="170896"/>
                    <a:pt x="453208" y="183038"/>
                    <a:pt x="433500" y="194143"/>
                  </a:cubicBezTo>
                  <a:cubicBezTo>
                    <a:pt x="414464" y="206711"/>
                    <a:pt x="394756" y="218548"/>
                    <a:pt x="376391" y="231849"/>
                  </a:cubicBezTo>
                  <a:cubicBezTo>
                    <a:pt x="358026" y="245150"/>
                    <a:pt x="339355" y="258085"/>
                    <a:pt x="322027" y="273339"/>
                  </a:cubicBezTo>
                  <a:lnTo>
                    <a:pt x="295303" y="295914"/>
                  </a:lnTo>
                  <a:cubicBezTo>
                    <a:pt x="286395" y="303724"/>
                    <a:pt x="278036" y="312388"/>
                    <a:pt x="269189" y="320930"/>
                  </a:cubicBezTo>
                  <a:cubicBezTo>
                    <a:pt x="236468" y="353510"/>
                    <a:pt x="206490" y="388733"/>
                    <a:pt x="179559" y="426241"/>
                  </a:cubicBezTo>
                  <a:cubicBezTo>
                    <a:pt x="166441" y="444545"/>
                    <a:pt x="154787" y="463276"/>
                    <a:pt x="142523" y="481154"/>
                  </a:cubicBezTo>
                  <a:cubicBezTo>
                    <a:pt x="131541" y="499946"/>
                    <a:pt x="120680" y="518474"/>
                    <a:pt x="109942" y="536738"/>
                  </a:cubicBezTo>
                  <a:cubicBezTo>
                    <a:pt x="100607" y="555042"/>
                    <a:pt x="89868" y="573346"/>
                    <a:pt x="80594" y="593176"/>
                  </a:cubicBezTo>
                  <a:lnTo>
                    <a:pt x="66988" y="623012"/>
                  </a:lnTo>
                  <a:cubicBezTo>
                    <a:pt x="62147" y="632794"/>
                    <a:pt x="57849" y="642836"/>
                    <a:pt x="54114" y="653092"/>
                  </a:cubicBezTo>
                  <a:cubicBezTo>
                    <a:pt x="21288" y="734058"/>
                    <a:pt x="-372" y="822955"/>
                    <a:pt x="-799" y="915453"/>
                  </a:cubicBezTo>
                  <a:cubicBezTo>
                    <a:pt x="-1217" y="926873"/>
                    <a:pt x="-871" y="938308"/>
                    <a:pt x="238" y="949682"/>
                  </a:cubicBezTo>
                  <a:lnTo>
                    <a:pt x="2618" y="982996"/>
                  </a:lnTo>
                  <a:cubicBezTo>
                    <a:pt x="5180" y="1005327"/>
                    <a:pt x="9268" y="1027292"/>
                    <a:pt x="13295" y="1048891"/>
                  </a:cubicBezTo>
                  <a:cubicBezTo>
                    <a:pt x="22720" y="1090652"/>
                    <a:pt x="35849" y="1131490"/>
                    <a:pt x="52527" y="1170919"/>
                  </a:cubicBezTo>
                  <a:lnTo>
                    <a:pt x="64730" y="1199291"/>
                  </a:lnTo>
                  <a:cubicBezTo>
                    <a:pt x="68940" y="1208626"/>
                    <a:pt x="73943" y="1217595"/>
                    <a:pt x="78458" y="1226442"/>
                  </a:cubicBezTo>
                  <a:cubicBezTo>
                    <a:pt x="82973" y="1235290"/>
                    <a:pt x="87733" y="1244259"/>
                    <a:pt x="92370" y="1253106"/>
                  </a:cubicBezTo>
                  <a:cubicBezTo>
                    <a:pt x="97007" y="1261953"/>
                    <a:pt x="102498" y="1270007"/>
                    <a:pt x="107562" y="1278366"/>
                  </a:cubicBezTo>
                  <a:cubicBezTo>
                    <a:pt x="117569" y="1296060"/>
                    <a:pt x="129161" y="1312351"/>
                    <a:pt x="140632" y="1328641"/>
                  </a:cubicBezTo>
                  <a:cubicBezTo>
                    <a:pt x="152103" y="1344932"/>
                    <a:pt x="164489" y="1360064"/>
                    <a:pt x="176508" y="1375500"/>
                  </a:cubicBezTo>
                  <a:cubicBezTo>
                    <a:pt x="224429" y="1433343"/>
                    <a:pt x="279310" y="1485048"/>
                    <a:pt x="339905" y="1529439"/>
                  </a:cubicBezTo>
                  <a:cubicBezTo>
                    <a:pt x="394412" y="1569542"/>
                    <a:pt x="452451" y="1604607"/>
                    <a:pt x="513307" y="1634201"/>
                  </a:cubicBezTo>
                  <a:cubicBezTo>
                    <a:pt x="571923" y="1662301"/>
                    <a:pt x="633256" y="1684340"/>
                    <a:pt x="696350" y="1699974"/>
                  </a:cubicBezTo>
                  <a:cubicBezTo>
                    <a:pt x="751906" y="1713403"/>
                    <a:pt x="808407" y="1722561"/>
                    <a:pt x="865359" y="1727369"/>
                  </a:cubicBezTo>
                  <a:cubicBezTo>
                    <a:pt x="917038" y="1732433"/>
                    <a:pt x="964019" y="1733898"/>
                    <a:pt x="1006546" y="1735118"/>
                  </a:cubicBezTo>
                  <a:cubicBezTo>
                    <a:pt x="1049988" y="1736094"/>
                    <a:pt x="1091966" y="1735911"/>
                    <a:pt x="1128575" y="1734081"/>
                  </a:cubicBezTo>
                  <a:cubicBezTo>
                    <a:pt x="1276046" y="1726942"/>
                    <a:pt x="1357927" y="1708882"/>
                    <a:pt x="1358232" y="1695947"/>
                  </a:cubicBezTo>
                  <a:cubicBezTo>
                    <a:pt x="1358232" y="1681365"/>
                    <a:pt x="1275558" y="1684232"/>
                    <a:pt x="1129673" y="1683744"/>
                  </a:cubicBezTo>
                  <a:cubicBezTo>
                    <a:pt x="1114236" y="1683744"/>
                    <a:pt x="1098190" y="1683439"/>
                    <a:pt x="1081654" y="1683073"/>
                  </a:cubicBezTo>
                  <a:cubicBezTo>
                    <a:pt x="1173176" y="1683378"/>
                    <a:pt x="1265246" y="1678070"/>
                    <a:pt x="1356218" y="1669894"/>
                  </a:cubicBezTo>
                  <a:lnTo>
                    <a:pt x="1418148" y="1666355"/>
                  </a:lnTo>
                  <a:cubicBezTo>
                    <a:pt x="1511500" y="1762636"/>
                    <a:pt x="1609001" y="1854340"/>
                    <a:pt x="1710650" y="1941468"/>
                  </a:cubicBezTo>
                  <a:cubicBezTo>
                    <a:pt x="1698280" y="1840910"/>
                    <a:pt x="1678643" y="1741379"/>
                    <a:pt x="1651893" y="1643658"/>
                  </a:cubicBezTo>
                  <a:cubicBezTo>
                    <a:pt x="1744205" y="1613410"/>
                    <a:pt x="1834160" y="1576396"/>
                    <a:pt x="1921027" y="1532917"/>
                  </a:cubicBezTo>
                  <a:cubicBezTo>
                    <a:pt x="1986087" y="1505059"/>
                    <a:pt x="2049394" y="1473273"/>
                    <a:pt x="2110598" y="1437735"/>
                  </a:cubicBezTo>
                  <a:cubicBezTo>
                    <a:pt x="2135004" y="1423762"/>
                    <a:pt x="2159410" y="1408326"/>
                    <a:pt x="2184731" y="1392462"/>
                  </a:cubicBezTo>
                  <a:lnTo>
                    <a:pt x="2221766" y="1367751"/>
                  </a:lnTo>
                  <a:cubicBezTo>
                    <a:pt x="2232810" y="1360552"/>
                    <a:pt x="2243671" y="1352498"/>
                    <a:pt x="2255446" y="1344627"/>
                  </a:cubicBezTo>
                  <a:cubicBezTo>
                    <a:pt x="2301634" y="1312411"/>
                    <a:pt x="2354106" y="1277511"/>
                    <a:pt x="2410545" y="1228700"/>
                  </a:cubicBezTo>
                  <a:cubicBezTo>
                    <a:pt x="2452730" y="1192511"/>
                    <a:pt x="2490587" y="1151563"/>
                    <a:pt x="2523360" y="1106671"/>
                  </a:cubicBezTo>
                  <a:cubicBezTo>
                    <a:pt x="2546295" y="1075146"/>
                    <a:pt x="2566193" y="1041519"/>
                    <a:pt x="2582788" y="1006242"/>
                  </a:cubicBezTo>
                  <a:cubicBezTo>
                    <a:pt x="2601233" y="968248"/>
                    <a:pt x="2615335" y="928296"/>
                    <a:pt x="2624827" y="887142"/>
                  </a:cubicBezTo>
                  <a:cubicBezTo>
                    <a:pt x="2635275" y="842751"/>
                    <a:pt x="2640113" y="797225"/>
                    <a:pt x="2639226" y="751629"/>
                  </a:cubicBezTo>
                  <a:close/>
                  <a:moveTo>
                    <a:pt x="142157" y="1243404"/>
                  </a:moveTo>
                  <a:cubicBezTo>
                    <a:pt x="121397" y="1209419"/>
                    <a:pt x="103244" y="1173909"/>
                    <a:pt x="87854" y="1137179"/>
                  </a:cubicBezTo>
                  <a:cubicBezTo>
                    <a:pt x="57148" y="1063194"/>
                    <a:pt x="41667" y="983778"/>
                    <a:pt x="42338" y="903677"/>
                  </a:cubicBezTo>
                  <a:cubicBezTo>
                    <a:pt x="43375" y="823504"/>
                    <a:pt x="62473" y="740525"/>
                    <a:pt x="95237" y="660108"/>
                  </a:cubicBezTo>
                  <a:cubicBezTo>
                    <a:pt x="103718" y="640401"/>
                    <a:pt x="112993" y="620327"/>
                    <a:pt x="122633" y="600070"/>
                  </a:cubicBezTo>
                  <a:cubicBezTo>
                    <a:pt x="127819" y="590125"/>
                    <a:pt x="133127" y="580119"/>
                    <a:pt x="138436" y="570051"/>
                  </a:cubicBezTo>
                  <a:lnTo>
                    <a:pt x="146245" y="554859"/>
                  </a:lnTo>
                  <a:lnTo>
                    <a:pt x="155153" y="540032"/>
                  </a:lnTo>
                  <a:cubicBezTo>
                    <a:pt x="160889" y="530270"/>
                    <a:pt x="166563" y="520630"/>
                    <a:pt x="172176" y="510989"/>
                  </a:cubicBezTo>
                  <a:cubicBezTo>
                    <a:pt x="177790" y="501349"/>
                    <a:pt x="184379" y="492685"/>
                    <a:pt x="190480" y="483106"/>
                  </a:cubicBezTo>
                  <a:cubicBezTo>
                    <a:pt x="196582" y="473527"/>
                    <a:pt x="202378" y="464802"/>
                    <a:pt x="208785" y="455833"/>
                  </a:cubicBezTo>
                  <a:cubicBezTo>
                    <a:pt x="215192" y="446864"/>
                    <a:pt x="221720" y="438566"/>
                    <a:pt x="228187" y="430024"/>
                  </a:cubicBezTo>
                  <a:cubicBezTo>
                    <a:pt x="253277" y="396642"/>
                    <a:pt x="281159" y="365453"/>
                    <a:pt x="311532" y="336794"/>
                  </a:cubicBezTo>
                  <a:cubicBezTo>
                    <a:pt x="318770" y="329717"/>
                    <a:pt x="326366" y="323017"/>
                    <a:pt x="334291" y="316720"/>
                  </a:cubicBezTo>
                  <a:lnTo>
                    <a:pt x="359429" y="295792"/>
                  </a:lnTo>
                  <a:cubicBezTo>
                    <a:pt x="376879" y="282674"/>
                    <a:pt x="394451" y="269739"/>
                    <a:pt x="412328" y="257353"/>
                  </a:cubicBezTo>
                  <a:cubicBezTo>
                    <a:pt x="485281" y="209649"/>
                    <a:pt x="563618" y="170737"/>
                    <a:pt x="645708" y="141426"/>
                  </a:cubicBezTo>
                  <a:cubicBezTo>
                    <a:pt x="786041" y="91334"/>
                    <a:pt x="933451" y="67660"/>
                    <a:pt x="1078909" y="58325"/>
                  </a:cubicBezTo>
                  <a:cubicBezTo>
                    <a:pt x="861637" y="76629"/>
                    <a:pt x="647294" y="125440"/>
                    <a:pt x="460347" y="238012"/>
                  </a:cubicBezTo>
                  <a:cubicBezTo>
                    <a:pt x="208053" y="390547"/>
                    <a:pt x="17261" y="683416"/>
                    <a:pt x="52650" y="983301"/>
                  </a:cubicBezTo>
                  <a:cubicBezTo>
                    <a:pt x="64196" y="1076445"/>
                    <a:pt x="95570" y="1166032"/>
                    <a:pt x="144659" y="1246028"/>
                  </a:cubicBezTo>
                  <a:close/>
                  <a:moveTo>
                    <a:pt x="148869" y="1254326"/>
                  </a:moveTo>
                  <a:cubicBezTo>
                    <a:pt x="154177" y="1262929"/>
                    <a:pt x="159729" y="1271349"/>
                    <a:pt x="165404" y="1279708"/>
                  </a:cubicBezTo>
                  <a:cubicBezTo>
                    <a:pt x="162597" y="1275803"/>
                    <a:pt x="159852" y="1271898"/>
                    <a:pt x="157228" y="1267871"/>
                  </a:cubicBezTo>
                  <a:cubicBezTo>
                    <a:pt x="154604" y="1263844"/>
                    <a:pt x="151676" y="1258841"/>
                    <a:pt x="149052" y="1254326"/>
                  </a:cubicBezTo>
                  <a:close/>
                  <a:moveTo>
                    <a:pt x="860539" y="1669223"/>
                  </a:moveTo>
                  <a:cubicBezTo>
                    <a:pt x="807989" y="1663953"/>
                    <a:pt x="755849" y="1655188"/>
                    <a:pt x="704465" y="1642987"/>
                  </a:cubicBezTo>
                  <a:cubicBezTo>
                    <a:pt x="647870" y="1628720"/>
                    <a:pt x="592721" y="1609234"/>
                    <a:pt x="539726" y="1584779"/>
                  </a:cubicBezTo>
                  <a:cubicBezTo>
                    <a:pt x="531672" y="1581118"/>
                    <a:pt x="523557" y="1577213"/>
                    <a:pt x="515321" y="1573125"/>
                  </a:cubicBezTo>
                  <a:cubicBezTo>
                    <a:pt x="528560" y="1579227"/>
                    <a:pt x="541801" y="1585328"/>
                    <a:pt x="555223" y="1590758"/>
                  </a:cubicBezTo>
                  <a:cubicBezTo>
                    <a:pt x="658215" y="1633041"/>
                    <a:pt x="765906" y="1657874"/>
                    <a:pt x="875670" y="1670687"/>
                  </a:cubicBezTo>
                  <a:close/>
                </a:path>
              </a:pathLst>
            </a:custGeom>
            <a:solidFill>
              <a:srgbClr val="00AAD3"/>
            </a:solidFill>
            <a:ln w="6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80" name="Groupe 79">
              <a:extLst>
                <a:ext uri="{FF2B5EF4-FFF2-40B4-BE49-F238E27FC236}">
                  <a16:creationId xmlns:a16="http://schemas.microsoft.com/office/drawing/2014/main" id="{398B79DA-D262-4347-8DF4-F1CE79405082}"/>
                </a:ext>
              </a:extLst>
            </p:cNvPr>
            <p:cNvGrpSpPr/>
            <p:nvPr/>
          </p:nvGrpSpPr>
          <p:grpSpPr>
            <a:xfrm>
              <a:off x="9641509" y="-252118"/>
              <a:ext cx="1946796" cy="873714"/>
              <a:chOff x="9641509" y="-252118"/>
              <a:chExt cx="1946796" cy="873714"/>
            </a:xfrm>
            <a:solidFill>
              <a:schemeClr val="bg1"/>
            </a:solidFill>
          </p:grpSpPr>
          <p:sp>
            <p:nvSpPr>
              <p:cNvPr id="96" name="Forme libre : forme 95">
                <a:extLst>
                  <a:ext uri="{FF2B5EF4-FFF2-40B4-BE49-F238E27FC236}">
                    <a16:creationId xmlns:a16="http://schemas.microsoft.com/office/drawing/2014/main" id="{D58C2878-8B52-4495-88D3-6841604F6917}"/>
                  </a:ext>
                </a:extLst>
              </p:cNvPr>
              <p:cNvSpPr/>
              <p:nvPr/>
            </p:nvSpPr>
            <p:spPr>
              <a:xfrm>
                <a:off x="9641509" y="-252118"/>
                <a:ext cx="207871" cy="232266"/>
              </a:xfrm>
              <a:custGeom>
                <a:avLst/>
                <a:gdLst>
                  <a:gd name="connsiteX0" fmla="*/ 171967 w 207871"/>
                  <a:gd name="connsiteY0" fmla="*/ 44141 h 232266"/>
                  <a:gd name="connsiteX1" fmla="*/ 110647 w 207871"/>
                  <a:gd name="connsiteY1" fmla="*/ 222364 h 232266"/>
                  <a:gd name="connsiteX2" fmla="*/ 106986 w 207871"/>
                  <a:gd name="connsiteY2" fmla="*/ 226940 h 232266"/>
                  <a:gd name="connsiteX3" fmla="*/ 94784 w 207871"/>
                  <a:gd name="connsiteY3" fmla="*/ 226940 h 232266"/>
                  <a:gd name="connsiteX4" fmla="*/ 90695 w 207871"/>
                  <a:gd name="connsiteY4" fmla="*/ 222364 h 232266"/>
                  <a:gd name="connsiteX5" fmla="*/ 27729 w 207871"/>
                  <a:gd name="connsiteY5" fmla="*/ 41456 h 232266"/>
                  <a:gd name="connsiteX6" fmla="*/ 16685 w 207871"/>
                  <a:gd name="connsiteY6" fmla="*/ 224499 h 232266"/>
                  <a:gd name="connsiteX7" fmla="*/ 13757 w 207871"/>
                  <a:gd name="connsiteY7" fmla="*/ 230600 h 232266"/>
                  <a:gd name="connsiteX8" fmla="*/ 7655 w 207871"/>
                  <a:gd name="connsiteY8" fmla="*/ 232126 h 232266"/>
                  <a:gd name="connsiteX9" fmla="*/ 1554 w 207871"/>
                  <a:gd name="connsiteY9" fmla="*/ 229502 h 232266"/>
                  <a:gd name="connsiteX10" fmla="*/ -887 w 207871"/>
                  <a:gd name="connsiteY10" fmla="*/ 223035 h 232266"/>
                  <a:gd name="connsiteX11" fmla="*/ 12353 w 207871"/>
                  <a:gd name="connsiteY11" fmla="*/ 9485 h 232266"/>
                  <a:gd name="connsiteX12" fmla="*/ 15465 w 207871"/>
                  <a:gd name="connsiteY12" fmla="*/ 2651 h 232266"/>
                  <a:gd name="connsiteX13" fmla="*/ 21567 w 207871"/>
                  <a:gd name="connsiteY13" fmla="*/ -33 h 232266"/>
                  <a:gd name="connsiteX14" fmla="*/ 28949 w 207871"/>
                  <a:gd name="connsiteY14" fmla="*/ 1126 h 232266"/>
                  <a:gd name="connsiteX15" fmla="*/ 35050 w 207871"/>
                  <a:gd name="connsiteY15" fmla="*/ 6068 h 232266"/>
                  <a:gd name="connsiteX16" fmla="*/ 100397 w 207871"/>
                  <a:gd name="connsiteY16" fmla="*/ 195944 h 232266"/>
                  <a:gd name="connsiteX17" fmla="*/ 164279 w 207871"/>
                  <a:gd name="connsiteY17" fmla="*/ 10827 h 232266"/>
                  <a:gd name="connsiteX18" fmla="*/ 168489 w 207871"/>
                  <a:gd name="connsiteY18" fmla="*/ 4726 h 232266"/>
                  <a:gd name="connsiteX19" fmla="*/ 175993 w 207871"/>
                  <a:gd name="connsiteY19" fmla="*/ 2651 h 232266"/>
                  <a:gd name="connsiteX20" fmla="*/ 183315 w 207871"/>
                  <a:gd name="connsiteY20" fmla="*/ 4909 h 232266"/>
                  <a:gd name="connsiteX21" fmla="*/ 187036 w 207871"/>
                  <a:gd name="connsiteY21" fmla="*/ 11803 h 232266"/>
                  <a:gd name="connsiteX22" fmla="*/ 206806 w 207871"/>
                  <a:gd name="connsiteY22" fmla="*/ 223096 h 232266"/>
                  <a:gd name="connsiteX23" fmla="*/ 204609 w 207871"/>
                  <a:gd name="connsiteY23" fmla="*/ 229563 h 232266"/>
                  <a:gd name="connsiteX24" fmla="*/ 198508 w 207871"/>
                  <a:gd name="connsiteY24" fmla="*/ 232004 h 232266"/>
                  <a:gd name="connsiteX25" fmla="*/ 192406 w 207871"/>
                  <a:gd name="connsiteY25" fmla="*/ 230478 h 232266"/>
                  <a:gd name="connsiteX26" fmla="*/ 188929 w 207871"/>
                  <a:gd name="connsiteY26" fmla="*/ 224377 h 232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07871" h="232266">
                    <a:moveTo>
                      <a:pt x="171967" y="44141"/>
                    </a:moveTo>
                    <a:lnTo>
                      <a:pt x="110647" y="222364"/>
                    </a:lnTo>
                    <a:cubicBezTo>
                      <a:pt x="110210" y="224377"/>
                      <a:pt x="108855" y="226071"/>
                      <a:pt x="106986" y="226940"/>
                    </a:cubicBezTo>
                    <a:cubicBezTo>
                      <a:pt x="103151" y="228885"/>
                      <a:pt x="98619" y="228885"/>
                      <a:pt x="94784" y="226940"/>
                    </a:cubicBezTo>
                    <a:cubicBezTo>
                      <a:pt x="92849" y="226042"/>
                      <a:pt x="91371" y="224386"/>
                      <a:pt x="90695" y="222364"/>
                    </a:cubicBezTo>
                    <a:lnTo>
                      <a:pt x="27729" y="41456"/>
                    </a:lnTo>
                    <a:lnTo>
                      <a:pt x="16685" y="224499"/>
                    </a:lnTo>
                    <a:cubicBezTo>
                      <a:pt x="16881" y="226912"/>
                      <a:pt x="15762" y="229244"/>
                      <a:pt x="13757" y="230600"/>
                    </a:cubicBezTo>
                    <a:cubicBezTo>
                      <a:pt x="11967" y="231814"/>
                      <a:pt x="9805" y="232354"/>
                      <a:pt x="7655" y="232126"/>
                    </a:cubicBezTo>
                    <a:cubicBezTo>
                      <a:pt x="5410" y="231862"/>
                      <a:pt x="3290" y="230950"/>
                      <a:pt x="1554" y="229502"/>
                    </a:cubicBezTo>
                    <a:cubicBezTo>
                      <a:pt x="-339" y="227924"/>
                      <a:pt x="-1265" y="225469"/>
                      <a:pt x="-887" y="223035"/>
                    </a:cubicBezTo>
                    <a:lnTo>
                      <a:pt x="12353" y="9485"/>
                    </a:lnTo>
                    <a:cubicBezTo>
                      <a:pt x="12396" y="6873"/>
                      <a:pt x="13523" y="4398"/>
                      <a:pt x="15465" y="2651"/>
                    </a:cubicBezTo>
                    <a:cubicBezTo>
                      <a:pt x="17210" y="1207"/>
                      <a:pt x="19323" y="278"/>
                      <a:pt x="21567" y="-33"/>
                    </a:cubicBezTo>
                    <a:cubicBezTo>
                      <a:pt x="24085" y="-248"/>
                      <a:pt x="26618" y="150"/>
                      <a:pt x="28949" y="1126"/>
                    </a:cubicBezTo>
                    <a:cubicBezTo>
                      <a:pt x="31450" y="2094"/>
                      <a:pt x="33584" y="3823"/>
                      <a:pt x="35050" y="6068"/>
                    </a:cubicBezTo>
                    <a:lnTo>
                      <a:pt x="100397" y="195944"/>
                    </a:lnTo>
                    <a:lnTo>
                      <a:pt x="164279" y="10827"/>
                    </a:lnTo>
                    <a:cubicBezTo>
                      <a:pt x="164706" y="8269"/>
                      <a:pt x="166248" y="6033"/>
                      <a:pt x="168489" y="4726"/>
                    </a:cubicBezTo>
                    <a:cubicBezTo>
                      <a:pt x="170759" y="3375"/>
                      <a:pt x="173351" y="2659"/>
                      <a:pt x="175993" y="2651"/>
                    </a:cubicBezTo>
                    <a:cubicBezTo>
                      <a:pt x="178605" y="2651"/>
                      <a:pt x="181157" y="3438"/>
                      <a:pt x="183315" y="4909"/>
                    </a:cubicBezTo>
                    <a:cubicBezTo>
                      <a:pt x="185582" y="6483"/>
                      <a:pt x="186965" y="9043"/>
                      <a:pt x="187036" y="11803"/>
                    </a:cubicBezTo>
                    <a:lnTo>
                      <a:pt x="206806" y="223096"/>
                    </a:lnTo>
                    <a:cubicBezTo>
                      <a:pt x="207197" y="225483"/>
                      <a:pt x="206373" y="227908"/>
                      <a:pt x="204609" y="229563"/>
                    </a:cubicBezTo>
                    <a:cubicBezTo>
                      <a:pt x="202939" y="231089"/>
                      <a:pt x="200771" y="231957"/>
                      <a:pt x="198508" y="232004"/>
                    </a:cubicBezTo>
                    <a:cubicBezTo>
                      <a:pt x="196372" y="232067"/>
                      <a:pt x="194261" y="231539"/>
                      <a:pt x="192406" y="230478"/>
                    </a:cubicBezTo>
                    <a:cubicBezTo>
                      <a:pt x="190201" y="229251"/>
                      <a:pt x="188860" y="226900"/>
                      <a:pt x="188929" y="224377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7" name="Forme libre : forme 96">
                <a:extLst>
                  <a:ext uri="{FF2B5EF4-FFF2-40B4-BE49-F238E27FC236}">
                    <a16:creationId xmlns:a16="http://schemas.microsoft.com/office/drawing/2014/main" id="{8CB64C33-AAA8-456C-BD7C-D6BDCB6FB669}"/>
                  </a:ext>
                </a:extLst>
              </p:cNvPr>
              <p:cNvSpPr/>
              <p:nvPr/>
            </p:nvSpPr>
            <p:spPr>
              <a:xfrm>
                <a:off x="9871661" y="-169327"/>
                <a:ext cx="105265" cy="149427"/>
              </a:xfrm>
              <a:custGeom>
                <a:avLst/>
                <a:gdLst>
                  <a:gd name="connsiteX0" fmla="*/ 82025 w 105265"/>
                  <a:gd name="connsiteY0" fmla="*/ 9429 h 149427"/>
                  <a:gd name="connsiteX1" fmla="*/ 85136 w 105265"/>
                  <a:gd name="connsiteY1" fmla="*/ 2230 h 149427"/>
                  <a:gd name="connsiteX2" fmla="*/ 91238 w 105265"/>
                  <a:gd name="connsiteY2" fmla="*/ -89 h 149427"/>
                  <a:gd name="connsiteX3" fmla="*/ 97339 w 105265"/>
                  <a:gd name="connsiteY3" fmla="*/ 2230 h 149427"/>
                  <a:gd name="connsiteX4" fmla="*/ 100268 w 105265"/>
                  <a:gd name="connsiteY4" fmla="*/ 9429 h 149427"/>
                  <a:gd name="connsiteX5" fmla="*/ 101732 w 105265"/>
                  <a:gd name="connsiteY5" fmla="*/ 74043 h 149427"/>
                  <a:gd name="connsiteX6" fmla="*/ 104295 w 105265"/>
                  <a:gd name="connsiteY6" fmla="*/ 141159 h 149427"/>
                  <a:gd name="connsiteX7" fmla="*/ 101183 w 105265"/>
                  <a:gd name="connsiteY7" fmla="*/ 147260 h 149427"/>
                  <a:gd name="connsiteX8" fmla="*/ 95082 w 105265"/>
                  <a:gd name="connsiteY8" fmla="*/ 149335 h 149427"/>
                  <a:gd name="connsiteX9" fmla="*/ 88980 w 105265"/>
                  <a:gd name="connsiteY9" fmla="*/ 147444 h 149427"/>
                  <a:gd name="connsiteX10" fmla="*/ 85869 w 105265"/>
                  <a:gd name="connsiteY10" fmla="*/ 141342 h 149427"/>
                  <a:gd name="connsiteX11" fmla="*/ 84770 w 105265"/>
                  <a:gd name="connsiteY11" fmla="*/ 122733 h 149427"/>
                  <a:gd name="connsiteX12" fmla="*/ 64025 w 105265"/>
                  <a:gd name="connsiteY12" fmla="*/ 134142 h 149427"/>
                  <a:gd name="connsiteX13" fmla="*/ 35226 w 105265"/>
                  <a:gd name="connsiteY13" fmla="*/ 133349 h 149427"/>
                  <a:gd name="connsiteX14" fmla="*/ 18325 w 105265"/>
                  <a:gd name="connsiteY14" fmla="*/ 125417 h 149427"/>
                  <a:gd name="connsiteX15" fmla="*/ 6977 w 105265"/>
                  <a:gd name="connsiteY15" fmla="*/ 112116 h 149427"/>
                  <a:gd name="connsiteX16" fmla="*/ 509 w 105265"/>
                  <a:gd name="connsiteY16" fmla="*/ 95398 h 149427"/>
                  <a:gd name="connsiteX17" fmla="*/ -772 w 105265"/>
                  <a:gd name="connsiteY17" fmla="*/ 76728 h 149427"/>
                  <a:gd name="connsiteX18" fmla="*/ 3865 w 105265"/>
                  <a:gd name="connsiteY18" fmla="*/ 55251 h 149427"/>
                  <a:gd name="connsiteX19" fmla="*/ 14481 w 105265"/>
                  <a:gd name="connsiteY19" fmla="*/ 36642 h 149427"/>
                  <a:gd name="connsiteX20" fmla="*/ 52860 w 105265"/>
                  <a:gd name="connsiteY20" fmla="*/ 19009 h 149427"/>
                  <a:gd name="connsiteX21" fmla="*/ 68967 w 105265"/>
                  <a:gd name="connsiteY21" fmla="*/ 22974 h 149427"/>
                  <a:gd name="connsiteX22" fmla="*/ 82574 w 105265"/>
                  <a:gd name="connsiteY22" fmla="*/ 32310 h 149427"/>
                  <a:gd name="connsiteX23" fmla="*/ 82025 w 105265"/>
                  <a:gd name="connsiteY23" fmla="*/ 21266 h 149427"/>
                  <a:gd name="connsiteX24" fmla="*/ 82025 w 105265"/>
                  <a:gd name="connsiteY24" fmla="*/ 9429 h 149427"/>
                  <a:gd name="connsiteX25" fmla="*/ 40047 w 105265"/>
                  <a:gd name="connsiteY25" fmla="*/ 114740 h 149427"/>
                  <a:gd name="connsiteX26" fmla="*/ 54446 w 105265"/>
                  <a:gd name="connsiteY26" fmla="*/ 116448 h 149427"/>
                  <a:gd name="connsiteX27" fmla="*/ 67442 w 105265"/>
                  <a:gd name="connsiteY27" fmla="*/ 110896 h 149427"/>
                  <a:gd name="connsiteX28" fmla="*/ 77632 w 105265"/>
                  <a:gd name="connsiteY28" fmla="*/ 100279 h 149427"/>
                  <a:gd name="connsiteX29" fmla="*/ 83733 w 105265"/>
                  <a:gd name="connsiteY29" fmla="*/ 86612 h 149427"/>
                  <a:gd name="connsiteX30" fmla="*/ 83001 w 105265"/>
                  <a:gd name="connsiteY30" fmla="*/ 65318 h 149427"/>
                  <a:gd name="connsiteX31" fmla="*/ 74032 w 105265"/>
                  <a:gd name="connsiteY31" fmla="*/ 48173 h 149427"/>
                  <a:gd name="connsiteX32" fmla="*/ 60731 w 105265"/>
                  <a:gd name="connsiteY32" fmla="*/ 39265 h 149427"/>
                  <a:gd name="connsiteX33" fmla="*/ 45599 w 105265"/>
                  <a:gd name="connsiteY33" fmla="*/ 38106 h 149427"/>
                  <a:gd name="connsiteX34" fmla="*/ 31322 w 105265"/>
                  <a:gd name="connsiteY34" fmla="*/ 44207 h 149427"/>
                  <a:gd name="connsiteX35" fmla="*/ 20950 w 105265"/>
                  <a:gd name="connsiteY35" fmla="*/ 58119 h 149427"/>
                  <a:gd name="connsiteX36" fmla="*/ 17289 w 105265"/>
                  <a:gd name="connsiteY36" fmla="*/ 79535 h 149427"/>
                  <a:gd name="connsiteX37" fmla="*/ 22964 w 105265"/>
                  <a:gd name="connsiteY37" fmla="*/ 100279 h 149427"/>
                  <a:gd name="connsiteX38" fmla="*/ 40048 w 105265"/>
                  <a:gd name="connsiteY38" fmla="*/ 114923 h 149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05265" h="149427">
                    <a:moveTo>
                      <a:pt x="82025" y="9429"/>
                    </a:moveTo>
                    <a:cubicBezTo>
                      <a:pt x="82017" y="6702"/>
                      <a:pt x="83145" y="4093"/>
                      <a:pt x="85136" y="2230"/>
                    </a:cubicBezTo>
                    <a:cubicBezTo>
                      <a:pt x="86822" y="743"/>
                      <a:pt x="88990" y="-81"/>
                      <a:pt x="91238" y="-89"/>
                    </a:cubicBezTo>
                    <a:cubicBezTo>
                      <a:pt x="93493" y="-122"/>
                      <a:pt x="95675" y="707"/>
                      <a:pt x="97339" y="2230"/>
                    </a:cubicBezTo>
                    <a:cubicBezTo>
                      <a:pt x="99223" y="4152"/>
                      <a:pt x="100275" y="6738"/>
                      <a:pt x="100268" y="9429"/>
                    </a:cubicBezTo>
                    <a:cubicBezTo>
                      <a:pt x="101000" y="30947"/>
                      <a:pt x="101489" y="52485"/>
                      <a:pt x="101732" y="74043"/>
                    </a:cubicBezTo>
                    <a:cubicBezTo>
                      <a:pt x="101976" y="95602"/>
                      <a:pt x="102831" y="117974"/>
                      <a:pt x="104295" y="141159"/>
                    </a:cubicBezTo>
                    <a:cubicBezTo>
                      <a:pt x="104217" y="143555"/>
                      <a:pt x="103076" y="145791"/>
                      <a:pt x="101183" y="147260"/>
                    </a:cubicBezTo>
                    <a:cubicBezTo>
                      <a:pt x="99455" y="148645"/>
                      <a:pt x="97296" y="149379"/>
                      <a:pt x="95082" y="149335"/>
                    </a:cubicBezTo>
                    <a:cubicBezTo>
                      <a:pt x="92896" y="149388"/>
                      <a:pt x="90753" y="148724"/>
                      <a:pt x="88980" y="147444"/>
                    </a:cubicBezTo>
                    <a:cubicBezTo>
                      <a:pt x="87059" y="145997"/>
                      <a:pt x="85911" y="143747"/>
                      <a:pt x="85869" y="141342"/>
                    </a:cubicBezTo>
                    <a:lnTo>
                      <a:pt x="84770" y="122733"/>
                    </a:lnTo>
                    <a:cubicBezTo>
                      <a:pt x="78896" y="128181"/>
                      <a:pt x="71772" y="132099"/>
                      <a:pt x="64025" y="134142"/>
                    </a:cubicBezTo>
                    <a:cubicBezTo>
                      <a:pt x="54520" y="136388"/>
                      <a:pt x="44593" y="136115"/>
                      <a:pt x="35226" y="133349"/>
                    </a:cubicBezTo>
                    <a:cubicBezTo>
                      <a:pt x="29048" y="132068"/>
                      <a:pt x="23259" y="129351"/>
                      <a:pt x="18325" y="125417"/>
                    </a:cubicBezTo>
                    <a:cubicBezTo>
                      <a:pt x="13772" y="121703"/>
                      <a:pt x="9928" y="117197"/>
                      <a:pt x="6977" y="112116"/>
                    </a:cubicBezTo>
                    <a:cubicBezTo>
                      <a:pt x="3980" y="106907"/>
                      <a:pt x="1798" y="101269"/>
                      <a:pt x="509" y="95398"/>
                    </a:cubicBezTo>
                    <a:cubicBezTo>
                      <a:pt x="-835" y="89272"/>
                      <a:pt x="-1267" y="82981"/>
                      <a:pt x="-772" y="76728"/>
                    </a:cubicBezTo>
                    <a:cubicBezTo>
                      <a:pt x="-287" y="69381"/>
                      <a:pt x="1275" y="62144"/>
                      <a:pt x="3865" y="55251"/>
                    </a:cubicBezTo>
                    <a:cubicBezTo>
                      <a:pt x="6327" y="48492"/>
                      <a:pt x="9917" y="42200"/>
                      <a:pt x="14481" y="36642"/>
                    </a:cubicBezTo>
                    <a:cubicBezTo>
                      <a:pt x="23893" y="25189"/>
                      <a:pt x="38040" y="18689"/>
                      <a:pt x="52860" y="19009"/>
                    </a:cubicBezTo>
                    <a:cubicBezTo>
                      <a:pt x="58446" y="19197"/>
                      <a:pt x="63932" y="20547"/>
                      <a:pt x="68967" y="22974"/>
                    </a:cubicBezTo>
                    <a:cubicBezTo>
                      <a:pt x="73933" y="25407"/>
                      <a:pt x="78517" y="28552"/>
                      <a:pt x="82574" y="32310"/>
                    </a:cubicBezTo>
                    <a:cubicBezTo>
                      <a:pt x="82574" y="28710"/>
                      <a:pt x="82147" y="25049"/>
                      <a:pt x="82025" y="21266"/>
                    </a:cubicBezTo>
                    <a:cubicBezTo>
                      <a:pt x="81902" y="17483"/>
                      <a:pt x="82025" y="13395"/>
                      <a:pt x="82025" y="9429"/>
                    </a:cubicBezTo>
                    <a:close/>
                    <a:moveTo>
                      <a:pt x="40047" y="114740"/>
                    </a:moveTo>
                    <a:cubicBezTo>
                      <a:pt x="44577" y="116701"/>
                      <a:pt x="49582" y="117295"/>
                      <a:pt x="54446" y="116448"/>
                    </a:cubicBezTo>
                    <a:cubicBezTo>
                      <a:pt x="59133" y="115574"/>
                      <a:pt x="63571" y="113679"/>
                      <a:pt x="67442" y="110896"/>
                    </a:cubicBezTo>
                    <a:cubicBezTo>
                      <a:pt x="71447" y="107996"/>
                      <a:pt x="74898" y="104400"/>
                      <a:pt x="77632" y="100279"/>
                    </a:cubicBezTo>
                    <a:cubicBezTo>
                      <a:pt x="80436" y="96108"/>
                      <a:pt x="82500" y="91485"/>
                      <a:pt x="83733" y="86612"/>
                    </a:cubicBezTo>
                    <a:lnTo>
                      <a:pt x="83001" y="65318"/>
                    </a:lnTo>
                    <a:cubicBezTo>
                      <a:pt x="81438" y="58964"/>
                      <a:pt x="78360" y="53081"/>
                      <a:pt x="74032" y="48173"/>
                    </a:cubicBezTo>
                    <a:cubicBezTo>
                      <a:pt x="70418" y="44132"/>
                      <a:pt x="65844" y="41068"/>
                      <a:pt x="60731" y="39265"/>
                    </a:cubicBezTo>
                    <a:cubicBezTo>
                      <a:pt x="55861" y="37629"/>
                      <a:pt x="50661" y="37230"/>
                      <a:pt x="45599" y="38106"/>
                    </a:cubicBezTo>
                    <a:cubicBezTo>
                      <a:pt x="40412" y="38938"/>
                      <a:pt x="35509" y="41034"/>
                      <a:pt x="31322" y="44207"/>
                    </a:cubicBezTo>
                    <a:cubicBezTo>
                      <a:pt x="26780" y="47928"/>
                      <a:pt x="23219" y="52704"/>
                      <a:pt x="20950" y="58119"/>
                    </a:cubicBezTo>
                    <a:cubicBezTo>
                      <a:pt x="18114" y="64885"/>
                      <a:pt x="16862" y="72210"/>
                      <a:pt x="17289" y="79535"/>
                    </a:cubicBezTo>
                    <a:cubicBezTo>
                      <a:pt x="17506" y="86802"/>
                      <a:pt x="19451" y="93914"/>
                      <a:pt x="22964" y="100279"/>
                    </a:cubicBezTo>
                    <a:cubicBezTo>
                      <a:pt x="26660" y="107098"/>
                      <a:pt x="32744" y="112313"/>
                      <a:pt x="40048" y="114923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8" name="Forme libre : forme 97">
                <a:extLst>
                  <a:ext uri="{FF2B5EF4-FFF2-40B4-BE49-F238E27FC236}">
                    <a16:creationId xmlns:a16="http://schemas.microsoft.com/office/drawing/2014/main" id="{D286C5E3-B91B-4FF4-8139-6A7CB902278A}"/>
                  </a:ext>
                </a:extLst>
              </p:cNvPr>
              <p:cNvSpPr/>
              <p:nvPr/>
            </p:nvSpPr>
            <p:spPr>
              <a:xfrm>
                <a:off x="10016911" y="-198376"/>
                <a:ext cx="19985" cy="180793"/>
              </a:xfrm>
              <a:custGeom>
                <a:avLst/>
                <a:gdLst>
                  <a:gd name="connsiteX0" fmla="*/ -808 w 19985"/>
                  <a:gd name="connsiteY0" fmla="*/ 9374 h 180793"/>
                  <a:gd name="connsiteX1" fmla="*/ 1755 w 19985"/>
                  <a:gd name="connsiteY1" fmla="*/ 2541 h 180793"/>
                  <a:gd name="connsiteX2" fmla="*/ 7856 w 19985"/>
                  <a:gd name="connsiteY2" fmla="*/ -83 h 180793"/>
                  <a:gd name="connsiteX3" fmla="*/ 14446 w 19985"/>
                  <a:gd name="connsiteY3" fmla="*/ 2541 h 180793"/>
                  <a:gd name="connsiteX4" fmla="*/ 17009 w 19985"/>
                  <a:gd name="connsiteY4" fmla="*/ 9374 h 180793"/>
                  <a:gd name="connsiteX5" fmla="*/ 14446 w 19985"/>
                  <a:gd name="connsiteY5" fmla="*/ 15842 h 180793"/>
                  <a:gd name="connsiteX6" fmla="*/ 7856 w 19985"/>
                  <a:gd name="connsiteY6" fmla="*/ 18526 h 180793"/>
                  <a:gd name="connsiteX7" fmla="*/ 1755 w 19985"/>
                  <a:gd name="connsiteY7" fmla="*/ 15842 h 180793"/>
                  <a:gd name="connsiteX8" fmla="*/ -808 w 19985"/>
                  <a:gd name="connsiteY8" fmla="*/ 9374 h 180793"/>
                  <a:gd name="connsiteX9" fmla="*/ -808 w 19985"/>
                  <a:gd name="connsiteY9" fmla="*/ 47813 h 180793"/>
                  <a:gd name="connsiteX10" fmla="*/ 2121 w 19985"/>
                  <a:gd name="connsiteY10" fmla="*/ 40552 h 180793"/>
                  <a:gd name="connsiteX11" fmla="*/ 14934 w 19985"/>
                  <a:gd name="connsiteY11" fmla="*/ 40552 h 180793"/>
                  <a:gd name="connsiteX12" fmla="*/ 17862 w 19985"/>
                  <a:gd name="connsiteY12" fmla="*/ 47813 h 180793"/>
                  <a:gd name="connsiteX13" fmla="*/ 17863 w 19985"/>
                  <a:gd name="connsiteY13" fmla="*/ 80090 h 180793"/>
                  <a:gd name="connsiteX14" fmla="*/ 18412 w 19985"/>
                  <a:gd name="connsiteY14" fmla="*/ 110109 h 180793"/>
                  <a:gd name="connsiteX15" fmla="*/ 18961 w 19985"/>
                  <a:gd name="connsiteY15" fmla="*/ 140128 h 180793"/>
                  <a:gd name="connsiteX16" fmla="*/ 18961 w 19985"/>
                  <a:gd name="connsiteY16" fmla="*/ 172465 h 180793"/>
                  <a:gd name="connsiteX17" fmla="*/ 16032 w 19985"/>
                  <a:gd name="connsiteY17" fmla="*/ 178567 h 180793"/>
                  <a:gd name="connsiteX18" fmla="*/ 2853 w 19985"/>
                  <a:gd name="connsiteY18" fmla="*/ 178567 h 180793"/>
                  <a:gd name="connsiteX19" fmla="*/ -76 w 19985"/>
                  <a:gd name="connsiteY19" fmla="*/ 172465 h 180793"/>
                  <a:gd name="connsiteX20" fmla="*/ -76 w 19985"/>
                  <a:gd name="connsiteY20" fmla="*/ 140128 h 180793"/>
                  <a:gd name="connsiteX21" fmla="*/ -441 w 19985"/>
                  <a:gd name="connsiteY21" fmla="*/ 110109 h 180793"/>
                  <a:gd name="connsiteX22" fmla="*/ -808 w 19985"/>
                  <a:gd name="connsiteY22" fmla="*/ 80090 h 180793"/>
                  <a:gd name="connsiteX23" fmla="*/ -808 w 19985"/>
                  <a:gd name="connsiteY23" fmla="*/ 47813 h 180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9985" h="180793">
                    <a:moveTo>
                      <a:pt x="-808" y="9374"/>
                    </a:moveTo>
                    <a:cubicBezTo>
                      <a:pt x="-896" y="6846"/>
                      <a:pt x="26" y="4387"/>
                      <a:pt x="1755" y="2541"/>
                    </a:cubicBezTo>
                    <a:cubicBezTo>
                      <a:pt x="3335" y="855"/>
                      <a:pt x="5546" y="-96"/>
                      <a:pt x="7856" y="-83"/>
                    </a:cubicBezTo>
                    <a:cubicBezTo>
                      <a:pt x="10325" y="-181"/>
                      <a:pt x="12720" y="773"/>
                      <a:pt x="14446" y="2541"/>
                    </a:cubicBezTo>
                    <a:cubicBezTo>
                      <a:pt x="16174" y="4388"/>
                      <a:pt x="17096" y="6846"/>
                      <a:pt x="17009" y="9374"/>
                    </a:cubicBezTo>
                    <a:cubicBezTo>
                      <a:pt x="17066" y="11788"/>
                      <a:pt x="16142" y="14122"/>
                      <a:pt x="14446" y="15842"/>
                    </a:cubicBezTo>
                    <a:cubicBezTo>
                      <a:pt x="12726" y="17626"/>
                      <a:pt x="10333" y="18601"/>
                      <a:pt x="7856" y="18526"/>
                    </a:cubicBezTo>
                    <a:cubicBezTo>
                      <a:pt x="5539" y="18516"/>
                      <a:pt x="3329" y="17544"/>
                      <a:pt x="1755" y="15842"/>
                    </a:cubicBezTo>
                    <a:cubicBezTo>
                      <a:pt x="60" y="14122"/>
                      <a:pt x="-865" y="11788"/>
                      <a:pt x="-808" y="9374"/>
                    </a:cubicBezTo>
                    <a:close/>
                    <a:moveTo>
                      <a:pt x="-808" y="47813"/>
                    </a:moveTo>
                    <a:cubicBezTo>
                      <a:pt x="-1043" y="45065"/>
                      <a:pt x="44" y="42368"/>
                      <a:pt x="2121" y="40552"/>
                    </a:cubicBezTo>
                    <a:cubicBezTo>
                      <a:pt x="5857" y="37531"/>
                      <a:pt x="11197" y="37531"/>
                      <a:pt x="14934" y="40552"/>
                    </a:cubicBezTo>
                    <a:cubicBezTo>
                      <a:pt x="17010" y="42368"/>
                      <a:pt x="18097" y="45065"/>
                      <a:pt x="17862" y="47813"/>
                    </a:cubicBezTo>
                    <a:cubicBezTo>
                      <a:pt x="17863" y="59162"/>
                      <a:pt x="17863" y="69961"/>
                      <a:pt x="17863" y="80090"/>
                    </a:cubicBezTo>
                    <a:cubicBezTo>
                      <a:pt x="17863" y="90218"/>
                      <a:pt x="17863" y="100224"/>
                      <a:pt x="18412" y="110109"/>
                    </a:cubicBezTo>
                    <a:cubicBezTo>
                      <a:pt x="18961" y="119993"/>
                      <a:pt x="18839" y="129999"/>
                      <a:pt x="18961" y="140128"/>
                    </a:cubicBezTo>
                    <a:cubicBezTo>
                      <a:pt x="19083" y="150256"/>
                      <a:pt x="18961" y="161056"/>
                      <a:pt x="18961" y="172465"/>
                    </a:cubicBezTo>
                    <a:cubicBezTo>
                      <a:pt x="19083" y="174864"/>
                      <a:pt x="17981" y="177162"/>
                      <a:pt x="16032" y="178567"/>
                    </a:cubicBezTo>
                    <a:cubicBezTo>
                      <a:pt x="12101" y="181417"/>
                      <a:pt x="6784" y="181417"/>
                      <a:pt x="2853" y="178567"/>
                    </a:cubicBezTo>
                    <a:cubicBezTo>
                      <a:pt x="904" y="177162"/>
                      <a:pt x="-199" y="174864"/>
                      <a:pt x="-76" y="172465"/>
                    </a:cubicBezTo>
                    <a:cubicBezTo>
                      <a:pt x="-76" y="161056"/>
                      <a:pt x="-76" y="150256"/>
                      <a:pt x="-76" y="140128"/>
                    </a:cubicBezTo>
                    <a:cubicBezTo>
                      <a:pt x="-76" y="129999"/>
                      <a:pt x="-76" y="119993"/>
                      <a:pt x="-441" y="110109"/>
                    </a:cubicBezTo>
                    <a:cubicBezTo>
                      <a:pt x="-808" y="100224"/>
                      <a:pt x="-441" y="90218"/>
                      <a:pt x="-808" y="80090"/>
                    </a:cubicBezTo>
                    <a:cubicBezTo>
                      <a:pt x="-1174" y="69961"/>
                      <a:pt x="-808" y="59162"/>
                      <a:pt x="-808" y="47813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9" name="Forme libre : forme 98">
                <a:extLst>
                  <a:ext uri="{FF2B5EF4-FFF2-40B4-BE49-F238E27FC236}">
                    <a16:creationId xmlns:a16="http://schemas.microsoft.com/office/drawing/2014/main" id="{96127116-370E-450D-8CAD-F04F3B58D49B}"/>
                  </a:ext>
                </a:extLst>
              </p:cNvPr>
              <p:cNvSpPr/>
              <p:nvPr/>
            </p:nvSpPr>
            <p:spPr>
              <a:xfrm>
                <a:off x="10070737" y="-157533"/>
                <a:ext cx="98133" cy="136924"/>
              </a:xfrm>
              <a:custGeom>
                <a:avLst/>
                <a:gdLst>
                  <a:gd name="connsiteX0" fmla="*/ 14740 w 98133"/>
                  <a:gd name="connsiteY0" fmla="*/ 105752 h 136924"/>
                  <a:gd name="connsiteX1" fmla="*/ 30848 w 98133"/>
                  <a:gd name="connsiteY1" fmla="*/ 114660 h 136924"/>
                  <a:gd name="connsiteX2" fmla="*/ 52142 w 98133"/>
                  <a:gd name="connsiteY2" fmla="*/ 117528 h 136924"/>
                  <a:gd name="connsiteX3" fmla="*/ 70873 w 98133"/>
                  <a:gd name="connsiteY3" fmla="*/ 112952 h 136924"/>
                  <a:gd name="connsiteX4" fmla="*/ 78926 w 98133"/>
                  <a:gd name="connsiteY4" fmla="*/ 99651 h 136924"/>
                  <a:gd name="connsiteX5" fmla="*/ 73618 w 98133"/>
                  <a:gd name="connsiteY5" fmla="*/ 86777 h 136924"/>
                  <a:gd name="connsiteX6" fmla="*/ 60195 w 98133"/>
                  <a:gd name="connsiteY6" fmla="*/ 79333 h 136924"/>
                  <a:gd name="connsiteX7" fmla="*/ 42623 w 98133"/>
                  <a:gd name="connsiteY7" fmla="*/ 74391 h 136924"/>
                  <a:gd name="connsiteX8" fmla="*/ 24807 w 98133"/>
                  <a:gd name="connsiteY8" fmla="*/ 68900 h 136924"/>
                  <a:gd name="connsiteX9" fmla="*/ 10469 w 98133"/>
                  <a:gd name="connsiteY9" fmla="*/ 59748 h 136924"/>
                  <a:gd name="connsiteX10" fmla="*/ 3696 w 98133"/>
                  <a:gd name="connsiteY10" fmla="*/ 43823 h 136924"/>
                  <a:gd name="connsiteX11" fmla="*/ 6625 w 98133"/>
                  <a:gd name="connsiteY11" fmla="*/ 25519 h 136924"/>
                  <a:gd name="connsiteX12" fmla="*/ 16753 w 98133"/>
                  <a:gd name="connsiteY12" fmla="*/ 11974 h 136924"/>
                  <a:gd name="connsiteX13" fmla="*/ 31397 w 98133"/>
                  <a:gd name="connsiteY13" fmla="*/ 3615 h 136924"/>
                  <a:gd name="connsiteX14" fmla="*/ 48481 w 98133"/>
                  <a:gd name="connsiteY14" fmla="*/ 15 h 136924"/>
                  <a:gd name="connsiteX15" fmla="*/ 71971 w 98133"/>
                  <a:gd name="connsiteY15" fmla="*/ 4408 h 136924"/>
                  <a:gd name="connsiteX16" fmla="*/ 88872 w 98133"/>
                  <a:gd name="connsiteY16" fmla="*/ 18258 h 136924"/>
                  <a:gd name="connsiteX17" fmla="*/ 87225 w 98133"/>
                  <a:gd name="connsiteY17" fmla="*/ 30034 h 136924"/>
                  <a:gd name="connsiteX18" fmla="*/ 81490 w 98133"/>
                  <a:gd name="connsiteY18" fmla="*/ 31559 h 136924"/>
                  <a:gd name="connsiteX19" fmla="*/ 75389 w 98133"/>
                  <a:gd name="connsiteY19" fmla="*/ 27776 h 136924"/>
                  <a:gd name="connsiteX20" fmla="*/ 63186 w 98133"/>
                  <a:gd name="connsiteY20" fmla="*/ 19600 h 136924"/>
                  <a:gd name="connsiteX21" fmla="*/ 47383 w 98133"/>
                  <a:gd name="connsiteY21" fmla="*/ 17526 h 136924"/>
                  <a:gd name="connsiteX22" fmla="*/ 29079 w 98133"/>
                  <a:gd name="connsiteY22" fmla="*/ 24177 h 136924"/>
                  <a:gd name="connsiteX23" fmla="*/ 21757 w 98133"/>
                  <a:gd name="connsiteY23" fmla="*/ 39552 h 136924"/>
                  <a:gd name="connsiteX24" fmla="*/ 27492 w 98133"/>
                  <a:gd name="connsiteY24" fmla="*/ 49253 h 136924"/>
                  <a:gd name="connsiteX25" fmla="*/ 41831 w 98133"/>
                  <a:gd name="connsiteY25" fmla="*/ 55355 h 136924"/>
                  <a:gd name="connsiteX26" fmla="*/ 60135 w 98133"/>
                  <a:gd name="connsiteY26" fmla="*/ 60724 h 136924"/>
                  <a:gd name="connsiteX27" fmla="*/ 78439 w 98133"/>
                  <a:gd name="connsiteY27" fmla="*/ 68107 h 136924"/>
                  <a:gd name="connsiteX28" fmla="*/ 92045 w 98133"/>
                  <a:gd name="connsiteY28" fmla="*/ 80676 h 136924"/>
                  <a:gd name="connsiteX29" fmla="*/ 97048 w 98133"/>
                  <a:gd name="connsiteY29" fmla="*/ 101359 h 136924"/>
                  <a:gd name="connsiteX30" fmla="*/ 90947 w 98133"/>
                  <a:gd name="connsiteY30" fmla="*/ 118870 h 136924"/>
                  <a:gd name="connsiteX31" fmla="*/ 76608 w 98133"/>
                  <a:gd name="connsiteY31" fmla="*/ 130280 h 136924"/>
                  <a:gd name="connsiteX32" fmla="*/ 57267 w 98133"/>
                  <a:gd name="connsiteY32" fmla="*/ 135954 h 136924"/>
                  <a:gd name="connsiteX33" fmla="*/ 36095 w 98133"/>
                  <a:gd name="connsiteY33" fmla="*/ 136320 h 136924"/>
                  <a:gd name="connsiteX34" fmla="*/ 16571 w 98133"/>
                  <a:gd name="connsiteY34" fmla="*/ 131561 h 136924"/>
                  <a:gd name="connsiteX35" fmla="*/ 1988 w 98133"/>
                  <a:gd name="connsiteY35" fmla="*/ 121860 h 136924"/>
                  <a:gd name="connsiteX36" fmla="*/ -940 w 98133"/>
                  <a:gd name="connsiteY36" fmla="*/ 114294 h 136924"/>
                  <a:gd name="connsiteX37" fmla="*/ 1805 w 98133"/>
                  <a:gd name="connsiteY37" fmla="*/ 107278 h 136924"/>
                  <a:gd name="connsiteX38" fmla="*/ 7906 w 98133"/>
                  <a:gd name="connsiteY38" fmla="*/ 103861 h 136924"/>
                  <a:gd name="connsiteX39" fmla="*/ 14740 w 98133"/>
                  <a:gd name="connsiteY39" fmla="*/ 105752 h 136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98133" h="136924">
                    <a:moveTo>
                      <a:pt x="14740" y="105752"/>
                    </a:moveTo>
                    <a:cubicBezTo>
                      <a:pt x="19263" y="110045"/>
                      <a:pt x="24807" y="113111"/>
                      <a:pt x="30848" y="114660"/>
                    </a:cubicBezTo>
                    <a:cubicBezTo>
                      <a:pt x="37734" y="116805"/>
                      <a:pt x="44933" y="117774"/>
                      <a:pt x="52142" y="117528"/>
                    </a:cubicBezTo>
                    <a:cubicBezTo>
                      <a:pt x="58651" y="117432"/>
                      <a:pt x="65053" y="115867"/>
                      <a:pt x="70873" y="112952"/>
                    </a:cubicBezTo>
                    <a:cubicBezTo>
                      <a:pt x="76016" y="110573"/>
                      <a:pt x="79202" y="105311"/>
                      <a:pt x="78926" y="99651"/>
                    </a:cubicBezTo>
                    <a:cubicBezTo>
                      <a:pt x="79218" y="94774"/>
                      <a:pt x="77262" y="90032"/>
                      <a:pt x="73618" y="86777"/>
                    </a:cubicBezTo>
                    <a:cubicBezTo>
                      <a:pt x="69653" y="83472"/>
                      <a:pt x="65098" y="80946"/>
                      <a:pt x="60195" y="79333"/>
                    </a:cubicBezTo>
                    <a:cubicBezTo>
                      <a:pt x="54442" y="77334"/>
                      <a:pt x="48575" y="75683"/>
                      <a:pt x="42623" y="74391"/>
                    </a:cubicBezTo>
                    <a:cubicBezTo>
                      <a:pt x="36536" y="73083"/>
                      <a:pt x="30574" y="71246"/>
                      <a:pt x="24807" y="68900"/>
                    </a:cubicBezTo>
                    <a:cubicBezTo>
                      <a:pt x="19517" y="66734"/>
                      <a:pt x="14660" y="63634"/>
                      <a:pt x="10469" y="59748"/>
                    </a:cubicBezTo>
                    <a:cubicBezTo>
                      <a:pt x="6240" y="55513"/>
                      <a:pt x="3814" y="49806"/>
                      <a:pt x="3696" y="43823"/>
                    </a:cubicBezTo>
                    <a:cubicBezTo>
                      <a:pt x="3139" y="37573"/>
                      <a:pt x="4146" y="31283"/>
                      <a:pt x="6625" y="25519"/>
                    </a:cubicBezTo>
                    <a:cubicBezTo>
                      <a:pt x="8957" y="20310"/>
                      <a:pt x="12416" y="15683"/>
                      <a:pt x="16753" y="11974"/>
                    </a:cubicBezTo>
                    <a:cubicBezTo>
                      <a:pt x="21075" y="8304"/>
                      <a:pt x="26040" y="5470"/>
                      <a:pt x="31397" y="3615"/>
                    </a:cubicBezTo>
                    <a:cubicBezTo>
                      <a:pt x="36930" y="1745"/>
                      <a:pt x="42664" y="537"/>
                      <a:pt x="48481" y="15"/>
                    </a:cubicBezTo>
                    <a:cubicBezTo>
                      <a:pt x="56556" y="-518"/>
                      <a:pt x="64635" y="992"/>
                      <a:pt x="71971" y="4408"/>
                    </a:cubicBezTo>
                    <a:cubicBezTo>
                      <a:pt x="78771" y="7384"/>
                      <a:pt x="84618" y="12176"/>
                      <a:pt x="88872" y="18258"/>
                    </a:cubicBezTo>
                    <a:cubicBezTo>
                      <a:pt x="91560" y="21992"/>
                      <a:pt x="90835" y="27181"/>
                      <a:pt x="87225" y="30034"/>
                    </a:cubicBezTo>
                    <a:cubicBezTo>
                      <a:pt x="85604" y="31309"/>
                      <a:pt x="83530" y="31860"/>
                      <a:pt x="81490" y="31559"/>
                    </a:cubicBezTo>
                    <a:cubicBezTo>
                      <a:pt x="79051" y="31113"/>
                      <a:pt x="76872" y="29762"/>
                      <a:pt x="75389" y="27776"/>
                    </a:cubicBezTo>
                    <a:cubicBezTo>
                      <a:pt x="72047" y="24098"/>
                      <a:pt x="67859" y="21291"/>
                      <a:pt x="63186" y="19600"/>
                    </a:cubicBezTo>
                    <a:cubicBezTo>
                      <a:pt x="58147" y="17706"/>
                      <a:pt x="52740" y="16996"/>
                      <a:pt x="47383" y="17526"/>
                    </a:cubicBezTo>
                    <a:cubicBezTo>
                      <a:pt x="40801" y="18085"/>
                      <a:pt x="34485" y="20380"/>
                      <a:pt x="29079" y="24177"/>
                    </a:cubicBezTo>
                    <a:cubicBezTo>
                      <a:pt x="24056" y="27616"/>
                      <a:pt x="21261" y="33484"/>
                      <a:pt x="21757" y="39552"/>
                    </a:cubicBezTo>
                    <a:cubicBezTo>
                      <a:pt x="21593" y="43633"/>
                      <a:pt x="23838" y="47431"/>
                      <a:pt x="27492" y="49253"/>
                    </a:cubicBezTo>
                    <a:cubicBezTo>
                      <a:pt x="32044" y="51786"/>
                      <a:pt x="36850" y="53832"/>
                      <a:pt x="41831" y="55355"/>
                    </a:cubicBezTo>
                    <a:cubicBezTo>
                      <a:pt x="47627" y="57185"/>
                      <a:pt x="54034" y="58954"/>
                      <a:pt x="60135" y="60724"/>
                    </a:cubicBezTo>
                    <a:cubicBezTo>
                      <a:pt x="66528" y="62387"/>
                      <a:pt x="72680" y="64869"/>
                      <a:pt x="78439" y="68107"/>
                    </a:cubicBezTo>
                    <a:cubicBezTo>
                      <a:pt x="83867" y="71212"/>
                      <a:pt x="88520" y="75510"/>
                      <a:pt x="92045" y="80676"/>
                    </a:cubicBezTo>
                    <a:cubicBezTo>
                      <a:pt x="95892" y="86853"/>
                      <a:pt x="97647" y="94106"/>
                      <a:pt x="97048" y="101359"/>
                    </a:cubicBezTo>
                    <a:cubicBezTo>
                      <a:pt x="96987" y="107707"/>
                      <a:pt x="94843" y="113859"/>
                      <a:pt x="90947" y="118870"/>
                    </a:cubicBezTo>
                    <a:cubicBezTo>
                      <a:pt x="87098" y="123716"/>
                      <a:pt x="82195" y="127618"/>
                      <a:pt x="76608" y="130280"/>
                    </a:cubicBezTo>
                    <a:cubicBezTo>
                      <a:pt x="70482" y="133129"/>
                      <a:pt x="63962" y="135042"/>
                      <a:pt x="57267" y="135954"/>
                    </a:cubicBezTo>
                    <a:cubicBezTo>
                      <a:pt x="50254" y="136990"/>
                      <a:pt x="43139" y="137112"/>
                      <a:pt x="36095" y="136320"/>
                    </a:cubicBezTo>
                    <a:cubicBezTo>
                      <a:pt x="29394" y="135668"/>
                      <a:pt x="22820" y="134066"/>
                      <a:pt x="16571" y="131561"/>
                    </a:cubicBezTo>
                    <a:cubicBezTo>
                      <a:pt x="11017" y="129515"/>
                      <a:pt x="6022" y="126192"/>
                      <a:pt x="1988" y="121860"/>
                    </a:cubicBezTo>
                    <a:cubicBezTo>
                      <a:pt x="-90" y="119916"/>
                      <a:pt x="-1168" y="117131"/>
                      <a:pt x="-940" y="114294"/>
                    </a:cubicBezTo>
                    <a:cubicBezTo>
                      <a:pt x="-788" y="111724"/>
                      <a:pt x="173" y="109268"/>
                      <a:pt x="1805" y="107278"/>
                    </a:cubicBezTo>
                    <a:cubicBezTo>
                      <a:pt x="3332" y="105406"/>
                      <a:pt x="5513" y="104184"/>
                      <a:pt x="7906" y="103861"/>
                    </a:cubicBezTo>
                    <a:cubicBezTo>
                      <a:pt x="10353" y="103419"/>
                      <a:pt x="12868" y="104115"/>
                      <a:pt x="14740" y="105752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0" name="Forme libre : forme 99">
                <a:extLst>
                  <a:ext uri="{FF2B5EF4-FFF2-40B4-BE49-F238E27FC236}">
                    <a16:creationId xmlns:a16="http://schemas.microsoft.com/office/drawing/2014/main" id="{35234B93-5903-41C6-8435-0A872F738261}"/>
                  </a:ext>
                </a:extLst>
              </p:cNvPr>
              <p:cNvSpPr/>
              <p:nvPr/>
            </p:nvSpPr>
            <p:spPr>
              <a:xfrm>
                <a:off x="10302072" y="-159875"/>
                <a:ext cx="194354" cy="141009"/>
              </a:xfrm>
              <a:custGeom>
                <a:avLst/>
                <a:gdLst>
                  <a:gd name="connsiteX0" fmla="*/ 16845 w 194354"/>
                  <a:gd name="connsiteY0" fmla="*/ 35121 h 141009"/>
                  <a:gd name="connsiteX1" fmla="*/ 33502 w 194354"/>
                  <a:gd name="connsiteY1" fmla="*/ 13095 h 141009"/>
                  <a:gd name="connsiteX2" fmla="*/ 59006 w 194354"/>
                  <a:gd name="connsiteY2" fmla="*/ 3943 h 141009"/>
                  <a:gd name="connsiteX3" fmla="*/ 75541 w 194354"/>
                  <a:gd name="connsiteY3" fmla="*/ 8519 h 141009"/>
                  <a:gd name="connsiteX4" fmla="*/ 87744 w 194354"/>
                  <a:gd name="connsiteY4" fmla="*/ 20294 h 141009"/>
                  <a:gd name="connsiteX5" fmla="*/ 95981 w 194354"/>
                  <a:gd name="connsiteY5" fmla="*/ 36463 h 141009"/>
                  <a:gd name="connsiteX6" fmla="*/ 101472 w 194354"/>
                  <a:gd name="connsiteY6" fmla="*/ 53730 h 141009"/>
                  <a:gd name="connsiteX7" fmla="*/ 106415 w 194354"/>
                  <a:gd name="connsiteY7" fmla="*/ 39514 h 141009"/>
                  <a:gd name="connsiteX8" fmla="*/ 115261 w 194354"/>
                  <a:gd name="connsiteY8" fmla="*/ 23894 h 141009"/>
                  <a:gd name="connsiteX9" fmla="*/ 127464 w 194354"/>
                  <a:gd name="connsiteY9" fmla="*/ 11203 h 141009"/>
                  <a:gd name="connsiteX10" fmla="*/ 143084 w 194354"/>
                  <a:gd name="connsiteY10" fmla="*/ 5834 h 141009"/>
                  <a:gd name="connsiteX11" fmla="*/ 163646 w 194354"/>
                  <a:gd name="connsiteY11" fmla="*/ 10593 h 141009"/>
                  <a:gd name="connsiteX12" fmla="*/ 177618 w 194354"/>
                  <a:gd name="connsiteY12" fmla="*/ 24871 h 141009"/>
                  <a:gd name="connsiteX13" fmla="*/ 186222 w 194354"/>
                  <a:gd name="connsiteY13" fmla="*/ 46348 h 141009"/>
                  <a:gd name="connsiteX14" fmla="*/ 190981 w 194354"/>
                  <a:gd name="connsiteY14" fmla="*/ 72584 h 141009"/>
                  <a:gd name="connsiteX15" fmla="*/ 192993 w 194354"/>
                  <a:gd name="connsiteY15" fmla="*/ 101077 h 141009"/>
                  <a:gd name="connsiteX16" fmla="*/ 193360 w 194354"/>
                  <a:gd name="connsiteY16" fmla="*/ 129754 h 141009"/>
                  <a:gd name="connsiteX17" fmla="*/ 190615 w 194354"/>
                  <a:gd name="connsiteY17" fmla="*/ 135856 h 141009"/>
                  <a:gd name="connsiteX18" fmla="*/ 178412 w 194354"/>
                  <a:gd name="connsiteY18" fmla="*/ 135856 h 141009"/>
                  <a:gd name="connsiteX19" fmla="*/ 175605 w 194354"/>
                  <a:gd name="connsiteY19" fmla="*/ 129754 h 141009"/>
                  <a:gd name="connsiteX20" fmla="*/ 174689 w 194354"/>
                  <a:gd name="connsiteY20" fmla="*/ 93817 h 141009"/>
                  <a:gd name="connsiteX21" fmla="*/ 171394 w 194354"/>
                  <a:gd name="connsiteY21" fmla="*/ 59466 h 141009"/>
                  <a:gd name="connsiteX22" fmla="*/ 162791 w 194354"/>
                  <a:gd name="connsiteY22" fmla="*/ 33596 h 141009"/>
                  <a:gd name="connsiteX23" fmla="*/ 145890 w 194354"/>
                  <a:gd name="connsiteY23" fmla="*/ 23711 h 141009"/>
                  <a:gd name="connsiteX24" fmla="*/ 129355 w 194354"/>
                  <a:gd name="connsiteY24" fmla="*/ 32497 h 141009"/>
                  <a:gd name="connsiteX25" fmla="*/ 117823 w 194354"/>
                  <a:gd name="connsiteY25" fmla="*/ 55256 h 141009"/>
                  <a:gd name="connsiteX26" fmla="*/ 111722 w 194354"/>
                  <a:gd name="connsiteY26" fmla="*/ 89485 h 141009"/>
                  <a:gd name="connsiteX27" fmla="*/ 110990 w 194354"/>
                  <a:gd name="connsiteY27" fmla="*/ 132195 h 141009"/>
                  <a:gd name="connsiteX28" fmla="*/ 108245 w 194354"/>
                  <a:gd name="connsiteY28" fmla="*/ 137686 h 141009"/>
                  <a:gd name="connsiteX29" fmla="*/ 102143 w 194354"/>
                  <a:gd name="connsiteY29" fmla="*/ 140126 h 141009"/>
                  <a:gd name="connsiteX30" fmla="*/ 96042 w 194354"/>
                  <a:gd name="connsiteY30" fmla="*/ 138418 h 141009"/>
                  <a:gd name="connsiteX31" fmla="*/ 93113 w 194354"/>
                  <a:gd name="connsiteY31" fmla="*/ 131768 h 141009"/>
                  <a:gd name="connsiteX32" fmla="*/ 90733 w 194354"/>
                  <a:gd name="connsiteY32" fmla="*/ 93573 h 141009"/>
                  <a:gd name="connsiteX33" fmla="*/ 86157 w 194354"/>
                  <a:gd name="connsiteY33" fmla="*/ 58062 h 141009"/>
                  <a:gd name="connsiteX34" fmla="*/ 76579 w 194354"/>
                  <a:gd name="connsiteY34" fmla="*/ 32009 h 141009"/>
                  <a:gd name="connsiteX35" fmla="*/ 59312 w 194354"/>
                  <a:gd name="connsiteY35" fmla="*/ 22308 h 141009"/>
                  <a:gd name="connsiteX36" fmla="*/ 43753 w 194354"/>
                  <a:gd name="connsiteY36" fmla="*/ 28409 h 141009"/>
                  <a:gd name="connsiteX37" fmla="*/ 33075 w 194354"/>
                  <a:gd name="connsiteY37" fmla="*/ 44151 h 141009"/>
                  <a:gd name="connsiteX38" fmla="*/ 26974 w 194354"/>
                  <a:gd name="connsiteY38" fmla="*/ 66055 h 141009"/>
                  <a:gd name="connsiteX39" fmla="*/ 23679 w 194354"/>
                  <a:gd name="connsiteY39" fmla="*/ 90766 h 141009"/>
                  <a:gd name="connsiteX40" fmla="*/ 22398 w 194354"/>
                  <a:gd name="connsiteY40" fmla="*/ 114867 h 141009"/>
                  <a:gd name="connsiteX41" fmla="*/ 22398 w 194354"/>
                  <a:gd name="connsiteY41" fmla="*/ 134818 h 141009"/>
                  <a:gd name="connsiteX42" fmla="*/ 18737 w 194354"/>
                  <a:gd name="connsiteY42" fmla="*/ 139394 h 141009"/>
                  <a:gd name="connsiteX43" fmla="*/ 12636 w 194354"/>
                  <a:gd name="connsiteY43" fmla="*/ 140920 h 141009"/>
                  <a:gd name="connsiteX44" fmla="*/ 6534 w 194354"/>
                  <a:gd name="connsiteY44" fmla="*/ 139394 h 141009"/>
                  <a:gd name="connsiteX45" fmla="*/ 3789 w 194354"/>
                  <a:gd name="connsiteY45" fmla="*/ 134818 h 141009"/>
                  <a:gd name="connsiteX46" fmla="*/ 1226 w 194354"/>
                  <a:gd name="connsiteY46" fmla="*/ 74780 h 141009"/>
                  <a:gd name="connsiteX47" fmla="*/ -970 w 194354"/>
                  <a:gd name="connsiteY47" fmla="*/ 9434 h 141009"/>
                  <a:gd name="connsiteX48" fmla="*/ 2141 w 194354"/>
                  <a:gd name="connsiteY48" fmla="*/ 2173 h 141009"/>
                  <a:gd name="connsiteX49" fmla="*/ 8243 w 194354"/>
                  <a:gd name="connsiteY49" fmla="*/ -84 h 141009"/>
                  <a:gd name="connsiteX50" fmla="*/ 14344 w 194354"/>
                  <a:gd name="connsiteY50" fmla="*/ 2173 h 141009"/>
                  <a:gd name="connsiteX51" fmla="*/ 17334 w 194354"/>
                  <a:gd name="connsiteY51" fmla="*/ 9434 h 141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194354" h="141009">
                    <a:moveTo>
                      <a:pt x="16845" y="35121"/>
                    </a:moveTo>
                    <a:cubicBezTo>
                      <a:pt x="20870" y="26739"/>
                      <a:pt x="26534" y="19250"/>
                      <a:pt x="33502" y="13095"/>
                    </a:cubicBezTo>
                    <a:cubicBezTo>
                      <a:pt x="40652" y="7121"/>
                      <a:pt x="49690" y="3878"/>
                      <a:pt x="59006" y="3943"/>
                    </a:cubicBezTo>
                    <a:cubicBezTo>
                      <a:pt x="64851" y="3787"/>
                      <a:pt x="70608" y="5380"/>
                      <a:pt x="75541" y="8519"/>
                    </a:cubicBezTo>
                    <a:cubicBezTo>
                      <a:pt x="80336" y="11613"/>
                      <a:pt x="84481" y="15613"/>
                      <a:pt x="87744" y="20294"/>
                    </a:cubicBezTo>
                    <a:cubicBezTo>
                      <a:pt x="91149" y="25322"/>
                      <a:pt x="93916" y="30753"/>
                      <a:pt x="95981" y="36463"/>
                    </a:cubicBezTo>
                    <a:cubicBezTo>
                      <a:pt x="98178" y="42565"/>
                      <a:pt x="100008" y="48178"/>
                      <a:pt x="101472" y="53730"/>
                    </a:cubicBezTo>
                    <a:cubicBezTo>
                      <a:pt x="102732" y="48866"/>
                      <a:pt x="104386" y="44111"/>
                      <a:pt x="106415" y="39514"/>
                    </a:cubicBezTo>
                    <a:cubicBezTo>
                      <a:pt x="108775" y="33995"/>
                      <a:pt x="111742" y="28756"/>
                      <a:pt x="115261" y="23894"/>
                    </a:cubicBezTo>
                    <a:cubicBezTo>
                      <a:pt x="118649" y="19059"/>
                      <a:pt x="122766" y="14778"/>
                      <a:pt x="127464" y="11203"/>
                    </a:cubicBezTo>
                    <a:cubicBezTo>
                      <a:pt x="131944" y="7755"/>
                      <a:pt x="137430" y="5869"/>
                      <a:pt x="143084" y="5834"/>
                    </a:cubicBezTo>
                    <a:cubicBezTo>
                      <a:pt x="150257" y="5368"/>
                      <a:pt x="157408" y="7023"/>
                      <a:pt x="163646" y="10593"/>
                    </a:cubicBezTo>
                    <a:cubicBezTo>
                      <a:pt x="169389" y="14153"/>
                      <a:pt x="174183" y="19052"/>
                      <a:pt x="177618" y="24871"/>
                    </a:cubicBezTo>
                    <a:cubicBezTo>
                      <a:pt x="181525" y="31568"/>
                      <a:pt x="184424" y="38805"/>
                      <a:pt x="186222" y="46348"/>
                    </a:cubicBezTo>
                    <a:cubicBezTo>
                      <a:pt x="188370" y="54982"/>
                      <a:pt x="189960" y="63745"/>
                      <a:pt x="190981" y="72584"/>
                    </a:cubicBezTo>
                    <a:cubicBezTo>
                      <a:pt x="192078" y="81797"/>
                      <a:pt x="192750" y="91315"/>
                      <a:pt x="192993" y="101077"/>
                    </a:cubicBezTo>
                    <a:cubicBezTo>
                      <a:pt x="193238" y="110840"/>
                      <a:pt x="193360" y="120419"/>
                      <a:pt x="193360" y="129754"/>
                    </a:cubicBezTo>
                    <a:cubicBezTo>
                      <a:pt x="193559" y="132125"/>
                      <a:pt x="192521" y="134432"/>
                      <a:pt x="190615" y="135856"/>
                    </a:cubicBezTo>
                    <a:cubicBezTo>
                      <a:pt x="186907" y="138275"/>
                      <a:pt x="182119" y="138275"/>
                      <a:pt x="178412" y="135856"/>
                    </a:cubicBezTo>
                    <a:cubicBezTo>
                      <a:pt x="176491" y="134438"/>
                      <a:pt x="175432" y="132135"/>
                      <a:pt x="175605" y="129754"/>
                    </a:cubicBezTo>
                    <a:cubicBezTo>
                      <a:pt x="175361" y="118324"/>
                      <a:pt x="175056" y="106345"/>
                      <a:pt x="174689" y="93817"/>
                    </a:cubicBezTo>
                    <a:cubicBezTo>
                      <a:pt x="174421" y="82302"/>
                      <a:pt x="173319" y="70822"/>
                      <a:pt x="171394" y="59466"/>
                    </a:cubicBezTo>
                    <a:cubicBezTo>
                      <a:pt x="170020" y="50416"/>
                      <a:pt x="167110" y="41666"/>
                      <a:pt x="162791" y="33596"/>
                    </a:cubicBezTo>
                    <a:cubicBezTo>
                      <a:pt x="159647" y="27212"/>
                      <a:pt x="152995" y="23322"/>
                      <a:pt x="145890" y="23711"/>
                    </a:cubicBezTo>
                    <a:cubicBezTo>
                      <a:pt x="139353" y="24060"/>
                      <a:pt x="133303" y="27275"/>
                      <a:pt x="129355" y="32497"/>
                    </a:cubicBezTo>
                    <a:cubicBezTo>
                      <a:pt x="124092" y="39276"/>
                      <a:pt x="120177" y="47002"/>
                      <a:pt x="117823" y="55256"/>
                    </a:cubicBezTo>
                    <a:cubicBezTo>
                      <a:pt x="114588" y="66418"/>
                      <a:pt x="112543" y="77892"/>
                      <a:pt x="111722" y="89485"/>
                    </a:cubicBezTo>
                    <a:cubicBezTo>
                      <a:pt x="110477" y="103687"/>
                      <a:pt x="110233" y="117958"/>
                      <a:pt x="110990" y="132195"/>
                    </a:cubicBezTo>
                    <a:cubicBezTo>
                      <a:pt x="111035" y="134366"/>
                      <a:pt x="110008" y="136420"/>
                      <a:pt x="108245" y="137686"/>
                    </a:cubicBezTo>
                    <a:cubicBezTo>
                      <a:pt x="106472" y="139042"/>
                      <a:pt x="104362" y="139886"/>
                      <a:pt x="102143" y="140126"/>
                    </a:cubicBezTo>
                    <a:cubicBezTo>
                      <a:pt x="99967" y="140342"/>
                      <a:pt x="97790" y="139732"/>
                      <a:pt x="96042" y="138418"/>
                    </a:cubicBezTo>
                    <a:cubicBezTo>
                      <a:pt x="94004" y="136839"/>
                      <a:pt x="92902" y="134337"/>
                      <a:pt x="93113" y="131768"/>
                    </a:cubicBezTo>
                    <a:cubicBezTo>
                      <a:pt x="92381" y="119565"/>
                      <a:pt x="91588" y="106833"/>
                      <a:pt x="90733" y="93573"/>
                    </a:cubicBezTo>
                    <a:cubicBezTo>
                      <a:pt x="90027" y="81645"/>
                      <a:pt x="88498" y="69780"/>
                      <a:pt x="86157" y="58062"/>
                    </a:cubicBezTo>
                    <a:cubicBezTo>
                      <a:pt x="84473" y="48895"/>
                      <a:pt x="81233" y="40084"/>
                      <a:pt x="76579" y="32009"/>
                    </a:cubicBezTo>
                    <a:cubicBezTo>
                      <a:pt x="73220" y="25672"/>
                      <a:pt x="66471" y="21880"/>
                      <a:pt x="59312" y="22308"/>
                    </a:cubicBezTo>
                    <a:cubicBezTo>
                      <a:pt x="53523" y="22206"/>
                      <a:pt x="47929" y="24399"/>
                      <a:pt x="43753" y="28409"/>
                    </a:cubicBezTo>
                    <a:cubicBezTo>
                      <a:pt x="39173" y="32887"/>
                      <a:pt x="35542" y="38240"/>
                      <a:pt x="33075" y="44151"/>
                    </a:cubicBezTo>
                    <a:cubicBezTo>
                      <a:pt x="30210" y="51195"/>
                      <a:pt x="28163" y="58544"/>
                      <a:pt x="26974" y="66055"/>
                    </a:cubicBezTo>
                    <a:cubicBezTo>
                      <a:pt x="25510" y="74190"/>
                      <a:pt x="24411" y="82427"/>
                      <a:pt x="23679" y="90766"/>
                    </a:cubicBezTo>
                    <a:cubicBezTo>
                      <a:pt x="22947" y="99125"/>
                      <a:pt x="22520" y="107118"/>
                      <a:pt x="22398" y="114867"/>
                    </a:cubicBezTo>
                    <a:cubicBezTo>
                      <a:pt x="22276" y="122615"/>
                      <a:pt x="22398" y="129266"/>
                      <a:pt x="22398" y="134818"/>
                    </a:cubicBezTo>
                    <a:cubicBezTo>
                      <a:pt x="21926" y="136816"/>
                      <a:pt x="20583" y="138496"/>
                      <a:pt x="18737" y="139394"/>
                    </a:cubicBezTo>
                    <a:cubicBezTo>
                      <a:pt x="16842" y="140352"/>
                      <a:pt x="14758" y="140873"/>
                      <a:pt x="12636" y="140920"/>
                    </a:cubicBezTo>
                    <a:cubicBezTo>
                      <a:pt x="10506" y="140931"/>
                      <a:pt x="8408" y="140407"/>
                      <a:pt x="6534" y="139394"/>
                    </a:cubicBezTo>
                    <a:cubicBezTo>
                      <a:pt x="4803" y="138537"/>
                      <a:pt x="3731" y="136749"/>
                      <a:pt x="3789" y="134818"/>
                    </a:cubicBezTo>
                    <a:cubicBezTo>
                      <a:pt x="2324" y="116067"/>
                      <a:pt x="1470" y="96054"/>
                      <a:pt x="1226" y="74780"/>
                    </a:cubicBezTo>
                    <a:cubicBezTo>
                      <a:pt x="982" y="53507"/>
                      <a:pt x="250" y="31725"/>
                      <a:pt x="-970" y="9434"/>
                    </a:cubicBezTo>
                    <a:cubicBezTo>
                      <a:pt x="-980" y="6688"/>
                      <a:pt x="146" y="4060"/>
                      <a:pt x="2141" y="2173"/>
                    </a:cubicBezTo>
                    <a:cubicBezTo>
                      <a:pt x="3833" y="704"/>
                      <a:pt x="6003" y="-99"/>
                      <a:pt x="8243" y="-84"/>
                    </a:cubicBezTo>
                    <a:cubicBezTo>
                      <a:pt x="10495" y="-166"/>
                      <a:pt x="12688" y="645"/>
                      <a:pt x="14344" y="2173"/>
                    </a:cubicBezTo>
                    <a:cubicBezTo>
                      <a:pt x="16227" y="4126"/>
                      <a:pt x="17296" y="6722"/>
                      <a:pt x="17334" y="9434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1" name="Forme libre : forme 100">
                <a:extLst>
                  <a:ext uri="{FF2B5EF4-FFF2-40B4-BE49-F238E27FC236}">
                    <a16:creationId xmlns:a16="http://schemas.microsoft.com/office/drawing/2014/main" id="{FC01135B-65DF-4D35-B30A-8CF971770476}"/>
                  </a:ext>
                </a:extLst>
              </p:cNvPr>
              <p:cNvSpPr/>
              <p:nvPr/>
            </p:nvSpPr>
            <p:spPr>
              <a:xfrm>
                <a:off x="10522272" y="-149017"/>
                <a:ext cx="111961" cy="120213"/>
              </a:xfrm>
              <a:custGeom>
                <a:avLst/>
                <a:gdLst>
                  <a:gd name="connsiteX0" fmla="*/ 56688 w 111961"/>
                  <a:gd name="connsiteY0" fmla="*/ 120055 h 120213"/>
                  <a:gd name="connsiteX1" fmla="*/ 31062 w 111961"/>
                  <a:gd name="connsiteY1" fmla="*/ 115479 h 120213"/>
                  <a:gd name="connsiteX2" fmla="*/ 12758 w 111961"/>
                  <a:gd name="connsiteY2" fmla="*/ 101934 h 120213"/>
                  <a:gd name="connsiteX3" fmla="*/ 2325 w 111961"/>
                  <a:gd name="connsiteY3" fmla="*/ 82471 h 120213"/>
                  <a:gd name="connsiteX4" fmla="*/ -970 w 111961"/>
                  <a:gd name="connsiteY4" fmla="*/ 60201 h 120213"/>
                  <a:gd name="connsiteX5" fmla="*/ 2690 w 111961"/>
                  <a:gd name="connsiteY5" fmla="*/ 38052 h 120213"/>
                  <a:gd name="connsiteX6" fmla="*/ 13490 w 111961"/>
                  <a:gd name="connsiteY6" fmla="*/ 19016 h 120213"/>
                  <a:gd name="connsiteX7" fmla="*/ 31062 w 111961"/>
                  <a:gd name="connsiteY7" fmla="*/ 5471 h 120213"/>
                  <a:gd name="connsiteX8" fmla="*/ 55468 w 111961"/>
                  <a:gd name="connsiteY8" fmla="*/ -82 h 120213"/>
                  <a:gd name="connsiteX9" fmla="*/ 79874 w 111961"/>
                  <a:gd name="connsiteY9" fmla="*/ 5105 h 120213"/>
                  <a:gd name="connsiteX10" fmla="*/ 97446 w 111961"/>
                  <a:gd name="connsiteY10" fmla="*/ 18833 h 120213"/>
                  <a:gd name="connsiteX11" fmla="*/ 107696 w 111961"/>
                  <a:gd name="connsiteY11" fmla="*/ 38479 h 120213"/>
                  <a:gd name="connsiteX12" fmla="*/ 110991 w 111961"/>
                  <a:gd name="connsiteY12" fmla="*/ 60933 h 120213"/>
                  <a:gd name="connsiteX13" fmla="*/ 107514 w 111961"/>
                  <a:gd name="connsiteY13" fmla="*/ 82471 h 120213"/>
                  <a:gd name="connsiteX14" fmla="*/ 97263 w 111961"/>
                  <a:gd name="connsiteY14" fmla="*/ 101385 h 120213"/>
                  <a:gd name="connsiteX15" fmla="*/ 56505 w 111961"/>
                  <a:gd name="connsiteY15" fmla="*/ 120055 h 120213"/>
                  <a:gd name="connsiteX16" fmla="*/ 56688 w 111961"/>
                  <a:gd name="connsiteY16" fmla="*/ 102178 h 120213"/>
                  <a:gd name="connsiteX17" fmla="*/ 72613 w 111961"/>
                  <a:gd name="connsiteY17" fmla="*/ 98761 h 120213"/>
                  <a:gd name="connsiteX18" fmla="*/ 84022 w 111961"/>
                  <a:gd name="connsiteY18" fmla="*/ 89426 h 120213"/>
                  <a:gd name="connsiteX19" fmla="*/ 90795 w 111961"/>
                  <a:gd name="connsiteY19" fmla="*/ 75942 h 120213"/>
                  <a:gd name="connsiteX20" fmla="*/ 92991 w 111961"/>
                  <a:gd name="connsiteY20" fmla="*/ 60383 h 120213"/>
                  <a:gd name="connsiteX21" fmla="*/ 90611 w 111961"/>
                  <a:gd name="connsiteY21" fmla="*/ 44764 h 120213"/>
                  <a:gd name="connsiteX22" fmla="*/ 83290 w 111961"/>
                  <a:gd name="connsiteY22" fmla="*/ 31280 h 120213"/>
                  <a:gd name="connsiteX23" fmla="*/ 71087 w 111961"/>
                  <a:gd name="connsiteY23" fmla="*/ 22005 h 120213"/>
                  <a:gd name="connsiteX24" fmla="*/ 38628 w 111961"/>
                  <a:gd name="connsiteY24" fmla="*/ 22738 h 120213"/>
                  <a:gd name="connsiteX25" fmla="*/ 27035 w 111961"/>
                  <a:gd name="connsiteY25" fmla="*/ 32439 h 120213"/>
                  <a:gd name="connsiteX26" fmla="*/ 20079 w 111961"/>
                  <a:gd name="connsiteY26" fmla="*/ 45740 h 120213"/>
                  <a:gd name="connsiteX27" fmla="*/ 17700 w 111961"/>
                  <a:gd name="connsiteY27" fmla="*/ 61116 h 120213"/>
                  <a:gd name="connsiteX28" fmla="*/ 27950 w 111961"/>
                  <a:gd name="connsiteY28" fmla="*/ 89060 h 120213"/>
                  <a:gd name="connsiteX29" fmla="*/ 56871 w 111961"/>
                  <a:gd name="connsiteY29" fmla="*/ 102178 h 120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11961" h="120213">
                    <a:moveTo>
                      <a:pt x="56688" y="120055"/>
                    </a:moveTo>
                    <a:cubicBezTo>
                      <a:pt x="47910" y="120480"/>
                      <a:pt x="39150" y="118916"/>
                      <a:pt x="31062" y="115479"/>
                    </a:cubicBezTo>
                    <a:cubicBezTo>
                      <a:pt x="23992" y="112447"/>
                      <a:pt x="17725" y="107809"/>
                      <a:pt x="12758" y="101934"/>
                    </a:cubicBezTo>
                    <a:cubicBezTo>
                      <a:pt x="7998" y="96220"/>
                      <a:pt x="4448" y="89598"/>
                      <a:pt x="2325" y="82471"/>
                    </a:cubicBezTo>
                    <a:cubicBezTo>
                      <a:pt x="128" y="75252"/>
                      <a:pt x="-983" y="67746"/>
                      <a:pt x="-970" y="60201"/>
                    </a:cubicBezTo>
                    <a:cubicBezTo>
                      <a:pt x="-986" y="52666"/>
                      <a:pt x="251" y="45181"/>
                      <a:pt x="2690" y="38052"/>
                    </a:cubicBezTo>
                    <a:cubicBezTo>
                      <a:pt x="5068" y="31087"/>
                      <a:pt x="8731" y="24630"/>
                      <a:pt x="13490" y="19016"/>
                    </a:cubicBezTo>
                    <a:cubicBezTo>
                      <a:pt x="18343" y="13329"/>
                      <a:pt x="24328" y="8716"/>
                      <a:pt x="31062" y="5471"/>
                    </a:cubicBezTo>
                    <a:cubicBezTo>
                      <a:pt x="38708" y="1899"/>
                      <a:pt x="47029" y="6"/>
                      <a:pt x="55468" y="-82"/>
                    </a:cubicBezTo>
                    <a:cubicBezTo>
                      <a:pt x="63891" y="-227"/>
                      <a:pt x="72237" y="1547"/>
                      <a:pt x="79874" y="5105"/>
                    </a:cubicBezTo>
                    <a:cubicBezTo>
                      <a:pt x="86683" y="8311"/>
                      <a:pt x="92687" y="13002"/>
                      <a:pt x="97446" y="18833"/>
                    </a:cubicBezTo>
                    <a:cubicBezTo>
                      <a:pt x="102126" y="24641"/>
                      <a:pt x="105610" y="31318"/>
                      <a:pt x="107696" y="38479"/>
                    </a:cubicBezTo>
                    <a:cubicBezTo>
                      <a:pt x="109885" y="45763"/>
                      <a:pt x="110995" y="53328"/>
                      <a:pt x="110991" y="60933"/>
                    </a:cubicBezTo>
                    <a:cubicBezTo>
                      <a:pt x="111003" y="68253"/>
                      <a:pt x="109828" y="75526"/>
                      <a:pt x="107514" y="82471"/>
                    </a:cubicBezTo>
                    <a:cubicBezTo>
                      <a:pt x="105268" y="89343"/>
                      <a:pt x="101795" y="95751"/>
                      <a:pt x="97263" y="101385"/>
                    </a:cubicBezTo>
                    <a:cubicBezTo>
                      <a:pt x="87334" y="113626"/>
                      <a:pt x="72260" y="120531"/>
                      <a:pt x="56505" y="120055"/>
                    </a:cubicBezTo>
                    <a:close/>
                    <a:moveTo>
                      <a:pt x="56688" y="102178"/>
                    </a:moveTo>
                    <a:cubicBezTo>
                      <a:pt x="62191" y="102300"/>
                      <a:pt x="67645" y="101130"/>
                      <a:pt x="72613" y="98761"/>
                    </a:cubicBezTo>
                    <a:cubicBezTo>
                      <a:pt x="77089" y="96577"/>
                      <a:pt x="80995" y="93381"/>
                      <a:pt x="84022" y="89426"/>
                    </a:cubicBezTo>
                    <a:cubicBezTo>
                      <a:pt x="87124" y="85408"/>
                      <a:pt x="89423" y="80830"/>
                      <a:pt x="90795" y="75942"/>
                    </a:cubicBezTo>
                    <a:cubicBezTo>
                      <a:pt x="92258" y="70886"/>
                      <a:pt x="92998" y="65647"/>
                      <a:pt x="92991" y="60383"/>
                    </a:cubicBezTo>
                    <a:cubicBezTo>
                      <a:pt x="92992" y="55087"/>
                      <a:pt x="92190" y="49820"/>
                      <a:pt x="90611" y="44764"/>
                    </a:cubicBezTo>
                    <a:cubicBezTo>
                      <a:pt x="89085" y="39830"/>
                      <a:pt x="86597" y="35247"/>
                      <a:pt x="83290" y="31280"/>
                    </a:cubicBezTo>
                    <a:cubicBezTo>
                      <a:pt x="79953" y="27330"/>
                      <a:pt x="75787" y="24163"/>
                      <a:pt x="71087" y="22005"/>
                    </a:cubicBezTo>
                    <a:cubicBezTo>
                      <a:pt x="60745" y="17176"/>
                      <a:pt x="48742" y="17447"/>
                      <a:pt x="38628" y="22738"/>
                    </a:cubicBezTo>
                    <a:cubicBezTo>
                      <a:pt x="34158" y="25169"/>
                      <a:pt x="30217" y="28467"/>
                      <a:pt x="27035" y="32439"/>
                    </a:cubicBezTo>
                    <a:cubicBezTo>
                      <a:pt x="23959" y="36433"/>
                      <a:pt x="21605" y="40935"/>
                      <a:pt x="20079" y="45740"/>
                    </a:cubicBezTo>
                    <a:cubicBezTo>
                      <a:pt x="18488" y="50709"/>
                      <a:pt x="17686" y="55898"/>
                      <a:pt x="17700" y="61116"/>
                    </a:cubicBezTo>
                    <a:cubicBezTo>
                      <a:pt x="17870" y="71319"/>
                      <a:pt x="21481" y="81167"/>
                      <a:pt x="27950" y="89060"/>
                    </a:cubicBezTo>
                    <a:cubicBezTo>
                      <a:pt x="35094" y="97604"/>
                      <a:pt x="45738" y="102432"/>
                      <a:pt x="56871" y="102178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2" name="Forme libre : forme 101">
                <a:extLst>
                  <a:ext uri="{FF2B5EF4-FFF2-40B4-BE49-F238E27FC236}">
                    <a16:creationId xmlns:a16="http://schemas.microsoft.com/office/drawing/2014/main" id="{5962B277-6ACA-4915-ACDE-0824EE2204FE}"/>
                  </a:ext>
                </a:extLst>
              </p:cNvPr>
              <p:cNvSpPr/>
              <p:nvPr/>
            </p:nvSpPr>
            <p:spPr>
              <a:xfrm>
                <a:off x="10668125" y="-198376"/>
                <a:ext cx="19915" cy="180793"/>
              </a:xfrm>
              <a:custGeom>
                <a:avLst/>
                <a:gdLst>
                  <a:gd name="connsiteX0" fmla="*/ -938 w 19915"/>
                  <a:gd name="connsiteY0" fmla="*/ 9374 h 180793"/>
                  <a:gd name="connsiteX1" fmla="*/ 1686 w 19915"/>
                  <a:gd name="connsiteY1" fmla="*/ 2541 h 180793"/>
                  <a:gd name="connsiteX2" fmla="*/ 7787 w 19915"/>
                  <a:gd name="connsiteY2" fmla="*/ -83 h 180793"/>
                  <a:gd name="connsiteX3" fmla="*/ 14377 w 19915"/>
                  <a:gd name="connsiteY3" fmla="*/ 2541 h 180793"/>
                  <a:gd name="connsiteX4" fmla="*/ 16939 w 19915"/>
                  <a:gd name="connsiteY4" fmla="*/ 9374 h 180793"/>
                  <a:gd name="connsiteX5" fmla="*/ 14377 w 19915"/>
                  <a:gd name="connsiteY5" fmla="*/ 15842 h 180793"/>
                  <a:gd name="connsiteX6" fmla="*/ 7787 w 19915"/>
                  <a:gd name="connsiteY6" fmla="*/ 18526 h 180793"/>
                  <a:gd name="connsiteX7" fmla="*/ 1686 w 19915"/>
                  <a:gd name="connsiteY7" fmla="*/ 15842 h 180793"/>
                  <a:gd name="connsiteX8" fmla="*/ -938 w 19915"/>
                  <a:gd name="connsiteY8" fmla="*/ 9374 h 180793"/>
                  <a:gd name="connsiteX9" fmla="*/ -938 w 19915"/>
                  <a:gd name="connsiteY9" fmla="*/ 47813 h 180793"/>
                  <a:gd name="connsiteX10" fmla="*/ 2052 w 19915"/>
                  <a:gd name="connsiteY10" fmla="*/ 40552 h 180793"/>
                  <a:gd name="connsiteX11" fmla="*/ 14864 w 19915"/>
                  <a:gd name="connsiteY11" fmla="*/ 40552 h 180793"/>
                  <a:gd name="connsiteX12" fmla="*/ 17793 w 19915"/>
                  <a:gd name="connsiteY12" fmla="*/ 47813 h 180793"/>
                  <a:gd name="connsiteX13" fmla="*/ 17793 w 19915"/>
                  <a:gd name="connsiteY13" fmla="*/ 80090 h 180793"/>
                  <a:gd name="connsiteX14" fmla="*/ 18342 w 19915"/>
                  <a:gd name="connsiteY14" fmla="*/ 110109 h 180793"/>
                  <a:gd name="connsiteX15" fmla="*/ 18892 w 19915"/>
                  <a:gd name="connsiteY15" fmla="*/ 140128 h 180793"/>
                  <a:gd name="connsiteX16" fmla="*/ 18892 w 19915"/>
                  <a:gd name="connsiteY16" fmla="*/ 172465 h 180793"/>
                  <a:gd name="connsiteX17" fmla="*/ 15963 w 19915"/>
                  <a:gd name="connsiteY17" fmla="*/ 178567 h 180793"/>
                  <a:gd name="connsiteX18" fmla="*/ 2784 w 19915"/>
                  <a:gd name="connsiteY18" fmla="*/ 178567 h 180793"/>
                  <a:gd name="connsiteX19" fmla="*/ -145 w 19915"/>
                  <a:gd name="connsiteY19" fmla="*/ 172465 h 180793"/>
                  <a:gd name="connsiteX20" fmla="*/ -146 w 19915"/>
                  <a:gd name="connsiteY20" fmla="*/ 140128 h 180793"/>
                  <a:gd name="connsiteX21" fmla="*/ -146 w 19915"/>
                  <a:gd name="connsiteY21" fmla="*/ 110109 h 180793"/>
                  <a:gd name="connsiteX22" fmla="*/ -572 w 19915"/>
                  <a:gd name="connsiteY22" fmla="*/ 80090 h 180793"/>
                  <a:gd name="connsiteX23" fmla="*/ -938 w 19915"/>
                  <a:gd name="connsiteY23" fmla="*/ 47813 h 180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9915" h="180793">
                    <a:moveTo>
                      <a:pt x="-938" y="9374"/>
                    </a:moveTo>
                    <a:cubicBezTo>
                      <a:pt x="-1010" y="6838"/>
                      <a:pt x="-65" y="4378"/>
                      <a:pt x="1686" y="2541"/>
                    </a:cubicBezTo>
                    <a:cubicBezTo>
                      <a:pt x="3266" y="855"/>
                      <a:pt x="5477" y="-96"/>
                      <a:pt x="7787" y="-83"/>
                    </a:cubicBezTo>
                    <a:cubicBezTo>
                      <a:pt x="10256" y="-181"/>
                      <a:pt x="12651" y="773"/>
                      <a:pt x="14377" y="2541"/>
                    </a:cubicBezTo>
                    <a:cubicBezTo>
                      <a:pt x="16104" y="4388"/>
                      <a:pt x="17027" y="6846"/>
                      <a:pt x="16939" y="9374"/>
                    </a:cubicBezTo>
                    <a:cubicBezTo>
                      <a:pt x="16997" y="11788"/>
                      <a:pt x="16072" y="14122"/>
                      <a:pt x="14377" y="15842"/>
                    </a:cubicBezTo>
                    <a:cubicBezTo>
                      <a:pt x="12657" y="17626"/>
                      <a:pt x="10264" y="18601"/>
                      <a:pt x="7787" y="18526"/>
                    </a:cubicBezTo>
                    <a:cubicBezTo>
                      <a:pt x="5469" y="18516"/>
                      <a:pt x="3260" y="17544"/>
                      <a:pt x="1686" y="15842"/>
                    </a:cubicBezTo>
                    <a:cubicBezTo>
                      <a:pt x="-26" y="14128"/>
                      <a:pt x="-972" y="11796"/>
                      <a:pt x="-938" y="9374"/>
                    </a:cubicBezTo>
                    <a:close/>
                    <a:moveTo>
                      <a:pt x="-938" y="47813"/>
                    </a:moveTo>
                    <a:cubicBezTo>
                      <a:pt x="-1179" y="45051"/>
                      <a:pt x="-64" y="42344"/>
                      <a:pt x="2052" y="40552"/>
                    </a:cubicBezTo>
                    <a:cubicBezTo>
                      <a:pt x="5788" y="37531"/>
                      <a:pt x="11128" y="37531"/>
                      <a:pt x="14864" y="40552"/>
                    </a:cubicBezTo>
                    <a:cubicBezTo>
                      <a:pt x="16941" y="42368"/>
                      <a:pt x="18028" y="45065"/>
                      <a:pt x="17793" y="47813"/>
                    </a:cubicBezTo>
                    <a:cubicBezTo>
                      <a:pt x="17793" y="59162"/>
                      <a:pt x="17793" y="69961"/>
                      <a:pt x="17793" y="80090"/>
                    </a:cubicBezTo>
                    <a:cubicBezTo>
                      <a:pt x="17793" y="90218"/>
                      <a:pt x="17793" y="100224"/>
                      <a:pt x="18342" y="110109"/>
                    </a:cubicBezTo>
                    <a:cubicBezTo>
                      <a:pt x="18892" y="119993"/>
                      <a:pt x="18769" y="129999"/>
                      <a:pt x="18892" y="140128"/>
                    </a:cubicBezTo>
                    <a:cubicBezTo>
                      <a:pt x="19013" y="150256"/>
                      <a:pt x="18892" y="161056"/>
                      <a:pt x="18892" y="172465"/>
                    </a:cubicBezTo>
                    <a:cubicBezTo>
                      <a:pt x="19014" y="174864"/>
                      <a:pt x="17911" y="177162"/>
                      <a:pt x="15963" y="178567"/>
                    </a:cubicBezTo>
                    <a:cubicBezTo>
                      <a:pt x="12032" y="181417"/>
                      <a:pt x="6715" y="181417"/>
                      <a:pt x="2784" y="178567"/>
                    </a:cubicBezTo>
                    <a:cubicBezTo>
                      <a:pt x="835" y="177162"/>
                      <a:pt x="-268" y="174864"/>
                      <a:pt x="-145" y="172465"/>
                    </a:cubicBezTo>
                    <a:cubicBezTo>
                      <a:pt x="-146" y="161056"/>
                      <a:pt x="-146" y="150256"/>
                      <a:pt x="-146" y="140128"/>
                    </a:cubicBezTo>
                    <a:cubicBezTo>
                      <a:pt x="-146" y="129999"/>
                      <a:pt x="-146" y="119993"/>
                      <a:pt x="-146" y="110109"/>
                    </a:cubicBezTo>
                    <a:cubicBezTo>
                      <a:pt x="-146" y="100224"/>
                      <a:pt x="-450" y="90218"/>
                      <a:pt x="-572" y="80090"/>
                    </a:cubicBezTo>
                    <a:cubicBezTo>
                      <a:pt x="-695" y="69961"/>
                      <a:pt x="-938" y="59162"/>
                      <a:pt x="-938" y="47813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3" name="Forme libre : forme 112">
                <a:extLst>
                  <a:ext uri="{FF2B5EF4-FFF2-40B4-BE49-F238E27FC236}">
                    <a16:creationId xmlns:a16="http://schemas.microsoft.com/office/drawing/2014/main" id="{47EAF1BB-535F-4B1E-A543-DEE582E3C783}"/>
                  </a:ext>
                </a:extLst>
              </p:cNvPr>
              <p:cNvSpPr/>
              <p:nvPr/>
            </p:nvSpPr>
            <p:spPr>
              <a:xfrm>
                <a:off x="10714067" y="-49199"/>
                <a:ext cx="33261" cy="70787"/>
              </a:xfrm>
              <a:custGeom>
                <a:avLst/>
                <a:gdLst>
                  <a:gd name="connsiteX0" fmla="*/ 19931 w 33261"/>
                  <a:gd name="connsiteY0" fmla="*/ 2360 h 70787"/>
                  <a:gd name="connsiteX1" fmla="*/ 30425 w 33261"/>
                  <a:gd name="connsiteY1" fmla="*/ 19871 h 70787"/>
                  <a:gd name="connsiteX2" fmla="*/ 31889 w 33261"/>
                  <a:gd name="connsiteY2" fmla="*/ 38663 h 70787"/>
                  <a:gd name="connsiteX3" fmla="*/ 25300 w 33261"/>
                  <a:gd name="connsiteY3" fmla="*/ 56113 h 70787"/>
                  <a:gd name="connsiteX4" fmla="*/ 11145 w 33261"/>
                  <a:gd name="connsiteY4" fmla="*/ 69231 h 70787"/>
                  <a:gd name="connsiteX5" fmla="*/ 5043 w 33261"/>
                  <a:gd name="connsiteY5" fmla="*/ 70391 h 70787"/>
                  <a:gd name="connsiteX6" fmla="*/ 406 w 33261"/>
                  <a:gd name="connsiteY6" fmla="*/ 66608 h 70787"/>
                  <a:gd name="connsiteX7" fmla="*/ -875 w 33261"/>
                  <a:gd name="connsiteY7" fmla="*/ 60506 h 70787"/>
                  <a:gd name="connsiteX8" fmla="*/ 2847 w 33261"/>
                  <a:gd name="connsiteY8" fmla="*/ 55381 h 70787"/>
                  <a:gd name="connsiteX9" fmla="*/ 11633 w 33261"/>
                  <a:gd name="connsiteY9" fmla="*/ 46839 h 70787"/>
                  <a:gd name="connsiteX10" fmla="*/ 13829 w 33261"/>
                  <a:gd name="connsiteY10" fmla="*/ 24813 h 70787"/>
                  <a:gd name="connsiteX11" fmla="*/ 8338 w 33261"/>
                  <a:gd name="connsiteY11" fmla="*/ 14746 h 70787"/>
                  <a:gd name="connsiteX12" fmla="*/ 5958 w 33261"/>
                  <a:gd name="connsiteY12" fmla="*/ 8278 h 70787"/>
                  <a:gd name="connsiteX13" fmla="*/ 8703 w 33261"/>
                  <a:gd name="connsiteY13" fmla="*/ 2543 h 70787"/>
                  <a:gd name="connsiteX14" fmla="*/ 14012 w 33261"/>
                  <a:gd name="connsiteY14" fmla="*/ -81 h 70787"/>
                  <a:gd name="connsiteX15" fmla="*/ 19930 w 33261"/>
                  <a:gd name="connsiteY15" fmla="*/ 2360 h 70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261" h="70787">
                    <a:moveTo>
                      <a:pt x="19931" y="2360"/>
                    </a:moveTo>
                    <a:cubicBezTo>
                      <a:pt x="24839" y="7227"/>
                      <a:pt x="28447" y="13248"/>
                      <a:pt x="30425" y="19871"/>
                    </a:cubicBezTo>
                    <a:cubicBezTo>
                      <a:pt x="32238" y="25961"/>
                      <a:pt x="32738" y="32366"/>
                      <a:pt x="31889" y="38663"/>
                    </a:cubicBezTo>
                    <a:cubicBezTo>
                      <a:pt x="31027" y="44900"/>
                      <a:pt x="28775" y="50864"/>
                      <a:pt x="25300" y="56113"/>
                    </a:cubicBezTo>
                    <a:cubicBezTo>
                      <a:pt x="21720" y="61574"/>
                      <a:pt x="16861" y="66077"/>
                      <a:pt x="11145" y="69231"/>
                    </a:cubicBezTo>
                    <a:cubicBezTo>
                      <a:pt x="9437" y="70622"/>
                      <a:pt x="7142" y="71058"/>
                      <a:pt x="5043" y="70391"/>
                    </a:cubicBezTo>
                    <a:cubicBezTo>
                      <a:pt x="3108" y="69702"/>
                      <a:pt x="1470" y="68366"/>
                      <a:pt x="406" y="66608"/>
                    </a:cubicBezTo>
                    <a:cubicBezTo>
                      <a:pt x="-732" y="64791"/>
                      <a:pt x="-1186" y="62628"/>
                      <a:pt x="-875" y="60506"/>
                    </a:cubicBezTo>
                    <a:cubicBezTo>
                      <a:pt x="-580" y="58279"/>
                      <a:pt x="820" y="56351"/>
                      <a:pt x="2847" y="55381"/>
                    </a:cubicBezTo>
                    <a:cubicBezTo>
                      <a:pt x="6489" y="53373"/>
                      <a:pt x="9523" y="50423"/>
                      <a:pt x="11633" y="46839"/>
                    </a:cubicBezTo>
                    <a:cubicBezTo>
                      <a:pt x="15491" y="40152"/>
                      <a:pt x="16291" y="32130"/>
                      <a:pt x="13829" y="24813"/>
                    </a:cubicBezTo>
                    <a:cubicBezTo>
                      <a:pt x="12626" y="21152"/>
                      <a:pt x="10764" y="17740"/>
                      <a:pt x="8338" y="14746"/>
                    </a:cubicBezTo>
                    <a:cubicBezTo>
                      <a:pt x="6535" y="13109"/>
                      <a:pt x="5645" y="10694"/>
                      <a:pt x="5958" y="8278"/>
                    </a:cubicBezTo>
                    <a:cubicBezTo>
                      <a:pt x="6250" y="6126"/>
                      <a:pt x="7211" y="4120"/>
                      <a:pt x="8703" y="2543"/>
                    </a:cubicBezTo>
                    <a:cubicBezTo>
                      <a:pt x="10100" y="1059"/>
                      <a:pt x="11984" y="128"/>
                      <a:pt x="14012" y="-81"/>
                    </a:cubicBezTo>
                    <a:cubicBezTo>
                      <a:pt x="16250" y="-191"/>
                      <a:pt x="18421" y="704"/>
                      <a:pt x="19930" y="2360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4" name="Forme libre : forme 113">
                <a:extLst>
                  <a:ext uri="{FF2B5EF4-FFF2-40B4-BE49-F238E27FC236}">
                    <a16:creationId xmlns:a16="http://schemas.microsoft.com/office/drawing/2014/main" id="{ECA9E0A8-25DD-474C-BF7A-C3C597400D44}"/>
                  </a:ext>
                </a:extLst>
              </p:cNvPr>
              <p:cNvSpPr/>
              <p:nvPr/>
            </p:nvSpPr>
            <p:spPr>
              <a:xfrm>
                <a:off x="10802498" y="-198742"/>
                <a:ext cx="93476" cy="263714"/>
              </a:xfrm>
              <a:custGeom>
                <a:avLst/>
                <a:gdLst>
                  <a:gd name="connsiteX0" fmla="*/ 72442 w 93476"/>
                  <a:gd name="connsiteY0" fmla="*/ 47020 h 263714"/>
                  <a:gd name="connsiteX1" fmla="*/ 75371 w 93476"/>
                  <a:gd name="connsiteY1" fmla="*/ 39576 h 263714"/>
                  <a:gd name="connsiteX2" fmla="*/ 82021 w 93476"/>
                  <a:gd name="connsiteY2" fmla="*/ 37136 h 263714"/>
                  <a:gd name="connsiteX3" fmla="*/ 88611 w 93476"/>
                  <a:gd name="connsiteY3" fmla="*/ 39576 h 263714"/>
                  <a:gd name="connsiteX4" fmla="*/ 91539 w 93476"/>
                  <a:gd name="connsiteY4" fmla="*/ 47020 h 263714"/>
                  <a:gd name="connsiteX5" fmla="*/ 91540 w 93476"/>
                  <a:gd name="connsiteY5" fmla="*/ 78381 h 263714"/>
                  <a:gd name="connsiteX6" fmla="*/ 91540 w 93476"/>
                  <a:gd name="connsiteY6" fmla="*/ 104617 h 263714"/>
                  <a:gd name="connsiteX7" fmla="*/ 91906 w 93476"/>
                  <a:gd name="connsiteY7" fmla="*/ 130793 h 263714"/>
                  <a:gd name="connsiteX8" fmla="*/ 92455 w 93476"/>
                  <a:gd name="connsiteY8" fmla="*/ 162520 h 263714"/>
                  <a:gd name="connsiteX9" fmla="*/ 91174 w 93476"/>
                  <a:gd name="connsiteY9" fmla="*/ 197725 h 263714"/>
                  <a:gd name="connsiteX10" fmla="*/ 85073 w 93476"/>
                  <a:gd name="connsiteY10" fmla="*/ 230368 h 263714"/>
                  <a:gd name="connsiteX11" fmla="*/ 70002 w 93476"/>
                  <a:gd name="connsiteY11" fmla="*/ 254346 h 263714"/>
                  <a:gd name="connsiteX12" fmla="*/ 17530 w 93476"/>
                  <a:gd name="connsiteY12" fmla="*/ 254346 h 263714"/>
                  <a:gd name="connsiteX13" fmla="*/ -103 w 93476"/>
                  <a:gd name="connsiteY13" fmla="*/ 230978 h 263714"/>
                  <a:gd name="connsiteX14" fmla="*/ -103 w 93476"/>
                  <a:gd name="connsiteY14" fmla="*/ 222985 h 263714"/>
                  <a:gd name="connsiteX15" fmla="*/ 10758 w 93476"/>
                  <a:gd name="connsiteY15" fmla="*/ 217677 h 263714"/>
                  <a:gd name="connsiteX16" fmla="*/ 15883 w 93476"/>
                  <a:gd name="connsiteY16" fmla="*/ 222192 h 263714"/>
                  <a:gd name="connsiteX17" fmla="*/ 28086 w 93476"/>
                  <a:gd name="connsiteY17" fmla="*/ 238544 h 263714"/>
                  <a:gd name="connsiteX18" fmla="*/ 44987 w 93476"/>
                  <a:gd name="connsiteY18" fmla="*/ 244279 h 263714"/>
                  <a:gd name="connsiteX19" fmla="*/ 61339 w 93476"/>
                  <a:gd name="connsiteY19" fmla="*/ 236103 h 263714"/>
                  <a:gd name="connsiteX20" fmla="*/ 69759 w 93476"/>
                  <a:gd name="connsiteY20" fmla="*/ 217067 h 263714"/>
                  <a:gd name="connsiteX21" fmla="*/ 73054 w 93476"/>
                  <a:gd name="connsiteY21" fmla="*/ 191258 h 263714"/>
                  <a:gd name="connsiteX22" fmla="*/ 73602 w 93476"/>
                  <a:gd name="connsiteY22" fmla="*/ 162520 h 263714"/>
                  <a:gd name="connsiteX23" fmla="*/ 73602 w 93476"/>
                  <a:gd name="connsiteY23" fmla="*/ 130793 h 263714"/>
                  <a:gd name="connsiteX24" fmla="*/ 73602 w 93476"/>
                  <a:gd name="connsiteY24" fmla="*/ 104617 h 263714"/>
                  <a:gd name="connsiteX25" fmla="*/ 73602 w 93476"/>
                  <a:gd name="connsiteY25" fmla="*/ 78381 h 263714"/>
                  <a:gd name="connsiteX26" fmla="*/ 72442 w 93476"/>
                  <a:gd name="connsiteY26" fmla="*/ 47020 h 263714"/>
                  <a:gd name="connsiteX27" fmla="*/ 72442 w 93476"/>
                  <a:gd name="connsiteY27" fmla="*/ 9374 h 263714"/>
                  <a:gd name="connsiteX28" fmla="*/ 75005 w 93476"/>
                  <a:gd name="connsiteY28" fmla="*/ 2541 h 263714"/>
                  <a:gd name="connsiteX29" fmla="*/ 81107 w 93476"/>
                  <a:gd name="connsiteY29" fmla="*/ -83 h 263714"/>
                  <a:gd name="connsiteX30" fmla="*/ 87696 w 93476"/>
                  <a:gd name="connsiteY30" fmla="*/ 2541 h 263714"/>
                  <a:gd name="connsiteX31" fmla="*/ 90259 w 93476"/>
                  <a:gd name="connsiteY31" fmla="*/ 9374 h 263714"/>
                  <a:gd name="connsiteX32" fmla="*/ 87696 w 93476"/>
                  <a:gd name="connsiteY32" fmla="*/ 15842 h 263714"/>
                  <a:gd name="connsiteX33" fmla="*/ 81107 w 93476"/>
                  <a:gd name="connsiteY33" fmla="*/ 18526 h 263714"/>
                  <a:gd name="connsiteX34" fmla="*/ 75005 w 93476"/>
                  <a:gd name="connsiteY34" fmla="*/ 15842 h 263714"/>
                  <a:gd name="connsiteX35" fmla="*/ 72442 w 93476"/>
                  <a:gd name="connsiteY35" fmla="*/ 9374 h 263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93476" h="263714">
                    <a:moveTo>
                      <a:pt x="72442" y="47020"/>
                    </a:moveTo>
                    <a:cubicBezTo>
                      <a:pt x="72235" y="44222"/>
                      <a:pt x="73312" y="41482"/>
                      <a:pt x="75371" y="39576"/>
                    </a:cubicBezTo>
                    <a:cubicBezTo>
                      <a:pt x="77225" y="37993"/>
                      <a:pt x="79584" y="37128"/>
                      <a:pt x="82021" y="37136"/>
                    </a:cubicBezTo>
                    <a:cubicBezTo>
                      <a:pt x="84442" y="37120"/>
                      <a:pt x="86784" y="37988"/>
                      <a:pt x="88611" y="39576"/>
                    </a:cubicBezTo>
                    <a:cubicBezTo>
                      <a:pt x="90669" y="41482"/>
                      <a:pt x="91747" y="44222"/>
                      <a:pt x="91539" y="47020"/>
                    </a:cubicBezTo>
                    <a:lnTo>
                      <a:pt x="91540" y="78381"/>
                    </a:lnTo>
                    <a:cubicBezTo>
                      <a:pt x="91540" y="87350"/>
                      <a:pt x="91540" y="96075"/>
                      <a:pt x="91540" y="104617"/>
                    </a:cubicBezTo>
                    <a:cubicBezTo>
                      <a:pt x="91540" y="113159"/>
                      <a:pt x="91540" y="121823"/>
                      <a:pt x="91906" y="130793"/>
                    </a:cubicBezTo>
                    <a:cubicBezTo>
                      <a:pt x="92272" y="139762"/>
                      <a:pt x="92211" y="150378"/>
                      <a:pt x="92455" y="162520"/>
                    </a:cubicBezTo>
                    <a:cubicBezTo>
                      <a:pt x="92700" y="174662"/>
                      <a:pt x="92028" y="185644"/>
                      <a:pt x="91174" y="197725"/>
                    </a:cubicBezTo>
                    <a:cubicBezTo>
                      <a:pt x="90596" y="208828"/>
                      <a:pt x="88544" y="219805"/>
                      <a:pt x="85073" y="230368"/>
                    </a:cubicBezTo>
                    <a:cubicBezTo>
                      <a:pt x="82084" y="239472"/>
                      <a:pt x="76910" y="247705"/>
                      <a:pt x="70002" y="254346"/>
                    </a:cubicBezTo>
                    <a:cubicBezTo>
                      <a:pt x="54699" y="266717"/>
                      <a:pt x="32834" y="266717"/>
                      <a:pt x="17530" y="254346"/>
                    </a:cubicBezTo>
                    <a:cubicBezTo>
                      <a:pt x="9863" y="248085"/>
                      <a:pt x="3815" y="240069"/>
                      <a:pt x="-103" y="230978"/>
                    </a:cubicBezTo>
                    <a:cubicBezTo>
                      <a:pt x="-1260" y="228439"/>
                      <a:pt x="-1260" y="225524"/>
                      <a:pt x="-103" y="222985"/>
                    </a:cubicBezTo>
                    <a:cubicBezTo>
                      <a:pt x="1688" y="218756"/>
                      <a:pt x="6320" y="216492"/>
                      <a:pt x="10758" y="217677"/>
                    </a:cubicBezTo>
                    <a:cubicBezTo>
                      <a:pt x="13087" y="218281"/>
                      <a:pt x="14990" y="219957"/>
                      <a:pt x="15883" y="222192"/>
                    </a:cubicBezTo>
                    <a:cubicBezTo>
                      <a:pt x="18796" y="228416"/>
                      <a:pt x="22948" y="233980"/>
                      <a:pt x="28086" y="238544"/>
                    </a:cubicBezTo>
                    <a:cubicBezTo>
                      <a:pt x="32662" y="242748"/>
                      <a:pt x="38797" y="244830"/>
                      <a:pt x="44987" y="244279"/>
                    </a:cubicBezTo>
                    <a:cubicBezTo>
                      <a:pt x="51379" y="244109"/>
                      <a:pt x="57367" y="241115"/>
                      <a:pt x="61339" y="236103"/>
                    </a:cubicBezTo>
                    <a:cubicBezTo>
                      <a:pt x="65455" y="230422"/>
                      <a:pt x="68325" y="223935"/>
                      <a:pt x="69759" y="217067"/>
                    </a:cubicBezTo>
                    <a:cubicBezTo>
                      <a:pt x="71690" y="208591"/>
                      <a:pt x="72794" y="199947"/>
                      <a:pt x="73054" y="191258"/>
                    </a:cubicBezTo>
                    <a:cubicBezTo>
                      <a:pt x="73419" y="181739"/>
                      <a:pt x="73602" y="172160"/>
                      <a:pt x="73602" y="162520"/>
                    </a:cubicBezTo>
                    <a:cubicBezTo>
                      <a:pt x="73602" y="150317"/>
                      <a:pt x="73602" y="139823"/>
                      <a:pt x="73602" y="130793"/>
                    </a:cubicBezTo>
                    <a:cubicBezTo>
                      <a:pt x="73602" y="121762"/>
                      <a:pt x="73602" y="113098"/>
                      <a:pt x="73602" y="104617"/>
                    </a:cubicBezTo>
                    <a:cubicBezTo>
                      <a:pt x="73602" y="96136"/>
                      <a:pt x="73602" y="87350"/>
                      <a:pt x="73602" y="78381"/>
                    </a:cubicBezTo>
                    <a:cubicBezTo>
                      <a:pt x="73602" y="69412"/>
                      <a:pt x="72442" y="58918"/>
                      <a:pt x="72442" y="47020"/>
                    </a:cubicBezTo>
                    <a:close/>
                    <a:moveTo>
                      <a:pt x="72442" y="9374"/>
                    </a:moveTo>
                    <a:cubicBezTo>
                      <a:pt x="72354" y="6846"/>
                      <a:pt x="73277" y="4387"/>
                      <a:pt x="75005" y="2541"/>
                    </a:cubicBezTo>
                    <a:cubicBezTo>
                      <a:pt x="76594" y="867"/>
                      <a:pt x="78799" y="-81"/>
                      <a:pt x="81107" y="-83"/>
                    </a:cubicBezTo>
                    <a:cubicBezTo>
                      <a:pt x="83576" y="-181"/>
                      <a:pt x="85970" y="773"/>
                      <a:pt x="87696" y="2541"/>
                    </a:cubicBezTo>
                    <a:cubicBezTo>
                      <a:pt x="89424" y="4388"/>
                      <a:pt x="90346" y="6846"/>
                      <a:pt x="90259" y="9374"/>
                    </a:cubicBezTo>
                    <a:cubicBezTo>
                      <a:pt x="90316" y="11788"/>
                      <a:pt x="89392" y="14122"/>
                      <a:pt x="87696" y="15842"/>
                    </a:cubicBezTo>
                    <a:cubicBezTo>
                      <a:pt x="85976" y="17626"/>
                      <a:pt x="83583" y="18601"/>
                      <a:pt x="81107" y="18526"/>
                    </a:cubicBezTo>
                    <a:cubicBezTo>
                      <a:pt x="78792" y="18502"/>
                      <a:pt x="76587" y="17532"/>
                      <a:pt x="75005" y="15842"/>
                    </a:cubicBezTo>
                    <a:cubicBezTo>
                      <a:pt x="73310" y="14122"/>
                      <a:pt x="72385" y="11788"/>
                      <a:pt x="72442" y="9374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5" name="Forme libre : forme 114">
                <a:extLst>
                  <a:ext uri="{FF2B5EF4-FFF2-40B4-BE49-F238E27FC236}">
                    <a16:creationId xmlns:a16="http://schemas.microsoft.com/office/drawing/2014/main" id="{2DAC6B0B-9B0C-4F03-B21C-8FA6A140D9EB}"/>
                  </a:ext>
                </a:extLst>
              </p:cNvPr>
              <p:cNvSpPr/>
              <p:nvPr/>
            </p:nvSpPr>
            <p:spPr>
              <a:xfrm>
                <a:off x="10925254" y="-163773"/>
                <a:ext cx="119753" cy="141347"/>
              </a:xfrm>
              <a:custGeom>
                <a:avLst/>
                <a:gdLst>
                  <a:gd name="connsiteX0" fmla="*/ 113021 w 119753"/>
                  <a:gd name="connsiteY0" fmla="*/ 61838 h 141347"/>
                  <a:gd name="connsiteX1" fmla="*/ 95204 w 119753"/>
                  <a:gd name="connsiteY1" fmla="*/ 67512 h 141347"/>
                  <a:gd name="connsiteX2" fmla="*/ 67870 w 119753"/>
                  <a:gd name="connsiteY2" fmla="*/ 72455 h 141347"/>
                  <a:gd name="connsiteX3" fmla="*/ 39255 w 119753"/>
                  <a:gd name="connsiteY3" fmla="*/ 76298 h 141347"/>
                  <a:gd name="connsiteX4" fmla="*/ 17594 w 119753"/>
                  <a:gd name="connsiteY4" fmla="*/ 78190 h 141347"/>
                  <a:gd name="connsiteX5" fmla="*/ 21987 w 119753"/>
                  <a:gd name="connsiteY5" fmla="*/ 97714 h 141347"/>
                  <a:gd name="connsiteX6" fmla="*/ 31566 w 119753"/>
                  <a:gd name="connsiteY6" fmla="*/ 112541 h 141347"/>
                  <a:gd name="connsiteX7" fmla="*/ 45477 w 119753"/>
                  <a:gd name="connsiteY7" fmla="*/ 121327 h 141347"/>
                  <a:gd name="connsiteX8" fmla="*/ 63111 w 119753"/>
                  <a:gd name="connsiteY8" fmla="*/ 122242 h 141347"/>
                  <a:gd name="connsiteX9" fmla="*/ 83489 w 119753"/>
                  <a:gd name="connsiteY9" fmla="*/ 113883 h 141347"/>
                  <a:gd name="connsiteX10" fmla="*/ 101794 w 119753"/>
                  <a:gd name="connsiteY10" fmla="*/ 94908 h 141347"/>
                  <a:gd name="connsiteX11" fmla="*/ 108383 w 119753"/>
                  <a:gd name="connsiteY11" fmla="*/ 91064 h 141347"/>
                  <a:gd name="connsiteX12" fmla="*/ 114484 w 119753"/>
                  <a:gd name="connsiteY12" fmla="*/ 92589 h 141347"/>
                  <a:gd name="connsiteX13" fmla="*/ 118389 w 119753"/>
                  <a:gd name="connsiteY13" fmla="*/ 97714 h 141347"/>
                  <a:gd name="connsiteX14" fmla="*/ 117657 w 119753"/>
                  <a:gd name="connsiteY14" fmla="*/ 104792 h 141347"/>
                  <a:gd name="connsiteX15" fmla="*/ 92458 w 119753"/>
                  <a:gd name="connsiteY15" fmla="*/ 129503 h 141347"/>
                  <a:gd name="connsiteX16" fmla="*/ 66954 w 119753"/>
                  <a:gd name="connsiteY16" fmla="*/ 140119 h 141347"/>
                  <a:gd name="connsiteX17" fmla="*/ 41084 w 119753"/>
                  <a:gd name="connsiteY17" fmla="*/ 139143 h 141347"/>
                  <a:gd name="connsiteX18" fmla="*/ 19424 w 119753"/>
                  <a:gd name="connsiteY18" fmla="*/ 126940 h 141347"/>
                  <a:gd name="connsiteX19" fmla="*/ 4597 w 119753"/>
                  <a:gd name="connsiteY19" fmla="*/ 104304 h 141347"/>
                  <a:gd name="connsiteX20" fmla="*/ -956 w 119753"/>
                  <a:gd name="connsiteY20" fmla="*/ 73126 h 141347"/>
                  <a:gd name="connsiteX21" fmla="*/ 1851 w 119753"/>
                  <a:gd name="connsiteY21" fmla="*/ 48720 h 141347"/>
                  <a:gd name="connsiteX22" fmla="*/ 10454 w 119753"/>
                  <a:gd name="connsiteY22" fmla="*/ 26450 h 141347"/>
                  <a:gd name="connsiteX23" fmla="*/ 25707 w 119753"/>
                  <a:gd name="connsiteY23" fmla="*/ 9366 h 141347"/>
                  <a:gd name="connsiteX24" fmla="*/ 48649 w 119753"/>
                  <a:gd name="connsiteY24" fmla="*/ 458 h 141347"/>
                  <a:gd name="connsiteX25" fmla="*/ 71407 w 119753"/>
                  <a:gd name="connsiteY25" fmla="*/ 1739 h 141347"/>
                  <a:gd name="connsiteX26" fmla="*/ 107345 w 119753"/>
                  <a:gd name="connsiteY26" fmla="*/ 28951 h 141347"/>
                  <a:gd name="connsiteX27" fmla="*/ 115398 w 119753"/>
                  <a:gd name="connsiteY27" fmla="*/ 53357 h 141347"/>
                  <a:gd name="connsiteX28" fmla="*/ 113018 w 119753"/>
                  <a:gd name="connsiteY28" fmla="*/ 61838 h 141347"/>
                  <a:gd name="connsiteX29" fmla="*/ 48407 w 119753"/>
                  <a:gd name="connsiteY29" fmla="*/ 19128 h 141347"/>
                  <a:gd name="connsiteX30" fmla="*/ 35777 w 119753"/>
                  <a:gd name="connsiteY30" fmla="*/ 24619 h 141347"/>
                  <a:gd name="connsiteX31" fmla="*/ 21073 w 119753"/>
                  <a:gd name="connsiteY31" fmla="*/ 45913 h 141347"/>
                  <a:gd name="connsiteX32" fmla="*/ 18327 w 119753"/>
                  <a:gd name="connsiteY32" fmla="*/ 59764 h 141347"/>
                  <a:gd name="connsiteX33" fmla="*/ 58170 w 119753"/>
                  <a:gd name="connsiteY33" fmla="*/ 56347 h 141347"/>
                  <a:gd name="connsiteX34" fmla="*/ 97279 w 119753"/>
                  <a:gd name="connsiteY34" fmla="*/ 48415 h 141347"/>
                  <a:gd name="connsiteX35" fmla="*/ 80927 w 119753"/>
                  <a:gd name="connsiteY35" fmla="*/ 24436 h 141347"/>
                  <a:gd name="connsiteX36" fmla="*/ 66222 w 119753"/>
                  <a:gd name="connsiteY36" fmla="*/ 18762 h 141347"/>
                  <a:gd name="connsiteX37" fmla="*/ 48406 w 119753"/>
                  <a:gd name="connsiteY37" fmla="*/ 18884 h 141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19753" h="141347">
                    <a:moveTo>
                      <a:pt x="113021" y="61838"/>
                    </a:moveTo>
                    <a:cubicBezTo>
                      <a:pt x="107393" y="64594"/>
                      <a:pt x="101390" y="66506"/>
                      <a:pt x="95204" y="67512"/>
                    </a:cubicBezTo>
                    <a:cubicBezTo>
                      <a:pt x="86784" y="69282"/>
                      <a:pt x="77693" y="70929"/>
                      <a:pt x="67870" y="72455"/>
                    </a:cubicBezTo>
                    <a:cubicBezTo>
                      <a:pt x="58047" y="73980"/>
                      <a:pt x="48529" y="75261"/>
                      <a:pt x="39255" y="76298"/>
                    </a:cubicBezTo>
                    <a:cubicBezTo>
                      <a:pt x="29980" y="77336"/>
                      <a:pt x="22719" y="77946"/>
                      <a:pt x="17594" y="78190"/>
                    </a:cubicBezTo>
                    <a:cubicBezTo>
                      <a:pt x="17995" y="84893"/>
                      <a:pt x="19478" y="91486"/>
                      <a:pt x="21987" y="97714"/>
                    </a:cubicBezTo>
                    <a:cubicBezTo>
                      <a:pt x="24158" y="103247"/>
                      <a:pt x="27415" y="108288"/>
                      <a:pt x="31566" y="112541"/>
                    </a:cubicBezTo>
                    <a:cubicBezTo>
                      <a:pt x="35464" y="116502"/>
                      <a:pt x="40225" y="119509"/>
                      <a:pt x="45477" y="121327"/>
                    </a:cubicBezTo>
                    <a:cubicBezTo>
                      <a:pt x="51162" y="123234"/>
                      <a:pt x="57260" y="123550"/>
                      <a:pt x="63111" y="122242"/>
                    </a:cubicBezTo>
                    <a:cubicBezTo>
                      <a:pt x="70469" y="121105"/>
                      <a:pt x="77453" y="118241"/>
                      <a:pt x="83489" y="113883"/>
                    </a:cubicBezTo>
                    <a:cubicBezTo>
                      <a:pt x="90487" y="108489"/>
                      <a:pt x="96654" y="102095"/>
                      <a:pt x="101794" y="94908"/>
                    </a:cubicBezTo>
                    <a:cubicBezTo>
                      <a:pt x="103405" y="92817"/>
                      <a:pt x="105769" y="91437"/>
                      <a:pt x="108383" y="91064"/>
                    </a:cubicBezTo>
                    <a:cubicBezTo>
                      <a:pt x="110531" y="90866"/>
                      <a:pt x="112682" y="91404"/>
                      <a:pt x="114484" y="92589"/>
                    </a:cubicBezTo>
                    <a:cubicBezTo>
                      <a:pt x="116306" y="93830"/>
                      <a:pt x="117676" y="95628"/>
                      <a:pt x="118389" y="97714"/>
                    </a:cubicBezTo>
                    <a:cubicBezTo>
                      <a:pt x="119103" y="100076"/>
                      <a:pt x="118839" y="102626"/>
                      <a:pt x="117657" y="104792"/>
                    </a:cubicBezTo>
                    <a:cubicBezTo>
                      <a:pt x="110815" y="114480"/>
                      <a:pt x="102278" y="122851"/>
                      <a:pt x="92458" y="129503"/>
                    </a:cubicBezTo>
                    <a:cubicBezTo>
                      <a:pt x="84669" y="134555"/>
                      <a:pt x="76028" y="138152"/>
                      <a:pt x="66954" y="140119"/>
                    </a:cubicBezTo>
                    <a:cubicBezTo>
                      <a:pt x="58380" y="141916"/>
                      <a:pt x="49497" y="141581"/>
                      <a:pt x="41084" y="139143"/>
                    </a:cubicBezTo>
                    <a:cubicBezTo>
                      <a:pt x="32995" y="136858"/>
                      <a:pt x="25569" y="132674"/>
                      <a:pt x="19424" y="126940"/>
                    </a:cubicBezTo>
                    <a:cubicBezTo>
                      <a:pt x="12912" y="120547"/>
                      <a:pt x="7856" y="112827"/>
                      <a:pt x="4597" y="104304"/>
                    </a:cubicBezTo>
                    <a:cubicBezTo>
                      <a:pt x="728" y="94373"/>
                      <a:pt x="-1158" y="83781"/>
                      <a:pt x="-956" y="73126"/>
                    </a:cubicBezTo>
                    <a:cubicBezTo>
                      <a:pt x="-952" y="64910"/>
                      <a:pt x="-11" y="56722"/>
                      <a:pt x="1851" y="48720"/>
                    </a:cubicBezTo>
                    <a:cubicBezTo>
                      <a:pt x="3563" y="40900"/>
                      <a:pt x="6464" y="33389"/>
                      <a:pt x="10454" y="26450"/>
                    </a:cubicBezTo>
                    <a:cubicBezTo>
                      <a:pt x="14323" y="19776"/>
                      <a:pt x="19514" y="13963"/>
                      <a:pt x="25707" y="9366"/>
                    </a:cubicBezTo>
                    <a:cubicBezTo>
                      <a:pt x="32448" y="4449"/>
                      <a:pt x="40356" y="1378"/>
                      <a:pt x="48649" y="458"/>
                    </a:cubicBezTo>
                    <a:cubicBezTo>
                      <a:pt x="56247" y="-577"/>
                      <a:pt x="63973" y="-142"/>
                      <a:pt x="71407" y="1739"/>
                    </a:cubicBezTo>
                    <a:cubicBezTo>
                      <a:pt x="86614" y="5492"/>
                      <a:pt x="99609" y="15332"/>
                      <a:pt x="107345" y="28951"/>
                    </a:cubicBezTo>
                    <a:cubicBezTo>
                      <a:pt x="111630" y="36468"/>
                      <a:pt x="114369" y="44766"/>
                      <a:pt x="115398" y="53357"/>
                    </a:cubicBezTo>
                    <a:cubicBezTo>
                      <a:pt x="116295" y="56406"/>
                      <a:pt x="115371" y="59700"/>
                      <a:pt x="113018" y="61838"/>
                    </a:cubicBezTo>
                    <a:close/>
                    <a:moveTo>
                      <a:pt x="48407" y="19128"/>
                    </a:moveTo>
                    <a:cubicBezTo>
                      <a:pt x="43849" y="20023"/>
                      <a:pt x="39540" y="21897"/>
                      <a:pt x="35777" y="24619"/>
                    </a:cubicBezTo>
                    <a:cubicBezTo>
                      <a:pt x="28725" y="29962"/>
                      <a:pt x="23571" y="37425"/>
                      <a:pt x="21073" y="45913"/>
                    </a:cubicBezTo>
                    <a:cubicBezTo>
                      <a:pt x="19719" y="50432"/>
                      <a:pt x="18800" y="55070"/>
                      <a:pt x="18327" y="59764"/>
                    </a:cubicBezTo>
                    <a:cubicBezTo>
                      <a:pt x="31684" y="59835"/>
                      <a:pt x="45020" y="58692"/>
                      <a:pt x="58170" y="56347"/>
                    </a:cubicBezTo>
                    <a:cubicBezTo>
                      <a:pt x="70737" y="54089"/>
                      <a:pt x="83795" y="51405"/>
                      <a:pt x="97279" y="48415"/>
                    </a:cubicBezTo>
                    <a:cubicBezTo>
                      <a:pt x="95233" y="38566"/>
                      <a:pt x="89349" y="29937"/>
                      <a:pt x="80927" y="24436"/>
                    </a:cubicBezTo>
                    <a:cubicBezTo>
                      <a:pt x="76455" y="21579"/>
                      <a:pt x="71455" y="19649"/>
                      <a:pt x="66222" y="18762"/>
                    </a:cubicBezTo>
                    <a:cubicBezTo>
                      <a:pt x="60332" y="17651"/>
                      <a:pt x="54281" y="17692"/>
                      <a:pt x="48406" y="18884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6" name="Forme libre : forme 115">
                <a:extLst>
                  <a:ext uri="{FF2B5EF4-FFF2-40B4-BE49-F238E27FC236}">
                    <a16:creationId xmlns:a16="http://schemas.microsoft.com/office/drawing/2014/main" id="{2F5A941A-D995-407D-835F-8BA985E62905}"/>
                  </a:ext>
                </a:extLst>
              </p:cNvPr>
              <p:cNvSpPr/>
              <p:nvPr/>
            </p:nvSpPr>
            <p:spPr>
              <a:xfrm>
                <a:off x="11171085" y="-157533"/>
                <a:ext cx="98540" cy="136924"/>
              </a:xfrm>
              <a:custGeom>
                <a:avLst/>
                <a:gdLst>
                  <a:gd name="connsiteX0" fmla="*/ 14784 w 98540"/>
                  <a:gd name="connsiteY0" fmla="*/ 105752 h 136924"/>
                  <a:gd name="connsiteX1" fmla="*/ 30891 w 98540"/>
                  <a:gd name="connsiteY1" fmla="*/ 114660 h 136924"/>
                  <a:gd name="connsiteX2" fmla="*/ 52185 w 98540"/>
                  <a:gd name="connsiteY2" fmla="*/ 117528 h 136924"/>
                  <a:gd name="connsiteX3" fmla="*/ 70916 w 98540"/>
                  <a:gd name="connsiteY3" fmla="*/ 112952 h 136924"/>
                  <a:gd name="connsiteX4" fmla="*/ 78970 w 98540"/>
                  <a:gd name="connsiteY4" fmla="*/ 99651 h 136924"/>
                  <a:gd name="connsiteX5" fmla="*/ 73662 w 98540"/>
                  <a:gd name="connsiteY5" fmla="*/ 86777 h 136924"/>
                  <a:gd name="connsiteX6" fmla="*/ 60300 w 98540"/>
                  <a:gd name="connsiteY6" fmla="*/ 79333 h 136924"/>
                  <a:gd name="connsiteX7" fmla="*/ 42667 w 98540"/>
                  <a:gd name="connsiteY7" fmla="*/ 74391 h 136924"/>
                  <a:gd name="connsiteX8" fmla="*/ 24850 w 98540"/>
                  <a:gd name="connsiteY8" fmla="*/ 68900 h 136924"/>
                  <a:gd name="connsiteX9" fmla="*/ 10573 w 98540"/>
                  <a:gd name="connsiteY9" fmla="*/ 59748 h 136924"/>
                  <a:gd name="connsiteX10" fmla="*/ 3740 w 98540"/>
                  <a:gd name="connsiteY10" fmla="*/ 43823 h 136924"/>
                  <a:gd name="connsiteX11" fmla="*/ 6668 w 98540"/>
                  <a:gd name="connsiteY11" fmla="*/ 25519 h 136924"/>
                  <a:gd name="connsiteX12" fmla="*/ 16797 w 98540"/>
                  <a:gd name="connsiteY12" fmla="*/ 11974 h 136924"/>
                  <a:gd name="connsiteX13" fmla="*/ 31440 w 98540"/>
                  <a:gd name="connsiteY13" fmla="*/ 3615 h 136924"/>
                  <a:gd name="connsiteX14" fmla="*/ 48525 w 98540"/>
                  <a:gd name="connsiteY14" fmla="*/ 15 h 136924"/>
                  <a:gd name="connsiteX15" fmla="*/ 72015 w 98540"/>
                  <a:gd name="connsiteY15" fmla="*/ 4408 h 136924"/>
                  <a:gd name="connsiteX16" fmla="*/ 88916 w 98540"/>
                  <a:gd name="connsiteY16" fmla="*/ 18258 h 136924"/>
                  <a:gd name="connsiteX17" fmla="*/ 87268 w 98540"/>
                  <a:gd name="connsiteY17" fmla="*/ 30034 h 136924"/>
                  <a:gd name="connsiteX18" fmla="*/ 81594 w 98540"/>
                  <a:gd name="connsiteY18" fmla="*/ 31559 h 136924"/>
                  <a:gd name="connsiteX19" fmla="*/ 75492 w 98540"/>
                  <a:gd name="connsiteY19" fmla="*/ 27776 h 136924"/>
                  <a:gd name="connsiteX20" fmla="*/ 63290 w 98540"/>
                  <a:gd name="connsiteY20" fmla="*/ 19600 h 136924"/>
                  <a:gd name="connsiteX21" fmla="*/ 47487 w 98540"/>
                  <a:gd name="connsiteY21" fmla="*/ 17526 h 136924"/>
                  <a:gd name="connsiteX22" fmla="*/ 29488 w 98540"/>
                  <a:gd name="connsiteY22" fmla="*/ 24177 h 136924"/>
                  <a:gd name="connsiteX23" fmla="*/ 22167 w 98540"/>
                  <a:gd name="connsiteY23" fmla="*/ 39552 h 136924"/>
                  <a:gd name="connsiteX24" fmla="*/ 27902 w 98540"/>
                  <a:gd name="connsiteY24" fmla="*/ 49253 h 136924"/>
                  <a:gd name="connsiteX25" fmla="*/ 42240 w 98540"/>
                  <a:gd name="connsiteY25" fmla="*/ 55355 h 136924"/>
                  <a:gd name="connsiteX26" fmla="*/ 60544 w 98540"/>
                  <a:gd name="connsiteY26" fmla="*/ 60724 h 136924"/>
                  <a:gd name="connsiteX27" fmla="*/ 78848 w 98540"/>
                  <a:gd name="connsiteY27" fmla="*/ 68107 h 136924"/>
                  <a:gd name="connsiteX28" fmla="*/ 92516 w 98540"/>
                  <a:gd name="connsiteY28" fmla="*/ 80676 h 136924"/>
                  <a:gd name="connsiteX29" fmla="*/ 97458 w 98540"/>
                  <a:gd name="connsiteY29" fmla="*/ 101359 h 136924"/>
                  <a:gd name="connsiteX30" fmla="*/ 91357 w 98540"/>
                  <a:gd name="connsiteY30" fmla="*/ 118870 h 136924"/>
                  <a:gd name="connsiteX31" fmla="*/ 76957 w 98540"/>
                  <a:gd name="connsiteY31" fmla="*/ 130280 h 136924"/>
                  <a:gd name="connsiteX32" fmla="*/ 57616 w 98540"/>
                  <a:gd name="connsiteY32" fmla="*/ 135954 h 136924"/>
                  <a:gd name="connsiteX33" fmla="*/ 36444 w 98540"/>
                  <a:gd name="connsiteY33" fmla="*/ 136320 h 136924"/>
                  <a:gd name="connsiteX34" fmla="*/ 16920 w 98540"/>
                  <a:gd name="connsiteY34" fmla="*/ 131561 h 136924"/>
                  <a:gd name="connsiteX35" fmla="*/ 2337 w 98540"/>
                  <a:gd name="connsiteY35" fmla="*/ 121860 h 136924"/>
                  <a:gd name="connsiteX36" fmla="*/ -897 w 98540"/>
                  <a:gd name="connsiteY36" fmla="*/ 113562 h 136924"/>
                  <a:gd name="connsiteX37" fmla="*/ 1849 w 98540"/>
                  <a:gd name="connsiteY37" fmla="*/ 106546 h 136924"/>
                  <a:gd name="connsiteX38" fmla="*/ 7950 w 98540"/>
                  <a:gd name="connsiteY38" fmla="*/ 103129 h 136924"/>
                  <a:gd name="connsiteX39" fmla="*/ 14784 w 98540"/>
                  <a:gd name="connsiteY39" fmla="*/ 105752 h 136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98540" h="136924">
                    <a:moveTo>
                      <a:pt x="14784" y="105752"/>
                    </a:moveTo>
                    <a:cubicBezTo>
                      <a:pt x="19307" y="110045"/>
                      <a:pt x="24851" y="113111"/>
                      <a:pt x="30891" y="114660"/>
                    </a:cubicBezTo>
                    <a:cubicBezTo>
                      <a:pt x="37778" y="116805"/>
                      <a:pt x="44976" y="117774"/>
                      <a:pt x="52185" y="117528"/>
                    </a:cubicBezTo>
                    <a:cubicBezTo>
                      <a:pt x="58695" y="117438"/>
                      <a:pt x="65099" y="115873"/>
                      <a:pt x="70916" y="112952"/>
                    </a:cubicBezTo>
                    <a:cubicBezTo>
                      <a:pt x="76059" y="110573"/>
                      <a:pt x="79245" y="105311"/>
                      <a:pt x="78970" y="99651"/>
                    </a:cubicBezTo>
                    <a:cubicBezTo>
                      <a:pt x="79261" y="94774"/>
                      <a:pt x="77305" y="90032"/>
                      <a:pt x="73662" y="86777"/>
                    </a:cubicBezTo>
                    <a:cubicBezTo>
                      <a:pt x="69710" y="83484"/>
                      <a:pt x="65178" y="80960"/>
                      <a:pt x="60300" y="79333"/>
                    </a:cubicBezTo>
                    <a:cubicBezTo>
                      <a:pt x="54524" y="77342"/>
                      <a:pt x="48636" y="75692"/>
                      <a:pt x="42667" y="74391"/>
                    </a:cubicBezTo>
                    <a:cubicBezTo>
                      <a:pt x="36582" y="73075"/>
                      <a:pt x="30621" y="71238"/>
                      <a:pt x="24850" y="68900"/>
                    </a:cubicBezTo>
                    <a:cubicBezTo>
                      <a:pt x="19572" y="66748"/>
                      <a:pt x="14732" y="63646"/>
                      <a:pt x="10573" y="59748"/>
                    </a:cubicBezTo>
                    <a:cubicBezTo>
                      <a:pt x="6301" y="55537"/>
                      <a:pt x="3848" y="49821"/>
                      <a:pt x="3740" y="43823"/>
                    </a:cubicBezTo>
                    <a:cubicBezTo>
                      <a:pt x="3182" y="37573"/>
                      <a:pt x="4189" y="31283"/>
                      <a:pt x="6668" y="25519"/>
                    </a:cubicBezTo>
                    <a:cubicBezTo>
                      <a:pt x="9022" y="20323"/>
                      <a:pt x="12478" y="15701"/>
                      <a:pt x="16797" y="11974"/>
                    </a:cubicBezTo>
                    <a:cubicBezTo>
                      <a:pt x="21118" y="8304"/>
                      <a:pt x="26084" y="5470"/>
                      <a:pt x="31440" y="3615"/>
                    </a:cubicBezTo>
                    <a:cubicBezTo>
                      <a:pt x="36973" y="1745"/>
                      <a:pt x="42708" y="537"/>
                      <a:pt x="48525" y="15"/>
                    </a:cubicBezTo>
                    <a:cubicBezTo>
                      <a:pt x="56600" y="-518"/>
                      <a:pt x="64679" y="992"/>
                      <a:pt x="72015" y="4408"/>
                    </a:cubicBezTo>
                    <a:cubicBezTo>
                      <a:pt x="78824" y="7368"/>
                      <a:pt x="84676" y="12163"/>
                      <a:pt x="88916" y="18258"/>
                    </a:cubicBezTo>
                    <a:cubicBezTo>
                      <a:pt x="91604" y="21992"/>
                      <a:pt x="90879" y="27181"/>
                      <a:pt x="87268" y="30034"/>
                    </a:cubicBezTo>
                    <a:cubicBezTo>
                      <a:pt x="85669" y="31306"/>
                      <a:pt x="83615" y="31858"/>
                      <a:pt x="81594" y="31559"/>
                    </a:cubicBezTo>
                    <a:cubicBezTo>
                      <a:pt x="79160" y="31102"/>
                      <a:pt x="76984" y="29753"/>
                      <a:pt x="75492" y="27776"/>
                    </a:cubicBezTo>
                    <a:cubicBezTo>
                      <a:pt x="72151" y="24098"/>
                      <a:pt x="67962" y="21291"/>
                      <a:pt x="63290" y="19600"/>
                    </a:cubicBezTo>
                    <a:cubicBezTo>
                      <a:pt x="58252" y="17704"/>
                      <a:pt x="52844" y="16994"/>
                      <a:pt x="47487" y="17526"/>
                    </a:cubicBezTo>
                    <a:cubicBezTo>
                      <a:pt x="41010" y="18137"/>
                      <a:pt x="34806" y="20430"/>
                      <a:pt x="29488" y="24177"/>
                    </a:cubicBezTo>
                    <a:cubicBezTo>
                      <a:pt x="24465" y="27616"/>
                      <a:pt x="21671" y="33484"/>
                      <a:pt x="22167" y="39552"/>
                    </a:cubicBezTo>
                    <a:cubicBezTo>
                      <a:pt x="22002" y="43633"/>
                      <a:pt x="24247" y="47431"/>
                      <a:pt x="27902" y="49253"/>
                    </a:cubicBezTo>
                    <a:cubicBezTo>
                      <a:pt x="32453" y="51786"/>
                      <a:pt x="37259" y="53832"/>
                      <a:pt x="42240" y="55355"/>
                    </a:cubicBezTo>
                    <a:cubicBezTo>
                      <a:pt x="48341" y="57185"/>
                      <a:pt x="54443" y="58954"/>
                      <a:pt x="60544" y="60724"/>
                    </a:cubicBezTo>
                    <a:cubicBezTo>
                      <a:pt x="66935" y="62394"/>
                      <a:pt x="73087" y="64875"/>
                      <a:pt x="78848" y="68107"/>
                    </a:cubicBezTo>
                    <a:cubicBezTo>
                      <a:pt x="84295" y="71210"/>
                      <a:pt x="88968" y="75507"/>
                      <a:pt x="92516" y="80676"/>
                    </a:cubicBezTo>
                    <a:cubicBezTo>
                      <a:pt x="96313" y="86872"/>
                      <a:pt x="98044" y="94115"/>
                      <a:pt x="97458" y="101359"/>
                    </a:cubicBezTo>
                    <a:cubicBezTo>
                      <a:pt x="97375" y="107703"/>
                      <a:pt x="95233" y="113848"/>
                      <a:pt x="91357" y="118870"/>
                    </a:cubicBezTo>
                    <a:cubicBezTo>
                      <a:pt x="87486" y="123718"/>
                      <a:pt x="82562" y="127620"/>
                      <a:pt x="76957" y="130280"/>
                    </a:cubicBezTo>
                    <a:cubicBezTo>
                      <a:pt x="70831" y="133129"/>
                      <a:pt x="64311" y="135042"/>
                      <a:pt x="57616" y="135954"/>
                    </a:cubicBezTo>
                    <a:cubicBezTo>
                      <a:pt x="50603" y="136990"/>
                      <a:pt x="43487" y="137112"/>
                      <a:pt x="36444" y="136320"/>
                    </a:cubicBezTo>
                    <a:cubicBezTo>
                      <a:pt x="29743" y="135668"/>
                      <a:pt x="23168" y="134066"/>
                      <a:pt x="16920" y="131561"/>
                    </a:cubicBezTo>
                    <a:cubicBezTo>
                      <a:pt x="11366" y="129515"/>
                      <a:pt x="6371" y="126192"/>
                      <a:pt x="2337" y="121860"/>
                    </a:cubicBezTo>
                    <a:cubicBezTo>
                      <a:pt x="-76" y="119820"/>
                      <a:pt x="-1292" y="116697"/>
                      <a:pt x="-897" y="113562"/>
                    </a:cubicBezTo>
                    <a:cubicBezTo>
                      <a:pt x="-745" y="110992"/>
                      <a:pt x="217" y="108536"/>
                      <a:pt x="1849" y="106546"/>
                    </a:cubicBezTo>
                    <a:cubicBezTo>
                      <a:pt x="3375" y="104674"/>
                      <a:pt x="5556" y="103452"/>
                      <a:pt x="7950" y="103129"/>
                    </a:cubicBezTo>
                    <a:cubicBezTo>
                      <a:pt x="10515" y="102868"/>
                      <a:pt x="13052" y="103842"/>
                      <a:pt x="14784" y="105752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7" name="Forme libre : forme 116">
                <a:extLst>
                  <a:ext uri="{FF2B5EF4-FFF2-40B4-BE49-F238E27FC236}">
                    <a16:creationId xmlns:a16="http://schemas.microsoft.com/office/drawing/2014/main" id="{44904E6B-4540-46CF-A8D2-E25E154C96CF}"/>
                  </a:ext>
                </a:extLst>
              </p:cNvPr>
              <p:cNvSpPr/>
              <p:nvPr/>
            </p:nvSpPr>
            <p:spPr>
              <a:xfrm>
                <a:off x="11291402" y="-169329"/>
                <a:ext cx="104959" cy="149429"/>
              </a:xfrm>
              <a:custGeom>
                <a:avLst/>
                <a:gdLst>
                  <a:gd name="connsiteX0" fmla="*/ 81658 w 104959"/>
                  <a:gd name="connsiteY0" fmla="*/ 9431 h 149429"/>
                  <a:gd name="connsiteX1" fmla="*/ 84770 w 104959"/>
                  <a:gd name="connsiteY1" fmla="*/ 2232 h 149429"/>
                  <a:gd name="connsiteX2" fmla="*/ 90871 w 104959"/>
                  <a:gd name="connsiteY2" fmla="*/ -87 h 149429"/>
                  <a:gd name="connsiteX3" fmla="*/ 96973 w 104959"/>
                  <a:gd name="connsiteY3" fmla="*/ 2232 h 149429"/>
                  <a:gd name="connsiteX4" fmla="*/ 99962 w 104959"/>
                  <a:gd name="connsiteY4" fmla="*/ 9431 h 149429"/>
                  <a:gd name="connsiteX5" fmla="*/ 101427 w 104959"/>
                  <a:gd name="connsiteY5" fmla="*/ 74045 h 149429"/>
                  <a:gd name="connsiteX6" fmla="*/ 103990 w 104959"/>
                  <a:gd name="connsiteY6" fmla="*/ 141161 h 149429"/>
                  <a:gd name="connsiteX7" fmla="*/ 100878 w 104959"/>
                  <a:gd name="connsiteY7" fmla="*/ 147262 h 149429"/>
                  <a:gd name="connsiteX8" fmla="*/ 94776 w 104959"/>
                  <a:gd name="connsiteY8" fmla="*/ 149337 h 149429"/>
                  <a:gd name="connsiteX9" fmla="*/ 88675 w 104959"/>
                  <a:gd name="connsiteY9" fmla="*/ 147445 h 149429"/>
                  <a:gd name="connsiteX10" fmla="*/ 85563 w 104959"/>
                  <a:gd name="connsiteY10" fmla="*/ 141344 h 149429"/>
                  <a:gd name="connsiteX11" fmla="*/ 84465 w 104959"/>
                  <a:gd name="connsiteY11" fmla="*/ 122735 h 149429"/>
                  <a:gd name="connsiteX12" fmla="*/ 63720 w 104959"/>
                  <a:gd name="connsiteY12" fmla="*/ 134144 h 149429"/>
                  <a:gd name="connsiteX13" fmla="*/ 34921 w 104959"/>
                  <a:gd name="connsiteY13" fmla="*/ 133351 h 149429"/>
                  <a:gd name="connsiteX14" fmla="*/ 18020 w 104959"/>
                  <a:gd name="connsiteY14" fmla="*/ 125419 h 149429"/>
                  <a:gd name="connsiteX15" fmla="*/ 6610 w 104959"/>
                  <a:gd name="connsiteY15" fmla="*/ 112118 h 149429"/>
                  <a:gd name="connsiteX16" fmla="*/ 509 w 104959"/>
                  <a:gd name="connsiteY16" fmla="*/ 95400 h 149429"/>
                  <a:gd name="connsiteX17" fmla="*/ -772 w 104959"/>
                  <a:gd name="connsiteY17" fmla="*/ 76730 h 149429"/>
                  <a:gd name="connsiteX18" fmla="*/ 3804 w 104959"/>
                  <a:gd name="connsiteY18" fmla="*/ 55253 h 149429"/>
                  <a:gd name="connsiteX19" fmla="*/ 14481 w 104959"/>
                  <a:gd name="connsiteY19" fmla="*/ 36644 h 149429"/>
                  <a:gd name="connsiteX20" fmla="*/ 52860 w 104959"/>
                  <a:gd name="connsiteY20" fmla="*/ 19010 h 149429"/>
                  <a:gd name="connsiteX21" fmla="*/ 68967 w 104959"/>
                  <a:gd name="connsiteY21" fmla="*/ 22976 h 149429"/>
                  <a:gd name="connsiteX22" fmla="*/ 82574 w 104959"/>
                  <a:gd name="connsiteY22" fmla="*/ 32312 h 149429"/>
                  <a:gd name="connsiteX23" fmla="*/ 82025 w 104959"/>
                  <a:gd name="connsiteY23" fmla="*/ 21268 h 149429"/>
                  <a:gd name="connsiteX24" fmla="*/ 81658 w 104959"/>
                  <a:gd name="connsiteY24" fmla="*/ 9431 h 149429"/>
                  <a:gd name="connsiteX25" fmla="*/ 39680 w 104959"/>
                  <a:gd name="connsiteY25" fmla="*/ 114742 h 149429"/>
                  <a:gd name="connsiteX26" fmla="*/ 54080 w 104959"/>
                  <a:gd name="connsiteY26" fmla="*/ 116450 h 149429"/>
                  <a:gd name="connsiteX27" fmla="*/ 67076 w 104959"/>
                  <a:gd name="connsiteY27" fmla="*/ 110898 h 149429"/>
                  <a:gd name="connsiteX28" fmla="*/ 77265 w 104959"/>
                  <a:gd name="connsiteY28" fmla="*/ 100281 h 149429"/>
                  <a:gd name="connsiteX29" fmla="*/ 83367 w 104959"/>
                  <a:gd name="connsiteY29" fmla="*/ 86614 h 149429"/>
                  <a:gd name="connsiteX30" fmla="*/ 82635 w 104959"/>
                  <a:gd name="connsiteY30" fmla="*/ 65320 h 149429"/>
                  <a:gd name="connsiteX31" fmla="*/ 73666 w 104959"/>
                  <a:gd name="connsiteY31" fmla="*/ 48175 h 149429"/>
                  <a:gd name="connsiteX32" fmla="*/ 60364 w 104959"/>
                  <a:gd name="connsiteY32" fmla="*/ 39267 h 149429"/>
                  <a:gd name="connsiteX33" fmla="*/ 45172 w 104959"/>
                  <a:gd name="connsiteY33" fmla="*/ 38108 h 149429"/>
                  <a:gd name="connsiteX34" fmla="*/ 30956 w 104959"/>
                  <a:gd name="connsiteY34" fmla="*/ 44209 h 149429"/>
                  <a:gd name="connsiteX35" fmla="*/ 20584 w 104959"/>
                  <a:gd name="connsiteY35" fmla="*/ 58121 h 149429"/>
                  <a:gd name="connsiteX36" fmla="*/ 16923 w 104959"/>
                  <a:gd name="connsiteY36" fmla="*/ 79537 h 149429"/>
                  <a:gd name="connsiteX37" fmla="*/ 22598 w 104959"/>
                  <a:gd name="connsiteY37" fmla="*/ 100281 h 149429"/>
                  <a:gd name="connsiteX38" fmla="*/ 39682 w 104959"/>
                  <a:gd name="connsiteY38" fmla="*/ 114925 h 14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04959" h="149429">
                    <a:moveTo>
                      <a:pt x="81658" y="9431"/>
                    </a:moveTo>
                    <a:cubicBezTo>
                      <a:pt x="81651" y="6703"/>
                      <a:pt x="82778" y="4095"/>
                      <a:pt x="84770" y="2232"/>
                    </a:cubicBezTo>
                    <a:cubicBezTo>
                      <a:pt x="86455" y="745"/>
                      <a:pt x="88624" y="-79"/>
                      <a:pt x="90871" y="-87"/>
                    </a:cubicBezTo>
                    <a:cubicBezTo>
                      <a:pt x="93131" y="-146"/>
                      <a:pt x="95322" y="687"/>
                      <a:pt x="96973" y="2232"/>
                    </a:cubicBezTo>
                    <a:cubicBezTo>
                      <a:pt x="98857" y="4159"/>
                      <a:pt x="99927" y="6737"/>
                      <a:pt x="99962" y="9431"/>
                    </a:cubicBezTo>
                    <a:cubicBezTo>
                      <a:pt x="100695" y="30949"/>
                      <a:pt x="101182" y="52487"/>
                      <a:pt x="101427" y="74045"/>
                    </a:cubicBezTo>
                    <a:cubicBezTo>
                      <a:pt x="101671" y="95604"/>
                      <a:pt x="102525" y="117976"/>
                      <a:pt x="103990" y="141161"/>
                    </a:cubicBezTo>
                    <a:cubicBezTo>
                      <a:pt x="103912" y="143556"/>
                      <a:pt x="102771" y="145793"/>
                      <a:pt x="100878" y="147262"/>
                    </a:cubicBezTo>
                    <a:cubicBezTo>
                      <a:pt x="99139" y="148629"/>
                      <a:pt x="96987" y="149361"/>
                      <a:pt x="94776" y="149337"/>
                    </a:cubicBezTo>
                    <a:cubicBezTo>
                      <a:pt x="92590" y="149390"/>
                      <a:pt x="90448" y="148726"/>
                      <a:pt x="88675" y="147445"/>
                    </a:cubicBezTo>
                    <a:cubicBezTo>
                      <a:pt x="86753" y="145999"/>
                      <a:pt x="85606" y="143748"/>
                      <a:pt x="85563" y="141344"/>
                    </a:cubicBezTo>
                    <a:lnTo>
                      <a:pt x="84465" y="122735"/>
                    </a:lnTo>
                    <a:cubicBezTo>
                      <a:pt x="78591" y="128183"/>
                      <a:pt x="71466" y="132101"/>
                      <a:pt x="63720" y="134144"/>
                    </a:cubicBezTo>
                    <a:cubicBezTo>
                      <a:pt x="54214" y="136390"/>
                      <a:pt x="44288" y="136116"/>
                      <a:pt x="34921" y="133351"/>
                    </a:cubicBezTo>
                    <a:cubicBezTo>
                      <a:pt x="28738" y="132083"/>
                      <a:pt x="22946" y="129365"/>
                      <a:pt x="18020" y="125419"/>
                    </a:cubicBezTo>
                    <a:cubicBezTo>
                      <a:pt x="13470" y="121685"/>
                      <a:pt x="9609" y="117183"/>
                      <a:pt x="6610" y="112118"/>
                    </a:cubicBezTo>
                    <a:cubicBezTo>
                      <a:pt x="3738" y="106888"/>
                      <a:pt x="1681" y="101251"/>
                      <a:pt x="509" y="95400"/>
                    </a:cubicBezTo>
                    <a:cubicBezTo>
                      <a:pt x="-835" y="89274"/>
                      <a:pt x="-1267" y="82983"/>
                      <a:pt x="-772" y="76730"/>
                    </a:cubicBezTo>
                    <a:cubicBezTo>
                      <a:pt x="-278" y="69390"/>
                      <a:pt x="1263" y="62157"/>
                      <a:pt x="3804" y="55253"/>
                    </a:cubicBezTo>
                    <a:cubicBezTo>
                      <a:pt x="6287" y="48492"/>
                      <a:pt x="9898" y="42200"/>
                      <a:pt x="14481" y="36644"/>
                    </a:cubicBezTo>
                    <a:cubicBezTo>
                      <a:pt x="23893" y="25191"/>
                      <a:pt x="38040" y="18691"/>
                      <a:pt x="52860" y="19010"/>
                    </a:cubicBezTo>
                    <a:cubicBezTo>
                      <a:pt x="58446" y="19198"/>
                      <a:pt x="63932" y="20549"/>
                      <a:pt x="68967" y="22976"/>
                    </a:cubicBezTo>
                    <a:cubicBezTo>
                      <a:pt x="73924" y="25424"/>
                      <a:pt x="78506" y="28568"/>
                      <a:pt x="82574" y="32312"/>
                    </a:cubicBezTo>
                    <a:cubicBezTo>
                      <a:pt x="82574" y="28712"/>
                      <a:pt x="82146" y="25051"/>
                      <a:pt x="82025" y="21268"/>
                    </a:cubicBezTo>
                    <a:cubicBezTo>
                      <a:pt x="81902" y="17485"/>
                      <a:pt x="81658" y="13397"/>
                      <a:pt x="81658" y="9431"/>
                    </a:cubicBezTo>
                    <a:close/>
                    <a:moveTo>
                      <a:pt x="39680" y="114742"/>
                    </a:moveTo>
                    <a:cubicBezTo>
                      <a:pt x="44210" y="116706"/>
                      <a:pt x="49216" y="117300"/>
                      <a:pt x="54080" y="116450"/>
                    </a:cubicBezTo>
                    <a:cubicBezTo>
                      <a:pt x="58767" y="115576"/>
                      <a:pt x="63204" y="113681"/>
                      <a:pt x="67076" y="110898"/>
                    </a:cubicBezTo>
                    <a:cubicBezTo>
                      <a:pt x="71066" y="107981"/>
                      <a:pt x="74514" y="104388"/>
                      <a:pt x="77265" y="100281"/>
                    </a:cubicBezTo>
                    <a:cubicBezTo>
                      <a:pt x="80069" y="96110"/>
                      <a:pt x="82133" y="91487"/>
                      <a:pt x="83367" y="86614"/>
                    </a:cubicBezTo>
                    <a:lnTo>
                      <a:pt x="82635" y="65320"/>
                    </a:lnTo>
                    <a:cubicBezTo>
                      <a:pt x="81071" y="58966"/>
                      <a:pt x="77994" y="53083"/>
                      <a:pt x="73666" y="48175"/>
                    </a:cubicBezTo>
                    <a:cubicBezTo>
                      <a:pt x="70040" y="44148"/>
                      <a:pt x="65469" y="41087"/>
                      <a:pt x="60364" y="39267"/>
                    </a:cubicBezTo>
                    <a:cubicBezTo>
                      <a:pt x="55474" y="37630"/>
                      <a:pt x="50254" y="37232"/>
                      <a:pt x="45172" y="38108"/>
                    </a:cubicBezTo>
                    <a:cubicBezTo>
                      <a:pt x="40007" y="38952"/>
                      <a:pt x="35126" y="41047"/>
                      <a:pt x="30956" y="44209"/>
                    </a:cubicBezTo>
                    <a:cubicBezTo>
                      <a:pt x="26395" y="47912"/>
                      <a:pt x="22831" y="52693"/>
                      <a:pt x="20584" y="58121"/>
                    </a:cubicBezTo>
                    <a:cubicBezTo>
                      <a:pt x="17747" y="64887"/>
                      <a:pt x="16495" y="72212"/>
                      <a:pt x="16923" y="79537"/>
                    </a:cubicBezTo>
                    <a:cubicBezTo>
                      <a:pt x="17140" y="86804"/>
                      <a:pt x="19084" y="93915"/>
                      <a:pt x="22598" y="100281"/>
                    </a:cubicBezTo>
                    <a:cubicBezTo>
                      <a:pt x="26281" y="107111"/>
                      <a:pt x="32369" y="112330"/>
                      <a:pt x="39682" y="114925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8" name="Forme libre : forme 117">
                <a:extLst>
                  <a:ext uri="{FF2B5EF4-FFF2-40B4-BE49-F238E27FC236}">
                    <a16:creationId xmlns:a16="http://schemas.microsoft.com/office/drawing/2014/main" id="{E6F281F0-B319-4529-99EC-426860501201}"/>
                  </a:ext>
                </a:extLst>
              </p:cNvPr>
              <p:cNvSpPr/>
              <p:nvPr/>
            </p:nvSpPr>
            <p:spPr>
              <a:xfrm>
                <a:off x="11436224" y="-198376"/>
                <a:ext cx="20046" cy="180793"/>
              </a:xfrm>
              <a:custGeom>
                <a:avLst/>
                <a:gdLst>
                  <a:gd name="connsiteX0" fmla="*/ -808 w 20046"/>
                  <a:gd name="connsiteY0" fmla="*/ 9374 h 180793"/>
                  <a:gd name="connsiteX1" fmla="*/ 1755 w 20046"/>
                  <a:gd name="connsiteY1" fmla="*/ 2541 h 180793"/>
                  <a:gd name="connsiteX2" fmla="*/ 7856 w 20046"/>
                  <a:gd name="connsiteY2" fmla="*/ -83 h 180793"/>
                  <a:gd name="connsiteX3" fmla="*/ 14446 w 20046"/>
                  <a:gd name="connsiteY3" fmla="*/ 2541 h 180793"/>
                  <a:gd name="connsiteX4" fmla="*/ 17009 w 20046"/>
                  <a:gd name="connsiteY4" fmla="*/ 9374 h 180793"/>
                  <a:gd name="connsiteX5" fmla="*/ 14446 w 20046"/>
                  <a:gd name="connsiteY5" fmla="*/ 15842 h 180793"/>
                  <a:gd name="connsiteX6" fmla="*/ 7856 w 20046"/>
                  <a:gd name="connsiteY6" fmla="*/ 18526 h 180793"/>
                  <a:gd name="connsiteX7" fmla="*/ 1755 w 20046"/>
                  <a:gd name="connsiteY7" fmla="*/ 15842 h 180793"/>
                  <a:gd name="connsiteX8" fmla="*/ -808 w 20046"/>
                  <a:gd name="connsiteY8" fmla="*/ 9374 h 180793"/>
                  <a:gd name="connsiteX9" fmla="*/ -808 w 20046"/>
                  <a:gd name="connsiteY9" fmla="*/ 47813 h 180793"/>
                  <a:gd name="connsiteX10" fmla="*/ 2182 w 20046"/>
                  <a:gd name="connsiteY10" fmla="*/ 40552 h 180793"/>
                  <a:gd name="connsiteX11" fmla="*/ 14995 w 20046"/>
                  <a:gd name="connsiteY11" fmla="*/ 40552 h 180793"/>
                  <a:gd name="connsiteX12" fmla="*/ 17923 w 20046"/>
                  <a:gd name="connsiteY12" fmla="*/ 47813 h 180793"/>
                  <a:gd name="connsiteX13" fmla="*/ 17924 w 20046"/>
                  <a:gd name="connsiteY13" fmla="*/ 80090 h 180793"/>
                  <a:gd name="connsiteX14" fmla="*/ 18473 w 20046"/>
                  <a:gd name="connsiteY14" fmla="*/ 110109 h 180793"/>
                  <a:gd name="connsiteX15" fmla="*/ 19022 w 20046"/>
                  <a:gd name="connsiteY15" fmla="*/ 140128 h 180793"/>
                  <a:gd name="connsiteX16" fmla="*/ 19022 w 20046"/>
                  <a:gd name="connsiteY16" fmla="*/ 172465 h 180793"/>
                  <a:gd name="connsiteX17" fmla="*/ 16093 w 20046"/>
                  <a:gd name="connsiteY17" fmla="*/ 178567 h 180793"/>
                  <a:gd name="connsiteX18" fmla="*/ 2914 w 20046"/>
                  <a:gd name="connsiteY18" fmla="*/ 178567 h 180793"/>
                  <a:gd name="connsiteX19" fmla="*/ -76 w 20046"/>
                  <a:gd name="connsiteY19" fmla="*/ 172465 h 180793"/>
                  <a:gd name="connsiteX20" fmla="*/ -76 w 20046"/>
                  <a:gd name="connsiteY20" fmla="*/ 140128 h 180793"/>
                  <a:gd name="connsiteX21" fmla="*/ -441 w 20046"/>
                  <a:gd name="connsiteY21" fmla="*/ 110109 h 180793"/>
                  <a:gd name="connsiteX22" fmla="*/ -808 w 20046"/>
                  <a:gd name="connsiteY22" fmla="*/ 80090 h 180793"/>
                  <a:gd name="connsiteX23" fmla="*/ -808 w 20046"/>
                  <a:gd name="connsiteY23" fmla="*/ 47813 h 180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0046" h="180793">
                    <a:moveTo>
                      <a:pt x="-808" y="9374"/>
                    </a:moveTo>
                    <a:cubicBezTo>
                      <a:pt x="-896" y="6846"/>
                      <a:pt x="26" y="4387"/>
                      <a:pt x="1755" y="2541"/>
                    </a:cubicBezTo>
                    <a:cubicBezTo>
                      <a:pt x="3344" y="867"/>
                      <a:pt x="5549" y="-81"/>
                      <a:pt x="7856" y="-83"/>
                    </a:cubicBezTo>
                    <a:cubicBezTo>
                      <a:pt x="10325" y="-181"/>
                      <a:pt x="12720" y="773"/>
                      <a:pt x="14446" y="2541"/>
                    </a:cubicBezTo>
                    <a:cubicBezTo>
                      <a:pt x="16174" y="4388"/>
                      <a:pt x="17096" y="6846"/>
                      <a:pt x="17009" y="9374"/>
                    </a:cubicBezTo>
                    <a:cubicBezTo>
                      <a:pt x="17066" y="11788"/>
                      <a:pt x="16142" y="14122"/>
                      <a:pt x="14446" y="15842"/>
                    </a:cubicBezTo>
                    <a:cubicBezTo>
                      <a:pt x="12726" y="17626"/>
                      <a:pt x="10333" y="18601"/>
                      <a:pt x="7856" y="18526"/>
                    </a:cubicBezTo>
                    <a:cubicBezTo>
                      <a:pt x="5542" y="18502"/>
                      <a:pt x="3337" y="17532"/>
                      <a:pt x="1755" y="15842"/>
                    </a:cubicBezTo>
                    <a:cubicBezTo>
                      <a:pt x="60" y="14122"/>
                      <a:pt x="-865" y="11788"/>
                      <a:pt x="-808" y="9374"/>
                    </a:cubicBezTo>
                    <a:close/>
                    <a:moveTo>
                      <a:pt x="-808" y="47813"/>
                    </a:moveTo>
                    <a:cubicBezTo>
                      <a:pt x="-1048" y="45051"/>
                      <a:pt x="66" y="42344"/>
                      <a:pt x="2182" y="40552"/>
                    </a:cubicBezTo>
                    <a:cubicBezTo>
                      <a:pt x="5918" y="37531"/>
                      <a:pt x="11258" y="37531"/>
                      <a:pt x="14995" y="40552"/>
                    </a:cubicBezTo>
                    <a:cubicBezTo>
                      <a:pt x="17071" y="42368"/>
                      <a:pt x="18159" y="45065"/>
                      <a:pt x="17923" y="47813"/>
                    </a:cubicBezTo>
                    <a:cubicBezTo>
                      <a:pt x="17924" y="59162"/>
                      <a:pt x="17924" y="69961"/>
                      <a:pt x="17924" y="80090"/>
                    </a:cubicBezTo>
                    <a:cubicBezTo>
                      <a:pt x="17924" y="90218"/>
                      <a:pt x="17924" y="100224"/>
                      <a:pt x="18473" y="110109"/>
                    </a:cubicBezTo>
                    <a:cubicBezTo>
                      <a:pt x="19022" y="119993"/>
                      <a:pt x="18900" y="129999"/>
                      <a:pt x="19022" y="140128"/>
                    </a:cubicBezTo>
                    <a:cubicBezTo>
                      <a:pt x="19144" y="150256"/>
                      <a:pt x="19022" y="161056"/>
                      <a:pt x="19022" y="172465"/>
                    </a:cubicBezTo>
                    <a:cubicBezTo>
                      <a:pt x="19144" y="174864"/>
                      <a:pt x="18042" y="177162"/>
                      <a:pt x="16093" y="178567"/>
                    </a:cubicBezTo>
                    <a:cubicBezTo>
                      <a:pt x="12162" y="181417"/>
                      <a:pt x="6845" y="181417"/>
                      <a:pt x="2914" y="178567"/>
                    </a:cubicBezTo>
                    <a:cubicBezTo>
                      <a:pt x="933" y="177183"/>
                      <a:pt x="-196" y="174878"/>
                      <a:pt x="-76" y="172465"/>
                    </a:cubicBezTo>
                    <a:cubicBezTo>
                      <a:pt x="-76" y="161056"/>
                      <a:pt x="-76" y="150256"/>
                      <a:pt x="-76" y="140128"/>
                    </a:cubicBezTo>
                    <a:cubicBezTo>
                      <a:pt x="-76" y="129999"/>
                      <a:pt x="-76" y="119993"/>
                      <a:pt x="-441" y="110109"/>
                    </a:cubicBezTo>
                    <a:cubicBezTo>
                      <a:pt x="-808" y="100224"/>
                      <a:pt x="-441" y="90218"/>
                      <a:pt x="-808" y="80090"/>
                    </a:cubicBezTo>
                    <a:cubicBezTo>
                      <a:pt x="-1174" y="69961"/>
                      <a:pt x="-808" y="59162"/>
                      <a:pt x="-808" y="47813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9" name="Forme libre : forme 118">
                <a:extLst>
                  <a:ext uri="{FF2B5EF4-FFF2-40B4-BE49-F238E27FC236}">
                    <a16:creationId xmlns:a16="http://schemas.microsoft.com/office/drawing/2014/main" id="{CAC5D801-91F8-440E-889B-638AE30AD6F7}"/>
                  </a:ext>
                </a:extLst>
              </p:cNvPr>
              <p:cNvSpPr/>
              <p:nvPr/>
            </p:nvSpPr>
            <p:spPr>
              <a:xfrm>
                <a:off x="11490172" y="-157531"/>
                <a:ext cx="98133" cy="136923"/>
              </a:xfrm>
              <a:custGeom>
                <a:avLst/>
                <a:gdLst>
                  <a:gd name="connsiteX0" fmla="*/ 14618 w 98133"/>
                  <a:gd name="connsiteY0" fmla="*/ 105751 h 136923"/>
                  <a:gd name="connsiteX1" fmla="*/ 30787 w 98133"/>
                  <a:gd name="connsiteY1" fmla="*/ 114659 h 136923"/>
                  <a:gd name="connsiteX2" fmla="*/ 52081 w 98133"/>
                  <a:gd name="connsiteY2" fmla="*/ 117526 h 136923"/>
                  <a:gd name="connsiteX3" fmla="*/ 70812 w 98133"/>
                  <a:gd name="connsiteY3" fmla="*/ 112950 h 136923"/>
                  <a:gd name="connsiteX4" fmla="*/ 78865 w 98133"/>
                  <a:gd name="connsiteY4" fmla="*/ 99649 h 136923"/>
                  <a:gd name="connsiteX5" fmla="*/ 73557 w 98133"/>
                  <a:gd name="connsiteY5" fmla="*/ 86775 h 136923"/>
                  <a:gd name="connsiteX6" fmla="*/ 60134 w 98133"/>
                  <a:gd name="connsiteY6" fmla="*/ 79332 h 136923"/>
                  <a:gd name="connsiteX7" fmla="*/ 42562 w 98133"/>
                  <a:gd name="connsiteY7" fmla="*/ 74389 h 136923"/>
                  <a:gd name="connsiteX8" fmla="*/ 24746 w 98133"/>
                  <a:gd name="connsiteY8" fmla="*/ 68898 h 136923"/>
                  <a:gd name="connsiteX9" fmla="*/ 10407 w 98133"/>
                  <a:gd name="connsiteY9" fmla="*/ 59746 h 136923"/>
                  <a:gd name="connsiteX10" fmla="*/ 3635 w 98133"/>
                  <a:gd name="connsiteY10" fmla="*/ 43821 h 136923"/>
                  <a:gd name="connsiteX11" fmla="*/ 6564 w 98133"/>
                  <a:gd name="connsiteY11" fmla="*/ 25517 h 136923"/>
                  <a:gd name="connsiteX12" fmla="*/ 16631 w 98133"/>
                  <a:gd name="connsiteY12" fmla="*/ 11972 h 136923"/>
                  <a:gd name="connsiteX13" fmla="*/ 31336 w 98133"/>
                  <a:gd name="connsiteY13" fmla="*/ 3613 h 136923"/>
                  <a:gd name="connsiteX14" fmla="*/ 48420 w 98133"/>
                  <a:gd name="connsiteY14" fmla="*/ 13 h 136923"/>
                  <a:gd name="connsiteX15" fmla="*/ 71910 w 98133"/>
                  <a:gd name="connsiteY15" fmla="*/ 4406 h 136923"/>
                  <a:gd name="connsiteX16" fmla="*/ 88811 w 98133"/>
                  <a:gd name="connsiteY16" fmla="*/ 18256 h 136923"/>
                  <a:gd name="connsiteX17" fmla="*/ 90276 w 98133"/>
                  <a:gd name="connsiteY17" fmla="*/ 24907 h 136923"/>
                  <a:gd name="connsiteX18" fmla="*/ 87103 w 98133"/>
                  <a:gd name="connsiteY18" fmla="*/ 30032 h 136923"/>
                  <a:gd name="connsiteX19" fmla="*/ 81428 w 98133"/>
                  <a:gd name="connsiteY19" fmla="*/ 31557 h 136923"/>
                  <a:gd name="connsiteX20" fmla="*/ 75327 w 98133"/>
                  <a:gd name="connsiteY20" fmla="*/ 27775 h 136923"/>
                  <a:gd name="connsiteX21" fmla="*/ 63124 w 98133"/>
                  <a:gd name="connsiteY21" fmla="*/ 19599 h 136923"/>
                  <a:gd name="connsiteX22" fmla="*/ 47382 w 98133"/>
                  <a:gd name="connsiteY22" fmla="*/ 17524 h 136923"/>
                  <a:gd name="connsiteX23" fmla="*/ 29078 w 98133"/>
                  <a:gd name="connsiteY23" fmla="*/ 24175 h 136923"/>
                  <a:gd name="connsiteX24" fmla="*/ 21757 w 98133"/>
                  <a:gd name="connsiteY24" fmla="*/ 39550 h 136923"/>
                  <a:gd name="connsiteX25" fmla="*/ 27431 w 98133"/>
                  <a:gd name="connsiteY25" fmla="*/ 49252 h 136923"/>
                  <a:gd name="connsiteX26" fmla="*/ 41831 w 98133"/>
                  <a:gd name="connsiteY26" fmla="*/ 55353 h 136923"/>
                  <a:gd name="connsiteX27" fmla="*/ 60135 w 98133"/>
                  <a:gd name="connsiteY27" fmla="*/ 60722 h 136923"/>
                  <a:gd name="connsiteX28" fmla="*/ 78439 w 98133"/>
                  <a:gd name="connsiteY28" fmla="*/ 68105 h 136923"/>
                  <a:gd name="connsiteX29" fmla="*/ 92045 w 98133"/>
                  <a:gd name="connsiteY29" fmla="*/ 80674 h 136923"/>
                  <a:gd name="connsiteX30" fmla="*/ 97048 w 98133"/>
                  <a:gd name="connsiteY30" fmla="*/ 101358 h 136923"/>
                  <a:gd name="connsiteX31" fmla="*/ 90947 w 98133"/>
                  <a:gd name="connsiteY31" fmla="*/ 118869 h 136923"/>
                  <a:gd name="connsiteX32" fmla="*/ 76608 w 98133"/>
                  <a:gd name="connsiteY32" fmla="*/ 130278 h 136923"/>
                  <a:gd name="connsiteX33" fmla="*/ 57267 w 98133"/>
                  <a:gd name="connsiteY33" fmla="*/ 135953 h 136923"/>
                  <a:gd name="connsiteX34" fmla="*/ 36034 w 98133"/>
                  <a:gd name="connsiteY34" fmla="*/ 136319 h 136923"/>
                  <a:gd name="connsiteX35" fmla="*/ 16510 w 98133"/>
                  <a:gd name="connsiteY35" fmla="*/ 131559 h 136923"/>
                  <a:gd name="connsiteX36" fmla="*/ 1988 w 98133"/>
                  <a:gd name="connsiteY36" fmla="*/ 121858 h 136923"/>
                  <a:gd name="connsiteX37" fmla="*/ -940 w 98133"/>
                  <a:gd name="connsiteY37" fmla="*/ 114292 h 136923"/>
                  <a:gd name="connsiteX38" fmla="*/ 1805 w 98133"/>
                  <a:gd name="connsiteY38" fmla="*/ 107276 h 136923"/>
                  <a:gd name="connsiteX39" fmla="*/ 7906 w 98133"/>
                  <a:gd name="connsiteY39" fmla="*/ 103859 h 136923"/>
                  <a:gd name="connsiteX40" fmla="*/ 14618 w 98133"/>
                  <a:gd name="connsiteY40" fmla="*/ 105750 h 136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98133" h="136923">
                    <a:moveTo>
                      <a:pt x="14618" y="105751"/>
                    </a:moveTo>
                    <a:cubicBezTo>
                      <a:pt x="19178" y="110024"/>
                      <a:pt x="24737" y="113087"/>
                      <a:pt x="30787" y="114659"/>
                    </a:cubicBezTo>
                    <a:cubicBezTo>
                      <a:pt x="37672" y="116807"/>
                      <a:pt x="44872" y="117776"/>
                      <a:pt x="52081" y="117526"/>
                    </a:cubicBezTo>
                    <a:cubicBezTo>
                      <a:pt x="58589" y="117430"/>
                      <a:pt x="64992" y="115865"/>
                      <a:pt x="70812" y="112950"/>
                    </a:cubicBezTo>
                    <a:cubicBezTo>
                      <a:pt x="75955" y="110571"/>
                      <a:pt x="79141" y="105309"/>
                      <a:pt x="78865" y="99649"/>
                    </a:cubicBezTo>
                    <a:cubicBezTo>
                      <a:pt x="79156" y="94772"/>
                      <a:pt x="77201" y="90030"/>
                      <a:pt x="73557" y="86775"/>
                    </a:cubicBezTo>
                    <a:cubicBezTo>
                      <a:pt x="69584" y="83482"/>
                      <a:pt x="65032" y="80958"/>
                      <a:pt x="60134" y="79332"/>
                    </a:cubicBezTo>
                    <a:cubicBezTo>
                      <a:pt x="54381" y="77332"/>
                      <a:pt x="48514" y="75682"/>
                      <a:pt x="42562" y="74389"/>
                    </a:cubicBezTo>
                    <a:cubicBezTo>
                      <a:pt x="36475" y="73082"/>
                      <a:pt x="30513" y="71244"/>
                      <a:pt x="24746" y="68898"/>
                    </a:cubicBezTo>
                    <a:cubicBezTo>
                      <a:pt x="19448" y="66748"/>
                      <a:pt x="14588" y="63646"/>
                      <a:pt x="10407" y="59746"/>
                    </a:cubicBezTo>
                    <a:cubicBezTo>
                      <a:pt x="6179" y="55511"/>
                      <a:pt x="3753" y="49805"/>
                      <a:pt x="3635" y="43821"/>
                    </a:cubicBezTo>
                    <a:cubicBezTo>
                      <a:pt x="3078" y="37571"/>
                      <a:pt x="4085" y="31281"/>
                      <a:pt x="6564" y="25517"/>
                    </a:cubicBezTo>
                    <a:cubicBezTo>
                      <a:pt x="8896" y="20324"/>
                      <a:pt x="12331" y="15702"/>
                      <a:pt x="16631" y="11972"/>
                    </a:cubicBezTo>
                    <a:cubicBezTo>
                      <a:pt x="20984" y="8314"/>
                      <a:pt x="25966" y="5482"/>
                      <a:pt x="31336" y="3613"/>
                    </a:cubicBezTo>
                    <a:cubicBezTo>
                      <a:pt x="36867" y="1736"/>
                      <a:pt x="42602" y="527"/>
                      <a:pt x="48420" y="13"/>
                    </a:cubicBezTo>
                    <a:cubicBezTo>
                      <a:pt x="56494" y="-515"/>
                      <a:pt x="64572" y="996"/>
                      <a:pt x="71910" y="4406"/>
                    </a:cubicBezTo>
                    <a:cubicBezTo>
                      <a:pt x="78698" y="7401"/>
                      <a:pt x="84541" y="12189"/>
                      <a:pt x="88811" y="18256"/>
                    </a:cubicBezTo>
                    <a:cubicBezTo>
                      <a:pt x="90194" y="20177"/>
                      <a:pt x="90723" y="22583"/>
                      <a:pt x="90276" y="24907"/>
                    </a:cubicBezTo>
                    <a:cubicBezTo>
                      <a:pt x="89892" y="26950"/>
                      <a:pt x="88761" y="28778"/>
                      <a:pt x="87103" y="30032"/>
                    </a:cubicBezTo>
                    <a:cubicBezTo>
                      <a:pt x="85504" y="31304"/>
                      <a:pt x="83450" y="31856"/>
                      <a:pt x="81428" y="31557"/>
                    </a:cubicBezTo>
                    <a:cubicBezTo>
                      <a:pt x="78990" y="31111"/>
                      <a:pt x="76810" y="29760"/>
                      <a:pt x="75327" y="27775"/>
                    </a:cubicBezTo>
                    <a:cubicBezTo>
                      <a:pt x="71985" y="24096"/>
                      <a:pt x="67797" y="21289"/>
                      <a:pt x="63124" y="19599"/>
                    </a:cubicBezTo>
                    <a:cubicBezTo>
                      <a:pt x="58108" y="17700"/>
                      <a:pt x="52719" y="16990"/>
                      <a:pt x="47382" y="17524"/>
                    </a:cubicBezTo>
                    <a:cubicBezTo>
                      <a:pt x="40798" y="18074"/>
                      <a:pt x="34479" y="20370"/>
                      <a:pt x="29078" y="24175"/>
                    </a:cubicBezTo>
                    <a:cubicBezTo>
                      <a:pt x="24055" y="27615"/>
                      <a:pt x="21261" y="33483"/>
                      <a:pt x="21757" y="39550"/>
                    </a:cubicBezTo>
                    <a:cubicBezTo>
                      <a:pt x="21596" y="43614"/>
                      <a:pt x="23811" y="47400"/>
                      <a:pt x="27431" y="49252"/>
                    </a:cubicBezTo>
                    <a:cubicBezTo>
                      <a:pt x="32004" y="51784"/>
                      <a:pt x="36831" y="53829"/>
                      <a:pt x="41831" y="55353"/>
                    </a:cubicBezTo>
                    <a:cubicBezTo>
                      <a:pt x="47932" y="57183"/>
                      <a:pt x="54034" y="58953"/>
                      <a:pt x="60135" y="60722"/>
                    </a:cubicBezTo>
                    <a:cubicBezTo>
                      <a:pt x="66528" y="62386"/>
                      <a:pt x="72680" y="64867"/>
                      <a:pt x="78439" y="68105"/>
                    </a:cubicBezTo>
                    <a:cubicBezTo>
                      <a:pt x="83867" y="71210"/>
                      <a:pt x="88520" y="75508"/>
                      <a:pt x="92045" y="80674"/>
                    </a:cubicBezTo>
                    <a:cubicBezTo>
                      <a:pt x="95892" y="86852"/>
                      <a:pt x="97647" y="94104"/>
                      <a:pt x="97048" y="101358"/>
                    </a:cubicBezTo>
                    <a:cubicBezTo>
                      <a:pt x="96987" y="107705"/>
                      <a:pt x="94843" y="113857"/>
                      <a:pt x="90947" y="118869"/>
                    </a:cubicBezTo>
                    <a:cubicBezTo>
                      <a:pt x="87098" y="123714"/>
                      <a:pt x="82195" y="127616"/>
                      <a:pt x="76608" y="130278"/>
                    </a:cubicBezTo>
                    <a:cubicBezTo>
                      <a:pt x="70479" y="133120"/>
                      <a:pt x="63960" y="135032"/>
                      <a:pt x="57267" y="135953"/>
                    </a:cubicBezTo>
                    <a:cubicBezTo>
                      <a:pt x="50234" y="136988"/>
                      <a:pt x="43098" y="137111"/>
                      <a:pt x="36034" y="136319"/>
                    </a:cubicBezTo>
                    <a:cubicBezTo>
                      <a:pt x="29335" y="135652"/>
                      <a:pt x="22763" y="134050"/>
                      <a:pt x="16510" y="131559"/>
                    </a:cubicBezTo>
                    <a:cubicBezTo>
                      <a:pt x="10981" y="129499"/>
                      <a:pt x="6009" y="126177"/>
                      <a:pt x="1988" y="121858"/>
                    </a:cubicBezTo>
                    <a:cubicBezTo>
                      <a:pt x="-90" y="119914"/>
                      <a:pt x="-1168" y="117129"/>
                      <a:pt x="-940" y="114292"/>
                    </a:cubicBezTo>
                    <a:cubicBezTo>
                      <a:pt x="-788" y="111723"/>
                      <a:pt x="173" y="109267"/>
                      <a:pt x="1805" y="107276"/>
                    </a:cubicBezTo>
                    <a:cubicBezTo>
                      <a:pt x="3332" y="105404"/>
                      <a:pt x="5513" y="104183"/>
                      <a:pt x="7906" y="103859"/>
                    </a:cubicBezTo>
                    <a:cubicBezTo>
                      <a:pt x="10315" y="103429"/>
                      <a:pt x="12789" y="104126"/>
                      <a:pt x="14618" y="105750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0" name="Forme libre : forme 119">
                <a:extLst>
                  <a:ext uri="{FF2B5EF4-FFF2-40B4-BE49-F238E27FC236}">
                    <a16:creationId xmlns:a16="http://schemas.microsoft.com/office/drawing/2014/main" id="{96D49418-9E0E-4FE5-86EB-1EED8890C337}"/>
                  </a:ext>
                </a:extLst>
              </p:cNvPr>
              <p:cNvSpPr/>
              <p:nvPr/>
            </p:nvSpPr>
            <p:spPr>
              <a:xfrm>
                <a:off x="9867038" y="117049"/>
                <a:ext cx="116846" cy="138480"/>
              </a:xfrm>
              <a:custGeom>
                <a:avLst/>
                <a:gdLst>
                  <a:gd name="connsiteX0" fmla="*/ 43511 w 116846"/>
                  <a:gd name="connsiteY0" fmla="*/ 424 h 138480"/>
                  <a:gd name="connsiteX1" fmla="*/ 59863 w 116846"/>
                  <a:gd name="connsiteY1" fmla="*/ 790 h 138480"/>
                  <a:gd name="connsiteX2" fmla="*/ 74872 w 116846"/>
                  <a:gd name="connsiteY2" fmla="*/ 6892 h 138480"/>
                  <a:gd name="connsiteX3" fmla="*/ 87075 w 116846"/>
                  <a:gd name="connsiteY3" fmla="*/ 18484 h 138480"/>
                  <a:gd name="connsiteX4" fmla="*/ 94946 w 116846"/>
                  <a:gd name="connsiteY4" fmla="*/ 35995 h 138480"/>
                  <a:gd name="connsiteX5" fmla="*/ 94031 w 116846"/>
                  <a:gd name="connsiteY5" fmla="*/ 42829 h 138480"/>
                  <a:gd name="connsiteX6" fmla="*/ 83048 w 116846"/>
                  <a:gd name="connsiteY6" fmla="*/ 45513 h 138480"/>
                  <a:gd name="connsiteX7" fmla="*/ 78777 w 116846"/>
                  <a:gd name="connsiteY7" fmla="*/ 40144 h 138480"/>
                  <a:gd name="connsiteX8" fmla="*/ 65965 w 116846"/>
                  <a:gd name="connsiteY8" fmla="*/ 21840 h 138480"/>
                  <a:gd name="connsiteX9" fmla="*/ 45036 w 116846"/>
                  <a:gd name="connsiteY9" fmla="*/ 18240 h 138480"/>
                  <a:gd name="connsiteX10" fmla="*/ 31064 w 116846"/>
                  <a:gd name="connsiteY10" fmla="*/ 24342 h 138480"/>
                  <a:gd name="connsiteX11" fmla="*/ 22095 w 116846"/>
                  <a:gd name="connsiteY11" fmla="*/ 35751 h 138480"/>
                  <a:gd name="connsiteX12" fmla="*/ 17152 w 116846"/>
                  <a:gd name="connsiteY12" fmla="*/ 50578 h 138480"/>
                  <a:gd name="connsiteX13" fmla="*/ 16054 w 116846"/>
                  <a:gd name="connsiteY13" fmla="*/ 67112 h 138480"/>
                  <a:gd name="connsiteX14" fmla="*/ 18982 w 116846"/>
                  <a:gd name="connsiteY14" fmla="*/ 86271 h 138480"/>
                  <a:gd name="connsiteX15" fmla="*/ 26304 w 116846"/>
                  <a:gd name="connsiteY15" fmla="*/ 102989 h 138480"/>
                  <a:gd name="connsiteX16" fmla="*/ 37713 w 116846"/>
                  <a:gd name="connsiteY16" fmla="*/ 115192 h 138480"/>
                  <a:gd name="connsiteX17" fmla="*/ 52723 w 116846"/>
                  <a:gd name="connsiteY17" fmla="*/ 119707 h 138480"/>
                  <a:gd name="connsiteX18" fmla="*/ 75847 w 116846"/>
                  <a:gd name="connsiteY18" fmla="*/ 114216 h 138480"/>
                  <a:gd name="connsiteX19" fmla="*/ 99704 w 116846"/>
                  <a:gd name="connsiteY19" fmla="*/ 94996 h 138480"/>
                  <a:gd name="connsiteX20" fmla="*/ 106354 w 116846"/>
                  <a:gd name="connsiteY20" fmla="*/ 91396 h 138480"/>
                  <a:gd name="connsiteX21" fmla="*/ 112456 w 116846"/>
                  <a:gd name="connsiteY21" fmla="*/ 93288 h 138480"/>
                  <a:gd name="connsiteX22" fmla="*/ 115751 w 116846"/>
                  <a:gd name="connsiteY22" fmla="*/ 98657 h 138480"/>
                  <a:gd name="connsiteX23" fmla="*/ 113920 w 116846"/>
                  <a:gd name="connsiteY23" fmla="*/ 105308 h 138480"/>
                  <a:gd name="connsiteX24" fmla="*/ 99948 w 116846"/>
                  <a:gd name="connsiteY24" fmla="*/ 120195 h 138480"/>
                  <a:gd name="connsiteX25" fmla="*/ 84023 w 116846"/>
                  <a:gd name="connsiteY25" fmla="*/ 130384 h 138480"/>
                  <a:gd name="connsiteX26" fmla="*/ 67671 w 116846"/>
                  <a:gd name="connsiteY26" fmla="*/ 136486 h 138480"/>
                  <a:gd name="connsiteX27" fmla="*/ 52601 w 116846"/>
                  <a:gd name="connsiteY27" fmla="*/ 138377 h 138480"/>
                  <a:gd name="connsiteX28" fmla="*/ 29293 w 116846"/>
                  <a:gd name="connsiteY28" fmla="*/ 132276 h 138480"/>
                  <a:gd name="connsiteX29" fmla="*/ 12453 w 116846"/>
                  <a:gd name="connsiteY29" fmla="*/ 116290 h 138480"/>
                  <a:gd name="connsiteX30" fmla="*/ 2325 w 116846"/>
                  <a:gd name="connsiteY30" fmla="*/ 94020 h 138480"/>
                  <a:gd name="connsiteX31" fmla="*/ -970 w 116846"/>
                  <a:gd name="connsiteY31" fmla="*/ 68150 h 138480"/>
                  <a:gd name="connsiteX32" fmla="*/ 1410 w 116846"/>
                  <a:gd name="connsiteY32" fmla="*/ 45575 h 138480"/>
                  <a:gd name="connsiteX33" fmla="*/ 9097 w 116846"/>
                  <a:gd name="connsiteY33" fmla="*/ 25013 h 138480"/>
                  <a:gd name="connsiteX34" fmla="*/ 22887 w 116846"/>
                  <a:gd name="connsiteY34" fmla="*/ 9271 h 138480"/>
                  <a:gd name="connsiteX35" fmla="*/ 43510 w 116846"/>
                  <a:gd name="connsiteY35" fmla="*/ 424 h 138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16846" h="138480">
                    <a:moveTo>
                      <a:pt x="43511" y="424"/>
                    </a:moveTo>
                    <a:cubicBezTo>
                      <a:pt x="48944" y="-368"/>
                      <a:pt x="54471" y="-244"/>
                      <a:pt x="59863" y="790"/>
                    </a:cubicBezTo>
                    <a:cubicBezTo>
                      <a:pt x="65221" y="1812"/>
                      <a:pt x="70322" y="3885"/>
                      <a:pt x="74872" y="6892"/>
                    </a:cubicBezTo>
                    <a:cubicBezTo>
                      <a:pt x="79600" y="9996"/>
                      <a:pt x="83733" y="13922"/>
                      <a:pt x="87075" y="18484"/>
                    </a:cubicBezTo>
                    <a:cubicBezTo>
                      <a:pt x="90814" y="23753"/>
                      <a:pt x="93488" y="29701"/>
                      <a:pt x="94946" y="35995"/>
                    </a:cubicBezTo>
                    <a:cubicBezTo>
                      <a:pt x="95757" y="38288"/>
                      <a:pt x="95416" y="40830"/>
                      <a:pt x="94031" y="42829"/>
                    </a:cubicBezTo>
                    <a:cubicBezTo>
                      <a:pt x="91571" y="46365"/>
                      <a:pt x="86862" y="47516"/>
                      <a:pt x="83048" y="45513"/>
                    </a:cubicBezTo>
                    <a:cubicBezTo>
                      <a:pt x="80895" y="44450"/>
                      <a:pt x="79329" y="42481"/>
                      <a:pt x="78777" y="40144"/>
                    </a:cubicBezTo>
                    <a:cubicBezTo>
                      <a:pt x="76390" y="32920"/>
                      <a:pt x="71935" y="26556"/>
                      <a:pt x="65965" y="21840"/>
                    </a:cubicBezTo>
                    <a:cubicBezTo>
                      <a:pt x="59866" y="17600"/>
                      <a:pt x="52201" y="16281"/>
                      <a:pt x="45036" y="18240"/>
                    </a:cubicBezTo>
                    <a:cubicBezTo>
                      <a:pt x="39917" y="18988"/>
                      <a:pt x="35092" y="21095"/>
                      <a:pt x="31064" y="24342"/>
                    </a:cubicBezTo>
                    <a:cubicBezTo>
                      <a:pt x="27376" y="27540"/>
                      <a:pt x="24332" y="31412"/>
                      <a:pt x="22095" y="35751"/>
                    </a:cubicBezTo>
                    <a:cubicBezTo>
                      <a:pt x="19697" y="40411"/>
                      <a:pt x="18031" y="45411"/>
                      <a:pt x="17152" y="50578"/>
                    </a:cubicBezTo>
                    <a:cubicBezTo>
                      <a:pt x="16174" y="56031"/>
                      <a:pt x="15806" y="61577"/>
                      <a:pt x="16054" y="67112"/>
                    </a:cubicBezTo>
                    <a:cubicBezTo>
                      <a:pt x="16280" y="73591"/>
                      <a:pt x="17263" y="80021"/>
                      <a:pt x="18982" y="86271"/>
                    </a:cubicBezTo>
                    <a:cubicBezTo>
                      <a:pt x="20558" y="92183"/>
                      <a:pt x="23027" y="97821"/>
                      <a:pt x="26304" y="102989"/>
                    </a:cubicBezTo>
                    <a:cubicBezTo>
                      <a:pt x="29239" y="107789"/>
                      <a:pt x="33121" y="111941"/>
                      <a:pt x="37713" y="115192"/>
                    </a:cubicBezTo>
                    <a:cubicBezTo>
                      <a:pt x="42135" y="118202"/>
                      <a:pt x="47375" y="119778"/>
                      <a:pt x="52723" y="119707"/>
                    </a:cubicBezTo>
                    <a:cubicBezTo>
                      <a:pt x="60767" y="119827"/>
                      <a:pt x="68715" y="117940"/>
                      <a:pt x="75847" y="114216"/>
                    </a:cubicBezTo>
                    <a:cubicBezTo>
                      <a:pt x="85008" y="109473"/>
                      <a:pt x="93121" y="102937"/>
                      <a:pt x="99704" y="94996"/>
                    </a:cubicBezTo>
                    <a:cubicBezTo>
                      <a:pt x="101309" y="92906"/>
                      <a:pt x="103727" y="91597"/>
                      <a:pt x="106354" y="91396"/>
                    </a:cubicBezTo>
                    <a:cubicBezTo>
                      <a:pt x="108551" y="91262"/>
                      <a:pt x="110721" y="91935"/>
                      <a:pt x="112456" y="93288"/>
                    </a:cubicBezTo>
                    <a:cubicBezTo>
                      <a:pt x="114143" y="94642"/>
                      <a:pt x="115308" y="96540"/>
                      <a:pt x="115751" y="98657"/>
                    </a:cubicBezTo>
                    <a:cubicBezTo>
                      <a:pt x="116178" y="101037"/>
                      <a:pt x="115505" y="103482"/>
                      <a:pt x="113920" y="105308"/>
                    </a:cubicBezTo>
                    <a:cubicBezTo>
                      <a:pt x="109988" y="110904"/>
                      <a:pt x="105284" y="115917"/>
                      <a:pt x="99948" y="120195"/>
                    </a:cubicBezTo>
                    <a:cubicBezTo>
                      <a:pt x="95028" y="124163"/>
                      <a:pt x="89687" y="127579"/>
                      <a:pt x="84023" y="130384"/>
                    </a:cubicBezTo>
                    <a:cubicBezTo>
                      <a:pt x="78820" y="133028"/>
                      <a:pt x="73334" y="135074"/>
                      <a:pt x="67671" y="136486"/>
                    </a:cubicBezTo>
                    <a:cubicBezTo>
                      <a:pt x="62738" y="137701"/>
                      <a:pt x="57680" y="138335"/>
                      <a:pt x="52601" y="138377"/>
                    </a:cubicBezTo>
                    <a:cubicBezTo>
                      <a:pt x="44412" y="138578"/>
                      <a:pt x="36333" y="136463"/>
                      <a:pt x="29293" y="132276"/>
                    </a:cubicBezTo>
                    <a:cubicBezTo>
                      <a:pt x="22628" y="128179"/>
                      <a:pt x="16892" y="122734"/>
                      <a:pt x="12453" y="116290"/>
                    </a:cubicBezTo>
                    <a:cubicBezTo>
                      <a:pt x="7762" y="109538"/>
                      <a:pt x="4330" y="101993"/>
                      <a:pt x="2325" y="94020"/>
                    </a:cubicBezTo>
                    <a:cubicBezTo>
                      <a:pt x="116" y="85575"/>
                      <a:pt x="-992" y="76879"/>
                      <a:pt x="-970" y="68150"/>
                    </a:cubicBezTo>
                    <a:cubicBezTo>
                      <a:pt x="-970" y="60562"/>
                      <a:pt x="-172" y="52996"/>
                      <a:pt x="1410" y="45575"/>
                    </a:cubicBezTo>
                    <a:cubicBezTo>
                      <a:pt x="2890" y="38363"/>
                      <a:pt x="5484" y="31426"/>
                      <a:pt x="9097" y="25013"/>
                    </a:cubicBezTo>
                    <a:cubicBezTo>
                      <a:pt x="12575" y="18882"/>
                      <a:pt x="17267" y="13526"/>
                      <a:pt x="22887" y="9271"/>
                    </a:cubicBezTo>
                    <a:cubicBezTo>
                      <a:pt x="28878" y="4584"/>
                      <a:pt x="35985" y="1535"/>
                      <a:pt x="43510" y="424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1" name="Forme libre : forme 120">
                <a:extLst>
                  <a:ext uri="{FF2B5EF4-FFF2-40B4-BE49-F238E27FC236}">
                    <a16:creationId xmlns:a16="http://schemas.microsoft.com/office/drawing/2014/main" id="{6C28D507-F86D-43BD-BF0A-7C839116E482}"/>
                  </a:ext>
                </a:extLst>
              </p:cNvPr>
              <p:cNvSpPr/>
              <p:nvPr/>
            </p:nvSpPr>
            <p:spPr>
              <a:xfrm>
                <a:off x="10002735" y="129329"/>
                <a:ext cx="111962" cy="120155"/>
              </a:xfrm>
              <a:custGeom>
                <a:avLst/>
                <a:gdLst>
                  <a:gd name="connsiteX0" fmla="*/ 56627 w 111962"/>
                  <a:gd name="connsiteY0" fmla="*/ 119996 h 120155"/>
                  <a:gd name="connsiteX1" fmla="*/ 31062 w 111962"/>
                  <a:gd name="connsiteY1" fmla="*/ 115420 h 120155"/>
                  <a:gd name="connsiteX2" fmla="*/ 12758 w 111962"/>
                  <a:gd name="connsiteY2" fmla="*/ 101874 h 120155"/>
                  <a:gd name="connsiteX3" fmla="*/ 2325 w 111962"/>
                  <a:gd name="connsiteY3" fmla="*/ 82472 h 120155"/>
                  <a:gd name="connsiteX4" fmla="*/ -970 w 111962"/>
                  <a:gd name="connsiteY4" fmla="*/ 60141 h 120155"/>
                  <a:gd name="connsiteX5" fmla="*/ 2691 w 111962"/>
                  <a:gd name="connsiteY5" fmla="*/ 38054 h 120155"/>
                  <a:gd name="connsiteX6" fmla="*/ 13490 w 111962"/>
                  <a:gd name="connsiteY6" fmla="*/ 18956 h 120155"/>
                  <a:gd name="connsiteX7" fmla="*/ 31062 w 111962"/>
                  <a:gd name="connsiteY7" fmla="*/ 5411 h 120155"/>
                  <a:gd name="connsiteX8" fmla="*/ 55468 w 111962"/>
                  <a:gd name="connsiteY8" fmla="*/ -80 h 120155"/>
                  <a:gd name="connsiteX9" fmla="*/ 79874 w 111962"/>
                  <a:gd name="connsiteY9" fmla="*/ 5045 h 120155"/>
                  <a:gd name="connsiteX10" fmla="*/ 97446 w 111962"/>
                  <a:gd name="connsiteY10" fmla="*/ 18773 h 120155"/>
                  <a:gd name="connsiteX11" fmla="*/ 107697 w 111962"/>
                  <a:gd name="connsiteY11" fmla="*/ 38420 h 120155"/>
                  <a:gd name="connsiteX12" fmla="*/ 110992 w 111962"/>
                  <a:gd name="connsiteY12" fmla="*/ 60934 h 120155"/>
                  <a:gd name="connsiteX13" fmla="*/ 107514 w 111962"/>
                  <a:gd name="connsiteY13" fmla="*/ 82472 h 120155"/>
                  <a:gd name="connsiteX14" fmla="*/ 97264 w 111962"/>
                  <a:gd name="connsiteY14" fmla="*/ 101325 h 120155"/>
                  <a:gd name="connsiteX15" fmla="*/ 80240 w 111962"/>
                  <a:gd name="connsiteY15" fmla="*/ 114871 h 120155"/>
                  <a:gd name="connsiteX16" fmla="*/ 56628 w 111962"/>
                  <a:gd name="connsiteY16" fmla="*/ 119996 h 120155"/>
                  <a:gd name="connsiteX17" fmla="*/ 56627 w 111962"/>
                  <a:gd name="connsiteY17" fmla="*/ 102118 h 120155"/>
                  <a:gd name="connsiteX18" fmla="*/ 72613 w 111962"/>
                  <a:gd name="connsiteY18" fmla="*/ 98702 h 120155"/>
                  <a:gd name="connsiteX19" fmla="*/ 84022 w 111962"/>
                  <a:gd name="connsiteY19" fmla="*/ 89428 h 120155"/>
                  <a:gd name="connsiteX20" fmla="*/ 90795 w 111962"/>
                  <a:gd name="connsiteY20" fmla="*/ 75882 h 120155"/>
                  <a:gd name="connsiteX21" fmla="*/ 92991 w 111962"/>
                  <a:gd name="connsiteY21" fmla="*/ 60324 h 120155"/>
                  <a:gd name="connsiteX22" fmla="*/ 90612 w 111962"/>
                  <a:gd name="connsiteY22" fmla="*/ 44765 h 120155"/>
                  <a:gd name="connsiteX23" fmla="*/ 83229 w 111962"/>
                  <a:gd name="connsiteY23" fmla="*/ 31281 h 120155"/>
                  <a:gd name="connsiteX24" fmla="*/ 71026 w 111962"/>
                  <a:gd name="connsiteY24" fmla="*/ 21946 h 120155"/>
                  <a:gd name="connsiteX25" fmla="*/ 54674 w 111962"/>
                  <a:gd name="connsiteY25" fmla="*/ 18529 h 120155"/>
                  <a:gd name="connsiteX26" fmla="*/ 26973 w 111962"/>
                  <a:gd name="connsiteY26" fmla="*/ 32379 h 120155"/>
                  <a:gd name="connsiteX27" fmla="*/ 20018 w 111962"/>
                  <a:gd name="connsiteY27" fmla="*/ 45680 h 120155"/>
                  <a:gd name="connsiteX28" fmla="*/ 17638 w 111962"/>
                  <a:gd name="connsiteY28" fmla="*/ 61117 h 120155"/>
                  <a:gd name="connsiteX29" fmla="*/ 27889 w 111962"/>
                  <a:gd name="connsiteY29" fmla="*/ 89000 h 120155"/>
                  <a:gd name="connsiteX30" fmla="*/ 56993 w 111962"/>
                  <a:gd name="connsiteY30" fmla="*/ 102118 h 120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11962" h="120155">
                    <a:moveTo>
                      <a:pt x="56627" y="119996"/>
                    </a:moveTo>
                    <a:cubicBezTo>
                      <a:pt x="47869" y="120426"/>
                      <a:pt x="39127" y="118861"/>
                      <a:pt x="31062" y="115420"/>
                    </a:cubicBezTo>
                    <a:cubicBezTo>
                      <a:pt x="23992" y="112387"/>
                      <a:pt x="17725" y="107749"/>
                      <a:pt x="12758" y="101874"/>
                    </a:cubicBezTo>
                    <a:cubicBezTo>
                      <a:pt x="8006" y="96178"/>
                      <a:pt x="4456" y="89578"/>
                      <a:pt x="2325" y="82472"/>
                    </a:cubicBezTo>
                    <a:cubicBezTo>
                      <a:pt x="132" y="75231"/>
                      <a:pt x="-979" y="67706"/>
                      <a:pt x="-970" y="60141"/>
                    </a:cubicBezTo>
                    <a:cubicBezTo>
                      <a:pt x="-995" y="52625"/>
                      <a:pt x="243" y="45159"/>
                      <a:pt x="2691" y="38054"/>
                    </a:cubicBezTo>
                    <a:cubicBezTo>
                      <a:pt x="5053" y="31063"/>
                      <a:pt x="8717" y="24583"/>
                      <a:pt x="13490" y="18956"/>
                    </a:cubicBezTo>
                    <a:cubicBezTo>
                      <a:pt x="18377" y="13305"/>
                      <a:pt x="24353" y="8698"/>
                      <a:pt x="31062" y="5411"/>
                    </a:cubicBezTo>
                    <a:cubicBezTo>
                      <a:pt x="38697" y="1817"/>
                      <a:pt x="47029" y="-58"/>
                      <a:pt x="55468" y="-80"/>
                    </a:cubicBezTo>
                    <a:cubicBezTo>
                      <a:pt x="63886" y="-236"/>
                      <a:pt x="72230" y="1516"/>
                      <a:pt x="79874" y="5045"/>
                    </a:cubicBezTo>
                    <a:cubicBezTo>
                      <a:pt x="86683" y="8251"/>
                      <a:pt x="92687" y="12942"/>
                      <a:pt x="97446" y="18773"/>
                    </a:cubicBezTo>
                    <a:cubicBezTo>
                      <a:pt x="102126" y="24581"/>
                      <a:pt x="105610" y="31258"/>
                      <a:pt x="107697" y="38420"/>
                    </a:cubicBezTo>
                    <a:cubicBezTo>
                      <a:pt x="109882" y="45725"/>
                      <a:pt x="110992" y="53309"/>
                      <a:pt x="110992" y="60934"/>
                    </a:cubicBezTo>
                    <a:cubicBezTo>
                      <a:pt x="110993" y="68253"/>
                      <a:pt x="109819" y="75525"/>
                      <a:pt x="107514" y="82472"/>
                    </a:cubicBezTo>
                    <a:cubicBezTo>
                      <a:pt x="105255" y="89320"/>
                      <a:pt x="101783" y="95706"/>
                      <a:pt x="97264" y="101325"/>
                    </a:cubicBezTo>
                    <a:cubicBezTo>
                      <a:pt x="92641" y="107024"/>
                      <a:pt x="86833" y="111647"/>
                      <a:pt x="80240" y="114871"/>
                    </a:cubicBezTo>
                    <a:cubicBezTo>
                      <a:pt x="72875" y="118390"/>
                      <a:pt x="64790" y="120145"/>
                      <a:pt x="56628" y="119996"/>
                    </a:cubicBezTo>
                    <a:close/>
                    <a:moveTo>
                      <a:pt x="56627" y="102118"/>
                    </a:moveTo>
                    <a:cubicBezTo>
                      <a:pt x="62152" y="102271"/>
                      <a:pt x="67633" y="101099"/>
                      <a:pt x="72613" y="98702"/>
                    </a:cubicBezTo>
                    <a:cubicBezTo>
                      <a:pt x="77052" y="96487"/>
                      <a:pt x="80947" y="93320"/>
                      <a:pt x="84022" y="89428"/>
                    </a:cubicBezTo>
                    <a:cubicBezTo>
                      <a:pt x="87125" y="85387"/>
                      <a:pt x="89424" y="80789"/>
                      <a:pt x="90795" y="75882"/>
                    </a:cubicBezTo>
                    <a:cubicBezTo>
                      <a:pt x="92258" y="70826"/>
                      <a:pt x="92998" y="65588"/>
                      <a:pt x="92991" y="60324"/>
                    </a:cubicBezTo>
                    <a:cubicBezTo>
                      <a:pt x="92997" y="55047"/>
                      <a:pt x="92194" y="49800"/>
                      <a:pt x="90612" y="44765"/>
                    </a:cubicBezTo>
                    <a:cubicBezTo>
                      <a:pt x="89101" y="39812"/>
                      <a:pt x="86588" y="35222"/>
                      <a:pt x="83229" y="31281"/>
                    </a:cubicBezTo>
                    <a:cubicBezTo>
                      <a:pt x="79903" y="27304"/>
                      <a:pt x="75735" y="24116"/>
                      <a:pt x="71026" y="21946"/>
                    </a:cubicBezTo>
                    <a:cubicBezTo>
                      <a:pt x="65898" y="19602"/>
                      <a:pt x="60312" y="18435"/>
                      <a:pt x="54674" y="18529"/>
                    </a:cubicBezTo>
                    <a:cubicBezTo>
                      <a:pt x="43825" y="18735"/>
                      <a:pt x="33648" y="23824"/>
                      <a:pt x="26973" y="32379"/>
                    </a:cubicBezTo>
                    <a:cubicBezTo>
                      <a:pt x="23897" y="36374"/>
                      <a:pt x="21544" y="40875"/>
                      <a:pt x="20018" y="45680"/>
                    </a:cubicBezTo>
                    <a:cubicBezTo>
                      <a:pt x="18422" y="50670"/>
                      <a:pt x="17620" y="55879"/>
                      <a:pt x="17638" y="61117"/>
                    </a:cubicBezTo>
                    <a:cubicBezTo>
                      <a:pt x="17817" y="71301"/>
                      <a:pt x="21428" y="81126"/>
                      <a:pt x="27889" y="89000"/>
                    </a:cubicBezTo>
                    <a:cubicBezTo>
                      <a:pt x="35072" y="97595"/>
                      <a:pt x="45795" y="102429"/>
                      <a:pt x="56993" y="102118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2" name="Forme libre : forme 121">
                <a:extLst>
                  <a:ext uri="{FF2B5EF4-FFF2-40B4-BE49-F238E27FC236}">
                    <a16:creationId xmlns:a16="http://schemas.microsoft.com/office/drawing/2014/main" id="{0CFECFD0-2E6C-4D3F-B943-7E3DFEE1E5C9}"/>
                  </a:ext>
                </a:extLst>
              </p:cNvPr>
              <p:cNvSpPr/>
              <p:nvPr/>
            </p:nvSpPr>
            <p:spPr>
              <a:xfrm>
                <a:off x="10146180" y="118477"/>
                <a:ext cx="194354" cy="141006"/>
              </a:xfrm>
              <a:custGeom>
                <a:avLst/>
                <a:gdLst>
                  <a:gd name="connsiteX0" fmla="*/ 16906 w 194354"/>
                  <a:gd name="connsiteY0" fmla="*/ 35055 h 141006"/>
                  <a:gd name="connsiteX1" fmla="*/ 33563 w 194354"/>
                  <a:gd name="connsiteY1" fmla="*/ 13029 h 141006"/>
                  <a:gd name="connsiteX2" fmla="*/ 59128 w 194354"/>
                  <a:gd name="connsiteY2" fmla="*/ 3938 h 141006"/>
                  <a:gd name="connsiteX3" fmla="*/ 75601 w 194354"/>
                  <a:gd name="connsiteY3" fmla="*/ 8453 h 141006"/>
                  <a:gd name="connsiteX4" fmla="*/ 87804 w 194354"/>
                  <a:gd name="connsiteY4" fmla="*/ 20228 h 141006"/>
                  <a:gd name="connsiteX5" fmla="*/ 96041 w 194354"/>
                  <a:gd name="connsiteY5" fmla="*/ 36397 h 141006"/>
                  <a:gd name="connsiteX6" fmla="*/ 101534 w 194354"/>
                  <a:gd name="connsiteY6" fmla="*/ 53725 h 141006"/>
                  <a:gd name="connsiteX7" fmla="*/ 106537 w 194354"/>
                  <a:gd name="connsiteY7" fmla="*/ 39448 h 141006"/>
                  <a:gd name="connsiteX8" fmla="*/ 115322 w 194354"/>
                  <a:gd name="connsiteY8" fmla="*/ 23889 h 141006"/>
                  <a:gd name="connsiteX9" fmla="*/ 127525 w 194354"/>
                  <a:gd name="connsiteY9" fmla="*/ 11137 h 141006"/>
                  <a:gd name="connsiteX10" fmla="*/ 143084 w 194354"/>
                  <a:gd name="connsiteY10" fmla="*/ 5829 h 141006"/>
                  <a:gd name="connsiteX11" fmla="*/ 163646 w 194354"/>
                  <a:gd name="connsiteY11" fmla="*/ 10588 h 141006"/>
                  <a:gd name="connsiteX12" fmla="*/ 177618 w 194354"/>
                  <a:gd name="connsiteY12" fmla="*/ 24805 h 141006"/>
                  <a:gd name="connsiteX13" fmla="*/ 186222 w 194354"/>
                  <a:gd name="connsiteY13" fmla="*/ 46282 h 141006"/>
                  <a:gd name="connsiteX14" fmla="*/ 190981 w 194354"/>
                  <a:gd name="connsiteY14" fmla="*/ 72518 h 141006"/>
                  <a:gd name="connsiteX15" fmla="*/ 192994 w 194354"/>
                  <a:gd name="connsiteY15" fmla="*/ 101011 h 141006"/>
                  <a:gd name="connsiteX16" fmla="*/ 193360 w 194354"/>
                  <a:gd name="connsiteY16" fmla="*/ 129688 h 141006"/>
                  <a:gd name="connsiteX17" fmla="*/ 190615 w 194354"/>
                  <a:gd name="connsiteY17" fmla="*/ 135790 h 141006"/>
                  <a:gd name="connsiteX18" fmla="*/ 178412 w 194354"/>
                  <a:gd name="connsiteY18" fmla="*/ 135790 h 141006"/>
                  <a:gd name="connsiteX19" fmla="*/ 175666 w 194354"/>
                  <a:gd name="connsiteY19" fmla="*/ 129688 h 141006"/>
                  <a:gd name="connsiteX20" fmla="*/ 174751 w 194354"/>
                  <a:gd name="connsiteY20" fmla="*/ 93812 h 141006"/>
                  <a:gd name="connsiteX21" fmla="*/ 171395 w 194354"/>
                  <a:gd name="connsiteY21" fmla="*/ 59400 h 141006"/>
                  <a:gd name="connsiteX22" fmla="*/ 162792 w 194354"/>
                  <a:gd name="connsiteY22" fmla="*/ 33530 h 141006"/>
                  <a:gd name="connsiteX23" fmla="*/ 145891 w 194354"/>
                  <a:gd name="connsiteY23" fmla="*/ 23645 h 141006"/>
                  <a:gd name="connsiteX24" fmla="*/ 129417 w 194354"/>
                  <a:gd name="connsiteY24" fmla="*/ 32431 h 141006"/>
                  <a:gd name="connsiteX25" fmla="*/ 117824 w 194354"/>
                  <a:gd name="connsiteY25" fmla="*/ 55190 h 141006"/>
                  <a:gd name="connsiteX26" fmla="*/ 111723 w 194354"/>
                  <a:gd name="connsiteY26" fmla="*/ 89419 h 141006"/>
                  <a:gd name="connsiteX27" fmla="*/ 110991 w 194354"/>
                  <a:gd name="connsiteY27" fmla="*/ 132129 h 141006"/>
                  <a:gd name="connsiteX28" fmla="*/ 108245 w 194354"/>
                  <a:gd name="connsiteY28" fmla="*/ 137620 h 141006"/>
                  <a:gd name="connsiteX29" fmla="*/ 102144 w 194354"/>
                  <a:gd name="connsiteY29" fmla="*/ 140121 h 141006"/>
                  <a:gd name="connsiteX30" fmla="*/ 96042 w 194354"/>
                  <a:gd name="connsiteY30" fmla="*/ 138413 h 141006"/>
                  <a:gd name="connsiteX31" fmla="*/ 93114 w 194354"/>
                  <a:gd name="connsiteY31" fmla="*/ 131763 h 141006"/>
                  <a:gd name="connsiteX32" fmla="*/ 90734 w 194354"/>
                  <a:gd name="connsiteY32" fmla="*/ 93507 h 141006"/>
                  <a:gd name="connsiteX33" fmla="*/ 86158 w 194354"/>
                  <a:gd name="connsiteY33" fmla="*/ 57996 h 141006"/>
                  <a:gd name="connsiteX34" fmla="*/ 76579 w 194354"/>
                  <a:gd name="connsiteY34" fmla="*/ 31943 h 141006"/>
                  <a:gd name="connsiteX35" fmla="*/ 59313 w 194354"/>
                  <a:gd name="connsiteY35" fmla="*/ 22303 h 141006"/>
                  <a:gd name="connsiteX36" fmla="*/ 43754 w 194354"/>
                  <a:gd name="connsiteY36" fmla="*/ 28404 h 141006"/>
                  <a:gd name="connsiteX37" fmla="*/ 33076 w 194354"/>
                  <a:gd name="connsiteY37" fmla="*/ 44207 h 141006"/>
                  <a:gd name="connsiteX38" fmla="*/ 26975 w 194354"/>
                  <a:gd name="connsiteY38" fmla="*/ 66050 h 141006"/>
                  <a:gd name="connsiteX39" fmla="*/ 23680 w 194354"/>
                  <a:gd name="connsiteY39" fmla="*/ 90761 h 141006"/>
                  <a:gd name="connsiteX40" fmla="*/ 22398 w 194354"/>
                  <a:gd name="connsiteY40" fmla="*/ 114862 h 141006"/>
                  <a:gd name="connsiteX41" fmla="*/ 22398 w 194354"/>
                  <a:gd name="connsiteY41" fmla="*/ 134813 h 141006"/>
                  <a:gd name="connsiteX42" fmla="*/ 18737 w 194354"/>
                  <a:gd name="connsiteY42" fmla="*/ 139389 h 141006"/>
                  <a:gd name="connsiteX43" fmla="*/ 12636 w 194354"/>
                  <a:gd name="connsiteY43" fmla="*/ 140915 h 141006"/>
                  <a:gd name="connsiteX44" fmla="*/ 6534 w 194354"/>
                  <a:gd name="connsiteY44" fmla="*/ 139389 h 141006"/>
                  <a:gd name="connsiteX45" fmla="*/ 3789 w 194354"/>
                  <a:gd name="connsiteY45" fmla="*/ 134813 h 141006"/>
                  <a:gd name="connsiteX46" fmla="*/ 1226 w 194354"/>
                  <a:gd name="connsiteY46" fmla="*/ 74775 h 141006"/>
                  <a:gd name="connsiteX47" fmla="*/ -970 w 194354"/>
                  <a:gd name="connsiteY47" fmla="*/ 9429 h 141006"/>
                  <a:gd name="connsiteX48" fmla="*/ 2141 w 194354"/>
                  <a:gd name="connsiteY48" fmla="*/ 2168 h 141006"/>
                  <a:gd name="connsiteX49" fmla="*/ 8243 w 194354"/>
                  <a:gd name="connsiteY49" fmla="*/ -89 h 141006"/>
                  <a:gd name="connsiteX50" fmla="*/ 14344 w 194354"/>
                  <a:gd name="connsiteY50" fmla="*/ 2168 h 141006"/>
                  <a:gd name="connsiteX51" fmla="*/ 17273 w 194354"/>
                  <a:gd name="connsiteY51" fmla="*/ 9429 h 14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194354" h="141006">
                    <a:moveTo>
                      <a:pt x="16906" y="35055"/>
                    </a:moveTo>
                    <a:cubicBezTo>
                      <a:pt x="20946" y="26683"/>
                      <a:pt x="26608" y="19196"/>
                      <a:pt x="33563" y="13029"/>
                    </a:cubicBezTo>
                    <a:cubicBezTo>
                      <a:pt x="40740" y="7068"/>
                      <a:pt x="49799" y="3847"/>
                      <a:pt x="59128" y="3938"/>
                    </a:cubicBezTo>
                    <a:cubicBezTo>
                      <a:pt x="64945" y="3772"/>
                      <a:pt x="70681" y="5344"/>
                      <a:pt x="75601" y="8453"/>
                    </a:cubicBezTo>
                    <a:cubicBezTo>
                      <a:pt x="80396" y="11547"/>
                      <a:pt x="84541" y="15547"/>
                      <a:pt x="87804" y="20228"/>
                    </a:cubicBezTo>
                    <a:cubicBezTo>
                      <a:pt x="91198" y="25263"/>
                      <a:pt x="93964" y="30692"/>
                      <a:pt x="96041" y="36397"/>
                    </a:cubicBezTo>
                    <a:cubicBezTo>
                      <a:pt x="98239" y="42499"/>
                      <a:pt x="100069" y="48112"/>
                      <a:pt x="101534" y="53725"/>
                    </a:cubicBezTo>
                    <a:cubicBezTo>
                      <a:pt x="102780" y="48829"/>
                      <a:pt x="104454" y="44051"/>
                      <a:pt x="106537" y="39448"/>
                    </a:cubicBezTo>
                    <a:cubicBezTo>
                      <a:pt x="108890" y="33957"/>
                      <a:pt x="111836" y="28740"/>
                      <a:pt x="115322" y="23889"/>
                    </a:cubicBezTo>
                    <a:cubicBezTo>
                      <a:pt x="118696" y="19024"/>
                      <a:pt x="122814" y="14721"/>
                      <a:pt x="127525" y="11137"/>
                    </a:cubicBezTo>
                    <a:cubicBezTo>
                      <a:pt x="131984" y="7699"/>
                      <a:pt x="137454" y="5833"/>
                      <a:pt x="143084" y="5829"/>
                    </a:cubicBezTo>
                    <a:cubicBezTo>
                      <a:pt x="150259" y="5333"/>
                      <a:pt x="157419" y="6990"/>
                      <a:pt x="163646" y="10588"/>
                    </a:cubicBezTo>
                    <a:cubicBezTo>
                      <a:pt x="169374" y="14140"/>
                      <a:pt x="174166" y="19016"/>
                      <a:pt x="177618" y="24805"/>
                    </a:cubicBezTo>
                    <a:cubicBezTo>
                      <a:pt x="181525" y="31502"/>
                      <a:pt x="184424" y="38739"/>
                      <a:pt x="186222" y="46282"/>
                    </a:cubicBezTo>
                    <a:cubicBezTo>
                      <a:pt x="188370" y="54916"/>
                      <a:pt x="189960" y="63679"/>
                      <a:pt x="190981" y="72518"/>
                    </a:cubicBezTo>
                    <a:cubicBezTo>
                      <a:pt x="192079" y="81792"/>
                      <a:pt x="192750" y="91249"/>
                      <a:pt x="192994" y="101011"/>
                    </a:cubicBezTo>
                    <a:cubicBezTo>
                      <a:pt x="193238" y="110774"/>
                      <a:pt x="193360" y="120353"/>
                      <a:pt x="193360" y="129688"/>
                    </a:cubicBezTo>
                    <a:cubicBezTo>
                      <a:pt x="193559" y="132059"/>
                      <a:pt x="192521" y="134366"/>
                      <a:pt x="190615" y="135790"/>
                    </a:cubicBezTo>
                    <a:cubicBezTo>
                      <a:pt x="186907" y="138209"/>
                      <a:pt x="182119" y="138209"/>
                      <a:pt x="178412" y="135790"/>
                    </a:cubicBezTo>
                    <a:cubicBezTo>
                      <a:pt x="176505" y="134366"/>
                      <a:pt x="175467" y="132059"/>
                      <a:pt x="175666" y="129688"/>
                    </a:cubicBezTo>
                    <a:cubicBezTo>
                      <a:pt x="175341" y="118258"/>
                      <a:pt x="175035" y="106299"/>
                      <a:pt x="174751" y="93812"/>
                    </a:cubicBezTo>
                    <a:cubicBezTo>
                      <a:pt x="174437" y="82277"/>
                      <a:pt x="173315" y="70778"/>
                      <a:pt x="171395" y="59400"/>
                    </a:cubicBezTo>
                    <a:cubicBezTo>
                      <a:pt x="170010" y="50352"/>
                      <a:pt x="167101" y="41605"/>
                      <a:pt x="162792" y="33530"/>
                    </a:cubicBezTo>
                    <a:cubicBezTo>
                      <a:pt x="159661" y="27134"/>
                      <a:pt x="153000" y="23239"/>
                      <a:pt x="145891" y="23645"/>
                    </a:cubicBezTo>
                    <a:cubicBezTo>
                      <a:pt x="139373" y="24003"/>
                      <a:pt x="133345" y="27218"/>
                      <a:pt x="129417" y="32431"/>
                    </a:cubicBezTo>
                    <a:cubicBezTo>
                      <a:pt x="124111" y="39192"/>
                      <a:pt x="120173" y="46922"/>
                      <a:pt x="117824" y="55190"/>
                    </a:cubicBezTo>
                    <a:cubicBezTo>
                      <a:pt x="114589" y="66352"/>
                      <a:pt x="112544" y="77826"/>
                      <a:pt x="111723" y="89419"/>
                    </a:cubicBezTo>
                    <a:cubicBezTo>
                      <a:pt x="110479" y="103621"/>
                      <a:pt x="110234" y="117892"/>
                      <a:pt x="110991" y="132129"/>
                    </a:cubicBezTo>
                    <a:cubicBezTo>
                      <a:pt x="111036" y="134300"/>
                      <a:pt x="110009" y="136354"/>
                      <a:pt x="108245" y="137620"/>
                    </a:cubicBezTo>
                    <a:cubicBezTo>
                      <a:pt x="106466" y="138974"/>
                      <a:pt x="104362" y="139837"/>
                      <a:pt x="102144" y="140121"/>
                    </a:cubicBezTo>
                    <a:cubicBezTo>
                      <a:pt x="99971" y="140308"/>
                      <a:pt x="97803" y="139701"/>
                      <a:pt x="96042" y="138413"/>
                    </a:cubicBezTo>
                    <a:cubicBezTo>
                      <a:pt x="94014" y="136827"/>
                      <a:pt x="92914" y="134330"/>
                      <a:pt x="93114" y="131763"/>
                    </a:cubicBezTo>
                    <a:cubicBezTo>
                      <a:pt x="92382" y="119316"/>
                      <a:pt x="91589" y="106564"/>
                      <a:pt x="90734" y="93507"/>
                    </a:cubicBezTo>
                    <a:cubicBezTo>
                      <a:pt x="90019" y="81579"/>
                      <a:pt x="88490" y="69715"/>
                      <a:pt x="86158" y="57996"/>
                    </a:cubicBezTo>
                    <a:cubicBezTo>
                      <a:pt x="84480" y="48827"/>
                      <a:pt x="81240" y="40015"/>
                      <a:pt x="76579" y="31943"/>
                    </a:cubicBezTo>
                    <a:cubicBezTo>
                      <a:pt x="73204" y="25629"/>
                      <a:pt x="66458" y="21863"/>
                      <a:pt x="59313" y="22303"/>
                    </a:cubicBezTo>
                    <a:cubicBezTo>
                      <a:pt x="53522" y="22194"/>
                      <a:pt x="47926" y="24389"/>
                      <a:pt x="43754" y="28404"/>
                    </a:cubicBezTo>
                    <a:cubicBezTo>
                      <a:pt x="39174" y="32905"/>
                      <a:pt x="35543" y="38279"/>
                      <a:pt x="33076" y="44207"/>
                    </a:cubicBezTo>
                    <a:cubicBezTo>
                      <a:pt x="30210" y="51230"/>
                      <a:pt x="28163" y="58559"/>
                      <a:pt x="26975" y="66050"/>
                    </a:cubicBezTo>
                    <a:cubicBezTo>
                      <a:pt x="25510" y="74185"/>
                      <a:pt x="24412" y="82422"/>
                      <a:pt x="23680" y="90761"/>
                    </a:cubicBezTo>
                    <a:cubicBezTo>
                      <a:pt x="22948" y="99120"/>
                      <a:pt x="22520" y="107174"/>
                      <a:pt x="22398" y="114862"/>
                    </a:cubicBezTo>
                    <a:cubicBezTo>
                      <a:pt x="22276" y="122549"/>
                      <a:pt x="22398" y="129261"/>
                      <a:pt x="22398" y="134813"/>
                    </a:cubicBezTo>
                    <a:cubicBezTo>
                      <a:pt x="21943" y="136819"/>
                      <a:pt x="20594" y="138505"/>
                      <a:pt x="18737" y="139389"/>
                    </a:cubicBezTo>
                    <a:cubicBezTo>
                      <a:pt x="16857" y="140385"/>
                      <a:pt x="14763" y="140909"/>
                      <a:pt x="12636" y="140915"/>
                    </a:cubicBezTo>
                    <a:cubicBezTo>
                      <a:pt x="10503" y="140948"/>
                      <a:pt x="8400" y="140422"/>
                      <a:pt x="6534" y="139389"/>
                    </a:cubicBezTo>
                    <a:cubicBezTo>
                      <a:pt x="4792" y="138544"/>
                      <a:pt x="3715" y="136748"/>
                      <a:pt x="3789" y="134813"/>
                    </a:cubicBezTo>
                    <a:cubicBezTo>
                      <a:pt x="2325" y="116102"/>
                      <a:pt x="1470" y="96090"/>
                      <a:pt x="1226" y="74775"/>
                    </a:cubicBezTo>
                    <a:cubicBezTo>
                      <a:pt x="982" y="53461"/>
                      <a:pt x="250" y="31679"/>
                      <a:pt x="-970" y="9429"/>
                    </a:cubicBezTo>
                    <a:cubicBezTo>
                      <a:pt x="-980" y="6683"/>
                      <a:pt x="146" y="4055"/>
                      <a:pt x="2141" y="2168"/>
                    </a:cubicBezTo>
                    <a:cubicBezTo>
                      <a:pt x="3847" y="723"/>
                      <a:pt x="6007" y="-77"/>
                      <a:pt x="8243" y="-89"/>
                    </a:cubicBezTo>
                    <a:cubicBezTo>
                      <a:pt x="10485" y="-115"/>
                      <a:pt x="12659" y="689"/>
                      <a:pt x="14344" y="2168"/>
                    </a:cubicBezTo>
                    <a:cubicBezTo>
                      <a:pt x="16232" y="4113"/>
                      <a:pt x="17283" y="6719"/>
                      <a:pt x="17273" y="9429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3" name="Forme libre : forme 122">
                <a:extLst>
                  <a:ext uri="{FF2B5EF4-FFF2-40B4-BE49-F238E27FC236}">
                    <a16:creationId xmlns:a16="http://schemas.microsoft.com/office/drawing/2014/main" id="{3057DEE9-9471-4495-B483-4FCBA3B2C801}"/>
                  </a:ext>
                </a:extLst>
              </p:cNvPr>
              <p:cNvSpPr/>
              <p:nvPr/>
            </p:nvSpPr>
            <p:spPr>
              <a:xfrm>
                <a:off x="10374041" y="122615"/>
                <a:ext cx="114009" cy="220273"/>
              </a:xfrm>
              <a:custGeom>
                <a:avLst/>
                <a:gdLst>
                  <a:gd name="connsiteX0" fmla="*/ 57875 w 114009"/>
                  <a:gd name="connsiteY0" fmla="*/ 130493 h 220273"/>
                  <a:gd name="connsiteX1" fmla="*/ 34384 w 114009"/>
                  <a:gd name="connsiteY1" fmla="*/ 127076 h 220273"/>
                  <a:gd name="connsiteX2" fmla="*/ 17118 w 114009"/>
                  <a:gd name="connsiteY2" fmla="*/ 115666 h 220273"/>
                  <a:gd name="connsiteX3" fmla="*/ 16751 w 114009"/>
                  <a:gd name="connsiteY3" fmla="*/ 210726 h 220273"/>
                  <a:gd name="connsiteX4" fmla="*/ 14006 w 114009"/>
                  <a:gd name="connsiteY4" fmla="*/ 217926 h 220273"/>
                  <a:gd name="connsiteX5" fmla="*/ 7904 w 114009"/>
                  <a:gd name="connsiteY5" fmla="*/ 220184 h 220273"/>
                  <a:gd name="connsiteX6" fmla="*/ 1803 w 114009"/>
                  <a:gd name="connsiteY6" fmla="*/ 217743 h 220273"/>
                  <a:gd name="connsiteX7" fmla="*/ -942 w 114009"/>
                  <a:gd name="connsiteY7" fmla="*/ 210299 h 220273"/>
                  <a:gd name="connsiteX8" fmla="*/ 155 w 114009"/>
                  <a:gd name="connsiteY8" fmla="*/ 9685 h 220273"/>
                  <a:gd name="connsiteX9" fmla="*/ 2901 w 114009"/>
                  <a:gd name="connsiteY9" fmla="*/ 2241 h 220273"/>
                  <a:gd name="connsiteX10" fmla="*/ 15104 w 114009"/>
                  <a:gd name="connsiteY10" fmla="*/ 2241 h 220273"/>
                  <a:gd name="connsiteX11" fmla="*/ 17849 w 114009"/>
                  <a:gd name="connsiteY11" fmla="*/ 9685 h 220273"/>
                  <a:gd name="connsiteX12" fmla="*/ 17483 w 114009"/>
                  <a:gd name="connsiteY12" fmla="*/ 29880 h 220273"/>
                  <a:gd name="connsiteX13" fmla="*/ 34201 w 114009"/>
                  <a:gd name="connsiteY13" fmla="*/ 17677 h 220273"/>
                  <a:gd name="connsiteX14" fmla="*/ 56776 w 114009"/>
                  <a:gd name="connsiteY14" fmla="*/ 12125 h 220273"/>
                  <a:gd name="connsiteX15" fmla="*/ 87283 w 114009"/>
                  <a:gd name="connsiteY15" fmla="*/ 19569 h 220273"/>
                  <a:gd name="connsiteX16" fmla="*/ 106197 w 114009"/>
                  <a:gd name="connsiteY16" fmla="*/ 40741 h 220273"/>
                  <a:gd name="connsiteX17" fmla="*/ 113031 w 114009"/>
                  <a:gd name="connsiteY17" fmla="*/ 69112 h 220273"/>
                  <a:gd name="connsiteX18" fmla="*/ 107296 w 114009"/>
                  <a:gd name="connsiteY18" fmla="*/ 97911 h 220273"/>
                  <a:gd name="connsiteX19" fmla="*/ 88992 w 114009"/>
                  <a:gd name="connsiteY19" fmla="*/ 120608 h 220273"/>
                  <a:gd name="connsiteX20" fmla="*/ 57875 w 114009"/>
                  <a:gd name="connsiteY20" fmla="*/ 130493 h 220273"/>
                  <a:gd name="connsiteX21" fmla="*/ 57875 w 114009"/>
                  <a:gd name="connsiteY21" fmla="*/ 29026 h 220273"/>
                  <a:gd name="connsiteX22" fmla="*/ 36214 w 114009"/>
                  <a:gd name="connsiteY22" fmla="*/ 36287 h 220273"/>
                  <a:gd name="connsiteX23" fmla="*/ 23218 w 114009"/>
                  <a:gd name="connsiteY23" fmla="*/ 52028 h 220273"/>
                  <a:gd name="connsiteX24" fmla="*/ 18948 w 114009"/>
                  <a:gd name="connsiteY24" fmla="*/ 72163 h 220273"/>
                  <a:gd name="connsiteX25" fmla="*/ 23401 w 114009"/>
                  <a:gd name="connsiteY25" fmla="*/ 92115 h 220273"/>
                  <a:gd name="connsiteX26" fmla="*/ 36214 w 114009"/>
                  <a:gd name="connsiteY26" fmla="*/ 107307 h 220273"/>
                  <a:gd name="connsiteX27" fmla="*/ 79351 w 114009"/>
                  <a:gd name="connsiteY27" fmla="*/ 106941 h 220273"/>
                  <a:gd name="connsiteX28" fmla="*/ 92225 w 114009"/>
                  <a:gd name="connsiteY28" fmla="*/ 90956 h 220273"/>
                  <a:gd name="connsiteX29" fmla="*/ 96435 w 114009"/>
                  <a:gd name="connsiteY29" fmla="*/ 70272 h 220273"/>
                  <a:gd name="connsiteX30" fmla="*/ 92042 w 114009"/>
                  <a:gd name="connsiteY30" fmla="*/ 49771 h 220273"/>
                  <a:gd name="connsiteX31" fmla="*/ 78985 w 114009"/>
                  <a:gd name="connsiteY31" fmla="*/ 34578 h 220273"/>
                  <a:gd name="connsiteX32" fmla="*/ 57874 w 114009"/>
                  <a:gd name="connsiteY32" fmla="*/ 29026 h 220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14009" h="220273">
                    <a:moveTo>
                      <a:pt x="57875" y="130493"/>
                    </a:moveTo>
                    <a:cubicBezTo>
                      <a:pt x="49885" y="131192"/>
                      <a:pt x="41844" y="130022"/>
                      <a:pt x="34384" y="127076"/>
                    </a:cubicBezTo>
                    <a:cubicBezTo>
                      <a:pt x="27957" y="124402"/>
                      <a:pt x="22098" y="120530"/>
                      <a:pt x="17118" y="115666"/>
                    </a:cubicBezTo>
                    <a:lnTo>
                      <a:pt x="16751" y="210726"/>
                    </a:lnTo>
                    <a:cubicBezTo>
                      <a:pt x="16984" y="213420"/>
                      <a:pt x="15973" y="216072"/>
                      <a:pt x="14006" y="217926"/>
                    </a:cubicBezTo>
                    <a:cubicBezTo>
                      <a:pt x="12303" y="219376"/>
                      <a:pt x="10141" y="220176"/>
                      <a:pt x="7904" y="220184"/>
                    </a:cubicBezTo>
                    <a:cubicBezTo>
                      <a:pt x="5636" y="220165"/>
                      <a:pt x="3458" y="219294"/>
                      <a:pt x="1803" y="217743"/>
                    </a:cubicBezTo>
                    <a:cubicBezTo>
                      <a:pt x="-152" y="215780"/>
                      <a:pt x="-1155" y="213062"/>
                      <a:pt x="-942" y="210299"/>
                    </a:cubicBezTo>
                    <a:lnTo>
                      <a:pt x="155" y="9685"/>
                    </a:lnTo>
                    <a:cubicBezTo>
                      <a:pt x="-56" y="6922"/>
                      <a:pt x="946" y="4204"/>
                      <a:pt x="2901" y="2241"/>
                    </a:cubicBezTo>
                    <a:cubicBezTo>
                      <a:pt x="6375" y="-867"/>
                      <a:pt x="11629" y="-867"/>
                      <a:pt x="15104" y="2241"/>
                    </a:cubicBezTo>
                    <a:cubicBezTo>
                      <a:pt x="17059" y="4204"/>
                      <a:pt x="18061" y="6922"/>
                      <a:pt x="17849" y="9685"/>
                    </a:cubicBezTo>
                    <a:lnTo>
                      <a:pt x="17483" y="29880"/>
                    </a:lnTo>
                    <a:cubicBezTo>
                      <a:pt x="22242" y="24801"/>
                      <a:pt x="27913" y="20661"/>
                      <a:pt x="34201" y="17677"/>
                    </a:cubicBezTo>
                    <a:cubicBezTo>
                      <a:pt x="41269" y="14308"/>
                      <a:pt x="48952" y="12419"/>
                      <a:pt x="56776" y="12125"/>
                    </a:cubicBezTo>
                    <a:cubicBezTo>
                      <a:pt x="67481" y="11264"/>
                      <a:pt x="78178" y="13874"/>
                      <a:pt x="87283" y="19569"/>
                    </a:cubicBezTo>
                    <a:cubicBezTo>
                      <a:pt x="95350" y="24828"/>
                      <a:pt x="101877" y="32134"/>
                      <a:pt x="106197" y="40741"/>
                    </a:cubicBezTo>
                    <a:cubicBezTo>
                      <a:pt x="110630" y="49546"/>
                      <a:pt x="112968" y="59255"/>
                      <a:pt x="113031" y="69112"/>
                    </a:cubicBezTo>
                    <a:cubicBezTo>
                      <a:pt x="113183" y="79010"/>
                      <a:pt x="111228" y="88827"/>
                      <a:pt x="107296" y="97911"/>
                    </a:cubicBezTo>
                    <a:cubicBezTo>
                      <a:pt x="103300" y="106957"/>
                      <a:pt x="96986" y="114787"/>
                      <a:pt x="88992" y="120608"/>
                    </a:cubicBezTo>
                    <a:cubicBezTo>
                      <a:pt x="79884" y="127028"/>
                      <a:pt x="69017" y="130480"/>
                      <a:pt x="57875" y="130493"/>
                    </a:cubicBezTo>
                    <a:close/>
                    <a:moveTo>
                      <a:pt x="57875" y="29026"/>
                    </a:moveTo>
                    <a:cubicBezTo>
                      <a:pt x="50102" y="29287"/>
                      <a:pt x="42574" y="31810"/>
                      <a:pt x="36214" y="36287"/>
                    </a:cubicBezTo>
                    <a:cubicBezTo>
                      <a:pt x="30571" y="40297"/>
                      <a:pt x="26088" y="45728"/>
                      <a:pt x="23218" y="52028"/>
                    </a:cubicBezTo>
                    <a:cubicBezTo>
                      <a:pt x="20369" y="58357"/>
                      <a:pt x="18913" y="65223"/>
                      <a:pt x="18948" y="72163"/>
                    </a:cubicBezTo>
                    <a:cubicBezTo>
                      <a:pt x="18887" y="79067"/>
                      <a:pt x="20411" y="85892"/>
                      <a:pt x="23401" y="92115"/>
                    </a:cubicBezTo>
                    <a:cubicBezTo>
                      <a:pt x="26307" y="98189"/>
                      <a:pt x="30718" y="103419"/>
                      <a:pt x="36214" y="107307"/>
                    </a:cubicBezTo>
                    <a:cubicBezTo>
                      <a:pt x="49443" y="115577"/>
                      <a:pt x="66265" y="115434"/>
                      <a:pt x="79351" y="106941"/>
                    </a:cubicBezTo>
                    <a:cubicBezTo>
                      <a:pt x="84948" y="102810"/>
                      <a:pt x="89382" y="97304"/>
                      <a:pt x="92225" y="90956"/>
                    </a:cubicBezTo>
                    <a:cubicBezTo>
                      <a:pt x="95080" y="84438"/>
                      <a:pt x="96515" y="77387"/>
                      <a:pt x="96435" y="70272"/>
                    </a:cubicBezTo>
                    <a:cubicBezTo>
                      <a:pt x="96521" y="63196"/>
                      <a:pt x="95019" y="56190"/>
                      <a:pt x="92042" y="49771"/>
                    </a:cubicBezTo>
                    <a:cubicBezTo>
                      <a:pt x="89131" y="43627"/>
                      <a:pt x="84621" y="38380"/>
                      <a:pt x="78985" y="34578"/>
                    </a:cubicBezTo>
                    <a:cubicBezTo>
                      <a:pt x="72736" y="30486"/>
                      <a:pt x="65326" y="28537"/>
                      <a:pt x="57874" y="29026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4" name="Forme libre : forme 123">
                <a:extLst>
                  <a:ext uri="{FF2B5EF4-FFF2-40B4-BE49-F238E27FC236}">
                    <a16:creationId xmlns:a16="http://schemas.microsoft.com/office/drawing/2014/main" id="{012FCF90-CDE3-47EC-A2E6-18FF821E5923}"/>
                  </a:ext>
                </a:extLst>
              </p:cNvPr>
              <p:cNvSpPr/>
              <p:nvPr/>
            </p:nvSpPr>
            <p:spPr>
              <a:xfrm>
                <a:off x="10503049" y="47030"/>
                <a:ext cx="93631" cy="211109"/>
              </a:xfrm>
              <a:custGeom>
                <a:avLst/>
                <a:gdLst>
                  <a:gd name="connsiteX0" fmla="*/ 53885 w 93631"/>
                  <a:gd name="connsiteY0" fmla="*/ 93201 h 211109"/>
                  <a:gd name="connsiteX1" fmla="*/ 55349 w 93631"/>
                  <a:gd name="connsiteY1" fmla="*/ 203027 h 211109"/>
                  <a:gd name="connsiteX2" fmla="*/ 52420 w 93631"/>
                  <a:gd name="connsiteY2" fmla="*/ 209128 h 211109"/>
                  <a:gd name="connsiteX3" fmla="*/ 46686 w 93631"/>
                  <a:gd name="connsiteY3" fmla="*/ 211019 h 211109"/>
                  <a:gd name="connsiteX4" fmla="*/ 40584 w 93631"/>
                  <a:gd name="connsiteY4" fmla="*/ 209128 h 211109"/>
                  <a:gd name="connsiteX5" fmla="*/ 37289 w 93631"/>
                  <a:gd name="connsiteY5" fmla="*/ 203027 h 211109"/>
                  <a:gd name="connsiteX6" fmla="*/ 35825 w 93631"/>
                  <a:gd name="connsiteY6" fmla="*/ 93933 h 211109"/>
                  <a:gd name="connsiteX7" fmla="*/ 9039 w 93631"/>
                  <a:gd name="connsiteY7" fmla="*/ 94299 h 211109"/>
                  <a:gd name="connsiteX8" fmla="*/ 2023 w 93631"/>
                  <a:gd name="connsiteY8" fmla="*/ 91859 h 211109"/>
                  <a:gd name="connsiteX9" fmla="*/ -906 w 93631"/>
                  <a:gd name="connsiteY9" fmla="*/ 86306 h 211109"/>
                  <a:gd name="connsiteX10" fmla="*/ 925 w 93631"/>
                  <a:gd name="connsiteY10" fmla="*/ 80205 h 211109"/>
                  <a:gd name="connsiteX11" fmla="*/ 7942 w 93631"/>
                  <a:gd name="connsiteY11" fmla="*/ 77337 h 211109"/>
                  <a:gd name="connsiteX12" fmla="*/ 35458 w 93631"/>
                  <a:gd name="connsiteY12" fmla="*/ 76544 h 211109"/>
                  <a:gd name="connsiteX13" fmla="*/ 34726 w 93631"/>
                  <a:gd name="connsiteY13" fmla="*/ 9428 h 211109"/>
                  <a:gd name="connsiteX14" fmla="*/ 37472 w 93631"/>
                  <a:gd name="connsiteY14" fmla="*/ 2229 h 211109"/>
                  <a:gd name="connsiteX15" fmla="*/ 43573 w 93631"/>
                  <a:gd name="connsiteY15" fmla="*/ -90 h 211109"/>
                  <a:gd name="connsiteX16" fmla="*/ 49674 w 93631"/>
                  <a:gd name="connsiteY16" fmla="*/ 2229 h 211109"/>
                  <a:gd name="connsiteX17" fmla="*/ 52664 w 93631"/>
                  <a:gd name="connsiteY17" fmla="*/ 9428 h 211109"/>
                  <a:gd name="connsiteX18" fmla="*/ 53397 w 93631"/>
                  <a:gd name="connsiteY18" fmla="*/ 76544 h 211109"/>
                  <a:gd name="connsiteX19" fmla="*/ 83904 w 93631"/>
                  <a:gd name="connsiteY19" fmla="*/ 75812 h 211109"/>
                  <a:gd name="connsiteX20" fmla="*/ 90005 w 93631"/>
                  <a:gd name="connsiteY20" fmla="*/ 78252 h 211109"/>
                  <a:gd name="connsiteX21" fmla="*/ 92568 w 93631"/>
                  <a:gd name="connsiteY21" fmla="*/ 83988 h 211109"/>
                  <a:gd name="connsiteX22" fmla="*/ 91104 w 93631"/>
                  <a:gd name="connsiteY22" fmla="*/ 90089 h 211109"/>
                  <a:gd name="connsiteX23" fmla="*/ 85003 w 93631"/>
                  <a:gd name="connsiteY23" fmla="*/ 92774 h 21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93631" h="211109">
                    <a:moveTo>
                      <a:pt x="53885" y="93201"/>
                    </a:moveTo>
                    <a:lnTo>
                      <a:pt x="55349" y="203027"/>
                    </a:lnTo>
                    <a:cubicBezTo>
                      <a:pt x="55324" y="205394"/>
                      <a:pt x="54252" y="207628"/>
                      <a:pt x="52420" y="209128"/>
                    </a:cubicBezTo>
                    <a:cubicBezTo>
                      <a:pt x="50765" y="210364"/>
                      <a:pt x="48752" y="211028"/>
                      <a:pt x="46686" y="211019"/>
                    </a:cubicBezTo>
                    <a:cubicBezTo>
                      <a:pt x="44508" y="211015"/>
                      <a:pt x="42382" y="210356"/>
                      <a:pt x="40584" y="209128"/>
                    </a:cubicBezTo>
                    <a:cubicBezTo>
                      <a:pt x="38563" y="207747"/>
                      <a:pt x="37336" y="205474"/>
                      <a:pt x="37289" y="203027"/>
                    </a:cubicBezTo>
                    <a:lnTo>
                      <a:pt x="35825" y="93933"/>
                    </a:lnTo>
                    <a:lnTo>
                      <a:pt x="9039" y="94299"/>
                    </a:lnTo>
                    <a:cubicBezTo>
                      <a:pt x="6471" y="94442"/>
                      <a:pt x="3949" y="93565"/>
                      <a:pt x="2023" y="91859"/>
                    </a:cubicBezTo>
                    <a:cubicBezTo>
                      <a:pt x="414" y="90418"/>
                      <a:pt x="-625" y="88448"/>
                      <a:pt x="-906" y="86306"/>
                    </a:cubicBezTo>
                    <a:cubicBezTo>
                      <a:pt x="-1190" y="84105"/>
                      <a:pt x="-525" y="81886"/>
                      <a:pt x="925" y="80205"/>
                    </a:cubicBezTo>
                    <a:cubicBezTo>
                      <a:pt x="2646" y="78148"/>
                      <a:pt x="5272" y="77075"/>
                      <a:pt x="7942" y="77337"/>
                    </a:cubicBezTo>
                    <a:lnTo>
                      <a:pt x="35458" y="76544"/>
                    </a:lnTo>
                    <a:lnTo>
                      <a:pt x="34726" y="9428"/>
                    </a:lnTo>
                    <a:cubicBezTo>
                      <a:pt x="34493" y="6735"/>
                      <a:pt x="35505" y="4083"/>
                      <a:pt x="37472" y="2229"/>
                    </a:cubicBezTo>
                    <a:cubicBezTo>
                      <a:pt x="39157" y="742"/>
                      <a:pt x="41325" y="-82"/>
                      <a:pt x="43573" y="-90"/>
                    </a:cubicBezTo>
                    <a:cubicBezTo>
                      <a:pt x="45809" y="-21"/>
                      <a:pt x="47957" y="796"/>
                      <a:pt x="49674" y="2229"/>
                    </a:cubicBezTo>
                    <a:cubicBezTo>
                      <a:pt x="51764" y="4014"/>
                      <a:pt x="52875" y="6689"/>
                      <a:pt x="52664" y="9428"/>
                    </a:cubicBezTo>
                    <a:lnTo>
                      <a:pt x="53397" y="76544"/>
                    </a:lnTo>
                    <a:lnTo>
                      <a:pt x="83904" y="75812"/>
                    </a:lnTo>
                    <a:cubicBezTo>
                      <a:pt x="86197" y="75697"/>
                      <a:pt x="88425" y="76588"/>
                      <a:pt x="90005" y="78252"/>
                    </a:cubicBezTo>
                    <a:cubicBezTo>
                      <a:pt x="91439" y="79849"/>
                      <a:pt x="92335" y="81855"/>
                      <a:pt x="92568" y="83988"/>
                    </a:cubicBezTo>
                    <a:cubicBezTo>
                      <a:pt x="92891" y="86135"/>
                      <a:pt x="92366" y="88323"/>
                      <a:pt x="91104" y="90089"/>
                    </a:cubicBezTo>
                    <a:cubicBezTo>
                      <a:pt x="89698" y="92012"/>
                      <a:pt x="87370" y="93036"/>
                      <a:pt x="85003" y="92774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5" name="Forme libre : forme 124">
                <a:extLst>
                  <a:ext uri="{FF2B5EF4-FFF2-40B4-BE49-F238E27FC236}">
                    <a16:creationId xmlns:a16="http://schemas.microsoft.com/office/drawing/2014/main" id="{9F7809AB-0B4F-40AF-9451-D619D156BA2F}"/>
                  </a:ext>
                </a:extLst>
              </p:cNvPr>
              <p:cNvSpPr/>
              <p:nvPr/>
            </p:nvSpPr>
            <p:spPr>
              <a:xfrm>
                <a:off x="10611768" y="113964"/>
                <a:ext cx="119691" cy="141596"/>
              </a:xfrm>
              <a:custGeom>
                <a:avLst/>
                <a:gdLst>
                  <a:gd name="connsiteX0" fmla="*/ 113016 w 119691"/>
                  <a:gd name="connsiteY0" fmla="*/ 62387 h 141596"/>
                  <a:gd name="connsiteX1" fmla="*/ 95200 w 119691"/>
                  <a:gd name="connsiteY1" fmla="*/ 68061 h 141596"/>
                  <a:gd name="connsiteX2" fmla="*/ 67866 w 119691"/>
                  <a:gd name="connsiteY2" fmla="*/ 73065 h 141596"/>
                  <a:gd name="connsiteX3" fmla="*/ 39250 w 119691"/>
                  <a:gd name="connsiteY3" fmla="*/ 76847 h 141596"/>
                  <a:gd name="connsiteX4" fmla="*/ 17590 w 119691"/>
                  <a:gd name="connsiteY4" fmla="*/ 78739 h 141596"/>
                  <a:gd name="connsiteX5" fmla="*/ 21983 w 119691"/>
                  <a:gd name="connsiteY5" fmla="*/ 98324 h 141596"/>
                  <a:gd name="connsiteX6" fmla="*/ 31501 w 119691"/>
                  <a:gd name="connsiteY6" fmla="*/ 113151 h 141596"/>
                  <a:gd name="connsiteX7" fmla="*/ 45474 w 119691"/>
                  <a:gd name="connsiteY7" fmla="*/ 121876 h 141596"/>
                  <a:gd name="connsiteX8" fmla="*/ 63107 w 119691"/>
                  <a:gd name="connsiteY8" fmla="*/ 122791 h 141596"/>
                  <a:gd name="connsiteX9" fmla="*/ 83425 w 119691"/>
                  <a:gd name="connsiteY9" fmla="*/ 114432 h 141596"/>
                  <a:gd name="connsiteX10" fmla="*/ 101729 w 119691"/>
                  <a:gd name="connsiteY10" fmla="*/ 95457 h 141596"/>
                  <a:gd name="connsiteX11" fmla="*/ 108379 w 119691"/>
                  <a:gd name="connsiteY11" fmla="*/ 91674 h 141596"/>
                  <a:gd name="connsiteX12" fmla="*/ 114481 w 119691"/>
                  <a:gd name="connsiteY12" fmla="*/ 93199 h 141596"/>
                  <a:gd name="connsiteX13" fmla="*/ 118325 w 119691"/>
                  <a:gd name="connsiteY13" fmla="*/ 98324 h 141596"/>
                  <a:gd name="connsiteX14" fmla="*/ 117592 w 119691"/>
                  <a:gd name="connsiteY14" fmla="*/ 105341 h 141596"/>
                  <a:gd name="connsiteX15" fmla="*/ 92455 w 119691"/>
                  <a:gd name="connsiteY15" fmla="*/ 129747 h 141596"/>
                  <a:gd name="connsiteX16" fmla="*/ 66950 w 119691"/>
                  <a:gd name="connsiteY16" fmla="*/ 140363 h 141596"/>
                  <a:gd name="connsiteX17" fmla="*/ 41080 w 119691"/>
                  <a:gd name="connsiteY17" fmla="*/ 139448 h 141596"/>
                  <a:gd name="connsiteX18" fmla="*/ 19420 w 119691"/>
                  <a:gd name="connsiteY18" fmla="*/ 126879 h 141596"/>
                  <a:gd name="connsiteX19" fmla="*/ 4533 w 119691"/>
                  <a:gd name="connsiteY19" fmla="*/ 104304 h 141596"/>
                  <a:gd name="connsiteX20" fmla="*/ -959 w 119691"/>
                  <a:gd name="connsiteY20" fmla="*/ 73125 h 141596"/>
                  <a:gd name="connsiteX21" fmla="*/ 1787 w 119691"/>
                  <a:gd name="connsiteY21" fmla="*/ 48720 h 141596"/>
                  <a:gd name="connsiteX22" fmla="*/ 10390 w 119691"/>
                  <a:gd name="connsiteY22" fmla="*/ 26450 h 141596"/>
                  <a:gd name="connsiteX23" fmla="*/ 25644 w 119691"/>
                  <a:gd name="connsiteY23" fmla="*/ 9366 h 141596"/>
                  <a:gd name="connsiteX24" fmla="*/ 48585 w 119691"/>
                  <a:gd name="connsiteY24" fmla="*/ 458 h 141596"/>
                  <a:gd name="connsiteX25" fmla="*/ 71343 w 119691"/>
                  <a:gd name="connsiteY25" fmla="*/ 1800 h 141596"/>
                  <a:gd name="connsiteX26" fmla="*/ 91905 w 119691"/>
                  <a:gd name="connsiteY26" fmla="*/ 11440 h 141596"/>
                  <a:gd name="connsiteX27" fmla="*/ 107342 w 119691"/>
                  <a:gd name="connsiteY27" fmla="*/ 28951 h 141596"/>
                  <a:gd name="connsiteX28" fmla="*/ 115395 w 119691"/>
                  <a:gd name="connsiteY28" fmla="*/ 53662 h 141596"/>
                  <a:gd name="connsiteX29" fmla="*/ 113016 w 119691"/>
                  <a:gd name="connsiteY29" fmla="*/ 62387 h 141596"/>
                  <a:gd name="connsiteX30" fmla="*/ 48402 w 119691"/>
                  <a:gd name="connsiteY30" fmla="*/ 19677 h 141596"/>
                  <a:gd name="connsiteX31" fmla="*/ 35712 w 119691"/>
                  <a:gd name="connsiteY31" fmla="*/ 25229 h 141596"/>
                  <a:gd name="connsiteX32" fmla="*/ 26743 w 119691"/>
                  <a:gd name="connsiteY32" fmla="*/ 34504 h 141596"/>
                  <a:gd name="connsiteX33" fmla="*/ 21068 w 119691"/>
                  <a:gd name="connsiteY33" fmla="*/ 46706 h 141596"/>
                  <a:gd name="connsiteX34" fmla="*/ 18323 w 119691"/>
                  <a:gd name="connsiteY34" fmla="*/ 60618 h 141596"/>
                  <a:gd name="connsiteX35" fmla="*/ 58104 w 119691"/>
                  <a:gd name="connsiteY35" fmla="*/ 57201 h 141596"/>
                  <a:gd name="connsiteX36" fmla="*/ 97214 w 119691"/>
                  <a:gd name="connsiteY36" fmla="*/ 49208 h 141596"/>
                  <a:gd name="connsiteX37" fmla="*/ 91539 w 119691"/>
                  <a:gd name="connsiteY37" fmla="*/ 35724 h 141596"/>
                  <a:gd name="connsiteX38" fmla="*/ 80862 w 119691"/>
                  <a:gd name="connsiteY38" fmla="*/ 25229 h 141596"/>
                  <a:gd name="connsiteX39" fmla="*/ 66218 w 119691"/>
                  <a:gd name="connsiteY39" fmla="*/ 19555 h 141596"/>
                  <a:gd name="connsiteX40" fmla="*/ 48280 w 119691"/>
                  <a:gd name="connsiteY40" fmla="*/ 19433 h 141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19691" h="141596">
                    <a:moveTo>
                      <a:pt x="113016" y="62387"/>
                    </a:moveTo>
                    <a:cubicBezTo>
                      <a:pt x="107384" y="65133"/>
                      <a:pt x="101383" y="67045"/>
                      <a:pt x="95200" y="68061"/>
                    </a:cubicBezTo>
                    <a:cubicBezTo>
                      <a:pt x="86780" y="69892"/>
                      <a:pt x="77628" y="71539"/>
                      <a:pt x="67866" y="73065"/>
                    </a:cubicBezTo>
                    <a:cubicBezTo>
                      <a:pt x="58104" y="74590"/>
                      <a:pt x="48525" y="75810"/>
                      <a:pt x="39250" y="76847"/>
                    </a:cubicBezTo>
                    <a:cubicBezTo>
                      <a:pt x="29976" y="77885"/>
                      <a:pt x="22715" y="78495"/>
                      <a:pt x="17590" y="78739"/>
                    </a:cubicBezTo>
                    <a:cubicBezTo>
                      <a:pt x="17997" y="85460"/>
                      <a:pt x="19481" y="92073"/>
                      <a:pt x="21983" y="98324"/>
                    </a:cubicBezTo>
                    <a:cubicBezTo>
                      <a:pt x="24162" y="103838"/>
                      <a:pt x="27395" y="108874"/>
                      <a:pt x="31501" y="113151"/>
                    </a:cubicBezTo>
                    <a:cubicBezTo>
                      <a:pt x="35435" y="117083"/>
                      <a:pt x="40214" y="120067"/>
                      <a:pt x="45474" y="121876"/>
                    </a:cubicBezTo>
                    <a:cubicBezTo>
                      <a:pt x="51158" y="123786"/>
                      <a:pt x="57256" y="124102"/>
                      <a:pt x="63107" y="122791"/>
                    </a:cubicBezTo>
                    <a:cubicBezTo>
                      <a:pt x="70446" y="121654"/>
                      <a:pt x="77410" y="118789"/>
                      <a:pt x="83425" y="114432"/>
                    </a:cubicBezTo>
                    <a:cubicBezTo>
                      <a:pt x="90437" y="109054"/>
                      <a:pt x="96607" y="102658"/>
                      <a:pt x="101729" y="95457"/>
                    </a:cubicBezTo>
                    <a:cubicBezTo>
                      <a:pt x="103357" y="93364"/>
                      <a:pt x="105749" y="92004"/>
                      <a:pt x="108379" y="91674"/>
                    </a:cubicBezTo>
                    <a:cubicBezTo>
                      <a:pt x="110529" y="91451"/>
                      <a:pt x="112689" y="91991"/>
                      <a:pt x="114481" y="93199"/>
                    </a:cubicBezTo>
                    <a:cubicBezTo>
                      <a:pt x="116308" y="94419"/>
                      <a:pt x="117665" y="96228"/>
                      <a:pt x="118325" y="98324"/>
                    </a:cubicBezTo>
                    <a:cubicBezTo>
                      <a:pt x="119042" y="100666"/>
                      <a:pt x="118777" y="103198"/>
                      <a:pt x="117592" y="105341"/>
                    </a:cubicBezTo>
                    <a:cubicBezTo>
                      <a:pt x="110760" y="114931"/>
                      <a:pt x="102242" y="123200"/>
                      <a:pt x="92455" y="129747"/>
                    </a:cubicBezTo>
                    <a:cubicBezTo>
                      <a:pt x="84659" y="134788"/>
                      <a:pt x="76021" y="138384"/>
                      <a:pt x="66950" y="140363"/>
                    </a:cubicBezTo>
                    <a:cubicBezTo>
                      <a:pt x="58380" y="142153"/>
                      <a:pt x="49503" y="141839"/>
                      <a:pt x="41080" y="139448"/>
                    </a:cubicBezTo>
                    <a:cubicBezTo>
                      <a:pt x="32946" y="137081"/>
                      <a:pt x="25511" y="132767"/>
                      <a:pt x="19420" y="126879"/>
                    </a:cubicBezTo>
                    <a:cubicBezTo>
                      <a:pt x="12892" y="120512"/>
                      <a:pt x="7814" y="112812"/>
                      <a:pt x="4533" y="104304"/>
                    </a:cubicBezTo>
                    <a:cubicBezTo>
                      <a:pt x="726" y="94358"/>
                      <a:pt x="-1138" y="83774"/>
                      <a:pt x="-959" y="73125"/>
                    </a:cubicBezTo>
                    <a:cubicBezTo>
                      <a:pt x="-941" y="64914"/>
                      <a:pt x="-20" y="56730"/>
                      <a:pt x="1787" y="48720"/>
                    </a:cubicBezTo>
                    <a:cubicBezTo>
                      <a:pt x="3509" y="40903"/>
                      <a:pt x="6410" y="33394"/>
                      <a:pt x="10390" y="26450"/>
                    </a:cubicBezTo>
                    <a:cubicBezTo>
                      <a:pt x="14279" y="19790"/>
                      <a:pt x="19465" y="13981"/>
                      <a:pt x="25644" y="9366"/>
                    </a:cubicBezTo>
                    <a:cubicBezTo>
                      <a:pt x="32404" y="4486"/>
                      <a:pt x="40303" y="1419"/>
                      <a:pt x="48585" y="458"/>
                    </a:cubicBezTo>
                    <a:cubicBezTo>
                      <a:pt x="56186" y="-588"/>
                      <a:pt x="63918" y="-132"/>
                      <a:pt x="71343" y="1800"/>
                    </a:cubicBezTo>
                    <a:cubicBezTo>
                      <a:pt x="78766" y="3625"/>
                      <a:pt x="85754" y="6901"/>
                      <a:pt x="91905" y="11440"/>
                    </a:cubicBezTo>
                    <a:cubicBezTo>
                      <a:pt x="98153" y="16204"/>
                      <a:pt x="103399" y="22155"/>
                      <a:pt x="107342" y="28951"/>
                    </a:cubicBezTo>
                    <a:cubicBezTo>
                      <a:pt x="111666" y="36560"/>
                      <a:pt x="114405" y="44966"/>
                      <a:pt x="115395" y="53662"/>
                    </a:cubicBezTo>
                    <a:cubicBezTo>
                      <a:pt x="116396" y="56785"/>
                      <a:pt x="115463" y="60204"/>
                      <a:pt x="113016" y="62387"/>
                    </a:cubicBezTo>
                    <a:close/>
                    <a:moveTo>
                      <a:pt x="48402" y="19677"/>
                    </a:moveTo>
                    <a:cubicBezTo>
                      <a:pt x="43817" y="20578"/>
                      <a:pt x="39485" y="22473"/>
                      <a:pt x="35712" y="25229"/>
                    </a:cubicBezTo>
                    <a:cubicBezTo>
                      <a:pt x="32230" y="27804"/>
                      <a:pt x="29199" y="30938"/>
                      <a:pt x="26743" y="34504"/>
                    </a:cubicBezTo>
                    <a:cubicBezTo>
                      <a:pt x="24226" y="38250"/>
                      <a:pt x="22312" y="42368"/>
                      <a:pt x="21068" y="46706"/>
                    </a:cubicBezTo>
                    <a:cubicBezTo>
                      <a:pt x="19709" y="51245"/>
                      <a:pt x="18790" y="55903"/>
                      <a:pt x="18323" y="60618"/>
                    </a:cubicBezTo>
                    <a:cubicBezTo>
                      <a:pt x="31659" y="60659"/>
                      <a:pt x="44971" y="59516"/>
                      <a:pt x="58104" y="57201"/>
                    </a:cubicBezTo>
                    <a:cubicBezTo>
                      <a:pt x="70733" y="54882"/>
                      <a:pt x="83729" y="52259"/>
                      <a:pt x="97214" y="49208"/>
                    </a:cubicBezTo>
                    <a:cubicBezTo>
                      <a:pt x="96240" y="44380"/>
                      <a:pt x="94310" y="39796"/>
                      <a:pt x="91539" y="35724"/>
                    </a:cubicBezTo>
                    <a:cubicBezTo>
                      <a:pt x="88741" y="31527"/>
                      <a:pt x="85106" y="27955"/>
                      <a:pt x="80862" y="25229"/>
                    </a:cubicBezTo>
                    <a:cubicBezTo>
                      <a:pt x="76394" y="22406"/>
                      <a:pt x="71421" y="20479"/>
                      <a:pt x="66218" y="19555"/>
                    </a:cubicBezTo>
                    <a:cubicBezTo>
                      <a:pt x="60301" y="18378"/>
                      <a:pt x="54213" y="18336"/>
                      <a:pt x="48280" y="19433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6" name="Forme libre : forme 125">
                <a:extLst>
                  <a:ext uri="{FF2B5EF4-FFF2-40B4-BE49-F238E27FC236}">
                    <a16:creationId xmlns:a16="http://schemas.microsoft.com/office/drawing/2014/main" id="{0CAD9BBD-8446-44A7-816E-E8106866DE10}"/>
                  </a:ext>
                </a:extLst>
              </p:cNvPr>
              <p:cNvSpPr/>
              <p:nvPr/>
            </p:nvSpPr>
            <p:spPr>
              <a:xfrm>
                <a:off x="10761537" y="116036"/>
                <a:ext cx="76812" cy="140317"/>
              </a:xfrm>
              <a:custGeom>
                <a:avLst/>
                <a:gdLst>
                  <a:gd name="connsiteX0" fmla="*/ -937 w 76812"/>
                  <a:gd name="connsiteY0" fmla="*/ 9368 h 140317"/>
                  <a:gd name="connsiteX1" fmla="*/ 1808 w 76812"/>
                  <a:gd name="connsiteY1" fmla="*/ 2169 h 140317"/>
                  <a:gd name="connsiteX2" fmla="*/ 7909 w 76812"/>
                  <a:gd name="connsiteY2" fmla="*/ -89 h 140317"/>
                  <a:gd name="connsiteX3" fmla="*/ 14011 w 76812"/>
                  <a:gd name="connsiteY3" fmla="*/ 2169 h 140317"/>
                  <a:gd name="connsiteX4" fmla="*/ 16695 w 76812"/>
                  <a:gd name="connsiteY4" fmla="*/ 9368 h 140317"/>
                  <a:gd name="connsiteX5" fmla="*/ 16696 w 76812"/>
                  <a:gd name="connsiteY5" fmla="*/ 26879 h 140317"/>
                  <a:gd name="connsiteX6" fmla="*/ 30119 w 76812"/>
                  <a:gd name="connsiteY6" fmla="*/ 17971 h 140317"/>
                  <a:gd name="connsiteX7" fmla="*/ 45311 w 76812"/>
                  <a:gd name="connsiteY7" fmla="*/ 14738 h 140317"/>
                  <a:gd name="connsiteX8" fmla="*/ 60565 w 76812"/>
                  <a:gd name="connsiteY8" fmla="*/ 18520 h 140317"/>
                  <a:gd name="connsiteX9" fmla="*/ 73561 w 76812"/>
                  <a:gd name="connsiteY9" fmla="*/ 30296 h 140317"/>
                  <a:gd name="connsiteX10" fmla="*/ 75818 w 76812"/>
                  <a:gd name="connsiteY10" fmla="*/ 38289 h 140317"/>
                  <a:gd name="connsiteX11" fmla="*/ 73255 w 76812"/>
                  <a:gd name="connsiteY11" fmla="*/ 44390 h 140317"/>
                  <a:gd name="connsiteX12" fmla="*/ 67520 w 76812"/>
                  <a:gd name="connsiteY12" fmla="*/ 46099 h 140317"/>
                  <a:gd name="connsiteX13" fmla="*/ 60870 w 76812"/>
                  <a:gd name="connsiteY13" fmla="*/ 41340 h 140317"/>
                  <a:gd name="connsiteX14" fmla="*/ 41407 w 76812"/>
                  <a:gd name="connsiteY14" fmla="*/ 32004 h 140317"/>
                  <a:gd name="connsiteX15" fmla="*/ 23103 w 76812"/>
                  <a:gd name="connsiteY15" fmla="*/ 46648 h 140317"/>
                  <a:gd name="connsiteX16" fmla="*/ 18893 w 76812"/>
                  <a:gd name="connsiteY16" fmla="*/ 61840 h 140317"/>
                  <a:gd name="connsiteX17" fmla="*/ 17245 w 76812"/>
                  <a:gd name="connsiteY17" fmla="*/ 80145 h 140317"/>
                  <a:gd name="connsiteX18" fmla="*/ 17611 w 76812"/>
                  <a:gd name="connsiteY18" fmla="*/ 132251 h 140317"/>
                  <a:gd name="connsiteX19" fmla="*/ 14744 w 76812"/>
                  <a:gd name="connsiteY19" fmla="*/ 138352 h 140317"/>
                  <a:gd name="connsiteX20" fmla="*/ 2541 w 76812"/>
                  <a:gd name="connsiteY20" fmla="*/ 138352 h 140317"/>
                  <a:gd name="connsiteX21" fmla="*/ -327 w 76812"/>
                  <a:gd name="connsiteY21" fmla="*/ 132251 h 140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6812" h="140317">
                    <a:moveTo>
                      <a:pt x="-937" y="9368"/>
                    </a:moveTo>
                    <a:cubicBezTo>
                      <a:pt x="-1171" y="6675"/>
                      <a:pt x="-159" y="4023"/>
                      <a:pt x="1808" y="2169"/>
                    </a:cubicBezTo>
                    <a:cubicBezTo>
                      <a:pt x="3490" y="684"/>
                      <a:pt x="5666" y="-121"/>
                      <a:pt x="7909" y="-89"/>
                    </a:cubicBezTo>
                    <a:cubicBezTo>
                      <a:pt x="10150" y="-103"/>
                      <a:pt x="12319" y="699"/>
                      <a:pt x="14011" y="2169"/>
                    </a:cubicBezTo>
                    <a:cubicBezTo>
                      <a:pt x="15941" y="4044"/>
                      <a:pt x="16926" y="6687"/>
                      <a:pt x="16695" y="9368"/>
                    </a:cubicBezTo>
                    <a:lnTo>
                      <a:pt x="16696" y="26879"/>
                    </a:lnTo>
                    <a:cubicBezTo>
                      <a:pt x="20574" y="23097"/>
                      <a:pt x="25127" y="20075"/>
                      <a:pt x="30119" y="17971"/>
                    </a:cubicBezTo>
                    <a:cubicBezTo>
                      <a:pt x="34901" y="15842"/>
                      <a:pt x="40077" y="14740"/>
                      <a:pt x="45311" y="14738"/>
                    </a:cubicBezTo>
                    <a:cubicBezTo>
                      <a:pt x="50625" y="14759"/>
                      <a:pt x="55856" y="16057"/>
                      <a:pt x="60565" y="18520"/>
                    </a:cubicBezTo>
                    <a:cubicBezTo>
                      <a:pt x="65828" y="21275"/>
                      <a:pt x="70301" y="25329"/>
                      <a:pt x="73561" y="30296"/>
                    </a:cubicBezTo>
                    <a:cubicBezTo>
                      <a:pt x="75197" y="32628"/>
                      <a:pt x="75993" y="35446"/>
                      <a:pt x="75818" y="38289"/>
                    </a:cubicBezTo>
                    <a:cubicBezTo>
                      <a:pt x="75785" y="40578"/>
                      <a:pt x="74867" y="42765"/>
                      <a:pt x="73255" y="44390"/>
                    </a:cubicBezTo>
                    <a:cubicBezTo>
                      <a:pt x="71713" y="45819"/>
                      <a:pt x="69593" y="46451"/>
                      <a:pt x="67520" y="46099"/>
                    </a:cubicBezTo>
                    <a:cubicBezTo>
                      <a:pt x="64754" y="45470"/>
                      <a:pt x="62357" y="43755"/>
                      <a:pt x="60870" y="41340"/>
                    </a:cubicBezTo>
                    <a:cubicBezTo>
                      <a:pt x="56678" y="34788"/>
                      <a:pt x="49140" y="31172"/>
                      <a:pt x="41407" y="32004"/>
                    </a:cubicBezTo>
                    <a:cubicBezTo>
                      <a:pt x="33207" y="33444"/>
                      <a:pt x="26307" y="38964"/>
                      <a:pt x="23103" y="46648"/>
                    </a:cubicBezTo>
                    <a:cubicBezTo>
                      <a:pt x="21006" y="51494"/>
                      <a:pt x="19589" y="56606"/>
                      <a:pt x="18893" y="61840"/>
                    </a:cubicBezTo>
                    <a:cubicBezTo>
                      <a:pt x="18020" y="67908"/>
                      <a:pt x="17470" y="74018"/>
                      <a:pt x="17245" y="80145"/>
                    </a:cubicBezTo>
                    <a:lnTo>
                      <a:pt x="17611" y="132251"/>
                    </a:lnTo>
                    <a:cubicBezTo>
                      <a:pt x="17820" y="134652"/>
                      <a:pt x="16726" y="136981"/>
                      <a:pt x="14744" y="138352"/>
                    </a:cubicBezTo>
                    <a:cubicBezTo>
                      <a:pt x="11061" y="140853"/>
                      <a:pt x="6224" y="140853"/>
                      <a:pt x="2541" y="138352"/>
                    </a:cubicBezTo>
                    <a:cubicBezTo>
                      <a:pt x="559" y="136981"/>
                      <a:pt x="-536" y="134652"/>
                      <a:pt x="-327" y="132251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7" name="Forme libre : forme 126">
                <a:extLst>
                  <a:ext uri="{FF2B5EF4-FFF2-40B4-BE49-F238E27FC236}">
                    <a16:creationId xmlns:a16="http://schemas.microsoft.com/office/drawing/2014/main" id="{EA594023-E776-4EB1-8D22-848177578FD6}"/>
                  </a:ext>
                </a:extLst>
              </p:cNvPr>
              <p:cNvSpPr/>
              <p:nvPr/>
            </p:nvSpPr>
            <p:spPr>
              <a:xfrm>
                <a:off x="10957669" y="116403"/>
                <a:ext cx="169574" cy="226091"/>
              </a:xfrm>
              <a:custGeom>
                <a:avLst/>
                <a:gdLst>
                  <a:gd name="connsiteX0" fmla="*/ 93664 w 169574"/>
                  <a:gd name="connsiteY0" fmla="*/ 9794 h 226091"/>
                  <a:gd name="connsiteX1" fmla="*/ 96531 w 169574"/>
                  <a:gd name="connsiteY1" fmla="*/ 2351 h 226091"/>
                  <a:gd name="connsiteX2" fmla="*/ 102084 w 169574"/>
                  <a:gd name="connsiteY2" fmla="*/ -90 h 226091"/>
                  <a:gd name="connsiteX3" fmla="*/ 107636 w 169574"/>
                  <a:gd name="connsiteY3" fmla="*/ 2351 h 226091"/>
                  <a:gd name="connsiteX4" fmla="*/ 110565 w 169574"/>
                  <a:gd name="connsiteY4" fmla="*/ 9794 h 226091"/>
                  <a:gd name="connsiteX5" fmla="*/ 110565 w 169574"/>
                  <a:gd name="connsiteY5" fmla="*/ 43169 h 226091"/>
                  <a:gd name="connsiteX6" fmla="*/ 110198 w 169574"/>
                  <a:gd name="connsiteY6" fmla="*/ 69711 h 226091"/>
                  <a:gd name="connsiteX7" fmla="*/ 110198 w 169574"/>
                  <a:gd name="connsiteY7" fmla="*/ 92774 h 226091"/>
                  <a:gd name="connsiteX8" fmla="*/ 110198 w 169574"/>
                  <a:gd name="connsiteY8" fmla="*/ 115105 h 226091"/>
                  <a:gd name="connsiteX9" fmla="*/ 110565 w 169574"/>
                  <a:gd name="connsiteY9" fmla="*/ 151714 h 226091"/>
                  <a:gd name="connsiteX10" fmla="*/ 114592 w 169574"/>
                  <a:gd name="connsiteY10" fmla="*/ 188322 h 226091"/>
                  <a:gd name="connsiteX11" fmla="*/ 121181 w 169574"/>
                  <a:gd name="connsiteY11" fmla="*/ 203149 h 226091"/>
                  <a:gd name="connsiteX12" fmla="*/ 141207 w 169574"/>
                  <a:gd name="connsiteY12" fmla="*/ 206842 h 226091"/>
                  <a:gd name="connsiteX13" fmla="*/ 142293 w 169574"/>
                  <a:gd name="connsiteY13" fmla="*/ 206016 h 226091"/>
                  <a:gd name="connsiteX14" fmla="*/ 152360 w 169574"/>
                  <a:gd name="connsiteY14" fmla="*/ 193264 h 226091"/>
                  <a:gd name="connsiteX15" fmla="*/ 158461 w 169574"/>
                  <a:gd name="connsiteY15" fmla="*/ 186614 h 226091"/>
                  <a:gd name="connsiteX16" fmla="*/ 164563 w 169574"/>
                  <a:gd name="connsiteY16" fmla="*/ 186614 h 226091"/>
                  <a:gd name="connsiteX17" fmla="*/ 168224 w 169574"/>
                  <a:gd name="connsiteY17" fmla="*/ 191800 h 226091"/>
                  <a:gd name="connsiteX18" fmla="*/ 167491 w 169574"/>
                  <a:gd name="connsiteY18" fmla="*/ 199915 h 226091"/>
                  <a:gd name="connsiteX19" fmla="*/ 153519 w 169574"/>
                  <a:gd name="connsiteY19" fmla="*/ 217792 h 226091"/>
                  <a:gd name="connsiteX20" fmla="*/ 135215 w 169574"/>
                  <a:gd name="connsiteY20" fmla="*/ 225785 h 226091"/>
                  <a:gd name="connsiteX21" fmla="*/ 116484 w 169574"/>
                  <a:gd name="connsiteY21" fmla="*/ 222002 h 226091"/>
                  <a:gd name="connsiteX22" fmla="*/ 102145 w 169574"/>
                  <a:gd name="connsiteY22" fmla="*/ 204857 h 226091"/>
                  <a:gd name="connsiteX23" fmla="*/ 96776 w 169574"/>
                  <a:gd name="connsiteY23" fmla="*/ 187224 h 226091"/>
                  <a:gd name="connsiteX24" fmla="*/ 94274 w 169574"/>
                  <a:gd name="connsiteY24" fmla="*/ 165198 h 226091"/>
                  <a:gd name="connsiteX25" fmla="*/ 93542 w 169574"/>
                  <a:gd name="connsiteY25" fmla="*/ 141219 h 226091"/>
                  <a:gd name="connsiteX26" fmla="*/ 93542 w 169574"/>
                  <a:gd name="connsiteY26" fmla="*/ 117485 h 226091"/>
                  <a:gd name="connsiteX27" fmla="*/ 76457 w 169574"/>
                  <a:gd name="connsiteY27" fmla="*/ 128894 h 226091"/>
                  <a:gd name="connsiteX28" fmla="*/ 54614 w 169574"/>
                  <a:gd name="connsiteY28" fmla="*/ 133409 h 226091"/>
                  <a:gd name="connsiteX29" fmla="*/ 30209 w 169574"/>
                  <a:gd name="connsiteY29" fmla="*/ 128223 h 226091"/>
                  <a:gd name="connsiteX30" fmla="*/ 12576 w 169574"/>
                  <a:gd name="connsiteY30" fmla="*/ 114556 h 226091"/>
                  <a:gd name="connsiteX31" fmla="*/ 2325 w 169574"/>
                  <a:gd name="connsiteY31" fmla="*/ 94970 h 226091"/>
                  <a:gd name="connsiteX32" fmla="*/ -970 w 169574"/>
                  <a:gd name="connsiteY32" fmla="*/ 72578 h 226091"/>
                  <a:gd name="connsiteX33" fmla="*/ 2507 w 169574"/>
                  <a:gd name="connsiteY33" fmla="*/ 51101 h 226091"/>
                  <a:gd name="connsiteX34" fmla="*/ 12758 w 169574"/>
                  <a:gd name="connsiteY34" fmla="*/ 32309 h 226091"/>
                  <a:gd name="connsiteX35" fmla="*/ 29842 w 169574"/>
                  <a:gd name="connsiteY35" fmla="*/ 18824 h 226091"/>
                  <a:gd name="connsiteX36" fmla="*/ 53699 w 169574"/>
                  <a:gd name="connsiteY36" fmla="*/ 13638 h 226091"/>
                  <a:gd name="connsiteX37" fmla="*/ 94396 w 169574"/>
                  <a:gd name="connsiteY37" fmla="*/ 29624 h 226091"/>
                  <a:gd name="connsiteX38" fmla="*/ 52723 w 169574"/>
                  <a:gd name="connsiteY38" fmla="*/ 31821 h 226091"/>
                  <a:gd name="connsiteX39" fmla="*/ 36677 w 169574"/>
                  <a:gd name="connsiteY39" fmla="*/ 35237 h 226091"/>
                  <a:gd name="connsiteX40" fmla="*/ 25267 w 169574"/>
                  <a:gd name="connsiteY40" fmla="*/ 44512 h 226091"/>
                  <a:gd name="connsiteX41" fmla="*/ 18433 w 169574"/>
                  <a:gd name="connsiteY41" fmla="*/ 57752 h 226091"/>
                  <a:gd name="connsiteX42" fmla="*/ 18433 w 169574"/>
                  <a:gd name="connsiteY42" fmla="*/ 88747 h 226091"/>
                  <a:gd name="connsiteX43" fmla="*/ 25816 w 169574"/>
                  <a:gd name="connsiteY43" fmla="*/ 102414 h 226091"/>
                  <a:gd name="connsiteX44" fmla="*/ 38019 w 169574"/>
                  <a:gd name="connsiteY44" fmla="*/ 111627 h 226091"/>
                  <a:gd name="connsiteX45" fmla="*/ 82498 w 169574"/>
                  <a:gd name="connsiteY45" fmla="*/ 101255 h 226091"/>
                  <a:gd name="connsiteX46" fmla="*/ 89515 w 169574"/>
                  <a:gd name="connsiteY46" fmla="*/ 88015 h 226091"/>
                  <a:gd name="connsiteX47" fmla="*/ 91895 w 169574"/>
                  <a:gd name="connsiteY47" fmla="*/ 72700 h 226091"/>
                  <a:gd name="connsiteX48" fmla="*/ 81400 w 169574"/>
                  <a:gd name="connsiteY48" fmla="*/ 44878 h 226091"/>
                  <a:gd name="connsiteX49" fmla="*/ 52724 w 169574"/>
                  <a:gd name="connsiteY49" fmla="*/ 31821 h 226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69574" h="226091">
                    <a:moveTo>
                      <a:pt x="93664" y="9794"/>
                    </a:moveTo>
                    <a:cubicBezTo>
                      <a:pt x="93664" y="7044"/>
                      <a:pt x="94686" y="4391"/>
                      <a:pt x="96531" y="2351"/>
                    </a:cubicBezTo>
                    <a:cubicBezTo>
                      <a:pt x="97969" y="811"/>
                      <a:pt x="99977" y="-72"/>
                      <a:pt x="102084" y="-90"/>
                    </a:cubicBezTo>
                    <a:cubicBezTo>
                      <a:pt x="104192" y="-79"/>
                      <a:pt x="106202" y="805"/>
                      <a:pt x="107636" y="2351"/>
                    </a:cubicBezTo>
                    <a:cubicBezTo>
                      <a:pt x="109503" y="4382"/>
                      <a:pt x="110547" y="7036"/>
                      <a:pt x="110565" y="9794"/>
                    </a:cubicBezTo>
                    <a:cubicBezTo>
                      <a:pt x="110565" y="22485"/>
                      <a:pt x="110565" y="33590"/>
                      <a:pt x="110565" y="43169"/>
                    </a:cubicBezTo>
                    <a:cubicBezTo>
                      <a:pt x="110565" y="52748"/>
                      <a:pt x="110565" y="61474"/>
                      <a:pt x="110198" y="69711"/>
                    </a:cubicBezTo>
                    <a:cubicBezTo>
                      <a:pt x="109833" y="77947"/>
                      <a:pt x="110198" y="85452"/>
                      <a:pt x="110198" y="92774"/>
                    </a:cubicBezTo>
                    <a:lnTo>
                      <a:pt x="110198" y="115105"/>
                    </a:lnTo>
                    <a:cubicBezTo>
                      <a:pt x="110198" y="127003"/>
                      <a:pt x="110198" y="139206"/>
                      <a:pt x="110565" y="151714"/>
                    </a:cubicBezTo>
                    <a:cubicBezTo>
                      <a:pt x="110817" y="164012"/>
                      <a:pt x="112165" y="176263"/>
                      <a:pt x="114592" y="188322"/>
                    </a:cubicBezTo>
                    <a:cubicBezTo>
                      <a:pt x="115617" y="193706"/>
                      <a:pt x="117872" y="198780"/>
                      <a:pt x="121181" y="203149"/>
                    </a:cubicBezTo>
                    <a:cubicBezTo>
                      <a:pt x="125692" y="209698"/>
                      <a:pt x="134658" y="211352"/>
                      <a:pt x="141207" y="206842"/>
                    </a:cubicBezTo>
                    <a:cubicBezTo>
                      <a:pt x="141582" y="206584"/>
                      <a:pt x="141944" y="206308"/>
                      <a:pt x="142293" y="206016"/>
                    </a:cubicBezTo>
                    <a:cubicBezTo>
                      <a:pt x="146641" y="202652"/>
                      <a:pt x="150097" y="198274"/>
                      <a:pt x="152360" y="193264"/>
                    </a:cubicBezTo>
                    <a:cubicBezTo>
                      <a:pt x="153469" y="190349"/>
                      <a:pt x="155653" y="187969"/>
                      <a:pt x="158461" y="186614"/>
                    </a:cubicBezTo>
                    <a:cubicBezTo>
                      <a:pt x="160385" y="185665"/>
                      <a:pt x="162640" y="185665"/>
                      <a:pt x="164563" y="186614"/>
                    </a:cubicBezTo>
                    <a:cubicBezTo>
                      <a:pt x="166400" y="187812"/>
                      <a:pt x="167709" y="189668"/>
                      <a:pt x="168224" y="191800"/>
                    </a:cubicBezTo>
                    <a:cubicBezTo>
                      <a:pt x="168916" y="194509"/>
                      <a:pt x="168658" y="197374"/>
                      <a:pt x="167491" y="199915"/>
                    </a:cubicBezTo>
                    <a:cubicBezTo>
                      <a:pt x="164363" y="206925"/>
                      <a:pt x="159565" y="213062"/>
                      <a:pt x="153519" y="217792"/>
                    </a:cubicBezTo>
                    <a:cubicBezTo>
                      <a:pt x="148276" y="222101"/>
                      <a:pt x="141939" y="224869"/>
                      <a:pt x="135215" y="225785"/>
                    </a:cubicBezTo>
                    <a:cubicBezTo>
                      <a:pt x="128727" y="226562"/>
                      <a:pt x="122161" y="225236"/>
                      <a:pt x="116484" y="222002"/>
                    </a:cubicBezTo>
                    <a:cubicBezTo>
                      <a:pt x="109939" y="218031"/>
                      <a:pt x="104896" y="212001"/>
                      <a:pt x="102145" y="204857"/>
                    </a:cubicBezTo>
                    <a:cubicBezTo>
                      <a:pt x="99505" y="199273"/>
                      <a:pt x="97697" y="193332"/>
                      <a:pt x="96776" y="187224"/>
                    </a:cubicBezTo>
                    <a:cubicBezTo>
                      <a:pt x="95510" y="179937"/>
                      <a:pt x="94675" y="172582"/>
                      <a:pt x="94274" y="165198"/>
                    </a:cubicBezTo>
                    <a:cubicBezTo>
                      <a:pt x="93786" y="157429"/>
                      <a:pt x="93542" y="149436"/>
                      <a:pt x="93542" y="141219"/>
                    </a:cubicBezTo>
                    <a:lnTo>
                      <a:pt x="93542" y="117485"/>
                    </a:lnTo>
                    <a:cubicBezTo>
                      <a:pt x="88526" y="122218"/>
                      <a:pt x="82751" y="126075"/>
                      <a:pt x="76457" y="128894"/>
                    </a:cubicBezTo>
                    <a:cubicBezTo>
                      <a:pt x="69592" y="131973"/>
                      <a:pt x="62137" y="133514"/>
                      <a:pt x="54614" y="133409"/>
                    </a:cubicBezTo>
                    <a:cubicBezTo>
                      <a:pt x="46189" y="133576"/>
                      <a:pt x="37838" y="131802"/>
                      <a:pt x="30209" y="128223"/>
                    </a:cubicBezTo>
                    <a:cubicBezTo>
                      <a:pt x="23395" y="125024"/>
                      <a:pt x="17373" y="120357"/>
                      <a:pt x="12576" y="114556"/>
                    </a:cubicBezTo>
                    <a:cubicBezTo>
                      <a:pt x="7885" y="108778"/>
                      <a:pt x="4399" y="102118"/>
                      <a:pt x="2325" y="94970"/>
                    </a:cubicBezTo>
                    <a:cubicBezTo>
                      <a:pt x="140" y="87707"/>
                      <a:pt x="-970" y="80163"/>
                      <a:pt x="-970" y="72578"/>
                    </a:cubicBezTo>
                    <a:cubicBezTo>
                      <a:pt x="-987" y="65278"/>
                      <a:pt x="188" y="58023"/>
                      <a:pt x="2507" y="51101"/>
                    </a:cubicBezTo>
                    <a:cubicBezTo>
                      <a:pt x="4754" y="44266"/>
                      <a:pt x="8228" y="37898"/>
                      <a:pt x="12758" y="32309"/>
                    </a:cubicBezTo>
                    <a:cubicBezTo>
                      <a:pt x="17406" y="26626"/>
                      <a:pt x="23235" y="22025"/>
                      <a:pt x="29842" y="18824"/>
                    </a:cubicBezTo>
                    <a:cubicBezTo>
                      <a:pt x="37269" y="15222"/>
                      <a:pt x="45447" y="13444"/>
                      <a:pt x="53699" y="13638"/>
                    </a:cubicBezTo>
                    <a:cubicBezTo>
                      <a:pt x="68963" y="12674"/>
                      <a:pt x="83868" y="18529"/>
                      <a:pt x="94396" y="29624"/>
                    </a:cubicBezTo>
                    <a:close/>
                    <a:moveTo>
                      <a:pt x="52723" y="31821"/>
                    </a:moveTo>
                    <a:cubicBezTo>
                      <a:pt x="47182" y="31700"/>
                      <a:pt x="41688" y="32870"/>
                      <a:pt x="36677" y="35237"/>
                    </a:cubicBezTo>
                    <a:cubicBezTo>
                      <a:pt x="32217" y="37419"/>
                      <a:pt x="28314" y="40591"/>
                      <a:pt x="25267" y="44512"/>
                    </a:cubicBezTo>
                    <a:cubicBezTo>
                      <a:pt x="22148" y="48438"/>
                      <a:pt x="19828" y="52935"/>
                      <a:pt x="18433" y="57752"/>
                    </a:cubicBezTo>
                    <a:cubicBezTo>
                      <a:pt x="15383" y="67858"/>
                      <a:pt x="15383" y="78640"/>
                      <a:pt x="18433" y="88747"/>
                    </a:cubicBezTo>
                    <a:cubicBezTo>
                      <a:pt x="19914" y="93768"/>
                      <a:pt x="22428" y="98423"/>
                      <a:pt x="25816" y="102414"/>
                    </a:cubicBezTo>
                    <a:cubicBezTo>
                      <a:pt x="29181" y="106319"/>
                      <a:pt x="33341" y="109461"/>
                      <a:pt x="38019" y="111627"/>
                    </a:cubicBezTo>
                    <a:cubicBezTo>
                      <a:pt x="53449" y="118976"/>
                      <a:pt x="71910" y="114671"/>
                      <a:pt x="82498" y="101255"/>
                    </a:cubicBezTo>
                    <a:cubicBezTo>
                      <a:pt x="85583" y="97279"/>
                      <a:pt x="87956" y="92799"/>
                      <a:pt x="89515" y="88015"/>
                    </a:cubicBezTo>
                    <a:cubicBezTo>
                      <a:pt x="91106" y="83066"/>
                      <a:pt x="91909" y="77898"/>
                      <a:pt x="91895" y="72700"/>
                    </a:cubicBezTo>
                    <a:cubicBezTo>
                      <a:pt x="91458" y="62543"/>
                      <a:pt x="87780" y="52793"/>
                      <a:pt x="81400" y="44878"/>
                    </a:cubicBezTo>
                    <a:cubicBezTo>
                      <a:pt x="74300" y="36424"/>
                      <a:pt x="63763" y="31626"/>
                      <a:pt x="52724" y="31821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8" name="Forme libre : forme 127">
                <a:extLst>
                  <a:ext uri="{FF2B5EF4-FFF2-40B4-BE49-F238E27FC236}">
                    <a16:creationId xmlns:a16="http://schemas.microsoft.com/office/drawing/2014/main" id="{08E5E3B6-D9D3-4546-8AA2-19A4C2603E69}"/>
                  </a:ext>
                </a:extLst>
              </p:cNvPr>
              <p:cNvSpPr/>
              <p:nvPr/>
            </p:nvSpPr>
            <p:spPr>
              <a:xfrm>
                <a:off x="11102646" y="122705"/>
                <a:ext cx="109676" cy="135739"/>
              </a:xfrm>
              <a:custGeom>
                <a:avLst/>
                <a:gdLst>
                  <a:gd name="connsiteX0" fmla="*/ 107628 w 109676"/>
                  <a:gd name="connsiteY0" fmla="*/ 7641 h 135739"/>
                  <a:gd name="connsiteX1" fmla="*/ 108177 w 109676"/>
                  <a:gd name="connsiteY1" fmla="*/ 36562 h 135739"/>
                  <a:gd name="connsiteX2" fmla="*/ 108543 w 109676"/>
                  <a:gd name="connsiteY2" fmla="*/ 54866 h 135739"/>
                  <a:gd name="connsiteX3" fmla="*/ 108543 w 109676"/>
                  <a:gd name="connsiteY3" fmla="*/ 68168 h 135739"/>
                  <a:gd name="connsiteX4" fmla="*/ 108543 w 109676"/>
                  <a:gd name="connsiteY4" fmla="*/ 81286 h 135739"/>
                  <a:gd name="connsiteX5" fmla="*/ 108543 w 109676"/>
                  <a:gd name="connsiteY5" fmla="*/ 98919 h 135739"/>
                  <a:gd name="connsiteX6" fmla="*/ 108543 w 109676"/>
                  <a:gd name="connsiteY6" fmla="*/ 126497 h 135739"/>
                  <a:gd name="connsiteX7" fmla="*/ 105615 w 109676"/>
                  <a:gd name="connsiteY7" fmla="*/ 133331 h 135739"/>
                  <a:gd name="connsiteX8" fmla="*/ 99147 w 109676"/>
                  <a:gd name="connsiteY8" fmla="*/ 135649 h 135739"/>
                  <a:gd name="connsiteX9" fmla="*/ 93045 w 109676"/>
                  <a:gd name="connsiteY9" fmla="*/ 133514 h 135739"/>
                  <a:gd name="connsiteX10" fmla="*/ 90117 w 109676"/>
                  <a:gd name="connsiteY10" fmla="*/ 127412 h 135739"/>
                  <a:gd name="connsiteX11" fmla="*/ 90117 w 109676"/>
                  <a:gd name="connsiteY11" fmla="*/ 107888 h 135739"/>
                  <a:gd name="connsiteX12" fmla="*/ 73582 w 109676"/>
                  <a:gd name="connsiteY12" fmla="*/ 124606 h 135739"/>
                  <a:gd name="connsiteX13" fmla="*/ 49176 w 109676"/>
                  <a:gd name="connsiteY13" fmla="*/ 130707 h 135739"/>
                  <a:gd name="connsiteX14" fmla="*/ 27882 w 109676"/>
                  <a:gd name="connsiteY14" fmla="*/ 125948 h 135739"/>
                  <a:gd name="connsiteX15" fmla="*/ 13605 w 109676"/>
                  <a:gd name="connsiteY15" fmla="*/ 111854 h 135739"/>
                  <a:gd name="connsiteX16" fmla="*/ 5124 w 109676"/>
                  <a:gd name="connsiteY16" fmla="*/ 90987 h 135739"/>
                  <a:gd name="connsiteX17" fmla="*/ 731 w 109676"/>
                  <a:gd name="connsiteY17" fmla="*/ 65483 h 135739"/>
                  <a:gd name="connsiteX18" fmla="*/ -916 w 109676"/>
                  <a:gd name="connsiteY18" fmla="*/ 37965 h 135739"/>
                  <a:gd name="connsiteX19" fmla="*/ -916 w 109676"/>
                  <a:gd name="connsiteY19" fmla="*/ 10570 h 135739"/>
                  <a:gd name="connsiteX20" fmla="*/ 1829 w 109676"/>
                  <a:gd name="connsiteY20" fmla="*/ 4103 h 135739"/>
                  <a:gd name="connsiteX21" fmla="*/ 7931 w 109676"/>
                  <a:gd name="connsiteY21" fmla="*/ 1662 h 135739"/>
                  <a:gd name="connsiteX22" fmla="*/ 14032 w 109676"/>
                  <a:gd name="connsiteY22" fmla="*/ 3554 h 135739"/>
                  <a:gd name="connsiteX23" fmla="*/ 16961 w 109676"/>
                  <a:gd name="connsiteY23" fmla="*/ 10204 h 135739"/>
                  <a:gd name="connsiteX24" fmla="*/ 17693 w 109676"/>
                  <a:gd name="connsiteY24" fmla="*/ 44982 h 135739"/>
                  <a:gd name="connsiteX25" fmla="*/ 20805 w 109676"/>
                  <a:gd name="connsiteY25" fmla="*/ 78418 h 135739"/>
                  <a:gd name="connsiteX26" fmla="*/ 30323 w 109676"/>
                  <a:gd name="connsiteY26" fmla="*/ 103678 h 135739"/>
                  <a:gd name="connsiteX27" fmla="*/ 50336 w 109676"/>
                  <a:gd name="connsiteY27" fmla="*/ 113562 h 135739"/>
                  <a:gd name="connsiteX28" fmla="*/ 79683 w 109676"/>
                  <a:gd name="connsiteY28" fmla="*/ 90377 h 135739"/>
                  <a:gd name="connsiteX29" fmla="*/ 88897 w 109676"/>
                  <a:gd name="connsiteY29" fmla="*/ 25030 h 135739"/>
                  <a:gd name="connsiteX30" fmla="*/ 88897 w 109676"/>
                  <a:gd name="connsiteY30" fmla="*/ 9045 h 135739"/>
                  <a:gd name="connsiteX31" fmla="*/ 91642 w 109676"/>
                  <a:gd name="connsiteY31" fmla="*/ 2577 h 135739"/>
                  <a:gd name="connsiteX32" fmla="*/ 97743 w 109676"/>
                  <a:gd name="connsiteY32" fmla="*/ -46 h 135739"/>
                  <a:gd name="connsiteX33" fmla="*/ 103845 w 109676"/>
                  <a:gd name="connsiteY33" fmla="*/ 1479 h 135739"/>
                  <a:gd name="connsiteX34" fmla="*/ 107628 w 109676"/>
                  <a:gd name="connsiteY34" fmla="*/ 7641 h 135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09676" h="135739">
                    <a:moveTo>
                      <a:pt x="107628" y="7641"/>
                    </a:moveTo>
                    <a:cubicBezTo>
                      <a:pt x="107628" y="19844"/>
                      <a:pt x="108055" y="29180"/>
                      <a:pt x="108177" y="36562"/>
                    </a:cubicBezTo>
                    <a:cubicBezTo>
                      <a:pt x="108300" y="43945"/>
                      <a:pt x="108177" y="50046"/>
                      <a:pt x="108543" y="54866"/>
                    </a:cubicBezTo>
                    <a:cubicBezTo>
                      <a:pt x="108910" y="59687"/>
                      <a:pt x="108543" y="64263"/>
                      <a:pt x="108543" y="68168"/>
                    </a:cubicBezTo>
                    <a:lnTo>
                      <a:pt x="108543" y="81286"/>
                    </a:lnTo>
                    <a:cubicBezTo>
                      <a:pt x="108543" y="86106"/>
                      <a:pt x="108543" y="91963"/>
                      <a:pt x="108543" y="98919"/>
                    </a:cubicBezTo>
                    <a:cubicBezTo>
                      <a:pt x="108543" y="105874"/>
                      <a:pt x="108543" y="115087"/>
                      <a:pt x="108543" y="126497"/>
                    </a:cubicBezTo>
                    <a:cubicBezTo>
                      <a:pt x="108729" y="129115"/>
                      <a:pt x="107638" y="131660"/>
                      <a:pt x="105615" y="133331"/>
                    </a:cubicBezTo>
                    <a:cubicBezTo>
                      <a:pt x="103780" y="134807"/>
                      <a:pt x="101502" y="135624"/>
                      <a:pt x="99147" y="135649"/>
                    </a:cubicBezTo>
                    <a:cubicBezTo>
                      <a:pt x="96943" y="135577"/>
                      <a:pt x="94813" y="134832"/>
                      <a:pt x="93045" y="133514"/>
                    </a:cubicBezTo>
                    <a:cubicBezTo>
                      <a:pt x="91097" y="132109"/>
                      <a:pt x="89994" y="129811"/>
                      <a:pt x="90117" y="127412"/>
                    </a:cubicBezTo>
                    <a:lnTo>
                      <a:pt x="90117" y="107888"/>
                    </a:lnTo>
                    <a:cubicBezTo>
                      <a:pt x="86017" y="114699"/>
                      <a:pt x="80348" y="120431"/>
                      <a:pt x="73582" y="124606"/>
                    </a:cubicBezTo>
                    <a:cubicBezTo>
                      <a:pt x="66180" y="128889"/>
                      <a:pt x="57723" y="131003"/>
                      <a:pt x="49176" y="130707"/>
                    </a:cubicBezTo>
                    <a:cubicBezTo>
                      <a:pt x="41772" y="131153"/>
                      <a:pt x="34392" y="129504"/>
                      <a:pt x="27882" y="125948"/>
                    </a:cubicBezTo>
                    <a:cubicBezTo>
                      <a:pt x="22016" y="122523"/>
                      <a:pt x="17105" y="117676"/>
                      <a:pt x="13605" y="111854"/>
                    </a:cubicBezTo>
                    <a:cubicBezTo>
                      <a:pt x="9685" y="105395"/>
                      <a:pt x="6822" y="98350"/>
                      <a:pt x="5124" y="90987"/>
                    </a:cubicBezTo>
                    <a:cubicBezTo>
                      <a:pt x="3101" y="82592"/>
                      <a:pt x="1633" y="74072"/>
                      <a:pt x="731" y="65483"/>
                    </a:cubicBezTo>
                    <a:cubicBezTo>
                      <a:pt x="-245" y="56514"/>
                      <a:pt x="-794" y="47179"/>
                      <a:pt x="-916" y="37965"/>
                    </a:cubicBezTo>
                    <a:cubicBezTo>
                      <a:pt x="-1038" y="28752"/>
                      <a:pt x="-916" y="19661"/>
                      <a:pt x="-916" y="10570"/>
                    </a:cubicBezTo>
                    <a:cubicBezTo>
                      <a:pt x="-1049" y="8106"/>
                      <a:pt x="-35" y="5719"/>
                      <a:pt x="1829" y="4103"/>
                    </a:cubicBezTo>
                    <a:cubicBezTo>
                      <a:pt x="3536" y="2634"/>
                      <a:pt x="5682" y="1775"/>
                      <a:pt x="7931" y="1662"/>
                    </a:cubicBezTo>
                    <a:cubicBezTo>
                      <a:pt x="10119" y="1591"/>
                      <a:pt x="12268" y="2257"/>
                      <a:pt x="14032" y="3554"/>
                    </a:cubicBezTo>
                    <a:cubicBezTo>
                      <a:pt x="16070" y="5133"/>
                      <a:pt x="17171" y="7635"/>
                      <a:pt x="16961" y="10204"/>
                    </a:cubicBezTo>
                    <a:cubicBezTo>
                      <a:pt x="17205" y="21390"/>
                      <a:pt x="17449" y="32983"/>
                      <a:pt x="17693" y="44982"/>
                    </a:cubicBezTo>
                    <a:cubicBezTo>
                      <a:pt x="17860" y="56191"/>
                      <a:pt x="18899" y="67371"/>
                      <a:pt x="20805" y="78418"/>
                    </a:cubicBezTo>
                    <a:cubicBezTo>
                      <a:pt x="22155" y="87416"/>
                      <a:pt x="25399" y="96026"/>
                      <a:pt x="30323" y="103678"/>
                    </a:cubicBezTo>
                    <a:cubicBezTo>
                      <a:pt x="34817" y="110233"/>
                      <a:pt x="42399" y="113977"/>
                      <a:pt x="50336" y="113562"/>
                    </a:cubicBezTo>
                    <a:cubicBezTo>
                      <a:pt x="64064" y="113562"/>
                      <a:pt x="73826" y="105874"/>
                      <a:pt x="79683" y="90377"/>
                    </a:cubicBezTo>
                    <a:cubicBezTo>
                      <a:pt x="85541" y="74879"/>
                      <a:pt x="88652" y="53158"/>
                      <a:pt x="88897" y="25030"/>
                    </a:cubicBezTo>
                    <a:lnTo>
                      <a:pt x="88897" y="9045"/>
                    </a:lnTo>
                    <a:cubicBezTo>
                      <a:pt x="88764" y="6581"/>
                      <a:pt x="89778" y="4194"/>
                      <a:pt x="91642" y="2577"/>
                    </a:cubicBezTo>
                    <a:cubicBezTo>
                      <a:pt x="93363" y="1104"/>
                      <a:pt x="95490" y="189"/>
                      <a:pt x="97743" y="-46"/>
                    </a:cubicBezTo>
                    <a:cubicBezTo>
                      <a:pt x="99892" y="-254"/>
                      <a:pt x="102047" y="285"/>
                      <a:pt x="103845" y="1479"/>
                    </a:cubicBezTo>
                    <a:cubicBezTo>
                      <a:pt x="106070" y="2759"/>
                      <a:pt x="107494" y="5079"/>
                      <a:pt x="107628" y="7641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9" name="Forme libre : forme 128">
                <a:extLst>
                  <a:ext uri="{FF2B5EF4-FFF2-40B4-BE49-F238E27FC236}">
                    <a16:creationId xmlns:a16="http://schemas.microsoft.com/office/drawing/2014/main" id="{96962AF7-1ABA-447A-854E-1D621EF0CF94}"/>
                  </a:ext>
                </a:extLst>
              </p:cNvPr>
              <p:cNvSpPr/>
              <p:nvPr/>
            </p:nvSpPr>
            <p:spPr>
              <a:xfrm>
                <a:off x="11241556" y="113964"/>
                <a:ext cx="119691" cy="141595"/>
              </a:xfrm>
              <a:custGeom>
                <a:avLst/>
                <a:gdLst>
                  <a:gd name="connsiteX0" fmla="*/ 112955 w 119691"/>
                  <a:gd name="connsiteY0" fmla="*/ 62387 h 141595"/>
                  <a:gd name="connsiteX1" fmla="*/ 95139 w 119691"/>
                  <a:gd name="connsiteY1" fmla="*/ 68061 h 141595"/>
                  <a:gd name="connsiteX2" fmla="*/ 67805 w 119691"/>
                  <a:gd name="connsiteY2" fmla="*/ 73065 h 141595"/>
                  <a:gd name="connsiteX3" fmla="*/ 39189 w 119691"/>
                  <a:gd name="connsiteY3" fmla="*/ 76847 h 141595"/>
                  <a:gd name="connsiteX4" fmla="*/ 17529 w 119691"/>
                  <a:gd name="connsiteY4" fmla="*/ 78739 h 141595"/>
                  <a:gd name="connsiteX5" fmla="*/ 21922 w 119691"/>
                  <a:gd name="connsiteY5" fmla="*/ 98324 h 141595"/>
                  <a:gd name="connsiteX6" fmla="*/ 31440 w 119691"/>
                  <a:gd name="connsiteY6" fmla="*/ 113151 h 141595"/>
                  <a:gd name="connsiteX7" fmla="*/ 45413 w 119691"/>
                  <a:gd name="connsiteY7" fmla="*/ 121876 h 141595"/>
                  <a:gd name="connsiteX8" fmla="*/ 63046 w 119691"/>
                  <a:gd name="connsiteY8" fmla="*/ 122791 h 141595"/>
                  <a:gd name="connsiteX9" fmla="*/ 83425 w 119691"/>
                  <a:gd name="connsiteY9" fmla="*/ 114432 h 141595"/>
                  <a:gd name="connsiteX10" fmla="*/ 101729 w 119691"/>
                  <a:gd name="connsiteY10" fmla="*/ 95457 h 141595"/>
                  <a:gd name="connsiteX11" fmla="*/ 108379 w 119691"/>
                  <a:gd name="connsiteY11" fmla="*/ 91674 h 141595"/>
                  <a:gd name="connsiteX12" fmla="*/ 114481 w 119691"/>
                  <a:gd name="connsiteY12" fmla="*/ 93199 h 141595"/>
                  <a:gd name="connsiteX13" fmla="*/ 118325 w 119691"/>
                  <a:gd name="connsiteY13" fmla="*/ 98324 h 141595"/>
                  <a:gd name="connsiteX14" fmla="*/ 117592 w 119691"/>
                  <a:gd name="connsiteY14" fmla="*/ 105341 h 141595"/>
                  <a:gd name="connsiteX15" fmla="*/ 92455 w 119691"/>
                  <a:gd name="connsiteY15" fmla="*/ 129747 h 141595"/>
                  <a:gd name="connsiteX16" fmla="*/ 66950 w 119691"/>
                  <a:gd name="connsiteY16" fmla="*/ 140363 h 141595"/>
                  <a:gd name="connsiteX17" fmla="*/ 41080 w 119691"/>
                  <a:gd name="connsiteY17" fmla="*/ 139448 h 141595"/>
                  <a:gd name="connsiteX18" fmla="*/ 19420 w 119691"/>
                  <a:gd name="connsiteY18" fmla="*/ 126879 h 141595"/>
                  <a:gd name="connsiteX19" fmla="*/ 4533 w 119691"/>
                  <a:gd name="connsiteY19" fmla="*/ 104304 h 141595"/>
                  <a:gd name="connsiteX20" fmla="*/ -959 w 119691"/>
                  <a:gd name="connsiteY20" fmla="*/ 73125 h 141595"/>
                  <a:gd name="connsiteX21" fmla="*/ 1787 w 119691"/>
                  <a:gd name="connsiteY21" fmla="*/ 48720 h 141595"/>
                  <a:gd name="connsiteX22" fmla="*/ 10451 w 119691"/>
                  <a:gd name="connsiteY22" fmla="*/ 26450 h 141595"/>
                  <a:gd name="connsiteX23" fmla="*/ 25644 w 119691"/>
                  <a:gd name="connsiteY23" fmla="*/ 9366 h 141595"/>
                  <a:gd name="connsiteX24" fmla="*/ 48585 w 119691"/>
                  <a:gd name="connsiteY24" fmla="*/ 458 h 141595"/>
                  <a:gd name="connsiteX25" fmla="*/ 71343 w 119691"/>
                  <a:gd name="connsiteY25" fmla="*/ 1800 h 141595"/>
                  <a:gd name="connsiteX26" fmla="*/ 91905 w 119691"/>
                  <a:gd name="connsiteY26" fmla="*/ 11440 h 141595"/>
                  <a:gd name="connsiteX27" fmla="*/ 107342 w 119691"/>
                  <a:gd name="connsiteY27" fmla="*/ 28951 h 141595"/>
                  <a:gd name="connsiteX28" fmla="*/ 115395 w 119691"/>
                  <a:gd name="connsiteY28" fmla="*/ 53662 h 141595"/>
                  <a:gd name="connsiteX29" fmla="*/ 112955 w 119691"/>
                  <a:gd name="connsiteY29" fmla="*/ 62387 h 141595"/>
                  <a:gd name="connsiteX30" fmla="*/ 48341 w 119691"/>
                  <a:gd name="connsiteY30" fmla="*/ 19677 h 141595"/>
                  <a:gd name="connsiteX31" fmla="*/ 35712 w 119691"/>
                  <a:gd name="connsiteY31" fmla="*/ 25229 h 141595"/>
                  <a:gd name="connsiteX32" fmla="*/ 26682 w 119691"/>
                  <a:gd name="connsiteY32" fmla="*/ 34504 h 141595"/>
                  <a:gd name="connsiteX33" fmla="*/ 21007 w 119691"/>
                  <a:gd name="connsiteY33" fmla="*/ 46706 h 141595"/>
                  <a:gd name="connsiteX34" fmla="*/ 18262 w 119691"/>
                  <a:gd name="connsiteY34" fmla="*/ 60618 h 141595"/>
                  <a:gd name="connsiteX35" fmla="*/ 58104 w 119691"/>
                  <a:gd name="connsiteY35" fmla="*/ 57201 h 141595"/>
                  <a:gd name="connsiteX36" fmla="*/ 97153 w 119691"/>
                  <a:gd name="connsiteY36" fmla="*/ 49208 h 141595"/>
                  <a:gd name="connsiteX37" fmla="*/ 80862 w 119691"/>
                  <a:gd name="connsiteY37" fmla="*/ 25229 h 141595"/>
                  <a:gd name="connsiteX38" fmla="*/ 66157 w 119691"/>
                  <a:gd name="connsiteY38" fmla="*/ 19555 h 141595"/>
                  <a:gd name="connsiteX39" fmla="*/ 48341 w 119691"/>
                  <a:gd name="connsiteY39" fmla="*/ 19433 h 141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19691" h="141595">
                    <a:moveTo>
                      <a:pt x="112955" y="62387"/>
                    </a:moveTo>
                    <a:cubicBezTo>
                      <a:pt x="107323" y="65133"/>
                      <a:pt x="101321" y="67045"/>
                      <a:pt x="95139" y="68061"/>
                    </a:cubicBezTo>
                    <a:cubicBezTo>
                      <a:pt x="86720" y="69892"/>
                      <a:pt x="77567" y="71539"/>
                      <a:pt x="67805" y="73065"/>
                    </a:cubicBezTo>
                    <a:cubicBezTo>
                      <a:pt x="58042" y="74590"/>
                      <a:pt x="48464" y="75810"/>
                      <a:pt x="39189" y="76847"/>
                    </a:cubicBezTo>
                    <a:cubicBezTo>
                      <a:pt x="29915" y="77885"/>
                      <a:pt x="22655" y="78495"/>
                      <a:pt x="17529" y="78739"/>
                    </a:cubicBezTo>
                    <a:cubicBezTo>
                      <a:pt x="17936" y="85460"/>
                      <a:pt x="19420" y="92073"/>
                      <a:pt x="21922" y="98324"/>
                    </a:cubicBezTo>
                    <a:cubicBezTo>
                      <a:pt x="24101" y="103838"/>
                      <a:pt x="27334" y="108874"/>
                      <a:pt x="31440" y="113151"/>
                    </a:cubicBezTo>
                    <a:cubicBezTo>
                      <a:pt x="35390" y="117063"/>
                      <a:pt x="40163" y="120044"/>
                      <a:pt x="45413" y="121876"/>
                    </a:cubicBezTo>
                    <a:cubicBezTo>
                      <a:pt x="51096" y="123786"/>
                      <a:pt x="57195" y="124102"/>
                      <a:pt x="63046" y="122791"/>
                    </a:cubicBezTo>
                    <a:cubicBezTo>
                      <a:pt x="70401" y="121643"/>
                      <a:pt x="77382" y="118780"/>
                      <a:pt x="83425" y="114432"/>
                    </a:cubicBezTo>
                    <a:cubicBezTo>
                      <a:pt x="90424" y="109039"/>
                      <a:pt x="96591" y="102645"/>
                      <a:pt x="101729" y="95457"/>
                    </a:cubicBezTo>
                    <a:cubicBezTo>
                      <a:pt x="103366" y="93375"/>
                      <a:pt x="105753" y="92017"/>
                      <a:pt x="108379" y="91674"/>
                    </a:cubicBezTo>
                    <a:cubicBezTo>
                      <a:pt x="110529" y="91451"/>
                      <a:pt x="112689" y="91991"/>
                      <a:pt x="114481" y="93199"/>
                    </a:cubicBezTo>
                    <a:cubicBezTo>
                      <a:pt x="116308" y="94419"/>
                      <a:pt x="117665" y="96228"/>
                      <a:pt x="118325" y="98324"/>
                    </a:cubicBezTo>
                    <a:cubicBezTo>
                      <a:pt x="119042" y="100666"/>
                      <a:pt x="118777" y="103198"/>
                      <a:pt x="117592" y="105341"/>
                    </a:cubicBezTo>
                    <a:cubicBezTo>
                      <a:pt x="110760" y="114931"/>
                      <a:pt x="102242" y="123200"/>
                      <a:pt x="92455" y="129747"/>
                    </a:cubicBezTo>
                    <a:cubicBezTo>
                      <a:pt x="84659" y="134788"/>
                      <a:pt x="76021" y="138384"/>
                      <a:pt x="66950" y="140363"/>
                    </a:cubicBezTo>
                    <a:cubicBezTo>
                      <a:pt x="58379" y="142150"/>
                      <a:pt x="49503" y="141836"/>
                      <a:pt x="41080" y="139448"/>
                    </a:cubicBezTo>
                    <a:cubicBezTo>
                      <a:pt x="32946" y="137081"/>
                      <a:pt x="25511" y="132767"/>
                      <a:pt x="19420" y="126879"/>
                    </a:cubicBezTo>
                    <a:cubicBezTo>
                      <a:pt x="12892" y="120512"/>
                      <a:pt x="7814" y="112812"/>
                      <a:pt x="4533" y="104304"/>
                    </a:cubicBezTo>
                    <a:cubicBezTo>
                      <a:pt x="726" y="94358"/>
                      <a:pt x="-1138" y="83774"/>
                      <a:pt x="-959" y="73125"/>
                    </a:cubicBezTo>
                    <a:cubicBezTo>
                      <a:pt x="-941" y="64914"/>
                      <a:pt x="-20" y="56730"/>
                      <a:pt x="1787" y="48720"/>
                    </a:cubicBezTo>
                    <a:cubicBezTo>
                      <a:pt x="3503" y="40892"/>
                      <a:pt x="6426" y="33379"/>
                      <a:pt x="10451" y="26450"/>
                    </a:cubicBezTo>
                    <a:cubicBezTo>
                      <a:pt x="14316" y="19792"/>
                      <a:pt x="19483" y="13982"/>
                      <a:pt x="25644" y="9366"/>
                    </a:cubicBezTo>
                    <a:cubicBezTo>
                      <a:pt x="32404" y="4486"/>
                      <a:pt x="40303" y="1419"/>
                      <a:pt x="48585" y="458"/>
                    </a:cubicBezTo>
                    <a:cubicBezTo>
                      <a:pt x="56186" y="-588"/>
                      <a:pt x="63918" y="-132"/>
                      <a:pt x="71343" y="1800"/>
                    </a:cubicBezTo>
                    <a:cubicBezTo>
                      <a:pt x="78766" y="3625"/>
                      <a:pt x="85754" y="6901"/>
                      <a:pt x="91905" y="11440"/>
                    </a:cubicBezTo>
                    <a:cubicBezTo>
                      <a:pt x="98153" y="16204"/>
                      <a:pt x="103399" y="22155"/>
                      <a:pt x="107342" y="28951"/>
                    </a:cubicBezTo>
                    <a:cubicBezTo>
                      <a:pt x="111666" y="36560"/>
                      <a:pt x="114405" y="44966"/>
                      <a:pt x="115395" y="53662"/>
                    </a:cubicBezTo>
                    <a:cubicBezTo>
                      <a:pt x="116381" y="56797"/>
                      <a:pt x="115424" y="60219"/>
                      <a:pt x="112955" y="62387"/>
                    </a:cubicBezTo>
                    <a:close/>
                    <a:moveTo>
                      <a:pt x="48341" y="19677"/>
                    </a:moveTo>
                    <a:cubicBezTo>
                      <a:pt x="43771" y="20567"/>
                      <a:pt x="39457" y="22464"/>
                      <a:pt x="35712" y="25229"/>
                    </a:cubicBezTo>
                    <a:cubicBezTo>
                      <a:pt x="32198" y="27786"/>
                      <a:pt x="29144" y="30922"/>
                      <a:pt x="26682" y="34504"/>
                    </a:cubicBezTo>
                    <a:cubicBezTo>
                      <a:pt x="24165" y="38250"/>
                      <a:pt x="22251" y="42368"/>
                      <a:pt x="21007" y="46706"/>
                    </a:cubicBezTo>
                    <a:cubicBezTo>
                      <a:pt x="19648" y="51245"/>
                      <a:pt x="18729" y="55903"/>
                      <a:pt x="18262" y="60618"/>
                    </a:cubicBezTo>
                    <a:cubicBezTo>
                      <a:pt x="31618" y="60657"/>
                      <a:pt x="44950" y="59513"/>
                      <a:pt x="58104" y="57201"/>
                    </a:cubicBezTo>
                    <a:cubicBezTo>
                      <a:pt x="70673" y="54882"/>
                      <a:pt x="83730" y="52259"/>
                      <a:pt x="97153" y="49208"/>
                    </a:cubicBezTo>
                    <a:cubicBezTo>
                      <a:pt x="95116" y="39372"/>
                      <a:pt x="89256" y="30747"/>
                      <a:pt x="80862" y="25229"/>
                    </a:cubicBezTo>
                    <a:cubicBezTo>
                      <a:pt x="76367" y="22417"/>
                      <a:pt x="71376" y="20491"/>
                      <a:pt x="66157" y="19555"/>
                    </a:cubicBezTo>
                    <a:cubicBezTo>
                      <a:pt x="60279" y="18393"/>
                      <a:pt x="54234" y="18352"/>
                      <a:pt x="48341" y="19433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0" name="Forme libre : forme 129">
                <a:extLst>
                  <a:ext uri="{FF2B5EF4-FFF2-40B4-BE49-F238E27FC236}">
                    <a16:creationId xmlns:a16="http://schemas.microsoft.com/office/drawing/2014/main" id="{2CC27FDC-CC90-4B3C-B142-C2FCB9063632}"/>
                  </a:ext>
                </a:extLst>
              </p:cNvPr>
              <p:cNvSpPr/>
              <p:nvPr/>
            </p:nvSpPr>
            <p:spPr>
              <a:xfrm>
                <a:off x="9913048" y="357831"/>
                <a:ext cx="93690" cy="263765"/>
              </a:xfrm>
              <a:custGeom>
                <a:avLst/>
                <a:gdLst>
                  <a:gd name="connsiteX0" fmla="*/ 72548 w 93690"/>
                  <a:gd name="connsiteY0" fmla="*/ 47018 h 263765"/>
                  <a:gd name="connsiteX1" fmla="*/ 75477 w 93690"/>
                  <a:gd name="connsiteY1" fmla="*/ 39636 h 263765"/>
                  <a:gd name="connsiteX2" fmla="*/ 88717 w 93690"/>
                  <a:gd name="connsiteY2" fmla="*/ 39636 h 263765"/>
                  <a:gd name="connsiteX3" fmla="*/ 91646 w 93690"/>
                  <a:gd name="connsiteY3" fmla="*/ 47018 h 263765"/>
                  <a:gd name="connsiteX4" fmla="*/ 91646 w 93690"/>
                  <a:gd name="connsiteY4" fmla="*/ 78380 h 263765"/>
                  <a:gd name="connsiteX5" fmla="*/ 91646 w 93690"/>
                  <a:gd name="connsiteY5" fmla="*/ 104616 h 263765"/>
                  <a:gd name="connsiteX6" fmla="*/ 92012 w 93690"/>
                  <a:gd name="connsiteY6" fmla="*/ 130852 h 263765"/>
                  <a:gd name="connsiteX7" fmla="*/ 92561 w 93690"/>
                  <a:gd name="connsiteY7" fmla="*/ 162579 h 263765"/>
                  <a:gd name="connsiteX8" fmla="*/ 91280 w 93690"/>
                  <a:gd name="connsiteY8" fmla="*/ 197723 h 263765"/>
                  <a:gd name="connsiteX9" fmla="*/ 85178 w 93690"/>
                  <a:gd name="connsiteY9" fmla="*/ 230427 h 263765"/>
                  <a:gd name="connsiteX10" fmla="*/ 70108 w 93690"/>
                  <a:gd name="connsiteY10" fmla="*/ 254345 h 263765"/>
                  <a:gd name="connsiteX11" fmla="*/ 17636 w 93690"/>
                  <a:gd name="connsiteY11" fmla="*/ 254345 h 263765"/>
                  <a:gd name="connsiteX12" fmla="*/ 3 w 93690"/>
                  <a:gd name="connsiteY12" fmla="*/ 230976 h 263765"/>
                  <a:gd name="connsiteX13" fmla="*/ 4362 w 93690"/>
                  <a:gd name="connsiteY13" fmla="*/ 218241 h 263765"/>
                  <a:gd name="connsiteX14" fmla="*/ 4396 w 93690"/>
                  <a:gd name="connsiteY14" fmla="*/ 218224 h 263765"/>
                  <a:gd name="connsiteX15" fmla="*/ 10498 w 93690"/>
                  <a:gd name="connsiteY15" fmla="*/ 217675 h 263765"/>
                  <a:gd name="connsiteX16" fmla="*/ 15684 w 93690"/>
                  <a:gd name="connsiteY16" fmla="*/ 222251 h 263765"/>
                  <a:gd name="connsiteX17" fmla="*/ 27887 w 93690"/>
                  <a:gd name="connsiteY17" fmla="*/ 238603 h 263765"/>
                  <a:gd name="connsiteX18" fmla="*/ 44788 w 93690"/>
                  <a:gd name="connsiteY18" fmla="*/ 244277 h 263765"/>
                  <a:gd name="connsiteX19" fmla="*/ 61140 w 93690"/>
                  <a:gd name="connsiteY19" fmla="*/ 236101 h 263765"/>
                  <a:gd name="connsiteX20" fmla="*/ 69560 w 93690"/>
                  <a:gd name="connsiteY20" fmla="*/ 217126 h 263765"/>
                  <a:gd name="connsiteX21" fmla="*/ 72855 w 93690"/>
                  <a:gd name="connsiteY21" fmla="*/ 191256 h 263765"/>
                  <a:gd name="connsiteX22" fmla="*/ 73402 w 93690"/>
                  <a:gd name="connsiteY22" fmla="*/ 162579 h 263765"/>
                  <a:gd name="connsiteX23" fmla="*/ 73402 w 93690"/>
                  <a:gd name="connsiteY23" fmla="*/ 130852 h 263765"/>
                  <a:gd name="connsiteX24" fmla="*/ 73402 w 93690"/>
                  <a:gd name="connsiteY24" fmla="*/ 104616 h 263765"/>
                  <a:gd name="connsiteX25" fmla="*/ 73402 w 93690"/>
                  <a:gd name="connsiteY25" fmla="*/ 78380 h 263765"/>
                  <a:gd name="connsiteX26" fmla="*/ 72548 w 93690"/>
                  <a:gd name="connsiteY26" fmla="*/ 47018 h 263765"/>
                  <a:gd name="connsiteX27" fmla="*/ 72548 w 93690"/>
                  <a:gd name="connsiteY27" fmla="*/ 9433 h 263765"/>
                  <a:gd name="connsiteX28" fmla="*/ 75111 w 93690"/>
                  <a:gd name="connsiteY28" fmla="*/ 2600 h 263765"/>
                  <a:gd name="connsiteX29" fmla="*/ 81212 w 93690"/>
                  <a:gd name="connsiteY29" fmla="*/ -85 h 263765"/>
                  <a:gd name="connsiteX30" fmla="*/ 87863 w 93690"/>
                  <a:gd name="connsiteY30" fmla="*/ 2600 h 263765"/>
                  <a:gd name="connsiteX31" fmla="*/ 90426 w 93690"/>
                  <a:gd name="connsiteY31" fmla="*/ 9433 h 263765"/>
                  <a:gd name="connsiteX32" fmla="*/ 87863 w 93690"/>
                  <a:gd name="connsiteY32" fmla="*/ 15901 h 263765"/>
                  <a:gd name="connsiteX33" fmla="*/ 81212 w 93690"/>
                  <a:gd name="connsiteY33" fmla="*/ 18524 h 263765"/>
                  <a:gd name="connsiteX34" fmla="*/ 75111 w 93690"/>
                  <a:gd name="connsiteY34" fmla="*/ 15901 h 263765"/>
                  <a:gd name="connsiteX35" fmla="*/ 72548 w 93690"/>
                  <a:gd name="connsiteY35" fmla="*/ 9433 h 263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93690" h="263765">
                    <a:moveTo>
                      <a:pt x="72548" y="47018"/>
                    </a:moveTo>
                    <a:cubicBezTo>
                      <a:pt x="72341" y="44238"/>
                      <a:pt x="73420" y="41517"/>
                      <a:pt x="75477" y="39636"/>
                    </a:cubicBezTo>
                    <a:cubicBezTo>
                      <a:pt x="79259" y="36298"/>
                      <a:pt x="84934" y="36298"/>
                      <a:pt x="88717" y="39636"/>
                    </a:cubicBezTo>
                    <a:cubicBezTo>
                      <a:pt x="90773" y="41517"/>
                      <a:pt x="91853" y="44238"/>
                      <a:pt x="91646" y="47018"/>
                    </a:cubicBezTo>
                    <a:lnTo>
                      <a:pt x="91646" y="78380"/>
                    </a:lnTo>
                    <a:cubicBezTo>
                      <a:pt x="91646" y="87410"/>
                      <a:pt x="91646" y="96135"/>
                      <a:pt x="91646" y="104616"/>
                    </a:cubicBezTo>
                    <a:cubicBezTo>
                      <a:pt x="91646" y="113097"/>
                      <a:pt x="91646" y="121822"/>
                      <a:pt x="92012" y="130852"/>
                    </a:cubicBezTo>
                    <a:cubicBezTo>
                      <a:pt x="92378" y="139882"/>
                      <a:pt x="92012" y="150437"/>
                      <a:pt x="92561" y="162579"/>
                    </a:cubicBezTo>
                    <a:cubicBezTo>
                      <a:pt x="93110" y="174721"/>
                      <a:pt x="92134" y="185704"/>
                      <a:pt x="91280" y="197723"/>
                    </a:cubicBezTo>
                    <a:cubicBezTo>
                      <a:pt x="90701" y="208847"/>
                      <a:pt x="88649" y="219844"/>
                      <a:pt x="85178" y="230427"/>
                    </a:cubicBezTo>
                    <a:cubicBezTo>
                      <a:pt x="82141" y="239491"/>
                      <a:pt x="76973" y="247693"/>
                      <a:pt x="70108" y="254345"/>
                    </a:cubicBezTo>
                    <a:cubicBezTo>
                      <a:pt x="54830" y="266786"/>
                      <a:pt x="32914" y="266786"/>
                      <a:pt x="17636" y="254345"/>
                    </a:cubicBezTo>
                    <a:cubicBezTo>
                      <a:pt x="9938" y="248112"/>
                      <a:pt x="3884" y="240089"/>
                      <a:pt x="3" y="230976"/>
                    </a:cubicBezTo>
                    <a:cubicBezTo>
                      <a:pt x="-2311" y="226256"/>
                      <a:pt x="-358" y="220554"/>
                      <a:pt x="4362" y="218241"/>
                    </a:cubicBezTo>
                    <a:cubicBezTo>
                      <a:pt x="4373" y="218235"/>
                      <a:pt x="4384" y="218230"/>
                      <a:pt x="4396" y="218224"/>
                    </a:cubicBezTo>
                    <a:cubicBezTo>
                      <a:pt x="6319" y="217396"/>
                      <a:pt x="8458" y="217203"/>
                      <a:pt x="10498" y="217675"/>
                    </a:cubicBezTo>
                    <a:cubicBezTo>
                      <a:pt x="12859" y="218284"/>
                      <a:pt x="14786" y="219985"/>
                      <a:pt x="15684" y="222251"/>
                    </a:cubicBezTo>
                    <a:cubicBezTo>
                      <a:pt x="18613" y="228466"/>
                      <a:pt x="22763" y="234027"/>
                      <a:pt x="27887" y="238603"/>
                    </a:cubicBezTo>
                    <a:cubicBezTo>
                      <a:pt x="32481" y="242772"/>
                      <a:pt x="38609" y="244829"/>
                      <a:pt x="44788" y="244277"/>
                    </a:cubicBezTo>
                    <a:cubicBezTo>
                      <a:pt x="51182" y="244115"/>
                      <a:pt x="57173" y="241120"/>
                      <a:pt x="61140" y="236101"/>
                    </a:cubicBezTo>
                    <a:cubicBezTo>
                      <a:pt x="65245" y="230436"/>
                      <a:pt x="68114" y="223971"/>
                      <a:pt x="69560" y="217126"/>
                    </a:cubicBezTo>
                    <a:cubicBezTo>
                      <a:pt x="71489" y="208629"/>
                      <a:pt x="72592" y="199966"/>
                      <a:pt x="72855" y="191256"/>
                    </a:cubicBezTo>
                    <a:cubicBezTo>
                      <a:pt x="73219" y="181738"/>
                      <a:pt x="73402" y="172219"/>
                      <a:pt x="73402" y="162579"/>
                    </a:cubicBezTo>
                    <a:cubicBezTo>
                      <a:pt x="73402" y="150376"/>
                      <a:pt x="73402" y="139821"/>
                      <a:pt x="73402" y="130852"/>
                    </a:cubicBezTo>
                    <a:cubicBezTo>
                      <a:pt x="73402" y="121883"/>
                      <a:pt x="73402" y="113097"/>
                      <a:pt x="73402" y="104616"/>
                    </a:cubicBezTo>
                    <a:cubicBezTo>
                      <a:pt x="73402" y="96135"/>
                      <a:pt x="73402" y="87410"/>
                      <a:pt x="73402" y="78380"/>
                    </a:cubicBezTo>
                    <a:cubicBezTo>
                      <a:pt x="73402" y="69349"/>
                      <a:pt x="72548" y="58977"/>
                      <a:pt x="72548" y="47018"/>
                    </a:cubicBezTo>
                    <a:close/>
                    <a:moveTo>
                      <a:pt x="72548" y="9433"/>
                    </a:moveTo>
                    <a:cubicBezTo>
                      <a:pt x="72447" y="6903"/>
                      <a:pt x="73370" y="4439"/>
                      <a:pt x="75111" y="2600"/>
                    </a:cubicBezTo>
                    <a:cubicBezTo>
                      <a:pt x="76685" y="898"/>
                      <a:pt x="78895" y="-75"/>
                      <a:pt x="81212" y="-85"/>
                    </a:cubicBezTo>
                    <a:cubicBezTo>
                      <a:pt x="83709" y="-169"/>
                      <a:pt x="86124" y="806"/>
                      <a:pt x="87863" y="2600"/>
                    </a:cubicBezTo>
                    <a:cubicBezTo>
                      <a:pt x="89603" y="4439"/>
                      <a:pt x="90527" y="6903"/>
                      <a:pt x="90426" y="9433"/>
                    </a:cubicBezTo>
                    <a:cubicBezTo>
                      <a:pt x="90470" y="11845"/>
                      <a:pt x="89547" y="14174"/>
                      <a:pt x="87863" y="15901"/>
                    </a:cubicBezTo>
                    <a:cubicBezTo>
                      <a:pt x="86118" y="17679"/>
                      <a:pt x="83701" y="18632"/>
                      <a:pt x="81212" y="18524"/>
                    </a:cubicBezTo>
                    <a:cubicBezTo>
                      <a:pt x="78902" y="18538"/>
                      <a:pt x="76691" y="17587"/>
                      <a:pt x="75111" y="15901"/>
                    </a:cubicBezTo>
                    <a:cubicBezTo>
                      <a:pt x="73427" y="14174"/>
                      <a:pt x="72505" y="11845"/>
                      <a:pt x="72548" y="9433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1" name="Forme libre : forme 130">
                <a:extLst>
                  <a:ext uri="{FF2B5EF4-FFF2-40B4-BE49-F238E27FC236}">
                    <a16:creationId xmlns:a16="http://schemas.microsoft.com/office/drawing/2014/main" id="{7D66075C-83F7-41D8-B504-36B28F040852}"/>
                  </a:ext>
                </a:extLst>
              </p:cNvPr>
              <p:cNvSpPr/>
              <p:nvPr/>
            </p:nvSpPr>
            <p:spPr>
              <a:xfrm>
                <a:off x="10040266" y="401105"/>
                <a:ext cx="109615" cy="135624"/>
              </a:xfrm>
              <a:custGeom>
                <a:avLst/>
                <a:gdLst>
                  <a:gd name="connsiteX0" fmla="*/ 107567 w 109615"/>
                  <a:gd name="connsiteY0" fmla="*/ 7588 h 135624"/>
                  <a:gd name="connsiteX1" fmla="*/ 108116 w 109615"/>
                  <a:gd name="connsiteY1" fmla="*/ 36448 h 135624"/>
                  <a:gd name="connsiteX2" fmla="*/ 108482 w 109615"/>
                  <a:gd name="connsiteY2" fmla="*/ 54752 h 135624"/>
                  <a:gd name="connsiteX3" fmla="*/ 108482 w 109615"/>
                  <a:gd name="connsiteY3" fmla="*/ 68053 h 135624"/>
                  <a:gd name="connsiteX4" fmla="*/ 108482 w 109615"/>
                  <a:gd name="connsiteY4" fmla="*/ 81171 h 135624"/>
                  <a:gd name="connsiteX5" fmla="*/ 108482 w 109615"/>
                  <a:gd name="connsiteY5" fmla="*/ 98865 h 135624"/>
                  <a:gd name="connsiteX6" fmla="*/ 108482 w 109615"/>
                  <a:gd name="connsiteY6" fmla="*/ 126383 h 135624"/>
                  <a:gd name="connsiteX7" fmla="*/ 105553 w 109615"/>
                  <a:gd name="connsiteY7" fmla="*/ 133216 h 135624"/>
                  <a:gd name="connsiteX8" fmla="*/ 99452 w 109615"/>
                  <a:gd name="connsiteY8" fmla="*/ 135535 h 135624"/>
                  <a:gd name="connsiteX9" fmla="*/ 92984 w 109615"/>
                  <a:gd name="connsiteY9" fmla="*/ 133399 h 135624"/>
                  <a:gd name="connsiteX10" fmla="*/ 90056 w 109615"/>
                  <a:gd name="connsiteY10" fmla="*/ 127298 h 135624"/>
                  <a:gd name="connsiteX11" fmla="*/ 90056 w 109615"/>
                  <a:gd name="connsiteY11" fmla="*/ 107896 h 135624"/>
                  <a:gd name="connsiteX12" fmla="*/ 73582 w 109615"/>
                  <a:gd name="connsiteY12" fmla="*/ 124613 h 135624"/>
                  <a:gd name="connsiteX13" fmla="*/ 49176 w 109615"/>
                  <a:gd name="connsiteY13" fmla="*/ 130715 h 135624"/>
                  <a:gd name="connsiteX14" fmla="*/ 27944 w 109615"/>
                  <a:gd name="connsiteY14" fmla="*/ 125956 h 135624"/>
                  <a:gd name="connsiteX15" fmla="*/ 13605 w 109615"/>
                  <a:gd name="connsiteY15" fmla="*/ 111923 h 135624"/>
                  <a:gd name="connsiteX16" fmla="*/ 5185 w 109615"/>
                  <a:gd name="connsiteY16" fmla="*/ 90995 h 135624"/>
                  <a:gd name="connsiteX17" fmla="*/ 731 w 109615"/>
                  <a:gd name="connsiteY17" fmla="*/ 65552 h 135624"/>
                  <a:gd name="connsiteX18" fmla="*/ -916 w 109615"/>
                  <a:gd name="connsiteY18" fmla="*/ 37973 h 135624"/>
                  <a:gd name="connsiteX19" fmla="*/ -916 w 109615"/>
                  <a:gd name="connsiteY19" fmla="*/ 10578 h 135624"/>
                  <a:gd name="connsiteX20" fmla="*/ 1829 w 109615"/>
                  <a:gd name="connsiteY20" fmla="*/ 4171 h 135624"/>
                  <a:gd name="connsiteX21" fmla="*/ 7931 w 109615"/>
                  <a:gd name="connsiteY21" fmla="*/ 1670 h 135624"/>
                  <a:gd name="connsiteX22" fmla="*/ 14032 w 109615"/>
                  <a:gd name="connsiteY22" fmla="*/ 3561 h 135624"/>
                  <a:gd name="connsiteX23" fmla="*/ 16961 w 109615"/>
                  <a:gd name="connsiteY23" fmla="*/ 10212 h 135624"/>
                  <a:gd name="connsiteX24" fmla="*/ 17693 w 109615"/>
                  <a:gd name="connsiteY24" fmla="*/ 44990 h 135624"/>
                  <a:gd name="connsiteX25" fmla="*/ 20805 w 109615"/>
                  <a:gd name="connsiteY25" fmla="*/ 78426 h 135624"/>
                  <a:gd name="connsiteX26" fmla="*/ 30383 w 109615"/>
                  <a:gd name="connsiteY26" fmla="*/ 103747 h 135624"/>
                  <a:gd name="connsiteX27" fmla="*/ 50396 w 109615"/>
                  <a:gd name="connsiteY27" fmla="*/ 113631 h 135624"/>
                  <a:gd name="connsiteX28" fmla="*/ 79745 w 109615"/>
                  <a:gd name="connsiteY28" fmla="*/ 90445 h 135624"/>
                  <a:gd name="connsiteX29" fmla="*/ 88897 w 109615"/>
                  <a:gd name="connsiteY29" fmla="*/ 25038 h 135624"/>
                  <a:gd name="connsiteX30" fmla="*/ 88897 w 109615"/>
                  <a:gd name="connsiteY30" fmla="*/ 9114 h 135624"/>
                  <a:gd name="connsiteX31" fmla="*/ 91642 w 109615"/>
                  <a:gd name="connsiteY31" fmla="*/ 2646 h 135624"/>
                  <a:gd name="connsiteX32" fmla="*/ 97743 w 109615"/>
                  <a:gd name="connsiteY32" fmla="*/ -39 h 135624"/>
                  <a:gd name="connsiteX33" fmla="*/ 103845 w 109615"/>
                  <a:gd name="connsiteY33" fmla="*/ 1487 h 135624"/>
                  <a:gd name="connsiteX34" fmla="*/ 107567 w 109615"/>
                  <a:gd name="connsiteY34" fmla="*/ 7588 h 135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09615" h="135624">
                    <a:moveTo>
                      <a:pt x="107567" y="7588"/>
                    </a:moveTo>
                    <a:cubicBezTo>
                      <a:pt x="107567" y="19486"/>
                      <a:pt x="107994" y="29126"/>
                      <a:pt x="108116" y="36448"/>
                    </a:cubicBezTo>
                    <a:cubicBezTo>
                      <a:pt x="108238" y="43770"/>
                      <a:pt x="108116" y="49932"/>
                      <a:pt x="108482" y="54752"/>
                    </a:cubicBezTo>
                    <a:cubicBezTo>
                      <a:pt x="108848" y="59572"/>
                      <a:pt x="108482" y="64148"/>
                      <a:pt x="108482" y="68053"/>
                    </a:cubicBezTo>
                    <a:lnTo>
                      <a:pt x="108482" y="81171"/>
                    </a:lnTo>
                    <a:cubicBezTo>
                      <a:pt x="108482" y="85991"/>
                      <a:pt x="108482" y="91910"/>
                      <a:pt x="108482" y="98865"/>
                    </a:cubicBezTo>
                    <a:cubicBezTo>
                      <a:pt x="108482" y="105821"/>
                      <a:pt x="108482" y="114973"/>
                      <a:pt x="108482" y="126383"/>
                    </a:cubicBezTo>
                    <a:cubicBezTo>
                      <a:pt x="108668" y="129000"/>
                      <a:pt x="107577" y="131546"/>
                      <a:pt x="105553" y="133216"/>
                    </a:cubicBezTo>
                    <a:cubicBezTo>
                      <a:pt x="103829" y="134637"/>
                      <a:pt x="101685" y="135452"/>
                      <a:pt x="99452" y="135535"/>
                    </a:cubicBezTo>
                    <a:cubicBezTo>
                      <a:pt x="97122" y="135539"/>
                      <a:pt x="94854" y="134790"/>
                      <a:pt x="92984" y="133399"/>
                    </a:cubicBezTo>
                    <a:cubicBezTo>
                      <a:pt x="91036" y="131994"/>
                      <a:pt x="89933" y="129697"/>
                      <a:pt x="90056" y="127298"/>
                    </a:cubicBezTo>
                    <a:lnTo>
                      <a:pt x="90056" y="107896"/>
                    </a:lnTo>
                    <a:cubicBezTo>
                      <a:pt x="85962" y="114691"/>
                      <a:pt x="80317" y="120420"/>
                      <a:pt x="73582" y="124613"/>
                    </a:cubicBezTo>
                    <a:cubicBezTo>
                      <a:pt x="66184" y="128906"/>
                      <a:pt x="57724" y="131021"/>
                      <a:pt x="49176" y="130715"/>
                    </a:cubicBezTo>
                    <a:cubicBezTo>
                      <a:pt x="41791" y="131169"/>
                      <a:pt x="34429" y="129519"/>
                      <a:pt x="27944" y="125956"/>
                    </a:cubicBezTo>
                    <a:cubicBezTo>
                      <a:pt x="22062" y="122556"/>
                      <a:pt x="17130" y="117730"/>
                      <a:pt x="13605" y="111923"/>
                    </a:cubicBezTo>
                    <a:cubicBezTo>
                      <a:pt x="9735" y="105423"/>
                      <a:pt x="6894" y="98364"/>
                      <a:pt x="5185" y="90995"/>
                    </a:cubicBezTo>
                    <a:cubicBezTo>
                      <a:pt x="3116" y="82626"/>
                      <a:pt x="1628" y="74125"/>
                      <a:pt x="731" y="65552"/>
                    </a:cubicBezTo>
                    <a:cubicBezTo>
                      <a:pt x="-245" y="56521"/>
                      <a:pt x="-794" y="47247"/>
                      <a:pt x="-916" y="37973"/>
                    </a:cubicBezTo>
                    <a:cubicBezTo>
                      <a:pt x="-1038" y="28699"/>
                      <a:pt x="-916" y="19669"/>
                      <a:pt x="-916" y="10578"/>
                    </a:cubicBezTo>
                    <a:cubicBezTo>
                      <a:pt x="-1048" y="8131"/>
                      <a:pt x="-33" y="5763"/>
                      <a:pt x="1829" y="4171"/>
                    </a:cubicBezTo>
                    <a:cubicBezTo>
                      <a:pt x="3542" y="2704"/>
                      <a:pt x="5681" y="1826"/>
                      <a:pt x="7931" y="1670"/>
                    </a:cubicBezTo>
                    <a:cubicBezTo>
                      <a:pt x="10122" y="1579"/>
                      <a:pt x="12277" y="2247"/>
                      <a:pt x="14032" y="3561"/>
                    </a:cubicBezTo>
                    <a:cubicBezTo>
                      <a:pt x="16070" y="5141"/>
                      <a:pt x="17171" y="7642"/>
                      <a:pt x="16961" y="10212"/>
                    </a:cubicBezTo>
                    <a:cubicBezTo>
                      <a:pt x="17205" y="21398"/>
                      <a:pt x="17449" y="32990"/>
                      <a:pt x="17693" y="44990"/>
                    </a:cubicBezTo>
                    <a:cubicBezTo>
                      <a:pt x="17860" y="56199"/>
                      <a:pt x="18899" y="67378"/>
                      <a:pt x="20805" y="78426"/>
                    </a:cubicBezTo>
                    <a:cubicBezTo>
                      <a:pt x="22136" y="87458"/>
                      <a:pt x="25403" y="96095"/>
                      <a:pt x="30383" y="103747"/>
                    </a:cubicBezTo>
                    <a:cubicBezTo>
                      <a:pt x="34853" y="110330"/>
                      <a:pt x="42452" y="114083"/>
                      <a:pt x="50396" y="113631"/>
                    </a:cubicBezTo>
                    <a:cubicBezTo>
                      <a:pt x="64064" y="113631"/>
                      <a:pt x="73887" y="105882"/>
                      <a:pt x="79745" y="90445"/>
                    </a:cubicBezTo>
                    <a:cubicBezTo>
                      <a:pt x="86457" y="69314"/>
                      <a:pt x="89551" y="47200"/>
                      <a:pt x="88897" y="25038"/>
                    </a:cubicBezTo>
                    <a:lnTo>
                      <a:pt x="88897" y="9114"/>
                    </a:lnTo>
                    <a:cubicBezTo>
                      <a:pt x="88755" y="6648"/>
                      <a:pt x="89770" y="4257"/>
                      <a:pt x="91642" y="2646"/>
                    </a:cubicBezTo>
                    <a:cubicBezTo>
                      <a:pt x="93360" y="1157"/>
                      <a:pt x="95486" y="222"/>
                      <a:pt x="97743" y="-39"/>
                    </a:cubicBezTo>
                    <a:cubicBezTo>
                      <a:pt x="99894" y="-267"/>
                      <a:pt x="102055" y="273"/>
                      <a:pt x="103845" y="1487"/>
                    </a:cubicBezTo>
                    <a:cubicBezTo>
                      <a:pt x="106029" y="2769"/>
                      <a:pt x="107425" y="5060"/>
                      <a:pt x="107567" y="7588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2" name="Forme libre : forme 131">
                <a:extLst>
                  <a:ext uri="{FF2B5EF4-FFF2-40B4-BE49-F238E27FC236}">
                    <a16:creationId xmlns:a16="http://schemas.microsoft.com/office/drawing/2014/main" id="{0502C52B-9E01-4CF8-A8E8-62EE5D42DCEC}"/>
                  </a:ext>
                </a:extLst>
              </p:cNvPr>
              <p:cNvSpPr/>
              <p:nvPr/>
            </p:nvSpPr>
            <p:spPr>
              <a:xfrm>
                <a:off x="10180501" y="399081"/>
                <a:ext cx="98187" cy="136834"/>
              </a:xfrm>
              <a:custGeom>
                <a:avLst/>
                <a:gdLst>
                  <a:gd name="connsiteX0" fmla="*/ 14313 w 98187"/>
                  <a:gd name="connsiteY0" fmla="*/ 106076 h 136834"/>
                  <a:gd name="connsiteX1" fmla="*/ 30482 w 98187"/>
                  <a:gd name="connsiteY1" fmla="*/ 114984 h 136834"/>
                  <a:gd name="connsiteX2" fmla="*/ 51776 w 98187"/>
                  <a:gd name="connsiteY2" fmla="*/ 117852 h 136834"/>
                  <a:gd name="connsiteX3" fmla="*/ 70447 w 98187"/>
                  <a:gd name="connsiteY3" fmla="*/ 113276 h 136834"/>
                  <a:gd name="connsiteX4" fmla="*/ 78562 w 98187"/>
                  <a:gd name="connsiteY4" fmla="*/ 99975 h 136834"/>
                  <a:gd name="connsiteX5" fmla="*/ 73253 w 98187"/>
                  <a:gd name="connsiteY5" fmla="*/ 87040 h 136834"/>
                  <a:gd name="connsiteX6" fmla="*/ 59831 w 98187"/>
                  <a:gd name="connsiteY6" fmla="*/ 79657 h 136834"/>
                  <a:gd name="connsiteX7" fmla="*/ 42197 w 98187"/>
                  <a:gd name="connsiteY7" fmla="*/ 74715 h 136834"/>
                  <a:gd name="connsiteX8" fmla="*/ 24381 w 98187"/>
                  <a:gd name="connsiteY8" fmla="*/ 69163 h 136834"/>
                  <a:gd name="connsiteX9" fmla="*/ 10104 w 98187"/>
                  <a:gd name="connsiteY9" fmla="*/ 60072 h 136834"/>
                  <a:gd name="connsiteX10" fmla="*/ 3331 w 98187"/>
                  <a:gd name="connsiteY10" fmla="*/ 44086 h 136834"/>
                  <a:gd name="connsiteX11" fmla="*/ 6260 w 98187"/>
                  <a:gd name="connsiteY11" fmla="*/ 25477 h 136834"/>
                  <a:gd name="connsiteX12" fmla="*/ 16327 w 98187"/>
                  <a:gd name="connsiteY12" fmla="*/ 11993 h 136834"/>
                  <a:gd name="connsiteX13" fmla="*/ 31032 w 98187"/>
                  <a:gd name="connsiteY13" fmla="*/ 3634 h 136834"/>
                  <a:gd name="connsiteX14" fmla="*/ 48055 w 98187"/>
                  <a:gd name="connsiteY14" fmla="*/ 34 h 136834"/>
                  <a:gd name="connsiteX15" fmla="*/ 71607 w 98187"/>
                  <a:gd name="connsiteY15" fmla="*/ 4366 h 136834"/>
                  <a:gd name="connsiteX16" fmla="*/ 88447 w 98187"/>
                  <a:gd name="connsiteY16" fmla="*/ 18277 h 136834"/>
                  <a:gd name="connsiteX17" fmla="*/ 89911 w 98187"/>
                  <a:gd name="connsiteY17" fmla="*/ 24928 h 136834"/>
                  <a:gd name="connsiteX18" fmla="*/ 86799 w 98187"/>
                  <a:gd name="connsiteY18" fmla="*/ 30053 h 136834"/>
                  <a:gd name="connsiteX19" fmla="*/ 81124 w 98187"/>
                  <a:gd name="connsiteY19" fmla="*/ 31578 h 136834"/>
                  <a:gd name="connsiteX20" fmla="*/ 75023 w 98187"/>
                  <a:gd name="connsiteY20" fmla="*/ 27734 h 136834"/>
                  <a:gd name="connsiteX21" fmla="*/ 62820 w 98187"/>
                  <a:gd name="connsiteY21" fmla="*/ 19558 h 136834"/>
                  <a:gd name="connsiteX22" fmla="*/ 47018 w 98187"/>
                  <a:gd name="connsiteY22" fmla="*/ 17484 h 136834"/>
                  <a:gd name="connsiteX23" fmla="*/ 29080 w 98187"/>
                  <a:gd name="connsiteY23" fmla="*/ 24134 h 136834"/>
                  <a:gd name="connsiteX24" fmla="*/ 21697 w 98187"/>
                  <a:gd name="connsiteY24" fmla="*/ 39510 h 136834"/>
                  <a:gd name="connsiteX25" fmla="*/ 27432 w 98187"/>
                  <a:gd name="connsiteY25" fmla="*/ 49211 h 136834"/>
                  <a:gd name="connsiteX26" fmla="*/ 41832 w 98187"/>
                  <a:gd name="connsiteY26" fmla="*/ 55313 h 136834"/>
                  <a:gd name="connsiteX27" fmla="*/ 60135 w 98187"/>
                  <a:gd name="connsiteY27" fmla="*/ 60621 h 136834"/>
                  <a:gd name="connsiteX28" fmla="*/ 78439 w 98187"/>
                  <a:gd name="connsiteY28" fmla="*/ 68064 h 136834"/>
                  <a:gd name="connsiteX29" fmla="*/ 92107 w 98187"/>
                  <a:gd name="connsiteY29" fmla="*/ 80572 h 136834"/>
                  <a:gd name="connsiteX30" fmla="*/ 97109 w 98187"/>
                  <a:gd name="connsiteY30" fmla="*/ 101317 h 136834"/>
                  <a:gd name="connsiteX31" fmla="*/ 91008 w 98187"/>
                  <a:gd name="connsiteY31" fmla="*/ 118767 h 136834"/>
                  <a:gd name="connsiteX32" fmla="*/ 76609 w 98187"/>
                  <a:gd name="connsiteY32" fmla="*/ 130177 h 136834"/>
                  <a:gd name="connsiteX33" fmla="*/ 57267 w 98187"/>
                  <a:gd name="connsiteY33" fmla="*/ 135851 h 136834"/>
                  <a:gd name="connsiteX34" fmla="*/ 36095 w 98187"/>
                  <a:gd name="connsiteY34" fmla="*/ 136278 h 136834"/>
                  <a:gd name="connsiteX35" fmla="*/ 16571 w 98187"/>
                  <a:gd name="connsiteY35" fmla="*/ 131519 h 136834"/>
                  <a:gd name="connsiteX36" fmla="*/ 1988 w 98187"/>
                  <a:gd name="connsiteY36" fmla="*/ 121818 h 136834"/>
                  <a:gd name="connsiteX37" fmla="*/ -940 w 98187"/>
                  <a:gd name="connsiteY37" fmla="*/ 114191 h 136834"/>
                  <a:gd name="connsiteX38" fmla="*/ 1805 w 98187"/>
                  <a:gd name="connsiteY38" fmla="*/ 107174 h 136834"/>
                  <a:gd name="connsiteX39" fmla="*/ 7907 w 98187"/>
                  <a:gd name="connsiteY39" fmla="*/ 103758 h 136834"/>
                  <a:gd name="connsiteX40" fmla="*/ 14313 w 98187"/>
                  <a:gd name="connsiteY40" fmla="*/ 106076 h 136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98187" h="136834">
                    <a:moveTo>
                      <a:pt x="14313" y="106076"/>
                    </a:moveTo>
                    <a:cubicBezTo>
                      <a:pt x="18854" y="110378"/>
                      <a:pt x="24420" y="113445"/>
                      <a:pt x="30482" y="114984"/>
                    </a:cubicBezTo>
                    <a:cubicBezTo>
                      <a:pt x="37374" y="117107"/>
                      <a:pt x="44569" y="118075"/>
                      <a:pt x="51776" y="117852"/>
                    </a:cubicBezTo>
                    <a:cubicBezTo>
                      <a:pt x="58266" y="117765"/>
                      <a:pt x="64652" y="116200"/>
                      <a:pt x="70447" y="113276"/>
                    </a:cubicBezTo>
                    <a:cubicBezTo>
                      <a:pt x="75614" y="110915"/>
                      <a:pt x="78827" y="105650"/>
                      <a:pt x="78562" y="99975"/>
                    </a:cubicBezTo>
                    <a:cubicBezTo>
                      <a:pt x="78845" y="95082"/>
                      <a:pt x="76892" y="90324"/>
                      <a:pt x="73253" y="87040"/>
                    </a:cubicBezTo>
                    <a:cubicBezTo>
                      <a:pt x="69268" y="83779"/>
                      <a:pt x="64719" y="81276"/>
                      <a:pt x="59831" y="79657"/>
                    </a:cubicBezTo>
                    <a:cubicBezTo>
                      <a:pt x="54066" y="77630"/>
                      <a:pt x="48176" y="75979"/>
                      <a:pt x="42197" y="74715"/>
                    </a:cubicBezTo>
                    <a:cubicBezTo>
                      <a:pt x="36106" y="73398"/>
                      <a:pt x="30143" y="71540"/>
                      <a:pt x="24381" y="69163"/>
                    </a:cubicBezTo>
                    <a:cubicBezTo>
                      <a:pt x="19105" y="67033"/>
                      <a:pt x="14266" y="63951"/>
                      <a:pt x="10104" y="60072"/>
                    </a:cubicBezTo>
                    <a:cubicBezTo>
                      <a:pt x="5877" y="55811"/>
                      <a:pt x="3452" y="50087"/>
                      <a:pt x="3331" y="44086"/>
                    </a:cubicBezTo>
                    <a:cubicBezTo>
                      <a:pt x="2693" y="37734"/>
                      <a:pt x="3701" y="31325"/>
                      <a:pt x="6260" y="25477"/>
                    </a:cubicBezTo>
                    <a:cubicBezTo>
                      <a:pt x="8593" y="20302"/>
                      <a:pt x="12028" y="15700"/>
                      <a:pt x="16327" y="11993"/>
                    </a:cubicBezTo>
                    <a:cubicBezTo>
                      <a:pt x="20646" y="8288"/>
                      <a:pt x="25639" y="5450"/>
                      <a:pt x="31032" y="3634"/>
                    </a:cubicBezTo>
                    <a:cubicBezTo>
                      <a:pt x="36535" y="1730"/>
                      <a:pt x="42253" y="521"/>
                      <a:pt x="48055" y="34"/>
                    </a:cubicBezTo>
                    <a:cubicBezTo>
                      <a:pt x="56147" y="-550"/>
                      <a:pt x="64253" y="941"/>
                      <a:pt x="71607" y="4366"/>
                    </a:cubicBezTo>
                    <a:cubicBezTo>
                      <a:pt x="78404" y="7346"/>
                      <a:pt x="84236" y="12164"/>
                      <a:pt x="88447" y="18277"/>
                    </a:cubicBezTo>
                    <a:cubicBezTo>
                      <a:pt x="89842" y="20192"/>
                      <a:pt x="90373" y="22604"/>
                      <a:pt x="89911" y="24928"/>
                    </a:cubicBezTo>
                    <a:cubicBezTo>
                      <a:pt x="89497" y="26944"/>
                      <a:pt x="88397" y="28755"/>
                      <a:pt x="86799" y="30053"/>
                    </a:cubicBezTo>
                    <a:cubicBezTo>
                      <a:pt x="85200" y="31324"/>
                      <a:pt x="83146" y="31877"/>
                      <a:pt x="81124" y="31578"/>
                    </a:cubicBezTo>
                    <a:cubicBezTo>
                      <a:pt x="78673" y="31129"/>
                      <a:pt x="76487" y="29752"/>
                      <a:pt x="75023" y="27734"/>
                    </a:cubicBezTo>
                    <a:cubicBezTo>
                      <a:pt x="71647" y="24097"/>
                      <a:pt x="67468" y="21298"/>
                      <a:pt x="62820" y="19558"/>
                    </a:cubicBezTo>
                    <a:cubicBezTo>
                      <a:pt x="57776" y="17687"/>
                      <a:pt x="52374" y="16978"/>
                      <a:pt x="47018" y="17484"/>
                    </a:cubicBezTo>
                    <a:cubicBezTo>
                      <a:pt x="40567" y="18124"/>
                      <a:pt x="34389" y="20415"/>
                      <a:pt x="29080" y="24134"/>
                    </a:cubicBezTo>
                    <a:cubicBezTo>
                      <a:pt x="24034" y="27560"/>
                      <a:pt x="21215" y="33430"/>
                      <a:pt x="21697" y="39510"/>
                    </a:cubicBezTo>
                    <a:cubicBezTo>
                      <a:pt x="21563" y="43583"/>
                      <a:pt x="23799" y="47365"/>
                      <a:pt x="27432" y="49211"/>
                    </a:cubicBezTo>
                    <a:cubicBezTo>
                      <a:pt x="31987" y="51781"/>
                      <a:pt x="36818" y="53828"/>
                      <a:pt x="41832" y="55313"/>
                    </a:cubicBezTo>
                    <a:cubicBezTo>
                      <a:pt x="47566" y="57082"/>
                      <a:pt x="54034" y="58851"/>
                      <a:pt x="60135" y="60621"/>
                    </a:cubicBezTo>
                    <a:cubicBezTo>
                      <a:pt x="66537" y="62288"/>
                      <a:pt x="72691" y="64791"/>
                      <a:pt x="78439" y="68064"/>
                    </a:cubicBezTo>
                    <a:cubicBezTo>
                      <a:pt x="83883" y="71145"/>
                      <a:pt x="88557" y="75422"/>
                      <a:pt x="92107" y="80572"/>
                    </a:cubicBezTo>
                    <a:cubicBezTo>
                      <a:pt x="95934" y="86781"/>
                      <a:pt x="97687" y="94046"/>
                      <a:pt x="97109" y="101317"/>
                    </a:cubicBezTo>
                    <a:cubicBezTo>
                      <a:pt x="97022" y="107642"/>
                      <a:pt x="94880" y="113766"/>
                      <a:pt x="91008" y="118767"/>
                    </a:cubicBezTo>
                    <a:cubicBezTo>
                      <a:pt x="87151" y="123629"/>
                      <a:pt x="82224" y="127534"/>
                      <a:pt x="76609" y="130177"/>
                    </a:cubicBezTo>
                    <a:cubicBezTo>
                      <a:pt x="70507" y="133090"/>
                      <a:pt x="63976" y="135005"/>
                      <a:pt x="57267" y="135851"/>
                    </a:cubicBezTo>
                    <a:cubicBezTo>
                      <a:pt x="50255" y="136877"/>
                      <a:pt x="43142" y="137020"/>
                      <a:pt x="36095" y="136278"/>
                    </a:cubicBezTo>
                    <a:cubicBezTo>
                      <a:pt x="29405" y="135560"/>
                      <a:pt x="22841" y="133960"/>
                      <a:pt x="16571" y="131519"/>
                    </a:cubicBezTo>
                    <a:cubicBezTo>
                      <a:pt x="11048" y="129412"/>
                      <a:pt x="6065" y="126098"/>
                      <a:pt x="1988" y="121818"/>
                    </a:cubicBezTo>
                    <a:cubicBezTo>
                      <a:pt x="-92" y="119850"/>
                      <a:pt x="-1169" y="117046"/>
                      <a:pt x="-940" y="114191"/>
                    </a:cubicBezTo>
                    <a:cubicBezTo>
                      <a:pt x="-788" y="111621"/>
                      <a:pt x="173" y="109165"/>
                      <a:pt x="1805" y="107174"/>
                    </a:cubicBezTo>
                    <a:cubicBezTo>
                      <a:pt x="3339" y="105312"/>
                      <a:pt x="5517" y="104093"/>
                      <a:pt x="7907" y="103758"/>
                    </a:cubicBezTo>
                    <a:cubicBezTo>
                      <a:pt x="10280" y="103545"/>
                      <a:pt x="12626" y="104394"/>
                      <a:pt x="14313" y="106076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3" name="Forme libre : forme 132">
                <a:extLst>
                  <a:ext uri="{FF2B5EF4-FFF2-40B4-BE49-F238E27FC236}">
                    <a16:creationId xmlns:a16="http://schemas.microsoft.com/office/drawing/2014/main" id="{AC6F09BC-15F9-448F-97D9-E64A24004202}"/>
                  </a:ext>
                </a:extLst>
              </p:cNvPr>
              <p:cNvSpPr/>
              <p:nvPr/>
            </p:nvSpPr>
            <p:spPr>
              <a:xfrm>
                <a:off x="10301277" y="394674"/>
                <a:ext cx="169522" cy="226405"/>
              </a:xfrm>
              <a:custGeom>
                <a:avLst/>
                <a:gdLst>
                  <a:gd name="connsiteX0" fmla="*/ 93603 w 169522"/>
                  <a:gd name="connsiteY0" fmla="*/ 9810 h 226405"/>
                  <a:gd name="connsiteX1" fmla="*/ 96471 w 169522"/>
                  <a:gd name="connsiteY1" fmla="*/ 2427 h 226405"/>
                  <a:gd name="connsiteX2" fmla="*/ 106889 w 169522"/>
                  <a:gd name="connsiteY2" fmla="*/ 1741 h 226405"/>
                  <a:gd name="connsiteX3" fmla="*/ 107576 w 169522"/>
                  <a:gd name="connsiteY3" fmla="*/ 2427 h 226405"/>
                  <a:gd name="connsiteX4" fmla="*/ 110443 w 169522"/>
                  <a:gd name="connsiteY4" fmla="*/ 9810 h 226405"/>
                  <a:gd name="connsiteX5" fmla="*/ 110442 w 169522"/>
                  <a:gd name="connsiteY5" fmla="*/ 43185 h 226405"/>
                  <a:gd name="connsiteX6" fmla="*/ 110077 w 169522"/>
                  <a:gd name="connsiteY6" fmla="*/ 69726 h 226405"/>
                  <a:gd name="connsiteX7" fmla="*/ 110077 w 169522"/>
                  <a:gd name="connsiteY7" fmla="*/ 92789 h 226405"/>
                  <a:gd name="connsiteX8" fmla="*/ 110077 w 169522"/>
                  <a:gd name="connsiteY8" fmla="*/ 115181 h 226405"/>
                  <a:gd name="connsiteX9" fmla="*/ 110442 w 169522"/>
                  <a:gd name="connsiteY9" fmla="*/ 151790 h 226405"/>
                  <a:gd name="connsiteX10" fmla="*/ 114470 w 169522"/>
                  <a:gd name="connsiteY10" fmla="*/ 188703 h 226405"/>
                  <a:gd name="connsiteX11" fmla="*/ 121120 w 169522"/>
                  <a:gd name="connsiteY11" fmla="*/ 203469 h 226405"/>
                  <a:gd name="connsiteX12" fmla="*/ 131004 w 169522"/>
                  <a:gd name="connsiteY12" fmla="*/ 209570 h 226405"/>
                  <a:gd name="connsiteX13" fmla="*/ 142231 w 169522"/>
                  <a:gd name="connsiteY13" fmla="*/ 206337 h 226405"/>
                  <a:gd name="connsiteX14" fmla="*/ 152298 w 169522"/>
                  <a:gd name="connsiteY14" fmla="*/ 193646 h 226405"/>
                  <a:gd name="connsiteX15" fmla="*/ 158400 w 169522"/>
                  <a:gd name="connsiteY15" fmla="*/ 186995 h 226405"/>
                  <a:gd name="connsiteX16" fmla="*/ 164501 w 169522"/>
                  <a:gd name="connsiteY16" fmla="*/ 186995 h 226405"/>
                  <a:gd name="connsiteX17" fmla="*/ 168162 w 169522"/>
                  <a:gd name="connsiteY17" fmla="*/ 192120 h 226405"/>
                  <a:gd name="connsiteX18" fmla="*/ 167430 w 169522"/>
                  <a:gd name="connsiteY18" fmla="*/ 200296 h 226405"/>
                  <a:gd name="connsiteX19" fmla="*/ 153457 w 169522"/>
                  <a:gd name="connsiteY19" fmla="*/ 218113 h 226405"/>
                  <a:gd name="connsiteX20" fmla="*/ 135153 w 169522"/>
                  <a:gd name="connsiteY20" fmla="*/ 226105 h 226405"/>
                  <a:gd name="connsiteX21" fmla="*/ 116482 w 169522"/>
                  <a:gd name="connsiteY21" fmla="*/ 222323 h 226405"/>
                  <a:gd name="connsiteX22" fmla="*/ 102144 w 169522"/>
                  <a:gd name="connsiteY22" fmla="*/ 205239 h 226405"/>
                  <a:gd name="connsiteX23" fmla="*/ 96775 w 169522"/>
                  <a:gd name="connsiteY23" fmla="*/ 187545 h 226405"/>
                  <a:gd name="connsiteX24" fmla="*/ 94212 w 169522"/>
                  <a:gd name="connsiteY24" fmla="*/ 165519 h 226405"/>
                  <a:gd name="connsiteX25" fmla="*/ 93542 w 169522"/>
                  <a:gd name="connsiteY25" fmla="*/ 141540 h 226405"/>
                  <a:gd name="connsiteX26" fmla="*/ 93542 w 169522"/>
                  <a:gd name="connsiteY26" fmla="*/ 117805 h 226405"/>
                  <a:gd name="connsiteX27" fmla="*/ 76458 w 169522"/>
                  <a:gd name="connsiteY27" fmla="*/ 129276 h 226405"/>
                  <a:gd name="connsiteX28" fmla="*/ 54615 w 169522"/>
                  <a:gd name="connsiteY28" fmla="*/ 133730 h 226405"/>
                  <a:gd name="connsiteX29" fmla="*/ 30209 w 169522"/>
                  <a:gd name="connsiteY29" fmla="*/ 128605 h 226405"/>
                  <a:gd name="connsiteX30" fmla="*/ 12576 w 169522"/>
                  <a:gd name="connsiteY30" fmla="*/ 114877 h 226405"/>
                  <a:gd name="connsiteX31" fmla="*/ 2325 w 169522"/>
                  <a:gd name="connsiteY31" fmla="*/ 95352 h 226405"/>
                  <a:gd name="connsiteX32" fmla="*/ -970 w 169522"/>
                  <a:gd name="connsiteY32" fmla="*/ 72899 h 226405"/>
                  <a:gd name="connsiteX33" fmla="*/ 2508 w 169522"/>
                  <a:gd name="connsiteY33" fmla="*/ 51422 h 226405"/>
                  <a:gd name="connsiteX34" fmla="*/ 12759 w 169522"/>
                  <a:gd name="connsiteY34" fmla="*/ 32630 h 226405"/>
                  <a:gd name="connsiteX35" fmla="*/ 29843 w 169522"/>
                  <a:gd name="connsiteY35" fmla="*/ 19145 h 226405"/>
                  <a:gd name="connsiteX36" fmla="*/ 53700 w 169522"/>
                  <a:gd name="connsiteY36" fmla="*/ 14020 h 226405"/>
                  <a:gd name="connsiteX37" fmla="*/ 94396 w 169522"/>
                  <a:gd name="connsiteY37" fmla="*/ 29945 h 226405"/>
                  <a:gd name="connsiteX38" fmla="*/ 52662 w 169522"/>
                  <a:gd name="connsiteY38" fmla="*/ 31836 h 226405"/>
                  <a:gd name="connsiteX39" fmla="*/ 36615 w 169522"/>
                  <a:gd name="connsiteY39" fmla="*/ 35253 h 226405"/>
                  <a:gd name="connsiteX40" fmla="*/ 25145 w 169522"/>
                  <a:gd name="connsiteY40" fmla="*/ 44527 h 226405"/>
                  <a:gd name="connsiteX41" fmla="*/ 18372 w 169522"/>
                  <a:gd name="connsiteY41" fmla="*/ 57767 h 226405"/>
                  <a:gd name="connsiteX42" fmla="*/ 18372 w 169522"/>
                  <a:gd name="connsiteY42" fmla="*/ 88823 h 226405"/>
                  <a:gd name="connsiteX43" fmla="*/ 25694 w 169522"/>
                  <a:gd name="connsiteY43" fmla="*/ 102429 h 226405"/>
                  <a:gd name="connsiteX44" fmla="*/ 37896 w 169522"/>
                  <a:gd name="connsiteY44" fmla="*/ 111704 h 226405"/>
                  <a:gd name="connsiteX45" fmla="*/ 54492 w 169522"/>
                  <a:gd name="connsiteY45" fmla="*/ 115059 h 226405"/>
                  <a:gd name="connsiteX46" fmla="*/ 82315 w 169522"/>
                  <a:gd name="connsiteY46" fmla="*/ 101270 h 226405"/>
                  <a:gd name="connsiteX47" fmla="*/ 89332 w 169522"/>
                  <a:gd name="connsiteY47" fmla="*/ 88030 h 226405"/>
                  <a:gd name="connsiteX48" fmla="*/ 91711 w 169522"/>
                  <a:gd name="connsiteY48" fmla="*/ 72715 h 226405"/>
                  <a:gd name="connsiteX49" fmla="*/ 81217 w 169522"/>
                  <a:gd name="connsiteY49" fmla="*/ 44893 h 226405"/>
                  <a:gd name="connsiteX50" fmla="*/ 52662 w 169522"/>
                  <a:gd name="connsiteY50" fmla="*/ 31836 h 226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69522" h="226405">
                    <a:moveTo>
                      <a:pt x="93603" y="9810"/>
                    </a:moveTo>
                    <a:cubicBezTo>
                      <a:pt x="93602" y="7077"/>
                      <a:pt x="94625" y="4443"/>
                      <a:pt x="96471" y="2427"/>
                    </a:cubicBezTo>
                    <a:cubicBezTo>
                      <a:pt x="99158" y="-639"/>
                      <a:pt x="103823" y="-947"/>
                      <a:pt x="106889" y="1741"/>
                    </a:cubicBezTo>
                    <a:cubicBezTo>
                      <a:pt x="107133" y="1954"/>
                      <a:pt x="107362" y="2183"/>
                      <a:pt x="107576" y="2427"/>
                    </a:cubicBezTo>
                    <a:cubicBezTo>
                      <a:pt x="109421" y="4443"/>
                      <a:pt x="110445" y="7077"/>
                      <a:pt x="110443" y="9810"/>
                    </a:cubicBezTo>
                    <a:cubicBezTo>
                      <a:pt x="110442" y="22501"/>
                      <a:pt x="110442" y="33605"/>
                      <a:pt x="110442" y="43185"/>
                    </a:cubicBezTo>
                    <a:cubicBezTo>
                      <a:pt x="110442" y="52764"/>
                      <a:pt x="110442" y="61489"/>
                      <a:pt x="110077" y="69726"/>
                    </a:cubicBezTo>
                    <a:cubicBezTo>
                      <a:pt x="109710" y="77963"/>
                      <a:pt x="110077" y="85529"/>
                      <a:pt x="110077" y="92789"/>
                    </a:cubicBezTo>
                    <a:lnTo>
                      <a:pt x="110077" y="115181"/>
                    </a:lnTo>
                    <a:cubicBezTo>
                      <a:pt x="110077" y="127100"/>
                      <a:pt x="110199" y="139302"/>
                      <a:pt x="110442" y="151790"/>
                    </a:cubicBezTo>
                    <a:cubicBezTo>
                      <a:pt x="110684" y="164190"/>
                      <a:pt x="112031" y="176543"/>
                      <a:pt x="114470" y="188703"/>
                    </a:cubicBezTo>
                    <a:cubicBezTo>
                      <a:pt x="115556" y="194060"/>
                      <a:pt x="117829" y="199105"/>
                      <a:pt x="121120" y="203469"/>
                    </a:cubicBezTo>
                    <a:cubicBezTo>
                      <a:pt x="123485" y="206722"/>
                      <a:pt x="127036" y="208914"/>
                      <a:pt x="131004" y="209570"/>
                    </a:cubicBezTo>
                    <a:cubicBezTo>
                      <a:pt x="135023" y="209979"/>
                      <a:pt x="139045" y="208820"/>
                      <a:pt x="142231" y="206337"/>
                    </a:cubicBezTo>
                    <a:cubicBezTo>
                      <a:pt x="146578" y="202997"/>
                      <a:pt x="150035" y="198639"/>
                      <a:pt x="152298" y="193646"/>
                    </a:cubicBezTo>
                    <a:cubicBezTo>
                      <a:pt x="153407" y="190731"/>
                      <a:pt x="155591" y="188351"/>
                      <a:pt x="158400" y="186995"/>
                    </a:cubicBezTo>
                    <a:cubicBezTo>
                      <a:pt x="160314" y="186007"/>
                      <a:pt x="162587" y="186007"/>
                      <a:pt x="164501" y="186995"/>
                    </a:cubicBezTo>
                    <a:cubicBezTo>
                      <a:pt x="166347" y="188156"/>
                      <a:pt x="167663" y="189997"/>
                      <a:pt x="168162" y="192120"/>
                    </a:cubicBezTo>
                    <a:cubicBezTo>
                      <a:pt x="168869" y="194848"/>
                      <a:pt x="168610" y="197737"/>
                      <a:pt x="167430" y="200296"/>
                    </a:cubicBezTo>
                    <a:cubicBezTo>
                      <a:pt x="164278" y="207275"/>
                      <a:pt x="159483" y="213388"/>
                      <a:pt x="153457" y="218113"/>
                    </a:cubicBezTo>
                    <a:cubicBezTo>
                      <a:pt x="148214" y="222422"/>
                      <a:pt x="141877" y="225189"/>
                      <a:pt x="135153" y="226105"/>
                    </a:cubicBezTo>
                    <a:cubicBezTo>
                      <a:pt x="128685" y="226870"/>
                      <a:pt x="122143" y="225544"/>
                      <a:pt x="116482" y="222323"/>
                    </a:cubicBezTo>
                    <a:cubicBezTo>
                      <a:pt x="109942" y="218374"/>
                      <a:pt x="104898" y="212365"/>
                      <a:pt x="102144" y="205239"/>
                    </a:cubicBezTo>
                    <a:cubicBezTo>
                      <a:pt x="99504" y="199633"/>
                      <a:pt x="97695" y="193672"/>
                      <a:pt x="96775" y="187545"/>
                    </a:cubicBezTo>
                    <a:cubicBezTo>
                      <a:pt x="95517" y="180255"/>
                      <a:pt x="94662" y="172902"/>
                      <a:pt x="94212" y="165519"/>
                    </a:cubicBezTo>
                    <a:cubicBezTo>
                      <a:pt x="93725" y="157769"/>
                      <a:pt x="93542" y="149777"/>
                      <a:pt x="93542" y="141540"/>
                    </a:cubicBezTo>
                    <a:lnTo>
                      <a:pt x="93542" y="117805"/>
                    </a:lnTo>
                    <a:cubicBezTo>
                      <a:pt x="88503" y="122524"/>
                      <a:pt x="82734" y="126398"/>
                      <a:pt x="76458" y="129276"/>
                    </a:cubicBezTo>
                    <a:cubicBezTo>
                      <a:pt x="69580" y="132306"/>
                      <a:pt x="62131" y="133825"/>
                      <a:pt x="54615" y="133730"/>
                    </a:cubicBezTo>
                    <a:cubicBezTo>
                      <a:pt x="46197" y="133882"/>
                      <a:pt x="37855" y="132130"/>
                      <a:pt x="30209" y="128605"/>
                    </a:cubicBezTo>
                    <a:cubicBezTo>
                      <a:pt x="23373" y="125415"/>
                      <a:pt x="17345" y="120722"/>
                      <a:pt x="12576" y="114877"/>
                    </a:cubicBezTo>
                    <a:cubicBezTo>
                      <a:pt x="7898" y="109113"/>
                      <a:pt x="4413" y="102476"/>
                      <a:pt x="2325" y="95352"/>
                    </a:cubicBezTo>
                    <a:cubicBezTo>
                      <a:pt x="111" y="88074"/>
                      <a:pt x="-999" y="80506"/>
                      <a:pt x="-970" y="72899"/>
                    </a:cubicBezTo>
                    <a:cubicBezTo>
                      <a:pt x="-1006" y="65597"/>
                      <a:pt x="169" y="58339"/>
                      <a:pt x="2508" y="51422"/>
                    </a:cubicBezTo>
                    <a:cubicBezTo>
                      <a:pt x="4755" y="44587"/>
                      <a:pt x="8229" y="38219"/>
                      <a:pt x="12759" y="32630"/>
                    </a:cubicBezTo>
                    <a:cubicBezTo>
                      <a:pt x="17410" y="26951"/>
                      <a:pt x="23239" y="22350"/>
                      <a:pt x="29843" y="19145"/>
                    </a:cubicBezTo>
                    <a:cubicBezTo>
                      <a:pt x="37284" y="15593"/>
                      <a:pt x="45455" y="13837"/>
                      <a:pt x="53700" y="14020"/>
                    </a:cubicBezTo>
                    <a:cubicBezTo>
                      <a:pt x="68956" y="13024"/>
                      <a:pt x="83867" y="18858"/>
                      <a:pt x="94396" y="29945"/>
                    </a:cubicBezTo>
                    <a:close/>
                    <a:moveTo>
                      <a:pt x="52662" y="31836"/>
                    </a:moveTo>
                    <a:cubicBezTo>
                      <a:pt x="47120" y="31709"/>
                      <a:pt x="41625" y="32879"/>
                      <a:pt x="36615" y="35253"/>
                    </a:cubicBezTo>
                    <a:cubicBezTo>
                      <a:pt x="32148" y="37450"/>
                      <a:pt x="28229" y="40619"/>
                      <a:pt x="25145" y="44527"/>
                    </a:cubicBezTo>
                    <a:cubicBezTo>
                      <a:pt x="22080" y="48478"/>
                      <a:pt x="19783" y="52969"/>
                      <a:pt x="18372" y="57767"/>
                    </a:cubicBezTo>
                    <a:cubicBezTo>
                      <a:pt x="15243" y="67883"/>
                      <a:pt x="15243" y="78708"/>
                      <a:pt x="18372" y="88823"/>
                    </a:cubicBezTo>
                    <a:cubicBezTo>
                      <a:pt x="19872" y="93805"/>
                      <a:pt x="22362" y="98433"/>
                      <a:pt x="25694" y="102429"/>
                    </a:cubicBezTo>
                    <a:cubicBezTo>
                      <a:pt x="29062" y="106347"/>
                      <a:pt x="33220" y="109508"/>
                      <a:pt x="37896" y="111704"/>
                    </a:cubicBezTo>
                    <a:cubicBezTo>
                      <a:pt x="43102" y="114068"/>
                      <a:pt x="48777" y="115215"/>
                      <a:pt x="54492" y="115059"/>
                    </a:cubicBezTo>
                    <a:cubicBezTo>
                      <a:pt x="65368" y="114878"/>
                      <a:pt x="75584" y="109815"/>
                      <a:pt x="82315" y="101270"/>
                    </a:cubicBezTo>
                    <a:cubicBezTo>
                      <a:pt x="85444" y="97323"/>
                      <a:pt x="87822" y="92835"/>
                      <a:pt x="89332" y="88030"/>
                    </a:cubicBezTo>
                    <a:cubicBezTo>
                      <a:pt x="90927" y="83082"/>
                      <a:pt x="91731" y="77914"/>
                      <a:pt x="91711" y="72715"/>
                    </a:cubicBezTo>
                    <a:cubicBezTo>
                      <a:pt x="91292" y="62555"/>
                      <a:pt x="87612" y="52799"/>
                      <a:pt x="81217" y="44893"/>
                    </a:cubicBezTo>
                    <a:cubicBezTo>
                      <a:pt x="74143" y="36472"/>
                      <a:pt x="63658" y="31678"/>
                      <a:pt x="52662" y="31836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4" name="Forme libre : forme 133">
                <a:extLst>
                  <a:ext uri="{FF2B5EF4-FFF2-40B4-BE49-F238E27FC236}">
                    <a16:creationId xmlns:a16="http://schemas.microsoft.com/office/drawing/2014/main" id="{9AA3B6D6-53BD-4014-B2E3-0E1A8DC822F4}"/>
                  </a:ext>
                </a:extLst>
              </p:cNvPr>
              <p:cNvSpPr/>
              <p:nvPr/>
            </p:nvSpPr>
            <p:spPr>
              <a:xfrm>
                <a:off x="10446682" y="401105"/>
                <a:ext cx="109310" cy="135624"/>
              </a:xfrm>
              <a:custGeom>
                <a:avLst/>
                <a:gdLst>
                  <a:gd name="connsiteX0" fmla="*/ 107262 w 109310"/>
                  <a:gd name="connsiteY0" fmla="*/ 7588 h 135624"/>
                  <a:gd name="connsiteX1" fmla="*/ 107811 w 109310"/>
                  <a:gd name="connsiteY1" fmla="*/ 36448 h 135624"/>
                  <a:gd name="connsiteX2" fmla="*/ 108177 w 109310"/>
                  <a:gd name="connsiteY2" fmla="*/ 54752 h 135624"/>
                  <a:gd name="connsiteX3" fmla="*/ 108177 w 109310"/>
                  <a:gd name="connsiteY3" fmla="*/ 68053 h 135624"/>
                  <a:gd name="connsiteX4" fmla="*/ 108177 w 109310"/>
                  <a:gd name="connsiteY4" fmla="*/ 81171 h 135624"/>
                  <a:gd name="connsiteX5" fmla="*/ 108177 w 109310"/>
                  <a:gd name="connsiteY5" fmla="*/ 98865 h 135624"/>
                  <a:gd name="connsiteX6" fmla="*/ 108177 w 109310"/>
                  <a:gd name="connsiteY6" fmla="*/ 126383 h 135624"/>
                  <a:gd name="connsiteX7" fmla="*/ 105249 w 109310"/>
                  <a:gd name="connsiteY7" fmla="*/ 133216 h 135624"/>
                  <a:gd name="connsiteX8" fmla="*/ 99147 w 109310"/>
                  <a:gd name="connsiteY8" fmla="*/ 135535 h 135624"/>
                  <a:gd name="connsiteX9" fmla="*/ 93046 w 109310"/>
                  <a:gd name="connsiteY9" fmla="*/ 133399 h 135624"/>
                  <a:gd name="connsiteX10" fmla="*/ 90117 w 109310"/>
                  <a:gd name="connsiteY10" fmla="*/ 127298 h 135624"/>
                  <a:gd name="connsiteX11" fmla="*/ 90117 w 109310"/>
                  <a:gd name="connsiteY11" fmla="*/ 107896 h 135624"/>
                  <a:gd name="connsiteX12" fmla="*/ 73582 w 109310"/>
                  <a:gd name="connsiteY12" fmla="*/ 124613 h 135624"/>
                  <a:gd name="connsiteX13" fmla="*/ 49176 w 109310"/>
                  <a:gd name="connsiteY13" fmla="*/ 130715 h 135624"/>
                  <a:gd name="connsiteX14" fmla="*/ 27882 w 109310"/>
                  <a:gd name="connsiteY14" fmla="*/ 125956 h 135624"/>
                  <a:gd name="connsiteX15" fmla="*/ 13544 w 109310"/>
                  <a:gd name="connsiteY15" fmla="*/ 111923 h 135624"/>
                  <a:gd name="connsiteX16" fmla="*/ 5124 w 109310"/>
                  <a:gd name="connsiteY16" fmla="*/ 90995 h 135624"/>
                  <a:gd name="connsiteX17" fmla="*/ 731 w 109310"/>
                  <a:gd name="connsiteY17" fmla="*/ 65552 h 135624"/>
                  <a:gd name="connsiteX18" fmla="*/ -916 w 109310"/>
                  <a:gd name="connsiteY18" fmla="*/ 37973 h 135624"/>
                  <a:gd name="connsiteX19" fmla="*/ -916 w 109310"/>
                  <a:gd name="connsiteY19" fmla="*/ 10578 h 135624"/>
                  <a:gd name="connsiteX20" fmla="*/ 1829 w 109310"/>
                  <a:gd name="connsiteY20" fmla="*/ 4171 h 135624"/>
                  <a:gd name="connsiteX21" fmla="*/ 7931 w 109310"/>
                  <a:gd name="connsiteY21" fmla="*/ 1670 h 135624"/>
                  <a:gd name="connsiteX22" fmla="*/ 14032 w 109310"/>
                  <a:gd name="connsiteY22" fmla="*/ 3561 h 135624"/>
                  <a:gd name="connsiteX23" fmla="*/ 16961 w 109310"/>
                  <a:gd name="connsiteY23" fmla="*/ 10212 h 135624"/>
                  <a:gd name="connsiteX24" fmla="*/ 17693 w 109310"/>
                  <a:gd name="connsiteY24" fmla="*/ 44990 h 135624"/>
                  <a:gd name="connsiteX25" fmla="*/ 20866 w 109310"/>
                  <a:gd name="connsiteY25" fmla="*/ 78426 h 135624"/>
                  <a:gd name="connsiteX26" fmla="*/ 30384 w 109310"/>
                  <a:gd name="connsiteY26" fmla="*/ 103747 h 135624"/>
                  <a:gd name="connsiteX27" fmla="*/ 50397 w 109310"/>
                  <a:gd name="connsiteY27" fmla="*/ 113631 h 135624"/>
                  <a:gd name="connsiteX28" fmla="*/ 79745 w 109310"/>
                  <a:gd name="connsiteY28" fmla="*/ 90445 h 135624"/>
                  <a:gd name="connsiteX29" fmla="*/ 88958 w 109310"/>
                  <a:gd name="connsiteY29" fmla="*/ 25038 h 135624"/>
                  <a:gd name="connsiteX30" fmla="*/ 88958 w 109310"/>
                  <a:gd name="connsiteY30" fmla="*/ 9114 h 135624"/>
                  <a:gd name="connsiteX31" fmla="*/ 91703 w 109310"/>
                  <a:gd name="connsiteY31" fmla="*/ 2646 h 135624"/>
                  <a:gd name="connsiteX32" fmla="*/ 97805 w 109310"/>
                  <a:gd name="connsiteY32" fmla="*/ -39 h 135624"/>
                  <a:gd name="connsiteX33" fmla="*/ 103906 w 109310"/>
                  <a:gd name="connsiteY33" fmla="*/ 1487 h 135624"/>
                  <a:gd name="connsiteX34" fmla="*/ 107262 w 109310"/>
                  <a:gd name="connsiteY34" fmla="*/ 7588 h 135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09310" h="135624">
                    <a:moveTo>
                      <a:pt x="107262" y="7588"/>
                    </a:moveTo>
                    <a:cubicBezTo>
                      <a:pt x="107262" y="19486"/>
                      <a:pt x="107689" y="29126"/>
                      <a:pt x="107811" y="36448"/>
                    </a:cubicBezTo>
                    <a:cubicBezTo>
                      <a:pt x="107933" y="43770"/>
                      <a:pt x="107811" y="49932"/>
                      <a:pt x="108177" y="54752"/>
                    </a:cubicBezTo>
                    <a:cubicBezTo>
                      <a:pt x="108543" y="59572"/>
                      <a:pt x="108177" y="64148"/>
                      <a:pt x="108177" y="68053"/>
                    </a:cubicBezTo>
                    <a:lnTo>
                      <a:pt x="108177" y="81171"/>
                    </a:lnTo>
                    <a:cubicBezTo>
                      <a:pt x="108177" y="85991"/>
                      <a:pt x="108177" y="91910"/>
                      <a:pt x="108177" y="98865"/>
                    </a:cubicBezTo>
                    <a:cubicBezTo>
                      <a:pt x="108177" y="105821"/>
                      <a:pt x="108177" y="114973"/>
                      <a:pt x="108177" y="126383"/>
                    </a:cubicBezTo>
                    <a:cubicBezTo>
                      <a:pt x="108364" y="129000"/>
                      <a:pt x="107272" y="131546"/>
                      <a:pt x="105249" y="133216"/>
                    </a:cubicBezTo>
                    <a:cubicBezTo>
                      <a:pt x="103525" y="134637"/>
                      <a:pt x="101380" y="135452"/>
                      <a:pt x="99147" y="135535"/>
                    </a:cubicBezTo>
                    <a:cubicBezTo>
                      <a:pt x="96944" y="135463"/>
                      <a:pt x="94814" y="134718"/>
                      <a:pt x="93046" y="133399"/>
                    </a:cubicBezTo>
                    <a:cubicBezTo>
                      <a:pt x="91098" y="131994"/>
                      <a:pt x="89995" y="129697"/>
                      <a:pt x="90117" y="127298"/>
                    </a:cubicBezTo>
                    <a:lnTo>
                      <a:pt x="90117" y="107896"/>
                    </a:lnTo>
                    <a:cubicBezTo>
                      <a:pt x="85984" y="114681"/>
                      <a:pt x="80322" y="120406"/>
                      <a:pt x="73582" y="124613"/>
                    </a:cubicBezTo>
                    <a:cubicBezTo>
                      <a:pt x="66188" y="128915"/>
                      <a:pt x="57725" y="131031"/>
                      <a:pt x="49176" y="130715"/>
                    </a:cubicBezTo>
                    <a:cubicBezTo>
                      <a:pt x="41772" y="131170"/>
                      <a:pt x="34389" y="129521"/>
                      <a:pt x="27882" y="125956"/>
                    </a:cubicBezTo>
                    <a:cubicBezTo>
                      <a:pt x="22027" y="122521"/>
                      <a:pt x="17104" y="117703"/>
                      <a:pt x="13544" y="111923"/>
                    </a:cubicBezTo>
                    <a:cubicBezTo>
                      <a:pt x="9674" y="105423"/>
                      <a:pt x="6833" y="98364"/>
                      <a:pt x="5124" y="90995"/>
                    </a:cubicBezTo>
                    <a:cubicBezTo>
                      <a:pt x="3105" y="82619"/>
                      <a:pt x="1638" y="74120"/>
                      <a:pt x="731" y="65552"/>
                    </a:cubicBezTo>
                    <a:cubicBezTo>
                      <a:pt x="-245" y="56521"/>
                      <a:pt x="-794" y="47247"/>
                      <a:pt x="-916" y="37973"/>
                    </a:cubicBezTo>
                    <a:cubicBezTo>
                      <a:pt x="-1038" y="28699"/>
                      <a:pt x="-916" y="19669"/>
                      <a:pt x="-916" y="10578"/>
                    </a:cubicBezTo>
                    <a:cubicBezTo>
                      <a:pt x="-1048" y="8131"/>
                      <a:pt x="-33" y="5763"/>
                      <a:pt x="1829" y="4171"/>
                    </a:cubicBezTo>
                    <a:cubicBezTo>
                      <a:pt x="3530" y="2684"/>
                      <a:pt x="5676" y="1804"/>
                      <a:pt x="7931" y="1670"/>
                    </a:cubicBezTo>
                    <a:cubicBezTo>
                      <a:pt x="10122" y="1579"/>
                      <a:pt x="12277" y="2247"/>
                      <a:pt x="14032" y="3561"/>
                    </a:cubicBezTo>
                    <a:cubicBezTo>
                      <a:pt x="16070" y="5141"/>
                      <a:pt x="17171" y="7642"/>
                      <a:pt x="16961" y="10212"/>
                    </a:cubicBezTo>
                    <a:cubicBezTo>
                      <a:pt x="17205" y="21398"/>
                      <a:pt x="17449" y="32990"/>
                      <a:pt x="17693" y="44990"/>
                    </a:cubicBezTo>
                    <a:cubicBezTo>
                      <a:pt x="17878" y="56201"/>
                      <a:pt x="18940" y="67380"/>
                      <a:pt x="20866" y="78426"/>
                    </a:cubicBezTo>
                    <a:cubicBezTo>
                      <a:pt x="22203" y="87446"/>
                      <a:pt x="25448" y="96078"/>
                      <a:pt x="30384" y="103747"/>
                    </a:cubicBezTo>
                    <a:cubicBezTo>
                      <a:pt x="34870" y="110311"/>
                      <a:pt x="42457" y="114058"/>
                      <a:pt x="50397" y="113631"/>
                    </a:cubicBezTo>
                    <a:cubicBezTo>
                      <a:pt x="64145" y="113631"/>
                      <a:pt x="73928" y="105902"/>
                      <a:pt x="79745" y="90445"/>
                    </a:cubicBezTo>
                    <a:cubicBezTo>
                      <a:pt x="86483" y="69319"/>
                      <a:pt x="89598" y="47204"/>
                      <a:pt x="88958" y="25038"/>
                    </a:cubicBezTo>
                    <a:lnTo>
                      <a:pt x="88958" y="9114"/>
                    </a:lnTo>
                    <a:cubicBezTo>
                      <a:pt x="88816" y="6648"/>
                      <a:pt x="89831" y="4257"/>
                      <a:pt x="91703" y="2646"/>
                    </a:cubicBezTo>
                    <a:cubicBezTo>
                      <a:pt x="93421" y="1157"/>
                      <a:pt x="95547" y="222"/>
                      <a:pt x="97805" y="-39"/>
                    </a:cubicBezTo>
                    <a:cubicBezTo>
                      <a:pt x="99955" y="-267"/>
                      <a:pt x="102116" y="273"/>
                      <a:pt x="103906" y="1487"/>
                    </a:cubicBezTo>
                    <a:cubicBezTo>
                      <a:pt x="105950" y="2854"/>
                      <a:pt x="107201" y="5130"/>
                      <a:pt x="107262" y="7588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5" name="Forme libre : forme 134">
                <a:extLst>
                  <a:ext uri="{FF2B5EF4-FFF2-40B4-BE49-F238E27FC236}">
                    <a16:creationId xmlns:a16="http://schemas.microsoft.com/office/drawing/2014/main" id="{27CC0B0D-918D-4E49-9A13-E5A62313B4A3}"/>
                  </a:ext>
                </a:extLst>
              </p:cNvPr>
              <p:cNvSpPr/>
              <p:nvPr/>
            </p:nvSpPr>
            <p:spPr>
              <a:xfrm>
                <a:off x="10582345" y="333208"/>
                <a:ext cx="29114" cy="84558"/>
              </a:xfrm>
              <a:custGeom>
                <a:avLst/>
                <a:gdLst>
                  <a:gd name="connsiteX0" fmla="*/ 14736 w 29114"/>
                  <a:gd name="connsiteY0" fmla="*/ 4404 h 84558"/>
                  <a:gd name="connsiteX1" fmla="*/ 27976 w 29114"/>
                  <a:gd name="connsiteY1" fmla="*/ 42599 h 84558"/>
                  <a:gd name="connsiteX2" fmla="*/ 17665 w 29114"/>
                  <a:gd name="connsiteY2" fmla="*/ 79635 h 84558"/>
                  <a:gd name="connsiteX3" fmla="*/ 11564 w 29114"/>
                  <a:gd name="connsiteY3" fmla="*/ 84211 h 84558"/>
                  <a:gd name="connsiteX4" fmla="*/ 4975 w 29114"/>
                  <a:gd name="connsiteY4" fmla="*/ 83418 h 84558"/>
                  <a:gd name="connsiteX5" fmla="*/ 765 w 29114"/>
                  <a:gd name="connsiteY5" fmla="*/ 78476 h 84558"/>
                  <a:gd name="connsiteX6" fmla="*/ 1680 w 29114"/>
                  <a:gd name="connsiteY6" fmla="*/ 70544 h 84558"/>
                  <a:gd name="connsiteX7" fmla="*/ 7782 w 29114"/>
                  <a:gd name="connsiteY7" fmla="*/ 57426 h 84558"/>
                  <a:gd name="connsiteX8" fmla="*/ 10162 w 29114"/>
                  <a:gd name="connsiteY8" fmla="*/ 44308 h 84558"/>
                  <a:gd name="connsiteX9" fmla="*/ 7965 w 29114"/>
                  <a:gd name="connsiteY9" fmla="*/ 29847 h 84558"/>
                  <a:gd name="connsiteX10" fmla="*/ 94 w 29114"/>
                  <a:gd name="connsiteY10" fmla="*/ 12397 h 84558"/>
                  <a:gd name="connsiteX11" fmla="*/ -455 w 29114"/>
                  <a:gd name="connsiteY11" fmla="*/ 5320 h 84558"/>
                  <a:gd name="connsiteX12" fmla="*/ 3572 w 29114"/>
                  <a:gd name="connsiteY12" fmla="*/ 805 h 84558"/>
                  <a:gd name="connsiteX13" fmla="*/ 9674 w 29114"/>
                  <a:gd name="connsiteY13" fmla="*/ 195 h 84558"/>
                  <a:gd name="connsiteX14" fmla="*/ 14738 w 29114"/>
                  <a:gd name="connsiteY14" fmla="*/ 4405 h 84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114" h="84558">
                    <a:moveTo>
                      <a:pt x="14736" y="4404"/>
                    </a:moveTo>
                    <a:cubicBezTo>
                      <a:pt x="22335" y="15798"/>
                      <a:pt x="26892" y="28947"/>
                      <a:pt x="27976" y="42599"/>
                    </a:cubicBezTo>
                    <a:cubicBezTo>
                      <a:pt x="28995" y="55772"/>
                      <a:pt x="25345" y="68884"/>
                      <a:pt x="17665" y="79635"/>
                    </a:cubicBezTo>
                    <a:cubicBezTo>
                      <a:pt x="16331" y="81920"/>
                      <a:pt x="14131" y="83570"/>
                      <a:pt x="11564" y="84211"/>
                    </a:cubicBezTo>
                    <a:cubicBezTo>
                      <a:pt x="9343" y="84735"/>
                      <a:pt x="7008" y="84454"/>
                      <a:pt x="4975" y="83418"/>
                    </a:cubicBezTo>
                    <a:cubicBezTo>
                      <a:pt x="2976" y="82389"/>
                      <a:pt x="1463" y="80613"/>
                      <a:pt x="765" y="78476"/>
                    </a:cubicBezTo>
                    <a:cubicBezTo>
                      <a:pt x="-51" y="75820"/>
                      <a:pt x="281" y="72944"/>
                      <a:pt x="1680" y="70544"/>
                    </a:cubicBezTo>
                    <a:cubicBezTo>
                      <a:pt x="4041" y="66331"/>
                      <a:pt x="6081" y="61946"/>
                      <a:pt x="7782" y="57426"/>
                    </a:cubicBezTo>
                    <a:cubicBezTo>
                      <a:pt x="9257" y="53205"/>
                      <a:pt x="10059" y="48778"/>
                      <a:pt x="10162" y="44308"/>
                    </a:cubicBezTo>
                    <a:cubicBezTo>
                      <a:pt x="10235" y="39399"/>
                      <a:pt x="9492" y="34513"/>
                      <a:pt x="7965" y="29847"/>
                    </a:cubicBezTo>
                    <a:cubicBezTo>
                      <a:pt x="5929" y="23783"/>
                      <a:pt x="3291" y="17938"/>
                      <a:pt x="94" y="12397"/>
                    </a:cubicBezTo>
                    <a:cubicBezTo>
                      <a:pt x="-1099" y="10227"/>
                      <a:pt x="-1300" y="7648"/>
                      <a:pt x="-455" y="5320"/>
                    </a:cubicBezTo>
                    <a:cubicBezTo>
                      <a:pt x="244" y="3345"/>
                      <a:pt x="1690" y="1724"/>
                      <a:pt x="3572" y="805"/>
                    </a:cubicBezTo>
                    <a:cubicBezTo>
                      <a:pt x="5469" y="-120"/>
                      <a:pt x="7632" y="-336"/>
                      <a:pt x="9674" y="195"/>
                    </a:cubicBezTo>
                    <a:cubicBezTo>
                      <a:pt x="11834" y="905"/>
                      <a:pt x="13645" y="2410"/>
                      <a:pt x="14738" y="4405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6" name="Forme libre : forme 135">
                <a:extLst>
                  <a:ext uri="{FF2B5EF4-FFF2-40B4-BE49-F238E27FC236}">
                    <a16:creationId xmlns:a16="http://schemas.microsoft.com/office/drawing/2014/main" id="{A63970E6-81B7-4F6D-A5B0-ED865BCC52B7}"/>
                  </a:ext>
                </a:extLst>
              </p:cNvPr>
              <p:cNvSpPr/>
              <p:nvPr/>
            </p:nvSpPr>
            <p:spPr>
              <a:xfrm>
                <a:off x="10629964" y="336360"/>
                <a:ext cx="104880" cy="200554"/>
              </a:xfrm>
              <a:custGeom>
                <a:avLst/>
                <a:gdLst>
                  <a:gd name="connsiteX0" fmla="*/ 81640 w 104880"/>
                  <a:gd name="connsiteY0" fmla="*/ 60497 h 200554"/>
                  <a:gd name="connsiteX1" fmla="*/ 84752 w 104880"/>
                  <a:gd name="connsiteY1" fmla="*/ 53298 h 200554"/>
                  <a:gd name="connsiteX2" fmla="*/ 90853 w 104880"/>
                  <a:gd name="connsiteY2" fmla="*/ 51040 h 200554"/>
                  <a:gd name="connsiteX3" fmla="*/ 96955 w 104880"/>
                  <a:gd name="connsiteY3" fmla="*/ 53298 h 200554"/>
                  <a:gd name="connsiteX4" fmla="*/ 99883 w 104880"/>
                  <a:gd name="connsiteY4" fmla="*/ 60497 h 200554"/>
                  <a:gd name="connsiteX5" fmla="*/ 101348 w 104880"/>
                  <a:gd name="connsiteY5" fmla="*/ 125111 h 200554"/>
                  <a:gd name="connsiteX6" fmla="*/ 103911 w 104880"/>
                  <a:gd name="connsiteY6" fmla="*/ 192227 h 200554"/>
                  <a:gd name="connsiteX7" fmla="*/ 100799 w 104880"/>
                  <a:gd name="connsiteY7" fmla="*/ 198328 h 200554"/>
                  <a:gd name="connsiteX8" fmla="*/ 94697 w 104880"/>
                  <a:gd name="connsiteY8" fmla="*/ 200464 h 200554"/>
                  <a:gd name="connsiteX9" fmla="*/ 88596 w 104880"/>
                  <a:gd name="connsiteY9" fmla="*/ 198511 h 200554"/>
                  <a:gd name="connsiteX10" fmla="*/ 85484 w 104880"/>
                  <a:gd name="connsiteY10" fmla="*/ 192410 h 200554"/>
                  <a:gd name="connsiteX11" fmla="*/ 84386 w 104880"/>
                  <a:gd name="connsiteY11" fmla="*/ 173740 h 200554"/>
                  <a:gd name="connsiteX12" fmla="*/ 63641 w 104880"/>
                  <a:gd name="connsiteY12" fmla="*/ 185149 h 200554"/>
                  <a:gd name="connsiteX13" fmla="*/ 34843 w 104880"/>
                  <a:gd name="connsiteY13" fmla="*/ 184417 h 200554"/>
                  <a:gd name="connsiteX14" fmla="*/ 17942 w 104880"/>
                  <a:gd name="connsiteY14" fmla="*/ 176424 h 200554"/>
                  <a:gd name="connsiteX15" fmla="*/ 6593 w 104880"/>
                  <a:gd name="connsiteY15" fmla="*/ 163123 h 200554"/>
                  <a:gd name="connsiteX16" fmla="*/ 492 w 104880"/>
                  <a:gd name="connsiteY16" fmla="*/ 146405 h 200554"/>
                  <a:gd name="connsiteX17" fmla="*/ -789 w 104880"/>
                  <a:gd name="connsiteY17" fmla="*/ 128101 h 200554"/>
                  <a:gd name="connsiteX18" fmla="*/ 3787 w 104880"/>
                  <a:gd name="connsiteY18" fmla="*/ 106624 h 200554"/>
                  <a:gd name="connsiteX19" fmla="*/ 14403 w 104880"/>
                  <a:gd name="connsiteY19" fmla="*/ 88015 h 200554"/>
                  <a:gd name="connsiteX20" fmla="*/ 52781 w 104880"/>
                  <a:gd name="connsiteY20" fmla="*/ 70321 h 200554"/>
                  <a:gd name="connsiteX21" fmla="*/ 68950 w 104880"/>
                  <a:gd name="connsiteY21" fmla="*/ 74287 h 200554"/>
                  <a:gd name="connsiteX22" fmla="*/ 82495 w 104880"/>
                  <a:gd name="connsiteY22" fmla="*/ 83622 h 200554"/>
                  <a:gd name="connsiteX23" fmla="*/ 81946 w 104880"/>
                  <a:gd name="connsiteY23" fmla="*/ 72578 h 200554"/>
                  <a:gd name="connsiteX24" fmla="*/ 81640 w 104880"/>
                  <a:gd name="connsiteY24" fmla="*/ 60497 h 200554"/>
                  <a:gd name="connsiteX25" fmla="*/ 39907 w 104880"/>
                  <a:gd name="connsiteY25" fmla="*/ 165808 h 200554"/>
                  <a:gd name="connsiteX26" fmla="*/ 54367 w 104880"/>
                  <a:gd name="connsiteY26" fmla="*/ 167516 h 200554"/>
                  <a:gd name="connsiteX27" fmla="*/ 67302 w 104880"/>
                  <a:gd name="connsiteY27" fmla="*/ 162025 h 200554"/>
                  <a:gd name="connsiteX28" fmla="*/ 77553 w 104880"/>
                  <a:gd name="connsiteY28" fmla="*/ 151348 h 200554"/>
                  <a:gd name="connsiteX29" fmla="*/ 83654 w 104880"/>
                  <a:gd name="connsiteY29" fmla="*/ 137680 h 200554"/>
                  <a:gd name="connsiteX30" fmla="*/ 82922 w 104880"/>
                  <a:gd name="connsiteY30" fmla="*/ 116386 h 200554"/>
                  <a:gd name="connsiteX31" fmla="*/ 74014 w 104880"/>
                  <a:gd name="connsiteY31" fmla="*/ 99302 h 200554"/>
                  <a:gd name="connsiteX32" fmla="*/ 60652 w 104880"/>
                  <a:gd name="connsiteY32" fmla="*/ 90333 h 200554"/>
                  <a:gd name="connsiteX33" fmla="*/ 31304 w 104880"/>
                  <a:gd name="connsiteY33" fmla="*/ 95520 h 200554"/>
                  <a:gd name="connsiteX34" fmla="*/ 20871 w 104880"/>
                  <a:gd name="connsiteY34" fmla="*/ 109370 h 200554"/>
                  <a:gd name="connsiteX35" fmla="*/ 17210 w 104880"/>
                  <a:gd name="connsiteY35" fmla="*/ 130847 h 200554"/>
                  <a:gd name="connsiteX36" fmla="*/ 22885 w 104880"/>
                  <a:gd name="connsiteY36" fmla="*/ 151531 h 200554"/>
                  <a:gd name="connsiteX37" fmla="*/ 39908 w 104880"/>
                  <a:gd name="connsiteY37" fmla="*/ 165808 h 200554"/>
                  <a:gd name="connsiteX38" fmla="*/ 23555 w 104880"/>
                  <a:gd name="connsiteY38" fmla="*/ 14554 h 200554"/>
                  <a:gd name="connsiteX39" fmla="*/ 21724 w 104880"/>
                  <a:gd name="connsiteY39" fmla="*/ 8086 h 200554"/>
                  <a:gd name="connsiteX40" fmla="*/ 24836 w 104880"/>
                  <a:gd name="connsiteY40" fmla="*/ 2351 h 200554"/>
                  <a:gd name="connsiteX41" fmla="*/ 30937 w 104880"/>
                  <a:gd name="connsiteY41" fmla="*/ -90 h 200554"/>
                  <a:gd name="connsiteX42" fmla="*/ 37038 w 104880"/>
                  <a:gd name="connsiteY42" fmla="*/ 3144 h 200554"/>
                  <a:gd name="connsiteX43" fmla="*/ 65289 w 104880"/>
                  <a:gd name="connsiteY43" fmla="*/ 37739 h 200554"/>
                  <a:gd name="connsiteX44" fmla="*/ 67729 w 104880"/>
                  <a:gd name="connsiteY44" fmla="*/ 44939 h 200554"/>
                  <a:gd name="connsiteX45" fmla="*/ 64740 w 104880"/>
                  <a:gd name="connsiteY45" fmla="*/ 51040 h 200554"/>
                  <a:gd name="connsiteX46" fmla="*/ 58638 w 104880"/>
                  <a:gd name="connsiteY46" fmla="*/ 53297 h 200554"/>
                  <a:gd name="connsiteX47" fmla="*/ 52537 w 104880"/>
                  <a:gd name="connsiteY47" fmla="*/ 49515 h 200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04880" h="200554">
                    <a:moveTo>
                      <a:pt x="81640" y="60497"/>
                    </a:moveTo>
                    <a:cubicBezTo>
                      <a:pt x="81648" y="57772"/>
                      <a:pt x="82772" y="55170"/>
                      <a:pt x="84752" y="53298"/>
                    </a:cubicBezTo>
                    <a:cubicBezTo>
                      <a:pt x="86449" y="51838"/>
                      <a:pt x="88615" y="51037"/>
                      <a:pt x="90853" y="51040"/>
                    </a:cubicBezTo>
                    <a:cubicBezTo>
                      <a:pt x="93106" y="50958"/>
                      <a:pt x="95298" y="51770"/>
                      <a:pt x="96955" y="53298"/>
                    </a:cubicBezTo>
                    <a:cubicBezTo>
                      <a:pt x="98827" y="55227"/>
                      <a:pt x="99877" y="57809"/>
                      <a:pt x="99883" y="60497"/>
                    </a:cubicBezTo>
                    <a:cubicBezTo>
                      <a:pt x="100616" y="82096"/>
                      <a:pt x="101104" y="103634"/>
                      <a:pt x="101348" y="125111"/>
                    </a:cubicBezTo>
                    <a:cubicBezTo>
                      <a:pt x="101348" y="146710"/>
                      <a:pt x="102446" y="168981"/>
                      <a:pt x="103911" y="192227"/>
                    </a:cubicBezTo>
                    <a:cubicBezTo>
                      <a:pt x="103841" y="194625"/>
                      <a:pt x="102699" y="196865"/>
                      <a:pt x="100799" y="198328"/>
                    </a:cubicBezTo>
                    <a:cubicBezTo>
                      <a:pt x="99076" y="199730"/>
                      <a:pt x="96918" y="200486"/>
                      <a:pt x="94697" y="200464"/>
                    </a:cubicBezTo>
                    <a:cubicBezTo>
                      <a:pt x="92508" y="200473"/>
                      <a:pt x="90373" y="199790"/>
                      <a:pt x="88596" y="198511"/>
                    </a:cubicBezTo>
                    <a:cubicBezTo>
                      <a:pt x="86660" y="197078"/>
                      <a:pt x="85508" y="194819"/>
                      <a:pt x="85484" y="192410"/>
                    </a:cubicBezTo>
                    <a:lnTo>
                      <a:pt x="84386" y="173740"/>
                    </a:lnTo>
                    <a:cubicBezTo>
                      <a:pt x="78544" y="179232"/>
                      <a:pt x="71408" y="183157"/>
                      <a:pt x="63641" y="185149"/>
                    </a:cubicBezTo>
                    <a:cubicBezTo>
                      <a:pt x="54145" y="187449"/>
                      <a:pt x="44209" y="187196"/>
                      <a:pt x="34843" y="184417"/>
                    </a:cubicBezTo>
                    <a:cubicBezTo>
                      <a:pt x="28673" y="183077"/>
                      <a:pt x="22892" y="180343"/>
                      <a:pt x="17942" y="176424"/>
                    </a:cubicBezTo>
                    <a:cubicBezTo>
                      <a:pt x="13380" y="172720"/>
                      <a:pt x="9534" y="168212"/>
                      <a:pt x="6593" y="163123"/>
                    </a:cubicBezTo>
                    <a:cubicBezTo>
                      <a:pt x="3711" y="157898"/>
                      <a:pt x="1654" y="152259"/>
                      <a:pt x="492" y="146405"/>
                    </a:cubicBezTo>
                    <a:cubicBezTo>
                      <a:pt x="-823" y="140399"/>
                      <a:pt x="-1254" y="134232"/>
                      <a:pt x="-789" y="128101"/>
                    </a:cubicBezTo>
                    <a:cubicBezTo>
                      <a:pt x="-308" y="120759"/>
                      <a:pt x="1234" y="113525"/>
                      <a:pt x="3787" y="106624"/>
                    </a:cubicBezTo>
                    <a:cubicBezTo>
                      <a:pt x="6234" y="99859"/>
                      <a:pt x="9826" y="93565"/>
                      <a:pt x="14403" y="88015"/>
                    </a:cubicBezTo>
                    <a:cubicBezTo>
                      <a:pt x="23847" y="76598"/>
                      <a:pt x="37966" y="70088"/>
                      <a:pt x="52781" y="70321"/>
                    </a:cubicBezTo>
                    <a:cubicBezTo>
                      <a:pt x="58387" y="70515"/>
                      <a:pt x="63892" y="71865"/>
                      <a:pt x="68950" y="74287"/>
                    </a:cubicBezTo>
                    <a:cubicBezTo>
                      <a:pt x="73875" y="76757"/>
                      <a:pt x="78434" y="79899"/>
                      <a:pt x="82495" y="83622"/>
                    </a:cubicBezTo>
                    <a:cubicBezTo>
                      <a:pt x="82494" y="80083"/>
                      <a:pt x="82068" y="76422"/>
                      <a:pt x="81946" y="72578"/>
                    </a:cubicBezTo>
                    <a:cubicBezTo>
                      <a:pt x="81823" y="68734"/>
                      <a:pt x="81640" y="64341"/>
                      <a:pt x="81640" y="60497"/>
                    </a:cubicBezTo>
                    <a:close/>
                    <a:moveTo>
                      <a:pt x="39907" y="165808"/>
                    </a:moveTo>
                    <a:cubicBezTo>
                      <a:pt x="44450" y="167802"/>
                      <a:pt x="49484" y="168397"/>
                      <a:pt x="54367" y="167516"/>
                    </a:cubicBezTo>
                    <a:cubicBezTo>
                      <a:pt x="59020" y="166625"/>
                      <a:pt x="63429" y="164753"/>
                      <a:pt x="67302" y="162025"/>
                    </a:cubicBezTo>
                    <a:cubicBezTo>
                      <a:pt x="71327" y="159104"/>
                      <a:pt x="74798" y="155488"/>
                      <a:pt x="77553" y="151348"/>
                    </a:cubicBezTo>
                    <a:cubicBezTo>
                      <a:pt x="80358" y="147177"/>
                      <a:pt x="82421" y="142553"/>
                      <a:pt x="83654" y="137680"/>
                    </a:cubicBezTo>
                    <a:lnTo>
                      <a:pt x="82922" y="116386"/>
                    </a:lnTo>
                    <a:cubicBezTo>
                      <a:pt x="81354" y="110064"/>
                      <a:pt x="78300" y="104207"/>
                      <a:pt x="74014" y="99302"/>
                    </a:cubicBezTo>
                    <a:cubicBezTo>
                      <a:pt x="70368" y="95256"/>
                      <a:pt x="65778" y="92175"/>
                      <a:pt x="60652" y="90333"/>
                    </a:cubicBezTo>
                    <a:cubicBezTo>
                      <a:pt x="50616" y="87074"/>
                      <a:pt x="39616" y="89018"/>
                      <a:pt x="31304" y="95520"/>
                    </a:cubicBezTo>
                    <a:cubicBezTo>
                      <a:pt x="26726" y="99194"/>
                      <a:pt x="23140" y="103955"/>
                      <a:pt x="20871" y="109370"/>
                    </a:cubicBezTo>
                    <a:cubicBezTo>
                      <a:pt x="18048" y="116161"/>
                      <a:pt x="16797" y="123503"/>
                      <a:pt x="17210" y="130847"/>
                    </a:cubicBezTo>
                    <a:cubicBezTo>
                      <a:pt x="17434" y="138094"/>
                      <a:pt x="19379" y="145184"/>
                      <a:pt x="22885" y="151531"/>
                    </a:cubicBezTo>
                    <a:cubicBezTo>
                      <a:pt x="26653" y="158186"/>
                      <a:pt x="32698" y="163256"/>
                      <a:pt x="39908" y="165808"/>
                    </a:cubicBezTo>
                    <a:close/>
                    <a:moveTo>
                      <a:pt x="23555" y="14554"/>
                    </a:moveTo>
                    <a:cubicBezTo>
                      <a:pt x="21932" y="12822"/>
                      <a:pt x="21250" y="10411"/>
                      <a:pt x="21724" y="8086"/>
                    </a:cubicBezTo>
                    <a:cubicBezTo>
                      <a:pt x="22159" y="5905"/>
                      <a:pt x="23244" y="3906"/>
                      <a:pt x="24836" y="2351"/>
                    </a:cubicBezTo>
                    <a:cubicBezTo>
                      <a:pt x="26494" y="805"/>
                      <a:pt x="28670" y="-66"/>
                      <a:pt x="30937" y="-90"/>
                    </a:cubicBezTo>
                    <a:cubicBezTo>
                      <a:pt x="33361" y="-9"/>
                      <a:pt x="35611" y="1184"/>
                      <a:pt x="37038" y="3144"/>
                    </a:cubicBezTo>
                    <a:lnTo>
                      <a:pt x="65289" y="37739"/>
                    </a:lnTo>
                    <a:cubicBezTo>
                      <a:pt x="67168" y="39635"/>
                      <a:pt x="68068" y="42291"/>
                      <a:pt x="67729" y="44939"/>
                    </a:cubicBezTo>
                    <a:cubicBezTo>
                      <a:pt x="67461" y="47255"/>
                      <a:pt x="66405" y="49408"/>
                      <a:pt x="64740" y="51040"/>
                    </a:cubicBezTo>
                    <a:cubicBezTo>
                      <a:pt x="63110" y="52610"/>
                      <a:pt x="60898" y="53429"/>
                      <a:pt x="58638" y="53297"/>
                    </a:cubicBezTo>
                    <a:cubicBezTo>
                      <a:pt x="56133" y="53036"/>
                      <a:pt x="53885" y="51642"/>
                      <a:pt x="52537" y="49515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7" name="Forme libre : forme 136">
                <a:extLst>
                  <a:ext uri="{FF2B5EF4-FFF2-40B4-BE49-F238E27FC236}">
                    <a16:creationId xmlns:a16="http://schemas.microsoft.com/office/drawing/2014/main" id="{7E0FAFD4-6765-4F9F-8098-D263E32EFE9A}"/>
                  </a:ext>
                </a:extLst>
              </p:cNvPr>
              <p:cNvSpPr/>
              <p:nvPr/>
            </p:nvSpPr>
            <p:spPr>
              <a:xfrm>
                <a:off x="10866707" y="306058"/>
                <a:ext cx="138261" cy="227729"/>
              </a:xfrm>
              <a:custGeom>
                <a:avLst/>
                <a:gdLst>
                  <a:gd name="connsiteX0" fmla="*/ -919 w 138261"/>
                  <a:gd name="connsiteY0" fmla="*/ 165297 h 227729"/>
                  <a:gd name="connsiteX1" fmla="*/ 7745 w 138261"/>
                  <a:gd name="connsiteY1" fmla="*/ 132227 h 227729"/>
                  <a:gd name="connsiteX2" fmla="*/ 29710 w 138261"/>
                  <a:gd name="connsiteY2" fmla="*/ 112093 h 227729"/>
                  <a:gd name="connsiteX3" fmla="*/ 8294 w 138261"/>
                  <a:gd name="connsiteY3" fmla="*/ 93117 h 227729"/>
                  <a:gd name="connsiteX4" fmla="*/ -187 w 138261"/>
                  <a:gd name="connsiteY4" fmla="*/ 61573 h 227729"/>
                  <a:gd name="connsiteX5" fmla="*/ 9392 w 138261"/>
                  <a:gd name="connsiteY5" fmla="*/ 26002 h 227729"/>
                  <a:gd name="connsiteX6" fmla="*/ 33797 w 138261"/>
                  <a:gd name="connsiteY6" fmla="*/ 5684 h 227729"/>
                  <a:gd name="connsiteX7" fmla="*/ 65281 w 138261"/>
                  <a:gd name="connsiteY7" fmla="*/ 10 h 227729"/>
                  <a:gd name="connsiteX8" fmla="*/ 96703 w 138261"/>
                  <a:gd name="connsiteY8" fmla="*/ 8003 h 227729"/>
                  <a:gd name="connsiteX9" fmla="*/ 121109 w 138261"/>
                  <a:gd name="connsiteY9" fmla="*/ 28687 h 227729"/>
                  <a:gd name="connsiteX10" fmla="*/ 131420 w 138261"/>
                  <a:gd name="connsiteY10" fmla="*/ 61207 h 227729"/>
                  <a:gd name="connsiteX11" fmla="*/ 122817 w 138261"/>
                  <a:gd name="connsiteY11" fmla="*/ 91714 h 227729"/>
                  <a:gd name="connsiteX12" fmla="*/ 99998 w 138261"/>
                  <a:gd name="connsiteY12" fmla="*/ 111117 h 227729"/>
                  <a:gd name="connsiteX13" fmla="*/ 126355 w 138261"/>
                  <a:gd name="connsiteY13" fmla="*/ 131801 h 227729"/>
                  <a:gd name="connsiteX14" fmla="*/ 137277 w 138261"/>
                  <a:gd name="connsiteY14" fmla="*/ 164687 h 227729"/>
                  <a:gd name="connsiteX15" fmla="*/ 131176 w 138261"/>
                  <a:gd name="connsiteY15" fmla="*/ 191473 h 227729"/>
                  <a:gd name="connsiteX16" fmla="*/ 115129 w 138261"/>
                  <a:gd name="connsiteY16" fmla="*/ 211058 h 227729"/>
                  <a:gd name="connsiteX17" fmla="*/ 92432 w 138261"/>
                  <a:gd name="connsiteY17" fmla="*/ 223261 h 227729"/>
                  <a:gd name="connsiteX18" fmla="*/ 66440 w 138261"/>
                  <a:gd name="connsiteY18" fmla="*/ 227593 h 227729"/>
                  <a:gd name="connsiteX19" fmla="*/ 41485 w 138261"/>
                  <a:gd name="connsiteY19" fmla="*/ 224359 h 227729"/>
                  <a:gd name="connsiteX20" fmla="*/ 20130 w 138261"/>
                  <a:gd name="connsiteY20" fmla="*/ 212950 h 227729"/>
                  <a:gd name="connsiteX21" fmla="*/ 4999 w 138261"/>
                  <a:gd name="connsiteY21" fmla="*/ 193181 h 227729"/>
                  <a:gd name="connsiteX22" fmla="*/ -919 w 138261"/>
                  <a:gd name="connsiteY22" fmla="*/ 165298 h 227729"/>
                  <a:gd name="connsiteX23" fmla="*/ 119096 w 138261"/>
                  <a:gd name="connsiteY23" fmla="*/ 167250 h 227729"/>
                  <a:gd name="connsiteX24" fmla="*/ 111774 w 138261"/>
                  <a:gd name="connsiteY24" fmla="*/ 142844 h 227729"/>
                  <a:gd name="connsiteX25" fmla="*/ 93470 w 138261"/>
                  <a:gd name="connsiteY25" fmla="*/ 127469 h 227729"/>
                  <a:gd name="connsiteX26" fmla="*/ 69064 w 138261"/>
                  <a:gd name="connsiteY26" fmla="*/ 121367 h 227729"/>
                  <a:gd name="connsiteX27" fmla="*/ 44659 w 138261"/>
                  <a:gd name="connsiteY27" fmla="*/ 125150 h 227729"/>
                  <a:gd name="connsiteX28" fmla="*/ 25561 w 138261"/>
                  <a:gd name="connsiteY28" fmla="*/ 139427 h 227729"/>
                  <a:gd name="connsiteX29" fmla="*/ 17141 w 138261"/>
                  <a:gd name="connsiteY29" fmla="*/ 164321 h 227729"/>
                  <a:gd name="connsiteX30" fmla="*/ 20619 w 138261"/>
                  <a:gd name="connsiteY30" fmla="*/ 184273 h 227729"/>
                  <a:gd name="connsiteX31" fmla="*/ 31967 w 138261"/>
                  <a:gd name="connsiteY31" fmla="*/ 198489 h 227729"/>
                  <a:gd name="connsiteX32" fmla="*/ 48319 w 138261"/>
                  <a:gd name="connsiteY32" fmla="*/ 206848 h 227729"/>
                  <a:gd name="connsiteX33" fmla="*/ 67417 w 138261"/>
                  <a:gd name="connsiteY33" fmla="*/ 209532 h 227729"/>
                  <a:gd name="connsiteX34" fmla="*/ 86331 w 138261"/>
                  <a:gd name="connsiteY34" fmla="*/ 206848 h 227729"/>
                  <a:gd name="connsiteX35" fmla="*/ 102988 w 138261"/>
                  <a:gd name="connsiteY35" fmla="*/ 198672 h 227729"/>
                  <a:gd name="connsiteX36" fmla="*/ 114764 w 138261"/>
                  <a:gd name="connsiteY36" fmla="*/ 185371 h 227729"/>
                  <a:gd name="connsiteX37" fmla="*/ 119096 w 138261"/>
                  <a:gd name="connsiteY37" fmla="*/ 167250 h 227729"/>
                  <a:gd name="connsiteX38" fmla="*/ 112994 w 138261"/>
                  <a:gd name="connsiteY38" fmla="*/ 62732 h 227729"/>
                  <a:gd name="connsiteX39" fmla="*/ 105855 w 138261"/>
                  <a:gd name="connsiteY39" fmla="*/ 38327 h 227729"/>
                  <a:gd name="connsiteX40" fmla="*/ 88283 w 138261"/>
                  <a:gd name="connsiteY40" fmla="*/ 22768 h 227729"/>
                  <a:gd name="connsiteX41" fmla="*/ 65464 w 138261"/>
                  <a:gd name="connsiteY41" fmla="*/ 16667 h 227729"/>
                  <a:gd name="connsiteX42" fmla="*/ 42400 w 138261"/>
                  <a:gd name="connsiteY42" fmla="*/ 20449 h 227729"/>
                  <a:gd name="connsiteX43" fmla="*/ 24645 w 138261"/>
                  <a:gd name="connsiteY43" fmla="*/ 34727 h 227729"/>
                  <a:gd name="connsiteX44" fmla="*/ 17567 w 138261"/>
                  <a:gd name="connsiteY44" fmla="*/ 59804 h 227729"/>
                  <a:gd name="connsiteX45" fmla="*/ 24462 w 138261"/>
                  <a:gd name="connsiteY45" fmla="*/ 83721 h 227729"/>
                  <a:gd name="connsiteX46" fmla="*/ 42034 w 138261"/>
                  <a:gd name="connsiteY46" fmla="*/ 97999 h 227729"/>
                  <a:gd name="connsiteX47" fmla="*/ 65098 w 138261"/>
                  <a:gd name="connsiteY47" fmla="*/ 102758 h 227729"/>
                  <a:gd name="connsiteX48" fmla="*/ 88100 w 138261"/>
                  <a:gd name="connsiteY48" fmla="*/ 98182 h 227729"/>
                  <a:gd name="connsiteX49" fmla="*/ 105855 w 138261"/>
                  <a:gd name="connsiteY49" fmla="*/ 84697 h 227729"/>
                  <a:gd name="connsiteX50" fmla="*/ 113238 w 138261"/>
                  <a:gd name="connsiteY50" fmla="*/ 62732 h 227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38261" h="227729">
                    <a:moveTo>
                      <a:pt x="-919" y="165297"/>
                    </a:moveTo>
                    <a:cubicBezTo>
                      <a:pt x="-1407" y="153655"/>
                      <a:pt x="1611" y="142135"/>
                      <a:pt x="7745" y="132227"/>
                    </a:cubicBezTo>
                    <a:cubicBezTo>
                      <a:pt x="13319" y="123828"/>
                      <a:pt x="20859" y="116917"/>
                      <a:pt x="29710" y="112093"/>
                    </a:cubicBezTo>
                    <a:cubicBezTo>
                      <a:pt x="21034" y="107750"/>
                      <a:pt x="13650" y="101207"/>
                      <a:pt x="8294" y="93117"/>
                    </a:cubicBezTo>
                    <a:cubicBezTo>
                      <a:pt x="2332" y="83706"/>
                      <a:pt x="-625" y="72705"/>
                      <a:pt x="-187" y="61573"/>
                    </a:cubicBezTo>
                    <a:cubicBezTo>
                      <a:pt x="-736" y="49012"/>
                      <a:pt x="2610" y="36589"/>
                      <a:pt x="9392" y="26002"/>
                    </a:cubicBezTo>
                    <a:cubicBezTo>
                      <a:pt x="15450" y="17065"/>
                      <a:pt x="23910" y="10022"/>
                      <a:pt x="33797" y="5684"/>
                    </a:cubicBezTo>
                    <a:cubicBezTo>
                      <a:pt x="43709" y="1375"/>
                      <a:pt x="54488" y="-568"/>
                      <a:pt x="65281" y="10"/>
                    </a:cubicBezTo>
                    <a:cubicBezTo>
                      <a:pt x="76204" y="412"/>
                      <a:pt x="86916" y="3137"/>
                      <a:pt x="96703" y="8003"/>
                    </a:cubicBezTo>
                    <a:cubicBezTo>
                      <a:pt x="106374" y="12849"/>
                      <a:pt x="114742" y="19942"/>
                      <a:pt x="121109" y="28687"/>
                    </a:cubicBezTo>
                    <a:cubicBezTo>
                      <a:pt x="127874" y="38176"/>
                      <a:pt x="131481" y="49554"/>
                      <a:pt x="131420" y="61207"/>
                    </a:cubicBezTo>
                    <a:cubicBezTo>
                      <a:pt x="131930" y="72039"/>
                      <a:pt x="128912" y="82744"/>
                      <a:pt x="122817" y="91714"/>
                    </a:cubicBezTo>
                    <a:cubicBezTo>
                      <a:pt x="116941" y="99977"/>
                      <a:pt x="109098" y="106646"/>
                      <a:pt x="99998" y="111117"/>
                    </a:cubicBezTo>
                    <a:cubicBezTo>
                      <a:pt x="110335" y="115765"/>
                      <a:pt x="119383" y="122865"/>
                      <a:pt x="126355" y="131801"/>
                    </a:cubicBezTo>
                    <a:cubicBezTo>
                      <a:pt x="133535" y="141252"/>
                      <a:pt x="137375" y="152819"/>
                      <a:pt x="137277" y="164687"/>
                    </a:cubicBezTo>
                    <a:cubicBezTo>
                      <a:pt x="137486" y="173983"/>
                      <a:pt x="135389" y="183185"/>
                      <a:pt x="131176" y="191473"/>
                    </a:cubicBezTo>
                    <a:cubicBezTo>
                      <a:pt x="127255" y="199052"/>
                      <a:pt x="121788" y="205724"/>
                      <a:pt x="115129" y="211058"/>
                    </a:cubicBezTo>
                    <a:cubicBezTo>
                      <a:pt x="108316" y="216393"/>
                      <a:pt x="100639" y="220520"/>
                      <a:pt x="92432" y="223261"/>
                    </a:cubicBezTo>
                    <a:cubicBezTo>
                      <a:pt x="84064" y="226120"/>
                      <a:pt x="75283" y="227584"/>
                      <a:pt x="66440" y="227593"/>
                    </a:cubicBezTo>
                    <a:cubicBezTo>
                      <a:pt x="58000" y="227885"/>
                      <a:pt x="49571" y="226793"/>
                      <a:pt x="41485" y="224359"/>
                    </a:cubicBezTo>
                    <a:cubicBezTo>
                      <a:pt x="33652" y="222080"/>
                      <a:pt x="26379" y="218194"/>
                      <a:pt x="20130" y="212950"/>
                    </a:cubicBezTo>
                    <a:cubicBezTo>
                      <a:pt x="13682" y="207564"/>
                      <a:pt x="8513" y="200812"/>
                      <a:pt x="4999" y="193181"/>
                    </a:cubicBezTo>
                    <a:cubicBezTo>
                      <a:pt x="967" y="184446"/>
                      <a:pt x="-1056" y="174918"/>
                      <a:pt x="-919" y="165298"/>
                    </a:cubicBezTo>
                    <a:close/>
                    <a:moveTo>
                      <a:pt x="119096" y="167250"/>
                    </a:moveTo>
                    <a:cubicBezTo>
                      <a:pt x="119339" y="158539"/>
                      <a:pt x="116772" y="149982"/>
                      <a:pt x="111774" y="142844"/>
                    </a:cubicBezTo>
                    <a:cubicBezTo>
                      <a:pt x="107042" y="136281"/>
                      <a:pt x="100751" y="130997"/>
                      <a:pt x="93470" y="127469"/>
                    </a:cubicBezTo>
                    <a:cubicBezTo>
                      <a:pt x="85825" y="123823"/>
                      <a:pt x="77526" y="121748"/>
                      <a:pt x="69064" y="121367"/>
                    </a:cubicBezTo>
                    <a:cubicBezTo>
                      <a:pt x="60749" y="120796"/>
                      <a:pt x="52411" y="122089"/>
                      <a:pt x="44659" y="125150"/>
                    </a:cubicBezTo>
                    <a:cubicBezTo>
                      <a:pt x="37138" y="128130"/>
                      <a:pt x="30548" y="133058"/>
                      <a:pt x="25561" y="139427"/>
                    </a:cubicBezTo>
                    <a:cubicBezTo>
                      <a:pt x="20182" y="146620"/>
                      <a:pt x="17233" y="155339"/>
                      <a:pt x="17141" y="164321"/>
                    </a:cubicBezTo>
                    <a:cubicBezTo>
                      <a:pt x="16523" y="171162"/>
                      <a:pt x="17722" y="178045"/>
                      <a:pt x="20619" y="184273"/>
                    </a:cubicBezTo>
                    <a:cubicBezTo>
                      <a:pt x="23296" y="189797"/>
                      <a:pt x="27174" y="194654"/>
                      <a:pt x="31967" y="198489"/>
                    </a:cubicBezTo>
                    <a:cubicBezTo>
                      <a:pt x="36803" y="202341"/>
                      <a:pt x="42364" y="205184"/>
                      <a:pt x="48319" y="206848"/>
                    </a:cubicBezTo>
                    <a:cubicBezTo>
                      <a:pt x="54526" y="208643"/>
                      <a:pt x="60956" y="209547"/>
                      <a:pt x="67417" y="209532"/>
                    </a:cubicBezTo>
                    <a:cubicBezTo>
                      <a:pt x="73815" y="209513"/>
                      <a:pt x="80181" y="208610"/>
                      <a:pt x="86331" y="206848"/>
                    </a:cubicBezTo>
                    <a:cubicBezTo>
                      <a:pt x="92351" y="205200"/>
                      <a:pt x="98002" y="202426"/>
                      <a:pt x="102988" y="198672"/>
                    </a:cubicBezTo>
                    <a:cubicBezTo>
                      <a:pt x="107825" y="195138"/>
                      <a:pt x="111841" y="190600"/>
                      <a:pt x="114764" y="185371"/>
                    </a:cubicBezTo>
                    <a:cubicBezTo>
                      <a:pt x="117776" y="179816"/>
                      <a:pt x="119270" y="173566"/>
                      <a:pt x="119096" y="167250"/>
                    </a:cubicBezTo>
                    <a:close/>
                    <a:moveTo>
                      <a:pt x="112994" y="62732"/>
                    </a:moveTo>
                    <a:cubicBezTo>
                      <a:pt x="113283" y="54043"/>
                      <a:pt x="110781" y="45491"/>
                      <a:pt x="105855" y="38327"/>
                    </a:cubicBezTo>
                    <a:cubicBezTo>
                      <a:pt x="101322" y="31814"/>
                      <a:pt x="95297" y="26480"/>
                      <a:pt x="88283" y="22768"/>
                    </a:cubicBezTo>
                    <a:cubicBezTo>
                      <a:pt x="81229" y="19054"/>
                      <a:pt x="73431" y="16969"/>
                      <a:pt x="65464" y="16667"/>
                    </a:cubicBezTo>
                    <a:cubicBezTo>
                      <a:pt x="57593" y="16241"/>
                      <a:pt x="49723" y="17531"/>
                      <a:pt x="42400" y="20449"/>
                    </a:cubicBezTo>
                    <a:cubicBezTo>
                      <a:pt x="35252" y="23436"/>
                      <a:pt x="29096" y="28386"/>
                      <a:pt x="24645" y="34727"/>
                    </a:cubicBezTo>
                    <a:cubicBezTo>
                      <a:pt x="19697" y="42129"/>
                      <a:pt x="17219" y="50907"/>
                      <a:pt x="17567" y="59804"/>
                    </a:cubicBezTo>
                    <a:cubicBezTo>
                      <a:pt x="17239" y="68309"/>
                      <a:pt x="19656" y="76695"/>
                      <a:pt x="24462" y="83721"/>
                    </a:cubicBezTo>
                    <a:cubicBezTo>
                      <a:pt x="28955" y="89950"/>
                      <a:pt x="35018" y="94876"/>
                      <a:pt x="42034" y="97999"/>
                    </a:cubicBezTo>
                    <a:cubicBezTo>
                      <a:pt x="49295" y="101210"/>
                      <a:pt x="57158" y="102833"/>
                      <a:pt x="65098" y="102758"/>
                    </a:cubicBezTo>
                    <a:cubicBezTo>
                      <a:pt x="72998" y="102833"/>
                      <a:pt x="80829" y="101275"/>
                      <a:pt x="88100" y="98182"/>
                    </a:cubicBezTo>
                    <a:cubicBezTo>
                      <a:pt x="95054" y="95244"/>
                      <a:pt x="101159" y="90607"/>
                      <a:pt x="105855" y="84697"/>
                    </a:cubicBezTo>
                    <a:cubicBezTo>
                      <a:pt x="110777" y="78447"/>
                      <a:pt x="113385" y="70687"/>
                      <a:pt x="113238" y="62732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8" name="Forme libre : forme 137">
                <a:extLst>
                  <a:ext uri="{FF2B5EF4-FFF2-40B4-BE49-F238E27FC236}">
                    <a16:creationId xmlns:a16="http://schemas.microsoft.com/office/drawing/2014/main" id="{9C73C351-80DC-4EF4-9874-E0C31F71BB0D}"/>
                  </a:ext>
                </a:extLst>
              </p:cNvPr>
              <p:cNvSpPr/>
              <p:nvPr/>
            </p:nvSpPr>
            <p:spPr>
              <a:xfrm>
                <a:off x="11012227" y="307075"/>
                <a:ext cx="141611" cy="227165"/>
              </a:xfrm>
              <a:custGeom>
                <a:avLst/>
                <a:gdLst>
                  <a:gd name="connsiteX0" fmla="*/ 140572 w 141611"/>
                  <a:gd name="connsiteY0" fmla="*/ 163914 h 227165"/>
                  <a:gd name="connsiteX1" fmla="*/ 126661 w 141611"/>
                  <a:gd name="connsiteY1" fmla="*/ 203268 h 227165"/>
                  <a:gd name="connsiteX2" fmla="*/ 92127 w 141611"/>
                  <a:gd name="connsiteY2" fmla="*/ 223403 h 227165"/>
                  <a:gd name="connsiteX3" fmla="*/ 48074 w 141611"/>
                  <a:gd name="connsiteY3" fmla="*/ 226088 h 227165"/>
                  <a:gd name="connsiteX4" fmla="*/ 4755 w 141611"/>
                  <a:gd name="connsiteY4" fmla="*/ 212970 h 227165"/>
                  <a:gd name="connsiteX5" fmla="*/ -737 w 141611"/>
                  <a:gd name="connsiteY5" fmla="*/ 206868 h 227165"/>
                  <a:gd name="connsiteX6" fmla="*/ 178 w 141611"/>
                  <a:gd name="connsiteY6" fmla="*/ 200218 h 227165"/>
                  <a:gd name="connsiteX7" fmla="*/ 5121 w 141611"/>
                  <a:gd name="connsiteY7" fmla="*/ 195641 h 227165"/>
                  <a:gd name="connsiteX8" fmla="*/ 11771 w 141611"/>
                  <a:gd name="connsiteY8" fmla="*/ 196069 h 227165"/>
                  <a:gd name="connsiteX9" fmla="*/ 33797 w 141611"/>
                  <a:gd name="connsiteY9" fmla="*/ 204245 h 227165"/>
                  <a:gd name="connsiteX10" fmla="*/ 58203 w 141611"/>
                  <a:gd name="connsiteY10" fmla="*/ 207478 h 227165"/>
                  <a:gd name="connsiteX11" fmla="*/ 82060 w 141611"/>
                  <a:gd name="connsiteY11" fmla="*/ 205343 h 227165"/>
                  <a:gd name="connsiteX12" fmla="*/ 102622 w 141611"/>
                  <a:gd name="connsiteY12" fmla="*/ 197594 h 227165"/>
                  <a:gd name="connsiteX13" fmla="*/ 117082 w 141611"/>
                  <a:gd name="connsiteY13" fmla="*/ 184049 h 227165"/>
                  <a:gd name="connsiteX14" fmla="*/ 122634 w 141611"/>
                  <a:gd name="connsiteY14" fmla="*/ 164524 h 227165"/>
                  <a:gd name="connsiteX15" fmla="*/ 99692 w 141611"/>
                  <a:gd name="connsiteY15" fmla="*/ 132187 h 227165"/>
                  <a:gd name="connsiteX16" fmla="*/ 32577 w 141611"/>
                  <a:gd name="connsiteY16" fmla="*/ 124621 h 227165"/>
                  <a:gd name="connsiteX17" fmla="*/ 23363 w 141611"/>
                  <a:gd name="connsiteY17" fmla="*/ 122668 h 227165"/>
                  <a:gd name="connsiteX18" fmla="*/ 21167 w 141611"/>
                  <a:gd name="connsiteY18" fmla="*/ 116567 h 227165"/>
                  <a:gd name="connsiteX19" fmla="*/ 24096 w 141611"/>
                  <a:gd name="connsiteY19" fmla="*/ 110465 h 227165"/>
                  <a:gd name="connsiteX20" fmla="*/ 30746 w 141611"/>
                  <a:gd name="connsiteY20" fmla="*/ 107598 h 227165"/>
                  <a:gd name="connsiteX21" fmla="*/ 66867 w 141611"/>
                  <a:gd name="connsiteY21" fmla="*/ 103815 h 227165"/>
                  <a:gd name="connsiteX22" fmla="*/ 92188 w 141611"/>
                  <a:gd name="connsiteY22" fmla="*/ 93199 h 227165"/>
                  <a:gd name="connsiteX23" fmla="*/ 107258 w 141611"/>
                  <a:gd name="connsiteY23" fmla="*/ 77396 h 227165"/>
                  <a:gd name="connsiteX24" fmla="*/ 112200 w 141611"/>
                  <a:gd name="connsiteY24" fmla="*/ 58176 h 227165"/>
                  <a:gd name="connsiteX25" fmla="*/ 102316 w 141611"/>
                  <a:gd name="connsiteY25" fmla="*/ 34442 h 227165"/>
                  <a:gd name="connsiteX26" fmla="*/ 77911 w 141611"/>
                  <a:gd name="connsiteY26" fmla="*/ 21507 h 227165"/>
                  <a:gd name="connsiteX27" fmla="*/ 46488 w 141611"/>
                  <a:gd name="connsiteY27" fmla="*/ 20043 h 227165"/>
                  <a:gd name="connsiteX28" fmla="*/ 16591 w 141611"/>
                  <a:gd name="connsiteY28" fmla="*/ 30110 h 227165"/>
                  <a:gd name="connsiteX29" fmla="*/ 10489 w 141611"/>
                  <a:gd name="connsiteY29" fmla="*/ 30476 h 227165"/>
                  <a:gd name="connsiteX30" fmla="*/ 6219 w 141611"/>
                  <a:gd name="connsiteY30" fmla="*/ 25900 h 227165"/>
                  <a:gd name="connsiteX31" fmla="*/ 5487 w 141611"/>
                  <a:gd name="connsiteY31" fmla="*/ 19432 h 227165"/>
                  <a:gd name="connsiteX32" fmla="*/ 9575 w 141611"/>
                  <a:gd name="connsiteY32" fmla="*/ 13758 h 227165"/>
                  <a:gd name="connsiteX33" fmla="*/ 47892 w 141611"/>
                  <a:gd name="connsiteY33" fmla="*/ 823 h 227165"/>
                  <a:gd name="connsiteX34" fmla="*/ 86819 w 141611"/>
                  <a:gd name="connsiteY34" fmla="*/ 3691 h 227165"/>
                  <a:gd name="connsiteX35" fmla="*/ 117326 w 141611"/>
                  <a:gd name="connsiteY35" fmla="*/ 23032 h 227165"/>
                  <a:gd name="connsiteX36" fmla="*/ 130200 w 141611"/>
                  <a:gd name="connsiteY36" fmla="*/ 59641 h 227165"/>
                  <a:gd name="connsiteX37" fmla="*/ 121353 w 141611"/>
                  <a:gd name="connsiteY37" fmla="*/ 89477 h 227165"/>
                  <a:gd name="connsiteX38" fmla="*/ 98595 w 141611"/>
                  <a:gd name="connsiteY38" fmla="*/ 110588 h 227165"/>
                  <a:gd name="connsiteX39" fmla="*/ 114581 w 141611"/>
                  <a:gd name="connsiteY39" fmla="*/ 118398 h 227165"/>
                  <a:gd name="connsiteX40" fmla="*/ 127882 w 141611"/>
                  <a:gd name="connsiteY40" fmla="*/ 130600 h 227165"/>
                  <a:gd name="connsiteX41" fmla="*/ 137034 w 141611"/>
                  <a:gd name="connsiteY41" fmla="*/ 145976 h 227165"/>
                  <a:gd name="connsiteX42" fmla="*/ 140573 w 141611"/>
                  <a:gd name="connsiteY42" fmla="*/ 163914 h 2271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41611" h="227165">
                    <a:moveTo>
                      <a:pt x="140572" y="163914"/>
                    </a:moveTo>
                    <a:cubicBezTo>
                      <a:pt x="141296" y="178352"/>
                      <a:pt x="136297" y="192493"/>
                      <a:pt x="126661" y="203268"/>
                    </a:cubicBezTo>
                    <a:cubicBezTo>
                      <a:pt x="117262" y="213082"/>
                      <a:pt x="105297" y="220058"/>
                      <a:pt x="92127" y="223403"/>
                    </a:cubicBezTo>
                    <a:cubicBezTo>
                      <a:pt x="77750" y="227111"/>
                      <a:pt x="62795" y="228022"/>
                      <a:pt x="48074" y="226088"/>
                    </a:cubicBezTo>
                    <a:cubicBezTo>
                      <a:pt x="32971" y="224320"/>
                      <a:pt x="18302" y="219878"/>
                      <a:pt x="4755" y="212970"/>
                    </a:cubicBezTo>
                    <a:cubicBezTo>
                      <a:pt x="2028" y="211968"/>
                      <a:pt x="-27" y="209685"/>
                      <a:pt x="-737" y="206868"/>
                    </a:cubicBezTo>
                    <a:cubicBezTo>
                      <a:pt x="-1244" y="204613"/>
                      <a:pt x="-919" y="202251"/>
                      <a:pt x="178" y="200218"/>
                    </a:cubicBezTo>
                    <a:cubicBezTo>
                      <a:pt x="1285" y="198196"/>
                      <a:pt x="3020" y="196590"/>
                      <a:pt x="5121" y="195641"/>
                    </a:cubicBezTo>
                    <a:cubicBezTo>
                      <a:pt x="7266" y="194643"/>
                      <a:pt x="9772" y="194804"/>
                      <a:pt x="11771" y="196069"/>
                    </a:cubicBezTo>
                    <a:cubicBezTo>
                      <a:pt x="18731" y="199729"/>
                      <a:pt x="26135" y="202477"/>
                      <a:pt x="33797" y="204245"/>
                    </a:cubicBezTo>
                    <a:cubicBezTo>
                      <a:pt x="41808" y="206111"/>
                      <a:pt x="49982" y="207194"/>
                      <a:pt x="58203" y="207478"/>
                    </a:cubicBezTo>
                    <a:cubicBezTo>
                      <a:pt x="66212" y="207726"/>
                      <a:pt x="74222" y="207009"/>
                      <a:pt x="82060" y="205343"/>
                    </a:cubicBezTo>
                    <a:cubicBezTo>
                      <a:pt x="89284" y="203878"/>
                      <a:pt x="96227" y="201261"/>
                      <a:pt x="102622" y="197594"/>
                    </a:cubicBezTo>
                    <a:cubicBezTo>
                      <a:pt x="108395" y="194219"/>
                      <a:pt x="113337" y="189590"/>
                      <a:pt x="117082" y="184049"/>
                    </a:cubicBezTo>
                    <a:cubicBezTo>
                      <a:pt x="120868" y="178253"/>
                      <a:pt x="122804" y="171445"/>
                      <a:pt x="122634" y="164524"/>
                    </a:cubicBezTo>
                    <a:cubicBezTo>
                      <a:pt x="122634" y="150308"/>
                      <a:pt x="114946" y="139569"/>
                      <a:pt x="99692" y="132187"/>
                    </a:cubicBezTo>
                    <a:cubicBezTo>
                      <a:pt x="84439" y="124804"/>
                      <a:pt x="62047" y="122302"/>
                      <a:pt x="32577" y="124621"/>
                    </a:cubicBezTo>
                    <a:cubicBezTo>
                      <a:pt x="29369" y="125433"/>
                      <a:pt x="25966" y="124711"/>
                      <a:pt x="23363" y="122668"/>
                    </a:cubicBezTo>
                    <a:cubicBezTo>
                      <a:pt x="21713" y="121093"/>
                      <a:pt x="20900" y="118833"/>
                      <a:pt x="21167" y="116567"/>
                    </a:cubicBezTo>
                    <a:cubicBezTo>
                      <a:pt x="21472" y="114274"/>
                      <a:pt x="22498" y="112138"/>
                      <a:pt x="24096" y="110465"/>
                    </a:cubicBezTo>
                    <a:cubicBezTo>
                      <a:pt x="25777" y="108571"/>
                      <a:pt x="28214" y="107520"/>
                      <a:pt x="30746" y="107598"/>
                    </a:cubicBezTo>
                    <a:cubicBezTo>
                      <a:pt x="42895" y="107813"/>
                      <a:pt x="55025" y="106542"/>
                      <a:pt x="66867" y="103815"/>
                    </a:cubicBezTo>
                    <a:cubicBezTo>
                      <a:pt x="75860" y="101775"/>
                      <a:pt x="84428" y="98182"/>
                      <a:pt x="92188" y="93199"/>
                    </a:cubicBezTo>
                    <a:cubicBezTo>
                      <a:pt x="98389" y="89195"/>
                      <a:pt x="103553" y="83780"/>
                      <a:pt x="107258" y="77396"/>
                    </a:cubicBezTo>
                    <a:cubicBezTo>
                      <a:pt x="110541" y="71525"/>
                      <a:pt x="112244" y="64903"/>
                      <a:pt x="112200" y="58176"/>
                    </a:cubicBezTo>
                    <a:cubicBezTo>
                      <a:pt x="112465" y="49213"/>
                      <a:pt x="108865" y="40568"/>
                      <a:pt x="102316" y="34442"/>
                    </a:cubicBezTo>
                    <a:cubicBezTo>
                      <a:pt x="95427" y="28105"/>
                      <a:pt x="87022" y="23651"/>
                      <a:pt x="77911" y="21507"/>
                    </a:cubicBezTo>
                    <a:cubicBezTo>
                      <a:pt x="67614" y="19103"/>
                      <a:pt x="56964" y="18606"/>
                      <a:pt x="46488" y="20043"/>
                    </a:cubicBezTo>
                    <a:cubicBezTo>
                      <a:pt x="35912" y="21199"/>
                      <a:pt x="25713" y="24634"/>
                      <a:pt x="16591" y="30110"/>
                    </a:cubicBezTo>
                    <a:cubicBezTo>
                      <a:pt x="14769" y="31315"/>
                      <a:pt x="12442" y="31455"/>
                      <a:pt x="10489" y="30476"/>
                    </a:cubicBezTo>
                    <a:cubicBezTo>
                      <a:pt x="8628" y="29427"/>
                      <a:pt x="7137" y="27829"/>
                      <a:pt x="6219" y="25900"/>
                    </a:cubicBezTo>
                    <a:cubicBezTo>
                      <a:pt x="5242" y="23891"/>
                      <a:pt x="4984" y="21608"/>
                      <a:pt x="5487" y="19432"/>
                    </a:cubicBezTo>
                    <a:cubicBezTo>
                      <a:pt x="6062" y="17083"/>
                      <a:pt x="7528" y="15048"/>
                      <a:pt x="9575" y="13758"/>
                    </a:cubicBezTo>
                    <a:cubicBezTo>
                      <a:pt x="21343" y="6904"/>
                      <a:pt x="34378" y="2504"/>
                      <a:pt x="47892" y="823"/>
                    </a:cubicBezTo>
                    <a:cubicBezTo>
                      <a:pt x="60923" y="-1031"/>
                      <a:pt x="74201" y="-53"/>
                      <a:pt x="86819" y="3691"/>
                    </a:cubicBezTo>
                    <a:cubicBezTo>
                      <a:pt x="98580" y="7194"/>
                      <a:pt x="109140" y="13889"/>
                      <a:pt x="117326" y="23032"/>
                    </a:cubicBezTo>
                    <a:cubicBezTo>
                      <a:pt x="125980" y="33233"/>
                      <a:pt x="130564" y="46269"/>
                      <a:pt x="130200" y="59641"/>
                    </a:cubicBezTo>
                    <a:cubicBezTo>
                      <a:pt x="130306" y="70248"/>
                      <a:pt x="127223" y="80642"/>
                      <a:pt x="121353" y="89477"/>
                    </a:cubicBezTo>
                    <a:cubicBezTo>
                      <a:pt x="115682" y="98332"/>
                      <a:pt x="107850" y="105597"/>
                      <a:pt x="98595" y="110588"/>
                    </a:cubicBezTo>
                    <a:cubicBezTo>
                      <a:pt x="104283" y="112379"/>
                      <a:pt x="109672" y="115012"/>
                      <a:pt x="114581" y="118398"/>
                    </a:cubicBezTo>
                    <a:cubicBezTo>
                      <a:pt x="119578" y="121805"/>
                      <a:pt x="124058" y="125915"/>
                      <a:pt x="127882" y="130600"/>
                    </a:cubicBezTo>
                    <a:cubicBezTo>
                      <a:pt x="131667" y="135251"/>
                      <a:pt x="134751" y="140431"/>
                      <a:pt x="137034" y="145976"/>
                    </a:cubicBezTo>
                    <a:cubicBezTo>
                      <a:pt x="139369" y="151669"/>
                      <a:pt x="140570" y="157762"/>
                      <a:pt x="140573" y="163914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9" name="Forme libre : forme 138">
                <a:extLst>
                  <a:ext uri="{FF2B5EF4-FFF2-40B4-BE49-F238E27FC236}">
                    <a16:creationId xmlns:a16="http://schemas.microsoft.com/office/drawing/2014/main" id="{688525DC-0287-4E92-81D3-BE77E2A7550A}"/>
                  </a:ext>
                </a:extLst>
              </p:cNvPr>
              <p:cNvSpPr/>
              <p:nvPr/>
            </p:nvSpPr>
            <p:spPr>
              <a:xfrm>
                <a:off x="11168027" y="512477"/>
                <a:ext cx="92944" cy="18661"/>
              </a:xfrm>
              <a:custGeom>
                <a:avLst/>
                <a:gdLst>
                  <a:gd name="connsiteX0" fmla="*/ 7530 w 92944"/>
                  <a:gd name="connsiteY0" fmla="*/ -59 h 18661"/>
                  <a:gd name="connsiteX1" fmla="*/ 14547 w 92944"/>
                  <a:gd name="connsiteY1" fmla="*/ 2809 h 18661"/>
                  <a:gd name="connsiteX2" fmla="*/ 16744 w 92944"/>
                  <a:gd name="connsiteY2" fmla="*/ 9276 h 18661"/>
                  <a:gd name="connsiteX3" fmla="*/ 14364 w 92944"/>
                  <a:gd name="connsiteY3" fmla="*/ 15744 h 18661"/>
                  <a:gd name="connsiteX4" fmla="*/ 7530 w 92944"/>
                  <a:gd name="connsiteY4" fmla="*/ 18550 h 18661"/>
                  <a:gd name="connsiteX5" fmla="*/ 1429 w 92944"/>
                  <a:gd name="connsiteY5" fmla="*/ 15744 h 18661"/>
                  <a:gd name="connsiteX6" fmla="*/ -951 w 92944"/>
                  <a:gd name="connsiteY6" fmla="*/ 9276 h 18661"/>
                  <a:gd name="connsiteX7" fmla="*/ 1062 w 92944"/>
                  <a:gd name="connsiteY7" fmla="*/ 2809 h 18661"/>
                  <a:gd name="connsiteX8" fmla="*/ 7530 w 92944"/>
                  <a:gd name="connsiteY8" fmla="*/ -59 h 18661"/>
                  <a:gd name="connsiteX9" fmla="*/ 45359 w 92944"/>
                  <a:gd name="connsiteY9" fmla="*/ -59 h 18661"/>
                  <a:gd name="connsiteX10" fmla="*/ 52315 w 92944"/>
                  <a:gd name="connsiteY10" fmla="*/ 2809 h 18661"/>
                  <a:gd name="connsiteX11" fmla="*/ 54328 w 92944"/>
                  <a:gd name="connsiteY11" fmla="*/ 9276 h 18661"/>
                  <a:gd name="connsiteX12" fmla="*/ 51948 w 92944"/>
                  <a:gd name="connsiteY12" fmla="*/ 15744 h 18661"/>
                  <a:gd name="connsiteX13" fmla="*/ 45359 w 92944"/>
                  <a:gd name="connsiteY13" fmla="*/ 18550 h 18661"/>
                  <a:gd name="connsiteX14" fmla="*/ 39257 w 92944"/>
                  <a:gd name="connsiteY14" fmla="*/ 15744 h 18661"/>
                  <a:gd name="connsiteX15" fmla="*/ 36817 w 92944"/>
                  <a:gd name="connsiteY15" fmla="*/ 9276 h 18661"/>
                  <a:gd name="connsiteX16" fmla="*/ 38891 w 92944"/>
                  <a:gd name="connsiteY16" fmla="*/ 2809 h 18661"/>
                  <a:gd name="connsiteX17" fmla="*/ 45359 w 92944"/>
                  <a:gd name="connsiteY17" fmla="*/ -59 h 18661"/>
                  <a:gd name="connsiteX18" fmla="*/ 82761 w 92944"/>
                  <a:gd name="connsiteY18" fmla="*/ -59 h 18661"/>
                  <a:gd name="connsiteX19" fmla="*/ 89777 w 92944"/>
                  <a:gd name="connsiteY19" fmla="*/ 2809 h 18661"/>
                  <a:gd name="connsiteX20" fmla="*/ 91974 w 92944"/>
                  <a:gd name="connsiteY20" fmla="*/ 9276 h 18661"/>
                  <a:gd name="connsiteX21" fmla="*/ 89594 w 92944"/>
                  <a:gd name="connsiteY21" fmla="*/ 15744 h 18661"/>
                  <a:gd name="connsiteX22" fmla="*/ 82761 w 92944"/>
                  <a:gd name="connsiteY22" fmla="*/ 18550 h 18661"/>
                  <a:gd name="connsiteX23" fmla="*/ 76659 w 92944"/>
                  <a:gd name="connsiteY23" fmla="*/ 15744 h 18661"/>
                  <a:gd name="connsiteX24" fmla="*/ 74280 w 92944"/>
                  <a:gd name="connsiteY24" fmla="*/ 9276 h 18661"/>
                  <a:gd name="connsiteX25" fmla="*/ 76293 w 92944"/>
                  <a:gd name="connsiteY25" fmla="*/ 2809 h 18661"/>
                  <a:gd name="connsiteX26" fmla="*/ 82761 w 92944"/>
                  <a:gd name="connsiteY26" fmla="*/ -59 h 18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92944" h="18661">
                    <a:moveTo>
                      <a:pt x="7530" y="-59"/>
                    </a:moveTo>
                    <a:cubicBezTo>
                      <a:pt x="10193" y="-279"/>
                      <a:pt x="12801" y="787"/>
                      <a:pt x="14547" y="2809"/>
                    </a:cubicBezTo>
                    <a:cubicBezTo>
                      <a:pt x="15997" y="4650"/>
                      <a:pt x="16773" y="6933"/>
                      <a:pt x="16744" y="9276"/>
                    </a:cubicBezTo>
                    <a:cubicBezTo>
                      <a:pt x="16741" y="11646"/>
                      <a:pt x="15898" y="13938"/>
                      <a:pt x="14364" y="15744"/>
                    </a:cubicBezTo>
                    <a:cubicBezTo>
                      <a:pt x="12629" y="17667"/>
                      <a:pt x="10116" y="18699"/>
                      <a:pt x="7530" y="18550"/>
                    </a:cubicBezTo>
                    <a:cubicBezTo>
                      <a:pt x="5164" y="18648"/>
                      <a:pt x="2895" y="17604"/>
                      <a:pt x="1429" y="15744"/>
                    </a:cubicBezTo>
                    <a:cubicBezTo>
                      <a:pt x="-5" y="13881"/>
                      <a:pt x="-835" y="11624"/>
                      <a:pt x="-951" y="9276"/>
                    </a:cubicBezTo>
                    <a:cubicBezTo>
                      <a:pt x="-1101" y="6946"/>
                      <a:pt x="-384" y="4642"/>
                      <a:pt x="1062" y="2809"/>
                    </a:cubicBezTo>
                    <a:cubicBezTo>
                      <a:pt x="2637" y="875"/>
                      <a:pt x="5040" y="-190"/>
                      <a:pt x="7530" y="-59"/>
                    </a:cubicBezTo>
                    <a:close/>
                    <a:moveTo>
                      <a:pt x="45359" y="-59"/>
                    </a:moveTo>
                    <a:cubicBezTo>
                      <a:pt x="48004" y="-279"/>
                      <a:pt x="50593" y="788"/>
                      <a:pt x="52315" y="2809"/>
                    </a:cubicBezTo>
                    <a:cubicBezTo>
                      <a:pt x="53761" y="4642"/>
                      <a:pt x="54478" y="6946"/>
                      <a:pt x="54328" y="9276"/>
                    </a:cubicBezTo>
                    <a:cubicBezTo>
                      <a:pt x="54212" y="11624"/>
                      <a:pt x="53382" y="13881"/>
                      <a:pt x="51948" y="15744"/>
                    </a:cubicBezTo>
                    <a:cubicBezTo>
                      <a:pt x="50336" y="17691"/>
                      <a:pt x="47880" y="18737"/>
                      <a:pt x="45359" y="18550"/>
                    </a:cubicBezTo>
                    <a:cubicBezTo>
                      <a:pt x="43010" y="18565"/>
                      <a:pt x="40775" y="17537"/>
                      <a:pt x="39257" y="15744"/>
                    </a:cubicBezTo>
                    <a:cubicBezTo>
                      <a:pt x="37678" y="13961"/>
                      <a:pt x="36809" y="11659"/>
                      <a:pt x="36817" y="9276"/>
                    </a:cubicBezTo>
                    <a:cubicBezTo>
                      <a:pt x="36803" y="6955"/>
                      <a:pt x="37530" y="4689"/>
                      <a:pt x="38891" y="2809"/>
                    </a:cubicBezTo>
                    <a:cubicBezTo>
                      <a:pt x="40460" y="867"/>
                      <a:pt x="42867" y="-200"/>
                      <a:pt x="45359" y="-59"/>
                    </a:cubicBezTo>
                    <a:close/>
                    <a:moveTo>
                      <a:pt x="82761" y="-59"/>
                    </a:moveTo>
                    <a:cubicBezTo>
                      <a:pt x="85425" y="-290"/>
                      <a:pt x="88037" y="778"/>
                      <a:pt x="89777" y="2809"/>
                    </a:cubicBezTo>
                    <a:cubicBezTo>
                      <a:pt x="91228" y="4650"/>
                      <a:pt x="92003" y="6933"/>
                      <a:pt x="91974" y="9276"/>
                    </a:cubicBezTo>
                    <a:cubicBezTo>
                      <a:pt x="91972" y="11646"/>
                      <a:pt x="91128" y="13938"/>
                      <a:pt x="89594" y="15744"/>
                    </a:cubicBezTo>
                    <a:cubicBezTo>
                      <a:pt x="87876" y="17690"/>
                      <a:pt x="85351" y="18727"/>
                      <a:pt x="82761" y="18550"/>
                    </a:cubicBezTo>
                    <a:cubicBezTo>
                      <a:pt x="80394" y="18648"/>
                      <a:pt x="78125" y="17604"/>
                      <a:pt x="76659" y="15744"/>
                    </a:cubicBezTo>
                    <a:cubicBezTo>
                      <a:pt x="75225" y="13881"/>
                      <a:pt x="74395" y="11624"/>
                      <a:pt x="74280" y="9276"/>
                    </a:cubicBezTo>
                    <a:cubicBezTo>
                      <a:pt x="74129" y="6946"/>
                      <a:pt x="74846" y="4642"/>
                      <a:pt x="76293" y="2809"/>
                    </a:cubicBezTo>
                    <a:cubicBezTo>
                      <a:pt x="77867" y="875"/>
                      <a:pt x="80270" y="-190"/>
                      <a:pt x="82761" y="-59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pic>
        <p:nvPicPr>
          <p:cNvPr id="140" name="Image 139">
            <a:extLst>
              <a:ext uri="{FF2B5EF4-FFF2-40B4-BE49-F238E27FC236}">
                <a16:creationId xmlns:a16="http://schemas.microsoft.com/office/drawing/2014/main" id="{E9F47C05-C31F-4288-96F5-882584ABD5D2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sp>
        <p:nvSpPr>
          <p:cNvPr id="141" name="Forme libre : forme 140">
            <a:extLst>
              <a:ext uri="{FF2B5EF4-FFF2-40B4-BE49-F238E27FC236}">
                <a16:creationId xmlns:a16="http://schemas.microsoft.com/office/drawing/2014/main" id="{078E79CD-0391-4584-941A-E1B99CD4C2CB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142" name="Image 141" descr="Une image contenant texte&#10;&#10;Description générée automatiquement">
            <a:extLst>
              <a:ext uri="{FF2B5EF4-FFF2-40B4-BE49-F238E27FC236}">
                <a16:creationId xmlns:a16="http://schemas.microsoft.com/office/drawing/2014/main" id="{0E03778B-3ACD-47C2-A16C-EB636CF303A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9" name="Espace réservé du pied de page 8">
            <a:extLst>
              <a:ext uri="{FF2B5EF4-FFF2-40B4-BE49-F238E27FC236}">
                <a16:creationId xmlns:a16="http://schemas.microsoft.com/office/drawing/2014/main" id="{FD26D98F-374D-4C0C-A413-E84E0CEEE10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3142571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2.59259E-6 L -1.04167E-6 0.06065 " pathEditMode="relative" rAng="0" ptsTypes="AA">
                                      <p:cBhvr>
                                        <p:cTn id="9" dur="125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32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xit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76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759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01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8" dur="10" fill="hold"/>
                                        <p:tgtEl>
                                          <p:spTgt spid="81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19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0" dur="500" fill="hold"/>
                                        <p:tgtEl>
                                          <p:spTgt spid="81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37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3463 -2.96296E-6 C -0.05105 0.08287 -0.02513 0.2757 0.15781 0.29746 " pathEditMode="relative" rAng="0" ptsTypes="AA">
                                      <p:cBhvr>
                                        <p:cTn id="22" dur="1000" spd="-100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802" y="14861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3.7037E-6 L 3.33333E-6 -0.01899 " pathEditMode="relative" rAng="0" ptsTypes="AA">
                                      <p:cBhvr>
                                        <p:cTn id="30" dur="75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949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7.40741E-7 L -1.875E-6 -0.01898 " pathEditMode="relative" rAng="0" ptsTypes="AA">
                                      <p:cBhvr>
                                        <p:cTn id="32" dur="75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949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8" presetClass="emp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600000">
                                      <p:cBhvr>
                                        <p:cTn id="34" dur="825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6" presetClass="emph" presetSubtype="0" accel="46667" decel="53333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animScale>
                                      <p:cBhvr>
                                        <p:cTn id="38" dur="50" fill="hold"/>
                                        <p:tgtEl>
                                          <p:spTgt spid="75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6" presetClass="emph" presetSubtype="0" accel="46667" decel="53333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Scale>
                                      <p:cBhvr>
                                        <p:cTn id="42" dur="50" fill="hold"/>
                                        <p:tgtEl>
                                          <p:spTgt spid="76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1" nodeType="withEffect">
                                  <p:stCondLst>
                                    <p:cond delay="24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6" presetClass="emph" presetSubtype="0" accel="46667" decel="53333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animScale>
                                      <p:cBhvr>
                                        <p:cTn id="46" dur="50" fill="hold"/>
                                        <p:tgtEl>
                                          <p:spTgt spid="77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24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6" presetClass="emph" presetSubtype="0" accel="46667" decel="53333" fill="hold" grpId="1" nodeType="withEffect">
                                  <p:stCondLst>
                                    <p:cond delay="2700"/>
                                  </p:stCondLst>
                                  <p:childTnLst>
                                    <p:animScale>
                                      <p:cBhvr>
                                        <p:cTn id="50" dur="50" fill="hold"/>
                                        <p:tgtEl>
                                          <p:spTgt spid="78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335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  <p:bldP spid="75" grpId="0" animBg="1"/>
      <p:bldP spid="75" grpId="1" animBg="1"/>
      <p:bldP spid="76" grpId="0" animBg="1"/>
      <p:bldP spid="76" grpId="1" animBg="1"/>
      <p:bldP spid="77" grpId="0" animBg="1"/>
      <p:bldP spid="77" grpId="1" animBg="1"/>
      <p:bldP spid="78" grpId="0" animBg="1"/>
      <p:bldP spid="78" grpId="1" animBg="1"/>
      <p:bldP spid="91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21B7D54E-B2F6-40BB-996B-1B39E71588D3}"/>
              </a:ext>
            </a:extLst>
          </p:cNvPr>
          <p:cNvSpPr txBox="1"/>
          <p:nvPr/>
        </p:nvSpPr>
        <p:spPr>
          <a:xfrm>
            <a:off x="1546490" y="2459504"/>
            <a:ext cx="9099021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4000" b="1" u="none" baseline="0" dirty="0">
                <a:solidFill>
                  <a:schemeClr val="bg1"/>
                </a:solidFill>
                <a:latin typeface="Trebuchet MS" panose="020B0603020202020204" pitchFamily="34" charset="0"/>
              </a:rPr>
              <a:t>Voici </a:t>
            </a:r>
            <a:r>
              <a:rPr lang="fr-FR" sz="40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des exemples</a:t>
            </a:r>
            <a:r>
              <a:rPr lang="fr-FR" sz="4000" b="1" u="none" baseline="0" dirty="0">
                <a:solidFill>
                  <a:srgbClr val="F2B602"/>
                </a:solidFill>
                <a:latin typeface="Trebuchet MS" panose="020B0603020202020204" pitchFamily="34" charset="0"/>
              </a:rPr>
              <a:t/>
            </a:r>
            <a:br>
              <a:rPr lang="fr-FR" sz="4000" b="1" u="none" baseline="0" dirty="0">
                <a:solidFill>
                  <a:srgbClr val="F2B602"/>
                </a:solidFill>
                <a:latin typeface="Trebuchet MS" panose="020B0603020202020204" pitchFamily="34" charset="0"/>
              </a:rPr>
            </a:br>
            <a:r>
              <a:rPr lang="fr-FR" sz="4000" b="1" u="none" baseline="0" dirty="0">
                <a:solidFill>
                  <a:schemeClr val="bg1"/>
                </a:solidFill>
                <a:latin typeface="Trebuchet MS" panose="020B0603020202020204" pitchFamily="34" charset="0"/>
              </a:rPr>
              <a:t>de personnes soignées grâce</a:t>
            </a:r>
            <a:br>
              <a:rPr lang="fr-FR" sz="4000" b="1" u="none" baseline="0" dirty="0">
                <a:solidFill>
                  <a:schemeClr val="bg1"/>
                </a:solidFill>
                <a:latin typeface="Trebuchet MS" panose="020B0603020202020204" pitchFamily="34" charset="0"/>
              </a:rPr>
            </a:br>
            <a:r>
              <a:rPr lang="fr-FR" sz="4000" b="1" u="none" baseline="0" dirty="0">
                <a:solidFill>
                  <a:schemeClr val="bg1"/>
                </a:solidFill>
                <a:latin typeface="Trebuchet MS" panose="020B0603020202020204" pitchFamily="34" charset="0"/>
              </a:rPr>
              <a:t>au don de sang</a:t>
            </a:r>
            <a:endParaRPr lang="fr-FR" sz="4000" b="1" dirty="0">
              <a:solidFill>
                <a:schemeClr val="bg1"/>
              </a:solidFill>
              <a:latin typeface="Trebuchet MS" panose="020B0603020202020204" pitchFamily="34" charset="0"/>
            </a:endParaRPr>
          </a:p>
        </p:txBody>
      </p:sp>
      <p:pic>
        <p:nvPicPr>
          <p:cNvPr id="3" name="Image 2">
            <a:extLst>
              <a:ext uri="{FF2B5EF4-FFF2-40B4-BE49-F238E27FC236}">
                <a16:creationId xmlns:a16="http://schemas.microsoft.com/office/drawing/2014/main" id="{20654BB4-1822-452D-9F9C-A84BC475E90A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078" t="11152" r="10477" b="11930"/>
          <a:stretch/>
        </p:blipFill>
        <p:spPr>
          <a:xfrm>
            <a:off x="256623" y="197281"/>
            <a:ext cx="891252" cy="873888"/>
          </a:xfrm>
          <a:prstGeom prst="ellipse">
            <a:avLst/>
          </a:prstGeom>
        </p:spPr>
      </p:pic>
      <p:pic>
        <p:nvPicPr>
          <p:cNvPr id="4" name="Image 3">
            <a:extLst>
              <a:ext uri="{FF2B5EF4-FFF2-40B4-BE49-F238E27FC236}">
                <a16:creationId xmlns:a16="http://schemas.microsoft.com/office/drawing/2014/main" id="{FE4E2717-A1EE-4150-8F11-FF6EF1CE1B1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328470" y="6028912"/>
            <a:ext cx="1589268" cy="666366"/>
          </a:xfrm>
          <a:prstGeom prst="rect">
            <a:avLst/>
          </a:prstGeom>
        </p:spPr>
      </p:pic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6858F5E0-AB44-48E1-AFBF-BDD55ECFDD4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latin typeface="+mj-lt"/>
              </a:rPr>
              <a:t>Niveau 1 (CP-CE1-CE2)</a:t>
            </a:r>
            <a:endParaRPr lang="fr-FR" b="1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8038992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E413E5BF-DAD4-4962-A34C-BA0CAD5FEBAD}"/>
              </a:ext>
            </a:extLst>
          </p:cNvPr>
          <p:cNvSpPr/>
          <p:nvPr/>
        </p:nvSpPr>
        <p:spPr>
          <a:xfrm>
            <a:off x="5406753" y="2162097"/>
            <a:ext cx="359437" cy="572670"/>
          </a:xfrm>
          <a:custGeom>
            <a:avLst/>
            <a:gdLst>
              <a:gd name="connsiteX0" fmla="*/ 351151 w 433503"/>
              <a:gd name="connsiteY0" fmla="*/ 40119 h 690675"/>
              <a:gd name="connsiteX1" fmla="*/ 265426 w 433503"/>
              <a:gd name="connsiteY1" fmla="*/ 8020 h 690675"/>
              <a:gd name="connsiteX2" fmla="*/ 165128 w 433503"/>
              <a:gd name="connsiteY2" fmla="*/ -458 h 690675"/>
              <a:gd name="connsiteX3" fmla="*/ 165128 w 433503"/>
              <a:gd name="connsiteY3" fmla="*/ -458 h 690675"/>
              <a:gd name="connsiteX4" fmla="*/ 50828 w 433503"/>
              <a:gd name="connsiteY4" fmla="*/ 2781 h 690675"/>
              <a:gd name="connsiteX5" fmla="*/ 18348 w 433503"/>
              <a:gd name="connsiteY5" fmla="*/ 12306 h 690675"/>
              <a:gd name="connsiteX6" fmla="*/ -702 w 433503"/>
              <a:gd name="connsiteY6" fmla="*/ 50406 h 690675"/>
              <a:gd name="connsiteX7" fmla="*/ 5775 w 433503"/>
              <a:gd name="connsiteY7" fmla="*/ 647147 h 690675"/>
              <a:gd name="connsiteX8" fmla="*/ 21777 w 433503"/>
              <a:gd name="connsiteY8" fmla="*/ 680484 h 690675"/>
              <a:gd name="connsiteX9" fmla="*/ 81404 w 433503"/>
              <a:gd name="connsiteY9" fmla="*/ 680484 h 690675"/>
              <a:gd name="connsiteX10" fmla="*/ 97406 w 433503"/>
              <a:gd name="connsiteY10" fmla="*/ 646861 h 690675"/>
              <a:gd name="connsiteX11" fmla="*/ 94358 w 433503"/>
              <a:gd name="connsiteY11" fmla="*/ 414737 h 690675"/>
              <a:gd name="connsiteX12" fmla="*/ 200466 w 433503"/>
              <a:gd name="connsiteY12" fmla="*/ 411975 h 690675"/>
              <a:gd name="connsiteX13" fmla="*/ 288001 w 433503"/>
              <a:gd name="connsiteY13" fmla="*/ 400354 h 690675"/>
              <a:gd name="connsiteX14" fmla="*/ 362391 w 433503"/>
              <a:gd name="connsiteY14" fmla="*/ 363111 h 690675"/>
              <a:gd name="connsiteX15" fmla="*/ 413540 w 433503"/>
              <a:gd name="connsiteY15" fmla="*/ 298056 h 690675"/>
              <a:gd name="connsiteX16" fmla="*/ 432590 w 433503"/>
              <a:gd name="connsiteY16" fmla="*/ 205282 h 690675"/>
              <a:gd name="connsiteX17" fmla="*/ 410492 w 433503"/>
              <a:gd name="connsiteY17" fmla="*/ 104317 h 690675"/>
              <a:gd name="connsiteX18" fmla="*/ 351151 w 433503"/>
              <a:gd name="connsiteY18" fmla="*/ 40119 h 690675"/>
              <a:gd name="connsiteX19" fmla="*/ 343150 w 433503"/>
              <a:gd name="connsiteY19" fmla="*/ 205568 h 690675"/>
              <a:gd name="connsiteX20" fmla="*/ 331435 w 433503"/>
              <a:gd name="connsiteY20" fmla="*/ 257860 h 690675"/>
              <a:gd name="connsiteX21" fmla="*/ 302860 w 433503"/>
              <a:gd name="connsiteY21" fmla="*/ 294246 h 690675"/>
              <a:gd name="connsiteX22" fmla="*/ 259235 w 433503"/>
              <a:gd name="connsiteY22" fmla="*/ 316725 h 690675"/>
              <a:gd name="connsiteX23" fmla="*/ 203038 w 433503"/>
              <a:gd name="connsiteY23" fmla="*/ 324535 h 690675"/>
              <a:gd name="connsiteX24" fmla="*/ 94072 w 433503"/>
              <a:gd name="connsiteY24" fmla="*/ 324535 h 690675"/>
              <a:gd name="connsiteX25" fmla="*/ 91214 w 433503"/>
              <a:gd name="connsiteY25" fmla="*/ 93649 h 690675"/>
              <a:gd name="connsiteX26" fmla="*/ 165795 w 433503"/>
              <a:gd name="connsiteY26" fmla="*/ 91077 h 690675"/>
              <a:gd name="connsiteX27" fmla="*/ 234375 w 433503"/>
              <a:gd name="connsiteY27" fmla="*/ 94221 h 690675"/>
              <a:gd name="connsiteX28" fmla="*/ 291525 w 433503"/>
              <a:gd name="connsiteY28" fmla="*/ 109270 h 690675"/>
              <a:gd name="connsiteX29" fmla="*/ 329625 w 433503"/>
              <a:gd name="connsiteY29" fmla="*/ 142989 h 690675"/>
              <a:gd name="connsiteX30" fmla="*/ 343150 w 433503"/>
              <a:gd name="connsiteY30" fmla="*/ 205568 h 69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33503" h="690675">
                <a:moveTo>
                  <a:pt x="351151" y="40119"/>
                </a:moveTo>
                <a:cubicBezTo>
                  <a:pt x="324957" y="23898"/>
                  <a:pt x="295830" y="12991"/>
                  <a:pt x="265426" y="8020"/>
                </a:cubicBezTo>
                <a:cubicBezTo>
                  <a:pt x="232318" y="2171"/>
                  <a:pt x="198751" y="-667"/>
                  <a:pt x="165128" y="-458"/>
                </a:cubicBezTo>
                <a:lnTo>
                  <a:pt x="165128" y="-458"/>
                </a:lnTo>
                <a:lnTo>
                  <a:pt x="50828" y="2781"/>
                </a:lnTo>
                <a:cubicBezTo>
                  <a:pt x="39313" y="2752"/>
                  <a:pt x="28026" y="6067"/>
                  <a:pt x="18348" y="12306"/>
                </a:cubicBezTo>
                <a:cubicBezTo>
                  <a:pt x="5584" y="20630"/>
                  <a:pt x="-1702" y="35194"/>
                  <a:pt x="-702" y="50406"/>
                </a:cubicBezTo>
                <a:lnTo>
                  <a:pt x="5775" y="647147"/>
                </a:lnTo>
                <a:cubicBezTo>
                  <a:pt x="5241" y="660225"/>
                  <a:pt x="11242" y="672712"/>
                  <a:pt x="21777" y="680484"/>
                </a:cubicBezTo>
                <a:cubicBezTo>
                  <a:pt x="39541" y="693448"/>
                  <a:pt x="63639" y="693448"/>
                  <a:pt x="81404" y="680484"/>
                </a:cubicBezTo>
                <a:cubicBezTo>
                  <a:pt x="91995" y="672636"/>
                  <a:pt x="97996" y="660034"/>
                  <a:pt x="97406" y="646861"/>
                </a:cubicBezTo>
                <a:lnTo>
                  <a:pt x="94358" y="414737"/>
                </a:lnTo>
                <a:lnTo>
                  <a:pt x="200466" y="411975"/>
                </a:lnTo>
                <a:cubicBezTo>
                  <a:pt x="230041" y="412137"/>
                  <a:pt x="259492" y="408222"/>
                  <a:pt x="288001" y="400354"/>
                </a:cubicBezTo>
                <a:cubicBezTo>
                  <a:pt x="315032" y="393020"/>
                  <a:pt x="340322" y="380351"/>
                  <a:pt x="362391" y="363111"/>
                </a:cubicBezTo>
                <a:cubicBezTo>
                  <a:pt x="384184" y="345614"/>
                  <a:pt x="401682" y="323364"/>
                  <a:pt x="413540" y="298056"/>
                </a:cubicBezTo>
                <a:cubicBezTo>
                  <a:pt x="426732" y="268938"/>
                  <a:pt x="433247" y="237239"/>
                  <a:pt x="432590" y="205282"/>
                </a:cubicBezTo>
                <a:cubicBezTo>
                  <a:pt x="433771" y="170306"/>
                  <a:pt x="426170" y="135597"/>
                  <a:pt x="410492" y="104317"/>
                </a:cubicBezTo>
                <a:cubicBezTo>
                  <a:pt x="396490" y="78219"/>
                  <a:pt x="376069" y="56130"/>
                  <a:pt x="351151" y="40119"/>
                </a:cubicBezTo>
                <a:close/>
                <a:moveTo>
                  <a:pt x="343150" y="205568"/>
                </a:moveTo>
                <a:cubicBezTo>
                  <a:pt x="343007" y="223637"/>
                  <a:pt x="339016" y="241458"/>
                  <a:pt x="331435" y="257860"/>
                </a:cubicBezTo>
                <a:cubicBezTo>
                  <a:pt x="324643" y="271909"/>
                  <a:pt x="314899" y="284321"/>
                  <a:pt x="302860" y="294246"/>
                </a:cubicBezTo>
                <a:cubicBezTo>
                  <a:pt x="289925" y="304523"/>
                  <a:pt x="275104" y="312153"/>
                  <a:pt x="259235" y="316725"/>
                </a:cubicBezTo>
                <a:cubicBezTo>
                  <a:pt x="240985" y="322059"/>
                  <a:pt x="222050" y="324697"/>
                  <a:pt x="203038" y="324535"/>
                </a:cubicBezTo>
                <a:lnTo>
                  <a:pt x="94072" y="324535"/>
                </a:lnTo>
                <a:lnTo>
                  <a:pt x="91214" y="93649"/>
                </a:lnTo>
                <a:lnTo>
                  <a:pt x="165795" y="91077"/>
                </a:lnTo>
                <a:cubicBezTo>
                  <a:pt x="188369" y="91077"/>
                  <a:pt x="211420" y="92125"/>
                  <a:pt x="234375" y="94221"/>
                </a:cubicBezTo>
                <a:cubicBezTo>
                  <a:pt x="254158" y="95850"/>
                  <a:pt x="273504" y="100945"/>
                  <a:pt x="291525" y="109270"/>
                </a:cubicBezTo>
                <a:cubicBezTo>
                  <a:pt x="307193" y="116633"/>
                  <a:pt x="320414" y="128330"/>
                  <a:pt x="329625" y="142989"/>
                </a:cubicBezTo>
                <a:cubicBezTo>
                  <a:pt x="340141" y="162086"/>
                  <a:pt x="344836" y="183832"/>
                  <a:pt x="343150" y="205568"/>
                </a:cubicBez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" name="Forme libre : forme 4">
            <a:extLst>
              <a:ext uri="{FF2B5EF4-FFF2-40B4-BE49-F238E27FC236}">
                <a16:creationId xmlns:a16="http://schemas.microsoft.com/office/drawing/2014/main" id="{70C1A46C-3C20-42A8-8421-F6D71F397901}"/>
              </a:ext>
            </a:extLst>
          </p:cNvPr>
          <p:cNvSpPr/>
          <p:nvPr/>
        </p:nvSpPr>
        <p:spPr>
          <a:xfrm>
            <a:off x="5797715" y="2169291"/>
            <a:ext cx="319664" cy="564995"/>
          </a:xfrm>
          <a:custGeom>
            <a:avLst/>
            <a:gdLst>
              <a:gd name="connsiteX0" fmla="*/ 375308 w 385534"/>
              <a:gd name="connsiteY0" fmla="*/ 445874 h 681419"/>
              <a:gd name="connsiteX1" fmla="*/ 359020 w 385534"/>
              <a:gd name="connsiteY1" fmla="*/ 380056 h 681419"/>
              <a:gd name="connsiteX2" fmla="*/ 325397 w 385534"/>
              <a:gd name="connsiteY2" fmla="*/ 323859 h 681419"/>
              <a:gd name="connsiteX3" fmla="*/ 273390 w 385534"/>
              <a:gd name="connsiteY3" fmla="*/ 285759 h 681419"/>
              <a:gd name="connsiteX4" fmla="*/ 201095 w 385534"/>
              <a:gd name="connsiteY4" fmla="*/ 272519 h 681419"/>
              <a:gd name="connsiteX5" fmla="*/ 118800 w 385534"/>
              <a:gd name="connsiteY5" fmla="*/ 290902 h 681419"/>
              <a:gd name="connsiteX6" fmla="*/ 94797 w 385534"/>
              <a:gd name="connsiteY6" fmla="*/ 305189 h 681419"/>
              <a:gd name="connsiteX7" fmla="*/ 94797 w 385534"/>
              <a:gd name="connsiteY7" fmla="*/ 252707 h 681419"/>
              <a:gd name="connsiteX8" fmla="*/ 94225 w 385534"/>
              <a:gd name="connsiteY8" fmla="*/ 179841 h 681419"/>
              <a:gd name="connsiteX9" fmla="*/ 94225 w 385534"/>
              <a:gd name="connsiteY9" fmla="*/ 42585 h 681419"/>
              <a:gd name="connsiteX10" fmla="*/ 77652 w 385534"/>
              <a:gd name="connsiteY10" fmla="*/ 9914 h 681419"/>
              <a:gd name="connsiteX11" fmla="*/ 46600 w 385534"/>
              <a:gd name="connsiteY11" fmla="*/ -468 h 681419"/>
              <a:gd name="connsiteX12" fmla="*/ 16215 w 385534"/>
              <a:gd name="connsiteY12" fmla="*/ 9057 h 681419"/>
              <a:gd name="connsiteX13" fmla="*/ -739 w 385534"/>
              <a:gd name="connsiteY13" fmla="*/ 43823 h 681419"/>
              <a:gd name="connsiteX14" fmla="*/ -739 w 385534"/>
              <a:gd name="connsiteY14" fmla="*/ 197271 h 681419"/>
              <a:gd name="connsiteX15" fmla="*/ 880 w 385534"/>
              <a:gd name="connsiteY15" fmla="*/ 343099 h 681419"/>
              <a:gd name="connsiteX16" fmla="*/ 2595 w 385534"/>
              <a:gd name="connsiteY16" fmla="*/ 489117 h 681419"/>
              <a:gd name="connsiteX17" fmla="*/ 4214 w 385534"/>
              <a:gd name="connsiteY17" fmla="*/ 642756 h 681419"/>
              <a:gd name="connsiteX18" fmla="*/ 23264 w 385534"/>
              <a:gd name="connsiteY18" fmla="*/ 674379 h 681419"/>
              <a:gd name="connsiteX19" fmla="*/ 49839 w 385534"/>
              <a:gd name="connsiteY19" fmla="*/ 680951 h 681419"/>
              <a:gd name="connsiteX20" fmla="*/ 52886 w 385534"/>
              <a:gd name="connsiteY20" fmla="*/ 680951 h 681419"/>
              <a:gd name="connsiteX21" fmla="*/ 81461 w 385534"/>
              <a:gd name="connsiteY21" fmla="*/ 671997 h 681419"/>
              <a:gd name="connsiteX22" fmla="*/ 99083 w 385534"/>
              <a:gd name="connsiteY22" fmla="*/ 640279 h 681419"/>
              <a:gd name="connsiteX23" fmla="*/ 96987 w 385534"/>
              <a:gd name="connsiteY23" fmla="*/ 512454 h 681419"/>
              <a:gd name="connsiteX24" fmla="*/ 130991 w 385534"/>
              <a:gd name="connsiteY24" fmla="*/ 392248 h 681419"/>
              <a:gd name="connsiteX25" fmla="*/ 199572 w 385534"/>
              <a:gd name="connsiteY25" fmla="*/ 359482 h 681419"/>
              <a:gd name="connsiteX26" fmla="*/ 256722 w 385534"/>
              <a:gd name="connsiteY26" fmla="*/ 386152 h 681419"/>
              <a:gd name="connsiteX27" fmla="*/ 286535 w 385534"/>
              <a:gd name="connsiteY27" fmla="*/ 455113 h 681419"/>
              <a:gd name="connsiteX28" fmla="*/ 292440 w 385534"/>
              <a:gd name="connsiteY28" fmla="*/ 544648 h 681419"/>
              <a:gd name="connsiteX29" fmla="*/ 293012 w 385534"/>
              <a:gd name="connsiteY29" fmla="*/ 637136 h 681419"/>
              <a:gd name="connsiteX30" fmla="*/ 310347 w 385534"/>
              <a:gd name="connsiteY30" fmla="*/ 668187 h 681419"/>
              <a:gd name="connsiteX31" fmla="*/ 338922 w 385534"/>
              <a:gd name="connsiteY31" fmla="*/ 675807 h 681419"/>
              <a:gd name="connsiteX32" fmla="*/ 368069 w 385534"/>
              <a:gd name="connsiteY32" fmla="*/ 667139 h 681419"/>
              <a:gd name="connsiteX33" fmla="*/ 384738 w 385534"/>
              <a:gd name="connsiteY33" fmla="*/ 636088 h 681419"/>
              <a:gd name="connsiteX34" fmla="*/ 383595 w 385534"/>
              <a:gd name="connsiteY34" fmla="*/ 543981 h 681419"/>
              <a:gd name="connsiteX35" fmla="*/ 375308 w 385534"/>
              <a:gd name="connsiteY35" fmla="*/ 445874 h 681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85534" h="681419">
                <a:moveTo>
                  <a:pt x="375308" y="445874"/>
                </a:moveTo>
                <a:cubicBezTo>
                  <a:pt x="372384" y="423385"/>
                  <a:pt x="366916" y="401306"/>
                  <a:pt x="359020" y="380056"/>
                </a:cubicBezTo>
                <a:cubicBezTo>
                  <a:pt x="351372" y="359415"/>
                  <a:pt x="339970" y="340356"/>
                  <a:pt x="325397" y="323859"/>
                </a:cubicBezTo>
                <a:cubicBezTo>
                  <a:pt x="310767" y="307828"/>
                  <a:pt x="293088" y="294874"/>
                  <a:pt x="273390" y="285759"/>
                </a:cubicBezTo>
                <a:cubicBezTo>
                  <a:pt x="250635" y="275834"/>
                  <a:pt x="225889" y="271309"/>
                  <a:pt x="201095" y="272519"/>
                </a:cubicBezTo>
                <a:cubicBezTo>
                  <a:pt x="172654" y="272614"/>
                  <a:pt x="144574" y="278881"/>
                  <a:pt x="118800" y="290902"/>
                </a:cubicBezTo>
                <a:cubicBezTo>
                  <a:pt x="110446" y="295045"/>
                  <a:pt x="102426" y="299827"/>
                  <a:pt x="94797" y="305189"/>
                </a:cubicBezTo>
                <a:cubicBezTo>
                  <a:pt x="94797" y="286139"/>
                  <a:pt x="94797" y="268423"/>
                  <a:pt x="94797" y="252707"/>
                </a:cubicBezTo>
                <a:cubicBezTo>
                  <a:pt x="94416" y="226227"/>
                  <a:pt x="94225" y="201938"/>
                  <a:pt x="94225" y="179841"/>
                </a:cubicBezTo>
                <a:lnTo>
                  <a:pt x="94225" y="42585"/>
                </a:lnTo>
                <a:cubicBezTo>
                  <a:pt x="94320" y="29650"/>
                  <a:pt x="88148" y="17477"/>
                  <a:pt x="77652" y="9914"/>
                </a:cubicBezTo>
                <a:cubicBezTo>
                  <a:pt x="68736" y="3123"/>
                  <a:pt x="57811" y="-534"/>
                  <a:pt x="46600" y="-468"/>
                </a:cubicBezTo>
                <a:cubicBezTo>
                  <a:pt x="35732" y="-496"/>
                  <a:pt x="25121" y="2828"/>
                  <a:pt x="16215" y="9057"/>
                </a:cubicBezTo>
                <a:cubicBezTo>
                  <a:pt x="4947" y="16954"/>
                  <a:pt x="-1453" y="30089"/>
                  <a:pt x="-739" y="43823"/>
                </a:cubicBezTo>
                <a:cubicBezTo>
                  <a:pt x="-739" y="96973"/>
                  <a:pt x="-739" y="148122"/>
                  <a:pt x="-739" y="197271"/>
                </a:cubicBezTo>
                <a:cubicBezTo>
                  <a:pt x="-739" y="246420"/>
                  <a:pt x="-196" y="295026"/>
                  <a:pt x="880" y="343099"/>
                </a:cubicBezTo>
                <a:cubicBezTo>
                  <a:pt x="1642" y="390981"/>
                  <a:pt x="2214" y="439654"/>
                  <a:pt x="2595" y="489117"/>
                </a:cubicBezTo>
                <a:cubicBezTo>
                  <a:pt x="2595" y="538647"/>
                  <a:pt x="3452" y="589987"/>
                  <a:pt x="4214" y="642756"/>
                </a:cubicBezTo>
                <a:cubicBezTo>
                  <a:pt x="4023" y="656062"/>
                  <a:pt x="11414" y="668321"/>
                  <a:pt x="23264" y="674379"/>
                </a:cubicBezTo>
                <a:cubicBezTo>
                  <a:pt x="31446" y="678713"/>
                  <a:pt x="40580" y="680970"/>
                  <a:pt x="49839" y="680951"/>
                </a:cubicBezTo>
                <a:lnTo>
                  <a:pt x="52886" y="680951"/>
                </a:lnTo>
                <a:cubicBezTo>
                  <a:pt x="63021" y="680475"/>
                  <a:pt x="72870" y="677388"/>
                  <a:pt x="81461" y="671997"/>
                </a:cubicBezTo>
                <a:cubicBezTo>
                  <a:pt x="92596" y="665349"/>
                  <a:pt x="99311" y="653243"/>
                  <a:pt x="99083" y="640279"/>
                </a:cubicBezTo>
                <a:lnTo>
                  <a:pt x="96987" y="512454"/>
                </a:lnTo>
                <a:cubicBezTo>
                  <a:pt x="101083" y="455970"/>
                  <a:pt x="112513" y="415489"/>
                  <a:pt x="130991" y="392248"/>
                </a:cubicBezTo>
                <a:cubicBezTo>
                  <a:pt x="147108" y="370750"/>
                  <a:pt x="172721" y="358511"/>
                  <a:pt x="199572" y="359482"/>
                </a:cubicBezTo>
                <a:cubicBezTo>
                  <a:pt x="221698" y="359158"/>
                  <a:pt x="242758" y="368988"/>
                  <a:pt x="256722" y="386152"/>
                </a:cubicBezTo>
                <a:cubicBezTo>
                  <a:pt x="273533" y="405516"/>
                  <a:pt x="283944" y="429605"/>
                  <a:pt x="286535" y="455113"/>
                </a:cubicBezTo>
                <a:cubicBezTo>
                  <a:pt x="290116" y="484831"/>
                  <a:pt x="292088" y="514720"/>
                  <a:pt x="292440" y="544648"/>
                </a:cubicBezTo>
                <a:cubicBezTo>
                  <a:pt x="292440" y="575890"/>
                  <a:pt x="293012" y="606656"/>
                  <a:pt x="293012" y="637136"/>
                </a:cubicBezTo>
                <a:cubicBezTo>
                  <a:pt x="292716" y="649871"/>
                  <a:pt x="299356" y="661758"/>
                  <a:pt x="310347" y="668187"/>
                </a:cubicBezTo>
                <a:cubicBezTo>
                  <a:pt x="318986" y="673312"/>
                  <a:pt x="328874" y="675941"/>
                  <a:pt x="338922" y="675807"/>
                </a:cubicBezTo>
                <a:cubicBezTo>
                  <a:pt x="349295" y="675931"/>
                  <a:pt x="359448" y="672902"/>
                  <a:pt x="368069" y="667139"/>
                </a:cubicBezTo>
                <a:cubicBezTo>
                  <a:pt x="378613" y="660367"/>
                  <a:pt x="384918" y="648623"/>
                  <a:pt x="384738" y="636088"/>
                </a:cubicBezTo>
                <a:cubicBezTo>
                  <a:pt x="384738" y="608084"/>
                  <a:pt x="384738" y="577128"/>
                  <a:pt x="383595" y="543981"/>
                </a:cubicBezTo>
                <a:cubicBezTo>
                  <a:pt x="382747" y="511148"/>
                  <a:pt x="379975" y="478382"/>
                  <a:pt x="375308" y="445874"/>
                </a:cubicBez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" name="Forme libre : forme 5">
            <a:extLst>
              <a:ext uri="{FF2B5EF4-FFF2-40B4-BE49-F238E27FC236}">
                <a16:creationId xmlns:a16="http://schemas.microsoft.com/office/drawing/2014/main" id="{4C49D4D0-4E31-41A3-A8A7-4403B517A40B}"/>
              </a:ext>
            </a:extLst>
          </p:cNvPr>
          <p:cNvSpPr/>
          <p:nvPr/>
        </p:nvSpPr>
        <p:spPr>
          <a:xfrm>
            <a:off x="6175811" y="2279610"/>
            <a:ext cx="75917" cy="75995"/>
          </a:xfrm>
          <a:custGeom>
            <a:avLst/>
            <a:gdLst>
              <a:gd name="connsiteX0" fmla="*/ 44460 w 91560"/>
              <a:gd name="connsiteY0" fmla="*/ 91176 h 91655"/>
              <a:gd name="connsiteX1" fmla="*/ 77512 w 91560"/>
              <a:gd name="connsiteY1" fmla="*/ 77936 h 91655"/>
              <a:gd name="connsiteX2" fmla="*/ 90752 w 91560"/>
              <a:gd name="connsiteY2" fmla="*/ 45932 h 91655"/>
              <a:gd name="connsiteX3" fmla="*/ 46679 w 91560"/>
              <a:gd name="connsiteY3" fmla="*/ -454 h 91655"/>
              <a:gd name="connsiteX4" fmla="*/ 44460 w 91560"/>
              <a:gd name="connsiteY4" fmla="*/ -454 h 91655"/>
              <a:gd name="connsiteX5" fmla="*/ 12456 w 91560"/>
              <a:gd name="connsiteY5" fmla="*/ 12786 h 91655"/>
              <a:gd name="connsiteX6" fmla="*/ -784 w 91560"/>
              <a:gd name="connsiteY6" fmla="*/ 45932 h 91655"/>
              <a:gd name="connsiteX7" fmla="*/ 44079 w 91560"/>
              <a:gd name="connsiteY7" fmla="*/ 91176 h 91655"/>
              <a:gd name="connsiteX8" fmla="*/ 44460 w 91560"/>
              <a:gd name="connsiteY8" fmla="*/ 91176 h 91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1560" h="91655">
                <a:moveTo>
                  <a:pt x="44460" y="91176"/>
                </a:moveTo>
                <a:cubicBezTo>
                  <a:pt x="56823" y="91443"/>
                  <a:pt x="68758" y="86661"/>
                  <a:pt x="77512" y="77936"/>
                </a:cubicBezTo>
                <a:cubicBezTo>
                  <a:pt x="86084" y="69507"/>
                  <a:pt x="90865" y="57953"/>
                  <a:pt x="90752" y="45932"/>
                </a:cubicBezTo>
                <a:cubicBezTo>
                  <a:pt x="91390" y="20958"/>
                  <a:pt x="71654" y="184"/>
                  <a:pt x="46679" y="-454"/>
                </a:cubicBezTo>
                <a:cubicBezTo>
                  <a:pt x="45936" y="-473"/>
                  <a:pt x="45203" y="-473"/>
                  <a:pt x="44460" y="-454"/>
                </a:cubicBezTo>
                <a:cubicBezTo>
                  <a:pt x="32439" y="-578"/>
                  <a:pt x="20876" y="4204"/>
                  <a:pt x="12456" y="12786"/>
                </a:cubicBezTo>
                <a:cubicBezTo>
                  <a:pt x="3731" y="21586"/>
                  <a:pt x="-1041" y="33550"/>
                  <a:pt x="-784" y="45932"/>
                </a:cubicBezTo>
                <a:cubicBezTo>
                  <a:pt x="-889" y="70812"/>
                  <a:pt x="19200" y="91072"/>
                  <a:pt x="44079" y="91176"/>
                </a:cubicBezTo>
                <a:cubicBezTo>
                  <a:pt x="44203" y="91176"/>
                  <a:pt x="44336" y="91176"/>
                  <a:pt x="44460" y="91176"/>
                </a:cubicBez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7689167A-C302-49AB-A73D-00EF4FAF258B}"/>
              </a:ext>
            </a:extLst>
          </p:cNvPr>
          <p:cNvSpPr/>
          <p:nvPr/>
        </p:nvSpPr>
        <p:spPr>
          <a:xfrm>
            <a:off x="6175758" y="2371290"/>
            <a:ext cx="81027" cy="370733"/>
          </a:xfrm>
          <a:custGeom>
            <a:avLst/>
            <a:gdLst>
              <a:gd name="connsiteX0" fmla="*/ 95196 w 97724"/>
              <a:gd name="connsiteY0" fmla="*/ 223969 h 447127"/>
              <a:gd name="connsiteX1" fmla="*/ 93576 w 97724"/>
              <a:gd name="connsiteY1" fmla="*/ 138244 h 447127"/>
              <a:gd name="connsiteX2" fmla="*/ 93005 w 97724"/>
              <a:gd name="connsiteY2" fmla="*/ 45757 h 447127"/>
              <a:gd name="connsiteX3" fmla="*/ 76622 w 97724"/>
              <a:gd name="connsiteY3" fmla="*/ 9847 h 447127"/>
              <a:gd name="connsiteX4" fmla="*/ 15662 w 97724"/>
              <a:gd name="connsiteY4" fmla="*/ 9847 h 447127"/>
              <a:gd name="connsiteX5" fmla="*/ -721 w 97724"/>
              <a:gd name="connsiteY5" fmla="*/ 45757 h 447127"/>
              <a:gd name="connsiteX6" fmla="*/ -149 w 97724"/>
              <a:gd name="connsiteY6" fmla="*/ 138815 h 447127"/>
              <a:gd name="connsiteX7" fmla="*/ 2041 w 97724"/>
              <a:gd name="connsiteY7" fmla="*/ 311123 h 447127"/>
              <a:gd name="connsiteX8" fmla="*/ 2041 w 97724"/>
              <a:gd name="connsiteY8" fmla="*/ 403610 h 447127"/>
              <a:gd name="connsiteX9" fmla="*/ 19091 w 97724"/>
              <a:gd name="connsiteY9" fmla="*/ 437329 h 447127"/>
              <a:gd name="connsiteX10" fmla="*/ 79956 w 97724"/>
              <a:gd name="connsiteY10" fmla="*/ 437329 h 447127"/>
              <a:gd name="connsiteX11" fmla="*/ 96911 w 97724"/>
              <a:gd name="connsiteY11" fmla="*/ 403610 h 447127"/>
              <a:gd name="connsiteX12" fmla="*/ 96339 w 97724"/>
              <a:gd name="connsiteY12" fmla="*/ 310647 h 447127"/>
              <a:gd name="connsiteX13" fmla="*/ 95196 w 97724"/>
              <a:gd name="connsiteY13" fmla="*/ 223969 h 447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7724" h="447127">
                <a:moveTo>
                  <a:pt x="95196" y="223969"/>
                </a:moveTo>
                <a:cubicBezTo>
                  <a:pt x="94434" y="195708"/>
                  <a:pt x="93891" y="167133"/>
                  <a:pt x="93576" y="138244"/>
                </a:cubicBezTo>
                <a:cubicBezTo>
                  <a:pt x="93262" y="109355"/>
                  <a:pt x="93072" y="78523"/>
                  <a:pt x="93005" y="45757"/>
                </a:cubicBezTo>
                <a:cubicBezTo>
                  <a:pt x="93805" y="31812"/>
                  <a:pt x="87680" y="18382"/>
                  <a:pt x="76622" y="9847"/>
                </a:cubicBezTo>
                <a:cubicBezTo>
                  <a:pt x="58629" y="-3907"/>
                  <a:pt x="33655" y="-3907"/>
                  <a:pt x="15662" y="9847"/>
                </a:cubicBezTo>
                <a:cubicBezTo>
                  <a:pt x="4594" y="18372"/>
                  <a:pt x="-1540" y="31812"/>
                  <a:pt x="-721" y="45757"/>
                </a:cubicBezTo>
                <a:cubicBezTo>
                  <a:pt x="-721" y="78617"/>
                  <a:pt x="-721" y="109574"/>
                  <a:pt x="-149" y="138815"/>
                </a:cubicBezTo>
                <a:lnTo>
                  <a:pt x="2041" y="311123"/>
                </a:lnTo>
                <a:cubicBezTo>
                  <a:pt x="2041" y="340203"/>
                  <a:pt x="2041" y="371035"/>
                  <a:pt x="2041" y="403610"/>
                </a:cubicBezTo>
                <a:cubicBezTo>
                  <a:pt x="1651" y="417012"/>
                  <a:pt x="8071" y="429699"/>
                  <a:pt x="19091" y="437329"/>
                </a:cubicBezTo>
                <a:cubicBezTo>
                  <a:pt x="37474" y="449769"/>
                  <a:pt x="61573" y="449769"/>
                  <a:pt x="79956" y="437329"/>
                </a:cubicBezTo>
                <a:cubicBezTo>
                  <a:pt x="90957" y="429690"/>
                  <a:pt x="97339" y="416993"/>
                  <a:pt x="96911" y="403610"/>
                </a:cubicBezTo>
                <a:cubicBezTo>
                  <a:pt x="96911" y="370844"/>
                  <a:pt x="96911" y="339793"/>
                  <a:pt x="96339" y="310647"/>
                </a:cubicBezTo>
                <a:cubicBezTo>
                  <a:pt x="95767" y="281500"/>
                  <a:pt x="96053" y="252068"/>
                  <a:pt x="95196" y="223969"/>
                </a:cubicBez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7812B0CA-C9FE-4F81-9A12-C8591BD7B5CE}"/>
              </a:ext>
            </a:extLst>
          </p:cNvPr>
          <p:cNvSpPr/>
          <p:nvPr/>
        </p:nvSpPr>
        <p:spPr>
          <a:xfrm>
            <a:off x="6334025" y="2168422"/>
            <a:ext cx="83232" cy="567043"/>
          </a:xfrm>
          <a:custGeom>
            <a:avLst/>
            <a:gdLst>
              <a:gd name="connsiteX0" fmla="*/ 75481 w 100383"/>
              <a:gd name="connsiteY0" fmla="*/ 10202 h 683889"/>
              <a:gd name="connsiteX1" fmla="*/ 45096 w 100383"/>
              <a:gd name="connsiteY1" fmla="*/ -467 h 683889"/>
              <a:gd name="connsiteX2" fmla="*/ 14616 w 100383"/>
              <a:gd name="connsiteY2" fmla="*/ 10202 h 683889"/>
              <a:gd name="connsiteX3" fmla="*/ -719 w 100383"/>
              <a:gd name="connsiteY3" fmla="*/ 45825 h 683889"/>
              <a:gd name="connsiteX4" fmla="*/ 3663 w 100383"/>
              <a:gd name="connsiteY4" fmla="*/ 639328 h 683889"/>
              <a:gd name="connsiteX5" fmla="*/ 20998 w 100383"/>
              <a:gd name="connsiteY5" fmla="*/ 673427 h 683889"/>
              <a:gd name="connsiteX6" fmla="*/ 82244 w 100383"/>
              <a:gd name="connsiteY6" fmla="*/ 673427 h 683889"/>
              <a:gd name="connsiteX7" fmla="*/ 99579 w 100383"/>
              <a:gd name="connsiteY7" fmla="*/ 639042 h 683889"/>
              <a:gd name="connsiteX8" fmla="*/ 90816 w 100383"/>
              <a:gd name="connsiteY8" fmla="*/ 45825 h 683889"/>
              <a:gd name="connsiteX9" fmla="*/ 75481 w 100383"/>
              <a:gd name="connsiteY9" fmla="*/ 10202 h 683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383" h="683889">
                <a:moveTo>
                  <a:pt x="75481" y="10202"/>
                </a:moveTo>
                <a:cubicBezTo>
                  <a:pt x="66870" y="3277"/>
                  <a:pt x="56145" y="-485"/>
                  <a:pt x="45096" y="-467"/>
                </a:cubicBezTo>
                <a:cubicBezTo>
                  <a:pt x="34000" y="-571"/>
                  <a:pt x="23227" y="3201"/>
                  <a:pt x="14616" y="10202"/>
                </a:cubicBezTo>
                <a:cubicBezTo>
                  <a:pt x="4167" y="18993"/>
                  <a:pt x="-1519" y="32195"/>
                  <a:pt x="-719" y="45825"/>
                </a:cubicBezTo>
                <a:lnTo>
                  <a:pt x="3663" y="639328"/>
                </a:lnTo>
                <a:cubicBezTo>
                  <a:pt x="3405" y="652873"/>
                  <a:pt x="9901" y="665655"/>
                  <a:pt x="20998" y="673427"/>
                </a:cubicBezTo>
                <a:cubicBezTo>
                  <a:pt x="39238" y="686753"/>
                  <a:pt x="64003" y="686753"/>
                  <a:pt x="82244" y="673427"/>
                </a:cubicBezTo>
                <a:cubicBezTo>
                  <a:pt x="93397" y="665579"/>
                  <a:pt x="99903" y="652682"/>
                  <a:pt x="99579" y="639042"/>
                </a:cubicBezTo>
                <a:lnTo>
                  <a:pt x="90816" y="45825"/>
                </a:lnTo>
                <a:cubicBezTo>
                  <a:pt x="91645" y="32195"/>
                  <a:pt x="85958" y="18974"/>
                  <a:pt x="75481" y="10202"/>
                </a:cubicBez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" name="Forme libre : forme 8">
            <a:extLst>
              <a:ext uri="{FF2B5EF4-FFF2-40B4-BE49-F238E27FC236}">
                <a16:creationId xmlns:a16="http://schemas.microsoft.com/office/drawing/2014/main" id="{77C353FA-D493-4554-AC60-5DDE51E96105}"/>
              </a:ext>
            </a:extLst>
          </p:cNvPr>
          <p:cNvSpPr/>
          <p:nvPr/>
        </p:nvSpPr>
        <p:spPr>
          <a:xfrm>
            <a:off x="6494163" y="2279610"/>
            <a:ext cx="75917" cy="75994"/>
          </a:xfrm>
          <a:custGeom>
            <a:avLst/>
            <a:gdLst>
              <a:gd name="connsiteX0" fmla="*/ 44460 w 91560"/>
              <a:gd name="connsiteY0" fmla="*/ 91176 h 91654"/>
              <a:gd name="connsiteX1" fmla="*/ 77607 w 91560"/>
              <a:gd name="connsiteY1" fmla="*/ 77936 h 91654"/>
              <a:gd name="connsiteX2" fmla="*/ 90752 w 91560"/>
              <a:gd name="connsiteY2" fmla="*/ 45932 h 91654"/>
              <a:gd name="connsiteX3" fmla="*/ 46679 w 91560"/>
              <a:gd name="connsiteY3" fmla="*/ -454 h 91654"/>
              <a:gd name="connsiteX4" fmla="*/ 44460 w 91560"/>
              <a:gd name="connsiteY4" fmla="*/ -454 h 91654"/>
              <a:gd name="connsiteX5" fmla="*/ 12456 w 91560"/>
              <a:gd name="connsiteY5" fmla="*/ 12786 h 91654"/>
              <a:gd name="connsiteX6" fmla="*/ -784 w 91560"/>
              <a:gd name="connsiteY6" fmla="*/ 45932 h 91654"/>
              <a:gd name="connsiteX7" fmla="*/ 44460 w 91560"/>
              <a:gd name="connsiteY7" fmla="*/ 91176 h 91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1560" h="91654">
                <a:moveTo>
                  <a:pt x="44460" y="91176"/>
                </a:moveTo>
                <a:cubicBezTo>
                  <a:pt x="56843" y="91433"/>
                  <a:pt x="68806" y="86661"/>
                  <a:pt x="77607" y="77936"/>
                </a:cubicBezTo>
                <a:cubicBezTo>
                  <a:pt x="86113" y="69469"/>
                  <a:pt x="90847" y="57934"/>
                  <a:pt x="90752" y="45932"/>
                </a:cubicBezTo>
                <a:cubicBezTo>
                  <a:pt x="91390" y="20958"/>
                  <a:pt x="71654" y="184"/>
                  <a:pt x="46679" y="-454"/>
                </a:cubicBezTo>
                <a:cubicBezTo>
                  <a:pt x="45936" y="-473"/>
                  <a:pt x="45203" y="-473"/>
                  <a:pt x="44460" y="-454"/>
                </a:cubicBezTo>
                <a:cubicBezTo>
                  <a:pt x="32439" y="-569"/>
                  <a:pt x="20885" y="4213"/>
                  <a:pt x="12456" y="12786"/>
                </a:cubicBezTo>
                <a:cubicBezTo>
                  <a:pt x="3731" y="21586"/>
                  <a:pt x="-1041" y="33550"/>
                  <a:pt x="-784" y="45932"/>
                </a:cubicBezTo>
                <a:cubicBezTo>
                  <a:pt x="-784" y="70916"/>
                  <a:pt x="19476" y="91176"/>
                  <a:pt x="44460" y="91176"/>
                </a:cubicBez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682C14CC-1B84-4A57-AE3D-3D03E10CB67E}"/>
              </a:ext>
            </a:extLst>
          </p:cNvPr>
          <p:cNvSpPr/>
          <p:nvPr/>
        </p:nvSpPr>
        <p:spPr>
          <a:xfrm>
            <a:off x="6494116" y="2371284"/>
            <a:ext cx="81417" cy="370739"/>
          </a:xfrm>
          <a:custGeom>
            <a:avLst/>
            <a:gdLst>
              <a:gd name="connsiteX0" fmla="*/ 95189 w 98194"/>
              <a:gd name="connsiteY0" fmla="*/ 223976 h 447134"/>
              <a:gd name="connsiteX1" fmla="*/ 93570 w 98194"/>
              <a:gd name="connsiteY1" fmla="*/ 138251 h 447134"/>
              <a:gd name="connsiteX2" fmla="*/ 92999 w 98194"/>
              <a:gd name="connsiteY2" fmla="*/ 45764 h 447134"/>
              <a:gd name="connsiteX3" fmla="*/ 76711 w 98194"/>
              <a:gd name="connsiteY3" fmla="*/ 9854 h 447134"/>
              <a:gd name="connsiteX4" fmla="*/ 15656 w 98194"/>
              <a:gd name="connsiteY4" fmla="*/ 9854 h 447134"/>
              <a:gd name="connsiteX5" fmla="*/ -727 w 98194"/>
              <a:gd name="connsiteY5" fmla="*/ 45764 h 447134"/>
              <a:gd name="connsiteX6" fmla="*/ -155 w 98194"/>
              <a:gd name="connsiteY6" fmla="*/ 138822 h 447134"/>
              <a:gd name="connsiteX7" fmla="*/ 2035 w 98194"/>
              <a:gd name="connsiteY7" fmla="*/ 311130 h 447134"/>
              <a:gd name="connsiteX8" fmla="*/ 2607 w 98194"/>
              <a:gd name="connsiteY8" fmla="*/ 403617 h 447134"/>
              <a:gd name="connsiteX9" fmla="*/ 19561 w 98194"/>
              <a:gd name="connsiteY9" fmla="*/ 437336 h 447134"/>
              <a:gd name="connsiteX10" fmla="*/ 80426 w 98194"/>
              <a:gd name="connsiteY10" fmla="*/ 437336 h 447134"/>
              <a:gd name="connsiteX11" fmla="*/ 97381 w 98194"/>
              <a:gd name="connsiteY11" fmla="*/ 403617 h 447134"/>
              <a:gd name="connsiteX12" fmla="*/ 96809 w 98194"/>
              <a:gd name="connsiteY12" fmla="*/ 310654 h 447134"/>
              <a:gd name="connsiteX13" fmla="*/ 95189 w 98194"/>
              <a:gd name="connsiteY13" fmla="*/ 223976 h 4471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8194" h="447134">
                <a:moveTo>
                  <a:pt x="95189" y="223976"/>
                </a:moveTo>
                <a:cubicBezTo>
                  <a:pt x="94494" y="195715"/>
                  <a:pt x="93952" y="167140"/>
                  <a:pt x="93570" y="138251"/>
                </a:cubicBezTo>
                <a:cubicBezTo>
                  <a:pt x="93190" y="109362"/>
                  <a:pt x="92999" y="78530"/>
                  <a:pt x="92999" y="45764"/>
                </a:cubicBezTo>
                <a:cubicBezTo>
                  <a:pt x="93770" y="31848"/>
                  <a:pt x="87693" y="18436"/>
                  <a:pt x="76711" y="9854"/>
                </a:cubicBezTo>
                <a:cubicBezTo>
                  <a:pt x="58690" y="-3910"/>
                  <a:pt x="33677" y="-3910"/>
                  <a:pt x="15656" y="9854"/>
                </a:cubicBezTo>
                <a:cubicBezTo>
                  <a:pt x="4616" y="18398"/>
                  <a:pt x="-1508" y="31828"/>
                  <a:pt x="-727" y="45764"/>
                </a:cubicBezTo>
                <a:cubicBezTo>
                  <a:pt x="-727" y="78624"/>
                  <a:pt x="-727" y="109581"/>
                  <a:pt x="-155" y="138822"/>
                </a:cubicBezTo>
                <a:lnTo>
                  <a:pt x="2035" y="311130"/>
                </a:lnTo>
                <a:cubicBezTo>
                  <a:pt x="2416" y="340210"/>
                  <a:pt x="2607" y="371042"/>
                  <a:pt x="2607" y="403617"/>
                </a:cubicBezTo>
                <a:cubicBezTo>
                  <a:pt x="2178" y="417000"/>
                  <a:pt x="8560" y="429697"/>
                  <a:pt x="19561" y="437336"/>
                </a:cubicBezTo>
                <a:cubicBezTo>
                  <a:pt x="37945" y="449776"/>
                  <a:pt x="62043" y="449776"/>
                  <a:pt x="80426" y="437336"/>
                </a:cubicBezTo>
                <a:cubicBezTo>
                  <a:pt x="91427" y="429697"/>
                  <a:pt x="97809" y="417000"/>
                  <a:pt x="97381" y="403617"/>
                </a:cubicBezTo>
                <a:cubicBezTo>
                  <a:pt x="97381" y="370851"/>
                  <a:pt x="97381" y="339800"/>
                  <a:pt x="96809" y="310654"/>
                </a:cubicBezTo>
                <a:cubicBezTo>
                  <a:pt x="96238" y="281507"/>
                  <a:pt x="95952" y="252075"/>
                  <a:pt x="95189" y="223976"/>
                </a:cubicBez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" name="Forme libre : forme 10">
            <a:extLst>
              <a:ext uri="{FF2B5EF4-FFF2-40B4-BE49-F238E27FC236}">
                <a16:creationId xmlns:a16="http://schemas.microsoft.com/office/drawing/2014/main" id="{9A890DA5-D78E-4C48-A8A3-AB87B55091C2}"/>
              </a:ext>
            </a:extLst>
          </p:cNvPr>
          <p:cNvSpPr/>
          <p:nvPr/>
        </p:nvSpPr>
        <p:spPr>
          <a:xfrm>
            <a:off x="6642912" y="2381114"/>
            <a:ext cx="313762" cy="555985"/>
          </a:xfrm>
          <a:custGeom>
            <a:avLst/>
            <a:gdLst>
              <a:gd name="connsiteX0" fmla="*/ 292636 w 378416"/>
              <a:gd name="connsiteY0" fmla="*/ 58672 h 670552"/>
              <a:gd name="connsiteX1" fmla="*/ 189861 w 378416"/>
              <a:gd name="connsiteY1" fmla="*/ 34288 h 670552"/>
              <a:gd name="connsiteX2" fmla="*/ 115757 w 378416"/>
              <a:gd name="connsiteY2" fmla="*/ 52004 h 670552"/>
              <a:gd name="connsiteX3" fmla="*/ 94040 w 378416"/>
              <a:gd name="connsiteY3" fmla="*/ 63911 h 670552"/>
              <a:gd name="connsiteX4" fmla="*/ 94040 w 378416"/>
              <a:gd name="connsiteY4" fmla="*/ 46766 h 670552"/>
              <a:gd name="connsiteX5" fmla="*/ 79372 w 378416"/>
              <a:gd name="connsiteY5" fmla="*/ 11047 h 670552"/>
              <a:gd name="connsiteX6" fmla="*/ 17268 w 378416"/>
              <a:gd name="connsiteY6" fmla="*/ 11047 h 670552"/>
              <a:gd name="connsiteX7" fmla="*/ 2505 w 378416"/>
              <a:gd name="connsiteY7" fmla="*/ 46575 h 670552"/>
              <a:gd name="connsiteX8" fmla="*/ -734 w 378416"/>
              <a:gd name="connsiteY8" fmla="*/ 622648 h 670552"/>
              <a:gd name="connsiteX9" fmla="*/ 14030 w 378416"/>
              <a:gd name="connsiteY9" fmla="*/ 658366 h 670552"/>
              <a:gd name="connsiteX10" fmla="*/ 44986 w 378416"/>
              <a:gd name="connsiteY10" fmla="*/ 670082 h 670552"/>
              <a:gd name="connsiteX11" fmla="*/ 75466 w 378416"/>
              <a:gd name="connsiteY11" fmla="*/ 659414 h 670552"/>
              <a:gd name="connsiteX12" fmla="*/ 90801 w 378416"/>
              <a:gd name="connsiteY12" fmla="*/ 623886 h 670552"/>
              <a:gd name="connsiteX13" fmla="*/ 91754 w 378416"/>
              <a:gd name="connsiteY13" fmla="*/ 388999 h 670552"/>
              <a:gd name="connsiteX14" fmla="*/ 116900 w 378416"/>
              <a:gd name="connsiteY14" fmla="*/ 401381 h 670552"/>
              <a:gd name="connsiteX15" fmla="*/ 194815 w 378416"/>
              <a:gd name="connsiteY15" fmla="*/ 412621 h 670552"/>
              <a:gd name="connsiteX16" fmla="*/ 297875 w 378416"/>
              <a:gd name="connsiteY16" fmla="*/ 380046 h 670552"/>
              <a:gd name="connsiteX17" fmla="*/ 358549 w 378416"/>
              <a:gd name="connsiteY17" fmla="*/ 307370 h 670552"/>
              <a:gd name="connsiteX18" fmla="*/ 377599 w 378416"/>
              <a:gd name="connsiteY18" fmla="*/ 216597 h 670552"/>
              <a:gd name="connsiteX19" fmla="*/ 355215 w 378416"/>
              <a:gd name="connsiteY19" fmla="*/ 126395 h 670552"/>
              <a:gd name="connsiteX20" fmla="*/ 292636 w 378416"/>
              <a:gd name="connsiteY20" fmla="*/ 58672 h 670552"/>
              <a:gd name="connsiteX21" fmla="*/ 289969 w 378416"/>
              <a:gd name="connsiteY21" fmla="*/ 220597 h 670552"/>
              <a:gd name="connsiteX22" fmla="*/ 279206 w 378416"/>
              <a:gd name="connsiteY22" fmla="*/ 272032 h 670552"/>
              <a:gd name="connsiteX23" fmla="*/ 247202 w 378416"/>
              <a:gd name="connsiteY23" fmla="*/ 310132 h 670552"/>
              <a:gd name="connsiteX24" fmla="*/ 193386 w 378416"/>
              <a:gd name="connsiteY24" fmla="*/ 325086 h 670552"/>
              <a:gd name="connsiteX25" fmla="*/ 140998 w 378416"/>
              <a:gd name="connsiteY25" fmla="*/ 310989 h 670552"/>
              <a:gd name="connsiteX26" fmla="*/ 108994 w 378416"/>
              <a:gd name="connsiteY26" fmla="*/ 274508 h 670552"/>
              <a:gd name="connsiteX27" fmla="*/ 97945 w 378416"/>
              <a:gd name="connsiteY27" fmla="*/ 225740 h 670552"/>
              <a:gd name="connsiteX28" fmla="*/ 108708 w 378416"/>
              <a:gd name="connsiteY28" fmla="*/ 176020 h 670552"/>
              <a:gd name="connsiteX29" fmla="*/ 141189 w 378416"/>
              <a:gd name="connsiteY29" fmla="*/ 137920 h 670552"/>
              <a:gd name="connsiteX30" fmla="*/ 195386 w 378416"/>
              <a:gd name="connsiteY30" fmla="*/ 120680 h 670552"/>
              <a:gd name="connsiteX31" fmla="*/ 246725 w 378416"/>
              <a:gd name="connsiteY31" fmla="*/ 133348 h 670552"/>
              <a:gd name="connsiteX32" fmla="*/ 278825 w 378416"/>
              <a:gd name="connsiteY32" fmla="*/ 169448 h 670552"/>
              <a:gd name="connsiteX33" fmla="*/ 289969 w 378416"/>
              <a:gd name="connsiteY33" fmla="*/ 221169 h 670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78416" h="670552">
                <a:moveTo>
                  <a:pt x="292636" y="58672"/>
                </a:moveTo>
                <a:cubicBezTo>
                  <a:pt x="261766" y="39994"/>
                  <a:pt x="225828" y="31469"/>
                  <a:pt x="189861" y="34288"/>
                </a:cubicBezTo>
                <a:cubicBezTo>
                  <a:pt x="164248" y="35346"/>
                  <a:pt x="139084" y="41356"/>
                  <a:pt x="115757" y="52004"/>
                </a:cubicBezTo>
                <a:cubicBezTo>
                  <a:pt x="108261" y="55481"/>
                  <a:pt x="101003" y="59453"/>
                  <a:pt x="94040" y="63911"/>
                </a:cubicBezTo>
                <a:lnTo>
                  <a:pt x="94040" y="46766"/>
                </a:lnTo>
                <a:cubicBezTo>
                  <a:pt x="94688" y="33269"/>
                  <a:pt x="89315" y="20191"/>
                  <a:pt x="79372" y="11047"/>
                </a:cubicBezTo>
                <a:cubicBezTo>
                  <a:pt x="61522" y="-4307"/>
                  <a:pt x="35128" y="-4307"/>
                  <a:pt x="17268" y="11047"/>
                </a:cubicBezTo>
                <a:cubicBezTo>
                  <a:pt x="7248" y="20067"/>
                  <a:pt x="1828" y="33117"/>
                  <a:pt x="2505" y="46575"/>
                </a:cubicBezTo>
                <a:lnTo>
                  <a:pt x="-734" y="622648"/>
                </a:lnTo>
                <a:cubicBezTo>
                  <a:pt x="-1429" y="636163"/>
                  <a:pt x="3991" y="649279"/>
                  <a:pt x="14030" y="658366"/>
                </a:cubicBezTo>
                <a:cubicBezTo>
                  <a:pt x="22612" y="665843"/>
                  <a:pt x="33594" y="670006"/>
                  <a:pt x="44986" y="670082"/>
                </a:cubicBezTo>
                <a:cubicBezTo>
                  <a:pt x="56083" y="670187"/>
                  <a:pt x="66856" y="666415"/>
                  <a:pt x="75466" y="659414"/>
                </a:cubicBezTo>
                <a:cubicBezTo>
                  <a:pt x="85915" y="650660"/>
                  <a:pt x="91602" y="637487"/>
                  <a:pt x="90801" y="623886"/>
                </a:cubicBezTo>
                <a:lnTo>
                  <a:pt x="91754" y="388999"/>
                </a:lnTo>
                <a:cubicBezTo>
                  <a:pt x="99841" y="393695"/>
                  <a:pt x="108242" y="397829"/>
                  <a:pt x="116900" y="401381"/>
                </a:cubicBezTo>
                <a:cubicBezTo>
                  <a:pt x="141732" y="410802"/>
                  <a:pt x="168335" y="414640"/>
                  <a:pt x="194815" y="412621"/>
                </a:cubicBezTo>
                <a:cubicBezTo>
                  <a:pt x="231638" y="412240"/>
                  <a:pt x="267519" y="400905"/>
                  <a:pt x="297875" y="380046"/>
                </a:cubicBezTo>
                <a:cubicBezTo>
                  <a:pt x="324116" y="361558"/>
                  <a:pt x="345043" y="336497"/>
                  <a:pt x="358549" y="307370"/>
                </a:cubicBezTo>
                <a:cubicBezTo>
                  <a:pt x="371560" y="278899"/>
                  <a:pt x="378066" y="247896"/>
                  <a:pt x="377599" y="216597"/>
                </a:cubicBezTo>
                <a:cubicBezTo>
                  <a:pt x="377399" y="185183"/>
                  <a:pt x="369722" y="154265"/>
                  <a:pt x="355215" y="126395"/>
                </a:cubicBezTo>
                <a:cubicBezTo>
                  <a:pt x="340614" y="98753"/>
                  <a:pt x="319040" y="75408"/>
                  <a:pt x="292636" y="58672"/>
                </a:cubicBezTo>
                <a:close/>
                <a:moveTo>
                  <a:pt x="289969" y="220597"/>
                </a:moveTo>
                <a:cubicBezTo>
                  <a:pt x="290150" y="238323"/>
                  <a:pt x="286483" y="255868"/>
                  <a:pt x="279206" y="272032"/>
                </a:cubicBezTo>
                <a:cubicBezTo>
                  <a:pt x="272072" y="287320"/>
                  <a:pt x="261032" y="300464"/>
                  <a:pt x="247202" y="310132"/>
                </a:cubicBezTo>
                <a:cubicBezTo>
                  <a:pt x="231324" y="320743"/>
                  <a:pt x="212464" y="325982"/>
                  <a:pt x="193386" y="325086"/>
                </a:cubicBezTo>
                <a:cubicBezTo>
                  <a:pt x="174888" y="325867"/>
                  <a:pt x="156600" y="320943"/>
                  <a:pt x="140998" y="310989"/>
                </a:cubicBezTo>
                <a:cubicBezTo>
                  <a:pt x="127358" y="301798"/>
                  <a:pt x="116338" y="289225"/>
                  <a:pt x="108994" y="274508"/>
                </a:cubicBezTo>
                <a:cubicBezTo>
                  <a:pt x="101564" y="259335"/>
                  <a:pt x="97783" y="242638"/>
                  <a:pt x="97945" y="225740"/>
                </a:cubicBezTo>
                <a:cubicBezTo>
                  <a:pt x="97803" y="208576"/>
                  <a:pt x="101479" y="191594"/>
                  <a:pt x="108708" y="176020"/>
                </a:cubicBezTo>
                <a:cubicBezTo>
                  <a:pt x="115947" y="160656"/>
                  <a:pt x="127158" y="147502"/>
                  <a:pt x="141189" y="137920"/>
                </a:cubicBezTo>
                <a:cubicBezTo>
                  <a:pt x="157248" y="127148"/>
                  <a:pt x="176050" y="121165"/>
                  <a:pt x="195386" y="120680"/>
                </a:cubicBezTo>
                <a:cubicBezTo>
                  <a:pt x="213407" y="119432"/>
                  <a:pt x="231362" y="123861"/>
                  <a:pt x="246725" y="133348"/>
                </a:cubicBezTo>
                <a:cubicBezTo>
                  <a:pt x="260518" y="142225"/>
                  <a:pt x="271624" y="154713"/>
                  <a:pt x="278825" y="169448"/>
                </a:cubicBezTo>
                <a:cubicBezTo>
                  <a:pt x="286559" y="185574"/>
                  <a:pt x="290379" y="203290"/>
                  <a:pt x="289969" y="221169"/>
                </a:cubicBez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1090D395-FBE1-473C-8EAA-D6B713CB8718}"/>
              </a:ext>
            </a:extLst>
          </p:cNvPr>
          <p:cNvSpPr/>
          <p:nvPr/>
        </p:nvSpPr>
        <p:spPr>
          <a:xfrm>
            <a:off x="6998384" y="2381150"/>
            <a:ext cx="313377" cy="556027"/>
          </a:xfrm>
          <a:custGeom>
            <a:avLst/>
            <a:gdLst>
              <a:gd name="connsiteX0" fmla="*/ 291588 w 377952"/>
              <a:gd name="connsiteY0" fmla="*/ 58629 h 670603"/>
              <a:gd name="connsiteX1" fmla="*/ 189099 w 377952"/>
              <a:gd name="connsiteY1" fmla="*/ 34245 h 670603"/>
              <a:gd name="connsiteX2" fmla="*/ 114900 w 377952"/>
              <a:gd name="connsiteY2" fmla="*/ 51962 h 670603"/>
              <a:gd name="connsiteX3" fmla="*/ 93278 w 377952"/>
              <a:gd name="connsiteY3" fmla="*/ 63868 h 670603"/>
              <a:gd name="connsiteX4" fmla="*/ 93278 w 377952"/>
              <a:gd name="connsiteY4" fmla="*/ 46723 h 670603"/>
              <a:gd name="connsiteX5" fmla="*/ 78514 w 377952"/>
              <a:gd name="connsiteY5" fmla="*/ 11004 h 670603"/>
              <a:gd name="connsiteX6" fmla="*/ 16506 w 377952"/>
              <a:gd name="connsiteY6" fmla="*/ 11004 h 670603"/>
              <a:gd name="connsiteX7" fmla="*/ 1743 w 377952"/>
              <a:gd name="connsiteY7" fmla="*/ 46628 h 670603"/>
              <a:gd name="connsiteX8" fmla="*/ -734 w 377952"/>
              <a:gd name="connsiteY8" fmla="*/ 622700 h 670603"/>
              <a:gd name="connsiteX9" fmla="*/ 14030 w 377952"/>
              <a:gd name="connsiteY9" fmla="*/ 658418 h 670603"/>
              <a:gd name="connsiteX10" fmla="*/ 44986 w 377952"/>
              <a:gd name="connsiteY10" fmla="*/ 670134 h 670603"/>
              <a:gd name="connsiteX11" fmla="*/ 75466 w 377952"/>
              <a:gd name="connsiteY11" fmla="*/ 659276 h 670603"/>
              <a:gd name="connsiteX12" fmla="*/ 90801 w 377952"/>
              <a:gd name="connsiteY12" fmla="*/ 623748 h 670603"/>
              <a:gd name="connsiteX13" fmla="*/ 91754 w 377952"/>
              <a:gd name="connsiteY13" fmla="*/ 388861 h 670603"/>
              <a:gd name="connsiteX14" fmla="*/ 116900 w 377952"/>
              <a:gd name="connsiteY14" fmla="*/ 401243 h 670603"/>
              <a:gd name="connsiteX15" fmla="*/ 194815 w 377952"/>
              <a:gd name="connsiteY15" fmla="*/ 412483 h 670603"/>
              <a:gd name="connsiteX16" fmla="*/ 358549 w 377952"/>
              <a:gd name="connsiteY16" fmla="*/ 307232 h 670603"/>
              <a:gd name="connsiteX17" fmla="*/ 377123 w 377952"/>
              <a:gd name="connsiteY17" fmla="*/ 216459 h 670603"/>
              <a:gd name="connsiteX18" fmla="*/ 354739 w 377952"/>
              <a:gd name="connsiteY18" fmla="*/ 126257 h 670603"/>
              <a:gd name="connsiteX19" fmla="*/ 291588 w 377952"/>
              <a:gd name="connsiteY19" fmla="*/ 58629 h 670603"/>
              <a:gd name="connsiteX20" fmla="*/ 288922 w 377952"/>
              <a:gd name="connsiteY20" fmla="*/ 220554 h 670603"/>
              <a:gd name="connsiteX21" fmla="*/ 278158 w 377952"/>
              <a:gd name="connsiteY21" fmla="*/ 271990 h 670603"/>
              <a:gd name="connsiteX22" fmla="*/ 246059 w 377952"/>
              <a:gd name="connsiteY22" fmla="*/ 310090 h 670603"/>
              <a:gd name="connsiteX23" fmla="*/ 192338 w 377952"/>
              <a:gd name="connsiteY23" fmla="*/ 325043 h 670603"/>
              <a:gd name="connsiteX24" fmla="*/ 139951 w 377952"/>
              <a:gd name="connsiteY24" fmla="*/ 310947 h 670603"/>
              <a:gd name="connsiteX25" fmla="*/ 107946 w 377952"/>
              <a:gd name="connsiteY25" fmla="*/ 274466 h 670603"/>
              <a:gd name="connsiteX26" fmla="*/ 96897 w 377952"/>
              <a:gd name="connsiteY26" fmla="*/ 225698 h 670603"/>
              <a:gd name="connsiteX27" fmla="*/ 107565 w 377952"/>
              <a:gd name="connsiteY27" fmla="*/ 175977 h 670603"/>
              <a:gd name="connsiteX28" fmla="*/ 140046 w 377952"/>
              <a:gd name="connsiteY28" fmla="*/ 137877 h 670603"/>
              <a:gd name="connsiteX29" fmla="*/ 194243 w 377952"/>
              <a:gd name="connsiteY29" fmla="*/ 120637 h 670603"/>
              <a:gd name="connsiteX30" fmla="*/ 245678 w 377952"/>
              <a:gd name="connsiteY30" fmla="*/ 133306 h 670603"/>
              <a:gd name="connsiteX31" fmla="*/ 277777 w 377952"/>
              <a:gd name="connsiteY31" fmla="*/ 169405 h 670603"/>
              <a:gd name="connsiteX32" fmla="*/ 288922 w 377952"/>
              <a:gd name="connsiteY32" fmla="*/ 221126 h 670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377952" h="670603">
                <a:moveTo>
                  <a:pt x="291588" y="58629"/>
                </a:moveTo>
                <a:cubicBezTo>
                  <a:pt x="260823" y="40027"/>
                  <a:pt x="225009" y="31502"/>
                  <a:pt x="189099" y="34245"/>
                </a:cubicBezTo>
                <a:cubicBezTo>
                  <a:pt x="163477" y="35312"/>
                  <a:pt x="138236" y="41332"/>
                  <a:pt x="114900" y="51962"/>
                </a:cubicBezTo>
                <a:cubicBezTo>
                  <a:pt x="107470" y="55457"/>
                  <a:pt x="100231" y="59429"/>
                  <a:pt x="93278" y="63868"/>
                </a:cubicBezTo>
                <a:lnTo>
                  <a:pt x="93278" y="46723"/>
                </a:lnTo>
                <a:cubicBezTo>
                  <a:pt x="93945" y="33207"/>
                  <a:pt x="88515" y="20101"/>
                  <a:pt x="78514" y="11004"/>
                </a:cubicBezTo>
                <a:cubicBezTo>
                  <a:pt x="60702" y="-4293"/>
                  <a:pt x="34347" y="-4293"/>
                  <a:pt x="16506" y="11004"/>
                </a:cubicBezTo>
                <a:cubicBezTo>
                  <a:pt x="6505" y="20072"/>
                  <a:pt x="1095" y="33140"/>
                  <a:pt x="1743" y="46628"/>
                </a:cubicBezTo>
                <a:lnTo>
                  <a:pt x="-734" y="622700"/>
                </a:lnTo>
                <a:cubicBezTo>
                  <a:pt x="-1429" y="636216"/>
                  <a:pt x="3990" y="649332"/>
                  <a:pt x="14030" y="658418"/>
                </a:cubicBezTo>
                <a:cubicBezTo>
                  <a:pt x="22583" y="665953"/>
                  <a:pt x="33585" y="670115"/>
                  <a:pt x="44986" y="670134"/>
                </a:cubicBezTo>
                <a:cubicBezTo>
                  <a:pt x="56130" y="670182"/>
                  <a:pt x="66893" y="666343"/>
                  <a:pt x="75466" y="659276"/>
                </a:cubicBezTo>
                <a:cubicBezTo>
                  <a:pt x="85849" y="650494"/>
                  <a:pt x="91563" y="637340"/>
                  <a:pt x="90801" y="623748"/>
                </a:cubicBezTo>
                <a:lnTo>
                  <a:pt x="91754" y="388861"/>
                </a:lnTo>
                <a:cubicBezTo>
                  <a:pt x="99850" y="393576"/>
                  <a:pt x="108232" y="397710"/>
                  <a:pt x="116900" y="401243"/>
                </a:cubicBezTo>
                <a:cubicBezTo>
                  <a:pt x="141760" y="410664"/>
                  <a:pt x="168335" y="414502"/>
                  <a:pt x="194815" y="412483"/>
                </a:cubicBezTo>
                <a:cubicBezTo>
                  <a:pt x="265204" y="412236"/>
                  <a:pt x="329117" y="371173"/>
                  <a:pt x="358549" y="307232"/>
                </a:cubicBezTo>
                <a:cubicBezTo>
                  <a:pt x="371407" y="278723"/>
                  <a:pt x="377694" y="247720"/>
                  <a:pt x="377123" y="216459"/>
                </a:cubicBezTo>
                <a:cubicBezTo>
                  <a:pt x="377028" y="185026"/>
                  <a:pt x="369312" y="154089"/>
                  <a:pt x="354739" y="126257"/>
                </a:cubicBezTo>
                <a:cubicBezTo>
                  <a:pt x="339976" y="98568"/>
                  <a:pt x="318163" y="75250"/>
                  <a:pt x="291588" y="58629"/>
                </a:cubicBezTo>
                <a:close/>
                <a:moveTo>
                  <a:pt x="288922" y="220554"/>
                </a:moveTo>
                <a:cubicBezTo>
                  <a:pt x="289112" y="238281"/>
                  <a:pt x="285397" y="255825"/>
                  <a:pt x="278158" y="271990"/>
                </a:cubicBezTo>
                <a:cubicBezTo>
                  <a:pt x="271015" y="287315"/>
                  <a:pt x="259965" y="300459"/>
                  <a:pt x="246059" y="310090"/>
                </a:cubicBezTo>
                <a:cubicBezTo>
                  <a:pt x="230247" y="320710"/>
                  <a:pt x="211388" y="325949"/>
                  <a:pt x="192338" y="325043"/>
                </a:cubicBezTo>
                <a:cubicBezTo>
                  <a:pt x="173860" y="325825"/>
                  <a:pt x="155571" y="320900"/>
                  <a:pt x="139951" y="310947"/>
                </a:cubicBezTo>
                <a:cubicBezTo>
                  <a:pt x="126330" y="301755"/>
                  <a:pt x="115281" y="289182"/>
                  <a:pt x="107946" y="274466"/>
                </a:cubicBezTo>
                <a:cubicBezTo>
                  <a:pt x="100517" y="259293"/>
                  <a:pt x="96707" y="242595"/>
                  <a:pt x="96897" y="225698"/>
                </a:cubicBezTo>
                <a:cubicBezTo>
                  <a:pt x="96707" y="208534"/>
                  <a:pt x="100326" y="191551"/>
                  <a:pt x="107565" y="175977"/>
                </a:cubicBezTo>
                <a:cubicBezTo>
                  <a:pt x="114804" y="160623"/>
                  <a:pt x="126044" y="147479"/>
                  <a:pt x="140046" y="137877"/>
                </a:cubicBezTo>
                <a:cubicBezTo>
                  <a:pt x="156143" y="127105"/>
                  <a:pt x="174907" y="121123"/>
                  <a:pt x="194243" y="120637"/>
                </a:cubicBezTo>
                <a:cubicBezTo>
                  <a:pt x="212245" y="119380"/>
                  <a:pt x="230247" y="123809"/>
                  <a:pt x="245678" y="133306"/>
                </a:cubicBezTo>
                <a:cubicBezTo>
                  <a:pt x="259489" y="142182"/>
                  <a:pt x="270538" y="154670"/>
                  <a:pt x="277777" y="169405"/>
                </a:cubicBezTo>
                <a:cubicBezTo>
                  <a:pt x="285493" y="185531"/>
                  <a:pt x="289302" y="203247"/>
                  <a:pt x="288922" y="221126"/>
                </a:cubicBez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" name="Forme libre : forme 12">
            <a:extLst>
              <a:ext uri="{FF2B5EF4-FFF2-40B4-BE49-F238E27FC236}">
                <a16:creationId xmlns:a16="http://schemas.microsoft.com/office/drawing/2014/main" id="{978B45C3-74B2-4BD1-862A-7061FD08C672}"/>
              </a:ext>
            </a:extLst>
          </p:cNvPr>
          <p:cNvSpPr/>
          <p:nvPr/>
        </p:nvSpPr>
        <p:spPr>
          <a:xfrm>
            <a:off x="7333823" y="2360893"/>
            <a:ext cx="327032" cy="369287"/>
          </a:xfrm>
          <a:custGeom>
            <a:avLst/>
            <a:gdLst>
              <a:gd name="connsiteX0" fmla="*/ 391568 w 394421"/>
              <a:gd name="connsiteY0" fmla="*/ 294420 h 445383"/>
              <a:gd name="connsiteX1" fmla="*/ 341180 w 394421"/>
              <a:gd name="connsiteY1" fmla="*/ 262701 h 445383"/>
              <a:gd name="connsiteX2" fmla="*/ 309177 w 394421"/>
              <a:gd name="connsiteY2" fmla="*/ 279942 h 445383"/>
              <a:gd name="connsiteX3" fmla="*/ 308509 w 394421"/>
              <a:gd name="connsiteY3" fmla="*/ 280799 h 445383"/>
              <a:gd name="connsiteX4" fmla="*/ 257455 w 394421"/>
              <a:gd name="connsiteY4" fmla="*/ 331472 h 445383"/>
              <a:gd name="connsiteX5" fmla="*/ 204211 w 394421"/>
              <a:gd name="connsiteY5" fmla="*/ 352427 h 445383"/>
              <a:gd name="connsiteX6" fmla="*/ 161539 w 394421"/>
              <a:gd name="connsiteY6" fmla="*/ 350427 h 445383"/>
              <a:gd name="connsiteX7" fmla="*/ 127249 w 394421"/>
              <a:gd name="connsiteY7" fmla="*/ 329663 h 445383"/>
              <a:gd name="connsiteX8" fmla="*/ 103151 w 394421"/>
              <a:gd name="connsiteY8" fmla="*/ 293277 h 445383"/>
              <a:gd name="connsiteX9" fmla="*/ 93626 w 394421"/>
              <a:gd name="connsiteY9" fmla="*/ 262321 h 445383"/>
              <a:gd name="connsiteX10" fmla="*/ 138584 w 394421"/>
              <a:gd name="connsiteY10" fmla="*/ 258130 h 445383"/>
              <a:gd name="connsiteX11" fmla="*/ 224309 w 394421"/>
              <a:gd name="connsiteY11" fmla="*/ 247080 h 445383"/>
              <a:gd name="connsiteX12" fmla="*/ 306605 w 394421"/>
              <a:gd name="connsiteY12" fmla="*/ 232698 h 445383"/>
              <a:gd name="connsiteX13" fmla="*/ 365184 w 394421"/>
              <a:gd name="connsiteY13" fmla="*/ 214220 h 445383"/>
              <a:gd name="connsiteX14" fmla="*/ 365184 w 394421"/>
              <a:gd name="connsiteY14" fmla="*/ 214220 h 445383"/>
              <a:gd name="connsiteX15" fmla="*/ 382995 w 394421"/>
              <a:gd name="connsiteY15" fmla="*/ 170214 h 445383"/>
              <a:gd name="connsiteX16" fmla="*/ 356420 w 394421"/>
              <a:gd name="connsiteY16" fmla="*/ 92014 h 445383"/>
              <a:gd name="connsiteX17" fmla="*/ 305462 w 394421"/>
              <a:gd name="connsiteY17" fmla="*/ 36197 h 445383"/>
              <a:gd name="connsiteX18" fmla="*/ 237739 w 394421"/>
              <a:gd name="connsiteY18" fmla="*/ 5336 h 445383"/>
              <a:gd name="connsiteX19" fmla="*/ 163063 w 394421"/>
              <a:gd name="connsiteY19" fmla="*/ 1145 h 445383"/>
              <a:gd name="connsiteX20" fmla="*/ 86196 w 394421"/>
              <a:gd name="connsiteY20" fmla="*/ 30292 h 445383"/>
              <a:gd name="connsiteX21" fmla="*/ 35810 w 394421"/>
              <a:gd name="connsiteY21" fmla="*/ 84965 h 445383"/>
              <a:gd name="connsiteX22" fmla="*/ 7901 w 394421"/>
              <a:gd name="connsiteY22" fmla="*/ 154307 h 445383"/>
              <a:gd name="connsiteX23" fmla="*/ -767 w 394421"/>
              <a:gd name="connsiteY23" fmla="*/ 229555 h 445383"/>
              <a:gd name="connsiteX24" fmla="*/ 17140 w 394421"/>
              <a:gd name="connsiteY24" fmla="*/ 326328 h 445383"/>
              <a:gd name="connsiteX25" fmla="*/ 65908 w 394421"/>
              <a:gd name="connsiteY25" fmla="*/ 397861 h 445383"/>
              <a:gd name="connsiteX26" fmla="*/ 138013 w 394421"/>
              <a:gd name="connsiteY26" fmla="*/ 438247 h 445383"/>
              <a:gd name="connsiteX27" fmla="*/ 186590 w 394421"/>
              <a:gd name="connsiteY27" fmla="*/ 444915 h 445383"/>
              <a:gd name="connsiteX28" fmla="*/ 223833 w 394421"/>
              <a:gd name="connsiteY28" fmla="*/ 441295 h 445383"/>
              <a:gd name="connsiteX29" fmla="*/ 305843 w 394421"/>
              <a:gd name="connsiteY29" fmla="*/ 408339 h 445383"/>
              <a:gd name="connsiteX30" fmla="*/ 385758 w 394421"/>
              <a:gd name="connsiteY30" fmla="*/ 332805 h 445383"/>
              <a:gd name="connsiteX31" fmla="*/ 387758 w 394421"/>
              <a:gd name="connsiteY31" fmla="*/ 329663 h 445383"/>
              <a:gd name="connsiteX32" fmla="*/ 391568 w 394421"/>
              <a:gd name="connsiteY32" fmla="*/ 294420 h 445383"/>
              <a:gd name="connsiteX33" fmla="*/ 213831 w 394421"/>
              <a:gd name="connsiteY33" fmla="*/ 92109 h 445383"/>
              <a:gd name="connsiteX34" fmla="*/ 250693 w 394421"/>
              <a:gd name="connsiteY34" fmla="*/ 105825 h 445383"/>
              <a:gd name="connsiteX35" fmla="*/ 276791 w 394421"/>
              <a:gd name="connsiteY35" fmla="*/ 130590 h 445383"/>
              <a:gd name="connsiteX36" fmla="*/ 284697 w 394421"/>
              <a:gd name="connsiteY36" fmla="*/ 144210 h 445383"/>
              <a:gd name="connsiteX37" fmla="*/ 189447 w 394421"/>
              <a:gd name="connsiteY37" fmla="*/ 162594 h 445383"/>
              <a:gd name="connsiteX38" fmla="*/ 96769 w 394421"/>
              <a:gd name="connsiteY38" fmla="*/ 172119 h 445383"/>
              <a:gd name="connsiteX39" fmla="*/ 100674 w 394421"/>
              <a:gd name="connsiteY39" fmla="*/ 157450 h 445383"/>
              <a:gd name="connsiteX40" fmla="*/ 114962 w 394421"/>
              <a:gd name="connsiteY40" fmla="*/ 128399 h 445383"/>
              <a:gd name="connsiteX41" fmla="*/ 137345 w 394421"/>
              <a:gd name="connsiteY41" fmla="*/ 106015 h 445383"/>
              <a:gd name="connsiteX42" fmla="*/ 167445 w 394421"/>
              <a:gd name="connsiteY42" fmla="*/ 93537 h 445383"/>
              <a:gd name="connsiteX43" fmla="*/ 213831 w 394421"/>
              <a:gd name="connsiteY43" fmla="*/ 92109 h 445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4421" h="445383">
                <a:moveTo>
                  <a:pt x="391568" y="294420"/>
                </a:moveTo>
                <a:cubicBezTo>
                  <a:pt x="384234" y="273360"/>
                  <a:pt x="363373" y="260177"/>
                  <a:pt x="341180" y="262701"/>
                </a:cubicBezTo>
                <a:cubicBezTo>
                  <a:pt x="328703" y="264102"/>
                  <a:pt x="317177" y="270274"/>
                  <a:pt x="309177" y="279942"/>
                </a:cubicBezTo>
                <a:lnTo>
                  <a:pt x="308509" y="280799"/>
                </a:lnTo>
                <a:cubicBezTo>
                  <a:pt x="294032" y="300097"/>
                  <a:pt x="276887" y="317166"/>
                  <a:pt x="257455" y="331472"/>
                </a:cubicBezTo>
                <a:cubicBezTo>
                  <a:pt x="241549" y="342416"/>
                  <a:pt x="223356" y="349579"/>
                  <a:pt x="204211" y="352427"/>
                </a:cubicBezTo>
                <a:cubicBezTo>
                  <a:pt x="190019" y="355551"/>
                  <a:pt x="175350" y="354866"/>
                  <a:pt x="161539" y="350427"/>
                </a:cubicBezTo>
                <a:cubicBezTo>
                  <a:pt x="148681" y="346179"/>
                  <a:pt x="136965" y="339082"/>
                  <a:pt x="127249" y="329663"/>
                </a:cubicBezTo>
                <a:cubicBezTo>
                  <a:pt x="116772" y="319309"/>
                  <a:pt x="108580" y="306926"/>
                  <a:pt x="103151" y="293277"/>
                </a:cubicBezTo>
                <a:cubicBezTo>
                  <a:pt x="98865" y="283342"/>
                  <a:pt x="95626" y="272960"/>
                  <a:pt x="93626" y="262321"/>
                </a:cubicBezTo>
                <a:cubicBezTo>
                  <a:pt x="106198" y="261368"/>
                  <a:pt x="121058" y="259939"/>
                  <a:pt x="138584" y="258130"/>
                </a:cubicBezTo>
                <a:cubicBezTo>
                  <a:pt x="166111" y="255177"/>
                  <a:pt x="194972" y="251462"/>
                  <a:pt x="224309" y="247080"/>
                </a:cubicBezTo>
                <a:cubicBezTo>
                  <a:pt x="253646" y="242699"/>
                  <a:pt x="281459" y="237555"/>
                  <a:pt x="306605" y="232698"/>
                </a:cubicBezTo>
                <a:cubicBezTo>
                  <a:pt x="326893" y="229479"/>
                  <a:pt x="346705" y="223249"/>
                  <a:pt x="365184" y="214220"/>
                </a:cubicBezTo>
                <a:lnTo>
                  <a:pt x="365184" y="214220"/>
                </a:lnTo>
                <a:cubicBezTo>
                  <a:pt x="373184" y="209457"/>
                  <a:pt x="386234" y="197360"/>
                  <a:pt x="382995" y="170214"/>
                </a:cubicBezTo>
                <a:cubicBezTo>
                  <a:pt x="379566" y="142601"/>
                  <a:pt x="370517" y="115978"/>
                  <a:pt x="356420" y="92014"/>
                </a:cubicBezTo>
                <a:cubicBezTo>
                  <a:pt x="343371" y="70163"/>
                  <a:pt x="326036" y="51180"/>
                  <a:pt x="305462" y="36197"/>
                </a:cubicBezTo>
                <a:cubicBezTo>
                  <a:pt x="285078" y="21595"/>
                  <a:pt x="262122" y="11118"/>
                  <a:pt x="237739" y="5336"/>
                </a:cubicBezTo>
                <a:cubicBezTo>
                  <a:pt x="213259" y="-560"/>
                  <a:pt x="188019" y="-1979"/>
                  <a:pt x="163063" y="1145"/>
                </a:cubicBezTo>
                <a:cubicBezTo>
                  <a:pt x="135441" y="4346"/>
                  <a:pt x="109056" y="14366"/>
                  <a:pt x="86196" y="30292"/>
                </a:cubicBezTo>
                <a:cubicBezTo>
                  <a:pt x="65908" y="44969"/>
                  <a:pt x="48763" y="63562"/>
                  <a:pt x="35810" y="84965"/>
                </a:cubicBezTo>
                <a:cubicBezTo>
                  <a:pt x="22950" y="106482"/>
                  <a:pt x="13520" y="129885"/>
                  <a:pt x="7901" y="154307"/>
                </a:cubicBezTo>
                <a:cubicBezTo>
                  <a:pt x="2186" y="178977"/>
                  <a:pt x="-767" y="204228"/>
                  <a:pt x="-767" y="229555"/>
                </a:cubicBezTo>
                <a:cubicBezTo>
                  <a:pt x="-1243" y="262682"/>
                  <a:pt x="4758" y="295582"/>
                  <a:pt x="17140" y="326328"/>
                </a:cubicBezTo>
                <a:cubicBezTo>
                  <a:pt x="27998" y="353427"/>
                  <a:pt x="44667" y="377840"/>
                  <a:pt x="65908" y="397861"/>
                </a:cubicBezTo>
                <a:cubicBezTo>
                  <a:pt x="86387" y="416844"/>
                  <a:pt x="111151" y="430684"/>
                  <a:pt x="138013" y="438247"/>
                </a:cubicBezTo>
                <a:cubicBezTo>
                  <a:pt x="153823" y="442677"/>
                  <a:pt x="170207" y="444925"/>
                  <a:pt x="186590" y="444915"/>
                </a:cubicBezTo>
                <a:cubicBezTo>
                  <a:pt x="199067" y="444877"/>
                  <a:pt x="211545" y="443667"/>
                  <a:pt x="223833" y="441295"/>
                </a:cubicBezTo>
                <a:cubicBezTo>
                  <a:pt x="252884" y="435190"/>
                  <a:pt x="280602" y="424036"/>
                  <a:pt x="305843" y="408339"/>
                </a:cubicBezTo>
                <a:cubicBezTo>
                  <a:pt x="336799" y="388212"/>
                  <a:pt x="363945" y="362619"/>
                  <a:pt x="385758" y="332805"/>
                </a:cubicBezTo>
                <a:lnTo>
                  <a:pt x="387758" y="329663"/>
                </a:lnTo>
                <a:cubicBezTo>
                  <a:pt x="393949" y="318975"/>
                  <a:pt x="395283" y="306183"/>
                  <a:pt x="391568" y="294420"/>
                </a:cubicBezTo>
                <a:close/>
                <a:moveTo>
                  <a:pt x="213831" y="92109"/>
                </a:moveTo>
                <a:cubicBezTo>
                  <a:pt x="226880" y="94252"/>
                  <a:pt x="239453" y="98910"/>
                  <a:pt x="250693" y="105825"/>
                </a:cubicBezTo>
                <a:cubicBezTo>
                  <a:pt x="260980" y="112235"/>
                  <a:pt x="269838" y="120665"/>
                  <a:pt x="276791" y="130590"/>
                </a:cubicBezTo>
                <a:cubicBezTo>
                  <a:pt x="279840" y="134905"/>
                  <a:pt x="282411" y="139458"/>
                  <a:pt x="284697" y="144210"/>
                </a:cubicBezTo>
                <a:cubicBezTo>
                  <a:pt x="252217" y="151069"/>
                  <a:pt x="220498" y="157260"/>
                  <a:pt x="189447" y="162594"/>
                </a:cubicBezTo>
                <a:cubicBezTo>
                  <a:pt x="158776" y="167975"/>
                  <a:pt x="127820" y="171157"/>
                  <a:pt x="96769" y="172119"/>
                </a:cubicBezTo>
                <a:cubicBezTo>
                  <a:pt x="97912" y="167166"/>
                  <a:pt x="99150" y="162594"/>
                  <a:pt x="100674" y="157450"/>
                </a:cubicBezTo>
                <a:cubicBezTo>
                  <a:pt x="103817" y="147068"/>
                  <a:pt x="108675" y="137257"/>
                  <a:pt x="114962" y="128399"/>
                </a:cubicBezTo>
                <a:cubicBezTo>
                  <a:pt x="121153" y="119750"/>
                  <a:pt x="128678" y="112187"/>
                  <a:pt x="137345" y="106015"/>
                </a:cubicBezTo>
                <a:cubicBezTo>
                  <a:pt x="146395" y="99738"/>
                  <a:pt x="156586" y="95481"/>
                  <a:pt x="167445" y="93537"/>
                </a:cubicBezTo>
                <a:cubicBezTo>
                  <a:pt x="182684" y="90175"/>
                  <a:pt x="198401" y="89689"/>
                  <a:pt x="213831" y="92109"/>
                </a:cubicBez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20" name="MaskAnim_text_left">
            <a:extLst>
              <a:ext uri="{FF2B5EF4-FFF2-40B4-BE49-F238E27FC236}">
                <a16:creationId xmlns:a16="http://schemas.microsoft.com/office/drawing/2014/main" id="{1B960F86-F87E-437E-88AF-737943134933}"/>
              </a:ext>
            </a:extLst>
          </p:cNvPr>
          <p:cNvSpPr/>
          <p:nvPr/>
        </p:nvSpPr>
        <p:spPr>
          <a:xfrm>
            <a:off x="5329512" y="3018926"/>
            <a:ext cx="2557187" cy="383907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66CC1B66-720F-48AB-9E12-96BBD0E0A4AD}"/>
              </a:ext>
            </a:extLst>
          </p:cNvPr>
          <p:cNvSpPr txBox="1"/>
          <p:nvPr/>
        </p:nvSpPr>
        <p:spPr>
          <a:xfrm>
            <a:off x="5273749" y="2974899"/>
            <a:ext cx="6233210" cy="1631216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r>
              <a:rPr lang="fr-FR" sz="20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travaille dans une boulangerie. Il s’y rend en moto. Sur le chemin pour aller au travail, il est tombé. C’était une grosse chute ! Il s’est fait très mal et a saigné. On a dû lui donner du sang pour le soigner. C’est ce qu’on appelle la </a:t>
            </a:r>
            <a:r>
              <a:rPr lang="fr-FR" sz="20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transfusion</a:t>
            </a:r>
            <a:r>
              <a:rPr lang="fr-FR" sz="20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.</a:t>
            </a:r>
            <a:endParaRPr lang="fr-FR" sz="2000" dirty="0">
              <a:solidFill>
                <a:srgbClr val="03326C"/>
              </a:solidFill>
              <a:latin typeface="Trebuchet MS" panose="020B0603020202020204" pitchFamily="34" charset="0"/>
            </a:endParaRPr>
          </a:p>
        </p:txBody>
      </p:sp>
      <p:sp useBgFill="1">
        <p:nvSpPr>
          <p:cNvPr id="17" name="MaskAnim_text_left">
            <a:extLst>
              <a:ext uri="{FF2B5EF4-FFF2-40B4-BE49-F238E27FC236}">
                <a16:creationId xmlns:a16="http://schemas.microsoft.com/office/drawing/2014/main" id="{80BDF0F7-2540-4FD6-99C0-70016E2B580B}"/>
              </a:ext>
            </a:extLst>
          </p:cNvPr>
          <p:cNvSpPr/>
          <p:nvPr/>
        </p:nvSpPr>
        <p:spPr>
          <a:xfrm>
            <a:off x="0" y="2080958"/>
            <a:ext cx="5329513" cy="77158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18" name="MaskAnim_text_left">
            <a:extLst>
              <a:ext uri="{FF2B5EF4-FFF2-40B4-BE49-F238E27FC236}">
                <a16:creationId xmlns:a16="http://schemas.microsoft.com/office/drawing/2014/main" id="{CEF2FA3C-73AE-4916-8200-0CB61D078454}"/>
              </a:ext>
            </a:extLst>
          </p:cNvPr>
          <p:cNvSpPr/>
          <p:nvPr/>
        </p:nvSpPr>
        <p:spPr>
          <a:xfrm>
            <a:off x="5273748" y="0"/>
            <a:ext cx="2612951" cy="206527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19" name="MaskAnim_text_left">
            <a:extLst>
              <a:ext uri="{FF2B5EF4-FFF2-40B4-BE49-F238E27FC236}">
                <a16:creationId xmlns:a16="http://schemas.microsoft.com/office/drawing/2014/main" id="{D9240C23-E60F-42C4-9AAD-56D82621994E}"/>
              </a:ext>
            </a:extLst>
          </p:cNvPr>
          <p:cNvSpPr/>
          <p:nvPr/>
        </p:nvSpPr>
        <p:spPr>
          <a:xfrm>
            <a:off x="7768756" y="2080958"/>
            <a:ext cx="4423244" cy="77158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14" name="Image 13" descr="Une image contenant camionnette, jouet&#10;&#10;Description générée automatiquement">
            <a:extLst>
              <a:ext uri="{FF2B5EF4-FFF2-40B4-BE49-F238E27FC236}">
                <a16:creationId xmlns:a16="http://schemas.microsoft.com/office/drawing/2014/main" id="{B0B1512B-055D-4D45-8791-9B06B4673F8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8441" y="1424487"/>
            <a:ext cx="4253485" cy="2326341"/>
          </a:xfrm>
          <a:prstGeom prst="rect">
            <a:avLst/>
          </a:prstGeom>
        </p:spPr>
      </p:pic>
      <p:pic>
        <p:nvPicPr>
          <p:cNvPr id="21" name="Graphique 15">
            <a:extLst>
              <a:ext uri="{FF2B5EF4-FFF2-40B4-BE49-F238E27FC236}">
                <a16:creationId xmlns:a16="http://schemas.microsoft.com/office/drawing/2014/main" id="{D0A06909-15DA-4659-BC0B-601FFECA4434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-3759992" y="3018926"/>
            <a:ext cx="3678680" cy="2572710"/>
          </a:xfrm>
          <a:prstGeom prst="rect">
            <a:avLst/>
          </a:prstGeom>
        </p:spPr>
      </p:pic>
      <p:sp useBgFill="1">
        <p:nvSpPr>
          <p:cNvPr id="22" name="MaskAnim_text_left">
            <a:extLst>
              <a:ext uri="{FF2B5EF4-FFF2-40B4-BE49-F238E27FC236}">
                <a16:creationId xmlns:a16="http://schemas.microsoft.com/office/drawing/2014/main" id="{DB71A1C9-59A1-44C5-852B-E73E31E10CA2}"/>
              </a:ext>
            </a:extLst>
          </p:cNvPr>
          <p:cNvSpPr/>
          <p:nvPr/>
        </p:nvSpPr>
        <p:spPr>
          <a:xfrm>
            <a:off x="5329512" y="4728475"/>
            <a:ext cx="6177447" cy="86316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23" name="Image 22">
            <a:extLst>
              <a:ext uri="{FF2B5EF4-FFF2-40B4-BE49-F238E27FC236}">
                <a16:creationId xmlns:a16="http://schemas.microsoft.com/office/drawing/2014/main" id="{9BB6EBA7-524A-436F-9A72-F0E606EEFC65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10F56350-D826-4CDA-B640-5CEA309AB37C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25" name="Image 24" descr="Une image contenant texte&#10;&#10;Description générée automatiquement">
            <a:extLst>
              <a:ext uri="{FF2B5EF4-FFF2-40B4-BE49-F238E27FC236}">
                <a16:creationId xmlns:a16="http://schemas.microsoft.com/office/drawing/2014/main" id="{A81BB961-8217-4DF4-9D7F-07B3048FDE17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17677A53-24BF-40D7-86D6-9DF4CF539C1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3253467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48000">
                                      <p:stCondLst>
                                        <p:cond delay="24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48000">
                                      <p:stCondLst>
                                        <p:cond delay="44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5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6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48000">
                                      <p:stCondLst>
                                        <p:cond delay="34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9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0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 p14:presetBounceEnd="48000">
                                      <p:stCondLst>
                                        <p:cond delay="56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3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4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7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8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48000">
                                      <p:stCondLst>
                                        <p:cond delay="38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1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2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48000">
                                      <p:stCondLst>
                                        <p:cond delay="28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5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6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 p14:presetBounceEnd="48000">
                                      <p:stCondLst>
                                        <p:cond delay="52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9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0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 p14:presetBounceEnd="48000">
                                      <p:stCondLst>
                                        <p:cond delay="42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3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4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2" presetClass="path" presetSubtype="0" decel="48000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1.875E-6 2.22222E-6 L 0.41549 -0.00116 " pathEditMode="relative" rAng="0" ptsTypes="AA">
                                          <p:cBhvr>
                                            <p:cTn id="46" dur="2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0768" y="-6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" presetID="42" presetClass="entr" presetSubtype="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0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 animBg="1"/>
          <p:bldP spid="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24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44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34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56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38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28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52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42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2" presetClass="path" presetSubtype="0" decel="48000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1.875E-6 2.22222E-6 L 0.41549 -0.00116 " pathEditMode="relative" rAng="0" ptsTypes="AA">
                                          <p:cBhvr>
                                            <p:cTn id="46" dur="2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0768" y="-6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" presetID="42" presetClass="entr" presetSubtype="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0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 animBg="1"/>
          <p:bldP spid="2" grpId="0"/>
        </p:bldLst>
      </p:timing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230F3A42-4982-4758-977F-0C4FB7E715D3}"/>
              </a:ext>
            </a:extLst>
          </p:cNvPr>
          <p:cNvSpPr/>
          <p:nvPr/>
        </p:nvSpPr>
        <p:spPr>
          <a:xfrm>
            <a:off x="5346529" y="908797"/>
            <a:ext cx="498161" cy="718851"/>
          </a:xfrm>
          <a:custGeom>
            <a:avLst/>
            <a:gdLst>
              <a:gd name="connsiteX0" fmla="*/ 288474 w 498161"/>
              <a:gd name="connsiteY0" fmla="*/ 34959 h 718851"/>
              <a:gd name="connsiteX1" fmla="*/ 270281 w 498161"/>
              <a:gd name="connsiteY1" fmla="*/ 9813 h 718851"/>
              <a:gd name="connsiteX2" fmla="*/ 214179 w 498161"/>
              <a:gd name="connsiteY2" fmla="*/ 6384 h 718851"/>
              <a:gd name="connsiteX3" fmla="*/ 193319 w 498161"/>
              <a:gd name="connsiteY3" fmla="*/ 34292 h 718851"/>
              <a:gd name="connsiteX4" fmla="*/ 1105 w 498161"/>
              <a:gd name="connsiteY4" fmla="*/ 661133 h 718851"/>
              <a:gd name="connsiteX5" fmla="*/ 7962 w 498161"/>
              <a:gd name="connsiteY5" fmla="*/ 698185 h 718851"/>
              <a:gd name="connsiteX6" fmla="*/ 32252 w 498161"/>
              <a:gd name="connsiteY6" fmla="*/ 715711 h 718851"/>
              <a:gd name="connsiteX7" fmla="*/ 63493 w 498161"/>
              <a:gd name="connsiteY7" fmla="*/ 715711 h 718851"/>
              <a:gd name="connsiteX8" fmla="*/ 87973 w 498161"/>
              <a:gd name="connsiteY8" fmla="*/ 689041 h 718851"/>
              <a:gd name="connsiteX9" fmla="*/ 142932 w 498161"/>
              <a:gd name="connsiteY9" fmla="*/ 505685 h 718851"/>
              <a:gd name="connsiteX10" fmla="*/ 346195 w 498161"/>
              <a:gd name="connsiteY10" fmla="*/ 496922 h 718851"/>
              <a:gd name="connsiteX11" fmla="*/ 407251 w 498161"/>
              <a:gd name="connsiteY11" fmla="*/ 685041 h 718851"/>
              <a:gd name="connsiteX12" fmla="*/ 407251 w 498161"/>
              <a:gd name="connsiteY12" fmla="*/ 686279 h 718851"/>
              <a:gd name="connsiteX13" fmla="*/ 433159 w 498161"/>
              <a:gd name="connsiteY13" fmla="*/ 711425 h 718851"/>
              <a:gd name="connsiteX14" fmla="*/ 464782 w 498161"/>
              <a:gd name="connsiteY14" fmla="*/ 711425 h 718851"/>
              <a:gd name="connsiteX15" fmla="*/ 490023 w 498161"/>
              <a:gd name="connsiteY15" fmla="*/ 693137 h 718851"/>
              <a:gd name="connsiteX16" fmla="*/ 494309 w 498161"/>
              <a:gd name="connsiteY16" fmla="*/ 655703 h 718851"/>
              <a:gd name="connsiteX17" fmla="*/ 318763 w 498161"/>
              <a:gd name="connsiteY17" fmla="*/ 411292 h 718851"/>
              <a:gd name="connsiteX18" fmla="*/ 169887 w 498161"/>
              <a:gd name="connsiteY18" fmla="*/ 416912 h 718851"/>
              <a:gd name="connsiteX19" fmla="*/ 242659 w 498161"/>
              <a:gd name="connsiteY19" fmla="*/ 175739 h 718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98161" h="718851">
                <a:moveTo>
                  <a:pt x="288474" y="34959"/>
                </a:moveTo>
                <a:cubicBezTo>
                  <a:pt x="285207" y="24872"/>
                  <a:pt x="278844" y="16071"/>
                  <a:pt x="270281" y="9813"/>
                </a:cubicBezTo>
                <a:cubicBezTo>
                  <a:pt x="253974" y="-2522"/>
                  <a:pt x="231867" y="-3874"/>
                  <a:pt x="214179" y="6384"/>
                </a:cubicBezTo>
                <a:cubicBezTo>
                  <a:pt x="203702" y="12442"/>
                  <a:pt x="196158" y="22529"/>
                  <a:pt x="193319" y="34292"/>
                </a:cubicBezTo>
                <a:lnTo>
                  <a:pt x="1105" y="661133"/>
                </a:lnTo>
                <a:cubicBezTo>
                  <a:pt x="-2972" y="673849"/>
                  <a:pt x="-391" y="687765"/>
                  <a:pt x="7962" y="698185"/>
                </a:cubicBezTo>
                <a:cubicBezTo>
                  <a:pt x="14239" y="706205"/>
                  <a:pt x="22660" y="712282"/>
                  <a:pt x="32252" y="715711"/>
                </a:cubicBezTo>
                <a:cubicBezTo>
                  <a:pt x="42357" y="719273"/>
                  <a:pt x="53388" y="719273"/>
                  <a:pt x="63493" y="715711"/>
                </a:cubicBezTo>
                <a:cubicBezTo>
                  <a:pt x="75523" y="711358"/>
                  <a:pt x="84658" y="701395"/>
                  <a:pt x="87973" y="689041"/>
                </a:cubicBezTo>
                <a:lnTo>
                  <a:pt x="142932" y="505685"/>
                </a:lnTo>
                <a:lnTo>
                  <a:pt x="346195" y="496922"/>
                </a:lnTo>
                <a:lnTo>
                  <a:pt x="407251" y="685041"/>
                </a:lnTo>
                <a:lnTo>
                  <a:pt x="407251" y="686279"/>
                </a:lnTo>
                <a:cubicBezTo>
                  <a:pt x="411632" y="698147"/>
                  <a:pt x="421167" y="707396"/>
                  <a:pt x="433159" y="711425"/>
                </a:cubicBezTo>
                <a:cubicBezTo>
                  <a:pt x="443407" y="714949"/>
                  <a:pt x="454533" y="714949"/>
                  <a:pt x="464782" y="711425"/>
                </a:cubicBezTo>
                <a:cubicBezTo>
                  <a:pt x="474935" y="708186"/>
                  <a:pt x="483784" y="701776"/>
                  <a:pt x="490023" y="693137"/>
                </a:cubicBezTo>
                <a:cubicBezTo>
                  <a:pt x="497958" y="682288"/>
                  <a:pt x="499586" y="668067"/>
                  <a:pt x="494309" y="655703"/>
                </a:cubicBezTo>
                <a:close/>
                <a:moveTo>
                  <a:pt x="318763" y="411292"/>
                </a:moveTo>
                <a:lnTo>
                  <a:pt x="169887" y="416912"/>
                </a:lnTo>
                <a:lnTo>
                  <a:pt x="242659" y="175739"/>
                </a:ln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" name="Forme libre : forme 4">
            <a:extLst>
              <a:ext uri="{FF2B5EF4-FFF2-40B4-BE49-F238E27FC236}">
                <a16:creationId xmlns:a16="http://schemas.microsoft.com/office/drawing/2014/main" id="{62F30BC3-30AC-4EEE-996D-1C8279EE14F1}"/>
              </a:ext>
            </a:extLst>
          </p:cNvPr>
          <p:cNvSpPr/>
          <p:nvPr/>
        </p:nvSpPr>
        <p:spPr>
          <a:xfrm>
            <a:off x="5883377" y="932137"/>
            <a:ext cx="100379" cy="683412"/>
          </a:xfrm>
          <a:custGeom>
            <a:avLst/>
            <a:gdLst>
              <a:gd name="connsiteX0" fmla="*/ 75476 w 100379"/>
              <a:gd name="connsiteY0" fmla="*/ 10190 h 683412"/>
              <a:gd name="connsiteX1" fmla="*/ 14611 w 100379"/>
              <a:gd name="connsiteY1" fmla="*/ 10190 h 683412"/>
              <a:gd name="connsiteX2" fmla="*/ -724 w 100379"/>
              <a:gd name="connsiteY2" fmla="*/ 45814 h 683412"/>
              <a:gd name="connsiteX3" fmla="*/ 3658 w 100379"/>
              <a:gd name="connsiteY3" fmla="*/ 639317 h 683412"/>
              <a:gd name="connsiteX4" fmla="*/ 20993 w 100379"/>
              <a:gd name="connsiteY4" fmla="*/ 673416 h 683412"/>
              <a:gd name="connsiteX5" fmla="*/ 51568 w 100379"/>
              <a:gd name="connsiteY5" fmla="*/ 682941 h 683412"/>
              <a:gd name="connsiteX6" fmla="*/ 82239 w 100379"/>
              <a:gd name="connsiteY6" fmla="*/ 673416 h 683412"/>
              <a:gd name="connsiteX7" fmla="*/ 99575 w 100379"/>
              <a:gd name="connsiteY7" fmla="*/ 639031 h 683412"/>
              <a:gd name="connsiteX8" fmla="*/ 91097 w 100379"/>
              <a:gd name="connsiteY8" fmla="*/ 45814 h 683412"/>
              <a:gd name="connsiteX9" fmla="*/ 75476 w 100379"/>
              <a:gd name="connsiteY9" fmla="*/ 10190 h 683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379" h="683412">
                <a:moveTo>
                  <a:pt x="75476" y="10190"/>
                </a:moveTo>
                <a:cubicBezTo>
                  <a:pt x="57674" y="-4021"/>
                  <a:pt x="32414" y="-4021"/>
                  <a:pt x="14611" y="10190"/>
                </a:cubicBezTo>
                <a:cubicBezTo>
                  <a:pt x="4191" y="19001"/>
                  <a:pt x="-1495" y="32193"/>
                  <a:pt x="-724" y="45814"/>
                </a:cubicBezTo>
                <a:lnTo>
                  <a:pt x="3658" y="639317"/>
                </a:lnTo>
                <a:cubicBezTo>
                  <a:pt x="3362" y="652870"/>
                  <a:pt x="9868" y="665672"/>
                  <a:pt x="20993" y="673416"/>
                </a:cubicBezTo>
                <a:cubicBezTo>
                  <a:pt x="29928" y="679731"/>
                  <a:pt x="40624" y="683065"/>
                  <a:pt x="51568" y="682941"/>
                </a:cubicBezTo>
                <a:cubicBezTo>
                  <a:pt x="62531" y="683046"/>
                  <a:pt x="73257" y="679712"/>
                  <a:pt x="82239" y="673416"/>
                </a:cubicBezTo>
                <a:cubicBezTo>
                  <a:pt x="93393" y="665567"/>
                  <a:pt x="99898" y="652670"/>
                  <a:pt x="99575" y="639031"/>
                </a:cubicBezTo>
                <a:lnTo>
                  <a:pt x="91097" y="45814"/>
                </a:lnTo>
                <a:cubicBezTo>
                  <a:pt x="91792" y="32146"/>
                  <a:pt x="86011" y="18943"/>
                  <a:pt x="75476" y="10190"/>
                </a:cubicBez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" name="Forme libre : forme 5">
            <a:extLst>
              <a:ext uri="{FF2B5EF4-FFF2-40B4-BE49-F238E27FC236}">
                <a16:creationId xmlns:a16="http://schemas.microsoft.com/office/drawing/2014/main" id="{DCB048EA-CC91-43FD-B41A-EF7B45AC960F}"/>
              </a:ext>
            </a:extLst>
          </p:cNvPr>
          <p:cNvSpPr/>
          <p:nvPr/>
        </p:nvSpPr>
        <p:spPr>
          <a:xfrm>
            <a:off x="6067469" y="928796"/>
            <a:ext cx="401342" cy="675797"/>
          </a:xfrm>
          <a:custGeom>
            <a:avLst/>
            <a:gdLst>
              <a:gd name="connsiteX0" fmla="*/ 335630 w 401342"/>
              <a:gd name="connsiteY0" fmla="*/ 306901 h 675797"/>
              <a:gd name="connsiteX1" fmla="*/ 268955 w 401342"/>
              <a:gd name="connsiteY1" fmla="*/ 271849 h 675797"/>
              <a:gd name="connsiteX2" fmla="*/ 194469 w 401342"/>
              <a:gd name="connsiteY2" fmla="*/ 265277 h 675797"/>
              <a:gd name="connsiteX3" fmla="*/ 120746 w 401342"/>
              <a:gd name="connsiteY3" fmla="*/ 285089 h 675797"/>
              <a:gd name="connsiteX4" fmla="*/ 90742 w 401342"/>
              <a:gd name="connsiteY4" fmla="*/ 302519 h 675797"/>
              <a:gd name="connsiteX5" fmla="*/ 90075 w 401342"/>
              <a:gd name="connsiteY5" fmla="*/ 195459 h 675797"/>
              <a:gd name="connsiteX6" fmla="*/ 90647 w 401342"/>
              <a:gd name="connsiteY6" fmla="*/ 46963 h 675797"/>
              <a:gd name="connsiteX7" fmla="*/ 90647 w 401342"/>
              <a:gd name="connsiteY7" fmla="*/ 45535 h 675797"/>
              <a:gd name="connsiteX8" fmla="*/ 74835 w 401342"/>
              <a:gd name="connsiteY8" fmla="*/ 11340 h 675797"/>
              <a:gd name="connsiteX9" fmla="*/ 14923 w 401342"/>
              <a:gd name="connsiteY9" fmla="*/ 11340 h 675797"/>
              <a:gd name="connsiteX10" fmla="*/ -793 w 401342"/>
              <a:gd name="connsiteY10" fmla="*/ 45535 h 675797"/>
              <a:gd name="connsiteX11" fmla="*/ -793 w 401342"/>
              <a:gd name="connsiteY11" fmla="*/ 46963 h 675797"/>
              <a:gd name="connsiteX12" fmla="*/ 1397 w 401342"/>
              <a:gd name="connsiteY12" fmla="*/ 340239 h 675797"/>
              <a:gd name="connsiteX13" fmla="*/ 18923 w 401342"/>
              <a:gd name="connsiteY13" fmla="*/ 635514 h 675797"/>
              <a:gd name="connsiteX14" fmla="*/ 19399 w 401342"/>
              <a:gd name="connsiteY14" fmla="*/ 638180 h 675797"/>
              <a:gd name="connsiteX15" fmla="*/ 64739 w 401342"/>
              <a:gd name="connsiteY15" fmla="*/ 675328 h 675797"/>
              <a:gd name="connsiteX16" fmla="*/ 72263 w 401342"/>
              <a:gd name="connsiteY16" fmla="*/ 674661 h 675797"/>
              <a:gd name="connsiteX17" fmla="*/ 99695 w 401342"/>
              <a:gd name="connsiteY17" fmla="*/ 657993 h 675797"/>
              <a:gd name="connsiteX18" fmla="*/ 109220 w 401342"/>
              <a:gd name="connsiteY18" fmla="*/ 631132 h 675797"/>
              <a:gd name="connsiteX19" fmla="*/ 171704 w 401342"/>
              <a:gd name="connsiteY19" fmla="*/ 649134 h 675797"/>
              <a:gd name="connsiteX20" fmla="*/ 276479 w 401342"/>
              <a:gd name="connsiteY20" fmla="*/ 638371 h 675797"/>
              <a:gd name="connsiteX21" fmla="*/ 362205 w 401342"/>
              <a:gd name="connsiteY21" fmla="*/ 576744 h 675797"/>
              <a:gd name="connsiteX22" fmla="*/ 400305 w 401342"/>
              <a:gd name="connsiteY22" fmla="*/ 462444 h 675797"/>
              <a:gd name="connsiteX23" fmla="*/ 383921 w 401342"/>
              <a:gd name="connsiteY23" fmla="*/ 370242 h 675797"/>
              <a:gd name="connsiteX24" fmla="*/ 335630 w 401342"/>
              <a:gd name="connsiteY24" fmla="*/ 306901 h 675797"/>
              <a:gd name="connsiteX25" fmla="*/ 307055 w 401342"/>
              <a:gd name="connsiteY25" fmla="*/ 458253 h 675797"/>
              <a:gd name="connsiteX26" fmla="*/ 291529 w 401342"/>
              <a:gd name="connsiteY26" fmla="*/ 514260 h 675797"/>
              <a:gd name="connsiteX27" fmla="*/ 251428 w 401342"/>
              <a:gd name="connsiteY27" fmla="*/ 549312 h 675797"/>
              <a:gd name="connsiteX28" fmla="*/ 148654 w 401342"/>
              <a:gd name="connsiteY28" fmla="*/ 551693 h 675797"/>
              <a:gd name="connsiteX29" fmla="*/ 101029 w 401342"/>
              <a:gd name="connsiteY29" fmla="*/ 464064 h 675797"/>
              <a:gd name="connsiteX30" fmla="*/ 120079 w 401342"/>
              <a:gd name="connsiteY30" fmla="*/ 403294 h 675797"/>
              <a:gd name="connsiteX31" fmla="*/ 159512 w 401342"/>
              <a:gd name="connsiteY31" fmla="*/ 367765 h 675797"/>
              <a:gd name="connsiteX32" fmla="*/ 206280 w 401342"/>
              <a:gd name="connsiteY32" fmla="*/ 356717 h 675797"/>
              <a:gd name="connsiteX33" fmla="*/ 208280 w 401342"/>
              <a:gd name="connsiteY33" fmla="*/ 356717 h 675797"/>
              <a:gd name="connsiteX34" fmla="*/ 255905 w 401342"/>
              <a:gd name="connsiteY34" fmla="*/ 369004 h 675797"/>
              <a:gd name="connsiteX35" fmla="*/ 292196 w 401342"/>
              <a:gd name="connsiteY35" fmla="*/ 403675 h 675797"/>
              <a:gd name="connsiteX36" fmla="*/ 307055 w 401342"/>
              <a:gd name="connsiteY36" fmla="*/ 458253 h 675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01342" h="675797">
                <a:moveTo>
                  <a:pt x="335630" y="306901"/>
                </a:moveTo>
                <a:cubicBezTo>
                  <a:pt x="316294" y="290337"/>
                  <a:pt x="293529" y="278355"/>
                  <a:pt x="268955" y="271849"/>
                </a:cubicBezTo>
                <a:cubicBezTo>
                  <a:pt x="244666" y="265458"/>
                  <a:pt x="219520" y="263238"/>
                  <a:pt x="194469" y="265277"/>
                </a:cubicBezTo>
                <a:cubicBezTo>
                  <a:pt x="168847" y="267296"/>
                  <a:pt x="143891" y="274011"/>
                  <a:pt x="120746" y="285089"/>
                </a:cubicBezTo>
                <a:cubicBezTo>
                  <a:pt x="110268" y="290032"/>
                  <a:pt x="100267" y="295871"/>
                  <a:pt x="90742" y="302519"/>
                </a:cubicBezTo>
                <a:cubicBezTo>
                  <a:pt x="90075" y="266610"/>
                  <a:pt x="89885" y="230701"/>
                  <a:pt x="90075" y="195459"/>
                </a:cubicBezTo>
                <a:cubicBezTo>
                  <a:pt x="90456" y="146691"/>
                  <a:pt x="90647" y="97189"/>
                  <a:pt x="90647" y="46963"/>
                </a:cubicBezTo>
                <a:lnTo>
                  <a:pt x="90647" y="45535"/>
                </a:lnTo>
                <a:cubicBezTo>
                  <a:pt x="90170" y="32467"/>
                  <a:pt x="84512" y="20132"/>
                  <a:pt x="74835" y="11340"/>
                </a:cubicBezTo>
                <a:cubicBezTo>
                  <a:pt x="57966" y="-4405"/>
                  <a:pt x="31792" y="-4405"/>
                  <a:pt x="14923" y="11340"/>
                </a:cubicBezTo>
                <a:cubicBezTo>
                  <a:pt x="5255" y="20132"/>
                  <a:pt x="-413" y="32476"/>
                  <a:pt x="-793" y="45535"/>
                </a:cubicBezTo>
                <a:lnTo>
                  <a:pt x="-793" y="46963"/>
                </a:lnTo>
                <a:cubicBezTo>
                  <a:pt x="-793" y="146024"/>
                  <a:pt x="-31" y="244703"/>
                  <a:pt x="1397" y="340239"/>
                </a:cubicBezTo>
                <a:cubicBezTo>
                  <a:pt x="2826" y="437584"/>
                  <a:pt x="8732" y="537025"/>
                  <a:pt x="18923" y="635514"/>
                </a:cubicBezTo>
                <a:lnTo>
                  <a:pt x="19399" y="638180"/>
                </a:lnTo>
                <a:cubicBezTo>
                  <a:pt x="23886" y="659688"/>
                  <a:pt x="42764" y="675166"/>
                  <a:pt x="64739" y="675328"/>
                </a:cubicBezTo>
                <a:cubicBezTo>
                  <a:pt x="67263" y="675347"/>
                  <a:pt x="69777" y="675128"/>
                  <a:pt x="72263" y="674661"/>
                </a:cubicBezTo>
                <a:cubicBezTo>
                  <a:pt x="83141" y="672661"/>
                  <a:pt x="92933" y="666727"/>
                  <a:pt x="99695" y="657993"/>
                </a:cubicBezTo>
                <a:cubicBezTo>
                  <a:pt x="105601" y="650277"/>
                  <a:pt x="108935" y="640866"/>
                  <a:pt x="109220" y="631132"/>
                </a:cubicBezTo>
                <a:cubicBezTo>
                  <a:pt x="128937" y="640371"/>
                  <a:pt x="150083" y="646439"/>
                  <a:pt x="171704" y="649134"/>
                </a:cubicBezTo>
                <a:cubicBezTo>
                  <a:pt x="206947" y="654078"/>
                  <a:pt x="242952" y="650382"/>
                  <a:pt x="276479" y="638371"/>
                </a:cubicBezTo>
                <a:cubicBezTo>
                  <a:pt x="310198" y="626207"/>
                  <a:pt x="339915" y="604862"/>
                  <a:pt x="362205" y="576744"/>
                </a:cubicBezTo>
                <a:cubicBezTo>
                  <a:pt x="387160" y="543883"/>
                  <a:pt x="400590" y="503707"/>
                  <a:pt x="400305" y="462444"/>
                </a:cubicBezTo>
                <a:cubicBezTo>
                  <a:pt x="401828" y="430869"/>
                  <a:pt x="396208" y="399360"/>
                  <a:pt x="383921" y="370242"/>
                </a:cubicBezTo>
                <a:cubicBezTo>
                  <a:pt x="372682" y="345801"/>
                  <a:pt x="356204" y="324170"/>
                  <a:pt x="335630" y="306901"/>
                </a:cubicBezTo>
                <a:close/>
                <a:moveTo>
                  <a:pt x="307055" y="458253"/>
                </a:moveTo>
                <a:cubicBezTo>
                  <a:pt x="307912" y="478094"/>
                  <a:pt x="302483" y="497687"/>
                  <a:pt x="291529" y="514260"/>
                </a:cubicBezTo>
                <a:cubicBezTo>
                  <a:pt x="281242" y="529024"/>
                  <a:pt x="267431" y="541054"/>
                  <a:pt x="251428" y="549312"/>
                </a:cubicBezTo>
                <a:cubicBezTo>
                  <a:pt x="219234" y="565362"/>
                  <a:pt x="181515" y="566228"/>
                  <a:pt x="148654" y="551693"/>
                </a:cubicBezTo>
                <a:cubicBezTo>
                  <a:pt x="114935" y="536453"/>
                  <a:pt x="95504" y="500639"/>
                  <a:pt x="101029" y="464064"/>
                </a:cubicBezTo>
                <a:cubicBezTo>
                  <a:pt x="101791" y="442451"/>
                  <a:pt x="108363" y="421449"/>
                  <a:pt x="120079" y="403294"/>
                </a:cubicBezTo>
                <a:cubicBezTo>
                  <a:pt x="130175" y="388416"/>
                  <a:pt x="143701" y="376214"/>
                  <a:pt x="159512" y="367765"/>
                </a:cubicBezTo>
                <a:cubicBezTo>
                  <a:pt x="173991" y="360355"/>
                  <a:pt x="189993" y="356554"/>
                  <a:pt x="206280" y="356717"/>
                </a:cubicBezTo>
                <a:lnTo>
                  <a:pt x="208280" y="356717"/>
                </a:lnTo>
                <a:cubicBezTo>
                  <a:pt x="224949" y="356774"/>
                  <a:pt x="241332" y="360993"/>
                  <a:pt x="255905" y="369004"/>
                </a:cubicBezTo>
                <a:cubicBezTo>
                  <a:pt x="270669" y="377424"/>
                  <a:pt x="283147" y="389330"/>
                  <a:pt x="292196" y="403675"/>
                </a:cubicBezTo>
                <a:cubicBezTo>
                  <a:pt x="302483" y="419972"/>
                  <a:pt x="307626" y="438984"/>
                  <a:pt x="307055" y="458253"/>
                </a:cubicBez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39BE2F94-9400-4F91-9784-211F6EBAD2C9}"/>
              </a:ext>
            </a:extLst>
          </p:cNvPr>
          <p:cNvSpPr/>
          <p:nvPr/>
        </p:nvSpPr>
        <p:spPr>
          <a:xfrm>
            <a:off x="6495638" y="1150818"/>
            <a:ext cx="349833" cy="465395"/>
          </a:xfrm>
          <a:custGeom>
            <a:avLst/>
            <a:gdLst>
              <a:gd name="connsiteX0" fmla="*/ 349040 w 349833"/>
              <a:gd name="connsiteY0" fmla="*/ 421588 h 465395"/>
              <a:gd name="connsiteX1" fmla="*/ 341421 w 349833"/>
              <a:gd name="connsiteY1" fmla="*/ 231088 h 465395"/>
              <a:gd name="connsiteX2" fmla="*/ 337038 w 349833"/>
              <a:gd name="connsiteY2" fmla="*/ 44398 h 465395"/>
              <a:gd name="connsiteX3" fmla="*/ 321703 w 349833"/>
              <a:gd name="connsiteY3" fmla="*/ 10584 h 465395"/>
              <a:gd name="connsiteX4" fmla="*/ 291890 w 349833"/>
              <a:gd name="connsiteY4" fmla="*/ -465 h 465395"/>
              <a:gd name="connsiteX5" fmla="*/ 245598 w 349833"/>
              <a:gd name="connsiteY5" fmla="*/ 44398 h 465395"/>
              <a:gd name="connsiteX6" fmla="*/ 245598 w 349833"/>
              <a:gd name="connsiteY6" fmla="*/ 45826 h 465395"/>
              <a:gd name="connsiteX7" fmla="*/ 245598 w 349833"/>
              <a:gd name="connsiteY7" fmla="*/ 72115 h 465395"/>
              <a:gd name="connsiteX8" fmla="*/ 234264 w 349833"/>
              <a:gd name="connsiteY8" fmla="*/ 66210 h 465395"/>
              <a:gd name="connsiteX9" fmla="*/ 178162 w 349833"/>
              <a:gd name="connsiteY9" fmla="*/ 52970 h 465395"/>
              <a:gd name="connsiteX10" fmla="*/ 105105 w 349833"/>
              <a:gd name="connsiteY10" fmla="*/ 68401 h 465395"/>
              <a:gd name="connsiteX11" fmla="*/ 49670 w 349833"/>
              <a:gd name="connsiteY11" fmla="*/ 110311 h 465395"/>
              <a:gd name="connsiteX12" fmla="*/ 14713 w 349833"/>
              <a:gd name="connsiteY12" fmla="*/ 169366 h 465395"/>
              <a:gd name="connsiteX13" fmla="*/ -147 w 349833"/>
              <a:gd name="connsiteY13" fmla="*/ 236041 h 465395"/>
              <a:gd name="connsiteX14" fmla="*/ 4045 w 349833"/>
              <a:gd name="connsiteY14" fmla="*/ 295191 h 465395"/>
              <a:gd name="connsiteX15" fmla="*/ 25381 w 349833"/>
              <a:gd name="connsiteY15" fmla="*/ 348817 h 465395"/>
              <a:gd name="connsiteX16" fmla="*/ 63481 w 349833"/>
              <a:gd name="connsiteY16" fmla="*/ 392155 h 465395"/>
              <a:gd name="connsiteX17" fmla="*/ 120631 w 349833"/>
              <a:gd name="connsiteY17" fmla="*/ 418635 h 465395"/>
              <a:gd name="connsiteX18" fmla="*/ 215881 w 349833"/>
              <a:gd name="connsiteY18" fmla="*/ 420635 h 465395"/>
              <a:gd name="connsiteX19" fmla="*/ 255600 w 349833"/>
              <a:gd name="connsiteY19" fmla="*/ 404824 h 465395"/>
              <a:gd name="connsiteX20" fmla="*/ 256838 w 349833"/>
              <a:gd name="connsiteY20" fmla="*/ 424731 h 465395"/>
              <a:gd name="connsiteX21" fmla="*/ 274555 w 349833"/>
              <a:gd name="connsiteY21" fmla="*/ 456354 h 465395"/>
              <a:gd name="connsiteX22" fmla="*/ 302558 w 349833"/>
              <a:gd name="connsiteY22" fmla="*/ 464926 h 465395"/>
              <a:gd name="connsiteX23" fmla="*/ 331133 w 349833"/>
              <a:gd name="connsiteY23" fmla="*/ 455401 h 465395"/>
              <a:gd name="connsiteX24" fmla="*/ 348183 w 349833"/>
              <a:gd name="connsiteY24" fmla="*/ 425017 h 465395"/>
              <a:gd name="connsiteX25" fmla="*/ 348183 w 349833"/>
              <a:gd name="connsiteY25" fmla="*/ 421588 h 465395"/>
              <a:gd name="connsiteX26" fmla="*/ 250933 w 349833"/>
              <a:gd name="connsiteY26" fmla="*/ 264521 h 465395"/>
              <a:gd name="connsiteX27" fmla="*/ 210356 w 349833"/>
              <a:gd name="connsiteY27" fmla="*/ 320908 h 465395"/>
              <a:gd name="connsiteX28" fmla="*/ 179305 w 349833"/>
              <a:gd name="connsiteY28" fmla="*/ 333672 h 465395"/>
              <a:gd name="connsiteX29" fmla="*/ 147015 w 349833"/>
              <a:gd name="connsiteY29" fmla="*/ 329862 h 465395"/>
              <a:gd name="connsiteX30" fmla="*/ 146538 w 349833"/>
              <a:gd name="connsiteY30" fmla="*/ 329862 h 465395"/>
              <a:gd name="connsiteX31" fmla="*/ 105962 w 349833"/>
              <a:gd name="connsiteY31" fmla="*/ 297477 h 465395"/>
              <a:gd name="connsiteX32" fmla="*/ 91674 w 349833"/>
              <a:gd name="connsiteY32" fmla="*/ 246804 h 465395"/>
              <a:gd name="connsiteX33" fmla="*/ 101199 w 349833"/>
              <a:gd name="connsiteY33" fmla="*/ 193750 h 465395"/>
              <a:gd name="connsiteX34" fmla="*/ 126250 w 349833"/>
              <a:gd name="connsiteY34" fmla="*/ 161174 h 465395"/>
              <a:gd name="connsiteX35" fmla="*/ 160255 w 349833"/>
              <a:gd name="connsiteY35" fmla="*/ 146696 h 465395"/>
              <a:gd name="connsiteX36" fmla="*/ 173304 w 349833"/>
              <a:gd name="connsiteY36" fmla="*/ 145553 h 465395"/>
              <a:gd name="connsiteX37" fmla="*/ 196258 w 349833"/>
              <a:gd name="connsiteY37" fmla="*/ 149268 h 465395"/>
              <a:gd name="connsiteX38" fmla="*/ 228073 w 349833"/>
              <a:gd name="connsiteY38" fmla="*/ 170033 h 465395"/>
              <a:gd name="connsiteX39" fmla="*/ 249409 w 349833"/>
              <a:gd name="connsiteY39" fmla="*/ 208990 h 465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49833" h="465395">
                <a:moveTo>
                  <a:pt x="349040" y="421588"/>
                </a:moveTo>
                <a:cubicBezTo>
                  <a:pt x="344754" y="355770"/>
                  <a:pt x="342182" y="291571"/>
                  <a:pt x="341421" y="231088"/>
                </a:cubicBezTo>
                <a:cubicBezTo>
                  <a:pt x="340658" y="170604"/>
                  <a:pt x="339229" y="106691"/>
                  <a:pt x="337038" y="44398"/>
                </a:cubicBezTo>
                <a:cubicBezTo>
                  <a:pt x="336752" y="31520"/>
                  <a:pt x="331133" y="19319"/>
                  <a:pt x="321703" y="10584"/>
                </a:cubicBezTo>
                <a:cubicBezTo>
                  <a:pt x="313416" y="3421"/>
                  <a:pt x="302844" y="-503"/>
                  <a:pt x="291890" y="-465"/>
                </a:cubicBezTo>
                <a:cubicBezTo>
                  <a:pt x="266744" y="-780"/>
                  <a:pt x="246075" y="19261"/>
                  <a:pt x="245598" y="44398"/>
                </a:cubicBezTo>
                <a:lnTo>
                  <a:pt x="245598" y="45826"/>
                </a:lnTo>
                <a:cubicBezTo>
                  <a:pt x="245598" y="54589"/>
                  <a:pt x="245598" y="63353"/>
                  <a:pt x="245598" y="72115"/>
                </a:cubicBezTo>
                <a:cubicBezTo>
                  <a:pt x="241884" y="70020"/>
                  <a:pt x="238169" y="68020"/>
                  <a:pt x="234264" y="66210"/>
                </a:cubicBezTo>
                <a:cubicBezTo>
                  <a:pt x="216642" y="58066"/>
                  <a:pt x="197592" y="53561"/>
                  <a:pt x="178162" y="52970"/>
                </a:cubicBezTo>
                <a:cubicBezTo>
                  <a:pt x="152920" y="52609"/>
                  <a:pt x="127965" y="57885"/>
                  <a:pt x="105105" y="68401"/>
                </a:cubicBezTo>
                <a:cubicBezTo>
                  <a:pt x="83864" y="78288"/>
                  <a:pt x="65005" y="92575"/>
                  <a:pt x="49670" y="110311"/>
                </a:cubicBezTo>
                <a:cubicBezTo>
                  <a:pt x="34715" y="127836"/>
                  <a:pt x="22904" y="147811"/>
                  <a:pt x="14713" y="169366"/>
                </a:cubicBezTo>
                <a:cubicBezTo>
                  <a:pt x="6521" y="190730"/>
                  <a:pt x="1473" y="213200"/>
                  <a:pt x="-147" y="236041"/>
                </a:cubicBezTo>
                <a:cubicBezTo>
                  <a:pt x="-1766" y="255853"/>
                  <a:pt x="-337" y="275808"/>
                  <a:pt x="4045" y="295191"/>
                </a:cubicBezTo>
                <a:cubicBezTo>
                  <a:pt x="8330" y="314069"/>
                  <a:pt x="15474" y="332167"/>
                  <a:pt x="25381" y="348817"/>
                </a:cubicBezTo>
                <a:cubicBezTo>
                  <a:pt x="35382" y="365457"/>
                  <a:pt x="48241" y="380144"/>
                  <a:pt x="63481" y="392155"/>
                </a:cubicBezTo>
                <a:cubicBezTo>
                  <a:pt x="80340" y="405119"/>
                  <a:pt x="99865" y="414168"/>
                  <a:pt x="120631" y="418635"/>
                </a:cubicBezTo>
                <a:cubicBezTo>
                  <a:pt x="151682" y="427303"/>
                  <a:pt x="184448" y="427989"/>
                  <a:pt x="215881" y="420635"/>
                </a:cubicBezTo>
                <a:cubicBezTo>
                  <a:pt x="229691" y="417016"/>
                  <a:pt x="243027" y="411701"/>
                  <a:pt x="255600" y="404824"/>
                </a:cubicBezTo>
                <a:lnTo>
                  <a:pt x="256838" y="424731"/>
                </a:lnTo>
                <a:cubicBezTo>
                  <a:pt x="257505" y="437466"/>
                  <a:pt x="263982" y="449172"/>
                  <a:pt x="274555" y="456354"/>
                </a:cubicBezTo>
                <a:cubicBezTo>
                  <a:pt x="282842" y="461936"/>
                  <a:pt x="292557" y="464926"/>
                  <a:pt x="302558" y="464926"/>
                </a:cubicBezTo>
                <a:cubicBezTo>
                  <a:pt x="312846" y="464926"/>
                  <a:pt x="322846" y="461583"/>
                  <a:pt x="331133" y="455401"/>
                </a:cubicBezTo>
                <a:cubicBezTo>
                  <a:pt x="340944" y="448238"/>
                  <a:pt x="347231" y="437142"/>
                  <a:pt x="348183" y="425017"/>
                </a:cubicBezTo>
                <a:lnTo>
                  <a:pt x="348183" y="421588"/>
                </a:lnTo>
                <a:close/>
                <a:moveTo>
                  <a:pt x="250933" y="264521"/>
                </a:moveTo>
                <a:cubicBezTo>
                  <a:pt x="243979" y="287266"/>
                  <a:pt x="229691" y="307088"/>
                  <a:pt x="210356" y="320908"/>
                </a:cubicBezTo>
                <a:cubicBezTo>
                  <a:pt x="201116" y="327414"/>
                  <a:pt x="190448" y="331776"/>
                  <a:pt x="179305" y="333672"/>
                </a:cubicBezTo>
                <a:cubicBezTo>
                  <a:pt x="168446" y="335558"/>
                  <a:pt x="157206" y="334234"/>
                  <a:pt x="147015" y="329862"/>
                </a:cubicBezTo>
                <a:lnTo>
                  <a:pt x="146538" y="329862"/>
                </a:lnTo>
                <a:cubicBezTo>
                  <a:pt x="129583" y="324337"/>
                  <a:pt x="115106" y="312831"/>
                  <a:pt x="105962" y="297477"/>
                </a:cubicBezTo>
                <a:cubicBezTo>
                  <a:pt x="97104" y="282028"/>
                  <a:pt x="92151" y="264616"/>
                  <a:pt x="91674" y="246804"/>
                </a:cubicBezTo>
                <a:cubicBezTo>
                  <a:pt x="90627" y="228621"/>
                  <a:pt x="93960" y="210447"/>
                  <a:pt x="101199" y="193750"/>
                </a:cubicBezTo>
                <a:cubicBezTo>
                  <a:pt x="106724" y="180977"/>
                  <a:pt x="115296" y="169785"/>
                  <a:pt x="126250" y="161174"/>
                </a:cubicBezTo>
                <a:cubicBezTo>
                  <a:pt x="136252" y="153630"/>
                  <a:pt x="147872" y="148658"/>
                  <a:pt x="160255" y="146696"/>
                </a:cubicBezTo>
                <a:cubicBezTo>
                  <a:pt x="164541" y="145944"/>
                  <a:pt x="168922" y="145563"/>
                  <a:pt x="173304" y="145553"/>
                </a:cubicBezTo>
                <a:cubicBezTo>
                  <a:pt x="181114" y="145553"/>
                  <a:pt x="188830" y="146810"/>
                  <a:pt x="196258" y="149268"/>
                </a:cubicBezTo>
                <a:cubicBezTo>
                  <a:pt x="208355" y="153488"/>
                  <a:pt x="219309" y="160612"/>
                  <a:pt x="228073" y="170033"/>
                </a:cubicBezTo>
                <a:cubicBezTo>
                  <a:pt x="238169" y="181129"/>
                  <a:pt x="245503" y="194493"/>
                  <a:pt x="249409" y="208990"/>
                </a:cubicBez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8" name="MaskAnim_text_left">
            <a:extLst>
              <a:ext uri="{FF2B5EF4-FFF2-40B4-BE49-F238E27FC236}">
                <a16:creationId xmlns:a16="http://schemas.microsoft.com/office/drawing/2014/main" id="{BAA2F2CF-B25E-43D9-887F-0A689D6BDD7D}"/>
              </a:ext>
            </a:extLst>
          </p:cNvPr>
          <p:cNvSpPr/>
          <p:nvPr/>
        </p:nvSpPr>
        <p:spPr>
          <a:xfrm>
            <a:off x="4999312" y="1997838"/>
            <a:ext cx="2557187" cy="486016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dirty="0"/>
              <a:t>=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E93CBEBF-1841-4DDF-A061-5F6093CACC89}"/>
              </a:ext>
            </a:extLst>
          </p:cNvPr>
          <p:cNvSpPr txBox="1"/>
          <p:nvPr/>
        </p:nvSpPr>
        <p:spPr>
          <a:xfrm>
            <a:off x="5273749" y="1738595"/>
            <a:ext cx="6560288" cy="2862322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r>
              <a:rPr lang="fr-FR" sz="20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est une petite fille de 7 ans. Il y a 2 mois, elle a appris une mauvaise nouvelle. Elle a une leucémie. C’est une maladie grave qui affecte son sang et la rend très faible. Pour guérir, Alba doit aller à l’hôpital souvent</a:t>
            </a:r>
            <a:br>
              <a:rPr lang="fr-FR" sz="20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0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et recevoir des médicaments très puissants. </a:t>
            </a:r>
          </a:p>
          <a:p>
            <a:endParaRPr lang="fr-FR" sz="2000" dirty="0">
              <a:solidFill>
                <a:srgbClr val="03326C"/>
              </a:solidFill>
              <a:latin typeface="Trebuchet MS" panose="020B0603020202020204" pitchFamily="34" charset="0"/>
            </a:endParaRPr>
          </a:p>
          <a:p>
            <a:r>
              <a:rPr lang="fr-FR" sz="20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Pour qu’elle puisse être soignée, elle a aussi besoin</a:t>
            </a:r>
            <a:br>
              <a:rPr lang="fr-FR" sz="20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0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de recevoir du sang. Les médecins lui font donc des </a:t>
            </a:r>
            <a:r>
              <a:rPr lang="fr-FR" sz="20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transfusions</a:t>
            </a:r>
            <a:r>
              <a:rPr lang="fr-FR" sz="20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.</a:t>
            </a:r>
            <a:endParaRPr lang="fr-FR" sz="2000" dirty="0">
              <a:solidFill>
                <a:srgbClr val="03326C"/>
              </a:solidFill>
              <a:latin typeface="Trebuchet MS" panose="020B0603020202020204" pitchFamily="34" charset="0"/>
            </a:endParaRPr>
          </a:p>
        </p:txBody>
      </p:sp>
      <p:sp useBgFill="1">
        <p:nvSpPr>
          <p:cNvPr id="9" name="MaskAnim_text_left">
            <a:extLst>
              <a:ext uri="{FF2B5EF4-FFF2-40B4-BE49-F238E27FC236}">
                <a16:creationId xmlns:a16="http://schemas.microsoft.com/office/drawing/2014/main" id="{8EB36A47-E165-4FDA-A632-2AF297D190AC}"/>
              </a:ext>
            </a:extLst>
          </p:cNvPr>
          <p:cNvSpPr/>
          <p:nvPr/>
        </p:nvSpPr>
        <p:spPr>
          <a:xfrm>
            <a:off x="0" y="800626"/>
            <a:ext cx="4999313" cy="606933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10" name="MaskAnim_text_left">
            <a:extLst>
              <a:ext uri="{FF2B5EF4-FFF2-40B4-BE49-F238E27FC236}">
                <a16:creationId xmlns:a16="http://schemas.microsoft.com/office/drawing/2014/main" id="{286536AD-1D64-4A47-BC0D-EDEE989BA8E1}"/>
              </a:ext>
            </a:extLst>
          </p:cNvPr>
          <p:cNvSpPr/>
          <p:nvPr/>
        </p:nvSpPr>
        <p:spPr>
          <a:xfrm>
            <a:off x="4943548" y="0"/>
            <a:ext cx="2612951" cy="78494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11" name="MaskAnim_text_left">
            <a:extLst>
              <a:ext uri="{FF2B5EF4-FFF2-40B4-BE49-F238E27FC236}">
                <a16:creationId xmlns:a16="http://schemas.microsoft.com/office/drawing/2014/main" id="{EDAFA8F7-6BF3-4D0A-BA07-B6180C016E1D}"/>
              </a:ext>
            </a:extLst>
          </p:cNvPr>
          <p:cNvSpPr/>
          <p:nvPr/>
        </p:nvSpPr>
        <p:spPr>
          <a:xfrm>
            <a:off x="7438556" y="800627"/>
            <a:ext cx="4753444" cy="92228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74" name="Graphique 170">
            <a:extLst>
              <a:ext uri="{FF2B5EF4-FFF2-40B4-BE49-F238E27FC236}">
                <a16:creationId xmlns:a16="http://schemas.microsoft.com/office/drawing/2014/main" id="{3FE60E4A-7F54-4E1F-B657-607E682D24FE}"/>
              </a:ext>
            </a:extLst>
          </p:cNvPr>
          <p:cNvGrpSpPr/>
          <p:nvPr/>
        </p:nvGrpSpPr>
        <p:grpSpPr>
          <a:xfrm>
            <a:off x="572364" y="1263159"/>
            <a:ext cx="764974" cy="1670692"/>
            <a:chOff x="572364" y="1263159"/>
            <a:chExt cx="764974" cy="1670692"/>
          </a:xfrm>
        </p:grpSpPr>
        <p:sp>
          <p:nvSpPr>
            <p:cNvPr id="175" name="Forme libre : forme 174">
              <a:extLst>
                <a:ext uri="{FF2B5EF4-FFF2-40B4-BE49-F238E27FC236}">
                  <a16:creationId xmlns:a16="http://schemas.microsoft.com/office/drawing/2014/main" id="{72D88079-E89D-4C62-908B-2E376FC12447}"/>
                </a:ext>
              </a:extLst>
            </p:cNvPr>
            <p:cNvSpPr/>
            <p:nvPr/>
          </p:nvSpPr>
          <p:spPr>
            <a:xfrm>
              <a:off x="837721" y="1279131"/>
              <a:ext cx="49414" cy="1654720"/>
            </a:xfrm>
            <a:custGeom>
              <a:avLst/>
              <a:gdLst>
                <a:gd name="connsiteX0" fmla="*/ -31 w 49414"/>
                <a:gd name="connsiteY0" fmla="*/ 1654514 h 1654720"/>
                <a:gd name="connsiteX1" fmla="*/ -31 w 49414"/>
                <a:gd name="connsiteY1" fmla="*/ -207 h 1654720"/>
                <a:gd name="connsiteX2" fmla="*/ 49383 w 49414"/>
                <a:gd name="connsiteY2" fmla="*/ -207 h 1654720"/>
                <a:gd name="connsiteX3" fmla="*/ 49383 w 49414"/>
                <a:gd name="connsiteY3" fmla="*/ 1654514 h 1654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414" h="1654720">
                  <a:moveTo>
                    <a:pt x="-31" y="1654514"/>
                  </a:moveTo>
                  <a:lnTo>
                    <a:pt x="-31" y="-207"/>
                  </a:lnTo>
                  <a:lnTo>
                    <a:pt x="49383" y="-207"/>
                  </a:lnTo>
                  <a:lnTo>
                    <a:pt x="49383" y="1654514"/>
                  </a:lnTo>
                  <a:close/>
                </a:path>
              </a:pathLst>
            </a:custGeom>
            <a:solidFill>
              <a:srgbClr val="DBDBDB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6" name="Forme libre : forme 175">
              <a:extLst>
                <a:ext uri="{FF2B5EF4-FFF2-40B4-BE49-F238E27FC236}">
                  <a16:creationId xmlns:a16="http://schemas.microsoft.com/office/drawing/2014/main" id="{BA6065F5-61D7-4080-A7B5-E45F2A555595}"/>
                </a:ext>
              </a:extLst>
            </p:cNvPr>
            <p:cNvSpPr/>
            <p:nvPr/>
          </p:nvSpPr>
          <p:spPr>
            <a:xfrm>
              <a:off x="671291" y="1263159"/>
              <a:ext cx="471976" cy="49479"/>
            </a:xfrm>
            <a:custGeom>
              <a:avLst/>
              <a:gdLst>
                <a:gd name="connsiteX0" fmla="*/ 471946 w 471976"/>
                <a:gd name="connsiteY0" fmla="*/ 49272 h 49479"/>
                <a:gd name="connsiteX1" fmla="*/ -31 w 471976"/>
                <a:gd name="connsiteY1" fmla="*/ 49272 h 49479"/>
                <a:gd name="connsiteX2" fmla="*/ -31 w 471976"/>
                <a:gd name="connsiteY2" fmla="*/ -207 h 49479"/>
                <a:gd name="connsiteX3" fmla="*/ 471946 w 471976"/>
                <a:gd name="connsiteY3" fmla="*/ -207 h 49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1976" h="49479">
                  <a:moveTo>
                    <a:pt x="471946" y="49272"/>
                  </a:moveTo>
                  <a:lnTo>
                    <a:pt x="-31" y="49272"/>
                  </a:lnTo>
                  <a:lnTo>
                    <a:pt x="-31" y="-207"/>
                  </a:lnTo>
                  <a:lnTo>
                    <a:pt x="471946" y="-207"/>
                  </a:lnTo>
                  <a:close/>
                </a:path>
              </a:pathLst>
            </a:custGeom>
            <a:solidFill>
              <a:srgbClr val="DBDBDB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7" name="Forme libre : forme 176">
              <a:extLst>
                <a:ext uri="{FF2B5EF4-FFF2-40B4-BE49-F238E27FC236}">
                  <a16:creationId xmlns:a16="http://schemas.microsoft.com/office/drawing/2014/main" id="{203BFEFB-8F15-4BEC-82DF-0EDE898417B8}"/>
                </a:ext>
              </a:extLst>
            </p:cNvPr>
            <p:cNvSpPr/>
            <p:nvPr/>
          </p:nvSpPr>
          <p:spPr>
            <a:xfrm>
              <a:off x="949979" y="1449407"/>
              <a:ext cx="387359" cy="801773"/>
            </a:xfrm>
            <a:custGeom>
              <a:avLst/>
              <a:gdLst>
                <a:gd name="connsiteX0" fmla="*/ 351149 w 387359"/>
                <a:gd name="connsiteY0" fmla="*/ -207 h 801773"/>
                <a:gd name="connsiteX1" fmla="*/ 387329 w 387359"/>
                <a:gd name="connsiteY1" fmla="*/ 36039 h 801773"/>
                <a:gd name="connsiteX2" fmla="*/ 387329 w 387359"/>
                <a:gd name="connsiteY2" fmla="*/ 483243 h 801773"/>
                <a:gd name="connsiteX3" fmla="*/ 351149 w 387359"/>
                <a:gd name="connsiteY3" fmla="*/ 519489 h 801773"/>
                <a:gd name="connsiteX4" fmla="*/ 214249 w 387359"/>
                <a:gd name="connsiteY4" fmla="*/ 603388 h 801773"/>
                <a:gd name="connsiteX5" fmla="*/ 214249 w 387359"/>
                <a:gd name="connsiteY5" fmla="*/ 712060 h 801773"/>
                <a:gd name="connsiteX6" fmla="*/ 232437 w 387359"/>
                <a:gd name="connsiteY6" fmla="*/ 712060 h 801773"/>
                <a:gd name="connsiteX7" fmla="*/ 232437 w 387359"/>
                <a:gd name="connsiteY7" fmla="*/ 801566 h 801773"/>
                <a:gd name="connsiteX8" fmla="*/ 154861 w 387359"/>
                <a:gd name="connsiteY8" fmla="*/ 801566 h 801773"/>
                <a:gd name="connsiteX9" fmla="*/ 154861 w 387359"/>
                <a:gd name="connsiteY9" fmla="*/ 712060 h 801773"/>
                <a:gd name="connsiteX10" fmla="*/ 173049 w 387359"/>
                <a:gd name="connsiteY10" fmla="*/ 712060 h 801773"/>
                <a:gd name="connsiteX11" fmla="*/ 173049 w 387359"/>
                <a:gd name="connsiteY11" fmla="*/ 603388 h 801773"/>
                <a:gd name="connsiteX12" fmla="*/ 36150 w 387359"/>
                <a:gd name="connsiteY12" fmla="*/ 519489 h 801773"/>
                <a:gd name="connsiteX13" fmla="*/ -31 w 387359"/>
                <a:gd name="connsiteY13" fmla="*/ 483243 h 801773"/>
                <a:gd name="connsiteX14" fmla="*/ -31 w 387359"/>
                <a:gd name="connsiteY14" fmla="*/ 36039 h 801773"/>
                <a:gd name="connsiteX15" fmla="*/ 36150 w 387359"/>
                <a:gd name="connsiteY15" fmla="*/ -207 h 801773"/>
                <a:gd name="connsiteX16" fmla="*/ 154014 w 387359"/>
                <a:gd name="connsiteY16" fmla="*/ 62180 h 801773"/>
                <a:gd name="connsiteX17" fmla="*/ 193128 w 387359"/>
                <a:gd name="connsiteY17" fmla="*/ 101294 h 801773"/>
                <a:gd name="connsiteX18" fmla="*/ 232242 w 387359"/>
                <a:gd name="connsiteY18" fmla="*/ 62180 h 801773"/>
                <a:gd name="connsiteX19" fmla="*/ 193128 w 387359"/>
                <a:gd name="connsiteY19" fmla="*/ 23066 h 801773"/>
                <a:gd name="connsiteX20" fmla="*/ 154209 w 387359"/>
                <a:gd name="connsiteY20" fmla="*/ 62180 h 801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87359" h="801773">
                  <a:moveTo>
                    <a:pt x="351149" y="-207"/>
                  </a:moveTo>
                  <a:cubicBezTo>
                    <a:pt x="371129" y="-135"/>
                    <a:pt x="387297" y="16058"/>
                    <a:pt x="387329" y="36039"/>
                  </a:cubicBezTo>
                  <a:lnTo>
                    <a:pt x="387329" y="483243"/>
                  </a:lnTo>
                  <a:cubicBezTo>
                    <a:pt x="387329" y="503191"/>
                    <a:pt x="367772" y="509319"/>
                    <a:pt x="351149" y="519489"/>
                  </a:cubicBezTo>
                  <a:lnTo>
                    <a:pt x="214249" y="603388"/>
                  </a:lnTo>
                  <a:lnTo>
                    <a:pt x="214249" y="712060"/>
                  </a:lnTo>
                  <a:lnTo>
                    <a:pt x="232437" y="712060"/>
                  </a:lnTo>
                  <a:lnTo>
                    <a:pt x="232437" y="801566"/>
                  </a:lnTo>
                  <a:lnTo>
                    <a:pt x="154861" y="801566"/>
                  </a:lnTo>
                  <a:lnTo>
                    <a:pt x="154861" y="712060"/>
                  </a:lnTo>
                  <a:lnTo>
                    <a:pt x="173049" y="712060"/>
                  </a:lnTo>
                  <a:lnTo>
                    <a:pt x="173049" y="603388"/>
                  </a:lnTo>
                  <a:lnTo>
                    <a:pt x="36150" y="519489"/>
                  </a:lnTo>
                  <a:cubicBezTo>
                    <a:pt x="19201" y="509123"/>
                    <a:pt x="-31" y="503191"/>
                    <a:pt x="-31" y="483243"/>
                  </a:cubicBezTo>
                  <a:lnTo>
                    <a:pt x="-31" y="36039"/>
                  </a:lnTo>
                  <a:cubicBezTo>
                    <a:pt x="2" y="16058"/>
                    <a:pt x="16169" y="-135"/>
                    <a:pt x="36150" y="-207"/>
                  </a:cubicBezTo>
                  <a:close/>
                  <a:moveTo>
                    <a:pt x="154014" y="62180"/>
                  </a:moveTo>
                  <a:cubicBezTo>
                    <a:pt x="154014" y="83784"/>
                    <a:pt x="171524" y="101294"/>
                    <a:pt x="193128" y="101294"/>
                  </a:cubicBezTo>
                  <a:cubicBezTo>
                    <a:pt x="214732" y="101294"/>
                    <a:pt x="232242" y="83784"/>
                    <a:pt x="232242" y="62180"/>
                  </a:cubicBezTo>
                  <a:cubicBezTo>
                    <a:pt x="232242" y="40576"/>
                    <a:pt x="214732" y="23066"/>
                    <a:pt x="193128" y="23066"/>
                  </a:cubicBezTo>
                  <a:cubicBezTo>
                    <a:pt x="171602" y="23177"/>
                    <a:pt x="154209" y="40654"/>
                    <a:pt x="154209" y="62180"/>
                  </a:cubicBezTo>
                  <a:close/>
                </a:path>
              </a:pathLst>
            </a:custGeom>
            <a:solidFill>
              <a:srgbClr val="DBDBDB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8" name="Forme libre : forme 177">
              <a:extLst>
                <a:ext uri="{FF2B5EF4-FFF2-40B4-BE49-F238E27FC236}">
                  <a16:creationId xmlns:a16="http://schemas.microsoft.com/office/drawing/2014/main" id="{DDCFA256-3D57-463C-85D6-63D38BC49839}"/>
                </a:ext>
              </a:extLst>
            </p:cNvPr>
            <p:cNvSpPr/>
            <p:nvPr/>
          </p:nvSpPr>
          <p:spPr>
            <a:xfrm>
              <a:off x="1118626" y="1263290"/>
              <a:ext cx="49414" cy="273211"/>
            </a:xfrm>
            <a:custGeom>
              <a:avLst/>
              <a:gdLst>
                <a:gd name="connsiteX0" fmla="*/ -31 w 49414"/>
                <a:gd name="connsiteY0" fmla="*/ 24500 h 273211"/>
                <a:gd name="connsiteX1" fmla="*/ 24676 w 49414"/>
                <a:gd name="connsiteY1" fmla="*/ -207 h 273211"/>
                <a:gd name="connsiteX2" fmla="*/ 49384 w 49414"/>
                <a:gd name="connsiteY2" fmla="*/ 24500 h 273211"/>
                <a:gd name="connsiteX3" fmla="*/ 49384 w 49414"/>
                <a:gd name="connsiteY3" fmla="*/ 248298 h 273211"/>
                <a:gd name="connsiteX4" fmla="*/ 24676 w 49414"/>
                <a:gd name="connsiteY4" fmla="*/ 273005 h 273211"/>
                <a:gd name="connsiteX5" fmla="*/ -31 w 49414"/>
                <a:gd name="connsiteY5" fmla="*/ 248298 h 27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414" h="273211">
                  <a:moveTo>
                    <a:pt x="-31" y="24500"/>
                  </a:moveTo>
                  <a:cubicBezTo>
                    <a:pt x="-31" y="10856"/>
                    <a:pt x="11032" y="-207"/>
                    <a:pt x="24676" y="-207"/>
                  </a:cubicBezTo>
                  <a:cubicBezTo>
                    <a:pt x="38321" y="-207"/>
                    <a:pt x="49384" y="10856"/>
                    <a:pt x="49384" y="24500"/>
                  </a:cubicBezTo>
                  <a:lnTo>
                    <a:pt x="49384" y="248298"/>
                  </a:lnTo>
                  <a:cubicBezTo>
                    <a:pt x="49384" y="261942"/>
                    <a:pt x="38321" y="273005"/>
                    <a:pt x="24676" y="273005"/>
                  </a:cubicBezTo>
                  <a:cubicBezTo>
                    <a:pt x="11032" y="273005"/>
                    <a:pt x="-31" y="261942"/>
                    <a:pt x="-31" y="248298"/>
                  </a:cubicBezTo>
                  <a:close/>
                </a:path>
              </a:pathLst>
            </a:custGeom>
            <a:solidFill>
              <a:srgbClr val="DBDBDB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9" name="Forme libre : forme 178">
              <a:extLst>
                <a:ext uri="{FF2B5EF4-FFF2-40B4-BE49-F238E27FC236}">
                  <a16:creationId xmlns:a16="http://schemas.microsoft.com/office/drawing/2014/main" id="{49FA7B57-1A0A-4679-A0D7-658CED737A21}"/>
                </a:ext>
              </a:extLst>
            </p:cNvPr>
            <p:cNvSpPr/>
            <p:nvPr/>
          </p:nvSpPr>
          <p:spPr>
            <a:xfrm>
              <a:off x="987659" y="1637872"/>
              <a:ext cx="312260" cy="386838"/>
            </a:xfrm>
            <a:custGeom>
              <a:avLst/>
              <a:gdLst>
                <a:gd name="connsiteX0" fmla="*/ -31 w 312260"/>
                <a:gd name="connsiteY0" fmla="*/ -207 h 386838"/>
                <a:gd name="connsiteX1" fmla="*/ -31 w 312260"/>
                <a:gd name="connsiteY1" fmla="*/ 278611 h 386838"/>
                <a:gd name="connsiteX2" fmla="*/ 29175 w 312260"/>
                <a:gd name="connsiteY2" fmla="*/ 308077 h 386838"/>
                <a:gd name="connsiteX3" fmla="*/ 156100 w 312260"/>
                <a:gd name="connsiteY3" fmla="*/ 386631 h 386838"/>
                <a:gd name="connsiteX4" fmla="*/ 283090 w 312260"/>
                <a:gd name="connsiteY4" fmla="*/ 308077 h 386838"/>
                <a:gd name="connsiteX5" fmla="*/ 312230 w 312260"/>
                <a:gd name="connsiteY5" fmla="*/ 278611 h 386838"/>
                <a:gd name="connsiteX6" fmla="*/ 312230 w 312260"/>
                <a:gd name="connsiteY6" fmla="*/ -207 h 38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260" h="386838">
                  <a:moveTo>
                    <a:pt x="-31" y="-207"/>
                  </a:moveTo>
                  <a:lnTo>
                    <a:pt x="-31" y="278611"/>
                  </a:lnTo>
                  <a:cubicBezTo>
                    <a:pt x="-31" y="294843"/>
                    <a:pt x="15485" y="299602"/>
                    <a:pt x="29175" y="308077"/>
                  </a:cubicBezTo>
                  <a:lnTo>
                    <a:pt x="156100" y="386631"/>
                  </a:lnTo>
                  <a:lnTo>
                    <a:pt x="283090" y="308077"/>
                  </a:lnTo>
                  <a:cubicBezTo>
                    <a:pt x="296715" y="299602"/>
                    <a:pt x="312230" y="295039"/>
                    <a:pt x="312230" y="278611"/>
                  </a:cubicBezTo>
                  <a:lnTo>
                    <a:pt x="312230" y="-207"/>
                  </a:lnTo>
                  <a:close/>
                </a:path>
              </a:pathLst>
            </a:custGeom>
            <a:solidFill>
              <a:schemeClr val="accent3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0" name="Forme libre : forme 179">
              <a:extLst>
                <a:ext uri="{FF2B5EF4-FFF2-40B4-BE49-F238E27FC236}">
                  <a16:creationId xmlns:a16="http://schemas.microsoft.com/office/drawing/2014/main" id="{7307112D-E4FA-4009-B00B-E8260EC1727B}"/>
                </a:ext>
              </a:extLst>
            </p:cNvPr>
            <p:cNvSpPr/>
            <p:nvPr/>
          </p:nvSpPr>
          <p:spPr>
            <a:xfrm>
              <a:off x="1058859" y="1615120"/>
              <a:ext cx="168321" cy="346681"/>
            </a:xfrm>
            <a:custGeom>
              <a:avLst/>
              <a:gdLst>
                <a:gd name="connsiteX0" fmla="*/ 156609 w 168321"/>
                <a:gd name="connsiteY0" fmla="*/ 68178 h 346681"/>
                <a:gd name="connsiteX1" fmla="*/ 168063 w 168321"/>
                <a:gd name="connsiteY1" fmla="*/ 54924 h 346681"/>
                <a:gd name="connsiteX2" fmla="*/ 156609 w 168321"/>
                <a:gd name="connsiteY2" fmla="*/ 43470 h 346681"/>
                <a:gd name="connsiteX3" fmla="*/ 97221 w 168321"/>
                <a:gd name="connsiteY3" fmla="*/ 43470 h 346681"/>
                <a:gd name="connsiteX4" fmla="*/ 97221 w 168321"/>
                <a:gd name="connsiteY4" fmla="*/ 12114 h 346681"/>
                <a:gd name="connsiteX5" fmla="*/ 84900 w 168321"/>
                <a:gd name="connsiteY5" fmla="*/ -207 h 346681"/>
                <a:gd name="connsiteX6" fmla="*/ 72579 w 168321"/>
                <a:gd name="connsiteY6" fmla="*/ 12114 h 346681"/>
                <a:gd name="connsiteX7" fmla="*/ 72579 w 168321"/>
                <a:gd name="connsiteY7" fmla="*/ 43470 h 346681"/>
                <a:gd name="connsiteX8" fmla="*/ 13256 w 168321"/>
                <a:gd name="connsiteY8" fmla="*/ 43470 h 346681"/>
                <a:gd name="connsiteX9" fmla="*/ 2 w 168321"/>
                <a:gd name="connsiteY9" fmla="*/ 54924 h 346681"/>
                <a:gd name="connsiteX10" fmla="*/ 11456 w 168321"/>
                <a:gd name="connsiteY10" fmla="*/ 68178 h 346681"/>
                <a:gd name="connsiteX11" fmla="*/ 13256 w 168321"/>
                <a:gd name="connsiteY11" fmla="*/ 68178 h 346681"/>
                <a:gd name="connsiteX12" fmla="*/ 72774 w 168321"/>
                <a:gd name="connsiteY12" fmla="*/ 68178 h 346681"/>
                <a:gd name="connsiteX13" fmla="*/ 72774 w 168321"/>
                <a:gd name="connsiteY13" fmla="*/ 106574 h 346681"/>
                <a:gd name="connsiteX14" fmla="*/ 39201 w 168321"/>
                <a:gd name="connsiteY14" fmla="*/ 106574 h 346681"/>
                <a:gd name="connsiteX15" fmla="*/ 27747 w 168321"/>
                <a:gd name="connsiteY15" fmla="*/ 119828 h 346681"/>
                <a:gd name="connsiteX16" fmla="*/ 39201 w 168321"/>
                <a:gd name="connsiteY16" fmla="*/ 131282 h 346681"/>
                <a:gd name="connsiteX17" fmla="*/ 72774 w 168321"/>
                <a:gd name="connsiteY17" fmla="*/ 131282 h 346681"/>
                <a:gd name="connsiteX18" fmla="*/ 72774 w 168321"/>
                <a:gd name="connsiteY18" fmla="*/ 169744 h 346681"/>
                <a:gd name="connsiteX19" fmla="*/ 13451 w 168321"/>
                <a:gd name="connsiteY19" fmla="*/ 169744 h 346681"/>
                <a:gd name="connsiteX20" fmla="*/ 198 w 168321"/>
                <a:gd name="connsiteY20" fmla="*/ 181197 h 346681"/>
                <a:gd name="connsiteX21" fmla="*/ 11652 w 168321"/>
                <a:gd name="connsiteY21" fmla="*/ 194451 h 346681"/>
                <a:gd name="connsiteX22" fmla="*/ 13451 w 168321"/>
                <a:gd name="connsiteY22" fmla="*/ 194451 h 346681"/>
                <a:gd name="connsiteX23" fmla="*/ 72774 w 168321"/>
                <a:gd name="connsiteY23" fmla="*/ 194451 h 346681"/>
                <a:gd name="connsiteX24" fmla="*/ 72774 w 168321"/>
                <a:gd name="connsiteY24" fmla="*/ 232848 h 346681"/>
                <a:gd name="connsiteX25" fmla="*/ 39201 w 168321"/>
                <a:gd name="connsiteY25" fmla="*/ 232848 h 346681"/>
                <a:gd name="connsiteX26" fmla="*/ 27747 w 168321"/>
                <a:gd name="connsiteY26" fmla="*/ 246101 h 346681"/>
                <a:gd name="connsiteX27" fmla="*/ 39201 w 168321"/>
                <a:gd name="connsiteY27" fmla="*/ 257555 h 346681"/>
                <a:gd name="connsiteX28" fmla="*/ 72774 w 168321"/>
                <a:gd name="connsiteY28" fmla="*/ 257555 h 346681"/>
                <a:gd name="connsiteX29" fmla="*/ 72774 w 168321"/>
                <a:gd name="connsiteY29" fmla="*/ 296017 h 346681"/>
                <a:gd name="connsiteX30" fmla="*/ 13451 w 168321"/>
                <a:gd name="connsiteY30" fmla="*/ 296017 h 346681"/>
                <a:gd name="connsiteX31" fmla="*/ 198 w 168321"/>
                <a:gd name="connsiteY31" fmla="*/ 307471 h 346681"/>
                <a:gd name="connsiteX32" fmla="*/ 11652 w 168321"/>
                <a:gd name="connsiteY32" fmla="*/ 320724 h 346681"/>
                <a:gd name="connsiteX33" fmla="*/ 13451 w 168321"/>
                <a:gd name="connsiteY33" fmla="*/ 320724 h 346681"/>
                <a:gd name="connsiteX34" fmla="*/ 72774 w 168321"/>
                <a:gd name="connsiteY34" fmla="*/ 320724 h 346681"/>
                <a:gd name="connsiteX35" fmla="*/ 72774 w 168321"/>
                <a:gd name="connsiteY35" fmla="*/ 334153 h 346681"/>
                <a:gd name="connsiteX36" fmla="*/ 85095 w 168321"/>
                <a:gd name="connsiteY36" fmla="*/ 346474 h 346681"/>
                <a:gd name="connsiteX37" fmla="*/ 97416 w 168321"/>
                <a:gd name="connsiteY37" fmla="*/ 334153 h 346681"/>
                <a:gd name="connsiteX38" fmla="*/ 97416 w 168321"/>
                <a:gd name="connsiteY38" fmla="*/ 320724 h 346681"/>
                <a:gd name="connsiteX39" fmla="*/ 156804 w 168321"/>
                <a:gd name="connsiteY39" fmla="*/ 320724 h 346681"/>
                <a:gd name="connsiteX40" fmla="*/ 168258 w 168321"/>
                <a:gd name="connsiteY40" fmla="*/ 307471 h 346681"/>
                <a:gd name="connsiteX41" fmla="*/ 156804 w 168321"/>
                <a:gd name="connsiteY41" fmla="*/ 296017 h 346681"/>
                <a:gd name="connsiteX42" fmla="*/ 97416 w 168321"/>
                <a:gd name="connsiteY42" fmla="*/ 296017 h 346681"/>
                <a:gd name="connsiteX43" fmla="*/ 97416 w 168321"/>
                <a:gd name="connsiteY43" fmla="*/ 257555 h 346681"/>
                <a:gd name="connsiteX44" fmla="*/ 130989 w 168321"/>
                <a:gd name="connsiteY44" fmla="*/ 257555 h 346681"/>
                <a:gd name="connsiteX45" fmla="*/ 142443 w 168321"/>
                <a:gd name="connsiteY45" fmla="*/ 244302 h 346681"/>
                <a:gd name="connsiteX46" fmla="*/ 130989 w 168321"/>
                <a:gd name="connsiteY46" fmla="*/ 232848 h 346681"/>
                <a:gd name="connsiteX47" fmla="*/ 97416 w 168321"/>
                <a:gd name="connsiteY47" fmla="*/ 232848 h 346681"/>
                <a:gd name="connsiteX48" fmla="*/ 97416 w 168321"/>
                <a:gd name="connsiteY48" fmla="*/ 194451 h 346681"/>
                <a:gd name="connsiteX49" fmla="*/ 156804 w 168321"/>
                <a:gd name="connsiteY49" fmla="*/ 194451 h 346681"/>
                <a:gd name="connsiteX50" fmla="*/ 168258 w 168321"/>
                <a:gd name="connsiteY50" fmla="*/ 181197 h 346681"/>
                <a:gd name="connsiteX51" fmla="*/ 156804 w 168321"/>
                <a:gd name="connsiteY51" fmla="*/ 169744 h 346681"/>
                <a:gd name="connsiteX52" fmla="*/ 97416 w 168321"/>
                <a:gd name="connsiteY52" fmla="*/ 169744 h 346681"/>
                <a:gd name="connsiteX53" fmla="*/ 97416 w 168321"/>
                <a:gd name="connsiteY53" fmla="*/ 131282 h 346681"/>
                <a:gd name="connsiteX54" fmla="*/ 130989 w 168321"/>
                <a:gd name="connsiteY54" fmla="*/ 131282 h 346681"/>
                <a:gd name="connsiteX55" fmla="*/ 142443 w 168321"/>
                <a:gd name="connsiteY55" fmla="*/ 118028 h 346681"/>
                <a:gd name="connsiteX56" fmla="*/ 130989 w 168321"/>
                <a:gd name="connsiteY56" fmla="*/ 106574 h 346681"/>
                <a:gd name="connsiteX57" fmla="*/ 97416 w 168321"/>
                <a:gd name="connsiteY57" fmla="*/ 106574 h 346681"/>
                <a:gd name="connsiteX58" fmla="*/ 97416 w 168321"/>
                <a:gd name="connsiteY58" fmla="*/ 68178 h 34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68321" h="346681">
                  <a:moveTo>
                    <a:pt x="156609" y="68178"/>
                  </a:moveTo>
                  <a:cubicBezTo>
                    <a:pt x="163434" y="67682"/>
                    <a:pt x="168558" y="61750"/>
                    <a:pt x="168063" y="54924"/>
                  </a:cubicBezTo>
                  <a:cubicBezTo>
                    <a:pt x="167619" y="48796"/>
                    <a:pt x="162743" y="43914"/>
                    <a:pt x="156609" y="43470"/>
                  </a:cubicBezTo>
                  <a:lnTo>
                    <a:pt x="97221" y="43470"/>
                  </a:lnTo>
                  <a:lnTo>
                    <a:pt x="97221" y="12114"/>
                  </a:lnTo>
                  <a:cubicBezTo>
                    <a:pt x="97221" y="5308"/>
                    <a:pt x="91705" y="-207"/>
                    <a:pt x="84900" y="-207"/>
                  </a:cubicBezTo>
                  <a:cubicBezTo>
                    <a:pt x="78094" y="-207"/>
                    <a:pt x="72579" y="5308"/>
                    <a:pt x="72579" y="12114"/>
                  </a:cubicBezTo>
                  <a:lnTo>
                    <a:pt x="72579" y="43470"/>
                  </a:lnTo>
                  <a:lnTo>
                    <a:pt x="13256" y="43470"/>
                  </a:lnTo>
                  <a:cubicBezTo>
                    <a:pt x="6430" y="42975"/>
                    <a:pt x="498" y="48105"/>
                    <a:pt x="2" y="54924"/>
                  </a:cubicBezTo>
                  <a:cubicBezTo>
                    <a:pt x="-493" y="61750"/>
                    <a:pt x="4637" y="67682"/>
                    <a:pt x="11456" y="68178"/>
                  </a:cubicBezTo>
                  <a:cubicBezTo>
                    <a:pt x="12056" y="68223"/>
                    <a:pt x="12656" y="68223"/>
                    <a:pt x="13256" y="68178"/>
                  </a:cubicBezTo>
                  <a:lnTo>
                    <a:pt x="72774" y="68178"/>
                  </a:lnTo>
                  <a:lnTo>
                    <a:pt x="72774" y="106574"/>
                  </a:lnTo>
                  <a:lnTo>
                    <a:pt x="39201" y="106574"/>
                  </a:lnTo>
                  <a:cubicBezTo>
                    <a:pt x="32376" y="107070"/>
                    <a:pt x="27252" y="113002"/>
                    <a:pt x="27747" y="119828"/>
                  </a:cubicBezTo>
                  <a:cubicBezTo>
                    <a:pt x="28191" y="125955"/>
                    <a:pt x="33067" y="130838"/>
                    <a:pt x="39201" y="131282"/>
                  </a:cubicBezTo>
                  <a:lnTo>
                    <a:pt x="72774" y="131282"/>
                  </a:lnTo>
                  <a:lnTo>
                    <a:pt x="72774" y="169744"/>
                  </a:lnTo>
                  <a:lnTo>
                    <a:pt x="13451" y="169744"/>
                  </a:lnTo>
                  <a:cubicBezTo>
                    <a:pt x="6626" y="169248"/>
                    <a:pt x="694" y="174379"/>
                    <a:pt x="198" y="181197"/>
                  </a:cubicBezTo>
                  <a:cubicBezTo>
                    <a:pt x="-297" y="188023"/>
                    <a:pt x="4833" y="193955"/>
                    <a:pt x="11652" y="194451"/>
                  </a:cubicBezTo>
                  <a:cubicBezTo>
                    <a:pt x="12252" y="194496"/>
                    <a:pt x="12851" y="194496"/>
                    <a:pt x="13451" y="194451"/>
                  </a:cubicBezTo>
                  <a:lnTo>
                    <a:pt x="72774" y="194451"/>
                  </a:lnTo>
                  <a:lnTo>
                    <a:pt x="72774" y="232848"/>
                  </a:lnTo>
                  <a:lnTo>
                    <a:pt x="39201" y="232848"/>
                  </a:lnTo>
                  <a:cubicBezTo>
                    <a:pt x="32376" y="233343"/>
                    <a:pt x="27252" y="239276"/>
                    <a:pt x="27747" y="246101"/>
                  </a:cubicBezTo>
                  <a:cubicBezTo>
                    <a:pt x="28191" y="252229"/>
                    <a:pt x="33067" y="257112"/>
                    <a:pt x="39201" y="257555"/>
                  </a:cubicBezTo>
                  <a:lnTo>
                    <a:pt x="72774" y="257555"/>
                  </a:lnTo>
                  <a:lnTo>
                    <a:pt x="72774" y="296017"/>
                  </a:lnTo>
                  <a:lnTo>
                    <a:pt x="13451" y="296017"/>
                  </a:lnTo>
                  <a:cubicBezTo>
                    <a:pt x="6626" y="295522"/>
                    <a:pt x="694" y="300652"/>
                    <a:pt x="198" y="307471"/>
                  </a:cubicBezTo>
                  <a:cubicBezTo>
                    <a:pt x="-297" y="314296"/>
                    <a:pt x="4833" y="320229"/>
                    <a:pt x="11652" y="320724"/>
                  </a:cubicBezTo>
                  <a:cubicBezTo>
                    <a:pt x="12252" y="320770"/>
                    <a:pt x="12851" y="320770"/>
                    <a:pt x="13451" y="320724"/>
                  </a:cubicBezTo>
                  <a:lnTo>
                    <a:pt x="72774" y="320724"/>
                  </a:lnTo>
                  <a:lnTo>
                    <a:pt x="72774" y="334153"/>
                  </a:lnTo>
                  <a:cubicBezTo>
                    <a:pt x="72774" y="340959"/>
                    <a:pt x="78289" y="346474"/>
                    <a:pt x="85095" y="346474"/>
                  </a:cubicBezTo>
                  <a:cubicBezTo>
                    <a:pt x="91901" y="346474"/>
                    <a:pt x="97416" y="340959"/>
                    <a:pt x="97416" y="334153"/>
                  </a:cubicBezTo>
                  <a:lnTo>
                    <a:pt x="97416" y="320724"/>
                  </a:lnTo>
                  <a:lnTo>
                    <a:pt x="156804" y="320724"/>
                  </a:lnTo>
                  <a:cubicBezTo>
                    <a:pt x="163630" y="320229"/>
                    <a:pt x="168754" y="314296"/>
                    <a:pt x="168258" y="307471"/>
                  </a:cubicBezTo>
                  <a:cubicBezTo>
                    <a:pt x="167815" y="301343"/>
                    <a:pt x="162939" y="296460"/>
                    <a:pt x="156804" y="296017"/>
                  </a:cubicBezTo>
                  <a:lnTo>
                    <a:pt x="97416" y="296017"/>
                  </a:lnTo>
                  <a:lnTo>
                    <a:pt x="97416" y="257555"/>
                  </a:lnTo>
                  <a:lnTo>
                    <a:pt x="130989" y="257555"/>
                  </a:lnTo>
                  <a:cubicBezTo>
                    <a:pt x="137814" y="257059"/>
                    <a:pt x="142938" y="251127"/>
                    <a:pt x="142443" y="244302"/>
                  </a:cubicBezTo>
                  <a:cubicBezTo>
                    <a:pt x="142000" y="238174"/>
                    <a:pt x="137123" y="233291"/>
                    <a:pt x="130989" y="232848"/>
                  </a:cubicBezTo>
                  <a:lnTo>
                    <a:pt x="97416" y="232848"/>
                  </a:lnTo>
                  <a:lnTo>
                    <a:pt x="97416" y="194451"/>
                  </a:lnTo>
                  <a:lnTo>
                    <a:pt x="156804" y="194451"/>
                  </a:lnTo>
                  <a:cubicBezTo>
                    <a:pt x="163630" y="193955"/>
                    <a:pt x="168754" y="188023"/>
                    <a:pt x="168258" y="181197"/>
                  </a:cubicBezTo>
                  <a:cubicBezTo>
                    <a:pt x="167815" y="175070"/>
                    <a:pt x="162939" y="170187"/>
                    <a:pt x="156804" y="169744"/>
                  </a:cubicBezTo>
                  <a:lnTo>
                    <a:pt x="97416" y="169744"/>
                  </a:lnTo>
                  <a:lnTo>
                    <a:pt x="97416" y="131282"/>
                  </a:lnTo>
                  <a:lnTo>
                    <a:pt x="130989" y="131282"/>
                  </a:lnTo>
                  <a:cubicBezTo>
                    <a:pt x="137814" y="130786"/>
                    <a:pt x="142938" y="124854"/>
                    <a:pt x="142443" y="118028"/>
                  </a:cubicBezTo>
                  <a:cubicBezTo>
                    <a:pt x="142000" y="111901"/>
                    <a:pt x="137123" y="107018"/>
                    <a:pt x="130989" y="106574"/>
                  </a:cubicBezTo>
                  <a:lnTo>
                    <a:pt x="97416" y="106574"/>
                  </a:lnTo>
                  <a:lnTo>
                    <a:pt x="97416" y="68178"/>
                  </a:ln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1" name="Forme libre : forme 180">
              <a:extLst>
                <a:ext uri="{FF2B5EF4-FFF2-40B4-BE49-F238E27FC236}">
                  <a16:creationId xmlns:a16="http://schemas.microsoft.com/office/drawing/2014/main" id="{9FD876B1-E415-41F2-A386-1661735FC29E}"/>
                </a:ext>
              </a:extLst>
            </p:cNvPr>
            <p:cNvSpPr/>
            <p:nvPr/>
          </p:nvSpPr>
          <p:spPr>
            <a:xfrm>
              <a:off x="572364" y="1263290"/>
              <a:ext cx="175706" cy="427764"/>
            </a:xfrm>
            <a:custGeom>
              <a:avLst/>
              <a:gdLst>
                <a:gd name="connsiteX0" fmla="*/ 63824 w 175706"/>
                <a:gd name="connsiteY0" fmla="*/ 298494 h 427764"/>
                <a:gd name="connsiteX1" fmla="*/ 64476 w 175706"/>
                <a:gd name="connsiteY1" fmla="*/ 364134 h 427764"/>
                <a:gd name="connsiteX2" fmla="*/ 115976 w 175706"/>
                <a:gd name="connsiteY2" fmla="*/ 373332 h 427764"/>
                <a:gd name="connsiteX3" fmla="*/ 132078 w 175706"/>
                <a:gd name="connsiteY3" fmla="*/ 360881 h 427764"/>
                <a:gd name="connsiteX4" fmla="*/ 166694 w 175706"/>
                <a:gd name="connsiteY4" fmla="*/ 357491 h 427764"/>
                <a:gd name="connsiteX5" fmla="*/ 170084 w 175706"/>
                <a:gd name="connsiteY5" fmla="*/ 392107 h 427764"/>
                <a:gd name="connsiteX6" fmla="*/ 137033 w 175706"/>
                <a:gd name="connsiteY6" fmla="*/ 418183 h 427764"/>
                <a:gd name="connsiteX7" fmla="*/ 9344 w 175706"/>
                <a:gd name="connsiteY7" fmla="*/ 373045 h 427764"/>
                <a:gd name="connsiteX8" fmla="*/ 54479 w 175706"/>
                <a:gd name="connsiteY8" fmla="*/ 245358 h 427764"/>
                <a:gd name="connsiteX9" fmla="*/ 71843 w 175706"/>
                <a:gd name="connsiteY9" fmla="*/ 239041 h 427764"/>
                <a:gd name="connsiteX10" fmla="*/ 71843 w 175706"/>
                <a:gd name="connsiteY10" fmla="*/ 24500 h 427764"/>
                <a:gd name="connsiteX11" fmla="*/ 96550 w 175706"/>
                <a:gd name="connsiteY11" fmla="*/ -207 h 427764"/>
                <a:gd name="connsiteX12" fmla="*/ 121257 w 175706"/>
                <a:gd name="connsiteY12" fmla="*/ 24500 h 427764"/>
                <a:gd name="connsiteX13" fmla="*/ 121257 w 175706"/>
                <a:gd name="connsiteY13" fmla="*/ 248298 h 427764"/>
                <a:gd name="connsiteX14" fmla="*/ 120475 w 175706"/>
                <a:gd name="connsiteY14" fmla="*/ 254295 h 427764"/>
                <a:gd name="connsiteX15" fmla="*/ 121257 w 175706"/>
                <a:gd name="connsiteY15" fmla="*/ 260227 h 427764"/>
                <a:gd name="connsiteX16" fmla="*/ 96550 w 175706"/>
                <a:gd name="connsiteY16" fmla="*/ 284934 h 427764"/>
                <a:gd name="connsiteX17" fmla="*/ 96419 w 175706"/>
                <a:gd name="connsiteY17" fmla="*/ 284934 h 427764"/>
                <a:gd name="connsiteX18" fmla="*/ 63824 w 175706"/>
                <a:gd name="connsiteY18" fmla="*/ 298494 h 42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5706" h="427764">
                  <a:moveTo>
                    <a:pt x="63824" y="298494"/>
                  </a:moveTo>
                  <a:cubicBezTo>
                    <a:pt x="45879" y="316799"/>
                    <a:pt x="46171" y="346187"/>
                    <a:pt x="64476" y="364134"/>
                  </a:cubicBezTo>
                  <a:cubicBezTo>
                    <a:pt x="78115" y="377504"/>
                    <a:pt x="98552" y="381155"/>
                    <a:pt x="115976" y="373332"/>
                  </a:cubicBezTo>
                  <a:cubicBezTo>
                    <a:pt x="122193" y="370412"/>
                    <a:pt x="127691" y="366161"/>
                    <a:pt x="132078" y="360881"/>
                  </a:cubicBezTo>
                  <a:cubicBezTo>
                    <a:pt x="140701" y="350385"/>
                    <a:pt x="156199" y="348866"/>
                    <a:pt x="166694" y="357491"/>
                  </a:cubicBezTo>
                  <a:cubicBezTo>
                    <a:pt x="177189" y="366116"/>
                    <a:pt x="178707" y="381611"/>
                    <a:pt x="170084" y="392107"/>
                  </a:cubicBezTo>
                  <a:cubicBezTo>
                    <a:pt x="161113" y="403118"/>
                    <a:pt x="149830" y="412023"/>
                    <a:pt x="137033" y="418183"/>
                  </a:cubicBezTo>
                  <a:cubicBezTo>
                    <a:pt x="89309" y="440980"/>
                    <a:pt x="32141" y="420771"/>
                    <a:pt x="9344" y="373045"/>
                  </a:cubicBezTo>
                  <a:cubicBezTo>
                    <a:pt x="-13453" y="325326"/>
                    <a:pt x="6755" y="268155"/>
                    <a:pt x="54479" y="245358"/>
                  </a:cubicBezTo>
                  <a:cubicBezTo>
                    <a:pt x="60050" y="242698"/>
                    <a:pt x="65865" y="240579"/>
                    <a:pt x="71843" y="239041"/>
                  </a:cubicBezTo>
                  <a:lnTo>
                    <a:pt x="71843" y="24500"/>
                  </a:lnTo>
                  <a:cubicBezTo>
                    <a:pt x="71843" y="10856"/>
                    <a:pt x="82904" y="-207"/>
                    <a:pt x="96550" y="-207"/>
                  </a:cubicBezTo>
                  <a:cubicBezTo>
                    <a:pt x="110195" y="-207"/>
                    <a:pt x="121257" y="10856"/>
                    <a:pt x="121257" y="24500"/>
                  </a:cubicBezTo>
                  <a:lnTo>
                    <a:pt x="121257" y="248298"/>
                  </a:lnTo>
                  <a:cubicBezTo>
                    <a:pt x="121262" y="250325"/>
                    <a:pt x="120999" y="252339"/>
                    <a:pt x="120475" y="254295"/>
                  </a:cubicBezTo>
                  <a:cubicBezTo>
                    <a:pt x="120999" y="256231"/>
                    <a:pt x="121262" y="258226"/>
                    <a:pt x="121257" y="260227"/>
                  </a:cubicBezTo>
                  <a:cubicBezTo>
                    <a:pt x="121257" y="273872"/>
                    <a:pt x="110195" y="284934"/>
                    <a:pt x="96550" y="284934"/>
                  </a:cubicBezTo>
                  <a:cubicBezTo>
                    <a:pt x="96507" y="284934"/>
                    <a:pt x="96463" y="284934"/>
                    <a:pt x="96419" y="284934"/>
                  </a:cubicBezTo>
                  <a:cubicBezTo>
                    <a:pt x="84190" y="284974"/>
                    <a:pt x="72471" y="289843"/>
                    <a:pt x="63824" y="298494"/>
                  </a:cubicBezTo>
                  <a:close/>
                </a:path>
              </a:pathLst>
            </a:custGeom>
            <a:solidFill>
              <a:srgbClr val="DBDBDB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182" name="Forme libre : forme 181">
            <a:extLst>
              <a:ext uri="{FF2B5EF4-FFF2-40B4-BE49-F238E27FC236}">
                <a16:creationId xmlns:a16="http://schemas.microsoft.com/office/drawing/2014/main" id="{B0DBCDE7-3230-4A52-B4DC-A8EDE7D21E41}"/>
              </a:ext>
            </a:extLst>
          </p:cNvPr>
          <p:cNvSpPr/>
          <p:nvPr/>
        </p:nvSpPr>
        <p:spPr>
          <a:xfrm>
            <a:off x="444573" y="5193471"/>
            <a:ext cx="6435246" cy="2927101"/>
          </a:xfrm>
          <a:custGeom>
            <a:avLst/>
            <a:gdLst>
              <a:gd name="connsiteX0" fmla="*/ 505440 w 6435246"/>
              <a:gd name="connsiteY0" fmla="*/ -207 h 2927101"/>
              <a:gd name="connsiteX1" fmla="*/ 216126 w 6435246"/>
              <a:gd name="connsiteY1" fmla="*/ 842440 h 2927101"/>
              <a:gd name="connsiteX2" fmla="*/ 3648973 w 6435246"/>
              <a:gd name="connsiteY2" fmla="*/ 2926894 h 2927101"/>
              <a:gd name="connsiteX3" fmla="*/ 6206773 w 6435246"/>
              <a:gd name="connsiteY3" fmla="*/ 1844739 h 2927101"/>
              <a:gd name="connsiteX4" fmla="*/ 5768239 w 6435246"/>
              <a:gd name="connsiteY4" fmla="*/ 1170868 h 2927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35246" h="2927101">
                <a:moveTo>
                  <a:pt x="505440" y="-207"/>
                </a:moveTo>
                <a:cubicBezTo>
                  <a:pt x="371279" y="70980"/>
                  <a:pt x="-355069" y="373854"/>
                  <a:pt x="216126" y="842440"/>
                </a:cubicBezTo>
                <a:cubicBezTo>
                  <a:pt x="787322" y="1311027"/>
                  <a:pt x="3648973" y="2926894"/>
                  <a:pt x="3648973" y="2926894"/>
                </a:cubicBezTo>
                <a:cubicBezTo>
                  <a:pt x="3648973" y="2926894"/>
                  <a:pt x="5967199" y="1922379"/>
                  <a:pt x="6206773" y="1844739"/>
                </a:cubicBezTo>
                <a:cubicBezTo>
                  <a:pt x="6608539" y="1714358"/>
                  <a:pt x="6491262" y="1481499"/>
                  <a:pt x="5768239" y="1170868"/>
                </a:cubicBezTo>
              </a:path>
            </a:pathLst>
          </a:custGeom>
          <a:solidFill>
            <a:srgbClr val="505767">
              <a:alpha val="10000"/>
            </a:srgbClr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83" name="Graphique 170">
            <a:extLst>
              <a:ext uri="{FF2B5EF4-FFF2-40B4-BE49-F238E27FC236}">
                <a16:creationId xmlns:a16="http://schemas.microsoft.com/office/drawing/2014/main" id="{3FE60E4A-7F54-4E1F-B657-607E682D24FE}"/>
              </a:ext>
            </a:extLst>
          </p:cNvPr>
          <p:cNvGrpSpPr/>
          <p:nvPr/>
        </p:nvGrpSpPr>
        <p:grpSpPr>
          <a:xfrm>
            <a:off x="1122993" y="5433827"/>
            <a:ext cx="297136" cy="688272"/>
            <a:chOff x="1122993" y="5433827"/>
            <a:chExt cx="297136" cy="688272"/>
          </a:xfrm>
        </p:grpSpPr>
        <p:sp>
          <p:nvSpPr>
            <p:cNvPr id="184" name="Forme libre : forme 183">
              <a:extLst>
                <a:ext uri="{FF2B5EF4-FFF2-40B4-BE49-F238E27FC236}">
                  <a16:creationId xmlns:a16="http://schemas.microsoft.com/office/drawing/2014/main" id="{23BF5613-87C4-414C-9A5F-342D44738FB8}"/>
                </a:ext>
              </a:extLst>
            </p:cNvPr>
            <p:cNvSpPr/>
            <p:nvPr/>
          </p:nvSpPr>
          <p:spPr>
            <a:xfrm>
              <a:off x="1204473" y="5953311"/>
              <a:ext cx="180715" cy="166893"/>
            </a:xfrm>
            <a:custGeom>
              <a:avLst/>
              <a:gdLst>
                <a:gd name="connsiteX0" fmla="*/ 131531 w 180715"/>
                <a:gd name="connsiteY0" fmla="*/ 266 h 166893"/>
                <a:gd name="connsiteX1" fmla="*/ 2519 w 180715"/>
                <a:gd name="connsiteY1" fmla="*/ 54308 h 166893"/>
                <a:gd name="connsiteX2" fmla="*/ 38570 w 180715"/>
                <a:gd name="connsiteY2" fmla="*/ 146292 h 166893"/>
                <a:gd name="connsiteX3" fmla="*/ 98349 w 180715"/>
                <a:gd name="connsiteY3" fmla="*/ 157700 h 166893"/>
                <a:gd name="connsiteX4" fmla="*/ 178924 w 180715"/>
                <a:gd name="connsiteY4" fmla="*/ 92510 h 166893"/>
                <a:gd name="connsiteX5" fmla="*/ 131531 w 180715"/>
                <a:gd name="connsiteY5" fmla="*/ 266 h 166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715" h="166893">
                  <a:moveTo>
                    <a:pt x="131531" y="266"/>
                  </a:moveTo>
                  <a:cubicBezTo>
                    <a:pt x="88831" y="-3515"/>
                    <a:pt x="16796" y="15455"/>
                    <a:pt x="2519" y="54308"/>
                  </a:cubicBezTo>
                  <a:cubicBezTo>
                    <a:pt x="-11757" y="93162"/>
                    <a:pt x="38570" y="146292"/>
                    <a:pt x="38570" y="146292"/>
                  </a:cubicBezTo>
                  <a:cubicBezTo>
                    <a:pt x="56627" y="167218"/>
                    <a:pt x="62299" y="173802"/>
                    <a:pt x="98349" y="157700"/>
                  </a:cubicBezTo>
                  <a:cubicBezTo>
                    <a:pt x="134399" y="141598"/>
                    <a:pt x="172275" y="123540"/>
                    <a:pt x="178924" y="92510"/>
                  </a:cubicBezTo>
                  <a:cubicBezTo>
                    <a:pt x="185573" y="61479"/>
                    <a:pt x="174165" y="4047"/>
                    <a:pt x="131531" y="266"/>
                  </a:cubicBezTo>
                  <a:close/>
                </a:path>
              </a:pathLst>
            </a:custGeom>
            <a:solidFill>
              <a:srgbClr val="1C1C1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5" name="Forme libre : forme 184">
              <a:extLst>
                <a:ext uri="{FF2B5EF4-FFF2-40B4-BE49-F238E27FC236}">
                  <a16:creationId xmlns:a16="http://schemas.microsoft.com/office/drawing/2014/main" id="{7DCFD71A-AE22-45B3-8C68-6E4D22C52FE2}"/>
                </a:ext>
              </a:extLst>
            </p:cNvPr>
            <p:cNvSpPr/>
            <p:nvPr/>
          </p:nvSpPr>
          <p:spPr>
            <a:xfrm>
              <a:off x="1186375" y="5960876"/>
              <a:ext cx="138063" cy="161224"/>
            </a:xfrm>
            <a:custGeom>
              <a:avLst/>
              <a:gdLst>
                <a:gd name="connsiteX0" fmla="*/ 130268 w 138063"/>
                <a:gd name="connsiteY0" fmla="*/ 54957 h 161224"/>
                <a:gd name="connsiteX1" fmla="*/ 100867 w 138063"/>
                <a:gd name="connsiteY1" fmla="*/ 156850 h 161224"/>
                <a:gd name="connsiteX2" fmla="*/ 7776 w 138063"/>
                <a:gd name="connsiteY2" fmla="*/ 105936 h 161224"/>
                <a:gd name="connsiteX3" fmla="*/ 37176 w 138063"/>
                <a:gd name="connsiteY3" fmla="*/ 3979 h 161224"/>
                <a:gd name="connsiteX4" fmla="*/ 130268 w 138063"/>
                <a:gd name="connsiteY4" fmla="*/ 54957 h 161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063" h="161224">
                  <a:moveTo>
                    <a:pt x="130268" y="54957"/>
                  </a:moveTo>
                  <a:cubicBezTo>
                    <a:pt x="147804" y="97135"/>
                    <a:pt x="134636" y="142768"/>
                    <a:pt x="100867" y="156850"/>
                  </a:cubicBezTo>
                  <a:cubicBezTo>
                    <a:pt x="67099" y="170931"/>
                    <a:pt x="25377" y="148179"/>
                    <a:pt x="7776" y="105936"/>
                  </a:cubicBezTo>
                  <a:cubicBezTo>
                    <a:pt x="-9826" y="63693"/>
                    <a:pt x="3343" y="18125"/>
                    <a:pt x="37176" y="3979"/>
                  </a:cubicBezTo>
                  <a:cubicBezTo>
                    <a:pt x="71010" y="-10167"/>
                    <a:pt x="112667" y="12714"/>
                    <a:pt x="130268" y="54957"/>
                  </a:cubicBezTo>
                  <a:close/>
                </a:path>
              </a:pathLst>
            </a:custGeom>
            <a:solidFill>
              <a:srgbClr val="42413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6" name="Forme libre : forme 185">
              <a:extLst>
                <a:ext uri="{FF2B5EF4-FFF2-40B4-BE49-F238E27FC236}">
                  <a16:creationId xmlns:a16="http://schemas.microsoft.com/office/drawing/2014/main" id="{D7CDEA29-EB4D-4DA4-8B32-2F38A8F93CC7}"/>
                </a:ext>
              </a:extLst>
            </p:cNvPr>
            <p:cNvSpPr/>
            <p:nvPr/>
          </p:nvSpPr>
          <p:spPr>
            <a:xfrm>
              <a:off x="1232548" y="6021493"/>
              <a:ext cx="40032" cy="46740"/>
            </a:xfrm>
            <a:custGeom>
              <a:avLst/>
              <a:gdLst>
                <a:gd name="connsiteX0" fmla="*/ 37744 w 40032"/>
                <a:gd name="connsiteY0" fmla="*/ 15722 h 46740"/>
                <a:gd name="connsiteX1" fmla="*/ 29204 w 40032"/>
                <a:gd name="connsiteY1" fmla="*/ 45319 h 46740"/>
                <a:gd name="connsiteX2" fmla="*/ 2215 w 40032"/>
                <a:gd name="connsiteY2" fmla="*/ 30521 h 46740"/>
                <a:gd name="connsiteX3" fmla="*/ 10755 w 40032"/>
                <a:gd name="connsiteY3" fmla="*/ 989 h 46740"/>
                <a:gd name="connsiteX4" fmla="*/ 37744 w 40032"/>
                <a:gd name="connsiteY4" fmla="*/ 15722 h 4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032" h="46740">
                  <a:moveTo>
                    <a:pt x="37744" y="15722"/>
                  </a:moveTo>
                  <a:cubicBezTo>
                    <a:pt x="42829" y="27978"/>
                    <a:pt x="39048" y="41212"/>
                    <a:pt x="29204" y="45319"/>
                  </a:cubicBezTo>
                  <a:cubicBezTo>
                    <a:pt x="19360" y="49426"/>
                    <a:pt x="7300" y="42776"/>
                    <a:pt x="2215" y="30521"/>
                  </a:cubicBezTo>
                  <a:cubicBezTo>
                    <a:pt x="-2870" y="18265"/>
                    <a:pt x="977" y="5031"/>
                    <a:pt x="10755" y="989"/>
                  </a:cubicBezTo>
                  <a:cubicBezTo>
                    <a:pt x="20534" y="-3052"/>
                    <a:pt x="32659" y="3467"/>
                    <a:pt x="37744" y="15722"/>
                  </a:cubicBezTo>
                  <a:close/>
                </a:path>
              </a:pathLst>
            </a:custGeom>
            <a:solidFill>
              <a:srgbClr val="1C1C1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7" name="Forme libre : forme 186">
              <a:extLst>
                <a:ext uri="{FF2B5EF4-FFF2-40B4-BE49-F238E27FC236}">
                  <a16:creationId xmlns:a16="http://schemas.microsoft.com/office/drawing/2014/main" id="{A80AF26A-5230-4323-830F-9D3E08C1F01C}"/>
                </a:ext>
              </a:extLst>
            </p:cNvPr>
            <p:cNvSpPr/>
            <p:nvPr/>
          </p:nvSpPr>
          <p:spPr>
            <a:xfrm>
              <a:off x="1187466" y="5906067"/>
              <a:ext cx="208887" cy="143959"/>
            </a:xfrm>
            <a:custGeom>
              <a:avLst/>
              <a:gdLst>
                <a:gd name="connsiteX0" fmla="*/ -31 w 208887"/>
                <a:gd name="connsiteY0" fmla="*/ 73781 h 143959"/>
                <a:gd name="connsiteX1" fmla="*/ 141562 w 208887"/>
                <a:gd name="connsiteY1" fmla="*/ 143339 h 143959"/>
                <a:gd name="connsiteX2" fmla="*/ 208578 w 208887"/>
                <a:gd name="connsiteY2" fmla="*/ 112961 h 143959"/>
                <a:gd name="connsiteX3" fmla="*/ 135239 w 208887"/>
                <a:gd name="connsiteY3" fmla="*/ 2985 h 143959"/>
                <a:gd name="connsiteX4" fmla="*/ -31 w 208887"/>
                <a:gd name="connsiteY4" fmla="*/ 73781 h 14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887" h="143959">
                  <a:moveTo>
                    <a:pt x="-31" y="73781"/>
                  </a:moveTo>
                  <a:cubicBezTo>
                    <a:pt x="-31" y="73781"/>
                    <a:pt x="131458" y="140797"/>
                    <a:pt x="141562" y="143339"/>
                  </a:cubicBezTo>
                  <a:cubicBezTo>
                    <a:pt x="151667" y="145882"/>
                    <a:pt x="171941" y="136820"/>
                    <a:pt x="208578" y="112961"/>
                  </a:cubicBezTo>
                  <a:cubicBezTo>
                    <a:pt x="208578" y="112961"/>
                    <a:pt x="217444" y="19413"/>
                    <a:pt x="135239" y="2985"/>
                  </a:cubicBezTo>
                  <a:cubicBezTo>
                    <a:pt x="53034" y="-13443"/>
                    <a:pt x="11313" y="37079"/>
                    <a:pt x="-31" y="73781"/>
                  </a:cubicBezTo>
                  <a:close/>
                </a:path>
              </a:pathLst>
            </a:custGeom>
            <a:solidFill>
              <a:srgbClr val="7F99BA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8" name="Forme libre : forme 187">
              <a:extLst>
                <a:ext uri="{FF2B5EF4-FFF2-40B4-BE49-F238E27FC236}">
                  <a16:creationId xmlns:a16="http://schemas.microsoft.com/office/drawing/2014/main" id="{69DEE9DE-E2D9-412F-ADFD-9D75D8914FDE}"/>
                </a:ext>
              </a:extLst>
            </p:cNvPr>
            <p:cNvSpPr/>
            <p:nvPr/>
          </p:nvSpPr>
          <p:spPr>
            <a:xfrm>
              <a:off x="1187466" y="5941980"/>
              <a:ext cx="143124" cy="107697"/>
            </a:xfrm>
            <a:custGeom>
              <a:avLst/>
              <a:gdLst>
                <a:gd name="connsiteX0" fmla="*/ 142671 w 143124"/>
                <a:gd name="connsiteY0" fmla="*/ 107491 h 107697"/>
                <a:gd name="connsiteX1" fmla="*/ 105512 w 143124"/>
                <a:gd name="connsiteY1" fmla="*/ 13030 h 107697"/>
                <a:gd name="connsiteX2" fmla="*/ 4142 w 143124"/>
                <a:gd name="connsiteY2" fmla="*/ 26981 h 107697"/>
                <a:gd name="connsiteX3" fmla="*/ -31 w 143124"/>
                <a:gd name="connsiteY3" fmla="*/ 37868 h 107697"/>
                <a:gd name="connsiteX4" fmla="*/ 141562 w 143124"/>
                <a:gd name="connsiteY4" fmla="*/ 107426 h 107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124" h="107697">
                  <a:moveTo>
                    <a:pt x="142671" y="107491"/>
                  </a:moveTo>
                  <a:cubicBezTo>
                    <a:pt x="145213" y="71767"/>
                    <a:pt x="136738" y="33174"/>
                    <a:pt x="105512" y="13030"/>
                  </a:cubicBezTo>
                  <a:cubicBezTo>
                    <a:pt x="71548" y="-8939"/>
                    <a:pt x="27284" y="-3071"/>
                    <a:pt x="4142" y="26981"/>
                  </a:cubicBezTo>
                  <a:cubicBezTo>
                    <a:pt x="2557" y="30534"/>
                    <a:pt x="1162" y="34165"/>
                    <a:pt x="-31" y="37868"/>
                  </a:cubicBezTo>
                  <a:cubicBezTo>
                    <a:pt x="-31" y="37868"/>
                    <a:pt x="131458" y="104883"/>
                    <a:pt x="141562" y="107426"/>
                  </a:cubicBezTo>
                  <a:close/>
                </a:path>
              </a:pathLst>
            </a:custGeom>
            <a:solidFill>
              <a:srgbClr val="9CAAB3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9" name="Forme libre : forme 188">
              <a:extLst>
                <a:ext uri="{FF2B5EF4-FFF2-40B4-BE49-F238E27FC236}">
                  <a16:creationId xmlns:a16="http://schemas.microsoft.com/office/drawing/2014/main" id="{86A4BF0E-0145-409C-804D-A0F3BD8BEFBB}"/>
                </a:ext>
              </a:extLst>
            </p:cNvPr>
            <p:cNvSpPr/>
            <p:nvPr/>
          </p:nvSpPr>
          <p:spPr>
            <a:xfrm>
              <a:off x="1205068" y="5906060"/>
              <a:ext cx="191286" cy="143682"/>
            </a:xfrm>
            <a:custGeom>
              <a:avLst/>
              <a:gdLst>
                <a:gd name="connsiteX0" fmla="*/ 117638 w 191286"/>
                <a:gd name="connsiteY0" fmla="*/ 2991 h 143682"/>
                <a:gd name="connsiteX1" fmla="*/ -31 w 191286"/>
                <a:gd name="connsiteY1" fmla="*/ 40671 h 143682"/>
                <a:gd name="connsiteX2" fmla="*/ 83022 w 191286"/>
                <a:gd name="connsiteY2" fmla="*/ 37542 h 143682"/>
                <a:gd name="connsiteX3" fmla="*/ 132631 w 191286"/>
                <a:gd name="connsiteY3" fmla="*/ 143476 h 143682"/>
                <a:gd name="connsiteX4" fmla="*/ 190976 w 191286"/>
                <a:gd name="connsiteY4" fmla="*/ 113293 h 143682"/>
                <a:gd name="connsiteX5" fmla="*/ 117638 w 191286"/>
                <a:gd name="connsiteY5" fmla="*/ 2991 h 14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1286" h="143682">
                  <a:moveTo>
                    <a:pt x="117638" y="2991"/>
                  </a:moveTo>
                  <a:cubicBezTo>
                    <a:pt x="58966" y="-8743"/>
                    <a:pt x="21091" y="13617"/>
                    <a:pt x="-31" y="40671"/>
                  </a:cubicBezTo>
                  <a:cubicBezTo>
                    <a:pt x="24970" y="24432"/>
                    <a:pt x="56867" y="23226"/>
                    <a:pt x="83022" y="37542"/>
                  </a:cubicBezTo>
                  <a:cubicBezTo>
                    <a:pt x="122462" y="58859"/>
                    <a:pt x="135174" y="101624"/>
                    <a:pt x="132631" y="143476"/>
                  </a:cubicBezTo>
                  <a:cubicBezTo>
                    <a:pt x="144235" y="141259"/>
                    <a:pt x="162684" y="131807"/>
                    <a:pt x="190976" y="113293"/>
                  </a:cubicBezTo>
                  <a:cubicBezTo>
                    <a:pt x="190976" y="112967"/>
                    <a:pt x="199842" y="19419"/>
                    <a:pt x="117638" y="2991"/>
                  </a:cubicBezTo>
                  <a:close/>
                </a:path>
              </a:pathLst>
            </a:custGeom>
            <a:solidFill>
              <a:srgbClr val="1D1D1B">
                <a:alpha val="40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0" name="Forme libre : forme 189">
              <a:extLst>
                <a:ext uri="{FF2B5EF4-FFF2-40B4-BE49-F238E27FC236}">
                  <a16:creationId xmlns:a16="http://schemas.microsoft.com/office/drawing/2014/main" id="{90901A52-0A8F-44EB-8A98-0EF26BCD2C3B}"/>
                </a:ext>
              </a:extLst>
            </p:cNvPr>
            <p:cNvSpPr/>
            <p:nvPr/>
          </p:nvSpPr>
          <p:spPr>
            <a:xfrm>
              <a:off x="1264586" y="5851044"/>
              <a:ext cx="63234" cy="87724"/>
            </a:xfrm>
            <a:custGeom>
              <a:avLst/>
              <a:gdLst>
                <a:gd name="connsiteX0" fmla="*/ -31 w 63234"/>
                <a:gd name="connsiteY0" fmla="*/ 9963 h 87724"/>
                <a:gd name="connsiteX1" fmla="*/ 1208 w 63234"/>
                <a:gd name="connsiteY1" fmla="*/ 78216 h 87724"/>
                <a:gd name="connsiteX2" fmla="*/ 63204 w 63234"/>
                <a:gd name="connsiteY2" fmla="*/ 73132 h 87724"/>
                <a:gd name="connsiteX3" fmla="*/ 59423 w 63234"/>
                <a:gd name="connsiteY3" fmla="*/ -207 h 87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34" h="87724">
                  <a:moveTo>
                    <a:pt x="-31" y="9963"/>
                  </a:moveTo>
                  <a:lnTo>
                    <a:pt x="1208" y="78216"/>
                  </a:lnTo>
                  <a:cubicBezTo>
                    <a:pt x="1208" y="78216"/>
                    <a:pt x="24025" y="102206"/>
                    <a:pt x="63204" y="73132"/>
                  </a:cubicBezTo>
                  <a:lnTo>
                    <a:pt x="59423" y="-207"/>
                  </a:lnTo>
                  <a:close/>
                </a:path>
              </a:pathLst>
            </a:custGeom>
            <a:solidFill>
              <a:srgbClr val="7F99BA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1" name="Forme libre : forme 190">
              <a:extLst>
                <a:ext uri="{FF2B5EF4-FFF2-40B4-BE49-F238E27FC236}">
                  <a16:creationId xmlns:a16="http://schemas.microsoft.com/office/drawing/2014/main" id="{FD515752-3590-4C45-BD46-2968E2FC1331}"/>
                </a:ext>
              </a:extLst>
            </p:cNvPr>
            <p:cNvSpPr/>
            <p:nvPr/>
          </p:nvSpPr>
          <p:spPr>
            <a:xfrm>
              <a:off x="1264586" y="5851044"/>
              <a:ext cx="63495" cy="87354"/>
            </a:xfrm>
            <a:custGeom>
              <a:avLst/>
              <a:gdLst>
                <a:gd name="connsiteX0" fmla="*/ 59423 w 63495"/>
                <a:gd name="connsiteY0" fmla="*/ -207 h 87354"/>
                <a:gd name="connsiteX1" fmla="*/ -31 w 63495"/>
                <a:gd name="connsiteY1" fmla="*/ 9963 h 87354"/>
                <a:gd name="connsiteX2" fmla="*/ 621 w 63495"/>
                <a:gd name="connsiteY2" fmla="*/ 45882 h 87354"/>
                <a:gd name="connsiteX3" fmla="*/ 10074 w 63495"/>
                <a:gd name="connsiteY3" fmla="*/ 37147 h 87354"/>
                <a:gd name="connsiteX4" fmla="*/ 39409 w 63495"/>
                <a:gd name="connsiteY4" fmla="*/ 45947 h 87354"/>
                <a:gd name="connsiteX5" fmla="*/ 39409 w 63495"/>
                <a:gd name="connsiteY5" fmla="*/ 78542 h 87354"/>
                <a:gd name="connsiteX6" fmla="*/ 24937 w 63495"/>
                <a:gd name="connsiteY6" fmla="*/ 87147 h 87354"/>
                <a:gd name="connsiteX7" fmla="*/ 63465 w 63495"/>
                <a:gd name="connsiteY7" fmla="*/ 72806 h 87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495" h="87354">
                  <a:moveTo>
                    <a:pt x="59423" y="-207"/>
                  </a:moveTo>
                  <a:lnTo>
                    <a:pt x="-31" y="9963"/>
                  </a:lnTo>
                  <a:lnTo>
                    <a:pt x="621" y="45882"/>
                  </a:lnTo>
                  <a:cubicBezTo>
                    <a:pt x="3099" y="37734"/>
                    <a:pt x="3033" y="35582"/>
                    <a:pt x="10074" y="37147"/>
                  </a:cubicBezTo>
                  <a:cubicBezTo>
                    <a:pt x="32825" y="42167"/>
                    <a:pt x="39149" y="34474"/>
                    <a:pt x="39409" y="45947"/>
                  </a:cubicBezTo>
                  <a:cubicBezTo>
                    <a:pt x="39409" y="51228"/>
                    <a:pt x="39931" y="73523"/>
                    <a:pt x="39409" y="78542"/>
                  </a:cubicBezTo>
                  <a:cubicBezTo>
                    <a:pt x="38366" y="85779"/>
                    <a:pt x="31913" y="85061"/>
                    <a:pt x="24937" y="87147"/>
                  </a:cubicBezTo>
                  <a:cubicBezTo>
                    <a:pt x="39051" y="86972"/>
                    <a:pt x="52669" y="81907"/>
                    <a:pt x="63465" y="72806"/>
                  </a:cubicBezTo>
                  <a:close/>
                </a:path>
              </a:pathLst>
            </a:custGeom>
            <a:solidFill>
              <a:srgbClr val="1D1D1B">
                <a:alpha val="30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2" name="Forme libre : forme 191">
              <a:extLst>
                <a:ext uri="{FF2B5EF4-FFF2-40B4-BE49-F238E27FC236}">
                  <a16:creationId xmlns:a16="http://schemas.microsoft.com/office/drawing/2014/main" id="{EA4FFE82-3B7B-4A2D-A5B6-F2B57444059C}"/>
                </a:ext>
              </a:extLst>
            </p:cNvPr>
            <p:cNvSpPr/>
            <p:nvPr/>
          </p:nvSpPr>
          <p:spPr>
            <a:xfrm>
              <a:off x="1264586" y="5851044"/>
              <a:ext cx="61669" cy="50442"/>
            </a:xfrm>
            <a:custGeom>
              <a:avLst/>
              <a:gdLst>
                <a:gd name="connsiteX0" fmla="*/ 61639 w 61669"/>
                <a:gd name="connsiteY0" fmla="*/ 43731 h 50442"/>
                <a:gd name="connsiteX1" fmla="*/ 59423 w 61669"/>
                <a:gd name="connsiteY1" fmla="*/ -207 h 50442"/>
                <a:gd name="connsiteX2" fmla="*/ -31 w 61669"/>
                <a:gd name="connsiteY2" fmla="*/ 9963 h 50442"/>
                <a:gd name="connsiteX3" fmla="*/ 556 w 61669"/>
                <a:gd name="connsiteY3" fmla="*/ 42558 h 50442"/>
                <a:gd name="connsiteX4" fmla="*/ 61639 w 61669"/>
                <a:gd name="connsiteY4" fmla="*/ 43731 h 50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669" h="50442">
                  <a:moveTo>
                    <a:pt x="61639" y="43731"/>
                  </a:moveTo>
                  <a:lnTo>
                    <a:pt x="59423" y="-207"/>
                  </a:lnTo>
                  <a:lnTo>
                    <a:pt x="-31" y="9963"/>
                  </a:lnTo>
                  <a:lnTo>
                    <a:pt x="556" y="42558"/>
                  </a:lnTo>
                  <a:cubicBezTo>
                    <a:pt x="19526" y="53444"/>
                    <a:pt x="41365" y="51749"/>
                    <a:pt x="61639" y="43731"/>
                  </a:cubicBezTo>
                  <a:close/>
                </a:path>
              </a:pathLst>
            </a:custGeom>
            <a:solidFill>
              <a:srgbClr val="32394B">
                <a:alpha val="40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3" name="Forme libre : forme 192">
              <a:extLst>
                <a:ext uri="{FF2B5EF4-FFF2-40B4-BE49-F238E27FC236}">
                  <a16:creationId xmlns:a16="http://schemas.microsoft.com/office/drawing/2014/main" id="{BFF021CE-5A5C-4FD1-A9C5-2E26451F3F6E}"/>
                </a:ext>
              </a:extLst>
            </p:cNvPr>
            <p:cNvSpPr/>
            <p:nvPr/>
          </p:nvSpPr>
          <p:spPr>
            <a:xfrm>
              <a:off x="1235511" y="5719555"/>
              <a:ext cx="106194" cy="164455"/>
            </a:xfrm>
            <a:custGeom>
              <a:avLst/>
              <a:gdLst>
                <a:gd name="connsiteX0" fmla="*/ -31 w 106194"/>
                <a:gd name="connsiteY0" fmla="*/ 3574 h 164455"/>
                <a:gd name="connsiteX1" fmla="*/ 10074 w 106194"/>
                <a:gd name="connsiteY1" fmla="*/ 147775 h 164455"/>
                <a:gd name="connsiteX2" fmla="*/ 106164 w 106194"/>
                <a:gd name="connsiteY2" fmla="*/ 140147 h 164455"/>
                <a:gd name="connsiteX3" fmla="*/ 103622 w 106194"/>
                <a:gd name="connsiteY3" fmla="*/ -207 h 16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194" h="164455">
                  <a:moveTo>
                    <a:pt x="-31" y="3574"/>
                  </a:moveTo>
                  <a:lnTo>
                    <a:pt x="10074" y="147775"/>
                  </a:lnTo>
                  <a:cubicBezTo>
                    <a:pt x="10074" y="147775"/>
                    <a:pt x="56880" y="189496"/>
                    <a:pt x="106164" y="140147"/>
                  </a:cubicBezTo>
                  <a:lnTo>
                    <a:pt x="103622" y="-207"/>
                  </a:lnTo>
                  <a:close/>
                </a:path>
              </a:pathLst>
            </a:custGeom>
            <a:solidFill>
              <a:srgbClr val="495B69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4" name="Forme libre : forme 193">
              <a:extLst>
                <a:ext uri="{FF2B5EF4-FFF2-40B4-BE49-F238E27FC236}">
                  <a16:creationId xmlns:a16="http://schemas.microsoft.com/office/drawing/2014/main" id="{C2F3FE3C-FF53-4A23-BF05-DB966178A590}"/>
                </a:ext>
              </a:extLst>
            </p:cNvPr>
            <p:cNvSpPr/>
            <p:nvPr/>
          </p:nvSpPr>
          <p:spPr>
            <a:xfrm>
              <a:off x="1250896" y="5721381"/>
              <a:ext cx="44850" cy="162549"/>
            </a:xfrm>
            <a:custGeom>
              <a:avLst/>
              <a:gdLst>
                <a:gd name="connsiteX0" fmla="*/ 39083 w 44850"/>
                <a:gd name="connsiteY0" fmla="*/ -207 h 162549"/>
                <a:gd name="connsiteX1" fmla="*/ -31 w 44850"/>
                <a:gd name="connsiteY1" fmla="*/ 1227 h 162549"/>
                <a:gd name="connsiteX2" fmla="*/ 8835 w 44850"/>
                <a:gd name="connsiteY2" fmla="*/ 155011 h 162549"/>
                <a:gd name="connsiteX3" fmla="*/ 44820 w 44850"/>
                <a:gd name="connsiteY3" fmla="*/ 162117 h 162549"/>
                <a:gd name="connsiteX4" fmla="*/ 39083 w 44850"/>
                <a:gd name="connsiteY4" fmla="*/ -207 h 16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850" h="162549">
                  <a:moveTo>
                    <a:pt x="39083" y="-207"/>
                  </a:moveTo>
                  <a:lnTo>
                    <a:pt x="-31" y="1227"/>
                  </a:lnTo>
                  <a:cubicBezTo>
                    <a:pt x="3685" y="52467"/>
                    <a:pt x="6488" y="103706"/>
                    <a:pt x="8835" y="155011"/>
                  </a:cubicBezTo>
                  <a:cubicBezTo>
                    <a:pt x="19937" y="160676"/>
                    <a:pt x="32395" y="163140"/>
                    <a:pt x="44820" y="162117"/>
                  </a:cubicBezTo>
                  <a:cubicBezTo>
                    <a:pt x="44429" y="107943"/>
                    <a:pt x="42995" y="53835"/>
                    <a:pt x="39083" y="-207"/>
                  </a:cubicBezTo>
                  <a:close/>
                </a:path>
              </a:pathLst>
            </a:custGeom>
            <a:solidFill>
              <a:srgbClr val="9CAAB3">
                <a:alpha val="60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5" name="Forme libre : forme 194">
              <a:extLst>
                <a:ext uri="{FF2B5EF4-FFF2-40B4-BE49-F238E27FC236}">
                  <a16:creationId xmlns:a16="http://schemas.microsoft.com/office/drawing/2014/main" id="{CAAB4173-4A41-49D6-8BEB-231F72D3044F}"/>
                </a:ext>
              </a:extLst>
            </p:cNvPr>
            <p:cNvSpPr/>
            <p:nvPr/>
          </p:nvSpPr>
          <p:spPr>
            <a:xfrm>
              <a:off x="1235251" y="5719881"/>
              <a:ext cx="105021" cy="81785"/>
            </a:xfrm>
            <a:custGeom>
              <a:avLst/>
              <a:gdLst>
                <a:gd name="connsiteX0" fmla="*/ 104991 w 105021"/>
                <a:gd name="connsiteY0" fmla="*/ 73784 h 81785"/>
                <a:gd name="connsiteX1" fmla="*/ 103622 w 105021"/>
                <a:gd name="connsiteY1" fmla="*/ -207 h 81785"/>
                <a:gd name="connsiteX2" fmla="*/ -31 w 105021"/>
                <a:gd name="connsiteY2" fmla="*/ 3574 h 81785"/>
                <a:gd name="connsiteX3" fmla="*/ 4598 w 105021"/>
                <a:gd name="connsiteY3" fmla="*/ 69937 h 81785"/>
                <a:gd name="connsiteX4" fmla="*/ 104991 w 105021"/>
                <a:gd name="connsiteY4" fmla="*/ 73784 h 8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021" h="81785">
                  <a:moveTo>
                    <a:pt x="104991" y="73784"/>
                  </a:moveTo>
                  <a:lnTo>
                    <a:pt x="103622" y="-207"/>
                  </a:lnTo>
                  <a:lnTo>
                    <a:pt x="-31" y="3574"/>
                  </a:lnTo>
                  <a:lnTo>
                    <a:pt x="4598" y="69937"/>
                  </a:lnTo>
                  <a:cubicBezTo>
                    <a:pt x="34455" y="85779"/>
                    <a:pt x="69984" y="83823"/>
                    <a:pt x="104991" y="73784"/>
                  </a:cubicBezTo>
                  <a:close/>
                </a:path>
              </a:pathLst>
            </a:custGeom>
            <a:solidFill>
              <a:srgbClr val="32394B">
                <a:alpha val="40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6" name="Forme libre : forme 195">
              <a:extLst>
                <a:ext uri="{FF2B5EF4-FFF2-40B4-BE49-F238E27FC236}">
                  <a16:creationId xmlns:a16="http://schemas.microsoft.com/office/drawing/2014/main" id="{972BC4C7-67A9-4316-BDF5-4EF2ED2BEDDF}"/>
                </a:ext>
              </a:extLst>
            </p:cNvPr>
            <p:cNvSpPr/>
            <p:nvPr/>
          </p:nvSpPr>
          <p:spPr>
            <a:xfrm>
              <a:off x="1122993" y="5433827"/>
              <a:ext cx="297136" cy="346485"/>
            </a:xfrm>
            <a:custGeom>
              <a:avLst/>
              <a:gdLst>
                <a:gd name="connsiteX0" fmla="*/ 0 w 297136"/>
                <a:gd name="connsiteY0" fmla="*/ 0 h 346485"/>
                <a:gd name="connsiteX1" fmla="*/ 11408 w 297136"/>
                <a:gd name="connsiteY1" fmla="*/ 261738 h 346485"/>
                <a:gd name="connsiteX2" fmla="*/ 175753 w 297136"/>
                <a:gd name="connsiteY2" fmla="*/ 346486 h 346485"/>
                <a:gd name="connsiteX3" fmla="*/ 297137 w 297136"/>
                <a:gd name="connsiteY3" fmla="*/ 292117 h 346485"/>
                <a:gd name="connsiteX4" fmla="*/ 295246 w 297136"/>
                <a:gd name="connsiteY4" fmla="*/ 163627 h 346485"/>
                <a:gd name="connsiteX5" fmla="*/ 0 w 297136"/>
                <a:gd name="connsiteY5" fmla="*/ 0 h 346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136" h="346485">
                  <a:moveTo>
                    <a:pt x="0" y="0"/>
                  </a:moveTo>
                  <a:lnTo>
                    <a:pt x="11408" y="261738"/>
                  </a:lnTo>
                  <a:lnTo>
                    <a:pt x="175753" y="346486"/>
                  </a:lnTo>
                  <a:lnTo>
                    <a:pt x="297137" y="292117"/>
                  </a:lnTo>
                  <a:lnTo>
                    <a:pt x="295246" y="1636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AAB3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7" name="Forme libre : forme 196">
              <a:extLst>
                <a:ext uri="{FF2B5EF4-FFF2-40B4-BE49-F238E27FC236}">
                  <a16:creationId xmlns:a16="http://schemas.microsoft.com/office/drawing/2014/main" id="{7678C5C1-53EC-4265-A279-C7DD57345C5D}"/>
                </a:ext>
              </a:extLst>
            </p:cNvPr>
            <p:cNvSpPr/>
            <p:nvPr/>
          </p:nvSpPr>
          <p:spPr>
            <a:xfrm>
              <a:off x="1296399" y="5534481"/>
              <a:ext cx="123730" cy="245832"/>
            </a:xfrm>
            <a:custGeom>
              <a:avLst/>
              <a:gdLst>
                <a:gd name="connsiteX0" fmla="*/ 0 w 123730"/>
                <a:gd name="connsiteY0" fmla="*/ 0 h 245832"/>
                <a:gd name="connsiteX1" fmla="*/ 2347 w 123730"/>
                <a:gd name="connsiteY1" fmla="*/ 245832 h 245832"/>
                <a:gd name="connsiteX2" fmla="*/ 123731 w 123730"/>
                <a:gd name="connsiteY2" fmla="*/ 191463 h 245832"/>
                <a:gd name="connsiteX3" fmla="*/ 121840 w 123730"/>
                <a:gd name="connsiteY3" fmla="*/ 62973 h 245832"/>
                <a:gd name="connsiteX4" fmla="*/ 0 w 123730"/>
                <a:gd name="connsiteY4" fmla="*/ 0 h 245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730" h="245832">
                  <a:moveTo>
                    <a:pt x="0" y="0"/>
                  </a:moveTo>
                  <a:lnTo>
                    <a:pt x="2347" y="245832"/>
                  </a:lnTo>
                  <a:lnTo>
                    <a:pt x="123731" y="191463"/>
                  </a:lnTo>
                  <a:lnTo>
                    <a:pt x="121840" y="629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2394B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8" name="Forme libre : forme 197">
              <a:extLst>
                <a:ext uri="{FF2B5EF4-FFF2-40B4-BE49-F238E27FC236}">
                  <a16:creationId xmlns:a16="http://schemas.microsoft.com/office/drawing/2014/main" id="{CC34DB3A-6145-4AAE-96B9-CDC7CAD9D1FB}"/>
                </a:ext>
              </a:extLst>
            </p:cNvPr>
            <p:cNvSpPr/>
            <p:nvPr/>
          </p:nvSpPr>
          <p:spPr>
            <a:xfrm>
              <a:off x="1331259" y="5552669"/>
              <a:ext cx="58166" cy="164836"/>
            </a:xfrm>
            <a:custGeom>
              <a:avLst/>
              <a:gdLst>
                <a:gd name="connsiteX0" fmla="*/ 247 w 58166"/>
                <a:gd name="connsiteY0" fmla="*/ -207 h 164836"/>
                <a:gd name="connsiteX1" fmla="*/ 1551 w 58166"/>
                <a:gd name="connsiteY1" fmla="*/ 117135 h 164836"/>
                <a:gd name="connsiteX2" fmla="*/ 34146 w 58166"/>
                <a:gd name="connsiteY2" fmla="*/ 163876 h 164836"/>
                <a:gd name="connsiteX3" fmla="*/ 58136 w 58166"/>
                <a:gd name="connsiteY3" fmla="*/ 104488 h 164836"/>
                <a:gd name="connsiteX4" fmla="*/ 58136 w 58166"/>
                <a:gd name="connsiteY4" fmla="*/ 28803 h 16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66" h="164836">
                  <a:moveTo>
                    <a:pt x="247" y="-207"/>
                  </a:moveTo>
                  <a:cubicBezTo>
                    <a:pt x="247" y="-207"/>
                    <a:pt x="-926" y="89560"/>
                    <a:pt x="1551" y="117135"/>
                  </a:cubicBezTo>
                  <a:cubicBezTo>
                    <a:pt x="4028" y="144710"/>
                    <a:pt x="11655" y="169287"/>
                    <a:pt x="34146" y="163876"/>
                  </a:cubicBezTo>
                  <a:cubicBezTo>
                    <a:pt x="56637" y="158466"/>
                    <a:pt x="58136" y="137344"/>
                    <a:pt x="58136" y="104488"/>
                  </a:cubicBezTo>
                  <a:lnTo>
                    <a:pt x="58136" y="28803"/>
                  </a:lnTo>
                  <a:close/>
                </a:path>
              </a:pathLst>
            </a:custGeom>
            <a:solidFill>
              <a:srgbClr val="505767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99" name="Graphique 170">
            <a:extLst>
              <a:ext uri="{FF2B5EF4-FFF2-40B4-BE49-F238E27FC236}">
                <a16:creationId xmlns:a16="http://schemas.microsoft.com/office/drawing/2014/main" id="{3FE60E4A-7F54-4E1F-B657-607E682D24FE}"/>
              </a:ext>
            </a:extLst>
          </p:cNvPr>
          <p:cNvGrpSpPr/>
          <p:nvPr/>
        </p:nvGrpSpPr>
        <p:grpSpPr>
          <a:xfrm>
            <a:off x="449058" y="2367772"/>
            <a:ext cx="6604084" cy="4933426"/>
            <a:chOff x="449058" y="2367772"/>
            <a:chExt cx="6604084" cy="4933426"/>
          </a:xfrm>
        </p:grpSpPr>
        <p:sp>
          <p:nvSpPr>
            <p:cNvPr id="200" name="Forme libre : forme 199">
              <a:extLst>
                <a:ext uri="{FF2B5EF4-FFF2-40B4-BE49-F238E27FC236}">
                  <a16:creationId xmlns:a16="http://schemas.microsoft.com/office/drawing/2014/main" id="{DB0028B2-1A2D-4FDE-9589-23007B4920D9}"/>
                </a:ext>
              </a:extLst>
            </p:cNvPr>
            <p:cNvSpPr/>
            <p:nvPr/>
          </p:nvSpPr>
          <p:spPr>
            <a:xfrm>
              <a:off x="1084727" y="5266810"/>
              <a:ext cx="3449469" cy="2034387"/>
            </a:xfrm>
            <a:custGeom>
              <a:avLst/>
              <a:gdLst>
                <a:gd name="connsiteX0" fmla="*/ 0 w 3449469"/>
                <a:gd name="connsiteY0" fmla="*/ 0 h 2034387"/>
                <a:gd name="connsiteX1" fmla="*/ 3977 w 3449469"/>
                <a:gd name="connsiteY1" fmla="*/ 150524 h 2034387"/>
                <a:gd name="connsiteX2" fmla="*/ 3373784 w 3449469"/>
                <a:gd name="connsiteY2" fmla="*/ 2034388 h 2034387"/>
                <a:gd name="connsiteX3" fmla="*/ 3449470 w 3449469"/>
                <a:gd name="connsiteY3" fmla="*/ 1923565 h 2034387"/>
                <a:gd name="connsiteX4" fmla="*/ 0 w 3449469"/>
                <a:gd name="connsiteY4" fmla="*/ 0 h 203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9469" h="2034387">
                  <a:moveTo>
                    <a:pt x="0" y="0"/>
                  </a:moveTo>
                  <a:lnTo>
                    <a:pt x="3977" y="150524"/>
                  </a:lnTo>
                  <a:lnTo>
                    <a:pt x="3373784" y="2034388"/>
                  </a:lnTo>
                  <a:lnTo>
                    <a:pt x="3449470" y="19235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05767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1" name="Forme libre : forme 200">
              <a:extLst>
                <a:ext uri="{FF2B5EF4-FFF2-40B4-BE49-F238E27FC236}">
                  <a16:creationId xmlns:a16="http://schemas.microsoft.com/office/drawing/2014/main" id="{3CA548C3-08B9-4FD2-928B-43D51D2A8432}"/>
                </a:ext>
              </a:extLst>
            </p:cNvPr>
            <p:cNvSpPr/>
            <p:nvPr/>
          </p:nvSpPr>
          <p:spPr>
            <a:xfrm>
              <a:off x="449058" y="3501788"/>
              <a:ext cx="232728" cy="166169"/>
            </a:xfrm>
            <a:custGeom>
              <a:avLst/>
              <a:gdLst>
                <a:gd name="connsiteX0" fmla="*/ 232729 w 232728"/>
                <a:gd name="connsiteY0" fmla="*/ 125426 h 166169"/>
                <a:gd name="connsiteX1" fmla="*/ 189442 w 232728"/>
                <a:gd name="connsiteY1" fmla="*/ 0 h 166169"/>
                <a:gd name="connsiteX2" fmla="*/ 0 w 232728"/>
                <a:gd name="connsiteY2" fmla="*/ 72883 h 166169"/>
                <a:gd name="connsiteX3" fmla="*/ 129794 w 232728"/>
                <a:gd name="connsiteY3" fmla="*/ 166170 h 166169"/>
                <a:gd name="connsiteX4" fmla="*/ 232729 w 232728"/>
                <a:gd name="connsiteY4" fmla="*/ 125426 h 166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728" h="166169">
                  <a:moveTo>
                    <a:pt x="232729" y="125426"/>
                  </a:moveTo>
                  <a:lnTo>
                    <a:pt x="189442" y="0"/>
                  </a:lnTo>
                  <a:lnTo>
                    <a:pt x="0" y="72883"/>
                  </a:lnTo>
                  <a:lnTo>
                    <a:pt x="129794" y="166170"/>
                  </a:lnTo>
                  <a:lnTo>
                    <a:pt x="232729" y="125426"/>
                  </a:lnTo>
                  <a:close/>
                </a:path>
              </a:pathLst>
            </a:custGeom>
            <a:solidFill>
              <a:srgbClr val="9CAAB3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2" name="Forme libre : forme 201">
              <a:extLst>
                <a:ext uri="{FF2B5EF4-FFF2-40B4-BE49-F238E27FC236}">
                  <a16:creationId xmlns:a16="http://schemas.microsoft.com/office/drawing/2014/main" id="{20953ACE-CDF0-4855-8A3F-3048275D20AB}"/>
                </a:ext>
              </a:extLst>
            </p:cNvPr>
            <p:cNvSpPr/>
            <p:nvPr/>
          </p:nvSpPr>
          <p:spPr>
            <a:xfrm>
              <a:off x="510745" y="2889457"/>
              <a:ext cx="4428543" cy="4080966"/>
            </a:xfrm>
            <a:custGeom>
              <a:avLst/>
              <a:gdLst>
                <a:gd name="connsiteX0" fmla="*/ 439268 w 4428543"/>
                <a:gd name="connsiteY0" fmla="*/ -207 h 4080966"/>
                <a:gd name="connsiteX1" fmla="*/ 5493 w 4428543"/>
                <a:gd name="connsiteY1" fmla="*/ 413229 h 4080966"/>
                <a:gd name="connsiteX2" fmla="*/ 895795 w 4428543"/>
                <a:gd name="connsiteY2" fmla="*/ 2151654 h 4080966"/>
                <a:gd name="connsiteX3" fmla="*/ 4344352 w 4428543"/>
                <a:gd name="connsiteY3" fmla="*/ 4080759 h 4080966"/>
                <a:gd name="connsiteX4" fmla="*/ 4428513 w 4428543"/>
                <a:gd name="connsiteY4" fmla="*/ 3725082 h 4080966"/>
                <a:gd name="connsiteX5" fmla="*/ 4344352 w 4428543"/>
                <a:gd name="connsiteY5" fmla="*/ 3551937 h 4080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8543" h="4080966">
                  <a:moveTo>
                    <a:pt x="439268" y="-207"/>
                  </a:moveTo>
                  <a:cubicBezTo>
                    <a:pt x="293894" y="42362"/>
                    <a:pt x="-47441" y="305404"/>
                    <a:pt x="5493" y="413229"/>
                  </a:cubicBezTo>
                  <a:cubicBezTo>
                    <a:pt x="38871" y="481157"/>
                    <a:pt x="895795" y="2151654"/>
                    <a:pt x="895795" y="2151654"/>
                  </a:cubicBezTo>
                  <a:lnTo>
                    <a:pt x="4344352" y="4080759"/>
                  </a:lnTo>
                  <a:lnTo>
                    <a:pt x="4428513" y="3725082"/>
                  </a:lnTo>
                  <a:lnTo>
                    <a:pt x="4344352" y="3551937"/>
                  </a:lnTo>
                  <a:close/>
                </a:path>
              </a:pathLst>
            </a:custGeom>
            <a:solidFill>
              <a:srgbClr val="D8CFC7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3" name="Forme libre : forme 202">
              <a:extLst>
                <a:ext uri="{FF2B5EF4-FFF2-40B4-BE49-F238E27FC236}">
                  <a16:creationId xmlns:a16="http://schemas.microsoft.com/office/drawing/2014/main" id="{0DA0C30F-6F4D-4C96-976B-B8BA939891AE}"/>
                </a:ext>
              </a:extLst>
            </p:cNvPr>
            <p:cNvSpPr/>
            <p:nvPr/>
          </p:nvSpPr>
          <p:spPr>
            <a:xfrm>
              <a:off x="449058" y="3574670"/>
              <a:ext cx="4156978" cy="3622223"/>
            </a:xfrm>
            <a:custGeom>
              <a:avLst/>
              <a:gdLst>
                <a:gd name="connsiteX0" fmla="*/ 0 w 4156978"/>
                <a:gd name="connsiteY0" fmla="*/ 0 h 3622223"/>
                <a:gd name="connsiteX1" fmla="*/ 0 w 4156978"/>
                <a:gd name="connsiteY1" fmla="*/ 1338809 h 3622223"/>
                <a:gd name="connsiteX2" fmla="*/ 4085139 w 4156978"/>
                <a:gd name="connsiteY2" fmla="*/ 3622224 h 3622223"/>
                <a:gd name="connsiteX3" fmla="*/ 4156978 w 4156978"/>
                <a:gd name="connsiteY3" fmla="*/ 3512248 h 3622223"/>
                <a:gd name="connsiteX4" fmla="*/ 129794 w 4156978"/>
                <a:gd name="connsiteY4" fmla="*/ 1260842 h 3622223"/>
                <a:gd name="connsiteX5" fmla="*/ 129794 w 4156978"/>
                <a:gd name="connsiteY5" fmla="*/ 93287 h 3622223"/>
                <a:gd name="connsiteX6" fmla="*/ 0 w 4156978"/>
                <a:gd name="connsiteY6" fmla="*/ 0 h 3622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6978" h="3622223">
                  <a:moveTo>
                    <a:pt x="0" y="0"/>
                  </a:moveTo>
                  <a:lnTo>
                    <a:pt x="0" y="1338809"/>
                  </a:lnTo>
                  <a:lnTo>
                    <a:pt x="4085139" y="3622224"/>
                  </a:lnTo>
                  <a:lnTo>
                    <a:pt x="4156978" y="3512248"/>
                  </a:lnTo>
                  <a:lnTo>
                    <a:pt x="129794" y="1260842"/>
                  </a:lnTo>
                  <a:lnTo>
                    <a:pt x="129794" y="932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95B69">
                <a:alpha val="40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4" name="Forme libre : forme 203">
              <a:extLst>
                <a:ext uri="{FF2B5EF4-FFF2-40B4-BE49-F238E27FC236}">
                  <a16:creationId xmlns:a16="http://schemas.microsoft.com/office/drawing/2014/main" id="{F5DC2D04-0E67-4CDF-8156-1F18480535CE}"/>
                </a:ext>
              </a:extLst>
            </p:cNvPr>
            <p:cNvSpPr/>
            <p:nvPr/>
          </p:nvSpPr>
          <p:spPr>
            <a:xfrm>
              <a:off x="578851" y="3627213"/>
              <a:ext cx="598380" cy="1208298"/>
            </a:xfrm>
            <a:custGeom>
              <a:avLst/>
              <a:gdLst>
                <a:gd name="connsiteX0" fmla="*/ 0 w 598380"/>
                <a:gd name="connsiteY0" fmla="*/ 1208299 h 1208298"/>
                <a:gd name="connsiteX1" fmla="*/ 598380 w 598380"/>
                <a:gd name="connsiteY1" fmla="*/ 966900 h 1208298"/>
                <a:gd name="connsiteX2" fmla="*/ 102935 w 598380"/>
                <a:gd name="connsiteY2" fmla="*/ 0 h 1208298"/>
                <a:gd name="connsiteX3" fmla="*/ 0 w 598380"/>
                <a:gd name="connsiteY3" fmla="*/ 40744 h 1208298"/>
                <a:gd name="connsiteX4" fmla="*/ 0 w 598380"/>
                <a:gd name="connsiteY4" fmla="*/ 1208299 h 120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8380" h="1208298">
                  <a:moveTo>
                    <a:pt x="0" y="1208299"/>
                  </a:moveTo>
                  <a:lnTo>
                    <a:pt x="598380" y="966900"/>
                  </a:lnTo>
                  <a:lnTo>
                    <a:pt x="102935" y="0"/>
                  </a:lnTo>
                  <a:lnTo>
                    <a:pt x="0" y="40744"/>
                  </a:lnTo>
                  <a:lnTo>
                    <a:pt x="0" y="1208299"/>
                  </a:lnTo>
                  <a:close/>
                </a:path>
              </a:pathLst>
            </a:custGeom>
            <a:solidFill>
              <a:srgbClr val="39405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5" name="Forme libre : forme 204">
              <a:extLst>
                <a:ext uri="{FF2B5EF4-FFF2-40B4-BE49-F238E27FC236}">
                  <a16:creationId xmlns:a16="http://schemas.microsoft.com/office/drawing/2014/main" id="{AFEA1F56-D095-4213-B208-8517F41DA35D}"/>
                </a:ext>
              </a:extLst>
            </p:cNvPr>
            <p:cNvSpPr/>
            <p:nvPr/>
          </p:nvSpPr>
          <p:spPr>
            <a:xfrm>
              <a:off x="578851" y="4594113"/>
              <a:ext cx="4276145" cy="2492804"/>
            </a:xfrm>
            <a:custGeom>
              <a:avLst/>
              <a:gdLst>
                <a:gd name="connsiteX0" fmla="*/ 598380 w 4276145"/>
                <a:gd name="connsiteY0" fmla="*/ 0 h 2492804"/>
                <a:gd name="connsiteX1" fmla="*/ 827719 w 4276145"/>
                <a:gd name="connsiteY1" fmla="*/ 447269 h 2492804"/>
                <a:gd name="connsiteX2" fmla="*/ 4276146 w 4276145"/>
                <a:gd name="connsiteY2" fmla="*/ 2376310 h 2492804"/>
                <a:gd name="connsiteX3" fmla="*/ 4027185 w 4276145"/>
                <a:gd name="connsiteY3" fmla="*/ 2492805 h 2492804"/>
                <a:gd name="connsiteX4" fmla="*/ 0 w 4276145"/>
                <a:gd name="connsiteY4" fmla="*/ 241399 h 2492804"/>
                <a:gd name="connsiteX5" fmla="*/ 598380 w 4276145"/>
                <a:gd name="connsiteY5" fmla="*/ 0 h 2492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76145" h="2492804">
                  <a:moveTo>
                    <a:pt x="598380" y="0"/>
                  </a:moveTo>
                  <a:lnTo>
                    <a:pt x="827719" y="447269"/>
                  </a:lnTo>
                  <a:lnTo>
                    <a:pt x="4276146" y="2376310"/>
                  </a:lnTo>
                  <a:lnTo>
                    <a:pt x="4027185" y="2492805"/>
                  </a:lnTo>
                  <a:lnTo>
                    <a:pt x="0" y="241399"/>
                  </a:lnTo>
                  <a:lnTo>
                    <a:pt x="598380" y="0"/>
                  </a:lnTo>
                  <a:close/>
                </a:path>
              </a:pathLst>
            </a:custGeom>
            <a:solidFill>
              <a:srgbClr val="32394B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6" name="Forme libre : forme 205">
              <a:extLst>
                <a:ext uri="{FF2B5EF4-FFF2-40B4-BE49-F238E27FC236}">
                  <a16:creationId xmlns:a16="http://schemas.microsoft.com/office/drawing/2014/main" id="{92D1DFAC-73CE-494A-826F-ABBC96FF655F}"/>
                </a:ext>
              </a:extLst>
            </p:cNvPr>
            <p:cNvSpPr/>
            <p:nvPr/>
          </p:nvSpPr>
          <p:spPr>
            <a:xfrm>
              <a:off x="854457" y="2367772"/>
              <a:ext cx="6198685" cy="4073829"/>
            </a:xfrm>
            <a:custGeom>
              <a:avLst/>
              <a:gdLst>
                <a:gd name="connsiteX0" fmla="*/ 5847215 w 6198685"/>
                <a:gd name="connsiteY0" fmla="*/ 3060829 h 4073829"/>
                <a:gd name="connsiteX1" fmla="*/ 2802836 w 6198685"/>
                <a:gd name="connsiteY1" fmla="*/ 1505393 h 4073829"/>
                <a:gd name="connsiteX2" fmla="*/ 2094024 w 6198685"/>
                <a:gd name="connsiteY2" fmla="*/ 119907 h 4073829"/>
                <a:gd name="connsiteX3" fmla="*/ 1800343 w 6198685"/>
                <a:gd name="connsiteY3" fmla="*/ 22448 h 4073829"/>
                <a:gd name="connsiteX4" fmla="*/ 133171 w 6198685"/>
                <a:gd name="connsiteY4" fmla="*/ 510461 h 4073829"/>
                <a:gd name="connsiteX5" fmla="*/ 23064 w 6198685"/>
                <a:gd name="connsiteY5" fmla="*/ 732824 h 4073829"/>
                <a:gd name="connsiteX6" fmla="*/ 807497 w 6198685"/>
                <a:gd name="connsiteY6" fmla="*/ 2294910 h 4073829"/>
                <a:gd name="connsiteX7" fmla="*/ 4000509 w 6198685"/>
                <a:gd name="connsiteY7" fmla="*/ 4073622 h 4073829"/>
                <a:gd name="connsiteX8" fmla="*/ 4950525 w 6198685"/>
                <a:gd name="connsiteY8" fmla="*/ 3963255 h 4073829"/>
                <a:gd name="connsiteX9" fmla="*/ 6198655 w 6198685"/>
                <a:gd name="connsiteY9" fmla="*/ 3280258 h 4073829"/>
                <a:gd name="connsiteX10" fmla="*/ 5965535 w 6198685"/>
                <a:gd name="connsiteY10" fmla="*/ 3155420 h 4073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8685" h="4073829">
                  <a:moveTo>
                    <a:pt x="5847215" y="3060829"/>
                  </a:moveTo>
                  <a:lnTo>
                    <a:pt x="2802836" y="1505393"/>
                  </a:lnTo>
                  <a:lnTo>
                    <a:pt x="2094024" y="119907"/>
                  </a:lnTo>
                  <a:cubicBezTo>
                    <a:pt x="2034440" y="3542"/>
                    <a:pt x="1968533" y="-26771"/>
                    <a:pt x="1800343" y="22448"/>
                  </a:cubicBezTo>
                  <a:lnTo>
                    <a:pt x="133171" y="510461"/>
                  </a:lnTo>
                  <a:cubicBezTo>
                    <a:pt x="-16767" y="554334"/>
                    <a:pt x="-18136" y="633149"/>
                    <a:pt x="23064" y="732824"/>
                  </a:cubicBezTo>
                  <a:cubicBezTo>
                    <a:pt x="64265" y="832500"/>
                    <a:pt x="807497" y="2294910"/>
                    <a:pt x="807497" y="2294910"/>
                  </a:cubicBezTo>
                  <a:lnTo>
                    <a:pt x="4000509" y="4073622"/>
                  </a:lnTo>
                  <a:lnTo>
                    <a:pt x="4950525" y="3963255"/>
                  </a:lnTo>
                  <a:lnTo>
                    <a:pt x="6198655" y="3280258"/>
                  </a:lnTo>
                  <a:lnTo>
                    <a:pt x="5965535" y="3155420"/>
                  </a:lnTo>
                  <a:close/>
                </a:path>
              </a:pathLst>
            </a:custGeom>
            <a:solidFill>
              <a:srgbClr val="E8DED4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7" name="Forme libre : forme 206">
              <a:extLst>
                <a:ext uri="{FF2B5EF4-FFF2-40B4-BE49-F238E27FC236}">
                  <a16:creationId xmlns:a16="http://schemas.microsoft.com/office/drawing/2014/main" id="{7A093068-5A82-4B58-915E-93A3D6204B59}"/>
                </a:ext>
              </a:extLst>
            </p:cNvPr>
            <p:cNvSpPr/>
            <p:nvPr/>
          </p:nvSpPr>
          <p:spPr>
            <a:xfrm>
              <a:off x="6762438" y="6700731"/>
              <a:ext cx="224039" cy="206965"/>
            </a:xfrm>
            <a:custGeom>
              <a:avLst/>
              <a:gdLst>
                <a:gd name="connsiteX0" fmla="*/ 163032 w 224039"/>
                <a:gd name="connsiteY0" fmla="*/ 380 h 206965"/>
                <a:gd name="connsiteX1" fmla="*/ 3120 w 224039"/>
                <a:gd name="connsiteY1" fmla="*/ 67396 h 206965"/>
                <a:gd name="connsiteX2" fmla="*/ 47841 w 224039"/>
                <a:gd name="connsiteY2" fmla="*/ 181413 h 206965"/>
                <a:gd name="connsiteX3" fmla="*/ 121897 w 224039"/>
                <a:gd name="connsiteY3" fmla="*/ 195560 h 206965"/>
                <a:gd name="connsiteX4" fmla="*/ 221833 w 224039"/>
                <a:gd name="connsiteY4" fmla="*/ 114398 h 206965"/>
                <a:gd name="connsiteX5" fmla="*/ 163032 w 224039"/>
                <a:gd name="connsiteY5" fmla="*/ 380 h 20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4039" h="206965">
                  <a:moveTo>
                    <a:pt x="163032" y="380"/>
                  </a:moveTo>
                  <a:cubicBezTo>
                    <a:pt x="110163" y="-4313"/>
                    <a:pt x="20787" y="19220"/>
                    <a:pt x="3120" y="67396"/>
                  </a:cubicBezTo>
                  <a:cubicBezTo>
                    <a:pt x="-14546" y="115572"/>
                    <a:pt x="47841" y="181413"/>
                    <a:pt x="47841" y="181413"/>
                  </a:cubicBezTo>
                  <a:cubicBezTo>
                    <a:pt x="70136" y="207489"/>
                    <a:pt x="77241" y="215573"/>
                    <a:pt x="121897" y="195560"/>
                  </a:cubicBezTo>
                  <a:cubicBezTo>
                    <a:pt x="166552" y="175546"/>
                    <a:pt x="213619" y="153252"/>
                    <a:pt x="221833" y="114398"/>
                  </a:cubicBezTo>
                  <a:cubicBezTo>
                    <a:pt x="230047" y="75545"/>
                    <a:pt x="215966" y="5075"/>
                    <a:pt x="163032" y="380"/>
                  </a:cubicBezTo>
                  <a:close/>
                </a:path>
              </a:pathLst>
            </a:custGeom>
            <a:solidFill>
              <a:srgbClr val="1C1C1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8" name="Forme libre : forme 207">
              <a:extLst>
                <a:ext uri="{FF2B5EF4-FFF2-40B4-BE49-F238E27FC236}">
                  <a16:creationId xmlns:a16="http://schemas.microsoft.com/office/drawing/2014/main" id="{60A8B34F-5A5E-4362-B01C-3064A068CD25}"/>
                </a:ext>
              </a:extLst>
            </p:cNvPr>
            <p:cNvSpPr/>
            <p:nvPr/>
          </p:nvSpPr>
          <p:spPr>
            <a:xfrm>
              <a:off x="6740030" y="6709986"/>
              <a:ext cx="171132" cy="199824"/>
            </a:xfrm>
            <a:custGeom>
              <a:avLst/>
              <a:gdLst>
                <a:gd name="connsiteX0" fmla="*/ 161451 w 171132"/>
                <a:gd name="connsiteY0" fmla="*/ 68050 h 199824"/>
                <a:gd name="connsiteX1" fmla="*/ 124944 w 171132"/>
                <a:gd name="connsiteY1" fmla="*/ 194454 h 199824"/>
                <a:gd name="connsiteX2" fmla="*/ 9622 w 171132"/>
                <a:gd name="connsiteY2" fmla="*/ 131284 h 199824"/>
                <a:gd name="connsiteX3" fmla="*/ 46064 w 171132"/>
                <a:gd name="connsiteY3" fmla="*/ 4945 h 199824"/>
                <a:gd name="connsiteX4" fmla="*/ 161451 w 171132"/>
                <a:gd name="connsiteY4" fmla="*/ 68050 h 19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132" h="199824">
                  <a:moveTo>
                    <a:pt x="161451" y="68050"/>
                  </a:moveTo>
                  <a:cubicBezTo>
                    <a:pt x="183224" y="120202"/>
                    <a:pt x="166926" y="176982"/>
                    <a:pt x="124944" y="194454"/>
                  </a:cubicBezTo>
                  <a:cubicBezTo>
                    <a:pt x="82961" y="211924"/>
                    <a:pt x="31396" y="183632"/>
                    <a:pt x="9622" y="131284"/>
                  </a:cubicBezTo>
                  <a:cubicBezTo>
                    <a:pt x="-12151" y="78937"/>
                    <a:pt x="4147" y="22417"/>
                    <a:pt x="46064" y="4945"/>
                  </a:cubicBezTo>
                  <a:cubicBezTo>
                    <a:pt x="87981" y="-12525"/>
                    <a:pt x="139677" y="15898"/>
                    <a:pt x="161451" y="68050"/>
                  </a:cubicBezTo>
                  <a:close/>
                </a:path>
              </a:pathLst>
            </a:custGeom>
            <a:solidFill>
              <a:srgbClr val="42413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9" name="Forme libre : forme 208">
              <a:extLst>
                <a:ext uri="{FF2B5EF4-FFF2-40B4-BE49-F238E27FC236}">
                  <a16:creationId xmlns:a16="http://schemas.microsoft.com/office/drawing/2014/main" id="{09FD3F8B-1B7E-4F5E-A132-92AC31DB3C3D}"/>
                </a:ext>
              </a:extLst>
            </p:cNvPr>
            <p:cNvSpPr/>
            <p:nvPr/>
          </p:nvSpPr>
          <p:spPr>
            <a:xfrm>
              <a:off x="6797212" y="6785237"/>
              <a:ext cx="49751" cy="57941"/>
            </a:xfrm>
            <a:custGeom>
              <a:avLst/>
              <a:gdLst>
                <a:gd name="connsiteX0" fmla="*/ 46836 w 49751"/>
                <a:gd name="connsiteY0" fmla="*/ 19592 h 57941"/>
                <a:gd name="connsiteX1" fmla="*/ 36275 w 49751"/>
                <a:gd name="connsiteY1" fmla="*/ 56228 h 57941"/>
                <a:gd name="connsiteX2" fmla="*/ 2767 w 49751"/>
                <a:gd name="connsiteY2" fmla="*/ 37910 h 57941"/>
                <a:gd name="connsiteX3" fmla="*/ 13393 w 49751"/>
                <a:gd name="connsiteY3" fmla="*/ 1274 h 57941"/>
                <a:gd name="connsiteX4" fmla="*/ 46836 w 49751"/>
                <a:gd name="connsiteY4" fmla="*/ 19592 h 5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751" h="57941">
                  <a:moveTo>
                    <a:pt x="46836" y="19592"/>
                  </a:moveTo>
                  <a:cubicBezTo>
                    <a:pt x="53355" y="34716"/>
                    <a:pt x="48400" y="51143"/>
                    <a:pt x="36275" y="56228"/>
                  </a:cubicBezTo>
                  <a:cubicBezTo>
                    <a:pt x="24149" y="61313"/>
                    <a:pt x="9090" y="53099"/>
                    <a:pt x="2767" y="37910"/>
                  </a:cubicBezTo>
                  <a:cubicBezTo>
                    <a:pt x="-3557" y="22721"/>
                    <a:pt x="1202" y="6293"/>
                    <a:pt x="13393" y="1274"/>
                  </a:cubicBezTo>
                  <a:cubicBezTo>
                    <a:pt x="25583" y="-3746"/>
                    <a:pt x="40512" y="4403"/>
                    <a:pt x="46836" y="19592"/>
                  </a:cubicBezTo>
                  <a:close/>
                </a:path>
              </a:pathLst>
            </a:custGeom>
            <a:solidFill>
              <a:srgbClr val="1C1C1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0" name="Forme libre : forme 209">
              <a:extLst>
                <a:ext uri="{FF2B5EF4-FFF2-40B4-BE49-F238E27FC236}">
                  <a16:creationId xmlns:a16="http://schemas.microsoft.com/office/drawing/2014/main" id="{28502161-1015-4FF2-9AD1-A5FA3ED7B7BB}"/>
                </a:ext>
              </a:extLst>
            </p:cNvPr>
            <p:cNvSpPr/>
            <p:nvPr/>
          </p:nvSpPr>
          <p:spPr>
            <a:xfrm>
              <a:off x="6741338" y="6642070"/>
              <a:ext cx="259015" cy="178537"/>
            </a:xfrm>
            <a:custGeom>
              <a:avLst/>
              <a:gdLst>
                <a:gd name="connsiteX0" fmla="*/ -31 w 259015"/>
                <a:gd name="connsiteY0" fmla="*/ 91571 h 178537"/>
                <a:gd name="connsiteX1" fmla="*/ 175526 w 259015"/>
                <a:gd name="connsiteY1" fmla="*/ 177818 h 178537"/>
                <a:gd name="connsiteX2" fmla="*/ 258643 w 259015"/>
                <a:gd name="connsiteY2" fmla="*/ 140138 h 178537"/>
                <a:gd name="connsiteX3" fmla="*/ 167378 w 259015"/>
                <a:gd name="connsiteY3" fmla="*/ 3760 h 178537"/>
                <a:gd name="connsiteX4" fmla="*/ -31 w 259015"/>
                <a:gd name="connsiteY4" fmla="*/ 91571 h 178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015" h="178537">
                  <a:moveTo>
                    <a:pt x="-31" y="91571"/>
                  </a:moveTo>
                  <a:cubicBezTo>
                    <a:pt x="-31" y="91571"/>
                    <a:pt x="162945" y="174688"/>
                    <a:pt x="175526" y="177818"/>
                  </a:cubicBezTo>
                  <a:cubicBezTo>
                    <a:pt x="188108" y="180947"/>
                    <a:pt x="213141" y="169929"/>
                    <a:pt x="258643" y="140138"/>
                  </a:cubicBezTo>
                  <a:cubicBezTo>
                    <a:pt x="258643" y="140138"/>
                    <a:pt x="269596" y="24164"/>
                    <a:pt x="167378" y="3760"/>
                  </a:cubicBezTo>
                  <a:cubicBezTo>
                    <a:pt x="65160" y="-16645"/>
                    <a:pt x="14050" y="46068"/>
                    <a:pt x="-31" y="91571"/>
                  </a:cubicBezTo>
                  <a:close/>
                </a:path>
              </a:pathLst>
            </a:custGeom>
            <a:solidFill>
              <a:srgbClr val="7F99BA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1" name="Forme libre : forme 210">
              <a:extLst>
                <a:ext uri="{FF2B5EF4-FFF2-40B4-BE49-F238E27FC236}">
                  <a16:creationId xmlns:a16="http://schemas.microsoft.com/office/drawing/2014/main" id="{02D006E8-D733-4AF7-AA17-3D9FFDB9CE83}"/>
                </a:ext>
              </a:extLst>
            </p:cNvPr>
            <p:cNvSpPr/>
            <p:nvPr/>
          </p:nvSpPr>
          <p:spPr>
            <a:xfrm>
              <a:off x="6741338" y="6686501"/>
              <a:ext cx="177444" cy="133723"/>
            </a:xfrm>
            <a:custGeom>
              <a:avLst/>
              <a:gdLst>
                <a:gd name="connsiteX0" fmla="*/ 176895 w 177444"/>
                <a:gd name="connsiteY0" fmla="*/ 133516 h 133723"/>
                <a:gd name="connsiteX1" fmla="*/ 130806 w 177444"/>
                <a:gd name="connsiteY1" fmla="*/ 16174 h 133723"/>
                <a:gd name="connsiteX2" fmla="*/ 5185 w 177444"/>
                <a:gd name="connsiteY2" fmla="*/ 33515 h 133723"/>
                <a:gd name="connsiteX3" fmla="*/ -31 w 177444"/>
                <a:gd name="connsiteY3" fmla="*/ 47010 h 133723"/>
                <a:gd name="connsiteX4" fmla="*/ 175526 w 177444"/>
                <a:gd name="connsiteY4" fmla="*/ 133256 h 13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444" h="133723">
                  <a:moveTo>
                    <a:pt x="176895" y="133516"/>
                  </a:moveTo>
                  <a:cubicBezTo>
                    <a:pt x="180024" y="89122"/>
                    <a:pt x="169529" y="41338"/>
                    <a:pt x="130806" y="16174"/>
                  </a:cubicBezTo>
                  <a:cubicBezTo>
                    <a:pt x="88693" y="-11009"/>
                    <a:pt x="34064" y="-3773"/>
                    <a:pt x="5185" y="33515"/>
                  </a:cubicBezTo>
                  <a:cubicBezTo>
                    <a:pt x="3151" y="37883"/>
                    <a:pt x="1410" y="42381"/>
                    <a:pt x="-31" y="47010"/>
                  </a:cubicBezTo>
                  <a:cubicBezTo>
                    <a:pt x="-31" y="47010"/>
                    <a:pt x="162945" y="130127"/>
                    <a:pt x="175526" y="133256"/>
                  </a:cubicBezTo>
                  <a:close/>
                </a:path>
              </a:pathLst>
            </a:custGeom>
            <a:solidFill>
              <a:srgbClr val="9CAAB3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2" name="Forme libre : forme 211">
              <a:extLst>
                <a:ext uri="{FF2B5EF4-FFF2-40B4-BE49-F238E27FC236}">
                  <a16:creationId xmlns:a16="http://schemas.microsoft.com/office/drawing/2014/main" id="{1DF86DB7-B083-4064-B0EE-B8F37FD595C4}"/>
                </a:ext>
              </a:extLst>
            </p:cNvPr>
            <p:cNvSpPr/>
            <p:nvPr/>
          </p:nvSpPr>
          <p:spPr>
            <a:xfrm>
              <a:off x="6763177" y="6642065"/>
              <a:ext cx="237178" cy="177769"/>
            </a:xfrm>
            <a:custGeom>
              <a:avLst/>
              <a:gdLst>
                <a:gd name="connsiteX0" fmla="*/ 145865 w 237178"/>
                <a:gd name="connsiteY0" fmla="*/ 3765 h 177769"/>
                <a:gd name="connsiteX1" fmla="*/ -31 w 237178"/>
                <a:gd name="connsiteY1" fmla="*/ 50572 h 177769"/>
                <a:gd name="connsiteX2" fmla="*/ 102905 w 237178"/>
                <a:gd name="connsiteY2" fmla="*/ 46204 h 177769"/>
                <a:gd name="connsiteX3" fmla="*/ 164444 w 237178"/>
                <a:gd name="connsiteY3" fmla="*/ 177562 h 177769"/>
                <a:gd name="connsiteX4" fmla="*/ 236805 w 237178"/>
                <a:gd name="connsiteY4" fmla="*/ 140143 h 177769"/>
                <a:gd name="connsiteX5" fmla="*/ 145865 w 237178"/>
                <a:gd name="connsiteY5" fmla="*/ 3765 h 17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178" h="177769">
                  <a:moveTo>
                    <a:pt x="145865" y="3765"/>
                  </a:moveTo>
                  <a:cubicBezTo>
                    <a:pt x="73178" y="-10772"/>
                    <a:pt x="26176" y="16803"/>
                    <a:pt x="-31" y="50572"/>
                  </a:cubicBezTo>
                  <a:cubicBezTo>
                    <a:pt x="30869" y="30298"/>
                    <a:pt x="70375" y="28603"/>
                    <a:pt x="102905" y="46204"/>
                  </a:cubicBezTo>
                  <a:cubicBezTo>
                    <a:pt x="151797" y="72672"/>
                    <a:pt x="167573" y="125737"/>
                    <a:pt x="164444" y="177562"/>
                  </a:cubicBezTo>
                  <a:cubicBezTo>
                    <a:pt x="178852" y="174824"/>
                    <a:pt x="201668" y="163156"/>
                    <a:pt x="236805" y="140143"/>
                  </a:cubicBezTo>
                  <a:cubicBezTo>
                    <a:pt x="236805" y="140143"/>
                    <a:pt x="247757" y="24170"/>
                    <a:pt x="145865" y="3765"/>
                  </a:cubicBezTo>
                  <a:close/>
                </a:path>
              </a:pathLst>
            </a:custGeom>
            <a:solidFill>
              <a:srgbClr val="1D1D1B">
                <a:alpha val="40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3" name="Forme libre : forme 212">
              <a:extLst>
                <a:ext uri="{FF2B5EF4-FFF2-40B4-BE49-F238E27FC236}">
                  <a16:creationId xmlns:a16="http://schemas.microsoft.com/office/drawing/2014/main" id="{98D35C76-D60B-4D5A-B4B8-A260CFE49673}"/>
                </a:ext>
              </a:extLst>
            </p:cNvPr>
            <p:cNvSpPr/>
            <p:nvPr/>
          </p:nvSpPr>
          <p:spPr>
            <a:xfrm>
              <a:off x="6836972" y="6573807"/>
              <a:ext cx="78358" cy="108960"/>
            </a:xfrm>
            <a:custGeom>
              <a:avLst/>
              <a:gdLst>
                <a:gd name="connsiteX0" fmla="*/ -31 w 78358"/>
                <a:gd name="connsiteY0" fmla="*/ 12505 h 108960"/>
                <a:gd name="connsiteX1" fmla="*/ 1534 w 78358"/>
                <a:gd name="connsiteY1" fmla="*/ 97252 h 108960"/>
                <a:gd name="connsiteX2" fmla="*/ 78328 w 78358"/>
                <a:gd name="connsiteY2" fmla="*/ 90733 h 108960"/>
                <a:gd name="connsiteX3" fmla="*/ 73634 w 78358"/>
                <a:gd name="connsiteY3" fmla="*/ -207 h 108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358" h="108960">
                  <a:moveTo>
                    <a:pt x="-31" y="12505"/>
                  </a:moveTo>
                  <a:lnTo>
                    <a:pt x="1534" y="97252"/>
                  </a:lnTo>
                  <a:cubicBezTo>
                    <a:pt x="1534" y="97252"/>
                    <a:pt x="29696" y="127044"/>
                    <a:pt x="78328" y="90733"/>
                  </a:cubicBezTo>
                  <a:lnTo>
                    <a:pt x="73634" y="-207"/>
                  </a:lnTo>
                  <a:close/>
                </a:path>
              </a:pathLst>
            </a:custGeom>
            <a:solidFill>
              <a:srgbClr val="7F99BA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4" name="Forme libre : forme 213">
              <a:extLst>
                <a:ext uri="{FF2B5EF4-FFF2-40B4-BE49-F238E27FC236}">
                  <a16:creationId xmlns:a16="http://schemas.microsoft.com/office/drawing/2014/main" id="{CE3C0CDF-3DCB-4F50-B054-321656CD8CBB}"/>
                </a:ext>
              </a:extLst>
            </p:cNvPr>
            <p:cNvSpPr/>
            <p:nvPr/>
          </p:nvSpPr>
          <p:spPr>
            <a:xfrm>
              <a:off x="6836972" y="6573937"/>
              <a:ext cx="78619" cy="108706"/>
            </a:xfrm>
            <a:custGeom>
              <a:avLst/>
              <a:gdLst>
                <a:gd name="connsiteX0" fmla="*/ 73634 w 78619"/>
                <a:gd name="connsiteY0" fmla="*/ -207 h 108706"/>
                <a:gd name="connsiteX1" fmla="*/ -31 w 78619"/>
                <a:gd name="connsiteY1" fmla="*/ 12375 h 108706"/>
                <a:gd name="connsiteX2" fmla="*/ 752 w 78619"/>
                <a:gd name="connsiteY2" fmla="*/ 56965 h 108706"/>
                <a:gd name="connsiteX3" fmla="*/ 12486 w 78619"/>
                <a:gd name="connsiteY3" fmla="*/ 46078 h 108706"/>
                <a:gd name="connsiteX4" fmla="*/ 48797 w 78619"/>
                <a:gd name="connsiteY4" fmla="*/ 57030 h 108706"/>
                <a:gd name="connsiteX5" fmla="*/ 48797 w 78619"/>
                <a:gd name="connsiteY5" fmla="*/ 97774 h 108706"/>
                <a:gd name="connsiteX6" fmla="*/ 30869 w 78619"/>
                <a:gd name="connsiteY6" fmla="*/ 108465 h 108706"/>
                <a:gd name="connsiteX7" fmla="*/ 78589 w 78619"/>
                <a:gd name="connsiteY7" fmla="*/ 90733 h 10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19" h="108706">
                  <a:moveTo>
                    <a:pt x="73634" y="-207"/>
                  </a:moveTo>
                  <a:lnTo>
                    <a:pt x="-31" y="12375"/>
                  </a:lnTo>
                  <a:lnTo>
                    <a:pt x="752" y="56965"/>
                  </a:lnTo>
                  <a:cubicBezTo>
                    <a:pt x="3881" y="46795"/>
                    <a:pt x="3816" y="43927"/>
                    <a:pt x="12486" y="46078"/>
                  </a:cubicBezTo>
                  <a:cubicBezTo>
                    <a:pt x="40713" y="52597"/>
                    <a:pt x="48536" y="42753"/>
                    <a:pt x="48797" y="57030"/>
                  </a:cubicBezTo>
                  <a:cubicBezTo>
                    <a:pt x="48797" y="63549"/>
                    <a:pt x="49514" y="91190"/>
                    <a:pt x="48797" y="97774"/>
                  </a:cubicBezTo>
                  <a:cubicBezTo>
                    <a:pt x="47493" y="106770"/>
                    <a:pt x="39475" y="105662"/>
                    <a:pt x="30869" y="108465"/>
                  </a:cubicBezTo>
                  <a:cubicBezTo>
                    <a:pt x="43256" y="108922"/>
                    <a:pt x="59293" y="105010"/>
                    <a:pt x="78589" y="90733"/>
                  </a:cubicBezTo>
                  <a:close/>
                </a:path>
              </a:pathLst>
            </a:custGeom>
            <a:solidFill>
              <a:srgbClr val="1D1D1B">
                <a:alpha val="30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5" name="Forme libre : forme 214">
              <a:extLst>
                <a:ext uri="{FF2B5EF4-FFF2-40B4-BE49-F238E27FC236}">
                  <a16:creationId xmlns:a16="http://schemas.microsoft.com/office/drawing/2014/main" id="{56AB9B0F-9C7C-414C-BF7F-B6492D96B606}"/>
                </a:ext>
              </a:extLst>
            </p:cNvPr>
            <p:cNvSpPr/>
            <p:nvPr/>
          </p:nvSpPr>
          <p:spPr>
            <a:xfrm>
              <a:off x="6836972" y="6573807"/>
              <a:ext cx="76467" cy="62714"/>
            </a:xfrm>
            <a:custGeom>
              <a:avLst/>
              <a:gdLst>
                <a:gd name="connsiteX0" fmla="*/ 76437 w 76467"/>
                <a:gd name="connsiteY0" fmla="*/ 54292 h 62714"/>
                <a:gd name="connsiteX1" fmla="*/ 73634 w 76467"/>
                <a:gd name="connsiteY1" fmla="*/ -207 h 62714"/>
                <a:gd name="connsiteX2" fmla="*/ -31 w 76467"/>
                <a:gd name="connsiteY2" fmla="*/ 12375 h 62714"/>
                <a:gd name="connsiteX3" fmla="*/ 686 w 76467"/>
                <a:gd name="connsiteY3" fmla="*/ 52532 h 62714"/>
                <a:gd name="connsiteX4" fmla="*/ 76437 w 76467"/>
                <a:gd name="connsiteY4" fmla="*/ 54292 h 62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467" h="62714">
                  <a:moveTo>
                    <a:pt x="76437" y="54292"/>
                  </a:moveTo>
                  <a:lnTo>
                    <a:pt x="73634" y="-207"/>
                  </a:lnTo>
                  <a:lnTo>
                    <a:pt x="-31" y="12375"/>
                  </a:lnTo>
                  <a:lnTo>
                    <a:pt x="686" y="52532"/>
                  </a:lnTo>
                  <a:cubicBezTo>
                    <a:pt x="24220" y="66743"/>
                    <a:pt x="51339" y="64331"/>
                    <a:pt x="76437" y="54292"/>
                  </a:cubicBezTo>
                  <a:close/>
                </a:path>
              </a:pathLst>
            </a:custGeom>
            <a:solidFill>
              <a:srgbClr val="32394B">
                <a:alpha val="40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6" name="Forme libre : forme 215">
              <a:extLst>
                <a:ext uri="{FF2B5EF4-FFF2-40B4-BE49-F238E27FC236}">
                  <a16:creationId xmlns:a16="http://schemas.microsoft.com/office/drawing/2014/main" id="{ED9F2D07-7720-4433-900C-2CE02B752A74}"/>
                </a:ext>
              </a:extLst>
            </p:cNvPr>
            <p:cNvSpPr/>
            <p:nvPr/>
          </p:nvSpPr>
          <p:spPr>
            <a:xfrm>
              <a:off x="6800922" y="6410897"/>
              <a:ext cx="131683" cy="203856"/>
            </a:xfrm>
            <a:custGeom>
              <a:avLst/>
              <a:gdLst>
                <a:gd name="connsiteX0" fmla="*/ -31 w 131683"/>
                <a:gd name="connsiteY0" fmla="*/ 4486 h 203856"/>
                <a:gd name="connsiteX1" fmla="*/ 12486 w 131683"/>
                <a:gd name="connsiteY1" fmla="*/ 183238 h 203856"/>
                <a:gd name="connsiteX2" fmla="*/ 131653 w 131683"/>
                <a:gd name="connsiteY2" fmla="*/ 173785 h 203856"/>
                <a:gd name="connsiteX3" fmla="*/ 128459 w 131683"/>
                <a:gd name="connsiteY3" fmla="*/ -207 h 20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683" h="203856">
                  <a:moveTo>
                    <a:pt x="-31" y="4486"/>
                  </a:moveTo>
                  <a:lnTo>
                    <a:pt x="12486" y="183238"/>
                  </a:lnTo>
                  <a:cubicBezTo>
                    <a:pt x="12486" y="183238"/>
                    <a:pt x="70505" y="234933"/>
                    <a:pt x="131653" y="173785"/>
                  </a:cubicBezTo>
                  <a:lnTo>
                    <a:pt x="128459" y="-207"/>
                  </a:lnTo>
                  <a:close/>
                </a:path>
              </a:pathLst>
            </a:custGeom>
            <a:solidFill>
              <a:srgbClr val="495B69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7" name="Forme libre : forme 216">
              <a:extLst>
                <a:ext uri="{FF2B5EF4-FFF2-40B4-BE49-F238E27FC236}">
                  <a16:creationId xmlns:a16="http://schemas.microsoft.com/office/drawing/2014/main" id="{8075E382-4DC6-4459-8B72-F9DBAC513861}"/>
                </a:ext>
              </a:extLst>
            </p:cNvPr>
            <p:cNvSpPr/>
            <p:nvPr/>
          </p:nvSpPr>
          <p:spPr>
            <a:xfrm>
              <a:off x="6819958" y="6413178"/>
              <a:ext cx="55606" cy="201575"/>
            </a:xfrm>
            <a:custGeom>
              <a:avLst/>
              <a:gdLst>
                <a:gd name="connsiteX0" fmla="*/ 48406 w 55606"/>
                <a:gd name="connsiteY0" fmla="*/ -207 h 201575"/>
                <a:gd name="connsiteX1" fmla="*/ -31 w 55606"/>
                <a:gd name="connsiteY1" fmla="*/ 1553 h 201575"/>
                <a:gd name="connsiteX2" fmla="*/ 10987 w 55606"/>
                <a:gd name="connsiteY2" fmla="*/ 192234 h 201575"/>
                <a:gd name="connsiteX3" fmla="*/ 55576 w 55606"/>
                <a:gd name="connsiteY3" fmla="*/ 201100 h 201575"/>
                <a:gd name="connsiteX4" fmla="*/ 48406 w 55606"/>
                <a:gd name="connsiteY4" fmla="*/ -207 h 20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06" h="201575">
                  <a:moveTo>
                    <a:pt x="48406" y="-207"/>
                  </a:moveTo>
                  <a:lnTo>
                    <a:pt x="-31" y="1553"/>
                  </a:lnTo>
                  <a:cubicBezTo>
                    <a:pt x="4663" y="65114"/>
                    <a:pt x="8509" y="128674"/>
                    <a:pt x="10987" y="192234"/>
                  </a:cubicBezTo>
                  <a:cubicBezTo>
                    <a:pt x="24742" y="199275"/>
                    <a:pt x="40192" y="202338"/>
                    <a:pt x="55576" y="201100"/>
                  </a:cubicBezTo>
                  <a:cubicBezTo>
                    <a:pt x="54925" y="133889"/>
                    <a:pt x="53360" y="66743"/>
                    <a:pt x="48406" y="-207"/>
                  </a:cubicBezTo>
                  <a:close/>
                </a:path>
              </a:pathLst>
            </a:custGeom>
            <a:solidFill>
              <a:srgbClr val="9CAAB3">
                <a:alpha val="60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8" name="Forme libre : forme 217">
              <a:extLst>
                <a:ext uri="{FF2B5EF4-FFF2-40B4-BE49-F238E27FC236}">
                  <a16:creationId xmlns:a16="http://schemas.microsoft.com/office/drawing/2014/main" id="{BC2ABBB4-ECBA-46DD-BC6F-6A72FAAF686A}"/>
                </a:ext>
              </a:extLst>
            </p:cNvPr>
            <p:cNvSpPr/>
            <p:nvPr/>
          </p:nvSpPr>
          <p:spPr>
            <a:xfrm>
              <a:off x="6800922" y="6410897"/>
              <a:ext cx="130184" cy="101670"/>
            </a:xfrm>
            <a:custGeom>
              <a:avLst/>
              <a:gdLst>
                <a:gd name="connsiteX0" fmla="*/ 130154 w 130184"/>
                <a:gd name="connsiteY0" fmla="*/ 91450 h 101670"/>
                <a:gd name="connsiteX1" fmla="*/ 128459 w 130184"/>
                <a:gd name="connsiteY1" fmla="*/ -207 h 101670"/>
                <a:gd name="connsiteX2" fmla="*/ -31 w 130184"/>
                <a:gd name="connsiteY2" fmla="*/ 4486 h 101670"/>
                <a:gd name="connsiteX3" fmla="*/ 5706 w 130184"/>
                <a:gd name="connsiteY3" fmla="*/ 86756 h 101670"/>
                <a:gd name="connsiteX4" fmla="*/ 130154 w 130184"/>
                <a:gd name="connsiteY4" fmla="*/ 91450 h 10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184" h="101670">
                  <a:moveTo>
                    <a:pt x="130154" y="91450"/>
                  </a:moveTo>
                  <a:lnTo>
                    <a:pt x="128459" y="-207"/>
                  </a:lnTo>
                  <a:lnTo>
                    <a:pt x="-31" y="4486"/>
                  </a:lnTo>
                  <a:lnTo>
                    <a:pt x="5706" y="86756"/>
                  </a:lnTo>
                  <a:cubicBezTo>
                    <a:pt x="42408" y="106770"/>
                    <a:pt x="86411" y="104358"/>
                    <a:pt x="130154" y="91450"/>
                  </a:cubicBezTo>
                  <a:close/>
                </a:path>
              </a:pathLst>
            </a:custGeom>
            <a:solidFill>
              <a:srgbClr val="32394B">
                <a:alpha val="40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9" name="Forme libre : forme 218">
              <a:extLst>
                <a:ext uri="{FF2B5EF4-FFF2-40B4-BE49-F238E27FC236}">
                  <a16:creationId xmlns:a16="http://schemas.microsoft.com/office/drawing/2014/main" id="{455C989A-FC82-48C5-BC24-143028CB6B70}"/>
                </a:ext>
              </a:extLst>
            </p:cNvPr>
            <p:cNvSpPr/>
            <p:nvPr/>
          </p:nvSpPr>
          <p:spPr>
            <a:xfrm>
              <a:off x="6734428" y="6271324"/>
              <a:ext cx="255349" cy="297658"/>
            </a:xfrm>
            <a:custGeom>
              <a:avLst/>
              <a:gdLst>
                <a:gd name="connsiteX0" fmla="*/ 0 w 255349"/>
                <a:gd name="connsiteY0" fmla="*/ 0 h 297658"/>
                <a:gd name="connsiteX1" fmla="*/ 9779 w 255349"/>
                <a:gd name="connsiteY1" fmla="*/ 224906 h 297658"/>
                <a:gd name="connsiteX2" fmla="*/ 151046 w 255349"/>
                <a:gd name="connsiteY2" fmla="*/ 297658 h 297658"/>
                <a:gd name="connsiteX3" fmla="*/ 255350 w 255349"/>
                <a:gd name="connsiteY3" fmla="*/ 250982 h 297658"/>
                <a:gd name="connsiteX4" fmla="*/ 252090 w 255349"/>
                <a:gd name="connsiteY4" fmla="*/ 35855 h 297658"/>
                <a:gd name="connsiteX5" fmla="*/ 0 w 255349"/>
                <a:gd name="connsiteY5" fmla="*/ 0 h 297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5349" h="297658">
                  <a:moveTo>
                    <a:pt x="0" y="0"/>
                  </a:moveTo>
                  <a:lnTo>
                    <a:pt x="9779" y="224906"/>
                  </a:lnTo>
                  <a:lnTo>
                    <a:pt x="151046" y="297658"/>
                  </a:lnTo>
                  <a:lnTo>
                    <a:pt x="255350" y="250982"/>
                  </a:lnTo>
                  <a:lnTo>
                    <a:pt x="252090" y="358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AAB3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0" name="Forme libre : forme 219">
              <a:extLst>
                <a:ext uri="{FF2B5EF4-FFF2-40B4-BE49-F238E27FC236}">
                  <a16:creationId xmlns:a16="http://schemas.microsoft.com/office/drawing/2014/main" id="{D160F4A1-5949-4A9F-9299-4373243621F6}"/>
                </a:ext>
              </a:extLst>
            </p:cNvPr>
            <p:cNvSpPr/>
            <p:nvPr/>
          </p:nvSpPr>
          <p:spPr>
            <a:xfrm>
              <a:off x="6882214" y="6291925"/>
              <a:ext cx="107563" cy="277057"/>
            </a:xfrm>
            <a:custGeom>
              <a:avLst/>
              <a:gdLst>
                <a:gd name="connsiteX0" fmla="*/ 0 w 107563"/>
                <a:gd name="connsiteY0" fmla="*/ 0 h 277057"/>
                <a:gd name="connsiteX1" fmla="*/ 3260 w 107563"/>
                <a:gd name="connsiteY1" fmla="*/ 277058 h 277057"/>
                <a:gd name="connsiteX2" fmla="*/ 107564 w 107563"/>
                <a:gd name="connsiteY2" fmla="*/ 230382 h 277057"/>
                <a:gd name="connsiteX3" fmla="*/ 104304 w 107563"/>
                <a:gd name="connsiteY3" fmla="*/ 15254 h 277057"/>
                <a:gd name="connsiteX4" fmla="*/ 0 w 107563"/>
                <a:gd name="connsiteY4" fmla="*/ 0 h 277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563" h="277057">
                  <a:moveTo>
                    <a:pt x="0" y="0"/>
                  </a:moveTo>
                  <a:lnTo>
                    <a:pt x="3260" y="277058"/>
                  </a:lnTo>
                  <a:lnTo>
                    <a:pt x="107564" y="230382"/>
                  </a:lnTo>
                  <a:lnTo>
                    <a:pt x="104304" y="15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2394B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1" name="Forme libre : forme 220">
              <a:extLst>
                <a:ext uri="{FF2B5EF4-FFF2-40B4-BE49-F238E27FC236}">
                  <a16:creationId xmlns:a16="http://schemas.microsoft.com/office/drawing/2014/main" id="{A8EA644A-799A-4B3A-B4BB-78DE1B521A5A}"/>
                </a:ext>
              </a:extLst>
            </p:cNvPr>
            <p:cNvSpPr/>
            <p:nvPr/>
          </p:nvSpPr>
          <p:spPr>
            <a:xfrm>
              <a:off x="6912593" y="6309330"/>
              <a:ext cx="51043" cy="205921"/>
            </a:xfrm>
            <a:custGeom>
              <a:avLst/>
              <a:gdLst>
                <a:gd name="connsiteX0" fmla="*/ -31 w 51043"/>
                <a:gd name="connsiteY0" fmla="*/ -207 h 205921"/>
                <a:gd name="connsiteX1" fmla="*/ 2120 w 51043"/>
                <a:gd name="connsiteY1" fmla="*/ 164920 h 205921"/>
                <a:gd name="connsiteX2" fmla="*/ 30347 w 51043"/>
                <a:gd name="connsiteY2" fmla="*/ 205142 h 205921"/>
                <a:gd name="connsiteX3" fmla="*/ 51013 w 51043"/>
                <a:gd name="connsiteY3" fmla="*/ 154033 h 205921"/>
                <a:gd name="connsiteX4" fmla="*/ 46645 w 51043"/>
                <a:gd name="connsiteY4" fmla="*/ 1944 h 205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43" h="205921">
                  <a:moveTo>
                    <a:pt x="-31" y="-207"/>
                  </a:moveTo>
                  <a:cubicBezTo>
                    <a:pt x="-31" y="-207"/>
                    <a:pt x="-31" y="140995"/>
                    <a:pt x="2120" y="164920"/>
                  </a:cubicBezTo>
                  <a:cubicBezTo>
                    <a:pt x="4272" y="188844"/>
                    <a:pt x="10790" y="209444"/>
                    <a:pt x="30347" y="205142"/>
                  </a:cubicBezTo>
                  <a:cubicBezTo>
                    <a:pt x="49904" y="200839"/>
                    <a:pt x="51013" y="182325"/>
                    <a:pt x="51013" y="154033"/>
                  </a:cubicBezTo>
                  <a:cubicBezTo>
                    <a:pt x="51013" y="125740"/>
                    <a:pt x="46645" y="1944"/>
                    <a:pt x="46645" y="1944"/>
                  </a:cubicBezTo>
                  <a:close/>
                </a:path>
              </a:pathLst>
            </a:custGeom>
            <a:solidFill>
              <a:srgbClr val="505767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22" name="Graphique 170">
            <a:extLst>
              <a:ext uri="{FF2B5EF4-FFF2-40B4-BE49-F238E27FC236}">
                <a16:creationId xmlns:a16="http://schemas.microsoft.com/office/drawing/2014/main" id="{3FE60E4A-7F54-4E1F-B657-607E682D24FE}"/>
              </a:ext>
            </a:extLst>
          </p:cNvPr>
          <p:cNvGrpSpPr/>
          <p:nvPr/>
        </p:nvGrpSpPr>
        <p:grpSpPr>
          <a:xfrm>
            <a:off x="1124673" y="2251180"/>
            <a:ext cx="5860019" cy="5869392"/>
            <a:chOff x="1124673" y="2251180"/>
            <a:chExt cx="5860019" cy="5869392"/>
          </a:xfrm>
        </p:grpSpPr>
        <p:sp>
          <p:nvSpPr>
            <p:cNvPr id="223" name="Forme libre : forme 222">
              <a:extLst>
                <a:ext uri="{FF2B5EF4-FFF2-40B4-BE49-F238E27FC236}">
                  <a16:creationId xmlns:a16="http://schemas.microsoft.com/office/drawing/2014/main" id="{D08499D9-D7E0-4895-A819-CF1721DCB4D0}"/>
                </a:ext>
              </a:extLst>
            </p:cNvPr>
            <p:cNvSpPr/>
            <p:nvPr/>
          </p:nvSpPr>
          <p:spPr>
            <a:xfrm>
              <a:off x="1956188" y="4140781"/>
              <a:ext cx="5028504" cy="3979791"/>
            </a:xfrm>
            <a:custGeom>
              <a:avLst/>
              <a:gdLst>
                <a:gd name="connsiteX0" fmla="*/ 2225069 w 5028504"/>
                <a:gd name="connsiteY0" fmla="*/ 0 h 3979791"/>
                <a:gd name="connsiteX1" fmla="*/ 5028505 w 5028504"/>
                <a:gd name="connsiteY1" fmla="*/ 1436008 h 3979791"/>
                <a:gd name="connsiteX2" fmla="*/ 5028505 w 5028504"/>
                <a:gd name="connsiteY2" fmla="*/ 1766457 h 3979791"/>
                <a:gd name="connsiteX3" fmla="*/ 3808342 w 5028504"/>
                <a:gd name="connsiteY3" fmla="*/ 2281915 h 3979791"/>
                <a:gd name="connsiteX4" fmla="*/ 2898809 w 5028504"/>
                <a:gd name="connsiteY4" fmla="*/ 2706368 h 3979791"/>
                <a:gd name="connsiteX5" fmla="*/ 2891377 w 5028504"/>
                <a:gd name="connsiteY5" fmla="*/ 3979792 h 3979791"/>
                <a:gd name="connsiteX6" fmla="*/ 74838 w 5028504"/>
                <a:gd name="connsiteY6" fmla="*/ 2462948 h 3979791"/>
                <a:gd name="connsiteX7" fmla="*/ 0 w 5028504"/>
                <a:gd name="connsiteY7" fmla="*/ 750990 h 3979791"/>
                <a:gd name="connsiteX8" fmla="*/ 2225069 w 5028504"/>
                <a:gd name="connsiteY8" fmla="*/ 0 h 3979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28504" h="3979791">
                  <a:moveTo>
                    <a:pt x="2225069" y="0"/>
                  </a:moveTo>
                  <a:lnTo>
                    <a:pt x="5028505" y="1436008"/>
                  </a:lnTo>
                  <a:lnTo>
                    <a:pt x="5028505" y="1766457"/>
                  </a:lnTo>
                  <a:lnTo>
                    <a:pt x="3808342" y="2281915"/>
                  </a:lnTo>
                  <a:lnTo>
                    <a:pt x="2898809" y="2706368"/>
                  </a:lnTo>
                  <a:lnTo>
                    <a:pt x="2891377" y="3979792"/>
                  </a:lnTo>
                  <a:lnTo>
                    <a:pt x="74838" y="2462948"/>
                  </a:lnTo>
                  <a:lnTo>
                    <a:pt x="0" y="750990"/>
                  </a:lnTo>
                  <a:lnTo>
                    <a:pt x="2225069" y="0"/>
                  </a:lnTo>
                  <a:close/>
                </a:path>
              </a:pathLst>
            </a:custGeom>
            <a:solidFill>
              <a:srgbClr val="0AAAD5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4" name="Forme libre : forme 223">
              <a:extLst>
                <a:ext uri="{FF2B5EF4-FFF2-40B4-BE49-F238E27FC236}">
                  <a16:creationId xmlns:a16="http://schemas.microsoft.com/office/drawing/2014/main" id="{D2AE6371-12B7-4558-AE7E-D2FCCEA2A1BB}"/>
                </a:ext>
              </a:extLst>
            </p:cNvPr>
            <p:cNvSpPr/>
            <p:nvPr/>
          </p:nvSpPr>
          <p:spPr>
            <a:xfrm>
              <a:off x="1385292" y="3873241"/>
              <a:ext cx="2796030" cy="2887205"/>
            </a:xfrm>
            <a:custGeom>
              <a:avLst/>
              <a:gdLst>
                <a:gd name="connsiteX0" fmla="*/ 2272262 w 2796030"/>
                <a:gd name="connsiteY0" fmla="*/ -207 h 2887205"/>
                <a:gd name="connsiteX1" fmla="*/ 247848 w 2796030"/>
                <a:gd name="connsiteY1" fmla="*/ 701825 h 2887205"/>
                <a:gd name="connsiteX2" fmla="*/ 126 w 2796030"/>
                <a:gd name="connsiteY2" fmla="*/ 1282800 h 2887205"/>
                <a:gd name="connsiteX3" fmla="*/ 35068 w 2796030"/>
                <a:gd name="connsiteY3" fmla="*/ 2436078 h 2887205"/>
                <a:gd name="connsiteX4" fmla="*/ 653592 w 2796030"/>
                <a:gd name="connsiteY4" fmla="*/ 2886998 h 2887205"/>
                <a:gd name="connsiteX5" fmla="*/ 653592 w 2796030"/>
                <a:gd name="connsiteY5" fmla="*/ 1235080 h 2887205"/>
                <a:gd name="connsiteX6" fmla="*/ 964157 w 2796030"/>
                <a:gd name="connsiteY6" fmla="*/ 935923 h 2887205"/>
                <a:gd name="connsiteX7" fmla="*/ 2796000 w 2796030"/>
                <a:gd name="connsiteY7" fmla="*/ 267333 h 2887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96030" h="2887205">
                  <a:moveTo>
                    <a:pt x="2272262" y="-207"/>
                  </a:moveTo>
                  <a:cubicBezTo>
                    <a:pt x="2088361" y="60159"/>
                    <a:pt x="393092" y="649804"/>
                    <a:pt x="247848" y="701825"/>
                  </a:cubicBezTo>
                  <a:cubicBezTo>
                    <a:pt x="102605" y="753847"/>
                    <a:pt x="-4698" y="781423"/>
                    <a:pt x="126" y="1282800"/>
                  </a:cubicBezTo>
                  <a:cubicBezTo>
                    <a:pt x="4950" y="1784177"/>
                    <a:pt x="35068" y="2436078"/>
                    <a:pt x="35068" y="2436078"/>
                  </a:cubicBezTo>
                  <a:cubicBezTo>
                    <a:pt x="35068" y="2436078"/>
                    <a:pt x="350197" y="2774284"/>
                    <a:pt x="653592" y="2886998"/>
                  </a:cubicBezTo>
                  <a:cubicBezTo>
                    <a:pt x="649159" y="2596511"/>
                    <a:pt x="649354" y="1308810"/>
                    <a:pt x="653592" y="1235080"/>
                  </a:cubicBezTo>
                  <a:cubicBezTo>
                    <a:pt x="657829" y="1161350"/>
                    <a:pt x="667803" y="1044334"/>
                    <a:pt x="964157" y="935923"/>
                  </a:cubicBezTo>
                  <a:cubicBezTo>
                    <a:pt x="1260512" y="827512"/>
                    <a:pt x="2796000" y="267333"/>
                    <a:pt x="2796000" y="267333"/>
                  </a:cubicBezTo>
                  <a:close/>
                </a:path>
              </a:pathLst>
            </a:custGeom>
            <a:solidFill>
              <a:srgbClr val="66C3D3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5" name="Forme libre : forme 224">
              <a:extLst>
                <a:ext uri="{FF2B5EF4-FFF2-40B4-BE49-F238E27FC236}">
                  <a16:creationId xmlns:a16="http://schemas.microsoft.com/office/drawing/2014/main" id="{66CF0A63-9E9F-47E1-B4C1-68770D84E42B}"/>
                </a:ext>
              </a:extLst>
            </p:cNvPr>
            <p:cNvSpPr/>
            <p:nvPr/>
          </p:nvSpPr>
          <p:spPr>
            <a:xfrm>
              <a:off x="2006971" y="4470122"/>
              <a:ext cx="738278" cy="555543"/>
            </a:xfrm>
            <a:custGeom>
              <a:avLst/>
              <a:gdLst>
                <a:gd name="connsiteX0" fmla="*/ 738248 w 738278"/>
                <a:gd name="connsiteY0" fmla="*/ 486437 h 555543"/>
                <a:gd name="connsiteX1" fmla="*/ 672601 w 738278"/>
                <a:gd name="connsiteY1" fmla="*/ 450322 h 555543"/>
                <a:gd name="connsiteX2" fmla="*/ 711194 w 738278"/>
                <a:gd name="connsiteY2" fmla="*/ 425093 h 555543"/>
                <a:gd name="connsiteX3" fmla="*/ 644569 w 738278"/>
                <a:gd name="connsiteY3" fmla="*/ 422616 h 555543"/>
                <a:gd name="connsiteX4" fmla="*/ 150689 w 738278"/>
                <a:gd name="connsiteY4" fmla="*/ 24239 h 555543"/>
                <a:gd name="connsiteX5" fmla="*/ 62291 w 738278"/>
                <a:gd name="connsiteY5" fmla="*/ -207 h 555543"/>
                <a:gd name="connsiteX6" fmla="*/ -31 w 738278"/>
                <a:gd name="connsiteY6" fmla="*/ 97578 h 555543"/>
                <a:gd name="connsiteX7" fmla="*/ -31 w 738278"/>
                <a:gd name="connsiteY7" fmla="*/ 165897 h 555543"/>
                <a:gd name="connsiteX8" fmla="*/ 548023 w 738278"/>
                <a:gd name="connsiteY8" fmla="*/ 470661 h 555543"/>
                <a:gd name="connsiteX9" fmla="*/ 576772 w 738278"/>
                <a:gd name="connsiteY9" fmla="*/ 507298 h 555543"/>
                <a:gd name="connsiteX10" fmla="*/ 617972 w 738278"/>
                <a:gd name="connsiteY10" fmla="*/ 553844 h 555543"/>
                <a:gd name="connsiteX11" fmla="*/ 609301 w 738278"/>
                <a:gd name="connsiteY11" fmla="*/ 509515 h 555543"/>
                <a:gd name="connsiteX12" fmla="*/ 665626 w 738278"/>
                <a:gd name="connsiteY12" fmla="*/ 551758 h 555543"/>
                <a:gd name="connsiteX13" fmla="*/ 634009 w 738278"/>
                <a:gd name="connsiteY13" fmla="*/ 494651 h 555543"/>
                <a:gd name="connsiteX14" fmla="*/ 717974 w 738278"/>
                <a:gd name="connsiteY14" fmla="*/ 538785 h 555543"/>
                <a:gd name="connsiteX15" fmla="*/ 666473 w 738278"/>
                <a:gd name="connsiteY15" fmla="*/ 481352 h 555543"/>
                <a:gd name="connsiteX16" fmla="*/ 738248 w 738278"/>
                <a:gd name="connsiteY16" fmla="*/ 486437 h 55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38278" h="555543">
                  <a:moveTo>
                    <a:pt x="738248" y="486437"/>
                  </a:moveTo>
                  <a:cubicBezTo>
                    <a:pt x="738248" y="475616"/>
                    <a:pt x="690594" y="460361"/>
                    <a:pt x="672601" y="450322"/>
                  </a:cubicBezTo>
                  <a:cubicBezTo>
                    <a:pt x="672601" y="450322"/>
                    <a:pt x="716605" y="435132"/>
                    <a:pt x="711194" y="425093"/>
                  </a:cubicBezTo>
                  <a:cubicBezTo>
                    <a:pt x="706696" y="416749"/>
                    <a:pt x="666278" y="418574"/>
                    <a:pt x="644569" y="422616"/>
                  </a:cubicBezTo>
                  <a:cubicBezTo>
                    <a:pt x="604412" y="398626"/>
                    <a:pt x="179699" y="45752"/>
                    <a:pt x="150689" y="24239"/>
                  </a:cubicBezTo>
                  <a:lnTo>
                    <a:pt x="62291" y="-207"/>
                  </a:lnTo>
                  <a:lnTo>
                    <a:pt x="-31" y="97578"/>
                  </a:lnTo>
                  <a:lnTo>
                    <a:pt x="-31" y="165897"/>
                  </a:lnTo>
                  <a:cubicBezTo>
                    <a:pt x="178591" y="302797"/>
                    <a:pt x="483941" y="442173"/>
                    <a:pt x="548023" y="470661"/>
                  </a:cubicBezTo>
                  <a:cubicBezTo>
                    <a:pt x="548023" y="470661"/>
                    <a:pt x="560148" y="476072"/>
                    <a:pt x="576772" y="507298"/>
                  </a:cubicBezTo>
                  <a:cubicBezTo>
                    <a:pt x="593395" y="538524"/>
                    <a:pt x="611453" y="561536"/>
                    <a:pt x="617972" y="553844"/>
                  </a:cubicBezTo>
                  <a:cubicBezTo>
                    <a:pt x="624491" y="546151"/>
                    <a:pt x="613604" y="531158"/>
                    <a:pt x="609301" y="509515"/>
                  </a:cubicBezTo>
                  <a:cubicBezTo>
                    <a:pt x="632053" y="540936"/>
                    <a:pt x="656955" y="560428"/>
                    <a:pt x="665626" y="551758"/>
                  </a:cubicBezTo>
                  <a:cubicBezTo>
                    <a:pt x="674296" y="543088"/>
                    <a:pt x="654804" y="529006"/>
                    <a:pt x="634009" y="494651"/>
                  </a:cubicBezTo>
                  <a:cubicBezTo>
                    <a:pt x="660932" y="526464"/>
                    <a:pt x="710086" y="547455"/>
                    <a:pt x="717974" y="538785"/>
                  </a:cubicBezTo>
                  <a:cubicBezTo>
                    <a:pt x="724493" y="531223"/>
                    <a:pt x="686030" y="496607"/>
                    <a:pt x="666473" y="481352"/>
                  </a:cubicBezTo>
                  <a:cubicBezTo>
                    <a:pt x="700568" y="503974"/>
                    <a:pt x="738248" y="496607"/>
                    <a:pt x="738248" y="486437"/>
                  </a:cubicBezTo>
                  <a:close/>
                </a:path>
              </a:pathLst>
            </a:custGeom>
            <a:solidFill>
              <a:srgbClr val="DDB17C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6" name="Forme libre : forme 225">
              <a:extLst>
                <a:ext uri="{FF2B5EF4-FFF2-40B4-BE49-F238E27FC236}">
                  <a16:creationId xmlns:a16="http://schemas.microsoft.com/office/drawing/2014/main" id="{18AB8BF9-0824-4284-A40E-985682E11079}"/>
                </a:ext>
              </a:extLst>
            </p:cNvPr>
            <p:cNvSpPr/>
            <p:nvPr/>
          </p:nvSpPr>
          <p:spPr>
            <a:xfrm>
              <a:off x="1873169" y="4095410"/>
              <a:ext cx="785442" cy="540555"/>
            </a:xfrm>
            <a:custGeom>
              <a:avLst/>
              <a:gdLst>
                <a:gd name="connsiteX0" fmla="*/ 133772 w 785442"/>
                <a:gd name="connsiteY0" fmla="*/ 540349 h 540555"/>
                <a:gd name="connsiteX1" fmla="*/ 48308 w 785442"/>
                <a:gd name="connsiteY1" fmla="*/ 195623 h 540555"/>
                <a:gd name="connsiteX2" fmla="*/ 645775 w 785442"/>
                <a:gd name="connsiteY2" fmla="*/ 53 h 540555"/>
                <a:gd name="connsiteX3" fmla="*/ 785412 w 785442"/>
                <a:gd name="connsiteY3" fmla="*/ 121958 h 540555"/>
                <a:gd name="connsiteX4" fmla="*/ 234751 w 785442"/>
                <a:gd name="connsiteY4" fmla="*/ 316225 h 540555"/>
                <a:gd name="connsiteX5" fmla="*/ 305157 w 785442"/>
                <a:gd name="connsiteY5" fmla="*/ 388521 h 540555"/>
                <a:gd name="connsiteX6" fmla="*/ 133772 w 785442"/>
                <a:gd name="connsiteY6" fmla="*/ 540349 h 54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5442" h="540555">
                  <a:moveTo>
                    <a:pt x="133772" y="540349"/>
                  </a:moveTo>
                  <a:cubicBezTo>
                    <a:pt x="80837" y="505667"/>
                    <a:pt x="-79595" y="280175"/>
                    <a:pt x="48308" y="195623"/>
                  </a:cubicBezTo>
                  <a:cubicBezTo>
                    <a:pt x="176211" y="111072"/>
                    <a:pt x="611094" y="-6466"/>
                    <a:pt x="645775" y="53"/>
                  </a:cubicBezTo>
                  <a:cubicBezTo>
                    <a:pt x="680456" y="6572"/>
                    <a:pt x="785412" y="121958"/>
                    <a:pt x="785412" y="121958"/>
                  </a:cubicBezTo>
                  <a:lnTo>
                    <a:pt x="234751" y="316225"/>
                  </a:lnTo>
                  <a:cubicBezTo>
                    <a:pt x="251570" y="344387"/>
                    <a:pt x="305157" y="388521"/>
                    <a:pt x="305157" y="388521"/>
                  </a:cubicBezTo>
                  <a:cubicBezTo>
                    <a:pt x="305157" y="388521"/>
                    <a:pt x="149874" y="460100"/>
                    <a:pt x="133772" y="540349"/>
                  </a:cubicBezTo>
                  <a:close/>
                </a:path>
              </a:pathLst>
            </a:custGeom>
            <a:solidFill>
              <a:srgbClr val="FCFCFC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7" name="Forme libre : forme 226">
              <a:extLst>
                <a:ext uri="{FF2B5EF4-FFF2-40B4-BE49-F238E27FC236}">
                  <a16:creationId xmlns:a16="http://schemas.microsoft.com/office/drawing/2014/main" id="{FCAC53D8-24D6-4307-AAC6-241473C7A16A}"/>
                </a:ext>
              </a:extLst>
            </p:cNvPr>
            <p:cNvSpPr/>
            <p:nvPr/>
          </p:nvSpPr>
          <p:spPr>
            <a:xfrm>
              <a:off x="1734868" y="3948992"/>
              <a:ext cx="6519" cy="6519"/>
            </a:xfrm>
            <a:custGeom>
              <a:avLst/>
              <a:gdLst>
                <a:gd name="connsiteX0" fmla="*/ -31 w 6519"/>
                <a:gd name="connsiteY0" fmla="*/ -207 h 6519"/>
                <a:gd name="connsiteX1" fmla="*/ -31 w 6519"/>
                <a:gd name="connsiteY1" fmla="*/ -207 h 6519"/>
                <a:gd name="connsiteX2" fmla="*/ -31 w 6519"/>
                <a:gd name="connsiteY2" fmla="*/ -207 h 6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19" h="6519">
                  <a:moveTo>
                    <a:pt x="-31" y="-207"/>
                  </a:moveTo>
                  <a:lnTo>
                    <a:pt x="-31" y="-207"/>
                  </a:lnTo>
                  <a:lnTo>
                    <a:pt x="-31" y="-207"/>
                  </a:lnTo>
                  <a:close/>
                </a:path>
              </a:pathLst>
            </a:custGeom>
            <a:noFill/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8" name="Forme libre : forme 227">
              <a:extLst>
                <a:ext uri="{FF2B5EF4-FFF2-40B4-BE49-F238E27FC236}">
                  <a16:creationId xmlns:a16="http://schemas.microsoft.com/office/drawing/2014/main" id="{E8A0EAB3-8327-4990-85E5-D1A5E7927E20}"/>
                </a:ext>
              </a:extLst>
            </p:cNvPr>
            <p:cNvSpPr/>
            <p:nvPr/>
          </p:nvSpPr>
          <p:spPr>
            <a:xfrm>
              <a:off x="1734868" y="3948992"/>
              <a:ext cx="6519" cy="6519"/>
            </a:xfrm>
            <a:custGeom>
              <a:avLst/>
              <a:gdLst>
                <a:gd name="connsiteX0" fmla="*/ -31 w 6519"/>
                <a:gd name="connsiteY0" fmla="*/ -207 h 6519"/>
                <a:gd name="connsiteX1" fmla="*/ -31 w 6519"/>
                <a:gd name="connsiteY1" fmla="*/ -207 h 6519"/>
                <a:gd name="connsiteX2" fmla="*/ -31 w 6519"/>
                <a:gd name="connsiteY2" fmla="*/ -207 h 6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19" h="6519">
                  <a:moveTo>
                    <a:pt x="-31" y="-207"/>
                  </a:moveTo>
                  <a:lnTo>
                    <a:pt x="-31" y="-207"/>
                  </a:lnTo>
                  <a:lnTo>
                    <a:pt x="-31" y="-207"/>
                  </a:lnTo>
                  <a:close/>
                </a:path>
              </a:pathLst>
            </a:custGeom>
            <a:noFill/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9" name="Forme libre : forme 228">
              <a:extLst>
                <a:ext uri="{FF2B5EF4-FFF2-40B4-BE49-F238E27FC236}">
                  <a16:creationId xmlns:a16="http://schemas.microsoft.com/office/drawing/2014/main" id="{0EE755E0-D3BB-408C-B612-6F1ED264C499}"/>
                </a:ext>
              </a:extLst>
            </p:cNvPr>
            <p:cNvSpPr/>
            <p:nvPr/>
          </p:nvSpPr>
          <p:spPr>
            <a:xfrm>
              <a:off x="1671520" y="3337769"/>
              <a:ext cx="895538" cy="893560"/>
            </a:xfrm>
            <a:custGeom>
              <a:avLst/>
              <a:gdLst>
                <a:gd name="connsiteX0" fmla="*/ 849444 w 895538"/>
                <a:gd name="connsiteY0" fmla="*/ 341259 h 893560"/>
                <a:gd name="connsiteX1" fmla="*/ 782559 w 895538"/>
                <a:gd name="connsiteY1" fmla="*/ 117722 h 893560"/>
                <a:gd name="connsiteX2" fmla="*/ 602700 w 895538"/>
                <a:gd name="connsiteY2" fmla="*/ -207 h 893560"/>
                <a:gd name="connsiteX3" fmla="*/ 602700 w 895538"/>
                <a:gd name="connsiteY3" fmla="*/ -207 h 893560"/>
                <a:gd name="connsiteX4" fmla="*/ 106864 w 895538"/>
                <a:gd name="connsiteY4" fmla="*/ 172938 h 893560"/>
                <a:gd name="connsiteX5" fmla="*/ 63121 w 895538"/>
                <a:gd name="connsiteY5" fmla="*/ 610820 h 893560"/>
                <a:gd name="connsiteX6" fmla="*/ 63121 w 895538"/>
                <a:gd name="connsiteY6" fmla="*/ 610820 h 893560"/>
                <a:gd name="connsiteX7" fmla="*/ 63121 w 895538"/>
                <a:gd name="connsiteY7" fmla="*/ 610820 h 893560"/>
                <a:gd name="connsiteX8" fmla="*/ 63121 w 895538"/>
                <a:gd name="connsiteY8" fmla="*/ 610820 h 893560"/>
                <a:gd name="connsiteX9" fmla="*/ 48779 w 895538"/>
                <a:gd name="connsiteY9" fmla="*/ 600129 h 893560"/>
                <a:gd name="connsiteX10" fmla="*/ 4972 w 895538"/>
                <a:gd name="connsiteY10" fmla="*/ 656388 h 893560"/>
                <a:gd name="connsiteX11" fmla="*/ 165796 w 895538"/>
                <a:gd name="connsiteY11" fmla="*/ 697784 h 893560"/>
                <a:gd name="connsiteX12" fmla="*/ 165796 w 895538"/>
                <a:gd name="connsiteY12" fmla="*/ 697784 h 893560"/>
                <a:gd name="connsiteX13" fmla="*/ 405369 w 895538"/>
                <a:gd name="connsiteY13" fmla="*/ 764669 h 893560"/>
                <a:gd name="connsiteX14" fmla="*/ 428447 w 895538"/>
                <a:gd name="connsiteY14" fmla="*/ 764082 h 893560"/>
                <a:gd name="connsiteX15" fmla="*/ 428447 w 895538"/>
                <a:gd name="connsiteY15" fmla="*/ 764082 h 893560"/>
                <a:gd name="connsiteX16" fmla="*/ 483923 w 895538"/>
                <a:gd name="connsiteY16" fmla="*/ 893354 h 893560"/>
                <a:gd name="connsiteX17" fmla="*/ 616194 w 895538"/>
                <a:gd name="connsiteY17" fmla="*/ 849220 h 893560"/>
                <a:gd name="connsiteX18" fmla="*/ 586011 w 895538"/>
                <a:gd name="connsiteY18" fmla="*/ 728358 h 893560"/>
                <a:gd name="connsiteX19" fmla="*/ 830670 w 895538"/>
                <a:gd name="connsiteY19" fmla="*/ 463425 h 893560"/>
                <a:gd name="connsiteX20" fmla="*/ 891622 w 895538"/>
                <a:gd name="connsiteY20" fmla="*/ 394193 h 893560"/>
                <a:gd name="connsiteX21" fmla="*/ 849444 w 895538"/>
                <a:gd name="connsiteY21" fmla="*/ 341259 h 893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95538" h="893560">
                  <a:moveTo>
                    <a:pt x="849444" y="341259"/>
                  </a:moveTo>
                  <a:cubicBezTo>
                    <a:pt x="849438" y="261818"/>
                    <a:pt x="826191" y="184111"/>
                    <a:pt x="782559" y="117722"/>
                  </a:cubicBezTo>
                  <a:cubicBezTo>
                    <a:pt x="732037" y="114528"/>
                    <a:pt x="614173" y="16808"/>
                    <a:pt x="602700" y="-207"/>
                  </a:cubicBezTo>
                  <a:lnTo>
                    <a:pt x="602700" y="-207"/>
                  </a:lnTo>
                  <a:cubicBezTo>
                    <a:pt x="554459" y="71176"/>
                    <a:pt x="396764" y="206185"/>
                    <a:pt x="106864" y="172938"/>
                  </a:cubicBezTo>
                  <a:cubicBezTo>
                    <a:pt x="122053" y="220657"/>
                    <a:pt x="149498" y="472095"/>
                    <a:pt x="63121" y="610820"/>
                  </a:cubicBezTo>
                  <a:lnTo>
                    <a:pt x="63121" y="610820"/>
                  </a:lnTo>
                  <a:lnTo>
                    <a:pt x="63121" y="610820"/>
                  </a:lnTo>
                  <a:lnTo>
                    <a:pt x="63121" y="610820"/>
                  </a:lnTo>
                  <a:lnTo>
                    <a:pt x="48779" y="600129"/>
                  </a:lnTo>
                  <a:cubicBezTo>
                    <a:pt x="21791" y="589829"/>
                    <a:pt x="-13151" y="620077"/>
                    <a:pt x="4972" y="656388"/>
                  </a:cubicBezTo>
                  <a:cubicBezTo>
                    <a:pt x="26680" y="699739"/>
                    <a:pt x="109862" y="728097"/>
                    <a:pt x="165796" y="697784"/>
                  </a:cubicBezTo>
                  <a:lnTo>
                    <a:pt x="165796" y="697784"/>
                  </a:lnTo>
                  <a:cubicBezTo>
                    <a:pt x="237941" y="741781"/>
                    <a:pt x="320863" y="764936"/>
                    <a:pt x="405369" y="764669"/>
                  </a:cubicBezTo>
                  <a:cubicBezTo>
                    <a:pt x="413062" y="764669"/>
                    <a:pt x="420754" y="764669"/>
                    <a:pt x="428447" y="764082"/>
                  </a:cubicBezTo>
                  <a:lnTo>
                    <a:pt x="428447" y="764082"/>
                  </a:lnTo>
                  <a:lnTo>
                    <a:pt x="483923" y="893354"/>
                  </a:lnTo>
                  <a:cubicBezTo>
                    <a:pt x="483923" y="893354"/>
                    <a:pt x="576102" y="893354"/>
                    <a:pt x="616194" y="849220"/>
                  </a:cubicBezTo>
                  <a:lnTo>
                    <a:pt x="586011" y="728358"/>
                  </a:lnTo>
                  <a:cubicBezTo>
                    <a:pt x="703353" y="678552"/>
                    <a:pt x="793381" y="581941"/>
                    <a:pt x="830670" y="463425"/>
                  </a:cubicBezTo>
                  <a:cubicBezTo>
                    <a:pt x="861485" y="452284"/>
                    <a:pt x="884477" y="426175"/>
                    <a:pt x="891622" y="394193"/>
                  </a:cubicBezTo>
                  <a:cubicBezTo>
                    <a:pt x="908963" y="326787"/>
                    <a:pt x="863460" y="307295"/>
                    <a:pt x="849444" y="341259"/>
                  </a:cubicBezTo>
                  <a:close/>
                </a:path>
              </a:pathLst>
            </a:custGeom>
            <a:solidFill>
              <a:srgbClr val="EFC68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0" name="Forme libre : forme 229">
              <a:extLst>
                <a:ext uri="{FF2B5EF4-FFF2-40B4-BE49-F238E27FC236}">
                  <a16:creationId xmlns:a16="http://schemas.microsoft.com/office/drawing/2014/main" id="{555E9DB2-971D-4B4E-A25B-A003DE6B532D}"/>
                </a:ext>
              </a:extLst>
            </p:cNvPr>
            <p:cNvSpPr/>
            <p:nvPr/>
          </p:nvSpPr>
          <p:spPr>
            <a:xfrm>
              <a:off x="2274251" y="3307456"/>
              <a:ext cx="179859" cy="148177"/>
            </a:xfrm>
            <a:custGeom>
              <a:avLst/>
              <a:gdLst>
                <a:gd name="connsiteX0" fmla="*/ 15420 w 179859"/>
                <a:gd name="connsiteY0" fmla="*/ -207 h 148177"/>
                <a:gd name="connsiteX1" fmla="*/ -31 w 179859"/>
                <a:gd name="connsiteY1" fmla="*/ 30041 h 148177"/>
                <a:gd name="connsiteX2" fmla="*/ -31 w 179859"/>
                <a:gd name="connsiteY2" fmla="*/ 30041 h 148177"/>
                <a:gd name="connsiteX3" fmla="*/ 179829 w 179859"/>
                <a:gd name="connsiteY3" fmla="*/ 147970 h 148177"/>
                <a:gd name="connsiteX4" fmla="*/ 15420 w 179859"/>
                <a:gd name="connsiteY4" fmla="*/ -207 h 148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9859" h="148177">
                  <a:moveTo>
                    <a:pt x="15420" y="-207"/>
                  </a:moveTo>
                  <a:cubicBezTo>
                    <a:pt x="11899" y="10627"/>
                    <a:pt x="6684" y="20836"/>
                    <a:pt x="-31" y="30041"/>
                  </a:cubicBezTo>
                  <a:lnTo>
                    <a:pt x="-31" y="30041"/>
                  </a:lnTo>
                  <a:cubicBezTo>
                    <a:pt x="11443" y="47056"/>
                    <a:pt x="129307" y="144776"/>
                    <a:pt x="179829" y="147970"/>
                  </a:cubicBezTo>
                  <a:cubicBezTo>
                    <a:pt x="138622" y="85309"/>
                    <a:pt x="82011" y="34285"/>
                    <a:pt x="15420" y="-207"/>
                  </a:cubicBezTo>
                  <a:close/>
                </a:path>
              </a:pathLst>
            </a:custGeom>
            <a:solidFill>
              <a:srgbClr val="CE3006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1" name="Forme libre : forme 230">
              <a:extLst>
                <a:ext uri="{FF2B5EF4-FFF2-40B4-BE49-F238E27FC236}">
                  <a16:creationId xmlns:a16="http://schemas.microsoft.com/office/drawing/2014/main" id="{0ECC3C35-5934-4477-8D78-D2FCD404A5E2}"/>
                </a:ext>
              </a:extLst>
            </p:cNvPr>
            <p:cNvSpPr/>
            <p:nvPr/>
          </p:nvSpPr>
          <p:spPr>
            <a:xfrm>
              <a:off x="1632976" y="3255759"/>
              <a:ext cx="656529" cy="693232"/>
            </a:xfrm>
            <a:custGeom>
              <a:avLst/>
              <a:gdLst>
                <a:gd name="connsiteX0" fmla="*/ 618689 w 656529"/>
                <a:gd name="connsiteY0" fmla="*/ 33888 h 693232"/>
                <a:gd name="connsiteX1" fmla="*/ 443914 w 656529"/>
                <a:gd name="connsiteY1" fmla="*/ -206 h 693232"/>
                <a:gd name="connsiteX2" fmla="*/ -31 w 656529"/>
                <a:gd name="connsiteY2" fmla="*/ 423530 h 693232"/>
                <a:gd name="connsiteX3" fmla="*/ 101210 w 656529"/>
                <a:gd name="connsiteY3" fmla="*/ 692700 h 693232"/>
                <a:gd name="connsiteX4" fmla="*/ 87129 w 656529"/>
                <a:gd name="connsiteY4" fmla="*/ 682334 h 693232"/>
                <a:gd name="connsiteX5" fmla="*/ 101470 w 656529"/>
                <a:gd name="connsiteY5" fmla="*/ 693026 h 693232"/>
                <a:gd name="connsiteX6" fmla="*/ 145213 w 656529"/>
                <a:gd name="connsiteY6" fmla="*/ 255144 h 693232"/>
                <a:gd name="connsiteX7" fmla="*/ 641049 w 656529"/>
                <a:gd name="connsiteY7" fmla="*/ 81999 h 693232"/>
                <a:gd name="connsiteX8" fmla="*/ 656499 w 656529"/>
                <a:gd name="connsiteY8" fmla="*/ 51750 h 693232"/>
                <a:gd name="connsiteX9" fmla="*/ 618689 w 656529"/>
                <a:gd name="connsiteY9" fmla="*/ 33888 h 69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6529" h="693232">
                  <a:moveTo>
                    <a:pt x="618689" y="33888"/>
                  </a:moveTo>
                  <a:cubicBezTo>
                    <a:pt x="563206" y="11261"/>
                    <a:pt x="503837" y="-317"/>
                    <a:pt x="443914" y="-206"/>
                  </a:cubicBezTo>
                  <a:cubicBezTo>
                    <a:pt x="198734" y="-206"/>
                    <a:pt x="-31" y="189367"/>
                    <a:pt x="-31" y="423530"/>
                  </a:cubicBezTo>
                  <a:cubicBezTo>
                    <a:pt x="126" y="522527"/>
                    <a:pt x="36085" y="618135"/>
                    <a:pt x="101210" y="692700"/>
                  </a:cubicBezTo>
                  <a:cubicBezTo>
                    <a:pt x="97527" y="688052"/>
                    <a:pt x="92663" y="684473"/>
                    <a:pt x="87129" y="682334"/>
                  </a:cubicBezTo>
                  <a:lnTo>
                    <a:pt x="101470" y="693026"/>
                  </a:lnTo>
                  <a:cubicBezTo>
                    <a:pt x="187847" y="554301"/>
                    <a:pt x="160142" y="302863"/>
                    <a:pt x="145213" y="255144"/>
                  </a:cubicBezTo>
                  <a:cubicBezTo>
                    <a:pt x="435113" y="288391"/>
                    <a:pt x="592808" y="153382"/>
                    <a:pt x="641049" y="81999"/>
                  </a:cubicBezTo>
                  <a:cubicBezTo>
                    <a:pt x="647764" y="72794"/>
                    <a:pt x="652979" y="62585"/>
                    <a:pt x="656499" y="51750"/>
                  </a:cubicBezTo>
                  <a:cubicBezTo>
                    <a:pt x="644374" y="45036"/>
                    <a:pt x="631662" y="39169"/>
                    <a:pt x="618689" y="33888"/>
                  </a:cubicBezTo>
                  <a:close/>
                </a:path>
              </a:pathLst>
            </a:custGeom>
            <a:solidFill>
              <a:srgbClr val="CE3006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2" name="Forme libre : forme 231">
              <a:extLst>
                <a:ext uri="{FF2B5EF4-FFF2-40B4-BE49-F238E27FC236}">
                  <a16:creationId xmlns:a16="http://schemas.microsoft.com/office/drawing/2014/main" id="{0CFAC283-6CC2-45E5-A23A-46A502885E20}"/>
                </a:ext>
              </a:extLst>
            </p:cNvPr>
            <p:cNvSpPr/>
            <p:nvPr/>
          </p:nvSpPr>
          <p:spPr>
            <a:xfrm>
              <a:off x="2238560" y="3036656"/>
              <a:ext cx="389673" cy="390098"/>
            </a:xfrm>
            <a:custGeom>
              <a:avLst/>
              <a:gdLst>
                <a:gd name="connsiteX0" fmla="*/ 13104 w 389673"/>
                <a:gd name="connsiteY0" fmla="*/ 252992 h 390098"/>
                <a:gd name="connsiteX1" fmla="*/ 66626 w 389673"/>
                <a:gd name="connsiteY1" fmla="*/ 1423 h 390098"/>
                <a:gd name="connsiteX2" fmla="*/ 389643 w 389673"/>
                <a:gd name="connsiteY2" fmla="*/ 196472 h 390098"/>
                <a:gd name="connsiteX3" fmla="*/ 194789 w 389673"/>
                <a:gd name="connsiteY3" fmla="*/ 389891 h 390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9673" h="390098">
                  <a:moveTo>
                    <a:pt x="13104" y="252992"/>
                  </a:moveTo>
                  <a:cubicBezTo>
                    <a:pt x="1566" y="207359"/>
                    <a:pt x="-26596" y="94645"/>
                    <a:pt x="66626" y="1423"/>
                  </a:cubicBezTo>
                  <a:cubicBezTo>
                    <a:pt x="175037" y="-11615"/>
                    <a:pt x="326734" y="53575"/>
                    <a:pt x="389643" y="196472"/>
                  </a:cubicBezTo>
                  <a:cubicBezTo>
                    <a:pt x="387426" y="244191"/>
                    <a:pt x="318651" y="368639"/>
                    <a:pt x="194789" y="389891"/>
                  </a:cubicBezTo>
                  <a:close/>
                </a:path>
              </a:pathLst>
            </a:custGeom>
            <a:solidFill>
              <a:srgbClr val="CE3006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3" name="Forme libre : forme 232">
              <a:extLst>
                <a:ext uri="{FF2B5EF4-FFF2-40B4-BE49-F238E27FC236}">
                  <a16:creationId xmlns:a16="http://schemas.microsoft.com/office/drawing/2014/main" id="{73CDB0AB-AEBB-4AEC-B568-4A92A203DAFE}"/>
                </a:ext>
              </a:extLst>
            </p:cNvPr>
            <p:cNvSpPr/>
            <p:nvPr/>
          </p:nvSpPr>
          <p:spPr>
            <a:xfrm>
              <a:off x="1337076" y="3374289"/>
              <a:ext cx="344270" cy="398955"/>
            </a:xfrm>
            <a:custGeom>
              <a:avLst/>
              <a:gdLst>
                <a:gd name="connsiteX0" fmla="*/ 344240 w 344270"/>
                <a:gd name="connsiteY0" fmla="*/ 112754 h 398955"/>
                <a:gd name="connsiteX1" fmla="*/ 68420 w 344270"/>
                <a:gd name="connsiteY1" fmla="*/ 7081 h 398955"/>
                <a:gd name="connsiteX2" fmla="*/ 68420 w 344270"/>
                <a:gd name="connsiteY2" fmla="*/ 385640 h 398955"/>
                <a:gd name="connsiteX3" fmla="*/ 296064 w 344270"/>
                <a:gd name="connsiteY3" fmla="*/ 346526 h 39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270" h="398955">
                  <a:moveTo>
                    <a:pt x="344240" y="112754"/>
                  </a:moveTo>
                  <a:cubicBezTo>
                    <a:pt x="317772" y="54083"/>
                    <a:pt x="202842" y="-24666"/>
                    <a:pt x="68420" y="7081"/>
                  </a:cubicBezTo>
                  <a:cubicBezTo>
                    <a:pt x="29306" y="62623"/>
                    <a:pt x="-63785" y="262105"/>
                    <a:pt x="68420" y="385640"/>
                  </a:cubicBezTo>
                  <a:cubicBezTo>
                    <a:pt x="122658" y="402981"/>
                    <a:pt x="222334" y="413802"/>
                    <a:pt x="296064" y="346526"/>
                  </a:cubicBezTo>
                  <a:close/>
                </a:path>
              </a:pathLst>
            </a:custGeom>
            <a:solidFill>
              <a:srgbClr val="CE3006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4" name="Forme libre : forme 233">
              <a:extLst>
                <a:ext uri="{FF2B5EF4-FFF2-40B4-BE49-F238E27FC236}">
                  <a16:creationId xmlns:a16="http://schemas.microsoft.com/office/drawing/2014/main" id="{D5AF5399-9C24-463A-8154-BE7F69132DD6}"/>
                </a:ext>
              </a:extLst>
            </p:cNvPr>
            <p:cNvSpPr/>
            <p:nvPr/>
          </p:nvSpPr>
          <p:spPr>
            <a:xfrm>
              <a:off x="2192892" y="3435119"/>
              <a:ext cx="149276" cy="52334"/>
            </a:xfrm>
            <a:custGeom>
              <a:avLst/>
              <a:gdLst>
                <a:gd name="connsiteX0" fmla="*/ 1731 w 149276"/>
                <a:gd name="connsiteY0" fmla="*/ 38691 h 52334"/>
                <a:gd name="connsiteX1" fmla="*/ 149126 w 149276"/>
                <a:gd name="connsiteY1" fmla="*/ 20372 h 52334"/>
                <a:gd name="connsiteX2" fmla="*/ 1731 w 149276"/>
                <a:gd name="connsiteY2" fmla="*/ 38691 h 52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276" h="52334">
                  <a:moveTo>
                    <a:pt x="1731" y="38691"/>
                  </a:moveTo>
                  <a:cubicBezTo>
                    <a:pt x="-18673" y="68156"/>
                    <a:pt x="144823" y="43254"/>
                    <a:pt x="149126" y="20372"/>
                  </a:cubicBezTo>
                  <a:cubicBezTo>
                    <a:pt x="153428" y="-2510"/>
                    <a:pt x="40454" y="-17699"/>
                    <a:pt x="1731" y="38691"/>
                  </a:cubicBezTo>
                  <a:close/>
                </a:path>
              </a:pathLst>
            </a:custGeom>
            <a:solidFill>
              <a:srgbClr val="CE3006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5" name="Forme libre : forme 234">
              <a:extLst>
                <a:ext uri="{FF2B5EF4-FFF2-40B4-BE49-F238E27FC236}">
                  <a16:creationId xmlns:a16="http://schemas.microsoft.com/office/drawing/2014/main" id="{61872586-F293-4351-8602-631DBE6FE48C}"/>
                </a:ext>
              </a:extLst>
            </p:cNvPr>
            <p:cNvSpPr/>
            <p:nvPr/>
          </p:nvSpPr>
          <p:spPr>
            <a:xfrm>
              <a:off x="1874212" y="3537494"/>
              <a:ext cx="137535" cy="77898"/>
            </a:xfrm>
            <a:custGeom>
              <a:avLst/>
              <a:gdLst>
                <a:gd name="connsiteX0" fmla="*/ 588 w 137535"/>
                <a:gd name="connsiteY0" fmla="*/ 68456 h 77898"/>
                <a:gd name="connsiteX1" fmla="*/ 137487 w 137535"/>
                <a:gd name="connsiteY1" fmla="*/ 9785 h 77898"/>
                <a:gd name="connsiteX2" fmla="*/ 588 w 137535"/>
                <a:gd name="connsiteY2" fmla="*/ 68456 h 77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535" h="77898">
                  <a:moveTo>
                    <a:pt x="588" y="68456"/>
                  </a:moveTo>
                  <a:cubicBezTo>
                    <a:pt x="-10820" y="102485"/>
                    <a:pt x="139378" y="33253"/>
                    <a:pt x="137487" y="9785"/>
                  </a:cubicBezTo>
                  <a:cubicBezTo>
                    <a:pt x="135597" y="-13684"/>
                    <a:pt x="22622" y="3527"/>
                    <a:pt x="588" y="68456"/>
                  </a:cubicBezTo>
                  <a:close/>
                </a:path>
              </a:pathLst>
            </a:custGeom>
            <a:solidFill>
              <a:srgbClr val="CE3006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2" name="Forme libre : forme 241">
              <a:extLst>
                <a:ext uri="{FF2B5EF4-FFF2-40B4-BE49-F238E27FC236}">
                  <a16:creationId xmlns:a16="http://schemas.microsoft.com/office/drawing/2014/main" id="{97278F70-B319-4A4A-A746-F371CCD6F4E7}"/>
                </a:ext>
              </a:extLst>
            </p:cNvPr>
            <p:cNvSpPr/>
            <p:nvPr/>
          </p:nvSpPr>
          <p:spPr>
            <a:xfrm>
              <a:off x="2069203" y="3991424"/>
              <a:ext cx="124414" cy="27543"/>
            </a:xfrm>
            <a:custGeom>
              <a:avLst/>
              <a:gdLst>
                <a:gd name="connsiteX0" fmla="*/ 4166 w 124414"/>
                <a:gd name="connsiteY0" fmla="*/ 14271 h 27543"/>
                <a:gd name="connsiteX1" fmla="*/ 63685 w 124414"/>
                <a:gd name="connsiteY1" fmla="*/ 27309 h 27543"/>
                <a:gd name="connsiteX2" fmla="*/ 122942 w 124414"/>
                <a:gd name="connsiteY2" fmla="*/ 17987 h 27543"/>
                <a:gd name="connsiteX3" fmla="*/ 124220 w 124414"/>
                <a:gd name="connsiteY3" fmla="*/ 15028 h 27543"/>
                <a:gd name="connsiteX4" fmla="*/ 121704 w 124414"/>
                <a:gd name="connsiteY4" fmla="*/ 13620 h 27543"/>
                <a:gd name="connsiteX5" fmla="*/ 10881 w 124414"/>
                <a:gd name="connsiteY5" fmla="*/ 582 h 27543"/>
                <a:gd name="connsiteX6" fmla="*/ 4166 w 124414"/>
                <a:gd name="connsiteY6" fmla="*/ 14271 h 2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414" h="27543">
                  <a:moveTo>
                    <a:pt x="4166" y="14271"/>
                  </a:moveTo>
                  <a:cubicBezTo>
                    <a:pt x="22889" y="22694"/>
                    <a:pt x="43156" y="27134"/>
                    <a:pt x="63685" y="27309"/>
                  </a:cubicBezTo>
                  <a:cubicBezTo>
                    <a:pt x="83828" y="27668"/>
                    <a:pt x="103881" y="24519"/>
                    <a:pt x="122942" y="17987"/>
                  </a:cubicBezTo>
                  <a:cubicBezTo>
                    <a:pt x="124116" y="17525"/>
                    <a:pt x="124689" y="16195"/>
                    <a:pt x="124220" y="15028"/>
                  </a:cubicBezTo>
                  <a:cubicBezTo>
                    <a:pt x="123822" y="14017"/>
                    <a:pt x="122773" y="13431"/>
                    <a:pt x="121704" y="13620"/>
                  </a:cubicBezTo>
                  <a:cubicBezTo>
                    <a:pt x="84298" y="20765"/>
                    <a:pt x="45601" y="16214"/>
                    <a:pt x="10881" y="582"/>
                  </a:cubicBezTo>
                  <a:cubicBezTo>
                    <a:pt x="3253" y="-3525"/>
                    <a:pt x="-5352" y="9513"/>
                    <a:pt x="4166" y="14271"/>
                  </a:cubicBezTo>
                  <a:close/>
                </a:path>
              </a:pathLst>
            </a:custGeom>
            <a:solidFill>
              <a:srgbClr val="DDB17C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3" name="Forme libre : forme 242">
              <a:extLst>
                <a:ext uri="{FF2B5EF4-FFF2-40B4-BE49-F238E27FC236}">
                  <a16:creationId xmlns:a16="http://schemas.microsoft.com/office/drawing/2014/main" id="{0E942013-3A3E-4986-9D55-AB1F17B57A45}"/>
                </a:ext>
              </a:extLst>
            </p:cNvPr>
            <p:cNvSpPr/>
            <p:nvPr/>
          </p:nvSpPr>
          <p:spPr>
            <a:xfrm>
              <a:off x="2106203" y="3468444"/>
              <a:ext cx="143927" cy="414486"/>
            </a:xfrm>
            <a:custGeom>
              <a:avLst/>
              <a:gdLst>
                <a:gd name="connsiteX0" fmla="*/ 142659 w 143927"/>
                <a:gd name="connsiteY0" fmla="*/ 388553 h 414486"/>
                <a:gd name="connsiteX1" fmla="*/ 124992 w 143927"/>
                <a:gd name="connsiteY1" fmla="*/ 371473 h 414486"/>
                <a:gd name="connsiteX2" fmla="*/ 100611 w 143927"/>
                <a:gd name="connsiteY2" fmla="*/ 377406 h 414486"/>
                <a:gd name="connsiteX3" fmla="*/ 108760 w 143927"/>
                <a:gd name="connsiteY3" fmla="*/ 378384 h 414486"/>
                <a:gd name="connsiteX4" fmla="*/ 103675 w 143927"/>
                <a:gd name="connsiteY4" fmla="*/ 368149 h 414486"/>
                <a:gd name="connsiteX5" fmla="*/ 99242 w 143927"/>
                <a:gd name="connsiteY5" fmla="*/ 357132 h 414486"/>
                <a:gd name="connsiteX6" fmla="*/ 91158 w 143927"/>
                <a:gd name="connsiteY6" fmla="*/ 334576 h 414486"/>
                <a:gd name="connsiteX7" fmla="*/ 76817 w 143927"/>
                <a:gd name="connsiteY7" fmla="*/ 288421 h 414486"/>
                <a:gd name="connsiteX8" fmla="*/ 50740 w 143927"/>
                <a:gd name="connsiteY8" fmla="*/ 194939 h 414486"/>
                <a:gd name="connsiteX9" fmla="*/ 3673 w 143927"/>
                <a:gd name="connsiteY9" fmla="*/ 6930 h 414486"/>
                <a:gd name="connsiteX10" fmla="*/ 675 w 143927"/>
                <a:gd name="connsiteY10" fmla="*/ 7582 h 414486"/>
                <a:gd name="connsiteX11" fmla="*/ 43504 w 143927"/>
                <a:gd name="connsiteY11" fmla="*/ 196634 h 414486"/>
                <a:gd name="connsiteX12" fmla="*/ 67625 w 143927"/>
                <a:gd name="connsiteY12" fmla="*/ 290768 h 414486"/>
                <a:gd name="connsiteX13" fmla="*/ 81510 w 143927"/>
                <a:gd name="connsiteY13" fmla="*/ 337510 h 414486"/>
                <a:gd name="connsiteX14" fmla="*/ 89594 w 143927"/>
                <a:gd name="connsiteY14" fmla="*/ 360652 h 414486"/>
                <a:gd name="connsiteX15" fmla="*/ 94157 w 143927"/>
                <a:gd name="connsiteY15" fmla="*/ 372126 h 414486"/>
                <a:gd name="connsiteX16" fmla="*/ 99763 w 143927"/>
                <a:gd name="connsiteY16" fmla="*/ 383599 h 414486"/>
                <a:gd name="connsiteX17" fmla="*/ 102697 w 143927"/>
                <a:gd name="connsiteY17" fmla="*/ 389401 h 414486"/>
                <a:gd name="connsiteX18" fmla="*/ 107847 w 143927"/>
                <a:gd name="connsiteY18" fmla="*/ 384577 h 414486"/>
                <a:gd name="connsiteX19" fmla="*/ 121733 w 143927"/>
                <a:gd name="connsiteY19" fmla="*/ 381252 h 414486"/>
                <a:gd name="connsiteX20" fmla="*/ 132815 w 143927"/>
                <a:gd name="connsiteY20" fmla="*/ 391878 h 414486"/>
                <a:gd name="connsiteX21" fmla="*/ 132815 w 143927"/>
                <a:gd name="connsiteY21" fmla="*/ 407067 h 414486"/>
                <a:gd name="connsiteX22" fmla="*/ 132293 w 143927"/>
                <a:gd name="connsiteY22" fmla="*/ 414108 h 414486"/>
                <a:gd name="connsiteX23" fmla="*/ 138812 w 143927"/>
                <a:gd name="connsiteY23" fmla="*/ 410522 h 414486"/>
                <a:gd name="connsiteX24" fmla="*/ 141159 w 143927"/>
                <a:gd name="connsiteY24" fmla="*/ 407002 h 414486"/>
                <a:gd name="connsiteX25" fmla="*/ 143115 w 143927"/>
                <a:gd name="connsiteY25" fmla="*/ 402113 h 414486"/>
                <a:gd name="connsiteX26" fmla="*/ 143897 w 143927"/>
                <a:gd name="connsiteY26" fmla="*/ 395594 h 414486"/>
                <a:gd name="connsiteX27" fmla="*/ 142659 w 143927"/>
                <a:gd name="connsiteY27" fmla="*/ 388553 h 414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43927" h="414486">
                  <a:moveTo>
                    <a:pt x="142659" y="388553"/>
                  </a:moveTo>
                  <a:cubicBezTo>
                    <a:pt x="139732" y="380431"/>
                    <a:pt x="133206" y="374127"/>
                    <a:pt x="124992" y="371473"/>
                  </a:cubicBezTo>
                  <a:cubicBezTo>
                    <a:pt x="116394" y="368794"/>
                    <a:pt x="107019" y="371076"/>
                    <a:pt x="100611" y="377406"/>
                  </a:cubicBezTo>
                  <a:lnTo>
                    <a:pt x="108760" y="378384"/>
                  </a:lnTo>
                  <a:lnTo>
                    <a:pt x="103675" y="368149"/>
                  </a:lnTo>
                  <a:cubicBezTo>
                    <a:pt x="102110" y="364563"/>
                    <a:pt x="100741" y="360782"/>
                    <a:pt x="99242" y="357132"/>
                  </a:cubicBezTo>
                  <a:cubicBezTo>
                    <a:pt x="96243" y="349830"/>
                    <a:pt x="93831" y="342073"/>
                    <a:pt x="91158" y="334576"/>
                  </a:cubicBezTo>
                  <a:cubicBezTo>
                    <a:pt x="86139" y="319321"/>
                    <a:pt x="81315" y="303937"/>
                    <a:pt x="76817" y="288421"/>
                  </a:cubicBezTo>
                  <a:cubicBezTo>
                    <a:pt x="67690" y="257456"/>
                    <a:pt x="59150" y="226230"/>
                    <a:pt x="50740" y="194939"/>
                  </a:cubicBezTo>
                  <a:cubicBezTo>
                    <a:pt x="34182" y="132356"/>
                    <a:pt x="18471" y="69513"/>
                    <a:pt x="3673" y="6930"/>
                  </a:cubicBezTo>
                  <a:cubicBezTo>
                    <a:pt x="1392" y="-2979"/>
                    <a:pt x="-1346" y="-2392"/>
                    <a:pt x="675" y="7582"/>
                  </a:cubicBezTo>
                  <a:cubicBezTo>
                    <a:pt x="14234" y="70686"/>
                    <a:pt x="28315" y="133855"/>
                    <a:pt x="43504" y="196634"/>
                  </a:cubicBezTo>
                  <a:cubicBezTo>
                    <a:pt x="50982" y="228140"/>
                    <a:pt x="59020" y="259523"/>
                    <a:pt x="67625" y="290768"/>
                  </a:cubicBezTo>
                  <a:cubicBezTo>
                    <a:pt x="71973" y="306414"/>
                    <a:pt x="76601" y="321994"/>
                    <a:pt x="81510" y="337510"/>
                  </a:cubicBezTo>
                  <a:cubicBezTo>
                    <a:pt x="84183" y="345202"/>
                    <a:pt x="86465" y="352960"/>
                    <a:pt x="89594" y="360652"/>
                  </a:cubicBezTo>
                  <a:cubicBezTo>
                    <a:pt x="91093" y="364433"/>
                    <a:pt x="92462" y="368279"/>
                    <a:pt x="94157" y="372126"/>
                  </a:cubicBezTo>
                  <a:lnTo>
                    <a:pt x="99763" y="383599"/>
                  </a:lnTo>
                  <a:lnTo>
                    <a:pt x="102697" y="389401"/>
                  </a:lnTo>
                  <a:lnTo>
                    <a:pt x="107847" y="384577"/>
                  </a:lnTo>
                  <a:cubicBezTo>
                    <a:pt x="111472" y="380926"/>
                    <a:pt x="116850" y="379635"/>
                    <a:pt x="121733" y="381252"/>
                  </a:cubicBezTo>
                  <a:cubicBezTo>
                    <a:pt x="126856" y="382914"/>
                    <a:pt x="130944" y="386826"/>
                    <a:pt x="132815" y="391878"/>
                  </a:cubicBezTo>
                  <a:cubicBezTo>
                    <a:pt x="134477" y="396806"/>
                    <a:pt x="134477" y="402139"/>
                    <a:pt x="132815" y="407067"/>
                  </a:cubicBezTo>
                  <a:cubicBezTo>
                    <a:pt x="131641" y="410718"/>
                    <a:pt x="131250" y="413586"/>
                    <a:pt x="132293" y="414108"/>
                  </a:cubicBezTo>
                  <a:cubicBezTo>
                    <a:pt x="133336" y="414629"/>
                    <a:pt x="135683" y="414108"/>
                    <a:pt x="138812" y="410522"/>
                  </a:cubicBezTo>
                  <a:cubicBezTo>
                    <a:pt x="139549" y="409525"/>
                    <a:pt x="140331" y="408351"/>
                    <a:pt x="141159" y="407002"/>
                  </a:cubicBezTo>
                  <a:cubicBezTo>
                    <a:pt x="141981" y="405444"/>
                    <a:pt x="142639" y="403808"/>
                    <a:pt x="143115" y="402113"/>
                  </a:cubicBezTo>
                  <a:cubicBezTo>
                    <a:pt x="143636" y="399981"/>
                    <a:pt x="143897" y="397791"/>
                    <a:pt x="143897" y="395594"/>
                  </a:cubicBezTo>
                  <a:cubicBezTo>
                    <a:pt x="143845" y="393195"/>
                    <a:pt x="143428" y="390822"/>
                    <a:pt x="142659" y="388553"/>
                  </a:cubicBezTo>
                  <a:close/>
                </a:path>
              </a:pathLst>
            </a:custGeom>
            <a:solidFill>
              <a:srgbClr val="DDB17C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4" name="Forme libre : forme 243">
              <a:extLst>
                <a:ext uri="{FF2B5EF4-FFF2-40B4-BE49-F238E27FC236}">
                  <a16:creationId xmlns:a16="http://schemas.microsoft.com/office/drawing/2014/main" id="{844443A5-68CC-4B43-9348-9D63449CD65C}"/>
                </a:ext>
              </a:extLst>
            </p:cNvPr>
            <p:cNvSpPr/>
            <p:nvPr/>
          </p:nvSpPr>
          <p:spPr>
            <a:xfrm>
              <a:off x="1708378" y="3960525"/>
              <a:ext cx="47649" cy="62127"/>
            </a:xfrm>
            <a:custGeom>
              <a:avLst/>
              <a:gdLst>
                <a:gd name="connsiteX0" fmla="*/ 47059 w 47649"/>
                <a:gd name="connsiteY0" fmla="*/ 26853 h 62127"/>
                <a:gd name="connsiteX1" fmla="*/ 13812 w 47649"/>
                <a:gd name="connsiteY1" fmla="*/ 21507 h 62127"/>
                <a:gd name="connsiteX2" fmla="*/ 11400 w 47649"/>
                <a:gd name="connsiteY2" fmla="*/ 22420 h 62127"/>
                <a:gd name="connsiteX3" fmla="*/ 12378 w 47649"/>
                <a:gd name="connsiteY3" fmla="*/ 9382 h 62127"/>
                <a:gd name="connsiteX4" fmla="*/ 12378 w 47649"/>
                <a:gd name="connsiteY4" fmla="*/ 6839 h 62127"/>
                <a:gd name="connsiteX5" fmla="*/ 11661 w 47649"/>
                <a:gd name="connsiteY5" fmla="*/ 2602 h 62127"/>
                <a:gd name="connsiteX6" fmla="*/ 8337 w 47649"/>
                <a:gd name="connsiteY6" fmla="*/ -201 h 62127"/>
                <a:gd name="connsiteX7" fmla="*/ 2209 w 47649"/>
                <a:gd name="connsiteY7" fmla="*/ 3450 h 62127"/>
                <a:gd name="connsiteX8" fmla="*/ 2209 w 47649"/>
                <a:gd name="connsiteY8" fmla="*/ 24897 h 62127"/>
                <a:gd name="connsiteX9" fmla="*/ 11726 w 47649"/>
                <a:gd name="connsiteY9" fmla="*/ 41260 h 62127"/>
                <a:gd name="connsiteX10" fmla="*/ 41388 w 47649"/>
                <a:gd name="connsiteY10" fmla="*/ 61860 h 62127"/>
                <a:gd name="connsiteX11" fmla="*/ 42366 w 47649"/>
                <a:gd name="connsiteY11" fmla="*/ 61469 h 62127"/>
                <a:gd name="connsiteX12" fmla="*/ 41975 w 47649"/>
                <a:gd name="connsiteY12" fmla="*/ 60491 h 62127"/>
                <a:gd name="connsiteX13" fmla="*/ 17202 w 47649"/>
                <a:gd name="connsiteY13" fmla="*/ 37413 h 62127"/>
                <a:gd name="connsiteX14" fmla="*/ 14921 w 47649"/>
                <a:gd name="connsiteY14" fmla="*/ 32915 h 62127"/>
                <a:gd name="connsiteX15" fmla="*/ 47125 w 47649"/>
                <a:gd name="connsiteY15" fmla="*/ 28157 h 62127"/>
                <a:gd name="connsiteX16" fmla="*/ 47059 w 47649"/>
                <a:gd name="connsiteY16" fmla="*/ 26853 h 62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7649" h="62127">
                  <a:moveTo>
                    <a:pt x="47059" y="26853"/>
                  </a:moveTo>
                  <a:cubicBezTo>
                    <a:pt x="35697" y="28235"/>
                    <a:pt x="24171" y="26377"/>
                    <a:pt x="13812" y="21507"/>
                  </a:cubicBezTo>
                  <a:cubicBezTo>
                    <a:pt x="13161" y="21181"/>
                    <a:pt x="12313" y="21507"/>
                    <a:pt x="11400" y="22420"/>
                  </a:cubicBezTo>
                  <a:cubicBezTo>
                    <a:pt x="10123" y="18098"/>
                    <a:pt x="10475" y="13463"/>
                    <a:pt x="12378" y="9382"/>
                  </a:cubicBezTo>
                  <a:cubicBezTo>
                    <a:pt x="12965" y="8860"/>
                    <a:pt x="12378" y="7948"/>
                    <a:pt x="12378" y="6839"/>
                  </a:cubicBezTo>
                  <a:cubicBezTo>
                    <a:pt x="12313" y="5405"/>
                    <a:pt x="12072" y="3978"/>
                    <a:pt x="11661" y="2602"/>
                  </a:cubicBezTo>
                  <a:cubicBezTo>
                    <a:pt x="11270" y="1050"/>
                    <a:pt x="9934" y="-84"/>
                    <a:pt x="8337" y="-201"/>
                  </a:cubicBezTo>
                  <a:cubicBezTo>
                    <a:pt x="5748" y="-312"/>
                    <a:pt x="3343" y="1122"/>
                    <a:pt x="2209" y="3450"/>
                  </a:cubicBezTo>
                  <a:cubicBezTo>
                    <a:pt x="-777" y="10288"/>
                    <a:pt x="-777" y="18059"/>
                    <a:pt x="2209" y="24897"/>
                  </a:cubicBezTo>
                  <a:cubicBezTo>
                    <a:pt x="4425" y="30855"/>
                    <a:pt x="7646" y="36384"/>
                    <a:pt x="11726" y="41260"/>
                  </a:cubicBezTo>
                  <a:cubicBezTo>
                    <a:pt x="19562" y="50693"/>
                    <a:pt x="29817" y="57812"/>
                    <a:pt x="41388" y="61860"/>
                  </a:cubicBezTo>
                  <a:cubicBezTo>
                    <a:pt x="41766" y="62023"/>
                    <a:pt x="42203" y="61847"/>
                    <a:pt x="42366" y="61469"/>
                  </a:cubicBezTo>
                  <a:cubicBezTo>
                    <a:pt x="42529" y="61091"/>
                    <a:pt x="42353" y="60654"/>
                    <a:pt x="41975" y="60491"/>
                  </a:cubicBezTo>
                  <a:cubicBezTo>
                    <a:pt x="31701" y="55289"/>
                    <a:pt x="23115" y="47290"/>
                    <a:pt x="17202" y="37413"/>
                  </a:cubicBezTo>
                  <a:cubicBezTo>
                    <a:pt x="16355" y="35979"/>
                    <a:pt x="15638" y="34415"/>
                    <a:pt x="14921" y="32915"/>
                  </a:cubicBezTo>
                  <a:cubicBezTo>
                    <a:pt x="25886" y="34121"/>
                    <a:pt x="36975" y="32485"/>
                    <a:pt x="47125" y="28157"/>
                  </a:cubicBezTo>
                  <a:cubicBezTo>
                    <a:pt x="47972" y="28026"/>
                    <a:pt x="47581" y="26787"/>
                    <a:pt x="47059" y="26853"/>
                  </a:cubicBezTo>
                  <a:close/>
                </a:path>
              </a:pathLst>
            </a:custGeom>
            <a:solidFill>
              <a:srgbClr val="DDB17C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5" name="Forme libre : forme 244">
              <a:extLst>
                <a:ext uri="{FF2B5EF4-FFF2-40B4-BE49-F238E27FC236}">
                  <a16:creationId xmlns:a16="http://schemas.microsoft.com/office/drawing/2014/main" id="{4F1B1BBF-2446-47B2-B715-429D81BDE118}"/>
                </a:ext>
              </a:extLst>
            </p:cNvPr>
            <p:cNvSpPr/>
            <p:nvPr/>
          </p:nvSpPr>
          <p:spPr>
            <a:xfrm>
              <a:off x="2119294" y="3804009"/>
              <a:ext cx="12255" cy="12255"/>
            </a:xfrm>
            <a:custGeom>
              <a:avLst/>
              <a:gdLst>
                <a:gd name="connsiteX0" fmla="*/ 12256 w 12255"/>
                <a:gd name="connsiteY0" fmla="*/ 6128 h 12255"/>
                <a:gd name="connsiteX1" fmla="*/ 6128 w 12255"/>
                <a:gd name="connsiteY1" fmla="*/ 12256 h 12255"/>
                <a:gd name="connsiteX2" fmla="*/ 0 w 12255"/>
                <a:gd name="connsiteY2" fmla="*/ 6128 h 12255"/>
                <a:gd name="connsiteX3" fmla="*/ 6128 w 12255"/>
                <a:gd name="connsiteY3" fmla="*/ 0 h 12255"/>
                <a:gd name="connsiteX4" fmla="*/ 12256 w 12255"/>
                <a:gd name="connsiteY4" fmla="*/ 6128 h 1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5" h="12255">
                  <a:moveTo>
                    <a:pt x="12256" y="6128"/>
                  </a:moveTo>
                  <a:cubicBezTo>
                    <a:pt x="12256" y="9512"/>
                    <a:pt x="9512" y="12256"/>
                    <a:pt x="6128" y="12256"/>
                  </a:cubicBezTo>
                  <a:cubicBezTo>
                    <a:pt x="2744" y="12256"/>
                    <a:pt x="0" y="9512"/>
                    <a:pt x="0" y="6128"/>
                  </a:cubicBezTo>
                  <a:cubicBezTo>
                    <a:pt x="0" y="2744"/>
                    <a:pt x="2743" y="0"/>
                    <a:pt x="6128" y="0"/>
                  </a:cubicBezTo>
                  <a:cubicBezTo>
                    <a:pt x="9512" y="0"/>
                    <a:pt x="12256" y="2743"/>
                    <a:pt x="12256" y="6128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6" name="Forme libre : forme 245">
              <a:extLst>
                <a:ext uri="{FF2B5EF4-FFF2-40B4-BE49-F238E27FC236}">
                  <a16:creationId xmlns:a16="http://schemas.microsoft.com/office/drawing/2014/main" id="{710D3DEE-9840-4C14-B33A-C915D5170964}"/>
                </a:ext>
              </a:extLst>
            </p:cNvPr>
            <p:cNvSpPr/>
            <p:nvPr/>
          </p:nvSpPr>
          <p:spPr>
            <a:xfrm>
              <a:off x="2244524" y="3767763"/>
              <a:ext cx="16297" cy="16297"/>
            </a:xfrm>
            <a:custGeom>
              <a:avLst/>
              <a:gdLst>
                <a:gd name="connsiteX0" fmla="*/ 16297 w 16297"/>
                <a:gd name="connsiteY0" fmla="*/ 8149 h 16297"/>
                <a:gd name="connsiteX1" fmla="*/ 8149 w 16297"/>
                <a:gd name="connsiteY1" fmla="*/ 16297 h 16297"/>
                <a:gd name="connsiteX2" fmla="*/ 0 w 16297"/>
                <a:gd name="connsiteY2" fmla="*/ 8149 h 16297"/>
                <a:gd name="connsiteX3" fmla="*/ 8149 w 16297"/>
                <a:gd name="connsiteY3" fmla="*/ 0 h 16297"/>
                <a:gd name="connsiteX4" fmla="*/ 16297 w 16297"/>
                <a:gd name="connsiteY4" fmla="*/ 8149 h 1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97" h="16297">
                  <a:moveTo>
                    <a:pt x="16297" y="8149"/>
                  </a:moveTo>
                  <a:cubicBezTo>
                    <a:pt x="16297" y="12649"/>
                    <a:pt x="12649" y="16297"/>
                    <a:pt x="8149" y="16297"/>
                  </a:cubicBezTo>
                  <a:cubicBezTo>
                    <a:pt x="3648" y="16297"/>
                    <a:pt x="0" y="12649"/>
                    <a:pt x="0" y="8149"/>
                  </a:cubicBezTo>
                  <a:cubicBezTo>
                    <a:pt x="0" y="3648"/>
                    <a:pt x="3648" y="0"/>
                    <a:pt x="8149" y="0"/>
                  </a:cubicBezTo>
                  <a:cubicBezTo>
                    <a:pt x="12649" y="0"/>
                    <a:pt x="16297" y="3648"/>
                    <a:pt x="16297" y="8149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7" name="Forme libre : forme 246">
              <a:extLst>
                <a:ext uri="{FF2B5EF4-FFF2-40B4-BE49-F238E27FC236}">
                  <a16:creationId xmlns:a16="http://schemas.microsoft.com/office/drawing/2014/main" id="{67B51450-99E4-4C26-8B5E-58909B0DDDA5}"/>
                </a:ext>
              </a:extLst>
            </p:cNvPr>
            <p:cNvSpPr/>
            <p:nvPr/>
          </p:nvSpPr>
          <p:spPr>
            <a:xfrm>
              <a:off x="2289766" y="3784582"/>
              <a:ext cx="7431" cy="7431"/>
            </a:xfrm>
            <a:custGeom>
              <a:avLst/>
              <a:gdLst>
                <a:gd name="connsiteX0" fmla="*/ 7432 w 7431"/>
                <a:gd name="connsiteY0" fmla="*/ 3716 h 7431"/>
                <a:gd name="connsiteX1" fmla="*/ 3716 w 7431"/>
                <a:gd name="connsiteY1" fmla="*/ 7432 h 7431"/>
                <a:gd name="connsiteX2" fmla="*/ 0 w 7431"/>
                <a:gd name="connsiteY2" fmla="*/ 3716 h 7431"/>
                <a:gd name="connsiteX3" fmla="*/ 3716 w 7431"/>
                <a:gd name="connsiteY3" fmla="*/ 0 h 7431"/>
                <a:gd name="connsiteX4" fmla="*/ 7432 w 7431"/>
                <a:gd name="connsiteY4" fmla="*/ 3716 h 7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31" h="7431">
                  <a:moveTo>
                    <a:pt x="7432" y="3716"/>
                  </a:moveTo>
                  <a:cubicBezTo>
                    <a:pt x="7432" y="5768"/>
                    <a:pt x="5768" y="7432"/>
                    <a:pt x="3716" y="7432"/>
                  </a:cubicBezTo>
                  <a:cubicBezTo>
                    <a:pt x="1664" y="7432"/>
                    <a:pt x="0" y="5768"/>
                    <a:pt x="0" y="3716"/>
                  </a:cubicBezTo>
                  <a:cubicBezTo>
                    <a:pt x="0" y="1664"/>
                    <a:pt x="1664" y="0"/>
                    <a:pt x="3716" y="0"/>
                  </a:cubicBezTo>
                  <a:cubicBezTo>
                    <a:pt x="5768" y="0"/>
                    <a:pt x="7432" y="1663"/>
                    <a:pt x="7432" y="3716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8" name="Forme libre : forme 247">
              <a:extLst>
                <a:ext uri="{FF2B5EF4-FFF2-40B4-BE49-F238E27FC236}">
                  <a16:creationId xmlns:a16="http://schemas.microsoft.com/office/drawing/2014/main" id="{2EE431D0-36AD-4C48-965C-7F8F88A0E9C1}"/>
                </a:ext>
              </a:extLst>
            </p:cNvPr>
            <p:cNvSpPr/>
            <p:nvPr/>
          </p:nvSpPr>
          <p:spPr>
            <a:xfrm>
              <a:off x="2252673" y="3810137"/>
              <a:ext cx="8083" cy="8083"/>
            </a:xfrm>
            <a:custGeom>
              <a:avLst/>
              <a:gdLst>
                <a:gd name="connsiteX0" fmla="*/ 8083 w 8083"/>
                <a:gd name="connsiteY0" fmla="*/ 4042 h 8083"/>
                <a:gd name="connsiteX1" fmla="*/ 4042 w 8083"/>
                <a:gd name="connsiteY1" fmla="*/ 8083 h 8083"/>
                <a:gd name="connsiteX2" fmla="*/ 0 w 8083"/>
                <a:gd name="connsiteY2" fmla="*/ 4042 h 8083"/>
                <a:gd name="connsiteX3" fmla="*/ 4042 w 8083"/>
                <a:gd name="connsiteY3" fmla="*/ 0 h 8083"/>
                <a:gd name="connsiteX4" fmla="*/ 8083 w 8083"/>
                <a:gd name="connsiteY4" fmla="*/ 4042 h 8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3" h="8083">
                  <a:moveTo>
                    <a:pt x="8083" y="4042"/>
                  </a:moveTo>
                  <a:cubicBezTo>
                    <a:pt x="8083" y="6274"/>
                    <a:pt x="6274" y="8083"/>
                    <a:pt x="4042" y="8083"/>
                  </a:cubicBezTo>
                  <a:cubicBezTo>
                    <a:pt x="1810" y="8083"/>
                    <a:pt x="0" y="6274"/>
                    <a:pt x="0" y="4042"/>
                  </a:cubicBezTo>
                  <a:cubicBezTo>
                    <a:pt x="0" y="1810"/>
                    <a:pt x="1810" y="0"/>
                    <a:pt x="4042" y="0"/>
                  </a:cubicBezTo>
                  <a:cubicBezTo>
                    <a:pt x="6274" y="0"/>
                    <a:pt x="8083" y="1810"/>
                    <a:pt x="8083" y="4042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9" name="Forme libre : forme 248">
              <a:extLst>
                <a:ext uri="{FF2B5EF4-FFF2-40B4-BE49-F238E27FC236}">
                  <a16:creationId xmlns:a16="http://schemas.microsoft.com/office/drawing/2014/main" id="{DB6A856D-8BC0-44F3-9634-4D5CF0158AF0}"/>
                </a:ext>
              </a:extLst>
            </p:cNvPr>
            <p:cNvSpPr/>
            <p:nvPr/>
          </p:nvSpPr>
          <p:spPr>
            <a:xfrm>
              <a:off x="2137221" y="3836017"/>
              <a:ext cx="17340" cy="17340"/>
            </a:xfrm>
            <a:custGeom>
              <a:avLst/>
              <a:gdLst>
                <a:gd name="connsiteX0" fmla="*/ 17341 w 17340"/>
                <a:gd name="connsiteY0" fmla="*/ 8670 h 17340"/>
                <a:gd name="connsiteX1" fmla="*/ 8670 w 17340"/>
                <a:gd name="connsiteY1" fmla="*/ 17341 h 17340"/>
                <a:gd name="connsiteX2" fmla="*/ 0 w 17340"/>
                <a:gd name="connsiteY2" fmla="*/ 8670 h 17340"/>
                <a:gd name="connsiteX3" fmla="*/ 8670 w 17340"/>
                <a:gd name="connsiteY3" fmla="*/ 0 h 17340"/>
                <a:gd name="connsiteX4" fmla="*/ 17341 w 17340"/>
                <a:gd name="connsiteY4" fmla="*/ 8670 h 1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40" h="17340">
                  <a:moveTo>
                    <a:pt x="17341" y="8670"/>
                  </a:moveTo>
                  <a:cubicBezTo>
                    <a:pt x="17341" y="13459"/>
                    <a:pt x="13459" y="17341"/>
                    <a:pt x="8670" y="17341"/>
                  </a:cubicBezTo>
                  <a:cubicBezTo>
                    <a:pt x="3882" y="17341"/>
                    <a:pt x="0" y="13459"/>
                    <a:pt x="0" y="8670"/>
                  </a:cubicBezTo>
                  <a:cubicBezTo>
                    <a:pt x="0" y="3882"/>
                    <a:pt x="3882" y="0"/>
                    <a:pt x="8670" y="0"/>
                  </a:cubicBezTo>
                  <a:cubicBezTo>
                    <a:pt x="13459" y="0"/>
                    <a:pt x="17341" y="3882"/>
                    <a:pt x="17341" y="8670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0" name="Forme libre : forme 249">
              <a:extLst>
                <a:ext uri="{FF2B5EF4-FFF2-40B4-BE49-F238E27FC236}">
                  <a16:creationId xmlns:a16="http://schemas.microsoft.com/office/drawing/2014/main" id="{6C248FFF-C81F-4214-A995-CFC481724BC4}"/>
                </a:ext>
              </a:extLst>
            </p:cNvPr>
            <p:cNvSpPr/>
            <p:nvPr/>
          </p:nvSpPr>
          <p:spPr>
            <a:xfrm>
              <a:off x="2026659" y="3849055"/>
              <a:ext cx="11994" cy="11994"/>
            </a:xfrm>
            <a:custGeom>
              <a:avLst/>
              <a:gdLst>
                <a:gd name="connsiteX0" fmla="*/ 11995 w 11994"/>
                <a:gd name="connsiteY0" fmla="*/ 5998 h 11994"/>
                <a:gd name="connsiteX1" fmla="*/ 5997 w 11994"/>
                <a:gd name="connsiteY1" fmla="*/ 11995 h 11994"/>
                <a:gd name="connsiteX2" fmla="*/ 0 w 11994"/>
                <a:gd name="connsiteY2" fmla="*/ 5998 h 11994"/>
                <a:gd name="connsiteX3" fmla="*/ 5997 w 11994"/>
                <a:gd name="connsiteY3" fmla="*/ 0 h 11994"/>
                <a:gd name="connsiteX4" fmla="*/ 11995 w 11994"/>
                <a:gd name="connsiteY4" fmla="*/ 5998 h 1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94" h="11994">
                  <a:moveTo>
                    <a:pt x="11995" y="5998"/>
                  </a:moveTo>
                  <a:cubicBezTo>
                    <a:pt x="11995" y="9310"/>
                    <a:pt x="9310" y="11995"/>
                    <a:pt x="5997" y="11995"/>
                  </a:cubicBezTo>
                  <a:cubicBezTo>
                    <a:pt x="2685" y="11995"/>
                    <a:pt x="0" y="9310"/>
                    <a:pt x="0" y="5998"/>
                  </a:cubicBezTo>
                  <a:cubicBezTo>
                    <a:pt x="0" y="2685"/>
                    <a:pt x="2685" y="0"/>
                    <a:pt x="5997" y="0"/>
                  </a:cubicBezTo>
                  <a:cubicBezTo>
                    <a:pt x="9310" y="0"/>
                    <a:pt x="11995" y="2685"/>
                    <a:pt x="11995" y="5998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1" name="Forme libre : forme 250">
              <a:extLst>
                <a:ext uri="{FF2B5EF4-FFF2-40B4-BE49-F238E27FC236}">
                  <a16:creationId xmlns:a16="http://schemas.microsoft.com/office/drawing/2014/main" id="{3B7AD02C-A3AD-40D6-9A93-F21034A1BA7B}"/>
                </a:ext>
              </a:extLst>
            </p:cNvPr>
            <p:cNvSpPr/>
            <p:nvPr/>
          </p:nvSpPr>
          <p:spPr>
            <a:xfrm>
              <a:off x="2070336" y="3828846"/>
              <a:ext cx="14863" cy="14863"/>
            </a:xfrm>
            <a:custGeom>
              <a:avLst/>
              <a:gdLst>
                <a:gd name="connsiteX0" fmla="*/ 14863 w 14863"/>
                <a:gd name="connsiteY0" fmla="*/ 7432 h 14863"/>
                <a:gd name="connsiteX1" fmla="*/ 7432 w 14863"/>
                <a:gd name="connsiteY1" fmla="*/ 14863 h 14863"/>
                <a:gd name="connsiteX2" fmla="*/ 0 w 14863"/>
                <a:gd name="connsiteY2" fmla="*/ 7432 h 14863"/>
                <a:gd name="connsiteX3" fmla="*/ 7432 w 14863"/>
                <a:gd name="connsiteY3" fmla="*/ 0 h 14863"/>
                <a:gd name="connsiteX4" fmla="*/ 14863 w 14863"/>
                <a:gd name="connsiteY4" fmla="*/ 7432 h 14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3" h="14863">
                  <a:moveTo>
                    <a:pt x="14863" y="7432"/>
                  </a:moveTo>
                  <a:cubicBezTo>
                    <a:pt x="14863" y="11536"/>
                    <a:pt x="11536" y="14863"/>
                    <a:pt x="7432" y="14863"/>
                  </a:cubicBezTo>
                  <a:cubicBezTo>
                    <a:pt x="3327" y="14863"/>
                    <a:pt x="0" y="11536"/>
                    <a:pt x="0" y="7432"/>
                  </a:cubicBezTo>
                  <a:cubicBezTo>
                    <a:pt x="0" y="3327"/>
                    <a:pt x="3327" y="0"/>
                    <a:pt x="7432" y="0"/>
                  </a:cubicBezTo>
                  <a:cubicBezTo>
                    <a:pt x="11536" y="0"/>
                    <a:pt x="14863" y="3327"/>
                    <a:pt x="14863" y="7432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2" name="Forme libre : forme 251">
              <a:extLst>
                <a:ext uri="{FF2B5EF4-FFF2-40B4-BE49-F238E27FC236}">
                  <a16:creationId xmlns:a16="http://schemas.microsoft.com/office/drawing/2014/main" id="{B33B9A3F-887D-4F91-B9DD-A6FFD701E82B}"/>
                </a:ext>
              </a:extLst>
            </p:cNvPr>
            <p:cNvSpPr/>
            <p:nvPr/>
          </p:nvSpPr>
          <p:spPr>
            <a:xfrm>
              <a:off x="2162059" y="3787581"/>
              <a:ext cx="8865" cy="8865"/>
            </a:xfrm>
            <a:custGeom>
              <a:avLst/>
              <a:gdLst>
                <a:gd name="connsiteX0" fmla="*/ 8866 w 8865"/>
                <a:gd name="connsiteY0" fmla="*/ 4433 h 8865"/>
                <a:gd name="connsiteX1" fmla="*/ 4433 w 8865"/>
                <a:gd name="connsiteY1" fmla="*/ 8866 h 8865"/>
                <a:gd name="connsiteX2" fmla="*/ 0 w 8865"/>
                <a:gd name="connsiteY2" fmla="*/ 4433 h 8865"/>
                <a:gd name="connsiteX3" fmla="*/ 4433 w 8865"/>
                <a:gd name="connsiteY3" fmla="*/ 0 h 8865"/>
                <a:gd name="connsiteX4" fmla="*/ 8866 w 8865"/>
                <a:gd name="connsiteY4" fmla="*/ 4433 h 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65" h="8865">
                  <a:moveTo>
                    <a:pt x="8866" y="4433"/>
                  </a:moveTo>
                  <a:cubicBezTo>
                    <a:pt x="8866" y="6881"/>
                    <a:pt x="6881" y="8866"/>
                    <a:pt x="4433" y="8866"/>
                  </a:cubicBezTo>
                  <a:cubicBezTo>
                    <a:pt x="1985" y="8866"/>
                    <a:pt x="0" y="6881"/>
                    <a:pt x="0" y="4433"/>
                  </a:cubicBezTo>
                  <a:cubicBezTo>
                    <a:pt x="0" y="1985"/>
                    <a:pt x="1985" y="0"/>
                    <a:pt x="4433" y="0"/>
                  </a:cubicBezTo>
                  <a:cubicBezTo>
                    <a:pt x="6881" y="0"/>
                    <a:pt x="8866" y="1985"/>
                    <a:pt x="8866" y="4433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3" name="Forme libre : forme 252">
              <a:extLst>
                <a:ext uri="{FF2B5EF4-FFF2-40B4-BE49-F238E27FC236}">
                  <a16:creationId xmlns:a16="http://schemas.microsoft.com/office/drawing/2014/main" id="{B3977947-9E2D-40A9-91A6-4C0E11160C43}"/>
                </a:ext>
              </a:extLst>
            </p:cNvPr>
            <p:cNvSpPr/>
            <p:nvPr/>
          </p:nvSpPr>
          <p:spPr>
            <a:xfrm>
              <a:off x="2349285" y="3763330"/>
              <a:ext cx="8865" cy="8865"/>
            </a:xfrm>
            <a:custGeom>
              <a:avLst/>
              <a:gdLst>
                <a:gd name="connsiteX0" fmla="*/ 8866 w 8865"/>
                <a:gd name="connsiteY0" fmla="*/ 4433 h 8865"/>
                <a:gd name="connsiteX1" fmla="*/ 4433 w 8865"/>
                <a:gd name="connsiteY1" fmla="*/ 8866 h 8865"/>
                <a:gd name="connsiteX2" fmla="*/ 0 w 8865"/>
                <a:gd name="connsiteY2" fmla="*/ 4433 h 8865"/>
                <a:gd name="connsiteX3" fmla="*/ 4433 w 8865"/>
                <a:gd name="connsiteY3" fmla="*/ 0 h 8865"/>
                <a:gd name="connsiteX4" fmla="*/ 8866 w 8865"/>
                <a:gd name="connsiteY4" fmla="*/ 4433 h 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65" h="8865">
                  <a:moveTo>
                    <a:pt x="8866" y="4433"/>
                  </a:moveTo>
                  <a:cubicBezTo>
                    <a:pt x="8866" y="6881"/>
                    <a:pt x="6881" y="8866"/>
                    <a:pt x="4433" y="8866"/>
                  </a:cubicBezTo>
                  <a:cubicBezTo>
                    <a:pt x="1985" y="8866"/>
                    <a:pt x="0" y="6881"/>
                    <a:pt x="0" y="4433"/>
                  </a:cubicBezTo>
                  <a:cubicBezTo>
                    <a:pt x="0" y="1985"/>
                    <a:pt x="1985" y="0"/>
                    <a:pt x="4433" y="0"/>
                  </a:cubicBezTo>
                  <a:cubicBezTo>
                    <a:pt x="6881" y="0"/>
                    <a:pt x="8866" y="1985"/>
                    <a:pt x="8866" y="4433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4" name="Forme libre : forme 253">
              <a:extLst>
                <a:ext uri="{FF2B5EF4-FFF2-40B4-BE49-F238E27FC236}">
                  <a16:creationId xmlns:a16="http://schemas.microsoft.com/office/drawing/2014/main" id="{308B0F7D-F007-40F9-BAE3-5E8006EBCE74}"/>
                </a:ext>
              </a:extLst>
            </p:cNvPr>
            <p:cNvSpPr/>
            <p:nvPr/>
          </p:nvSpPr>
          <p:spPr>
            <a:xfrm>
              <a:off x="2851035" y="3960823"/>
              <a:ext cx="124950" cy="123877"/>
            </a:xfrm>
            <a:custGeom>
              <a:avLst/>
              <a:gdLst>
                <a:gd name="connsiteX0" fmla="*/ 5528 w 124950"/>
                <a:gd name="connsiteY0" fmla="*/ 84312 h 123877"/>
                <a:gd name="connsiteX1" fmla="*/ 97316 w 124950"/>
                <a:gd name="connsiteY1" fmla="*/ 10517 h 123877"/>
                <a:gd name="connsiteX2" fmla="*/ 84278 w 124950"/>
                <a:gd name="connsiteY2" fmla="*/ 123361 h 123877"/>
                <a:gd name="connsiteX3" fmla="*/ 5528 w 124950"/>
                <a:gd name="connsiteY3" fmla="*/ 84312 h 123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50" h="123877">
                  <a:moveTo>
                    <a:pt x="5528" y="84312"/>
                  </a:moveTo>
                  <a:cubicBezTo>
                    <a:pt x="-19896" y="31182"/>
                    <a:pt x="47315" y="-23969"/>
                    <a:pt x="97316" y="10517"/>
                  </a:cubicBezTo>
                  <a:cubicBezTo>
                    <a:pt x="147317" y="45003"/>
                    <a:pt x="121045" y="118993"/>
                    <a:pt x="84278" y="123361"/>
                  </a:cubicBezTo>
                  <a:cubicBezTo>
                    <a:pt x="47511" y="127729"/>
                    <a:pt x="5528" y="84312"/>
                    <a:pt x="5528" y="84312"/>
                  </a:cubicBezTo>
                  <a:close/>
                </a:path>
              </a:pathLst>
            </a:custGeom>
            <a:solidFill>
              <a:srgbClr val="5B391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5" name="Forme libre : forme 254">
              <a:extLst>
                <a:ext uri="{FF2B5EF4-FFF2-40B4-BE49-F238E27FC236}">
                  <a16:creationId xmlns:a16="http://schemas.microsoft.com/office/drawing/2014/main" id="{8235D3E6-88C1-44BF-BDFC-820F3FADE508}"/>
                </a:ext>
              </a:extLst>
            </p:cNvPr>
            <p:cNvSpPr/>
            <p:nvPr/>
          </p:nvSpPr>
          <p:spPr>
            <a:xfrm>
              <a:off x="2884957" y="4021752"/>
              <a:ext cx="41600" cy="50852"/>
            </a:xfrm>
            <a:custGeom>
              <a:avLst/>
              <a:gdLst>
                <a:gd name="connsiteX0" fmla="*/ 1333 w 41600"/>
                <a:gd name="connsiteY0" fmla="*/ 34075 h 50852"/>
                <a:gd name="connsiteX1" fmla="*/ 28517 w 41600"/>
                <a:gd name="connsiteY1" fmla="*/ 828 h 50852"/>
                <a:gd name="connsiteX2" fmla="*/ 28517 w 41600"/>
                <a:gd name="connsiteY2" fmla="*/ 49330 h 50852"/>
                <a:gd name="connsiteX3" fmla="*/ 1333 w 41600"/>
                <a:gd name="connsiteY3" fmla="*/ 34075 h 50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600" h="50852">
                  <a:moveTo>
                    <a:pt x="1333" y="34075"/>
                  </a:moveTo>
                  <a:cubicBezTo>
                    <a:pt x="-3817" y="15105"/>
                    <a:pt x="5701" y="-5039"/>
                    <a:pt x="28517" y="828"/>
                  </a:cubicBezTo>
                  <a:cubicBezTo>
                    <a:pt x="51334" y="6695"/>
                    <a:pt x="39534" y="42485"/>
                    <a:pt x="28517" y="49330"/>
                  </a:cubicBezTo>
                  <a:cubicBezTo>
                    <a:pt x="17500" y="56175"/>
                    <a:pt x="1333" y="34075"/>
                    <a:pt x="1333" y="34075"/>
                  </a:cubicBezTo>
                  <a:close/>
                </a:path>
              </a:pathLst>
            </a:custGeom>
            <a:solidFill>
              <a:srgbClr val="AD6B28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6" name="Forme libre : forme 255">
              <a:extLst>
                <a:ext uri="{FF2B5EF4-FFF2-40B4-BE49-F238E27FC236}">
                  <a16:creationId xmlns:a16="http://schemas.microsoft.com/office/drawing/2014/main" id="{2CC2EE64-FC5E-4212-AF8F-132D28BCFF2B}"/>
                </a:ext>
              </a:extLst>
            </p:cNvPr>
            <p:cNvSpPr/>
            <p:nvPr/>
          </p:nvSpPr>
          <p:spPr>
            <a:xfrm>
              <a:off x="2404282" y="4139902"/>
              <a:ext cx="140512" cy="122121"/>
            </a:xfrm>
            <a:custGeom>
              <a:avLst/>
              <a:gdLst>
                <a:gd name="connsiteX0" fmla="*/ 123202 w 140512"/>
                <a:gd name="connsiteY0" fmla="*/ 24011 h 122121"/>
                <a:gd name="connsiteX1" fmla="*/ 9315 w 140512"/>
                <a:gd name="connsiteY1" fmla="*/ 34702 h 122121"/>
                <a:gd name="connsiteX2" fmla="*/ 105927 w 140512"/>
                <a:gd name="connsiteY2" fmla="*/ 101782 h 122121"/>
                <a:gd name="connsiteX3" fmla="*/ 123202 w 140512"/>
                <a:gd name="connsiteY3" fmla="*/ 24011 h 122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512" h="122121">
                  <a:moveTo>
                    <a:pt x="123202" y="24011"/>
                  </a:moveTo>
                  <a:cubicBezTo>
                    <a:pt x="106839" y="-2065"/>
                    <a:pt x="43279" y="-17972"/>
                    <a:pt x="9315" y="34702"/>
                  </a:cubicBezTo>
                  <a:cubicBezTo>
                    <a:pt x="-24649" y="87375"/>
                    <a:pt x="40020" y="156738"/>
                    <a:pt x="105927" y="101782"/>
                  </a:cubicBezTo>
                  <a:cubicBezTo>
                    <a:pt x="171834" y="46827"/>
                    <a:pt x="123202" y="24011"/>
                    <a:pt x="123202" y="24011"/>
                  </a:cubicBezTo>
                  <a:close/>
                </a:path>
              </a:pathLst>
            </a:custGeom>
            <a:solidFill>
              <a:srgbClr val="5B391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7" name="Forme libre : forme 256">
              <a:extLst>
                <a:ext uri="{FF2B5EF4-FFF2-40B4-BE49-F238E27FC236}">
                  <a16:creationId xmlns:a16="http://schemas.microsoft.com/office/drawing/2014/main" id="{CA5FE33C-3934-40B8-A4EA-1FA42B70E730}"/>
                </a:ext>
              </a:extLst>
            </p:cNvPr>
            <p:cNvSpPr/>
            <p:nvPr/>
          </p:nvSpPr>
          <p:spPr>
            <a:xfrm>
              <a:off x="2465606" y="4184239"/>
              <a:ext cx="67224" cy="44517"/>
            </a:xfrm>
            <a:custGeom>
              <a:avLst/>
              <a:gdLst>
                <a:gd name="connsiteX0" fmla="*/ 52099 w 67224"/>
                <a:gd name="connsiteY0" fmla="*/ 12920 h 44517"/>
                <a:gd name="connsiteX1" fmla="*/ 1511 w 67224"/>
                <a:gd name="connsiteY1" fmla="*/ 12920 h 44517"/>
                <a:gd name="connsiteX2" fmla="*/ 52099 w 67224"/>
                <a:gd name="connsiteY2" fmla="*/ 34563 h 44517"/>
                <a:gd name="connsiteX3" fmla="*/ 52099 w 67224"/>
                <a:gd name="connsiteY3" fmla="*/ 12920 h 44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224" h="44517">
                  <a:moveTo>
                    <a:pt x="52099" y="12920"/>
                  </a:moveTo>
                  <a:cubicBezTo>
                    <a:pt x="36844" y="-3051"/>
                    <a:pt x="9595" y="-6050"/>
                    <a:pt x="1511" y="12920"/>
                  </a:cubicBezTo>
                  <a:cubicBezTo>
                    <a:pt x="-6572" y="31891"/>
                    <a:pt x="18135" y="59075"/>
                    <a:pt x="52099" y="34563"/>
                  </a:cubicBezTo>
                  <a:cubicBezTo>
                    <a:pt x="86063" y="10052"/>
                    <a:pt x="52099" y="12920"/>
                    <a:pt x="52099" y="12920"/>
                  </a:cubicBezTo>
                  <a:close/>
                </a:path>
              </a:pathLst>
            </a:custGeom>
            <a:solidFill>
              <a:srgbClr val="AD6B28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8" name="Forme libre : forme 257">
              <a:extLst>
                <a:ext uri="{FF2B5EF4-FFF2-40B4-BE49-F238E27FC236}">
                  <a16:creationId xmlns:a16="http://schemas.microsoft.com/office/drawing/2014/main" id="{478EFDD8-21CF-4A4E-B3C1-ACF212C375EC}"/>
                </a:ext>
              </a:extLst>
            </p:cNvPr>
            <p:cNvSpPr/>
            <p:nvPr/>
          </p:nvSpPr>
          <p:spPr>
            <a:xfrm>
              <a:off x="2470212" y="4018145"/>
              <a:ext cx="505745" cy="265011"/>
            </a:xfrm>
            <a:custGeom>
              <a:avLst/>
              <a:gdLst>
                <a:gd name="connsiteX0" fmla="*/ -31 w 505745"/>
                <a:gd name="connsiteY0" fmla="*/ 264805 h 265011"/>
                <a:gd name="connsiteX1" fmla="*/ 227353 w 505745"/>
                <a:gd name="connsiteY1" fmla="*/ 14931 h 265011"/>
                <a:gd name="connsiteX2" fmla="*/ 505714 w 505745"/>
                <a:gd name="connsiteY2" fmla="*/ 89508 h 26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5745" h="265011">
                  <a:moveTo>
                    <a:pt x="-31" y="264805"/>
                  </a:moveTo>
                  <a:cubicBezTo>
                    <a:pt x="9813" y="231362"/>
                    <a:pt x="35107" y="74189"/>
                    <a:pt x="227353" y="14931"/>
                  </a:cubicBezTo>
                  <a:cubicBezTo>
                    <a:pt x="419598" y="-44327"/>
                    <a:pt x="505714" y="89508"/>
                    <a:pt x="505714" y="89508"/>
                  </a:cubicBezTo>
                  <a:close/>
                </a:path>
              </a:pathLst>
            </a:custGeom>
            <a:solidFill>
              <a:srgbClr val="5B391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9" name="Forme libre : forme 258">
              <a:extLst>
                <a:ext uri="{FF2B5EF4-FFF2-40B4-BE49-F238E27FC236}">
                  <a16:creationId xmlns:a16="http://schemas.microsoft.com/office/drawing/2014/main" id="{C316EFE6-6013-4040-80EF-E1A704053CF9}"/>
                </a:ext>
              </a:extLst>
            </p:cNvPr>
            <p:cNvSpPr/>
            <p:nvPr/>
          </p:nvSpPr>
          <p:spPr>
            <a:xfrm>
              <a:off x="2679864" y="4130510"/>
              <a:ext cx="85399" cy="55969"/>
            </a:xfrm>
            <a:custGeom>
              <a:avLst/>
              <a:gdLst>
                <a:gd name="connsiteX0" fmla="*/ -31 w 85399"/>
                <a:gd name="connsiteY0" fmla="*/ 43311 h 55969"/>
                <a:gd name="connsiteX1" fmla="*/ 52122 w 85399"/>
                <a:gd name="connsiteY1" fmla="*/ 55762 h 55969"/>
                <a:gd name="connsiteX2" fmla="*/ 85369 w 85399"/>
                <a:gd name="connsiteY2" fmla="*/ 2306 h 55969"/>
                <a:gd name="connsiteX3" fmla="*/ -31 w 85399"/>
                <a:gd name="connsiteY3" fmla="*/ 43311 h 5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399" h="55969">
                  <a:moveTo>
                    <a:pt x="-31" y="43311"/>
                  </a:moveTo>
                  <a:lnTo>
                    <a:pt x="52122" y="55762"/>
                  </a:lnTo>
                  <a:lnTo>
                    <a:pt x="85369" y="2306"/>
                  </a:lnTo>
                  <a:cubicBezTo>
                    <a:pt x="85369" y="2306"/>
                    <a:pt x="35889" y="-15425"/>
                    <a:pt x="-31" y="43311"/>
                  </a:cubicBezTo>
                  <a:close/>
                </a:path>
              </a:pathLst>
            </a:custGeom>
            <a:solidFill>
              <a:srgbClr val="2B1907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0" name="Forme libre : forme 259">
              <a:extLst>
                <a:ext uri="{FF2B5EF4-FFF2-40B4-BE49-F238E27FC236}">
                  <a16:creationId xmlns:a16="http://schemas.microsoft.com/office/drawing/2014/main" id="{90E2BF26-B18C-4F0A-9DE7-4DD22C2F977B}"/>
                </a:ext>
              </a:extLst>
            </p:cNvPr>
            <p:cNvSpPr/>
            <p:nvPr/>
          </p:nvSpPr>
          <p:spPr>
            <a:xfrm>
              <a:off x="2608024" y="4120572"/>
              <a:ext cx="40417" cy="40417"/>
            </a:xfrm>
            <a:custGeom>
              <a:avLst/>
              <a:gdLst>
                <a:gd name="connsiteX0" fmla="*/ 40418 w 40417"/>
                <a:gd name="connsiteY0" fmla="*/ 20209 h 40417"/>
                <a:gd name="connsiteX1" fmla="*/ 20209 w 40417"/>
                <a:gd name="connsiteY1" fmla="*/ 40418 h 40417"/>
                <a:gd name="connsiteX2" fmla="*/ 0 w 40417"/>
                <a:gd name="connsiteY2" fmla="*/ 20209 h 40417"/>
                <a:gd name="connsiteX3" fmla="*/ 20209 w 40417"/>
                <a:gd name="connsiteY3" fmla="*/ 0 h 40417"/>
                <a:gd name="connsiteX4" fmla="*/ 40418 w 40417"/>
                <a:gd name="connsiteY4" fmla="*/ 20209 h 40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17" h="40417">
                  <a:moveTo>
                    <a:pt x="40418" y="20209"/>
                  </a:moveTo>
                  <a:cubicBezTo>
                    <a:pt x="40418" y="31370"/>
                    <a:pt x="31370" y="40418"/>
                    <a:pt x="20209" y="40418"/>
                  </a:cubicBezTo>
                  <a:cubicBezTo>
                    <a:pt x="9048" y="40418"/>
                    <a:pt x="0" y="31370"/>
                    <a:pt x="0" y="20209"/>
                  </a:cubicBezTo>
                  <a:cubicBezTo>
                    <a:pt x="0" y="9048"/>
                    <a:pt x="9048" y="0"/>
                    <a:pt x="20209" y="0"/>
                  </a:cubicBezTo>
                  <a:cubicBezTo>
                    <a:pt x="31370" y="0"/>
                    <a:pt x="40418" y="9048"/>
                    <a:pt x="40418" y="20209"/>
                  </a:cubicBezTo>
                  <a:close/>
                </a:path>
              </a:pathLst>
            </a:custGeom>
            <a:solidFill>
              <a:srgbClr val="2B1907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1" name="Forme libre : forme 260">
              <a:extLst>
                <a:ext uri="{FF2B5EF4-FFF2-40B4-BE49-F238E27FC236}">
                  <a16:creationId xmlns:a16="http://schemas.microsoft.com/office/drawing/2014/main" id="{DC8E86F4-043B-4721-A38C-4DD68B3C1C73}"/>
                </a:ext>
              </a:extLst>
            </p:cNvPr>
            <p:cNvSpPr/>
            <p:nvPr/>
          </p:nvSpPr>
          <p:spPr>
            <a:xfrm>
              <a:off x="2610501" y="4131198"/>
              <a:ext cx="17731" cy="17731"/>
            </a:xfrm>
            <a:custGeom>
              <a:avLst/>
              <a:gdLst>
                <a:gd name="connsiteX0" fmla="*/ 17732 w 17731"/>
                <a:gd name="connsiteY0" fmla="*/ 8866 h 17731"/>
                <a:gd name="connsiteX1" fmla="*/ 8866 w 17731"/>
                <a:gd name="connsiteY1" fmla="*/ 17732 h 17731"/>
                <a:gd name="connsiteX2" fmla="*/ 0 w 17731"/>
                <a:gd name="connsiteY2" fmla="*/ 8866 h 17731"/>
                <a:gd name="connsiteX3" fmla="*/ 8866 w 17731"/>
                <a:gd name="connsiteY3" fmla="*/ 0 h 17731"/>
                <a:gd name="connsiteX4" fmla="*/ 17732 w 17731"/>
                <a:gd name="connsiteY4" fmla="*/ 8866 h 1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31" h="17731">
                  <a:moveTo>
                    <a:pt x="17732" y="8866"/>
                  </a:moveTo>
                  <a:cubicBezTo>
                    <a:pt x="17732" y="13762"/>
                    <a:pt x="13762" y="17732"/>
                    <a:pt x="8866" y="17732"/>
                  </a:cubicBezTo>
                  <a:cubicBezTo>
                    <a:pt x="3970" y="17732"/>
                    <a:pt x="0" y="13762"/>
                    <a:pt x="0" y="8866"/>
                  </a:cubicBezTo>
                  <a:cubicBezTo>
                    <a:pt x="0" y="3969"/>
                    <a:pt x="3970" y="0"/>
                    <a:pt x="8866" y="0"/>
                  </a:cubicBezTo>
                  <a:cubicBezTo>
                    <a:pt x="13762" y="0"/>
                    <a:pt x="17732" y="3969"/>
                    <a:pt x="17732" y="8866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2" name="Forme libre : forme 261">
              <a:extLst>
                <a:ext uri="{FF2B5EF4-FFF2-40B4-BE49-F238E27FC236}">
                  <a16:creationId xmlns:a16="http://schemas.microsoft.com/office/drawing/2014/main" id="{2EC7D596-9227-477D-B0F6-7901B3B86DEB}"/>
                </a:ext>
              </a:extLst>
            </p:cNvPr>
            <p:cNvSpPr/>
            <p:nvPr/>
          </p:nvSpPr>
          <p:spPr>
            <a:xfrm>
              <a:off x="2756397" y="4068811"/>
              <a:ext cx="40417" cy="40417"/>
            </a:xfrm>
            <a:custGeom>
              <a:avLst/>
              <a:gdLst>
                <a:gd name="connsiteX0" fmla="*/ 40418 w 40417"/>
                <a:gd name="connsiteY0" fmla="*/ 20209 h 40417"/>
                <a:gd name="connsiteX1" fmla="*/ 20209 w 40417"/>
                <a:gd name="connsiteY1" fmla="*/ 40418 h 40417"/>
                <a:gd name="connsiteX2" fmla="*/ 0 w 40417"/>
                <a:gd name="connsiteY2" fmla="*/ 20209 h 40417"/>
                <a:gd name="connsiteX3" fmla="*/ 20209 w 40417"/>
                <a:gd name="connsiteY3" fmla="*/ 0 h 40417"/>
                <a:gd name="connsiteX4" fmla="*/ 40418 w 40417"/>
                <a:gd name="connsiteY4" fmla="*/ 20209 h 40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17" h="40417">
                  <a:moveTo>
                    <a:pt x="40418" y="20209"/>
                  </a:moveTo>
                  <a:cubicBezTo>
                    <a:pt x="40418" y="31370"/>
                    <a:pt x="31370" y="40418"/>
                    <a:pt x="20209" y="40418"/>
                  </a:cubicBezTo>
                  <a:cubicBezTo>
                    <a:pt x="9048" y="40418"/>
                    <a:pt x="0" y="31370"/>
                    <a:pt x="0" y="20209"/>
                  </a:cubicBezTo>
                  <a:cubicBezTo>
                    <a:pt x="0" y="9048"/>
                    <a:pt x="9048" y="0"/>
                    <a:pt x="20209" y="0"/>
                  </a:cubicBezTo>
                  <a:cubicBezTo>
                    <a:pt x="31370" y="0"/>
                    <a:pt x="40418" y="9048"/>
                    <a:pt x="40418" y="20209"/>
                  </a:cubicBezTo>
                  <a:close/>
                </a:path>
              </a:pathLst>
            </a:custGeom>
            <a:solidFill>
              <a:srgbClr val="2B1907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3" name="Forme libre : forme 262">
              <a:extLst>
                <a:ext uri="{FF2B5EF4-FFF2-40B4-BE49-F238E27FC236}">
                  <a16:creationId xmlns:a16="http://schemas.microsoft.com/office/drawing/2014/main" id="{2C5340FD-A38F-4A55-89B0-551457162A55}"/>
                </a:ext>
              </a:extLst>
            </p:cNvPr>
            <p:cNvSpPr/>
            <p:nvPr/>
          </p:nvSpPr>
          <p:spPr>
            <a:xfrm>
              <a:off x="2758874" y="4079437"/>
              <a:ext cx="17731" cy="17731"/>
            </a:xfrm>
            <a:custGeom>
              <a:avLst/>
              <a:gdLst>
                <a:gd name="connsiteX0" fmla="*/ 17732 w 17731"/>
                <a:gd name="connsiteY0" fmla="*/ 8866 h 17731"/>
                <a:gd name="connsiteX1" fmla="*/ 8866 w 17731"/>
                <a:gd name="connsiteY1" fmla="*/ 17732 h 17731"/>
                <a:gd name="connsiteX2" fmla="*/ 0 w 17731"/>
                <a:gd name="connsiteY2" fmla="*/ 8866 h 17731"/>
                <a:gd name="connsiteX3" fmla="*/ 8866 w 17731"/>
                <a:gd name="connsiteY3" fmla="*/ 0 h 17731"/>
                <a:gd name="connsiteX4" fmla="*/ 17732 w 17731"/>
                <a:gd name="connsiteY4" fmla="*/ 8866 h 1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31" h="17731">
                  <a:moveTo>
                    <a:pt x="17732" y="8866"/>
                  </a:moveTo>
                  <a:cubicBezTo>
                    <a:pt x="17732" y="13762"/>
                    <a:pt x="13762" y="17732"/>
                    <a:pt x="8866" y="17732"/>
                  </a:cubicBezTo>
                  <a:cubicBezTo>
                    <a:pt x="3969" y="17732"/>
                    <a:pt x="0" y="13762"/>
                    <a:pt x="0" y="8866"/>
                  </a:cubicBezTo>
                  <a:cubicBezTo>
                    <a:pt x="0" y="3969"/>
                    <a:pt x="3969" y="0"/>
                    <a:pt x="8866" y="0"/>
                  </a:cubicBezTo>
                  <a:cubicBezTo>
                    <a:pt x="13762" y="0"/>
                    <a:pt x="17732" y="3969"/>
                    <a:pt x="17732" y="8866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4" name="Forme libre : forme 263">
              <a:extLst>
                <a:ext uri="{FF2B5EF4-FFF2-40B4-BE49-F238E27FC236}">
                  <a16:creationId xmlns:a16="http://schemas.microsoft.com/office/drawing/2014/main" id="{3D1CB034-D282-4326-A878-6F9B70060CB8}"/>
                </a:ext>
              </a:extLst>
            </p:cNvPr>
            <p:cNvSpPr/>
            <p:nvPr/>
          </p:nvSpPr>
          <p:spPr>
            <a:xfrm>
              <a:off x="2091327" y="4099385"/>
              <a:ext cx="884890" cy="312456"/>
            </a:xfrm>
            <a:custGeom>
              <a:avLst/>
              <a:gdLst>
                <a:gd name="connsiteX0" fmla="*/ 16593 w 884890"/>
                <a:gd name="connsiteY0" fmla="*/ 312249 h 312456"/>
                <a:gd name="connsiteX1" fmla="*/ -31 w 884890"/>
                <a:gd name="connsiteY1" fmla="*/ 270397 h 312456"/>
                <a:gd name="connsiteX2" fmla="*/ 75851 w 884890"/>
                <a:gd name="connsiteY2" fmla="*/ 266094 h 312456"/>
                <a:gd name="connsiteX3" fmla="*/ 878341 w 884890"/>
                <a:gd name="connsiteY3" fmla="*/ -207 h 312456"/>
                <a:gd name="connsiteX4" fmla="*/ 884860 w 884890"/>
                <a:gd name="connsiteY4" fmla="*/ 8202 h 31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890" h="312456">
                  <a:moveTo>
                    <a:pt x="16593" y="312249"/>
                  </a:moveTo>
                  <a:cubicBezTo>
                    <a:pt x="9650" y="298898"/>
                    <a:pt x="4083" y="284876"/>
                    <a:pt x="-31" y="270397"/>
                  </a:cubicBezTo>
                  <a:cubicBezTo>
                    <a:pt x="-31" y="270397"/>
                    <a:pt x="19526" y="283435"/>
                    <a:pt x="75851" y="266094"/>
                  </a:cubicBezTo>
                  <a:cubicBezTo>
                    <a:pt x="132175" y="248754"/>
                    <a:pt x="770386" y="6638"/>
                    <a:pt x="878341" y="-207"/>
                  </a:cubicBezTo>
                  <a:lnTo>
                    <a:pt x="884860" y="8202"/>
                  </a:lnTo>
                  <a:close/>
                </a:path>
              </a:pathLst>
            </a:custGeom>
            <a:solidFill>
              <a:srgbClr val="000000">
                <a:alpha val="7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5" name="Forme libre : forme 264">
              <a:extLst>
                <a:ext uri="{FF2B5EF4-FFF2-40B4-BE49-F238E27FC236}">
                  <a16:creationId xmlns:a16="http://schemas.microsoft.com/office/drawing/2014/main" id="{E0185A75-4FCC-4592-B962-723A5FF6AB02}"/>
                </a:ext>
              </a:extLst>
            </p:cNvPr>
            <p:cNvSpPr/>
            <p:nvPr/>
          </p:nvSpPr>
          <p:spPr>
            <a:xfrm>
              <a:off x="2133763" y="4619014"/>
              <a:ext cx="89196" cy="73486"/>
            </a:xfrm>
            <a:custGeom>
              <a:avLst/>
              <a:gdLst>
                <a:gd name="connsiteX0" fmla="*/ 5578 w 89196"/>
                <a:gd name="connsiteY0" fmla="*/ 33824 h 73486"/>
                <a:gd name="connsiteX1" fmla="*/ 83090 w 89196"/>
                <a:gd name="connsiteY1" fmla="*/ 69482 h 73486"/>
                <a:gd name="connsiteX2" fmla="*/ 52320 w 89196"/>
                <a:gd name="connsiteY2" fmla="*/ 7096 h 73486"/>
                <a:gd name="connsiteX3" fmla="*/ 5578 w 89196"/>
                <a:gd name="connsiteY3" fmla="*/ 33824 h 7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196" h="73486">
                  <a:moveTo>
                    <a:pt x="5578" y="33824"/>
                  </a:moveTo>
                  <a:cubicBezTo>
                    <a:pt x="25722" y="52012"/>
                    <a:pt x="61186" y="84346"/>
                    <a:pt x="83090" y="69482"/>
                  </a:cubicBezTo>
                  <a:cubicBezTo>
                    <a:pt x="104993" y="54619"/>
                    <a:pt x="61316" y="14071"/>
                    <a:pt x="52320" y="7096"/>
                  </a:cubicBezTo>
                  <a:cubicBezTo>
                    <a:pt x="25527" y="-13896"/>
                    <a:pt x="-14956" y="15179"/>
                    <a:pt x="5578" y="33824"/>
                  </a:cubicBezTo>
                  <a:close/>
                </a:path>
              </a:pathLst>
            </a:custGeom>
            <a:solidFill>
              <a:srgbClr val="FCFCFC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6" name="Forme libre : forme 265">
              <a:extLst>
                <a:ext uri="{FF2B5EF4-FFF2-40B4-BE49-F238E27FC236}">
                  <a16:creationId xmlns:a16="http://schemas.microsoft.com/office/drawing/2014/main" id="{7DC49322-1821-4C70-912B-EB54E4B2D4A3}"/>
                </a:ext>
              </a:extLst>
            </p:cNvPr>
            <p:cNvSpPr/>
            <p:nvPr/>
          </p:nvSpPr>
          <p:spPr>
            <a:xfrm>
              <a:off x="1756120" y="4861653"/>
              <a:ext cx="2778076" cy="1651200"/>
            </a:xfrm>
            <a:custGeom>
              <a:avLst/>
              <a:gdLst>
                <a:gd name="connsiteX0" fmla="*/ -31 w 2778076"/>
                <a:gd name="connsiteY0" fmla="*/ -207 h 1651200"/>
                <a:gd name="connsiteX1" fmla="*/ 2778046 w 2778076"/>
                <a:gd name="connsiteY1" fmla="*/ 1650993 h 1651200"/>
                <a:gd name="connsiteX2" fmla="*/ 1652474 w 2778076"/>
                <a:gd name="connsiteY2" fmla="*/ 1044725 h 1651200"/>
                <a:gd name="connsiteX3" fmla="*/ -31 w 2778076"/>
                <a:gd name="connsiteY3" fmla="*/ -207 h 1651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78076" h="1651200">
                  <a:moveTo>
                    <a:pt x="-31" y="-207"/>
                  </a:moveTo>
                  <a:lnTo>
                    <a:pt x="2778046" y="1650993"/>
                  </a:lnTo>
                  <a:cubicBezTo>
                    <a:pt x="2706337" y="1647343"/>
                    <a:pt x="1830247" y="1152550"/>
                    <a:pt x="1652474" y="1044725"/>
                  </a:cubicBezTo>
                  <a:cubicBezTo>
                    <a:pt x="1474700" y="936901"/>
                    <a:pt x="20895" y="68894"/>
                    <a:pt x="-31" y="-207"/>
                  </a:cubicBezTo>
                  <a:close/>
                </a:path>
              </a:pathLst>
            </a:custGeom>
            <a:solidFill>
              <a:srgbClr val="000000">
                <a:alpha val="7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7" name="Forme libre : forme 266">
              <a:extLst>
                <a:ext uri="{FF2B5EF4-FFF2-40B4-BE49-F238E27FC236}">
                  <a16:creationId xmlns:a16="http://schemas.microsoft.com/office/drawing/2014/main" id="{838F2336-6A1B-407C-AE8D-66C5418A272D}"/>
                </a:ext>
              </a:extLst>
            </p:cNvPr>
            <p:cNvSpPr/>
            <p:nvPr/>
          </p:nvSpPr>
          <p:spPr>
            <a:xfrm>
              <a:off x="1124673" y="2251180"/>
              <a:ext cx="1070046" cy="2832445"/>
            </a:xfrm>
            <a:custGeom>
              <a:avLst/>
              <a:gdLst>
                <a:gd name="connsiteX0" fmla="*/ 384542 w 1070046"/>
                <a:gd name="connsiteY0" fmla="*/ 2832238 h 2832445"/>
                <a:gd name="connsiteX1" fmla="*/ 134016 w 1070046"/>
                <a:gd name="connsiteY1" fmla="*/ 2734910 h 2832445"/>
                <a:gd name="connsiteX2" fmla="*/ 5526 w 1070046"/>
                <a:gd name="connsiteY2" fmla="*/ 2045133 h 2832445"/>
                <a:gd name="connsiteX3" fmla="*/ 9307 w 1070046"/>
                <a:gd name="connsiteY3" fmla="*/ 1932810 h 2832445"/>
                <a:gd name="connsiteX4" fmla="*/ 9307 w 1070046"/>
                <a:gd name="connsiteY4" fmla="*/ -207 h 2832445"/>
                <a:gd name="connsiteX5" fmla="*/ 28864 w 1070046"/>
                <a:gd name="connsiteY5" fmla="*/ -207 h 2832445"/>
                <a:gd name="connsiteX6" fmla="*/ 28864 w 1070046"/>
                <a:gd name="connsiteY6" fmla="*/ 1932810 h 2832445"/>
                <a:gd name="connsiteX7" fmla="*/ 25083 w 1070046"/>
                <a:gd name="connsiteY7" fmla="*/ 2046046 h 2832445"/>
                <a:gd name="connsiteX8" fmla="*/ 148162 w 1070046"/>
                <a:gd name="connsiteY8" fmla="*/ 2721415 h 2832445"/>
                <a:gd name="connsiteX9" fmla="*/ 384542 w 1070046"/>
                <a:gd name="connsiteY9" fmla="*/ 2812681 h 2832445"/>
                <a:gd name="connsiteX10" fmla="*/ 920078 w 1070046"/>
                <a:gd name="connsiteY10" fmla="*/ 2529365 h 2832445"/>
                <a:gd name="connsiteX11" fmla="*/ 1067995 w 1070046"/>
                <a:gd name="connsiteY11" fmla="*/ 2400875 h 2832445"/>
                <a:gd name="connsiteX12" fmla="*/ 1070016 w 1070046"/>
                <a:gd name="connsiteY12" fmla="*/ 2420432 h 2832445"/>
                <a:gd name="connsiteX13" fmla="*/ 936115 w 1070046"/>
                <a:gd name="connsiteY13" fmla="*/ 2540643 h 2832445"/>
                <a:gd name="connsiteX14" fmla="*/ 384542 w 1070046"/>
                <a:gd name="connsiteY14" fmla="*/ 2832238 h 283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70046" h="2832445">
                  <a:moveTo>
                    <a:pt x="384542" y="2832238"/>
                  </a:moveTo>
                  <a:cubicBezTo>
                    <a:pt x="280237" y="2832238"/>
                    <a:pt x="195490" y="2799643"/>
                    <a:pt x="134016" y="2734910"/>
                  </a:cubicBezTo>
                  <a:cubicBezTo>
                    <a:pt x="-18855" y="2574803"/>
                    <a:pt x="-4187" y="2256023"/>
                    <a:pt x="5526" y="2045133"/>
                  </a:cubicBezTo>
                  <a:cubicBezTo>
                    <a:pt x="7547" y="2001455"/>
                    <a:pt x="9307" y="1963710"/>
                    <a:pt x="9307" y="1932810"/>
                  </a:cubicBezTo>
                  <a:lnTo>
                    <a:pt x="9307" y="-207"/>
                  </a:lnTo>
                  <a:lnTo>
                    <a:pt x="28864" y="-207"/>
                  </a:lnTo>
                  <a:lnTo>
                    <a:pt x="28864" y="1932810"/>
                  </a:lnTo>
                  <a:cubicBezTo>
                    <a:pt x="28864" y="1964102"/>
                    <a:pt x="27104" y="2002108"/>
                    <a:pt x="25083" y="2046046"/>
                  </a:cubicBezTo>
                  <a:cubicBezTo>
                    <a:pt x="15500" y="2253611"/>
                    <a:pt x="1028" y="2567567"/>
                    <a:pt x="148162" y="2721415"/>
                  </a:cubicBezTo>
                  <a:cubicBezTo>
                    <a:pt x="205986" y="2781977"/>
                    <a:pt x="285518" y="2812681"/>
                    <a:pt x="384542" y="2812681"/>
                  </a:cubicBezTo>
                  <a:cubicBezTo>
                    <a:pt x="722944" y="2812681"/>
                    <a:pt x="836896" y="2648924"/>
                    <a:pt x="920078" y="2529365"/>
                  </a:cubicBezTo>
                  <a:cubicBezTo>
                    <a:pt x="967406" y="2461242"/>
                    <a:pt x="1004826" y="2407394"/>
                    <a:pt x="1067995" y="2400875"/>
                  </a:cubicBezTo>
                  <a:lnTo>
                    <a:pt x="1070016" y="2420432"/>
                  </a:lnTo>
                  <a:cubicBezTo>
                    <a:pt x="1015778" y="2426039"/>
                    <a:pt x="980640" y="2476626"/>
                    <a:pt x="936115" y="2540643"/>
                  </a:cubicBezTo>
                  <a:cubicBezTo>
                    <a:pt x="850455" y="2663657"/>
                    <a:pt x="733178" y="2832238"/>
                    <a:pt x="384542" y="2832238"/>
                  </a:cubicBezTo>
                  <a:close/>
                </a:path>
              </a:pathLst>
            </a:custGeom>
            <a:solidFill>
              <a:schemeClr val="accent3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13" name="Graphique 170">
            <a:extLst>
              <a:ext uri="{FF2B5EF4-FFF2-40B4-BE49-F238E27FC236}">
                <a16:creationId xmlns:a16="http://schemas.microsoft.com/office/drawing/2014/main" id="{3FE60E4A-7F54-4E1F-B657-607E682D24FE}"/>
              </a:ext>
            </a:extLst>
          </p:cNvPr>
          <p:cNvGrpSpPr/>
          <p:nvPr/>
        </p:nvGrpSpPr>
        <p:grpSpPr>
          <a:xfrm>
            <a:off x="4852129" y="5350628"/>
            <a:ext cx="2205316" cy="1687175"/>
            <a:chOff x="4852129" y="5350628"/>
            <a:chExt cx="2205316" cy="1687175"/>
          </a:xfrm>
        </p:grpSpPr>
        <p:sp>
          <p:nvSpPr>
            <p:cNvPr id="314" name="Forme libre : forme 313">
              <a:extLst>
                <a:ext uri="{FF2B5EF4-FFF2-40B4-BE49-F238E27FC236}">
                  <a16:creationId xmlns:a16="http://schemas.microsoft.com/office/drawing/2014/main" id="{9015BA74-6693-4902-A02C-4940A83FF171}"/>
                </a:ext>
              </a:extLst>
            </p:cNvPr>
            <p:cNvSpPr/>
            <p:nvPr/>
          </p:nvSpPr>
          <p:spPr>
            <a:xfrm>
              <a:off x="4852194" y="5350739"/>
              <a:ext cx="2205251" cy="1687064"/>
            </a:xfrm>
            <a:custGeom>
              <a:avLst/>
              <a:gdLst>
                <a:gd name="connsiteX0" fmla="*/ 2044136 w 2205251"/>
                <a:gd name="connsiteY0" fmla="*/ 10390 h 1687064"/>
                <a:gd name="connsiteX1" fmla="*/ 113857 w 2205251"/>
                <a:gd name="connsiteY1" fmla="*/ 693452 h 1687064"/>
                <a:gd name="connsiteX2" fmla="*/ 4924 w 2205251"/>
                <a:gd name="connsiteY2" fmla="*/ 832046 h 1687064"/>
                <a:gd name="connsiteX3" fmla="*/ -31 w 2205251"/>
                <a:gd name="connsiteY3" fmla="*/ 1529580 h 1687064"/>
                <a:gd name="connsiteX4" fmla="*/ 47037 w 2205251"/>
                <a:gd name="connsiteY4" fmla="*/ 1660743 h 1687064"/>
                <a:gd name="connsiteX5" fmla="*/ 217770 w 2205251"/>
                <a:gd name="connsiteY5" fmla="*/ 1663220 h 1687064"/>
                <a:gd name="connsiteX6" fmla="*/ 2036574 w 2205251"/>
                <a:gd name="connsiteY6" fmla="*/ 1042023 h 1687064"/>
                <a:gd name="connsiteX7" fmla="*/ 2175169 w 2205251"/>
                <a:gd name="connsiteY7" fmla="*/ 891108 h 1687064"/>
                <a:gd name="connsiteX8" fmla="*/ 2205221 w 2205251"/>
                <a:gd name="connsiteY8" fmla="*/ 97027 h 1687064"/>
                <a:gd name="connsiteX9" fmla="*/ 2044136 w 2205251"/>
                <a:gd name="connsiteY9" fmla="*/ 10390 h 1687064"/>
                <a:gd name="connsiteX10" fmla="*/ 404083 w 2205251"/>
                <a:gd name="connsiteY10" fmla="*/ 984004 h 1687064"/>
                <a:gd name="connsiteX11" fmla="*/ 220638 w 2205251"/>
                <a:gd name="connsiteY11" fmla="*/ 998541 h 1687064"/>
                <a:gd name="connsiteX12" fmla="*/ 255841 w 2205251"/>
                <a:gd name="connsiteY12" fmla="*/ 817965 h 1687064"/>
                <a:gd name="connsiteX13" fmla="*/ 439220 w 2205251"/>
                <a:gd name="connsiteY13" fmla="*/ 803427 h 1687064"/>
                <a:gd name="connsiteX14" fmla="*/ 404083 w 2205251"/>
                <a:gd name="connsiteY14" fmla="*/ 984004 h 1687064"/>
                <a:gd name="connsiteX15" fmla="*/ 1748890 w 2205251"/>
                <a:gd name="connsiteY15" fmla="*/ 578782 h 1687064"/>
                <a:gd name="connsiteX16" fmla="*/ 716083 w 2205251"/>
                <a:gd name="connsiteY16" fmla="*/ 915359 h 1687064"/>
                <a:gd name="connsiteX17" fmla="*/ 650111 w 2205251"/>
                <a:gd name="connsiteY17" fmla="*/ 819660 h 1687064"/>
                <a:gd name="connsiteX18" fmla="*/ 722667 w 2205251"/>
                <a:gd name="connsiteY18" fmla="*/ 674482 h 1687064"/>
                <a:gd name="connsiteX19" fmla="*/ 818366 w 2205251"/>
                <a:gd name="connsiteY19" fmla="*/ 572198 h 1687064"/>
                <a:gd name="connsiteX20" fmla="*/ 1550908 w 2205251"/>
                <a:gd name="connsiteY20" fmla="*/ 308178 h 1687064"/>
                <a:gd name="connsiteX21" fmla="*/ 1709320 w 2205251"/>
                <a:gd name="connsiteY21" fmla="*/ 341164 h 1687064"/>
                <a:gd name="connsiteX22" fmla="*/ 1814863 w 2205251"/>
                <a:gd name="connsiteY22" fmla="*/ 463265 h 1687064"/>
                <a:gd name="connsiteX23" fmla="*/ 1748890 w 2205251"/>
                <a:gd name="connsiteY23" fmla="*/ 578782 h 1687064"/>
                <a:gd name="connsiteX24" fmla="*/ 2064932 w 2205251"/>
                <a:gd name="connsiteY24" fmla="*/ 367762 h 1687064"/>
                <a:gd name="connsiteX25" fmla="*/ 1895437 w 2205251"/>
                <a:gd name="connsiteY25" fmla="*/ 381191 h 1687064"/>
                <a:gd name="connsiteX26" fmla="*/ 1928032 w 2205251"/>
                <a:gd name="connsiteY26" fmla="*/ 214174 h 1687064"/>
                <a:gd name="connsiteX27" fmla="*/ 2097527 w 2205251"/>
                <a:gd name="connsiteY27" fmla="*/ 200745 h 1687064"/>
                <a:gd name="connsiteX28" fmla="*/ 2064866 w 2205251"/>
                <a:gd name="connsiteY28" fmla="*/ 367762 h 1687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205251" h="1687064">
                  <a:moveTo>
                    <a:pt x="2044136" y="10390"/>
                  </a:moveTo>
                  <a:cubicBezTo>
                    <a:pt x="1930314" y="47548"/>
                    <a:pt x="202906" y="656293"/>
                    <a:pt x="113857" y="693452"/>
                  </a:cubicBezTo>
                  <a:cubicBezTo>
                    <a:pt x="24807" y="730610"/>
                    <a:pt x="4924" y="770181"/>
                    <a:pt x="4924" y="832046"/>
                  </a:cubicBezTo>
                  <a:cubicBezTo>
                    <a:pt x="4924" y="893911"/>
                    <a:pt x="-31" y="1425993"/>
                    <a:pt x="-31" y="1529580"/>
                  </a:cubicBezTo>
                  <a:cubicBezTo>
                    <a:pt x="-31" y="1633167"/>
                    <a:pt x="19526" y="1643402"/>
                    <a:pt x="47037" y="1660743"/>
                  </a:cubicBezTo>
                  <a:cubicBezTo>
                    <a:pt x="120832" y="1707745"/>
                    <a:pt x="158382" y="1680300"/>
                    <a:pt x="217770" y="1663220"/>
                  </a:cubicBezTo>
                  <a:cubicBezTo>
                    <a:pt x="277158" y="1646140"/>
                    <a:pt x="1930314" y="1079181"/>
                    <a:pt x="2036574" y="1042023"/>
                  </a:cubicBezTo>
                  <a:cubicBezTo>
                    <a:pt x="2142834" y="1004865"/>
                    <a:pt x="2175169" y="952973"/>
                    <a:pt x="2175169" y="891108"/>
                  </a:cubicBezTo>
                  <a:cubicBezTo>
                    <a:pt x="2175169" y="829243"/>
                    <a:pt x="2205221" y="178710"/>
                    <a:pt x="2205221" y="97027"/>
                  </a:cubicBezTo>
                  <a:cubicBezTo>
                    <a:pt x="2205221" y="40117"/>
                    <a:pt x="2158023" y="-26443"/>
                    <a:pt x="2044136" y="10390"/>
                  </a:cubicBezTo>
                  <a:close/>
                  <a:moveTo>
                    <a:pt x="404083" y="984004"/>
                  </a:moveTo>
                  <a:cubicBezTo>
                    <a:pt x="343717" y="1037916"/>
                    <a:pt x="261577" y="1044435"/>
                    <a:pt x="220638" y="998541"/>
                  </a:cubicBezTo>
                  <a:cubicBezTo>
                    <a:pt x="179699" y="952648"/>
                    <a:pt x="195475" y="871812"/>
                    <a:pt x="255841" y="817965"/>
                  </a:cubicBezTo>
                  <a:cubicBezTo>
                    <a:pt x="316207" y="764118"/>
                    <a:pt x="398281" y="757599"/>
                    <a:pt x="439220" y="803427"/>
                  </a:cubicBezTo>
                  <a:cubicBezTo>
                    <a:pt x="480160" y="849256"/>
                    <a:pt x="464645" y="930287"/>
                    <a:pt x="404083" y="984004"/>
                  </a:cubicBezTo>
                  <a:close/>
                  <a:moveTo>
                    <a:pt x="1748890" y="578782"/>
                  </a:moveTo>
                  <a:cubicBezTo>
                    <a:pt x="1656516" y="608444"/>
                    <a:pt x="788705" y="892282"/>
                    <a:pt x="716083" y="915359"/>
                  </a:cubicBezTo>
                  <a:cubicBezTo>
                    <a:pt x="643461" y="938436"/>
                    <a:pt x="610475" y="905450"/>
                    <a:pt x="650111" y="819660"/>
                  </a:cubicBezTo>
                  <a:cubicBezTo>
                    <a:pt x="689746" y="733870"/>
                    <a:pt x="706174" y="710792"/>
                    <a:pt x="722667" y="674482"/>
                  </a:cubicBezTo>
                  <a:cubicBezTo>
                    <a:pt x="739160" y="638171"/>
                    <a:pt x="748743" y="601860"/>
                    <a:pt x="818366" y="572198"/>
                  </a:cubicBezTo>
                  <a:cubicBezTo>
                    <a:pt x="887989" y="542537"/>
                    <a:pt x="1458534" y="341230"/>
                    <a:pt x="1550908" y="308178"/>
                  </a:cubicBezTo>
                  <a:cubicBezTo>
                    <a:pt x="1643282" y="275127"/>
                    <a:pt x="1649866" y="271933"/>
                    <a:pt x="1709320" y="341164"/>
                  </a:cubicBezTo>
                  <a:cubicBezTo>
                    <a:pt x="1768773" y="410396"/>
                    <a:pt x="1788526" y="433604"/>
                    <a:pt x="1814863" y="463265"/>
                  </a:cubicBezTo>
                  <a:cubicBezTo>
                    <a:pt x="1841199" y="492927"/>
                    <a:pt x="1841199" y="549056"/>
                    <a:pt x="1748890" y="578782"/>
                  </a:cubicBezTo>
                  <a:close/>
                  <a:moveTo>
                    <a:pt x="2064932" y="367762"/>
                  </a:moveTo>
                  <a:cubicBezTo>
                    <a:pt x="2009064" y="417632"/>
                    <a:pt x="1933117" y="423630"/>
                    <a:pt x="1895437" y="381191"/>
                  </a:cubicBezTo>
                  <a:cubicBezTo>
                    <a:pt x="1857758" y="338752"/>
                    <a:pt x="1872164" y="263849"/>
                    <a:pt x="1928032" y="214174"/>
                  </a:cubicBezTo>
                  <a:cubicBezTo>
                    <a:pt x="1983900" y="164499"/>
                    <a:pt x="2059847" y="158306"/>
                    <a:pt x="2097527" y="200745"/>
                  </a:cubicBezTo>
                  <a:cubicBezTo>
                    <a:pt x="2135207" y="243183"/>
                    <a:pt x="2120474" y="317957"/>
                    <a:pt x="2064866" y="367762"/>
                  </a:cubicBezTo>
                  <a:close/>
                </a:path>
              </a:pathLst>
            </a:custGeom>
            <a:solidFill>
              <a:srgbClr val="505767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5" name="Forme libre : forme 314">
              <a:extLst>
                <a:ext uri="{FF2B5EF4-FFF2-40B4-BE49-F238E27FC236}">
                  <a16:creationId xmlns:a16="http://schemas.microsoft.com/office/drawing/2014/main" id="{511D45C7-0221-4F5E-A634-352F52D13488}"/>
                </a:ext>
              </a:extLst>
            </p:cNvPr>
            <p:cNvSpPr/>
            <p:nvPr/>
          </p:nvSpPr>
          <p:spPr>
            <a:xfrm>
              <a:off x="4852520" y="5350628"/>
              <a:ext cx="2200622" cy="1686615"/>
            </a:xfrm>
            <a:custGeom>
              <a:avLst/>
              <a:gdLst>
                <a:gd name="connsiteX0" fmla="*/ 106881 w 2200622"/>
                <a:gd name="connsiteY0" fmla="*/ 842001 h 1686615"/>
                <a:gd name="connsiteX1" fmla="*/ 215814 w 2200622"/>
                <a:gd name="connsiteY1" fmla="*/ 703407 h 1686615"/>
                <a:gd name="connsiteX2" fmla="*/ 2069429 w 2200622"/>
                <a:gd name="connsiteY2" fmla="*/ 53396 h 1686615"/>
                <a:gd name="connsiteX3" fmla="*/ 2200592 w 2200622"/>
                <a:gd name="connsiteY3" fmla="*/ 68260 h 1686615"/>
                <a:gd name="connsiteX4" fmla="*/ 2044136 w 2200622"/>
                <a:gd name="connsiteY4" fmla="*/ 10501 h 1686615"/>
                <a:gd name="connsiteX5" fmla="*/ 113856 w 2200622"/>
                <a:gd name="connsiteY5" fmla="*/ 693563 h 1686615"/>
                <a:gd name="connsiteX6" fmla="*/ 4924 w 2200622"/>
                <a:gd name="connsiteY6" fmla="*/ 832157 h 1686615"/>
                <a:gd name="connsiteX7" fmla="*/ -31 w 2200622"/>
                <a:gd name="connsiteY7" fmla="*/ 1529691 h 1686615"/>
                <a:gd name="connsiteX8" fmla="*/ 47036 w 2200622"/>
                <a:gd name="connsiteY8" fmla="*/ 1660854 h 1686615"/>
                <a:gd name="connsiteX9" fmla="*/ 113922 w 2200622"/>
                <a:gd name="connsiteY9" fmla="*/ 1686408 h 1686615"/>
                <a:gd name="connsiteX10" fmla="*/ 102253 w 2200622"/>
                <a:gd name="connsiteY10" fmla="*/ 1592405 h 1686615"/>
                <a:gd name="connsiteX11" fmla="*/ 106881 w 2200622"/>
                <a:gd name="connsiteY11" fmla="*/ 842001 h 1686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00622" h="1686615">
                  <a:moveTo>
                    <a:pt x="106881" y="842001"/>
                  </a:moveTo>
                  <a:cubicBezTo>
                    <a:pt x="106881" y="780136"/>
                    <a:pt x="126438" y="740565"/>
                    <a:pt x="215814" y="703407"/>
                  </a:cubicBezTo>
                  <a:cubicBezTo>
                    <a:pt x="305190" y="666248"/>
                    <a:pt x="1955543" y="90620"/>
                    <a:pt x="2069429" y="53396"/>
                  </a:cubicBezTo>
                  <a:cubicBezTo>
                    <a:pt x="2132599" y="32796"/>
                    <a:pt x="2175233" y="44270"/>
                    <a:pt x="2200592" y="68260"/>
                  </a:cubicBezTo>
                  <a:cubicBezTo>
                    <a:pt x="2187033" y="20736"/>
                    <a:pt x="2138596" y="-20399"/>
                    <a:pt x="2044136" y="10501"/>
                  </a:cubicBezTo>
                  <a:cubicBezTo>
                    <a:pt x="1930314" y="47659"/>
                    <a:pt x="202906" y="656405"/>
                    <a:pt x="113856" y="693563"/>
                  </a:cubicBezTo>
                  <a:cubicBezTo>
                    <a:pt x="24807" y="730722"/>
                    <a:pt x="4924" y="770292"/>
                    <a:pt x="4924" y="832157"/>
                  </a:cubicBezTo>
                  <a:cubicBezTo>
                    <a:pt x="4924" y="894023"/>
                    <a:pt x="-31" y="1426105"/>
                    <a:pt x="-31" y="1529691"/>
                  </a:cubicBezTo>
                  <a:cubicBezTo>
                    <a:pt x="-31" y="1633278"/>
                    <a:pt x="19526" y="1643514"/>
                    <a:pt x="47036" y="1660854"/>
                  </a:cubicBezTo>
                  <a:cubicBezTo>
                    <a:pt x="66919" y="1674675"/>
                    <a:pt x="89880" y="1683475"/>
                    <a:pt x="113922" y="1686408"/>
                  </a:cubicBezTo>
                  <a:cubicBezTo>
                    <a:pt x="106620" y="1668546"/>
                    <a:pt x="102253" y="1640775"/>
                    <a:pt x="102253" y="1592405"/>
                  </a:cubicBezTo>
                  <a:cubicBezTo>
                    <a:pt x="101926" y="1488752"/>
                    <a:pt x="106881" y="903866"/>
                    <a:pt x="106881" y="842001"/>
                  </a:cubicBezTo>
                  <a:close/>
                </a:path>
              </a:pathLst>
            </a:custGeom>
            <a:solidFill>
              <a:srgbClr val="9CAAB3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6" name="Forme libre : forme 315">
              <a:extLst>
                <a:ext uri="{FF2B5EF4-FFF2-40B4-BE49-F238E27FC236}">
                  <a16:creationId xmlns:a16="http://schemas.microsoft.com/office/drawing/2014/main" id="{4FC1BC30-9E8F-4DE7-8A21-0CC2D5D8F47B}"/>
                </a:ext>
              </a:extLst>
            </p:cNvPr>
            <p:cNvSpPr/>
            <p:nvPr/>
          </p:nvSpPr>
          <p:spPr>
            <a:xfrm>
              <a:off x="4852129" y="6117802"/>
              <a:ext cx="113952" cy="919441"/>
            </a:xfrm>
            <a:custGeom>
              <a:avLst/>
              <a:gdLst>
                <a:gd name="connsiteX0" fmla="*/ 107272 w 113952"/>
                <a:gd name="connsiteY0" fmla="*/ 74827 h 919441"/>
                <a:gd name="connsiteX1" fmla="*/ 113335 w 113952"/>
                <a:gd name="connsiteY1" fmla="*/ 27042 h 919441"/>
                <a:gd name="connsiteX2" fmla="*/ 80284 w 113952"/>
                <a:gd name="connsiteY2" fmla="*/ 15830 h 919441"/>
                <a:gd name="connsiteX3" fmla="*/ 17962 w 113952"/>
                <a:gd name="connsiteY3" fmla="*/ -207 h 919441"/>
                <a:gd name="connsiteX4" fmla="*/ 4924 w 113952"/>
                <a:gd name="connsiteY4" fmla="*/ 64983 h 919441"/>
                <a:gd name="connsiteX5" fmla="*/ -31 w 113952"/>
                <a:gd name="connsiteY5" fmla="*/ 762517 h 919441"/>
                <a:gd name="connsiteX6" fmla="*/ 47036 w 113952"/>
                <a:gd name="connsiteY6" fmla="*/ 893680 h 919441"/>
                <a:gd name="connsiteX7" fmla="*/ 113922 w 113952"/>
                <a:gd name="connsiteY7" fmla="*/ 919234 h 919441"/>
                <a:gd name="connsiteX8" fmla="*/ 102253 w 113952"/>
                <a:gd name="connsiteY8" fmla="*/ 825231 h 919441"/>
                <a:gd name="connsiteX9" fmla="*/ 107272 w 113952"/>
                <a:gd name="connsiteY9" fmla="*/ 74827 h 91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952" h="919441">
                  <a:moveTo>
                    <a:pt x="107272" y="74827"/>
                  </a:moveTo>
                  <a:cubicBezTo>
                    <a:pt x="106933" y="58686"/>
                    <a:pt x="108974" y="42584"/>
                    <a:pt x="113335" y="27042"/>
                  </a:cubicBezTo>
                  <a:cubicBezTo>
                    <a:pt x="102318" y="23261"/>
                    <a:pt x="91366" y="19481"/>
                    <a:pt x="80284" y="15830"/>
                  </a:cubicBezTo>
                  <a:cubicBezTo>
                    <a:pt x="59814" y="9356"/>
                    <a:pt x="39011" y="4004"/>
                    <a:pt x="17962" y="-207"/>
                  </a:cubicBezTo>
                  <a:cubicBezTo>
                    <a:pt x="8450" y="20165"/>
                    <a:pt x="3979" y="42525"/>
                    <a:pt x="4924" y="64983"/>
                  </a:cubicBezTo>
                  <a:cubicBezTo>
                    <a:pt x="4924" y="126848"/>
                    <a:pt x="-31" y="658931"/>
                    <a:pt x="-31" y="762517"/>
                  </a:cubicBezTo>
                  <a:cubicBezTo>
                    <a:pt x="-31" y="866104"/>
                    <a:pt x="19526" y="876339"/>
                    <a:pt x="47036" y="893680"/>
                  </a:cubicBezTo>
                  <a:cubicBezTo>
                    <a:pt x="66919" y="907500"/>
                    <a:pt x="89880" y="916301"/>
                    <a:pt x="113922" y="919234"/>
                  </a:cubicBezTo>
                  <a:cubicBezTo>
                    <a:pt x="106620" y="901372"/>
                    <a:pt x="102253" y="873601"/>
                    <a:pt x="102253" y="825231"/>
                  </a:cubicBezTo>
                  <a:cubicBezTo>
                    <a:pt x="102318" y="721578"/>
                    <a:pt x="107272" y="136692"/>
                    <a:pt x="107272" y="74827"/>
                  </a:cubicBezTo>
                  <a:close/>
                </a:path>
              </a:pathLst>
            </a:custGeom>
            <a:solidFill>
              <a:srgbClr val="495B69">
                <a:alpha val="40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7" name="Forme libre : forme 316">
              <a:extLst>
                <a:ext uri="{FF2B5EF4-FFF2-40B4-BE49-F238E27FC236}">
                  <a16:creationId xmlns:a16="http://schemas.microsoft.com/office/drawing/2014/main" id="{DC62DF31-766E-4302-B583-4E0000066985}"/>
                </a:ext>
              </a:extLst>
            </p:cNvPr>
            <p:cNvSpPr/>
            <p:nvPr/>
          </p:nvSpPr>
          <p:spPr>
            <a:xfrm>
              <a:off x="5133555" y="6122104"/>
              <a:ext cx="1727147" cy="871396"/>
            </a:xfrm>
            <a:custGeom>
              <a:avLst/>
              <a:gdLst>
                <a:gd name="connsiteX0" fmla="*/ 565754 w 1727147"/>
                <a:gd name="connsiteY0" fmla="*/ 322028 h 871396"/>
                <a:gd name="connsiteX1" fmla="*/ 388372 w 1727147"/>
                <a:gd name="connsiteY1" fmla="*/ 379982 h 871396"/>
                <a:gd name="connsiteX2" fmla="*/ 251473 w 1727147"/>
                <a:gd name="connsiteY2" fmla="*/ 430504 h 871396"/>
                <a:gd name="connsiteX3" fmla="*/ 135369 w 1727147"/>
                <a:gd name="connsiteY3" fmla="*/ 634028 h 871396"/>
                <a:gd name="connsiteX4" fmla="*/ -31 w 1727147"/>
                <a:gd name="connsiteY4" fmla="*/ 871190 h 871396"/>
                <a:gd name="connsiteX5" fmla="*/ 1727116 w 1727147"/>
                <a:gd name="connsiteY5" fmla="*/ 280763 h 871396"/>
                <a:gd name="connsiteX6" fmla="*/ 1663165 w 1727147"/>
                <a:gd name="connsiteY6" fmla="*/ 180370 h 871396"/>
                <a:gd name="connsiteX7" fmla="*/ 1540608 w 1727147"/>
                <a:gd name="connsiteY7" fmla="*/ -207 h 871396"/>
                <a:gd name="connsiteX8" fmla="*/ 951354 w 1727147"/>
                <a:gd name="connsiteY8" fmla="*/ 194386 h 871396"/>
                <a:gd name="connsiteX9" fmla="*/ 565754 w 1727147"/>
                <a:gd name="connsiteY9" fmla="*/ 322028 h 87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27147" h="871396">
                  <a:moveTo>
                    <a:pt x="565754" y="322028"/>
                  </a:moveTo>
                  <a:cubicBezTo>
                    <a:pt x="507083" y="341585"/>
                    <a:pt x="446065" y="357622"/>
                    <a:pt x="388372" y="379982"/>
                  </a:cubicBezTo>
                  <a:cubicBezTo>
                    <a:pt x="342739" y="397518"/>
                    <a:pt x="298605" y="417857"/>
                    <a:pt x="251473" y="430504"/>
                  </a:cubicBezTo>
                  <a:cubicBezTo>
                    <a:pt x="214054" y="499019"/>
                    <a:pt x="174679" y="566556"/>
                    <a:pt x="135369" y="634028"/>
                  </a:cubicBezTo>
                  <a:cubicBezTo>
                    <a:pt x="89736" y="712256"/>
                    <a:pt x="47689" y="793678"/>
                    <a:pt x="-31" y="871190"/>
                  </a:cubicBezTo>
                  <a:cubicBezTo>
                    <a:pt x="296519" y="771579"/>
                    <a:pt x="1510099" y="355601"/>
                    <a:pt x="1727116" y="280763"/>
                  </a:cubicBezTo>
                  <a:cubicBezTo>
                    <a:pt x="1706842" y="246668"/>
                    <a:pt x="1685265" y="213291"/>
                    <a:pt x="1663165" y="180370"/>
                  </a:cubicBezTo>
                  <a:cubicBezTo>
                    <a:pt x="1622812" y="120134"/>
                    <a:pt x="1583242" y="58660"/>
                    <a:pt x="1540608" y="-207"/>
                  </a:cubicBezTo>
                  <a:cubicBezTo>
                    <a:pt x="1345559" y="68308"/>
                    <a:pt x="1146924" y="128413"/>
                    <a:pt x="951354" y="194386"/>
                  </a:cubicBezTo>
                  <a:cubicBezTo>
                    <a:pt x="823190" y="237672"/>
                    <a:pt x="694179" y="278937"/>
                    <a:pt x="565754" y="322028"/>
                  </a:cubicBezTo>
                  <a:close/>
                </a:path>
              </a:pathLst>
            </a:custGeom>
            <a:solidFill>
              <a:srgbClr val="32394B">
                <a:alpha val="40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8" name="Forme libre : forme 317">
              <a:extLst>
                <a:ext uri="{FF2B5EF4-FFF2-40B4-BE49-F238E27FC236}">
                  <a16:creationId xmlns:a16="http://schemas.microsoft.com/office/drawing/2014/main" id="{DFE8DCB2-B13A-49E2-990B-807BD605CAA6}"/>
                </a:ext>
              </a:extLst>
            </p:cNvPr>
            <p:cNvSpPr/>
            <p:nvPr/>
          </p:nvSpPr>
          <p:spPr>
            <a:xfrm>
              <a:off x="5070248" y="6132658"/>
              <a:ext cx="251607" cy="254960"/>
            </a:xfrm>
            <a:custGeom>
              <a:avLst/>
              <a:gdLst>
                <a:gd name="connsiteX0" fmla="*/ 170311 w 251607"/>
                <a:gd name="connsiteY0" fmla="*/ -207 h 254960"/>
                <a:gd name="connsiteX1" fmla="*/ 177743 w 251607"/>
                <a:gd name="connsiteY1" fmla="*/ 6964 h 254960"/>
                <a:gd name="connsiteX2" fmla="*/ 140976 w 251607"/>
                <a:gd name="connsiteY2" fmla="*/ 172743 h 254960"/>
                <a:gd name="connsiteX3" fmla="*/ -31 w 251607"/>
                <a:gd name="connsiteY3" fmla="*/ 209836 h 254960"/>
                <a:gd name="connsiteX4" fmla="*/ 10204 w 251607"/>
                <a:gd name="connsiteY4" fmla="*/ 224373 h 254960"/>
                <a:gd name="connsiteX5" fmla="*/ 193649 w 251607"/>
                <a:gd name="connsiteY5" fmla="*/ 209836 h 254960"/>
                <a:gd name="connsiteX6" fmla="*/ 228787 w 251607"/>
                <a:gd name="connsiteY6" fmla="*/ 29259 h 254960"/>
                <a:gd name="connsiteX7" fmla="*/ 170311 w 251607"/>
                <a:gd name="connsiteY7" fmla="*/ -207 h 254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1607" h="254960">
                  <a:moveTo>
                    <a:pt x="170311" y="-207"/>
                  </a:moveTo>
                  <a:cubicBezTo>
                    <a:pt x="172977" y="1983"/>
                    <a:pt x="175461" y="4376"/>
                    <a:pt x="177743" y="6964"/>
                  </a:cubicBezTo>
                  <a:cubicBezTo>
                    <a:pt x="214249" y="47838"/>
                    <a:pt x="197756" y="122024"/>
                    <a:pt x="140976" y="172743"/>
                  </a:cubicBezTo>
                  <a:cubicBezTo>
                    <a:pt x="96125" y="212704"/>
                    <a:pt x="39670" y="226003"/>
                    <a:pt x="-31" y="209836"/>
                  </a:cubicBezTo>
                  <a:cubicBezTo>
                    <a:pt x="2864" y="215025"/>
                    <a:pt x="6293" y="219901"/>
                    <a:pt x="10204" y="224373"/>
                  </a:cubicBezTo>
                  <a:cubicBezTo>
                    <a:pt x="51143" y="270006"/>
                    <a:pt x="133283" y="263487"/>
                    <a:pt x="193649" y="209836"/>
                  </a:cubicBezTo>
                  <a:cubicBezTo>
                    <a:pt x="254015" y="156184"/>
                    <a:pt x="269726" y="75153"/>
                    <a:pt x="228787" y="29259"/>
                  </a:cubicBezTo>
                  <a:cubicBezTo>
                    <a:pt x="213506" y="12681"/>
                    <a:pt x="192730" y="2212"/>
                    <a:pt x="170311" y="-207"/>
                  </a:cubicBezTo>
                  <a:close/>
                </a:path>
              </a:pathLst>
            </a:custGeom>
            <a:solidFill>
              <a:srgbClr val="32394B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9" name="Forme libre : forme 318">
              <a:extLst>
                <a:ext uri="{FF2B5EF4-FFF2-40B4-BE49-F238E27FC236}">
                  <a16:creationId xmlns:a16="http://schemas.microsoft.com/office/drawing/2014/main" id="{24381B0B-D863-4FAF-90C8-BFBBCB27C88C}"/>
                </a:ext>
              </a:extLst>
            </p:cNvPr>
            <p:cNvSpPr/>
            <p:nvPr/>
          </p:nvSpPr>
          <p:spPr>
            <a:xfrm>
              <a:off x="6738014" y="5524376"/>
              <a:ext cx="232588" cy="235914"/>
            </a:xfrm>
            <a:custGeom>
              <a:avLst/>
              <a:gdLst>
                <a:gd name="connsiteX0" fmla="*/ 211576 w 232588"/>
                <a:gd name="connsiteY0" fmla="*/ 27108 h 235914"/>
                <a:gd name="connsiteX1" fmla="*/ 157534 w 232588"/>
                <a:gd name="connsiteY1" fmla="*/ -207 h 235914"/>
                <a:gd name="connsiteX2" fmla="*/ 164379 w 232588"/>
                <a:gd name="connsiteY2" fmla="*/ 6312 h 235914"/>
                <a:gd name="connsiteX3" fmla="*/ 130350 w 232588"/>
                <a:gd name="connsiteY3" fmla="*/ 159639 h 235914"/>
                <a:gd name="connsiteX4" fmla="*/ -31 w 232588"/>
                <a:gd name="connsiteY4" fmla="*/ 193995 h 235914"/>
                <a:gd name="connsiteX5" fmla="*/ 9487 w 232588"/>
                <a:gd name="connsiteY5" fmla="*/ 207424 h 235914"/>
                <a:gd name="connsiteX6" fmla="*/ 178982 w 232588"/>
                <a:gd name="connsiteY6" fmla="*/ 193995 h 235914"/>
                <a:gd name="connsiteX7" fmla="*/ 211576 w 232588"/>
                <a:gd name="connsiteY7" fmla="*/ 27108 h 235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588" h="235914">
                  <a:moveTo>
                    <a:pt x="211576" y="27108"/>
                  </a:moveTo>
                  <a:cubicBezTo>
                    <a:pt x="197431" y="11769"/>
                    <a:pt x="178264" y="2068"/>
                    <a:pt x="157534" y="-207"/>
                  </a:cubicBezTo>
                  <a:cubicBezTo>
                    <a:pt x="159946" y="1834"/>
                    <a:pt x="162228" y="4011"/>
                    <a:pt x="164379" y="6312"/>
                  </a:cubicBezTo>
                  <a:cubicBezTo>
                    <a:pt x="198082" y="44123"/>
                    <a:pt x="182828" y="112768"/>
                    <a:pt x="130350" y="159639"/>
                  </a:cubicBezTo>
                  <a:cubicBezTo>
                    <a:pt x="88889" y="196667"/>
                    <a:pt x="36671" y="208988"/>
                    <a:pt x="-31" y="193995"/>
                  </a:cubicBezTo>
                  <a:cubicBezTo>
                    <a:pt x="2688" y="198780"/>
                    <a:pt x="5876" y="203278"/>
                    <a:pt x="9487" y="207424"/>
                  </a:cubicBezTo>
                  <a:cubicBezTo>
                    <a:pt x="47363" y="249863"/>
                    <a:pt x="123309" y="243865"/>
                    <a:pt x="178982" y="193995"/>
                  </a:cubicBezTo>
                  <a:cubicBezTo>
                    <a:pt x="234654" y="144124"/>
                    <a:pt x="249387" y="69546"/>
                    <a:pt x="211576" y="27108"/>
                  </a:cubicBezTo>
                  <a:close/>
                </a:path>
              </a:pathLst>
            </a:custGeom>
            <a:solidFill>
              <a:srgbClr val="32394B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0" name="Forme libre : forme 319">
              <a:extLst>
                <a:ext uri="{FF2B5EF4-FFF2-40B4-BE49-F238E27FC236}">
                  <a16:creationId xmlns:a16="http://schemas.microsoft.com/office/drawing/2014/main" id="{2FE34E9B-3EA1-4C3D-946A-683E48DB334A}"/>
                </a:ext>
              </a:extLst>
            </p:cNvPr>
            <p:cNvSpPr/>
            <p:nvPr/>
          </p:nvSpPr>
          <p:spPr>
            <a:xfrm>
              <a:off x="5485415" y="5636492"/>
              <a:ext cx="1196797" cy="636615"/>
            </a:xfrm>
            <a:custGeom>
              <a:avLst/>
              <a:gdLst>
                <a:gd name="connsiteX0" fmla="*/ 1076033 w 1196797"/>
                <a:gd name="connsiteY0" fmla="*/ 55412 h 636615"/>
                <a:gd name="connsiteX1" fmla="*/ 955236 w 1196797"/>
                <a:gd name="connsiteY1" fmla="*/ 9322 h 636615"/>
                <a:gd name="connsiteX2" fmla="*/ 999435 w 1196797"/>
                <a:gd name="connsiteY2" fmla="*/ 51565 h 636615"/>
                <a:gd name="connsiteX3" fmla="*/ 1089202 w 1196797"/>
                <a:gd name="connsiteY3" fmla="*/ 155283 h 636615"/>
                <a:gd name="connsiteX4" fmla="*/ 1033073 w 1196797"/>
                <a:gd name="connsiteY4" fmla="*/ 253068 h 636615"/>
                <a:gd name="connsiteX5" fmla="*/ 80254 w 1196797"/>
                <a:gd name="connsiteY5" fmla="*/ 544533 h 636615"/>
                <a:gd name="connsiteX6" fmla="*/ 15390 w 1196797"/>
                <a:gd name="connsiteY6" fmla="*/ 536840 h 636615"/>
                <a:gd name="connsiteX7" fmla="*/ 82796 w 1196797"/>
                <a:gd name="connsiteY7" fmla="*/ 629280 h 636615"/>
                <a:gd name="connsiteX8" fmla="*/ 1115603 w 1196797"/>
                <a:gd name="connsiteY8" fmla="*/ 292703 h 636615"/>
                <a:gd name="connsiteX9" fmla="*/ 1181576 w 1196797"/>
                <a:gd name="connsiteY9" fmla="*/ 177187 h 636615"/>
                <a:gd name="connsiteX10" fmla="*/ 1076033 w 1196797"/>
                <a:gd name="connsiteY10" fmla="*/ 55412 h 636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96797" h="636615">
                  <a:moveTo>
                    <a:pt x="1076033" y="55412"/>
                  </a:moveTo>
                  <a:cubicBezTo>
                    <a:pt x="1025967" y="-2934"/>
                    <a:pt x="1013255" y="-9779"/>
                    <a:pt x="955236" y="9322"/>
                  </a:cubicBezTo>
                  <a:cubicBezTo>
                    <a:pt x="967818" y="15841"/>
                    <a:pt x="980464" y="29401"/>
                    <a:pt x="999435" y="51565"/>
                  </a:cubicBezTo>
                  <a:cubicBezTo>
                    <a:pt x="1049892" y="110236"/>
                    <a:pt x="1066776" y="129793"/>
                    <a:pt x="1089202" y="155283"/>
                  </a:cubicBezTo>
                  <a:cubicBezTo>
                    <a:pt x="1111627" y="180772"/>
                    <a:pt x="1111627" y="228165"/>
                    <a:pt x="1033073" y="253068"/>
                  </a:cubicBezTo>
                  <a:cubicBezTo>
                    <a:pt x="954519" y="277971"/>
                    <a:pt x="141924" y="524911"/>
                    <a:pt x="80254" y="544533"/>
                  </a:cubicBezTo>
                  <a:cubicBezTo>
                    <a:pt x="48246" y="554702"/>
                    <a:pt x="25364" y="551965"/>
                    <a:pt x="15390" y="536840"/>
                  </a:cubicBezTo>
                  <a:cubicBezTo>
                    <a:pt x="-21768" y="620088"/>
                    <a:pt x="11152" y="652031"/>
                    <a:pt x="82796" y="629280"/>
                  </a:cubicBezTo>
                  <a:cubicBezTo>
                    <a:pt x="155418" y="606203"/>
                    <a:pt x="1023229" y="322365"/>
                    <a:pt x="1115603" y="292703"/>
                  </a:cubicBezTo>
                  <a:cubicBezTo>
                    <a:pt x="1207978" y="263042"/>
                    <a:pt x="1207978" y="206913"/>
                    <a:pt x="1181576" y="177187"/>
                  </a:cubicBezTo>
                  <a:cubicBezTo>
                    <a:pt x="1155174" y="147460"/>
                    <a:pt x="1135226" y="124578"/>
                    <a:pt x="1076033" y="55412"/>
                  </a:cubicBezTo>
                  <a:close/>
                </a:path>
              </a:pathLst>
            </a:custGeom>
            <a:solidFill>
              <a:srgbClr val="32394B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1" name="Forme libre : forme 320">
              <a:extLst>
                <a:ext uri="{FF2B5EF4-FFF2-40B4-BE49-F238E27FC236}">
                  <a16:creationId xmlns:a16="http://schemas.microsoft.com/office/drawing/2014/main" id="{02CAF5D0-A7FD-4086-9A66-DF89D7B3595B}"/>
                </a:ext>
              </a:extLst>
            </p:cNvPr>
            <p:cNvSpPr/>
            <p:nvPr/>
          </p:nvSpPr>
          <p:spPr>
            <a:xfrm>
              <a:off x="5805013" y="5623726"/>
              <a:ext cx="581561" cy="997278"/>
            </a:xfrm>
            <a:custGeom>
              <a:avLst/>
              <a:gdLst>
                <a:gd name="connsiteX0" fmla="*/ 28097 w 581561"/>
                <a:gd name="connsiteY0" fmla="*/ 186639 h 997278"/>
                <a:gd name="connsiteX1" fmla="*/ 581561 w 581561"/>
                <a:gd name="connsiteY1" fmla="*/ 0 h 997278"/>
                <a:gd name="connsiteX2" fmla="*/ 571392 w 581561"/>
                <a:gd name="connsiteY2" fmla="*/ 787627 h 997278"/>
                <a:gd name="connsiteX3" fmla="*/ 0 w 581561"/>
                <a:gd name="connsiteY3" fmla="*/ 997278 h 997278"/>
                <a:gd name="connsiteX4" fmla="*/ 28097 w 581561"/>
                <a:gd name="connsiteY4" fmla="*/ 186639 h 99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561" h="997278">
                  <a:moveTo>
                    <a:pt x="28097" y="186639"/>
                  </a:moveTo>
                  <a:lnTo>
                    <a:pt x="581561" y="0"/>
                  </a:lnTo>
                  <a:lnTo>
                    <a:pt x="571392" y="787627"/>
                  </a:lnTo>
                  <a:lnTo>
                    <a:pt x="0" y="997278"/>
                  </a:lnTo>
                  <a:lnTo>
                    <a:pt x="28097" y="186639"/>
                  </a:lnTo>
                  <a:close/>
                </a:path>
              </a:pathLst>
            </a:custGeom>
            <a:solidFill>
              <a:srgbClr val="32394B">
                <a:alpha val="60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2" name="Forme libre : forme 321">
              <a:extLst>
                <a:ext uri="{FF2B5EF4-FFF2-40B4-BE49-F238E27FC236}">
                  <a16:creationId xmlns:a16="http://schemas.microsoft.com/office/drawing/2014/main" id="{A6171887-A1B9-416A-A65C-65A24102C348}"/>
                </a:ext>
              </a:extLst>
            </p:cNvPr>
            <p:cNvSpPr/>
            <p:nvPr/>
          </p:nvSpPr>
          <p:spPr>
            <a:xfrm>
              <a:off x="5822353" y="5638524"/>
              <a:ext cx="564220" cy="965204"/>
            </a:xfrm>
            <a:custGeom>
              <a:avLst/>
              <a:gdLst>
                <a:gd name="connsiteX0" fmla="*/ 27249 w 564220"/>
                <a:gd name="connsiteY0" fmla="*/ 180707 h 965204"/>
                <a:gd name="connsiteX1" fmla="*/ 564220 w 564220"/>
                <a:gd name="connsiteY1" fmla="*/ 0 h 965204"/>
                <a:gd name="connsiteX2" fmla="*/ 554377 w 564220"/>
                <a:gd name="connsiteY2" fmla="*/ 762268 h 965204"/>
                <a:gd name="connsiteX3" fmla="*/ 0 w 564220"/>
                <a:gd name="connsiteY3" fmla="*/ 965205 h 965204"/>
                <a:gd name="connsiteX4" fmla="*/ 27249 w 564220"/>
                <a:gd name="connsiteY4" fmla="*/ 180707 h 96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4220" h="965204">
                  <a:moveTo>
                    <a:pt x="27249" y="180707"/>
                  </a:moveTo>
                  <a:lnTo>
                    <a:pt x="564220" y="0"/>
                  </a:lnTo>
                  <a:lnTo>
                    <a:pt x="554377" y="762268"/>
                  </a:lnTo>
                  <a:lnTo>
                    <a:pt x="0" y="965205"/>
                  </a:lnTo>
                  <a:lnTo>
                    <a:pt x="27249" y="180707"/>
                  </a:lnTo>
                  <a:close/>
                </a:path>
              </a:pathLst>
            </a:custGeom>
            <a:solidFill>
              <a:srgbClr val="F9F9F2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3" name="Forme libre : forme 322">
              <a:extLst>
                <a:ext uri="{FF2B5EF4-FFF2-40B4-BE49-F238E27FC236}">
                  <a16:creationId xmlns:a16="http://schemas.microsoft.com/office/drawing/2014/main" id="{671BCF28-9E92-4D9C-9CFC-BA3C1F6038A2}"/>
                </a:ext>
              </a:extLst>
            </p:cNvPr>
            <p:cNvSpPr/>
            <p:nvPr/>
          </p:nvSpPr>
          <p:spPr>
            <a:xfrm>
              <a:off x="5394967" y="6585541"/>
              <a:ext cx="23142" cy="36310"/>
            </a:xfrm>
            <a:custGeom>
              <a:avLst/>
              <a:gdLst>
                <a:gd name="connsiteX0" fmla="*/ 23112 w 23142"/>
                <a:gd name="connsiteY0" fmla="*/ 17916 h 36310"/>
                <a:gd name="connsiteX1" fmla="*/ 11573 w 23142"/>
                <a:gd name="connsiteY1" fmla="*/ 36104 h 36310"/>
                <a:gd name="connsiteX2" fmla="*/ -31 w 23142"/>
                <a:gd name="connsiteY2" fmla="*/ 17916 h 36310"/>
                <a:gd name="connsiteX3" fmla="*/ 11573 w 23142"/>
                <a:gd name="connsiteY3" fmla="*/ -207 h 36310"/>
                <a:gd name="connsiteX4" fmla="*/ 23112 w 23142"/>
                <a:gd name="connsiteY4" fmla="*/ 17916 h 3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42" h="36310">
                  <a:moveTo>
                    <a:pt x="23112" y="17916"/>
                  </a:moveTo>
                  <a:cubicBezTo>
                    <a:pt x="23112" y="27955"/>
                    <a:pt x="17962" y="36104"/>
                    <a:pt x="11573" y="36104"/>
                  </a:cubicBezTo>
                  <a:cubicBezTo>
                    <a:pt x="5185" y="36104"/>
                    <a:pt x="-31" y="27955"/>
                    <a:pt x="-31" y="17916"/>
                  </a:cubicBezTo>
                  <a:cubicBezTo>
                    <a:pt x="-31" y="7877"/>
                    <a:pt x="5185" y="-207"/>
                    <a:pt x="11573" y="-207"/>
                  </a:cubicBezTo>
                  <a:cubicBezTo>
                    <a:pt x="17962" y="-207"/>
                    <a:pt x="23112" y="7941"/>
                    <a:pt x="23112" y="17916"/>
                  </a:cubicBezTo>
                  <a:close/>
                </a:path>
              </a:pathLst>
            </a:custGeom>
            <a:solidFill>
              <a:srgbClr val="505156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4" name="Forme libre : forme 323">
              <a:extLst>
                <a:ext uri="{FF2B5EF4-FFF2-40B4-BE49-F238E27FC236}">
                  <a16:creationId xmlns:a16="http://schemas.microsoft.com/office/drawing/2014/main" id="{29E8080C-0D08-452B-ACFB-A6D502AD6827}"/>
                </a:ext>
              </a:extLst>
            </p:cNvPr>
            <p:cNvSpPr/>
            <p:nvPr/>
          </p:nvSpPr>
          <p:spPr>
            <a:xfrm>
              <a:off x="5001479" y="6919640"/>
              <a:ext cx="23142" cy="36311"/>
            </a:xfrm>
            <a:custGeom>
              <a:avLst/>
              <a:gdLst>
                <a:gd name="connsiteX0" fmla="*/ 23112 w 23142"/>
                <a:gd name="connsiteY0" fmla="*/ 17916 h 36311"/>
                <a:gd name="connsiteX1" fmla="*/ 11573 w 23142"/>
                <a:gd name="connsiteY1" fmla="*/ 36104 h 36311"/>
                <a:gd name="connsiteX2" fmla="*/ -31 w 23142"/>
                <a:gd name="connsiteY2" fmla="*/ 17916 h 36311"/>
                <a:gd name="connsiteX3" fmla="*/ 11573 w 23142"/>
                <a:gd name="connsiteY3" fmla="*/ -207 h 36311"/>
                <a:gd name="connsiteX4" fmla="*/ 23112 w 23142"/>
                <a:gd name="connsiteY4" fmla="*/ 17916 h 36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42" h="36311">
                  <a:moveTo>
                    <a:pt x="23112" y="17916"/>
                  </a:moveTo>
                  <a:cubicBezTo>
                    <a:pt x="23112" y="27956"/>
                    <a:pt x="17962" y="36104"/>
                    <a:pt x="11573" y="36104"/>
                  </a:cubicBezTo>
                  <a:cubicBezTo>
                    <a:pt x="5185" y="36104"/>
                    <a:pt x="-31" y="27956"/>
                    <a:pt x="-31" y="17916"/>
                  </a:cubicBezTo>
                  <a:cubicBezTo>
                    <a:pt x="-31" y="7877"/>
                    <a:pt x="5185" y="-207"/>
                    <a:pt x="11573" y="-207"/>
                  </a:cubicBezTo>
                  <a:cubicBezTo>
                    <a:pt x="17962" y="-207"/>
                    <a:pt x="23112" y="7942"/>
                    <a:pt x="23112" y="17916"/>
                  </a:cubicBezTo>
                  <a:close/>
                </a:path>
              </a:pathLst>
            </a:custGeom>
            <a:solidFill>
              <a:srgbClr val="505156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5" name="Forme libre : forme 324">
              <a:extLst>
                <a:ext uri="{FF2B5EF4-FFF2-40B4-BE49-F238E27FC236}">
                  <a16:creationId xmlns:a16="http://schemas.microsoft.com/office/drawing/2014/main" id="{739FE32B-5298-480D-8021-A7F3FD2673A9}"/>
                </a:ext>
              </a:extLst>
            </p:cNvPr>
            <p:cNvSpPr/>
            <p:nvPr/>
          </p:nvSpPr>
          <p:spPr>
            <a:xfrm>
              <a:off x="6961551" y="6246487"/>
              <a:ext cx="23076" cy="36310"/>
            </a:xfrm>
            <a:custGeom>
              <a:avLst/>
              <a:gdLst>
                <a:gd name="connsiteX0" fmla="*/ 23046 w 23076"/>
                <a:gd name="connsiteY0" fmla="*/ 17916 h 36310"/>
                <a:gd name="connsiteX1" fmla="*/ 11508 w 23076"/>
                <a:gd name="connsiteY1" fmla="*/ 36104 h 36310"/>
                <a:gd name="connsiteX2" fmla="*/ -31 w 23076"/>
                <a:gd name="connsiteY2" fmla="*/ 17916 h 36310"/>
                <a:gd name="connsiteX3" fmla="*/ 11508 w 23076"/>
                <a:gd name="connsiteY3" fmla="*/ -207 h 36310"/>
                <a:gd name="connsiteX4" fmla="*/ 23046 w 23076"/>
                <a:gd name="connsiteY4" fmla="*/ 17916 h 3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76" h="36310">
                  <a:moveTo>
                    <a:pt x="23046" y="17916"/>
                  </a:moveTo>
                  <a:cubicBezTo>
                    <a:pt x="23046" y="27955"/>
                    <a:pt x="17897" y="36104"/>
                    <a:pt x="11508" y="36104"/>
                  </a:cubicBezTo>
                  <a:cubicBezTo>
                    <a:pt x="5119" y="36104"/>
                    <a:pt x="-31" y="27955"/>
                    <a:pt x="-31" y="17916"/>
                  </a:cubicBezTo>
                  <a:cubicBezTo>
                    <a:pt x="-31" y="7876"/>
                    <a:pt x="5119" y="-207"/>
                    <a:pt x="11508" y="-207"/>
                  </a:cubicBezTo>
                  <a:cubicBezTo>
                    <a:pt x="17897" y="-207"/>
                    <a:pt x="23046" y="7942"/>
                    <a:pt x="23046" y="17916"/>
                  </a:cubicBezTo>
                  <a:close/>
                </a:path>
              </a:pathLst>
            </a:custGeom>
            <a:solidFill>
              <a:srgbClr val="505156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6" name="Forme libre : forme 325">
              <a:extLst>
                <a:ext uri="{FF2B5EF4-FFF2-40B4-BE49-F238E27FC236}">
                  <a16:creationId xmlns:a16="http://schemas.microsoft.com/office/drawing/2014/main" id="{C8DFD775-5216-403B-89DC-717EB103E607}"/>
                </a:ext>
              </a:extLst>
            </p:cNvPr>
            <p:cNvSpPr/>
            <p:nvPr/>
          </p:nvSpPr>
          <p:spPr>
            <a:xfrm>
              <a:off x="6639837" y="6152483"/>
              <a:ext cx="23077" cy="36245"/>
            </a:xfrm>
            <a:custGeom>
              <a:avLst/>
              <a:gdLst>
                <a:gd name="connsiteX0" fmla="*/ 23047 w 23077"/>
                <a:gd name="connsiteY0" fmla="*/ 17916 h 36245"/>
                <a:gd name="connsiteX1" fmla="*/ 11508 w 23077"/>
                <a:gd name="connsiteY1" fmla="*/ 36039 h 36245"/>
                <a:gd name="connsiteX2" fmla="*/ -31 w 23077"/>
                <a:gd name="connsiteY2" fmla="*/ 17916 h 36245"/>
                <a:gd name="connsiteX3" fmla="*/ 11508 w 23077"/>
                <a:gd name="connsiteY3" fmla="*/ -207 h 36245"/>
                <a:gd name="connsiteX4" fmla="*/ 23047 w 23077"/>
                <a:gd name="connsiteY4" fmla="*/ 17916 h 36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77" h="36245">
                  <a:moveTo>
                    <a:pt x="23047" y="17916"/>
                  </a:moveTo>
                  <a:cubicBezTo>
                    <a:pt x="23047" y="27955"/>
                    <a:pt x="17897" y="36039"/>
                    <a:pt x="11508" y="36039"/>
                  </a:cubicBezTo>
                  <a:cubicBezTo>
                    <a:pt x="5119" y="36039"/>
                    <a:pt x="-31" y="27955"/>
                    <a:pt x="-31" y="17916"/>
                  </a:cubicBezTo>
                  <a:cubicBezTo>
                    <a:pt x="-31" y="7876"/>
                    <a:pt x="5119" y="-207"/>
                    <a:pt x="11508" y="-207"/>
                  </a:cubicBezTo>
                  <a:cubicBezTo>
                    <a:pt x="17897" y="-207"/>
                    <a:pt x="23047" y="7876"/>
                    <a:pt x="23047" y="17916"/>
                  </a:cubicBezTo>
                  <a:close/>
                </a:path>
              </a:pathLst>
            </a:custGeom>
            <a:solidFill>
              <a:srgbClr val="505156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7" name="Forme libre : forme 326">
              <a:extLst>
                <a:ext uri="{FF2B5EF4-FFF2-40B4-BE49-F238E27FC236}">
                  <a16:creationId xmlns:a16="http://schemas.microsoft.com/office/drawing/2014/main" id="{BB919C36-3452-43C8-BCC3-20640B1D7CCB}"/>
                </a:ext>
              </a:extLst>
            </p:cNvPr>
            <p:cNvSpPr/>
            <p:nvPr/>
          </p:nvSpPr>
          <p:spPr>
            <a:xfrm>
              <a:off x="5898300" y="5747783"/>
              <a:ext cx="422823" cy="714157"/>
            </a:xfrm>
            <a:custGeom>
              <a:avLst/>
              <a:gdLst>
                <a:gd name="connsiteX0" fmla="*/ 421684 w 422823"/>
                <a:gd name="connsiteY0" fmla="*/ 152012 h 714157"/>
                <a:gd name="connsiteX1" fmla="*/ 420641 w 422823"/>
                <a:gd name="connsiteY1" fmla="*/ 6768 h 714157"/>
                <a:gd name="connsiteX2" fmla="*/ 420641 w 422823"/>
                <a:gd name="connsiteY2" fmla="*/ -207 h 714157"/>
                <a:gd name="connsiteX3" fmla="*/ 414122 w 422823"/>
                <a:gd name="connsiteY3" fmla="*/ 2075 h 714157"/>
                <a:gd name="connsiteX4" fmla="*/ 218552 w 422823"/>
                <a:gd name="connsiteY4" fmla="*/ 69742 h 714157"/>
                <a:gd name="connsiteX5" fmla="*/ 120766 w 422823"/>
                <a:gd name="connsiteY5" fmla="*/ 103641 h 714157"/>
                <a:gd name="connsiteX6" fmla="*/ 22981 w 422823"/>
                <a:gd name="connsiteY6" fmla="*/ 138387 h 714157"/>
                <a:gd name="connsiteX7" fmla="*/ 22981 w 422823"/>
                <a:gd name="connsiteY7" fmla="*/ 138778 h 714157"/>
                <a:gd name="connsiteX8" fmla="*/ 18875 w 422823"/>
                <a:gd name="connsiteY8" fmla="*/ 217006 h 714157"/>
                <a:gd name="connsiteX9" fmla="*/ 18418 w 422823"/>
                <a:gd name="connsiteY9" fmla="*/ 217006 h 714157"/>
                <a:gd name="connsiteX10" fmla="*/ 18418 w 422823"/>
                <a:gd name="connsiteY10" fmla="*/ 217985 h 714157"/>
                <a:gd name="connsiteX11" fmla="*/ 18418 w 422823"/>
                <a:gd name="connsiteY11" fmla="*/ 217985 h 714157"/>
                <a:gd name="connsiteX12" fmla="*/ 15354 w 422823"/>
                <a:gd name="connsiteY12" fmla="*/ 280893 h 714157"/>
                <a:gd name="connsiteX13" fmla="*/ 11834 w 422823"/>
                <a:gd name="connsiteY13" fmla="*/ 360034 h 714157"/>
                <a:gd name="connsiteX14" fmla="*/ 10595 w 422823"/>
                <a:gd name="connsiteY14" fmla="*/ 360555 h 714157"/>
                <a:gd name="connsiteX15" fmla="*/ 10921 w 422823"/>
                <a:gd name="connsiteY15" fmla="*/ 361533 h 714157"/>
                <a:gd name="connsiteX16" fmla="*/ 11769 w 422823"/>
                <a:gd name="connsiteY16" fmla="*/ 361533 h 714157"/>
                <a:gd name="connsiteX17" fmla="*/ 9226 w 422823"/>
                <a:gd name="connsiteY17" fmla="*/ 423789 h 714157"/>
                <a:gd name="connsiteX18" fmla="*/ 3946 w 422823"/>
                <a:gd name="connsiteY18" fmla="*/ 566491 h 714157"/>
                <a:gd name="connsiteX19" fmla="*/ -31 w 422823"/>
                <a:gd name="connsiteY19" fmla="*/ 709257 h 714157"/>
                <a:gd name="connsiteX20" fmla="*/ -31 w 422823"/>
                <a:gd name="connsiteY20" fmla="*/ 713951 h 714157"/>
                <a:gd name="connsiteX21" fmla="*/ 4402 w 422823"/>
                <a:gd name="connsiteY21" fmla="*/ 712582 h 714157"/>
                <a:gd name="connsiteX22" fmla="*/ 107989 w 422823"/>
                <a:gd name="connsiteY22" fmla="*/ 680899 h 714157"/>
                <a:gd name="connsiteX23" fmla="*/ 211772 w 422823"/>
                <a:gd name="connsiteY23" fmla="*/ 649804 h 714157"/>
                <a:gd name="connsiteX24" fmla="*/ 316076 w 422823"/>
                <a:gd name="connsiteY24" fmla="*/ 619555 h 714157"/>
                <a:gd name="connsiteX25" fmla="*/ 420380 w 422823"/>
                <a:gd name="connsiteY25" fmla="*/ 589894 h 714157"/>
                <a:gd name="connsiteX26" fmla="*/ 422336 w 422823"/>
                <a:gd name="connsiteY26" fmla="*/ 589372 h 714157"/>
                <a:gd name="connsiteX27" fmla="*/ 422336 w 422823"/>
                <a:gd name="connsiteY27" fmla="*/ 587221 h 714157"/>
                <a:gd name="connsiteX28" fmla="*/ 422792 w 422823"/>
                <a:gd name="connsiteY28" fmla="*/ 442043 h 714157"/>
                <a:gd name="connsiteX29" fmla="*/ 422792 w 422823"/>
                <a:gd name="connsiteY29" fmla="*/ 297190 h 714157"/>
                <a:gd name="connsiteX30" fmla="*/ 357276 w 422823"/>
                <a:gd name="connsiteY30" fmla="*/ 551302 h 714157"/>
                <a:gd name="connsiteX31" fmla="*/ 357928 w 422823"/>
                <a:gd name="connsiteY31" fmla="*/ 514404 h 714157"/>
                <a:gd name="connsiteX32" fmla="*/ 370249 w 422823"/>
                <a:gd name="connsiteY32" fmla="*/ 509645 h 714157"/>
                <a:gd name="connsiteX33" fmla="*/ 389285 w 422823"/>
                <a:gd name="connsiteY33" fmla="*/ 502017 h 714157"/>
                <a:gd name="connsiteX34" fmla="*/ 405647 w 422823"/>
                <a:gd name="connsiteY34" fmla="*/ 494847 h 714157"/>
                <a:gd name="connsiteX35" fmla="*/ 405322 w 422823"/>
                <a:gd name="connsiteY35" fmla="*/ 493869 h 714157"/>
                <a:gd name="connsiteX36" fmla="*/ 387916 w 422823"/>
                <a:gd name="connsiteY36" fmla="*/ 498106 h 714157"/>
                <a:gd name="connsiteX37" fmla="*/ 368359 w 422823"/>
                <a:gd name="connsiteY37" fmla="*/ 503517 h 714157"/>
                <a:gd name="connsiteX38" fmla="*/ 358059 w 422823"/>
                <a:gd name="connsiteY38" fmla="*/ 506451 h 714157"/>
                <a:gd name="connsiteX39" fmla="*/ 358059 w 422823"/>
                <a:gd name="connsiteY39" fmla="*/ 470205 h 714157"/>
                <a:gd name="connsiteX40" fmla="*/ 357472 w 422823"/>
                <a:gd name="connsiteY40" fmla="*/ 453647 h 714157"/>
                <a:gd name="connsiteX41" fmla="*/ 372857 w 422823"/>
                <a:gd name="connsiteY41" fmla="*/ 447780 h 714157"/>
                <a:gd name="connsiteX42" fmla="*/ 391892 w 422823"/>
                <a:gd name="connsiteY42" fmla="*/ 440152 h 714157"/>
                <a:gd name="connsiteX43" fmla="*/ 408255 w 422823"/>
                <a:gd name="connsiteY43" fmla="*/ 432981 h 714157"/>
                <a:gd name="connsiteX44" fmla="*/ 407929 w 422823"/>
                <a:gd name="connsiteY44" fmla="*/ 432003 h 714157"/>
                <a:gd name="connsiteX45" fmla="*/ 390523 w 422823"/>
                <a:gd name="connsiteY45" fmla="*/ 436176 h 714157"/>
                <a:gd name="connsiteX46" fmla="*/ 370966 w 422823"/>
                <a:gd name="connsiteY46" fmla="*/ 441652 h 714157"/>
                <a:gd name="connsiteX47" fmla="*/ 357342 w 422823"/>
                <a:gd name="connsiteY47" fmla="*/ 445563 h 714157"/>
                <a:gd name="connsiteX48" fmla="*/ 356234 w 422823"/>
                <a:gd name="connsiteY48" fmla="*/ 421117 h 714157"/>
                <a:gd name="connsiteX49" fmla="*/ 355060 w 422823"/>
                <a:gd name="connsiteY49" fmla="*/ 385588 h 714157"/>
                <a:gd name="connsiteX50" fmla="*/ 355647 w 422823"/>
                <a:gd name="connsiteY50" fmla="*/ 385588 h 714157"/>
                <a:gd name="connsiteX51" fmla="*/ 380419 w 422823"/>
                <a:gd name="connsiteY51" fmla="*/ 376266 h 714157"/>
                <a:gd name="connsiteX52" fmla="*/ 399454 w 422823"/>
                <a:gd name="connsiteY52" fmla="*/ 368639 h 714157"/>
                <a:gd name="connsiteX53" fmla="*/ 413210 w 422823"/>
                <a:gd name="connsiteY53" fmla="*/ 362641 h 714157"/>
                <a:gd name="connsiteX54" fmla="*/ 414122 w 422823"/>
                <a:gd name="connsiteY54" fmla="*/ 442695 h 714157"/>
                <a:gd name="connsiteX55" fmla="*/ 416143 w 422823"/>
                <a:gd name="connsiteY55" fmla="*/ 586113 h 714157"/>
                <a:gd name="connsiteX56" fmla="*/ 355125 w 422823"/>
                <a:gd name="connsiteY56" fmla="*/ 604562 h 714157"/>
                <a:gd name="connsiteX57" fmla="*/ 356559 w 422823"/>
                <a:gd name="connsiteY57" fmla="*/ 580441 h 714157"/>
                <a:gd name="connsiteX58" fmla="*/ 357276 w 422823"/>
                <a:gd name="connsiteY58" fmla="*/ 551302 h 714157"/>
                <a:gd name="connsiteX59" fmla="*/ 402910 w 422823"/>
                <a:gd name="connsiteY59" fmla="*/ 229067 h 714157"/>
                <a:gd name="connsiteX60" fmla="*/ 385569 w 422823"/>
                <a:gd name="connsiteY60" fmla="*/ 233304 h 714157"/>
                <a:gd name="connsiteX61" fmla="*/ 366012 w 422823"/>
                <a:gd name="connsiteY61" fmla="*/ 238715 h 714157"/>
                <a:gd name="connsiteX62" fmla="*/ 357146 w 422823"/>
                <a:gd name="connsiteY62" fmla="*/ 241192 h 714157"/>
                <a:gd name="connsiteX63" fmla="*/ 357146 w 422823"/>
                <a:gd name="connsiteY63" fmla="*/ 207880 h 714157"/>
                <a:gd name="connsiteX64" fmla="*/ 357146 w 422823"/>
                <a:gd name="connsiteY64" fmla="*/ 179913 h 714157"/>
                <a:gd name="connsiteX65" fmla="*/ 375138 w 422823"/>
                <a:gd name="connsiteY65" fmla="*/ 173394 h 714157"/>
                <a:gd name="connsiteX66" fmla="*/ 394174 w 422823"/>
                <a:gd name="connsiteY66" fmla="*/ 165767 h 714157"/>
                <a:gd name="connsiteX67" fmla="*/ 410537 w 422823"/>
                <a:gd name="connsiteY67" fmla="*/ 158596 h 714157"/>
                <a:gd name="connsiteX68" fmla="*/ 410211 w 422823"/>
                <a:gd name="connsiteY68" fmla="*/ 157684 h 714157"/>
                <a:gd name="connsiteX69" fmla="*/ 392805 w 422823"/>
                <a:gd name="connsiteY69" fmla="*/ 161856 h 714157"/>
                <a:gd name="connsiteX70" fmla="*/ 373248 w 422823"/>
                <a:gd name="connsiteY70" fmla="*/ 167266 h 714157"/>
                <a:gd name="connsiteX71" fmla="*/ 357146 w 422823"/>
                <a:gd name="connsiteY71" fmla="*/ 171895 h 714157"/>
                <a:gd name="connsiteX72" fmla="*/ 355907 w 422823"/>
                <a:gd name="connsiteY72" fmla="*/ 115180 h 714157"/>
                <a:gd name="connsiteX73" fmla="*/ 355907 w 422823"/>
                <a:gd name="connsiteY73" fmla="*/ 109052 h 714157"/>
                <a:gd name="connsiteX74" fmla="*/ 375464 w 422823"/>
                <a:gd name="connsiteY74" fmla="*/ 101620 h 714157"/>
                <a:gd name="connsiteX75" fmla="*/ 394500 w 422823"/>
                <a:gd name="connsiteY75" fmla="*/ 93993 h 714157"/>
                <a:gd name="connsiteX76" fmla="*/ 410863 w 422823"/>
                <a:gd name="connsiteY76" fmla="*/ 86822 h 714157"/>
                <a:gd name="connsiteX77" fmla="*/ 410537 w 422823"/>
                <a:gd name="connsiteY77" fmla="*/ 85909 h 714157"/>
                <a:gd name="connsiteX78" fmla="*/ 393131 w 422823"/>
                <a:gd name="connsiteY78" fmla="*/ 90082 h 714157"/>
                <a:gd name="connsiteX79" fmla="*/ 373574 w 422823"/>
                <a:gd name="connsiteY79" fmla="*/ 95492 h 714157"/>
                <a:gd name="connsiteX80" fmla="*/ 355842 w 422823"/>
                <a:gd name="connsiteY80" fmla="*/ 100642 h 714157"/>
                <a:gd name="connsiteX81" fmla="*/ 353561 w 422823"/>
                <a:gd name="connsiteY81" fmla="*/ 49403 h 714157"/>
                <a:gd name="connsiteX82" fmla="*/ 352518 w 422823"/>
                <a:gd name="connsiteY82" fmla="*/ 33105 h 714157"/>
                <a:gd name="connsiteX83" fmla="*/ 411189 w 422823"/>
                <a:gd name="connsiteY83" fmla="*/ 14004 h 714157"/>
                <a:gd name="connsiteX84" fmla="*/ 411710 w 422823"/>
                <a:gd name="connsiteY84" fmla="*/ 152403 h 714157"/>
                <a:gd name="connsiteX85" fmla="*/ 412819 w 422823"/>
                <a:gd name="connsiteY85" fmla="*/ 289303 h 714157"/>
                <a:gd name="connsiteX86" fmla="*/ 398542 w 422823"/>
                <a:gd name="connsiteY86" fmla="*/ 292823 h 714157"/>
                <a:gd name="connsiteX87" fmla="*/ 378985 w 422823"/>
                <a:gd name="connsiteY87" fmla="*/ 298234 h 714157"/>
                <a:gd name="connsiteX88" fmla="*/ 356494 w 422823"/>
                <a:gd name="connsiteY88" fmla="*/ 304753 h 714157"/>
                <a:gd name="connsiteX89" fmla="*/ 357602 w 422823"/>
                <a:gd name="connsiteY89" fmla="*/ 260423 h 714157"/>
                <a:gd name="connsiteX90" fmla="*/ 357602 w 422823"/>
                <a:gd name="connsiteY90" fmla="*/ 249145 h 714157"/>
                <a:gd name="connsiteX91" fmla="*/ 368554 w 422823"/>
                <a:gd name="connsiteY91" fmla="*/ 244908 h 714157"/>
                <a:gd name="connsiteX92" fmla="*/ 387590 w 422823"/>
                <a:gd name="connsiteY92" fmla="*/ 237281 h 714157"/>
                <a:gd name="connsiteX93" fmla="*/ 403952 w 422823"/>
                <a:gd name="connsiteY93" fmla="*/ 230110 h 714157"/>
                <a:gd name="connsiteX94" fmla="*/ 412232 w 422823"/>
                <a:gd name="connsiteY94" fmla="*/ 297256 h 714157"/>
                <a:gd name="connsiteX95" fmla="*/ 412949 w 422823"/>
                <a:gd name="connsiteY95" fmla="*/ 360816 h 714157"/>
                <a:gd name="connsiteX96" fmla="*/ 397890 w 422823"/>
                <a:gd name="connsiteY96" fmla="*/ 364467 h 714157"/>
                <a:gd name="connsiteX97" fmla="*/ 378333 w 422823"/>
                <a:gd name="connsiteY97" fmla="*/ 369877 h 714157"/>
                <a:gd name="connsiteX98" fmla="*/ 354864 w 422823"/>
                <a:gd name="connsiteY98" fmla="*/ 376788 h 714157"/>
                <a:gd name="connsiteX99" fmla="*/ 354864 w 422823"/>
                <a:gd name="connsiteY99" fmla="*/ 368704 h 714157"/>
                <a:gd name="connsiteX100" fmla="*/ 355712 w 422823"/>
                <a:gd name="connsiteY100" fmla="*/ 314531 h 714157"/>
                <a:gd name="connsiteX101" fmla="*/ 355712 w 422823"/>
                <a:gd name="connsiteY101" fmla="*/ 313553 h 714157"/>
                <a:gd name="connsiteX102" fmla="*/ 380419 w 422823"/>
                <a:gd name="connsiteY102" fmla="*/ 304231 h 714157"/>
                <a:gd name="connsiteX103" fmla="*/ 399454 w 422823"/>
                <a:gd name="connsiteY103" fmla="*/ 296604 h 714157"/>
                <a:gd name="connsiteX104" fmla="*/ 412492 w 422823"/>
                <a:gd name="connsiteY104" fmla="*/ 290997 h 714157"/>
                <a:gd name="connsiteX105" fmla="*/ 23242 w 422823"/>
                <a:gd name="connsiteY105" fmla="*/ 139235 h 714157"/>
                <a:gd name="connsiteX106" fmla="*/ 121679 w 422823"/>
                <a:gd name="connsiteY106" fmla="*/ 107944 h 714157"/>
                <a:gd name="connsiteX107" fmla="*/ 220377 w 422823"/>
                <a:gd name="connsiteY107" fmla="*/ 75870 h 714157"/>
                <a:gd name="connsiteX108" fmla="*/ 350366 w 422823"/>
                <a:gd name="connsiteY108" fmla="*/ 33431 h 714157"/>
                <a:gd name="connsiteX109" fmla="*/ 349519 w 422823"/>
                <a:gd name="connsiteY109" fmla="*/ 49142 h 714157"/>
                <a:gd name="connsiteX110" fmla="*/ 347759 w 422823"/>
                <a:gd name="connsiteY110" fmla="*/ 102793 h 714157"/>
                <a:gd name="connsiteX111" fmla="*/ 318293 w 422823"/>
                <a:gd name="connsiteY111" fmla="*/ 112507 h 714157"/>
                <a:gd name="connsiteX112" fmla="*/ 285698 w 422823"/>
                <a:gd name="connsiteY112" fmla="*/ 125545 h 714157"/>
                <a:gd name="connsiteX113" fmla="*/ 250560 w 422823"/>
                <a:gd name="connsiteY113" fmla="*/ 138583 h 714157"/>
                <a:gd name="connsiteX114" fmla="*/ 213598 w 422823"/>
                <a:gd name="connsiteY114" fmla="*/ 149796 h 714157"/>
                <a:gd name="connsiteX115" fmla="*/ 176439 w 422823"/>
                <a:gd name="connsiteY115" fmla="*/ 160552 h 714157"/>
                <a:gd name="connsiteX116" fmla="*/ 140715 w 422823"/>
                <a:gd name="connsiteY116" fmla="*/ 171699 h 714157"/>
                <a:gd name="connsiteX117" fmla="*/ 78067 w 422823"/>
                <a:gd name="connsiteY117" fmla="*/ 193668 h 714157"/>
                <a:gd name="connsiteX118" fmla="*/ 34325 w 422823"/>
                <a:gd name="connsiteY118" fmla="*/ 210813 h 714157"/>
                <a:gd name="connsiteX119" fmla="*/ 22264 w 422823"/>
                <a:gd name="connsiteY119" fmla="*/ 215964 h 714157"/>
                <a:gd name="connsiteX120" fmla="*/ 23438 w 422823"/>
                <a:gd name="connsiteY120" fmla="*/ 139235 h 714157"/>
                <a:gd name="connsiteX121" fmla="*/ 35368 w 422823"/>
                <a:gd name="connsiteY121" fmla="*/ 214203 h 714157"/>
                <a:gd name="connsiteX122" fmla="*/ 80544 w 422823"/>
                <a:gd name="connsiteY122" fmla="*/ 201165 h 714157"/>
                <a:gd name="connsiteX123" fmla="*/ 143714 w 422823"/>
                <a:gd name="connsiteY123" fmla="*/ 180826 h 714157"/>
                <a:gd name="connsiteX124" fmla="*/ 178916 w 422823"/>
                <a:gd name="connsiteY124" fmla="*/ 168179 h 714157"/>
                <a:gd name="connsiteX125" fmla="*/ 215032 w 422823"/>
                <a:gd name="connsiteY125" fmla="*/ 154294 h 714157"/>
                <a:gd name="connsiteX126" fmla="*/ 251277 w 422823"/>
                <a:gd name="connsiteY126" fmla="*/ 140864 h 714157"/>
                <a:gd name="connsiteX127" fmla="*/ 287132 w 422823"/>
                <a:gd name="connsiteY127" fmla="*/ 129978 h 714157"/>
                <a:gd name="connsiteX128" fmla="*/ 320835 w 422823"/>
                <a:gd name="connsiteY128" fmla="*/ 120460 h 714157"/>
                <a:gd name="connsiteX129" fmla="*/ 347367 w 422823"/>
                <a:gd name="connsiteY129" fmla="*/ 111398 h 714157"/>
                <a:gd name="connsiteX130" fmla="*/ 347367 w 422823"/>
                <a:gd name="connsiteY130" fmla="*/ 114593 h 714157"/>
                <a:gd name="connsiteX131" fmla="*/ 346781 w 422823"/>
                <a:gd name="connsiteY131" fmla="*/ 174437 h 714157"/>
                <a:gd name="connsiteX132" fmla="*/ 318097 w 422823"/>
                <a:gd name="connsiteY132" fmla="*/ 183955 h 714157"/>
                <a:gd name="connsiteX133" fmla="*/ 285502 w 422823"/>
                <a:gd name="connsiteY133" fmla="*/ 196993 h 714157"/>
                <a:gd name="connsiteX134" fmla="*/ 250364 w 422823"/>
                <a:gd name="connsiteY134" fmla="*/ 210031 h 714157"/>
                <a:gd name="connsiteX135" fmla="*/ 213402 w 422823"/>
                <a:gd name="connsiteY135" fmla="*/ 221244 h 714157"/>
                <a:gd name="connsiteX136" fmla="*/ 176243 w 422823"/>
                <a:gd name="connsiteY136" fmla="*/ 232000 h 714157"/>
                <a:gd name="connsiteX137" fmla="*/ 140519 w 422823"/>
                <a:gd name="connsiteY137" fmla="*/ 243148 h 714157"/>
                <a:gd name="connsiteX138" fmla="*/ 77872 w 422823"/>
                <a:gd name="connsiteY138" fmla="*/ 265052 h 714157"/>
                <a:gd name="connsiteX139" fmla="*/ 34129 w 422823"/>
                <a:gd name="connsiteY139" fmla="*/ 282262 h 714157"/>
                <a:gd name="connsiteX140" fmla="*/ 20504 w 422823"/>
                <a:gd name="connsiteY140" fmla="*/ 288129 h 714157"/>
                <a:gd name="connsiteX141" fmla="*/ 20504 w 422823"/>
                <a:gd name="connsiteY141" fmla="*/ 281610 h 714157"/>
                <a:gd name="connsiteX142" fmla="*/ 21808 w 422823"/>
                <a:gd name="connsiteY142" fmla="*/ 217528 h 714157"/>
                <a:gd name="connsiteX143" fmla="*/ 35563 w 422823"/>
                <a:gd name="connsiteY143" fmla="*/ 214203 h 714157"/>
                <a:gd name="connsiteX144" fmla="*/ 20439 w 422823"/>
                <a:gd name="connsiteY144" fmla="*/ 289694 h 714157"/>
                <a:gd name="connsiteX145" fmla="*/ 35368 w 422823"/>
                <a:gd name="connsiteY145" fmla="*/ 285978 h 714157"/>
                <a:gd name="connsiteX146" fmla="*/ 80544 w 422823"/>
                <a:gd name="connsiteY146" fmla="*/ 272940 h 714157"/>
                <a:gd name="connsiteX147" fmla="*/ 143714 w 422823"/>
                <a:gd name="connsiteY147" fmla="*/ 252535 h 714157"/>
                <a:gd name="connsiteX148" fmla="*/ 178916 w 422823"/>
                <a:gd name="connsiteY148" fmla="*/ 239888 h 714157"/>
                <a:gd name="connsiteX149" fmla="*/ 215032 w 422823"/>
                <a:gd name="connsiteY149" fmla="*/ 226068 h 714157"/>
                <a:gd name="connsiteX150" fmla="*/ 251277 w 422823"/>
                <a:gd name="connsiteY150" fmla="*/ 212639 h 714157"/>
                <a:gd name="connsiteX151" fmla="*/ 287132 w 422823"/>
                <a:gd name="connsiteY151" fmla="*/ 201752 h 714157"/>
                <a:gd name="connsiteX152" fmla="*/ 320835 w 422823"/>
                <a:gd name="connsiteY152" fmla="*/ 192234 h 714157"/>
                <a:gd name="connsiteX153" fmla="*/ 346911 w 422823"/>
                <a:gd name="connsiteY153" fmla="*/ 183433 h 714157"/>
                <a:gd name="connsiteX154" fmla="*/ 347237 w 422823"/>
                <a:gd name="connsiteY154" fmla="*/ 207619 h 714157"/>
                <a:gd name="connsiteX155" fmla="*/ 347954 w 422823"/>
                <a:gd name="connsiteY155" fmla="*/ 243669 h 714157"/>
                <a:gd name="connsiteX156" fmla="*/ 340588 w 422823"/>
                <a:gd name="connsiteY156" fmla="*/ 245886 h 714157"/>
                <a:gd name="connsiteX157" fmla="*/ 310796 w 422823"/>
                <a:gd name="connsiteY157" fmla="*/ 255729 h 714157"/>
                <a:gd name="connsiteX158" fmla="*/ 278201 w 422823"/>
                <a:gd name="connsiteY158" fmla="*/ 268767 h 714157"/>
                <a:gd name="connsiteX159" fmla="*/ 243063 w 422823"/>
                <a:gd name="connsiteY159" fmla="*/ 281805 h 714157"/>
                <a:gd name="connsiteX160" fmla="*/ 206101 w 422823"/>
                <a:gd name="connsiteY160" fmla="*/ 293018 h 714157"/>
                <a:gd name="connsiteX161" fmla="*/ 168942 w 422823"/>
                <a:gd name="connsiteY161" fmla="*/ 303775 h 714157"/>
                <a:gd name="connsiteX162" fmla="*/ 133218 w 422823"/>
                <a:gd name="connsiteY162" fmla="*/ 314922 h 714157"/>
                <a:gd name="connsiteX163" fmla="*/ 70570 w 422823"/>
                <a:gd name="connsiteY163" fmla="*/ 336826 h 714157"/>
                <a:gd name="connsiteX164" fmla="*/ 26828 w 422823"/>
                <a:gd name="connsiteY164" fmla="*/ 354036 h 714157"/>
                <a:gd name="connsiteX165" fmla="*/ 18940 w 422823"/>
                <a:gd name="connsiteY165" fmla="*/ 357361 h 714157"/>
                <a:gd name="connsiteX166" fmla="*/ 20635 w 422823"/>
                <a:gd name="connsiteY166" fmla="*/ 289694 h 714157"/>
                <a:gd name="connsiteX167" fmla="*/ 314316 w 422823"/>
                <a:gd name="connsiteY167" fmla="*/ 616361 h 714157"/>
                <a:gd name="connsiteX168" fmla="*/ 210403 w 422823"/>
                <a:gd name="connsiteY168" fmla="*/ 647196 h 714157"/>
                <a:gd name="connsiteX169" fmla="*/ 106099 w 422823"/>
                <a:gd name="connsiteY169" fmla="*/ 677118 h 714157"/>
                <a:gd name="connsiteX170" fmla="*/ 6293 w 422823"/>
                <a:gd name="connsiteY170" fmla="*/ 705215 h 714157"/>
                <a:gd name="connsiteX171" fmla="*/ 12029 w 422823"/>
                <a:gd name="connsiteY171" fmla="*/ 567143 h 714157"/>
                <a:gd name="connsiteX172" fmla="*/ 16593 w 422823"/>
                <a:gd name="connsiteY172" fmla="*/ 424376 h 714157"/>
                <a:gd name="connsiteX173" fmla="*/ 18418 w 422823"/>
                <a:gd name="connsiteY173" fmla="*/ 360099 h 714157"/>
                <a:gd name="connsiteX174" fmla="*/ 27675 w 422823"/>
                <a:gd name="connsiteY174" fmla="*/ 357752 h 714157"/>
                <a:gd name="connsiteX175" fmla="*/ 72852 w 422823"/>
                <a:gd name="connsiteY175" fmla="*/ 344714 h 714157"/>
                <a:gd name="connsiteX176" fmla="*/ 136021 w 422823"/>
                <a:gd name="connsiteY176" fmla="*/ 324310 h 714157"/>
                <a:gd name="connsiteX177" fmla="*/ 171224 w 422823"/>
                <a:gd name="connsiteY177" fmla="*/ 311663 h 714157"/>
                <a:gd name="connsiteX178" fmla="*/ 207339 w 422823"/>
                <a:gd name="connsiteY178" fmla="*/ 297842 h 714157"/>
                <a:gd name="connsiteX179" fmla="*/ 243585 w 422823"/>
                <a:gd name="connsiteY179" fmla="*/ 284413 h 714157"/>
                <a:gd name="connsiteX180" fmla="*/ 279439 w 422823"/>
                <a:gd name="connsiteY180" fmla="*/ 273526 h 714157"/>
                <a:gd name="connsiteX181" fmla="*/ 313143 w 422823"/>
                <a:gd name="connsiteY181" fmla="*/ 263943 h 714157"/>
                <a:gd name="connsiteX182" fmla="*/ 342804 w 422823"/>
                <a:gd name="connsiteY182" fmla="*/ 253839 h 714157"/>
                <a:gd name="connsiteX183" fmla="*/ 347694 w 422823"/>
                <a:gd name="connsiteY183" fmla="*/ 252079 h 714157"/>
                <a:gd name="connsiteX184" fmla="*/ 347694 w 422823"/>
                <a:gd name="connsiteY184" fmla="*/ 260097 h 714157"/>
                <a:gd name="connsiteX185" fmla="*/ 349388 w 422823"/>
                <a:gd name="connsiteY185" fmla="*/ 306252 h 714157"/>
                <a:gd name="connsiteX186" fmla="*/ 322595 w 422823"/>
                <a:gd name="connsiteY186" fmla="*/ 315118 h 714157"/>
                <a:gd name="connsiteX187" fmla="*/ 290000 w 422823"/>
                <a:gd name="connsiteY187" fmla="*/ 328156 h 714157"/>
                <a:gd name="connsiteX188" fmla="*/ 254928 w 422823"/>
                <a:gd name="connsiteY188" fmla="*/ 341194 h 714157"/>
                <a:gd name="connsiteX189" fmla="*/ 217900 w 422823"/>
                <a:gd name="connsiteY189" fmla="*/ 352406 h 714157"/>
                <a:gd name="connsiteX190" fmla="*/ 180807 w 422823"/>
                <a:gd name="connsiteY190" fmla="*/ 363163 h 714157"/>
                <a:gd name="connsiteX191" fmla="*/ 145083 w 422823"/>
                <a:gd name="connsiteY191" fmla="*/ 374310 h 714157"/>
                <a:gd name="connsiteX192" fmla="*/ 82435 w 422823"/>
                <a:gd name="connsiteY192" fmla="*/ 396214 h 714157"/>
                <a:gd name="connsiteX193" fmla="*/ 38692 w 422823"/>
                <a:gd name="connsiteY193" fmla="*/ 413424 h 714157"/>
                <a:gd name="connsiteX194" fmla="*/ 22330 w 422823"/>
                <a:gd name="connsiteY194" fmla="*/ 420465 h 714157"/>
                <a:gd name="connsiteX195" fmla="*/ 22330 w 422823"/>
                <a:gd name="connsiteY195" fmla="*/ 421443 h 714157"/>
                <a:gd name="connsiteX196" fmla="*/ 39670 w 422823"/>
                <a:gd name="connsiteY196" fmla="*/ 417140 h 714157"/>
                <a:gd name="connsiteX197" fmla="*/ 84912 w 422823"/>
                <a:gd name="connsiteY197" fmla="*/ 404102 h 714157"/>
                <a:gd name="connsiteX198" fmla="*/ 148081 w 422823"/>
                <a:gd name="connsiteY198" fmla="*/ 383698 h 714157"/>
                <a:gd name="connsiteX199" fmla="*/ 183284 w 422823"/>
                <a:gd name="connsiteY199" fmla="*/ 371051 h 714157"/>
                <a:gd name="connsiteX200" fmla="*/ 219399 w 422823"/>
                <a:gd name="connsiteY200" fmla="*/ 357231 h 714157"/>
                <a:gd name="connsiteX201" fmla="*/ 255645 w 422823"/>
                <a:gd name="connsiteY201" fmla="*/ 343801 h 714157"/>
                <a:gd name="connsiteX202" fmla="*/ 291499 w 422823"/>
                <a:gd name="connsiteY202" fmla="*/ 332915 h 714157"/>
                <a:gd name="connsiteX203" fmla="*/ 325138 w 422823"/>
                <a:gd name="connsiteY203" fmla="*/ 323397 h 714157"/>
                <a:gd name="connsiteX204" fmla="*/ 349519 w 422823"/>
                <a:gd name="connsiteY204" fmla="*/ 315118 h 714157"/>
                <a:gd name="connsiteX205" fmla="*/ 350953 w 422823"/>
                <a:gd name="connsiteY205" fmla="*/ 368378 h 714157"/>
                <a:gd name="connsiteX206" fmla="*/ 350953 w 422823"/>
                <a:gd name="connsiteY206" fmla="*/ 377439 h 714157"/>
                <a:gd name="connsiteX207" fmla="*/ 322400 w 422823"/>
                <a:gd name="connsiteY207" fmla="*/ 386892 h 714157"/>
                <a:gd name="connsiteX208" fmla="*/ 289805 w 422823"/>
                <a:gd name="connsiteY208" fmla="*/ 399930 h 714157"/>
                <a:gd name="connsiteX209" fmla="*/ 254733 w 422823"/>
                <a:gd name="connsiteY209" fmla="*/ 412968 h 714157"/>
                <a:gd name="connsiteX210" fmla="*/ 217705 w 422823"/>
                <a:gd name="connsiteY210" fmla="*/ 424181 h 714157"/>
                <a:gd name="connsiteX211" fmla="*/ 180611 w 422823"/>
                <a:gd name="connsiteY211" fmla="*/ 434937 h 714157"/>
                <a:gd name="connsiteX212" fmla="*/ 144887 w 422823"/>
                <a:gd name="connsiteY212" fmla="*/ 446085 h 714157"/>
                <a:gd name="connsiteX213" fmla="*/ 82239 w 422823"/>
                <a:gd name="connsiteY213" fmla="*/ 467988 h 714157"/>
                <a:gd name="connsiteX214" fmla="*/ 38497 w 422823"/>
                <a:gd name="connsiteY214" fmla="*/ 485199 h 714157"/>
                <a:gd name="connsiteX215" fmla="*/ 22134 w 422823"/>
                <a:gd name="connsiteY215" fmla="*/ 492239 h 714157"/>
                <a:gd name="connsiteX216" fmla="*/ 22134 w 422823"/>
                <a:gd name="connsiteY216" fmla="*/ 493217 h 714157"/>
                <a:gd name="connsiteX217" fmla="*/ 39475 w 422823"/>
                <a:gd name="connsiteY217" fmla="*/ 488915 h 714157"/>
                <a:gd name="connsiteX218" fmla="*/ 84717 w 422823"/>
                <a:gd name="connsiteY218" fmla="*/ 475877 h 714157"/>
                <a:gd name="connsiteX219" fmla="*/ 147886 w 422823"/>
                <a:gd name="connsiteY219" fmla="*/ 455472 h 714157"/>
                <a:gd name="connsiteX220" fmla="*/ 183089 w 422823"/>
                <a:gd name="connsiteY220" fmla="*/ 442825 h 714157"/>
                <a:gd name="connsiteX221" fmla="*/ 219204 w 422823"/>
                <a:gd name="connsiteY221" fmla="*/ 429005 h 714157"/>
                <a:gd name="connsiteX222" fmla="*/ 255450 w 422823"/>
                <a:gd name="connsiteY222" fmla="*/ 415576 h 714157"/>
                <a:gd name="connsiteX223" fmla="*/ 291304 w 422823"/>
                <a:gd name="connsiteY223" fmla="*/ 404689 h 714157"/>
                <a:gd name="connsiteX224" fmla="*/ 324942 w 422823"/>
                <a:gd name="connsiteY224" fmla="*/ 395106 h 714157"/>
                <a:gd name="connsiteX225" fmla="*/ 350692 w 422823"/>
                <a:gd name="connsiteY225" fmla="*/ 386436 h 714157"/>
                <a:gd name="connsiteX226" fmla="*/ 349910 w 422823"/>
                <a:gd name="connsiteY226" fmla="*/ 420856 h 714157"/>
                <a:gd name="connsiteX227" fmla="*/ 348997 w 422823"/>
                <a:gd name="connsiteY227" fmla="*/ 447453 h 714157"/>
                <a:gd name="connsiteX228" fmla="*/ 344564 w 422823"/>
                <a:gd name="connsiteY228" fmla="*/ 448823 h 714157"/>
                <a:gd name="connsiteX229" fmla="*/ 314772 w 422823"/>
                <a:gd name="connsiteY229" fmla="*/ 458666 h 714157"/>
                <a:gd name="connsiteX230" fmla="*/ 282177 w 422823"/>
                <a:gd name="connsiteY230" fmla="*/ 471704 h 714157"/>
                <a:gd name="connsiteX231" fmla="*/ 247040 w 422823"/>
                <a:gd name="connsiteY231" fmla="*/ 484742 h 714157"/>
                <a:gd name="connsiteX232" fmla="*/ 210077 w 422823"/>
                <a:gd name="connsiteY232" fmla="*/ 495955 h 714157"/>
                <a:gd name="connsiteX233" fmla="*/ 172919 w 422823"/>
                <a:gd name="connsiteY233" fmla="*/ 506711 h 714157"/>
                <a:gd name="connsiteX234" fmla="*/ 137195 w 422823"/>
                <a:gd name="connsiteY234" fmla="*/ 517859 h 714157"/>
                <a:gd name="connsiteX235" fmla="*/ 74547 w 422823"/>
                <a:gd name="connsiteY235" fmla="*/ 539763 h 714157"/>
                <a:gd name="connsiteX236" fmla="*/ 30804 w 422823"/>
                <a:gd name="connsiteY236" fmla="*/ 556973 h 714157"/>
                <a:gd name="connsiteX237" fmla="*/ 14441 w 422823"/>
                <a:gd name="connsiteY237" fmla="*/ 564013 h 714157"/>
                <a:gd name="connsiteX238" fmla="*/ 14768 w 422823"/>
                <a:gd name="connsiteY238" fmla="*/ 564991 h 714157"/>
                <a:gd name="connsiteX239" fmla="*/ 32108 w 422823"/>
                <a:gd name="connsiteY239" fmla="*/ 560689 h 714157"/>
                <a:gd name="connsiteX240" fmla="*/ 77285 w 422823"/>
                <a:gd name="connsiteY240" fmla="*/ 547651 h 714157"/>
                <a:gd name="connsiteX241" fmla="*/ 140454 w 422823"/>
                <a:gd name="connsiteY241" fmla="*/ 527246 h 714157"/>
                <a:gd name="connsiteX242" fmla="*/ 175657 w 422823"/>
                <a:gd name="connsiteY242" fmla="*/ 514600 h 714157"/>
                <a:gd name="connsiteX243" fmla="*/ 211772 w 422823"/>
                <a:gd name="connsiteY243" fmla="*/ 500779 h 714157"/>
                <a:gd name="connsiteX244" fmla="*/ 248018 w 422823"/>
                <a:gd name="connsiteY244" fmla="*/ 487350 h 714157"/>
                <a:gd name="connsiteX245" fmla="*/ 283872 w 422823"/>
                <a:gd name="connsiteY245" fmla="*/ 476463 h 714157"/>
                <a:gd name="connsiteX246" fmla="*/ 317575 w 422823"/>
                <a:gd name="connsiteY246" fmla="*/ 466880 h 714157"/>
                <a:gd name="connsiteX247" fmla="*/ 347237 w 422823"/>
                <a:gd name="connsiteY247" fmla="*/ 456776 h 714157"/>
                <a:gd name="connsiteX248" fmla="*/ 348802 w 422823"/>
                <a:gd name="connsiteY248" fmla="*/ 456189 h 714157"/>
                <a:gd name="connsiteX249" fmla="*/ 348802 w 422823"/>
                <a:gd name="connsiteY249" fmla="*/ 469944 h 714157"/>
                <a:gd name="connsiteX250" fmla="*/ 349193 w 422823"/>
                <a:gd name="connsiteY250" fmla="*/ 508602 h 714157"/>
                <a:gd name="connsiteX251" fmla="*/ 342674 w 422823"/>
                <a:gd name="connsiteY251" fmla="*/ 510688 h 714157"/>
                <a:gd name="connsiteX252" fmla="*/ 312882 w 422823"/>
                <a:gd name="connsiteY252" fmla="*/ 520532 h 714157"/>
                <a:gd name="connsiteX253" fmla="*/ 280287 w 422823"/>
                <a:gd name="connsiteY253" fmla="*/ 533570 h 714157"/>
                <a:gd name="connsiteX254" fmla="*/ 245149 w 422823"/>
                <a:gd name="connsiteY254" fmla="*/ 546608 h 714157"/>
                <a:gd name="connsiteX255" fmla="*/ 208187 w 422823"/>
                <a:gd name="connsiteY255" fmla="*/ 557821 h 714157"/>
                <a:gd name="connsiteX256" fmla="*/ 171028 w 422823"/>
                <a:gd name="connsiteY256" fmla="*/ 568577 h 714157"/>
                <a:gd name="connsiteX257" fmla="*/ 135630 w 422823"/>
                <a:gd name="connsiteY257" fmla="*/ 579724 h 714157"/>
                <a:gd name="connsiteX258" fmla="*/ 72982 w 422823"/>
                <a:gd name="connsiteY258" fmla="*/ 601628 h 714157"/>
                <a:gd name="connsiteX259" fmla="*/ 29240 w 422823"/>
                <a:gd name="connsiteY259" fmla="*/ 618838 h 714157"/>
                <a:gd name="connsiteX260" fmla="*/ 12877 w 422823"/>
                <a:gd name="connsiteY260" fmla="*/ 625879 h 714157"/>
                <a:gd name="connsiteX261" fmla="*/ 13203 w 422823"/>
                <a:gd name="connsiteY261" fmla="*/ 626857 h 714157"/>
                <a:gd name="connsiteX262" fmla="*/ 30544 w 422823"/>
                <a:gd name="connsiteY262" fmla="*/ 622554 h 714157"/>
                <a:gd name="connsiteX263" fmla="*/ 75720 w 422823"/>
                <a:gd name="connsiteY263" fmla="*/ 609516 h 714157"/>
                <a:gd name="connsiteX264" fmla="*/ 138890 w 422823"/>
                <a:gd name="connsiteY264" fmla="*/ 589112 h 714157"/>
                <a:gd name="connsiteX265" fmla="*/ 174092 w 422823"/>
                <a:gd name="connsiteY265" fmla="*/ 576465 h 714157"/>
                <a:gd name="connsiteX266" fmla="*/ 210208 w 422823"/>
                <a:gd name="connsiteY266" fmla="*/ 562645 h 714157"/>
                <a:gd name="connsiteX267" fmla="*/ 246453 w 422823"/>
                <a:gd name="connsiteY267" fmla="*/ 549215 h 714157"/>
                <a:gd name="connsiteX268" fmla="*/ 282308 w 422823"/>
                <a:gd name="connsiteY268" fmla="*/ 538328 h 714157"/>
                <a:gd name="connsiteX269" fmla="*/ 316011 w 422823"/>
                <a:gd name="connsiteY269" fmla="*/ 528746 h 714157"/>
                <a:gd name="connsiteX270" fmla="*/ 345672 w 422823"/>
                <a:gd name="connsiteY270" fmla="*/ 518641 h 714157"/>
                <a:gd name="connsiteX271" fmla="*/ 350040 w 422823"/>
                <a:gd name="connsiteY271" fmla="*/ 517077 h 714157"/>
                <a:gd name="connsiteX272" fmla="*/ 351018 w 422823"/>
                <a:gd name="connsiteY272" fmla="*/ 551041 h 714157"/>
                <a:gd name="connsiteX273" fmla="*/ 352322 w 422823"/>
                <a:gd name="connsiteY273" fmla="*/ 579659 h 714157"/>
                <a:gd name="connsiteX274" fmla="*/ 354017 w 422823"/>
                <a:gd name="connsiteY274" fmla="*/ 604040 h 71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</a:cxnLst>
              <a:rect l="l" t="t" r="r" b="b"/>
              <a:pathLst>
                <a:path w="422823" h="714157">
                  <a:moveTo>
                    <a:pt x="421684" y="152012"/>
                  </a:moveTo>
                  <a:lnTo>
                    <a:pt x="420641" y="6768"/>
                  </a:lnTo>
                  <a:lnTo>
                    <a:pt x="420641" y="-207"/>
                  </a:lnTo>
                  <a:lnTo>
                    <a:pt x="414122" y="2075"/>
                  </a:lnTo>
                  <a:lnTo>
                    <a:pt x="218552" y="69742"/>
                  </a:lnTo>
                  <a:lnTo>
                    <a:pt x="120766" y="103641"/>
                  </a:lnTo>
                  <a:lnTo>
                    <a:pt x="22981" y="138387"/>
                  </a:lnTo>
                  <a:lnTo>
                    <a:pt x="22981" y="138778"/>
                  </a:lnTo>
                  <a:cubicBezTo>
                    <a:pt x="21678" y="164854"/>
                    <a:pt x="20243" y="190930"/>
                    <a:pt x="18875" y="217006"/>
                  </a:cubicBezTo>
                  <a:lnTo>
                    <a:pt x="18418" y="217006"/>
                  </a:lnTo>
                  <a:lnTo>
                    <a:pt x="18418" y="217985"/>
                  </a:lnTo>
                  <a:lnTo>
                    <a:pt x="18418" y="217985"/>
                  </a:lnTo>
                  <a:cubicBezTo>
                    <a:pt x="17330" y="238930"/>
                    <a:pt x="16313" y="259902"/>
                    <a:pt x="15354" y="280893"/>
                  </a:cubicBezTo>
                  <a:cubicBezTo>
                    <a:pt x="14181" y="306969"/>
                    <a:pt x="12942" y="333632"/>
                    <a:pt x="11834" y="360034"/>
                  </a:cubicBezTo>
                  <a:lnTo>
                    <a:pt x="10595" y="360555"/>
                  </a:lnTo>
                  <a:lnTo>
                    <a:pt x="10921" y="361533"/>
                  </a:lnTo>
                  <a:lnTo>
                    <a:pt x="11769" y="361533"/>
                  </a:lnTo>
                  <a:cubicBezTo>
                    <a:pt x="10921" y="382263"/>
                    <a:pt x="10009" y="403059"/>
                    <a:pt x="9226" y="423789"/>
                  </a:cubicBezTo>
                  <a:cubicBezTo>
                    <a:pt x="7466" y="471378"/>
                    <a:pt x="5315" y="518902"/>
                    <a:pt x="3946" y="566491"/>
                  </a:cubicBezTo>
                  <a:cubicBezTo>
                    <a:pt x="2577" y="614079"/>
                    <a:pt x="947" y="661668"/>
                    <a:pt x="-31" y="709257"/>
                  </a:cubicBezTo>
                  <a:lnTo>
                    <a:pt x="-31" y="713951"/>
                  </a:lnTo>
                  <a:lnTo>
                    <a:pt x="4402" y="712582"/>
                  </a:lnTo>
                  <a:lnTo>
                    <a:pt x="107989" y="680899"/>
                  </a:lnTo>
                  <a:lnTo>
                    <a:pt x="211772" y="649804"/>
                  </a:lnTo>
                  <a:lnTo>
                    <a:pt x="316076" y="619555"/>
                  </a:lnTo>
                  <a:lnTo>
                    <a:pt x="420380" y="589894"/>
                  </a:lnTo>
                  <a:lnTo>
                    <a:pt x="422336" y="589372"/>
                  </a:lnTo>
                  <a:lnTo>
                    <a:pt x="422336" y="587221"/>
                  </a:lnTo>
                  <a:lnTo>
                    <a:pt x="422792" y="442043"/>
                  </a:lnTo>
                  <a:lnTo>
                    <a:pt x="422792" y="297190"/>
                  </a:lnTo>
                  <a:close/>
                  <a:moveTo>
                    <a:pt x="357276" y="551302"/>
                  </a:moveTo>
                  <a:cubicBezTo>
                    <a:pt x="357733" y="540284"/>
                    <a:pt x="357798" y="527898"/>
                    <a:pt x="357928" y="514404"/>
                  </a:cubicBezTo>
                  <a:cubicBezTo>
                    <a:pt x="362296" y="512774"/>
                    <a:pt x="366468" y="511210"/>
                    <a:pt x="370249" y="509645"/>
                  </a:cubicBezTo>
                  <a:cubicBezTo>
                    <a:pt x="377616" y="506711"/>
                    <a:pt x="384069" y="504299"/>
                    <a:pt x="389285" y="502017"/>
                  </a:cubicBezTo>
                  <a:cubicBezTo>
                    <a:pt x="399715" y="497585"/>
                    <a:pt x="405647" y="494847"/>
                    <a:pt x="405647" y="494847"/>
                  </a:cubicBezTo>
                  <a:lnTo>
                    <a:pt x="405322" y="493869"/>
                  </a:lnTo>
                  <a:cubicBezTo>
                    <a:pt x="405322" y="493869"/>
                    <a:pt x="398803" y="495303"/>
                    <a:pt x="387916" y="498106"/>
                  </a:cubicBezTo>
                  <a:cubicBezTo>
                    <a:pt x="382440" y="499410"/>
                    <a:pt x="375855" y="501431"/>
                    <a:pt x="368359" y="503517"/>
                  </a:cubicBezTo>
                  <a:cubicBezTo>
                    <a:pt x="365099" y="504365"/>
                    <a:pt x="361840" y="505408"/>
                    <a:pt x="358059" y="506451"/>
                  </a:cubicBezTo>
                  <a:cubicBezTo>
                    <a:pt x="358059" y="494977"/>
                    <a:pt x="358059" y="482982"/>
                    <a:pt x="358059" y="470205"/>
                  </a:cubicBezTo>
                  <a:cubicBezTo>
                    <a:pt x="358059" y="464794"/>
                    <a:pt x="358059" y="459188"/>
                    <a:pt x="357472" y="453647"/>
                  </a:cubicBezTo>
                  <a:cubicBezTo>
                    <a:pt x="362948" y="451626"/>
                    <a:pt x="368228" y="449670"/>
                    <a:pt x="372857" y="447780"/>
                  </a:cubicBezTo>
                  <a:cubicBezTo>
                    <a:pt x="380223" y="444781"/>
                    <a:pt x="386677" y="442434"/>
                    <a:pt x="391892" y="440152"/>
                  </a:cubicBezTo>
                  <a:cubicBezTo>
                    <a:pt x="402323" y="435719"/>
                    <a:pt x="408255" y="432981"/>
                    <a:pt x="408255" y="432981"/>
                  </a:cubicBezTo>
                  <a:lnTo>
                    <a:pt x="407929" y="432003"/>
                  </a:lnTo>
                  <a:cubicBezTo>
                    <a:pt x="407929" y="432003"/>
                    <a:pt x="401410" y="433373"/>
                    <a:pt x="390523" y="436176"/>
                  </a:cubicBezTo>
                  <a:cubicBezTo>
                    <a:pt x="385048" y="437545"/>
                    <a:pt x="378463" y="439566"/>
                    <a:pt x="370966" y="441652"/>
                  </a:cubicBezTo>
                  <a:cubicBezTo>
                    <a:pt x="366664" y="442760"/>
                    <a:pt x="362100" y="444129"/>
                    <a:pt x="357342" y="445563"/>
                  </a:cubicBezTo>
                  <a:cubicBezTo>
                    <a:pt x="356951" y="437545"/>
                    <a:pt x="356559" y="429461"/>
                    <a:pt x="356234" y="421117"/>
                  </a:cubicBezTo>
                  <a:cubicBezTo>
                    <a:pt x="355647" y="409578"/>
                    <a:pt x="355256" y="397583"/>
                    <a:pt x="355060" y="385588"/>
                  </a:cubicBezTo>
                  <a:lnTo>
                    <a:pt x="355647" y="385588"/>
                  </a:lnTo>
                  <a:cubicBezTo>
                    <a:pt x="364773" y="382263"/>
                    <a:pt x="373118" y="379069"/>
                    <a:pt x="380419" y="376266"/>
                  </a:cubicBezTo>
                  <a:cubicBezTo>
                    <a:pt x="387720" y="373463"/>
                    <a:pt x="394239" y="370920"/>
                    <a:pt x="399454" y="368639"/>
                  </a:cubicBezTo>
                  <a:cubicBezTo>
                    <a:pt x="405973" y="365836"/>
                    <a:pt x="410537" y="363815"/>
                    <a:pt x="413210" y="362641"/>
                  </a:cubicBezTo>
                  <a:lnTo>
                    <a:pt x="414122" y="442695"/>
                  </a:lnTo>
                  <a:lnTo>
                    <a:pt x="416143" y="586113"/>
                  </a:lnTo>
                  <a:lnTo>
                    <a:pt x="355125" y="604562"/>
                  </a:lnTo>
                  <a:cubicBezTo>
                    <a:pt x="355125" y="602085"/>
                    <a:pt x="355907" y="593675"/>
                    <a:pt x="356559" y="580441"/>
                  </a:cubicBezTo>
                  <a:cubicBezTo>
                    <a:pt x="357276" y="572032"/>
                    <a:pt x="357276" y="562384"/>
                    <a:pt x="357276" y="551302"/>
                  </a:cubicBezTo>
                  <a:close/>
                  <a:moveTo>
                    <a:pt x="402910" y="229067"/>
                  </a:moveTo>
                  <a:cubicBezTo>
                    <a:pt x="402910" y="229067"/>
                    <a:pt x="396391" y="230501"/>
                    <a:pt x="385569" y="233304"/>
                  </a:cubicBezTo>
                  <a:cubicBezTo>
                    <a:pt x="380028" y="234608"/>
                    <a:pt x="373443" y="236629"/>
                    <a:pt x="366012" y="238715"/>
                  </a:cubicBezTo>
                  <a:cubicBezTo>
                    <a:pt x="363209" y="239432"/>
                    <a:pt x="360210" y="240345"/>
                    <a:pt x="357146" y="241192"/>
                  </a:cubicBezTo>
                  <a:cubicBezTo>
                    <a:pt x="357146" y="229914"/>
                    <a:pt x="357146" y="218767"/>
                    <a:pt x="357146" y="207880"/>
                  </a:cubicBezTo>
                  <a:cubicBezTo>
                    <a:pt x="357146" y="198362"/>
                    <a:pt x="357146" y="189040"/>
                    <a:pt x="357146" y="179913"/>
                  </a:cubicBezTo>
                  <a:cubicBezTo>
                    <a:pt x="363665" y="177567"/>
                    <a:pt x="369728" y="175285"/>
                    <a:pt x="375138" y="173394"/>
                  </a:cubicBezTo>
                  <a:cubicBezTo>
                    <a:pt x="382505" y="170461"/>
                    <a:pt x="388959" y="168049"/>
                    <a:pt x="394174" y="165767"/>
                  </a:cubicBezTo>
                  <a:cubicBezTo>
                    <a:pt x="404605" y="161334"/>
                    <a:pt x="410537" y="158596"/>
                    <a:pt x="410537" y="158596"/>
                  </a:cubicBezTo>
                  <a:lnTo>
                    <a:pt x="410211" y="157684"/>
                  </a:lnTo>
                  <a:cubicBezTo>
                    <a:pt x="410211" y="157684"/>
                    <a:pt x="403692" y="159052"/>
                    <a:pt x="392805" y="161856"/>
                  </a:cubicBezTo>
                  <a:cubicBezTo>
                    <a:pt x="387329" y="163159"/>
                    <a:pt x="380745" y="165180"/>
                    <a:pt x="373248" y="167266"/>
                  </a:cubicBezTo>
                  <a:cubicBezTo>
                    <a:pt x="368294" y="168570"/>
                    <a:pt x="362817" y="170200"/>
                    <a:pt x="357146" y="171895"/>
                  </a:cubicBezTo>
                  <a:cubicBezTo>
                    <a:pt x="357146" y="151621"/>
                    <a:pt x="356559" y="132781"/>
                    <a:pt x="355907" y="115180"/>
                  </a:cubicBezTo>
                  <a:cubicBezTo>
                    <a:pt x="355907" y="113093"/>
                    <a:pt x="355907" y="111073"/>
                    <a:pt x="355907" y="109052"/>
                  </a:cubicBezTo>
                  <a:cubicBezTo>
                    <a:pt x="362948" y="106444"/>
                    <a:pt x="369597" y="103967"/>
                    <a:pt x="375464" y="101620"/>
                  </a:cubicBezTo>
                  <a:cubicBezTo>
                    <a:pt x="382831" y="98686"/>
                    <a:pt x="389285" y="96274"/>
                    <a:pt x="394500" y="93993"/>
                  </a:cubicBezTo>
                  <a:cubicBezTo>
                    <a:pt x="404930" y="89560"/>
                    <a:pt x="410863" y="86822"/>
                    <a:pt x="410863" y="86822"/>
                  </a:cubicBezTo>
                  <a:lnTo>
                    <a:pt x="410537" y="85909"/>
                  </a:lnTo>
                  <a:cubicBezTo>
                    <a:pt x="410537" y="85909"/>
                    <a:pt x="404018" y="87278"/>
                    <a:pt x="393131" y="90082"/>
                  </a:cubicBezTo>
                  <a:cubicBezTo>
                    <a:pt x="387655" y="91385"/>
                    <a:pt x="381071" y="93406"/>
                    <a:pt x="373574" y="95492"/>
                  </a:cubicBezTo>
                  <a:cubicBezTo>
                    <a:pt x="368163" y="96926"/>
                    <a:pt x="362100" y="98752"/>
                    <a:pt x="355842" y="100642"/>
                  </a:cubicBezTo>
                  <a:cubicBezTo>
                    <a:pt x="355125" y="79911"/>
                    <a:pt x="354213" y="62376"/>
                    <a:pt x="353561" y="49403"/>
                  </a:cubicBezTo>
                  <a:cubicBezTo>
                    <a:pt x="353104" y="42884"/>
                    <a:pt x="352778" y="37212"/>
                    <a:pt x="352518" y="33105"/>
                  </a:cubicBezTo>
                  <a:lnTo>
                    <a:pt x="411189" y="14004"/>
                  </a:lnTo>
                  <a:lnTo>
                    <a:pt x="411710" y="152403"/>
                  </a:lnTo>
                  <a:lnTo>
                    <a:pt x="412819" y="289303"/>
                  </a:lnTo>
                  <a:cubicBezTo>
                    <a:pt x="409950" y="290020"/>
                    <a:pt x="405126" y="291128"/>
                    <a:pt x="398542" y="292823"/>
                  </a:cubicBezTo>
                  <a:cubicBezTo>
                    <a:pt x="393066" y="294127"/>
                    <a:pt x="386481" y="296147"/>
                    <a:pt x="378985" y="298234"/>
                  </a:cubicBezTo>
                  <a:cubicBezTo>
                    <a:pt x="371488" y="300320"/>
                    <a:pt x="364578" y="302341"/>
                    <a:pt x="356494" y="304753"/>
                  </a:cubicBezTo>
                  <a:cubicBezTo>
                    <a:pt x="356951" y="289889"/>
                    <a:pt x="357407" y="275026"/>
                    <a:pt x="357602" y="260423"/>
                  </a:cubicBezTo>
                  <a:cubicBezTo>
                    <a:pt x="357602" y="256642"/>
                    <a:pt x="357602" y="252926"/>
                    <a:pt x="357602" y="249145"/>
                  </a:cubicBezTo>
                  <a:lnTo>
                    <a:pt x="368554" y="244908"/>
                  </a:lnTo>
                  <a:cubicBezTo>
                    <a:pt x="375921" y="241974"/>
                    <a:pt x="382374" y="239562"/>
                    <a:pt x="387590" y="237281"/>
                  </a:cubicBezTo>
                  <a:cubicBezTo>
                    <a:pt x="398020" y="232848"/>
                    <a:pt x="403952" y="230110"/>
                    <a:pt x="403952" y="230110"/>
                  </a:cubicBezTo>
                  <a:close/>
                  <a:moveTo>
                    <a:pt x="412232" y="297256"/>
                  </a:moveTo>
                  <a:lnTo>
                    <a:pt x="412949" y="360816"/>
                  </a:lnTo>
                  <a:cubicBezTo>
                    <a:pt x="410211" y="361403"/>
                    <a:pt x="405061" y="362641"/>
                    <a:pt x="397890" y="364467"/>
                  </a:cubicBezTo>
                  <a:cubicBezTo>
                    <a:pt x="392414" y="365770"/>
                    <a:pt x="385830" y="367791"/>
                    <a:pt x="378333" y="369877"/>
                  </a:cubicBezTo>
                  <a:cubicBezTo>
                    <a:pt x="370836" y="371964"/>
                    <a:pt x="363339" y="374180"/>
                    <a:pt x="354864" y="376788"/>
                  </a:cubicBezTo>
                  <a:cubicBezTo>
                    <a:pt x="354864" y="374050"/>
                    <a:pt x="354864" y="371377"/>
                    <a:pt x="354864" y="368704"/>
                  </a:cubicBezTo>
                  <a:cubicBezTo>
                    <a:pt x="354864" y="350842"/>
                    <a:pt x="354864" y="332654"/>
                    <a:pt x="355712" y="314531"/>
                  </a:cubicBezTo>
                  <a:cubicBezTo>
                    <a:pt x="355679" y="314205"/>
                    <a:pt x="355679" y="313879"/>
                    <a:pt x="355712" y="313553"/>
                  </a:cubicBezTo>
                  <a:cubicBezTo>
                    <a:pt x="364773" y="310228"/>
                    <a:pt x="373118" y="307034"/>
                    <a:pt x="380419" y="304231"/>
                  </a:cubicBezTo>
                  <a:cubicBezTo>
                    <a:pt x="387720" y="301428"/>
                    <a:pt x="394239" y="298885"/>
                    <a:pt x="399454" y="296604"/>
                  </a:cubicBezTo>
                  <a:cubicBezTo>
                    <a:pt x="404670" y="294322"/>
                    <a:pt x="409624" y="292236"/>
                    <a:pt x="412492" y="290997"/>
                  </a:cubicBezTo>
                  <a:close/>
                  <a:moveTo>
                    <a:pt x="23242" y="139235"/>
                  </a:moveTo>
                  <a:lnTo>
                    <a:pt x="121679" y="107944"/>
                  </a:lnTo>
                  <a:lnTo>
                    <a:pt x="220377" y="75870"/>
                  </a:lnTo>
                  <a:lnTo>
                    <a:pt x="350366" y="33431"/>
                  </a:lnTo>
                  <a:cubicBezTo>
                    <a:pt x="350366" y="37473"/>
                    <a:pt x="349910" y="42688"/>
                    <a:pt x="349519" y="49142"/>
                  </a:cubicBezTo>
                  <a:cubicBezTo>
                    <a:pt x="348997" y="62571"/>
                    <a:pt x="348215" y="80955"/>
                    <a:pt x="347759" y="102793"/>
                  </a:cubicBezTo>
                  <a:cubicBezTo>
                    <a:pt x="338632" y="105727"/>
                    <a:pt x="328658" y="108791"/>
                    <a:pt x="318293" y="112507"/>
                  </a:cubicBezTo>
                  <a:cubicBezTo>
                    <a:pt x="307927" y="116222"/>
                    <a:pt x="296976" y="120851"/>
                    <a:pt x="285698" y="125545"/>
                  </a:cubicBezTo>
                  <a:cubicBezTo>
                    <a:pt x="274420" y="130238"/>
                    <a:pt x="262686" y="134541"/>
                    <a:pt x="250560" y="138583"/>
                  </a:cubicBezTo>
                  <a:cubicBezTo>
                    <a:pt x="238435" y="142625"/>
                    <a:pt x="226049" y="146340"/>
                    <a:pt x="213598" y="149796"/>
                  </a:cubicBezTo>
                  <a:cubicBezTo>
                    <a:pt x="201146" y="153250"/>
                    <a:pt x="188630" y="156836"/>
                    <a:pt x="176439" y="160552"/>
                  </a:cubicBezTo>
                  <a:lnTo>
                    <a:pt x="140715" y="171699"/>
                  </a:lnTo>
                  <a:cubicBezTo>
                    <a:pt x="117572" y="179131"/>
                    <a:pt x="96255" y="186693"/>
                    <a:pt x="78067" y="193668"/>
                  </a:cubicBezTo>
                  <a:cubicBezTo>
                    <a:pt x="59879" y="200644"/>
                    <a:pt x="44820" y="206706"/>
                    <a:pt x="34325" y="210813"/>
                  </a:cubicBezTo>
                  <a:lnTo>
                    <a:pt x="22264" y="215964"/>
                  </a:lnTo>
                  <a:cubicBezTo>
                    <a:pt x="22610" y="190279"/>
                    <a:pt x="23001" y="164704"/>
                    <a:pt x="23438" y="139235"/>
                  </a:cubicBezTo>
                  <a:close/>
                  <a:moveTo>
                    <a:pt x="35368" y="214203"/>
                  </a:moveTo>
                  <a:cubicBezTo>
                    <a:pt x="46319" y="211270"/>
                    <a:pt x="61965" y="207163"/>
                    <a:pt x="80544" y="201165"/>
                  </a:cubicBezTo>
                  <a:cubicBezTo>
                    <a:pt x="99124" y="195168"/>
                    <a:pt x="120832" y="188910"/>
                    <a:pt x="143714" y="180826"/>
                  </a:cubicBezTo>
                  <a:lnTo>
                    <a:pt x="178916" y="168179"/>
                  </a:lnTo>
                  <a:cubicBezTo>
                    <a:pt x="190911" y="163831"/>
                    <a:pt x="202952" y="159202"/>
                    <a:pt x="215032" y="154294"/>
                  </a:cubicBezTo>
                  <a:cubicBezTo>
                    <a:pt x="227092" y="149470"/>
                    <a:pt x="239217" y="144971"/>
                    <a:pt x="251277" y="140864"/>
                  </a:cubicBezTo>
                  <a:cubicBezTo>
                    <a:pt x="263338" y="136757"/>
                    <a:pt x="275332" y="133107"/>
                    <a:pt x="287132" y="129978"/>
                  </a:cubicBezTo>
                  <a:cubicBezTo>
                    <a:pt x="298931" y="126848"/>
                    <a:pt x="310209" y="123459"/>
                    <a:pt x="320835" y="120460"/>
                  </a:cubicBezTo>
                  <a:cubicBezTo>
                    <a:pt x="330288" y="117461"/>
                    <a:pt x="339089" y="114332"/>
                    <a:pt x="347367" y="111398"/>
                  </a:cubicBezTo>
                  <a:cubicBezTo>
                    <a:pt x="347367" y="112507"/>
                    <a:pt x="347367" y="113550"/>
                    <a:pt x="347367" y="114593"/>
                  </a:cubicBezTo>
                  <a:cubicBezTo>
                    <a:pt x="346911" y="132716"/>
                    <a:pt x="346716" y="152990"/>
                    <a:pt x="346781" y="174437"/>
                  </a:cubicBezTo>
                  <a:cubicBezTo>
                    <a:pt x="337850" y="177306"/>
                    <a:pt x="328202" y="180370"/>
                    <a:pt x="318097" y="183955"/>
                  </a:cubicBezTo>
                  <a:cubicBezTo>
                    <a:pt x="307993" y="187540"/>
                    <a:pt x="296780" y="192300"/>
                    <a:pt x="285502" y="196993"/>
                  </a:cubicBezTo>
                  <a:cubicBezTo>
                    <a:pt x="274224" y="201687"/>
                    <a:pt x="262490" y="205989"/>
                    <a:pt x="250364" y="210031"/>
                  </a:cubicBezTo>
                  <a:cubicBezTo>
                    <a:pt x="238239" y="214073"/>
                    <a:pt x="225853" y="217789"/>
                    <a:pt x="213402" y="221244"/>
                  </a:cubicBezTo>
                  <a:cubicBezTo>
                    <a:pt x="200951" y="224699"/>
                    <a:pt x="188434" y="228284"/>
                    <a:pt x="176243" y="232000"/>
                  </a:cubicBezTo>
                  <a:lnTo>
                    <a:pt x="140519" y="243148"/>
                  </a:lnTo>
                  <a:cubicBezTo>
                    <a:pt x="117377" y="250514"/>
                    <a:pt x="96060" y="258141"/>
                    <a:pt x="77872" y="265052"/>
                  </a:cubicBezTo>
                  <a:cubicBezTo>
                    <a:pt x="59683" y="271962"/>
                    <a:pt x="44624" y="278090"/>
                    <a:pt x="34129" y="282262"/>
                  </a:cubicBezTo>
                  <a:cubicBezTo>
                    <a:pt x="27610" y="284934"/>
                    <a:pt x="23177" y="286890"/>
                    <a:pt x="20504" y="288129"/>
                  </a:cubicBezTo>
                  <a:lnTo>
                    <a:pt x="20504" y="281610"/>
                  </a:lnTo>
                  <a:cubicBezTo>
                    <a:pt x="21091" y="260293"/>
                    <a:pt x="21482" y="238910"/>
                    <a:pt x="21808" y="217528"/>
                  </a:cubicBezTo>
                  <a:cubicBezTo>
                    <a:pt x="25133" y="216876"/>
                    <a:pt x="29631" y="215768"/>
                    <a:pt x="35563" y="214203"/>
                  </a:cubicBezTo>
                  <a:close/>
                  <a:moveTo>
                    <a:pt x="20439" y="289694"/>
                  </a:moveTo>
                  <a:cubicBezTo>
                    <a:pt x="23242" y="289041"/>
                    <a:pt x="28327" y="287803"/>
                    <a:pt x="35368" y="285978"/>
                  </a:cubicBezTo>
                  <a:cubicBezTo>
                    <a:pt x="46319" y="283044"/>
                    <a:pt x="61965" y="278937"/>
                    <a:pt x="80544" y="272940"/>
                  </a:cubicBezTo>
                  <a:cubicBezTo>
                    <a:pt x="99124" y="266942"/>
                    <a:pt x="120832" y="260684"/>
                    <a:pt x="143714" y="252535"/>
                  </a:cubicBezTo>
                  <a:lnTo>
                    <a:pt x="178916" y="239888"/>
                  </a:lnTo>
                  <a:cubicBezTo>
                    <a:pt x="190911" y="235540"/>
                    <a:pt x="202952" y="230938"/>
                    <a:pt x="215032" y="226068"/>
                  </a:cubicBezTo>
                  <a:cubicBezTo>
                    <a:pt x="227092" y="221244"/>
                    <a:pt x="239217" y="216746"/>
                    <a:pt x="251277" y="212639"/>
                  </a:cubicBezTo>
                  <a:cubicBezTo>
                    <a:pt x="263338" y="208532"/>
                    <a:pt x="275332" y="204881"/>
                    <a:pt x="287132" y="201752"/>
                  </a:cubicBezTo>
                  <a:cubicBezTo>
                    <a:pt x="298931" y="198623"/>
                    <a:pt x="310209" y="195233"/>
                    <a:pt x="320835" y="192234"/>
                  </a:cubicBezTo>
                  <a:cubicBezTo>
                    <a:pt x="330027" y="189301"/>
                    <a:pt x="338632" y="186237"/>
                    <a:pt x="346911" y="183433"/>
                  </a:cubicBezTo>
                  <a:cubicBezTo>
                    <a:pt x="346911" y="191322"/>
                    <a:pt x="346911" y="199405"/>
                    <a:pt x="347237" y="207619"/>
                  </a:cubicBezTo>
                  <a:cubicBezTo>
                    <a:pt x="347237" y="219353"/>
                    <a:pt x="347694" y="231479"/>
                    <a:pt x="347954" y="243669"/>
                  </a:cubicBezTo>
                  <a:lnTo>
                    <a:pt x="340588" y="245886"/>
                  </a:lnTo>
                  <a:cubicBezTo>
                    <a:pt x="331331" y="248885"/>
                    <a:pt x="321031" y="252014"/>
                    <a:pt x="310796" y="255729"/>
                  </a:cubicBezTo>
                  <a:cubicBezTo>
                    <a:pt x="300561" y="259445"/>
                    <a:pt x="289479" y="264074"/>
                    <a:pt x="278201" y="268767"/>
                  </a:cubicBezTo>
                  <a:cubicBezTo>
                    <a:pt x="266923" y="273461"/>
                    <a:pt x="255189" y="277764"/>
                    <a:pt x="243063" y="281805"/>
                  </a:cubicBezTo>
                  <a:cubicBezTo>
                    <a:pt x="230938" y="285847"/>
                    <a:pt x="218552" y="289563"/>
                    <a:pt x="206101" y="293018"/>
                  </a:cubicBezTo>
                  <a:cubicBezTo>
                    <a:pt x="193649" y="296473"/>
                    <a:pt x="181133" y="300059"/>
                    <a:pt x="168942" y="303775"/>
                  </a:cubicBezTo>
                  <a:lnTo>
                    <a:pt x="133218" y="314922"/>
                  </a:lnTo>
                  <a:cubicBezTo>
                    <a:pt x="110076" y="322289"/>
                    <a:pt x="88758" y="329916"/>
                    <a:pt x="70570" y="336826"/>
                  </a:cubicBezTo>
                  <a:cubicBezTo>
                    <a:pt x="52382" y="343736"/>
                    <a:pt x="37323" y="349864"/>
                    <a:pt x="26828" y="354036"/>
                  </a:cubicBezTo>
                  <a:lnTo>
                    <a:pt x="18940" y="357361"/>
                  </a:lnTo>
                  <a:cubicBezTo>
                    <a:pt x="19546" y="334805"/>
                    <a:pt x="20113" y="312249"/>
                    <a:pt x="20635" y="289694"/>
                  </a:cubicBezTo>
                  <a:close/>
                  <a:moveTo>
                    <a:pt x="314316" y="616361"/>
                  </a:moveTo>
                  <a:lnTo>
                    <a:pt x="210403" y="647196"/>
                  </a:lnTo>
                  <a:lnTo>
                    <a:pt x="106099" y="677118"/>
                  </a:lnTo>
                  <a:lnTo>
                    <a:pt x="6293" y="705215"/>
                  </a:lnTo>
                  <a:cubicBezTo>
                    <a:pt x="8509" y="659191"/>
                    <a:pt x="10335" y="613167"/>
                    <a:pt x="12029" y="567143"/>
                  </a:cubicBezTo>
                  <a:cubicBezTo>
                    <a:pt x="13920" y="519554"/>
                    <a:pt x="15028" y="471965"/>
                    <a:pt x="16593" y="424376"/>
                  </a:cubicBezTo>
                  <a:cubicBezTo>
                    <a:pt x="17290" y="402994"/>
                    <a:pt x="17897" y="381566"/>
                    <a:pt x="18418" y="360099"/>
                  </a:cubicBezTo>
                  <a:lnTo>
                    <a:pt x="27675" y="357752"/>
                  </a:lnTo>
                  <a:cubicBezTo>
                    <a:pt x="38627" y="354819"/>
                    <a:pt x="54273" y="350711"/>
                    <a:pt x="72852" y="344714"/>
                  </a:cubicBezTo>
                  <a:cubicBezTo>
                    <a:pt x="91431" y="338716"/>
                    <a:pt x="113139" y="332458"/>
                    <a:pt x="136021" y="324310"/>
                  </a:cubicBezTo>
                  <a:lnTo>
                    <a:pt x="171224" y="311663"/>
                  </a:lnTo>
                  <a:cubicBezTo>
                    <a:pt x="183219" y="307295"/>
                    <a:pt x="195344" y="302666"/>
                    <a:pt x="207339" y="297842"/>
                  </a:cubicBezTo>
                  <a:cubicBezTo>
                    <a:pt x="219334" y="293018"/>
                    <a:pt x="231525" y="288520"/>
                    <a:pt x="243585" y="284413"/>
                  </a:cubicBezTo>
                  <a:cubicBezTo>
                    <a:pt x="255645" y="280306"/>
                    <a:pt x="267640" y="276656"/>
                    <a:pt x="279439" y="273526"/>
                  </a:cubicBezTo>
                  <a:cubicBezTo>
                    <a:pt x="291239" y="270397"/>
                    <a:pt x="302517" y="267007"/>
                    <a:pt x="313143" y="263943"/>
                  </a:cubicBezTo>
                  <a:cubicBezTo>
                    <a:pt x="323769" y="260879"/>
                    <a:pt x="333612" y="257424"/>
                    <a:pt x="342804" y="253839"/>
                  </a:cubicBezTo>
                  <a:lnTo>
                    <a:pt x="347694" y="252079"/>
                  </a:lnTo>
                  <a:cubicBezTo>
                    <a:pt x="347694" y="254751"/>
                    <a:pt x="347694" y="257359"/>
                    <a:pt x="347694" y="260097"/>
                  </a:cubicBezTo>
                  <a:cubicBezTo>
                    <a:pt x="348085" y="275286"/>
                    <a:pt x="348671" y="290802"/>
                    <a:pt x="349388" y="306252"/>
                  </a:cubicBezTo>
                  <a:cubicBezTo>
                    <a:pt x="340914" y="308924"/>
                    <a:pt x="331983" y="311793"/>
                    <a:pt x="322595" y="315118"/>
                  </a:cubicBezTo>
                  <a:cubicBezTo>
                    <a:pt x="312100" y="318899"/>
                    <a:pt x="301278" y="323462"/>
                    <a:pt x="290000" y="328156"/>
                  </a:cubicBezTo>
                  <a:cubicBezTo>
                    <a:pt x="278722" y="332849"/>
                    <a:pt x="267053" y="337152"/>
                    <a:pt x="254928" y="341194"/>
                  </a:cubicBezTo>
                  <a:cubicBezTo>
                    <a:pt x="242803" y="345235"/>
                    <a:pt x="230416" y="348951"/>
                    <a:pt x="217900" y="352406"/>
                  </a:cubicBezTo>
                  <a:cubicBezTo>
                    <a:pt x="205384" y="355861"/>
                    <a:pt x="192997" y="359447"/>
                    <a:pt x="180807" y="363163"/>
                  </a:cubicBezTo>
                  <a:lnTo>
                    <a:pt x="145083" y="374310"/>
                  </a:lnTo>
                  <a:cubicBezTo>
                    <a:pt x="121940" y="381677"/>
                    <a:pt x="100623" y="389304"/>
                    <a:pt x="82435" y="396214"/>
                  </a:cubicBezTo>
                  <a:cubicBezTo>
                    <a:pt x="64247" y="403124"/>
                    <a:pt x="49188" y="409252"/>
                    <a:pt x="38692" y="413424"/>
                  </a:cubicBezTo>
                  <a:cubicBezTo>
                    <a:pt x="28197" y="417597"/>
                    <a:pt x="22330" y="420530"/>
                    <a:pt x="22330" y="420465"/>
                  </a:cubicBezTo>
                  <a:lnTo>
                    <a:pt x="22330" y="421443"/>
                  </a:lnTo>
                  <a:cubicBezTo>
                    <a:pt x="22330" y="421443"/>
                    <a:pt x="28849" y="420009"/>
                    <a:pt x="39670" y="417140"/>
                  </a:cubicBezTo>
                  <a:cubicBezTo>
                    <a:pt x="50492" y="414272"/>
                    <a:pt x="66333" y="410100"/>
                    <a:pt x="84912" y="404102"/>
                  </a:cubicBezTo>
                  <a:cubicBezTo>
                    <a:pt x="103491" y="398105"/>
                    <a:pt x="125200" y="391846"/>
                    <a:pt x="148081" y="383698"/>
                  </a:cubicBezTo>
                  <a:lnTo>
                    <a:pt x="183284" y="371051"/>
                  </a:lnTo>
                  <a:cubicBezTo>
                    <a:pt x="195279" y="366703"/>
                    <a:pt x="207320" y="362100"/>
                    <a:pt x="219399" y="357231"/>
                  </a:cubicBezTo>
                  <a:cubicBezTo>
                    <a:pt x="231460" y="352406"/>
                    <a:pt x="243585" y="347908"/>
                    <a:pt x="255645" y="343801"/>
                  </a:cubicBezTo>
                  <a:cubicBezTo>
                    <a:pt x="267705" y="339694"/>
                    <a:pt x="279700" y="336044"/>
                    <a:pt x="291499" y="332915"/>
                  </a:cubicBezTo>
                  <a:cubicBezTo>
                    <a:pt x="303299" y="329785"/>
                    <a:pt x="314577" y="326396"/>
                    <a:pt x="325138" y="323397"/>
                  </a:cubicBezTo>
                  <a:cubicBezTo>
                    <a:pt x="333808" y="320659"/>
                    <a:pt x="341826" y="317855"/>
                    <a:pt x="349519" y="315118"/>
                  </a:cubicBezTo>
                  <a:cubicBezTo>
                    <a:pt x="350236" y="332980"/>
                    <a:pt x="350757" y="350842"/>
                    <a:pt x="350953" y="368378"/>
                  </a:cubicBezTo>
                  <a:lnTo>
                    <a:pt x="350953" y="377439"/>
                  </a:lnTo>
                  <a:cubicBezTo>
                    <a:pt x="342022" y="380308"/>
                    <a:pt x="332439" y="383307"/>
                    <a:pt x="322400" y="386892"/>
                  </a:cubicBezTo>
                  <a:cubicBezTo>
                    <a:pt x="312360" y="390477"/>
                    <a:pt x="301083" y="395236"/>
                    <a:pt x="289805" y="399930"/>
                  </a:cubicBezTo>
                  <a:cubicBezTo>
                    <a:pt x="278527" y="404624"/>
                    <a:pt x="266858" y="408926"/>
                    <a:pt x="254733" y="412968"/>
                  </a:cubicBezTo>
                  <a:cubicBezTo>
                    <a:pt x="242607" y="417010"/>
                    <a:pt x="230221" y="420726"/>
                    <a:pt x="217705" y="424181"/>
                  </a:cubicBezTo>
                  <a:cubicBezTo>
                    <a:pt x="205188" y="427636"/>
                    <a:pt x="192802" y="431221"/>
                    <a:pt x="180611" y="434937"/>
                  </a:cubicBezTo>
                  <a:lnTo>
                    <a:pt x="144887" y="446085"/>
                  </a:lnTo>
                  <a:cubicBezTo>
                    <a:pt x="121745" y="453451"/>
                    <a:pt x="100427" y="461078"/>
                    <a:pt x="82239" y="467988"/>
                  </a:cubicBezTo>
                  <a:cubicBezTo>
                    <a:pt x="64051" y="474899"/>
                    <a:pt x="48993" y="481026"/>
                    <a:pt x="38497" y="485199"/>
                  </a:cubicBezTo>
                  <a:cubicBezTo>
                    <a:pt x="28001" y="489371"/>
                    <a:pt x="22134" y="492239"/>
                    <a:pt x="22134" y="492239"/>
                  </a:cubicBezTo>
                  <a:lnTo>
                    <a:pt x="22134" y="493217"/>
                  </a:lnTo>
                  <a:cubicBezTo>
                    <a:pt x="22134" y="493217"/>
                    <a:pt x="28653" y="491783"/>
                    <a:pt x="39475" y="488915"/>
                  </a:cubicBezTo>
                  <a:cubicBezTo>
                    <a:pt x="50296" y="486046"/>
                    <a:pt x="66138" y="481874"/>
                    <a:pt x="84717" y="475877"/>
                  </a:cubicBezTo>
                  <a:cubicBezTo>
                    <a:pt x="103296" y="469879"/>
                    <a:pt x="125004" y="463621"/>
                    <a:pt x="147886" y="455472"/>
                  </a:cubicBezTo>
                  <a:lnTo>
                    <a:pt x="183089" y="442825"/>
                  </a:lnTo>
                  <a:cubicBezTo>
                    <a:pt x="195083" y="438477"/>
                    <a:pt x="207124" y="433875"/>
                    <a:pt x="219204" y="429005"/>
                  </a:cubicBezTo>
                  <a:cubicBezTo>
                    <a:pt x="231264" y="424181"/>
                    <a:pt x="243389" y="419683"/>
                    <a:pt x="255450" y="415576"/>
                  </a:cubicBezTo>
                  <a:cubicBezTo>
                    <a:pt x="267510" y="411469"/>
                    <a:pt x="279505" y="407818"/>
                    <a:pt x="291304" y="404689"/>
                  </a:cubicBezTo>
                  <a:cubicBezTo>
                    <a:pt x="303103" y="401560"/>
                    <a:pt x="314381" y="398170"/>
                    <a:pt x="324942" y="395106"/>
                  </a:cubicBezTo>
                  <a:cubicBezTo>
                    <a:pt x="334134" y="392238"/>
                    <a:pt x="342609" y="389239"/>
                    <a:pt x="350692" y="386436"/>
                  </a:cubicBezTo>
                  <a:cubicBezTo>
                    <a:pt x="350692" y="398040"/>
                    <a:pt x="350692" y="409643"/>
                    <a:pt x="349910" y="420856"/>
                  </a:cubicBezTo>
                  <a:cubicBezTo>
                    <a:pt x="349910" y="429917"/>
                    <a:pt x="349323" y="438783"/>
                    <a:pt x="348997" y="447453"/>
                  </a:cubicBezTo>
                  <a:lnTo>
                    <a:pt x="344564" y="448823"/>
                  </a:lnTo>
                  <a:cubicBezTo>
                    <a:pt x="335307" y="451756"/>
                    <a:pt x="325007" y="454950"/>
                    <a:pt x="314772" y="458666"/>
                  </a:cubicBezTo>
                  <a:cubicBezTo>
                    <a:pt x="304537" y="462382"/>
                    <a:pt x="293455" y="467010"/>
                    <a:pt x="282177" y="471704"/>
                  </a:cubicBezTo>
                  <a:cubicBezTo>
                    <a:pt x="270900" y="476398"/>
                    <a:pt x="259165" y="480701"/>
                    <a:pt x="247040" y="484742"/>
                  </a:cubicBezTo>
                  <a:cubicBezTo>
                    <a:pt x="234914" y="488784"/>
                    <a:pt x="222529" y="492500"/>
                    <a:pt x="210077" y="495955"/>
                  </a:cubicBezTo>
                  <a:cubicBezTo>
                    <a:pt x="197626" y="499410"/>
                    <a:pt x="185110" y="502930"/>
                    <a:pt x="172919" y="506711"/>
                  </a:cubicBezTo>
                  <a:lnTo>
                    <a:pt x="137195" y="517859"/>
                  </a:lnTo>
                  <a:cubicBezTo>
                    <a:pt x="114052" y="525226"/>
                    <a:pt x="92735" y="532853"/>
                    <a:pt x="74547" y="539763"/>
                  </a:cubicBezTo>
                  <a:cubicBezTo>
                    <a:pt x="56359" y="546673"/>
                    <a:pt x="41300" y="552801"/>
                    <a:pt x="30804" y="556973"/>
                  </a:cubicBezTo>
                  <a:cubicBezTo>
                    <a:pt x="20309" y="561145"/>
                    <a:pt x="14441" y="564013"/>
                    <a:pt x="14441" y="564013"/>
                  </a:cubicBezTo>
                  <a:lnTo>
                    <a:pt x="14768" y="564991"/>
                  </a:lnTo>
                  <a:cubicBezTo>
                    <a:pt x="14768" y="564991"/>
                    <a:pt x="21287" y="563492"/>
                    <a:pt x="32108" y="560689"/>
                  </a:cubicBezTo>
                  <a:cubicBezTo>
                    <a:pt x="42930" y="557885"/>
                    <a:pt x="58706" y="553648"/>
                    <a:pt x="77285" y="547651"/>
                  </a:cubicBezTo>
                  <a:cubicBezTo>
                    <a:pt x="95864" y="541653"/>
                    <a:pt x="117572" y="535395"/>
                    <a:pt x="140454" y="527246"/>
                  </a:cubicBezTo>
                  <a:lnTo>
                    <a:pt x="175657" y="514600"/>
                  </a:lnTo>
                  <a:cubicBezTo>
                    <a:pt x="187652" y="510232"/>
                    <a:pt x="199777" y="505603"/>
                    <a:pt x="211772" y="500779"/>
                  </a:cubicBezTo>
                  <a:cubicBezTo>
                    <a:pt x="223767" y="495955"/>
                    <a:pt x="235958" y="491457"/>
                    <a:pt x="248018" y="487350"/>
                  </a:cubicBezTo>
                  <a:cubicBezTo>
                    <a:pt x="260078" y="483243"/>
                    <a:pt x="272073" y="479592"/>
                    <a:pt x="283872" y="476463"/>
                  </a:cubicBezTo>
                  <a:cubicBezTo>
                    <a:pt x="295672" y="473334"/>
                    <a:pt x="306950" y="469944"/>
                    <a:pt x="317575" y="466880"/>
                  </a:cubicBezTo>
                  <a:cubicBezTo>
                    <a:pt x="328202" y="463816"/>
                    <a:pt x="338045" y="460361"/>
                    <a:pt x="347237" y="456776"/>
                  </a:cubicBezTo>
                  <a:lnTo>
                    <a:pt x="348802" y="456189"/>
                  </a:lnTo>
                  <a:cubicBezTo>
                    <a:pt x="348802" y="460818"/>
                    <a:pt x="348802" y="465446"/>
                    <a:pt x="348802" y="469944"/>
                  </a:cubicBezTo>
                  <a:cubicBezTo>
                    <a:pt x="348802" y="483569"/>
                    <a:pt x="348802" y="496411"/>
                    <a:pt x="349193" y="508602"/>
                  </a:cubicBezTo>
                  <a:lnTo>
                    <a:pt x="342674" y="510688"/>
                  </a:lnTo>
                  <a:cubicBezTo>
                    <a:pt x="333417" y="513622"/>
                    <a:pt x="323117" y="516816"/>
                    <a:pt x="312882" y="520532"/>
                  </a:cubicBezTo>
                  <a:cubicBezTo>
                    <a:pt x="302647" y="524248"/>
                    <a:pt x="291565" y="528876"/>
                    <a:pt x="280287" y="533570"/>
                  </a:cubicBezTo>
                  <a:cubicBezTo>
                    <a:pt x="269009" y="538264"/>
                    <a:pt x="257275" y="542566"/>
                    <a:pt x="245149" y="546608"/>
                  </a:cubicBezTo>
                  <a:cubicBezTo>
                    <a:pt x="233024" y="550649"/>
                    <a:pt x="220638" y="554365"/>
                    <a:pt x="208187" y="557821"/>
                  </a:cubicBezTo>
                  <a:cubicBezTo>
                    <a:pt x="195735" y="561275"/>
                    <a:pt x="183219" y="564861"/>
                    <a:pt x="171028" y="568577"/>
                  </a:cubicBezTo>
                  <a:lnTo>
                    <a:pt x="135630" y="579724"/>
                  </a:lnTo>
                  <a:cubicBezTo>
                    <a:pt x="112488" y="587091"/>
                    <a:pt x="91170" y="594718"/>
                    <a:pt x="72982" y="601628"/>
                  </a:cubicBezTo>
                  <a:cubicBezTo>
                    <a:pt x="54794" y="608538"/>
                    <a:pt x="39735" y="614666"/>
                    <a:pt x="29240" y="618838"/>
                  </a:cubicBezTo>
                  <a:cubicBezTo>
                    <a:pt x="18744" y="623011"/>
                    <a:pt x="12877" y="625879"/>
                    <a:pt x="12877" y="625879"/>
                  </a:cubicBezTo>
                  <a:lnTo>
                    <a:pt x="13203" y="626857"/>
                  </a:lnTo>
                  <a:cubicBezTo>
                    <a:pt x="13203" y="626857"/>
                    <a:pt x="19722" y="625423"/>
                    <a:pt x="30544" y="622554"/>
                  </a:cubicBezTo>
                  <a:cubicBezTo>
                    <a:pt x="41365" y="619686"/>
                    <a:pt x="57141" y="615514"/>
                    <a:pt x="75720" y="609516"/>
                  </a:cubicBezTo>
                  <a:cubicBezTo>
                    <a:pt x="94299" y="603519"/>
                    <a:pt x="116008" y="597261"/>
                    <a:pt x="138890" y="589112"/>
                  </a:cubicBezTo>
                  <a:lnTo>
                    <a:pt x="174092" y="576465"/>
                  </a:lnTo>
                  <a:cubicBezTo>
                    <a:pt x="186087" y="572097"/>
                    <a:pt x="198212" y="567469"/>
                    <a:pt x="210208" y="562645"/>
                  </a:cubicBezTo>
                  <a:cubicBezTo>
                    <a:pt x="222203" y="557821"/>
                    <a:pt x="234393" y="553322"/>
                    <a:pt x="246453" y="549215"/>
                  </a:cubicBezTo>
                  <a:cubicBezTo>
                    <a:pt x="258513" y="545108"/>
                    <a:pt x="270508" y="541458"/>
                    <a:pt x="282308" y="538328"/>
                  </a:cubicBezTo>
                  <a:cubicBezTo>
                    <a:pt x="294107" y="535199"/>
                    <a:pt x="305385" y="531809"/>
                    <a:pt x="316011" y="528746"/>
                  </a:cubicBezTo>
                  <a:cubicBezTo>
                    <a:pt x="326637" y="525682"/>
                    <a:pt x="336481" y="522227"/>
                    <a:pt x="345672" y="518641"/>
                  </a:cubicBezTo>
                  <a:lnTo>
                    <a:pt x="350040" y="517077"/>
                  </a:lnTo>
                  <a:cubicBezTo>
                    <a:pt x="350040" y="529397"/>
                    <a:pt x="350432" y="540871"/>
                    <a:pt x="351018" y="551041"/>
                  </a:cubicBezTo>
                  <a:cubicBezTo>
                    <a:pt x="351605" y="561210"/>
                    <a:pt x="351800" y="571706"/>
                    <a:pt x="352322" y="579659"/>
                  </a:cubicBezTo>
                  <a:cubicBezTo>
                    <a:pt x="353104" y="593349"/>
                    <a:pt x="353821" y="601954"/>
                    <a:pt x="354017" y="604040"/>
                  </a:cubicBezTo>
                  <a:close/>
                </a:path>
              </a:pathLst>
            </a:custGeom>
            <a:solidFill>
              <a:srgbClr val="003C82">
                <a:alpha val="50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8" name="Forme libre : forme 327">
              <a:extLst>
                <a:ext uri="{FF2B5EF4-FFF2-40B4-BE49-F238E27FC236}">
                  <a16:creationId xmlns:a16="http://schemas.microsoft.com/office/drawing/2014/main" id="{4859601D-9BB8-44F5-845E-D190FF33DD5C}"/>
                </a:ext>
              </a:extLst>
            </p:cNvPr>
            <p:cNvSpPr/>
            <p:nvPr/>
          </p:nvSpPr>
          <p:spPr>
            <a:xfrm>
              <a:off x="5822353" y="5960694"/>
              <a:ext cx="559852" cy="642969"/>
            </a:xfrm>
            <a:custGeom>
              <a:avLst/>
              <a:gdLst>
                <a:gd name="connsiteX0" fmla="*/ 474945 w 559852"/>
                <a:gd name="connsiteY0" fmla="*/ 188909 h 642969"/>
                <a:gd name="connsiteX1" fmla="*/ 334265 w 559852"/>
                <a:gd name="connsiteY1" fmla="*/ 328351 h 642969"/>
                <a:gd name="connsiteX2" fmla="*/ 30609 w 559852"/>
                <a:gd name="connsiteY2" fmla="*/ 91450 h 642969"/>
                <a:gd name="connsiteX3" fmla="*/ 20504 w 559852"/>
                <a:gd name="connsiteY3" fmla="*/ 49533 h 642969"/>
                <a:gd name="connsiteX4" fmla="*/ -31 w 559852"/>
                <a:gd name="connsiteY4" fmla="*/ 642763 h 642969"/>
                <a:gd name="connsiteX5" fmla="*/ 554085 w 559852"/>
                <a:gd name="connsiteY5" fmla="*/ 439826 h 642969"/>
                <a:gd name="connsiteX6" fmla="*/ 559822 w 559852"/>
                <a:gd name="connsiteY6" fmla="*/ -207 h 642969"/>
                <a:gd name="connsiteX7" fmla="*/ 474945 w 559852"/>
                <a:gd name="connsiteY7" fmla="*/ 188909 h 642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9852" h="642969">
                  <a:moveTo>
                    <a:pt x="474945" y="188909"/>
                  </a:moveTo>
                  <a:cubicBezTo>
                    <a:pt x="444240" y="248363"/>
                    <a:pt x="400824" y="307164"/>
                    <a:pt x="334265" y="328351"/>
                  </a:cubicBezTo>
                  <a:cubicBezTo>
                    <a:pt x="182111" y="376918"/>
                    <a:pt x="65290" y="218962"/>
                    <a:pt x="30609" y="91450"/>
                  </a:cubicBezTo>
                  <a:cubicBezTo>
                    <a:pt x="26828" y="77630"/>
                    <a:pt x="23503" y="63614"/>
                    <a:pt x="20504" y="49533"/>
                  </a:cubicBezTo>
                  <a:lnTo>
                    <a:pt x="-31" y="642763"/>
                  </a:lnTo>
                  <a:lnTo>
                    <a:pt x="554085" y="439826"/>
                  </a:lnTo>
                  <a:lnTo>
                    <a:pt x="559822" y="-207"/>
                  </a:lnTo>
                  <a:cubicBezTo>
                    <a:pt x="535291" y="64455"/>
                    <a:pt x="506947" y="127604"/>
                    <a:pt x="474945" y="188909"/>
                  </a:cubicBezTo>
                  <a:close/>
                </a:path>
              </a:pathLst>
            </a:custGeom>
            <a:solidFill>
              <a:srgbClr val="C7C8C9">
                <a:alpha val="70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pic>
        <p:nvPicPr>
          <p:cNvPr id="12" name="Image 11">
            <a:extLst>
              <a:ext uri="{FF2B5EF4-FFF2-40B4-BE49-F238E27FC236}">
                <a16:creationId xmlns:a16="http://schemas.microsoft.com/office/drawing/2014/main" id="{068E0EA0-3673-41D5-A658-E6AA6CE01ABF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916075" y="3592278"/>
            <a:ext cx="477149" cy="244852"/>
          </a:xfrm>
          <a:prstGeom prst="rect">
            <a:avLst/>
          </a:prstGeom>
        </p:spPr>
      </p:pic>
      <p:sp>
        <p:nvSpPr>
          <p:cNvPr id="329" name="Forme libre : forme 328">
            <a:extLst>
              <a:ext uri="{FF2B5EF4-FFF2-40B4-BE49-F238E27FC236}">
                <a16:creationId xmlns:a16="http://schemas.microsoft.com/office/drawing/2014/main" id="{3E6DA40B-B0AC-41A1-83B0-E42F6A136991}"/>
              </a:ext>
            </a:extLst>
          </p:cNvPr>
          <p:cNvSpPr/>
          <p:nvPr/>
        </p:nvSpPr>
        <p:spPr>
          <a:xfrm>
            <a:off x="3189946" y="4294068"/>
            <a:ext cx="1444785" cy="184302"/>
          </a:xfrm>
          <a:custGeom>
            <a:avLst/>
            <a:gdLst>
              <a:gd name="connsiteX0" fmla="*/ 218378 w 1495807"/>
              <a:gd name="connsiteY0" fmla="*/ 3405 h 271998"/>
              <a:gd name="connsiteX1" fmla="*/ 18353 w 1495807"/>
              <a:gd name="connsiteY1" fmla="*/ 70080 h 271998"/>
              <a:gd name="connsiteX2" fmla="*/ 423165 w 1495807"/>
              <a:gd name="connsiteY2" fmla="*/ 270105 h 271998"/>
              <a:gd name="connsiteX3" fmla="*/ 1494728 w 1495807"/>
              <a:gd name="connsiteY3" fmla="*/ 160568 h 271998"/>
              <a:gd name="connsiteX4" fmla="*/ 218378 w 1495807"/>
              <a:gd name="connsiteY4" fmla="*/ 3405 h 271998"/>
              <a:gd name="connsiteX0" fmla="*/ 175516 w 1452945"/>
              <a:gd name="connsiteY0" fmla="*/ 808 h 269401"/>
              <a:gd name="connsiteX1" fmla="*/ 32641 w 1452945"/>
              <a:gd name="connsiteY1" fmla="*/ 229408 h 269401"/>
              <a:gd name="connsiteX2" fmla="*/ 380303 w 1452945"/>
              <a:gd name="connsiteY2" fmla="*/ 267508 h 269401"/>
              <a:gd name="connsiteX3" fmla="*/ 1451866 w 1452945"/>
              <a:gd name="connsiteY3" fmla="*/ 157971 h 269401"/>
              <a:gd name="connsiteX4" fmla="*/ 175516 w 1452945"/>
              <a:gd name="connsiteY4" fmla="*/ 808 h 269401"/>
              <a:gd name="connsiteX0" fmla="*/ 186667 w 1444785"/>
              <a:gd name="connsiteY0" fmla="*/ 1708 h 184302"/>
              <a:gd name="connsiteX1" fmla="*/ 24742 w 1444785"/>
              <a:gd name="connsiteY1" fmla="*/ 144583 h 184302"/>
              <a:gd name="connsiteX2" fmla="*/ 372404 w 1444785"/>
              <a:gd name="connsiteY2" fmla="*/ 182683 h 184302"/>
              <a:gd name="connsiteX3" fmla="*/ 1443967 w 1444785"/>
              <a:gd name="connsiteY3" fmla="*/ 73146 h 184302"/>
              <a:gd name="connsiteX4" fmla="*/ 186667 w 1444785"/>
              <a:gd name="connsiteY4" fmla="*/ 1708 h 184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44785" h="184302">
                <a:moveTo>
                  <a:pt x="186667" y="1708"/>
                </a:moveTo>
                <a:cubicBezTo>
                  <a:pt x="-49870" y="13614"/>
                  <a:pt x="-6214" y="114421"/>
                  <a:pt x="24742" y="144583"/>
                </a:cubicBezTo>
                <a:cubicBezTo>
                  <a:pt x="55698" y="174745"/>
                  <a:pt x="126341" y="167602"/>
                  <a:pt x="372404" y="182683"/>
                </a:cubicBezTo>
                <a:cubicBezTo>
                  <a:pt x="618467" y="197764"/>
                  <a:pt x="1474923" y="103308"/>
                  <a:pt x="1443967" y="73146"/>
                </a:cubicBezTo>
                <a:cubicBezTo>
                  <a:pt x="1413011" y="42984"/>
                  <a:pt x="423204" y="-10198"/>
                  <a:pt x="186667" y="1708"/>
                </a:cubicBezTo>
                <a:close/>
              </a:path>
            </a:pathLst>
          </a:custGeom>
          <a:gradFill>
            <a:gsLst>
              <a:gs pos="0">
                <a:schemeClr val="tx1">
                  <a:alpha val="35000"/>
                </a:schemeClr>
              </a:gs>
              <a:gs pos="100000">
                <a:schemeClr val="tx1">
                  <a:alpha val="0"/>
                </a:schemeClr>
              </a:gs>
            </a:gsLst>
            <a:lin ang="8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69" name="Forme libre : forme 268">
            <a:extLst>
              <a:ext uri="{FF2B5EF4-FFF2-40B4-BE49-F238E27FC236}">
                <a16:creationId xmlns:a16="http://schemas.microsoft.com/office/drawing/2014/main" id="{0C68B5CC-730F-4EFE-83AA-058DD019B1CF}"/>
              </a:ext>
            </a:extLst>
          </p:cNvPr>
          <p:cNvSpPr/>
          <p:nvPr/>
        </p:nvSpPr>
        <p:spPr>
          <a:xfrm>
            <a:off x="3718864" y="3751466"/>
            <a:ext cx="983501" cy="464284"/>
          </a:xfrm>
          <a:custGeom>
            <a:avLst/>
            <a:gdLst>
              <a:gd name="connsiteX0" fmla="*/ 347172 w 983501"/>
              <a:gd name="connsiteY0" fmla="*/ -207 h 464284"/>
              <a:gd name="connsiteX1" fmla="*/ 980820 w 983501"/>
              <a:gd name="connsiteY1" fmla="*/ 420334 h 464284"/>
              <a:gd name="connsiteX2" fmla="*/ 149320 w 983501"/>
              <a:gd name="connsiteY2" fmla="*/ 371963 h 464284"/>
              <a:gd name="connsiteX3" fmla="*/ -31 w 983501"/>
              <a:gd name="connsiteY3" fmla="*/ 86496 h 464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3501" h="464284">
                <a:moveTo>
                  <a:pt x="347172" y="-207"/>
                </a:moveTo>
                <a:cubicBezTo>
                  <a:pt x="347172" y="-207"/>
                  <a:pt x="923583" y="298951"/>
                  <a:pt x="980820" y="420334"/>
                </a:cubicBezTo>
                <a:cubicBezTo>
                  <a:pt x="1038057" y="541718"/>
                  <a:pt x="149320" y="371963"/>
                  <a:pt x="149320" y="371963"/>
                </a:cubicBezTo>
                <a:lnTo>
                  <a:pt x="-31" y="86496"/>
                </a:lnTo>
                <a:close/>
              </a:path>
            </a:pathLst>
          </a:custGeom>
          <a:solidFill>
            <a:srgbClr val="062135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0" name="Forme libre : forme 269">
            <a:extLst>
              <a:ext uri="{FF2B5EF4-FFF2-40B4-BE49-F238E27FC236}">
                <a16:creationId xmlns:a16="http://schemas.microsoft.com/office/drawing/2014/main" id="{07E466F4-7F91-409C-B046-FB02A4FEFB96}"/>
              </a:ext>
            </a:extLst>
          </p:cNvPr>
          <p:cNvSpPr/>
          <p:nvPr/>
        </p:nvSpPr>
        <p:spPr>
          <a:xfrm>
            <a:off x="3310723" y="3917440"/>
            <a:ext cx="1892194" cy="746687"/>
          </a:xfrm>
          <a:custGeom>
            <a:avLst/>
            <a:gdLst>
              <a:gd name="connsiteX0" fmla="*/ 8299 w 1892194"/>
              <a:gd name="connsiteY0" fmla="*/ 54944 h 746687"/>
              <a:gd name="connsiteX1" fmla="*/ 334902 w 1892194"/>
              <a:gd name="connsiteY1" fmla="*/ 492826 h 746687"/>
              <a:gd name="connsiteX2" fmla="*/ 1319794 w 1892194"/>
              <a:gd name="connsiteY2" fmla="*/ 453125 h 746687"/>
              <a:gd name="connsiteX3" fmla="*/ 1892164 w 1892194"/>
              <a:gd name="connsiteY3" fmla="*/ 746481 h 746687"/>
              <a:gd name="connsiteX4" fmla="*/ 1598417 w 1892194"/>
              <a:gd name="connsiteY4" fmla="*/ 315118 h 746687"/>
              <a:gd name="connsiteX5" fmla="*/ 491749 w 1892194"/>
              <a:gd name="connsiteY5" fmla="*/ -207 h 74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92194" h="746687">
                <a:moveTo>
                  <a:pt x="8299" y="54944"/>
                </a:moveTo>
                <a:cubicBezTo>
                  <a:pt x="-23513" y="185324"/>
                  <a:pt x="25640" y="488523"/>
                  <a:pt x="334902" y="492826"/>
                </a:cubicBezTo>
                <a:cubicBezTo>
                  <a:pt x="644164" y="497129"/>
                  <a:pt x="1319794" y="453125"/>
                  <a:pt x="1319794" y="453125"/>
                </a:cubicBezTo>
                <a:lnTo>
                  <a:pt x="1892164" y="746481"/>
                </a:lnTo>
                <a:cubicBezTo>
                  <a:pt x="1892164" y="746481"/>
                  <a:pt x="1681208" y="341129"/>
                  <a:pt x="1598417" y="315118"/>
                </a:cubicBezTo>
                <a:cubicBezTo>
                  <a:pt x="1515625" y="289107"/>
                  <a:pt x="491749" y="-207"/>
                  <a:pt x="491749" y="-207"/>
                </a:cubicBezTo>
                <a:close/>
              </a:path>
            </a:pathLst>
          </a:custGeom>
          <a:solidFill>
            <a:srgbClr val="062135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1" name="Forme libre : forme 270">
            <a:extLst>
              <a:ext uri="{FF2B5EF4-FFF2-40B4-BE49-F238E27FC236}">
                <a16:creationId xmlns:a16="http://schemas.microsoft.com/office/drawing/2014/main" id="{5727790A-8649-4923-82A1-146AA127ACE0}"/>
              </a:ext>
            </a:extLst>
          </p:cNvPr>
          <p:cNvSpPr/>
          <p:nvPr/>
        </p:nvSpPr>
        <p:spPr>
          <a:xfrm>
            <a:off x="4033602" y="3931220"/>
            <a:ext cx="519182" cy="192903"/>
          </a:xfrm>
          <a:custGeom>
            <a:avLst/>
            <a:gdLst>
              <a:gd name="connsiteX0" fmla="*/ 513993 w 519182"/>
              <a:gd name="connsiteY0" fmla="*/ 189341 h 192903"/>
              <a:gd name="connsiteX1" fmla="*/ 27154 w 519182"/>
              <a:gd name="connsiteY1" fmla="*/ 48334 h 192903"/>
              <a:gd name="connsiteX2" fmla="*/ 27805 w 519182"/>
              <a:gd name="connsiteY2" fmla="*/ 46444 h 192903"/>
              <a:gd name="connsiteX3" fmla="*/ 7597 w 519182"/>
              <a:gd name="connsiteY3" fmla="*/ 39534 h 192903"/>
              <a:gd name="connsiteX4" fmla="*/ 3490 w 519182"/>
              <a:gd name="connsiteY4" fmla="*/ 51920 h 192903"/>
              <a:gd name="connsiteX5" fmla="*/ -31 w 519182"/>
              <a:gd name="connsiteY5" fmla="*/ 62742 h 192903"/>
              <a:gd name="connsiteX6" fmla="*/ 10726 w 519182"/>
              <a:gd name="connsiteY6" fmla="*/ 65480 h 192903"/>
              <a:gd name="connsiteX7" fmla="*/ 513276 w 519182"/>
              <a:gd name="connsiteY7" fmla="*/ 192014 h 192903"/>
              <a:gd name="connsiteX8" fmla="*/ 513993 w 519182"/>
              <a:gd name="connsiteY8" fmla="*/ 189341 h 192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19182" h="192903">
                <a:moveTo>
                  <a:pt x="513993" y="189341"/>
                </a:moveTo>
                <a:lnTo>
                  <a:pt x="27154" y="48334"/>
                </a:lnTo>
                <a:lnTo>
                  <a:pt x="27805" y="46444"/>
                </a:lnTo>
                <a:cubicBezTo>
                  <a:pt x="48275" y="-10597"/>
                  <a:pt x="26567" y="-18159"/>
                  <a:pt x="7597" y="39534"/>
                </a:cubicBezTo>
                <a:lnTo>
                  <a:pt x="3490" y="51920"/>
                </a:lnTo>
                <a:lnTo>
                  <a:pt x="-31" y="62742"/>
                </a:lnTo>
                <a:lnTo>
                  <a:pt x="10726" y="65480"/>
                </a:lnTo>
                <a:lnTo>
                  <a:pt x="513276" y="192014"/>
                </a:lnTo>
                <a:cubicBezTo>
                  <a:pt x="520512" y="193904"/>
                  <a:pt x="521425" y="191492"/>
                  <a:pt x="513993" y="189341"/>
                </a:cubicBezTo>
                <a:close/>
              </a:path>
            </a:pathLst>
          </a:custGeom>
          <a:solidFill>
            <a:srgbClr val="264867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2" name="Forme libre : forme 271">
            <a:extLst>
              <a:ext uri="{FF2B5EF4-FFF2-40B4-BE49-F238E27FC236}">
                <a16:creationId xmlns:a16="http://schemas.microsoft.com/office/drawing/2014/main" id="{20FA7554-FEC5-4413-89AC-648C27DF898C}"/>
              </a:ext>
            </a:extLst>
          </p:cNvPr>
          <p:cNvSpPr/>
          <p:nvPr/>
        </p:nvSpPr>
        <p:spPr>
          <a:xfrm>
            <a:off x="2706461" y="1745482"/>
            <a:ext cx="1601330" cy="1137040"/>
          </a:xfrm>
          <a:custGeom>
            <a:avLst/>
            <a:gdLst>
              <a:gd name="connsiteX0" fmla="*/ 546067 w 1601330"/>
              <a:gd name="connsiteY0" fmla="*/ 134234 h 1137040"/>
              <a:gd name="connsiteX1" fmla="*/ 199256 w 1601330"/>
              <a:gd name="connsiteY1" fmla="*/ 423287 h 1137040"/>
              <a:gd name="connsiteX2" fmla="*/ 38757 w 1601330"/>
              <a:gd name="connsiteY2" fmla="*/ 898523 h 1137040"/>
              <a:gd name="connsiteX3" fmla="*/ 130024 w 1601330"/>
              <a:gd name="connsiteY3" fmla="*/ 972449 h 1137040"/>
              <a:gd name="connsiteX4" fmla="*/ -31 w 1601330"/>
              <a:gd name="connsiteY4" fmla="*/ 974470 h 1137040"/>
              <a:gd name="connsiteX5" fmla="*/ 832382 w 1601330"/>
              <a:gd name="connsiteY5" fmla="*/ 1108957 h 1137040"/>
              <a:gd name="connsiteX6" fmla="*/ 1569487 w 1601330"/>
              <a:gd name="connsiteY6" fmla="*/ 837636 h 1137040"/>
              <a:gd name="connsiteX7" fmla="*/ 1474961 w 1601330"/>
              <a:gd name="connsiteY7" fmla="*/ 848131 h 1137040"/>
              <a:gd name="connsiteX8" fmla="*/ 1601300 w 1601330"/>
              <a:gd name="connsiteY8" fmla="*/ 778769 h 1137040"/>
              <a:gd name="connsiteX9" fmla="*/ 1450971 w 1601330"/>
              <a:gd name="connsiteY9" fmla="*/ 732810 h 1137040"/>
              <a:gd name="connsiteX10" fmla="*/ 1057875 w 1601330"/>
              <a:gd name="connsiteY10" fmla="*/ 27257 h 1137040"/>
              <a:gd name="connsiteX11" fmla="*/ 546067 w 1601330"/>
              <a:gd name="connsiteY11" fmla="*/ 134234 h 1137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01330" h="1137040">
                <a:moveTo>
                  <a:pt x="546067" y="134234"/>
                </a:moveTo>
                <a:cubicBezTo>
                  <a:pt x="473771" y="134234"/>
                  <a:pt x="251342" y="258487"/>
                  <a:pt x="199256" y="423287"/>
                </a:cubicBezTo>
                <a:cubicBezTo>
                  <a:pt x="147169" y="588088"/>
                  <a:pt x="147104" y="963322"/>
                  <a:pt x="38757" y="898523"/>
                </a:cubicBezTo>
                <a:cubicBezTo>
                  <a:pt x="45994" y="943570"/>
                  <a:pt x="80675" y="983987"/>
                  <a:pt x="130024" y="972449"/>
                </a:cubicBezTo>
                <a:cubicBezTo>
                  <a:pt x="103948" y="1004262"/>
                  <a:pt x="23112" y="999568"/>
                  <a:pt x="-31" y="974470"/>
                </a:cubicBezTo>
                <a:cubicBezTo>
                  <a:pt x="23112" y="1047613"/>
                  <a:pt x="375725" y="1199245"/>
                  <a:pt x="832382" y="1108957"/>
                </a:cubicBezTo>
                <a:cubicBezTo>
                  <a:pt x="1289039" y="1018669"/>
                  <a:pt x="1488520" y="919906"/>
                  <a:pt x="1569487" y="837636"/>
                </a:cubicBezTo>
                <a:cubicBezTo>
                  <a:pt x="1511663" y="856867"/>
                  <a:pt x="1493149" y="859735"/>
                  <a:pt x="1474961" y="848131"/>
                </a:cubicBezTo>
                <a:cubicBezTo>
                  <a:pt x="1534806" y="819252"/>
                  <a:pt x="1589696" y="795979"/>
                  <a:pt x="1601300" y="778769"/>
                </a:cubicBezTo>
                <a:cubicBezTo>
                  <a:pt x="1563685" y="784571"/>
                  <a:pt x="1465443" y="822707"/>
                  <a:pt x="1450971" y="732810"/>
                </a:cubicBezTo>
                <a:cubicBezTo>
                  <a:pt x="1436499" y="642913"/>
                  <a:pt x="1375807" y="113960"/>
                  <a:pt x="1057875" y="27257"/>
                </a:cubicBezTo>
                <a:cubicBezTo>
                  <a:pt x="739942" y="-59446"/>
                  <a:pt x="586550" y="82213"/>
                  <a:pt x="546067" y="134234"/>
                </a:cubicBezTo>
                <a:close/>
              </a:path>
            </a:pathLst>
          </a:custGeom>
          <a:solidFill>
            <a:srgbClr val="9B240D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3" name="Forme libre : forme 272">
            <a:extLst>
              <a:ext uri="{FF2B5EF4-FFF2-40B4-BE49-F238E27FC236}">
                <a16:creationId xmlns:a16="http://schemas.microsoft.com/office/drawing/2014/main" id="{19D1BCC4-24ED-4130-A439-864443C76819}"/>
              </a:ext>
            </a:extLst>
          </p:cNvPr>
          <p:cNvSpPr/>
          <p:nvPr/>
        </p:nvSpPr>
        <p:spPr>
          <a:xfrm>
            <a:off x="3605237" y="2157437"/>
            <a:ext cx="158933" cy="158933"/>
          </a:xfrm>
          <a:custGeom>
            <a:avLst/>
            <a:gdLst>
              <a:gd name="connsiteX0" fmla="*/ 158934 w 158933"/>
              <a:gd name="connsiteY0" fmla="*/ 79467 h 158933"/>
              <a:gd name="connsiteX1" fmla="*/ 79467 w 158933"/>
              <a:gd name="connsiteY1" fmla="*/ 158934 h 158933"/>
              <a:gd name="connsiteX2" fmla="*/ 0 w 158933"/>
              <a:gd name="connsiteY2" fmla="*/ 79467 h 158933"/>
              <a:gd name="connsiteX3" fmla="*/ 79467 w 158933"/>
              <a:gd name="connsiteY3" fmla="*/ 0 h 158933"/>
              <a:gd name="connsiteX4" fmla="*/ 158934 w 158933"/>
              <a:gd name="connsiteY4" fmla="*/ 79467 h 158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933" h="158933">
                <a:moveTo>
                  <a:pt x="158934" y="79467"/>
                </a:moveTo>
                <a:cubicBezTo>
                  <a:pt x="158934" y="123355"/>
                  <a:pt x="123355" y="158934"/>
                  <a:pt x="79467" y="158934"/>
                </a:cubicBezTo>
                <a:cubicBezTo>
                  <a:pt x="35578" y="158934"/>
                  <a:pt x="0" y="123355"/>
                  <a:pt x="0" y="79467"/>
                </a:cubicBezTo>
                <a:cubicBezTo>
                  <a:pt x="0" y="35579"/>
                  <a:pt x="35578" y="0"/>
                  <a:pt x="79467" y="0"/>
                </a:cubicBezTo>
                <a:cubicBezTo>
                  <a:pt x="123355" y="0"/>
                  <a:pt x="158934" y="35578"/>
                  <a:pt x="158934" y="79467"/>
                </a:cubicBezTo>
                <a:close/>
              </a:path>
            </a:pathLst>
          </a:custGeom>
          <a:solidFill>
            <a:srgbClr val="FFFFFF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4" name="Forme libre : forme 273">
            <a:extLst>
              <a:ext uri="{FF2B5EF4-FFF2-40B4-BE49-F238E27FC236}">
                <a16:creationId xmlns:a16="http://schemas.microsoft.com/office/drawing/2014/main" id="{4FF171CD-A47C-4954-8CFC-EDB1FF53961C}"/>
              </a:ext>
            </a:extLst>
          </p:cNvPr>
          <p:cNvSpPr/>
          <p:nvPr/>
        </p:nvSpPr>
        <p:spPr>
          <a:xfrm>
            <a:off x="3120744" y="2221780"/>
            <a:ext cx="158933" cy="158933"/>
          </a:xfrm>
          <a:custGeom>
            <a:avLst/>
            <a:gdLst>
              <a:gd name="connsiteX0" fmla="*/ 158934 w 158933"/>
              <a:gd name="connsiteY0" fmla="*/ 79467 h 158933"/>
              <a:gd name="connsiteX1" fmla="*/ 79467 w 158933"/>
              <a:gd name="connsiteY1" fmla="*/ 158934 h 158933"/>
              <a:gd name="connsiteX2" fmla="*/ 0 w 158933"/>
              <a:gd name="connsiteY2" fmla="*/ 79467 h 158933"/>
              <a:gd name="connsiteX3" fmla="*/ 79467 w 158933"/>
              <a:gd name="connsiteY3" fmla="*/ 0 h 158933"/>
              <a:gd name="connsiteX4" fmla="*/ 158934 w 158933"/>
              <a:gd name="connsiteY4" fmla="*/ 79467 h 158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933" h="158933">
                <a:moveTo>
                  <a:pt x="158934" y="79467"/>
                </a:moveTo>
                <a:cubicBezTo>
                  <a:pt x="158934" y="123355"/>
                  <a:pt x="123355" y="158934"/>
                  <a:pt x="79467" y="158934"/>
                </a:cubicBezTo>
                <a:cubicBezTo>
                  <a:pt x="35578" y="158934"/>
                  <a:pt x="0" y="123355"/>
                  <a:pt x="0" y="79467"/>
                </a:cubicBezTo>
                <a:cubicBezTo>
                  <a:pt x="0" y="35579"/>
                  <a:pt x="35578" y="0"/>
                  <a:pt x="79467" y="0"/>
                </a:cubicBezTo>
                <a:cubicBezTo>
                  <a:pt x="123355" y="0"/>
                  <a:pt x="158934" y="35578"/>
                  <a:pt x="158934" y="79467"/>
                </a:cubicBezTo>
                <a:close/>
              </a:path>
            </a:pathLst>
          </a:custGeom>
          <a:solidFill>
            <a:srgbClr val="FFFFFF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5" name="Forme libre : forme 274">
            <a:extLst>
              <a:ext uri="{FF2B5EF4-FFF2-40B4-BE49-F238E27FC236}">
                <a16:creationId xmlns:a16="http://schemas.microsoft.com/office/drawing/2014/main" id="{4D229921-3155-437A-8851-A008C6770E99}"/>
              </a:ext>
            </a:extLst>
          </p:cNvPr>
          <p:cNvSpPr/>
          <p:nvPr/>
        </p:nvSpPr>
        <p:spPr>
          <a:xfrm>
            <a:off x="3588484" y="2236904"/>
            <a:ext cx="130380" cy="130380"/>
          </a:xfrm>
          <a:custGeom>
            <a:avLst/>
            <a:gdLst>
              <a:gd name="connsiteX0" fmla="*/ 130380 w 130380"/>
              <a:gd name="connsiteY0" fmla="*/ 65190 h 130380"/>
              <a:gd name="connsiteX1" fmla="*/ 65190 w 130380"/>
              <a:gd name="connsiteY1" fmla="*/ 130380 h 130380"/>
              <a:gd name="connsiteX2" fmla="*/ 0 w 130380"/>
              <a:gd name="connsiteY2" fmla="*/ 65190 h 130380"/>
              <a:gd name="connsiteX3" fmla="*/ 65190 w 130380"/>
              <a:gd name="connsiteY3" fmla="*/ 0 h 130380"/>
              <a:gd name="connsiteX4" fmla="*/ 130380 w 130380"/>
              <a:gd name="connsiteY4" fmla="*/ 65190 h 130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80" h="130380">
                <a:moveTo>
                  <a:pt x="130380" y="65190"/>
                </a:moveTo>
                <a:cubicBezTo>
                  <a:pt x="130380" y="101194"/>
                  <a:pt x="101194" y="130380"/>
                  <a:pt x="65190" y="130380"/>
                </a:cubicBezTo>
                <a:cubicBezTo>
                  <a:pt x="29187" y="130380"/>
                  <a:pt x="0" y="101194"/>
                  <a:pt x="0" y="65190"/>
                </a:cubicBezTo>
                <a:cubicBezTo>
                  <a:pt x="0" y="29187"/>
                  <a:pt x="29187" y="0"/>
                  <a:pt x="65190" y="0"/>
                </a:cubicBezTo>
                <a:cubicBezTo>
                  <a:pt x="101194" y="0"/>
                  <a:pt x="130380" y="29187"/>
                  <a:pt x="130380" y="65190"/>
                </a:cubicBezTo>
                <a:close/>
              </a:path>
            </a:pathLst>
          </a:custGeom>
          <a:solidFill>
            <a:srgbClr val="6B8A91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6" name="Forme libre : forme 275">
            <a:extLst>
              <a:ext uri="{FF2B5EF4-FFF2-40B4-BE49-F238E27FC236}">
                <a16:creationId xmlns:a16="http://schemas.microsoft.com/office/drawing/2014/main" id="{251994DB-1F84-4E88-AED3-51D0CF3BD651}"/>
              </a:ext>
            </a:extLst>
          </p:cNvPr>
          <p:cNvSpPr/>
          <p:nvPr/>
        </p:nvSpPr>
        <p:spPr>
          <a:xfrm>
            <a:off x="3103991" y="2301246"/>
            <a:ext cx="130380" cy="130380"/>
          </a:xfrm>
          <a:custGeom>
            <a:avLst/>
            <a:gdLst>
              <a:gd name="connsiteX0" fmla="*/ 130380 w 130380"/>
              <a:gd name="connsiteY0" fmla="*/ 65190 h 130380"/>
              <a:gd name="connsiteX1" fmla="*/ 65190 w 130380"/>
              <a:gd name="connsiteY1" fmla="*/ 130380 h 130380"/>
              <a:gd name="connsiteX2" fmla="*/ 0 w 130380"/>
              <a:gd name="connsiteY2" fmla="*/ 65190 h 130380"/>
              <a:gd name="connsiteX3" fmla="*/ 65190 w 130380"/>
              <a:gd name="connsiteY3" fmla="*/ 0 h 130380"/>
              <a:gd name="connsiteX4" fmla="*/ 130380 w 130380"/>
              <a:gd name="connsiteY4" fmla="*/ 65190 h 130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80" h="130380">
                <a:moveTo>
                  <a:pt x="130380" y="65190"/>
                </a:moveTo>
                <a:cubicBezTo>
                  <a:pt x="130380" y="101194"/>
                  <a:pt x="101194" y="130380"/>
                  <a:pt x="65190" y="130380"/>
                </a:cubicBezTo>
                <a:cubicBezTo>
                  <a:pt x="29186" y="130380"/>
                  <a:pt x="0" y="101194"/>
                  <a:pt x="0" y="65190"/>
                </a:cubicBezTo>
                <a:cubicBezTo>
                  <a:pt x="0" y="29187"/>
                  <a:pt x="29186" y="0"/>
                  <a:pt x="65190" y="0"/>
                </a:cubicBezTo>
                <a:cubicBezTo>
                  <a:pt x="101194" y="0"/>
                  <a:pt x="130380" y="29187"/>
                  <a:pt x="130380" y="65190"/>
                </a:cubicBezTo>
                <a:close/>
              </a:path>
            </a:pathLst>
          </a:custGeom>
          <a:solidFill>
            <a:srgbClr val="6B8A91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7" name="Forme libre : forme 276">
            <a:extLst>
              <a:ext uri="{FF2B5EF4-FFF2-40B4-BE49-F238E27FC236}">
                <a16:creationId xmlns:a16="http://schemas.microsoft.com/office/drawing/2014/main" id="{0483C6F1-F1B0-4F03-85FA-27CA7E8E1A1E}"/>
              </a:ext>
            </a:extLst>
          </p:cNvPr>
          <p:cNvSpPr/>
          <p:nvPr/>
        </p:nvSpPr>
        <p:spPr>
          <a:xfrm>
            <a:off x="3945535" y="2373994"/>
            <a:ext cx="113310" cy="209674"/>
          </a:xfrm>
          <a:custGeom>
            <a:avLst/>
            <a:gdLst>
              <a:gd name="connsiteX0" fmla="*/ 28387 w 113310"/>
              <a:gd name="connsiteY0" fmla="*/ 23266 h 209674"/>
              <a:gd name="connsiteX1" fmla="*/ 113134 w 113310"/>
              <a:gd name="connsiteY1" fmla="*/ 58143 h 209674"/>
              <a:gd name="connsiteX2" fmla="*/ 22455 w 113310"/>
              <a:gd name="connsiteY2" fmla="*/ 208862 h 209674"/>
              <a:gd name="connsiteX3" fmla="*/ 28387 w 113310"/>
              <a:gd name="connsiteY3" fmla="*/ 23266 h 209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310" h="209674">
                <a:moveTo>
                  <a:pt x="28387" y="23266"/>
                </a:moveTo>
                <a:cubicBezTo>
                  <a:pt x="49574" y="-17021"/>
                  <a:pt x="110266" y="-5483"/>
                  <a:pt x="113134" y="58143"/>
                </a:cubicBezTo>
                <a:cubicBezTo>
                  <a:pt x="116002" y="121768"/>
                  <a:pt x="76301" y="217989"/>
                  <a:pt x="22455" y="208862"/>
                </a:cubicBezTo>
                <a:cubicBezTo>
                  <a:pt x="-31392" y="199736"/>
                  <a:pt x="28387" y="23266"/>
                  <a:pt x="28387" y="23266"/>
                </a:cubicBezTo>
                <a:close/>
              </a:path>
            </a:pathLst>
          </a:custGeom>
          <a:solidFill>
            <a:srgbClr val="EFC68F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8" name="Forme libre : forme 277">
            <a:extLst>
              <a:ext uri="{FF2B5EF4-FFF2-40B4-BE49-F238E27FC236}">
                <a16:creationId xmlns:a16="http://schemas.microsoft.com/office/drawing/2014/main" id="{2625453C-E175-4D36-853D-7E36D4AB28D3}"/>
              </a:ext>
            </a:extLst>
          </p:cNvPr>
          <p:cNvSpPr/>
          <p:nvPr/>
        </p:nvSpPr>
        <p:spPr>
          <a:xfrm>
            <a:off x="2959822" y="2489187"/>
            <a:ext cx="133369" cy="155015"/>
          </a:xfrm>
          <a:custGeom>
            <a:avLst/>
            <a:gdLst>
              <a:gd name="connsiteX0" fmla="*/ 68843 w 133369"/>
              <a:gd name="connsiteY0" fmla="*/ 20330 h 155015"/>
              <a:gd name="connsiteX1" fmla="*/ 850 w 133369"/>
              <a:gd name="connsiteY1" fmla="*/ 49535 h 155015"/>
              <a:gd name="connsiteX2" fmla="*/ 122234 w 133369"/>
              <a:gd name="connsiteY2" fmla="*/ 150710 h 155015"/>
              <a:gd name="connsiteX3" fmla="*/ 68843 w 133369"/>
              <a:gd name="connsiteY3" fmla="*/ 20330 h 155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3369" h="155015">
                <a:moveTo>
                  <a:pt x="68843" y="20330"/>
                </a:moveTo>
                <a:cubicBezTo>
                  <a:pt x="49938" y="-8288"/>
                  <a:pt x="-7820" y="-14025"/>
                  <a:pt x="850" y="49535"/>
                </a:cubicBezTo>
                <a:cubicBezTo>
                  <a:pt x="9520" y="113096"/>
                  <a:pt x="79078" y="170919"/>
                  <a:pt x="122234" y="150710"/>
                </a:cubicBezTo>
                <a:cubicBezTo>
                  <a:pt x="165390" y="130501"/>
                  <a:pt x="68843" y="20330"/>
                  <a:pt x="68843" y="20330"/>
                </a:cubicBezTo>
                <a:close/>
              </a:path>
            </a:pathLst>
          </a:custGeom>
          <a:solidFill>
            <a:srgbClr val="EFC68F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9" name="Forme libre : forme 278">
            <a:extLst>
              <a:ext uri="{FF2B5EF4-FFF2-40B4-BE49-F238E27FC236}">
                <a16:creationId xmlns:a16="http://schemas.microsoft.com/office/drawing/2014/main" id="{65CC134D-A5EA-4635-B6F9-C278396B7DB7}"/>
              </a:ext>
            </a:extLst>
          </p:cNvPr>
          <p:cNvSpPr/>
          <p:nvPr/>
        </p:nvSpPr>
        <p:spPr>
          <a:xfrm>
            <a:off x="3013798" y="1900132"/>
            <a:ext cx="961093" cy="908556"/>
          </a:xfrm>
          <a:custGeom>
            <a:avLst/>
            <a:gdLst>
              <a:gd name="connsiteX0" fmla="*/ 712727 w 961093"/>
              <a:gd name="connsiteY0" fmla="*/ -207 h 908556"/>
              <a:gd name="connsiteX1" fmla="*/ 108676 w 961093"/>
              <a:gd name="connsiteY1" fmla="*/ 104097 h 908556"/>
              <a:gd name="connsiteX2" fmla="*/ 79731 w 961093"/>
              <a:gd name="connsiteY2" fmla="*/ 821188 h 908556"/>
              <a:gd name="connsiteX3" fmla="*/ 949758 w 961093"/>
              <a:gd name="connsiteY3" fmla="*/ 725815 h 908556"/>
              <a:gd name="connsiteX4" fmla="*/ 712727 w 961093"/>
              <a:gd name="connsiteY4" fmla="*/ -207 h 908556"/>
              <a:gd name="connsiteX5" fmla="*/ 186317 w 961093"/>
              <a:gd name="connsiteY5" fmla="*/ 480375 h 908556"/>
              <a:gd name="connsiteX6" fmla="*/ 106720 w 961093"/>
              <a:gd name="connsiteY6" fmla="*/ 400908 h 908556"/>
              <a:gd name="connsiteX7" fmla="*/ 186187 w 961093"/>
              <a:gd name="connsiteY7" fmla="*/ 321311 h 908556"/>
              <a:gd name="connsiteX8" fmla="*/ 265784 w 961093"/>
              <a:gd name="connsiteY8" fmla="*/ 400777 h 908556"/>
              <a:gd name="connsiteX9" fmla="*/ 265784 w 961093"/>
              <a:gd name="connsiteY9" fmla="*/ 400908 h 908556"/>
              <a:gd name="connsiteX10" fmla="*/ 186317 w 961093"/>
              <a:gd name="connsiteY10" fmla="*/ 480375 h 908556"/>
              <a:gd name="connsiteX11" fmla="*/ 670875 w 961093"/>
              <a:gd name="connsiteY11" fmla="*/ 416032 h 908556"/>
              <a:gd name="connsiteX12" fmla="*/ 591278 w 961093"/>
              <a:gd name="connsiteY12" fmla="*/ 336565 h 908556"/>
              <a:gd name="connsiteX13" fmla="*/ 670745 w 961093"/>
              <a:gd name="connsiteY13" fmla="*/ 256968 h 908556"/>
              <a:gd name="connsiteX14" fmla="*/ 750342 w 961093"/>
              <a:gd name="connsiteY14" fmla="*/ 336435 h 908556"/>
              <a:gd name="connsiteX15" fmla="*/ 750342 w 961093"/>
              <a:gd name="connsiteY15" fmla="*/ 336565 h 908556"/>
              <a:gd name="connsiteX16" fmla="*/ 670875 w 961093"/>
              <a:gd name="connsiteY16" fmla="*/ 416032 h 908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1093" h="908556">
                <a:moveTo>
                  <a:pt x="712727" y="-207"/>
                </a:moveTo>
                <a:lnTo>
                  <a:pt x="108676" y="104097"/>
                </a:lnTo>
                <a:cubicBezTo>
                  <a:pt x="62391" y="133042"/>
                  <a:pt x="-93414" y="413424"/>
                  <a:pt x="79731" y="821188"/>
                </a:cubicBezTo>
                <a:cubicBezTo>
                  <a:pt x="163566" y="884814"/>
                  <a:pt x="597145" y="1020670"/>
                  <a:pt x="949758" y="725815"/>
                </a:cubicBezTo>
                <a:cubicBezTo>
                  <a:pt x="961362" y="635723"/>
                  <a:pt x="1016252" y="98100"/>
                  <a:pt x="712727" y="-207"/>
                </a:cubicBezTo>
                <a:close/>
                <a:moveTo>
                  <a:pt x="186317" y="480375"/>
                </a:moveTo>
                <a:cubicBezTo>
                  <a:pt x="142392" y="480414"/>
                  <a:pt x="106759" y="444833"/>
                  <a:pt x="106720" y="400908"/>
                </a:cubicBezTo>
                <a:cubicBezTo>
                  <a:pt x="106681" y="356983"/>
                  <a:pt x="142262" y="321350"/>
                  <a:pt x="186187" y="321311"/>
                </a:cubicBezTo>
                <a:cubicBezTo>
                  <a:pt x="230112" y="321271"/>
                  <a:pt x="265745" y="356852"/>
                  <a:pt x="265784" y="400777"/>
                </a:cubicBezTo>
                <a:cubicBezTo>
                  <a:pt x="265784" y="400823"/>
                  <a:pt x="265784" y="400862"/>
                  <a:pt x="265784" y="400908"/>
                </a:cubicBezTo>
                <a:cubicBezTo>
                  <a:pt x="265784" y="444794"/>
                  <a:pt x="230203" y="480375"/>
                  <a:pt x="186317" y="480375"/>
                </a:cubicBezTo>
                <a:close/>
                <a:moveTo>
                  <a:pt x="670875" y="416032"/>
                </a:moveTo>
                <a:cubicBezTo>
                  <a:pt x="626950" y="416071"/>
                  <a:pt x="591317" y="380490"/>
                  <a:pt x="591278" y="336565"/>
                </a:cubicBezTo>
                <a:cubicBezTo>
                  <a:pt x="591239" y="292640"/>
                  <a:pt x="626820" y="257007"/>
                  <a:pt x="670745" y="256968"/>
                </a:cubicBezTo>
                <a:cubicBezTo>
                  <a:pt x="714670" y="256929"/>
                  <a:pt x="750303" y="292510"/>
                  <a:pt x="750342" y="336435"/>
                </a:cubicBezTo>
                <a:cubicBezTo>
                  <a:pt x="750342" y="336480"/>
                  <a:pt x="750342" y="336520"/>
                  <a:pt x="750342" y="336565"/>
                </a:cubicBezTo>
                <a:cubicBezTo>
                  <a:pt x="750309" y="380438"/>
                  <a:pt x="714748" y="415993"/>
                  <a:pt x="670875" y="416032"/>
                </a:cubicBezTo>
                <a:close/>
              </a:path>
            </a:pathLst>
          </a:custGeom>
          <a:solidFill>
            <a:srgbClr val="EFC68F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0" name="Forme libre : forme 279">
            <a:extLst>
              <a:ext uri="{FF2B5EF4-FFF2-40B4-BE49-F238E27FC236}">
                <a16:creationId xmlns:a16="http://schemas.microsoft.com/office/drawing/2014/main" id="{7C744083-4B8F-4BF8-8537-5CAAFACF590B}"/>
              </a:ext>
            </a:extLst>
          </p:cNvPr>
          <p:cNvSpPr/>
          <p:nvPr/>
        </p:nvSpPr>
        <p:spPr>
          <a:xfrm>
            <a:off x="3365273" y="2478498"/>
            <a:ext cx="280317" cy="143176"/>
          </a:xfrm>
          <a:custGeom>
            <a:avLst/>
            <a:gdLst>
              <a:gd name="connsiteX0" fmla="*/ -31 w 280317"/>
              <a:gd name="connsiteY0" fmla="*/ 104619 h 143176"/>
              <a:gd name="connsiteX1" fmla="*/ 280287 w 280317"/>
              <a:gd name="connsiteY1" fmla="*/ -207 h 143176"/>
              <a:gd name="connsiteX2" fmla="*/ -31 w 280317"/>
              <a:gd name="connsiteY2" fmla="*/ 104619 h 143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0317" h="143176">
                <a:moveTo>
                  <a:pt x="-31" y="104619"/>
                </a:moveTo>
                <a:lnTo>
                  <a:pt x="280287" y="-207"/>
                </a:lnTo>
                <a:cubicBezTo>
                  <a:pt x="274550" y="89104"/>
                  <a:pt x="127155" y="203968"/>
                  <a:pt x="-31" y="104619"/>
                </a:cubicBezTo>
                <a:close/>
              </a:path>
            </a:pathLst>
          </a:custGeom>
          <a:solidFill>
            <a:srgbClr val="2B1907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1" name="Forme libre : forme 280">
            <a:extLst>
              <a:ext uri="{FF2B5EF4-FFF2-40B4-BE49-F238E27FC236}">
                <a16:creationId xmlns:a16="http://schemas.microsoft.com/office/drawing/2014/main" id="{15B57EB9-C2D0-4CC9-AC95-467292DEAF98}"/>
              </a:ext>
            </a:extLst>
          </p:cNvPr>
          <p:cNvSpPr/>
          <p:nvPr/>
        </p:nvSpPr>
        <p:spPr>
          <a:xfrm>
            <a:off x="3093169" y="1831421"/>
            <a:ext cx="775045" cy="271854"/>
          </a:xfrm>
          <a:custGeom>
            <a:avLst/>
            <a:gdLst>
              <a:gd name="connsiteX0" fmla="*/ -31 w 775045"/>
              <a:gd name="connsiteY0" fmla="*/ 158140 h 271854"/>
              <a:gd name="connsiteX1" fmla="*/ 775015 w 775045"/>
              <a:gd name="connsiteY1" fmla="*/ 130173 h 271854"/>
              <a:gd name="connsiteX2" fmla="*/ 659433 w 775045"/>
              <a:gd name="connsiteY2" fmla="*/ -207 h 271854"/>
              <a:gd name="connsiteX3" fmla="*/ 272073 w 775045"/>
              <a:gd name="connsiteY3" fmla="*/ 68634 h 271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5045" h="271854">
                <a:moveTo>
                  <a:pt x="-31" y="158140"/>
                </a:moveTo>
                <a:cubicBezTo>
                  <a:pt x="58184" y="227502"/>
                  <a:pt x="483093" y="388456"/>
                  <a:pt x="775015" y="130173"/>
                </a:cubicBezTo>
                <a:lnTo>
                  <a:pt x="659433" y="-207"/>
                </a:lnTo>
                <a:lnTo>
                  <a:pt x="272073" y="68634"/>
                </a:lnTo>
                <a:close/>
              </a:path>
            </a:pathLst>
          </a:custGeom>
          <a:solidFill>
            <a:srgbClr val="9B240D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2" name="Forme libre : forme 281">
            <a:extLst>
              <a:ext uri="{FF2B5EF4-FFF2-40B4-BE49-F238E27FC236}">
                <a16:creationId xmlns:a16="http://schemas.microsoft.com/office/drawing/2014/main" id="{F9846888-BE81-42D1-AEF7-64DC8AA65E5C}"/>
              </a:ext>
            </a:extLst>
          </p:cNvPr>
          <p:cNvSpPr/>
          <p:nvPr/>
        </p:nvSpPr>
        <p:spPr>
          <a:xfrm>
            <a:off x="3337278" y="2097916"/>
            <a:ext cx="93705" cy="342965"/>
          </a:xfrm>
          <a:custGeom>
            <a:avLst/>
            <a:gdLst>
              <a:gd name="connsiteX0" fmla="*/ 58082 w 93705"/>
              <a:gd name="connsiteY0" fmla="*/ 322813 h 342965"/>
              <a:gd name="connsiteX1" fmla="*/ 20532 w 93705"/>
              <a:gd name="connsiteY1" fmla="*/ 288523 h 342965"/>
              <a:gd name="connsiteX2" fmla="*/ 12644 w 93705"/>
              <a:gd name="connsiteY2" fmla="*/ 279266 h 342965"/>
              <a:gd name="connsiteX3" fmla="*/ 10297 w 93705"/>
              <a:gd name="connsiteY3" fmla="*/ 275159 h 342965"/>
              <a:gd name="connsiteX4" fmla="*/ 9906 w 93705"/>
              <a:gd name="connsiteY4" fmla="*/ 275615 h 342965"/>
              <a:gd name="connsiteX5" fmla="*/ 9906 w 93705"/>
              <a:gd name="connsiteY5" fmla="*/ 275615 h 342965"/>
              <a:gd name="connsiteX6" fmla="*/ 20336 w 93705"/>
              <a:gd name="connsiteY6" fmla="*/ 273138 h 342965"/>
              <a:gd name="connsiteX7" fmla="*/ 32853 w 93705"/>
              <a:gd name="connsiteY7" fmla="*/ 272160 h 342965"/>
              <a:gd name="connsiteX8" fmla="*/ 58929 w 93705"/>
              <a:gd name="connsiteY8" fmla="*/ 270922 h 342965"/>
              <a:gd name="connsiteX9" fmla="*/ 71967 w 93705"/>
              <a:gd name="connsiteY9" fmla="*/ 269618 h 342965"/>
              <a:gd name="connsiteX10" fmla="*/ 85918 w 93705"/>
              <a:gd name="connsiteY10" fmla="*/ 266098 h 342965"/>
              <a:gd name="connsiteX11" fmla="*/ 93219 w 93705"/>
              <a:gd name="connsiteY11" fmla="*/ 258862 h 342965"/>
              <a:gd name="connsiteX12" fmla="*/ 93675 w 93705"/>
              <a:gd name="connsiteY12" fmla="*/ 255667 h 342965"/>
              <a:gd name="connsiteX13" fmla="*/ 93675 w 93705"/>
              <a:gd name="connsiteY13" fmla="*/ 253972 h 342965"/>
              <a:gd name="connsiteX14" fmla="*/ 93675 w 93705"/>
              <a:gd name="connsiteY14" fmla="*/ 250452 h 342965"/>
              <a:gd name="connsiteX15" fmla="*/ 92306 w 93705"/>
              <a:gd name="connsiteY15" fmla="*/ 237414 h 342965"/>
              <a:gd name="connsiteX16" fmla="*/ 89112 w 93705"/>
              <a:gd name="connsiteY16" fmla="*/ 211338 h 342965"/>
              <a:gd name="connsiteX17" fmla="*/ 60754 w 93705"/>
              <a:gd name="connsiteY17" fmla="*/ 6837 h 342965"/>
              <a:gd name="connsiteX18" fmla="*/ 57756 w 93705"/>
              <a:gd name="connsiteY18" fmla="*/ 7228 h 342965"/>
              <a:gd name="connsiteX19" fmla="*/ 81224 w 93705"/>
              <a:gd name="connsiteY19" fmla="*/ 212251 h 342965"/>
              <a:gd name="connsiteX20" fmla="*/ 83832 w 93705"/>
              <a:gd name="connsiteY20" fmla="*/ 237935 h 342965"/>
              <a:gd name="connsiteX21" fmla="*/ 84875 w 93705"/>
              <a:gd name="connsiteY21" fmla="*/ 250973 h 342965"/>
              <a:gd name="connsiteX22" fmla="*/ 84875 w 93705"/>
              <a:gd name="connsiteY22" fmla="*/ 253972 h 342965"/>
              <a:gd name="connsiteX23" fmla="*/ 84875 w 93705"/>
              <a:gd name="connsiteY23" fmla="*/ 255537 h 342965"/>
              <a:gd name="connsiteX24" fmla="*/ 84875 w 93705"/>
              <a:gd name="connsiteY24" fmla="*/ 255928 h 342965"/>
              <a:gd name="connsiteX25" fmla="*/ 82267 w 93705"/>
              <a:gd name="connsiteY25" fmla="*/ 257753 h 342965"/>
              <a:gd name="connsiteX26" fmla="*/ 70924 w 93705"/>
              <a:gd name="connsiteY26" fmla="*/ 260361 h 342965"/>
              <a:gd name="connsiteX27" fmla="*/ 58407 w 93705"/>
              <a:gd name="connsiteY27" fmla="*/ 261339 h 342965"/>
              <a:gd name="connsiteX28" fmla="*/ 32331 w 93705"/>
              <a:gd name="connsiteY28" fmla="*/ 262186 h 342965"/>
              <a:gd name="connsiteX29" fmla="*/ 19293 w 93705"/>
              <a:gd name="connsiteY29" fmla="*/ 263099 h 342965"/>
              <a:gd name="connsiteX30" fmla="*/ 4952 w 93705"/>
              <a:gd name="connsiteY30" fmla="*/ 266684 h 342965"/>
              <a:gd name="connsiteX31" fmla="*/ 649 w 93705"/>
              <a:gd name="connsiteY31" fmla="*/ 271052 h 342965"/>
              <a:gd name="connsiteX32" fmla="*/ 649 w 93705"/>
              <a:gd name="connsiteY32" fmla="*/ 277571 h 342965"/>
              <a:gd name="connsiteX33" fmla="*/ 4365 w 93705"/>
              <a:gd name="connsiteY33" fmla="*/ 284677 h 342965"/>
              <a:gd name="connsiteX34" fmla="*/ 13100 w 93705"/>
              <a:gd name="connsiteY34" fmla="*/ 295172 h 342965"/>
              <a:gd name="connsiteX35" fmla="*/ 51563 w 93705"/>
              <a:gd name="connsiteY35" fmla="*/ 330440 h 342965"/>
              <a:gd name="connsiteX36" fmla="*/ 74184 w 93705"/>
              <a:gd name="connsiteY36" fmla="*/ 342175 h 342965"/>
              <a:gd name="connsiteX37" fmla="*/ 58082 w 93705"/>
              <a:gd name="connsiteY37" fmla="*/ 322813 h 342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93705" h="342965">
                <a:moveTo>
                  <a:pt x="58082" y="322813"/>
                </a:moveTo>
                <a:cubicBezTo>
                  <a:pt x="44972" y="312050"/>
                  <a:pt x="32436" y="300603"/>
                  <a:pt x="20532" y="288523"/>
                </a:cubicBezTo>
                <a:cubicBezTo>
                  <a:pt x="17716" y="285596"/>
                  <a:pt x="15082" y="282506"/>
                  <a:pt x="12644" y="279266"/>
                </a:cubicBezTo>
                <a:cubicBezTo>
                  <a:pt x="11705" y="277995"/>
                  <a:pt x="10917" y="276613"/>
                  <a:pt x="10297" y="275159"/>
                </a:cubicBezTo>
                <a:cubicBezTo>
                  <a:pt x="9906" y="274181"/>
                  <a:pt x="10297" y="275159"/>
                  <a:pt x="9906" y="275615"/>
                </a:cubicBezTo>
                <a:cubicBezTo>
                  <a:pt x="9515" y="276072"/>
                  <a:pt x="9580" y="276007"/>
                  <a:pt x="9906" y="275615"/>
                </a:cubicBezTo>
                <a:cubicBezTo>
                  <a:pt x="13231" y="274246"/>
                  <a:pt x="16751" y="273405"/>
                  <a:pt x="20336" y="273138"/>
                </a:cubicBezTo>
                <a:cubicBezTo>
                  <a:pt x="24378" y="272682"/>
                  <a:pt x="28616" y="272421"/>
                  <a:pt x="32853" y="272160"/>
                </a:cubicBezTo>
                <a:lnTo>
                  <a:pt x="58929" y="270922"/>
                </a:lnTo>
                <a:cubicBezTo>
                  <a:pt x="63297" y="270596"/>
                  <a:pt x="67730" y="270270"/>
                  <a:pt x="71967" y="269618"/>
                </a:cubicBezTo>
                <a:cubicBezTo>
                  <a:pt x="76758" y="269103"/>
                  <a:pt x="81452" y="267916"/>
                  <a:pt x="85918" y="266098"/>
                </a:cubicBezTo>
                <a:cubicBezTo>
                  <a:pt x="89242" y="264787"/>
                  <a:pt x="91876" y="262173"/>
                  <a:pt x="93219" y="258862"/>
                </a:cubicBezTo>
                <a:cubicBezTo>
                  <a:pt x="93454" y="257812"/>
                  <a:pt x="93604" y="256743"/>
                  <a:pt x="93675" y="255667"/>
                </a:cubicBezTo>
                <a:lnTo>
                  <a:pt x="93675" y="253972"/>
                </a:lnTo>
                <a:lnTo>
                  <a:pt x="93675" y="250452"/>
                </a:lnTo>
                <a:lnTo>
                  <a:pt x="92306" y="237414"/>
                </a:lnTo>
                <a:lnTo>
                  <a:pt x="89112" y="211338"/>
                </a:lnTo>
                <a:cubicBezTo>
                  <a:pt x="80311" y="142888"/>
                  <a:pt x="70533" y="74439"/>
                  <a:pt x="60754" y="6837"/>
                </a:cubicBezTo>
                <a:cubicBezTo>
                  <a:pt x="59385" y="-2812"/>
                  <a:pt x="56517" y="-2421"/>
                  <a:pt x="57756" y="7228"/>
                </a:cubicBezTo>
                <a:cubicBezTo>
                  <a:pt x="66100" y="75416"/>
                  <a:pt x="73923" y="143755"/>
                  <a:pt x="81224" y="212251"/>
                </a:cubicBezTo>
                <a:lnTo>
                  <a:pt x="83832" y="237935"/>
                </a:lnTo>
                <a:lnTo>
                  <a:pt x="84875" y="250973"/>
                </a:lnTo>
                <a:lnTo>
                  <a:pt x="84875" y="253972"/>
                </a:lnTo>
                <a:lnTo>
                  <a:pt x="84875" y="255537"/>
                </a:lnTo>
                <a:cubicBezTo>
                  <a:pt x="84875" y="255928"/>
                  <a:pt x="84875" y="255537"/>
                  <a:pt x="84875" y="255928"/>
                </a:cubicBezTo>
                <a:cubicBezTo>
                  <a:pt x="84236" y="256808"/>
                  <a:pt x="83317" y="257453"/>
                  <a:pt x="82267" y="257753"/>
                </a:cubicBezTo>
                <a:cubicBezTo>
                  <a:pt x="78623" y="259129"/>
                  <a:pt x="74803" y="260009"/>
                  <a:pt x="70924" y="260361"/>
                </a:cubicBezTo>
                <a:cubicBezTo>
                  <a:pt x="66836" y="260798"/>
                  <a:pt x="62664" y="261124"/>
                  <a:pt x="58407" y="261339"/>
                </a:cubicBezTo>
                <a:lnTo>
                  <a:pt x="32331" y="262186"/>
                </a:lnTo>
                <a:cubicBezTo>
                  <a:pt x="28029" y="262186"/>
                  <a:pt x="23661" y="262643"/>
                  <a:pt x="19293" y="263099"/>
                </a:cubicBezTo>
                <a:cubicBezTo>
                  <a:pt x="14339" y="263444"/>
                  <a:pt x="9482" y="264657"/>
                  <a:pt x="4952" y="266684"/>
                </a:cubicBezTo>
                <a:cubicBezTo>
                  <a:pt x="3107" y="267669"/>
                  <a:pt x="1601" y="269188"/>
                  <a:pt x="649" y="271052"/>
                </a:cubicBezTo>
                <a:cubicBezTo>
                  <a:pt x="-257" y="273132"/>
                  <a:pt x="-257" y="275492"/>
                  <a:pt x="649" y="277571"/>
                </a:cubicBezTo>
                <a:cubicBezTo>
                  <a:pt x="1523" y="280113"/>
                  <a:pt x="2774" y="282506"/>
                  <a:pt x="4365" y="284677"/>
                </a:cubicBezTo>
                <a:cubicBezTo>
                  <a:pt x="7051" y="288353"/>
                  <a:pt x="9971" y="291861"/>
                  <a:pt x="13100" y="295172"/>
                </a:cubicBezTo>
                <a:cubicBezTo>
                  <a:pt x="25239" y="307656"/>
                  <a:pt x="38081" y="319430"/>
                  <a:pt x="51563" y="330440"/>
                </a:cubicBezTo>
                <a:cubicBezTo>
                  <a:pt x="64601" y="341131"/>
                  <a:pt x="72619" y="344195"/>
                  <a:pt x="74184" y="342175"/>
                </a:cubicBezTo>
                <a:cubicBezTo>
                  <a:pt x="75748" y="340154"/>
                  <a:pt x="70728" y="333439"/>
                  <a:pt x="58082" y="322813"/>
                </a:cubicBezTo>
                <a:close/>
              </a:path>
            </a:pathLst>
          </a:custGeom>
          <a:solidFill>
            <a:srgbClr val="DDB17C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3" name="Forme libre : forme 282">
            <a:extLst>
              <a:ext uri="{FF2B5EF4-FFF2-40B4-BE49-F238E27FC236}">
                <a16:creationId xmlns:a16="http://schemas.microsoft.com/office/drawing/2014/main" id="{D8F55962-E9FA-4F82-9330-930EC19AD678}"/>
              </a:ext>
            </a:extLst>
          </p:cNvPr>
          <p:cNvSpPr/>
          <p:nvPr/>
        </p:nvSpPr>
        <p:spPr>
          <a:xfrm>
            <a:off x="3122505" y="2117151"/>
            <a:ext cx="98241" cy="40481"/>
          </a:xfrm>
          <a:custGeom>
            <a:avLst/>
            <a:gdLst>
              <a:gd name="connsiteX0" fmla="*/ 98211 w 98241"/>
              <a:gd name="connsiteY0" fmla="*/ 25868 h 40481"/>
              <a:gd name="connsiteX1" fmla="*/ -31 w 98241"/>
              <a:gd name="connsiteY1" fmla="*/ 40275 h 40481"/>
              <a:gd name="connsiteX2" fmla="*/ 98211 w 98241"/>
              <a:gd name="connsiteY2" fmla="*/ 25868 h 40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8241" h="40481">
                <a:moveTo>
                  <a:pt x="98211" y="25868"/>
                </a:moveTo>
                <a:cubicBezTo>
                  <a:pt x="75068" y="20066"/>
                  <a:pt x="17310" y="34538"/>
                  <a:pt x="-31" y="40275"/>
                </a:cubicBezTo>
                <a:cubicBezTo>
                  <a:pt x="28849" y="-6206"/>
                  <a:pt x="75068" y="-14876"/>
                  <a:pt x="98211" y="25868"/>
                </a:cubicBezTo>
                <a:close/>
              </a:path>
            </a:pathLst>
          </a:custGeom>
          <a:solidFill>
            <a:srgbClr val="9B240D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4" name="Forme libre : forme 283">
            <a:extLst>
              <a:ext uri="{FF2B5EF4-FFF2-40B4-BE49-F238E27FC236}">
                <a16:creationId xmlns:a16="http://schemas.microsoft.com/office/drawing/2014/main" id="{AD48332C-CAD6-4899-98B7-FEE9F1598D89}"/>
              </a:ext>
            </a:extLst>
          </p:cNvPr>
          <p:cNvSpPr/>
          <p:nvPr/>
        </p:nvSpPr>
        <p:spPr>
          <a:xfrm>
            <a:off x="3622513" y="2080771"/>
            <a:ext cx="98893" cy="35857"/>
          </a:xfrm>
          <a:custGeom>
            <a:avLst/>
            <a:gdLst>
              <a:gd name="connsiteX0" fmla="*/ -31 w 98893"/>
              <a:gd name="connsiteY0" fmla="*/ 35650 h 35857"/>
              <a:gd name="connsiteX1" fmla="*/ 98863 w 98893"/>
              <a:gd name="connsiteY1" fmla="*/ 26393 h 35857"/>
              <a:gd name="connsiteX2" fmla="*/ -31 w 98893"/>
              <a:gd name="connsiteY2" fmla="*/ 35650 h 35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8893" h="35857">
                <a:moveTo>
                  <a:pt x="-31" y="35650"/>
                </a:moveTo>
                <a:cubicBezTo>
                  <a:pt x="21091" y="24568"/>
                  <a:pt x="80674" y="24894"/>
                  <a:pt x="98863" y="26393"/>
                </a:cubicBezTo>
                <a:cubicBezTo>
                  <a:pt x="59879" y="-11678"/>
                  <a:pt x="12877" y="-9135"/>
                  <a:pt x="-31" y="35650"/>
                </a:cubicBezTo>
                <a:close/>
              </a:path>
            </a:pathLst>
          </a:custGeom>
          <a:solidFill>
            <a:srgbClr val="9B240D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5" name="Forme libre : forme 284">
            <a:extLst>
              <a:ext uri="{FF2B5EF4-FFF2-40B4-BE49-F238E27FC236}">
                <a16:creationId xmlns:a16="http://schemas.microsoft.com/office/drawing/2014/main" id="{54330C4C-3EF6-4D55-9189-A813C805BA2E}"/>
              </a:ext>
            </a:extLst>
          </p:cNvPr>
          <p:cNvSpPr/>
          <p:nvPr/>
        </p:nvSpPr>
        <p:spPr>
          <a:xfrm>
            <a:off x="3171658" y="2302029"/>
            <a:ext cx="23989" cy="23989"/>
          </a:xfrm>
          <a:custGeom>
            <a:avLst/>
            <a:gdLst>
              <a:gd name="connsiteX0" fmla="*/ 23990 w 23989"/>
              <a:gd name="connsiteY0" fmla="*/ 11995 h 23989"/>
              <a:gd name="connsiteX1" fmla="*/ 11995 w 23989"/>
              <a:gd name="connsiteY1" fmla="*/ 23990 h 23989"/>
              <a:gd name="connsiteX2" fmla="*/ 0 w 23989"/>
              <a:gd name="connsiteY2" fmla="*/ 11995 h 23989"/>
              <a:gd name="connsiteX3" fmla="*/ 11995 w 23989"/>
              <a:gd name="connsiteY3" fmla="*/ 0 h 23989"/>
              <a:gd name="connsiteX4" fmla="*/ 23990 w 23989"/>
              <a:gd name="connsiteY4" fmla="*/ 11995 h 23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989" h="23989">
                <a:moveTo>
                  <a:pt x="23990" y="11995"/>
                </a:moveTo>
                <a:cubicBezTo>
                  <a:pt x="23990" y="18620"/>
                  <a:pt x="18620" y="23990"/>
                  <a:pt x="11995" y="23990"/>
                </a:cubicBezTo>
                <a:cubicBezTo>
                  <a:pt x="5370" y="23990"/>
                  <a:pt x="0" y="18620"/>
                  <a:pt x="0" y="11995"/>
                </a:cubicBezTo>
                <a:cubicBezTo>
                  <a:pt x="0" y="5370"/>
                  <a:pt x="5370" y="0"/>
                  <a:pt x="11995" y="0"/>
                </a:cubicBezTo>
                <a:cubicBezTo>
                  <a:pt x="18620" y="0"/>
                  <a:pt x="23990" y="5370"/>
                  <a:pt x="23990" y="11995"/>
                </a:cubicBezTo>
                <a:close/>
              </a:path>
            </a:pathLst>
          </a:custGeom>
          <a:solidFill>
            <a:srgbClr val="FFFFFF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6" name="Forme libre : forme 285">
            <a:extLst>
              <a:ext uri="{FF2B5EF4-FFF2-40B4-BE49-F238E27FC236}">
                <a16:creationId xmlns:a16="http://schemas.microsoft.com/office/drawing/2014/main" id="{2BEB6F17-B1A5-432B-B257-126BE3BA9B56}"/>
              </a:ext>
            </a:extLst>
          </p:cNvPr>
          <p:cNvSpPr/>
          <p:nvPr/>
        </p:nvSpPr>
        <p:spPr>
          <a:xfrm>
            <a:off x="3659997" y="2239186"/>
            <a:ext cx="23989" cy="23989"/>
          </a:xfrm>
          <a:custGeom>
            <a:avLst/>
            <a:gdLst>
              <a:gd name="connsiteX0" fmla="*/ 23990 w 23989"/>
              <a:gd name="connsiteY0" fmla="*/ 11995 h 23989"/>
              <a:gd name="connsiteX1" fmla="*/ 11995 w 23989"/>
              <a:gd name="connsiteY1" fmla="*/ 23990 h 23989"/>
              <a:gd name="connsiteX2" fmla="*/ 0 w 23989"/>
              <a:gd name="connsiteY2" fmla="*/ 11995 h 23989"/>
              <a:gd name="connsiteX3" fmla="*/ 11995 w 23989"/>
              <a:gd name="connsiteY3" fmla="*/ 0 h 23989"/>
              <a:gd name="connsiteX4" fmla="*/ 23990 w 23989"/>
              <a:gd name="connsiteY4" fmla="*/ 11995 h 23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989" h="23989">
                <a:moveTo>
                  <a:pt x="23990" y="11995"/>
                </a:moveTo>
                <a:cubicBezTo>
                  <a:pt x="23990" y="18620"/>
                  <a:pt x="18620" y="23990"/>
                  <a:pt x="11995" y="23990"/>
                </a:cubicBezTo>
                <a:cubicBezTo>
                  <a:pt x="5370" y="23990"/>
                  <a:pt x="0" y="18620"/>
                  <a:pt x="0" y="11995"/>
                </a:cubicBezTo>
                <a:cubicBezTo>
                  <a:pt x="0" y="5370"/>
                  <a:pt x="5370" y="0"/>
                  <a:pt x="11995" y="0"/>
                </a:cubicBezTo>
                <a:cubicBezTo>
                  <a:pt x="18620" y="0"/>
                  <a:pt x="23990" y="5370"/>
                  <a:pt x="23990" y="11995"/>
                </a:cubicBezTo>
                <a:close/>
              </a:path>
            </a:pathLst>
          </a:custGeom>
          <a:solidFill>
            <a:srgbClr val="FFFFFF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7" name="Forme libre : forme 286">
            <a:extLst>
              <a:ext uri="{FF2B5EF4-FFF2-40B4-BE49-F238E27FC236}">
                <a16:creationId xmlns:a16="http://schemas.microsoft.com/office/drawing/2014/main" id="{47D6C424-4089-4FB8-891A-B1382A9AAF48}"/>
              </a:ext>
            </a:extLst>
          </p:cNvPr>
          <p:cNvSpPr/>
          <p:nvPr/>
        </p:nvSpPr>
        <p:spPr>
          <a:xfrm>
            <a:off x="3604390" y="2154226"/>
            <a:ext cx="162197" cy="130819"/>
          </a:xfrm>
          <a:custGeom>
            <a:avLst/>
            <a:gdLst>
              <a:gd name="connsiteX0" fmla="*/ 155057 w 162197"/>
              <a:gd name="connsiteY0" fmla="*/ 115848 h 130819"/>
              <a:gd name="connsiteX1" fmla="*/ 162162 w 162197"/>
              <a:gd name="connsiteY1" fmla="*/ 82731 h 130819"/>
              <a:gd name="connsiteX2" fmla="*/ 155643 w 162197"/>
              <a:gd name="connsiteY2" fmla="*/ 47659 h 130819"/>
              <a:gd name="connsiteX3" fmla="*/ 99775 w 162197"/>
              <a:gd name="connsiteY3" fmla="*/ 2026 h 130819"/>
              <a:gd name="connsiteX4" fmla="*/ 29892 w 162197"/>
              <a:gd name="connsiteY4" fmla="*/ 17932 h 130819"/>
              <a:gd name="connsiteX5" fmla="*/ -31 w 162197"/>
              <a:gd name="connsiteY5" fmla="*/ 78233 h 130819"/>
              <a:gd name="connsiteX6" fmla="*/ 882 w 162197"/>
              <a:gd name="connsiteY6" fmla="*/ 78233 h 130819"/>
              <a:gd name="connsiteX7" fmla="*/ 31586 w 162197"/>
              <a:gd name="connsiteY7" fmla="*/ 20344 h 130819"/>
              <a:gd name="connsiteX8" fmla="*/ 94821 w 162197"/>
              <a:gd name="connsiteY8" fmla="*/ 6394 h 130819"/>
              <a:gd name="connsiteX9" fmla="*/ 102970 w 162197"/>
              <a:gd name="connsiteY9" fmla="*/ 8284 h 130819"/>
              <a:gd name="connsiteX10" fmla="*/ 110727 w 162197"/>
              <a:gd name="connsiteY10" fmla="*/ 11087 h 130819"/>
              <a:gd name="connsiteX11" fmla="*/ 125265 w 162197"/>
              <a:gd name="connsiteY11" fmla="*/ 18845 h 130819"/>
              <a:gd name="connsiteX12" fmla="*/ 146191 w 162197"/>
              <a:gd name="connsiteY12" fmla="*/ 43487 h 130819"/>
              <a:gd name="connsiteX13" fmla="*/ 154926 w 162197"/>
              <a:gd name="connsiteY13" fmla="*/ 74713 h 130819"/>
              <a:gd name="connsiteX14" fmla="*/ 151797 w 162197"/>
              <a:gd name="connsiteY14" fmla="*/ 106721 h 130819"/>
              <a:gd name="connsiteX15" fmla="*/ 148277 w 162197"/>
              <a:gd name="connsiteY15" fmla="*/ 116369 h 130819"/>
              <a:gd name="connsiteX16" fmla="*/ 145083 w 162197"/>
              <a:gd name="connsiteY16" fmla="*/ 123280 h 130819"/>
              <a:gd name="connsiteX17" fmla="*/ 142084 w 162197"/>
              <a:gd name="connsiteY17" fmla="*/ 130124 h 130819"/>
              <a:gd name="connsiteX18" fmla="*/ 145930 w 162197"/>
              <a:gd name="connsiteY18" fmla="*/ 128430 h 130819"/>
              <a:gd name="connsiteX19" fmla="*/ 155057 w 162197"/>
              <a:gd name="connsiteY19" fmla="*/ 115848 h 130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62197" h="130819">
                <a:moveTo>
                  <a:pt x="155057" y="115848"/>
                </a:moveTo>
                <a:cubicBezTo>
                  <a:pt x="159816" y="105463"/>
                  <a:pt x="162241" y="94159"/>
                  <a:pt x="162162" y="82731"/>
                </a:cubicBezTo>
                <a:cubicBezTo>
                  <a:pt x="162273" y="70730"/>
                  <a:pt x="160063" y="58820"/>
                  <a:pt x="155643" y="47659"/>
                </a:cubicBezTo>
                <a:cubicBezTo>
                  <a:pt x="146113" y="23845"/>
                  <a:pt x="125011" y="6609"/>
                  <a:pt x="99775" y="2026"/>
                </a:cubicBezTo>
                <a:cubicBezTo>
                  <a:pt x="75277" y="-3854"/>
                  <a:pt x="49436" y="2026"/>
                  <a:pt x="29892" y="17932"/>
                </a:cubicBezTo>
                <a:cubicBezTo>
                  <a:pt x="12499" y="33408"/>
                  <a:pt x="1775" y="55019"/>
                  <a:pt x="-31" y="78233"/>
                </a:cubicBezTo>
                <a:cubicBezTo>
                  <a:pt x="-31" y="83644"/>
                  <a:pt x="817" y="83579"/>
                  <a:pt x="882" y="78233"/>
                </a:cubicBezTo>
                <a:cubicBezTo>
                  <a:pt x="3131" y="55658"/>
                  <a:pt x="14155" y="34869"/>
                  <a:pt x="31586" y="20344"/>
                </a:cubicBezTo>
                <a:cubicBezTo>
                  <a:pt x="49540" y="6524"/>
                  <a:pt x="72715" y="1413"/>
                  <a:pt x="94821" y="6394"/>
                </a:cubicBezTo>
                <a:lnTo>
                  <a:pt x="102970" y="8284"/>
                </a:lnTo>
                <a:cubicBezTo>
                  <a:pt x="105623" y="9021"/>
                  <a:pt x="108217" y="9960"/>
                  <a:pt x="110727" y="11087"/>
                </a:cubicBezTo>
                <a:cubicBezTo>
                  <a:pt x="115838" y="13141"/>
                  <a:pt x="120714" y="15742"/>
                  <a:pt x="125265" y="18845"/>
                </a:cubicBezTo>
                <a:cubicBezTo>
                  <a:pt x="134007" y="25377"/>
                  <a:pt x="141158" y="33800"/>
                  <a:pt x="146191" y="43487"/>
                </a:cubicBezTo>
                <a:cubicBezTo>
                  <a:pt x="151184" y="53200"/>
                  <a:pt x="154151" y="63820"/>
                  <a:pt x="154926" y="74713"/>
                </a:cubicBezTo>
                <a:cubicBezTo>
                  <a:pt x="155891" y="85482"/>
                  <a:pt x="154829" y="96343"/>
                  <a:pt x="151797" y="106721"/>
                </a:cubicBezTo>
                <a:cubicBezTo>
                  <a:pt x="150494" y="110372"/>
                  <a:pt x="149450" y="113631"/>
                  <a:pt x="148277" y="116369"/>
                </a:cubicBezTo>
                <a:cubicBezTo>
                  <a:pt x="147104" y="119107"/>
                  <a:pt x="145995" y="121259"/>
                  <a:pt x="145083" y="123280"/>
                </a:cubicBezTo>
                <a:cubicBezTo>
                  <a:pt x="143557" y="125294"/>
                  <a:pt x="142534" y="127641"/>
                  <a:pt x="142084" y="130124"/>
                </a:cubicBezTo>
                <a:cubicBezTo>
                  <a:pt x="142084" y="131102"/>
                  <a:pt x="143518" y="130646"/>
                  <a:pt x="145930" y="128430"/>
                </a:cubicBezTo>
                <a:cubicBezTo>
                  <a:pt x="149848" y="124942"/>
                  <a:pt x="152958" y="120652"/>
                  <a:pt x="155057" y="115848"/>
                </a:cubicBezTo>
                <a:close/>
              </a:path>
            </a:pathLst>
          </a:custGeom>
          <a:solidFill>
            <a:srgbClr val="3C2F24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8" name="Forme libre : forme 287">
            <a:extLst>
              <a:ext uri="{FF2B5EF4-FFF2-40B4-BE49-F238E27FC236}">
                <a16:creationId xmlns:a16="http://schemas.microsoft.com/office/drawing/2014/main" id="{CA818DF1-0173-4973-8B6D-EF5F1BAD8CB4}"/>
              </a:ext>
            </a:extLst>
          </p:cNvPr>
          <p:cNvSpPr/>
          <p:nvPr/>
        </p:nvSpPr>
        <p:spPr>
          <a:xfrm>
            <a:off x="3117551" y="2220338"/>
            <a:ext cx="162649" cy="112149"/>
          </a:xfrm>
          <a:custGeom>
            <a:avLst/>
            <a:gdLst>
              <a:gd name="connsiteX0" fmla="*/ 5705 w 162649"/>
              <a:gd name="connsiteY0" fmla="*/ 84026 h 112149"/>
              <a:gd name="connsiteX1" fmla="*/ 30477 w 162649"/>
              <a:gd name="connsiteY1" fmla="*/ 25811 h 112149"/>
              <a:gd name="connsiteX2" fmla="*/ 94103 w 162649"/>
              <a:gd name="connsiteY2" fmla="*/ 5733 h 112149"/>
              <a:gd name="connsiteX3" fmla="*/ 126698 w 162649"/>
              <a:gd name="connsiteY3" fmla="*/ 17467 h 112149"/>
              <a:gd name="connsiteX4" fmla="*/ 149580 w 162649"/>
              <a:gd name="connsiteY4" fmla="*/ 43543 h 112149"/>
              <a:gd name="connsiteX5" fmla="*/ 157207 w 162649"/>
              <a:gd name="connsiteY5" fmla="*/ 108081 h 112149"/>
              <a:gd name="connsiteX6" fmla="*/ 158055 w 162649"/>
              <a:gd name="connsiteY6" fmla="*/ 108407 h 112149"/>
              <a:gd name="connsiteX7" fmla="*/ 162096 w 162649"/>
              <a:gd name="connsiteY7" fmla="*/ 75030 h 112149"/>
              <a:gd name="connsiteX8" fmla="*/ 152318 w 162649"/>
              <a:gd name="connsiteY8" fmla="*/ 42435 h 112149"/>
              <a:gd name="connsiteX9" fmla="*/ 130740 w 162649"/>
              <a:gd name="connsiteY9" fmla="*/ 15576 h 112149"/>
              <a:gd name="connsiteX10" fmla="*/ 99057 w 162649"/>
              <a:gd name="connsiteY10" fmla="*/ 1104 h 112149"/>
              <a:gd name="connsiteX11" fmla="*/ 90322 w 162649"/>
              <a:gd name="connsiteY11" fmla="*/ 126 h 112149"/>
              <a:gd name="connsiteX12" fmla="*/ 85889 w 162649"/>
              <a:gd name="connsiteY12" fmla="*/ -200 h 112149"/>
              <a:gd name="connsiteX13" fmla="*/ 81521 w 162649"/>
              <a:gd name="connsiteY13" fmla="*/ -200 h 112149"/>
              <a:gd name="connsiteX14" fmla="*/ 72721 w 162649"/>
              <a:gd name="connsiteY14" fmla="*/ 257 h 112149"/>
              <a:gd name="connsiteX15" fmla="*/ 64116 w 162649"/>
              <a:gd name="connsiteY15" fmla="*/ 1886 h 112149"/>
              <a:gd name="connsiteX16" fmla="*/ 31977 w 162649"/>
              <a:gd name="connsiteY16" fmla="*/ 15968 h 112149"/>
              <a:gd name="connsiteX17" fmla="*/ 294 w 162649"/>
              <a:gd name="connsiteY17" fmla="*/ 76529 h 112149"/>
              <a:gd name="connsiteX18" fmla="*/ 5119 w 162649"/>
              <a:gd name="connsiteY18" fmla="*/ 103387 h 112149"/>
              <a:gd name="connsiteX19" fmla="*/ 5705 w 162649"/>
              <a:gd name="connsiteY19" fmla="*/ 84026 h 1121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62649" h="112149">
                <a:moveTo>
                  <a:pt x="5705" y="84026"/>
                </a:moveTo>
                <a:cubicBezTo>
                  <a:pt x="6175" y="62161"/>
                  <a:pt x="15040" y="41307"/>
                  <a:pt x="30477" y="25811"/>
                </a:cubicBezTo>
                <a:cubicBezTo>
                  <a:pt x="47942" y="10504"/>
                  <a:pt x="71019" y="3223"/>
                  <a:pt x="94103" y="5733"/>
                </a:cubicBezTo>
                <a:cubicBezTo>
                  <a:pt x="105798" y="6776"/>
                  <a:pt x="117024" y="10817"/>
                  <a:pt x="126698" y="17467"/>
                </a:cubicBezTo>
                <a:cubicBezTo>
                  <a:pt x="136118" y="24410"/>
                  <a:pt x="143921" y="33302"/>
                  <a:pt x="149580" y="43543"/>
                </a:cubicBezTo>
                <a:cubicBezTo>
                  <a:pt x="161242" y="62970"/>
                  <a:pt x="164019" y="86471"/>
                  <a:pt x="157207" y="108081"/>
                </a:cubicBezTo>
                <a:cubicBezTo>
                  <a:pt x="155316" y="112905"/>
                  <a:pt x="155968" y="113427"/>
                  <a:pt x="158055" y="108407"/>
                </a:cubicBezTo>
                <a:cubicBezTo>
                  <a:pt x="162096" y="97775"/>
                  <a:pt x="163485" y="86321"/>
                  <a:pt x="162096" y="75030"/>
                </a:cubicBezTo>
                <a:cubicBezTo>
                  <a:pt x="160962" y="63635"/>
                  <a:pt x="157644" y="52572"/>
                  <a:pt x="152318" y="42435"/>
                </a:cubicBezTo>
                <a:cubicBezTo>
                  <a:pt x="147109" y="32057"/>
                  <a:pt x="139749" y="22904"/>
                  <a:pt x="130740" y="15576"/>
                </a:cubicBezTo>
                <a:cubicBezTo>
                  <a:pt x="121411" y="8412"/>
                  <a:pt x="110576" y="3464"/>
                  <a:pt x="99057" y="1104"/>
                </a:cubicBezTo>
                <a:lnTo>
                  <a:pt x="90322" y="126"/>
                </a:lnTo>
                <a:cubicBezTo>
                  <a:pt x="88823" y="126"/>
                  <a:pt x="87388" y="-265"/>
                  <a:pt x="85889" y="-200"/>
                </a:cubicBezTo>
                <a:lnTo>
                  <a:pt x="81521" y="-200"/>
                </a:lnTo>
                <a:lnTo>
                  <a:pt x="72721" y="257"/>
                </a:lnTo>
                <a:lnTo>
                  <a:pt x="64116" y="1886"/>
                </a:lnTo>
                <a:cubicBezTo>
                  <a:pt x="52479" y="4109"/>
                  <a:pt x="41495" y="8920"/>
                  <a:pt x="31977" y="15968"/>
                </a:cubicBezTo>
                <a:cubicBezTo>
                  <a:pt x="13293" y="30740"/>
                  <a:pt x="1774" y="52761"/>
                  <a:pt x="294" y="76529"/>
                </a:cubicBezTo>
                <a:cubicBezTo>
                  <a:pt x="-1335" y="93544"/>
                  <a:pt x="3619" y="102605"/>
                  <a:pt x="5119" y="103387"/>
                </a:cubicBezTo>
                <a:cubicBezTo>
                  <a:pt x="6618" y="104170"/>
                  <a:pt x="4988" y="97716"/>
                  <a:pt x="5705" y="84026"/>
                </a:cubicBezTo>
                <a:close/>
              </a:path>
            </a:pathLst>
          </a:custGeom>
          <a:solidFill>
            <a:srgbClr val="3C2F24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9" name="Forme libre : forme 288">
            <a:extLst>
              <a:ext uri="{FF2B5EF4-FFF2-40B4-BE49-F238E27FC236}">
                <a16:creationId xmlns:a16="http://schemas.microsoft.com/office/drawing/2014/main" id="{A8A437CC-F67A-4F0E-8D68-D6B1D9B6731B}"/>
              </a:ext>
            </a:extLst>
          </p:cNvPr>
          <p:cNvSpPr/>
          <p:nvPr/>
        </p:nvSpPr>
        <p:spPr>
          <a:xfrm>
            <a:off x="3089702" y="2295705"/>
            <a:ext cx="33519" cy="8800"/>
          </a:xfrm>
          <a:custGeom>
            <a:avLst/>
            <a:gdLst>
              <a:gd name="connsiteX0" fmla="*/ 17192 w 33519"/>
              <a:gd name="connsiteY0" fmla="*/ 1227 h 8800"/>
              <a:gd name="connsiteX1" fmla="*/ 699 w 33519"/>
              <a:gd name="connsiteY1" fmla="*/ -207 h 8800"/>
              <a:gd name="connsiteX2" fmla="*/ 242 w 33519"/>
              <a:gd name="connsiteY2" fmla="*/ 640 h 8800"/>
              <a:gd name="connsiteX3" fmla="*/ 16083 w 33519"/>
              <a:gd name="connsiteY3" fmla="*/ 6508 h 8800"/>
              <a:gd name="connsiteX4" fmla="*/ 32772 w 33519"/>
              <a:gd name="connsiteY4" fmla="*/ 8593 h 8800"/>
              <a:gd name="connsiteX5" fmla="*/ 33489 w 33519"/>
              <a:gd name="connsiteY5" fmla="*/ 2596 h 8800"/>
              <a:gd name="connsiteX6" fmla="*/ 17192 w 33519"/>
              <a:gd name="connsiteY6" fmla="*/ 1227 h 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519" h="8800">
                <a:moveTo>
                  <a:pt x="17192" y="1227"/>
                </a:moveTo>
                <a:cubicBezTo>
                  <a:pt x="11651" y="1703"/>
                  <a:pt x="6070" y="1221"/>
                  <a:pt x="699" y="-207"/>
                </a:cubicBezTo>
                <a:cubicBezTo>
                  <a:pt x="112" y="-207"/>
                  <a:pt x="-344" y="249"/>
                  <a:pt x="242" y="640"/>
                </a:cubicBezTo>
                <a:cubicBezTo>
                  <a:pt x="5216" y="3333"/>
                  <a:pt x="10555" y="5308"/>
                  <a:pt x="16083" y="6508"/>
                </a:cubicBezTo>
                <a:cubicBezTo>
                  <a:pt x="21540" y="7896"/>
                  <a:pt x="27146" y="8593"/>
                  <a:pt x="32772" y="8593"/>
                </a:cubicBezTo>
                <a:lnTo>
                  <a:pt x="33489" y="2596"/>
                </a:lnTo>
                <a:cubicBezTo>
                  <a:pt x="28144" y="1390"/>
                  <a:pt x="22661" y="934"/>
                  <a:pt x="17192" y="1227"/>
                </a:cubicBezTo>
                <a:close/>
              </a:path>
            </a:pathLst>
          </a:custGeom>
          <a:solidFill>
            <a:srgbClr val="3C2F24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0" name="Forme libre : forme 289">
            <a:extLst>
              <a:ext uri="{FF2B5EF4-FFF2-40B4-BE49-F238E27FC236}">
                <a16:creationId xmlns:a16="http://schemas.microsoft.com/office/drawing/2014/main" id="{365C5AA1-1C5C-4D39-B1E8-7081FF577988}"/>
              </a:ext>
            </a:extLst>
          </p:cNvPr>
          <p:cNvSpPr/>
          <p:nvPr/>
        </p:nvSpPr>
        <p:spPr>
          <a:xfrm>
            <a:off x="3092591" y="2282321"/>
            <a:ext cx="32259" cy="6906"/>
          </a:xfrm>
          <a:custGeom>
            <a:avLst/>
            <a:gdLst>
              <a:gd name="connsiteX0" fmla="*/ 30600 w 32259"/>
              <a:gd name="connsiteY0" fmla="*/ 530 h 6906"/>
              <a:gd name="connsiteX1" fmla="*/ 547 w 32259"/>
              <a:gd name="connsiteY1" fmla="*/ -122 h 6906"/>
              <a:gd name="connsiteX2" fmla="*/ -14 w 32259"/>
              <a:gd name="connsiteY2" fmla="*/ 198 h 6906"/>
              <a:gd name="connsiteX3" fmla="*/ 221 w 32259"/>
              <a:gd name="connsiteY3" fmla="*/ 726 h 6906"/>
              <a:gd name="connsiteX4" fmla="*/ 30600 w 32259"/>
              <a:gd name="connsiteY4" fmla="*/ 6528 h 6906"/>
              <a:gd name="connsiteX5" fmla="*/ 31643 w 32259"/>
              <a:gd name="connsiteY5" fmla="*/ 6528 h 6906"/>
              <a:gd name="connsiteX6" fmla="*/ 32229 w 32259"/>
              <a:gd name="connsiteY6" fmla="*/ 1769 h 6906"/>
              <a:gd name="connsiteX7" fmla="*/ 30600 w 32259"/>
              <a:gd name="connsiteY7" fmla="*/ 530 h 6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59" h="6906">
                <a:moveTo>
                  <a:pt x="30600" y="530"/>
                </a:moveTo>
                <a:cubicBezTo>
                  <a:pt x="21408" y="-1817"/>
                  <a:pt x="9869" y="2421"/>
                  <a:pt x="547" y="-122"/>
                </a:cubicBezTo>
                <a:cubicBezTo>
                  <a:pt x="306" y="-187"/>
                  <a:pt x="51" y="-44"/>
                  <a:pt x="-14" y="198"/>
                </a:cubicBezTo>
                <a:cubicBezTo>
                  <a:pt x="-72" y="406"/>
                  <a:pt x="25" y="628"/>
                  <a:pt x="221" y="726"/>
                </a:cubicBezTo>
                <a:cubicBezTo>
                  <a:pt x="9654" y="5322"/>
                  <a:pt x="20137" y="7330"/>
                  <a:pt x="30600" y="6528"/>
                </a:cubicBezTo>
                <a:cubicBezTo>
                  <a:pt x="30945" y="6593"/>
                  <a:pt x="31297" y="6593"/>
                  <a:pt x="31643" y="6528"/>
                </a:cubicBezTo>
                <a:lnTo>
                  <a:pt x="32229" y="1769"/>
                </a:lnTo>
                <a:cubicBezTo>
                  <a:pt x="31832" y="1188"/>
                  <a:pt x="31264" y="758"/>
                  <a:pt x="30600" y="530"/>
                </a:cubicBezTo>
                <a:close/>
              </a:path>
            </a:pathLst>
          </a:custGeom>
          <a:solidFill>
            <a:srgbClr val="3C2F24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1" name="Forme libre : forme 290">
            <a:extLst>
              <a:ext uri="{FF2B5EF4-FFF2-40B4-BE49-F238E27FC236}">
                <a16:creationId xmlns:a16="http://schemas.microsoft.com/office/drawing/2014/main" id="{5C66C020-2BD8-4E6A-AC34-7D06C79AF5EE}"/>
              </a:ext>
            </a:extLst>
          </p:cNvPr>
          <p:cNvSpPr/>
          <p:nvPr/>
        </p:nvSpPr>
        <p:spPr>
          <a:xfrm>
            <a:off x="3093559" y="2314480"/>
            <a:ext cx="28554" cy="7219"/>
          </a:xfrm>
          <a:custGeom>
            <a:avLst/>
            <a:gdLst>
              <a:gd name="connsiteX0" fmla="*/ 27546 w 28554"/>
              <a:gd name="connsiteY0" fmla="*/ -207 h 7219"/>
              <a:gd name="connsiteX1" fmla="*/ 17050 w 28554"/>
              <a:gd name="connsiteY1" fmla="*/ 1423 h 7219"/>
              <a:gd name="connsiteX2" fmla="*/ 622 w 28554"/>
              <a:gd name="connsiteY2" fmla="*/ 3183 h 7219"/>
              <a:gd name="connsiteX3" fmla="*/ 296 w 28554"/>
              <a:gd name="connsiteY3" fmla="*/ 4030 h 7219"/>
              <a:gd name="connsiteX4" fmla="*/ 16985 w 28554"/>
              <a:gd name="connsiteY4" fmla="*/ 6768 h 7219"/>
              <a:gd name="connsiteX5" fmla="*/ 28523 w 28554"/>
              <a:gd name="connsiteY5" fmla="*/ 6768 h 7219"/>
              <a:gd name="connsiteX6" fmla="*/ 27089 w 28554"/>
              <a:gd name="connsiteY6" fmla="*/ 3509 h 7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554" h="7219">
                <a:moveTo>
                  <a:pt x="27546" y="-207"/>
                </a:moveTo>
                <a:cubicBezTo>
                  <a:pt x="24012" y="93"/>
                  <a:pt x="20505" y="640"/>
                  <a:pt x="17050" y="1423"/>
                </a:cubicBezTo>
                <a:cubicBezTo>
                  <a:pt x="11711" y="2909"/>
                  <a:pt x="6157" y="3502"/>
                  <a:pt x="622" y="3183"/>
                </a:cubicBezTo>
                <a:cubicBezTo>
                  <a:pt x="-30" y="3183"/>
                  <a:pt x="-290" y="3770"/>
                  <a:pt x="296" y="4030"/>
                </a:cubicBezTo>
                <a:cubicBezTo>
                  <a:pt x="5694" y="5764"/>
                  <a:pt x="11320" y="6684"/>
                  <a:pt x="16985" y="6768"/>
                </a:cubicBezTo>
                <a:cubicBezTo>
                  <a:pt x="20825" y="7094"/>
                  <a:pt x="24684" y="7094"/>
                  <a:pt x="28523" y="6768"/>
                </a:cubicBezTo>
                <a:lnTo>
                  <a:pt x="27089" y="3509"/>
                </a:lnTo>
                <a:close/>
              </a:path>
            </a:pathLst>
          </a:custGeom>
          <a:solidFill>
            <a:srgbClr val="3C2F24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2" name="Forme libre : forme 291">
            <a:extLst>
              <a:ext uri="{FF2B5EF4-FFF2-40B4-BE49-F238E27FC236}">
                <a16:creationId xmlns:a16="http://schemas.microsoft.com/office/drawing/2014/main" id="{1A01E07B-0C93-413A-BF3C-FB1EB6BE015B}"/>
              </a:ext>
            </a:extLst>
          </p:cNvPr>
          <p:cNvSpPr/>
          <p:nvPr/>
        </p:nvSpPr>
        <p:spPr>
          <a:xfrm>
            <a:off x="3760129" y="2253811"/>
            <a:ext cx="27628" cy="8550"/>
          </a:xfrm>
          <a:custGeom>
            <a:avLst/>
            <a:gdLst>
              <a:gd name="connsiteX0" fmla="*/ 10921 w 27628"/>
              <a:gd name="connsiteY0" fmla="*/ 7136 h 8550"/>
              <a:gd name="connsiteX1" fmla="*/ 27349 w 27628"/>
              <a:gd name="connsiteY1" fmla="*/ 617 h 8550"/>
              <a:gd name="connsiteX2" fmla="*/ 26958 w 27628"/>
              <a:gd name="connsiteY2" fmla="*/ -165 h 8550"/>
              <a:gd name="connsiteX3" fmla="*/ 10791 w 27628"/>
              <a:gd name="connsiteY3" fmla="*/ 1790 h 8550"/>
              <a:gd name="connsiteX4" fmla="*/ 1795 w 27628"/>
              <a:gd name="connsiteY4" fmla="*/ 1790 h 8550"/>
              <a:gd name="connsiteX5" fmla="*/ -31 w 27628"/>
              <a:gd name="connsiteY5" fmla="*/ 8309 h 8550"/>
              <a:gd name="connsiteX6" fmla="*/ 10921 w 27628"/>
              <a:gd name="connsiteY6" fmla="*/ 7136 h 8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628" h="8550">
                <a:moveTo>
                  <a:pt x="10921" y="7136"/>
                </a:moveTo>
                <a:cubicBezTo>
                  <a:pt x="16717" y="5878"/>
                  <a:pt x="22264" y="3674"/>
                  <a:pt x="27349" y="617"/>
                </a:cubicBezTo>
                <a:cubicBezTo>
                  <a:pt x="27936" y="617"/>
                  <a:pt x="27349" y="-426"/>
                  <a:pt x="26958" y="-165"/>
                </a:cubicBezTo>
                <a:cubicBezTo>
                  <a:pt x="21730" y="1439"/>
                  <a:pt x="16254" y="2103"/>
                  <a:pt x="10791" y="1790"/>
                </a:cubicBezTo>
                <a:lnTo>
                  <a:pt x="1795" y="1790"/>
                </a:lnTo>
                <a:cubicBezTo>
                  <a:pt x="1299" y="3994"/>
                  <a:pt x="686" y="6171"/>
                  <a:pt x="-31" y="8309"/>
                </a:cubicBezTo>
                <a:cubicBezTo>
                  <a:pt x="3659" y="8466"/>
                  <a:pt x="7349" y="8075"/>
                  <a:pt x="10921" y="7136"/>
                </a:cubicBezTo>
                <a:close/>
              </a:path>
            </a:pathLst>
          </a:custGeom>
          <a:solidFill>
            <a:srgbClr val="3C2F24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3" name="Forme libre : forme 292">
            <a:extLst>
              <a:ext uri="{FF2B5EF4-FFF2-40B4-BE49-F238E27FC236}">
                <a16:creationId xmlns:a16="http://schemas.microsoft.com/office/drawing/2014/main" id="{2FA48A8A-88F6-497D-834D-987E64D44409}"/>
              </a:ext>
            </a:extLst>
          </p:cNvPr>
          <p:cNvSpPr/>
          <p:nvPr/>
        </p:nvSpPr>
        <p:spPr>
          <a:xfrm>
            <a:off x="3763258" y="2240542"/>
            <a:ext cx="21471" cy="6857"/>
          </a:xfrm>
          <a:custGeom>
            <a:avLst/>
            <a:gdLst>
              <a:gd name="connsiteX0" fmla="*/ 21221 w 21471"/>
              <a:gd name="connsiteY0" fmla="*/ 652 h 6857"/>
              <a:gd name="connsiteX1" fmla="*/ 20830 w 21471"/>
              <a:gd name="connsiteY1" fmla="*/ -195 h 6857"/>
              <a:gd name="connsiteX2" fmla="*/ 426 w 21471"/>
              <a:gd name="connsiteY2" fmla="*/ 131 h 6857"/>
              <a:gd name="connsiteX3" fmla="*/ -31 w 21471"/>
              <a:gd name="connsiteY3" fmla="*/ 6650 h 6857"/>
              <a:gd name="connsiteX4" fmla="*/ 21221 w 21471"/>
              <a:gd name="connsiteY4" fmla="*/ 652 h 6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471" h="6857">
                <a:moveTo>
                  <a:pt x="21221" y="652"/>
                </a:moveTo>
                <a:cubicBezTo>
                  <a:pt x="21743" y="652"/>
                  <a:pt x="21221" y="-325"/>
                  <a:pt x="20830" y="-195"/>
                </a:cubicBezTo>
                <a:cubicBezTo>
                  <a:pt x="14122" y="1311"/>
                  <a:pt x="7180" y="1422"/>
                  <a:pt x="426" y="131"/>
                </a:cubicBezTo>
                <a:cubicBezTo>
                  <a:pt x="426" y="2347"/>
                  <a:pt x="426" y="4564"/>
                  <a:pt x="-31" y="6650"/>
                </a:cubicBezTo>
                <a:cubicBezTo>
                  <a:pt x="7434" y="6396"/>
                  <a:pt x="14722" y="4336"/>
                  <a:pt x="21221" y="652"/>
                </a:cubicBezTo>
                <a:close/>
              </a:path>
            </a:pathLst>
          </a:custGeom>
          <a:solidFill>
            <a:srgbClr val="3C2F24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4" name="Forme libre : forme 293">
            <a:extLst>
              <a:ext uri="{FF2B5EF4-FFF2-40B4-BE49-F238E27FC236}">
                <a16:creationId xmlns:a16="http://schemas.microsoft.com/office/drawing/2014/main" id="{EFF35B0D-9334-43E8-92EE-0BDD23CDEBFA}"/>
              </a:ext>
            </a:extLst>
          </p:cNvPr>
          <p:cNvSpPr/>
          <p:nvPr/>
        </p:nvSpPr>
        <p:spPr>
          <a:xfrm>
            <a:off x="3753023" y="2272237"/>
            <a:ext cx="30755" cy="7941"/>
          </a:xfrm>
          <a:custGeom>
            <a:avLst/>
            <a:gdLst>
              <a:gd name="connsiteX0" fmla="*/ 12942 w 30755"/>
              <a:gd name="connsiteY0" fmla="*/ 7681 h 7941"/>
              <a:gd name="connsiteX1" fmla="*/ 30348 w 30755"/>
              <a:gd name="connsiteY1" fmla="*/ 4356 h 7941"/>
              <a:gd name="connsiteX2" fmla="*/ 30348 w 30755"/>
              <a:gd name="connsiteY2" fmla="*/ 3509 h 7941"/>
              <a:gd name="connsiteX3" fmla="*/ 14116 w 30755"/>
              <a:gd name="connsiteY3" fmla="*/ 2335 h 7941"/>
              <a:gd name="connsiteX4" fmla="*/ 3294 w 30755"/>
              <a:gd name="connsiteY4" fmla="*/ -207 h 7941"/>
              <a:gd name="connsiteX5" fmla="*/ -31 w 30755"/>
              <a:gd name="connsiteY5" fmla="*/ 5986 h 7941"/>
              <a:gd name="connsiteX6" fmla="*/ 12942 w 30755"/>
              <a:gd name="connsiteY6" fmla="*/ 7681 h 79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755" h="7941">
                <a:moveTo>
                  <a:pt x="12942" y="7681"/>
                </a:moveTo>
                <a:cubicBezTo>
                  <a:pt x="18881" y="7485"/>
                  <a:pt x="24755" y="6364"/>
                  <a:pt x="30348" y="4356"/>
                </a:cubicBezTo>
                <a:cubicBezTo>
                  <a:pt x="31000" y="4356"/>
                  <a:pt x="30674" y="3378"/>
                  <a:pt x="30348" y="3509"/>
                </a:cubicBezTo>
                <a:cubicBezTo>
                  <a:pt x="24911" y="4096"/>
                  <a:pt x="19416" y="3698"/>
                  <a:pt x="14116" y="2335"/>
                </a:cubicBezTo>
                <a:cubicBezTo>
                  <a:pt x="10465" y="1553"/>
                  <a:pt x="6814" y="706"/>
                  <a:pt x="3294" y="-207"/>
                </a:cubicBezTo>
                <a:cubicBezTo>
                  <a:pt x="2303" y="1918"/>
                  <a:pt x="1195" y="3985"/>
                  <a:pt x="-31" y="5986"/>
                </a:cubicBezTo>
                <a:cubicBezTo>
                  <a:pt x="4155" y="7342"/>
                  <a:pt x="8549" y="7922"/>
                  <a:pt x="12942" y="7681"/>
                </a:cubicBezTo>
                <a:close/>
              </a:path>
            </a:pathLst>
          </a:custGeom>
          <a:solidFill>
            <a:srgbClr val="3C2F24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6" name="Forme libre : forme 295">
            <a:extLst>
              <a:ext uri="{FF2B5EF4-FFF2-40B4-BE49-F238E27FC236}">
                <a16:creationId xmlns:a16="http://schemas.microsoft.com/office/drawing/2014/main" id="{45689D47-066D-4583-B01D-1288000139A4}"/>
              </a:ext>
            </a:extLst>
          </p:cNvPr>
          <p:cNvSpPr/>
          <p:nvPr/>
        </p:nvSpPr>
        <p:spPr>
          <a:xfrm>
            <a:off x="3103925" y="2882547"/>
            <a:ext cx="920353" cy="1110582"/>
          </a:xfrm>
          <a:custGeom>
            <a:avLst/>
            <a:gdLst>
              <a:gd name="connsiteX0" fmla="*/ -31 w 920353"/>
              <a:gd name="connsiteY0" fmla="*/ 303514 h 1110582"/>
              <a:gd name="connsiteX1" fmla="*/ 215097 w 920353"/>
              <a:gd name="connsiteY1" fmla="*/ 1089706 h 1110582"/>
              <a:gd name="connsiteX2" fmla="*/ 920323 w 920353"/>
              <a:gd name="connsiteY2" fmla="*/ 953850 h 1110582"/>
              <a:gd name="connsiteX3" fmla="*/ 885642 w 920353"/>
              <a:gd name="connsiteY3" fmla="*/ 384414 h 1110582"/>
              <a:gd name="connsiteX4" fmla="*/ 648807 w 920353"/>
              <a:gd name="connsiteY4" fmla="*/ -207 h 1110582"/>
              <a:gd name="connsiteX5" fmla="*/ 390328 w 920353"/>
              <a:gd name="connsiteY5" fmla="*/ 26717 h 1110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20353" h="1110582">
                <a:moveTo>
                  <a:pt x="-31" y="303514"/>
                </a:moveTo>
                <a:cubicBezTo>
                  <a:pt x="47428" y="358404"/>
                  <a:pt x="264185" y="832466"/>
                  <a:pt x="215097" y="1089706"/>
                </a:cubicBezTo>
                <a:cubicBezTo>
                  <a:pt x="281591" y="1124388"/>
                  <a:pt x="706435" y="1135992"/>
                  <a:pt x="920323" y="953850"/>
                </a:cubicBezTo>
                <a:lnTo>
                  <a:pt x="885642" y="384414"/>
                </a:lnTo>
                <a:lnTo>
                  <a:pt x="648807" y="-207"/>
                </a:lnTo>
                <a:lnTo>
                  <a:pt x="390328" y="26717"/>
                </a:lnTo>
                <a:close/>
              </a:path>
            </a:pathLst>
          </a:custGeom>
          <a:solidFill>
            <a:srgbClr val="0A3154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7" name="Forme libre : forme 296">
            <a:extLst>
              <a:ext uri="{FF2B5EF4-FFF2-40B4-BE49-F238E27FC236}">
                <a16:creationId xmlns:a16="http://schemas.microsoft.com/office/drawing/2014/main" id="{CF55C7E6-2355-484F-A312-58C311B49BE8}"/>
              </a:ext>
            </a:extLst>
          </p:cNvPr>
          <p:cNvSpPr/>
          <p:nvPr/>
        </p:nvSpPr>
        <p:spPr>
          <a:xfrm>
            <a:off x="3645851" y="2881408"/>
            <a:ext cx="447978" cy="579245"/>
          </a:xfrm>
          <a:custGeom>
            <a:avLst/>
            <a:gdLst>
              <a:gd name="connsiteX0" fmla="*/ 106881 w 447978"/>
              <a:gd name="connsiteY0" fmla="*/ 932 h 579245"/>
              <a:gd name="connsiteX1" fmla="*/ 439351 w 447978"/>
              <a:gd name="connsiteY1" fmla="*/ 307326 h 579245"/>
              <a:gd name="connsiteX2" fmla="*/ 242737 w 447978"/>
              <a:gd name="connsiteY2" fmla="*/ 579038 h 579245"/>
              <a:gd name="connsiteX3" fmla="*/ -31 w 447978"/>
              <a:gd name="connsiteY3" fmla="*/ 139722 h 579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7978" h="579245">
                <a:moveTo>
                  <a:pt x="106881" y="932"/>
                </a:moveTo>
                <a:cubicBezTo>
                  <a:pt x="170311" y="-10281"/>
                  <a:pt x="381332" y="59082"/>
                  <a:pt x="439351" y="307326"/>
                </a:cubicBezTo>
                <a:cubicBezTo>
                  <a:pt x="497370" y="555570"/>
                  <a:pt x="242737" y="579038"/>
                  <a:pt x="242737" y="579038"/>
                </a:cubicBezTo>
                <a:lnTo>
                  <a:pt x="-31" y="139722"/>
                </a:lnTo>
                <a:close/>
              </a:path>
            </a:pathLst>
          </a:custGeom>
          <a:solidFill>
            <a:srgbClr val="0A3154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8" name="Forme libre : forme 297">
            <a:extLst>
              <a:ext uri="{FF2B5EF4-FFF2-40B4-BE49-F238E27FC236}">
                <a16:creationId xmlns:a16="http://schemas.microsoft.com/office/drawing/2014/main" id="{DBE8A9DF-4ECE-470E-B4D7-AE28698F6B04}"/>
              </a:ext>
            </a:extLst>
          </p:cNvPr>
          <p:cNvSpPr/>
          <p:nvPr/>
        </p:nvSpPr>
        <p:spPr>
          <a:xfrm>
            <a:off x="3869648" y="3072380"/>
            <a:ext cx="141723" cy="183770"/>
          </a:xfrm>
          <a:custGeom>
            <a:avLst/>
            <a:gdLst>
              <a:gd name="connsiteX0" fmla="*/ 0 w 141723"/>
              <a:gd name="connsiteY0" fmla="*/ 0 h 183770"/>
              <a:gd name="connsiteX1" fmla="*/ 141724 w 141723"/>
              <a:gd name="connsiteY1" fmla="*/ 155544 h 183770"/>
              <a:gd name="connsiteX2" fmla="*/ 113105 w 141723"/>
              <a:gd name="connsiteY2" fmla="*/ 183771 h 183770"/>
              <a:gd name="connsiteX3" fmla="*/ 0 w 141723"/>
              <a:gd name="connsiteY3" fmla="*/ 0 h 183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1723" h="183770">
                <a:moveTo>
                  <a:pt x="0" y="0"/>
                </a:moveTo>
                <a:lnTo>
                  <a:pt x="141724" y="155544"/>
                </a:lnTo>
                <a:lnTo>
                  <a:pt x="113105" y="183771"/>
                </a:lnTo>
                <a:lnTo>
                  <a:pt x="0" y="0"/>
                </a:lnTo>
                <a:close/>
              </a:path>
            </a:pathLst>
          </a:custGeom>
          <a:solidFill>
            <a:srgbClr val="2B1907">
              <a:alpha val="28000"/>
            </a:srgbClr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9" name="Forme libre : forme 298">
            <a:extLst>
              <a:ext uri="{FF2B5EF4-FFF2-40B4-BE49-F238E27FC236}">
                <a16:creationId xmlns:a16="http://schemas.microsoft.com/office/drawing/2014/main" id="{7C976267-F0FB-4A5E-BE38-DC011F21818E}"/>
              </a:ext>
            </a:extLst>
          </p:cNvPr>
          <p:cNvSpPr/>
          <p:nvPr/>
        </p:nvSpPr>
        <p:spPr>
          <a:xfrm>
            <a:off x="2887820" y="2909470"/>
            <a:ext cx="606463" cy="876089"/>
          </a:xfrm>
          <a:custGeom>
            <a:avLst/>
            <a:gdLst>
              <a:gd name="connsiteX0" fmla="*/ 157860 w 606463"/>
              <a:gd name="connsiteY0" fmla="*/ 579464 h 876089"/>
              <a:gd name="connsiteX1" fmla="*/ 295802 w 606463"/>
              <a:gd name="connsiteY1" fmla="*/ 250710 h 876089"/>
              <a:gd name="connsiteX2" fmla="*/ 606433 w 606463"/>
              <a:gd name="connsiteY2" fmla="*/ -207 h 876089"/>
              <a:gd name="connsiteX3" fmla="*/ 88107 w 606463"/>
              <a:gd name="connsiteY3" fmla="*/ 192886 h 876089"/>
              <a:gd name="connsiteX4" fmla="*/ 157469 w 606463"/>
              <a:gd name="connsiteY4" fmla="*/ 875883 h 876089"/>
              <a:gd name="connsiteX5" fmla="*/ 208252 w 606463"/>
              <a:gd name="connsiteY5" fmla="*/ 716493 h 876089"/>
              <a:gd name="connsiteX6" fmla="*/ 157860 w 606463"/>
              <a:gd name="connsiteY6" fmla="*/ 579464 h 876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6463" h="876089">
                <a:moveTo>
                  <a:pt x="157860" y="579464"/>
                </a:moveTo>
                <a:cubicBezTo>
                  <a:pt x="155578" y="428157"/>
                  <a:pt x="163271" y="279589"/>
                  <a:pt x="295802" y="250710"/>
                </a:cubicBezTo>
                <a:cubicBezTo>
                  <a:pt x="428334" y="221831"/>
                  <a:pt x="606433" y="-207"/>
                  <a:pt x="606433" y="-207"/>
                </a:cubicBezTo>
                <a:cubicBezTo>
                  <a:pt x="532768" y="3052"/>
                  <a:pt x="201733" y="33887"/>
                  <a:pt x="88107" y="192886"/>
                </a:cubicBezTo>
                <a:cubicBezTo>
                  <a:pt x="-12743" y="334088"/>
                  <a:pt x="-69067" y="777576"/>
                  <a:pt x="157469" y="875883"/>
                </a:cubicBezTo>
                <a:lnTo>
                  <a:pt x="208252" y="716493"/>
                </a:lnTo>
                <a:cubicBezTo>
                  <a:pt x="178721" y="687810"/>
                  <a:pt x="158773" y="644067"/>
                  <a:pt x="157860" y="579464"/>
                </a:cubicBezTo>
                <a:close/>
              </a:path>
            </a:pathLst>
          </a:custGeom>
          <a:solidFill>
            <a:srgbClr val="0A3154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0" name="Forme libre : forme 299">
            <a:extLst>
              <a:ext uri="{FF2B5EF4-FFF2-40B4-BE49-F238E27FC236}">
                <a16:creationId xmlns:a16="http://schemas.microsoft.com/office/drawing/2014/main" id="{32BDD62B-F1A3-428A-8FE4-CA066F2F8111}"/>
              </a:ext>
            </a:extLst>
          </p:cNvPr>
          <p:cNvSpPr/>
          <p:nvPr/>
        </p:nvSpPr>
        <p:spPr>
          <a:xfrm>
            <a:off x="3045158" y="3625962"/>
            <a:ext cx="346068" cy="184753"/>
          </a:xfrm>
          <a:custGeom>
            <a:avLst/>
            <a:gdLst>
              <a:gd name="connsiteX0" fmla="*/ 338893 w 338923"/>
              <a:gd name="connsiteY0" fmla="*/ 109443 h 185552"/>
              <a:gd name="connsiteX1" fmla="*/ 291956 w 338923"/>
              <a:gd name="connsiteY1" fmla="*/ 28412 h 185552"/>
              <a:gd name="connsiteX2" fmla="*/ 50753 w 338923"/>
              <a:gd name="connsiteY2" fmla="*/ -207 h 185552"/>
              <a:gd name="connsiteX3" fmla="*/ -31 w 338923"/>
              <a:gd name="connsiteY3" fmla="*/ 159183 h 185552"/>
              <a:gd name="connsiteX4" fmla="*/ 16463 w 338923"/>
              <a:gd name="connsiteY4" fmla="*/ 165702 h 185552"/>
              <a:gd name="connsiteX5" fmla="*/ 338893 w 338923"/>
              <a:gd name="connsiteY5" fmla="*/ 109443 h 185552"/>
              <a:gd name="connsiteX0" fmla="*/ 346068 w 346068"/>
              <a:gd name="connsiteY0" fmla="*/ 102506 h 184753"/>
              <a:gd name="connsiteX1" fmla="*/ 291987 w 346068"/>
              <a:gd name="connsiteY1" fmla="*/ 28619 h 184753"/>
              <a:gd name="connsiteX2" fmla="*/ 50784 w 346068"/>
              <a:gd name="connsiteY2" fmla="*/ 0 h 184753"/>
              <a:gd name="connsiteX3" fmla="*/ 0 w 346068"/>
              <a:gd name="connsiteY3" fmla="*/ 159390 h 184753"/>
              <a:gd name="connsiteX4" fmla="*/ 16494 w 346068"/>
              <a:gd name="connsiteY4" fmla="*/ 165909 h 184753"/>
              <a:gd name="connsiteX5" fmla="*/ 346068 w 346068"/>
              <a:gd name="connsiteY5" fmla="*/ 102506 h 184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6068" h="184753">
                <a:moveTo>
                  <a:pt x="346068" y="102506"/>
                </a:moveTo>
                <a:cubicBezTo>
                  <a:pt x="330422" y="75496"/>
                  <a:pt x="307633" y="55629"/>
                  <a:pt x="291987" y="28619"/>
                </a:cubicBezTo>
                <a:cubicBezTo>
                  <a:pt x="233316" y="52543"/>
                  <a:pt x="117603" y="64669"/>
                  <a:pt x="50784" y="0"/>
                </a:cubicBezTo>
                <a:lnTo>
                  <a:pt x="0" y="159390"/>
                </a:lnTo>
                <a:cubicBezTo>
                  <a:pt x="5346" y="161737"/>
                  <a:pt x="10822" y="163888"/>
                  <a:pt x="16494" y="165909"/>
                </a:cubicBezTo>
                <a:cubicBezTo>
                  <a:pt x="211673" y="232142"/>
                  <a:pt x="346068" y="102506"/>
                  <a:pt x="346068" y="102506"/>
                </a:cubicBezTo>
                <a:close/>
              </a:path>
            </a:pathLst>
          </a:custGeom>
          <a:solidFill>
            <a:srgbClr val="EFC68F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1" name="Forme libre : forme 300">
            <a:extLst>
              <a:ext uri="{FF2B5EF4-FFF2-40B4-BE49-F238E27FC236}">
                <a16:creationId xmlns:a16="http://schemas.microsoft.com/office/drawing/2014/main" id="{15B27978-FC8B-48F4-9AEC-C8ADCF7D94EF}"/>
              </a:ext>
            </a:extLst>
          </p:cNvPr>
          <p:cNvSpPr/>
          <p:nvPr/>
        </p:nvSpPr>
        <p:spPr>
          <a:xfrm>
            <a:off x="3392131" y="3051259"/>
            <a:ext cx="820808" cy="296289"/>
          </a:xfrm>
          <a:custGeom>
            <a:avLst/>
            <a:gdLst>
              <a:gd name="connsiteX0" fmla="*/ 0 w 820808"/>
              <a:gd name="connsiteY0" fmla="*/ 197331 h 296289"/>
              <a:gd name="connsiteX1" fmla="*/ 19296 w 820808"/>
              <a:gd name="connsiteY1" fmla="*/ 187487 h 296289"/>
              <a:gd name="connsiteX2" fmla="*/ 565003 w 820808"/>
              <a:gd name="connsiteY2" fmla="*/ 227644 h 296289"/>
              <a:gd name="connsiteX3" fmla="*/ 807054 w 820808"/>
              <a:gd name="connsiteY3" fmla="*/ 0 h 296289"/>
              <a:gd name="connsiteX4" fmla="*/ 820809 w 820808"/>
              <a:gd name="connsiteY4" fmla="*/ 0 h 296289"/>
              <a:gd name="connsiteX5" fmla="*/ 565003 w 820808"/>
              <a:gd name="connsiteY5" fmla="*/ 296289 h 296289"/>
              <a:gd name="connsiteX6" fmla="*/ 0 w 820808"/>
              <a:gd name="connsiteY6" fmla="*/ 233446 h 296289"/>
              <a:gd name="connsiteX7" fmla="*/ 0 w 820808"/>
              <a:gd name="connsiteY7" fmla="*/ 197331 h 296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20808" h="296289">
                <a:moveTo>
                  <a:pt x="0" y="197331"/>
                </a:moveTo>
                <a:lnTo>
                  <a:pt x="19296" y="187487"/>
                </a:lnTo>
                <a:lnTo>
                  <a:pt x="565003" y="227644"/>
                </a:lnTo>
                <a:lnTo>
                  <a:pt x="807054" y="0"/>
                </a:lnTo>
                <a:lnTo>
                  <a:pt x="820809" y="0"/>
                </a:lnTo>
                <a:lnTo>
                  <a:pt x="565003" y="296289"/>
                </a:lnTo>
                <a:lnTo>
                  <a:pt x="0" y="233446"/>
                </a:lnTo>
                <a:lnTo>
                  <a:pt x="0" y="197331"/>
                </a:lnTo>
                <a:close/>
              </a:path>
            </a:pathLst>
          </a:custGeom>
          <a:solidFill>
            <a:srgbClr val="C90630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2" name="Forme libre : forme 301">
            <a:extLst>
              <a:ext uri="{FF2B5EF4-FFF2-40B4-BE49-F238E27FC236}">
                <a16:creationId xmlns:a16="http://schemas.microsoft.com/office/drawing/2014/main" id="{B382F3CD-A658-49B7-B369-C95993549C53}"/>
              </a:ext>
            </a:extLst>
          </p:cNvPr>
          <p:cNvSpPr/>
          <p:nvPr/>
        </p:nvSpPr>
        <p:spPr>
          <a:xfrm>
            <a:off x="3411427" y="2749950"/>
            <a:ext cx="211085" cy="209439"/>
          </a:xfrm>
          <a:custGeom>
            <a:avLst/>
            <a:gdLst>
              <a:gd name="connsiteX0" fmla="*/ -31 w 211085"/>
              <a:gd name="connsiteY0" fmla="*/ 56899 h 209439"/>
              <a:gd name="connsiteX1" fmla="*/ 14507 w 211085"/>
              <a:gd name="connsiteY1" fmla="*/ 196341 h 209439"/>
              <a:gd name="connsiteX2" fmla="*/ 211055 w 211085"/>
              <a:gd name="connsiteY2" fmla="*/ 167397 h 209439"/>
              <a:gd name="connsiteX3" fmla="*/ 211055 w 211085"/>
              <a:gd name="connsiteY3" fmla="*/ -207 h 209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1085" h="209439">
                <a:moveTo>
                  <a:pt x="-31" y="56899"/>
                </a:moveTo>
                <a:lnTo>
                  <a:pt x="14507" y="196341"/>
                </a:lnTo>
                <a:cubicBezTo>
                  <a:pt x="14507" y="196341"/>
                  <a:pt x="130154" y="239693"/>
                  <a:pt x="211055" y="167397"/>
                </a:cubicBezTo>
                <a:lnTo>
                  <a:pt x="211055" y="-207"/>
                </a:lnTo>
                <a:close/>
              </a:path>
            </a:pathLst>
          </a:custGeom>
          <a:solidFill>
            <a:srgbClr val="EFC68F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3" name="Forme libre : forme 302">
            <a:extLst>
              <a:ext uri="{FF2B5EF4-FFF2-40B4-BE49-F238E27FC236}">
                <a16:creationId xmlns:a16="http://schemas.microsoft.com/office/drawing/2014/main" id="{A90EB41C-8C09-4A69-8212-5F5FF003DDD0}"/>
              </a:ext>
            </a:extLst>
          </p:cNvPr>
          <p:cNvSpPr/>
          <p:nvPr/>
        </p:nvSpPr>
        <p:spPr>
          <a:xfrm>
            <a:off x="3374942" y="3526203"/>
            <a:ext cx="24332" cy="71709"/>
          </a:xfrm>
          <a:custGeom>
            <a:avLst/>
            <a:gdLst>
              <a:gd name="connsiteX0" fmla="*/ 16283 w 24332"/>
              <a:gd name="connsiteY0" fmla="*/ -207 h 71709"/>
              <a:gd name="connsiteX1" fmla="*/ 7222 w 24332"/>
              <a:gd name="connsiteY1" fmla="*/ 71502 h 71709"/>
              <a:gd name="connsiteX2" fmla="*/ 24302 w 24332"/>
              <a:gd name="connsiteY2" fmla="*/ 48164 h 71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332" h="71709">
                <a:moveTo>
                  <a:pt x="16283" y="-207"/>
                </a:moveTo>
                <a:cubicBezTo>
                  <a:pt x="16283" y="-207"/>
                  <a:pt x="-13313" y="49924"/>
                  <a:pt x="7222" y="71502"/>
                </a:cubicBezTo>
                <a:lnTo>
                  <a:pt x="24302" y="48164"/>
                </a:lnTo>
                <a:close/>
              </a:path>
            </a:pathLst>
          </a:custGeom>
          <a:solidFill>
            <a:srgbClr val="EFC68F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4" name="Forme libre : forme 303">
            <a:extLst>
              <a:ext uri="{FF2B5EF4-FFF2-40B4-BE49-F238E27FC236}">
                <a16:creationId xmlns:a16="http://schemas.microsoft.com/office/drawing/2014/main" id="{89E7302C-8408-4CFC-A6D9-44C855D14C50}"/>
              </a:ext>
            </a:extLst>
          </p:cNvPr>
          <p:cNvSpPr/>
          <p:nvPr/>
        </p:nvSpPr>
        <p:spPr>
          <a:xfrm>
            <a:off x="3392131" y="3051259"/>
            <a:ext cx="820808" cy="927851"/>
          </a:xfrm>
          <a:custGeom>
            <a:avLst/>
            <a:gdLst>
              <a:gd name="connsiteX0" fmla="*/ 0 w 820808"/>
              <a:gd name="connsiteY0" fmla="*/ 520934 h 927851"/>
              <a:gd name="connsiteX1" fmla="*/ 0 w 820808"/>
              <a:gd name="connsiteY1" fmla="*/ 197331 h 927851"/>
              <a:gd name="connsiteX2" fmla="*/ 565003 w 820808"/>
              <a:gd name="connsiteY2" fmla="*/ 227644 h 927851"/>
              <a:gd name="connsiteX3" fmla="*/ 820809 w 820808"/>
              <a:gd name="connsiteY3" fmla="*/ 0 h 927851"/>
              <a:gd name="connsiteX4" fmla="*/ 820809 w 820808"/>
              <a:gd name="connsiteY4" fmla="*/ 704575 h 927851"/>
              <a:gd name="connsiteX5" fmla="*/ 565003 w 820808"/>
              <a:gd name="connsiteY5" fmla="*/ 927851 h 927851"/>
              <a:gd name="connsiteX6" fmla="*/ 0 w 820808"/>
              <a:gd name="connsiteY6" fmla="*/ 899689 h 927851"/>
              <a:gd name="connsiteX7" fmla="*/ 0 w 820808"/>
              <a:gd name="connsiteY7" fmla="*/ 520934 h 927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20808" h="927851">
                <a:moveTo>
                  <a:pt x="0" y="520934"/>
                </a:moveTo>
                <a:lnTo>
                  <a:pt x="0" y="197331"/>
                </a:lnTo>
                <a:lnTo>
                  <a:pt x="565003" y="227644"/>
                </a:lnTo>
                <a:lnTo>
                  <a:pt x="820809" y="0"/>
                </a:lnTo>
                <a:lnTo>
                  <a:pt x="820809" y="704575"/>
                </a:lnTo>
                <a:lnTo>
                  <a:pt x="565003" y="927851"/>
                </a:lnTo>
                <a:lnTo>
                  <a:pt x="0" y="899689"/>
                </a:lnTo>
                <a:lnTo>
                  <a:pt x="0" y="520934"/>
                </a:lnTo>
                <a:close/>
              </a:path>
            </a:pathLst>
          </a:custGeom>
          <a:solidFill>
            <a:srgbClr val="D9052C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5" name="Forme libre : forme 304">
            <a:extLst>
              <a:ext uri="{FF2B5EF4-FFF2-40B4-BE49-F238E27FC236}">
                <a16:creationId xmlns:a16="http://schemas.microsoft.com/office/drawing/2014/main" id="{09E9148D-FB4F-4D6A-9EB1-FBF8913D48C3}"/>
              </a:ext>
            </a:extLst>
          </p:cNvPr>
          <p:cNvSpPr/>
          <p:nvPr/>
        </p:nvSpPr>
        <p:spPr>
          <a:xfrm>
            <a:off x="3951918" y="3278870"/>
            <a:ext cx="10431" cy="700239"/>
          </a:xfrm>
          <a:custGeom>
            <a:avLst/>
            <a:gdLst>
              <a:gd name="connsiteX0" fmla="*/ -31 w 10431"/>
              <a:gd name="connsiteY0" fmla="*/ 39005 h 700239"/>
              <a:gd name="connsiteX1" fmla="*/ 2056 w 10431"/>
              <a:gd name="connsiteY1" fmla="*/ 688494 h 700239"/>
              <a:gd name="connsiteX2" fmla="*/ 5119 w 10431"/>
              <a:gd name="connsiteY2" fmla="*/ 688494 h 700239"/>
              <a:gd name="connsiteX3" fmla="*/ 10400 w 10431"/>
              <a:gd name="connsiteY3" fmla="*/ 39005 h 700239"/>
              <a:gd name="connsiteX4" fmla="*/ -31 w 10431"/>
              <a:gd name="connsiteY4" fmla="*/ 39005 h 700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431" h="700239">
                <a:moveTo>
                  <a:pt x="-31" y="39005"/>
                </a:moveTo>
                <a:cubicBezTo>
                  <a:pt x="-31" y="254849"/>
                  <a:pt x="686" y="472845"/>
                  <a:pt x="2056" y="688494"/>
                </a:cubicBezTo>
                <a:cubicBezTo>
                  <a:pt x="2056" y="703879"/>
                  <a:pt x="4989" y="703879"/>
                  <a:pt x="5119" y="688494"/>
                </a:cubicBezTo>
                <a:cubicBezTo>
                  <a:pt x="6619" y="472519"/>
                  <a:pt x="10465" y="255371"/>
                  <a:pt x="10400" y="39005"/>
                </a:cubicBezTo>
                <a:cubicBezTo>
                  <a:pt x="10400" y="-13278"/>
                  <a:pt x="100" y="-13278"/>
                  <a:pt x="-31" y="39005"/>
                </a:cubicBezTo>
                <a:close/>
              </a:path>
            </a:pathLst>
          </a:custGeom>
          <a:solidFill>
            <a:srgbClr val="9B052C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6" name="Forme libre : forme 305">
            <a:extLst>
              <a:ext uri="{FF2B5EF4-FFF2-40B4-BE49-F238E27FC236}">
                <a16:creationId xmlns:a16="http://schemas.microsoft.com/office/drawing/2014/main" id="{92F02ECD-E335-454C-9C3A-9E44959C77B6}"/>
              </a:ext>
            </a:extLst>
          </p:cNvPr>
          <p:cNvSpPr/>
          <p:nvPr/>
        </p:nvSpPr>
        <p:spPr>
          <a:xfrm>
            <a:off x="4136941" y="3380745"/>
            <a:ext cx="113384" cy="182176"/>
          </a:xfrm>
          <a:custGeom>
            <a:avLst/>
            <a:gdLst>
              <a:gd name="connsiteX0" fmla="*/ 108432 w 113384"/>
              <a:gd name="connsiteY0" fmla="*/ 4145 h 182176"/>
              <a:gd name="connsiteX1" fmla="*/ 86 w 113384"/>
              <a:gd name="connsiteY1" fmla="*/ 19335 h 182176"/>
              <a:gd name="connsiteX2" fmla="*/ 75903 w 113384"/>
              <a:gd name="connsiteY2" fmla="*/ 43194 h 182176"/>
              <a:gd name="connsiteX3" fmla="*/ 21 w 113384"/>
              <a:gd name="connsiteY3" fmla="*/ 63794 h 182176"/>
              <a:gd name="connsiteX4" fmla="*/ 75903 w 113384"/>
              <a:gd name="connsiteY4" fmla="*/ 93065 h 182176"/>
              <a:gd name="connsiteX5" fmla="*/ 21730 w 113384"/>
              <a:gd name="connsiteY5" fmla="*/ 109427 h 182176"/>
              <a:gd name="connsiteX6" fmla="*/ 75903 w 113384"/>
              <a:gd name="connsiteY6" fmla="*/ 134200 h 182176"/>
              <a:gd name="connsiteX7" fmla="*/ 39070 w 113384"/>
              <a:gd name="connsiteY7" fmla="*/ 155908 h 182176"/>
              <a:gd name="connsiteX8" fmla="*/ 75903 w 113384"/>
              <a:gd name="connsiteY8" fmla="*/ 178725 h 182176"/>
              <a:gd name="connsiteX9" fmla="*/ 108498 w 113384"/>
              <a:gd name="connsiteY9" fmla="*/ 168946 h 182176"/>
              <a:gd name="connsiteX10" fmla="*/ 108432 w 113384"/>
              <a:gd name="connsiteY10" fmla="*/ 4145 h 182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3384" h="182176">
                <a:moveTo>
                  <a:pt x="108432" y="4145"/>
                </a:moveTo>
                <a:cubicBezTo>
                  <a:pt x="75837" y="-2374"/>
                  <a:pt x="2237" y="-4525"/>
                  <a:pt x="86" y="19335"/>
                </a:cubicBezTo>
                <a:cubicBezTo>
                  <a:pt x="-2065" y="43194"/>
                  <a:pt x="75903" y="43194"/>
                  <a:pt x="75903" y="43194"/>
                </a:cubicBezTo>
                <a:cubicBezTo>
                  <a:pt x="75903" y="43194"/>
                  <a:pt x="-2326" y="45346"/>
                  <a:pt x="21" y="63794"/>
                </a:cubicBezTo>
                <a:cubicBezTo>
                  <a:pt x="2368" y="82243"/>
                  <a:pt x="75903" y="93065"/>
                  <a:pt x="75903" y="93065"/>
                </a:cubicBezTo>
                <a:cubicBezTo>
                  <a:pt x="75903" y="93065"/>
                  <a:pt x="23750" y="97563"/>
                  <a:pt x="21730" y="109427"/>
                </a:cubicBezTo>
                <a:cubicBezTo>
                  <a:pt x="19709" y="121292"/>
                  <a:pt x="75903" y="134200"/>
                  <a:pt x="75903" y="134200"/>
                </a:cubicBezTo>
                <a:cubicBezTo>
                  <a:pt x="75903" y="134200"/>
                  <a:pt x="39070" y="145086"/>
                  <a:pt x="39070" y="155908"/>
                </a:cubicBezTo>
                <a:cubicBezTo>
                  <a:pt x="39070" y="166729"/>
                  <a:pt x="75903" y="178725"/>
                  <a:pt x="75903" y="178725"/>
                </a:cubicBezTo>
                <a:cubicBezTo>
                  <a:pt x="75903" y="178725"/>
                  <a:pt x="101979" y="190589"/>
                  <a:pt x="108498" y="168946"/>
                </a:cubicBezTo>
                <a:cubicBezTo>
                  <a:pt x="115017" y="147303"/>
                  <a:pt x="114951" y="30156"/>
                  <a:pt x="108432" y="4145"/>
                </a:cubicBezTo>
                <a:close/>
              </a:path>
            </a:pathLst>
          </a:custGeom>
          <a:solidFill>
            <a:srgbClr val="EFC68F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7" name="Forme libre : forme 306">
            <a:extLst>
              <a:ext uri="{FF2B5EF4-FFF2-40B4-BE49-F238E27FC236}">
                <a16:creationId xmlns:a16="http://schemas.microsoft.com/office/drawing/2014/main" id="{5435DD66-8AD4-4BAB-AB1B-888E61B6921E}"/>
              </a:ext>
            </a:extLst>
          </p:cNvPr>
          <p:cNvSpPr/>
          <p:nvPr/>
        </p:nvSpPr>
        <p:spPr>
          <a:xfrm>
            <a:off x="3330000" y="3489149"/>
            <a:ext cx="258701" cy="246464"/>
          </a:xfrm>
          <a:custGeom>
            <a:avLst/>
            <a:gdLst>
              <a:gd name="connsiteX0" fmla="*/ -31 w 251557"/>
              <a:gd name="connsiteY0" fmla="*/ 164280 h 245518"/>
              <a:gd name="connsiteX1" fmla="*/ 93778 w 251557"/>
              <a:gd name="connsiteY1" fmla="*/ 42049 h 245518"/>
              <a:gd name="connsiteX2" fmla="*/ 214510 w 251557"/>
              <a:gd name="connsiteY2" fmla="*/ 7303 h 245518"/>
              <a:gd name="connsiteX3" fmla="*/ 119137 w 251557"/>
              <a:gd name="connsiteY3" fmla="*/ 70211 h 245518"/>
              <a:gd name="connsiteX4" fmla="*/ 251277 w 251557"/>
              <a:gd name="connsiteY4" fmla="*/ 35530 h 245518"/>
              <a:gd name="connsiteX5" fmla="*/ 143518 w 251557"/>
              <a:gd name="connsiteY5" fmla="*/ 111411 h 245518"/>
              <a:gd name="connsiteX6" fmla="*/ 236218 w 251557"/>
              <a:gd name="connsiteY6" fmla="*/ 98373 h 245518"/>
              <a:gd name="connsiteX7" fmla="*/ 157078 w 251557"/>
              <a:gd name="connsiteY7" fmla="*/ 146093 h 245518"/>
              <a:gd name="connsiteX8" fmla="*/ 226896 w 251557"/>
              <a:gd name="connsiteY8" fmla="*/ 164280 h 245518"/>
              <a:gd name="connsiteX9" fmla="*/ 125721 w 251557"/>
              <a:gd name="connsiteY9" fmla="*/ 176406 h 245518"/>
              <a:gd name="connsiteX10" fmla="*/ 46906 w 251557"/>
              <a:gd name="connsiteY10" fmla="*/ 245312 h 245518"/>
              <a:gd name="connsiteX0" fmla="*/ 0 w 258701"/>
              <a:gd name="connsiteY0" fmla="*/ 170195 h 246464"/>
              <a:gd name="connsiteX1" fmla="*/ 100953 w 258701"/>
              <a:gd name="connsiteY1" fmla="*/ 43201 h 246464"/>
              <a:gd name="connsiteX2" fmla="*/ 221685 w 258701"/>
              <a:gd name="connsiteY2" fmla="*/ 8455 h 246464"/>
              <a:gd name="connsiteX3" fmla="*/ 126312 w 258701"/>
              <a:gd name="connsiteY3" fmla="*/ 71363 h 246464"/>
              <a:gd name="connsiteX4" fmla="*/ 258452 w 258701"/>
              <a:gd name="connsiteY4" fmla="*/ 36682 h 246464"/>
              <a:gd name="connsiteX5" fmla="*/ 150693 w 258701"/>
              <a:gd name="connsiteY5" fmla="*/ 112563 h 246464"/>
              <a:gd name="connsiteX6" fmla="*/ 243393 w 258701"/>
              <a:gd name="connsiteY6" fmla="*/ 99525 h 246464"/>
              <a:gd name="connsiteX7" fmla="*/ 164253 w 258701"/>
              <a:gd name="connsiteY7" fmla="*/ 147245 h 246464"/>
              <a:gd name="connsiteX8" fmla="*/ 234071 w 258701"/>
              <a:gd name="connsiteY8" fmla="*/ 165432 h 246464"/>
              <a:gd name="connsiteX9" fmla="*/ 132896 w 258701"/>
              <a:gd name="connsiteY9" fmla="*/ 177558 h 246464"/>
              <a:gd name="connsiteX10" fmla="*/ 54081 w 258701"/>
              <a:gd name="connsiteY10" fmla="*/ 246464 h 246464"/>
              <a:gd name="connsiteX11" fmla="*/ 0 w 258701"/>
              <a:gd name="connsiteY11" fmla="*/ 170195 h 246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8701" h="246464">
                <a:moveTo>
                  <a:pt x="0" y="170195"/>
                </a:moveTo>
                <a:cubicBezTo>
                  <a:pt x="0" y="170195"/>
                  <a:pt x="64005" y="70158"/>
                  <a:pt x="100953" y="43201"/>
                </a:cubicBezTo>
                <a:cubicBezTo>
                  <a:pt x="137901" y="16244"/>
                  <a:pt x="213015" y="-15470"/>
                  <a:pt x="221685" y="8455"/>
                </a:cubicBezTo>
                <a:cubicBezTo>
                  <a:pt x="230355" y="32380"/>
                  <a:pt x="126312" y="71363"/>
                  <a:pt x="126312" y="71363"/>
                </a:cubicBezTo>
                <a:cubicBezTo>
                  <a:pt x="126312" y="71363"/>
                  <a:pt x="254019" y="23644"/>
                  <a:pt x="258452" y="36682"/>
                </a:cubicBezTo>
                <a:cubicBezTo>
                  <a:pt x="262885" y="49720"/>
                  <a:pt x="207539" y="90855"/>
                  <a:pt x="150693" y="112563"/>
                </a:cubicBezTo>
                <a:cubicBezTo>
                  <a:pt x="191307" y="108196"/>
                  <a:pt x="241177" y="86487"/>
                  <a:pt x="243393" y="99525"/>
                </a:cubicBezTo>
                <a:cubicBezTo>
                  <a:pt x="245610" y="112563"/>
                  <a:pt x="202193" y="136358"/>
                  <a:pt x="164253" y="147245"/>
                </a:cubicBezTo>
                <a:cubicBezTo>
                  <a:pt x="183810" y="140726"/>
                  <a:pt x="240004" y="148940"/>
                  <a:pt x="234071" y="165432"/>
                </a:cubicBezTo>
                <a:cubicBezTo>
                  <a:pt x="228139" y="181926"/>
                  <a:pt x="132896" y="177558"/>
                  <a:pt x="132896" y="177558"/>
                </a:cubicBezTo>
                <a:lnTo>
                  <a:pt x="54081" y="246464"/>
                </a:lnTo>
                <a:cubicBezTo>
                  <a:pt x="38435" y="219453"/>
                  <a:pt x="15646" y="197206"/>
                  <a:pt x="0" y="170195"/>
                </a:cubicBezTo>
                <a:close/>
              </a:path>
            </a:pathLst>
          </a:custGeom>
          <a:solidFill>
            <a:srgbClr val="EFC68F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8" name="Forme libre : forme 307">
            <a:extLst>
              <a:ext uri="{FF2B5EF4-FFF2-40B4-BE49-F238E27FC236}">
                <a16:creationId xmlns:a16="http://schemas.microsoft.com/office/drawing/2014/main" id="{0A8AFB80-C587-43BC-8164-7CF5EC6BDB6A}"/>
              </a:ext>
            </a:extLst>
          </p:cNvPr>
          <p:cNvSpPr/>
          <p:nvPr/>
        </p:nvSpPr>
        <p:spPr>
          <a:xfrm>
            <a:off x="3399112" y="2888274"/>
            <a:ext cx="284775" cy="335912"/>
          </a:xfrm>
          <a:custGeom>
            <a:avLst/>
            <a:gdLst>
              <a:gd name="connsiteX0" fmla="*/ 14501 w 284775"/>
              <a:gd name="connsiteY0" fmla="*/ 27247 h 335912"/>
              <a:gd name="connsiteX1" fmla="*/ 1919 w 284775"/>
              <a:gd name="connsiteY1" fmla="*/ 127770 h 335912"/>
              <a:gd name="connsiteX2" fmla="*/ 37513 w 284775"/>
              <a:gd name="connsiteY2" fmla="*/ 224186 h 335912"/>
              <a:gd name="connsiteX3" fmla="*/ 113524 w 284775"/>
              <a:gd name="connsiteY3" fmla="*/ 305674 h 335912"/>
              <a:gd name="connsiteX4" fmla="*/ 164177 w 284775"/>
              <a:gd name="connsiteY4" fmla="*/ 330772 h 335912"/>
              <a:gd name="connsiteX5" fmla="*/ 221544 w 284775"/>
              <a:gd name="connsiteY5" fmla="*/ 332206 h 335912"/>
              <a:gd name="connsiteX6" fmla="*/ 259746 w 284775"/>
              <a:gd name="connsiteY6" fmla="*/ 303784 h 335912"/>
              <a:gd name="connsiteX7" fmla="*/ 278846 w 284775"/>
              <a:gd name="connsiteY7" fmla="*/ 262062 h 335912"/>
              <a:gd name="connsiteX8" fmla="*/ 282236 w 284775"/>
              <a:gd name="connsiteY8" fmla="*/ 173403 h 335912"/>
              <a:gd name="connsiteX9" fmla="*/ 264049 w 284775"/>
              <a:gd name="connsiteY9" fmla="*/ 87026 h 335912"/>
              <a:gd name="connsiteX10" fmla="*/ 249967 w 284775"/>
              <a:gd name="connsiteY10" fmla="*/ 44783 h 335912"/>
              <a:gd name="connsiteX11" fmla="*/ 241362 w 284775"/>
              <a:gd name="connsiteY11" fmla="*/ 23922 h 335912"/>
              <a:gd name="connsiteX12" fmla="*/ 230345 w 284775"/>
              <a:gd name="connsiteY12" fmla="*/ 3648 h 335912"/>
              <a:gd name="connsiteX13" fmla="*/ 226955 w 284775"/>
              <a:gd name="connsiteY13" fmla="*/ 454 h 335912"/>
              <a:gd name="connsiteX14" fmla="*/ 224348 w 284775"/>
              <a:gd name="connsiteY14" fmla="*/ -198 h 335912"/>
              <a:gd name="connsiteX15" fmla="*/ 225195 w 284775"/>
              <a:gd name="connsiteY15" fmla="*/ 3583 h 335912"/>
              <a:gd name="connsiteX16" fmla="*/ 232757 w 284775"/>
              <a:gd name="connsiteY16" fmla="*/ 19946 h 335912"/>
              <a:gd name="connsiteX17" fmla="*/ 239276 w 284775"/>
              <a:gd name="connsiteY17" fmla="*/ 37938 h 335912"/>
              <a:gd name="connsiteX18" fmla="*/ 250815 w 284775"/>
              <a:gd name="connsiteY18" fmla="*/ 76335 h 335912"/>
              <a:gd name="connsiteX19" fmla="*/ 269394 w 284775"/>
              <a:gd name="connsiteY19" fmla="*/ 159257 h 335912"/>
              <a:gd name="connsiteX20" fmla="*/ 271936 w 284775"/>
              <a:gd name="connsiteY20" fmla="*/ 244461 h 335912"/>
              <a:gd name="connsiteX21" fmla="*/ 260593 w 284775"/>
              <a:gd name="connsiteY21" fmla="*/ 283249 h 335912"/>
              <a:gd name="connsiteX22" fmla="*/ 237190 w 284775"/>
              <a:gd name="connsiteY22" fmla="*/ 312584 h 335912"/>
              <a:gd name="connsiteX23" fmla="*/ 188949 w 284775"/>
              <a:gd name="connsiteY23" fmla="*/ 324318 h 335912"/>
              <a:gd name="connsiteX24" fmla="*/ 139275 w 284775"/>
              <a:gd name="connsiteY24" fmla="*/ 307565 h 335912"/>
              <a:gd name="connsiteX25" fmla="*/ 61046 w 284775"/>
              <a:gd name="connsiteY25" fmla="*/ 235855 h 335912"/>
              <a:gd name="connsiteX26" fmla="*/ 17369 w 284775"/>
              <a:gd name="connsiteY26" fmla="*/ 138592 h 335912"/>
              <a:gd name="connsiteX27" fmla="*/ 20694 w 284775"/>
              <a:gd name="connsiteY27" fmla="*/ 32462 h 335912"/>
              <a:gd name="connsiteX28" fmla="*/ 14501 w 284775"/>
              <a:gd name="connsiteY28" fmla="*/ 27247 h 335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84775" h="335912">
                <a:moveTo>
                  <a:pt x="14501" y="27247"/>
                </a:moveTo>
                <a:cubicBezTo>
                  <a:pt x="1378" y="59021"/>
                  <a:pt x="-2970" y="93741"/>
                  <a:pt x="1919" y="127770"/>
                </a:cubicBezTo>
                <a:cubicBezTo>
                  <a:pt x="6912" y="162041"/>
                  <a:pt x="19038" y="194890"/>
                  <a:pt x="37513" y="224186"/>
                </a:cubicBezTo>
                <a:cubicBezTo>
                  <a:pt x="56907" y="256338"/>
                  <a:pt x="82794" y="284096"/>
                  <a:pt x="113524" y="305674"/>
                </a:cubicBezTo>
                <a:cubicBezTo>
                  <a:pt x="129027" y="316574"/>
                  <a:pt x="146113" y="325042"/>
                  <a:pt x="164177" y="330772"/>
                </a:cubicBezTo>
                <a:cubicBezTo>
                  <a:pt x="182750" y="336822"/>
                  <a:pt x="202692" y="337317"/>
                  <a:pt x="221544" y="332206"/>
                </a:cubicBezTo>
                <a:cubicBezTo>
                  <a:pt x="237021" y="327122"/>
                  <a:pt x="250430" y="317147"/>
                  <a:pt x="259746" y="303784"/>
                </a:cubicBezTo>
                <a:cubicBezTo>
                  <a:pt x="268768" y="291254"/>
                  <a:pt x="275255" y="277082"/>
                  <a:pt x="278846" y="262062"/>
                </a:cubicBezTo>
                <a:cubicBezTo>
                  <a:pt x="285333" y="232961"/>
                  <a:pt x="286480" y="202921"/>
                  <a:pt x="282236" y="173403"/>
                </a:cubicBezTo>
                <a:cubicBezTo>
                  <a:pt x="278605" y="144153"/>
                  <a:pt x="272523" y="115260"/>
                  <a:pt x="264049" y="87026"/>
                </a:cubicBezTo>
                <a:cubicBezTo>
                  <a:pt x="259942" y="72880"/>
                  <a:pt x="255248" y="58734"/>
                  <a:pt x="249967" y="44783"/>
                </a:cubicBezTo>
                <a:cubicBezTo>
                  <a:pt x="247295" y="37808"/>
                  <a:pt x="244492" y="30832"/>
                  <a:pt x="241362" y="23922"/>
                </a:cubicBezTo>
                <a:cubicBezTo>
                  <a:pt x="238344" y="16830"/>
                  <a:pt x="234654" y="10037"/>
                  <a:pt x="230345" y="3648"/>
                </a:cubicBezTo>
                <a:cubicBezTo>
                  <a:pt x="229406" y="2396"/>
                  <a:pt x="228259" y="1321"/>
                  <a:pt x="226955" y="454"/>
                </a:cubicBezTo>
                <a:cubicBezTo>
                  <a:pt x="226173" y="-28"/>
                  <a:pt x="225260" y="-257"/>
                  <a:pt x="224348" y="-198"/>
                </a:cubicBezTo>
                <a:cubicBezTo>
                  <a:pt x="223305" y="-198"/>
                  <a:pt x="223631" y="1627"/>
                  <a:pt x="225195" y="3583"/>
                </a:cubicBezTo>
                <a:cubicBezTo>
                  <a:pt x="228259" y="8772"/>
                  <a:pt x="230795" y="14248"/>
                  <a:pt x="232757" y="19946"/>
                </a:cubicBezTo>
                <a:cubicBezTo>
                  <a:pt x="234908" y="25748"/>
                  <a:pt x="236929" y="31810"/>
                  <a:pt x="239276" y="37938"/>
                </a:cubicBezTo>
                <a:cubicBezTo>
                  <a:pt x="243253" y="50259"/>
                  <a:pt x="247099" y="63102"/>
                  <a:pt x="250815" y="76335"/>
                </a:cubicBezTo>
                <a:cubicBezTo>
                  <a:pt x="258527" y="103611"/>
                  <a:pt x="264733" y="131297"/>
                  <a:pt x="269394" y="159257"/>
                </a:cubicBezTo>
                <a:cubicBezTo>
                  <a:pt x="274355" y="187387"/>
                  <a:pt x="275216" y="216083"/>
                  <a:pt x="271936" y="244461"/>
                </a:cubicBezTo>
                <a:cubicBezTo>
                  <a:pt x="270183" y="257896"/>
                  <a:pt x="266356" y="270986"/>
                  <a:pt x="260593" y="283249"/>
                </a:cubicBezTo>
                <a:cubicBezTo>
                  <a:pt x="255209" y="294729"/>
                  <a:pt x="247190" y="304781"/>
                  <a:pt x="237190" y="312584"/>
                </a:cubicBezTo>
                <a:cubicBezTo>
                  <a:pt x="223155" y="322421"/>
                  <a:pt x="205931" y="326606"/>
                  <a:pt x="188949" y="324318"/>
                </a:cubicBezTo>
                <a:cubicBezTo>
                  <a:pt x="171465" y="321998"/>
                  <a:pt x="154594" y="316307"/>
                  <a:pt x="139275" y="307565"/>
                </a:cubicBezTo>
                <a:cubicBezTo>
                  <a:pt x="108277" y="289657"/>
                  <a:pt x="81581" y="265178"/>
                  <a:pt x="61046" y="235855"/>
                </a:cubicBezTo>
                <a:cubicBezTo>
                  <a:pt x="40010" y="206748"/>
                  <a:pt x="25146" y="173651"/>
                  <a:pt x="17369" y="138592"/>
                </a:cubicBezTo>
                <a:cubicBezTo>
                  <a:pt x="9787" y="103474"/>
                  <a:pt x="10935" y="67039"/>
                  <a:pt x="20694" y="32462"/>
                </a:cubicBezTo>
                <a:cubicBezTo>
                  <a:pt x="23953" y="20532"/>
                  <a:pt x="20042" y="14013"/>
                  <a:pt x="14501" y="27247"/>
                </a:cubicBezTo>
                <a:close/>
              </a:path>
            </a:pathLst>
          </a:custGeom>
          <a:solidFill>
            <a:srgbClr val="FFC522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9" name="Forme libre : forme 308">
            <a:extLst>
              <a:ext uri="{FF2B5EF4-FFF2-40B4-BE49-F238E27FC236}">
                <a16:creationId xmlns:a16="http://schemas.microsoft.com/office/drawing/2014/main" id="{941D5874-C074-4367-8F55-F60605BDBC97}"/>
              </a:ext>
            </a:extLst>
          </p:cNvPr>
          <p:cNvSpPr/>
          <p:nvPr/>
        </p:nvSpPr>
        <p:spPr>
          <a:xfrm>
            <a:off x="3444348" y="3224273"/>
            <a:ext cx="512785" cy="54629"/>
          </a:xfrm>
          <a:custGeom>
            <a:avLst/>
            <a:gdLst>
              <a:gd name="connsiteX0" fmla="*/ 0 w 512785"/>
              <a:gd name="connsiteY0" fmla="*/ 16884 h 54629"/>
              <a:gd name="connsiteX1" fmla="*/ 0 w 512785"/>
              <a:gd name="connsiteY1" fmla="*/ 0 h 54629"/>
              <a:gd name="connsiteX2" fmla="*/ 512786 w 512785"/>
              <a:gd name="connsiteY2" fmla="*/ 54629 h 54629"/>
              <a:gd name="connsiteX3" fmla="*/ 0 w 512785"/>
              <a:gd name="connsiteY3" fmla="*/ 16884 h 54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785" h="54629">
                <a:moveTo>
                  <a:pt x="0" y="16884"/>
                </a:moveTo>
                <a:lnTo>
                  <a:pt x="0" y="0"/>
                </a:lnTo>
                <a:lnTo>
                  <a:pt x="512786" y="54629"/>
                </a:lnTo>
                <a:lnTo>
                  <a:pt x="0" y="16884"/>
                </a:lnTo>
                <a:close/>
              </a:path>
            </a:pathLst>
          </a:custGeom>
          <a:solidFill>
            <a:srgbClr val="FFFFFF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10" name="Forme libre : forme 309">
            <a:extLst>
              <a:ext uri="{FF2B5EF4-FFF2-40B4-BE49-F238E27FC236}">
                <a16:creationId xmlns:a16="http://schemas.microsoft.com/office/drawing/2014/main" id="{42F12ADB-F261-45A9-B9DF-351E33E38053}"/>
              </a:ext>
            </a:extLst>
          </p:cNvPr>
          <p:cNvSpPr/>
          <p:nvPr/>
        </p:nvSpPr>
        <p:spPr>
          <a:xfrm>
            <a:off x="3957134" y="3051259"/>
            <a:ext cx="217865" cy="227643"/>
          </a:xfrm>
          <a:custGeom>
            <a:avLst/>
            <a:gdLst>
              <a:gd name="connsiteX0" fmla="*/ 0 w 217865"/>
              <a:gd name="connsiteY0" fmla="*/ 227644 h 227643"/>
              <a:gd name="connsiteX1" fmla="*/ 217865 w 217865"/>
              <a:gd name="connsiteY1" fmla="*/ 0 h 227643"/>
              <a:gd name="connsiteX2" fmla="*/ 217865 w 217865"/>
              <a:gd name="connsiteY2" fmla="*/ 22817 h 227643"/>
              <a:gd name="connsiteX3" fmla="*/ 0 w 217865"/>
              <a:gd name="connsiteY3" fmla="*/ 227644 h 227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7865" h="227643">
                <a:moveTo>
                  <a:pt x="0" y="227644"/>
                </a:moveTo>
                <a:lnTo>
                  <a:pt x="217865" y="0"/>
                </a:lnTo>
                <a:lnTo>
                  <a:pt x="217865" y="22817"/>
                </a:lnTo>
                <a:lnTo>
                  <a:pt x="0" y="227644"/>
                </a:lnTo>
                <a:close/>
              </a:path>
            </a:pathLst>
          </a:custGeom>
          <a:solidFill>
            <a:srgbClr val="FFFFFF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11" name="Forme libre : forme 310">
            <a:extLst>
              <a:ext uri="{FF2B5EF4-FFF2-40B4-BE49-F238E27FC236}">
                <a16:creationId xmlns:a16="http://schemas.microsoft.com/office/drawing/2014/main" id="{CFFEE15E-A424-48D6-8E95-05237C175258}"/>
              </a:ext>
            </a:extLst>
          </p:cNvPr>
          <p:cNvSpPr/>
          <p:nvPr/>
        </p:nvSpPr>
        <p:spPr>
          <a:xfrm>
            <a:off x="3462993" y="3210649"/>
            <a:ext cx="494141" cy="68254"/>
          </a:xfrm>
          <a:custGeom>
            <a:avLst/>
            <a:gdLst>
              <a:gd name="connsiteX0" fmla="*/ 0 w 494141"/>
              <a:gd name="connsiteY0" fmla="*/ 13625 h 68254"/>
              <a:gd name="connsiteX1" fmla="*/ 0 w 494141"/>
              <a:gd name="connsiteY1" fmla="*/ 0 h 68254"/>
              <a:gd name="connsiteX2" fmla="*/ 494141 w 494141"/>
              <a:gd name="connsiteY2" fmla="*/ 68254 h 68254"/>
              <a:gd name="connsiteX3" fmla="*/ 0 w 494141"/>
              <a:gd name="connsiteY3" fmla="*/ 13625 h 68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4141" h="68254">
                <a:moveTo>
                  <a:pt x="0" y="13625"/>
                </a:moveTo>
                <a:lnTo>
                  <a:pt x="0" y="0"/>
                </a:lnTo>
                <a:lnTo>
                  <a:pt x="494141" y="68254"/>
                </a:lnTo>
                <a:lnTo>
                  <a:pt x="0" y="13625"/>
                </a:lnTo>
                <a:close/>
              </a:path>
            </a:pathLst>
          </a:custGeom>
          <a:solidFill>
            <a:srgbClr val="F2F1F0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12" name="Forme libre : forme 311">
            <a:extLst>
              <a:ext uri="{FF2B5EF4-FFF2-40B4-BE49-F238E27FC236}">
                <a16:creationId xmlns:a16="http://schemas.microsoft.com/office/drawing/2014/main" id="{36E61EC2-2780-4BE2-8ACF-F8C5CA44C5AE}"/>
              </a:ext>
            </a:extLst>
          </p:cNvPr>
          <p:cNvSpPr/>
          <p:nvPr/>
        </p:nvSpPr>
        <p:spPr>
          <a:xfrm>
            <a:off x="3957134" y="3062146"/>
            <a:ext cx="179859" cy="216757"/>
          </a:xfrm>
          <a:custGeom>
            <a:avLst/>
            <a:gdLst>
              <a:gd name="connsiteX0" fmla="*/ 0 w 179859"/>
              <a:gd name="connsiteY0" fmla="*/ 216757 h 216757"/>
              <a:gd name="connsiteX1" fmla="*/ 179859 w 179859"/>
              <a:gd name="connsiteY1" fmla="*/ 0 h 216757"/>
              <a:gd name="connsiteX2" fmla="*/ 179859 w 179859"/>
              <a:gd name="connsiteY2" fmla="*/ 28879 h 216757"/>
              <a:gd name="connsiteX3" fmla="*/ 0 w 179859"/>
              <a:gd name="connsiteY3" fmla="*/ 216757 h 216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9859" h="216757">
                <a:moveTo>
                  <a:pt x="0" y="216757"/>
                </a:moveTo>
                <a:lnTo>
                  <a:pt x="179859" y="0"/>
                </a:lnTo>
                <a:lnTo>
                  <a:pt x="179859" y="28879"/>
                </a:lnTo>
                <a:lnTo>
                  <a:pt x="0" y="216757"/>
                </a:lnTo>
                <a:close/>
              </a:path>
            </a:pathLst>
          </a:custGeom>
          <a:solidFill>
            <a:srgbClr val="F2F1F0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70" name="Forme libre : forme 369">
            <a:extLst>
              <a:ext uri="{FF2B5EF4-FFF2-40B4-BE49-F238E27FC236}">
                <a16:creationId xmlns:a16="http://schemas.microsoft.com/office/drawing/2014/main" id="{E461E848-5DCE-425D-8D74-7823E184CB4B}"/>
              </a:ext>
            </a:extLst>
          </p:cNvPr>
          <p:cNvSpPr/>
          <p:nvPr/>
        </p:nvSpPr>
        <p:spPr>
          <a:xfrm>
            <a:off x="1110185" y="2272889"/>
            <a:ext cx="1851544" cy="2832445"/>
          </a:xfrm>
          <a:custGeom>
            <a:avLst/>
            <a:gdLst>
              <a:gd name="connsiteX0" fmla="*/ 653546 w 1851544"/>
              <a:gd name="connsiteY0" fmla="*/ 1259930 h 2832445"/>
              <a:gd name="connsiteX1" fmla="*/ 658737 w 1851544"/>
              <a:gd name="connsiteY1" fmla="*/ 1282485 h 2832445"/>
              <a:gd name="connsiteX2" fmla="*/ 660955 w 1851544"/>
              <a:gd name="connsiteY2" fmla="*/ 1297537 h 2832445"/>
              <a:gd name="connsiteX3" fmla="*/ 664895 w 1851544"/>
              <a:gd name="connsiteY3" fmla="*/ 1333878 h 2832445"/>
              <a:gd name="connsiteX4" fmla="*/ 668614 w 1851544"/>
              <a:gd name="connsiteY4" fmla="*/ 1393256 h 2832445"/>
              <a:gd name="connsiteX5" fmla="*/ 668590 w 1851544"/>
              <a:gd name="connsiteY5" fmla="*/ 1436163 h 2832445"/>
              <a:gd name="connsiteX6" fmla="*/ 664999 w 1851544"/>
              <a:gd name="connsiteY6" fmla="*/ 1501884 h 2832445"/>
              <a:gd name="connsiteX7" fmla="*/ 657417 w 1851544"/>
              <a:gd name="connsiteY7" fmla="*/ 1554091 h 2832445"/>
              <a:gd name="connsiteX8" fmla="*/ 638134 w 1851544"/>
              <a:gd name="connsiteY8" fmla="*/ 1636673 h 2832445"/>
              <a:gd name="connsiteX9" fmla="*/ 636047 w 1851544"/>
              <a:gd name="connsiteY9" fmla="*/ 1643301 h 2832445"/>
              <a:gd name="connsiteX10" fmla="*/ 609924 w 1851544"/>
              <a:gd name="connsiteY10" fmla="*/ 1697561 h 2832445"/>
              <a:gd name="connsiteX11" fmla="*/ 609998 w 1851544"/>
              <a:gd name="connsiteY11" fmla="*/ 1697616 h 2832445"/>
              <a:gd name="connsiteX12" fmla="*/ 634420 w 1851544"/>
              <a:gd name="connsiteY12" fmla="*/ 1648466 h 2832445"/>
              <a:gd name="connsiteX13" fmla="*/ 636047 w 1851544"/>
              <a:gd name="connsiteY13" fmla="*/ 1643301 h 2832445"/>
              <a:gd name="connsiteX14" fmla="*/ 637094 w 1851544"/>
              <a:gd name="connsiteY14" fmla="*/ 1641125 h 2832445"/>
              <a:gd name="connsiteX15" fmla="*/ 638134 w 1851544"/>
              <a:gd name="connsiteY15" fmla="*/ 1636673 h 2832445"/>
              <a:gd name="connsiteX16" fmla="*/ 651663 w 1851544"/>
              <a:gd name="connsiteY16" fmla="*/ 1593709 h 2832445"/>
              <a:gd name="connsiteX17" fmla="*/ 657417 w 1851544"/>
              <a:gd name="connsiteY17" fmla="*/ 1554091 h 2832445"/>
              <a:gd name="connsiteX18" fmla="*/ 663591 w 1851544"/>
              <a:gd name="connsiteY18" fmla="*/ 1527649 h 2832445"/>
              <a:gd name="connsiteX19" fmla="*/ 664999 w 1851544"/>
              <a:gd name="connsiteY19" fmla="*/ 1501884 h 2832445"/>
              <a:gd name="connsiteX20" fmla="*/ 668567 w 1851544"/>
              <a:gd name="connsiteY20" fmla="*/ 1477315 h 2832445"/>
              <a:gd name="connsiteX21" fmla="*/ 668590 w 1851544"/>
              <a:gd name="connsiteY21" fmla="*/ 1436163 h 2832445"/>
              <a:gd name="connsiteX22" fmla="*/ 669853 w 1851544"/>
              <a:gd name="connsiteY22" fmla="*/ 1413042 h 2832445"/>
              <a:gd name="connsiteX23" fmla="*/ 668614 w 1851544"/>
              <a:gd name="connsiteY23" fmla="*/ 1393256 h 2832445"/>
              <a:gd name="connsiteX24" fmla="*/ 668628 w 1851544"/>
              <a:gd name="connsiteY24" fmla="*/ 1368308 h 2832445"/>
              <a:gd name="connsiteX25" fmla="*/ 664895 w 1851544"/>
              <a:gd name="connsiteY25" fmla="*/ 1333878 h 2832445"/>
              <a:gd name="connsiteX26" fmla="*/ 663849 w 1851544"/>
              <a:gd name="connsiteY26" fmla="*/ 1317178 h 2832445"/>
              <a:gd name="connsiteX27" fmla="*/ 660955 w 1851544"/>
              <a:gd name="connsiteY27" fmla="*/ 1297537 h 2832445"/>
              <a:gd name="connsiteX28" fmla="*/ 659765 w 1851544"/>
              <a:gd name="connsiteY28" fmla="*/ 1286560 h 2832445"/>
              <a:gd name="connsiteX29" fmla="*/ 653787 w 1851544"/>
              <a:gd name="connsiteY29" fmla="*/ 1259942 h 2832445"/>
              <a:gd name="connsiteX30" fmla="*/ 9337 w 1851544"/>
              <a:gd name="connsiteY30" fmla="*/ 0 h 2832445"/>
              <a:gd name="connsiteX31" fmla="*/ 28894 w 1851544"/>
              <a:gd name="connsiteY31" fmla="*/ 0 h 2832445"/>
              <a:gd name="connsiteX32" fmla="*/ 28894 w 1851544"/>
              <a:gd name="connsiteY32" fmla="*/ 1933017 h 2832445"/>
              <a:gd name="connsiteX33" fmla="*/ 25113 w 1851544"/>
              <a:gd name="connsiteY33" fmla="*/ 2046253 h 2832445"/>
              <a:gd name="connsiteX34" fmla="*/ 148192 w 1851544"/>
              <a:gd name="connsiteY34" fmla="*/ 2721622 h 2832445"/>
              <a:gd name="connsiteX35" fmla="*/ 384572 w 1851544"/>
              <a:gd name="connsiteY35" fmla="*/ 2812888 h 2832445"/>
              <a:gd name="connsiteX36" fmla="*/ 920108 w 1851544"/>
              <a:gd name="connsiteY36" fmla="*/ 2529572 h 2832445"/>
              <a:gd name="connsiteX37" fmla="*/ 954304 w 1851544"/>
              <a:gd name="connsiteY37" fmla="*/ 2481673 h 2832445"/>
              <a:gd name="connsiteX38" fmla="*/ 979666 w 1851544"/>
              <a:gd name="connsiteY38" fmla="*/ 2452093 h 2832445"/>
              <a:gd name="connsiteX39" fmla="*/ 954502 w 1851544"/>
              <a:gd name="connsiteY39" fmla="*/ 2436278 h 2832445"/>
              <a:gd name="connsiteX40" fmla="*/ 882297 w 1851544"/>
              <a:gd name="connsiteY40" fmla="*/ 2385046 h 2832445"/>
              <a:gd name="connsiteX41" fmla="*/ 882297 w 1851544"/>
              <a:gd name="connsiteY41" fmla="*/ 2384785 h 2832445"/>
              <a:gd name="connsiteX42" fmla="*/ 858181 w 1851544"/>
              <a:gd name="connsiteY42" fmla="*/ 2363484 h 2832445"/>
              <a:gd name="connsiteX43" fmla="*/ 796834 w 1851544"/>
              <a:gd name="connsiteY43" fmla="*/ 2040060 h 2832445"/>
              <a:gd name="connsiteX44" fmla="*/ 939271 w 1851544"/>
              <a:gd name="connsiteY44" fmla="*/ 1972915 h 2832445"/>
              <a:gd name="connsiteX45" fmla="*/ 1015896 w 1851544"/>
              <a:gd name="connsiteY45" fmla="*/ 1945420 h 2832445"/>
              <a:gd name="connsiteX46" fmla="*/ 975324 w 1851544"/>
              <a:gd name="connsiteY46" fmla="*/ 1850878 h 2832445"/>
              <a:gd name="connsiteX47" fmla="*/ 952246 w 1851544"/>
              <a:gd name="connsiteY47" fmla="*/ 1851465 h 2832445"/>
              <a:gd name="connsiteX48" fmla="*/ 712673 w 1851544"/>
              <a:gd name="connsiteY48" fmla="*/ 1784580 h 2832445"/>
              <a:gd name="connsiteX49" fmla="*/ 551849 w 1851544"/>
              <a:gd name="connsiteY49" fmla="*/ 1743184 h 2832445"/>
              <a:gd name="connsiteX50" fmla="*/ 595656 w 1851544"/>
              <a:gd name="connsiteY50" fmla="*/ 1686925 h 2832445"/>
              <a:gd name="connsiteX51" fmla="*/ 609212 w 1851544"/>
              <a:gd name="connsiteY51" fmla="*/ 1697030 h 2832445"/>
              <a:gd name="connsiteX52" fmla="*/ 566271 w 1851544"/>
              <a:gd name="connsiteY52" fmla="*/ 1637892 h 2832445"/>
              <a:gd name="connsiteX53" fmla="*/ 512122 w 1851544"/>
              <a:gd name="connsiteY53" fmla="*/ 1483528 h 2832445"/>
              <a:gd name="connsiteX54" fmla="*/ 510502 w 1851544"/>
              <a:gd name="connsiteY54" fmla="*/ 1460112 h 2832445"/>
              <a:gd name="connsiteX55" fmla="*/ 508497 w 1851544"/>
              <a:gd name="connsiteY55" fmla="*/ 1469842 h 2832445"/>
              <a:gd name="connsiteX56" fmla="*/ 280853 w 1851544"/>
              <a:gd name="connsiteY56" fmla="*/ 1508956 h 2832445"/>
              <a:gd name="connsiteX57" fmla="*/ 280853 w 1851544"/>
              <a:gd name="connsiteY57" fmla="*/ 1130397 h 2832445"/>
              <a:gd name="connsiteX58" fmla="*/ 556673 w 1851544"/>
              <a:gd name="connsiteY58" fmla="*/ 1236070 h 2832445"/>
              <a:gd name="connsiteX59" fmla="*/ 555529 w 1851544"/>
              <a:gd name="connsiteY59" fmla="*/ 1241621 h 2832445"/>
              <a:gd name="connsiteX60" fmla="*/ 584122 w 1851544"/>
              <a:gd name="connsiteY60" fmla="*/ 1191340 h 2832445"/>
              <a:gd name="connsiteX61" fmla="*/ 952247 w 1851544"/>
              <a:gd name="connsiteY61" fmla="*/ 1004580 h 2832445"/>
              <a:gd name="connsiteX62" fmla="*/ 1041300 w 1851544"/>
              <a:gd name="connsiteY62" fmla="*/ 1013100 h 2832445"/>
              <a:gd name="connsiteX63" fmla="*/ 1127021 w 1851544"/>
              <a:gd name="connsiteY63" fmla="*/ 1038674 h 2832445"/>
              <a:gd name="connsiteX64" fmla="*/ 1117407 w 1851544"/>
              <a:gd name="connsiteY64" fmla="*/ 993225 h 2832445"/>
              <a:gd name="connsiteX65" fmla="*/ 1180543 w 1851544"/>
              <a:gd name="connsiteY65" fmla="*/ 787106 h 2832445"/>
              <a:gd name="connsiteX66" fmla="*/ 1503560 w 1851544"/>
              <a:gd name="connsiteY66" fmla="*/ 982155 h 2832445"/>
              <a:gd name="connsiteX67" fmla="*/ 1308706 w 1851544"/>
              <a:gd name="connsiteY67" fmla="*/ 1175574 h 2832445"/>
              <a:gd name="connsiteX68" fmla="*/ 1297189 w 1851544"/>
              <a:gd name="connsiteY68" fmla="*/ 1166896 h 2832445"/>
              <a:gd name="connsiteX69" fmla="*/ 1329437 w 1851544"/>
              <a:gd name="connsiteY69" fmla="*/ 1204453 h 2832445"/>
              <a:gd name="connsiteX70" fmla="*/ 1149577 w 1851544"/>
              <a:gd name="connsiteY70" fmla="*/ 1086524 h 2832445"/>
              <a:gd name="connsiteX71" fmla="*/ 1160957 w 1851544"/>
              <a:gd name="connsiteY71" fmla="*/ 1064246 h 2832445"/>
              <a:gd name="connsiteX72" fmla="*/ 1160912 w 1851544"/>
              <a:gd name="connsiteY72" fmla="*/ 1064211 h 2832445"/>
              <a:gd name="connsiteX73" fmla="*/ 1149382 w 1851544"/>
              <a:gd name="connsiteY73" fmla="*/ 1086785 h 2832445"/>
              <a:gd name="connsiteX74" fmla="*/ 1126145 w 1851544"/>
              <a:gd name="connsiteY74" fmla="*/ 1116048 h 2832445"/>
              <a:gd name="connsiteX75" fmla="*/ 1126312 w 1851544"/>
              <a:gd name="connsiteY75" fmla="*/ 1115887 h 2832445"/>
              <a:gd name="connsiteX76" fmla="*/ 1149577 w 1851544"/>
              <a:gd name="connsiteY76" fmla="*/ 1086589 h 2832445"/>
              <a:gd name="connsiteX77" fmla="*/ 1329436 w 1851544"/>
              <a:gd name="connsiteY77" fmla="*/ 1204518 h 2832445"/>
              <a:gd name="connsiteX78" fmla="*/ 1396321 w 1851544"/>
              <a:gd name="connsiteY78" fmla="*/ 1428055 h 2832445"/>
              <a:gd name="connsiteX79" fmla="*/ 1438499 w 1851544"/>
              <a:gd name="connsiteY79" fmla="*/ 1480989 h 2832445"/>
              <a:gd name="connsiteX80" fmla="*/ 1377547 w 1851544"/>
              <a:gd name="connsiteY80" fmla="*/ 1550221 h 2832445"/>
              <a:gd name="connsiteX81" fmla="*/ 1132888 w 1851544"/>
              <a:gd name="connsiteY81" fmla="*/ 1815154 h 2832445"/>
              <a:gd name="connsiteX82" fmla="*/ 1154385 w 1851544"/>
              <a:gd name="connsiteY82" fmla="*/ 1901235 h 2832445"/>
              <a:gd name="connsiteX83" fmla="*/ 1223743 w 1851544"/>
              <a:gd name="connsiteY83" fmla="*/ 1881211 h 2832445"/>
              <a:gd name="connsiteX84" fmla="*/ 1394301 w 1851544"/>
              <a:gd name="connsiteY84" fmla="*/ 1844490 h 2832445"/>
              <a:gd name="connsiteX85" fmla="*/ 1430751 w 1851544"/>
              <a:gd name="connsiteY85" fmla="*/ 1866288 h 2832445"/>
              <a:gd name="connsiteX86" fmla="*/ 1431254 w 1851544"/>
              <a:gd name="connsiteY86" fmla="*/ 1866739 h 2832445"/>
              <a:gd name="connsiteX87" fmla="*/ 1457674 w 1851544"/>
              <a:gd name="connsiteY87" fmla="*/ 1841442 h 2832445"/>
              <a:gd name="connsiteX88" fmla="*/ 1572922 w 1851544"/>
              <a:gd name="connsiteY88" fmla="*/ 1782103 h 2832445"/>
              <a:gd name="connsiteX89" fmla="*/ 1697520 w 1851544"/>
              <a:gd name="connsiteY89" fmla="*/ 1768756 h 2832445"/>
              <a:gd name="connsiteX90" fmla="*/ 1728655 w 1851544"/>
              <a:gd name="connsiteY90" fmla="*/ 1775834 h 2832445"/>
              <a:gd name="connsiteX91" fmla="*/ 1726665 w 1851544"/>
              <a:gd name="connsiteY91" fmla="*/ 1764667 h 2832445"/>
              <a:gd name="connsiteX92" fmla="*/ 1784697 w 1851544"/>
              <a:gd name="connsiteY92" fmla="*/ 1709877 h 2832445"/>
              <a:gd name="connsiteX93" fmla="*/ 1823708 w 1851544"/>
              <a:gd name="connsiteY93" fmla="*/ 1720367 h 2832445"/>
              <a:gd name="connsiteX94" fmla="*/ 1835250 w 1851544"/>
              <a:gd name="connsiteY94" fmla="*/ 1818586 h 2832445"/>
              <a:gd name="connsiteX95" fmla="*/ 1823032 w 1851544"/>
              <a:gd name="connsiteY95" fmla="*/ 1825855 h 2832445"/>
              <a:gd name="connsiteX96" fmla="*/ 1834824 w 1851544"/>
              <a:gd name="connsiteY96" fmla="*/ 1836694 h 2832445"/>
              <a:gd name="connsiteX97" fmla="*/ 1844788 w 1851544"/>
              <a:gd name="connsiteY97" fmla="*/ 1848240 h 2832445"/>
              <a:gd name="connsiteX98" fmla="*/ 1845025 w 1851544"/>
              <a:gd name="connsiteY98" fmla="*/ 1848205 h 2832445"/>
              <a:gd name="connsiteX99" fmla="*/ 1851544 w 1851544"/>
              <a:gd name="connsiteY99" fmla="*/ 1856614 h 2832445"/>
              <a:gd name="connsiteX100" fmla="*/ 983663 w 1851544"/>
              <a:gd name="connsiteY100" fmla="*/ 2160526 h 2832445"/>
              <a:gd name="connsiteX101" fmla="*/ 983277 w 1851544"/>
              <a:gd name="connsiteY101" fmla="*/ 2160662 h 2832445"/>
              <a:gd name="connsiteX102" fmla="*/ 1053683 w 1851544"/>
              <a:gd name="connsiteY102" fmla="*/ 2232958 h 2832445"/>
              <a:gd name="connsiteX103" fmla="*/ 1046979 w 1851544"/>
              <a:gd name="connsiteY103" fmla="*/ 2236191 h 2832445"/>
              <a:gd name="connsiteX104" fmla="*/ 1033032 w 1851544"/>
              <a:gd name="connsiteY104" fmla="*/ 2243400 h 2832445"/>
              <a:gd name="connsiteX105" fmla="*/ 1042903 w 1851544"/>
              <a:gd name="connsiteY105" fmla="*/ 2251144 h 2832445"/>
              <a:gd name="connsiteX106" fmla="*/ 1526897 w 1851544"/>
              <a:gd name="connsiteY106" fmla="*/ 2641765 h 2832445"/>
              <a:gd name="connsiteX107" fmla="*/ 1593522 w 1851544"/>
              <a:gd name="connsiteY107" fmla="*/ 2644242 h 2832445"/>
              <a:gd name="connsiteX108" fmla="*/ 1554929 w 1851544"/>
              <a:gd name="connsiteY108" fmla="*/ 2669471 h 2832445"/>
              <a:gd name="connsiteX109" fmla="*/ 1620576 w 1851544"/>
              <a:gd name="connsiteY109" fmla="*/ 2705586 h 2832445"/>
              <a:gd name="connsiteX110" fmla="*/ 1548801 w 1851544"/>
              <a:gd name="connsiteY110" fmla="*/ 2700501 h 2832445"/>
              <a:gd name="connsiteX111" fmla="*/ 1600302 w 1851544"/>
              <a:gd name="connsiteY111" fmla="*/ 2757934 h 2832445"/>
              <a:gd name="connsiteX112" fmla="*/ 1516337 w 1851544"/>
              <a:gd name="connsiteY112" fmla="*/ 2713800 h 2832445"/>
              <a:gd name="connsiteX113" fmla="*/ 1547954 w 1851544"/>
              <a:gd name="connsiteY113" fmla="*/ 2770907 h 2832445"/>
              <a:gd name="connsiteX114" fmla="*/ 1491629 w 1851544"/>
              <a:gd name="connsiteY114" fmla="*/ 2728664 h 2832445"/>
              <a:gd name="connsiteX115" fmla="*/ 1500300 w 1851544"/>
              <a:gd name="connsiteY115" fmla="*/ 2772993 h 2832445"/>
              <a:gd name="connsiteX116" fmla="*/ 1459100 w 1851544"/>
              <a:gd name="connsiteY116" fmla="*/ 2726447 h 2832445"/>
              <a:gd name="connsiteX117" fmla="*/ 1430351 w 1851544"/>
              <a:gd name="connsiteY117" fmla="*/ 2689810 h 2832445"/>
              <a:gd name="connsiteX118" fmla="*/ 1034275 w 1851544"/>
              <a:gd name="connsiteY118" fmla="*/ 2486414 h 2832445"/>
              <a:gd name="connsiteX119" fmla="*/ 996497 w 1851544"/>
              <a:gd name="connsiteY119" fmla="*/ 2462671 h 2832445"/>
              <a:gd name="connsiteX120" fmla="*/ 936145 w 1851544"/>
              <a:gd name="connsiteY120" fmla="*/ 2540850 h 2832445"/>
              <a:gd name="connsiteX121" fmla="*/ 384572 w 1851544"/>
              <a:gd name="connsiteY121" fmla="*/ 2832445 h 2832445"/>
              <a:gd name="connsiteX122" fmla="*/ 134046 w 1851544"/>
              <a:gd name="connsiteY122" fmla="*/ 2735117 h 2832445"/>
              <a:gd name="connsiteX123" fmla="*/ 5556 w 1851544"/>
              <a:gd name="connsiteY123" fmla="*/ 2045340 h 2832445"/>
              <a:gd name="connsiteX124" fmla="*/ 9337 w 1851544"/>
              <a:gd name="connsiteY124" fmla="*/ 1933017 h 2832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851544" h="2832445">
                <a:moveTo>
                  <a:pt x="653546" y="1259930"/>
                </a:moveTo>
                <a:cubicBezTo>
                  <a:pt x="655179" y="1265149"/>
                  <a:pt x="656964" y="1272806"/>
                  <a:pt x="658737" y="1282485"/>
                </a:cubicBezTo>
                <a:lnTo>
                  <a:pt x="660955" y="1297537"/>
                </a:lnTo>
                <a:lnTo>
                  <a:pt x="664895" y="1333878"/>
                </a:lnTo>
                <a:lnTo>
                  <a:pt x="668614" y="1393256"/>
                </a:lnTo>
                <a:lnTo>
                  <a:pt x="668590" y="1436163"/>
                </a:lnTo>
                <a:lnTo>
                  <a:pt x="664999" y="1501884"/>
                </a:lnTo>
                <a:lnTo>
                  <a:pt x="657417" y="1554091"/>
                </a:lnTo>
                <a:lnTo>
                  <a:pt x="638134" y="1636673"/>
                </a:lnTo>
                <a:lnTo>
                  <a:pt x="636047" y="1643301"/>
                </a:lnTo>
                <a:lnTo>
                  <a:pt x="609924" y="1697561"/>
                </a:lnTo>
                <a:lnTo>
                  <a:pt x="609998" y="1697616"/>
                </a:lnTo>
                <a:cubicBezTo>
                  <a:pt x="619445" y="1682443"/>
                  <a:pt x="627531" y="1665921"/>
                  <a:pt x="634420" y="1648466"/>
                </a:cubicBezTo>
                <a:lnTo>
                  <a:pt x="636047" y="1643301"/>
                </a:lnTo>
                <a:lnTo>
                  <a:pt x="637094" y="1641125"/>
                </a:lnTo>
                <a:lnTo>
                  <a:pt x="638134" y="1636673"/>
                </a:lnTo>
                <a:lnTo>
                  <a:pt x="651663" y="1593709"/>
                </a:lnTo>
                <a:lnTo>
                  <a:pt x="657417" y="1554091"/>
                </a:lnTo>
                <a:lnTo>
                  <a:pt x="663591" y="1527649"/>
                </a:lnTo>
                <a:lnTo>
                  <a:pt x="664999" y="1501884"/>
                </a:lnTo>
                <a:lnTo>
                  <a:pt x="668567" y="1477315"/>
                </a:lnTo>
                <a:lnTo>
                  <a:pt x="668590" y="1436163"/>
                </a:lnTo>
                <a:lnTo>
                  <a:pt x="669853" y="1413042"/>
                </a:lnTo>
                <a:lnTo>
                  <a:pt x="668614" y="1393256"/>
                </a:lnTo>
                <a:lnTo>
                  <a:pt x="668628" y="1368308"/>
                </a:lnTo>
                <a:lnTo>
                  <a:pt x="664895" y="1333878"/>
                </a:lnTo>
                <a:lnTo>
                  <a:pt x="663849" y="1317178"/>
                </a:lnTo>
                <a:lnTo>
                  <a:pt x="660955" y="1297537"/>
                </a:lnTo>
                <a:lnTo>
                  <a:pt x="659765" y="1286560"/>
                </a:lnTo>
                <a:lnTo>
                  <a:pt x="653787" y="1259942"/>
                </a:lnTo>
                <a:close/>
                <a:moveTo>
                  <a:pt x="9337" y="0"/>
                </a:moveTo>
                <a:lnTo>
                  <a:pt x="28894" y="0"/>
                </a:lnTo>
                <a:lnTo>
                  <a:pt x="28894" y="1933017"/>
                </a:lnTo>
                <a:cubicBezTo>
                  <a:pt x="28894" y="1964309"/>
                  <a:pt x="27134" y="2002315"/>
                  <a:pt x="25113" y="2046253"/>
                </a:cubicBezTo>
                <a:cubicBezTo>
                  <a:pt x="15530" y="2253818"/>
                  <a:pt x="1058" y="2567774"/>
                  <a:pt x="148192" y="2721622"/>
                </a:cubicBezTo>
                <a:cubicBezTo>
                  <a:pt x="206016" y="2782184"/>
                  <a:pt x="285548" y="2812888"/>
                  <a:pt x="384572" y="2812888"/>
                </a:cubicBezTo>
                <a:cubicBezTo>
                  <a:pt x="722974" y="2812888"/>
                  <a:pt x="836926" y="2649131"/>
                  <a:pt x="920108" y="2529572"/>
                </a:cubicBezTo>
                <a:cubicBezTo>
                  <a:pt x="931940" y="2512542"/>
                  <a:pt x="943153" y="2496403"/>
                  <a:pt x="954304" y="2481673"/>
                </a:cubicBezTo>
                <a:lnTo>
                  <a:pt x="979666" y="2452093"/>
                </a:lnTo>
                <a:lnTo>
                  <a:pt x="954502" y="2436278"/>
                </a:lnTo>
                <a:cubicBezTo>
                  <a:pt x="928933" y="2419310"/>
                  <a:pt x="904625" y="2402159"/>
                  <a:pt x="882297" y="2385046"/>
                </a:cubicBezTo>
                <a:lnTo>
                  <a:pt x="882297" y="2384785"/>
                </a:lnTo>
                <a:lnTo>
                  <a:pt x="858181" y="2363484"/>
                </a:lnTo>
                <a:cubicBezTo>
                  <a:pt x="793760" y="2295933"/>
                  <a:pt x="684919" y="2114043"/>
                  <a:pt x="796834" y="2040060"/>
                </a:cubicBezTo>
                <a:cubicBezTo>
                  <a:pt x="828810" y="2018922"/>
                  <a:pt x="879972" y="1995723"/>
                  <a:pt x="939271" y="1972915"/>
                </a:cubicBezTo>
                <a:lnTo>
                  <a:pt x="1015896" y="1945420"/>
                </a:lnTo>
                <a:lnTo>
                  <a:pt x="975324" y="1850878"/>
                </a:lnTo>
                <a:cubicBezTo>
                  <a:pt x="967631" y="1851465"/>
                  <a:pt x="959939" y="1851465"/>
                  <a:pt x="952246" y="1851465"/>
                </a:cubicBezTo>
                <a:cubicBezTo>
                  <a:pt x="867740" y="1851732"/>
                  <a:pt x="784818" y="1828577"/>
                  <a:pt x="712673" y="1784580"/>
                </a:cubicBezTo>
                <a:cubicBezTo>
                  <a:pt x="656739" y="1814893"/>
                  <a:pt x="573557" y="1786535"/>
                  <a:pt x="551849" y="1743184"/>
                </a:cubicBezTo>
                <a:cubicBezTo>
                  <a:pt x="533726" y="1706873"/>
                  <a:pt x="568668" y="1676625"/>
                  <a:pt x="595656" y="1686925"/>
                </a:cubicBezTo>
                <a:lnTo>
                  <a:pt x="609212" y="1697030"/>
                </a:lnTo>
                <a:lnTo>
                  <a:pt x="566271" y="1637892"/>
                </a:lnTo>
                <a:cubicBezTo>
                  <a:pt x="538075" y="1590652"/>
                  <a:pt x="519631" y="1538150"/>
                  <a:pt x="512122" y="1483528"/>
                </a:cubicBezTo>
                <a:lnTo>
                  <a:pt x="510502" y="1460112"/>
                </a:lnTo>
                <a:lnTo>
                  <a:pt x="508497" y="1469842"/>
                </a:lnTo>
                <a:cubicBezTo>
                  <a:pt x="434767" y="1537118"/>
                  <a:pt x="335091" y="1526297"/>
                  <a:pt x="280853" y="1508956"/>
                </a:cubicBezTo>
                <a:cubicBezTo>
                  <a:pt x="148648" y="1385421"/>
                  <a:pt x="241739" y="1185939"/>
                  <a:pt x="280853" y="1130397"/>
                </a:cubicBezTo>
                <a:cubicBezTo>
                  <a:pt x="415275" y="1098650"/>
                  <a:pt x="530205" y="1177399"/>
                  <a:pt x="556673" y="1236070"/>
                </a:cubicBezTo>
                <a:lnTo>
                  <a:pt x="555529" y="1241621"/>
                </a:lnTo>
                <a:lnTo>
                  <a:pt x="584122" y="1191340"/>
                </a:lnTo>
                <a:cubicBezTo>
                  <a:pt x="663903" y="1078632"/>
                  <a:pt x="799009" y="1004580"/>
                  <a:pt x="952247" y="1004580"/>
                </a:cubicBezTo>
                <a:cubicBezTo>
                  <a:pt x="982209" y="1004524"/>
                  <a:pt x="1012032" y="1007391"/>
                  <a:pt x="1041300" y="1013100"/>
                </a:cubicBezTo>
                <a:lnTo>
                  <a:pt x="1127021" y="1038674"/>
                </a:lnTo>
                <a:lnTo>
                  <a:pt x="1117407" y="993225"/>
                </a:lnTo>
                <a:cubicBezTo>
                  <a:pt x="1108989" y="937903"/>
                  <a:pt x="1110627" y="857022"/>
                  <a:pt x="1180543" y="787106"/>
                </a:cubicBezTo>
                <a:cubicBezTo>
                  <a:pt x="1288954" y="774068"/>
                  <a:pt x="1440651" y="839258"/>
                  <a:pt x="1503560" y="982155"/>
                </a:cubicBezTo>
                <a:cubicBezTo>
                  <a:pt x="1501343" y="1029874"/>
                  <a:pt x="1432568" y="1154322"/>
                  <a:pt x="1308706" y="1175574"/>
                </a:cubicBezTo>
                <a:lnTo>
                  <a:pt x="1297189" y="1166896"/>
                </a:lnTo>
                <a:lnTo>
                  <a:pt x="1329437" y="1204453"/>
                </a:lnTo>
                <a:cubicBezTo>
                  <a:pt x="1278915" y="1201259"/>
                  <a:pt x="1161051" y="1103539"/>
                  <a:pt x="1149577" y="1086524"/>
                </a:cubicBezTo>
                <a:lnTo>
                  <a:pt x="1160957" y="1064246"/>
                </a:lnTo>
                <a:lnTo>
                  <a:pt x="1160912" y="1064211"/>
                </a:lnTo>
                <a:lnTo>
                  <a:pt x="1149382" y="1086785"/>
                </a:lnTo>
                <a:lnTo>
                  <a:pt x="1126145" y="1116048"/>
                </a:lnTo>
                <a:lnTo>
                  <a:pt x="1126312" y="1115887"/>
                </a:lnTo>
                <a:cubicBezTo>
                  <a:pt x="1135807" y="1105429"/>
                  <a:pt x="1143547" y="1095512"/>
                  <a:pt x="1149577" y="1086589"/>
                </a:cubicBezTo>
                <a:cubicBezTo>
                  <a:pt x="1161050" y="1103604"/>
                  <a:pt x="1278914" y="1201324"/>
                  <a:pt x="1329436" y="1204518"/>
                </a:cubicBezTo>
                <a:cubicBezTo>
                  <a:pt x="1373068" y="1270907"/>
                  <a:pt x="1396315" y="1348614"/>
                  <a:pt x="1396321" y="1428055"/>
                </a:cubicBezTo>
                <a:cubicBezTo>
                  <a:pt x="1410337" y="1394091"/>
                  <a:pt x="1455840" y="1413583"/>
                  <a:pt x="1438499" y="1480989"/>
                </a:cubicBezTo>
                <a:cubicBezTo>
                  <a:pt x="1431354" y="1512971"/>
                  <a:pt x="1408362" y="1539080"/>
                  <a:pt x="1377547" y="1550221"/>
                </a:cubicBezTo>
                <a:cubicBezTo>
                  <a:pt x="1340258" y="1668737"/>
                  <a:pt x="1250230" y="1765348"/>
                  <a:pt x="1132888" y="1815154"/>
                </a:cubicBezTo>
                <a:lnTo>
                  <a:pt x="1154385" y="1901235"/>
                </a:lnTo>
                <a:lnTo>
                  <a:pt x="1223743" y="1881211"/>
                </a:lnTo>
                <a:cubicBezTo>
                  <a:pt x="1312012" y="1857046"/>
                  <a:pt x="1381296" y="1842045"/>
                  <a:pt x="1394301" y="1844490"/>
                </a:cubicBezTo>
                <a:cubicBezTo>
                  <a:pt x="1402972" y="1846119"/>
                  <a:pt x="1416034" y="1854553"/>
                  <a:pt x="1430751" y="1866288"/>
                </a:cubicBezTo>
                <a:lnTo>
                  <a:pt x="1431254" y="1866739"/>
                </a:lnTo>
                <a:lnTo>
                  <a:pt x="1457674" y="1841442"/>
                </a:lnTo>
                <a:cubicBezTo>
                  <a:pt x="1487234" y="1817851"/>
                  <a:pt x="1524861" y="1796917"/>
                  <a:pt x="1572922" y="1782103"/>
                </a:cubicBezTo>
                <a:cubicBezTo>
                  <a:pt x="1620984" y="1767288"/>
                  <a:pt x="1662412" y="1764542"/>
                  <a:pt x="1697520" y="1768756"/>
                </a:cubicBezTo>
                <a:lnTo>
                  <a:pt x="1728655" y="1775834"/>
                </a:lnTo>
                <a:lnTo>
                  <a:pt x="1726665" y="1764667"/>
                </a:lnTo>
                <a:cubicBezTo>
                  <a:pt x="1729732" y="1736168"/>
                  <a:pt x="1755593" y="1712467"/>
                  <a:pt x="1784697" y="1709877"/>
                </a:cubicBezTo>
                <a:cubicBezTo>
                  <a:pt x="1797632" y="1708726"/>
                  <a:pt x="1811208" y="1711745"/>
                  <a:pt x="1823708" y="1720367"/>
                </a:cubicBezTo>
                <a:cubicBezTo>
                  <a:pt x="1861209" y="1746231"/>
                  <a:pt x="1855806" y="1794317"/>
                  <a:pt x="1835250" y="1818586"/>
                </a:cubicBezTo>
                <a:lnTo>
                  <a:pt x="1823032" y="1825855"/>
                </a:lnTo>
                <a:lnTo>
                  <a:pt x="1834824" y="1836694"/>
                </a:lnTo>
                <a:lnTo>
                  <a:pt x="1844788" y="1848240"/>
                </a:lnTo>
                <a:lnTo>
                  <a:pt x="1845025" y="1848205"/>
                </a:lnTo>
                <a:lnTo>
                  <a:pt x="1851544" y="1856614"/>
                </a:lnTo>
                <a:lnTo>
                  <a:pt x="983663" y="2160526"/>
                </a:lnTo>
                <a:lnTo>
                  <a:pt x="983277" y="2160662"/>
                </a:lnTo>
                <a:cubicBezTo>
                  <a:pt x="1000096" y="2188824"/>
                  <a:pt x="1053683" y="2232958"/>
                  <a:pt x="1053683" y="2232958"/>
                </a:cubicBezTo>
                <a:cubicBezTo>
                  <a:pt x="1053683" y="2232958"/>
                  <a:pt x="1051257" y="2234077"/>
                  <a:pt x="1046979" y="2236191"/>
                </a:cubicBezTo>
                <a:lnTo>
                  <a:pt x="1033032" y="2243400"/>
                </a:lnTo>
                <a:lnTo>
                  <a:pt x="1042903" y="2251144"/>
                </a:lnTo>
                <a:cubicBezTo>
                  <a:pt x="1113614" y="2307726"/>
                  <a:pt x="1489250" y="2619275"/>
                  <a:pt x="1526897" y="2641765"/>
                </a:cubicBezTo>
                <a:cubicBezTo>
                  <a:pt x="1548606" y="2637723"/>
                  <a:pt x="1589024" y="2635898"/>
                  <a:pt x="1593522" y="2644242"/>
                </a:cubicBezTo>
                <a:cubicBezTo>
                  <a:pt x="1598933" y="2654281"/>
                  <a:pt x="1554929" y="2669471"/>
                  <a:pt x="1554929" y="2669471"/>
                </a:cubicBezTo>
                <a:cubicBezTo>
                  <a:pt x="1572922" y="2679510"/>
                  <a:pt x="1620576" y="2694765"/>
                  <a:pt x="1620576" y="2705586"/>
                </a:cubicBezTo>
                <a:cubicBezTo>
                  <a:pt x="1620576" y="2715756"/>
                  <a:pt x="1582896" y="2723123"/>
                  <a:pt x="1548801" y="2700501"/>
                </a:cubicBezTo>
                <a:cubicBezTo>
                  <a:pt x="1568358" y="2715756"/>
                  <a:pt x="1606821" y="2750372"/>
                  <a:pt x="1600302" y="2757934"/>
                </a:cubicBezTo>
                <a:cubicBezTo>
                  <a:pt x="1592414" y="2766604"/>
                  <a:pt x="1543260" y="2745613"/>
                  <a:pt x="1516337" y="2713800"/>
                </a:cubicBezTo>
                <a:cubicBezTo>
                  <a:pt x="1537132" y="2748155"/>
                  <a:pt x="1556624" y="2762237"/>
                  <a:pt x="1547954" y="2770907"/>
                </a:cubicBezTo>
                <a:cubicBezTo>
                  <a:pt x="1539283" y="2779577"/>
                  <a:pt x="1514381" y="2760085"/>
                  <a:pt x="1491629" y="2728664"/>
                </a:cubicBezTo>
                <a:cubicBezTo>
                  <a:pt x="1495932" y="2750307"/>
                  <a:pt x="1506819" y="2765300"/>
                  <a:pt x="1500300" y="2772993"/>
                </a:cubicBezTo>
                <a:cubicBezTo>
                  <a:pt x="1493781" y="2780685"/>
                  <a:pt x="1475723" y="2757673"/>
                  <a:pt x="1459100" y="2726447"/>
                </a:cubicBezTo>
                <a:cubicBezTo>
                  <a:pt x="1442476" y="2695221"/>
                  <a:pt x="1430351" y="2689810"/>
                  <a:pt x="1430351" y="2689810"/>
                </a:cubicBezTo>
                <a:cubicBezTo>
                  <a:pt x="1382290" y="2668444"/>
                  <a:pt x="1198515" y="2584704"/>
                  <a:pt x="1034275" y="2486414"/>
                </a:cubicBezTo>
                <a:lnTo>
                  <a:pt x="996497" y="2462671"/>
                </a:lnTo>
                <a:lnTo>
                  <a:pt x="936145" y="2540850"/>
                </a:lnTo>
                <a:cubicBezTo>
                  <a:pt x="850485" y="2663864"/>
                  <a:pt x="733208" y="2832445"/>
                  <a:pt x="384572" y="2832445"/>
                </a:cubicBezTo>
                <a:cubicBezTo>
                  <a:pt x="280267" y="2832445"/>
                  <a:pt x="195520" y="2799850"/>
                  <a:pt x="134046" y="2735117"/>
                </a:cubicBezTo>
                <a:cubicBezTo>
                  <a:pt x="-18825" y="2575010"/>
                  <a:pt x="-4157" y="2256230"/>
                  <a:pt x="5556" y="2045340"/>
                </a:cubicBezTo>
                <a:cubicBezTo>
                  <a:pt x="7577" y="2001662"/>
                  <a:pt x="9337" y="1963917"/>
                  <a:pt x="9337" y="1933017"/>
                </a:cubicBezTo>
                <a:close/>
              </a:path>
            </a:pathLst>
          </a:custGeom>
          <a:gradFill>
            <a:gsLst>
              <a:gs pos="0">
                <a:schemeClr val="tx1">
                  <a:alpha val="35000"/>
                </a:schemeClr>
              </a:gs>
              <a:gs pos="32000">
                <a:schemeClr val="tx1">
                  <a:alpha val="0"/>
                </a:schemeClr>
              </a:gs>
            </a:gsLst>
            <a:lin ang="18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lt1"/>
              </a:solidFill>
            </a:endParaRPr>
          </a:p>
        </p:txBody>
      </p:sp>
      <p:pic>
        <p:nvPicPr>
          <p:cNvPr id="162" name="Image 161">
            <a:extLst>
              <a:ext uri="{FF2B5EF4-FFF2-40B4-BE49-F238E27FC236}">
                <a16:creationId xmlns:a16="http://schemas.microsoft.com/office/drawing/2014/main" id="{8C0019B7-6298-42E9-9F03-872C70D68647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sp>
        <p:nvSpPr>
          <p:cNvPr id="163" name="Forme libre : forme 162">
            <a:extLst>
              <a:ext uri="{FF2B5EF4-FFF2-40B4-BE49-F238E27FC236}">
                <a16:creationId xmlns:a16="http://schemas.microsoft.com/office/drawing/2014/main" id="{1F4AE960-29B4-4F40-8CDA-6549234AC0A5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164" name="Image 163" descr="Une image contenant texte&#10;&#10;Description générée automatiquement">
            <a:extLst>
              <a:ext uri="{FF2B5EF4-FFF2-40B4-BE49-F238E27FC236}">
                <a16:creationId xmlns:a16="http://schemas.microsoft.com/office/drawing/2014/main" id="{B8C8C3ED-26B3-43A9-829E-0AF39F0F18B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CDF8D70F-2DFA-42E2-9E0A-C0F624B3CD6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1373432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8000">
                                      <p:stCondLst>
                                        <p:cond delay="82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48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48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5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6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9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0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2350"/>
                                </p:stCondLst>
                                <p:childTnLst>
                                  <p:par>
                                    <p:cTn id="22" presetID="42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5" grpId="0" animBg="1"/>
          <p:bldP spid="6" grpId="0" animBg="1"/>
          <p:bldP spid="7" grpId="0" animBg="1"/>
          <p:bldP spid="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82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2350"/>
                                </p:stCondLst>
                                <p:childTnLst>
                                  <p:par>
                                    <p:cTn id="22" presetID="42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5" grpId="0" animBg="1"/>
          <p:bldP spid="6" grpId="0" animBg="1"/>
          <p:bldP spid="7" grpId="0" animBg="1"/>
          <p:bldP spid="2" grpId="0"/>
        </p:bldLst>
      </p:timing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BEE4B5E2-08EF-41B3-9445-3B6748A6212A}"/>
              </a:ext>
            </a:extLst>
          </p:cNvPr>
          <p:cNvSpPr/>
          <p:nvPr/>
        </p:nvSpPr>
        <p:spPr>
          <a:xfrm>
            <a:off x="5424334" y="1537848"/>
            <a:ext cx="498391" cy="718943"/>
          </a:xfrm>
          <a:custGeom>
            <a:avLst/>
            <a:gdLst>
              <a:gd name="connsiteX0" fmla="*/ 288701 w 498391"/>
              <a:gd name="connsiteY0" fmla="*/ 34961 h 718943"/>
              <a:gd name="connsiteX1" fmla="*/ 270413 w 498391"/>
              <a:gd name="connsiteY1" fmla="*/ 9815 h 718943"/>
              <a:gd name="connsiteX2" fmla="*/ 242790 w 498391"/>
              <a:gd name="connsiteY2" fmla="*/ -377 h 718943"/>
              <a:gd name="connsiteX3" fmla="*/ 214215 w 498391"/>
              <a:gd name="connsiteY3" fmla="*/ 6386 h 718943"/>
              <a:gd name="connsiteX4" fmla="*/ 193261 w 498391"/>
              <a:gd name="connsiteY4" fmla="*/ 34389 h 718943"/>
              <a:gd name="connsiteX5" fmla="*/ 1141 w 498391"/>
              <a:gd name="connsiteY5" fmla="*/ 661134 h 718943"/>
              <a:gd name="connsiteX6" fmla="*/ 7905 w 498391"/>
              <a:gd name="connsiteY6" fmla="*/ 698282 h 718943"/>
              <a:gd name="connsiteX7" fmla="*/ 32193 w 498391"/>
              <a:gd name="connsiteY7" fmla="*/ 715713 h 718943"/>
              <a:gd name="connsiteX8" fmla="*/ 47814 w 498391"/>
              <a:gd name="connsiteY8" fmla="*/ 718475 h 718943"/>
              <a:gd name="connsiteX9" fmla="*/ 63435 w 498391"/>
              <a:gd name="connsiteY9" fmla="*/ 715713 h 718943"/>
              <a:gd name="connsiteX10" fmla="*/ 87914 w 498391"/>
              <a:gd name="connsiteY10" fmla="*/ 689043 h 718943"/>
              <a:gd name="connsiteX11" fmla="*/ 142873 w 498391"/>
              <a:gd name="connsiteY11" fmla="*/ 505687 h 718943"/>
              <a:gd name="connsiteX12" fmla="*/ 346136 w 498391"/>
              <a:gd name="connsiteY12" fmla="*/ 496923 h 718943"/>
              <a:gd name="connsiteX13" fmla="*/ 407192 w 498391"/>
              <a:gd name="connsiteY13" fmla="*/ 685137 h 718943"/>
              <a:gd name="connsiteX14" fmla="*/ 407669 w 498391"/>
              <a:gd name="connsiteY14" fmla="*/ 686280 h 718943"/>
              <a:gd name="connsiteX15" fmla="*/ 433481 w 498391"/>
              <a:gd name="connsiteY15" fmla="*/ 711522 h 718943"/>
              <a:gd name="connsiteX16" fmla="*/ 465199 w 498391"/>
              <a:gd name="connsiteY16" fmla="*/ 711522 h 718943"/>
              <a:gd name="connsiteX17" fmla="*/ 490345 w 498391"/>
              <a:gd name="connsiteY17" fmla="*/ 693233 h 718943"/>
              <a:gd name="connsiteX18" fmla="*/ 494632 w 498391"/>
              <a:gd name="connsiteY18" fmla="*/ 655800 h 718943"/>
              <a:gd name="connsiteX19" fmla="*/ 318895 w 498391"/>
              <a:gd name="connsiteY19" fmla="*/ 411294 h 718943"/>
              <a:gd name="connsiteX20" fmla="*/ 170019 w 498391"/>
              <a:gd name="connsiteY20" fmla="*/ 417008 h 718943"/>
              <a:gd name="connsiteX21" fmla="*/ 242886 w 498391"/>
              <a:gd name="connsiteY21" fmla="*/ 175836 h 718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98391" h="718943">
                <a:moveTo>
                  <a:pt x="288701" y="34961"/>
                </a:moveTo>
                <a:cubicBezTo>
                  <a:pt x="285368" y="24883"/>
                  <a:pt x="278986" y="16092"/>
                  <a:pt x="270413" y="9815"/>
                </a:cubicBezTo>
                <a:cubicBezTo>
                  <a:pt x="262412" y="3852"/>
                  <a:pt x="252792" y="318"/>
                  <a:pt x="242790" y="-377"/>
                </a:cubicBezTo>
                <a:cubicBezTo>
                  <a:pt x="232790" y="-977"/>
                  <a:pt x="222883" y="1376"/>
                  <a:pt x="214215" y="6386"/>
                </a:cubicBezTo>
                <a:cubicBezTo>
                  <a:pt x="203738" y="12463"/>
                  <a:pt x="196118" y="22578"/>
                  <a:pt x="193261" y="34389"/>
                </a:cubicBezTo>
                <a:lnTo>
                  <a:pt x="1141" y="661134"/>
                </a:lnTo>
                <a:cubicBezTo>
                  <a:pt x="-2954" y="673869"/>
                  <a:pt x="-477" y="687823"/>
                  <a:pt x="7905" y="698282"/>
                </a:cubicBezTo>
                <a:cubicBezTo>
                  <a:pt x="14190" y="706273"/>
                  <a:pt x="22572" y="712322"/>
                  <a:pt x="32193" y="715713"/>
                </a:cubicBezTo>
                <a:cubicBezTo>
                  <a:pt x="37241" y="717513"/>
                  <a:pt x="42480" y="718446"/>
                  <a:pt x="47814" y="718475"/>
                </a:cubicBezTo>
                <a:cubicBezTo>
                  <a:pt x="53148" y="718466"/>
                  <a:pt x="58386" y="717532"/>
                  <a:pt x="63435" y="715713"/>
                </a:cubicBezTo>
                <a:cubicBezTo>
                  <a:pt x="75436" y="711388"/>
                  <a:pt x="84675" y="701415"/>
                  <a:pt x="87914" y="689043"/>
                </a:cubicBezTo>
                <a:lnTo>
                  <a:pt x="142873" y="505687"/>
                </a:lnTo>
                <a:lnTo>
                  <a:pt x="346136" y="496923"/>
                </a:lnTo>
                <a:lnTo>
                  <a:pt x="407192" y="685137"/>
                </a:lnTo>
                <a:lnTo>
                  <a:pt x="407669" y="686280"/>
                </a:lnTo>
                <a:cubicBezTo>
                  <a:pt x="412050" y="698167"/>
                  <a:pt x="421479" y="707445"/>
                  <a:pt x="433481" y="711522"/>
                </a:cubicBezTo>
                <a:cubicBezTo>
                  <a:pt x="443768" y="714951"/>
                  <a:pt x="454912" y="714951"/>
                  <a:pt x="465199" y="711522"/>
                </a:cubicBezTo>
                <a:cubicBezTo>
                  <a:pt x="475296" y="708178"/>
                  <a:pt x="484059" y="701787"/>
                  <a:pt x="490345" y="693233"/>
                </a:cubicBezTo>
                <a:cubicBezTo>
                  <a:pt x="498156" y="682347"/>
                  <a:pt x="499775" y="668173"/>
                  <a:pt x="494632" y="655800"/>
                </a:cubicBezTo>
                <a:close/>
                <a:moveTo>
                  <a:pt x="318895" y="411294"/>
                </a:moveTo>
                <a:lnTo>
                  <a:pt x="170019" y="417008"/>
                </a:lnTo>
                <a:lnTo>
                  <a:pt x="242886" y="175836"/>
                </a:ln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" name="Forme libre : forme 4">
            <a:extLst>
              <a:ext uri="{FF2B5EF4-FFF2-40B4-BE49-F238E27FC236}">
                <a16:creationId xmlns:a16="http://schemas.microsoft.com/office/drawing/2014/main" id="{46300338-7D88-4A4C-ADE2-06866AE6F147}"/>
              </a:ext>
            </a:extLst>
          </p:cNvPr>
          <p:cNvSpPr/>
          <p:nvPr/>
        </p:nvSpPr>
        <p:spPr>
          <a:xfrm>
            <a:off x="5929601" y="1558344"/>
            <a:ext cx="393637" cy="680349"/>
          </a:xfrm>
          <a:custGeom>
            <a:avLst/>
            <a:gdLst>
              <a:gd name="connsiteX0" fmla="*/ 378366 w 393637"/>
              <a:gd name="connsiteY0" fmla="*/ 11035 h 680349"/>
              <a:gd name="connsiteX1" fmla="*/ 317406 w 393637"/>
              <a:gd name="connsiteY1" fmla="*/ 11512 h 680349"/>
              <a:gd name="connsiteX2" fmla="*/ 302738 w 393637"/>
              <a:gd name="connsiteY2" fmla="*/ 45230 h 680349"/>
              <a:gd name="connsiteX3" fmla="*/ 302738 w 393637"/>
              <a:gd name="connsiteY3" fmla="*/ 45897 h 680349"/>
              <a:gd name="connsiteX4" fmla="*/ 297881 w 393637"/>
              <a:gd name="connsiteY4" fmla="*/ 188772 h 680349"/>
              <a:gd name="connsiteX5" fmla="*/ 296833 w 393637"/>
              <a:gd name="connsiteY5" fmla="*/ 282784 h 680349"/>
              <a:gd name="connsiteX6" fmla="*/ 229491 w 393637"/>
              <a:gd name="connsiteY6" fmla="*/ 255733 h 680349"/>
              <a:gd name="connsiteX7" fmla="*/ 119382 w 393637"/>
              <a:gd name="connsiteY7" fmla="*/ 263543 h 680349"/>
              <a:gd name="connsiteX8" fmla="*/ 31085 w 393637"/>
              <a:gd name="connsiteY8" fmla="*/ 334504 h 680349"/>
              <a:gd name="connsiteX9" fmla="*/ -443 w 393637"/>
              <a:gd name="connsiteY9" fmla="*/ 469474 h 680349"/>
              <a:gd name="connsiteX10" fmla="*/ 43944 w 393637"/>
              <a:gd name="connsiteY10" fmla="*/ 589012 h 680349"/>
              <a:gd name="connsiteX11" fmla="*/ 133479 w 393637"/>
              <a:gd name="connsiteY11" fmla="*/ 648830 h 680349"/>
              <a:gd name="connsiteX12" fmla="*/ 239111 w 393637"/>
              <a:gd name="connsiteY12" fmla="*/ 652449 h 680349"/>
              <a:gd name="connsiteX13" fmla="*/ 301500 w 393637"/>
              <a:gd name="connsiteY13" fmla="*/ 627303 h 680349"/>
              <a:gd name="connsiteX14" fmla="*/ 301500 w 393637"/>
              <a:gd name="connsiteY14" fmla="*/ 636828 h 680349"/>
              <a:gd name="connsiteX15" fmla="*/ 301500 w 393637"/>
              <a:gd name="connsiteY15" fmla="*/ 640257 h 680349"/>
              <a:gd name="connsiteX16" fmla="*/ 346933 w 393637"/>
              <a:gd name="connsiteY16" fmla="*/ 679881 h 680349"/>
              <a:gd name="connsiteX17" fmla="*/ 375508 w 393637"/>
              <a:gd name="connsiteY17" fmla="*/ 669784 h 680349"/>
              <a:gd name="connsiteX18" fmla="*/ 392272 w 393637"/>
              <a:gd name="connsiteY18" fmla="*/ 640257 h 680349"/>
              <a:gd name="connsiteX19" fmla="*/ 392272 w 393637"/>
              <a:gd name="connsiteY19" fmla="*/ 638447 h 680349"/>
              <a:gd name="connsiteX20" fmla="*/ 392272 w 393637"/>
              <a:gd name="connsiteY20" fmla="*/ 636542 h 680349"/>
              <a:gd name="connsiteX21" fmla="*/ 390082 w 393637"/>
              <a:gd name="connsiteY21" fmla="*/ 484142 h 680349"/>
              <a:gd name="connsiteX22" fmla="*/ 388463 w 393637"/>
              <a:gd name="connsiteY22" fmla="*/ 340791 h 680349"/>
              <a:gd name="connsiteX23" fmla="*/ 388463 w 393637"/>
              <a:gd name="connsiteY23" fmla="*/ 198392 h 680349"/>
              <a:gd name="connsiteX24" fmla="*/ 392845 w 393637"/>
              <a:gd name="connsiteY24" fmla="*/ 47230 h 680349"/>
              <a:gd name="connsiteX25" fmla="*/ 392845 w 393637"/>
              <a:gd name="connsiteY25" fmla="*/ 44944 h 680349"/>
              <a:gd name="connsiteX26" fmla="*/ 378366 w 393637"/>
              <a:gd name="connsiteY26" fmla="*/ 11035 h 680349"/>
              <a:gd name="connsiteX27" fmla="*/ 297213 w 393637"/>
              <a:gd name="connsiteY27" fmla="*/ 464807 h 680349"/>
              <a:gd name="connsiteX28" fmla="*/ 248827 w 393637"/>
              <a:gd name="connsiteY28" fmla="*/ 552341 h 680349"/>
              <a:gd name="connsiteX29" fmla="*/ 201202 w 393637"/>
              <a:gd name="connsiteY29" fmla="*/ 567200 h 680349"/>
              <a:gd name="connsiteX30" fmla="*/ 152814 w 393637"/>
              <a:gd name="connsiteY30" fmla="*/ 560342 h 680349"/>
              <a:gd name="connsiteX31" fmla="*/ 113666 w 393637"/>
              <a:gd name="connsiteY31" fmla="*/ 529672 h 680349"/>
              <a:gd name="connsiteX32" fmla="*/ 93093 w 393637"/>
              <a:gd name="connsiteY32" fmla="*/ 472522 h 680349"/>
              <a:gd name="connsiteX33" fmla="*/ 101760 w 393637"/>
              <a:gd name="connsiteY33" fmla="*/ 400513 h 680349"/>
              <a:gd name="connsiteX34" fmla="*/ 137098 w 393637"/>
              <a:gd name="connsiteY34" fmla="*/ 357460 h 680349"/>
              <a:gd name="connsiteX35" fmla="*/ 186342 w 393637"/>
              <a:gd name="connsiteY35" fmla="*/ 341458 h 680349"/>
              <a:gd name="connsiteX36" fmla="*/ 191772 w 393637"/>
              <a:gd name="connsiteY36" fmla="*/ 341458 h 680349"/>
              <a:gd name="connsiteX37" fmla="*/ 237491 w 393637"/>
              <a:gd name="connsiteY37" fmla="*/ 352983 h 680349"/>
              <a:gd name="connsiteX38" fmla="*/ 278926 w 393637"/>
              <a:gd name="connsiteY38" fmla="*/ 393750 h 680349"/>
              <a:gd name="connsiteX39" fmla="*/ 297213 w 393637"/>
              <a:gd name="connsiteY39" fmla="*/ 464807 h 680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93637" h="680349">
                <a:moveTo>
                  <a:pt x="378366" y="11035"/>
                </a:moveTo>
                <a:cubicBezTo>
                  <a:pt x="360936" y="-4481"/>
                  <a:pt x="334552" y="-4281"/>
                  <a:pt x="317406" y="11512"/>
                </a:cubicBezTo>
                <a:cubicBezTo>
                  <a:pt x="308358" y="20437"/>
                  <a:pt x="303119" y="32524"/>
                  <a:pt x="302738" y="45230"/>
                </a:cubicBezTo>
                <a:lnTo>
                  <a:pt x="302738" y="45897"/>
                </a:lnTo>
                <a:cubicBezTo>
                  <a:pt x="300547" y="95999"/>
                  <a:pt x="298928" y="144004"/>
                  <a:pt x="297881" y="188772"/>
                </a:cubicBezTo>
                <a:cubicBezTo>
                  <a:pt x="297022" y="220204"/>
                  <a:pt x="296738" y="251732"/>
                  <a:pt x="296833" y="282784"/>
                </a:cubicBezTo>
                <a:cubicBezTo>
                  <a:pt x="276354" y="269534"/>
                  <a:pt x="253494" y="260352"/>
                  <a:pt x="229491" y="255733"/>
                </a:cubicBezTo>
                <a:cubicBezTo>
                  <a:pt x="192820" y="248027"/>
                  <a:pt x="154624" y="250732"/>
                  <a:pt x="119382" y="263543"/>
                </a:cubicBezTo>
                <a:cubicBezTo>
                  <a:pt x="83187" y="277297"/>
                  <a:pt x="52326" y="302129"/>
                  <a:pt x="31085" y="334504"/>
                </a:cubicBezTo>
                <a:cubicBezTo>
                  <a:pt x="7748" y="368794"/>
                  <a:pt x="-2920" y="413943"/>
                  <a:pt x="-443" y="469474"/>
                </a:cubicBezTo>
                <a:cubicBezTo>
                  <a:pt x="3462" y="519289"/>
                  <a:pt x="18607" y="559485"/>
                  <a:pt x="43944" y="589012"/>
                </a:cubicBezTo>
                <a:cubicBezTo>
                  <a:pt x="67470" y="617120"/>
                  <a:pt x="98522" y="637885"/>
                  <a:pt x="133479" y="648830"/>
                </a:cubicBezTo>
                <a:cubicBezTo>
                  <a:pt x="167769" y="659135"/>
                  <a:pt x="204154" y="660383"/>
                  <a:pt x="239111" y="652449"/>
                </a:cubicBezTo>
                <a:cubicBezTo>
                  <a:pt x="261208" y="647724"/>
                  <a:pt x="282355" y="639219"/>
                  <a:pt x="301500" y="627303"/>
                </a:cubicBezTo>
                <a:cubicBezTo>
                  <a:pt x="301500" y="630541"/>
                  <a:pt x="301500" y="633875"/>
                  <a:pt x="301500" y="636828"/>
                </a:cubicBezTo>
                <a:lnTo>
                  <a:pt x="301500" y="640257"/>
                </a:lnTo>
                <a:cubicBezTo>
                  <a:pt x="304643" y="662955"/>
                  <a:pt x="323979" y="679862"/>
                  <a:pt x="346933" y="679881"/>
                </a:cubicBezTo>
                <a:cubicBezTo>
                  <a:pt x="357316" y="679919"/>
                  <a:pt x="367412" y="676347"/>
                  <a:pt x="375508" y="669784"/>
                </a:cubicBezTo>
                <a:cubicBezTo>
                  <a:pt x="384653" y="662422"/>
                  <a:pt x="390654" y="651868"/>
                  <a:pt x="392272" y="640257"/>
                </a:cubicBezTo>
                <a:lnTo>
                  <a:pt x="392272" y="638447"/>
                </a:lnTo>
                <a:lnTo>
                  <a:pt x="392272" y="636542"/>
                </a:lnTo>
                <a:cubicBezTo>
                  <a:pt x="391511" y="583517"/>
                  <a:pt x="390749" y="532720"/>
                  <a:pt x="390082" y="484142"/>
                </a:cubicBezTo>
                <a:cubicBezTo>
                  <a:pt x="389416" y="435565"/>
                  <a:pt x="388844" y="387778"/>
                  <a:pt x="388463" y="340791"/>
                </a:cubicBezTo>
                <a:cubicBezTo>
                  <a:pt x="388463" y="294499"/>
                  <a:pt x="388463" y="246493"/>
                  <a:pt x="388463" y="198392"/>
                </a:cubicBezTo>
                <a:cubicBezTo>
                  <a:pt x="388463" y="150291"/>
                  <a:pt x="390654" y="100475"/>
                  <a:pt x="392845" y="47230"/>
                </a:cubicBezTo>
                <a:lnTo>
                  <a:pt x="392845" y="44944"/>
                </a:lnTo>
                <a:cubicBezTo>
                  <a:pt x="392654" y="32181"/>
                  <a:pt x="387415" y="19998"/>
                  <a:pt x="378366" y="11035"/>
                </a:cubicBezTo>
                <a:close/>
                <a:moveTo>
                  <a:pt x="297213" y="464807"/>
                </a:moveTo>
                <a:cubicBezTo>
                  <a:pt x="298070" y="500582"/>
                  <a:pt x="279592" y="534044"/>
                  <a:pt x="248827" y="552341"/>
                </a:cubicBezTo>
                <a:cubicBezTo>
                  <a:pt x="234253" y="560742"/>
                  <a:pt x="217966" y="565819"/>
                  <a:pt x="201202" y="567200"/>
                </a:cubicBezTo>
                <a:cubicBezTo>
                  <a:pt x="184723" y="568953"/>
                  <a:pt x="168150" y="566590"/>
                  <a:pt x="152814" y="560342"/>
                </a:cubicBezTo>
                <a:cubicBezTo>
                  <a:pt x="137289" y="553770"/>
                  <a:pt x="123763" y="543178"/>
                  <a:pt x="113666" y="529672"/>
                </a:cubicBezTo>
                <a:cubicBezTo>
                  <a:pt x="101570" y="512945"/>
                  <a:pt x="94427" y="493134"/>
                  <a:pt x="93093" y="472522"/>
                </a:cubicBezTo>
                <a:cubicBezTo>
                  <a:pt x="89187" y="448185"/>
                  <a:pt x="92235" y="423239"/>
                  <a:pt x="101760" y="400513"/>
                </a:cubicBezTo>
                <a:cubicBezTo>
                  <a:pt x="109380" y="383196"/>
                  <a:pt x="121573" y="368299"/>
                  <a:pt x="137098" y="357460"/>
                </a:cubicBezTo>
                <a:cubicBezTo>
                  <a:pt x="151766" y="347677"/>
                  <a:pt x="168721" y="342143"/>
                  <a:pt x="186342" y="341458"/>
                </a:cubicBezTo>
                <a:lnTo>
                  <a:pt x="191772" y="341458"/>
                </a:lnTo>
                <a:cubicBezTo>
                  <a:pt x="207773" y="341372"/>
                  <a:pt x="223490" y="345344"/>
                  <a:pt x="237491" y="352983"/>
                </a:cubicBezTo>
                <a:cubicBezTo>
                  <a:pt x="254541" y="362775"/>
                  <a:pt x="268829" y="376815"/>
                  <a:pt x="278926" y="393750"/>
                </a:cubicBezTo>
                <a:cubicBezTo>
                  <a:pt x="291212" y="415381"/>
                  <a:pt x="297595" y="439908"/>
                  <a:pt x="297213" y="464807"/>
                </a:cubicBez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" name="Forme libre : forme 5">
            <a:extLst>
              <a:ext uri="{FF2B5EF4-FFF2-40B4-BE49-F238E27FC236}">
                <a16:creationId xmlns:a16="http://schemas.microsoft.com/office/drawing/2014/main" id="{EC4D7B82-6FB0-471A-B56C-68EFB103864E}"/>
              </a:ext>
            </a:extLst>
          </p:cNvPr>
          <p:cNvSpPr/>
          <p:nvPr/>
        </p:nvSpPr>
        <p:spPr>
          <a:xfrm>
            <a:off x="6372922" y="1793564"/>
            <a:ext cx="393924" cy="445320"/>
          </a:xfrm>
          <a:custGeom>
            <a:avLst/>
            <a:gdLst>
              <a:gd name="connsiteX0" fmla="*/ 372813 w 393924"/>
              <a:gd name="connsiteY0" fmla="*/ 270259 h 445320"/>
              <a:gd name="connsiteX1" fmla="*/ 341191 w 393924"/>
              <a:gd name="connsiteY1" fmla="*/ 262734 h 445320"/>
              <a:gd name="connsiteX2" fmla="*/ 309187 w 393924"/>
              <a:gd name="connsiteY2" fmla="*/ 279974 h 445320"/>
              <a:gd name="connsiteX3" fmla="*/ 308520 w 393924"/>
              <a:gd name="connsiteY3" fmla="*/ 280832 h 445320"/>
              <a:gd name="connsiteX4" fmla="*/ 257466 w 393924"/>
              <a:gd name="connsiteY4" fmla="*/ 331505 h 445320"/>
              <a:gd name="connsiteX5" fmla="*/ 204221 w 393924"/>
              <a:gd name="connsiteY5" fmla="*/ 352459 h 445320"/>
              <a:gd name="connsiteX6" fmla="*/ 161550 w 393924"/>
              <a:gd name="connsiteY6" fmla="*/ 350364 h 445320"/>
              <a:gd name="connsiteX7" fmla="*/ 127260 w 393924"/>
              <a:gd name="connsiteY7" fmla="*/ 329600 h 445320"/>
              <a:gd name="connsiteX8" fmla="*/ 103161 w 393924"/>
              <a:gd name="connsiteY8" fmla="*/ 293310 h 445320"/>
              <a:gd name="connsiteX9" fmla="*/ 93636 w 393924"/>
              <a:gd name="connsiteY9" fmla="*/ 262353 h 445320"/>
              <a:gd name="connsiteX10" fmla="*/ 138594 w 393924"/>
              <a:gd name="connsiteY10" fmla="*/ 258067 h 445320"/>
              <a:gd name="connsiteX11" fmla="*/ 224319 w 393924"/>
              <a:gd name="connsiteY11" fmla="*/ 247113 h 445320"/>
              <a:gd name="connsiteX12" fmla="*/ 306615 w 393924"/>
              <a:gd name="connsiteY12" fmla="*/ 232730 h 445320"/>
              <a:gd name="connsiteX13" fmla="*/ 365194 w 393924"/>
              <a:gd name="connsiteY13" fmla="*/ 214252 h 445320"/>
              <a:gd name="connsiteX14" fmla="*/ 365194 w 393924"/>
              <a:gd name="connsiteY14" fmla="*/ 214252 h 445320"/>
              <a:gd name="connsiteX15" fmla="*/ 383006 w 393924"/>
              <a:gd name="connsiteY15" fmla="*/ 170246 h 445320"/>
              <a:gd name="connsiteX16" fmla="*/ 356431 w 393924"/>
              <a:gd name="connsiteY16" fmla="*/ 91951 h 445320"/>
              <a:gd name="connsiteX17" fmla="*/ 305472 w 393924"/>
              <a:gd name="connsiteY17" fmla="*/ 36230 h 445320"/>
              <a:gd name="connsiteX18" fmla="*/ 237750 w 393924"/>
              <a:gd name="connsiteY18" fmla="*/ 5369 h 445320"/>
              <a:gd name="connsiteX19" fmla="*/ 163074 w 393924"/>
              <a:gd name="connsiteY19" fmla="*/ 1178 h 445320"/>
              <a:gd name="connsiteX20" fmla="*/ 86207 w 393924"/>
              <a:gd name="connsiteY20" fmla="*/ 30324 h 445320"/>
              <a:gd name="connsiteX21" fmla="*/ 35819 w 393924"/>
              <a:gd name="connsiteY21" fmla="*/ 84902 h 445320"/>
              <a:gd name="connsiteX22" fmla="*/ 8007 w 393924"/>
              <a:gd name="connsiteY22" fmla="*/ 154244 h 445320"/>
              <a:gd name="connsiteX23" fmla="*/ -757 w 393924"/>
              <a:gd name="connsiteY23" fmla="*/ 229492 h 445320"/>
              <a:gd name="connsiteX24" fmla="*/ 17150 w 393924"/>
              <a:gd name="connsiteY24" fmla="*/ 326266 h 445320"/>
              <a:gd name="connsiteX25" fmla="*/ 65918 w 393924"/>
              <a:gd name="connsiteY25" fmla="*/ 397894 h 445320"/>
              <a:gd name="connsiteX26" fmla="*/ 186600 w 393924"/>
              <a:gd name="connsiteY26" fmla="*/ 444852 h 445320"/>
              <a:gd name="connsiteX27" fmla="*/ 223842 w 393924"/>
              <a:gd name="connsiteY27" fmla="*/ 441328 h 445320"/>
              <a:gd name="connsiteX28" fmla="*/ 305854 w 393924"/>
              <a:gd name="connsiteY28" fmla="*/ 408371 h 445320"/>
              <a:gd name="connsiteX29" fmla="*/ 385767 w 393924"/>
              <a:gd name="connsiteY29" fmla="*/ 332838 h 445320"/>
              <a:gd name="connsiteX30" fmla="*/ 387768 w 393924"/>
              <a:gd name="connsiteY30" fmla="*/ 329695 h 445320"/>
              <a:gd name="connsiteX31" fmla="*/ 390816 w 393924"/>
              <a:gd name="connsiteY31" fmla="*/ 294643 h 445320"/>
              <a:gd name="connsiteX32" fmla="*/ 372813 w 393924"/>
              <a:gd name="connsiteY32" fmla="*/ 270259 h 445320"/>
              <a:gd name="connsiteX33" fmla="*/ 213746 w 393924"/>
              <a:gd name="connsiteY33" fmla="*/ 92046 h 445320"/>
              <a:gd name="connsiteX34" fmla="*/ 250608 w 393924"/>
              <a:gd name="connsiteY34" fmla="*/ 105857 h 445320"/>
              <a:gd name="connsiteX35" fmla="*/ 276707 w 393924"/>
              <a:gd name="connsiteY35" fmla="*/ 130622 h 445320"/>
              <a:gd name="connsiteX36" fmla="*/ 284612 w 393924"/>
              <a:gd name="connsiteY36" fmla="*/ 144243 h 445320"/>
              <a:gd name="connsiteX37" fmla="*/ 189362 w 393924"/>
              <a:gd name="connsiteY37" fmla="*/ 162531 h 445320"/>
              <a:gd name="connsiteX38" fmla="*/ 96684 w 393924"/>
              <a:gd name="connsiteY38" fmla="*/ 172056 h 445320"/>
              <a:gd name="connsiteX39" fmla="*/ 100589 w 393924"/>
              <a:gd name="connsiteY39" fmla="*/ 157292 h 445320"/>
              <a:gd name="connsiteX40" fmla="*/ 114877 w 393924"/>
              <a:gd name="connsiteY40" fmla="*/ 128717 h 445320"/>
              <a:gd name="connsiteX41" fmla="*/ 137260 w 393924"/>
              <a:gd name="connsiteY41" fmla="*/ 106334 h 445320"/>
              <a:gd name="connsiteX42" fmla="*/ 167360 w 393924"/>
              <a:gd name="connsiteY42" fmla="*/ 93761 h 445320"/>
              <a:gd name="connsiteX43" fmla="*/ 213746 w 393924"/>
              <a:gd name="connsiteY43" fmla="*/ 92046 h 445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3924" h="445320">
                <a:moveTo>
                  <a:pt x="372813" y="270259"/>
                </a:moveTo>
                <a:cubicBezTo>
                  <a:pt x="363479" y="264115"/>
                  <a:pt x="352336" y="261458"/>
                  <a:pt x="341191" y="262734"/>
                </a:cubicBezTo>
                <a:cubicBezTo>
                  <a:pt x="328713" y="264135"/>
                  <a:pt x="317188" y="270306"/>
                  <a:pt x="309187" y="279974"/>
                </a:cubicBezTo>
                <a:lnTo>
                  <a:pt x="308520" y="280832"/>
                </a:lnTo>
                <a:cubicBezTo>
                  <a:pt x="294043" y="300082"/>
                  <a:pt x="276802" y="317151"/>
                  <a:pt x="257466" y="331505"/>
                </a:cubicBezTo>
                <a:cubicBezTo>
                  <a:pt x="241560" y="342449"/>
                  <a:pt x="223367" y="349612"/>
                  <a:pt x="204221" y="352459"/>
                </a:cubicBezTo>
                <a:cubicBezTo>
                  <a:pt x="190029" y="355603"/>
                  <a:pt x="175360" y="354879"/>
                  <a:pt x="161550" y="350364"/>
                </a:cubicBezTo>
                <a:cubicBezTo>
                  <a:pt x="148691" y="346154"/>
                  <a:pt x="136974" y="339058"/>
                  <a:pt x="127260" y="329600"/>
                </a:cubicBezTo>
                <a:cubicBezTo>
                  <a:pt x="116877" y="319246"/>
                  <a:pt x="108685" y="306902"/>
                  <a:pt x="103161" y="293310"/>
                </a:cubicBezTo>
                <a:cubicBezTo>
                  <a:pt x="98874" y="283375"/>
                  <a:pt x="95636" y="272993"/>
                  <a:pt x="93636" y="262353"/>
                </a:cubicBezTo>
                <a:cubicBezTo>
                  <a:pt x="106209" y="261305"/>
                  <a:pt x="121068" y="259972"/>
                  <a:pt x="138594" y="258067"/>
                </a:cubicBezTo>
                <a:cubicBezTo>
                  <a:pt x="166121" y="255210"/>
                  <a:pt x="194982" y="251495"/>
                  <a:pt x="224319" y="247113"/>
                </a:cubicBezTo>
                <a:cubicBezTo>
                  <a:pt x="253656" y="242732"/>
                  <a:pt x="281469" y="237588"/>
                  <a:pt x="306615" y="232730"/>
                </a:cubicBezTo>
                <a:cubicBezTo>
                  <a:pt x="326903" y="229454"/>
                  <a:pt x="346715" y="223224"/>
                  <a:pt x="365194" y="214252"/>
                </a:cubicBezTo>
                <a:lnTo>
                  <a:pt x="365194" y="214252"/>
                </a:lnTo>
                <a:cubicBezTo>
                  <a:pt x="373195" y="209394"/>
                  <a:pt x="386244" y="197393"/>
                  <a:pt x="383006" y="170246"/>
                </a:cubicBezTo>
                <a:cubicBezTo>
                  <a:pt x="379577" y="142605"/>
                  <a:pt x="370528" y="115954"/>
                  <a:pt x="356431" y="91951"/>
                </a:cubicBezTo>
                <a:cubicBezTo>
                  <a:pt x="343382" y="70148"/>
                  <a:pt x="326047" y="51203"/>
                  <a:pt x="305472" y="36230"/>
                </a:cubicBezTo>
                <a:cubicBezTo>
                  <a:pt x="285089" y="21628"/>
                  <a:pt x="262133" y="11150"/>
                  <a:pt x="237750" y="5369"/>
                </a:cubicBezTo>
                <a:cubicBezTo>
                  <a:pt x="213365" y="-575"/>
                  <a:pt x="188029" y="-1994"/>
                  <a:pt x="163074" y="1178"/>
                </a:cubicBezTo>
                <a:cubicBezTo>
                  <a:pt x="135451" y="4330"/>
                  <a:pt x="108971" y="14351"/>
                  <a:pt x="86207" y="30324"/>
                </a:cubicBezTo>
                <a:cubicBezTo>
                  <a:pt x="65918" y="44973"/>
                  <a:pt x="48774" y="63528"/>
                  <a:pt x="35819" y="84902"/>
                </a:cubicBezTo>
                <a:cubicBezTo>
                  <a:pt x="22960" y="106419"/>
                  <a:pt x="13626" y="129822"/>
                  <a:pt x="8007" y="154244"/>
                </a:cubicBezTo>
                <a:cubicBezTo>
                  <a:pt x="2197" y="178904"/>
                  <a:pt x="-757" y="204155"/>
                  <a:pt x="-757" y="229492"/>
                </a:cubicBezTo>
                <a:cubicBezTo>
                  <a:pt x="-1328" y="262620"/>
                  <a:pt x="4767" y="295519"/>
                  <a:pt x="17150" y="326266"/>
                </a:cubicBezTo>
                <a:cubicBezTo>
                  <a:pt x="28009" y="353412"/>
                  <a:pt x="44678" y="377853"/>
                  <a:pt x="65918" y="397894"/>
                </a:cubicBezTo>
                <a:cubicBezTo>
                  <a:pt x="98780" y="428174"/>
                  <a:pt x="141928" y="444938"/>
                  <a:pt x="186600" y="444852"/>
                </a:cubicBezTo>
                <a:cubicBezTo>
                  <a:pt x="199078" y="444843"/>
                  <a:pt x="211556" y="443661"/>
                  <a:pt x="223842" y="441328"/>
                </a:cubicBezTo>
                <a:cubicBezTo>
                  <a:pt x="252894" y="435222"/>
                  <a:pt x="280612" y="424068"/>
                  <a:pt x="305854" y="408371"/>
                </a:cubicBezTo>
                <a:cubicBezTo>
                  <a:pt x="336810" y="388217"/>
                  <a:pt x="363861" y="362623"/>
                  <a:pt x="385767" y="332838"/>
                </a:cubicBezTo>
                <a:lnTo>
                  <a:pt x="387768" y="329695"/>
                </a:lnTo>
                <a:cubicBezTo>
                  <a:pt x="393674" y="318950"/>
                  <a:pt x="394721" y="306244"/>
                  <a:pt x="390816" y="294643"/>
                </a:cubicBezTo>
                <a:cubicBezTo>
                  <a:pt x="387673" y="284775"/>
                  <a:pt x="381291" y="276212"/>
                  <a:pt x="372813" y="270259"/>
                </a:cubicBezTo>
                <a:close/>
                <a:moveTo>
                  <a:pt x="213746" y="92046"/>
                </a:moveTo>
                <a:cubicBezTo>
                  <a:pt x="226796" y="94218"/>
                  <a:pt x="239368" y="98904"/>
                  <a:pt x="250608" y="105857"/>
                </a:cubicBezTo>
                <a:cubicBezTo>
                  <a:pt x="260895" y="112220"/>
                  <a:pt x="269849" y="120650"/>
                  <a:pt x="276707" y="130622"/>
                </a:cubicBezTo>
                <a:cubicBezTo>
                  <a:pt x="279755" y="134937"/>
                  <a:pt x="282326" y="139490"/>
                  <a:pt x="284612" y="144243"/>
                </a:cubicBezTo>
                <a:cubicBezTo>
                  <a:pt x="252132" y="151101"/>
                  <a:pt x="220413" y="157197"/>
                  <a:pt x="189362" y="162531"/>
                </a:cubicBezTo>
                <a:cubicBezTo>
                  <a:pt x="158692" y="167913"/>
                  <a:pt x="127735" y="171094"/>
                  <a:pt x="96684" y="172056"/>
                </a:cubicBezTo>
                <a:cubicBezTo>
                  <a:pt x="97731" y="167008"/>
                  <a:pt x="99065" y="162531"/>
                  <a:pt x="100589" y="157292"/>
                </a:cubicBezTo>
                <a:cubicBezTo>
                  <a:pt x="103828" y="147091"/>
                  <a:pt x="108685" y="137452"/>
                  <a:pt x="114877" y="128717"/>
                </a:cubicBezTo>
                <a:cubicBezTo>
                  <a:pt x="121068" y="120069"/>
                  <a:pt x="128592" y="112506"/>
                  <a:pt x="137260" y="106334"/>
                </a:cubicBezTo>
                <a:cubicBezTo>
                  <a:pt x="146214" y="100000"/>
                  <a:pt x="156501" y="95713"/>
                  <a:pt x="167360" y="93761"/>
                </a:cubicBezTo>
                <a:cubicBezTo>
                  <a:pt x="182599" y="90351"/>
                  <a:pt x="198316" y="89770"/>
                  <a:pt x="213746" y="92046"/>
                </a:cubicBez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10F558-F1CD-4616-B9EC-340FC4777D81}"/>
              </a:ext>
            </a:extLst>
          </p:cNvPr>
          <p:cNvSpPr/>
          <p:nvPr/>
        </p:nvSpPr>
        <p:spPr>
          <a:xfrm>
            <a:off x="6829006" y="1561561"/>
            <a:ext cx="100420" cy="683981"/>
          </a:xfrm>
          <a:custGeom>
            <a:avLst/>
            <a:gdLst>
              <a:gd name="connsiteX0" fmla="*/ 90466 w 100420"/>
              <a:gd name="connsiteY0" fmla="*/ 45919 h 683981"/>
              <a:gd name="connsiteX1" fmla="*/ 75131 w 100420"/>
              <a:gd name="connsiteY1" fmla="*/ 10296 h 683981"/>
              <a:gd name="connsiteX2" fmla="*/ 44651 w 100420"/>
              <a:gd name="connsiteY2" fmla="*/ -468 h 683981"/>
              <a:gd name="connsiteX3" fmla="*/ 14172 w 100420"/>
              <a:gd name="connsiteY3" fmla="*/ 10296 h 683981"/>
              <a:gd name="connsiteX4" fmla="*/ -688 w 100420"/>
              <a:gd name="connsiteY4" fmla="*/ 45919 h 683981"/>
              <a:gd name="connsiteX5" fmla="*/ 3693 w 100420"/>
              <a:gd name="connsiteY5" fmla="*/ 639327 h 683981"/>
              <a:gd name="connsiteX6" fmla="*/ 21029 w 100420"/>
              <a:gd name="connsiteY6" fmla="*/ 673426 h 683981"/>
              <a:gd name="connsiteX7" fmla="*/ 82275 w 100420"/>
              <a:gd name="connsiteY7" fmla="*/ 673426 h 683981"/>
              <a:gd name="connsiteX8" fmla="*/ 99611 w 100420"/>
              <a:gd name="connsiteY8" fmla="*/ 639041 h 68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0420" h="683981">
                <a:moveTo>
                  <a:pt x="90466" y="45919"/>
                </a:moveTo>
                <a:cubicBezTo>
                  <a:pt x="91229" y="32289"/>
                  <a:pt x="85609" y="19087"/>
                  <a:pt x="75131" y="10296"/>
                </a:cubicBezTo>
                <a:cubicBezTo>
                  <a:pt x="66559" y="3304"/>
                  <a:pt x="55701" y="-496"/>
                  <a:pt x="44651" y="-468"/>
                </a:cubicBezTo>
                <a:cubicBezTo>
                  <a:pt x="33507" y="-544"/>
                  <a:pt x="22743" y="3266"/>
                  <a:pt x="14172" y="10296"/>
                </a:cubicBezTo>
                <a:cubicBezTo>
                  <a:pt x="3884" y="19182"/>
                  <a:pt x="-1640" y="32375"/>
                  <a:pt x="-688" y="45919"/>
                </a:cubicBezTo>
                <a:lnTo>
                  <a:pt x="3693" y="639327"/>
                </a:lnTo>
                <a:cubicBezTo>
                  <a:pt x="3408" y="652871"/>
                  <a:pt x="9885" y="665654"/>
                  <a:pt x="21029" y="673426"/>
                </a:cubicBezTo>
                <a:cubicBezTo>
                  <a:pt x="39221" y="686875"/>
                  <a:pt x="64083" y="686875"/>
                  <a:pt x="82275" y="673426"/>
                </a:cubicBezTo>
                <a:cubicBezTo>
                  <a:pt x="93515" y="665616"/>
                  <a:pt x="99991" y="652690"/>
                  <a:pt x="99611" y="639041"/>
                </a:cubicBez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8" name="MaskAnim_text_left">
            <a:extLst>
              <a:ext uri="{FF2B5EF4-FFF2-40B4-BE49-F238E27FC236}">
                <a16:creationId xmlns:a16="http://schemas.microsoft.com/office/drawing/2014/main" id="{F258F5E3-11C5-4AEE-8C66-8D6093416842}"/>
              </a:ext>
            </a:extLst>
          </p:cNvPr>
          <p:cNvSpPr/>
          <p:nvPr/>
        </p:nvSpPr>
        <p:spPr>
          <a:xfrm>
            <a:off x="5044644" y="2343112"/>
            <a:ext cx="2557187" cy="451488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9" name="MaskAnim_text_left">
            <a:extLst>
              <a:ext uri="{FF2B5EF4-FFF2-40B4-BE49-F238E27FC236}">
                <a16:creationId xmlns:a16="http://schemas.microsoft.com/office/drawing/2014/main" id="{01073C56-ED68-4F72-A36E-67FB3138010A}"/>
              </a:ext>
            </a:extLst>
          </p:cNvPr>
          <p:cNvSpPr/>
          <p:nvPr/>
        </p:nvSpPr>
        <p:spPr>
          <a:xfrm>
            <a:off x="0" y="1405144"/>
            <a:ext cx="5044645" cy="93796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10" name="MaskAnim_text_left">
            <a:extLst>
              <a:ext uri="{FF2B5EF4-FFF2-40B4-BE49-F238E27FC236}">
                <a16:creationId xmlns:a16="http://schemas.microsoft.com/office/drawing/2014/main" id="{B80A0710-BDAD-49C6-95C8-0DCEA42CC733}"/>
              </a:ext>
            </a:extLst>
          </p:cNvPr>
          <p:cNvSpPr/>
          <p:nvPr/>
        </p:nvSpPr>
        <p:spPr>
          <a:xfrm>
            <a:off x="4988880" y="0"/>
            <a:ext cx="2612951" cy="138945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11" name="MaskAnim_text_left">
            <a:extLst>
              <a:ext uri="{FF2B5EF4-FFF2-40B4-BE49-F238E27FC236}">
                <a16:creationId xmlns:a16="http://schemas.microsoft.com/office/drawing/2014/main" id="{D877B961-A394-48B3-875F-CBA258D27180}"/>
              </a:ext>
            </a:extLst>
          </p:cNvPr>
          <p:cNvSpPr/>
          <p:nvPr/>
        </p:nvSpPr>
        <p:spPr>
          <a:xfrm>
            <a:off x="7483888" y="1405144"/>
            <a:ext cx="4708112" cy="77158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689E783F-EE31-4938-A350-53096F5DFC21}"/>
              </a:ext>
            </a:extLst>
          </p:cNvPr>
          <p:cNvSpPr/>
          <p:nvPr/>
        </p:nvSpPr>
        <p:spPr>
          <a:xfrm>
            <a:off x="-7588219" y="-2470166"/>
            <a:ext cx="8749" cy="8749"/>
          </a:xfrm>
          <a:custGeom>
            <a:avLst/>
            <a:gdLst/>
            <a:ahLst/>
            <a:cxnLst/>
            <a:rect l="l" t="t" r="r" b="b"/>
            <a:pathLst>
              <a:path w="8749" h="8749"/>
            </a:pathLst>
          </a:custGeom>
          <a:solidFill>
            <a:srgbClr val="D19D82"/>
          </a:solidFill>
          <a:ln w="873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233" name="Group 232">
            <a:extLst>
              <a:ext uri="{FF2B5EF4-FFF2-40B4-BE49-F238E27FC236}">
                <a16:creationId xmlns:a16="http://schemas.microsoft.com/office/drawing/2014/main" id="{A12EE0F3-2B26-4BB8-9B86-826F787F6D42}"/>
              </a:ext>
            </a:extLst>
          </p:cNvPr>
          <p:cNvGrpSpPr/>
          <p:nvPr/>
        </p:nvGrpSpPr>
        <p:grpSpPr>
          <a:xfrm>
            <a:off x="2864537" y="1362898"/>
            <a:ext cx="999021" cy="2882597"/>
            <a:chOff x="2864537" y="1362898"/>
            <a:chExt cx="999021" cy="2882597"/>
          </a:xfrm>
        </p:grpSpPr>
        <p:grpSp>
          <p:nvGrpSpPr>
            <p:cNvPr id="234" name="Groupe 126">
              <a:extLst>
                <a:ext uri="{FF2B5EF4-FFF2-40B4-BE49-F238E27FC236}">
                  <a16:creationId xmlns:a16="http://schemas.microsoft.com/office/drawing/2014/main" id="{98974167-812C-4A28-8416-A2503016C5D4}"/>
                </a:ext>
              </a:extLst>
            </p:cNvPr>
            <p:cNvGrpSpPr/>
            <p:nvPr/>
          </p:nvGrpSpPr>
          <p:grpSpPr>
            <a:xfrm>
              <a:off x="2864537" y="1362898"/>
              <a:ext cx="999021" cy="2882597"/>
              <a:chOff x="2864537" y="1362898"/>
              <a:chExt cx="999021" cy="2882597"/>
            </a:xfrm>
          </p:grpSpPr>
          <p:sp>
            <p:nvSpPr>
              <p:cNvPr id="236" name="Forme libre : forme 14">
                <a:extLst>
                  <a:ext uri="{FF2B5EF4-FFF2-40B4-BE49-F238E27FC236}">
                    <a16:creationId xmlns:a16="http://schemas.microsoft.com/office/drawing/2014/main" id="{0C50F7DF-4B70-4B51-8003-DDE0945EE82C}"/>
                  </a:ext>
                </a:extLst>
              </p:cNvPr>
              <p:cNvSpPr/>
              <p:nvPr/>
            </p:nvSpPr>
            <p:spPr>
              <a:xfrm>
                <a:off x="2989833" y="1367196"/>
                <a:ext cx="656021" cy="735438"/>
              </a:xfrm>
              <a:custGeom>
                <a:avLst/>
                <a:gdLst>
                  <a:gd name="connsiteX0" fmla="*/ 255866 w 656021"/>
                  <a:gd name="connsiteY0" fmla="*/ 7116 h 735438"/>
                  <a:gd name="connsiteX1" fmla="*/ 626332 w 656021"/>
                  <a:gd name="connsiteY1" fmla="*/ 290784 h 735438"/>
                  <a:gd name="connsiteX2" fmla="*/ 637794 w 656021"/>
                  <a:gd name="connsiteY2" fmla="*/ 594577 h 735438"/>
                  <a:gd name="connsiteX3" fmla="*/ -941 w 656021"/>
                  <a:gd name="connsiteY3" fmla="*/ 696425 h 735438"/>
                  <a:gd name="connsiteX4" fmla="*/ 37821 w 656021"/>
                  <a:gd name="connsiteY4" fmla="*/ 500342 h 735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6021" h="735438">
                    <a:moveTo>
                      <a:pt x="255866" y="7116"/>
                    </a:moveTo>
                    <a:cubicBezTo>
                      <a:pt x="395863" y="-26395"/>
                      <a:pt x="569196" y="48678"/>
                      <a:pt x="626332" y="290784"/>
                    </a:cubicBezTo>
                    <a:cubicBezTo>
                      <a:pt x="683468" y="532891"/>
                      <a:pt x="637794" y="594577"/>
                      <a:pt x="637794" y="594577"/>
                    </a:cubicBezTo>
                    <a:cubicBezTo>
                      <a:pt x="637794" y="594577"/>
                      <a:pt x="223142" y="823909"/>
                      <a:pt x="-941" y="696425"/>
                    </a:cubicBezTo>
                    <a:cubicBezTo>
                      <a:pt x="23384" y="661426"/>
                      <a:pt x="63284" y="586002"/>
                      <a:pt x="37821" y="500342"/>
                    </a:cubicBezTo>
                  </a:path>
                </a:pathLst>
              </a:custGeom>
              <a:solidFill>
                <a:srgbClr val="113049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7" name="Forme libre : forme 15">
                <a:extLst>
                  <a:ext uri="{FF2B5EF4-FFF2-40B4-BE49-F238E27FC236}">
                    <a16:creationId xmlns:a16="http://schemas.microsoft.com/office/drawing/2014/main" id="{0762768D-372D-4BAA-B373-B6939D8513EA}"/>
                  </a:ext>
                </a:extLst>
              </p:cNvPr>
              <p:cNvSpPr/>
              <p:nvPr/>
            </p:nvSpPr>
            <p:spPr>
              <a:xfrm>
                <a:off x="3510523" y="2774588"/>
                <a:ext cx="47958" cy="52626"/>
              </a:xfrm>
              <a:custGeom>
                <a:avLst/>
                <a:gdLst>
                  <a:gd name="connsiteX0" fmla="*/ 47018 w 47958"/>
                  <a:gd name="connsiteY0" fmla="*/ 42914 h 52626"/>
                  <a:gd name="connsiteX1" fmla="*/ 2569 w 47958"/>
                  <a:gd name="connsiteY1" fmla="*/ -310 h 52626"/>
                  <a:gd name="connsiteX2" fmla="*/ 20594 w 47958"/>
                  <a:gd name="connsiteY2" fmla="*/ 52189 h 52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958" h="52626">
                    <a:moveTo>
                      <a:pt x="47018" y="42914"/>
                    </a:moveTo>
                    <a:cubicBezTo>
                      <a:pt x="41331" y="19727"/>
                      <a:pt x="10532" y="-2322"/>
                      <a:pt x="2569" y="-310"/>
                    </a:cubicBezTo>
                    <a:cubicBezTo>
                      <a:pt x="-11343" y="3190"/>
                      <a:pt x="20594" y="52189"/>
                      <a:pt x="20594" y="52189"/>
                    </a:cubicBezTo>
                    <a:close/>
                  </a:path>
                </a:pathLst>
              </a:custGeom>
              <a:solidFill>
                <a:srgbClr val="D19D82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8" name="Forme libre : forme 16">
                <a:extLst>
                  <a:ext uri="{FF2B5EF4-FFF2-40B4-BE49-F238E27FC236}">
                    <a16:creationId xmlns:a16="http://schemas.microsoft.com/office/drawing/2014/main" id="{6E089590-048C-4F75-8D1E-D600EE1CDD25}"/>
                  </a:ext>
                </a:extLst>
              </p:cNvPr>
              <p:cNvSpPr/>
              <p:nvPr/>
            </p:nvSpPr>
            <p:spPr>
              <a:xfrm>
                <a:off x="3636880" y="3691344"/>
                <a:ext cx="121883" cy="189486"/>
              </a:xfrm>
              <a:custGeom>
                <a:avLst/>
                <a:gdLst>
                  <a:gd name="connsiteX0" fmla="*/ 57420 w 121883"/>
                  <a:gd name="connsiteY0" fmla="*/ -438 h 189486"/>
                  <a:gd name="connsiteX1" fmla="*/ 120943 w 121883"/>
                  <a:gd name="connsiteY1" fmla="*/ 30886 h 189486"/>
                  <a:gd name="connsiteX2" fmla="*/ 50945 w 121883"/>
                  <a:gd name="connsiteY2" fmla="*/ 188995 h 189486"/>
                  <a:gd name="connsiteX3" fmla="*/ 59695 w 121883"/>
                  <a:gd name="connsiteY3" fmla="*/ 89247 h 189486"/>
                  <a:gd name="connsiteX4" fmla="*/ -941 w 121883"/>
                  <a:gd name="connsiteY4" fmla="*/ 59323 h 189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883" h="189486">
                    <a:moveTo>
                      <a:pt x="57420" y="-438"/>
                    </a:moveTo>
                    <a:lnTo>
                      <a:pt x="120943" y="30886"/>
                    </a:lnTo>
                    <a:cubicBezTo>
                      <a:pt x="120943" y="30886"/>
                      <a:pt x="64858" y="192407"/>
                      <a:pt x="50945" y="188995"/>
                    </a:cubicBezTo>
                    <a:cubicBezTo>
                      <a:pt x="37033" y="185582"/>
                      <a:pt x="59695" y="89247"/>
                      <a:pt x="59695" y="89247"/>
                    </a:cubicBezTo>
                    <a:lnTo>
                      <a:pt x="-941" y="59323"/>
                    </a:lnTo>
                    <a:close/>
                  </a:path>
                </a:pathLst>
              </a:custGeom>
              <a:solidFill>
                <a:srgbClr val="B3B3B3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9" name="Forme libre : forme 17">
                <a:extLst>
                  <a:ext uri="{FF2B5EF4-FFF2-40B4-BE49-F238E27FC236}">
                    <a16:creationId xmlns:a16="http://schemas.microsoft.com/office/drawing/2014/main" id="{BB488856-A46F-4255-B8C7-2F622905D581}"/>
                  </a:ext>
                </a:extLst>
              </p:cNvPr>
              <p:cNvSpPr/>
              <p:nvPr/>
            </p:nvSpPr>
            <p:spPr>
              <a:xfrm>
                <a:off x="2947906" y="3087521"/>
                <a:ext cx="678713" cy="785555"/>
              </a:xfrm>
              <a:custGeom>
                <a:avLst/>
                <a:gdLst>
                  <a:gd name="connsiteX0" fmla="*/ 61637 w 678713"/>
                  <a:gd name="connsiteY0" fmla="*/ 22137 h 785555"/>
                  <a:gd name="connsiteX1" fmla="*/ 16400 w 678713"/>
                  <a:gd name="connsiteY1" fmla="*/ 573373 h 785555"/>
                  <a:gd name="connsiteX2" fmla="*/ 621273 w 678713"/>
                  <a:gd name="connsiteY2" fmla="*/ 785118 h 785555"/>
                  <a:gd name="connsiteX3" fmla="*/ 675346 w 678713"/>
                  <a:gd name="connsiteY3" fmla="*/ 682045 h 785555"/>
                  <a:gd name="connsiteX4" fmla="*/ 198570 w 678713"/>
                  <a:gd name="connsiteY4" fmla="*/ 419552 h 785555"/>
                  <a:gd name="connsiteX5" fmla="*/ 365692 w 678713"/>
                  <a:gd name="connsiteY5" fmla="*/ -438 h 785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8713" h="785555">
                    <a:moveTo>
                      <a:pt x="61637" y="22137"/>
                    </a:moveTo>
                    <a:cubicBezTo>
                      <a:pt x="41161" y="95547"/>
                      <a:pt x="-34611" y="505650"/>
                      <a:pt x="16400" y="573373"/>
                    </a:cubicBezTo>
                    <a:cubicBezTo>
                      <a:pt x="67411" y="641096"/>
                      <a:pt x="536574" y="745131"/>
                      <a:pt x="621273" y="785118"/>
                    </a:cubicBezTo>
                    <a:cubicBezTo>
                      <a:pt x="651547" y="759394"/>
                      <a:pt x="687508" y="713107"/>
                      <a:pt x="675346" y="682045"/>
                    </a:cubicBezTo>
                    <a:cubicBezTo>
                      <a:pt x="599311" y="649321"/>
                      <a:pt x="198570" y="466363"/>
                      <a:pt x="198570" y="419552"/>
                    </a:cubicBezTo>
                    <a:cubicBezTo>
                      <a:pt x="198570" y="372740"/>
                      <a:pt x="365692" y="-438"/>
                      <a:pt x="365692" y="-438"/>
                    </a:cubicBezTo>
                    <a:close/>
                  </a:path>
                </a:pathLst>
              </a:custGeom>
              <a:solidFill>
                <a:srgbClr val="6CB1E8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0" name="Forme libre : forme 18">
                <a:extLst>
                  <a:ext uri="{FF2B5EF4-FFF2-40B4-BE49-F238E27FC236}">
                    <a16:creationId xmlns:a16="http://schemas.microsoft.com/office/drawing/2014/main" id="{A46D9022-5459-4C54-AD38-C88031C2E9F9}"/>
                  </a:ext>
                </a:extLst>
              </p:cNvPr>
              <p:cNvSpPr/>
              <p:nvPr/>
            </p:nvSpPr>
            <p:spPr>
              <a:xfrm>
                <a:off x="3339388" y="3512848"/>
                <a:ext cx="231694" cy="229069"/>
              </a:xfrm>
              <a:custGeom>
                <a:avLst/>
                <a:gdLst>
                  <a:gd name="connsiteX0" fmla="*/ 230754 w 231694"/>
                  <a:gd name="connsiteY0" fmla="*/ 110334 h 229069"/>
                  <a:gd name="connsiteX1" fmla="*/ 216316 w 231694"/>
                  <a:gd name="connsiteY1" fmla="*/ 228631 h 229069"/>
                  <a:gd name="connsiteX2" fmla="*/ -941 w 231694"/>
                  <a:gd name="connsiteY2" fmla="*/ 165808 h 229069"/>
                  <a:gd name="connsiteX3" fmla="*/ 18484 w 231694"/>
                  <a:gd name="connsiteY3" fmla="*/ -438 h 22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1694" h="229069">
                    <a:moveTo>
                      <a:pt x="230754" y="110334"/>
                    </a:moveTo>
                    <a:cubicBezTo>
                      <a:pt x="224978" y="128621"/>
                      <a:pt x="218328" y="200720"/>
                      <a:pt x="216316" y="228631"/>
                    </a:cubicBezTo>
                    <a:lnTo>
                      <a:pt x="-941" y="165808"/>
                    </a:lnTo>
                    <a:lnTo>
                      <a:pt x="18484" y="-438"/>
                    </a:lnTo>
                    <a:close/>
                  </a:path>
                </a:pathLst>
              </a:custGeom>
              <a:solidFill>
                <a:srgbClr val="59A2D3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1" name="Forme libre : forme 19">
                <a:extLst>
                  <a:ext uri="{FF2B5EF4-FFF2-40B4-BE49-F238E27FC236}">
                    <a16:creationId xmlns:a16="http://schemas.microsoft.com/office/drawing/2014/main" id="{65115C6F-A782-4708-90D5-E71DBCA204B2}"/>
                  </a:ext>
                </a:extLst>
              </p:cNvPr>
              <p:cNvSpPr/>
              <p:nvPr/>
            </p:nvSpPr>
            <p:spPr>
              <a:xfrm>
                <a:off x="3223441" y="3106051"/>
                <a:ext cx="345739" cy="1139444"/>
              </a:xfrm>
              <a:custGeom>
                <a:avLst/>
                <a:gdLst>
                  <a:gd name="connsiteX0" fmla="*/ 210904 w 345739"/>
                  <a:gd name="connsiteY0" fmla="*/ 1126641 h 1139444"/>
                  <a:gd name="connsiteX1" fmla="*/ 85956 w 345739"/>
                  <a:gd name="connsiteY1" fmla="*/ 1124104 h 1139444"/>
                  <a:gd name="connsiteX2" fmla="*/ 41683 w 345739"/>
                  <a:gd name="connsiteY2" fmla="*/ 14544 h 1139444"/>
                  <a:gd name="connsiteX3" fmla="*/ 338213 w 345739"/>
                  <a:gd name="connsiteY3" fmla="*/ 49543 h 1139444"/>
                  <a:gd name="connsiteX4" fmla="*/ 210904 w 345739"/>
                  <a:gd name="connsiteY4" fmla="*/ 1126641 h 113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5739" h="1139444">
                    <a:moveTo>
                      <a:pt x="210904" y="1126641"/>
                    </a:moveTo>
                    <a:cubicBezTo>
                      <a:pt x="185092" y="1139329"/>
                      <a:pt x="125593" y="1147553"/>
                      <a:pt x="85956" y="1124104"/>
                    </a:cubicBezTo>
                    <a:cubicBezTo>
                      <a:pt x="-50977" y="685915"/>
                      <a:pt x="6158" y="79467"/>
                      <a:pt x="41683" y="14544"/>
                    </a:cubicBezTo>
                    <a:cubicBezTo>
                      <a:pt x="41683" y="14544"/>
                      <a:pt x="397099" y="-36380"/>
                      <a:pt x="338213" y="49543"/>
                    </a:cubicBezTo>
                    <a:cubicBezTo>
                      <a:pt x="167768" y="296549"/>
                      <a:pt x="198217" y="942808"/>
                      <a:pt x="210904" y="1126641"/>
                    </a:cubicBezTo>
                    <a:close/>
                  </a:path>
                </a:pathLst>
              </a:custGeom>
              <a:solidFill>
                <a:srgbClr val="6CB1E8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2" name="Forme libre : forme 20">
                <a:extLst>
                  <a:ext uri="{FF2B5EF4-FFF2-40B4-BE49-F238E27FC236}">
                    <a16:creationId xmlns:a16="http://schemas.microsoft.com/office/drawing/2014/main" id="{1A525C7B-F7D9-4626-980A-1E5CB870C145}"/>
                  </a:ext>
                </a:extLst>
              </p:cNvPr>
              <p:cNvSpPr/>
              <p:nvPr/>
            </p:nvSpPr>
            <p:spPr>
              <a:xfrm>
                <a:off x="2972246" y="2833087"/>
                <a:ext cx="613273" cy="422934"/>
              </a:xfrm>
              <a:custGeom>
                <a:avLst/>
                <a:gdLst>
                  <a:gd name="connsiteX0" fmla="*/ 40708 w 613273"/>
                  <a:gd name="connsiteY0" fmla="*/ 70688 h 422934"/>
                  <a:gd name="connsiteX1" fmla="*/ -941 w 613273"/>
                  <a:gd name="connsiteY1" fmla="*/ 332219 h 422934"/>
                  <a:gd name="connsiteX2" fmla="*/ 612333 w 613273"/>
                  <a:gd name="connsiteY2" fmla="*/ 377193 h 422934"/>
                  <a:gd name="connsiteX3" fmla="*/ 569371 w 613273"/>
                  <a:gd name="connsiteY3" fmla="*/ 70951 h 422934"/>
                  <a:gd name="connsiteX4" fmla="*/ 40708 w 613273"/>
                  <a:gd name="connsiteY4" fmla="*/ 70688 h 422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3273" h="422934">
                    <a:moveTo>
                      <a:pt x="40708" y="70688"/>
                    </a:moveTo>
                    <a:cubicBezTo>
                      <a:pt x="36684" y="146899"/>
                      <a:pt x="-941" y="332219"/>
                      <a:pt x="-941" y="332219"/>
                    </a:cubicBezTo>
                    <a:cubicBezTo>
                      <a:pt x="-941" y="332219"/>
                      <a:pt x="268466" y="500828"/>
                      <a:pt x="612333" y="377193"/>
                    </a:cubicBezTo>
                    <a:cubicBezTo>
                      <a:pt x="592459" y="275969"/>
                      <a:pt x="578116" y="173736"/>
                      <a:pt x="569371" y="70951"/>
                    </a:cubicBezTo>
                    <a:cubicBezTo>
                      <a:pt x="555109" y="-89521"/>
                      <a:pt x="40708" y="70688"/>
                      <a:pt x="40708" y="70688"/>
                    </a:cubicBezTo>
                    <a:close/>
                  </a:path>
                </a:pathLst>
              </a:custGeom>
              <a:solidFill>
                <a:srgbClr val="6CB1E8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3" name="Forme libre : forme 21">
                <a:extLst>
                  <a:ext uri="{FF2B5EF4-FFF2-40B4-BE49-F238E27FC236}">
                    <a16:creationId xmlns:a16="http://schemas.microsoft.com/office/drawing/2014/main" id="{FB4EB47A-50A9-4123-B972-8DF3CE12883C}"/>
                  </a:ext>
                </a:extLst>
              </p:cNvPr>
              <p:cNvSpPr/>
              <p:nvPr/>
            </p:nvSpPr>
            <p:spPr>
              <a:xfrm>
                <a:off x="2972684" y="2034140"/>
                <a:ext cx="890874" cy="1215177"/>
              </a:xfrm>
              <a:custGeom>
                <a:avLst/>
                <a:gdLst>
                  <a:gd name="connsiteX0" fmla="*/ 331639 w 890874"/>
                  <a:gd name="connsiteY0" fmla="*/ 1394 h 1215177"/>
                  <a:gd name="connsiteX1" fmla="*/ 497885 w 890874"/>
                  <a:gd name="connsiteY1" fmla="*/ 10144 h 1215177"/>
                  <a:gd name="connsiteX2" fmla="*/ 877801 w 890874"/>
                  <a:gd name="connsiteY2" fmla="*/ 440283 h 1215177"/>
                  <a:gd name="connsiteX3" fmla="*/ 621169 w 890874"/>
                  <a:gd name="connsiteY3" fmla="*/ 908747 h 1215177"/>
                  <a:gd name="connsiteX4" fmla="*/ 622569 w 890874"/>
                  <a:gd name="connsiteY4" fmla="*/ 792024 h 1215177"/>
                  <a:gd name="connsiteX5" fmla="*/ 759153 w 890874"/>
                  <a:gd name="connsiteY5" fmla="*/ 463558 h 1215177"/>
                  <a:gd name="connsiteX6" fmla="*/ 554934 w 890874"/>
                  <a:gd name="connsiteY6" fmla="*/ 207277 h 1215177"/>
                  <a:gd name="connsiteX7" fmla="*/ 612332 w 890874"/>
                  <a:gd name="connsiteY7" fmla="*/ 1175790 h 1215177"/>
                  <a:gd name="connsiteX8" fmla="*/ -941 w 890874"/>
                  <a:gd name="connsiteY8" fmla="*/ 1130816 h 1215177"/>
                  <a:gd name="connsiteX9" fmla="*/ 84457 w 890874"/>
                  <a:gd name="connsiteY9" fmla="*/ 438620 h 1215177"/>
                  <a:gd name="connsiteX10" fmla="*/ 162156 w 890874"/>
                  <a:gd name="connsiteY10" fmla="*/ 23443 h 1215177"/>
                  <a:gd name="connsiteX11" fmla="*/ 331639 w 890874"/>
                  <a:gd name="connsiteY11" fmla="*/ 1394 h 1215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90874" h="1215177">
                    <a:moveTo>
                      <a:pt x="331639" y="1394"/>
                    </a:moveTo>
                    <a:cubicBezTo>
                      <a:pt x="331639" y="1394"/>
                      <a:pt x="392887" y="-6394"/>
                      <a:pt x="497885" y="10144"/>
                    </a:cubicBezTo>
                    <a:cubicBezTo>
                      <a:pt x="629657" y="31493"/>
                      <a:pt x="818827" y="145153"/>
                      <a:pt x="877801" y="440283"/>
                    </a:cubicBezTo>
                    <a:cubicBezTo>
                      <a:pt x="930912" y="706277"/>
                      <a:pt x="803165" y="884510"/>
                      <a:pt x="621169" y="908747"/>
                    </a:cubicBezTo>
                    <a:cubicBezTo>
                      <a:pt x="599820" y="879610"/>
                      <a:pt x="605769" y="807774"/>
                      <a:pt x="622569" y="792024"/>
                    </a:cubicBezTo>
                    <a:cubicBezTo>
                      <a:pt x="782865" y="755975"/>
                      <a:pt x="776565" y="596817"/>
                      <a:pt x="759153" y="463558"/>
                    </a:cubicBezTo>
                    <a:cubicBezTo>
                      <a:pt x="741042" y="325661"/>
                      <a:pt x="608745" y="215851"/>
                      <a:pt x="554934" y="207277"/>
                    </a:cubicBezTo>
                    <a:cubicBezTo>
                      <a:pt x="520897" y="374047"/>
                      <a:pt x="540847" y="969033"/>
                      <a:pt x="612332" y="1175790"/>
                    </a:cubicBezTo>
                    <a:cubicBezTo>
                      <a:pt x="542333" y="1215077"/>
                      <a:pt x="103794" y="1255326"/>
                      <a:pt x="-941" y="1130816"/>
                    </a:cubicBezTo>
                    <a:cubicBezTo>
                      <a:pt x="15246" y="1045943"/>
                      <a:pt x="88307" y="565318"/>
                      <a:pt x="84457" y="438620"/>
                    </a:cubicBezTo>
                    <a:cubicBezTo>
                      <a:pt x="80608" y="311924"/>
                      <a:pt x="8596" y="44880"/>
                      <a:pt x="162156" y="23443"/>
                    </a:cubicBezTo>
                    <a:cubicBezTo>
                      <a:pt x="315715" y="2006"/>
                      <a:pt x="331639" y="1394"/>
                      <a:pt x="331639" y="1394"/>
                    </a:cubicBezTo>
                  </a:path>
                </a:pathLst>
              </a:custGeom>
              <a:solidFill>
                <a:srgbClr val="6CB1E8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4" name="Forme libre : forme 22">
                <a:extLst>
                  <a:ext uri="{FF2B5EF4-FFF2-40B4-BE49-F238E27FC236}">
                    <a16:creationId xmlns:a16="http://schemas.microsoft.com/office/drawing/2014/main" id="{078A31AA-FF65-4D14-9D7D-BBE6B656F491}"/>
                  </a:ext>
                </a:extLst>
              </p:cNvPr>
              <p:cNvSpPr/>
              <p:nvPr/>
            </p:nvSpPr>
            <p:spPr>
              <a:xfrm>
                <a:off x="2982756" y="2174306"/>
                <a:ext cx="124777" cy="268640"/>
              </a:xfrm>
              <a:custGeom>
                <a:avLst/>
                <a:gdLst>
                  <a:gd name="connsiteX0" fmla="*/ 57323 w 124777"/>
                  <a:gd name="connsiteY0" fmla="*/ -438 h 268640"/>
                  <a:gd name="connsiteX1" fmla="*/ 70273 w 124777"/>
                  <a:gd name="connsiteY1" fmla="*/ 250156 h 268640"/>
                  <a:gd name="connsiteX2" fmla="*/ 57323 w 124777"/>
                  <a:gd name="connsiteY2" fmla="*/ -438 h 268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4777" h="268640">
                    <a:moveTo>
                      <a:pt x="57323" y="-438"/>
                    </a:moveTo>
                    <a:cubicBezTo>
                      <a:pt x="17687" y="75073"/>
                      <a:pt x="-57387" y="149796"/>
                      <a:pt x="70273" y="250156"/>
                    </a:cubicBezTo>
                    <a:cubicBezTo>
                      <a:pt x="197932" y="350516"/>
                      <a:pt x="57323" y="-438"/>
                      <a:pt x="57323" y="-438"/>
                    </a:cubicBezTo>
                    <a:close/>
                  </a:path>
                </a:pathLst>
              </a:custGeom>
              <a:solidFill>
                <a:srgbClr val="6CB1E8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5" name="Forme libre : forme 23">
                <a:extLst>
                  <a:ext uri="{FF2B5EF4-FFF2-40B4-BE49-F238E27FC236}">
                    <a16:creationId xmlns:a16="http://schemas.microsoft.com/office/drawing/2014/main" id="{3DF819C1-8AAD-4D4F-9FEF-166AE86A5503}"/>
                  </a:ext>
                </a:extLst>
              </p:cNvPr>
              <p:cNvSpPr/>
              <p:nvPr/>
            </p:nvSpPr>
            <p:spPr>
              <a:xfrm>
                <a:off x="3436461" y="1675425"/>
                <a:ext cx="117140" cy="142716"/>
              </a:xfrm>
              <a:custGeom>
                <a:avLst/>
                <a:gdLst>
                  <a:gd name="connsiteX0" fmla="*/ 28333 w 117140"/>
                  <a:gd name="connsiteY0" fmla="*/ 22280 h 142716"/>
                  <a:gd name="connsiteX1" fmla="*/ 115830 w 117140"/>
                  <a:gd name="connsiteY1" fmla="*/ 43542 h 142716"/>
                  <a:gd name="connsiteX2" fmla="*/ 17308 w 117140"/>
                  <a:gd name="connsiteY2" fmla="*/ 136640 h 142716"/>
                  <a:gd name="connsiteX3" fmla="*/ 28333 w 117140"/>
                  <a:gd name="connsiteY3" fmla="*/ 22280 h 142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140" h="142716">
                    <a:moveTo>
                      <a:pt x="28333" y="22280"/>
                    </a:moveTo>
                    <a:cubicBezTo>
                      <a:pt x="45308" y="-12719"/>
                      <a:pt x="110318" y="-8519"/>
                      <a:pt x="115830" y="43542"/>
                    </a:cubicBezTo>
                    <a:cubicBezTo>
                      <a:pt x="121343" y="95603"/>
                      <a:pt x="64032" y="162189"/>
                      <a:pt x="17308" y="136640"/>
                    </a:cubicBezTo>
                    <a:cubicBezTo>
                      <a:pt x="-29416" y="111090"/>
                      <a:pt x="28333" y="22280"/>
                      <a:pt x="28333" y="22280"/>
                    </a:cubicBezTo>
                    <a:close/>
                  </a:path>
                </a:pathLst>
              </a:custGeom>
              <a:solidFill>
                <a:srgbClr val="D19D82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6" name="Forme libre : forme 24">
                <a:extLst>
                  <a:ext uri="{FF2B5EF4-FFF2-40B4-BE49-F238E27FC236}">
                    <a16:creationId xmlns:a16="http://schemas.microsoft.com/office/drawing/2014/main" id="{27F58970-A082-4193-BDD7-70F593B185CC}"/>
                  </a:ext>
                </a:extLst>
              </p:cNvPr>
              <p:cNvSpPr/>
              <p:nvPr/>
            </p:nvSpPr>
            <p:spPr>
              <a:xfrm>
                <a:off x="2878519" y="1376673"/>
                <a:ext cx="611020" cy="613466"/>
              </a:xfrm>
              <a:custGeom>
                <a:avLst/>
                <a:gdLst>
                  <a:gd name="connsiteX0" fmla="*/ 21389 w 611020"/>
                  <a:gd name="connsiteY0" fmla="*/ 478440 h 613466"/>
                  <a:gd name="connsiteX1" fmla="*/ 349769 w 611020"/>
                  <a:gd name="connsiteY1" fmla="*/ 608812 h 613466"/>
                  <a:gd name="connsiteX2" fmla="*/ 609549 w 611020"/>
                  <a:gd name="connsiteY2" fmla="*/ 352619 h 613466"/>
                  <a:gd name="connsiteX3" fmla="*/ 246083 w 611020"/>
                  <a:gd name="connsiteY3" fmla="*/ 2015 h 613466"/>
                  <a:gd name="connsiteX4" fmla="*/ 42126 w 611020"/>
                  <a:gd name="connsiteY4" fmla="*/ 133261 h 613466"/>
                  <a:gd name="connsiteX5" fmla="*/ 21389 w 611020"/>
                  <a:gd name="connsiteY5" fmla="*/ 478440 h 613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1020" h="613466">
                    <a:moveTo>
                      <a:pt x="21389" y="478440"/>
                    </a:moveTo>
                    <a:cubicBezTo>
                      <a:pt x="57351" y="561563"/>
                      <a:pt x="196385" y="631124"/>
                      <a:pt x="349769" y="608812"/>
                    </a:cubicBezTo>
                    <a:cubicBezTo>
                      <a:pt x="503152" y="586500"/>
                      <a:pt x="618911" y="494015"/>
                      <a:pt x="609549" y="352619"/>
                    </a:cubicBezTo>
                    <a:cubicBezTo>
                      <a:pt x="598700" y="187510"/>
                      <a:pt x="557926" y="-25722"/>
                      <a:pt x="246083" y="2015"/>
                    </a:cubicBezTo>
                    <a:cubicBezTo>
                      <a:pt x="187110" y="7264"/>
                      <a:pt x="90949" y="44714"/>
                      <a:pt x="42126" y="133261"/>
                    </a:cubicBezTo>
                    <a:cubicBezTo>
                      <a:pt x="-6698" y="221809"/>
                      <a:pt x="-14572" y="395318"/>
                      <a:pt x="21389" y="478440"/>
                    </a:cubicBezTo>
                    <a:close/>
                  </a:path>
                </a:pathLst>
              </a:custGeom>
              <a:solidFill>
                <a:srgbClr val="D19D82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7" name="Forme libre : forme 25">
                <a:extLst>
                  <a:ext uri="{FF2B5EF4-FFF2-40B4-BE49-F238E27FC236}">
                    <a16:creationId xmlns:a16="http://schemas.microsoft.com/office/drawing/2014/main" id="{1B2C6B21-908D-4481-9CB2-61475F0616CB}"/>
                  </a:ext>
                </a:extLst>
              </p:cNvPr>
              <p:cNvSpPr/>
              <p:nvPr/>
            </p:nvSpPr>
            <p:spPr>
              <a:xfrm>
                <a:off x="3153244" y="1965449"/>
                <a:ext cx="104595" cy="100916"/>
              </a:xfrm>
              <a:custGeom>
                <a:avLst/>
                <a:gdLst>
                  <a:gd name="connsiteX0" fmla="*/ 102868 w 104595"/>
                  <a:gd name="connsiteY0" fmla="*/ -438 h 100916"/>
                  <a:gd name="connsiteX1" fmla="*/ 103655 w 104595"/>
                  <a:gd name="connsiteY1" fmla="*/ 72973 h 100916"/>
                  <a:gd name="connsiteX2" fmla="*/ 6445 w 104595"/>
                  <a:gd name="connsiteY2" fmla="*/ 93097 h 100916"/>
                  <a:gd name="connsiteX3" fmla="*/ 58 w 104595"/>
                  <a:gd name="connsiteY3" fmla="*/ 18899 h 100916"/>
                  <a:gd name="connsiteX4" fmla="*/ 102868 w 104595"/>
                  <a:gd name="connsiteY4" fmla="*/ -438 h 100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595" h="100916">
                    <a:moveTo>
                      <a:pt x="102868" y="-438"/>
                    </a:moveTo>
                    <a:lnTo>
                      <a:pt x="103655" y="72973"/>
                    </a:lnTo>
                    <a:cubicBezTo>
                      <a:pt x="103655" y="72973"/>
                      <a:pt x="61219" y="117684"/>
                      <a:pt x="6445" y="93097"/>
                    </a:cubicBezTo>
                    <a:cubicBezTo>
                      <a:pt x="6445" y="93097"/>
                      <a:pt x="12920" y="26686"/>
                      <a:pt x="58" y="18899"/>
                    </a:cubicBezTo>
                    <a:cubicBezTo>
                      <a:pt x="-12804" y="11112"/>
                      <a:pt x="102868" y="-438"/>
                      <a:pt x="102868" y="-438"/>
                    </a:cubicBezTo>
                    <a:close/>
                  </a:path>
                </a:pathLst>
              </a:custGeom>
              <a:solidFill>
                <a:srgbClr val="D19D82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8" name="Forme libre : forme 26">
                <a:extLst>
                  <a:ext uri="{FF2B5EF4-FFF2-40B4-BE49-F238E27FC236}">
                    <a16:creationId xmlns:a16="http://schemas.microsoft.com/office/drawing/2014/main" id="{F1F185CA-7774-4A08-87D4-07EDFBCE60FC}"/>
                  </a:ext>
                </a:extLst>
              </p:cNvPr>
              <p:cNvSpPr/>
              <p:nvPr/>
            </p:nvSpPr>
            <p:spPr>
              <a:xfrm>
                <a:off x="3135342" y="2035884"/>
                <a:ext cx="169483" cy="113397"/>
              </a:xfrm>
              <a:custGeom>
                <a:avLst/>
                <a:gdLst>
                  <a:gd name="connsiteX0" fmla="*/ 25287 w 169483"/>
                  <a:gd name="connsiteY0" fmla="*/ 23099 h 113397"/>
                  <a:gd name="connsiteX1" fmla="*/ 0 w 169483"/>
                  <a:gd name="connsiteY1" fmla="*/ 22487 h 113397"/>
                  <a:gd name="connsiteX2" fmla="*/ 18287 w 169483"/>
                  <a:gd name="connsiteY2" fmla="*/ 113397 h 113397"/>
                  <a:gd name="connsiteX3" fmla="*/ 169483 w 169483"/>
                  <a:gd name="connsiteY3" fmla="*/ 0 h 113397"/>
                  <a:gd name="connsiteX4" fmla="*/ 122497 w 169483"/>
                  <a:gd name="connsiteY4" fmla="*/ 3062 h 113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9483" h="113397">
                    <a:moveTo>
                      <a:pt x="25287" y="23099"/>
                    </a:moveTo>
                    <a:lnTo>
                      <a:pt x="0" y="22487"/>
                    </a:lnTo>
                    <a:lnTo>
                      <a:pt x="18287" y="113397"/>
                    </a:lnTo>
                    <a:lnTo>
                      <a:pt x="169483" y="0"/>
                    </a:lnTo>
                    <a:lnTo>
                      <a:pt x="122497" y="3062"/>
                    </a:lnTo>
                  </a:path>
                </a:pathLst>
              </a:custGeom>
              <a:solidFill>
                <a:srgbClr val="D19D82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9" name="Forme libre : forme 27">
                <a:extLst>
                  <a:ext uri="{FF2B5EF4-FFF2-40B4-BE49-F238E27FC236}">
                    <a16:creationId xmlns:a16="http://schemas.microsoft.com/office/drawing/2014/main" id="{D7E7202B-7E12-4AAF-91AA-1DB61E4F96EA}"/>
                  </a:ext>
                </a:extLst>
              </p:cNvPr>
              <p:cNvSpPr/>
              <p:nvPr/>
            </p:nvSpPr>
            <p:spPr>
              <a:xfrm>
                <a:off x="3409858" y="2802838"/>
                <a:ext cx="192897" cy="128554"/>
              </a:xfrm>
              <a:custGeom>
                <a:avLst/>
                <a:gdLst>
                  <a:gd name="connsiteX0" fmla="*/ 191957 w 192897"/>
                  <a:gd name="connsiteY0" fmla="*/ 42313 h 128554"/>
                  <a:gd name="connsiteX1" fmla="*/ 152058 w 192897"/>
                  <a:gd name="connsiteY1" fmla="*/ 99274 h 128554"/>
                  <a:gd name="connsiteX2" fmla="*/ 74885 w 192897"/>
                  <a:gd name="connsiteY2" fmla="*/ 123249 h 128554"/>
                  <a:gd name="connsiteX3" fmla="*/ 86348 w 192897"/>
                  <a:gd name="connsiteY3" fmla="*/ 82562 h 128554"/>
                  <a:gd name="connsiteX4" fmla="*/ 20549 w 192897"/>
                  <a:gd name="connsiteY4" fmla="*/ 106187 h 128554"/>
                  <a:gd name="connsiteX5" fmla="*/ 69198 w 192897"/>
                  <a:gd name="connsiteY5" fmla="*/ 59287 h 128554"/>
                  <a:gd name="connsiteX6" fmla="*/ -801 w 192897"/>
                  <a:gd name="connsiteY6" fmla="*/ 78012 h 128554"/>
                  <a:gd name="connsiteX7" fmla="*/ 65873 w 192897"/>
                  <a:gd name="connsiteY7" fmla="*/ 29801 h 128554"/>
                  <a:gd name="connsiteX8" fmla="*/ 2524 w 192897"/>
                  <a:gd name="connsiteY8" fmla="*/ 34788 h 128554"/>
                  <a:gd name="connsiteX9" fmla="*/ 87747 w 192897"/>
                  <a:gd name="connsiteY9" fmla="*/ -211 h 128554"/>
                  <a:gd name="connsiteX10" fmla="*/ 191957 w 192897"/>
                  <a:gd name="connsiteY10" fmla="*/ 42313 h 128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2897" h="128554">
                    <a:moveTo>
                      <a:pt x="191957" y="42313"/>
                    </a:moveTo>
                    <a:cubicBezTo>
                      <a:pt x="188370" y="79062"/>
                      <a:pt x="183208" y="102949"/>
                      <a:pt x="152058" y="99274"/>
                    </a:cubicBezTo>
                    <a:cubicBezTo>
                      <a:pt x="120909" y="95599"/>
                      <a:pt x="97722" y="108024"/>
                      <a:pt x="74885" y="123249"/>
                    </a:cubicBezTo>
                    <a:cubicBezTo>
                      <a:pt x="52048" y="138473"/>
                      <a:pt x="50561" y="116074"/>
                      <a:pt x="86348" y="82562"/>
                    </a:cubicBezTo>
                    <a:cubicBezTo>
                      <a:pt x="66661" y="88862"/>
                      <a:pt x="26062" y="113711"/>
                      <a:pt x="20549" y="106187"/>
                    </a:cubicBezTo>
                    <a:cubicBezTo>
                      <a:pt x="15037" y="98661"/>
                      <a:pt x="43211" y="73725"/>
                      <a:pt x="69198" y="59287"/>
                    </a:cubicBezTo>
                    <a:cubicBezTo>
                      <a:pt x="46974" y="65763"/>
                      <a:pt x="2087" y="87287"/>
                      <a:pt x="-801" y="78012"/>
                    </a:cubicBezTo>
                    <a:cubicBezTo>
                      <a:pt x="-3688" y="68737"/>
                      <a:pt x="38749" y="43538"/>
                      <a:pt x="65873" y="29801"/>
                    </a:cubicBezTo>
                    <a:cubicBezTo>
                      <a:pt x="46711" y="32426"/>
                      <a:pt x="5587" y="44413"/>
                      <a:pt x="2524" y="34788"/>
                    </a:cubicBezTo>
                    <a:cubicBezTo>
                      <a:pt x="-538" y="25164"/>
                      <a:pt x="40936" y="3639"/>
                      <a:pt x="87747" y="-211"/>
                    </a:cubicBezTo>
                    <a:cubicBezTo>
                      <a:pt x="134558" y="-4061"/>
                      <a:pt x="191957" y="42313"/>
                      <a:pt x="191957" y="42313"/>
                    </a:cubicBezTo>
                    <a:close/>
                  </a:path>
                </a:pathLst>
              </a:custGeom>
              <a:solidFill>
                <a:srgbClr val="D19D82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0" name="Forme libre : forme 29">
                <a:extLst>
                  <a:ext uri="{FF2B5EF4-FFF2-40B4-BE49-F238E27FC236}">
                    <a16:creationId xmlns:a16="http://schemas.microsoft.com/office/drawing/2014/main" id="{92DDC56F-4464-4F20-A73D-5C781EBB6914}"/>
                  </a:ext>
                </a:extLst>
              </p:cNvPr>
              <p:cNvSpPr/>
              <p:nvPr/>
            </p:nvSpPr>
            <p:spPr>
              <a:xfrm>
                <a:off x="3579436" y="2826953"/>
                <a:ext cx="64356" cy="116721"/>
              </a:xfrm>
              <a:custGeom>
                <a:avLst/>
                <a:gdLst>
                  <a:gd name="connsiteX0" fmla="*/ 15379 w 64356"/>
                  <a:gd name="connsiteY0" fmla="*/ -438 h 116721"/>
                  <a:gd name="connsiteX1" fmla="*/ 13980 w 64356"/>
                  <a:gd name="connsiteY1" fmla="*/ 116284 h 116721"/>
                  <a:gd name="connsiteX2" fmla="*/ 63415 w 64356"/>
                  <a:gd name="connsiteY2" fmla="*/ 36573 h 116721"/>
                  <a:gd name="connsiteX3" fmla="*/ 31217 w 64356"/>
                  <a:gd name="connsiteY3" fmla="*/ 10324 h 116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356" h="116721">
                    <a:moveTo>
                      <a:pt x="15379" y="-438"/>
                    </a:moveTo>
                    <a:cubicBezTo>
                      <a:pt x="7593" y="7524"/>
                      <a:pt x="-16295" y="70872"/>
                      <a:pt x="13980" y="116284"/>
                    </a:cubicBezTo>
                    <a:lnTo>
                      <a:pt x="63415" y="36573"/>
                    </a:lnTo>
                    <a:lnTo>
                      <a:pt x="31217" y="10324"/>
                    </a:lnTo>
                    <a:close/>
                  </a:path>
                </a:pathLst>
              </a:custGeom>
              <a:solidFill>
                <a:srgbClr val="6CB1E8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1" name="Forme libre : forme 30">
                <a:extLst>
                  <a:ext uri="{FF2B5EF4-FFF2-40B4-BE49-F238E27FC236}">
                    <a16:creationId xmlns:a16="http://schemas.microsoft.com/office/drawing/2014/main" id="{A76DE742-FB80-4A05-AFF9-3D7F77EB28EA}"/>
                  </a:ext>
                </a:extLst>
              </p:cNvPr>
              <p:cNvSpPr/>
              <p:nvPr/>
            </p:nvSpPr>
            <p:spPr>
              <a:xfrm>
                <a:off x="2864537" y="1362898"/>
                <a:ext cx="509729" cy="296111"/>
              </a:xfrm>
              <a:custGeom>
                <a:avLst/>
                <a:gdLst>
                  <a:gd name="connsiteX0" fmla="*/ 283252 w 509729"/>
                  <a:gd name="connsiteY0" fmla="*/ -310 h 296111"/>
                  <a:gd name="connsiteX1" fmla="*/ -941 w 509729"/>
                  <a:gd name="connsiteY1" fmla="*/ 221410 h 296111"/>
                  <a:gd name="connsiteX2" fmla="*/ 502784 w 509729"/>
                  <a:gd name="connsiteY2" fmla="*/ 253522 h 296111"/>
                  <a:gd name="connsiteX3" fmla="*/ 283252 w 509729"/>
                  <a:gd name="connsiteY3" fmla="*/ -310 h 29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9729" h="296111">
                    <a:moveTo>
                      <a:pt x="283252" y="-310"/>
                    </a:moveTo>
                    <a:cubicBezTo>
                      <a:pt x="208092" y="1878"/>
                      <a:pt x="31696" y="25152"/>
                      <a:pt x="-941" y="221410"/>
                    </a:cubicBezTo>
                    <a:cubicBezTo>
                      <a:pt x="62145" y="269096"/>
                      <a:pt x="244053" y="343207"/>
                      <a:pt x="502784" y="253522"/>
                    </a:cubicBezTo>
                    <a:cubicBezTo>
                      <a:pt x="527284" y="178711"/>
                      <a:pt x="481172" y="-5997"/>
                      <a:pt x="283252" y="-310"/>
                    </a:cubicBezTo>
                    <a:close/>
                  </a:path>
                </a:pathLst>
              </a:custGeom>
              <a:solidFill>
                <a:srgbClr val="113049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2" name="Forme libre : forme 31">
                <a:extLst>
                  <a:ext uri="{FF2B5EF4-FFF2-40B4-BE49-F238E27FC236}">
                    <a16:creationId xmlns:a16="http://schemas.microsoft.com/office/drawing/2014/main" id="{633FA0E5-50EC-488E-9247-371618E5473C}"/>
                  </a:ext>
                </a:extLst>
              </p:cNvPr>
              <p:cNvSpPr/>
              <p:nvPr/>
            </p:nvSpPr>
            <p:spPr>
              <a:xfrm>
                <a:off x="3246640" y="1374732"/>
                <a:ext cx="251248" cy="500593"/>
              </a:xfrm>
              <a:custGeom>
                <a:avLst/>
                <a:gdLst>
                  <a:gd name="connsiteX0" fmla="*/ -941 w 251248"/>
                  <a:gd name="connsiteY0" fmla="*/ -420 h 500593"/>
                  <a:gd name="connsiteX1" fmla="*/ 158655 w 251248"/>
                  <a:gd name="connsiteY1" fmla="*/ 500156 h 500593"/>
                  <a:gd name="connsiteX2" fmla="*/ 224891 w 251248"/>
                  <a:gd name="connsiteY2" fmla="*/ 132665 h 500593"/>
                  <a:gd name="connsiteX3" fmla="*/ -941 w 251248"/>
                  <a:gd name="connsiteY3" fmla="*/ -420 h 500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1248" h="500593">
                    <a:moveTo>
                      <a:pt x="-941" y="-420"/>
                    </a:moveTo>
                    <a:cubicBezTo>
                      <a:pt x="78857" y="52604"/>
                      <a:pt x="219904" y="297773"/>
                      <a:pt x="158655" y="500156"/>
                    </a:cubicBezTo>
                    <a:cubicBezTo>
                      <a:pt x="207216" y="437332"/>
                      <a:pt x="293315" y="270386"/>
                      <a:pt x="224891" y="132665"/>
                    </a:cubicBezTo>
                    <a:cubicBezTo>
                      <a:pt x="156468" y="-5057"/>
                      <a:pt x="-941" y="-420"/>
                      <a:pt x="-941" y="-420"/>
                    </a:cubicBezTo>
                    <a:close/>
                  </a:path>
                </a:pathLst>
              </a:custGeom>
              <a:solidFill>
                <a:srgbClr val="113049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3" name="Forme libre : forme 32">
                <a:extLst>
                  <a:ext uri="{FF2B5EF4-FFF2-40B4-BE49-F238E27FC236}">
                    <a16:creationId xmlns:a16="http://schemas.microsoft.com/office/drawing/2014/main" id="{7E7B750F-1BF9-4E6B-B3EA-F3E3D0EA657C}"/>
                  </a:ext>
                </a:extLst>
              </p:cNvPr>
              <p:cNvSpPr/>
              <p:nvPr/>
            </p:nvSpPr>
            <p:spPr>
              <a:xfrm>
                <a:off x="3144692" y="1471348"/>
                <a:ext cx="43083" cy="202799"/>
              </a:xfrm>
              <a:custGeom>
                <a:avLst/>
                <a:gdLst>
                  <a:gd name="connsiteX0" fmla="*/ 8347 w 43083"/>
                  <a:gd name="connsiteY0" fmla="*/ 186807 h 202799"/>
                  <a:gd name="connsiteX1" fmla="*/ 15347 w 43083"/>
                  <a:gd name="connsiteY1" fmla="*/ -438 h 202799"/>
                  <a:gd name="connsiteX2" fmla="*/ 38359 w 43083"/>
                  <a:gd name="connsiteY2" fmla="*/ 185057 h 202799"/>
                  <a:gd name="connsiteX3" fmla="*/ 8347 w 43083"/>
                  <a:gd name="connsiteY3" fmla="*/ 186807 h 202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083" h="202799">
                    <a:moveTo>
                      <a:pt x="8347" y="186807"/>
                    </a:moveTo>
                    <a:cubicBezTo>
                      <a:pt x="-6615" y="149971"/>
                      <a:pt x="-2940" y="45673"/>
                      <a:pt x="15347" y="-438"/>
                    </a:cubicBezTo>
                    <a:cubicBezTo>
                      <a:pt x="19459" y="54336"/>
                      <a:pt x="21122" y="147171"/>
                      <a:pt x="38359" y="185057"/>
                    </a:cubicBezTo>
                    <a:cubicBezTo>
                      <a:pt x="55596" y="222944"/>
                      <a:pt x="8347" y="186807"/>
                      <a:pt x="8347" y="186807"/>
                    </a:cubicBezTo>
                    <a:close/>
                  </a:path>
                </a:pathLst>
              </a:custGeom>
              <a:solidFill>
                <a:srgbClr val="D19D82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4" name="Forme libre : forme 33">
                <a:extLst>
                  <a:ext uri="{FF2B5EF4-FFF2-40B4-BE49-F238E27FC236}">
                    <a16:creationId xmlns:a16="http://schemas.microsoft.com/office/drawing/2014/main" id="{4CF02C27-0539-43D7-A375-0F6ECA096534}"/>
                  </a:ext>
                </a:extLst>
              </p:cNvPr>
              <p:cNvSpPr/>
              <p:nvPr/>
            </p:nvSpPr>
            <p:spPr>
              <a:xfrm>
                <a:off x="3182224" y="1682585"/>
                <a:ext cx="117947" cy="117944"/>
              </a:xfrm>
              <a:custGeom>
                <a:avLst/>
                <a:gdLst>
                  <a:gd name="connsiteX0" fmla="*/ 58575 w 117947"/>
                  <a:gd name="connsiteY0" fmla="*/ 92643 h 117944"/>
                  <a:gd name="connsiteX1" fmla="*/ 23848 w 117947"/>
                  <a:gd name="connsiteY1" fmla="*/ 59669 h 117944"/>
                  <a:gd name="connsiteX2" fmla="*/ 213 w 117947"/>
                  <a:gd name="connsiteY2" fmla="*/ 70156 h 117944"/>
                  <a:gd name="connsiteX3" fmla="*/ -924 w 117947"/>
                  <a:gd name="connsiteY3" fmla="*/ 59919 h 117944"/>
                  <a:gd name="connsiteX4" fmla="*/ 56650 w 117947"/>
                  <a:gd name="connsiteY4" fmla="*/ -422 h 117944"/>
                  <a:gd name="connsiteX5" fmla="*/ 116991 w 117947"/>
                  <a:gd name="connsiteY5" fmla="*/ 57153 h 117944"/>
                  <a:gd name="connsiteX6" fmla="*/ 59450 w 117947"/>
                  <a:gd name="connsiteY6" fmla="*/ 117492 h 117944"/>
                  <a:gd name="connsiteX7" fmla="*/ 49212 w 117947"/>
                  <a:gd name="connsiteY7" fmla="*/ 116792 h 117944"/>
                  <a:gd name="connsiteX8" fmla="*/ 58574 w 117947"/>
                  <a:gd name="connsiteY8" fmla="*/ 92643 h 117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7947" h="117944">
                    <a:moveTo>
                      <a:pt x="58575" y="92643"/>
                    </a:moveTo>
                    <a:cubicBezTo>
                      <a:pt x="58091" y="73948"/>
                      <a:pt x="42543" y="59185"/>
                      <a:pt x="23848" y="59669"/>
                    </a:cubicBezTo>
                    <a:cubicBezTo>
                      <a:pt x="14893" y="59901"/>
                      <a:pt x="6395" y="63672"/>
                      <a:pt x="213" y="70156"/>
                    </a:cubicBezTo>
                    <a:cubicBezTo>
                      <a:pt x="-434" y="66779"/>
                      <a:pt x="-814" y="63356"/>
                      <a:pt x="-924" y="59919"/>
                    </a:cubicBezTo>
                    <a:cubicBezTo>
                      <a:pt x="-1688" y="27358"/>
                      <a:pt x="24090" y="342"/>
                      <a:pt x="56650" y="-422"/>
                    </a:cubicBezTo>
                    <a:cubicBezTo>
                      <a:pt x="89212" y="-1185"/>
                      <a:pt x="116227" y="24592"/>
                      <a:pt x="116991" y="57153"/>
                    </a:cubicBezTo>
                    <a:cubicBezTo>
                      <a:pt x="117755" y="89701"/>
                      <a:pt x="91998" y="116710"/>
                      <a:pt x="59450" y="117492"/>
                    </a:cubicBezTo>
                    <a:cubicBezTo>
                      <a:pt x="56023" y="117570"/>
                      <a:pt x="52597" y="117336"/>
                      <a:pt x="49212" y="116792"/>
                    </a:cubicBezTo>
                    <a:cubicBezTo>
                      <a:pt x="55402" y="110296"/>
                      <a:pt x="58767" y="101614"/>
                      <a:pt x="58574" y="92643"/>
                    </a:cubicBezTo>
                    <a:close/>
                  </a:path>
                </a:pathLst>
              </a:custGeom>
              <a:solidFill>
                <a:srgbClr val="FAFAFA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5" name="Forme libre : forme 34">
                <a:extLst>
                  <a:ext uri="{FF2B5EF4-FFF2-40B4-BE49-F238E27FC236}">
                    <a16:creationId xmlns:a16="http://schemas.microsoft.com/office/drawing/2014/main" id="{35D9D893-D9C0-4B1C-9599-DA1B310376DE}"/>
                  </a:ext>
                </a:extLst>
              </p:cNvPr>
              <p:cNvSpPr/>
              <p:nvPr/>
            </p:nvSpPr>
            <p:spPr>
              <a:xfrm>
                <a:off x="3183378" y="1741455"/>
                <a:ext cx="59485" cy="58360"/>
              </a:xfrm>
              <a:custGeom>
                <a:avLst/>
                <a:gdLst>
                  <a:gd name="connsiteX0" fmla="*/ -941 w 59485"/>
                  <a:gd name="connsiteY0" fmla="*/ 11286 h 58360"/>
                  <a:gd name="connsiteX1" fmla="*/ 46820 w 59485"/>
                  <a:gd name="connsiteY1" fmla="*/ 7801 h 58360"/>
                  <a:gd name="connsiteX2" fmla="*/ 50305 w 59485"/>
                  <a:gd name="connsiteY2" fmla="*/ 55562 h 58360"/>
                  <a:gd name="connsiteX3" fmla="*/ 48059 w 59485"/>
                  <a:gd name="connsiteY3" fmla="*/ 57923 h 58360"/>
                  <a:gd name="connsiteX4" fmla="*/ -940 w 59485"/>
                  <a:gd name="connsiteY4" fmla="*/ 11286 h 58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485" h="58360">
                    <a:moveTo>
                      <a:pt x="-941" y="11286"/>
                    </a:moveTo>
                    <a:cubicBezTo>
                      <a:pt x="11286" y="-2865"/>
                      <a:pt x="32669" y="-4425"/>
                      <a:pt x="46820" y="7801"/>
                    </a:cubicBezTo>
                    <a:cubicBezTo>
                      <a:pt x="60971" y="20028"/>
                      <a:pt x="62532" y="41411"/>
                      <a:pt x="50305" y="55562"/>
                    </a:cubicBezTo>
                    <a:cubicBezTo>
                      <a:pt x="49595" y="56385"/>
                      <a:pt x="48845" y="57172"/>
                      <a:pt x="48059" y="57923"/>
                    </a:cubicBezTo>
                    <a:cubicBezTo>
                      <a:pt x="23559" y="54196"/>
                      <a:pt x="3992" y="35572"/>
                      <a:pt x="-940" y="11286"/>
                    </a:cubicBezTo>
                    <a:close/>
                  </a:path>
                </a:pathLst>
              </a:custGeom>
              <a:solidFill>
                <a:srgbClr val="049E8F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6" name="Forme libre : forme 35">
                <a:extLst>
                  <a:ext uri="{FF2B5EF4-FFF2-40B4-BE49-F238E27FC236}">
                    <a16:creationId xmlns:a16="http://schemas.microsoft.com/office/drawing/2014/main" id="{253AF43F-CC0C-4EE2-A586-DEFDFEC6C2D3}"/>
                  </a:ext>
                </a:extLst>
              </p:cNvPr>
              <p:cNvSpPr/>
              <p:nvPr/>
            </p:nvSpPr>
            <p:spPr>
              <a:xfrm>
                <a:off x="3220303" y="1746267"/>
                <a:ext cx="23624" cy="23624"/>
              </a:xfrm>
              <a:custGeom>
                <a:avLst/>
                <a:gdLst>
                  <a:gd name="connsiteX0" fmla="*/ 23624 w 23624"/>
                  <a:gd name="connsiteY0" fmla="*/ 11812 h 23624"/>
                  <a:gd name="connsiteX1" fmla="*/ 11812 w 23624"/>
                  <a:gd name="connsiteY1" fmla="*/ 23624 h 23624"/>
                  <a:gd name="connsiteX2" fmla="*/ 0 w 23624"/>
                  <a:gd name="connsiteY2" fmla="*/ 11812 h 23624"/>
                  <a:gd name="connsiteX3" fmla="*/ 11812 w 23624"/>
                  <a:gd name="connsiteY3" fmla="*/ 0 h 23624"/>
                  <a:gd name="connsiteX4" fmla="*/ 23624 w 23624"/>
                  <a:gd name="connsiteY4" fmla="*/ 11812 h 23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624" h="23624">
                    <a:moveTo>
                      <a:pt x="23624" y="11812"/>
                    </a:moveTo>
                    <a:cubicBezTo>
                      <a:pt x="23624" y="18336"/>
                      <a:pt x="18336" y="23624"/>
                      <a:pt x="11812" y="23624"/>
                    </a:cubicBezTo>
                    <a:cubicBezTo>
                      <a:pt x="5289" y="23624"/>
                      <a:pt x="0" y="18336"/>
                      <a:pt x="0" y="11812"/>
                    </a:cubicBezTo>
                    <a:cubicBezTo>
                      <a:pt x="0" y="5289"/>
                      <a:pt x="5288" y="0"/>
                      <a:pt x="11812" y="0"/>
                    </a:cubicBezTo>
                    <a:cubicBezTo>
                      <a:pt x="18336" y="0"/>
                      <a:pt x="23624" y="5289"/>
                      <a:pt x="23624" y="11812"/>
                    </a:cubicBezTo>
                    <a:close/>
                  </a:path>
                </a:pathLst>
              </a:custGeom>
              <a:solidFill>
                <a:srgbClr val="FAFAFA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7" name="Forme libre : forme 36">
                <a:extLst>
                  <a:ext uri="{FF2B5EF4-FFF2-40B4-BE49-F238E27FC236}">
                    <a16:creationId xmlns:a16="http://schemas.microsoft.com/office/drawing/2014/main" id="{DE12041F-A2B0-46EB-885D-9CB11C7799EF}"/>
                  </a:ext>
                </a:extLst>
              </p:cNvPr>
              <p:cNvSpPr/>
              <p:nvPr/>
            </p:nvSpPr>
            <p:spPr>
              <a:xfrm>
                <a:off x="2935041" y="1682670"/>
                <a:ext cx="118122" cy="118110"/>
              </a:xfrm>
              <a:custGeom>
                <a:avLst/>
                <a:gdLst>
                  <a:gd name="connsiteX0" fmla="*/ 58577 w 118122"/>
                  <a:gd name="connsiteY0" fmla="*/ 92820 h 118110"/>
                  <a:gd name="connsiteX1" fmla="*/ 24143 w 118122"/>
                  <a:gd name="connsiteY1" fmla="*/ 59719 h 118110"/>
                  <a:gd name="connsiteX2" fmla="*/ 303 w 118122"/>
                  <a:gd name="connsiteY2" fmla="*/ 70246 h 118110"/>
                  <a:gd name="connsiteX3" fmla="*/ -922 w 118122"/>
                  <a:gd name="connsiteY3" fmla="*/ 60096 h 118110"/>
                  <a:gd name="connsiteX4" fmla="*/ 56648 w 118122"/>
                  <a:gd name="connsiteY4" fmla="*/ -419 h 118110"/>
                  <a:gd name="connsiteX5" fmla="*/ 117163 w 118122"/>
                  <a:gd name="connsiteY5" fmla="*/ 57151 h 118110"/>
                  <a:gd name="connsiteX6" fmla="*/ 59593 w 118122"/>
                  <a:gd name="connsiteY6" fmla="*/ 117666 h 118110"/>
                  <a:gd name="connsiteX7" fmla="*/ 59451 w 118122"/>
                  <a:gd name="connsiteY7" fmla="*/ 117670 h 118110"/>
                  <a:gd name="connsiteX8" fmla="*/ 49213 w 118122"/>
                  <a:gd name="connsiteY8" fmla="*/ 116970 h 118110"/>
                  <a:gd name="connsiteX9" fmla="*/ 58575 w 118122"/>
                  <a:gd name="connsiteY9" fmla="*/ 92820 h 118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8122" h="118110">
                    <a:moveTo>
                      <a:pt x="58577" y="92820"/>
                    </a:moveTo>
                    <a:cubicBezTo>
                      <a:pt x="58209" y="74171"/>
                      <a:pt x="42792" y="59351"/>
                      <a:pt x="24143" y="59719"/>
                    </a:cubicBezTo>
                    <a:cubicBezTo>
                      <a:pt x="15108" y="59898"/>
                      <a:pt x="6522" y="63689"/>
                      <a:pt x="303" y="70246"/>
                    </a:cubicBezTo>
                    <a:cubicBezTo>
                      <a:pt x="-417" y="66907"/>
                      <a:pt x="-827" y="63510"/>
                      <a:pt x="-922" y="60096"/>
                    </a:cubicBezTo>
                    <a:cubicBezTo>
                      <a:pt x="-1735" y="27487"/>
                      <a:pt x="24040" y="394"/>
                      <a:pt x="56648" y="-419"/>
                    </a:cubicBezTo>
                    <a:cubicBezTo>
                      <a:pt x="89257" y="-1233"/>
                      <a:pt x="116350" y="24542"/>
                      <a:pt x="117163" y="57151"/>
                    </a:cubicBezTo>
                    <a:cubicBezTo>
                      <a:pt x="117976" y="89759"/>
                      <a:pt x="92201" y="116853"/>
                      <a:pt x="59593" y="117666"/>
                    </a:cubicBezTo>
                    <a:cubicBezTo>
                      <a:pt x="59546" y="117667"/>
                      <a:pt x="59499" y="117669"/>
                      <a:pt x="59451" y="117670"/>
                    </a:cubicBezTo>
                    <a:cubicBezTo>
                      <a:pt x="56025" y="117704"/>
                      <a:pt x="52602" y="117470"/>
                      <a:pt x="49213" y="116970"/>
                    </a:cubicBezTo>
                    <a:cubicBezTo>
                      <a:pt x="55378" y="110458"/>
                      <a:pt x="58741" y="101786"/>
                      <a:pt x="58575" y="92820"/>
                    </a:cubicBezTo>
                    <a:close/>
                  </a:path>
                </a:pathLst>
              </a:custGeom>
              <a:solidFill>
                <a:srgbClr val="FAFAFA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8" name="Forme libre : forme 37">
                <a:extLst>
                  <a:ext uri="{FF2B5EF4-FFF2-40B4-BE49-F238E27FC236}">
                    <a16:creationId xmlns:a16="http://schemas.microsoft.com/office/drawing/2014/main" id="{FD5929D1-E2EC-4558-9FF0-E76505F9A479}"/>
                  </a:ext>
                </a:extLst>
              </p:cNvPr>
              <p:cNvSpPr/>
              <p:nvPr/>
            </p:nvSpPr>
            <p:spPr>
              <a:xfrm>
                <a:off x="2936284" y="1741654"/>
                <a:ext cx="59464" cy="58424"/>
              </a:xfrm>
              <a:custGeom>
                <a:avLst/>
                <a:gdLst>
                  <a:gd name="connsiteX0" fmla="*/ -941 w 59464"/>
                  <a:gd name="connsiteY0" fmla="*/ 11262 h 58424"/>
                  <a:gd name="connsiteX1" fmla="*/ 46823 w 59464"/>
                  <a:gd name="connsiteY1" fmla="*/ 7822 h 58424"/>
                  <a:gd name="connsiteX2" fmla="*/ 50264 w 59464"/>
                  <a:gd name="connsiteY2" fmla="*/ 55586 h 58424"/>
                  <a:gd name="connsiteX3" fmla="*/ 47970 w 59464"/>
                  <a:gd name="connsiteY3" fmla="*/ 57986 h 58424"/>
                  <a:gd name="connsiteX4" fmla="*/ -941 w 59464"/>
                  <a:gd name="connsiteY4" fmla="*/ 11262 h 58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464" h="58424">
                    <a:moveTo>
                      <a:pt x="-941" y="11262"/>
                    </a:moveTo>
                    <a:cubicBezTo>
                      <a:pt x="11299" y="-2877"/>
                      <a:pt x="32684" y="-4418"/>
                      <a:pt x="46823" y="7822"/>
                    </a:cubicBezTo>
                    <a:cubicBezTo>
                      <a:pt x="60963" y="20062"/>
                      <a:pt x="62503" y="41446"/>
                      <a:pt x="50264" y="55586"/>
                    </a:cubicBezTo>
                    <a:cubicBezTo>
                      <a:pt x="49539" y="56423"/>
                      <a:pt x="48774" y="57224"/>
                      <a:pt x="47970" y="57986"/>
                    </a:cubicBezTo>
                    <a:cubicBezTo>
                      <a:pt x="23467" y="54238"/>
                      <a:pt x="3923" y="35568"/>
                      <a:pt x="-941" y="11262"/>
                    </a:cubicBezTo>
                    <a:close/>
                  </a:path>
                </a:pathLst>
              </a:custGeom>
              <a:solidFill>
                <a:srgbClr val="049E8F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9" name="Forme libre : forme 38">
                <a:extLst>
                  <a:ext uri="{FF2B5EF4-FFF2-40B4-BE49-F238E27FC236}">
                    <a16:creationId xmlns:a16="http://schemas.microsoft.com/office/drawing/2014/main" id="{A7E763C4-2A7F-4804-A1E7-5CC3F58EC374}"/>
                  </a:ext>
                </a:extLst>
              </p:cNvPr>
              <p:cNvSpPr/>
              <p:nvPr/>
            </p:nvSpPr>
            <p:spPr>
              <a:xfrm>
                <a:off x="2973209" y="1746442"/>
                <a:ext cx="23624" cy="23624"/>
              </a:xfrm>
              <a:custGeom>
                <a:avLst/>
                <a:gdLst>
                  <a:gd name="connsiteX0" fmla="*/ 23625 w 23624"/>
                  <a:gd name="connsiteY0" fmla="*/ 11812 h 23624"/>
                  <a:gd name="connsiteX1" fmla="*/ 11812 w 23624"/>
                  <a:gd name="connsiteY1" fmla="*/ 23624 h 23624"/>
                  <a:gd name="connsiteX2" fmla="*/ 0 w 23624"/>
                  <a:gd name="connsiteY2" fmla="*/ 11812 h 23624"/>
                  <a:gd name="connsiteX3" fmla="*/ 11812 w 23624"/>
                  <a:gd name="connsiteY3" fmla="*/ 0 h 23624"/>
                  <a:gd name="connsiteX4" fmla="*/ 23625 w 23624"/>
                  <a:gd name="connsiteY4" fmla="*/ 11812 h 23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624" h="23624">
                    <a:moveTo>
                      <a:pt x="23625" y="11812"/>
                    </a:moveTo>
                    <a:cubicBezTo>
                      <a:pt x="23625" y="18336"/>
                      <a:pt x="18336" y="23624"/>
                      <a:pt x="11812" y="23624"/>
                    </a:cubicBezTo>
                    <a:cubicBezTo>
                      <a:pt x="5289" y="23624"/>
                      <a:pt x="0" y="18336"/>
                      <a:pt x="0" y="11812"/>
                    </a:cubicBezTo>
                    <a:cubicBezTo>
                      <a:pt x="0" y="5289"/>
                      <a:pt x="5288" y="0"/>
                      <a:pt x="11812" y="0"/>
                    </a:cubicBezTo>
                    <a:cubicBezTo>
                      <a:pt x="18336" y="0"/>
                      <a:pt x="23625" y="5289"/>
                      <a:pt x="23625" y="11812"/>
                    </a:cubicBezTo>
                    <a:close/>
                  </a:path>
                </a:pathLst>
              </a:custGeom>
              <a:solidFill>
                <a:srgbClr val="FAFAFA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0" name="Forme libre : forme 39">
                <a:extLst>
                  <a:ext uri="{FF2B5EF4-FFF2-40B4-BE49-F238E27FC236}">
                    <a16:creationId xmlns:a16="http://schemas.microsoft.com/office/drawing/2014/main" id="{9B9B7407-C498-4D30-BB22-C26C1A857FC7}"/>
                  </a:ext>
                </a:extLst>
              </p:cNvPr>
              <p:cNvSpPr/>
              <p:nvPr/>
            </p:nvSpPr>
            <p:spPr>
              <a:xfrm>
                <a:off x="2930682" y="1630719"/>
                <a:ext cx="89274" cy="42015"/>
              </a:xfrm>
              <a:custGeom>
                <a:avLst/>
                <a:gdLst>
                  <a:gd name="connsiteX0" fmla="*/ 88223 w 89274"/>
                  <a:gd name="connsiteY0" fmla="*/ 11075 h 42015"/>
                  <a:gd name="connsiteX1" fmla="*/ 2737 w 89274"/>
                  <a:gd name="connsiteY1" fmla="*/ 36012 h 42015"/>
                  <a:gd name="connsiteX2" fmla="*/ 88223 w 89274"/>
                  <a:gd name="connsiteY2" fmla="*/ 11075 h 42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9274" h="42015">
                    <a:moveTo>
                      <a:pt x="88223" y="11075"/>
                    </a:moveTo>
                    <a:cubicBezTo>
                      <a:pt x="91373" y="26037"/>
                      <a:pt x="26974" y="53336"/>
                      <a:pt x="2737" y="36012"/>
                    </a:cubicBezTo>
                    <a:cubicBezTo>
                      <a:pt x="-21500" y="18687"/>
                      <a:pt x="81748" y="-19550"/>
                      <a:pt x="88223" y="11075"/>
                    </a:cubicBezTo>
                    <a:close/>
                  </a:path>
                </a:pathLst>
              </a:custGeom>
              <a:solidFill>
                <a:srgbClr val="113049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1" name="Forme libre : forme 40">
                <a:extLst>
                  <a:ext uri="{FF2B5EF4-FFF2-40B4-BE49-F238E27FC236}">
                    <a16:creationId xmlns:a16="http://schemas.microsoft.com/office/drawing/2014/main" id="{F264606C-1114-4737-A4BD-68971E19D574}"/>
                  </a:ext>
                </a:extLst>
              </p:cNvPr>
              <p:cNvSpPr/>
              <p:nvPr/>
            </p:nvSpPr>
            <p:spPr>
              <a:xfrm>
                <a:off x="3188013" y="1635274"/>
                <a:ext cx="91257" cy="35449"/>
              </a:xfrm>
              <a:custGeom>
                <a:avLst/>
                <a:gdLst>
                  <a:gd name="connsiteX0" fmla="*/ -938 w 91257"/>
                  <a:gd name="connsiteY0" fmla="*/ 17807 h 35449"/>
                  <a:gd name="connsiteX1" fmla="*/ 87960 w 91257"/>
                  <a:gd name="connsiteY1" fmla="*/ 22619 h 35449"/>
                  <a:gd name="connsiteX2" fmla="*/ -938 w 91257"/>
                  <a:gd name="connsiteY2" fmla="*/ 17807 h 35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1257" h="35449">
                    <a:moveTo>
                      <a:pt x="-938" y="17807"/>
                    </a:moveTo>
                    <a:cubicBezTo>
                      <a:pt x="-938" y="33119"/>
                      <a:pt x="68361" y="45018"/>
                      <a:pt x="87960" y="22619"/>
                    </a:cubicBezTo>
                    <a:cubicBezTo>
                      <a:pt x="107560" y="220"/>
                      <a:pt x="-1550" y="-13343"/>
                      <a:pt x="-938" y="17807"/>
                    </a:cubicBezTo>
                    <a:close/>
                  </a:path>
                </a:pathLst>
              </a:custGeom>
              <a:solidFill>
                <a:srgbClr val="113049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2" name="Forme libre : forme 41">
                <a:extLst>
                  <a:ext uri="{FF2B5EF4-FFF2-40B4-BE49-F238E27FC236}">
                    <a16:creationId xmlns:a16="http://schemas.microsoft.com/office/drawing/2014/main" id="{69CBED34-C62C-4AE8-9F77-34F873BFD3B2}"/>
                  </a:ext>
                </a:extLst>
              </p:cNvPr>
              <p:cNvSpPr/>
              <p:nvPr/>
            </p:nvSpPr>
            <p:spPr>
              <a:xfrm>
                <a:off x="3086182" y="1657965"/>
                <a:ext cx="39822" cy="190192"/>
              </a:xfrm>
              <a:custGeom>
                <a:avLst/>
                <a:gdLst>
                  <a:gd name="connsiteX0" fmla="*/ 9808 w 39822"/>
                  <a:gd name="connsiteY0" fmla="*/ 2116 h 190192"/>
                  <a:gd name="connsiteX1" fmla="*/ 30983 w 39822"/>
                  <a:gd name="connsiteY1" fmla="*/ 163025 h 190192"/>
                  <a:gd name="connsiteX2" fmla="*/ 5608 w 39822"/>
                  <a:gd name="connsiteY2" fmla="*/ 163724 h 190192"/>
                  <a:gd name="connsiteX3" fmla="*/ 1058 w 39822"/>
                  <a:gd name="connsiteY3" fmla="*/ 166174 h 190192"/>
                  <a:gd name="connsiteX4" fmla="*/ -430 w 39822"/>
                  <a:gd name="connsiteY4" fmla="*/ 173262 h 190192"/>
                  <a:gd name="connsiteX5" fmla="*/ 6045 w 39822"/>
                  <a:gd name="connsiteY5" fmla="*/ 179912 h 190192"/>
                  <a:gd name="connsiteX6" fmla="*/ 19345 w 39822"/>
                  <a:gd name="connsiteY6" fmla="*/ 186211 h 190192"/>
                  <a:gd name="connsiteX7" fmla="*/ 38858 w 39822"/>
                  <a:gd name="connsiteY7" fmla="*/ 188311 h 190192"/>
                  <a:gd name="connsiteX8" fmla="*/ 22145 w 39822"/>
                  <a:gd name="connsiteY8" fmla="*/ 178774 h 190192"/>
                  <a:gd name="connsiteX9" fmla="*/ 9983 w 39822"/>
                  <a:gd name="connsiteY9" fmla="*/ 173437 h 190192"/>
                  <a:gd name="connsiteX10" fmla="*/ 6745 w 39822"/>
                  <a:gd name="connsiteY10" fmla="*/ 170987 h 190192"/>
                  <a:gd name="connsiteX11" fmla="*/ 7795 w 39822"/>
                  <a:gd name="connsiteY11" fmla="*/ 170549 h 190192"/>
                  <a:gd name="connsiteX12" fmla="*/ 34045 w 39822"/>
                  <a:gd name="connsiteY12" fmla="*/ 169762 h 190192"/>
                  <a:gd name="connsiteX13" fmla="*/ 38244 w 39822"/>
                  <a:gd name="connsiteY13" fmla="*/ 169762 h 190192"/>
                  <a:gd name="connsiteX14" fmla="*/ 37545 w 39822"/>
                  <a:gd name="connsiteY14" fmla="*/ 165824 h 190192"/>
                  <a:gd name="connsiteX15" fmla="*/ 10508 w 39822"/>
                  <a:gd name="connsiteY15" fmla="*/ 1678 h 190192"/>
                  <a:gd name="connsiteX16" fmla="*/ 9808 w 39822"/>
                  <a:gd name="connsiteY16" fmla="*/ 2116 h 19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822" h="190192">
                    <a:moveTo>
                      <a:pt x="9808" y="2116"/>
                    </a:moveTo>
                    <a:cubicBezTo>
                      <a:pt x="16808" y="55665"/>
                      <a:pt x="23866" y="109301"/>
                      <a:pt x="30983" y="163025"/>
                    </a:cubicBezTo>
                    <a:cubicBezTo>
                      <a:pt x="22548" y="161781"/>
                      <a:pt x="13961" y="162018"/>
                      <a:pt x="5608" y="163724"/>
                    </a:cubicBezTo>
                    <a:cubicBezTo>
                      <a:pt x="3905" y="164135"/>
                      <a:pt x="2337" y="164979"/>
                      <a:pt x="1058" y="166174"/>
                    </a:cubicBezTo>
                    <a:cubicBezTo>
                      <a:pt x="-882" y="167987"/>
                      <a:pt x="-1477" y="170822"/>
                      <a:pt x="-430" y="173262"/>
                    </a:cubicBezTo>
                    <a:cubicBezTo>
                      <a:pt x="988" y="176095"/>
                      <a:pt x="3251" y="178418"/>
                      <a:pt x="6045" y="179912"/>
                    </a:cubicBezTo>
                    <a:cubicBezTo>
                      <a:pt x="10274" y="182417"/>
                      <a:pt x="14726" y="184526"/>
                      <a:pt x="19345" y="186211"/>
                    </a:cubicBezTo>
                    <a:cubicBezTo>
                      <a:pt x="31508" y="190849"/>
                      <a:pt x="38420" y="190236"/>
                      <a:pt x="38858" y="188311"/>
                    </a:cubicBezTo>
                    <a:cubicBezTo>
                      <a:pt x="39295" y="186386"/>
                      <a:pt x="33870" y="182886"/>
                      <a:pt x="22145" y="178774"/>
                    </a:cubicBezTo>
                    <a:cubicBezTo>
                      <a:pt x="17932" y="177384"/>
                      <a:pt x="13859" y="175597"/>
                      <a:pt x="9983" y="173437"/>
                    </a:cubicBezTo>
                    <a:cubicBezTo>
                      <a:pt x="8820" y="172737"/>
                      <a:pt x="7735" y="171916"/>
                      <a:pt x="6745" y="170987"/>
                    </a:cubicBezTo>
                    <a:lnTo>
                      <a:pt x="7795" y="170549"/>
                    </a:lnTo>
                    <a:cubicBezTo>
                      <a:pt x="16452" y="168939"/>
                      <a:pt x="25307" y="168673"/>
                      <a:pt x="34045" y="169762"/>
                    </a:cubicBezTo>
                    <a:lnTo>
                      <a:pt x="38244" y="169762"/>
                    </a:lnTo>
                    <a:lnTo>
                      <a:pt x="37545" y="165824"/>
                    </a:lnTo>
                    <a:lnTo>
                      <a:pt x="10508" y="1678"/>
                    </a:lnTo>
                    <a:cubicBezTo>
                      <a:pt x="10246" y="-1296"/>
                      <a:pt x="9371" y="-1122"/>
                      <a:pt x="9808" y="2116"/>
                    </a:cubicBezTo>
                    <a:close/>
                  </a:path>
                </a:pathLst>
              </a:custGeom>
              <a:solidFill>
                <a:srgbClr val="C6927B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3" name="Forme libre : forme 42">
                <a:extLst>
                  <a:ext uri="{FF2B5EF4-FFF2-40B4-BE49-F238E27FC236}">
                    <a16:creationId xmlns:a16="http://schemas.microsoft.com/office/drawing/2014/main" id="{BE62F516-884C-430E-925A-6FD77ACCF1BB}"/>
                  </a:ext>
                </a:extLst>
              </p:cNvPr>
              <p:cNvSpPr/>
              <p:nvPr/>
            </p:nvSpPr>
            <p:spPr>
              <a:xfrm>
                <a:off x="3147767" y="1866576"/>
                <a:ext cx="84610" cy="52215"/>
              </a:xfrm>
              <a:custGeom>
                <a:avLst/>
                <a:gdLst>
                  <a:gd name="connsiteX0" fmla="*/ -941 w 84610"/>
                  <a:gd name="connsiteY0" fmla="*/ 50923 h 52215"/>
                  <a:gd name="connsiteX1" fmla="*/ 83670 w 84610"/>
                  <a:gd name="connsiteY1" fmla="*/ -438 h 52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4610" h="52215">
                    <a:moveTo>
                      <a:pt x="-941" y="50923"/>
                    </a:moveTo>
                    <a:cubicBezTo>
                      <a:pt x="15597" y="54248"/>
                      <a:pt x="72645" y="49961"/>
                      <a:pt x="83670" y="-438"/>
                    </a:cubicBezTo>
                    <a:close/>
                  </a:path>
                </a:pathLst>
              </a:custGeom>
              <a:solidFill>
                <a:srgbClr val="774A38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235" name="Forme libre : forme 110">
              <a:extLst>
                <a:ext uri="{FF2B5EF4-FFF2-40B4-BE49-F238E27FC236}">
                  <a16:creationId xmlns:a16="http://schemas.microsoft.com/office/drawing/2014/main" id="{3B0824D9-BAB8-4D82-BB2C-061CD394858C}"/>
                </a:ext>
              </a:extLst>
            </p:cNvPr>
            <p:cNvSpPr/>
            <p:nvPr/>
          </p:nvSpPr>
          <p:spPr>
            <a:xfrm>
              <a:off x="3486644" y="1712857"/>
              <a:ext cx="38961" cy="69664"/>
            </a:xfrm>
            <a:custGeom>
              <a:avLst/>
              <a:gdLst>
                <a:gd name="connsiteX0" fmla="*/ -413 w 38961"/>
                <a:gd name="connsiteY0" fmla="*/ 41634 h 69664"/>
                <a:gd name="connsiteX1" fmla="*/ 29861 w 38961"/>
                <a:gd name="connsiteY1" fmla="*/ 32359 h 69664"/>
                <a:gd name="connsiteX2" fmla="*/ 29861 w 38961"/>
                <a:gd name="connsiteY2" fmla="*/ 37259 h 69664"/>
                <a:gd name="connsiteX3" fmla="*/ 17611 w 38961"/>
                <a:gd name="connsiteY3" fmla="*/ 67971 h 69664"/>
                <a:gd name="connsiteX4" fmla="*/ 18748 w 38961"/>
                <a:gd name="connsiteY4" fmla="*/ 68933 h 69664"/>
                <a:gd name="connsiteX5" fmla="*/ 36248 w 38961"/>
                <a:gd name="connsiteY5" fmla="*/ 38309 h 69664"/>
                <a:gd name="connsiteX6" fmla="*/ 37823 w 38961"/>
                <a:gd name="connsiteY6" fmla="*/ 19847 h 69664"/>
                <a:gd name="connsiteX7" fmla="*/ 29074 w 38961"/>
                <a:gd name="connsiteY7" fmla="*/ 948 h 69664"/>
                <a:gd name="connsiteX8" fmla="*/ 22161 w 38961"/>
                <a:gd name="connsiteY8" fmla="*/ 335 h 69664"/>
                <a:gd name="connsiteX9" fmla="*/ 20324 w 38961"/>
                <a:gd name="connsiteY9" fmla="*/ 4185 h 69664"/>
                <a:gd name="connsiteX10" fmla="*/ 21549 w 38961"/>
                <a:gd name="connsiteY10" fmla="*/ 8297 h 69664"/>
                <a:gd name="connsiteX11" fmla="*/ 22861 w 38961"/>
                <a:gd name="connsiteY11" fmla="*/ 10310 h 69664"/>
                <a:gd name="connsiteX12" fmla="*/ 29073 w 38961"/>
                <a:gd name="connsiteY12" fmla="*/ 21334 h 69664"/>
                <a:gd name="connsiteX13" fmla="*/ 26623 w 38961"/>
                <a:gd name="connsiteY13" fmla="*/ 21334 h 69664"/>
                <a:gd name="connsiteX14" fmla="*/ -413 w 38961"/>
                <a:gd name="connsiteY14" fmla="*/ 39972 h 69664"/>
                <a:gd name="connsiteX15" fmla="*/ -413 w 38961"/>
                <a:gd name="connsiteY15" fmla="*/ 41634 h 69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961" h="69664">
                  <a:moveTo>
                    <a:pt x="-413" y="41634"/>
                  </a:moveTo>
                  <a:cubicBezTo>
                    <a:pt x="10308" y="41201"/>
                    <a:pt x="20737" y="38007"/>
                    <a:pt x="29861" y="32359"/>
                  </a:cubicBezTo>
                  <a:cubicBezTo>
                    <a:pt x="29861" y="34022"/>
                    <a:pt x="29861" y="35597"/>
                    <a:pt x="29861" y="37259"/>
                  </a:cubicBezTo>
                  <a:cubicBezTo>
                    <a:pt x="28756" y="48447"/>
                    <a:pt x="24510" y="59094"/>
                    <a:pt x="17611" y="67971"/>
                  </a:cubicBezTo>
                  <a:cubicBezTo>
                    <a:pt x="17087" y="68758"/>
                    <a:pt x="18049" y="69721"/>
                    <a:pt x="18748" y="68933"/>
                  </a:cubicBezTo>
                  <a:cubicBezTo>
                    <a:pt x="27242" y="60495"/>
                    <a:pt x="33291" y="49911"/>
                    <a:pt x="36248" y="38309"/>
                  </a:cubicBezTo>
                  <a:cubicBezTo>
                    <a:pt x="37819" y="32289"/>
                    <a:pt x="38352" y="26046"/>
                    <a:pt x="37823" y="19847"/>
                  </a:cubicBezTo>
                  <a:cubicBezTo>
                    <a:pt x="37638" y="12610"/>
                    <a:pt x="34472" y="5771"/>
                    <a:pt x="29074" y="948"/>
                  </a:cubicBezTo>
                  <a:cubicBezTo>
                    <a:pt x="27109" y="-644"/>
                    <a:pt x="24375" y="-887"/>
                    <a:pt x="22161" y="335"/>
                  </a:cubicBezTo>
                  <a:cubicBezTo>
                    <a:pt x="20791" y="1095"/>
                    <a:pt x="20053" y="2641"/>
                    <a:pt x="20324" y="4185"/>
                  </a:cubicBezTo>
                  <a:cubicBezTo>
                    <a:pt x="20598" y="5592"/>
                    <a:pt x="21009" y="6969"/>
                    <a:pt x="21549" y="8297"/>
                  </a:cubicBezTo>
                  <a:cubicBezTo>
                    <a:pt x="22073" y="9172"/>
                    <a:pt x="22161" y="10310"/>
                    <a:pt x="22861" y="10310"/>
                  </a:cubicBezTo>
                  <a:cubicBezTo>
                    <a:pt x="26202" y="13108"/>
                    <a:pt x="28410" y="17027"/>
                    <a:pt x="29073" y="21334"/>
                  </a:cubicBezTo>
                  <a:cubicBezTo>
                    <a:pt x="28024" y="21334"/>
                    <a:pt x="27061" y="21334"/>
                    <a:pt x="26623" y="21334"/>
                  </a:cubicBezTo>
                  <a:cubicBezTo>
                    <a:pt x="19564" y="29988"/>
                    <a:pt x="10186" y="36453"/>
                    <a:pt x="-413" y="39972"/>
                  </a:cubicBezTo>
                  <a:cubicBezTo>
                    <a:pt x="-1201" y="40322"/>
                    <a:pt x="-1026" y="41634"/>
                    <a:pt x="-413" y="41634"/>
                  </a:cubicBezTo>
                  <a:close/>
                </a:path>
              </a:pathLst>
            </a:custGeom>
            <a:solidFill>
              <a:srgbClr val="C1907A"/>
            </a:solidFill>
            <a:ln w="87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64" name="Group 263">
            <a:extLst>
              <a:ext uri="{FF2B5EF4-FFF2-40B4-BE49-F238E27FC236}">
                <a16:creationId xmlns:a16="http://schemas.microsoft.com/office/drawing/2014/main" id="{F6046A72-A76A-495B-9848-DFC192EBE404}"/>
              </a:ext>
            </a:extLst>
          </p:cNvPr>
          <p:cNvGrpSpPr/>
          <p:nvPr/>
        </p:nvGrpSpPr>
        <p:grpSpPr>
          <a:xfrm rot="17983453">
            <a:off x="2222161" y="1248645"/>
            <a:ext cx="1700620" cy="1700620"/>
            <a:chOff x="3203882" y="740988"/>
            <a:chExt cx="1700620" cy="1700620"/>
          </a:xfrm>
        </p:grpSpPr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66BC7AF8-8DF1-4ECB-9893-47E070E03326}"/>
                </a:ext>
              </a:extLst>
            </p:cNvPr>
            <p:cNvGrpSpPr/>
            <p:nvPr/>
          </p:nvGrpSpPr>
          <p:grpSpPr>
            <a:xfrm>
              <a:off x="3203882" y="740988"/>
              <a:ext cx="1700620" cy="1700620"/>
              <a:chOff x="2070337" y="885329"/>
              <a:chExt cx="1700620" cy="1700620"/>
            </a:xfrm>
          </p:grpSpPr>
          <p:sp>
            <p:nvSpPr>
              <p:cNvPr id="269" name="Flowchart: Connector 268">
                <a:extLst>
                  <a:ext uri="{FF2B5EF4-FFF2-40B4-BE49-F238E27FC236}">
                    <a16:creationId xmlns:a16="http://schemas.microsoft.com/office/drawing/2014/main" id="{033FB94D-92A0-4514-ABB3-8F716E437A6C}"/>
                  </a:ext>
                </a:extLst>
              </p:cNvPr>
              <p:cNvSpPr/>
              <p:nvPr/>
            </p:nvSpPr>
            <p:spPr>
              <a:xfrm>
                <a:off x="2070337" y="885329"/>
                <a:ext cx="1700620" cy="1700620"/>
              </a:xfrm>
              <a:prstGeom prst="flowChartConnector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grpSp>
            <p:nvGrpSpPr>
              <p:cNvPr id="270" name="Group 269">
                <a:extLst>
                  <a:ext uri="{FF2B5EF4-FFF2-40B4-BE49-F238E27FC236}">
                    <a16:creationId xmlns:a16="http://schemas.microsoft.com/office/drawing/2014/main" id="{A97CAE84-9C5C-468F-992A-76FC97482E28}"/>
                  </a:ext>
                </a:extLst>
              </p:cNvPr>
              <p:cNvGrpSpPr/>
              <p:nvPr/>
            </p:nvGrpSpPr>
            <p:grpSpPr>
              <a:xfrm>
                <a:off x="2789678" y="1604670"/>
                <a:ext cx="261938" cy="261938"/>
                <a:chOff x="1370156" y="639365"/>
                <a:chExt cx="261938" cy="261938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8D68A46B-B9EF-492E-9DA3-815857B464A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501125" y="639365"/>
                  <a:ext cx="0" cy="261938"/>
                </a:xfrm>
                <a:prstGeom prst="line">
                  <a:avLst/>
                </a:prstGeom>
                <a:ln w="12700">
                  <a:noFill/>
                </a:ln>
              </p:spPr>
              <p:style>
                <a:lnRef idx="1">
                  <a:schemeClr val="accent6"/>
                </a:lnRef>
                <a:fillRef idx="0">
                  <a:schemeClr val="accent6"/>
                </a:fillRef>
                <a:effectRef idx="0">
                  <a:schemeClr val="accent6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3FAE88A7-BFCB-47AE-AE72-A5D45A5F087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5400000">
                  <a:off x="1501125" y="639365"/>
                  <a:ext cx="0" cy="261938"/>
                </a:xfrm>
                <a:prstGeom prst="line">
                  <a:avLst/>
                </a:prstGeom>
                <a:ln w="12700">
                  <a:noFill/>
                </a:ln>
              </p:spPr>
              <p:style>
                <a:lnRef idx="1">
                  <a:schemeClr val="accent6"/>
                </a:lnRef>
                <a:fillRef idx="0">
                  <a:schemeClr val="accent6"/>
                </a:fillRef>
                <a:effectRef idx="0">
                  <a:schemeClr val="accent6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66" name="Graphique 11">
              <a:extLst>
                <a:ext uri="{FF2B5EF4-FFF2-40B4-BE49-F238E27FC236}">
                  <a16:creationId xmlns:a16="http://schemas.microsoft.com/office/drawing/2014/main" id="{0B4C0A55-B1C3-4AD6-B0EA-399EF0D871CF}"/>
                </a:ext>
              </a:extLst>
            </p:cNvPr>
            <p:cNvGrpSpPr/>
            <p:nvPr/>
          </p:nvGrpSpPr>
          <p:grpSpPr>
            <a:xfrm rot="2377777">
              <a:off x="3254178" y="1293356"/>
              <a:ext cx="711144" cy="667467"/>
              <a:chOff x="2399746" y="2081383"/>
              <a:chExt cx="711144" cy="667467"/>
            </a:xfrm>
          </p:grpSpPr>
          <p:sp>
            <p:nvSpPr>
              <p:cNvPr id="267" name="Forme libre : forme 123">
                <a:extLst>
                  <a:ext uri="{FF2B5EF4-FFF2-40B4-BE49-F238E27FC236}">
                    <a16:creationId xmlns:a16="http://schemas.microsoft.com/office/drawing/2014/main" id="{2589908E-3DB3-445B-8DFF-CC29035E306B}"/>
                  </a:ext>
                </a:extLst>
              </p:cNvPr>
              <p:cNvSpPr/>
              <p:nvPr/>
            </p:nvSpPr>
            <p:spPr>
              <a:xfrm>
                <a:off x="2399746" y="2584518"/>
                <a:ext cx="233151" cy="164332"/>
              </a:xfrm>
              <a:custGeom>
                <a:avLst/>
                <a:gdLst>
                  <a:gd name="connsiteX0" fmla="*/ 22073 w 233151"/>
                  <a:gd name="connsiteY0" fmla="*/ 130786 h 164332"/>
                  <a:gd name="connsiteX1" fmla="*/ 93297 w 233151"/>
                  <a:gd name="connsiteY1" fmla="*/ 89662 h 164332"/>
                  <a:gd name="connsiteX2" fmla="*/ 3611 w 233151"/>
                  <a:gd name="connsiteY2" fmla="*/ 91762 h 164332"/>
                  <a:gd name="connsiteX3" fmla="*/ 88221 w 233151"/>
                  <a:gd name="connsiteY3" fmla="*/ 60176 h 164332"/>
                  <a:gd name="connsiteX4" fmla="*/ -939 w 233151"/>
                  <a:gd name="connsiteY4" fmla="*/ 42676 h 164332"/>
                  <a:gd name="connsiteX5" fmla="*/ 97409 w 233151"/>
                  <a:gd name="connsiteY5" fmla="*/ 30514 h 164332"/>
                  <a:gd name="connsiteX6" fmla="*/ 83059 w 233151"/>
                  <a:gd name="connsiteY6" fmla="*/ 1290 h 164332"/>
                  <a:gd name="connsiteX7" fmla="*/ 189194 w 233151"/>
                  <a:gd name="connsiteY7" fmla="*/ 54838 h 164332"/>
                  <a:gd name="connsiteX8" fmla="*/ 230668 w 233151"/>
                  <a:gd name="connsiteY8" fmla="*/ 46789 h 164332"/>
                  <a:gd name="connsiteX9" fmla="*/ 228568 w 233151"/>
                  <a:gd name="connsiteY9" fmla="*/ 141286 h 164332"/>
                  <a:gd name="connsiteX10" fmla="*/ 159357 w 233151"/>
                  <a:gd name="connsiteY10" fmla="*/ 147498 h 164332"/>
                  <a:gd name="connsiteX11" fmla="*/ 41235 w 233151"/>
                  <a:gd name="connsiteY11" fmla="*/ 160098 h 164332"/>
                  <a:gd name="connsiteX12" fmla="*/ 99684 w 233151"/>
                  <a:gd name="connsiteY12" fmla="*/ 129124 h 164332"/>
                  <a:gd name="connsiteX13" fmla="*/ 22073 w 233151"/>
                  <a:gd name="connsiteY13" fmla="*/ 130786 h 164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3151" h="164332">
                    <a:moveTo>
                      <a:pt x="22073" y="130786"/>
                    </a:moveTo>
                    <a:cubicBezTo>
                      <a:pt x="20585" y="120987"/>
                      <a:pt x="93297" y="89662"/>
                      <a:pt x="93297" y="89662"/>
                    </a:cubicBezTo>
                    <a:cubicBezTo>
                      <a:pt x="93297" y="89662"/>
                      <a:pt x="7373" y="101562"/>
                      <a:pt x="3611" y="91762"/>
                    </a:cubicBezTo>
                    <a:cubicBezTo>
                      <a:pt x="-152" y="81962"/>
                      <a:pt x="58647" y="60876"/>
                      <a:pt x="88221" y="60176"/>
                    </a:cubicBezTo>
                    <a:cubicBezTo>
                      <a:pt x="117795" y="59475"/>
                      <a:pt x="-501" y="62275"/>
                      <a:pt x="-939" y="42676"/>
                    </a:cubicBezTo>
                    <a:cubicBezTo>
                      <a:pt x="-1377" y="23077"/>
                      <a:pt x="77809" y="30952"/>
                      <a:pt x="97409" y="30514"/>
                    </a:cubicBezTo>
                    <a:cubicBezTo>
                      <a:pt x="117008" y="30076"/>
                      <a:pt x="59697" y="11702"/>
                      <a:pt x="83059" y="1290"/>
                    </a:cubicBezTo>
                    <a:cubicBezTo>
                      <a:pt x="106421" y="-9123"/>
                      <a:pt x="147108" y="29901"/>
                      <a:pt x="189194" y="54838"/>
                    </a:cubicBezTo>
                    <a:cubicBezTo>
                      <a:pt x="189194" y="54838"/>
                      <a:pt x="204769" y="51688"/>
                      <a:pt x="230668" y="46789"/>
                    </a:cubicBezTo>
                    <a:cubicBezTo>
                      <a:pt x="233278" y="78274"/>
                      <a:pt x="232574" y="109947"/>
                      <a:pt x="228568" y="141286"/>
                    </a:cubicBezTo>
                    <a:cubicBezTo>
                      <a:pt x="195232" y="143298"/>
                      <a:pt x="170469" y="145311"/>
                      <a:pt x="159357" y="147498"/>
                    </a:cubicBezTo>
                    <a:cubicBezTo>
                      <a:pt x="100383" y="158698"/>
                      <a:pt x="41497" y="169985"/>
                      <a:pt x="41235" y="160098"/>
                    </a:cubicBezTo>
                    <a:cubicBezTo>
                      <a:pt x="40973" y="150211"/>
                      <a:pt x="99684" y="129124"/>
                      <a:pt x="99684" y="129124"/>
                    </a:cubicBezTo>
                    <a:cubicBezTo>
                      <a:pt x="99684" y="129124"/>
                      <a:pt x="23561" y="140586"/>
                      <a:pt x="22073" y="130786"/>
                    </a:cubicBezTo>
                    <a:close/>
                  </a:path>
                </a:pathLst>
              </a:custGeom>
              <a:solidFill>
                <a:srgbClr val="D19D82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8" name="Forme libre : forme 124">
                <a:extLst>
                  <a:ext uri="{FF2B5EF4-FFF2-40B4-BE49-F238E27FC236}">
                    <a16:creationId xmlns:a16="http://schemas.microsoft.com/office/drawing/2014/main" id="{2B8F426A-14F9-4DD4-A8D3-F22B323015CF}"/>
                  </a:ext>
                </a:extLst>
              </p:cNvPr>
              <p:cNvSpPr/>
              <p:nvPr/>
            </p:nvSpPr>
            <p:spPr>
              <a:xfrm>
                <a:off x="2629255" y="2081383"/>
                <a:ext cx="481635" cy="654171"/>
              </a:xfrm>
              <a:custGeom>
                <a:avLst/>
                <a:gdLst>
                  <a:gd name="connsiteX0" fmla="*/ 452386 w 481635"/>
                  <a:gd name="connsiteY0" fmla="*/ -438 h 654171"/>
                  <a:gd name="connsiteX1" fmla="*/ 1159 w 481635"/>
                  <a:gd name="connsiteY1" fmla="*/ 549748 h 654171"/>
                  <a:gd name="connsiteX2" fmla="*/ 1159 w 481635"/>
                  <a:gd name="connsiteY2" fmla="*/ 549748 h 654171"/>
                  <a:gd name="connsiteX3" fmla="*/ -941 w 481635"/>
                  <a:gd name="connsiteY3" fmla="*/ 644246 h 654171"/>
                  <a:gd name="connsiteX4" fmla="*/ -941 w 481635"/>
                  <a:gd name="connsiteY4" fmla="*/ 644246 h 654171"/>
                  <a:gd name="connsiteX5" fmla="*/ 440573 w 481635"/>
                  <a:gd name="connsiteY5" fmla="*/ 374228 h 654171"/>
                  <a:gd name="connsiteX6" fmla="*/ 452386 w 481635"/>
                  <a:gd name="connsiteY6" fmla="*/ -438 h 654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1635" h="654171">
                    <a:moveTo>
                      <a:pt x="452386" y="-438"/>
                    </a:moveTo>
                    <a:cubicBezTo>
                      <a:pt x="385275" y="65098"/>
                      <a:pt x="377838" y="605135"/>
                      <a:pt x="1159" y="549748"/>
                    </a:cubicBezTo>
                    <a:lnTo>
                      <a:pt x="1159" y="549748"/>
                    </a:lnTo>
                    <a:cubicBezTo>
                      <a:pt x="3662" y="581237"/>
                      <a:pt x="2958" y="612899"/>
                      <a:pt x="-941" y="644246"/>
                    </a:cubicBezTo>
                    <a:lnTo>
                      <a:pt x="-941" y="644246"/>
                    </a:lnTo>
                    <a:cubicBezTo>
                      <a:pt x="53570" y="664458"/>
                      <a:pt x="357801" y="680908"/>
                      <a:pt x="440573" y="374228"/>
                    </a:cubicBezTo>
                    <a:cubicBezTo>
                      <a:pt x="523347" y="67548"/>
                      <a:pt x="452386" y="-438"/>
                      <a:pt x="452386" y="-438"/>
                    </a:cubicBezTo>
                    <a:close/>
                  </a:path>
                </a:pathLst>
              </a:custGeom>
              <a:solidFill>
                <a:srgbClr val="6CB1E8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276" name="Eyes_right">
            <a:extLst>
              <a:ext uri="{FF2B5EF4-FFF2-40B4-BE49-F238E27FC236}">
                <a16:creationId xmlns:a16="http://schemas.microsoft.com/office/drawing/2014/main" id="{6EDC2BA1-6852-48D1-A818-3ACB3D707E20}"/>
              </a:ext>
            </a:extLst>
          </p:cNvPr>
          <p:cNvGrpSpPr/>
          <p:nvPr/>
        </p:nvGrpSpPr>
        <p:grpSpPr>
          <a:xfrm rot="21166780">
            <a:off x="2928972" y="1659795"/>
            <a:ext cx="373234" cy="162889"/>
            <a:chOff x="5175467" y="3302833"/>
            <a:chExt cx="969446" cy="422491"/>
          </a:xfrm>
        </p:grpSpPr>
        <p:sp>
          <p:nvSpPr>
            <p:cNvPr id="277" name="Forme libre : forme 142">
              <a:extLst>
                <a:ext uri="{FF2B5EF4-FFF2-40B4-BE49-F238E27FC236}">
                  <a16:creationId xmlns:a16="http://schemas.microsoft.com/office/drawing/2014/main" id="{81C75E7A-B553-44CD-B0F9-0FC8ED3D2467}"/>
                </a:ext>
              </a:extLst>
            </p:cNvPr>
            <p:cNvSpPr/>
            <p:nvPr/>
          </p:nvSpPr>
          <p:spPr>
            <a:xfrm rot="21046799">
              <a:off x="5175467" y="3302833"/>
              <a:ext cx="333467" cy="333468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D19D82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8" name="Forme libre : forme 142">
              <a:extLst>
                <a:ext uri="{FF2B5EF4-FFF2-40B4-BE49-F238E27FC236}">
                  <a16:creationId xmlns:a16="http://schemas.microsoft.com/office/drawing/2014/main" id="{CBBD5417-017D-4FC0-9B7D-55DDF494DB4B}"/>
                </a:ext>
              </a:extLst>
            </p:cNvPr>
            <p:cNvSpPr/>
            <p:nvPr/>
          </p:nvSpPr>
          <p:spPr>
            <a:xfrm rot="21046799">
              <a:off x="5811446" y="3391860"/>
              <a:ext cx="333467" cy="333464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D19D82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pic>
        <p:nvPicPr>
          <p:cNvPr id="140" name="Image 139">
            <a:extLst>
              <a:ext uri="{FF2B5EF4-FFF2-40B4-BE49-F238E27FC236}">
                <a16:creationId xmlns:a16="http://schemas.microsoft.com/office/drawing/2014/main" id="{DFF5A24C-875E-4B9D-9FBC-CA119DA34584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sp>
        <p:nvSpPr>
          <p:cNvPr id="141" name="Forme libre : forme 140">
            <a:extLst>
              <a:ext uri="{FF2B5EF4-FFF2-40B4-BE49-F238E27FC236}">
                <a16:creationId xmlns:a16="http://schemas.microsoft.com/office/drawing/2014/main" id="{E9863239-71F4-4319-BCFC-5226E1217014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142" name="Image 141" descr="Une image contenant texte&#10;&#10;Description générée automatiquement">
            <a:extLst>
              <a:ext uri="{FF2B5EF4-FFF2-40B4-BE49-F238E27FC236}">
                <a16:creationId xmlns:a16="http://schemas.microsoft.com/office/drawing/2014/main" id="{6B9F1FA8-63A9-4D71-8B11-BF10D48D108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12" name="Espace réservé du pied de page 11">
            <a:extLst>
              <a:ext uri="{FF2B5EF4-FFF2-40B4-BE49-F238E27FC236}">
                <a16:creationId xmlns:a16="http://schemas.microsoft.com/office/drawing/2014/main" id="{14EA9CC8-57CE-4F97-9E8A-5DB7A427355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19" name="Groupe 18">
            <a:extLst>
              <a:ext uri="{FF2B5EF4-FFF2-40B4-BE49-F238E27FC236}">
                <a16:creationId xmlns:a16="http://schemas.microsoft.com/office/drawing/2014/main" id="{FC5EF24A-0415-4E45-9386-90589A5B1063}"/>
              </a:ext>
            </a:extLst>
          </p:cNvPr>
          <p:cNvGrpSpPr/>
          <p:nvPr/>
        </p:nvGrpSpPr>
        <p:grpSpPr>
          <a:xfrm>
            <a:off x="641656" y="1887138"/>
            <a:ext cx="4856040" cy="3991416"/>
            <a:chOff x="641656" y="1887138"/>
            <a:chExt cx="4856040" cy="3991416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FD987AB7-1A66-49C8-9EB9-81E0941D5BA3}"/>
                </a:ext>
              </a:extLst>
            </p:cNvPr>
            <p:cNvGrpSpPr/>
            <p:nvPr/>
          </p:nvGrpSpPr>
          <p:grpSpPr>
            <a:xfrm>
              <a:off x="641656" y="1887138"/>
              <a:ext cx="4856040" cy="3991416"/>
              <a:chOff x="641656" y="1887138"/>
              <a:chExt cx="4856040" cy="3991416"/>
            </a:xfrm>
          </p:grpSpPr>
          <p:grpSp>
            <p:nvGrpSpPr>
              <p:cNvPr id="128" name="Groupe 127">
                <a:extLst>
                  <a:ext uri="{FF2B5EF4-FFF2-40B4-BE49-F238E27FC236}">
                    <a16:creationId xmlns:a16="http://schemas.microsoft.com/office/drawing/2014/main" id="{6FBD5539-5FBE-4782-9E92-363246BDAE2C}"/>
                  </a:ext>
                </a:extLst>
              </p:cNvPr>
              <p:cNvGrpSpPr/>
              <p:nvPr/>
            </p:nvGrpSpPr>
            <p:grpSpPr>
              <a:xfrm>
                <a:off x="641656" y="1887138"/>
                <a:ext cx="4856040" cy="3991416"/>
                <a:chOff x="641656" y="1887138"/>
                <a:chExt cx="4856040" cy="3991416"/>
              </a:xfrm>
            </p:grpSpPr>
            <p:grpSp>
              <p:nvGrpSpPr>
                <p:cNvPr id="44" name="Graphique 11">
                  <a:extLst>
                    <a:ext uri="{FF2B5EF4-FFF2-40B4-BE49-F238E27FC236}">
                      <a16:creationId xmlns:a16="http://schemas.microsoft.com/office/drawing/2014/main" id="{722D7F26-2F9E-443C-8157-F3E0F48F547F}"/>
                    </a:ext>
                  </a:extLst>
                </p:cNvPr>
                <p:cNvGrpSpPr/>
                <p:nvPr/>
              </p:nvGrpSpPr>
              <p:grpSpPr>
                <a:xfrm>
                  <a:off x="641656" y="1887138"/>
                  <a:ext cx="4856040" cy="3991416"/>
                  <a:chOff x="641656" y="1887138"/>
                  <a:chExt cx="4856040" cy="3991416"/>
                </a:xfrm>
              </p:grpSpPr>
              <p:sp>
                <p:nvSpPr>
                  <p:cNvPr id="45" name="Forme libre : forme 44">
                    <a:extLst>
                      <a:ext uri="{FF2B5EF4-FFF2-40B4-BE49-F238E27FC236}">
                        <a16:creationId xmlns:a16="http://schemas.microsoft.com/office/drawing/2014/main" id="{6CF22D4A-5AE2-4D3C-BDB3-C0059381F63C}"/>
                      </a:ext>
                    </a:extLst>
                  </p:cNvPr>
                  <p:cNvSpPr/>
                  <p:nvPr/>
                </p:nvSpPr>
                <p:spPr>
                  <a:xfrm>
                    <a:off x="641656" y="4035035"/>
                    <a:ext cx="4497968" cy="1843519"/>
                  </a:xfrm>
                  <a:custGeom>
                    <a:avLst/>
                    <a:gdLst>
                      <a:gd name="connsiteX0" fmla="*/ 3628992 w 4497968"/>
                      <a:gd name="connsiteY0" fmla="*/ 338704 h 1843519"/>
                      <a:gd name="connsiteX1" fmla="*/ 4494434 w 4497968"/>
                      <a:gd name="connsiteY1" fmla="*/ 801830 h 1843519"/>
                      <a:gd name="connsiteX2" fmla="*/ 1522744 w 4497968"/>
                      <a:gd name="connsiteY2" fmla="*/ 1843054 h 1843519"/>
                      <a:gd name="connsiteX3" fmla="*/ 194002 w 4497968"/>
                      <a:gd name="connsiteY3" fmla="*/ 909190 h 1843519"/>
                      <a:gd name="connsiteX4" fmla="*/ 2286426 w 4497968"/>
                      <a:gd name="connsiteY4" fmla="*/ -438 h 1843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7968" h="1843519">
                        <a:moveTo>
                          <a:pt x="3628992" y="338704"/>
                        </a:moveTo>
                        <a:cubicBezTo>
                          <a:pt x="3947485" y="338704"/>
                          <a:pt x="4541071" y="475201"/>
                          <a:pt x="4494434" y="801830"/>
                        </a:cubicBezTo>
                        <a:cubicBezTo>
                          <a:pt x="4453223" y="1091623"/>
                          <a:pt x="2634492" y="1848304"/>
                          <a:pt x="1522744" y="1843054"/>
                        </a:cubicBezTo>
                        <a:cubicBezTo>
                          <a:pt x="822761" y="1839555"/>
                          <a:pt x="-498456" y="1360329"/>
                          <a:pt x="194002" y="909190"/>
                        </a:cubicBezTo>
                        <a:cubicBezTo>
                          <a:pt x="886460" y="458051"/>
                          <a:pt x="2286426" y="-438"/>
                          <a:pt x="2286426" y="-438"/>
                        </a:cubicBezTo>
                        <a:close/>
                      </a:path>
                    </a:pathLst>
                  </a:custGeom>
                  <a:solidFill>
                    <a:srgbClr val="D8D8D8">
                      <a:alpha val="21000"/>
                    </a:srgbClr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6" name="Forme libre : forme 45">
                    <a:extLst>
                      <a:ext uri="{FF2B5EF4-FFF2-40B4-BE49-F238E27FC236}">
                        <a16:creationId xmlns:a16="http://schemas.microsoft.com/office/drawing/2014/main" id="{E96523BC-9EFE-435E-B187-3F279389A544}"/>
                      </a:ext>
                    </a:extLst>
                  </p:cNvPr>
                  <p:cNvSpPr/>
                  <p:nvPr/>
                </p:nvSpPr>
                <p:spPr>
                  <a:xfrm>
                    <a:off x="809299" y="2407225"/>
                    <a:ext cx="3522576" cy="2113772"/>
                  </a:xfrm>
                  <a:custGeom>
                    <a:avLst/>
                    <a:gdLst>
                      <a:gd name="connsiteX0" fmla="*/ 0 w 3522576"/>
                      <a:gd name="connsiteY0" fmla="*/ 186545 h 2113772"/>
                      <a:gd name="connsiteX1" fmla="*/ 85748 w 3522576"/>
                      <a:gd name="connsiteY1" fmla="*/ 0 h 2113772"/>
                      <a:gd name="connsiteX2" fmla="*/ 1318155 w 3522576"/>
                      <a:gd name="connsiteY2" fmla="*/ 1421753 h 2113772"/>
                      <a:gd name="connsiteX3" fmla="*/ 2740870 w 3522576"/>
                      <a:gd name="connsiteY3" fmla="*/ 1633760 h 2113772"/>
                      <a:gd name="connsiteX4" fmla="*/ 3520651 w 3522576"/>
                      <a:gd name="connsiteY4" fmla="*/ 1940265 h 2113772"/>
                      <a:gd name="connsiteX5" fmla="*/ 3522576 w 3522576"/>
                      <a:gd name="connsiteY5" fmla="*/ 2113773 h 2113772"/>
                      <a:gd name="connsiteX6" fmla="*/ 2725121 w 3522576"/>
                      <a:gd name="connsiteY6" fmla="*/ 1816105 h 2113772"/>
                      <a:gd name="connsiteX7" fmla="*/ 1243257 w 3522576"/>
                      <a:gd name="connsiteY7" fmla="*/ 1600073 h 2113772"/>
                      <a:gd name="connsiteX8" fmla="*/ 0 w 3522576"/>
                      <a:gd name="connsiteY8" fmla="*/ 186545 h 2113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522576" h="2113772">
                        <a:moveTo>
                          <a:pt x="0" y="186545"/>
                        </a:moveTo>
                        <a:lnTo>
                          <a:pt x="85748" y="0"/>
                        </a:lnTo>
                        <a:lnTo>
                          <a:pt x="1318155" y="1421753"/>
                        </a:lnTo>
                        <a:lnTo>
                          <a:pt x="2740870" y="1633760"/>
                        </a:lnTo>
                        <a:lnTo>
                          <a:pt x="3520651" y="1940265"/>
                        </a:lnTo>
                        <a:lnTo>
                          <a:pt x="3522576" y="2113773"/>
                        </a:lnTo>
                        <a:lnTo>
                          <a:pt x="2725121" y="1816105"/>
                        </a:lnTo>
                        <a:lnTo>
                          <a:pt x="1243257" y="1600073"/>
                        </a:lnTo>
                        <a:lnTo>
                          <a:pt x="0" y="186545"/>
                        </a:lnTo>
                        <a:close/>
                      </a:path>
                    </a:pathLst>
                  </a:custGeom>
                  <a:solidFill>
                    <a:srgbClr val="F9C29D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7" name="Forme libre : forme 46">
                    <a:extLst>
                      <a:ext uri="{FF2B5EF4-FFF2-40B4-BE49-F238E27FC236}">
                        <a16:creationId xmlns:a16="http://schemas.microsoft.com/office/drawing/2014/main" id="{16BC4367-542A-414D-9582-3C7B2CDEFDA2}"/>
                      </a:ext>
                    </a:extLst>
                  </p:cNvPr>
                  <p:cNvSpPr/>
                  <p:nvPr/>
                </p:nvSpPr>
                <p:spPr>
                  <a:xfrm>
                    <a:off x="895047" y="1887138"/>
                    <a:ext cx="4602649" cy="2460352"/>
                  </a:xfrm>
                  <a:custGeom>
                    <a:avLst/>
                    <a:gdLst>
                      <a:gd name="connsiteX0" fmla="*/ 0 w 4602649"/>
                      <a:gd name="connsiteY0" fmla="*/ 520087 h 2460352"/>
                      <a:gd name="connsiteX1" fmla="*/ 1114635 w 4602649"/>
                      <a:gd name="connsiteY1" fmla="*/ 0 h 2460352"/>
                      <a:gd name="connsiteX2" fmla="*/ 2391317 w 4602649"/>
                      <a:gd name="connsiteY2" fmla="*/ 1396466 h 2460352"/>
                      <a:gd name="connsiteX3" fmla="*/ 3811232 w 4602649"/>
                      <a:gd name="connsiteY3" fmla="*/ 1629035 h 2460352"/>
                      <a:gd name="connsiteX4" fmla="*/ 4602650 w 4602649"/>
                      <a:gd name="connsiteY4" fmla="*/ 1941840 h 2460352"/>
                      <a:gd name="connsiteX5" fmla="*/ 3434903 w 4602649"/>
                      <a:gd name="connsiteY5" fmla="*/ 2460352 h 2460352"/>
                      <a:gd name="connsiteX6" fmla="*/ 2655123 w 4602649"/>
                      <a:gd name="connsiteY6" fmla="*/ 2153847 h 2460352"/>
                      <a:gd name="connsiteX7" fmla="*/ 1232407 w 4602649"/>
                      <a:gd name="connsiteY7" fmla="*/ 1941840 h 2460352"/>
                      <a:gd name="connsiteX8" fmla="*/ 0 w 4602649"/>
                      <a:gd name="connsiteY8" fmla="*/ 520087 h 24603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602649" h="2460352">
                        <a:moveTo>
                          <a:pt x="0" y="520087"/>
                        </a:moveTo>
                        <a:lnTo>
                          <a:pt x="1114635" y="0"/>
                        </a:lnTo>
                        <a:lnTo>
                          <a:pt x="2391317" y="1396466"/>
                        </a:lnTo>
                        <a:lnTo>
                          <a:pt x="3811232" y="1629035"/>
                        </a:lnTo>
                        <a:lnTo>
                          <a:pt x="4602650" y="1941840"/>
                        </a:lnTo>
                        <a:lnTo>
                          <a:pt x="3434903" y="2460352"/>
                        </a:lnTo>
                        <a:lnTo>
                          <a:pt x="2655123" y="2153847"/>
                        </a:lnTo>
                        <a:lnTo>
                          <a:pt x="1232407" y="1941840"/>
                        </a:lnTo>
                        <a:lnTo>
                          <a:pt x="0" y="520087"/>
                        </a:lnTo>
                        <a:close/>
                      </a:path>
                    </a:pathLst>
                  </a:custGeom>
                  <a:solidFill>
                    <a:srgbClr val="FBE9DC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8" name="Forme libre : forme 47">
                    <a:extLst>
                      <a:ext uri="{FF2B5EF4-FFF2-40B4-BE49-F238E27FC236}">
                        <a16:creationId xmlns:a16="http://schemas.microsoft.com/office/drawing/2014/main" id="{69128C69-1CF4-4137-A267-F3C50BC65636}"/>
                      </a:ext>
                    </a:extLst>
                  </p:cNvPr>
                  <p:cNvSpPr/>
                  <p:nvPr/>
                </p:nvSpPr>
                <p:spPr>
                  <a:xfrm>
                    <a:off x="4329951" y="3828978"/>
                    <a:ext cx="1167746" cy="692020"/>
                  </a:xfrm>
                  <a:custGeom>
                    <a:avLst/>
                    <a:gdLst>
                      <a:gd name="connsiteX0" fmla="*/ 1925 w 1167746"/>
                      <a:gd name="connsiteY0" fmla="*/ 692020 h 692020"/>
                      <a:gd name="connsiteX1" fmla="*/ 1167746 w 1167746"/>
                      <a:gd name="connsiteY1" fmla="*/ 157234 h 692020"/>
                      <a:gd name="connsiteX2" fmla="*/ 1167746 w 1167746"/>
                      <a:gd name="connsiteY2" fmla="*/ 0 h 692020"/>
                      <a:gd name="connsiteX3" fmla="*/ 0 w 1167746"/>
                      <a:gd name="connsiteY3" fmla="*/ 518512 h 692020"/>
                      <a:gd name="connsiteX4" fmla="*/ 1925 w 1167746"/>
                      <a:gd name="connsiteY4" fmla="*/ 692020 h 6920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746" h="692020">
                        <a:moveTo>
                          <a:pt x="1925" y="692020"/>
                        </a:moveTo>
                        <a:lnTo>
                          <a:pt x="1167746" y="157234"/>
                        </a:lnTo>
                        <a:lnTo>
                          <a:pt x="1167746" y="0"/>
                        </a:lnTo>
                        <a:lnTo>
                          <a:pt x="0" y="518512"/>
                        </a:lnTo>
                        <a:lnTo>
                          <a:pt x="1925" y="692020"/>
                        </a:lnTo>
                        <a:close/>
                      </a:path>
                    </a:pathLst>
                  </a:custGeom>
                  <a:solidFill>
                    <a:srgbClr val="F9EDE5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9" name="Forme libre : forme 48">
                    <a:extLst>
                      <a:ext uri="{FF2B5EF4-FFF2-40B4-BE49-F238E27FC236}">
                        <a16:creationId xmlns:a16="http://schemas.microsoft.com/office/drawing/2014/main" id="{394DCF36-6EB0-42BA-A8B2-02B178230620}"/>
                      </a:ext>
                    </a:extLst>
                  </p:cNvPr>
                  <p:cNvSpPr/>
                  <p:nvPr/>
                </p:nvSpPr>
                <p:spPr>
                  <a:xfrm>
                    <a:off x="2127056" y="3287155"/>
                    <a:ext cx="1161116" cy="544254"/>
                  </a:xfrm>
                  <a:custGeom>
                    <a:avLst/>
                    <a:gdLst>
                      <a:gd name="connsiteX0" fmla="*/ 39095 w 1161116"/>
                      <a:gd name="connsiteY0" fmla="*/ 534035 h 544254"/>
                      <a:gd name="connsiteX1" fmla="*/ 1158630 w 1161116"/>
                      <a:gd name="connsiteY1" fmla="*/ 911 h 544254"/>
                      <a:gd name="connsiteX2" fmla="*/ 1158630 w 1161116"/>
                      <a:gd name="connsiteY2" fmla="*/ 36 h 544254"/>
                      <a:gd name="connsiteX3" fmla="*/ 30607 w 1161116"/>
                      <a:gd name="connsiteY3" fmla="*/ 514961 h 544254"/>
                      <a:gd name="connsiteX4" fmla="*/ 39095 w 1161116"/>
                      <a:gd name="connsiteY4" fmla="*/ 534035 h 544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1116" h="544254">
                        <a:moveTo>
                          <a:pt x="39095" y="534035"/>
                        </a:moveTo>
                        <a:cubicBezTo>
                          <a:pt x="413323" y="360877"/>
                          <a:pt x="788164" y="181069"/>
                          <a:pt x="1158630" y="911"/>
                        </a:cubicBezTo>
                        <a:cubicBezTo>
                          <a:pt x="1160905" y="-139"/>
                          <a:pt x="1160467" y="-1014"/>
                          <a:pt x="1158630" y="36"/>
                        </a:cubicBezTo>
                        <a:cubicBezTo>
                          <a:pt x="783527" y="170482"/>
                          <a:pt x="403086" y="336903"/>
                          <a:pt x="30607" y="514961"/>
                        </a:cubicBezTo>
                        <a:cubicBezTo>
                          <a:pt x="-16816" y="537360"/>
                          <a:pt x="-8154" y="555910"/>
                          <a:pt x="39095" y="534035"/>
                        </a:cubicBezTo>
                        <a:close/>
                      </a:path>
                    </a:pathLst>
                  </a:custGeom>
                  <a:solidFill>
                    <a:srgbClr val="F9C29D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50" name="Forme libre : forme 49">
                    <a:extLst>
                      <a:ext uri="{FF2B5EF4-FFF2-40B4-BE49-F238E27FC236}">
                        <a16:creationId xmlns:a16="http://schemas.microsoft.com/office/drawing/2014/main" id="{5C28765F-D87B-4349-8F81-3E0CFDCAFE5F}"/>
                      </a:ext>
                    </a:extLst>
                  </p:cNvPr>
                  <p:cNvSpPr/>
                  <p:nvPr/>
                </p:nvSpPr>
                <p:spPr>
                  <a:xfrm>
                    <a:off x="3540989" y="3528474"/>
                    <a:ext cx="1158218" cy="523805"/>
                  </a:xfrm>
                  <a:custGeom>
                    <a:avLst/>
                    <a:gdLst>
                      <a:gd name="connsiteX0" fmla="*/ 38952 w 1158218"/>
                      <a:gd name="connsiteY0" fmla="*/ 514173 h 523805"/>
                      <a:gd name="connsiteX1" fmla="*/ 1155775 w 1158218"/>
                      <a:gd name="connsiteY1" fmla="*/ 911 h 523805"/>
                      <a:gd name="connsiteX2" fmla="*/ 1155337 w 1158218"/>
                      <a:gd name="connsiteY2" fmla="*/ 36 h 523805"/>
                      <a:gd name="connsiteX3" fmla="*/ 30290 w 1158218"/>
                      <a:gd name="connsiteY3" fmla="*/ 494924 h 523805"/>
                      <a:gd name="connsiteX4" fmla="*/ 38952 w 1158218"/>
                      <a:gd name="connsiteY4" fmla="*/ 514173 h 523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58218" h="523805">
                        <a:moveTo>
                          <a:pt x="38952" y="514173"/>
                        </a:moveTo>
                        <a:cubicBezTo>
                          <a:pt x="412218" y="347927"/>
                          <a:pt x="786184" y="174507"/>
                          <a:pt x="1155775" y="911"/>
                        </a:cubicBezTo>
                        <a:cubicBezTo>
                          <a:pt x="1158050" y="-139"/>
                          <a:pt x="1157612" y="-1014"/>
                          <a:pt x="1155337" y="36"/>
                        </a:cubicBezTo>
                        <a:cubicBezTo>
                          <a:pt x="781283" y="163832"/>
                          <a:pt x="401893" y="323778"/>
                          <a:pt x="30290" y="494924"/>
                        </a:cubicBezTo>
                        <a:cubicBezTo>
                          <a:pt x="-16609" y="516535"/>
                          <a:pt x="-8210" y="535173"/>
                          <a:pt x="38952" y="514173"/>
                        </a:cubicBezTo>
                        <a:close/>
                      </a:path>
                    </a:pathLst>
                  </a:custGeom>
                  <a:solidFill>
                    <a:srgbClr val="F9C29D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51" name="Forme libre : forme 50">
                    <a:extLst>
                      <a:ext uri="{FF2B5EF4-FFF2-40B4-BE49-F238E27FC236}">
                        <a16:creationId xmlns:a16="http://schemas.microsoft.com/office/drawing/2014/main" id="{050AD48A-2D9C-4435-81DF-07F9A1AEB840}"/>
                      </a:ext>
                    </a:extLst>
                  </p:cNvPr>
                  <p:cNvSpPr/>
                  <p:nvPr/>
                </p:nvSpPr>
                <p:spPr>
                  <a:xfrm>
                    <a:off x="2074956" y="4782879"/>
                    <a:ext cx="1106410" cy="230994"/>
                  </a:xfrm>
                  <a:custGeom>
                    <a:avLst/>
                    <a:gdLst>
                      <a:gd name="connsiteX0" fmla="*/ 0 w 1106410"/>
                      <a:gd name="connsiteY0" fmla="*/ 0 h 230994"/>
                      <a:gd name="connsiteX1" fmla="*/ 1106411 w 1106410"/>
                      <a:gd name="connsiteY1" fmla="*/ 173771 h 230994"/>
                      <a:gd name="connsiteX2" fmla="*/ 1106411 w 1106410"/>
                      <a:gd name="connsiteY2" fmla="*/ 230995 h 230994"/>
                      <a:gd name="connsiteX3" fmla="*/ 0 w 1106410"/>
                      <a:gd name="connsiteY3" fmla="*/ 55824 h 230994"/>
                      <a:gd name="connsiteX4" fmla="*/ 0 w 1106410"/>
                      <a:gd name="connsiteY4" fmla="*/ 0 h 230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6410" h="230994">
                        <a:moveTo>
                          <a:pt x="0" y="0"/>
                        </a:moveTo>
                        <a:lnTo>
                          <a:pt x="1106411" y="173771"/>
                        </a:lnTo>
                        <a:lnTo>
                          <a:pt x="1106411" y="230995"/>
                        </a:lnTo>
                        <a:lnTo>
                          <a:pt x="0" y="5582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C9C9C9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52" name="Forme libre : forme 51">
                    <a:extLst>
                      <a:ext uri="{FF2B5EF4-FFF2-40B4-BE49-F238E27FC236}">
                        <a16:creationId xmlns:a16="http://schemas.microsoft.com/office/drawing/2014/main" id="{8EB3ECE3-56AD-4390-8999-26BFC8E96659}"/>
                      </a:ext>
                    </a:extLst>
                  </p:cNvPr>
                  <p:cNvSpPr/>
                  <p:nvPr/>
                </p:nvSpPr>
                <p:spPr>
                  <a:xfrm>
                    <a:off x="2074956" y="4424226"/>
                    <a:ext cx="1874904" cy="532424"/>
                  </a:xfrm>
                  <a:custGeom>
                    <a:avLst/>
                    <a:gdLst>
                      <a:gd name="connsiteX0" fmla="*/ 0 w 1874904"/>
                      <a:gd name="connsiteY0" fmla="*/ 358654 h 532424"/>
                      <a:gd name="connsiteX1" fmla="*/ 769281 w 1874904"/>
                      <a:gd name="connsiteY1" fmla="*/ 0 h 532424"/>
                      <a:gd name="connsiteX2" fmla="*/ 1874904 w 1874904"/>
                      <a:gd name="connsiteY2" fmla="*/ 179196 h 532424"/>
                      <a:gd name="connsiteX3" fmla="*/ 1106411 w 1874904"/>
                      <a:gd name="connsiteY3" fmla="*/ 532424 h 532424"/>
                      <a:gd name="connsiteX4" fmla="*/ 0 w 1874904"/>
                      <a:gd name="connsiteY4" fmla="*/ 358654 h 5324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4904" h="532424">
                        <a:moveTo>
                          <a:pt x="0" y="358654"/>
                        </a:moveTo>
                        <a:lnTo>
                          <a:pt x="769281" y="0"/>
                        </a:lnTo>
                        <a:lnTo>
                          <a:pt x="1874904" y="179196"/>
                        </a:lnTo>
                        <a:lnTo>
                          <a:pt x="1106411" y="532424"/>
                        </a:lnTo>
                        <a:lnTo>
                          <a:pt x="0" y="358654"/>
                        </a:lnTo>
                        <a:close/>
                      </a:path>
                    </a:pathLst>
                  </a:custGeom>
                  <a:solidFill>
                    <a:srgbClr val="D8D8D8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53" name="Forme libre : forme 52">
                    <a:extLst>
                      <a:ext uri="{FF2B5EF4-FFF2-40B4-BE49-F238E27FC236}">
                        <a16:creationId xmlns:a16="http://schemas.microsoft.com/office/drawing/2014/main" id="{5C01A7AD-EFA5-4CB4-9EC9-73178421E16B}"/>
                      </a:ext>
                    </a:extLst>
                  </p:cNvPr>
                  <p:cNvSpPr/>
                  <p:nvPr/>
                </p:nvSpPr>
                <p:spPr>
                  <a:xfrm>
                    <a:off x="3181366" y="4603421"/>
                    <a:ext cx="768493" cy="410452"/>
                  </a:xfrm>
                  <a:custGeom>
                    <a:avLst/>
                    <a:gdLst>
                      <a:gd name="connsiteX0" fmla="*/ 0 w 768493"/>
                      <a:gd name="connsiteY0" fmla="*/ 410452 h 410452"/>
                      <a:gd name="connsiteX1" fmla="*/ 768494 w 768493"/>
                      <a:gd name="connsiteY1" fmla="*/ 48386 h 410452"/>
                      <a:gd name="connsiteX2" fmla="*/ 768494 w 768493"/>
                      <a:gd name="connsiteY2" fmla="*/ 0 h 410452"/>
                      <a:gd name="connsiteX3" fmla="*/ 0 w 768493"/>
                      <a:gd name="connsiteY3" fmla="*/ 353229 h 410452"/>
                      <a:gd name="connsiteX4" fmla="*/ 0 w 768493"/>
                      <a:gd name="connsiteY4" fmla="*/ 410452 h 410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8493" h="410452">
                        <a:moveTo>
                          <a:pt x="0" y="410452"/>
                        </a:moveTo>
                        <a:lnTo>
                          <a:pt x="768494" y="48386"/>
                        </a:lnTo>
                        <a:lnTo>
                          <a:pt x="768494" y="0"/>
                        </a:lnTo>
                        <a:lnTo>
                          <a:pt x="0" y="353229"/>
                        </a:lnTo>
                        <a:lnTo>
                          <a:pt x="0" y="410452"/>
                        </a:lnTo>
                        <a:close/>
                      </a:path>
                    </a:pathLst>
                  </a:custGeom>
                  <a:solidFill>
                    <a:srgbClr val="EFEFE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54" name="Forme libre : forme 53">
                    <a:extLst>
                      <a:ext uri="{FF2B5EF4-FFF2-40B4-BE49-F238E27FC236}">
                        <a16:creationId xmlns:a16="http://schemas.microsoft.com/office/drawing/2014/main" id="{8782B616-941A-45EB-9CDB-B5CD999D2D8D}"/>
                      </a:ext>
                    </a:extLst>
                  </p:cNvPr>
                  <p:cNvSpPr/>
                  <p:nvPr/>
                </p:nvSpPr>
                <p:spPr>
                  <a:xfrm>
                    <a:off x="2964460" y="4140208"/>
                    <a:ext cx="124071" cy="570213"/>
                  </a:xfrm>
                  <a:custGeom>
                    <a:avLst/>
                    <a:gdLst>
                      <a:gd name="connsiteX0" fmla="*/ -941 w 124071"/>
                      <a:gd name="connsiteY0" fmla="*/ -438 h 570213"/>
                      <a:gd name="connsiteX1" fmla="*/ -941 w 124071"/>
                      <a:gd name="connsiteY1" fmla="*/ 549748 h 570213"/>
                      <a:gd name="connsiteX2" fmla="*/ 123131 w 124071"/>
                      <a:gd name="connsiteY2" fmla="*/ 549748 h 570213"/>
                      <a:gd name="connsiteX3" fmla="*/ 123131 w 124071"/>
                      <a:gd name="connsiteY3" fmla="*/ 17674 h 570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4071" h="570213">
                        <a:moveTo>
                          <a:pt x="-941" y="-438"/>
                        </a:moveTo>
                        <a:lnTo>
                          <a:pt x="-941" y="549748"/>
                        </a:lnTo>
                        <a:cubicBezTo>
                          <a:pt x="-941" y="549748"/>
                          <a:pt x="41671" y="594810"/>
                          <a:pt x="123131" y="549748"/>
                        </a:cubicBezTo>
                        <a:lnTo>
                          <a:pt x="123131" y="17674"/>
                        </a:lnTo>
                        <a:close/>
                      </a:path>
                    </a:pathLst>
                  </a:custGeom>
                  <a:solidFill>
                    <a:srgbClr val="EFEFE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55" name="Forme libre : forme 54">
                    <a:extLst>
                      <a:ext uri="{FF2B5EF4-FFF2-40B4-BE49-F238E27FC236}">
                        <a16:creationId xmlns:a16="http://schemas.microsoft.com/office/drawing/2014/main" id="{58612DD4-2FF6-4ABF-A02C-76D6142E2612}"/>
                      </a:ext>
                    </a:extLst>
                  </p:cNvPr>
                  <p:cNvSpPr/>
                  <p:nvPr/>
                </p:nvSpPr>
                <p:spPr>
                  <a:xfrm>
                    <a:off x="821549" y="2672256"/>
                    <a:ext cx="3314856" cy="1825642"/>
                  </a:xfrm>
                  <a:custGeom>
                    <a:avLst/>
                    <a:gdLst>
                      <a:gd name="connsiteX0" fmla="*/ 56786 w 3314856"/>
                      <a:gd name="connsiteY0" fmla="*/ 0 h 1825642"/>
                      <a:gd name="connsiteX1" fmla="*/ 0 w 3314856"/>
                      <a:gd name="connsiteY1" fmla="*/ 67723 h 1825642"/>
                      <a:gd name="connsiteX2" fmla="*/ 1196183 w 3314856"/>
                      <a:gd name="connsiteY2" fmla="*/ 1406615 h 1825642"/>
                      <a:gd name="connsiteX3" fmla="*/ 2693709 w 3314856"/>
                      <a:gd name="connsiteY3" fmla="*/ 1608385 h 1825642"/>
                      <a:gd name="connsiteX4" fmla="*/ 3229108 w 3314856"/>
                      <a:gd name="connsiteY4" fmla="*/ 1825643 h 1825642"/>
                      <a:gd name="connsiteX5" fmla="*/ 3314856 w 3314856"/>
                      <a:gd name="connsiteY5" fmla="*/ 1775769 h 1825642"/>
                      <a:gd name="connsiteX6" fmla="*/ 2712871 w 3314856"/>
                      <a:gd name="connsiteY6" fmla="*/ 1551074 h 1825642"/>
                      <a:gd name="connsiteX7" fmla="*/ 1231007 w 3314856"/>
                      <a:gd name="connsiteY7" fmla="*/ 1335042 h 1825642"/>
                      <a:gd name="connsiteX8" fmla="*/ 56786 w 3314856"/>
                      <a:gd name="connsiteY8" fmla="*/ 0 h 18256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14856" h="1825642">
                        <a:moveTo>
                          <a:pt x="56786" y="0"/>
                        </a:moveTo>
                        <a:lnTo>
                          <a:pt x="0" y="67723"/>
                        </a:lnTo>
                        <a:lnTo>
                          <a:pt x="1196183" y="1406615"/>
                        </a:lnTo>
                        <a:lnTo>
                          <a:pt x="2693709" y="1608385"/>
                        </a:lnTo>
                        <a:lnTo>
                          <a:pt x="3229108" y="1825643"/>
                        </a:lnTo>
                        <a:lnTo>
                          <a:pt x="3314856" y="1775769"/>
                        </a:lnTo>
                        <a:lnTo>
                          <a:pt x="2712871" y="1551074"/>
                        </a:lnTo>
                        <a:lnTo>
                          <a:pt x="1231007" y="1335042"/>
                        </a:lnTo>
                        <a:lnTo>
                          <a:pt x="56786" y="0"/>
                        </a:lnTo>
                        <a:close/>
                      </a:path>
                    </a:pathLst>
                  </a:custGeom>
                  <a:solidFill>
                    <a:srgbClr val="EFEFE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</p:grpSp>
            <p:grpSp>
              <p:nvGrpSpPr>
                <p:cNvPr id="56" name="Graphique 11">
                  <a:extLst>
                    <a:ext uri="{FF2B5EF4-FFF2-40B4-BE49-F238E27FC236}">
                      <a16:creationId xmlns:a16="http://schemas.microsoft.com/office/drawing/2014/main" id="{722D7F26-2F9E-443C-8157-F3E0F48F547F}"/>
                    </a:ext>
                  </a:extLst>
                </p:cNvPr>
                <p:cNvGrpSpPr/>
                <p:nvPr/>
              </p:nvGrpSpPr>
              <p:grpSpPr>
                <a:xfrm>
                  <a:off x="643928" y="2041470"/>
                  <a:ext cx="1827655" cy="3499053"/>
                  <a:chOff x="643928" y="2041470"/>
                  <a:chExt cx="1827655" cy="3499053"/>
                </a:xfrm>
              </p:grpSpPr>
              <p:sp>
                <p:nvSpPr>
                  <p:cNvPr id="57" name="Forme libre : forme 56">
                    <a:extLst>
                      <a:ext uri="{FF2B5EF4-FFF2-40B4-BE49-F238E27FC236}">
                        <a16:creationId xmlns:a16="http://schemas.microsoft.com/office/drawing/2014/main" id="{185B126B-657D-4117-AFA1-E48D90FFB0E8}"/>
                      </a:ext>
                    </a:extLst>
                  </p:cNvPr>
                  <p:cNvSpPr/>
                  <p:nvPr/>
                </p:nvSpPr>
                <p:spPr>
                  <a:xfrm>
                    <a:off x="1200677" y="2055659"/>
                    <a:ext cx="38237" cy="2569024"/>
                  </a:xfrm>
                  <a:custGeom>
                    <a:avLst/>
                    <a:gdLst>
                      <a:gd name="connsiteX0" fmla="*/ -941 w 38237"/>
                      <a:gd name="connsiteY0" fmla="*/ 2568586 h 2569024"/>
                      <a:gd name="connsiteX1" fmla="*/ -941 w 38237"/>
                      <a:gd name="connsiteY1" fmla="*/ -438 h 2569024"/>
                      <a:gd name="connsiteX2" fmla="*/ 37296 w 38237"/>
                      <a:gd name="connsiteY2" fmla="*/ -438 h 2569024"/>
                      <a:gd name="connsiteX3" fmla="*/ 37296 w 38237"/>
                      <a:gd name="connsiteY3" fmla="*/ 2568586 h 2569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37" h="2569024">
                        <a:moveTo>
                          <a:pt x="-941" y="2568586"/>
                        </a:moveTo>
                        <a:lnTo>
                          <a:pt x="-941" y="-438"/>
                        </a:lnTo>
                        <a:lnTo>
                          <a:pt x="37296" y="-438"/>
                        </a:lnTo>
                        <a:lnTo>
                          <a:pt x="37296" y="2568586"/>
                        </a:lnTo>
                        <a:close/>
                      </a:path>
                    </a:pathLst>
                  </a:custGeom>
                  <a:solidFill>
                    <a:srgbClr val="DBDBDB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58" name="Forme libre : forme 57">
                    <a:extLst>
                      <a:ext uri="{FF2B5EF4-FFF2-40B4-BE49-F238E27FC236}">
                        <a16:creationId xmlns:a16="http://schemas.microsoft.com/office/drawing/2014/main" id="{0608BED2-1114-41B8-80F7-DDB08FECCCEE}"/>
                      </a:ext>
                    </a:extLst>
                  </p:cNvPr>
                  <p:cNvSpPr/>
                  <p:nvPr/>
                </p:nvSpPr>
                <p:spPr>
                  <a:xfrm>
                    <a:off x="643928" y="3681894"/>
                    <a:ext cx="1827655" cy="485175"/>
                  </a:xfrm>
                  <a:custGeom>
                    <a:avLst/>
                    <a:gdLst>
                      <a:gd name="connsiteX0" fmla="*/ 0 w 1827655"/>
                      <a:gd name="connsiteY0" fmla="*/ 325492 h 485175"/>
                      <a:gd name="connsiteX1" fmla="*/ 895891 w 1827655"/>
                      <a:gd name="connsiteY1" fmla="*/ 0 h 485175"/>
                      <a:gd name="connsiteX2" fmla="*/ 1827655 w 1827655"/>
                      <a:gd name="connsiteY2" fmla="*/ 153209 h 485175"/>
                      <a:gd name="connsiteX3" fmla="*/ 913828 w 1827655"/>
                      <a:gd name="connsiteY3" fmla="*/ 485176 h 485175"/>
                      <a:gd name="connsiteX4" fmla="*/ 0 w 1827655"/>
                      <a:gd name="connsiteY4" fmla="*/ 325492 h 4851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27655" h="485175">
                        <a:moveTo>
                          <a:pt x="0" y="325492"/>
                        </a:moveTo>
                        <a:lnTo>
                          <a:pt x="895891" y="0"/>
                        </a:lnTo>
                        <a:lnTo>
                          <a:pt x="1827655" y="153209"/>
                        </a:lnTo>
                        <a:lnTo>
                          <a:pt x="913828" y="485176"/>
                        </a:lnTo>
                        <a:lnTo>
                          <a:pt x="0" y="325492"/>
                        </a:lnTo>
                        <a:close/>
                      </a:path>
                    </a:pathLst>
                  </a:custGeom>
                  <a:solidFill>
                    <a:srgbClr val="E8E6E6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59" name="Forme libre : forme 58">
                    <a:extLst>
                      <a:ext uri="{FF2B5EF4-FFF2-40B4-BE49-F238E27FC236}">
                        <a16:creationId xmlns:a16="http://schemas.microsoft.com/office/drawing/2014/main" id="{368898F8-B905-4621-A466-146A480579EE}"/>
                      </a:ext>
                    </a:extLst>
                  </p:cNvPr>
                  <p:cNvSpPr/>
                  <p:nvPr/>
                </p:nvSpPr>
                <p:spPr>
                  <a:xfrm>
                    <a:off x="1557756" y="3835103"/>
                    <a:ext cx="913827" cy="1705420"/>
                  </a:xfrm>
                  <a:custGeom>
                    <a:avLst/>
                    <a:gdLst>
                      <a:gd name="connsiteX0" fmla="*/ 0 w 913827"/>
                      <a:gd name="connsiteY0" fmla="*/ 331967 h 1705420"/>
                      <a:gd name="connsiteX1" fmla="*/ 0 w 913827"/>
                      <a:gd name="connsiteY1" fmla="*/ 1705421 h 1705420"/>
                      <a:gd name="connsiteX2" fmla="*/ 913828 w 913827"/>
                      <a:gd name="connsiteY2" fmla="*/ 1277119 h 1705420"/>
                      <a:gd name="connsiteX3" fmla="*/ 913828 w 913827"/>
                      <a:gd name="connsiteY3" fmla="*/ 0 h 1705420"/>
                      <a:gd name="connsiteX4" fmla="*/ 0 w 913827"/>
                      <a:gd name="connsiteY4" fmla="*/ 331967 h 1705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3827" h="1705420">
                        <a:moveTo>
                          <a:pt x="0" y="331967"/>
                        </a:moveTo>
                        <a:lnTo>
                          <a:pt x="0" y="1705421"/>
                        </a:lnTo>
                        <a:lnTo>
                          <a:pt x="913828" y="1277119"/>
                        </a:lnTo>
                        <a:lnTo>
                          <a:pt x="913828" y="0"/>
                        </a:lnTo>
                        <a:lnTo>
                          <a:pt x="0" y="331967"/>
                        </a:lnTo>
                        <a:close/>
                      </a:path>
                    </a:pathLst>
                  </a:custGeom>
                  <a:solidFill>
                    <a:srgbClr val="EFEFE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60" name="Forme libre : forme 59">
                    <a:extLst>
                      <a:ext uri="{FF2B5EF4-FFF2-40B4-BE49-F238E27FC236}">
                        <a16:creationId xmlns:a16="http://schemas.microsoft.com/office/drawing/2014/main" id="{72C5FC46-BCF0-40E0-A6DA-BF3F3A866273}"/>
                      </a:ext>
                    </a:extLst>
                  </p:cNvPr>
                  <p:cNvSpPr/>
                  <p:nvPr/>
                </p:nvSpPr>
                <p:spPr>
                  <a:xfrm>
                    <a:off x="643928" y="4007386"/>
                    <a:ext cx="913827" cy="1533137"/>
                  </a:xfrm>
                  <a:custGeom>
                    <a:avLst/>
                    <a:gdLst>
                      <a:gd name="connsiteX0" fmla="*/ 0 w 913827"/>
                      <a:gd name="connsiteY0" fmla="*/ 0 h 1533137"/>
                      <a:gd name="connsiteX1" fmla="*/ 0 w 913827"/>
                      <a:gd name="connsiteY1" fmla="*/ 1329792 h 1533137"/>
                      <a:gd name="connsiteX2" fmla="*/ 913828 w 913827"/>
                      <a:gd name="connsiteY2" fmla="*/ 1533137 h 1533137"/>
                      <a:gd name="connsiteX3" fmla="*/ 913828 w 913827"/>
                      <a:gd name="connsiteY3" fmla="*/ 159684 h 1533137"/>
                      <a:gd name="connsiteX4" fmla="*/ 0 w 913827"/>
                      <a:gd name="connsiteY4" fmla="*/ 0 h 15331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3827" h="1533137">
                        <a:moveTo>
                          <a:pt x="0" y="0"/>
                        </a:moveTo>
                        <a:lnTo>
                          <a:pt x="0" y="1329792"/>
                        </a:lnTo>
                        <a:lnTo>
                          <a:pt x="913828" y="1533137"/>
                        </a:lnTo>
                        <a:lnTo>
                          <a:pt x="913828" y="15968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8D8D8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61" name="Forme libre : forme 60">
                    <a:extLst>
                      <a:ext uri="{FF2B5EF4-FFF2-40B4-BE49-F238E27FC236}">
                        <a16:creationId xmlns:a16="http://schemas.microsoft.com/office/drawing/2014/main" id="{EB36475A-718E-4BEB-8B7D-5B9BDFF3C137}"/>
                      </a:ext>
                    </a:extLst>
                  </p:cNvPr>
                  <p:cNvSpPr/>
                  <p:nvPr/>
                </p:nvSpPr>
                <p:spPr>
                  <a:xfrm>
                    <a:off x="892772" y="3472424"/>
                    <a:ext cx="613272" cy="606972"/>
                  </a:xfrm>
                  <a:custGeom>
                    <a:avLst/>
                    <a:gdLst>
                      <a:gd name="connsiteX0" fmla="*/ 0 w 613272"/>
                      <a:gd name="connsiteY0" fmla="*/ 0 h 606972"/>
                      <a:gd name="connsiteX1" fmla="*/ 0 w 613272"/>
                      <a:gd name="connsiteY1" fmla="*/ 507575 h 606972"/>
                      <a:gd name="connsiteX2" fmla="*/ 613273 w 613272"/>
                      <a:gd name="connsiteY2" fmla="*/ 606973 h 606972"/>
                      <a:gd name="connsiteX3" fmla="*/ 320067 w 613272"/>
                      <a:gd name="connsiteY3" fmla="*/ 52586 h 606972"/>
                      <a:gd name="connsiteX4" fmla="*/ 0 w 613272"/>
                      <a:gd name="connsiteY4" fmla="*/ 0 h 606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3272" h="606972">
                        <a:moveTo>
                          <a:pt x="0" y="0"/>
                        </a:moveTo>
                        <a:lnTo>
                          <a:pt x="0" y="507575"/>
                        </a:lnTo>
                        <a:lnTo>
                          <a:pt x="613273" y="606973"/>
                        </a:lnTo>
                        <a:lnTo>
                          <a:pt x="320067" y="525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8D8D8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62" name="Forme libre : forme 61">
                    <a:extLst>
                      <a:ext uri="{FF2B5EF4-FFF2-40B4-BE49-F238E27FC236}">
                        <a16:creationId xmlns:a16="http://schemas.microsoft.com/office/drawing/2014/main" id="{2FAF9574-1B26-43D9-9CFD-2923FAD09D26}"/>
                      </a:ext>
                    </a:extLst>
                  </p:cNvPr>
                  <p:cNvSpPr/>
                  <p:nvPr/>
                </p:nvSpPr>
                <p:spPr>
                  <a:xfrm>
                    <a:off x="892772" y="3289379"/>
                    <a:ext cx="933339" cy="235631"/>
                  </a:xfrm>
                  <a:custGeom>
                    <a:avLst/>
                    <a:gdLst>
                      <a:gd name="connsiteX0" fmla="*/ 0 w 933339"/>
                      <a:gd name="connsiteY0" fmla="*/ 183045 h 235631"/>
                      <a:gd name="connsiteX1" fmla="*/ 320067 w 933339"/>
                      <a:gd name="connsiteY1" fmla="*/ 235632 h 235631"/>
                      <a:gd name="connsiteX2" fmla="*/ 933340 w 933339"/>
                      <a:gd name="connsiteY2" fmla="*/ 52586 h 235631"/>
                      <a:gd name="connsiteX3" fmla="*/ 613273 w 933339"/>
                      <a:gd name="connsiteY3" fmla="*/ 0 h 235631"/>
                      <a:gd name="connsiteX4" fmla="*/ 0 w 933339"/>
                      <a:gd name="connsiteY4" fmla="*/ 183045 h 235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3339" h="235631">
                        <a:moveTo>
                          <a:pt x="0" y="183045"/>
                        </a:moveTo>
                        <a:lnTo>
                          <a:pt x="320067" y="235632"/>
                        </a:lnTo>
                        <a:lnTo>
                          <a:pt x="933340" y="52586"/>
                        </a:lnTo>
                        <a:lnTo>
                          <a:pt x="613273" y="0"/>
                        </a:lnTo>
                        <a:lnTo>
                          <a:pt x="0" y="183045"/>
                        </a:lnTo>
                        <a:close/>
                      </a:path>
                    </a:pathLst>
                  </a:custGeom>
                  <a:solidFill>
                    <a:srgbClr val="E8E6E6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63" name="Forme libre : forme 62">
                    <a:extLst>
                      <a:ext uri="{FF2B5EF4-FFF2-40B4-BE49-F238E27FC236}">
                        <a16:creationId xmlns:a16="http://schemas.microsoft.com/office/drawing/2014/main" id="{84FE654C-E6A9-4128-AE9F-E724F7DF9677}"/>
                      </a:ext>
                    </a:extLst>
                  </p:cNvPr>
                  <p:cNvSpPr/>
                  <p:nvPr/>
                </p:nvSpPr>
                <p:spPr>
                  <a:xfrm>
                    <a:off x="1212839" y="3341965"/>
                    <a:ext cx="906477" cy="737431"/>
                  </a:xfrm>
                  <a:custGeom>
                    <a:avLst/>
                    <a:gdLst>
                      <a:gd name="connsiteX0" fmla="*/ 293205 w 906477"/>
                      <a:gd name="connsiteY0" fmla="*/ 737432 h 737431"/>
                      <a:gd name="connsiteX1" fmla="*/ 906478 w 906477"/>
                      <a:gd name="connsiteY1" fmla="*/ 493138 h 737431"/>
                      <a:gd name="connsiteX2" fmla="*/ 613272 w 906477"/>
                      <a:gd name="connsiteY2" fmla="*/ 0 h 737431"/>
                      <a:gd name="connsiteX3" fmla="*/ 0 w 906477"/>
                      <a:gd name="connsiteY3" fmla="*/ 183046 h 737431"/>
                      <a:gd name="connsiteX4" fmla="*/ 293205 w 906477"/>
                      <a:gd name="connsiteY4" fmla="*/ 737432 h 737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6477" h="737431">
                        <a:moveTo>
                          <a:pt x="293205" y="737432"/>
                        </a:moveTo>
                        <a:lnTo>
                          <a:pt x="906478" y="493138"/>
                        </a:lnTo>
                        <a:lnTo>
                          <a:pt x="613272" y="0"/>
                        </a:lnTo>
                        <a:lnTo>
                          <a:pt x="0" y="183046"/>
                        </a:lnTo>
                        <a:lnTo>
                          <a:pt x="293205" y="737432"/>
                        </a:lnTo>
                        <a:close/>
                      </a:path>
                    </a:pathLst>
                  </a:custGeom>
                  <a:solidFill>
                    <a:srgbClr val="EFEFE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64" name="Forme libre : forme 63">
                    <a:extLst>
                      <a:ext uri="{FF2B5EF4-FFF2-40B4-BE49-F238E27FC236}">
                        <a16:creationId xmlns:a16="http://schemas.microsoft.com/office/drawing/2014/main" id="{FF414673-C4FE-4444-9613-CD0877343F6F}"/>
                      </a:ext>
                    </a:extLst>
                  </p:cNvPr>
                  <p:cNvSpPr/>
                  <p:nvPr/>
                </p:nvSpPr>
                <p:spPr>
                  <a:xfrm>
                    <a:off x="1538244" y="3511798"/>
                    <a:ext cx="264681" cy="129846"/>
                  </a:xfrm>
                  <a:custGeom>
                    <a:avLst/>
                    <a:gdLst>
                      <a:gd name="connsiteX0" fmla="*/ 264681 w 264681"/>
                      <a:gd name="connsiteY0" fmla="*/ 31499 h 129846"/>
                      <a:gd name="connsiteX1" fmla="*/ 244819 w 264681"/>
                      <a:gd name="connsiteY1" fmla="*/ 0 h 129846"/>
                      <a:gd name="connsiteX2" fmla="*/ 0 w 264681"/>
                      <a:gd name="connsiteY2" fmla="*/ 97473 h 129846"/>
                      <a:gd name="connsiteX3" fmla="*/ 18812 w 264681"/>
                      <a:gd name="connsiteY3" fmla="*/ 129847 h 129846"/>
                      <a:gd name="connsiteX4" fmla="*/ 264681 w 264681"/>
                      <a:gd name="connsiteY4" fmla="*/ 31499 h 129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4681" h="129846">
                        <a:moveTo>
                          <a:pt x="264681" y="31499"/>
                        </a:moveTo>
                        <a:lnTo>
                          <a:pt x="244819" y="0"/>
                        </a:lnTo>
                        <a:lnTo>
                          <a:pt x="0" y="97473"/>
                        </a:lnTo>
                        <a:lnTo>
                          <a:pt x="18812" y="129847"/>
                        </a:lnTo>
                        <a:lnTo>
                          <a:pt x="264681" y="3149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65" name="Forme libre : forme 64">
                    <a:extLst>
                      <a:ext uri="{FF2B5EF4-FFF2-40B4-BE49-F238E27FC236}">
                        <a16:creationId xmlns:a16="http://schemas.microsoft.com/office/drawing/2014/main" id="{1813316D-E366-4306-BD25-9F2A2FC36062}"/>
                      </a:ext>
                    </a:extLst>
                  </p:cNvPr>
                  <p:cNvSpPr/>
                  <p:nvPr/>
                </p:nvSpPr>
                <p:spPr>
                  <a:xfrm>
                    <a:off x="1404197" y="3609271"/>
                    <a:ext cx="152858" cy="85572"/>
                  </a:xfrm>
                  <a:custGeom>
                    <a:avLst/>
                    <a:gdLst>
                      <a:gd name="connsiteX0" fmla="*/ 19775 w 152858"/>
                      <a:gd name="connsiteY0" fmla="*/ 85573 h 85572"/>
                      <a:gd name="connsiteX1" fmla="*/ 152859 w 152858"/>
                      <a:gd name="connsiteY1" fmla="*/ 32374 h 85572"/>
                      <a:gd name="connsiteX2" fmla="*/ 134047 w 152858"/>
                      <a:gd name="connsiteY2" fmla="*/ 0 h 85572"/>
                      <a:gd name="connsiteX3" fmla="*/ 0 w 152858"/>
                      <a:gd name="connsiteY3" fmla="*/ 52324 h 85572"/>
                      <a:gd name="connsiteX4" fmla="*/ 19775 w 152858"/>
                      <a:gd name="connsiteY4" fmla="*/ 85573 h 85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2858" h="85572">
                        <a:moveTo>
                          <a:pt x="19775" y="85573"/>
                        </a:moveTo>
                        <a:lnTo>
                          <a:pt x="152859" y="32374"/>
                        </a:lnTo>
                        <a:lnTo>
                          <a:pt x="134047" y="0"/>
                        </a:lnTo>
                        <a:lnTo>
                          <a:pt x="0" y="52324"/>
                        </a:lnTo>
                        <a:lnTo>
                          <a:pt x="19775" y="85573"/>
                        </a:lnTo>
                        <a:close/>
                      </a:path>
                    </a:pathLst>
                  </a:custGeom>
                  <a:solidFill>
                    <a:srgbClr val="D9042B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66" name="Forme libre : forme 65">
                    <a:extLst>
                      <a:ext uri="{FF2B5EF4-FFF2-40B4-BE49-F238E27FC236}">
                        <a16:creationId xmlns:a16="http://schemas.microsoft.com/office/drawing/2014/main" id="{1BB95479-7480-4AA7-9AF6-65898BD13852}"/>
                      </a:ext>
                    </a:extLst>
                  </p:cNvPr>
                  <p:cNvSpPr/>
                  <p:nvPr/>
                </p:nvSpPr>
                <p:spPr>
                  <a:xfrm>
                    <a:off x="1707902" y="3631058"/>
                    <a:ext cx="166420" cy="92047"/>
                  </a:xfrm>
                  <a:custGeom>
                    <a:avLst/>
                    <a:gdLst>
                      <a:gd name="connsiteX0" fmla="*/ 166421 w 166420"/>
                      <a:gd name="connsiteY0" fmla="*/ 34212 h 92047"/>
                      <a:gd name="connsiteX1" fmla="*/ 146121 w 166420"/>
                      <a:gd name="connsiteY1" fmla="*/ 0 h 92047"/>
                      <a:gd name="connsiteX2" fmla="*/ 0 w 166420"/>
                      <a:gd name="connsiteY2" fmla="*/ 59936 h 92047"/>
                      <a:gd name="connsiteX3" fmla="*/ 18987 w 166420"/>
                      <a:gd name="connsiteY3" fmla="*/ 92048 h 92047"/>
                      <a:gd name="connsiteX4" fmla="*/ 166421 w 166420"/>
                      <a:gd name="connsiteY4" fmla="*/ 34212 h 920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420" h="92047">
                        <a:moveTo>
                          <a:pt x="166421" y="34212"/>
                        </a:moveTo>
                        <a:lnTo>
                          <a:pt x="146121" y="0"/>
                        </a:lnTo>
                        <a:lnTo>
                          <a:pt x="0" y="59936"/>
                        </a:lnTo>
                        <a:lnTo>
                          <a:pt x="18987" y="92048"/>
                        </a:lnTo>
                        <a:lnTo>
                          <a:pt x="166421" y="3421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67" name="Forme libre : forme 66">
                    <a:extLst>
                      <a:ext uri="{FF2B5EF4-FFF2-40B4-BE49-F238E27FC236}">
                        <a16:creationId xmlns:a16="http://schemas.microsoft.com/office/drawing/2014/main" id="{C34203BB-9899-4197-8F2D-520903A14AB0}"/>
                      </a:ext>
                    </a:extLst>
                  </p:cNvPr>
                  <p:cNvSpPr/>
                  <p:nvPr/>
                </p:nvSpPr>
                <p:spPr>
                  <a:xfrm>
                    <a:off x="1477083" y="3690994"/>
                    <a:ext cx="249806" cy="124509"/>
                  </a:xfrm>
                  <a:custGeom>
                    <a:avLst/>
                    <a:gdLst>
                      <a:gd name="connsiteX0" fmla="*/ 18637 w 249806"/>
                      <a:gd name="connsiteY0" fmla="*/ 124509 h 124509"/>
                      <a:gd name="connsiteX1" fmla="*/ 249806 w 249806"/>
                      <a:gd name="connsiteY1" fmla="*/ 32112 h 124509"/>
                      <a:gd name="connsiteX2" fmla="*/ 230819 w 249806"/>
                      <a:gd name="connsiteY2" fmla="*/ 0 h 124509"/>
                      <a:gd name="connsiteX3" fmla="*/ 0 w 249806"/>
                      <a:gd name="connsiteY3" fmla="*/ 91960 h 124509"/>
                      <a:gd name="connsiteX4" fmla="*/ 18637 w 249806"/>
                      <a:gd name="connsiteY4" fmla="*/ 124509 h 1245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06" h="124509">
                        <a:moveTo>
                          <a:pt x="18637" y="124509"/>
                        </a:moveTo>
                        <a:lnTo>
                          <a:pt x="249806" y="32112"/>
                        </a:lnTo>
                        <a:lnTo>
                          <a:pt x="230819" y="0"/>
                        </a:lnTo>
                        <a:lnTo>
                          <a:pt x="0" y="91960"/>
                        </a:lnTo>
                        <a:lnTo>
                          <a:pt x="18637" y="124509"/>
                        </a:lnTo>
                        <a:close/>
                      </a:path>
                    </a:pathLst>
                  </a:custGeom>
                  <a:solidFill>
                    <a:srgbClr val="D9042B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68" name="Forme libre : forme 67">
                    <a:extLst>
                      <a:ext uri="{FF2B5EF4-FFF2-40B4-BE49-F238E27FC236}">
                        <a16:creationId xmlns:a16="http://schemas.microsoft.com/office/drawing/2014/main" id="{49BB52AE-4C3C-477C-ADE0-F61603B65068}"/>
                      </a:ext>
                    </a:extLst>
                  </p:cNvPr>
                  <p:cNvSpPr/>
                  <p:nvPr/>
                </p:nvSpPr>
                <p:spPr>
                  <a:xfrm>
                    <a:off x="1870386" y="3775429"/>
                    <a:ext cx="87410" cy="59673"/>
                  </a:xfrm>
                  <a:custGeom>
                    <a:avLst/>
                    <a:gdLst>
                      <a:gd name="connsiteX0" fmla="*/ 19512 w 87410"/>
                      <a:gd name="connsiteY0" fmla="*/ 59674 h 59673"/>
                      <a:gd name="connsiteX1" fmla="*/ 87410 w 87410"/>
                      <a:gd name="connsiteY1" fmla="*/ 33074 h 59673"/>
                      <a:gd name="connsiteX2" fmla="*/ 67723 w 87410"/>
                      <a:gd name="connsiteY2" fmla="*/ 0 h 59673"/>
                      <a:gd name="connsiteX3" fmla="*/ 0 w 87410"/>
                      <a:gd name="connsiteY3" fmla="*/ 26949 h 59673"/>
                      <a:gd name="connsiteX4" fmla="*/ 19512 w 87410"/>
                      <a:gd name="connsiteY4" fmla="*/ 59674 h 59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7410" h="59673">
                        <a:moveTo>
                          <a:pt x="19512" y="59674"/>
                        </a:moveTo>
                        <a:lnTo>
                          <a:pt x="87410" y="33074"/>
                        </a:lnTo>
                        <a:lnTo>
                          <a:pt x="67723" y="0"/>
                        </a:lnTo>
                        <a:lnTo>
                          <a:pt x="0" y="26949"/>
                        </a:lnTo>
                        <a:lnTo>
                          <a:pt x="19512" y="5967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69" name="Forme libre : forme 68">
                    <a:extLst>
                      <a:ext uri="{FF2B5EF4-FFF2-40B4-BE49-F238E27FC236}">
                        <a16:creationId xmlns:a16="http://schemas.microsoft.com/office/drawing/2014/main" id="{AEF15655-1CC1-4F5A-8F79-F6F1410C2AD1}"/>
                      </a:ext>
                    </a:extLst>
                  </p:cNvPr>
                  <p:cNvSpPr/>
                  <p:nvPr/>
                </p:nvSpPr>
                <p:spPr>
                  <a:xfrm>
                    <a:off x="1055956" y="3817603"/>
                    <a:ext cx="69210" cy="48998"/>
                  </a:xfrm>
                  <a:custGeom>
                    <a:avLst/>
                    <a:gdLst>
                      <a:gd name="connsiteX0" fmla="*/ 0 w 69210"/>
                      <a:gd name="connsiteY0" fmla="*/ 0 h 48998"/>
                      <a:gd name="connsiteX1" fmla="*/ 69211 w 69210"/>
                      <a:gd name="connsiteY1" fmla="*/ 11375 h 48998"/>
                      <a:gd name="connsiteX2" fmla="*/ 69211 w 69210"/>
                      <a:gd name="connsiteY2" fmla="*/ 48999 h 48998"/>
                      <a:gd name="connsiteX3" fmla="*/ 0 w 69210"/>
                      <a:gd name="connsiteY3" fmla="*/ 36924 h 48998"/>
                      <a:gd name="connsiteX4" fmla="*/ 0 w 69210"/>
                      <a:gd name="connsiteY4" fmla="*/ 0 h 48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10" h="48998">
                        <a:moveTo>
                          <a:pt x="0" y="0"/>
                        </a:moveTo>
                        <a:lnTo>
                          <a:pt x="69211" y="11375"/>
                        </a:lnTo>
                        <a:lnTo>
                          <a:pt x="69211" y="48999"/>
                        </a:lnTo>
                        <a:lnTo>
                          <a:pt x="0" y="3692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70" name="Forme libre : forme 69">
                    <a:extLst>
                      <a:ext uri="{FF2B5EF4-FFF2-40B4-BE49-F238E27FC236}">
                        <a16:creationId xmlns:a16="http://schemas.microsoft.com/office/drawing/2014/main" id="{B6111954-95CE-45A8-BD8F-0BBF18EE7EDF}"/>
                      </a:ext>
                    </a:extLst>
                  </p:cNvPr>
                  <p:cNvSpPr/>
                  <p:nvPr/>
                </p:nvSpPr>
                <p:spPr>
                  <a:xfrm>
                    <a:off x="892772" y="3835103"/>
                    <a:ext cx="1326905" cy="273168"/>
                  </a:xfrm>
                  <a:custGeom>
                    <a:avLst/>
                    <a:gdLst>
                      <a:gd name="connsiteX0" fmla="*/ 0 w 1326905"/>
                      <a:gd name="connsiteY0" fmla="*/ 144896 h 273168"/>
                      <a:gd name="connsiteX1" fmla="*/ 645472 w 1326905"/>
                      <a:gd name="connsiteY1" fmla="*/ 273168 h 273168"/>
                      <a:gd name="connsiteX2" fmla="*/ 1326905 w 1326905"/>
                      <a:gd name="connsiteY2" fmla="*/ 7000 h 273168"/>
                      <a:gd name="connsiteX3" fmla="*/ 1226545 w 1326905"/>
                      <a:gd name="connsiteY3" fmla="*/ 0 h 273168"/>
                      <a:gd name="connsiteX4" fmla="*/ 613273 w 1326905"/>
                      <a:gd name="connsiteY4" fmla="*/ 244294 h 273168"/>
                      <a:gd name="connsiteX5" fmla="*/ 0 w 1326905"/>
                      <a:gd name="connsiteY5" fmla="*/ 144896 h 2731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26905" h="273168">
                        <a:moveTo>
                          <a:pt x="0" y="144896"/>
                        </a:moveTo>
                        <a:lnTo>
                          <a:pt x="645472" y="273168"/>
                        </a:lnTo>
                        <a:lnTo>
                          <a:pt x="1326905" y="7000"/>
                        </a:lnTo>
                        <a:lnTo>
                          <a:pt x="1226545" y="0"/>
                        </a:lnTo>
                        <a:lnTo>
                          <a:pt x="613273" y="244294"/>
                        </a:lnTo>
                        <a:lnTo>
                          <a:pt x="0" y="144896"/>
                        </a:lnTo>
                        <a:close/>
                      </a:path>
                    </a:pathLst>
                  </a:custGeom>
                  <a:solidFill>
                    <a:srgbClr val="BEBEBF">
                      <a:alpha val="51000"/>
                    </a:srgbClr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71" name="Forme libre : forme 70">
                    <a:extLst>
                      <a:ext uri="{FF2B5EF4-FFF2-40B4-BE49-F238E27FC236}">
                        <a16:creationId xmlns:a16="http://schemas.microsoft.com/office/drawing/2014/main" id="{02EC4D6C-EB1D-418A-9849-B8ED78D8BF0F}"/>
                      </a:ext>
                    </a:extLst>
                  </p:cNvPr>
                  <p:cNvSpPr/>
                  <p:nvPr/>
                </p:nvSpPr>
                <p:spPr>
                  <a:xfrm>
                    <a:off x="1001795" y="2043147"/>
                    <a:ext cx="366966" cy="38498"/>
                  </a:xfrm>
                  <a:custGeom>
                    <a:avLst/>
                    <a:gdLst>
                      <a:gd name="connsiteX0" fmla="*/ -941 w 366966"/>
                      <a:gd name="connsiteY0" fmla="*/ -438 h 38498"/>
                      <a:gd name="connsiteX1" fmla="*/ 366025 w 366966"/>
                      <a:gd name="connsiteY1" fmla="*/ -438 h 38498"/>
                      <a:gd name="connsiteX2" fmla="*/ 366025 w 366966"/>
                      <a:gd name="connsiteY2" fmla="*/ 38061 h 38498"/>
                      <a:gd name="connsiteX3" fmla="*/ -941 w 366966"/>
                      <a:gd name="connsiteY3" fmla="*/ 38061 h 384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6966" h="38498">
                        <a:moveTo>
                          <a:pt x="-941" y="-438"/>
                        </a:moveTo>
                        <a:lnTo>
                          <a:pt x="366025" y="-438"/>
                        </a:lnTo>
                        <a:lnTo>
                          <a:pt x="366025" y="38061"/>
                        </a:lnTo>
                        <a:lnTo>
                          <a:pt x="-941" y="38061"/>
                        </a:lnTo>
                        <a:close/>
                      </a:path>
                    </a:pathLst>
                  </a:custGeom>
                  <a:solidFill>
                    <a:srgbClr val="DBDBDB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72" name="Forme libre : forme 71">
                    <a:extLst>
                      <a:ext uri="{FF2B5EF4-FFF2-40B4-BE49-F238E27FC236}">
                        <a16:creationId xmlns:a16="http://schemas.microsoft.com/office/drawing/2014/main" id="{B72F5F28-EF0B-459C-B7BB-C910874DD59D}"/>
                      </a:ext>
                    </a:extLst>
                  </p:cNvPr>
                  <p:cNvSpPr/>
                  <p:nvPr/>
                </p:nvSpPr>
                <p:spPr>
                  <a:xfrm>
                    <a:off x="851298" y="2187606"/>
                    <a:ext cx="300030" cy="622372"/>
                  </a:xfrm>
                  <a:custGeom>
                    <a:avLst/>
                    <a:gdLst>
                      <a:gd name="connsiteX0" fmla="*/ 26797 w 300030"/>
                      <a:gd name="connsiteY0" fmla="*/ -438 h 622372"/>
                      <a:gd name="connsiteX1" fmla="*/ 271003 w 300030"/>
                      <a:gd name="connsiteY1" fmla="*/ -438 h 622372"/>
                      <a:gd name="connsiteX2" fmla="*/ 299090 w 300030"/>
                      <a:gd name="connsiteY2" fmla="*/ 27736 h 622372"/>
                      <a:gd name="connsiteX3" fmla="*/ 299090 w 300030"/>
                      <a:gd name="connsiteY3" fmla="*/ 374927 h 622372"/>
                      <a:gd name="connsiteX4" fmla="*/ 271003 w 300030"/>
                      <a:gd name="connsiteY4" fmla="*/ 403014 h 622372"/>
                      <a:gd name="connsiteX5" fmla="*/ 164780 w 300030"/>
                      <a:gd name="connsiteY5" fmla="*/ 468113 h 622372"/>
                      <a:gd name="connsiteX6" fmla="*/ 164780 w 300030"/>
                      <a:gd name="connsiteY6" fmla="*/ 552461 h 622372"/>
                      <a:gd name="connsiteX7" fmla="*/ 179218 w 300030"/>
                      <a:gd name="connsiteY7" fmla="*/ 552461 h 622372"/>
                      <a:gd name="connsiteX8" fmla="*/ 179218 w 300030"/>
                      <a:gd name="connsiteY8" fmla="*/ 621934 h 622372"/>
                      <a:gd name="connsiteX9" fmla="*/ 118756 w 300030"/>
                      <a:gd name="connsiteY9" fmla="*/ 621934 h 622372"/>
                      <a:gd name="connsiteX10" fmla="*/ 118756 w 300030"/>
                      <a:gd name="connsiteY10" fmla="*/ 552461 h 622372"/>
                      <a:gd name="connsiteX11" fmla="*/ 133369 w 300030"/>
                      <a:gd name="connsiteY11" fmla="*/ 552461 h 622372"/>
                      <a:gd name="connsiteX12" fmla="*/ 133369 w 300030"/>
                      <a:gd name="connsiteY12" fmla="*/ 468113 h 622372"/>
                      <a:gd name="connsiteX13" fmla="*/ 27146 w 300030"/>
                      <a:gd name="connsiteY13" fmla="*/ 403014 h 622372"/>
                      <a:gd name="connsiteX14" fmla="*/ -941 w 300030"/>
                      <a:gd name="connsiteY14" fmla="*/ 374927 h 622372"/>
                      <a:gd name="connsiteX15" fmla="*/ -941 w 300030"/>
                      <a:gd name="connsiteY15" fmla="*/ 27824 h 622372"/>
                      <a:gd name="connsiteX16" fmla="*/ 27146 w 300030"/>
                      <a:gd name="connsiteY16" fmla="*/ -350 h 622372"/>
                      <a:gd name="connsiteX17" fmla="*/ 149294 w 300030"/>
                      <a:gd name="connsiteY17" fmla="*/ 17674 h 622372"/>
                      <a:gd name="connsiteX18" fmla="*/ 118845 w 300030"/>
                      <a:gd name="connsiteY18" fmla="*/ 47948 h 622372"/>
                      <a:gd name="connsiteX19" fmla="*/ 149119 w 300030"/>
                      <a:gd name="connsiteY19" fmla="*/ 78398 h 622372"/>
                      <a:gd name="connsiteX20" fmla="*/ 179568 w 300030"/>
                      <a:gd name="connsiteY20" fmla="*/ 48124 h 622372"/>
                      <a:gd name="connsiteX21" fmla="*/ 179568 w 300030"/>
                      <a:gd name="connsiteY21" fmla="*/ 48123 h 622372"/>
                      <a:gd name="connsiteX22" fmla="*/ 149293 w 300030"/>
                      <a:gd name="connsiteY22" fmla="*/ 17849 h 6223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300030" h="622372">
                        <a:moveTo>
                          <a:pt x="26797" y="-438"/>
                        </a:moveTo>
                        <a:lnTo>
                          <a:pt x="271003" y="-438"/>
                        </a:lnTo>
                        <a:cubicBezTo>
                          <a:pt x="286529" y="-390"/>
                          <a:pt x="299090" y="12210"/>
                          <a:pt x="299090" y="27736"/>
                        </a:cubicBezTo>
                        <a:lnTo>
                          <a:pt x="299090" y="374927"/>
                        </a:lnTo>
                        <a:cubicBezTo>
                          <a:pt x="299090" y="390415"/>
                          <a:pt x="284215" y="394965"/>
                          <a:pt x="271003" y="403014"/>
                        </a:cubicBezTo>
                        <a:lnTo>
                          <a:pt x="164780" y="468113"/>
                        </a:lnTo>
                        <a:lnTo>
                          <a:pt x="164780" y="552461"/>
                        </a:lnTo>
                        <a:lnTo>
                          <a:pt x="179218" y="552461"/>
                        </a:lnTo>
                        <a:lnTo>
                          <a:pt x="179218" y="621934"/>
                        </a:lnTo>
                        <a:lnTo>
                          <a:pt x="118756" y="621934"/>
                        </a:lnTo>
                        <a:lnTo>
                          <a:pt x="118756" y="552461"/>
                        </a:lnTo>
                        <a:lnTo>
                          <a:pt x="133369" y="552461"/>
                        </a:lnTo>
                        <a:lnTo>
                          <a:pt x="133369" y="468113"/>
                        </a:lnTo>
                        <a:lnTo>
                          <a:pt x="27146" y="403014"/>
                        </a:lnTo>
                        <a:cubicBezTo>
                          <a:pt x="13934" y="394965"/>
                          <a:pt x="-941" y="390415"/>
                          <a:pt x="-941" y="374927"/>
                        </a:cubicBezTo>
                        <a:lnTo>
                          <a:pt x="-941" y="27824"/>
                        </a:lnTo>
                        <a:cubicBezTo>
                          <a:pt x="-893" y="12317"/>
                          <a:pt x="11640" y="-255"/>
                          <a:pt x="27146" y="-350"/>
                        </a:cubicBezTo>
                        <a:close/>
                        <a:moveTo>
                          <a:pt x="149294" y="17674"/>
                        </a:moveTo>
                        <a:cubicBezTo>
                          <a:pt x="132525" y="17626"/>
                          <a:pt x="118893" y="31180"/>
                          <a:pt x="118845" y="47948"/>
                        </a:cubicBezTo>
                        <a:cubicBezTo>
                          <a:pt x="118796" y="64717"/>
                          <a:pt x="132351" y="78349"/>
                          <a:pt x="149119" y="78398"/>
                        </a:cubicBezTo>
                        <a:cubicBezTo>
                          <a:pt x="165887" y="78446"/>
                          <a:pt x="179519" y="64892"/>
                          <a:pt x="179568" y="48124"/>
                        </a:cubicBezTo>
                        <a:lnTo>
                          <a:pt x="179568" y="48123"/>
                        </a:lnTo>
                        <a:cubicBezTo>
                          <a:pt x="179519" y="31423"/>
                          <a:pt x="165993" y="17897"/>
                          <a:pt x="149293" y="17849"/>
                        </a:cubicBezTo>
                        <a:close/>
                      </a:path>
                    </a:pathLst>
                  </a:custGeom>
                  <a:solidFill>
                    <a:srgbClr val="DBDBDB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73" name="Forme libre : forme 72">
                    <a:extLst>
                      <a:ext uri="{FF2B5EF4-FFF2-40B4-BE49-F238E27FC236}">
                        <a16:creationId xmlns:a16="http://schemas.microsoft.com/office/drawing/2014/main" id="{2478D72D-C322-4188-B7FB-DE6825FFDA0C}"/>
                      </a:ext>
                    </a:extLst>
                  </p:cNvPr>
                  <p:cNvSpPr/>
                  <p:nvPr/>
                </p:nvSpPr>
                <p:spPr>
                  <a:xfrm>
                    <a:off x="982633" y="2043059"/>
                    <a:ext cx="38324" cy="212269"/>
                  </a:xfrm>
                  <a:custGeom>
                    <a:avLst/>
                    <a:gdLst>
                      <a:gd name="connsiteX0" fmla="*/ 37384 w 38324"/>
                      <a:gd name="connsiteY0" fmla="*/ 192670 h 212269"/>
                      <a:gd name="connsiteX1" fmla="*/ 18221 w 38324"/>
                      <a:gd name="connsiteY1" fmla="*/ 211832 h 212269"/>
                      <a:gd name="connsiteX2" fmla="*/ -941 w 38324"/>
                      <a:gd name="connsiteY2" fmla="*/ 192670 h 212269"/>
                      <a:gd name="connsiteX3" fmla="*/ -941 w 38324"/>
                      <a:gd name="connsiteY3" fmla="*/ 18724 h 212269"/>
                      <a:gd name="connsiteX4" fmla="*/ 18221 w 38324"/>
                      <a:gd name="connsiteY4" fmla="*/ -438 h 212269"/>
                      <a:gd name="connsiteX5" fmla="*/ 37384 w 38324"/>
                      <a:gd name="connsiteY5" fmla="*/ 18724 h 212269"/>
                      <a:gd name="connsiteX6" fmla="*/ 37384 w 38324"/>
                      <a:gd name="connsiteY6" fmla="*/ 18724 h 212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324" h="212269">
                        <a:moveTo>
                          <a:pt x="37384" y="192670"/>
                        </a:moveTo>
                        <a:cubicBezTo>
                          <a:pt x="37384" y="203253"/>
                          <a:pt x="28805" y="211832"/>
                          <a:pt x="18221" y="211832"/>
                        </a:cubicBezTo>
                        <a:cubicBezTo>
                          <a:pt x="7638" y="211832"/>
                          <a:pt x="-941" y="203253"/>
                          <a:pt x="-941" y="192670"/>
                        </a:cubicBezTo>
                        <a:lnTo>
                          <a:pt x="-941" y="18724"/>
                        </a:lnTo>
                        <a:cubicBezTo>
                          <a:pt x="-941" y="8141"/>
                          <a:pt x="7638" y="-438"/>
                          <a:pt x="18221" y="-438"/>
                        </a:cubicBezTo>
                        <a:cubicBezTo>
                          <a:pt x="28805" y="-438"/>
                          <a:pt x="37384" y="8141"/>
                          <a:pt x="37384" y="18724"/>
                        </a:cubicBezTo>
                        <a:lnTo>
                          <a:pt x="37384" y="18724"/>
                        </a:lnTo>
                        <a:close/>
                      </a:path>
                    </a:pathLst>
                  </a:custGeom>
                  <a:solidFill>
                    <a:srgbClr val="DBDBDB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74" name="Forme libre : forme 73">
                    <a:extLst>
                      <a:ext uri="{FF2B5EF4-FFF2-40B4-BE49-F238E27FC236}">
                        <a16:creationId xmlns:a16="http://schemas.microsoft.com/office/drawing/2014/main" id="{2F24567F-0C9D-4F55-BA8C-CBB6ECFC537F}"/>
                      </a:ext>
                    </a:extLst>
                  </p:cNvPr>
                  <p:cNvSpPr/>
                  <p:nvPr/>
                </p:nvSpPr>
                <p:spPr>
                  <a:xfrm>
                    <a:off x="879823" y="2334077"/>
                    <a:ext cx="243419" cy="300554"/>
                  </a:xfrm>
                  <a:custGeom>
                    <a:avLst/>
                    <a:gdLst>
                      <a:gd name="connsiteX0" fmla="*/ 242479 w 243419"/>
                      <a:gd name="connsiteY0" fmla="*/ -438 h 300554"/>
                      <a:gd name="connsiteX1" fmla="*/ 242479 w 243419"/>
                      <a:gd name="connsiteY1" fmla="*/ 215944 h 300554"/>
                      <a:gd name="connsiteX2" fmla="*/ 219554 w 243419"/>
                      <a:gd name="connsiteY2" fmla="*/ 238868 h 300554"/>
                      <a:gd name="connsiteX3" fmla="*/ 120682 w 243419"/>
                      <a:gd name="connsiteY3" fmla="*/ 300117 h 300554"/>
                      <a:gd name="connsiteX4" fmla="*/ 22071 w 243419"/>
                      <a:gd name="connsiteY4" fmla="*/ 238868 h 300554"/>
                      <a:gd name="connsiteX5" fmla="*/ -941 w 243419"/>
                      <a:gd name="connsiteY5" fmla="*/ 215856 h 300554"/>
                      <a:gd name="connsiteX6" fmla="*/ -941 w 243419"/>
                      <a:gd name="connsiteY6" fmla="*/ -438 h 300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419" h="300554">
                        <a:moveTo>
                          <a:pt x="242479" y="-438"/>
                        </a:moveTo>
                        <a:lnTo>
                          <a:pt x="242479" y="215944"/>
                        </a:lnTo>
                        <a:cubicBezTo>
                          <a:pt x="242479" y="228544"/>
                          <a:pt x="230404" y="232306"/>
                          <a:pt x="219554" y="238868"/>
                        </a:cubicBezTo>
                        <a:lnTo>
                          <a:pt x="120682" y="300117"/>
                        </a:lnTo>
                        <a:lnTo>
                          <a:pt x="22071" y="238868"/>
                        </a:lnTo>
                        <a:cubicBezTo>
                          <a:pt x="11484" y="232218"/>
                          <a:pt x="-941" y="228544"/>
                          <a:pt x="-941" y="215856"/>
                        </a:cubicBezTo>
                        <a:lnTo>
                          <a:pt x="-941" y="-438"/>
                        </a:lnTo>
                        <a:close/>
                      </a:path>
                    </a:pathLst>
                  </a:custGeom>
                  <a:solidFill>
                    <a:srgbClr val="D9042B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75" name="Forme libre : forme 74">
                    <a:extLst>
                      <a:ext uri="{FF2B5EF4-FFF2-40B4-BE49-F238E27FC236}">
                        <a16:creationId xmlns:a16="http://schemas.microsoft.com/office/drawing/2014/main" id="{90D1B8F9-555B-44B0-8C96-B7C63EF389FC}"/>
                      </a:ext>
                    </a:extLst>
                  </p:cNvPr>
                  <p:cNvSpPr/>
                  <p:nvPr/>
                </p:nvSpPr>
                <p:spPr>
                  <a:xfrm>
                    <a:off x="934932" y="2317144"/>
                    <a:ext cx="131261" cy="269292"/>
                  </a:xfrm>
                  <a:custGeom>
                    <a:avLst/>
                    <a:gdLst>
                      <a:gd name="connsiteX0" fmla="*/ 9924 w 131261"/>
                      <a:gd name="connsiteY0" fmla="*/ 51932 h 269292"/>
                      <a:gd name="connsiteX1" fmla="*/ 299 w 131261"/>
                      <a:gd name="connsiteY1" fmla="*/ 42220 h 269292"/>
                      <a:gd name="connsiteX2" fmla="*/ 299 w 131261"/>
                      <a:gd name="connsiteY2" fmla="*/ 42220 h 269292"/>
                      <a:gd name="connsiteX3" fmla="*/ 9748 w 131261"/>
                      <a:gd name="connsiteY3" fmla="*/ 32770 h 269292"/>
                      <a:gd name="connsiteX4" fmla="*/ 9836 w 131261"/>
                      <a:gd name="connsiteY4" fmla="*/ 32771 h 269292"/>
                      <a:gd name="connsiteX5" fmla="*/ 55773 w 131261"/>
                      <a:gd name="connsiteY5" fmla="*/ 32770 h 269292"/>
                      <a:gd name="connsiteX6" fmla="*/ 55773 w 131261"/>
                      <a:gd name="connsiteY6" fmla="*/ 8271 h 269292"/>
                      <a:gd name="connsiteX7" fmla="*/ 66271 w 131261"/>
                      <a:gd name="connsiteY7" fmla="*/ -394 h 269292"/>
                      <a:gd name="connsiteX8" fmla="*/ 74935 w 131261"/>
                      <a:gd name="connsiteY8" fmla="*/ 8271 h 269292"/>
                      <a:gd name="connsiteX9" fmla="*/ 74935 w 131261"/>
                      <a:gd name="connsiteY9" fmla="*/ 32770 h 269292"/>
                      <a:gd name="connsiteX10" fmla="*/ 120696 w 131261"/>
                      <a:gd name="connsiteY10" fmla="*/ 32770 h 269292"/>
                      <a:gd name="connsiteX11" fmla="*/ 130320 w 131261"/>
                      <a:gd name="connsiteY11" fmla="*/ 42043 h 269292"/>
                      <a:gd name="connsiteX12" fmla="*/ 130321 w 131261"/>
                      <a:gd name="connsiteY12" fmla="*/ 42132 h 269292"/>
                      <a:gd name="connsiteX13" fmla="*/ 130321 w 131261"/>
                      <a:gd name="connsiteY13" fmla="*/ 42132 h 269292"/>
                      <a:gd name="connsiteX14" fmla="*/ 120871 w 131261"/>
                      <a:gd name="connsiteY14" fmla="*/ 51844 h 269292"/>
                      <a:gd name="connsiteX15" fmla="*/ 74935 w 131261"/>
                      <a:gd name="connsiteY15" fmla="*/ 51844 h 269292"/>
                      <a:gd name="connsiteX16" fmla="*/ 74935 w 131261"/>
                      <a:gd name="connsiteY16" fmla="*/ 81594 h 269292"/>
                      <a:gd name="connsiteX17" fmla="*/ 101184 w 131261"/>
                      <a:gd name="connsiteY17" fmla="*/ 81594 h 269292"/>
                      <a:gd name="connsiteX18" fmla="*/ 111815 w 131261"/>
                      <a:gd name="connsiteY18" fmla="*/ 90125 h 269292"/>
                      <a:gd name="connsiteX19" fmla="*/ 103285 w 131261"/>
                      <a:gd name="connsiteY19" fmla="*/ 100756 h 269292"/>
                      <a:gd name="connsiteX20" fmla="*/ 75110 w 131261"/>
                      <a:gd name="connsiteY20" fmla="*/ 100756 h 269292"/>
                      <a:gd name="connsiteX21" fmla="*/ 75110 w 131261"/>
                      <a:gd name="connsiteY21" fmla="*/ 130593 h 269292"/>
                      <a:gd name="connsiteX22" fmla="*/ 120696 w 131261"/>
                      <a:gd name="connsiteY22" fmla="*/ 130593 h 269292"/>
                      <a:gd name="connsiteX23" fmla="*/ 130146 w 131261"/>
                      <a:gd name="connsiteY23" fmla="*/ 140217 h 269292"/>
                      <a:gd name="connsiteX24" fmla="*/ 120784 w 131261"/>
                      <a:gd name="connsiteY24" fmla="*/ 149754 h 269292"/>
                      <a:gd name="connsiteX25" fmla="*/ 120696 w 131261"/>
                      <a:gd name="connsiteY25" fmla="*/ 149755 h 269292"/>
                      <a:gd name="connsiteX26" fmla="*/ 74760 w 131261"/>
                      <a:gd name="connsiteY26" fmla="*/ 149755 h 269292"/>
                      <a:gd name="connsiteX27" fmla="*/ 74760 w 131261"/>
                      <a:gd name="connsiteY27" fmla="*/ 179592 h 269292"/>
                      <a:gd name="connsiteX28" fmla="*/ 101009 w 131261"/>
                      <a:gd name="connsiteY28" fmla="*/ 179592 h 269292"/>
                      <a:gd name="connsiteX29" fmla="*/ 110634 w 131261"/>
                      <a:gd name="connsiteY29" fmla="*/ 189129 h 269292"/>
                      <a:gd name="connsiteX30" fmla="*/ 101009 w 131261"/>
                      <a:gd name="connsiteY30" fmla="*/ 198754 h 269292"/>
                      <a:gd name="connsiteX31" fmla="*/ 74760 w 131261"/>
                      <a:gd name="connsiteY31" fmla="*/ 198754 h 269292"/>
                      <a:gd name="connsiteX32" fmla="*/ 74760 w 131261"/>
                      <a:gd name="connsiteY32" fmla="*/ 228503 h 269292"/>
                      <a:gd name="connsiteX33" fmla="*/ 120696 w 131261"/>
                      <a:gd name="connsiteY33" fmla="*/ 228503 h 269292"/>
                      <a:gd name="connsiteX34" fmla="*/ 129360 w 131261"/>
                      <a:gd name="connsiteY34" fmla="*/ 239000 h 269292"/>
                      <a:gd name="connsiteX35" fmla="*/ 120696 w 131261"/>
                      <a:gd name="connsiteY35" fmla="*/ 247665 h 269292"/>
                      <a:gd name="connsiteX36" fmla="*/ 74760 w 131261"/>
                      <a:gd name="connsiteY36" fmla="*/ 247665 h 269292"/>
                      <a:gd name="connsiteX37" fmla="*/ 74760 w 131261"/>
                      <a:gd name="connsiteY37" fmla="*/ 258165 h 269292"/>
                      <a:gd name="connsiteX38" fmla="*/ 66229 w 131261"/>
                      <a:gd name="connsiteY38" fmla="*/ 268796 h 269292"/>
                      <a:gd name="connsiteX39" fmla="*/ 55598 w 131261"/>
                      <a:gd name="connsiteY39" fmla="*/ 260265 h 269292"/>
                      <a:gd name="connsiteX40" fmla="*/ 55598 w 131261"/>
                      <a:gd name="connsiteY40" fmla="*/ 248365 h 269292"/>
                      <a:gd name="connsiteX41" fmla="*/ 9749 w 131261"/>
                      <a:gd name="connsiteY41" fmla="*/ 248365 h 269292"/>
                      <a:gd name="connsiteX42" fmla="*/ -882 w 131261"/>
                      <a:gd name="connsiteY42" fmla="*/ 239834 h 269292"/>
                      <a:gd name="connsiteX43" fmla="*/ 7648 w 131261"/>
                      <a:gd name="connsiteY43" fmla="*/ 229203 h 269292"/>
                      <a:gd name="connsiteX44" fmla="*/ 55598 w 131261"/>
                      <a:gd name="connsiteY44" fmla="*/ 229203 h 269292"/>
                      <a:gd name="connsiteX45" fmla="*/ 55598 w 131261"/>
                      <a:gd name="connsiteY45" fmla="*/ 199628 h 269292"/>
                      <a:gd name="connsiteX46" fmla="*/ 29348 w 131261"/>
                      <a:gd name="connsiteY46" fmla="*/ 199628 h 269292"/>
                      <a:gd name="connsiteX47" fmla="*/ 19811 w 131261"/>
                      <a:gd name="connsiteY47" fmla="*/ 190091 h 269292"/>
                      <a:gd name="connsiteX48" fmla="*/ 29348 w 131261"/>
                      <a:gd name="connsiteY48" fmla="*/ 180553 h 269292"/>
                      <a:gd name="connsiteX49" fmla="*/ 55598 w 131261"/>
                      <a:gd name="connsiteY49" fmla="*/ 180554 h 269292"/>
                      <a:gd name="connsiteX50" fmla="*/ 55598 w 131261"/>
                      <a:gd name="connsiteY50" fmla="*/ 150017 h 269292"/>
                      <a:gd name="connsiteX51" fmla="*/ 9749 w 131261"/>
                      <a:gd name="connsiteY51" fmla="*/ 150017 h 269292"/>
                      <a:gd name="connsiteX52" fmla="*/ 124 w 131261"/>
                      <a:gd name="connsiteY52" fmla="*/ 140568 h 269292"/>
                      <a:gd name="connsiteX53" fmla="*/ 124 w 131261"/>
                      <a:gd name="connsiteY53" fmla="*/ 140567 h 269292"/>
                      <a:gd name="connsiteX54" fmla="*/ 124 w 131261"/>
                      <a:gd name="connsiteY54" fmla="*/ 140567 h 269292"/>
                      <a:gd name="connsiteX55" fmla="*/ 9748 w 131261"/>
                      <a:gd name="connsiteY55" fmla="*/ 130943 h 269292"/>
                      <a:gd name="connsiteX56" fmla="*/ 55598 w 131261"/>
                      <a:gd name="connsiteY56" fmla="*/ 130943 h 269292"/>
                      <a:gd name="connsiteX57" fmla="*/ 55598 w 131261"/>
                      <a:gd name="connsiteY57" fmla="*/ 101106 h 269292"/>
                      <a:gd name="connsiteX58" fmla="*/ 29348 w 131261"/>
                      <a:gd name="connsiteY58" fmla="*/ 101106 h 269292"/>
                      <a:gd name="connsiteX59" fmla="*/ 20582 w 131261"/>
                      <a:gd name="connsiteY59" fmla="*/ 90693 h 269292"/>
                      <a:gd name="connsiteX60" fmla="*/ 20599 w 131261"/>
                      <a:gd name="connsiteY60" fmla="*/ 90518 h 269292"/>
                      <a:gd name="connsiteX61" fmla="*/ 29348 w 131261"/>
                      <a:gd name="connsiteY61" fmla="*/ 81769 h 269292"/>
                      <a:gd name="connsiteX62" fmla="*/ 55598 w 131261"/>
                      <a:gd name="connsiteY62" fmla="*/ 81769 h 269292"/>
                      <a:gd name="connsiteX63" fmla="*/ 55598 w 131261"/>
                      <a:gd name="connsiteY63" fmla="*/ 52020 h 269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</a:cxnLst>
                    <a:rect l="l" t="t" r="r" b="b"/>
                    <a:pathLst>
                      <a:path w="131261" h="269292">
                        <a:moveTo>
                          <a:pt x="9924" y="51932"/>
                        </a:moveTo>
                        <a:cubicBezTo>
                          <a:pt x="4594" y="51884"/>
                          <a:pt x="299" y="47550"/>
                          <a:pt x="299" y="42220"/>
                        </a:cubicBezTo>
                        <a:lnTo>
                          <a:pt x="299" y="42220"/>
                        </a:lnTo>
                        <a:cubicBezTo>
                          <a:pt x="299" y="37001"/>
                          <a:pt x="4529" y="32770"/>
                          <a:pt x="9748" y="32770"/>
                        </a:cubicBezTo>
                        <a:cubicBezTo>
                          <a:pt x="9778" y="32770"/>
                          <a:pt x="9807" y="32770"/>
                          <a:pt x="9836" y="32771"/>
                        </a:cubicBezTo>
                        <a:lnTo>
                          <a:pt x="55773" y="32770"/>
                        </a:lnTo>
                        <a:lnTo>
                          <a:pt x="55773" y="8271"/>
                        </a:lnTo>
                        <a:cubicBezTo>
                          <a:pt x="56279" y="2979"/>
                          <a:pt x="60979" y="-900"/>
                          <a:pt x="66271" y="-394"/>
                        </a:cubicBezTo>
                        <a:cubicBezTo>
                          <a:pt x="70862" y="45"/>
                          <a:pt x="74496" y="3680"/>
                          <a:pt x="74935" y="8271"/>
                        </a:cubicBezTo>
                        <a:lnTo>
                          <a:pt x="74935" y="32770"/>
                        </a:lnTo>
                        <a:lnTo>
                          <a:pt x="120696" y="32770"/>
                        </a:lnTo>
                        <a:cubicBezTo>
                          <a:pt x="125914" y="32673"/>
                          <a:pt x="130223" y="36824"/>
                          <a:pt x="130320" y="42043"/>
                        </a:cubicBezTo>
                        <a:cubicBezTo>
                          <a:pt x="130320" y="42072"/>
                          <a:pt x="130321" y="42102"/>
                          <a:pt x="130321" y="42132"/>
                        </a:cubicBezTo>
                        <a:lnTo>
                          <a:pt x="130321" y="42132"/>
                        </a:lnTo>
                        <a:cubicBezTo>
                          <a:pt x="130370" y="47415"/>
                          <a:pt x="126152" y="51749"/>
                          <a:pt x="120871" y="51844"/>
                        </a:cubicBezTo>
                        <a:lnTo>
                          <a:pt x="74935" y="51844"/>
                        </a:lnTo>
                        <a:lnTo>
                          <a:pt x="74935" y="81594"/>
                        </a:lnTo>
                        <a:lnTo>
                          <a:pt x="101184" y="81594"/>
                        </a:lnTo>
                        <a:cubicBezTo>
                          <a:pt x="106476" y="81014"/>
                          <a:pt x="111235" y="84833"/>
                          <a:pt x="111815" y="90125"/>
                        </a:cubicBezTo>
                        <a:cubicBezTo>
                          <a:pt x="112395" y="95416"/>
                          <a:pt x="108576" y="100176"/>
                          <a:pt x="103285" y="100756"/>
                        </a:cubicBezTo>
                        <a:lnTo>
                          <a:pt x="75110" y="100756"/>
                        </a:lnTo>
                        <a:lnTo>
                          <a:pt x="75110" y="130593"/>
                        </a:lnTo>
                        <a:lnTo>
                          <a:pt x="120696" y="130593"/>
                        </a:lnTo>
                        <a:cubicBezTo>
                          <a:pt x="125943" y="130688"/>
                          <a:pt x="130147" y="134969"/>
                          <a:pt x="130146" y="140217"/>
                        </a:cubicBezTo>
                        <a:cubicBezTo>
                          <a:pt x="130194" y="145436"/>
                          <a:pt x="126003" y="149705"/>
                          <a:pt x="120784" y="149754"/>
                        </a:cubicBezTo>
                        <a:cubicBezTo>
                          <a:pt x="120755" y="149755"/>
                          <a:pt x="120725" y="149755"/>
                          <a:pt x="120696" y="149755"/>
                        </a:cubicBezTo>
                        <a:lnTo>
                          <a:pt x="74760" y="149755"/>
                        </a:lnTo>
                        <a:lnTo>
                          <a:pt x="74760" y="179592"/>
                        </a:lnTo>
                        <a:lnTo>
                          <a:pt x="101009" y="179592"/>
                        </a:lnTo>
                        <a:cubicBezTo>
                          <a:pt x="106291" y="179592"/>
                          <a:pt x="110586" y="183847"/>
                          <a:pt x="110634" y="189129"/>
                        </a:cubicBezTo>
                        <a:cubicBezTo>
                          <a:pt x="110540" y="194405"/>
                          <a:pt x="106285" y="198660"/>
                          <a:pt x="101009" y="198754"/>
                        </a:cubicBezTo>
                        <a:lnTo>
                          <a:pt x="74760" y="198754"/>
                        </a:lnTo>
                        <a:lnTo>
                          <a:pt x="74760" y="228503"/>
                        </a:lnTo>
                        <a:lnTo>
                          <a:pt x="120696" y="228503"/>
                        </a:lnTo>
                        <a:cubicBezTo>
                          <a:pt x="125987" y="229009"/>
                          <a:pt x="129867" y="233709"/>
                          <a:pt x="129360" y="239000"/>
                        </a:cubicBezTo>
                        <a:cubicBezTo>
                          <a:pt x="128921" y="243592"/>
                          <a:pt x="125287" y="247226"/>
                          <a:pt x="120696" y="247665"/>
                        </a:cubicBezTo>
                        <a:lnTo>
                          <a:pt x="74760" y="247665"/>
                        </a:lnTo>
                        <a:lnTo>
                          <a:pt x="74760" y="258165"/>
                        </a:lnTo>
                        <a:cubicBezTo>
                          <a:pt x="75340" y="263456"/>
                          <a:pt x="71520" y="268216"/>
                          <a:pt x="66229" y="268796"/>
                        </a:cubicBezTo>
                        <a:cubicBezTo>
                          <a:pt x="60938" y="269376"/>
                          <a:pt x="56178" y="265556"/>
                          <a:pt x="55598" y="260265"/>
                        </a:cubicBezTo>
                        <a:lnTo>
                          <a:pt x="55598" y="248365"/>
                        </a:lnTo>
                        <a:lnTo>
                          <a:pt x="9749" y="248365"/>
                        </a:lnTo>
                        <a:cubicBezTo>
                          <a:pt x="4458" y="248945"/>
                          <a:pt x="-302" y="245125"/>
                          <a:pt x="-882" y="239834"/>
                        </a:cubicBezTo>
                        <a:cubicBezTo>
                          <a:pt x="-1462" y="234543"/>
                          <a:pt x="2357" y="229783"/>
                          <a:pt x="7648" y="229203"/>
                        </a:cubicBezTo>
                        <a:lnTo>
                          <a:pt x="55598" y="229203"/>
                        </a:lnTo>
                        <a:lnTo>
                          <a:pt x="55598" y="199628"/>
                        </a:lnTo>
                        <a:lnTo>
                          <a:pt x="29348" y="199628"/>
                        </a:lnTo>
                        <a:cubicBezTo>
                          <a:pt x="24081" y="199628"/>
                          <a:pt x="19811" y="195358"/>
                          <a:pt x="19811" y="190091"/>
                        </a:cubicBezTo>
                        <a:cubicBezTo>
                          <a:pt x="19811" y="184824"/>
                          <a:pt x="24081" y="180553"/>
                          <a:pt x="29348" y="180553"/>
                        </a:cubicBezTo>
                        <a:lnTo>
                          <a:pt x="55598" y="180554"/>
                        </a:lnTo>
                        <a:lnTo>
                          <a:pt x="55598" y="150017"/>
                        </a:lnTo>
                        <a:lnTo>
                          <a:pt x="9749" y="150017"/>
                        </a:lnTo>
                        <a:cubicBezTo>
                          <a:pt x="4482" y="150066"/>
                          <a:pt x="173" y="145835"/>
                          <a:pt x="124" y="140568"/>
                        </a:cubicBezTo>
                        <a:cubicBezTo>
                          <a:pt x="124" y="140568"/>
                          <a:pt x="124" y="140568"/>
                          <a:pt x="124" y="140567"/>
                        </a:cubicBezTo>
                        <a:lnTo>
                          <a:pt x="124" y="140567"/>
                        </a:lnTo>
                        <a:cubicBezTo>
                          <a:pt x="124" y="135252"/>
                          <a:pt x="4433" y="130943"/>
                          <a:pt x="9748" y="130943"/>
                        </a:cubicBezTo>
                        <a:lnTo>
                          <a:pt x="55598" y="130943"/>
                        </a:lnTo>
                        <a:lnTo>
                          <a:pt x="55598" y="101106"/>
                        </a:lnTo>
                        <a:lnTo>
                          <a:pt x="29348" y="101106"/>
                        </a:lnTo>
                        <a:cubicBezTo>
                          <a:pt x="24052" y="100651"/>
                          <a:pt x="20127" y="95989"/>
                          <a:pt x="20582" y="90693"/>
                        </a:cubicBezTo>
                        <a:cubicBezTo>
                          <a:pt x="20587" y="90635"/>
                          <a:pt x="20593" y="90577"/>
                          <a:pt x="20599" y="90518"/>
                        </a:cubicBezTo>
                        <a:cubicBezTo>
                          <a:pt x="21072" y="85896"/>
                          <a:pt x="24726" y="82242"/>
                          <a:pt x="29348" y="81769"/>
                        </a:cubicBezTo>
                        <a:lnTo>
                          <a:pt x="55598" y="81769"/>
                        </a:lnTo>
                        <a:lnTo>
                          <a:pt x="55598" y="520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76" name="Forme libre : forme 75">
                    <a:extLst>
                      <a:ext uri="{FF2B5EF4-FFF2-40B4-BE49-F238E27FC236}">
                        <a16:creationId xmlns:a16="http://schemas.microsoft.com/office/drawing/2014/main" id="{F027F4DE-56E7-481D-83E7-3CF3AA600562}"/>
                      </a:ext>
                    </a:extLst>
                  </p:cNvPr>
                  <p:cNvSpPr/>
                  <p:nvPr/>
                </p:nvSpPr>
                <p:spPr>
                  <a:xfrm>
                    <a:off x="1309117" y="2041470"/>
                    <a:ext cx="135565" cy="333447"/>
                  </a:xfrm>
                  <a:custGeom>
                    <a:avLst/>
                    <a:gdLst>
                      <a:gd name="connsiteX0" fmla="*/ 60016 w 135565"/>
                      <a:gd name="connsiteY0" fmla="*/ 222784 h 333447"/>
                      <a:gd name="connsiteX1" fmla="*/ 40853 w 135565"/>
                      <a:gd name="connsiteY1" fmla="*/ 203622 h 333447"/>
                      <a:gd name="connsiteX2" fmla="*/ 40853 w 135565"/>
                      <a:gd name="connsiteY2" fmla="*/ 198897 h 333447"/>
                      <a:gd name="connsiteX3" fmla="*/ 40853 w 135565"/>
                      <a:gd name="connsiteY3" fmla="*/ 194259 h 333447"/>
                      <a:gd name="connsiteX4" fmla="*/ 40853 w 135565"/>
                      <a:gd name="connsiteY4" fmla="*/ 20314 h 333447"/>
                      <a:gd name="connsiteX5" fmla="*/ 58572 w 135565"/>
                      <a:gd name="connsiteY5" fmla="*/ -380 h 333447"/>
                      <a:gd name="connsiteX6" fmla="*/ 79265 w 135565"/>
                      <a:gd name="connsiteY6" fmla="*/ 17339 h 333447"/>
                      <a:gd name="connsiteX7" fmla="*/ 79265 w 135565"/>
                      <a:gd name="connsiteY7" fmla="*/ 20314 h 333447"/>
                      <a:gd name="connsiteX8" fmla="*/ 79265 w 135565"/>
                      <a:gd name="connsiteY8" fmla="*/ 186559 h 333447"/>
                      <a:gd name="connsiteX9" fmla="*/ 112602 w 135565"/>
                      <a:gd name="connsiteY9" fmla="*/ 205809 h 333447"/>
                      <a:gd name="connsiteX10" fmla="*/ 113079 w 135565"/>
                      <a:gd name="connsiteY10" fmla="*/ 310988 h 333447"/>
                      <a:gd name="connsiteX11" fmla="*/ 7900 w 135565"/>
                      <a:gd name="connsiteY11" fmla="*/ 311464 h 333447"/>
                      <a:gd name="connsiteX12" fmla="*/ 2617 w 135565"/>
                      <a:gd name="connsiteY12" fmla="*/ 305644 h 333447"/>
                      <a:gd name="connsiteX13" fmla="*/ 7103 w 135565"/>
                      <a:gd name="connsiteY13" fmla="*/ 278919 h 333447"/>
                      <a:gd name="connsiteX14" fmla="*/ 32192 w 135565"/>
                      <a:gd name="connsiteY14" fmla="*/ 281408 h 333447"/>
                      <a:gd name="connsiteX15" fmla="*/ 44704 w 135565"/>
                      <a:gd name="connsiteY15" fmla="*/ 291032 h 333447"/>
                      <a:gd name="connsiteX16" fmla="*/ 92227 w 135565"/>
                      <a:gd name="connsiteY16" fmla="*/ 272922 h 333447"/>
                      <a:gd name="connsiteX17" fmla="*/ 74118 w 135565"/>
                      <a:gd name="connsiteY17" fmla="*/ 225399 h 333447"/>
                      <a:gd name="connsiteX18" fmla="*/ 60016 w 135565"/>
                      <a:gd name="connsiteY18" fmla="*/ 222259 h 3334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35565" h="333447">
                        <a:moveTo>
                          <a:pt x="60016" y="222784"/>
                        </a:moveTo>
                        <a:cubicBezTo>
                          <a:pt x="49432" y="222784"/>
                          <a:pt x="40853" y="214205"/>
                          <a:pt x="40853" y="203622"/>
                        </a:cubicBezTo>
                        <a:cubicBezTo>
                          <a:pt x="40679" y="202052"/>
                          <a:pt x="40679" y="200467"/>
                          <a:pt x="40853" y="198897"/>
                        </a:cubicBezTo>
                        <a:cubicBezTo>
                          <a:pt x="40679" y="197356"/>
                          <a:pt x="40679" y="195801"/>
                          <a:pt x="40853" y="194259"/>
                        </a:cubicBezTo>
                        <a:lnTo>
                          <a:pt x="40853" y="20314"/>
                        </a:lnTo>
                        <a:cubicBezTo>
                          <a:pt x="40032" y="9706"/>
                          <a:pt x="47965" y="442"/>
                          <a:pt x="58572" y="-380"/>
                        </a:cubicBezTo>
                        <a:cubicBezTo>
                          <a:pt x="69179" y="-1201"/>
                          <a:pt x="78444" y="6732"/>
                          <a:pt x="79265" y="17339"/>
                        </a:cubicBezTo>
                        <a:cubicBezTo>
                          <a:pt x="79353" y="18328"/>
                          <a:pt x="79353" y="19324"/>
                          <a:pt x="79265" y="20314"/>
                        </a:cubicBezTo>
                        <a:lnTo>
                          <a:pt x="79265" y="186559"/>
                        </a:lnTo>
                        <a:cubicBezTo>
                          <a:pt x="91842" y="190017"/>
                          <a:pt x="103320" y="196645"/>
                          <a:pt x="112602" y="205809"/>
                        </a:cubicBezTo>
                        <a:cubicBezTo>
                          <a:pt x="141778" y="234722"/>
                          <a:pt x="141992" y="281812"/>
                          <a:pt x="113079" y="310988"/>
                        </a:cubicBezTo>
                        <a:cubicBezTo>
                          <a:pt x="84167" y="340163"/>
                          <a:pt x="37076" y="340377"/>
                          <a:pt x="7900" y="311464"/>
                        </a:cubicBezTo>
                        <a:cubicBezTo>
                          <a:pt x="6038" y="309619"/>
                          <a:pt x="4275" y="307676"/>
                          <a:pt x="2617" y="305644"/>
                        </a:cubicBezTo>
                        <a:cubicBezTo>
                          <a:pt x="-3524" y="297025"/>
                          <a:pt x="-1515" y="285060"/>
                          <a:pt x="7103" y="278919"/>
                        </a:cubicBezTo>
                        <a:cubicBezTo>
                          <a:pt x="14911" y="273356"/>
                          <a:pt x="25629" y="274419"/>
                          <a:pt x="32192" y="281408"/>
                        </a:cubicBezTo>
                        <a:cubicBezTo>
                          <a:pt x="35575" y="285527"/>
                          <a:pt x="39855" y="288819"/>
                          <a:pt x="44704" y="291032"/>
                        </a:cubicBezTo>
                        <a:cubicBezTo>
                          <a:pt x="62828" y="299155"/>
                          <a:pt x="84106" y="291047"/>
                          <a:pt x="92227" y="272922"/>
                        </a:cubicBezTo>
                        <a:cubicBezTo>
                          <a:pt x="100350" y="254798"/>
                          <a:pt x="92242" y="233521"/>
                          <a:pt x="74118" y="225399"/>
                        </a:cubicBezTo>
                        <a:cubicBezTo>
                          <a:pt x="69678" y="223409"/>
                          <a:pt x="64881" y="222341"/>
                          <a:pt x="60016" y="222259"/>
                        </a:cubicBezTo>
                        <a:close/>
                      </a:path>
                    </a:pathLst>
                  </a:custGeom>
                  <a:solidFill>
                    <a:srgbClr val="DBDBDB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77" name="Forme libre : forme 76">
                    <a:extLst>
                      <a:ext uri="{FF2B5EF4-FFF2-40B4-BE49-F238E27FC236}">
                        <a16:creationId xmlns:a16="http://schemas.microsoft.com/office/drawing/2014/main" id="{08CED880-8328-4FCB-8871-C17E828CFBC8}"/>
                      </a:ext>
                    </a:extLst>
                  </p:cNvPr>
                  <p:cNvSpPr/>
                  <p:nvPr/>
                </p:nvSpPr>
                <p:spPr>
                  <a:xfrm>
                    <a:off x="997070" y="2797203"/>
                    <a:ext cx="94847" cy="1059424"/>
                  </a:xfrm>
                  <a:custGeom>
                    <a:avLst/>
                    <a:gdLst>
                      <a:gd name="connsiteX0" fmla="*/ -941 w 94847"/>
                      <a:gd name="connsiteY0" fmla="*/ -438 h 1059424"/>
                      <a:gd name="connsiteX1" fmla="*/ 10522 w 94847"/>
                      <a:gd name="connsiteY1" fmla="*/ -438 h 1059424"/>
                      <a:gd name="connsiteX2" fmla="*/ 10522 w 94847"/>
                      <a:gd name="connsiteY2" fmla="*/ 668833 h 1059424"/>
                      <a:gd name="connsiteX3" fmla="*/ 93907 w 94847"/>
                      <a:gd name="connsiteY3" fmla="*/ 1050236 h 1059424"/>
                      <a:gd name="connsiteX4" fmla="*/ 93907 w 94847"/>
                      <a:gd name="connsiteY4" fmla="*/ 1050236 h 1059424"/>
                      <a:gd name="connsiteX5" fmla="*/ 85945 w 94847"/>
                      <a:gd name="connsiteY5" fmla="*/ 1058986 h 1059424"/>
                      <a:gd name="connsiteX6" fmla="*/ -766 w 94847"/>
                      <a:gd name="connsiteY6" fmla="*/ 669096 h 10594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4847" h="1059424">
                        <a:moveTo>
                          <a:pt x="-941" y="-438"/>
                        </a:moveTo>
                        <a:lnTo>
                          <a:pt x="10522" y="-438"/>
                        </a:lnTo>
                        <a:lnTo>
                          <a:pt x="10522" y="668833"/>
                        </a:lnTo>
                        <a:cubicBezTo>
                          <a:pt x="10522" y="826329"/>
                          <a:pt x="30209" y="956088"/>
                          <a:pt x="93907" y="1050236"/>
                        </a:cubicBezTo>
                        <a:lnTo>
                          <a:pt x="93907" y="1050236"/>
                        </a:lnTo>
                        <a:lnTo>
                          <a:pt x="85945" y="1058986"/>
                        </a:lnTo>
                        <a:cubicBezTo>
                          <a:pt x="19621" y="962738"/>
                          <a:pt x="-766" y="829654"/>
                          <a:pt x="-766" y="669096"/>
                        </a:cubicBezTo>
                        <a:close/>
                      </a:path>
                    </a:pathLst>
                  </a:custGeom>
                  <a:solidFill>
                    <a:srgbClr val="D9042B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</p:grpSp>
            <p:grpSp>
              <p:nvGrpSpPr>
                <p:cNvPr id="78" name="Graphique 11">
                  <a:extLst>
                    <a:ext uri="{FF2B5EF4-FFF2-40B4-BE49-F238E27FC236}">
                      <a16:creationId xmlns:a16="http://schemas.microsoft.com/office/drawing/2014/main" id="{722D7F26-2F9E-443C-8157-F3E0F48F547F}"/>
                    </a:ext>
                  </a:extLst>
                </p:cNvPr>
                <p:cNvGrpSpPr/>
                <p:nvPr/>
              </p:nvGrpSpPr>
              <p:grpSpPr>
                <a:xfrm>
                  <a:off x="1688119" y="2051354"/>
                  <a:ext cx="2741929" cy="2049808"/>
                  <a:chOff x="1688119" y="2051354"/>
                  <a:chExt cx="2741929" cy="2049808"/>
                </a:xfrm>
              </p:grpSpPr>
              <p:sp>
                <p:nvSpPr>
                  <p:cNvPr id="79" name="Forme libre : forme 78">
                    <a:extLst>
                      <a:ext uri="{FF2B5EF4-FFF2-40B4-BE49-F238E27FC236}">
                        <a16:creationId xmlns:a16="http://schemas.microsoft.com/office/drawing/2014/main" id="{A97019C0-2232-45AB-8E3B-C4E19FC38D39}"/>
                      </a:ext>
                    </a:extLst>
                  </p:cNvPr>
                  <p:cNvSpPr/>
                  <p:nvPr/>
                </p:nvSpPr>
                <p:spPr>
                  <a:xfrm>
                    <a:off x="4187942" y="3875076"/>
                    <a:ext cx="242106" cy="91536"/>
                  </a:xfrm>
                  <a:custGeom>
                    <a:avLst/>
                    <a:gdLst>
                      <a:gd name="connsiteX0" fmla="*/ 31172 w 242106"/>
                      <a:gd name="connsiteY0" fmla="*/ 91099 h 91536"/>
                      <a:gd name="connsiteX1" fmla="*/ 241166 w 242106"/>
                      <a:gd name="connsiteY1" fmla="*/ 25038 h 91536"/>
                      <a:gd name="connsiteX2" fmla="*/ 239153 w 242106"/>
                      <a:gd name="connsiteY2" fmla="*/ 10425 h 91536"/>
                      <a:gd name="connsiteX3" fmla="*/ -941 w 242106"/>
                      <a:gd name="connsiteY3" fmla="*/ 58637 h 91536"/>
                      <a:gd name="connsiteX4" fmla="*/ 28809 w 242106"/>
                      <a:gd name="connsiteY4" fmla="*/ 82349 h 91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106" h="91536">
                        <a:moveTo>
                          <a:pt x="31172" y="91099"/>
                        </a:moveTo>
                        <a:cubicBezTo>
                          <a:pt x="103453" y="77133"/>
                          <a:pt x="173907" y="54969"/>
                          <a:pt x="241166" y="25038"/>
                        </a:cubicBezTo>
                        <a:lnTo>
                          <a:pt x="239153" y="10425"/>
                        </a:lnTo>
                        <a:cubicBezTo>
                          <a:pt x="156078" y="-14297"/>
                          <a:pt x="66150" y="3761"/>
                          <a:pt x="-941" y="58637"/>
                        </a:cubicBezTo>
                        <a:cubicBezTo>
                          <a:pt x="6455" y="69269"/>
                          <a:pt x="16795" y="77510"/>
                          <a:pt x="28809" y="82349"/>
                        </a:cubicBezTo>
                      </a:path>
                    </a:pathLst>
                  </a:custGeom>
                  <a:solidFill>
                    <a:srgbClr val="F9C29D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80" name="Forme libre : forme 79">
                    <a:extLst>
                      <a:ext uri="{FF2B5EF4-FFF2-40B4-BE49-F238E27FC236}">
                        <a16:creationId xmlns:a16="http://schemas.microsoft.com/office/drawing/2014/main" id="{6048F47F-9F9C-4BB2-8DD9-CDDF3DD409E3}"/>
                      </a:ext>
                    </a:extLst>
                  </p:cNvPr>
                  <p:cNvSpPr/>
                  <p:nvPr/>
                </p:nvSpPr>
                <p:spPr>
                  <a:xfrm>
                    <a:off x="2935417" y="3446593"/>
                    <a:ext cx="1345359" cy="654569"/>
                  </a:xfrm>
                  <a:custGeom>
                    <a:avLst/>
                    <a:gdLst>
                      <a:gd name="connsiteX0" fmla="*/ 23901 w 1345359"/>
                      <a:gd name="connsiteY0" fmla="*/ 281762 h 654569"/>
                      <a:gd name="connsiteX1" fmla="*/ 424641 w 1345359"/>
                      <a:gd name="connsiteY1" fmla="*/ 285087 h 654569"/>
                      <a:gd name="connsiteX2" fmla="*/ 588262 w 1345359"/>
                      <a:gd name="connsiteY2" fmla="*/ 311336 h 654569"/>
                      <a:gd name="connsiteX3" fmla="*/ 949104 w 1345359"/>
                      <a:gd name="connsiteY3" fmla="*/ 545568 h 654569"/>
                      <a:gd name="connsiteX4" fmla="*/ 1100650 w 1345359"/>
                      <a:gd name="connsiteY4" fmla="*/ 651178 h 654569"/>
                      <a:gd name="connsiteX5" fmla="*/ 1173361 w 1345359"/>
                      <a:gd name="connsiteY5" fmla="*/ 651178 h 654569"/>
                      <a:gd name="connsiteX6" fmla="*/ 1344419 w 1345359"/>
                      <a:gd name="connsiteY6" fmla="*/ 585730 h 654569"/>
                      <a:gd name="connsiteX7" fmla="*/ 1244846 w 1345359"/>
                      <a:gd name="connsiteY7" fmla="*/ 540231 h 654569"/>
                      <a:gd name="connsiteX8" fmla="*/ 1207835 w 1345359"/>
                      <a:gd name="connsiteY8" fmla="*/ 476707 h 654569"/>
                      <a:gd name="connsiteX9" fmla="*/ 1115000 w 1345359"/>
                      <a:gd name="connsiteY9" fmla="*/ 331986 h 654569"/>
                      <a:gd name="connsiteX10" fmla="*/ 1038527 w 1345359"/>
                      <a:gd name="connsiteY10" fmla="*/ 244488 h 654569"/>
                      <a:gd name="connsiteX11" fmla="*/ 950067 w 1345359"/>
                      <a:gd name="connsiteY11" fmla="*/ 181140 h 654569"/>
                      <a:gd name="connsiteX12" fmla="*/ 744971 w 1345359"/>
                      <a:gd name="connsiteY12" fmla="*/ 69142 h 654569"/>
                      <a:gd name="connsiteX13" fmla="*/ 577763 w 1345359"/>
                      <a:gd name="connsiteY13" fmla="*/ 24605 h 654569"/>
                      <a:gd name="connsiteX14" fmla="*/ 304857 w 1345359"/>
                      <a:gd name="connsiteY14" fmla="*/ 2294 h 654569"/>
                      <a:gd name="connsiteX15" fmla="*/ 56975 w 1345359"/>
                      <a:gd name="connsiteY15" fmla="*/ 107991 h 654569"/>
                      <a:gd name="connsiteX16" fmla="*/ 4914 w 1345359"/>
                      <a:gd name="connsiteY16" fmla="*/ 188139 h 654569"/>
                      <a:gd name="connsiteX17" fmla="*/ 14364 w 1345359"/>
                      <a:gd name="connsiteY17" fmla="*/ 281149 h 6545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45359" h="654569">
                        <a:moveTo>
                          <a:pt x="23901" y="281762"/>
                        </a:moveTo>
                        <a:cubicBezTo>
                          <a:pt x="157510" y="278087"/>
                          <a:pt x="291470" y="274412"/>
                          <a:pt x="424641" y="285087"/>
                        </a:cubicBezTo>
                        <a:cubicBezTo>
                          <a:pt x="479904" y="288506"/>
                          <a:pt x="534703" y="297297"/>
                          <a:pt x="588262" y="311336"/>
                        </a:cubicBezTo>
                        <a:cubicBezTo>
                          <a:pt x="728259" y="350535"/>
                          <a:pt x="846731" y="442583"/>
                          <a:pt x="949104" y="545568"/>
                        </a:cubicBezTo>
                        <a:cubicBezTo>
                          <a:pt x="992853" y="589929"/>
                          <a:pt x="1039314" y="638928"/>
                          <a:pt x="1100650" y="651178"/>
                        </a:cubicBezTo>
                        <a:cubicBezTo>
                          <a:pt x="1124727" y="655116"/>
                          <a:pt x="1149283" y="655116"/>
                          <a:pt x="1173361" y="651178"/>
                        </a:cubicBezTo>
                        <a:cubicBezTo>
                          <a:pt x="1234609" y="643303"/>
                          <a:pt x="1295245" y="623091"/>
                          <a:pt x="1344419" y="585730"/>
                        </a:cubicBezTo>
                        <a:cubicBezTo>
                          <a:pt x="1323158" y="555280"/>
                          <a:pt x="1274421" y="562718"/>
                          <a:pt x="1244846" y="540231"/>
                        </a:cubicBezTo>
                        <a:cubicBezTo>
                          <a:pt x="1225072" y="525181"/>
                          <a:pt x="1217284" y="499719"/>
                          <a:pt x="1207835" y="476707"/>
                        </a:cubicBezTo>
                        <a:cubicBezTo>
                          <a:pt x="1185960" y="423508"/>
                          <a:pt x="1150262" y="377397"/>
                          <a:pt x="1115000" y="331986"/>
                        </a:cubicBezTo>
                        <a:cubicBezTo>
                          <a:pt x="1092178" y="300590"/>
                          <a:pt x="1066584" y="271307"/>
                          <a:pt x="1038527" y="244488"/>
                        </a:cubicBezTo>
                        <a:cubicBezTo>
                          <a:pt x="1010831" y="220976"/>
                          <a:pt x="981244" y="199789"/>
                          <a:pt x="950067" y="181140"/>
                        </a:cubicBezTo>
                        <a:cubicBezTo>
                          <a:pt x="884180" y="139315"/>
                          <a:pt x="817770" y="97229"/>
                          <a:pt x="744971" y="69142"/>
                        </a:cubicBezTo>
                        <a:cubicBezTo>
                          <a:pt x="690643" y="49442"/>
                          <a:pt x="634692" y="34540"/>
                          <a:pt x="577763" y="24605"/>
                        </a:cubicBezTo>
                        <a:cubicBezTo>
                          <a:pt x="487815" y="7106"/>
                          <a:pt x="396029" y="-6456"/>
                          <a:pt x="304857" y="2294"/>
                        </a:cubicBezTo>
                        <a:cubicBezTo>
                          <a:pt x="213684" y="11044"/>
                          <a:pt x="122249" y="43768"/>
                          <a:pt x="56975" y="107991"/>
                        </a:cubicBezTo>
                        <a:cubicBezTo>
                          <a:pt x="33271" y="130000"/>
                          <a:pt x="15385" y="157535"/>
                          <a:pt x="4914" y="188139"/>
                        </a:cubicBezTo>
                        <a:cubicBezTo>
                          <a:pt x="-5411" y="219064"/>
                          <a:pt x="-1969" y="252933"/>
                          <a:pt x="14364" y="281149"/>
                        </a:cubicBezTo>
                      </a:path>
                    </a:pathLst>
                  </a:custGeom>
                  <a:solidFill>
                    <a:srgbClr val="F9C29D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81" name="Forme libre : forme 80">
                    <a:extLst>
                      <a:ext uri="{FF2B5EF4-FFF2-40B4-BE49-F238E27FC236}">
                        <a16:creationId xmlns:a16="http://schemas.microsoft.com/office/drawing/2014/main" id="{2F2F7D85-F5E5-4285-8673-4FB098900600}"/>
                      </a:ext>
                    </a:extLst>
                  </p:cNvPr>
                  <p:cNvSpPr/>
                  <p:nvPr/>
                </p:nvSpPr>
                <p:spPr>
                  <a:xfrm>
                    <a:off x="1692340" y="2193905"/>
                    <a:ext cx="1195507" cy="1314685"/>
                  </a:xfrm>
                  <a:custGeom>
                    <a:avLst/>
                    <a:gdLst>
                      <a:gd name="connsiteX0" fmla="*/ 72720 w 1195507"/>
                      <a:gd name="connsiteY0" fmla="*/ -438 h 1314685"/>
                      <a:gd name="connsiteX1" fmla="*/ 1060 w 1195507"/>
                      <a:gd name="connsiteY1" fmla="*/ 237206 h 1314685"/>
                      <a:gd name="connsiteX2" fmla="*/ 20222 w 1195507"/>
                      <a:gd name="connsiteY2" fmla="*/ 407477 h 1314685"/>
                      <a:gd name="connsiteX3" fmla="*/ 8497 w 1195507"/>
                      <a:gd name="connsiteY3" fmla="*/ 474413 h 1314685"/>
                      <a:gd name="connsiteX4" fmla="*/ 75870 w 1195507"/>
                      <a:gd name="connsiteY4" fmla="*/ 557973 h 1314685"/>
                      <a:gd name="connsiteX5" fmla="*/ 182530 w 1195507"/>
                      <a:gd name="connsiteY5" fmla="*/ 593760 h 1314685"/>
                      <a:gd name="connsiteX6" fmla="*/ 226279 w 1195507"/>
                      <a:gd name="connsiteY6" fmla="*/ 622809 h 1314685"/>
                      <a:gd name="connsiteX7" fmla="*/ 244391 w 1195507"/>
                      <a:gd name="connsiteY7" fmla="*/ 686770 h 1314685"/>
                      <a:gd name="connsiteX8" fmla="*/ 258828 w 1195507"/>
                      <a:gd name="connsiteY8" fmla="*/ 851179 h 1314685"/>
                      <a:gd name="connsiteX9" fmla="*/ 293828 w 1195507"/>
                      <a:gd name="connsiteY9" fmla="*/ 1066336 h 1314685"/>
                      <a:gd name="connsiteX10" fmla="*/ 414225 w 1195507"/>
                      <a:gd name="connsiteY10" fmla="*/ 1243781 h 1314685"/>
                      <a:gd name="connsiteX11" fmla="*/ 625445 w 1195507"/>
                      <a:gd name="connsiteY11" fmla="*/ 1307480 h 1314685"/>
                      <a:gd name="connsiteX12" fmla="*/ 908063 w 1195507"/>
                      <a:gd name="connsiteY12" fmla="*/ 1289981 h 1314685"/>
                      <a:gd name="connsiteX13" fmla="*/ 1134157 w 1195507"/>
                      <a:gd name="connsiteY13" fmla="*/ 1155671 h 1314685"/>
                      <a:gd name="connsiteX14" fmla="*/ 1183943 w 1195507"/>
                      <a:gd name="connsiteY14" fmla="*/ 1105447 h 1314685"/>
                      <a:gd name="connsiteX15" fmla="*/ 1187268 w 1195507"/>
                      <a:gd name="connsiteY15" fmla="*/ 1013575 h 1314685"/>
                      <a:gd name="connsiteX16" fmla="*/ 1118758 w 1195507"/>
                      <a:gd name="connsiteY16" fmla="*/ 892040 h 1314685"/>
                      <a:gd name="connsiteX17" fmla="*/ 806040 w 1195507"/>
                      <a:gd name="connsiteY17" fmla="*/ 562348 h 1314685"/>
                      <a:gd name="connsiteX18" fmla="*/ 736042 w 1195507"/>
                      <a:gd name="connsiteY18" fmla="*/ 489900 h 1314685"/>
                      <a:gd name="connsiteX19" fmla="*/ 712330 w 1195507"/>
                      <a:gd name="connsiteY19" fmla="*/ 345616 h 1314685"/>
                      <a:gd name="connsiteX20" fmla="*/ 705943 w 1195507"/>
                      <a:gd name="connsiteY20" fmla="*/ 310092 h 1314685"/>
                      <a:gd name="connsiteX21" fmla="*/ 684244 w 1195507"/>
                      <a:gd name="connsiteY21" fmla="*/ 292592 h 1314685"/>
                      <a:gd name="connsiteX22" fmla="*/ 511697 w 1195507"/>
                      <a:gd name="connsiteY22" fmla="*/ 246831 h 1314685"/>
                      <a:gd name="connsiteX23" fmla="*/ 30459 w 1195507"/>
                      <a:gd name="connsiteY23" fmla="*/ 219094 h 1314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1195507" h="1314685">
                        <a:moveTo>
                          <a:pt x="72720" y="-438"/>
                        </a:moveTo>
                        <a:cubicBezTo>
                          <a:pt x="17259" y="65600"/>
                          <a:pt x="-8649" y="151516"/>
                          <a:pt x="1060" y="237206"/>
                        </a:cubicBezTo>
                        <a:cubicBezTo>
                          <a:pt x="7885" y="294255"/>
                          <a:pt x="30459" y="350954"/>
                          <a:pt x="20222" y="407477"/>
                        </a:cubicBezTo>
                        <a:cubicBezTo>
                          <a:pt x="16197" y="429789"/>
                          <a:pt x="7097" y="451751"/>
                          <a:pt x="8497" y="474413"/>
                        </a:cubicBezTo>
                        <a:cubicBezTo>
                          <a:pt x="10947" y="511862"/>
                          <a:pt x="42008" y="541786"/>
                          <a:pt x="75870" y="557973"/>
                        </a:cubicBezTo>
                        <a:cubicBezTo>
                          <a:pt x="109733" y="574160"/>
                          <a:pt x="147531" y="580285"/>
                          <a:pt x="182530" y="593760"/>
                        </a:cubicBezTo>
                        <a:cubicBezTo>
                          <a:pt x="199464" y="599326"/>
                          <a:pt x="214578" y="609363"/>
                          <a:pt x="226279" y="622809"/>
                        </a:cubicBezTo>
                        <a:cubicBezTo>
                          <a:pt x="240016" y="640309"/>
                          <a:pt x="242466" y="664371"/>
                          <a:pt x="244391" y="686770"/>
                        </a:cubicBezTo>
                        <a:lnTo>
                          <a:pt x="258828" y="851179"/>
                        </a:lnTo>
                        <a:cubicBezTo>
                          <a:pt x="265216" y="923714"/>
                          <a:pt x="271690" y="996863"/>
                          <a:pt x="293828" y="1066336"/>
                        </a:cubicBezTo>
                        <a:cubicBezTo>
                          <a:pt x="315965" y="1135809"/>
                          <a:pt x="354552" y="1202045"/>
                          <a:pt x="414225" y="1243781"/>
                        </a:cubicBezTo>
                        <a:cubicBezTo>
                          <a:pt x="473899" y="1285518"/>
                          <a:pt x="551509" y="1299693"/>
                          <a:pt x="625445" y="1307480"/>
                        </a:cubicBezTo>
                        <a:cubicBezTo>
                          <a:pt x="720030" y="1317455"/>
                          <a:pt x="817940" y="1319905"/>
                          <a:pt x="908063" y="1289981"/>
                        </a:cubicBezTo>
                        <a:cubicBezTo>
                          <a:pt x="991623" y="1262243"/>
                          <a:pt x="1063721" y="1208520"/>
                          <a:pt x="1134157" y="1155671"/>
                        </a:cubicBezTo>
                        <a:cubicBezTo>
                          <a:pt x="1153145" y="1141321"/>
                          <a:pt x="1172744" y="1126360"/>
                          <a:pt x="1183943" y="1105447"/>
                        </a:cubicBezTo>
                        <a:cubicBezTo>
                          <a:pt x="1198731" y="1077711"/>
                          <a:pt x="1196368" y="1043674"/>
                          <a:pt x="1187268" y="1013575"/>
                        </a:cubicBezTo>
                        <a:cubicBezTo>
                          <a:pt x="1173707" y="968863"/>
                          <a:pt x="1146756" y="929577"/>
                          <a:pt x="1118758" y="892040"/>
                        </a:cubicBezTo>
                        <a:cubicBezTo>
                          <a:pt x="1027882" y="770197"/>
                          <a:pt x="922914" y="659531"/>
                          <a:pt x="806040" y="562348"/>
                        </a:cubicBezTo>
                        <a:cubicBezTo>
                          <a:pt x="779791" y="540736"/>
                          <a:pt x="752842" y="519124"/>
                          <a:pt x="736042" y="489900"/>
                        </a:cubicBezTo>
                        <a:cubicBezTo>
                          <a:pt x="711193" y="447201"/>
                          <a:pt x="711542" y="394965"/>
                          <a:pt x="712330" y="345616"/>
                        </a:cubicBezTo>
                        <a:cubicBezTo>
                          <a:pt x="713671" y="333406"/>
                          <a:pt x="711452" y="321070"/>
                          <a:pt x="705943" y="310092"/>
                        </a:cubicBezTo>
                        <a:cubicBezTo>
                          <a:pt x="700271" y="302552"/>
                          <a:pt x="692814" y="296538"/>
                          <a:pt x="684244" y="292592"/>
                        </a:cubicBezTo>
                        <a:cubicBezTo>
                          <a:pt x="631744" y="263806"/>
                          <a:pt x="571109" y="254268"/>
                          <a:pt x="511697" y="246831"/>
                        </a:cubicBezTo>
                        <a:cubicBezTo>
                          <a:pt x="352188" y="225731"/>
                          <a:pt x="191337" y="216460"/>
                          <a:pt x="30459" y="219094"/>
                        </a:cubicBezTo>
                      </a:path>
                    </a:pathLst>
                  </a:custGeom>
                  <a:solidFill>
                    <a:srgbClr val="F9C29D">
                      <a:alpha val="38000"/>
                    </a:srgbClr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82" name="Forme libre : forme 81">
                    <a:extLst>
                      <a:ext uri="{FF2B5EF4-FFF2-40B4-BE49-F238E27FC236}">
                        <a16:creationId xmlns:a16="http://schemas.microsoft.com/office/drawing/2014/main" id="{ECB2DC01-5CA6-4D68-A4D3-E69841A0438C}"/>
                      </a:ext>
                    </a:extLst>
                  </p:cNvPr>
                  <p:cNvSpPr/>
                  <p:nvPr/>
                </p:nvSpPr>
                <p:spPr>
                  <a:xfrm>
                    <a:off x="3348957" y="3365843"/>
                    <a:ext cx="782549" cy="400923"/>
                  </a:xfrm>
                  <a:custGeom>
                    <a:avLst/>
                    <a:gdLst>
                      <a:gd name="connsiteX0" fmla="*/ 141036 w 782549"/>
                      <a:gd name="connsiteY0" fmla="*/ -342 h 400923"/>
                      <a:gd name="connsiteX1" fmla="*/ 571614 w 782549"/>
                      <a:gd name="connsiteY1" fmla="*/ 139654 h 400923"/>
                      <a:gd name="connsiteX2" fmla="*/ 781609 w 782549"/>
                      <a:gd name="connsiteY2" fmla="*/ 336349 h 400923"/>
                      <a:gd name="connsiteX3" fmla="*/ 636274 w 782549"/>
                      <a:gd name="connsiteY3" fmla="*/ 400485 h 400923"/>
                      <a:gd name="connsiteX4" fmla="*/ 130974 w 782549"/>
                      <a:gd name="connsiteY4" fmla="*/ 178328 h 400923"/>
                      <a:gd name="connsiteX5" fmla="*/ 141036 w 782549"/>
                      <a:gd name="connsiteY5" fmla="*/ -342 h 4009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2549" h="400923">
                        <a:moveTo>
                          <a:pt x="141036" y="-342"/>
                        </a:moveTo>
                        <a:cubicBezTo>
                          <a:pt x="201410" y="-2967"/>
                          <a:pt x="456028" y="48482"/>
                          <a:pt x="571614" y="139654"/>
                        </a:cubicBezTo>
                        <a:cubicBezTo>
                          <a:pt x="646703" y="199563"/>
                          <a:pt x="716921" y="265335"/>
                          <a:pt x="781609" y="336349"/>
                        </a:cubicBezTo>
                        <a:lnTo>
                          <a:pt x="636274" y="400485"/>
                        </a:lnTo>
                        <a:cubicBezTo>
                          <a:pt x="636274" y="400485"/>
                          <a:pt x="433542" y="202653"/>
                          <a:pt x="130974" y="178328"/>
                        </a:cubicBezTo>
                        <a:cubicBezTo>
                          <a:pt x="-171594" y="154004"/>
                          <a:pt x="141036" y="-342"/>
                          <a:pt x="141036" y="-342"/>
                        </a:cubicBezTo>
                        <a:close/>
                      </a:path>
                    </a:pathLst>
                  </a:custGeom>
                  <a:solidFill>
                    <a:srgbClr val="4F3919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83" name="Forme libre : forme 82">
                    <a:extLst>
                      <a:ext uri="{FF2B5EF4-FFF2-40B4-BE49-F238E27FC236}">
                        <a16:creationId xmlns:a16="http://schemas.microsoft.com/office/drawing/2014/main" id="{207C5983-54A5-42C5-B84F-168C39AE762E}"/>
                      </a:ext>
                    </a:extLst>
                  </p:cNvPr>
                  <p:cNvSpPr/>
                  <p:nvPr/>
                </p:nvSpPr>
                <p:spPr>
                  <a:xfrm>
                    <a:off x="2677729" y="3251580"/>
                    <a:ext cx="850613" cy="328554"/>
                  </a:xfrm>
                  <a:custGeom>
                    <a:avLst/>
                    <a:gdLst>
                      <a:gd name="connsiteX0" fmla="*/ 403299 w 850613"/>
                      <a:gd name="connsiteY0" fmla="*/ -438 h 328554"/>
                      <a:gd name="connsiteX1" fmla="*/ 849538 w 850613"/>
                      <a:gd name="connsiteY1" fmla="*/ 57485 h 328554"/>
                      <a:gd name="connsiteX2" fmla="*/ 797039 w 850613"/>
                      <a:gd name="connsiteY2" fmla="*/ 328116 h 328554"/>
                      <a:gd name="connsiteX3" fmla="*/ 427799 w 850613"/>
                      <a:gd name="connsiteY3" fmla="*/ 311317 h 328554"/>
                      <a:gd name="connsiteX4" fmla="*/ -941 w 850613"/>
                      <a:gd name="connsiteY4" fmla="*/ 200632 h 328554"/>
                      <a:gd name="connsiteX5" fmla="*/ -941 w 850613"/>
                      <a:gd name="connsiteY5" fmla="*/ 127309 h 328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50613" h="328554">
                        <a:moveTo>
                          <a:pt x="403299" y="-438"/>
                        </a:moveTo>
                        <a:cubicBezTo>
                          <a:pt x="482047" y="4637"/>
                          <a:pt x="790652" y="46461"/>
                          <a:pt x="849538" y="57485"/>
                        </a:cubicBezTo>
                        <a:cubicBezTo>
                          <a:pt x="851201" y="101234"/>
                          <a:pt x="837639" y="247793"/>
                          <a:pt x="797039" y="328116"/>
                        </a:cubicBezTo>
                        <a:cubicBezTo>
                          <a:pt x="734217" y="321817"/>
                          <a:pt x="504272" y="310617"/>
                          <a:pt x="427799" y="311317"/>
                        </a:cubicBezTo>
                        <a:cubicBezTo>
                          <a:pt x="351326" y="312017"/>
                          <a:pt x="-941" y="200632"/>
                          <a:pt x="-941" y="200632"/>
                        </a:cubicBezTo>
                        <a:lnTo>
                          <a:pt x="-941" y="127309"/>
                        </a:lnTo>
                        <a:close/>
                      </a:path>
                    </a:pathLst>
                  </a:custGeom>
                  <a:solidFill>
                    <a:srgbClr val="2C324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84" name="Forme libre : forme 83">
                    <a:extLst>
                      <a:ext uri="{FF2B5EF4-FFF2-40B4-BE49-F238E27FC236}">
                        <a16:creationId xmlns:a16="http://schemas.microsoft.com/office/drawing/2014/main" id="{74BE27ED-378D-4460-8FE0-4315EBD57809}"/>
                      </a:ext>
                    </a:extLst>
                  </p:cNvPr>
                  <p:cNvSpPr/>
                  <p:nvPr/>
                </p:nvSpPr>
                <p:spPr>
                  <a:xfrm>
                    <a:off x="4105431" y="3824253"/>
                    <a:ext cx="320217" cy="130372"/>
                  </a:xfrm>
                  <a:custGeom>
                    <a:avLst/>
                    <a:gdLst>
                      <a:gd name="connsiteX0" fmla="*/ -941 w 320217"/>
                      <a:gd name="connsiteY0" fmla="*/ 103685 h 130372"/>
                      <a:gd name="connsiteX1" fmla="*/ 27059 w 320217"/>
                      <a:gd name="connsiteY1" fmla="*/ 129934 h 130372"/>
                      <a:gd name="connsiteX2" fmla="*/ 319040 w 320217"/>
                      <a:gd name="connsiteY2" fmla="*/ -438 h 1303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0217" h="130372">
                        <a:moveTo>
                          <a:pt x="-941" y="103685"/>
                        </a:moveTo>
                        <a:lnTo>
                          <a:pt x="27059" y="129934"/>
                        </a:lnTo>
                        <a:cubicBezTo>
                          <a:pt x="27059" y="129934"/>
                          <a:pt x="328927" y="92922"/>
                          <a:pt x="319040" y="-43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85" name="Forme libre : forme 84">
                    <a:extLst>
                      <a:ext uri="{FF2B5EF4-FFF2-40B4-BE49-F238E27FC236}">
                        <a16:creationId xmlns:a16="http://schemas.microsoft.com/office/drawing/2014/main" id="{EFF84793-537F-4B0D-8404-B7E7F3761C9B}"/>
                      </a:ext>
                    </a:extLst>
                  </p:cNvPr>
                  <p:cNvSpPr/>
                  <p:nvPr/>
                </p:nvSpPr>
                <p:spPr>
                  <a:xfrm>
                    <a:off x="4033770" y="3753905"/>
                    <a:ext cx="391350" cy="174470"/>
                  </a:xfrm>
                  <a:custGeom>
                    <a:avLst/>
                    <a:gdLst>
                      <a:gd name="connsiteX0" fmla="*/ 141068 w 391350"/>
                      <a:gd name="connsiteY0" fmla="*/ -438 h 174470"/>
                      <a:gd name="connsiteX1" fmla="*/ 189105 w 391350"/>
                      <a:gd name="connsiteY1" fmla="*/ 45060 h 174470"/>
                      <a:gd name="connsiteX2" fmla="*/ 390350 w 391350"/>
                      <a:gd name="connsiteY2" fmla="*/ 70172 h 174470"/>
                      <a:gd name="connsiteX3" fmla="*/ 70370 w 391350"/>
                      <a:gd name="connsiteY3" fmla="*/ 174033 h 174470"/>
                      <a:gd name="connsiteX4" fmla="*/ -941 w 391350"/>
                      <a:gd name="connsiteY4" fmla="*/ 67547 h 174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1350" h="174470">
                        <a:moveTo>
                          <a:pt x="141068" y="-438"/>
                        </a:moveTo>
                        <a:lnTo>
                          <a:pt x="189105" y="45060"/>
                        </a:lnTo>
                        <a:cubicBezTo>
                          <a:pt x="189105" y="45060"/>
                          <a:pt x="385188" y="17499"/>
                          <a:pt x="390350" y="70172"/>
                        </a:cubicBezTo>
                        <a:cubicBezTo>
                          <a:pt x="395512" y="122846"/>
                          <a:pt x="70370" y="174033"/>
                          <a:pt x="70370" y="174033"/>
                        </a:cubicBezTo>
                        <a:lnTo>
                          <a:pt x="-941" y="67547"/>
                        </a:lnTo>
                        <a:close/>
                      </a:path>
                    </a:pathLst>
                  </a:custGeom>
                  <a:solidFill>
                    <a:srgbClr val="D9042B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86" name="Forme libre : forme 85">
                    <a:extLst>
                      <a:ext uri="{FF2B5EF4-FFF2-40B4-BE49-F238E27FC236}">
                        <a16:creationId xmlns:a16="http://schemas.microsoft.com/office/drawing/2014/main" id="{323F84B4-FC40-40B3-8557-7E3A5130E2F9}"/>
                      </a:ext>
                    </a:extLst>
                  </p:cNvPr>
                  <p:cNvSpPr/>
                  <p:nvPr/>
                </p:nvSpPr>
                <p:spPr>
                  <a:xfrm>
                    <a:off x="4227495" y="3795126"/>
                    <a:ext cx="34469" cy="53583"/>
                  </a:xfrm>
                  <a:custGeom>
                    <a:avLst/>
                    <a:gdLst>
                      <a:gd name="connsiteX0" fmla="*/ 21805 w 34469"/>
                      <a:gd name="connsiteY0" fmla="*/ 51614 h 53583"/>
                      <a:gd name="connsiteX1" fmla="*/ 33529 w 34469"/>
                      <a:gd name="connsiteY1" fmla="*/ 1127 h 53583"/>
                      <a:gd name="connsiteX2" fmla="*/ 30642 w 34469"/>
                      <a:gd name="connsiteY2" fmla="*/ -272 h 53583"/>
                      <a:gd name="connsiteX3" fmla="*/ -508 w 34469"/>
                      <a:gd name="connsiteY3" fmla="*/ 41202 h 53583"/>
                      <a:gd name="connsiteX4" fmla="*/ 21805 w 34469"/>
                      <a:gd name="connsiteY4" fmla="*/ 51614 h 53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469" h="53583">
                        <a:moveTo>
                          <a:pt x="21805" y="51614"/>
                        </a:moveTo>
                        <a:cubicBezTo>
                          <a:pt x="26442" y="35164"/>
                          <a:pt x="29330" y="17840"/>
                          <a:pt x="33529" y="1127"/>
                        </a:cubicBezTo>
                        <a:cubicBezTo>
                          <a:pt x="33529" y="340"/>
                          <a:pt x="31080" y="-885"/>
                          <a:pt x="30642" y="-272"/>
                        </a:cubicBezTo>
                        <a:cubicBezTo>
                          <a:pt x="20492" y="13727"/>
                          <a:pt x="9030" y="27027"/>
                          <a:pt x="-508" y="41202"/>
                        </a:cubicBezTo>
                        <a:cubicBezTo>
                          <a:pt x="-4445" y="46014"/>
                          <a:pt x="19705" y="57214"/>
                          <a:pt x="21805" y="5161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87" name="Forme libre : forme 86">
                    <a:extLst>
                      <a:ext uri="{FF2B5EF4-FFF2-40B4-BE49-F238E27FC236}">
                        <a16:creationId xmlns:a16="http://schemas.microsoft.com/office/drawing/2014/main" id="{005DDB85-CCD2-44BE-8D65-4439410095AE}"/>
                      </a:ext>
                    </a:extLst>
                  </p:cNvPr>
                  <p:cNvSpPr/>
                  <p:nvPr/>
                </p:nvSpPr>
                <p:spPr>
                  <a:xfrm>
                    <a:off x="4277414" y="3795912"/>
                    <a:ext cx="34337" cy="53592"/>
                  </a:xfrm>
                  <a:custGeom>
                    <a:avLst/>
                    <a:gdLst>
                      <a:gd name="connsiteX0" fmla="*/ 21671 w 34337"/>
                      <a:gd name="connsiteY0" fmla="*/ 51615 h 53592"/>
                      <a:gd name="connsiteX1" fmla="*/ 33396 w 34337"/>
                      <a:gd name="connsiteY1" fmla="*/ 1041 h 53592"/>
                      <a:gd name="connsiteX2" fmla="*/ 30508 w 34337"/>
                      <a:gd name="connsiteY2" fmla="*/ -272 h 53592"/>
                      <a:gd name="connsiteX3" fmla="*/ -640 w 34337"/>
                      <a:gd name="connsiteY3" fmla="*/ 41202 h 53592"/>
                      <a:gd name="connsiteX4" fmla="*/ 21671 w 34337"/>
                      <a:gd name="connsiteY4" fmla="*/ 51615 h 5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337" h="53592">
                        <a:moveTo>
                          <a:pt x="21671" y="51615"/>
                        </a:moveTo>
                        <a:cubicBezTo>
                          <a:pt x="26396" y="35165"/>
                          <a:pt x="29197" y="17753"/>
                          <a:pt x="33396" y="1041"/>
                        </a:cubicBezTo>
                        <a:cubicBezTo>
                          <a:pt x="33396" y="341"/>
                          <a:pt x="30946" y="-884"/>
                          <a:pt x="30508" y="-272"/>
                        </a:cubicBezTo>
                        <a:cubicBezTo>
                          <a:pt x="20447" y="13640"/>
                          <a:pt x="8984" y="27028"/>
                          <a:pt x="-640" y="41202"/>
                        </a:cubicBezTo>
                        <a:cubicBezTo>
                          <a:pt x="-3878" y="46102"/>
                          <a:pt x="20097" y="57214"/>
                          <a:pt x="21671" y="5161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88" name="Forme libre : forme 87">
                    <a:extLst>
                      <a:ext uri="{FF2B5EF4-FFF2-40B4-BE49-F238E27FC236}">
                        <a16:creationId xmlns:a16="http://schemas.microsoft.com/office/drawing/2014/main" id="{1919AE81-3D3F-44FD-B433-1240817080E0}"/>
                      </a:ext>
                    </a:extLst>
                  </p:cNvPr>
                  <p:cNvSpPr/>
                  <p:nvPr/>
                </p:nvSpPr>
                <p:spPr>
                  <a:xfrm>
                    <a:off x="3986522" y="3702631"/>
                    <a:ext cx="189345" cy="119347"/>
                  </a:xfrm>
                  <a:custGeom>
                    <a:avLst/>
                    <a:gdLst>
                      <a:gd name="connsiteX0" fmla="*/ 0 w 189345"/>
                      <a:gd name="connsiteY0" fmla="*/ 64136 h 119347"/>
                      <a:gd name="connsiteX1" fmla="*/ 47686 w 189345"/>
                      <a:gd name="connsiteY1" fmla="*/ 119347 h 119347"/>
                      <a:gd name="connsiteX2" fmla="*/ 189345 w 189345"/>
                      <a:gd name="connsiteY2" fmla="*/ 51274 h 119347"/>
                      <a:gd name="connsiteX3" fmla="*/ 145334 w 189345"/>
                      <a:gd name="connsiteY3" fmla="*/ 0 h 119347"/>
                      <a:gd name="connsiteX4" fmla="*/ 0 w 189345"/>
                      <a:gd name="connsiteY4" fmla="*/ 64136 h 1193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345" h="119347">
                        <a:moveTo>
                          <a:pt x="0" y="64136"/>
                        </a:moveTo>
                        <a:lnTo>
                          <a:pt x="47686" y="119347"/>
                        </a:lnTo>
                        <a:lnTo>
                          <a:pt x="189345" y="51274"/>
                        </a:lnTo>
                        <a:lnTo>
                          <a:pt x="145334" y="0"/>
                        </a:lnTo>
                        <a:lnTo>
                          <a:pt x="0" y="6413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89" name="Forme libre : forme 88">
                    <a:extLst>
                      <a:ext uri="{FF2B5EF4-FFF2-40B4-BE49-F238E27FC236}">
                        <a16:creationId xmlns:a16="http://schemas.microsoft.com/office/drawing/2014/main" id="{FB2BA48C-5D38-46A4-AA50-FB708F7971C1}"/>
                      </a:ext>
                    </a:extLst>
                  </p:cNvPr>
                  <p:cNvSpPr/>
                  <p:nvPr/>
                </p:nvSpPr>
                <p:spPr>
                  <a:xfrm>
                    <a:off x="3210426" y="3498578"/>
                    <a:ext cx="782220" cy="401098"/>
                  </a:xfrm>
                  <a:custGeom>
                    <a:avLst/>
                    <a:gdLst>
                      <a:gd name="connsiteX0" fmla="*/ 140708 w 782220"/>
                      <a:gd name="connsiteY0" fmla="*/ -342 h 401098"/>
                      <a:gd name="connsiteX1" fmla="*/ 571285 w 782220"/>
                      <a:gd name="connsiteY1" fmla="*/ 139654 h 401098"/>
                      <a:gd name="connsiteX2" fmla="*/ 781280 w 782220"/>
                      <a:gd name="connsiteY2" fmla="*/ 336262 h 401098"/>
                      <a:gd name="connsiteX3" fmla="*/ 636383 w 782220"/>
                      <a:gd name="connsiteY3" fmla="*/ 400660 h 401098"/>
                      <a:gd name="connsiteX4" fmla="*/ 131083 w 782220"/>
                      <a:gd name="connsiteY4" fmla="*/ 178416 h 401098"/>
                      <a:gd name="connsiteX5" fmla="*/ 140708 w 782220"/>
                      <a:gd name="connsiteY5" fmla="*/ -342 h 401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2220" h="401098">
                        <a:moveTo>
                          <a:pt x="140708" y="-342"/>
                        </a:moveTo>
                        <a:cubicBezTo>
                          <a:pt x="201081" y="-2967"/>
                          <a:pt x="455700" y="48482"/>
                          <a:pt x="571285" y="139654"/>
                        </a:cubicBezTo>
                        <a:cubicBezTo>
                          <a:pt x="646361" y="199547"/>
                          <a:pt x="716579" y="265288"/>
                          <a:pt x="781280" y="336262"/>
                        </a:cubicBezTo>
                        <a:lnTo>
                          <a:pt x="636383" y="400660"/>
                        </a:lnTo>
                        <a:cubicBezTo>
                          <a:pt x="636383" y="400660"/>
                          <a:pt x="433650" y="202828"/>
                          <a:pt x="131083" y="178416"/>
                        </a:cubicBezTo>
                        <a:cubicBezTo>
                          <a:pt x="-171484" y="154004"/>
                          <a:pt x="140708" y="-342"/>
                          <a:pt x="140708" y="-342"/>
                        </a:cubicBezTo>
                        <a:close/>
                      </a:path>
                    </a:pathLst>
                  </a:custGeom>
                  <a:solidFill>
                    <a:srgbClr val="59421C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90" name="Forme libre : forme 89">
                    <a:extLst>
                      <a:ext uri="{FF2B5EF4-FFF2-40B4-BE49-F238E27FC236}">
                        <a16:creationId xmlns:a16="http://schemas.microsoft.com/office/drawing/2014/main" id="{B3D9FC2F-2F19-4D71-8418-850C28583231}"/>
                      </a:ext>
                    </a:extLst>
                  </p:cNvPr>
                  <p:cNvSpPr/>
                  <p:nvPr/>
                </p:nvSpPr>
                <p:spPr>
                  <a:xfrm>
                    <a:off x="2538870" y="3384051"/>
                    <a:ext cx="850613" cy="328554"/>
                  </a:xfrm>
                  <a:custGeom>
                    <a:avLst/>
                    <a:gdLst>
                      <a:gd name="connsiteX0" fmla="*/ 403299 w 850613"/>
                      <a:gd name="connsiteY0" fmla="*/ -438 h 328554"/>
                      <a:gd name="connsiteX1" fmla="*/ 849538 w 850613"/>
                      <a:gd name="connsiteY1" fmla="*/ 57485 h 328554"/>
                      <a:gd name="connsiteX2" fmla="*/ 797039 w 850613"/>
                      <a:gd name="connsiteY2" fmla="*/ 328116 h 328554"/>
                      <a:gd name="connsiteX3" fmla="*/ 427799 w 850613"/>
                      <a:gd name="connsiteY3" fmla="*/ 311317 h 328554"/>
                      <a:gd name="connsiteX4" fmla="*/ -941 w 850613"/>
                      <a:gd name="connsiteY4" fmla="*/ 200544 h 328554"/>
                      <a:gd name="connsiteX5" fmla="*/ -941 w 850613"/>
                      <a:gd name="connsiteY5" fmla="*/ 127221 h 328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50613" h="328554">
                        <a:moveTo>
                          <a:pt x="403299" y="-438"/>
                        </a:moveTo>
                        <a:cubicBezTo>
                          <a:pt x="482047" y="4637"/>
                          <a:pt x="790652" y="46461"/>
                          <a:pt x="849538" y="57485"/>
                        </a:cubicBezTo>
                        <a:cubicBezTo>
                          <a:pt x="851201" y="101234"/>
                          <a:pt x="837639" y="247793"/>
                          <a:pt x="797039" y="328116"/>
                        </a:cubicBezTo>
                        <a:cubicBezTo>
                          <a:pt x="734217" y="321817"/>
                          <a:pt x="504272" y="310617"/>
                          <a:pt x="427799" y="311317"/>
                        </a:cubicBezTo>
                        <a:cubicBezTo>
                          <a:pt x="351326" y="312017"/>
                          <a:pt x="-941" y="200544"/>
                          <a:pt x="-941" y="200544"/>
                        </a:cubicBezTo>
                        <a:lnTo>
                          <a:pt x="-941" y="127221"/>
                        </a:lnTo>
                        <a:close/>
                      </a:path>
                    </a:pathLst>
                  </a:custGeom>
                  <a:solidFill>
                    <a:srgbClr val="313759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91" name="Forme libre : forme 90">
                    <a:extLst>
                      <a:ext uri="{FF2B5EF4-FFF2-40B4-BE49-F238E27FC236}">
                        <a16:creationId xmlns:a16="http://schemas.microsoft.com/office/drawing/2014/main" id="{B09C99FD-0D7C-43D9-A39E-D2139250D181}"/>
                      </a:ext>
                    </a:extLst>
                  </p:cNvPr>
                  <p:cNvSpPr/>
                  <p:nvPr/>
                </p:nvSpPr>
                <p:spPr>
                  <a:xfrm>
                    <a:off x="3966572" y="3956637"/>
                    <a:ext cx="320217" cy="130459"/>
                  </a:xfrm>
                  <a:custGeom>
                    <a:avLst/>
                    <a:gdLst>
                      <a:gd name="connsiteX0" fmla="*/ -941 w 320217"/>
                      <a:gd name="connsiteY0" fmla="*/ 103772 h 130459"/>
                      <a:gd name="connsiteX1" fmla="*/ 27059 w 320217"/>
                      <a:gd name="connsiteY1" fmla="*/ 130021 h 130459"/>
                      <a:gd name="connsiteX2" fmla="*/ 319040 w 320217"/>
                      <a:gd name="connsiteY2" fmla="*/ -438 h 130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0217" h="130459">
                        <a:moveTo>
                          <a:pt x="-941" y="103772"/>
                        </a:moveTo>
                        <a:lnTo>
                          <a:pt x="27059" y="130021"/>
                        </a:lnTo>
                        <a:cubicBezTo>
                          <a:pt x="27059" y="130021"/>
                          <a:pt x="328927" y="93010"/>
                          <a:pt x="319040" y="-43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92" name="Forme libre : forme 91">
                    <a:extLst>
                      <a:ext uri="{FF2B5EF4-FFF2-40B4-BE49-F238E27FC236}">
                        <a16:creationId xmlns:a16="http://schemas.microsoft.com/office/drawing/2014/main" id="{2DB7B0C3-E467-4703-A244-B5F00D762342}"/>
                      </a:ext>
                    </a:extLst>
                  </p:cNvPr>
                  <p:cNvSpPr/>
                  <p:nvPr/>
                </p:nvSpPr>
                <p:spPr>
                  <a:xfrm>
                    <a:off x="3894911" y="3886376"/>
                    <a:ext cx="391350" cy="174470"/>
                  </a:xfrm>
                  <a:custGeom>
                    <a:avLst/>
                    <a:gdLst>
                      <a:gd name="connsiteX0" fmla="*/ 141068 w 391350"/>
                      <a:gd name="connsiteY0" fmla="*/ -438 h 174470"/>
                      <a:gd name="connsiteX1" fmla="*/ 189105 w 391350"/>
                      <a:gd name="connsiteY1" fmla="*/ 45061 h 174470"/>
                      <a:gd name="connsiteX2" fmla="*/ 390350 w 391350"/>
                      <a:gd name="connsiteY2" fmla="*/ 70085 h 174470"/>
                      <a:gd name="connsiteX3" fmla="*/ 70370 w 391350"/>
                      <a:gd name="connsiteY3" fmla="*/ 174033 h 174470"/>
                      <a:gd name="connsiteX4" fmla="*/ -941 w 391350"/>
                      <a:gd name="connsiteY4" fmla="*/ 67548 h 174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1350" h="174470">
                        <a:moveTo>
                          <a:pt x="141068" y="-438"/>
                        </a:moveTo>
                        <a:lnTo>
                          <a:pt x="189105" y="45061"/>
                        </a:lnTo>
                        <a:cubicBezTo>
                          <a:pt x="189105" y="45061"/>
                          <a:pt x="385188" y="17499"/>
                          <a:pt x="390350" y="70085"/>
                        </a:cubicBezTo>
                        <a:cubicBezTo>
                          <a:pt x="395512" y="122671"/>
                          <a:pt x="70370" y="174033"/>
                          <a:pt x="70370" y="174033"/>
                        </a:cubicBezTo>
                        <a:lnTo>
                          <a:pt x="-941" y="67548"/>
                        </a:lnTo>
                        <a:close/>
                      </a:path>
                    </a:pathLst>
                  </a:custGeom>
                  <a:solidFill>
                    <a:srgbClr val="D9042B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93" name="Forme libre : forme 92">
                    <a:extLst>
                      <a:ext uri="{FF2B5EF4-FFF2-40B4-BE49-F238E27FC236}">
                        <a16:creationId xmlns:a16="http://schemas.microsoft.com/office/drawing/2014/main" id="{5C7DD4FF-1E0F-4065-8561-61EC1981A744}"/>
                      </a:ext>
                    </a:extLst>
                  </p:cNvPr>
                  <p:cNvSpPr/>
                  <p:nvPr/>
                </p:nvSpPr>
                <p:spPr>
                  <a:xfrm>
                    <a:off x="4088316" y="3927509"/>
                    <a:ext cx="34352" cy="53625"/>
                  </a:xfrm>
                  <a:custGeom>
                    <a:avLst/>
                    <a:gdLst>
                      <a:gd name="connsiteX0" fmla="*/ 21687 w 34352"/>
                      <a:gd name="connsiteY0" fmla="*/ 51614 h 53625"/>
                      <a:gd name="connsiteX1" fmla="*/ 33412 w 34352"/>
                      <a:gd name="connsiteY1" fmla="*/ 1040 h 53625"/>
                      <a:gd name="connsiteX2" fmla="*/ 30524 w 34352"/>
                      <a:gd name="connsiteY2" fmla="*/ -272 h 53625"/>
                      <a:gd name="connsiteX3" fmla="*/ -625 w 34352"/>
                      <a:gd name="connsiteY3" fmla="*/ 41202 h 53625"/>
                      <a:gd name="connsiteX4" fmla="*/ 21687 w 34352"/>
                      <a:gd name="connsiteY4" fmla="*/ 51614 h 53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352" h="53625">
                        <a:moveTo>
                          <a:pt x="21687" y="51614"/>
                        </a:moveTo>
                        <a:cubicBezTo>
                          <a:pt x="26324" y="35165"/>
                          <a:pt x="29211" y="17840"/>
                          <a:pt x="33412" y="1040"/>
                        </a:cubicBezTo>
                        <a:cubicBezTo>
                          <a:pt x="33412" y="341"/>
                          <a:pt x="30962" y="-884"/>
                          <a:pt x="30524" y="-272"/>
                        </a:cubicBezTo>
                        <a:cubicBezTo>
                          <a:pt x="20375" y="13728"/>
                          <a:pt x="8912" y="27028"/>
                          <a:pt x="-625" y="41202"/>
                        </a:cubicBezTo>
                        <a:cubicBezTo>
                          <a:pt x="-3950" y="46102"/>
                          <a:pt x="20025" y="57302"/>
                          <a:pt x="21687" y="5161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94" name="Forme libre : forme 93">
                    <a:extLst>
                      <a:ext uri="{FF2B5EF4-FFF2-40B4-BE49-F238E27FC236}">
                        <a16:creationId xmlns:a16="http://schemas.microsoft.com/office/drawing/2014/main" id="{71FE2B55-AEA1-45A5-A64D-1DEA9947B016}"/>
                      </a:ext>
                    </a:extLst>
                  </p:cNvPr>
                  <p:cNvSpPr/>
                  <p:nvPr/>
                </p:nvSpPr>
                <p:spPr>
                  <a:xfrm>
                    <a:off x="4138555" y="3928384"/>
                    <a:ext cx="34337" cy="53584"/>
                  </a:xfrm>
                  <a:custGeom>
                    <a:avLst/>
                    <a:gdLst>
                      <a:gd name="connsiteX0" fmla="*/ 21671 w 34337"/>
                      <a:gd name="connsiteY0" fmla="*/ 51614 h 53584"/>
                      <a:gd name="connsiteX1" fmla="*/ 33396 w 34337"/>
                      <a:gd name="connsiteY1" fmla="*/ 1041 h 53584"/>
                      <a:gd name="connsiteX2" fmla="*/ 30508 w 34337"/>
                      <a:gd name="connsiteY2" fmla="*/ -272 h 53584"/>
                      <a:gd name="connsiteX3" fmla="*/ -640 w 34337"/>
                      <a:gd name="connsiteY3" fmla="*/ 41202 h 53584"/>
                      <a:gd name="connsiteX4" fmla="*/ 21671 w 34337"/>
                      <a:gd name="connsiteY4" fmla="*/ 51614 h 53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337" h="53584">
                        <a:moveTo>
                          <a:pt x="21671" y="51614"/>
                        </a:moveTo>
                        <a:cubicBezTo>
                          <a:pt x="26396" y="35078"/>
                          <a:pt x="29197" y="17753"/>
                          <a:pt x="33396" y="1041"/>
                        </a:cubicBezTo>
                        <a:cubicBezTo>
                          <a:pt x="33396" y="341"/>
                          <a:pt x="30946" y="-884"/>
                          <a:pt x="30508" y="-272"/>
                        </a:cubicBezTo>
                        <a:cubicBezTo>
                          <a:pt x="20447" y="13641"/>
                          <a:pt x="8984" y="27028"/>
                          <a:pt x="-640" y="41202"/>
                        </a:cubicBezTo>
                        <a:cubicBezTo>
                          <a:pt x="-3878" y="46015"/>
                          <a:pt x="20097" y="57214"/>
                          <a:pt x="21671" y="5161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95" name="Forme libre : forme 94">
                    <a:extLst>
                      <a:ext uri="{FF2B5EF4-FFF2-40B4-BE49-F238E27FC236}">
                        <a16:creationId xmlns:a16="http://schemas.microsoft.com/office/drawing/2014/main" id="{C8AE2BB8-67B4-4776-BA59-185ECC6C50DD}"/>
                      </a:ext>
                    </a:extLst>
                  </p:cNvPr>
                  <p:cNvSpPr/>
                  <p:nvPr/>
                </p:nvSpPr>
                <p:spPr>
                  <a:xfrm>
                    <a:off x="1959401" y="2651184"/>
                    <a:ext cx="1160454" cy="915299"/>
                  </a:xfrm>
                  <a:custGeom>
                    <a:avLst/>
                    <a:gdLst>
                      <a:gd name="connsiteX0" fmla="*/ 779 w 1160454"/>
                      <a:gd name="connsiteY0" fmla="*/ 194230 h 915299"/>
                      <a:gd name="connsiteX1" fmla="*/ 469243 w 1160454"/>
                      <a:gd name="connsiteY1" fmla="*/ 2172 h 915299"/>
                      <a:gd name="connsiteX2" fmla="*/ 1159514 w 1160454"/>
                      <a:gd name="connsiteY2" fmla="*/ 602057 h 915299"/>
                      <a:gd name="connsiteX3" fmla="*/ 553329 w 1160454"/>
                      <a:gd name="connsiteY3" fmla="*/ 914862 h 915299"/>
                      <a:gd name="connsiteX4" fmla="*/ 779 w 1160454"/>
                      <a:gd name="connsiteY4" fmla="*/ 194230 h 915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0454" h="915299">
                        <a:moveTo>
                          <a:pt x="779" y="194230"/>
                        </a:moveTo>
                        <a:cubicBezTo>
                          <a:pt x="43128" y="149431"/>
                          <a:pt x="422169" y="-23640"/>
                          <a:pt x="469243" y="2172"/>
                        </a:cubicBezTo>
                        <a:cubicBezTo>
                          <a:pt x="516317" y="27984"/>
                          <a:pt x="753699" y="496097"/>
                          <a:pt x="1159514" y="602057"/>
                        </a:cubicBezTo>
                        <a:cubicBezTo>
                          <a:pt x="1153126" y="655781"/>
                          <a:pt x="781785" y="898500"/>
                          <a:pt x="553329" y="914862"/>
                        </a:cubicBezTo>
                        <a:cubicBezTo>
                          <a:pt x="470555" y="899813"/>
                          <a:pt x="-34045" y="231154"/>
                          <a:pt x="779" y="194230"/>
                        </a:cubicBezTo>
                        <a:close/>
                      </a:path>
                    </a:pathLst>
                  </a:custGeom>
                  <a:solidFill>
                    <a:srgbClr val="FFB600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96" name="Forme libre : forme 95">
                    <a:extLst>
                      <a:ext uri="{FF2B5EF4-FFF2-40B4-BE49-F238E27FC236}">
                        <a16:creationId xmlns:a16="http://schemas.microsoft.com/office/drawing/2014/main" id="{E06DC446-1F60-40F2-BEB7-568DB6400435}"/>
                      </a:ext>
                    </a:extLst>
                  </p:cNvPr>
                  <p:cNvSpPr/>
                  <p:nvPr/>
                </p:nvSpPr>
                <p:spPr>
                  <a:xfrm>
                    <a:off x="3847662" y="3835103"/>
                    <a:ext cx="189345" cy="119346"/>
                  </a:xfrm>
                  <a:custGeom>
                    <a:avLst/>
                    <a:gdLst>
                      <a:gd name="connsiteX0" fmla="*/ 0 w 189345"/>
                      <a:gd name="connsiteY0" fmla="*/ 64136 h 119346"/>
                      <a:gd name="connsiteX1" fmla="*/ 47686 w 189345"/>
                      <a:gd name="connsiteY1" fmla="*/ 119347 h 119346"/>
                      <a:gd name="connsiteX2" fmla="*/ 189345 w 189345"/>
                      <a:gd name="connsiteY2" fmla="*/ 51274 h 119346"/>
                      <a:gd name="connsiteX3" fmla="*/ 145334 w 189345"/>
                      <a:gd name="connsiteY3" fmla="*/ 0 h 119346"/>
                      <a:gd name="connsiteX4" fmla="*/ 0 w 189345"/>
                      <a:gd name="connsiteY4" fmla="*/ 64136 h 119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345" h="119346">
                        <a:moveTo>
                          <a:pt x="0" y="64136"/>
                        </a:moveTo>
                        <a:lnTo>
                          <a:pt x="47686" y="119347"/>
                        </a:lnTo>
                        <a:lnTo>
                          <a:pt x="189345" y="51274"/>
                        </a:lnTo>
                        <a:lnTo>
                          <a:pt x="145334" y="0"/>
                        </a:lnTo>
                        <a:lnTo>
                          <a:pt x="0" y="6413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97" name="Forme libre : forme 96">
                    <a:extLst>
                      <a:ext uri="{FF2B5EF4-FFF2-40B4-BE49-F238E27FC236}">
                        <a16:creationId xmlns:a16="http://schemas.microsoft.com/office/drawing/2014/main" id="{9F3DADD5-F78A-435C-B414-26105B5A13E6}"/>
                      </a:ext>
                    </a:extLst>
                  </p:cNvPr>
                  <p:cNvSpPr/>
                  <p:nvPr/>
                </p:nvSpPr>
                <p:spPr>
                  <a:xfrm>
                    <a:off x="1688119" y="2051354"/>
                    <a:ext cx="484572" cy="559478"/>
                  </a:xfrm>
                  <a:custGeom>
                    <a:avLst/>
                    <a:gdLst>
                      <a:gd name="connsiteX0" fmla="*/ 18055 w 484572"/>
                      <a:gd name="connsiteY0" fmla="*/ 215087 h 559478"/>
                      <a:gd name="connsiteX1" fmla="*/ 90153 w 484572"/>
                      <a:gd name="connsiteY1" fmla="*/ 535679 h 559478"/>
                      <a:gd name="connsiteX2" fmla="*/ 135653 w 484572"/>
                      <a:gd name="connsiteY2" fmla="*/ 559041 h 559478"/>
                      <a:gd name="connsiteX3" fmla="*/ 483632 w 484572"/>
                      <a:gd name="connsiteY3" fmla="*/ 49891 h 559478"/>
                      <a:gd name="connsiteX4" fmla="*/ 18055 w 484572"/>
                      <a:gd name="connsiteY4" fmla="*/ 215087 h 559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4572" h="559478">
                        <a:moveTo>
                          <a:pt x="18055" y="215087"/>
                        </a:moveTo>
                        <a:cubicBezTo>
                          <a:pt x="-36543" y="350358"/>
                          <a:pt x="38792" y="496130"/>
                          <a:pt x="90153" y="535679"/>
                        </a:cubicBezTo>
                        <a:lnTo>
                          <a:pt x="135653" y="559041"/>
                        </a:lnTo>
                        <a:lnTo>
                          <a:pt x="483632" y="49891"/>
                        </a:lnTo>
                        <a:cubicBezTo>
                          <a:pt x="300761" y="-76631"/>
                          <a:pt x="82017" y="56628"/>
                          <a:pt x="18055" y="215087"/>
                        </a:cubicBezTo>
                        <a:close/>
                      </a:path>
                    </a:pathLst>
                  </a:custGeom>
                  <a:solidFill>
                    <a:srgbClr val="30220E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98" name="Forme libre : forme 97">
                    <a:extLst>
                      <a:ext uri="{FF2B5EF4-FFF2-40B4-BE49-F238E27FC236}">
                        <a16:creationId xmlns:a16="http://schemas.microsoft.com/office/drawing/2014/main" id="{ABAA40B9-A639-4182-BF6C-9D20FB1CC40D}"/>
                      </a:ext>
                    </a:extLst>
                  </p:cNvPr>
                  <p:cNvSpPr/>
                  <p:nvPr/>
                </p:nvSpPr>
                <p:spPr>
                  <a:xfrm>
                    <a:off x="1747241" y="2583662"/>
                    <a:ext cx="150836" cy="124816"/>
                  </a:xfrm>
                  <a:custGeom>
                    <a:avLst/>
                    <a:gdLst>
                      <a:gd name="connsiteX0" fmla="*/ 68744 w 150836"/>
                      <a:gd name="connsiteY0" fmla="*/ 4508 h 124816"/>
                      <a:gd name="connsiteX1" fmla="*/ 6095 w 150836"/>
                      <a:gd name="connsiteY1" fmla="*/ 75206 h 124816"/>
                      <a:gd name="connsiteX2" fmla="*/ 146091 w 150836"/>
                      <a:gd name="connsiteY2" fmla="*/ 96381 h 124816"/>
                      <a:gd name="connsiteX3" fmla="*/ 68744 w 150836"/>
                      <a:gd name="connsiteY3" fmla="*/ 4508 h 124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0836" h="124816">
                        <a:moveTo>
                          <a:pt x="68744" y="4508"/>
                        </a:moveTo>
                        <a:cubicBezTo>
                          <a:pt x="33307" y="-15179"/>
                          <a:pt x="-20242" y="27082"/>
                          <a:pt x="6095" y="75206"/>
                        </a:cubicBezTo>
                        <a:cubicBezTo>
                          <a:pt x="32432" y="123330"/>
                          <a:pt x="121592" y="146342"/>
                          <a:pt x="146091" y="96381"/>
                        </a:cubicBezTo>
                        <a:cubicBezTo>
                          <a:pt x="170591" y="46420"/>
                          <a:pt x="68744" y="4508"/>
                          <a:pt x="68744" y="4508"/>
                        </a:cubicBezTo>
                        <a:close/>
                      </a:path>
                    </a:pathLst>
                  </a:custGeom>
                  <a:solidFill>
                    <a:srgbClr val="59421C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99" name="Forme libre : forme 98">
                    <a:extLst>
                      <a:ext uri="{FF2B5EF4-FFF2-40B4-BE49-F238E27FC236}">
                        <a16:creationId xmlns:a16="http://schemas.microsoft.com/office/drawing/2014/main" id="{98D9585E-3C6F-4DD9-9048-97F9AA77B399}"/>
                      </a:ext>
                    </a:extLst>
                  </p:cNvPr>
                  <p:cNvSpPr/>
                  <p:nvPr/>
                </p:nvSpPr>
                <p:spPr>
                  <a:xfrm>
                    <a:off x="1727047" y="2075796"/>
                    <a:ext cx="672282" cy="663630"/>
                  </a:xfrm>
                  <a:custGeom>
                    <a:avLst/>
                    <a:gdLst>
                      <a:gd name="connsiteX0" fmla="*/ 444704 w 672282"/>
                      <a:gd name="connsiteY0" fmla="*/ 25449 h 663630"/>
                      <a:gd name="connsiteX1" fmla="*/ 190961 w 672282"/>
                      <a:gd name="connsiteY1" fmla="*/ 34199 h 663630"/>
                      <a:gd name="connsiteX2" fmla="*/ 87888 w 672282"/>
                      <a:gd name="connsiteY2" fmla="*/ 553149 h 663630"/>
                      <a:gd name="connsiteX3" fmla="*/ 464129 w 672282"/>
                      <a:gd name="connsiteY3" fmla="*/ 618159 h 663630"/>
                      <a:gd name="connsiteX4" fmla="*/ 668611 w 672282"/>
                      <a:gd name="connsiteY4" fmla="*/ 309642 h 663630"/>
                      <a:gd name="connsiteX5" fmla="*/ 444704 w 672282"/>
                      <a:gd name="connsiteY5" fmla="*/ 25449 h 663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2282" h="663630">
                        <a:moveTo>
                          <a:pt x="444704" y="25449"/>
                        </a:moveTo>
                        <a:cubicBezTo>
                          <a:pt x="349856" y="-21363"/>
                          <a:pt x="244771" y="3837"/>
                          <a:pt x="190961" y="34199"/>
                        </a:cubicBezTo>
                        <a:cubicBezTo>
                          <a:pt x="-93845" y="196857"/>
                          <a:pt x="-1535" y="404664"/>
                          <a:pt x="87888" y="553149"/>
                        </a:cubicBezTo>
                        <a:cubicBezTo>
                          <a:pt x="164361" y="680283"/>
                          <a:pt x="319494" y="690608"/>
                          <a:pt x="464129" y="618159"/>
                        </a:cubicBezTo>
                        <a:cubicBezTo>
                          <a:pt x="608763" y="545711"/>
                          <a:pt x="687336" y="402652"/>
                          <a:pt x="668611" y="309642"/>
                        </a:cubicBezTo>
                        <a:cubicBezTo>
                          <a:pt x="649886" y="216632"/>
                          <a:pt x="539639" y="72348"/>
                          <a:pt x="444704" y="25449"/>
                        </a:cubicBezTo>
                        <a:close/>
                      </a:path>
                    </a:pathLst>
                  </a:custGeom>
                  <a:solidFill>
                    <a:srgbClr val="59421C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100" name="Forme libre : forme 99">
                    <a:extLst>
                      <a:ext uri="{FF2B5EF4-FFF2-40B4-BE49-F238E27FC236}">
                        <a16:creationId xmlns:a16="http://schemas.microsoft.com/office/drawing/2014/main" id="{F7EE9F1E-255C-454E-8FD4-7AD8BDAAAC83}"/>
                      </a:ext>
                    </a:extLst>
                  </p:cNvPr>
                  <p:cNvSpPr/>
                  <p:nvPr/>
                </p:nvSpPr>
                <p:spPr>
                  <a:xfrm>
                    <a:off x="2013056" y="2167957"/>
                    <a:ext cx="225787" cy="287547"/>
                  </a:xfrm>
                  <a:custGeom>
                    <a:avLst/>
                    <a:gdLst>
                      <a:gd name="connsiteX0" fmla="*/ 200081 w 225787"/>
                      <a:gd name="connsiteY0" fmla="*/ 212843 h 287547"/>
                      <a:gd name="connsiteX1" fmla="*/ 182582 w 225787"/>
                      <a:gd name="connsiteY1" fmla="*/ 206718 h 287547"/>
                      <a:gd name="connsiteX2" fmla="*/ 163769 w 225787"/>
                      <a:gd name="connsiteY2" fmla="*/ 210656 h 287547"/>
                      <a:gd name="connsiteX3" fmla="*/ 150294 w 225787"/>
                      <a:gd name="connsiteY3" fmla="*/ 223780 h 287547"/>
                      <a:gd name="connsiteX4" fmla="*/ 147320 w 225787"/>
                      <a:gd name="connsiteY4" fmla="*/ 229643 h 287547"/>
                      <a:gd name="connsiteX5" fmla="*/ -552 w 225787"/>
                      <a:gd name="connsiteY5" fmla="*/ -127 h 287547"/>
                      <a:gd name="connsiteX6" fmla="*/ -552 w 225787"/>
                      <a:gd name="connsiteY6" fmla="*/ -127 h 287547"/>
                      <a:gd name="connsiteX7" fmla="*/ 145308 w 225787"/>
                      <a:gd name="connsiteY7" fmla="*/ 243905 h 287547"/>
                      <a:gd name="connsiteX8" fmla="*/ 150820 w 225787"/>
                      <a:gd name="connsiteY8" fmla="*/ 252655 h 287547"/>
                      <a:gd name="connsiteX9" fmla="*/ 153619 w 225787"/>
                      <a:gd name="connsiteY9" fmla="*/ 242242 h 287547"/>
                      <a:gd name="connsiteX10" fmla="*/ 159307 w 225787"/>
                      <a:gd name="connsiteY10" fmla="*/ 228593 h 287547"/>
                      <a:gd name="connsiteX11" fmla="*/ 169194 w 225787"/>
                      <a:gd name="connsiteY11" fmla="*/ 219143 h 287547"/>
                      <a:gd name="connsiteX12" fmla="*/ 182056 w 225787"/>
                      <a:gd name="connsiteY12" fmla="*/ 216605 h 287547"/>
                      <a:gd name="connsiteX13" fmla="*/ 195093 w 225787"/>
                      <a:gd name="connsiteY13" fmla="*/ 221155 h 287547"/>
                      <a:gd name="connsiteX14" fmla="*/ 212155 w 225787"/>
                      <a:gd name="connsiteY14" fmla="*/ 243905 h 287547"/>
                      <a:gd name="connsiteX15" fmla="*/ 214518 w 225787"/>
                      <a:gd name="connsiteY15" fmla="*/ 258429 h 287547"/>
                      <a:gd name="connsiteX16" fmla="*/ 213205 w 225787"/>
                      <a:gd name="connsiteY16" fmla="*/ 273391 h 287547"/>
                      <a:gd name="connsiteX17" fmla="*/ 212243 w 225787"/>
                      <a:gd name="connsiteY17" fmla="*/ 278729 h 287547"/>
                      <a:gd name="connsiteX18" fmla="*/ 212243 w 225787"/>
                      <a:gd name="connsiteY18" fmla="*/ 282754 h 287547"/>
                      <a:gd name="connsiteX19" fmla="*/ 214343 w 225787"/>
                      <a:gd name="connsiteY19" fmla="*/ 286954 h 287547"/>
                      <a:gd name="connsiteX20" fmla="*/ 218631 w 225787"/>
                      <a:gd name="connsiteY20" fmla="*/ 285029 h 287547"/>
                      <a:gd name="connsiteX21" fmla="*/ 220993 w 225787"/>
                      <a:gd name="connsiteY21" fmla="*/ 281266 h 287547"/>
                      <a:gd name="connsiteX22" fmla="*/ 223006 w 225787"/>
                      <a:gd name="connsiteY22" fmla="*/ 275579 h 287547"/>
                      <a:gd name="connsiteX23" fmla="*/ 224843 w 225787"/>
                      <a:gd name="connsiteY23" fmla="*/ 258079 h 287547"/>
                      <a:gd name="connsiteX24" fmla="*/ 222130 w 225787"/>
                      <a:gd name="connsiteY24" fmla="*/ 240580 h 287547"/>
                      <a:gd name="connsiteX25" fmla="*/ 200080 w 225787"/>
                      <a:gd name="connsiteY25" fmla="*/ 212843 h 2875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225787" h="287547">
                        <a:moveTo>
                          <a:pt x="200081" y="212843"/>
                        </a:moveTo>
                        <a:cubicBezTo>
                          <a:pt x="194810" y="209456"/>
                          <a:pt x="188815" y="207357"/>
                          <a:pt x="182582" y="206718"/>
                        </a:cubicBezTo>
                        <a:cubicBezTo>
                          <a:pt x="176061" y="206171"/>
                          <a:pt x="169523" y="207540"/>
                          <a:pt x="163769" y="210656"/>
                        </a:cubicBezTo>
                        <a:cubicBezTo>
                          <a:pt x="158210" y="213781"/>
                          <a:pt x="153565" y="218305"/>
                          <a:pt x="150294" y="223780"/>
                        </a:cubicBezTo>
                        <a:cubicBezTo>
                          <a:pt x="149181" y="225670"/>
                          <a:pt x="148188" y="227628"/>
                          <a:pt x="147320" y="229643"/>
                        </a:cubicBezTo>
                        <a:cubicBezTo>
                          <a:pt x="98583" y="152557"/>
                          <a:pt x="49060" y="75909"/>
                          <a:pt x="-552" y="-127"/>
                        </a:cubicBezTo>
                        <a:cubicBezTo>
                          <a:pt x="-552" y="-827"/>
                          <a:pt x="-1427" y="-127"/>
                          <a:pt x="-552" y="-127"/>
                        </a:cubicBezTo>
                        <a:cubicBezTo>
                          <a:pt x="48185" y="80809"/>
                          <a:pt x="95696" y="162882"/>
                          <a:pt x="145308" y="243905"/>
                        </a:cubicBezTo>
                        <a:lnTo>
                          <a:pt x="150820" y="252655"/>
                        </a:lnTo>
                        <a:lnTo>
                          <a:pt x="153619" y="242242"/>
                        </a:lnTo>
                        <a:cubicBezTo>
                          <a:pt x="154843" y="237441"/>
                          <a:pt x="156760" y="232843"/>
                          <a:pt x="159307" y="228593"/>
                        </a:cubicBezTo>
                        <a:cubicBezTo>
                          <a:pt x="161733" y="224642"/>
                          <a:pt x="165139" y="221387"/>
                          <a:pt x="169194" y="219143"/>
                        </a:cubicBezTo>
                        <a:cubicBezTo>
                          <a:pt x="173137" y="217043"/>
                          <a:pt x="177613" y="216160"/>
                          <a:pt x="182056" y="216605"/>
                        </a:cubicBezTo>
                        <a:cubicBezTo>
                          <a:pt x="186697" y="217085"/>
                          <a:pt x="191162" y="218643"/>
                          <a:pt x="195093" y="221155"/>
                        </a:cubicBezTo>
                        <a:cubicBezTo>
                          <a:pt x="203258" y="226518"/>
                          <a:pt x="209292" y="234565"/>
                          <a:pt x="212155" y="243905"/>
                        </a:cubicBezTo>
                        <a:cubicBezTo>
                          <a:pt x="213564" y="248625"/>
                          <a:pt x="214357" y="253506"/>
                          <a:pt x="214518" y="258429"/>
                        </a:cubicBezTo>
                        <a:cubicBezTo>
                          <a:pt x="214602" y="263449"/>
                          <a:pt x="214162" y="268463"/>
                          <a:pt x="213205" y="273391"/>
                        </a:cubicBezTo>
                        <a:cubicBezTo>
                          <a:pt x="212753" y="275144"/>
                          <a:pt x="212431" y="276928"/>
                          <a:pt x="212243" y="278729"/>
                        </a:cubicBezTo>
                        <a:cubicBezTo>
                          <a:pt x="212115" y="280068"/>
                          <a:pt x="212115" y="281415"/>
                          <a:pt x="212243" y="282754"/>
                        </a:cubicBezTo>
                        <a:cubicBezTo>
                          <a:pt x="212244" y="285029"/>
                          <a:pt x="213206" y="286516"/>
                          <a:pt x="214343" y="286954"/>
                        </a:cubicBezTo>
                        <a:cubicBezTo>
                          <a:pt x="215481" y="287391"/>
                          <a:pt x="216968" y="286954"/>
                          <a:pt x="218631" y="285029"/>
                        </a:cubicBezTo>
                        <a:cubicBezTo>
                          <a:pt x="219585" y="283887"/>
                          <a:pt x="220379" y="282621"/>
                          <a:pt x="220993" y="281266"/>
                        </a:cubicBezTo>
                        <a:cubicBezTo>
                          <a:pt x="221799" y="279421"/>
                          <a:pt x="222472" y="277521"/>
                          <a:pt x="223006" y="275579"/>
                        </a:cubicBezTo>
                        <a:cubicBezTo>
                          <a:pt x="224285" y="269835"/>
                          <a:pt x="224903" y="263963"/>
                          <a:pt x="224843" y="258079"/>
                        </a:cubicBezTo>
                        <a:cubicBezTo>
                          <a:pt x="224777" y="252147"/>
                          <a:pt x="223863" y="246254"/>
                          <a:pt x="222130" y="240580"/>
                        </a:cubicBezTo>
                        <a:cubicBezTo>
                          <a:pt x="218269" y="229029"/>
                          <a:pt x="210462" y="219209"/>
                          <a:pt x="200080" y="212843"/>
                        </a:cubicBezTo>
                        <a:close/>
                      </a:path>
                    </a:pathLst>
                  </a:custGeom>
                  <a:solidFill>
                    <a:srgbClr val="4C3718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101" name="Forme libre : forme 100">
                    <a:extLst>
                      <a:ext uri="{FF2B5EF4-FFF2-40B4-BE49-F238E27FC236}">
                        <a16:creationId xmlns:a16="http://schemas.microsoft.com/office/drawing/2014/main" id="{8852C46E-5855-44A6-9682-12592B7CD4B3}"/>
                      </a:ext>
                    </a:extLst>
                  </p:cNvPr>
                  <p:cNvSpPr/>
                  <p:nvPr/>
                </p:nvSpPr>
                <p:spPr>
                  <a:xfrm>
                    <a:off x="1782476" y="2628148"/>
                    <a:ext cx="50826" cy="57085"/>
                  </a:xfrm>
                  <a:custGeom>
                    <a:avLst/>
                    <a:gdLst>
                      <a:gd name="connsiteX0" fmla="*/ 48996 w 50826"/>
                      <a:gd name="connsiteY0" fmla="*/ 21796 h 57085"/>
                      <a:gd name="connsiteX1" fmla="*/ 17409 w 50826"/>
                      <a:gd name="connsiteY1" fmla="*/ 31858 h 57085"/>
                      <a:gd name="connsiteX2" fmla="*/ 20471 w 50826"/>
                      <a:gd name="connsiteY2" fmla="*/ 36058 h 57085"/>
                      <a:gd name="connsiteX3" fmla="*/ 49259 w 50826"/>
                      <a:gd name="connsiteY3" fmla="*/ 55133 h 57085"/>
                      <a:gd name="connsiteX4" fmla="*/ 49257 w 50826"/>
                      <a:gd name="connsiteY4" fmla="*/ 56620 h 57085"/>
                      <a:gd name="connsiteX5" fmla="*/ 15834 w 50826"/>
                      <a:gd name="connsiteY5" fmla="*/ 40783 h 57085"/>
                      <a:gd name="connsiteX6" fmla="*/ 3409 w 50826"/>
                      <a:gd name="connsiteY6" fmla="*/ 25821 h 57085"/>
                      <a:gd name="connsiteX7" fmla="*/ -91 w 50826"/>
                      <a:gd name="connsiteY7" fmla="*/ 4209 h 57085"/>
                      <a:gd name="connsiteX8" fmla="*/ 5509 w 50826"/>
                      <a:gd name="connsiteY8" fmla="*/ -428 h 57085"/>
                      <a:gd name="connsiteX9" fmla="*/ 9358 w 50826"/>
                      <a:gd name="connsiteY9" fmla="*/ 1847 h 57085"/>
                      <a:gd name="connsiteX10" fmla="*/ 10758 w 50826"/>
                      <a:gd name="connsiteY10" fmla="*/ 6046 h 57085"/>
                      <a:gd name="connsiteX11" fmla="*/ 10759 w 50826"/>
                      <a:gd name="connsiteY11" fmla="*/ 8584 h 57085"/>
                      <a:gd name="connsiteX12" fmla="*/ 11897 w 50826"/>
                      <a:gd name="connsiteY12" fmla="*/ 21796 h 57085"/>
                      <a:gd name="connsiteX13" fmla="*/ 14171 w 50826"/>
                      <a:gd name="connsiteY13" fmla="*/ 20484 h 57085"/>
                      <a:gd name="connsiteX14" fmla="*/ 48644 w 50826"/>
                      <a:gd name="connsiteY14" fmla="*/ 20484 h 57085"/>
                      <a:gd name="connsiteX15" fmla="*/ 48996 w 50826"/>
                      <a:gd name="connsiteY15" fmla="*/ 21796 h 57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50826" h="57085">
                        <a:moveTo>
                          <a:pt x="48996" y="21796"/>
                        </a:moveTo>
                        <a:cubicBezTo>
                          <a:pt x="39495" y="27784"/>
                          <a:pt x="28623" y="31247"/>
                          <a:pt x="17409" y="31858"/>
                        </a:cubicBezTo>
                        <a:cubicBezTo>
                          <a:pt x="18459" y="33259"/>
                          <a:pt x="19334" y="34746"/>
                          <a:pt x="20471" y="36058"/>
                        </a:cubicBezTo>
                        <a:cubicBezTo>
                          <a:pt x="28078" y="45002"/>
                          <a:pt x="38056" y="51614"/>
                          <a:pt x="49259" y="55133"/>
                        </a:cubicBezTo>
                        <a:cubicBezTo>
                          <a:pt x="50221" y="55133"/>
                          <a:pt x="49958" y="56883"/>
                          <a:pt x="49257" y="56620"/>
                        </a:cubicBezTo>
                        <a:cubicBezTo>
                          <a:pt x="36876" y="54501"/>
                          <a:pt x="25314" y="49023"/>
                          <a:pt x="15834" y="40783"/>
                        </a:cubicBezTo>
                        <a:cubicBezTo>
                          <a:pt x="10840" y="36569"/>
                          <a:pt x="6634" y="31503"/>
                          <a:pt x="3409" y="25821"/>
                        </a:cubicBezTo>
                        <a:cubicBezTo>
                          <a:pt x="-702" y="19413"/>
                          <a:pt x="-1969" y="11587"/>
                          <a:pt x="-91" y="4209"/>
                        </a:cubicBezTo>
                        <a:cubicBezTo>
                          <a:pt x="627" y="1648"/>
                          <a:pt x="2859" y="-199"/>
                          <a:pt x="5509" y="-428"/>
                        </a:cubicBezTo>
                        <a:cubicBezTo>
                          <a:pt x="7139" y="-543"/>
                          <a:pt x="8672" y="363"/>
                          <a:pt x="9358" y="1847"/>
                        </a:cubicBezTo>
                        <a:cubicBezTo>
                          <a:pt x="9968" y="3195"/>
                          <a:pt x="10437" y="4602"/>
                          <a:pt x="10758" y="6046"/>
                        </a:cubicBezTo>
                        <a:cubicBezTo>
                          <a:pt x="10759" y="7096"/>
                          <a:pt x="11459" y="8059"/>
                          <a:pt x="10759" y="8584"/>
                        </a:cubicBezTo>
                        <a:cubicBezTo>
                          <a:pt x="9498" y="12978"/>
                          <a:pt x="9903" y="17683"/>
                          <a:pt x="11897" y="21796"/>
                        </a:cubicBezTo>
                        <a:cubicBezTo>
                          <a:pt x="12684" y="20746"/>
                          <a:pt x="13471" y="20221"/>
                          <a:pt x="14171" y="20484"/>
                        </a:cubicBezTo>
                        <a:cubicBezTo>
                          <a:pt x="25440" y="23675"/>
                          <a:pt x="37375" y="23675"/>
                          <a:pt x="48644" y="20484"/>
                        </a:cubicBezTo>
                        <a:cubicBezTo>
                          <a:pt x="48908" y="19871"/>
                          <a:pt x="49520" y="21359"/>
                          <a:pt x="48996" y="21796"/>
                        </a:cubicBezTo>
                        <a:close/>
                      </a:path>
                    </a:pathLst>
                  </a:custGeom>
                  <a:solidFill>
                    <a:srgbClr val="4C3718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102" name="Forme libre : forme 101">
                    <a:extLst>
                      <a:ext uri="{FF2B5EF4-FFF2-40B4-BE49-F238E27FC236}">
                        <a16:creationId xmlns:a16="http://schemas.microsoft.com/office/drawing/2014/main" id="{B60F9DC0-0867-44C2-A6E2-5E8E18E319E2}"/>
                      </a:ext>
                    </a:extLst>
                  </p:cNvPr>
                  <p:cNvSpPr/>
                  <p:nvPr/>
                </p:nvSpPr>
                <p:spPr>
                  <a:xfrm>
                    <a:off x="2104180" y="2675069"/>
                    <a:ext cx="146122" cy="116160"/>
                  </a:xfrm>
                  <a:custGeom>
                    <a:avLst/>
                    <a:gdLst>
                      <a:gd name="connsiteX0" fmla="*/ -941 w 146122"/>
                      <a:gd name="connsiteY0" fmla="*/ 29648 h 116160"/>
                      <a:gd name="connsiteX1" fmla="*/ 32572 w 146122"/>
                      <a:gd name="connsiteY1" fmla="*/ 108396 h 116160"/>
                      <a:gd name="connsiteX2" fmla="*/ 145181 w 146122"/>
                      <a:gd name="connsiteY2" fmla="*/ 84160 h 116160"/>
                      <a:gd name="connsiteX3" fmla="*/ 117269 w 146122"/>
                      <a:gd name="connsiteY3" fmla="*/ 2524 h 116160"/>
                      <a:gd name="connsiteX4" fmla="*/ -941 w 146122"/>
                      <a:gd name="connsiteY4" fmla="*/ 29648 h 116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122" h="116160">
                        <a:moveTo>
                          <a:pt x="-941" y="29648"/>
                        </a:moveTo>
                        <a:lnTo>
                          <a:pt x="32572" y="108396"/>
                        </a:lnTo>
                        <a:cubicBezTo>
                          <a:pt x="32572" y="108396"/>
                          <a:pt x="98544" y="135958"/>
                          <a:pt x="145181" y="84160"/>
                        </a:cubicBezTo>
                        <a:cubicBezTo>
                          <a:pt x="145181" y="84160"/>
                          <a:pt x="107294" y="16699"/>
                          <a:pt x="117269" y="2524"/>
                        </a:cubicBezTo>
                        <a:cubicBezTo>
                          <a:pt x="127244" y="-11650"/>
                          <a:pt x="-941" y="29648"/>
                          <a:pt x="-941" y="29648"/>
                        </a:cubicBezTo>
                        <a:close/>
                      </a:path>
                    </a:pathLst>
                  </a:custGeom>
                  <a:solidFill>
                    <a:srgbClr val="59421C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105" name="Forme libre : forme 104">
                    <a:extLst>
                      <a:ext uri="{FF2B5EF4-FFF2-40B4-BE49-F238E27FC236}">
                        <a16:creationId xmlns:a16="http://schemas.microsoft.com/office/drawing/2014/main" id="{FE7E82AD-F4E9-40DC-8634-2BB7F1059A45}"/>
                      </a:ext>
                    </a:extLst>
                  </p:cNvPr>
                  <p:cNvSpPr/>
                  <p:nvPr/>
                </p:nvSpPr>
                <p:spPr>
                  <a:xfrm>
                    <a:off x="2065856" y="2567372"/>
                    <a:ext cx="119434" cy="40397"/>
                  </a:xfrm>
                  <a:custGeom>
                    <a:avLst/>
                    <a:gdLst>
                      <a:gd name="connsiteX0" fmla="*/ 118494 w 119434"/>
                      <a:gd name="connsiteY0" fmla="*/ 1198 h 40397"/>
                      <a:gd name="connsiteX1" fmla="*/ -941 w 119434"/>
                      <a:gd name="connsiteY1" fmla="*/ 39960 h 40397"/>
                      <a:gd name="connsiteX2" fmla="*/ 118494 w 119434"/>
                      <a:gd name="connsiteY2" fmla="*/ 1198 h 40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9434" h="40397">
                        <a:moveTo>
                          <a:pt x="118494" y="1198"/>
                        </a:moveTo>
                        <a:lnTo>
                          <a:pt x="-941" y="39960"/>
                        </a:lnTo>
                        <a:cubicBezTo>
                          <a:pt x="-941" y="39960"/>
                          <a:pt x="47621" y="-10001"/>
                          <a:pt x="118494" y="1198"/>
                        </a:cubicBezTo>
                        <a:close/>
                      </a:path>
                    </a:pathLst>
                  </a:custGeom>
                  <a:solidFill>
                    <a:srgbClr val="30220E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106" name="Forme libre : forme 105">
                    <a:extLst>
                      <a:ext uri="{FF2B5EF4-FFF2-40B4-BE49-F238E27FC236}">
                        <a16:creationId xmlns:a16="http://schemas.microsoft.com/office/drawing/2014/main" id="{83EC591A-A6FA-4355-B527-BE141752FCCF}"/>
                      </a:ext>
                    </a:extLst>
                  </p:cNvPr>
                  <p:cNvSpPr/>
                  <p:nvPr/>
                </p:nvSpPr>
                <p:spPr>
                  <a:xfrm>
                    <a:off x="1897501" y="2283184"/>
                    <a:ext cx="107495" cy="51252"/>
                  </a:xfrm>
                  <a:custGeom>
                    <a:avLst/>
                    <a:gdLst>
                      <a:gd name="connsiteX0" fmla="*/ 106078 w 107495"/>
                      <a:gd name="connsiteY0" fmla="*/ 6094 h 51252"/>
                      <a:gd name="connsiteX1" fmla="*/ 10618 w 107495"/>
                      <a:gd name="connsiteY1" fmla="*/ 50805 h 51252"/>
                      <a:gd name="connsiteX2" fmla="*/ 106078 w 107495"/>
                      <a:gd name="connsiteY2" fmla="*/ 6094 h 5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495" h="51252">
                        <a:moveTo>
                          <a:pt x="106078" y="6094"/>
                        </a:moveTo>
                        <a:cubicBezTo>
                          <a:pt x="112028" y="17993"/>
                          <a:pt x="61366" y="49843"/>
                          <a:pt x="10618" y="50805"/>
                        </a:cubicBezTo>
                        <a:cubicBezTo>
                          <a:pt x="-40131" y="51767"/>
                          <a:pt x="91816" y="-22431"/>
                          <a:pt x="106078" y="6094"/>
                        </a:cubicBezTo>
                        <a:close/>
                      </a:path>
                    </a:pathLst>
                  </a:custGeom>
                  <a:solidFill>
                    <a:srgbClr val="30220E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107" name="Forme libre : forme 106">
                    <a:extLst>
                      <a:ext uri="{FF2B5EF4-FFF2-40B4-BE49-F238E27FC236}">
                        <a16:creationId xmlns:a16="http://schemas.microsoft.com/office/drawing/2014/main" id="{0C68388E-FC90-4F73-92A8-2997A0E2C498}"/>
                      </a:ext>
                    </a:extLst>
                  </p:cNvPr>
                  <p:cNvSpPr/>
                  <p:nvPr/>
                </p:nvSpPr>
                <p:spPr>
                  <a:xfrm>
                    <a:off x="2137991" y="2169036"/>
                    <a:ext cx="101435" cy="61628"/>
                  </a:xfrm>
                  <a:custGeom>
                    <a:avLst/>
                    <a:gdLst>
                      <a:gd name="connsiteX0" fmla="*/ -103 w 101435"/>
                      <a:gd name="connsiteY0" fmla="*/ 57506 h 61628"/>
                      <a:gd name="connsiteX1" fmla="*/ 95358 w 101435"/>
                      <a:gd name="connsiteY1" fmla="*/ 12794 h 61628"/>
                      <a:gd name="connsiteX2" fmla="*/ -103 w 101435"/>
                      <a:gd name="connsiteY2" fmla="*/ 57506 h 61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1435" h="61628">
                        <a:moveTo>
                          <a:pt x="-103" y="57506"/>
                        </a:moveTo>
                        <a:cubicBezTo>
                          <a:pt x="5236" y="69668"/>
                          <a:pt x="61847" y="50944"/>
                          <a:pt x="95358" y="12794"/>
                        </a:cubicBezTo>
                        <a:cubicBezTo>
                          <a:pt x="128870" y="-25355"/>
                          <a:pt x="-13052" y="28194"/>
                          <a:pt x="-103" y="57506"/>
                        </a:cubicBezTo>
                        <a:close/>
                      </a:path>
                    </a:pathLst>
                  </a:custGeom>
                  <a:solidFill>
                    <a:srgbClr val="30220E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108" name="Forme libre : forme 107">
                    <a:extLst>
                      <a:ext uri="{FF2B5EF4-FFF2-40B4-BE49-F238E27FC236}">
                        <a16:creationId xmlns:a16="http://schemas.microsoft.com/office/drawing/2014/main" id="{0B75BE02-DD5E-4089-B300-A23E4314B2ED}"/>
                      </a:ext>
                    </a:extLst>
                  </p:cNvPr>
                  <p:cNvSpPr/>
                  <p:nvPr/>
                </p:nvSpPr>
                <p:spPr>
                  <a:xfrm>
                    <a:off x="1796888" y="2070271"/>
                    <a:ext cx="279993" cy="135818"/>
                  </a:xfrm>
                  <a:custGeom>
                    <a:avLst/>
                    <a:gdLst>
                      <a:gd name="connsiteX0" fmla="*/ -941 w 279993"/>
                      <a:gd name="connsiteY0" fmla="*/ 134659 h 135818"/>
                      <a:gd name="connsiteX1" fmla="*/ 279053 w 279993"/>
                      <a:gd name="connsiteY1" fmla="*/ 3412 h 135818"/>
                      <a:gd name="connsiteX2" fmla="*/ 205904 w 279993"/>
                      <a:gd name="connsiteY2" fmla="*/ -438 h 135818"/>
                      <a:gd name="connsiteX3" fmla="*/ 84195 w 279993"/>
                      <a:gd name="connsiteY3" fmla="*/ 48298 h 135818"/>
                      <a:gd name="connsiteX4" fmla="*/ 3785 w 279993"/>
                      <a:gd name="connsiteY4" fmla="*/ 109547 h 135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9993" h="135818">
                        <a:moveTo>
                          <a:pt x="-941" y="134659"/>
                        </a:moveTo>
                        <a:cubicBezTo>
                          <a:pt x="35108" y="135621"/>
                          <a:pt x="201617" y="148921"/>
                          <a:pt x="279053" y="3412"/>
                        </a:cubicBezTo>
                        <a:lnTo>
                          <a:pt x="205904" y="-438"/>
                        </a:lnTo>
                        <a:lnTo>
                          <a:pt x="84195" y="48298"/>
                        </a:lnTo>
                        <a:lnTo>
                          <a:pt x="3785" y="109547"/>
                        </a:lnTo>
                        <a:close/>
                      </a:path>
                    </a:pathLst>
                  </a:custGeom>
                  <a:solidFill>
                    <a:srgbClr val="30220E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109" name="Forme libre : forme 108">
                    <a:extLst>
                      <a:ext uri="{FF2B5EF4-FFF2-40B4-BE49-F238E27FC236}">
                        <a16:creationId xmlns:a16="http://schemas.microsoft.com/office/drawing/2014/main" id="{0DF7BB2B-BD74-43F6-84F8-FC45BB485250}"/>
                      </a:ext>
                    </a:extLst>
                  </p:cNvPr>
                  <p:cNvSpPr/>
                  <p:nvPr/>
                </p:nvSpPr>
                <p:spPr>
                  <a:xfrm>
                    <a:off x="2429585" y="2653794"/>
                    <a:ext cx="498124" cy="518424"/>
                  </a:xfrm>
                  <a:custGeom>
                    <a:avLst/>
                    <a:gdLst>
                      <a:gd name="connsiteX0" fmla="*/ -941 w 498124"/>
                      <a:gd name="connsiteY0" fmla="*/ -438 h 518424"/>
                      <a:gd name="connsiteX1" fmla="*/ 497184 w 498124"/>
                      <a:gd name="connsiteY1" fmla="*/ 517987 h 518424"/>
                      <a:gd name="connsiteX2" fmla="*/ -941 w 498124"/>
                      <a:gd name="connsiteY2" fmla="*/ -438 h 5184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8124" h="518424">
                        <a:moveTo>
                          <a:pt x="-941" y="-438"/>
                        </a:moveTo>
                        <a:cubicBezTo>
                          <a:pt x="46658" y="11112"/>
                          <a:pt x="390874" y="441076"/>
                          <a:pt x="497184" y="517987"/>
                        </a:cubicBezTo>
                        <a:cubicBezTo>
                          <a:pt x="497184" y="517987"/>
                          <a:pt x="201004" y="344216"/>
                          <a:pt x="-941" y="-438"/>
                        </a:cubicBezTo>
                        <a:close/>
                      </a:path>
                    </a:pathLst>
                  </a:custGeom>
                  <a:solidFill>
                    <a:srgbClr val="FFB600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110" name="Forme libre : forme 109">
                    <a:extLst>
                      <a:ext uri="{FF2B5EF4-FFF2-40B4-BE49-F238E27FC236}">
                        <a16:creationId xmlns:a16="http://schemas.microsoft.com/office/drawing/2014/main" id="{E57F24E1-776D-43B7-9FB8-7E222AEAA171}"/>
                      </a:ext>
                    </a:extLst>
                  </p:cNvPr>
                  <p:cNvSpPr/>
                  <p:nvPr/>
                </p:nvSpPr>
                <p:spPr>
                  <a:xfrm>
                    <a:off x="2553278" y="2834246"/>
                    <a:ext cx="337410" cy="314970"/>
                  </a:xfrm>
                  <a:custGeom>
                    <a:avLst/>
                    <a:gdLst>
                      <a:gd name="connsiteX0" fmla="*/ 15012 w 337410"/>
                      <a:gd name="connsiteY0" fmla="*/ 34442 h 314970"/>
                      <a:gd name="connsiteX1" fmla="*/ 162621 w 337410"/>
                      <a:gd name="connsiteY1" fmla="*/ 186513 h 314970"/>
                      <a:gd name="connsiteX2" fmla="*/ 332105 w 337410"/>
                      <a:gd name="connsiteY2" fmla="*/ 312511 h 314970"/>
                      <a:gd name="connsiteX3" fmla="*/ 333155 w 337410"/>
                      <a:gd name="connsiteY3" fmla="*/ 311023 h 314970"/>
                      <a:gd name="connsiteX4" fmla="*/ 168134 w 337410"/>
                      <a:gd name="connsiteY4" fmla="*/ 179776 h 314970"/>
                      <a:gd name="connsiteX5" fmla="*/ 26562 w 337410"/>
                      <a:gd name="connsiteY5" fmla="*/ 25518 h 314970"/>
                      <a:gd name="connsiteX6" fmla="*/ 312 w 337410"/>
                      <a:gd name="connsiteY6" fmla="*/ -207 h 314970"/>
                      <a:gd name="connsiteX7" fmla="*/ 15012 w 337410"/>
                      <a:gd name="connsiteY7" fmla="*/ 34442 h 314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37410" h="314970">
                        <a:moveTo>
                          <a:pt x="15012" y="34442"/>
                        </a:moveTo>
                        <a:cubicBezTo>
                          <a:pt x="58730" y="90183"/>
                          <a:pt x="108208" y="141155"/>
                          <a:pt x="162621" y="186513"/>
                        </a:cubicBezTo>
                        <a:cubicBezTo>
                          <a:pt x="216342" y="232120"/>
                          <a:pt x="272955" y="274207"/>
                          <a:pt x="332105" y="312511"/>
                        </a:cubicBezTo>
                        <a:cubicBezTo>
                          <a:pt x="337267" y="316011"/>
                          <a:pt x="338143" y="314610"/>
                          <a:pt x="333155" y="311023"/>
                        </a:cubicBezTo>
                        <a:cubicBezTo>
                          <a:pt x="275264" y="271028"/>
                          <a:pt x="220131" y="227180"/>
                          <a:pt x="168134" y="179776"/>
                        </a:cubicBezTo>
                        <a:cubicBezTo>
                          <a:pt x="115897" y="133228"/>
                          <a:pt x="68468" y="81548"/>
                          <a:pt x="26562" y="25518"/>
                        </a:cubicBezTo>
                        <a:cubicBezTo>
                          <a:pt x="12737" y="6181"/>
                          <a:pt x="3812" y="-1957"/>
                          <a:pt x="312" y="-207"/>
                        </a:cubicBezTo>
                        <a:cubicBezTo>
                          <a:pt x="-3187" y="1543"/>
                          <a:pt x="312" y="15018"/>
                          <a:pt x="15012" y="34442"/>
                        </a:cubicBezTo>
                        <a:close/>
                      </a:path>
                    </a:pathLst>
                  </a:custGeom>
                  <a:solidFill>
                    <a:srgbClr val="E2A00E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</p:grpSp>
          </p:grpSp>
          <p:grpSp>
            <p:nvGrpSpPr>
              <p:cNvPr id="130" name="Group 129">
                <a:extLst>
                  <a:ext uri="{FF2B5EF4-FFF2-40B4-BE49-F238E27FC236}">
                    <a16:creationId xmlns:a16="http://schemas.microsoft.com/office/drawing/2014/main" id="{34503CF7-28F0-4FFD-8165-649765AA8A3A}"/>
                  </a:ext>
                </a:extLst>
              </p:cNvPr>
              <p:cNvGrpSpPr/>
              <p:nvPr/>
            </p:nvGrpSpPr>
            <p:grpSpPr>
              <a:xfrm>
                <a:off x="1920084" y="2845852"/>
                <a:ext cx="1075436" cy="976351"/>
                <a:chOff x="1920084" y="2845852"/>
                <a:chExt cx="1075436" cy="976351"/>
              </a:xfrm>
            </p:grpSpPr>
            <p:sp>
              <p:nvSpPr>
                <p:cNvPr id="131" name="Forme libre : forme 112">
                  <a:extLst>
                    <a:ext uri="{FF2B5EF4-FFF2-40B4-BE49-F238E27FC236}">
                      <a16:creationId xmlns:a16="http://schemas.microsoft.com/office/drawing/2014/main" id="{77DE3B18-8090-426E-A4B1-A7B5E180A3F2}"/>
                    </a:ext>
                  </a:extLst>
                </p:cNvPr>
                <p:cNvSpPr/>
                <p:nvPr/>
              </p:nvSpPr>
              <p:spPr>
                <a:xfrm>
                  <a:off x="2052556" y="3498673"/>
                  <a:ext cx="942964" cy="320767"/>
                </a:xfrm>
                <a:custGeom>
                  <a:avLst/>
                  <a:gdLst>
                    <a:gd name="connsiteX0" fmla="*/ 0 w 942964"/>
                    <a:gd name="connsiteY0" fmla="*/ 62299 h 320767"/>
                    <a:gd name="connsiteX1" fmla="*/ 155309 w 942964"/>
                    <a:gd name="connsiteY1" fmla="*/ 0 h 320767"/>
                    <a:gd name="connsiteX2" fmla="*/ 942877 w 942964"/>
                    <a:gd name="connsiteY2" fmla="*/ 127659 h 320767"/>
                    <a:gd name="connsiteX3" fmla="*/ 838142 w 942964"/>
                    <a:gd name="connsiteY3" fmla="*/ 198095 h 320767"/>
                    <a:gd name="connsiteX4" fmla="*/ 942877 w 942964"/>
                    <a:gd name="connsiteY4" fmla="*/ 127659 h 320767"/>
                    <a:gd name="connsiteX5" fmla="*/ 942964 w 942964"/>
                    <a:gd name="connsiteY5" fmla="*/ 246482 h 320767"/>
                    <a:gd name="connsiteX6" fmla="*/ 838142 w 942964"/>
                    <a:gd name="connsiteY6" fmla="*/ 320767 h 320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42964" h="320767">
                      <a:moveTo>
                        <a:pt x="0" y="62299"/>
                      </a:moveTo>
                      <a:lnTo>
                        <a:pt x="155309" y="0"/>
                      </a:lnTo>
                      <a:lnTo>
                        <a:pt x="942877" y="127659"/>
                      </a:lnTo>
                      <a:lnTo>
                        <a:pt x="838142" y="198095"/>
                      </a:lnTo>
                      <a:lnTo>
                        <a:pt x="942877" y="127659"/>
                      </a:lnTo>
                      <a:lnTo>
                        <a:pt x="942964" y="246482"/>
                      </a:lnTo>
                      <a:lnTo>
                        <a:pt x="838142" y="320767"/>
                      </a:lnTo>
                    </a:path>
                  </a:pathLst>
                </a:custGeom>
                <a:solidFill>
                  <a:srgbClr val="D8D8D8"/>
                </a:solidFill>
                <a:ln w="87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32" name="Forme libre : forme 113">
                  <a:extLst>
                    <a:ext uri="{FF2B5EF4-FFF2-40B4-BE49-F238E27FC236}">
                      <a16:creationId xmlns:a16="http://schemas.microsoft.com/office/drawing/2014/main" id="{48529255-373B-48AC-AC81-88430B1F401E}"/>
                    </a:ext>
                  </a:extLst>
                </p:cNvPr>
                <p:cNvSpPr/>
                <p:nvPr/>
              </p:nvSpPr>
              <p:spPr>
                <a:xfrm>
                  <a:off x="2052556" y="3560972"/>
                  <a:ext cx="838142" cy="258468"/>
                </a:xfrm>
                <a:custGeom>
                  <a:avLst/>
                  <a:gdLst>
                    <a:gd name="connsiteX0" fmla="*/ 0 w 838142"/>
                    <a:gd name="connsiteY0" fmla="*/ 201158 h 258468"/>
                    <a:gd name="connsiteX1" fmla="*/ 0 w 838142"/>
                    <a:gd name="connsiteY1" fmla="*/ 0 h 258468"/>
                    <a:gd name="connsiteX2" fmla="*/ 838142 w 838142"/>
                    <a:gd name="connsiteY2" fmla="*/ 135797 h 258468"/>
                    <a:gd name="connsiteX3" fmla="*/ 838142 w 838142"/>
                    <a:gd name="connsiteY3" fmla="*/ 258469 h 258468"/>
                    <a:gd name="connsiteX4" fmla="*/ 132034 w 838142"/>
                    <a:gd name="connsiteY4" fmla="*/ 151284 h 258468"/>
                    <a:gd name="connsiteX5" fmla="*/ 132034 w 838142"/>
                    <a:gd name="connsiteY5" fmla="*/ 226882 h 258468"/>
                    <a:gd name="connsiteX6" fmla="*/ 0 w 838142"/>
                    <a:gd name="connsiteY6" fmla="*/ 201158 h 258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38142" h="258468">
                      <a:moveTo>
                        <a:pt x="0" y="201158"/>
                      </a:moveTo>
                      <a:lnTo>
                        <a:pt x="0" y="0"/>
                      </a:lnTo>
                      <a:lnTo>
                        <a:pt x="838142" y="135797"/>
                      </a:lnTo>
                      <a:lnTo>
                        <a:pt x="838142" y="258469"/>
                      </a:lnTo>
                      <a:lnTo>
                        <a:pt x="132034" y="151284"/>
                      </a:lnTo>
                      <a:lnTo>
                        <a:pt x="132034" y="226882"/>
                      </a:lnTo>
                      <a:lnTo>
                        <a:pt x="0" y="201158"/>
                      </a:lnTo>
                      <a:close/>
                    </a:path>
                  </a:pathLst>
                </a:custGeom>
                <a:solidFill>
                  <a:srgbClr val="EFEFEF"/>
                </a:solidFill>
                <a:ln w="87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33" name="Forme libre : forme 114">
                  <a:extLst>
                    <a:ext uri="{FF2B5EF4-FFF2-40B4-BE49-F238E27FC236}">
                      <a16:creationId xmlns:a16="http://schemas.microsoft.com/office/drawing/2014/main" id="{72174D94-04B8-4712-A827-42E74A4DD889}"/>
                    </a:ext>
                  </a:extLst>
                </p:cNvPr>
                <p:cNvSpPr/>
                <p:nvPr/>
              </p:nvSpPr>
              <p:spPr>
                <a:xfrm>
                  <a:off x="2890698" y="3626333"/>
                  <a:ext cx="104822" cy="193107"/>
                </a:xfrm>
                <a:custGeom>
                  <a:avLst/>
                  <a:gdLst>
                    <a:gd name="connsiteX0" fmla="*/ 0 w 104822"/>
                    <a:gd name="connsiteY0" fmla="*/ 70436 h 193107"/>
                    <a:gd name="connsiteX1" fmla="*/ 0 w 104822"/>
                    <a:gd name="connsiteY1" fmla="*/ 193108 h 193107"/>
                    <a:gd name="connsiteX2" fmla="*/ 104822 w 104822"/>
                    <a:gd name="connsiteY2" fmla="*/ 118822 h 193107"/>
                    <a:gd name="connsiteX3" fmla="*/ 104735 w 104822"/>
                    <a:gd name="connsiteY3" fmla="*/ 0 h 193107"/>
                    <a:gd name="connsiteX4" fmla="*/ 0 w 104822"/>
                    <a:gd name="connsiteY4" fmla="*/ 70436 h 193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822" h="193107">
                      <a:moveTo>
                        <a:pt x="0" y="70436"/>
                      </a:moveTo>
                      <a:lnTo>
                        <a:pt x="0" y="193108"/>
                      </a:lnTo>
                      <a:lnTo>
                        <a:pt x="104822" y="118822"/>
                      </a:lnTo>
                      <a:lnTo>
                        <a:pt x="104735" y="0"/>
                      </a:lnTo>
                      <a:lnTo>
                        <a:pt x="0" y="70436"/>
                      </a:lnTo>
                      <a:close/>
                    </a:path>
                  </a:pathLst>
                </a:custGeom>
                <a:solidFill>
                  <a:srgbClr val="C9C9C9"/>
                </a:solidFill>
                <a:ln w="87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34" name="Forme libre : forme 115">
                  <a:extLst>
                    <a:ext uri="{FF2B5EF4-FFF2-40B4-BE49-F238E27FC236}">
                      <a16:creationId xmlns:a16="http://schemas.microsoft.com/office/drawing/2014/main" id="{2A7E9169-5CF5-40E8-9703-BC2B9681777C}"/>
                    </a:ext>
                  </a:extLst>
                </p:cNvPr>
                <p:cNvSpPr/>
                <p:nvPr/>
              </p:nvSpPr>
              <p:spPr>
                <a:xfrm>
                  <a:off x="1960404" y="2845852"/>
                  <a:ext cx="294534" cy="566811"/>
                </a:xfrm>
                <a:custGeom>
                  <a:avLst/>
                  <a:gdLst>
                    <a:gd name="connsiteX0" fmla="*/ 210996 w 294534"/>
                    <a:gd name="connsiteY0" fmla="*/ 206232 h 566811"/>
                    <a:gd name="connsiteX1" fmla="*/ -224 w 294534"/>
                    <a:gd name="connsiteY1" fmla="*/ -438 h 566811"/>
                    <a:gd name="connsiteX2" fmla="*/ 157272 w 294534"/>
                    <a:gd name="connsiteY2" fmla="*/ 566373 h 566811"/>
                    <a:gd name="connsiteX3" fmla="*/ 293594 w 294534"/>
                    <a:gd name="connsiteY3" fmla="*/ 524287 h 566811"/>
                    <a:gd name="connsiteX4" fmla="*/ 210996 w 294534"/>
                    <a:gd name="connsiteY4" fmla="*/ 206232 h 566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534" h="566811">
                      <a:moveTo>
                        <a:pt x="210996" y="206232"/>
                      </a:moveTo>
                      <a:lnTo>
                        <a:pt x="-224" y="-438"/>
                      </a:lnTo>
                      <a:cubicBezTo>
                        <a:pt x="-9673" y="82948"/>
                        <a:pt x="75987" y="426902"/>
                        <a:pt x="157272" y="566373"/>
                      </a:cubicBezTo>
                      <a:cubicBezTo>
                        <a:pt x="202071" y="562873"/>
                        <a:pt x="260170" y="539424"/>
                        <a:pt x="293594" y="524287"/>
                      </a:cubicBezTo>
                      <a:cubicBezTo>
                        <a:pt x="195334" y="361453"/>
                        <a:pt x="210996" y="206232"/>
                        <a:pt x="210996" y="206232"/>
                      </a:cubicBezTo>
                      <a:close/>
                    </a:path>
                  </a:pathLst>
                </a:custGeom>
                <a:solidFill>
                  <a:srgbClr val="FFB600"/>
                </a:solidFill>
                <a:ln w="87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35" name="Forme libre : forme 116">
                  <a:extLst>
                    <a:ext uri="{FF2B5EF4-FFF2-40B4-BE49-F238E27FC236}">
                      <a16:creationId xmlns:a16="http://schemas.microsoft.com/office/drawing/2014/main" id="{6C58E01B-6A40-48C0-BFA5-BC4A8EC20C55}"/>
                    </a:ext>
                  </a:extLst>
                </p:cNvPr>
                <p:cNvSpPr/>
                <p:nvPr/>
              </p:nvSpPr>
              <p:spPr>
                <a:xfrm>
                  <a:off x="2127192" y="3370402"/>
                  <a:ext cx="584048" cy="253831"/>
                </a:xfrm>
                <a:custGeom>
                  <a:avLst/>
                  <a:gdLst>
                    <a:gd name="connsiteX0" fmla="*/ 521859 w 584048"/>
                    <a:gd name="connsiteY0" fmla="*/ 253393 h 253831"/>
                    <a:gd name="connsiteX1" fmla="*/ 583108 w 584048"/>
                    <a:gd name="connsiteY1" fmla="*/ 207369 h 253831"/>
                    <a:gd name="connsiteX2" fmla="*/ 109920 w 584048"/>
                    <a:gd name="connsiteY2" fmla="*/ 5074 h 253831"/>
                    <a:gd name="connsiteX3" fmla="*/ 106069 w 584048"/>
                    <a:gd name="connsiteY3" fmla="*/ -438 h 253831"/>
                    <a:gd name="connsiteX4" fmla="*/ -941 w 584048"/>
                    <a:gd name="connsiteY4" fmla="*/ 41386 h 253831"/>
                    <a:gd name="connsiteX5" fmla="*/ 11660 w 584048"/>
                    <a:gd name="connsiteY5" fmla="*/ 58273 h 253831"/>
                    <a:gd name="connsiteX6" fmla="*/ 521859 w 584048"/>
                    <a:gd name="connsiteY6" fmla="*/ 253393 h 253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84048" h="253831">
                      <a:moveTo>
                        <a:pt x="521859" y="253393"/>
                      </a:moveTo>
                      <a:lnTo>
                        <a:pt x="583108" y="207369"/>
                      </a:lnTo>
                      <a:cubicBezTo>
                        <a:pt x="583108" y="207369"/>
                        <a:pt x="243179" y="171582"/>
                        <a:pt x="109920" y="5074"/>
                      </a:cubicBezTo>
                      <a:cubicBezTo>
                        <a:pt x="108519" y="3324"/>
                        <a:pt x="107382" y="1399"/>
                        <a:pt x="106069" y="-438"/>
                      </a:cubicBezTo>
                      <a:cubicBezTo>
                        <a:pt x="79820" y="13649"/>
                        <a:pt x="34933" y="35873"/>
                        <a:pt x="-941" y="41386"/>
                      </a:cubicBezTo>
                      <a:cubicBezTo>
                        <a:pt x="3347" y="47511"/>
                        <a:pt x="7809" y="53286"/>
                        <a:pt x="11660" y="58273"/>
                      </a:cubicBezTo>
                      <a:cubicBezTo>
                        <a:pt x="87607" y="149796"/>
                        <a:pt x="187443" y="225394"/>
                        <a:pt x="521859" y="253393"/>
                      </a:cubicBezTo>
                      <a:close/>
                    </a:path>
                  </a:pathLst>
                </a:custGeom>
                <a:solidFill>
                  <a:srgbClr val="59421C"/>
                </a:solidFill>
                <a:ln w="87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36" name="Forme libre : forme 117">
                  <a:extLst>
                    <a:ext uri="{FF2B5EF4-FFF2-40B4-BE49-F238E27FC236}">
                      <a16:creationId xmlns:a16="http://schemas.microsoft.com/office/drawing/2014/main" id="{A5AE3134-9BE6-4D2C-8721-831FD8F9D8F2}"/>
                    </a:ext>
                  </a:extLst>
                </p:cNvPr>
                <p:cNvSpPr/>
                <p:nvPr/>
              </p:nvSpPr>
              <p:spPr>
                <a:xfrm>
                  <a:off x="2076655" y="3337817"/>
                  <a:ext cx="206371" cy="97180"/>
                </a:xfrm>
                <a:custGeom>
                  <a:avLst/>
                  <a:gdLst>
                    <a:gd name="connsiteX0" fmla="*/ 3923 w 206371"/>
                    <a:gd name="connsiteY0" fmla="*/ 32322 h 97180"/>
                    <a:gd name="connsiteX1" fmla="*/ 160457 w 206371"/>
                    <a:gd name="connsiteY1" fmla="*/ 2397 h 97180"/>
                    <a:gd name="connsiteX2" fmla="*/ 205431 w 206371"/>
                    <a:gd name="connsiteY2" fmla="*/ 35472 h 97180"/>
                    <a:gd name="connsiteX3" fmla="*/ 55021 w 206371"/>
                    <a:gd name="connsiteY3" fmla="*/ 96720 h 97180"/>
                    <a:gd name="connsiteX4" fmla="*/ 3923 w 206371"/>
                    <a:gd name="connsiteY4" fmla="*/ 32322 h 97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6371" h="97180">
                      <a:moveTo>
                        <a:pt x="3923" y="32322"/>
                      </a:moveTo>
                      <a:cubicBezTo>
                        <a:pt x="20285" y="34247"/>
                        <a:pt x="149257" y="17185"/>
                        <a:pt x="160457" y="2397"/>
                      </a:cubicBezTo>
                      <a:cubicBezTo>
                        <a:pt x="171657" y="-12390"/>
                        <a:pt x="205431" y="35472"/>
                        <a:pt x="205431" y="35472"/>
                      </a:cubicBezTo>
                      <a:cubicBezTo>
                        <a:pt x="205431" y="35472"/>
                        <a:pt x="160369" y="94183"/>
                        <a:pt x="55021" y="96720"/>
                      </a:cubicBezTo>
                      <a:cubicBezTo>
                        <a:pt x="-24251" y="98120"/>
                        <a:pt x="3923" y="32322"/>
                        <a:pt x="3923" y="323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87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37" name="Forme libre : forme 118">
                  <a:extLst>
                    <a:ext uri="{FF2B5EF4-FFF2-40B4-BE49-F238E27FC236}">
                      <a16:creationId xmlns:a16="http://schemas.microsoft.com/office/drawing/2014/main" id="{702DB26E-9EEC-4F4C-97F3-C26D2404B8E8}"/>
                    </a:ext>
                  </a:extLst>
                </p:cNvPr>
                <p:cNvSpPr/>
                <p:nvPr/>
              </p:nvSpPr>
              <p:spPr>
                <a:xfrm rot="1800000">
                  <a:off x="2225559" y="3419754"/>
                  <a:ext cx="74373" cy="44361"/>
                </a:xfrm>
                <a:custGeom>
                  <a:avLst/>
                  <a:gdLst>
                    <a:gd name="connsiteX0" fmla="*/ 51295 w 74373"/>
                    <a:gd name="connsiteY0" fmla="*/ -438 h 44361"/>
                    <a:gd name="connsiteX1" fmla="*/ 51295 w 74373"/>
                    <a:gd name="connsiteY1" fmla="*/ 43924 h 44361"/>
                    <a:gd name="connsiteX2" fmla="*/ 21196 w 74373"/>
                    <a:gd name="connsiteY2" fmla="*/ 43924 h 44361"/>
                    <a:gd name="connsiteX3" fmla="*/ 21196 w 74373"/>
                    <a:gd name="connsiteY3" fmla="*/ -438 h 44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373" h="44361">
                      <a:moveTo>
                        <a:pt x="51295" y="-438"/>
                      </a:moveTo>
                      <a:lnTo>
                        <a:pt x="51295" y="43924"/>
                      </a:lnTo>
                      <a:lnTo>
                        <a:pt x="21196" y="43924"/>
                      </a:lnTo>
                      <a:lnTo>
                        <a:pt x="21196" y="-43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7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38" name="Forme libre : forme 119">
                  <a:extLst>
                    <a:ext uri="{FF2B5EF4-FFF2-40B4-BE49-F238E27FC236}">
                      <a16:creationId xmlns:a16="http://schemas.microsoft.com/office/drawing/2014/main" id="{406B2492-3C03-4DE1-98BC-8024DA8F3632}"/>
                    </a:ext>
                  </a:extLst>
                </p:cNvPr>
                <p:cNvSpPr/>
                <p:nvPr/>
              </p:nvSpPr>
              <p:spPr>
                <a:xfrm>
                  <a:off x="1920084" y="3441975"/>
                  <a:ext cx="342641" cy="380228"/>
                </a:xfrm>
                <a:custGeom>
                  <a:avLst/>
                  <a:gdLst>
                    <a:gd name="connsiteX0" fmla="*/ 341701 w 342641"/>
                    <a:gd name="connsiteY0" fmla="*/ -438 h 380228"/>
                    <a:gd name="connsiteX1" fmla="*/ 254203 w 342641"/>
                    <a:gd name="connsiteY1" fmla="*/ 157846 h 380228"/>
                    <a:gd name="connsiteX2" fmla="*/ -941 w 342641"/>
                    <a:gd name="connsiteY2" fmla="*/ 362853 h 3802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42641" h="380228">
                      <a:moveTo>
                        <a:pt x="341701" y="-438"/>
                      </a:moveTo>
                      <a:cubicBezTo>
                        <a:pt x="333565" y="52061"/>
                        <a:pt x="254203" y="62648"/>
                        <a:pt x="254203" y="157846"/>
                      </a:cubicBezTo>
                      <a:cubicBezTo>
                        <a:pt x="254203" y="250243"/>
                        <a:pt x="174931" y="436788"/>
                        <a:pt x="-941" y="362853"/>
                      </a:cubicBezTo>
                    </a:path>
                  </a:pathLst>
                </a:custGeom>
                <a:noFill/>
                <a:ln w="8736" cap="flat">
                  <a:solidFill>
                    <a:srgbClr val="D9042B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39" name="Forme libre : forme 120">
                  <a:extLst>
                    <a:ext uri="{FF2B5EF4-FFF2-40B4-BE49-F238E27FC236}">
                      <a16:creationId xmlns:a16="http://schemas.microsoft.com/office/drawing/2014/main" id="{B45EB35E-ECBF-4A41-B804-6EE4BBA6BEF8}"/>
                    </a:ext>
                  </a:extLst>
                </p:cNvPr>
                <p:cNvSpPr/>
                <p:nvPr/>
              </p:nvSpPr>
              <p:spPr>
                <a:xfrm>
                  <a:off x="2649729" y="3562198"/>
                  <a:ext cx="194171" cy="123925"/>
                </a:xfrm>
                <a:custGeom>
                  <a:avLst/>
                  <a:gdLst>
                    <a:gd name="connsiteX0" fmla="*/ 60308 w 194171"/>
                    <a:gd name="connsiteY0" fmla="*/ 15573 h 123925"/>
                    <a:gd name="connsiteX1" fmla="*/ 142381 w 194171"/>
                    <a:gd name="connsiteY1" fmla="*/ 4023 h 123925"/>
                    <a:gd name="connsiteX2" fmla="*/ 126894 w 194171"/>
                    <a:gd name="connsiteY2" fmla="*/ 21523 h 123925"/>
                    <a:gd name="connsiteX3" fmla="*/ 193043 w 194171"/>
                    <a:gd name="connsiteY3" fmla="*/ 48297 h 123925"/>
                    <a:gd name="connsiteX4" fmla="*/ 127682 w 194171"/>
                    <a:gd name="connsiteY4" fmla="*/ 43922 h 123925"/>
                    <a:gd name="connsiteX5" fmla="*/ 180181 w 194171"/>
                    <a:gd name="connsiteY5" fmla="*/ 81634 h 123925"/>
                    <a:gd name="connsiteX6" fmla="*/ 118231 w 194171"/>
                    <a:gd name="connsiteY6" fmla="*/ 63521 h 123925"/>
                    <a:gd name="connsiteX7" fmla="*/ 160143 w 194171"/>
                    <a:gd name="connsiteY7" fmla="*/ 105346 h 123925"/>
                    <a:gd name="connsiteX8" fmla="*/ 106507 w 194171"/>
                    <a:gd name="connsiteY8" fmla="*/ 89683 h 123925"/>
                    <a:gd name="connsiteX9" fmla="*/ 141506 w 194171"/>
                    <a:gd name="connsiteY9" fmla="*/ 122058 h 123925"/>
                    <a:gd name="connsiteX10" fmla="*/ 61708 w 194171"/>
                    <a:gd name="connsiteY10" fmla="*/ 91258 h 123925"/>
                    <a:gd name="connsiteX11" fmla="*/ -941 w 194171"/>
                    <a:gd name="connsiteY11" fmla="*/ 61422 h 12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4171" h="123925">
                      <a:moveTo>
                        <a:pt x="60308" y="15573"/>
                      </a:moveTo>
                      <a:cubicBezTo>
                        <a:pt x="94257" y="6123"/>
                        <a:pt x="128031" y="-7614"/>
                        <a:pt x="142381" y="4023"/>
                      </a:cubicBezTo>
                      <a:cubicBezTo>
                        <a:pt x="156731" y="15660"/>
                        <a:pt x="113245" y="17673"/>
                        <a:pt x="126894" y="21523"/>
                      </a:cubicBezTo>
                      <a:cubicBezTo>
                        <a:pt x="140544" y="25373"/>
                        <a:pt x="196892" y="34647"/>
                        <a:pt x="193043" y="48297"/>
                      </a:cubicBezTo>
                      <a:cubicBezTo>
                        <a:pt x="189193" y="61947"/>
                        <a:pt x="107294" y="37972"/>
                        <a:pt x="127682" y="43922"/>
                      </a:cubicBezTo>
                      <a:cubicBezTo>
                        <a:pt x="148069" y="49872"/>
                        <a:pt x="185080" y="75596"/>
                        <a:pt x="180181" y="81634"/>
                      </a:cubicBezTo>
                      <a:cubicBezTo>
                        <a:pt x="175280" y="87671"/>
                        <a:pt x="118231" y="63521"/>
                        <a:pt x="118231" y="63521"/>
                      </a:cubicBezTo>
                      <a:cubicBezTo>
                        <a:pt x="118231" y="63521"/>
                        <a:pt x="163030" y="98521"/>
                        <a:pt x="160143" y="105346"/>
                      </a:cubicBezTo>
                      <a:cubicBezTo>
                        <a:pt x="157256" y="112170"/>
                        <a:pt x="106507" y="89683"/>
                        <a:pt x="106507" y="89683"/>
                      </a:cubicBezTo>
                      <a:cubicBezTo>
                        <a:pt x="106507" y="89683"/>
                        <a:pt x="143343" y="115233"/>
                        <a:pt x="141506" y="122058"/>
                      </a:cubicBezTo>
                      <a:cubicBezTo>
                        <a:pt x="139669" y="128883"/>
                        <a:pt x="100644" y="110070"/>
                        <a:pt x="61708" y="91258"/>
                      </a:cubicBezTo>
                      <a:lnTo>
                        <a:pt x="-941" y="61422"/>
                      </a:lnTo>
                    </a:path>
                  </a:pathLst>
                </a:custGeom>
                <a:solidFill>
                  <a:srgbClr val="59421C"/>
                </a:solidFill>
                <a:ln w="87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</p:grpSp>
        <p:pic>
          <p:nvPicPr>
            <p:cNvPr id="18" name="Image 17">
              <a:extLst>
                <a:ext uri="{FF2B5EF4-FFF2-40B4-BE49-F238E27FC236}">
                  <a16:creationId xmlns:a16="http://schemas.microsoft.com/office/drawing/2014/main" id="{BBCB198B-D899-4B99-8800-38DFDA08425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1951248" y="2257067"/>
              <a:ext cx="319304" cy="230196"/>
            </a:xfrm>
            <a:prstGeom prst="rect">
              <a:avLst/>
            </a:prstGeom>
          </p:spPr>
        </p:pic>
      </p:grpSp>
      <p:sp>
        <p:nvSpPr>
          <p:cNvPr id="2" name="ZoneTexte 1">
            <a:extLst>
              <a:ext uri="{FF2B5EF4-FFF2-40B4-BE49-F238E27FC236}">
                <a16:creationId xmlns:a16="http://schemas.microsoft.com/office/drawing/2014/main" id="{BE3A67DA-851F-4525-9FCC-A7FAF4B6C51F}"/>
              </a:ext>
            </a:extLst>
          </p:cNvPr>
          <p:cNvSpPr txBox="1"/>
          <p:nvPr/>
        </p:nvSpPr>
        <p:spPr>
          <a:xfrm>
            <a:off x="5273749" y="2343112"/>
            <a:ext cx="6560288" cy="255454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r>
              <a:rPr lang="fr-FR" sz="20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a 12 ans. Depuis sa naissance, il a une maladie qui s’appelle la drépanocytose. C’est une maladie du sang. Il est souvent très fatigué et a mal.</a:t>
            </a:r>
          </a:p>
          <a:p>
            <a:endParaRPr lang="fr-FR" sz="2000" dirty="0">
              <a:solidFill>
                <a:srgbClr val="03326C"/>
              </a:solidFill>
              <a:latin typeface="Trebuchet MS" panose="020B0603020202020204" pitchFamily="34" charset="0"/>
            </a:endParaRPr>
          </a:p>
          <a:p>
            <a:r>
              <a:rPr lang="fr-FR" sz="20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Pour se soigner, il doit se rendre plusieurs fois par an à l’hôpital pour recevoir du sang par </a:t>
            </a:r>
            <a:r>
              <a:rPr lang="fr-FR" sz="20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transfusion</a:t>
            </a:r>
            <a:r>
              <a:rPr lang="fr-FR" sz="20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, issu de personnes en bonne santé. Ça lui permet de se sentir mieux et de continuer à vivre. </a:t>
            </a:r>
            <a:endParaRPr lang="fr-FR" sz="2000" dirty="0">
              <a:solidFill>
                <a:srgbClr val="03326C"/>
              </a:solidFill>
              <a:latin typeface="Trebuchet MS" panose="020B0603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481442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8000">
                                      <p:stCondLst>
                                        <p:cond delay="32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48000">
                                      <p:stCondLst>
                                        <p:cond delay="12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48000">
                                      <p:stCondLst>
                                        <p:cond delay="12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5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6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48000">
                                      <p:stCondLst>
                                        <p:cond delay="24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9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0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1990"/>
                                </p:stCondLst>
                                <p:childTnLst>
                                  <p:par>
                                    <p:cTn id="22" presetID="42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" fill="hold">
                                <p:stCondLst>
                                  <p:cond delay="2990"/>
                                </p:stCondLst>
                                <p:childTnLst>
                                  <p:par>
                                    <p:cTn id="28" presetID="2" presetClass="entr" presetSubtype="8" accel="40000" decel="6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2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2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" fill="hold">
                                <p:stCondLst>
                                  <p:cond delay="4990"/>
                                </p:stCondLst>
                                <p:childTnLst>
                                  <p:par>
                                    <p:cTn id="33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2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2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8" presetClass="emph" presetSubtype="0" accel="52000" decel="48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0">
                                          <p:cBhvr>
                                            <p:cTn id="40" dur="2000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" presetID="1" presetClass="entr" presetSubtype="0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" presetID="6" presetClass="emph" presetSubtype="0" accel="46667" decel="53333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animScale>
                                          <p:cBhvr>
                                            <p:cTn id="44" dur="50" fill="hold"/>
                                            <p:tgtEl>
                                              <p:spTgt spid="276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5" grpId="0" animBg="1"/>
          <p:bldP spid="6" grpId="0" animBg="1"/>
          <p:bldP spid="7" grpId="0" animBg="1"/>
          <p:bldP spid="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32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12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12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24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1990"/>
                                </p:stCondLst>
                                <p:childTnLst>
                                  <p:par>
                                    <p:cTn id="22" presetID="42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" fill="hold">
                                <p:stCondLst>
                                  <p:cond delay="2990"/>
                                </p:stCondLst>
                                <p:childTnLst>
                                  <p:par>
                                    <p:cTn id="28" presetID="2" presetClass="entr" presetSubtype="8" accel="40000" decel="6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2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2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" fill="hold">
                                <p:stCondLst>
                                  <p:cond delay="4990"/>
                                </p:stCondLst>
                                <p:childTnLst>
                                  <p:par>
                                    <p:cTn id="33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2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2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8" presetClass="emph" presetSubtype="0" accel="52000" decel="48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0">
                                          <p:cBhvr>
                                            <p:cTn id="40" dur="2000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" presetID="1" presetClass="entr" presetSubtype="0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" presetID="6" presetClass="emph" presetSubtype="0" accel="46667" decel="53333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animScale>
                                          <p:cBhvr>
                                            <p:cTn id="44" dur="50" fill="hold"/>
                                            <p:tgtEl>
                                              <p:spTgt spid="276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5" grpId="0" animBg="1"/>
          <p:bldP spid="6" grpId="0" animBg="1"/>
          <p:bldP spid="7" grpId="0" animBg="1"/>
          <p:bldP spid="2" grpId="0"/>
        </p:bldLst>
      </p:timing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F620A00E-7A49-4AAA-9490-8E995299C96E}"/>
              </a:ext>
            </a:extLst>
          </p:cNvPr>
          <p:cNvGrpSpPr/>
          <p:nvPr/>
        </p:nvGrpSpPr>
        <p:grpSpPr>
          <a:xfrm>
            <a:off x="2364739" y="3060674"/>
            <a:ext cx="2988913" cy="2490418"/>
            <a:chOff x="1849412" y="3060674"/>
            <a:chExt cx="2988913" cy="2490418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3FA221A7-8C7B-4D1F-A794-B22C69914257}"/>
                </a:ext>
              </a:extLst>
            </p:cNvPr>
            <p:cNvGrpSpPr/>
            <p:nvPr/>
          </p:nvGrpSpPr>
          <p:grpSpPr>
            <a:xfrm rot="20906547">
              <a:off x="1849412" y="3060674"/>
              <a:ext cx="2988913" cy="2490418"/>
              <a:chOff x="1875614" y="3121983"/>
              <a:chExt cx="2988913" cy="2490418"/>
            </a:xfrm>
          </p:grpSpPr>
          <p:grpSp>
            <p:nvGrpSpPr>
              <p:cNvPr id="3" name="Group 2">
                <a:extLst>
                  <a:ext uri="{FF2B5EF4-FFF2-40B4-BE49-F238E27FC236}">
                    <a16:creationId xmlns:a16="http://schemas.microsoft.com/office/drawing/2014/main" id="{6D68F644-A9C7-4D1D-8742-1669E979C555}"/>
                  </a:ext>
                </a:extLst>
              </p:cNvPr>
              <p:cNvGrpSpPr/>
              <p:nvPr/>
            </p:nvGrpSpPr>
            <p:grpSpPr>
              <a:xfrm>
                <a:off x="1875614" y="3121983"/>
                <a:ext cx="2988913" cy="2490418"/>
                <a:chOff x="1866649" y="3139913"/>
                <a:chExt cx="2988913" cy="2490418"/>
              </a:xfrm>
            </p:grpSpPr>
            <p:sp>
              <p:nvSpPr>
                <p:cNvPr id="8" name="Forme libre : forme 7">
                  <a:extLst>
                    <a:ext uri="{FF2B5EF4-FFF2-40B4-BE49-F238E27FC236}">
                      <a16:creationId xmlns:a16="http://schemas.microsoft.com/office/drawing/2014/main" id="{DACF43EE-C393-4ADE-9BD8-44950F7D7E00}"/>
                    </a:ext>
                  </a:extLst>
                </p:cNvPr>
                <p:cNvSpPr/>
                <p:nvPr/>
              </p:nvSpPr>
              <p:spPr>
                <a:xfrm>
                  <a:off x="3372026" y="4395618"/>
                  <a:ext cx="1483536" cy="1234713"/>
                </a:xfrm>
                <a:custGeom>
                  <a:avLst/>
                  <a:gdLst>
                    <a:gd name="connsiteX0" fmla="*/ 1439322 w 1483536"/>
                    <a:gd name="connsiteY0" fmla="*/ 669873 h 1234713"/>
                    <a:gd name="connsiteX1" fmla="*/ 1438398 w 1483536"/>
                    <a:gd name="connsiteY1" fmla="*/ 669134 h 1234713"/>
                    <a:gd name="connsiteX2" fmla="*/ 1402920 w 1483536"/>
                    <a:gd name="connsiteY2" fmla="*/ 693772 h 1234713"/>
                    <a:gd name="connsiteX3" fmla="*/ 1384997 w 1483536"/>
                    <a:gd name="connsiteY3" fmla="*/ 695804 h 1234713"/>
                    <a:gd name="connsiteX4" fmla="*/ 1377236 w 1483536"/>
                    <a:gd name="connsiteY4" fmla="*/ 693156 h 1234713"/>
                    <a:gd name="connsiteX5" fmla="*/ 1373663 w 1483536"/>
                    <a:gd name="connsiteY5" fmla="*/ 690939 h 1234713"/>
                    <a:gd name="connsiteX6" fmla="*/ 1370460 w 1483536"/>
                    <a:gd name="connsiteY6" fmla="*/ 688536 h 1234713"/>
                    <a:gd name="connsiteX7" fmla="*/ 1365595 w 1483536"/>
                    <a:gd name="connsiteY7" fmla="*/ 676218 h 1234713"/>
                    <a:gd name="connsiteX8" fmla="*/ 1368551 w 1483536"/>
                    <a:gd name="connsiteY8" fmla="*/ 657740 h 1234713"/>
                    <a:gd name="connsiteX9" fmla="*/ 1384073 w 1483536"/>
                    <a:gd name="connsiteY9" fmla="*/ 611052 h 1234713"/>
                    <a:gd name="connsiteX10" fmla="*/ 1384073 w 1483536"/>
                    <a:gd name="connsiteY10" fmla="*/ 611052 h 1234713"/>
                    <a:gd name="connsiteX11" fmla="*/ 1389431 w 1483536"/>
                    <a:gd name="connsiteY11" fmla="*/ 608342 h 1234713"/>
                    <a:gd name="connsiteX12" fmla="*/ 1396576 w 1483536"/>
                    <a:gd name="connsiteY12" fmla="*/ 604154 h 1234713"/>
                    <a:gd name="connsiteX13" fmla="*/ 1403475 w 1483536"/>
                    <a:gd name="connsiteY13" fmla="*/ 599657 h 1234713"/>
                    <a:gd name="connsiteX14" fmla="*/ 1415793 w 1483536"/>
                    <a:gd name="connsiteY14" fmla="*/ 589248 h 1234713"/>
                    <a:gd name="connsiteX15" fmla="*/ 1453304 w 1483536"/>
                    <a:gd name="connsiteY15" fmla="*/ 538495 h 1234713"/>
                    <a:gd name="connsiteX16" fmla="*/ 1452318 w 1483536"/>
                    <a:gd name="connsiteY16" fmla="*/ 537941 h 1234713"/>
                    <a:gd name="connsiteX17" fmla="*/ 1409203 w 1483536"/>
                    <a:gd name="connsiteY17" fmla="*/ 580563 h 1234713"/>
                    <a:gd name="connsiteX18" fmla="*/ 1396391 w 1483536"/>
                    <a:gd name="connsiteY18" fmla="*/ 588201 h 1234713"/>
                    <a:gd name="connsiteX19" fmla="*/ 1389740 w 1483536"/>
                    <a:gd name="connsiteY19" fmla="*/ 591281 h 1234713"/>
                    <a:gd name="connsiteX20" fmla="*/ 1382964 w 1483536"/>
                    <a:gd name="connsiteY20" fmla="*/ 594052 h 1234713"/>
                    <a:gd name="connsiteX21" fmla="*/ 1355494 w 1483536"/>
                    <a:gd name="connsiteY21" fmla="*/ 599719 h 1234713"/>
                    <a:gd name="connsiteX22" fmla="*/ 1329686 w 1483536"/>
                    <a:gd name="connsiteY22" fmla="*/ 594914 h 1234713"/>
                    <a:gd name="connsiteX23" fmla="*/ 1323527 w 1483536"/>
                    <a:gd name="connsiteY23" fmla="*/ 592205 h 1234713"/>
                    <a:gd name="connsiteX24" fmla="*/ 1317983 w 1483536"/>
                    <a:gd name="connsiteY24" fmla="*/ 588509 h 1234713"/>
                    <a:gd name="connsiteX25" fmla="*/ 1312871 w 1483536"/>
                    <a:gd name="connsiteY25" fmla="*/ 584444 h 1234713"/>
                    <a:gd name="connsiteX26" fmla="*/ 1310469 w 1483536"/>
                    <a:gd name="connsiteY26" fmla="*/ 582350 h 1234713"/>
                    <a:gd name="connsiteX27" fmla="*/ 1308437 w 1483536"/>
                    <a:gd name="connsiteY27" fmla="*/ 580009 h 1234713"/>
                    <a:gd name="connsiteX28" fmla="*/ 1299383 w 1483536"/>
                    <a:gd name="connsiteY28" fmla="*/ 559129 h 1234713"/>
                    <a:gd name="connsiteX29" fmla="*/ 1304926 w 1483536"/>
                    <a:gd name="connsiteY29" fmla="*/ 534492 h 1234713"/>
                    <a:gd name="connsiteX30" fmla="*/ 1312625 w 1483536"/>
                    <a:gd name="connsiteY30" fmla="*/ 516630 h 1234713"/>
                    <a:gd name="connsiteX31" fmla="*/ 1329193 w 1483536"/>
                    <a:gd name="connsiteY31" fmla="*/ 495750 h 1234713"/>
                    <a:gd name="connsiteX32" fmla="*/ 1367258 w 1483536"/>
                    <a:gd name="connsiteY32" fmla="*/ 420914 h 1234713"/>
                    <a:gd name="connsiteX33" fmla="*/ 1366149 w 1483536"/>
                    <a:gd name="connsiteY33" fmla="*/ 420483 h 1234713"/>
                    <a:gd name="connsiteX34" fmla="*/ 1321556 w 1483536"/>
                    <a:gd name="connsiteY34" fmla="*/ 488544 h 1234713"/>
                    <a:gd name="connsiteX35" fmla="*/ 1291991 w 1483536"/>
                    <a:gd name="connsiteY35" fmla="*/ 513735 h 1234713"/>
                    <a:gd name="connsiteX36" fmla="*/ 1258485 w 1483536"/>
                    <a:gd name="connsiteY36" fmla="*/ 523775 h 1234713"/>
                    <a:gd name="connsiteX37" fmla="*/ 1241855 w 1483536"/>
                    <a:gd name="connsiteY37" fmla="*/ 520510 h 1234713"/>
                    <a:gd name="connsiteX38" fmla="*/ 1233971 w 1483536"/>
                    <a:gd name="connsiteY38" fmla="*/ 516999 h 1234713"/>
                    <a:gd name="connsiteX39" fmla="*/ 1230891 w 1483536"/>
                    <a:gd name="connsiteY39" fmla="*/ 515090 h 1234713"/>
                    <a:gd name="connsiteX40" fmla="*/ 1228304 w 1483536"/>
                    <a:gd name="connsiteY40" fmla="*/ 512934 h 1234713"/>
                    <a:gd name="connsiteX41" fmla="*/ 1221344 w 1483536"/>
                    <a:gd name="connsiteY41" fmla="*/ 484663 h 1234713"/>
                    <a:gd name="connsiteX42" fmla="*/ 1231199 w 1483536"/>
                    <a:gd name="connsiteY42" fmla="*/ 447707 h 1234713"/>
                    <a:gd name="connsiteX43" fmla="*/ 1248322 w 1483536"/>
                    <a:gd name="connsiteY43" fmla="*/ 411367 h 1234713"/>
                    <a:gd name="connsiteX44" fmla="*/ 1227257 w 1483536"/>
                    <a:gd name="connsiteY44" fmla="*/ 399049 h 1234713"/>
                    <a:gd name="connsiteX45" fmla="*/ 1207424 w 1483536"/>
                    <a:gd name="connsiteY45" fmla="*/ 438099 h 1234713"/>
                    <a:gd name="connsiteX46" fmla="*/ 1196399 w 1483536"/>
                    <a:gd name="connsiteY46" fmla="*/ 482138 h 1234713"/>
                    <a:gd name="connsiteX47" fmla="*/ 1198555 w 1483536"/>
                    <a:gd name="connsiteY47" fmla="*/ 506775 h 1234713"/>
                    <a:gd name="connsiteX48" fmla="*/ 1212660 w 1483536"/>
                    <a:gd name="connsiteY48" fmla="*/ 529565 h 1234713"/>
                    <a:gd name="connsiteX49" fmla="*/ 1218080 w 1483536"/>
                    <a:gd name="connsiteY49" fmla="*/ 533568 h 1234713"/>
                    <a:gd name="connsiteX50" fmla="*/ 1223869 w 1483536"/>
                    <a:gd name="connsiteY50" fmla="*/ 536648 h 1234713"/>
                    <a:gd name="connsiteX51" fmla="*/ 1235079 w 1483536"/>
                    <a:gd name="connsiteY51" fmla="*/ 540651 h 1234713"/>
                    <a:gd name="connsiteX52" fmla="*/ 1258608 w 1483536"/>
                    <a:gd name="connsiteY52" fmla="*/ 543238 h 1234713"/>
                    <a:gd name="connsiteX53" fmla="*/ 1277086 w 1483536"/>
                    <a:gd name="connsiteY53" fmla="*/ 539358 h 1234713"/>
                    <a:gd name="connsiteX54" fmla="*/ 1274499 w 1483536"/>
                    <a:gd name="connsiteY54" fmla="*/ 559622 h 1234713"/>
                    <a:gd name="connsiteX55" fmla="*/ 1290328 w 1483536"/>
                    <a:gd name="connsiteY55" fmla="*/ 596085 h 1234713"/>
                    <a:gd name="connsiteX56" fmla="*/ 1297350 w 1483536"/>
                    <a:gd name="connsiteY56" fmla="*/ 602244 h 1234713"/>
                    <a:gd name="connsiteX57" fmla="*/ 1304926 w 1483536"/>
                    <a:gd name="connsiteY57" fmla="*/ 607603 h 1234713"/>
                    <a:gd name="connsiteX58" fmla="*/ 1312933 w 1483536"/>
                    <a:gd name="connsiteY58" fmla="*/ 612161 h 1234713"/>
                    <a:gd name="connsiteX59" fmla="*/ 1321556 w 1483536"/>
                    <a:gd name="connsiteY59" fmla="*/ 615487 h 1234713"/>
                    <a:gd name="connsiteX60" fmla="*/ 1357218 w 1483536"/>
                    <a:gd name="connsiteY60" fmla="*/ 618566 h 1234713"/>
                    <a:gd name="connsiteX61" fmla="*/ 1357218 w 1483536"/>
                    <a:gd name="connsiteY61" fmla="*/ 618566 h 1234713"/>
                    <a:gd name="connsiteX62" fmla="*/ 1344592 w 1483536"/>
                    <a:gd name="connsiteY62" fmla="*/ 649856 h 1234713"/>
                    <a:gd name="connsiteX63" fmla="*/ 1342251 w 1483536"/>
                    <a:gd name="connsiteY63" fmla="*/ 671105 h 1234713"/>
                    <a:gd name="connsiteX64" fmla="*/ 1203112 w 1483536"/>
                    <a:gd name="connsiteY64" fmla="*/ 735655 h 1234713"/>
                    <a:gd name="connsiteX65" fmla="*/ -107 w 1483536"/>
                    <a:gd name="connsiteY65" fmla="*/ 939035 h 1234713"/>
                    <a:gd name="connsiteX66" fmla="*/ 157140 w 1483536"/>
                    <a:gd name="connsiteY66" fmla="*/ 724075 h 1234713"/>
                    <a:gd name="connsiteX67" fmla="*/ 283344 w 1483536"/>
                    <a:gd name="connsiteY67" fmla="*/ 713050 h 1234713"/>
                    <a:gd name="connsiteX68" fmla="*/ 1013775 w 1483536"/>
                    <a:gd name="connsiteY68" fmla="*/ 514659 h 1234713"/>
                    <a:gd name="connsiteX69" fmla="*/ 901923 w 1483536"/>
                    <a:gd name="connsiteY69" fmla="*/ 296065 h 1234713"/>
                    <a:gd name="connsiteX70" fmla="*/ 1086702 w 1483536"/>
                    <a:gd name="connsiteY70" fmla="*/ 333021 h 1234713"/>
                    <a:gd name="connsiteX71" fmla="*/ 1299875 w 1483536"/>
                    <a:gd name="connsiteY71" fmla="*/ -74 h 1234713"/>
                    <a:gd name="connsiteX72" fmla="*/ 1246905 w 1483536"/>
                    <a:gd name="connsiteY72" fmla="*/ 355934 h 1234713"/>
                    <a:gd name="connsiteX73" fmla="*/ 1371015 w 1483536"/>
                    <a:gd name="connsiteY73" fmla="*/ 421961 h 1234713"/>
                    <a:gd name="connsiteX74" fmla="*/ 1457245 w 1483536"/>
                    <a:gd name="connsiteY74" fmla="*/ 539974 h 1234713"/>
                    <a:gd name="connsiteX75" fmla="*/ 1439137 w 1483536"/>
                    <a:gd name="connsiteY75" fmla="*/ 669873 h 12347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</a:cxnLst>
                  <a:rect l="l" t="t" r="r" b="b"/>
                  <a:pathLst>
                    <a:path w="1483536" h="1234713">
                      <a:moveTo>
                        <a:pt x="1439322" y="669873"/>
                      </a:moveTo>
                      <a:cubicBezTo>
                        <a:pt x="1439322" y="669873"/>
                        <a:pt x="1438644" y="668888"/>
                        <a:pt x="1438398" y="669134"/>
                      </a:cubicBezTo>
                      <a:cubicBezTo>
                        <a:pt x="1428461" y="679779"/>
                        <a:pt x="1416365" y="688179"/>
                        <a:pt x="1402920" y="693772"/>
                      </a:cubicBezTo>
                      <a:cubicBezTo>
                        <a:pt x="1397218" y="695974"/>
                        <a:pt x="1391047" y="696674"/>
                        <a:pt x="1384997" y="695804"/>
                      </a:cubicBezTo>
                      <a:cubicBezTo>
                        <a:pt x="1382290" y="695323"/>
                        <a:pt x="1379672" y="694430"/>
                        <a:pt x="1377236" y="693156"/>
                      </a:cubicBezTo>
                      <a:cubicBezTo>
                        <a:pt x="1375951" y="692581"/>
                        <a:pt x="1374749" y="691835"/>
                        <a:pt x="1373663" y="690939"/>
                      </a:cubicBezTo>
                      <a:cubicBezTo>
                        <a:pt x="1372510" y="690259"/>
                        <a:pt x="1371436" y="689454"/>
                        <a:pt x="1370460" y="688536"/>
                      </a:cubicBezTo>
                      <a:cubicBezTo>
                        <a:pt x="1367209" y="685277"/>
                        <a:pt x="1365448" y="680819"/>
                        <a:pt x="1365595" y="676218"/>
                      </a:cubicBezTo>
                      <a:cubicBezTo>
                        <a:pt x="1365570" y="669939"/>
                        <a:pt x="1366568" y="663698"/>
                        <a:pt x="1368551" y="657740"/>
                      </a:cubicBezTo>
                      <a:cubicBezTo>
                        <a:pt x="1372555" y="644682"/>
                        <a:pt x="1376805" y="623802"/>
                        <a:pt x="1384073" y="611052"/>
                      </a:cubicBezTo>
                      <a:cubicBezTo>
                        <a:pt x="1385243" y="609081"/>
                        <a:pt x="1386352" y="613701"/>
                        <a:pt x="1384073" y="611052"/>
                      </a:cubicBezTo>
                      <a:cubicBezTo>
                        <a:pt x="1385859" y="610190"/>
                        <a:pt x="1387707" y="609327"/>
                        <a:pt x="1389431" y="608342"/>
                      </a:cubicBezTo>
                      <a:cubicBezTo>
                        <a:pt x="1391926" y="607149"/>
                        <a:pt x="1394316" y="605748"/>
                        <a:pt x="1396576" y="604154"/>
                      </a:cubicBezTo>
                      <a:cubicBezTo>
                        <a:pt x="1398917" y="602675"/>
                        <a:pt x="1401257" y="601197"/>
                        <a:pt x="1403475" y="599657"/>
                      </a:cubicBezTo>
                      <a:cubicBezTo>
                        <a:pt x="1407754" y="596397"/>
                        <a:pt x="1411865" y="592923"/>
                        <a:pt x="1415793" y="589248"/>
                      </a:cubicBezTo>
                      <a:cubicBezTo>
                        <a:pt x="1431489" y="574940"/>
                        <a:pt x="1444232" y="557698"/>
                        <a:pt x="1453304" y="538495"/>
                      </a:cubicBezTo>
                      <a:cubicBezTo>
                        <a:pt x="1453303" y="538064"/>
                        <a:pt x="1452564" y="537510"/>
                        <a:pt x="1452318" y="537941"/>
                      </a:cubicBezTo>
                      <a:cubicBezTo>
                        <a:pt x="1440876" y="554835"/>
                        <a:pt x="1426227" y="569317"/>
                        <a:pt x="1409203" y="580563"/>
                      </a:cubicBezTo>
                      <a:cubicBezTo>
                        <a:pt x="1405138" y="583520"/>
                        <a:pt x="1400641" y="585675"/>
                        <a:pt x="1396391" y="588201"/>
                      </a:cubicBezTo>
                      <a:cubicBezTo>
                        <a:pt x="1394236" y="589310"/>
                        <a:pt x="1391957" y="590234"/>
                        <a:pt x="1389740" y="591281"/>
                      </a:cubicBezTo>
                      <a:cubicBezTo>
                        <a:pt x="1387558" y="592383"/>
                        <a:pt x="1385293" y="593310"/>
                        <a:pt x="1382964" y="594052"/>
                      </a:cubicBezTo>
                      <a:cubicBezTo>
                        <a:pt x="1374182" y="597442"/>
                        <a:pt x="1364900" y="599356"/>
                        <a:pt x="1355494" y="599719"/>
                      </a:cubicBezTo>
                      <a:cubicBezTo>
                        <a:pt x="1346639" y="600084"/>
                        <a:pt x="1337817" y="598442"/>
                        <a:pt x="1329686" y="594914"/>
                      </a:cubicBezTo>
                      <a:lnTo>
                        <a:pt x="1323527" y="592205"/>
                      </a:lnTo>
                      <a:lnTo>
                        <a:pt x="1317983" y="588509"/>
                      </a:lnTo>
                      <a:cubicBezTo>
                        <a:pt x="1316146" y="587331"/>
                        <a:pt x="1314433" y="585968"/>
                        <a:pt x="1312871" y="584444"/>
                      </a:cubicBezTo>
                      <a:lnTo>
                        <a:pt x="1310469" y="582350"/>
                      </a:lnTo>
                      <a:cubicBezTo>
                        <a:pt x="1309730" y="581610"/>
                        <a:pt x="1309114" y="580748"/>
                        <a:pt x="1308437" y="580009"/>
                      </a:cubicBezTo>
                      <a:cubicBezTo>
                        <a:pt x="1303151" y="574269"/>
                        <a:pt x="1299961" y="566911"/>
                        <a:pt x="1299383" y="559129"/>
                      </a:cubicBezTo>
                      <a:cubicBezTo>
                        <a:pt x="1299272" y="550595"/>
                        <a:pt x="1301171" y="542155"/>
                        <a:pt x="1304926" y="534492"/>
                      </a:cubicBezTo>
                      <a:cubicBezTo>
                        <a:pt x="1306783" y="528256"/>
                        <a:pt x="1309367" y="522261"/>
                        <a:pt x="1312625" y="516630"/>
                      </a:cubicBezTo>
                      <a:cubicBezTo>
                        <a:pt x="1323342" y="508068"/>
                        <a:pt x="1321433" y="506405"/>
                        <a:pt x="1329193" y="495750"/>
                      </a:cubicBezTo>
                      <a:cubicBezTo>
                        <a:pt x="1345315" y="472705"/>
                        <a:pt x="1358128" y="447515"/>
                        <a:pt x="1367258" y="420914"/>
                      </a:cubicBezTo>
                      <a:cubicBezTo>
                        <a:pt x="1367258" y="420298"/>
                        <a:pt x="1366457" y="419867"/>
                        <a:pt x="1366149" y="420483"/>
                      </a:cubicBezTo>
                      <a:cubicBezTo>
                        <a:pt x="1354580" y="445166"/>
                        <a:pt x="1339566" y="468081"/>
                        <a:pt x="1321556" y="488544"/>
                      </a:cubicBezTo>
                      <a:cubicBezTo>
                        <a:pt x="1312948" y="498303"/>
                        <a:pt x="1302993" y="506785"/>
                        <a:pt x="1291991" y="513735"/>
                      </a:cubicBezTo>
                      <a:cubicBezTo>
                        <a:pt x="1281990" y="520168"/>
                        <a:pt x="1270376" y="523647"/>
                        <a:pt x="1258485" y="523775"/>
                      </a:cubicBezTo>
                      <a:cubicBezTo>
                        <a:pt x="1252803" y="523577"/>
                        <a:pt x="1247189" y="522475"/>
                        <a:pt x="1241855" y="520510"/>
                      </a:cubicBezTo>
                      <a:cubicBezTo>
                        <a:pt x="1239157" y="519504"/>
                        <a:pt x="1236523" y="518331"/>
                        <a:pt x="1233971" y="516999"/>
                      </a:cubicBezTo>
                      <a:lnTo>
                        <a:pt x="1230891" y="515090"/>
                      </a:lnTo>
                      <a:lnTo>
                        <a:pt x="1228304" y="512934"/>
                      </a:lnTo>
                      <a:cubicBezTo>
                        <a:pt x="1222145" y="507083"/>
                        <a:pt x="1220050" y="496674"/>
                        <a:pt x="1221344" y="484663"/>
                      </a:cubicBezTo>
                      <a:cubicBezTo>
                        <a:pt x="1222979" y="471963"/>
                        <a:pt x="1226293" y="459536"/>
                        <a:pt x="1231199" y="447707"/>
                      </a:cubicBezTo>
                      <a:cubicBezTo>
                        <a:pt x="1236176" y="435263"/>
                        <a:pt x="1241894" y="423128"/>
                        <a:pt x="1248322" y="411367"/>
                      </a:cubicBezTo>
                      <a:cubicBezTo>
                        <a:pt x="1254912" y="399849"/>
                        <a:pt x="1235326" y="386730"/>
                        <a:pt x="1227257" y="399049"/>
                      </a:cubicBezTo>
                      <a:cubicBezTo>
                        <a:pt x="1219552" y="411480"/>
                        <a:pt x="1212917" y="424544"/>
                        <a:pt x="1207424" y="438099"/>
                      </a:cubicBezTo>
                      <a:cubicBezTo>
                        <a:pt x="1201538" y="452135"/>
                        <a:pt x="1197820" y="466984"/>
                        <a:pt x="1196399" y="482138"/>
                      </a:cubicBezTo>
                      <a:cubicBezTo>
                        <a:pt x="1195685" y="490413"/>
                        <a:pt x="1196415" y="498750"/>
                        <a:pt x="1198555" y="506775"/>
                      </a:cubicBezTo>
                      <a:cubicBezTo>
                        <a:pt x="1200911" y="515594"/>
                        <a:pt x="1205818" y="523522"/>
                        <a:pt x="1212660" y="529565"/>
                      </a:cubicBezTo>
                      <a:cubicBezTo>
                        <a:pt x="1214446" y="531042"/>
                        <a:pt x="1216293" y="532274"/>
                        <a:pt x="1218080" y="533568"/>
                      </a:cubicBezTo>
                      <a:cubicBezTo>
                        <a:pt x="1219866" y="534861"/>
                        <a:pt x="1221960" y="535662"/>
                        <a:pt x="1223869" y="536648"/>
                      </a:cubicBezTo>
                      <a:cubicBezTo>
                        <a:pt x="1227506" y="538246"/>
                        <a:pt x="1231253" y="539584"/>
                        <a:pt x="1235079" y="540651"/>
                      </a:cubicBezTo>
                      <a:cubicBezTo>
                        <a:pt x="1242726" y="542802"/>
                        <a:pt x="1250676" y="543677"/>
                        <a:pt x="1258608" y="543238"/>
                      </a:cubicBezTo>
                      <a:cubicBezTo>
                        <a:pt x="1264917" y="542810"/>
                        <a:pt x="1271136" y="541504"/>
                        <a:pt x="1277086" y="539358"/>
                      </a:cubicBezTo>
                      <a:cubicBezTo>
                        <a:pt x="1275216" y="545945"/>
                        <a:pt x="1274344" y="552776"/>
                        <a:pt x="1274499" y="559622"/>
                      </a:cubicBezTo>
                      <a:cubicBezTo>
                        <a:pt x="1275243" y="573279"/>
                        <a:pt x="1280859" y="586216"/>
                        <a:pt x="1290328" y="596085"/>
                      </a:cubicBezTo>
                      <a:cubicBezTo>
                        <a:pt x="1292454" y="598371"/>
                        <a:pt x="1294806" y="600434"/>
                        <a:pt x="1297350" y="602244"/>
                      </a:cubicBezTo>
                      <a:cubicBezTo>
                        <a:pt x="1299698" y="604269"/>
                        <a:pt x="1302234" y="606064"/>
                        <a:pt x="1304926" y="607603"/>
                      </a:cubicBezTo>
                      <a:lnTo>
                        <a:pt x="1312933" y="612161"/>
                      </a:lnTo>
                      <a:cubicBezTo>
                        <a:pt x="1315766" y="613392"/>
                        <a:pt x="1318723" y="614378"/>
                        <a:pt x="1321556" y="615487"/>
                      </a:cubicBezTo>
                      <a:cubicBezTo>
                        <a:pt x="1333022" y="619369"/>
                        <a:pt x="1345256" y="620425"/>
                        <a:pt x="1357218" y="618566"/>
                      </a:cubicBezTo>
                      <a:lnTo>
                        <a:pt x="1357218" y="618566"/>
                      </a:lnTo>
                      <a:cubicBezTo>
                        <a:pt x="1351653" y="628396"/>
                        <a:pt x="1347407" y="638916"/>
                        <a:pt x="1344592" y="649856"/>
                      </a:cubicBezTo>
                      <a:cubicBezTo>
                        <a:pt x="1342859" y="656801"/>
                        <a:pt x="1342071" y="663949"/>
                        <a:pt x="1342251" y="671105"/>
                      </a:cubicBezTo>
                      <a:cubicBezTo>
                        <a:pt x="1305295" y="719640"/>
                        <a:pt x="1243702" y="746495"/>
                        <a:pt x="1203112" y="735655"/>
                      </a:cubicBezTo>
                      <a:cubicBezTo>
                        <a:pt x="697003" y="1577693"/>
                        <a:pt x="109836" y="1144386"/>
                        <a:pt x="-107" y="939035"/>
                      </a:cubicBezTo>
                      <a:lnTo>
                        <a:pt x="157140" y="724075"/>
                      </a:lnTo>
                      <a:lnTo>
                        <a:pt x="283344" y="713050"/>
                      </a:lnTo>
                      <a:cubicBezTo>
                        <a:pt x="595066" y="1124060"/>
                        <a:pt x="946701" y="643696"/>
                        <a:pt x="1013775" y="514659"/>
                      </a:cubicBezTo>
                      <a:cubicBezTo>
                        <a:pt x="961729" y="454482"/>
                        <a:pt x="864905" y="343553"/>
                        <a:pt x="901923" y="296065"/>
                      </a:cubicBezTo>
                      <a:cubicBezTo>
                        <a:pt x="938940" y="248577"/>
                        <a:pt x="1003120" y="224802"/>
                        <a:pt x="1086702" y="333021"/>
                      </a:cubicBezTo>
                      <a:cubicBezTo>
                        <a:pt x="1171269" y="208110"/>
                        <a:pt x="1262981" y="1219"/>
                        <a:pt x="1299875" y="-74"/>
                      </a:cubicBezTo>
                      <a:cubicBezTo>
                        <a:pt x="1336769" y="-1368"/>
                        <a:pt x="1402736" y="80490"/>
                        <a:pt x="1246905" y="355934"/>
                      </a:cubicBezTo>
                      <a:cubicBezTo>
                        <a:pt x="1293100" y="296558"/>
                        <a:pt x="1400087" y="311094"/>
                        <a:pt x="1371015" y="421961"/>
                      </a:cubicBezTo>
                      <a:cubicBezTo>
                        <a:pt x="1443202" y="392951"/>
                        <a:pt x="1499498" y="466000"/>
                        <a:pt x="1457245" y="539974"/>
                      </a:cubicBezTo>
                      <a:cubicBezTo>
                        <a:pt x="1504734" y="554017"/>
                        <a:pt x="1480897" y="615425"/>
                        <a:pt x="1439137" y="669873"/>
                      </a:cubicBezTo>
                    </a:path>
                  </a:pathLst>
                </a:custGeom>
                <a:solidFill>
                  <a:srgbClr val="F2BC79"/>
                </a:solidFill>
                <a:ln w="61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 dirty="0"/>
                </a:p>
              </p:txBody>
            </p:sp>
            <p:sp>
              <p:nvSpPr>
                <p:cNvPr id="71" name="Forme libre : forme 7">
                  <a:extLst>
                    <a:ext uri="{FF2B5EF4-FFF2-40B4-BE49-F238E27FC236}">
                      <a16:creationId xmlns:a16="http://schemas.microsoft.com/office/drawing/2014/main" id="{C13D60E8-57FC-4AFB-8344-87B89110BF35}"/>
                    </a:ext>
                  </a:extLst>
                </p:cNvPr>
                <p:cNvSpPr/>
                <p:nvPr/>
              </p:nvSpPr>
              <p:spPr>
                <a:xfrm>
                  <a:off x="1866649" y="3139913"/>
                  <a:ext cx="1483536" cy="1234713"/>
                </a:xfrm>
                <a:custGeom>
                  <a:avLst/>
                  <a:gdLst>
                    <a:gd name="connsiteX0" fmla="*/ 1439322 w 1483536"/>
                    <a:gd name="connsiteY0" fmla="*/ 669873 h 1234713"/>
                    <a:gd name="connsiteX1" fmla="*/ 1438398 w 1483536"/>
                    <a:gd name="connsiteY1" fmla="*/ 669134 h 1234713"/>
                    <a:gd name="connsiteX2" fmla="*/ 1402920 w 1483536"/>
                    <a:gd name="connsiteY2" fmla="*/ 693772 h 1234713"/>
                    <a:gd name="connsiteX3" fmla="*/ 1384997 w 1483536"/>
                    <a:gd name="connsiteY3" fmla="*/ 695804 h 1234713"/>
                    <a:gd name="connsiteX4" fmla="*/ 1377236 w 1483536"/>
                    <a:gd name="connsiteY4" fmla="*/ 693156 h 1234713"/>
                    <a:gd name="connsiteX5" fmla="*/ 1373663 w 1483536"/>
                    <a:gd name="connsiteY5" fmla="*/ 690939 h 1234713"/>
                    <a:gd name="connsiteX6" fmla="*/ 1370460 w 1483536"/>
                    <a:gd name="connsiteY6" fmla="*/ 688536 h 1234713"/>
                    <a:gd name="connsiteX7" fmla="*/ 1365595 w 1483536"/>
                    <a:gd name="connsiteY7" fmla="*/ 676218 h 1234713"/>
                    <a:gd name="connsiteX8" fmla="*/ 1368551 w 1483536"/>
                    <a:gd name="connsiteY8" fmla="*/ 657740 h 1234713"/>
                    <a:gd name="connsiteX9" fmla="*/ 1384073 w 1483536"/>
                    <a:gd name="connsiteY9" fmla="*/ 611052 h 1234713"/>
                    <a:gd name="connsiteX10" fmla="*/ 1384073 w 1483536"/>
                    <a:gd name="connsiteY10" fmla="*/ 611052 h 1234713"/>
                    <a:gd name="connsiteX11" fmla="*/ 1389431 w 1483536"/>
                    <a:gd name="connsiteY11" fmla="*/ 608342 h 1234713"/>
                    <a:gd name="connsiteX12" fmla="*/ 1396576 w 1483536"/>
                    <a:gd name="connsiteY12" fmla="*/ 604154 h 1234713"/>
                    <a:gd name="connsiteX13" fmla="*/ 1403475 w 1483536"/>
                    <a:gd name="connsiteY13" fmla="*/ 599657 h 1234713"/>
                    <a:gd name="connsiteX14" fmla="*/ 1415793 w 1483536"/>
                    <a:gd name="connsiteY14" fmla="*/ 589248 h 1234713"/>
                    <a:gd name="connsiteX15" fmla="*/ 1453304 w 1483536"/>
                    <a:gd name="connsiteY15" fmla="*/ 538495 h 1234713"/>
                    <a:gd name="connsiteX16" fmla="*/ 1452318 w 1483536"/>
                    <a:gd name="connsiteY16" fmla="*/ 537941 h 1234713"/>
                    <a:gd name="connsiteX17" fmla="*/ 1409203 w 1483536"/>
                    <a:gd name="connsiteY17" fmla="*/ 580563 h 1234713"/>
                    <a:gd name="connsiteX18" fmla="*/ 1396391 w 1483536"/>
                    <a:gd name="connsiteY18" fmla="*/ 588201 h 1234713"/>
                    <a:gd name="connsiteX19" fmla="*/ 1389740 w 1483536"/>
                    <a:gd name="connsiteY19" fmla="*/ 591281 h 1234713"/>
                    <a:gd name="connsiteX20" fmla="*/ 1382964 w 1483536"/>
                    <a:gd name="connsiteY20" fmla="*/ 594052 h 1234713"/>
                    <a:gd name="connsiteX21" fmla="*/ 1355494 w 1483536"/>
                    <a:gd name="connsiteY21" fmla="*/ 599719 h 1234713"/>
                    <a:gd name="connsiteX22" fmla="*/ 1329686 w 1483536"/>
                    <a:gd name="connsiteY22" fmla="*/ 594914 h 1234713"/>
                    <a:gd name="connsiteX23" fmla="*/ 1323527 w 1483536"/>
                    <a:gd name="connsiteY23" fmla="*/ 592205 h 1234713"/>
                    <a:gd name="connsiteX24" fmla="*/ 1317983 w 1483536"/>
                    <a:gd name="connsiteY24" fmla="*/ 588509 h 1234713"/>
                    <a:gd name="connsiteX25" fmla="*/ 1312871 w 1483536"/>
                    <a:gd name="connsiteY25" fmla="*/ 584444 h 1234713"/>
                    <a:gd name="connsiteX26" fmla="*/ 1310469 w 1483536"/>
                    <a:gd name="connsiteY26" fmla="*/ 582350 h 1234713"/>
                    <a:gd name="connsiteX27" fmla="*/ 1308437 w 1483536"/>
                    <a:gd name="connsiteY27" fmla="*/ 580009 h 1234713"/>
                    <a:gd name="connsiteX28" fmla="*/ 1299383 w 1483536"/>
                    <a:gd name="connsiteY28" fmla="*/ 559129 h 1234713"/>
                    <a:gd name="connsiteX29" fmla="*/ 1304926 w 1483536"/>
                    <a:gd name="connsiteY29" fmla="*/ 534492 h 1234713"/>
                    <a:gd name="connsiteX30" fmla="*/ 1312625 w 1483536"/>
                    <a:gd name="connsiteY30" fmla="*/ 516630 h 1234713"/>
                    <a:gd name="connsiteX31" fmla="*/ 1329193 w 1483536"/>
                    <a:gd name="connsiteY31" fmla="*/ 495750 h 1234713"/>
                    <a:gd name="connsiteX32" fmla="*/ 1367258 w 1483536"/>
                    <a:gd name="connsiteY32" fmla="*/ 420914 h 1234713"/>
                    <a:gd name="connsiteX33" fmla="*/ 1366149 w 1483536"/>
                    <a:gd name="connsiteY33" fmla="*/ 420483 h 1234713"/>
                    <a:gd name="connsiteX34" fmla="*/ 1321556 w 1483536"/>
                    <a:gd name="connsiteY34" fmla="*/ 488544 h 1234713"/>
                    <a:gd name="connsiteX35" fmla="*/ 1291991 w 1483536"/>
                    <a:gd name="connsiteY35" fmla="*/ 513735 h 1234713"/>
                    <a:gd name="connsiteX36" fmla="*/ 1258485 w 1483536"/>
                    <a:gd name="connsiteY36" fmla="*/ 523775 h 1234713"/>
                    <a:gd name="connsiteX37" fmla="*/ 1241855 w 1483536"/>
                    <a:gd name="connsiteY37" fmla="*/ 520510 h 1234713"/>
                    <a:gd name="connsiteX38" fmla="*/ 1233971 w 1483536"/>
                    <a:gd name="connsiteY38" fmla="*/ 516999 h 1234713"/>
                    <a:gd name="connsiteX39" fmla="*/ 1230891 w 1483536"/>
                    <a:gd name="connsiteY39" fmla="*/ 515090 h 1234713"/>
                    <a:gd name="connsiteX40" fmla="*/ 1228304 w 1483536"/>
                    <a:gd name="connsiteY40" fmla="*/ 512934 h 1234713"/>
                    <a:gd name="connsiteX41" fmla="*/ 1221344 w 1483536"/>
                    <a:gd name="connsiteY41" fmla="*/ 484663 h 1234713"/>
                    <a:gd name="connsiteX42" fmla="*/ 1231199 w 1483536"/>
                    <a:gd name="connsiteY42" fmla="*/ 447707 h 1234713"/>
                    <a:gd name="connsiteX43" fmla="*/ 1248322 w 1483536"/>
                    <a:gd name="connsiteY43" fmla="*/ 411367 h 1234713"/>
                    <a:gd name="connsiteX44" fmla="*/ 1227257 w 1483536"/>
                    <a:gd name="connsiteY44" fmla="*/ 399049 h 1234713"/>
                    <a:gd name="connsiteX45" fmla="*/ 1207424 w 1483536"/>
                    <a:gd name="connsiteY45" fmla="*/ 438099 h 1234713"/>
                    <a:gd name="connsiteX46" fmla="*/ 1196399 w 1483536"/>
                    <a:gd name="connsiteY46" fmla="*/ 482138 h 1234713"/>
                    <a:gd name="connsiteX47" fmla="*/ 1198555 w 1483536"/>
                    <a:gd name="connsiteY47" fmla="*/ 506775 h 1234713"/>
                    <a:gd name="connsiteX48" fmla="*/ 1212660 w 1483536"/>
                    <a:gd name="connsiteY48" fmla="*/ 529565 h 1234713"/>
                    <a:gd name="connsiteX49" fmla="*/ 1218080 w 1483536"/>
                    <a:gd name="connsiteY49" fmla="*/ 533568 h 1234713"/>
                    <a:gd name="connsiteX50" fmla="*/ 1223869 w 1483536"/>
                    <a:gd name="connsiteY50" fmla="*/ 536648 h 1234713"/>
                    <a:gd name="connsiteX51" fmla="*/ 1235079 w 1483536"/>
                    <a:gd name="connsiteY51" fmla="*/ 540651 h 1234713"/>
                    <a:gd name="connsiteX52" fmla="*/ 1258608 w 1483536"/>
                    <a:gd name="connsiteY52" fmla="*/ 543238 h 1234713"/>
                    <a:gd name="connsiteX53" fmla="*/ 1277086 w 1483536"/>
                    <a:gd name="connsiteY53" fmla="*/ 539358 h 1234713"/>
                    <a:gd name="connsiteX54" fmla="*/ 1274499 w 1483536"/>
                    <a:gd name="connsiteY54" fmla="*/ 559622 h 1234713"/>
                    <a:gd name="connsiteX55" fmla="*/ 1290328 w 1483536"/>
                    <a:gd name="connsiteY55" fmla="*/ 596085 h 1234713"/>
                    <a:gd name="connsiteX56" fmla="*/ 1297350 w 1483536"/>
                    <a:gd name="connsiteY56" fmla="*/ 602244 h 1234713"/>
                    <a:gd name="connsiteX57" fmla="*/ 1304926 w 1483536"/>
                    <a:gd name="connsiteY57" fmla="*/ 607603 h 1234713"/>
                    <a:gd name="connsiteX58" fmla="*/ 1312933 w 1483536"/>
                    <a:gd name="connsiteY58" fmla="*/ 612161 h 1234713"/>
                    <a:gd name="connsiteX59" fmla="*/ 1321556 w 1483536"/>
                    <a:gd name="connsiteY59" fmla="*/ 615487 h 1234713"/>
                    <a:gd name="connsiteX60" fmla="*/ 1357218 w 1483536"/>
                    <a:gd name="connsiteY60" fmla="*/ 618566 h 1234713"/>
                    <a:gd name="connsiteX61" fmla="*/ 1357218 w 1483536"/>
                    <a:gd name="connsiteY61" fmla="*/ 618566 h 1234713"/>
                    <a:gd name="connsiteX62" fmla="*/ 1344592 w 1483536"/>
                    <a:gd name="connsiteY62" fmla="*/ 649856 h 1234713"/>
                    <a:gd name="connsiteX63" fmla="*/ 1342251 w 1483536"/>
                    <a:gd name="connsiteY63" fmla="*/ 671105 h 1234713"/>
                    <a:gd name="connsiteX64" fmla="*/ 1203112 w 1483536"/>
                    <a:gd name="connsiteY64" fmla="*/ 735655 h 1234713"/>
                    <a:gd name="connsiteX65" fmla="*/ -107 w 1483536"/>
                    <a:gd name="connsiteY65" fmla="*/ 939035 h 1234713"/>
                    <a:gd name="connsiteX66" fmla="*/ 157140 w 1483536"/>
                    <a:gd name="connsiteY66" fmla="*/ 724075 h 1234713"/>
                    <a:gd name="connsiteX67" fmla="*/ 283344 w 1483536"/>
                    <a:gd name="connsiteY67" fmla="*/ 713050 h 1234713"/>
                    <a:gd name="connsiteX68" fmla="*/ 1013775 w 1483536"/>
                    <a:gd name="connsiteY68" fmla="*/ 514659 h 1234713"/>
                    <a:gd name="connsiteX69" fmla="*/ 901923 w 1483536"/>
                    <a:gd name="connsiteY69" fmla="*/ 296065 h 1234713"/>
                    <a:gd name="connsiteX70" fmla="*/ 1086702 w 1483536"/>
                    <a:gd name="connsiteY70" fmla="*/ 333021 h 1234713"/>
                    <a:gd name="connsiteX71" fmla="*/ 1299875 w 1483536"/>
                    <a:gd name="connsiteY71" fmla="*/ -74 h 1234713"/>
                    <a:gd name="connsiteX72" fmla="*/ 1246905 w 1483536"/>
                    <a:gd name="connsiteY72" fmla="*/ 355934 h 1234713"/>
                    <a:gd name="connsiteX73" fmla="*/ 1371015 w 1483536"/>
                    <a:gd name="connsiteY73" fmla="*/ 421961 h 1234713"/>
                    <a:gd name="connsiteX74" fmla="*/ 1457245 w 1483536"/>
                    <a:gd name="connsiteY74" fmla="*/ 539974 h 1234713"/>
                    <a:gd name="connsiteX75" fmla="*/ 1439137 w 1483536"/>
                    <a:gd name="connsiteY75" fmla="*/ 669873 h 12347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</a:cxnLst>
                  <a:rect l="l" t="t" r="r" b="b"/>
                  <a:pathLst>
                    <a:path w="1483536" h="1234713">
                      <a:moveTo>
                        <a:pt x="1439322" y="669873"/>
                      </a:moveTo>
                      <a:cubicBezTo>
                        <a:pt x="1439322" y="669873"/>
                        <a:pt x="1438644" y="668888"/>
                        <a:pt x="1438398" y="669134"/>
                      </a:cubicBezTo>
                      <a:cubicBezTo>
                        <a:pt x="1428461" y="679779"/>
                        <a:pt x="1416365" y="688179"/>
                        <a:pt x="1402920" y="693772"/>
                      </a:cubicBezTo>
                      <a:cubicBezTo>
                        <a:pt x="1397218" y="695974"/>
                        <a:pt x="1391047" y="696674"/>
                        <a:pt x="1384997" y="695804"/>
                      </a:cubicBezTo>
                      <a:cubicBezTo>
                        <a:pt x="1382290" y="695323"/>
                        <a:pt x="1379672" y="694430"/>
                        <a:pt x="1377236" y="693156"/>
                      </a:cubicBezTo>
                      <a:cubicBezTo>
                        <a:pt x="1375951" y="692581"/>
                        <a:pt x="1374749" y="691835"/>
                        <a:pt x="1373663" y="690939"/>
                      </a:cubicBezTo>
                      <a:cubicBezTo>
                        <a:pt x="1372510" y="690259"/>
                        <a:pt x="1371436" y="689454"/>
                        <a:pt x="1370460" y="688536"/>
                      </a:cubicBezTo>
                      <a:cubicBezTo>
                        <a:pt x="1367209" y="685277"/>
                        <a:pt x="1365448" y="680819"/>
                        <a:pt x="1365595" y="676218"/>
                      </a:cubicBezTo>
                      <a:cubicBezTo>
                        <a:pt x="1365570" y="669939"/>
                        <a:pt x="1366568" y="663698"/>
                        <a:pt x="1368551" y="657740"/>
                      </a:cubicBezTo>
                      <a:cubicBezTo>
                        <a:pt x="1372555" y="644682"/>
                        <a:pt x="1376805" y="623802"/>
                        <a:pt x="1384073" y="611052"/>
                      </a:cubicBezTo>
                      <a:cubicBezTo>
                        <a:pt x="1385243" y="609081"/>
                        <a:pt x="1386352" y="613701"/>
                        <a:pt x="1384073" y="611052"/>
                      </a:cubicBezTo>
                      <a:cubicBezTo>
                        <a:pt x="1385859" y="610190"/>
                        <a:pt x="1387707" y="609327"/>
                        <a:pt x="1389431" y="608342"/>
                      </a:cubicBezTo>
                      <a:cubicBezTo>
                        <a:pt x="1391926" y="607149"/>
                        <a:pt x="1394316" y="605748"/>
                        <a:pt x="1396576" y="604154"/>
                      </a:cubicBezTo>
                      <a:cubicBezTo>
                        <a:pt x="1398917" y="602675"/>
                        <a:pt x="1401257" y="601197"/>
                        <a:pt x="1403475" y="599657"/>
                      </a:cubicBezTo>
                      <a:cubicBezTo>
                        <a:pt x="1407754" y="596397"/>
                        <a:pt x="1411865" y="592923"/>
                        <a:pt x="1415793" y="589248"/>
                      </a:cubicBezTo>
                      <a:cubicBezTo>
                        <a:pt x="1431489" y="574940"/>
                        <a:pt x="1444232" y="557698"/>
                        <a:pt x="1453304" y="538495"/>
                      </a:cubicBezTo>
                      <a:cubicBezTo>
                        <a:pt x="1453303" y="538064"/>
                        <a:pt x="1452564" y="537510"/>
                        <a:pt x="1452318" y="537941"/>
                      </a:cubicBezTo>
                      <a:cubicBezTo>
                        <a:pt x="1440876" y="554835"/>
                        <a:pt x="1426227" y="569317"/>
                        <a:pt x="1409203" y="580563"/>
                      </a:cubicBezTo>
                      <a:cubicBezTo>
                        <a:pt x="1405138" y="583520"/>
                        <a:pt x="1400641" y="585675"/>
                        <a:pt x="1396391" y="588201"/>
                      </a:cubicBezTo>
                      <a:cubicBezTo>
                        <a:pt x="1394236" y="589310"/>
                        <a:pt x="1391957" y="590234"/>
                        <a:pt x="1389740" y="591281"/>
                      </a:cubicBezTo>
                      <a:cubicBezTo>
                        <a:pt x="1387558" y="592383"/>
                        <a:pt x="1385293" y="593310"/>
                        <a:pt x="1382964" y="594052"/>
                      </a:cubicBezTo>
                      <a:cubicBezTo>
                        <a:pt x="1374182" y="597442"/>
                        <a:pt x="1364900" y="599356"/>
                        <a:pt x="1355494" y="599719"/>
                      </a:cubicBezTo>
                      <a:cubicBezTo>
                        <a:pt x="1346639" y="600084"/>
                        <a:pt x="1337817" y="598442"/>
                        <a:pt x="1329686" y="594914"/>
                      </a:cubicBezTo>
                      <a:lnTo>
                        <a:pt x="1323527" y="592205"/>
                      </a:lnTo>
                      <a:lnTo>
                        <a:pt x="1317983" y="588509"/>
                      </a:lnTo>
                      <a:cubicBezTo>
                        <a:pt x="1316146" y="587331"/>
                        <a:pt x="1314433" y="585968"/>
                        <a:pt x="1312871" y="584444"/>
                      </a:cubicBezTo>
                      <a:lnTo>
                        <a:pt x="1310469" y="582350"/>
                      </a:lnTo>
                      <a:cubicBezTo>
                        <a:pt x="1309730" y="581610"/>
                        <a:pt x="1309114" y="580748"/>
                        <a:pt x="1308437" y="580009"/>
                      </a:cubicBezTo>
                      <a:cubicBezTo>
                        <a:pt x="1303151" y="574269"/>
                        <a:pt x="1299961" y="566911"/>
                        <a:pt x="1299383" y="559129"/>
                      </a:cubicBezTo>
                      <a:cubicBezTo>
                        <a:pt x="1299272" y="550595"/>
                        <a:pt x="1301171" y="542155"/>
                        <a:pt x="1304926" y="534492"/>
                      </a:cubicBezTo>
                      <a:cubicBezTo>
                        <a:pt x="1306783" y="528256"/>
                        <a:pt x="1309367" y="522261"/>
                        <a:pt x="1312625" y="516630"/>
                      </a:cubicBezTo>
                      <a:cubicBezTo>
                        <a:pt x="1323342" y="508068"/>
                        <a:pt x="1321433" y="506405"/>
                        <a:pt x="1329193" y="495750"/>
                      </a:cubicBezTo>
                      <a:cubicBezTo>
                        <a:pt x="1345315" y="472705"/>
                        <a:pt x="1358128" y="447515"/>
                        <a:pt x="1367258" y="420914"/>
                      </a:cubicBezTo>
                      <a:cubicBezTo>
                        <a:pt x="1367258" y="420298"/>
                        <a:pt x="1366457" y="419867"/>
                        <a:pt x="1366149" y="420483"/>
                      </a:cubicBezTo>
                      <a:cubicBezTo>
                        <a:pt x="1354580" y="445166"/>
                        <a:pt x="1339566" y="468081"/>
                        <a:pt x="1321556" y="488544"/>
                      </a:cubicBezTo>
                      <a:cubicBezTo>
                        <a:pt x="1312948" y="498303"/>
                        <a:pt x="1302993" y="506785"/>
                        <a:pt x="1291991" y="513735"/>
                      </a:cubicBezTo>
                      <a:cubicBezTo>
                        <a:pt x="1281990" y="520168"/>
                        <a:pt x="1270376" y="523647"/>
                        <a:pt x="1258485" y="523775"/>
                      </a:cubicBezTo>
                      <a:cubicBezTo>
                        <a:pt x="1252803" y="523577"/>
                        <a:pt x="1247189" y="522475"/>
                        <a:pt x="1241855" y="520510"/>
                      </a:cubicBezTo>
                      <a:cubicBezTo>
                        <a:pt x="1239157" y="519504"/>
                        <a:pt x="1236523" y="518331"/>
                        <a:pt x="1233971" y="516999"/>
                      </a:cubicBezTo>
                      <a:lnTo>
                        <a:pt x="1230891" y="515090"/>
                      </a:lnTo>
                      <a:lnTo>
                        <a:pt x="1228304" y="512934"/>
                      </a:lnTo>
                      <a:cubicBezTo>
                        <a:pt x="1222145" y="507083"/>
                        <a:pt x="1220050" y="496674"/>
                        <a:pt x="1221344" y="484663"/>
                      </a:cubicBezTo>
                      <a:cubicBezTo>
                        <a:pt x="1222979" y="471963"/>
                        <a:pt x="1226293" y="459536"/>
                        <a:pt x="1231199" y="447707"/>
                      </a:cubicBezTo>
                      <a:cubicBezTo>
                        <a:pt x="1236176" y="435263"/>
                        <a:pt x="1241894" y="423128"/>
                        <a:pt x="1248322" y="411367"/>
                      </a:cubicBezTo>
                      <a:cubicBezTo>
                        <a:pt x="1254912" y="399849"/>
                        <a:pt x="1235326" y="386730"/>
                        <a:pt x="1227257" y="399049"/>
                      </a:cubicBezTo>
                      <a:cubicBezTo>
                        <a:pt x="1219552" y="411480"/>
                        <a:pt x="1212917" y="424544"/>
                        <a:pt x="1207424" y="438099"/>
                      </a:cubicBezTo>
                      <a:cubicBezTo>
                        <a:pt x="1201538" y="452135"/>
                        <a:pt x="1197820" y="466984"/>
                        <a:pt x="1196399" y="482138"/>
                      </a:cubicBezTo>
                      <a:cubicBezTo>
                        <a:pt x="1195685" y="490413"/>
                        <a:pt x="1196415" y="498750"/>
                        <a:pt x="1198555" y="506775"/>
                      </a:cubicBezTo>
                      <a:cubicBezTo>
                        <a:pt x="1200911" y="515594"/>
                        <a:pt x="1205818" y="523522"/>
                        <a:pt x="1212660" y="529565"/>
                      </a:cubicBezTo>
                      <a:cubicBezTo>
                        <a:pt x="1214446" y="531042"/>
                        <a:pt x="1216293" y="532274"/>
                        <a:pt x="1218080" y="533568"/>
                      </a:cubicBezTo>
                      <a:cubicBezTo>
                        <a:pt x="1219866" y="534861"/>
                        <a:pt x="1221960" y="535662"/>
                        <a:pt x="1223869" y="536648"/>
                      </a:cubicBezTo>
                      <a:cubicBezTo>
                        <a:pt x="1227506" y="538246"/>
                        <a:pt x="1231253" y="539584"/>
                        <a:pt x="1235079" y="540651"/>
                      </a:cubicBezTo>
                      <a:cubicBezTo>
                        <a:pt x="1242726" y="542802"/>
                        <a:pt x="1250676" y="543677"/>
                        <a:pt x="1258608" y="543238"/>
                      </a:cubicBezTo>
                      <a:cubicBezTo>
                        <a:pt x="1264917" y="542810"/>
                        <a:pt x="1271136" y="541504"/>
                        <a:pt x="1277086" y="539358"/>
                      </a:cubicBezTo>
                      <a:cubicBezTo>
                        <a:pt x="1275216" y="545945"/>
                        <a:pt x="1274344" y="552776"/>
                        <a:pt x="1274499" y="559622"/>
                      </a:cubicBezTo>
                      <a:cubicBezTo>
                        <a:pt x="1275243" y="573279"/>
                        <a:pt x="1280859" y="586216"/>
                        <a:pt x="1290328" y="596085"/>
                      </a:cubicBezTo>
                      <a:cubicBezTo>
                        <a:pt x="1292454" y="598371"/>
                        <a:pt x="1294806" y="600434"/>
                        <a:pt x="1297350" y="602244"/>
                      </a:cubicBezTo>
                      <a:cubicBezTo>
                        <a:pt x="1299698" y="604269"/>
                        <a:pt x="1302234" y="606064"/>
                        <a:pt x="1304926" y="607603"/>
                      </a:cubicBezTo>
                      <a:lnTo>
                        <a:pt x="1312933" y="612161"/>
                      </a:lnTo>
                      <a:cubicBezTo>
                        <a:pt x="1315766" y="613392"/>
                        <a:pt x="1318723" y="614378"/>
                        <a:pt x="1321556" y="615487"/>
                      </a:cubicBezTo>
                      <a:cubicBezTo>
                        <a:pt x="1333022" y="619369"/>
                        <a:pt x="1345256" y="620425"/>
                        <a:pt x="1357218" y="618566"/>
                      </a:cubicBezTo>
                      <a:lnTo>
                        <a:pt x="1357218" y="618566"/>
                      </a:lnTo>
                      <a:cubicBezTo>
                        <a:pt x="1351653" y="628396"/>
                        <a:pt x="1347407" y="638916"/>
                        <a:pt x="1344592" y="649856"/>
                      </a:cubicBezTo>
                      <a:cubicBezTo>
                        <a:pt x="1342859" y="656801"/>
                        <a:pt x="1342071" y="663949"/>
                        <a:pt x="1342251" y="671105"/>
                      </a:cubicBezTo>
                      <a:cubicBezTo>
                        <a:pt x="1305295" y="719640"/>
                        <a:pt x="1243702" y="746495"/>
                        <a:pt x="1203112" y="735655"/>
                      </a:cubicBezTo>
                      <a:cubicBezTo>
                        <a:pt x="697003" y="1577693"/>
                        <a:pt x="109836" y="1144386"/>
                        <a:pt x="-107" y="939035"/>
                      </a:cubicBezTo>
                      <a:lnTo>
                        <a:pt x="157140" y="724075"/>
                      </a:lnTo>
                      <a:lnTo>
                        <a:pt x="283344" y="713050"/>
                      </a:lnTo>
                      <a:cubicBezTo>
                        <a:pt x="595066" y="1124060"/>
                        <a:pt x="946701" y="643696"/>
                        <a:pt x="1013775" y="514659"/>
                      </a:cubicBezTo>
                      <a:cubicBezTo>
                        <a:pt x="961729" y="454482"/>
                        <a:pt x="864905" y="343553"/>
                        <a:pt x="901923" y="296065"/>
                      </a:cubicBezTo>
                      <a:cubicBezTo>
                        <a:pt x="938940" y="248577"/>
                        <a:pt x="1003120" y="224802"/>
                        <a:pt x="1086702" y="333021"/>
                      </a:cubicBezTo>
                      <a:cubicBezTo>
                        <a:pt x="1171269" y="208110"/>
                        <a:pt x="1262981" y="1219"/>
                        <a:pt x="1299875" y="-74"/>
                      </a:cubicBezTo>
                      <a:cubicBezTo>
                        <a:pt x="1336769" y="-1368"/>
                        <a:pt x="1402736" y="80490"/>
                        <a:pt x="1246905" y="355934"/>
                      </a:cubicBezTo>
                      <a:cubicBezTo>
                        <a:pt x="1293100" y="296558"/>
                        <a:pt x="1400087" y="311094"/>
                        <a:pt x="1371015" y="421961"/>
                      </a:cubicBezTo>
                      <a:cubicBezTo>
                        <a:pt x="1443202" y="392951"/>
                        <a:pt x="1499498" y="466000"/>
                        <a:pt x="1457245" y="539974"/>
                      </a:cubicBezTo>
                      <a:cubicBezTo>
                        <a:pt x="1504734" y="554017"/>
                        <a:pt x="1480897" y="615425"/>
                        <a:pt x="1439137" y="669873"/>
                      </a:cubicBezTo>
                    </a:path>
                  </a:pathLst>
                </a:custGeom>
                <a:noFill/>
                <a:ln w="61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 dirty="0"/>
                </a:p>
              </p:txBody>
            </p:sp>
          </p:grpSp>
          <p:sp>
            <p:nvSpPr>
              <p:cNvPr id="9" name="Forme libre : forme 8">
                <a:extLst>
                  <a:ext uri="{FF2B5EF4-FFF2-40B4-BE49-F238E27FC236}">
                    <a16:creationId xmlns:a16="http://schemas.microsoft.com/office/drawing/2014/main" id="{9F80822E-950B-4438-894A-34770E74EB63}"/>
                  </a:ext>
                </a:extLst>
              </p:cNvPr>
              <p:cNvSpPr/>
              <p:nvPr/>
            </p:nvSpPr>
            <p:spPr>
              <a:xfrm>
                <a:off x="3057738" y="4152326"/>
                <a:ext cx="641676" cy="1260008"/>
              </a:xfrm>
              <a:custGeom>
                <a:avLst/>
                <a:gdLst>
                  <a:gd name="connsiteX0" fmla="*/ 96347 w 641676"/>
                  <a:gd name="connsiteY0" fmla="*/ -89 h 1260008"/>
                  <a:gd name="connsiteX1" fmla="*/ 513455 w 641676"/>
                  <a:gd name="connsiteY1" fmla="*/ 554248 h 1260008"/>
                  <a:gd name="connsiteX2" fmla="*/ 641569 w 641676"/>
                  <a:gd name="connsiteY2" fmla="*/ 945302 h 1260008"/>
                  <a:gd name="connsiteX3" fmla="*/ 246881 w 641676"/>
                  <a:gd name="connsiteY3" fmla="*/ 1259919 h 1260008"/>
                  <a:gd name="connsiteX4" fmla="*/ -107 w 641676"/>
                  <a:gd name="connsiteY4" fmla="*/ 195099 h 1260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1676" h="1260008">
                    <a:moveTo>
                      <a:pt x="96347" y="-89"/>
                    </a:moveTo>
                    <a:cubicBezTo>
                      <a:pt x="218486" y="54913"/>
                      <a:pt x="399570" y="91869"/>
                      <a:pt x="513455" y="554248"/>
                    </a:cubicBezTo>
                    <a:cubicBezTo>
                      <a:pt x="627341" y="1016627"/>
                      <a:pt x="641569" y="945302"/>
                      <a:pt x="641569" y="945302"/>
                    </a:cubicBezTo>
                    <a:lnTo>
                      <a:pt x="246881" y="1259919"/>
                    </a:lnTo>
                    <a:lnTo>
                      <a:pt x="-107" y="195099"/>
                    </a:lnTo>
                    <a:close/>
                  </a:path>
                </a:pathLst>
              </a:custGeom>
              <a:solidFill>
                <a:srgbClr val="D9042B"/>
              </a:solidFill>
              <a:ln w="61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87" name="Forme libre : forme 7">
              <a:extLst>
                <a:ext uri="{FF2B5EF4-FFF2-40B4-BE49-F238E27FC236}">
                  <a16:creationId xmlns:a16="http://schemas.microsoft.com/office/drawing/2014/main" id="{0E3ADD3E-89B2-42C6-89B0-65197A494D41}"/>
                </a:ext>
              </a:extLst>
            </p:cNvPr>
            <p:cNvSpPr/>
            <p:nvPr/>
          </p:nvSpPr>
          <p:spPr>
            <a:xfrm flipH="1">
              <a:off x="3257219" y="4431274"/>
              <a:ext cx="335025" cy="908973"/>
            </a:xfrm>
            <a:custGeom>
              <a:avLst/>
              <a:gdLst>
                <a:gd name="connsiteX0" fmla="*/ 59428 w 234111"/>
                <a:gd name="connsiteY0" fmla="*/ 847854 h 847853"/>
                <a:gd name="connsiteX1" fmla="*/ 0 w 234111"/>
                <a:gd name="connsiteY1" fmla="*/ 777260 h 847853"/>
                <a:gd name="connsiteX2" fmla="*/ 234112 w 234111"/>
                <a:gd name="connsiteY2" fmla="*/ 0 h 847853"/>
                <a:gd name="connsiteX3" fmla="*/ 169131 w 234111"/>
                <a:gd name="connsiteY3" fmla="*/ 847854 h 847853"/>
                <a:gd name="connsiteX4" fmla="*/ 59428 w 234111"/>
                <a:gd name="connsiteY4" fmla="*/ 847854 h 847853"/>
                <a:gd name="connsiteX0" fmla="*/ 59428 w 234112"/>
                <a:gd name="connsiteY0" fmla="*/ 847854 h 879604"/>
                <a:gd name="connsiteX1" fmla="*/ 0 w 234112"/>
                <a:gd name="connsiteY1" fmla="*/ 777260 h 879604"/>
                <a:gd name="connsiteX2" fmla="*/ 234112 w 234112"/>
                <a:gd name="connsiteY2" fmla="*/ 0 h 879604"/>
                <a:gd name="connsiteX3" fmla="*/ 99281 w 234112"/>
                <a:gd name="connsiteY3" fmla="*/ 879604 h 879604"/>
                <a:gd name="connsiteX4" fmla="*/ 59428 w 234112"/>
                <a:gd name="connsiteY4" fmla="*/ 847854 h 879604"/>
                <a:gd name="connsiteX0" fmla="*/ 59428 w 234112"/>
                <a:gd name="connsiteY0" fmla="*/ 847854 h 847854"/>
                <a:gd name="connsiteX1" fmla="*/ 0 w 234112"/>
                <a:gd name="connsiteY1" fmla="*/ 777260 h 847854"/>
                <a:gd name="connsiteX2" fmla="*/ 234112 w 234112"/>
                <a:gd name="connsiteY2" fmla="*/ 0 h 847854"/>
                <a:gd name="connsiteX3" fmla="*/ 194531 w 234112"/>
                <a:gd name="connsiteY3" fmla="*/ 651004 h 847854"/>
                <a:gd name="connsiteX4" fmla="*/ 59428 w 234112"/>
                <a:gd name="connsiteY4" fmla="*/ 847854 h 847854"/>
                <a:gd name="connsiteX0" fmla="*/ 91178 w 234112"/>
                <a:gd name="connsiteY0" fmla="*/ 892304 h 892304"/>
                <a:gd name="connsiteX1" fmla="*/ 0 w 234112"/>
                <a:gd name="connsiteY1" fmla="*/ 777260 h 892304"/>
                <a:gd name="connsiteX2" fmla="*/ 234112 w 234112"/>
                <a:gd name="connsiteY2" fmla="*/ 0 h 892304"/>
                <a:gd name="connsiteX3" fmla="*/ 194531 w 234112"/>
                <a:gd name="connsiteY3" fmla="*/ 651004 h 892304"/>
                <a:gd name="connsiteX4" fmla="*/ 91178 w 234112"/>
                <a:gd name="connsiteY4" fmla="*/ 892304 h 892304"/>
                <a:gd name="connsiteX0" fmla="*/ 91178 w 325500"/>
                <a:gd name="connsiteY0" fmla="*/ 892304 h 892304"/>
                <a:gd name="connsiteX1" fmla="*/ 0 w 325500"/>
                <a:gd name="connsiteY1" fmla="*/ 777260 h 892304"/>
                <a:gd name="connsiteX2" fmla="*/ 234112 w 325500"/>
                <a:gd name="connsiteY2" fmla="*/ 0 h 892304"/>
                <a:gd name="connsiteX3" fmla="*/ 325500 w 325500"/>
                <a:gd name="connsiteY3" fmla="*/ 417641 h 892304"/>
                <a:gd name="connsiteX4" fmla="*/ 91178 w 325500"/>
                <a:gd name="connsiteY4" fmla="*/ 892304 h 892304"/>
                <a:gd name="connsiteX0" fmla="*/ 91178 w 325500"/>
                <a:gd name="connsiteY0" fmla="*/ 908973 h 908973"/>
                <a:gd name="connsiteX1" fmla="*/ 0 w 325500"/>
                <a:gd name="connsiteY1" fmla="*/ 777260 h 908973"/>
                <a:gd name="connsiteX2" fmla="*/ 234112 w 325500"/>
                <a:gd name="connsiteY2" fmla="*/ 0 h 908973"/>
                <a:gd name="connsiteX3" fmla="*/ 325500 w 325500"/>
                <a:gd name="connsiteY3" fmla="*/ 417641 h 908973"/>
                <a:gd name="connsiteX4" fmla="*/ 91178 w 325500"/>
                <a:gd name="connsiteY4" fmla="*/ 908973 h 908973"/>
                <a:gd name="connsiteX0" fmla="*/ 100703 w 335025"/>
                <a:gd name="connsiteY0" fmla="*/ 908973 h 908973"/>
                <a:gd name="connsiteX1" fmla="*/ 0 w 335025"/>
                <a:gd name="connsiteY1" fmla="*/ 786785 h 908973"/>
                <a:gd name="connsiteX2" fmla="*/ 243637 w 335025"/>
                <a:gd name="connsiteY2" fmla="*/ 0 h 908973"/>
                <a:gd name="connsiteX3" fmla="*/ 335025 w 335025"/>
                <a:gd name="connsiteY3" fmla="*/ 417641 h 908973"/>
                <a:gd name="connsiteX4" fmla="*/ 100703 w 335025"/>
                <a:gd name="connsiteY4" fmla="*/ 908973 h 908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5025" h="908973">
                  <a:moveTo>
                    <a:pt x="100703" y="908973"/>
                  </a:moveTo>
                  <a:lnTo>
                    <a:pt x="0" y="786785"/>
                  </a:lnTo>
                  <a:lnTo>
                    <a:pt x="243637" y="0"/>
                  </a:lnTo>
                  <a:lnTo>
                    <a:pt x="335025" y="417641"/>
                  </a:lnTo>
                  <a:lnTo>
                    <a:pt x="100703" y="908973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6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2" name="ZoneTexte 1">
            <a:extLst>
              <a:ext uri="{FF2B5EF4-FFF2-40B4-BE49-F238E27FC236}">
                <a16:creationId xmlns:a16="http://schemas.microsoft.com/office/drawing/2014/main" id="{C4DEE394-9AF2-4684-91E5-3237F698DBEC}"/>
              </a:ext>
            </a:extLst>
          </p:cNvPr>
          <p:cNvSpPr txBox="1"/>
          <p:nvPr/>
        </p:nvSpPr>
        <p:spPr>
          <a:xfrm>
            <a:off x="5133108" y="3156093"/>
            <a:ext cx="6265315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2000" dirty="0">
                <a:solidFill>
                  <a:srgbClr val="03326C"/>
                </a:solidFill>
                <a:latin typeface="Trebuchet MS" panose="020B0603020202020204" pitchFamily="34" charset="0"/>
              </a:rPr>
              <a:t>Si les gens n’allaient pas donner leur sang,</a:t>
            </a:r>
            <a:br>
              <a:rPr lang="fr-FR" sz="200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000" dirty="0">
                <a:solidFill>
                  <a:srgbClr val="03326C"/>
                </a:solidFill>
                <a:latin typeface="Trebuchet MS" panose="020B0603020202020204" pitchFamily="34" charset="0"/>
              </a:rPr>
              <a:t>il serait impossible de soigner tous les malades. </a:t>
            </a:r>
            <a:r>
              <a:rPr lang="fr-FR" sz="2000" b="1" dirty="0">
                <a:solidFill>
                  <a:srgbClr val="D9042B"/>
                </a:solidFill>
                <a:latin typeface="Trebuchet MS" panose="020B0603020202020204" pitchFamily="34" charset="0"/>
              </a:rPr>
              <a:t>C’est pourquoi le don de sang est très important.</a:t>
            </a:r>
          </a:p>
          <a:p>
            <a:pPr algn="ctr"/>
            <a:endParaRPr lang="fr-FR" sz="2000" dirty="0">
              <a:solidFill>
                <a:srgbClr val="134D8C"/>
              </a:solidFill>
              <a:latin typeface="Trebuchet MS" panose="020B0603020202020204" pitchFamily="34" charset="0"/>
            </a:endParaRPr>
          </a:p>
          <a:p>
            <a:pPr algn="ctr"/>
            <a:r>
              <a:rPr lang="fr-FR" sz="2000" dirty="0">
                <a:solidFill>
                  <a:srgbClr val="03326C"/>
                </a:solidFill>
                <a:latin typeface="Trebuchet MS" panose="020B0603020202020204" pitchFamily="34" charset="0"/>
              </a:rPr>
              <a:t>Évidemment, tous les problèmes de santé ne nécessitent pas de transfusion.</a:t>
            </a:r>
            <a:r>
              <a:rPr lang="fr-FR" sz="2000" dirty="0">
                <a:solidFill>
                  <a:srgbClr val="134D8C"/>
                </a:solidFill>
                <a:latin typeface="Trebuchet MS" panose="020B0603020202020204" pitchFamily="34" charset="0"/>
              </a:rPr>
              <a:t> </a:t>
            </a:r>
            <a:r>
              <a:rPr lang="fr-FR" sz="2000" b="1" dirty="0">
                <a:solidFill>
                  <a:srgbClr val="D9042B"/>
                </a:solidFill>
                <a:latin typeface="Trebuchet MS" panose="020B0603020202020204" pitchFamily="34" charset="0"/>
              </a:rPr>
              <a:t>C’est uniquement quand il s’agit de cas graves. </a:t>
            </a:r>
          </a:p>
        </p:txBody>
      </p:sp>
      <p:sp>
        <p:nvSpPr>
          <p:cNvPr id="6" name="Forme libre : forme 5">
            <a:extLst>
              <a:ext uri="{FF2B5EF4-FFF2-40B4-BE49-F238E27FC236}">
                <a16:creationId xmlns:a16="http://schemas.microsoft.com/office/drawing/2014/main" id="{2C82F9E4-7C26-4A51-BF73-22574A1C81F1}"/>
              </a:ext>
            </a:extLst>
          </p:cNvPr>
          <p:cNvSpPr/>
          <p:nvPr/>
        </p:nvSpPr>
        <p:spPr>
          <a:xfrm>
            <a:off x="1448029" y="4727889"/>
            <a:ext cx="783391" cy="925995"/>
          </a:xfrm>
          <a:custGeom>
            <a:avLst/>
            <a:gdLst>
              <a:gd name="connsiteX0" fmla="*/ 138122 w 783391"/>
              <a:gd name="connsiteY0" fmla="*/ 34119 h 925995"/>
              <a:gd name="connsiteX1" fmla="*/ 460562 w 783391"/>
              <a:gd name="connsiteY1" fmla="*/ 908740 h 925995"/>
              <a:gd name="connsiteX2" fmla="*/ 541803 w 783391"/>
              <a:gd name="connsiteY2" fmla="*/ 621777 h 925995"/>
              <a:gd name="connsiteX3" fmla="*/ 463580 w 783391"/>
              <a:gd name="connsiteY3" fmla="*/ 604347 h 925995"/>
              <a:gd name="connsiteX4" fmla="*/ 451261 w 783391"/>
              <a:gd name="connsiteY4" fmla="*/ 172703 h 925995"/>
              <a:gd name="connsiteX5" fmla="*/ 138122 w 783391"/>
              <a:gd name="connsiteY5" fmla="*/ 34119 h 92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83391" h="925995">
                <a:moveTo>
                  <a:pt x="138122" y="34119"/>
                </a:moveTo>
                <a:cubicBezTo>
                  <a:pt x="17462" y="253266"/>
                  <a:pt x="-214683" y="806310"/>
                  <a:pt x="460562" y="908740"/>
                </a:cubicBezTo>
                <a:cubicBezTo>
                  <a:pt x="1135806" y="1011168"/>
                  <a:pt x="541803" y="621777"/>
                  <a:pt x="541803" y="621777"/>
                </a:cubicBezTo>
                <a:lnTo>
                  <a:pt x="463580" y="604347"/>
                </a:lnTo>
                <a:cubicBezTo>
                  <a:pt x="381784" y="604347"/>
                  <a:pt x="222012" y="448701"/>
                  <a:pt x="451261" y="172703"/>
                </a:cubicBezTo>
                <a:cubicBezTo>
                  <a:pt x="680511" y="-103296"/>
                  <a:pt x="138122" y="34119"/>
                  <a:pt x="138122" y="34119"/>
                </a:cubicBezTo>
                <a:close/>
              </a:path>
            </a:pathLst>
          </a:custGeom>
          <a:solidFill>
            <a:srgbClr val="F2BC79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74349B86-F0F2-4332-84A8-AB0E1598D57C}"/>
              </a:ext>
            </a:extLst>
          </p:cNvPr>
          <p:cNvSpPr/>
          <p:nvPr/>
        </p:nvSpPr>
        <p:spPr>
          <a:xfrm>
            <a:off x="2099883" y="3923881"/>
            <a:ext cx="795535" cy="261088"/>
          </a:xfrm>
          <a:custGeom>
            <a:avLst/>
            <a:gdLst>
              <a:gd name="connsiteX0" fmla="*/ -107 w 795535"/>
              <a:gd name="connsiteY0" fmla="*/ -32 h 261088"/>
              <a:gd name="connsiteX1" fmla="*/ 795428 w 795535"/>
              <a:gd name="connsiteY1" fmla="*/ 47333 h 261088"/>
              <a:gd name="connsiteX2" fmla="*/ 706550 w 795535"/>
              <a:gd name="connsiteY2" fmla="*/ 261000 h 261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5535" h="261088">
                <a:moveTo>
                  <a:pt x="-107" y="-32"/>
                </a:moveTo>
                <a:cubicBezTo>
                  <a:pt x="207215" y="-2003"/>
                  <a:pt x="795428" y="47333"/>
                  <a:pt x="795428" y="47333"/>
                </a:cubicBezTo>
                <a:lnTo>
                  <a:pt x="706550" y="261000"/>
                </a:lnTo>
                <a:close/>
              </a:path>
            </a:pathLst>
          </a:custGeom>
          <a:solidFill>
            <a:srgbClr val="D9042B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" name="Forme libre : forme 10">
            <a:extLst>
              <a:ext uri="{FF2B5EF4-FFF2-40B4-BE49-F238E27FC236}">
                <a16:creationId xmlns:a16="http://schemas.microsoft.com/office/drawing/2014/main" id="{21FB62C6-E73A-4117-B376-55BBAD2F7DCC}"/>
              </a:ext>
            </a:extLst>
          </p:cNvPr>
          <p:cNvSpPr/>
          <p:nvPr/>
        </p:nvSpPr>
        <p:spPr>
          <a:xfrm>
            <a:off x="1527807" y="5817863"/>
            <a:ext cx="2237674" cy="1410416"/>
          </a:xfrm>
          <a:custGeom>
            <a:avLst/>
            <a:gdLst>
              <a:gd name="connsiteX0" fmla="*/ -107 w 2237674"/>
              <a:gd name="connsiteY0" fmla="*/ 997718 h 1410416"/>
              <a:gd name="connsiteX1" fmla="*/ 352205 w 2237674"/>
              <a:gd name="connsiteY1" fmla="*/ -89 h 1410416"/>
              <a:gd name="connsiteX2" fmla="*/ 2237567 w 2237674"/>
              <a:gd name="connsiteY2" fmla="*/ 335347 h 1410416"/>
              <a:gd name="connsiteX3" fmla="*/ 2070712 w 2237674"/>
              <a:gd name="connsiteY3" fmla="*/ 1324900 h 1410416"/>
              <a:gd name="connsiteX4" fmla="*/ 1169544 w 2237674"/>
              <a:gd name="connsiteY4" fmla="*/ 1191551 h 1410416"/>
              <a:gd name="connsiteX5" fmla="*/ 1323527 w 2237674"/>
              <a:gd name="connsiteY5" fmla="*/ 696343 h 1410416"/>
              <a:gd name="connsiteX6" fmla="*/ 1336338 w 2237674"/>
              <a:gd name="connsiteY6" fmla="*/ 701825 h 1410416"/>
              <a:gd name="connsiteX7" fmla="*/ 1395714 w 2237674"/>
              <a:gd name="connsiteY7" fmla="*/ 706998 h 1410416"/>
              <a:gd name="connsiteX8" fmla="*/ 1412714 w 2237674"/>
              <a:gd name="connsiteY8" fmla="*/ 691785 h 1410416"/>
              <a:gd name="connsiteX9" fmla="*/ 1348349 w 2237674"/>
              <a:gd name="connsiteY9" fmla="*/ 668873 h 1410416"/>
              <a:gd name="connsiteX10" fmla="*/ 1322110 w 2237674"/>
              <a:gd name="connsiteY10" fmla="*/ 657293 h 1410416"/>
              <a:gd name="connsiteX11" fmla="*/ 1302462 w 2237674"/>
              <a:gd name="connsiteY11" fmla="*/ 646391 h 1410416"/>
              <a:gd name="connsiteX12" fmla="*/ 1296857 w 2237674"/>
              <a:gd name="connsiteY12" fmla="*/ 667148 h 1410416"/>
              <a:gd name="connsiteX13" fmla="*/ 1127723 w 2237674"/>
              <a:gd name="connsiteY13" fmla="*/ 1291332 h 1410416"/>
              <a:gd name="connsiteX14" fmla="*/ 1102408 w 2237674"/>
              <a:gd name="connsiteY14" fmla="*/ 1370848 h 1410416"/>
              <a:gd name="connsiteX15" fmla="*/ -107 w 2237674"/>
              <a:gd name="connsiteY15" fmla="*/ 997718 h 141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237674" h="1410416">
                <a:moveTo>
                  <a:pt x="-107" y="997718"/>
                </a:moveTo>
                <a:cubicBezTo>
                  <a:pt x="-107" y="997718"/>
                  <a:pt x="327013" y="125807"/>
                  <a:pt x="352205" y="-89"/>
                </a:cubicBezTo>
                <a:lnTo>
                  <a:pt x="2237567" y="335347"/>
                </a:lnTo>
                <a:lnTo>
                  <a:pt x="2070712" y="1324900"/>
                </a:lnTo>
                <a:cubicBezTo>
                  <a:pt x="2070712" y="1324900"/>
                  <a:pt x="1726160" y="1536287"/>
                  <a:pt x="1169544" y="1191551"/>
                </a:cubicBezTo>
                <a:cubicBezTo>
                  <a:pt x="1220831" y="1026482"/>
                  <a:pt x="1272158" y="861413"/>
                  <a:pt x="1323527" y="696343"/>
                </a:cubicBezTo>
                <a:cubicBezTo>
                  <a:pt x="1327715" y="698253"/>
                  <a:pt x="1331904" y="700101"/>
                  <a:pt x="1336338" y="701825"/>
                </a:cubicBezTo>
                <a:cubicBezTo>
                  <a:pt x="1355081" y="709799"/>
                  <a:pt x="1375874" y="711611"/>
                  <a:pt x="1395714" y="706998"/>
                </a:cubicBezTo>
                <a:cubicBezTo>
                  <a:pt x="1409203" y="702687"/>
                  <a:pt x="1414192" y="695850"/>
                  <a:pt x="1412714" y="691785"/>
                </a:cubicBezTo>
                <a:cubicBezTo>
                  <a:pt x="1409203" y="682362"/>
                  <a:pt x="1389000" y="683039"/>
                  <a:pt x="1348349" y="668873"/>
                </a:cubicBezTo>
                <a:cubicBezTo>
                  <a:pt x="1339292" y="665760"/>
                  <a:pt x="1330514" y="661886"/>
                  <a:pt x="1322110" y="657293"/>
                </a:cubicBezTo>
                <a:lnTo>
                  <a:pt x="1302462" y="646391"/>
                </a:lnTo>
                <a:lnTo>
                  <a:pt x="1296857" y="667148"/>
                </a:lnTo>
                <a:cubicBezTo>
                  <a:pt x="1240520" y="875086"/>
                  <a:pt x="1184142" y="1083147"/>
                  <a:pt x="1127723" y="1291332"/>
                </a:cubicBezTo>
                <a:lnTo>
                  <a:pt x="1102408" y="1370848"/>
                </a:lnTo>
                <a:cubicBezTo>
                  <a:pt x="989138" y="1391913"/>
                  <a:pt x="519615" y="1559200"/>
                  <a:pt x="-107" y="997718"/>
                </a:cubicBezTo>
                <a:close/>
              </a:path>
            </a:pathLst>
          </a:custGeom>
          <a:solidFill>
            <a:srgbClr val="1760B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377C9036-DCFA-4603-8EB0-ACD623B10E17}"/>
              </a:ext>
            </a:extLst>
          </p:cNvPr>
          <p:cNvSpPr/>
          <p:nvPr/>
        </p:nvSpPr>
        <p:spPr>
          <a:xfrm>
            <a:off x="1772455" y="6069409"/>
            <a:ext cx="1953484" cy="405605"/>
          </a:xfrm>
          <a:custGeom>
            <a:avLst/>
            <a:gdLst>
              <a:gd name="connsiteX0" fmla="*/ -107 w 1953484"/>
              <a:gd name="connsiteY0" fmla="*/ 76902 h 405605"/>
              <a:gd name="connsiteX1" fmla="*/ 1953377 w 1953484"/>
              <a:gd name="connsiteY1" fmla="*/ 317115 h 405605"/>
              <a:gd name="connsiteX2" fmla="*/ 31367 w 1953484"/>
              <a:gd name="connsiteY2" fmla="*/ -89 h 405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53484" h="405605">
                <a:moveTo>
                  <a:pt x="-107" y="76902"/>
                </a:moveTo>
                <a:cubicBezTo>
                  <a:pt x="99673" y="199349"/>
                  <a:pt x="1333567" y="574759"/>
                  <a:pt x="1953377" y="317115"/>
                </a:cubicBezTo>
                <a:lnTo>
                  <a:pt x="31367" y="-89"/>
                </a:lnTo>
                <a:close/>
              </a:path>
            </a:pathLst>
          </a:custGeom>
          <a:solidFill>
            <a:srgbClr val="000000">
              <a:alpha val="10000"/>
            </a:srgbClr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" name="Forme libre : forme 12">
            <a:extLst>
              <a:ext uri="{FF2B5EF4-FFF2-40B4-BE49-F238E27FC236}">
                <a16:creationId xmlns:a16="http://schemas.microsoft.com/office/drawing/2014/main" id="{7C4BA7D6-0466-4F3B-8876-D5CD481DB342}"/>
              </a:ext>
            </a:extLst>
          </p:cNvPr>
          <p:cNvSpPr/>
          <p:nvPr/>
        </p:nvSpPr>
        <p:spPr>
          <a:xfrm>
            <a:off x="1907592" y="1582490"/>
            <a:ext cx="2628467" cy="1396585"/>
          </a:xfrm>
          <a:custGeom>
            <a:avLst/>
            <a:gdLst>
              <a:gd name="connsiteX0" fmla="*/ 17259 w 2628467"/>
              <a:gd name="connsiteY0" fmla="*/ 1337146 h 1396585"/>
              <a:gd name="connsiteX1" fmla="*/ 1326542 w 2628467"/>
              <a:gd name="connsiteY1" fmla="*/ 2240 h 1396585"/>
              <a:gd name="connsiteX2" fmla="*/ 2626525 w 2628467"/>
              <a:gd name="connsiteY2" fmla="*/ 1222953 h 1396585"/>
              <a:gd name="connsiteX3" fmla="*/ 17259 w 2628467"/>
              <a:gd name="connsiteY3" fmla="*/ 1337146 h 1396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8467" h="1396585">
                <a:moveTo>
                  <a:pt x="17259" y="1337146"/>
                </a:moveTo>
                <a:cubicBezTo>
                  <a:pt x="-84493" y="886347"/>
                  <a:pt x="249280" y="-52947"/>
                  <a:pt x="1326542" y="2240"/>
                </a:cubicBezTo>
                <a:cubicBezTo>
                  <a:pt x="2403804" y="57428"/>
                  <a:pt x="2652886" y="916959"/>
                  <a:pt x="2626525" y="1222953"/>
                </a:cubicBezTo>
                <a:cubicBezTo>
                  <a:pt x="2600163" y="1528947"/>
                  <a:pt x="17259" y="1337146"/>
                  <a:pt x="17259" y="1337146"/>
                </a:cubicBezTo>
                <a:close/>
              </a:path>
            </a:pathLst>
          </a:custGeom>
          <a:solidFill>
            <a:srgbClr val="1760B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" name="Forme libre : forme 13">
            <a:extLst>
              <a:ext uri="{FF2B5EF4-FFF2-40B4-BE49-F238E27FC236}">
                <a16:creationId xmlns:a16="http://schemas.microsoft.com/office/drawing/2014/main" id="{A77F77C6-1BEC-4DAF-99F2-95D6EE2D8E2C}"/>
              </a:ext>
            </a:extLst>
          </p:cNvPr>
          <p:cNvSpPr/>
          <p:nvPr/>
        </p:nvSpPr>
        <p:spPr>
          <a:xfrm rot="16805400">
            <a:off x="2090535" y="1499635"/>
            <a:ext cx="2267608" cy="2635072"/>
          </a:xfrm>
          <a:custGeom>
            <a:avLst/>
            <a:gdLst>
              <a:gd name="connsiteX0" fmla="*/ 2267502 w 2267608"/>
              <a:gd name="connsiteY0" fmla="*/ 1317447 h 2635072"/>
              <a:gd name="connsiteX1" fmla="*/ 1133697 w 2267608"/>
              <a:gd name="connsiteY1" fmla="*/ 2634984 h 2635072"/>
              <a:gd name="connsiteX2" fmla="*/ -107 w 2267608"/>
              <a:gd name="connsiteY2" fmla="*/ 1317447 h 2635072"/>
              <a:gd name="connsiteX3" fmla="*/ 1133697 w 2267608"/>
              <a:gd name="connsiteY3" fmla="*/ -89 h 2635072"/>
              <a:gd name="connsiteX4" fmla="*/ 2267502 w 2267608"/>
              <a:gd name="connsiteY4" fmla="*/ 1317447 h 263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67608" h="2635072">
                <a:moveTo>
                  <a:pt x="2267502" y="1317447"/>
                </a:moveTo>
                <a:cubicBezTo>
                  <a:pt x="2267502" y="2045103"/>
                  <a:pt x="1759880" y="2634984"/>
                  <a:pt x="1133697" y="2634984"/>
                </a:cubicBezTo>
                <a:cubicBezTo>
                  <a:pt x="507514" y="2634984"/>
                  <a:pt x="-107" y="2045103"/>
                  <a:pt x="-107" y="1317447"/>
                </a:cubicBezTo>
                <a:cubicBezTo>
                  <a:pt x="-107" y="589792"/>
                  <a:pt x="507514" y="-89"/>
                  <a:pt x="1133697" y="-89"/>
                </a:cubicBezTo>
                <a:cubicBezTo>
                  <a:pt x="1759880" y="-89"/>
                  <a:pt x="2267502" y="589792"/>
                  <a:pt x="2267502" y="1317447"/>
                </a:cubicBezTo>
                <a:close/>
              </a:path>
            </a:pathLst>
          </a:custGeom>
          <a:solidFill>
            <a:srgbClr val="F2BC79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 dirty="0"/>
          </a:p>
        </p:txBody>
      </p:sp>
      <p:sp>
        <p:nvSpPr>
          <p:cNvPr id="15" name="Forme libre : forme 14">
            <a:extLst>
              <a:ext uri="{FF2B5EF4-FFF2-40B4-BE49-F238E27FC236}">
                <a16:creationId xmlns:a16="http://schemas.microsoft.com/office/drawing/2014/main" id="{EAD82D06-5512-4D50-B21E-C50A41EA515C}"/>
              </a:ext>
            </a:extLst>
          </p:cNvPr>
          <p:cNvSpPr/>
          <p:nvPr/>
        </p:nvSpPr>
        <p:spPr>
          <a:xfrm>
            <a:off x="1726455" y="2883667"/>
            <a:ext cx="433358" cy="427774"/>
          </a:xfrm>
          <a:custGeom>
            <a:avLst/>
            <a:gdLst>
              <a:gd name="connsiteX0" fmla="*/ 198397 w 433358"/>
              <a:gd name="connsiteY0" fmla="*/ 35970 h 427774"/>
              <a:gd name="connsiteX1" fmla="*/ 63262 w 433358"/>
              <a:gd name="connsiteY1" fmla="*/ 319297 h 427774"/>
              <a:gd name="connsiteX2" fmla="*/ 433251 w 433358"/>
              <a:gd name="connsiteY2" fmla="*/ 424006 h 427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3358" h="427774">
                <a:moveTo>
                  <a:pt x="198397" y="35970"/>
                </a:moveTo>
                <a:cubicBezTo>
                  <a:pt x="71269" y="-99535"/>
                  <a:pt x="-92014" y="180590"/>
                  <a:pt x="63262" y="319297"/>
                </a:cubicBezTo>
                <a:cubicBezTo>
                  <a:pt x="218538" y="458005"/>
                  <a:pt x="433251" y="424006"/>
                  <a:pt x="433251" y="424006"/>
                </a:cubicBezTo>
                <a:close/>
              </a:path>
            </a:pathLst>
          </a:custGeom>
          <a:solidFill>
            <a:srgbClr val="F2BC79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153B4B63-EA04-4761-B50E-E36F23838571}"/>
              </a:ext>
            </a:extLst>
          </p:cNvPr>
          <p:cNvSpPr/>
          <p:nvPr/>
        </p:nvSpPr>
        <p:spPr>
          <a:xfrm>
            <a:off x="4197988" y="3384392"/>
            <a:ext cx="282935" cy="217007"/>
          </a:xfrm>
          <a:custGeom>
            <a:avLst/>
            <a:gdLst>
              <a:gd name="connsiteX0" fmla="*/ 187628 w 282935"/>
              <a:gd name="connsiteY0" fmla="*/ 15547 h 217007"/>
              <a:gd name="connsiteX1" fmla="*/ 229881 w 282935"/>
              <a:gd name="connsiteY1" fmla="*/ 176120 h 217007"/>
              <a:gd name="connsiteX2" fmla="*/ -107 w 282935"/>
              <a:gd name="connsiteY2" fmla="*/ 189917 h 217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2935" h="217007">
                <a:moveTo>
                  <a:pt x="187628" y="15547"/>
                </a:moveTo>
                <a:cubicBezTo>
                  <a:pt x="277246" y="-47093"/>
                  <a:pt x="326952" y="93216"/>
                  <a:pt x="229881" y="176120"/>
                </a:cubicBezTo>
                <a:cubicBezTo>
                  <a:pt x="132811" y="259024"/>
                  <a:pt x="-107" y="189917"/>
                  <a:pt x="-107" y="189917"/>
                </a:cubicBezTo>
                <a:close/>
              </a:path>
            </a:pathLst>
          </a:custGeom>
          <a:solidFill>
            <a:srgbClr val="F2BC79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E4415814-3914-4694-ABA2-3B05CC5B7E25}"/>
              </a:ext>
            </a:extLst>
          </p:cNvPr>
          <p:cNvSpPr/>
          <p:nvPr/>
        </p:nvSpPr>
        <p:spPr>
          <a:xfrm>
            <a:off x="3430416" y="2072123"/>
            <a:ext cx="252403" cy="1149984"/>
          </a:xfrm>
          <a:custGeom>
            <a:avLst/>
            <a:gdLst>
              <a:gd name="connsiteX0" fmla="*/ 250453 w 252403"/>
              <a:gd name="connsiteY0" fmla="*/ 976920 h 1149984"/>
              <a:gd name="connsiteX1" fmla="*/ 244602 w 252403"/>
              <a:gd name="connsiteY1" fmla="*/ 909168 h 1149984"/>
              <a:gd name="connsiteX2" fmla="*/ 200501 w 252403"/>
              <a:gd name="connsiteY2" fmla="*/ 856136 h 1149984"/>
              <a:gd name="connsiteX3" fmla="*/ 138477 w 252403"/>
              <a:gd name="connsiteY3" fmla="*/ 833963 h 1149984"/>
              <a:gd name="connsiteX4" fmla="*/ 28718 w 252403"/>
              <a:gd name="connsiteY4" fmla="*/ 833963 h 1149984"/>
              <a:gd name="connsiteX5" fmla="*/ 164593 w 252403"/>
              <a:gd name="connsiteY5" fmla="*/ 14775 h 1149984"/>
              <a:gd name="connsiteX6" fmla="*/ 160404 w 252403"/>
              <a:gd name="connsiteY6" fmla="*/ 13975 h 1149984"/>
              <a:gd name="connsiteX7" fmla="*/ 2911 w 252403"/>
              <a:gd name="connsiteY7" fmla="*/ 845789 h 1149984"/>
              <a:gd name="connsiteX8" fmla="*/ -107 w 252403"/>
              <a:gd name="connsiteY8" fmla="*/ 861864 h 1149984"/>
              <a:gd name="connsiteX9" fmla="*/ 16708 w 252403"/>
              <a:gd name="connsiteY9" fmla="*/ 859401 h 1149984"/>
              <a:gd name="connsiteX10" fmla="*/ 133734 w 252403"/>
              <a:gd name="connsiteY10" fmla="*/ 859401 h 1149984"/>
              <a:gd name="connsiteX11" fmla="*/ 217562 w 252403"/>
              <a:gd name="connsiteY11" fmla="*/ 918776 h 1149984"/>
              <a:gd name="connsiteX12" fmla="*/ 220827 w 252403"/>
              <a:gd name="connsiteY12" fmla="*/ 971808 h 1149984"/>
              <a:gd name="connsiteX13" fmla="*/ 200440 w 252403"/>
              <a:gd name="connsiteY13" fmla="*/ 1021637 h 1149984"/>
              <a:gd name="connsiteX14" fmla="*/ 112300 w 252403"/>
              <a:gd name="connsiteY14" fmla="*/ 1091730 h 1149984"/>
              <a:gd name="connsiteX15" fmla="*/ 36725 w 252403"/>
              <a:gd name="connsiteY15" fmla="*/ 1126160 h 1149984"/>
              <a:gd name="connsiteX16" fmla="*/ 12088 w 252403"/>
              <a:gd name="connsiteY16" fmla="*/ 1144638 h 1149984"/>
              <a:gd name="connsiteX17" fmla="*/ 42885 w 252403"/>
              <a:gd name="connsiteY17" fmla="*/ 1148949 h 1149984"/>
              <a:gd name="connsiteX18" fmla="*/ 127021 w 252403"/>
              <a:gd name="connsiteY18" fmla="*/ 1121602 h 1149984"/>
              <a:gd name="connsiteX19" fmla="*/ 226062 w 252403"/>
              <a:gd name="connsiteY19" fmla="*/ 1039068 h 1149984"/>
              <a:gd name="connsiteX20" fmla="*/ 241953 w 252403"/>
              <a:gd name="connsiteY20" fmla="*/ 1009380 h 1149984"/>
              <a:gd name="connsiteX21" fmla="*/ 250453 w 252403"/>
              <a:gd name="connsiteY21" fmla="*/ 976920 h 114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52403" h="1149984">
                <a:moveTo>
                  <a:pt x="250453" y="976920"/>
                </a:moveTo>
                <a:cubicBezTo>
                  <a:pt x="254213" y="954203"/>
                  <a:pt x="252201" y="930905"/>
                  <a:pt x="244602" y="909168"/>
                </a:cubicBezTo>
                <a:cubicBezTo>
                  <a:pt x="236208" y="887078"/>
                  <a:pt x="220690" y="868417"/>
                  <a:pt x="200501" y="856136"/>
                </a:cubicBezTo>
                <a:cubicBezTo>
                  <a:pt x="181411" y="844898"/>
                  <a:pt x="160366" y="837374"/>
                  <a:pt x="138477" y="833963"/>
                </a:cubicBezTo>
                <a:cubicBezTo>
                  <a:pt x="102100" y="828419"/>
                  <a:pt x="65094" y="828419"/>
                  <a:pt x="28718" y="833963"/>
                </a:cubicBezTo>
                <a:cubicBezTo>
                  <a:pt x="73886" y="560859"/>
                  <a:pt x="119178" y="287797"/>
                  <a:pt x="164593" y="14775"/>
                </a:cubicBezTo>
                <a:cubicBezTo>
                  <a:pt x="167857" y="-4565"/>
                  <a:pt x="164038" y="-5242"/>
                  <a:pt x="160404" y="13975"/>
                </a:cubicBezTo>
                <a:cubicBezTo>
                  <a:pt x="107927" y="291184"/>
                  <a:pt x="55429" y="568456"/>
                  <a:pt x="2911" y="845789"/>
                </a:cubicBezTo>
                <a:lnTo>
                  <a:pt x="-107" y="861864"/>
                </a:lnTo>
                <a:lnTo>
                  <a:pt x="16708" y="859401"/>
                </a:lnTo>
                <a:cubicBezTo>
                  <a:pt x="55448" y="852933"/>
                  <a:pt x="94994" y="852933"/>
                  <a:pt x="133734" y="859401"/>
                </a:cubicBezTo>
                <a:cubicBezTo>
                  <a:pt x="171245" y="866299"/>
                  <a:pt x="206845" y="885270"/>
                  <a:pt x="217562" y="918776"/>
                </a:cubicBezTo>
                <a:cubicBezTo>
                  <a:pt x="223013" y="935913"/>
                  <a:pt x="224134" y="954132"/>
                  <a:pt x="220827" y="971808"/>
                </a:cubicBezTo>
                <a:cubicBezTo>
                  <a:pt x="218366" y="989877"/>
                  <a:pt x="211350" y="1007024"/>
                  <a:pt x="200440" y="1021637"/>
                </a:cubicBezTo>
                <a:cubicBezTo>
                  <a:pt x="179190" y="1051633"/>
                  <a:pt x="147346" y="1074915"/>
                  <a:pt x="112300" y="1091730"/>
                </a:cubicBezTo>
                <a:cubicBezTo>
                  <a:pt x="79532" y="1107682"/>
                  <a:pt x="53663" y="1117845"/>
                  <a:pt x="36725" y="1126160"/>
                </a:cubicBezTo>
                <a:cubicBezTo>
                  <a:pt x="19787" y="1134475"/>
                  <a:pt x="11411" y="1140203"/>
                  <a:pt x="12088" y="1144638"/>
                </a:cubicBezTo>
                <a:cubicBezTo>
                  <a:pt x="12766" y="1149073"/>
                  <a:pt x="23360" y="1151290"/>
                  <a:pt x="42885" y="1148949"/>
                </a:cubicBezTo>
                <a:cubicBezTo>
                  <a:pt x="72285" y="1144702"/>
                  <a:pt x="100742" y="1135453"/>
                  <a:pt x="127021" y="1121602"/>
                </a:cubicBezTo>
                <a:cubicBezTo>
                  <a:pt x="164716" y="1102570"/>
                  <a:pt x="200932" y="1076208"/>
                  <a:pt x="226062" y="1039068"/>
                </a:cubicBezTo>
                <a:cubicBezTo>
                  <a:pt x="232130" y="1029604"/>
                  <a:pt x="237444" y="1019678"/>
                  <a:pt x="241953" y="1009380"/>
                </a:cubicBezTo>
                <a:cubicBezTo>
                  <a:pt x="245663" y="998809"/>
                  <a:pt x="248506" y="987953"/>
                  <a:pt x="250453" y="976920"/>
                </a:cubicBezTo>
                <a:close/>
              </a:path>
            </a:pathLst>
          </a:custGeom>
          <a:solidFill>
            <a:srgbClr val="E2AB6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C34CE9FD-8962-4C55-AFE8-5D18F6AEB15D}"/>
              </a:ext>
            </a:extLst>
          </p:cNvPr>
          <p:cNvSpPr/>
          <p:nvPr/>
        </p:nvSpPr>
        <p:spPr>
          <a:xfrm>
            <a:off x="2635794" y="1842850"/>
            <a:ext cx="596984" cy="330721"/>
          </a:xfrm>
          <a:custGeom>
            <a:avLst/>
            <a:gdLst>
              <a:gd name="connsiteX0" fmla="*/ 585098 w 596984"/>
              <a:gd name="connsiteY0" fmla="*/ 108668 h 330721"/>
              <a:gd name="connsiteX1" fmla="*/ 317969 w 596984"/>
              <a:gd name="connsiteY1" fmla="*/ 329232 h 330721"/>
              <a:gd name="connsiteX2" fmla="*/ 6493 w 596984"/>
              <a:gd name="connsiteY2" fmla="*/ 97150 h 330721"/>
              <a:gd name="connsiteX3" fmla="*/ 585098 w 596984"/>
              <a:gd name="connsiteY3" fmla="*/ 108668 h 330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6984" h="330721">
                <a:moveTo>
                  <a:pt x="585098" y="108668"/>
                </a:moveTo>
                <a:cubicBezTo>
                  <a:pt x="624271" y="170261"/>
                  <a:pt x="573211" y="348142"/>
                  <a:pt x="317969" y="329232"/>
                </a:cubicBezTo>
                <a:cubicBezTo>
                  <a:pt x="62728" y="310323"/>
                  <a:pt x="-26582" y="214300"/>
                  <a:pt x="6493" y="97150"/>
                </a:cubicBezTo>
                <a:cubicBezTo>
                  <a:pt x="39568" y="-20000"/>
                  <a:pt x="485441" y="-48579"/>
                  <a:pt x="585098" y="108668"/>
                </a:cubicBezTo>
                <a:close/>
              </a:path>
            </a:pathLst>
          </a:custGeom>
          <a:solidFill>
            <a:srgbClr val="1760B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2AF08F08-9C07-4147-99A1-26C060D4130E}"/>
              </a:ext>
            </a:extLst>
          </p:cNvPr>
          <p:cNvSpPr/>
          <p:nvPr/>
        </p:nvSpPr>
        <p:spPr>
          <a:xfrm>
            <a:off x="3859197" y="2206374"/>
            <a:ext cx="477699" cy="437542"/>
          </a:xfrm>
          <a:custGeom>
            <a:avLst/>
            <a:gdLst>
              <a:gd name="connsiteX0" fmla="*/ 69830 w 477699"/>
              <a:gd name="connsiteY0" fmla="*/ 29950 h 437542"/>
              <a:gd name="connsiteX1" fmla="*/ 127112 w 477699"/>
              <a:gd name="connsiteY1" fmla="*/ 369512 h 437542"/>
              <a:gd name="connsiteX2" fmla="*/ 471416 w 477699"/>
              <a:gd name="connsiteY2" fmla="*/ 373146 h 437542"/>
              <a:gd name="connsiteX3" fmla="*/ 358270 w 477699"/>
              <a:gd name="connsiteY3" fmla="*/ 85938 h 437542"/>
              <a:gd name="connsiteX4" fmla="*/ 69830 w 477699"/>
              <a:gd name="connsiteY4" fmla="*/ 29950 h 437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7699" h="437542">
                <a:moveTo>
                  <a:pt x="69830" y="29950"/>
                </a:moveTo>
                <a:cubicBezTo>
                  <a:pt x="25237" y="74173"/>
                  <a:pt x="-88279" y="226062"/>
                  <a:pt x="127112" y="369512"/>
                </a:cubicBezTo>
                <a:cubicBezTo>
                  <a:pt x="342502" y="512962"/>
                  <a:pt x="460946" y="386820"/>
                  <a:pt x="471416" y="373146"/>
                </a:cubicBezTo>
                <a:cubicBezTo>
                  <a:pt x="481887" y="359472"/>
                  <a:pt x="495623" y="207707"/>
                  <a:pt x="358270" y="85938"/>
                </a:cubicBezTo>
                <a:cubicBezTo>
                  <a:pt x="220918" y="-35832"/>
                  <a:pt x="102290" y="-2202"/>
                  <a:pt x="69830" y="29950"/>
                </a:cubicBezTo>
                <a:close/>
              </a:path>
            </a:pathLst>
          </a:custGeom>
          <a:solidFill>
            <a:srgbClr val="1760B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32539BBF-9346-466A-A579-FCCCD4070C67}"/>
              </a:ext>
            </a:extLst>
          </p:cNvPr>
          <p:cNvSpPr/>
          <p:nvPr/>
        </p:nvSpPr>
        <p:spPr>
          <a:xfrm>
            <a:off x="3084386" y="1490152"/>
            <a:ext cx="1096232" cy="444886"/>
          </a:xfrm>
          <a:custGeom>
            <a:avLst/>
            <a:gdLst>
              <a:gd name="connsiteX0" fmla="*/ -107 w 1096232"/>
              <a:gd name="connsiteY0" fmla="*/ 93348 h 444886"/>
              <a:gd name="connsiteX1" fmla="*/ 548994 w 1096232"/>
              <a:gd name="connsiteY1" fmla="*/ 444797 h 444886"/>
              <a:gd name="connsiteX2" fmla="*/ 1096125 w 1096232"/>
              <a:gd name="connsiteY2" fmla="*/ 129934 h 444886"/>
              <a:gd name="connsiteX3" fmla="*/ 858930 w 1096232"/>
              <a:gd name="connsiteY3" fmla="*/ 198056 h 444886"/>
              <a:gd name="connsiteX4" fmla="*/ 993758 w 1096232"/>
              <a:gd name="connsiteY4" fmla="*/ -89 h 444886"/>
              <a:gd name="connsiteX5" fmla="*/ 636518 w 1096232"/>
              <a:gd name="connsiteY5" fmla="*/ 135416 h 444886"/>
              <a:gd name="connsiteX6" fmla="*/ -107 w 1096232"/>
              <a:gd name="connsiteY6" fmla="*/ 93348 h 444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6232" h="444886">
                <a:moveTo>
                  <a:pt x="-107" y="93348"/>
                </a:moveTo>
                <a:cubicBezTo>
                  <a:pt x="31736" y="234580"/>
                  <a:pt x="180052" y="444428"/>
                  <a:pt x="548994" y="444797"/>
                </a:cubicBezTo>
                <a:cubicBezTo>
                  <a:pt x="917937" y="445167"/>
                  <a:pt x="1051470" y="217827"/>
                  <a:pt x="1096125" y="129934"/>
                </a:cubicBezTo>
                <a:cubicBezTo>
                  <a:pt x="1017286" y="159745"/>
                  <a:pt x="949842" y="189002"/>
                  <a:pt x="858930" y="198056"/>
                </a:cubicBezTo>
                <a:cubicBezTo>
                  <a:pt x="939001" y="137879"/>
                  <a:pt x="985381" y="29414"/>
                  <a:pt x="993758" y="-89"/>
                </a:cubicBezTo>
                <a:cubicBezTo>
                  <a:pt x="913687" y="59779"/>
                  <a:pt x="773255" y="169908"/>
                  <a:pt x="636518" y="135416"/>
                </a:cubicBezTo>
                <a:cubicBezTo>
                  <a:pt x="499782" y="100923"/>
                  <a:pt x="229696" y="28798"/>
                  <a:pt x="-107" y="93348"/>
                </a:cubicBezTo>
                <a:close/>
              </a:path>
            </a:pathLst>
          </a:custGeom>
          <a:solidFill>
            <a:srgbClr val="1760B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04B696A7-08DF-4977-949D-7136E75C91B6}"/>
              </a:ext>
            </a:extLst>
          </p:cNvPr>
          <p:cNvSpPr/>
          <p:nvPr/>
        </p:nvSpPr>
        <p:spPr>
          <a:xfrm>
            <a:off x="1908414" y="1583588"/>
            <a:ext cx="1206768" cy="1336137"/>
          </a:xfrm>
          <a:custGeom>
            <a:avLst/>
            <a:gdLst>
              <a:gd name="connsiteX0" fmla="*/ 1206661 w 1206768"/>
              <a:gd name="connsiteY0" fmla="*/ 85340 h 1336137"/>
              <a:gd name="connsiteX1" fmla="*/ 16191 w 1206768"/>
              <a:gd name="connsiteY1" fmla="*/ 1336048 h 1336137"/>
              <a:gd name="connsiteX2" fmla="*/ 175655 w 1206768"/>
              <a:gd name="connsiteY2" fmla="*/ 558929 h 1336137"/>
              <a:gd name="connsiteX3" fmla="*/ 1175495 w 1206768"/>
              <a:gd name="connsiteY3" fmla="*/ -89 h 1336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06768" h="1336137">
                <a:moveTo>
                  <a:pt x="1206661" y="85340"/>
                </a:moveTo>
                <a:cubicBezTo>
                  <a:pt x="1029520" y="88297"/>
                  <a:pt x="181199" y="176621"/>
                  <a:pt x="16191" y="1336048"/>
                </a:cubicBezTo>
                <a:cubicBezTo>
                  <a:pt x="16191" y="1336048"/>
                  <a:pt x="-75398" y="948012"/>
                  <a:pt x="175655" y="558929"/>
                </a:cubicBezTo>
                <a:cubicBezTo>
                  <a:pt x="426709" y="169846"/>
                  <a:pt x="773108" y="9273"/>
                  <a:pt x="1175495" y="-89"/>
                </a:cubicBezTo>
                <a:close/>
              </a:path>
            </a:pathLst>
          </a:custGeom>
          <a:solidFill>
            <a:srgbClr val="1760B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A2B392ED-EA81-4E38-B193-CB28528A8B9F}"/>
              </a:ext>
            </a:extLst>
          </p:cNvPr>
          <p:cNvSpPr/>
          <p:nvPr/>
        </p:nvSpPr>
        <p:spPr>
          <a:xfrm>
            <a:off x="2113187" y="1825526"/>
            <a:ext cx="141663" cy="192293"/>
          </a:xfrm>
          <a:custGeom>
            <a:avLst/>
            <a:gdLst>
              <a:gd name="connsiteX0" fmla="*/ 110375 w 141663"/>
              <a:gd name="connsiteY0" fmla="*/ 192293 h 192293"/>
              <a:gd name="connsiteX1" fmla="*/ 0 w 141663"/>
              <a:gd name="connsiteY1" fmla="*/ 128114 h 192293"/>
              <a:gd name="connsiteX2" fmla="*/ 100335 w 141663"/>
              <a:gd name="connsiteY2" fmla="*/ 145975 h 192293"/>
              <a:gd name="connsiteX3" fmla="*/ 141664 w 141663"/>
              <a:gd name="connsiteY3" fmla="*/ 0 h 192293"/>
              <a:gd name="connsiteX4" fmla="*/ 133657 w 141663"/>
              <a:gd name="connsiteY4" fmla="*/ 109882 h 192293"/>
              <a:gd name="connsiteX5" fmla="*/ 110375 w 141663"/>
              <a:gd name="connsiteY5" fmla="*/ 192293 h 192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1663" h="192293">
                <a:moveTo>
                  <a:pt x="110375" y="192293"/>
                </a:moveTo>
                <a:lnTo>
                  <a:pt x="0" y="128114"/>
                </a:lnTo>
                <a:lnTo>
                  <a:pt x="100335" y="145975"/>
                </a:lnTo>
                <a:lnTo>
                  <a:pt x="141664" y="0"/>
                </a:lnTo>
                <a:lnTo>
                  <a:pt x="133657" y="109882"/>
                </a:lnTo>
                <a:lnTo>
                  <a:pt x="110375" y="192293"/>
                </a:lnTo>
                <a:close/>
              </a:path>
            </a:pathLst>
          </a:custGeom>
          <a:solidFill>
            <a:srgbClr val="1760B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13F6C177-2259-483E-9CD1-5279E214AB33}"/>
              </a:ext>
            </a:extLst>
          </p:cNvPr>
          <p:cNvSpPr/>
          <p:nvPr/>
        </p:nvSpPr>
        <p:spPr>
          <a:xfrm rot="20269200">
            <a:off x="2686658" y="2340061"/>
            <a:ext cx="473527" cy="473527"/>
          </a:xfrm>
          <a:custGeom>
            <a:avLst/>
            <a:gdLst>
              <a:gd name="connsiteX0" fmla="*/ 473420 w 473527"/>
              <a:gd name="connsiteY0" fmla="*/ 236674 h 473527"/>
              <a:gd name="connsiteX1" fmla="*/ 236656 w 473527"/>
              <a:gd name="connsiteY1" fmla="*/ 473438 h 473527"/>
              <a:gd name="connsiteX2" fmla="*/ -107 w 473527"/>
              <a:gd name="connsiteY2" fmla="*/ 236674 h 473527"/>
              <a:gd name="connsiteX3" fmla="*/ 236656 w 473527"/>
              <a:gd name="connsiteY3" fmla="*/ -89 h 473527"/>
              <a:gd name="connsiteX4" fmla="*/ 473420 w 473527"/>
              <a:gd name="connsiteY4" fmla="*/ 236674 h 473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3527" h="473527">
                <a:moveTo>
                  <a:pt x="473420" y="236674"/>
                </a:moveTo>
                <a:cubicBezTo>
                  <a:pt x="473420" y="367435"/>
                  <a:pt x="367417" y="473438"/>
                  <a:pt x="236656" y="473438"/>
                </a:cubicBezTo>
                <a:cubicBezTo>
                  <a:pt x="105895" y="473438"/>
                  <a:pt x="-107" y="367435"/>
                  <a:pt x="-107" y="236674"/>
                </a:cubicBezTo>
                <a:cubicBezTo>
                  <a:pt x="-107" y="105913"/>
                  <a:pt x="105895" y="-89"/>
                  <a:pt x="236656" y="-89"/>
                </a:cubicBezTo>
                <a:cubicBezTo>
                  <a:pt x="367417" y="-89"/>
                  <a:pt x="473420" y="105913"/>
                  <a:pt x="473420" y="236674"/>
                </a:cubicBezTo>
                <a:close/>
              </a:path>
            </a:pathLst>
          </a:custGeom>
          <a:solidFill>
            <a:srgbClr val="FFFFF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8005933C-5E55-42DB-91D3-8B05723FDF98}"/>
              </a:ext>
            </a:extLst>
          </p:cNvPr>
          <p:cNvSpPr/>
          <p:nvPr/>
        </p:nvSpPr>
        <p:spPr>
          <a:xfrm rot="20269200">
            <a:off x="3722140" y="2578010"/>
            <a:ext cx="473527" cy="473527"/>
          </a:xfrm>
          <a:custGeom>
            <a:avLst/>
            <a:gdLst>
              <a:gd name="connsiteX0" fmla="*/ 473420 w 473527"/>
              <a:gd name="connsiteY0" fmla="*/ 236674 h 473527"/>
              <a:gd name="connsiteX1" fmla="*/ 236656 w 473527"/>
              <a:gd name="connsiteY1" fmla="*/ 473438 h 473527"/>
              <a:gd name="connsiteX2" fmla="*/ -107 w 473527"/>
              <a:gd name="connsiteY2" fmla="*/ 236674 h 473527"/>
              <a:gd name="connsiteX3" fmla="*/ 236656 w 473527"/>
              <a:gd name="connsiteY3" fmla="*/ -89 h 473527"/>
              <a:gd name="connsiteX4" fmla="*/ 473420 w 473527"/>
              <a:gd name="connsiteY4" fmla="*/ 236674 h 473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3527" h="473527">
                <a:moveTo>
                  <a:pt x="473420" y="236674"/>
                </a:moveTo>
                <a:cubicBezTo>
                  <a:pt x="473420" y="367435"/>
                  <a:pt x="367417" y="473438"/>
                  <a:pt x="236656" y="473438"/>
                </a:cubicBezTo>
                <a:cubicBezTo>
                  <a:pt x="105895" y="473438"/>
                  <a:pt x="-107" y="367435"/>
                  <a:pt x="-107" y="236674"/>
                </a:cubicBezTo>
                <a:cubicBezTo>
                  <a:pt x="-107" y="105913"/>
                  <a:pt x="105895" y="-89"/>
                  <a:pt x="236656" y="-89"/>
                </a:cubicBezTo>
                <a:cubicBezTo>
                  <a:pt x="367417" y="-89"/>
                  <a:pt x="473420" y="105913"/>
                  <a:pt x="473420" y="236674"/>
                </a:cubicBezTo>
                <a:close/>
              </a:path>
            </a:pathLst>
          </a:custGeom>
          <a:solidFill>
            <a:srgbClr val="FFFFF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82ED0CCD-5093-4827-A666-0459936E363C}"/>
              </a:ext>
            </a:extLst>
          </p:cNvPr>
          <p:cNvSpPr/>
          <p:nvPr/>
        </p:nvSpPr>
        <p:spPr>
          <a:xfrm>
            <a:off x="3977731" y="2712342"/>
            <a:ext cx="283327" cy="283327"/>
          </a:xfrm>
          <a:custGeom>
            <a:avLst/>
            <a:gdLst>
              <a:gd name="connsiteX0" fmla="*/ 283328 w 283327"/>
              <a:gd name="connsiteY0" fmla="*/ 141664 h 283327"/>
              <a:gd name="connsiteX1" fmla="*/ 141664 w 283327"/>
              <a:gd name="connsiteY1" fmla="*/ 283328 h 283327"/>
              <a:gd name="connsiteX2" fmla="*/ 0 w 283327"/>
              <a:gd name="connsiteY2" fmla="*/ 141664 h 283327"/>
              <a:gd name="connsiteX3" fmla="*/ 141664 w 283327"/>
              <a:gd name="connsiteY3" fmla="*/ 0 h 283327"/>
              <a:gd name="connsiteX4" fmla="*/ 283328 w 283327"/>
              <a:gd name="connsiteY4" fmla="*/ 141664 h 28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3327" h="283327">
                <a:moveTo>
                  <a:pt x="283328" y="141664"/>
                </a:moveTo>
                <a:cubicBezTo>
                  <a:pt x="283328" y="219903"/>
                  <a:pt x="219903" y="283328"/>
                  <a:pt x="141664" y="283328"/>
                </a:cubicBezTo>
                <a:cubicBezTo>
                  <a:pt x="63425" y="283328"/>
                  <a:pt x="0" y="219903"/>
                  <a:pt x="0" y="141664"/>
                </a:cubicBezTo>
                <a:cubicBezTo>
                  <a:pt x="0" y="63425"/>
                  <a:pt x="63425" y="0"/>
                  <a:pt x="141664" y="0"/>
                </a:cubicBezTo>
                <a:cubicBezTo>
                  <a:pt x="219903" y="0"/>
                  <a:pt x="283328" y="63425"/>
                  <a:pt x="283328" y="141664"/>
                </a:cubicBezTo>
                <a:close/>
              </a:path>
            </a:pathLst>
          </a:custGeom>
          <a:solidFill>
            <a:srgbClr val="18B7A4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3B428D22-7239-4A75-B705-CB79D03B34A8}"/>
              </a:ext>
            </a:extLst>
          </p:cNvPr>
          <p:cNvSpPr/>
          <p:nvPr/>
        </p:nvSpPr>
        <p:spPr>
          <a:xfrm>
            <a:off x="3987217" y="2758167"/>
            <a:ext cx="81179" cy="81179"/>
          </a:xfrm>
          <a:custGeom>
            <a:avLst/>
            <a:gdLst>
              <a:gd name="connsiteX0" fmla="*/ 81180 w 81179"/>
              <a:gd name="connsiteY0" fmla="*/ 40590 h 81179"/>
              <a:gd name="connsiteX1" fmla="*/ 40590 w 81179"/>
              <a:gd name="connsiteY1" fmla="*/ 81180 h 81179"/>
              <a:gd name="connsiteX2" fmla="*/ 0 w 81179"/>
              <a:gd name="connsiteY2" fmla="*/ 40590 h 81179"/>
              <a:gd name="connsiteX3" fmla="*/ 40590 w 81179"/>
              <a:gd name="connsiteY3" fmla="*/ 0 h 81179"/>
              <a:gd name="connsiteX4" fmla="*/ 81180 w 81179"/>
              <a:gd name="connsiteY4" fmla="*/ 40590 h 81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179" h="81179">
                <a:moveTo>
                  <a:pt x="81180" y="40590"/>
                </a:moveTo>
                <a:cubicBezTo>
                  <a:pt x="81180" y="63007"/>
                  <a:pt x="63007" y="81180"/>
                  <a:pt x="40590" y="81180"/>
                </a:cubicBezTo>
                <a:cubicBezTo>
                  <a:pt x="18173" y="81180"/>
                  <a:pt x="0" y="63007"/>
                  <a:pt x="0" y="40590"/>
                </a:cubicBezTo>
                <a:cubicBezTo>
                  <a:pt x="0" y="18173"/>
                  <a:pt x="18173" y="0"/>
                  <a:pt x="40590" y="0"/>
                </a:cubicBezTo>
                <a:cubicBezTo>
                  <a:pt x="63007" y="0"/>
                  <a:pt x="81180" y="18173"/>
                  <a:pt x="81180" y="40590"/>
                </a:cubicBezTo>
                <a:close/>
              </a:path>
            </a:pathLst>
          </a:custGeom>
          <a:solidFill>
            <a:srgbClr val="FFFFF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B5977944-AA9A-458B-9B8D-52AC2B8658B4}"/>
              </a:ext>
            </a:extLst>
          </p:cNvPr>
          <p:cNvSpPr/>
          <p:nvPr/>
        </p:nvSpPr>
        <p:spPr>
          <a:xfrm>
            <a:off x="2951776" y="2461966"/>
            <a:ext cx="283327" cy="283327"/>
          </a:xfrm>
          <a:custGeom>
            <a:avLst/>
            <a:gdLst>
              <a:gd name="connsiteX0" fmla="*/ 283328 w 283327"/>
              <a:gd name="connsiteY0" fmla="*/ 141664 h 283327"/>
              <a:gd name="connsiteX1" fmla="*/ 141664 w 283327"/>
              <a:gd name="connsiteY1" fmla="*/ 283328 h 283327"/>
              <a:gd name="connsiteX2" fmla="*/ 0 w 283327"/>
              <a:gd name="connsiteY2" fmla="*/ 141664 h 283327"/>
              <a:gd name="connsiteX3" fmla="*/ 141664 w 283327"/>
              <a:gd name="connsiteY3" fmla="*/ 0 h 283327"/>
              <a:gd name="connsiteX4" fmla="*/ 283328 w 283327"/>
              <a:gd name="connsiteY4" fmla="*/ 141664 h 28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3327" h="283327">
                <a:moveTo>
                  <a:pt x="283328" y="141664"/>
                </a:moveTo>
                <a:cubicBezTo>
                  <a:pt x="283328" y="219903"/>
                  <a:pt x="219903" y="283328"/>
                  <a:pt x="141664" y="283328"/>
                </a:cubicBezTo>
                <a:cubicBezTo>
                  <a:pt x="63425" y="283328"/>
                  <a:pt x="0" y="219903"/>
                  <a:pt x="0" y="141664"/>
                </a:cubicBezTo>
                <a:cubicBezTo>
                  <a:pt x="0" y="63425"/>
                  <a:pt x="63425" y="0"/>
                  <a:pt x="141664" y="0"/>
                </a:cubicBezTo>
                <a:cubicBezTo>
                  <a:pt x="219903" y="0"/>
                  <a:pt x="283328" y="63425"/>
                  <a:pt x="283328" y="141664"/>
                </a:cubicBezTo>
                <a:close/>
              </a:path>
            </a:pathLst>
          </a:custGeom>
          <a:solidFill>
            <a:srgbClr val="18B7A4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" name="Forme libre : forme 27">
            <a:extLst>
              <a:ext uri="{FF2B5EF4-FFF2-40B4-BE49-F238E27FC236}">
                <a16:creationId xmlns:a16="http://schemas.microsoft.com/office/drawing/2014/main" id="{F4786D39-B514-4501-B45C-55C299396EE9}"/>
              </a:ext>
            </a:extLst>
          </p:cNvPr>
          <p:cNvSpPr/>
          <p:nvPr/>
        </p:nvSpPr>
        <p:spPr>
          <a:xfrm>
            <a:off x="2963479" y="2501756"/>
            <a:ext cx="81179" cy="81179"/>
          </a:xfrm>
          <a:custGeom>
            <a:avLst/>
            <a:gdLst>
              <a:gd name="connsiteX0" fmla="*/ 81180 w 81179"/>
              <a:gd name="connsiteY0" fmla="*/ 40590 h 81179"/>
              <a:gd name="connsiteX1" fmla="*/ 40590 w 81179"/>
              <a:gd name="connsiteY1" fmla="*/ 81180 h 81179"/>
              <a:gd name="connsiteX2" fmla="*/ 0 w 81179"/>
              <a:gd name="connsiteY2" fmla="*/ 40590 h 81179"/>
              <a:gd name="connsiteX3" fmla="*/ 40590 w 81179"/>
              <a:gd name="connsiteY3" fmla="*/ 0 h 81179"/>
              <a:gd name="connsiteX4" fmla="*/ 81180 w 81179"/>
              <a:gd name="connsiteY4" fmla="*/ 40590 h 81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179" h="81179">
                <a:moveTo>
                  <a:pt x="81180" y="40590"/>
                </a:moveTo>
                <a:cubicBezTo>
                  <a:pt x="81180" y="63007"/>
                  <a:pt x="63007" y="81180"/>
                  <a:pt x="40590" y="81180"/>
                </a:cubicBezTo>
                <a:cubicBezTo>
                  <a:pt x="18173" y="81180"/>
                  <a:pt x="0" y="63007"/>
                  <a:pt x="0" y="40590"/>
                </a:cubicBezTo>
                <a:cubicBezTo>
                  <a:pt x="0" y="18173"/>
                  <a:pt x="18173" y="0"/>
                  <a:pt x="40590" y="0"/>
                </a:cubicBezTo>
                <a:cubicBezTo>
                  <a:pt x="63007" y="0"/>
                  <a:pt x="81180" y="18173"/>
                  <a:pt x="81180" y="40590"/>
                </a:cubicBezTo>
                <a:close/>
              </a:path>
            </a:pathLst>
          </a:custGeom>
          <a:solidFill>
            <a:srgbClr val="FFFFF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52D1E4BA-009A-4295-A499-A1CE2CD7456D}"/>
              </a:ext>
            </a:extLst>
          </p:cNvPr>
          <p:cNvSpPr/>
          <p:nvPr/>
        </p:nvSpPr>
        <p:spPr>
          <a:xfrm>
            <a:off x="2470773" y="2182807"/>
            <a:ext cx="1859072" cy="1034090"/>
          </a:xfrm>
          <a:custGeom>
            <a:avLst/>
            <a:gdLst>
              <a:gd name="connsiteX0" fmla="*/ 1847030 w 1859072"/>
              <a:gd name="connsiteY0" fmla="*/ 740094 h 1034090"/>
              <a:gd name="connsiteX1" fmla="*/ 1332604 w 1859072"/>
              <a:gd name="connsiteY1" fmla="*/ 305124 h 1034090"/>
              <a:gd name="connsiteX2" fmla="*/ 747471 w 1859072"/>
              <a:gd name="connsiteY2" fmla="*/ 116218 h 1034090"/>
              <a:gd name="connsiteX3" fmla="*/ 16485 w 1859072"/>
              <a:gd name="connsiteY3" fmla="*/ 288063 h 1034090"/>
              <a:gd name="connsiteX4" fmla="*/ 689080 w 1859072"/>
              <a:gd name="connsiteY4" fmla="*/ 738800 h 1034090"/>
              <a:gd name="connsiteX5" fmla="*/ 1036896 w 1859072"/>
              <a:gd name="connsiteY5" fmla="*/ 719645 h 1034090"/>
              <a:gd name="connsiteX6" fmla="*/ 1204245 w 1859072"/>
              <a:gd name="connsiteY6" fmla="*/ 798792 h 1034090"/>
              <a:gd name="connsiteX7" fmla="*/ 1163840 w 1859072"/>
              <a:gd name="connsiteY7" fmla="*/ 955485 h 1034090"/>
              <a:gd name="connsiteX8" fmla="*/ 1847030 w 1859072"/>
              <a:gd name="connsiteY8" fmla="*/ 740094 h 1034090"/>
              <a:gd name="connsiteX9" fmla="*/ 388014 w 1859072"/>
              <a:gd name="connsiteY9" fmla="*/ 621958 h 1034090"/>
              <a:gd name="connsiteX10" fmla="*/ 224634 w 1859072"/>
              <a:gd name="connsiteY10" fmla="*/ 329690 h 1034090"/>
              <a:gd name="connsiteX11" fmla="*/ 516903 w 1859072"/>
              <a:gd name="connsiteY11" fmla="*/ 166310 h 1034090"/>
              <a:gd name="connsiteX12" fmla="*/ 680283 w 1859072"/>
              <a:gd name="connsiteY12" fmla="*/ 458579 h 1034090"/>
              <a:gd name="connsiteX13" fmla="*/ 680273 w 1859072"/>
              <a:gd name="connsiteY13" fmla="*/ 458614 h 1034090"/>
              <a:gd name="connsiteX14" fmla="*/ 388014 w 1859072"/>
              <a:gd name="connsiteY14" fmla="*/ 621958 h 1034090"/>
              <a:gd name="connsiteX15" fmla="*/ 1423516 w 1859072"/>
              <a:gd name="connsiteY15" fmla="*/ 859954 h 1034090"/>
              <a:gd name="connsiteX16" fmla="*/ 1260429 w 1859072"/>
              <a:gd name="connsiteY16" fmla="*/ 567522 h 1034090"/>
              <a:gd name="connsiteX17" fmla="*/ 1552861 w 1859072"/>
              <a:gd name="connsiteY17" fmla="*/ 404435 h 1034090"/>
              <a:gd name="connsiteX18" fmla="*/ 1716021 w 1859072"/>
              <a:gd name="connsiteY18" fmla="*/ 696609 h 1034090"/>
              <a:gd name="connsiteX19" fmla="*/ 1423774 w 1859072"/>
              <a:gd name="connsiteY19" fmla="*/ 860027 h 1034090"/>
              <a:gd name="connsiteX20" fmla="*/ 1423516 w 1859072"/>
              <a:gd name="connsiteY20" fmla="*/ 859954 h 1034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59072" h="1034090">
                <a:moveTo>
                  <a:pt x="1847030" y="740094"/>
                </a:moveTo>
                <a:cubicBezTo>
                  <a:pt x="1923158" y="378112"/>
                  <a:pt x="1621353" y="221480"/>
                  <a:pt x="1332604" y="305124"/>
                </a:cubicBezTo>
                <a:cubicBezTo>
                  <a:pt x="1043856" y="388767"/>
                  <a:pt x="836534" y="177010"/>
                  <a:pt x="747471" y="116218"/>
                </a:cubicBezTo>
                <a:cubicBezTo>
                  <a:pt x="658407" y="55426"/>
                  <a:pt x="133080" y="-188113"/>
                  <a:pt x="16485" y="288063"/>
                </a:cubicBezTo>
                <a:cubicBezTo>
                  <a:pt x="-100111" y="764238"/>
                  <a:pt x="426879" y="814437"/>
                  <a:pt x="689080" y="738800"/>
                </a:cubicBezTo>
                <a:cubicBezTo>
                  <a:pt x="951282" y="663164"/>
                  <a:pt x="1036896" y="719645"/>
                  <a:pt x="1036896" y="719645"/>
                </a:cubicBezTo>
                <a:cubicBezTo>
                  <a:pt x="1036896" y="719645"/>
                  <a:pt x="1184720" y="715580"/>
                  <a:pt x="1204245" y="798792"/>
                </a:cubicBezTo>
                <a:cubicBezTo>
                  <a:pt x="1224632" y="886870"/>
                  <a:pt x="1163840" y="955485"/>
                  <a:pt x="1163840" y="955485"/>
                </a:cubicBezTo>
                <a:cubicBezTo>
                  <a:pt x="1292446" y="1071280"/>
                  <a:pt x="1770900" y="1102261"/>
                  <a:pt x="1847030" y="740094"/>
                </a:cubicBezTo>
                <a:close/>
                <a:moveTo>
                  <a:pt x="388014" y="621958"/>
                </a:moveTo>
                <a:cubicBezTo>
                  <a:pt x="262190" y="586367"/>
                  <a:pt x="189042" y="455513"/>
                  <a:pt x="224634" y="329690"/>
                </a:cubicBezTo>
                <a:cubicBezTo>
                  <a:pt x="260226" y="203866"/>
                  <a:pt x="391079" y="130718"/>
                  <a:pt x="516903" y="166310"/>
                </a:cubicBezTo>
                <a:cubicBezTo>
                  <a:pt x="642727" y="201902"/>
                  <a:pt x="715874" y="332755"/>
                  <a:pt x="680283" y="458579"/>
                </a:cubicBezTo>
                <a:cubicBezTo>
                  <a:pt x="680279" y="458590"/>
                  <a:pt x="680276" y="458602"/>
                  <a:pt x="680273" y="458614"/>
                </a:cubicBezTo>
                <a:cubicBezTo>
                  <a:pt x="644666" y="584418"/>
                  <a:pt x="513824" y="657546"/>
                  <a:pt x="388014" y="621958"/>
                </a:cubicBezTo>
                <a:close/>
                <a:moveTo>
                  <a:pt x="1423516" y="859954"/>
                </a:moveTo>
                <a:cubicBezTo>
                  <a:pt x="1297728" y="824236"/>
                  <a:pt x="1224711" y="693310"/>
                  <a:pt x="1260429" y="567522"/>
                </a:cubicBezTo>
                <a:cubicBezTo>
                  <a:pt x="1296147" y="441733"/>
                  <a:pt x="1427073" y="368717"/>
                  <a:pt x="1552861" y="404435"/>
                </a:cubicBezTo>
                <a:cubicBezTo>
                  <a:pt x="1678549" y="440124"/>
                  <a:pt x="1751568" y="570881"/>
                  <a:pt x="1716021" y="696609"/>
                </a:cubicBezTo>
                <a:cubicBezTo>
                  <a:pt x="1680446" y="822438"/>
                  <a:pt x="1549602" y="895602"/>
                  <a:pt x="1423774" y="860027"/>
                </a:cubicBezTo>
                <a:cubicBezTo>
                  <a:pt x="1423688" y="860003"/>
                  <a:pt x="1423602" y="859978"/>
                  <a:pt x="1423516" y="859954"/>
                </a:cubicBezTo>
                <a:close/>
              </a:path>
            </a:pathLst>
          </a:custGeom>
          <a:solidFill>
            <a:srgbClr val="313759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299A2B91-0316-44C7-8091-4B7D6EF019B1}"/>
              </a:ext>
            </a:extLst>
          </p:cNvPr>
          <p:cNvSpPr/>
          <p:nvPr/>
        </p:nvSpPr>
        <p:spPr>
          <a:xfrm>
            <a:off x="1736115" y="3978498"/>
            <a:ext cx="2175841" cy="2454050"/>
          </a:xfrm>
          <a:custGeom>
            <a:avLst/>
            <a:gdLst>
              <a:gd name="connsiteX0" fmla="*/ 1231876 w 2175841"/>
              <a:gd name="connsiteY0" fmla="*/ 64041 h 2454050"/>
              <a:gd name="connsiteX1" fmla="*/ 2175297 w 2175841"/>
              <a:gd name="connsiteY1" fmla="*/ 401633 h 2454050"/>
              <a:gd name="connsiteX2" fmla="*/ 2038622 w 2175841"/>
              <a:gd name="connsiteY2" fmla="*/ 2400203 h 2454050"/>
              <a:gd name="connsiteX3" fmla="*/ -107 w 2175841"/>
              <a:gd name="connsiteY3" fmla="*/ 2146810 h 2454050"/>
              <a:gd name="connsiteX4" fmla="*/ 569751 w 2175841"/>
              <a:gd name="connsiteY4" fmla="*/ -77 h 2454050"/>
              <a:gd name="connsiteX5" fmla="*/ 1231876 w 2175841"/>
              <a:gd name="connsiteY5" fmla="*/ 64041 h 245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5841" h="2454050">
                <a:moveTo>
                  <a:pt x="1231876" y="64041"/>
                </a:moveTo>
                <a:cubicBezTo>
                  <a:pt x="1416655" y="93298"/>
                  <a:pt x="2165873" y="99704"/>
                  <a:pt x="2175297" y="401633"/>
                </a:cubicBezTo>
                <a:cubicBezTo>
                  <a:pt x="2184721" y="703562"/>
                  <a:pt x="2038622" y="2400203"/>
                  <a:pt x="2038622" y="2400203"/>
                </a:cubicBezTo>
                <a:cubicBezTo>
                  <a:pt x="2038622" y="2400203"/>
                  <a:pt x="816555" y="2627666"/>
                  <a:pt x="-107" y="2146810"/>
                </a:cubicBezTo>
                <a:cubicBezTo>
                  <a:pt x="259815" y="1587483"/>
                  <a:pt x="184672" y="-5128"/>
                  <a:pt x="569751" y="-77"/>
                </a:cubicBezTo>
                <a:cubicBezTo>
                  <a:pt x="1087502" y="6821"/>
                  <a:pt x="1231876" y="64041"/>
                  <a:pt x="1231876" y="64041"/>
                </a:cubicBezTo>
                <a:close/>
              </a:path>
            </a:pathLst>
          </a:custGeom>
          <a:solidFill>
            <a:srgbClr val="D9042B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75A02BF6-5EA3-4CD9-9B65-EB72A895EAAF}"/>
              </a:ext>
            </a:extLst>
          </p:cNvPr>
          <p:cNvSpPr/>
          <p:nvPr/>
        </p:nvSpPr>
        <p:spPr>
          <a:xfrm>
            <a:off x="2617388" y="4585571"/>
            <a:ext cx="746877" cy="746877"/>
          </a:xfrm>
          <a:custGeom>
            <a:avLst/>
            <a:gdLst>
              <a:gd name="connsiteX0" fmla="*/ 746877 w 746877"/>
              <a:gd name="connsiteY0" fmla="*/ 373439 h 746877"/>
              <a:gd name="connsiteX1" fmla="*/ 373438 w 746877"/>
              <a:gd name="connsiteY1" fmla="*/ 746877 h 746877"/>
              <a:gd name="connsiteX2" fmla="*/ 0 w 746877"/>
              <a:gd name="connsiteY2" fmla="*/ 373439 h 746877"/>
              <a:gd name="connsiteX3" fmla="*/ 373438 w 746877"/>
              <a:gd name="connsiteY3" fmla="*/ 0 h 746877"/>
              <a:gd name="connsiteX4" fmla="*/ 746877 w 746877"/>
              <a:gd name="connsiteY4" fmla="*/ 373439 h 746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6877" h="746877">
                <a:moveTo>
                  <a:pt x="746877" y="373439"/>
                </a:moveTo>
                <a:cubicBezTo>
                  <a:pt x="746877" y="579683"/>
                  <a:pt x="579683" y="746877"/>
                  <a:pt x="373438" y="746877"/>
                </a:cubicBezTo>
                <a:cubicBezTo>
                  <a:pt x="167194" y="746877"/>
                  <a:pt x="0" y="579683"/>
                  <a:pt x="0" y="373439"/>
                </a:cubicBezTo>
                <a:cubicBezTo>
                  <a:pt x="0" y="167194"/>
                  <a:pt x="167194" y="0"/>
                  <a:pt x="373438" y="0"/>
                </a:cubicBezTo>
                <a:cubicBezTo>
                  <a:pt x="579683" y="0"/>
                  <a:pt x="746877" y="167194"/>
                  <a:pt x="746877" y="373439"/>
                </a:cubicBezTo>
                <a:close/>
              </a:path>
            </a:pathLst>
          </a:custGeom>
          <a:solidFill>
            <a:srgbClr val="FFFFF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4B9D66EB-7499-477F-8918-09EA0AA73D14}"/>
              </a:ext>
            </a:extLst>
          </p:cNvPr>
          <p:cNvSpPr/>
          <p:nvPr/>
        </p:nvSpPr>
        <p:spPr>
          <a:xfrm>
            <a:off x="1849017" y="2978568"/>
            <a:ext cx="101744" cy="201062"/>
          </a:xfrm>
          <a:custGeom>
            <a:avLst/>
            <a:gdLst>
              <a:gd name="connsiteX0" fmla="*/ 101272 w 101744"/>
              <a:gd name="connsiteY0" fmla="*/ 140692 h 201062"/>
              <a:gd name="connsiteX1" fmla="*/ 46516 w 101744"/>
              <a:gd name="connsiteY1" fmla="*/ 60067 h 201062"/>
              <a:gd name="connsiteX2" fmla="*/ 39864 w 101744"/>
              <a:gd name="connsiteY2" fmla="*/ 56741 h 201062"/>
              <a:gd name="connsiteX3" fmla="*/ 68936 w 101744"/>
              <a:gd name="connsiteY3" fmla="*/ 33151 h 201062"/>
              <a:gd name="connsiteX4" fmla="*/ 75095 w 101744"/>
              <a:gd name="connsiteY4" fmla="*/ 28778 h 201062"/>
              <a:gd name="connsiteX5" fmla="*/ 82733 w 101744"/>
              <a:gd name="connsiteY5" fmla="*/ 18799 h 201062"/>
              <a:gd name="connsiteX6" fmla="*/ 81994 w 101744"/>
              <a:gd name="connsiteY6" fmla="*/ 6481 h 201062"/>
              <a:gd name="connsiteX7" fmla="*/ 62161 w 101744"/>
              <a:gd name="connsiteY7" fmla="*/ 814 h 201062"/>
              <a:gd name="connsiteX8" fmla="*/ 16828 w 101744"/>
              <a:gd name="connsiteY8" fmla="*/ 43375 h 201062"/>
              <a:gd name="connsiteX9" fmla="*/ 1307 w 101744"/>
              <a:gd name="connsiteY9" fmla="*/ 96099 h 201062"/>
              <a:gd name="connsiteX10" fmla="*/ 16951 w 101744"/>
              <a:gd name="connsiteY10" fmla="*/ 199452 h 201062"/>
              <a:gd name="connsiteX11" fmla="*/ 20955 w 101744"/>
              <a:gd name="connsiteY11" fmla="*/ 197912 h 201062"/>
              <a:gd name="connsiteX12" fmla="*/ 20277 w 101744"/>
              <a:gd name="connsiteY12" fmla="*/ 99917 h 201062"/>
              <a:gd name="connsiteX13" fmla="*/ 25328 w 101744"/>
              <a:gd name="connsiteY13" fmla="*/ 86182 h 201062"/>
              <a:gd name="connsiteX14" fmla="*/ 99240 w 101744"/>
              <a:gd name="connsiteY14" fmla="*/ 144634 h 201062"/>
              <a:gd name="connsiteX15" fmla="*/ 101272 w 101744"/>
              <a:gd name="connsiteY15" fmla="*/ 140692 h 20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1744" h="201062">
                <a:moveTo>
                  <a:pt x="101272" y="140692"/>
                </a:moveTo>
                <a:cubicBezTo>
                  <a:pt x="75831" y="119474"/>
                  <a:pt x="56858" y="91539"/>
                  <a:pt x="46516" y="60067"/>
                </a:cubicBezTo>
                <a:cubicBezTo>
                  <a:pt x="46023" y="57911"/>
                  <a:pt x="43375" y="56926"/>
                  <a:pt x="39864" y="56741"/>
                </a:cubicBezTo>
                <a:cubicBezTo>
                  <a:pt x="48117" y="44422"/>
                  <a:pt x="60744" y="34075"/>
                  <a:pt x="68936" y="33151"/>
                </a:cubicBezTo>
                <a:cubicBezTo>
                  <a:pt x="71276" y="33151"/>
                  <a:pt x="72508" y="30872"/>
                  <a:pt x="75095" y="28778"/>
                </a:cubicBezTo>
                <a:cubicBezTo>
                  <a:pt x="78031" y="25769"/>
                  <a:pt x="80596" y="22419"/>
                  <a:pt x="82733" y="18799"/>
                </a:cubicBezTo>
                <a:cubicBezTo>
                  <a:pt x="84989" y="14919"/>
                  <a:pt x="84697" y="10064"/>
                  <a:pt x="81994" y="6481"/>
                </a:cubicBezTo>
                <a:cubicBezTo>
                  <a:pt x="77150" y="735"/>
                  <a:pt x="69309" y="-1506"/>
                  <a:pt x="62161" y="814"/>
                </a:cubicBezTo>
                <a:cubicBezTo>
                  <a:pt x="36969" y="9006"/>
                  <a:pt x="25759" y="27053"/>
                  <a:pt x="16828" y="43375"/>
                </a:cubicBezTo>
                <a:cubicBezTo>
                  <a:pt x="8766" y="59967"/>
                  <a:pt x="3520" y="77785"/>
                  <a:pt x="1307" y="96099"/>
                </a:cubicBezTo>
                <a:cubicBezTo>
                  <a:pt x="-2953" y="131331"/>
                  <a:pt x="2455" y="167059"/>
                  <a:pt x="16951" y="199452"/>
                </a:cubicBezTo>
                <a:cubicBezTo>
                  <a:pt x="18060" y="202285"/>
                  <a:pt x="21694" y="200807"/>
                  <a:pt x="20955" y="197912"/>
                </a:cubicBezTo>
                <a:cubicBezTo>
                  <a:pt x="11438" y="165973"/>
                  <a:pt x="11203" y="131985"/>
                  <a:pt x="20277" y="99917"/>
                </a:cubicBezTo>
                <a:cubicBezTo>
                  <a:pt x="21694" y="95175"/>
                  <a:pt x="23603" y="90740"/>
                  <a:pt x="25328" y="86182"/>
                </a:cubicBezTo>
                <a:cubicBezTo>
                  <a:pt x="44552" y="111675"/>
                  <a:pt x="70002" y="131803"/>
                  <a:pt x="99240" y="144634"/>
                </a:cubicBezTo>
                <a:cubicBezTo>
                  <a:pt x="100533" y="145004"/>
                  <a:pt x="102442" y="141431"/>
                  <a:pt x="101272" y="140692"/>
                </a:cubicBezTo>
                <a:close/>
              </a:path>
            </a:pathLst>
          </a:custGeom>
          <a:solidFill>
            <a:srgbClr val="E2AB6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29B06B55-7DC0-4374-88CD-7EACF60030A6}"/>
              </a:ext>
            </a:extLst>
          </p:cNvPr>
          <p:cNvSpPr/>
          <p:nvPr/>
        </p:nvSpPr>
        <p:spPr>
          <a:xfrm>
            <a:off x="1507789" y="3926251"/>
            <a:ext cx="1075106" cy="987364"/>
          </a:xfrm>
          <a:custGeom>
            <a:avLst/>
            <a:gdLst>
              <a:gd name="connsiteX0" fmla="*/ 1074999 w 1075106"/>
              <a:gd name="connsiteY0" fmla="*/ 53587 h 987364"/>
              <a:gd name="connsiteX1" fmla="*/ 545299 w 1075106"/>
              <a:gd name="connsiteY1" fmla="*/ 16200 h 987364"/>
              <a:gd name="connsiteX2" fmla="*/ -107 w 1075106"/>
              <a:gd name="connsiteY2" fmla="*/ 706042 h 987364"/>
              <a:gd name="connsiteX3" fmla="*/ 462949 w 1075106"/>
              <a:gd name="connsiteY3" fmla="*/ 987275 h 987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5106" h="987364">
                <a:moveTo>
                  <a:pt x="1074999" y="53587"/>
                </a:moveTo>
                <a:cubicBezTo>
                  <a:pt x="720901" y="-9731"/>
                  <a:pt x="720901" y="-9731"/>
                  <a:pt x="545299" y="16200"/>
                </a:cubicBezTo>
                <a:cubicBezTo>
                  <a:pt x="369697" y="42130"/>
                  <a:pt x="133242" y="429551"/>
                  <a:pt x="-107" y="706042"/>
                </a:cubicBezTo>
                <a:cubicBezTo>
                  <a:pt x="32414" y="806131"/>
                  <a:pt x="156462" y="982286"/>
                  <a:pt x="462949" y="987275"/>
                </a:cubicBezTo>
                <a:close/>
              </a:path>
            </a:pathLst>
          </a:custGeom>
          <a:solidFill>
            <a:srgbClr val="D9042B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A54C96F3-07D1-4E06-B601-BAE14D272DA0}"/>
              </a:ext>
            </a:extLst>
          </p:cNvPr>
          <p:cNvSpPr/>
          <p:nvPr/>
        </p:nvSpPr>
        <p:spPr>
          <a:xfrm>
            <a:off x="2740820" y="3669436"/>
            <a:ext cx="502907" cy="517207"/>
          </a:xfrm>
          <a:custGeom>
            <a:avLst/>
            <a:gdLst>
              <a:gd name="connsiteX0" fmla="*/ 41653 w 502907"/>
              <a:gd name="connsiteY0" fmla="*/ 89652 h 517207"/>
              <a:gd name="connsiteX1" fmla="*/ -107 w 502907"/>
              <a:gd name="connsiteY1" fmla="*/ 427182 h 517207"/>
              <a:gd name="connsiteX2" fmla="*/ 448167 w 502907"/>
              <a:gd name="connsiteY2" fmla="*/ 479166 h 517207"/>
              <a:gd name="connsiteX3" fmla="*/ 502800 w 502907"/>
              <a:gd name="connsiteY3" fmla="*/ -89 h 51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2907" h="517207">
                <a:moveTo>
                  <a:pt x="41653" y="89652"/>
                </a:moveTo>
                <a:lnTo>
                  <a:pt x="-107" y="427182"/>
                </a:lnTo>
                <a:cubicBezTo>
                  <a:pt x="-107" y="427182"/>
                  <a:pt x="142789" y="588371"/>
                  <a:pt x="448167" y="479166"/>
                </a:cubicBezTo>
                <a:lnTo>
                  <a:pt x="502800" y="-89"/>
                </a:lnTo>
                <a:close/>
              </a:path>
            </a:pathLst>
          </a:custGeom>
          <a:solidFill>
            <a:srgbClr val="F2BC79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A38C8460-5F31-48A7-A235-1B5D83C3D5B3}"/>
              </a:ext>
            </a:extLst>
          </p:cNvPr>
          <p:cNvSpPr/>
          <p:nvPr/>
        </p:nvSpPr>
        <p:spPr>
          <a:xfrm>
            <a:off x="1942574" y="4461153"/>
            <a:ext cx="287454" cy="466130"/>
          </a:xfrm>
          <a:custGeom>
            <a:avLst/>
            <a:gdLst>
              <a:gd name="connsiteX0" fmla="*/ -107 w 287454"/>
              <a:gd name="connsiteY0" fmla="*/ 454652 h 466130"/>
              <a:gd name="connsiteX1" fmla="*/ 134412 w 287454"/>
              <a:gd name="connsiteY1" fmla="*/ 463029 h 466130"/>
              <a:gd name="connsiteX2" fmla="*/ 201487 w 287454"/>
              <a:gd name="connsiteY2" fmla="*/ 401436 h 466130"/>
              <a:gd name="connsiteX3" fmla="*/ 287347 w 287454"/>
              <a:gd name="connsiteY3" fmla="*/ -89 h 466130"/>
              <a:gd name="connsiteX4" fmla="*/ 139524 w 287454"/>
              <a:gd name="connsiteY4" fmla="*/ 377045 h 466130"/>
              <a:gd name="connsiteX5" fmla="*/ 105155 w 287454"/>
              <a:gd name="connsiteY5" fmla="*/ 432048 h 466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7454" h="466130">
                <a:moveTo>
                  <a:pt x="-107" y="454652"/>
                </a:moveTo>
                <a:cubicBezTo>
                  <a:pt x="65982" y="470790"/>
                  <a:pt x="98134" y="465924"/>
                  <a:pt x="134412" y="463029"/>
                </a:cubicBezTo>
                <a:cubicBezTo>
                  <a:pt x="168265" y="460345"/>
                  <a:pt x="195933" y="434938"/>
                  <a:pt x="201487" y="401436"/>
                </a:cubicBezTo>
                <a:lnTo>
                  <a:pt x="287347" y="-89"/>
                </a:lnTo>
                <a:lnTo>
                  <a:pt x="139524" y="377045"/>
                </a:lnTo>
                <a:cubicBezTo>
                  <a:pt x="131271" y="401682"/>
                  <a:pt x="130593" y="426320"/>
                  <a:pt x="105155" y="432048"/>
                </a:cubicBezTo>
                <a:close/>
              </a:path>
            </a:pathLst>
          </a:custGeom>
          <a:solidFill>
            <a:srgbClr val="000000">
              <a:alpha val="10000"/>
            </a:srgbClr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6" name="Forme libre : forme 35">
            <a:extLst>
              <a:ext uri="{FF2B5EF4-FFF2-40B4-BE49-F238E27FC236}">
                <a16:creationId xmlns:a16="http://schemas.microsoft.com/office/drawing/2014/main" id="{2EBA3941-6F5C-4978-8C4B-EFE9221D6A97}"/>
              </a:ext>
            </a:extLst>
          </p:cNvPr>
          <p:cNvSpPr/>
          <p:nvPr/>
        </p:nvSpPr>
        <p:spPr>
          <a:xfrm>
            <a:off x="2563310" y="3143678"/>
            <a:ext cx="978712" cy="567811"/>
          </a:xfrm>
          <a:custGeom>
            <a:avLst/>
            <a:gdLst>
              <a:gd name="connsiteX0" fmla="*/ 855358 w 978712"/>
              <a:gd name="connsiteY0" fmla="*/ 280098 h 567811"/>
              <a:gd name="connsiteX1" fmla="*/ 527683 w 978712"/>
              <a:gd name="connsiteY1" fmla="*/ 314158 h 567811"/>
              <a:gd name="connsiteX2" fmla="*/ 184979 w 978712"/>
              <a:gd name="connsiteY2" fmla="*/ 48693 h 567811"/>
              <a:gd name="connsiteX3" fmla="*/ 13935 w 978712"/>
              <a:gd name="connsiteY3" fmla="*/ -89 h 567811"/>
              <a:gd name="connsiteX4" fmla="*/ 295723 w 978712"/>
              <a:gd name="connsiteY4" fmla="*/ 506206 h 567811"/>
              <a:gd name="connsiteX5" fmla="*/ 978605 w 978712"/>
              <a:gd name="connsiteY5" fmla="*/ 338118 h 567811"/>
              <a:gd name="connsiteX6" fmla="*/ 855358 w 978712"/>
              <a:gd name="connsiteY6" fmla="*/ 280098 h 567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8712" h="567811">
                <a:moveTo>
                  <a:pt x="855358" y="280098"/>
                </a:moveTo>
                <a:cubicBezTo>
                  <a:pt x="774424" y="306521"/>
                  <a:pt x="653332" y="333252"/>
                  <a:pt x="527683" y="314158"/>
                </a:cubicBezTo>
                <a:cubicBezTo>
                  <a:pt x="312785" y="281514"/>
                  <a:pt x="196251" y="121557"/>
                  <a:pt x="184979" y="48693"/>
                </a:cubicBezTo>
                <a:cubicBezTo>
                  <a:pt x="104046" y="24487"/>
                  <a:pt x="41775" y="6994"/>
                  <a:pt x="13935" y="-89"/>
                </a:cubicBezTo>
                <a:cubicBezTo>
                  <a:pt x="13935" y="-89"/>
                  <a:pt x="-95331" y="337564"/>
                  <a:pt x="295723" y="506206"/>
                </a:cubicBezTo>
                <a:cubicBezTo>
                  <a:pt x="686778" y="674847"/>
                  <a:pt x="902846" y="455822"/>
                  <a:pt x="978605" y="338118"/>
                </a:cubicBezTo>
                <a:cubicBezTo>
                  <a:pt x="944359" y="319640"/>
                  <a:pt x="902291" y="300054"/>
                  <a:pt x="855358" y="280098"/>
                </a:cubicBezTo>
                <a:close/>
              </a:path>
            </a:pathLst>
          </a:custGeom>
          <a:solidFill>
            <a:srgbClr val="1A2247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7" name="Forme libre : forme 36">
            <a:extLst>
              <a:ext uri="{FF2B5EF4-FFF2-40B4-BE49-F238E27FC236}">
                <a16:creationId xmlns:a16="http://schemas.microsoft.com/office/drawing/2014/main" id="{7765EE38-089E-4B5C-8A51-29DB255D23E8}"/>
              </a:ext>
            </a:extLst>
          </p:cNvPr>
          <p:cNvSpPr/>
          <p:nvPr/>
        </p:nvSpPr>
        <p:spPr>
          <a:xfrm>
            <a:off x="2748396" y="3192460"/>
            <a:ext cx="670378" cy="271933"/>
          </a:xfrm>
          <a:custGeom>
            <a:avLst/>
            <a:gdLst>
              <a:gd name="connsiteX0" fmla="*/ 342596 w 670378"/>
              <a:gd name="connsiteY0" fmla="*/ 265377 h 271933"/>
              <a:gd name="connsiteX1" fmla="*/ 670271 w 670378"/>
              <a:gd name="connsiteY1" fmla="*/ 231316 h 271933"/>
              <a:gd name="connsiteX2" fmla="*/ -107 w 670378"/>
              <a:gd name="connsiteY2" fmla="*/ -89 h 271933"/>
              <a:gd name="connsiteX3" fmla="*/ 342596 w 670378"/>
              <a:gd name="connsiteY3" fmla="*/ 265377 h 271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0378" h="271933">
                <a:moveTo>
                  <a:pt x="342596" y="265377"/>
                </a:moveTo>
                <a:cubicBezTo>
                  <a:pt x="468246" y="284471"/>
                  <a:pt x="589338" y="257739"/>
                  <a:pt x="670271" y="231316"/>
                </a:cubicBezTo>
                <a:cubicBezTo>
                  <a:pt x="473173" y="147303"/>
                  <a:pt x="186519" y="55652"/>
                  <a:pt x="-107" y="-89"/>
                </a:cubicBezTo>
                <a:cubicBezTo>
                  <a:pt x="11164" y="72776"/>
                  <a:pt x="127698" y="232732"/>
                  <a:pt x="342596" y="265377"/>
                </a:cubicBezTo>
                <a:close/>
              </a:path>
            </a:pathLst>
          </a:custGeom>
          <a:solidFill>
            <a:srgbClr val="FFFFF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78" name="Group 77">
            <a:extLst>
              <a:ext uri="{FF2B5EF4-FFF2-40B4-BE49-F238E27FC236}">
                <a16:creationId xmlns:a16="http://schemas.microsoft.com/office/drawing/2014/main" id="{298FC87F-DE68-4492-BC54-DB72C7F69A66}"/>
              </a:ext>
            </a:extLst>
          </p:cNvPr>
          <p:cNvGrpSpPr/>
          <p:nvPr/>
        </p:nvGrpSpPr>
        <p:grpSpPr>
          <a:xfrm rot="948167">
            <a:off x="2664651" y="2432580"/>
            <a:ext cx="1549537" cy="537158"/>
            <a:chOff x="8957416" y="2869331"/>
            <a:chExt cx="1350603" cy="468196"/>
          </a:xfrm>
        </p:grpSpPr>
        <p:sp>
          <p:nvSpPr>
            <p:cNvPr id="79" name="Forme libre : forme 55">
              <a:extLst>
                <a:ext uri="{FF2B5EF4-FFF2-40B4-BE49-F238E27FC236}">
                  <a16:creationId xmlns:a16="http://schemas.microsoft.com/office/drawing/2014/main" id="{79118252-ED5B-44C9-BE55-99110EAF904B}"/>
                </a:ext>
              </a:extLst>
            </p:cNvPr>
            <p:cNvSpPr/>
            <p:nvPr/>
          </p:nvSpPr>
          <p:spPr>
            <a:xfrm rot="18210000">
              <a:off x="9879822" y="2869331"/>
              <a:ext cx="428197" cy="428197"/>
            </a:xfrm>
            <a:custGeom>
              <a:avLst/>
              <a:gdLst>
                <a:gd name="connsiteX0" fmla="*/ 427227 w 428197"/>
                <a:gd name="connsiteY0" fmla="*/ 214009 h 428197"/>
                <a:gd name="connsiteX1" fmla="*/ 213128 w 428197"/>
                <a:gd name="connsiteY1" fmla="*/ 428108 h 428197"/>
                <a:gd name="connsiteX2" fmla="*/ -970 w 428197"/>
                <a:gd name="connsiteY2" fmla="*/ 214009 h 428197"/>
                <a:gd name="connsiteX3" fmla="*/ 213128 w 428197"/>
                <a:gd name="connsiteY3" fmla="*/ -90 h 428197"/>
                <a:gd name="connsiteX4" fmla="*/ 427227 w 428197"/>
                <a:gd name="connsiteY4" fmla="*/ 214009 h 42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8197" h="428197">
                  <a:moveTo>
                    <a:pt x="427227" y="214009"/>
                  </a:moveTo>
                  <a:cubicBezTo>
                    <a:pt x="427227" y="332253"/>
                    <a:pt x="331372" y="428108"/>
                    <a:pt x="213128" y="428108"/>
                  </a:cubicBezTo>
                  <a:cubicBezTo>
                    <a:pt x="94885" y="428108"/>
                    <a:pt x="-970" y="332253"/>
                    <a:pt x="-970" y="214009"/>
                  </a:cubicBezTo>
                  <a:cubicBezTo>
                    <a:pt x="-970" y="95766"/>
                    <a:pt x="94885" y="-90"/>
                    <a:pt x="213128" y="-90"/>
                  </a:cubicBezTo>
                  <a:cubicBezTo>
                    <a:pt x="331372" y="-90"/>
                    <a:pt x="427227" y="95766"/>
                    <a:pt x="427227" y="214009"/>
                  </a:cubicBezTo>
                  <a:close/>
                </a:path>
              </a:pathLst>
            </a:custGeom>
            <a:solidFill>
              <a:srgbClr val="FFFFFF"/>
            </a:solidFill>
            <a:ln w="6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0" name="Forme libre : forme 56">
              <a:extLst>
                <a:ext uri="{FF2B5EF4-FFF2-40B4-BE49-F238E27FC236}">
                  <a16:creationId xmlns:a16="http://schemas.microsoft.com/office/drawing/2014/main" id="{ADAA49DA-8062-4196-8A97-66CFF1F0A249}"/>
                </a:ext>
              </a:extLst>
            </p:cNvPr>
            <p:cNvSpPr/>
            <p:nvPr/>
          </p:nvSpPr>
          <p:spPr>
            <a:xfrm rot="18210000">
              <a:off x="8957416" y="2909330"/>
              <a:ext cx="428197" cy="428197"/>
            </a:xfrm>
            <a:custGeom>
              <a:avLst/>
              <a:gdLst>
                <a:gd name="connsiteX0" fmla="*/ 427228 w 428197"/>
                <a:gd name="connsiteY0" fmla="*/ 214009 h 428197"/>
                <a:gd name="connsiteX1" fmla="*/ 213129 w 428197"/>
                <a:gd name="connsiteY1" fmla="*/ 428108 h 428197"/>
                <a:gd name="connsiteX2" fmla="*/ -970 w 428197"/>
                <a:gd name="connsiteY2" fmla="*/ 214009 h 428197"/>
                <a:gd name="connsiteX3" fmla="*/ 213129 w 428197"/>
                <a:gd name="connsiteY3" fmla="*/ -90 h 428197"/>
                <a:gd name="connsiteX4" fmla="*/ 427228 w 428197"/>
                <a:gd name="connsiteY4" fmla="*/ 214009 h 42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8197" h="428197">
                  <a:moveTo>
                    <a:pt x="427228" y="214009"/>
                  </a:moveTo>
                  <a:cubicBezTo>
                    <a:pt x="427228" y="332253"/>
                    <a:pt x="331372" y="428108"/>
                    <a:pt x="213129" y="428108"/>
                  </a:cubicBezTo>
                  <a:cubicBezTo>
                    <a:pt x="94886" y="428108"/>
                    <a:pt x="-970" y="332253"/>
                    <a:pt x="-970" y="214009"/>
                  </a:cubicBezTo>
                  <a:cubicBezTo>
                    <a:pt x="-970" y="95766"/>
                    <a:pt x="94886" y="-90"/>
                    <a:pt x="213129" y="-90"/>
                  </a:cubicBezTo>
                  <a:cubicBezTo>
                    <a:pt x="331372" y="-90"/>
                    <a:pt x="427228" y="95766"/>
                    <a:pt x="427228" y="214009"/>
                  </a:cubicBezTo>
                  <a:close/>
                </a:path>
              </a:pathLst>
            </a:custGeom>
            <a:solidFill>
              <a:srgbClr val="FFFFFF"/>
            </a:solidFill>
            <a:ln w="6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8AFA75E1-A795-49EE-B27F-F05DD546285D}"/>
                </a:ext>
              </a:extLst>
            </p:cNvPr>
            <p:cNvGrpSpPr/>
            <p:nvPr/>
          </p:nvGrpSpPr>
          <p:grpSpPr>
            <a:xfrm>
              <a:off x="9024086" y="3005056"/>
              <a:ext cx="256137" cy="256137"/>
              <a:chOff x="9020151" y="2855587"/>
              <a:chExt cx="256137" cy="256137"/>
            </a:xfrm>
          </p:grpSpPr>
          <p:sp>
            <p:nvSpPr>
              <p:cNvPr id="85" name="Forme libre : forme 57">
                <a:extLst>
                  <a:ext uri="{FF2B5EF4-FFF2-40B4-BE49-F238E27FC236}">
                    <a16:creationId xmlns:a16="http://schemas.microsoft.com/office/drawing/2014/main" id="{53833022-665D-48BA-BC0A-A3544CCAEE87}"/>
                  </a:ext>
                </a:extLst>
              </p:cNvPr>
              <p:cNvSpPr/>
              <p:nvPr/>
            </p:nvSpPr>
            <p:spPr>
              <a:xfrm>
                <a:off x="9020151" y="2855587"/>
                <a:ext cx="256137" cy="256137"/>
              </a:xfrm>
              <a:custGeom>
                <a:avLst/>
                <a:gdLst>
                  <a:gd name="connsiteX0" fmla="*/ 256138 w 256137"/>
                  <a:gd name="connsiteY0" fmla="*/ 128069 h 256137"/>
                  <a:gd name="connsiteX1" fmla="*/ 128069 w 256137"/>
                  <a:gd name="connsiteY1" fmla="*/ 256138 h 256137"/>
                  <a:gd name="connsiteX2" fmla="*/ 0 w 256137"/>
                  <a:gd name="connsiteY2" fmla="*/ 128069 h 256137"/>
                  <a:gd name="connsiteX3" fmla="*/ 128069 w 256137"/>
                  <a:gd name="connsiteY3" fmla="*/ 0 h 256137"/>
                  <a:gd name="connsiteX4" fmla="*/ 256138 w 256137"/>
                  <a:gd name="connsiteY4" fmla="*/ 128069 h 256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137" h="256137">
                    <a:moveTo>
                      <a:pt x="256138" y="128069"/>
                    </a:moveTo>
                    <a:cubicBezTo>
                      <a:pt x="256138" y="198799"/>
                      <a:pt x="198799" y="256138"/>
                      <a:pt x="128069" y="256138"/>
                    </a:cubicBezTo>
                    <a:cubicBezTo>
                      <a:pt x="57338" y="256138"/>
                      <a:pt x="0" y="198799"/>
                      <a:pt x="0" y="128069"/>
                    </a:cubicBezTo>
                    <a:cubicBezTo>
                      <a:pt x="0" y="57338"/>
                      <a:pt x="57339" y="0"/>
                      <a:pt x="128069" y="0"/>
                    </a:cubicBezTo>
                    <a:cubicBezTo>
                      <a:pt x="198799" y="0"/>
                      <a:pt x="256138" y="57338"/>
                      <a:pt x="256138" y="128069"/>
                    </a:cubicBezTo>
                    <a:close/>
                  </a:path>
                </a:pathLst>
              </a:custGeom>
              <a:solidFill>
                <a:srgbClr val="18B7A4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6" name="Forme libre : forme 58">
                <a:extLst>
                  <a:ext uri="{FF2B5EF4-FFF2-40B4-BE49-F238E27FC236}">
                    <a16:creationId xmlns:a16="http://schemas.microsoft.com/office/drawing/2014/main" id="{1B4D2D89-1D21-46AC-A3C5-1A8360E5532B}"/>
                  </a:ext>
                </a:extLst>
              </p:cNvPr>
              <p:cNvSpPr/>
              <p:nvPr/>
            </p:nvSpPr>
            <p:spPr>
              <a:xfrm>
                <a:off x="9115821" y="2892196"/>
                <a:ext cx="73339" cy="73339"/>
              </a:xfrm>
              <a:custGeom>
                <a:avLst/>
                <a:gdLst>
                  <a:gd name="connsiteX0" fmla="*/ 73339 w 73339"/>
                  <a:gd name="connsiteY0" fmla="*/ 36670 h 73339"/>
                  <a:gd name="connsiteX1" fmla="*/ 36669 w 73339"/>
                  <a:gd name="connsiteY1" fmla="*/ 73339 h 73339"/>
                  <a:gd name="connsiteX2" fmla="*/ 0 w 73339"/>
                  <a:gd name="connsiteY2" fmla="*/ 36670 h 73339"/>
                  <a:gd name="connsiteX3" fmla="*/ 36669 w 73339"/>
                  <a:gd name="connsiteY3" fmla="*/ 0 h 73339"/>
                  <a:gd name="connsiteX4" fmla="*/ 73339 w 73339"/>
                  <a:gd name="connsiteY4" fmla="*/ 36670 h 7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339" h="73339">
                    <a:moveTo>
                      <a:pt x="73339" y="36670"/>
                    </a:moveTo>
                    <a:cubicBezTo>
                      <a:pt x="73339" y="56922"/>
                      <a:pt x="56922" y="73339"/>
                      <a:pt x="36669" y="73339"/>
                    </a:cubicBezTo>
                    <a:cubicBezTo>
                      <a:pt x="16417" y="73339"/>
                      <a:pt x="0" y="56922"/>
                      <a:pt x="0" y="36670"/>
                    </a:cubicBezTo>
                    <a:cubicBezTo>
                      <a:pt x="0" y="16418"/>
                      <a:pt x="16417" y="0"/>
                      <a:pt x="36669" y="0"/>
                    </a:cubicBezTo>
                    <a:cubicBezTo>
                      <a:pt x="56922" y="0"/>
                      <a:pt x="73339" y="16418"/>
                      <a:pt x="73339" y="3667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BF565373-E9E0-431E-A349-14B5EA6D77EA}"/>
                </a:ext>
              </a:extLst>
            </p:cNvPr>
            <p:cNvGrpSpPr/>
            <p:nvPr/>
          </p:nvGrpSpPr>
          <p:grpSpPr>
            <a:xfrm>
              <a:off x="9940055" y="2952340"/>
              <a:ext cx="256137" cy="256137"/>
              <a:chOff x="9936120" y="2802871"/>
              <a:chExt cx="256137" cy="256137"/>
            </a:xfrm>
          </p:grpSpPr>
          <p:sp>
            <p:nvSpPr>
              <p:cNvPr id="83" name="Forme libre : forme 59">
                <a:extLst>
                  <a:ext uri="{FF2B5EF4-FFF2-40B4-BE49-F238E27FC236}">
                    <a16:creationId xmlns:a16="http://schemas.microsoft.com/office/drawing/2014/main" id="{1A7B8AF1-373F-49DE-A2BF-C8FE5F97CA40}"/>
                  </a:ext>
                </a:extLst>
              </p:cNvPr>
              <p:cNvSpPr/>
              <p:nvPr/>
            </p:nvSpPr>
            <p:spPr>
              <a:xfrm>
                <a:off x="9936120" y="2802871"/>
                <a:ext cx="256137" cy="256137"/>
              </a:xfrm>
              <a:custGeom>
                <a:avLst/>
                <a:gdLst>
                  <a:gd name="connsiteX0" fmla="*/ 256138 w 256137"/>
                  <a:gd name="connsiteY0" fmla="*/ 128069 h 256137"/>
                  <a:gd name="connsiteX1" fmla="*/ 128069 w 256137"/>
                  <a:gd name="connsiteY1" fmla="*/ 256138 h 256137"/>
                  <a:gd name="connsiteX2" fmla="*/ 0 w 256137"/>
                  <a:gd name="connsiteY2" fmla="*/ 128069 h 256137"/>
                  <a:gd name="connsiteX3" fmla="*/ 128069 w 256137"/>
                  <a:gd name="connsiteY3" fmla="*/ 0 h 256137"/>
                  <a:gd name="connsiteX4" fmla="*/ 256138 w 256137"/>
                  <a:gd name="connsiteY4" fmla="*/ 128069 h 256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137" h="256137">
                    <a:moveTo>
                      <a:pt x="256138" y="128069"/>
                    </a:moveTo>
                    <a:cubicBezTo>
                      <a:pt x="256138" y="198800"/>
                      <a:pt x="198800" y="256138"/>
                      <a:pt x="128069" y="256138"/>
                    </a:cubicBezTo>
                    <a:cubicBezTo>
                      <a:pt x="57338" y="256138"/>
                      <a:pt x="0" y="198799"/>
                      <a:pt x="0" y="128069"/>
                    </a:cubicBezTo>
                    <a:cubicBezTo>
                      <a:pt x="0" y="57338"/>
                      <a:pt x="57338" y="0"/>
                      <a:pt x="128069" y="0"/>
                    </a:cubicBezTo>
                    <a:cubicBezTo>
                      <a:pt x="198800" y="0"/>
                      <a:pt x="256138" y="57339"/>
                      <a:pt x="256138" y="128069"/>
                    </a:cubicBezTo>
                    <a:close/>
                  </a:path>
                </a:pathLst>
              </a:custGeom>
              <a:solidFill>
                <a:srgbClr val="18B7A4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4" name="Forme libre : forme 60">
                <a:extLst>
                  <a:ext uri="{FF2B5EF4-FFF2-40B4-BE49-F238E27FC236}">
                    <a16:creationId xmlns:a16="http://schemas.microsoft.com/office/drawing/2014/main" id="{0DCA4484-9568-4E71-8F6C-B4131AFA7601}"/>
                  </a:ext>
                </a:extLst>
              </p:cNvPr>
              <p:cNvSpPr/>
              <p:nvPr/>
            </p:nvSpPr>
            <p:spPr>
              <a:xfrm>
                <a:off x="10031852" y="2839478"/>
                <a:ext cx="73339" cy="73339"/>
              </a:xfrm>
              <a:custGeom>
                <a:avLst/>
                <a:gdLst>
                  <a:gd name="connsiteX0" fmla="*/ 73339 w 73339"/>
                  <a:gd name="connsiteY0" fmla="*/ 36670 h 73339"/>
                  <a:gd name="connsiteX1" fmla="*/ 36669 w 73339"/>
                  <a:gd name="connsiteY1" fmla="*/ 73339 h 73339"/>
                  <a:gd name="connsiteX2" fmla="*/ 0 w 73339"/>
                  <a:gd name="connsiteY2" fmla="*/ 36670 h 73339"/>
                  <a:gd name="connsiteX3" fmla="*/ 36669 w 73339"/>
                  <a:gd name="connsiteY3" fmla="*/ 0 h 73339"/>
                  <a:gd name="connsiteX4" fmla="*/ 73339 w 73339"/>
                  <a:gd name="connsiteY4" fmla="*/ 36670 h 7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339" h="73339">
                    <a:moveTo>
                      <a:pt x="73339" y="36670"/>
                    </a:moveTo>
                    <a:cubicBezTo>
                      <a:pt x="73339" y="56922"/>
                      <a:pt x="56921" y="73339"/>
                      <a:pt x="36669" y="73339"/>
                    </a:cubicBezTo>
                    <a:cubicBezTo>
                      <a:pt x="16418" y="73339"/>
                      <a:pt x="0" y="56922"/>
                      <a:pt x="0" y="36670"/>
                    </a:cubicBezTo>
                    <a:cubicBezTo>
                      <a:pt x="0" y="16417"/>
                      <a:pt x="16418" y="0"/>
                      <a:pt x="36669" y="0"/>
                    </a:cubicBezTo>
                    <a:cubicBezTo>
                      <a:pt x="56921" y="0"/>
                      <a:pt x="73339" y="16417"/>
                      <a:pt x="73339" y="3667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75" name="EyeRight_Boy_left">
            <a:extLst>
              <a:ext uri="{FF2B5EF4-FFF2-40B4-BE49-F238E27FC236}">
                <a16:creationId xmlns:a16="http://schemas.microsoft.com/office/drawing/2014/main" id="{7B98F959-C6A5-42E4-8681-AA8ED6156080}"/>
              </a:ext>
            </a:extLst>
          </p:cNvPr>
          <p:cNvSpPr/>
          <p:nvPr/>
        </p:nvSpPr>
        <p:spPr>
          <a:xfrm>
            <a:off x="3658587" y="2562269"/>
            <a:ext cx="574622" cy="516998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4" name="EyeLeft_Boy_left">
            <a:extLst>
              <a:ext uri="{FF2B5EF4-FFF2-40B4-BE49-F238E27FC236}">
                <a16:creationId xmlns:a16="http://schemas.microsoft.com/office/drawing/2014/main" id="{DE8154FE-13A8-4503-9312-FA7CFF3D2C08}"/>
              </a:ext>
            </a:extLst>
          </p:cNvPr>
          <p:cNvSpPr/>
          <p:nvPr/>
        </p:nvSpPr>
        <p:spPr>
          <a:xfrm>
            <a:off x="2671674" y="2323513"/>
            <a:ext cx="538534" cy="509694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3" name="EyeRight_Boy_left">
            <a:extLst>
              <a:ext uri="{FF2B5EF4-FFF2-40B4-BE49-F238E27FC236}">
                <a16:creationId xmlns:a16="http://schemas.microsoft.com/office/drawing/2014/main" id="{126FD6CD-32E0-4C91-B0DB-DFE5F01EFBA8}"/>
              </a:ext>
            </a:extLst>
          </p:cNvPr>
          <p:cNvSpPr/>
          <p:nvPr/>
        </p:nvSpPr>
        <p:spPr>
          <a:xfrm>
            <a:off x="3658587" y="2558371"/>
            <a:ext cx="578175" cy="516998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2" name="EyeLeft_Boy_left">
            <a:extLst>
              <a:ext uri="{FF2B5EF4-FFF2-40B4-BE49-F238E27FC236}">
                <a16:creationId xmlns:a16="http://schemas.microsoft.com/office/drawing/2014/main" id="{7EE9D7D1-E80D-4884-93A4-75AB0A12EE45}"/>
              </a:ext>
            </a:extLst>
          </p:cNvPr>
          <p:cNvSpPr/>
          <p:nvPr/>
        </p:nvSpPr>
        <p:spPr>
          <a:xfrm>
            <a:off x="2657638" y="2319615"/>
            <a:ext cx="538534" cy="509694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68" name="Groupe 67">
            <a:extLst>
              <a:ext uri="{FF2B5EF4-FFF2-40B4-BE49-F238E27FC236}">
                <a16:creationId xmlns:a16="http://schemas.microsoft.com/office/drawing/2014/main" id="{922BD191-3105-42F7-9A0E-D1E8097228D9}"/>
              </a:ext>
            </a:extLst>
          </p:cNvPr>
          <p:cNvGrpSpPr/>
          <p:nvPr/>
        </p:nvGrpSpPr>
        <p:grpSpPr>
          <a:xfrm>
            <a:off x="4378256" y="540134"/>
            <a:ext cx="3026118" cy="2205159"/>
            <a:chOff x="7359927" y="421572"/>
            <a:chExt cx="3026118" cy="2205159"/>
          </a:xfrm>
        </p:grpSpPr>
        <p:sp>
          <p:nvSpPr>
            <p:cNvPr id="89" name="Forme libre : forme 88">
              <a:extLst>
                <a:ext uri="{FF2B5EF4-FFF2-40B4-BE49-F238E27FC236}">
                  <a16:creationId xmlns:a16="http://schemas.microsoft.com/office/drawing/2014/main" id="{9A5C7723-201D-4EED-9EDE-F8C4E16DC7A4}"/>
                </a:ext>
              </a:extLst>
            </p:cNvPr>
            <p:cNvSpPr/>
            <p:nvPr/>
          </p:nvSpPr>
          <p:spPr>
            <a:xfrm>
              <a:off x="7359927" y="421572"/>
              <a:ext cx="3026118" cy="2205159"/>
            </a:xfrm>
            <a:custGeom>
              <a:avLst/>
              <a:gdLst>
                <a:gd name="connsiteX0" fmla="*/ -10 w 3026118"/>
                <a:gd name="connsiteY0" fmla="*/ 724436 h 2205159"/>
                <a:gd name="connsiteX1" fmla="*/ 14279 w 3026118"/>
                <a:gd name="connsiteY1" fmla="*/ 873060 h 2205159"/>
                <a:gd name="connsiteX2" fmla="*/ 53945 w 3026118"/>
                <a:gd name="connsiteY2" fmla="*/ 1005177 h 2205159"/>
                <a:gd name="connsiteX3" fmla="*/ 148737 w 3026118"/>
                <a:gd name="connsiteY3" fmla="*/ 1177206 h 2205159"/>
                <a:gd name="connsiteX4" fmla="*/ 293850 w 3026118"/>
                <a:gd name="connsiteY4" fmla="*/ 1354163 h 2205159"/>
                <a:gd name="connsiteX5" fmla="*/ 325940 w 3026118"/>
                <a:gd name="connsiteY5" fmla="*/ 1390256 h 2205159"/>
                <a:gd name="connsiteX6" fmla="*/ 361418 w 3026118"/>
                <a:gd name="connsiteY6" fmla="*/ 1429122 h 2205159"/>
                <a:gd name="connsiteX7" fmla="*/ 433604 w 3026118"/>
                <a:gd name="connsiteY7" fmla="*/ 1502171 h 2205159"/>
                <a:gd name="connsiteX8" fmla="*/ 624050 w 3026118"/>
                <a:gd name="connsiteY8" fmla="*/ 1665331 h 2205159"/>
                <a:gd name="connsiteX9" fmla="*/ 901219 w 3026118"/>
                <a:gd name="connsiteY9" fmla="*/ 1868896 h 2205159"/>
                <a:gd name="connsiteX10" fmla="*/ 749145 w 3026118"/>
                <a:gd name="connsiteY10" fmla="*/ 2193984 h 2205159"/>
                <a:gd name="connsiteX11" fmla="*/ 1162989 w 3026118"/>
                <a:gd name="connsiteY11" fmla="*/ 1961409 h 2205159"/>
                <a:gd name="connsiteX12" fmla="*/ 1233513 w 3026118"/>
                <a:gd name="connsiteY12" fmla="*/ 1982843 h 2205159"/>
                <a:gd name="connsiteX13" fmla="*/ 1544681 w 3026118"/>
                <a:gd name="connsiteY13" fmla="*/ 2075972 h 2205159"/>
                <a:gd name="connsiteX14" fmla="*/ 1489247 w 3026118"/>
                <a:gd name="connsiteY14" fmla="*/ 2063160 h 2205159"/>
                <a:gd name="connsiteX15" fmla="*/ 1223473 w 3026118"/>
                <a:gd name="connsiteY15" fmla="*/ 2012161 h 2205159"/>
                <a:gd name="connsiteX16" fmla="*/ 1476005 w 3026118"/>
                <a:gd name="connsiteY16" fmla="*/ 2121304 h 2205159"/>
                <a:gd name="connsiteX17" fmla="*/ 1615698 w 3026118"/>
                <a:gd name="connsiteY17" fmla="*/ 2157151 h 2205159"/>
                <a:gd name="connsiteX18" fmla="*/ 1779905 w 3026118"/>
                <a:gd name="connsiteY18" fmla="*/ 2188379 h 2205159"/>
                <a:gd name="connsiteX19" fmla="*/ 1981622 w 3026118"/>
                <a:gd name="connsiteY19" fmla="*/ 2205071 h 2205159"/>
                <a:gd name="connsiteX20" fmla="*/ 2210194 w 3026118"/>
                <a:gd name="connsiteY20" fmla="*/ 2181481 h 2205159"/>
                <a:gd name="connsiteX21" fmla="*/ 2438950 w 3026118"/>
                <a:gd name="connsiteY21" fmla="*/ 2110587 h 2205159"/>
                <a:gd name="connsiteX22" fmla="*/ 2670663 w 3026118"/>
                <a:gd name="connsiteY22" fmla="*/ 1980379 h 2205159"/>
                <a:gd name="connsiteX23" fmla="*/ 2725173 w 3026118"/>
                <a:gd name="connsiteY23" fmla="*/ 1936833 h 2205159"/>
                <a:gd name="connsiteX24" fmla="*/ 2777404 w 3026118"/>
                <a:gd name="connsiteY24" fmla="*/ 1888544 h 2205159"/>
                <a:gd name="connsiteX25" fmla="*/ 2802041 w 3026118"/>
                <a:gd name="connsiteY25" fmla="*/ 1863907 h 2205159"/>
                <a:gd name="connsiteX26" fmla="*/ 2825508 w 3026118"/>
                <a:gd name="connsiteY26" fmla="*/ 1837299 h 2205159"/>
                <a:gd name="connsiteX27" fmla="*/ 2849037 w 3026118"/>
                <a:gd name="connsiteY27" fmla="*/ 1810075 h 2205159"/>
                <a:gd name="connsiteX28" fmla="*/ 2871210 w 3026118"/>
                <a:gd name="connsiteY28" fmla="*/ 1781003 h 2205159"/>
                <a:gd name="connsiteX29" fmla="*/ 2950851 w 3026118"/>
                <a:gd name="connsiteY29" fmla="*/ 1652273 h 2205159"/>
                <a:gd name="connsiteX30" fmla="*/ 2981646 w 3026118"/>
                <a:gd name="connsiteY30" fmla="*/ 1579717 h 2205159"/>
                <a:gd name="connsiteX31" fmla="*/ 2993965 w 3026118"/>
                <a:gd name="connsiteY31" fmla="*/ 1541529 h 2205159"/>
                <a:gd name="connsiteX32" fmla="*/ 3004867 w 3026118"/>
                <a:gd name="connsiteY32" fmla="*/ 1502541 h 2205159"/>
                <a:gd name="connsiteX33" fmla="*/ 3016323 w 3026118"/>
                <a:gd name="connsiteY33" fmla="*/ 1186137 h 2205159"/>
                <a:gd name="connsiteX34" fmla="*/ 3010164 w 3026118"/>
                <a:gd name="connsiteY34" fmla="*/ 1147950 h 2205159"/>
                <a:gd name="connsiteX35" fmla="*/ 3002896 w 3026118"/>
                <a:gd name="connsiteY35" fmla="*/ 1110131 h 2205159"/>
                <a:gd name="connsiteX36" fmla="*/ 2985218 w 3026118"/>
                <a:gd name="connsiteY36" fmla="*/ 1037020 h 2205159"/>
                <a:gd name="connsiteX37" fmla="*/ 2963600 w 3026118"/>
                <a:gd name="connsiteY37" fmla="*/ 963971 h 2205159"/>
                <a:gd name="connsiteX38" fmla="*/ 2936745 w 3026118"/>
                <a:gd name="connsiteY38" fmla="*/ 890059 h 2205159"/>
                <a:gd name="connsiteX39" fmla="*/ 2863818 w 3026118"/>
                <a:gd name="connsiteY39" fmla="*/ 743345 h 2205159"/>
                <a:gd name="connsiteX40" fmla="*/ 2840968 w 3026118"/>
                <a:gd name="connsiteY40" fmla="*/ 707190 h 2205159"/>
                <a:gd name="connsiteX41" fmla="*/ 2816700 w 3026118"/>
                <a:gd name="connsiteY41" fmla="*/ 673683 h 2205159"/>
                <a:gd name="connsiteX42" fmla="*/ 2766132 w 3026118"/>
                <a:gd name="connsiteY42" fmla="*/ 610612 h 2205159"/>
                <a:gd name="connsiteX43" fmla="*/ 2711314 w 3026118"/>
                <a:gd name="connsiteY43" fmla="*/ 551051 h 2205159"/>
                <a:gd name="connsiteX44" fmla="*/ 2652740 w 3026118"/>
                <a:gd name="connsiteY44" fmla="*/ 496295 h 2205159"/>
                <a:gd name="connsiteX45" fmla="*/ 2591147 w 3026118"/>
                <a:gd name="connsiteY45" fmla="*/ 445111 h 2205159"/>
                <a:gd name="connsiteX46" fmla="*/ 2559488 w 3026118"/>
                <a:gd name="connsiteY46" fmla="*/ 420474 h 2205159"/>
                <a:gd name="connsiteX47" fmla="*/ 2526905 w 3026118"/>
                <a:gd name="connsiteY47" fmla="*/ 397377 h 2205159"/>
                <a:gd name="connsiteX48" fmla="*/ 2015683 w 3026118"/>
                <a:gd name="connsiteY48" fmla="*/ 151005 h 2205159"/>
                <a:gd name="connsiteX49" fmla="*/ 1747692 w 3026118"/>
                <a:gd name="connsiteY49" fmla="*/ 75738 h 2205159"/>
                <a:gd name="connsiteX50" fmla="*/ 1478592 w 3026118"/>
                <a:gd name="connsiteY50" fmla="*/ 26032 h 2205159"/>
                <a:gd name="connsiteX51" fmla="*/ 959486 w 3026118"/>
                <a:gd name="connsiteY51" fmla="*/ 6631 h 2205159"/>
                <a:gd name="connsiteX52" fmla="*/ 717425 w 3026118"/>
                <a:gd name="connsiteY52" fmla="*/ 37427 h 2205159"/>
                <a:gd name="connsiteX53" fmla="*/ 591652 w 3026118"/>
                <a:gd name="connsiteY53" fmla="*/ 70503 h 2205159"/>
                <a:gd name="connsiteX54" fmla="*/ 534494 w 3026118"/>
                <a:gd name="connsiteY54" fmla="*/ 92060 h 2205159"/>
                <a:gd name="connsiteX55" fmla="*/ 478691 w 3026118"/>
                <a:gd name="connsiteY55" fmla="*/ 114911 h 2205159"/>
                <a:gd name="connsiteX56" fmla="*/ 426029 w 3026118"/>
                <a:gd name="connsiteY56" fmla="*/ 141273 h 2205159"/>
                <a:gd name="connsiteX57" fmla="*/ 375029 w 3026118"/>
                <a:gd name="connsiteY57" fmla="*/ 168867 h 2205159"/>
                <a:gd name="connsiteX58" fmla="*/ 279991 w 3026118"/>
                <a:gd name="connsiteY58" fmla="*/ 230460 h 2205159"/>
                <a:gd name="connsiteX59" fmla="*/ 191544 w 3026118"/>
                <a:gd name="connsiteY59" fmla="*/ 300183 h 2205159"/>
                <a:gd name="connsiteX60" fmla="*/ 113013 w 3026118"/>
                <a:gd name="connsiteY60" fmla="*/ 384997 h 2205159"/>
                <a:gd name="connsiteX61" fmla="*/ 21609 w 3026118"/>
                <a:gd name="connsiteY61" fmla="*/ 563616 h 2205159"/>
                <a:gd name="connsiteX62" fmla="*/ -11 w 3026118"/>
                <a:gd name="connsiteY62" fmla="*/ 724436 h 2205159"/>
                <a:gd name="connsiteX63" fmla="*/ 2744944 w 3026118"/>
                <a:gd name="connsiteY63" fmla="*/ 1841549 h 2205159"/>
                <a:gd name="connsiteX64" fmla="*/ 2925227 w 3026118"/>
                <a:gd name="connsiteY64" fmla="*/ 1566166 h 2205159"/>
                <a:gd name="connsiteX65" fmla="*/ 2669308 w 3026118"/>
                <a:gd name="connsiteY65" fmla="*/ 595029 h 2205159"/>
                <a:gd name="connsiteX66" fmla="*/ 2010263 w 3026118"/>
                <a:gd name="connsiteY66" fmla="*/ 213152 h 2205159"/>
                <a:gd name="connsiteX67" fmla="*/ 2483544 w 3026118"/>
                <a:gd name="connsiteY67" fmla="*/ 431684 h 2205159"/>
                <a:gd name="connsiteX68" fmla="*/ 2718521 w 3026118"/>
                <a:gd name="connsiteY68" fmla="*/ 630753 h 2205159"/>
                <a:gd name="connsiteX69" fmla="*/ 2768288 w 3026118"/>
                <a:gd name="connsiteY69" fmla="*/ 689944 h 2205159"/>
                <a:gd name="connsiteX70" fmla="*/ 2791262 w 3026118"/>
                <a:gd name="connsiteY70" fmla="*/ 721110 h 2205159"/>
                <a:gd name="connsiteX71" fmla="*/ 2811588 w 3026118"/>
                <a:gd name="connsiteY71" fmla="*/ 750613 h 2205159"/>
                <a:gd name="connsiteX72" fmla="*/ 2880757 w 3026118"/>
                <a:gd name="connsiteY72" fmla="*/ 881313 h 2205159"/>
                <a:gd name="connsiteX73" fmla="*/ 2895663 w 3026118"/>
                <a:gd name="connsiteY73" fmla="*/ 916483 h 2205159"/>
                <a:gd name="connsiteX74" fmla="*/ 2908782 w 3026118"/>
                <a:gd name="connsiteY74" fmla="*/ 952946 h 2205159"/>
                <a:gd name="connsiteX75" fmla="*/ 2921532 w 3026118"/>
                <a:gd name="connsiteY75" fmla="*/ 989902 h 2205159"/>
                <a:gd name="connsiteX76" fmla="*/ 2932742 w 3026118"/>
                <a:gd name="connsiteY76" fmla="*/ 1028089 h 2205159"/>
                <a:gd name="connsiteX77" fmla="*/ 2938901 w 3026118"/>
                <a:gd name="connsiteY77" fmla="*/ 1047491 h 2205159"/>
                <a:gd name="connsiteX78" fmla="*/ 2943582 w 3026118"/>
                <a:gd name="connsiteY78" fmla="*/ 1067201 h 2205159"/>
                <a:gd name="connsiteX79" fmla="*/ 2953190 w 3026118"/>
                <a:gd name="connsiteY79" fmla="*/ 1106066 h 2205159"/>
                <a:gd name="connsiteX80" fmla="*/ 2967480 w 3026118"/>
                <a:gd name="connsiteY80" fmla="*/ 1182811 h 2205159"/>
                <a:gd name="connsiteX81" fmla="*/ 2958981 w 3026118"/>
                <a:gd name="connsiteY81" fmla="*/ 1477349 h 2205159"/>
                <a:gd name="connsiteX82" fmla="*/ 2840352 w 3026118"/>
                <a:gd name="connsiteY82" fmla="*/ 1732468 h 2205159"/>
                <a:gd name="connsiteX83" fmla="*/ 2747963 w 3026118"/>
                <a:gd name="connsiteY83" fmla="*/ 1838962 h 2205159"/>
                <a:gd name="connsiteX84" fmla="*/ 2723449 w 3026118"/>
                <a:gd name="connsiteY84" fmla="*/ 1862552 h 2205159"/>
                <a:gd name="connsiteX85" fmla="*/ 2710699 w 3026118"/>
                <a:gd name="connsiteY85" fmla="*/ 1873823 h 2205159"/>
                <a:gd name="connsiteX86" fmla="*/ 2736876 w 3026118"/>
                <a:gd name="connsiteY86" fmla="*/ 1849186 h 2205159"/>
                <a:gd name="connsiteX87" fmla="*/ 1784278 w 3026118"/>
                <a:gd name="connsiteY87" fmla="*/ 2120873 h 2205159"/>
                <a:gd name="connsiteX88" fmla="*/ 2174778 w 3026118"/>
                <a:gd name="connsiteY88" fmla="*/ 2120196 h 2205159"/>
                <a:gd name="connsiteX89" fmla="*/ 2225530 w 3026118"/>
                <a:gd name="connsiteY89" fmla="*/ 2111326 h 2205159"/>
                <a:gd name="connsiteX90" fmla="*/ 2194303 w 3026118"/>
                <a:gd name="connsiteY90" fmla="*/ 2117793 h 2205159"/>
                <a:gd name="connsiteX91" fmla="*/ 1988705 w 3026118"/>
                <a:gd name="connsiteY91" fmla="*/ 2137749 h 2205159"/>
                <a:gd name="connsiteX92" fmla="*/ 1802201 w 3026118"/>
                <a:gd name="connsiteY92" fmla="*/ 2123460 h 2205159"/>
                <a:gd name="connsiteX93" fmla="*/ 1784278 w 3026118"/>
                <a:gd name="connsiteY93" fmla="*/ 2120873 h 2205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3026118" h="2205159">
                  <a:moveTo>
                    <a:pt x="-10" y="724436"/>
                  </a:moveTo>
                  <a:cubicBezTo>
                    <a:pt x="-865" y="774357"/>
                    <a:pt x="3929" y="824216"/>
                    <a:pt x="14279" y="873060"/>
                  </a:cubicBezTo>
                  <a:cubicBezTo>
                    <a:pt x="23278" y="918258"/>
                    <a:pt x="36559" y="962497"/>
                    <a:pt x="53945" y="1005177"/>
                  </a:cubicBezTo>
                  <a:cubicBezTo>
                    <a:pt x="78827" y="1065972"/>
                    <a:pt x="110635" y="1123696"/>
                    <a:pt x="148737" y="1177206"/>
                  </a:cubicBezTo>
                  <a:cubicBezTo>
                    <a:pt x="199674" y="1249024"/>
                    <a:pt x="249934" y="1304026"/>
                    <a:pt x="293850" y="1354163"/>
                  </a:cubicBezTo>
                  <a:cubicBezTo>
                    <a:pt x="305060" y="1366482"/>
                    <a:pt x="315284" y="1378800"/>
                    <a:pt x="325940" y="1390256"/>
                  </a:cubicBezTo>
                  <a:lnTo>
                    <a:pt x="361418" y="1429122"/>
                  </a:lnTo>
                  <a:cubicBezTo>
                    <a:pt x="386055" y="1454498"/>
                    <a:pt x="409645" y="1479197"/>
                    <a:pt x="433604" y="1502171"/>
                  </a:cubicBezTo>
                  <a:cubicBezTo>
                    <a:pt x="493752" y="1560333"/>
                    <a:pt x="557349" y="1614818"/>
                    <a:pt x="624050" y="1665331"/>
                  </a:cubicBezTo>
                  <a:cubicBezTo>
                    <a:pt x="711318" y="1739896"/>
                    <a:pt x="803958" y="1807935"/>
                    <a:pt x="901219" y="1868896"/>
                  </a:cubicBezTo>
                  <a:cubicBezTo>
                    <a:pt x="842748" y="1973446"/>
                    <a:pt x="791924" y="2082093"/>
                    <a:pt x="749145" y="2193984"/>
                  </a:cubicBezTo>
                  <a:cubicBezTo>
                    <a:pt x="890440" y="2123111"/>
                    <a:pt x="1028388" y="2045586"/>
                    <a:pt x="1162989" y="1961409"/>
                  </a:cubicBezTo>
                  <a:lnTo>
                    <a:pt x="1233513" y="1982843"/>
                  </a:lnTo>
                  <a:cubicBezTo>
                    <a:pt x="1335449" y="2018013"/>
                    <a:pt x="1439418" y="2050287"/>
                    <a:pt x="1544681" y="2075972"/>
                  </a:cubicBezTo>
                  <a:cubicBezTo>
                    <a:pt x="1525587" y="2071722"/>
                    <a:pt x="1507109" y="2067472"/>
                    <a:pt x="1489247" y="2063160"/>
                  </a:cubicBezTo>
                  <a:cubicBezTo>
                    <a:pt x="1321714" y="2022263"/>
                    <a:pt x="1227477" y="1995408"/>
                    <a:pt x="1223473" y="2012161"/>
                  </a:cubicBezTo>
                  <a:cubicBezTo>
                    <a:pt x="1220086" y="2027128"/>
                    <a:pt x="1308964" y="2071168"/>
                    <a:pt x="1476005" y="2121304"/>
                  </a:cubicBezTo>
                  <a:cubicBezTo>
                    <a:pt x="1517457" y="2133623"/>
                    <a:pt x="1565500" y="2145941"/>
                    <a:pt x="1615698" y="2157151"/>
                  </a:cubicBezTo>
                  <a:cubicBezTo>
                    <a:pt x="1664972" y="2167807"/>
                    <a:pt x="1719113" y="2179510"/>
                    <a:pt x="1779905" y="2188379"/>
                  </a:cubicBezTo>
                  <a:cubicBezTo>
                    <a:pt x="1846623" y="2199053"/>
                    <a:pt x="1914057" y="2204633"/>
                    <a:pt x="1981622" y="2205071"/>
                  </a:cubicBezTo>
                  <a:cubicBezTo>
                    <a:pt x="2058417" y="2205008"/>
                    <a:pt x="2135005" y="2197104"/>
                    <a:pt x="2210194" y="2181481"/>
                  </a:cubicBezTo>
                  <a:cubicBezTo>
                    <a:pt x="2288456" y="2164904"/>
                    <a:pt x="2365030" y="2141173"/>
                    <a:pt x="2438950" y="2110587"/>
                  </a:cubicBezTo>
                  <a:cubicBezTo>
                    <a:pt x="2521280" y="2076943"/>
                    <a:pt x="2599113" y="2033206"/>
                    <a:pt x="2670663" y="1980379"/>
                  </a:cubicBezTo>
                  <a:cubicBezTo>
                    <a:pt x="2689141" y="1966151"/>
                    <a:pt x="2707619" y="1952847"/>
                    <a:pt x="2725173" y="1936833"/>
                  </a:cubicBezTo>
                  <a:cubicBezTo>
                    <a:pt x="2743378" y="1921618"/>
                    <a:pt x="2760810" y="1905502"/>
                    <a:pt x="2777404" y="1888544"/>
                  </a:cubicBezTo>
                  <a:lnTo>
                    <a:pt x="2802041" y="1863907"/>
                  </a:lnTo>
                  <a:lnTo>
                    <a:pt x="2825508" y="1837299"/>
                  </a:lnTo>
                  <a:cubicBezTo>
                    <a:pt x="2833269" y="1828245"/>
                    <a:pt x="2841522" y="1819560"/>
                    <a:pt x="2849037" y="1810075"/>
                  </a:cubicBezTo>
                  <a:lnTo>
                    <a:pt x="2871210" y="1781003"/>
                  </a:lnTo>
                  <a:cubicBezTo>
                    <a:pt x="2901523" y="1740540"/>
                    <a:pt x="2928174" y="1697460"/>
                    <a:pt x="2950851" y="1652273"/>
                  </a:cubicBezTo>
                  <a:cubicBezTo>
                    <a:pt x="2961629" y="1628683"/>
                    <a:pt x="2972531" y="1604600"/>
                    <a:pt x="2981646" y="1579717"/>
                  </a:cubicBezTo>
                  <a:cubicBezTo>
                    <a:pt x="2985712" y="1567090"/>
                    <a:pt x="2989900" y="1554340"/>
                    <a:pt x="2993965" y="1541529"/>
                  </a:cubicBezTo>
                  <a:cubicBezTo>
                    <a:pt x="2998446" y="1528785"/>
                    <a:pt x="3002088" y="1515761"/>
                    <a:pt x="3004867" y="1502541"/>
                  </a:cubicBezTo>
                  <a:cubicBezTo>
                    <a:pt x="3030490" y="1396539"/>
                    <a:pt x="3030921" y="1288382"/>
                    <a:pt x="3016323" y="1186137"/>
                  </a:cubicBezTo>
                  <a:cubicBezTo>
                    <a:pt x="3014991" y="1173302"/>
                    <a:pt x="3012935" y="1160553"/>
                    <a:pt x="3010164" y="1147950"/>
                  </a:cubicBezTo>
                  <a:cubicBezTo>
                    <a:pt x="3007762" y="1135631"/>
                    <a:pt x="3005298" y="1122696"/>
                    <a:pt x="3002896" y="1110131"/>
                  </a:cubicBezTo>
                  <a:cubicBezTo>
                    <a:pt x="2997784" y="1085125"/>
                    <a:pt x="2990577" y="1060857"/>
                    <a:pt x="2985218" y="1037020"/>
                  </a:cubicBezTo>
                  <a:cubicBezTo>
                    <a:pt x="2978156" y="1013081"/>
                    <a:pt x="2970950" y="988731"/>
                    <a:pt x="2963600" y="963971"/>
                  </a:cubicBezTo>
                  <a:cubicBezTo>
                    <a:pt x="2954669" y="939950"/>
                    <a:pt x="2946723" y="914697"/>
                    <a:pt x="2936745" y="890059"/>
                  </a:cubicBezTo>
                  <a:cubicBezTo>
                    <a:pt x="2916528" y="839226"/>
                    <a:pt x="2892136" y="790153"/>
                    <a:pt x="2863818" y="743345"/>
                  </a:cubicBezTo>
                  <a:cubicBezTo>
                    <a:pt x="2856120" y="731026"/>
                    <a:pt x="2848975" y="718708"/>
                    <a:pt x="2840968" y="707190"/>
                  </a:cubicBezTo>
                  <a:lnTo>
                    <a:pt x="2816700" y="673683"/>
                  </a:lnTo>
                  <a:cubicBezTo>
                    <a:pt x="2801179" y="651263"/>
                    <a:pt x="2783009" y="631615"/>
                    <a:pt x="2766132" y="610612"/>
                  </a:cubicBezTo>
                  <a:cubicBezTo>
                    <a:pt x="2749256" y="589609"/>
                    <a:pt x="2729608" y="570946"/>
                    <a:pt x="2711314" y="551051"/>
                  </a:cubicBezTo>
                  <a:cubicBezTo>
                    <a:pt x="2691851" y="532573"/>
                    <a:pt x="2672880" y="514096"/>
                    <a:pt x="2652740" y="496295"/>
                  </a:cubicBezTo>
                  <a:cubicBezTo>
                    <a:pt x="2632599" y="478495"/>
                    <a:pt x="2612519" y="460941"/>
                    <a:pt x="2591147" y="445111"/>
                  </a:cubicBezTo>
                  <a:lnTo>
                    <a:pt x="2559488" y="420474"/>
                  </a:lnTo>
                  <a:cubicBezTo>
                    <a:pt x="2548771" y="412529"/>
                    <a:pt x="2537745" y="405076"/>
                    <a:pt x="2526905" y="397377"/>
                  </a:cubicBezTo>
                  <a:cubicBezTo>
                    <a:pt x="2368734" y="286879"/>
                    <a:pt x="2193132" y="208409"/>
                    <a:pt x="2015683" y="151005"/>
                  </a:cubicBezTo>
                  <a:cubicBezTo>
                    <a:pt x="1926496" y="121933"/>
                    <a:pt x="1837063" y="97234"/>
                    <a:pt x="1747692" y="75738"/>
                  </a:cubicBezTo>
                  <a:cubicBezTo>
                    <a:pt x="1655795" y="53688"/>
                    <a:pt x="1565561" y="38782"/>
                    <a:pt x="1478592" y="26032"/>
                  </a:cubicBezTo>
                  <a:cubicBezTo>
                    <a:pt x="1302436" y="1395"/>
                    <a:pt x="1127512" y="-7474"/>
                    <a:pt x="959486" y="6631"/>
                  </a:cubicBezTo>
                  <a:cubicBezTo>
                    <a:pt x="881817" y="13591"/>
                    <a:pt x="800576" y="18949"/>
                    <a:pt x="717425" y="37427"/>
                  </a:cubicBezTo>
                  <a:cubicBezTo>
                    <a:pt x="674831" y="45728"/>
                    <a:pt x="632819" y="56776"/>
                    <a:pt x="591652" y="70503"/>
                  </a:cubicBezTo>
                  <a:cubicBezTo>
                    <a:pt x="571942" y="75984"/>
                    <a:pt x="553403" y="84915"/>
                    <a:pt x="534494" y="92060"/>
                  </a:cubicBezTo>
                  <a:cubicBezTo>
                    <a:pt x="515585" y="99205"/>
                    <a:pt x="496922" y="106719"/>
                    <a:pt x="478691" y="114911"/>
                  </a:cubicBezTo>
                  <a:lnTo>
                    <a:pt x="426029" y="141273"/>
                  </a:lnTo>
                  <a:cubicBezTo>
                    <a:pt x="408486" y="149429"/>
                    <a:pt x="391455" y="158644"/>
                    <a:pt x="375029" y="168867"/>
                  </a:cubicBezTo>
                  <a:cubicBezTo>
                    <a:pt x="342570" y="189500"/>
                    <a:pt x="309125" y="207239"/>
                    <a:pt x="279991" y="230460"/>
                  </a:cubicBezTo>
                  <a:cubicBezTo>
                    <a:pt x="249195" y="253434"/>
                    <a:pt x="218891" y="274807"/>
                    <a:pt x="191544" y="300183"/>
                  </a:cubicBezTo>
                  <a:cubicBezTo>
                    <a:pt x="162956" y="326122"/>
                    <a:pt x="136679" y="354500"/>
                    <a:pt x="113013" y="384997"/>
                  </a:cubicBezTo>
                  <a:cubicBezTo>
                    <a:pt x="71363" y="438118"/>
                    <a:pt x="40330" y="498762"/>
                    <a:pt x="21609" y="563616"/>
                  </a:cubicBezTo>
                  <a:cubicBezTo>
                    <a:pt x="7625" y="616092"/>
                    <a:pt x="360" y="670130"/>
                    <a:pt x="-11" y="724436"/>
                  </a:cubicBezTo>
                  <a:close/>
                  <a:moveTo>
                    <a:pt x="2744944" y="1841549"/>
                  </a:moveTo>
                  <a:cubicBezTo>
                    <a:pt x="2824016" y="1763684"/>
                    <a:pt x="2885490" y="1669782"/>
                    <a:pt x="2925227" y="1566166"/>
                  </a:cubicBezTo>
                  <a:cubicBezTo>
                    <a:pt x="3051185" y="1231778"/>
                    <a:pt x="2915496" y="841524"/>
                    <a:pt x="2669308" y="595029"/>
                  </a:cubicBezTo>
                  <a:cubicBezTo>
                    <a:pt x="2486869" y="412282"/>
                    <a:pt x="2254725" y="295564"/>
                    <a:pt x="2010263" y="213152"/>
                  </a:cubicBezTo>
                  <a:cubicBezTo>
                    <a:pt x="2174347" y="265198"/>
                    <a:pt x="2336706" y="334305"/>
                    <a:pt x="2483544" y="431684"/>
                  </a:cubicBezTo>
                  <a:cubicBezTo>
                    <a:pt x="2569443" y="488546"/>
                    <a:pt x="2648316" y="555366"/>
                    <a:pt x="2718521" y="630753"/>
                  </a:cubicBezTo>
                  <a:cubicBezTo>
                    <a:pt x="2735521" y="650093"/>
                    <a:pt x="2752028" y="669926"/>
                    <a:pt x="2768288" y="689944"/>
                  </a:cubicBezTo>
                  <a:lnTo>
                    <a:pt x="2791262" y="721110"/>
                  </a:lnTo>
                  <a:cubicBezTo>
                    <a:pt x="2798284" y="730965"/>
                    <a:pt x="2805490" y="740080"/>
                    <a:pt x="2811588" y="750613"/>
                  </a:cubicBezTo>
                  <a:cubicBezTo>
                    <a:pt x="2838308" y="792140"/>
                    <a:pt x="2861448" y="835864"/>
                    <a:pt x="2880757" y="881313"/>
                  </a:cubicBezTo>
                  <a:lnTo>
                    <a:pt x="2895663" y="916483"/>
                  </a:lnTo>
                  <a:cubicBezTo>
                    <a:pt x="2900344" y="928370"/>
                    <a:pt x="2904347" y="940751"/>
                    <a:pt x="2908782" y="952946"/>
                  </a:cubicBezTo>
                  <a:cubicBezTo>
                    <a:pt x="2913217" y="965141"/>
                    <a:pt x="2917898" y="977583"/>
                    <a:pt x="2921532" y="989902"/>
                  </a:cubicBezTo>
                  <a:lnTo>
                    <a:pt x="2932742" y="1028089"/>
                  </a:lnTo>
                  <a:lnTo>
                    <a:pt x="2938901" y="1047491"/>
                  </a:lnTo>
                  <a:lnTo>
                    <a:pt x="2943582" y="1067201"/>
                  </a:lnTo>
                  <a:cubicBezTo>
                    <a:pt x="2946785" y="1080259"/>
                    <a:pt x="2949987" y="1093214"/>
                    <a:pt x="2953190" y="1106066"/>
                  </a:cubicBezTo>
                  <a:cubicBezTo>
                    <a:pt x="2958487" y="1132059"/>
                    <a:pt x="2963415" y="1157804"/>
                    <a:pt x="2967480" y="1182811"/>
                  </a:cubicBezTo>
                  <a:cubicBezTo>
                    <a:pt x="2982262" y="1284378"/>
                    <a:pt x="2980599" y="1385083"/>
                    <a:pt x="2958981" y="1477349"/>
                  </a:cubicBezTo>
                  <a:cubicBezTo>
                    <a:pt x="2936943" y="1569482"/>
                    <a:pt x="2896600" y="1656242"/>
                    <a:pt x="2840352" y="1732468"/>
                  </a:cubicBezTo>
                  <a:cubicBezTo>
                    <a:pt x="2812246" y="1770213"/>
                    <a:pt x="2781364" y="1805810"/>
                    <a:pt x="2747963" y="1838962"/>
                  </a:cubicBezTo>
                  <a:close/>
                  <a:moveTo>
                    <a:pt x="2723449" y="1862552"/>
                  </a:moveTo>
                  <a:cubicBezTo>
                    <a:pt x="2719322" y="1866432"/>
                    <a:pt x="2715010" y="1870128"/>
                    <a:pt x="2710699" y="1873823"/>
                  </a:cubicBezTo>
                  <a:cubicBezTo>
                    <a:pt x="2719630" y="1865816"/>
                    <a:pt x="2728314" y="1857686"/>
                    <a:pt x="2736876" y="1849186"/>
                  </a:cubicBezTo>
                  <a:close/>
                  <a:moveTo>
                    <a:pt x="1784278" y="2120873"/>
                  </a:moveTo>
                  <a:cubicBezTo>
                    <a:pt x="1913623" y="2137134"/>
                    <a:pt x="2044570" y="2139351"/>
                    <a:pt x="2174778" y="2120196"/>
                  </a:cubicBezTo>
                  <a:cubicBezTo>
                    <a:pt x="2191716" y="2117732"/>
                    <a:pt x="2208654" y="2114714"/>
                    <a:pt x="2225530" y="2111326"/>
                  </a:cubicBezTo>
                  <a:cubicBezTo>
                    <a:pt x="2214998" y="2113667"/>
                    <a:pt x="2204589" y="2115884"/>
                    <a:pt x="2194303" y="2117793"/>
                  </a:cubicBezTo>
                  <a:cubicBezTo>
                    <a:pt x="2126534" y="2130785"/>
                    <a:pt x="2057707" y="2137465"/>
                    <a:pt x="1988705" y="2137749"/>
                  </a:cubicBezTo>
                  <a:cubicBezTo>
                    <a:pt x="1926289" y="2137118"/>
                    <a:pt x="1863984" y="2132344"/>
                    <a:pt x="1802201" y="2123460"/>
                  </a:cubicBezTo>
                  <a:cubicBezTo>
                    <a:pt x="1796042" y="2122659"/>
                    <a:pt x="1790252" y="2121735"/>
                    <a:pt x="1784278" y="2120873"/>
                  </a:cubicBezTo>
                  <a:close/>
                </a:path>
              </a:pathLst>
            </a:custGeom>
            <a:solidFill>
              <a:srgbClr val="00AAD3"/>
            </a:solidFill>
            <a:ln w="61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10" name="Groupe 9">
              <a:extLst>
                <a:ext uri="{FF2B5EF4-FFF2-40B4-BE49-F238E27FC236}">
                  <a16:creationId xmlns:a16="http://schemas.microsoft.com/office/drawing/2014/main" id="{8B4CB29E-7A1D-4810-B666-C09159677B61}"/>
                </a:ext>
              </a:extLst>
            </p:cNvPr>
            <p:cNvGrpSpPr/>
            <p:nvPr/>
          </p:nvGrpSpPr>
          <p:grpSpPr>
            <a:xfrm>
              <a:off x="7749353" y="1187473"/>
              <a:ext cx="2256870" cy="698004"/>
              <a:chOff x="7749353" y="1187473"/>
              <a:chExt cx="2256870" cy="698004"/>
            </a:xfrm>
            <a:solidFill>
              <a:schemeClr val="bg1"/>
            </a:solidFill>
          </p:grpSpPr>
          <p:sp>
            <p:nvSpPr>
              <p:cNvPr id="90" name="Forme libre : forme 89">
                <a:extLst>
                  <a:ext uri="{FF2B5EF4-FFF2-40B4-BE49-F238E27FC236}">
                    <a16:creationId xmlns:a16="http://schemas.microsoft.com/office/drawing/2014/main" id="{BBFE47F5-6C5B-48F2-B8DE-F1D377ED2282}"/>
                  </a:ext>
                </a:extLst>
              </p:cNvPr>
              <p:cNvSpPr/>
              <p:nvPr/>
            </p:nvSpPr>
            <p:spPr>
              <a:xfrm>
                <a:off x="7749353" y="1187473"/>
                <a:ext cx="157556" cy="266470"/>
              </a:xfrm>
              <a:custGeom>
                <a:avLst/>
                <a:gdLst>
                  <a:gd name="connsiteX0" fmla="*/ 11410 w 157556"/>
                  <a:gd name="connsiteY0" fmla="*/ 266377 h 266470"/>
                  <a:gd name="connsiteX1" fmla="*/ 3342 w 157556"/>
                  <a:gd name="connsiteY1" fmla="*/ 264159 h 266470"/>
                  <a:gd name="connsiteX2" fmla="*/ -46 w 157556"/>
                  <a:gd name="connsiteY2" fmla="*/ 256029 h 266470"/>
                  <a:gd name="connsiteX3" fmla="*/ 1617 w 157556"/>
                  <a:gd name="connsiteY3" fmla="*/ 13414 h 266470"/>
                  <a:gd name="connsiteX4" fmla="*/ 3958 w 157556"/>
                  <a:gd name="connsiteY4" fmla="*/ 4853 h 266470"/>
                  <a:gd name="connsiteX5" fmla="*/ 11842 w 157556"/>
                  <a:gd name="connsiteY5" fmla="*/ 1280 h 266470"/>
                  <a:gd name="connsiteX6" fmla="*/ 145745 w 157556"/>
                  <a:gd name="connsiteY6" fmla="*/ -75 h 266470"/>
                  <a:gd name="connsiteX7" fmla="*/ 153136 w 157556"/>
                  <a:gd name="connsiteY7" fmla="*/ 3313 h 266470"/>
                  <a:gd name="connsiteX8" fmla="*/ 155970 w 157556"/>
                  <a:gd name="connsiteY8" fmla="*/ 10704 h 266470"/>
                  <a:gd name="connsiteX9" fmla="*/ 153752 w 157556"/>
                  <a:gd name="connsiteY9" fmla="*/ 18342 h 266470"/>
                  <a:gd name="connsiteX10" fmla="*/ 146176 w 157556"/>
                  <a:gd name="connsiteY10" fmla="*/ 21914 h 266470"/>
                  <a:gd name="connsiteX11" fmla="*/ 22498 w 157556"/>
                  <a:gd name="connsiteY11" fmla="*/ 23269 h 266470"/>
                  <a:gd name="connsiteX12" fmla="*/ 21204 w 157556"/>
                  <a:gd name="connsiteY12" fmla="*/ 123050 h 266470"/>
                  <a:gd name="connsiteX13" fmla="*/ 139647 w 157556"/>
                  <a:gd name="connsiteY13" fmla="*/ 120771 h 266470"/>
                  <a:gd name="connsiteX14" fmla="*/ 146853 w 157556"/>
                  <a:gd name="connsiteY14" fmla="*/ 124158 h 266470"/>
                  <a:gd name="connsiteX15" fmla="*/ 149440 w 157556"/>
                  <a:gd name="connsiteY15" fmla="*/ 131796 h 266470"/>
                  <a:gd name="connsiteX16" fmla="*/ 147285 w 157556"/>
                  <a:gd name="connsiteY16" fmla="*/ 139433 h 266470"/>
                  <a:gd name="connsiteX17" fmla="*/ 140078 w 157556"/>
                  <a:gd name="connsiteY17" fmla="*/ 142821 h 266470"/>
                  <a:gd name="connsiteX18" fmla="*/ 21204 w 157556"/>
                  <a:gd name="connsiteY18" fmla="*/ 145038 h 266470"/>
                  <a:gd name="connsiteX19" fmla="*/ 20342 w 157556"/>
                  <a:gd name="connsiteY19" fmla="*/ 244388 h 266470"/>
                  <a:gd name="connsiteX20" fmla="*/ 147470 w 157556"/>
                  <a:gd name="connsiteY20" fmla="*/ 243033 h 266470"/>
                  <a:gd name="connsiteX21" fmla="*/ 154861 w 157556"/>
                  <a:gd name="connsiteY21" fmla="*/ 246359 h 266470"/>
                  <a:gd name="connsiteX22" fmla="*/ 157448 w 157556"/>
                  <a:gd name="connsiteY22" fmla="*/ 253996 h 266470"/>
                  <a:gd name="connsiteX23" fmla="*/ 155292 w 157556"/>
                  <a:gd name="connsiteY23" fmla="*/ 261634 h 266470"/>
                  <a:gd name="connsiteX24" fmla="*/ 147901 w 157556"/>
                  <a:gd name="connsiteY24" fmla="*/ 265022 h 266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57556" h="266470">
                    <a:moveTo>
                      <a:pt x="11410" y="266377"/>
                    </a:moveTo>
                    <a:cubicBezTo>
                      <a:pt x="8561" y="266452"/>
                      <a:pt x="5753" y="265680"/>
                      <a:pt x="3342" y="264159"/>
                    </a:cubicBezTo>
                    <a:cubicBezTo>
                      <a:pt x="872" y="262226"/>
                      <a:pt x="-412" y="259144"/>
                      <a:pt x="-46" y="256029"/>
                    </a:cubicBezTo>
                    <a:lnTo>
                      <a:pt x="1617" y="13414"/>
                    </a:lnTo>
                    <a:cubicBezTo>
                      <a:pt x="1544" y="10393"/>
                      <a:pt x="2358" y="7416"/>
                      <a:pt x="3958" y="4853"/>
                    </a:cubicBezTo>
                    <a:cubicBezTo>
                      <a:pt x="5763" y="2344"/>
                      <a:pt x="8765" y="983"/>
                      <a:pt x="11842" y="1280"/>
                    </a:cubicBezTo>
                    <a:lnTo>
                      <a:pt x="145745" y="-75"/>
                    </a:lnTo>
                    <a:cubicBezTo>
                      <a:pt x="148618" y="-240"/>
                      <a:pt x="151386" y="1029"/>
                      <a:pt x="153136" y="3313"/>
                    </a:cubicBezTo>
                    <a:cubicBezTo>
                      <a:pt x="154812" y="5430"/>
                      <a:pt x="155801" y="8009"/>
                      <a:pt x="155970" y="10704"/>
                    </a:cubicBezTo>
                    <a:cubicBezTo>
                      <a:pt x="156095" y="13425"/>
                      <a:pt x="155315" y="16111"/>
                      <a:pt x="153752" y="18342"/>
                    </a:cubicBezTo>
                    <a:cubicBezTo>
                      <a:pt x="152038" y="20790"/>
                      <a:pt x="149156" y="22149"/>
                      <a:pt x="146176" y="21914"/>
                    </a:cubicBezTo>
                    <a:lnTo>
                      <a:pt x="22498" y="23269"/>
                    </a:lnTo>
                    <a:lnTo>
                      <a:pt x="21204" y="123050"/>
                    </a:lnTo>
                    <a:lnTo>
                      <a:pt x="139647" y="120771"/>
                    </a:lnTo>
                    <a:cubicBezTo>
                      <a:pt x="142467" y="120613"/>
                      <a:pt x="145176" y="121887"/>
                      <a:pt x="146853" y="124158"/>
                    </a:cubicBezTo>
                    <a:cubicBezTo>
                      <a:pt x="148393" y="126422"/>
                      <a:pt x="149287" y="129062"/>
                      <a:pt x="149440" y="131796"/>
                    </a:cubicBezTo>
                    <a:cubicBezTo>
                      <a:pt x="149584" y="134510"/>
                      <a:pt x="148826" y="137195"/>
                      <a:pt x="147285" y="139433"/>
                    </a:cubicBezTo>
                    <a:cubicBezTo>
                      <a:pt x="145630" y="141733"/>
                      <a:pt x="142905" y="143014"/>
                      <a:pt x="140078" y="142821"/>
                    </a:cubicBezTo>
                    <a:lnTo>
                      <a:pt x="21204" y="145038"/>
                    </a:lnTo>
                    <a:lnTo>
                      <a:pt x="20342" y="244388"/>
                    </a:lnTo>
                    <a:lnTo>
                      <a:pt x="147470" y="243033"/>
                    </a:lnTo>
                    <a:cubicBezTo>
                      <a:pt x="150328" y="242875"/>
                      <a:pt x="153084" y="244115"/>
                      <a:pt x="154861" y="246359"/>
                    </a:cubicBezTo>
                    <a:cubicBezTo>
                      <a:pt x="156556" y="248542"/>
                      <a:pt x="157467" y="251232"/>
                      <a:pt x="157448" y="253996"/>
                    </a:cubicBezTo>
                    <a:cubicBezTo>
                      <a:pt x="157489" y="256698"/>
                      <a:pt x="156740" y="259353"/>
                      <a:pt x="155292" y="261634"/>
                    </a:cubicBezTo>
                    <a:cubicBezTo>
                      <a:pt x="153619" y="264013"/>
                      <a:pt x="150795" y="265307"/>
                      <a:pt x="147901" y="265022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2" name="Forme libre : forme 91">
                <a:extLst>
                  <a:ext uri="{FF2B5EF4-FFF2-40B4-BE49-F238E27FC236}">
                    <a16:creationId xmlns:a16="http://schemas.microsoft.com/office/drawing/2014/main" id="{F162EA96-4D81-4B5B-AF1C-D8E7E9E25A69}"/>
                  </a:ext>
                </a:extLst>
              </p:cNvPr>
              <p:cNvSpPr/>
              <p:nvPr/>
            </p:nvSpPr>
            <p:spPr>
              <a:xfrm>
                <a:off x="7934279" y="1294029"/>
                <a:ext cx="116621" cy="162007"/>
              </a:xfrm>
              <a:custGeom>
                <a:avLst/>
                <a:gdLst>
                  <a:gd name="connsiteX0" fmla="*/ 18531 w 116621"/>
                  <a:gd name="connsiteY0" fmla="*/ 125206 h 162007"/>
                  <a:gd name="connsiteX1" fmla="*/ 37625 w 116621"/>
                  <a:gd name="connsiteY1" fmla="*/ 135800 h 162007"/>
                  <a:gd name="connsiteX2" fmla="*/ 62817 w 116621"/>
                  <a:gd name="connsiteY2" fmla="*/ 139126 h 162007"/>
                  <a:gd name="connsiteX3" fmla="*/ 84929 w 116621"/>
                  <a:gd name="connsiteY3" fmla="*/ 133767 h 162007"/>
                  <a:gd name="connsiteX4" fmla="*/ 94537 w 116621"/>
                  <a:gd name="connsiteY4" fmla="*/ 118246 h 162007"/>
                  <a:gd name="connsiteX5" fmla="*/ 88378 w 116621"/>
                  <a:gd name="connsiteY5" fmla="*/ 102971 h 162007"/>
                  <a:gd name="connsiteX6" fmla="*/ 72548 w 116621"/>
                  <a:gd name="connsiteY6" fmla="*/ 94163 h 162007"/>
                  <a:gd name="connsiteX7" fmla="*/ 51668 w 116621"/>
                  <a:gd name="connsiteY7" fmla="*/ 88312 h 162007"/>
                  <a:gd name="connsiteX8" fmla="*/ 30665 w 116621"/>
                  <a:gd name="connsiteY8" fmla="*/ 81844 h 162007"/>
                  <a:gd name="connsiteX9" fmla="*/ 13727 w 116621"/>
                  <a:gd name="connsiteY9" fmla="*/ 71066 h 162007"/>
                  <a:gd name="connsiteX10" fmla="*/ 5720 w 116621"/>
                  <a:gd name="connsiteY10" fmla="*/ 52157 h 162007"/>
                  <a:gd name="connsiteX11" fmla="*/ 9169 w 116621"/>
                  <a:gd name="connsiteY11" fmla="*/ 30168 h 162007"/>
                  <a:gd name="connsiteX12" fmla="*/ 21118 w 116621"/>
                  <a:gd name="connsiteY12" fmla="*/ 14215 h 162007"/>
                  <a:gd name="connsiteX13" fmla="*/ 38488 w 116621"/>
                  <a:gd name="connsiteY13" fmla="*/ 4299 h 162007"/>
                  <a:gd name="connsiteX14" fmla="*/ 58629 w 116621"/>
                  <a:gd name="connsiteY14" fmla="*/ 49 h 162007"/>
                  <a:gd name="connsiteX15" fmla="*/ 86407 w 116621"/>
                  <a:gd name="connsiteY15" fmla="*/ 5223 h 162007"/>
                  <a:gd name="connsiteX16" fmla="*/ 106363 w 116621"/>
                  <a:gd name="connsiteY16" fmla="*/ 21606 h 162007"/>
                  <a:gd name="connsiteX17" fmla="*/ 108088 w 116621"/>
                  <a:gd name="connsiteY17" fmla="*/ 29490 h 162007"/>
                  <a:gd name="connsiteX18" fmla="*/ 104393 w 116621"/>
                  <a:gd name="connsiteY18" fmla="*/ 35650 h 162007"/>
                  <a:gd name="connsiteX19" fmla="*/ 97679 w 116621"/>
                  <a:gd name="connsiteY19" fmla="*/ 37436 h 162007"/>
                  <a:gd name="connsiteX20" fmla="*/ 90288 w 116621"/>
                  <a:gd name="connsiteY20" fmla="*/ 32939 h 162007"/>
                  <a:gd name="connsiteX21" fmla="*/ 75567 w 116621"/>
                  <a:gd name="connsiteY21" fmla="*/ 23331 h 162007"/>
                  <a:gd name="connsiteX22" fmla="*/ 57089 w 116621"/>
                  <a:gd name="connsiteY22" fmla="*/ 20806 h 162007"/>
                  <a:gd name="connsiteX23" fmla="*/ 35839 w 116621"/>
                  <a:gd name="connsiteY23" fmla="*/ 28690 h 162007"/>
                  <a:gd name="connsiteX24" fmla="*/ 27155 w 116621"/>
                  <a:gd name="connsiteY24" fmla="*/ 47167 h 162007"/>
                  <a:gd name="connsiteX25" fmla="*/ 33930 w 116621"/>
                  <a:gd name="connsiteY25" fmla="*/ 58624 h 162007"/>
                  <a:gd name="connsiteX26" fmla="*/ 50930 w 116621"/>
                  <a:gd name="connsiteY26" fmla="*/ 65584 h 162007"/>
                  <a:gd name="connsiteX27" fmla="*/ 72733 w 116621"/>
                  <a:gd name="connsiteY27" fmla="*/ 71743 h 162007"/>
                  <a:gd name="connsiteX28" fmla="*/ 94106 w 116621"/>
                  <a:gd name="connsiteY28" fmla="*/ 80489 h 162007"/>
                  <a:gd name="connsiteX29" fmla="*/ 110243 w 116621"/>
                  <a:gd name="connsiteY29" fmla="*/ 95333 h 162007"/>
                  <a:gd name="connsiteX30" fmla="*/ 116403 w 116621"/>
                  <a:gd name="connsiteY30" fmla="*/ 119970 h 162007"/>
                  <a:gd name="connsiteX31" fmla="*/ 109196 w 116621"/>
                  <a:gd name="connsiteY31" fmla="*/ 140666 h 162007"/>
                  <a:gd name="connsiteX32" fmla="*/ 92258 w 116621"/>
                  <a:gd name="connsiteY32" fmla="*/ 154155 h 162007"/>
                  <a:gd name="connsiteX33" fmla="*/ 69346 w 116621"/>
                  <a:gd name="connsiteY33" fmla="*/ 160868 h 162007"/>
                  <a:gd name="connsiteX34" fmla="*/ 44339 w 116621"/>
                  <a:gd name="connsiteY34" fmla="*/ 161361 h 162007"/>
                  <a:gd name="connsiteX35" fmla="*/ 20626 w 116621"/>
                  <a:gd name="connsiteY35" fmla="*/ 155202 h 162007"/>
                  <a:gd name="connsiteX36" fmla="*/ 3380 w 116621"/>
                  <a:gd name="connsiteY36" fmla="*/ 143745 h 162007"/>
                  <a:gd name="connsiteX37" fmla="*/ -69 w 116621"/>
                  <a:gd name="connsiteY37" fmla="*/ 134814 h 162007"/>
                  <a:gd name="connsiteX38" fmla="*/ 3195 w 116621"/>
                  <a:gd name="connsiteY38" fmla="*/ 126499 h 162007"/>
                  <a:gd name="connsiteX39" fmla="*/ 10340 w 116621"/>
                  <a:gd name="connsiteY39" fmla="*/ 122434 h 162007"/>
                  <a:gd name="connsiteX40" fmla="*/ 18532 w 116621"/>
                  <a:gd name="connsiteY40" fmla="*/ 125206 h 162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16621" h="162007">
                    <a:moveTo>
                      <a:pt x="18531" y="125206"/>
                    </a:moveTo>
                    <a:cubicBezTo>
                      <a:pt x="23904" y="130286"/>
                      <a:pt x="30471" y="133930"/>
                      <a:pt x="37625" y="135800"/>
                    </a:cubicBezTo>
                    <a:cubicBezTo>
                      <a:pt x="45780" y="138297"/>
                      <a:pt x="54293" y="139421"/>
                      <a:pt x="62817" y="139126"/>
                    </a:cubicBezTo>
                    <a:cubicBezTo>
                      <a:pt x="70496" y="139023"/>
                      <a:pt x="78054" y="137192"/>
                      <a:pt x="84929" y="133767"/>
                    </a:cubicBezTo>
                    <a:cubicBezTo>
                      <a:pt x="90950" y="130984"/>
                      <a:pt x="94730" y="124877"/>
                      <a:pt x="94537" y="118246"/>
                    </a:cubicBezTo>
                    <a:cubicBezTo>
                      <a:pt x="94907" y="112483"/>
                      <a:pt x="92642" y="106864"/>
                      <a:pt x="88378" y="102971"/>
                    </a:cubicBezTo>
                    <a:cubicBezTo>
                      <a:pt x="83691" y="99082"/>
                      <a:pt x="78324" y="96095"/>
                      <a:pt x="72548" y="94163"/>
                    </a:cubicBezTo>
                    <a:cubicBezTo>
                      <a:pt x="65707" y="91813"/>
                      <a:pt x="58735" y="89859"/>
                      <a:pt x="51668" y="88312"/>
                    </a:cubicBezTo>
                    <a:cubicBezTo>
                      <a:pt x="44489" y="86786"/>
                      <a:pt x="37460" y="84622"/>
                      <a:pt x="30665" y="81844"/>
                    </a:cubicBezTo>
                    <a:cubicBezTo>
                      <a:pt x="24405" y="79322"/>
                      <a:pt x="18663" y="75668"/>
                      <a:pt x="13727" y="71066"/>
                    </a:cubicBezTo>
                    <a:cubicBezTo>
                      <a:pt x="8709" y="66038"/>
                      <a:pt x="5838" y="59259"/>
                      <a:pt x="5720" y="52157"/>
                    </a:cubicBezTo>
                    <a:cubicBezTo>
                      <a:pt x="4974" y="44653"/>
                      <a:pt x="6161" y="37083"/>
                      <a:pt x="9169" y="30168"/>
                    </a:cubicBezTo>
                    <a:cubicBezTo>
                      <a:pt x="11920" y="24030"/>
                      <a:pt x="16001" y="18580"/>
                      <a:pt x="21118" y="14215"/>
                    </a:cubicBezTo>
                    <a:cubicBezTo>
                      <a:pt x="26222" y="9832"/>
                      <a:pt x="32118" y="6466"/>
                      <a:pt x="38488" y="4299"/>
                    </a:cubicBezTo>
                    <a:cubicBezTo>
                      <a:pt x="45004" y="2071"/>
                      <a:pt x="51768" y="644"/>
                      <a:pt x="58629" y="49"/>
                    </a:cubicBezTo>
                    <a:cubicBezTo>
                      <a:pt x="68178" y="-622"/>
                      <a:pt x="77740" y="1159"/>
                      <a:pt x="86407" y="5223"/>
                    </a:cubicBezTo>
                    <a:cubicBezTo>
                      <a:pt x="94459" y="8714"/>
                      <a:pt x="101371" y="14389"/>
                      <a:pt x="106363" y="21606"/>
                    </a:cubicBezTo>
                    <a:cubicBezTo>
                      <a:pt x="108023" y="23874"/>
                      <a:pt x="108649" y="26737"/>
                      <a:pt x="108088" y="29490"/>
                    </a:cubicBezTo>
                    <a:cubicBezTo>
                      <a:pt x="107652" y="31927"/>
                      <a:pt x="106337" y="34119"/>
                      <a:pt x="104393" y="35650"/>
                    </a:cubicBezTo>
                    <a:cubicBezTo>
                      <a:pt x="102515" y="37181"/>
                      <a:pt x="100069" y="37832"/>
                      <a:pt x="97679" y="37436"/>
                    </a:cubicBezTo>
                    <a:cubicBezTo>
                      <a:pt x="94724" y="36954"/>
                      <a:pt x="92074" y="35342"/>
                      <a:pt x="90288" y="32939"/>
                    </a:cubicBezTo>
                    <a:cubicBezTo>
                      <a:pt x="86260" y="28559"/>
                      <a:pt x="81199" y="25255"/>
                      <a:pt x="75567" y="23331"/>
                    </a:cubicBezTo>
                    <a:cubicBezTo>
                      <a:pt x="69674" y="21119"/>
                      <a:pt x="63359" y="20256"/>
                      <a:pt x="57089" y="20806"/>
                    </a:cubicBezTo>
                    <a:cubicBezTo>
                      <a:pt x="49444" y="21557"/>
                      <a:pt x="42124" y="24273"/>
                      <a:pt x="35839" y="28690"/>
                    </a:cubicBezTo>
                    <a:cubicBezTo>
                      <a:pt x="29795" y="32808"/>
                      <a:pt x="26468" y="39886"/>
                      <a:pt x="27155" y="47167"/>
                    </a:cubicBezTo>
                    <a:cubicBezTo>
                      <a:pt x="26978" y="51983"/>
                      <a:pt x="29625" y="56459"/>
                      <a:pt x="33930" y="58624"/>
                    </a:cubicBezTo>
                    <a:cubicBezTo>
                      <a:pt x="39335" y="61536"/>
                      <a:pt x="45033" y="63869"/>
                      <a:pt x="50930" y="65584"/>
                    </a:cubicBezTo>
                    <a:cubicBezTo>
                      <a:pt x="57705" y="67678"/>
                      <a:pt x="65034" y="69772"/>
                      <a:pt x="72733" y="71743"/>
                    </a:cubicBezTo>
                    <a:cubicBezTo>
                      <a:pt x="80200" y="73740"/>
                      <a:pt x="87382" y="76679"/>
                      <a:pt x="94106" y="80489"/>
                    </a:cubicBezTo>
                    <a:cubicBezTo>
                      <a:pt x="100532" y="84162"/>
                      <a:pt x="106048" y="89236"/>
                      <a:pt x="110243" y="95333"/>
                    </a:cubicBezTo>
                    <a:cubicBezTo>
                      <a:pt x="114887" y="102672"/>
                      <a:pt x="117046" y="111310"/>
                      <a:pt x="116403" y="119970"/>
                    </a:cubicBezTo>
                    <a:cubicBezTo>
                      <a:pt x="116346" y="127474"/>
                      <a:pt x="113812" y="134749"/>
                      <a:pt x="109196" y="140666"/>
                    </a:cubicBezTo>
                    <a:cubicBezTo>
                      <a:pt x="104635" y="146377"/>
                      <a:pt x="98846" y="150988"/>
                      <a:pt x="92258" y="154155"/>
                    </a:cubicBezTo>
                    <a:cubicBezTo>
                      <a:pt x="85013" y="157560"/>
                      <a:pt x="77284" y="159825"/>
                      <a:pt x="69346" y="160868"/>
                    </a:cubicBezTo>
                    <a:cubicBezTo>
                      <a:pt x="61064" y="162078"/>
                      <a:pt x="52663" y="162243"/>
                      <a:pt x="44339" y="161361"/>
                    </a:cubicBezTo>
                    <a:cubicBezTo>
                      <a:pt x="36181" y="160454"/>
                      <a:pt x="28195" y="158379"/>
                      <a:pt x="20626" y="155202"/>
                    </a:cubicBezTo>
                    <a:cubicBezTo>
                      <a:pt x="14073" y="152758"/>
                      <a:pt x="8172" y="148838"/>
                      <a:pt x="3380" y="143745"/>
                    </a:cubicBezTo>
                    <a:cubicBezTo>
                      <a:pt x="922" y="141454"/>
                      <a:pt x="-349" y="138163"/>
                      <a:pt x="-69" y="134814"/>
                    </a:cubicBezTo>
                    <a:cubicBezTo>
                      <a:pt x="107" y="131766"/>
                      <a:pt x="1250" y="128853"/>
                      <a:pt x="3195" y="126499"/>
                    </a:cubicBezTo>
                    <a:cubicBezTo>
                      <a:pt x="4964" y="124274"/>
                      <a:pt x="7524" y="122817"/>
                      <a:pt x="10340" y="122434"/>
                    </a:cubicBezTo>
                    <a:cubicBezTo>
                      <a:pt x="13355" y="122018"/>
                      <a:pt x="16390" y="123044"/>
                      <a:pt x="18532" y="125206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3" name="Forme libre : forme 92">
                <a:extLst>
                  <a:ext uri="{FF2B5EF4-FFF2-40B4-BE49-F238E27FC236}">
                    <a16:creationId xmlns:a16="http://schemas.microsoft.com/office/drawing/2014/main" id="{354E4CCE-9400-4A33-9907-9F6614659452}"/>
                  </a:ext>
                </a:extLst>
              </p:cNvPr>
              <p:cNvSpPr/>
              <p:nvPr/>
            </p:nvSpPr>
            <p:spPr>
              <a:xfrm>
                <a:off x="8076928" y="1294029"/>
                <a:ext cx="116015" cy="161576"/>
              </a:xfrm>
              <a:custGeom>
                <a:avLst/>
                <a:gdLst>
                  <a:gd name="connsiteX0" fmla="*/ 18224 w 116015"/>
                  <a:gd name="connsiteY0" fmla="*/ 125206 h 161576"/>
                  <a:gd name="connsiteX1" fmla="*/ 37318 w 116015"/>
                  <a:gd name="connsiteY1" fmla="*/ 135800 h 161576"/>
                  <a:gd name="connsiteX2" fmla="*/ 62510 w 116015"/>
                  <a:gd name="connsiteY2" fmla="*/ 139126 h 161576"/>
                  <a:gd name="connsiteX3" fmla="*/ 84622 w 116015"/>
                  <a:gd name="connsiteY3" fmla="*/ 133767 h 161576"/>
                  <a:gd name="connsiteX4" fmla="*/ 94168 w 116015"/>
                  <a:gd name="connsiteY4" fmla="*/ 118246 h 161576"/>
                  <a:gd name="connsiteX5" fmla="*/ 88009 w 116015"/>
                  <a:gd name="connsiteY5" fmla="*/ 102971 h 161576"/>
                  <a:gd name="connsiteX6" fmla="*/ 72118 w 116015"/>
                  <a:gd name="connsiteY6" fmla="*/ 94163 h 161576"/>
                  <a:gd name="connsiteX7" fmla="*/ 51300 w 116015"/>
                  <a:gd name="connsiteY7" fmla="*/ 88312 h 161576"/>
                  <a:gd name="connsiteX8" fmla="*/ 30296 w 116015"/>
                  <a:gd name="connsiteY8" fmla="*/ 81844 h 161576"/>
                  <a:gd name="connsiteX9" fmla="*/ 13358 w 116015"/>
                  <a:gd name="connsiteY9" fmla="*/ 71066 h 161576"/>
                  <a:gd name="connsiteX10" fmla="*/ 5351 w 116015"/>
                  <a:gd name="connsiteY10" fmla="*/ 52157 h 161576"/>
                  <a:gd name="connsiteX11" fmla="*/ 8801 w 116015"/>
                  <a:gd name="connsiteY11" fmla="*/ 30168 h 161576"/>
                  <a:gd name="connsiteX12" fmla="*/ 20750 w 116015"/>
                  <a:gd name="connsiteY12" fmla="*/ 14215 h 161576"/>
                  <a:gd name="connsiteX13" fmla="*/ 38057 w 116015"/>
                  <a:gd name="connsiteY13" fmla="*/ 4299 h 161576"/>
                  <a:gd name="connsiteX14" fmla="*/ 58260 w 116015"/>
                  <a:gd name="connsiteY14" fmla="*/ 49 h 161576"/>
                  <a:gd name="connsiteX15" fmla="*/ 86038 w 116015"/>
                  <a:gd name="connsiteY15" fmla="*/ 5223 h 161576"/>
                  <a:gd name="connsiteX16" fmla="*/ 105995 w 116015"/>
                  <a:gd name="connsiteY16" fmla="*/ 21606 h 161576"/>
                  <a:gd name="connsiteX17" fmla="*/ 107719 w 116015"/>
                  <a:gd name="connsiteY17" fmla="*/ 29490 h 161576"/>
                  <a:gd name="connsiteX18" fmla="*/ 104024 w 116015"/>
                  <a:gd name="connsiteY18" fmla="*/ 35650 h 161576"/>
                  <a:gd name="connsiteX19" fmla="*/ 97310 w 116015"/>
                  <a:gd name="connsiteY19" fmla="*/ 37436 h 161576"/>
                  <a:gd name="connsiteX20" fmla="*/ 89919 w 116015"/>
                  <a:gd name="connsiteY20" fmla="*/ 32939 h 161576"/>
                  <a:gd name="connsiteX21" fmla="*/ 75198 w 116015"/>
                  <a:gd name="connsiteY21" fmla="*/ 23331 h 161576"/>
                  <a:gd name="connsiteX22" fmla="*/ 56720 w 116015"/>
                  <a:gd name="connsiteY22" fmla="*/ 20806 h 161576"/>
                  <a:gd name="connsiteX23" fmla="*/ 35470 w 116015"/>
                  <a:gd name="connsiteY23" fmla="*/ 28690 h 161576"/>
                  <a:gd name="connsiteX24" fmla="*/ 26786 w 116015"/>
                  <a:gd name="connsiteY24" fmla="*/ 47167 h 161576"/>
                  <a:gd name="connsiteX25" fmla="*/ 33561 w 116015"/>
                  <a:gd name="connsiteY25" fmla="*/ 58624 h 161576"/>
                  <a:gd name="connsiteX26" fmla="*/ 50561 w 116015"/>
                  <a:gd name="connsiteY26" fmla="*/ 65584 h 161576"/>
                  <a:gd name="connsiteX27" fmla="*/ 72303 w 116015"/>
                  <a:gd name="connsiteY27" fmla="*/ 71743 h 161576"/>
                  <a:gd name="connsiteX28" fmla="*/ 93552 w 116015"/>
                  <a:gd name="connsiteY28" fmla="*/ 80058 h 161576"/>
                  <a:gd name="connsiteX29" fmla="*/ 109628 w 116015"/>
                  <a:gd name="connsiteY29" fmla="*/ 94902 h 161576"/>
                  <a:gd name="connsiteX30" fmla="*/ 115787 w 116015"/>
                  <a:gd name="connsiteY30" fmla="*/ 119539 h 161576"/>
                  <a:gd name="connsiteX31" fmla="*/ 108581 w 116015"/>
                  <a:gd name="connsiteY31" fmla="*/ 140235 h 161576"/>
                  <a:gd name="connsiteX32" fmla="*/ 91581 w 116015"/>
                  <a:gd name="connsiteY32" fmla="*/ 153723 h 161576"/>
                  <a:gd name="connsiteX33" fmla="*/ 68730 w 116015"/>
                  <a:gd name="connsiteY33" fmla="*/ 160437 h 161576"/>
                  <a:gd name="connsiteX34" fmla="*/ 43662 w 116015"/>
                  <a:gd name="connsiteY34" fmla="*/ 160930 h 161576"/>
                  <a:gd name="connsiteX35" fmla="*/ 20626 w 116015"/>
                  <a:gd name="connsiteY35" fmla="*/ 155263 h 161576"/>
                  <a:gd name="connsiteX36" fmla="*/ 3380 w 116015"/>
                  <a:gd name="connsiteY36" fmla="*/ 143807 h 161576"/>
                  <a:gd name="connsiteX37" fmla="*/ -69 w 116015"/>
                  <a:gd name="connsiteY37" fmla="*/ 134876 h 161576"/>
                  <a:gd name="connsiteX38" fmla="*/ 3195 w 116015"/>
                  <a:gd name="connsiteY38" fmla="*/ 126561 h 161576"/>
                  <a:gd name="connsiteX39" fmla="*/ 10340 w 116015"/>
                  <a:gd name="connsiteY39" fmla="*/ 122496 h 161576"/>
                  <a:gd name="connsiteX40" fmla="*/ 18224 w 116015"/>
                  <a:gd name="connsiteY40" fmla="*/ 125206 h 161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16015" h="161576">
                    <a:moveTo>
                      <a:pt x="18224" y="125206"/>
                    </a:moveTo>
                    <a:cubicBezTo>
                      <a:pt x="23597" y="130286"/>
                      <a:pt x="30164" y="133930"/>
                      <a:pt x="37318" y="135800"/>
                    </a:cubicBezTo>
                    <a:cubicBezTo>
                      <a:pt x="45473" y="138297"/>
                      <a:pt x="53986" y="139421"/>
                      <a:pt x="62510" y="139126"/>
                    </a:cubicBezTo>
                    <a:cubicBezTo>
                      <a:pt x="70188" y="139015"/>
                      <a:pt x="77744" y="137184"/>
                      <a:pt x="84622" y="133767"/>
                    </a:cubicBezTo>
                    <a:cubicBezTo>
                      <a:pt x="90619" y="130965"/>
                      <a:pt x="94373" y="124862"/>
                      <a:pt x="94168" y="118246"/>
                    </a:cubicBezTo>
                    <a:cubicBezTo>
                      <a:pt x="94539" y="112483"/>
                      <a:pt x="92273" y="106864"/>
                      <a:pt x="88009" y="102971"/>
                    </a:cubicBezTo>
                    <a:cubicBezTo>
                      <a:pt x="83304" y="99075"/>
                      <a:pt x="77915" y="96089"/>
                      <a:pt x="72118" y="94163"/>
                    </a:cubicBezTo>
                    <a:cubicBezTo>
                      <a:pt x="65300" y="91805"/>
                      <a:pt x="58348" y="89851"/>
                      <a:pt x="51300" y="88312"/>
                    </a:cubicBezTo>
                    <a:cubicBezTo>
                      <a:pt x="44120" y="86786"/>
                      <a:pt x="37091" y="84622"/>
                      <a:pt x="30296" y="81844"/>
                    </a:cubicBezTo>
                    <a:cubicBezTo>
                      <a:pt x="24036" y="79322"/>
                      <a:pt x="18294" y="75668"/>
                      <a:pt x="13358" y="71066"/>
                    </a:cubicBezTo>
                    <a:cubicBezTo>
                      <a:pt x="8340" y="66038"/>
                      <a:pt x="5469" y="59259"/>
                      <a:pt x="5351" y="52157"/>
                    </a:cubicBezTo>
                    <a:cubicBezTo>
                      <a:pt x="4605" y="44653"/>
                      <a:pt x="5792" y="37083"/>
                      <a:pt x="8801" y="30168"/>
                    </a:cubicBezTo>
                    <a:cubicBezTo>
                      <a:pt x="11551" y="24030"/>
                      <a:pt x="15632" y="18580"/>
                      <a:pt x="20750" y="14215"/>
                    </a:cubicBezTo>
                    <a:cubicBezTo>
                      <a:pt x="25841" y="9846"/>
                      <a:pt x="31713" y="6481"/>
                      <a:pt x="38057" y="4299"/>
                    </a:cubicBezTo>
                    <a:cubicBezTo>
                      <a:pt x="44597" y="2078"/>
                      <a:pt x="51380" y="651"/>
                      <a:pt x="58260" y="49"/>
                    </a:cubicBezTo>
                    <a:cubicBezTo>
                      <a:pt x="67809" y="-622"/>
                      <a:pt x="77371" y="1159"/>
                      <a:pt x="86038" y="5223"/>
                    </a:cubicBezTo>
                    <a:cubicBezTo>
                      <a:pt x="94090" y="8714"/>
                      <a:pt x="101003" y="14389"/>
                      <a:pt x="105995" y="21606"/>
                    </a:cubicBezTo>
                    <a:cubicBezTo>
                      <a:pt x="107654" y="23874"/>
                      <a:pt x="108280" y="26737"/>
                      <a:pt x="107719" y="29490"/>
                    </a:cubicBezTo>
                    <a:cubicBezTo>
                      <a:pt x="107284" y="31927"/>
                      <a:pt x="105969" y="34119"/>
                      <a:pt x="104024" y="35650"/>
                    </a:cubicBezTo>
                    <a:cubicBezTo>
                      <a:pt x="102143" y="37174"/>
                      <a:pt x="99700" y="37824"/>
                      <a:pt x="97310" y="37436"/>
                    </a:cubicBezTo>
                    <a:cubicBezTo>
                      <a:pt x="94356" y="36954"/>
                      <a:pt x="91705" y="35342"/>
                      <a:pt x="89919" y="32939"/>
                    </a:cubicBezTo>
                    <a:cubicBezTo>
                      <a:pt x="85879" y="28572"/>
                      <a:pt x="80822" y="25272"/>
                      <a:pt x="75198" y="23331"/>
                    </a:cubicBezTo>
                    <a:cubicBezTo>
                      <a:pt x="69305" y="21119"/>
                      <a:pt x="62991" y="20256"/>
                      <a:pt x="56720" y="20806"/>
                    </a:cubicBezTo>
                    <a:cubicBezTo>
                      <a:pt x="49076" y="21557"/>
                      <a:pt x="41755" y="24273"/>
                      <a:pt x="35470" y="28690"/>
                    </a:cubicBezTo>
                    <a:cubicBezTo>
                      <a:pt x="29427" y="32808"/>
                      <a:pt x="26100" y="39886"/>
                      <a:pt x="26786" y="47167"/>
                    </a:cubicBezTo>
                    <a:cubicBezTo>
                      <a:pt x="26609" y="51983"/>
                      <a:pt x="29257" y="56459"/>
                      <a:pt x="33561" y="58624"/>
                    </a:cubicBezTo>
                    <a:cubicBezTo>
                      <a:pt x="38967" y="61536"/>
                      <a:pt x="44665" y="63869"/>
                      <a:pt x="50561" y="65584"/>
                    </a:cubicBezTo>
                    <a:cubicBezTo>
                      <a:pt x="57336" y="67678"/>
                      <a:pt x="64603" y="69772"/>
                      <a:pt x="72303" y="71743"/>
                    </a:cubicBezTo>
                    <a:cubicBezTo>
                      <a:pt x="79708" y="73607"/>
                      <a:pt x="86848" y="76401"/>
                      <a:pt x="93552" y="80058"/>
                    </a:cubicBezTo>
                    <a:cubicBezTo>
                      <a:pt x="99977" y="83709"/>
                      <a:pt x="105478" y="88788"/>
                      <a:pt x="109628" y="94902"/>
                    </a:cubicBezTo>
                    <a:cubicBezTo>
                      <a:pt x="114300" y="102229"/>
                      <a:pt x="116462" y="110876"/>
                      <a:pt x="115787" y="119539"/>
                    </a:cubicBezTo>
                    <a:cubicBezTo>
                      <a:pt x="115730" y="127043"/>
                      <a:pt x="113197" y="134318"/>
                      <a:pt x="108581" y="140235"/>
                    </a:cubicBezTo>
                    <a:cubicBezTo>
                      <a:pt x="104010" y="145961"/>
                      <a:pt x="98197" y="150573"/>
                      <a:pt x="91581" y="153723"/>
                    </a:cubicBezTo>
                    <a:cubicBezTo>
                      <a:pt x="84360" y="157138"/>
                      <a:pt x="76650" y="159403"/>
                      <a:pt x="68730" y="160437"/>
                    </a:cubicBezTo>
                    <a:cubicBezTo>
                      <a:pt x="60427" y="161646"/>
                      <a:pt x="52006" y="161812"/>
                      <a:pt x="43662" y="160930"/>
                    </a:cubicBezTo>
                    <a:cubicBezTo>
                      <a:pt x="35759" y="160111"/>
                      <a:pt x="28007" y="158204"/>
                      <a:pt x="20626" y="155263"/>
                    </a:cubicBezTo>
                    <a:cubicBezTo>
                      <a:pt x="14073" y="152820"/>
                      <a:pt x="8172" y="148900"/>
                      <a:pt x="3380" y="143807"/>
                    </a:cubicBezTo>
                    <a:cubicBezTo>
                      <a:pt x="922" y="141516"/>
                      <a:pt x="-349" y="138224"/>
                      <a:pt x="-69" y="134876"/>
                    </a:cubicBezTo>
                    <a:cubicBezTo>
                      <a:pt x="107" y="131828"/>
                      <a:pt x="1250" y="128915"/>
                      <a:pt x="3195" y="126561"/>
                    </a:cubicBezTo>
                    <a:cubicBezTo>
                      <a:pt x="4964" y="124335"/>
                      <a:pt x="7524" y="122879"/>
                      <a:pt x="10340" y="122496"/>
                    </a:cubicBezTo>
                    <a:cubicBezTo>
                      <a:pt x="13243" y="122162"/>
                      <a:pt x="16140" y="123158"/>
                      <a:pt x="18224" y="125206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4" name="Forme libre : forme 93">
                <a:extLst>
                  <a:ext uri="{FF2B5EF4-FFF2-40B4-BE49-F238E27FC236}">
                    <a16:creationId xmlns:a16="http://schemas.microsoft.com/office/drawing/2014/main" id="{033694FD-DC35-4287-82B7-2A40C42BA1F5}"/>
                  </a:ext>
                </a:extLst>
              </p:cNvPr>
              <p:cNvSpPr/>
              <p:nvPr/>
            </p:nvSpPr>
            <p:spPr>
              <a:xfrm>
                <a:off x="8218573" y="1280493"/>
                <a:ext cx="124044" cy="176057"/>
              </a:xfrm>
              <a:custGeom>
                <a:avLst/>
                <a:gdLst>
                  <a:gd name="connsiteX0" fmla="*/ 97883 w 124044"/>
                  <a:gd name="connsiteY0" fmla="*/ 11121 h 176057"/>
                  <a:gd name="connsiteX1" fmla="*/ 101578 w 124044"/>
                  <a:gd name="connsiteY1" fmla="*/ 2621 h 176057"/>
                  <a:gd name="connsiteX2" fmla="*/ 108723 w 124044"/>
                  <a:gd name="connsiteY2" fmla="*/ -89 h 176057"/>
                  <a:gd name="connsiteX3" fmla="*/ 115683 w 124044"/>
                  <a:gd name="connsiteY3" fmla="*/ 2621 h 176057"/>
                  <a:gd name="connsiteX4" fmla="*/ 119132 w 124044"/>
                  <a:gd name="connsiteY4" fmla="*/ 11121 h 176057"/>
                  <a:gd name="connsiteX5" fmla="*/ 120919 w 124044"/>
                  <a:gd name="connsiteY5" fmla="*/ 87558 h 176057"/>
                  <a:gd name="connsiteX6" fmla="*/ 123937 w 124044"/>
                  <a:gd name="connsiteY6" fmla="*/ 166643 h 176057"/>
                  <a:gd name="connsiteX7" fmla="*/ 120241 w 124044"/>
                  <a:gd name="connsiteY7" fmla="*/ 173603 h 176057"/>
                  <a:gd name="connsiteX8" fmla="*/ 106383 w 124044"/>
                  <a:gd name="connsiteY8" fmla="*/ 173603 h 176057"/>
                  <a:gd name="connsiteX9" fmla="*/ 102687 w 124044"/>
                  <a:gd name="connsiteY9" fmla="*/ 166458 h 176057"/>
                  <a:gd name="connsiteX10" fmla="*/ 101332 w 124044"/>
                  <a:gd name="connsiteY10" fmla="*/ 144408 h 176057"/>
                  <a:gd name="connsiteX11" fmla="*/ 76695 w 124044"/>
                  <a:gd name="connsiteY11" fmla="*/ 157897 h 176057"/>
                  <a:gd name="connsiteX12" fmla="*/ 42634 w 124044"/>
                  <a:gd name="connsiteY12" fmla="*/ 156973 h 176057"/>
                  <a:gd name="connsiteX13" fmla="*/ 22678 w 124044"/>
                  <a:gd name="connsiteY13" fmla="*/ 147549 h 176057"/>
                  <a:gd name="connsiteX14" fmla="*/ 9250 w 124044"/>
                  <a:gd name="connsiteY14" fmla="*/ 131843 h 176057"/>
                  <a:gd name="connsiteX15" fmla="*/ 1613 w 124044"/>
                  <a:gd name="connsiteY15" fmla="*/ 112072 h 176057"/>
                  <a:gd name="connsiteX16" fmla="*/ 135 w 124044"/>
                  <a:gd name="connsiteY16" fmla="*/ 90022 h 176057"/>
                  <a:gd name="connsiteX17" fmla="*/ 5555 w 124044"/>
                  <a:gd name="connsiteY17" fmla="*/ 64645 h 176057"/>
                  <a:gd name="connsiteX18" fmla="*/ 17874 w 124044"/>
                  <a:gd name="connsiteY18" fmla="*/ 42656 h 176057"/>
                  <a:gd name="connsiteX19" fmla="*/ 37399 w 124044"/>
                  <a:gd name="connsiteY19" fmla="*/ 27381 h 176057"/>
                  <a:gd name="connsiteX20" fmla="*/ 63206 w 124044"/>
                  <a:gd name="connsiteY20" fmla="*/ 21776 h 176057"/>
                  <a:gd name="connsiteX21" fmla="*/ 82361 w 124044"/>
                  <a:gd name="connsiteY21" fmla="*/ 26457 h 176057"/>
                  <a:gd name="connsiteX22" fmla="*/ 98375 w 124044"/>
                  <a:gd name="connsiteY22" fmla="*/ 37483 h 176057"/>
                  <a:gd name="connsiteX23" fmla="*/ 97760 w 124044"/>
                  <a:gd name="connsiteY23" fmla="*/ 24425 h 176057"/>
                  <a:gd name="connsiteX24" fmla="*/ 97883 w 124044"/>
                  <a:gd name="connsiteY24" fmla="*/ 11121 h 176057"/>
                  <a:gd name="connsiteX25" fmla="*/ 48239 w 124044"/>
                  <a:gd name="connsiteY25" fmla="*/ 135600 h 176057"/>
                  <a:gd name="connsiteX26" fmla="*/ 65300 w 124044"/>
                  <a:gd name="connsiteY26" fmla="*/ 137633 h 176057"/>
                  <a:gd name="connsiteX27" fmla="*/ 80637 w 124044"/>
                  <a:gd name="connsiteY27" fmla="*/ 131104 h 176057"/>
                  <a:gd name="connsiteX28" fmla="*/ 92956 w 124044"/>
                  <a:gd name="connsiteY28" fmla="*/ 118785 h 176057"/>
                  <a:gd name="connsiteX29" fmla="*/ 100285 w 124044"/>
                  <a:gd name="connsiteY29" fmla="*/ 102586 h 176057"/>
                  <a:gd name="connsiteX30" fmla="*/ 99423 w 124044"/>
                  <a:gd name="connsiteY30" fmla="*/ 77456 h 176057"/>
                  <a:gd name="connsiteX31" fmla="*/ 88890 w 124044"/>
                  <a:gd name="connsiteY31" fmla="*/ 57254 h 176057"/>
                  <a:gd name="connsiteX32" fmla="*/ 73122 w 124044"/>
                  <a:gd name="connsiteY32" fmla="*/ 46660 h 176057"/>
                  <a:gd name="connsiteX33" fmla="*/ 38384 w 124044"/>
                  <a:gd name="connsiteY33" fmla="*/ 52819 h 176057"/>
                  <a:gd name="connsiteX34" fmla="*/ 26065 w 124044"/>
                  <a:gd name="connsiteY34" fmla="*/ 69203 h 176057"/>
                  <a:gd name="connsiteX35" fmla="*/ 21754 w 124044"/>
                  <a:gd name="connsiteY35" fmla="*/ 94579 h 176057"/>
                  <a:gd name="connsiteX36" fmla="*/ 28467 w 124044"/>
                  <a:gd name="connsiteY36" fmla="*/ 119217 h 176057"/>
                  <a:gd name="connsiteX37" fmla="*/ 48239 w 124044"/>
                  <a:gd name="connsiteY37" fmla="*/ 135600 h 176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24044" h="176057">
                    <a:moveTo>
                      <a:pt x="97883" y="11121"/>
                    </a:moveTo>
                    <a:cubicBezTo>
                      <a:pt x="97892" y="7900"/>
                      <a:pt x="99230" y="4825"/>
                      <a:pt x="101578" y="2621"/>
                    </a:cubicBezTo>
                    <a:cubicBezTo>
                      <a:pt x="103561" y="895"/>
                      <a:pt x="106094" y="-66"/>
                      <a:pt x="108723" y="-89"/>
                    </a:cubicBezTo>
                    <a:cubicBezTo>
                      <a:pt x="111302" y="-96"/>
                      <a:pt x="113788" y="872"/>
                      <a:pt x="115683" y="2621"/>
                    </a:cubicBezTo>
                    <a:cubicBezTo>
                      <a:pt x="117930" y="4875"/>
                      <a:pt x="119173" y="7939"/>
                      <a:pt x="119132" y="11121"/>
                    </a:cubicBezTo>
                    <a:cubicBezTo>
                      <a:pt x="119995" y="36620"/>
                      <a:pt x="120590" y="62099"/>
                      <a:pt x="120919" y="87558"/>
                    </a:cubicBezTo>
                    <a:cubicBezTo>
                      <a:pt x="121247" y="113016"/>
                      <a:pt x="122253" y="139378"/>
                      <a:pt x="123937" y="166643"/>
                    </a:cubicBezTo>
                    <a:cubicBezTo>
                      <a:pt x="123749" y="169383"/>
                      <a:pt x="122405" y="171913"/>
                      <a:pt x="120241" y="173603"/>
                    </a:cubicBezTo>
                    <a:cubicBezTo>
                      <a:pt x="116160" y="176757"/>
                      <a:pt x="110464" y="176757"/>
                      <a:pt x="106383" y="173603"/>
                    </a:cubicBezTo>
                    <a:cubicBezTo>
                      <a:pt x="104080" y="171949"/>
                      <a:pt x="102706" y="169294"/>
                      <a:pt x="102687" y="166458"/>
                    </a:cubicBezTo>
                    <a:lnTo>
                      <a:pt x="101332" y="144408"/>
                    </a:lnTo>
                    <a:cubicBezTo>
                      <a:pt x="94363" y="150875"/>
                      <a:pt x="85898" y="155510"/>
                      <a:pt x="76695" y="157897"/>
                    </a:cubicBezTo>
                    <a:cubicBezTo>
                      <a:pt x="65457" y="160583"/>
                      <a:pt x="53710" y="160264"/>
                      <a:pt x="42634" y="156973"/>
                    </a:cubicBezTo>
                    <a:cubicBezTo>
                      <a:pt x="35336" y="155436"/>
                      <a:pt x="28501" y="152208"/>
                      <a:pt x="22678" y="147549"/>
                    </a:cubicBezTo>
                    <a:cubicBezTo>
                      <a:pt x="17287" y="143171"/>
                      <a:pt x="12737" y="137849"/>
                      <a:pt x="9250" y="131843"/>
                    </a:cubicBezTo>
                    <a:cubicBezTo>
                      <a:pt x="5683" y="125694"/>
                      <a:pt x="3106" y="119022"/>
                      <a:pt x="1613" y="112072"/>
                    </a:cubicBezTo>
                    <a:cubicBezTo>
                      <a:pt x="40" y="104834"/>
                      <a:pt x="-458" y="97404"/>
                      <a:pt x="135" y="90022"/>
                    </a:cubicBezTo>
                    <a:cubicBezTo>
                      <a:pt x="710" y="81346"/>
                      <a:pt x="2536" y="72799"/>
                      <a:pt x="5555" y="64645"/>
                    </a:cubicBezTo>
                    <a:cubicBezTo>
                      <a:pt x="8356" y="56657"/>
                      <a:pt x="12525" y="49217"/>
                      <a:pt x="17874" y="42656"/>
                    </a:cubicBezTo>
                    <a:cubicBezTo>
                      <a:pt x="23218" y="36230"/>
                      <a:pt x="29875" y="31022"/>
                      <a:pt x="37399" y="27381"/>
                    </a:cubicBezTo>
                    <a:cubicBezTo>
                      <a:pt x="45454" y="23550"/>
                      <a:pt x="54287" y="21632"/>
                      <a:pt x="63206" y="21776"/>
                    </a:cubicBezTo>
                    <a:cubicBezTo>
                      <a:pt x="69850" y="21970"/>
                      <a:pt x="76377" y="23565"/>
                      <a:pt x="82361" y="26457"/>
                    </a:cubicBezTo>
                    <a:cubicBezTo>
                      <a:pt x="88190" y="29363"/>
                      <a:pt x="93581" y="33074"/>
                      <a:pt x="98375" y="37483"/>
                    </a:cubicBezTo>
                    <a:cubicBezTo>
                      <a:pt x="98068" y="33294"/>
                      <a:pt x="97883" y="28921"/>
                      <a:pt x="97760" y="24425"/>
                    </a:cubicBezTo>
                    <a:cubicBezTo>
                      <a:pt x="97636" y="19929"/>
                      <a:pt x="97883" y="15617"/>
                      <a:pt x="97883" y="11121"/>
                    </a:cubicBezTo>
                    <a:close/>
                    <a:moveTo>
                      <a:pt x="48239" y="135600"/>
                    </a:moveTo>
                    <a:cubicBezTo>
                      <a:pt x="53599" y="137952"/>
                      <a:pt x="59537" y="138659"/>
                      <a:pt x="65300" y="137633"/>
                    </a:cubicBezTo>
                    <a:cubicBezTo>
                      <a:pt x="70835" y="136626"/>
                      <a:pt x="76075" y="134396"/>
                      <a:pt x="80637" y="131104"/>
                    </a:cubicBezTo>
                    <a:cubicBezTo>
                      <a:pt x="85459" y="127783"/>
                      <a:pt x="89635" y="123608"/>
                      <a:pt x="92956" y="118785"/>
                    </a:cubicBezTo>
                    <a:cubicBezTo>
                      <a:pt x="96339" y="113862"/>
                      <a:pt x="98820" y="108378"/>
                      <a:pt x="100285" y="102586"/>
                    </a:cubicBezTo>
                    <a:lnTo>
                      <a:pt x="99423" y="77456"/>
                    </a:lnTo>
                    <a:cubicBezTo>
                      <a:pt x="97622" y="69960"/>
                      <a:pt x="94005" y="63022"/>
                      <a:pt x="88890" y="57254"/>
                    </a:cubicBezTo>
                    <a:cubicBezTo>
                      <a:pt x="84598" y="52465"/>
                      <a:pt x="79178" y="48823"/>
                      <a:pt x="73122" y="46660"/>
                    </a:cubicBezTo>
                    <a:cubicBezTo>
                      <a:pt x="61243" y="42754"/>
                      <a:pt x="48197" y="45067"/>
                      <a:pt x="38384" y="52819"/>
                    </a:cubicBezTo>
                    <a:cubicBezTo>
                      <a:pt x="32975" y="57167"/>
                      <a:pt x="28740" y="62799"/>
                      <a:pt x="26065" y="69203"/>
                    </a:cubicBezTo>
                    <a:cubicBezTo>
                      <a:pt x="22728" y="77227"/>
                      <a:pt x="21254" y="85903"/>
                      <a:pt x="21754" y="94579"/>
                    </a:cubicBezTo>
                    <a:cubicBezTo>
                      <a:pt x="22002" y="103209"/>
                      <a:pt x="24304" y="111654"/>
                      <a:pt x="28467" y="119217"/>
                    </a:cubicBezTo>
                    <a:cubicBezTo>
                      <a:pt x="32888" y="126865"/>
                      <a:pt x="39902" y="132678"/>
                      <a:pt x="48239" y="135600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5" name="Forme libre : forme 94">
                <a:extLst>
                  <a:ext uri="{FF2B5EF4-FFF2-40B4-BE49-F238E27FC236}">
                    <a16:creationId xmlns:a16="http://schemas.microsoft.com/office/drawing/2014/main" id="{E54D8EBB-6A68-4E3E-8C04-CA64AF7E70BD}"/>
                  </a:ext>
                </a:extLst>
              </p:cNvPr>
              <p:cNvSpPr/>
              <p:nvPr/>
            </p:nvSpPr>
            <p:spPr>
              <a:xfrm>
                <a:off x="8372993" y="1296496"/>
                <a:ext cx="129022" cy="260197"/>
              </a:xfrm>
              <a:custGeom>
                <a:avLst/>
                <a:gdLst>
                  <a:gd name="connsiteX0" fmla="*/ 54146 w 129022"/>
                  <a:gd name="connsiteY0" fmla="*/ 253500 h 260197"/>
                  <a:gd name="connsiteX1" fmla="*/ 48911 w 129022"/>
                  <a:gd name="connsiteY1" fmla="*/ 259660 h 260197"/>
                  <a:gd name="connsiteX2" fmla="*/ 41520 w 129022"/>
                  <a:gd name="connsiteY2" fmla="*/ 259167 h 260197"/>
                  <a:gd name="connsiteX3" fmla="*/ 35360 w 129022"/>
                  <a:gd name="connsiteY3" fmla="*/ 253562 h 260197"/>
                  <a:gd name="connsiteX4" fmla="*/ 35360 w 129022"/>
                  <a:gd name="connsiteY4" fmla="*/ 243707 h 260197"/>
                  <a:gd name="connsiteX5" fmla="*/ 62708 w 129022"/>
                  <a:gd name="connsiteY5" fmla="*/ 154274 h 260197"/>
                  <a:gd name="connsiteX6" fmla="*/ 1484 w 129022"/>
                  <a:gd name="connsiteY6" fmla="*/ 19940 h 260197"/>
                  <a:gd name="connsiteX7" fmla="*/ 437 w 129022"/>
                  <a:gd name="connsiteY7" fmla="*/ 9839 h 260197"/>
                  <a:gd name="connsiteX8" fmla="*/ 5426 w 129022"/>
                  <a:gd name="connsiteY8" fmla="*/ 3987 h 260197"/>
                  <a:gd name="connsiteX9" fmla="*/ 13187 w 129022"/>
                  <a:gd name="connsiteY9" fmla="*/ 3987 h 260197"/>
                  <a:gd name="connsiteX10" fmla="*/ 20147 w 129022"/>
                  <a:gd name="connsiteY10" fmla="*/ 10701 h 260197"/>
                  <a:gd name="connsiteX11" fmla="*/ 72254 w 129022"/>
                  <a:gd name="connsiteY11" fmla="*/ 123539 h 260197"/>
                  <a:gd name="connsiteX12" fmla="*/ 107794 w 129022"/>
                  <a:gd name="connsiteY12" fmla="*/ 9407 h 260197"/>
                  <a:gd name="connsiteX13" fmla="*/ 113953 w 129022"/>
                  <a:gd name="connsiteY13" fmla="*/ 1277 h 260197"/>
                  <a:gd name="connsiteX14" fmla="*/ 121714 w 129022"/>
                  <a:gd name="connsiteY14" fmla="*/ 415 h 260197"/>
                  <a:gd name="connsiteX15" fmla="*/ 127873 w 129022"/>
                  <a:gd name="connsiteY15" fmla="*/ 5773 h 260197"/>
                  <a:gd name="connsiteX16" fmla="*/ 127873 w 129022"/>
                  <a:gd name="connsiteY16" fmla="*/ 15690 h 26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9022" h="260197">
                    <a:moveTo>
                      <a:pt x="54146" y="253500"/>
                    </a:moveTo>
                    <a:cubicBezTo>
                      <a:pt x="53719" y="256384"/>
                      <a:pt x="51688" y="258774"/>
                      <a:pt x="48911" y="259660"/>
                    </a:cubicBezTo>
                    <a:cubicBezTo>
                      <a:pt x="46469" y="260396"/>
                      <a:pt x="43842" y="260221"/>
                      <a:pt x="41520" y="259167"/>
                    </a:cubicBezTo>
                    <a:cubicBezTo>
                      <a:pt x="38922" y="258002"/>
                      <a:pt x="36764" y="256039"/>
                      <a:pt x="35360" y="253562"/>
                    </a:cubicBezTo>
                    <a:cubicBezTo>
                      <a:pt x="33801" y="250462"/>
                      <a:pt x="33801" y="246807"/>
                      <a:pt x="35360" y="243707"/>
                    </a:cubicBezTo>
                    <a:lnTo>
                      <a:pt x="62708" y="154274"/>
                    </a:lnTo>
                    <a:lnTo>
                      <a:pt x="1484" y="19940"/>
                    </a:lnTo>
                    <a:cubicBezTo>
                      <a:pt x="-180" y="16842"/>
                      <a:pt x="-556" y="13212"/>
                      <a:pt x="437" y="9839"/>
                    </a:cubicBezTo>
                    <a:cubicBezTo>
                      <a:pt x="1171" y="7256"/>
                      <a:pt x="2992" y="5120"/>
                      <a:pt x="5426" y="3987"/>
                    </a:cubicBezTo>
                    <a:cubicBezTo>
                      <a:pt x="7917" y="2993"/>
                      <a:pt x="10696" y="2993"/>
                      <a:pt x="13187" y="3987"/>
                    </a:cubicBezTo>
                    <a:cubicBezTo>
                      <a:pt x="16353" y="5138"/>
                      <a:pt x="18883" y="7578"/>
                      <a:pt x="20147" y="10701"/>
                    </a:cubicBezTo>
                    <a:lnTo>
                      <a:pt x="72254" y="123539"/>
                    </a:lnTo>
                    <a:lnTo>
                      <a:pt x="107794" y="9407"/>
                    </a:lnTo>
                    <a:cubicBezTo>
                      <a:pt x="108640" y="5965"/>
                      <a:pt x="110868" y="3023"/>
                      <a:pt x="113953" y="1277"/>
                    </a:cubicBezTo>
                    <a:cubicBezTo>
                      <a:pt x="116277" y="-168"/>
                      <a:pt x="119130" y="-485"/>
                      <a:pt x="121714" y="415"/>
                    </a:cubicBezTo>
                    <a:cubicBezTo>
                      <a:pt x="124390" y="1324"/>
                      <a:pt x="126602" y="3249"/>
                      <a:pt x="127873" y="5773"/>
                    </a:cubicBezTo>
                    <a:cubicBezTo>
                      <a:pt x="129262" y="8933"/>
                      <a:pt x="129262" y="12530"/>
                      <a:pt x="127873" y="15690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6" name="Forme libre : forme 95">
                <a:extLst>
                  <a:ext uri="{FF2B5EF4-FFF2-40B4-BE49-F238E27FC236}">
                    <a16:creationId xmlns:a16="http://schemas.microsoft.com/office/drawing/2014/main" id="{A825595E-3236-4D78-A952-E08FF0FC6E8B}"/>
                  </a:ext>
                </a:extLst>
              </p:cNvPr>
              <p:cNvSpPr/>
              <p:nvPr/>
            </p:nvSpPr>
            <p:spPr>
              <a:xfrm>
                <a:off x="8523313" y="1286162"/>
                <a:ext cx="141768" cy="167923"/>
              </a:xfrm>
              <a:custGeom>
                <a:avLst/>
                <a:gdLst>
                  <a:gd name="connsiteX0" fmla="*/ 134246 w 141768"/>
                  <a:gd name="connsiteY0" fmla="*/ 73759 h 167923"/>
                  <a:gd name="connsiteX1" fmla="*/ 113181 w 141768"/>
                  <a:gd name="connsiteY1" fmla="*/ 80534 h 167923"/>
                  <a:gd name="connsiteX2" fmla="*/ 80844 w 141768"/>
                  <a:gd name="connsiteY2" fmla="*/ 86693 h 167923"/>
                  <a:gd name="connsiteX3" fmla="*/ 47030 w 141768"/>
                  <a:gd name="connsiteY3" fmla="*/ 91190 h 167923"/>
                  <a:gd name="connsiteX4" fmla="*/ 21407 w 141768"/>
                  <a:gd name="connsiteY4" fmla="*/ 93407 h 167923"/>
                  <a:gd name="connsiteX5" fmla="*/ 26642 w 141768"/>
                  <a:gd name="connsiteY5" fmla="*/ 116566 h 167923"/>
                  <a:gd name="connsiteX6" fmla="*/ 37914 w 141768"/>
                  <a:gd name="connsiteY6" fmla="*/ 134058 h 167923"/>
                  <a:gd name="connsiteX7" fmla="*/ 54421 w 141768"/>
                  <a:gd name="connsiteY7" fmla="*/ 144406 h 167923"/>
                  <a:gd name="connsiteX8" fmla="*/ 75239 w 141768"/>
                  <a:gd name="connsiteY8" fmla="*/ 145515 h 167923"/>
                  <a:gd name="connsiteX9" fmla="*/ 99322 w 141768"/>
                  <a:gd name="connsiteY9" fmla="*/ 135660 h 167923"/>
                  <a:gd name="connsiteX10" fmla="*/ 121249 w 141768"/>
                  <a:gd name="connsiteY10" fmla="*/ 113178 h 167923"/>
                  <a:gd name="connsiteX11" fmla="*/ 129010 w 141768"/>
                  <a:gd name="connsiteY11" fmla="*/ 108682 h 167923"/>
                  <a:gd name="connsiteX12" fmla="*/ 136647 w 141768"/>
                  <a:gd name="connsiteY12" fmla="*/ 110468 h 167923"/>
                  <a:gd name="connsiteX13" fmla="*/ 141205 w 141768"/>
                  <a:gd name="connsiteY13" fmla="*/ 116627 h 167923"/>
                  <a:gd name="connsiteX14" fmla="*/ 140343 w 141768"/>
                  <a:gd name="connsiteY14" fmla="*/ 124943 h 167923"/>
                  <a:gd name="connsiteX15" fmla="*/ 110593 w 141768"/>
                  <a:gd name="connsiteY15" fmla="*/ 154138 h 167923"/>
                  <a:gd name="connsiteX16" fmla="*/ 80413 w 141768"/>
                  <a:gd name="connsiteY16" fmla="*/ 166456 h 167923"/>
                  <a:gd name="connsiteX17" fmla="*/ 49616 w 141768"/>
                  <a:gd name="connsiteY17" fmla="*/ 165348 h 167923"/>
                  <a:gd name="connsiteX18" fmla="*/ 23993 w 141768"/>
                  <a:gd name="connsiteY18" fmla="*/ 150504 h 167923"/>
                  <a:gd name="connsiteX19" fmla="*/ 6440 w 141768"/>
                  <a:gd name="connsiteY19" fmla="*/ 123772 h 167923"/>
                  <a:gd name="connsiteX20" fmla="*/ -89 w 141768"/>
                  <a:gd name="connsiteY20" fmla="*/ 86817 h 167923"/>
                  <a:gd name="connsiteX21" fmla="*/ 3175 w 141768"/>
                  <a:gd name="connsiteY21" fmla="*/ 57621 h 167923"/>
                  <a:gd name="connsiteX22" fmla="*/ 13338 w 141768"/>
                  <a:gd name="connsiteY22" fmla="*/ 31321 h 167923"/>
                  <a:gd name="connsiteX23" fmla="*/ 31385 w 141768"/>
                  <a:gd name="connsiteY23" fmla="*/ 11119 h 167923"/>
                  <a:gd name="connsiteX24" fmla="*/ 58486 w 141768"/>
                  <a:gd name="connsiteY24" fmla="*/ 525 h 167923"/>
                  <a:gd name="connsiteX25" fmla="*/ 85402 w 141768"/>
                  <a:gd name="connsiteY25" fmla="*/ 2126 h 167923"/>
                  <a:gd name="connsiteX26" fmla="*/ 109670 w 141768"/>
                  <a:gd name="connsiteY26" fmla="*/ 13582 h 167923"/>
                  <a:gd name="connsiteX27" fmla="*/ 128148 w 141768"/>
                  <a:gd name="connsiteY27" fmla="*/ 34216 h 167923"/>
                  <a:gd name="connsiteX28" fmla="*/ 137695 w 141768"/>
                  <a:gd name="connsiteY28" fmla="*/ 63473 h 167923"/>
                  <a:gd name="connsiteX29" fmla="*/ 134246 w 141768"/>
                  <a:gd name="connsiteY29" fmla="*/ 73759 h 167923"/>
                  <a:gd name="connsiteX30" fmla="*/ 57870 w 141768"/>
                  <a:gd name="connsiteY30" fmla="*/ 23006 h 167923"/>
                  <a:gd name="connsiteX31" fmla="*/ 42903 w 141768"/>
                  <a:gd name="connsiteY31" fmla="*/ 29535 h 167923"/>
                  <a:gd name="connsiteX32" fmla="*/ 32247 w 141768"/>
                  <a:gd name="connsiteY32" fmla="*/ 40499 h 167923"/>
                  <a:gd name="connsiteX33" fmla="*/ 25534 w 141768"/>
                  <a:gd name="connsiteY33" fmla="*/ 54665 h 167923"/>
                  <a:gd name="connsiteX34" fmla="*/ 22269 w 141768"/>
                  <a:gd name="connsiteY34" fmla="*/ 71110 h 167923"/>
                  <a:gd name="connsiteX35" fmla="*/ 69388 w 141768"/>
                  <a:gd name="connsiteY35" fmla="*/ 67045 h 167923"/>
                  <a:gd name="connsiteX36" fmla="*/ 115583 w 141768"/>
                  <a:gd name="connsiteY36" fmla="*/ 57622 h 167923"/>
                  <a:gd name="connsiteX37" fmla="*/ 108869 w 141768"/>
                  <a:gd name="connsiteY37" fmla="*/ 41669 h 167923"/>
                  <a:gd name="connsiteX38" fmla="*/ 96242 w 141768"/>
                  <a:gd name="connsiteY38" fmla="*/ 29350 h 167923"/>
                  <a:gd name="connsiteX39" fmla="*/ 78935 w 141768"/>
                  <a:gd name="connsiteY39" fmla="*/ 22637 h 167923"/>
                  <a:gd name="connsiteX40" fmla="*/ 57870 w 141768"/>
                  <a:gd name="connsiteY40" fmla="*/ 23006 h 167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41768" h="167923">
                    <a:moveTo>
                      <a:pt x="134246" y="73759"/>
                    </a:moveTo>
                    <a:cubicBezTo>
                      <a:pt x="127596" y="77043"/>
                      <a:pt x="120498" y="79326"/>
                      <a:pt x="113181" y="80534"/>
                    </a:cubicBezTo>
                    <a:cubicBezTo>
                      <a:pt x="103202" y="82628"/>
                      <a:pt x="92424" y="84538"/>
                      <a:pt x="80844" y="86693"/>
                    </a:cubicBezTo>
                    <a:cubicBezTo>
                      <a:pt x="69265" y="88849"/>
                      <a:pt x="57993" y="89958"/>
                      <a:pt x="47030" y="91190"/>
                    </a:cubicBezTo>
                    <a:cubicBezTo>
                      <a:pt x="36066" y="92422"/>
                      <a:pt x="27505" y="93099"/>
                      <a:pt x="21407" y="93407"/>
                    </a:cubicBezTo>
                    <a:cubicBezTo>
                      <a:pt x="21893" y="101358"/>
                      <a:pt x="23661" y="109179"/>
                      <a:pt x="26642" y="116566"/>
                    </a:cubicBezTo>
                    <a:cubicBezTo>
                      <a:pt x="29204" y="123085"/>
                      <a:pt x="33036" y="129031"/>
                      <a:pt x="37914" y="134058"/>
                    </a:cubicBezTo>
                    <a:cubicBezTo>
                      <a:pt x="42535" y="138746"/>
                      <a:pt x="48187" y="142290"/>
                      <a:pt x="54421" y="144406"/>
                    </a:cubicBezTo>
                    <a:cubicBezTo>
                      <a:pt x="61122" y="146706"/>
                      <a:pt x="68332" y="147090"/>
                      <a:pt x="75239" y="145515"/>
                    </a:cubicBezTo>
                    <a:cubicBezTo>
                      <a:pt x="83926" y="144155"/>
                      <a:pt x="92174" y="140780"/>
                      <a:pt x="99322" y="135660"/>
                    </a:cubicBezTo>
                    <a:cubicBezTo>
                      <a:pt x="107676" y="129261"/>
                      <a:pt x="115061" y="121689"/>
                      <a:pt x="121249" y="113178"/>
                    </a:cubicBezTo>
                    <a:cubicBezTo>
                      <a:pt x="123132" y="110703"/>
                      <a:pt x="125926" y="109084"/>
                      <a:pt x="129010" y="108682"/>
                    </a:cubicBezTo>
                    <a:cubicBezTo>
                      <a:pt x="131688" y="108338"/>
                      <a:pt x="134400" y="108973"/>
                      <a:pt x="136647" y="110468"/>
                    </a:cubicBezTo>
                    <a:cubicBezTo>
                      <a:pt x="138801" y="111965"/>
                      <a:pt x="140403" y="114130"/>
                      <a:pt x="141205" y="116627"/>
                    </a:cubicBezTo>
                    <a:cubicBezTo>
                      <a:pt x="142034" y="119404"/>
                      <a:pt x="141724" y="122396"/>
                      <a:pt x="140343" y="124943"/>
                    </a:cubicBezTo>
                    <a:cubicBezTo>
                      <a:pt x="132275" y="136395"/>
                      <a:pt x="122195" y="146287"/>
                      <a:pt x="110593" y="154138"/>
                    </a:cubicBezTo>
                    <a:cubicBezTo>
                      <a:pt x="101355" y="160025"/>
                      <a:pt x="91132" y="164198"/>
                      <a:pt x="80413" y="166456"/>
                    </a:cubicBezTo>
                    <a:cubicBezTo>
                      <a:pt x="70211" y="168613"/>
                      <a:pt x="59636" y="168233"/>
                      <a:pt x="49616" y="165348"/>
                    </a:cubicBezTo>
                    <a:cubicBezTo>
                      <a:pt x="39995" y="162557"/>
                      <a:pt x="31200" y="157462"/>
                      <a:pt x="23993" y="150504"/>
                    </a:cubicBezTo>
                    <a:cubicBezTo>
                      <a:pt x="16271" y="142974"/>
                      <a:pt x="10281" y="133852"/>
                      <a:pt x="6440" y="123772"/>
                    </a:cubicBezTo>
                    <a:cubicBezTo>
                      <a:pt x="1885" y="111994"/>
                      <a:pt x="-333" y="99442"/>
                      <a:pt x="-89" y="86817"/>
                    </a:cubicBezTo>
                    <a:cubicBezTo>
                      <a:pt x="-120" y="76992"/>
                      <a:pt x="975" y="67197"/>
                      <a:pt x="3175" y="57621"/>
                    </a:cubicBezTo>
                    <a:cubicBezTo>
                      <a:pt x="5191" y="48384"/>
                      <a:pt x="8619" y="39513"/>
                      <a:pt x="13338" y="31321"/>
                    </a:cubicBezTo>
                    <a:cubicBezTo>
                      <a:pt x="17924" y="23435"/>
                      <a:pt x="24064" y="16562"/>
                      <a:pt x="31385" y="11119"/>
                    </a:cubicBezTo>
                    <a:cubicBezTo>
                      <a:pt x="39366" y="5331"/>
                      <a:pt x="48696" y="1683"/>
                      <a:pt x="58486" y="525"/>
                    </a:cubicBezTo>
                    <a:cubicBezTo>
                      <a:pt x="67478" y="-665"/>
                      <a:pt x="76615" y="-122"/>
                      <a:pt x="85402" y="2126"/>
                    </a:cubicBezTo>
                    <a:cubicBezTo>
                      <a:pt x="94183" y="4263"/>
                      <a:pt x="102440" y="8161"/>
                      <a:pt x="109670" y="13582"/>
                    </a:cubicBezTo>
                    <a:cubicBezTo>
                      <a:pt x="117185" y="19114"/>
                      <a:pt x="123475" y="26139"/>
                      <a:pt x="128148" y="34216"/>
                    </a:cubicBezTo>
                    <a:cubicBezTo>
                      <a:pt x="133276" y="43222"/>
                      <a:pt x="136524" y="53175"/>
                      <a:pt x="137695" y="63473"/>
                    </a:cubicBezTo>
                    <a:cubicBezTo>
                      <a:pt x="138758" y="67284"/>
                      <a:pt x="137391" y="71359"/>
                      <a:pt x="134246" y="73759"/>
                    </a:cubicBezTo>
                    <a:close/>
                    <a:moveTo>
                      <a:pt x="57870" y="23006"/>
                    </a:moveTo>
                    <a:cubicBezTo>
                      <a:pt x="52457" y="24039"/>
                      <a:pt x="47343" y="26270"/>
                      <a:pt x="42903" y="29535"/>
                    </a:cubicBezTo>
                    <a:cubicBezTo>
                      <a:pt x="38780" y="32588"/>
                      <a:pt x="35181" y="36290"/>
                      <a:pt x="32247" y="40499"/>
                    </a:cubicBezTo>
                    <a:cubicBezTo>
                      <a:pt x="29304" y="44853"/>
                      <a:pt x="27040" y="49630"/>
                      <a:pt x="25534" y="54665"/>
                    </a:cubicBezTo>
                    <a:cubicBezTo>
                      <a:pt x="23927" y="60031"/>
                      <a:pt x="22834" y="65537"/>
                      <a:pt x="22269" y="71110"/>
                    </a:cubicBezTo>
                    <a:cubicBezTo>
                      <a:pt x="38065" y="71172"/>
                      <a:pt x="53836" y="69812"/>
                      <a:pt x="69388" y="67045"/>
                    </a:cubicBezTo>
                    <a:cubicBezTo>
                      <a:pt x="84232" y="64335"/>
                      <a:pt x="99692" y="61194"/>
                      <a:pt x="115583" y="57622"/>
                    </a:cubicBezTo>
                    <a:cubicBezTo>
                      <a:pt x="114425" y="51911"/>
                      <a:pt x="112143" y="46488"/>
                      <a:pt x="108869" y="41669"/>
                    </a:cubicBezTo>
                    <a:cubicBezTo>
                      <a:pt x="105554" y="36736"/>
                      <a:pt x="101255" y="32543"/>
                      <a:pt x="96242" y="29350"/>
                    </a:cubicBezTo>
                    <a:cubicBezTo>
                      <a:pt x="90976" y="25985"/>
                      <a:pt x="85093" y="23703"/>
                      <a:pt x="78935" y="22637"/>
                    </a:cubicBezTo>
                    <a:cubicBezTo>
                      <a:pt x="71954" y="21412"/>
                      <a:pt x="64803" y="21538"/>
                      <a:pt x="57870" y="23006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7" name="Forme libre : forme 96">
                <a:extLst>
                  <a:ext uri="{FF2B5EF4-FFF2-40B4-BE49-F238E27FC236}">
                    <a16:creationId xmlns:a16="http://schemas.microsoft.com/office/drawing/2014/main" id="{978FE6BA-6E52-4FFE-8192-9ACCF42E0818}"/>
                  </a:ext>
                </a:extLst>
              </p:cNvPr>
              <p:cNvSpPr/>
              <p:nvPr/>
            </p:nvSpPr>
            <p:spPr>
              <a:xfrm>
                <a:off x="8691607" y="1296663"/>
                <a:ext cx="123384" cy="156355"/>
              </a:xfrm>
              <a:custGeom>
                <a:avLst/>
                <a:gdLst>
                  <a:gd name="connsiteX0" fmla="*/ 14733 w 123384"/>
                  <a:gd name="connsiteY0" fmla="*/ 21067 h 156355"/>
                  <a:gd name="connsiteX1" fmla="*/ 6726 w 123384"/>
                  <a:gd name="connsiteY1" fmla="*/ 17679 h 156355"/>
                  <a:gd name="connsiteX2" fmla="*/ 6726 w 123384"/>
                  <a:gd name="connsiteY2" fmla="*/ 3266 h 156355"/>
                  <a:gd name="connsiteX3" fmla="*/ 15164 w 123384"/>
                  <a:gd name="connsiteY3" fmla="*/ -60 h 156355"/>
                  <a:gd name="connsiteX4" fmla="*/ 94557 w 123384"/>
                  <a:gd name="connsiteY4" fmla="*/ 803 h 156355"/>
                  <a:gd name="connsiteX5" fmla="*/ 102195 w 123384"/>
                  <a:gd name="connsiteY5" fmla="*/ 3759 h 156355"/>
                  <a:gd name="connsiteX6" fmla="*/ 106753 w 123384"/>
                  <a:gd name="connsiteY6" fmla="*/ 10904 h 156355"/>
                  <a:gd name="connsiteX7" fmla="*/ 107368 w 123384"/>
                  <a:gd name="connsiteY7" fmla="*/ 20081 h 156355"/>
                  <a:gd name="connsiteX8" fmla="*/ 103673 w 123384"/>
                  <a:gd name="connsiteY8" fmla="*/ 29505 h 156355"/>
                  <a:gd name="connsiteX9" fmla="*/ 25819 w 123384"/>
                  <a:gd name="connsiteY9" fmla="*/ 134706 h 156355"/>
                  <a:gd name="connsiteX10" fmla="*/ 113466 w 123384"/>
                  <a:gd name="connsiteY10" fmla="*/ 131134 h 156355"/>
                  <a:gd name="connsiteX11" fmla="*/ 120673 w 123384"/>
                  <a:gd name="connsiteY11" fmla="*/ 134028 h 156355"/>
                  <a:gd name="connsiteX12" fmla="*/ 123259 w 123384"/>
                  <a:gd name="connsiteY12" fmla="*/ 141481 h 156355"/>
                  <a:gd name="connsiteX13" fmla="*/ 121104 w 123384"/>
                  <a:gd name="connsiteY13" fmla="*/ 149119 h 156355"/>
                  <a:gd name="connsiteX14" fmla="*/ 113466 w 123384"/>
                  <a:gd name="connsiteY14" fmla="*/ 153122 h 156355"/>
                  <a:gd name="connsiteX15" fmla="*/ 9312 w 123384"/>
                  <a:gd name="connsiteY15" fmla="*/ 156264 h 156355"/>
                  <a:gd name="connsiteX16" fmla="*/ 3153 w 123384"/>
                  <a:gd name="connsiteY16" fmla="*/ 153615 h 156355"/>
                  <a:gd name="connsiteX17" fmla="*/ 135 w 123384"/>
                  <a:gd name="connsiteY17" fmla="*/ 146655 h 156355"/>
                  <a:gd name="connsiteX18" fmla="*/ 566 w 123384"/>
                  <a:gd name="connsiteY18" fmla="*/ 137416 h 156355"/>
                  <a:gd name="connsiteX19" fmla="*/ 4693 w 123384"/>
                  <a:gd name="connsiteY19" fmla="*/ 128855 h 156355"/>
                  <a:gd name="connsiteX20" fmla="*/ 82485 w 123384"/>
                  <a:gd name="connsiteY20" fmla="*/ 20143 h 156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23384" h="156355">
                    <a:moveTo>
                      <a:pt x="14733" y="21067"/>
                    </a:moveTo>
                    <a:cubicBezTo>
                      <a:pt x="11685" y="21230"/>
                      <a:pt x="8731" y="19981"/>
                      <a:pt x="6726" y="17679"/>
                    </a:cubicBezTo>
                    <a:cubicBezTo>
                      <a:pt x="2954" y="13615"/>
                      <a:pt x="2954" y="7330"/>
                      <a:pt x="6726" y="3266"/>
                    </a:cubicBezTo>
                    <a:cubicBezTo>
                      <a:pt x="8882" y="926"/>
                      <a:pt x="11991" y="-299"/>
                      <a:pt x="15164" y="-60"/>
                    </a:cubicBezTo>
                    <a:lnTo>
                      <a:pt x="94557" y="803"/>
                    </a:lnTo>
                    <a:cubicBezTo>
                      <a:pt x="97388" y="771"/>
                      <a:pt x="100123" y="1830"/>
                      <a:pt x="102195" y="3759"/>
                    </a:cubicBezTo>
                    <a:cubicBezTo>
                      <a:pt x="104353" y="5668"/>
                      <a:pt x="105932" y="8143"/>
                      <a:pt x="106753" y="10904"/>
                    </a:cubicBezTo>
                    <a:cubicBezTo>
                      <a:pt x="107614" y="13884"/>
                      <a:pt x="107824" y="17013"/>
                      <a:pt x="107368" y="20081"/>
                    </a:cubicBezTo>
                    <a:cubicBezTo>
                      <a:pt x="106891" y="23468"/>
                      <a:pt x="105625" y="26696"/>
                      <a:pt x="103673" y="29505"/>
                    </a:cubicBezTo>
                    <a:lnTo>
                      <a:pt x="25819" y="134706"/>
                    </a:lnTo>
                    <a:lnTo>
                      <a:pt x="113466" y="131134"/>
                    </a:lnTo>
                    <a:cubicBezTo>
                      <a:pt x="116223" y="130657"/>
                      <a:pt x="119012" y="131778"/>
                      <a:pt x="120673" y="134028"/>
                    </a:cubicBezTo>
                    <a:cubicBezTo>
                      <a:pt x="122242" y="136208"/>
                      <a:pt x="123141" y="138798"/>
                      <a:pt x="123259" y="141481"/>
                    </a:cubicBezTo>
                    <a:cubicBezTo>
                      <a:pt x="123403" y="144195"/>
                      <a:pt x="122645" y="146880"/>
                      <a:pt x="121104" y="149119"/>
                    </a:cubicBezTo>
                    <a:cubicBezTo>
                      <a:pt x="119361" y="151616"/>
                      <a:pt x="116512" y="153109"/>
                      <a:pt x="113466" y="153122"/>
                    </a:cubicBezTo>
                    <a:lnTo>
                      <a:pt x="9312" y="156264"/>
                    </a:lnTo>
                    <a:cubicBezTo>
                      <a:pt x="6971" y="156324"/>
                      <a:pt x="4720" y="155356"/>
                      <a:pt x="3153" y="153615"/>
                    </a:cubicBezTo>
                    <a:cubicBezTo>
                      <a:pt x="1484" y="151643"/>
                      <a:pt x="434" y="149222"/>
                      <a:pt x="135" y="146655"/>
                    </a:cubicBezTo>
                    <a:cubicBezTo>
                      <a:pt x="-297" y="143575"/>
                      <a:pt x="-151" y="140442"/>
                      <a:pt x="566" y="137416"/>
                    </a:cubicBezTo>
                    <a:cubicBezTo>
                      <a:pt x="1228" y="134270"/>
                      <a:pt x="2644" y="131332"/>
                      <a:pt x="4693" y="128855"/>
                    </a:cubicBezTo>
                    <a:lnTo>
                      <a:pt x="82485" y="20143"/>
                    </a:ln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8" name="Forme libre : forme 97">
                <a:extLst>
                  <a:ext uri="{FF2B5EF4-FFF2-40B4-BE49-F238E27FC236}">
                    <a16:creationId xmlns:a16="http://schemas.microsoft.com/office/drawing/2014/main" id="{57DDC01F-C08D-4DB9-9DFD-66BB11EE1CF5}"/>
                  </a:ext>
                </a:extLst>
              </p:cNvPr>
              <p:cNvSpPr/>
              <p:nvPr/>
            </p:nvSpPr>
            <p:spPr>
              <a:xfrm>
                <a:off x="8954793" y="1189274"/>
                <a:ext cx="141599" cy="264665"/>
              </a:xfrm>
              <a:custGeom>
                <a:avLst/>
                <a:gdLst>
                  <a:gd name="connsiteX0" fmla="*/ 120243 w 141599"/>
                  <a:gd name="connsiteY0" fmla="*/ 11613 h 264665"/>
                  <a:gd name="connsiteX1" fmla="*/ 123692 w 141599"/>
                  <a:gd name="connsiteY1" fmla="*/ 2806 h 264665"/>
                  <a:gd name="connsiteX2" fmla="*/ 130652 w 141599"/>
                  <a:gd name="connsiteY2" fmla="*/ -89 h 264665"/>
                  <a:gd name="connsiteX3" fmla="*/ 137797 w 141599"/>
                  <a:gd name="connsiteY3" fmla="*/ 2806 h 264665"/>
                  <a:gd name="connsiteX4" fmla="*/ 141492 w 141599"/>
                  <a:gd name="connsiteY4" fmla="*/ 11613 h 264665"/>
                  <a:gd name="connsiteX5" fmla="*/ 139768 w 141599"/>
                  <a:gd name="connsiteY5" fmla="*/ 74069 h 264665"/>
                  <a:gd name="connsiteX6" fmla="*/ 139768 w 141599"/>
                  <a:gd name="connsiteY6" fmla="*/ 132952 h 264665"/>
                  <a:gd name="connsiteX7" fmla="*/ 140446 w 141599"/>
                  <a:gd name="connsiteY7" fmla="*/ 192020 h 264665"/>
                  <a:gd name="connsiteX8" fmla="*/ 141308 w 141599"/>
                  <a:gd name="connsiteY8" fmla="*/ 254721 h 264665"/>
                  <a:gd name="connsiteX9" fmla="*/ 137428 w 141599"/>
                  <a:gd name="connsiteY9" fmla="*/ 262112 h 264665"/>
                  <a:gd name="connsiteX10" fmla="*/ 130653 w 141599"/>
                  <a:gd name="connsiteY10" fmla="*/ 264576 h 264665"/>
                  <a:gd name="connsiteX11" fmla="*/ 123939 w 141599"/>
                  <a:gd name="connsiteY11" fmla="*/ 262112 h 264665"/>
                  <a:gd name="connsiteX12" fmla="*/ 120058 w 141599"/>
                  <a:gd name="connsiteY12" fmla="*/ 254721 h 264665"/>
                  <a:gd name="connsiteX13" fmla="*/ 120058 w 141599"/>
                  <a:gd name="connsiteY13" fmla="*/ 244805 h 264665"/>
                  <a:gd name="connsiteX14" fmla="*/ 120058 w 141599"/>
                  <a:gd name="connsiteY14" fmla="*/ 234950 h 264665"/>
                  <a:gd name="connsiteX15" fmla="*/ 86429 w 141599"/>
                  <a:gd name="connsiteY15" fmla="*/ 253428 h 264665"/>
                  <a:gd name="connsiteX16" fmla="*/ 48241 w 141599"/>
                  <a:gd name="connsiteY16" fmla="*/ 252073 h 264665"/>
                  <a:gd name="connsiteX17" fmla="*/ 16089 w 141599"/>
                  <a:gd name="connsiteY17" fmla="*/ 229838 h 264665"/>
                  <a:gd name="connsiteX18" fmla="*/ 260 w 141599"/>
                  <a:gd name="connsiteY18" fmla="*/ 185121 h 264665"/>
                  <a:gd name="connsiteX19" fmla="*/ 11532 w 141599"/>
                  <a:gd name="connsiteY19" fmla="*/ 134553 h 264665"/>
                  <a:gd name="connsiteX20" fmla="*/ 43006 w 141599"/>
                  <a:gd name="connsiteY20" fmla="*/ 108253 h 264665"/>
                  <a:gd name="connsiteX21" fmla="*/ 82733 w 141599"/>
                  <a:gd name="connsiteY21" fmla="*/ 105358 h 264665"/>
                  <a:gd name="connsiteX22" fmla="*/ 118765 w 141599"/>
                  <a:gd name="connsiteY22" fmla="*/ 125314 h 264665"/>
                  <a:gd name="connsiteX23" fmla="*/ 118765 w 141599"/>
                  <a:gd name="connsiteY23" fmla="*/ 70312 h 264665"/>
                  <a:gd name="connsiteX24" fmla="*/ 120243 w 141599"/>
                  <a:gd name="connsiteY24" fmla="*/ 11613 h 264665"/>
                  <a:gd name="connsiteX25" fmla="*/ 118087 w 141599"/>
                  <a:gd name="connsiteY25" fmla="*/ 183704 h 264665"/>
                  <a:gd name="connsiteX26" fmla="*/ 109588 w 141599"/>
                  <a:gd name="connsiteY26" fmla="*/ 150198 h 264665"/>
                  <a:gd name="connsiteX27" fmla="*/ 90309 w 141599"/>
                  <a:gd name="connsiteY27" fmla="*/ 130611 h 264665"/>
                  <a:gd name="connsiteX28" fmla="*/ 65672 w 141599"/>
                  <a:gd name="connsiteY28" fmla="*/ 125006 h 264665"/>
                  <a:gd name="connsiteX29" fmla="*/ 42266 w 141599"/>
                  <a:gd name="connsiteY29" fmla="*/ 132890 h 264665"/>
                  <a:gd name="connsiteX30" fmla="*/ 25513 w 141599"/>
                  <a:gd name="connsiteY30" fmla="*/ 153770 h 264665"/>
                  <a:gd name="connsiteX31" fmla="*/ 21387 w 141599"/>
                  <a:gd name="connsiteY31" fmla="*/ 187708 h 264665"/>
                  <a:gd name="connsiteX32" fmla="*/ 31180 w 141599"/>
                  <a:gd name="connsiteY32" fmla="*/ 215302 h 264665"/>
                  <a:gd name="connsiteX33" fmla="*/ 72632 w 141599"/>
                  <a:gd name="connsiteY33" fmla="*/ 233779 h 264665"/>
                  <a:gd name="connsiteX34" fmla="*/ 94744 w 141599"/>
                  <a:gd name="connsiteY34" fmla="*/ 226635 h 264665"/>
                  <a:gd name="connsiteX35" fmla="*/ 111251 w 141599"/>
                  <a:gd name="connsiteY35" fmla="*/ 209512 h 264665"/>
                  <a:gd name="connsiteX36" fmla="*/ 118088 w 141599"/>
                  <a:gd name="connsiteY36" fmla="*/ 183704 h 264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41599" h="264665">
                    <a:moveTo>
                      <a:pt x="120243" y="11613"/>
                    </a:moveTo>
                    <a:cubicBezTo>
                      <a:pt x="120246" y="8348"/>
                      <a:pt x="121477" y="5204"/>
                      <a:pt x="123692" y="2806"/>
                    </a:cubicBezTo>
                    <a:cubicBezTo>
                      <a:pt x="125544" y="968"/>
                      <a:pt x="128043" y="-71"/>
                      <a:pt x="130652" y="-89"/>
                    </a:cubicBezTo>
                    <a:cubicBezTo>
                      <a:pt x="133313" y="-56"/>
                      <a:pt x="135863" y="978"/>
                      <a:pt x="137797" y="2806"/>
                    </a:cubicBezTo>
                    <a:cubicBezTo>
                      <a:pt x="140118" y="5155"/>
                      <a:pt x="141442" y="8311"/>
                      <a:pt x="141492" y="11613"/>
                    </a:cubicBezTo>
                    <a:cubicBezTo>
                      <a:pt x="140630" y="33459"/>
                      <a:pt x="140056" y="54277"/>
                      <a:pt x="139768" y="74069"/>
                    </a:cubicBezTo>
                    <a:cubicBezTo>
                      <a:pt x="139768" y="93840"/>
                      <a:pt x="139398" y="113427"/>
                      <a:pt x="139768" y="132952"/>
                    </a:cubicBezTo>
                    <a:cubicBezTo>
                      <a:pt x="140138" y="152477"/>
                      <a:pt x="140138" y="172063"/>
                      <a:pt x="140446" y="192020"/>
                    </a:cubicBezTo>
                    <a:cubicBezTo>
                      <a:pt x="140754" y="211976"/>
                      <a:pt x="141000" y="232856"/>
                      <a:pt x="141308" y="254721"/>
                    </a:cubicBezTo>
                    <a:cubicBezTo>
                      <a:pt x="140945" y="257571"/>
                      <a:pt x="139568" y="260195"/>
                      <a:pt x="137428" y="262112"/>
                    </a:cubicBezTo>
                    <a:cubicBezTo>
                      <a:pt x="135532" y="263710"/>
                      <a:pt x="133131" y="264583"/>
                      <a:pt x="130653" y="264576"/>
                    </a:cubicBezTo>
                    <a:cubicBezTo>
                      <a:pt x="128192" y="264584"/>
                      <a:pt x="125810" y="263710"/>
                      <a:pt x="123939" y="262112"/>
                    </a:cubicBezTo>
                    <a:cubicBezTo>
                      <a:pt x="121776" y="260213"/>
                      <a:pt x="120394" y="257580"/>
                      <a:pt x="120058" y="254721"/>
                    </a:cubicBezTo>
                    <a:cubicBezTo>
                      <a:pt x="120058" y="251395"/>
                      <a:pt x="120058" y="248131"/>
                      <a:pt x="120058" y="244805"/>
                    </a:cubicBezTo>
                    <a:cubicBezTo>
                      <a:pt x="120058" y="241479"/>
                      <a:pt x="120058" y="238214"/>
                      <a:pt x="120058" y="234950"/>
                    </a:cubicBezTo>
                    <a:cubicBezTo>
                      <a:pt x="110836" y="244185"/>
                      <a:pt x="99169" y="250595"/>
                      <a:pt x="86429" y="253428"/>
                    </a:cubicBezTo>
                    <a:cubicBezTo>
                      <a:pt x="73809" y="256414"/>
                      <a:pt x="60617" y="255946"/>
                      <a:pt x="48241" y="252073"/>
                    </a:cubicBezTo>
                    <a:cubicBezTo>
                      <a:pt x="35589" y="247945"/>
                      <a:pt x="24416" y="240218"/>
                      <a:pt x="16089" y="229838"/>
                    </a:cubicBezTo>
                    <a:cubicBezTo>
                      <a:pt x="6283" y="216946"/>
                      <a:pt x="748" y="201312"/>
                      <a:pt x="260" y="185121"/>
                    </a:cubicBezTo>
                    <a:cubicBezTo>
                      <a:pt x="-1391" y="167499"/>
                      <a:pt x="2553" y="149806"/>
                      <a:pt x="11532" y="134553"/>
                    </a:cubicBezTo>
                    <a:cubicBezTo>
                      <a:pt x="18932" y="122639"/>
                      <a:pt x="29966" y="113419"/>
                      <a:pt x="43006" y="108253"/>
                    </a:cubicBezTo>
                    <a:cubicBezTo>
                      <a:pt x="55688" y="103459"/>
                      <a:pt x="69490" y="102454"/>
                      <a:pt x="82733" y="105358"/>
                    </a:cubicBezTo>
                    <a:cubicBezTo>
                      <a:pt x="96511" y="108144"/>
                      <a:pt x="109094" y="115113"/>
                      <a:pt x="118765" y="125314"/>
                    </a:cubicBezTo>
                    <a:cubicBezTo>
                      <a:pt x="118477" y="107083"/>
                      <a:pt x="118477" y="88749"/>
                      <a:pt x="118765" y="70312"/>
                    </a:cubicBezTo>
                    <a:cubicBezTo>
                      <a:pt x="118703" y="51834"/>
                      <a:pt x="119381" y="32062"/>
                      <a:pt x="120243" y="11613"/>
                    </a:cubicBezTo>
                    <a:close/>
                    <a:moveTo>
                      <a:pt x="118087" y="183704"/>
                    </a:moveTo>
                    <a:cubicBezTo>
                      <a:pt x="118242" y="171983"/>
                      <a:pt x="115310" y="160428"/>
                      <a:pt x="109588" y="150198"/>
                    </a:cubicBezTo>
                    <a:cubicBezTo>
                      <a:pt x="104985" y="142095"/>
                      <a:pt x="98337" y="135342"/>
                      <a:pt x="90309" y="130611"/>
                    </a:cubicBezTo>
                    <a:cubicBezTo>
                      <a:pt x="82808" y="126410"/>
                      <a:pt x="74252" y="124464"/>
                      <a:pt x="65672" y="125006"/>
                    </a:cubicBezTo>
                    <a:cubicBezTo>
                      <a:pt x="57277" y="125345"/>
                      <a:pt x="49155" y="128080"/>
                      <a:pt x="42266" y="132890"/>
                    </a:cubicBezTo>
                    <a:cubicBezTo>
                      <a:pt x="34862" y="138171"/>
                      <a:pt x="29064" y="145398"/>
                      <a:pt x="25513" y="153770"/>
                    </a:cubicBezTo>
                    <a:cubicBezTo>
                      <a:pt x="21118" y="164508"/>
                      <a:pt x="19693" y="176230"/>
                      <a:pt x="21387" y="187708"/>
                    </a:cubicBezTo>
                    <a:cubicBezTo>
                      <a:pt x="22036" y="197635"/>
                      <a:pt x="25426" y="207187"/>
                      <a:pt x="31180" y="215302"/>
                    </a:cubicBezTo>
                    <a:cubicBezTo>
                      <a:pt x="40578" y="228579"/>
                      <a:pt x="56475" y="235665"/>
                      <a:pt x="72632" y="233779"/>
                    </a:cubicBezTo>
                    <a:cubicBezTo>
                      <a:pt x="80451" y="233114"/>
                      <a:pt x="88014" y="230670"/>
                      <a:pt x="94744" y="226635"/>
                    </a:cubicBezTo>
                    <a:cubicBezTo>
                      <a:pt x="101583" y="222386"/>
                      <a:pt x="107256" y="216502"/>
                      <a:pt x="111251" y="209512"/>
                    </a:cubicBezTo>
                    <a:cubicBezTo>
                      <a:pt x="115824" y="201687"/>
                      <a:pt x="118186" y="192767"/>
                      <a:pt x="118088" y="183704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9" name="Forme libre : forme 98">
                <a:extLst>
                  <a:ext uri="{FF2B5EF4-FFF2-40B4-BE49-F238E27FC236}">
                    <a16:creationId xmlns:a16="http://schemas.microsoft.com/office/drawing/2014/main" id="{7FB9DA1D-5839-4DAE-AC9D-38E0A32616AF}"/>
                  </a:ext>
                </a:extLst>
              </p:cNvPr>
              <p:cNvSpPr/>
              <p:nvPr/>
            </p:nvSpPr>
            <p:spPr>
              <a:xfrm>
                <a:off x="9131405" y="1286040"/>
                <a:ext cx="141227" cy="168036"/>
              </a:xfrm>
              <a:custGeom>
                <a:avLst/>
                <a:gdLst>
                  <a:gd name="connsiteX0" fmla="*/ 133707 w 141227"/>
                  <a:gd name="connsiteY0" fmla="*/ 73881 h 168036"/>
                  <a:gd name="connsiteX1" fmla="*/ 112642 w 141227"/>
                  <a:gd name="connsiteY1" fmla="*/ 80656 h 168036"/>
                  <a:gd name="connsiteX2" fmla="*/ 80306 w 141227"/>
                  <a:gd name="connsiteY2" fmla="*/ 86816 h 168036"/>
                  <a:gd name="connsiteX3" fmla="*/ 46491 w 141227"/>
                  <a:gd name="connsiteY3" fmla="*/ 91312 h 168036"/>
                  <a:gd name="connsiteX4" fmla="*/ 20869 w 141227"/>
                  <a:gd name="connsiteY4" fmla="*/ 93529 h 168036"/>
                  <a:gd name="connsiteX5" fmla="*/ 26104 w 141227"/>
                  <a:gd name="connsiteY5" fmla="*/ 116688 h 168036"/>
                  <a:gd name="connsiteX6" fmla="*/ 37376 w 141227"/>
                  <a:gd name="connsiteY6" fmla="*/ 134181 h 168036"/>
                  <a:gd name="connsiteX7" fmla="*/ 53821 w 141227"/>
                  <a:gd name="connsiteY7" fmla="*/ 144528 h 168036"/>
                  <a:gd name="connsiteX8" fmla="*/ 74701 w 141227"/>
                  <a:gd name="connsiteY8" fmla="*/ 145637 h 168036"/>
                  <a:gd name="connsiteX9" fmla="*/ 98784 w 141227"/>
                  <a:gd name="connsiteY9" fmla="*/ 135782 h 168036"/>
                  <a:gd name="connsiteX10" fmla="*/ 120649 w 141227"/>
                  <a:gd name="connsiteY10" fmla="*/ 113300 h 168036"/>
                  <a:gd name="connsiteX11" fmla="*/ 128472 w 141227"/>
                  <a:gd name="connsiteY11" fmla="*/ 108804 h 168036"/>
                  <a:gd name="connsiteX12" fmla="*/ 136109 w 141227"/>
                  <a:gd name="connsiteY12" fmla="*/ 110590 h 168036"/>
                  <a:gd name="connsiteX13" fmla="*/ 140667 w 141227"/>
                  <a:gd name="connsiteY13" fmla="*/ 116750 h 168036"/>
                  <a:gd name="connsiteX14" fmla="*/ 139743 w 141227"/>
                  <a:gd name="connsiteY14" fmla="*/ 125065 h 168036"/>
                  <a:gd name="connsiteX15" fmla="*/ 110055 w 141227"/>
                  <a:gd name="connsiteY15" fmla="*/ 154260 h 168036"/>
                  <a:gd name="connsiteX16" fmla="*/ 79874 w 141227"/>
                  <a:gd name="connsiteY16" fmla="*/ 166578 h 168036"/>
                  <a:gd name="connsiteX17" fmla="*/ 49078 w 141227"/>
                  <a:gd name="connsiteY17" fmla="*/ 165470 h 168036"/>
                  <a:gd name="connsiteX18" fmla="*/ 23516 w 141227"/>
                  <a:gd name="connsiteY18" fmla="*/ 150626 h 168036"/>
                  <a:gd name="connsiteX19" fmla="*/ 6086 w 141227"/>
                  <a:gd name="connsiteY19" fmla="*/ 123771 h 168036"/>
                  <a:gd name="connsiteX20" fmla="*/ -74 w 141227"/>
                  <a:gd name="connsiteY20" fmla="*/ 86816 h 168036"/>
                  <a:gd name="connsiteX21" fmla="*/ 3191 w 141227"/>
                  <a:gd name="connsiteY21" fmla="*/ 57620 h 168036"/>
                  <a:gd name="connsiteX22" fmla="*/ 13354 w 141227"/>
                  <a:gd name="connsiteY22" fmla="*/ 31320 h 168036"/>
                  <a:gd name="connsiteX23" fmla="*/ 31339 w 141227"/>
                  <a:gd name="connsiteY23" fmla="*/ 11118 h 168036"/>
                  <a:gd name="connsiteX24" fmla="*/ 58501 w 141227"/>
                  <a:gd name="connsiteY24" fmla="*/ 524 h 168036"/>
                  <a:gd name="connsiteX25" fmla="*/ 85417 w 141227"/>
                  <a:gd name="connsiteY25" fmla="*/ 2125 h 168036"/>
                  <a:gd name="connsiteX26" fmla="*/ 109685 w 141227"/>
                  <a:gd name="connsiteY26" fmla="*/ 13581 h 168036"/>
                  <a:gd name="connsiteX27" fmla="*/ 128163 w 141227"/>
                  <a:gd name="connsiteY27" fmla="*/ 34215 h 168036"/>
                  <a:gd name="connsiteX28" fmla="*/ 137710 w 141227"/>
                  <a:gd name="connsiteY28" fmla="*/ 63472 h 168036"/>
                  <a:gd name="connsiteX29" fmla="*/ 133706 w 141227"/>
                  <a:gd name="connsiteY29" fmla="*/ 73881 h 168036"/>
                  <a:gd name="connsiteX30" fmla="*/ 57332 w 141227"/>
                  <a:gd name="connsiteY30" fmla="*/ 23128 h 168036"/>
                  <a:gd name="connsiteX31" fmla="*/ 42365 w 141227"/>
                  <a:gd name="connsiteY31" fmla="*/ 29657 h 168036"/>
                  <a:gd name="connsiteX32" fmla="*/ 31709 w 141227"/>
                  <a:gd name="connsiteY32" fmla="*/ 40621 h 168036"/>
                  <a:gd name="connsiteX33" fmla="*/ 24995 w 141227"/>
                  <a:gd name="connsiteY33" fmla="*/ 54787 h 168036"/>
                  <a:gd name="connsiteX34" fmla="*/ 21731 w 141227"/>
                  <a:gd name="connsiteY34" fmla="*/ 71232 h 168036"/>
                  <a:gd name="connsiteX35" fmla="*/ 68788 w 141227"/>
                  <a:gd name="connsiteY35" fmla="*/ 67167 h 168036"/>
                  <a:gd name="connsiteX36" fmla="*/ 115044 w 141227"/>
                  <a:gd name="connsiteY36" fmla="*/ 57744 h 168036"/>
                  <a:gd name="connsiteX37" fmla="*/ 95704 w 141227"/>
                  <a:gd name="connsiteY37" fmla="*/ 29411 h 168036"/>
                  <a:gd name="connsiteX38" fmla="*/ 78335 w 141227"/>
                  <a:gd name="connsiteY38" fmla="*/ 22697 h 168036"/>
                  <a:gd name="connsiteX39" fmla="*/ 57332 w 141227"/>
                  <a:gd name="connsiteY39" fmla="*/ 23128 h 168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41227" h="168036">
                    <a:moveTo>
                      <a:pt x="133707" y="73881"/>
                    </a:moveTo>
                    <a:cubicBezTo>
                      <a:pt x="127057" y="77165"/>
                      <a:pt x="119959" y="79448"/>
                      <a:pt x="112642" y="80656"/>
                    </a:cubicBezTo>
                    <a:cubicBezTo>
                      <a:pt x="102664" y="82750"/>
                      <a:pt x="91885" y="84660"/>
                      <a:pt x="80306" y="86816"/>
                    </a:cubicBezTo>
                    <a:cubicBezTo>
                      <a:pt x="68726" y="88971"/>
                      <a:pt x="57455" y="90080"/>
                      <a:pt x="46491" y="91312"/>
                    </a:cubicBezTo>
                    <a:cubicBezTo>
                      <a:pt x="35528" y="92544"/>
                      <a:pt x="26966" y="93221"/>
                      <a:pt x="20869" y="93529"/>
                    </a:cubicBezTo>
                    <a:cubicBezTo>
                      <a:pt x="21319" y="101486"/>
                      <a:pt x="23088" y="109312"/>
                      <a:pt x="26104" y="116688"/>
                    </a:cubicBezTo>
                    <a:cubicBezTo>
                      <a:pt x="28621" y="123231"/>
                      <a:pt x="32457" y="129185"/>
                      <a:pt x="37376" y="134181"/>
                    </a:cubicBezTo>
                    <a:cubicBezTo>
                      <a:pt x="41983" y="138855"/>
                      <a:pt x="47613" y="142397"/>
                      <a:pt x="53821" y="144528"/>
                    </a:cubicBezTo>
                    <a:cubicBezTo>
                      <a:pt x="60543" y="146827"/>
                      <a:pt x="67773" y="147211"/>
                      <a:pt x="74701" y="145637"/>
                    </a:cubicBezTo>
                    <a:cubicBezTo>
                      <a:pt x="83385" y="144267"/>
                      <a:pt x="91630" y="140893"/>
                      <a:pt x="98784" y="135782"/>
                    </a:cubicBezTo>
                    <a:cubicBezTo>
                      <a:pt x="107132" y="129397"/>
                      <a:pt x="114499" y="121822"/>
                      <a:pt x="120649" y="113300"/>
                    </a:cubicBezTo>
                    <a:cubicBezTo>
                      <a:pt x="122565" y="110832"/>
                      <a:pt x="125375" y="109217"/>
                      <a:pt x="128472" y="108804"/>
                    </a:cubicBezTo>
                    <a:cubicBezTo>
                      <a:pt x="131149" y="108460"/>
                      <a:pt x="133861" y="109095"/>
                      <a:pt x="136109" y="110590"/>
                    </a:cubicBezTo>
                    <a:cubicBezTo>
                      <a:pt x="138244" y="112107"/>
                      <a:pt x="139841" y="114264"/>
                      <a:pt x="140667" y="116750"/>
                    </a:cubicBezTo>
                    <a:cubicBezTo>
                      <a:pt x="141505" y="119531"/>
                      <a:pt x="141172" y="122535"/>
                      <a:pt x="139743" y="125065"/>
                    </a:cubicBezTo>
                    <a:cubicBezTo>
                      <a:pt x="131712" y="136527"/>
                      <a:pt x="121650" y="146422"/>
                      <a:pt x="110055" y="154260"/>
                    </a:cubicBezTo>
                    <a:cubicBezTo>
                      <a:pt x="100812" y="160137"/>
                      <a:pt x="90590" y="164309"/>
                      <a:pt x="79874" y="166578"/>
                    </a:cubicBezTo>
                    <a:cubicBezTo>
                      <a:pt x="69672" y="168723"/>
                      <a:pt x="59100" y="168342"/>
                      <a:pt x="49078" y="165470"/>
                    </a:cubicBezTo>
                    <a:cubicBezTo>
                      <a:pt x="39479" y="162670"/>
                      <a:pt x="30706" y="157575"/>
                      <a:pt x="23516" y="150626"/>
                    </a:cubicBezTo>
                    <a:cubicBezTo>
                      <a:pt x="15847" y="143028"/>
                      <a:pt x="9903" y="133869"/>
                      <a:pt x="6086" y="123771"/>
                    </a:cubicBezTo>
                    <a:cubicBezTo>
                      <a:pt x="1688" y="111960"/>
                      <a:pt x="-403" y="99415"/>
                      <a:pt x="-74" y="86816"/>
                    </a:cubicBezTo>
                    <a:cubicBezTo>
                      <a:pt x="-104" y="76991"/>
                      <a:pt x="991" y="67196"/>
                      <a:pt x="3191" y="57620"/>
                    </a:cubicBezTo>
                    <a:cubicBezTo>
                      <a:pt x="5206" y="48383"/>
                      <a:pt x="8634" y="39512"/>
                      <a:pt x="13354" y="31320"/>
                    </a:cubicBezTo>
                    <a:cubicBezTo>
                      <a:pt x="17930" y="23446"/>
                      <a:pt x="24047" y="16575"/>
                      <a:pt x="31339" y="11118"/>
                    </a:cubicBezTo>
                    <a:cubicBezTo>
                      <a:pt x="39348" y="5339"/>
                      <a:pt x="48695" y="1693"/>
                      <a:pt x="58501" y="524"/>
                    </a:cubicBezTo>
                    <a:cubicBezTo>
                      <a:pt x="67493" y="-665"/>
                      <a:pt x="76630" y="-121"/>
                      <a:pt x="85417" y="2125"/>
                    </a:cubicBezTo>
                    <a:cubicBezTo>
                      <a:pt x="94198" y="4262"/>
                      <a:pt x="102455" y="8160"/>
                      <a:pt x="109685" y="13581"/>
                    </a:cubicBezTo>
                    <a:cubicBezTo>
                      <a:pt x="117200" y="19113"/>
                      <a:pt x="123490" y="26138"/>
                      <a:pt x="128163" y="34215"/>
                    </a:cubicBezTo>
                    <a:cubicBezTo>
                      <a:pt x="133291" y="43221"/>
                      <a:pt x="136539" y="53174"/>
                      <a:pt x="137710" y="63472"/>
                    </a:cubicBezTo>
                    <a:cubicBezTo>
                      <a:pt x="138712" y="67439"/>
                      <a:pt x="137109" y="71608"/>
                      <a:pt x="133706" y="73881"/>
                    </a:cubicBezTo>
                    <a:close/>
                    <a:moveTo>
                      <a:pt x="57332" y="23128"/>
                    </a:moveTo>
                    <a:cubicBezTo>
                      <a:pt x="51918" y="24161"/>
                      <a:pt x="46804" y="26392"/>
                      <a:pt x="42365" y="29657"/>
                    </a:cubicBezTo>
                    <a:cubicBezTo>
                      <a:pt x="38242" y="32710"/>
                      <a:pt x="34643" y="36413"/>
                      <a:pt x="31709" y="40621"/>
                    </a:cubicBezTo>
                    <a:cubicBezTo>
                      <a:pt x="28766" y="44975"/>
                      <a:pt x="26502" y="49752"/>
                      <a:pt x="24995" y="54787"/>
                    </a:cubicBezTo>
                    <a:cubicBezTo>
                      <a:pt x="23359" y="60146"/>
                      <a:pt x="22266" y="65655"/>
                      <a:pt x="21731" y="71232"/>
                    </a:cubicBezTo>
                    <a:cubicBezTo>
                      <a:pt x="37507" y="71295"/>
                      <a:pt x="53256" y="69934"/>
                      <a:pt x="68788" y="67167"/>
                    </a:cubicBezTo>
                    <a:cubicBezTo>
                      <a:pt x="83693" y="64457"/>
                      <a:pt x="99112" y="61316"/>
                      <a:pt x="115044" y="57744"/>
                    </a:cubicBezTo>
                    <a:cubicBezTo>
                      <a:pt x="112659" y="46087"/>
                      <a:pt x="105690" y="35878"/>
                      <a:pt x="95704" y="29411"/>
                    </a:cubicBezTo>
                    <a:cubicBezTo>
                      <a:pt x="90421" y="26035"/>
                      <a:pt x="84515" y="23752"/>
                      <a:pt x="78335" y="22697"/>
                    </a:cubicBezTo>
                    <a:cubicBezTo>
                      <a:pt x="71370" y="21501"/>
                      <a:pt x="64241" y="21647"/>
                      <a:pt x="57332" y="23128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0" name="Forme libre : forme 99">
                <a:extLst>
                  <a:ext uri="{FF2B5EF4-FFF2-40B4-BE49-F238E27FC236}">
                    <a16:creationId xmlns:a16="http://schemas.microsoft.com/office/drawing/2014/main" id="{4AE71492-4760-4966-8D03-5EC9D098250C}"/>
                  </a:ext>
                </a:extLst>
              </p:cNvPr>
              <p:cNvSpPr/>
              <p:nvPr/>
            </p:nvSpPr>
            <p:spPr>
              <a:xfrm>
                <a:off x="9416115" y="1297062"/>
                <a:ext cx="122149" cy="155413"/>
              </a:xfrm>
              <a:custGeom>
                <a:avLst/>
                <a:gdLst>
                  <a:gd name="connsiteX0" fmla="*/ 1317 w 122149"/>
                  <a:gd name="connsiteY0" fmla="*/ 16664 h 155413"/>
                  <a:gd name="connsiteX1" fmla="*/ 885 w 122149"/>
                  <a:gd name="connsiteY1" fmla="*/ 6070 h 155413"/>
                  <a:gd name="connsiteX2" fmla="*/ 7045 w 122149"/>
                  <a:gd name="connsiteY2" fmla="*/ 465 h 155413"/>
                  <a:gd name="connsiteX3" fmla="*/ 15113 w 122149"/>
                  <a:gd name="connsiteY3" fmla="*/ 958 h 155413"/>
                  <a:gd name="connsiteX4" fmla="*/ 21273 w 122149"/>
                  <a:gd name="connsiteY4" fmla="*/ 8595 h 155413"/>
                  <a:gd name="connsiteX5" fmla="*/ 64388 w 122149"/>
                  <a:gd name="connsiteY5" fmla="*/ 129872 h 155413"/>
                  <a:gd name="connsiteX6" fmla="*/ 100420 w 122149"/>
                  <a:gd name="connsiteY6" fmla="*/ 12168 h 155413"/>
                  <a:gd name="connsiteX7" fmla="*/ 106579 w 122149"/>
                  <a:gd name="connsiteY7" fmla="*/ 2744 h 155413"/>
                  <a:gd name="connsiteX8" fmla="*/ 114648 w 122149"/>
                  <a:gd name="connsiteY8" fmla="*/ 2066 h 155413"/>
                  <a:gd name="connsiteX9" fmla="*/ 120807 w 122149"/>
                  <a:gd name="connsiteY9" fmla="*/ 8226 h 155413"/>
                  <a:gd name="connsiteX10" fmla="*/ 121238 w 122149"/>
                  <a:gd name="connsiteY10" fmla="*/ 18573 h 155413"/>
                  <a:gd name="connsiteX11" fmla="*/ 79601 w 122149"/>
                  <a:gd name="connsiteY11" fmla="*/ 145763 h 155413"/>
                  <a:gd name="connsiteX12" fmla="*/ 74181 w 122149"/>
                  <a:gd name="connsiteY12" fmla="*/ 151922 h 155413"/>
                  <a:gd name="connsiteX13" fmla="*/ 64819 w 122149"/>
                  <a:gd name="connsiteY13" fmla="*/ 155125 h 155413"/>
                  <a:gd name="connsiteX14" fmla="*/ 55087 w 122149"/>
                  <a:gd name="connsiteY14" fmla="*/ 154201 h 155413"/>
                  <a:gd name="connsiteX15" fmla="*/ 48928 w 122149"/>
                  <a:gd name="connsiteY15" fmla="*/ 147672 h 155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2149" h="155413">
                    <a:moveTo>
                      <a:pt x="1317" y="16664"/>
                    </a:moveTo>
                    <a:cubicBezTo>
                      <a:pt x="-417" y="13378"/>
                      <a:pt x="-576" y="9486"/>
                      <a:pt x="885" y="6070"/>
                    </a:cubicBezTo>
                    <a:cubicBezTo>
                      <a:pt x="2099" y="3448"/>
                      <a:pt x="4320" y="1427"/>
                      <a:pt x="7045" y="465"/>
                    </a:cubicBezTo>
                    <a:cubicBezTo>
                      <a:pt x="9697" y="-417"/>
                      <a:pt x="12588" y="-241"/>
                      <a:pt x="15113" y="958"/>
                    </a:cubicBezTo>
                    <a:cubicBezTo>
                      <a:pt x="18136" y="2541"/>
                      <a:pt x="20366" y="5306"/>
                      <a:pt x="21273" y="8595"/>
                    </a:cubicBezTo>
                    <a:lnTo>
                      <a:pt x="64388" y="129872"/>
                    </a:lnTo>
                    <a:lnTo>
                      <a:pt x="100420" y="12168"/>
                    </a:lnTo>
                    <a:cubicBezTo>
                      <a:pt x="101186" y="8352"/>
                      <a:pt x="103392" y="4978"/>
                      <a:pt x="106579" y="2744"/>
                    </a:cubicBezTo>
                    <a:cubicBezTo>
                      <a:pt x="109009" y="1251"/>
                      <a:pt x="112003" y="1000"/>
                      <a:pt x="114648" y="2066"/>
                    </a:cubicBezTo>
                    <a:cubicBezTo>
                      <a:pt x="117428" y="3234"/>
                      <a:pt x="119639" y="5445"/>
                      <a:pt x="120807" y="8226"/>
                    </a:cubicBezTo>
                    <a:cubicBezTo>
                      <a:pt x="122289" y="11488"/>
                      <a:pt x="122443" y="15199"/>
                      <a:pt x="121238" y="18573"/>
                    </a:cubicBezTo>
                    <a:lnTo>
                      <a:pt x="79601" y="145763"/>
                    </a:lnTo>
                    <a:cubicBezTo>
                      <a:pt x="78612" y="148412"/>
                      <a:pt x="76682" y="150604"/>
                      <a:pt x="74181" y="151922"/>
                    </a:cubicBezTo>
                    <a:cubicBezTo>
                      <a:pt x="71309" y="153612"/>
                      <a:pt x="68124" y="154702"/>
                      <a:pt x="64819" y="155125"/>
                    </a:cubicBezTo>
                    <a:cubicBezTo>
                      <a:pt x="61547" y="155575"/>
                      <a:pt x="58215" y="155259"/>
                      <a:pt x="55087" y="154201"/>
                    </a:cubicBezTo>
                    <a:cubicBezTo>
                      <a:pt x="52099" y="153149"/>
                      <a:pt x="49804" y="150717"/>
                      <a:pt x="48928" y="147672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1" name="Forme libre : forme 100">
                <a:extLst>
                  <a:ext uri="{FF2B5EF4-FFF2-40B4-BE49-F238E27FC236}">
                    <a16:creationId xmlns:a16="http://schemas.microsoft.com/office/drawing/2014/main" id="{6B98DCA0-1393-4412-9A8B-2901F36691AE}"/>
                  </a:ext>
                </a:extLst>
              </p:cNvPr>
              <p:cNvSpPr/>
              <p:nvPr/>
            </p:nvSpPr>
            <p:spPr>
              <a:xfrm>
                <a:off x="9560742" y="1304318"/>
                <a:ext cx="132548" cy="142072"/>
              </a:xfrm>
              <a:custGeom>
                <a:avLst/>
                <a:gdLst>
                  <a:gd name="connsiteX0" fmla="*/ 67768 w 132548"/>
                  <a:gd name="connsiteY0" fmla="*/ 141894 h 142072"/>
                  <a:gd name="connsiteX1" fmla="*/ 37526 w 132548"/>
                  <a:gd name="connsiteY1" fmla="*/ 136474 h 142072"/>
                  <a:gd name="connsiteX2" fmla="*/ 16092 w 132548"/>
                  <a:gd name="connsiteY2" fmla="*/ 120460 h 142072"/>
                  <a:gd name="connsiteX3" fmla="*/ 3774 w 132548"/>
                  <a:gd name="connsiteY3" fmla="*/ 97486 h 142072"/>
                  <a:gd name="connsiteX4" fmla="*/ -107 w 132548"/>
                  <a:gd name="connsiteY4" fmla="*/ 71124 h 142072"/>
                  <a:gd name="connsiteX5" fmla="*/ 4205 w 132548"/>
                  <a:gd name="connsiteY5" fmla="*/ 45008 h 142072"/>
                  <a:gd name="connsiteX6" fmla="*/ 16955 w 132548"/>
                  <a:gd name="connsiteY6" fmla="*/ 22465 h 142072"/>
                  <a:gd name="connsiteX7" fmla="*/ 37711 w 132548"/>
                  <a:gd name="connsiteY7" fmla="*/ 6451 h 142072"/>
                  <a:gd name="connsiteX8" fmla="*/ 66475 w 132548"/>
                  <a:gd name="connsiteY8" fmla="*/ -78 h 142072"/>
                  <a:gd name="connsiteX9" fmla="*/ 95486 w 132548"/>
                  <a:gd name="connsiteY9" fmla="*/ 6082 h 142072"/>
                  <a:gd name="connsiteX10" fmla="*/ 116243 w 132548"/>
                  <a:gd name="connsiteY10" fmla="*/ 22281 h 142072"/>
                  <a:gd name="connsiteX11" fmla="*/ 128561 w 132548"/>
                  <a:gd name="connsiteY11" fmla="*/ 45501 h 142072"/>
                  <a:gd name="connsiteX12" fmla="*/ 132442 w 132548"/>
                  <a:gd name="connsiteY12" fmla="*/ 72109 h 142072"/>
                  <a:gd name="connsiteX13" fmla="*/ 128315 w 132548"/>
                  <a:gd name="connsiteY13" fmla="*/ 97547 h 142072"/>
                  <a:gd name="connsiteX14" fmla="*/ 115996 w 132548"/>
                  <a:gd name="connsiteY14" fmla="*/ 119844 h 142072"/>
                  <a:gd name="connsiteX15" fmla="*/ 95917 w 132548"/>
                  <a:gd name="connsiteY15" fmla="*/ 135858 h 142072"/>
                  <a:gd name="connsiteX16" fmla="*/ 67769 w 132548"/>
                  <a:gd name="connsiteY16" fmla="*/ 141894 h 142072"/>
                  <a:gd name="connsiteX17" fmla="*/ 67768 w 132548"/>
                  <a:gd name="connsiteY17" fmla="*/ 120768 h 142072"/>
                  <a:gd name="connsiteX18" fmla="*/ 86616 w 132548"/>
                  <a:gd name="connsiteY18" fmla="*/ 116703 h 142072"/>
                  <a:gd name="connsiteX19" fmla="*/ 100105 w 132548"/>
                  <a:gd name="connsiteY19" fmla="*/ 105739 h 142072"/>
                  <a:gd name="connsiteX20" fmla="*/ 108112 w 132548"/>
                  <a:gd name="connsiteY20" fmla="*/ 89787 h 142072"/>
                  <a:gd name="connsiteX21" fmla="*/ 110760 w 132548"/>
                  <a:gd name="connsiteY21" fmla="*/ 71309 h 142072"/>
                  <a:gd name="connsiteX22" fmla="*/ 107927 w 132548"/>
                  <a:gd name="connsiteY22" fmla="*/ 52831 h 142072"/>
                  <a:gd name="connsiteX23" fmla="*/ 99242 w 132548"/>
                  <a:gd name="connsiteY23" fmla="*/ 36878 h 142072"/>
                  <a:gd name="connsiteX24" fmla="*/ 84891 w 132548"/>
                  <a:gd name="connsiteY24" fmla="*/ 25853 h 142072"/>
                  <a:gd name="connsiteX25" fmla="*/ 46519 w 132548"/>
                  <a:gd name="connsiteY25" fmla="*/ 26715 h 142072"/>
                  <a:gd name="connsiteX26" fmla="*/ 32845 w 132548"/>
                  <a:gd name="connsiteY26" fmla="*/ 38172 h 142072"/>
                  <a:gd name="connsiteX27" fmla="*/ 24592 w 132548"/>
                  <a:gd name="connsiteY27" fmla="*/ 53940 h 142072"/>
                  <a:gd name="connsiteX28" fmla="*/ 21758 w 132548"/>
                  <a:gd name="connsiteY28" fmla="*/ 72109 h 142072"/>
                  <a:gd name="connsiteX29" fmla="*/ 34077 w 132548"/>
                  <a:gd name="connsiteY29" fmla="*/ 105123 h 142072"/>
                  <a:gd name="connsiteX30" fmla="*/ 68015 w 132548"/>
                  <a:gd name="connsiteY30" fmla="*/ 120768 h 142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32548" h="142072">
                    <a:moveTo>
                      <a:pt x="67768" y="141894"/>
                    </a:moveTo>
                    <a:cubicBezTo>
                      <a:pt x="57406" y="142427"/>
                      <a:pt x="47059" y="140573"/>
                      <a:pt x="37526" y="136474"/>
                    </a:cubicBezTo>
                    <a:cubicBezTo>
                      <a:pt x="29233" y="132877"/>
                      <a:pt x="21893" y="127393"/>
                      <a:pt x="16092" y="120460"/>
                    </a:cubicBezTo>
                    <a:cubicBezTo>
                      <a:pt x="10472" y="113715"/>
                      <a:pt x="6281" y="105899"/>
                      <a:pt x="3774" y="97486"/>
                    </a:cubicBezTo>
                    <a:cubicBezTo>
                      <a:pt x="1190" y="88937"/>
                      <a:pt x="-118" y="80054"/>
                      <a:pt x="-107" y="71124"/>
                    </a:cubicBezTo>
                    <a:cubicBezTo>
                      <a:pt x="-139" y="62239"/>
                      <a:pt x="1319" y="53412"/>
                      <a:pt x="4205" y="45008"/>
                    </a:cubicBezTo>
                    <a:cubicBezTo>
                      <a:pt x="6993" y="36756"/>
                      <a:pt x="11320" y="29107"/>
                      <a:pt x="16955" y="22465"/>
                    </a:cubicBezTo>
                    <a:cubicBezTo>
                      <a:pt x="22691" y="15748"/>
                      <a:pt x="29759" y="10295"/>
                      <a:pt x="37711" y="6451"/>
                    </a:cubicBezTo>
                    <a:cubicBezTo>
                      <a:pt x="46714" y="2217"/>
                      <a:pt x="56528" y="-11"/>
                      <a:pt x="66475" y="-78"/>
                    </a:cubicBezTo>
                    <a:cubicBezTo>
                      <a:pt x="76489" y="-264"/>
                      <a:pt x="86412" y="1843"/>
                      <a:pt x="95486" y="6082"/>
                    </a:cubicBezTo>
                    <a:cubicBezTo>
                      <a:pt x="103536" y="9849"/>
                      <a:pt x="110632" y="15386"/>
                      <a:pt x="116243" y="22281"/>
                    </a:cubicBezTo>
                    <a:cubicBezTo>
                      <a:pt x="121825" y="29142"/>
                      <a:pt x="126010" y="37031"/>
                      <a:pt x="128561" y="45501"/>
                    </a:cubicBezTo>
                    <a:cubicBezTo>
                      <a:pt x="131141" y="54135"/>
                      <a:pt x="132448" y="63098"/>
                      <a:pt x="132442" y="72109"/>
                    </a:cubicBezTo>
                    <a:cubicBezTo>
                      <a:pt x="132429" y="80754"/>
                      <a:pt x="131036" y="89342"/>
                      <a:pt x="128315" y="97547"/>
                    </a:cubicBezTo>
                    <a:cubicBezTo>
                      <a:pt x="125619" y="105676"/>
                      <a:pt x="121443" y="113235"/>
                      <a:pt x="115996" y="119844"/>
                    </a:cubicBezTo>
                    <a:cubicBezTo>
                      <a:pt x="110553" y="126584"/>
                      <a:pt x="103699" y="132051"/>
                      <a:pt x="95917" y="135858"/>
                    </a:cubicBezTo>
                    <a:cubicBezTo>
                      <a:pt x="87143" y="140065"/>
                      <a:pt x="77497" y="142134"/>
                      <a:pt x="67769" y="141894"/>
                    </a:cubicBezTo>
                    <a:close/>
                    <a:moveTo>
                      <a:pt x="67768" y="120768"/>
                    </a:moveTo>
                    <a:cubicBezTo>
                      <a:pt x="74285" y="120927"/>
                      <a:pt x="80745" y="119534"/>
                      <a:pt x="86616" y="116703"/>
                    </a:cubicBezTo>
                    <a:cubicBezTo>
                      <a:pt x="91880" y="114110"/>
                      <a:pt x="96491" y="110362"/>
                      <a:pt x="100105" y="105739"/>
                    </a:cubicBezTo>
                    <a:cubicBezTo>
                      <a:pt x="103771" y="100984"/>
                      <a:pt x="106489" y="95568"/>
                      <a:pt x="108112" y="89787"/>
                    </a:cubicBezTo>
                    <a:cubicBezTo>
                      <a:pt x="109863" y="83783"/>
                      <a:pt x="110755" y="77562"/>
                      <a:pt x="110760" y="71309"/>
                    </a:cubicBezTo>
                    <a:cubicBezTo>
                      <a:pt x="110753" y="65042"/>
                      <a:pt x="109798" y="58812"/>
                      <a:pt x="107927" y="52831"/>
                    </a:cubicBezTo>
                    <a:cubicBezTo>
                      <a:pt x="106118" y="46990"/>
                      <a:pt x="103166" y="41568"/>
                      <a:pt x="99242" y="36878"/>
                    </a:cubicBezTo>
                    <a:cubicBezTo>
                      <a:pt x="95311" y="32210"/>
                      <a:pt x="90415" y="28448"/>
                      <a:pt x="84891" y="25853"/>
                    </a:cubicBezTo>
                    <a:cubicBezTo>
                      <a:pt x="72671" y="20117"/>
                      <a:pt x="58469" y="20437"/>
                      <a:pt x="46519" y="26715"/>
                    </a:cubicBezTo>
                    <a:cubicBezTo>
                      <a:pt x="41212" y="29539"/>
                      <a:pt x="36555" y="33442"/>
                      <a:pt x="32845" y="38172"/>
                    </a:cubicBezTo>
                    <a:cubicBezTo>
                      <a:pt x="29175" y="42893"/>
                      <a:pt x="26379" y="48233"/>
                      <a:pt x="24592" y="53940"/>
                    </a:cubicBezTo>
                    <a:cubicBezTo>
                      <a:pt x="22688" y="59807"/>
                      <a:pt x="21732" y="65941"/>
                      <a:pt x="21758" y="72109"/>
                    </a:cubicBezTo>
                    <a:cubicBezTo>
                      <a:pt x="22040" y="84185"/>
                      <a:pt x="26379" y="95815"/>
                      <a:pt x="34077" y="105123"/>
                    </a:cubicBezTo>
                    <a:cubicBezTo>
                      <a:pt x="42424" y="115225"/>
                      <a:pt x="54912" y="120981"/>
                      <a:pt x="68015" y="120768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2" name="Forme libre : forme 101">
                <a:extLst>
                  <a:ext uri="{FF2B5EF4-FFF2-40B4-BE49-F238E27FC236}">
                    <a16:creationId xmlns:a16="http://schemas.microsoft.com/office/drawing/2014/main" id="{67229C1F-A27A-41AD-8909-7465ED4F53F9}"/>
                  </a:ext>
                </a:extLst>
              </p:cNvPr>
              <p:cNvSpPr/>
              <p:nvPr/>
            </p:nvSpPr>
            <p:spPr>
              <a:xfrm>
                <a:off x="9724279" y="1296804"/>
                <a:ext cx="129776" cy="160277"/>
              </a:xfrm>
              <a:custGeom>
                <a:avLst/>
                <a:gdLst>
                  <a:gd name="connsiteX0" fmla="*/ 128430 w 129776"/>
                  <a:gd name="connsiteY0" fmla="*/ 8791 h 160277"/>
                  <a:gd name="connsiteX1" fmla="*/ 129046 w 129776"/>
                  <a:gd name="connsiteY1" fmla="*/ 42914 h 160277"/>
                  <a:gd name="connsiteX2" fmla="*/ 129477 w 129776"/>
                  <a:gd name="connsiteY2" fmla="*/ 64718 h 160277"/>
                  <a:gd name="connsiteX3" fmla="*/ 129477 w 129776"/>
                  <a:gd name="connsiteY3" fmla="*/ 80424 h 160277"/>
                  <a:gd name="connsiteX4" fmla="*/ 129477 w 129776"/>
                  <a:gd name="connsiteY4" fmla="*/ 95946 h 160277"/>
                  <a:gd name="connsiteX5" fmla="*/ 129477 w 129776"/>
                  <a:gd name="connsiteY5" fmla="*/ 116826 h 160277"/>
                  <a:gd name="connsiteX6" fmla="*/ 129477 w 129776"/>
                  <a:gd name="connsiteY6" fmla="*/ 149408 h 160277"/>
                  <a:gd name="connsiteX7" fmla="*/ 125967 w 129776"/>
                  <a:gd name="connsiteY7" fmla="*/ 157477 h 160277"/>
                  <a:gd name="connsiteX8" fmla="*/ 118391 w 129776"/>
                  <a:gd name="connsiteY8" fmla="*/ 160187 h 160277"/>
                  <a:gd name="connsiteX9" fmla="*/ 110815 w 129776"/>
                  <a:gd name="connsiteY9" fmla="*/ 157723 h 160277"/>
                  <a:gd name="connsiteX10" fmla="*/ 107304 w 129776"/>
                  <a:gd name="connsiteY10" fmla="*/ 150332 h 160277"/>
                  <a:gd name="connsiteX11" fmla="*/ 107304 w 129776"/>
                  <a:gd name="connsiteY11" fmla="*/ 127420 h 160277"/>
                  <a:gd name="connsiteX12" fmla="*/ 87779 w 129776"/>
                  <a:gd name="connsiteY12" fmla="*/ 147191 h 160277"/>
                  <a:gd name="connsiteX13" fmla="*/ 59138 w 129776"/>
                  <a:gd name="connsiteY13" fmla="*/ 154336 h 160277"/>
                  <a:gd name="connsiteX14" fmla="*/ 34008 w 129776"/>
                  <a:gd name="connsiteY14" fmla="*/ 148731 h 160277"/>
                  <a:gd name="connsiteX15" fmla="*/ 17070 w 129776"/>
                  <a:gd name="connsiteY15" fmla="*/ 132101 h 160277"/>
                  <a:gd name="connsiteX16" fmla="*/ 7092 w 129776"/>
                  <a:gd name="connsiteY16" fmla="*/ 107463 h 160277"/>
                  <a:gd name="connsiteX17" fmla="*/ 1857 w 129776"/>
                  <a:gd name="connsiteY17" fmla="*/ 77344 h 160277"/>
                  <a:gd name="connsiteX18" fmla="*/ -53 w 129776"/>
                  <a:gd name="connsiteY18" fmla="*/ 44762 h 160277"/>
                  <a:gd name="connsiteX19" fmla="*/ -53 w 129776"/>
                  <a:gd name="connsiteY19" fmla="*/ 12425 h 160277"/>
                  <a:gd name="connsiteX20" fmla="*/ 3212 w 129776"/>
                  <a:gd name="connsiteY20" fmla="*/ 4788 h 160277"/>
                  <a:gd name="connsiteX21" fmla="*/ 10357 w 129776"/>
                  <a:gd name="connsiteY21" fmla="*/ 1831 h 160277"/>
                  <a:gd name="connsiteX22" fmla="*/ 17748 w 129776"/>
                  <a:gd name="connsiteY22" fmla="*/ 4110 h 160277"/>
                  <a:gd name="connsiteX23" fmla="*/ 21197 w 129776"/>
                  <a:gd name="connsiteY23" fmla="*/ 11994 h 160277"/>
                  <a:gd name="connsiteX24" fmla="*/ 22059 w 129776"/>
                  <a:gd name="connsiteY24" fmla="*/ 53077 h 160277"/>
                  <a:gd name="connsiteX25" fmla="*/ 25755 w 129776"/>
                  <a:gd name="connsiteY25" fmla="*/ 92619 h 160277"/>
                  <a:gd name="connsiteX26" fmla="*/ 37026 w 129776"/>
                  <a:gd name="connsiteY26" fmla="*/ 122492 h 160277"/>
                  <a:gd name="connsiteX27" fmla="*/ 60678 w 129776"/>
                  <a:gd name="connsiteY27" fmla="*/ 134195 h 160277"/>
                  <a:gd name="connsiteX28" fmla="*/ 95417 w 129776"/>
                  <a:gd name="connsiteY28" fmla="*/ 106786 h 160277"/>
                  <a:gd name="connsiteX29" fmla="*/ 106688 w 129776"/>
                  <a:gd name="connsiteY29" fmla="*/ 29240 h 160277"/>
                  <a:gd name="connsiteX30" fmla="*/ 106688 w 129776"/>
                  <a:gd name="connsiteY30" fmla="*/ 10762 h 160277"/>
                  <a:gd name="connsiteX31" fmla="*/ 109953 w 129776"/>
                  <a:gd name="connsiteY31" fmla="*/ 3125 h 160277"/>
                  <a:gd name="connsiteX32" fmla="*/ 117098 w 129776"/>
                  <a:gd name="connsiteY32" fmla="*/ -16 h 160277"/>
                  <a:gd name="connsiteX33" fmla="*/ 124489 w 129776"/>
                  <a:gd name="connsiteY33" fmla="*/ 1770 h 160277"/>
                  <a:gd name="connsiteX34" fmla="*/ 128431 w 129776"/>
                  <a:gd name="connsiteY34" fmla="*/ 8791 h 160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29776" h="160277">
                    <a:moveTo>
                      <a:pt x="128430" y="8791"/>
                    </a:moveTo>
                    <a:cubicBezTo>
                      <a:pt x="128430" y="22835"/>
                      <a:pt x="128923" y="34229"/>
                      <a:pt x="129046" y="42914"/>
                    </a:cubicBezTo>
                    <a:cubicBezTo>
                      <a:pt x="129170" y="51599"/>
                      <a:pt x="129046" y="58867"/>
                      <a:pt x="129477" y="64718"/>
                    </a:cubicBezTo>
                    <a:cubicBezTo>
                      <a:pt x="129909" y="70569"/>
                      <a:pt x="129477" y="75805"/>
                      <a:pt x="129477" y="80424"/>
                    </a:cubicBezTo>
                    <a:lnTo>
                      <a:pt x="129477" y="95946"/>
                    </a:lnTo>
                    <a:cubicBezTo>
                      <a:pt x="129477" y="101612"/>
                      <a:pt x="129477" y="108572"/>
                      <a:pt x="129477" y="116826"/>
                    </a:cubicBezTo>
                    <a:cubicBezTo>
                      <a:pt x="129477" y="125079"/>
                      <a:pt x="129477" y="135919"/>
                      <a:pt x="129477" y="149408"/>
                    </a:cubicBezTo>
                    <a:cubicBezTo>
                      <a:pt x="129690" y="152509"/>
                      <a:pt x="128380" y="155519"/>
                      <a:pt x="125967" y="157477"/>
                    </a:cubicBezTo>
                    <a:cubicBezTo>
                      <a:pt x="123841" y="159248"/>
                      <a:pt x="121157" y="160208"/>
                      <a:pt x="118391" y="160187"/>
                    </a:cubicBezTo>
                    <a:cubicBezTo>
                      <a:pt x="115662" y="160228"/>
                      <a:pt x="112998" y="159361"/>
                      <a:pt x="110815" y="157723"/>
                    </a:cubicBezTo>
                    <a:cubicBezTo>
                      <a:pt x="108458" y="156022"/>
                      <a:pt x="107133" y="153234"/>
                      <a:pt x="107304" y="150332"/>
                    </a:cubicBezTo>
                    <a:lnTo>
                      <a:pt x="107304" y="127420"/>
                    </a:lnTo>
                    <a:cubicBezTo>
                      <a:pt x="102451" y="135462"/>
                      <a:pt x="95760" y="142238"/>
                      <a:pt x="87779" y="147191"/>
                    </a:cubicBezTo>
                    <a:cubicBezTo>
                      <a:pt x="79078" y="152179"/>
                      <a:pt x="69163" y="154653"/>
                      <a:pt x="59138" y="154336"/>
                    </a:cubicBezTo>
                    <a:cubicBezTo>
                      <a:pt x="50399" y="154904"/>
                      <a:pt x="41678" y="152959"/>
                      <a:pt x="34008" y="148731"/>
                    </a:cubicBezTo>
                    <a:cubicBezTo>
                      <a:pt x="27062" y="144689"/>
                      <a:pt x="21239" y="138972"/>
                      <a:pt x="17070" y="132101"/>
                    </a:cubicBezTo>
                    <a:cubicBezTo>
                      <a:pt x="12452" y="124473"/>
                      <a:pt x="9083" y="116155"/>
                      <a:pt x="7092" y="107463"/>
                    </a:cubicBezTo>
                    <a:cubicBezTo>
                      <a:pt x="4677" y="97552"/>
                      <a:pt x="2928" y="87490"/>
                      <a:pt x="1857" y="77344"/>
                    </a:cubicBezTo>
                    <a:cubicBezTo>
                      <a:pt x="687" y="66750"/>
                      <a:pt x="71" y="55849"/>
                      <a:pt x="-53" y="44762"/>
                    </a:cubicBezTo>
                    <a:cubicBezTo>
                      <a:pt x="-176" y="33675"/>
                      <a:pt x="-53" y="22896"/>
                      <a:pt x="-53" y="12425"/>
                    </a:cubicBezTo>
                    <a:cubicBezTo>
                      <a:pt x="-215" y="9510"/>
                      <a:pt x="992" y="6685"/>
                      <a:pt x="3212" y="4788"/>
                    </a:cubicBezTo>
                    <a:cubicBezTo>
                      <a:pt x="5215" y="3061"/>
                      <a:pt x="7720" y="2025"/>
                      <a:pt x="10357" y="1831"/>
                    </a:cubicBezTo>
                    <a:cubicBezTo>
                      <a:pt x="13009" y="1716"/>
                      <a:pt x="15621" y="2521"/>
                      <a:pt x="17748" y="4110"/>
                    </a:cubicBezTo>
                    <a:cubicBezTo>
                      <a:pt x="20153" y="5989"/>
                      <a:pt x="21449" y="8953"/>
                      <a:pt x="21197" y="11994"/>
                    </a:cubicBezTo>
                    <a:cubicBezTo>
                      <a:pt x="21526" y="25175"/>
                      <a:pt x="21813" y="38869"/>
                      <a:pt x="22059" y="53077"/>
                    </a:cubicBezTo>
                    <a:cubicBezTo>
                      <a:pt x="22276" y="66333"/>
                      <a:pt x="23511" y="79553"/>
                      <a:pt x="25755" y="92619"/>
                    </a:cubicBezTo>
                    <a:cubicBezTo>
                      <a:pt x="27362" y="103261"/>
                      <a:pt x="31203" y="113442"/>
                      <a:pt x="37026" y="122492"/>
                    </a:cubicBezTo>
                    <a:cubicBezTo>
                      <a:pt x="42309" y="130274"/>
                      <a:pt x="51287" y="134716"/>
                      <a:pt x="60678" y="134195"/>
                    </a:cubicBezTo>
                    <a:cubicBezTo>
                      <a:pt x="76856" y="134195"/>
                      <a:pt x="88436" y="125059"/>
                      <a:pt x="95417" y="106786"/>
                    </a:cubicBezTo>
                    <a:cubicBezTo>
                      <a:pt x="102397" y="88513"/>
                      <a:pt x="106154" y="62665"/>
                      <a:pt x="106688" y="29240"/>
                    </a:cubicBezTo>
                    <a:lnTo>
                      <a:pt x="106688" y="10762"/>
                    </a:lnTo>
                    <a:cubicBezTo>
                      <a:pt x="106526" y="7847"/>
                      <a:pt x="107733" y="5022"/>
                      <a:pt x="109953" y="3125"/>
                    </a:cubicBezTo>
                    <a:cubicBezTo>
                      <a:pt x="111975" y="1400"/>
                      <a:pt x="114460" y="307"/>
                      <a:pt x="117098" y="-16"/>
                    </a:cubicBezTo>
                    <a:cubicBezTo>
                      <a:pt x="119695" y="-316"/>
                      <a:pt x="122315" y="317"/>
                      <a:pt x="124489" y="1770"/>
                    </a:cubicBezTo>
                    <a:cubicBezTo>
                      <a:pt x="126851" y="3345"/>
                      <a:pt x="128316" y="5955"/>
                      <a:pt x="128431" y="8791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3" name="Forme libre : forme 102">
                <a:extLst>
                  <a:ext uri="{FF2B5EF4-FFF2-40B4-BE49-F238E27FC236}">
                    <a16:creationId xmlns:a16="http://schemas.microsoft.com/office/drawing/2014/main" id="{5389C50A-EC50-4178-9240-5818C7601CFC}"/>
                  </a:ext>
                </a:extLst>
              </p:cNvPr>
              <p:cNvSpPr/>
              <p:nvPr/>
            </p:nvSpPr>
            <p:spPr>
              <a:xfrm>
                <a:off x="9890179" y="1293844"/>
                <a:ext cx="116044" cy="162007"/>
              </a:xfrm>
              <a:custGeom>
                <a:avLst/>
                <a:gdLst>
                  <a:gd name="connsiteX0" fmla="*/ 18025 w 116044"/>
                  <a:gd name="connsiteY0" fmla="*/ 125391 h 162007"/>
                  <a:gd name="connsiteX1" fmla="*/ 37119 w 116044"/>
                  <a:gd name="connsiteY1" fmla="*/ 135985 h 162007"/>
                  <a:gd name="connsiteX2" fmla="*/ 62311 w 116044"/>
                  <a:gd name="connsiteY2" fmla="*/ 139311 h 162007"/>
                  <a:gd name="connsiteX3" fmla="*/ 84423 w 116044"/>
                  <a:gd name="connsiteY3" fmla="*/ 133952 h 162007"/>
                  <a:gd name="connsiteX4" fmla="*/ 93970 w 116044"/>
                  <a:gd name="connsiteY4" fmla="*/ 118246 h 162007"/>
                  <a:gd name="connsiteX5" fmla="*/ 87810 w 116044"/>
                  <a:gd name="connsiteY5" fmla="*/ 102971 h 162007"/>
                  <a:gd name="connsiteX6" fmla="*/ 71981 w 116044"/>
                  <a:gd name="connsiteY6" fmla="*/ 94163 h 162007"/>
                  <a:gd name="connsiteX7" fmla="*/ 51162 w 116044"/>
                  <a:gd name="connsiteY7" fmla="*/ 88312 h 162007"/>
                  <a:gd name="connsiteX8" fmla="*/ 30098 w 116044"/>
                  <a:gd name="connsiteY8" fmla="*/ 81845 h 162007"/>
                  <a:gd name="connsiteX9" fmla="*/ 13160 w 116044"/>
                  <a:gd name="connsiteY9" fmla="*/ 71066 h 162007"/>
                  <a:gd name="connsiteX10" fmla="*/ 5153 w 116044"/>
                  <a:gd name="connsiteY10" fmla="*/ 52157 h 162007"/>
                  <a:gd name="connsiteX11" fmla="*/ 8602 w 116044"/>
                  <a:gd name="connsiteY11" fmla="*/ 30168 h 162007"/>
                  <a:gd name="connsiteX12" fmla="*/ 20551 w 116044"/>
                  <a:gd name="connsiteY12" fmla="*/ 14215 h 162007"/>
                  <a:gd name="connsiteX13" fmla="*/ 37920 w 116044"/>
                  <a:gd name="connsiteY13" fmla="*/ 4299 h 162007"/>
                  <a:gd name="connsiteX14" fmla="*/ 58123 w 116044"/>
                  <a:gd name="connsiteY14" fmla="*/ 49 h 162007"/>
                  <a:gd name="connsiteX15" fmla="*/ 85840 w 116044"/>
                  <a:gd name="connsiteY15" fmla="*/ 5223 h 162007"/>
                  <a:gd name="connsiteX16" fmla="*/ 105857 w 116044"/>
                  <a:gd name="connsiteY16" fmla="*/ 21606 h 162007"/>
                  <a:gd name="connsiteX17" fmla="*/ 107582 w 116044"/>
                  <a:gd name="connsiteY17" fmla="*/ 29490 h 162007"/>
                  <a:gd name="connsiteX18" fmla="*/ 103887 w 116044"/>
                  <a:gd name="connsiteY18" fmla="*/ 35650 h 162007"/>
                  <a:gd name="connsiteX19" fmla="*/ 97173 w 116044"/>
                  <a:gd name="connsiteY19" fmla="*/ 37436 h 162007"/>
                  <a:gd name="connsiteX20" fmla="*/ 89782 w 116044"/>
                  <a:gd name="connsiteY20" fmla="*/ 32940 h 162007"/>
                  <a:gd name="connsiteX21" fmla="*/ 74999 w 116044"/>
                  <a:gd name="connsiteY21" fmla="*/ 23331 h 162007"/>
                  <a:gd name="connsiteX22" fmla="*/ 56521 w 116044"/>
                  <a:gd name="connsiteY22" fmla="*/ 20806 h 162007"/>
                  <a:gd name="connsiteX23" fmla="*/ 35272 w 116044"/>
                  <a:gd name="connsiteY23" fmla="*/ 28690 h 162007"/>
                  <a:gd name="connsiteX24" fmla="*/ 26587 w 116044"/>
                  <a:gd name="connsiteY24" fmla="*/ 47168 h 162007"/>
                  <a:gd name="connsiteX25" fmla="*/ 33362 w 116044"/>
                  <a:gd name="connsiteY25" fmla="*/ 58624 h 162007"/>
                  <a:gd name="connsiteX26" fmla="*/ 50362 w 116044"/>
                  <a:gd name="connsiteY26" fmla="*/ 65584 h 162007"/>
                  <a:gd name="connsiteX27" fmla="*/ 72166 w 116044"/>
                  <a:gd name="connsiteY27" fmla="*/ 71743 h 162007"/>
                  <a:gd name="connsiteX28" fmla="*/ 93538 w 116044"/>
                  <a:gd name="connsiteY28" fmla="*/ 80489 h 162007"/>
                  <a:gd name="connsiteX29" fmla="*/ 109675 w 116044"/>
                  <a:gd name="connsiteY29" fmla="*/ 95333 h 162007"/>
                  <a:gd name="connsiteX30" fmla="*/ 115835 w 116044"/>
                  <a:gd name="connsiteY30" fmla="*/ 119971 h 162007"/>
                  <a:gd name="connsiteX31" fmla="*/ 108629 w 116044"/>
                  <a:gd name="connsiteY31" fmla="*/ 140666 h 162007"/>
                  <a:gd name="connsiteX32" fmla="*/ 91629 w 116044"/>
                  <a:gd name="connsiteY32" fmla="*/ 154155 h 162007"/>
                  <a:gd name="connsiteX33" fmla="*/ 68778 w 116044"/>
                  <a:gd name="connsiteY33" fmla="*/ 160868 h 162007"/>
                  <a:gd name="connsiteX34" fmla="*/ 43709 w 116044"/>
                  <a:gd name="connsiteY34" fmla="*/ 161361 h 162007"/>
                  <a:gd name="connsiteX35" fmla="*/ 20612 w 116044"/>
                  <a:gd name="connsiteY35" fmla="*/ 155694 h 162007"/>
                  <a:gd name="connsiteX36" fmla="*/ 3428 w 116044"/>
                  <a:gd name="connsiteY36" fmla="*/ 144238 h 162007"/>
                  <a:gd name="connsiteX37" fmla="*/ -83 w 116044"/>
                  <a:gd name="connsiteY37" fmla="*/ 135307 h 162007"/>
                  <a:gd name="connsiteX38" fmla="*/ 3181 w 116044"/>
                  <a:gd name="connsiteY38" fmla="*/ 126992 h 162007"/>
                  <a:gd name="connsiteX39" fmla="*/ 10326 w 116044"/>
                  <a:gd name="connsiteY39" fmla="*/ 122927 h 162007"/>
                  <a:gd name="connsiteX40" fmla="*/ 18025 w 116044"/>
                  <a:gd name="connsiteY40" fmla="*/ 125391 h 162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16044" h="162007">
                    <a:moveTo>
                      <a:pt x="18025" y="125391"/>
                    </a:moveTo>
                    <a:cubicBezTo>
                      <a:pt x="23408" y="130458"/>
                      <a:pt x="29971" y="134100"/>
                      <a:pt x="37119" y="135985"/>
                    </a:cubicBezTo>
                    <a:cubicBezTo>
                      <a:pt x="45276" y="138474"/>
                      <a:pt x="53788" y="139598"/>
                      <a:pt x="62311" y="139311"/>
                    </a:cubicBezTo>
                    <a:cubicBezTo>
                      <a:pt x="69990" y="139208"/>
                      <a:pt x="77548" y="137377"/>
                      <a:pt x="84423" y="133952"/>
                    </a:cubicBezTo>
                    <a:cubicBezTo>
                      <a:pt x="90495" y="131137"/>
                      <a:pt x="94266" y="124933"/>
                      <a:pt x="93970" y="118246"/>
                    </a:cubicBezTo>
                    <a:cubicBezTo>
                      <a:pt x="94340" y="112484"/>
                      <a:pt x="92074" y="106865"/>
                      <a:pt x="87810" y="102971"/>
                    </a:cubicBezTo>
                    <a:cubicBezTo>
                      <a:pt x="83124" y="99082"/>
                      <a:pt x="77756" y="96096"/>
                      <a:pt x="71981" y="94163"/>
                    </a:cubicBezTo>
                    <a:cubicBezTo>
                      <a:pt x="65163" y="91805"/>
                      <a:pt x="58211" y="89851"/>
                      <a:pt x="51162" y="88312"/>
                    </a:cubicBezTo>
                    <a:cubicBezTo>
                      <a:pt x="43965" y="86777"/>
                      <a:pt x="36916" y="84613"/>
                      <a:pt x="30098" y="81845"/>
                    </a:cubicBezTo>
                    <a:cubicBezTo>
                      <a:pt x="23843" y="79313"/>
                      <a:pt x="18102" y="75660"/>
                      <a:pt x="13160" y="71066"/>
                    </a:cubicBezTo>
                    <a:cubicBezTo>
                      <a:pt x="8163" y="66024"/>
                      <a:pt x="5296" y="59254"/>
                      <a:pt x="5153" y="52157"/>
                    </a:cubicBezTo>
                    <a:cubicBezTo>
                      <a:pt x="4436" y="44654"/>
                      <a:pt x="5622" y="37091"/>
                      <a:pt x="8602" y="30168"/>
                    </a:cubicBezTo>
                    <a:cubicBezTo>
                      <a:pt x="11373" y="24042"/>
                      <a:pt x="15452" y="18597"/>
                      <a:pt x="20551" y="14215"/>
                    </a:cubicBezTo>
                    <a:cubicBezTo>
                      <a:pt x="25655" y="9832"/>
                      <a:pt x="31551" y="6466"/>
                      <a:pt x="37920" y="4299"/>
                    </a:cubicBezTo>
                    <a:cubicBezTo>
                      <a:pt x="44460" y="2078"/>
                      <a:pt x="51243" y="651"/>
                      <a:pt x="58123" y="49"/>
                    </a:cubicBezTo>
                    <a:cubicBezTo>
                      <a:pt x="67652" y="-622"/>
                      <a:pt x="77194" y="1159"/>
                      <a:pt x="85840" y="5223"/>
                    </a:cubicBezTo>
                    <a:cubicBezTo>
                      <a:pt x="93898" y="8729"/>
                      <a:pt x="100827" y="14400"/>
                      <a:pt x="105857" y="21606"/>
                    </a:cubicBezTo>
                    <a:cubicBezTo>
                      <a:pt x="107489" y="23887"/>
                      <a:pt x="108113" y="26737"/>
                      <a:pt x="107582" y="29490"/>
                    </a:cubicBezTo>
                    <a:cubicBezTo>
                      <a:pt x="107095" y="31907"/>
                      <a:pt x="105790" y="34083"/>
                      <a:pt x="103887" y="35650"/>
                    </a:cubicBezTo>
                    <a:cubicBezTo>
                      <a:pt x="102002" y="37167"/>
                      <a:pt x="99563" y="37816"/>
                      <a:pt x="97173" y="37436"/>
                    </a:cubicBezTo>
                    <a:cubicBezTo>
                      <a:pt x="94207" y="36986"/>
                      <a:pt x="91545" y="35367"/>
                      <a:pt x="89782" y="32940"/>
                    </a:cubicBezTo>
                    <a:cubicBezTo>
                      <a:pt x="85729" y="28558"/>
                      <a:pt x="80649" y="25256"/>
                      <a:pt x="74999" y="23331"/>
                    </a:cubicBezTo>
                    <a:cubicBezTo>
                      <a:pt x="69108" y="21111"/>
                      <a:pt x="62792" y="20248"/>
                      <a:pt x="56521" y="20806"/>
                    </a:cubicBezTo>
                    <a:cubicBezTo>
                      <a:pt x="48882" y="21579"/>
                      <a:pt x="41567" y="24293"/>
                      <a:pt x="35272" y="28690"/>
                    </a:cubicBezTo>
                    <a:cubicBezTo>
                      <a:pt x="29249" y="32825"/>
                      <a:pt x="25928" y="39891"/>
                      <a:pt x="26587" y="47168"/>
                    </a:cubicBezTo>
                    <a:cubicBezTo>
                      <a:pt x="26411" y="51983"/>
                      <a:pt x="29058" y="56459"/>
                      <a:pt x="33362" y="58624"/>
                    </a:cubicBezTo>
                    <a:cubicBezTo>
                      <a:pt x="38768" y="61536"/>
                      <a:pt x="44466" y="63869"/>
                      <a:pt x="50362" y="65584"/>
                    </a:cubicBezTo>
                    <a:cubicBezTo>
                      <a:pt x="57219" y="67678"/>
                      <a:pt x="64487" y="69731"/>
                      <a:pt x="72166" y="71743"/>
                    </a:cubicBezTo>
                    <a:cubicBezTo>
                      <a:pt x="79636" y="73729"/>
                      <a:pt x="86819" y="76669"/>
                      <a:pt x="93538" y="80489"/>
                    </a:cubicBezTo>
                    <a:cubicBezTo>
                      <a:pt x="99964" y="84163"/>
                      <a:pt x="105480" y="89236"/>
                      <a:pt x="109675" y="95333"/>
                    </a:cubicBezTo>
                    <a:cubicBezTo>
                      <a:pt x="114291" y="102684"/>
                      <a:pt x="116448" y="111313"/>
                      <a:pt x="115835" y="119971"/>
                    </a:cubicBezTo>
                    <a:cubicBezTo>
                      <a:pt x="115751" y="127470"/>
                      <a:pt x="113220" y="134736"/>
                      <a:pt x="108629" y="140666"/>
                    </a:cubicBezTo>
                    <a:cubicBezTo>
                      <a:pt x="104057" y="146392"/>
                      <a:pt x="98244" y="151005"/>
                      <a:pt x="91629" y="154155"/>
                    </a:cubicBezTo>
                    <a:cubicBezTo>
                      <a:pt x="84401" y="157552"/>
                      <a:pt x="76694" y="159817"/>
                      <a:pt x="68778" y="160868"/>
                    </a:cubicBezTo>
                    <a:cubicBezTo>
                      <a:pt x="60475" y="162077"/>
                      <a:pt x="52053" y="162242"/>
                      <a:pt x="43709" y="161361"/>
                    </a:cubicBezTo>
                    <a:cubicBezTo>
                      <a:pt x="35787" y="160539"/>
                      <a:pt x="28015" y="158633"/>
                      <a:pt x="20612" y="155694"/>
                    </a:cubicBezTo>
                    <a:cubicBezTo>
                      <a:pt x="14086" y="153235"/>
                      <a:pt x="8208" y="149316"/>
                      <a:pt x="3428" y="144238"/>
                    </a:cubicBezTo>
                    <a:cubicBezTo>
                      <a:pt x="985" y="141933"/>
                      <a:pt x="-302" y="138659"/>
                      <a:pt x="-83" y="135307"/>
                    </a:cubicBezTo>
                    <a:cubicBezTo>
                      <a:pt x="121" y="132265"/>
                      <a:pt x="1261" y="129361"/>
                      <a:pt x="3181" y="126992"/>
                    </a:cubicBezTo>
                    <a:cubicBezTo>
                      <a:pt x="4970" y="124791"/>
                      <a:pt x="7520" y="123340"/>
                      <a:pt x="10326" y="122927"/>
                    </a:cubicBezTo>
                    <a:cubicBezTo>
                      <a:pt x="13129" y="122585"/>
                      <a:pt x="15942" y="123485"/>
                      <a:pt x="18025" y="125391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4" name="Forme libre : forme 103">
                <a:extLst>
                  <a:ext uri="{FF2B5EF4-FFF2-40B4-BE49-F238E27FC236}">
                    <a16:creationId xmlns:a16="http://schemas.microsoft.com/office/drawing/2014/main" id="{053B92CA-A365-4D58-8491-02BB20685C68}"/>
                  </a:ext>
                </a:extLst>
              </p:cNvPr>
              <p:cNvSpPr/>
              <p:nvPr/>
            </p:nvSpPr>
            <p:spPr>
              <a:xfrm>
                <a:off x="7940500" y="1622874"/>
                <a:ext cx="116014" cy="161822"/>
              </a:xfrm>
              <a:custGeom>
                <a:avLst/>
                <a:gdLst>
                  <a:gd name="connsiteX0" fmla="*/ 18409 w 116014"/>
                  <a:gd name="connsiteY0" fmla="*/ 125391 h 161822"/>
                  <a:gd name="connsiteX1" fmla="*/ 37503 w 116014"/>
                  <a:gd name="connsiteY1" fmla="*/ 135985 h 161822"/>
                  <a:gd name="connsiteX2" fmla="*/ 62633 w 116014"/>
                  <a:gd name="connsiteY2" fmla="*/ 139372 h 161822"/>
                  <a:gd name="connsiteX3" fmla="*/ 84806 w 116014"/>
                  <a:gd name="connsiteY3" fmla="*/ 133952 h 161822"/>
                  <a:gd name="connsiteX4" fmla="*/ 94353 w 116014"/>
                  <a:gd name="connsiteY4" fmla="*/ 118246 h 161822"/>
                  <a:gd name="connsiteX5" fmla="*/ 88194 w 116014"/>
                  <a:gd name="connsiteY5" fmla="*/ 102971 h 161822"/>
                  <a:gd name="connsiteX6" fmla="*/ 72303 w 116014"/>
                  <a:gd name="connsiteY6" fmla="*/ 94163 h 161822"/>
                  <a:gd name="connsiteX7" fmla="*/ 51484 w 116014"/>
                  <a:gd name="connsiteY7" fmla="*/ 88373 h 161822"/>
                  <a:gd name="connsiteX8" fmla="*/ 30481 w 116014"/>
                  <a:gd name="connsiteY8" fmla="*/ 81844 h 161822"/>
                  <a:gd name="connsiteX9" fmla="*/ 13543 w 116014"/>
                  <a:gd name="connsiteY9" fmla="*/ 71066 h 161822"/>
                  <a:gd name="connsiteX10" fmla="*/ 5536 w 116014"/>
                  <a:gd name="connsiteY10" fmla="*/ 52156 h 161822"/>
                  <a:gd name="connsiteX11" fmla="*/ 8985 w 116014"/>
                  <a:gd name="connsiteY11" fmla="*/ 30168 h 161822"/>
                  <a:gd name="connsiteX12" fmla="*/ 20565 w 116014"/>
                  <a:gd name="connsiteY12" fmla="*/ 14215 h 161822"/>
                  <a:gd name="connsiteX13" fmla="*/ 37872 w 116014"/>
                  <a:gd name="connsiteY13" fmla="*/ 4299 h 161822"/>
                  <a:gd name="connsiteX14" fmla="*/ 58075 w 116014"/>
                  <a:gd name="connsiteY14" fmla="*/ 49 h 161822"/>
                  <a:gd name="connsiteX15" fmla="*/ 85854 w 116014"/>
                  <a:gd name="connsiteY15" fmla="*/ 5223 h 161822"/>
                  <a:gd name="connsiteX16" fmla="*/ 105810 w 116014"/>
                  <a:gd name="connsiteY16" fmla="*/ 21606 h 161822"/>
                  <a:gd name="connsiteX17" fmla="*/ 103839 w 116014"/>
                  <a:gd name="connsiteY17" fmla="*/ 35526 h 161822"/>
                  <a:gd name="connsiteX18" fmla="*/ 97125 w 116014"/>
                  <a:gd name="connsiteY18" fmla="*/ 37313 h 161822"/>
                  <a:gd name="connsiteX19" fmla="*/ 89734 w 116014"/>
                  <a:gd name="connsiteY19" fmla="*/ 32878 h 161822"/>
                  <a:gd name="connsiteX20" fmla="*/ 75013 w 116014"/>
                  <a:gd name="connsiteY20" fmla="*/ 23208 h 161822"/>
                  <a:gd name="connsiteX21" fmla="*/ 56535 w 116014"/>
                  <a:gd name="connsiteY21" fmla="*/ 20744 h 161822"/>
                  <a:gd name="connsiteX22" fmla="*/ 35285 w 116014"/>
                  <a:gd name="connsiteY22" fmla="*/ 28566 h 161822"/>
                  <a:gd name="connsiteX23" fmla="*/ 26601 w 116014"/>
                  <a:gd name="connsiteY23" fmla="*/ 47044 h 161822"/>
                  <a:gd name="connsiteX24" fmla="*/ 33314 w 116014"/>
                  <a:gd name="connsiteY24" fmla="*/ 58501 h 161822"/>
                  <a:gd name="connsiteX25" fmla="*/ 50376 w 116014"/>
                  <a:gd name="connsiteY25" fmla="*/ 65461 h 161822"/>
                  <a:gd name="connsiteX26" fmla="*/ 72118 w 116014"/>
                  <a:gd name="connsiteY26" fmla="*/ 71620 h 161822"/>
                  <a:gd name="connsiteX27" fmla="*/ 93552 w 116014"/>
                  <a:gd name="connsiteY27" fmla="*/ 80366 h 161822"/>
                  <a:gd name="connsiteX28" fmla="*/ 109628 w 116014"/>
                  <a:gd name="connsiteY28" fmla="*/ 95210 h 161822"/>
                  <a:gd name="connsiteX29" fmla="*/ 115787 w 116014"/>
                  <a:gd name="connsiteY29" fmla="*/ 119848 h 161822"/>
                  <a:gd name="connsiteX30" fmla="*/ 108581 w 116014"/>
                  <a:gd name="connsiteY30" fmla="*/ 140481 h 161822"/>
                  <a:gd name="connsiteX31" fmla="*/ 91581 w 116014"/>
                  <a:gd name="connsiteY31" fmla="*/ 153970 h 161822"/>
                  <a:gd name="connsiteX32" fmla="*/ 68730 w 116014"/>
                  <a:gd name="connsiteY32" fmla="*/ 160684 h 161822"/>
                  <a:gd name="connsiteX33" fmla="*/ 43662 w 116014"/>
                  <a:gd name="connsiteY33" fmla="*/ 161176 h 161822"/>
                  <a:gd name="connsiteX34" fmla="*/ 20626 w 116014"/>
                  <a:gd name="connsiteY34" fmla="*/ 155571 h 161822"/>
                  <a:gd name="connsiteX35" fmla="*/ 3380 w 116014"/>
                  <a:gd name="connsiteY35" fmla="*/ 144054 h 161822"/>
                  <a:gd name="connsiteX36" fmla="*/ -69 w 116014"/>
                  <a:gd name="connsiteY36" fmla="*/ 135122 h 161822"/>
                  <a:gd name="connsiteX37" fmla="*/ 3195 w 116014"/>
                  <a:gd name="connsiteY37" fmla="*/ 126807 h 161822"/>
                  <a:gd name="connsiteX38" fmla="*/ 10340 w 116014"/>
                  <a:gd name="connsiteY38" fmla="*/ 122742 h 161822"/>
                  <a:gd name="connsiteX39" fmla="*/ 18409 w 116014"/>
                  <a:gd name="connsiteY39" fmla="*/ 125391 h 161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16014" h="161822">
                    <a:moveTo>
                      <a:pt x="18409" y="125391"/>
                    </a:moveTo>
                    <a:cubicBezTo>
                      <a:pt x="23759" y="130502"/>
                      <a:pt x="30335" y="134150"/>
                      <a:pt x="37503" y="135985"/>
                    </a:cubicBezTo>
                    <a:cubicBezTo>
                      <a:pt x="45641" y="138468"/>
                      <a:pt x="54128" y="139612"/>
                      <a:pt x="62633" y="139372"/>
                    </a:cubicBezTo>
                    <a:cubicBezTo>
                      <a:pt x="70337" y="139249"/>
                      <a:pt x="77915" y="137397"/>
                      <a:pt x="84806" y="133952"/>
                    </a:cubicBezTo>
                    <a:cubicBezTo>
                      <a:pt x="90879" y="131136"/>
                      <a:pt x="94649" y="124933"/>
                      <a:pt x="94353" y="118246"/>
                    </a:cubicBezTo>
                    <a:cubicBezTo>
                      <a:pt x="94723" y="112484"/>
                      <a:pt x="92458" y="106864"/>
                      <a:pt x="88194" y="102971"/>
                    </a:cubicBezTo>
                    <a:cubicBezTo>
                      <a:pt x="83489" y="99075"/>
                      <a:pt x="78100" y="96088"/>
                      <a:pt x="72303" y="94163"/>
                    </a:cubicBezTo>
                    <a:cubicBezTo>
                      <a:pt x="65492" y="91798"/>
                      <a:pt x="58539" y="89864"/>
                      <a:pt x="51484" y="88373"/>
                    </a:cubicBezTo>
                    <a:cubicBezTo>
                      <a:pt x="44302" y="86828"/>
                      <a:pt x="37273" y="84643"/>
                      <a:pt x="30481" y="81844"/>
                    </a:cubicBezTo>
                    <a:cubicBezTo>
                      <a:pt x="24221" y="79322"/>
                      <a:pt x="18479" y="75668"/>
                      <a:pt x="13543" y="71066"/>
                    </a:cubicBezTo>
                    <a:cubicBezTo>
                      <a:pt x="8513" y="66046"/>
                      <a:pt x="5641" y="59262"/>
                      <a:pt x="5536" y="52156"/>
                    </a:cubicBezTo>
                    <a:cubicBezTo>
                      <a:pt x="4789" y="44653"/>
                      <a:pt x="5977" y="37083"/>
                      <a:pt x="8985" y="30168"/>
                    </a:cubicBezTo>
                    <a:cubicBezTo>
                      <a:pt x="11628" y="24065"/>
                      <a:pt x="15581" y="18619"/>
                      <a:pt x="20565" y="14215"/>
                    </a:cubicBezTo>
                    <a:cubicBezTo>
                      <a:pt x="25656" y="9846"/>
                      <a:pt x="31528" y="6481"/>
                      <a:pt x="37872" y="4299"/>
                    </a:cubicBezTo>
                    <a:cubicBezTo>
                      <a:pt x="44412" y="2078"/>
                      <a:pt x="51195" y="651"/>
                      <a:pt x="58075" y="49"/>
                    </a:cubicBezTo>
                    <a:cubicBezTo>
                      <a:pt x="67624" y="-622"/>
                      <a:pt x="77186" y="1159"/>
                      <a:pt x="85854" y="5223"/>
                    </a:cubicBezTo>
                    <a:cubicBezTo>
                      <a:pt x="93893" y="8733"/>
                      <a:pt x="100801" y="14405"/>
                      <a:pt x="105810" y="21606"/>
                    </a:cubicBezTo>
                    <a:cubicBezTo>
                      <a:pt x="108985" y="26026"/>
                      <a:pt x="108117" y="32163"/>
                      <a:pt x="103839" y="35526"/>
                    </a:cubicBezTo>
                    <a:cubicBezTo>
                      <a:pt x="101957" y="37051"/>
                      <a:pt x="99515" y="37701"/>
                      <a:pt x="97125" y="37313"/>
                    </a:cubicBezTo>
                    <a:cubicBezTo>
                      <a:pt x="94184" y="36835"/>
                      <a:pt x="91539" y="35248"/>
                      <a:pt x="89734" y="32878"/>
                    </a:cubicBezTo>
                    <a:cubicBezTo>
                      <a:pt x="85716" y="28471"/>
                      <a:pt x="80653" y="25145"/>
                      <a:pt x="75013" y="23208"/>
                    </a:cubicBezTo>
                    <a:cubicBezTo>
                      <a:pt x="69122" y="20988"/>
                      <a:pt x="62801" y="20145"/>
                      <a:pt x="56535" y="20744"/>
                    </a:cubicBezTo>
                    <a:cubicBezTo>
                      <a:pt x="48889" y="21446"/>
                      <a:pt x="41561" y="24144"/>
                      <a:pt x="35285" y="28566"/>
                    </a:cubicBezTo>
                    <a:cubicBezTo>
                      <a:pt x="29241" y="32684"/>
                      <a:pt x="25914" y="39763"/>
                      <a:pt x="26601" y="47044"/>
                    </a:cubicBezTo>
                    <a:cubicBezTo>
                      <a:pt x="26413" y="51846"/>
                      <a:pt x="29034" y="56318"/>
                      <a:pt x="33314" y="58501"/>
                    </a:cubicBezTo>
                    <a:cubicBezTo>
                      <a:pt x="38747" y="61401"/>
                      <a:pt x="44464" y="63734"/>
                      <a:pt x="50376" y="65461"/>
                    </a:cubicBezTo>
                    <a:cubicBezTo>
                      <a:pt x="57151" y="67555"/>
                      <a:pt x="64419" y="69649"/>
                      <a:pt x="72118" y="71620"/>
                    </a:cubicBezTo>
                    <a:cubicBezTo>
                      <a:pt x="79608" y="73606"/>
                      <a:pt x="86811" y="76545"/>
                      <a:pt x="93552" y="80366"/>
                    </a:cubicBezTo>
                    <a:cubicBezTo>
                      <a:pt x="99977" y="84017"/>
                      <a:pt x="105478" y="89096"/>
                      <a:pt x="109628" y="95210"/>
                    </a:cubicBezTo>
                    <a:cubicBezTo>
                      <a:pt x="114296" y="102538"/>
                      <a:pt x="116458" y="111185"/>
                      <a:pt x="115787" y="119848"/>
                    </a:cubicBezTo>
                    <a:cubicBezTo>
                      <a:pt x="115721" y="127331"/>
                      <a:pt x="113188" y="134584"/>
                      <a:pt x="108581" y="140481"/>
                    </a:cubicBezTo>
                    <a:cubicBezTo>
                      <a:pt x="104044" y="146242"/>
                      <a:pt x="98222" y="150862"/>
                      <a:pt x="91581" y="153970"/>
                    </a:cubicBezTo>
                    <a:cubicBezTo>
                      <a:pt x="84371" y="157412"/>
                      <a:pt x="76656" y="159678"/>
                      <a:pt x="68730" y="160684"/>
                    </a:cubicBezTo>
                    <a:cubicBezTo>
                      <a:pt x="60427" y="161893"/>
                      <a:pt x="52006" y="162059"/>
                      <a:pt x="43662" y="161176"/>
                    </a:cubicBezTo>
                    <a:cubicBezTo>
                      <a:pt x="35766" y="160353"/>
                      <a:pt x="28018" y="158467"/>
                      <a:pt x="20626" y="155571"/>
                    </a:cubicBezTo>
                    <a:cubicBezTo>
                      <a:pt x="14081" y="153085"/>
                      <a:pt x="8184" y="149147"/>
                      <a:pt x="3380" y="144054"/>
                    </a:cubicBezTo>
                    <a:cubicBezTo>
                      <a:pt x="922" y="141762"/>
                      <a:pt x="-349" y="138471"/>
                      <a:pt x="-69" y="135122"/>
                    </a:cubicBezTo>
                    <a:cubicBezTo>
                      <a:pt x="107" y="132074"/>
                      <a:pt x="1250" y="129161"/>
                      <a:pt x="3195" y="126807"/>
                    </a:cubicBezTo>
                    <a:cubicBezTo>
                      <a:pt x="4964" y="124582"/>
                      <a:pt x="7524" y="123125"/>
                      <a:pt x="10340" y="122742"/>
                    </a:cubicBezTo>
                    <a:cubicBezTo>
                      <a:pt x="13291" y="122361"/>
                      <a:pt x="16257" y="123335"/>
                      <a:pt x="18409" y="125391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5" name="Forme libre : forme 104">
                <a:extLst>
                  <a:ext uri="{FF2B5EF4-FFF2-40B4-BE49-F238E27FC236}">
                    <a16:creationId xmlns:a16="http://schemas.microsoft.com/office/drawing/2014/main" id="{06F5D353-F2C2-4069-9392-3FF8A9AB6BC8}"/>
                  </a:ext>
                </a:extLst>
              </p:cNvPr>
              <p:cNvSpPr/>
              <p:nvPr/>
            </p:nvSpPr>
            <p:spPr>
              <a:xfrm>
                <a:off x="8082694" y="1633348"/>
                <a:ext cx="132548" cy="142072"/>
              </a:xfrm>
              <a:custGeom>
                <a:avLst/>
                <a:gdLst>
                  <a:gd name="connsiteX0" fmla="*/ 67768 w 132548"/>
                  <a:gd name="connsiteY0" fmla="*/ 141894 h 142072"/>
                  <a:gd name="connsiteX1" fmla="*/ 37526 w 132548"/>
                  <a:gd name="connsiteY1" fmla="*/ 136474 h 142072"/>
                  <a:gd name="connsiteX2" fmla="*/ 16092 w 132548"/>
                  <a:gd name="connsiteY2" fmla="*/ 120521 h 142072"/>
                  <a:gd name="connsiteX3" fmla="*/ 3774 w 132548"/>
                  <a:gd name="connsiteY3" fmla="*/ 97486 h 142072"/>
                  <a:gd name="connsiteX4" fmla="*/ -107 w 132548"/>
                  <a:gd name="connsiteY4" fmla="*/ 71124 h 142072"/>
                  <a:gd name="connsiteX5" fmla="*/ 4205 w 132548"/>
                  <a:gd name="connsiteY5" fmla="*/ 45008 h 142072"/>
                  <a:gd name="connsiteX6" fmla="*/ 16955 w 132548"/>
                  <a:gd name="connsiteY6" fmla="*/ 22465 h 142072"/>
                  <a:gd name="connsiteX7" fmla="*/ 37711 w 132548"/>
                  <a:gd name="connsiteY7" fmla="*/ 6451 h 142072"/>
                  <a:gd name="connsiteX8" fmla="*/ 66475 w 132548"/>
                  <a:gd name="connsiteY8" fmla="*/ -78 h 142072"/>
                  <a:gd name="connsiteX9" fmla="*/ 95486 w 132548"/>
                  <a:gd name="connsiteY9" fmla="*/ 6082 h 142072"/>
                  <a:gd name="connsiteX10" fmla="*/ 116243 w 132548"/>
                  <a:gd name="connsiteY10" fmla="*/ 22280 h 142072"/>
                  <a:gd name="connsiteX11" fmla="*/ 128561 w 132548"/>
                  <a:gd name="connsiteY11" fmla="*/ 45501 h 142072"/>
                  <a:gd name="connsiteX12" fmla="*/ 132442 w 132548"/>
                  <a:gd name="connsiteY12" fmla="*/ 72109 h 142072"/>
                  <a:gd name="connsiteX13" fmla="*/ 128315 w 132548"/>
                  <a:gd name="connsiteY13" fmla="*/ 97547 h 142072"/>
                  <a:gd name="connsiteX14" fmla="*/ 115996 w 132548"/>
                  <a:gd name="connsiteY14" fmla="*/ 119905 h 142072"/>
                  <a:gd name="connsiteX15" fmla="*/ 95917 w 132548"/>
                  <a:gd name="connsiteY15" fmla="*/ 135858 h 142072"/>
                  <a:gd name="connsiteX16" fmla="*/ 67769 w 132548"/>
                  <a:gd name="connsiteY16" fmla="*/ 141894 h 142072"/>
                  <a:gd name="connsiteX17" fmla="*/ 67768 w 132548"/>
                  <a:gd name="connsiteY17" fmla="*/ 120768 h 142072"/>
                  <a:gd name="connsiteX18" fmla="*/ 86616 w 132548"/>
                  <a:gd name="connsiteY18" fmla="*/ 116764 h 142072"/>
                  <a:gd name="connsiteX19" fmla="*/ 100105 w 132548"/>
                  <a:gd name="connsiteY19" fmla="*/ 105739 h 142072"/>
                  <a:gd name="connsiteX20" fmla="*/ 108112 w 132548"/>
                  <a:gd name="connsiteY20" fmla="*/ 89786 h 142072"/>
                  <a:gd name="connsiteX21" fmla="*/ 110760 w 132548"/>
                  <a:gd name="connsiteY21" fmla="*/ 71309 h 142072"/>
                  <a:gd name="connsiteX22" fmla="*/ 107927 w 132548"/>
                  <a:gd name="connsiteY22" fmla="*/ 52831 h 142072"/>
                  <a:gd name="connsiteX23" fmla="*/ 99242 w 132548"/>
                  <a:gd name="connsiteY23" fmla="*/ 36878 h 142072"/>
                  <a:gd name="connsiteX24" fmla="*/ 84891 w 132548"/>
                  <a:gd name="connsiteY24" fmla="*/ 25853 h 142072"/>
                  <a:gd name="connsiteX25" fmla="*/ 46519 w 132548"/>
                  <a:gd name="connsiteY25" fmla="*/ 26715 h 142072"/>
                  <a:gd name="connsiteX26" fmla="*/ 32845 w 132548"/>
                  <a:gd name="connsiteY26" fmla="*/ 38233 h 142072"/>
                  <a:gd name="connsiteX27" fmla="*/ 24592 w 132548"/>
                  <a:gd name="connsiteY27" fmla="*/ 53939 h 142072"/>
                  <a:gd name="connsiteX28" fmla="*/ 21758 w 132548"/>
                  <a:gd name="connsiteY28" fmla="*/ 72109 h 142072"/>
                  <a:gd name="connsiteX29" fmla="*/ 34077 w 132548"/>
                  <a:gd name="connsiteY29" fmla="*/ 105185 h 142072"/>
                  <a:gd name="connsiteX30" fmla="*/ 68015 w 132548"/>
                  <a:gd name="connsiteY30" fmla="*/ 120768 h 142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32548" h="142072">
                    <a:moveTo>
                      <a:pt x="67768" y="141894"/>
                    </a:moveTo>
                    <a:cubicBezTo>
                      <a:pt x="57406" y="142427"/>
                      <a:pt x="47059" y="140573"/>
                      <a:pt x="37526" y="136474"/>
                    </a:cubicBezTo>
                    <a:cubicBezTo>
                      <a:pt x="29249" y="132877"/>
                      <a:pt x="21914" y="127417"/>
                      <a:pt x="16092" y="120521"/>
                    </a:cubicBezTo>
                    <a:cubicBezTo>
                      <a:pt x="10483" y="113746"/>
                      <a:pt x="6294" y="105912"/>
                      <a:pt x="3774" y="97486"/>
                    </a:cubicBezTo>
                    <a:cubicBezTo>
                      <a:pt x="1190" y="88937"/>
                      <a:pt x="-118" y="80054"/>
                      <a:pt x="-107" y="71124"/>
                    </a:cubicBezTo>
                    <a:cubicBezTo>
                      <a:pt x="-139" y="62239"/>
                      <a:pt x="1319" y="53411"/>
                      <a:pt x="4205" y="45008"/>
                    </a:cubicBezTo>
                    <a:cubicBezTo>
                      <a:pt x="6993" y="36756"/>
                      <a:pt x="11320" y="29107"/>
                      <a:pt x="16955" y="22465"/>
                    </a:cubicBezTo>
                    <a:cubicBezTo>
                      <a:pt x="22704" y="15762"/>
                      <a:pt x="29769" y="10312"/>
                      <a:pt x="37711" y="6451"/>
                    </a:cubicBezTo>
                    <a:cubicBezTo>
                      <a:pt x="46714" y="2217"/>
                      <a:pt x="56528" y="-11"/>
                      <a:pt x="66475" y="-78"/>
                    </a:cubicBezTo>
                    <a:cubicBezTo>
                      <a:pt x="76489" y="-264"/>
                      <a:pt x="86412" y="1843"/>
                      <a:pt x="95486" y="6082"/>
                    </a:cubicBezTo>
                    <a:cubicBezTo>
                      <a:pt x="103524" y="9869"/>
                      <a:pt x="110616" y="15403"/>
                      <a:pt x="116243" y="22280"/>
                    </a:cubicBezTo>
                    <a:cubicBezTo>
                      <a:pt x="121825" y="29142"/>
                      <a:pt x="126010" y="37031"/>
                      <a:pt x="128561" y="45501"/>
                    </a:cubicBezTo>
                    <a:cubicBezTo>
                      <a:pt x="131141" y="54135"/>
                      <a:pt x="132448" y="63098"/>
                      <a:pt x="132442" y="72109"/>
                    </a:cubicBezTo>
                    <a:cubicBezTo>
                      <a:pt x="132459" y="80757"/>
                      <a:pt x="131066" y="89349"/>
                      <a:pt x="128315" y="97547"/>
                    </a:cubicBezTo>
                    <a:cubicBezTo>
                      <a:pt x="125619" y="105695"/>
                      <a:pt x="121444" y="113274"/>
                      <a:pt x="115996" y="119905"/>
                    </a:cubicBezTo>
                    <a:cubicBezTo>
                      <a:pt x="110551" y="126628"/>
                      <a:pt x="103696" y="132074"/>
                      <a:pt x="95917" y="135858"/>
                    </a:cubicBezTo>
                    <a:cubicBezTo>
                      <a:pt x="87143" y="140065"/>
                      <a:pt x="77497" y="142134"/>
                      <a:pt x="67769" y="141894"/>
                    </a:cubicBezTo>
                    <a:close/>
                    <a:moveTo>
                      <a:pt x="67768" y="120768"/>
                    </a:moveTo>
                    <a:cubicBezTo>
                      <a:pt x="74277" y="120916"/>
                      <a:pt x="80730" y="119545"/>
                      <a:pt x="86616" y="116764"/>
                    </a:cubicBezTo>
                    <a:cubicBezTo>
                      <a:pt x="91870" y="114129"/>
                      <a:pt x="96477" y="110364"/>
                      <a:pt x="100105" y="105739"/>
                    </a:cubicBezTo>
                    <a:cubicBezTo>
                      <a:pt x="103771" y="100983"/>
                      <a:pt x="106489" y="95568"/>
                      <a:pt x="108112" y="89786"/>
                    </a:cubicBezTo>
                    <a:cubicBezTo>
                      <a:pt x="109863" y="83783"/>
                      <a:pt x="110755" y="77562"/>
                      <a:pt x="110760" y="71309"/>
                    </a:cubicBezTo>
                    <a:cubicBezTo>
                      <a:pt x="110753" y="65041"/>
                      <a:pt x="109798" y="58812"/>
                      <a:pt x="107927" y="52831"/>
                    </a:cubicBezTo>
                    <a:cubicBezTo>
                      <a:pt x="106118" y="46990"/>
                      <a:pt x="103166" y="41567"/>
                      <a:pt x="99242" y="36878"/>
                    </a:cubicBezTo>
                    <a:cubicBezTo>
                      <a:pt x="95311" y="32210"/>
                      <a:pt x="90415" y="28448"/>
                      <a:pt x="84891" y="25853"/>
                    </a:cubicBezTo>
                    <a:cubicBezTo>
                      <a:pt x="72671" y="20117"/>
                      <a:pt x="58469" y="20436"/>
                      <a:pt x="46519" y="26715"/>
                    </a:cubicBezTo>
                    <a:cubicBezTo>
                      <a:pt x="41206" y="29557"/>
                      <a:pt x="36548" y="33481"/>
                      <a:pt x="32845" y="38233"/>
                    </a:cubicBezTo>
                    <a:cubicBezTo>
                      <a:pt x="29166" y="42926"/>
                      <a:pt x="26370" y="48248"/>
                      <a:pt x="24592" y="53939"/>
                    </a:cubicBezTo>
                    <a:cubicBezTo>
                      <a:pt x="22688" y="59807"/>
                      <a:pt x="21732" y="65941"/>
                      <a:pt x="21758" y="72109"/>
                    </a:cubicBezTo>
                    <a:cubicBezTo>
                      <a:pt x="22040" y="84204"/>
                      <a:pt x="26379" y="95852"/>
                      <a:pt x="34077" y="105185"/>
                    </a:cubicBezTo>
                    <a:cubicBezTo>
                      <a:pt x="42436" y="115263"/>
                      <a:pt x="54923" y="120996"/>
                      <a:pt x="68015" y="120768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6" name="Forme libre : forme 105">
                <a:extLst>
                  <a:ext uri="{FF2B5EF4-FFF2-40B4-BE49-F238E27FC236}">
                    <a16:creationId xmlns:a16="http://schemas.microsoft.com/office/drawing/2014/main" id="{30A83DAC-71AF-4EFE-99F7-3BAD3AD792F3}"/>
                  </a:ext>
                </a:extLst>
              </p:cNvPr>
              <p:cNvSpPr/>
              <p:nvPr/>
            </p:nvSpPr>
            <p:spPr>
              <a:xfrm>
                <a:off x="8246231" y="1625711"/>
                <a:ext cx="129776" cy="160400"/>
              </a:xfrm>
              <a:custGeom>
                <a:avLst/>
                <a:gdLst>
                  <a:gd name="connsiteX0" fmla="*/ 128431 w 129776"/>
                  <a:gd name="connsiteY0" fmla="*/ 8915 h 160400"/>
                  <a:gd name="connsiteX1" fmla="*/ 129046 w 129776"/>
                  <a:gd name="connsiteY1" fmla="*/ 43037 h 160400"/>
                  <a:gd name="connsiteX2" fmla="*/ 129478 w 129776"/>
                  <a:gd name="connsiteY2" fmla="*/ 64841 h 160400"/>
                  <a:gd name="connsiteX3" fmla="*/ 129478 w 129776"/>
                  <a:gd name="connsiteY3" fmla="*/ 80547 h 160400"/>
                  <a:gd name="connsiteX4" fmla="*/ 129478 w 129776"/>
                  <a:gd name="connsiteY4" fmla="*/ 96069 h 160400"/>
                  <a:gd name="connsiteX5" fmla="*/ 129478 w 129776"/>
                  <a:gd name="connsiteY5" fmla="*/ 116949 h 160400"/>
                  <a:gd name="connsiteX6" fmla="*/ 129478 w 129776"/>
                  <a:gd name="connsiteY6" fmla="*/ 149532 h 160400"/>
                  <a:gd name="connsiteX7" fmla="*/ 125967 w 129776"/>
                  <a:gd name="connsiteY7" fmla="*/ 157600 h 160400"/>
                  <a:gd name="connsiteX8" fmla="*/ 118391 w 129776"/>
                  <a:gd name="connsiteY8" fmla="*/ 160310 h 160400"/>
                  <a:gd name="connsiteX9" fmla="*/ 110815 w 129776"/>
                  <a:gd name="connsiteY9" fmla="*/ 157847 h 160400"/>
                  <a:gd name="connsiteX10" fmla="*/ 107304 w 129776"/>
                  <a:gd name="connsiteY10" fmla="*/ 150455 h 160400"/>
                  <a:gd name="connsiteX11" fmla="*/ 107304 w 129776"/>
                  <a:gd name="connsiteY11" fmla="*/ 127543 h 160400"/>
                  <a:gd name="connsiteX12" fmla="*/ 87779 w 129776"/>
                  <a:gd name="connsiteY12" fmla="*/ 147314 h 160400"/>
                  <a:gd name="connsiteX13" fmla="*/ 59138 w 129776"/>
                  <a:gd name="connsiteY13" fmla="*/ 154459 h 160400"/>
                  <a:gd name="connsiteX14" fmla="*/ 34008 w 129776"/>
                  <a:gd name="connsiteY14" fmla="*/ 148854 h 160400"/>
                  <a:gd name="connsiteX15" fmla="*/ 17070 w 129776"/>
                  <a:gd name="connsiteY15" fmla="*/ 132224 h 160400"/>
                  <a:gd name="connsiteX16" fmla="*/ 7092 w 129776"/>
                  <a:gd name="connsiteY16" fmla="*/ 107587 h 160400"/>
                  <a:gd name="connsiteX17" fmla="*/ 1857 w 129776"/>
                  <a:gd name="connsiteY17" fmla="*/ 77467 h 160400"/>
                  <a:gd name="connsiteX18" fmla="*/ -53 w 129776"/>
                  <a:gd name="connsiteY18" fmla="*/ 44885 h 160400"/>
                  <a:gd name="connsiteX19" fmla="*/ -53 w 129776"/>
                  <a:gd name="connsiteY19" fmla="*/ 12549 h 160400"/>
                  <a:gd name="connsiteX20" fmla="*/ 3212 w 129776"/>
                  <a:gd name="connsiteY20" fmla="*/ 4911 h 160400"/>
                  <a:gd name="connsiteX21" fmla="*/ 10357 w 129776"/>
                  <a:gd name="connsiteY21" fmla="*/ 2016 h 160400"/>
                  <a:gd name="connsiteX22" fmla="*/ 17748 w 129776"/>
                  <a:gd name="connsiteY22" fmla="*/ 4234 h 160400"/>
                  <a:gd name="connsiteX23" fmla="*/ 21197 w 129776"/>
                  <a:gd name="connsiteY23" fmla="*/ 12117 h 160400"/>
                  <a:gd name="connsiteX24" fmla="*/ 22059 w 129776"/>
                  <a:gd name="connsiteY24" fmla="*/ 53200 h 160400"/>
                  <a:gd name="connsiteX25" fmla="*/ 25755 w 129776"/>
                  <a:gd name="connsiteY25" fmla="*/ 92743 h 160400"/>
                  <a:gd name="connsiteX26" fmla="*/ 37026 w 129776"/>
                  <a:gd name="connsiteY26" fmla="*/ 122616 h 160400"/>
                  <a:gd name="connsiteX27" fmla="*/ 60678 w 129776"/>
                  <a:gd name="connsiteY27" fmla="*/ 134318 h 160400"/>
                  <a:gd name="connsiteX28" fmla="*/ 95417 w 129776"/>
                  <a:gd name="connsiteY28" fmla="*/ 106909 h 160400"/>
                  <a:gd name="connsiteX29" fmla="*/ 106257 w 129776"/>
                  <a:gd name="connsiteY29" fmla="*/ 29610 h 160400"/>
                  <a:gd name="connsiteX30" fmla="*/ 106257 w 129776"/>
                  <a:gd name="connsiteY30" fmla="*/ 10762 h 160400"/>
                  <a:gd name="connsiteX31" fmla="*/ 109522 w 129776"/>
                  <a:gd name="connsiteY31" fmla="*/ 3125 h 160400"/>
                  <a:gd name="connsiteX32" fmla="*/ 116666 w 129776"/>
                  <a:gd name="connsiteY32" fmla="*/ -16 h 160400"/>
                  <a:gd name="connsiteX33" fmla="*/ 124057 w 129776"/>
                  <a:gd name="connsiteY33" fmla="*/ 1770 h 160400"/>
                  <a:gd name="connsiteX34" fmla="*/ 128431 w 129776"/>
                  <a:gd name="connsiteY34" fmla="*/ 8915 h 160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29776" h="160400">
                    <a:moveTo>
                      <a:pt x="128431" y="8915"/>
                    </a:moveTo>
                    <a:cubicBezTo>
                      <a:pt x="128431" y="22958"/>
                      <a:pt x="128923" y="34353"/>
                      <a:pt x="129046" y="43037"/>
                    </a:cubicBezTo>
                    <a:cubicBezTo>
                      <a:pt x="129170" y="51722"/>
                      <a:pt x="129046" y="58990"/>
                      <a:pt x="129478" y="64841"/>
                    </a:cubicBezTo>
                    <a:cubicBezTo>
                      <a:pt x="129909" y="70693"/>
                      <a:pt x="129478" y="75928"/>
                      <a:pt x="129478" y="80547"/>
                    </a:cubicBezTo>
                    <a:lnTo>
                      <a:pt x="129478" y="96069"/>
                    </a:lnTo>
                    <a:cubicBezTo>
                      <a:pt x="129478" y="101735"/>
                      <a:pt x="129478" y="108695"/>
                      <a:pt x="129478" y="116949"/>
                    </a:cubicBezTo>
                    <a:cubicBezTo>
                      <a:pt x="129478" y="125202"/>
                      <a:pt x="129478" y="136043"/>
                      <a:pt x="129478" y="149532"/>
                    </a:cubicBezTo>
                    <a:cubicBezTo>
                      <a:pt x="129690" y="152632"/>
                      <a:pt x="128381" y="155643"/>
                      <a:pt x="125967" y="157600"/>
                    </a:cubicBezTo>
                    <a:cubicBezTo>
                      <a:pt x="123841" y="159371"/>
                      <a:pt x="121157" y="160331"/>
                      <a:pt x="118391" y="160310"/>
                    </a:cubicBezTo>
                    <a:cubicBezTo>
                      <a:pt x="115662" y="160351"/>
                      <a:pt x="112998" y="159484"/>
                      <a:pt x="110815" y="157847"/>
                    </a:cubicBezTo>
                    <a:cubicBezTo>
                      <a:pt x="108458" y="156145"/>
                      <a:pt x="107134" y="153357"/>
                      <a:pt x="107304" y="150455"/>
                    </a:cubicBezTo>
                    <a:lnTo>
                      <a:pt x="107304" y="127543"/>
                    </a:lnTo>
                    <a:cubicBezTo>
                      <a:pt x="102451" y="135585"/>
                      <a:pt x="95759" y="142361"/>
                      <a:pt x="87779" y="147314"/>
                    </a:cubicBezTo>
                    <a:cubicBezTo>
                      <a:pt x="79078" y="152303"/>
                      <a:pt x="69163" y="154776"/>
                      <a:pt x="59138" y="154459"/>
                    </a:cubicBezTo>
                    <a:cubicBezTo>
                      <a:pt x="50398" y="155027"/>
                      <a:pt x="41678" y="153082"/>
                      <a:pt x="34008" y="148854"/>
                    </a:cubicBezTo>
                    <a:cubicBezTo>
                      <a:pt x="27035" y="144847"/>
                      <a:pt x="21204" y="139122"/>
                      <a:pt x="17070" y="132224"/>
                    </a:cubicBezTo>
                    <a:cubicBezTo>
                      <a:pt x="12452" y="124596"/>
                      <a:pt x="9083" y="116278"/>
                      <a:pt x="7092" y="107587"/>
                    </a:cubicBezTo>
                    <a:cubicBezTo>
                      <a:pt x="4677" y="97675"/>
                      <a:pt x="2927" y="87613"/>
                      <a:pt x="1857" y="77467"/>
                    </a:cubicBezTo>
                    <a:cubicBezTo>
                      <a:pt x="686" y="66874"/>
                      <a:pt x="71" y="55972"/>
                      <a:pt x="-53" y="44885"/>
                    </a:cubicBezTo>
                    <a:cubicBezTo>
                      <a:pt x="-176" y="33798"/>
                      <a:pt x="-53" y="23020"/>
                      <a:pt x="-53" y="12549"/>
                    </a:cubicBezTo>
                    <a:cubicBezTo>
                      <a:pt x="-206" y="9635"/>
                      <a:pt x="1000" y="6814"/>
                      <a:pt x="3212" y="4911"/>
                    </a:cubicBezTo>
                    <a:cubicBezTo>
                      <a:pt x="5208" y="3183"/>
                      <a:pt x="7721" y="2165"/>
                      <a:pt x="10357" y="2016"/>
                    </a:cubicBezTo>
                    <a:cubicBezTo>
                      <a:pt x="13006" y="1852"/>
                      <a:pt x="15626" y="2638"/>
                      <a:pt x="17748" y="4234"/>
                    </a:cubicBezTo>
                    <a:cubicBezTo>
                      <a:pt x="20153" y="6112"/>
                      <a:pt x="21449" y="9076"/>
                      <a:pt x="21197" y="12117"/>
                    </a:cubicBezTo>
                    <a:cubicBezTo>
                      <a:pt x="21526" y="25298"/>
                      <a:pt x="21813" y="38993"/>
                      <a:pt x="22059" y="53200"/>
                    </a:cubicBezTo>
                    <a:cubicBezTo>
                      <a:pt x="22276" y="66456"/>
                      <a:pt x="23512" y="79676"/>
                      <a:pt x="25755" y="92743"/>
                    </a:cubicBezTo>
                    <a:cubicBezTo>
                      <a:pt x="27362" y="103384"/>
                      <a:pt x="31203" y="113565"/>
                      <a:pt x="37026" y="122616"/>
                    </a:cubicBezTo>
                    <a:cubicBezTo>
                      <a:pt x="42309" y="130398"/>
                      <a:pt x="51287" y="134839"/>
                      <a:pt x="60678" y="134318"/>
                    </a:cubicBezTo>
                    <a:cubicBezTo>
                      <a:pt x="76857" y="134318"/>
                      <a:pt x="88436" y="125182"/>
                      <a:pt x="95417" y="106909"/>
                    </a:cubicBezTo>
                    <a:cubicBezTo>
                      <a:pt x="102397" y="88637"/>
                      <a:pt x="106011" y="62870"/>
                      <a:pt x="106257" y="29610"/>
                    </a:cubicBezTo>
                    <a:lnTo>
                      <a:pt x="106257" y="10762"/>
                    </a:lnTo>
                    <a:cubicBezTo>
                      <a:pt x="106095" y="7847"/>
                      <a:pt x="107302" y="5022"/>
                      <a:pt x="109522" y="3125"/>
                    </a:cubicBezTo>
                    <a:cubicBezTo>
                      <a:pt x="111544" y="1400"/>
                      <a:pt x="114028" y="307"/>
                      <a:pt x="116666" y="-16"/>
                    </a:cubicBezTo>
                    <a:cubicBezTo>
                      <a:pt x="119264" y="-316"/>
                      <a:pt x="121883" y="317"/>
                      <a:pt x="124057" y="1770"/>
                    </a:cubicBezTo>
                    <a:cubicBezTo>
                      <a:pt x="126619" y="3270"/>
                      <a:pt x="128260" y="5951"/>
                      <a:pt x="128431" y="8915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7" name="Forme libre : forme 106">
                <a:extLst>
                  <a:ext uri="{FF2B5EF4-FFF2-40B4-BE49-F238E27FC236}">
                    <a16:creationId xmlns:a16="http://schemas.microsoft.com/office/drawing/2014/main" id="{E3A75F85-A6E3-4F55-A876-7758D6192185}"/>
                  </a:ext>
                </a:extLst>
              </p:cNvPr>
              <p:cNvSpPr/>
              <p:nvPr/>
            </p:nvSpPr>
            <p:spPr>
              <a:xfrm>
                <a:off x="8406743" y="1626033"/>
                <a:ext cx="122274" cy="155471"/>
              </a:xfrm>
              <a:custGeom>
                <a:avLst/>
                <a:gdLst>
                  <a:gd name="connsiteX0" fmla="*/ 1302 w 122274"/>
                  <a:gd name="connsiteY0" fmla="*/ 16661 h 155471"/>
                  <a:gd name="connsiteX1" fmla="*/ 871 w 122274"/>
                  <a:gd name="connsiteY1" fmla="*/ 6129 h 155471"/>
                  <a:gd name="connsiteX2" fmla="*/ 7030 w 122274"/>
                  <a:gd name="connsiteY2" fmla="*/ 462 h 155471"/>
                  <a:gd name="connsiteX3" fmla="*/ 15037 w 122274"/>
                  <a:gd name="connsiteY3" fmla="*/ 955 h 155471"/>
                  <a:gd name="connsiteX4" fmla="*/ 21196 w 122274"/>
                  <a:gd name="connsiteY4" fmla="*/ 8592 h 155471"/>
                  <a:gd name="connsiteX5" fmla="*/ 64620 w 122274"/>
                  <a:gd name="connsiteY5" fmla="*/ 129869 h 155471"/>
                  <a:gd name="connsiteX6" fmla="*/ 100652 w 122274"/>
                  <a:gd name="connsiteY6" fmla="*/ 12165 h 155471"/>
                  <a:gd name="connsiteX7" fmla="*/ 106811 w 122274"/>
                  <a:gd name="connsiteY7" fmla="*/ 2741 h 155471"/>
                  <a:gd name="connsiteX8" fmla="*/ 114818 w 122274"/>
                  <a:gd name="connsiteY8" fmla="*/ 1817 h 155471"/>
                  <a:gd name="connsiteX9" fmla="*/ 120977 w 122274"/>
                  <a:gd name="connsiteY9" fmla="*/ 7977 h 155471"/>
                  <a:gd name="connsiteX10" fmla="*/ 121408 w 122274"/>
                  <a:gd name="connsiteY10" fmla="*/ 18324 h 155471"/>
                  <a:gd name="connsiteX11" fmla="*/ 79710 w 122274"/>
                  <a:gd name="connsiteY11" fmla="*/ 145514 h 155471"/>
                  <a:gd name="connsiteX12" fmla="*/ 74290 w 122274"/>
                  <a:gd name="connsiteY12" fmla="*/ 152043 h 155471"/>
                  <a:gd name="connsiteX13" fmla="*/ 64989 w 122274"/>
                  <a:gd name="connsiteY13" fmla="*/ 155184 h 155471"/>
                  <a:gd name="connsiteX14" fmla="*/ 55196 w 122274"/>
                  <a:gd name="connsiteY14" fmla="*/ 154260 h 155471"/>
                  <a:gd name="connsiteX15" fmla="*/ 49036 w 122274"/>
                  <a:gd name="connsiteY15" fmla="*/ 147731 h 155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2274" h="155471">
                    <a:moveTo>
                      <a:pt x="1302" y="16661"/>
                    </a:moveTo>
                    <a:cubicBezTo>
                      <a:pt x="-413" y="13392"/>
                      <a:pt x="-570" y="9527"/>
                      <a:pt x="871" y="6129"/>
                    </a:cubicBezTo>
                    <a:cubicBezTo>
                      <a:pt x="2053" y="3470"/>
                      <a:pt x="4282" y="1419"/>
                      <a:pt x="7030" y="462"/>
                    </a:cubicBezTo>
                    <a:cubicBezTo>
                      <a:pt x="9662" y="-416"/>
                      <a:pt x="12533" y="-240"/>
                      <a:pt x="15037" y="955"/>
                    </a:cubicBezTo>
                    <a:cubicBezTo>
                      <a:pt x="18059" y="2538"/>
                      <a:pt x="20290" y="5303"/>
                      <a:pt x="21196" y="8592"/>
                    </a:cubicBezTo>
                    <a:lnTo>
                      <a:pt x="64620" y="129869"/>
                    </a:lnTo>
                    <a:lnTo>
                      <a:pt x="100652" y="12165"/>
                    </a:lnTo>
                    <a:cubicBezTo>
                      <a:pt x="101375" y="8332"/>
                      <a:pt x="103590" y="4942"/>
                      <a:pt x="106811" y="2741"/>
                    </a:cubicBezTo>
                    <a:cubicBezTo>
                      <a:pt x="109188" y="1197"/>
                      <a:pt x="112151" y="855"/>
                      <a:pt x="114818" y="1817"/>
                    </a:cubicBezTo>
                    <a:cubicBezTo>
                      <a:pt x="117577" y="3017"/>
                      <a:pt x="119777" y="5218"/>
                      <a:pt x="120977" y="7977"/>
                    </a:cubicBezTo>
                    <a:cubicBezTo>
                      <a:pt x="122398" y="11253"/>
                      <a:pt x="122552" y="14941"/>
                      <a:pt x="121408" y="18324"/>
                    </a:cubicBezTo>
                    <a:lnTo>
                      <a:pt x="79710" y="145514"/>
                    </a:lnTo>
                    <a:cubicBezTo>
                      <a:pt x="78789" y="148294"/>
                      <a:pt x="76854" y="150626"/>
                      <a:pt x="74290" y="152043"/>
                    </a:cubicBezTo>
                    <a:cubicBezTo>
                      <a:pt x="71425" y="153689"/>
                      <a:pt x="68265" y="154757"/>
                      <a:pt x="64989" y="155184"/>
                    </a:cubicBezTo>
                    <a:cubicBezTo>
                      <a:pt x="61697" y="155633"/>
                      <a:pt x="58346" y="155316"/>
                      <a:pt x="55196" y="154260"/>
                    </a:cubicBezTo>
                    <a:cubicBezTo>
                      <a:pt x="52219" y="153191"/>
                      <a:pt x="49931" y="150765"/>
                      <a:pt x="49036" y="147731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8" name="Forme libre : forme 107">
                <a:extLst>
                  <a:ext uri="{FF2B5EF4-FFF2-40B4-BE49-F238E27FC236}">
                    <a16:creationId xmlns:a16="http://schemas.microsoft.com/office/drawing/2014/main" id="{58BB8ED8-C3A9-4BEC-8AFD-339573262EC5}"/>
                  </a:ext>
                </a:extLst>
              </p:cNvPr>
              <p:cNvSpPr/>
              <p:nvPr/>
            </p:nvSpPr>
            <p:spPr>
              <a:xfrm>
                <a:off x="8550722" y="1615192"/>
                <a:ext cx="141706" cy="167915"/>
              </a:xfrm>
              <a:custGeom>
                <a:avLst/>
                <a:gdLst>
                  <a:gd name="connsiteX0" fmla="*/ 134184 w 141706"/>
                  <a:gd name="connsiteY0" fmla="*/ 73759 h 167915"/>
                  <a:gd name="connsiteX1" fmla="*/ 113119 w 141706"/>
                  <a:gd name="connsiteY1" fmla="*/ 80534 h 167915"/>
                  <a:gd name="connsiteX2" fmla="*/ 80844 w 141706"/>
                  <a:gd name="connsiteY2" fmla="*/ 86693 h 167915"/>
                  <a:gd name="connsiteX3" fmla="*/ 46968 w 141706"/>
                  <a:gd name="connsiteY3" fmla="*/ 91190 h 167915"/>
                  <a:gd name="connsiteX4" fmla="*/ 21345 w 141706"/>
                  <a:gd name="connsiteY4" fmla="*/ 93407 h 167915"/>
                  <a:gd name="connsiteX5" fmla="*/ 26581 w 141706"/>
                  <a:gd name="connsiteY5" fmla="*/ 116566 h 167915"/>
                  <a:gd name="connsiteX6" fmla="*/ 37852 w 141706"/>
                  <a:gd name="connsiteY6" fmla="*/ 134058 h 167915"/>
                  <a:gd name="connsiteX7" fmla="*/ 54359 w 141706"/>
                  <a:gd name="connsiteY7" fmla="*/ 144406 h 167915"/>
                  <a:gd name="connsiteX8" fmla="*/ 75178 w 141706"/>
                  <a:gd name="connsiteY8" fmla="*/ 145515 h 167915"/>
                  <a:gd name="connsiteX9" fmla="*/ 99260 w 141706"/>
                  <a:gd name="connsiteY9" fmla="*/ 135660 h 167915"/>
                  <a:gd name="connsiteX10" fmla="*/ 121187 w 141706"/>
                  <a:gd name="connsiteY10" fmla="*/ 113178 h 167915"/>
                  <a:gd name="connsiteX11" fmla="*/ 129010 w 141706"/>
                  <a:gd name="connsiteY11" fmla="*/ 108682 h 167915"/>
                  <a:gd name="connsiteX12" fmla="*/ 136586 w 141706"/>
                  <a:gd name="connsiteY12" fmla="*/ 110468 h 167915"/>
                  <a:gd name="connsiteX13" fmla="*/ 141144 w 141706"/>
                  <a:gd name="connsiteY13" fmla="*/ 116627 h 167915"/>
                  <a:gd name="connsiteX14" fmla="*/ 140281 w 141706"/>
                  <a:gd name="connsiteY14" fmla="*/ 124942 h 167915"/>
                  <a:gd name="connsiteX15" fmla="*/ 110532 w 141706"/>
                  <a:gd name="connsiteY15" fmla="*/ 154138 h 167915"/>
                  <a:gd name="connsiteX16" fmla="*/ 80413 w 141706"/>
                  <a:gd name="connsiteY16" fmla="*/ 166456 h 167915"/>
                  <a:gd name="connsiteX17" fmla="*/ 49616 w 141706"/>
                  <a:gd name="connsiteY17" fmla="*/ 165348 h 167915"/>
                  <a:gd name="connsiteX18" fmla="*/ 23993 w 141706"/>
                  <a:gd name="connsiteY18" fmla="*/ 150504 h 167915"/>
                  <a:gd name="connsiteX19" fmla="*/ 6440 w 141706"/>
                  <a:gd name="connsiteY19" fmla="*/ 123772 h 167915"/>
                  <a:gd name="connsiteX20" fmla="*/ -89 w 141706"/>
                  <a:gd name="connsiteY20" fmla="*/ 86816 h 167915"/>
                  <a:gd name="connsiteX21" fmla="*/ 3175 w 141706"/>
                  <a:gd name="connsiteY21" fmla="*/ 57621 h 167915"/>
                  <a:gd name="connsiteX22" fmla="*/ 13338 w 141706"/>
                  <a:gd name="connsiteY22" fmla="*/ 31321 h 167915"/>
                  <a:gd name="connsiteX23" fmla="*/ 31385 w 141706"/>
                  <a:gd name="connsiteY23" fmla="*/ 11119 h 167915"/>
                  <a:gd name="connsiteX24" fmla="*/ 58486 w 141706"/>
                  <a:gd name="connsiteY24" fmla="*/ 525 h 167915"/>
                  <a:gd name="connsiteX25" fmla="*/ 85402 w 141706"/>
                  <a:gd name="connsiteY25" fmla="*/ 2126 h 167915"/>
                  <a:gd name="connsiteX26" fmla="*/ 110040 w 141706"/>
                  <a:gd name="connsiteY26" fmla="*/ 13582 h 167915"/>
                  <a:gd name="connsiteX27" fmla="*/ 128517 w 141706"/>
                  <a:gd name="connsiteY27" fmla="*/ 34216 h 167915"/>
                  <a:gd name="connsiteX28" fmla="*/ 138003 w 141706"/>
                  <a:gd name="connsiteY28" fmla="*/ 63473 h 167915"/>
                  <a:gd name="connsiteX29" fmla="*/ 134184 w 141706"/>
                  <a:gd name="connsiteY29" fmla="*/ 73759 h 167915"/>
                  <a:gd name="connsiteX30" fmla="*/ 57808 w 141706"/>
                  <a:gd name="connsiteY30" fmla="*/ 23006 h 167915"/>
                  <a:gd name="connsiteX31" fmla="*/ 42841 w 141706"/>
                  <a:gd name="connsiteY31" fmla="*/ 29535 h 167915"/>
                  <a:gd name="connsiteX32" fmla="*/ 32186 w 141706"/>
                  <a:gd name="connsiteY32" fmla="*/ 40560 h 167915"/>
                  <a:gd name="connsiteX33" fmla="*/ 25472 w 141706"/>
                  <a:gd name="connsiteY33" fmla="*/ 54665 h 167915"/>
                  <a:gd name="connsiteX34" fmla="*/ 22207 w 141706"/>
                  <a:gd name="connsiteY34" fmla="*/ 71110 h 167915"/>
                  <a:gd name="connsiteX35" fmla="*/ 69326 w 141706"/>
                  <a:gd name="connsiteY35" fmla="*/ 67045 h 167915"/>
                  <a:gd name="connsiteX36" fmla="*/ 115521 w 141706"/>
                  <a:gd name="connsiteY36" fmla="*/ 57621 h 167915"/>
                  <a:gd name="connsiteX37" fmla="*/ 108807 w 141706"/>
                  <a:gd name="connsiteY37" fmla="*/ 41669 h 167915"/>
                  <a:gd name="connsiteX38" fmla="*/ 96489 w 141706"/>
                  <a:gd name="connsiteY38" fmla="*/ 29350 h 167915"/>
                  <a:gd name="connsiteX39" fmla="*/ 79119 w 141706"/>
                  <a:gd name="connsiteY39" fmla="*/ 22637 h 167915"/>
                  <a:gd name="connsiteX40" fmla="*/ 57808 w 141706"/>
                  <a:gd name="connsiteY40" fmla="*/ 23006 h 167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41706" h="167915">
                    <a:moveTo>
                      <a:pt x="134184" y="73759"/>
                    </a:moveTo>
                    <a:cubicBezTo>
                      <a:pt x="127538" y="77052"/>
                      <a:pt x="120439" y="79335"/>
                      <a:pt x="113119" y="80534"/>
                    </a:cubicBezTo>
                    <a:cubicBezTo>
                      <a:pt x="103141" y="82628"/>
                      <a:pt x="92362" y="84538"/>
                      <a:pt x="80844" y="86693"/>
                    </a:cubicBezTo>
                    <a:cubicBezTo>
                      <a:pt x="69326" y="88849"/>
                      <a:pt x="57932" y="89958"/>
                      <a:pt x="46968" y="91190"/>
                    </a:cubicBezTo>
                    <a:cubicBezTo>
                      <a:pt x="36005" y="92422"/>
                      <a:pt x="27443" y="93099"/>
                      <a:pt x="21345" y="93407"/>
                    </a:cubicBezTo>
                    <a:cubicBezTo>
                      <a:pt x="21849" y="101356"/>
                      <a:pt x="23616" y="109173"/>
                      <a:pt x="26581" y="116566"/>
                    </a:cubicBezTo>
                    <a:cubicBezTo>
                      <a:pt x="29143" y="123085"/>
                      <a:pt x="32974" y="129031"/>
                      <a:pt x="37852" y="134058"/>
                    </a:cubicBezTo>
                    <a:cubicBezTo>
                      <a:pt x="42473" y="138746"/>
                      <a:pt x="48126" y="142290"/>
                      <a:pt x="54359" y="144406"/>
                    </a:cubicBezTo>
                    <a:cubicBezTo>
                      <a:pt x="61060" y="146706"/>
                      <a:pt x="68270" y="147090"/>
                      <a:pt x="75178" y="145515"/>
                    </a:cubicBezTo>
                    <a:cubicBezTo>
                      <a:pt x="83865" y="144155"/>
                      <a:pt x="92113" y="140780"/>
                      <a:pt x="99260" y="135660"/>
                    </a:cubicBezTo>
                    <a:cubicBezTo>
                      <a:pt x="107629" y="129278"/>
                      <a:pt x="115017" y="121703"/>
                      <a:pt x="121187" y="113178"/>
                    </a:cubicBezTo>
                    <a:cubicBezTo>
                      <a:pt x="123094" y="110699"/>
                      <a:pt x="125908" y="109081"/>
                      <a:pt x="129010" y="108682"/>
                    </a:cubicBezTo>
                    <a:cubicBezTo>
                      <a:pt x="131669" y="108325"/>
                      <a:pt x="134366" y="108961"/>
                      <a:pt x="136586" y="110468"/>
                    </a:cubicBezTo>
                    <a:cubicBezTo>
                      <a:pt x="138721" y="111984"/>
                      <a:pt x="140318" y="114142"/>
                      <a:pt x="141144" y="116627"/>
                    </a:cubicBezTo>
                    <a:cubicBezTo>
                      <a:pt x="141972" y="119403"/>
                      <a:pt x="141662" y="122396"/>
                      <a:pt x="140281" y="124942"/>
                    </a:cubicBezTo>
                    <a:cubicBezTo>
                      <a:pt x="132213" y="136394"/>
                      <a:pt x="122133" y="146287"/>
                      <a:pt x="110532" y="154138"/>
                    </a:cubicBezTo>
                    <a:cubicBezTo>
                      <a:pt x="101310" y="160013"/>
                      <a:pt x="91109" y="164186"/>
                      <a:pt x="80413" y="166456"/>
                    </a:cubicBezTo>
                    <a:cubicBezTo>
                      <a:pt x="70210" y="168603"/>
                      <a:pt x="59638" y="168222"/>
                      <a:pt x="49616" y="165348"/>
                    </a:cubicBezTo>
                    <a:cubicBezTo>
                      <a:pt x="39988" y="162573"/>
                      <a:pt x="31189" y="157476"/>
                      <a:pt x="23993" y="150504"/>
                    </a:cubicBezTo>
                    <a:cubicBezTo>
                      <a:pt x="16271" y="142973"/>
                      <a:pt x="10281" y="133851"/>
                      <a:pt x="6440" y="123772"/>
                    </a:cubicBezTo>
                    <a:cubicBezTo>
                      <a:pt x="1885" y="111994"/>
                      <a:pt x="-333" y="99442"/>
                      <a:pt x="-89" y="86816"/>
                    </a:cubicBezTo>
                    <a:cubicBezTo>
                      <a:pt x="-89" y="76994"/>
                      <a:pt x="1005" y="67201"/>
                      <a:pt x="3175" y="57621"/>
                    </a:cubicBezTo>
                    <a:cubicBezTo>
                      <a:pt x="5191" y="48384"/>
                      <a:pt x="8619" y="39513"/>
                      <a:pt x="13338" y="31321"/>
                    </a:cubicBezTo>
                    <a:cubicBezTo>
                      <a:pt x="17944" y="23449"/>
                      <a:pt x="24080" y="16579"/>
                      <a:pt x="31385" y="11119"/>
                    </a:cubicBezTo>
                    <a:cubicBezTo>
                      <a:pt x="39371" y="5340"/>
                      <a:pt x="48698" y="1694"/>
                      <a:pt x="58486" y="525"/>
                    </a:cubicBezTo>
                    <a:cubicBezTo>
                      <a:pt x="67478" y="-665"/>
                      <a:pt x="76615" y="-122"/>
                      <a:pt x="85402" y="2126"/>
                    </a:cubicBezTo>
                    <a:cubicBezTo>
                      <a:pt x="94311" y="4223"/>
                      <a:pt x="102696" y="8121"/>
                      <a:pt x="110040" y="13582"/>
                    </a:cubicBezTo>
                    <a:cubicBezTo>
                      <a:pt x="117533" y="19138"/>
                      <a:pt x="123819" y="26158"/>
                      <a:pt x="128517" y="34216"/>
                    </a:cubicBezTo>
                    <a:cubicBezTo>
                      <a:pt x="133599" y="43238"/>
                      <a:pt x="136824" y="53185"/>
                      <a:pt x="138003" y="63473"/>
                    </a:cubicBezTo>
                    <a:cubicBezTo>
                      <a:pt x="138986" y="67362"/>
                      <a:pt x="137467" y="71454"/>
                      <a:pt x="134184" y="73759"/>
                    </a:cubicBezTo>
                    <a:close/>
                    <a:moveTo>
                      <a:pt x="57808" y="23006"/>
                    </a:moveTo>
                    <a:cubicBezTo>
                      <a:pt x="52401" y="24059"/>
                      <a:pt x="47291" y="26288"/>
                      <a:pt x="42841" y="29535"/>
                    </a:cubicBezTo>
                    <a:cubicBezTo>
                      <a:pt x="38702" y="32593"/>
                      <a:pt x="35101" y="36319"/>
                      <a:pt x="32186" y="40560"/>
                    </a:cubicBezTo>
                    <a:cubicBezTo>
                      <a:pt x="29231" y="44886"/>
                      <a:pt x="26966" y="49644"/>
                      <a:pt x="25472" y="54665"/>
                    </a:cubicBezTo>
                    <a:cubicBezTo>
                      <a:pt x="23865" y="60031"/>
                      <a:pt x="22772" y="65538"/>
                      <a:pt x="22207" y="71110"/>
                    </a:cubicBezTo>
                    <a:cubicBezTo>
                      <a:pt x="38004" y="71172"/>
                      <a:pt x="53774" y="69812"/>
                      <a:pt x="69326" y="67045"/>
                    </a:cubicBezTo>
                    <a:cubicBezTo>
                      <a:pt x="84232" y="64335"/>
                      <a:pt x="99630" y="61194"/>
                      <a:pt x="115521" y="57621"/>
                    </a:cubicBezTo>
                    <a:cubicBezTo>
                      <a:pt x="114364" y="51911"/>
                      <a:pt x="112081" y="46488"/>
                      <a:pt x="108807" y="41669"/>
                    </a:cubicBezTo>
                    <a:cubicBezTo>
                      <a:pt x="105552" y="36792"/>
                      <a:pt x="101366" y="32605"/>
                      <a:pt x="96489" y="29350"/>
                    </a:cubicBezTo>
                    <a:cubicBezTo>
                      <a:pt x="91200" y="25985"/>
                      <a:pt x="85296" y="23703"/>
                      <a:pt x="79119" y="22637"/>
                    </a:cubicBezTo>
                    <a:cubicBezTo>
                      <a:pt x="72059" y="21380"/>
                      <a:pt x="64821" y="21506"/>
                      <a:pt x="57808" y="23006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9" name="Forme libre : forme 108">
                <a:extLst>
                  <a:ext uri="{FF2B5EF4-FFF2-40B4-BE49-F238E27FC236}">
                    <a16:creationId xmlns:a16="http://schemas.microsoft.com/office/drawing/2014/main" id="{90A1A36E-9331-42C5-939E-80600DFEA046}"/>
                  </a:ext>
                </a:extLst>
              </p:cNvPr>
              <p:cNvSpPr/>
              <p:nvPr/>
            </p:nvSpPr>
            <p:spPr>
              <a:xfrm>
                <a:off x="8727548" y="1616298"/>
                <a:ext cx="134113" cy="169374"/>
              </a:xfrm>
              <a:custGeom>
                <a:avLst/>
                <a:gdLst>
                  <a:gd name="connsiteX0" fmla="*/ 20490 w 134113"/>
                  <a:gd name="connsiteY0" fmla="*/ 166335 h 169374"/>
                  <a:gd name="connsiteX1" fmla="*/ 5769 w 134113"/>
                  <a:gd name="connsiteY1" fmla="*/ 166335 h 169374"/>
                  <a:gd name="connsiteX2" fmla="*/ 2505 w 134113"/>
                  <a:gd name="connsiteY2" fmla="*/ 158082 h 169374"/>
                  <a:gd name="connsiteX3" fmla="*/ 1212 w 134113"/>
                  <a:gd name="connsiteY3" fmla="*/ 83246 h 169374"/>
                  <a:gd name="connsiteX4" fmla="*/ -82 w 134113"/>
                  <a:gd name="connsiteY4" fmla="*/ 11182 h 169374"/>
                  <a:gd name="connsiteX5" fmla="*/ 3183 w 134113"/>
                  <a:gd name="connsiteY5" fmla="*/ 2806 h 169374"/>
                  <a:gd name="connsiteX6" fmla="*/ 10327 w 134113"/>
                  <a:gd name="connsiteY6" fmla="*/ -89 h 169374"/>
                  <a:gd name="connsiteX7" fmla="*/ 17718 w 134113"/>
                  <a:gd name="connsiteY7" fmla="*/ 2806 h 169374"/>
                  <a:gd name="connsiteX8" fmla="*/ 21168 w 134113"/>
                  <a:gd name="connsiteY8" fmla="*/ 11182 h 169374"/>
                  <a:gd name="connsiteX9" fmla="*/ 21599 w 134113"/>
                  <a:gd name="connsiteY9" fmla="*/ 33109 h 169374"/>
                  <a:gd name="connsiteX10" fmla="*/ 39399 w 134113"/>
                  <a:gd name="connsiteY10" fmla="*/ 16418 h 169374"/>
                  <a:gd name="connsiteX11" fmla="*/ 65022 w 134113"/>
                  <a:gd name="connsiteY11" fmla="*/ 9335 h 169374"/>
                  <a:gd name="connsiteX12" fmla="*/ 96681 w 134113"/>
                  <a:gd name="connsiteY12" fmla="*/ 17588 h 169374"/>
                  <a:gd name="connsiteX13" fmla="*/ 117068 w 134113"/>
                  <a:gd name="connsiteY13" fmla="*/ 40069 h 169374"/>
                  <a:gd name="connsiteX14" fmla="*/ 128586 w 134113"/>
                  <a:gd name="connsiteY14" fmla="*/ 70866 h 169374"/>
                  <a:gd name="connsiteX15" fmla="*/ 133144 w 134113"/>
                  <a:gd name="connsiteY15" fmla="*/ 103880 h 169374"/>
                  <a:gd name="connsiteX16" fmla="*/ 134006 w 134113"/>
                  <a:gd name="connsiteY16" fmla="*/ 131966 h 169374"/>
                  <a:gd name="connsiteX17" fmla="*/ 133575 w 134113"/>
                  <a:gd name="connsiteY17" fmla="*/ 156603 h 169374"/>
                  <a:gd name="connsiteX18" fmla="*/ 130310 w 134113"/>
                  <a:gd name="connsiteY18" fmla="*/ 165165 h 169374"/>
                  <a:gd name="connsiteX19" fmla="*/ 123166 w 134113"/>
                  <a:gd name="connsiteY19" fmla="*/ 168060 h 169374"/>
                  <a:gd name="connsiteX20" fmla="*/ 115959 w 134113"/>
                  <a:gd name="connsiteY20" fmla="*/ 165842 h 169374"/>
                  <a:gd name="connsiteX21" fmla="*/ 112756 w 134113"/>
                  <a:gd name="connsiteY21" fmla="*/ 158451 h 169374"/>
                  <a:gd name="connsiteX22" fmla="*/ 112756 w 134113"/>
                  <a:gd name="connsiteY22" fmla="*/ 133260 h 169374"/>
                  <a:gd name="connsiteX23" fmla="*/ 112264 w 134113"/>
                  <a:gd name="connsiteY23" fmla="*/ 104927 h 169374"/>
                  <a:gd name="connsiteX24" fmla="*/ 109677 w 134113"/>
                  <a:gd name="connsiteY24" fmla="*/ 82692 h 169374"/>
                  <a:gd name="connsiteX25" fmla="*/ 102532 w 134113"/>
                  <a:gd name="connsiteY25" fmla="*/ 58424 h 169374"/>
                  <a:gd name="connsiteX26" fmla="*/ 89105 w 134113"/>
                  <a:gd name="connsiteY26" fmla="*/ 39146 h 169374"/>
                  <a:gd name="connsiteX27" fmla="*/ 67609 w 134113"/>
                  <a:gd name="connsiteY27" fmla="*/ 31693 h 169374"/>
                  <a:gd name="connsiteX28" fmla="*/ 44142 w 134113"/>
                  <a:gd name="connsiteY28" fmla="*/ 40008 h 169374"/>
                  <a:gd name="connsiteX29" fmla="*/ 30899 w 134113"/>
                  <a:gd name="connsiteY29" fmla="*/ 58486 h 169374"/>
                  <a:gd name="connsiteX30" fmla="*/ 24740 w 134113"/>
                  <a:gd name="connsiteY30" fmla="*/ 83431 h 169374"/>
                  <a:gd name="connsiteX31" fmla="*/ 23447 w 134113"/>
                  <a:gd name="connsiteY31" fmla="*/ 110162 h 169374"/>
                  <a:gd name="connsiteX32" fmla="*/ 23447 w 134113"/>
                  <a:gd name="connsiteY32" fmla="*/ 158266 h 169374"/>
                  <a:gd name="connsiteX33" fmla="*/ 20490 w 134113"/>
                  <a:gd name="connsiteY33" fmla="*/ 166335 h 169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34113" h="169374">
                    <a:moveTo>
                      <a:pt x="20490" y="166335"/>
                    </a:moveTo>
                    <a:cubicBezTo>
                      <a:pt x="16372" y="170269"/>
                      <a:pt x="9888" y="170269"/>
                      <a:pt x="5769" y="166335"/>
                    </a:cubicBezTo>
                    <a:cubicBezTo>
                      <a:pt x="3512" y="164204"/>
                      <a:pt x="2316" y="161181"/>
                      <a:pt x="2505" y="158082"/>
                    </a:cubicBezTo>
                    <a:cubicBezTo>
                      <a:pt x="2505" y="131966"/>
                      <a:pt x="2074" y="107021"/>
                      <a:pt x="1212" y="83246"/>
                    </a:cubicBezTo>
                    <a:cubicBezTo>
                      <a:pt x="349" y="59471"/>
                      <a:pt x="-82" y="35450"/>
                      <a:pt x="-82" y="11182"/>
                    </a:cubicBezTo>
                    <a:cubicBezTo>
                      <a:pt x="-300" y="8042"/>
                      <a:pt x="897" y="4970"/>
                      <a:pt x="3183" y="2806"/>
                    </a:cubicBezTo>
                    <a:cubicBezTo>
                      <a:pt x="5095" y="945"/>
                      <a:pt x="7659" y="-93"/>
                      <a:pt x="10327" y="-89"/>
                    </a:cubicBezTo>
                    <a:cubicBezTo>
                      <a:pt x="13061" y="-52"/>
                      <a:pt x="15687" y="976"/>
                      <a:pt x="17718" y="2806"/>
                    </a:cubicBezTo>
                    <a:cubicBezTo>
                      <a:pt x="20079" y="4930"/>
                      <a:pt x="21348" y="8011"/>
                      <a:pt x="21168" y="11182"/>
                    </a:cubicBezTo>
                    <a:lnTo>
                      <a:pt x="21599" y="33109"/>
                    </a:lnTo>
                    <a:cubicBezTo>
                      <a:pt x="26283" y="26348"/>
                      <a:pt x="32351" y="20658"/>
                      <a:pt x="39399" y="16418"/>
                    </a:cubicBezTo>
                    <a:cubicBezTo>
                      <a:pt x="47248" y="12034"/>
                      <a:pt x="56036" y="9604"/>
                      <a:pt x="65022" y="9335"/>
                    </a:cubicBezTo>
                    <a:cubicBezTo>
                      <a:pt x="76187" y="8620"/>
                      <a:pt x="87286" y="11513"/>
                      <a:pt x="96681" y="17588"/>
                    </a:cubicBezTo>
                    <a:cubicBezTo>
                      <a:pt x="105089" y="23444"/>
                      <a:pt x="112060" y="31130"/>
                      <a:pt x="117068" y="40069"/>
                    </a:cubicBezTo>
                    <a:cubicBezTo>
                      <a:pt x="122436" y="49696"/>
                      <a:pt x="126319" y="60079"/>
                      <a:pt x="128586" y="70866"/>
                    </a:cubicBezTo>
                    <a:cubicBezTo>
                      <a:pt x="130980" y="81732"/>
                      <a:pt x="132504" y="92772"/>
                      <a:pt x="133144" y="103880"/>
                    </a:cubicBezTo>
                    <a:cubicBezTo>
                      <a:pt x="133698" y="113427"/>
                      <a:pt x="134006" y="122789"/>
                      <a:pt x="134006" y="131966"/>
                    </a:cubicBezTo>
                    <a:cubicBezTo>
                      <a:pt x="134006" y="141144"/>
                      <a:pt x="134006" y="149274"/>
                      <a:pt x="133575" y="156603"/>
                    </a:cubicBezTo>
                    <a:cubicBezTo>
                      <a:pt x="133860" y="159807"/>
                      <a:pt x="132656" y="162964"/>
                      <a:pt x="130310" y="165165"/>
                    </a:cubicBezTo>
                    <a:cubicBezTo>
                      <a:pt x="128314" y="166893"/>
                      <a:pt x="125801" y="167911"/>
                      <a:pt x="123166" y="168060"/>
                    </a:cubicBezTo>
                    <a:cubicBezTo>
                      <a:pt x="120570" y="168253"/>
                      <a:pt x="117997" y="167461"/>
                      <a:pt x="115959" y="165842"/>
                    </a:cubicBezTo>
                    <a:cubicBezTo>
                      <a:pt x="113753" y="164046"/>
                      <a:pt x="112559" y="161289"/>
                      <a:pt x="112756" y="158451"/>
                    </a:cubicBezTo>
                    <a:cubicBezTo>
                      <a:pt x="112756" y="150937"/>
                      <a:pt x="112756" y="142560"/>
                      <a:pt x="112756" y="133260"/>
                    </a:cubicBezTo>
                    <a:cubicBezTo>
                      <a:pt x="112756" y="123959"/>
                      <a:pt x="112756" y="114782"/>
                      <a:pt x="112264" y="104927"/>
                    </a:cubicBezTo>
                    <a:cubicBezTo>
                      <a:pt x="111882" y="97467"/>
                      <a:pt x="111018" y="90040"/>
                      <a:pt x="109677" y="82692"/>
                    </a:cubicBezTo>
                    <a:cubicBezTo>
                      <a:pt x="108300" y="74340"/>
                      <a:pt x="105900" y="66190"/>
                      <a:pt x="102532" y="58424"/>
                    </a:cubicBezTo>
                    <a:cubicBezTo>
                      <a:pt x="99435" y="51140"/>
                      <a:pt x="94863" y="44576"/>
                      <a:pt x="89105" y="39146"/>
                    </a:cubicBezTo>
                    <a:cubicBezTo>
                      <a:pt x="83280" y="33793"/>
                      <a:pt x="75497" y="31095"/>
                      <a:pt x="67609" y="31693"/>
                    </a:cubicBezTo>
                    <a:cubicBezTo>
                      <a:pt x="59087" y="31821"/>
                      <a:pt x="50843" y="34742"/>
                      <a:pt x="44142" y="40008"/>
                    </a:cubicBezTo>
                    <a:cubicBezTo>
                      <a:pt x="38304" y="45011"/>
                      <a:pt x="33761" y="51350"/>
                      <a:pt x="30899" y="58486"/>
                    </a:cubicBezTo>
                    <a:cubicBezTo>
                      <a:pt x="27653" y="66460"/>
                      <a:pt x="25579" y="74862"/>
                      <a:pt x="24740" y="83431"/>
                    </a:cubicBezTo>
                    <a:cubicBezTo>
                      <a:pt x="23878" y="92547"/>
                      <a:pt x="23447" y="101478"/>
                      <a:pt x="23447" y="110162"/>
                    </a:cubicBezTo>
                    <a:lnTo>
                      <a:pt x="23447" y="158266"/>
                    </a:lnTo>
                    <a:cubicBezTo>
                      <a:pt x="23661" y="161255"/>
                      <a:pt x="22585" y="164193"/>
                      <a:pt x="20490" y="166335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0" name="Forme libre : forme 109">
                <a:extLst>
                  <a:ext uri="{FF2B5EF4-FFF2-40B4-BE49-F238E27FC236}">
                    <a16:creationId xmlns:a16="http://schemas.microsoft.com/office/drawing/2014/main" id="{8FFACE14-8C13-4A17-9FFF-5FE35BF4E6B8}"/>
                  </a:ext>
                </a:extLst>
              </p:cNvPr>
              <p:cNvSpPr/>
              <p:nvPr/>
            </p:nvSpPr>
            <p:spPr>
              <a:xfrm>
                <a:off x="8904919" y="1574904"/>
                <a:ext cx="23563" cy="213916"/>
              </a:xfrm>
              <a:custGeom>
                <a:avLst/>
                <a:gdLst>
                  <a:gd name="connsiteX0" fmla="*/ -3 w 23563"/>
                  <a:gd name="connsiteY0" fmla="*/ 11186 h 213916"/>
                  <a:gd name="connsiteX1" fmla="*/ 3076 w 23563"/>
                  <a:gd name="connsiteY1" fmla="*/ 3055 h 213916"/>
                  <a:gd name="connsiteX2" fmla="*/ 10406 w 23563"/>
                  <a:gd name="connsiteY2" fmla="*/ -86 h 213916"/>
                  <a:gd name="connsiteX3" fmla="*/ 18228 w 23563"/>
                  <a:gd name="connsiteY3" fmla="*/ 3055 h 213916"/>
                  <a:gd name="connsiteX4" fmla="*/ 21246 w 23563"/>
                  <a:gd name="connsiteY4" fmla="*/ 11186 h 213916"/>
                  <a:gd name="connsiteX5" fmla="*/ 18228 w 23563"/>
                  <a:gd name="connsiteY5" fmla="*/ 18823 h 213916"/>
                  <a:gd name="connsiteX6" fmla="*/ 10406 w 23563"/>
                  <a:gd name="connsiteY6" fmla="*/ 21965 h 213916"/>
                  <a:gd name="connsiteX7" fmla="*/ 3076 w 23563"/>
                  <a:gd name="connsiteY7" fmla="*/ 18823 h 213916"/>
                  <a:gd name="connsiteX8" fmla="*/ -3 w 23563"/>
                  <a:gd name="connsiteY8" fmla="*/ 11186 h 213916"/>
                  <a:gd name="connsiteX9" fmla="*/ -3 w 23563"/>
                  <a:gd name="connsiteY9" fmla="*/ 56580 h 213916"/>
                  <a:gd name="connsiteX10" fmla="*/ 3507 w 23563"/>
                  <a:gd name="connsiteY10" fmla="*/ 48018 h 213916"/>
                  <a:gd name="connsiteX11" fmla="*/ 11083 w 23563"/>
                  <a:gd name="connsiteY11" fmla="*/ 45308 h 213916"/>
                  <a:gd name="connsiteX12" fmla="*/ 18659 w 23563"/>
                  <a:gd name="connsiteY12" fmla="*/ 48018 h 213916"/>
                  <a:gd name="connsiteX13" fmla="*/ 22108 w 23563"/>
                  <a:gd name="connsiteY13" fmla="*/ 56580 h 213916"/>
                  <a:gd name="connsiteX14" fmla="*/ 22109 w 23563"/>
                  <a:gd name="connsiteY14" fmla="*/ 94768 h 213916"/>
                  <a:gd name="connsiteX15" fmla="*/ 22786 w 23563"/>
                  <a:gd name="connsiteY15" fmla="*/ 130245 h 213916"/>
                  <a:gd name="connsiteX16" fmla="*/ 23402 w 23563"/>
                  <a:gd name="connsiteY16" fmla="*/ 165723 h 213916"/>
                  <a:gd name="connsiteX17" fmla="*/ 23402 w 23563"/>
                  <a:gd name="connsiteY17" fmla="*/ 203910 h 213916"/>
                  <a:gd name="connsiteX18" fmla="*/ 19891 w 23563"/>
                  <a:gd name="connsiteY18" fmla="*/ 211363 h 213916"/>
                  <a:gd name="connsiteX19" fmla="*/ 4308 w 23563"/>
                  <a:gd name="connsiteY19" fmla="*/ 211363 h 213916"/>
                  <a:gd name="connsiteX20" fmla="*/ 797 w 23563"/>
                  <a:gd name="connsiteY20" fmla="*/ 203910 h 213916"/>
                  <a:gd name="connsiteX21" fmla="*/ 797 w 23563"/>
                  <a:gd name="connsiteY21" fmla="*/ 165723 h 213916"/>
                  <a:gd name="connsiteX22" fmla="*/ 366 w 23563"/>
                  <a:gd name="connsiteY22" fmla="*/ 130245 h 213916"/>
                  <a:gd name="connsiteX23" fmla="*/ -65 w 23563"/>
                  <a:gd name="connsiteY23" fmla="*/ 94768 h 213916"/>
                  <a:gd name="connsiteX24" fmla="*/ -3 w 23563"/>
                  <a:gd name="connsiteY24" fmla="*/ 56580 h 21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3563" h="213916">
                    <a:moveTo>
                      <a:pt x="-3" y="11186"/>
                    </a:moveTo>
                    <a:cubicBezTo>
                      <a:pt x="-99" y="8174"/>
                      <a:pt x="1010" y="5248"/>
                      <a:pt x="3076" y="3055"/>
                    </a:cubicBezTo>
                    <a:cubicBezTo>
                      <a:pt x="4972" y="1029"/>
                      <a:pt x="7631" y="-111"/>
                      <a:pt x="10406" y="-86"/>
                    </a:cubicBezTo>
                    <a:cubicBezTo>
                      <a:pt x="13334" y="-158"/>
                      <a:pt x="16163" y="978"/>
                      <a:pt x="18228" y="3055"/>
                    </a:cubicBezTo>
                    <a:cubicBezTo>
                      <a:pt x="20278" y="5255"/>
                      <a:pt x="21365" y="8181"/>
                      <a:pt x="21246" y="11186"/>
                    </a:cubicBezTo>
                    <a:cubicBezTo>
                      <a:pt x="21308" y="14034"/>
                      <a:pt x="20220" y="16787"/>
                      <a:pt x="18228" y="18823"/>
                    </a:cubicBezTo>
                    <a:cubicBezTo>
                      <a:pt x="16181" y="20926"/>
                      <a:pt x="13340" y="22067"/>
                      <a:pt x="10406" y="21965"/>
                    </a:cubicBezTo>
                    <a:cubicBezTo>
                      <a:pt x="7625" y="22021"/>
                      <a:pt x="4954" y="20876"/>
                      <a:pt x="3076" y="18823"/>
                    </a:cubicBezTo>
                    <a:cubicBezTo>
                      <a:pt x="1068" y="16793"/>
                      <a:pt x="-42" y="14041"/>
                      <a:pt x="-3" y="11186"/>
                    </a:cubicBezTo>
                    <a:close/>
                    <a:moveTo>
                      <a:pt x="-3" y="56580"/>
                    </a:moveTo>
                    <a:cubicBezTo>
                      <a:pt x="-296" y="53325"/>
                      <a:pt x="1013" y="50131"/>
                      <a:pt x="3507" y="48018"/>
                    </a:cubicBezTo>
                    <a:cubicBezTo>
                      <a:pt x="5658" y="46292"/>
                      <a:pt x="8326" y="45338"/>
                      <a:pt x="11083" y="45308"/>
                    </a:cubicBezTo>
                    <a:cubicBezTo>
                      <a:pt x="13841" y="45338"/>
                      <a:pt x="16508" y="46292"/>
                      <a:pt x="18659" y="48018"/>
                    </a:cubicBezTo>
                    <a:cubicBezTo>
                      <a:pt x="21130" y="50143"/>
                      <a:pt x="22416" y="53335"/>
                      <a:pt x="22108" y="56580"/>
                    </a:cubicBezTo>
                    <a:cubicBezTo>
                      <a:pt x="22109" y="70007"/>
                      <a:pt x="22109" y="82757"/>
                      <a:pt x="22109" y="94768"/>
                    </a:cubicBezTo>
                    <a:cubicBezTo>
                      <a:pt x="22109" y="106778"/>
                      <a:pt x="22478" y="118542"/>
                      <a:pt x="22786" y="130245"/>
                    </a:cubicBezTo>
                    <a:cubicBezTo>
                      <a:pt x="23094" y="141948"/>
                      <a:pt x="23279" y="153774"/>
                      <a:pt x="23402" y="165723"/>
                    </a:cubicBezTo>
                    <a:cubicBezTo>
                      <a:pt x="23525" y="177672"/>
                      <a:pt x="23402" y="190360"/>
                      <a:pt x="23402" y="203910"/>
                    </a:cubicBezTo>
                    <a:cubicBezTo>
                      <a:pt x="23594" y="206834"/>
                      <a:pt x="22267" y="209650"/>
                      <a:pt x="19891" y="211363"/>
                    </a:cubicBezTo>
                    <a:cubicBezTo>
                      <a:pt x="15216" y="214649"/>
                      <a:pt x="8983" y="214649"/>
                      <a:pt x="4308" y="211363"/>
                    </a:cubicBezTo>
                    <a:cubicBezTo>
                      <a:pt x="1931" y="209650"/>
                      <a:pt x="605" y="206834"/>
                      <a:pt x="797" y="203910"/>
                    </a:cubicBezTo>
                    <a:cubicBezTo>
                      <a:pt x="797" y="190483"/>
                      <a:pt x="797" y="177754"/>
                      <a:pt x="797" y="165723"/>
                    </a:cubicBezTo>
                    <a:cubicBezTo>
                      <a:pt x="797" y="153774"/>
                      <a:pt x="797" y="141948"/>
                      <a:pt x="366" y="130245"/>
                    </a:cubicBezTo>
                    <a:cubicBezTo>
                      <a:pt x="-65" y="118542"/>
                      <a:pt x="58" y="106717"/>
                      <a:pt x="-65" y="94768"/>
                    </a:cubicBezTo>
                    <a:cubicBezTo>
                      <a:pt x="-188" y="82818"/>
                      <a:pt x="-3" y="70007"/>
                      <a:pt x="-3" y="56580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1" name="Forme libre : forme 110">
                <a:extLst>
                  <a:ext uri="{FF2B5EF4-FFF2-40B4-BE49-F238E27FC236}">
                    <a16:creationId xmlns:a16="http://schemas.microsoft.com/office/drawing/2014/main" id="{61D446A1-F48F-4BAE-B29A-556B8A1FA2AA}"/>
                  </a:ext>
                </a:extLst>
              </p:cNvPr>
              <p:cNvSpPr/>
              <p:nvPr/>
            </p:nvSpPr>
            <p:spPr>
              <a:xfrm>
                <a:off x="8976614" y="1617592"/>
                <a:ext cx="90735" cy="166302"/>
              </a:xfrm>
              <a:custGeom>
                <a:avLst/>
                <a:gdLst>
                  <a:gd name="connsiteX0" fmla="*/ -66 w 90735"/>
                  <a:gd name="connsiteY0" fmla="*/ 11183 h 166302"/>
                  <a:gd name="connsiteX1" fmla="*/ 3075 w 90735"/>
                  <a:gd name="connsiteY1" fmla="*/ 2621 h 166302"/>
                  <a:gd name="connsiteX2" fmla="*/ 10343 w 90735"/>
                  <a:gd name="connsiteY2" fmla="*/ -89 h 166302"/>
                  <a:gd name="connsiteX3" fmla="*/ 17550 w 90735"/>
                  <a:gd name="connsiteY3" fmla="*/ 2621 h 166302"/>
                  <a:gd name="connsiteX4" fmla="*/ 20753 w 90735"/>
                  <a:gd name="connsiteY4" fmla="*/ 11183 h 166302"/>
                  <a:gd name="connsiteX5" fmla="*/ 20753 w 90735"/>
                  <a:gd name="connsiteY5" fmla="*/ 31816 h 166302"/>
                  <a:gd name="connsiteX6" fmla="*/ 36582 w 90735"/>
                  <a:gd name="connsiteY6" fmla="*/ 21284 h 166302"/>
                  <a:gd name="connsiteX7" fmla="*/ 54567 w 90735"/>
                  <a:gd name="connsiteY7" fmla="*/ 17465 h 166302"/>
                  <a:gd name="connsiteX8" fmla="*/ 72614 w 90735"/>
                  <a:gd name="connsiteY8" fmla="*/ 21961 h 166302"/>
                  <a:gd name="connsiteX9" fmla="*/ 88012 w 90735"/>
                  <a:gd name="connsiteY9" fmla="*/ 35882 h 166302"/>
                  <a:gd name="connsiteX10" fmla="*/ 90599 w 90735"/>
                  <a:gd name="connsiteY10" fmla="*/ 45305 h 166302"/>
                  <a:gd name="connsiteX11" fmla="*/ 87581 w 90735"/>
                  <a:gd name="connsiteY11" fmla="*/ 52265 h 166302"/>
                  <a:gd name="connsiteX12" fmla="*/ 80867 w 90735"/>
                  <a:gd name="connsiteY12" fmla="*/ 54298 h 166302"/>
                  <a:gd name="connsiteX13" fmla="*/ 72798 w 90735"/>
                  <a:gd name="connsiteY13" fmla="*/ 48939 h 166302"/>
                  <a:gd name="connsiteX14" fmla="*/ 49824 w 90735"/>
                  <a:gd name="connsiteY14" fmla="*/ 37914 h 166302"/>
                  <a:gd name="connsiteX15" fmla="*/ 28143 w 90735"/>
                  <a:gd name="connsiteY15" fmla="*/ 55222 h 166302"/>
                  <a:gd name="connsiteX16" fmla="*/ 23154 w 90735"/>
                  <a:gd name="connsiteY16" fmla="*/ 73207 h 166302"/>
                  <a:gd name="connsiteX17" fmla="*/ 21183 w 90735"/>
                  <a:gd name="connsiteY17" fmla="*/ 95196 h 166302"/>
                  <a:gd name="connsiteX18" fmla="*/ 21615 w 90735"/>
                  <a:gd name="connsiteY18" fmla="*/ 156789 h 166302"/>
                  <a:gd name="connsiteX19" fmla="*/ 18227 w 90735"/>
                  <a:gd name="connsiteY19" fmla="*/ 163933 h 166302"/>
                  <a:gd name="connsiteX20" fmla="*/ 3753 w 90735"/>
                  <a:gd name="connsiteY20" fmla="*/ 163933 h 166302"/>
                  <a:gd name="connsiteX21" fmla="*/ 366 w 90735"/>
                  <a:gd name="connsiteY21" fmla="*/ 156789 h 166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90735" h="166302">
                    <a:moveTo>
                      <a:pt x="-66" y="11183"/>
                    </a:moveTo>
                    <a:cubicBezTo>
                      <a:pt x="-346" y="8003"/>
                      <a:pt x="806" y="4865"/>
                      <a:pt x="3075" y="2621"/>
                    </a:cubicBezTo>
                    <a:cubicBezTo>
                      <a:pt x="5093" y="872"/>
                      <a:pt x="7673" y="-90"/>
                      <a:pt x="10343" y="-89"/>
                    </a:cubicBezTo>
                    <a:cubicBezTo>
                      <a:pt x="12996" y="-98"/>
                      <a:pt x="15560" y="866"/>
                      <a:pt x="17550" y="2621"/>
                    </a:cubicBezTo>
                    <a:cubicBezTo>
                      <a:pt x="19865" y="4839"/>
                      <a:pt x="21044" y="7990"/>
                      <a:pt x="20753" y="11183"/>
                    </a:cubicBezTo>
                    <a:lnTo>
                      <a:pt x="20753" y="31816"/>
                    </a:lnTo>
                    <a:cubicBezTo>
                      <a:pt x="25330" y="27354"/>
                      <a:pt x="30698" y="23783"/>
                      <a:pt x="36582" y="21284"/>
                    </a:cubicBezTo>
                    <a:cubicBezTo>
                      <a:pt x="42255" y="18803"/>
                      <a:pt x="48375" y="17503"/>
                      <a:pt x="54567" y="17465"/>
                    </a:cubicBezTo>
                    <a:cubicBezTo>
                      <a:pt x="60856" y="17498"/>
                      <a:pt x="67045" y="19040"/>
                      <a:pt x="72614" y="21961"/>
                    </a:cubicBezTo>
                    <a:cubicBezTo>
                      <a:pt x="78826" y="25247"/>
                      <a:pt x="84118" y="30032"/>
                      <a:pt x="88012" y="35882"/>
                    </a:cubicBezTo>
                    <a:cubicBezTo>
                      <a:pt x="89896" y="38649"/>
                      <a:pt x="90806" y="41964"/>
                      <a:pt x="90599" y="45305"/>
                    </a:cubicBezTo>
                    <a:cubicBezTo>
                      <a:pt x="90486" y="47918"/>
                      <a:pt x="89411" y="50397"/>
                      <a:pt x="87581" y="52265"/>
                    </a:cubicBezTo>
                    <a:cubicBezTo>
                      <a:pt x="85779" y="53947"/>
                      <a:pt x="83299" y="54698"/>
                      <a:pt x="80867" y="54298"/>
                    </a:cubicBezTo>
                    <a:cubicBezTo>
                      <a:pt x="77575" y="53649"/>
                      <a:pt x="74674" y="51722"/>
                      <a:pt x="72798" y="48939"/>
                    </a:cubicBezTo>
                    <a:cubicBezTo>
                      <a:pt x="67841" y="41216"/>
                      <a:pt x="58951" y="36949"/>
                      <a:pt x="49824" y="37914"/>
                    </a:cubicBezTo>
                    <a:cubicBezTo>
                      <a:pt x="40084" y="39531"/>
                      <a:pt x="31878" y="46082"/>
                      <a:pt x="28143" y="55222"/>
                    </a:cubicBezTo>
                    <a:cubicBezTo>
                      <a:pt x="25619" y="60944"/>
                      <a:pt x="23939" y="67002"/>
                      <a:pt x="23154" y="73207"/>
                    </a:cubicBezTo>
                    <a:cubicBezTo>
                      <a:pt x="22090" y="80494"/>
                      <a:pt x="21432" y="87835"/>
                      <a:pt x="21183" y="95196"/>
                    </a:cubicBezTo>
                    <a:lnTo>
                      <a:pt x="21615" y="156789"/>
                    </a:lnTo>
                    <a:cubicBezTo>
                      <a:pt x="21822" y="159601"/>
                      <a:pt x="20536" y="162314"/>
                      <a:pt x="18227" y="163933"/>
                    </a:cubicBezTo>
                    <a:cubicBezTo>
                      <a:pt x="13882" y="166973"/>
                      <a:pt x="8099" y="166973"/>
                      <a:pt x="3753" y="163933"/>
                    </a:cubicBezTo>
                    <a:cubicBezTo>
                      <a:pt x="1425" y="162331"/>
                      <a:pt x="133" y="159605"/>
                      <a:pt x="366" y="156789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2" name="Forme libre : forme 111">
                <a:extLst>
                  <a:ext uri="{FF2B5EF4-FFF2-40B4-BE49-F238E27FC236}">
                    <a16:creationId xmlns:a16="http://schemas.microsoft.com/office/drawing/2014/main" id="{3E731350-0E30-4484-92E5-54625E94E7F1}"/>
                  </a:ext>
                </a:extLst>
              </p:cNvPr>
              <p:cNvSpPr/>
              <p:nvPr/>
            </p:nvSpPr>
            <p:spPr>
              <a:xfrm>
                <a:off x="9207999" y="1618076"/>
                <a:ext cx="200878" cy="267401"/>
              </a:xfrm>
              <a:custGeom>
                <a:avLst/>
                <a:gdLst>
                  <a:gd name="connsiteX0" fmla="*/ 112238 w 200878"/>
                  <a:gd name="connsiteY0" fmla="*/ 11561 h 267401"/>
                  <a:gd name="connsiteX1" fmla="*/ 115626 w 200878"/>
                  <a:gd name="connsiteY1" fmla="*/ 2815 h 267401"/>
                  <a:gd name="connsiteX2" fmla="*/ 128244 w 200878"/>
                  <a:gd name="connsiteY2" fmla="*/ 2251 h 267401"/>
                  <a:gd name="connsiteX3" fmla="*/ 128807 w 200878"/>
                  <a:gd name="connsiteY3" fmla="*/ 2815 h 267401"/>
                  <a:gd name="connsiteX4" fmla="*/ 132195 w 200878"/>
                  <a:gd name="connsiteY4" fmla="*/ 11561 h 267401"/>
                  <a:gd name="connsiteX5" fmla="*/ 132195 w 200878"/>
                  <a:gd name="connsiteY5" fmla="*/ 51103 h 267401"/>
                  <a:gd name="connsiteX6" fmla="*/ 131764 w 200878"/>
                  <a:gd name="connsiteY6" fmla="*/ 82393 h 267401"/>
                  <a:gd name="connsiteX7" fmla="*/ 131764 w 200878"/>
                  <a:gd name="connsiteY7" fmla="*/ 109740 h 267401"/>
                  <a:gd name="connsiteX8" fmla="*/ 131764 w 200878"/>
                  <a:gd name="connsiteY8" fmla="*/ 136102 h 267401"/>
                  <a:gd name="connsiteX9" fmla="*/ 132195 w 200878"/>
                  <a:gd name="connsiteY9" fmla="*/ 179217 h 267401"/>
                  <a:gd name="connsiteX10" fmla="*/ 136937 w 200878"/>
                  <a:gd name="connsiteY10" fmla="*/ 222763 h 267401"/>
                  <a:gd name="connsiteX11" fmla="*/ 144760 w 200878"/>
                  <a:gd name="connsiteY11" fmla="*/ 240317 h 267401"/>
                  <a:gd name="connsiteX12" fmla="*/ 156463 w 200878"/>
                  <a:gd name="connsiteY12" fmla="*/ 247462 h 267401"/>
                  <a:gd name="connsiteX13" fmla="*/ 169705 w 200878"/>
                  <a:gd name="connsiteY13" fmla="*/ 243644 h 267401"/>
                  <a:gd name="connsiteX14" fmla="*/ 181654 w 200878"/>
                  <a:gd name="connsiteY14" fmla="*/ 228615 h 267401"/>
                  <a:gd name="connsiteX15" fmla="*/ 188799 w 200878"/>
                  <a:gd name="connsiteY15" fmla="*/ 220731 h 267401"/>
                  <a:gd name="connsiteX16" fmla="*/ 196005 w 200878"/>
                  <a:gd name="connsiteY16" fmla="*/ 220731 h 267401"/>
                  <a:gd name="connsiteX17" fmla="*/ 200317 w 200878"/>
                  <a:gd name="connsiteY17" fmla="*/ 226890 h 267401"/>
                  <a:gd name="connsiteX18" fmla="*/ 199454 w 200878"/>
                  <a:gd name="connsiteY18" fmla="*/ 236499 h 267401"/>
                  <a:gd name="connsiteX19" fmla="*/ 182948 w 200878"/>
                  <a:gd name="connsiteY19" fmla="*/ 257625 h 267401"/>
                  <a:gd name="connsiteX20" fmla="*/ 161020 w 200878"/>
                  <a:gd name="connsiteY20" fmla="*/ 267049 h 267401"/>
                  <a:gd name="connsiteX21" fmla="*/ 138970 w 200878"/>
                  <a:gd name="connsiteY21" fmla="*/ 262552 h 267401"/>
                  <a:gd name="connsiteX22" fmla="*/ 121970 w 200878"/>
                  <a:gd name="connsiteY22" fmla="*/ 242350 h 267401"/>
                  <a:gd name="connsiteX23" fmla="*/ 115811 w 200878"/>
                  <a:gd name="connsiteY23" fmla="*/ 221470 h 267401"/>
                  <a:gd name="connsiteX24" fmla="*/ 112855 w 200878"/>
                  <a:gd name="connsiteY24" fmla="*/ 195416 h 267401"/>
                  <a:gd name="connsiteX25" fmla="*/ 111992 w 200878"/>
                  <a:gd name="connsiteY25" fmla="*/ 167083 h 267401"/>
                  <a:gd name="connsiteX26" fmla="*/ 111992 w 200878"/>
                  <a:gd name="connsiteY26" fmla="*/ 139120 h 267401"/>
                  <a:gd name="connsiteX27" fmla="*/ 91790 w 200878"/>
                  <a:gd name="connsiteY27" fmla="*/ 152670 h 267401"/>
                  <a:gd name="connsiteX28" fmla="*/ 65982 w 200878"/>
                  <a:gd name="connsiteY28" fmla="*/ 157967 h 267401"/>
                  <a:gd name="connsiteX29" fmla="*/ 36910 w 200878"/>
                  <a:gd name="connsiteY29" fmla="*/ 151808 h 267401"/>
                  <a:gd name="connsiteX30" fmla="*/ 16092 w 200878"/>
                  <a:gd name="connsiteY30" fmla="*/ 135671 h 267401"/>
                  <a:gd name="connsiteX31" fmla="*/ 3773 w 200878"/>
                  <a:gd name="connsiteY31" fmla="*/ 112512 h 267401"/>
                  <a:gd name="connsiteX32" fmla="*/ -107 w 200878"/>
                  <a:gd name="connsiteY32" fmla="*/ 85965 h 267401"/>
                  <a:gd name="connsiteX33" fmla="*/ 4019 w 200878"/>
                  <a:gd name="connsiteY33" fmla="*/ 60589 h 267401"/>
                  <a:gd name="connsiteX34" fmla="*/ 16338 w 200878"/>
                  <a:gd name="connsiteY34" fmla="*/ 38354 h 267401"/>
                  <a:gd name="connsiteX35" fmla="*/ 36541 w 200878"/>
                  <a:gd name="connsiteY35" fmla="*/ 22401 h 267401"/>
                  <a:gd name="connsiteX36" fmla="*/ 64689 w 200878"/>
                  <a:gd name="connsiteY36" fmla="*/ 16242 h 267401"/>
                  <a:gd name="connsiteX37" fmla="*/ 112855 w 200878"/>
                  <a:gd name="connsiteY37" fmla="*/ 35089 h 267401"/>
                  <a:gd name="connsiteX38" fmla="*/ 63826 w 200878"/>
                  <a:gd name="connsiteY38" fmla="*/ 37676 h 267401"/>
                  <a:gd name="connsiteX39" fmla="*/ 44856 w 200878"/>
                  <a:gd name="connsiteY39" fmla="*/ 41680 h 267401"/>
                  <a:gd name="connsiteX40" fmla="*/ 31367 w 200878"/>
                  <a:gd name="connsiteY40" fmla="*/ 52643 h 267401"/>
                  <a:gd name="connsiteX41" fmla="*/ 23298 w 200878"/>
                  <a:gd name="connsiteY41" fmla="*/ 68288 h 267401"/>
                  <a:gd name="connsiteX42" fmla="*/ 20650 w 200878"/>
                  <a:gd name="connsiteY42" fmla="*/ 86396 h 267401"/>
                  <a:gd name="connsiteX43" fmla="*/ 23483 w 200878"/>
                  <a:gd name="connsiteY43" fmla="*/ 104874 h 267401"/>
                  <a:gd name="connsiteX44" fmla="*/ 32229 w 200878"/>
                  <a:gd name="connsiteY44" fmla="*/ 120950 h 267401"/>
                  <a:gd name="connsiteX45" fmla="*/ 46396 w 200878"/>
                  <a:gd name="connsiteY45" fmla="*/ 131913 h 267401"/>
                  <a:gd name="connsiteX46" fmla="*/ 65982 w 200878"/>
                  <a:gd name="connsiteY46" fmla="*/ 135917 h 267401"/>
                  <a:gd name="connsiteX47" fmla="*/ 85199 w 200878"/>
                  <a:gd name="connsiteY47" fmla="*/ 130990 h 267401"/>
                  <a:gd name="connsiteX48" fmla="*/ 98934 w 200878"/>
                  <a:gd name="connsiteY48" fmla="*/ 119595 h 267401"/>
                  <a:gd name="connsiteX49" fmla="*/ 107249 w 200878"/>
                  <a:gd name="connsiteY49" fmla="*/ 103950 h 267401"/>
                  <a:gd name="connsiteX50" fmla="*/ 110082 w 200878"/>
                  <a:gd name="connsiteY50" fmla="*/ 85842 h 267401"/>
                  <a:gd name="connsiteX51" fmla="*/ 97764 w 200878"/>
                  <a:gd name="connsiteY51" fmla="*/ 52951 h 267401"/>
                  <a:gd name="connsiteX52" fmla="*/ 63826 w 200878"/>
                  <a:gd name="connsiteY52" fmla="*/ 37676 h 267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200878" h="267401">
                    <a:moveTo>
                      <a:pt x="112238" y="11561"/>
                    </a:moveTo>
                    <a:cubicBezTo>
                      <a:pt x="112251" y="8328"/>
                      <a:pt x="113458" y="5213"/>
                      <a:pt x="115626" y="2815"/>
                    </a:cubicBezTo>
                    <a:cubicBezTo>
                      <a:pt x="118955" y="-825"/>
                      <a:pt x="124604" y="-1077"/>
                      <a:pt x="128244" y="2251"/>
                    </a:cubicBezTo>
                    <a:cubicBezTo>
                      <a:pt x="128440" y="2431"/>
                      <a:pt x="128628" y="2618"/>
                      <a:pt x="128807" y="2815"/>
                    </a:cubicBezTo>
                    <a:cubicBezTo>
                      <a:pt x="130951" y="5228"/>
                      <a:pt x="132154" y="8333"/>
                      <a:pt x="132195" y="11561"/>
                    </a:cubicBezTo>
                    <a:cubicBezTo>
                      <a:pt x="132195" y="26590"/>
                      <a:pt x="132195" y="39709"/>
                      <a:pt x="132195" y="51103"/>
                    </a:cubicBezTo>
                    <a:cubicBezTo>
                      <a:pt x="132195" y="62498"/>
                      <a:pt x="132195" y="72846"/>
                      <a:pt x="131764" y="82393"/>
                    </a:cubicBezTo>
                    <a:cubicBezTo>
                      <a:pt x="131333" y="91940"/>
                      <a:pt x="131764" y="100871"/>
                      <a:pt x="131764" y="109740"/>
                    </a:cubicBezTo>
                    <a:lnTo>
                      <a:pt x="131764" y="136102"/>
                    </a:lnTo>
                    <a:cubicBezTo>
                      <a:pt x="131764" y="150207"/>
                      <a:pt x="131764" y="164558"/>
                      <a:pt x="132195" y="179217"/>
                    </a:cubicBezTo>
                    <a:cubicBezTo>
                      <a:pt x="132446" y="193847"/>
                      <a:pt x="134033" y="208423"/>
                      <a:pt x="136937" y="222763"/>
                    </a:cubicBezTo>
                    <a:cubicBezTo>
                      <a:pt x="138191" y="229129"/>
                      <a:pt x="140865" y="235129"/>
                      <a:pt x="144760" y="240317"/>
                    </a:cubicBezTo>
                    <a:cubicBezTo>
                      <a:pt x="147600" y="244112"/>
                      <a:pt x="151790" y="246670"/>
                      <a:pt x="156463" y="247462"/>
                    </a:cubicBezTo>
                    <a:cubicBezTo>
                      <a:pt x="161208" y="247991"/>
                      <a:pt x="165970" y="246618"/>
                      <a:pt x="169705" y="243644"/>
                    </a:cubicBezTo>
                    <a:cubicBezTo>
                      <a:pt x="174873" y="239703"/>
                      <a:pt x="178980" y="234538"/>
                      <a:pt x="181654" y="228615"/>
                    </a:cubicBezTo>
                    <a:cubicBezTo>
                      <a:pt x="182970" y="225188"/>
                      <a:pt x="185518" y="222376"/>
                      <a:pt x="188799" y="220731"/>
                    </a:cubicBezTo>
                    <a:cubicBezTo>
                      <a:pt x="191070" y="219608"/>
                      <a:pt x="193734" y="219608"/>
                      <a:pt x="196005" y="220731"/>
                    </a:cubicBezTo>
                    <a:cubicBezTo>
                      <a:pt x="198181" y="222153"/>
                      <a:pt x="199725" y="224359"/>
                      <a:pt x="200317" y="226890"/>
                    </a:cubicBezTo>
                    <a:cubicBezTo>
                      <a:pt x="201142" y="230097"/>
                      <a:pt x="200837" y="233490"/>
                      <a:pt x="199454" y="236499"/>
                    </a:cubicBezTo>
                    <a:cubicBezTo>
                      <a:pt x="195740" y="244771"/>
                      <a:pt x="190076" y="252020"/>
                      <a:pt x="182948" y="257625"/>
                    </a:cubicBezTo>
                    <a:cubicBezTo>
                      <a:pt x="176671" y="262767"/>
                      <a:pt x="169071" y="266033"/>
                      <a:pt x="161020" y="267049"/>
                    </a:cubicBezTo>
                    <a:cubicBezTo>
                      <a:pt x="153377" y="267987"/>
                      <a:pt x="145636" y="266409"/>
                      <a:pt x="138970" y="262552"/>
                    </a:cubicBezTo>
                    <a:cubicBezTo>
                      <a:pt x="131210" y="257901"/>
                      <a:pt x="125227" y="250790"/>
                      <a:pt x="121970" y="242350"/>
                    </a:cubicBezTo>
                    <a:cubicBezTo>
                      <a:pt x="118917" y="235725"/>
                      <a:pt x="116842" y="228691"/>
                      <a:pt x="115811" y="221470"/>
                    </a:cubicBezTo>
                    <a:cubicBezTo>
                      <a:pt x="114352" y="212845"/>
                      <a:pt x="113365" y="204148"/>
                      <a:pt x="112855" y="195416"/>
                    </a:cubicBezTo>
                    <a:cubicBezTo>
                      <a:pt x="112238" y="186239"/>
                      <a:pt x="111992" y="176938"/>
                      <a:pt x="111992" y="167083"/>
                    </a:cubicBezTo>
                    <a:lnTo>
                      <a:pt x="111992" y="139120"/>
                    </a:lnTo>
                    <a:cubicBezTo>
                      <a:pt x="106073" y="144747"/>
                      <a:pt x="99242" y="149329"/>
                      <a:pt x="91790" y="152670"/>
                    </a:cubicBezTo>
                    <a:cubicBezTo>
                      <a:pt x="83674" y="156290"/>
                      <a:pt x="74867" y="158097"/>
                      <a:pt x="65982" y="157967"/>
                    </a:cubicBezTo>
                    <a:cubicBezTo>
                      <a:pt x="55948" y="158159"/>
                      <a:pt x="46004" y="156052"/>
                      <a:pt x="36910" y="151808"/>
                    </a:cubicBezTo>
                    <a:cubicBezTo>
                      <a:pt x="28858" y="148043"/>
                      <a:pt x="21746" y="142530"/>
                      <a:pt x="16092" y="135671"/>
                    </a:cubicBezTo>
                    <a:cubicBezTo>
                      <a:pt x="10496" y="128841"/>
                      <a:pt x="6309" y="120969"/>
                      <a:pt x="3773" y="112512"/>
                    </a:cubicBezTo>
                    <a:cubicBezTo>
                      <a:pt x="1195" y="103899"/>
                      <a:pt x="-112" y="94956"/>
                      <a:pt x="-107" y="85965"/>
                    </a:cubicBezTo>
                    <a:cubicBezTo>
                      <a:pt x="-125" y="77338"/>
                      <a:pt x="1269" y="68766"/>
                      <a:pt x="4019" y="60589"/>
                    </a:cubicBezTo>
                    <a:cubicBezTo>
                      <a:pt x="6728" y="52485"/>
                      <a:pt x="10904" y="44948"/>
                      <a:pt x="16338" y="38354"/>
                    </a:cubicBezTo>
                    <a:cubicBezTo>
                      <a:pt x="21847" y="31645"/>
                      <a:pt x="28738" y="26204"/>
                      <a:pt x="36541" y="22401"/>
                    </a:cubicBezTo>
                    <a:cubicBezTo>
                      <a:pt x="45305" y="18152"/>
                      <a:pt x="54951" y="16041"/>
                      <a:pt x="64689" y="16242"/>
                    </a:cubicBezTo>
                    <a:cubicBezTo>
                      <a:pt x="82752" y="15023"/>
                      <a:pt x="100416" y="21935"/>
                      <a:pt x="112855" y="35089"/>
                    </a:cubicBezTo>
                    <a:close/>
                    <a:moveTo>
                      <a:pt x="63826" y="37676"/>
                    </a:moveTo>
                    <a:cubicBezTo>
                      <a:pt x="57276" y="37499"/>
                      <a:pt x="50776" y="38871"/>
                      <a:pt x="44856" y="41680"/>
                    </a:cubicBezTo>
                    <a:cubicBezTo>
                      <a:pt x="39604" y="44292"/>
                      <a:pt x="34997" y="48036"/>
                      <a:pt x="31367" y="52643"/>
                    </a:cubicBezTo>
                    <a:cubicBezTo>
                      <a:pt x="27710" y="57299"/>
                      <a:pt x="24971" y="62609"/>
                      <a:pt x="23298" y="68288"/>
                    </a:cubicBezTo>
                    <a:cubicBezTo>
                      <a:pt x="21510" y="74157"/>
                      <a:pt x="20617" y="80261"/>
                      <a:pt x="20650" y="86396"/>
                    </a:cubicBezTo>
                    <a:cubicBezTo>
                      <a:pt x="20689" y="92661"/>
                      <a:pt x="21644" y="98886"/>
                      <a:pt x="23483" y="104874"/>
                    </a:cubicBezTo>
                    <a:cubicBezTo>
                      <a:pt x="25274" y="110772"/>
                      <a:pt x="28250" y="116243"/>
                      <a:pt x="32229" y="120950"/>
                    </a:cubicBezTo>
                    <a:cubicBezTo>
                      <a:pt x="36132" y="125556"/>
                      <a:pt x="40958" y="129291"/>
                      <a:pt x="46396" y="131913"/>
                    </a:cubicBezTo>
                    <a:cubicBezTo>
                      <a:pt x="52542" y="134699"/>
                      <a:pt x="59236" y="136067"/>
                      <a:pt x="65982" y="135917"/>
                    </a:cubicBezTo>
                    <a:cubicBezTo>
                      <a:pt x="72682" y="135777"/>
                      <a:pt x="79259" y="134091"/>
                      <a:pt x="85199" y="130990"/>
                    </a:cubicBezTo>
                    <a:cubicBezTo>
                      <a:pt x="90522" y="128191"/>
                      <a:pt x="95201" y="124309"/>
                      <a:pt x="98934" y="119595"/>
                    </a:cubicBezTo>
                    <a:cubicBezTo>
                      <a:pt x="102600" y="114906"/>
                      <a:pt x="105414" y="109611"/>
                      <a:pt x="107249" y="103950"/>
                    </a:cubicBezTo>
                    <a:cubicBezTo>
                      <a:pt x="109127" y="98098"/>
                      <a:pt x="110083" y="91988"/>
                      <a:pt x="110082" y="85842"/>
                    </a:cubicBezTo>
                    <a:cubicBezTo>
                      <a:pt x="109593" y="73844"/>
                      <a:pt x="105276" y="62318"/>
                      <a:pt x="97764" y="52951"/>
                    </a:cubicBezTo>
                    <a:cubicBezTo>
                      <a:pt x="89344" y="42988"/>
                      <a:pt x="76867" y="37372"/>
                      <a:pt x="63826" y="37676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3" name="Forme libre : forme 112">
                <a:extLst>
                  <a:ext uri="{FF2B5EF4-FFF2-40B4-BE49-F238E27FC236}">
                    <a16:creationId xmlns:a16="http://schemas.microsoft.com/office/drawing/2014/main" id="{CB9D0483-A309-4F26-8A7E-FBE85E9536C7}"/>
                  </a:ext>
                </a:extLst>
              </p:cNvPr>
              <p:cNvSpPr/>
              <p:nvPr/>
            </p:nvSpPr>
            <p:spPr>
              <a:xfrm>
                <a:off x="9379727" y="1625706"/>
                <a:ext cx="129639" cy="160405"/>
              </a:xfrm>
              <a:custGeom>
                <a:avLst/>
                <a:gdLst>
                  <a:gd name="connsiteX0" fmla="*/ 128430 w 129639"/>
                  <a:gd name="connsiteY0" fmla="*/ 8919 h 160405"/>
                  <a:gd name="connsiteX1" fmla="*/ 129047 w 129639"/>
                  <a:gd name="connsiteY1" fmla="*/ 43042 h 160405"/>
                  <a:gd name="connsiteX2" fmla="*/ 129477 w 129639"/>
                  <a:gd name="connsiteY2" fmla="*/ 64846 h 160405"/>
                  <a:gd name="connsiteX3" fmla="*/ 129477 w 129639"/>
                  <a:gd name="connsiteY3" fmla="*/ 80552 h 160405"/>
                  <a:gd name="connsiteX4" fmla="*/ 129477 w 129639"/>
                  <a:gd name="connsiteY4" fmla="*/ 96073 h 160405"/>
                  <a:gd name="connsiteX5" fmla="*/ 129477 w 129639"/>
                  <a:gd name="connsiteY5" fmla="*/ 116953 h 160405"/>
                  <a:gd name="connsiteX6" fmla="*/ 129477 w 129639"/>
                  <a:gd name="connsiteY6" fmla="*/ 149536 h 160405"/>
                  <a:gd name="connsiteX7" fmla="*/ 125967 w 129639"/>
                  <a:gd name="connsiteY7" fmla="*/ 157605 h 160405"/>
                  <a:gd name="connsiteX8" fmla="*/ 118391 w 129639"/>
                  <a:gd name="connsiteY8" fmla="*/ 160315 h 160405"/>
                  <a:gd name="connsiteX9" fmla="*/ 110815 w 129639"/>
                  <a:gd name="connsiteY9" fmla="*/ 157851 h 160405"/>
                  <a:gd name="connsiteX10" fmla="*/ 107304 w 129639"/>
                  <a:gd name="connsiteY10" fmla="*/ 150460 h 160405"/>
                  <a:gd name="connsiteX11" fmla="*/ 107304 w 129639"/>
                  <a:gd name="connsiteY11" fmla="*/ 127547 h 160405"/>
                  <a:gd name="connsiteX12" fmla="*/ 87779 w 129639"/>
                  <a:gd name="connsiteY12" fmla="*/ 147319 h 160405"/>
                  <a:gd name="connsiteX13" fmla="*/ 59138 w 129639"/>
                  <a:gd name="connsiteY13" fmla="*/ 154463 h 160405"/>
                  <a:gd name="connsiteX14" fmla="*/ 34008 w 129639"/>
                  <a:gd name="connsiteY14" fmla="*/ 148858 h 160405"/>
                  <a:gd name="connsiteX15" fmla="*/ 17070 w 129639"/>
                  <a:gd name="connsiteY15" fmla="*/ 132228 h 160405"/>
                  <a:gd name="connsiteX16" fmla="*/ 7092 w 129639"/>
                  <a:gd name="connsiteY16" fmla="*/ 107591 h 160405"/>
                  <a:gd name="connsiteX17" fmla="*/ 1857 w 129639"/>
                  <a:gd name="connsiteY17" fmla="*/ 77472 h 160405"/>
                  <a:gd name="connsiteX18" fmla="*/ -53 w 129639"/>
                  <a:gd name="connsiteY18" fmla="*/ 44889 h 160405"/>
                  <a:gd name="connsiteX19" fmla="*/ -53 w 129639"/>
                  <a:gd name="connsiteY19" fmla="*/ 12553 h 160405"/>
                  <a:gd name="connsiteX20" fmla="*/ 3212 w 129639"/>
                  <a:gd name="connsiteY20" fmla="*/ 4916 h 160405"/>
                  <a:gd name="connsiteX21" fmla="*/ 10357 w 129639"/>
                  <a:gd name="connsiteY21" fmla="*/ 2021 h 160405"/>
                  <a:gd name="connsiteX22" fmla="*/ 17748 w 129639"/>
                  <a:gd name="connsiteY22" fmla="*/ 4238 h 160405"/>
                  <a:gd name="connsiteX23" fmla="*/ 21197 w 129639"/>
                  <a:gd name="connsiteY23" fmla="*/ 12122 h 160405"/>
                  <a:gd name="connsiteX24" fmla="*/ 22059 w 129639"/>
                  <a:gd name="connsiteY24" fmla="*/ 53205 h 160405"/>
                  <a:gd name="connsiteX25" fmla="*/ 25755 w 129639"/>
                  <a:gd name="connsiteY25" fmla="*/ 92747 h 160405"/>
                  <a:gd name="connsiteX26" fmla="*/ 37088 w 129639"/>
                  <a:gd name="connsiteY26" fmla="*/ 122620 h 160405"/>
                  <a:gd name="connsiteX27" fmla="*/ 60678 w 129639"/>
                  <a:gd name="connsiteY27" fmla="*/ 134323 h 160405"/>
                  <a:gd name="connsiteX28" fmla="*/ 95417 w 129639"/>
                  <a:gd name="connsiteY28" fmla="*/ 106914 h 160405"/>
                  <a:gd name="connsiteX29" fmla="*/ 106257 w 129639"/>
                  <a:gd name="connsiteY29" fmla="*/ 29614 h 160405"/>
                  <a:gd name="connsiteX30" fmla="*/ 106257 w 129639"/>
                  <a:gd name="connsiteY30" fmla="*/ 10767 h 160405"/>
                  <a:gd name="connsiteX31" fmla="*/ 109522 w 129639"/>
                  <a:gd name="connsiteY31" fmla="*/ 3129 h 160405"/>
                  <a:gd name="connsiteX32" fmla="*/ 116666 w 129639"/>
                  <a:gd name="connsiteY32" fmla="*/ -12 h 160405"/>
                  <a:gd name="connsiteX33" fmla="*/ 124058 w 129639"/>
                  <a:gd name="connsiteY33" fmla="*/ 1774 h 160405"/>
                  <a:gd name="connsiteX34" fmla="*/ 128431 w 129639"/>
                  <a:gd name="connsiteY34" fmla="*/ 8919 h 160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29639" h="160405">
                    <a:moveTo>
                      <a:pt x="128430" y="8919"/>
                    </a:moveTo>
                    <a:cubicBezTo>
                      <a:pt x="128430" y="22962"/>
                      <a:pt x="128923" y="34357"/>
                      <a:pt x="129047" y="43042"/>
                    </a:cubicBezTo>
                    <a:cubicBezTo>
                      <a:pt x="129170" y="51726"/>
                      <a:pt x="129354" y="58994"/>
                      <a:pt x="129477" y="64846"/>
                    </a:cubicBezTo>
                    <a:cubicBezTo>
                      <a:pt x="129601" y="70697"/>
                      <a:pt x="129477" y="75932"/>
                      <a:pt x="129477" y="80552"/>
                    </a:cubicBezTo>
                    <a:lnTo>
                      <a:pt x="129477" y="96073"/>
                    </a:lnTo>
                    <a:cubicBezTo>
                      <a:pt x="129477" y="101740"/>
                      <a:pt x="129477" y="108700"/>
                      <a:pt x="129477" y="116953"/>
                    </a:cubicBezTo>
                    <a:cubicBezTo>
                      <a:pt x="129477" y="125207"/>
                      <a:pt x="129477" y="136047"/>
                      <a:pt x="129477" y="149536"/>
                    </a:cubicBezTo>
                    <a:cubicBezTo>
                      <a:pt x="129690" y="152637"/>
                      <a:pt x="128380" y="155647"/>
                      <a:pt x="125967" y="157605"/>
                    </a:cubicBezTo>
                    <a:cubicBezTo>
                      <a:pt x="123841" y="159375"/>
                      <a:pt x="121157" y="160335"/>
                      <a:pt x="118391" y="160315"/>
                    </a:cubicBezTo>
                    <a:cubicBezTo>
                      <a:pt x="115662" y="160355"/>
                      <a:pt x="112998" y="159489"/>
                      <a:pt x="110815" y="157851"/>
                    </a:cubicBezTo>
                    <a:cubicBezTo>
                      <a:pt x="108458" y="156150"/>
                      <a:pt x="107133" y="153362"/>
                      <a:pt x="107304" y="150460"/>
                    </a:cubicBezTo>
                    <a:lnTo>
                      <a:pt x="107304" y="127547"/>
                    </a:lnTo>
                    <a:cubicBezTo>
                      <a:pt x="102451" y="135589"/>
                      <a:pt x="95760" y="142365"/>
                      <a:pt x="87779" y="147319"/>
                    </a:cubicBezTo>
                    <a:cubicBezTo>
                      <a:pt x="79082" y="152316"/>
                      <a:pt x="69164" y="154790"/>
                      <a:pt x="59138" y="154463"/>
                    </a:cubicBezTo>
                    <a:cubicBezTo>
                      <a:pt x="50399" y="155032"/>
                      <a:pt x="41678" y="153087"/>
                      <a:pt x="34008" y="148858"/>
                    </a:cubicBezTo>
                    <a:cubicBezTo>
                      <a:pt x="27035" y="144851"/>
                      <a:pt x="21204" y="139126"/>
                      <a:pt x="17070" y="132228"/>
                    </a:cubicBezTo>
                    <a:cubicBezTo>
                      <a:pt x="12452" y="124600"/>
                      <a:pt x="9083" y="116283"/>
                      <a:pt x="7092" y="107591"/>
                    </a:cubicBezTo>
                    <a:cubicBezTo>
                      <a:pt x="4677" y="97679"/>
                      <a:pt x="2928" y="87617"/>
                      <a:pt x="1857" y="77472"/>
                    </a:cubicBezTo>
                    <a:cubicBezTo>
                      <a:pt x="687" y="66878"/>
                      <a:pt x="71" y="55976"/>
                      <a:pt x="-53" y="44889"/>
                    </a:cubicBezTo>
                    <a:cubicBezTo>
                      <a:pt x="-176" y="33803"/>
                      <a:pt x="-53" y="23024"/>
                      <a:pt x="-53" y="12553"/>
                    </a:cubicBezTo>
                    <a:cubicBezTo>
                      <a:pt x="-206" y="9639"/>
                      <a:pt x="1000" y="6819"/>
                      <a:pt x="3212" y="4916"/>
                    </a:cubicBezTo>
                    <a:cubicBezTo>
                      <a:pt x="5208" y="3188"/>
                      <a:pt x="7721" y="2170"/>
                      <a:pt x="10357" y="2021"/>
                    </a:cubicBezTo>
                    <a:cubicBezTo>
                      <a:pt x="13006" y="1856"/>
                      <a:pt x="15627" y="2643"/>
                      <a:pt x="17748" y="4238"/>
                    </a:cubicBezTo>
                    <a:cubicBezTo>
                      <a:pt x="20172" y="6102"/>
                      <a:pt x="21473" y="9077"/>
                      <a:pt x="21197" y="12122"/>
                    </a:cubicBezTo>
                    <a:cubicBezTo>
                      <a:pt x="21484" y="25303"/>
                      <a:pt x="21772" y="38997"/>
                      <a:pt x="22059" y="53205"/>
                    </a:cubicBezTo>
                    <a:cubicBezTo>
                      <a:pt x="22276" y="66461"/>
                      <a:pt x="23511" y="79680"/>
                      <a:pt x="25755" y="92747"/>
                    </a:cubicBezTo>
                    <a:cubicBezTo>
                      <a:pt x="27353" y="103401"/>
                      <a:pt x="31217" y="113587"/>
                      <a:pt x="37088" y="122620"/>
                    </a:cubicBezTo>
                    <a:cubicBezTo>
                      <a:pt x="42334" y="130411"/>
                      <a:pt x="51300" y="134859"/>
                      <a:pt x="60678" y="134323"/>
                    </a:cubicBezTo>
                    <a:cubicBezTo>
                      <a:pt x="76856" y="134323"/>
                      <a:pt x="88436" y="125186"/>
                      <a:pt x="95417" y="106914"/>
                    </a:cubicBezTo>
                    <a:cubicBezTo>
                      <a:pt x="102397" y="88641"/>
                      <a:pt x="106010" y="62875"/>
                      <a:pt x="106257" y="29614"/>
                    </a:cubicBezTo>
                    <a:lnTo>
                      <a:pt x="106257" y="10767"/>
                    </a:lnTo>
                    <a:cubicBezTo>
                      <a:pt x="106095" y="7851"/>
                      <a:pt x="107302" y="5027"/>
                      <a:pt x="109522" y="3129"/>
                    </a:cubicBezTo>
                    <a:cubicBezTo>
                      <a:pt x="111544" y="1404"/>
                      <a:pt x="114028" y="312"/>
                      <a:pt x="116666" y="-12"/>
                    </a:cubicBezTo>
                    <a:cubicBezTo>
                      <a:pt x="119264" y="-323"/>
                      <a:pt x="121888" y="311"/>
                      <a:pt x="124058" y="1774"/>
                    </a:cubicBezTo>
                    <a:cubicBezTo>
                      <a:pt x="126619" y="3274"/>
                      <a:pt x="128261" y="5956"/>
                      <a:pt x="128431" y="8919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4" name="Forme libre : forme 113">
                <a:extLst>
                  <a:ext uri="{FF2B5EF4-FFF2-40B4-BE49-F238E27FC236}">
                    <a16:creationId xmlns:a16="http://schemas.microsoft.com/office/drawing/2014/main" id="{7AC4C291-6973-4437-BC15-4767198401B2}"/>
                  </a:ext>
                </a:extLst>
              </p:cNvPr>
              <p:cNvSpPr/>
              <p:nvPr/>
            </p:nvSpPr>
            <p:spPr>
              <a:xfrm>
                <a:off x="9544468" y="1615192"/>
                <a:ext cx="141726" cy="167915"/>
              </a:xfrm>
              <a:custGeom>
                <a:avLst/>
                <a:gdLst>
                  <a:gd name="connsiteX0" fmla="*/ 134241 w 141726"/>
                  <a:gd name="connsiteY0" fmla="*/ 73759 h 167915"/>
                  <a:gd name="connsiteX1" fmla="*/ 113176 w 141726"/>
                  <a:gd name="connsiteY1" fmla="*/ 80534 h 167915"/>
                  <a:gd name="connsiteX2" fmla="*/ 80840 w 141726"/>
                  <a:gd name="connsiteY2" fmla="*/ 86693 h 167915"/>
                  <a:gd name="connsiteX3" fmla="*/ 46964 w 141726"/>
                  <a:gd name="connsiteY3" fmla="*/ 91189 h 167915"/>
                  <a:gd name="connsiteX4" fmla="*/ 21402 w 141726"/>
                  <a:gd name="connsiteY4" fmla="*/ 93407 h 167915"/>
                  <a:gd name="connsiteX5" fmla="*/ 26576 w 141726"/>
                  <a:gd name="connsiteY5" fmla="*/ 116566 h 167915"/>
                  <a:gd name="connsiteX6" fmla="*/ 37848 w 141726"/>
                  <a:gd name="connsiteY6" fmla="*/ 134058 h 167915"/>
                  <a:gd name="connsiteX7" fmla="*/ 54355 w 141726"/>
                  <a:gd name="connsiteY7" fmla="*/ 144406 h 167915"/>
                  <a:gd name="connsiteX8" fmla="*/ 75173 w 141726"/>
                  <a:gd name="connsiteY8" fmla="*/ 145514 h 167915"/>
                  <a:gd name="connsiteX9" fmla="*/ 99256 w 141726"/>
                  <a:gd name="connsiteY9" fmla="*/ 135659 h 167915"/>
                  <a:gd name="connsiteX10" fmla="*/ 121183 w 141726"/>
                  <a:gd name="connsiteY10" fmla="*/ 113178 h 167915"/>
                  <a:gd name="connsiteX11" fmla="*/ 129006 w 141726"/>
                  <a:gd name="connsiteY11" fmla="*/ 108682 h 167915"/>
                  <a:gd name="connsiteX12" fmla="*/ 136581 w 141726"/>
                  <a:gd name="connsiteY12" fmla="*/ 110468 h 167915"/>
                  <a:gd name="connsiteX13" fmla="*/ 141139 w 141726"/>
                  <a:gd name="connsiteY13" fmla="*/ 116627 h 167915"/>
                  <a:gd name="connsiteX14" fmla="*/ 140277 w 141726"/>
                  <a:gd name="connsiteY14" fmla="*/ 124942 h 167915"/>
                  <a:gd name="connsiteX15" fmla="*/ 110589 w 141726"/>
                  <a:gd name="connsiteY15" fmla="*/ 154137 h 167915"/>
                  <a:gd name="connsiteX16" fmla="*/ 80408 w 141726"/>
                  <a:gd name="connsiteY16" fmla="*/ 166456 h 167915"/>
                  <a:gd name="connsiteX17" fmla="*/ 49612 w 141726"/>
                  <a:gd name="connsiteY17" fmla="*/ 165347 h 167915"/>
                  <a:gd name="connsiteX18" fmla="*/ 23989 w 141726"/>
                  <a:gd name="connsiteY18" fmla="*/ 150503 h 167915"/>
                  <a:gd name="connsiteX19" fmla="*/ 6435 w 141726"/>
                  <a:gd name="connsiteY19" fmla="*/ 123772 h 167915"/>
                  <a:gd name="connsiteX20" fmla="*/ -94 w 141726"/>
                  <a:gd name="connsiteY20" fmla="*/ 86816 h 167915"/>
                  <a:gd name="connsiteX21" fmla="*/ 3171 w 141726"/>
                  <a:gd name="connsiteY21" fmla="*/ 57621 h 167915"/>
                  <a:gd name="connsiteX22" fmla="*/ 13395 w 141726"/>
                  <a:gd name="connsiteY22" fmla="*/ 31321 h 167915"/>
                  <a:gd name="connsiteX23" fmla="*/ 31380 w 141726"/>
                  <a:gd name="connsiteY23" fmla="*/ 11118 h 167915"/>
                  <a:gd name="connsiteX24" fmla="*/ 58543 w 141726"/>
                  <a:gd name="connsiteY24" fmla="*/ 524 h 167915"/>
                  <a:gd name="connsiteX25" fmla="*/ 85397 w 141726"/>
                  <a:gd name="connsiteY25" fmla="*/ 2126 h 167915"/>
                  <a:gd name="connsiteX26" fmla="*/ 109727 w 141726"/>
                  <a:gd name="connsiteY26" fmla="*/ 13582 h 167915"/>
                  <a:gd name="connsiteX27" fmla="*/ 128204 w 141726"/>
                  <a:gd name="connsiteY27" fmla="*/ 34216 h 167915"/>
                  <a:gd name="connsiteX28" fmla="*/ 137751 w 141726"/>
                  <a:gd name="connsiteY28" fmla="*/ 63473 h 167915"/>
                  <a:gd name="connsiteX29" fmla="*/ 134240 w 141726"/>
                  <a:gd name="connsiteY29" fmla="*/ 73759 h 167915"/>
                  <a:gd name="connsiteX30" fmla="*/ 57804 w 141726"/>
                  <a:gd name="connsiteY30" fmla="*/ 23006 h 167915"/>
                  <a:gd name="connsiteX31" fmla="*/ 42837 w 141726"/>
                  <a:gd name="connsiteY31" fmla="*/ 29535 h 167915"/>
                  <a:gd name="connsiteX32" fmla="*/ 32243 w 141726"/>
                  <a:gd name="connsiteY32" fmla="*/ 40560 h 167915"/>
                  <a:gd name="connsiteX33" fmla="*/ 25529 w 141726"/>
                  <a:gd name="connsiteY33" fmla="*/ 54665 h 167915"/>
                  <a:gd name="connsiteX34" fmla="*/ 22265 w 141726"/>
                  <a:gd name="connsiteY34" fmla="*/ 71110 h 167915"/>
                  <a:gd name="connsiteX35" fmla="*/ 69322 w 141726"/>
                  <a:gd name="connsiteY35" fmla="*/ 67045 h 167915"/>
                  <a:gd name="connsiteX36" fmla="*/ 115578 w 141726"/>
                  <a:gd name="connsiteY36" fmla="*/ 57621 h 167915"/>
                  <a:gd name="connsiteX37" fmla="*/ 108803 w 141726"/>
                  <a:gd name="connsiteY37" fmla="*/ 41669 h 167915"/>
                  <a:gd name="connsiteX38" fmla="*/ 96485 w 141726"/>
                  <a:gd name="connsiteY38" fmla="*/ 29350 h 167915"/>
                  <a:gd name="connsiteX39" fmla="*/ 79115 w 141726"/>
                  <a:gd name="connsiteY39" fmla="*/ 22636 h 167915"/>
                  <a:gd name="connsiteX40" fmla="*/ 57804 w 141726"/>
                  <a:gd name="connsiteY40" fmla="*/ 23006 h 167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41726" h="167915">
                    <a:moveTo>
                      <a:pt x="134241" y="73759"/>
                    </a:moveTo>
                    <a:cubicBezTo>
                      <a:pt x="127591" y="77042"/>
                      <a:pt x="120493" y="79326"/>
                      <a:pt x="113176" y="80534"/>
                    </a:cubicBezTo>
                    <a:cubicBezTo>
                      <a:pt x="103198" y="82628"/>
                      <a:pt x="92419" y="84537"/>
                      <a:pt x="80840" y="86693"/>
                    </a:cubicBezTo>
                    <a:cubicBezTo>
                      <a:pt x="69260" y="88849"/>
                      <a:pt x="57989" y="89957"/>
                      <a:pt x="46964" y="91189"/>
                    </a:cubicBezTo>
                    <a:cubicBezTo>
                      <a:pt x="35938" y="92421"/>
                      <a:pt x="27439" y="93099"/>
                      <a:pt x="21402" y="93407"/>
                    </a:cubicBezTo>
                    <a:cubicBezTo>
                      <a:pt x="21855" y="101356"/>
                      <a:pt x="23603" y="109179"/>
                      <a:pt x="26576" y="116566"/>
                    </a:cubicBezTo>
                    <a:cubicBezTo>
                      <a:pt x="29138" y="123085"/>
                      <a:pt x="32970" y="129031"/>
                      <a:pt x="37848" y="134058"/>
                    </a:cubicBezTo>
                    <a:cubicBezTo>
                      <a:pt x="42479" y="138734"/>
                      <a:pt x="48129" y="142275"/>
                      <a:pt x="54355" y="144406"/>
                    </a:cubicBezTo>
                    <a:cubicBezTo>
                      <a:pt x="61056" y="146705"/>
                      <a:pt x="68266" y="147089"/>
                      <a:pt x="75173" y="145514"/>
                    </a:cubicBezTo>
                    <a:cubicBezTo>
                      <a:pt x="83863" y="144166"/>
                      <a:pt x="92114" y="140790"/>
                      <a:pt x="99256" y="135659"/>
                    </a:cubicBezTo>
                    <a:cubicBezTo>
                      <a:pt x="107625" y="129278"/>
                      <a:pt x="115012" y="121703"/>
                      <a:pt x="121183" y="113178"/>
                    </a:cubicBezTo>
                    <a:cubicBezTo>
                      <a:pt x="123099" y="110709"/>
                      <a:pt x="125909" y="109094"/>
                      <a:pt x="129006" y="108682"/>
                    </a:cubicBezTo>
                    <a:cubicBezTo>
                      <a:pt x="131665" y="108324"/>
                      <a:pt x="134362" y="108961"/>
                      <a:pt x="136581" y="110468"/>
                    </a:cubicBezTo>
                    <a:cubicBezTo>
                      <a:pt x="138742" y="111958"/>
                      <a:pt x="140346" y="114125"/>
                      <a:pt x="141139" y="116627"/>
                    </a:cubicBezTo>
                    <a:cubicBezTo>
                      <a:pt x="142004" y="119400"/>
                      <a:pt x="141692" y="122406"/>
                      <a:pt x="140277" y="124942"/>
                    </a:cubicBezTo>
                    <a:cubicBezTo>
                      <a:pt x="132230" y="136391"/>
                      <a:pt x="122171" y="146284"/>
                      <a:pt x="110589" y="154137"/>
                    </a:cubicBezTo>
                    <a:cubicBezTo>
                      <a:pt x="101346" y="160014"/>
                      <a:pt x="91124" y="164186"/>
                      <a:pt x="80408" y="166456"/>
                    </a:cubicBezTo>
                    <a:cubicBezTo>
                      <a:pt x="70206" y="168603"/>
                      <a:pt x="59633" y="168222"/>
                      <a:pt x="49612" y="165347"/>
                    </a:cubicBezTo>
                    <a:cubicBezTo>
                      <a:pt x="39991" y="162557"/>
                      <a:pt x="31196" y="157461"/>
                      <a:pt x="23989" y="150503"/>
                    </a:cubicBezTo>
                    <a:cubicBezTo>
                      <a:pt x="16307" y="142940"/>
                      <a:pt x="10323" y="133827"/>
                      <a:pt x="6435" y="123772"/>
                    </a:cubicBezTo>
                    <a:cubicBezTo>
                      <a:pt x="1912" y="111985"/>
                      <a:pt x="-304" y="99439"/>
                      <a:pt x="-94" y="86816"/>
                    </a:cubicBezTo>
                    <a:cubicBezTo>
                      <a:pt x="-94" y="76993"/>
                      <a:pt x="1001" y="67201"/>
                      <a:pt x="3171" y="57621"/>
                    </a:cubicBezTo>
                    <a:cubicBezTo>
                      <a:pt x="5212" y="48383"/>
                      <a:pt x="8661" y="39512"/>
                      <a:pt x="13395" y="31321"/>
                    </a:cubicBezTo>
                    <a:cubicBezTo>
                      <a:pt x="17959" y="23437"/>
                      <a:pt x="24078" y="16564"/>
                      <a:pt x="31380" y="11118"/>
                    </a:cubicBezTo>
                    <a:cubicBezTo>
                      <a:pt x="39389" y="5340"/>
                      <a:pt x="48737" y="1694"/>
                      <a:pt x="58543" y="524"/>
                    </a:cubicBezTo>
                    <a:cubicBezTo>
                      <a:pt x="67514" y="-665"/>
                      <a:pt x="76631" y="-122"/>
                      <a:pt x="85397" y="2126"/>
                    </a:cubicBezTo>
                    <a:cubicBezTo>
                      <a:pt x="94202" y="4250"/>
                      <a:pt x="102480" y="8148"/>
                      <a:pt x="109727" y="13582"/>
                    </a:cubicBezTo>
                    <a:cubicBezTo>
                      <a:pt x="117220" y="19137"/>
                      <a:pt x="123506" y="26157"/>
                      <a:pt x="128204" y="34216"/>
                    </a:cubicBezTo>
                    <a:cubicBezTo>
                      <a:pt x="133306" y="43234"/>
                      <a:pt x="136552" y="53181"/>
                      <a:pt x="137751" y="63473"/>
                    </a:cubicBezTo>
                    <a:cubicBezTo>
                      <a:pt x="138748" y="67295"/>
                      <a:pt x="137367" y="71343"/>
                      <a:pt x="134240" y="73759"/>
                    </a:cubicBezTo>
                    <a:close/>
                    <a:moveTo>
                      <a:pt x="57804" y="23006"/>
                    </a:moveTo>
                    <a:cubicBezTo>
                      <a:pt x="52397" y="24059"/>
                      <a:pt x="47287" y="26288"/>
                      <a:pt x="42837" y="29535"/>
                    </a:cubicBezTo>
                    <a:cubicBezTo>
                      <a:pt x="38717" y="32595"/>
                      <a:pt x="35136" y="36321"/>
                      <a:pt x="32243" y="40560"/>
                    </a:cubicBezTo>
                    <a:cubicBezTo>
                      <a:pt x="29264" y="44871"/>
                      <a:pt x="26997" y="49634"/>
                      <a:pt x="25529" y="54665"/>
                    </a:cubicBezTo>
                    <a:cubicBezTo>
                      <a:pt x="23893" y="60023"/>
                      <a:pt x="22800" y="65533"/>
                      <a:pt x="22265" y="71110"/>
                    </a:cubicBezTo>
                    <a:cubicBezTo>
                      <a:pt x="38041" y="71172"/>
                      <a:pt x="53790" y="69812"/>
                      <a:pt x="69322" y="67045"/>
                    </a:cubicBezTo>
                    <a:cubicBezTo>
                      <a:pt x="84227" y="64335"/>
                      <a:pt x="99646" y="61194"/>
                      <a:pt x="115578" y="57621"/>
                    </a:cubicBezTo>
                    <a:cubicBezTo>
                      <a:pt x="114399" y="51907"/>
                      <a:pt x="112096" y="46485"/>
                      <a:pt x="108803" y="41669"/>
                    </a:cubicBezTo>
                    <a:cubicBezTo>
                      <a:pt x="105548" y="36791"/>
                      <a:pt x="101362" y="32605"/>
                      <a:pt x="96485" y="29350"/>
                    </a:cubicBezTo>
                    <a:cubicBezTo>
                      <a:pt x="91201" y="25974"/>
                      <a:pt x="85295" y="23692"/>
                      <a:pt x="79115" y="22636"/>
                    </a:cubicBezTo>
                    <a:cubicBezTo>
                      <a:pt x="72055" y="21380"/>
                      <a:pt x="64817" y="21505"/>
                      <a:pt x="57804" y="23006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5" name="Forme libre : forme 114">
                <a:extLst>
                  <a:ext uri="{FF2B5EF4-FFF2-40B4-BE49-F238E27FC236}">
                    <a16:creationId xmlns:a16="http://schemas.microsoft.com/office/drawing/2014/main" id="{77E2B131-4852-414C-868F-9F13F4F803EE}"/>
                  </a:ext>
                </a:extLst>
              </p:cNvPr>
              <p:cNvSpPr/>
              <p:nvPr/>
            </p:nvSpPr>
            <p:spPr>
              <a:xfrm>
                <a:off x="9704469" y="1757253"/>
                <a:ext cx="20730" cy="21916"/>
              </a:xfrm>
              <a:custGeom>
                <a:avLst/>
                <a:gdLst>
                  <a:gd name="connsiteX0" fmla="*/ 9779 w 20730"/>
                  <a:gd name="connsiteY0" fmla="*/ -57 h 21916"/>
                  <a:gd name="connsiteX1" fmla="*/ 18033 w 20730"/>
                  <a:gd name="connsiteY1" fmla="*/ 3330 h 21916"/>
                  <a:gd name="connsiteX2" fmla="*/ 20619 w 20730"/>
                  <a:gd name="connsiteY2" fmla="*/ 10968 h 21916"/>
                  <a:gd name="connsiteX3" fmla="*/ 18156 w 20730"/>
                  <a:gd name="connsiteY3" fmla="*/ 18420 h 21916"/>
                  <a:gd name="connsiteX4" fmla="*/ 10087 w 20730"/>
                  <a:gd name="connsiteY4" fmla="*/ 21808 h 21916"/>
                  <a:gd name="connsiteX5" fmla="*/ 2757 w 20730"/>
                  <a:gd name="connsiteY5" fmla="*/ 18420 h 21916"/>
                  <a:gd name="connsiteX6" fmla="*/ -76 w 20730"/>
                  <a:gd name="connsiteY6" fmla="*/ 10783 h 21916"/>
                  <a:gd name="connsiteX7" fmla="*/ 2264 w 20730"/>
                  <a:gd name="connsiteY7" fmla="*/ 3145 h 21916"/>
                  <a:gd name="connsiteX8" fmla="*/ 9779 w 20730"/>
                  <a:gd name="connsiteY8" fmla="*/ -57 h 21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730" h="21916">
                    <a:moveTo>
                      <a:pt x="9779" y="-57"/>
                    </a:moveTo>
                    <a:cubicBezTo>
                      <a:pt x="12913" y="-309"/>
                      <a:pt x="15979" y="949"/>
                      <a:pt x="18033" y="3330"/>
                    </a:cubicBezTo>
                    <a:cubicBezTo>
                      <a:pt x="19727" y="5514"/>
                      <a:pt x="20639" y="8204"/>
                      <a:pt x="20619" y="10968"/>
                    </a:cubicBezTo>
                    <a:cubicBezTo>
                      <a:pt x="20686" y="13662"/>
                      <a:pt x="19815" y="16296"/>
                      <a:pt x="18156" y="18420"/>
                    </a:cubicBezTo>
                    <a:cubicBezTo>
                      <a:pt x="16142" y="20747"/>
                      <a:pt x="13158" y="22000"/>
                      <a:pt x="10087" y="21808"/>
                    </a:cubicBezTo>
                    <a:cubicBezTo>
                      <a:pt x="7231" y="21974"/>
                      <a:pt x="4481" y="20703"/>
                      <a:pt x="2757" y="18420"/>
                    </a:cubicBezTo>
                    <a:cubicBezTo>
                      <a:pt x="1007" y="16251"/>
                      <a:pt x="12" y="13569"/>
                      <a:pt x="-76" y="10783"/>
                    </a:cubicBezTo>
                    <a:cubicBezTo>
                      <a:pt x="-284" y="8033"/>
                      <a:pt x="552" y="5306"/>
                      <a:pt x="2264" y="3145"/>
                    </a:cubicBezTo>
                    <a:cubicBezTo>
                      <a:pt x="4158" y="999"/>
                      <a:pt x="6919" y="-178"/>
                      <a:pt x="9779" y="-57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6" name="Forme libre : forme 115">
                <a:extLst>
                  <a:ext uri="{FF2B5EF4-FFF2-40B4-BE49-F238E27FC236}">
                    <a16:creationId xmlns:a16="http://schemas.microsoft.com/office/drawing/2014/main" id="{EBCA5FDB-A38F-4B17-9958-73D67C2F21CE}"/>
                  </a:ext>
                </a:extLst>
              </p:cNvPr>
              <p:cNvSpPr/>
              <p:nvPr/>
            </p:nvSpPr>
            <p:spPr>
              <a:xfrm>
                <a:off x="9734095" y="1757253"/>
                <a:ext cx="21035" cy="22101"/>
              </a:xfrm>
              <a:custGeom>
                <a:avLst/>
                <a:gdLst>
                  <a:gd name="connsiteX0" fmla="*/ 10087 w 21035"/>
                  <a:gd name="connsiteY0" fmla="*/ -57 h 22101"/>
                  <a:gd name="connsiteX1" fmla="*/ 18341 w 21035"/>
                  <a:gd name="connsiteY1" fmla="*/ 3330 h 22101"/>
                  <a:gd name="connsiteX2" fmla="*/ 20927 w 21035"/>
                  <a:gd name="connsiteY2" fmla="*/ 10968 h 22101"/>
                  <a:gd name="connsiteX3" fmla="*/ 18156 w 21035"/>
                  <a:gd name="connsiteY3" fmla="*/ 18605 h 22101"/>
                  <a:gd name="connsiteX4" fmla="*/ 10087 w 21035"/>
                  <a:gd name="connsiteY4" fmla="*/ 21993 h 22101"/>
                  <a:gd name="connsiteX5" fmla="*/ 2757 w 21035"/>
                  <a:gd name="connsiteY5" fmla="*/ 18605 h 22101"/>
                  <a:gd name="connsiteX6" fmla="*/ -76 w 21035"/>
                  <a:gd name="connsiteY6" fmla="*/ 10968 h 22101"/>
                  <a:gd name="connsiteX7" fmla="*/ 2264 w 21035"/>
                  <a:gd name="connsiteY7" fmla="*/ 3330 h 22101"/>
                  <a:gd name="connsiteX8" fmla="*/ 10087 w 21035"/>
                  <a:gd name="connsiteY8" fmla="*/ -57 h 22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035" h="22101">
                    <a:moveTo>
                      <a:pt x="10087" y="-57"/>
                    </a:moveTo>
                    <a:cubicBezTo>
                      <a:pt x="13221" y="-309"/>
                      <a:pt x="16287" y="949"/>
                      <a:pt x="18341" y="3330"/>
                    </a:cubicBezTo>
                    <a:cubicBezTo>
                      <a:pt x="20035" y="5514"/>
                      <a:pt x="20947" y="8204"/>
                      <a:pt x="20927" y="10968"/>
                    </a:cubicBezTo>
                    <a:cubicBezTo>
                      <a:pt x="20951" y="13764"/>
                      <a:pt x="19967" y="16475"/>
                      <a:pt x="18156" y="18605"/>
                    </a:cubicBezTo>
                    <a:cubicBezTo>
                      <a:pt x="16142" y="20932"/>
                      <a:pt x="13158" y="22185"/>
                      <a:pt x="10087" y="21993"/>
                    </a:cubicBezTo>
                    <a:cubicBezTo>
                      <a:pt x="7233" y="22148"/>
                      <a:pt x="4488" y="20879"/>
                      <a:pt x="2757" y="18605"/>
                    </a:cubicBezTo>
                    <a:cubicBezTo>
                      <a:pt x="1007" y="16435"/>
                      <a:pt x="12" y="13754"/>
                      <a:pt x="-76" y="10968"/>
                    </a:cubicBezTo>
                    <a:cubicBezTo>
                      <a:pt x="-284" y="8218"/>
                      <a:pt x="552" y="5491"/>
                      <a:pt x="2264" y="3330"/>
                    </a:cubicBezTo>
                    <a:cubicBezTo>
                      <a:pt x="4189" y="1027"/>
                      <a:pt x="7090" y="-230"/>
                      <a:pt x="10087" y="-57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7" name="Forme libre : forme 116">
                <a:extLst>
                  <a:ext uri="{FF2B5EF4-FFF2-40B4-BE49-F238E27FC236}">
                    <a16:creationId xmlns:a16="http://schemas.microsoft.com/office/drawing/2014/main" id="{54A16F9D-9760-4414-B8BF-EE3D1A0BAF5D}"/>
                  </a:ext>
                </a:extLst>
              </p:cNvPr>
              <p:cNvSpPr/>
              <p:nvPr/>
            </p:nvSpPr>
            <p:spPr>
              <a:xfrm>
                <a:off x="9764030" y="1757253"/>
                <a:ext cx="21035" cy="22101"/>
              </a:xfrm>
              <a:custGeom>
                <a:avLst/>
                <a:gdLst>
                  <a:gd name="connsiteX0" fmla="*/ 10087 w 21035"/>
                  <a:gd name="connsiteY0" fmla="*/ -57 h 22101"/>
                  <a:gd name="connsiteX1" fmla="*/ 18341 w 21035"/>
                  <a:gd name="connsiteY1" fmla="*/ 3330 h 22101"/>
                  <a:gd name="connsiteX2" fmla="*/ 20927 w 21035"/>
                  <a:gd name="connsiteY2" fmla="*/ 10968 h 22101"/>
                  <a:gd name="connsiteX3" fmla="*/ 18156 w 21035"/>
                  <a:gd name="connsiteY3" fmla="*/ 18605 h 22101"/>
                  <a:gd name="connsiteX4" fmla="*/ 10087 w 21035"/>
                  <a:gd name="connsiteY4" fmla="*/ 21993 h 22101"/>
                  <a:gd name="connsiteX5" fmla="*/ 2757 w 21035"/>
                  <a:gd name="connsiteY5" fmla="*/ 18605 h 22101"/>
                  <a:gd name="connsiteX6" fmla="*/ -76 w 21035"/>
                  <a:gd name="connsiteY6" fmla="*/ 10968 h 22101"/>
                  <a:gd name="connsiteX7" fmla="*/ 2264 w 21035"/>
                  <a:gd name="connsiteY7" fmla="*/ 3330 h 22101"/>
                  <a:gd name="connsiteX8" fmla="*/ 10087 w 21035"/>
                  <a:gd name="connsiteY8" fmla="*/ -57 h 22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035" h="22101">
                    <a:moveTo>
                      <a:pt x="10087" y="-57"/>
                    </a:moveTo>
                    <a:cubicBezTo>
                      <a:pt x="13221" y="-309"/>
                      <a:pt x="16287" y="949"/>
                      <a:pt x="18341" y="3330"/>
                    </a:cubicBezTo>
                    <a:cubicBezTo>
                      <a:pt x="20035" y="5514"/>
                      <a:pt x="20947" y="8204"/>
                      <a:pt x="20927" y="10968"/>
                    </a:cubicBezTo>
                    <a:cubicBezTo>
                      <a:pt x="20951" y="13764"/>
                      <a:pt x="19967" y="16475"/>
                      <a:pt x="18156" y="18605"/>
                    </a:cubicBezTo>
                    <a:cubicBezTo>
                      <a:pt x="16142" y="20932"/>
                      <a:pt x="13158" y="22185"/>
                      <a:pt x="10087" y="21993"/>
                    </a:cubicBezTo>
                    <a:cubicBezTo>
                      <a:pt x="7233" y="22148"/>
                      <a:pt x="4488" y="20879"/>
                      <a:pt x="2757" y="18605"/>
                    </a:cubicBezTo>
                    <a:cubicBezTo>
                      <a:pt x="1007" y="16435"/>
                      <a:pt x="12" y="13754"/>
                      <a:pt x="-76" y="10968"/>
                    </a:cubicBezTo>
                    <a:cubicBezTo>
                      <a:pt x="-284" y="8218"/>
                      <a:pt x="552" y="5491"/>
                      <a:pt x="2264" y="3330"/>
                    </a:cubicBezTo>
                    <a:cubicBezTo>
                      <a:pt x="4189" y="1027"/>
                      <a:pt x="7090" y="-230"/>
                      <a:pt x="10087" y="-57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8" name="Forme libre : forme 117">
                <a:extLst>
                  <a:ext uri="{FF2B5EF4-FFF2-40B4-BE49-F238E27FC236}">
                    <a16:creationId xmlns:a16="http://schemas.microsoft.com/office/drawing/2014/main" id="{35B826B4-38FB-48D5-812D-B36F31D0D9F8}"/>
                  </a:ext>
                </a:extLst>
              </p:cNvPr>
              <p:cNvSpPr/>
              <p:nvPr/>
            </p:nvSpPr>
            <p:spPr>
              <a:xfrm>
                <a:off x="9793778" y="1757240"/>
                <a:ext cx="21282" cy="22114"/>
              </a:xfrm>
              <a:custGeom>
                <a:avLst/>
                <a:gdLst>
                  <a:gd name="connsiteX0" fmla="*/ 10273 w 21282"/>
                  <a:gd name="connsiteY0" fmla="*/ -44 h 22114"/>
                  <a:gd name="connsiteX1" fmla="*/ 18527 w 21282"/>
                  <a:gd name="connsiteY1" fmla="*/ 3344 h 22114"/>
                  <a:gd name="connsiteX2" fmla="*/ 21175 w 21282"/>
                  <a:gd name="connsiteY2" fmla="*/ 10981 h 22114"/>
                  <a:gd name="connsiteX3" fmla="*/ 18342 w 21282"/>
                  <a:gd name="connsiteY3" fmla="*/ 18619 h 22114"/>
                  <a:gd name="connsiteX4" fmla="*/ 10273 w 21282"/>
                  <a:gd name="connsiteY4" fmla="*/ 22006 h 22114"/>
                  <a:gd name="connsiteX5" fmla="*/ 2759 w 21282"/>
                  <a:gd name="connsiteY5" fmla="*/ 18434 h 22114"/>
                  <a:gd name="connsiteX6" fmla="*/ -75 w 21282"/>
                  <a:gd name="connsiteY6" fmla="*/ 10796 h 22114"/>
                  <a:gd name="connsiteX7" fmla="*/ 2328 w 21282"/>
                  <a:gd name="connsiteY7" fmla="*/ 3159 h 22114"/>
                  <a:gd name="connsiteX8" fmla="*/ 10273 w 21282"/>
                  <a:gd name="connsiteY8" fmla="*/ -44 h 22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282" h="22114">
                    <a:moveTo>
                      <a:pt x="10273" y="-44"/>
                    </a:moveTo>
                    <a:cubicBezTo>
                      <a:pt x="13407" y="-296"/>
                      <a:pt x="16473" y="962"/>
                      <a:pt x="18527" y="3344"/>
                    </a:cubicBezTo>
                    <a:cubicBezTo>
                      <a:pt x="20244" y="5519"/>
                      <a:pt x="21177" y="8210"/>
                      <a:pt x="21175" y="10981"/>
                    </a:cubicBezTo>
                    <a:cubicBezTo>
                      <a:pt x="21176" y="13784"/>
                      <a:pt x="20171" y="16494"/>
                      <a:pt x="18342" y="18619"/>
                    </a:cubicBezTo>
                    <a:cubicBezTo>
                      <a:pt x="16329" y="20945"/>
                      <a:pt x="13344" y="22199"/>
                      <a:pt x="10273" y="22006"/>
                    </a:cubicBezTo>
                    <a:cubicBezTo>
                      <a:pt x="7322" y="22182"/>
                      <a:pt x="4485" y="20834"/>
                      <a:pt x="2759" y="18434"/>
                    </a:cubicBezTo>
                    <a:cubicBezTo>
                      <a:pt x="1008" y="16264"/>
                      <a:pt x="14" y="13583"/>
                      <a:pt x="-75" y="10796"/>
                    </a:cubicBezTo>
                    <a:cubicBezTo>
                      <a:pt x="-291" y="8036"/>
                      <a:pt x="570" y="5299"/>
                      <a:pt x="2328" y="3159"/>
                    </a:cubicBezTo>
                    <a:cubicBezTo>
                      <a:pt x="4291" y="854"/>
                      <a:pt x="7260" y="-343"/>
                      <a:pt x="10273" y="-44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pic>
        <p:nvPicPr>
          <p:cNvPr id="119" name="Image 118">
            <a:extLst>
              <a:ext uri="{FF2B5EF4-FFF2-40B4-BE49-F238E27FC236}">
                <a16:creationId xmlns:a16="http://schemas.microsoft.com/office/drawing/2014/main" id="{75C5753D-D472-4C6C-BADF-27397A24E321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sp>
        <p:nvSpPr>
          <p:cNvPr id="120" name="Forme libre : forme 119">
            <a:extLst>
              <a:ext uri="{FF2B5EF4-FFF2-40B4-BE49-F238E27FC236}">
                <a16:creationId xmlns:a16="http://schemas.microsoft.com/office/drawing/2014/main" id="{60BC1CAD-B459-4EF5-90F1-8567B8DDFF28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121" name="Image 120" descr="Une image contenant texte&#10;&#10;Description générée automatiquement">
            <a:extLst>
              <a:ext uri="{FF2B5EF4-FFF2-40B4-BE49-F238E27FC236}">
                <a16:creationId xmlns:a16="http://schemas.microsoft.com/office/drawing/2014/main" id="{1A93B3E1-5B7A-4C77-9780-99A8628D39A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38" name="Espace réservé du pied de page 37">
            <a:extLst>
              <a:ext uri="{FF2B5EF4-FFF2-40B4-BE49-F238E27FC236}">
                <a16:creationId xmlns:a16="http://schemas.microsoft.com/office/drawing/2014/main" id="{E2D5977F-E01E-433D-A2BC-200F08F590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6573445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" dur="10" fill="hold"/>
                                        <p:tgtEl>
                                          <p:spTgt spid="68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500" fill="hold"/>
                                        <p:tgtEl>
                                          <p:spTgt spid="68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12" presetID="37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65 -1.85185E-6 C 0.02071 0.03588 -0.06679 0.27176 -0.17669 0.22431 " pathEditMode="relative" rAng="0" ptsTypes="AA">
                                      <p:cBhvr>
                                        <p:cTn id="13" dur="1000" spd="-100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646" y="11528"/>
                                    </p:animMotion>
                                  </p:childTnLst>
                                </p:cTn>
                              </p:par>
                              <p:par>
                                <p:cTn id="14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8" presetClass="emp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600000">
                                      <p:cBhvr>
                                        <p:cTn id="22" dur="825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2" presetClass="entr" presetSubtype="2" decel="82000" fill="hold" grpId="0" nodeType="withEffect">
                                  <p:stCondLst>
                                    <p:cond delay="82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decel="62000" fill="hold" grpId="0" nodeType="withEffect">
                                  <p:stCondLst>
                                    <p:cond delay="133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6" presetClass="emph" presetSubtype="0" accel="46667" decel="53333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animScale>
                                      <p:cBhvr>
                                        <p:cTn id="34" dur="50" fill="hold"/>
                                        <p:tgtEl>
                                          <p:spTgt spid="72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6" presetClass="emph" presetSubtype="0" accel="46667" decel="53333" fill="hold" grpId="1" nodeType="withEffect">
                                  <p:stCondLst>
                                    <p:cond delay="2200"/>
                                  </p:stCondLst>
                                  <p:childTnLst>
                                    <p:animScale>
                                      <p:cBhvr>
                                        <p:cTn id="38" dur="50" fill="hold"/>
                                        <p:tgtEl>
                                          <p:spTgt spid="73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330"/>
                            </p:stCondLst>
                            <p:childTnLst>
                              <p:par>
                                <p:cTn id="40" presetID="1" presetClass="entr" presetSubtype="0" fill="hold" nodeType="afterEffect">
                                  <p:stCondLst>
                                    <p:cond delay="1125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" presetClass="entr" presetSubtype="0" fill="hold" grpId="1" nodeType="withEffect">
                                  <p:stCondLst>
                                    <p:cond delay="39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6" presetClass="emph" presetSubtype="0" accel="46667" decel="53333" fill="hold" grpId="0" nodeType="withEffect">
                                  <p:stCondLst>
                                    <p:cond delay="4150"/>
                                  </p:stCondLst>
                                  <p:childTnLst>
                                    <p:animScale>
                                      <p:cBhvr>
                                        <p:cTn id="45" dur="50" fill="hold"/>
                                        <p:tgtEl>
                                          <p:spTgt spid="74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46" presetID="1" presetClass="entr" presetSubtype="0" fill="hold" grpId="0" nodeType="withEffect">
                                  <p:stCondLst>
                                    <p:cond delay="39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6" presetClass="emph" presetSubtype="0" accel="46667" decel="53333" fill="hold" grpId="1" nodeType="withEffect">
                                  <p:stCondLst>
                                    <p:cond delay="4150"/>
                                  </p:stCondLst>
                                  <p:childTnLst>
                                    <p:animScale>
                                      <p:cBhvr>
                                        <p:cTn id="49" dur="50" fill="hold"/>
                                        <p:tgtEl>
                                          <p:spTgt spid="75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uiExpand="1" build="p"/>
      <p:bldP spid="75" grpId="0" animBg="1"/>
      <p:bldP spid="75" grpId="1" animBg="1"/>
      <p:bldP spid="74" grpId="0" animBg="1"/>
      <p:bldP spid="74" grpId="1" animBg="1"/>
      <p:bldP spid="73" grpId="0" animBg="1"/>
      <p:bldP spid="73" grpId="1" animBg="1"/>
      <p:bldP spid="72" grpId="0" animBg="1"/>
      <p:bldP spid="72" grpId="1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F208B7F8-7B4F-4C85-AC26-FC7D32E30012}"/>
              </a:ext>
            </a:extLst>
          </p:cNvPr>
          <p:cNvSpPr txBox="1"/>
          <p:nvPr/>
        </p:nvSpPr>
        <p:spPr>
          <a:xfrm>
            <a:off x="1489165" y="2582615"/>
            <a:ext cx="9213669" cy="169277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4800" b="1" dirty="0">
                <a:solidFill>
                  <a:srgbClr val="03326C"/>
                </a:solidFill>
                <a:latin typeface="Trebuchet MS" panose="020B0603020202020204" pitchFamily="34" charset="0"/>
              </a:rPr>
              <a:t>Et maintenant, on joue !</a:t>
            </a:r>
          </a:p>
          <a:p>
            <a:pPr algn="ctr"/>
            <a:r>
              <a:rPr lang="fr-FR" sz="2800" u="none" baseline="0" dirty="0">
                <a:solidFill>
                  <a:schemeClr val="bg1"/>
                </a:solidFill>
                <a:latin typeface="Trebuchet MS" panose="020B0603020202020204" pitchFamily="34" charset="0"/>
              </a:rPr>
              <a:t>Reliez chaque personnage au médicament</a:t>
            </a:r>
            <a:br>
              <a:rPr lang="fr-FR" sz="2800" u="none" baseline="0" dirty="0">
                <a:solidFill>
                  <a:schemeClr val="bg1"/>
                </a:solidFill>
                <a:latin typeface="Trebuchet MS" panose="020B0603020202020204" pitchFamily="34" charset="0"/>
              </a:rPr>
            </a:br>
            <a:r>
              <a:rPr lang="fr-FR" sz="2800" u="none" baseline="0" dirty="0">
                <a:solidFill>
                  <a:schemeClr val="bg1"/>
                </a:solidFill>
                <a:latin typeface="Trebuchet MS" panose="020B0603020202020204" pitchFamily="34" charset="0"/>
              </a:rPr>
              <a:t>ou au traitement dont il a besoin.</a:t>
            </a:r>
            <a:endParaRPr lang="fr-FR" sz="2800" dirty="0">
              <a:solidFill>
                <a:schemeClr val="bg1"/>
              </a:solidFill>
              <a:latin typeface="Trebuchet MS" panose="020B0603020202020204" pitchFamily="34" charset="0"/>
            </a:endParaRPr>
          </a:p>
        </p:txBody>
      </p:sp>
      <p:pic>
        <p:nvPicPr>
          <p:cNvPr id="3" name="Image 2">
            <a:extLst>
              <a:ext uri="{FF2B5EF4-FFF2-40B4-BE49-F238E27FC236}">
                <a16:creationId xmlns:a16="http://schemas.microsoft.com/office/drawing/2014/main" id="{8240558E-5C11-45AB-90DE-5D4266FC5DA6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078" t="11152" r="10477" b="11930"/>
          <a:stretch/>
        </p:blipFill>
        <p:spPr>
          <a:xfrm>
            <a:off x="256623" y="197281"/>
            <a:ext cx="891252" cy="873888"/>
          </a:xfrm>
          <a:prstGeom prst="ellipse">
            <a:avLst/>
          </a:prstGeom>
        </p:spPr>
      </p:pic>
      <p:pic>
        <p:nvPicPr>
          <p:cNvPr id="4" name="Image 3">
            <a:extLst>
              <a:ext uri="{FF2B5EF4-FFF2-40B4-BE49-F238E27FC236}">
                <a16:creationId xmlns:a16="http://schemas.microsoft.com/office/drawing/2014/main" id="{8A12B96B-D11A-4A99-AF4F-F75E3560119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328470" y="6028912"/>
            <a:ext cx="1589268" cy="666366"/>
          </a:xfrm>
          <a:prstGeom prst="rect">
            <a:avLst/>
          </a:prstGeom>
        </p:spPr>
      </p:pic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A04D2B3D-E89B-43D0-9727-0CBA723D4F4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latin typeface="+mj-lt"/>
              </a:rPr>
              <a:t>Niveau 1 (CP-CE1-CE2)</a:t>
            </a:r>
            <a:endParaRPr lang="fr-FR" b="1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1659170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99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99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9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990"/>
                            </p:stCondLst>
                            <p:childTnLst>
                              <p:par>
                                <p:cTn id="11" presetID="6" presetClass="emph" presetSubtype="0" accel="40000" decel="60000" autoRev="1" fill="hold" grpId="1" nodeType="afterEffect">
                                  <p:stCondLst>
                                    <p:cond delay="20"/>
                                  </p:stCondLst>
                                  <p:childTnLst>
                                    <p:animScale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ephect1_atchu">
            <a:extLst>
              <a:ext uri="{FF2B5EF4-FFF2-40B4-BE49-F238E27FC236}">
                <a16:creationId xmlns:a16="http://schemas.microsoft.com/office/drawing/2014/main" id="{3E8C9A91-9863-4012-B34C-FD8782F9B83C}"/>
              </a:ext>
            </a:extLst>
          </p:cNvPr>
          <p:cNvSpPr/>
          <p:nvPr/>
        </p:nvSpPr>
        <p:spPr>
          <a:xfrm>
            <a:off x="9419916" y="1161169"/>
            <a:ext cx="1800000" cy="1800000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>
            <a:outerShdw blurRad="165100" algn="ct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8" name="ephect1_IV">
            <a:extLst>
              <a:ext uri="{FF2B5EF4-FFF2-40B4-BE49-F238E27FC236}">
                <a16:creationId xmlns:a16="http://schemas.microsoft.com/office/drawing/2014/main" id="{B678629D-5E48-4A92-A6DE-A62963831216}"/>
              </a:ext>
            </a:extLst>
          </p:cNvPr>
          <p:cNvSpPr/>
          <p:nvPr/>
        </p:nvSpPr>
        <p:spPr>
          <a:xfrm>
            <a:off x="3783687" y="1161169"/>
            <a:ext cx="1800000" cy="1800000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>
            <a:outerShdw blurRad="165100" algn="ct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9" name="ephect1_atchu">
            <a:extLst>
              <a:ext uri="{FF2B5EF4-FFF2-40B4-BE49-F238E27FC236}">
                <a16:creationId xmlns:a16="http://schemas.microsoft.com/office/drawing/2014/main" id="{B8EAB357-F329-41E3-ABF9-DF88FCDE1BF9}"/>
              </a:ext>
            </a:extLst>
          </p:cNvPr>
          <p:cNvSpPr/>
          <p:nvPr/>
        </p:nvSpPr>
        <p:spPr>
          <a:xfrm>
            <a:off x="6606592" y="1161169"/>
            <a:ext cx="1800000" cy="1800000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>
            <a:outerShdw blurRad="165100" algn="ct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" name="ephect1_moto">
            <a:extLst>
              <a:ext uri="{FF2B5EF4-FFF2-40B4-BE49-F238E27FC236}">
                <a16:creationId xmlns:a16="http://schemas.microsoft.com/office/drawing/2014/main" id="{4AED7B13-20B6-406B-823E-6695AF01B382}"/>
              </a:ext>
            </a:extLst>
          </p:cNvPr>
          <p:cNvSpPr/>
          <p:nvPr/>
        </p:nvSpPr>
        <p:spPr>
          <a:xfrm>
            <a:off x="974520" y="1161169"/>
            <a:ext cx="1800000" cy="1800000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>
            <a:outerShdw blurRad="165100" algn="ct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7" name="moto">
            <a:extLst>
              <a:ext uri="{FF2B5EF4-FFF2-40B4-BE49-F238E27FC236}">
                <a16:creationId xmlns:a16="http://schemas.microsoft.com/office/drawing/2014/main" id="{E599E8A5-4B48-4C86-BE7F-CBCB7B26760B}"/>
              </a:ext>
            </a:extLst>
          </p:cNvPr>
          <p:cNvSpPr/>
          <p:nvPr/>
        </p:nvSpPr>
        <p:spPr>
          <a:xfrm>
            <a:off x="974520" y="1161169"/>
            <a:ext cx="1800000" cy="1800000"/>
          </a:xfrm>
          <a:prstGeom prst="ellipse">
            <a:avLst/>
          </a:prstGeom>
          <a:blipFill>
            <a:blip r:embed="rId3"/>
            <a:stretch>
              <a:fillRect/>
            </a:stretch>
          </a:blipFill>
          <a:ln>
            <a:noFill/>
          </a:ln>
          <a:effectLst>
            <a:outerShdw blurRad="165100" algn="ct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" name="IV">
            <a:extLst>
              <a:ext uri="{FF2B5EF4-FFF2-40B4-BE49-F238E27FC236}">
                <a16:creationId xmlns:a16="http://schemas.microsoft.com/office/drawing/2014/main" id="{E83614D2-7D79-406A-A460-BCEABD9EB377}"/>
              </a:ext>
            </a:extLst>
          </p:cNvPr>
          <p:cNvSpPr/>
          <p:nvPr/>
        </p:nvSpPr>
        <p:spPr>
          <a:xfrm>
            <a:off x="3783687" y="1161169"/>
            <a:ext cx="1800000" cy="1800000"/>
          </a:xfrm>
          <a:prstGeom prst="ellipse">
            <a:avLst/>
          </a:prstGeom>
          <a:blipFill>
            <a:blip r:embed="rId4"/>
            <a:stretch>
              <a:fillRect/>
            </a:stretch>
          </a:blipFill>
          <a:ln>
            <a:noFill/>
          </a:ln>
          <a:effectLst>
            <a:outerShdw blurRad="165100" algn="ct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" name="atchu">
            <a:extLst>
              <a:ext uri="{FF2B5EF4-FFF2-40B4-BE49-F238E27FC236}">
                <a16:creationId xmlns:a16="http://schemas.microsoft.com/office/drawing/2014/main" id="{80D270D7-B1A4-440E-B3EF-CD372C406DBD}"/>
              </a:ext>
            </a:extLst>
          </p:cNvPr>
          <p:cNvSpPr/>
          <p:nvPr/>
        </p:nvSpPr>
        <p:spPr>
          <a:xfrm>
            <a:off x="6606592" y="1161169"/>
            <a:ext cx="1800000" cy="1800000"/>
          </a:xfrm>
          <a:prstGeom prst="ellipse">
            <a:avLst/>
          </a:prstGeom>
          <a:blipFill>
            <a:blip r:embed="rId5"/>
            <a:stretch>
              <a:fillRect/>
            </a:stretch>
          </a:blipFill>
          <a:ln>
            <a:noFill/>
          </a:ln>
          <a:effectLst>
            <a:outerShdw blurRad="165100" algn="ct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" name="bubu">
            <a:extLst>
              <a:ext uri="{FF2B5EF4-FFF2-40B4-BE49-F238E27FC236}">
                <a16:creationId xmlns:a16="http://schemas.microsoft.com/office/drawing/2014/main" id="{6CD3C9B4-503D-47C8-A948-6D403884F8F6}"/>
              </a:ext>
            </a:extLst>
          </p:cNvPr>
          <p:cNvSpPr/>
          <p:nvPr/>
        </p:nvSpPr>
        <p:spPr>
          <a:xfrm>
            <a:off x="9417480" y="1161169"/>
            <a:ext cx="1800000" cy="1800000"/>
          </a:xfrm>
          <a:prstGeom prst="ellipse">
            <a:avLst/>
          </a:prstGeom>
          <a:blipFill>
            <a:blip r:embed="rId6"/>
            <a:stretch>
              <a:fillRect/>
            </a:stretch>
          </a:blipFill>
          <a:ln>
            <a:noFill/>
          </a:ln>
          <a:effectLst>
            <a:outerShdw blurRad="165100" algn="ct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18" name="Image 17">
            <a:extLst>
              <a:ext uri="{FF2B5EF4-FFF2-40B4-BE49-F238E27FC236}">
                <a16:creationId xmlns:a16="http://schemas.microsoft.com/office/drawing/2014/main" id="{7618E0BF-513F-429B-9268-29859B473B3F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078" t="11152" r="10477" b="11930"/>
          <a:stretch/>
        </p:blipFill>
        <p:spPr>
          <a:xfrm>
            <a:off x="256623" y="197281"/>
            <a:ext cx="891252" cy="873888"/>
          </a:xfrm>
          <a:prstGeom prst="ellipse">
            <a:avLst/>
          </a:prstGeom>
        </p:spPr>
      </p:pic>
      <p:pic>
        <p:nvPicPr>
          <p:cNvPr id="19" name="Image 18">
            <a:extLst>
              <a:ext uri="{FF2B5EF4-FFF2-40B4-BE49-F238E27FC236}">
                <a16:creationId xmlns:a16="http://schemas.microsoft.com/office/drawing/2014/main" id="{19D31E8F-FDAA-486B-BEF2-156C59D250A6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328470" y="6028912"/>
            <a:ext cx="1589268" cy="666366"/>
          </a:xfrm>
          <a:prstGeom prst="rect">
            <a:avLst/>
          </a:prstGeom>
        </p:spPr>
      </p:pic>
      <p:sp>
        <p:nvSpPr>
          <p:cNvPr id="21" name="ZoneTexte 20">
            <a:extLst>
              <a:ext uri="{FF2B5EF4-FFF2-40B4-BE49-F238E27FC236}">
                <a16:creationId xmlns:a16="http://schemas.microsoft.com/office/drawing/2014/main" id="{B5A050E5-7425-4435-9556-EE0FB6C3179F}"/>
              </a:ext>
            </a:extLst>
          </p:cNvPr>
          <p:cNvSpPr txBox="1"/>
          <p:nvPr/>
        </p:nvSpPr>
        <p:spPr>
          <a:xfrm>
            <a:off x="884520" y="3006971"/>
            <a:ext cx="198000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800" b="1" dirty="0">
                <a:solidFill>
                  <a:schemeClr val="bg1"/>
                </a:solidFill>
                <a:effectLst/>
                <a:latin typeface="+mj-lt"/>
              </a:rPr>
              <a:t>Philippe</a:t>
            </a:r>
            <a:r>
              <a:rPr lang="fr-FR" sz="1800" dirty="0">
                <a:effectLst/>
                <a:latin typeface="+mj-lt"/>
              </a:rPr>
              <a:t/>
            </a:r>
            <a:br>
              <a:rPr lang="fr-FR" sz="1800" dirty="0">
                <a:effectLst/>
                <a:latin typeface="+mj-lt"/>
              </a:rPr>
            </a:br>
            <a:r>
              <a:rPr lang="fr-FR" sz="1400" i="1" dirty="0">
                <a:solidFill>
                  <a:schemeClr val="bg1"/>
                </a:solidFill>
                <a:effectLst/>
                <a:latin typeface="+mj-lt"/>
              </a:rPr>
              <a:t>Accident de moto</a:t>
            </a:r>
            <a:endParaRPr lang="fr-FR" sz="2000" i="1" dirty="0">
              <a:solidFill>
                <a:schemeClr val="bg1"/>
              </a:solidFill>
              <a:effectLst/>
              <a:latin typeface="+mj-lt"/>
            </a:endParaRPr>
          </a:p>
        </p:txBody>
      </p:sp>
      <p:sp>
        <p:nvSpPr>
          <p:cNvPr id="22" name="ZoneTexte 21">
            <a:extLst>
              <a:ext uri="{FF2B5EF4-FFF2-40B4-BE49-F238E27FC236}">
                <a16:creationId xmlns:a16="http://schemas.microsoft.com/office/drawing/2014/main" id="{34382E80-5B15-4959-BFD6-0FA7114A7016}"/>
              </a:ext>
            </a:extLst>
          </p:cNvPr>
          <p:cNvSpPr txBox="1"/>
          <p:nvPr/>
        </p:nvSpPr>
        <p:spPr>
          <a:xfrm>
            <a:off x="3693687" y="3006971"/>
            <a:ext cx="198000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800" b="1" dirty="0">
                <a:solidFill>
                  <a:schemeClr val="bg1"/>
                </a:solidFill>
                <a:effectLst/>
                <a:latin typeface="+mj-lt"/>
              </a:rPr>
              <a:t>Alba</a:t>
            </a:r>
            <a:r>
              <a:rPr lang="fr-FR" sz="1800" dirty="0">
                <a:effectLst/>
                <a:latin typeface="+mj-lt"/>
              </a:rPr>
              <a:t/>
            </a:r>
            <a:br>
              <a:rPr lang="fr-FR" sz="1800" dirty="0">
                <a:effectLst/>
                <a:latin typeface="+mj-lt"/>
              </a:rPr>
            </a:br>
            <a:r>
              <a:rPr lang="fr-FR" sz="1400" i="1" dirty="0">
                <a:solidFill>
                  <a:schemeClr val="bg1"/>
                </a:solidFill>
                <a:effectLst/>
                <a:latin typeface="+mj-lt"/>
              </a:rPr>
              <a:t>Leucémie</a:t>
            </a:r>
            <a:endParaRPr lang="fr-FR" sz="2000" i="1" dirty="0">
              <a:solidFill>
                <a:schemeClr val="bg1"/>
              </a:solidFill>
              <a:effectLst/>
              <a:latin typeface="+mj-lt"/>
            </a:endParaRPr>
          </a:p>
        </p:txBody>
      </p:sp>
      <p:sp>
        <p:nvSpPr>
          <p:cNvPr id="24" name="ZoneTexte 23">
            <a:extLst>
              <a:ext uri="{FF2B5EF4-FFF2-40B4-BE49-F238E27FC236}">
                <a16:creationId xmlns:a16="http://schemas.microsoft.com/office/drawing/2014/main" id="{5EBE0C23-650C-4C25-829E-5B71476AFC55}"/>
              </a:ext>
            </a:extLst>
          </p:cNvPr>
          <p:cNvSpPr txBox="1"/>
          <p:nvPr/>
        </p:nvSpPr>
        <p:spPr>
          <a:xfrm>
            <a:off x="6518315" y="3006971"/>
            <a:ext cx="198000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800" b="1" dirty="0">
                <a:solidFill>
                  <a:schemeClr val="bg1"/>
                </a:solidFill>
                <a:effectLst/>
                <a:latin typeface="+mj-lt"/>
              </a:rPr>
              <a:t>Noémie</a:t>
            </a:r>
            <a:r>
              <a:rPr lang="fr-FR" sz="1800" dirty="0">
                <a:effectLst/>
                <a:latin typeface="+mj-lt"/>
              </a:rPr>
              <a:t/>
            </a:r>
            <a:br>
              <a:rPr lang="fr-FR" sz="1800" dirty="0">
                <a:effectLst/>
                <a:latin typeface="+mj-lt"/>
              </a:rPr>
            </a:br>
            <a:r>
              <a:rPr lang="fr-FR" sz="1400" i="1" dirty="0">
                <a:solidFill>
                  <a:schemeClr val="bg1"/>
                </a:solidFill>
                <a:effectLst/>
                <a:latin typeface="+mj-lt"/>
              </a:rPr>
              <a:t>Rhume</a:t>
            </a:r>
            <a:endParaRPr lang="fr-FR" sz="2000" i="1" dirty="0">
              <a:solidFill>
                <a:schemeClr val="bg1"/>
              </a:solidFill>
              <a:effectLst/>
              <a:latin typeface="+mj-lt"/>
            </a:endParaRPr>
          </a:p>
        </p:txBody>
      </p:sp>
      <p:sp>
        <p:nvSpPr>
          <p:cNvPr id="25" name="ZoneTexte 24">
            <a:extLst>
              <a:ext uri="{FF2B5EF4-FFF2-40B4-BE49-F238E27FC236}">
                <a16:creationId xmlns:a16="http://schemas.microsoft.com/office/drawing/2014/main" id="{2BE2FA79-FE95-4615-B7CB-13E64067F055}"/>
              </a:ext>
            </a:extLst>
          </p:cNvPr>
          <p:cNvSpPr txBox="1"/>
          <p:nvPr/>
        </p:nvSpPr>
        <p:spPr>
          <a:xfrm>
            <a:off x="9010780" y="3006971"/>
            <a:ext cx="263538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800" b="1" dirty="0">
                <a:solidFill>
                  <a:schemeClr val="bg1"/>
                </a:solidFill>
                <a:effectLst/>
                <a:latin typeface="+mj-lt"/>
              </a:rPr>
              <a:t>Paola</a:t>
            </a:r>
            <a:r>
              <a:rPr lang="fr-FR" sz="1800" dirty="0">
                <a:effectLst/>
                <a:latin typeface="+mj-lt"/>
              </a:rPr>
              <a:t/>
            </a:r>
            <a:br>
              <a:rPr lang="fr-FR" sz="1800" dirty="0">
                <a:effectLst/>
                <a:latin typeface="+mj-lt"/>
              </a:rPr>
            </a:br>
            <a:r>
              <a:rPr lang="fr-FR" sz="1400" i="1" dirty="0">
                <a:solidFill>
                  <a:schemeClr val="bg1"/>
                </a:solidFill>
                <a:effectLst/>
                <a:latin typeface="+mj-lt"/>
              </a:rPr>
              <a:t>Chute dans la cour</a:t>
            </a:r>
            <a:endParaRPr lang="fr-FR" sz="2000" i="1" dirty="0">
              <a:solidFill>
                <a:schemeClr val="bg1"/>
              </a:solidFill>
              <a:effectLst/>
              <a:latin typeface="+mj-lt"/>
            </a:endParaRPr>
          </a:p>
        </p:txBody>
      </p:sp>
      <p:grpSp>
        <p:nvGrpSpPr>
          <p:cNvPr id="8" name="Groupe 7">
            <a:extLst>
              <a:ext uri="{FF2B5EF4-FFF2-40B4-BE49-F238E27FC236}">
                <a16:creationId xmlns:a16="http://schemas.microsoft.com/office/drawing/2014/main" id="{8016EE18-5A50-4711-9991-48537A75A8DC}"/>
              </a:ext>
            </a:extLst>
          </p:cNvPr>
          <p:cNvGrpSpPr/>
          <p:nvPr/>
        </p:nvGrpSpPr>
        <p:grpSpPr>
          <a:xfrm>
            <a:off x="884520" y="3851029"/>
            <a:ext cx="1980000" cy="2153579"/>
            <a:chOff x="884520" y="3851029"/>
            <a:chExt cx="1980000" cy="2153579"/>
          </a:xfrm>
        </p:grpSpPr>
        <p:sp>
          <p:nvSpPr>
            <p:cNvPr id="23" name="Med">
              <a:extLst>
                <a:ext uri="{FF2B5EF4-FFF2-40B4-BE49-F238E27FC236}">
                  <a16:creationId xmlns:a16="http://schemas.microsoft.com/office/drawing/2014/main" id="{0C341CE2-BCC6-4D5D-A8C4-D2749BEFA74E}"/>
                </a:ext>
              </a:extLst>
            </p:cNvPr>
            <p:cNvSpPr/>
            <p:nvPr/>
          </p:nvSpPr>
          <p:spPr>
            <a:xfrm>
              <a:off x="974520" y="3851029"/>
              <a:ext cx="1800000" cy="1800000"/>
            </a:xfrm>
            <a:prstGeom prst="ellipse">
              <a:avLst/>
            </a:prstGeom>
            <a:blipFill>
              <a:blip r:embed="rId9"/>
              <a:stretch>
                <a:fillRect/>
              </a:stretch>
            </a:blipFill>
            <a:ln>
              <a:noFill/>
            </a:ln>
            <a:effectLst>
              <a:outerShdw blurRad="165100" algn="ctr" rotWithShape="0">
                <a:prstClr val="black">
                  <a:alpha val="18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" name="ZoneTexte 25">
              <a:extLst>
                <a:ext uri="{FF2B5EF4-FFF2-40B4-BE49-F238E27FC236}">
                  <a16:creationId xmlns:a16="http://schemas.microsoft.com/office/drawing/2014/main" id="{CB074BD9-DE64-4A7A-8211-45C928F0EA72}"/>
                </a:ext>
              </a:extLst>
            </p:cNvPr>
            <p:cNvSpPr txBox="1"/>
            <p:nvPr/>
          </p:nvSpPr>
          <p:spPr>
            <a:xfrm>
              <a:off x="884520" y="5696831"/>
              <a:ext cx="198000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r-FR" sz="1400" i="1" dirty="0">
                  <a:solidFill>
                    <a:schemeClr val="bg1"/>
                  </a:solidFill>
                  <a:effectLst/>
                  <a:latin typeface="+mj-lt"/>
                </a:rPr>
                <a:t>Médicaments</a:t>
              </a:r>
              <a:endParaRPr lang="fr-FR" sz="2000" i="1" dirty="0">
                <a:solidFill>
                  <a:schemeClr val="bg1"/>
                </a:solidFill>
                <a:effectLst/>
                <a:latin typeface="+mj-lt"/>
              </a:endParaRPr>
            </a:p>
          </p:txBody>
        </p:sp>
      </p:grpSp>
      <p:grpSp>
        <p:nvGrpSpPr>
          <p:cNvPr id="9" name="Groupe 8">
            <a:extLst>
              <a:ext uri="{FF2B5EF4-FFF2-40B4-BE49-F238E27FC236}">
                <a16:creationId xmlns:a16="http://schemas.microsoft.com/office/drawing/2014/main" id="{05A41A0E-D815-4586-96D5-420347665906}"/>
              </a:ext>
            </a:extLst>
          </p:cNvPr>
          <p:cNvGrpSpPr/>
          <p:nvPr/>
        </p:nvGrpSpPr>
        <p:grpSpPr>
          <a:xfrm>
            <a:off x="3693687" y="3851029"/>
            <a:ext cx="1980000" cy="2153579"/>
            <a:chOff x="3693687" y="3851029"/>
            <a:chExt cx="1980000" cy="2153579"/>
          </a:xfrm>
        </p:grpSpPr>
        <p:sp>
          <p:nvSpPr>
            <p:cNvPr id="31" name="Sang">
              <a:extLst>
                <a:ext uri="{FF2B5EF4-FFF2-40B4-BE49-F238E27FC236}">
                  <a16:creationId xmlns:a16="http://schemas.microsoft.com/office/drawing/2014/main" id="{49461188-6CF0-42F9-A5B4-1E3F0792D8F6}"/>
                </a:ext>
              </a:extLst>
            </p:cNvPr>
            <p:cNvSpPr/>
            <p:nvPr/>
          </p:nvSpPr>
          <p:spPr>
            <a:xfrm>
              <a:off x="3788840" y="3851029"/>
              <a:ext cx="1800000" cy="1800000"/>
            </a:xfrm>
            <a:prstGeom prst="ellipse">
              <a:avLst/>
            </a:prstGeom>
            <a:blipFill>
              <a:blip r:embed="rId10"/>
              <a:stretch>
                <a:fillRect/>
              </a:stretch>
            </a:blipFill>
            <a:ln>
              <a:noFill/>
            </a:ln>
            <a:effectLst>
              <a:outerShdw blurRad="165100" algn="ctr" rotWithShape="0">
                <a:prstClr val="black">
                  <a:alpha val="18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5" name="ZoneTexte 34">
              <a:extLst>
                <a:ext uri="{FF2B5EF4-FFF2-40B4-BE49-F238E27FC236}">
                  <a16:creationId xmlns:a16="http://schemas.microsoft.com/office/drawing/2014/main" id="{7A2F0596-8CBD-4B10-8555-258F01305D00}"/>
                </a:ext>
              </a:extLst>
            </p:cNvPr>
            <p:cNvSpPr txBox="1"/>
            <p:nvPr/>
          </p:nvSpPr>
          <p:spPr>
            <a:xfrm>
              <a:off x="3693687" y="5696831"/>
              <a:ext cx="198000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r-FR" sz="1400" i="1" dirty="0">
                  <a:solidFill>
                    <a:schemeClr val="bg1"/>
                  </a:solidFill>
                  <a:effectLst/>
                  <a:latin typeface="+mj-lt"/>
                </a:rPr>
                <a:t>Transfusion de sang</a:t>
              </a:r>
              <a:endParaRPr lang="fr-FR" sz="2000" i="1" dirty="0">
                <a:solidFill>
                  <a:schemeClr val="bg1"/>
                </a:solidFill>
                <a:effectLst/>
                <a:latin typeface="+mj-lt"/>
              </a:endParaRPr>
            </a:p>
          </p:txBody>
        </p:sp>
      </p:grpSp>
      <p:grpSp>
        <p:nvGrpSpPr>
          <p:cNvPr id="10" name="Groupe 9">
            <a:extLst>
              <a:ext uri="{FF2B5EF4-FFF2-40B4-BE49-F238E27FC236}">
                <a16:creationId xmlns:a16="http://schemas.microsoft.com/office/drawing/2014/main" id="{6FC2727A-4362-4BF1-A68F-622D57BF0C9D}"/>
              </a:ext>
            </a:extLst>
          </p:cNvPr>
          <p:cNvGrpSpPr/>
          <p:nvPr/>
        </p:nvGrpSpPr>
        <p:grpSpPr>
          <a:xfrm>
            <a:off x="6518315" y="3851029"/>
            <a:ext cx="1980000" cy="2153579"/>
            <a:chOff x="6518315" y="3851029"/>
            <a:chExt cx="1980000" cy="2153579"/>
          </a:xfrm>
        </p:grpSpPr>
        <p:sp>
          <p:nvSpPr>
            <p:cNvPr id="32" name="Bqndqge">
              <a:extLst>
                <a:ext uri="{FF2B5EF4-FFF2-40B4-BE49-F238E27FC236}">
                  <a16:creationId xmlns:a16="http://schemas.microsoft.com/office/drawing/2014/main" id="{CE690B3C-DE92-4E48-98D2-29643A0946BC}"/>
                </a:ext>
              </a:extLst>
            </p:cNvPr>
            <p:cNvSpPr/>
            <p:nvPr/>
          </p:nvSpPr>
          <p:spPr>
            <a:xfrm>
              <a:off x="6603160" y="3851029"/>
              <a:ext cx="1800000" cy="1800000"/>
            </a:xfrm>
            <a:prstGeom prst="ellipse">
              <a:avLst/>
            </a:prstGeom>
            <a:blipFill>
              <a:blip r:embed="rId11"/>
              <a:stretch>
                <a:fillRect/>
              </a:stretch>
            </a:blipFill>
            <a:ln>
              <a:noFill/>
            </a:ln>
            <a:effectLst>
              <a:outerShdw blurRad="165100" algn="ctr" rotWithShape="0">
                <a:prstClr val="black">
                  <a:alpha val="18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6" name="ZoneTexte 35">
              <a:extLst>
                <a:ext uri="{FF2B5EF4-FFF2-40B4-BE49-F238E27FC236}">
                  <a16:creationId xmlns:a16="http://schemas.microsoft.com/office/drawing/2014/main" id="{499A153B-F6E1-4DF5-AB16-8B9C5E523EC6}"/>
                </a:ext>
              </a:extLst>
            </p:cNvPr>
            <p:cNvSpPr txBox="1"/>
            <p:nvPr/>
          </p:nvSpPr>
          <p:spPr>
            <a:xfrm>
              <a:off x="6518315" y="5696831"/>
              <a:ext cx="198000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r-FR" sz="1400" i="1" dirty="0">
                  <a:solidFill>
                    <a:schemeClr val="bg1"/>
                  </a:solidFill>
                  <a:effectLst/>
                  <a:latin typeface="+mj-lt"/>
                </a:rPr>
                <a:t>Pansement</a:t>
              </a:r>
              <a:endParaRPr lang="fr-FR" sz="2000" i="1" dirty="0">
                <a:solidFill>
                  <a:schemeClr val="bg1"/>
                </a:solidFill>
                <a:effectLst/>
                <a:latin typeface="+mj-lt"/>
              </a:endParaRPr>
            </a:p>
          </p:txBody>
        </p:sp>
      </p:grpSp>
      <p:grpSp>
        <p:nvGrpSpPr>
          <p:cNvPr id="11" name="Groupe 10">
            <a:extLst>
              <a:ext uri="{FF2B5EF4-FFF2-40B4-BE49-F238E27FC236}">
                <a16:creationId xmlns:a16="http://schemas.microsoft.com/office/drawing/2014/main" id="{B89C0AFD-7914-48EE-B63F-CF56C36040ED}"/>
              </a:ext>
            </a:extLst>
          </p:cNvPr>
          <p:cNvGrpSpPr/>
          <p:nvPr/>
        </p:nvGrpSpPr>
        <p:grpSpPr>
          <a:xfrm>
            <a:off x="9338470" y="3851029"/>
            <a:ext cx="1980000" cy="2153579"/>
            <a:chOff x="9338470" y="3851029"/>
            <a:chExt cx="1980000" cy="2153579"/>
          </a:xfrm>
        </p:grpSpPr>
        <p:sp>
          <p:nvSpPr>
            <p:cNvPr id="33" name="IV">
              <a:extLst>
                <a:ext uri="{FF2B5EF4-FFF2-40B4-BE49-F238E27FC236}">
                  <a16:creationId xmlns:a16="http://schemas.microsoft.com/office/drawing/2014/main" id="{977675E6-7DBF-408A-8D2D-FB5DCE25F65C}"/>
                </a:ext>
              </a:extLst>
            </p:cNvPr>
            <p:cNvSpPr/>
            <p:nvPr/>
          </p:nvSpPr>
          <p:spPr>
            <a:xfrm>
              <a:off x="9417480" y="3851029"/>
              <a:ext cx="1800000" cy="1800000"/>
            </a:xfrm>
            <a:prstGeom prst="ellipse">
              <a:avLst/>
            </a:prstGeom>
            <a:blipFill>
              <a:blip r:embed="rId10"/>
              <a:stretch>
                <a:fillRect/>
              </a:stretch>
            </a:blipFill>
            <a:ln>
              <a:noFill/>
            </a:ln>
            <a:effectLst>
              <a:outerShdw blurRad="165100" algn="ctr" rotWithShape="0">
                <a:prstClr val="black">
                  <a:alpha val="18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7" name="ZoneTexte 36">
              <a:extLst>
                <a:ext uri="{FF2B5EF4-FFF2-40B4-BE49-F238E27FC236}">
                  <a16:creationId xmlns:a16="http://schemas.microsoft.com/office/drawing/2014/main" id="{8FD730B2-813C-4C04-A2C9-728FAC3C8E93}"/>
                </a:ext>
              </a:extLst>
            </p:cNvPr>
            <p:cNvSpPr txBox="1"/>
            <p:nvPr/>
          </p:nvSpPr>
          <p:spPr>
            <a:xfrm>
              <a:off x="9338470" y="5696831"/>
              <a:ext cx="198000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r-FR" sz="1400" i="1" dirty="0">
                  <a:solidFill>
                    <a:schemeClr val="bg1"/>
                  </a:solidFill>
                  <a:effectLst/>
                  <a:latin typeface="+mj-lt"/>
                </a:rPr>
                <a:t>Transfusion de sang</a:t>
              </a:r>
              <a:endParaRPr lang="fr-FR" sz="2000" i="1" dirty="0">
                <a:solidFill>
                  <a:schemeClr val="bg1"/>
                </a:solidFill>
                <a:effectLst/>
                <a:latin typeface="+mj-lt"/>
              </a:endParaRPr>
            </a:p>
          </p:txBody>
        </p:sp>
      </p:grpSp>
      <p:cxnSp>
        <p:nvCxnSpPr>
          <p:cNvPr id="38" name="Straight Connector 6">
            <a:extLst>
              <a:ext uri="{FF2B5EF4-FFF2-40B4-BE49-F238E27FC236}">
                <a16:creationId xmlns:a16="http://schemas.microsoft.com/office/drawing/2014/main" id="{1ACF981A-114C-4EF1-B5A2-69B5EFA3CBF7}"/>
              </a:ext>
            </a:extLst>
          </p:cNvPr>
          <p:cNvCxnSpPr>
            <a:cxnSpLocks/>
          </p:cNvCxnSpPr>
          <p:nvPr/>
        </p:nvCxnSpPr>
        <p:spPr>
          <a:xfrm>
            <a:off x="1874520" y="3591746"/>
            <a:ext cx="0" cy="259283"/>
          </a:xfrm>
          <a:prstGeom prst="line">
            <a:avLst/>
          </a:prstGeom>
          <a:ln w="25400" cap="rnd">
            <a:solidFill>
              <a:schemeClr val="bg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6">
            <a:extLst>
              <a:ext uri="{FF2B5EF4-FFF2-40B4-BE49-F238E27FC236}">
                <a16:creationId xmlns:a16="http://schemas.microsoft.com/office/drawing/2014/main" id="{88DEDC07-4BBE-4D6A-9F54-E0030EA0E4C8}"/>
              </a:ext>
            </a:extLst>
          </p:cNvPr>
          <p:cNvCxnSpPr>
            <a:cxnSpLocks/>
          </p:cNvCxnSpPr>
          <p:nvPr/>
        </p:nvCxnSpPr>
        <p:spPr>
          <a:xfrm>
            <a:off x="4682655" y="3591746"/>
            <a:ext cx="0" cy="259283"/>
          </a:xfrm>
          <a:prstGeom prst="line">
            <a:avLst/>
          </a:prstGeom>
          <a:ln w="25400" cap="rnd">
            <a:solidFill>
              <a:schemeClr val="bg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6">
            <a:extLst>
              <a:ext uri="{FF2B5EF4-FFF2-40B4-BE49-F238E27FC236}">
                <a16:creationId xmlns:a16="http://schemas.microsoft.com/office/drawing/2014/main" id="{1F4AD08B-0C5E-4707-9434-A02238FDEC78}"/>
              </a:ext>
            </a:extLst>
          </p:cNvPr>
          <p:cNvCxnSpPr>
            <a:cxnSpLocks/>
          </p:cNvCxnSpPr>
          <p:nvPr/>
        </p:nvCxnSpPr>
        <p:spPr>
          <a:xfrm>
            <a:off x="7508315" y="3591746"/>
            <a:ext cx="0" cy="259283"/>
          </a:xfrm>
          <a:prstGeom prst="line">
            <a:avLst/>
          </a:prstGeom>
          <a:ln w="25400" cap="rnd">
            <a:solidFill>
              <a:schemeClr val="bg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6">
            <a:extLst>
              <a:ext uri="{FF2B5EF4-FFF2-40B4-BE49-F238E27FC236}">
                <a16:creationId xmlns:a16="http://schemas.microsoft.com/office/drawing/2014/main" id="{2371E5FE-4ED6-451B-9B55-32AEA17D2CC1}"/>
              </a:ext>
            </a:extLst>
          </p:cNvPr>
          <p:cNvCxnSpPr>
            <a:cxnSpLocks/>
          </p:cNvCxnSpPr>
          <p:nvPr/>
        </p:nvCxnSpPr>
        <p:spPr>
          <a:xfrm>
            <a:off x="10328470" y="3591746"/>
            <a:ext cx="0" cy="259283"/>
          </a:xfrm>
          <a:prstGeom prst="line">
            <a:avLst/>
          </a:prstGeom>
          <a:ln w="25400" cap="rnd">
            <a:solidFill>
              <a:schemeClr val="bg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Espace réservé du pied de page 1">
            <a:extLst>
              <a:ext uri="{FF2B5EF4-FFF2-40B4-BE49-F238E27FC236}">
                <a16:creationId xmlns:a16="http://schemas.microsoft.com/office/drawing/2014/main" id="{63FC42BC-7267-4C15-AFD5-3CE7DAD13AA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latin typeface="+mj-lt"/>
              </a:rPr>
              <a:t>Niveau 1 (CP-CE1-CE2)</a:t>
            </a:r>
            <a:endParaRPr lang="fr-FR" b="1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3673575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accel="4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-2.59259E-6 L -0.23425 -2.59259E-6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719" y="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1.48148E-6 L 0.23086 1.48148E-6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536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000"/>
                            </p:stCondLst>
                            <p:childTnLst>
                              <p:par>
                                <p:cTn id="1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500"/>
                            </p:stCondLst>
                            <p:childTnLst>
                              <p:par>
                                <p:cTn id="18" presetID="6" presetClass="emph" presetSubtype="0" accel="21000" decel="31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9" dur="1000" fill="hold"/>
                                        <p:tgtEl>
                                          <p:spTgt spid="3"/>
                                        </p:tgtEl>
                                      </p:cBhvr>
                                      <p:by x="75000" y="7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500"/>
                            </p:stCondLst>
                            <p:childTnLst>
                              <p:par>
                                <p:cTn id="21" presetID="6" presetClass="emph" presetSubtype="0" accel="40000" decel="6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2" dur="1000" fill="hold"/>
                                        <p:tgtEl>
                                          <p:spTgt spid="28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3086 1.48148E-6 L 0.69609 -0.00046 " pathEditMode="relative" rAng="0" ptsTypes="AA">
                                      <p:cBhvr>
                                        <p:cTn id="26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255" y="-23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2.59259E-6 L -0.46171 -2.59259E-6 " pathEditMode="relative" rAng="0" ptsTypes="AA">
                                      <p:cBhvr>
                                        <p:cTn id="28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086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6" presetClass="emph" presetSubtype="0" accel="21000" decel="31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5" dur="1000" fill="hold"/>
                                        <p:tgtEl>
                                          <p:spTgt spid="28"/>
                                        </p:tgtEl>
                                      </p:cBhvr>
                                      <p:by x="75000" y="7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500"/>
                            </p:stCondLst>
                            <p:childTnLst>
                              <p:par>
                                <p:cTn id="37" presetID="6" presetClass="emph" presetSubtype="0" accel="40000" decel="6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8" dur="1000" fill="hold"/>
                                        <p:tgtEl>
                                          <p:spTgt spid="29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9609 -0.00046 L 0.46041 0.00278 " pathEditMode="relative" rAng="0" ptsTypes="AA">
                                      <p:cBhvr>
                                        <p:cTn id="42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784" y="162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-2.59259E-6 L 0.23086 -2.59259E-6 " pathEditMode="relative" rAng="0" ptsTypes="AA">
                                      <p:cBhvr>
                                        <p:cTn id="44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536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000"/>
                            </p:stCondLst>
                            <p:childTnLst>
                              <p:par>
                                <p:cTn id="4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2500"/>
                            </p:stCondLst>
                            <p:childTnLst>
                              <p:par>
                                <p:cTn id="50" presetID="6" presetClass="emph" presetSubtype="0" accel="21000" decel="31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51" dur="1000" fill="hold"/>
                                        <p:tgtEl>
                                          <p:spTgt spid="29"/>
                                        </p:tgtEl>
                                      </p:cBhvr>
                                      <p:by x="75000" y="7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500"/>
                            </p:stCondLst>
                            <p:childTnLst>
                              <p:par>
                                <p:cTn id="53" presetID="6" presetClass="emph" presetSubtype="0" accel="40000" decel="6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54" dur="1000" fill="hold"/>
                                        <p:tgtEl>
                                          <p:spTgt spid="42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"/>
                            </p:stCondLst>
                            <p:childTnLst>
                              <p:par>
                                <p:cTn id="61" presetID="6" presetClass="emph" presetSubtype="0" accel="21000" decel="31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2" dur="1000" fill="hold"/>
                                        <p:tgtEl>
                                          <p:spTgt spid="42"/>
                                        </p:tgtEl>
                                      </p:cBhvr>
                                      <p:by x="75000" y="7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 animBg="1"/>
      <p:bldP spid="42" grpId="1" animBg="1"/>
      <p:bldP spid="28" grpId="0" animBg="1"/>
      <p:bldP spid="28" grpId="1" animBg="1"/>
      <p:bldP spid="29" grpId="0" animBg="1"/>
      <p:bldP spid="29" grpId="1" animBg="1"/>
      <p:bldP spid="3" grpId="0" animBg="1"/>
      <p:bldP spid="3" grpId="1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E34B830C-F513-4504-90A3-933059DF29F3}"/>
              </a:ext>
            </a:extLst>
          </p:cNvPr>
          <p:cNvSpPr/>
          <p:nvPr/>
        </p:nvSpPr>
        <p:spPr>
          <a:xfrm>
            <a:off x="7105340" y="978562"/>
            <a:ext cx="3415100" cy="4750575"/>
          </a:xfrm>
          <a:custGeom>
            <a:avLst/>
            <a:gdLst>
              <a:gd name="connsiteX0" fmla="*/ 1078827 w 3415100"/>
              <a:gd name="connsiteY0" fmla="*/ 223999 h 4750575"/>
              <a:gd name="connsiteX1" fmla="*/ 3739 w 3415100"/>
              <a:gd name="connsiteY1" fmla="*/ 1706559 h 4750575"/>
              <a:gd name="connsiteX2" fmla="*/ 1598669 w 3415100"/>
              <a:gd name="connsiteY2" fmla="*/ 4129422 h 4750575"/>
              <a:gd name="connsiteX3" fmla="*/ 1825117 w 3415100"/>
              <a:gd name="connsiteY3" fmla="*/ 4750576 h 4750575"/>
              <a:gd name="connsiteX4" fmla="*/ 3237835 w 3415100"/>
              <a:gd name="connsiteY4" fmla="*/ 3592286 h 4750575"/>
              <a:gd name="connsiteX5" fmla="*/ 2698325 w 3415100"/>
              <a:gd name="connsiteY5" fmla="*/ 591317 h 4750575"/>
              <a:gd name="connsiteX6" fmla="*/ 1078827 w 3415100"/>
              <a:gd name="connsiteY6" fmla="*/ 223999 h 4750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15100" h="4750575">
                <a:moveTo>
                  <a:pt x="1078827" y="223999"/>
                </a:moveTo>
                <a:cubicBezTo>
                  <a:pt x="933874" y="207819"/>
                  <a:pt x="85901" y="364573"/>
                  <a:pt x="3739" y="1706559"/>
                </a:cubicBezTo>
                <a:cubicBezTo>
                  <a:pt x="-78423" y="3048545"/>
                  <a:pt x="1216803" y="3663835"/>
                  <a:pt x="1598669" y="4129422"/>
                </a:cubicBezTo>
                <a:cubicBezTo>
                  <a:pt x="1980535" y="4595009"/>
                  <a:pt x="1825117" y="4750576"/>
                  <a:pt x="1825117" y="4750576"/>
                </a:cubicBezTo>
                <a:cubicBezTo>
                  <a:pt x="2071975" y="4603767"/>
                  <a:pt x="2664851" y="4553297"/>
                  <a:pt x="3237835" y="3592286"/>
                </a:cubicBezTo>
                <a:cubicBezTo>
                  <a:pt x="3762354" y="2712325"/>
                  <a:pt x="2983407" y="1047701"/>
                  <a:pt x="2698325" y="591317"/>
                </a:cubicBezTo>
                <a:cubicBezTo>
                  <a:pt x="2355202" y="42009"/>
                  <a:pt x="1540926" y="-218431"/>
                  <a:pt x="1078827" y="223999"/>
                </a:cubicBezTo>
                <a:close/>
              </a:path>
            </a:pathLst>
          </a:custGeom>
          <a:solidFill>
            <a:srgbClr val="D9042B"/>
          </a:solidFill>
          <a:ln w="741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261" name="Group 260">
            <a:extLst>
              <a:ext uri="{FF2B5EF4-FFF2-40B4-BE49-F238E27FC236}">
                <a16:creationId xmlns:a16="http://schemas.microsoft.com/office/drawing/2014/main" id="{BB0C959B-9CC0-4718-8197-EB6A013BE317}"/>
              </a:ext>
            </a:extLst>
          </p:cNvPr>
          <p:cNvGrpSpPr/>
          <p:nvPr/>
        </p:nvGrpSpPr>
        <p:grpSpPr>
          <a:xfrm rot="1393404">
            <a:off x="5632294" y="1904240"/>
            <a:ext cx="4385880" cy="3934518"/>
            <a:chOff x="4337716" y="2015432"/>
            <a:chExt cx="4385880" cy="3934518"/>
          </a:xfrm>
        </p:grpSpPr>
        <p:grpSp>
          <p:nvGrpSpPr>
            <p:cNvPr id="262" name="Group 261">
              <a:extLst>
                <a:ext uri="{FF2B5EF4-FFF2-40B4-BE49-F238E27FC236}">
                  <a16:creationId xmlns:a16="http://schemas.microsoft.com/office/drawing/2014/main" id="{9DBA7682-9C1D-4F9F-A447-9DDCA15DFE47}"/>
                </a:ext>
              </a:extLst>
            </p:cNvPr>
            <p:cNvGrpSpPr/>
            <p:nvPr/>
          </p:nvGrpSpPr>
          <p:grpSpPr>
            <a:xfrm rot="19204890">
              <a:off x="5071891" y="3765290"/>
              <a:ext cx="1953792" cy="1664025"/>
              <a:chOff x="6096319" y="2891615"/>
              <a:chExt cx="1953792" cy="1664025"/>
            </a:xfrm>
          </p:grpSpPr>
          <p:sp>
            <p:nvSpPr>
              <p:cNvPr id="268" name="Forme libre : forme 38">
                <a:extLst>
                  <a:ext uri="{FF2B5EF4-FFF2-40B4-BE49-F238E27FC236}">
                    <a16:creationId xmlns:a16="http://schemas.microsoft.com/office/drawing/2014/main" id="{0380CEC8-4A01-4201-A4B0-59B60B165C16}"/>
                  </a:ext>
                </a:extLst>
              </p:cNvPr>
              <p:cNvSpPr/>
              <p:nvPr/>
            </p:nvSpPr>
            <p:spPr>
              <a:xfrm>
                <a:off x="6139035" y="2891615"/>
                <a:ext cx="634728" cy="1029316"/>
              </a:xfrm>
              <a:custGeom>
                <a:avLst/>
                <a:gdLst>
                  <a:gd name="connsiteX0" fmla="*/ 344435 w 634728"/>
                  <a:gd name="connsiteY0" fmla="*/ 1028372 h 1029316"/>
                  <a:gd name="connsiteX1" fmla="*/ 590822 w 634728"/>
                  <a:gd name="connsiteY1" fmla="*/ 886422 h 1029316"/>
                  <a:gd name="connsiteX2" fmla="*/ 481724 w 634728"/>
                  <a:gd name="connsiteY2" fmla="*/ 659365 h 1029316"/>
                  <a:gd name="connsiteX3" fmla="*/ 629861 w 634728"/>
                  <a:gd name="connsiteY3" fmla="*/ 335357 h 1029316"/>
                  <a:gd name="connsiteX4" fmla="*/ 440316 w 634728"/>
                  <a:gd name="connsiteY4" fmla="*/ 429480 h 1029316"/>
                  <a:gd name="connsiteX5" fmla="*/ 337254 w 634728"/>
                  <a:gd name="connsiteY5" fmla="*/ 1646 h 1029316"/>
                  <a:gd name="connsiteX6" fmla="*/ 281941 w 634728"/>
                  <a:gd name="connsiteY6" fmla="*/ 337190 h 1029316"/>
                  <a:gd name="connsiteX7" fmla="*/ 18135 w 634728"/>
                  <a:gd name="connsiteY7" fmla="*/ 27163 h 1029316"/>
                  <a:gd name="connsiteX8" fmla="*/ 144347 w 634728"/>
                  <a:gd name="connsiteY8" fmla="*/ 399302 h 1029316"/>
                  <a:gd name="connsiteX9" fmla="*/ 64738 w 634728"/>
                  <a:gd name="connsiteY9" fmla="*/ 656003 h 1029316"/>
                  <a:gd name="connsiteX10" fmla="*/ 247256 w 634728"/>
                  <a:gd name="connsiteY10" fmla="*/ 802230 h 1029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34728" h="1029316">
                    <a:moveTo>
                      <a:pt x="344435" y="1028372"/>
                    </a:moveTo>
                    <a:cubicBezTo>
                      <a:pt x="439476" y="1035171"/>
                      <a:pt x="545059" y="991471"/>
                      <a:pt x="590822" y="886422"/>
                    </a:cubicBezTo>
                    <a:lnTo>
                      <a:pt x="481724" y="659365"/>
                    </a:lnTo>
                    <a:cubicBezTo>
                      <a:pt x="524278" y="607031"/>
                      <a:pt x="657976" y="404956"/>
                      <a:pt x="629861" y="335357"/>
                    </a:cubicBezTo>
                    <a:cubicBezTo>
                      <a:pt x="601747" y="265757"/>
                      <a:pt x="484703" y="384863"/>
                      <a:pt x="440316" y="429480"/>
                    </a:cubicBezTo>
                    <a:cubicBezTo>
                      <a:pt x="395928" y="474097"/>
                      <a:pt x="417396" y="32893"/>
                      <a:pt x="337254" y="1646"/>
                    </a:cubicBezTo>
                    <a:cubicBezTo>
                      <a:pt x="257111" y="-29601"/>
                      <a:pt x="297526" y="333218"/>
                      <a:pt x="281941" y="337190"/>
                    </a:cubicBezTo>
                    <a:cubicBezTo>
                      <a:pt x="266355" y="341163"/>
                      <a:pt x="79942" y="1035"/>
                      <a:pt x="18135" y="27163"/>
                    </a:cubicBezTo>
                    <a:cubicBezTo>
                      <a:pt x="-43672" y="53292"/>
                      <a:pt x="56335" y="249637"/>
                      <a:pt x="144347" y="399302"/>
                    </a:cubicBezTo>
                    <a:cubicBezTo>
                      <a:pt x="114627" y="404803"/>
                      <a:pt x="41436" y="572805"/>
                      <a:pt x="64738" y="656003"/>
                    </a:cubicBezTo>
                    <a:cubicBezTo>
                      <a:pt x="87658" y="714372"/>
                      <a:pt x="151223" y="799862"/>
                      <a:pt x="247256" y="802230"/>
                    </a:cubicBezTo>
                    <a:close/>
                  </a:path>
                </a:pathLst>
              </a:custGeom>
              <a:solidFill>
                <a:srgbClr val="D19D82"/>
              </a:solidFill>
              <a:ln w="76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9" name="Forme libre : forme 39">
                <a:extLst>
                  <a:ext uri="{FF2B5EF4-FFF2-40B4-BE49-F238E27FC236}">
                    <a16:creationId xmlns:a16="http://schemas.microsoft.com/office/drawing/2014/main" id="{0FC0D69E-BD60-4740-BF2C-D09C22467846}"/>
                  </a:ext>
                </a:extLst>
              </p:cNvPr>
              <p:cNvSpPr/>
              <p:nvPr/>
            </p:nvSpPr>
            <p:spPr>
              <a:xfrm>
                <a:off x="6151588" y="3277872"/>
                <a:ext cx="174153" cy="236377"/>
              </a:xfrm>
              <a:custGeom>
                <a:avLst/>
                <a:gdLst>
                  <a:gd name="connsiteX0" fmla="*/ 131793 w 174153"/>
                  <a:gd name="connsiteY0" fmla="*/ 13045 h 236377"/>
                  <a:gd name="connsiteX1" fmla="*/ 3289 w 174153"/>
                  <a:gd name="connsiteY1" fmla="*/ 45821 h 236377"/>
                  <a:gd name="connsiteX2" fmla="*/ 120257 w 174153"/>
                  <a:gd name="connsiteY2" fmla="*/ 235825 h 236377"/>
                  <a:gd name="connsiteX3" fmla="*/ 131564 w 174153"/>
                  <a:gd name="connsiteY3" fmla="*/ 69046 h 236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4153" h="236377">
                    <a:moveTo>
                      <a:pt x="131793" y="13045"/>
                    </a:moveTo>
                    <a:cubicBezTo>
                      <a:pt x="77550" y="-12548"/>
                      <a:pt x="24834" y="-1012"/>
                      <a:pt x="3289" y="45821"/>
                    </a:cubicBezTo>
                    <a:cubicBezTo>
                      <a:pt x="-18255" y="92653"/>
                      <a:pt x="44163" y="230324"/>
                      <a:pt x="120257" y="235825"/>
                    </a:cubicBezTo>
                    <a:cubicBezTo>
                      <a:pt x="196350" y="241325"/>
                      <a:pt x="181376" y="168211"/>
                      <a:pt x="131564" y="69046"/>
                    </a:cubicBezTo>
                  </a:path>
                </a:pathLst>
              </a:custGeom>
              <a:solidFill>
                <a:srgbClr val="D19D82"/>
              </a:solidFill>
              <a:ln w="76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0" name="Forme libre : forme 40">
                <a:extLst>
                  <a:ext uri="{FF2B5EF4-FFF2-40B4-BE49-F238E27FC236}">
                    <a16:creationId xmlns:a16="http://schemas.microsoft.com/office/drawing/2014/main" id="{85F4D3B4-D6A6-427C-92F1-ADA6642FEEF8}"/>
                  </a:ext>
                </a:extLst>
              </p:cNvPr>
              <p:cNvSpPr/>
              <p:nvPr/>
            </p:nvSpPr>
            <p:spPr>
              <a:xfrm>
                <a:off x="6096319" y="3395480"/>
                <a:ext cx="191059" cy="183630"/>
              </a:xfrm>
              <a:custGeom>
                <a:avLst/>
                <a:gdLst>
                  <a:gd name="connsiteX0" fmla="*/ 63601 w 191059"/>
                  <a:gd name="connsiteY0" fmla="*/ 1555 h 183630"/>
                  <a:gd name="connsiteX1" fmla="*/ 9587 w 191059"/>
                  <a:gd name="connsiteY1" fmla="*/ 100339 h 183630"/>
                  <a:gd name="connsiteX2" fmla="*/ 171247 w 191059"/>
                  <a:gd name="connsiteY2" fmla="*/ 173147 h 183630"/>
                  <a:gd name="connsiteX3" fmla="*/ 175831 w 191059"/>
                  <a:gd name="connsiteY3" fmla="*/ 118063 h 183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1059" h="183630">
                    <a:moveTo>
                      <a:pt x="63601" y="1555"/>
                    </a:moveTo>
                    <a:cubicBezTo>
                      <a:pt x="33042" y="-11356"/>
                      <a:pt x="-24869" y="46936"/>
                      <a:pt x="9587" y="100339"/>
                    </a:cubicBezTo>
                    <a:cubicBezTo>
                      <a:pt x="44043" y="153742"/>
                      <a:pt x="131826" y="205999"/>
                      <a:pt x="171247" y="173147"/>
                    </a:cubicBezTo>
                    <a:cubicBezTo>
                      <a:pt x="210669" y="140295"/>
                      <a:pt x="175831" y="118063"/>
                      <a:pt x="175831" y="118063"/>
                    </a:cubicBezTo>
                  </a:path>
                </a:pathLst>
              </a:custGeom>
              <a:solidFill>
                <a:srgbClr val="D19D82"/>
              </a:solidFill>
              <a:ln w="76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1" name="Forme libre : forme 41">
                <a:extLst>
                  <a:ext uri="{FF2B5EF4-FFF2-40B4-BE49-F238E27FC236}">
                    <a16:creationId xmlns:a16="http://schemas.microsoft.com/office/drawing/2014/main" id="{85CB879F-028F-4807-86D5-5F56B1AA5863}"/>
                  </a:ext>
                </a:extLst>
              </p:cNvPr>
              <p:cNvSpPr/>
              <p:nvPr/>
            </p:nvSpPr>
            <p:spPr>
              <a:xfrm>
                <a:off x="6107157" y="3323855"/>
                <a:ext cx="230484" cy="265759"/>
              </a:xfrm>
              <a:custGeom>
                <a:avLst/>
                <a:gdLst>
                  <a:gd name="connsiteX0" fmla="*/ 205561 w 230484"/>
                  <a:gd name="connsiteY0" fmla="*/ 53775 h 265759"/>
                  <a:gd name="connsiteX1" fmla="*/ 179738 w 230484"/>
                  <a:gd name="connsiteY1" fmla="*/ 21458 h 265759"/>
                  <a:gd name="connsiteX2" fmla="*/ 180731 w 230484"/>
                  <a:gd name="connsiteY2" fmla="*/ 52782 h 265759"/>
                  <a:gd name="connsiteX3" fmla="*/ 196011 w 230484"/>
                  <a:gd name="connsiteY3" fmla="*/ 98622 h 265759"/>
                  <a:gd name="connsiteX4" fmla="*/ 204491 w 230484"/>
                  <a:gd name="connsiteY4" fmla="*/ 145607 h 265759"/>
                  <a:gd name="connsiteX5" fmla="*/ 200671 w 230484"/>
                  <a:gd name="connsiteY5" fmla="*/ 164630 h 265759"/>
                  <a:gd name="connsiteX6" fmla="*/ 195629 w 230484"/>
                  <a:gd name="connsiteY6" fmla="*/ 170590 h 265759"/>
                  <a:gd name="connsiteX7" fmla="*/ 187989 w 230484"/>
                  <a:gd name="connsiteY7" fmla="*/ 174563 h 265759"/>
                  <a:gd name="connsiteX8" fmla="*/ 165833 w 230484"/>
                  <a:gd name="connsiteY8" fmla="*/ 176854 h 265759"/>
                  <a:gd name="connsiteX9" fmla="*/ 143677 w 230484"/>
                  <a:gd name="connsiteY9" fmla="*/ 171506 h 265759"/>
                  <a:gd name="connsiteX10" fmla="*/ 103644 w 230484"/>
                  <a:gd name="connsiteY10" fmla="*/ 142093 h 265759"/>
                  <a:gd name="connsiteX11" fmla="*/ 52534 w 230484"/>
                  <a:gd name="connsiteY11" fmla="*/ 53623 h 265759"/>
                  <a:gd name="connsiteX12" fmla="*/ 47567 w 230484"/>
                  <a:gd name="connsiteY12" fmla="*/ 29405 h 265759"/>
                  <a:gd name="connsiteX13" fmla="*/ 48561 w 230484"/>
                  <a:gd name="connsiteY13" fmla="*/ 5797 h 265759"/>
                  <a:gd name="connsiteX14" fmla="*/ 45276 w 230484"/>
                  <a:gd name="connsiteY14" fmla="*/ 4880 h 265759"/>
                  <a:gd name="connsiteX15" fmla="*/ 42679 w 230484"/>
                  <a:gd name="connsiteY15" fmla="*/ 30397 h 265759"/>
                  <a:gd name="connsiteX16" fmla="*/ 46116 w 230484"/>
                  <a:gd name="connsiteY16" fmla="*/ 55991 h 265759"/>
                  <a:gd name="connsiteX17" fmla="*/ 62847 w 230484"/>
                  <a:gd name="connsiteY17" fmla="*/ 105039 h 265759"/>
                  <a:gd name="connsiteX18" fmla="*/ 89816 w 230484"/>
                  <a:gd name="connsiteY18" fmla="*/ 150038 h 265759"/>
                  <a:gd name="connsiteX19" fmla="*/ 129391 w 230484"/>
                  <a:gd name="connsiteY19" fmla="*/ 186709 h 265759"/>
                  <a:gd name="connsiteX20" fmla="*/ 155749 w 230484"/>
                  <a:gd name="connsiteY20" fmla="*/ 197405 h 265759"/>
                  <a:gd name="connsiteX21" fmla="*/ 166598 w 230484"/>
                  <a:gd name="connsiteY21" fmla="*/ 198933 h 265759"/>
                  <a:gd name="connsiteX22" fmla="*/ 168508 w 230484"/>
                  <a:gd name="connsiteY22" fmla="*/ 205656 h 265759"/>
                  <a:gd name="connsiteX23" fmla="*/ 168508 w 230484"/>
                  <a:gd name="connsiteY23" fmla="*/ 214366 h 265759"/>
                  <a:gd name="connsiteX24" fmla="*/ 167056 w 230484"/>
                  <a:gd name="connsiteY24" fmla="*/ 218263 h 265759"/>
                  <a:gd name="connsiteX25" fmla="*/ 164383 w 230484"/>
                  <a:gd name="connsiteY25" fmla="*/ 222312 h 265759"/>
                  <a:gd name="connsiteX26" fmla="*/ 156743 w 230484"/>
                  <a:gd name="connsiteY26" fmla="*/ 230487 h 265759"/>
                  <a:gd name="connsiteX27" fmla="*/ 152005 w 230484"/>
                  <a:gd name="connsiteY27" fmla="*/ 234459 h 265759"/>
                  <a:gd name="connsiteX28" fmla="*/ 147726 w 230484"/>
                  <a:gd name="connsiteY28" fmla="*/ 237132 h 265759"/>
                  <a:gd name="connsiteX29" fmla="*/ 125494 w 230484"/>
                  <a:gd name="connsiteY29" fmla="*/ 241334 h 265759"/>
                  <a:gd name="connsiteX30" fmla="*/ 98525 w 230484"/>
                  <a:gd name="connsiteY30" fmla="*/ 236521 h 265759"/>
                  <a:gd name="connsiteX31" fmla="*/ 45046 w 230484"/>
                  <a:gd name="connsiteY31" fmla="*/ 211386 h 265759"/>
                  <a:gd name="connsiteX32" fmla="*/ 2797 w 230484"/>
                  <a:gd name="connsiteY32" fmla="*/ 173186 h 265759"/>
                  <a:gd name="connsiteX33" fmla="*/ -29 w 230484"/>
                  <a:gd name="connsiteY33" fmla="*/ 175097 h 265759"/>
                  <a:gd name="connsiteX34" fmla="*/ 87831 w 230484"/>
                  <a:gd name="connsiteY34" fmla="*/ 253941 h 265759"/>
                  <a:gd name="connsiteX35" fmla="*/ 117779 w 230484"/>
                  <a:gd name="connsiteY35" fmla="*/ 264025 h 265759"/>
                  <a:gd name="connsiteX36" fmla="*/ 151930 w 230484"/>
                  <a:gd name="connsiteY36" fmla="*/ 262650 h 265759"/>
                  <a:gd name="connsiteX37" fmla="*/ 168508 w 230484"/>
                  <a:gd name="connsiteY37" fmla="*/ 253864 h 265759"/>
                  <a:gd name="connsiteX38" fmla="*/ 180809 w 230484"/>
                  <a:gd name="connsiteY38" fmla="*/ 242175 h 265759"/>
                  <a:gd name="connsiteX39" fmla="*/ 190282 w 230484"/>
                  <a:gd name="connsiteY39" fmla="*/ 225978 h 265759"/>
                  <a:gd name="connsiteX40" fmla="*/ 191199 w 230484"/>
                  <a:gd name="connsiteY40" fmla="*/ 204205 h 265759"/>
                  <a:gd name="connsiteX41" fmla="*/ 189059 w 230484"/>
                  <a:gd name="connsiteY41" fmla="*/ 198628 h 265759"/>
                  <a:gd name="connsiteX42" fmla="*/ 213202 w 230484"/>
                  <a:gd name="connsiteY42" fmla="*/ 187779 h 265759"/>
                  <a:gd name="connsiteX43" fmla="*/ 223515 w 230484"/>
                  <a:gd name="connsiteY43" fmla="*/ 174180 h 265759"/>
                  <a:gd name="connsiteX44" fmla="*/ 228405 w 230484"/>
                  <a:gd name="connsiteY44" fmla="*/ 158900 h 265759"/>
                  <a:gd name="connsiteX45" fmla="*/ 228405 w 230484"/>
                  <a:gd name="connsiteY45" fmla="*/ 129945 h 265759"/>
                  <a:gd name="connsiteX46" fmla="*/ 222981 w 230484"/>
                  <a:gd name="connsiteY46" fmla="*/ 103206 h 265759"/>
                  <a:gd name="connsiteX47" fmla="*/ 205562 w 230484"/>
                  <a:gd name="connsiteY47" fmla="*/ 53776 h 26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230484" h="265759">
                    <a:moveTo>
                      <a:pt x="205561" y="53775"/>
                    </a:moveTo>
                    <a:cubicBezTo>
                      <a:pt x="195477" y="30856"/>
                      <a:pt x="185086" y="20847"/>
                      <a:pt x="179738" y="21458"/>
                    </a:cubicBezTo>
                    <a:cubicBezTo>
                      <a:pt x="174390" y="22070"/>
                      <a:pt x="173779" y="32995"/>
                      <a:pt x="180731" y="52782"/>
                    </a:cubicBezTo>
                    <a:cubicBezTo>
                      <a:pt x="185850" y="68062"/>
                      <a:pt x="191198" y="83342"/>
                      <a:pt x="196011" y="98622"/>
                    </a:cubicBezTo>
                    <a:cubicBezTo>
                      <a:pt x="200888" y="113843"/>
                      <a:pt x="203739" y="129641"/>
                      <a:pt x="204491" y="145607"/>
                    </a:cubicBezTo>
                    <a:cubicBezTo>
                      <a:pt x="204714" y="152159"/>
                      <a:pt x="203406" y="158672"/>
                      <a:pt x="200671" y="164630"/>
                    </a:cubicBezTo>
                    <a:cubicBezTo>
                      <a:pt x="199467" y="166975"/>
                      <a:pt x="197743" y="169014"/>
                      <a:pt x="195629" y="170590"/>
                    </a:cubicBezTo>
                    <a:cubicBezTo>
                      <a:pt x="193342" y="172363"/>
                      <a:pt x="190754" y="173708"/>
                      <a:pt x="187989" y="174563"/>
                    </a:cubicBezTo>
                    <a:cubicBezTo>
                      <a:pt x="180797" y="176631"/>
                      <a:pt x="173296" y="177407"/>
                      <a:pt x="165833" y="176854"/>
                    </a:cubicBezTo>
                    <a:cubicBezTo>
                      <a:pt x="158197" y="176348"/>
                      <a:pt x="150703" y="174540"/>
                      <a:pt x="143677" y="171506"/>
                    </a:cubicBezTo>
                    <a:cubicBezTo>
                      <a:pt x="128460" y="164545"/>
                      <a:pt x="114834" y="154534"/>
                      <a:pt x="103644" y="142093"/>
                    </a:cubicBezTo>
                    <a:cubicBezTo>
                      <a:pt x="80209" y="116793"/>
                      <a:pt x="62745" y="86562"/>
                      <a:pt x="52534" y="53623"/>
                    </a:cubicBezTo>
                    <a:cubicBezTo>
                      <a:pt x="50141" y="45719"/>
                      <a:pt x="48479" y="37612"/>
                      <a:pt x="47567" y="29405"/>
                    </a:cubicBezTo>
                    <a:cubicBezTo>
                      <a:pt x="46474" y="21540"/>
                      <a:pt x="46811" y="13542"/>
                      <a:pt x="48561" y="5797"/>
                    </a:cubicBezTo>
                    <a:cubicBezTo>
                      <a:pt x="50700" y="-1232"/>
                      <a:pt x="48179" y="-2913"/>
                      <a:pt x="45276" y="4880"/>
                    </a:cubicBezTo>
                    <a:cubicBezTo>
                      <a:pt x="42928" y="13169"/>
                      <a:pt x="42048" y="21805"/>
                      <a:pt x="42679" y="30397"/>
                    </a:cubicBezTo>
                    <a:cubicBezTo>
                      <a:pt x="43095" y="39011"/>
                      <a:pt x="44245" y="47573"/>
                      <a:pt x="46116" y="55991"/>
                    </a:cubicBezTo>
                    <a:cubicBezTo>
                      <a:pt x="49871" y="72906"/>
                      <a:pt x="55481" y="89356"/>
                      <a:pt x="62847" y="105039"/>
                    </a:cubicBezTo>
                    <a:cubicBezTo>
                      <a:pt x="70085" y="121021"/>
                      <a:pt x="79133" y="136120"/>
                      <a:pt x="89816" y="150038"/>
                    </a:cubicBezTo>
                    <a:cubicBezTo>
                      <a:pt x="100666" y="164568"/>
                      <a:pt x="114077" y="176996"/>
                      <a:pt x="129391" y="186709"/>
                    </a:cubicBezTo>
                    <a:cubicBezTo>
                      <a:pt x="137622" y="191513"/>
                      <a:pt x="146498" y="195115"/>
                      <a:pt x="155749" y="197405"/>
                    </a:cubicBezTo>
                    <a:cubicBezTo>
                      <a:pt x="159337" y="198096"/>
                      <a:pt x="162958" y="198606"/>
                      <a:pt x="166598" y="198933"/>
                    </a:cubicBezTo>
                    <a:cubicBezTo>
                      <a:pt x="167132" y="201072"/>
                      <a:pt x="167820" y="203288"/>
                      <a:pt x="168508" y="205656"/>
                    </a:cubicBezTo>
                    <a:cubicBezTo>
                      <a:pt x="169352" y="208498"/>
                      <a:pt x="169352" y="211524"/>
                      <a:pt x="168508" y="214366"/>
                    </a:cubicBezTo>
                    <a:cubicBezTo>
                      <a:pt x="168137" y="215704"/>
                      <a:pt x="167652" y="217008"/>
                      <a:pt x="167056" y="218263"/>
                    </a:cubicBezTo>
                    <a:cubicBezTo>
                      <a:pt x="166246" y="219664"/>
                      <a:pt x="165353" y="221016"/>
                      <a:pt x="164383" y="222312"/>
                    </a:cubicBezTo>
                    <a:cubicBezTo>
                      <a:pt x="162115" y="225285"/>
                      <a:pt x="159556" y="228024"/>
                      <a:pt x="156743" y="230487"/>
                    </a:cubicBezTo>
                    <a:lnTo>
                      <a:pt x="152005" y="234459"/>
                    </a:lnTo>
                    <a:cubicBezTo>
                      <a:pt x="150655" y="235466"/>
                      <a:pt x="149224" y="236361"/>
                      <a:pt x="147726" y="237132"/>
                    </a:cubicBezTo>
                    <a:cubicBezTo>
                      <a:pt x="140798" y="240413"/>
                      <a:pt x="133142" y="241860"/>
                      <a:pt x="125494" y="241334"/>
                    </a:cubicBezTo>
                    <a:cubicBezTo>
                      <a:pt x="116337" y="240875"/>
                      <a:pt x="107276" y="239258"/>
                      <a:pt x="98525" y="236521"/>
                    </a:cubicBezTo>
                    <a:cubicBezTo>
                      <a:pt x="79576" y="230775"/>
                      <a:pt x="61562" y="222308"/>
                      <a:pt x="45046" y="211386"/>
                    </a:cubicBezTo>
                    <a:cubicBezTo>
                      <a:pt x="28929" y="201101"/>
                      <a:pt x="14648" y="188189"/>
                      <a:pt x="2797" y="173186"/>
                    </a:cubicBezTo>
                    <a:cubicBezTo>
                      <a:pt x="47" y="169672"/>
                      <a:pt x="-2473" y="171201"/>
                      <a:pt x="-29" y="175097"/>
                    </a:cubicBezTo>
                    <a:cubicBezTo>
                      <a:pt x="21635" y="208800"/>
                      <a:pt x="51987" y="236038"/>
                      <a:pt x="87831" y="253941"/>
                    </a:cubicBezTo>
                    <a:cubicBezTo>
                      <a:pt x="97331" y="258593"/>
                      <a:pt x="107400" y="261984"/>
                      <a:pt x="117779" y="264025"/>
                    </a:cubicBezTo>
                    <a:cubicBezTo>
                      <a:pt x="129103" y="266377"/>
                      <a:pt x="140832" y="265905"/>
                      <a:pt x="151930" y="262650"/>
                    </a:cubicBezTo>
                    <a:cubicBezTo>
                      <a:pt x="157925" y="260710"/>
                      <a:pt x="163536" y="257736"/>
                      <a:pt x="168508" y="253864"/>
                    </a:cubicBezTo>
                    <a:cubicBezTo>
                      <a:pt x="172958" y="250352"/>
                      <a:pt x="177075" y="246440"/>
                      <a:pt x="180809" y="242175"/>
                    </a:cubicBezTo>
                    <a:cubicBezTo>
                      <a:pt x="184878" y="237364"/>
                      <a:pt x="188084" y="231884"/>
                      <a:pt x="190282" y="225978"/>
                    </a:cubicBezTo>
                    <a:cubicBezTo>
                      <a:pt x="192615" y="218948"/>
                      <a:pt x="192932" y="211406"/>
                      <a:pt x="191199" y="204205"/>
                    </a:cubicBezTo>
                    <a:cubicBezTo>
                      <a:pt x="190651" y="202287"/>
                      <a:pt x="189935" y="200420"/>
                      <a:pt x="189059" y="198628"/>
                    </a:cubicBezTo>
                    <a:cubicBezTo>
                      <a:pt x="197926" y="197215"/>
                      <a:pt x="206257" y="193471"/>
                      <a:pt x="213202" y="187779"/>
                    </a:cubicBezTo>
                    <a:cubicBezTo>
                      <a:pt x="217484" y="183954"/>
                      <a:pt x="220986" y="179336"/>
                      <a:pt x="223515" y="174180"/>
                    </a:cubicBezTo>
                    <a:cubicBezTo>
                      <a:pt x="225852" y="169341"/>
                      <a:pt x="227498" y="164198"/>
                      <a:pt x="228405" y="158900"/>
                    </a:cubicBezTo>
                    <a:cubicBezTo>
                      <a:pt x="229820" y="149301"/>
                      <a:pt x="229820" y="139545"/>
                      <a:pt x="228405" y="129945"/>
                    </a:cubicBezTo>
                    <a:cubicBezTo>
                      <a:pt x="227209" y="120919"/>
                      <a:pt x="225396" y="111985"/>
                      <a:pt x="222981" y="103206"/>
                    </a:cubicBezTo>
                    <a:cubicBezTo>
                      <a:pt x="218316" y="86349"/>
                      <a:pt x="212496" y="69833"/>
                      <a:pt x="205562" y="53776"/>
                    </a:cubicBezTo>
                    <a:close/>
                  </a:path>
                </a:pathLst>
              </a:custGeom>
              <a:solidFill>
                <a:srgbClr val="654120">
                  <a:alpha val="18000"/>
                </a:srgbClr>
              </a:solidFill>
              <a:ln w="76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2" name="Forme libre : forme 42">
                <a:extLst>
                  <a:ext uri="{FF2B5EF4-FFF2-40B4-BE49-F238E27FC236}">
                    <a16:creationId xmlns:a16="http://schemas.microsoft.com/office/drawing/2014/main" id="{A05A7655-D2B3-4D96-9AAE-D64927CE3A0E}"/>
                  </a:ext>
                </a:extLst>
              </p:cNvPr>
              <p:cNvSpPr/>
              <p:nvPr/>
            </p:nvSpPr>
            <p:spPr>
              <a:xfrm>
                <a:off x="6484488" y="3778299"/>
                <a:ext cx="1164549" cy="777341"/>
              </a:xfrm>
              <a:custGeom>
                <a:avLst/>
                <a:gdLst>
                  <a:gd name="connsiteX0" fmla="*/ 793378 w 1164549"/>
                  <a:gd name="connsiteY0" fmla="*/ 422759 h 777341"/>
                  <a:gd name="connsiteX1" fmla="*/ 245368 w 1164549"/>
                  <a:gd name="connsiteY1" fmla="*/ -262 h 777341"/>
                  <a:gd name="connsiteX2" fmla="*/ -1019 w 1164549"/>
                  <a:gd name="connsiteY2" fmla="*/ 141687 h 777341"/>
                  <a:gd name="connsiteX3" fmla="*/ 824090 w 1164549"/>
                  <a:gd name="connsiteY3" fmla="*/ 764873 h 777341"/>
                  <a:gd name="connsiteX4" fmla="*/ 1163531 w 1164549"/>
                  <a:gd name="connsiteY4" fmla="*/ 584878 h 777341"/>
                  <a:gd name="connsiteX5" fmla="*/ 938765 w 1164549"/>
                  <a:gd name="connsiteY5" fmla="*/ 331997 h 777341"/>
                  <a:gd name="connsiteX6" fmla="*/ 793378 w 1164549"/>
                  <a:gd name="connsiteY6" fmla="*/ 422759 h 777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4549" h="777341">
                    <a:moveTo>
                      <a:pt x="793378" y="422759"/>
                    </a:moveTo>
                    <a:cubicBezTo>
                      <a:pt x="430941" y="524369"/>
                      <a:pt x="245368" y="-262"/>
                      <a:pt x="245368" y="-262"/>
                    </a:cubicBezTo>
                    <a:lnTo>
                      <a:pt x="-1019" y="141687"/>
                    </a:lnTo>
                    <a:cubicBezTo>
                      <a:pt x="58344" y="304188"/>
                      <a:pt x="251098" y="866560"/>
                      <a:pt x="824090" y="764873"/>
                    </a:cubicBezTo>
                    <a:cubicBezTo>
                      <a:pt x="953389" y="742177"/>
                      <a:pt x="1072199" y="679175"/>
                      <a:pt x="1163531" y="584878"/>
                    </a:cubicBezTo>
                    <a:lnTo>
                      <a:pt x="938765" y="331997"/>
                    </a:lnTo>
                    <a:cubicBezTo>
                      <a:pt x="896135" y="375086"/>
                      <a:pt x="847927" y="407479"/>
                      <a:pt x="793378" y="422759"/>
                    </a:cubicBezTo>
                    <a:close/>
                  </a:path>
                </a:pathLst>
              </a:custGeom>
              <a:solidFill>
                <a:srgbClr val="D19D82"/>
              </a:solidFill>
              <a:ln w="76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3" name="Forme libre : forme 43">
                <a:extLst>
                  <a:ext uri="{FF2B5EF4-FFF2-40B4-BE49-F238E27FC236}">
                    <a16:creationId xmlns:a16="http://schemas.microsoft.com/office/drawing/2014/main" id="{CD381539-58EA-4E4E-9579-6505A4451F6E}"/>
                  </a:ext>
                </a:extLst>
              </p:cNvPr>
              <p:cNvSpPr/>
              <p:nvPr/>
            </p:nvSpPr>
            <p:spPr>
              <a:xfrm>
                <a:off x="7423021" y="3380118"/>
                <a:ext cx="627090" cy="983061"/>
              </a:xfrm>
              <a:custGeom>
                <a:avLst/>
                <a:gdLst>
                  <a:gd name="connsiteX0" fmla="*/ 524530 w 525548"/>
                  <a:gd name="connsiteY0" fmla="*/ 195166 h 906320"/>
                  <a:gd name="connsiteX1" fmla="*/ 280664 w 525548"/>
                  <a:gd name="connsiteY1" fmla="*/ -262 h 906320"/>
                  <a:gd name="connsiteX2" fmla="*/ -1019 w 525548"/>
                  <a:gd name="connsiteY2" fmla="*/ 653178 h 906320"/>
                  <a:gd name="connsiteX3" fmla="*/ 223748 w 525548"/>
                  <a:gd name="connsiteY3" fmla="*/ 906059 h 906320"/>
                  <a:gd name="connsiteX4" fmla="*/ 524530 w 525548"/>
                  <a:gd name="connsiteY4" fmla="*/ 195166 h 906320"/>
                  <a:gd name="connsiteX0" fmla="*/ 525549 w 525549"/>
                  <a:gd name="connsiteY0" fmla="*/ 195428 h 906321"/>
                  <a:gd name="connsiteX1" fmla="*/ 358454 w 525549"/>
                  <a:gd name="connsiteY1" fmla="*/ 57624 h 906321"/>
                  <a:gd name="connsiteX2" fmla="*/ 281683 w 525549"/>
                  <a:gd name="connsiteY2" fmla="*/ 0 h 906321"/>
                  <a:gd name="connsiteX3" fmla="*/ 0 w 525549"/>
                  <a:gd name="connsiteY3" fmla="*/ 653440 h 906321"/>
                  <a:gd name="connsiteX4" fmla="*/ 224767 w 525549"/>
                  <a:gd name="connsiteY4" fmla="*/ 906321 h 906321"/>
                  <a:gd name="connsiteX5" fmla="*/ 525549 w 525549"/>
                  <a:gd name="connsiteY5" fmla="*/ 195428 h 906321"/>
                  <a:gd name="connsiteX0" fmla="*/ 525549 w 525549"/>
                  <a:gd name="connsiteY0" fmla="*/ 218459 h 929352"/>
                  <a:gd name="connsiteX1" fmla="*/ 429042 w 525549"/>
                  <a:gd name="connsiteY1" fmla="*/ 0 h 929352"/>
                  <a:gd name="connsiteX2" fmla="*/ 281683 w 525549"/>
                  <a:gd name="connsiteY2" fmla="*/ 23031 h 929352"/>
                  <a:gd name="connsiteX3" fmla="*/ 0 w 525549"/>
                  <a:gd name="connsiteY3" fmla="*/ 676471 h 929352"/>
                  <a:gd name="connsiteX4" fmla="*/ 224767 w 525549"/>
                  <a:gd name="connsiteY4" fmla="*/ 929352 h 929352"/>
                  <a:gd name="connsiteX5" fmla="*/ 525549 w 525549"/>
                  <a:gd name="connsiteY5" fmla="*/ 218459 h 929352"/>
                  <a:gd name="connsiteX0" fmla="*/ 525549 w 525549"/>
                  <a:gd name="connsiteY0" fmla="*/ 218459 h 929352"/>
                  <a:gd name="connsiteX1" fmla="*/ 429042 w 525549"/>
                  <a:gd name="connsiteY1" fmla="*/ 0 h 929352"/>
                  <a:gd name="connsiteX2" fmla="*/ 354066 w 525549"/>
                  <a:gd name="connsiteY2" fmla="*/ 114640 h 929352"/>
                  <a:gd name="connsiteX3" fmla="*/ 0 w 525549"/>
                  <a:gd name="connsiteY3" fmla="*/ 676471 h 929352"/>
                  <a:gd name="connsiteX4" fmla="*/ 224767 w 525549"/>
                  <a:gd name="connsiteY4" fmla="*/ 929352 h 929352"/>
                  <a:gd name="connsiteX5" fmla="*/ 525549 w 525549"/>
                  <a:gd name="connsiteY5" fmla="*/ 218459 h 929352"/>
                  <a:gd name="connsiteX0" fmla="*/ 525549 w 525549"/>
                  <a:gd name="connsiteY0" fmla="*/ 218459 h 929352"/>
                  <a:gd name="connsiteX1" fmla="*/ 429042 w 525549"/>
                  <a:gd name="connsiteY1" fmla="*/ 0 h 929352"/>
                  <a:gd name="connsiteX2" fmla="*/ 351235 w 525549"/>
                  <a:gd name="connsiteY2" fmla="*/ 158844 h 929352"/>
                  <a:gd name="connsiteX3" fmla="*/ 0 w 525549"/>
                  <a:gd name="connsiteY3" fmla="*/ 676471 h 929352"/>
                  <a:gd name="connsiteX4" fmla="*/ 224767 w 525549"/>
                  <a:gd name="connsiteY4" fmla="*/ 929352 h 929352"/>
                  <a:gd name="connsiteX5" fmla="*/ 525549 w 525549"/>
                  <a:gd name="connsiteY5" fmla="*/ 218459 h 929352"/>
                  <a:gd name="connsiteX0" fmla="*/ 525549 w 525549"/>
                  <a:gd name="connsiteY0" fmla="*/ 218459 h 929352"/>
                  <a:gd name="connsiteX1" fmla="*/ 429042 w 525549"/>
                  <a:gd name="connsiteY1" fmla="*/ 0 h 929352"/>
                  <a:gd name="connsiteX2" fmla="*/ 0 w 525549"/>
                  <a:gd name="connsiteY2" fmla="*/ 676471 h 929352"/>
                  <a:gd name="connsiteX3" fmla="*/ 224767 w 525549"/>
                  <a:gd name="connsiteY3" fmla="*/ 929352 h 929352"/>
                  <a:gd name="connsiteX4" fmla="*/ 525549 w 525549"/>
                  <a:gd name="connsiteY4" fmla="*/ 218459 h 929352"/>
                  <a:gd name="connsiteX0" fmla="*/ 525549 w 525549"/>
                  <a:gd name="connsiteY0" fmla="*/ 230264 h 941157"/>
                  <a:gd name="connsiteX1" fmla="*/ 429042 w 525549"/>
                  <a:gd name="connsiteY1" fmla="*/ 11805 h 941157"/>
                  <a:gd name="connsiteX2" fmla="*/ 0 w 525549"/>
                  <a:gd name="connsiteY2" fmla="*/ 688276 h 941157"/>
                  <a:gd name="connsiteX3" fmla="*/ 224767 w 525549"/>
                  <a:gd name="connsiteY3" fmla="*/ 941157 h 941157"/>
                  <a:gd name="connsiteX4" fmla="*/ 525549 w 525549"/>
                  <a:gd name="connsiteY4" fmla="*/ 230264 h 941157"/>
                  <a:gd name="connsiteX0" fmla="*/ 525549 w 526821"/>
                  <a:gd name="connsiteY0" fmla="*/ 230264 h 941157"/>
                  <a:gd name="connsiteX1" fmla="*/ 429042 w 526821"/>
                  <a:gd name="connsiteY1" fmla="*/ 11805 h 941157"/>
                  <a:gd name="connsiteX2" fmla="*/ 0 w 526821"/>
                  <a:gd name="connsiteY2" fmla="*/ 688276 h 941157"/>
                  <a:gd name="connsiteX3" fmla="*/ 224767 w 526821"/>
                  <a:gd name="connsiteY3" fmla="*/ 941157 h 941157"/>
                  <a:gd name="connsiteX4" fmla="*/ 525549 w 526821"/>
                  <a:gd name="connsiteY4" fmla="*/ 230264 h 941157"/>
                  <a:gd name="connsiteX0" fmla="*/ 525549 w 535031"/>
                  <a:gd name="connsiteY0" fmla="*/ 269771 h 980664"/>
                  <a:gd name="connsiteX1" fmla="*/ 444061 w 535031"/>
                  <a:gd name="connsiteY1" fmla="*/ 11097 h 980664"/>
                  <a:gd name="connsiteX2" fmla="*/ 0 w 535031"/>
                  <a:gd name="connsiteY2" fmla="*/ 727783 h 980664"/>
                  <a:gd name="connsiteX3" fmla="*/ 224767 w 535031"/>
                  <a:gd name="connsiteY3" fmla="*/ 980664 h 980664"/>
                  <a:gd name="connsiteX4" fmla="*/ 525549 w 535031"/>
                  <a:gd name="connsiteY4" fmla="*/ 269771 h 980664"/>
                  <a:gd name="connsiteX0" fmla="*/ 525549 w 541300"/>
                  <a:gd name="connsiteY0" fmla="*/ 303959 h 1014852"/>
                  <a:gd name="connsiteX1" fmla="*/ 454495 w 541300"/>
                  <a:gd name="connsiteY1" fmla="*/ 10549 h 1014852"/>
                  <a:gd name="connsiteX2" fmla="*/ 0 w 541300"/>
                  <a:gd name="connsiteY2" fmla="*/ 761971 h 1014852"/>
                  <a:gd name="connsiteX3" fmla="*/ 224767 w 541300"/>
                  <a:gd name="connsiteY3" fmla="*/ 1014852 h 1014852"/>
                  <a:gd name="connsiteX4" fmla="*/ 525549 w 541300"/>
                  <a:gd name="connsiteY4" fmla="*/ 303959 h 1014852"/>
                  <a:gd name="connsiteX0" fmla="*/ 525549 w 586175"/>
                  <a:gd name="connsiteY0" fmla="*/ 303959 h 1014852"/>
                  <a:gd name="connsiteX1" fmla="*/ 454495 w 586175"/>
                  <a:gd name="connsiteY1" fmla="*/ 10549 h 1014852"/>
                  <a:gd name="connsiteX2" fmla="*/ 0 w 586175"/>
                  <a:gd name="connsiteY2" fmla="*/ 761971 h 1014852"/>
                  <a:gd name="connsiteX3" fmla="*/ 224767 w 586175"/>
                  <a:gd name="connsiteY3" fmla="*/ 1014852 h 1014852"/>
                  <a:gd name="connsiteX4" fmla="*/ 525549 w 586175"/>
                  <a:gd name="connsiteY4" fmla="*/ 303959 h 1014852"/>
                  <a:gd name="connsiteX0" fmla="*/ 525549 w 579903"/>
                  <a:gd name="connsiteY0" fmla="*/ 275459 h 986352"/>
                  <a:gd name="connsiteX1" fmla="*/ 437801 w 579903"/>
                  <a:gd name="connsiteY1" fmla="*/ 11003 h 986352"/>
                  <a:gd name="connsiteX2" fmla="*/ 0 w 579903"/>
                  <a:gd name="connsiteY2" fmla="*/ 733471 h 986352"/>
                  <a:gd name="connsiteX3" fmla="*/ 224767 w 579903"/>
                  <a:gd name="connsiteY3" fmla="*/ 986352 h 986352"/>
                  <a:gd name="connsiteX4" fmla="*/ 525549 w 579903"/>
                  <a:gd name="connsiteY4" fmla="*/ 275459 h 986352"/>
                  <a:gd name="connsiteX0" fmla="*/ 525549 w 580850"/>
                  <a:gd name="connsiteY0" fmla="*/ 279340 h 990233"/>
                  <a:gd name="connsiteX1" fmla="*/ 440468 w 580850"/>
                  <a:gd name="connsiteY1" fmla="*/ 10938 h 990233"/>
                  <a:gd name="connsiteX2" fmla="*/ 0 w 580850"/>
                  <a:gd name="connsiteY2" fmla="*/ 737352 h 990233"/>
                  <a:gd name="connsiteX3" fmla="*/ 224767 w 580850"/>
                  <a:gd name="connsiteY3" fmla="*/ 990233 h 990233"/>
                  <a:gd name="connsiteX4" fmla="*/ 525549 w 580850"/>
                  <a:gd name="connsiteY4" fmla="*/ 279340 h 990233"/>
                  <a:gd name="connsiteX0" fmla="*/ 525549 w 581428"/>
                  <a:gd name="connsiteY0" fmla="*/ 282039 h 992932"/>
                  <a:gd name="connsiteX1" fmla="*/ 442067 w 581428"/>
                  <a:gd name="connsiteY1" fmla="*/ 10894 h 992932"/>
                  <a:gd name="connsiteX2" fmla="*/ 0 w 581428"/>
                  <a:gd name="connsiteY2" fmla="*/ 740051 h 992932"/>
                  <a:gd name="connsiteX3" fmla="*/ 224767 w 581428"/>
                  <a:gd name="connsiteY3" fmla="*/ 992932 h 992932"/>
                  <a:gd name="connsiteX4" fmla="*/ 525549 w 581428"/>
                  <a:gd name="connsiteY4" fmla="*/ 282039 h 992932"/>
                  <a:gd name="connsiteX0" fmla="*/ 536269 w 588414"/>
                  <a:gd name="connsiteY0" fmla="*/ 287740 h 992932"/>
                  <a:gd name="connsiteX1" fmla="*/ 442067 w 588414"/>
                  <a:gd name="connsiteY1" fmla="*/ 10894 h 992932"/>
                  <a:gd name="connsiteX2" fmla="*/ 0 w 588414"/>
                  <a:gd name="connsiteY2" fmla="*/ 740051 h 992932"/>
                  <a:gd name="connsiteX3" fmla="*/ 224767 w 588414"/>
                  <a:gd name="connsiteY3" fmla="*/ 992932 h 992932"/>
                  <a:gd name="connsiteX4" fmla="*/ 536269 w 588414"/>
                  <a:gd name="connsiteY4" fmla="*/ 287740 h 992932"/>
                  <a:gd name="connsiteX0" fmla="*/ 581433 w 621122"/>
                  <a:gd name="connsiteY0" fmla="*/ 336090 h 992932"/>
                  <a:gd name="connsiteX1" fmla="*/ 442067 w 621122"/>
                  <a:gd name="connsiteY1" fmla="*/ 10894 h 992932"/>
                  <a:gd name="connsiteX2" fmla="*/ 0 w 621122"/>
                  <a:gd name="connsiteY2" fmla="*/ 740051 h 992932"/>
                  <a:gd name="connsiteX3" fmla="*/ 224767 w 621122"/>
                  <a:gd name="connsiteY3" fmla="*/ 992932 h 992932"/>
                  <a:gd name="connsiteX4" fmla="*/ 581433 w 621122"/>
                  <a:gd name="connsiteY4" fmla="*/ 336090 h 992932"/>
                  <a:gd name="connsiteX0" fmla="*/ 575503 w 616559"/>
                  <a:gd name="connsiteY0" fmla="*/ 339284 h 992932"/>
                  <a:gd name="connsiteX1" fmla="*/ 442067 w 616559"/>
                  <a:gd name="connsiteY1" fmla="*/ 10894 h 992932"/>
                  <a:gd name="connsiteX2" fmla="*/ 0 w 616559"/>
                  <a:gd name="connsiteY2" fmla="*/ 740051 h 992932"/>
                  <a:gd name="connsiteX3" fmla="*/ 224767 w 616559"/>
                  <a:gd name="connsiteY3" fmla="*/ 992932 h 992932"/>
                  <a:gd name="connsiteX4" fmla="*/ 575503 w 616559"/>
                  <a:gd name="connsiteY4" fmla="*/ 339284 h 992932"/>
                  <a:gd name="connsiteX0" fmla="*/ 575503 w 628094"/>
                  <a:gd name="connsiteY0" fmla="*/ 339284 h 992932"/>
                  <a:gd name="connsiteX1" fmla="*/ 442067 w 628094"/>
                  <a:gd name="connsiteY1" fmla="*/ 10894 h 992932"/>
                  <a:gd name="connsiteX2" fmla="*/ 0 w 628094"/>
                  <a:gd name="connsiteY2" fmla="*/ 740051 h 992932"/>
                  <a:gd name="connsiteX3" fmla="*/ 224767 w 628094"/>
                  <a:gd name="connsiteY3" fmla="*/ 992932 h 992932"/>
                  <a:gd name="connsiteX4" fmla="*/ 575503 w 628094"/>
                  <a:gd name="connsiteY4" fmla="*/ 339284 h 992932"/>
                  <a:gd name="connsiteX0" fmla="*/ 540383 w 602607"/>
                  <a:gd name="connsiteY0" fmla="*/ 373499 h 992932"/>
                  <a:gd name="connsiteX1" fmla="*/ 442067 w 602607"/>
                  <a:gd name="connsiteY1" fmla="*/ 10894 h 992932"/>
                  <a:gd name="connsiteX2" fmla="*/ 0 w 602607"/>
                  <a:gd name="connsiteY2" fmla="*/ 740051 h 992932"/>
                  <a:gd name="connsiteX3" fmla="*/ 224767 w 602607"/>
                  <a:gd name="connsiteY3" fmla="*/ 992932 h 992932"/>
                  <a:gd name="connsiteX4" fmla="*/ 540383 w 602607"/>
                  <a:gd name="connsiteY4" fmla="*/ 373499 h 992932"/>
                  <a:gd name="connsiteX0" fmla="*/ 555892 w 613555"/>
                  <a:gd name="connsiteY0" fmla="*/ 363235 h 992932"/>
                  <a:gd name="connsiteX1" fmla="*/ 442067 w 613555"/>
                  <a:gd name="connsiteY1" fmla="*/ 10894 h 992932"/>
                  <a:gd name="connsiteX2" fmla="*/ 0 w 613555"/>
                  <a:gd name="connsiteY2" fmla="*/ 740051 h 992932"/>
                  <a:gd name="connsiteX3" fmla="*/ 224767 w 613555"/>
                  <a:gd name="connsiteY3" fmla="*/ 992932 h 992932"/>
                  <a:gd name="connsiteX4" fmla="*/ 555892 w 613555"/>
                  <a:gd name="connsiteY4" fmla="*/ 363235 h 992932"/>
                  <a:gd name="connsiteX0" fmla="*/ 555892 w 627090"/>
                  <a:gd name="connsiteY0" fmla="*/ 353364 h 983061"/>
                  <a:gd name="connsiteX1" fmla="*/ 483807 w 627090"/>
                  <a:gd name="connsiteY1" fmla="*/ 11058 h 983061"/>
                  <a:gd name="connsiteX2" fmla="*/ 0 w 627090"/>
                  <a:gd name="connsiteY2" fmla="*/ 730180 h 983061"/>
                  <a:gd name="connsiteX3" fmla="*/ 224767 w 627090"/>
                  <a:gd name="connsiteY3" fmla="*/ 983061 h 983061"/>
                  <a:gd name="connsiteX4" fmla="*/ 555892 w 627090"/>
                  <a:gd name="connsiteY4" fmla="*/ 353364 h 983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7090" h="983061">
                    <a:moveTo>
                      <a:pt x="555892" y="353364"/>
                    </a:moveTo>
                    <a:cubicBezTo>
                      <a:pt x="669731" y="148398"/>
                      <a:pt x="648025" y="67064"/>
                      <a:pt x="483807" y="11058"/>
                    </a:cubicBezTo>
                    <a:cubicBezTo>
                      <a:pt x="283199" y="-87968"/>
                      <a:pt x="143014" y="504690"/>
                      <a:pt x="0" y="730180"/>
                    </a:cubicBezTo>
                    <a:lnTo>
                      <a:pt x="224767" y="983061"/>
                    </a:lnTo>
                    <a:cubicBezTo>
                      <a:pt x="487197" y="718491"/>
                      <a:pt x="555892" y="353364"/>
                      <a:pt x="555892" y="353364"/>
                    </a:cubicBezTo>
                    <a:close/>
                  </a:path>
                </a:pathLst>
              </a:custGeom>
              <a:solidFill>
                <a:srgbClr val="313759"/>
              </a:solidFill>
              <a:ln w="76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263" name="Group 262">
              <a:extLst>
                <a:ext uri="{FF2B5EF4-FFF2-40B4-BE49-F238E27FC236}">
                  <a16:creationId xmlns:a16="http://schemas.microsoft.com/office/drawing/2014/main" id="{0C5AE216-F379-4CD0-BCEE-33E7C0B00115}"/>
                </a:ext>
              </a:extLst>
            </p:cNvPr>
            <p:cNvGrpSpPr/>
            <p:nvPr/>
          </p:nvGrpSpPr>
          <p:grpSpPr>
            <a:xfrm>
              <a:off x="4337716" y="2015432"/>
              <a:ext cx="4385880" cy="3934518"/>
              <a:chOff x="4310457" y="1132530"/>
              <a:chExt cx="4385880" cy="3934518"/>
            </a:xfrm>
          </p:grpSpPr>
          <p:sp>
            <p:nvSpPr>
              <p:cNvPr id="264" name="Rectangle 263">
                <a:extLst>
                  <a:ext uri="{FF2B5EF4-FFF2-40B4-BE49-F238E27FC236}">
                    <a16:creationId xmlns:a16="http://schemas.microsoft.com/office/drawing/2014/main" id="{60FB0394-5F4D-497D-99E9-F1C6D0E0FC08}"/>
                  </a:ext>
                </a:extLst>
              </p:cNvPr>
              <p:cNvSpPr/>
              <p:nvPr/>
            </p:nvSpPr>
            <p:spPr>
              <a:xfrm>
                <a:off x="4310457" y="1132530"/>
                <a:ext cx="4385880" cy="3934518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grpSp>
            <p:nvGrpSpPr>
              <p:cNvPr id="265" name="Group 264">
                <a:extLst>
                  <a:ext uri="{FF2B5EF4-FFF2-40B4-BE49-F238E27FC236}">
                    <a16:creationId xmlns:a16="http://schemas.microsoft.com/office/drawing/2014/main" id="{24F5BABA-331C-4FB5-BA8D-B4E0E27D831F}"/>
                  </a:ext>
                </a:extLst>
              </p:cNvPr>
              <p:cNvGrpSpPr/>
              <p:nvPr/>
            </p:nvGrpSpPr>
            <p:grpSpPr>
              <a:xfrm>
                <a:off x="6236697" y="2833089"/>
                <a:ext cx="533400" cy="533400"/>
                <a:chOff x="4343400" y="800100"/>
                <a:chExt cx="533400" cy="533400"/>
              </a:xfrm>
            </p:grpSpPr>
            <p:cxnSp>
              <p:nvCxnSpPr>
                <p:cNvPr id="266" name="Straight Connector 265">
                  <a:extLst>
                    <a:ext uri="{FF2B5EF4-FFF2-40B4-BE49-F238E27FC236}">
                      <a16:creationId xmlns:a16="http://schemas.microsoft.com/office/drawing/2014/main" id="{D4A0C751-044D-47C6-9C17-35EB0D1D8BE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10100" y="800100"/>
                  <a:ext cx="0" cy="533400"/>
                </a:xfrm>
                <a:prstGeom prst="line">
                  <a:avLst/>
                </a:prstGeom>
                <a:ln>
                  <a:noFill/>
                </a:ln>
              </p:spPr>
              <p:style>
                <a:lnRef idx="1">
                  <a:schemeClr val="accent2"/>
                </a:lnRef>
                <a:fillRef idx="0">
                  <a:schemeClr val="accent2"/>
                </a:fillRef>
                <a:effectRef idx="0">
                  <a:schemeClr val="accent2"/>
                </a:effectRef>
                <a:fontRef idx="minor">
                  <a:schemeClr val="tx1"/>
                </a:fontRef>
              </p:style>
            </p:cxnSp>
            <p:cxnSp>
              <p:nvCxnSpPr>
                <p:cNvPr id="267" name="Straight Connector 266">
                  <a:extLst>
                    <a:ext uri="{FF2B5EF4-FFF2-40B4-BE49-F238E27FC236}">
                      <a16:creationId xmlns:a16="http://schemas.microsoft.com/office/drawing/2014/main" id="{14B4BE32-5E91-483E-83F0-4E23E83F26A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5400000">
                  <a:off x="4610100" y="800100"/>
                  <a:ext cx="0" cy="533400"/>
                </a:xfrm>
                <a:prstGeom prst="line">
                  <a:avLst/>
                </a:prstGeom>
                <a:ln>
                  <a:noFill/>
                </a:ln>
              </p:spPr>
              <p:style>
                <a:lnRef idx="1">
                  <a:schemeClr val="accent2"/>
                </a:lnRef>
                <a:fillRef idx="0">
                  <a:schemeClr val="accent2"/>
                </a:fillRef>
                <a:effectRef idx="0">
                  <a:schemeClr val="accent2"/>
                </a:effectRef>
                <a:fontRef idx="minor">
                  <a:schemeClr val="tx1"/>
                </a:fontRef>
              </p:style>
            </p:cxnSp>
          </p:grpSp>
        </p:grpSp>
      </p:grp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3C15BF21-7706-48E9-9D5A-39504A834279}"/>
              </a:ext>
            </a:extLst>
          </p:cNvPr>
          <p:cNvSpPr/>
          <p:nvPr/>
        </p:nvSpPr>
        <p:spPr>
          <a:xfrm>
            <a:off x="7727560" y="6122731"/>
            <a:ext cx="7422" cy="7422"/>
          </a:xfrm>
          <a:custGeom>
            <a:avLst/>
            <a:gdLst>
              <a:gd name="connsiteX0" fmla="*/ 0 w 7422"/>
              <a:gd name="connsiteY0" fmla="*/ 0 h 7422"/>
              <a:gd name="connsiteX1" fmla="*/ 0 w 7422"/>
              <a:gd name="connsiteY1" fmla="*/ 0 h 7422"/>
              <a:gd name="connsiteX2" fmla="*/ 0 w 7422"/>
              <a:gd name="connsiteY2" fmla="*/ 0 h 7422"/>
              <a:gd name="connsiteX3" fmla="*/ 0 w 7422"/>
              <a:gd name="connsiteY3" fmla="*/ 0 h 7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22" h="7422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>
              <a:alpha val="9000"/>
            </a:srgbClr>
          </a:solidFill>
          <a:ln w="741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14" name="Freeform: Shape 213">
            <a:extLst>
              <a:ext uri="{FF2B5EF4-FFF2-40B4-BE49-F238E27FC236}">
                <a16:creationId xmlns:a16="http://schemas.microsoft.com/office/drawing/2014/main" id="{814E0F5D-263E-41FC-B62E-5F2B0ED877E7}"/>
              </a:ext>
            </a:extLst>
          </p:cNvPr>
          <p:cNvSpPr/>
          <p:nvPr/>
        </p:nvSpPr>
        <p:spPr>
          <a:xfrm>
            <a:off x="7254922" y="2734913"/>
            <a:ext cx="274023" cy="316933"/>
          </a:xfrm>
          <a:custGeom>
            <a:avLst/>
            <a:gdLst>
              <a:gd name="connsiteX0" fmla="*/ 150520 w 274023"/>
              <a:gd name="connsiteY0" fmla="*/ 43133 h 316933"/>
              <a:gd name="connsiteX1" fmla="*/ 3266 w 274023"/>
              <a:gd name="connsiteY1" fmla="*/ 163593 h 316933"/>
              <a:gd name="connsiteX2" fmla="*/ 191119 w 274023"/>
              <a:gd name="connsiteY2" fmla="*/ 316933 h 316933"/>
              <a:gd name="connsiteX3" fmla="*/ 274023 w 274023"/>
              <a:gd name="connsiteY3" fmla="*/ 128858 h 316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023" h="316933">
                <a:moveTo>
                  <a:pt x="150520" y="43133"/>
                </a:moveTo>
                <a:cubicBezTo>
                  <a:pt x="88249" y="-57214"/>
                  <a:pt x="-20188" y="31851"/>
                  <a:pt x="3266" y="163593"/>
                </a:cubicBezTo>
                <a:cubicBezTo>
                  <a:pt x="26720" y="295335"/>
                  <a:pt x="191119" y="316933"/>
                  <a:pt x="191119" y="316933"/>
                </a:cubicBezTo>
                <a:lnTo>
                  <a:pt x="274023" y="128858"/>
                </a:lnTo>
                <a:close/>
              </a:path>
            </a:pathLst>
          </a:custGeom>
          <a:solidFill>
            <a:srgbClr val="D19D82"/>
          </a:solidFill>
          <a:ln w="741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15" name="Freeform: Shape 214">
            <a:extLst>
              <a:ext uri="{FF2B5EF4-FFF2-40B4-BE49-F238E27FC236}">
                <a16:creationId xmlns:a16="http://schemas.microsoft.com/office/drawing/2014/main" id="{4DE86304-A399-42B4-A15D-6A0301C440D5}"/>
              </a:ext>
            </a:extLst>
          </p:cNvPr>
          <p:cNvSpPr/>
          <p:nvPr/>
        </p:nvSpPr>
        <p:spPr>
          <a:xfrm>
            <a:off x="8802648" y="3333514"/>
            <a:ext cx="491490" cy="129366"/>
          </a:xfrm>
          <a:custGeom>
            <a:avLst/>
            <a:gdLst>
              <a:gd name="connsiteX0" fmla="*/ 0 w 491490"/>
              <a:gd name="connsiteY0" fmla="*/ 129367 h 129366"/>
              <a:gd name="connsiteX1" fmla="*/ 491490 w 491490"/>
              <a:gd name="connsiteY1" fmla="*/ 0 h 129366"/>
              <a:gd name="connsiteX2" fmla="*/ 0 w 491490"/>
              <a:gd name="connsiteY2" fmla="*/ 129367 h 129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1490" h="129366">
                <a:moveTo>
                  <a:pt x="0" y="129367"/>
                </a:moveTo>
                <a:cubicBezTo>
                  <a:pt x="145547" y="114523"/>
                  <a:pt x="337334" y="75260"/>
                  <a:pt x="491490" y="0"/>
                </a:cubicBezTo>
                <a:cubicBezTo>
                  <a:pt x="367170" y="59896"/>
                  <a:pt x="201806" y="103167"/>
                  <a:pt x="0" y="129367"/>
                </a:cubicBezTo>
                <a:close/>
              </a:path>
            </a:pathLst>
          </a:custGeom>
          <a:solidFill>
            <a:srgbClr val="D19D82"/>
          </a:solidFill>
          <a:ln w="741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26" name="Freeform: Shape 225">
            <a:extLst>
              <a:ext uri="{FF2B5EF4-FFF2-40B4-BE49-F238E27FC236}">
                <a16:creationId xmlns:a16="http://schemas.microsoft.com/office/drawing/2014/main" id="{48837CF4-C60B-43CE-AB7B-179C518EE092}"/>
              </a:ext>
            </a:extLst>
          </p:cNvPr>
          <p:cNvSpPr/>
          <p:nvPr/>
        </p:nvSpPr>
        <p:spPr>
          <a:xfrm>
            <a:off x="8262692" y="3308575"/>
            <a:ext cx="438348" cy="538323"/>
          </a:xfrm>
          <a:custGeom>
            <a:avLst/>
            <a:gdLst>
              <a:gd name="connsiteX0" fmla="*/ 424988 w 438348"/>
              <a:gd name="connsiteY0" fmla="*/ 538323 h 538323"/>
              <a:gd name="connsiteX1" fmla="*/ 438348 w 438348"/>
              <a:gd name="connsiteY1" fmla="*/ 0 h 538323"/>
              <a:gd name="connsiteX2" fmla="*/ 240253 w 438348"/>
              <a:gd name="connsiteY2" fmla="*/ 11430 h 538323"/>
              <a:gd name="connsiteX3" fmla="*/ 13286 w 438348"/>
              <a:gd name="connsiteY3" fmla="*/ 4008 h 538323"/>
              <a:gd name="connsiteX4" fmla="*/ 0 w 438348"/>
              <a:gd name="connsiteY4" fmla="*/ 533128 h 538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8348" h="538323">
                <a:moveTo>
                  <a:pt x="424988" y="538323"/>
                </a:moveTo>
                <a:lnTo>
                  <a:pt x="438348" y="0"/>
                </a:lnTo>
                <a:cubicBezTo>
                  <a:pt x="375211" y="5245"/>
                  <a:pt x="309179" y="9055"/>
                  <a:pt x="240253" y="11430"/>
                </a:cubicBezTo>
                <a:cubicBezTo>
                  <a:pt x="164516" y="14063"/>
                  <a:pt x="88688" y="11584"/>
                  <a:pt x="13286" y="4008"/>
                </a:cubicBezTo>
                <a:lnTo>
                  <a:pt x="0" y="533128"/>
                </a:lnTo>
              </a:path>
            </a:pathLst>
          </a:custGeom>
          <a:solidFill>
            <a:srgbClr val="D19D82"/>
          </a:solidFill>
          <a:ln w="741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3" name="Freeform: Shape 232">
            <a:extLst>
              <a:ext uri="{FF2B5EF4-FFF2-40B4-BE49-F238E27FC236}">
                <a16:creationId xmlns:a16="http://schemas.microsoft.com/office/drawing/2014/main" id="{6DF6E10B-6192-4D17-906F-F087C34119C2}"/>
              </a:ext>
            </a:extLst>
          </p:cNvPr>
          <p:cNvSpPr/>
          <p:nvPr/>
        </p:nvSpPr>
        <p:spPr>
          <a:xfrm>
            <a:off x="9440799" y="3234132"/>
            <a:ext cx="5343" cy="4675"/>
          </a:xfrm>
          <a:custGeom>
            <a:avLst/>
            <a:gdLst>
              <a:gd name="connsiteX0" fmla="*/ 5344 w 5343"/>
              <a:gd name="connsiteY0" fmla="*/ 0 h 4675"/>
              <a:gd name="connsiteX1" fmla="*/ 0 w 5343"/>
              <a:gd name="connsiteY1" fmla="*/ 4676 h 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43" h="4675">
                <a:moveTo>
                  <a:pt x="5344" y="0"/>
                </a:moveTo>
                <a:lnTo>
                  <a:pt x="0" y="4676"/>
                </a:lnTo>
                <a:close/>
              </a:path>
            </a:pathLst>
          </a:custGeom>
          <a:solidFill>
            <a:srgbClr val="D19D82"/>
          </a:solidFill>
          <a:ln w="741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4" name="Freeform: Shape 233">
            <a:extLst>
              <a:ext uri="{FF2B5EF4-FFF2-40B4-BE49-F238E27FC236}">
                <a16:creationId xmlns:a16="http://schemas.microsoft.com/office/drawing/2014/main" id="{B6FCEA66-4916-48C0-8603-288B68FF4451}"/>
              </a:ext>
            </a:extLst>
          </p:cNvPr>
          <p:cNvSpPr/>
          <p:nvPr/>
        </p:nvSpPr>
        <p:spPr>
          <a:xfrm>
            <a:off x="9452451" y="3085690"/>
            <a:ext cx="93963" cy="142578"/>
          </a:xfrm>
          <a:custGeom>
            <a:avLst/>
            <a:gdLst>
              <a:gd name="connsiteX0" fmla="*/ 0 w 93963"/>
              <a:gd name="connsiteY0" fmla="*/ 142578 h 142578"/>
              <a:gd name="connsiteX1" fmla="*/ 93964 w 93963"/>
              <a:gd name="connsiteY1" fmla="*/ 0 h 142578"/>
              <a:gd name="connsiteX2" fmla="*/ 0 w 93963"/>
              <a:gd name="connsiteY2" fmla="*/ 142578 h 142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3963" h="142578">
                <a:moveTo>
                  <a:pt x="0" y="142578"/>
                </a:moveTo>
                <a:cubicBezTo>
                  <a:pt x="43790" y="101460"/>
                  <a:pt x="76819" y="54181"/>
                  <a:pt x="93964" y="0"/>
                </a:cubicBezTo>
                <a:cubicBezTo>
                  <a:pt x="74960" y="54587"/>
                  <a:pt x="42668" y="103587"/>
                  <a:pt x="0" y="142578"/>
                </a:cubicBezTo>
                <a:close/>
              </a:path>
            </a:pathLst>
          </a:custGeom>
          <a:solidFill>
            <a:srgbClr val="D19D82"/>
          </a:solidFill>
          <a:ln w="741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5" name="Freeform: Shape 234">
            <a:extLst>
              <a:ext uri="{FF2B5EF4-FFF2-40B4-BE49-F238E27FC236}">
                <a16:creationId xmlns:a16="http://schemas.microsoft.com/office/drawing/2014/main" id="{3138BE8F-CF4C-430F-A9D2-6BF017BA55CB}"/>
              </a:ext>
            </a:extLst>
          </p:cNvPr>
          <p:cNvSpPr/>
          <p:nvPr/>
        </p:nvSpPr>
        <p:spPr>
          <a:xfrm>
            <a:off x="9294138" y="3238808"/>
            <a:ext cx="146660" cy="94705"/>
          </a:xfrm>
          <a:custGeom>
            <a:avLst/>
            <a:gdLst>
              <a:gd name="connsiteX0" fmla="*/ 146660 w 146660"/>
              <a:gd name="connsiteY0" fmla="*/ 0 h 94705"/>
              <a:gd name="connsiteX1" fmla="*/ 0 w 146660"/>
              <a:gd name="connsiteY1" fmla="*/ 94706 h 94705"/>
              <a:gd name="connsiteX2" fmla="*/ 146660 w 146660"/>
              <a:gd name="connsiteY2" fmla="*/ 0 h 94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660" h="94705">
                <a:moveTo>
                  <a:pt x="146660" y="0"/>
                </a:moveTo>
                <a:cubicBezTo>
                  <a:pt x="102153" y="37884"/>
                  <a:pt x="52841" y="69727"/>
                  <a:pt x="0" y="94706"/>
                </a:cubicBezTo>
                <a:cubicBezTo>
                  <a:pt x="53009" y="70030"/>
                  <a:pt x="102360" y="38162"/>
                  <a:pt x="146660" y="0"/>
                </a:cubicBezTo>
                <a:close/>
              </a:path>
            </a:pathLst>
          </a:custGeom>
          <a:solidFill>
            <a:srgbClr val="D19D82"/>
          </a:solidFill>
          <a:ln w="741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6" name="Freeform: Shape 235">
            <a:extLst>
              <a:ext uri="{FF2B5EF4-FFF2-40B4-BE49-F238E27FC236}">
                <a16:creationId xmlns:a16="http://schemas.microsoft.com/office/drawing/2014/main" id="{6C6B0F0C-F443-4034-B1B7-76535F8C9502}"/>
              </a:ext>
            </a:extLst>
          </p:cNvPr>
          <p:cNvSpPr/>
          <p:nvPr/>
        </p:nvSpPr>
        <p:spPr>
          <a:xfrm>
            <a:off x="9446143" y="3228268"/>
            <a:ext cx="6308" cy="5863"/>
          </a:xfrm>
          <a:custGeom>
            <a:avLst/>
            <a:gdLst>
              <a:gd name="connsiteX0" fmla="*/ 6309 w 6308"/>
              <a:gd name="connsiteY0" fmla="*/ 0 h 5863"/>
              <a:gd name="connsiteX1" fmla="*/ 0 w 6308"/>
              <a:gd name="connsiteY1" fmla="*/ 5864 h 5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6308" h="5863">
                <a:moveTo>
                  <a:pt x="6309" y="0"/>
                </a:moveTo>
                <a:lnTo>
                  <a:pt x="0" y="5864"/>
                </a:lnTo>
                <a:close/>
              </a:path>
            </a:pathLst>
          </a:custGeom>
          <a:solidFill>
            <a:srgbClr val="D19D82"/>
          </a:solidFill>
          <a:ln w="741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7" name="Freeform: Shape 236">
            <a:extLst>
              <a:ext uri="{FF2B5EF4-FFF2-40B4-BE49-F238E27FC236}">
                <a16:creationId xmlns:a16="http://schemas.microsoft.com/office/drawing/2014/main" id="{D54E68B6-51FF-4CBD-9543-CC92F88D0E96}"/>
              </a:ext>
            </a:extLst>
          </p:cNvPr>
          <p:cNvSpPr/>
          <p:nvPr/>
        </p:nvSpPr>
        <p:spPr>
          <a:xfrm>
            <a:off x="7398319" y="1209384"/>
            <a:ext cx="2366673" cy="2282102"/>
          </a:xfrm>
          <a:custGeom>
            <a:avLst/>
            <a:gdLst>
              <a:gd name="connsiteX0" fmla="*/ 830529 w 2366673"/>
              <a:gd name="connsiteY0" fmla="*/ 26057 h 2282102"/>
              <a:gd name="connsiteX1" fmla="*/ 79785 w 2366673"/>
              <a:gd name="connsiteY1" fmla="*/ 1925144 h 2282102"/>
              <a:gd name="connsiteX2" fmla="*/ 125877 w 2366673"/>
              <a:gd name="connsiteY2" fmla="*/ 1973313 h 2282102"/>
              <a:gd name="connsiteX3" fmla="*/ 828747 w 2366673"/>
              <a:gd name="connsiteY3" fmla="*/ 2273684 h 2282102"/>
              <a:gd name="connsiteX4" fmla="*/ 1055714 w 2366673"/>
              <a:gd name="connsiteY4" fmla="*/ 2281107 h 2282102"/>
              <a:gd name="connsiteX5" fmla="*/ 1253884 w 2366673"/>
              <a:gd name="connsiteY5" fmla="*/ 2269602 h 2282102"/>
              <a:gd name="connsiteX6" fmla="*/ 1404329 w 2366673"/>
              <a:gd name="connsiteY6" fmla="*/ 2253793 h 2282102"/>
              <a:gd name="connsiteX7" fmla="*/ 1895819 w 2366673"/>
              <a:gd name="connsiteY7" fmla="*/ 2124426 h 2282102"/>
              <a:gd name="connsiteX8" fmla="*/ 2042480 w 2366673"/>
              <a:gd name="connsiteY8" fmla="*/ 2029721 h 2282102"/>
              <a:gd name="connsiteX9" fmla="*/ 2047824 w 2366673"/>
              <a:gd name="connsiteY9" fmla="*/ 2025045 h 2282102"/>
              <a:gd name="connsiteX10" fmla="*/ 2054133 w 2366673"/>
              <a:gd name="connsiteY10" fmla="*/ 2019181 h 2282102"/>
              <a:gd name="connsiteX11" fmla="*/ 2148096 w 2366673"/>
              <a:gd name="connsiteY11" fmla="*/ 1876603 h 2282102"/>
              <a:gd name="connsiteX12" fmla="*/ 2366454 w 2366673"/>
              <a:gd name="connsiteY12" fmla="*/ 1618018 h 2282102"/>
              <a:gd name="connsiteX13" fmla="*/ 2185726 w 2366673"/>
              <a:gd name="connsiteY13" fmla="*/ 1477370 h 2282102"/>
              <a:gd name="connsiteX14" fmla="*/ 2251263 w 2366673"/>
              <a:gd name="connsiteY14" fmla="*/ 921382 h 2282102"/>
              <a:gd name="connsiteX15" fmla="*/ 830529 w 2366673"/>
              <a:gd name="connsiteY15" fmla="*/ 26057 h 2282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366673" h="2282102">
                <a:moveTo>
                  <a:pt x="830529" y="26057"/>
                </a:moveTo>
                <a:cubicBezTo>
                  <a:pt x="-213312" y="215171"/>
                  <a:pt x="-14772" y="1813070"/>
                  <a:pt x="79785" y="1925144"/>
                </a:cubicBezTo>
                <a:cubicBezTo>
                  <a:pt x="94292" y="1941999"/>
                  <a:pt x="109677" y="1958078"/>
                  <a:pt x="125877" y="1973313"/>
                </a:cubicBezTo>
                <a:cubicBezTo>
                  <a:pt x="230751" y="2078781"/>
                  <a:pt x="455862" y="2236574"/>
                  <a:pt x="828747" y="2273684"/>
                </a:cubicBezTo>
                <a:cubicBezTo>
                  <a:pt x="904153" y="2281223"/>
                  <a:pt x="979978" y="2283703"/>
                  <a:pt x="1055714" y="2281107"/>
                </a:cubicBezTo>
                <a:cubicBezTo>
                  <a:pt x="1124987" y="2278731"/>
                  <a:pt x="1191044" y="2274897"/>
                  <a:pt x="1253884" y="2269602"/>
                </a:cubicBezTo>
                <a:cubicBezTo>
                  <a:pt x="1306086" y="2265298"/>
                  <a:pt x="1356235" y="2260028"/>
                  <a:pt x="1404329" y="2253793"/>
                </a:cubicBezTo>
                <a:cubicBezTo>
                  <a:pt x="1606136" y="2227593"/>
                  <a:pt x="1771500" y="2184323"/>
                  <a:pt x="1895819" y="2124426"/>
                </a:cubicBezTo>
                <a:cubicBezTo>
                  <a:pt x="1948660" y="2099448"/>
                  <a:pt x="1997973" y="2067604"/>
                  <a:pt x="2042480" y="2029721"/>
                </a:cubicBezTo>
                <a:lnTo>
                  <a:pt x="2047824" y="2025045"/>
                </a:lnTo>
                <a:lnTo>
                  <a:pt x="2054133" y="2019181"/>
                </a:lnTo>
                <a:cubicBezTo>
                  <a:pt x="2096801" y="1980190"/>
                  <a:pt x="2129093" y="1931191"/>
                  <a:pt x="2148096" y="1876603"/>
                </a:cubicBezTo>
                <a:cubicBezTo>
                  <a:pt x="2245028" y="1888998"/>
                  <a:pt x="2372688" y="1757850"/>
                  <a:pt x="2366454" y="1618018"/>
                </a:cubicBezTo>
                <a:cubicBezTo>
                  <a:pt x="2360219" y="1478186"/>
                  <a:pt x="2263064" y="1442041"/>
                  <a:pt x="2185726" y="1477370"/>
                </a:cubicBezTo>
                <a:cubicBezTo>
                  <a:pt x="2215414" y="1239863"/>
                  <a:pt x="2245696" y="983801"/>
                  <a:pt x="2251263" y="921382"/>
                </a:cubicBezTo>
                <a:cubicBezTo>
                  <a:pt x="2256830" y="858962"/>
                  <a:pt x="1944731" y="-175750"/>
                  <a:pt x="830529" y="26057"/>
                </a:cubicBezTo>
                <a:close/>
              </a:path>
            </a:pathLst>
          </a:custGeom>
          <a:solidFill>
            <a:srgbClr val="D19D82"/>
          </a:solidFill>
          <a:ln w="741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8" name="Freeform: Shape 237">
            <a:extLst>
              <a:ext uri="{FF2B5EF4-FFF2-40B4-BE49-F238E27FC236}">
                <a16:creationId xmlns:a16="http://schemas.microsoft.com/office/drawing/2014/main" id="{BEB5888C-AB82-413F-858A-2E864C3039F9}"/>
              </a:ext>
            </a:extLst>
          </p:cNvPr>
          <p:cNvSpPr/>
          <p:nvPr/>
        </p:nvSpPr>
        <p:spPr>
          <a:xfrm>
            <a:off x="7860267" y="3668398"/>
            <a:ext cx="1214994" cy="705023"/>
          </a:xfrm>
          <a:custGeom>
            <a:avLst/>
            <a:gdLst>
              <a:gd name="connsiteX0" fmla="*/ 47204 w 1214994"/>
              <a:gd name="connsiteY0" fmla="*/ 32509 h 705023"/>
              <a:gd name="connsiteX1" fmla="*/ 1140773 w 1214994"/>
              <a:gd name="connsiteY1" fmla="*/ 0 h 705023"/>
              <a:gd name="connsiteX2" fmla="*/ 1214994 w 1214994"/>
              <a:gd name="connsiteY2" fmla="*/ 6902 h 705023"/>
              <a:gd name="connsiteX3" fmla="*/ 895845 w 1214994"/>
              <a:gd name="connsiteY3" fmla="*/ 669620 h 705023"/>
              <a:gd name="connsiteX4" fmla="*/ 369545 w 1214994"/>
              <a:gd name="connsiteY4" fmla="*/ 705023 h 705023"/>
              <a:gd name="connsiteX5" fmla="*/ 87506 w 1214994"/>
              <a:gd name="connsiteY5" fmla="*/ 485775 h 705023"/>
              <a:gd name="connsiteX6" fmla="*/ 0 w 1214994"/>
              <a:gd name="connsiteY6" fmla="*/ 101386 h 705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4994" h="705023">
                <a:moveTo>
                  <a:pt x="47204" y="32509"/>
                </a:moveTo>
                <a:cubicBezTo>
                  <a:pt x="120831" y="25903"/>
                  <a:pt x="1030481" y="2227"/>
                  <a:pt x="1140773" y="0"/>
                </a:cubicBezTo>
                <a:lnTo>
                  <a:pt x="1214994" y="6902"/>
                </a:lnTo>
                <a:lnTo>
                  <a:pt x="895845" y="669620"/>
                </a:lnTo>
                <a:lnTo>
                  <a:pt x="369545" y="705023"/>
                </a:lnTo>
                <a:lnTo>
                  <a:pt x="87506" y="485775"/>
                </a:lnTo>
                <a:lnTo>
                  <a:pt x="0" y="101386"/>
                </a:lnTo>
                <a:close/>
              </a:path>
            </a:pathLst>
          </a:custGeom>
          <a:solidFill>
            <a:srgbClr val="D19D82"/>
          </a:solidFill>
          <a:ln w="741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9" name="Freeform: Shape 238">
            <a:extLst>
              <a:ext uri="{FF2B5EF4-FFF2-40B4-BE49-F238E27FC236}">
                <a16:creationId xmlns:a16="http://schemas.microsoft.com/office/drawing/2014/main" id="{A01E8EDB-FDD4-448C-81BF-93D10592A346}"/>
              </a:ext>
            </a:extLst>
          </p:cNvPr>
          <p:cNvSpPr/>
          <p:nvPr/>
        </p:nvSpPr>
        <p:spPr>
          <a:xfrm>
            <a:off x="7777441" y="3668398"/>
            <a:ext cx="1601308" cy="2009239"/>
          </a:xfrm>
          <a:custGeom>
            <a:avLst/>
            <a:gdLst>
              <a:gd name="connsiteX0" fmla="*/ 30500 w 1601308"/>
              <a:gd name="connsiteY0" fmla="*/ 41489 h 2009239"/>
              <a:gd name="connsiteX1" fmla="*/ 32504 w 1601308"/>
              <a:gd name="connsiteY1" fmla="*/ 870684 h 2009239"/>
              <a:gd name="connsiteX2" fmla="*/ 188368 w 1601308"/>
              <a:gd name="connsiteY2" fmla="*/ 1903911 h 2009239"/>
              <a:gd name="connsiteX3" fmla="*/ 1528647 w 1601308"/>
              <a:gd name="connsiteY3" fmla="*/ 1806088 h 2009239"/>
              <a:gd name="connsiteX4" fmla="*/ 1524342 w 1601308"/>
              <a:gd name="connsiteY4" fmla="*/ 1619646 h 2009239"/>
              <a:gd name="connsiteX5" fmla="*/ 1601309 w 1601308"/>
              <a:gd name="connsiteY5" fmla="*/ 69248 h 2009239"/>
              <a:gd name="connsiteX6" fmla="*/ 1223599 w 1601308"/>
              <a:gd name="connsiteY6" fmla="*/ 0 h 2009239"/>
              <a:gd name="connsiteX7" fmla="*/ 696632 w 1601308"/>
              <a:gd name="connsiteY7" fmla="*/ 519545 h 2009239"/>
              <a:gd name="connsiteX8" fmla="*/ 185325 w 1601308"/>
              <a:gd name="connsiteY8" fmla="*/ 27091 h 2009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01308" h="2009239">
                <a:moveTo>
                  <a:pt x="30500" y="41489"/>
                </a:moveTo>
                <a:cubicBezTo>
                  <a:pt x="3113" y="151039"/>
                  <a:pt x="-22494" y="512346"/>
                  <a:pt x="32504" y="870684"/>
                </a:cubicBezTo>
                <a:cubicBezTo>
                  <a:pt x="87502" y="1229022"/>
                  <a:pt x="188368" y="1903911"/>
                  <a:pt x="188368" y="1903911"/>
                </a:cubicBezTo>
                <a:cubicBezTo>
                  <a:pt x="188368" y="1903911"/>
                  <a:pt x="540620" y="2196638"/>
                  <a:pt x="1528647" y="1806088"/>
                </a:cubicBezTo>
                <a:cubicBezTo>
                  <a:pt x="1528647" y="1806088"/>
                  <a:pt x="1509869" y="1767642"/>
                  <a:pt x="1524342" y="1619646"/>
                </a:cubicBezTo>
                <a:cubicBezTo>
                  <a:pt x="1538815" y="1471650"/>
                  <a:pt x="1597746" y="101905"/>
                  <a:pt x="1601309" y="69248"/>
                </a:cubicBezTo>
                <a:cubicBezTo>
                  <a:pt x="1499181" y="38001"/>
                  <a:pt x="1422734" y="16551"/>
                  <a:pt x="1223599" y="0"/>
                </a:cubicBezTo>
                <a:cubicBezTo>
                  <a:pt x="1223599" y="0"/>
                  <a:pt x="918849" y="384167"/>
                  <a:pt x="696632" y="519545"/>
                </a:cubicBezTo>
                <a:cubicBezTo>
                  <a:pt x="607121" y="464325"/>
                  <a:pt x="252494" y="143395"/>
                  <a:pt x="185325" y="27091"/>
                </a:cubicBezTo>
                <a:close/>
              </a:path>
            </a:pathLst>
          </a:custGeom>
          <a:solidFill>
            <a:srgbClr val="313759"/>
          </a:solidFill>
          <a:ln w="741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0" name="Freeform: Shape 239">
            <a:extLst>
              <a:ext uri="{FF2B5EF4-FFF2-40B4-BE49-F238E27FC236}">
                <a16:creationId xmlns:a16="http://schemas.microsoft.com/office/drawing/2014/main" id="{54B6D067-1856-4BDE-B523-B8EE5ABE0A01}"/>
              </a:ext>
            </a:extLst>
          </p:cNvPr>
          <p:cNvSpPr/>
          <p:nvPr/>
        </p:nvSpPr>
        <p:spPr>
          <a:xfrm>
            <a:off x="8092494" y="1556397"/>
            <a:ext cx="174170" cy="1274496"/>
          </a:xfrm>
          <a:custGeom>
            <a:avLst/>
            <a:gdLst>
              <a:gd name="connsiteX0" fmla="*/ 174132 w 174170"/>
              <a:gd name="connsiteY0" fmla="*/ 18307 h 1274496"/>
              <a:gd name="connsiteX1" fmla="*/ 115275 w 174170"/>
              <a:gd name="connsiteY1" fmla="*/ 1092281 h 1274496"/>
              <a:gd name="connsiteX2" fmla="*/ 115275 w 174170"/>
              <a:gd name="connsiteY2" fmla="*/ 1110243 h 1274496"/>
              <a:gd name="connsiteX3" fmla="*/ 97387 w 174170"/>
              <a:gd name="connsiteY3" fmla="*/ 1104453 h 1274496"/>
              <a:gd name="connsiteX4" fmla="*/ 49589 w 174170"/>
              <a:gd name="connsiteY4" fmla="*/ 1098813 h 1274496"/>
              <a:gd name="connsiteX5" fmla="*/ 33483 w 174170"/>
              <a:gd name="connsiteY5" fmla="*/ 1106829 h 1274496"/>
              <a:gd name="connsiteX6" fmla="*/ 29921 w 174170"/>
              <a:gd name="connsiteY6" fmla="*/ 1112692 h 1274496"/>
              <a:gd name="connsiteX7" fmla="*/ 29921 w 174170"/>
              <a:gd name="connsiteY7" fmla="*/ 1121227 h 1274496"/>
              <a:gd name="connsiteX8" fmla="*/ 47882 w 174170"/>
              <a:gd name="connsiteY8" fmla="*/ 1168432 h 1274496"/>
              <a:gd name="connsiteX9" fmla="*/ 75344 w 174170"/>
              <a:gd name="connsiteY9" fmla="*/ 1215265 h 1274496"/>
              <a:gd name="connsiteX10" fmla="*/ 97610 w 174170"/>
              <a:gd name="connsiteY10" fmla="*/ 1273603 h 1274496"/>
              <a:gd name="connsiteX11" fmla="*/ 50257 w 174170"/>
              <a:gd name="connsiteY11" fmla="*/ 1231223 h 1274496"/>
              <a:gd name="connsiteX12" fmla="*/ 21385 w 174170"/>
              <a:gd name="connsiteY12" fmla="*/ 1182014 h 1274496"/>
              <a:gd name="connsiteX13" fmla="*/ 603 w 174170"/>
              <a:gd name="connsiteY13" fmla="*/ 1125161 h 1274496"/>
              <a:gd name="connsiteX14" fmla="*/ 1197 w 174170"/>
              <a:gd name="connsiteY14" fmla="*/ 1105864 h 1274496"/>
              <a:gd name="connsiteX15" fmla="*/ 11365 w 174170"/>
              <a:gd name="connsiteY15" fmla="*/ 1087457 h 1274496"/>
              <a:gd name="connsiteX16" fmla="*/ 44320 w 174170"/>
              <a:gd name="connsiteY16" fmla="*/ 1070312 h 1274496"/>
              <a:gd name="connsiteX17" fmla="*/ 87887 w 174170"/>
              <a:gd name="connsiteY17" fmla="*/ 1072687 h 1274496"/>
              <a:gd name="connsiteX18" fmla="*/ 165596 w 174170"/>
              <a:gd name="connsiteY18" fmla="*/ 17935 h 1274496"/>
              <a:gd name="connsiteX19" fmla="*/ 174132 w 174170"/>
              <a:gd name="connsiteY19" fmla="*/ 18307 h 1274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74170" h="1274496">
                <a:moveTo>
                  <a:pt x="174132" y="18307"/>
                </a:moveTo>
                <a:cubicBezTo>
                  <a:pt x="168491" y="281865"/>
                  <a:pt x="120915" y="828055"/>
                  <a:pt x="115275" y="1092281"/>
                </a:cubicBezTo>
                <a:lnTo>
                  <a:pt x="115275" y="1110243"/>
                </a:lnTo>
                <a:lnTo>
                  <a:pt x="97387" y="1104453"/>
                </a:lnTo>
                <a:cubicBezTo>
                  <a:pt x="82091" y="1098964"/>
                  <a:pt x="65744" y="1097034"/>
                  <a:pt x="49589" y="1098813"/>
                </a:cubicBezTo>
                <a:cubicBezTo>
                  <a:pt x="43457" y="1099549"/>
                  <a:pt x="37768" y="1102380"/>
                  <a:pt x="33483" y="1106829"/>
                </a:cubicBezTo>
                <a:cubicBezTo>
                  <a:pt x="31966" y="1108563"/>
                  <a:pt x="30761" y="1110547"/>
                  <a:pt x="29921" y="1112692"/>
                </a:cubicBezTo>
                <a:cubicBezTo>
                  <a:pt x="29542" y="1115525"/>
                  <a:pt x="29542" y="1118395"/>
                  <a:pt x="29921" y="1121227"/>
                </a:cubicBezTo>
                <a:cubicBezTo>
                  <a:pt x="33559" y="1137758"/>
                  <a:pt x="39611" y="1153663"/>
                  <a:pt x="47882" y="1168432"/>
                </a:cubicBezTo>
                <a:cubicBezTo>
                  <a:pt x="56195" y="1184315"/>
                  <a:pt x="65547" y="1199901"/>
                  <a:pt x="75344" y="1215265"/>
                </a:cubicBezTo>
                <a:cubicBezTo>
                  <a:pt x="97165" y="1248961"/>
                  <a:pt x="103845" y="1269149"/>
                  <a:pt x="97610" y="1273603"/>
                </a:cubicBezTo>
                <a:cubicBezTo>
                  <a:pt x="91375" y="1278056"/>
                  <a:pt x="73043" y="1266181"/>
                  <a:pt x="50257" y="1231223"/>
                </a:cubicBezTo>
                <a:cubicBezTo>
                  <a:pt x="40089" y="1215339"/>
                  <a:pt x="30292" y="1199085"/>
                  <a:pt x="21385" y="1182014"/>
                </a:cubicBezTo>
                <a:cubicBezTo>
                  <a:pt x="11482" y="1164287"/>
                  <a:pt x="4467" y="1145096"/>
                  <a:pt x="603" y="1125161"/>
                </a:cubicBezTo>
                <a:cubicBezTo>
                  <a:pt x="-367" y="1118746"/>
                  <a:pt x="-166" y="1112207"/>
                  <a:pt x="1197" y="1105864"/>
                </a:cubicBezTo>
                <a:cubicBezTo>
                  <a:pt x="3125" y="1099027"/>
                  <a:pt x="6605" y="1092729"/>
                  <a:pt x="11365" y="1087457"/>
                </a:cubicBezTo>
                <a:cubicBezTo>
                  <a:pt x="20063" y="1078137"/>
                  <a:pt x="31696" y="1072085"/>
                  <a:pt x="44320" y="1070312"/>
                </a:cubicBezTo>
                <a:cubicBezTo>
                  <a:pt x="58863" y="1068376"/>
                  <a:pt x="73640" y="1069182"/>
                  <a:pt x="87887" y="1072687"/>
                </a:cubicBezTo>
                <a:cubicBezTo>
                  <a:pt x="98427" y="814918"/>
                  <a:pt x="152682" y="274739"/>
                  <a:pt x="165596" y="17935"/>
                </a:cubicBezTo>
                <a:cubicBezTo>
                  <a:pt x="166710" y="-6335"/>
                  <a:pt x="174800" y="-5741"/>
                  <a:pt x="174132" y="18307"/>
                </a:cubicBezTo>
                <a:close/>
              </a:path>
            </a:pathLst>
          </a:custGeom>
          <a:solidFill>
            <a:srgbClr val="C18E78"/>
          </a:solidFill>
          <a:ln w="741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2" name="Freeform: Shape 241">
            <a:extLst>
              <a:ext uri="{FF2B5EF4-FFF2-40B4-BE49-F238E27FC236}">
                <a16:creationId xmlns:a16="http://schemas.microsoft.com/office/drawing/2014/main" id="{F042F297-0711-4A2B-AD4F-04CC541E0A1F}"/>
              </a:ext>
            </a:extLst>
          </p:cNvPr>
          <p:cNvSpPr/>
          <p:nvPr/>
        </p:nvSpPr>
        <p:spPr>
          <a:xfrm rot="18600600">
            <a:off x="7645818" y="1952409"/>
            <a:ext cx="431519" cy="431519"/>
          </a:xfrm>
          <a:custGeom>
            <a:avLst/>
            <a:gdLst>
              <a:gd name="connsiteX0" fmla="*/ 431520 w 431519"/>
              <a:gd name="connsiteY0" fmla="*/ 215760 h 431519"/>
              <a:gd name="connsiteX1" fmla="*/ 215760 w 431519"/>
              <a:gd name="connsiteY1" fmla="*/ 431520 h 431519"/>
              <a:gd name="connsiteX2" fmla="*/ 0 w 431519"/>
              <a:gd name="connsiteY2" fmla="*/ 215760 h 431519"/>
              <a:gd name="connsiteX3" fmla="*/ 215760 w 431519"/>
              <a:gd name="connsiteY3" fmla="*/ 0 h 431519"/>
              <a:gd name="connsiteX4" fmla="*/ 431520 w 431519"/>
              <a:gd name="connsiteY4" fmla="*/ 215760 h 431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1519" h="431519">
                <a:moveTo>
                  <a:pt x="431520" y="215760"/>
                </a:moveTo>
                <a:cubicBezTo>
                  <a:pt x="431520" y="334921"/>
                  <a:pt x="334921" y="431520"/>
                  <a:pt x="215760" y="431520"/>
                </a:cubicBezTo>
                <a:cubicBezTo>
                  <a:pt x="96599" y="431520"/>
                  <a:pt x="0" y="334921"/>
                  <a:pt x="0" y="215760"/>
                </a:cubicBezTo>
                <a:cubicBezTo>
                  <a:pt x="0" y="96599"/>
                  <a:pt x="96599" y="0"/>
                  <a:pt x="215760" y="0"/>
                </a:cubicBezTo>
                <a:cubicBezTo>
                  <a:pt x="334921" y="0"/>
                  <a:pt x="431520" y="96599"/>
                  <a:pt x="431520" y="215760"/>
                </a:cubicBezTo>
                <a:close/>
              </a:path>
            </a:pathLst>
          </a:custGeom>
          <a:solidFill>
            <a:srgbClr val="FFFFFF"/>
          </a:solidFill>
          <a:ln w="741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3" name="Freeform: Shape 242">
            <a:extLst>
              <a:ext uri="{FF2B5EF4-FFF2-40B4-BE49-F238E27FC236}">
                <a16:creationId xmlns:a16="http://schemas.microsoft.com/office/drawing/2014/main" id="{B6C1DF76-AFD4-4A1C-8418-DE19CCB4E8D7}"/>
              </a:ext>
            </a:extLst>
          </p:cNvPr>
          <p:cNvSpPr/>
          <p:nvPr/>
        </p:nvSpPr>
        <p:spPr>
          <a:xfrm rot="20879400">
            <a:off x="8542496" y="1933084"/>
            <a:ext cx="431519" cy="431519"/>
          </a:xfrm>
          <a:custGeom>
            <a:avLst/>
            <a:gdLst>
              <a:gd name="connsiteX0" fmla="*/ 431520 w 431519"/>
              <a:gd name="connsiteY0" fmla="*/ 215760 h 431519"/>
              <a:gd name="connsiteX1" fmla="*/ 215760 w 431519"/>
              <a:gd name="connsiteY1" fmla="*/ 431520 h 431519"/>
              <a:gd name="connsiteX2" fmla="*/ 0 w 431519"/>
              <a:gd name="connsiteY2" fmla="*/ 215760 h 431519"/>
              <a:gd name="connsiteX3" fmla="*/ 215760 w 431519"/>
              <a:gd name="connsiteY3" fmla="*/ 0 h 431519"/>
              <a:gd name="connsiteX4" fmla="*/ 431520 w 431519"/>
              <a:gd name="connsiteY4" fmla="*/ 215760 h 431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1519" h="431519">
                <a:moveTo>
                  <a:pt x="431520" y="215760"/>
                </a:moveTo>
                <a:cubicBezTo>
                  <a:pt x="431520" y="334921"/>
                  <a:pt x="334921" y="431520"/>
                  <a:pt x="215760" y="431520"/>
                </a:cubicBezTo>
                <a:cubicBezTo>
                  <a:pt x="96599" y="431520"/>
                  <a:pt x="0" y="334921"/>
                  <a:pt x="0" y="215760"/>
                </a:cubicBezTo>
                <a:cubicBezTo>
                  <a:pt x="0" y="96599"/>
                  <a:pt x="96599" y="0"/>
                  <a:pt x="215760" y="0"/>
                </a:cubicBezTo>
                <a:cubicBezTo>
                  <a:pt x="334921" y="0"/>
                  <a:pt x="431520" y="96599"/>
                  <a:pt x="431520" y="215760"/>
                </a:cubicBezTo>
                <a:close/>
              </a:path>
            </a:pathLst>
          </a:custGeom>
          <a:solidFill>
            <a:srgbClr val="FFFFFF"/>
          </a:solidFill>
          <a:ln w="741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4" name="Freeform: Shape 243">
            <a:extLst>
              <a:ext uri="{FF2B5EF4-FFF2-40B4-BE49-F238E27FC236}">
                <a16:creationId xmlns:a16="http://schemas.microsoft.com/office/drawing/2014/main" id="{9230C016-D5A8-4D35-860B-6E2EA55A821C}"/>
              </a:ext>
            </a:extLst>
          </p:cNvPr>
          <p:cNvSpPr/>
          <p:nvPr/>
        </p:nvSpPr>
        <p:spPr>
          <a:xfrm>
            <a:off x="7623429" y="2135219"/>
            <a:ext cx="258139" cy="258139"/>
          </a:xfrm>
          <a:custGeom>
            <a:avLst/>
            <a:gdLst>
              <a:gd name="connsiteX0" fmla="*/ 258140 w 258139"/>
              <a:gd name="connsiteY0" fmla="*/ 129070 h 258139"/>
              <a:gd name="connsiteX1" fmla="*/ 129070 w 258139"/>
              <a:gd name="connsiteY1" fmla="*/ 258140 h 258139"/>
              <a:gd name="connsiteX2" fmla="*/ 0 w 258139"/>
              <a:gd name="connsiteY2" fmla="*/ 129070 h 258139"/>
              <a:gd name="connsiteX3" fmla="*/ 129070 w 258139"/>
              <a:gd name="connsiteY3" fmla="*/ 0 h 258139"/>
              <a:gd name="connsiteX4" fmla="*/ 258140 w 258139"/>
              <a:gd name="connsiteY4" fmla="*/ 129070 h 258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139" h="258139">
                <a:moveTo>
                  <a:pt x="258140" y="129070"/>
                </a:moveTo>
                <a:cubicBezTo>
                  <a:pt x="258140" y="200353"/>
                  <a:pt x="200353" y="258140"/>
                  <a:pt x="129070" y="258140"/>
                </a:cubicBezTo>
                <a:cubicBezTo>
                  <a:pt x="57787" y="258140"/>
                  <a:pt x="0" y="200353"/>
                  <a:pt x="0" y="129070"/>
                </a:cubicBezTo>
                <a:cubicBezTo>
                  <a:pt x="0" y="57787"/>
                  <a:pt x="57787" y="0"/>
                  <a:pt x="129070" y="0"/>
                </a:cubicBezTo>
                <a:cubicBezTo>
                  <a:pt x="200353" y="0"/>
                  <a:pt x="258140" y="57787"/>
                  <a:pt x="258140" y="129070"/>
                </a:cubicBezTo>
                <a:close/>
              </a:path>
            </a:pathLst>
          </a:custGeom>
          <a:solidFill>
            <a:srgbClr val="313759"/>
          </a:solidFill>
          <a:ln w="741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5" name="Freeform: Shape 244">
            <a:extLst>
              <a:ext uri="{FF2B5EF4-FFF2-40B4-BE49-F238E27FC236}">
                <a16:creationId xmlns:a16="http://schemas.microsoft.com/office/drawing/2014/main" id="{D47AD8EC-5130-4EF6-A7F3-97D2C8E21053}"/>
              </a:ext>
            </a:extLst>
          </p:cNvPr>
          <p:cNvSpPr/>
          <p:nvPr/>
        </p:nvSpPr>
        <p:spPr>
          <a:xfrm>
            <a:off x="8524246" y="2116219"/>
            <a:ext cx="258139" cy="258139"/>
          </a:xfrm>
          <a:custGeom>
            <a:avLst/>
            <a:gdLst>
              <a:gd name="connsiteX0" fmla="*/ 258140 w 258139"/>
              <a:gd name="connsiteY0" fmla="*/ 129070 h 258139"/>
              <a:gd name="connsiteX1" fmla="*/ 129070 w 258139"/>
              <a:gd name="connsiteY1" fmla="*/ 258140 h 258139"/>
              <a:gd name="connsiteX2" fmla="*/ 0 w 258139"/>
              <a:gd name="connsiteY2" fmla="*/ 129070 h 258139"/>
              <a:gd name="connsiteX3" fmla="*/ 129070 w 258139"/>
              <a:gd name="connsiteY3" fmla="*/ 0 h 258139"/>
              <a:gd name="connsiteX4" fmla="*/ 258140 w 258139"/>
              <a:gd name="connsiteY4" fmla="*/ 129070 h 258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139" h="258139">
                <a:moveTo>
                  <a:pt x="258140" y="129070"/>
                </a:moveTo>
                <a:cubicBezTo>
                  <a:pt x="258140" y="200353"/>
                  <a:pt x="200353" y="258140"/>
                  <a:pt x="129070" y="258140"/>
                </a:cubicBezTo>
                <a:cubicBezTo>
                  <a:pt x="57787" y="258140"/>
                  <a:pt x="0" y="200353"/>
                  <a:pt x="0" y="129070"/>
                </a:cubicBezTo>
                <a:cubicBezTo>
                  <a:pt x="0" y="57787"/>
                  <a:pt x="57786" y="0"/>
                  <a:pt x="129070" y="0"/>
                </a:cubicBezTo>
                <a:cubicBezTo>
                  <a:pt x="200353" y="0"/>
                  <a:pt x="258140" y="57787"/>
                  <a:pt x="258140" y="129070"/>
                </a:cubicBezTo>
                <a:close/>
              </a:path>
            </a:pathLst>
          </a:custGeom>
          <a:solidFill>
            <a:srgbClr val="313759"/>
          </a:solidFill>
          <a:ln w="741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6" name="Freeform: Shape 245">
            <a:extLst>
              <a:ext uri="{FF2B5EF4-FFF2-40B4-BE49-F238E27FC236}">
                <a16:creationId xmlns:a16="http://schemas.microsoft.com/office/drawing/2014/main" id="{F4B8A7B4-CF0C-4B3B-8DC9-B69407C80803}"/>
              </a:ext>
            </a:extLst>
          </p:cNvPr>
          <p:cNvSpPr/>
          <p:nvPr/>
        </p:nvSpPr>
        <p:spPr>
          <a:xfrm>
            <a:off x="7788273" y="2160009"/>
            <a:ext cx="73923" cy="73923"/>
          </a:xfrm>
          <a:custGeom>
            <a:avLst/>
            <a:gdLst>
              <a:gd name="connsiteX0" fmla="*/ 73924 w 73923"/>
              <a:gd name="connsiteY0" fmla="*/ 36962 h 73923"/>
              <a:gd name="connsiteX1" fmla="*/ 36962 w 73923"/>
              <a:gd name="connsiteY1" fmla="*/ 73924 h 73923"/>
              <a:gd name="connsiteX2" fmla="*/ 0 w 73923"/>
              <a:gd name="connsiteY2" fmla="*/ 36962 h 73923"/>
              <a:gd name="connsiteX3" fmla="*/ 36962 w 73923"/>
              <a:gd name="connsiteY3" fmla="*/ 0 h 73923"/>
              <a:gd name="connsiteX4" fmla="*/ 73924 w 73923"/>
              <a:gd name="connsiteY4" fmla="*/ 36962 h 73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923" h="73923">
                <a:moveTo>
                  <a:pt x="73924" y="36962"/>
                </a:moveTo>
                <a:cubicBezTo>
                  <a:pt x="73924" y="57376"/>
                  <a:pt x="57375" y="73924"/>
                  <a:pt x="36962" y="73924"/>
                </a:cubicBezTo>
                <a:cubicBezTo>
                  <a:pt x="16548" y="73924"/>
                  <a:pt x="0" y="57375"/>
                  <a:pt x="0" y="36962"/>
                </a:cubicBezTo>
                <a:cubicBezTo>
                  <a:pt x="0" y="16548"/>
                  <a:pt x="16549" y="0"/>
                  <a:pt x="36962" y="0"/>
                </a:cubicBezTo>
                <a:cubicBezTo>
                  <a:pt x="57375" y="0"/>
                  <a:pt x="73924" y="16549"/>
                  <a:pt x="73924" y="36962"/>
                </a:cubicBezTo>
                <a:close/>
              </a:path>
            </a:pathLst>
          </a:custGeom>
          <a:solidFill>
            <a:srgbClr val="FFFFFF"/>
          </a:solidFill>
          <a:ln w="741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7" name="Freeform: Shape 246">
            <a:extLst>
              <a:ext uri="{FF2B5EF4-FFF2-40B4-BE49-F238E27FC236}">
                <a16:creationId xmlns:a16="http://schemas.microsoft.com/office/drawing/2014/main" id="{FC3B6C3A-373C-49BF-B79D-64F0CA0C242E}"/>
              </a:ext>
            </a:extLst>
          </p:cNvPr>
          <p:cNvSpPr/>
          <p:nvPr/>
        </p:nvSpPr>
        <p:spPr>
          <a:xfrm>
            <a:off x="8684934" y="2140786"/>
            <a:ext cx="73923" cy="73923"/>
          </a:xfrm>
          <a:custGeom>
            <a:avLst/>
            <a:gdLst>
              <a:gd name="connsiteX0" fmla="*/ 73924 w 73923"/>
              <a:gd name="connsiteY0" fmla="*/ 36962 h 73923"/>
              <a:gd name="connsiteX1" fmla="*/ 36962 w 73923"/>
              <a:gd name="connsiteY1" fmla="*/ 73924 h 73923"/>
              <a:gd name="connsiteX2" fmla="*/ 0 w 73923"/>
              <a:gd name="connsiteY2" fmla="*/ 36962 h 73923"/>
              <a:gd name="connsiteX3" fmla="*/ 36962 w 73923"/>
              <a:gd name="connsiteY3" fmla="*/ 0 h 73923"/>
              <a:gd name="connsiteX4" fmla="*/ 73924 w 73923"/>
              <a:gd name="connsiteY4" fmla="*/ 36962 h 73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923" h="73923">
                <a:moveTo>
                  <a:pt x="73924" y="36962"/>
                </a:moveTo>
                <a:cubicBezTo>
                  <a:pt x="73924" y="57376"/>
                  <a:pt x="57375" y="73924"/>
                  <a:pt x="36962" y="73924"/>
                </a:cubicBezTo>
                <a:cubicBezTo>
                  <a:pt x="16548" y="73924"/>
                  <a:pt x="0" y="57375"/>
                  <a:pt x="0" y="36962"/>
                </a:cubicBezTo>
                <a:cubicBezTo>
                  <a:pt x="0" y="16548"/>
                  <a:pt x="16548" y="0"/>
                  <a:pt x="36962" y="0"/>
                </a:cubicBezTo>
                <a:cubicBezTo>
                  <a:pt x="57375" y="0"/>
                  <a:pt x="73924" y="16549"/>
                  <a:pt x="73924" y="36962"/>
                </a:cubicBezTo>
                <a:close/>
              </a:path>
            </a:pathLst>
          </a:custGeom>
          <a:solidFill>
            <a:srgbClr val="FFFFFF"/>
          </a:solidFill>
          <a:ln w="741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8" name="Freeform: Shape 247">
            <a:extLst>
              <a:ext uri="{FF2B5EF4-FFF2-40B4-BE49-F238E27FC236}">
                <a16:creationId xmlns:a16="http://schemas.microsoft.com/office/drawing/2014/main" id="{97670229-4D85-43FC-8D67-02DABA464258}"/>
              </a:ext>
            </a:extLst>
          </p:cNvPr>
          <p:cNvSpPr/>
          <p:nvPr/>
        </p:nvSpPr>
        <p:spPr>
          <a:xfrm>
            <a:off x="7524262" y="1753920"/>
            <a:ext cx="1748050" cy="804131"/>
          </a:xfrm>
          <a:custGeom>
            <a:avLst/>
            <a:gdLst>
              <a:gd name="connsiteX0" fmla="*/ 1067228 w 1748050"/>
              <a:gd name="connsiteY0" fmla="*/ 54876 h 804131"/>
              <a:gd name="connsiteX1" fmla="*/ 710226 w 1748050"/>
              <a:gd name="connsiteY1" fmla="*/ 150621 h 804131"/>
              <a:gd name="connsiteX2" fmla="*/ 380092 w 1748050"/>
              <a:gd name="connsiteY2" fmla="*/ 50201 h 804131"/>
              <a:gd name="connsiteX3" fmla="*/ 4386 w 1748050"/>
              <a:gd name="connsiteY3" fmla="*/ 455446 h 804131"/>
              <a:gd name="connsiteX4" fmla="*/ 499662 w 1748050"/>
              <a:gd name="connsiteY4" fmla="*/ 703566 h 804131"/>
              <a:gd name="connsiteX5" fmla="*/ 1000429 w 1748050"/>
              <a:gd name="connsiteY5" fmla="*/ 728059 h 804131"/>
              <a:gd name="connsiteX6" fmla="*/ 1744196 w 1748050"/>
              <a:gd name="connsiteY6" fmla="*/ 457598 h 804131"/>
              <a:gd name="connsiteX7" fmla="*/ 1067228 w 1748050"/>
              <a:gd name="connsiteY7" fmla="*/ 54876 h 804131"/>
              <a:gd name="connsiteX8" fmla="*/ 382170 w 1748050"/>
              <a:gd name="connsiteY8" fmla="*/ 625115 h 804131"/>
              <a:gd name="connsiteX9" fmla="*/ 126263 w 1748050"/>
              <a:gd name="connsiteY9" fmla="*/ 458933 h 804131"/>
              <a:gd name="connsiteX10" fmla="*/ 292445 w 1748050"/>
              <a:gd name="connsiteY10" fmla="*/ 203026 h 804131"/>
              <a:gd name="connsiteX11" fmla="*/ 548350 w 1748050"/>
              <a:gd name="connsiteY11" fmla="*/ 369201 h 804131"/>
              <a:gd name="connsiteX12" fmla="*/ 382177 w 1748050"/>
              <a:gd name="connsiteY12" fmla="*/ 625113 h 804131"/>
              <a:gd name="connsiteX13" fmla="*/ 382170 w 1748050"/>
              <a:gd name="connsiteY13" fmla="*/ 625115 h 804131"/>
              <a:gd name="connsiteX14" fmla="*/ 1278905 w 1748050"/>
              <a:gd name="connsiteY14" fmla="*/ 605892 h 804131"/>
              <a:gd name="connsiteX15" fmla="*/ 1022943 w 1748050"/>
              <a:gd name="connsiteY15" fmla="*/ 439796 h 804131"/>
              <a:gd name="connsiteX16" fmla="*/ 1189039 w 1748050"/>
              <a:gd name="connsiteY16" fmla="*/ 183833 h 804131"/>
              <a:gd name="connsiteX17" fmla="*/ 1445001 w 1748050"/>
              <a:gd name="connsiteY17" fmla="*/ 349929 h 804131"/>
              <a:gd name="connsiteX18" fmla="*/ 1445012 w 1748050"/>
              <a:gd name="connsiteY18" fmla="*/ 349978 h 804131"/>
              <a:gd name="connsiteX19" fmla="*/ 1278905 w 1748050"/>
              <a:gd name="connsiteY19" fmla="*/ 605891 h 804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748050" h="804131">
                <a:moveTo>
                  <a:pt x="1067228" y="54876"/>
                </a:moveTo>
                <a:cubicBezTo>
                  <a:pt x="918786" y="139488"/>
                  <a:pt x="836772" y="154035"/>
                  <a:pt x="710226" y="150621"/>
                </a:cubicBezTo>
                <a:cubicBezTo>
                  <a:pt x="608321" y="147801"/>
                  <a:pt x="561784" y="63412"/>
                  <a:pt x="380092" y="50201"/>
                </a:cubicBezTo>
                <a:cubicBezTo>
                  <a:pt x="198399" y="36989"/>
                  <a:pt x="-34951" y="134738"/>
                  <a:pt x="4386" y="455446"/>
                </a:cubicBezTo>
                <a:cubicBezTo>
                  <a:pt x="39938" y="744907"/>
                  <a:pt x="314703" y="761755"/>
                  <a:pt x="499662" y="703566"/>
                </a:cubicBezTo>
                <a:cubicBezTo>
                  <a:pt x="684620" y="645377"/>
                  <a:pt x="892215" y="662448"/>
                  <a:pt x="1000429" y="728059"/>
                </a:cubicBezTo>
                <a:cubicBezTo>
                  <a:pt x="1108643" y="793670"/>
                  <a:pt x="1693280" y="949237"/>
                  <a:pt x="1744196" y="457598"/>
                </a:cubicBezTo>
                <a:cubicBezTo>
                  <a:pt x="1800900" y="-89780"/>
                  <a:pt x="1215595" y="-29735"/>
                  <a:pt x="1067228" y="54876"/>
                </a:cubicBezTo>
                <a:close/>
                <a:moveTo>
                  <a:pt x="382170" y="625115"/>
                </a:moveTo>
                <a:cubicBezTo>
                  <a:pt x="265614" y="649892"/>
                  <a:pt x="151040" y="575490"/>
                  <a:pt x="126263" y="458933"/>
                </a:cubicBezTo>
                <a:cubicBezTo>
                  <a:pt x="101487" y="342377"/>
                  <a:pt x="175889" y="227803"/>
                  <a:pt x="292445" y="203026"/>
                </a:cubicBezTo>
                <a:cubicBezTo>
                  <a:pt x="408999" y="178250"/>
                  <a:pt x="523570" y="252648"/>
                  <a:pt x="548350" y="369201"/>
                </a:cubicBezTo>
                <a:cubicBezTo>
                  <a:pt x="573131" y="485757"/>
                  <a:pt x="498732" y="600333"/>
                  <a:pt x="382177" y="625113"/>
                </a:cubicBezTo>
                <a:cubicBezTo>
                  <a:pt x="382174" y="625114"/>
                  <a:pt x="382172" y="625114"/>
                  <a:pt x="382170" y="625115"/>
                </a:cubicBezTo>
                <a:close/>
                <a:moveTo>
                  <a:pt x="1278905" y="605892"/>
                </a:moveTo>
                <a:cubicBezTo>
                  <a:pt x="1162357" y="630708"/>
                  <a:pt x="1047759" y="556344"/>
                  <a:pt x="1022943" y="439796"/>
                </a:cubicBezTo>
                <a:cubicBezTo>
                  <a:pt x="998127" y="323248"/>
                  <a:pt x="1072490" y="208649"/>
                  <a:pt x="1189039" y="183833"/>
                </a:cubicBezTo>
                <a:cubicBezTo>
                  <a:pt x="1305587" y="159017"/>
                  <a:pt x="1420185" y="233381"/>
                  <a:pt x="1445001" y="349929"/>
                </a:cubicBezTo>
                <a:cubicBezTo>
                  <a:pt x="1445005" y="349945"/>
                  <a:pt x="1445008" y="349962"/>
                  <a:pt x="1445012" y="349978"/>
                </a:cubicBezTo>
                <a:cubicBezTo>
                  <a:pt x="1469753" y="466505"/>
                  <a:pt x="1395409" y="581043"/>
                  <a:pt x="1278905" y="605891"/>
                </a:cubicBezTo>
                <a:close/>
              </a:path>
            </a:pathLst>
          </a:custGeom>
          <a:solidFill>
            <a:srgbClr val="F2B602"/>
          </a:solidFill>
          <a:ln w="741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9" name="Freeform: Shape 248">
            <a:extLst>
              <a:ext uri="{FF2B5EF4-FFF2-40B4-BE49-F238E27FC236}">
                <a16:creationId xmlns:a16="http://schemas.microsoft.com/office/drawing/2014/main" id="{921C5F39-FF1C-43EE-A9A6-35C4784D9430}"/>
              </a:ext>
            </a:extLst>
          </p:cNvPr>
          <p:cNvSpPr/>
          <p:nvPr/>
        </p:nvSpPr>
        <p:spPr>
          <a:xfrm>
            <a:off x="8184167" y="1114446"/>
            <a:ext cx="1627884" cy="1072141"/>
          </a:xfrm>
          <a:custGeom>
            <a:avLst/>
            <a:gdLst>
              <a:gd name="connsiteX0" fmla="*/ 0 w 1627884"/>
              <a:gd name="connsiteY0" fmla="*/ 88115 h 1072141"/>
              <a:gd name="connsiteX1" fmla="*/ 1627884 w 1627884"/>
              <a:gd name="connsiteY1" fmla="*/ 1071021 h 1072141"/>
              <a:gd name="connsiteX2" fmla="*/ 0 w 1627884"/>
              <a:gd name="connsiteY2" fmla="*/ 88115 h 1072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27884" h="1072141">
                <a:moveTo>
                  <a:pt x="0" y="88115"/>
                </a:moveTo>
                <a:cubicBezTo>
                  <a:pt x="127882" y="268323"/>
                  <a:pt x="683425" y="1106944"/>
                  <a:pt x="1627884" y="1071021"/>
                </a:cubicBezTo>
                <a:cubicBezTo>
                  <a:pt x="1620537" y="836854"/>
                  <a:pt x="1189462" y="-325221"/>
                  <a:pt x="0" y="88115"/>
                </a:cubicBezTo>
                <a:close/>
              </a:path>
            </a:pathLst>
          </a:custGeom>
          <a:solidFill>
            <a:srgbClr val="D9042B"/>
          </a:solidFill>
          <a:ln w="741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0" name="Freeform: Shape 249">
            <a:extLst>
              <a:ext uri="{FF2B5EF4-FFF2-40B4-BE49-F238E27FC236}">
                <a16:creationId xmlns:a16="http://schemas.microsoft.com/office/drawing/2014/main" id="{3F70726F-ABCE-4B36-BE8A-E8B0D1037D45}"/>
              </a:ext>
            </a:extLst>
          </p:cNvPr>
          <p:cNvSpPr/>
          <p:nvPr/>
        </p:nvSpPr>
        <p:spPr>
          <a:xfrm>
            <a:off x="9612781" y="2754137"/>
            <a:ext cx="92441" cy="179137"/>
          </a:xfrm>
          <a:custGeom>
            <a:avLst/>
            <a:gdLst>
              <a:gd name="connsiteX0" fmla="*/ 284 w 92441"/>
              <a:gd name="connsiteY0" fmla="*/ 130564 h 179137"/>
              <a:gd name="connsiteX1" fmla="*/ 44371 w 92441"/>
              <a:gd name="connsiteY1" fmla="*/ 53374 h 179137"/>
              <a:gd name="connsiteX2" fmla="*/ 50234 w 92441"/>
              <a:gd name="connsiteY2" fmla="*/ 49960 h 179137"/>
              <a:gd name="connsiteX3" fmla="*/ 22104 w 92441"/>
              <a:gd name="connsiteY3" fmla="*/ 30514 h 179137"/>
              <a:gd name="connsiteX4" fmla="*/ 16390 w 92441"/>
              <a:gd name="connsiteY4" fmla="*/ 26952 h 179137"/>
              <a:gd name="connsiteX5" fmla="*/ 8967 w 92441"/>
              <a:gd name="connsiteY5" fmla="*/ 18490 h 179137"/>
              <a:gd name="connsiteX6" fmla="*/ 8967 w 92441"/>
              <a:gd name="connsiteY6" fmla="*/ 6986 h 179137"/>
              <a:gd name="connsiteX7" fmla="*/ 26558 w 92441"/>
              <a:gd name="connsiteY7" fmla="*/ 455 h 179137"/>
              <a:gd name="connsiteX8" fmla="*/ 71090 w 92441"/>
              <a:gd name="connsiteY8" fmla="*/ 35932 h 179137"/>
              <a:gd name="connsiteX9" fmla="*/ 88903 w 92441"/>
              <a:gd name="connsiteY9" fmla="*/ 82691 h 179137"/>
              <a:gd name="connsiteX10" fmla="*/ 82075 w 92441"/>
              <a:gd name="connsiteY10" fmla="*/ 177694 h 179137"/>
              <a:gd name="connsiteX11" fmla="*/ 79663 w 92441"/>
              <a:gd name="connsiteY11" fmla="*/ 179067 h 179137"/>
              <a:gd name="connsiteX12" fmla="*/ 78289 w 92441"/>
              <a:gd name="connsiteY12" fmla="*/ 176655 h 179137"/>
              <a:gd name="connsiteX13" fmla="*/ 71981 w 92441"/>
              <a:gd name="connsiteY13" fmla="*/ 87590 h 179137"/>
              <a:gd name="connsiteX14" fmla="*/ 66414 w 92441"/>
              <a:gd name="connsiteY14" fmla="*/ 75492 h 179137"/>
              <a:gd name="connsiteX15" fmla="*/ 3252 w 92441"/>
              <a:gd name="connsiteY15" fmla="*/ 133829 h 179137"/>
              <a:gd name="connsiteX16" fmla="*/ 284 w 92441"/>
              <a:gd name="connsiteY16" fmla="*/ 130564 h 179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2441" h="179137">
                <a:moveTo>
                  <a:pt x="284" y="130564"/>
                </a:moveTo>
                <a:cubicBezTo>
                  <a:pt x="21936" y="109484"/>
                  <a:pt x="37215" y="82733"/>
                  <a:pt x="44371" y="53374"/>
                </a:cubicBezTo>
                <a:cubicBezTo>
                  <a:pt x="44742" y="51444"/>
                  <a:pt x="47043" y="50331"/>
                  <a:pt x="50234" y="49960"/>
                </a:cubicBezTo>
                <a:cubicBezTo>
                  <a:pt x="41847" y="39272"/>
                  <a:pt x="29675" y="30811"/>
                  <a:pt x="22104" y="30514"/>
                </a:cubicBezTo>
                <a:cubicBezTo>
                  <a:pt x="20026" y="30514"/>
                  <a:pt x="18690" y="28733"/>
                  <a:pt x="16390" y="26952"/>
                </a:cubicBezTo>
                <a:cubicBezTo>
                  <a:pt x="13573" y="24451"/>
                  <a:pt x="11079" y="21609"/>
                  <a:pt x="8967" y="18490"/>
                </a:cubicBezTo>
                <a:cubicBezTo>
                  <a:pt x="6568" y="15031"/>
                  <a:pt x="6568" y="10446"/>
                  <a:pt x="8967" y="6986"/>
                </a:cubicBezTo>
                <a:cubicBezTo>
                  <a:pt x="12977" y="1460"/>
                  <a:pt x="19914" y="-1116"/>
                  <a:pt x="26558" y="455"/>
                </a:cubicBezTo>
                <a:cubicBezTo>
                  <a:pt x="50086" y="6170"/>
                  <a:pt x="61516" y="21682"/>
                  <a:pt x="71090" y="35932"/>
                </a:cubicBezTo>
                <a:cubicBezTo>
                  <a:pt x="79595" y="50416"/>
                  <a:pt x="85616" y="66220"/>
                  <a:pt x="88903" y="82691"/>
                </a:cubicBezTo>
                <a:cubicBezTo>
                  <a:pt x="95330" y="114389"/>
                  <a:pt x="92969" y="147241"/>
                  <a:pt x="82075" y="177694"/>
                </a:cubicBezTo>
                <a:cubicBezTo>
                  <a:pt x="81788" y="178739"/>
                  <a:pt x="80708" y="179354"/>
                  <a:pt x="79663" y="179067"/>
                </a:cubicBezTo>
                <a:cubicBezTo>
                  <a:pt x="78617" y="178780"/>
                  <a:pt x="78002" y="177700"/>
                  <a:pt x="78289" y="176655"/>
                </a:cubicBezTo>
                <a:cubicBezTo>
                  <a:pt x="84688" y="146970"/>
                  <a:pt x="82500" y="116076"/>
                  <a:pt x="71981" y="87590"/>
                </a:cubicBezTo>
                <a:cubicBezTo>
                  <a:pt x="70348" y="83434"/>
                  <a:pt x="68270" y="79500"/>
                  <a:pt x="66414" y="75492"/>
                </a:cubicBezTo>
                <a:cubicBezTo>
                  <a:pt x="50711" y="100032"/>
                  <a:pt x="28960" y="120121"/>
                  <a:pt x="3252" y="133829"/>
                </a:cubicBezTo>
                <a:cubicBezTo>
                  <a:pt x="1248" y="134423"/>
                  <a:pt x="-755" y="131454"/>
                  <a:pt x="284" y="130564"/>
                </a:cubicBezTo>
                <a:close/>
              </a:path>
            </a:pathLst>
          </a:custGeom>
          <a:solidFill>
            <a:srgbClr val="C18E78"/>
          </a:solidFill>
          <a:ln w="741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1" name="Freeform: Shape 250">
            <a:extLst>
              <a:ext uri="{FF2B5EF4-FFF2-40B4-BE49-F238E27FC236}">
                <a16:creationId xmlns:a16="http://schemas.microsoft.com/office/drawing/2014/main" id="{2F7EF70C-CA02-436E-A524-A5014EEE60CE}"/>
              </a:ext>
            </a:extLst>
          </p:cNvPr>
          <p:cNvSpPr/>
          <p:nvPr/>
        </p:nvSpPr>
        <p:spPr>
          <a:xfrm>
            <a:off x="8016131" y="2813226"/>
            <a:ext cx="744211" cy="421599"/>
          </a:xfrm>
          <a:custGeom>
            <a:avLst/>
            <a:gdLst>
              <a:gd name="connsiteX0" fmla="*/ 380901 w 744211"/>
              <a:gd name="connsiteY0" fmla="*/ 271054 h 421599"/>
              <a:gd name="connsiteX1" fmla="*/ 580258 w 744211"/>
              <a:gd name="connsiteY1" fmla="*/ 85502 h 421599"/>
              <a:gd name="connsiteX2" fmla="*/ 744212 w 744211"/>
              <a:gd name="connsiteY2" fmla="*/ 0 h 421599"/>
              <a:gd name="connsiteX3" fmla="*/ 597551 w 744211"/>
              <a:gd name="connsiteY3" fmla="*/ 363682 h 421599"/>
              <a:gd name="connsiteX4" fmla="*/ 0 w 744211"/>
              <a:gd name="connsiteY4" fmla="*/ 241440 h 421599"/>
              <a:gd name="connsiteX5" fmla="*/ 84983 w 744211"/>
              <a:gd name="connsiteY5" fmla="*/ 234834 h 421599"/>
              <a:gd name="connsiteX6" fmla="*/ 380901 w 744211"/>
              <a:gd name="connsiteY6" fmla="*/ 271054 h 421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44211" h="421599">
                <a:moveTo>
                  <a:pt x="380901" y="271054"/>
                </a:moveTo>
                <a:cubicBezTo>
                  <a:pt x="519694" y="245448"/>
                  <a:pt x="560218" y="170930"/>
                  <a:pt x="580258" y="85502"/>
                </a:cubicBezTo>
                <a:cubicBezTo>
                  <a:pt x="652623" y="51064"/>
                  <a:pt x="709031" y="19149"/>
                  <a:pt x="744212" y="0"/>
                </a:cubicBezTo>
                <a:cubicBezTo>
                  <a:pt x="744212" y="0"/>
                  <a:pt x="732336" y="268382"/>
                  <a:pt x="597551" y="363682"/>
                </a:cubicBezTo>
                <a:cubicBezTo>
                  <a:pt x="462767" y="458981"/>
                  <a:pt x="233870" y="448739"/>
                  <a:pt x="0" y="241440"/>
                </a:cubicBezTo>
                <a:cubicBezTo>
                  <a:pt x="28723" y="240327"/>
                  <a:pt x="57076" y="237952"/>
                  <a:pt x="84983" y="234834"/>
                </a:cubicBezTo>
                <a:cubicBezTo>
                  <a:pt x="164102" y="261628"/>
                  <a:pt x="280703" y="289535"/>
                  <a:pt x="380901" y="271054"/>
                </a:cubicBezTo>
                <a:close/>
              </a:path>
            </a:pathLst>
          </a:custGeom>
          <a:solidFill>
            <a:srgbClr val="1A2247"/>
          </a:solidFill>
          <a:ln w="741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2" name="Freeform: Shape 251">
            <a:extLst>
              <a:ext uri="{FF2B5EF4-FFF2-40B4-BE49-F238E27FC236}">
                <a16:creationId xmlns:a16="http://schemas.microsoft.com/office/drawing/2014/main" id="{6549D5D2-37A1-46EE-816C-6B4DCB0F486D}"/>
              </a:ext>
            </a:extLst>
          </p:cNvPr>
          <p:cNvSpPr/>
          <p:nvPr/>
        </p:nvSpPr>
        <p:spPr>
          <a:xfrm>
            <a:off x="8101114" y="2898877"/>
            <a:ext cx="495275" cy="191379"/>
          </a:xfrm>
          <a:custGeom>
            <a:avLst/>
            <a:gdLst>
              <a:gd name="connsiteX0" fmla="*/ 295918 w 495275"/>
              <a:gd name="connsiteY0" fmla="*/ 185403 h 191379"/>
              <a:gd name="connsiteX1" fmla="*/ 0 w 495275"/>
              <a:gd name="connsiteY1" fmla="*/ 149629 h 191379"/>
              <a:gd name="connsiteX2" fmla="*/ 495275 w 495275"/>
              <a:gd name="connsiteY2" fmla="*/ 0 h 191379"/>
              <a:gd name="connsiteX3" fmla="*/ 295918 w 495275"/>
              <a:gd name="connsiteY3" fmla="*/ 185403 h 191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5275" h="191379">
                <a:moveTo>
                  <a:pt x="295918" y="185403"/>
                </a:moveTo>
                <a:cubicBezTo>
                  <a:pt x="195720" y="203884"/>
                  <a:pt x="79342" y="175977"/>
                  <a:pt x="0" y="149629"/>
                </a:cubicBezTo>
                <a:cubicBezTo>
                  <a:pt x="195349" y="127363"/>
                  <a:pt x="369471" y="59896"/>
                  <a:pt x="495275" y="0"/>
                </a:cubicBezTo>
                <a:cubicBezTo>
                  <a:pt x="475236" y="85280"/>
                  <a:pt x="434711" y="159797"/>
                  <a:pt x="295918" y="185403"/>
                </a:cubicBezTo>
                <a:close/>
              </a:path>
            </a:pathLst>
          </a:custGeom>
          <a:solidFill>
            <a:srgbClr val="FFFFFF"/>
          </a:solidFill>
          <a:ln w="741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B2E6995-B316-4D41-BD1F-451223F6FA27}"/>
              </a:ext>
            </a:extLst>
          </p:cNvPr>
          <p:cNvGrpSpPr/>
          <p:nvPr/>
        </p:nvGrpSpPr>
        <p:grpSpPr>
          <a:xfrm>
            <a:off x="7609475" y="1650486"/>
            <a:ext cx="1339165" cy="169368"/>
            <a:chOff x="7609475" y="1650486"/>
            <a:chExt cx="1339165" cy="169368"/>
          </a:xfrm>
        </p:grpSpPr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BDFA58BA-E0E6-4BFD-AD7E-7712032C4AB8}"/>
                </a:ext>
              </a:extLst>
            </p:cNvPr>
            <p:cNvSpPr/>
            <p:nvPr/>
          </p:nvSpPr>
          <p:spPr>
            <a:xfrm>
              <a:off x="7609475" y="1650486"/>
              <a:ext cx="450586" cy="169368"/>
            </a:xfrm>
            <a:custGeom>
              <a:avLst/>
              <a:gdLst>
                <a:gd name="connsiteX0" fmla="*/ 0 w 450586"/>
                <a:gd name="connsiteY0" fmla="*/ 169369 h 169368"/>
                <a:gd name="connsiteX1" fmla="*/ 398269 w 450586"/>
                <a:gd name="connsiteY1" fmla="*/ 104871 h 169368"/>
                <a:gd name="connsiteX2" fmla="*/ 0 w 450586"/>
                <a:gd name="connsiteY2" fmla="*/ 169369 h 169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0586" h="169368">
                  <a:moveTo>
                    <a:pt x="0" y="169369"/>
                  </a:moveTo>
                  <a:cubicBezTo>
                    <a:pt x="28649" y="124317"/>
                    <a:pt x="249085" y="43713"/>
                    <a:pt x="398269" y="104871"/>
                  </a:cubicBezTo>
                  <a:cubicBezTo>
                    <a:pt x="547452" y="166029"/>
                    <a:pt x="366131" y="-204333"/>
                    <a:pt x="0" y="169369"/>
                  </a:cubicBezTo>
                  <a:close/>
                </a:path>
              </a:pathLst>
            </a:custGeom>
            <a:solidFill>
              <a:srgbClr val="D9042B"/>
            </a:solidFill>
            <a:ln w="74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25E68054-5153-471A-A34E-EEF8C782E8D1}"/>
                </a:ext>
              </a:extLst>
            </p:cNvPr>
            <p:cNvSpPr/>
            <p:nvPr/>
          </p:nvSpPr>
          <p:spPr>
            <a:xfrm>
              <a:off x="8498054" y="1650486"/>
              <a:ext cx="450586" cy="169368"/>
            </a:xfrm>
            <a:custGeom>
              <a:avLst/>
              <a:gdLst>
                <a:gd name="connsiteX0" fmla="*/ 450587 w 450586"/>
                <a:gd name="connsiteY0" fmla="*/ 169369 h 169368"/>
                <a:gd name="connsiteX1" fmla="*/ 52318 w 450586"/>
                <a:gd name="connsiteY1" fmla="*/ 104871 h 169368"/>
                <a:gd name="connsiteX2" fmla="*/ 450587 w 450586"/>
                <a:gd name="connsiteY2" fmla="*/ 169369 h 169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0586" h="169368">
                  <a:moveTo>
                    <a:pt x="450587" y="169369"/>
                  </a:moveTo>
                  <a:cubicBezTo>
                    <a:pt x="422012" y="124317"/>
                    <a:pt x="201502" y="43713"/>
                    <a:pt x="52318" y="104871"/>
                  </a:cubicBezTo>
                  <a:cubicBezTo>
                    <a:pt x="-96866" y="166029"/>
                    <a:pt x="84456" y="-204333"/>
                    <a:pt x="450587" y="169369"/>
                  </a:cubicBezTo>
                  <a:close/>
                </a:path>
              </a:pathLst>
            </a:custGeom>
            <a:solidFill>
              <a:srgbClr val="D9042B"/>
            </a:solidFill>
            <a:ln w="74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78FB31F4-B784-4032-8811-7A4B76E0D6F5}"/>
              </a:ext>
            </a:extLst>
          </p:cNvPr>
          <p:cNvSpPr/>
          <p:nvPr/>
        </p:nvSpPr>
        <p:spPr>
          <a:xfrm>
            <a:off x="6705986" y="5474709"/>
            <a:ext cx="3628208" cy="2364688"/>
          </a:xfrm>
          <a:custGeom>
            <a:avLst/>
            <a:gdLst>
              <a:gd name="connsiteX0" fmla="*/ 1231249 w 3628208"/>
              <a:gd name="connsiteY0" fmla="*/ 153266 h 2364688"/>
              <a:gd name="connsiteX1" fmla="*/ 0 w 3628208"/>
              <a:gd name="connsiteY1" fmla="*/ 1388300 h 2364688"/>
              <a:gd name="connsiteX2" fmla="*/ 1642803 w 3628208"/>
              <a:gd name="connsiteY2" fmla="*/ 2306411 h 2364688"/>
              <a:gd name="connsiteX3" fmla="*/ 3628209 w 3628208"/>
              <a:gd name="connsiteY3" fmla="*/ 1838820 h 2364688"/>
              <a:gd name="connsiteX4" fmla="*/ 2600399 w 3628208"/>
              <a:gd name="connsiteY4" fmla="*/ 0 h 2364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8208" h="2364688">
                <a:moveTo>
                  <a:pt x="1231249" y="153266"/>
                </a:moveTo>
                <a:cubicBezTo>
                  <a:pt x="962644" y="351658"/>
                  <a:pt x="496463" y="1321649"/>
                  <a:pt x="0" y="1388300"/>
                </a:cubicBezTo>
                <a:cubicBezTo>
                  <a:pt x="192529" y="1595598"/>
                  <a:pt x="612544" y="2039884"/>
                  <a:pt x="1642803" y="2306411"/>
                </a:cubicBezTo>
                <a:cubicBezTo>
                  <a:pt x="2673061" y="2572937"/>
                  <a:pt x="3628209" y="1838820"/>
                  <a:pt x="3628209" y="1838820"/>
                </a:cubicBezTo>
                <a:lnTo>
                  <a:pt x="2600399" y="0"/>
                </a:lnTo>
                <a:close/>
              </a:path>
            </a:pathLst>
          </a:custGeom>
          <a:solidFill>
            <a:srgbClr val="313759"/>
          </a:solidFill>
          <a:ln w="741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1" name="Freeform: Shape 240">
            <a:extLst>
              <a:ext uri="{FF2B5EF4-FFF2-40B4-BE49-F238E27FC236}">
                <a16:creationId xmlns:a16="http://schemas.microsoft.com/office/drawing/2014/main" id="{03F91602-3716-4270-BCD8-388A7F2AC9BB}"/>
              </a:ext>
            </a:extLst>
          </p:cNvPr>
          <p:cNvSpPr/>
          <p:nvPr/>
        </p:nvSpPr>
        <p:spPr>
          <a:xfrm>
            <a:off x="7937234" y="5416074"/>
            <a:ext cx="1369150" cy="294624"/>
          </a:xfrm>
          <a:custGeom>
            <a:avLst/>
            <a:gdLst>
              <a:gd name="connsiteX0" fmla="*/ 17961 w 1369150"/>
              <a:gd name="connsiteY0" fmla="*/ 83350 h 294624"/>
              <a:gd name="connsiteX1" fmla="*/ 28872 w 1369150"/>
              <a:gd name="connsiteY1" fmla="*/ 156458 h 294624"/>
              <a:gd name="connsiteX2" fmla="*/ 0 w 1369150"/>
              <a:gd name="connsiteY2" fmla="*/ 211900 h 294624"/>
              <a:gd name="connsiteX3" fmla="*/ 1369151 w 1369150"/>
              <a:gd name="connsiteY3" fmla="*/ 58635 h 294624"/>
              <a:gd name="connsiteX4" fmla="*/ 1356682 w 1369150"/>
              <a:gd name="connsiteY4" fmla="*/ 0 h 294624"/>
              <a:gd name="connsiteX5" fmla="*/ 17961 w 1369150"/>
              <a:gd name="connsiteY5" fmla="*/ 83350 h 29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69150" h="294624">
                <a:moveTo>
                  <a:pt x="17961" y="83350"/>
                </a:moveTo>
                <a:lnTo>
                  <a:pt x="28872" y="156458"/>
                </a:lnTo>
                <a:lnTo>
                  <a:pt x="0" y="211900"/>
                </a:lnTo>
                <a:cubicBezTo>
                  <a:pt x="58486" y="262074"/>
                  <a:pt x="725137" y="433227"/>
                  <a:pt x="1369151" y="58635"/>
                </a:cubicBezTo>
                <a:lnTo>
                  <a:pt x="1356682" y="0"/>
                </a:lnTo>
                <a:cubicBezTo>
                  <a:pt x="829343" y="239584"/>
                  <a:pt x="217096" y="143469"/>
                  <a:pt x="17961" y="83350"/>
                </a:cubicBezTo>
                <a:close/>
              </a:path>
            </a:pathLst>
          </a:custGeom>
          <a:solidFill>
            <a:srgbClr val="0C1228"/>
          </a:solidFill>
          <a:ln w="741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pic>
        <p:nvPicPr>
          <p:cNvPr id="11" name="Picture 10" descr="A picture containing text, light&#10;&#10;Description automatically generated">
            <a:extLst>
              <a:ext uri="{FF2B5EF4-FFF2-40B4-BE49-F238E27FC236}">
                <a16:creationId xmlns:a16="http://schemas.microsoft.com/office/drawing/2014/main" id="{325736EF-6CB3-4381-9518-E2C3910BF77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35463" y="3713199"/>
            <a:ext cx="1237238" cy="2912375"/>
          </a:xfrm>
          <a:prstGeom prst="rect">
            <a:avLst/>
          </a:prstGeom>
        </p:spPr>
      </p:pic>
      <p:sp>
        <p:nvSpPr>
          <p:cNvPr id="296" name="EyeLeft_Girl_left">
            <a:extLst>
              <a:ext uri="{FF2B5EF4-FFF2-40B4-BE49-F238E27FC236}">
                <a16:creationId xmlns:a16="http://schemas.microsoft.com/office/drawing/2014/main" id="{366D42A1-B254-48FF-A5A9-B1B04E280DED}"/>
              </a:ext>
            </a:extLst>
          </p:cNvPr>
          <p:cNvSpPr/>
          <p:nvPr/>
        </p:nvSpPr>
        <p:spPr>
          <a:xfrm>
            <a:off x="7600181" y="1906194"/>
            <a:ext cx="511460" cy="488181"/>
          </a:xfrm>
          <a:prstGeom prst="ellipse">
            <a:avLst/>
          </a:prstGeom>
          <a:solidFill>
            <a:srgbClr val="F2B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98" name="EyeLeft_Girl_left">
            <a:extLst>
              <a:ext uri="{FF2B5EF4-FFF2-40B4-BE49-F238E27FC236}">
                <a16:creationId xmlns:a16="http://schemas.microsoft.com/office/drawing/2014/main" id="{044B50FC-A8C8-4295-9B40-53C3FD8AC488}"/>
              </a:ext>
            </a:extLst>
          </p:cNvPr>
          <p:cNvSpPr/>
          <p:nvPr/>
        </p:nvSpPr>
        <p:spPr>
          <a:xfrm>
            <a:off x="8502729" y="1906194"/>
            <a:ext cx="511460" cy="488181"/>
          </a:xfrm>
          <a:prstGeom prst="ellipse">
            <a:avLst/>
          </a:prstGeom>
          <a:solidFill>
            <a:srgbClr val="F2B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84" name="OpenEyes_Left">
            <a:extLst>
              <a:ext uri="{FF2B5EF4-FFF2-40B4-BE49-F238E27FC236}">
                <a16:creationId xmlns:a16="http://schemas.microsoft.com/office/drawing/2014/main" id="{6EC91DDB-E0F2-45C7-B14E-C0A4E5F5A75D}"/>
              </a:ext>
            </a:extLst>
          </p:cNvPr>
          <p:cNvGrpSpPr/>
          <p:nvPr/>
        </p:nvGrpSpPr>
        <p:grpSpPr>
          <a:xfrm>
            <a:off x="7635835" y="1943801"/>
            <a:ext cx="444313" cy="444313"/>
            <a:chOff x="6630352" y="3762877"/>
            <a:chExt cx="250804" cy="250804"/>
          </a:xfrm>
        </p:grpSpPr>
        <p:sp>
          <p:nvSpPr>
            <p:cNvPr id="285" name="Forme libre : forme 137">
              <a:extLst>
                <a:ext uri="{FF2B5EF4-FFF2-40B4-BE49-F238E27FC236}">
                  <a16:creationId xmlns:a16="http://schemas.microsoft.com/office/drawing/2014/main" id="{C3525DC8-A703-4B05-929E-73CAA218B6C8}"/>
                </a:ext>
              </a:extLst>
            </p:cNvPr>
            <p:cNvSpPr/>
            <p:nvPr/>
          </p:nvSpPr>
          <p:spPr>
            <a:xfrm rot="19321200">
              <a:off x="6630352" y="3762877"/>
              <a:ext cx="250804" cy="250804"/>
            </a:xfrm>
            <a:custGeom>
              <a:avLst/>
              <a:gdLst>
                <a:gd name="connsiteX0" fmla="*/ 250331 w 250804"/>
                <a:gd name="connsiteY0" fmla="*/ 125086 h 250804"/>
                <a:gd name="connsiteX1" fmla="*/ 124929 w 250804"/>
                <a:gd name="connsiteY1" fmla="*/ 250488 h 250804"/>
                <a:gd name="connsiteX2" fmla="*/ -473 w 250804"/>
                <a:gd name="connsiteY2" fmla="*/ 125086 h 250804"/>
                <a:gd name="connsiteX3" fmla="*/ 124929 w 250804"/>
                <a:gd name="connsiteY3" fmla="*/ -316 h 250804"/>
                <a:gd name="connsiteX4" fmla="*/ 250331 w 250804"/>
                <a:gd name="connsiteY4" fmla="*/ 125086 h 250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0804" h="250804">
                  <a:moveTo>
                    <a:pt x="250331" y="125086"/>
                  </a:moveTo>
                  <a:cubicBezTo>
                    <a:pt x="250331" y="194343"/>
                    <a:pt x="194187" y="250488"/>
                    <a:pt x="124929" y="250488"/>
                  </a:cubicBezTo>
                  <a:cubicBezTo>
                    <a:pt x="55671" y="250488"/>
                    <a:pt x="-473" y="194343"/>
                    <a:pt x="-473" y="125086"/>
                  </a:cubicBezTo>
                  <a:cubicBezTo>
                    <a:pt x="-473" y="55828"/>
                    <a:pt x="55671" y="-316"/>
                    <a:pt x="124929" y="-316"/>
                  </a:cubicBezTo>
                  <a:cubicBezTo>
                    <a:pt x="194187" y="-316"/>
                    <a:pt x="250331" y="55828"/>
                    <a:pt x="250331" y="125086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 dirty="0"/>
            </a:p>
          </p:txBody>
        </p:sp>
        <p:sp>
          <p:nvSpPr>
            <p:cNvPr id="286" name="Forme libre : forme 139">
              <a:extLst>
                <a:ext uri="{FF2B5EF4-FFF2-40B4-BE49-F238E27FC236}">
                  <a16:creationId xmlns:a16="http://schemas.microsoft.com/office/drawing/2014/main" id="{667A1EDC-6D57-4C06-A385-4974F57FA62D}"/>
                </a:ext>
              </a:extLst>
            </p:cNvPr>
            <p:cNvSpPr/>
            <p:nvPr/>
          </p:nvSpPr>
          <p:spPr>
            <a:xfrm>
              <a:off x="6680755" y="3813280"/>
              <a:ext cx="149999" cy="149999"/>
            </a:xfrm>
            <a:custGeom>
              <a:avLst/>
              <a:gdLst>
                <a:gd name="connsiteX0" fmla="*/ 149999 w 149999"/>
                <a:gd name="connsiteY0" fmla="*/ 75000 h 149999"/>
                <a:gd name="connsiteX1" fmla="*/ 75000 w 149999"/>
                <a:gd name="connsiteY1" fmla="*/ 149999 h 149999"/>
                <a:gd name="connsiteX2" fmla="*/ 0 w 149999"/>
                <a:gd name="connsiteY2" fmla="*/ 75000 h 149999"/>
                <a:gd name="connsiteX3" fmla="*/ 75000 w 149999"/>
                <a:gd name="connsiteY3" fmla="*/ 0 h 149999"/>
                <a:gd name="connsiteX4" fmla="*/ 149999 w 149999"/>
                <a:gd name="connsiteY4" fmla="*/ 75000 h 149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99" h="149999">
                  <a:moveTo>
                    <a:pt x="149999" y="75000"/>
                  </a:moveTo>
                  <a:cubicBezTo>
                    <a:pt x="149999" y="116421"/>
                    <a:pt x="116421" y="149999"/>
                    <a:pt x="75000" y="149999"/>
                  </a:cubicBezTo>
                  <a:cubicBezTo>
                    <a:pt x="33578" y="149999"/>
                    <a:pt x="0" y="116421"/>
                    <a:pt x="0" y="75000"/>
                  </a:cubicBezTo>
                  <a:cubicBezTo>
                    <a:pt x="0" y="33578"/>
                    <a:pt x="33579" y="0"/>
                    <a:pt x="75000" y="0"/>
                  </a:cubicBezTo>
                  <a:cubicBezTo>
                    <a:pt x="116421" y="0"/>
                    <a:pt x="149999" y="33578"/>
                    <a:pt x="149999" y="75000"/>
                  </a:cubicBezTo>
                  <a:close/>
                </a:path>
              </a:pathLst>
            </a:custGeom>
            <a:solidFill>
              <a:srgbClr val="313759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7" name="Forme libre : forme 141">
              <a:extLst>
                <a:ext uri="{FF2B5EF4-FFF2-40B4-BE49-F238E27FC236}">
                  <a16:creationId xmlns:a16="http://schemas.microsoft.com/office/drawing/2014/main" id="{EA2E3C04-E110-4E78-886A-B5BB76AE63D2}"/>
                </a:ext>
              </a:extLst>
            </p:cNvPr>
            <p:cNvSpPr/>
            <p:nvPr/>
          </p:nvSpPr>
          <p:spPr>
            <a:xfrm>
              <a:off x="6766754" y="3834939"/>
              <a:ext cx="43029" cy="43029"/>
            </a:xfrm>
            <a:custGeom>
              <a:avLst/>
              <a:gdLst>
                <a:gd name="connsiteX0" fmla="*/ 43030 w 43029"/>
                <a:gd name="connsiteY0" fmla="*/ 21515 h 43029"/>
                <a:gd name="connsiteX1" fmla="*/ 21515 w 43029"/>
                <a:gd name="connsiteY1" fmla="*/ 43030 h 43029"/>
                <a:gd name="connsiteX2" fmla="*/ 0 w 43029"/>
                <a:gd name="connsiteY2" fmla="*/ 21515 h 43029"/>
                <a:gd name="connsiteX3" fmla="*/ 21515 w 43029"/>
                <a:gd name="connsiteY3" fmla="*/ 0 h 43029"/>
                <a:gd name="connsiteX4" fmla="*/ 43030 w 43029"/>
                <a:gd name="connsiteY4" fmla="*/ 21515 h 4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029" h="43029">
                  <a:moveTo>
                    <a:pt x="43030" y="21515"/>
                  </a:moveTo>
                  <a:cubicBezTo>
                    <a:pt x="43030" y="33397"/>
                    <a:pt x="33397" y="43030"/>
                    <a:pt x="21515" y="43030"/>
                  </a:cubicBezTo>
                  <a:cubicBezTo>
                    <a:pt x="9633" y="43030"/>
                    <a:pt x="0" y="33397"/>
                    <a:pt x="0" y="21515"/>
                  </a:cubicBezTo>
                  <a:cubicBezTo>
                    <a:pt x="0" y="9633"/>
                    <a:pt x="9633" y="0"/>
                    <a:pt x="21515" y="0"/>
                  </a:cubicBezTo>
                  <a:cubicBezTo>
                    <a:pt x="33397" y="0"/>
                    <a:pt x="43030" y="9633"/>
                    <a:pt x="43030" y="21515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99" name="OpenEyes_Left">
            <a:extLst>
              <a:ext uri="{FF2B5EF4-FFF2-40B4-BE49-F238E27FC236}">
                <a16:creationId xmlns:a16="http://schemas.microsoft.com/office/drawing/2014/main" id="{4A6C2C0A-1D9F-42F9-8217-BA96609AD230}"/>
              </a:ext>
            </a:extLst>
          </p:cNvPr>
          <p:cNvGrpSpPr/>
          <p:nvPr/>
        </p:nvGrpSpPr>
        <p:grpSpPr>
          <a:xfrm>
            <a:off x="8539475" y="1926677"/>
            <a:ext cx="444313" cy="444313"/>
            <a:chOff x="6630352" y="3762877"/>
            <a:chExt cx="250804" cy="250804"/>
          </a:xfrm>
        </p:grpSpPr>
        <p:sp>
          <p:nvSpPr>
            <p:cNvPr id="300" name="Forme libre : forme 137">
              <a:extLst>
                <a:ext uri="{FF2B5EF4-FFF2-40B4-BE49-F238E27FC236}">
                  <a16:creationId xmlns:a16="http://schemas.microsoft.com/office/drawing/2014/main" id="{3A9FD1A0-B3CA-46DD-8853-20D54F6A1F59}"/>
                </a:ext>
              </a:extLst>
            </p:cNvPr>
            <p:cNvSpPr/>
            <p:nvPr/>
          </p:nvSpPr>
          <p:spPr>
            <a:xfrm rot="19321200">
              <a:off x="6630352" y="3762877"/>
              <a:ext cx="250804" cy="250804"/>
            </a:xfrm>
            <a:custGeom>
              <a:avLst/>
              <a:gdLst>
                <a:gd name="connsiteX0" fmla="*/ 250331 w 250804"/>
                <a:gd name="connsiteY0" fmla="*/ 125086 h 250804"/>
                <a:gd name="connsiteX1" fmla="*/ 124929 w 250804"/>
                <a:gd name="connsiteY1" fmla="*/ 250488 h 250804"/>
                <a:gd name="connsiteX2" fmla="*/ -473 w 250804"/>
                <a:gd name="connsiteY2" fmla="*/ 125086 h 250804"/>
                <a:gd name="connsiteX3" fmla="*/ 124929 w 250804"/>
                <a:gd name="connsiteY3" fmla="*/ -316 h 250804"/>
                <a:gd name="connsiteX4" fmla="*/ 250331 w 250804"/>
                <a:gd name="connsiteY4" fmla="*/ 125086 h 250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0804" h="250804">
                  <a:moveTo>
                    <a:pt x="250331" y="125086"/>
                  </a:moveTo>
                  <a:cubicBezTo>
                    <a:pt x="250331" y="194343"/>
                    <a:pt x="194187" y="250488"/>
                    <a:pt x="124929" y="250488"/>
                  </a:cubicBezTo>
                  <a:cubicBezTo>
                    <a:pt x="55671" y="250488"/>
                    <a:pt x="-473" y="194343"/>
                    <a:pt x="-473" y="125086"/>
                  </a:cubicBezTo>
                  <a:cubicBezTo>
                    <a:pt x="-473" y="55828"/>
                    <a:pt x="55671" y="-316"/>
                    <a:pt x="124929" y="-316"/>
                  </a:cubicBezTo>
                  <a:cubicBezTo>
                    <a:pt x="194187" y="-316"/>
                    <a:pt x="250331" y="55828"/>
                    <a:pt x="250331" y="125086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 dirty="0"/>
            </a:p>
          </p:txBody>
        </p:sp>
        <p:sp>
          <p:nvSpPr>
            <p:cNvPr id="301" name="Forme libre : forme 139">
              <a:extLst>
                <a:ext uri="{FF2B5EF4-FFF2-40B4-BE49-F238E27FC236}">
                  <a16:creationId xmlns:a16="http://schemas.microsoft.com/office/drawing/2014/main" id="{A4CE8E05-C76A-41BD-B29F-37A1D05C414A}"/>
                </a:ext>
              </a:extLst>
            </p:cNvPr>
            <p:cNvSpPr/>
            <p:nvPr/>
          </p:nvSpPr>
          <p:spPr>
            <a:xfrm>
              <a:off x="6680755" y="3813280"/>
              <a:ext cx="149999" cy="149999"/>
            </a:xfrm>
            <a:custGeom>
              <a:avLst/>
              <a:gdLst>
                <a:gd name="connsiteX0" fmla="*/ 149999 w 149999"/>
                <a:gd name="connsiteY0" fmla="*/ 75000 h 149999"/>
                <a:gd name="connsiteX1" fmla="*/ 75000 w 149999"/>
                <a:gd name="connsiteY1" fmla="*/ 149999 h 149999"/>
                <a:gd name="connsiteX2" fmla="*/ 0 w 149999"/>
                <a:gd name="connsiteY2" fmla="*/ 75000 h 149999"/>
                <a:gd name="connsiteX3" fmla="*/ 75000 w 149999"/>
                <a:gd name="connsiteY3" fmla="*/ 0 h 149999"/>
                <a:gd name="connsiteX4" fmla="*/ 149999 w 149999"/>
                <a:gd name="connsiteY4" fmla="*/ 75000 h 149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99" h="149999">
                  <a:moveTo>
                    <a:pt x="149999" y="75000"/>
                  </a:moveTo>
                  <a:cubicBezTo>
                    <a:pt x="149999" y="116421"/>
                    <a:pt x="116421" y="149999"/>
                    <a:pt x="75000" y="149999"/>
                  </a:cubicBezTo>
                  <a:cubicBezTo>
                    <a:pt x="33578" y="149999"/>
                    <a:pt x="0" y="116421"/>
                    <a:pt x="0" y="75000"/>
                  </a:cubicBezTo>
                  <a:cubicBezTo>
                    <a:pt x="0" y="33578"/>
                    <a:pt x="33579" y="0"/>
                    <a:pt x="75000" y="0"/>
                  </a:cubicBezTo>
                  <a:cubicBezTo>
                    <a:pt x="116421" y="0"/>
                    <a:pt x="149999" y="33578"/>
                    <a:pt x="149999" y="75000"/>
                  </a:cubicBezTo>
                  <a:close/>
                </a:path>
              </a:pathLst>
            </a:custGeom>
            <a:solidFill>
              <a:srgbClr val="313759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2" name="Forme libre : forme 141">
              <a:extLst>
                <a:ext uri="{FF2B5EF4-FFF2-40B4-BE49-F238E27FC236}">
                  <a16:creationId xmlns:a16="http://schemas.microsoft.com/office/drawing/2014/main" id="{5D2CB669-6830-41E1-9D33-76ECFBD086F8}"/>
                </a:ext>
              </a:extLst>
            </p:cNvPr>
            <p:cNvSpPr/>
            <p:nvPr/>
          </p:nvSpPr>
          <p:spPr>
            <a:xfrm>
              <a:off x="6763853" y="3824512"/>
              <a:ext cx="43029" cy="43029"/>
            </a:xfrm>
            <a:custGeom>
              <a:avLst/>
              <a:gdLst>
                <a:gd name="connsiteX0" fmla="*/ 43030 w 43029"/>
                <a:gd name="connsiteY0" fmla="*/ 21515 h 43029"/>
                <a:gd name="connsiteX1" fmla="*/ 21515 w 43029"/>
                <a:gd name="connsiteY1" fmla="*/ 43030 h 43029"/>
                <a:gd name="connsiteX2" fmla="*/ 0 w 43029"/>
                <a:gd name="connsiteY2" fmla="*/ 21515 h 43029"/>
                <a:gd name="connsiteX3" fmla="*/ 21515 w 43029"/>
                <a:gd name="connsiteY3" fmla="*/ 0 h 43029"/>
                <a:gd name="connsiteX4" fmla="*/ 43030 w 43029"/>
                <a:gd name="connsiteY4" fmla="*/ 21515 h 4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029" h="43029">
                  <a:moveTo>
                    <a:pt x="43030" y="21515"/>
                  </a:moveTo>
                  <a:cubicBezTo>
                    <a:pt x="43030" y="33397"/>
                    <a:pt x="33397" y="43030"/>
                    <a:pt x="21515" y="43030"/>
                  </a:cubicBezTo>
                  <a:cubicBezTo>
                    <a:pt x="9633" y="43030"/>
                    <a:pt x="0" y="33397"/>
                    <a:pt x="0" y="21515"/>
                  </a:cubicBezTo>
                  <a:cubicBezTo>
                    <a:pt x="0" y="9633"/>
                    <a:pt x="9633" y="0"/>
                    <a:pt x="21515" y="0"/>
                  </a:cubicBezTo>
                  <a:cubicBezTo>
                    <a:pt x="33397" y="0"/>
                    <a:pt x="43030" y="9633"/>
                    <a:pt x="43030" y="21515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303" name="EyeLeft_Girl_left">
            <a:extLst>
              <a:ext uri="{FF2B5EF4-FFF2-40B4-BE49-F238E27FC236}">
                <a16:creationId xmlns:a16="http://schemas.microsoft.com/office/drawing/2014/main" id="{5EF6ADBF-E80E-428D-8D34-1AEF36B26622}"/>
              </a:ext>
            </a:extLst>
          </p:cNvPr>
          <p:cNvSpPr/>
          <p:nvPr/>
        </p:nvSpPr>
        <p:spPr>
          <a:xfrm>
            <a:off x="7608447" y="1915413"/>
            <a:ext cx="511460" cy="488181"/>
          </a:xfrm>
          <a:prstGeom prst="ellipse">
            <a:avLst/>
          </a:prstGeom>
          <a:solidFill>
            <a:srgbClr val="F2B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04" name="EyeLeft_Girl_left">
            <a:extLst>
              <a:ext uri="{FF2B5EF4-FFF2-40B4-BE49-F238E27FC236}">
                <a16:creationId xmlns:a16="http://schemas.microsoft.com/office/drawing/2014/main" id="{C5F09D59-77F5-4151-B56B-698BB3357A4D}"/>
              </a:ext>
            </a:extLst>
          </p:cNvPr>
          <p:cNvSpPr/>
          <p:nvPr/>
        </p:nvSpPr>
        <p:spPr>
          <a:xfrm>
            <a:off x="8510995" y="1915413"/>
            <a:ext cx="511460" cy="488181"/>
          </a:xfrm>
          <a:prstGeom prst="ellipse">
            <a:avLst/>
          </a:prstGeom>
          <a:solidFill>
            <a:srgbClr val="F2B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DD8F5EB4-D510-4E1C-82A0-60A6F861C76D}"/>
              </a:ext>
            </a:extLst>
          </p:cNvPr>
          <p:cNvSpPr/>
          <p:nvPr/>
        </p:nvSpPr>
        <p:spPr>
          <a:xfrm>
            <a:off x="957621" y="2975092"/>
            <a:ext cx="447771" cy="680339"/>
          </a:xfrm>
          <a:custGeom>
            <a:avLst/>
            <a:gdLst>
              <a:gd name="connsiteX0" fmla="*/ 417551 w 447771"/>
              <a:gd name="connsiteY0" fmla="*/ 447472 h 680339"/>
              <a:gd name="connsiteX1" fmla="*/ 384881 w 447771"/>
              <a:gd name="connsiteY1" fmla="*/ 448043 h 680339"/>
              <a:gd name="connsiteX2" fmla="*/ 357544 w 447771"/>
              <a:gd name="connsiteY2" fmla="*/ 474332 h 680339"/>
              <a:gd name="connsiteX3" fmla="*/ 357544 w 447771"/>
              <a:gd name="connsiteY3" fmla="*/ 475190 h 680339"/>
              <a:gd name="connsiteX4" fmla="*/ 298679 w 447771"/>
              <a:gd name="connsiteY4" fmla="*/ 556247 h 680339"/>
              <a:gd name="connsiteX5" fmla="*/ 222479 w 447771"/>
              <a:gd name="connsiteY5" fmla="*/ 588156 h 680339"/>
              <a:gd name="connsiteX6" fmla="*/ 178760 w 447771"/>
              <a:gd name="connsiteY6" fmla="*/ 578631 h 680339"/>
              <a:gd name="connsiteX7" fmla="*/ 144279 w 447771"/>
              <a:gd name="connsiteY7" fmla="*/ 546818 h 680339"/>
              <a:gd name="connsiteX8" fmla="*/ 118181 w 447771"/>
              <a:gd name="connsiteY8" fmla="*/ 498145 h 680339"/>
              <a:gd name="connsiteX9" fmla="*/ 101036 w 447771"/>
              <a:gd name="connsiteY9" fmla="*/ 440995 h 680339"/>
              <a:gd name="connsiteX10" fmla="*/ 92177 w 447771"/>
              <a:gd name="connsiteY10" fmla="*/ 383845 h 680339"/>
              <a:gd name="connsiteX11" fmla="*/ 90558 w 447771"/>
              <a:gd name="connsiteY11" fmla="*/ 337077 h 680339"/>
              <a:gd name="connsiteX12" fmla="*/ 100083 w 447771"/>
              <a:gd name="connsiteY12" fmla="*/ 252400 h 680339"/>
              <a:gd name="connsiteX13" fmla="*/ 123514 w 447771"/>
              <a:gd name="connsiteY13" fmla="*/ 172581 h 680339"/>
              <a:gd name="connsiteX14" fmla="*/ 159519 w 447771"/>
              <a:gd name="connsiteY14" fmla="*/ 115431 h 680339"/>
              <a:gd name="connsiteX15" fmla="*/ 202858 w 447771"/>
              <a:gd name="connsiteY15" fmla="*/ 92952 h 680339"/>
              <a:gd name="connsiteX16" fmla="*/ 232481 w 447771"/>
              <a:gd name="connsiteY16" fmla="*/ 98762 h 680339"/>
              <a:gd name="connsiteX17" fmla="*/ 260389 w 447771"/>
              <a:gd name="connsiteY17" fmla="*/ 118479 h 680339"/>
              <a:gd name="connsiteX18" fmla="*/ 280772 w 447771"/>
              <a:gd name="connsiteY18" fmla="*/ 147054 h 680339"/>
              <a:gd name="connsiteX19" fmla="*/ 291726 w 447771"/>
              <a:gd name="connsiteY19" fmla="*/ 178772 h 680339"/>
              <a:gd name="connsiteX20" fmla="*/ 291726 w 447771"/>
              <a:gd name="connsiteY20" fmla="*/ 179915 h 680339"/>
              <a:gd name="connsiteX21" fmla="*/ 311348 w 447771"/>
              <a:gd name="connsiteY21" fmla="*/ 210109 h 680339"/>
              <a:gd name="connsiteX22" fmla="*/ 343828 w 447771"/>
              <a:gd name="connsiteY22" fmla="*/ 217538 h 680339"/>
              <a:gd name="connsiteX23" fmla="*/ 372403 w 447771"/>
              <a:gd name="connsiteY23" fmla="*/ 200870 h 680339"/>
              <a:gd name="connsiteX24" fmla="*/ 381928 w 447771"/>
              <a:gd name="connsiteY24" fmla="*/ 165151 h 680339"/>
              <a:gd name="connsiteX25" fmla="*/ 381928 w 447771"/>
              <a:gd name="connsiteY25" fmla="*/ 163722 h 680339"/>
              <a:gd name="connsiteX26" fmla="*/ 359544 w 447771"/>
              <a:gd name="connsiteY26" fmla="*/ 100572 h 680339"/>
              <a:gd name="connsiteX27" fmla="*/ 317158 w 447771"/>
              <a:gd name="connsiteY27" fmla="*/ 46279 h 680339"/>
              <a:gd name="connsiteX28" fmla="*/ 260675 w 447771"/>
              <a:gd name="connsiteY28" fmla="*/ 9893 h 680339"/>
              <a:gd name="connsiteX29" fmla="*/ 193524 w 447771"/>
              <a:gd name="connsiteY29" fmla="*/ 368 h 680339"/>
              <a:gd name="connsiteX30" fmla="*/ 103417 w 447771"/>
              <a:gd name="connsiteY30" fmla="*/ 40945 h 680339"/>
              <a:gd name="connsiteX31" fmla="*/ 43790 w 447771"/>
              <a:gd name="connsiteY31" fmla="*/ 120384 h 680339"/>
              <a:gd name="connsiteX32" fmla="*/ 9977 w 447771"/>
              <a:gd name="connsiteY32" fmla="*/ 225159 h 680339"/>
              <a:gd name="connsiteX33" fmla="*/ 9405 w 447771"/>
              <a:gd name="connsiteY33" fmla="*/ 448996 h 680339"/>
              <a:gd name="connsiteX34" fmla="*/ 44457 w 447771"/>
              <a:gd name="connsiteY34" fmla="*/ 558915 h 680339"/>
              <a:gd name="connsiteX35" fmla="*/ 112751 w 447771"/>
              <a:gd name="connsiteY35" fmla="*/ 645306 h 680339"/>
              <a:gd name="connsiteX36" fmla="*/ 214669 w 447771"/>
              <a:gd name="connsiteY36" fmla="*/ 679787 h 680339"/>
              <a:gd name="connsiteX37" fmla="*/ 222575 w 447771"/>
              <a:gd name="connsiteY37" fmla="*/ 679787 h 680339"/>
              <a:gd name="connsiteX38" fmla="*/ 290107 w 447771"/>
              <a:gd name="connsiteY38" fmla="*/ 666071 h 680339"/>
              <a:gd name="connsiteX39" fmla="*/ 353829 w 447771"/>
              <a:gd name="connsiteY39" fmla="*/ 631304 h 680339"/>
              <a:gd name="connsiteX40" fmla="*/ 407360 w 447771"/>
              <a:gd name="connsiteY40" fmla="*/ 577202 h 680339"/>
              <a:gd name="connsiteX41" fmla="*/ 443936 w 447771"/>
              <a:gd name="connsiteY41" fmla="*/ 506432 h 680339"/>
              <a:gd name="connsiteX42" fmla="*/ 442221 w 447771"/>
              <a:gd name="connsiteY42" fmla="*/ 469094 h 680339"/>
              <a:gd name="connsiteX43" fmla="*/ 417551 w 447771"/>
              <a:gd name="connsiteY43" fmla="*/ 447472 h 680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47771" h="680339">
                <a:moveTo>
                  <a:pt x="417551" y="447472"/>
                </a:moveTo>
                <a:cubicBezTo>
                  <a:pt x="406941" y="443757"/>
                  <a:pt x="395348" y="443958"/>
                  <a:pt x="384881" y="448043"/>
                </a:cubicBezTo>
                <a:cubicBezTo>
                  <a:pt x="372708" y="452930"/>
                  <a:pt x="362897" y="462359"/>
                  <a:pt x="357544" y="474332"/>
                </a:cubicBezTo>
                <a:lnTo>
                  <a:pt x="357544" y="475190"/>
                </a:lnTo>
                <a:cubicBezTo>
                  <a:pt x="344275" y="506299"/>
                  <a:pt x="324149" y="534007"/>
                  <a:pt x="298679" y="556247"/>
                </a:cubicBezTo>
                <a:cubicBezTo>
                  <a:pt x="278000" y="575793"/>
                  <a:pt x="250911" y="587137"/>
                  <a:pt x="222479" y="588156"/>
                </a:cubicBezTo>
                <a:cubicBezTo>
                  <a:pt x="207297" y="589261"/>
                  <a:pt x="192114" y="585947"/>
                  <a:pt x="178760" y="578631"/>
                </a:cubicBezTo>
                <a:cubicBezTo>
                  <a:pt x="165139" y="570592"/>
                  <a:pt x="153385" y="559753"/>
                  <a:pt x="144279" y="546818"/>
                </a:cubicBezTo>
                <a:cubicBezTo>
                  <a:pt x="133545" y="531769"/>
                  <a:pt x="124772" y="515414"/>
                  <a:pt x="118181" y="498145"/>
                </a:cubicBezTo>
                <a:cubicBezTo>
                  <a:pt x="110980" y="479571"/>
                  <a:pt x="105246" y="460464"/>
                  <a:pt x="101036" y="440995"/>
                </a:cubicBezTo>
                <a:cubicBezTo>
                  <a:pt x="96988" y="422136"/>
                  <a:pt x="94025" y="403047"/>
                  <a:pt x="92177" y="383845"/>
                </a:cubicBezTo>
                <a:cubicBezTo>
                  <a:pt x="90472" y="368319"/>
                  <a:pt x="89929" y="352689"/>
                  <a:pt x="90558" y="337077"/>
                </a:cubicBezTo>
                <a:cubicBezTo>
                  <a:pt x="91377" y="308636"/>
                  <a:pt x="94559" y="280308"/>
                  <a:pt x="100083" y="252400"/>
                </a:cubicBezTo>
                <a:cubicBezTo>
                  <a:pt x="105198" y="225073"/>
                  <a:pt x="113047" y="198336"/>
                  <a:pt x="123514" y="172581"/>
                </a:cubicBezTo>
                <a:cubicBezTo>
                  <a:pt x="131868" y="151464"/>
                  <a:pt x="144079" y="132080"/>
                  <a:pt x="159519" y="115431"/>
                </a:cubicBezTo>
                <a:cubicBezTo>
                  <a:pt x="170740" y="102905"/>
                  <a:pt x="186151" y="94914"/>
                  <a:pt x="202858" y="92952"/>
                </a:cubicBezTo>
                <a:cubicBezTo>
                  <a:pt x="213059" y="92399"/>
                  <a:pt x="223242" y="94399"/>
                  <a:pt x="232481" y="98762"/>
                </a:cubicBezTo>
                <a:cubicBezTo>
                  <a:pt x="242853" y="103667"/>
                  <a:pt x="252302" y="110335"/>
                  <a:pt x="260389" y="118479"/>
                </a:cubicBezTo>
                <a:cubicBezTo>
                  <a:pt x="268723" y="126803"/>
                  <a:pt x="275610" y="136462"/>
                  <a:pt x="280772" y="147054"/>
                </a:cubicBezTo>
                <a:cubicBezTo>
                  <a:pt x="285811" y="157093"/>
                  <a:pt x="289497" y="167761"/>
                  <a:pt x="291726" y="178772"/>
                </a:cubicBezTo>
                <a:lnTo>
                  <a:pt x="291726" y="179915"/>
                </a:lnTo>
                <a:cubicBezTo>
                  <a:pt x="294260" y="192078"/>
                  <a:pt x="301261" y="202851"/>
                  <a:pt x="311348" y="210109"/>
                </a:cubicBezTo>
                <a:cubicBezTo>
                  <a:pt x="320768" y="216777"/>
                  <a:pt x="332445" y="219443"/>
                  <a:pt x="343828" y="217538"/>
                </a:cubicBezTo>
                <a:cubicBezTo>
                  <a:pt x="355125" y="215824"/>
                  <a:pt x="365345" y="209861"/>
                  <a:pt x="372403" y="200870"/>
                </a:cubicBezTo>
                <a:cubicBezTo>
                  <a:pt x="380061" y="190631"/>
                  <a:pt x="383471" y="177838"/>
                  <a:pt x="381928" y="165151"/>
                </a:cubicBezTo>
                <a:lnTo>
                  <a:pt x="381928" y="163722"/>
                </a:lnTo>
                <a:cubicBezTo>
                  <a:pt x="378280" y="141510"/>
                  <a:pt x="370698" y="120126"/>
                  <a:pt x="359544" y="100572"/>
                </a:cubicBezTo>
                <a:cubicBezTo>
                  <a:pt x="348353" y="80369"/>
                  <a:pt x="334046" y="62043"/>
                  <a:pt x="317158" y="46279"/>
                </a:cubicBezTo>
                <a:cubicBezTo>
                  <a:pt x="300680" y="30848"/>
                  <a:pt x="281544" y="18523"/>
                  <a:pt x="260675" y="9893"/>
                </a:cubicBezTo>
                <a:cubicBezTo>
                  <a:pt x="239472" y="1035"/>
                  <a:pt x="216355" y="-2241"/>
                  <a:pt x="193524" y="368"/>
                </a:cubicBezTo>
                <a:cubicBezTo>
                  <a:pt x="160100" y="4540"/>
                  <a:pt x="128696" y="18685"/>
                  <a:pt x="103417" y="40945"/>
                </a:cubicBezTo>
                <a:cubicBezTo>
                  <a:pt x="78557" y="63291"/>
                  <a:pt x="58297" y="90275"/>
                  <a:pt x="43790" y="120384"/>
                </a:cubicBezTo>
                <a:cubicBezTo>
                  <a:pt x="27798" y="153607"/>
                  <a:pt x="16425" y="188859"/>
                  <a:pt x="9977" y="225159"/>
                </a:cubicBezTo>
                <a:cubicBezTo>
                  <a:pt x="-4063" y="299091"/>
                  <a:pt x="-4254" y="374987"/>
                  <a:pt x="9405" y="448996"/>
                </a:cubicBezTo>
                <a:cubicBezTo>
                  <a:pt x="15682" y="487144"/>
                  <a:pt x="27484" y="524177"/>
                  <a:pt x="44457" y="558915"/>
                </a:cubicBezTo>
                <a:cubicBezTo>
                  <a:pt x="60831" y="592233"/>
                  <a:pt x="84110" y="621685"/>
                  <a:pt x="112751" y="645306"/>
                </a:cubicBezTo>
                <a:cubicBezTo>
                  <a:pt x="141574" y="668500"/>
                  <a:pt x="177683" y="680720"/>
                  <a:pt x="214669" y="679787"/>
                </a:cubicBezTo>
                <a:lnTo>
                  <a:pt x="222575" y="679787"/>
                </a:lnTo>
                <a:cubicBezTo>
                  <a:pt x="245673" y="678882"/>
                  <a:pt x="268485" y="674243"/>
                  <a:pt x="290107" y="666071"/>
                </a:cubicBezTo>
                <a:cubicBezTo>
                  <a:pt x="312919" y="657632"/>
                  <a:pt x="334389" y="645926"/>
                  <a:pt x="353829" y="631304"/>
                </a:cubicBezTo>
                <a:cubicBezTo>
                  <a:pt x="374232" y="615998"/>
                  <a:pt x="392272" y="597767"/>
                  <a:pt x="407360" y="577202"/>
                </a:cubicBezTo>
                <a:cubicBezTo>
                  <a:pt x="423247" y="555714"/>
                  <a:pt x="435592" y="531816"/>
                  <a:pt x="443936" y="506432"/>
                </a:cubicBezTo>
                <a:cubicBezTo>
                  <a:pt x="448650" y="494297"/>
                  <a:pt x="448031" y="480743"/>
                  <a:pt x="442221" y="469094"/>
                </a:cubicBezTo>
                <a:cubicBezTo>
                  <a:pt x="437059" y="458997"/>
                  <a:pt x="428238" y="451263"/>
                  <a:pt x="417551" y="447472"/>
                </a:cubicBezTo>
                <a:close/>
              </a:path>
            </a:pathLst>
          </a:custGeom>
          <a:solidFill>
            <a:srgbClr val="00AAD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4666459C-E6EF-4856-836A-E0D877D562BE}"/>
              </a:ext>
            </a:extLst>
          </p:cNvPr>
          <p:cNvSpPr/>
          <p:nvPr/>
        </p:nvSpPr>
        <p:spPr>
          <a:xfrm>
            <a:off x="1444111" y="2981201"/>
            <a:ext cx="384391" cy="681419"/>
          </a:xfrm>
          <a:custGeom>
            <a:avLst/>
            <a:gdLst>
              <a:gd name="connsiteX0" fmla="*/ 375022 w 384391"/>
              <a:gd name="connsiteY0" fmla="*/ 445840 h 681419"/>
              <a:gd name="connsiteX1" fmla="*/ 358639 w 384391"/>
              <a:gd name="connsiteY1" fmla="*/ 380022 h 681419"/>
              <a:gd name="connsiteX2" fmla="*/ 325016 w 384391"/>
              <a:gd name="connsiteY2" fmla="*/ 323825 h 681419"/>
              <a:gd name="connsiteX3" fmla="*/ 200714 w 384391"/>
              <a:gd name="connsiteY3" fmla="*/ 272199 h 681419"/>
              <a:gd name="connsiteX4" fmla="*/ 118514 w 384391"/>
              <a:gd name="connsiteY4" fmla="*/ 290582 h 681419"/>
              <a:gd name="connsiteX5" fmla="*/ 94701 w 384391"/>
              <a:gd name="connsiteY5" fmla="*/ 304775 h 681419"/>
              <a:gd name="connsiteX6" fmla="*/ 94701 w 384391"/>
              <a:gd name="connsiteY6" fmla="*/ 252292 h 681419"/>
              <a:gd name="connsiteX7" fmla="*/ 94225 w 384391"/>
              <a:gd name="connsiteY7" fmla="*/ 179425 h 681419"/>
              <a:gd name="connsiteX8" fmla="*/ 94225 w 384391"/>
              <a:gd name="connsiteY8" fmla="*/ 42551 h 681419"/>
              <a:gd name="connsiteX9" fmla="*/ 77842 w 384391"/>
              <a:gd name="connsiteY9" fmla="*/ 9880 h 681419"/>
              <a:gd name="connsiteX10" fmla="*/ 46790 w 384391"/>
              <a:gd name="connsiteY10" fmla="*/ -502 h 681419"/>
              <a:gd name="connsiteX11" fmla="*/ 16310 w 384391"/>
              <a:gd name="connsiteY11" fmla="*/ 9023 h 681419"/>
              <a:gd name="connsiteX12" fmla="*/ -644 w 384391"/>
              <a:gd name="connsiteY12" fmla="*/ 43789 h 681419"/>
              <a:gd name="connsiteX13" fmla="*/ -73 w 384391"/>
              <a:gd name="connsiteY13" fmla="*/ 197237 h 681419"/>
              <a:gd name="connsiteX14" fmla="*/ 1547 w 384391"/>
              <a:gd name="connsiteY14" fmla="*/ 343065 h 681419"/>
              <a:gd name="connsiteX15" fmla="*/ 3166 w 384391"/>
              <a:gd name="connsiteY15" fmla="*/ 489083 h 681419"/>
              <a:gd name="connsiteX16" fmla="*/ 4785 w 384391"/>
              <a:gd name="connsiteY16" fmla="*/ 642721 h 681419"/>
              <a:gd name="connsiteX17" fmla="*/ 23835 w 384391"/>
              <a:gd name="connsiteY17" fmla="*/ 674344 h 681419"/>
              <a:gd name="connsiteX18" fmla="*/ 50410 w 384391"/>
              <a:gd name="connsiteY18" fmla="*/ 680917 h 681419"/>
              <a:gd name="connsiteX19" fmla="*/ 53458 w 384391"/>
              <a:gd name="connsiteY19" fmla="*/ 680917 h 681419"/>
              <a:gd name="connsiteX20" fmla="*/ 81557 w 384391"/>
              <a:gd name="connsiteY20" fmla="*/ 671963 h 681419"/>
              <a:gd name="connsiteX21" fmla="*/ 99273 w 384391"/>
              <a:gd name="connsiteY21" fmla="*/ 640245 h 681419"/>
              <a:gd name="connsiteX22" fmla="*/ 97083 w 384391"/>
              <a:gd name="connsiteY22" fmla="*/ 512419 h 681419"/>
              <a:gd name="connsiteX23" fmla="*/ 131182 w 384391"/>
              <a:gd name="connsiteY23" fmla="*/ 392214 h 681419"/>
              <a:gd name="connsiteX24" fmla="*/ 199095 w 384391"/>
              <a:gd name="connsiteY24" fmla="*/ 359638 h 681419"/>
              <a:gd name="connsiteX25" fmla="*/ 256245 w 384391"/>
              <a:gd name="connsiteY25" fmla="*/ 386309 h 681419"/>
              <a:gd name="connsiteX26" fmla="*/ 286058 w 384391"/>
              <a:gd name="connsiteY26" fmla="*/ 455269 h 681419"/>
              <a:gd name="connsiteX27" fmla="*/ 291868 w 384391"/>
              <a:gd name="connsiteY27" fmla="*/ 544804 h 681419"/>
              <a:gd name="connsiteX28" fmla="*/ 292440 w 384391"/>
              <a:gd name="connsiteY28" fmla="*/ 637292 h 681419"/>
              <a:gd name="connsiteX29" fmla="*/ 309871 w 384391"/>
              <a:gd name="connsiteY29" fmla="*/ 668344 h 681419"/>
              <a:gd name="connsiteX30" fmla="*/ 367021 w 384391"/>
              <a:gd name="connsiteY30" fmla="*/ 667296 h 681419"/>
              <a:gd name="connsiteX31" fmla="*/ 383689 w 384391"/>
              <a:gd name="connsiteY31" fmla="*/ 636244 h 681419"/>
              <a:gd name="connsiteX32" fmla="*/ 382642 w 384391"/>
              <a:gd name="connsiteY32" fmla="*/ 544138 h 681419"/>
              <a:gd name="connsiteX33" fmla="*/ 375022 w 384391"/>
              <a:gd name="connsiteY33" fmla="*/ 445840 h 681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84391" h="681419">
                <a:moveTo>
                  <a:pt x="375022" y="445840"/>
                </a:moveTo>
                <a:cubicBezTo>
                  <a:pt x="372117" y="423342"/>
                  <a:pt x="366611" y="401253"/>
                  <a:pt x="358639" y="380022"/>
                </a:cubicBezTo>
                <a:cubicBezTo>
                  <a:pt x="351066" y="359343"/>
                  <a:pt x="339656" y="340274"/>
                  <a:pt x="325016" y="323825"/>
                </a:cubicBezTo>
                <a:cubicBezTo>
                  <a:pt x="293793" y="288324"/>
                  <a:pt x="247901" y="269265"/>
                  <a:pt x="200714" y="272199"/>
                </a:cubicBezTo>
                <a:cubicBezTo>
                  <a:pt x="172301" y="272294"/>
                  <a:pt x="144259" y="278562"/>
                  <a:pt x="118514" y="290582"/>
                </a:cubicBezTo>
                <a:cubicBezTo>
                  <a:pt x="110236" y="294707"/>
                  <a:pt x="102274" y="299450"/>
                  <a:pt x="94701" y="304775"/>
                </a:cubicBezTo>
                <a:cubicBezTo>
                  <a:pt x="94701" y="285725"/>
                  <a:pt x="94701" y="268008"/>
                  <a:pt x="94701" y="252292"/>
                </a:cubicBezTo>
                <a:cubicBezTo>
                  <a:pt x="94701" y="225812"/>
                  <a:pt x="94225" y="201523"/>
                  <a:pt x="94225" y="179425"/>
                </a:cubicBezTo>
                <a:lnTo>
                  <a:pt x="94225" y="42551"/>
                </a:lnTo>
                <a:cubicBezTo>
                  <a:pt x="94368" y="29654"/>
                  <a:pt x="88262" y="17481"/>
                  <a:pt x="77842" y="9880"/>
                </a:cubicBezTo>
                <a:cubicBezTo>
                  <a:pt x="68926" y="3089"/>
                  <a:pt x="58001" y="-568"/>
                  <a:pt x="46790" y="-502"/>
                </a:cubicBezTo>
                <a:cubicBezTo>
                  <a:pt x="35894" y="-521"/>
                  <a:pt x="25254" y="2803"/>
                  <a:pt x="16310" y="9023"/>
                </a:cubicBezTo>
                <a:cubicBezTo>
                  <a:pt x="5042" y="16919"/>
                  <a:pt x="-1359" y="30054"/>
                  <a:pt x="-644" y="43789"/>
                </a:cubicBezTo>
                <a:cubicBezTo>
                  <a:pt x="-644" y="96939"/>
                  <a:pt x="-454" y="148088"/>
                  <a:pt x="-73" y="197237"/>
                </a:cubicBezTo>
                <a:cubicBezTo>
                  <a:pt x="308" y="246386"/>
                  <a:pt x="851" y="294992"/>
                  <a:pt x="1547" y="343065"/>
                </a:cubicBezTo>
                <a:cubicBezTo>
                  <a:pt x="2309" y="390947"/>
                  <a:pt x="2852" y="439620"/>
                  <a:pt x="3166" y="489083"/>
                </a:cubicBezTo>
                <a:cubicBezTo>
                  <a:pt x="3166" y="538613"/>
                  <a:pt x="4118" y="589953"/>
                  <a:pt x="4785" y="642721"/>
                </a:cubicBezTo>
                <a:cubicBezTo>
                  <a:pt x="4623" y="656028"/>
                  <a:pt x="11995" y="668268"/>
                  <a:pt x="23835" y="674344"/>
                </a:cubicBezTo>
                <a:cubicBezTo>
                  <a:pt x="32017" y="678688"/>
                  <a:pt x="41142" y="680945"/>
                  <a:pt x="50410" y="680917"/>
                </a:cubicBezTo>
                <a:lnTo>
                  <a:pt x="53458" y="680917"/>
                </a:lnTo>
                <a:cubicBezTo>
                  <a:pt x="63431" y="680364"/>
                  <a:pt x="73099" y="677278"/>
                  <a:pt x="81557" y="671963"/>
                </a:cubicBezTo>
                <a:cubicBezTo>
                  <a:pt x="92739" y="665353"/>
                  <a:pt x="99502" y="653237"/>
                  <a:pt x="99273" y="640245"/>
                </a:cubicBezTo>
                <a:lnTo>
                  <a:pt x="97083" y="512419"/>
                </a:lnTo>
                <a:cubicBezTo>
                  <a:pt x="101178" y="455936"/>
                  <a:pt x="112703" y="415455"/>
                  <a:pt x="131182" y="392214"/>
                </a:cubicBezTo>
                <a:cubicBezTo>
                  <a:pt x="147193" y="370973"/>
                  <a:pt x="172511" y="358829"/>
                  <a:pt x="199095" y="359638"/>
                </a:cubicBezTo>
                <a:cubicBezTo>
                  <a:pt x="221212" y="359343"/>
                  <a:pt x="242262" y="369163"/>
                  <a:pt x="256245" y="386309"/>
                </a:cubicBezTo>
                <a:cubicBezTo>
                  <a:pt x="273057" y="405672"/>
                  <a:pt x="283468" y="429761"/>
                  <a:pt x="286058" y="455269"/>
                </a:cubicBezTo>
                <a:cubicBezTo>
                  <a:pt x="289659" y="484987"/>
                  <a:pt x="291592" y="514877"/>
                  <a:pt x="291868" y="544804"/>
                </a:cubicBezTo>
                <a:cubicBezTo>
                  <a:pt x="291868" y="576046"/>
                  <a:pt x="292440" y="606812"/>
                  <a:pt x="292440" y="637292"/>
                </a:cubicBezTo>
                <a:cubicBezTo>
                  <a:pt x="292126" y="650056"/>
                  <a:pt x="298812" y="661962"/>
                  <a:pt x="309871" y="668344"/>
                </a:cubicBezTo>
                <a:cubicBezTo>
                  <a:pt x="327616" y="678707"/>
                  <a:pt x="349666" y="678307"/>
                  <a:pt x="367021" y="667296"/>
                </a:cubicBezTo>
                <a:cubicBezTo>
                  <a:pt x="377565" y="660524"/>
                  <a:pt x="383870" y="648779"/>
                  <a:pt x="383689" y="636244"/>
                </a:cubicBezTo>
                <a:cubicBezTo>
                  <a:pt x="383689" y="608241"/>
                  <a:pt x="383689" y="577285"/>
                  <a:pt x="382642" y="544138"/>
                </a:cubicBezTo>
                <a:cubicBezTo>
                  <a:pt x="381975" y="511257"/>
                  <a:pt x="379432" y="478434"/>
                  <a:pt x="375022" y="445840"/>
                </a:cubicBezTo>
                <a:close/>
              </a:path>
            </a:pathLst>
          </a:custGeom>
          <a:solidFill>
            <a:srgbClr val="00AAD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A6C2E6B9-7953-4CA1-83AE-6B50CD50FE52}"/>
              </a:ext>
            </a:extLst>
          </p:cNvPr>
          <p:cNvSpPr/>
          <p:nvPr/>
        </p:nvSpPr>
        <p:spPr>
          <a:xfrm>
            <a:off x="1900150" y="3224816"/>
            <a:ext cx="97627" cy="447134"/>
          </a:xfrm>
          <a:custGeom>
            <a:avLst/>
            <a:gdLst>
              <a:gd name="connsiteX0" fmla="*/ 94814 w 97627"/>
              <a:gd name="connsiteY0" fmla="*/ 223942 h 447134"/>
              <a:gd name="connsiteX1" fmla="*/ 93099 w 97627"/>
              <a:gd name="connsiteY1" fmla="*/ 138217 h 447134"/>
              <a:gd name="connsiteX2" fmla="*/ 93099 w 97627"/>
              <a:gd name="connsiteY2" fmla="*/ 45729 h 447134"/>
              <a:gd name="connsiteX3" fmla="*/ 76716 w 97627"/>
              <a:gd name="connsiteY3" fmla="*/ 9820 h 447134"/>
              <a:gd name="connsiteX4" fmla="*/ 15661 w 97627"/>
              <a:gd name="connsiteY4" fmla="*/ 9820 h 447134"/>
              <a:gd name="connsiteX5" fmla="*/ -627 w 97627"/>
              <a:gd name="connsiteY5" fmla="*/ 45729 h 447134"/>
              <a:gd name="connsiteX6" fmla="*/ -627 w 97627"/>
              <a:gd name="connsiteY6" fmla="*/ 138788 h 447134"/>
              <a:gd name="connsiteX7" fmla="*/ 1564 w 97627"/>
              <a:gd name="connsiteY7" fmla="*/ 311096 h 447134"/>
              <a:gd name="connsiteX8" fmla="*/ 2136 w 97627"/>
              <a:gd name="connsiteY8" fmla="*/ 403583 h 447134"/>
              <a:gd name="connsiteX9" fmla="*/ 19090 w 97627"/>
              <a:gd name="connsiteY9" fmla="*/ 437302 h 447134"/>
              <a:gd name="connsiteX10" fmla="*/ 79955 w 97627"/>
              <a:gd name="connsiteY10" fmla="*/ 437302 h 447134"/>
              <a:gd name="connsiteX11" fmla="*/ 96909 w 97627"/>
              <a:gd name="connsiteY11" fmla="*/ 403583 h 447134"/>
              <a:gd name="connsiteX12" fmla="*/ 96909 w 97627"/>
              <a:gd name="connsiteY12" fmla="*/ 310620 h 447134"/>
              <a:gd name="connsiteX13" fmla="*/ 94814 w 97627"/>
              <a:gd name="connsiteY13" fmla="*/ 223942 h 4471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7627" h="447134">
                <a:moveTo>
                  <a:pt x="94814" y="223942"/>
                </a:moveTo>
                <a:cubicBezTo>
                  <a:pt x="94052" y="195681"/>
                  <a:pt x="93481" y="167106"/>
                  <a:pt x="93099" y="138217"/>
                </a:cubicBezTo>
                <a:cubicBezTo>
                  <a:pt x="93099" y="109642"/>
                  <a:pt x="93099" y="78400"/>
                  <a:pt x="93099" y="45729"/>
                </a:cubicBezTo>
                <a:cubicBezTo>
                  <a:pt x="93851" y="31794"/>
                  <a:pt x="87727" y="18383"/>
                  <a:pt x="76716" y="9820"/>
                </a:cubicBezTo>
                <a:cubicBezTo>
                  <a:pt x="58695" y="-3944"/>
                  <a:pt x="33682" y="-3944"/>
                  <a:pt x="15661" y="9820"/>
                </a:cubicBezTo>
                <a:cubicBezTo>
                  <a:pt x="4660" y="18383"/>
                  <a:pt x="-1436" y="31813"/>
                  <a:pt x="-627" y="45729"/>
                </a:cubicBezTo>
                <a:cubicBezTo>
                  <a:pt x="-627" y="78590"/>
                  <a:pt x="-627" y="109546"/>
                  <a:pt x="-627" y="138788"/>
                </a:cubicBezTo>
                <a:lnTo>
                  <a:pt x="1564" y="311096"/>
                </a:lnTo>
                <a:cubicBezTo>
                  <a:pt x="1945" y="340175"/>
                  <a:pt x="2136" y="371008"/>
                  <a:pt x="2136" y="403583"/>
                </a:cubicBezTo>
                <a:cubicBezTo>
                  <a:pt x="1707" y="416966"/>
                  <a:pt x="8089" y="429663"/>
                  <a:pt x="19090" y="437302"/>
                </a:cubicBezTo>
                <a:cubicBezTo>
                  <a:pt x="37473" y="449741"/>
                  <a:pt x="61571" y="449741"/>
                  <a:pt x="79955" y="437302"/>
                </a:cubicBezTo>
                <a:cubicBezTo>
                  <a:pt x="90956" y="429663"/>
                  <a:pt x="97338" y="416966"/>
                  <a:pt x="96909" y="403583"/>
                </a:cubicBezTo>
                <a:cubicBezTo>
                  <a:pt x="96909" y="370817"/>
                  <a:pt x="96909" y="339766"/>
                  <a:pt x="96909" y="310620"/>
                </a:cubicBezTo>
                <a:cubicBezTo>
                  <a:pt x="96909" y="281473"/>
                  <a:pt x="95480" y="252041"/>
                  <a:pt x="94814" y="223942"/>
                </a:cubicBezTo>
                <a:close/>
              </a:path>
            </a:pathLst>
          </a:custGeom>
          <a:solidFill>
            <a:srgbClr val="00AAD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3487A71F-42CD-4C55-820C-7F2C5B02556C}"/>
              </a:ext>
            </a:extLst>
          </p:cNvPr>
          <p:cNvSpPr/>
          <p:nvPr/>
        </p:nvSpPr>
        <p:spPr>
          <a:xfrm>
            <a:off x="1899735" y="3114252"/>
            <a:ext cx="91560" cy="91654"/>
          </a:xfrm>
          <a:custGeom>
            <a:avLst/>
            <a:gdLst>
              <a:gd name="connsiteX0" fmla="*/ 44461 w 91560"/>
              <a:gd name="connsiteY0" fmla="*/ 91142 h 91654"/>
              <a:gd name="connsiteX1" fmla="*/ 77608 w 91560"/>
              <a:gd name="connsiteY1" fmla="*/ 77902 h 91654"/>
              <a:gd name="connsiteX2" fmla="*/ 90847 w 91560"/>
              <a:gd name="connsiteY2" fmla="*/ 45898 h 91654"/>
              <a:gd name="connsiteX3" fmla="*/ 46775 w 91560"/>
              <a:gd name="connsiteY3" fmla="*/ -488 h 91654"/>
              <a:gd name="connsiteX4" fmla="*/ 44461 w 91560"/>
              <a:gd name="connsiteY4" fmla="*/ -488 h 91654"/>
              <a:gd name="connsiteX5" fmla="*/ 12456 w 91560"/>
              <a:gd name="connsiteY5" fmla="*/ 12752 h 91654"/>
              <a:gd name="connsiteX6" fmla="*/ -688 w 91560"/>
              <a:gd name="connsiteY6" fmla="*/ 45898 h 91654"/>
              <a:gd name="connsiteX7" fmla="*/ 44175 w 91560"/>
              <a:gd name="connsiteY7" fmla="*/ 91142 h 91654"/>
              <a:gd name="connsiteX8" fmla="*/ 44461 w 91560"/>
              <a:gd name="connsiteY8" fmla="*/ 91142 h 91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1560" h="91654">
                <a:moveTo>
                  <a:pt x="44461" y="91142"/>
                </a:moveTo>
                <a:cubicBezTo>
                  <a:pt x="56843" y="91399"/>
                  <a:pt x="68806" y="86627"/>
                  <a:pt x="77608" y="77902"/>
                </a:cubicBezTo>
                <a:cubicBezTo>
                  <a:pt x="86180" y="69472"/>
                  <a:pt x="90961" y="57919"/>
                  <a:pt x="90847" y="45898"/>
                </a:cubicBezTo>
                <a:cubicBezTo>
                  <a:pt x="91485" y="20924"/>
                  <a:pt x="71759" y="150"/>
                  <a:pt x="46775" y="-488"/>
                </a:cubicBezTo>
                <a:cubicBezTo>
                  <a:pt x="46004" y="-508"/>
                  <a:pt x="45232" y="-508"/>
                  <a:pt x="44461" y="-488"/>
                </a:cubicBezTo>
                <a:cubicBezTo>
                  <a:pt x="32440" y="-603"/>
                  <a:pt x="20886" y="4179"/>
                  <a:pt x="12456" y="12752"/>
                </a:cubicBezTo>
                <a:cubicBezTo>
                  <a:pt x="3798" y="21581"/>
                  <a:pt x="-945" y="33535"/>
                  <a:pt x="-688" y="45898"/>
                </a:cubicBezTo>
                <a:cubicBezTo>
                  <a:pt x="-793" y="70778"/>
                  <a:pt x="19295" y="91037"/>
                  <a:pt x="44175" y="91142"/>
                </a:cubicBezTo>
                <a:cubicBezTo>
                  <a:pt x="44270" y="91142"/>
                  <a:pt x="44365" y="91142"/>
                  <a:pt x="44461" y="91142"/>
                </a:cubicBezTo>
                <a:close/>
              </a:path>
            </a:pathLst>
          </a:custGeom>
          <a:solidFill>
            <a:srgbClr val="00AAD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B4D76599-A7B1-4981-B2AF-E085A8B488F4}"/>
              </a:ext>
            </a:extLst>
          </p:cNvPr>
          <p:cNvSpPr/>
          <p:nvPr/>
        </p:nvSpPr>
        <p:spPr>
          <a:xfrm>
            <a:off x="2037349" y="2970092"/>
            <a:ext cx="357492" cy="697009"/>
          </a:xfrm>
          <a:custGeom>
            <a:avLst/>
            <a:gdLst>
              <a:gd name="connsiteX0" fmla="*/ 181072 w 357492"/>
              <a:gd name="connsiteY0" fmla="*/ 138718 h 697009"/>
              <a:gd name="connsiteX1" fmla="*/ 196503 w 357492"/>
              <a:gd name="connsiteY1" fmla="*/ 103286 h 697009"/>
              <a:gd name="connsiteX2" fmla="*/ 212219 w 357492"/>
              <a:gd name="connsiteY2" fmla="*/ 89379 h 697009"/>
              <a:gd name="connsiteX3" fmla="*/ 228126 w 357492"/>
              <a:gd name="connsiteY3" fmla="*/ 86807 h 697009"/>
              <a:gd name="connsiteX4" fmla="*/ 229173 w 357492"/>
              <a:gd name="connsiteY4" fmla="*/ 86807 h 697009"/>
              <a:gd name="connsiteX5" fmla="*/ 274798 w 357492"/>
              <a:gd name="connsiteY5" fmla="*/ 123764 h 697009"/>
              <a:gd name="connsiteX6" fmla="*/ 305183 w 357492"/>
              <a:gd name="connsiteY6" fmla="*/ 145958 h 697009"/>
              <a:gd name="connsiteX7" fmla="*/ 336139 w 357492"/>
              <a:gd name="connsiteY7" fmla="*/ 139957 h 697009"/>
              <a:gd name="connsiteX8" fmla="*/ 354617 w 357492"/>
              <a:gd name="connsiteY8" fmla="*/ 116144 h 697009"/>
              <a:gd name="connsiteX9" fmla="*/ 349855 w 357492"/>
              <a:gd name="connsiteY9" fmla="*/ 79854 h 697009"/>
              <a:gd name="connsiteX10" fmla="*/ 301564 w 357492"/>
              <a:gd name="connsiteY10" fmla="*/ 23276 h 697009"/>
              <a:gd name="connsiteX11" fmla="*/ 226507 w 357492"/>
              <a:gd name="connsiteY11" fmla="*/ -442 h 697009"/>
              <a:gd name="connsiteX12" fmla="*/ 176881 w 357492"/>
              <a:gd name="connsiteY12" fmla="*/ 9083 h 697009"/>
              <a:gd name="connsiteX13" fmla="*/ 127827 w 357492"/>
              <a:gd name="connsiteY13" fmla="*/ 43659 h 697009"/>
              <a:gd name="connsiteX14" fmla="*/ 93251 w 357492"/>
              <a:gd name="connsiteY14" fmla="*/ 109096 h 697009"/>
              <a:gd name="connsiteX15" fmla="*/ 80964 w 357492"/>
              <a:gd name="connsiteY15" fmla="*/ 209680 h 697009"/>
              <a:gd name="connsiteX16" fmla="*/ 80964 w 357492"/>
              <a:gd name="connsiteY16" fmla="*/ 250066 h 697009"/>
              <a:gd name="connsiteX17" fmla="*/ 80964 w 357492"/>
              <a:gd name="connsiteY17" fmla="*/ 269878 h 697009"/>
              <a:gd name="connsiteX18" fmla="*/ 42864 w 357492"/>
              <a:gd name="connsiteY18" fmla="*/ 271402 h 697009"/>
              <a:gd name="connsiteX19" fmla="*/ 9146 w 357492"/>
              <a:gd name="connsiteY19" fmla="*/ 286737 h 697009"/>
              <a:gd name="connsiteX20" fmla="*/ -379 w 357492"/>
              <a:gd name="connsiteY20" fmla="*/ 318265 h 697009"/>
              <a:gd name="connsiteX21" fmla="*/ 14289 w 357492"/>
              <a:gd name="connsiteY21" fmla="*/ 346269 h 697009"/>
              <a:gd name="connsiteX22" fmla="*/ 48674 w 357492"/>
              <a:gd name="connsiteY22" fmla="*/ 358556 h 697009"/>
              <a:gd name="connsiteX23" fmla="*/ 48674 w 357492"/>
              <a:gd name="connsiteY23" fmla="*/ 358556 h 697009"/>
              <a:gd name="connsiteX24" fmla="*/ 83726 w 357492"/>
              <a:gd name="connsiteY24" fmla="*/ 357127 h 697009"/>
              <a:gd name="connsiteX25" fmla="*/ 86679 w 357492"/>
              <a:gd name="connsiteY25" fmla="*/ 490477 h 697009"/>
              <a:gd name="connsiteX26" fmla="*/ 90965 w 357492"/>
              <a:gd name="connsiteY26" fmla="*/ 654116 h 697009"/>
              <a:gd name="connsiteX27" fmla="*/ 105920 w 357492"/>
              <a:gd name="connsiteY27" fmla="*/ 686977 h 697009"/>
              <a:gd name="connsiteX28" fmla="*/ 135733 w 357492"/>
              <a:gd name="connsiteY28" fmla="*/ 696502 h 697009"/>
              <a:gd name="connsiteX29" fmla="*/ 165166 w 357492"/>
              <a:gd name="connsiteY29" fmla="*/ 688692 h 697009"/>
              <a:gd name="connsiteX30" fmla="*/ 186597 w 357492"/>
              <a:gd name="connsiteY30" fmla="*/ 658022 h 697009"/>
              <a:gd name="connsiteX31" fmla="*/ 186597 w 357492"/>
              <a:gd name="connsiteY31" fmla="*/ 656212 h 697009"/>
              <a:gd name="connsiteX32" fmla="*/ 186597 w 357492"/>
              <a:gd name="connsiteY32" fmla="*/ 654307 h 697009"/>
              <a:gd name="connsiteX33" fmla="*/ 182215 w 357492"/>
              <a:gd name="connsiteY33" fmla="*/ 484667 h 697009"/>
              <a:gd name="connsiteX34" fmla="*/ 177262 w 357492"/>
              <a:gd name="connsiteY34" fmla="*/ 353126 h 697009"/>
              <a:gd name="connsiteX35" fmla="*/ 276417 w 357492"/>
              <a:gd name="connsiteY35" fmla="*/ 348555 h 697009"/>
              <a:gd name="connsiteX36" fmla="*/ 278894 w 357492"/>
              <a:gd name="connsiteY36" fmla="*/ 348555 h 697009"/>
              <a:gd name="connsiteX37" fmla="*/ 308517 w 357492"/>
              <a:gd name="connsiteY37" fmla="*/ 331028 h 697009"/>
              <a:gd name="connsiteX38" fmla="*/ 316232 w 357492"/>
              <a:gd name="connsiteY38" fmla="*/ 301596 h 697009"/>
              <a:gd name="connsiteX39" fmla="*/ 303183 w 357492"/>
              <a:gd name="connsiteY39" fmla="*/ 275974 h 697009"/>
              <a:gd name="connsiteX40" fmla="*/ 272893 w 357492"/>
              <a:gd name="connsiteY40" fmla="*/ 262830 h 697009"/>
              <a:gd name="connsiteX41" fmla="*/ 271655 w 357492"/>
              <a:gd name="connsiteY41" fmla="*/ 262830 h 697009"/>
              <a:gd name="connsiteX42" fmla="*/ 174881 w 357492"/>
              <a:gd name="connsiteY42" fmla="*/ 266544 h 697009"/>
              <a:gd name="connsiteX43" fmla="*/ 174881 w 357492"/>
              <a:gd name="connsiteY43" fmla="*/ 246542 h 697009"/>
              <a:gd name="connsiteX44" fmla="*/ 174881 w 357492"/>
              <a:gd name="connsiteY44" fmla="*/ 204537 h 697009"/>
              <a:gd name="connsiteX45" fmla="*/ 181072 w 357492"/>
              <a:gd name="connsiteY45" fmla="*/ 138718 h 697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57492" h="697009">
                <a:moveTo>
                  <a:pt x="181072" y="138718"/>
                </a:moveTo>
                <a:cubicBezTo>
                  <a:pt x="183958" y="126051"/>
                  <a:pt x="189187" y="114030"/>
                  <a:pt x="196503" y="103286"/>
                </a:cubicBezTo>
                <a:cubicBezTo>
                  <a:pt x="200408" y="97333"/>
                  <a:pt x="205837" y="92532"/>
                  <a:pt x="212219" y="89379"/>
                </a:cubicBezTo>
                <a:cubicBezTo>
                  <a:pt x="217238" y="87274"/>
                  <a:pt x="222696" y="86388"/>
                  <a:pt x="228126" y="86807"/>
                </a:cubicBezTo>
                <a:lnTo>
                  <a:pt x="229173" y="86807"/>
                </a:lnTo>
                <a:cubicBezTo>
                  <a:pt x="244794" y="87284"/>
                  <a:pt x="260034" y="99666"/>
                  <a:pt x="274798" y="123764"/>
                </a:cubicBezTo>
                <a:cubicBezTo>
                  <a:pt x="281161" y="135270"/>
                  <a:pt x="292276" y="143396"/>
                  <a:pt x="305183" y="145958"/>
                </a:cubicBezTo>
                <a:cubicBezTo>
                  <a:pt x="315889" y="147948"/>
                  <a:pt x="326948" y="145796"/>
                  <a:pt x="336139" y="139957"/>
                </a:cubicBezTo>
                <a:cubicBezTo>
                  <a:pt x="344835" y="134356"/>
                  <a:pt x="351351" y="125955"/>
                  <a:pt x="354617" y="116144"/>
                </a:cubicBezTo>
                <a:cubicBezTo>
                  <a:pt x="358723" y="103962"/>
                  <a:pt x="356961" y="90570"/>
                  <a:pt x="349855" y="79854"/>
                </a:cubicBezTo>
                <a:cubicBezTo>
                  <a:pt x="337425" y="58147"/>
                  <a:pt x="321042" y="38963"/>
                  <a:pt x="301564" y="23276"/>
                </a:cubicBezTo>
                <a:cubicBezTo>
                  <a:pt x="279970" y="7064"/>
                  <a:pt x="253490" y="-1308"/>
                  <a:pt x="226507" y="-442"/>
                </a:cubicBezTo>
                <a:cubicBezTo>
                  <a:pt x="209533" y="-242"/>
                  <a:pt x="192721" y="2987"/>
                  <a:pt x="176881" y="9083"/>
                </a:cubicBezTo>
                <a:cubicBezTo>
                  <a:pt x="157917" y="16370"/>
                  <a:pt x="141058" y="28248"/>
                  <a:pt x="127827" y="43659"/>
                </a:cubicBezTo>
                <a:cubicBezTo>
                  <a:pt x="111711" y="62719"/>
                  <a:pt x="99919" y="85045"/>
                  <a:pt x="93251" y="109096"/>
                </a:cubicBezTo>
                <a:cubicBezTo>
                  <a:pt x="84269" y="141843"/>
                  <a:pt x="80126" y="175733"/>
                  <a:pt x="80964" y="209680"/>
                </a:cubicBezTo>
                <a:lnTo>
                  <a:pt x="80964" y="250066"/>
                </a:lnTo>
                <a:cubicBezTo>
                  <a:pt x="80964" y="256733"/>
                  <a:pt x="80964" y="263401"/>
                  <a:pt x="80964" y="269878"/>
                </a:cubicBezTo>
                <a:lnTo>
                  <a:pt x="42864" y="271402"/>
                </a:lnTo>
                <a:cubicBezTo>
                  <a:pt x="30015" y="271755"/>
                  <a:pt x="17852" y="277289"/>
                  <a:pt x="9146" y="286737"/>
                </a:cubicBezTo>
                <a:cubicBezTo>
                  <a:pt x="1650" y="295424"/>
                  <a:pt x="-1817" y="306883"/>
                  <a:pt x="-379" y="318265"/>
                </a:cubicBezTo>
                <a:cubicBezTo>
                  <a:pt x="935" y="329075"/>
                  <a:pt x="6155" y="339030"/>
                  <a:pt x="14289" y="346269"/>
                </a:cubicBezTo>
                <a:cubicBezTo>
                  <a:pt x="23700" y="354717"/>
                  <a:pt x="36044" y="359127"/>
                  <a:pt x="48674" y="358556"/>
                </a:cubicBezTo>
                <a:lnTo>
                  <a:pt x="48674" y="358556"/>
                </a:lnTo>
                <a:lnTo>
                  <a:pt x="83726" y="357127"/>
                </a:lnTo>
                <a:cubicBezTo>
                  <a:pt x="84393" y="402180"/>
                  <a:pt x="85346" y="447043"/>
                  <a:pt x="86679" y="490477"/>
                </a:cubicBezTo>
                <a:cubicBezTo>
                  <a:pt x="88080" y="540388"/>
                  <a:pt x="89508" y="594938"/>
                  <a:pt x="90965" y="654116"/>
                </a:cubicBezTo>
                <a:cubicBezTo>
                  <a:pt x="89765" y="666947"/>
                  <a:pt x="95452" y="679453"/>
                  <a:pt x="105920" y="686977"/>
                </a:cubicBezTo>
                <a:cubicBezTo>
                  <a:pt x="114569" y="693293"/>
                  <a:pt x="125027" y="696636"/>
                  <a:pt x="135733" y="696502"/>
                </a:cubicBezTo>
                <a:cubicBezTo>
                  <a:pt x="146049" y="696474"/>
                  <a:pt x="156193" y="693778"/>
                  <a:pt x="165166" y="688692"/>
                </a:cubicBezTo>
                <a:cubicBezTo>
                  <a:pt x="176653" y="682310"/>
                  <a:pt x="184558" y="670995"/>
                  <a:pt x="186597" y="658022"/>
                </a:cubicBezTo>
                <a:lnTo>
                  <a:pt x="186597" y="656212"/>
                </a:lnTo>
                <a:lnTo>
                  <a:pt x="186597" y="654307"/>
                </a:lnTo>
                <a:cubicBezTo>
                  <a:pt x="185835" y="591632"/>
                  <a:pt x="184310" y="534577"/>
                  <a:pt x="182215" y="484667"/>
                </a:cubicBezTo>
                <a:cubicBezTo>
                  <a:pt x="180310" y="440756"/>
                  <a:pt x="178596" y="396656"/>
                  <a:pt x="177262" y="353126"/>
                </a:cubicBezTo>
                <a:lnTo>
                  <a:pt x="276417" y="348555"/>
                </a:lnTo>
                <a:lnTo>
                  <a:pt x="278894" y="348555"/>
                </a:lnTo>
                <a:cubicBezTo>
                  <a:pt x="290705" y="346897"/>
                  <a:pt x="301373" y="340582"/>
                  <a:pt x="308517" y="331028"/>
                </a:cubicBezTo>
                <a:cubicBezTo>
                  <a:pt x="314765" y="322570"/>
                  <a:pt x="317527" y="312036"/>
                  <a:pt x="316232" y="301596"/>
                </a:cubicBezTo>
                <a:cubicBezTo>
                  <a:pt x="314841" y="291842"/>
                  <a:pt x="310260" y="282832"/>
                  <a:pt x="303183" y="275974"/>
                </a:cubicBezTo>
                <a:cubicBezTo>
                  <a:pt x="294981" y="268116"/>
                  <a:pt x="284237" y="263458"/>
                  <a:pt x="272893" y="262830"/>
                </a:cubicBezTo>
                <a:lnTo>
                  <a:pt x="271655" y="262830"/>
                </a:lnTo>
                <a:lnTo>
                  <a:pt x="174881" y="266544"/>
                </a:lnTo>
                <a:cubicBezTo>
                  <a:pt x="174881" y="259972"/>
                  <a:pt x="174881" y="253209"/>
                  <a:pt x="174881" y="246542"/>
                </a:cubicBezTo>
                <a:lnTo>
                  <a:pt x="174881" y="204537"/>
                </a:lnTo>
                <a:cubicBezTo>
                  <a:pt x="174204" y="182429"/>
                  <a:pt x="176290" y="160321"/>
                  <a:pt x="181072" y="138718"/>
                </a:cubicBezTo>
                <a:close/>
              </a:path>
            </a:pathLst>
          </a:custGeom>
          <a:solidFill>
            <a:srgbClr val="00AAD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02CCD386-FC96-4F55-99B4-93B38FEFA908}"/>
              </a:ext>
            </a:extLst>
          </p:cNvPr>
          <p:cNvSpPr/>
          <p:nvPr/>
        </p:nvSpPr>
        <p:spPr>
          <a:xfrm>
            <a:off x="2379867" y="2970187"/>
            <a:ext cx="358306" cy="697008"/>
          </a:xfrm>
          <a:custGeom>
            <a:avLst/>
            <a:gdLst>
              <a:gd name="connsiteX0" fmla="*/ 301564 w 358306"/>
              <a:gd name="connsiteY0" fmla="*/ 23276 h 697008"/>
              <a:gd name="connsiteX1" fmla="*/ 226507 w 358306"/>
              <a:gd name="connsiteY1" fmla="*/ -442 h 697008"/>
              <a:gd name="connsiteX2" fmla="*/ 176882 w 358306"/>
              <a:gd name="connsiteY2" fmla="*/ 9083 h 697008"/>
              <a:gd name="connsiteX3" fmla="*/ 127828 w 358306"/>
              <a:gd name="connsiteY3" fmla="*/ 43659 h 697008"/>
              <a:gd name="connsiteX4" fmla="*/ 93252 w 358306"/>
              <a:gd name="connsiteY4" fmla="*/ 109096 h 697008"/>
              <a:gd name="connsiteX5" fmla="*/ 80965 w 358306"/>
              <a:gd name="connsiteY5" fmla="*/ 209680 h 697008"/>
              <a:gd name="connsiteX6" fmla="*/ 80965 w 358306"/>
              <a:gd name="connsiteY6" fmla="*/ 250066 h 697008"/>
              <a:gd name="connsiteX7" fmla="*/ 80965 w 358306"/>
              <a:gd name="connsiteY7" fmla="*/ 269878 h 697008"/>
              <a:gd name="connsiteX8" fmla="*/ 42865 w 358306"/>
              <a:gd name="connsiteY8" fmla="*/ 271402 h 697008"/>
              <a:gd name="connsiteX9" fmla="*/ 9146 w 358306"/>
              <a:gd name="connsiteY9" fmla="*/ 286737 h 697008"/>
              <a:gd name="connsiteX10" fmla="*/ -379 w 358306"/>
              <a:gd name="connsiteY10" fmla="*/ 318265 h 697008"/>
              <a:gd name="connsiteX11" fmla="*/ 14290 w 358306"/>
              <a:gd name="connsiteY11" fmla="*/ 346268 h 697008"/>
              <a:gd name="connsiteX12" fmla="*/ 48675 w 358306"/>
              <a:gd name="connsiteY12" fmla="*/ 358556 h 697008"/>
              <a:gd name="connsiteX13" fmla="*/ 48675 w 358306"/>
              <a:gd name="connsiteY13" fmla="*/ 358556 h 697008"/>
              <a:gd name="connsiteX14" fmla="*/ 83727 w 358306"/>
              <a:gd name="connsiteY14" fmla="*/ 357127 h 697008"/>
              <a:gd name="connsiteX15" fmla="*/ 86680 w 358306"/>
              <a:gd name="connsiteY15" fmla="*/ 490477 h 697008"/>
              <a:gd name="connsiteX16" fmla="*/ 91061 w 358306"/>
              <a:gd name="connsiteY16" fmla="*/ 654116 h 697008"/>
              <a:gd name="connsiteX17" fmla="*/ 105920 w 358306"/>
              <a:gd name="connsiteY17" fmla="*/ 686977 h 697008"/>
              <a:gd name="connsiteX18" fmla="*/ 135734 w 358306"/>
              <a:gd name="connsiteY18" fmla="*/ 696502 h 697008"/>
              <a:gd name="connsiteX19" fmla="*/ 165166 w 358306"/>
              <a:gd name="connsiteY19" fmla="*/ 688692 h 697008"/>
              <a:gd name="connsiteX20" fmla="*/ 186692 w 358306"/>
              <a:gd name="connsiteY20" fmla="*/ 658022 h 697008"/>
              <a:gd name="connsiteX21" fmla="*/ 186692 w 358306"/>
              <a:gd name="connsiteY21" fmla="*/ 656212 h 697008"/>
              <a:gd name="connsiteX22" fmla="*/ 186692 w 358306"/>
              <a:gd name="connsiteY22" fmla="*/ 654307 h 697008"/>
              <a:gd name="connsiteX23" fmla="*/ 182310 w 358306"/>
              <a:gd name="connsiteY23" fmla="*/ 484667 h 697008"/>
              <a:gd name="connsiteX24" fmla="*/ 177453 w 358306"/>
              <a:gd name="connsiteY24" fmla="*/ 353126 h 697008"/>
              <a:gd name="connsiteX25" fmla="*/ 276513 w 358306"/>
              <a:gd name="connsiteY25" fmla="*/ 348555 h 697008"/>
              <a:gd name="connsiteX26" fmla="*/ 279085 w 358306"/>
              <a:gd name="connsiteY26" fmla="*/ 348555 h 697008"/>
              <a:gd name="connsiteX27" fmla="*/ 308612 w 358306"/>
              <a:gd name="connsiteY27" fmla="*/ 331028 h 697008"/>
              <a:gd name="connsiteX28" fmla="*/ 316327 w 358306"/>
              <a:gd name="connsiteY28" fmla="*/ 301596 h 697008"/>
              <a:gd name="connsiteX29" fmla="*/ 303278 w 358306"/>
              <a:gd name="connsiteY29" fmla="*/ 275974 h 697008"/>
              <a:gd name="connsiteX30" fmla="*/ 272989 w 358306"/>
              <a:gd name="connsiteY30" fmla="*/ 262830 h 697008"/>
              <a:gd name="connsiteX31" fmla="*/ 271750 w 358306"/>
              <a:gd name="connsiteY31" fmla="*/ 262830 h 697008"/>
              <a:gd name="connsiteX32" fmla="*/ 174977 w 358306"/>
              <a:gd name="connsiteY32" fmla="*/ 266544 h 697008"/>
              <a:gd name="connsiteX33" fmla="*/ 174977 w 358306"/>
              <a:gd name="connsiteY33" fmla="*/ 246542 h 697008"/>
              <a:gd name="connsiteX34" fmla="*/ 174977 w 358306"/>
              <a:gd name="connsiteY34" fmla="*/ 204537 h 697008"/>
              <a:gd name="connsiteX35" fmla="*/ 181453 w 358306"/>
              <a:gd name="connsiteY35" fmla="*/ 139005 h 697008"/>
              <a:gd name="connsiteX36" fmla="*/ 196789 w 358306"/>
              <a:gd name="connsiteY36" fmla="*/ 103571 h 697008"/>
              <a:gd name="connsiteX37" fmla="*/ 212505 w 358306"/>
              <a:gd name="connsiteY37" fmla="*/ 89665 h 697008"/>
              <a:gd name="connsiteX38" fmla="*/ 228412 w 358306"/>
              <a:gd name="connsiteY38" fmla="*/ 87093 h 697008"/>
              <a:gd name="connsiteX39" fmla="*/ 229459 w 358306"/>
              <a:gd name="connsiteY39" fmla="*/ 87093 h 697008"/>
              <a:gd name="connsiteX40" fmla="*/ 275084 w 358306"/>
              <a:gd name="connsiteY40" fmla="*/ 124050 h 697008"/>
              <a:gd name="connsiteX41" fmla="*/ 305564 w 358306"/>
              <a:gd name="connsiteY41" fmla="*/ 146243 h 697008"/>
              <a:gd name="connsiteX42" fmla="*/ 336425 w 358306"/>
              <a:gd name="connsiteY42" fmla="*/ 140243 h 697008"/>
              <a:gd name="connsiteX43" fmla="*/ 355475 w 358306"/>
              <a:gd name="connsiteY43" fmla="*/ 116430 h 697008"/>
              <a:gd name="connsiteX44" fmla="*/ 350618 w 358306"/>
              <a:gd name="connsiteY44" fmla="*/ 80140 h 697008"/>
              <a:gd name="connsiteX45" fmla="*/ 301564 w 358306"/>
              <a:gd name="connsiteY45" fmla="*/ 23276 h 697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58306" h="697008">
                <a:moveTo>
                  <a:pt x="301564" y="23276"/>
                </a:moveTo>
                <a:cubicBezTo>
                  <a:pt x="279971" y="7064"/>
                  <a:pt x="253491" y="-1308"/>
                  <a:pt x="226507" y="-442"/>
                </a:cubicBezTo>
                <a:cubicBezTo>
                  <a:pt x="209533" y="-242"/>
                  <a:pt x="192721" y="2987"/>
                  <a:pt x="176882" y="9083"/>
                </a:cubicBezTo>
                <a:cubicBezTo>
                  <a:pt x="157917" y="16370"/>
                  <a:pt x="141058" y="28248"/>
                  <a:pt x="127828" y="43659"/>
                </a:cubicBezTo>
                <a:cubicBezTo>
                  <a:pt x="111778" y="62766"/>
                  <a:pt x="99996" y="85074"/>
                  <a:pt x="93252" y="109096"/>
                </a:cubicBezTo>
                <a:cubicBezTo>
                  <a:pt x="84270" y="141843"/>
                  <a:pt x="80127" y="175733"/>
                  <a:pt x="80965" y="209680"/>
                </a:cubicBezTo>
                <a:lnTo>
                  <a:pt x="80965" y="250066"/>
                </a:lnTo>
                <a:cubicBezTo>
                  <a:pt x="80965" y="256733"/>
                  <a:pt x="80965" y="263401"/>
                  <a:pt x="80965" y="269878"/>
                </a:cubicBezTo>
                <a:lnTo>
                  <a:pt x="42865" y="271402"/>
                </a:lnTo>
                <a:cubicBezTo>
                  <a:pt x="30016" y="271754"/>
                  <a:pt x="17852" y="277289"/>
                  <a:pt x="9146" y="286737"/>
                </a:cubicBezTo>
                <a:cubicBezTo>
                  <a:pt x="1650" y="295424"/>
                  <a:pt x="-1817" y="306883"/>
                  <a:pt x="-379" y="318265"/>
                </a:cubicBezTo>
                <a:cubicBezTo>
                  <a:pt x="974" y="329066"/>
                  <a:pt x="6184" y="339010"/>
                  <a:pt x="14290" y="346268"/>
                </a:cubicBezTo>
                <a:cubicBezTo>
                  <a:pt x="23700" y="354717"/>
                  <a:pt x="36045" y="359127"/>
                  <a:pt x="48675" y="358556"/>
                </a:cubicBezTo>
                <a:lnTo>
                  <a:pt x="48675" y="358556"/>
                </a:lnTo>
                <a:lnTo>
                  <a:pt x="83727" y="357127"/>
                </a:lnTo>
                <a:cubicBezTo>
                  <a:pt x="84394" y="402180"/>
                  <a:pt x="85441" y="447043"/>
                  <a:pt x="86680" y="490477"/>
                </a:cubicBezTo>
                <a:cubicBezTo>
                  <a:pt x="88137" y="540388"/>
                  <a:pt x="89604" y="594938"/>
                  <a:pt x="91061" y="654116"/>
                </a:cubicBezTo>
                <a:cubicBezTo>
                  <a:pt x="89813" y="666937"/>
                  <a:pt x="95472" y="679443"/>
                  <a:pt x="105920" y="686977"/>
                </a:cubicBezTo>
                <a:cubicBezTo>
                  <a:pt x="114578" y="693283"/>
                  <a:pt x="125027" y="696617"/>
                  <a:pt x="135734" y="696502"/>
                </a:cubicBezTo>
                <a:cubicBezTo>
                  <a:pt x="146049" y="696474"/>
                  <a:pt x="156193" y="693778"/>
                  <a:pt x="165166" y="688692"/>
                </a:cubicBezTo>
                <a:cubicBezTo>
                  <a:pt x="176700" y="682348"/>
                  <a:pt x="184645" y="671023"/>
                  <a:pt x="186692" y="658022"/>
                </a:cubicBezTo>
                <a:lnTo>
                  <a:pt x="186692" y="656212"/>
                </a:lnTo>
                <a:lnTo>
                  <a:pt x="186692" y="654307"/>
                </a:lnTo>
                <a:cubicBezTo>
                  <a:pt x="185930" y="591632"/>
                  <a:pt x="184502" y="534577"/>
                  <a:pt x="182310" y="484667"/>
                </a:cubicBezTo>
                <a:cubicBezTo>
                  <a:pt x="180406" y="440756"/>
                  <a:pt x="178786" y="396656"/>
                  <a:pt x="177453" y="353126"/>
                </a:cubicBezTo>
                <a:lnTo>
                  <a:pt x="276513" y="348555"/>
                </a:lnTo>
                <a:lnTo>
                  <a:pt x="279085" y="348555"/>
                </a:lnTo>
                <a:cubicBezTo>
                  <a:pt x="290867" y="346869"/>
                  <a:pt x="301487" y="340563"/>
                  <a:pt x="308612" y="331028"/>
                </a:cubicBezTo>
                <a:cubicBezTo>
                  <a:pt x="314860" y="322570"/>
                  <a:pt x="317623" y="312035"/>
                  <a:pt x="316327" y="301596"/>
                </a:cubicBezTo>
                <a:cubicBezTo>
                  <a:pt x="314984" y="291833"/>
                  <a:pt x="310384" y="282803"/>
                  <a:pt x="303278" y="275974"/>
                </a:cubicBezTo>
                <a:cubicBezTo>
                  <a:pt x="295067" y="268125"/>
                  <a:pt x="284333" y="263458"/>
                  <a:pt x="272989" y="262830"/>
                </a:cubicBezTo>
                <a:lnTo>
                  <a:pt x="271750" y="262830"/>
                </a:lnTo>
                <a:lnTo>
                  <a:pt x="174977" y="266544"/>
                </a:lnTo>
                <a:cubicBezTo>
                  <a:pt x="174977" y="259972"/>
                  <a:pt x="174977" y="253209"/>
                  <a:pt x="174977" y="246542"/>
                </a:cubicBezTo>
                <a:lnTo>
                  <a:pt x="174977" y="204537"/>
                </a:lnTo>
                <a:cubicBezTo>
                  <a:pt x="174414" y="182505"/>
                  <a:pt x="176586" y="160493"/>
                  <a:pt x="181453" y="139005"/>
                </a:cubicBezTo>
                <a:cubicBezTo>
                  <a:pt x="184311" y="126336"/>
                  <a:pt x="189512" y="114325"/>
                  <a:pt x="196789" y="103571"/>
                </a:cubicBezTo>
                <a:cubicBezTo>
                  <a:pt x="200694" y="97618"/>
                  <a:pt x="206123" y="92818"/>
                  <a:pt x="212505" y="89665"/>
                </a:cubicBezTo>
                <a:cubicBezTo>
                  <a:pt x="217534" y="87560"/>
                  <a:pt x="222982" y="86684"/>
                  <a:pt x="228412" y="87093"/>
                </a:cubicBezTo>
                <a:lnTo>
                  <a:pt x="229459" y="87093"/>
                </a:lnTo>
                <a:cubicBezTo>
                  <a:pt x="245080" y="87569"/>
                  <a:pt x="260416" y="99952"/>
                  <a:pt x="275084" y="124050"/>
                </a:cubicBezTo>
                <a:cubicBezTo>
                  <a:pt x="281485" y="135575"/>
                  <a:pt x="292629" y="143691"/>
                  <a:pt x="305564" y="146243"/>
                </a:cubicBezTo>
                <a:cubicBezTo>
                  <a:pt x="316242" y="148234"/>
                  <a:pt x="327272" y="146091"/>
                  <a:pt x="336425" y="140243"/>
                </a:cubicBezTo>
                <a:cubicBezTo>
                  <a:pt x="345321" y="134727"/>
                  <a:pt x="352056" y="126317"/>
                  <a:pt x="355475" y="116430"/>
                </a:cubicBezTo>
                <a:cubicBezTo>
                  <a:pt x="359533" y="104229"/>
                  <a:pt x="357742" y="90846"/>
                  <a:pt x="350618" y="80140"/>
                </a:cubicBezTo>
                <a:cubicBezTo>
                  <a:pt x="338016" y="58242"/>
                  <a:pt x="321376" y="38944"/>
                  <a:pt x="301564" y="23276"/>
                </a:cubicBezTo>
                <a:close/>
              </a:path>
            </a:pathLst>
          </a:custGeom>
          <a:solidFill>
            <a:srgbClr val="00AAD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D46B3006-3A09-49FF-95A1-02491407DF58}"/>
              </a:ext>
            </a:extLst>
          </p:cNvPr>
          <p:cNvSpPr/>
          <p:nvPr/>
        </p:nvSpPr>
        <p:spPr>
          <a:xfrm>
            <a:off x="2764724" y="3217920"/>
            <a:ext cx="266534" cy="441845"/>
          </a:xfrm>
          <a:custGeom>
            <a:avLst/>
            <a:gdLst>
              <a:gd name="connsiteX0" fmla="*/ 255415 w 266534"/>
              <a:gd name="connsiteY0" fmla="*/ 94726 h 441845"/>
              <a:gd name="connsiteX1" fmla="*/ 209505 w 266534"/>
              <a:gd name="connsiteY1" fmla="*/ 54911 h 441845"/>
              <a:gd name="connsiteX2" fmla="*/ 103301 w 266534"/>
              <a:gd name="connsiteY2" fmla="*/ 52816 h 441845"/>
              <a:gd name="connsiteX3" fmla="*/ 89871 w 266534"/>
              <a:gd name="connsiteY3" fmla="*/ 59198 h 441845"/>
              <a:gd name="connsiteX4" fmla="*/ 89871 w 266534"/>
              <a:gd name="connsiteY4" fmla="*/ 45863 h 441845"/>
              <a:gd name="connsiteX5" fmla="*/ 74822 w 266534"/>
              <a:gd name="connsiteY5" fmla="*/ 10335 h 441845"/>
              <a:gd name="connsiteX6" fmla="*/ 14338 w 266534"/>
              <a:gd name="connsiteY6" fmla="*/ 10335 h 441845"/>
              <a:gd name="connsiteX7" fmla="*/ -617 w 266534"/>
              <a:gd name="connsiteY7" fmla="*/ 45863 h 441845"/>
              <a:gd name="connsiteX8" fmla="*/ 432 w 266534"/>
              <a:gd name="connsiteY8" fmla="*/ 399335 h 441845"/>
              <a:gd name="connsiteX9" fmla="*/ 17767 w 266534"/>
              <a:gd name="connsiteY9" fmla="*/ 432863 h 441845"/>
              <a:gd name="connsiteX10" fmla="*/ 74917 w 266534"/>
              <a:gd name="connsiteY10" fmla="*/ 432863 h 441845"/>
              <a:gd name="connsiteX11" fmla="*/ 92347 w 266534"/>
              <a:gd name="connsiteY11" fmla="*/ 399145 h 441845"/>
              <a:gd name="connsiteX12" fmla="*/ 91204 w 266534"/>
              <a:gd name="connsiteY12" fmla="*/ 250555 h 441845"/>
              <a:gd name="connsiteX13" fmla="*/ 95872 w 266534"/>
              <a:gd name="connsiteY13" fmla="*/ 199215 h 441845"/>
              <a:gd name="connsiteX14" fmla="*/ 106635 w 266534"/>
              <a:gd name="connsiteY14" fmla="*/ 161115 h 441845"/>
              <a:gd name="connsiteX15" fmla="*/ 146259 w 266534"/>
              <a:gd name="connsiteY15" fmla="*/ 129492 h 441845"/>
              <a:gd name="connsiteX16" fmla="*/ 187217 w 266534"/>
              <a:gd name="connsiteY16" fmla="*/ 149304 h 441845"/>
              <a:gd name="connsiteX17" fmla="*/ 220173 w 266534"/>
              <a:gd name="connsiteY17" fmla="*/ 169307 h 441845"/>
              <a:gd name="connsiteX18" fmla="*/ 251891 w 266534"/>
              <a:gd name="connsiteY18" fmla="*/ 159782 h 441845"/>
              <a:gd name="connsiteX19" fmla="*/ 265703 w 266534"/>
              <a:gd name="connsiteY19" fmla="*/ 130730 h 441845"/>
              <a:gd name="connsiteX20" fmla="*/ 256178 w 266534"/>
              <a:gd name="connsiteY20" fmla="*/ 95773 h 441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66534" h="441845">
                <a:moveTo>
                  <a:pt x="255415" y="94726"/>
                </a:moveTo>
                <a:cubicBezTo>
                  <a:pt x="243652" y="77847"/>
                  <a:pt x="227879" y="64160"/>
                  <a:pt x="209505" y="54911"/>
                </a:cubicBezTo>
                <a:cubicBezTo>
                  <a:pt x="176130" y="38633"/>
                  <a:pt x="137287" y="37871"/>
                  <a:pt x="103301" y="52816"/>
                </a:cubicBezTo>
                <a:cubicBezTo>
                  <a:pt x="98710" y="54692"/>
                  <a:pt x="94224" y="56826"/>
                  <a:pt x="89871" y="59198"/>
                </a:cubicBezTo>
                <a:lnTo>
                  <a:pt x="89871" y="45863"/>
                </a:lnTo>
                <a:cubicBezTo>
                  <a:pt x="90652" y="32327"/>
                  <a:pt x="85090" y="19193"/>
                  <a:pt x="74822" y="10335"/>
                </a:cubicBezTo>
                <a:cubicBezTo>
                  <a:pt x="57248" y="-4115"/>
                  <a:pt x="31912" y="-4115"/>
                  <a:pt x="14338" y="10335"/>
                </a:cubicBezTo>
                <a:cubicBezTo>
                  <a:pt x="4080" y="19193"/>
                  <a:pt x="-1445" y="32337"/>
                  <a:pt x="-617" y="45863"/>
                </a:cubicBezTo>
                <a:lnTo>
                  <a:pt x="432" y="399335"/>
                </a:lnTo>
                <a:cubicBezTo>
                  <a:pt x="-121" y="412794"/>
                  <a:pt x="6470" y="425539"/>
                  <a:pt x="17767" y="432863"/>
                </a:cubicBezTo>
                <a:cubicBezTo>
                  <a:pt x="35140" y="444170"/>
                  <a:pt x="57543" y="444170"/>
                  <a:pt x="74917" y="432863"/>
                </a:cubicBezTo>
                <a:cubicBezTo>
                  <a:pt x="86309" y="425529"/>
                  <a:pt x="92947" y="412680"/>
                  <a:pt x="92347" y="399145"/>
                </a:cubicBezTo>
                <a:lnTo>
                  <a:pt x="91204" y="250555"/>
                </a:lnTo>
                <a:cubicBezTo>
                  <a:pt x="91814" y="233371"/>
                  <a:pt x="93367" y="216227"/>
                  <a:pt x="95872" y="199215"/>
                </a:cubicBezTo>
                <a:cubicBezTo>
                  <a:pt x="97662" y="186070"/>
                  <a:pt x="101282" y="173250"/>
                  <a:pt x="106635" y="161115"/>
                </a:cubicBezTo>
                <a:cubicBezTo>
                  <a:pt x="117303" y="142065"/>
                  <a:pt x="130257" y="131302"/>
                  <a:pt x="146259" y="129492"/>
                </a:cubicBezTo>
                <a:cubicBezTo>
                  <a:pt x="162557" y="127844"/>
                  <a:pt x="178396" y="135502"/>
                  <a:pt x="187217" y="149304"/>
                </a:cubicBezTo>
                <a:cubicBezTo>
                  <a:pt x="195027" y="160172"/>
                  <a:pt x="206924" y="167392"/>
                  <a:pt x="220173" y="169307"/>
                </a:cubicBezTo>
                <a:cubicBezTo>
                  <a:pt x="231641" y="171050"/>
                  <a:pt x="243281" y="167554"/>
                  <a:pt x="251891" y="159782"/>
                </a:cubicBezTo>
                <a:cubicBezTo>
                  <a:pt x="260016" y="152200"/>
                  <a:pt x="264950" y="141817"/>
                  <a:pt x="265703" y="130730"/>
                </a:cubicBezTo>
                <a:cubicBezTo>
                  <a:pt x="266569" y="118338"/>
                  <a:pt x="263217" y="106013"/>
                  <a:pt x="256178" y="95773"/>
                </a:cubicBezTo>
                <a:close/>
              </a:path>
            </a:pathLst>
          </a:custGeom>
          <a:solidFill>
            <a:srgbClr val="00AAD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93F67EF1-8A14-4431-B86E-7368DCF9FFE8}"/>
              </a:ext>
            </a:extLst>
          </p:cNvPr>
          <p:cNvSpPr/>
          <p:nvPr/>
        </p:nvSpPr>
        <p:spPr>
          <a:xfrm>
            <a:off x="3037573" y="3212087"/>
            <a:ext cx="393864" cy="445389"/>
          </a:xfrm>
          <a:custGeom>
            <a:avLst/>
            <a:gdLst>
              <a:gd name="connsiteX0" fmla="*/ 373092 w 393864"/>
              <a:gd name="connsiteY0" fmla="*/ 270389 h 445389"/>
              <a:gd name="connsiteX1" fmla="*/ 341469 w 393864"/>
              <a:gd name="connsiteY1" fmla="*/ 262864 h 445389"/>
              <a:gd name="connsiteX2" fmla="*/ 309560 w 393864"/>
              <a:gd name="connsiteY2" fmla="*/ 280105 h 445389"/>
              <a:gd name="connsiteX3" fmla="*/ 308798 w 393864"/>
              <a:gd name="connsiteY3" fmla="*/ 280962 h 445389"/>
              <a:gd name="connsiteX4" fmla="*/ 257840 w 393864"/>
              <a:gd name="connsiteY4" fmla="*/ 331444 h 445389"/>
              <a:gd name="connsiteX5" fmla="*/ 204499 w 393864"/>
              <a:gd name="connsiteY5" fmla="*/ 352400 h 445389"/>
              <a:gd name="connsiteX6" fmla="*/ 161923 w 393864"/>
              <a:gd name="connsiteY6" fmla="*/ 350399 h 445389"/>
              <a:gd name="connsiteX7" fmla="*/ 127538 w 393864"/>
              <a:gd name="connsiteY7" fmla="*/ 329635 h 445389"/>
              <a:gd name="connsiteX8" fmla="*/ 103439 w 393864"/>
              <a:gd name="connsiteY8" fmla="*/ 293249 h 445389"/>
              <a:gd name="connsiteX9" fmla="*/ 93914 w 393864"/>
              <a:gd name="connsiteY9" fmla="*/ 262293 h 445389"/>
              <a:gd name="connsiteX10" fmla="*/ 138777 w 393864"/>
              <a:gd name="connsiteY10" fmla="*/ 258102 h 445389"/>
              <a:gd name="connsiteX11" fmla="*/ 224502 w 393864"/>
              <a:gd name="connsiteY11" fmla="*/ 247053 h 445389"/>
              <a:gd name="connsiteX12" fmla="*/ 306703 w 393864"/>
              <a:gd name="connsiteY12" fmla="*/ 232670 h 445389"/>
              <a:gd name="connsiteX13" fmla="*/ 365281 w 393864"/>
              <a:gd name="connsiteY13" fmla="*/ 214192 h 445389"/>
              <a:gd name="connsiteX14" fmla="*/ 365281 w 393864"/>
              <a:gd name="connsiteY14" fmla="*/ 214192 h 445389"/>
              <a:gd name="connsiteX15" fmla="*/ 383093 w 393864"/>
              <a:gd name="connsiteY15" fmla="*/ 170186 h 445389"/>
              <a:gd name="connsiteX16" fmla="*/ 356423 w 393864"/>
              <a:gd name="connsiteY16" fmla="*/ 91986 h 445389"/>
              <a:gd name="connsiteX17" fmla="*/ 305465 w 393864"/>
              <a:gd name="connsiteY17" fmla="*/ 36169 h 445389"/>
              <a:gd name="connsiteX18" fmla="*/ 237742 w 393864"/>
              <a:gd name="connsiteY18" fmla="*/ 5309 h 445389"/>
              <a:gd name="connsiteX19" fmla="*/ 163066 w 393864"/>
              <a:gd name="connsiteY19" fmla="*/ 1118 h 445389"/>
              <a:gd name="connsiteX20" fmla="*/ 86199 w 393864"/>
              <a:gd name="connsiteY20" fmla="*/ 30264 h 445389"/>
              <a:gd name="connsiteX21" fmla="*/ 35812 w 393864"/>
              <a:gd name="connsiteY21" fmla="*/ 84937 h 445389"/>
              <a:gd name="connsiteX22" fmla="*/ 7998 w 393864"/>
              <a:gd name="connsiteY22" fmla="*/ 154280 h 445389"/>
              <a:gd name="connsiteX23" fmla="*/ -669 w 393864"/>
              <a:gd name="connsiteY23" fmla="*/ 229527 h 445389"/>
              <a:gd name="connsiteX24" fmla="*/ 17143 w 393864"/>
              <a:gd name="connsiteY24" fmla="*/ 326301 h 445389"/>
              <a:gd name="connsiteX25" fmla="*/ 66006 w 393864"/>
              <a:gd name="connsiteY25" fmla="*/ 397833 h 445389"/>
              <a:gd name="connsiteX26" fmla="*/ 138015 w 393864"/>
              <a:gd name="connsiteY26" fmla="*/ 438220 h 445389"/>
              <a:gd name="connsiteX27" fmla="*/ 186592 w 393864"/>
              <a:gd name="connsiteY27" fmla="*/ 444887 h 445389"/>
              <a:gd name="connsiteX28" fmla="*/ 223931 w 393864"/>
              <a:gd name="connsiteY28" fmla="*/ 441268 h 445389"/>
              <a:gd name="connsiteX29" fmla="*/ 305845 w 393864"/>
              <a:gd name="connsiteY29" fmla="*/ 408311 h 445389"/>
              <a:gd name="connsiteX30" fmla="*/ 385760 w 393864"/>
              <a:gd name="connsiteY30" fmla="*/ 332778 h 445389"/>
              <a:gd name="connsiteX31" fmla="*/ 387761 w 393864"/>
              <a:gd name="connsiteY31" fmla="*/ 329635 h 445389"/>
              <a:gd name="connsiteX32" fmla="*/ 390904 w 393864"/>
              <a:gd name="connsiteY32" fmla="*/ 294583 h 445389"/>
              <a:gd name="connsiteX33" fmla="*/ 373092 w 393864"/>
              <a:gd name="connsiteY33" fmla="*/ 270389 h 445389"/>
              <a:gd name="connsiteX34" fmla="*/ 214024 w 393864"/>
              <a:gd name="connsiteY34" fmla="*/ 92272 h 445389"/>
              <a:gd name="connsiteX35" fmla="*/ 250886 w 393864"/>
              <a:gd name="connsiteY35" fmla="*/ 105988 h 445389"/>
              <a:gd name="connsiteX36" fmla="*/ 277080 w 393864"/>
              <a:gd name="connsiteY36" fmla="*/ 130753 h 445389"/>
              <a:gd name="connsiteX37" fmla="*/ 284890 w 393864"/>
              <a:gd name="connsiteY37" fmla="*/ 144373 h 445389"/>
              <a:gd name="connsiteX38" fmla="*/ 190117 w 393864"/>
              <a:gd name="connsiteY38" fmla="*/ 162757 h 445389"/>
              <a:gd name="connsiteX39" fmla="*/ 97438 w 393864"/>
              <a:gd name="connsiteY39" fmla="*/ 172282 h 445389"/>
              <a:gd name="connsiteX40" fmla="*/ 101344 w 393864"/>
              <a:gd name="connsiteY40" fmla="*/ 157613 h 445389"/>
              <a:gd name="connsiteX41" fmla="*/ 115631 w 393864"/>
              <a:gd name="connsiteY41" fmla="*/ 128562 h 445389"/>
              <a:gd name="connsiteX42" fmla="*/ 138015 w 393864"/>
              <a:gd name="connsiteY42" fmla="*/ 106178 h 445389"/>
              <a:gd name="connsiteX43" fmla="*/ 168114 w 393864"/>
              <a:gd name="connsiteY43" fmla="*/ 93700 h 445389"/>
              <a:gd name="connsiteX44" fmla="*/ 214024 w 393864"/>
              <a:gd name="connsiteY44" fmla="*/ 92272 h 445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93864" h="445389">
                <a:moveTo>
                  <a:pt x="373092" y="270389"/>
                </a:moveTo>
                <a:cubicBezTo>
                  <a:pt x="363758" y="264246"/>
                  <a:pt x="352566" y="261588"/>
                  <a:pt x="341469" y="262864"/>
                </a:cubicBezTo>
                <a:cubicBezTo>
                  <a:pt x="329010" y="264283"/>
                  <a:pt x="317580" y="270466"/>
                  <a:pt x="309560" y="280105"/>
                </a:cubicBezTo>
                <a:lnTo>
                  <a:pt x="308798" y="280962"/>
                </a:lnTo>
                <a:cubicBezTo>
                  <a:pt x="294368" y="300184"/>
                  <a:pt x="277194" y="317195"/>
                  <a:pt x="257840" y="331444"/>
                </a:cubicBezTo>
                <a:cubicBezTo>
                  <a:pt x="241875" y="342369"/>
                  <a:pt x="223635" y="349532"/>
                  <a:pt x="204499" y="352400"/>
                </a:cubicBezTo>
                <a:cubicBezTo>
                  <a:pt x="190383" y="355524"/>
                  <a:pt x="175687" y="354838"/>
                  <a:pt x="161923" y="350399"/>
                </a:cubicBezTo>
                <a:cubicBezTo>
                  <a:pt x="149054" y="346132"/>
                  <a:pt x="137310" y="339036"/>
                  <a:pt x="127538" y="329635"/>
                </a:cubicBezTo>
                <a:cubicBezTo>
                  <a:pt x="117165" y="319234"/>
                  <a:pt x="108973" y="306861"/>
                  <a:pt x="103439" y="293249"/>
                </a:cubicBezTo>
                <a:cubicBezTo>
                  <a:pt x="99124" y="283315"/>
                  <a:pt x="95934" y="272932"/>
                  <a:pt x="93914" y="262293"/>
                </a:cubicBezTo>
                <a:cubicBezTo>
                  <a:pt x="106392" y="261341"/>
                  <a:pt x="121251" y="259912"/>
                  <a:pt x="138777" y="258102"/>
                </a:cubicBezTo>
                <a:cubicBezTo>
                  <a:pt x="166305" y="255149"/>
                  <a:pt x="195260" y="251434"/>
                  <a:pt x="224502" y="247053"/>
                </a:cubicBezTo>
                <a:cubicBezTo>
                  <a:pt x="253744" y="242671"/>
                  <a:pt x="281652" y="237528"/>
                  <a:pt x="306703" y="232670"/>
                </a:cubicBezTo>
                <a:cubicBezTo>
                  <a:pt x="327039" y="229470"/>
                  <a:pt x="346784" y="223241"/>
                  <a:pt x="365281" y="214192"/>
                </a:cubicBezTo>
                <a:lnTo>
                  <a:pt x="365281" y="214192"/>
                </a:lnTo>
                <a:cubicBezTo>
                  <a:pt x="373283" y="209334"/>
                  <a:pt x="386236" y="197332"/>
                  <a:pt x="383093" y="170186"/>
                </a:cubicBezTo>
                <a:cubicBezTo>
                  <a:pt x="379703" y="142554"/>
                  <a:pt x="370625" y="115932"/>
                  <a:pt x="356423" y="91986"/>
                </a:cubicBezTo>
                <a:cubicBezTo>
                  <a:pt x="343374" y="70135"/>
                  <a:pt x="326038" y="51152"/>
                  <a:pt x="305465" y="36169"/>
                </a:cubicBezTo>
                <a:cubicBezTo>
                  <a:pt x="285119" y="21567"/>
                  <a:pt x="262107" y="11090"/>
                  <a:pt x="237742" y="5309"/>
                </a:cubicBezTo>
                <a:cubicBezTo>
                  <a:pt x="213310" y="-597"/>
                  <a:pt x="188002" y="-2016"/>
                  <a:pt x="163066" y="1118"/>
                </a:cubicBezTo>
                <a:cubicBezTo>
                  <a:pt x="135434" y="4337"/>
                  <a:pt x="109021" y="14348"/>
                  <a:pt x="86199" y="30264"/>
                </a:cubicBezTo>
                <a:cubicBezTo>
                  <a:pt x="65921" y="44942"/>
                  <a:pt x="48794" y="63535"/>
                  <a:pt x="35812" y="84937"/>
                </a:cubicBezTo>
                <a:cubicBezTo>
                  <a:pt x="22982" y="106464"/>
                  <a:pt x="13599" y="129857"/>
                  <a:pt x="7998" y="154280"/>
                </a:cubicBezTo>
                <a:cubicBezTo>
                  <a:pt x="2208" y="178940"/>
                  <a:pt x="-698" y="204191"/>
                  <a:pt x="-669" y="229527"/>
                </a:cubicBezTo>
                <a:cubicBezTo>
                  <a:pt x="-1174" y="262645"/>
                  <a:pt x="4884" y="295535"/>
                  <a:pt x="17143" y="326301"/>
                </a:cubicBezTo>
                <a:cubicBezTo>
                  <a:pt x="28049" y="353409"/>
                  <a:pt x="44718" y="377822"/>
                  <a:pt x="66006" y="397833"/>
                </a:cubicBezTo>
                <a:cubicBezTo>
                  <a:pt x="86466" y="416817"/>
                  <a:pt x="111154" y="430657"/>
                  <a:pt x="138015" y="438220"/>
                </a:cubicBezTo>
                <a:cubicBezTo>
                  <a:pt x="153827" y="442649"/>
                  <a:pt x="170171" y="444887"/>
                  <a:pt x="186592" y="444887"/>
                </a:cubicBezTo>
                <a:cubicBezTo>
                  <a:pt x="199128" y="444840"/>
                  <a:pt x="211624" y="443630"/>
                  <a:pt x="223931" y="441268"/>
                </a:cubicBezTo>
                <a:cubicBezTo>
                  <a:pt x="252953" y="435143"/>
                  <a:pt x="280671" y="423989"/>
                  <a:pt x="305845" y="408311"/>
                </a:cubicBezTo>
                <a:cubicBezTo>
                  <a:pt x="336859" y="388214"/>
                  <a:pt x="363948" y="362610"/>
                  <a:pt x="385760" y="332778"/>
                </a:cubicBezTo>
                <a:lnTo>
                  <a:pt x="387761" y="329635"/>
                </a:lnTo>
                <a:cubicBezTo>
                  <a:pt x="393637" y="318900"/>
                  <a:pt x="394781" y="306194"/>
                  <a:pt x="390904" y="294583"/>
                </a:cubicBezTo>
                <a:cubicBezTo>
                  <a:pt x="387684" y="284829"/>
                  <a:pt x="381445" y="276361"/>
                  <a:pt x="373092" y="270389"/>
                </a:cubicBezTo>
                <a:close/>
                <a:moveTo>
                  <a:pt x="214024" y="92272"/>
                </a:moveTo>
                <a:cubicBezTo>
                  <a:pt x="227083" y="94415"/>
                  <a:pt x="239599" y="99073"/>
                  <a:pt x="250886" y="105988"/>
                </a:cubicBezTo>
                <a:cubicBezTo>
                  <a:pt x="261192" y="112398"/>
                  <a:pt x="270098" y="120828"/>
                  <a:pt x="277080" y="130753"/>
                </a:cubicBezTo>
                <a:cubicBezTo>
                  <a:pt x="280062" y="135068"/>
                  <a:pt x="282671" y="139621"/>
                  <a:pt x="284890" y="144373"/>
                </a:cubicBezTo>
                <a:cubicBezTo>
                  <a:pt x="252506" y="151232"/>
                  <a:pt x="220692" y="157423"/>
                  <a:pt x="190117" y="162757"/>
                </a:cubicBezTo>
                <a:cubicBezTo>
                  <a:pt x="159494" y="168138"/>
                  <a:pt x="128518" y="171320"/>
                  <a:pt x="97438" y="172282"/>
                </a:cubicBezTo>
                <a:cubicBezTo>
                  <a:pt x="98581" y="167329"/>
                  <a:pt x="99915" y="162757"/>
                  <a:pt x="101344" y="157613"/>
                </a:cubicBezTo>
                <a:cubicBezTo>
                  <a:pt x="104573" y="147250"/>
                  <a:pt x="109392" y="137449"/>
                  <a:pt x="115631" y="128562"/>
                </a:cubicBezTo>
                <a:cubicBezTo>
                  <a:pt x="121804" y="119913"/>
                  <a:pt x="129366" y="112350"/>
                  <a:pt x="138015" y="106178"/>
                </a:cubicBezTo>
                <a:cubicBezTo>
                  <a:pt x="147035" y="99911"/>
                  <a:pt x="157303" y="95662"/>
                  <a:pt x="168114" y="93700"/>
                </a:cubicBezTo>
                <a:cubicBezTo>
                  <a:pt x="183202" y="90395"/>
                  <a:pt x="198765" y="89910"/>
                  <a:pt x="214024" y="92272"/>
                </a:cubicBezTo>
                <a:close/>
              </a:path>
            </a:pathLst>
          </a:custGeom>
          <a:solidFill>
            <a:srgbClr val="00AAD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6B9E8781-5895-4848-84D8-BBCF891F1EB6}"/>
              </a:ext>
            </a:extLst>
          </p:cNvPr>
          <p:cNvSpPr/>
          <p:nvPr/>
        </p:nvSpPr>
        <p:spPr>
          <a:xfrm>
            <a:off x="3462053" y="3230744"/>
            <a:ext cx="329581" cy="430828"/>
          </a:xfrm>
          <a:custGeom>
            <a:avLst/>
            <a:gdLst>
              <a:gd name="connsiteX0" fmla="*/ 263318 w 329581"/>
              <a:gd name="connsiteY0" fmla="*/ 196868 h 430828"/>
              <a:gd name="connsiteX1" fmla="*/ 205215 w 329581"/>
              <a:gd name="connsiteY1" fmla="*/ 173913 h 430828"/>
              <a:gd name="connsiteX2" fmla="*/ 150922 w 329581"/>
              <a:gd name="connsiteY2" fmla="*/ 158768 h 430828"/>
              <a:gd name="connsiteX3" fmla="*/ 111965 w 329581"/>
              <a:gd name="connsiteY3" fmla="*/ 143338 h 430828"/>
              <a:gd name="connsiteX4" fmla="*/ 104822 w 329581"/>
              <a:gd name="connsiteY4" fmla="*/ 131526 h 430828"/>
              <a:gd name="connsiteX5" fmla="*/ 118442 w 329581"/>
              <a:gd name="connsiteY5" fmla="*/ 103809 h 430828"/>
              <a:gd name="connsiteX6" fmla="*/ 162828 w 329581"/>
              <a:gd name="connsiteY6" fmla="*/ 87997 h 430828"/>
              <a:gd name="connsiteX7" fmla="*/ 201595 w 329581"/>
              <a:gd name="connsiteY7" fmla="*/ 92950 h 430828"/>
              <a:gd name="connsiteX8" fmla="*/ 230837 w 329581"/>
              <a:gd name="connsiteY8" fmla="*/ 111143 h 430828"/>
              <a:gd name="connsiteX9" fmla="*/ 261508 w 329581"/>
              <a:gd name="connsiteY9" fmla="*/ 128288 h 430828"/>
              <a:gd name="connsiteX10" fmla="*/ 292178 w 329581"/>
              <a:gd name="connsiteY10" fmla="*/ 120097 h 430828"/>
              <a:gd name="connsiteX11" fmla="*/ 308371 w 329581"/>
              <a:gd name="connsiteY11" fmla="*/ 94665 h 430828"/>
              <a:gd name="connsiteX12" fmla="*/ 301132 w 329581"/>
              <a:gd name="connsiteY12" fmla="*/ 60279 h 430828"/>
              <a:gd name="connsiteX13" fmla="*/ 243124 w 329581"/>
              <a:gd name="connsiteY13" fmla="*/ 13988 h 430828"/>
              <a:gd name="connsiteX14" fmla="*/ 163877 w 329581"/>
              <a:gd name="connsiteY14" fmla="*/ -109 h 430828"/>
              <a:gd name="connsiteX15" fmla="*/ 108727 w 329581"/>
              <a:gd name="connsiteY15" fmla="*/ 11131 h 430828"/>
              <a:gd name="connsiteX16" fmla="*/ 58911 w 329581"/>
              <a:gd name="connsiteY16" fmla="*/ 38563 h 430828"/>
              <a:gd name="connsiteX17" fmla="*/ 23859 w 329581"/>
              <a:gd name="connsiteY17" fmla="*/ 84187 h 430828"/>
              <a:gd name="connsiteX18" fmla="*/ 13381 w 329581"/>
              <a:gd name="connsiteY18" fmla="*/ 147243 h 430828"/>
              <a:gd name="connsiteX19" fmla="*/ 39766 w 329581"/>
              <a:gd name="connsiteY19" fmla="*/ 205726 h 430828"/>
              <a:gd name="connsiteX20" fmla="*/ 88057 w 329581"/>
              <a:gd name="connsiteY20" fmla="*/ 235540 h 430828"/>
              <a:gd name="connsiteX21" fmla="*/ 144065 w 329581"/>
              <a:gd name="connsiteY21" fmla="*/ 252304 h 430828"/>
              <a:gd name="connsiteX22" fmla="*/ 194261 w 329581"/>
              <a:gd name="connsiteY22" fmla="*/ 265924 h 430828"/>
              <a:gd name="connsiteX23" fmla="*/ 228075 w 329581"/>
              <a:gd name="connsiteY23" fmla="*/ 283831 h 430828"/>
              <a:gd name="connsiteX24" fmla="*/ 236933 w 329581"/>
              <a:gd name="connsiteY24" fmla="*/ 306215 h 430828"/>
              <a:gd name="connsiteX25" fmla="*/ 223503 w 329581"/>
              <a:gd name="connsiteY25" fmla="*/ 327361 h 430828"/>
              <a:gd name="connsiteX26" fmla="*/ 175878 w 329581"/>
              <a:gd name="connsiteY26" fmla="*/ 338505 h 430828"/>
              <a:gd name="connsiteX27" fmla="*/ 118728 w 329581"/>
              <a:gd name="connsiteY27" fmla="*/ 331075 h 430828"/>
              <a:gd name="connsiteX28" fmla="*/ 78818 w 329581"/>
              <a:gd name="connsiteY28" fmla="*/ 310215 h 430828"/>
              <a:gd name="connsiteX29" fmla="*/ 78056 w 329581"/>
              <a:gd name="connsiteY29" fmla="*/ 309454 h 430828"/>
              <a:gd name="connsiteX30" fmla="*/ 41861 w 329581"/>
              <a:gd name="connsiteY30" fmla="*/ 297738 h 430828"/>
              <a:gd name="connsiteX31" fmla="*/ 12238 w 329581"/>
              <a:gd name="connsiteY31" fmla="*/ 313930 h 430828"/>
              <a:gd name="connsiteX32" fmla="*/ -525 w 329581"/>
              <a:gd name="connsiteY32" fmla="*/ 344886 h 430828"/>
              <a:gd name="connsiteX33" fmla="*/ 13286 w 329581"/>
              <a:gd name="connsiteY33" fmla="*/ 381463 h 430828"/>
              <a:gd name="connsiteX34" fmla="*/ 63578 w 329581"/>
              <a:gd name="connsiteY34" fmla="*/ 414038 h 430828"/>
              <a:gd name="connsiteX35" fmla="*/ 126538 w 329581"/>
              <a:gd name="connsiteY35" fmla="*/ 428802 h 430828"/>
              <a:gd name="connsiteX36" fmla="*/ 155113 w 329581"/>
              <a:gd name="connsiteY36" fmla="*/ 430326 h 430828"/>
              <a:gd name="connsiteX37" fmla="*/ 193880 w 329581"/>
              <a:gd name="connsiteY37" fmla="*/ 427659 h 430828"/>
              <a:gd name="connsiteX38" fmla="*/ 256840 w 329581"/>
              <a:gd name="connsiteY38" fmla="*/ 409656 h 430828"/>
              <a:gd name="connsiteX39" fmla="*/ 306180 w 329581"/>
              <a:gd name="connsiteY39" fmla="*/ 371556 h 430828"/>
              <a:gd name="connsiteX40" fmla="*/ 328564 w 329581"/>
              <a:gd name="connsiteY40" fmla="*/ 309835 h 430828"/>
              <a:gd name="connsiteX41" fmla="*/ 310276 w 329581"/>
              <a:gd name="connsiteY41" fmla="*/ 238778 h 430828"/>
              <a:gd name="connsiteX42" fmla="*/ 263318 w 329581"/>
              <a:gd name="connsiteY42" fmla="*/ 196868 h 430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29581" h="430828">
                <a:moveTo>
                  <a:pt x="263318" y="196868"/>
                </a:moveTo>
                <a:cubicBezTo>
                  <a:pt x="244991" y="186809"/>
                  <a:pt x="225465" y="179104"/>
                  <a:pt x="205215" y="173913"/>
                </a:cubicBezTo>
                <a:cubicBezTo>
                  <a:pt x="186165" y="168865"/>
                  <a:pt x="168068" y="163816"/>
                  <a:pt x="150922" y="158768"/>
                </a:cubicBezTo>
                <a:cubicBezTo>
                  <a:pt x="137425" y="155025"/>
                  <a:pt x="124367" y="149852"/>
                  <a:pt x="111965" y="143338"/>
                </a:cubicBezTo>
                <a:cubicBezTo>
                  <a:pt x="107231" y="141423"/>
                  <a:pt x="104316" y="136613"/>
                  <a:pt x="104822" y="131526"/>
                </a:cubicBezTo>
                <a:cubicBezTo>
                  <a:pt x="103688" y="120440"/>
                  <a:pt x="108974" y="109686"/>
                  <a:pt x="118442" y="103809"/>
                </a:cubicBezTo>
                <a:cubicBezTo>
                  <a:pt x="131634" y="94817"/>
                  <a:pt x="146922" y="89369"/>
                  <a:pt x="162828" y="87997"/>
                </a:cubicBezTo>
                <a:cubicBezTo>
                  <a:pt x="175954" y="86778"/>
                  <a:pt x="189194" y="88474"/>
                  <a:pt x="201595" y="92950"/>
                </a:cubicBezTo>
                <a:cubicBezTo>
                  <a:pt x="212645" y="96608"/>
                  <a:pt x="222665" y="102847"/>
                  <a:pt x="230837" y="111143"/>
                </a:cubicBezTo>
                <a:cubicBezTo>
                  <a:pt x="238505" y="120563"/>
                  <a:pt x="249468" y="126688"/>
                  <a:pt x="261508" y="128288"/>
                </a:cubicBezTo>
                <a:cubicBezTo>
                  <a:pt x="272414" y="129774"/>
                  <a:pt x="283463" y="126821"/>
                  <a:pt x="292178" y="120097"/>
                </a:cubicBezTo>
                <a:cubicBezTo>
                  <a:pt x="300360" y="113753"/>
                  <a:pt x="306085" y="104761"/>
                  <a:pt x="308371" y="94665"/>
                </a:cubicBezTo>
                <a:cubicBezTo>
                  <a:pt x="310971" y="82692"/>
                  <a:pt x="308332" y="70186"/>
                  <a:pt x="301132" y="60279"/>
                </a:cubicBezTo>
                <a:cubicBezTo>
                  <a:pt x="286368" y="39858"/>
                  <a:pt x="266308" y="23856"/>
                  <a:pt x="243124" y="13988"/>
                </a:cubicBezTo>
                <a:cubicBezTo>
                  <a:pt x="218264" y="2863"/>
                  <a:pt x="191051" y="-1985"/>
                  <a:pt x="163877" y="-109"/>
                </a:cubicBezTo>
                <a:cubicBezTo>
                  <a:pt x="145103" y="1387"/>
                  <a:pt x="126586" y="5168"/>
                  <a:pt x="108727" y="11131"/>
                </a:cubicBezTo>
                <a:cubicBezTo>
                  <a:pt x="90563" y="17102"/>
                  <a:pt x="73665" y="26409"/>
                  <a:pt x="58911" y="38563"/>
                </a:cubicBezTo>
                <a:cubicBezTo>
                  <a:pt x="44042" y="51040"/>
                  <a:pt x="32079" y="66614"/>
                  <a:pt x="23859" y="84187"/>
                </a:cubicBezTo>
                <a:cubicBezTo>
                  <a:pt x="14934" y="103933"/>
                  <a:pt x="11324" y="125668"/>
                  <a:pt x="13381" y="147243"/>
                </a:cubicBezTo>
                <a:cubicBezTo>
                  <a:pt x="14096" y="169465"/>
                  <a:pt x="23583" y="190496"/>
                  <a:pt x="39766" y="205726"/>
                </a:cubicBezTo>
                <a:cubicBezTo>
                  <a:pt x="53910" y="218528"/>
                  <a:pt x="70274" y="228634"/>
                  <a:pt x="88057" y="235540"/>
                </a:cubicBezTo>
                <a:cubicBezTo>
                  <a:pt x="106212" y="242731"/>
                  <a:pt x="124948" y="248331"/>
                  <a:pt x="144065" y="252304"/>
                </a:cubicBezTo>
                <a:cubicBezTo>
                  <a:pt x="161057" y="255837"/>
                  <a:pt x="177821" y="260381"/>
                  <a:pt x="194261" y="265924"/>
                </a:cubicBezTo>
                <a:cubicBezTo>
                  <a:pt x="206520" y="269810"/>
                  <a:pt x="217969" y="275878"/>
                  <a:pt x="228075" y="283831"/>
                </a:cubicBezTo>
                <a:cubicBezTo>
                  <a:pt x="234485" y="289413"/>
                  <a:pt x="237790" y="297757"/>
                  <a:pt x="236933" y="306215"/>
                </a:cubicBezTo>
                <a:cubicBezTo>
                  <a:pt x="237590" y="315455"/>
                  <a:pt x="232142" y="324037"/>
                  <a:pt x="223503" y="327361"/>
                </a:cubicBezTo>
                <a:cubicBezTo>
                  <a:pt x="208606" y="334428"/>
                  <a:pt x="192366" y="338229"/>
                  <a:pt x="175878" y="338505"/>
                </a:cubicBezTo>
                <a:cubicBezTo>
                  <a:pt x="156552" y="339076"/>
                  <a:pt x="137264" y="336561"/>
                  <a:pt x="118728" y="331075"/>
                </a:cubicBezTo>
                <a:cubicBezTo>
                  <a:pt x="103926" y="327465"/>
                  <a:pt x="90229" y="320312"/>
                  <a:pt x="78818" y="310215"/>
                </a:cubicBezTo>
                <a:lnTo>
                  <a:pt x="78056" y="309454"/>
                </a:lnTo>
                <a:cubicBezTo>
                  <a:pt x="68417" y="300214"/>
                  <a:pt x="55082" y="295899"/>
                  <a:pt x="41861" y="297738"/>
                </a:cubicBezTo>
                <a:cubicBezTo>
                  <a:pt x="30345" y="299338"/>
                  <a:pt x="19801" y="305101"/>
                  <a:pt x="12238" y="313930"/>
                </a:cubicBezTo>
                <a:cubicBezTo>
                  <a:pt x="4828" y="322645"/>
                  <a:pt x="351" y="333476"/>
                  <a:pt x="-525" y="344886"/>
                </a:cubicBezTo>
                <a:cubicBezTo>
                  <a:pt x="-1725" y="358546"/>
                  <a:pt x="3361" y="372004"/>
                  <a:pt x="13286" y="381463"/>
                </a:cubicBezTo>
                <a:cubicBezTo>
                  <a:pt x="27402" y="395950"/>
                  <a:pt x="44585" y="407085"/>
                  <a:pt x="63578" y="414038"/>
                </a:cubicBezTo>
                <a:cubicBezTo>
                  <a:pt x="83828" y="421686"/>
                  <a:pt x="105002" y="426649"/>
                  <a:pt x="126538" y="428802"/>
                </a:cubicBezTo>
                <a:cubicBezTo>
                  <a:pt x="136025" y="429831"/>
                  <a:pt x="145570" y="430335"/>
                  <a:pt x="155113" y="430326"/>
                </a:cubicBezTo>
                <a:cubicBezTo>
                  <a:pt x="168086" y="430335"/>
                  <a:pt x="181031" y="429440"/>
                  <a:pt x="193880" y="427659"/>
                </a:cubicBezTo>
                <a:cubicBezTo>
                  <a:pt x="215654" y="424849"/>
                  <a:pt x="236876" y="418781"/>
                  <a:pt x="256840" y="409656"/>
                </a:cubicBezTo>
                <a:cubicBezTo>
                  <a:pt x="275986" y="400894"/>
                  <a:pt x="292864" y="387864"/>
                  <a:pt x="306180" y="371556"/>
                </a:cubicBezTo>
                <a:cubicBezTo>
                  <a:pt x="320353" y="354078"/>
                  <a:pt x="328240" y="332333"/>
                  <a:pt x="328564" y="309835"/>
                </a:cubicBezTo>
                <a:cubicBezTo>
                  <a:pt x="330440" y="284784"/>
                  <a:pt x="324011" y="259809"/>
                  <a:pt x="310276" y="238778"/>
                </a:cubicBezTo>
                <a:cubicBezTo>
                  <a:pt x="297988" y="221442"/>
                  <a:pt x="281929" y="207117"/>
                  <a:pt x="263318" y="196868"/>
                </a:cubicBezTo>
                <a:close/>
              </a:path>
            </a:pathLst>
          </a:custGeom>
          <a:solidFill>
            <a:srgbClr val="00AAD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E9884C09-6CE3-46F5-A97E-09B57BE876FF}"/>
              </a:ext>
            </a:extLst>
          </p:cNvPr>
          <p:cNvSpPr/>
          <p:nvPr/>
        </p:nvSpPr>
        <p:spPr>
          <a:xfrm>
            <a:off x="4124976" y="3221801"/>
            <a:ext cx="385475" cy="434272"/>
          </a:xfrm>
          <a:custGeom>
            <a:avLst/>
            <a:gdLst>
              <a:gd name="connsiteX0" fmla="*/ 366300 w 385475"/>
              <a:gd name="connsiteY0" fmla="*/ 269724 h 434272"/>
              <a:gd name="connsiteX1" fmla="*/ 335058 w 385475"/>
              <a:gd name="connsiteY1" fmla="*/ 260199 h 434272"/>
              <a:gd name="connsiteX2" fmla="*/ 302293 w 385475"/>
              <a:gd name="connsiteY2" fmla="*/ 276773 h 434272"/>
              <a:gd name="connsiteX3" fmla="*/ 237332 w 385475"/>
              <a:gd name="connsiteY3" fmla="*/ 327446 h 434272"/>
              <a:gd name="connsiteX4" fmla="*/ 176753 w 385475"/>
              <a:gd name="connsiteY4" fmla="*/ 341448 h 434272"/>
              <a:gd name="connsiteX5" fmla="*/ 142558 w 385475"/>
              <a:gd name="connsiteY5" fmla="*/ 331923 h 434272"/>
              <a:gd name="connsiteX6" fmla="*/ 113983 w 385475"/>
              <a:gd name="connsiteY6" fmla="*/ 303348 h 434272"/>
              <a:gd name="connsiteX7" fmla="*/ 94933 w 385475"/>
              <a:gd name="connsiteY7" fmla="*/ 260676 h 434272"/>
              <a:gd name="connsiteX8" fmla="*/ 86933 w 385475"/>
              <a:gd name="connsiteY8" fmla="*/ 209908 h 434272"/>
              <a:gd name="connsiteX9" fmla="*/ 89885 w 385475"/>
              <a:gd name="connsiteY9" fmla="*/ 166855 h 434272"/>
              <a:gd name="connsiteX10" fmla="*/ 102648 w 385475"/>
              <a:gd name="connsiteY10" fmla="*/ 129898 h 434272"/>
              <a:gd name="connsiteX11" fmla="*/ 124842 w 385475"/>
              <a:gd name="connsiteY11" fmla="*/ 102752 h 434272"/>
              <a:gd name="connsiteX12" fmla="*/ 157893 w 385475"/>
              <a:gd name="connsiteY12" fmla="*/ 88749 h 434272"/>
              <a:gd name="connsiteX13" fmla="*/ 205518 w 385475"/>
              <a:gd name="connsiteY13" fmla="*/ 95893 h 434272"/>
              <a:gd name="connsiteX14" fmla="*/ 236856 w 385475"/>
              <a:gd name="connsiteY14" fmla="*/ 139518 h 434272"/>
              <a:gd name="connsiteX15" fmla="*/ 259239 w 385475"/>
              <a:gd name="connsiteY15" fmla="*/ 165807 h 434272"/>
              <a:gd name="connsiteX16" fmla="*/ 315056 w 385475"/>
              <a:gd name="connsiteY16" fmla="*/ 152758 h 434272"/>
              <a:gd name="connsiteX17" fmla="*/ 321247 w 385475"/>
              <a:gd name="connsiteY17" fmla="*/ 116563 h 434272"/>
              <a:gd name="connsiteX18" fmla="*/ 253429 w 385475"/>
              <a:gd name="connsiteY18" fmla="*/ 21313 h 434272"/>
              <a:gd name="connsiteX19" fmla="*/ 201994 w 385475"/>
              <a:gd name="connsiteY19" fmla="*/ 2263 h 434272"/>
              <a:gd name="connsiteX20" fmla="*/ 147511 w 385475"/>
              <a:gd name="connsiteY20" fmla="*/ 1025 h 434272"/>
              <a:gd name="connsiteX21" fmla="*/ 147511 w 385475"/>
              <a:gd name="connsiteY21" fmla="*/ 1025 h 434272"/>
              <a:gd name="connsiteX22" fmla="*/ 77978 w 385475"/>
              <a:gd name="connsiteY22" fmla="*/ 28457 h 434272"/>
              <a:gd name="connsiteX23" fmla="*/ 31973 w 385475"/>
              <a:gd name="connsiteY23" fmla="*/ 79415 h 434272"/>
              <a:gd name="connsiteX24" fmla="*/ 6922 w 385475"/>
              <a:gd name="connsiteY24" fmla="*/ 143900 h 434272"/>
              <a:gd name="connsiteX25" fmla="*/ -698 w 385475"/>
              <a:gd name="connsiteY25" fmla="*/ 212956 h 434272"/>
              <a:gd name="connsiteX26" fmla="*/ 9874 w 385475"/>
              <a:gd name="connsiteY26" fmla="*/ 292109 h 434272"/>
              <a:gd name="connsiteX27" fmla="*/ 42736 w 385475"/>
              <a:gd name="connsiteY27" fmla="*/ 362212 h 434272"/>
              <a:gd name="connsiteX28" fmla="*/ 98648 w 385475"/>
              <a:gd name="connsiteY28" fmla="*/ 413266 h 434272"/>
              <a:gd name="connsiteX29" fmla="*/ 177705 w 385475"/>
              <a:gd name="connsiteY29" fmla="*/ 433745 h 434272"/>
              <a:gd name="connsiteX30" fmla="*/ 226759 w 385475"/>
              <a:gd name="connsiteY30" fmla="*/ 427744 h 434272"/>
              <a:gd name="connsiteX31" fmla="*/ 279146 w 385475"/>
              <a:gd name="connsiteY31" fmla="*/ 408694 h 434272"/>
              <a:gd name="connsiteX32" fmla="*/ 330010 w 385475"/>
              <a:gd name="connsiteY32" fmla="*/ 377262 h 434272"/>
              <a:gd name="connsiteX33" fmla="*/ 374873 w 385475"/>
              <a:gd name="connsiteY33" fmla="*/ 331161 h 434272"/>
              <a:gd name="connsiteX34" fmla="*/ 383826 w 385475"/>
              <a:gd name="connsiteY34" fmla="*/ 295918 h 434272"/>
              <a:gd name="connsiteX35" fmla="*/ 366300 w 385475"/>
              <a:gd name="connsiteY35" fmla="*/ 269724 h 434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85475" h="434272">
                <a:moveTo>
                  <a:pt x="366300" y="269724"/>
                </a:moveTo>
                <a:cubicBezTo>
                  <a:pt x="357442" y="262781"/>
                  <a:pt x="346298" y="259380"/>
                  <a:pt x="335058" y="260199"/>
                </a:cubicBezTo>
                <a:cubicBezTo>
                  <a:pt x="322295" y="261000"/>
                  <a:pt x="310484" y="266991"/>
                  <a:pt x="302293" y="276773"/>
                </a:cubicBezTo>
                <a:cubicBezTo>
                  <a:pt x="284100" y="297690"/>
                  <a:pt x="262002" y="314892"/>
                  <a:pt x="237332" y="327446"/>
                </a:cubicBezTo>
                <a:cubicBezTo>
                  <a:pt x="218568" y="336923"/>
                  <a:pt x="197804" y="341724"/>
                  <a:pt x="176753" y="341448"/>
                </a:cubicBezTo>
                <a:cubicBezTo>
                  <a:pt x="164656" y="341820"/>
                  <a:pt x="152749" y="338495"/>
                  <a:pt x="142558" y="331923"/>
                </a:cubicBezTo>
                <a:cubicBezTo>
                  <a:pt x="131223" y="324360"/>
                  <a:pt x="121508" y="314654"/>
                  <a:pt x="113983" y="303348"/>
                </a:cubicBezTo>
                <a:cubicBezTo>
                  <a:pt x="105506" y="290175"/>
                  <a:pt x="99124" y="275783"/>
                  <a:pt x="94933" y="260676"/>
                </a:cubicBezTo>
                <a:cubicBezTo>
                  <a:pt x="90266" y="244141"/>
                  <a:pt x="87503" y="227091"/>
                  <a:pt x="86933" y="209908"/>
                </a:cubicBezTo>
                <a:cubicBezTo>
                  <a:pt x="86265" y="195487"/>
                  <a:pt x="87313" y="181047"/>
                  <a:pt x="89885" y="166855"/>
                </a:cubicBezTo>
                <a:cubicBezTo>
                  <a:pt x="92171" y="153948"/>
                  <a:pt x="96553" y="141490"/>
                  <a:pt x="102648" y="129898"/>
                </a:cubicBezTo>
                <a:cubicBezTo>
                  <a:pt x="108268" y="119525"/>
                  <a:pt x="115792" y="110314"/>
                  <a:pt x="124842" y="102752"/>
                </a:cubicBezTo>
                <a:cubicBezTo>
                  <a:pt x="134367" y="95208"/>
                  <a:pt x="145796" y="90369"/>
                  <a:pt x="157893" y="88749"/>
                </a:cubicBezTo>
                <a:cubicBezTo>
                  <a:pt x="174085" y="84082"/>
                  <a:pt x="191422" y="86683"/>
                  <a:pt x="205518" y="95893"/>
                </a:cubicBezTo>
                <a:cubicBezTo>
                  <a:pt x="220092" y="107000"/>
                  <a:pt x="230951" y="122192"/>
                  <a:pt x="236856" y="139518"/>
                </a:cubicBezTo>
                <a:cubicBezTo>
                  <a:pt x="240189" y="151110"/>
                  <a:pt x="248286" y="160701"/>
                  <a:pt x="259239" y="165807"/>
                </a:cubicBezTo>
                <a:cubicBezTo>
                  <a:pt x="278576" y="175580"/>
                  <a:pt x="302102" y="170074"/>
                  <a:pt x="315056" y="152758"/>
                </a:cubicBezTo>
                <a:cubicBezTo>
                  <a:pt x="323057" y="142480"/>
                  <a:pt x="325342" y="128907"/>
                  <a:pt x="321247" y="116563"/>
                </a:cubicBezTo>
                <a:cubicBezTo>
                  <a:pt x="312008" y="77129"/>
                  <a:pt x="287719" y="42906"/>
                  <a:pt x="253429" y="21313"/>
                </a:cubicBezTo>
                <a:cubicBezTo>
                  <a:pt x="237618" y="11740"/>
                  <a:pt x="220187" y="5282"/>
                  <a:pt x="201994" y="2263"/>
                </a:cubicBezTo>
                <a:cubicBezTo>
                  <a:pt x="183992" y="-947"/>
                  <a:pt x="165609" y="-1367"/>
                  <a:pt x="147511" y="1025"/>
                </a:cubicBezTo>
                <a:lnTo>
                  <a:pt x="147511" y="1025"/>
                </a:lnTo>
                <a:cubicBezTo>
                  <a:pt x="122461" y="4368"/>
                  <a:pt x="98553" y="13778"/>
                  <a:pt x="77978" y="28457"/>
                </a:cubicBezTo>
                <a:cubicBezTo>
                  <a:pt x="59405" y="42201"/>
                  <a:pt x="43784" y="59527"/>
                  <a:pt x="31973" y="79415"/>
                </a:cubicBezTo>
                <a:cubicBezTo>
                  <a:pt x="20258" y="99437"/>
                  <a:pt x="11780" y="121211"/>
                  <a:pt x="6922" y="143900"/>
                </a:cubicBezTo>
                <a:cubicBezTo>
                  <a:pt x="1874" y="166569"/>
                  <a:pt x="-698" y="189724"/>
                  <a:pt x="-698" y="212956"/>
                </a:cubicBezTo>
                <a:cubicBezTo>
                  <a:pt x="-698" y="239693"/>
                  <a:pt x="2826" y="266315"/>
                  <a:pt x="9874" y="292109"/>
                </a:cubicBezTo>
                <a:cubicBezTo>
                  <a:pt x="16543" y="317255"/>
                  <a:pt x="27686" y="340990"/>
                  <a:pt x="42736" y="362212"/>
                </a:cubicBezTo>
                <a:cubicBezTo>
                  <a:pt x="57690" y="382901"/>
                  <a:pt x="76645" y="400284"/>
                  <a:pt x="98648" y="413266"/>
                </a:cubicBezTo>
                <a:cubicBezTo>
                  <a:pt x="122651" y="427154"/>
                  <a:pt x="149988" y="434241"/>
                  <a:pt x="177705" y="433745"/>
                </a:cubicBezTo>
                <a:cubicBezTo>
                  <a:pt x="194184" y="433602"/>
                  <a:pt x="210662" y="431593"/>
                  <a:pt x="226759" y="427744"/>
                </a:cubicBezTo>
                <a:cubicBezTo>
                  <a:pt x="244857" y="423306"/>
                  <a:pt x="262382" y="416914"/>
                  <a:pt x="279146" y="408694"/>
                </a:cubicBezTo>
                <a:cubicBezTo>
                  <a:pt x="297149" y="400055"/>
                  <a:pt x="314199" y="389521"/>
                  <a:pt x="330010" y="377262"/>
                </a:cubicBezTo>
                <a:cubicBezTo>
                  <a:pt x="347060" y="364051"/>
                  <a:pt x="362110" y="348535"/>
                  <a:pt x="374873" y="331161"/>
                </a:cubicBezTo>
                <a:cubicBezTo>
                  <a:pt x="383255" y="321493"/>
                  <a:pt x="386589" y="308425"/>
                  <a:pt x="383826" y="295918"/>
                </a:cubicBezTo>
                <a:cubicBezTo>
                  <a:pt x="381254" y="285384"/>
                  <a:pt x="375064" y="276097"/>
                  <a:pt x="366300" y="269724"/>
                </a:cubicBezTo>
                <a:close/>
              </a:path>
            </a:pathLst>
          </a:custGeom>
          <a:solidFill>
            <a:srgbClr val="00AAD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90ED7C83-A799-442E-BEEB-C43ECF587717}"/>
              </a:ext>
            </a:extLst>
          </p:cNvPr>
          <p:cNvSpPr/>
          <p:nvPr/>
        </p:nvSpPr>
        <p:spPr>
          <a:xfrm>
            <a:off x="4559247" y="2980150"/>
            <a:ext cx="100382" cy="683892"/>
          </a:xfrm>
          <a:custGeom>
            <a:avLst/>
            <a:gdLst>
              <a:gd name="connsiteX0" fmla="*/ 75666 w 100382"/>
              <a:gd name="connsiteY0" fmla="*/ 10170 h 683892"/>
              <a:gd name="connsiteX1" fmla="*/ 14707 w 100382"/>
              <a:gd name="connsiteY1" fmla="*/ 10170 h 683892"/>
              <a:gd name="connsiteX2" fmla="*/ -630 w 100382"/>
              <a:gd name="connsiteY2" fmla="*/ 45794 h 683892"/>
              <a:gd name="connsiteX3" fmla="*/ 3753 w 100382"/>
              <a:gd name="connsiteY3" fmla="*/ 639296 h 683892"/>
              <a:gd name="connsiteX4" fmla="*/ 21088 w 100382"/>
              <a:gd name="connsiteY4" fmla="*/ 673396 h 683892"/>
              <a:gd name="connsiteX5" fmla="*/ 82334 w 100382"/>
              <a:gd name="connsiteY5" fmla="*/ 673396 h 683892"/>
              <a:gd name="connsiteX6" fmla="*/ 99669 w 100382"/>
              <a:gd name="connsiteY6" fmla="*/ 639011 h 683892"/>
              <a:gd name="connsiteX7" fmla="*/ 91001 w 100382"/>
              <a:gd name="connsiteY7" fmla="*/ 45794 h 683892"/>
              <a:gd name="connsiteX8" fmla="*/ 75666 w 100382"/>
              <a:gd name="connsiteY8" fmla="*/ 10170 h 683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0382" h="683892">
                <a:moveTo>
                  <a:pt x="75666" y="10170"/>
                </a:moveTo>
                <a:cubicBezTo>
                  <a:pt x="57854" y="-4060"/>
                  <a:pt x="32518" y="-4060"/>
                  <a:pt x="14707" y="10170"/>
                </a:cubicBezTo>
                <a:cubicBezTo>
                  <a:pt x="4228" y="18961"/>
                  <a:pt x="-1391" y="32163"/>
                  <a:pt x="-630" y="45794"/>
                </a:cubicBezTo>
                <a:lnTo>
                  <a:pt x="3753" y="639296"/>
                </a:lnTo>
                <a:cubicBezTo>
                  <a:pt x="3467" y="652841"/>
                  <a:pt x="10038" y="665623"/>
                  <a:pt x="21088" y="673396"/>
                </a:cubicBezTo>
                <a:cubicBezTo>
                  <a:pt x="39376" y="686721"/>
                  <a:pt x="64045" y="686721"/>
                  <a:pt x="82334" y="673396"/>
                </a:cubicBezTo>
                <a:cubicBezTo>
                  <a:pt x="93573" y="665576"/>
                  <a:pt x="100050" y="652660"/>
                  <a:pt x="99669" y="639011"/>
                </a:cubicBezTo>
                <a:lnTo>
                  <a:pt x="91001" y="45794"/>
                </a:lnTo>
                <a:cubicBezTo>
                  <a:pt x="91764" y="32163"/>
                  <a:pt x="86144" y="18961"/>
                  <a:pt x="75666" y="10170"/>
                </a:cubicBezTo>
                <a:close/>
              </a:path>
            </a:pathLst>
          </a:custGeom>
          <a:solidFill>
            <a:srgbClr val="00AAD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AAED5A9-56EE-4925-AD1B-F085432B4D4A}"/>
              </a:ext>
            </a:extLst>
          </p:cNvPr>
          <p:cNvSpPr/>
          <p:nvPr/>
        </p:nvSpPr>
        <p:spPr>
          <a:xfrm>
            <a:off x="4789953" y="3006609"/>
            <a:ext cx="198757" cy="205098"/>
          </a:xfrm>
          <a:custGeom>
            <a:avLst/>
            <a:gdLst>
              <a:gd name="connsiteX0" fmla="*/ 16982 w 198757"/>
              <a:gd name="connsiteY0" fmla="*/ 194023 h 205098"/>
              <a:gd name="connsiteX1" fmla="*/ 45557 w 198757"/>
              <a:gd name="connsiteY1" fmla="*/ 204596 h 205098"/>
              <a:gd name="connsiteX2" fmla="*/ 47842 w 198757"/>
              <a:gd name="connsiteY2" fmla="*/ 204596 h 205098"/>
              <a:gd name="connsiteX3" fmla="*/ 78132 w 198757"/>
              <a:gd name="connsiteY3" fmla="*/ 190213 h 205098"/>
              <a:gd name="connsiteX4" fmla="*/ 187575 w 198757"/>
              <a:gd name="connsiteY4" fmla="*/ 70960 h 205098"/>
              <a:gd name="connsiteX5" fmla="*/ 197100 w 198757"/>
              <a:gd name="connsiteY5" fmla="*/ 35718 h 205098"/>
              <a:gd name="connsiteX6" fmla="*/ 179668 w 198757"/>
              <a:gd name="connsiteY6" fmla="*/ 9048 h 205098"/>
              <a:gd name="connsiteX7" fmla="*/ 151093 w 198757"/>
              <a:gd name="connsiteY7" fmla="*/ -477 h 205098"/>
              <a:gd name="connsiteX8" fmla="*/ 116994 w 198757"/>
              <a:gd name="connsiteY8" fmla="*/ 15048 h 205098"/>
              <a:gd name="connsiteX9" fmla="*/ 9838 w 198757"/>
              <a:gd name="connsiteY9" fmla="*/ 132015 h 205098"/>
              <a:gd name="connsiteX10" fmla="*/ 313 w 198757"/>
              <a:gd name="connsiteY10" fmla="*/ 167258 h 205098"/>
              <a:gd name="connsiteX11" fmla="*/ 16982 w 198757"/>
              <a:gd name="connsiteY11" fmla="*/ 194023 h 205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98757" h="205098">
                <a:moveTo>
                  <a:pt x="16982" y="194023"/>
                </a:moveTo>
                <a:cubicBezTo>
                  <a:pt x="25173" y="200500"/>
                  <a:pt x="35175" y="204196"/>
                  <a:pt x="45557" y="204596"/>
                </a:cubicBezTo>
                <a:lnTo>
                  <a:pt x="47842" y="204596"/>
                </a:lnTo>
                <a:cubicBezTo>
                  <a:pt x="59558" y="204577"/>
                  <a:pt x="70703" y="199300"/>
                  <a:pt x="78132" y="190213"/>
                </a:cubicBezTo>
                <a:lnTo>
                  <a:pt x="187575" y="70960"/>
                </a:lnTo>
                <a:cubicBezTo>
                  <a:pt x="196337" y="61492"/>
                  <a:pt x="199956" y="48319"/>
                  <a:pt x="197100" y="35718"/>
                </a:cubicBezTo>
                <a:cubicBezTo>
                  <a:pt x="194814" y="24974"/>
                  <a:pt x="188622" y="15458"/>
                  <a:pt x="179668" y="9048"/>
                </a:cubicBezTo>
                <a:cubicBezTo>
                  <a:pt x="171286" y="3180"/>
                  <a:pt x="161381" y="-125"/>
                  <a:pt x="151093" y="-477"/>
                </a:cubicBezTo>
                <a:cubicBezTo>
                  <a:pt x="137949" y="-934"/>
                  <a:pt x="125281" y="4809"/>
                  <a:pt x="116994" y="15048"/>
                </a:cubicBezTo>
                <a:lnTo>
                  <a:pt x="9838" y="132015"/>
                </a:lnTo>
                <a:cubicBezTo>
                  <a:pt x="979" y="141426"/>
                  <a:pt x="-2641" y="154656"/>
                  <a:pt x="313" y="167258"/>
                </a:cubicBezTo>
                <a:cubicBezTo>
                  <a:pt x="2599" y="177840"/>
                  <a:pt x="8504" y="187308"/>
                  <a:pt x="16982" y="194023"/>
                </a:cubicBezTo>
                <a:close/>
              </a:path>
            </a:pathLst>
          </a:custGeom>
          <a:solidFill>
            <a:srgbClr val="00AAD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49E760FB-F2DA-47C0-9283-827241A4FEC4}"/>
              </a:ext>
            </a:extLst>
          </p:cNvPr>
          <p:cNvSpPr/>
          <p:nvPr/>
        </p:nvSpPr>
        <p:spPr>
          <a:xfrm>
            <a:off x="4718928" y="3212182"/>
            <a:ext cx="393881" cy="445390"/>
          </a:xfrm>
          <a:custGeom>
            <a:avLst/>
            <a:gdLst>
              <a:gd name="connsiteX0" fmla="*/ 372804 w 393881"/>
              <a:gd name="connsiteY0" fmla="*/ 270294 h 445390"/>
              <a:gd name="connsiteX1" fmla="*/ 341180 w 393881"/>
              <a:gd name="connsiteY1" fmla="*/ 262769 h 445390"/>
              <a:gd name="connsiteX2" fmla="*/ 309272 w 393881"/>
              <a:gd name="connsiteY2" fmla="*/ 280010 h 445390"/>
              <a:gd name="connsiteX3" fmla="*/ 308510 w 393881"/>
              <a:gd name="connsiteY3" fmla="*/ 280867 h 445390"/>
              <a:gd name="connsiteX4" fmla="*/ 257551 w 393881"/>
              <a:gd name="connsiteY4" fmla="*/ 331540 h 445390"/>
              <a:gd name="connsiteX5" fmla="*/ 204211 w 393881"/>
              <a:gd name="connsiteY5" fmla="*/ 352495 h 445390"/>
              <a:gd name="connsiteX6" fmla="*/ 161634 w 393881"/>
              <a:gd name="connsiteY6" fmla="*/ 350495 h 445390"/>
              <a:gd name="connsiteX7" fmla="*/ 127249 w 393881"/>
              <a:gd name="connsiteY7" fmla="*/ 329730 h 445390"/>
              <a:gd name="connsiteX8" fmla="*/ 103341 w 393881"/>
              <a:gd name="connsiteY8" fmla="*/ 293249 h 445390"/>
              <a:gd name="connsiteX9" fmla="*/ 93816 w 393881"/>
              <a:gd name="connsiteY9" fmla="*/ 262293 h 445390"/>
              <a:gd name="connsiteX10" fmla="*/ 138774 w 393881"/>
              <a:gd name="connsiteY10" fmla="*/ 258102 h 445390"/>
              <a:gd name="connsiteX11" fmla="*/ 224499 w 393881"/>
              <a:gd name="connsiteY11" fmla="*/ 247053 h 445390"/>
              <a:gd name="connsiteX12" fmla="*/ 306700 w 393881"/>
              <a:gd name="connsiteY12" fmla="*/ 232671 h 445390"/>
              <a:gd name="connsiteX13" fmla="*/ 365279 w 393881"/>
              <a:gd name="connsiteY13" fmla="*/ 214192 h 445390"/>
              <a:gd name="connsiteX14" fmla="*/ 365279 w 393881"/>
              <a:gd name="connsiteY14" fmla="*/ 214192 h 445390"/>
              <a:gd name="connsiteX15" fmla="*/ 383091 w 393881"/>
              <a:gd name="connsiteY15" fmla="*/ 170187 h 445390"/>
              <a:gd name="connsiteX16" fmla="*/ 356420 w 393881"/>
              <a:gd name="connsiteY16" fmla="*/ 91986 h 445390"/>
              <a:gd name="connsiteX17" fmla="*/ 305462 w 393881"/>
              <a:gd name="connsiteY17" fmla="*/ 36170 h 445390"/>
              <a:gd name="connsiteX18" fmla="*/ 237739 w 393881"/>
              <a:gd name="connsiteY18" fmla="*/ 5309 h 445390"/>
              <a:gd name="connsiteX19" fmla="*/ 163063 w 393881"/>
              <a:gd name="connsiteY19" fmla="*/ 1118 h 445390"/>
              <a:gd name="connsiteX20" fmla="*/ 86291 w 393881"/>
              <a:gd name="connsiteY20" fmla="*/ 30264 h 445390"/>
              <a:gd name="connsiteX21" fmla="*/ 35905 w 393881"/>
              <a:gd name="connsiteY21" fmla="*/ 84938 h 445390"/>
              <a:gd name="connsiteX22" fmla="*/ 7996 w 393881"/>
              <a:gd name="connsiteY22" fmla="*/ 154279 h 445390"/>
              <a:gd name="connsiteX23" fmla="*/ -672 w 393881"/>
              <a:gd name="connsiteY23" fmla="*/ 229527 h 445390"/>
              <a:gd name="connsiteX24" fmla="*/ 17140 w 393881"/>
              <a:gd name="connsiteY24" fmla="*/ 326301 h 445390"/>
              <a:gd name="connsiteX25" fmla="*/ 66003 w 393881"/>
              <a:gd name="connsiteY25" fmla="*/ 397834 h 445390"/>
              <a:gd name="connsiteX26" fmla="*/ 138108 w 393881"/>
              <a:gd name="connsiteY26" fmla="*/ 438220 h 445390"/>
              <a:gd name="connsiteX27" fmla="*/ 186590 w 393881"/>
              <a:gd name="connsiteY27" fmla="*/ 444887 h 445390"/>
              <a:gd name="connsiteX28" fmla="*/ 223928 w 393881"/>
              <a:gd name="connsiteY28" fmla="*/ 441268 h 445390"/>
              <a:gd name="connsiteX29" fmla="*/ 305938 w 393881"/>
              <a:gd name="connsiteY29" fmla="*/ 408312 h 445390"/>
              <a:gd name="connsiteX30" fmla="*/ 385853 w 393881"/>
              <a:gd name="connsiteY30" fmla="*/ 332778 h 445390"/>
              <a:gd name="connsiteX31" fmla="*/ 387758 w 393881"/>
              <a:gd name="connsiteY31" fmla="*/ 329635 h 445390"/>
              <a:gd name="connsiteX32" fmla="*/ 390901 w 393881"/>
              <a:gd name="connsiteY32" fmla="*/ 294583 h 445390"/>
              <a:gd name="connsiteX33" fmla="*/ 372804 w 393881"/>
              <a:gd name="connsiteY33" fmla="*/ 270294 h 445390"/>
              <a:gd name="connsiteX34" fmla="*/ 213736 w 393881"/>
              <a:gd name="connsiteY34" fmla="*/ 92177 h 445390"/>
              <a:gd name="connsiteX35" fmla="*/ 250598 w 393881"/>
              <a:gd name="connsiteY35" fmla="*/ 105893 h 445390"/>
              <a:gd name="connsiteX36" fmla="*/ 276791 w 393881"/>
              <a:gd name="connsiteY36" fmla="*/ 130658 h 445390"/>
              <a:gd name="connsiteX37" fmla="*/ 284603 w 393881"/>
              <a:gd name="connsiteY37" fmla="*/ 144278 h 445390"/>
              <a:gd name="connsiteX38" fmla="*/ 189353 w 393881"/>
              <a:gd name="connsiteY38" fmla="*/ 162661 h 445390"/>
              <a:gd name="connsiteX39" fmla="*/ 96674 w 393881"/>
              <a:gd name="connsiteY39" fmla="*/ 172186 h 445390"/>
              <a:gd name="connsiteX40" fmla="*/ 100674 w 393881"/>
              <a:gd name="connsiteY40" fmla="*/ 157518 h 445390"/>
              <a:gd name="connsiteX41" fmla="*/ 114866 w 393881"/>
              <a:gd name="connsiteY41" fmla="*/ 128467 h 445390"/>
              <a:gd name="connsiteX42" fmla="*/ 137251 w 393881"/>
              <a:gd name="connsiteY42" fmla="*/ 106083 h 445390"/>
              <a:gd name="connsiteX43" fmla="*/ 167445 w 393881"/>
              <a:gd name="connsiteY43" fmla="*/ 93605 h 445390"/>
              <a:gd name="connsiteX44" fmla="*/ 213736 w 393881"/>
              <a:gd name="connsiteY44" fmla="*/ 92177 h 445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93881" h="445390">
                <a:moveTo>
                  <a:pt x="372804" y="270294"/>
                </a:moveTo>
                <a:cubicBezTo>
                  <a:pt x="363470" y="264151"/>
                  <a:pt x="352325" y="261493"/>
                  <a:pt x="341180" y="262769"/>
                </a:cubicBezTo>
                <a:cubicBezTo>
                  <a:pt x="328703" y="264188"/>
                  <a:pt x="317273" y="270371"/>
                  <a:pt x="309272" y="280010"/>
                </a:cubicBezTo>
                <a:lnTo>
                  <a:pt x="308510" y="280867"/>
                </a:lnTo>
                <a:cubicBezTo>
                  <a:pt x="294128" y="300155"/>
                  <a:pt x="276887" y="317233"/>
                  <a:pt x="257551" y="331540"/>
                </a:cubicBezTo>
                <a:cubicBezTo>
                  <a:pt x="241549" y="342484"/>
                  <a:pt x="223356" y="349647"/>
                  <a:pt x="204211" y="352495"/>
                </a:cubicBezTo>
                <a:cubicBezTo>
                  <a:pt x="190114" y="355619"/>
                  <a:pt x="175445" y="354933"/>
                  <a:pt x="161634" y="350495"/>
                </a:cubicBezTo>
                <a:cubicBezTo>
                  <a:pt x="148776" y="346228"/>
                  <a:pt x="137060" y="339131"/>
                  <a:pt x="127249" y="329730"/>
                </a:cubicBezTo>
                <a:cubicBezTo>
                  <a:pt x="116963" y="319281"/>
                  <a:pt x="108770" y="306880"/>
                  <a:pt x="103341" y="293249"/>
                </a:cubicBezTo>
                <a:cubicBezTo>
                  <a:pt x="99056" y="283315"/>
                  <a:pt x="95816" y="272933"/>
                  <a:pt x="93816" y="262293"/>
                </a:cubicBezTo>
                <a:cubicBezTo>
                  <a:pt x="106295" y="261341"/>
                  <a:pt x="121249" y="259912"/>
                  <a:pt x="138774" y="258102"/>
                </a:cubicBezTo>
                <a:cubicBezTo>
                  <a:pt x="166206" y="255149"/>
                  <a:pt x="195163" y="251434"/>
                  <a:pt x="224499" y="247053"/>
                </a:cubicBezTo>
                <a:cubicBezTo>
                  <a:pt x="253837" y="242672"/>
                  <a:pt x="281649" y="237528"/>
                  <a:pt x="306700" y="232671"/>
                </a:cubicBezTo>
                <a:cubicBezTo>
                  <a:pt x="327084" y="229470"/>
                  <a:pt x="346801" y="223241"/>
                  <a:pt x="365279" y="214192"/>
                </a:cubicBezTo>
                <a:lnTo>
                  <a:pt x="365279" y="214192"/>
                </a:lnTo>
                <a:cubicBezTo>
                  <a:pt x="373280" y="209430"/>
                  <a:pt x="386234" y="197333"/>
                  <a:pt x="383091" y="170187"/>
                </a:cubicBezTo>
                <a:cubicBezTo>
                  <a:pt x="379662" y="142555"/>
                  <a:pt x="370614" y="115932"/>
                  <a:pt x="356420" y="91986"/>
                </a:cubicBezTo>
                <a:cubicBezTo>
                  <a:pt x="343371" y="70136"/>
                  <a:pt x="326036" y="51153"/>
                  <a:pt x="305462" y="36170"/>
                </a:cubicBezTo>
                <a:cubicBezTo>
                  <a:pt x="285078" y="21568"/>
                  <a:pt x="262124" y="11090"/>
                  <a:pt x="237739" y="5309"/>
                </a:cubicBezTo>
                <a:cubicBezTo>
                  <a:pt x="213260" y="-597"/>
                  <a:pt x="188019" y="-2016"/>
                  <a:pt x="163063" y="1118"/>
                </a:cubicBezTo>
                <a:cubicBezTo>
                  <a:pt x="135441" y="4318"/>
                  <a:pt x="109056" y="14338"/>
                  <a:pt x="86291" y="30264"/>
                </a:cubicBezTo>
                <a:cubicBezTo>
                  <a:pt x="66003" y="44895"/>
                  <a:pt x="48859" y="63487"/>
                  <a:pt x="35905" y="84938"/>
                </a:cubicBezTo>
                <a:cubicBezTo>
                  <a:pt x="23045" y="106436"/>
                  <a:pt x="13616" y="129838"/>
                  <a:pt x="7996" y="154279"/>
                </a:cubicBezTo>
                <a:cubicBezTo>
                  <a:pt x="2186" y="178940"/>
                  <a:pt x="-672" y="204191"/>
                  <a:pt x="-672" y="229527"/>
                </a:cubicBezTo>
                <a:cubicBezTo>
                  <a:pt x="-1147" y="262645"/>
                  <a:pt x="4853" y="295535"/>
                  <a:pt x="17140" y="326301"/>
                </a:cubicBezTo>
                <a:cubicBezTo>
                  <a:pt x="27998" y="353409"/>
                  <a:pt x="44762" y="377822"/>
                  <a:pt x="66003" y="397834"/>
                </a:cubicBezTo>
                <a:cubicBezTo>
                  <a:pt x="86482" y="416836"/>
                  <a:pt x="111247" y="430686"/>
                  <a:pt x="138108" y="438220"/>
                </a:cubicBezTo>
                <a:cubicBezTo>
                  <a:pt x="153920" y="442649"/>
                  <a:pt x="170207" y="444897"/>
                  <a:pt x="186590" y="444887"/>
                </a:cubicBezTo>
                <a:cubicBezTo>
                  <a:pt x="199164" y="444840"/>
                  <a:pt x="211641" y="443630"/>
                  <a:pt x="223928" y="441268"/>
                </a:cubicBezTo>
                <a:cubicBezTo>
                  <a:pt x="252979" y="435143"/>
                  <a:pt x="280697" y="423990"/>
                  <a:pt x="305938" y="408312"/>
                </a:cubicBezTo>
                <a:cubicBezTo>
                  <a:pt x="336895" y="388156"/>
                  <a:pt x="363945" y="362572"/>
                  <a:pt x="385853" y="332778"/>
                </a:cubicBezTo>
                <a:lnTo>
                  <a:pt x="387758" y="329635"/>
                </a:lnTo>
                <a:cubicBezTo>
                  <a:pt x="393663" y="318900"/>
                  <a:pt x="394806" y="306194"/>
                  <a:pt x="390901" y="294583"/>
                </a:cubicBezTo>
                <a:cubicBezTo>
                  <a:pt x="387663" y="284734"/>
                  <a:pt x="381282" y="276209"/>
                  <a:pt x="372804" y="270294"/>
                </a:cubicBezTo>
                <a:close/>
                <a:moveTo>
                  <a:pt x="213736" y="92177"/>
                </a:moveTo>
                <a:cubicBezTo>
                  <a:pt x="226785" y="94320"/>
                  <a:pt x="239359" y="98978"/>
                  <a:pt x="250598" y="105893"/>
                </a:cubicBezTo>
                <a:cubicBezTo>
                  <a:pt x="260885" y="112303"/>
                  <a:pt x="269838" y="120733"/>
                  <a:pt x="276791" y="130658"/>
                </a:cubicBezTo>
                <a:cubicBezTo>
                  <a:pt x="279745" y="134972"/>
                  <a:pt x="282412" y="139526"/>
                  <a:pt x="284603" y="144278"/>
                </a:cubicBezTo>
                <a:cubicBezTo>
                  <a:pt x="252217" y="151137"/>
                  <a:pt x="220404" y="157327"/>
                  <a:pt x="189353" y="162661"/>
                </a:cubicBezTo>
                <a:cubicBezTo>
                  <a:pt x="158682" y="168043"/>
                  <a:pt x="127726" y="171225"/>
                  <a:pt x="96674" y="172186"/>
                </a:cubicBezTo>
                <a:cubicBezTo>
                  <a:pt x="97817" y="167234"/>
                  <a:pt x="99151" y="162661"/>
                  <a:pt x="100674" y="157518"/>
                </a:cubicBezTo>
                <a:cubicBezTo>
                  <a:pt x="103818" y="147136"/>
                  <a:pt x="108581" y="137334"/>
                  <a:pt x="114866" y="128467"/>
                </a:cubicBezTo>
                <a:cubicBezTo>
                  <a:pt x="121058" y="119837"/>
                  <a:pt x="128583" y="112284"/>
                  <a:pt x="137251" y="106083"/>
                </a:cubicBezTo>
                <a:cubicBezTo>
                  <a:pt x="146299" y="99787"/>
                  <a:pt x="156586" y="95529"/>
                  <a:pt x="167445" y="93605"/>
                </a:cubicBezTo>
                <a:cubicBezTo>
                  <a:pt x="182684" y="90243"/>
                  <a:pt x="198305" y="89757"/>
                  <a:pt x="213736" y="92177"/>
                </a:cubicBezTo>
                <a:close/>
              </a:path>
            </a:pathLst>
          </a:custGeom>
          <a:solidFill>
            <a:srgbClr val="00AAD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F6685550-8DFD-46F5-9D17-AE7327A35F68}"/>
              </a:ext>
            </a:extLst>
          </p:cNvPr>
          <p:cNvSpPr/>
          <p:nvPr/>
        </p:nvSpPr>
        <p:spPr>
          <a:xfrm>
            <a:off x="5143181" y="3230744"/>
            <a:ext cx="329245" cy="430352"/>
          </a:xfrm>
          <a:custGeom>
            <a:avLst/>
            <a:gdLst>
              <a:gd name="connsiteX0" fmla="*/ 310120 w 329245"/>
              <a:gd name="connsiteY0" fmla="*/ 238492 h 430352"/>
              <a:gd name="connsiteX1" fmla="*/ 263256 w 329245"/>
              <a:gd name="connsiteY1" fmla="*/ 196868 h 430352"/>
              <a:gd name="connsiteX2" fmla="*/ 205154 w 329245"/>
              <a:gd name="connsiteY2" fmla="*/ 173913 h 430352"/>
              <a:gd name="connsiteX3" fmla="*/ 150957 w 329245"/>
              <a:gd name="connsiteY3" fmla="*/ 158768 h 430352"/>
              <a:gd name="connsiteX4" fmla="*/ 111904 w 329245"/>
              <a:gd name="connsiteY4" fmla="*/ 143338 h 430352"/>
              <a:gd name="connsiteX5" fmla="*/ 104855 w 329245"/>
              <a:gd name="connsiteY5" fmla="*/ 131526 h 430352"/>
              <a:gd name="connsiteX6" fmla="*/ 118381 w 329245"/>
              <a:gd name="connsiteY6" fmla="*/ 103809 h 430352"/>
              <a:gd name="connsiteX7" fmla="*/ 162768 w 329245"/>
              <a:gd name="connsiteY7" fmla="*/ 87997 h 430352"/>
              <a:gd name="connsiteX8" fmla="*/ 201534 w 329245"/>
              <a:gd name="connsiteY8" fmla="*/ 92950 h 430352"/>
              <a:gd name="connsiteX9" fmla="*/ 230777 w 329245"/>
              <a:gd name="connsiteY9" fmla="*/ 111143 h 430352"/>
              <a:gd name="connsiteX10" fmla="*/ 261542 w 329245"/>
              <a:gd name="connsiteY10" fmla="*/ 128288 h 430352"/>
              <a:gd name="connsiteX11" fmla="*/ 292117 w 329245"/>
              <a:gd name="connsiteY11" fmla="*/ 120097 h 430352"/>
              <a:gd name="connsiteX12" fmla="*/ 308311 w 329245"/>
              <a:gd name="connsiteY12" fmla="*/ 94665 h 430352"/>
              <a:gd name="connsiteX13" fmla="*/ 301071 w 329245"/>
              <a:gd name="connsiteY13" fmla="*/ 60279 h 430352"/>
              <a:gd name="connsiteX14" fmla="*/ 243063 w 329245"/>
              <a:gd name="connsiteY14" fmla="*/ 13988 h 430352"/>
              <a:gd name="connsiteX15" fmla="*/ 163816 w 329245"/>
              <a:gd name="connsiteY15" fmla="*/ -109 h 430352"/>
              <a:gd name="connsiteX16" fmla="*/ 108666 w 329245"/>
              <a:gd name="connsiteY16" fmla="*/ 11131 h 430352"/>
              <a:gd name="connsiteX17" fmla="*/ 58946 w 329245"/>
              <a:gd name="connsiteY17" fmla="*/ 38563 h 430352"/>
              <a:gd name="connsiteX18" fmla="*/ 23893 w 329245"/>
              <a:gd name="connsiteY18" fmla="*/ 83711 h 430352"/>
              <a:gd name="connsiteX19" fmla="*/ 13320 w 329245"/>
              <a:gd name="connsiteY19" fmla="*/ 146767 h 430352"/>
              <a:gd name="connsiteX20" fmla="*/ 39705 w 329245"/>
              <a:gd name="connsiteY20" fmla="*/ 205250 h 430352"/>
              <a:gd name="connsiteX21" fmla="*/ 87997 w 329245"/>
              <a:gd name="connsiteY21" fmla="*/ 235064 h 430352"/>
              <a:gd name="connsiteX22" fmla="*/ 144004 w 329245"/>
              <a:gd name="connsiteY22" fmla="*/ 251827 h 430352"/>
              <a:gd name="connsiteX23" fmla="*/ 194200 w 329245"/>
              <a:gd name="connsiteY23" fmla="*/ 265448 h 430352"/>
              <a:gd name="connsiteX24" fmla="*/ 228014 w 329245"/>
              <a:gd name="connsiteY24" fmla="*/ 283355 h 430352"/>
              <a:gd name="connsiteX25" fmla="*/ 236873 w 329245"/>
              <a:gd name="connsiteY25" fmla="*/ 305739 h 430352"/>
              <a:gd name="connsiteX26" fmla="*/ 223442 w 329245"/>
              <a:gd name="connsiteY26" fmla="*/ 326884 h 430352"/>
              <a:gd name="connsiteX27" fmla="*/ 175817 w 329245"/>
              <a:gd name="connsiteY27" fmla="*/ 338029 h 430352"/>
              <a:gd name="connsiteX28" fmla="*/ 118667 w 329245"/>
              <a:gd name="connsiteY28" fmla="*/ 330599 h 430352"/>
              <a:gd name="connsiteX29" fmla="*/ 78852 w 329245"/>
              <a:gd name="connsiteY29" fmla="*/ 309739 h 430352"/>
              <a:gd name="connsiteX30" fmla="*/ 77996 w 329245"/>
              <a:gd name="connsiteY30" fmla="*/ 308977 h 430352"/>
              <a:gd name="connsiteX31" fmla="*/ 41800 w 329245"/>
              <a:gd name="connsiteY31" fmla="*/ 297261 h 430352"/>
              <a:gd name="connsiteX32" fmla="*/ 12177 w 329245"/>
              <a:gd name="connsiteY32" fmla="*/ 313454 h 430352"/>
              <a:gd name="connsiteX33" fmla="*/ -490 w 329245"/>
              <a:gd name="connsiteY33" fmla="*/ 344410 h 430352"/>
              <a:gd name="connsiteX34" fmla="*/ 13320 w 329245"/>
              <a:gd name="connsiteY34" fmla="*/ 380986 h 430352"/>
              <a:gd name="connsiteX35" fmla="*/ 63517 w 329245"/>
              <a:gd name="connsiteY35" fmla="*/ 413562 h 430352"/>
              <a:gd name="connsiteX36" fmla="*/ 126477 w 329245"/>
              <a:gd name="connsiteY36" fmla="*/ 428326 h 430352"/>
              <a:gd name="connsiteX37" fmla="*/ 155052 w 329245"/>
              <a:gd name="connsiteY37" fmla="*/ 429849 h 430352"/>
              <a:gd name="connsiteX38" fmla="*/ 193438 w 329245"/>
              <a:gd name="connsiteY38" fmla="*/ 427087 h 430352"/>
              <a:gd name="connsiteX39" fmla="*/ 256399 w 329245"/>
              <a:gd name="connsiteY39" fmla="*/ 409085 h 430352"/>
              <a:gd name="connsiteX40" fmla="*/ 305834 w 329245"/>
              <a:gd name="connsiteY40" fmla="*/ 370985 h 430352"/>
              <a:gd name="connsiteX41" fmla="*/ 328217 w 329245"/>
              <a:gd name="connsiteY41" fmla="*/ 309263 h 430352"/>
              <a:gd name="connsiteX42" fmla="*/ 310120 w 329245"/>
              <a:gd name="connsiteY42" fmla="*/ 238492 h 430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29245" h="430352">
                <a:moveTo>
                  <a:pt x="310120" y="238492"/>
                </a:moveTo>
                <a:cubicBezTo>
                  <a:pt x="297832" y="221271"/>
                  <a:pt x="281831" y="207050"/>
                  <a:pt x="263256" y="196868"/>
                </a:cubicBezTo>
                <a:cubicBezTo>
                  <a:pt x="244969" y="186809"/>
                  <a:pt x="225442" y="179104"/>
                  <a:pt x="205154" y="173913"/>
                </a:cubicBezTo>
                <a:cubicBezTo>
                  <a:pt x="186104" y="168865"/>
                  <a:pt x="168006" y="163816"/>
                  <a:pt x="150957" y="158768"/>
                </a:cubicBezTo>
                <a:cubicBezTo>
                  <a:pt x="137431" y="155044"/>
                  <a:pt x="124287" y="149862"/>
                  <a:pt x="111904" y="143338"/>
                </a:cubicBezTo>
                <a:cubicBezTo>
                  <a:pt x="107141" y="141442"/>
                  <a:pt x="104285" y="136603"/>
                  <a:pt x="104855" y="131526"/>
                </a:cubicBezTo>
                <a:cubicBezTo>
                  <a:pt x="103713" y="120468"/>
                  <a:pt x="108952" y="109724"/>
                  <a:pt x="118381" y="103809"/>
                </a:cubicBezTo>
                <a:cubicBezTo>
                  <a:pt x="131621" y="94836"/>
                  <a:pt x="146861" y="89388"/>
                  <a:pt x="162768" y="87997"/>
                </a:cubicBezTo>
                <a:cubicBezTo>
                  <a:pt x="175913" y="86778"/>
                  <a:pt x="189153" y="88464"/>
                  <a:pt x="201534" y="92950"/>
                </a:cubicBezTo>
                <a:cubicBezTo>
                  <a:pt x="212584" y="96589"/>
                  <a:pt x="222586" y="102827"/>
                  <a:pt x="230777" y="111143"/>
                </a:cubicBezTo>
                <a:cubicBezTo>
                  <a:pt x="238492" y="120582"/>
                  <a:pt x="249446" y="126717"/>
                  <a:pt x="261542" y="128288"/>
                </a:cubicBezTo>
                <a:cubicBezTo>
                  <a:pt x="272401" y="129755"/>
                  <a:pt x="283449" y="126802"/>
                  <a:pt x="292117" y="120097"/>
                </a:cubicBezTo>
                <a:cubicBezTo>
                  <a:pt x="300309" y="113781"/>
                  <a:pt x="306023" y="104780"/>
                  <a:pt x="308311" y="94665"/>
                </a:cubicBezTo>
                <a:cubicBezTo>
                  <a:pt x="310977" y="82692"/>
                  <a:pt x="308311" y="70167"/>
                  <a:pt x="301071" y="60279"/>
                </a:cubicBezTo>
                <a:cubicBezTo>
                  <a:pt x="286307" y="39858"/>
                  <a:pt x="266210" y="23856"/>
                  <a:pt x="243063" y="13988"/>
                </a:cubicBezTo>
                <a:cubicBezTo>
                  <a:pt x="218203" y="2863"/>
                  <a:pt x="190962" y="-1985"/>
                  <a:pt x="163816" y="-109"/>
                </a:cubicBezTo>
                <a:cubicBezTo>
                  <a:pt x="145052" y="1396"/>
                  <a:pt x="126573" y="5178"/>
                  <a:pt x="108666" y="11131"/>
                </a:cubicBezTo>
                <a:cubicBezTo>
                  <a:pt x="90568" y="17102"/>
                  <a:pt x="73710" y="26409"/>
                  <a:pt x="58946" y="38563"/>
                </a:cubicBezTo>
                <a:cubicBezTo>
                  <a:pt x="44086" y="50859"/>
                  <a:pt x="32086" y="66271"/>
                  <a:pt x="23893" y="83711"/>
                </a:cubicBezTo>
                <a:cubicBezTo>
                  <a:pt x="14845" y="103437"/>
                  <a:pt x="11225" y="125183"/>
                  <a:pt x="13320" y="146767"/>
                </a:cubicBezTo>
                <a:cubicBezTo>
                  <a:pt x="13988" y="168988"/>
                  <a:pt x="23513" y="190020"/>
                  <a:pt x="39705" y="205250"/>
                </a:cubicBezTo>
                <a:cubicBezTo>
                  <a:pt x="53802" y="218052"/>
                  <a:pt x="70186" y="228158"/>
                  <a:pt x="87997" y="235064"/>
                </a:cubicBezTo>
                <a:cubicBezTo>
                  <a:pt x="106189" y="242254"/>
                  <a:pt x="124859" y="247855"/>
                  <a:pt x="144004" y="251827"/>
                </a:cubicBezTo>
                <a:cubicBezTo>
                  <a:pt x="160958" y="255361"/>
                  <a:pt x="177722" y="259904"/>
                  <a:pt x="194200" y="265448"/>
                </a:cubicBezTo>
                <a:cubicBezTo>
                  <a:pt x="206488" y="269334"/>
                  <a:pt x="217917" y="275402"/>
                  <a:pt x="228014" y="283355"/>
                </a:cubicBezTo>
                <a:cubicBezTo>
                  <a:pt x="234396" y="288936"/>
                  <a:pt x="237730" y="297281"/>
                  <a:pt x="236873" y="305739"/>
                </a:cubicBezTo>
                <a:cubicBezTo>
                  <a:pt x="237539" y="314988"/>
                  <a:pt x="232111" y="323579"/>
                  <a:pt x="223442" y="326884"/>
                </a:cubicBezTo>
                <a:cubicBezTo>
                  <a:pt x="208583" y="333971"/>
                  <a:pt x="192296" y="337771"/>
                  <a:pt x="175817" y="338029"/>
                </a:cubicBezTo>
                <a:cubicBezTo>
                  <a:pt x="156481" y="338590"/>
                  <a:pt x="137241" y="336085"/>
                  <a:pt x="118667" y="330599"/>
                </a:cubicBezTo>
                <a:cubicBezTo>
                  <a:pt x="103903" y="326999"/>
                  <a:pt x="90188" y="319836"/>
                  <a:pt x="78852" y="309739"/>
                </a:cubicBezTo>
                <a:lnTo>
                  <a:pt x="77996" y="308977"/>
                </a:lnTo>
                <a:cubicBezTo>
                  <a:pt x="68375" y="299729"/>
                  <a:pt x="55040" y="295404"/>
                  <a:pt x="41800" y="297261"/>
                </a:cubicBezTo>
                <a:cubicBezTo>
                  <a:pt x="30275" y="298862"/>
                  <a:pt x="19703" y="304624"/>
                  <a:pt x="12177" y="313454"/>
                </a:cubicBezTo>
                <a:cubicBezTo>
                  <a:pt x="4748" y="322150"/>
                  <a:pt x="271" y="332999"/>
                  <a:pt x="-490" y="344410"/>
                </a:cubicBezTo>
                <a:cubicBezTo>
                  <a:pt x="-1824" y="358079"/>
                  <a:pt x="3320" y="371576"/>
                  <a:pt x="13320" y="380986"/>
                </a:cubicBezTo>
                <a:cubicBezTo>
                  <a:pt x="27323" y="395512"/>
                  <a:pt x="44563" y="406647"/>
                  <a:pt x="63517" y="413562"/>
                </a:cubicBezTo>
                <a:cubicBezTo>
                  <a:pt x="83806" y="421191"/>
                  <a:pt x="104951" y="426154"/>
                  <a:pt x="126477" y="428326"/>
                </a:cubicBezTo>
                <a:cubicBezTo>
                  <a:pt x="136002" y="429354"/>
                  <a:pt x="145527" y="429859"/>
                  <a:pt x="155052" y="429849"/>
                </a:cubicBezTo>
                <a:cubicBezTo>
                  <a:pt x="167911" y="429812"/>
                  <a:pt x="180675" y="428888"/>
                  <a:pt x="193438" y="427087"/>
                </a:cubicBezTo>
                <a:cubicBezTo>
                  <a:pt x="215251" y="424287"/>
                  <a:pt x="236396" y="418219"/>
                  <a:pt x="256399" y="409085"/>
                </a:cubicBezTo>
                <a:cubicBezTo>
                  <a:pt x="275544" y="400331"/>
                  <a:pt x="292499" y="387292"/>
                  <a:pt x="305834" y="370985"/>
                </a:cubicBezTo>
                <a:cubicBezTo>
                  <a:pt x="319931" y="353459"/>
                  <a:pt x="327836" y="331752"/>
                  <a:pt x="328217" y="309263"/>
                </a:cubicBezTo>
                <a:cubicBezTo>
                  <a:pt x="330122" y="284327"/>
                  <a:pt x="323741" y="259466"/>
                  <a:pt x="310120" y="238492"/>
                </a:cubicBezTo>
                <a:close/>
              </a:path>
            </a:pathLst>
          </a:custGeom>
          <a:solidFill>
            <a:srgbClr val="00AAD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79" name="MaskAnim_text_left">
            <a:extLst>
              <a:ext uri="{FF2B5EF4-FFF2-40B4-BE49-F238E27FC236}">
                <a16:creationId xmlns:a16="http://schemas.microsoft.com/office/drawing/2014/main" id="{51E7438E-C6A7-4EE8-9010-94E5BC74C2F7}"/>
              </a:ext>
            </a:extLst>
          </p:cNvPr>
          <p:cNvSpPr/>
          <p:nvPr/>
        </p:nvSpPr>
        <p:spPr>
          <a:xfrm>
            <a:off x="0" y="3846832"/>
            <a:ext cx="5658496" cy="301116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80" name="MaskAnim_text_left">
            <a:extLst>
              <a:ext uri="{FF2B5EF4-FFF2-40B4-BE49-F238E27FC236}">
                <a16:creationId xmlns:a16="http://schemas.microsoft.com/office/drawing/2014/main" id="{EEE11476-0BDE-4A4D-8F43-1DA222122FC3}"/>
              </a:ext>
            </a:extLst>
          </p:cNvPr>
          <p:cNvSpPr/>
          <p:nvPr/>
        </p:nvSpPr>
        <p:spPr>
          <a:xfrm>
            <a:off x="-1" y="-4343"/>
            <a:ext cx="5908806" cy="280133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73" name="MaskAnim_text_left">
            <a:extLst>
              <a:ext uri="{FF2B5EF4-FFF2-40B4-BE49-F238E27FC236}">
                <a16:creationId xmlns:a16="http://schemas.microsoft.com/office/drawing/2014/main" id="{78132B80-5071-4267-950D-25237FAE9E62}"/>
              </a:ext>
            </a:extLst>
          </p:cNvPr>
          <p:cNvSpPr/>
          <p:nvPr/>
        </p:nvSpPr>
        <p:spPr>
          <a:xfrm>
            <a:off x="-2268" y="2767545"/>
            <a:ext cx="838051" cy="10792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76" name="Image 75">
            <a:extLst>
              <a:ext uri="{FF2B5EF4-FFF2-40B4-BE49-F238E27FC236}">
                <a16:creationId xmlns:a16="http://schemas.microsoft.com/office/drawing/2014/main" id="{A8D2AFED-B298-480B-BC4E-130702C1C0B8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078" t="11152" r="10477" b="11930"/>
          <a:stretch/>
        </p:blipFill>
        <p:spPr>
          <a:xfrm>
            <a:off x="256623" y="197281"/>
            <a:ext cx="891252" cy="873888"/>
          </a:xfrm>
          <a:prstGeom prst="ellipse">
            <a:avLst/>
          </a:prstGeom>
        </p:spPr>
      </p:pic>
      <p:sp>
        <p:nvSpPr>
          <p:cNvPr id="77" name="Forme libre : forme 76">
            <a:extLst>
              <a:ext uri="{FF2B5EF4-FFF2-40B4-BE49-F238E27FC236}">
                <a16:creationId xmlns:a16="http://schemas.microsoft.com/office/drawing/2014/main" id="{30690B2B-A668-4D13-A7E8-EBBF3D910E12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rgbClr val="FAE8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78" name="Image 77" descr="Une image contenant texte&#10;&#10;Description générée automatiquement">
            <a:extLst>
              <a:ext uri="{FF2B5EF4-FFF2-40B4-BE49-F238E27FC236}">
                <a16:creationId xmlns:a16="http://schemas.microsoft.com/office/drawing/2014/main" id="{C701BF73-DC61-4A57-8E02-B8FE6F6E4F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2" name="Espace réservé du pied de page 1">
            <a:extLst>
              <a:ext uri="{FF2B5EF4-FFF2-40B4-BE49-F238E27FC236}">
                <a16:creationId xmlns:a16="http://schemas.microsoft.com/office/drawing/2014/main" id="{0D2FBA8D-E0C8-4653-AC38-FAD951F0413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2086453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8000">
                                      <p:stCondLst>
                                        <p:cond delay="32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" dur="127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" dur="127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48000">
                                      <p:stCondLst>
                                        <p:cond delay="12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48000">
                                      <p:stCondLst>
                                        <p:cond delay="6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5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6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48000">
                                      <p:stCondLst>
                                        <p:cond delay="24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9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0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 p14:presetBounceEnd="48000">
                                      <p:stCondLst>
                                        <p:cond delay="7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3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4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48000">
                                      <p:stCondLst>
                                        <p:cond delay="3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7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8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48000">
                                      <p:stCondLst>
                                        <p:cond delay="18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1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2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5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6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48000">
                                      <p:stCondLst>
                                        <p:cond delay="2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9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0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 p14:presetBounceEnd="48000">
                                      <p:stCondLst>
                                        <p:cond delay="29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3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4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 p14:presetBounceEnd="48000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7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8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1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2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 p14:presetBounceEnd="48000">
                                      <p:stCondLst>
                                        <p:cond delay="14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5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6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 p14:presetBounceEnd="48000">
                                      <p:stCondLst>
                                        <p:cond delay="8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9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0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8" presetClass="emph" presetSubtype="0" accel="50000" decel="50000" fill="hold" nodeType="withEffect">
                                      <p:stCondLst>
                                        <p:cond delay="1910"/>
                                      </p:stCondLst>
                                      <p:childTnLst>
                                        <p:animRot by="1800000">
                                          <p:cBhvr>
                                            <p:cTn id="62" dur="825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3" fill="hold">
                                <p:stCondLst>
                                  <p:cond delay="2735"/>
                                </p:stCondLst>
                                <p:childTnLst>
                                  <p:par>
                                    <p:cTn id="64" presetID="64" presetClass="path" presetSubtype="0" repeatCount="2000" accel="53571" decel="45217" autoRev="1" fill="hold" nodeType="afterEffect">
                                      <p:stCondLst>
                                        <p:cond delay="280"/>
                                      </p:stCondLst>
                                      <p:childTnLst>
                                        <p:animMotion origin="layout" path="M 3.54167E-6 7.40741E-7 L 3.54167E-6 -0.0081 " pathEditMode="relative" rAng="0" ptsTypes="AA">
                                          <p:cBhvr>
                                            <p:cTn id="65" dur="1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6" presetID="1" presetClass="entr" presetSubtype="0" fill="hold" nodeType="withEffect">
                                      <p:stCondLst>
                                        <p:cond delay="17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8" presetID="1" presetClass="entr" presetSubtype="0" fill="hold" nodeType="withEffect">
                                      <p:stCondLst>
                                        <p:cond delay="17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0" fill="hold">
                                <p:stCondLst>
                                  <p:cond delay="3615"/>
                                </p:stCondLst>
                                <p:childTnLst>
                                  <p:par>
                                    <p:cTn id="71" presetID="1" presetClass="entr" presetSubtype="0" fill="hold" grpId="1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3" presetID="6" presetClass="emph" presetSubtype="0" accel="46667" decel="53333" fill="hold" grpId="0" nodeType="withEffect">
                                      <p:stCondLst>
                                        <p:cond delay="130"/>
                                      </p:stCondLst>
                                      <p:childTnLst>
                                        <p:animScale>
                                          <p:cBhvr>
                                            <p:cTn id="74" dur="50" fill="hold"/>
                                            <p:tgtEl>
                                              <p:spTgt spid="296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5" presetID="1" presetClass="entr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7" presetID="6" presetClass="emph" presetSubtype="0" accel="46667" decel="53333" fill="hold" grpId="0" nodeType="withEffect">
                                      <p:stCondLst>
                                        <p:cond delay="130"/>
                                      </p:stCondLst>
                                      <p:childTnLst>
                                        <p:animScale>
                                          <p:cBhvr>
                                            <p:cTn id="78" dur="50" fill="hold"/>
                                            <p:tgtEl>
                                              <p:spTgt spid="298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" presetID="1" presetClass="entr" presetSubtype="0" fill="hold" grpId="1" nodeType="withEffect">
                                      <p:stCondLst>
                                        <p:cond delay="44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1" presetID="6" presetClass="emph" presetSubtype="0" accel="46667" decel="53333" fill="hold" grpId="0" nodeType="withEffect">
                                      <p:stCondLst>
                                        <p:cond delay="630"/>
                                      </p:stCondLst>
                                      <p:childTnLst>
                                        <p:animScale>
                                          <p:cBhvr>
                                            <p:cTn id="82" dur="50" fill="hold"/>
                                            <p:tgtEl>
                                              <p:spTgt spid="303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3" presetID="1" presetClass="entr" presetSubtype="0" fill="hold" grpId="1" nodeType="withEffect">
                                      <p:stCondLst>
                                        <p:cond delay="44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5" presetID="6" presetClass="emph" presetSubtype="0" accel="46667" decel="53333" fill="hold" grpId="0" nodeType="withEffect">
                                      <p:stCondLst>
                                        <p:cond delay="630"/>
                                      </p:stCondLst>
                                      <p:childTnLst>
                                        <p:animScale>
                                          <p:cBhvr>
                                            <p:cTn id="86" dur="50" fill="hold"/>
                                            <p:tgtEl>
                                              <p:spTgt spid="304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96" grpId="0" animBg="1"/>
          <p:bldP spid="296" grpId="1" animBg="1"/>
          <p:bldP spid="298" grpId="0" animBg="1"/>
          <p:bldP spid="298" grpId="1" animBg="1"/>
          <p:bldP spid="303" grpId="0" animBg="1"/>
          <p:bldP spid="303" grpId="1" animBg="1"/>
          <p:bldP spid="304" grpId="0" animBg="1"/>
          <p:bldP spid="304" grpId="1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2" grpId="0" animBg="1"/>
          <p:bldP spid="13" grpId="0" animBg="1"/>
          <p:bldP spid="14" grpId="0" animBg="1"/>
          <p:bldP spid="15" grpId="0" animBg="1"/>
          <p:bldP spid="16" grpId="0" animBg="1"/>
          <p:bldP spid="17" grpId="0" animBg="1"/>
          <p:bldP spid="18" grpId="0" animBg="1"/>
          <p:bldP spid="19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32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7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7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12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6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24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7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3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18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2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29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14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8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8" presetClass="emph" presetSubtype="0" accel="50000" decel="50000" fill="hold" nodeType="withEffect">
                                      <p:stCondLst>
                                        <p:cond delay="1910"/>
                                      </p:stCondLst>
                                      <p:childTnLst>
                                        <p:animRot by="1800000">
                                          <p:cBhvr>
                                            <p:cTn id="62" dur="825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3" fill="hold">
                                <p:stCondLst>
                                  <p:cond delay="2735"/>
                                </p:stCondLst>
                                <p:childTnLst>
                                  <p:par>
                                    <p:cTn id="64" presetID="64" presetClass="path" presetSubtype="0" repeatCount="2000" accel="53571" decel="45217" autoRev="1" fill="hold" nodeType="afterEffect">
                                      <p:stCondLst>
                                        <p:cond delay="280"/>
                                      </p:stCondLst>
                                      <p:childTnLst>
                                        <p:animMotion origin="layout" path="M 3.54167E-6 7.40741E-7 L 3.54167E-6 -0.0081 " pathEditMode="relative" rAng="0" ptsTypes="AA">
                                          <p:cBhvr>
                                            <p:cTn id="65" dur="1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6" presetID="1" presetClass="entr" presetSubtype="0" fill="hold" nodeType="withEffect">
                                      <p:stCondLst>
                                        <p:cond delay="17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8" presetID="1" presetClass="entr" presetSubtype="0" fill="hold" nodeType="withEffect">
                                      <p:stCondLst>
                                        <p:cond delay="17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0" fill="hold">
                                <p:stCondLst>
                                  <p:cond delay="3615"/>
                                </p:stCondLst>
                                <p:childTnLst>
                                  <p:par>
                                    <p:cTn id="71" presetID="1" presetClass="entr" presetSubtype="0" fill="hold" grpId="1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3" presetID="6" presetClass="emph" presetSubtype="0" accel="46667" decel="53333" fill="hold" grpId="0" nodeType="withEffect">
                                      <p:stCondLst>
                                        <p:cond delay="130"/>
                                      </p:stCondLst>
                                      <p:childTnLst>
                                        <p:animScale>
                                          <p:cBhvr>
                                            <p:cTn id="74" dur="50" fill="hold"/>
                                            <p:tgtEl>
                                              <p:spTgt spid="296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5" presetID="1" presetClass="entr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7" presetID="6" presetClass="emph" presetSubtype="0" accel="46667" decel="53333" fill="hold" grpId="0" nodeType="withEffect">
                                      <p:stCondLst>
                                        <p:cond delay="130"/>
                                      </p:stCondLst>
                                      <p:childTnLst>
                                        <p:animScale>
                                          <p:cBhvr>
                                            <p:cTn id="78" dur="50" fill="hold"/>
                                            <p:tgtEl>
                                              <p:spTgt spid="298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" presetID="1" presetClass="entr" presetSubtype="0" fill="hold" grpId="1" nodeType="withEffect">
                                      <p:stCondLst>
                                        <p:cond delay="44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1" presetID="6" presetClass="emph" presetSubtype="0" accel="46667" decel="53333" fill="hold" grpId="0" nodeType="withEffect">
                                      <p:stCondLst>
                                        <p:cond delay="630"/>
                                      </p:stCondLst>
                                      <p:childTnLst>
                                        <p:animScale>
                                          <p:cBhvr>
                                            <p:cTn id="82" dur="50" fill="hold"/>
                                            <p:tgtEl>
                                              <p:spTgt spid="303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3" presetID="1" presetClass="entr" presetSubtype="0" fill="hold" grpId="1" nodeType="withEffect">
                                      <p:stCondLst>
                                        <p:cond delay="44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5" presetID="6" presetClass="emph" presetSubtype="0" accel="46667" decel="53333" fill="hold" grpId="0" nodeType="withEffect">
                                      <p:stCondLst>
                                        <p:cond delay="630"/>
                                      </p:stCondLst>
                                      <p:childTnLst>
                                        <p:animScale>
                                          <p:cBhvr>
                                            <p:cTn id="86" dur="50" fill="hold"/>
                                            <p:tgtEl>
                                              <p:spTgt spid="304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96" grpId="0" animBg="1"/>
          <p:bldP spid="296" grpId="1" animBg="1"/>
          <p:bldP spid="298" grpId="0" animBg="1"/>
          <p:bldP spid="298" grpId="1" animBg="1"/>
          <p:bldP spid="303" grpId="0" animBg="1"/>
          <p:bldP spid="303" grpId="1" animBg="1"/>
          <p:bldP spid="304" grpId="0" animBg="1"/>
          <p:bldP spid="304" grpId="1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2" grpId="0" animBg="1"/>
          <p:bldP spid="13" grpId="0" animBg="1"/>
          <p:bldP spid="14" grpId="0" animBg="1"/>
          <p:bldP spid="15" grpId="0" animBg="1"/>
          <p:bldP spid="16" grpId="0" animBg="1"/>
          <p:bldP spid="17" grpId="0" animBg="1"/>
          <p:bldP spid="18" grpId="0" animBg="1"/>
          <p:bldP spid="19" grpId="0" animBg="1"/>
        </p:bldLst>
      </p:timing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7240F13F-40E4-4BA8-ADCC-8A46B733F646}"/>
              </a:ext>
            </a:extLst>
          </p:cNvPr>
          <p:cNvSpPr txBox="1"/>
          <p:nvPr/>
        </p:nvSpPr>
        <p:spPr>
          <a:xfrm>
            <a:off x="226437" y="1087417"/>
            <a:ext cx="11739125" cy="3046988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algn="ctr"/>
            <a:r>
              <a:rPr lang="fr-FR" sz="24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En France, pour soigner tous les malades, il faut que</a:t>
            </a:r>
          </a:p>
          <a:p>
            <a:pPr algn="ctr"/>
            <a:r>
              <a:rPr lang="fr-FR" sz="2400" b="1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10 000 personnes </a:t>
            </a:r>
            <a:r>
              <a:rPr lang="fr-FR" sz="2400" dirty="0">
                <a:solidFill>
                  <a:srgbClr val="03326C"/>
                </a:solidFill>
                <a:latin typeface="Trebuchet MS" panose="020B0603020202020204" pitchFamily="34" charset="0"/>
              </a:rPr>
              <a:t>viennent donner du sang </a:t>
            </a:r>
            <a:r>
              <a:rPr lang="fr-FR" sz="2400" b="1" dirty="0">
                <a:solidFill>
                  <a:srgbClr val="D9042B"/>
                </a:solidFill>
                <a:latin typeface="Trebuchet MS" panose="020B0603020202020204" pitchFamily="34" charset="0"/>
              </a:rPr>
              <a:t>chaque jour</a:t>
            </a:r>
            <a:r>
              <a:rPr lang="fr-FR" sz="2400" dirty="0">
                <a:solidFill>
                  <a:srgbClr val="03326C"/>
                </a:solidFill>
                <a:latin typeface="Trebuchet MS" panose="020B0603020202020204" pitchFamily="34" charset="0"/>
              </a:rPr>
              <a:t>.</a:t>
            </a:r>
          </a:p>
          <a:p>
            <a:pPr algn="ctr"/>
            <a:endParaRPr lang="fr-FR" sz="2400" dirty="0">
              <a:solidFill>
                <a:srgbClr val="134D8C"/>
              </a:solidFill>
              <a:latin typeface="Trebuchet MS" panose="020B0603020202020204" pitchFamily="34" charset="0"/>
            </a:endParaRPr>
          </a:p>
          <a:p>
            <a:pPr algn="ctr"/>
            <a:r>
              <a:rPr lang="fr-FR" sz="2400" dirty="0">
                <a:solidFill>
                  <a:srgbClr val="03326C"/>
                </a:solidFill>
                <a:latin typeface="Trebuchet MS" panose="020B0603020202020204" pitchFamily="34" charset="0"/>
              </a:rPr>
              <a:t>10 000 personnes, c’est égal à environ </a:t>
            </a:r>
            <a:r>
              <a:rPr lang="fr-FR" sz="2400" b="1" dirty="0">
                <a:solidFill>
                  <a:srgbClr val="D9042B"/>
                </a:solidFill>
                <a:latin typeface="Trebuchet MS" panose="020B0603020202020204" pitchFamily="34" charset="0"/>
              </a:rPr>
              <a:t>400 classes </a:t>
            </a:r>
            <a:r>
              <a:rPr lang="fr-FR" sz="2400" dirty="0">
                <a:solidFill>
                  <a:srgbClr val="03326C"/>
                </a:solidFill>
                <a:latin typeface="Trebuchet MS" panose="020B0603020202020204" pitchFamily="34" charset="0"/>
              </a:rPr>
              <a:t>comme la vôtre.</a:t>
            </a:r>
            <a:br>
              <a:rPr lang="fr-FR" sz="240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400" dirty="0">
                <a:solidFill>
                  <a:srgbClr val="03326C"/>
                </a:solidFill>
                <a:latin typeface="Trebuchet MS" panose="020B0603020202020204" pitchFamily="34" charset="0"/>
              </a:rPr>
              <a:t>Vous imaginez ?</a:t>
            </a:r>
          </a:p>
          <a:p>
            <a:pPr algn="ctr"/>
            <a:r>
              <a:rPr lang="fr-FR" sz="2400" b="0" u="none" baseline="0" dirty="0">
                <a:solidFill>
                  <a:srgbClr val="134D8C"/>
                </a:solidFill>
                <a:latin typeface="Trebuchet MS" panose="020B0603020202020204" pitchFamily="34" charset="0"/>
              </a:rPr>
              <a:t> </a:t>
            </a:r>
          </a:p>
          <a:p>
            <a:pPr algn="ctr"/>
            <a:r>
              <a:rPr lang="fr-FR" sz="2400" b="1" dirty="0">
                <a:solidFill>
                  <a:srgbClr val="03326C"/>
                </a:solidFill>
                <a:latin typeface="Trebuchet MS" panose="020B0603020202020204" pitchFamily="34" charset="0"/>
              </a:rPr>
              <a:t>Et rappelez-vous : il y a beaucoup de malades qui ont besoin de sang,</a:t>
            </a:r>
            <a:br>
              <a:rPr lang="fr-FR" sz="2400" b="1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400" b="1" dirty="0">
                <a:solidFill>
                  <a:srgbClr val="D9042B"/>
                </a:solidFill>
                <a:latin typeface="Trebuchet MS" panose="020B0603020202020204" pitchFamily="34" charset="0"/>
              </a:rPr>
              <a:t>1 million par an.</a:t>
            </a:r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E8FB7EF5-115E-44E3-8187-F3EA2B520C0C}"/>
              </a:ext>
            </a:extLst>
          </p:cNvPr>
          <p:cNvSpPr/>
          <p:nvPr/>
        </p:nvSpPr>
        <p:spPr>
          <a:xfrm>
            <a:off x="9484831" y="5694932"/>
            <a:ext cx="855407" cy="1175755"/>
          </a:xfrm>
          <a:custGeom>
            <a:avLst/>
            <a:gdLst>
              <a:gd name="connsiteX0" fmla="*/ 147493 w 855407"/>
              <a:gd name="connsiteY0" fmla="*/ 1175094 h 1175755"/>
              <a:gd name="connsiteX1" fmla="*/ 230856 w 855407"/>
              <a:gd name="connsiteY1" fmla="*/ 751417 h 1175755"/>
              <a:gd name="connsiteX2" fmla="*/ 7822 w 855407"/>
              <a:gd name="connsiteY2" fmla="*/ 468343 h 1175755"/>
              <a:gd name="connsiteX3" fmla="*/ 227724 w 855407"/>
              <a:gd name="connsiteY3" fmla="*/ 515589 h 1175755"/>
              <a:gd name="connsiteX4" fmla="*/ 228924 w 855407"/>
              <a:gd name="connsiteY4" fmla="*/ 76851 h 1175755"/>
              <a:gd name="connsiteX5" fmla="*/ 369394 w 855407"/>
              <a:gd name="connsiteY5" fmla="*/ 368254 h 1175755"/>
              <a:gd name="connsiteX6" fmla="*/ 503068 w 855407"/>
              <a:gd name="connsiteY6" fmla="*/ -648 h 1175755"/>
              <a:gd name="connsiteX7" fmla="*/ 522526 w 855407"/>
              <a:gd name="connsiteY7" fmla="*/ 389911 h 1175755"/>
              <a:gd name="connsiteX8" fmla="*/ 738430 w 855407"/>
              <a:gd name="connsiteY8" fmla="*/ 147353 h 1175755"/>
              <a:gd name="connsiteX9" fmla="*/ 656000 w 855407"/>
              <a:gd name="connsiteY9" fmla="*/ 470609 h 1175755"/>
              <a:gd name="connsiteX10" fmla="*/ 841917 w 855407"/>
              <a:gd name="connsiteY10" fmla="*/ 375451 h 1175755"/>
              <a:gd name="connsiteX11" fmla="*/ 555378 w 855407"/>
              <a:gd name="connsiteY11" fmla="*/ 812056 h 1175755"/>
              <a:gd name="connsiteX12" fmla="*/ 497337 w 855407"/>
              <a:gd name="connsiteY12" fmla="*/ 1175094 h 1175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55407" h="1175755">
                <a:moveTo>
                  <a:pt x="147493" y="1175094"/>
                </a:moveTo>
                <a:cubicBezTo>
                  <a:pt x="147493" y="1175094"/>
                  <a:pt x="218062" y="939133"/>
                  <a:pt x="230856" y="751417"/>
                </a:cubicBezTo>
                <a:cubicBezTo>
                  <a:pt x="139097" y="607681"/>
                  <a:pt x="-39757" y="535979"/>
                  <a:pt x="7822" y="468343"/>
                </a:cubicBezTo>
                <a:cubicBezTo>
                  <a:pt x="50536" y="407637"/>
                  <a:pt x="210131" y="530782"/>
                  <a:pt x="227724" y="515589"/>
                </a:cubicBezTo>
                <a:cubicBezTo>
                  <a:pt x="257044" y="490200"/>
                  <a:pt x="107777" y="101306"/>
                  <a:pt x="228924" y="76851"/>
                </a:cubicBezTo>
                <a:cubicBezTo>
                  <a:pt x="316951" y="59059"/>
                  <a:pt x="338474" y="347663"/>
                  <a:pt x="369394" y="368254"/>
                </a:cubicBezTo>
                <a:cubicBezTo>
                  <a:pt x="393450" y="339400"/>
                  <a:pt x="403912" y="-3047"/>
                  <a:pt x="503068" y="-648"/>
                </a:cubicBezTo>
                <a:cubicBezTo>
                  <a:pt x="628945" y="2284"/>
                  <a:pt x="500869" y="383914"/>
                  <a:pt x="522526" y="389911"/>
                </a:cubicBezTo>
                <a:cubicBezTo>
                  <a:pt x="547248" y="396575"/>
                  <a:pt x="659598" y="118032"/>
                  <a:pt x="738430" y="147353"/>
                </a:cubicBezTo>
                <a:cubicBezTo>
                  <a:pt x="832854" y="182404"/>
                  <a:pt x="644738" y="457081"/>
                  <a:pt x="656000" y="470609"/>
                </a:cubicBezTo>
                <a:cubicBezTo>
                  <a:pt x="674525" y="481937"/>
                  <a:pt x="798670" y="333203"/>
                  <a:pt x="841917" y="375451"/>
                </a:cubicBezTo>
                <a:cubicBezTo>
                  <a:pt x="901024" y="433225"/>
                  <a:pt x="757288" y="561701"/>
                  <a:pt x="555378" y="812056"/>
                </a:cubicBezTo>
                <a:cubicBezTo>
                  <a:pt x="542051" y="935868"/>
                  <a:pt x="519794" y="1102660"/>
                  <a:pt x="497337" y="1175094"/>
                </a:cubicBezTo>
                <a:close/>
              </a:path>
            </a:pathLst>
          </a:custGeom>
          <a:solidFill>
            <a:srgbClr val="D19D82"/>
          </a:solidFill>
          <a:ln w="6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362880D3-7544-4EAF-81E9-00313A37B99E}"/>
              </a:ext>
            </a:extLst>
          </p:cNvPr>
          <p:cNvSpPr/>
          <p:nvPr/>
        </p:nvSpPr>
        <p:spPr>
          <a:xfrm>
            <a:off x="9765664" y="4844129"/>
            <a:ext cx="712302" cy="2061603"/>
          </a:xfrm>
          <a:custGeom>
            <a:avLst/>
            <a:gdLst>
              <a:gd name="connsiteX0" fmla="*/ 282342 w 712302"/>
              <a:gd name="connsiteY0" fmla="*/ 2044022 h 2061603"/>
              <a:gd name="connsiteX1" fmla="*/ 258886 w 712302"/>
              <a:gd name="connsiteY1" fmla="*/ 705753 h 2061603"/>
              <a:gd name="connsiteX2" fmla="*/ 2334 w 712302"/>
              <a:gd name="connsiteY2" fmla="*/ 516837 h 2061603"/>
              <a:gd name="connsiteX3" fmla="*/ 200779 w 712302"/>
              <a:gd name="connsiteY3" fmla="*/ 505509 h 2061603"/>
              <a:gd name="connsiteX4" fmla="*/ 98690 w 712302"/>
              <a:gd name="connsiteY4" fmla="*/ 131342 h 2061603"/>
              <a:gd name="connsiteX5" fmla="*/ 291472 w 712302"/>
              <a:gd name="connsiteY5" fmla="*/ 338250 h 2061603"/>
              <a:gd name="connsiteX6" fmla="*/ 314194 w 712302"/>
              <a:gd name="connsiteY6" fmla="*/ 867 h 2061603"/>
              <a:gd name="connsiteX7" fmla="*/ 426877 w 712302"/>
              <a:gd name="connsiteY7" fmla="*/ 315593 h 2061603"/>
              <a:gd name="connsiteX8" fmla="*/ 549490 w 712302"/>
              <a:gd name="connsiteY8" fmla="*/ 71768 h 2061603"/>
              <a:gd name="connsiteX9" fmla="*/ 555154 w 712302"/>
              <a:gd name="connsiteY9" fmla="*/ 366637 h 2061603"/>
              <a:gd name="connsiteX10" fmla="*/ 691227 w 712302"/>
              <a:gd name="connsiteY10" fmla="*/ 241893 h 2061603"/>
              <a:gd name="connsiteX11" fmla="*/ 549490 w 712302"/>
              <a:gd name="connsiteY11" fmla="*/ 681297 h 2061603"/>
              <a:gd name="connsiteX12" fmla="*/ 646247 w 712302"/>
              <a:gd name="connsiteY12" fmla="*/ 2043223 h 2061603"/>
              <a:gd name="connsiteX13" fmla="*/ 282342 w 712302"/>
              <a:gd name="connsiteY13" fmla="*/ 2044022 h 2061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12302" h="2061603">
                <a:moveTo>
                  <a:pt x="282342" y="2044022"/>
                </a:moveTo>
                <a:cubicBezTo>
                  <a:pt x="282342" y="2044022"/>
                  <a:pt x="332253" y="1327742"/>
                  <a:pt x="258886" y="705753"/>
                </a:cubicBezTo>
                <a:cubicBezTo>
                  <a:pt x="146935" y="604731"/>
                  <a:pt x="-22323" y="585806"/>
                  <a:pt x="2334" y="516837"/>
                </a:cubicBezTo>
                <a:cubicBezTo>
                  <a:pt x="24523" y="455064"/>
                  <a:pt x="189450" y="522501"/>
                  <a:pt x="200779" y="505509"/>
                </a:cubicBezTo>
                <a:cubicBezTo>
                  <a:pt x="219770" y="476988"/>
                  <a:pt x="868" y="180653"/>
                  <a:pt x="98690" y="131342"/>
                </a:cubicBezTo>
                <a:cubicBezTo>
                  <a:pt x="169592" y="95491"/>
                  <a:pt x="260352" y="327988"/>
                  <a:pt x="291472" y="338250"/>
                </a:cubicBezTo>
                <a:cubicBezTo>
                  <a:pt x="319859" y="299600"/>
                  <a:pt x="229165" y="22124"/>
                  <a:pt x="314194" y="867"/>
                </a:cubicBezTo>
                <a:cubicBezTo>
                  <a:pt x="422146" y="-26121"/>
                  <a:pt x="394958" y="313461"/>
                  <a:pt x="426877" y="315593"/>
                </a:cubicBezTo>
                <a:cubicBezTo>
                  <a:pt x="449534" y="315593"/>
                  <a:pt x="487318" y="61706"/>
                  <a:pt x="549490" y="71768"/>
                </a:cubicBezTo>
                <a:cubicBezTo>
                  <a:pt x="637383" y="85962"/>
                  <a:pt x="542426" y="357775"/>
                  <a:pt x="555154" y="366637"/>
                </a:cubicBezTo>
                <a:cubicBezTo>
                  <a:pt x="573612" y="371902"/>
                  <a:pt x="644447" y="216038"/>
                  <a:pt x="691227" y="241893"/>
                </a:cubicBezTo>
                <a:cubicBezTo>
                  <a:pt x="755198" y="277210"/>
                  <a:pt x="662906" y="420480"/>
                  <a:pt x="549490" y="681297"/>
                </a:cubicBezTo>
                <a:cubicBezTo>
                  <a:pt x="602799" y="989893"/>
                  <a:pt x="661173" y="1689714"/>
                  <a:pt x="646247" y="2043223"/>
                </a:cubicBezTo>
                <a:cubicBezTo>
                  <a:pt x="526100" y="2066546"/>
                  <a:pt x="402622" y="2066879"/>
                  <a:pt x="282342" y="2044022"/>
                </a:cubicBezTo>
                <a:close/>
              </a:path>
            </a:pathLst>
          </a:custGeom>
          <a:solidFill>
            <a:srgbClr val="FACCAC"/>
          </a:solidFill>
          <a:ln w="6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" name="Forme libre : forme 8">
            <a:extLst>
              <a:ext uri="{FF2B5EF4-FFF2-40B4-BE49-F238E27FC236}">
                <a16:creationId xmlns:a16="http://schemas.microsoft.com/office/drawing/2014/main" id="{4DFB80FE-243C-4CD0-A826-0770A3B949C8}"/>
              </a:ext>
            </a:extLst>
          </p:cNvPr>
          <p:cNvSpPr/>
          <p:nvPr/>
        </p:nvSpPr>
        <p:spPr>
          <a:xfrm>
            <a:off x="6583749" y="4949612"/>
            <a:ext cx="712302" cy="2061768"/>
          </a:xfrm>
          <a:custGeom>
            <a:avLst/>
            <a:gdLst>
              <a:gd name="connsiteX0" fmla="*/ 282409 w 712302"/>
              <a:gd name="connsiteY0" fmla="*/ 2044022 h 2061768"/>
              <a:gd name="connsiteX1" fmla="*/ 258886 w 712302"/>
              <a:gd name="connsiteY1" fmla="*/ 705753 h 2061768"/>
              <a:gd name="connsiteX2" fmla="*/ 2334 w 712302"/>
              <a:gd name="connsiteY2" fmla="*/ 516837 h 2061768"/>
              <a:gd name="connsiteX3" fmla="*/ 200779 w 712302"/>
              <a:gd name="connsiteY3" fmla="*/ 505509 h 2061768"/>
              <a:gd name="connsiteX4" fmla="*/ 98690 w 712302"/>
              <a:gd name="connsiteY4" fmla="*/ 131275 h 2061768"/>
              <a:gd name="connsiteX5" fmla="*/ 291538 w 712302"/>
              <a:gd name="connsiteY5" fmla="*/ 338250 h 2061768"/>
              <a:gd name="connsiteX6" fmla="*/ 314194 w 712302"/>
              <a:gd name="connsiteY6" fmla="*/ 867 h 2061768"/>
              <a:gd name="connsiteX7" fmla="*/ 426877 w 712302"/>
              <a:gd name="connsiteY7" fmla="*/ 315527 h 2061768"/>
              <a:gd name="connsiteX8" fmla="*/ 549490 w 712302"/>
              <a:gd name="connsiteY8" fmla="*/ 71768 h 2061768"/>
              <a:gd name="connsiteX9" fmla="*/ 555154 w 712302"/>
              <a:gd name="connsiteY9" fmla="*/ 366570 h 2061768"/>
              <a:gd name="connsiteX10" fmla="*/ 691227 w 712302"/>
              <a:gd name="connsiteY10" fmla="*/ 241826 h 2061768"/>
              <a:gd name="connsiteX11" fmla="*/ 549490 w 712302"/>
              <a:gd name="connsiteY11" fmla="*/ 681630 h 2061768"/>
              <a:gd name="connsiteX12" fmla="*/ 646247 w 712302"/>
              <a:gd name="connsiteY12" fmla="*/ 2043556 h 2061768"/>
              <a:gd name="connsiteX13" fmla="*/ 282409 w 712302"/>
              <a:gd name="connsiteY13" fmla="*/ 2044022 h 206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12302" h="2061768">
                <a:moveTo>
                  <a:pt x="282409" y="2044022"/>
                </a:moveTo>
                <a:cubicBezTo>
                  <a:pt x="282409" y="2044022"/>
                  <a:pt x="332253" y="1327742"/>
                  <a:pt x="258886" y="705753"/>
                </a:cubicBezTo>
                <a:cubicBezTo>
                  <a:pt x="146935" y="604731"/>
                  <a:pt x="-22323" y="585806"/>
                  <a:pt x="2334" y="516837"/>
                </a:cubicBezTo>
                <a:cubicBezTo>
                  <a:pt x="24523" y="455064"/>
                  <a:pt x="189450" y="522501"/>
                  <a:pt x="200779" y="505509"/>
                </a:cubicBezTo>
                <a:cubicBezTo>
                  <a:pt x="219770" y="476988"/>
                  <a:pt x="868" y="180653"/>
                  <a:pt x="98690" y="131275"/>
                </a:cubicBezTo>
                <a:cubicBezTo>
                  <a:pt x="169592" y="95491"/>
                  <a:pt x="260352" y="327921"/>
                  <a:pt x="291538" y="338250"/>
                </a:cubicBezTo>
                <a:cubicBezTo>
                  <a:pt x="319859" y="299600"/>
                  <a:pt x="229165" y="22124"/>
                  <a:pt x="314194" y="867"/>
                </a:cubicBezTo>
                <a:cubicBezTo>
                  <a:pt x="422146" y="-26121"/>
                  <a:pt x="394958" y="313461"/>
                  <a:pt x="426877" y="315527"/>
                </a:cubicBezTo>
                <a:cubicBezTo>
                  <a:pt x="449534" y="315527"/>
                  <a:pt x="487384" y="61706"/>
                  <a:pt x="549490" y="71768"/>
                </a:cubicBezTo>
                <a:cubicBezTo>
                  <a:pt x="637383" y="85895"/>
                  <a:pt x="542426" y="357774"/>
                  <a:pt x="555154" y="366570"/>
                </a:cubicBezTo>
                <a:cubicBezTo>
                  <a:pt x="573612" y="371902"/>
                  <a:pt x="644447" y="215971"/>
                  <a:pt x="691227" y="241826"/>
                </a:cubicBezTo>
                <a:cubicBezTo>
                  <a:pt x="755198" y="277210"/>
                  <a:pt x="662906" y="420480"/>
                  <a:pt x="549490" y="681630"/>
                </a:cubicBezTo>
                <a:cubicBezTo>
                  <a:pt x="602799" y="990226"/>
                  <a:pt x="661173" y="1690047"/>
                  <a:pt x="646247" y="2043556"/>
                </a:cubicBezTo>
                <a:cubicBezTo>
                  <a:pt x="526100" y="2066813"/>
                  <a:pt x="402622" y="2066946"/>
                  <a:pt x="282409" y="2044022"/>
                </a:cubicBezTo>
                <a:close/>
              </a:path>
            </a:pathLst>
          </a:custGeom>
          <a:solidFill>
            <a:srgbClr val="F7DAA1"/>
          </a:solidFill>
          <a:ln w="6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D59274E3-A8B0-4291-AF35-1243F1D3F5CE}"/>
              </a:ext>
            </a:extLst>
          </p:cNvPr>
          <p:cNvSpPr/>
          <p:nvPr/>
        </p:nvSpPr>
        <p:spPr>
          <a:xfrm>
            <a:off x="2656942" y="5066196"/>
            <a:ext cx="712302" cy="2061736"/>
          </a:xfrm>
          <a:custGeom>
            <a:avLst/>
            <a:gdLst>
              <a:gd name="connsiteX0" fmla="*/ 429720 w 712302"/>
              <a:gd name="connsiteY0" fmla="*/ 2044320 h 2061736"/>
              <a:gd name="connsiteX1" fmla="*/ 453243 w 712302"/>
              <a:gd name="connsiteY1" fmla="*/ 706050 h 2061736"/>
              <a:gd name="connsiteX2" fmla="*/ 709795 w 712302"/>
              <a:gd name="connsiteY2" fmla="*/ 517201 h 2061736"/>
              <a:gd name="connsiteX3" fmla="*/ 511350 w 712302"/>
              <a:gd name="connsiteY3" fmla="*/ 505873 h 2061736"/>
              <a:gd name="connsiteX4" fmla="*/ 613438 w 712302"/>
              <a:gd name="connsiteY4" fmla="*/ 131639 h 2061736"/>
              <a:gd name="connsiteX5" fmla="*/ 420591 w 712302"/>
              <a:gd name="connsiteY5" fmla="*/ 338214 h 2061736"/>
              <a:gd name="connsiteX6" fmla="*/ 397934 w 712302"/>
              <a:gd name="connsiteY6" fmla="*/ 831 h 2061736"/>
              <a:gd name="connsiteX7" fmla="*/ 285251 w 712302"/>
              <a:gd name="connsiteY7" fmla="*/ 315558 h 2061736"/>
              <a:gd name="connsiteX8" fmla="*/ 162639 w 712302"/>
              <a:gd name="connsiteY8" fmla="*/ 71733 h 2061736"/>
              <a:gd name="connsiteX9" fmla="*/ 156975 w 712302"/>
              <a:gd name="connsiteY9" fmla="*/ 366601 h 2061736"/>
              <a:gd name="connsiteX10" fmla="*/ 20902 w 712302"/>
              <a:gd name="connsiteY10" fmla="*/ 241857 h 2061736"/>
              <a:gd name="connsiteX11" fmla="*/ 162639 w 712302"/>
              <a:gd name="connsiteY11" fmla="*/ 681261 h 2061736"/>
              <a:gd name="connsiteX12" fmla="*/ 65816 w 712302"/>
              <a:gd name="connsiteY12" fmla="*/ 2043187 h 2061736"/>
              <a:gd name="connsiteX13" fmla="*/ 429720 w 712302"/>
              <a:gd name="connsiteY13" fmla="*/ 2044320 h 2061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12302" h="2061736">
                <a:moveTo>
                  <a:pt x="429720" y="2044320"/>
                </a:moveTo>
                <a:cubicBezTo>
                  <a:pt x="429720" y="2044320"/>
                  <a:pt x="379876" y="1328040"/>
                  <a:pt x="453243" y="706050"/>
                </a:cubicBezTo>
                <a:cubicBezTo>
                  <a:pt x="565193" y="605095"/>
                  <a:pt x="734451" y="586104"/>
                  <a:pt x="709795" y="517201"/>
                </a:cubicBezTo>
                <a:cubicBezTo>
                  <a:pt x="687605" y="455362"/>
                  <a:pt x="522679" y="522865"/>
                  <a:pt x="511350" y="505873"/>
                </a:cubicBezTo>
                <a:cubicBezTo>
                  <a:pt x="492359" y="477286"/>
                  <a:pt x="711261" y="181018"/>
                  <a:pt x="613438" y="131639"/>
                </a:cubicBezTo>
                <a:cubicBezTo>
                  <a:pt x="542537" y="95855"/>
                  <a:pt x="451777" y="328285"/>
                  <a:pt x="420591" y="338214"/>
                </a:cubicBezTo>
                <a:cubicBezTo>
                  <a:pt x="392270" y="299631"/>
                  <a:pt x="482963" y="22155"/>
                  <a:pt x="397934" y="831"/>
                </a:cubicBezTo>
                <a:cubicBezTo>
                  <a:pt x="289982" y="-25823"/>
                  <a:pt x="317170" y="313425"/>
                  <a:pt x="285251" y="315558"/>
                </a:cubicBezTo>
                <a:cubicBezTo>
                  <a:pt x="262595" y="315558"/>
                  <a:pt x="224745" y="61737"/>
                  <a:pt x="162639" y="71733"/>
                </a:cubicBezTo>
                <a:cubicBezTo>
                  <a:pt x="74745" y="85927"/>
                  <a:pt x="169703" y="357739"/>
                  <a:pt x="156975" y="366601"/>
                </a:cubicBezTo>
                <a:cubicBezTo>
                  <a:pt x="138517" y="371933"/>
                  <a:pt x="67682" y="216002"/>
                  <a:pt x="20902" y="241857"/>
                </a:cubicBezTo>
                <a:cubicBezTo>
                  <a:pt x="-43069" y="277175"/>
                  <a:pt x="49223" y="420444"/>
                  <a:pt x="162639" y="681261"/>
                </a:cubicBezTo>
                <a:cubicBezTo>
                  <a:pt x="109330" y="989857"/>
                  <a:pt x="50956" y="1689679"/>
                  <a:pt x="65816" y="2043187"/>
                </a:cubicBezTo>
                <a:cubicBezTo>
                  <a:pt x="185949" y="2066644"/>
                  <a:pt x="309447" y="2067044"/>
                  <a:pt x="429720" y="2044320"/>
                </a:cubicBezTo>
                <a:close/>
              </a:path>
            </a:pathLst>
          </a:custGeom>
          <a:solidFill>
            <a:srgbClr val="F7DAA1"/>
          </a:solidFill>
          <a:ln w="6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" name="Forme libre : forme 10">
            <a:extLst>
              <a:ext uri="{FF2B5EF4-FFF2-40B4-BE49-F238E27FC236}">
                <a16:creationId xmlns:a16="http://schemas.microsoft.com/office/drawing/2014/main" id="{E64B3673-B4D7-4C90-894D-977401F93617}"/>
              </a:ext>
            </a:extLst>
          </p:cNvPr>
          <p:cNvSpPr/>
          <p:nvPr/>
        </p:nvSpPr>
        <p:spPr>
          <a:xfrm>
            <a:off x="3641990" y="5684868"/>
            <a:ext cx="855389" cy="1175755"/>
          </a:xfrm>
          <a:custGeom>
            <a:avLst/>
            <a:gdLst>
              <a:gd name="connsiteX0" fmla="*/ 707741 w 855389"/>
              <a:gd name="connsiteY0" fmla="*/ 1175094 h 1175755"/>
              <a:gd name="connsiteX1" fmla="*/ 624312 w 855389"/>
              <a:gd name="connsiteY1" fmla="*/ 751483 h 1175755"/>
              <a:gd name="connsiteX2" fmla="*/ 847412 w 855389"/>
              <a:gd name="connsiteY2" fmla="*/ 468343 h 1175755"/>
              <a:gd name="connsiteX3" fmla="*/ 627510 w 855389"/>
              <a:gd name="connsiteY3" fmla="*/ 515655 h 1175755"/>
              <a:gd name="connsiteX4" fmla="*/ 626377 w 855389"/>
              <a:gd name="connsiteY4" fmla="*/ 76851 h 1175755"/>
              <a:gd name="connsiteX5" fmla="*/ 485907 w 855389"/>
              <a:gd name="connsiteY5" fmla="*/ 368254 h 1175755"/>
              <a:gd name="connsiteX6" fmla="*/ 352166 w 855389"/>
              <a:gd name="connsiteY6" fmla="*/ -648 h 1175755"/>
              <a:gd name="connsiteX7" fmla="*/ 332775 w 855389"/>
              <a:gd name="connsiteY7" fmla="*/ 389911 h 1175755"/>
              <a:gd name="connsiteX8" fmla="*/ 116871 w 855389"/>
              <a:gd name="connsiteY8" fmla="*/ 147353 h 1175755"/>
              <a:gd name="connsiteX9" fmla="*/ 199234 w 855389"/>
              <a:gd name="connsiteY9" fmla="*/ 470609 h 1175755"/>
              <a:gd name="connsiteX10" fmla="*/ 13317 w 855389"/>
              <a:gd name="connsiteY10" fmla="*/ 375451 h 1175755"/>
              <a:gd name="connsiteX11" fmla="*/ 299856 w 855389"/>
              <a:gd name="connsiteY11" fmla="*/ 812123 h 1175755"/>
              <a:gd name="connsiteX12" fmla="*/ 357897 w 855389"/>
              <a:gd name="connsiteY12" fmla="*/ 1175094 h 1175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55389" h="1175755">
                <a:moveTo>
                  <a:pt x="707741" y="1175094"/>
                </a:moveTo>
                <a:cubicBezTo>
                  <a:pt x="707741" y="1175094"/>
                  <a:pt x="637106" y="939133"/>
                  <a:pt x="624312" y="751483"/>
                </a:cubicBezTo>
                <a:cubicBezTo>
                  <a:pt x="716137" y="607681"/>
                  <a:pt x="894924" y="535979"/>
                  <a:pt x="847412" y="468343"/>
                </a:cubicBezTo>
                <a:cubicBezTo>
                  <a:pt x="804631" y="407637"/>
                  <a:pt x="645036" y="530782"/>
                  <a:pt x="627510" y="515655"/>
                </a:cubicBezTo>
                <a:cubicBezTo>
                  <a:pt x="598190" y="490199"/>
                  <a:pt x="747790" y="101306"/>
                  <a:pt x="626377" y="76851"/>
                </a:cubicBezTo>
                <a:cubicBezTo>
                  <a:pt x="538283" y="59059"/>
                  <a:pt x="516760" y="347663"/>
                  <a:pt x="485907" y="368254"/>
                </a:cubicBezTo>
                <a:cubicBezTo>
                  <a:pt x="461851" y="339400"/>
                  <a:pt x="451322" y="-3047"/>
                  <a:pt x="352166" y="-648"/>
                </a:cubicBezTo>
                <a:cubicBezTo>
                  <a:pt x="226356" y="2351"/>
                  <a:pt x="354365" y="383914"/>
                  <a:pt x="332775" y="389911"/>
                </a:cubicBezTo>
                <a:cubicBezTo>
                  <a:pt x="307986" y="396575"/>
                  <a:pt x="195636" y="118099"/>
                  <a:pt x="116871" y="147353"/>
                </a:cubicBezTo>
                <a:cubicBezTo>
                  <a:pt x="22447" y="182404"/>
                  <a:pt x="210163" y="457148"/>
                  <a:pt x="199234" y="470609"/>
                </a:cubicBezTo>
                <a:cubicBezTo>
                  <a:pt x="180776" y="481937"/>
                  <a:pt x="56565" y="333203"/>
                  <a:pt x="13317" y="375451"/>
                </a:cubicBezTo>
                <a:cubicBezTo>
                  <a:pt x="-45790" y="433225"/>
                  <a:pt x="97946" y="562034"/>
                  <a:pt x="299856" y="812123"/>
                </a:cubicBezTo>
                <a:cubicBezTo>
                  <a:pt x="313184" y="935934"/>
                  <a:pt x="335507" y="1102660"/>
                  <a:pt x="357897" y="1175094"/>
                </a:cubicBezTo>
                <a:close/>
              </a:path>
            </a:pathLst>
          </a:custGeom>
          <a:solidFill>
            <a:srgbClr val="F2BC79"/>
          </a:solidFill>
          <a:ln w="6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2" name="Graphique 3">
            <a:extLst>
              <a:ext uri="{FF2B5EF4-FFF2-40B4-BE49-F238E27FC236}">
                <a16:creationId xmlns:a16="http://schemas.microsoft.com/office/drawing/2014/main" id="{74F49E5A-E1BE-4033-B3A4-6C8627C666A6}"/>
              </a:ext>
            </a:extLst>
          </p:cNvPr>
          <p:cNvGrpSpPr/>
          <p:nvPr/>
        </p:nvGrpSpPr>
        <p:grpSpPr>
          <a:xfrm>
            <a:off x="1648681" y="4109391"/>
            <a:ext cx="855551" cy="2760031"/>
            <a:chOff x="255267" y="4090729"/>
            <a:chExt cx="855551" cy="2760031"/>
          </a:xfrm>
        </p:grpSpPr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3BCF52B3-BF13-454D-820C-5B84E7E333F0}"/>
                </a:ext>
              </a:extLst>
            </p:cNvPr>
            <p:cNvSpPr/>
            <p:nvPr/>
          </p:nvSpPr>
          <p:spPr>
            <a:xfrm>
              <a:off x="304730" y="4090729"/>
              <a:ext cx="806089" cy="2332204"/>
            </a:xfrm>
            <a:custGeom>
              <a:avLst/>
              <a:gdLst>
                <a:gd name="connsiteX0" fmla="*/ 486347 w 806089"/>
                <a:gd name="connsiteY0" fmla="*/ 2312370 h 2332204"/>
                <a:gd name="connsiteX1" fmla="*/ 513002 w 806089"/>
                <a:gd name="connsiteY1" fmla="*/ 798444 h 2332204"/>
                <a:gd name="connsiteX2" fmla="*/ 803272 w 806089"/>
                <a:gd name="connsiteY2" fmla="*/ 584806 h 2332204"/>
                <a:gd name="connsiteX3" fmla="*/ 578772 w 806089"/>
                <a:gd name="connsiteY3" fmla="*/ 571945 h 2332204"/>
                <a:gd name="connsiteX4" fmla="*/ 694188 w 806089"/>
                <a:gd name="connsiteY4" fmla="*/ 148600 h 2332204"/>
                <a:gd name="connsiteX5" fmla="*/ 476151 w 806089"/>
                <a:gd name="connsiteY5" fmla="*/ 382696 h 2332204"/>
                <a:gd name="connsiteX6" fmla="*/ 450496 w 806089"/>
                <a:gd name="connsiteY6" fmla="*/ 1066 h 2332204"/>
                <a:gd name="connsiteX7" fmla="*/ 323020 w 806089"/>
                <a:gd name="connsiteY7" fmla="*/ 357041 h 2332204"/>
                <a:gd name="connsiteX8" fmla="*/ 184281 w 806089"/>
                <a:gd name="connsiteY8" fmla="*/ 81231 h 2332204"/>
                <a:gd name="connsiteX9" fmla="*/ 177618 w 806089"/>
                <a:gd name="connsiteY9" fmla="*/ 414815 h 2332204"/>
                <a:gd name="connsiteX10" fmla="*/ 23620 w 806089"/>
                <a:gd name="connsiteY10" fmla="*/ 273678 h 2332204"/>
                <a:gd name="connsiteX11" fmla="*/ 184015 w 806089"/>
                <a:gd name="connsiteY11" fmla="*/ 770790 h 2332204"/>
                <a:gd name="connsiteX12" fmla="*/ 74530 w 806089"/>
                <a:gd name="connsiteY12" fmla="*/ 2311503 h 2332204"/>
                <a:gd name="connsiteX13" fmla="*/ 486347 w 806089"/>
                <a:gd name="connsiteY13" fmla="*/ 2312370 h 2332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06089" h="2332204">
                  <a:moveTo>
                    <a:pt x="486347" y="2312370"/>
                  </a:moveTo>
                  <a:cubicBezTo>
                    <a:pt x="486347" y="2312370"/>
                    <a:pt x="429905" y="1502130"/>
                    <a:pt x="513002" y="798444"/>
                  </a:cubicBezTo>
                  <a:cubicBezTo>
                    <a:pt x="639612" y="684162"/>
                    <a:pt x="831127" y="662571"/>
                    <a:pt x="803272" y="584806"/>
                  </a:cubicBezTo>
                  <a:cubicBezTo>
                    <a:pt x="778150" y="514837"/>
                    <a:pt x="591567" y="591470"/>
                    <a:pt x="578772" y="571945"/>
                  </a:cubicBezTo>
                  <a:cubicBezTo>
                    <a:pt x="557249" y="539693"/>
                    <a:pt x="804805" y="204442"/>
                    <a:pt x="694188" y="148600"/>
                  </a:cubicBezTo>
                  <a:cubicBezTo>
                    <a:pt x="614223" y="108085"/>
                    <a:pt x="511402" y="371101"/>
                    <a:pt x="476151" y="382696"/>
                  </a:cubicBezTo>
                  <a:cubicBezTo>
                    <a:pt x="444032" y="339049"/>
                    <a:pt x="546653" y="25122"/>
                    <a:pt x="450496" y="1066"/>
                  </a:cubicBezTo>
                  <a:cubicBezTo>
                    <a:pt x="328351" y="-29454"/>
                    <a:pt x="359070" y="354642"/>
                    <a:pt x="323020" y="357041"/>
                  </a:cubicBezTo>
                  <a:cubicBezTo>
                    <a:pt x="297298" y="357041"/>
                    <a:pt x="254584" y="69902"/>
                    <a:pt x="184281" y="81231"/>
                  </a:cubicBezTo>
                  <a:cubicBezTo>
                    <a:pt x="84859" y="97290"/>
                    <a:pt x="192278" y="404753"/>
                    <a:pt x="177618" y="414815"/>
                  </a:cubicBezTo>
                  <a:cubicBezTo>
                    <a:pt x="156760" y="420812"/>
                    <a:pt x="76596" y="244424"/>
                    <a:pt x="23620" y="273678"/>
                  </a:cubicBezTo>
                  <a:cubicBezTo>
                    <a:pt x="-48681" y="313660"/>
                    <a:pt x="55739" y="475721"/>
                    <a:pt x="184015" y="770790"/>
                  </a:cubicBezTo>
                  <a:cubicBezTo>
                    <a:pt x="124042" y="1119901"/>
                    <a:pt x="57405" y="1911548"/>
                    <a:pt x="74530" y="2311503"/>
                  </a:cubicBezTo>
                  <a:cubicBezTo>
                    <a:pt x="291567" y="2356083"/>
                    <a:pt x="486347" y="2312370"/>
                    <a:pt x="486347" y="2312370"/>
                  </a:cubicBezTo>
                  <a:close/>
                </a:path>
              </a:pathLst>
            </a:custGeom>
            <a:solidFill>
              <a:srgbClr val="F2BC79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0A7F970-AA87-4CCE-8478-FD9FBA69A930}"/>
                </a:ext>
              </a:extLst>
            </p:cNvPr>
            <p:cNvSpPr/>
            <p:nvPr/>
          </p:nvSpPr>
          <p:spPr>
            <a:xfrm>
              <a:off x="260472" y="6212665"/>
              <a:ext cx="696550" cy="638095"/>
            </a:xfrm>
            <a:custGeom>
              <a:avLst/>
              <a:gdLst>
                <a:gd name="connsiteX0" fmla="*/ 696464 w 696550"/>
                <a:gd name="connsiteY0" fmla="*/ 111535 h 638095"/>
                <a:gd name="connsiteX1" fmla="*/ 18033 w 696550"/>
                <a:gd name="connsiteY1" fmla="*/ 51029 h 638095"/>
                <a:gd name="connsiteX2" fmla="*/ 840 w 696550"/>
                <a:gd name="connsiteY2" fmla="*/ 637434 h 638095"/>
                <a:gd name="connsiteX3" fmla="*/ 690533 w 696550"/>
                <a:gd name="connsiteY3" fmla="*/ 637434 h 638095"/>
                <a:gd name="connsiteX4" fmla="*/ 696464 w 696550"/>
                <a:gd name="connsiteY4" fmla="*/ 111535 h 63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550" h="638095">
                  <a:moveTo>
                    <a:pt x="696464" y="111535"/>
                  </a:moveTo>
                  <a:cubicBezTo>
                    <a:pt x="499418" y="-18940"/>
                    <a:pt x="85403" y="-30801"/>
                    <a:pt x="18033" y="51029"/>
                  </a:cubicBezTo>
                  <a:cubicBezTo>
                    <a:pt x="-9555" y="107603"/>
                    <a:pt x="3239" y="542343"/>
                    <a:pt x="840" y="637434"/>
                  </a:cubicBezTo>
                  <a:lnTo>
                    <a:pt x="690533" y="637434"/>
                  </a:lnTo>
                  <a:cubicBezTo>
                    <a:pt x="686668" y="414267"/>
                    <a:pt x="682004" y="481704"/>
                    <a:pt x="696464" y="111535"/>
                  </a:cubicBezTo>
                  <a:close/>
                </a:path>
              </a:pathLst>
            </a:custGeom>
            <a:solidFill>
              <a:schemeClr val="accent4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" name="Forme libre : forme 14">
              <a:extLst>
                <a:ext uri="{FF2B5EF4-FFF2-40B4-BE49-F238E27FC236}">
                  <a16:creationId xmlns:a16="http://schemas.microsoft.com/office/drawing/2014/main" id="{32CE0D6F-A951-40D2-A5B8-C10AC67D93EC}"/>
                </a:ext>
              </a:extLst>
            </p:cNvPr>
            <p:cNvSpPr/>
            <p:nvPr/>
          </p:nvSpPr>
          <p:spPr>
            <a:xfrm>
              <a:off x="255267" y="6205973"/>
              <a:ext cx="710284" cy="278815"/>
            </a:xfrm>
            <a:custGeom>
              <a:avLst/>
              <a:gdLst>
                <a:gd name="connsiteX0" fmla="*/ 3047 w 710284"/>
                <a:gd name="connsiteY0" fmla="*/ 218182 h 278815"/>
                <a:gd name="connsiteX1" fmla="*/ 698204 w 710284"/>
                <a:gd name="connsiteY1" fmla="*/ 278155 h 278815"/>
                <a:gd name="connsiteX2" fmla="*/ 710198 w 710284"/>
                <a:gd name="connsiteY2" fmla="*/ 104899 h 278815"/>
                <a:gd name="connsiteX3" fmla="*/ 7845 w 710284"/>
                <a:gd name="connsiteY3" fmla="*/ 37596 h 278815"/>
                <a:gd name="connsiteX4" fmla="*/ 3047 w 710284"/>
                <a:gd name="connsiteY4" fmla="*/ 218182 h 278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0284" h="278815">
                  <a:moveTo>
                    <a:pt x="3047" y="218182"/>
                  </a:moveTo>
                  <a:cubicBezTo>
                    <a:pt x="3047" y="218182"/>
                    <a:pt x="262931" y="131554"/>
                    <a:pt x="698204" y="278155"/>
                  </a:cubicBezTo>
                  <a:cubicBezTo>
                    <a:pt x="705400" y="155543"/>
                    <a:pt x="710198" y="104899"/>
                    <a:pt x="710198" y="104899"/>
                  </a:cubicBezTo>
                  <a:cubicBezTo>
                    <a:pt x="710198" y="104899"/>
                    <a:pt x="426391" y="-77886"/>
                    <a:pt x="7845" y="37596"/>
                  </a:cubicBezTo>
                  <a:cubicBezTo>
                    <a:pt x="-6549" y="73513"/>
                    <a:pt x="3047" y="218182"/>
                    <a:pt x="3047" y="218182"/>
                  </a:cubicBezTo>
                  <a:close/>
                </a:path>
              </a:pathLst>
            </a:custGeom>
            <a:solidFill>
              <a:schemeClr val="accent4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6" name="Graphique 3">
            <a:extLst>
              <a:ext uri="{FF2B5EF4-FFF2-40B4-BE49-F238E27FC236}">
                <a16:creationId xmlns:a16="http://schemas.microsoft.com/office/drawing/2014/main" id="{74F49E5A-E1BE-4033-B3A4-6C8627C666A6}"/>
              </a:ext>
            </a:extLst>
          </p:cNvPr>
          <p:cNvGrpSpPr/>
          <p:nvPr/>
        </p:nvGrpSpPr>
        <p:grpSpPr>
          <a:xfrm>
            <a:off x="3353763" y="4857818"/>
            <a:ext cx="810466" cy="2012136"/>
            <a:chOff x="2842982" y="4839156"/>
            <a:chExt cx="810466" cy="2012136"/>
          </a:xfrm>
        </p:grpSpPr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4C0D0D7A-08D1-4C71-9868-1AAC0ACA59C6}"/>
                </a:ext>
              </a:extLst>
            </p:cNvPr>
            <p:cNvSpPr/>
            <p:nvPr/>
          </p:nvSpPr>
          <p:spPr>
            <a:xfrm>
              <a:off x="2842982" y="4839156"/>
              <a:ext cx="810466" cy="2012136"/>
            </a:xfrm>
            <a:custGeom>
              <a:avLst/>
              <a:gdLst>
                <a:gd name="connsiteX0" fmla="*/ 390539 w 810466"/>
                <a:gd name="connsiteY0" fmla="*/ 2011476 h 2012136"/>
                <a:gd name="connsiteX1" fmla="*/ 511286 w 810466"/>
                <a:gd name="connsiteY1" fmla="*/ 800882 h 2012136"/>
                <a:gd name="connsiteX2" fmla="*/ 808087 w 810466"/>
                <a:gd name="connsiteY2" fmla="*/ 596440 h 2012136"/>
                <a:gd name="connsiteX3" fmla="*/ 584120 w 810466"/>
                <a:gd name="connsiteY3" fmla="*/ 576449 h 2012136"/>
                <a:gd name="connsiteX4" fmla="*/ 712862 w 810466"/>
                <a:gd name="connsiteY4" fmla="*/ 156636 h 2012136"/>
                <a:gd name="connsiteX5" fmla="*/ 487496 w 810466"/>
                <a:gd name="connsiteY5" fmla="*/ 383801 h 2012136"/>
                <a:gd name="connsiteX6" fmla="*/ 473836 w 810466"/>
                <a:gd name="connsiteY6" fmla="*/ 1505 h 2012136"/>
                <a:gd name="connsiteX7" fmla="*/ 335230 w 810466"/>
                <a:gd name="connsiteY7" fmla="*/ 353281 h 2012136"/>
                <a:gd name="connsiteX8" fmla="*/ 205289 w 810466"/>
                <a:gd name="connsiteY8" fmla="*/ 73406 h 2012136"/>
                <a:gd name="connsiteX9" fmla="*/ 188363 w 810466"/>
                <a:gd name="connsiteY9" fmla="*/ 406591 h 2012136"/>
                <a:gd name="connsiteX10" fmla="*/ 38963 w 810466"/>
                <a:gd name="connsiteY10" fmla="*/ 260723 h 2012136"/>
                <a:gd name="connsiteX11" fmla="*/ 183565 w 810466"/>
                <a:gd name="connsiteY11" fmla="*/ 762633 h 2012136"/>
                <a:gd name="connsiteX12" fmla="*/ -87 w 810466"/>
                <a:gd name="connsiteY12" fmla="*/ 2011209 h 2012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0466" h="2012136">
                  <a:moveTo>
                    <a:pt x="390539" y="2011476"/>
                  </a:moveTo>
                  <a:cubicBezTo>
                    <a:pt x="390539" y="2011476"/>
                    <a:pt x="413662" y="1146928"/>
                    <a:pt x="511286" y="800882"/>
                  </a:cubicBezTo>
                  <a:cubicBezTo>
                    <a:pt x="641494" y="690664"/>
                    <a:pt x="833542" y="675071"/>
                    <a:pt x="808087" y="596440"/>
                  </a:cubicBezTo>
                  <a:cubicBezTo>
                    <a:pt x="785230" y="525804"/>
                    <a:pt x="596314" y="596440"/>
                    <a:pt x="584120" y="576449"/>
                  </a:cubicBezTo>
                  <a:cubicBezTo>
                    <a:pt x="563662" y="543463"/>
                    <a:pt x="821614" y="216209"/>
                    <a:pt x="712862" y="156636"/>
                  </a:cubicBezTo>
                  <a:cubicBezTo>
                    <a:pt x="633964" y="113655"/>
                    <a:pt x="523080" y="373272"/>
                    <a:pt x="487496" y="383801"/>
                  </a:cubicBezTo>
                  <a:cubicBezTo>
                    <a:pt x="456843" y="339088"/>
                    <a:pt x="569259" y="28559"/>
                    <a:pt x="473836" y="1505"/>
                  </a:cubicBezTo>
                  <a:cubicBezTo>
                    <a:pt x="352756" y="-32813"/>
                    <a:pt x="371348" y="352082"/>
                    <a:pt x="335230" y="353281"/>
                  </a:cubicBezTo>
                  <a:cubicBezTo>
                    <a:pt x="309575" y="352482"/>
                    <a:pt x="275924" y="64144"/>
                    <a:pt x="205289" y="73406"/>
                  </a:cubicBezTo>
                  <a:cubicBezTo>
                    <a:pt x="105333" y="86334"/>
                    <a:pt x="203089" y="396995"/>
                    <a:pt x="188363" y="406591"/>
                  </a:cubicBezTo>
                  <a:cubicBezTo>
                    <a:pt x="167305" y="411922"/>
                    <a:pt x="92739" y="233335"/>
                    <a:pt x="38963" y="260723"/>
                  </a:cubicBezTo>
                  <a:cubicBezTo>
                    <a:pt x="-34338" y="298372"/>
                    <a:pt x="64618" y="463699"/>
                    <a:pt x="183565" y="762633"/>
                  </a:cubicBezTo>
                  <a:cubicBezTo>
                    <a:pt x="125258" y="967008"/>
                    <a:pt x="41895" y="1634111"/>
                    <a:pt x="-87" y="2011209"/>
                  </a:cubicBezTo>
                  <a:close/>
                </a:path>
              </a:pathLst>
            </a:custGeom>
            <a:solidFill>
              <a:srgbClr val="592F25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33379244-79D5-4245-A50E-A84A0F0F37D0}"/>
                </a:ext>
              </a:extLst>
            </p:cNvPr>
            <p:cNvSpPr/>
            <p:nvPr/>
          </p:nvSpPr>
          <p:spPr>
            <a:xfrm>
              <a:off x="2967035" y="5650881"/>
              <a:ext cx="402620" cy="152745"/>
            </a:xfrm>
            <a:custGeom>
              <a:avLst/>
              <a:gdLst>
                <a:gd name="connsiteX0" fmla="*/ 30924 w 402620"/>
                <a:gd name="connsiteY0" fmla="*/ 1019 h 152745"/>
                <a:gd name="connsiteX1" fmla="*/ 387699 w 402620"/>
                <a:gd name="connsiteY1" fmla="*/ 49264 h 152745"/>
                <a:gd name="connsiteX2" fmla="*/ 369907 w 402620"/>
                <a:gd name="connsiteY2" fmla="*/ 152085 h 152745"/>
                <a:gd name="connsiteX3" fmla="*/ 11933 w 402620"/>
                <a:gd name="connsiteY3" fmla="*/ 101374 h 152745"/>
                <a:gd name="connsiteX4" fmla="*/ 30924 w 402620"/>
                <a:gd name="connsiteY4" fmla="*/ 1019 h 1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620" h="152745">
                  <a:moveTo>
                    <a:pt x="30924" y="1019"/>
                  </a:moveTo>
                  <a:cubicBezTo>
                    <a:pt x="30924" y="1019"/>
                    <a:pt x="224172" y="-14574"/>
                    <a:pt x="387699" y="49264"/>
                  </a:cubicBezTo>
                  <a:cubicBezTo>
                    <a:pt x="397428" y="53129"/>
                    <a:pt x="423216" y="130561"/>
                    <a:pt x="369907" y="152085"/>
                  </a:cubicBezTo>
                  <a:cubicBezTo>
                    <a:pt x="331857" y="132094"/>
                    <a:pt x="146473" y="93711"/>
                    <a:pt x="11933" y="101374"/>
                  </a:cubicBezTo>
                  <a:cubicBezTo>
                    <a:pt x="-23585" y="51796"/>
                    <a:pt x="30924" y="1019"/>
                    <a:pt x="30924" y="1019"/>
                  </a:cubicBezTo>
                  <a:close/>
                </a:path>
              </a:pathLst>
            </a:custGeom>
            <a:solidFill>
              <a:srgbClr val="D9042B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A028322E-D1A8-4553-8F15-3D333B2F5168}"/>
                </a:ext>
              </a:extLst>
            </p:cNvPr>
            <p:cNvSpPr/>
            <p:nvPr/>
          </p:nvSpPr>
          <p:spPr>
            <a:xfrm>
              <a:off x="2935103" y="5796430"/>
              <a:ext cx="405937" cy="119746"/>
            </a:xfrm>
            <a:custGeom>
              <a:avLst/>
              <a:gdLst>
                <a:gd name="connsiteX0" fmla="*/ 27073 w 405937"/>
                <a:gd name="connsiteY0" fmla="*/ 17064 h 119746"/>
                <a:gd name="connsiteX1" fmla="*/ 386912 w 405937"/>
                <a:gd name="connsiteY1" fmla="*/ 14599 h 119746"/>
                <a:gd name="connsiteX2" fmla="*/ 376184 w 405937"/>
                <a:gd name="connsiteY2" fmla="*/ 117486 h 119746"/>
                <a:gd name="connsiteX3" fmla="*/ 25007 w 405937"/>
                <a:gd name="connsiteY3" fmla="*/ 119085 h 119746"/>
                <a:gd name="connsiteX4" fmla="*/ 27073 w 405937"/>
                <a:gd name="connsiteY4" fmla="*/ 17064 h 11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5937" h="119746">
                  <a:moveTo>
                    <a:pt x="27073" y="17064"/>
                  </a:moveTo>
                  <a:cubicBezTo>
                    <a:pt x="27073" y="17064"/>
                    <a:pt x="220320" y="-21119"/>
                    <a:pt x="386912" y="14599"/>
                  </a:cubicBezTo>
                  <a:cubicBezTo>
                    <a:pt x="397174" y="16798"/>
                    <a:pt x="429093" y="95030"/>
                    <a:pt x="376184" y="117486"/>
                  </a:cubicBezTo>
                  <a:cubicBezTo>
                    <a:pt x="335602" y="102693"/>
                    <a:pt x="157148" y="92564"/>
                    <a:pt x="25007" y="119085"/>
                  </a:cubicBezTo>
                  <a:cubicBezTo>
                    <a:pt x="-32634" y="78970"/>
                    <a:pt x="27073" y="17064"/>
                    <a:pt x="27073" y="17064"/>
                  </a:cubicBezTo>
                  <a:close/>
                </a:path>
              </a:pathLst>
            </a:custGeom>
            <a:solidFill>
              <a:srgbClr val="F2B602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0" name="Graphique 3">
            <a:extLst>
              <a:ext uri="{FF2B5EF4-FFF2-40B4-BE49-F238E27FC236}">
                <a16:creationId xmlns:a16="http://schemas.microsoft.com/office/drawing/2014/main" id="{74F49E5A-E1BE-4033-B3A4-6C8627C666A6}"/>
              </a:ext>
            </a:extLst>
          </p:cNvPr>
          <p:cNvGrpSpPr/>
          <p:nvPr/>
        </p:nvGrpSpPr>
        <p:grpSpPr>
          <a:xfrm>
            <a:off x="4634626" y="4471963"/>
            <a:ext cx="816043" cy="2397991"/>
            <a:chOff x="4947046" y="4453301"/>
            <a:chExt cx="816043" cy="2397991"/>
          </a:xfrm>
        </p:grpSpPr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BE710336-10DA-4EE2-82B6-D7EF1226D4A8}"/>
                </a:ext>
              </a:extLst>
            </p:cNvPr>
            <p:cNvSpPr/>
            <p:nvPr/>
          </p:nvSpPr>
          <p:spPr>
            <a:xfrm>
              <a:off x="4947046" y="4453301"/>
              <a:ext cx="806022" cy="2377983"/>
            </a:xfrm>
            <a:custGeom>
              <a:avLst/>
              <a:gdLst>
                <a:gd name="connsiteX0" fmla="*/ 338094 w 806022"/>
                <a:gd name="connsiteY0" fmla="*/ 2344022 h 2377983"/>
                <a:gd name="connsiteX1" fmla="*/ 292914 w 806022"/>
                <a:gd name="connsiteY1" fmla="*/ 798044 h 2377983"/>
                <a:gd name="connsiteX2" fmla="*/ 2644 w 806022"/>
                <a:gd name="connsiteY2" fmla="*/ 584406 h 2377983"/>
                <a:gd name="connsiteX3" fmla="*/ 227144 w 806022"/>
                <a:gd name="connsiteY3" fmla="*/ 571545 h 2377983"/>
                <a:gd name="connsiteX4" fmla="*/ 111728 w 806022"/>
                <a:gd name="connsiteY4" fmla="*/ 148200 h 2377983"/>
                <a:gd name="connsiteX5" fmla="*/ 329831 w 806022"/>
                <a:gd name="connsiteY5" fmla="*/ 382363 h 2377983"/>
                <a:gd name="connsiteX6" fmla="*/ 355353 w 806022"/>
                <a:gd name="connsiteY6" fmla="*/ 1066 h 2377983"/>
                <a:gd name="connsiteX7" fmla="*/ 482896 w 806022"/>
                <a:gd name="connsiteY7" fmla="*/ 357041 h 2377983"/>
                <a:gd name="connsiteX8" fmla="*/ 621568 w 806022"/>
                <a:gd name="connsiteY8" fmla="*/ 81230 h 2377983"/>
                <a:gd name="connsiteX9" fmla="*/ 628232 w 806022"/>
                <a:gd name="connsiteY9" fmla="*/ 414815 h 2377983"/>
                <a:gd name="connsiteX10" fmla="*/ 782229 w 806022"/>
                <a:gd name="connsiteY10" fmla="*/ 273678 h 2377983"/>
                <a:gd name="connsiteX11" fmla="*/ 621834 w 806022"/>
                <a:gd name="connsiteY11" fmla="*/ 770789 h 2377983"/>
                <a:gd name="connsiteX12" fmla="*/ 728453 w 806022"/>
                <a:gd name="connsiteY12" fmla="*/ 2361147 h 2377983"/>
                <a:gd name="connsiteX13" fmla="*/ 338094 w 806022"/>
                <a:gd name="connsiteY13" fmla="*/ 2344022 h 237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06022" h="2377983">
                  <a:moveTo>
                    <a:pt x="338094" y="2344022"/>
                  </a:moveTo>
                  <a:cubicBezTo>
                    <a:pt x="338094" y="2344022"/>
                    <a:pt x="407796" y="1649664"/>
                    <a:pt x="292914" y="798044"/>
                  </a:cubicBezTo>
                  <a:cubicBezTo>
                    <a:pt x="166304" y="683828"/>
                    <a:pt x="-25211" y="662171"/>
                    <a:pt x="2644" y="584406"/>
                  </a:cubicBezTo>
                  <a:cubicBezTo>
                    <a:pt x="27766" y="514437"/>
                    <a:pt x="214349" y="591070"/>
                    <a:pt x="227144" y="571545"/>
                  </a:cubicBezTo>
                  <a:cubicBezTo>
                    <a:pt x="248667" y="539293"/>
                    <a:pt x="1111" y="204042"/>
                    <a:pt x="111728" y="148200"/>
                  </a:cubicBezTo>
                  <a:cubicBezTo>
                    <a:pt x="191693" y="107685"/>
                    <a:pt x="294513" y="370701"/>
                    <a:pt x="329831" y="382363"/>
                  </a:cubicBezTo>
                  <a:cubicBezTo>
                    <a:pt x="362017" y="339049"/>
                    <a:pt x="259263" y="25055"/>
                    <a:pt x="355353" y="1066"/>
                  </a:cubicBezTo>
                  <a:cubicBezTo>
                    <a:pt x="477499" y="-29454"/>
                    <a:pt x="446779" y="354642"/>
                    <a:pt x="482896" y="357041"/>
                  </a:cubicBezTo>
                  <a:cubicBezTo>
                    <a:pt x="508551" y="357041"/>
                    <a:pt x="551266" y="69902"/>
                    <a:pt x="621568" y="81230"/>
                  </a:cubicBezTo>
                  <a:cubicBezTo>
                    <a:pt x="720990" y="97290"/>
                    <a:pt x="613571" y="404819"/>
                    <a:pt x="628232" y="414815"/>
                  </a:cubicBezTo>
                  <a:cubicBezTo>
                    <a:pt x="649156" y="420812"/>
                    <a:pt x="729320" y="244424"/>
                    <a:pt x="782229" y="273678"/>
                  </a:cubicBezTo>
                  <a:cubicBezTo>
                    <a:pt x="854530" y="313660"/>
                    <a:pt x="750110" y="475721"/>
                    <a:pt x="621834" y="770789"/>
                  </a:cubicBezTo>
                  <a:cubicBezTo>
                    <a:pt x="715126" y="1236449"/>
                    <a:pt x="800755" y="1856972"/>
                    <a:pt x="728453" y="2361147"/>
                  </a:cubicBezTo>
                  <a:cubicBezTo>
                    <a:pt x="511617" y="2405728"/>
                    <a:pt x="338094" y="2344022"/>
                    <a:pt x="338094" y="2344022"/>
                  </a:cubicBezTo>
                  <a:close/>
                </a:path>
              </a:pathLst>
            </a:custGeom>
            <a:solidFill>
              <a:srgbClr val="FACCAC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F4A90610-9F06-4D09-A77D-600DA7E7B08E}"/>
                </a:ext>
              </a:extLst>
            </p:cNvPr>
            <p:cNvSpPr/>
            <p:nvPr/>
          </p:nvSpPr>
          <p:spPr>
            <a:xfrm>
              <a:off x="5209194" y="6626512"/>
              <a:ext cx="553895" cy="224780"/>
            </a:xfrm>
            <a:custGeom>
              <a:avLst/>
              <a:gdLst>
                <a:gd name="connsiteX0" fmla="*/ -87 w 553895"/>
                <a:gd name="connsiteY0" fmla="*/ 92378 h 224780"/>
                <a:gd name="connsiteX1" fmla="*/ 552400 w 553895"/>
                <a:gd name="connsiteY1" fmla="*/ 31805 h 224780"/>
                <a:gd name="connsiteX2" fmla="*/ 551601 w 553895"/>
                <a:gd name="connsiteY2" fmla="*/ 224120 h 224780"/>
                <a:gd name="connsiteX3" fmla="*/ 5844 w 553895"/>
                <a:gd name="connsiteY3" fmla="*/ 224120 h 224780"/>
                <a:gd name="connsiteX4" fmla="*/ -87 w 553895"/>
                <a:gd name="connsiteY4" fmla="*/ 92378 h 224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895" h="224780">
                  <a:moveTo>
                    <a:pt x="-87" y="92378"/>
                  </a:moveTo>
                  <a:cubicBezTo>
                    <a:pt x="196959" y="-38097"/>
                    <a:pt x="534675" y="-3979"/>
                    <a:pt x="552400" y="31805"/>
                  </a:cubicBezTo>
                  <a:cubicBezTo>
                    <a:pt x="557132" y="117434"/>
                    <a:pt x="548136" y="185071"/>
                    <a:pt x="551601" y="224120"/>
                  </a:cubicBezTo>
                  <a:lnTo>
                    <a:pt x="5844" y="224120"/>
                  </a:lnTo>
                  <a:cubicBezTo>
                    <a:pt x="6577" y="184137"/>
                    <a:pt x="-87" y="158082"/>
                    <a:pt x="-87" y="92378"/>
                  </a:cubicBezTo>
                  <a:close/>
                </a:path>
              </a:pathLst>
            </a:custGeom>
            <a:solidFill>
              <a:srgbClr val="313759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3" name="Graphique 3">
            <a:extLst>
              <a:ext uri="{FF2B5EF4-FFF2-40B4-BE49-F238E27FC236}">
                <a16:creationId xmlns:a16="http://schemas.microsoft.com/office/drawing/2014/main" id="{74F49E5A-E1BE-4033-B3A4-6C8627C666A6}"/>
              </a:ext>
            </a:extLst>
          </p:cNvPr>
          <p:cNvGrpSpPr/>
          <p:nvPr/>
        </p:nvGrpSpPr>
        <p:grpSpPr>
          <a:xfrm>
            <a:off x="5593358" y="4330482"/>
            <a:ext cx="1379172" cy="2539472"/>
            <a:chOff x="6237349" y="4311820"/>
            <a:chExt cx="1379172" cy="2539472"/>
          </a:xfrm>
        </p:grpSpPr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458C706F-D052-40C6-A1B2-111089D26C1B}"/>
                </a:ext>
              </a:extLst>
            </p:cNvPr>
            <p:cNvSpPr/>
            <p:nvPr/>
          </p:nvSpPr>
          <p:spPr>
            <a:xfrm>
              <a:off x="6237349" y="4311820"/>
              <a:ext cx="1192922" cy="2351489"/>
            </a:xfrm>
            <a:custGeom>
              <a:avLst/>
              <a:gdLst>
                <a:gd name="connsiteX0" fmla="*/ 1192836 w 1192922"/>
                <a:gd name="connsiteY0" fmla="*/ 2193299 h 2351489"/>
                <a:gd name="connsiteX1" fmla="*/ 644346 w 1192922"/>
                <a:gd name="connsiteY1" fmla="*/ 714424 h 2351489"/>
                <a:gd name="connsiteX2" fmla="*/ 836794 w 1192922"/>
                <a:gd name="connsiteY2" fmla="*/ 409694 h 2351489"/>
                <a:gd name="connsiteX3" fmla="*/ 623090 w 1192922"/>
                <a:gd name="connsiteY3" fmla="*/ 479529 h 2351489"/>
                <a:gd name="connsiteX4" fmla="*/ 587838 w 1192922"/>
                <a:gd name="connsiteY4" fmla="*/ 51520 h 2351489"/>
                <a:gd name="connsiteX5" fmla="*/ 467892 w 1192922"/>
                <a:gd name="connsiteY5" fmla="*/ 338059 h 2351489"/>
                <a:gd name="connsiteX6" fmla="*/ 310761 w 1192922"/>
                <a:gd name="connsiteY6" fmla="*/ -323 h 2351489"/>
                <a:gd name="connsiteX7" fmla="*/ 321957 w 1192922"/>
                <a:gd name="connsiteY7" fmla="*/ 379507 h 2351489"/>
                <a:gd name="connsiteX8" fmla="*/ 83063 w 1192922"/>
                <a:gd name="connsiteY8" fmla="*/ 169468 h 2351489"/>
                <a:gd name="connsiteX9" fmla="*/ 220935 w 1192922"/>
                <a:gd name="connsiteY9" fmla="*/ 496589 h 2351489"/>
                <a:gd name="connsiteX10" fmla="*/ 10895 w 1192922"/>
                <a:gd name="connsiteY10" fmla="*/ 421222 h 2351489"/>
                <a:gd name="connsiteX11" fmla="*/ 328088 w 1192922"/>
                <a:gd name="connsiteY11" fmla="*/ 808050 h 2351489"/>
                <a:gd name="connsiteX12" fmla="*/ 835462 w 1192922"/>
                <a:gd name="connsiteY12" fmla="*/ 2350829 h 2351489"/>
                <a:gd name="connsiteX13" fmla="*/ 1192836 w 1192922"/>
                <a:gd name="connsiteY13" fmla="*/ 2193299 h 2351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92922" h="2351489">
                  <a:moveTo>
                    <a:pt x="1192836" y="2193299"/>
                  </a:moveTo>
                  <a:cubicBezTo>
                    <a:pt x="1192836" y="2193299"/>
                    <a:pt x="847589" y="1549186"/>
                    <a:pt x="644346" y="714424"/>
                  </a:cubicBezTo>
                  <a:cubicBezTo>
                    <a:pt x="720712" y="561893"/>
                    <a:pt x="890903" y="472000"/>
                    <a:pt x="836794" y="409694"/>
                  </a:cubicBezTo>
                  <a:cubicBezTo>
                    <a:pt x="788016" y="353719"/>
                    <a:pt x="642014" y="492790"/>
                    <a:pt x="623090" y="479529"/>
                  </a:cubicBezTo>
                  <a:cubicBezTo>
                    <a:pt x="591304" y="457339"/>
                    <a:pt x="689727" y="57384"/>
                    <a:pt x="587838" y="51520"/>
                  </a:cubicBezTo>
                  <a:cubicBezTo>
                    <a:pt x="509073" y="46922"/>
                    <a:pt x="498478" y="331395"/>
                    <a:pt x="467892" y="338059"/>
                  </a:cubicBezTo>
                  <a:cubicBezTo>
                    <a:pt x="437438" y="334794"/>
                    <a:pt x="409118" y="-12984"/>
                    <a:pt x="310761" y="-323"/>
                  </a:cubicBezTo>
                  <a:cubicBezTo>
                    <a:pt x="185884" y="15736"/>
                    <a:pt x="342881" y="371511"/>
                    <a:pt x="321957" y="379507"/>
                  </a:cubicBezTo>
                  <a:cubicBezTo>
                    <a:pt x="298101" y="388836"/>
                    <a:pt x="151966" y="126287"/>
                    <a:pt x="83063" y="169468"/>
                  </a:cubicBezTo>
                  <a:cubicBezTo>
                    <a:pt x="-2232" y="222777"/>
                    <a:pt x="236661" y="477397"/>
                    <a:pt x="220935" y="496589"/>
                  </a:cubicBezTo>
                  <a:cubicBezTo>
                    <a:pt x="203743" y="509916"/>
                    <a:pt x="49545" y="374709"/>
                    <a:pt x="10895" y="421222"/>
                  </a:cubicBezTo>
                  <a:cubicBezTo>
                    <a:pt x="-41948" y="484794"/>
                    <a:pt x="101122" y="580085"/>
                    <a:pt x="328088" y="808050"/>
                  </a:cubicBezTo>
                  <a:cubicBezTo>
                    <a:pt x="411050" y="1275641"/>
                    <a:pt x="584507" y="1907560"/>
                    <a:pt x="835462" y="2350829"/>
                  </a:cubicBezTo>
                  <a:cubicBezTo>
                    <a:pt x="1053631" y="2313778"/>
                    <a:pt x="1192836" y="2193299"/>
                    <a:pt x="1192836" y="2193299"/>
                  </a:cubicBezTo>
                  <a:close/>
                </a:path>
              </a:pathLst>
            </a:custGeom>
            <a:solidFill>
              <a:srgbClr val="592F25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" name="Forme libre : forme 34">
              <a:extLst>
                <a:ext uri="{FF2B5EF4-FFF2-40B4-BE49-F238E27FC236}">
                  <a16:creationId xmlns:a16="http://schemas.microsoft.com/office/drawing/2014/main" id="{A67362A4-537B-4E2A-9321-68D5355BB857}"/>
                </a:ext>
              </a:extLst>
            </p:cNvPr>
            <p:cNvSpPr/>
            <p:nvPr/>
          </p:nvSpPr>
          <p:spPr>
            <a:xfrm>
              <a:off x="6601448" y="5295738"/>
              <a:ext cx="1015072" cy="1555554"/>
            </a:xfrm>
            <a:custGeom>
              <a:avLst/>
              <a:gdLst>
                <a:gd name="connsiteX0" fmla="*/ 418452 w 1015072"/>
                <a:gd name="connsiteY0" fmla="*/ 11982 h 1555554"/>
                <a:gd name="connsiteX1" fmla="*/ -29 w 1015072"/>
                <a:gd name="connsiteY1" fmla="*/ 189969 h 1555554"/>
                <a:gd name="connsiteX2" fmla="*/ 365609 w 1015072"/>
                <a:gd name="connsiteY2" fmla="*/ 1554894 h 1555554"/>
                <a:gd name="connsiteX3" fmla="*/ 1014986 w 1015072"/>
                <a:gd name="connsiteY3" fmla="*/ 1554894 h 1555554"/>
                <a:gd name="connsiteX4" fmla="*/ 418452 w 1015072"/>
                <a:gd name="connsiteY4" fmla="*/ 11982 h 155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072" h="1555554">
                  <a:moveTo>
                    <a:pt x="418452" y="11982"/>
                  </a:moveTo>
                  <a:cubicBezTo>
                    <a:pt x="322295" y="-45726"/>
                    <a:pt x="33623" y="108205"/>
                    <a:pt x="-29" y="189969"/>
                  </a:cubicBezTo>
                  <a:cubicBezTo>
                    <a:pt x="-5159" y="252807"/>
                    <a:pt x="333156" y="1465134"/>
                    <a:pt x="365609" y="1554894"/>
                  </a:cubicBezTo>
                  <a:lnTo>
                    <a:pt x="1014986" y="1554894"/>
                  </a:lnTo>
                  <a:cubicBezTo>
                    <a:pt x="981334" y="1454938"/>
                    <a:pt x="562788" y="416068"/>
                    <a:pt x="418452" y="11982"/>
                  </a:cubicBezTo>
                  <a:close/>
                </a:path>
              </a:pathLst>
            </a:custGeom>
            <a:solidFill>
              <a:srgbClr val="1760BF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6" name="Graphique 3">
            <a:extLst>
              <a:ext uri="{FF2B5EF4-FFF2-40B4-BE49-F238E27FC236}">
                <a16:creationId xmlns:a16="http://schemas.microsoft.com/office/drawing/2014/main" id="{74F49E5A-E1BE-4033-B3A4-6C8627C666A6}"/>
              </a:ext>
            </a:extLst>
          </p:cNvPr>
          <p:cNvGrpSpPr/>
          <p:nvPr/>
        </p:nvGrpSpPr>
        <p:grpSpPr>
          <a:xfrm>
            <a:off x="7296071" y="5309305"/>
            <a:ext cx="855343" cy="1560649"/>
            <a:chOff x="7940062" y="5290643"/>
            <a:chExt cx="855343" cy="1560649"/>
          </a:xfrm>
        </p:grpSpPr>
        <p:sp>
          <p:nvSpPr>
            <p:cNvPr id="37" name="Forme libre : forme 36">
              <a:extLst>
                <a:ext uri="{FF2B5EF4-FFF2-40B4-BE49-F238E27FC236}">
                  <a16:creationId xmlns:a16="http://schemas.microsoft.com/office/drawing/2014/main" id="{CBA6B189-9405-4525-A438-E8BA0233E154}"/>
                </a:ext>
              </a:extLst>
            </p:cNvPr>
            <p:cNvSpPr/>
            <p:nvPr/>
          </p:nvSpPr>
          <p:spPr>
            <a:xfrm>
              <a:off x="7940062" y="5290643"/>
              <a:ext cx="855343" cy="1560649"/>
            </a:xfrm>
            <a:custGeom>
              <a:avLst/>
              <a:gdLst>
                <a:gd name="connsiteX0" fmla="*/ 103848 w 855343"/>
                <a:gd name="connsiteY0" fmla="*/ 1559989 h 1560649"/>
                <a:gd name="connsiteX1" fmla="*/ 230858 w 855343"/>
                <a:gd name="connsiteY1" fmla="*/ 751482 h 1560649"/>
                <a:gd name="connsiteX2" fmla="*/ 7824 w 855343"/>
                <a:gd name="connsiteY2" fmla="*/ 468409 h 1560649"/>
                <a:gd name="connsiteX3" fmla="*/ 227726 w 855343"/>
                <a:gd name="connsiteY3" fmla="*/ 515655 h 1560649"/>
                <a:gd name="connsiteX4" fmla="*/ 228859 w 855343"/>
                <a:gd name="connsiteY4" fmla="*/ 76850 h 1560649"/>
                <a:gd name="connsiteX5" fmla="*/ 369330 w 855343"/>
                <a:gd name="connsiteY5" fmla="*/ 368320 h 1560649"/>
                <a:gd name="connsiteX6" fmla="*/ 503004 w 855343"/>
                <a:gd name="connsiteY6" fmla="*/ -649 h 1560649"/>
                <a:gd name="connsiteX7" fmla="*/ 522461 w 855343"/>
                <a:gd name="connsiteY7" fmla="*/ 389910 h 1560649"/>
                <a:gd name="connsiteX8" fmla="*/ 738365 w 855343"/>
                <a:gd name="connsiteY8" fmla="*/ 147352 h 1560649"/>
                <a:gd name="connsiteX9" fmla="*/ 655935 w 855343"/>
                <a:gd name="connsiteY9" fmla="*/ 470608 h 1560649"/>
                <a:gd name="connsiteX10" fmla="*/ 841853 w 855343"/>
                <a:gd name="connsiteY10" fmla="*/ 375517 h 1560649"/>
                <a:gd name="connsiteX11" fmla="*/ 555314 w 855343"/>
                <a:gd name="connsiteY11" fmla="*/ 812122 h 1560649"/>
                <a:gd name="connsiteX12" fmla="*/ 457624 w 855343"/>
                <a:gd name="connsiteY12" fmla="*/ 1559989 h 156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5343" h="1560649">
                  <a:moveTo>
                    <a:pt x="103848" y="1559989"/>
                  </a:moveTo>
                  <a:cubicBezTo>
                    <a:pt x="103848" y="1559989"/>
                    <a:pt x="178415" y="1217341"/>
                    <a:pt x="230858" y="751482"/>
                  </a:cubicBezTo>
                  <a:cubicBezTo>
                    <a:pt x="139032" y="607680"/>
                    <a:pt x="-39755" y="535979"/>
                    <a:pt x="7824" y="468409"/>
                  </a:cubicBezTo>
                  <a:cubicBezTo>
                    <a:pt x="50539" y="407636"/>
                    <a:pt x="210201" y="530781"/>
                    <a:pt x="227726" y="515655"/>
                  </a:cubicBezTo>
                  <a:cubicBezTo>
                    <a:pt x="256980" y="490266"/>
                    <a:pt x="107379" y="101372"/>
                    <a:pt x="228859" y="76850"/>
                  </a:cubicBezTo>
                  <a:cubicBezTo>
                    <a:pt x="316886" y="59125"/>
                    <a:pt x="338410" y="347729"/>
                    <a:pt x="369330" y="368320"/>
                  </a:cubicBezTo>
                  <a:cubicBezTo>
                    <a:pt x="393319" y="339466"/>
                    <a:pt x="403848" y="-2981"/>
                    <a:pt x="503004" y="-649"/>
                  </a:cubicBezTo>
                  <a:cubicBezTo>
                    <a:pt x="628880" y="2350"/>
                    <a:pt x="500804" y="383980"/>
                    <a:pt x="522461" y="389910"/>
                  </a:cubicBezTo>
                  <a:cubicBezTo>
                    <a:pt x="547183" y="396574"/>
                    <a:pt x="659534" y="118098"/>
                    <a:pt x="738365" y="147352"/>
                  </a:cubicBezTo>
                  <a:cubicBezTo>
                    <a:pt x="832723" y="182403"/>
                    <a:pt x="644673" y="457147"/>
                    <a:pt x="655935" y="470608"/>
                  </a:cubicBezTo>
                  <a:cubicBezTo>
                    <a:pt x="674394" y="482003"/>
                    <a:pt x="798605" y="333269"/>
                    <a:pt x="841853" y="375517"/>
                  </a:cubicBezTo>
                  <a:cubicBezTo>
                    <a:pt x="900960" y="433224"/>
                    <a:pt x="757223" y="562100"/>
                    <a:pt x="555314" y="812122"/>
                  </a:cubicBezTo>
                  <a:cubicBezTo>
                    <a:pt x="505735" y="1227004"/>
                    <a:pt x="472084" y="1448305"/>
                    <a:pt x="457624" y="1559989"/>
                  </a:cubicBezTo>
                  <a:close/>
                </a:path>
              </a:pathLst>
            </a:custGeom>
            <a:solidFill>
              <a:srgbClr val="FACCAC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" name="Forme libre : forme 37">
              <a:extLst>
                <a:ext uri="{FF2B5EF4-FFF2-40B4-BE49-F238E27FC236}">
                  <a16:creationId xmlns:a16="http://schemas.microsoft.com/office/drawing/2014/main" id="{83698F68-AE57-4609-BF73-FC2C1326F4D5}"/>
                </a:ext>
              </a:extLst>
            </p:cNvPr>
            <p:cNvSpPr/>
            <p:nvPr/>
          </p:nvSpPr>
          <p:spPr>
            <a:xfrm>
              <a:off x="8150626" y="6059187"/>
              <a:ext cx="355961" cy="105745"/>
            </a:xfrm>
            <a:custGeom>
              <a:avLst/>
              <a:gdLst>
                <a:gd name="connsiteX0" fmla="*/ 267584 w 355961"/>
                <a:gd name="connsiteY0" fmla="*/ 105084 h 105745"/>
                <a:gd name="connsiteX1" fmla="*/ 3502 w 355961"/>
                <a:gd name="connsiteY1" fmla="*/ 16457 h 105745"/>
                <a:gd name="connsiteX2" fmla="*/ 2036 w 355961"/>
                <a:gd name="connsiteY2" fmla="*/ 2930 h 105745"/>
                <a:gd name="connsiteX3" fmla="*/ 15564 w 355961"/>
                <a:gd name="connsiteY3" fmla="*/ 1464 h 105745"/>
                <a:gd name="connsiteX4" fmla="*/ 344417 w 355961"/>
                <a:gd name="connsiteY4" fmla="*/ 78163 h 105745"/>
                <a:gd name="connsiteX5" fmla="*/ 355679 w 355961"/>
                <a:gd name="connsiteY5" fmla="*/ 85726 h 105745"/>
                <a:gd name="connsiteX6" fmla="*/ 348149 w 355961"/>
                <a:gd name="connsiteY6" fmla="*/ 97021 h 105745"/>
                <a:gd name="connsiteX7" fmla="*/ 267584 w 355961"/>
                <a:gd name="connsiteY7" fmla="*/ 105084 h 10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5961" h="105745">
                  <a:moveTo>
                    <a:pt x="267584" y="105084"/>
                  </a:moveTo>
                  <a:cubicBezTo>
                    <a:pt x="172427" y="103965"/>
                    <a:pt x="80068" y="72965"/>
                    <a:pt x="3502" y="16457"/>
                  </a:cubicBezTo>
                  <a:cubicBezTo>
                    <a:pt x="-629" y="13125"/>
                    <a:pt x="-1296" y="7068"/>
                    <a:pt x="2036" y="2930"/>
                  </a:cubicBezTo>
                  <a:cubicBezTo>
                    <a:pt x="5368" y="-1208"/>
                    <a:pt x="11432" y="-1868"/>
                    <a:pt x="15564" y="1464"/>
                  </a:cubicBezTo>
                  <a:cubicBezTo>
                    <a:pt x="16963" y="2597"/>
                    <a:pt x="160299" y="115213"/>
                    <a:pt x="344417" y="78163"/>
                  </a:cubicBezTo>
                  <a:cubicBezTo>
                    <a:pt x="349615" y="77130"/>
                    <a:pt x="354679" y="80522"/>
                    <a:pt x="355679" y="85726"/>
                  </a:cubicBezTo>
                  <a:cubicBezTo>
                    <a:pt x="356745" y="90937"/>
                    <a:pt x="353346" y="95989"/>
                    <a:pt x="348149" y="97021"/>
                  </a:cubicBezTo>
                  <a:cubicBezTo>
                    <a:pt x="321627" y="102366"/>
                    <a:pt x="294639" y="105065"/>
                    <a:pt x="267584" y="105084"/>
                  </a:cubicBezTo>
                  <a:close/>
                </a:path>
              </a:pathLst>
            </a:custGeom>
            <a:solidFill>
              <a:srgbClr val="774A32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" name="Forme libre : forme 38">
              <a:extLst>
                <a:ext uri="{FF2B5EF4-FFF2-40B4-BE49-F238E27FC236}">
                  <a16:creationId xmlns:a16="http://schemas.microsoft.com/office/drawing/2014/main" id="{80D4D4B1-3F72-4E95-97A5-21FD487EDD5A}"/>
                </a:ext>
              </a:extLst>
            </p:cNvPr>
            <p:cNvSpPr/>
            <p:nvPr/>
          </p:nvSpPr>
          <p:spPr>
            <a:xfrm>
              <a:off x="8144164" y="6134215"/>
              <a:ext cx="360240" cy="68909"/>
            </a:xfrm>
            <a:custGeom>
              <a:avLst/>
              <a:gdLst>
                <a:gd name="connsiteX0" fmla="*/ 233731 w 360240"/>
                <a:gd name="connsiteY0" fmla="*/ 68239 h 68909"/>
                <a:gd name="connsiteX1" fmla="*/ 5299 w 360240"/>
                <a:gd name="connsiteY1" fmla="*/ 17595 h 68909"/>
                <a:gd name="connsiteX2" fmla="*/ 901 w 360240"/>
                <a:gd name="connsiteY2" fmla="*/ 4701 h 68909"/>
                <a:gd name="connsiteX3" fmla="*/ 13829 w 360240"/>
                <a:gd name="connsiteY3" fmla="*/ 336 h 68909"/>
                <a:gd name="connsiteX4" fmla="*/ 348479 w 360240"/>
                <a:gd name="connsiteY4" fmla="*/ 33654 h 68909"/>
                <a:gd name="connsiteX5" fmla="*/ 359941 w 360240"/>
                <a:gd name="connsiteY5" fmla="*/ 41091 h 68909"/>
                <a:gd name="connsiteX6" fmla="*/ 353811 w 360240"/>
                <a:gd name="connsiteY6" fmla="*/ 52180 h 68909"/>
                <a:gd name="connsiteX7" fmla="*/ 233731 w 360240"/>
                <a:gd name="connsiteY7" fmla="*/ 68239 h 68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0240" h="68909">
                  <a:moveTo>
                    <a:pt x="233731" y="68239"/>
                  </a:moveTo>
                  <a:cubicBezTo>
                    <a:pt x="154899" y="67546"/>
                    <a:pt x="77067" y="50294"/>
                    <a:pt x="5299" y="17595"/>
                  </a:cubicBezTo>
                  <a:cubicBezTo>
                    <a:pt x="501" y="15243"/>
                    <a:pt x="-1432" y="9465"/>
                    <a:pt x="901" y="4701"/>
                  </a:cubicBezTo>
                  <a:cubicBezTo>
                    <a:pt x="3299" y="-64"/>
                    <a:pt x="9031" y="-2016"/>
                    <a:pt x="13829" y="336"/>
                  </a:cubicBezTo>
                  <a:cubicBezTo>
                    <a:pt x="15495" y="1202"/>
                    <a:pt x="181087" y="81433"/>
                    <a:pt x="348479" y="33654"/>
                  </a:cubicBezTo>
                  <a:cubicBezTo>
                    <a:pt x="353677" y="32542"/>
                    <a:pt x="358808" y="35874"/>
                    <a:pt x="359941" y="41091"/>
                  </a:cubicBezTo>
                  <a:cubicBezTo>
                    <a:pt x="360940" y="45802"/>
                    <a:pt x="358341" y="50527"/>
                    <a:pt x="353811" y="52180"/>
                  </a:cubicBezTo>
                  <a:cubicBezTo>
                    <a:pt x="314761" y="63108"/>
                    <a:pt x="274312" y="68512"/>
                    <a:pt x="233731" y="68239"/>
                  </a:cubicBezTo>
                  <a:close/>
                </a:path>
              </a:pathLst>
            </a:custGeom>
            <a:solidFill>
              <a:srgbClr val="774A32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" name="Forme libre : forme 39">
              <a:extLst>
                <a:ext uri="{FF2B5EF4-FFF2-40B4-BE49-F238E27FC236}">
                  <a16:creationId xmlns:a16="http://schemas.microsoft.com/office/drawing/2014/main" id="{2B57DAD0-06C4-47C0-AD5C-5FE49C741C19}"/>
                </a:ext>
              </a:extLst>
            </p:cNvPr>
            <p:cNvSpPr/>
            <p:nvPr/>
          </p:nvSpPr>
          <p:spPr>
            <a:xfrm>
              <a:off x="8135119" y="6163491"/>
              <a:ext cx="358040" cy="83471"/>
            </a:xfrm>
            <a:custGeom>
              <a:avLst/>
              <a:gdLst>
                <a:gd name="connsiteX0" fmla="*/ 233513 w 358040"/>
                <a:gd name="connsiteY0" fmla="*/ 82811 h 83471"/>
                <a:gd name="connsiteX1" fmla="*/ 3083 w 358040"/>
                <a:gd name="connsiteY1" fmla="*/ 16174 h 83471"/>
                <a:gd name="connsiteX2" fmla="*/ 2416 w 358040"/>
                <a:gd name="connsiteY2" fmla="*/ 2527 h 83471"/>
                <a:gd name="connsiteX3" fmla="*/ 14944 w 358040"/>
                <a:gd name="connsiteY3" fmla="*/ 981 h 83471"/>
                <a:gd name="connsiteX4" fmla="*/ 346863 w 358040"/>
                <a:gd name="connsiteY4" fmla="*/ 50492 h 83471"/>
                <a:gd name="connsiteX5" fmla="*/ 357858 w 358040"/>
                <a:gd name="connsiteY5" fmla="*/ 58628 h 83471"/>
                <a:gd name="connsiteX6" fmla="*/ 351128 w 358040"/>
                <a:gd name="connsiteY6" fmla="*/ 69284 h 83471"/>
                <a:gd name="connsiteX7" fmla="*/ 233513 w 358040"/>
                <a:gd name="connsiteY7" fmla="*/ 82811 h 83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8040" h="83471">
                  <a:moveTo>
                    <a:pt x="233513" y="82811"/>
                  </a:moveTo>
                  <a:cubicBezTo>
                    <a:pt x="90044" y="82811"/>
                    <a:pt x="7347" y="19506"/>
                    <a:pt x="3083" y="16174"/>
                  </a:cubicBezTo>
                  <a:cubicBezTo>
                    <a:pt x="-849" y="12595"/>
                    <a:pt x="-1182" y="6485"/>
                    <a:pt x="2416" y="2527"/>
                  </a:cubicBezTo>
                  <a:cubicBezTo>
                    <a:pt x="5615" y="-1039"/>
                    <a:pt x="10946" y="-1698"/>
                    <a:pt x="14944" y="981"/>
                  </a:cubicBezTo>
                  <a:cubicBezTo>
                    <a:pt x="16144" y="1980"/>
                    <a:pt x="141021" y="96938"/>
                    <a:pt x="346863" y="50492"/>
                  </a:cubicBezTo>
                  <a:cubicBezTo>
                    <a:pt x="352127" y="49705"/>
                    <a:pt x="357059" y="53350"/>
                    <a:pt x="357858" y="58628"/>
                  </a:cubicBezTo>
                  <a:cubicBezTo>
                    <a:pt x="358524" y="63353"/>
                    <a:pt x="355659" y="67877"/>
                    <a:pt x="351128" y="69284"/>
                  </a:cubicBezTo>
                  <a:cubicBezTo>
                    <a:pt x="312545" y="78153"/>
                    <a:pt x="273095" y="82691"/>
                    <a:pt x="233513" y="82811"/>
                  </a:cubicBezTo>
                  <a:close/>
                </a:path>
              </a:pathLst>
            </a:custGeom>
            <a:solidFill>
              <a:srgbClr val="774A32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" name="Forme libre : forme 40">
              <a:extLst>
                <a:ext uri="{FF2B5EF4-FFF2-40B4-BE49-F238E27FC236}">
                  <a16:creationId xmlns:a16="http://schemas.microsoft.com/office/drawing/2014/main" id="{CA0499F5-B092-4900-A486-301789C7E640}"/>
                </a:ext>
              </a:extLst>
            </p:cNvPr>
            <p:cNvSpPr/>
            <p:nvPr/>
          </p:nvSpPr>
          <p:spPr>
            <a:xfrm>
              <a:off x="8128181" y="6240049"/>
              <a:ext cx="368828" cy="47228"/>
            </a:xfrm>
            <a:custGeom>
              <a:avLst/>
              <a:gdLst>
                <a:gd name="connsiteX0" fmla="*/ 222326 w 368828"/>
                <a:gd name="connsiteY0" fmla="*/ 46568 h 47228"/>
                <a:gd name="connsiteX1" fmla="*/ 7089 w 368828"/>
                <a:gd name="connsiteY1" fmla="*/ 18247 h 47228"/>
                <a:gd name="connsiteX2" fmla="*/ 225 w 368828"/>
                <a:gd name="connsiteY2" fmla="*/ 6519 h 47228"/>
                <a:gd name="connsiteX3" fmla="*/ 11953 w 368828"/>
                <a:gd name="connsiteY3" fmla="*/ -345 h 47228"/>
                <a:gd name="connsiteX4" fmla="*/ 355200 w 368828"/>
                <a:gd name="connsiteY4" fmla="*/ 4986 h 47228"/>
                <a:gd name="connsiteX5" fmla="*/ 367928 w 368828"/>
                <a:gd name="connsiteY5" fmla="*/ 9884 h 47228"/>
                <a:gd name="connsiteX6" fmla="*/ 362997 w 368828"/>
                <a:gd name="connsiteY6" fmla="*/ 22578 h 47228"/>
                <a:gd name="connsiteX7" fmla="*/ 222326 w 368828"/>
                <a:gd name="connsiteY7" fmla="*/ 46568 h 4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8828" h="47228">
                  <a:moveTo>
                    <a:pt x="222326" y="46568"/>
                  </a:moveTo>
                  <a:cubicBezTo>
                    <a:pt x="149759" y="45262"/>
                    <a:pt x="77524" y="35759"/>
                    <a:pt x="7089" y="18247"/>
                  </a:cubicBezTo>
                  <a:cubicBezTo>
                    <a:pt x="1957" y="16901"/>
                    <a:pt x="-1108" y="11650"/>
                    <a:pt x="225" y="6519"/>
                  </a:cubicBezTo>
                  <a:cubicBezTo>
                    <a:pt x="1558" y="1388"/>
                    <a:pt x="6822" y="-1691"/>
                    <a:pt x="11953" y="-345"/>
                  </a:cubicBezTo>
                  <a:cubicBezTo>
                    <a:pt x="14218" y="255"/>
                    <a:pt x="237786" y="57496"/>
                    <a:pt x="355200" y="4986"/>
                  </a:cubicBezTo>
                  <a:cubicBezTo>
                    <a:pt x="360064" y="2834"/>
                    <a:pt x="365728" y="5026"/>
                    <a:pt x="367928" y="9884"/>
                  </a:cubicBezTo>
                  <a:cubicBezTo>
                    <a:pt x="370060" y="14742"/>
                    <a:pt x="367861" y="20426"/>
                    <a:pt x="362997" y="22578"/>
                  </a:cubicBezTo>
                  <a:cubicBezTo>
                    <a:pt x="323015" y="40504"/>
                    <a:pt x="272837" y="46568"/>
                    <a:pt x="222326" y="46568"/>
                  </a:cubicBezTo>
                  <a:close/>
                </a:path>
              </a:pathLst>
            </a:custGeom>
            <a:solidFill>
              <a:srgbClr val="774A32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" name="Forme libre : forme 41">
              <a:extLst>
                <a:ext uri="{FF2B5EF4-FFF2-40B4-BE49-F238E27FC236}">
                  <a16:creationId xmlns:a16="http://schemas.microsoft.com/office/drawing/2014/main" id="{67252018-EBD9-4DCE-9D0A-B6E4E5104B0B}"/>
                </a:ext>
              </a:extLst>
            </p:cNvPr>
            <p:cNvSpPr/>
            <p:nvPr/>
          </p:nvSpPr>
          <p:spPr>
            <a:xfrm>
              <a:off x="8455317" y="6261048"/>
              <a:ext cx="88159" cy="301311"/>
            </a:xfrm>
            <a:custGeom>
              <a:avLst/>
              <a:gdLst>
                <a:gd name="connsiteX0" fmla="*/ 78442 w 88159"/>
                <a:gd name="connsiteY0" fmla="*/ 300646 h 301311"/>
                <a:gd name="connsiteX1" fmla="*/ 70578 w 88159"/>
                <a:gd name="connsiteY1" fmla="*/ 296514 h 301311"/>
                <a:gd name="connsiteX2" fmla="*/ 51520 w 88159"/>
                <a:gd name="connsiteY2" fmla="*/ 129922 h 301311"/>
                <a:gd name="connsiteX3" fmla="*/ 6340 w 88159"/>
                <a:gd name="connsiteY3" fmla="*/ 18038 h 301311"/>
                <a:gd name="connsiteX4" fmla="*/ 476 w 88159"/>
                <a:gd name="connsiteY4" fmla="*/ 5804 h 301311"/>
                <a:gd name="connsiteX5" fmla="*/ 476 w 88159"/>
                <a:gd name="connsiteY5" fmla="*/ 5777 h 301311"/>
                <a:gd name="connsiteX6" fmla="*/ 12604 w 88159"/>
                <a:gd name="connsiteY6" fmla="*/ -140 h 301311"/>
                <a:gd name="connsiteX7" fmla="*/ 12738 w 88159"/>
                <a:gd name="connsiteY7" fmla="*/ -87 h 301311"/>
                <a:gd name="connsiteX8" fmla="*/ 70112 w 88159"/>
                <a:gd name="connsiteY8" fmla="*/ 134920 h 301311"/>
                <a:gd name="connsiteX9" fmla="*/ 86371 w 88159"/>
                <a:gd name="connsiteY9" fmla="*/ 285719 h 301311"/>
                <a:gd name="connsiteX10" fmla="*/ 83972 w 88159"/>
                <a:gd name="connsiteY10" fmla="*/ 299047 h 301311"/>
                <a:gd name="connsiteX11" fmla="*/ 78442 w 88159"/>
                <a:gd name="connsiteY11" fmla="*/ 300646 h 301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159" h="301311">
                  <a:moveTo>
                    <a:pt x="78442" y="300646"/>
                  </a:moveTo>
                  <a:cubicBezTo>
                    <a:pt x="75309" y="300646"/>
                    <a:pt x="72378" y="299113"/>
                    <a:pt x="70578" y="296514"/>
                  </a:cubicBezTo>
                  <a:cubicBezTo>
                    <a:pt x="68712" y="293849"/>
                    <a:pt x="25066" y="229211"/>
                    <a:pt x="51520" y="129922"/>
                  </a:cubicBezTo>
                  <a:cubicBezTo>
                    <a:pt x="74643" y="43294"/>
                    <a:pt x="9073" y="19038"/>
                    <a:pt x="6340" y="18038"/>
                  </a:cubicBezTo>
                  <a:cubicBezTo>
                    <a:pt x="1342" y="16279"/>
                    <a:pt x="-1323" y="10808"/>
                    <a:pt x="476" y="5804"/>
                  </a:cubicBezTo>
                  <a:cubicBezTo>
                    <a:pt x="476" y="5797"/>
                    <a:pt x="476" y="5784"/>
                    <a:pt x="476" y="5777"/>
                  </a:cubicBezTo>
                  <a:cubicBezTo>
                    <a:pt x="2209" y="799"/>
                    <a:pt x="7607" y="-1853"/>
                    <a:pt x="12604" y="-140"/>
                  </a:cubicBezTo>
                  <a:cubicBezTo>
                    <a:pt x="12604" y="-127"/>
                    <a:pt x="12671" y="-107"/>
                    <a:pt x="12738" y="-87"/>
                  </a:cubicBezTo>
                  <a:cubicBezTo>
                    <a:pt x="13603" y="-87"/>
                    <a:pt x="97700" y="31299"/>
                    <a:pt x="70112" y="134920"/>
                  </a:cubicBezTo>
                  <a:cubicBezTo>
                    <a:pt x="45923" y="225746"/>
                    <a:pt x="85972" y="285120"/>
                    <a:pt x="86371" y="285719"/>
                  </a:cubicBezTo>
                  <a:cubicBezTo>
                    <a:pt x="89370" y="290051"/>
                    <a:pt x="88304" y="296047"/>
                    <a:pt x="83972" y="299047"/>
                  </a:cubicBezTo>
                  <a:cubicBezTo>
                    <a:pt x="82306" y="300113"/>
                    <a:pt x="80374" y="300712"/>
                    <a:pt x="78442" y="300646"/>
                  </a:cubicBezTo>
                  <a:close/>
                </a:path>
              </a:pathLst>
            </a:custGeom>
            <a:solidFill>
              <a:srgbClr val="774A32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" name="Forme libre : forme 42">
              <a:extLst>
                <a:ext uri="{FF2B5EF4-FFF2-40B4-BE49-F238E27FC236}">
                  <a16:creationId xmlns:a16="http://schemas.microsoft.com/office/drawing/2014/main" id="{AE3BE388-9FDF-471B-AE24-8B44D3D1CF32}"/>
                </a:ext>
              </a:extLst>
            </p:cNvPr>
            <p:cNvSpPr/>
            <p:nvPr/>
          </p:nvSpPr>
          <p:spPr>
            <a:xfrm>
              <a:off x="8322206" y="6264128"/>
              <a:ext cx="128843" cy="246915"/>
            </a:xfrm>
            <a:custGeom>
              <a:avLst/>
              <a:gdLst>
                <a:gd name="connsiteX0" fmla="*/ 9509 w 128843"/>
                <a:gd name="connsiteY0" fmla="*/ 246255 h 246915"/>
                <a:gd name="connsiteX1" fmla="*/ -87 w 128843"/>
                <a:gd name="connsiteY1" fmla="*/ 236660 h 246915"/>
                <a:gd name="connsiteX2" fmla="*/ 5844 w 128843"/>
                <a:gd name="connsiteY2" fmla="*/ 227797 h 246915"/>
                <a:gd name="connsiteX3" fmla="*/ 108998 w 128843"/>
                <a:gd name="connsiteY3" fmla="*/ 9694 h 246915"/>
                <a:gd name="connsiteX4" fmla="*/ 117660 w 128843"/>
                <a:gd name="connsiteY4" fmla="*/ -621 h 246915"/>
                <a:gd name="connsiteX5" fmla="*/ 117794 w 128843"/>
                <a:gd name="connsiteY5" fmla="*/ -634 h 246915"/>
                <a:gd name="connsiteX6" fmla="*/ 128123 w 128843"/>
                <a:gd name="connsiteY6" fmla="*/ 8162 h 246915"/>
                <a:gd name="connsiteX7" fmla="*/ 13241 w 128843"/>
                <a:gd name="connsiteY7" fmla="*/ 245522 h 246915"/>
                <a:gd name="connsiteX8" fmla="*/ 9509 w 128843"/>
                <a:gd name="connsiteY8" fmla="*/ 246255 h 246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8843" h="246915">
                  <a:moveTo>
                    <a:pt x="9509" y="246255"/>
                  </a:moveTo>
                  <a:cubicBezTo>
                    <a:pt x="4178" y="246255"/>
                    <a:pt x="-87" y="241924"/>
                    <a:pt x="-87" y="236660"/>
                  </a:cubicBezTo>
                  <a:cubicBezTo>
                    <a:pt x="-87" y="232795"/>
                    <a:pt x="2246" y="229263"/>
                    <a:pt x="5844" y="227797"/>
                  </a:cubicBezTo>
                  <a:cubicBezTo>
                    <a:pt x="121326" y="179818"/>
                    <a:pt x="109132" y="11427"/>
                    <a:pt x="108998" y="9694"/>
                  </a:cubicBezTo>
                  <a:cubicBezTo>
                    <a:pt x="108531" y="4450"/>
                    <a:pt x="112397" y="-168"/>
                    <a:pt x="117660" y="-621"/>
                  </a:cubicBezTo>
                  <a:cubicBezTo>
                    <a:pt x="117727" y="-628"/>
                    <a:pt x="117727" y="-634"/>
                    <a:pt x="117794" y="-634"/>
                  </a:cubicBezTo>
                  <a:cubicBezTo>
                    <a:pt x="123058" y="-1021"/>
                    <a:pt x="127656" y="2897"/>
                    <a:pt x="128123" y="8162"/>
                  </a:cubicBezTo>
                  <a:cubicBezTo>
                    <a:pt x="128789" y="15692"/>
                    <a:pt x="141450" y="192146"/>
                    <a:pt x="13241" y="245522"/>
                  </a:cubicBezTo>
                  <a:cubicBezTo>
                    <a:pt x="12041" y="245989"/>
                    <a:pt x="10775" y="246255"/>
                    <a:pt x="9509" y="246255"/>
                  </a:cubicBezTo>
                  <a:close/>
                </a:path>
              </a:pathLst>
            </a:custGeom>
            <a:solidFill>
              <a:srgbClr val="774A32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44" name="Graphique 3">
            <a:extLst>
              <a:ext uri="{FF2B5EF4-FFF2-40B4-BE49-F238E27FC236}">
                <a16:creationId xmlns:a16="http://schemas.microsoft.com/office/drawing/2014/main" id="{74F49E5A-E1BE-4033-B3A4-6C8627C666A6}"/>
              </a:ext>
            </a:extLst>
          </p:cNvPr>
          <p:cNvGrpSpPr/>
          <p:nvPr/>
        </p:nvGrpSpPr>
        <p:grpSpPr>
          <a:xfrm>
            <a:off x="8359101" y="4076265"/>
            <a:ext cx="849376" cy="2793689"/>
            <a:chOff x="9003092" y="4057603"/>
            <a:chExt cx="849376" cy="2793689"/>
          </a:xfrm>
        </p:grpSpPr>
        <p:sp>
          <p:nvSpPr>
            <p:cNvPr id="45" name="Forme libre : forme 44">
              <a:extLst>
                <a:ext uri="{FF2B5EF4-FFF2-40B4-BE49-F238E27FC236}">
                  <a16:creationId xmlns:a16="http://schemas.microsoft.com/office/drawing/2014/main" id="{E9928397-F236-427D-9451-55E06A405E9B}"/>
                </a:ext>
              </a:extLst>
            </p:cNvPr>
            <p:cNvSpPr/>
            <p:nvPr/>
          </p:nvSpPr>
          <p:spPr>
            <a:xfrm>
              <a:off x="9003092" y="4057603"/>
              <a:ext cx="805967" cy="2369203"/>
            </a:xfrm>
            <a:custGeom>
              <a:avLst/>
              <a:gdLst>
                <a:gd name="connsiteX0" fmla="*/ 328044 w 805967"/>
                <a:gd name="connsiteY0" fmla="*/ 2335433 h 2369203"/>
                <a:gd name="connsiteX1" fmla="*/ 292860 w 805967"/>
                <a:gd name="connsiteY1" fmla="*/ 798451 h 2369203"/>
                <a:gd name="connsiteX2" fmla="*/ 2656 w 805967"/>
                <a:gd name="connsiteY2" fmla="*/ 584746 h 2369203"/>
                <a:gd name="connsiteX3" fmla="*/ 227090 w 805967"/>
                <a:gd name="connsiteY3" fmla="*/ 571952 h 2369203"/>
                <a:gd name="connsiteX4" fmla="*/ 111607 w 805967"/>
                <a:gd name="connsiteY4" fmla="*/ 148607 h 2369203"/>
                <a:gd name="connsiteX5" fmla="*/ 329777 w 805967"/>
                <a:gd name="connsiteY5" fmla="*/ 382703 h 2369203"/>
                <a:gd name="connsiteX6" fmla="*/ 355432 w 805967"/>
                <a:gd name="connsiteY6" fmla="*/ 1073 h 2369203"/>
                <a:gd name="connsiteX7" fmla="*/ 482908 w 805967"/>
                <a:gd name="connsiteY7" fmla="*/ 357048 h 2369203"/>
                <a:gd name="connsiteX8" fmla="*/ 621580 w 805967"/>
                <a:gd name="connsiteY8" fmla="*/ 81237 h 2369203"/>
                <a:gd name="connsiteX9" fmla="*/ 628244 w 805967"/>
                <a:gd name="connsiteY9" fmla="*/ 414822 h 2369203"/>
                <a:gd name="connsiteX10" fmla="*/ 782175 w 805967"/>
                <a:gd name="connsiteY10" fmla="*/ 273685 h 2369203"/>
                <a:gd name="connsiteX11" fmla="*/ 621780 w 805967"/>
                <a:gd name="connsiteY11" fmla="*/ 770797 h 2369203"/>
                <a:gd name="connsiteX12" fmla="*/ 718537 w 805967"/>
                <a:gd name="connsiteY12" fmla="*/ 2352292 h 2369203"/>
                <a:gd name="connsiteX13" fmla="*/ 328044 w 805967"/>
                <a:gd name="connsiteY13" fmla="*/ 2335433 h 2369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05967" h="2369203">
                  <a:moveTo>
                    <a:pt x="328044" y="2335433"/>
                  </a:moveTo>
                  <a:cubicBezTo>
                    <a:pt x="328044" y="2335433"/>
                    <a:pt x="408008" y="1649872"/>
                    <a:pt x="292860" y="798451"/>
                  </a:cubicBezTo>
                  <a:cubicBezTo>
                    <a:pt x="166250" y="684169"/>
                    <a:pt x="-25265" y="662578"/>
                    <a:pt x="2656" y="584746"/>
                  </a:cubicBezTo>
                  <a:cubicBezTo>
                    <a:pt x="27712" y="514844"/>
                    <a:pt x="214295" y="591410"/>
                    <a:pt x="227090" y="571952"/>
                  </a:cubicBezTo>
                  <a:cubicBezTo>
                    <a:pt x="248613" y="539633"/>
                    <a:pt x="1057" y="204449"/>
                    <a:pt x="111607" y="148607"/>
                  </a:cubicBezTo>
                  <a:cubicBezTo>
                    <a:pt x="191572" y="108092"/>
                    <a:pt x="294460" y="371041"/>
                    <a:pt x="329777" y="382703"/>
                  </a:cubicBezTo>
                  <a:cubicBezTo>
                    <a:pt x="361829" y="338989"/>
                    <a:pt x="259208" y="25129"/>
                    <a:pt x="355432" y="1073"/>
                  </a:cubicBezTo>
                  <a:cubicBezTo>
                    <a:pt x="477511" y="-29513"/>
                    <a:pt x="446792" y="354649"/>
                    <a:pt x="482908" y="357048"/>
                  </a:cubicBezTo>
                  <a:cubicBezTo>
                    <a:pt x="508564" y="357048"/>
                    <a:pt x="551278" y="69909"/>
                    <a:pt x="621580" y="81237"/>
                  </a:cubicBezTo>
                  <a:cubicBezTo>
                    <a:pt x="721003" y="97297"/>
                    <a:pt x="613584" y="404760"/>
                    <a:pt x="628244" y="414822"/>
                  </a:cubicBezTo>
                  <a:cubicBezTo>
                    <a:pt x="649101" y="420819"/>
                    <a:pt x="729266" y="244431"/>
                    <a:pt x="782175" y="273685"/>
                  </a:cubicBezTo>
                  <a:cubicBezTo>
                    <a:pt x="854476" y="313667"/>
                    <a:pt x="750056" y="475728"/>
                    <a:pt x="621780" y="770797"/>
                  </a:cubicBezTo>
                  <a:cubicBezTo>
                    <a:pt x="715072" y="1236456"/>
                    <a:pt x="790705" y="1847916"/>
                    <a:pt x="718537" y="2352292"/>
                  </a:cubicBezTo>
                  <a:cubicBezTo>
                    <a:pt x="501634" y="2396939"/>
                    <a:pt x="328044" y="2335433"/>
                    <a:pt x="328044" y="2335433"/>
                  </a:cubicBezTo>
                  <a:close/>
                </a:path>
              </a:pathLst>
            </a:custGeom>
            <a:solidFill>
              <a:srgbClr val="F2BC79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" name="Forme libre : forme 45">
              <a:extLst>
                <a:ext uri="{FF2B5EF4-FFF2-40B4-BE49-F238E27FC236}">
                  <a16:creationId xmlns:a16="http://schemas.microsoft.com/office/drawing/2014/main" id="{308DC572-5CDF-41EE-8D27-36630A2611F0}"/>
                </a:ext>
              </a:extLst>
            </p:cNvPr>
            <p:cNvSpPr/>
            <p:nvPr/>
          </p:nvSpPr>
          <p:spPr>
            <a:xfrm>
              <a:off x="9117318" y="6205100"/>
              <a:ext cx="735150" cy="646192"/>
            </a:xfrm>
            <a:custGeom>
              <a:avLst/>
              <a:gdLst>
                <a:gd name="connsiteX0" fmla="*/ 48092 w 735150"/>
                <a:gd name="connsiteY0" fmla="*/ 109238 h 646192"/>
                <a:gd name="connsiteX1" fmla="*/ 726523 w 735150"/>
                <a:gd name="connsiteY1" fmla="*/ 48731 h 646192"/>
                <a:gd name="connsiteX2" fmla="*/ 689739 w 735150"/>
                <a:gd name="connsiteY2" fmla="*/ 645532 h 646192"/>
                <a:gd name="connsiteX3" fmla="*/ -87 w 735150"/>
                <a:gd name="connsiteY3" fmla="*/ 645532 h 646192"/>
                <a:gd name="connsiteX4" fmla="*/ 48092 w 735150"/>
                <a:gd name="connsiteY4" fmla="*/ 109238 h 646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150" h="646192">
                  <a:moveTo>
                    <a:pt x="48092" y="109238"/>
                  </a:moveTo>
                  <a:cubicBezTo>
                    <a:pt x="245138" y="-21238"/>
                    <a:pt x="651290" y="-27702"/>
                    <a:pt x="726523" y="48731"/>
                  </a:cubicBezTo>
                  <a:cubicBezTo>
                    <a:pt x="745715" y="174675"/>
                    <a:pt x="732187" y="516389"/>
                    <a:pt x="689739" y="645532"/>
                  </a:cubicBezTo>
                  <a:lnTo>
                    <a:pt x="-87" y="645532"/>
                  </a:lnTo>
                  <a:cubicBezTo>
                    <a:pt x="35231" y="489401"/>
                    <a:pt x="53223" y="300552"/>
                    <a:pt x="48092" y="109238"/>
                  </a:cubicBezTo>
                  <a:close/>
                </a:path>
              </a:pathLst>
            </a:custGeom>
            <a:solidFill>
              <a:srgbClr val="18B7A4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47" name="Graphique 3">
            <a:extLst>
              <a:ext uri="{FF2B5EF4-FFF2-40B4-BE49-F238E27FC236}">
                <a16:creationId xmlns:a16="http://schemas.microsoft.com/office/drawing/2014/main" id="{74F49E5A-E1BE-4033-B3A4-6C8627C666A6}"/>
              </a:ext>
            </a:extLst>
          </p:cNvPr>
          <p:cNvGrpSpPr/>
          <p:nvPr/>
        </p:nvGrpSpPr>
        <p:grpSpPr>
          <a:xfrm>
            <a:off x="10477958" y="4477024"/>
            <a:ext cx="816255" cy="2398191"/>
            <a:chOff x="11121949" y="4477024"/>
            <a:chExt cx="816255" cy="2398191"/>
          </a:xfrm>
        </p:grpSpPr>
        <p:sp>
          <p:nvSpPr>
            <p:cNvPr id="48" name="Forme libre : forme 47">
              <a:extLst>
                <a:ext uri="{FF2B5EF4-FFF2-40B4-BE49-F238E27FC236}">
                  <a16:creationId xmlns:a16="http://schemas.microsoft.com/office/drawing/2014/main" id="{66402E2E-14C2-4C26-B118-56E735C2F4C3}"/>
                </a:ext>
              </a:extLst>
            </p:cNvPr>
            <p:cNvSpPr/>
            <p:nvPr/>
          </p:nvSpPr>
          <p:spPr>
            <a:xfrm>
              <a:off x="11121949" y="4477024"/>
              <a:ext cx="806069" cy="2378179"/>
            </a:xfrm>
            <a:custGeom>
              <a:avLst/>
              <a:gdLst>
                <a:gd name="connsiteX0" fmla="*/ 338106 w 806069"/>
                <a:gd name="connsiteY0" fmla="*/ 2344488 h 2378179"/>
                <a:gd name="connsiteX1" fmla="*/ 292926 w 806069"/>
                <a:gd name="connsiteY1" fmla="*/ 798510 h 2378179"/>
                <a:gd name="connsiteX2" fmla="*/ 2655 w 806069"/>
                <a:gd name="connsiteY2" fmla="*/ 584806 h 2378179"/>
                <a:gd name="connsiteX3" fmla="*/ 227156 w 806069"/>
                <a:gd name="connsiteY3" fmla="*/ 572011 h 2378179"/>
                <a:gd name="connsiteX4" fmla="*/ 111673 w 806069"/>
                <a:gd name="connsiteY4" fmla="*/ 148666 h 2378179"/>
                <a:gd name="connsiteX5" fmla="*/ 329777 w 806069"/>
                <a:gd name="connsiteY5" fmla="*/ 382762 h 2378179"/>
                <a:gd name="connsiteX6" fmla="*/ 355432 w 806069"/>
                <a:gd name="connsiteY6" fmla="*/ 1066 h 2378179"/>
                <a:gd name="connsiteX7" fmla="*/ 482908 w 806069"/>
                <a:gd name="connsiteY7" fmla="*/ 357107 h 2378179"/>
                <a:gd name="connsiteX8" fmla="*/ 621646 w 806069"/>
                <a:gd name="connsiteY8" fmla="*/ 81297 h 2378179"/>
                <a:gd name="connsiteX9" fmla="*/ 628310 w 806069"/>
                <a:gd name="connsiteY9" fmla="*/ 414815 h 2378179"/>
                <a:gd name="connsiteX10" fmla="*/ 782241 w 806069"/>
                <a:gd name="connsiteY10" fmla="*/ 273678 h 2378179"/>
                <a:gd name="connsiteX11" fmla="*/ 621913 w 806069"/>
                <a:gd name="connsiteY11" fmla="*/ 770789 h 2378179"/>
                <a:gd name="connsiteX12" fmla="*/ 728532 w 806069"/>
                <a:gd name="connsiteY12" fmla="*/ 2361147 h 2378179"/>
                <a:gd name="connsiteX13" fmla="*/ 338106 w 806069"/>
                <a:gd name="connsiteY13" fmla="*/ 2344488 h 2378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06069" h="2378179">
                  <a:moveTo>
                    <a:pt x="338106" y="2344488"/>
                  </a:moveTo>
                  <a:cubicBezTo>
                    <a:pt x="338106" y="2344488"/>
                    <a:pt x="407742" y="1650131"/>
                    <a:pt x="292926" y="798510"/>
                  </a:cubicBezTo>
                  <a:cubicBezTo>
                    <a:pt x="166316" y="684228"/>
                    <a:pt x="-25265" y="662571"/>
                    <a:pt x="2655" y="584806"/>
                  </a:cubicBezTo>
                  <a:cubicBezTo>
                    <a:pt x="27711" y="514903"/>
                    <a:pt x="214361" y="591469"/>
                    <a:pt x="227156" y="572011"/>
                  </a:cubicBezTo>
                  <a:cubicBezTo>
                    <a:pt x="248679" y="539692"/>
                    <a:pt x="1123" y="204508"/>
                    <a:pt x="111673" y="148666"/>
                  </a:cubicBezTo>
                  <a:cubicBezTo>
                    <a:pt x="191637" y="108152"/>
                    <a:pt x="294525" y="371101"/>
                    <a:pt x="329777" y="382762"/>
                  </a:cubicBezTo>
                  <a:cubicBezTo>
                    <a:pt x="361895" y="339048"/>
                    <a:pt x="259207" y="25188"/>
                    <a:pt x="355432" y="1066"/>
                  </a:cubicBezTo>
                  <a:cubicBezTo>
                    <a:pt x="477577" y="-29454"/>
                    <a:pt x="446857" y="354708"/>
                    <a:pt x="482908" y="357107"/>
                  </a:cubicBezTo>
                  <a:cubicBezTo>
                    <a:pt x="508563" y="357107"/>
                    <a:pt x="551345" y="69902"/>
                    <a:pt x="621646" y="81297"/>
                  </a:cubicBezTo>
                  <a:cubicBezTo>
                    <a:pt x="721069" y="97290"/>
                    <a:pt x="613650" y="404819"/>
                    <a:pt x="628310" y="414815"/>
                  </a:cubicBezTo>
                  <a:cubicBezTo>
                    <a:pt x="649167" y="420812"/>
                    <a:pt x="729398" y="244490"/>
                    <a:pt x="782241" y="273678"/>
                  </a:cubicBezTo>
                  <a:cubicBezTo>
                    <a:pt x="854609" y="313660"/>
                    <a:pt x="750189" y="475788"/>
                    <a:pt x="621913" y="770789"/>
                  </a:cubicBezTo>
                  <a:cubicBezTo>
                    <a:pt x="715205" y="1236515"/>
                    <a:pt x="800766" y="1856972"/>
                    <a:pt x="728532" y="2361147"/>
                  </a:cubicBezTo>
                  <a:cubicBezTo>
                    <a:pt x="511562" y="2405994"/>
                    <a:pt x="338106" y="2344488"/>
                    <a:pt x="338106" y="2344488"/>
                  </a:cubicBezTo>
                  <a:close/>
                </a:path>
              </a:pathLst>
            </a:custGeom>
            <a:solidFill>
              <a:srgbClr val="F2BC79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" name="Forme libre : forme 48">
              <a:extLst>
                <a:ext uri="{FF2B5EF4-FFF2-40B4-BE49-F238E27FC236}">
                  <a16:creationId xmlns:a16="http://schemas.microsoft.com/office/drawing/2014/main" id="{F9E51840-BA99-46C7-98DD-6FCD7D07774B}"/>
                </a:ext>
              </a:extLst>
            </p:cNvPr>
            <p:cNvSpPr/>
            <p:nvPr/>
          </p:nvSpPr>
          <p:spPr>
            <a:xfrm>
              <a:off x="11384308" y="6650472"/>
              <a:ext cx="553895" cy="224742"/>
            </a:xfrm>
            <a:custGeom>
              <a:avLst/>
              <a:gdLst>
                <a:gd name="connsiteX0" fmla="*/ -87 w 553895"/>
                <a:gd name="connsiteY0" fmla="*/ 92341 h 224742"/>
                <a:gd name="connsiteX1" fmla="*/ 552400 w 553895"/>
                <a:gd name="connsiteY1" fmla="*/ 31835 h 224742"/>
                <a:gd name="connsiteX2" fmla="*/ 551600 w 553895"/>
                <a:gd name="connsiteY2" fmla="*/ 224082 h 224742"/>
                <a:gd name="connsiteX3" fmla="*/ 5644 w 553895"/>
                <a:gd name="connsiteY3" fmla="*/ 224082 h 224742"/>
                <a:gd name="connsiteX4" fmla="*/ -87 w 553895"/>
                <a:gd name="connsiteY4" fmla="*/ 92341 h 224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895" h="224742">
                  <a:moveTo>
                    <a:pt x="-87" y="92341"/>
                  </a:moveTo>
                  <a:cubicBezTo>
                    <a:pt x="196892" y="-38134"/>
                    <a:pt x="534608" y="-3949"/>
                    <a:pt x="552400" y="31835"/>
                  </a:cubicBezTo>
                  <a:cubicBezTo>
                    <a:pt x="557132" y="117463"/>
                    <a:pt x="548135" y="185100"/>
                    <a:pt x="551600" y="224082"/>
                  </a:cubicBezTo>
                  <a:lnTo>
                    <a:pt x="5644" y="224082"/>
                  </a:lnTo>
                  <a:cubicBezTo>
                    <a:pt x="6377" y="183767"/>
                    <a:pt x="-87" y="158111"/>
                    <a:pt x="-87" y="92341"/>
                  </a:cubicBezTo>
                  <a:close/>
                </a:path>
              </a:pathLst>
            </a:custGeom>
            <a:solidFill>
              <a:srgbClr val="F2B602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pic>
        <p:nvPicPr>
          <p:cNvPr id="52" name="Image 51">
            <a:extLst>
              <a:ext uri="{FF2B5EF4-FFF2-40B4-BE49-F238E27FC236}">
                <a16:creationId xmlns:a16="http://schemas.microsoft.com/office/drawing/2014/main" id="{2A28C0E8-032D-40DC-AC72-61906A1DA9BF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sp>
        <p:nvSpPr>
          <p:cNvPr id="53" name="Forme libre : forme 52">
            <a:extLst>
              <a:ext uri="{FF2B5EF4-FFF2-40B4-BE49-F238E27FC236}">
                <a16:creationId xmlns:a16="http://schemas.microsoft.com/office/drawing/2014/main" id="{E2AC6CFF-46E3-406E-838E-804F589A2363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54" name="Image 53" descr="Une image contenant texte&#10;&#10;Description générée automatiquement">
            <a:extLst>
              <a:ext uri="{FF2B5EF4-FFF2-40B4-BE49-F238E27FC236}">
                <a16:creationId xmlns:a16="http://schemas.microsoft.com/office/drawing/2014/main" id="{878E361B-F7BD-46A8-BF1E-D471AED751D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6F703312-E12A-4C2B-A907-413A9297B18B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603060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4.44444E-6 L 0 0.06064 " pathEditMode="relative" rAng="0" ptsTypes="AA">
                                      <p:cBhvr>
                                        <p:cTn id="9" dur="125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32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4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4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4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4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4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4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  <p:bldP spid="7" grpId="0" animBg="1"/>
      <p:bldP spid="8" grpId="0" animBg="1"/>
      <p:bldP spid="9" grpId="0" animBg="1"/>
      <p:bldP spid="10" grpId="0" animBg="1"/>
      <p:bldP spid="11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" name="Freeform: Shape 283">
            <a:extLst>
              <a:ext uri="{FF2B5EF4-FFF2-40B4-BE49-F238E27FC236}">
                <a16:creationId xmlns:a16="http://schemas.microsoft.com/office/drawing/2014/main" id="{B5D7A676-B621-4444-B12B-719DDD43920E}"/>
              </a:ext>
            </a:extLst>
          </p:cNvPr>
          <p:cNvSpPr/>
          <p:nvPr/>
        </p:nvSpPr>
        <p:spPr>
          <a:xfrm>
            <a:off x="7888374" y="746804"/>
            <a:ext cx="269037" cy="304207"/>
          </a:xfrm>
          <a:custGeom>
            <a:avLst/>
            <a:gdLst>
              <a:gd name="connsiteX0" fmla="*/ 254822 w 269037"/>
              <a:gd name="connsiteY0" fmla="*/ 184390 h 304207"/>
              <a:gd name="connsiteX1" fmla="*/ 233288 w 269037"/>
              <a:gd name="connsiteY1" fmla="*/ 179250 h 304207"/>
              <a:gd name="connsiteX2" fmla="*/ 211429 w 269037"/>
              <a:gd name="connsiteY2" fmla="*/ 191026 h 304207"/>
              <a:gd name="connsiteX3" fmla="*/ 210909 w 269037"/>
              <a:gd name="connsiteY3" fmla="*/ 191611 h 304207"/>
              <a:gd name="connsiteX4" fmla="*/ 176103 w 269037"/>
              <a:gd name="connsiteY4" fmla="*/ 226222 h 304207"/>
              <a:gd name="connsiteX5" fmla="*/ 139736 w 269037"/>
              <a:gd name="connsiteY5" fmla="*/ 240534 h 304207"/>
              <a:gd name="connsiteX6" fmla="*/ 110591 w 269037"/>
              <a:gd name="connsiteY6" fmla="*/ 239168 h 304207"/>
              <a:gd name="connsiteX7" fmla="*/ 87170 w 269037"/>
              <a:gd name="connsiteY7" fmla="*/ 224986 h 304207"/>
              <a:gd name="connsiteX8" fmla="*/ 70711 w 269037"/>
              <a:gd name="connsiteY8" fmla="*/ 200134 h 304207"/>
              <a:gd name="connsiteX9" fmla="*/ 64205 w 269037"/>
              <a:gd name="connsiteY9" fmla="*/ 178990 h 304207"/>
              <a:gd name="connsiteX10" fmla="*/ 94912 w 269037"/>
              <a:gd name="connsiteY10" fmla="*/ 176128 h 304207"/>
              <a:gd name="connsiteX11" fmla="*/ 153463 w 269037"/>
              <a:gd name="connsiteY11" fmla="*/ 168581 h 304207"/>
              <a:gd name="connsiteX12" fmla="*/ 209607 w 269037"/>
              <a:gd name="connsiteY12" fmla="*/ 158758 h 304207"/>
              <a:gd name="connsiteX13" fmla="*/ 249618 w 269037"/>
              <a:gd name="connsiteY13" fmla="*/ 146137 h 304207"/>
              <a:gd name="connsiteX14" fmla="*/ 249618 w 269037"/>
              <a:gd name="connsiteY14" fmla="*/ 146137 h 304207"/>
              <a:gd name="connsiteX15" fmla="*/ 261783 w 269037"/>
              <a:gd name="connsiteY15" fmla="*/ 116080 h 304207"/>
              <a:gd name="connsiteX16" fmla="*/ 243632 w 269037"/>
              <a:gd name="connsiteY16" fmla="*/ 62668 h 304207"/>
              <a:gd name="connsiteX17" fmla="*/ 162506 w 269037"/>
              <a:gd name="connsiteY17" fmla="*/ 3467 h 304207"/>
              <a:gd name="connsiteX18" fmla="*/ 111501 w 269037"/>
              <a:gd name="connsiteY18" fmla="*/ 604 h 304207"/>
              <a:gd name="connsiteX19" fmla="*/ 59065 w 269037"/>
              <a:gd name="connsiteY19" fmla="*/ 20512 h 304207"/>
              <a:gd name="connsiteX20" fmla="*/ 24650 w 269037"/>
              <a:gd name="connsiteY20" fmla="*/ 57854 h 304207"/>
              <a:gd name="connsiteX21" fmla="*/ 5589 w 269037"/>
              <a:gd name="connsiteY21" fmla="*/ 105216 h 304207"/>
              <a:gd name="connsiteX22" fmla="*/ -332 w 269037"/>
              <a:gd name="connsiteY22" fmla="*/ 156611 h 304207"/>
              <a:gd name="connsiteX23" fmla="*/ 11834 w 269037"/>
              <a:gd name="connsiteY23" fmla="*/ 222709 h 304207"/>
              <a:gd name="connsiteX24" fmla="*/ 45208 w 269037"/>
              <a:gd name="connsiteY24" fmla="*/ 271566 h 304207"/>
              <a:gd name="connsiteX25" fmla="*/ 94456 w 269037"/>
              <a:gd name="connsiteY25" fmla="*/ 299151 h 304207"/>
              <a:gd name="connsiteX26" fmla="*/ 127571 w 269037"/>
              <a:gd name="connsiteY26" fmla="*/ 303705 h 304207"/>
              <a:gd name="connsiteX27" fmla="*/ 153073 w 269037"/>
              <a:gd name="connsiteY27" fmla="*/ 301232 h 304207"/>
              <a:gd name="connsiteX28" fmla="*/ 209087 w 269037"/>
              <a:gd name="connsiteY28" fmla="*/ 278723 h 304207"/>
              <a:gd name="connsiteX29" fmla="*/ 263670 w 269037"/>
              <a:gd name="connsiteY29" fmla="*/ 227132 h 304207"/>
              <a:gd name="connsiteX30" fmla="*/ 264971 w 269037"/>
              <a:gd name="connsiteY30" fmla="*/ 224986 h 304207"/>
              <a:gd name="connsiteX31" fmla="*/ 267118 w 269037"/>
              <a:gd name="connsiteY31" fmla="*/ 201045 h 304207"/>
              <a:gd name="connsiteX32" fmla="*/ 254822 w 269037"/>
              <a:gd name="connsiteY32" fmla="*/ 184390 h 304207"/>
              <a:gd name="connsiteX33" fmla="*/ 146242 w 269037"/>
              <a:gd name="connsiteY33" fmla="*/ 62733 h 304207"/>
              <a:gd name="connsiteX34" fmla="*/ 171354 w 269037"/>
              <a:gd name="connsiteY34" fmla="*/ 72102 h 304207"/>
              <a:gd name="connsiteX35" fmla="*/ 189244 w 269037"/>
              <a:gd name="connsiteY35" fmla="*/ 89016 h 304207"/>
              <a:gd name="connsiteX36" fmla="*/ 194644 w 269037"/>
              <a:gd name="connsiteY36" fmla="*/ 98320 h 304207"/>
              <a:gd name="connsiteX37" fmla="*/ 129587 w 269037"/>
              <a:gd name="connsiteY37" fmla="*/ 110875 h 304207"/>
              <a:gd name="connsiteX38" fmla="*/ 66352 w 269037"/>
              <a:gd name="connsiteY38" fmla="*/ 117381 h 304207"/>
              <a:gd name="connsiteX39" fmla="*/ 69019 w 269037"/>
              <a:gd name="connsiteY39" fmla="*/ 107363 h 304207"/>
              <a:gd name="connsiteX40" fmla="*/ 78713 w 269037"/>
              <a:gd name="connsiteY40" fmla="*/ 87520 h 304207"/>
              <a:gd name="connsiteX41" fmla="*/ 94066 w 269037"/>
              <a:gd name="connsiteY41" fmla="*/ 72232 h 304207"/>
              <a:gd name="connsiteX42" fmla="*/ 114624 w 269037"/>
              <a:gd name="connsiteY42" fmla="*/ 63709 h 304207"/>
              <a:gd name="connsiteX43" fmla="*/ 146242 w 269037"/>
              <a:gd name="connsiteY43" fmla="*/ 62733 h 30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69037" h="304207">
                <a:moveTo>
                  <a:pt x="254822" y="184390"/>
                </a:moveTo>
                <a:cubicBezTo>
                  <a:pt x="248466" y="180213"/>
                  <a:pt x="240848" y="178392"/>
                  <a:pt x="233288" y="179250"/>
                </a:cubicBezTo>
                <a:cubicBezTo>
                  <a:pt x="224753" y="180207"/>
                  <a:pt x="216920" y="184422"/>
                  <a:pt x="211429" y="191026"/>
                </a:cubicBezTo>
                <a:lnTo>
                  <a:pt x="210909" y="191611"/>
                </a:lnTo>
                <a:cubicBezTo>
                  <a:pt x="201079" y="204805"/>
                  <a:pt x="189348" y="216463"/>
                  <a:pt x="176103" y="226222"/>
                </a:cubicBezTo>
                <a:cubicBezTo>
                  <a:pt x="165225" y="233697"/>
                  <a:pt x="152786" y="238589"/>
                  <a:pt x="139736" y="240534"/>
                </a:cubicBezTo>
                <a:cubicBezTo>
                  <a:pt x="130069" y="242668"/>
                  <a:pt x="120011" y="242200"/>
                  <a:pt x="110591" y="239168"/>
                </a:cubicBezTo>
                <a:cubicBezTo>
                  <a:pt x="101815" y="236267"/>
                  <a:pt x="93806" y="231420"/>
                  <a:pt x="87170" y="224986"/>
                </a:cubicBezTo>
                <a:cubicBezTo>
                  <a:pt x="80040" y="217914"/>
                  <a:pt x="74438" y="209457"/>
                  <a:pt x="70711" y="200134"/>
                </a:cubicBezTo>
                <a:cubicBezTo>
                  <a:pt x="67764" y="193348"/>
                  <a:pt x="65584" y="186257"/>
                  <a:pt x="64205" y="178990"/>
                </a:cubicBezTo>
                <a:cubicBezTo>
                  <a:pt x="72727" y="178340"/>
                  <a:pt x="82941" y="177364"/>
                  <a:pt x="94912" y="176128"/>
                </a:cubicBezTo>
                <a:cubicBezTo>
                  <a:pt x="113713" y="174111"/>
                  <a:pt x="133425" y="171574"/>
                  <a:pt x="153463" y="168581"/>
                </a:cubicBezTo>
                <a:cubicBezTo>
                  <a:pt x="173501" y="165589"/>
                  <a:pt x="192497" y="162075"/>
                  <a:pt x="209607" y="158758"/>
                </a:cubicBezTo>
                <a:cubicBezTo>
                  <a:pt x="223497" y="156572"/>
                  <a:pt x="236983" y="152317"/>
                  <a:pt x="249618" y="146137"/>
                </a:cubicBezTo>
                <a:lnTo>
                  <a:pt x="249618" y="146137"/>
                </a:lnTo>
                <a:cubicBezTo>
                  <a:pt x="255082" y="142819"/>
                  <a:pt x="263930" y="134621"/>
                  <a:pt x="261783" y="116080"/>
                </a:cubicBezTo>
                <a:cubicBezTo>
                  <a:pt x="259461" y="97220"/>
                  <a:pt x="253280" y="79037"/>
                  <a:pt x="243632" y="62668"/>
                </a:cubicBezTo>
                <a:cubicBezTo>
                  <a:pt x="225806" y="32690"/>
                  <a:pt x="196498" y="11299"/>
                  <a:pt x="162506" y="3467"/>
                </a:cubicBezTo>
                <a:cubicBezTo>
                  <a:pt x="145819" y="-567"/>
                  <a:pt x="128540" y="-1537"/>
                  <a:pt x="111501" y="604"/>
                </a:cubicBezTo>
                <a:cubicBezTo>
                  <a:pt x="92648" y="2803"/>
                  <a:pt x="74627" y="9640"/>
                  <a:pt x="59065" y="20512"/>
                </a:cubicBezTo>
                <a:cubicBezTo>
                  <a:pt x="45182" y="30504"/>
                  <a:pt x="33478" y="43203"/>
                  <a:pt x="24650" y="57854"/>
                </a:cubicBezTo>
                <a:cubicBezTo>
                  <a:pt x="15868" y="72550"/>
                  <a:pt x="9440" y="88535"/>
                  <a:pt x="5589" y="105216"/>
                </a:cubicBezTo>
                <a:cubicBezTo>
                  <a:pt x="1665" y="122065"/>
                  <a:pt x="-319" y="139312"/>
                  <a:pt x="-332" y="156611"/>
                </a:cubicBezTo>
                <a:cubicBezTo>
                  <a:pt x="-677" y="179231"/>
                  <a:pt x="3461" y="201695"/>
                  <a:pt x="11834" y="222709"/>
                </a:cubicBezTo>
                <a:cubicBezTo>
                  <a:pt x="19283" y="241224"/>
                  <a:pt x="30668" y="257898"/>
                  <a:pt x="45208" y="271566"/>
                </a:cubicBezTo>
                <a:cubicBezTo>
                  <a:pt x="59195" y="284545"/>
                  <a:pt x="76084" y="294005"/>
                  <a:pt x="94456" y="299151"/>
                </a:cubicBezTo>
                <a:cubicBezTo>
                  <a:pt x="105237" y="302176"/>
                  <a:pt x="116374" y="303711"/>
                  <a:pt x="127571" y="303705"/>
                </a:cubicBezTo>
                <a:cubicBezTo>
                  <a:pt x="136132" y="303679"/>
                  <a:pt x="144667" y="302846"/>
                  <a:pt x="153073" y="301232"/>
                </a:cubicBezTo>
                <a:cubicBezTo>
                  <a:pt x="172915" y="297049"/>
                  <a:pt x="191873" y="289431"/>
                  <a:pt x="209087" y="278723"/>
                </a:cubicBezTo>
                <a:cubicBezTo>
                  <a:pt x="230243" y="264957"/>
                  <a:pt x="248739" y="247483"/>
                  <a:pt x="263670" y="227132"/>
                </a:cubicBezTo>
                <a:lnTo>
                  <a:pt x="264971" y="224986"/>
                </a:lnTo>
                <a:cubicBezTo>
                  <a:pt x="269018" y="217660"/>
                  <a:pt x="269798" y="208975"/>
                  <a:pt x="267118" y="201045"/>
                </a:cubicBezTo>
                <a:cubicBezTo>
                  <a:pt x="264945" y="194305"/>
                  <a:pt x="260625" y="188456"/>
                  <a:pt x="254822" y="184390"/>
                </a:cubicBezTo>
                <a:close/>
                <a:moveTo>
                  <a:pt x="146242" y="62733"/>
                </a:moveTo>
                <a:cubicBezTo>
                  <a:pt x="155142" y="64197"/>
                  <a:pt x="163671" y="67379"/>
                  <a:pt x="171354" y="72102"/>
                </a:cubicBezTo>
                <a:cubicBezTo>
                  <a:pt x="178406" y="76467"/>
                  <a:pt x="184495" y="82218"/>
                  <a:pt x="189244" y="89016"/>
                </a:cubicBezTo>
                <a:cubicBezTo>
                  <a:pt x="191300" y="91964"/>
                  <a:pt x="193109" y="95073"/>
                  <a:pt x="194644" y="98320"/>
                </a:cubicBezTo>
                <a:cubicBezTo>
                  <a:pt x="172460" y="103004"/>
                  <a:pt x="150731" y="107232"/>
                  <a:pt x="129587" y="110875"/>
                </a:cubicBezTo>
                <a:cubicBezTo>
                  <a:pt x="108691" y="114551"/>
                  <a:pt x="87560" y="116724"/>
                  <a:pt x="66352" y="117381"/>
                </a:cubicBezTo>
                <a:cubicBezTo>
                  <a:pt x="67074" y="113998"/>
                  <a:pt x="67965" y="110654"/>
                  <a:pt x="69019" y="107363"/>
                </a:cubicBezTo>
                <a:cubicBezTo>
                  <a:pt x="71173" y="100271"/>
                  <a:pt x="74445" y="93577"/>
                  <a:pt x="78713" y="87520"/>
                </a:cubicBezTo>
                <a:cubicBezTo>
                  <a:pt x="82967" y="81626"/>
                  <a:pt x="88152" y="76460"/>
                  <a:pt x="94066" y="72232"/>
                </a:cubicBezTo>
                <a:cubicBezTo>
                  <a:pt x="100214" y="67932"/>
                  <a:pt x="107233" y="65023"/>
                  <a:pt x="114624" y="63709"/>
                </a:cubicBezTo>
                <a:cubicBezTo>
                  <a:pt x="125014" y="61419"/>
                  <a:pt x="135735" y="61088"/>
                  <a:pt x="146242" y="62733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39A99EB5-258D-4C9D-B3DF-FE937BB2BCDD}"/>
              </a:ext>
            </a:extLst>
          </p:cNvPr>
          <p:cNvSpPr/>
          <p:nvPr/>
        </p:nvSpPr>
        <p:spPr>
          <a:xfrm>
            <a:off x="2293304" y="592424"/>
            <a:ext cx="365150" cy="516840"/>
          </a:xfrm>
          <a:custGeom>
            <a:avLst/>
            <a:gdLst>
              <a:gd name="connsiteX0" fmla="*/ 364794 w 365150"/>
              <a:gd name="connsiteY0" fmla="*/ 238414 h 516840"/>
              <a:gd name="connsiteX1" fmla="*/ 348791 w 365150"/>
              <a:gd name="connsiteY1" fmla="*/ 134322 h 516840"/>
              <a:gd name="connsiteX2" fmla="*/ 307674 w 365150"/>
              <a:gd name="connsiteY2" fmla="*/ 59311 h 516840"/>
              <a:gd name="connsiteX3" fmla="*/ 248798 w 365150"/>
              <a:gd name="connsiteY3" fmla="*/ 13772 h 516840"/>
              <a:gd name="connsiteX4" fmla="*/ 180813 w 365150"/>
              <a:gd name="connsiteY4" fmla="*/ -476 h 516840"/>
              <a:gd name="connsiteX5" fmla="*/ 113284 w 365150"/>
              <a:gd name="connsiteY5" fmla="*/ 16114 h 516840"/>
              <a:gd name="connsiteX6" fmla="*/ 54733 w 365150"/>
              <a:gd name="connsiteY6" fmla="*/ 62760 h 516840"/>
              <a:gd name="connsiteX7" fmla="*/ 14462 w 365150"/>
              <a:gd name="connsiteY7" fmla="*/ 138746 h 516840"/>
              <a:gd name="connsiteX8" fmla="*/ -306 w 365150"/>
              <a:gd name="connsiteY8" fmla="*/ 242317 h 516840"/>
              <a:gd name="connsiteX9" fmla="*/ 10949 w 365150"/>
              <a:gd name="connsiteY9" fmla="*/ 325915 h 516840"/>
              <a:gd name="connsiteX10" fmla="*/ 45430 w 365150"/>
              <a:gd name="connsiteY10" fmla="*/ 397933 h 516840"/>
              <a:gd name="connsiteX11" fmla="*/ 104762 w 365150"/>
              <a:gd name="connsiteY11" fmla="*/ 448027 h 516840"/>
              <a:gd name="connsiteX12" fmla="*/ 188230 w 365150"/>
              <a:gd name="connsiteY12" fmla="*/ 464682 h 516840"/>
              <a:gd name="connsiteX13" fmla="*/ 234810 w 365150"/>
              <a:gd name="connsiteY13" fmla="*/ 456550 h 516840"/>
              <a:gd name="connsiteX14" fmla="*/ 263826 w 365150"/>
              <a:gd name="connsiteY14" fmla="*/ 443538 h 516840"/>
              <a:gd name="connsiteX15" fmla="*/ 304291 w 365150"/>
              <a:gd name="connsiteY15" fmla="*/ 502870 h 516840"/>
              <a:gd name="connsiteX16" fmla="*/ 326411 w 365150"/>
              <a:gd name="connsiteY16" fmla="*/ 516337 h 516840"/>
              <a:gd name="connsiteX17" fmla="*/ 346383 w 365150"/>
              <a:gd name="connsiteY17" fmla="*/ 509831 h 516840"/>
              <a:gd name="connsiteX18" fmla="*/ 359265 w 365150"/>
              <a:gd name="connsiteY18" fmla="*/ 492787 h 516840"/>
              <a:gd name="connsiteX19" fmla="*/ 356012 w 365150"/>
              <a:gd name="connsiteY19" fmla="*/ 467349 h 516840"/>
              <a:gd name="connsiteX20" fmla="*/ 311773 w 365150"/>
              <a:gd name="connsiteY20" fmla="*/ 401902 h 516840"/>
              <a:gd name="connsiteX21" fmla="*/ 350157 w 365150"/>
              <a:gd name="connsiteY21" fmla="*/ 331966 h 516840"/>
              <a:gd name="connsiteX22" fmla="*/ 364794 w 365150"/>
              <a:gd name="connsiteY22" fmla="*/ 238414 h 516840"/>
              <a:gd name="connsiteX23" fmla="*/ 195646 w 365150"/>
              <a:gd name="connsiteY23" fmla="*/ 284929 h 516840"/>
              <a:gd name="connsiteX24" fmla="*/ 181919 w 365150"/>
              <a:gd name="connsiteY24" fmla="*/ 303406 h 516840"/>
              <a:gd name="connsiteX25" fmla="*/ 186603 w 365150"/>
              <a:gd name="connsiteY25" fmla="*/ 329428 h 516840"/>
              <a:gd name="connsiteX26" fmla="*/ 229151 w 365150"/>
              <a:gd name="connsiteY26" fmla="*/ 392078 h 516840"/>
              <a:gd name="connsiteX27" fmla="*/ 213927 w 365150"/>
              <a:gd name="connsiteY27" fmla="*/ 398584 h 516840"/>
              <a:gd name="connsiteX28" fmla="*/ 185367 w 365150"/>
              <a:gd name="connsiteY28" fmla="*/ 403398 h 516840"/>
              <a:gd name="connsiteX29" fmla="*/ 185367 w 365150"/>
              <a:gd name="connsiteY29" fmla="*/ 403398 h 516840"/>
              <a:gd name="connsiteX30" fmla="*/ 129093 w 365150"/>
              <a:gd name="connsiteY30" fmla="*/ 390712 h 516840"/>
              <a:gd name="connsiteX31" fmla="*/ 91555 w 365150"/>
              <a:gd name="connsiteY31" fmla="*/ 354280 h 516840"/>
              <a:gd name="connsiteX32" fmla="*/ 69761 w 365150"/>
              <a:gd name="connsiteY32" fmla="*/ 300608 h 516840"/>
              <a:gd name="connsiteX33" fmla="*/ 62604 w 365150"/>
              <a:gd name="connsiteY33" fmla="*/ 238153 h 516840"/>
              <a:gd name="connsiteX34" fmla="*/ 80105 w 365150"/>
              <a:gd name="connsiteY34" fmla="*/ 138681 h 516840"/>
              <a:gd name="connsiteX35" fmla="*/ 124799 w 365150"/>
              <a:gd name="connsiteY35" fmla="*/ 80130 h 516840"/>
              <a:gd name="connsiteX36" fmla="*/ 181464 w 365150"/>
              <a:gd name="connsiteY36" fmla="*/ 61328 h 516840"/>
              <a:gd name="connsiteX37" fmla="*/ 238714 w 365150"/>
              <a:gd name="connsiteY37" fmla="*/ 79544 h 516840"/>
              <a:gd name="connsiteX38" fmla="*/ 284254 w 365150"/>
              <a:gd name="connsiteY38" fmla="*/ 136924 h 516840"/>
              <a:gd name="connsiteX39" fmla="*/ 302860 w 365150"/>
              <a:gd name="connsiteY39" fmla="*/ 236071 h 516840"/>
              <a:gd name="connsiteX40" fmla="*/ 292646 w 365150"/>
              <a:gd name="connsiteY40" fmla="*/ 304902 h 516840"/>
              <a:gd name="connsiteX41" fmla="*/ 274300 w 365150"/>
              <a:gd name="connsiteY41" fmla="*/ 346213 h 516840"/>
              <a:gd name="connsiteX42" fmla="*/ 239169 w 365150"/>
              <a:gd name="connsiteY42" fmla="*/ 293452 h 516840"/>
              <a:gd name="connsiteX43" fmla="*/ 217505 w 365150"/>
              <a:gd name="connsiteY43" fmla="*/ 279790 h 516840"/>
              <a:gd name="connsiteX44" fmla="*/ 195581 w 365150"/>
              <a:gd name="connsiteY44" fmla="*/ 284929 h 516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65150" h="516840">
                <a:moveTo>
                  <a:pt x="364794" y="238414"/>
                </a:moveTo>
                <a:cubicBezTo>
                  <a:pt x="364957" y="203094"/>
                  <a:pt x="359557" y="167963"/>
                  <a:pt x="348791" y="134322"/>
                </a:cubicBezTo>
                <a:cubicBezTo>
                  <a:pt x="339936" y="106953"/>
                  <a:pt x="325988" y="81502"/>
                  <a:pt x="307674" y="59311"/>
                </a:cubicBezTo>
                <a:cubicBezTo>
                  <a:pt x="291605" y="40016"/>
                  <a:pt x="271509" y="24474"/>
                  <a:pt x="248798" y="13772"/>
                </a:cubicBezTo>
                <a:cubicBezTo>
                  <a:pt x="227498" y="3961"/>
                  <a:pt x="204260" y="-912"/>
                  <a:pt x="180813" y="-476"/>
                </a:cubicBezTo>
                <a:cubicBezTo>
                  <a:pt x="157373" y="162"/>
                  <a:pt x="134349" y="5822"/>
                  <a:pt x="113284" y="16114"/>
                </a:cubicBezTo>
                <a:cubicBezTo>
                  <a:pt x="90618" y="27238"/>
                  <a:pt x="70639" y="43151"/>
                  <a:pt x="54733" y="62760"/>
                </a:cubicBezTo>
                <a:cubicBezTo>
                  <a:pt x="36647" y="85328"/>
                  <a:pt x="22985" y="111110"/>
                  <a:pt x="14462" y="138746"/>
                </a:cubicBezTo>
                <a:cubicBezTo>
                  <a:pt x="4092" y="172270"/>
                  <a:pt x="-891" y="207232"/>
                  <a:pt x="-306" y="242317"/>
                </a:cubicBezTo>
                <a:cubicBezTo>
                  <a:pt x="-403" y="270565"/>
                  <a:pt x="3383" y="298695"/>
                  <a:pt x="10949" y="325915"/>
                </a:cubicBezTo>
                <a:cubicBezTo>
                  <a:pt x="18021" y="351795"/>
                  <a:pt x="29699" y="376191"/>
                  <a:pt x="45430" y="397933"/>
                </a:cubicBezTo>
                <a:cubicBezTo>
                  <a:pt x="60946" y="419109"/>
                  <a:pt x="81282" y="436278"/>
                  <a:pt x="104762" y="448027"/>
                </a:cubicBezTo>
                <a:cubicBezTo>
                  <a:pt x="130732" y="460538"/>
                  <a:pt x="159449" y="466269"/>
                  <a:pt x="188230" y="464682"/>
                </a:cubicBezTo>
                <a:cubicBezTo>
                  <a:pt x="204071" y="464298"/>
                  <a:pt x="219776" y="461553"/>
                  <a:pt x="234810" y="456550"/>
                </a:cubicBezTo>
                <a:cubicBezTo>
                  <a:pt x="244894" y="453199"/>
                  <a:pt x="254620" y="448840"/>
                  <a:pt x="263826" y="443538"/>
                </a:cubicBezTo>
                <a:lnTo>
                  <a:pt x="304291" y="502870"/>
                </a:lnTo>
                <a:cubicBezTo>
                  <a:pt x="308657" y="511054"/>
                  <a:pt x="317134" y="516220"/>
                  <a:pt x="326411" y="516337"/>
                </a:cubicBezTo>
                <a:cubicBezTo>
                  <a:pt x="333600" y="516389"/>
                  <a:pt x="340606" y="514106"/>
                  <a:pt x="346383" y="509831"/>
                </a:cubicBezTo>
                <a:cubicBezTo>
                  <a:pt x="352265" y="505544"/>
                  <a:pt x="356747" y="499611"/>
                  <a:pt x="359265" y="492787"/>
                </a:cubicBezTo>
                <a:cubicBezTo>
                  <a:pt x="362531" y="484303"/>
                  <a:pt x="361314" y="474740"/>
                  <a:pt x="356012" y="467349"/>
                </a:cubicBezTo>
                <a:lnTo>
                  <a:pt x="311773" y="401902"/>
                </a:lnTo>
                <a:cubicBezTo>
                  <a:pt x="328851" y="381214"/>
                  <a:pt x="341875" y="357487"/>
                  <a:pt x="350157" y="331966"/>
                </a:cubicBezTo>
                <a:cubicBezTo>
                  <a:pt x="360026" y="301772"/>
                  <a:pt x="364970" y="270181"/>
                  <a:pt x="364794" y="238414"/>
                </a:cubicBezTo>
                <a:close/>
                <a:moveTo>
                  <a:pt x="195646" y="284929"/>
                </a:moveTo>
                <a:cubicBezTo>
                  <a:pt x="188945" y="289178"/>
                  <a:pt x="184053" y="295761"/>
                  <a:pt x="181919" y="303406"/>
                </a:cubicBezTo>
                <a:cubicBezTo>
                  <a:pt x="179219" y="312331"/>
                  <a:pt x="180963" y="322005"/>
                  <a:pt x="186603" y="329428"/>
                </a:cubicBezTo>
                <a:lnTo>
                  <a:pt x="229151" y="392078"/>
                </a:lnTo>
                <a:cubicBezTo>
                  <a:pt x="224252" y="394642"/>
                  <a:pt x="219164" y="396814"/>
                  <a:pt x="213927" y="398584"/>
                </a:cubicBezTo>
                <a:cubicBezTo>
                  <a:pt x="204748" y="401804"/>
                  <a:pt x="195093" y="403431"/>
                  <a:pt x="185367" y="403398"/>
                </a:cubicBezTo>
                <a:lnTo>
                  <a:pt x="185367" y="403398"/>
                </a:lnTo>
                <a:cubicBezTo>
                  <a:pt x="165791" y="404511"/>
                  <a:pt x="146294" y="400119"/>
                  <a:pt x="129093" y="390712"/>
                </a:cubicBezTo>
                <a:cubicBezTo>
                  <a:pt x="113857" y="381728"/>
                  <a:pt x="100988" y="369237"/>
                  <a:pt x="91555" y="354280"/>
                </a:cubicBezTo>
                <a:cubicBezTo>
                  <a:pt x="81315" y="337749"/>
                  <a:pt x="73944" y="319598"/>
                  <a:pt x="69761" y="300608"/>
                </a:cubicBezTo>
                <a:cubicBezTo>
                  <a:pt x="65018" y="280128"/>
                  <a:pt x="62618" y="259173"/>
                  <a:pt x="62604" y="238153"/>
                </a:cubicBezTo>
                <a:cubicBezTo>
                  <a:pt x="62149" y="198599"/>
                  <a:pt x="68004" y="165094"/>
                  <a:pt x="80105" y="138681"/>
                </a:cubicBezTo>
                <a:cubicBezTo>
                  <a:pt x="89655" y="115612"/>
                  <a:pt x="105061" y="95431"/>
                  <a:pt x="124799" y="80130"/>
                </a:cubicBezTo>
                <a:cubicBezTo>
                  <a:pt x="141154" y="67893"/>
                  <a:pt x="161036" y="61296"/>
                  <a:pt x="181464" y="61328"/>
                </a:cubicBezTo>
                <a:cubicBezTo>
                  <a:pt x="201976" y="61302"/>
                  <a:pt x="221988" y="67671"/>
                  <a:pt x="238714" y="79544"/>
                </a:cubicBezTo>
                <a:cubicBezTo>
                  <a:pt x="258739" y="94267"/>
                  <a:pt x="274463" y="114083"/>
                  <a:pt x="284254" y="136924"/>
                </a:cubicBezTo>
                <a:cubicBezTo>
                  <a:pt x="296615" y="162947"/>
                  <a:pt x="302860" y="196517"/>
                  <a:pt x="302860" y="236071"/>
                </a:cubicBezTo>
                <a:cubicBezTo>
                  <a:pt x="302938" y="259401"/>
                  <a:pt x="299490" y="282600"/>
                  <a:pt x="292646" y="304902"/>
                </a:cubicBezTo>
                <a:cubicBezTo>
                  <a:pt x="288203" y="319357"/>
                  <a:pt x="282042" y="333228"/>
                  <a:pt x="274300" y="346213"/>
                </a:cubicBezTo>
                <a:lnTo>
                  <a:pt x="239169" y="293452"/>
                </a:lnTo>
                <a:cubicBezTo>
                  <a:pt x="234349" y="285892"/>
                  <a:pt x="226405" y="280883"/>
                  <a:pt x="217505" y="279790"/>
                </a:cubicBezTo>
                <a:cubicBezTo>
                  <a:pt x="209822" y="278892"/>
                  <a:pt x="202067" y="280713"/>
                  <a:pt x="195581" y="284929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F3B87B12-BE92-403D-A431-2E1BE5BF8337}"/>
              </a:ext>
            </a:extLst>
          </p:cNvPr>
          <p:cNvSpPr/>
          <p:nvPr/>
        </p:nvSpPr>
        <p:spPr>
          <a:xfrm>
            <a:off x="2685433" y="771916"/>
            <a:ext cx="248884" cy="292329"/>
          </a:xfrm>
          <a:custGeom>
            <a:avLst/>
            <a:gdLst>
              <a:gd name="connsiteX0" fmla="*/ 247597 w 248884"/>
              <a:gd name="connsiteY0" fmla="*/ 172382 h 292329"/>
              <a:gd name="connsiteX1" fmla="*/ 247597 w 248884"/>
              <a:gd name="connsiteY1" fmla="*/ 146359 h 292329"/>
              <a:gd name="connsiteX2" fmla="*/ 247206 w 248884"/>
              <a:gd name="connsiteY2" fmla="*/ 119946 h 292329"/>
              <a:gd name="connsiteX3" fmla="*/ 246491 w 248884"/>
              <a:gd name="connsiteY3" fmla="*/ 83969 h 292329"/>
              <a:gd name="connsiteX4" fmla="*/ 245385 w 248884"/>
              <a:gd name="connsiteY4" fmla="*/ 27240 h 292329"/>
              <a:gd name="connsiteX5" fmla="*/ 245385 w 248884"/>
              <a:gd name="connsiteY5" fmla="*/ 26329 h 292329"/>
              <a:gd name="connsiteX6" fmla="*/ 232373 w 248884"/>
              <a:gd name="connsiteY6" fmla="*/ 4600 h 292329"/>
              <a:gd name="connsiteX7" fmla="*/ 211425 w 248884"/>
              <a:gd name="connsiteY7" fmla="*/ -280 h 292329"/>
              <a:gd name="connsiteX8" fmla="*/ 192428 w 248884"/>
              <a:gd name="connsiteY8" fmla="*/ 7723 h 292329"/>
              <a:gd name="connsiteX9" fmla="*/ 181954 w 248884"/>
              <a:gd name="connsiteY9" fmla="*/ 30557 h 292329"/>
              <a:gd name="connsiteX10" fmla="*/ 181954 w 248884"/>
              <a:gd name="connsiteY10" fmla="*/ 61720 h 292329"/>
              <a:gd name="connsiteX11" fmla="*/ 164259 w 248884"/>
              <a:gd name="connsiteY11" fmla="*/ 185328 h 292329"/>
              <a:gd name="connsiteX12" fmla="*/ 116702 w 248884"/>
              <a:gd name="connsiteY12" fmla="*/ 222541 h 292329"/>
              <a:gd name="connsiteX13" fmla="*/ 86711 w 248884"/>
              <a:gd name="connsiteY13" fmla="*/ 208618 h 292329"/>
              <a:gd name="connsiteX14" fmla="*/ 69536 w 248884"/>
              <a:gd name="connsiteY14" fmla="*/ 164250 h 292329"/>
              <a:gd name="connsiteX15" fmla="*/ 63420 w 248884"/>
              <a:gd name="connsiteY15" fmla="*/ 100819 h 292329"/>
              <a:gd name="connsiteX16" fmla="*/ 61924 w 248884"/>
              <a:gd name="connsiteY16" fmla="*/ 32900 h 292329"/>
              <a:gd name="connsiteX17" fmla="*/ 50344 w 248884"/>
              <a:gd name="connsiteY17" fmla="*/ 9089 h 292329"/>
              <a:gd name="connsiteX18" fmla="*/ 29591 w 248884"/>
              <a:gd name="connsiteY18" fmla="*/ 3169 h 292329"/>
              <a:gd name="connsiteX19" fmla="*/ 10074 w 248884"/>
              <a:gd name="connsiteY19" fmla="*/ 10780 h 292329"/>
              <a:gd name="connsiteX20" fmla="*/ -336 w 248884"/>
              <a:gd name="connsiteY20" fmla="*/ 33550 h 292329"/>
              <a:gd name="connsiteX21" fmla="*/ 55 w 248884"/>
              <a:gd name="connsiteY21" fmla="*/ 87418 h 292329"/>
              <a:gd name="connsiteX22" fmla="*/ 3503 w 248884"/>
              <a:gd name="connsiteY22" fmla="*/ 142716 h 292329"/>
              <a:gd name="connsiteX23" fmla="*/ 12741 w 248884"/>
              <a:gd name="connsiteY23" fmla="*/ 194371 h 292329"/>
              <a:gd name="connsiteX24" fmla="*/ 31542 w 248884"/>
              <a:gd name="connsiteY24" fmla="*/ 239130 h 292329"/>
              <a:gd name="connsiteX25" fmla="*/ 65177 w 248884"/>
              <a:gd name="connsiteY25" fmla="*/ 271073 h 292329"/>
              <a:gd name="connsiteX26" fmla="*/ 114750 w 248884"/>
              <a:gd name="connsiteY26" fmla="*/ 282068 h 292329"/>
              <a:gd name="connsiteX27" fmla="*/ 184426 w 248884"/>
              <a:gd name="connsiteY27" fmla="*/ 258583 h 292329"/>
              <a:gd name="connsiteX28" fmla="*/ 184426 w 248884"/>
              <a:gd name="connsiteY28" fmla="*/ 262356 h 292329"/>
              <a:gd name="connsiteX29" fmla="*/ 196072 w 248884"/>
              <a:gd name="connsiteY29" fmla="*/ 285321 h 292329"/>
              <a:gd name="connsiteX30" fmla="*/ 216499 w 248884"/>
              <a:gd name="connsiteY30" fmla="*/ 291827 h 292329"/>
              <a:gd name="connsiteX31" fmla="*/ 237318 w 248884"/>
              <a:gd name="connsiteY31" fmla="*/ 284800 h 292329"/>
              <a:gd name="connsiteX32" fmla="*/ 248508 w 248884"/>
              <a:gd name="connsiteY32" fmla="*/ 260990 h 292329"/>
              <a:gd name="connsiteX33" fmla="*/ 248117 w 248884"/>
              <a:gd name="connsiteY33" fmla="*/ 206667 h 292329"/>
              <a:gd name="connsiteX34" fmla="*/ 247597 w 248884"/>
              <a:gd name="connsiteY34" fmla="*/ 172382 h 292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48884" h="292329">
                <a:moveTo>
                  <a:pt x="247597" y="172382"/>
                </a:moveTo>
                <a:lnTo>
                  <a:pt x="247597" y="146359"/>
                </a:lnTo>
                <a:cubicBezTo>
                  <a:pt x="247597" y="138617"/>
                  <a:pt x="247597" y="129769"/>
                  <a:pt x="247206" y="119946"/>
                </a:cubicBezTo>
                <a:cubicBezTo>
                  <a:pt x="246816" y="110122"/>
                  <a:pt x="246751" y="98347"/>
                  <a:pt x="246491" y="83969"/>
                </a:cubicBezTo>
                <a:cubicBezTo>
                  <a:pt x="246231" y="69592"/>
                  <a:pt x="245840" y="50660"/>
                  <a:pt x="245385" y="27240"/>
                </a:cubicBezTo>
                <a:lnTo>
                  <a:pt x="245385" y="26329"/>
                </a:lnTo>
                <a:cubicBezTo>
                  <a:pt x="244877" y="17390"/>
                  <a:pt x="240018" y="9265"/>
                  <a:pt x="232373" y="4600"/>
                </a:cubicBezTo>
                <a:cubicBezTo>
                  <a:pt x="226180" y="573"/>
                  <a:pt x="218764" y="-1158"/>
                  <a:pt x="211425" y="-280"/>
                </a:cubicBezTo>
                <a:cubicBezTo>
                  <a:pt x="204451" y="495"/>
                  <a:pt x="197854" y="3273"/>
                  <a:pt x="192428" y="7723"/>
                </a:cubicBezTo>
                <a:cubicBezTo>
                  <a:pt x="185526" y="13252"/>
                  <a:pt x="181642" y="21716"/>
                  <a:pt x="181954" y="30557"/>
                </a:cubicBezTo>
                <a:lnTo>
                  <a:pt x="181954" y="61720"/>
                </a:lnTo>
                <a:cubicBezTo>
                  <a:pt x="181499" y="115002"/>
                  <a:pt x="175449" y="156573"/>
                  <a:pt x="164259" y="185328"/>
                </a:cubicBezTo>
                <a:cubicBezTo>
                  <a:pt x="154240" y="210700"/>
                  <a:pt x="139147" y="222541"/>
                  <a:pt x="116702" y="222541"/>
                </a:cubicBezTo>
                <a:cubicBezTo>
                  <a:pt x="104959" y="223471"/>
                  <a:pt x="93581" y="218195"/>
                  <a:pt x="86711" y="208618"/>
                </a:cubicBezTo>
                <a:cubicBezTo>
                  <a:pt x="77857" y="195237"/>
                  <a:pt x="71995" y="180104"/>
                  <a:pt x="69536" y="164250"/>
                </a:cubicBezTo>
                <a:cubicBezTo>
                  <a:pt x="65795" y="143308"/>
                  <a:pt x="63746" y="122093"/>
                  <a:pt x="63420" y="100819"/>
                </a:cubicBezTo>
                <a:cubicBezTo>
                  <a:pt x="62900" y="77204"/>
                  <a:pt x="62444" y="54498"/>
                  <a:pt x="61924" y="32900"/>
                </a:cubicBezTo>
                <a:cubicBezTo>
                  <a:pt x="62386" y="23505"/>
                  <a:pt x="58021" y="14527"/>
                  <a:pt x="50344" y="9089"/>
                </a:cubicBezTo>
                <a:cubicBezTo>
                  <a:pt x="44300" y="4815"/>
                  <a:pt x="36981" y="2726"/>
                  <a:pt x="29591" y="3169"/>
                </a:cubicBezTo>
                <a:cubicBezTo>
                  <a:pt x="22448" y="3585"/>
                  <a:pt x="15616" y="6252"/>
                  <a:pt x="10074" y="10780"/>
                </a:cubicBezTo>
                <a:cubicBezTo>
                  <a:pt x="3223" y="16317"/>
                  <a:pt x="-635" y="24748"/>
                  <a:pt x="-336" y="33550"/>
                </a:cubicBezTo>
                <a:cubicBezTo>
                  <a:pt x="-336" y="51051"/>
                  <a:pt x="-336" y="68941"/>
                  <a:pt x="55" y="87418"/>
                </a:cubicBezTo>
                <a:cubicBezTo>
                  <a:pt x="269" y="105894"/>
                  <a:pt x="1421" y="124350"/>
                  <a:pt x="3503" y="142716"/>
                </a:cubicBezTo>
                <a:cubicBezTo>
                  <a:pt x="5396" y="160125"/>
                  <a:pt x="8480" y="177385"/>
                  <a:pt x="12741" y="194371"/>
                </a:cubicBezTo>
                <a:cubicBezTo>
                  <a:pt x="16560" y="210206"/>
                  <a:pt x="22909" y="225319"/>
                  <a:pt x="31542" y="239130"/>
                </a:cubicBezTo>
                <a:cubicBezTo>
                  <a:pt x="39896" y="252428"/>
                  <a:pt x="51463" y="263416"/>
                  <a:pt x="65177" y="271073"/>
                </a:cubicBezTo>
                <a:cubicBezTo>
                  <a:pt x="80400" y="279160"/>
                  <a:pt x="97536" y="282966"/>
                  <a:pt x="114750" y="282068"/>
                </a:cubicBezTo>
                <a:cubicBezTo>
                  <a:pt x="140084" y="283161"/>
                  <a:pt x="164922" y="274788"/>
                  <a:pt x="184426" y="258583"/>
                </a:cubicBezTo>
                <a:lnTo>
                  <a:pt x="184426" y="262356"/>
                </a:lnTo>
                <a:cubicBezTo>
                  <a:pt x="184147" y="271496"/>
                  <a:pt x="188538" y="280142"/>
                  <a:pt x="196072" y="285321"/>
                </a:cubicBezTo>
                <a:cubicBezTo>
                  <a:pt x="202044" y="289543"/>
                  <a:pt x="209181" y="291820"/>
                  <a:pt x="216499" y="291827"/>
                </a:cubicBezTo>
                <a:cubicBezTo>
                  <a:pt x="224020" y="291840"/>
                  <a:pt x="231339" y="289368"/>
                  <a:pt x="237318" y="284800"/>
                </a:cubicBezTo>
                <a:cubicBezTo>
                  <a:pt x="244715" y="279173"/>
                  <a:pt x="248898" y="270280"/>
                  <a:pt x="248508" y="260990"/>
                </a:cubicBezTo>
                <a:cubicBezTo>
                  <a:pt x="248508" y="238805"/>
                  <a:pt x="248508" y="220589"/>
                  <a:pt x="248117" y="206667"/>
                </a:cubicBezTo>
                <a:cubicBezTo>
                  <a:pt x="247727" y="192745"/>
                  <a:pt x="247597" y="181750"/>
                  <a:pt x="247597" y="172382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6EAF974C-58CF-4CDD-B7C3-31D1D12B880A}"/>
              </a:ext>
            </a:extLst>
          </p:cNvPr>
          <p:cNvSpPr/>
          <p:nvPr/>
        </p:nvSpPr>
        <p:spPr>
          <a:xfrm>
            <a:off x="2960636" y="639114"/>
            <a:ext cx="85917" cy="191577"/>
          </a:xfrm>
          <a:custGeom>
            <a:avLst/>
            <a:gdLst>
              <a:gd name="connsiteX0" fmla="*/ 56252 w 85917"/>
              <a:gd name="connsiteY0" fmla="*/ 14054 h 191577"/>
              <a:gd name="connsiteX1" fmla="*/ 56252 w 85917"/>
              <a:gd name="connsiteY1" fmla="*/ 14054 h 191577"/>
              <a:gd name="connsiteX2" fmla="*/ 37060 w 85917"/>
              <a:gd name="connsiteY2" fmla="*/ 391 h 191577"/>
              <a:gd name="connsiteX3" fmla="*/ 16437 w 85917"/>
              <a:gd name="connsiteY3" fmla="*/ 2408 h 191577"/>
              <a:gd name="connsiteX4" fmla="*/ 1734 w 85917"/>
              <a:gd name="connsiteY4" fmla="*/ 18152 h 191577"/>
              <a:gd name="connsiteX5" fmla="*/ 3230 w 85917"/>
              <a:gd name="connsiteY5" fmla="*/ 42744 h 191577"/>
              <a:gd name="connsiteX6" fmla="*/ 3556 w 85917"/>
              <a:gd name="connsiteY6" fmla="*/ 43394 h 191577"/>
              <a:gd name="connsiteX7" fmla="*/ 18519 w 85917"/>
              <a:gd name="connsiteY7" fmla="*/ 75207 h 191577"/>
              <a:gd name="connsiteX8" fmla="*/ 22357 w 85917"/>
              <a:gd name="connsiteY8" fmla="*/ 99148 h 191577"/>
              <a:gd name="connsiteX9" fmla="*/ 18259 w 85917"/>
              <a:gd name="connsiteY9" fmla="*/ 120747 h 191577"/>
              <a:gd name="connsiteX10" fmla="*/ 6939 w 85917"/>
              <a:gd name="connsiteY10" fmla="*/ 145078 h 191577"/>
              <a:gd name="connsiteX11" fmla="*/ 4597 w 85917"/>
              <a:gd name="connsiteY11" fmla="*/ 171101 h 191577"/>
              <a:gd name="connsiteX12" fmla="*/ 19430 w 85917"/>
              <a:gd name="connsiteY12" fmla="*/ 187691 h 191577"/>
              <a:gd name="connsiteX13" fmla="*/ 33872 w 85917"/>
              <a:gd name="connsiteY13" fmla="*/ 191074 h 191577"/>
              <a:gd name="connsiteX14" fmla="*/ 41224 w 85917"/>
              <a:gd name="connsiteY14" fmla="*/ 190293 h 191577"/>
              <a:gd name="connsiteX15" fmla="*/ 61977 w 85917"/>
              <a:gd name="connsiteY15" fmla="*/ 176176 h 191577"/>
              <a:gd name="connsiteX16" fmla="*/ 85202 w 85917"/>
              <a:gd name="connsiteY16" fmla="*/ 94985 h 191577"/>
              <a:gd name="connsiteX17" fmla="*/ 56252 w 85917"/>
              <a:gd name="connsiteY17" fmla="*/ 14054 h 191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85917" h="191577">
                <a:moveTo>
                  <a:pt x="56252" y="14054"/>
                </a:moveTo>
                <a:lnTo>
                  <a:pt x="56252" y="14054"/>
                </a:lnTo>
                <a:cubicBezTo>
                  <a:pt x="51906" y="7151"/>
                  <a:pt x="45010" y="2239"/>
                  <a:pt x="37060" y="391"/>
                </a:cubicBezTo>
                <a:cubicBezTo>
                  <a:pt x="30158" y="-1294"/>
                  <a:pt x="22884" y="-584"/>
                  <a:pt x="16437" y="2408"/>
                </a:cubicBezTo>
                <a:cubicBezTo>
                  <a:pt x="9704" y="5583"/>
                  <a:pt x="4440" y="11217"/>
                  <a:pt x="1734" y="18152"/>
                </a:cubicBezTo>
                <a:cubicBezTo>
                  <a:pt x="-1499" y="26154"/>
                  <a:pt x="-953" y="35190"/>
                  <a:pt x="3230" y="42744"/>
                </a:cubicBezTo>
                <a:lnTo>
                  <a:pt x="3556" y="43394"/>
                </a:lnTo>
                <a:cubicBezTo>
                  <a:pt x="9580" y="53478"/>
                  <a:pt x="14589" y="64135"/>
                  <a:pt x="18519" y="75207"/>
                </a:cubicBezTo>
                <a:cubicBezTo>
                  <a:pt x="21134" y="82916"/>
                  <a:pt x="22435" y="91010"/>
                  <a:pt x="22357" y="99148"/>
                </a:cubicBezTo>
                <a:cubicBezTo>
                  <a:pt x="22123" y="106519"/>
                  <a:pt x="20744" y="113805"/>
                  <a:pt x="18259" y="120747"/>
                </a:cubicBezTo>
                <a:cubicBezTo>
                  <a:pt x="15142" y="129146"/>
                  <a:pt x="11356" y="137284"/>
                  <a:pt x="6939" y="145078"/>
                </a:cubicBezTo>
                <a:cubicBezTo>
                  <a:pt x="2424" y="153002"/>
                  <a:pt x="1571" y="162494"/>
                  <a:pt x="4597" y="171101"/>
                </a:cubicBezTo>
                <a:cubicBezTo>
                  <a:pt x="7283" y="178296"/>
                  <a:pt x="12579" y="184223"/>
                  <a:pt x="19430" y="187691"/>
                </a:cubicBezTo>
                <a:cubicBezTo>
                  <a:pt x="23906" y="189955"/>
                  <a:pt x="28856" y="191113"/>
                  <a:pt x="33872" y="191074"/>
                </a:cubicBezTo>
                <a:cubicBezTo>
                  <a:pt x="36344" y="191067"/>
                  <a:pt x="38803" y="190807"/>
                  <a:pt x="41224" y="190293"/>
                </a:cubicBezTo>
                <a:cubicBezTo>
                  <a:pt x="49720" y="188472"/>
                  <a:pt x="57163" y="183410"/>
                  <a:pt x="61977" y="176176"/>
                </a:cubicBezTo>
                <a:cubicBezTo>
                  <a:pt x="79204" y="152775"/>
                  <a:pt x="87453" y="123961"/>
                  <a:pt x="85202" y="94985"/>
                </a:cubicBezTo>
                <a:cubicBezTo>
                  <a:pt x="82704" y="65962"/>
                  <a:pt x="72731" y="38079"/>
                  <a:pt x="56252" y="14054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3" name="Freeform: Shape 92">
            <a:extLst>
              <a:ext uri="{FF2B5EF4-FFF2-40B4-BE49-F238E27FC236}">
                <a16:creationId xmlns:a16="http://schemas.microsoft.com/office/drawing/2014/main" id="{4415F86A-EF63-4799-B7C2-957F6CC46B51}"/>
              </a:ext>
            </a:extLst>
          </p:cNvPr>
          <p:cNvSpPr/>
          <p:nvPr/>
        </p:nvSpPr>
        <p:spPr>
          <a:xfrm>
            <a:off x="3056848" y="754965"/>
            <a:ext cx="269295" cy="304140"/>
          </a:xfrm>
          <a:custGeom>
            <a:avLst/>
            <a:gdLst>
              <a:gd name="connsiteX0" fmla="*/ 254488 w 269295"/>
              <a:gd name="connsiteY0" fmla="*/ 184454 h 304140"/>
              <a:gd name="connsiteX1" fmla="*/ 232954 w 269295"/>
              <a:gd name="connsiteY1" fmla="*/ 179314 h 304140"/>
              <a:gd name="connsiteX2" fmla="*/ 211095 w 269295"/>
              <a:gd name="connsiteY2" fmla="*/ 191089 h 304140"/>
              <a:gd name="connsiteX3" fmla="*/ 210640 w 269295"/>
              <a:gd name="connsiteY3" fmla="*/ 191675 h 304140"/>
              <a:gd name="connsiteX4" fmla="*/ 175769 w 269295"/>
              <a:gd name="connsiteY4" fmla="*/ 226285 h 304140"/>
              <a:gd name="connsiteX5" fmla="*/ 139402 w 269295"/>
              <a:gd name="connsiteY5" fmla="*/ 240598 h 304140"/>
              <a:gd name="connsiteX6" fmla="*/ 110257 w 269295"/>
              <a:gd name="connsiteY6" fmla="*/ 239232 h 304140"/>
              <a:gd name="connsiteX7" fmla="*/ 86836 w 269295"/>
              <a:gd name="connsiteY7" fmla="*/ 225049 h 304140"/>
              <a:gd name="connsiteX8" fmla="*/ 70637 w 269295"/>
              <a:gd name="connsiteY8" fmla="*/ 200132 h 304140"/>
              <a:gd name="connsiteX9" fmla="*/ 64131 w 269295"/>
              <a:gd name="connsiteY9" fmla="*/ 178989 h 304140"/>
              <a:gd name="connsiteX10" fmla="*/ 94838 w 269295"/>
              <a:gd name="connsiteY10" fmla="*/ 176126 h 304140"/>
              <a:gd name="connsiteX11" fmla="*/ 153389 w 269295"/>
              <a:gd name="connsiteY11" fmla="*/ 168580 h 304140"/>
              <a:gd name="connsiteX12" fmla="*/ 209534 w 269295"/>
              <a:gd name="connsiteY12" fmla="*/ 158756 h 304140"/>
              <a:gd name="connsiteX13" fmla="*/ 249544 w 269295"/>
              <a:gd name="connsiteY13" fmla="*/ 146135 h 304140"/>
              <a:gd name="connsiteX14" fmla="*/ 249544 w 269295"/>
              <a:gd name="connsiteY14" fmla="*/ 146135 h 304140"/>
              <a:gd name="connsiteX15" fmla="*/ 261709 w 269295"/>
              <a:gd name="connsiteY15" fmla="*/ 116079 h 304140"/>
              <a:gd name="connsiteX16" fmla="*/ 243558 w 269295"/>
              <a:gd name="connsiteY16" fmla="*/ 62667 h 304140"/>
              <a:gd name="connsiteX17" fmla="*/ 162432 w 269295"/>
              <a:gd name="connsiteY17" fmla="*/ 3465 h 304140"/>
              <a:gd name="connsiteX18" fmla="*/ 111493 w 269295"/>
              <a:gd name="connsiteY18" fmla="*/ 603 h 304140"/>
              <a:gd name="connsiteX19" fmla="*/ 58992 w 269295"/>
              <a:gd name="connsiteY19" fmla="*/ 20510 h 304140"/>
              <a:gd name="connsiteX20" fmla="*/ 24577 w 269295"/>
              <a:gd name="connsiteY20" fmla="*/ 57853 h 304140"/>
              <a:gd name="connsiteX21" fmla="*/ 5580 w 269295"/>
              <a:gd name="connsiteY21" fmla="*/ 105149 h 304140"/>
              <a:gd name="connsiteX22" fmla="*/ -340 w 269295"/>
              <a:gd name="connsiteY22" fmla="*/ 156544 h 304140"/>
              <a:gd name="connsiteX23" fmla="*/ 12086 w 269295"/>
              <a:gd name="connsiteY23" fmla="*/ 222642 h 304140"/>
              <a:gd name="connsiteX24" fmla="*/ 45460 w 269295"/>
              <a:gd name="connsiteY24" fmla="*/ 271500 h 304140"/>
              <a:gd name="connsiteX25" fmla="*/ 94708 w 269295"/>
              <a:gd name="connsiteY25" fmla="*/ 299084 h 304140"/>
              <a:gd name="connsiteX26" fmla="*/ 127887 w 269295"/>
              <a:gd name="connsiteY26" fmla="*/ 303638 h 304140"/>
              <a:gd name="connsiteX27" fmla="*/ 153324 w 269295"/>
              <a:gd name="connsiteY27" fmla="*/ 301166 h 304140"/>
              <a:gd name="connsiteX28" fmla="*/ 209338 w 269295"/>
              <a:gd name="connsiteY28" fmla="*/ 278656 h 304140"/>
              <a:gd name="connsiteX29" fmla="*/ 263921 w 269295"/>
              <a:gd name="connsiteY29" fmla="*/ 227066 h 304140"/>
              <a:gd name="connsiteX30" fmla="*/ 265288 w 269295"/>
              <a:gd name="connsiteY30" fmla="*/ 224919 h 304140"/>
              <a:gd name="connsiteX31" fmla="*/ 267369 w 269295"/>
              <a:gd name="connsiteY31" fmla="*/ 200978 h 304140"/>
              <a:gd name="connsiteX32" fmla="*/ 254488 w 269295"/>
              <a:gd name="connsiteY32" fmla="*/ 184454 h 304140"/>
              <a:gd name="connsiteX33" fmla="*/ 145908 w 269295"/>
              <a:gd name="connsiteY33" fmla="*/ 62797 h 304140"/>
              <a:gd name="connsiteX34" fmla="*/ 171085 w 269295"/>
              <a:gd name="connsiteY34" fmla="*/ 72165 h 304140"/>
              <a:gd name="connsiteX35" fmla="*/ 188910 w 269295"/>
              <a:gd name="connsiteY35" fmla="*/ 89080 h 304140"/>
              <a:gd name="connsiteX36" fmla="*/ 194310 w 269295"/>
              <a:gd name="connsiteY36" fmla="*/ 98383 h 304140"/>
              <a:gd name="connsiteX37" fmla="*/ 129579 w 269295"/>
              <a:gd name="connsiteY37" fmla="*/ 110939 h 304140"/>
              <a:gd name="connsiteX38" fmla="*/ 66278 w 269295"/>
              <a:gd name="connsiteY38" fmla="*/ 117445 h 304140"/>
              <a:gd name="connsiteX39" fmla="*/ 68945 w 269295"/>
              <a:gd name="connsiteY39" fmla="*/ 107426 h 304140"/>
              <a:gd name="connsiteX40" fmla="*/ 78704 w 269295"/>
              <a:gd name="connsiteY40" fmla="*/ 87584 h 304140"/>
              <a:gd name="connsiteX41" fmla="*/ 93992 w 269295"/>
              <a:gd name="connsiteY41" fmla="*/ 72295 h 304140"/>
              <a:gd name="connsiteX42" fmla="*/ 114550 w 269295"/>
              <a:gd name="connsiteY42" fmla="*/ 63773 h 304140"/>
              <a:gd name="connsiteX43" fmla="*/ 145908 w 269295"/>
              <a:gd name="connsiteY43" fmla="*/ 62797 h 304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69295" h="304140">
                <a:moveTo>
                  <a:pt x="254488" y="184454"/>
                </a:moveTo>
                <a:cubicBezTo>
                  <a:pt x="248132" y="180277"/>
                  <a:pt x="240514" y="178456"/>
                  <a:pt x="232954" y="179314"/>
                </a:cubicBezTo>
                <a:cubicBezTo>
                  <a:pt x="224419" y="180271"/>
                  <a:pt x="216586" y="184486"/>
                  <a:pt x="211095" y="191089"/>
                </a:cubicBezTo>
                <a:lnTo>
                  <a:pt x="210640" y="191675"/>
                </a:lnTo>
                <a:cubicBezTo>
                  <a:pt x="200770" y="204856"/>
                  <a:pt x="189021" y="216514"/>
                  <a:pt x="175769" y="226285"/>
                </a:cubicBezTo>
                <a:cubicBezTo>
                  <a:pt x="164892" y="233760"/>
                  <a:pt x="152453" y="238653"/>
                  <a:pt x="139402" y="240598"/>
                </a:cubicBezTo>
                <a:cubicBezTo>
                  <a:pt x="129735" y="242732"/>
                  <a:pt x="119677" y="242263"/>
                  <a:pt x="110257" y="239232"/>
                </a:cubicBezTo>
                <a:cubicBezTo>
                  <a:pt x="101480" y="236330"/>
                  <a:pt x="93472" y="231483"/>
                  <a:pt x="86836" y="225049"/>
                </a:cubicBezTo>
                <a:cubicBezTo>
                  <a:pt x="79790" y="217938"/>
                  <a:pt x="74280" y="209455"/>
                  <a:pt x="70637" y="200132"/>
                </a:cubicBezTo>
                <a:cubicBezTo>
                  <a:pt x="67690" y="193347"/>
                  <a:pt x="65510" y="186256"/>
                  <a:pt x="64131" y="178989"/>
                </a:cubicBezTo>
                <a:cubicBezTo>
                  <a:pt x="72719" y="178338"/>
                  <a:pt x="82868" y="177362"/>
                  <a:pt x="94838" y="176126"/>
                </a:cubicBezTo>
                <a:cubicBezTo>
                  <a:pt x="113639" y="174110"/>
                  <a:pt x="133352" y="171572"/>
                  <a:pt x="153389" y="168580"/>
                </a:cubicBezTo>
                <a:cubicBezTo>
                  <a:pt x="173427" y="165587"/>
                  <a:pt x="192424" y="162074"/>
                  <a:pt x="209534" y="158756"/>
                </a:cubicBezTo>
                <a:cubicBezTo>
                  <a:pt x="223423" y="156570"/>
                  <a:pt x="236910" y="152316"/>
                  <a:pt x="249544" y="146135"/>
                </a:cubicBezTo>
                <a:lnTo>
                  <a:pt x="249544" y="146135"/>
                </a:lnTo>
                <a:cubicBezTo>
                  <a:pt x="255008" y="142817"/>
                  <a:pt x="263856" y="134620"/>
                  <a:pt x="261709" y="116079"/>
                </a:cubicBezTo>
                <a:cubicBezTo>
                  <a:pt x="259387" y="97219"/>
                  <a:pt x="253206" y="79035"/>
                  <a:pt x="243558" y="62667"/>
                </a:cubicBezTo>
                <a:cubicBezTo>
                  <a:pt x="225733" y="32689"/>
                  <a:pt x="196425" y="11298"/>
                  <a:pt x="162432" y="3465"/>
                </a:cubicBezTo>
                <a:cubicBezTo>
                  <a:pt x="145765" y="-562"/>
                  <a:pt x="128505" y="-1538"/>
                  <a:pt x="111493" y="603"/>
                </a:cubicBezTo>
                <a:cubicBezTo>
                  <a:pt x="92613" y="2788"/>
                  <a:pt x="74573" y="9632"/>
                  <a:pt x="58992" y="20510"/>
                </a:cubicBezTo>
                <a:cubicBezTo>
                  <a:pt x="45108" y="30503"/>
                  <a:pt x="33405" y="43202"/>
                  <a:pt x="24577" y="57853"/>
                </a:cubicBezTo>
                <a:cubicBezTo>
                  <a:pt x="15820" y="72536"/>
                  <a:pt x="9412" y="88495"/>
                  <a:pt x="5580" y="105149"/>
                </a:cubicBezTo>
                <a:cubicBezTo>
                  <a:pt x="1657" y="121999"/>
                  <a:pt x="-327" y="139245"/>
                  <a:pt x="-340" y="156544"/>
                </a:cubicBezTo>
                <a:cubicBezTo>
                  <a:pt x="-601" y="179184"/>
                  <a:pt x="3622" y="201648"/>
                  <a:pt x="12086" y="222642"/>
                </a:cubicBezTo>
                <a:cubicBezTo>
                  <a:pt x="19554" y="241144"/>
                  <a:pt x="30939" y="257812"/>
                  <a:pt x="45460" y="271500"/>
                </a:cubicBezTo>
                <a:cubicBezTo>
                  <a:pt x="59460" y="284466"/>
                  <a:pt x="76336" y="293919"/>
                  <a:pt x="94708" y="299084"/>
                </a:cubicBezTo>
                <a:cubicBezTo>
                  <a:pt x="105507" y="302109"/>
                  <a:pt x="116671" y="303645"/>
                  <a:pt x="127887" y="303638"/>
                </a:cubicBezTo>
                <a:cubicBezTo>
                  <a:pt x="136423" y="303606"/>
                  <a:pt x="144938" y="302779"/>
                  <a:pt x="153324" y="301166"/>
                </a:cubicBezTo>
                <a:cubicBezTo>
                  <a:pt x="173167" y="296996"/>
                  <a:pt x="192124" y="289378"/>
                  <a:pt x="209338" y="278656"/>
                </a:cubicBezTo>
                <a:cubicBezTo>
                  <a:pt x="230508" y="264909"/>
                  <a:pt x="249004" y="247429"/>
                  <a:pt x="263921" y="227066"/>
                </a:cubicBezTo>
                <a:lnTo>
                  <a:pt x="265288" y="224919"/>
                </a:lnTo>
                <a:cubicBezTo>
                  <a:pt x="269289" y="217581"/>
                  <a:pt x="270043" y="208902"/>
                  <a:pt x="267369" y="200978"/>
                </a:cubicBezTo>
                <a:cubicBezTo>
                  <a:pt x="265014" y="194199"/>
                  <a:pt x="260486" y="188390"/>
                  <a:pt x="254488" y="184454"/>
                </a:cubicBezTo>
                <a:close/>
                <a:moveTo>
                  <a:pt x="145908" y="62797"/>
                </a:moveTo>
                <a:cubicBezTo>
                  <a:pt x="154827" y="64261"/>
                  <a:pt x="163382" y="67442"/>
                  <a:pt x="171085" y="72165"/>
                </a:cubicBezTo>
                <a:cubicBezTo>
                  <a:pt x="178105" y="76543"/>
                  <a:pt x="184168" y="82301"/>
                  <a:pt x="188910" y="89080"/>
                </a:cubicBezTo>
                <a:cubicBezTo>
                  <a:pt x="190966" y="92027"/>
                  <a:pt x="192775" y="95137"/>
                  <a:pt x="194310" y="98383"/>
                </a:cubicBezTo>
                <a:cubicBezTo>
                  <a:pt x="172126" y="103067"/>
                  <a:pt x="150462" y="107296"/>
                  <a:pt x="129579" y="110939"/>
                </a:cubicBezTo>
                <a:cubicBezTo>
                  <a:pt x="108663" y="114615"/>
                  <a:pt x="87506" y="116788"/>
                  <a:pt x="66278" y="117445"/>
                </a:cubicBezTo>
                <a:cubicBezTo>
                  <a:pt x="67000" y="114062"/>
                  <a:pt x="67891" y="110718"/>
                  <a:pt x="68945" y="107426"/>
                </a:cubicBezTo>
                <a:cubicBezTo>
                  <a:pt x="71118" y="100335"/>
                  <a:pt x="74417" y="93634"/>
                  <a:pt x="78704" y="87584"/>
                </a:cubicBezTo>
                <a:cubicBezTo>
                  <a:pt x="82920" y="81676"/>
                  <a:pt x="88085" y="76511"/>
                  <a:pt x="93992" y="72295"/>
                </a:cubicBezTo>
                <a:cubicBezTo>
                  <a:pt x="100153" y="68008"/>
                  <a:pt x="107166" y="65100"/>
                  <a:pt x="114550" y="63773"/>
                </a:cubicBezTo>
                <a:cubicBezTo>
                  <a:pt x="124855" y="61515"/>
                  <a:pt x="135486" y="61184"/>
                  <a:pt x="145908" y="62797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9" name="Freeform: Shape 238">
            <a:extLst>
              <a:ext uri="{FF2B5EF4-FFF2-40B4-BE49-F238E27FC236}">
                <a16:creationId xmlns:a16="http://schemas.microsoft.com/office/drawing/2014/main" id="{D4811171-D39C-4A6F-8ABA-C5A7FC63BF5E}"/>
              </a:ext>
            </a:extLst>
          </p:cNvPr>
          <p:cNvSpPr/>
          <p:nvPr/>
        </p:nvSpPr>
        <p:spPr>
          <a:xfrm>
            <a:off x="3346042" y="767639"/>
            <a:ext cx="225312" cy="293939"/>
          </a:xfrm>
          <a:custGeom>
            <a:avLst/>
            <a:gdLst>
              <a:gd name="connsiteX0" fmla="*/ 180308 w 225312"/>
              <a:gd name="connsiteY0" fmla="*/ 134307 h 293939"/>
              <a:gd name="connsiteX1" fmla="*/ 140624 w 225312"/>
              <a:gd name="connsiteY1" fmla="*/ 118628 h 293939"/>
              <a:gd name="connsiteX2" fmla="*/ 103541 w 225312"/>
              <a:gd name="connsiteY2" fmla="*/ 108284 h 293939"/>
              <a:gd name="connsiteX3" fmla="*/ 76867 w 225312"/>
              <a:gd name="connsiteY3" fmla="*/ 97745 h 293939"/>
              <a:gd name="connsiteX4" fmla="*/ 72053 w 225312"/>
              <a:gd name="connsiteY4" fmla="*/ 89677 h 293939"/>
              <a:gd name="connsiteX5" fmla="*/ 81356 w 225312"/>
              <a:gd name="connsiteY5" fmla="*/ 70746 h 293939"/>
              <a:gd name="connsiteX6" fmla="*/ 111673 w 225312"/>
              <a:gd name="connsiteY6" fmla="*/ 59947 h 293939"/>
              <a:gd name="connsiteX7" fmla="*/ 138151 w 225312"/>
              <a:gd name="connsiteY7" fmla="*/ 63329 h 293939"/>
              <a:gd name="connsiteX8" fmla="*/ 158124 w 225312"/>
              <a:gd name="connsiteY8" fmla="*/ 75755 h 293939"/>
              <a:gd name="connsiteX9" fmla="*/ 179072 w 225312"/>
              <a:gd name="connsiteY9" fmla="*/ 87466 h 293939"/>
              <a:gd name="connsiteX10" fmla="*/ 199956 w 225312"/>
              <a:gd name="connsiteY10" fmla="*/ 81871 h 293939"/>
              <a:gd name="connsiteX11" fmla="*/ 210820 w 225312"/>
              <a:gd name="connsiteY11" fmla="*/ 64500 h 293939"/>
              <a:gd name="connsiteX12" fmla="*/ 205810 w 225312"/>
              <a:gd name="connsiteY12" fmla="*/ 41015 h 293939"/>
              <a:gd name="connsiteX13" fmla="*/ 166191 w 225312"/>
              <a:gd name="connsiteY13" fmla="*/ 9397 h 293939"/>
              <a:gd name="connsiteX14" fmla="*/ 112063 w 225312"/>
              <a:gd name="connsiteY14" fmla="*/ -231 h 293939"/>
              <a:gd name="connsiteX15" fmla="*/ 74396 w 225312"/>
              <a:gd name="connsiteY15" fmla="*/ 7446 h 293939"/>
              <a:gd name="connsiteX16" fmla="*/ 40436 w 225312"/>
              <a:gd name="connsiteY16" fmla="*/ 26182 h 293939"/>
              <a:gd name="connsiteX17" fmla="*/ 16495 w 225312"/>
              <a:gd name="connsiteY17" fmla="*/ 57019 h 293939"/>
              <a:gd name="connsiteX18" fmla="*/ 9273 w 225312"/>
              <a:gd name="connsiteY18" fmla="*/ 100087 h 293939"/>
              <a:gd name="connsiteX19" fmla="*/ 27294 w 225312"/>
              <a:gd name="connsiteY19" fmla="*/ 140032 h 293939"/>
              <a:gd name="connsiteX20" fmla="*/ 60278 w 225312"/>
              <a:gd name="connsiteY20" fmla="*/ 160395 h 293939"/>
              <a:gd name="connsiteX21" fmla="*/ 98597 w 225312"/>
              <a:gd name="connsiteY21" fmla="*/ 171844 h 293939"/>
              <a:gd name="connsiteX22" fmla="*/ 132817 w 225312"/>
              <a:gd name="connsiteY22" fmla="*/ 181148 h 293939"/>
              <a:gd name="connsiteX23" fmla="*/ 155912 w 225312"/>
              <a:gd name="connsiteY23" fmla="*/ 193378 h 293939"/>
              <a:gd name="connsiteX24" fmla="*/ 162027 w 225312"/>
              <a:gd name="connsiteY24" fmla="*/ 208667 h 293939"/>
              <a:gd name="connsiteX25" fmla="*/ 152789 w 225312"/>
              <a:gd name="connsiteY25" fmla="*/ 223109 h 293939"/>
              <a:gd name="connsiteX26" fmla="*/ 120261 w 225312"/>
              <a:gd name="connsiteY26" fmla="*/ 230721 h 293939"/>
              <a:gd name="connsiteX27" fmla="*/ 81226 w 225312"/>
              <a:gd name="connsiteY27" fmla="*/ 225647 h 293939"/>
              <a:gd name="connsiteX28" fmla="*/ 53968 w 225312"/>
              <a:gd name="connsiteY28" fmla="*/ 211399 h 293939"/>
              <a:gd name="connsiteX29" fmla="*/ 53382 w 225312"/>
              <a:gd name="connsiteY29" fmla="*/ 210879 h 293939"/>
              <a:gd name="connsiteX30" fmla="*/ 28660 w 225312"/>
              <a:gd name="connsiteY30" fmla="*/ 202877 h 293939"/>
              <a:gd name="connsiteX31" fmla="*/ 8493 w 225312"/>
              <a:gd name="connsiteY31" fmla="*/ 213937 h 293939"/>
              <a:gd name="connsiteX32" fmla="*/ -225 w 225312"/>
              <a:gd name="connsiteY32" fmla="*/ 235080 h 293939"/>
              <a:gd name="connsiteX33" fmla="*/ 9208 w 225312"/>
              <a:gd name="connsiteY33" fmla="*/ 260062 h 293939"/>
              <a:gd name="connsiteX34" fmla="*/ 43558 w 225312"/>
              <a:gd name="connsiteY34" fmla="*/ 282312 h 293939"/>
              <a:gd name="connsiteX35" fmla="*/ 86496 w 225312"/>
              <a:gd name="connsiteY35" fmla="*/ 292395 h 293939"/>
              <a:gd name="connsiteX36" fmla="*/ 106013 w 225312"/>
              <a:gd name="connsiteY36" fmla="*/ 293436 h 293939"/>
              <a:gd name="connsiteX37" fmla="*/ 132752 w 225312"/>
              <a:gd name="connsiteY37" fmla="*/ 291550 h 293939"/>
              <a:gd name="connsiteX38" fmla="*/ 175754 w 225312"/>
              <a:gd name="connsiteY38" fmla="*/ 279254 h 293939"/>
              <a:gd name="connsiteX39" fmla="*/ 209454 w 225312"/>
              <a:gd name="connsiteY39" fmla="*/ 253231 h 293939"/>
              <a:gd name="connsiteX40" fmla="*/ 224742 w 225312"/>
              <a:gd name="connsiteY40" fmla="*/ 211074 h 293939"/>
              <a:gd name="connsiteX41" fmla="*/ 212251 w 225312"/>
              <a:gd name="connsiteY41" fmla="*/ 162541 h 293939"/>
              <a:gd name="connsiteX42" fmla="*/ 180308 w 225312"/>
              <a:gd name="connsiteY42" fmla="*/ 134307 h 293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25312" h="293939">
                <a:moveTo>
                  <a:pt x="180308" y="134307"/>
                </a:moveTo>
                <a:cubicBezTo>
                  <a:pt x="167778" y="127463"/>
                  <a:pt x="154448" y="122193"/>
                  <a:pt x="140624" y="118628"/>
                </a:cubicBezTo>
                <a:cubicBezTo>
                  <a:pt x="127612" y="115180"/>
                  <a:pt x="115186" y="111732"/>
                  <a:pt x="103541" y="108284"/>
                </a:cubicBezTo>
                <a:cubicBezTo>
                  <a:pt x="94303" y="105714"/>
                  <a:pt x="85364" y="102182"/>
                  <a:pt x="76867" y="97745"/>
                </a:cubicBezTo>
                <a:cubicBezTo>
                  <a:pt x="73628" y="96450"/>
                  <a:pt x="71657" y="93145"/>
                  <a:pt x="72053" y="89677"/>
                </a:cubicBezTo>
                <a:cubicBezTo>
                  <a:pt x="71299" y="82111"/>
                  <a:pt x="74903" y="74773"/>
                  <a:pt x="81356" y="70746"/>
                </a:cubicBezTo>
                <a:cubicBezTo>
                  <a:pt x="90367" y="64605"/>
                  <a:pt x="100809" y="60883"/>
                  <a:pt x="111673" y="59947"/>
                </a:cubicBezTo>
                <a:cubicBezTo>
                  <a:pt x="120638" y="59114"/>
                  <a:pt x="129681" y="60272"/>
                  <a:pt x="138151" y="63329"/>
                </a:cubicBezTo>
                <a:cubicBezTo>
                  <a:pt x="145711" y="65808"/>
                  <a:pt x="152561" y="70069"/>
                  <a:pt x="158124" y="75755"/>
                </a:cubicBezTo>
                <a:cubicBezTo>
                  <a:pt x="163361" y="82189"/>
                  <a:pt x="170855" y="86373"/>
                  <a:pt x="179072" y="87466"/>
                </a:cubicBezTo>
                <a:cubicBezTo>
                  <a:pt x="186502" y="88467"/>
                  <a:pt x="194022" y="86451"/>
                  <a:pt x="199956" y="81871"/>
                </a:cubicBezTo>
                <a:cubicBezTo>
                  <a:pt x="205485" y="77518"/>
                  <a:pt x="209330" y="71377"/>
                  <a:pt x="210820" y="64500"/>
                </a:cubicBezTo>
                <a:cubicBezTo>
                  <a:pt x="212570" y="56316"/>
                  <a:pt x="210748" y="47774"/>
                  <a:pt x="205810" y="41015"/>
                </a:cubicBezTo>
                <a:cubicBezTo>
                  <a:pt x="195759" y="27041"/>
                  <a:pt x="182052" y="16098"/>
                  <a:pt x="166191" y="9397"/>
                </a:cubicBezTo>
                <a:cubicBezTo>
                  <a:pt x="149218" y="1786"/>
                  <a:pt x="130624" y="-1519"/>
                  <a:pt x="112063" y="-231"/>
                </a:cubicBezTo>
                <a:cubicBezTo>
                  <a:pt x="99247" y="810"/>
                  <a:pt x="86600" y="3386"/>
                  <a:pt x="74396" y="7446"/>
                </a:cubicBezTo>
                <a:cubicBezTo>
                  <a:pt x="62015" y="11537"/>
                  <a:pt x="50500" y="17893"/>
                  <a:pt x="40436" y="26182"/>
                </a:cubicBezTo>
                <a:cubicBezTo>
                  <a:pt x="30274" y="34568"/>
                  <a:pt x="22096" y="45100"/>
                  <a:pt x="16495" y="57019"/>
                </a:cubicBezTo>
                <a:cubicBezTo>
                  <a:pt x="10405" y="70512"/>
                  <a:pt x="7920" y="85351"/>
                  <a:pt x="9273" y="100087"/>
                </a:cubicBezTo>
                <a:cubicBezTo>
                  <a:pt x="9787" y="115258"/>
                  <a:pt x="16260" y="129609"/>
                  <a:pt x="27294" y="140032"/>
                </a:cubicBezTo>
                <a:cubicBezTo>
                  <a:pt x="36962" y="148762"/>
                  <a:pt x="48138" y="155665"/>
                  <a:pt x="60278" y="160395"/>
                </a:cubicBezTo>
                <a:cubicBezTo>
                  <a:pt x="72704" y="165293"/>
                  <a:pt x="85520" y="169125"/>
                  <a:pt x="98597" y="171844"/>
                </a:cubicBezTo>
                <a:cubicBezTo>
                  <a:pt x="110170" y="174284"/>
                  <a:pt x="121601" y="177394"/>
                  <a:pt x="132817" y="181148"/>
                </a:cubicBezTo>
                <a:cubicBezTo>
                  <a:pt x="141196" y="183789"/>
                  <a:pt x="149022" y="187933"/>
                  <a:pt x="155912" y="193378"/>
                </a:cubicBezTo>
                <a:cubicBezTo>
                  <a:pt x="160316" y="197178"/>
                  <a:pt x="162593" y="202883"/>
                  <a:pt x="162027" y="208667"/>
                </a:cubicBezTo>
                <a:cubicBezTo>
                  <a:pt x="162470" y="214990"/>
                  <a:pt x="158716" y="220858"/>
                  <a:pt x="152789" y="223109"/>
                </a:cubicBezTo>
                <a:cubicBezTo>
                  <a:pt x="142621" y="227950"/>
                  <a:pt x="131522" y="230545"/>
                  <a:pt x="120261" y="230721"/>
                </a:cubicBezTo>
                <a:cubicBezTo>
                  <a:pt x="107061" y="231112"/>
                  <a:pt x="93886" y="229394"/>
                  <a:pt x="81226" y="225647"/>
                </a:cubicBezTo>
                <a:cubicBezTo>
                  <a:pt x="71110" y="223201"/>
                  <a:pt x="61748" y="218308"/>
                  <a:pt x="53968" y="211399"/>
                </a:cubicBezTo>
                <a:lnTo>
                  <a:pt x="53382" y="210879"/>
                </a:lnTo>
                <a:cubicBezTo>
                  <a:pt x="46805" y="204562"/>
                  <a:pt x="37690" y="201608"/>
                  <a:pt x="28660" y="202877"/>
                </a:cubicBezTo>
                <a:cubicBezTo>
                  <a:pt x="20828" y="204015"/>
                  <a:pt x="13665" y="207945"/>
                  <a:pt x="8493" y="213937"/>
                </a:cubicBezTo>
                <a:cubicBezTo>
                  <a:pt x="3379" y="219857"/>
                  <a:pt x="315" y="227273"/>
                  <a:pt x="-225" y="235080"/>
                </a:cubicBezTo>
                <a:cubicBezTo>
                  <a:pt x="-1077" y="244416"/>
                  <a:pt x="2403" y="253621"/>
                  <a:pt x="9208" y="260062"/>
                </a:cubicBezTo>
                <a:cubicBezTo>
                  <a:pt x="18837" y="269970"/>
                  <a:pt x="30579" y="277582"/>
                  <a:pt x="43558" y="282312"/>
                </a:cubicBezTo>
                <a:cubicBezTo>
                  <a:pt x="57370" y="287522"/>
                  <a:pt x="71806" y="290912"/>
                  <a:pt x="86496" y="292395"/>
                </a:cubicBezTo>
                <a:cubicBezTo>
                  <a:pt x="92976" y="293098"/>
                  <a:pt x="99494" y="293443"/>
                  <a:pt x="106013" y="293436"/>
                </a:cubicBezTo>
                <a:cubicBezTo>
                  <a:pt x="114959" y="293430"/>
                  <a:pt x="123891" y="292805"/>
                  <a:pt x="132752" y="291550"/>
                </a:cubicBezTo>
                <a:cubicBezTo>
                  <a:pt x="147617" y="289617"/>
                  <a:pt x="162112" y="285473"/>
                  <a:pt x="175754" y="279254"/>
                </a:cubicBezTo>
                <a:cubicBezTo>
                  <a:pt x="188818" y="273255"/>
                  <a:pt x="200346" y="264356"/>
                  <a:pt x="209454" y="253231"/>
                </a:cubicBezTo>
                <a:cubicBezTo>
                  <a:pt x="219134" y="241293"/>
                  <a:pt x="224521" y="226441"/>
                  <a:pt x="224742" y="211074"/>
                </a:cubicBezTo>
                <a:cubicBezTo>
                  <a:pt x="226024" y="193964"/>
                  <a:pt x="221632" y="176906"/>
                  <a:pt x="212251" y="162541"/>
                </a:cubicBezTo>
                <a:cubicBezTo>
                  <a:pt x="203833" y="150877"/>
                  <a:pt x="192923" y="141229"/>
                  <a:pt x="180308" y="134307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19080D04-A7F6-4BF0-8831-B095F9434E04}"/>
              </a:ext>
            </a:extLst>
          </p:cNvPr>
          <p:cNvSpPr/>
          <p:nvPr/>
        </p:nvSpPr>
        <p:spPr>
          <a:xfrm>
            <a:off x="3575633" y="623854"/>
            <a:ext cx="216986" cy="439480"/>
          </a:xfrm>
          <a:custGeom>
            <a:avLst/>
            <a:gdLst>
              <a:gd name="connsiteX0" fmla="*/ 211141 w 216986"/>
              <a:gd name="connsiteY0" fmla="*/ 196119 h 439480"/>
              <a:gd name="connsiteX1" fmla="*/ 216410 w 216986"/>
              <a:gd name="connsiteY1" fmla="*/ 175431 h 439480"/>
              <a:gd name="connsiteX2" fmla="*/ 207823 w 216986"/>
              <a:gd name="connsiteY2" fmla="*/ 156955 h 439480"/>
              <a:gd name="connsiteX3" fmla="*/ 185313 w 216986"/>
              <a:gd name="connsiteY3" fmla="*/ 147977 h 439480"/>
              <a:gd name="connsiteX4" fmla="*/ 185313 w 216986"/>
              <a:gd name="connsiteY4" fmla="*/ 147977 h 439480"/>
              <a:gd name="connsiteX5" fmla="*/ 135870 w 216986"/>
              <a:gd name="connsiteY5" fmla="*/ 149148 h 439480"/>
              <a:gd name="connsiteX6" fmla="*/ 134569 w 216986"/>
              <a:gd name="connsiteY6" fmla="*/ 31330 h 439480"/>
              <a:gd name="connsiteX7" fmla="*/ 123379 w 216986"/>
              <a:gd name="connsiteY7" fmla="*/ 6738 h 439480"/>
              <a:gd name="connsiteX8" fmla="*/ 82458 w 216986"/>
              <a:gd name="connsiteY8" fmla="*/ 6738 h 439480"/>
              <a:gd name="connsiteX9" fmla="*/ 72049 w 216986"/>
              <a:gd name="connsiteY9" fmla="*/ 31200 h 439480"/>
              <a:gd name="connsiteX10" fmla="*/ 73350 w 216986"/>
              <a:gd name="connsiteY10" fmla="*/ 150254 h 439480"/>
              <a:gd name="connsiteX11" fmla="*/ 30608 w 216986"/>
              <a:gd name="connsiteY11" fmla="*/ 151425 h 439480"/>
              <a:gd name="connsiteX12" fmla="*/ 6341 w 216986"/>
              <a:gd name="connsiteY12" fmla="*/ 161899 h 439480"/>
              <a:gd name="connsiteX13" fmla="*/ -165 w 216986"/>
              <a:gd name="connsiteY13" fmla="*/ 183173 h 439480"/>
              <a:gd name="connsiteX14" fmla="*/ 9854 w 216986"/>
              <a:gd name="connsiteY14" fmla="*/ 201844 h 439480"/>
              <a:gd name="connsiteX15" fmla="*/ 33079 w 216986"/>
              <a:gd name="connsiteY15" fmla="*/ 210237 h 439480"/>
              <a:gd name="connsiteX16" fmla="*/ 33079 w 216986"/>
              <a:gd name="connsiteY16" fmla="*/ 210237 h 439480"/>
              <a:gd name="connsiteX17" fmla="*/ 74456 w 216986"/>
              <a:gd name="connsiteY17" fmla="*/ 209651 h 439480"/>
              <a:gd name="connsiteX18" fmla="*/ 77253 w 216986"/>
              <a:gd name="connsiteY18" fmla="*/ 410482 h 439480"/>
              <a:gd name="connsiteX19" fmla="*/ 77253 w 216986"/>
              <a:gd name="connsiteY19" fmla="*/ 411458 h 439480"/>
              <a:gd name="connsiteX20" fmla="*/ 90265 w 216986"/>
              <a:gd name="connsiteY20" fmla="*/ 433252 h 439480"/>
              <a:gd name="connsiteX21" fmla="*/ 109457 w 216986"/>
              <a:gd name="connsiteY21" fmla="*/ 438977 h 439480"/>
              <a:gd name="connsiteX22" fmla="*/ 128583 w 216986"/>
              <a:gd name="connsiteY22" fmla="*/ 432862 h 439480"/>
              <a:gd name="connsiteX23" fmla="*/ 139903 w 216986"/>
              <a:gd name="connsiteY23" fmla="*/ 411523 h 439480"/>
              <a:gd name="connsiteX24" fmla="*/ 139903 w 216986"/>
              <a:gd name="connsiteY24" fmla="*/ 410807 h 439480"/>
              <a:gd name="connsiteX25" fmla="*/ 137106 w 216986"/>
              <a:gd name="connsiteY25" fmla="*/ 207699 h 439480"/>
              <a:gd name="connsiteX26" fmla="*/ 188761 w 216986"/>
              <a:gd name="connsiteY26" fmla="*/ 206528 h 439480"/>
              <a:gd name="connsiteX27" fmla="*/ 211141 w 216986"/>
              <a:gd name="connsiteY27" fmla="*/ 196119 h 439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16986" h="439480">
                <a:moveTo>
                  <a:pt x="211141" y="196119"/>
                </a:moveTo>
                <a:cubicBezTo>
                  <a:pt x="215441" y="190134"/>
                  <a:pt x="217321" y="182743"/>
                  <a:pt x="216410" y="175431"/>
                </a:cubicBezTo>
                <a:cubicBezTo>
                  <a:pt x="215604" y="168509"/>
                  <a:pt x="212591" y="162036"/>
                  <a:pt x="207823" y="156955"/>
                </a:cubicBezTo>
                <a:cubicBezTo>
                  <a:pt x="201968" y="150852"/>
                  <a:pt x="193764" y="147580"/>
                  <a:pt x="185313" y="147977"/>
                </a:cubicBezTo>
                <a:lnTo>
                  <a:pt x="185313" y="147977"/>
                </a:lnTo>
                <a:lnTo>
                  <a:pt x="135870" y="149148"/>
                </a:lnTo>
                <a:lnTo>
                  <a:pt x="134569" y="31330"/>
                </a:lnTo>
                <a:cubicBezTo>
                  <a:pt x="135095" y="21792"/>
                  <a:pt x="130912" y="12606"/>
                  <a:pt x="123379" y="6738"/>
                </a:cubicBezTo>
                <a:cubicBezTo>
                  <a:pt x="111447" y="-2916"/>
                  <a:pt x="94389" y="-2916"/>
                  <a:pt x="82458" y="6738"/>
                </a:cubicBezTo>
                <a:cubicBezTo>
                  <a:pt x="75327" y="12795"/>
                  <a:pt x="71469" y="21857"/>
                  <a:pt x="72049" y="31200"/>
                </a:cubicBezTo>
                <a:lnTo>
                  <a:pt x="73350" y="150254"/>
                </a:lnTo>
                <a:lnTo>
                  <a:pt x="30608" y="151425"/>
                </a:lnTo>
                <a:cubicBezTo>
                  <a:pt x="21311" y="150846"/>
                  <a:pt x="12300" y="154736"/>
                  <a:pt x="6341" y="161899"/>
                </a:cubicBezTo>
                <a:cubicBezTo>
                  <a:pt x="1299" y="167767"/>
                  <a:pt x="-1063" y="175483"/>
                  <a:pt x="-165" y="183173"/>
                </a:cubicBezTo>
                <a:cubicBezTo>
                  <a:pt x="766" y="190420"/>
                  <a:pt x="4331" y="197069"/>
                  <a:pt x="9854" y="201844"/>
                </a:cubicBezTo>
                <a:cubicBezTo>
                  <a:pt x="16191" y="207589"/>
                  <a:pt x="24537" y="210601"/>
                  <a:pt x="33079" y="210237"/>
                </a:cubicBezTo>
                <a:lnTo>
                  <a:pt x="33079" y="210237"/>
                </a:lnTo>
                <a:lnTo>
                  <a:pt x="74456" y="209651"/>
                </a:lnTo>
                <a:lnTo>
                  <a:pt x="77253" y="410482"/>
                </a:lnTo>
                <a:lnTo>
                  <a:pt x="77253" y="411458"/>
                </a:lnTo>
                <a:cubicBezTo>
                  <a:pt x="77715" y="420429"/>
                  <a:pt x="82588" y="428588"/>
                  <a:pt x="90265" y="433252"/>
                </a:cubicBezTo>
                <a:cubicBezTo>
                  <a:pt x="95977" y="436973"/>
                  <a:pt x="102638" y="438958"/>
                  <a:pt x="109457" y="438977"/>
                </a:cubicBezTo>
                <a:cubicBezTo>
                  <a:pt x="116320" y="439010"/>
                  <a:pt x="123014" y="436869"/>
                  <a:pt x="128583" y="432862"/>
                </a:cubicBezTo>
                <a:cubicBezTo>
                  <a:pt x="135356" y="427800"/>
                  <a:pt x="139506" y="419967"/>
                  <a:pt x="139903" y="411523"/>
                </a:cubicBezTo>
                <a:lnTo>
                  <a:pt x="139903" y="410807"/>
                </a:lnTo>
                <a:lnTo>
                  <a:pt x="137106" y="207699"/>
                </a:lnTo>
                <a:lnTo>
                  <a:pt x="188761" y="206528"/>
                </a:lnTo>
                <a:cubicBezTo>
                  <a:pt x="197498" y="207042"/>
                  <a:pt x="205903" y="203132"/>
                  <a:pt x="211141" y="196119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DD0021DC-6F51-4DB1-B695-7C9415332956}"/>
              </a:ext>
            </a:extLst>
          </p:cNvPr>
          <p:cNvSpPr/>
          <p:nvPr/>
        </p:nvSpPr>
        <p:spPr>
          <a:xfrm>
            <a:off x="3782571" y="828913"/>
            <a:ext cx="205557" cy="65544"/>
          </a:xfrm>
          <a:custGeom>
            <a:avLst/>
            <a:gdLst>
              <a:gd name="connsiteX0" fmla="*/ 174391 w 205557"/>
              <a:gd name="connsiteY0" fmla="*/ -482 h 65544"/>
              <a:gd name="connsiteX1" fmla="*/ 174391 w 205557"/>
              <a:gd name="connsiteY1" fmla="*/ -482 h 65544"/>
              <a:gd name="connsiteX2" fmla="*/ 31266 w 205557"/>
              <a:gd name="connsiteY2" fmla="*/ 2511 h 65544"/>
              <a:gd name="connsiteX3" fmla="*/ 6674 w 205557"/>
              <a:gd name="connsiteY3" fmla="*/ 13701 h 65544"/>
              <a:gd name="connsiteX4" fmla="*/ -352 w 205557"/>
              <a:gd name="connsiteY4" fmla="*/ 34128 h 65544"/>
              <a:gd name="connsiteX5" fmla="*/ 8301 w 205557"/>
              <a:gd name="connsiteY5" fmla="*/ 55337 h 65544"/>
              <a:gd name="connsiteX6" fmla="*/ 31981 w 205557"/>
              <a:gd name="connsiteY6" fmla="*/ 65030 h 65544"/>
              <a:gd name="connsiteX7" fmla="*/ 31981 w 205557"/>
              <a:gd name="connsiteY7" fmla="*/ 65030 h 65544"/>
              <a:gd name="connsiteX8" fmla="*/ 175107 w 205557"/>
              <a:gd name="connsiteY8" fmla="*/ 62038 h 65544"/>
              <a:gd name="connsiteX9" fmla="*/ 198658 w 205557"/>
              <a:gd name="connsiteY9" fmla="*/ 51109 h 65544"/>
              <a:gd name="connsiteX10" fmla="*/ 205163 w 205557"/>
              <a:gd name="connsiteY10" fmla="*/ 30095 h 65544"/>
              <a:gd name="connsiteX11" fmla="*/ 197487 w 205557"/>
              <a:gd name="connsiteY11" fmla="*/ 9992 h 65544"/>
              <a:gd name="connsiteX12" fmla="*/ 174391 w 205557"/>
              <a:gd name="connsiteY12" fmla="*/ -482 h 65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05557" h="65544">
                <a:moveTo>
                  <a:pt x="174391" y="-482"/>
                </a:moveTo>
                <a:lnTo>
                  <a:pt x="174391" y="-482"/>
                </a:lnTo>
                <a:lnTo>
                  <a:pt x="31266" y="2511"/>
                </a:lnTo>
                <a:cubicBezTo>
                  <a:pt x="21722" y="1951"/>
                  <a:pt x="12523" y="6141"/>
                  <a:pt x="6674" y="13701"/>
                </a:cubicBezTo>
                <a:cubicBezTo>
                  <a:pt x="2140" y="19549"/>
                  <a:pt x="-332" y="26732"/>
                  <a:pt x="-352" y="34128"/>
                </a:cubicBezTo>
                <a:cubicBezTo>
                  <a:pt x="-287" y="42046"/>
                  <a:pt x="2810" y="49631"/>
                  <a:pt x="8301" y="55337"/>
                </a:cubicBezTo>
                <a:cubicBezTo>
                  <a:pt x="14481" y="61752"/>
                  <a:pt x="23075" y="65271"/>
                  <a:pt x="31981" y="65030"/>
                </a:cubicBezTo>
                <a:lnTo>
                  <a:pt x="31981" y="65030"/>
                </a:lnTo>
                <a:lnTo>
                  <a:pt x="175107" y="62038"/>
                </a:lnTo>
                <a:cubicBezTo>
                  <a:pt x="184293" y="62571"/>
                  <a:pt x="193134" y="58466"/>
                  <a:pt x="198658" y="51109"/>
                </a:cubicBezTo>
                <a:cubicBezTo>
                  <a:pt x="203250" y="45097"/>
                  <a:pt x="205554" y="37648"/>
                  <a:pt x="205163" y="30095"/>
                </a:cubicBezTo>
                <a:cubicBezTo>
                  <a:pt x="204812" y="22750"/>
                  <a:pt x="202125" y="15704"/>
                  <a:pt x="197487" y="9992"/>
                </a:cubicBezTo>
                <a:cubicBezTo>
                  <a:pt x="191872" y="3057"/>
                  <a:pt x="183310" y="-827"/>
                  <a:pt x="174391" y="-482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B4B94935-6F8B-4801-AB1E-27B7F867D91A}"/>
              </a:ext>
            </a:extLst>
          </p:cNvPr>
          <p:cNvSpPr/>
          <p:nvPr/>
        </p:nvSpPr>
        <p:spPr>
          <a:xfrm>
            <a:off x="3993095" y="761509"/>
            <a:ext cx="262406" cy="296636"/>
          </a:xfrm>
          <a:custGeom>
            <a:avLst/>
            <a:gdLst>
              <a:gd name="connsiteX0" fmla="*/ 250053 w 262406"/>
              <a:gd name="connsiteY0" fmla="*/ 184090 h 296636"/>
              <a:gd name="connsiteX1" fmla="*/ 206400 w 262406"/>
              <a:gd name="connsiteY1" fmla="*/ 188904 h 296636"/>
              <a:gd name="connsiteX2" fmla="*/ 162291 w 262406"/>
              <a:gd name="connsiteY2" fmla="*/ 223514 h 296636"/>
              <a:gd name="connsiteX3" fmla="*/ 120850 w 262406"/>
              <a:gd name="connsiteY3" fmla="*/ 233078 h 296636"/>
              <a:gd name="connsiteX4" fmla="*/ 97494 w 262406"/>
              <a:gd name="connsiteY4" fmla="*/ 226572 h 296636"/>
              <a:gd name="connsiteX5" fmla="*/ 77977 w 262406"/>
              <a:gd name="connsiteY5" fmla="*/ 207055 h 296636"/>
              <a:gd name="connsiteX6" fmla="*/ 64965 w 262406"/>
              <a:gd name="connsiteY6" fmla="*/ 177910 h 296636"/>
              <a:gd name="connsiteX7" fmla="*/ 59501 w 262406"/>
              <a:gd name="connsiteY7" fmla="*/ 143234 h 296636"/>
              <a:gd name="connsiteX8" fmla="*/ 61518 w 262406"/>
              <a:gd name="connsiteY8" fmla="*/ 113828 h 296636"/>
              <a:gd name="connsiteX9" fmla="*/ 70235 w 262406"/>
              <a:gd name="connsiteY9" fmla="*/ 88586 h 296636"/>
              <a:gd name="connsiteX10" fmla="*/ 85328 w 262406"/>
              <a:gd name="connsiteY10" fmla="*/ 70045 h 296636"/>
              <a:gd name="connsiteX11" fmla="*/ 107968 w 262406"/>
              <a:gd name="connsiteY11" fmla="*/ 60482 h 296636"/>
              <a:gd name="connsiteX12" fmla="*/ 140497 w 262406"/>
              <a:gd name="connsiteY12" fmla="*/ 65361 h 296636"/>
              <a:gd name="connsiteX13" fmla="*/ 161836 w 262406"/>
              <a:gd name="connsiteY13" fmla="*/ 95157 h 296636"/>
              <a:gd name="connsiteX14" fmla="*/ 177189 w 262406"/>
              <a:gd name="connsiteY14" fmla="*/ 113113 h 296636"/>
              <a:gd name="connsiteX15" fmla="*/ 215313 w 262406"/>
              <a:gd name="connsiteY15" fmla="*/ 104200 h 296636"/>
              <a:gd name="connsiteX16" fmla="*/ 219541 w 262406"/>
              <a:gd name="connsiteY16" fmla="*/ 79478 h 296636"/>
              <a:gd name="connsiteX17" fmla="*/ 201260 w 262406"/>
              <a:gd name="connsiteY17" fmla="*/ 40444 h 296636"/>
              <a:gd name="connsiteX18" fmla="*/ 173220 w 262406"/>
              <a:gd name="connsiteY18" fmla="*/ 14421 h 296636"/>
              <a:gd name="connsiteX19" fmla="*/ 138025 w 262406"/>
              <a:gd name="connsiteY19" fmla="*/ 1410 h 296636"/>
              <a:gd name="connsiteX20" fmla="*/ 100877 w 262406"/>
              <a:gd name="connsiteY20" fmla="*/ 564 h 296636"/>
              <a:gd name="connsiteX21" fmla="*/ 100877 w 262406"/>
              <a:gd name="connsiteY21" fmla="*/ 564 h 296636"/>
              <a:gd name="connsiteX22" fmla="*/ 53386 w 262406"/>
              <a:gd name="connsiteY22" fmla="*/ 19301 h 296636"/>
              <a:gd name="connsiteX23" fmla="*/ 21963 w 262406"/>
              <a:gd name="connsiteY23" fmla="*/ 54106 h 296636"/>
              <a:gd name="connsiteX24" fmla="*/ 4788 w 262406"/>
              <a:gd name="connsiteY24" fmla="*/ 98150 h 296636"/>
              <a:gd name="connsiteX25" fmla="*/ -352 w 262406"/>
              <a:gd name="connsiteY25" fmla="*/ 145316 h 296636"/>
              <a:gd name="connsiteX26" fmla="*/ 6804 w 262406"/>
              <a:gd name="connsiteY26" fmla="*/ 199379 h 296636"/>
              <a:gd name="connsiteX27" fmla="*/ 29314 w 262406"/>
              <a:gd name="connsiteY27" fmla="*/ 247260 h 296636"/>
              <a:gd name="connsiteX28" fmla="*/ 67503 w 262406"/>
              <a:gd name="connsiteY28" fmla="*/ 282131 h 296636"/>
              <a:gd name="connsiteX29" fmla="*/ 121435 w 262406"/>
              <a:gd name="connsiteY29" fmla="*/ 296118 h 296636"/>
              <a:gd name="connsiteX30" fmla="*/ 154939 w 262406"/>
              <a:gd name="connsiteY30" fmla="*/ 292020 h 296636"/>
              <a:gd name="connsiteX31" fmla="*/ 190721 w 262406"/>
              <a:gd name="connsiteY31" fmla="*/ 279008 h 296636"/>
              <a:gd name="connsiteX32" fmla="*/ 225526 w 262406"/>
              <a:gd name="connsiteY32" fmla="*/ 257540 h 296636"/>
              <a:gd name="connsiteX33" fmla="*/ 255322 w 262406"/>
              <a:gd name="connsiteY33" fmla="*/ 226117 h 296636"/>
              <a:gd name="connsiteX34" fmla="*/ 261438 w 262406"/>
              <a:gd name="connsiteY34" fmla="*/ 202046 h 296636"/>
              <a:gd name="connsiteX35" fmla="*/ 250053 w 262406"/>
              <a:gd name="connsiteY35" fmla="*/ 184090 h 296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62406" h="296636">
                <a:moveTo>
                  <a:pt x="250053" y="184090"/>
                </a:moveTo>
                <a:cubicBezTo>
                  <a:pt x="236567" y="173714"/>
                  <a:pt x="217297" y="175841"/>
                  <a:pt x="206400" y="188904"/>
                </a:cubicBezTo>
                <a:cubicBezTo>
                  <a:pt x="194039" y="203152"/>
                  <a:pt x="179069" y="214901"/>
                  <a:pt x="162291" y="223514"/>
                </a:cubicBezTo>
                <a:cubicBezTo>
                  <a:pt x="149436" y="229949"/>
                  <a:pt x="135227" y="233228"/>
                  <a:pt x="120850" y="233078"/>
                </a:cubicBezTo>
                <a:cubicBezTo>
                  <a:pt x="112587" y="233325"/>
                  <a:pt x="104442" y="231055"/>
                  <a:pt x="97494" y="226572"/>
                </a:cubicBezTo>
                <a:cubicBezTo>
                  <a:pt x="89772" y="221407"/>
                  <a:pt x="83136" y="214778"/>
                  <a:pt x="77977" y="207055"/>
                </a:cubicBezTo>
                <a:cubicBezTo>
                  <a:pt x="72135" y="198084"/>
                  <a:pt x="67743" y="188247"/>
                  <a:pt x="64965" y="177910"/>
                </a:cubicBezTo>
                <a:cubicBezTo>
                  <a:pt x="61758" y="166616"/>
                  <a:pt x="59924" y="154971"/>
                  <a:pt x="59501" y="143234"/>
                </a:cubicBezTo>
                <a:cubicBezTo>
                  <a:pt x="59032" y="133384"/>
                  <a:pt x="59709" y="123522"/>
                  <a:pt x="61518" y="113828"/>
                </a:cubicBezTo>
                <a:cubicBezTo>
                  <a:pt x="63046" y="105000"/>
                  <a:pt x="65994" y="96478"/>
                  <a:pt x="70235" y="88586"/>
                </a:cubicBezTo>
                <a:cubicBezTo>
                  <a:pt x="74041" y="81502"/>
                  <a:pt x="79161" y="75211"/>
                  <a:pt x="85328" y="70045"/>
                </a:cubicBezTo>
                <a:cubicBezTo>
                  <a:pt x="91899" y="64918"/>
                  <a:pt x="99712" y="61620"/>
                  <a:pt x="107968" y="60482"/>
                </a:cubicBezTo>
                <a:cubicBezTo>
                  <a:pt x="119002" y="57301"/>
                  <a:pt x="130881" y="59083"/>
                  <a:pt x="140497" y="65361"/>
                </a:cubicBezTo>
                <a:cubicBezTo>
                  <a:pt x="150412" y="72953"/>
                  <a:pt x="157835" y="83330"/>
                  <a:pt x="161836" y="95157"/>
                </a:cubicBezTo>
                <a:cubicBezTo>
                  <a:pt x="164113" y="103081"/>
                  <a:pt x="169714" y="109632"/>
                  <a:pt x="177189" y="113113"/>
                </a:cubicBezTo>
                <a:cubicBezTo>
                  <a:pt x="190376" y="119788"/>
                  <a:pt x="206452" y="116027"/>
                  <a:pt x="215313" y="104200"/>
                </a:cubicBezTo>
                <a:cubicBezTo>
                  <a:pt x="220693" y="97154"/>
                  <a:pt x="222273" y="87916"/>
                  <a:pt x="219541" y="79478"/>
                </a:cubicBezTo>
                <a:cubicBezTo>
                  <a:pt x="216126" y="65374"/>
                  <a:pt x="209913" y="52096"/>
                  <a:pt x="201260" y="40444"/>
                </a:cubicBezTo>
                <a:cubicBezTo>
                  <a:pt x="193564" y="30146"/>
                  <a:pt x="184059" y="21330"/>
                  <a:pt x="173220" y="14421"/>
                </a:cubicBezTo>
                <a:cubicBezTo>
                  <a:pt x="162414" y="7896"/>
                  <a:pt x="150477" y="3479"/>
                  <a:pt x="138025" y="1410"/>
                </a:cubicBezTo>
                <a:cubicBezTo>
                  <a:pt x="125762" y="-815"/>
                  <a:pt x="113225" y="-1101"/>
                  <a:pt x="100877" y="564"/>
                </a:cubicBezTo>
                <a:lnTo>
                  <a:pt x="100877" y="564"/>
                </a:lnTo>
                <a:cubicBezTo>
                  <a:pt x="83754" y="2835"/>
                  <a:pt x="67444" y="9269"/>
                  <a:pt x="53386" y="19301"/>
                </a:cubicBezTo>
                <a:cubicBezTo>
                  <a:pt x="40674" y="28662"/>
                  <a:pt x="29985" y="40503"/>
                  <a:pt x="21963" y="54106"/>
                </a:cubicBezTo>
                <a:cubicBezTo>
                  <a:pt x="13928" y="67781"/>
                  <a:pt x="8132" y="82647"/>
                  <a:pt x="4788" y="98150"/>
                </a:cubicBezTo>
                <a:cubicBezTo>
                  <a:pt x="1386" y="113640"/>
                  <a:pt x="-332" y="129455"/>
                  <a:pt x="-352" y="145316"/>
                </a:cubicBezTo>
                <a:cubicBezTo>
                  <a:pt x="-371" y="163578"/>
                  <a:pt x="2036" y="181755"/>
                  <a:pt x="6804" y="199379"/>
                </a:cubicBezTo>
                <a:cubicBezTo>
                  <a:pt x="11365" y="216566"/>
                  <a:pt x="18990" y="232785"/>
                  <a:pt x="29314" y="247260"/>
                </a:cubicBezTo>
                <a:cubicBezTo>
                  <a:pt x="39470" y="261423"/>
                  <a:pt x="52475" y="273303"/>
                  <a:pt x="67503" y="282131"/>
                </a:cubicBezTo>
                <a:cubicBezTo>
                  <a:pt x="83878" y="291610"/>
                  <a:pt x="102523" y="296444"/>
                  <a:pt x="121435" y="296118"/>
                </a:cubicBezTo>
                <a:cubicBezTo>
                  <a:pt x="132723" y="296021"/>
                  <a:pt x="143964" y="294648"/>
                  <a:pt x="154939" y="292020"/>
                </a:cubicBezTo>
                <a:cubicBezTo>
                  <a:pt x="167307" y="289001"/>
                  <a:pt x="179303" y="284636"/>
                  <a:pt x="190721" y="279008"/>
                </a:cubicBezTo>
                <a:cubicBezTo>
                  <a:pt x="203062" y="273120"/>
                  <a:pt x="214727" y="265925"/>
                  <a:pt x="225526" y="257540"/>
                </a:cubicBezTo>
                <a:cubicBezTo>
                  <a:pt x="236833" y="248464"/>
                  <a:pt x="246859" y="237892"/>
                  <a:pt x="255322" y="226117"/>
                </a:cubicBezTo>
                <a:cubicBezTo>
                  <a:pt x="260995" y="219481"/>
                  <a:pt x="263260" y="210581"/>
                  <a:pt x="261438" y="202046"/>
                </a:cubicBezTo>
                <a:cubicBezTo>
                  <a:pt x="259838" y="194922"/>
                  <a:pt x="255810" y="188579"/>
                  <a:pt x="250053" y="184090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FFCEFE57-4D0A-4A65-BE93-78D227FD4FAA}"/>
              </a:ext>
            </a:extLst>
          </p:cNvPr>
          <p:cNvSpPr/>
          <p:nvPr/>
        </p:nvSpPr>
        <p:spPr>
          <a:xfrm>
            <a:off x="4266909" y="754963"/>
            <a:ext cx="269295" cy="304142"/>
          </a:xfrm>
          <a:custGeom>
            <a:avLst/>
            <a:gdLst>
              <a:gd name="connsiteX0" fmla="*/ 254488 w 269295"/>
              <a:gd name="connsiteY0" fmla="*/ 184455 h 304142"/>
              <a:gd name="connsiteX1" fmla="*/ 232954 w 269295"/>
              <a:gd name="connsiteY1" fmla="*/ 179316 h 304142"/>
              <a:gd name="connsiteX2" fmla="*/ 211095 w 269295"/>
              <a:gd name="connsiteY2" fmla="*/ 191091 h 304142"/>
              <a:gd name="connsiteX3" fmla="*/ 210640 w 269295"/>
              <a:gd name="connsiteY3" fmla="*/ 191677 h 304142"/>
              <a:gd name="connsiteX4" fmla="*/ 175769 w 269295"/>
              <a:gd name="connsiteY4" fmla="*/ 226287 h 304142"/>
              <a:gd name="connsiteX5" fmla="*/ 139402 w 269295"/>
              <a:gd name="connsiteY5" fmla="*/ 240599 h 304142"/>
              <a:gd name="connsiteX6" fmla="*/ 110257 w 269295"/>
              <a:gd name="connsiteY6" fmla="*/ 239233 h 304142"/>
              <a:gd name="connsiteX7" fmla="*/ 86836 w 269295"/>
              <a:gd name="connsiteY7" fmla="*/ 225051 h 304142"/>
              <a:gd name="connsiteX8" fmla="*/ 70637 w 269295"/>
              <a:gd name="connsiteY8" fmla="*/ 200134 h 304142"/>
              <a:gd name="connsiteX9" fmla="*/ 64131 w 269295"/>
              <a:gd name="connsiteY9" fmla="*/ 178990 h 304142"/>
              <a:gd name="connsiteX10" fmla="*/ 94838 w 269295"/>
              <a:gd name="connsiteY10" fmla="*/ 176128 h 304142"/>
              <a:gd name="connsiteX11" fmla="*/ 153389 w 269295"/>
              <a:gd name="connsiteY11" fmla="*/ 168581 h 304142"/>
              <a:gd name="connsiteX12" fmla="*/ 209533 w 269295"/>
              <a:gd name="connsiteY12" fmla="*/ 158758 h 304142"/>
              <a:gd name="connsiteX13" fmla="*/ 249544 w 269295"/>
              <a:gd name="connsiteY13" fmla="*/ 146137 h 304142"/>
              <a:gd name="connsiteX14" fmla="*/ 249544 w 269295"/>
              <a:gd name="connsiteY14" fmla="*/ 146137 h 304142"/>
              <a:gd name="connsiteX15" fmla="*/ 261709 w 269295"/>
              <a:gd name="connsiteY15" fmla="*/ 116080 h 304142"/>
              <a:gd name="connsiteX16" fmla="*/ 243558 w 269295"/>
              <a:gd name="connsiteY16" fmla="*/ 62668 h 304142"/>
              <a:gd name="connsiteX17" fmla="*/ 162432 w 269295"/>
              <a:gd name="connsiteY17" fmla="*/ 3467 h 304142"/>
              <a:gd name="connsiteX18" fmla="*/ 111428 w 269295"/>
              <a:gd name="connsiteY18" fmla="*/ 604 h 304142"/>
              <a:gd name="connsiteX19" fmla="*/ 58992 w 269295"/>
              <a:gd name="connsiteY19" fmla="*/ 20511 h 304142"/>
              <a:gd name="connsiteX20" fmla="*/ 24576 w 269295"/>
              <a:gd name="connsiteY20" fmla="*/ 57854 h 304142"/>
              <a:gd name="connsiteX21" fmla="*/ 5580 w 269295"/>
              <a:gd name="connsiteY21" fmla="*/ 105151 h 304142"/>
              <a:gd name="connsiteX22" fmla="*/ -340 w 269295"/>
              <a:gd name="connsiteY22" fmla="*/ 156546 h 304142"/>
              <a:gd name="connsiteX23" fmla="*/ 12085 w 269295"/>
              <a:gd name="connsiteY23" fmla="*/ 222644 h 304142"/>
              <a:gd name="connsiteX24" fmla="*/ 45460 w 269295"/>
              <a:gd name="connsiteY24" fmla="*/ 271501 h 304142"/>
              <a:gd name="connsiteX25" fmla="*/ 94708 w 269295"/>
              <a:gd name="connsiteY25" fmla="*/ 299086 h 304142"/>
              <a:gd name="connsiteX26" fmla="*/ 127887 w 269295"/>
              <a:gd name="connsiteY26" fmla="*/ 303639 h 304142"/>
              <a:gd name="connsiteX27" fmla="*/ 153324 w 269295"/>
              <a:gd name="connsiteY27" fmla="*/ 301168 h 304142"/>
              <a:gd name="connsiteX28" fmla="*/ 209338 w 269295"/>
              <a:gd name="connsiteY28" fmla="*/ 278658 h 304142"/>
              <a:gd name="connsiteX29" fmla="*/ 263921 w 269295"/>
              <a:gd name="connsiteY29" fmla="*/ 227068 h 304142"/>
              <a:gd name="connsiteX30" fmla="*/ 265287 w 269295"/>
              <a:gd name="connsiteY30" fmla="*/ 224921 h 304142"/>
              <a:gd name="connsiteX31" fmla="*/ 267369 w 269295"/>
              <a:gd name="connsiteY31" fmla="*/ 200980 h 304142"/>
              <a:gd name="connsiteX32" fmla="*/ 254488 w 269295"/>
              <a:gd name="connsiteY32" fmla="*/ 184455 h 304142"/>
              <a:gd name="connsiteX33" fmla="*/ 145908 w 269295"/>
              <a:gd name="connsiteY33" fmla="*/ 62799 h 304142"/>
              <a:gd name="connsiteX34" fmla="*/ 171085 w 269295"/>
              <a:gd name="connsiteY34" fmla="*/ 72167 h 304142"/>
              <a:gd name="connsiteX35" fmla="*/ 188910 w 269295"/>
              <a:gd name="connsiteY35" fmla="*/ 89081 h 304142"/>
              <a:gd name="connsiteX36" fmla="*/ 194310 w 269295"/>
              <a:gd name="connsiteY36" fmla="*/ 98385 h 304142"/>
              <a:gd name="connsiteX37" fmla="*/ 129253 w 269295"/>
              <a:gd name="connsiteY37" fmla="*/ 110941 h 304142"/>
              <a:gd name="connsiteX38" fmla="*/ 65953 w 269295"/>
              <a:gd name="connsiteY38" fmla="*/ 117446 h 304142"/>
              <a:gd name="connsiteX39" fmla="*/ 68620 w 269295"/>
              <a:gd name="connsiteY39" fmla="*/ 107428 h 304142"/>
              <a:gd name="connsiteX40" fmla="*/ 78313 w 269295"/>
              <a:gd name="connsiteY40" fmla="*/ 87585 h 304142"/>
              <a:gd name="connsiteX41" fmla="*/ 93667 w 269295"/>
              <a:gd name="connsiteY41" fmla="*/ 72297 h 304142"/>
              <a:gd name="connsiteX42" fmla="*/ 114225 w 269295"/>
              <a:gd name="connsiteY42" fmla="*/ 63774 h 304142"/>
              <a:gd name="connsiteX43" fmla="*/ 145908 w 269295"/>
              <a:gd name="connsiteY43" fmla="*/ 62799 h 3041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69295" h="304142">
                <a:moveTo>
                  <a:pt x="254488" y="184455"/>
                </a:moveTo>
                <a:cubicBezTo>
                  <a:pt x="248132" y="180278"/>
                  <a:pt x="240514" y="178457"/>
                  <a:pt x="232954" y="179316"/>
                </a:cubicBezTo>
                <a:cubicBezTo>
                  <a:pt x="224418" y="180272"/>
                  <a:pt x="216586" y="184487"/>
                  <a:pt x="211095" y="191091"/>
                </a:cubicBezTo>
                <a:lnTo>
                  <a:pt x="210640" y="191677"/>
                </a:lnTo>
                <a:cubicBezTo>
                  <a:pt x="200770" y="204857"/>
                  <a:pt x="189021" y="216515"/>
                  <a:pt x="175769" y="226287"/>
                </a:cubicBezTo>
                <a:cubicBezTo>
                  <a:pt x="164891" y="233762"/>
                  <a:pt x="152452" y="238654"/>
                  <a:pt x="139402" y="240599"/>
                </a:cubicBezTo>
                <a:cubicBezTo>
                  <a:pt x="129734" y="242733"/>
                  <a:pt x="119677" y="242265"/>
                  <a:pt x="110257" y="239233"/>
                </a:cubicBezTo>
                <a:cubicBezTo>
                  <a:pt x="101480" y="236332"/>
                  <a:pt x="93472" y="231485"/>
                  <a:pt x="86836" y="225051"/>
                </a:cubicBezTo>
                <a:cubicBezTo>
                  <a:pt x="79797" y="217940"/>
                  <a:pt x="74280" y="209456"/>
                  <a:pt x="70637" y="200134"/>
                </a:cubicBezTo>
                <a:cubicBezTo>
                  <a:pt x="67690" y="193348"/>
                  <a:pt x="65510" y="186257"/>
                  <a:pt x="64131" y="178990"/>
                </a:cubicBezTo>
                <a:cubicBezTo>
                  <a:pt x="72719" y="178340"/>
                  <a:pt x="82867" y="177364"/>
                  <a:pt x="94838" y="176128"/>
                </a:cubicBezTo>
                <a:cubicBezTo>
                  <a:pt x="113639" y="174111"/>
                  <a:pt x="133352" y="171574"/>
                  <a:pt x="153389" y="168581"/>
                </a:cubicBezTo>
                <a:cubicBezTo>
                  <a:pt x="173427" y="165589"/>
                  <a:pt x="192423" y="162076"/>
                  <a:pt x="209533" y="158758"/>
                </a:cubicBezTo>
                <a:cubicBezTo>
                  <a:pt x="223423" y="156572"/>
                  <a:pt x="236909" y="152317"/>
                  <a:pt x="249544" y="146137"/>
                </a:cubicBezTo>
                <a:lnTo>
                  <a:pt x="249544" y="146137"/>
                </a:lnTo>
                <a:cubicBezTo>
                  <a:pt x="255008" y="142819"/>
                  <a:pt x="263856" y="134621"/>
                  <a:pt x="261709" y="116080"/>
                </a:cubicBezTo>
                <a:cubicBezTo>
                  <a:pt x="259387" y="97220"/>
                  <a:pt x="253206" y="79037"/>
                  <a:pt x="243558" y="62668"/>
                </a:cubicBezTo>
                <a:cubicBezTo>
                  <a:pt x="225733" y="32690"/>
                  <a:pt x="196425" y="11299"/>
                  <a:pt x="162432" y="3467"/>
                </a:cubicBezTo>
                <a:cubicBezTo>
                  <a:pt x="145745" y="-567"/>
                  <a:pt x="128459" y="-1537"/>
                  <a:pt x="111428" y="604"/>
                </a:cubicBezTo>
                <a:cubicBezTo>
                  <a:pt x="92574" y="2803"/>
                  <a:pt x="74553" y="9640"/>
                  <a:pt x="58992" y="20511"/>
                </a:cubicBezTo>
                <a:cubicBezTo>
                  <a:pt x="45108" y="30504"/>
                  <a:pt x="33404" y="43203"/>
                  <a:pt x="24576" y="57854"/>
                </a:cubicBezTo>
                <a:cubicBezTo>
                  <a:pt x="15826" y="72538"/>
                  <a:pt x="9411" y="88496"/>
                  <a:pt x="5580" y="105151"/>
                </a:cubicBezTo>
                <a:cubicBezTo>
                  <a:pt x="1657" y="122000"/>
                  <a:pt x="-328" y="139247"/>
                  <a:pt x="-340" y="156546"/>
                </a:cubicBezTo>
                <a:cubicBezTo>
                  <a:pt x="-601" y="179186"/>
                  <a:pt x="3621" y="201649"/>
                  <a:pt x="12085" y="222644"/>
                </a:cubicBezTo>
                <a:cubicBezTo>
                  <a:pt x="19560" y="241146"/>
                  <a:pt x="30945" y="257814"/>
                  <a:pt x="45460" y="271501"/>
                </a:cubicBezTo>
                <a:cubicBezTo>
                  <a:pt x="59460" y="284467"/>
                  <a:pt x="76342" y="293920"/>
                  <a:pt x="94708" y="299086"/>
                </a:cubicBezTo>
                <a:cubicBezTo>
                  <a:pt x="105507" y="302111"/>
                  <a:pt x="116671" y="303646"/>
                  <a:pt x="127887" y="303639"/>
                </a:cubicBezTo>
                <a:cubicBezTo>
                  <a:pt x="136422" y="303607"/>
                  <a:pt x="144938" y="302781"/>
                  <a:pt x="153324" y="301168"/>
                </a:cubicBezTo>
                <a:cubicBezTo>
                  <a:pt x="173167" y="296997"/>
                  <a:pt x="192124" y="289379"/>
                  <a:pt x="209338" y="278658"/>
                </a:cubicBezTo>
                <a:cubicBezTo>
                  <a:pt x="230495" y="264892"/>
                  <a:pt x="248990" y="247417"/>
                  <a:pt x="263921" y="227068"/>
                </a:cubicBezTo>
                <a:lnTo>
                  <a:pt x="265287" y="224921"/>
                </a:lnTo>
                <a:cubicBezTo>
                  <a:pt x="269288" y="217582"/>
                  <a:pt x="270043" y="208904"/>
                  <a:pt x="267369" y="200980"/>
                </a:cubicBezTo>
                <a:cubicBezTo>
                  <a:pt x="265014" y="194201"/>
                  <a:pt x="260486" y="188391"/>
                  <a:pt x="254488" y="184455"/>
                </a:cubicBezTo>
                <a:close/>
                <a:moveTo>
                  <a:pt x="145908" y="62799"/>
                </a:moveTo>
                <a:cubicBezTo>
                  <a:pt x="154827" y="64269"/>
                  <a:pt x="163376" y="67450"/>
                  <a:pt x="171085" y="72167"/>
                </a:cubicBezTo>
                <a:cubicBezTo>
                  <a:pt x="178104" y="76545"/>
                  <a:pt x="184168" y="82303"/>
                  <a:pt x="188910" y="89081"/>
                </a:cubicBezTo>
                <a:cubicBezTo>
                  <a:pt x="190966" y="92029"/>
                  <a:pt x="192775" y="95138"/>
                  <a:pt x="194310" y="98385"/>
                </a:cubicBezTo>
                <a:cubicBezTo>
                  <a:pt x="172125" y="103069"/>
                  <a:pt x="150397" y="107297"/>
                  <a:pt x="129253" y="110941"/>
                </a:cubicBezTo>
                <a:cubicBezTo>
                  <a:pt x="108337" y="114616"/>
                  <a:pt x="87181" y="116789"/>
                  <a:pt x="65953" y="117446"/>
                </a:cubicBezTo>
                <a:cubicBezTo>
                  <a:pt x="66675" y="114064"/>
                  <a:pt x="67566" y="110719"/>
                  <a:pt x="68620" y="107428"/>
                </a:cubicBezTo>
                <a:cubicBezTo>
                  <a:pt x="70806" y="100349"/>
                  <a:pt x="74078" y="93655"/>
                  <a:pt x="78313" y="87585"/>
                </a:cubicBezTo>
                <a:cubicBezTo>
                  <a:pt x="82568" y="81691"/>
                  <a:pt x="87753" y="76525"/>
                  <a:pt x="93667" y="72297"/>
                </a:cubicBezTo>
                <a:cubicBezTo>
                  <a:pt x="99815" y="67997"/>
                  <a:pt x="106835" y="65088"/>
                  <a:pt x="114225" y="63774"/>
                </a:cubicBezTo>
                <a:cubicBezTo>
                  <a:pt x="124634" y="61478"/>
                  <a:pt x="135375" y="61146"/>
                  <a:pt x="145908" y="62799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185E2832-E8CA-495D-904E-546B6499C0AA}"/>
              </a:ext>
            </a:extLst>
          </p:cNvPr>
          <p:cNvSpPr/>
          <p:nvPr/>
        </p:nvSpPr>
        <p:spPr>
          <a:xfrm>
            <a:off x="4764477" y="759960"/>
            <a:ext cx="371069" cy="469724"/>
          </a:xfrm>
          <a:custGeom>
            <a:avLst/>
            <a:gdLst>
              <a:gd name="connsiteX0" fmla="*/ 356356 w 371069"/>
              <a:gd name="connsiteY0" fmla="*/ 367603 h 469724"/>
              <a:gd name="connsiteX1" fmla="*/ 333131 w 371069"/>
              <a:gd name="connsiteY1" fmla="*/ 366302 h 469724"/>
              <a:gd name="connsiteX2" fmla="*/ 313614 w 371069"/>
              <a:gd name="connsiteY2" fmla="*/ 385819 h 469724"/>
              <a:gd name="connsiteX3" fmla="*/ 297349 w 371069"/>
              <a:gd name="connsiteY3" fmla="*/ 405986 h 469724"/>
              <a:gd name="connsiteX4" fmla="*/ 283622 w 371069"/>
              <a:gd name="connsiteY4" fmla="*/ 410215 h 469724"/>
              <a:gd name="connsiteX5" fmla="*/ 271652 w 371069"/>
              <a:gd name="connsiteY5" fmla="*/ 402733 h 469724"/>
              <a:gd name="connsiteX6" fmla="*/ 261113 w 371069"/>
              <a:gd name="connsiteY6" fmla="*/ 379508 h 469724"/>
              <a:gd name="connsiteX7" fmla="*/ 253175 w 371069"/>
              <a:gd name="connsiteY7" fmla="*/ 309572 h 469724"/>
              <a:gd name="connsiteX8" fmla="*/ 252460 w 371069"/>
              <a:gd name="connsiteY8" fmla="*/ 238335 h 469724"/>
              <a:gd name="connsiteX9" fmla="*/ 252460 w 371069"/>
              <a:gd name="connsiteY9" fmla="*/ 194551 h 469724"/>
              <a:gd name="connsiteX10" fmla="*/ 252460 w 371069"/>
              <a:gd name="connsiteY10" fmla="*/ 149466 h 469724"/>
              <a:gd name="connsiteX11" fmla="*/ 253241 w 371069"/>
              <a:gd name="connsiteY11" fmla="*/ 97421 h 469724"/>
              <a:gd name="connsiteX12" fmla="*/ 253631 w 371069"/>
              <a:gd name="connsiteY12" fmla="*/ 31778 h 469724"/>
              <a:gd name="connsiteX13" fmla="*/ 253631 w 371069"/>
              <a:gd name="connsiteY13" fmla="*/ 30802 h 469724"/>
              <a:gd name="connsiteX14" fmla="*/ 243742 w 371069"/>
              <a:gd name="connsiteY14" fmla="*/ 7772 h 469724"/>
              <a:gd name="connsiteX15" fmla="*/ 203212 w 371069"/>
              <a:gd name="connsiteY15" fmla="*/ 7772 h 469724"/>
              <a:gd name="connsiteX16" fmla="*/ 193388 w 371069"/>
              <a:gd name="connsiteY16" fmla="*/ 30737 h 469724"/>
              <a:gd name="connsiteX17" fmla="*/ 193388 w 371069"/>
              <a:gd name="connsiteY17" fmla="*/ 44529 h 469724"/>
              <a:gd name="connsiteX18" fmla="*/ 123712 w 371069"/>
              <a:gd name="connsiteY18" fmla="*/ 26899 h 469724"/>
              <a:gd name="connsiteX19" fmla="*/ 69650 w 371069"/>
              <a:gd name="connsiteY19" fmla="*/ 38219 h 469724"/>
              <a:gd name="connsiteX20" fmla="*/ 30616 w 371069"/>
              <a:gd name="connsiteY20" fmla="*/ 68015 h 469724"/>
              <a:gd name="connsiteX21" fmla="*/ 7455 w 371069"/>
              <a:gd name="connsiteY21" fmla="*/ 109066 h 469724"/>
              <a:gd name="connsiteX22" fmla="*/ -352 w 371069"/>
              <a:gd name="connsiteY22" fmla="*/ 155387 h 469724"/>
              <a:gd name="connsiteX23" fmla="*/ 6935 w 371069"/>
              <a:gd name="connsiteY23" fmla="*/ 203204 h 469724"/>
              <a:gd name="connsiteX24" fmla="*/ 30290 w 371069"/>
              <a:gd name="connsiteY24" fmla="*/ 246141 h 469724"/>
              <a:gd name="connsiteX25" fmla="*/ 70496 w 371069"/>
              <a:gd name="connsiteY25" fmla="*/ 276328 h 469724"/>
              <a:gd name="connsiteX26" fmla="*/ 125924 w 371069"/>
              <a:gd name="connsiteY26" fmla="*/ 287647 h 469724"/>
              <a:gd name="connsiteX27" fmla="*/ 175497 w 371069"/>
              <a:gd name="connsiteY27" fmla="*/ 277759 h 469724"/>
              <a:gd name="connsiteX28" fmla="*/ 191892 w 371069"/>
              <a:gd name="connsiteY28" fmla="*/ 269237 h 469724"/>
              <a:gd name="connsiteX29" fmla="*/ 191892 w 371069"/>
              <a:gd name="connsiteY29" fmla="*/ 289990 h 469724"/>
              <a:gd name="connsiteX30" fmla="*/ 193388 w 371069"/>
              <a:gd name="connsiteY30" fmla="*/ 337741 h 469724"/>
              <a:gd name="connsiteX31" fmla="*/ 198658 w 371069"/>
              <a:gd name="connsiteY31" fmla="*/ 382436 h 469724"/>
              <a:gd name="connsiteX32" fmla="*/ 210563 w 371069"/>
              <a:gd name="connsiteY32" fmla="*/ 420234 h 469724"/>
              <a:gd name="connsiteX33" fmla="*/ 245434 w 371069"/>
              <a:gd name="connsiteY33" fmla="*/ 459789 h 469724"/>
              <a:gd name="connsiteX34" fmla="*/ 282126 w 371069"/>
              <a:gd name="connsiteY34" fmla="*/ 469222 h 469724"/>
              <a:gd name="connsiteX35" fmla="*/ 290909 w 371069"/>
              <a:gd name="connsiteY35" fmla="*/ 468701 h 469724"/>
              <a:gd name="connsiteX36" fmla="*/ 334887 w 371069"/>
              <a:gd name="connsiteY36" fmla="*/ 450551 h 469724"/>
              <a:gd name="connsiteX37" fmla="*/ 367416 w 371069"/>
              <a:gd name="connsiteY37" fmla="*/ 410801 h 469724"/>
              <a:gd name="connsiteX38" fmla="*/ 367416 w 371069"/>
              <a:gd name="connsiteY38" fmla="*/ 410085 h 469724"/>
              <a:gd name="connsiteX39" fmla="*/ 369302 w 371069"/>
              <a:gd name="connsiteY39" fmla="*/ 385168 h 469724"/>
              <a:gd name="connsiteX40" fmla="*/ 356356 w 371069"/>
              <a:gd name="connsiteY40" fmla="*/ 367603 h 469724"/>
              <a:gd name="connsiteX41" fmla="*/ 190135 w 371069"/>
              <a:gd name="connsiteY41" fmla="*/ 154866 h 469724"/>
              <a:gd name="connsiteX42" fmla="*/ 185907 w 371069"/>
              <a:gd name="connsiteY42" fmla="*/ 180889 h 469724"/>
              <a:gd name="connsiteX43" fmla="*/ 173936 w 371069"/>
              <a:gd name="connsiteY43" fmla="*/ 202813 h 469724"/>
              <a:gd name="connsiteX44" fmla="*/ 154419 w 371069"/>
              <a:gd name="connsiteY44" fmla="*/ 218362 h 469724"/>
              <a:gd name="connsiteX45" fmla="*/ 127485 w 371069"/>
              <a:gd name="connsiteY45" fmla="*/ 224868 h 469724"/>
              <a:gd name="connsiteX46" fmla="*/ 99316 w 371069"/>
              <a:gd name="connsiteY46" fmla="*/ 219468 h 469724"/>
              <a:gd name="connsiteX47" fmla="*/ 79213 w 371069"/>
              <a:gd name="connsiteY47" fmla="*/ 204440 h 469724"/>
              <a:gd name="connsiteX48" fmla="*/ 66852 w 371069"/>
              <a:gd name="connsiteY48" fmla="*/ 182385 h 469724"/>
              <a:gd name="connsiteX49" fmla="*/ 66852 w 371069"/>
              <a:gd name="connsiteY49" fmla="*/ 129364 h 469724"/>
              <a:gd name="connsiteX50" fmla="*/ 78367 w 371069"/>
              <a:gd name="connsiteY50" fmla="*/ 107765 h 469724"/>
              <a:gd name="connsiteX51" fmla="*/ 97169 w 371069"/>
              <a:gd name="connsiteY51" fmla="*/ 93127 h 469724"/>
              <a:gd name="connsiteX52" fmla="*/ 123842 w 371069"/>
              <a:gd name="connsiteY52" fmla="*/ 87727 h 469724"/>
              <a:gd name="connsiteX53" fmla="*/ 172050 w 371069"/>
              <a:gd name="connsiteY53" fmla="*/ 108546 h 469724"/>
              <a:gd name="connsiteX54" fmla="*/ 190135 w 371069"/>
              <a:gd name="connsiteY54" fmla="*/ 154866 h 469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371069" h="469724">
                <a:moveTo>
                  <a:pt x="356356" y="367603"/>
                </a:moveTo>
                <a:cubicBezTo>
                  <a:pt x="349226" y="363621"/>
                  <a:pt x="340658" y="363140"/>
                  <a:pt x="333131" y="366302"/>
                </a:cubicBezTo>
                <a:cubicBezTo>
                  <a:pt x="324303" y="369971"/>
                  <a:pt x="317283" y="376991"/>
                  <a:pt x="313614" y="385819"/>
                </a:cubicBezTo>
                <a:cubicBezTo>
                  <a:pt x="309899" y="393756"/>
                  <a:pt x="304317" y="400678"/>
                  <a:pt x="297349" y="405986"/>
                </a:cubicBezTo>
                <a:cubicBezTo>
                  <a:pt x="293478" y="409090"/>
                  <a:pt x="288566" y="410599"/>
                  <a:pt x="283622" y="410215"/>
                </a:cubicBezTo>
                <a:cubicBezTo>
                  <a:pt x="278840" y="409304"/>
                  <a:pt x="274566" y="406630"/>
                  <a:pt x="271652" y="402733"/>
                </a:cubicBezTo>
                <a:cubicBezTo>
                  <a:pt x="266408" y="395896"/>
                  <a:pt x="262804" y="387953"/>
                  <a:pt x="261113" y="379508"/>
                </a:cubicBezTo>
                <a:cubicBezTo>
                  <a:pt x="256292" y="356491"/>
                  <a:pt x="253638" y="333077"/>
                  <a:pt x="253175" y="309572"/>
                </a:cubicBezTo>
                <a:cubicBezTo>
                  <a:pt x="252720" y="285631"/>
                  <a:pt x="252460" y="261625"/>
                  <a:pt x="252460" y="238335"/>
                </a:cubicBezTo>
                <a:lnTo>
                  <a:pt x="252460" y="194551"/>
                </a:lnTo>
                <a:cubicBezTo>
                  <a:pt x="252460" y="180284"/>
                  <a:pt x="252460" y="165256"/>
                  <a:pt x="252460" y="149466"/>
                </a:cubicBezTo>
                <a:cubicBezTo>
                  <a:pt x="252460" y="133658"/>
                  <a:pt x="252980" y="116287"/>
                  <a:pt x="253241" y="97421"/>
                </a:cubicBezTo>
                <a:cubicBezTo>
                  <a:pt x="253501" y="78554"/>
                  <a:pt x="253631" y="56695"/>
                  <a:pt x="253631" y="31778"/>
                </a:cubicBezTo>
                <a:lnTo>
                  <a:pt x="253631" y="30802"/>
                </a:lnTo>
                <a:cubicBezTo>
                  <a:pt x="253397" y="22143"/>
                  <a:pt x="249858" y="13901"/>
                  <a:pt x="243742" y="7772"/>
                </a:cubicBezTo>
                <a:cubicBezTo>
                  <a:pt x="232487" y="-3261"/>
                  <a:pt x="214467" y="-3261"/>
                  <a:pt x="203212" y="7772"/>
                </a:cubicBezTo>
                <a:cubicBezTo>
                  <a:pt x="197175" y="13927"/>
                  <a:pt x="193668" y="22124"/>
                  <a:pt x="193388" y="30737"/>
                </a:cubicBezTo>
                <a:lnTo>
                  <a:pt x="193388" y="44529"/>
                </a:lnTo>
                <a:cubicBezTo>
                  <a:pt x="172583" y="31492"/>
                  <a:pt x="148213" y="25325"/>
                  <a:pt x="123712" y="26899"/>
                </a:cubicBezTo>
                <a:cubicBezTo>
                  <a:pt x="105067" y="26535"/>
                  <a:pt x="86584" y="30406"/>
                  <a:pt x="69650" y="38219"/>
                </a:cubicBezTo>
                <a:cubicBezTo>
                  <a:pt x="54680" y="45278"/>
                  <a:pt x="41376" y="55433"/>
                  <a:pt x="30616" y="68015"/>
                </a:cubicBezTo>
                <a:cubicBezTo>
                  <a:pt x="20434" y="80155"/>
                  <a:pt x="12582" y="94071"/>
                  <a:pt x="7455" y="109066"/>
                </a:cubicBezTo>
                <a:cubicBezTo>
                  <a:pt x="2264" y="123958"/>
                  <a:pt x="-371" y="139617"/>
                  <a:pt x="-352" y="155387"/>
                </a:cubicBezTo>
                <a:cubicBezTo>
                  <a:pt x="-332" y="171599"/>
                  <a:pt x="2121" y="187720"/>
                  <a:pt x="6935" y="203204"/>
                </a:cubicBezTo>
                <a:cubicBezTo>
                  <a:pt x="11743" y="218947"/>
                  <a:pt x="19686" y="233553"/>
                  <a:pt x="30290" y="246141"/>
                </a:cubicBezTo>
                <a:cubicBezTo>
                  <a:pt x="41324" y="259016"/>
                  <a:pt x="55051" y="269321"/>
                  <a:pt x="70496" y="276328"/>
                </a:cubicBezTo>
                <a:cubicBezTo>
                  <a:pt x="87924" y="284109"/>
                  <a:pt x="106843" y="287973"/>
                  <a:pt x="125924" y="287647"/>
                </a:cubicBezTo>
                <a:cubicBezTo>
                  <a:pt x="142962" y="287875"/>
                  <a:pt x="159851" y="284505"/>
                  <a:pt x="175497" y="277759"/>
                </a:cubicBezTo>
                <a:cubicBezTo>
                  <a:pt x="181131" y="275254"/>
                  <a:pt x="186609" y="272411"/>
                  <a:pt x="191892" y="269237"/>
                </a:cubicBezTo>
                <a:lnTo>
                  <a:pt x="191892" y="289990"/>
                </a:lnTo>
                <a:cubicBezTo>
                  <a:pt x="191892" y="306449"/>
                  <a:pt x="192412" y="322518"/>
                  <a:pt x="193388" y="337741"/>
                </a:cubicBezTo>
                <a:cubicBezTo>
                  <a:pt x="194279" y="352731"/>
                  <a:pt x="196042" y="367655"/>
                  <a:pt x="198658" y="382436"/>
                </a:cubicBezTo>
                <a:cubicBezTo>
                  <a:pt x="200720" y="395558"/>
                  <a:pt x="204734" y="408296"/>
                  <a:pt x="210563" y="420234"/>
                </a:cubicBezTo>
                <a:cubicBezTo>
                  <a:pt x="217446" y="436941"/>
                  <a:pt x="229723" y="450869"/>
                  <a:pt x="245434" y="459789"/>
                </a:cubicBezTo>
                <a:cubicBezTo>
                  <a:pt x="256695" y="465923"/>
                  <a:pt x="269303" y="469163"/>
                  <a:pt x="282126" y="469222"/>
                </a:cubicBezTo>
                <a:cubicBezTo>
                  <a:pt x="285060" y="469209"/>
                  <a:pt x="287994" y="469040"/>
                  <a:pt x="290909" y="468701"/>
                </a:cubicBezTo>
                <a:cubicBezTo>
                  <a:pt x="306932" y="466711"/>
                  <a:pt x="322123" y="460446"/>
                  <a:pt x="334887" y="450551"/>
                </a:cubicBezTo>
                <a:cubicBezTo>
                  <a:pt x="348790" y="440135"/>
                  <a:pt x="359954" y="426492"/>
                  <a:pt x="367416" y="410801"/>
                </a:cubicBezTo>
                <a:lnTo>
                  <a:pt x="367416" y="410085"/>
                </a:lnTo>
                <a:cubicBezTo>
                  <a:pt x="371033" y="402278"/>
                  <a:pt x="371703" y="393430"/>
                  <a:pt x="369302" y="385168"/>
                </a:cubicBezTo>
                <a:cubicBezTo>
                  <a:pt x="367390" y="377875"/>
                  <a:pt x="362757" y="371591"/>
                  <a:pt x="356356" y="367603"/>
                </a:cubicBezTo>
                <a:close/>
                <a:moveTo>
                  <a:pt x="190135" y="154866"/>
                </a:moveTo>
                <a:cubicBezTo>
                  <a:pt x="190161" y="163714"/>
                  <a:pt x="188737" y="172503"/>
                  <a:pt x="185907" y="180889"/>
                </a:cubicBezTo>
                <a:cubicBezTo>
                  <a:pt x="183272" y="188858"/>
                  <a:pt x="179212" y="196288"/>
                  <a:pt x="173936" y="202813"/>
                </a:cubicBezTo>
                <a:cubicBezTo>
                  <a:pt x="168562" y="209280"/>
                  <a:pt x="161920" y="214569"/>
                  <a:pt x="154419" y="218362"/>
                </a:cubicBezTo>
                <a:cubicBezTo>
                  <a:pt x="146027" y="222480"/>
                  <a:pt x="136828" y="224698"/>
                  <a:pt x="127485" y="224868"/>
                </a:cubicBezTo>
                <a:cubicBezTo>
                  <a:pt x="117811" y="225128"/>
                  <a:pt x="108202" y="223287"/>
                  <a:pt x="99316" y="219468"/>
                </a:cubicBezTo>
                <a:cubicBezTo>
                  <a:pt x="91652" y="215890"/>
                  <a:pt x="84808" y="210776"/>
                  <a:pt x="79213" y="204440"/>
                </a:cubicBezTo>
                <a:cubicBezTo>
                  <a:pt x="73592" y="198038"/>
                  <a:pt x="69377" y="190524"/>
                  <a:pt x="66852" y="182385"/>
                </a:cubicBezTo>
                <a:cubicBezTo>
                  <a:pt x="61433" y="165126"/>
                  <a:pt x="61433" y="146624"/>
                  <a:pt x="66852" y="129364"/>
                </a:cubicBezTo>
                <a:cubicBezTo>
                  <a:pt x="69279" y="121499"/>
                  <a:pt x="73189" y="114167"/>
                  <a:pt x="78367" y="107765"/>
                </a:cubicBezTo>
                <a:cubicBezTo>
                  <a:pt x="83474" y="101559"/>
                  <a:pt x="89896" y="96555"/>
                  <a:pt x="97169" y="93127"/>
                </a:cubicBezTo>
                <a:cubicBezTo>
                  <a:pt x="105535" y="89334"/>
                  <a:pt x="114656" y="87487"/>
                  <a:pt x="123842" y="87727"/>
                </a:cubicBezTo>
                <a:cubicBezTo>
                  <a:pt x="145441" y="88638"/>
                  <a:pt x="161250" y="95404"/>
                  <a:pt x="172050" y="108546"/>
                </a:cubicBezTo>
                <a:cubicBezTo>
                  <a:pt x="182998" y="121583"/>
                  <a:pt x="189355" y="137860"/>
                  <a:pt x="190135" y="154866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52F699A4-1E7A-42A2-B76E-8A6345EE8F09}"/>
              </a:ext>
            </a:extLst>
          </p:cNvPr>
          <p:cNvSpPr/>
          <p:nvPr/>
        </p:nvSpPr>
        <p:spPr>
          <a:xfrm>
            <a:off x="5061448" y="771918"/>
            <a:ext cx="248881" cy="292392"/>
          </a:xfrm>
          <a:custGeom>
            <a:avLst/>
            <a:gdLst>
              <a:gd name="connsiteX0" fmla="*/ 247724 w 248881"/>
              <a:gd name="connsiteY0" fmla="*/ 172380 h 292392"/>
              <a:gd name="connsiteX1" fmla="*/ 247724 w 248881"/>
              <a:gd name="connsiteY1" fmla="*/ 146357 h 292392"/>
              <a:gd name="connsiteX2" fmla="*/ 247399 w 248881"/>
              <a:gd name="connsiteY2" fmla="*/ 119944 h 292392"/>
              <a:gd name="connsiteX3" fmla="*/ 246618 w 248881"/>
              <a:gd name="connsiteY3" fmla="*/ 83967 h 292392"/>
              <a:gd name="connsiteX4" fmla="*/ 245513 w 248881"/>
              <a:gd name="connsiteY4" fmla="*/ 27237 h 292392"/>
              <a:gd name="connsiteX5" fmla="*/ 245513 w 248881"/>
              <a:gd name="connsiteY5" fmla="*/ 26327 h 292392"/>
              <a:gd name="connsiteX6" fmla="*/ 232501 w 248881"/>
              <a:gd name="connsiteY6" fmla="*/ 4597 h 292392"/>
              <a:gd name="connsiteX7" fmla="*/ 211488 w 248881"/>
              <a:gd name="connsiteY7" fmla="*/ -282 h 292392"/>
              <a:gd name="connsiteX8" fmla="*/ 192491 w 248881"/>
              <a:gd name="connsiteY8" fmla="*/ 7720 h 292392"/>
              <a:gd name="connsiteX9" fmla="*/ 182017 w 248881"/>
              <a:gd name="connsiteY9" fmla="*/ 30555 h 292392"/>
              <a:gd name="connsiteX10" fmla="*/ 182017 w 248881"/>
              <a:gd name="connsiteY10" fmla="*/ 61718 h 292392"/>
              <a:gd name="connsiteX11" fmla="*/ 164322 w 248881"/>
              <a:gd name="connsiteY11" fmla="*/ 185326 h 292392"/>
              <a:gd name="connsiteX12" fmla="*/ 116830 w 248881"/>
              <a:gd name="connsiteY12" fmla="*/ 222538 h 292392"/>
              <a:gd name="connsiteX13" fmla="*/ 86773 w 248881"/>
              <a:gd name="connsiteY13" fmla="*/ 208616 h 292392"/>
              <a:gd name="connsiteX14" fmla="*/ 69598 w 248881"/>
              <a:gd name="connsiteY14" fmla="*/ 164248 h 292392"/>
              <a:gd name="connsiteX15" fmla="*/ 63483 w 248881"/>
              <a:gd name="connsiteY15" fmla="*/ 100817 h 292392"/>
              <a:gd name="connsiteX16" fmla="*/ 61987 w 248881"/>
              <a:gd name="connsiteY16" fmla="*/ 32897 h 292392"/>
              <a:gd name="connsiteX17" fmla="*/ 50407 w 248881"/>
              <a:gd name="connsiteY17" fmla="*/ 9086 h 292392"/>
              <a:gd name="connsiteX18" fmla="*/ 29653 w 248881"/>
              <a:gd name="connsiteY18" fmla="*/ 3166 h 292392"/>
              <a:gd name="connsiteX19" fmla="*/ 10136 w 248881"/>
              <a:gd name="connsiteY19" fmla="*/ 10778 h 292392"/>
              <a:gd name="connsiteX20" fmla="*/ -338 w 248881"/>
              <a:gd name="connsiteY20" fmla="*/ 33613 h 292392"/>
              <a:gd name="connsiteX21" fmla="*/ 53 w 248881"/>
              <a:gd name="connsiteY21" fmla="*/ 87480 h 292392"/>
              <a:gd name="connsiteX22" fmla="*/ 3500 w 248881"/>
              <a:gd name="connsiteY22" fmla="*/ 142778 h 292392"/>
              <a:gd name="connsiteX23" fmla="*/ 12738 w 248881"/>
              <a:gd name="connsiteY23" fmla="*/ 194434 h 292392"/>
              <a:gd name="connsiteX24" fmla="*/ 31540 w 248881"/>
              <a:gd name="connsiteY24" fmla="*/ 239193 h 292392"/>
              <a:gd name="connsiteX25" fmla="*/ 114748 w 248881"/>
              <a:gd name="connsiteY25" fmla="*/ 282131 h 292392"/>
              <a:gd name="connsiteX26" fmla="*/ 170567 w 248881"/>
              <a:gd name="connsiteY26" fmla="*/ 268339 h 292392"/>
              <a:gd name="connsiteX27" fmla="*/ 184489 w 248881"/>
              <a:gd name="connsiteY27" fmla="*/ 258645 h 292392"/>
              <a:gd name="connsiteX28" fmla="*/ 184489 w 248881"/>
              <a:gd name="connsiteY28" fmla="*/ 262418 h 292392"/>
              <a:gd name="connsiteX29" fmla="*/ 196069 w 248881"/>
              <a:gd name="connsiteY29" fmla="*/ 285384 h 292392"/>
              <a:gd name="connsiteX30" fmla="*/ 216497 w 248881"/>
              <a:gd name="connsiteY30" fmla="*/ 291889 h 292392"/>
              <a:gd name="connsiteX31" fmla="*/ 237315 w 248881"/>
              <a:gd name="connsiteY31" fmla="*/ 284863 h 292392"/>
              <a:gd name="connsiteX32" fmla="*/ 248505 w 248881"/>
              <a:gd name="connsiteY32" fmla="*/ 261052 h 292392"/>
              <a:gd name="connsiteX33" fmla="*/ 248115 w 248881"/>
              <a:gd name="connsiteY33" fmla="*/ 206730 h 292392"/>
              <a:gd name="connsiteX34" fmla="*/ 247724 w 248881"/>
              <a:gd name="connsiteY34" fmla="*/ 172380 h 292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48881" h="292392">
                <a:moveTo>
                  <a:pt x="247724" y="172380"/>
                </a:moveTo>
                <a:lnTo>
                  <a:pt x="247724" y="146357"/>
                </a:lnTo>
                <a:cubicBezTo>
                  <a:pt x="247724" y="138615"/>
                  <a:pt x="247724" y="129767"/>
                  <a:pt x="247399" y="119944"/>
                </a:cubicBezTo>
                <a:cubicBezTo>
                  <a:pt x="247074" y="110120"/>
                  <a:pt x="246879" y="98345"/>
                  <a:pt x="246618" y="83967"/>
                </a:cubicBezTo>
                <a:cubicBezTo>
                  <a:pt x="246358" y="69589"/>
                  <a:pt x="245968" y="50658"/>
                  <a:pt x="245513" y="27237"/>
                </a:cubicBezTo>
                <a:lnTo>
                  <a:pt x="245513" y="26327"/>
                </a:lnTo>
                <a:cubicBezTo>
                  <a:pt x="244986" y="17394"/>
                  <a:pt x="240126" y="9282"/>
                  <a:pt x="232501" y="4597"/>
                </a:cubicBezTo>
                <a:cubicBezTo>
                  <a:pt x="226282" y="571"/>
                  <a:pt x="218846" y="-1154"/>
                  <a:pt x="211488" y="-282"/>
                </a:cubicBezTo>
                <a:cubicBezTo>
                  <a:pt x="204514" y="492"/>
                  <a:pt x="197917" y="3270"/>
                  <a:pt x="192491" y="7720"/>
                </a:cubicBezTo>
                <a:cubicBezTo>
                  <a:pt x="185589" y="13250"/>
                  <a:pt x="181705" y="21714"/>
                  <a:pt x="182017" y="30555"/>
                </a:cubicBezTo>
                <a:lnTo>
                  <a:pt x="182017" y="61718"/>
                </a:lnTo>
                <a:cubicBezTo>
                  <a:pt x="181561" y="114999"/>
                  <a:pt x="175511" y="156570"/>
                  <a:pt x="164322" y="185326"/>
                </a:cubicBezTo>
                <a:cubicBezTo>
                  <a:pt x="154302" y="210698"/>
                  <a:pt x="139209" y="222538"/>
                  <a:pt x="116830" y="222538"/>
                </a:cubicBezTo>
                <a:cubicBezTo>
                  <a:pt x="105067" y="223469"/>
                  <a:pt x="93669" y="218193"/>
                  <a:pt x="86773" y="208616"/>
                </a:cubicBezTo>
                <a:cubicBezTo>
                  <a:pt x="77919" y="195234"/>
                  <a:pt x="72058" y="180102"/>
                  <a:pt x="69598" y="164248"/>
                </a:cubicBezTo>
                <a:cubicBezTo>
                  <a:pt x="65890" y="143299"/>
                  <a:pt x="63841" y="122090"/>
                  <a:pt x="63483" y="100817"/>
                </a:cubicBezTo>
                <a:cubicBezTo>
                  <a:pt x="63028" y="77201"/>
                  <a:pt x="62507" y="54496"/>
                  <a:pt x="61987" y="32897"/>
                </a:cubicBezTo>
                <a:cubicBezTo>
                  <a:pt x="62488" y="23497"/>
                  <a:pt x="58109" y="14499"/>
                  <a:pt x="50407" y="9086"/>
                </a:cubicBezTo>
                <a:cubicBezTo>
                  <a:pt x="44363" y="4812"/>
                  <a:pt x="37044" y="2724"/>
                  <a:pt x="29653" y="3166"/>
                </a:cubicBezTo>
                <a:cubicBezTo>
                  <a:pt x="22510" y="3582"/>
                  <a:pt x="15679" y="6250"/>
                  <a:pt x="10136" y="10778"/>
                </a:cubicBezTo>
                <a:cubicBezTo>
                  <a:pt x="3266" y="16334"/>
                  <a:pt x="-611" y="24785"/>
                  <a:pt x="-338" y="33613"/>
                </a:cubicBezTo>
                <a:cubicBezTo>
                  <a:pt x="-338" y="51113"/>
                  <a:pt x="-338" y="69004"/>
                  <a:pt x="53" y="87480"/>
                </a:cubicBezTo>
                <a:cubicBezTo>
                  <a:pt x="443" y="105956"/>
                  <a:pt x="1484" y="124823"/>
                  <a:pt x="3500" y="142778"/>
                </a:cubicBezTo>
                <a:cubicBezTo>
                  <a:pt x="5394" y="160188"/>
                  <a:pt x="8477" y="177448"/>
                  <a:pt x="12738" y="194434"/>
                </a:cubicBezTo>
                <a:cubicBezTo>
                  <a:pt x="16557" y="210269"/>
                  <a:pt x="22907" y="225381"/>
                  <a:pt x="31540" y="239193"/>
                </a:cubicBezTo>
                <a:cubicBezTo>
                  <a:pt x="49236" y="267760"/>
                  <a:pt x="81217" y="284265"/>
                  <a:pt x="114748" y="282131"/>
                </a:cubicBezTo>
                <a:cubicBezTo>
                  <a:pt x="134258" y="282690"/>
                  <a:pt x="153561" y="277921"/>
                  <a:pt x="170567" y="268339"/>
                </a:cubicBezTo>
                <a:cubicBezTo>
                  <a:pt x="175446" y="265456"/>
                  <a:pt x="180098" y="262217"/>
                  <a:pt x="184489" y="258645"/>
                </a:cubicBezTo>
                <a:lnTo>
                  <a:pt x="184489" y="262418"/>
                </a:lnTo>
                <a:cubicBezTo>
                  <a:pt x="184183" y="271546"/>
                  <a:pt x="188549" y="280199"/>
                  <a:pt x="196069" y="285384"/>
                </a:cubicBezTo>
                <a:cubicBezTo>
                  <a:pt x="202041" y="289606"/>
                  <a:pt x="209178" y="291883"/>
                  <a:pt x="216497" y="291889"/>
                </a:cubicBezTo>
                <a:cubicBezTo>
                  <a:pt x="224024" y="291909"/>
                  <a:pt x="231343" y="289437"/>
                  <a:pt x="237315" y="284863"/>
                </a:cubicBezTo>
                <a:cubicBezTo>
                  <a:pt x="244712" y="279236"/>
                  <a:pt x="248896" y="270342"/>
                  <a:pt x="248505" y="261052"/>
                </a:cubicBezTo>
                <a:cubicBezTo>
                  <a:pt x="248505" y="238868"/>
                  <a:pt x="248505" y="220652"/>
                  <a:pt x="248115" y="206730"/>
                </a:cubicBezTo>
                <a:cubicBezTo>
                  <a:pt x="247724" y="192807"/>
                  <a:pt x="247724" y="181748"/>
                  <a:pt x="247724" y="172380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54BE8F93-7A96-4B46-87E6-C7D11A0B21F3}"/>
              </a:ext>
            </a:extLst>
          </p:cNvPr>
          <p:cNvSpPr/>
          <p:nvPr/>
        </p:nvSpPr>
        <p:spPr>
          <a:xfrm>
            <a:off x="5343269" y="755028"/>
            <a:ext cx="269037" cy="304207"/>
          </a:xfrm>
          <a:custGeom>
            <a:avLst/>
            <a:gdLst>
              <a:gd name="connsiteX0" fmla="*/ 254822 w 269037"/>
              <a:gd name="connsiteY0" fmla="*/ 184390 h 304207"/>
              <a:gd name="connsiteX1" fmla="*/ 233288 w 269037"/>
              <a:gd name="connsiteY1" fmla="*/ 179250 h 304207"/>
              <a:gd name="connsiteX2" fmla="*/ 211429 w 269037"/>
              <a:gd name="connsiteY2" fmla="*/ 191026 h 304207"/>
              <a:gd name="connsiteX3" fmla="*/ 210909 w 269037"/>
              <a:gd name="connsiteY3" fmla="*/ 191611 h 304207"/>
              <a:gd name="connsiteX4" fmla="*/ 176103 w 269037"/>
              <a:gd name="connsiteY4" fmla="*/ 226222 h 304207"/>
              <a:gd name="connsiteX5" fmla="*/ 139736 w 269037"/>
              <a:gd name="connsiteY5" fmla="*/ 240534 h 304207"/>
              <a:gd name="connsiteX6" fmla="*/ 110591 w 269037"/>
              <a:gd name="connsiteY6" fmla="*/ 239168 h 304207"/>
              <a:gd name="connsiteX7" fmla="*/ 87170 w 269037"/>
              <a:gd name="connsiteY7" fmla="*/ 224986 h 304207"/>
              <a:gd name="connsiteX8" fmla="*/ 70711 w 269037"/>
              <a:gd name="connsiteY8" fmla="*/ 200134 h 304207"/>
              <a:gd name="connsiteX9" fmla="*/ 64205 w 269037"/>
              <a:gd name="connsiteY9" fmla="*/ 178990 h 304207"/>
              <a:gd name="connsiteX10" fmla="*/ 94912 w 269037"/>
              <a:gd name="connsiteY10" fmla="*/ 176128 h 304207"/>
              <a:gd name="connsiteX11" fmla="*/ 153463 w 269037"/>
              <a:gd name="connsiteY11" fmla="*/ 168581 h 304207"/>
              <a:gd name="connsiteX12" fmla="*/ 209607 w 269037"/>
              <a:gd name="connsiteY12" fmla="*/ 158758 h 304207"/>
              <a:gd name="connsiteX13" fmla="*/ 249618 w 269037"/>
              <a:gd name="connsiteY13" fmla="*/ 146137 h 304207"/>
              <a:gd name="connsiteX14" fmla="*/ 249618 w 269037"/>
              <a:gd name="connsiteY14" fmla="*/ 146137 h 304207"/>
              <a:gd name="connsiteX15" fmla="*/ 261783 w 269037"/>
              <a:gd name="connsiteY15" fmla="*/ 116080 h 304207"/>
              <a:gd name="connsiteX16" fmla="*/ 243632 w 269037"/>
              <a:gd name="connsiteY16" fmla="*/ 62668 h 304207"/>
              <a:gd name="connsiteX17" fmla="*/ 162506 w 269037"/>
              <a:gd name="connsiteY17" fmla="*/ 3467 h 304207"/>
              <a:gd name="connsiteX18" fmla="*/ 111501 w 269037"/>
              <a:gd name="connsiteY18" fmla="*/ 604 h 304207"/>
              <a:gd name="connsiteX19" fmla="*/ 59065 w 269037"/>
              <a:gd name="connsiteY19" fmla="*/ 20512 h 304207"/>
              <a:gd name="connsiteX20" fmla="*/ 24650 w 269037"/>
              <a:gd name="connsiteY20" fmla="*/ 57854 h 304207"/>
              <a:gd name="connsiteX21" fmla="*/ 5589 w 269037"/>
              <a:gd name="connsiteY21" fmla="*/ 105216 h 304207"/>
              <a:gd name="connsiteX22" fmla="*/ -332 w 269037"/>
              <a:gd name="connsiteY22" fmla="*/ 156611 h 304207"/>
              <a:gd name="connsiteX23" fmla="*/ 11834 w 269037"/>
              <a:gd name="connsiteY23" fmla="*/ 222709 h 304207"/>
              <a:gd name="connsiteX24" fmla="*/ 45208 w 269037"/>
              <a:gd name="connsiteY24" fmla="*/ 271566 h 304207"/>
              <a:gd name="connsiteX25" fmla="*/ 94456 w 269037"/>
              <a:gd name="connsiteY25" fmla="*/ 299151 h 304207"/>
              <a:gd name="connsiteX26" fmla="*/ 127571 w 269037"/>
              <a:gd name="connsiteY26" fmla="*/ 303705 h 304207"/>
              <a:gd name="connsiteX27" fmla="*/ 153073 w 269037"/>
              <a:gd name="connsiteY27" fmla="*/ 301232 h 304207"/>
              <a:gd name="connsiteX28" fmla="*/ 209087 w 269037"/>
              <a:gd name="connsiteY28" fmla="*/ 278723 h 304207"/>
              <a:gd name="connsiteX29" fmla="*/ 263670 w 269037"/>
              <a:gd name="connsiteY29" fmla="*/ 227132 h 304207"/>
              <a:gd name="connsiteX30" fmla="*/ 264971 w 269037"/>
              <a:gd name="connsiteY30" fmla="*/ 224986 h 304207"/>
              <a:gd name="connsiteX31" fmla="*/ 267118 w 269037"/>
              <a:gd name="connsiteY31" fmla="*/ 201045 h 304207"/>
              <a:gd name="connsiteX32" fmla="*/ 254822 w 269037"/>
              <a:gd name="connsiteY32" fmla="*/ 184390 h 304207"/>
              <a:gd name="connsiteX33" fmla="*/ 146242 w 269037"/>
              <a:gd name="connsiteY33" fmla="*/ 62733 h 304207"/>
              <a:gd name="connsiteX34" fmla="*/ 171354 w 269037"/>
              <a:gd name="connsiteY34" fmla="*/ 72102 h 304207"/>
              <a:gd name="connsiteX35" fmla="*/ 189244 w 269037"/>
              <a:gd name="connsiteY35" fmla="*/ 89016 h 304207"/>
              <a:gd name="connsiteX36" fmla="*/ 194644 w 269037"/>
              <a:gd name="connsiteY36" fmla="*/ 98320 h 304207"/>
              <a:gd name="connsiteX37" fmla="*/ 129587 w 269037"/>
              <a:gd name="connsiteY37" fmla="*/ 110875 h 304207"/>
              <a:gd name="connsiteX38" fmla="*/ 66352 w 269037"/>
              <a:gd name="connsiteY38" fmla="*/ 117381 h 304207"/>
              <a:gd name="connsiteX39" fmla="*/ 69019 w 269037"/>
              <a:gd name="connsiteY39" fmla="*/ 107363 h 304207"/>
              <a:gd name="connsiteX40" fmla="*/ 78713 w 269037"/>
              <a:gd name="connsiteY40" fmla="*/ 87520 h 304207"/>
              <a:gd name="connsiteX41" fmla="*/ 94066 w 269037"/>
              <a:gd name="connsiteY41" fmla="*/ 72232 h 304207"/>
              <a:gd name="connsiteX42" fmla="*/ 114624 w 269037"/>
              <a:gd name="connsiteY42" fmla="*/ 63709 h 304207"/>
              <a:gd name="connsiteX43" fmla="*/ 146242 w 269037"/>
              <a:gd name="connsiteY43" fmla="*/ 62733 h 30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69037" h="304207">
                <a:moveTo>
                  <a:pt x="254822" y="184390"/>
                </a:moveTo>
                <a:cubicBezTo>
                  <a:pt x="248466" y="180213"/>
                  <a:pt x="240848" y="178392"/>
                  <a:pt x="233288" y="179250"/>
                </a:cubicBezTo>
                <a:cubicBezTo>
                  <a:pt x="224753" y="180207"/>
                  <a:pt x="216920" y="184422"/>
                  <a:pt x="211429" y="191026"/>
                </a:cubicBezTo>
                <a:lnTo>
                  <a:pt x="210909" y="191611"/>
                </a:lnTo>
                <a:cubicBezTo>
                  <a:pt x="201079" y="204805"/>
                  <a:pt x="189348" y="216463"/>
                  <a:pt x="176103" y="226222"/>
                </a:cubicBezTo>
                <a:cubicBezTo>
                  <a:pt x="165225" y="233697"/>
                  <a:pt x="152786" y="238589"/>
                  <a:pt x="139736" y="240534"/>
                </a:cubicBezTo>
                <a:cubicBezTo>
                  <a:pt x="130069" y="242668"/>
                  <a:pt x="120011" y="242200"/>
                  <a:pt x="110591" y="239168"/>
                </a:cubicBezTo>
                <a:cubicBezTo>
                  <a:pt x="101815" y="236267"/>
                  <a:pt x="93806" y="231420"/>
                  <a:pt x="87170" y="224986"/>
                </a:cubicBezTo>
                <a:cubicBezTo>
                  <a:pt x="80040" y="217914"/>
                  <a:pt x="74438" y="209457"/>
                  <a:pt x="70711" y="200134"/>
                </a:cubicBezTo>
                <a:cubicBezTo>
                  <a:pt x="67764" y="193348"/>
                  <a:pt x="65584" y="186257"/>
                  <a:pt x="64205" y="178990"/>
                </a:cubicBezTo>
                <a:cubicBezTo>
                  <a:pt x="72727" y="178340"/>
                  <a:pt x="82941" y="177364"/>
                  <a:pt x="94912" y="176128"/>
                </a:cubicBezTo>
                <a:cubicBezTo>
                  <a:pt x="113713" y="174111"/>
                  <a:pt x="133425" y="171574"/>
                  <a:pt x="153463" y="168581"/>
                </a:cubicBezTo>
                <a:cubicBezTo>
                  <a:pt x="173501" y="165589"/>
                  <a:pt x="192497" y="162075"/>
                  <a:pt x="209607" y="158758"/>
                </a:cubicBezTo>
                <a:cubicBezTo>
                  <a:pt x="223497" y="156572"/>
                  <a:pt x="236983" y="152317"/>
                  <a:pt x="249618" y="146137"/>
                </a:cubicBezTo>
                <a:lnTo>
                  <a:pt x="249618" y="146137"/>
                </a:lnTo>
                <a:cubicBezTo>
                  <a:pt x="255082" y="142819"/>
                  <a:pt x="263930" y="134621"/>
                  <a:pt x="261783" y="116080"/>
                </a:cubicBezTo>
                <a:cubicBezTo>
                  <a:pt x="259461" y="97220"/>
                  <a:pt x="253280" y="79037"/>
                  <a:pt x="243632" y="62668"/>
                </a:cubicBezTo>
                <a:cubicBezTo>
                  <a:pt x="225806" y="32690"/>
                  <a:pt x="196498" y="11299"/>
                  <a:pt x="162506" y="3467"/>
                </a:cubicBezTo>
                <a:cubicBezTo>
                  <a:pt x="145819" y="-567"/>
                  <a:pt x="128540" y="-1537"/>
                  <a:pt x="111501" y="604"/>
                </a:cubicBezTo>
                <a:cubicBezTo>
                  <a:pt x="92648" y="2803"/>
                  <a:pt x="74627" y="9640"/>
                  <a:pt x="59065" y="20512"/>
                </a:cubicBezTo>
                <a:cubicBezTo>
                  <a:pt x="45182" y="30504"/>
                  <a:pt x="33478" y="43203"/>
                  <a:pt x="24650" y="57854"/>
                </a:cubicBezTo>
                <a:cubicBezTo>
                  <a:pt x="15868" y="72550"/>
                  <a:pt x="9440" y="88535"/>
                  <a:pt x="5589" y="105216"/>
                </a:cubicBezTo>
                <a:cubicBezTo>
                  <a:pt x="1665" y="122065"/>
                  <a:pt x="-319" y="139312"/>
                  <a:pt x="-332" y="156611"/>
                </a:cubicBezTo>
                <a:cubicBezTo>
                  <a:pt x="-677" y="179231"/>
                  <a:pt x="3461" y="201695"/>
                  <a:pt x="11834" y="222709"/>
                </a:cubicBezTo>
                <a:cubicBezTo>
                  <a:pt x="19283" y="241224"/>
                  <a:pt x="30668" y="257898"/>
                  <a:pt x="45208" y="271566"/>
                </a:cubicBezTo>
                <a:cubicBezTo>
                  <a:pt x="59195" y="284545"/>
                  <a:pt x="76084" y="294005"/>
                  <a:pt x="94456" y="299151"/>
                </a:cubicBezTo>
                <a:cubicBezTo>
                  <a:pt x="105237" y="302176"/>
                  <a:pt x="116374" y="303711"/>
                  <a:pt x="127571" y="303705"/>
                </a:cubicBezTo>
                <a:cubicBezTo>
                  <a:pt x="136132" y="303679"/>
                  <a:pt x="144667" y="302846"/>
                  <a:pt x="153073" y="301232"/>
                </a:cubicBezTo>
                <a:cubicBezTo>
                  <a:pt x="172915" y="297049"/>
                  <a:pt x="191873" y="289431"/>
                  <a:pt x="209087" y="278723"/>
                </a:cubicBezTo>
                <a:cubicBezTo>
                  <a:pt x="230243" y="264957"/>
                  <a:pt x="248739" y="247483"/>
                  <a:pt x="263670" y="227132"/>
                </a:cubicBezTo>
                <a:lnTo>
                  <a:pt x="264971" y="224986"/>
                </a:lnTo>
                <a:cubicBezTo>
                  <a:pt x="269018" y="217660"/>
                  <a:pt x="269798" y="208975"/>
                  <a:pt x="267118" y="201045"/>
                </a:cubicBezTo>
                <a:cubicBezTo>
                  <a:pt x="264945" y="194305"/>
                  <a:pt x="260625" y="188456"/>
                  <a:pt x="254822" y="184390"/>
                </a:cubicBezTo>
                <a:close/>
                <a:moveTo>
                  <a:pt x="146242" y="62733"/>
                </a:moveTo>
                <a:cubicBezTo>
                  <a:pt x="155142" y="64197"/>
                  <a:pt x="163671" y="67379"/>
                  <a:pt x="171354" y="72102"/>
                </a:cubicBezTo>
                <a:cubicBezTo>
                  <a:pt x="178406" y="76467"/>
                  <a:pt x="184495" y="82218"/>
                  <a:pt x="189244" y="89016"/>
                </a:cubicBezTo>
                <a:cubicBezTo>
                  <a:pt x="191300" y="91964"/>
                  <a:pt x="193109" y="95073"/>
                  <a:pt x="194644" y="98320"/>
                </a:cubicBezTo>
                <a:cubicBezTo>
                  <a:pt x="172460" y="103004"/>
                  <a:pt x="150731" y="107232"/>
                  <a:pt x="129587" y="110875"/>
                </a:cubicBezTo>
                <a:cubicBezTo>
                  <a:pt x="108691" y="114551"/>
                  <a:pt x="87560" y="116724"/>
                  <a:pt x="66352" y="117381"/>
                </a:cubicBezTo>
                <a:cubicBezTo>
                  <a:pt x="67074" y="113998"/>
                  <a:pt x="67965" y="110654"/>
                  <a:pt x="69019" y="107363"/>
                </a:cubicBezTo>
                <a:cubicBezTo>
                  <a:pt x="71173" y="100271"/>
                  <a:pt x="74445" y="93577"/>
                  <a:pt x="78713" y="87520"/>
                </a:cubicBezTo>
                <a:cubicBezTo>
                  <a:pt x="82967" y="81626"/>
                  <a:pt x="88152" y="76460"/>
                  <a:pt x="94066" y="72232"/>
                </a:cubicBezTo>
                <a:cubicBezTo>
                  <a:pt x="100214" y="67932"/>
                  <a:pt x="107233" y="65023"/>
                  <a:pt x="114624" y="63709"/>
                </a:cubicBezTo>
                <a:cubicBezTo>
                  <a:pt x="125014" y="61419"/>
                  <a:pt x="135735" y="61088"/>
                  <a:pt x="146242" y="62733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1AC70B36-4199-4FFF-8C45-2EFE5A751BAC}"/>
              </a:ext>
            </a:extLst>
          </p:cNvPr>
          <p:cNvSpPr/>
          <p:nvPr/>
        </p:nvSpPr>
        <p:spPr>
          <a:xfrm>
            <a:off x="5863174" y="596483"/>
            <a:ext cx="68563" cy="467106"/>
          </a:xfrm>
          <a:custGeom>
            <a:avLst/>
            <a:gdLst>
              <a:gd name="connsiteX0" fmla="*/ 51745 w 68563"/>
              <a:gd name="connsiteY0" fmla="*/ 6785 h 467106"/>
              <a:gd name="connsiteX1" fmla="*/ 30992 w 68563"/>
              <a:gd name="connsiteY1" fmla="*/ -501 h 467106"/>
              <a:gd name="connsiteX2" fmla="*/ 10173 w 68563"/>
              <a:gd name="connsiteY2" fmla="*/ 6785 h 467106"/>
              <a:gd name="connsiteX3" fmla="*/ -301 w 68563"/>
              <a:gd name="connsiteY3" fmla="*/ 31116 h 467106"/>
              <a:gd name="connsiteX4" fmla="*/ 2692 w 68563"/>
              <a:gd name="connsiteY4" fmla="*/ 436487 h 467106"/>
              <a:gd name="connsiteX5" fmla="*/ 14532 w 68563"/>
              <a:gd name="connsiteY5" fmla="*/ 459777 h 467106"/>
              <a:gd name="connsiteX6" fmla="*/ 56364 w 68563"/>
              <a:gd name="connsiteY6" fmla="*/ 459777 h 467106"/>
              <a:gd name="connsiteX7" fmla="*/ 68204 w 68563"/>
              <a:gd name="connsiteY7" fmla="*/ 436292 h 467106"/>
              <a:gd name="connsiteX8" fmla="*/ 62219 w 68563"/>
              <a:gd name="connsiteY8" fmla="*/ 31116 h 467106"/>
              <a:gd name="connsiteX9" fmla="*/ 51745 w 68563"/>
              <a:gd name="connsiteY9" fmla="*/ 6785 h 467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8563" h="467106">
                <a:moveTo>
                  <a:pt x="51745" y="6785"/>
                </a:moveTo>
                <a:cubicBezTo>
                  <a:pt x="45864" y="2055"/>
                  <a:pt x="38538" y="-514"/>
                  <a:pt x="30992" y="-501"/>
                </a:cubicBezTo>
                <a:cubicBezTo>
                  <a:pt x="23412" y="-573"/>
                  <a:pt x="16054" y="2003"/>
                  <a:pt x="10173" y="6785"/>
                </a:cubicBezTo>
                <a:cubicBezTo>
                  <a:pt x="3037" y="12790"/>
                  <a:pt x="-848" y="21807"/>
                  <a:pt x="-301" y="31116"/>
                </a:cubicBezTo>
                <a:lnTo>
                  <a:pt x="2692" y="436487"/>
                </a:lnTo>
                <a:cubicBezTo>
                  <a:pt x="2490" y="445744"/>
                  <a:pt x="6933" y="454488"/>
                  <a:pt x="14532" y="459777"/>
                </a:cubicBezTo>
                <a:cubicBezTo>
                  <a:pt x="26991" y="468879"/>
                  <a:pt x="43905" y="468879"/>
                  <a:pt x="56364" y="459777"/>
                </a:cubicBezTo>
                <a:cubicBezTo>
                  <a:pt x="63982" y="454417"/>
                  <a:pt x="68425" y="445608"/>
                  <a:pt x="68204" y="436292"/>
                </a:cubicBezTo>
                <a:lnTo>
                  <a:pt x="62219" y="31116"/>
                </a:lnTo>
                <a:cubicBezTo>
                  <a:pt x="62785" y="21807"/>
                  <a:pt x="58901" y="12777"/>
                  <a:pt x="51745" y="6785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0E0F2501-9C21-4792-898B-71555161E7EE}"/>
              </a:ext>
            </a:extLst>
          </p:cNvPr>
          <p:cNvSpPr/>
          <p:nvPr/>
        </p:nvSpPr>
        <p:spPr>
          <a:xfrm>
            <a:off x="5972044" y="755028"/>
            <a:ext cx="269696" cy="304272"/>
          </a:xfrm>
          <a:custGeom>
            <a:avLst/>
            <a:gdLst>
              <a:gd name="connsiteX0" fmla="*/ 254953 w 269696"/>
              <a:gd name="connsiteY0" fmla="*/ 184390 h 304272"/>
              <a:gd name="connsiteX1" fmla="*/ 233354 w 269696"/>
              <a:gd name="connsiteY1" fmla="*/ 179250 h 304272"/>
              <a:gd name="connsiteX2" fmla="*/ 211560 w 269696"/>
              <a:gd name="connsiteY2" fmla="*/ 191026 h 304272"/>
              <a:gd name="connsiteX3" fmla="*/ 211040 w 269696"/>
              <a:gd name="connsiteY3" fmla="*/ 191611 h 304272"/>
              <a:gd name="connsiteX4" fmla="*/ 176234 w 269696"/>
              <a:gd name="connsiteY4" fmla="*/ 226222 h 304272"/>
              <a:gd name="connsiteX5" fmla="*/ 139802 w 269696"/>
              <a:gd name="connsiteY5" fmla="*/ 240534 h 304272"/>
              <a:gd name="connsiteX6" fmla="*/ 110722 w 269696"/>
              <a:gd name="connsiteY6" fmla="*/ 239168 h 304272"/>
              <a:gd name="connsiteX7" fmla="*/ 87236 w 269696"/>
              <a:gd name="connsiteY7" fmla="*/ 224986 h 304272"/>
              <a:gd name="connsiteX8" fmla="*/ 70777 w 269696"/>
              <a:gd name="connsiteY8" fmla="*/ 200134 h 304272"/>
              <a:gd name="connsiteX9" fmla="*/ 64271 w 269696"/>
              <a:gd name="connsiteY9" fmla="*/ 178990 h 304272"/>
              <a:gd name="connsiteX10" fmla="*/ 94978 w 269696"/>
              <a:gd name="connsiteY10" fmla="*/ 176128 h 304272"/>
              <a:gd name="connsiteX11" fmla="*/ 153530 w 269696"/>
              <a:gd name="connsiteY11" fmla="*/ 168581 h 304272"/>
              <a:gd name="connsiteX12" fmla="*/ 209673 w 269696"/>
              <a:gd name="connsiteY12" fmla="*/ 158758 h 304272"/>
              <a:gd name="connsiteX13" fmla="*/ 249684 w 269696"/>
              <a:gd name="connsiteY13" fmla="*/ 146137 h 304272"/>
              <a:gd name="connsiteX14" fmla="*/ 249684 w 269696"/>
              <a:gd name="connsiteY14" fmla="*/ 146137 h 304272"/>
              <a:gd name="connsiteX15" fmla="*/ 261784 w 269696"/>
              <a:gd name="connsiteY15" fmla="*/ 116080 h 304272"/>
              <a:gd name="connsiteX16" fmla="*/ 243633 w 269696"/>
              <a:gd name="connsiteY16" fmla="*/ 62668 h 304272"/>
              <a:gd name="connsiteX17" fmla="*/ 208828 w 269696"/>
              <a:gd name="connsiteY17" fmla="*/ 24545 h 304272"/>
              <a:gd name="connsiteX18" fmla="*/ 162572 w 269696"/>
              <a:gd name="connsiteY18" fmla="*/ 3467 h 304272"/>
              <a:gd name="connsiteX19" fmla="*/ 111568 w 269696"/>
              <a:gd name="connsiteY19" fmla="*/ 604 h 304272"/>
              <a:gd name="connsiteX20" fmla="*/ 59067 w 269696"/>
              <a:gd name="connsiteY20" fmla="*/ 20512 h 304272"/>
              <a:gd name="connsiteX21" fmla="*/ 24652 w 269696"/>
              <a:gd name="connsiteY21" fmla="*/ 57854 h 304272"/>
              <a:gd name="connsiteX22" fmla="*/ 5655 w 269696"/>
              <a:gd name="connsiteY22" fmla="*/ 105216 h 304272"/>
              <a:gd name="connsiteX23" fmla="*/ -330 w 269696"/>
              <a:gd name="connsiteY23" fmla="*/ 156611 h 304272"/>
              <a:gd name="connsiteX24" fmla="*/ 11900 w 269696"/>
              <a:gd name="connsiteY24" fmla="*/ 222709 h 304272"/>
              <a:gd name="connsiteX25" fmla="*/ 45925 w 269696"/>
              <a:gd name="connsiteY25" fmla="*/ 271632 h 304272"/>
              <a:gd name="connsiteX26" fmla="*/ 95108 w 269696"/>
              <a:gd name="connsiteY26" fmla="*/ 299216 h 304272"/>
              <a:gd name="connsiteX27" fmla="*/ 128287 w 269696"/>
              <a:gd name="connsiteY27" fmla="*/ 303770 h 304272"/>
              <a:gd name="connsiteX28" fmla="*/ 153790 w 269696"/>
              <a:gd name="connsiteY28" fmla="*/ 301298 h 304272"/>
              <a:gd name="connsiteX29" fmla="*/ 209739 w 269696"/>
              <a:gd name="connsiteY29" fmla="*/ 278788 h 304272"/>
              <a:gd name="connsiteX30" fmla="*/ 264322 w 269696"/>
              <a:gd name="connsiteY30" fmla="*/ 227197 h 304272"/>
              <a:gd name="connsiteX31" fmla="*/ 265688 w 269696"/>
              <a:gd name="connsiteY31" fmla="*/ 225051 h 304272"/>
              <a:gd name="connsiteX32" fmla="*/ 267770 w 269696"/>
              <a:gd name="connsiteY32" fmla="*/ 201110 h 304272"/>
              <a:gd name="connsiteX33" fmla="*/ 254953 w 269696"/>
              <a:gd name="connsiteY33" fmla="*/ 184390 h 304272"/>
              <a:gd name="connsiteX34" fmla="*/ 146308 w 269696"/>
              <a:gd name="connsiteY34" fmla="*/ 62733 h 304272"/>
              <a:gd name="connsiteX35" fmla="*/ 171485 w 269696"/>
              <a:gd name="connsiteY35" fmla="*/ 72102 h 304272"/>
              <a:gd name="connsiteX36" fmla="*/ 189311 w 269696"/>
              <a:gd name="connsiteY36" fmla="*/ 89016 h 304272"/>
              <a:gd name="connsiteX37" fmla="*/ 194710 w 269696"/>
              <a:gd name="connsiteY37" fmla="*/ 98320 h 304272"/>
              <a:gd name="connsiteX38" fmla="*/ 129979 w 269696"/>
              <a:gd name="connsiteY38" fmla="*/ 110875 h 304272"/>
              <a:gd name="connsiteX39" fmla="*/ 66678 w 269696"/>
              <a:gd name="connsiteY39" fmla="*/ 117381 h 304272"/>
              <a:gd name="connsiteX40" fmla="*/ 69346 w 269696"/>
              <a:gd name="connsiteY40" fmla="*/ 107363 h 304272"/>
              <a:gd name="connsiteX41" fmla="*/ 79104 w 269696"/>
              <a:gd name="connsiteY41" fmla="*/ 87520 h 304272"/>
              <a:gd name="connsiteX42" fmla="*/ 94393 w 269696"/>
              <a:gd name="connsiteY42" fmla="*/ 72232 h 304272"/>
              <a:gd name="connsiteX43" fmla="*/ 114950 w 269696"/>
              <a:gd name="connsiteY43" fmla="*/ 63709 h 304272"/>
              <a:gd name="connsiteX44" fmla="*/ 146308 w 269696"/>
              <a:gd name="connsiteY44" fmla="*/ 62733 h 304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69696" h="304272">
                <a:moveTo>
                  <a:pt x="254953" y="184390"/>
                </a:moveTo>
                <a:cubicBezTo>
                  <a:pt x="248578" y="180194"/>
                  <a:pt x="240934" y="178379"/>
                  <a:pt x="233354" y="179250"/>
                </a:cubicBezTo>
                <a:cubicBezTo>
                  <a:pt x="224845" y="180220"/>
                  <a:pt x="217038" y="184442"/>
                  <a:pt x="211560" y="191026"/>
                </a:cubicBezTo>
                <a:lnTo>
                  <a:pt x="211040" y="191611"/>
                </a:lnTo>
                <a:cubicBezTo>
                  <a:pt x="201177" y="204773"/>
                  <a:pt x="189454" y="216431"/>
                  <a:pt x="176234" y="226222"/>
                </a:cubicBezTo>
                <a:cubicBezTo>
                  <a:pt x="165331" y="233684"/>
                  <a:pt x="152872" y="238576"/>
                  <a:pt x="139802" y="240534"/>
                </a:cubicBezTo>
                <a:cubicBezTo>
                  <a:pt x="130161" y="242668"/>
                  <a:pt x="120123" y="242200"/>
                  <a:pt x="110722" y="239168"/>
                </a:cubicBezTo>
                <a:cubicBezTo>
                  <a:pt x="101926" y="236267"/>
                  <a:pt x="93898" y="231420"/>
                  <a:pt x="87236" y="224986"/>
                </a:cubicBezTo>
                <a:cubicBezTo>
                  <a:pt x="80151" y="217881"/>
                  <a:pt x="74557" y="209431"/>
                  <a:pt x="70777" y="200134"/>
                </a:cubicBezTo>
                <a:cubicBezTo>
                  <a:pt x="67862" y="193336"/>
                  <a:pt x="65676" y="186251"/>
                  <a:pt x="64271" y="178990"/>
                </a:cubicBezTo>
                <a:cubicBezTo>
                  <a:pt x="72859" y="178340"/>
                  <a:pt x="83008" y="177364"/>
                  <a:pt x="94978" y="176128"/>
                </a:cubicBezTo>
                <a:cubicBezTo>
                  <a:pt x="113779" y="174111"/>
                  <a:pt x="133557" y="171574"/>
                  <a:pt x="153530" y="168581"/>
                </a:cubicBezTo>
                <a:cubicBezTo>
                  <a:pt x="173502" y="165589"/>
                  <a:pt x="192564" y="162075"/>
                  <a:pt x="209673" y="158758"/>
                </a:cubicBezTo>
                <a:cubicBezTo>
                  <a:pt x="223563" y="156572"/>
                  <a:pt x="237049" y="152317"/>
                  <a:pt x="249684" y="146137"/>
                </a:cubicBezTo>
                <a:lnTo>
                  <a:pt x="249684" y="146137"/>
                </a:lnTo>
                <a:cubicBezTo>
                  <a:pt x="255149" y="142819"/>
                  <a:pt x="263996" y="134621"/>
                  <a:pt x="261784" y="116080"/>
                </a:cubicBezTo>
                <a:cubicBezTo>
                  <a:pt x="259514" y="97207"/>
                  <a:pt x="253334" y="79017"/>
                  <a:pt x="243633" y="62668"/>
                </a:cubicBezTo>
                <a:cubicBezTo>
                  <a:pt x="234721" y="47744"/>
                  <a:pt x="222880" y="34779"/>
                  <a:pt x="208828" y="24545"/>
                </a:cubicBezTo>
                <a:cubicBezTo>
                  <a:pt x="194932" y="14572"/>
                  <a:pt x="179214" y="7416"/>
                  <a:pt x="162572" y="3467"/>
                </a:cubicBezTo>
                <a:cubicBezTo>
                  <a:pt x="145885" y="-567"/>
                  <a:pt x="128600" y="-1537"/>
                  <a:pt x="111568" y="604"/>
                </a:cubicBezTo>
                <a:cubicBezTo>
                  <a:pt x="92695" y="2803"/>
                  <a:pt x="74654" y="9640"/>
                  <a:pt x="59067" y="20512"/>
                </a:cubicBezTo>
                <a:cubicBezTo>
                  <a:pt x="45216" y="30537"/>
                  <a:pt x="33519" y="43236"/>
                  <a:pt x="24652" y="57854"/>
                </a:cubicBezTo>
                <a:cubicBezTo>
                  <a:pt x="15888" y="72557"/>
                  <a:pt x="9480" y="88535"/>
                  <a:pt x="5655" y="105216"/>
                </a:cubicBezTo>
                <a:cubicBezTo>
                  <a:pt x="1680" y="122059"/>
                  <a:pt x="-330" y="139305"/>
                  <a:pt x="-330" y="156611"/>
                </a:cubicBezTo>
                <a:cubicBezTo>
                  <a:pt x="-688" y="179237"/>
                  <a:pt x="3469" y="201708"/>
                  <a:pt x="11900" y="222709"/>
                </a:cubicBezTo>
                <a:cubicBezTo>
                  <a:pt x="19531" y="241308"/>
                  <a:pt x="31144" y="258009"/>
                  <a:pt x="45925" y="271632"/>
                </a:cubicBezTo>
                <a:cubicBezTo>
                  <a:pt x="59899" y="284597"/>
                  <a:pt x="76762" y="294050"/>
                  <a:pt x="95108" y="299216"/>
                </a:cubicBezTo>
                <a:cubicBezTo>
                  <a:pt x="105908" y="302241"/>
                  <a:pt x="117072" y="303770"/>
                  <a:pt x="128287" y="303770"/>
                </a:cubicBezTo>
                <a:cubicBezTo>
                  <a:pt x="136849" y="303737"/>
                  <a:pt x="145384" y="302911"/>
                  <a:pt x="153790" y="301298"/>
                </a:cubicBezTo>
                <a:cubicBezTo>
                  <a:pt x="173613" y="297114"/>
                  <a:pt x="192544" y="289496"/>
                  <a:pt x="209739" y="278788"/>
                </a:cubicBezTo>
                <a:cubicBezTo>
                  <a:pt x="230921" y="265061"/>
                  <a:pt x="249424" y="247573"/>
                  <a:pt x="264322" y="227197"/>
                </a:cubicBezTo>
                <a:lnTo>
                  <a:pt x="265688" y="225051"/>
                </a:lnTo>
                <a:cubicBezTo>
                  <a:pt x="269689" y="217712"/>
                  <a:pt x="270443" y="209034"/>
                  <a:pt x="267770" y="201110"/>
                </a:cubicBezTo>
                <a:cubicBezTo>
                  <a:pt x="265473" y="194272"/>
                  <a:pt x="260965" y="188384"/>
                  <a:pt x="254953" y="184390"/>
                </a:cubicBezTo>
                <a:close/>
                <a:moveTo>
                  <a:pt x="146308" y="62733"/>
                </a:moveTo>
                <a:cubicBezTo>
                  <a:pt x="155227" y="64197"/>
                  <a:pt x="163776" y="67379"/>
                  <a:pt x="171485" y="72102"/>
                </a:cubicBezTo>
                <a:cubicBezTo>
                  <a:pt x="178518" y="76467"/>
                  <a:pt x="184581" y="82224"/>
                  <a:pt x="189311" y="89016"/>
                </a:cubicBezTo>
                <a:cubicBezTo>
                  <a:pt x="191392" y="91944"/>
                  <a:pt x="193201" y="95060"/>
                  <a:pt x="194710" y="98320"/>
                </a:cubicBezTo>
                <a:cubicBezTo>
                  <a:pt x="172591" y="103004"/>
                  <a:pt x="150862" y="107232"/>
                  <a:pt x="129979" y="110875"/>
                </a:cubicBezTo>
                <a:cubicBezTo>
                  <a:pt x="109063" y="114551"/>
                  <a:pt x="87906" y="116724"/>
                  <a:pt x="66678" y="117381"/>
                </a:cubicBezTo>
                <a:cubicBezTo>
                  <a:pt x="67459" y="113998"/>
                  <a:pt x="68305" y="110875"/>
                  <a:pt x="69346" y="107363"/>
                </a:cubicBezTo>
                <a:cubicBezTo>
                  <a:pt x="71551" y="100284"/>
                  <a:pt x="74843" y="93590"/>
                  <a:pt x="79104" y="87520"/>
                </a:cubicBezTo>
                <a:cubicBezTo>
                  <a:pt x="83320" y="81613"/>
                  <a:pt x="88485" y="76447"/>
                  <a:pt x="94393" y="72232"/>
                </a:cubicBezTo>
                <a:cubicBezTo>
                  <a:pt x="100554" y="67944"/>
                  <a:pt x="107567" y="65037"/>
                  <a:pt x="114950" y="63709"/>
                </a:cubicBezTo>
                <a:cubicBezTo>
                  <a:pt x="125256" y="61452"/>
                  <a:pt x="135886" y="61120"/>
                  <a:pt x="146308" y="62733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54F66DF6-0935-49B9-8838-BBEFB26F7A4D}"/>
              </a:ext>
            </a:extLst>
          </p:cNvPr>
          <p:cNvSpPr/>
          <p:nvPr/>
        </p:nvSpPr>
        <p:spPr>
          <a:xfrm>
            <a:off x="6470375" y="594360"/>
            <a:ext cx="269233" cy="464626"/>
          </a:xfrm>
          <a:custGeom>
            <a:avLst/>
            <a:gdLst>
              <a:gd name="connsiteX0" fmla="*/ 258603 w 269233"/>
              <a:gd name="connsiteY0" fmla="*/ 7347 h 464626"/>
              <a:gd name="connsiteX1" fmla="*/ 217031 w 269233"/>
              <a:gd name="connsiteY1" fmla="*/ 7673 h 464626"/>
              <a:gd name="connsiteX2" fmla="*/ 206948 w 269233"/>
              <a:gd name="connsiteY2" fmla="*/ 30768 h 464626"/>
              <a:gd name="connsiteX3" fmla="*/ 206948 w 269233"/>
              <a:gd name="connsiteY3" fmla="*/ 31158 h 464626"/>
              <a:gd name="connsiteX4" fmla="*/ 203630 w 269233"/>
              <a:gd name="connsiteY4" fmla="*/ 128744 h 464626"/>
              <a:gd name="connsiteX5" fmla="*/ 202979 w 269233"/>
              <a:gd name="connsiteY5" fmla="*/ 192890 h 464626"/>
              <a:gd name="connsiteX6" fmla="*/ 156919 w 269233"/>
              <a:gd name="connsiteY6" fmla="*/ 174414 h 464626"/>
              <a:gd name="connsiteX7" fmla="*/ 81713 w 269233"/>
              <a:gd name="connsiteY7" fmla="*/ 179813 h 464626"/>
              <a:gd name="connsiteX8" fmla="*/ 21470 w 269233"/>
              <a:gd name="connsiteY8" fmla="*/ 228281 h 464626"/>
              <a:gd name="connsiteX9" fmla="*/ -129 w 269233"/>
              <a:gd name="connsiteY9" fmla="*/ 320467 h 464626"/>
              <a:gd name="connsiteX10" fmla="*/ 30187 w 269233"/>
              <a:gd name="connsiteY10" fmla="*/ 402048 h 464626"/>
              <a:gd name="connsiteX11" fmla="*/ 91341 w 269233"/>
              <a:gd name="connsiteY11" fmla="*/ 442904 h 464626"/>
              <a:gd name="connsiteX12" fmla="*/ 163554 w 269233"/>
              <a:gd name="connsiteY12" fmla="*/ 445376 h 464626"/>
              <a:gd name="connsiteX13" fmla="*/ 206167 w 269233"/>
              <a:gd name="connsiteY13" fmla="*/ 428266 h 464626"/>
              <a:gd name="connsiteX14" fmla="*/ 206167 w 269233"/>
              <a:gd name="connsiteY14" fmla="*/ 434772 h 464626"/>
              <a:gd name="connsiteX15" fmla="*/ 206167 w 269233"/>
              <a:gd name="connsiteY15" fmla="*/ 437114 h 464626"/>
              <a:gd name="connsiteX16" fmla="*/ 217617 w 269233"/>
              <a:gd name="connsiteY16" fmla="*/ 457347 h 464626"/>
              <a:gd name="connsiteX17" fmla="*/ 256651 w 269233"/>
              <a:gd name="connsiteY17" fmla="*/ 457347 h 464626"/>
              <a:gd name="connsiteX18" fmla="*/ 268167 w 269233"/>
              <a:gd name="connsiteY18" fmla="*/ 437114 h 464626"/>
              <a:gd name="connsiteX19" fmla="*/ 268167 w 269233"/>
              <a:gd name="connsiteY19" fmla="*/ 435878 h 464626"/>
              <a:gd name="connsiteX20" fmla="*/ 268167 w 269233"/>
              <a:gd name="connsiteY20" fmla="*/ 434642 h 464626"/>
              <a:gd name="connsiteX21" fmla="*/ 266670 w 269233"/>
              <a:gd name="connsiteY21" fmla="*/ 330551 h 464626"/>
              <a:gd name="connsiteX22" fmla="*/ 265564 w 269233"/>
              <a:gd name="connsiteY22" fmla="*/ 232965 h 464626"/>
              <a:gd name="connsiteX23" fmla="*/ 265954 w 269233"/>
              <a:gd name="connsiteY23" fmla="*/ 135379 h 464626"/>
              <a:gd name="connsiteX24" fmla="*/ 268882 w 269233"/>
              <a:gd name="connsiteY24" fmla="*/ 32134 h 464626"/>
              <a:gd name="connsiteX25" fmla="*/ 268882 w 269233"/>
              <a:gd name="connsiteY25" fmla="*/ 30638 h 464626"/>
              <a:gd name="connsiteX26" fmla="*/ 258603 w 269233"/>
              <a:gd name="connsiteY26" fmla="*/ 7347 h 464626"/>
              <a:gd name="connsiteX27" fmla="*/ 203174 w 269233"/>
              <a:gd name="connsiteY27" fmla="*/ 317279 h 464626"/>
              <a:gd name="connsiteX28" fmla="*/ 170125 w 269233"/>
              <a:gd name="connsiteY28" fmla="*/ 377066 h 464626"/>
              <a:gd name="connsiteX29" fmla="*/ 137597 w 269233"/>
              <a:gd name="connsiteY29" fmla="*/ 387280 h 464626"/>
              <a:gd name="connsiteX30" fmla="*/ 104548 w 269233"/>
              <a:gd name="connsiteY30" fmla="*/ 382596 h 464626"/>
              <a:gd name="connsiteX31" fmla="*/ 77809 w 269233"/>
              <a:gd name="connsiteY31" fmla="*/ 361583 h 464626"/>
              <a:gd name="connsiteX32" fmla="*/ 63757 w 269233"/>
              <a:gd name="connsiteY32" fmla="*/ 322549 h 464626"/>
              <a:gd name="connsiteX33" fmla="*/ 69677 w 269233"/>
              <a:gd name="connsiteY33" fmla="*/ 273300 h 464626"/>
              <a:gd name="connsiteX34" fmla="*/ 93813 w 269233"/>
              <a:gd name="connsiteY34" fmla="*/ 243894 h 464626"/>
              <a:gd name="connsiteX35" fmla="*/ 127513 w 269233"/>
              <a:gd name="connsiteY35" fmla="*/ 233030 h 464626"/>
              <a:gd name="connsiteX36" fmla="*/ 131156 w 269233"/>
              <a:gd name="connsiteY36" fmla="*/ 233030 h 464626"/>
              <a:gd name="connsiteX37" fmla="*/ 162383 w 269233"/>
              <a:gd name="connsiteY37" fmla="*/ 240902 h 464626"/>
              <a:gd name="connsiteX38" fmla="*/ 190683 w 269233"/>
              <a:gd name="connsiteY38" fmla="*/ 268811 h 464626"/>
              <a:gd name="connsiteX39" fmla="*/ 203174 w 269233"/>
              <a:gd name="connsiteY39" fmla="*/ 317279 h 464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69233" h="464626">
                <a:moveTo>
                  <a:pt x="258603" y="7347"/>
                </a:moveTo>
                <a:cubicBezTo>
                  <a:pt x="246697" y="-3244"/>
                  <a:pt x="228742" y="-3101"/>
                  <a:pt x="217031" y="7673"/>
                </a:cubicBezTo>
                <a:cubicBezTo>
                  <a:pt x="210786" y="13768"/>
                  <a:pt x="207207" y="22050"/>
                  <a:pt x="206948" y="30768"/>
                </a:cubicBezTo>
                <a:lnTo>
                  <a:pt x="206948" y="31158"/>
                </a:lnTo>
                <a:cubicBezTo>
                  <a:pt x="205517" y="65508"/>
                  <a:pt x="204345" y="98297"/>
                  <a:pt x="203630" y="128744"/>
                </a:cubicBezTo>
                <a:cubicBezTo>
                  <a:pt x="203110" y="150082"/>
                  <a:pt x="202849" y="171551"/>
                  <a:pt x="202979" y="192890"/>
                </a:cubicBezTo>
                <a:cubicBezTo>
                  <a:pt x="188927" y="183866"/>
                  <a:pt x="173313" y="177595"/>
                  <a:pt x="156919" y="174414"/>
                </a:cubicBezTo>
                <a:cubicBezTo>
                  <a:pt x="131807" y="169170"/>
                  <a:pt x="105784" y="171037"/>
                  <a:pt x="81713" y="179813"/>
                </a:cubicBezTo>
                <a:cubicBezTo>
                  <a:pt x="56991" y="189169"/>
                  <a:pt x="35899" y="206142"/>
                  <a:pt x="21470" y="228281"/>
                </a:cubicBezTo>
                <a:cubicBezTo>
                  <a:pt x="5531" y="251636"/>
                  <a:pt x="-1755" y="282538"/>
                  <a:pt x="-129" y="320467"/>
                </a:cubicBezTo>
                <a:cubicBezTo>
                  <a:pt x="2538" y="354427"/>
                  <a:pt x="12882" y="381881"/>
                  <a:pt x="30187" y="402048"/>
                </a:cubicBezTo>
                <a:cubicBezTo>
                  <a:pt x="46257" y="421234"/>
                  <a:pt x="67465" y="435410"/>
                  <a:pt x="91341" y="442904"/>
                </a:cubicBezTo>
                <a:cubicBezTo>
                  <a:pt x="114762" y="450008"/>
                  <a:pt x="139679" y="450861"/>
                  <a:pt x="163554" y="445376"/>
                </a:cubicBezTo>
                <a:cubicBezTo>
                  <a:pt x="178648" y="442149"/>
                  <a:pt x="193025" y="436360"/>
                  <a:pt x="206167" y="428266"/>
                </a:cubicBezTo>
                <a:cubicBezTo>
                  <a:pt x="206167" y="430478"/>
                  <a:pt x="206167" y="432690"/>
                  <a:pt x="206167" y="434772"/>
                </a:cubicBezTo>
                <a:lnTo>
                  <a:pt x="206167" y="437114"/>
                </a:lnTo>
                <a:cubicBezTo>
                  <a:pt x="207338" y="445038"/>
                  <a:pt x="211436" y="452240"/>
                  <a:pt x="217617" y="457347"/>
                </a:cubicBezTo>
                <a:cubicBezTo>
                  <a:pt x="229067" y="466383"/>
                  <a:pt x="245201" y="466383"/>
                  <a:pt x="256651" y="457347"/>
                </a:cubicBezTo>
                <a:cubicBezTo>
                  <a:pt x="262897" y="452279"/>
                  <a:pt x="266995" y="445058"/>
                  <a:pt x="268167" y="437114"/>
                </a:cubicBezTo>
                <a:lnTo>
                  <a:pt x="268167" y="435878"/>
                </a:lnTo>
                <a:lnTo>
                  <a:pt x="268167" y="434642"/>
                </a:lnTo>
                <a:cubicBezTo>
                  <a:pt x="267646" y="398340"/>
                  <a:pt x="267125" y="363645"/>
                  <a:pt x="266670" y="330551"/>
                </a:cubicBezTo>
                <a:cubicBezTo>
                  <a:pt x="266215" y="297456"/>
                  <a:pt x="265824" y="264928"/>
                  <a:pt x="265564" y="232965"/>
                </a:cubicBezTo>
                <a:cubicBezTo>
                  <a:pt x="265564" y="201087"/>
                  <a:pt x="265564" y="168363"/>
                  <a:pt x="265954" y="135379"/>
                </a:cubicBezTo>
                <a:cubicBezTo>
                  <a:pt x="266345" y="102395"/>
                  <a:pt x="267385" y="68566"/>
                  <a:pt x="268882" y="32134"/>
                </a:cubicBezTo>
                <a:lnTo>
                  <a:pt x="268882" y="30638"/>
                </a:lnTo>
                <a:cubicBezTo>
                  <a:pt x="268687" y="21822"/>
                  <a:pt x="264978" y="13443"/>
                  <a:pt x="258603" y="7347"/>
                </a:cubicBezTo>
                <a:close/>
                <a:moveTo>
                  <a:pt x="203174" y="317279"/>
                </a:moveTo>
                <a:cubicBezTo>
                  <a:pt x="203825" y="341734"/>
                  <a:pt x="191204" y="364621"/>
                  <a:pt x="170125" y="377066"/>
                </a:cubicBezTo>
                <a:cubicBezTo>
                  <a:pt x="160172" y="382824"/>
                  <a:pt x="149047" y="386311"/>
                  <a:pt x="137597" y="387280"/>
                </a:cubicBezTo>
                <a:cubicBezTo>
                  <a:pt x="126342" y="388399"/>
                  <a:pt x="115022" y="386792"/>
                  <a:pt x="104548" y="382596"/>
                </a:cubicBezTo>
                <a:cubicBezTo>
                  <a:pt x="93944" y="378088"/>
                  <a:pt x="84705" y="370834"/>
                  <a:pt x="77809" y="361583"/>
                </a:cubicBezTo>
                <a:cubicBezTo>
                  <a:pt x="69547" y="350152"/>
                  <a:pt x="64668" y="336621"/>
                  <a:pt x="63757" y="322549"/>
                </a:cubicBezTo>
                <a:cubicBezTo>
                  <a:pt x="61155" y="305900"/>
                  <a:pt x="63171" y="288855"/>
                  <a:pt x="69677" y="273300"/>
                </a:cubicBezTo>
                <a:cubicBezTo>
                  <a:pt x="74882" y="261473"/>
                  <a:pt x="83209" y="251298"/>
                  <a:pt x="93813" y="243894"/>
                </a:cubicBezTo>
                <a:cubicBezTo>
                  <a:pt x="103832" y="237194"/>
                  <a:pt x="115478" y="233427"/>
                  <a:pt x="127513" y="233030"/>
                </a:cubicBezTo>
                <a:lnTo>
                  <a:pt x="131156" y="233030"/>
                </a:lnTo>
                <a:cubicBezTo>
                  <a:pt x="142086" y="232972"/>
                  <a:pt x="152820" y="235685"/>
                  <a:pt x="162383" y="240902"/>
                </a:cubicBezTo>
                <a:cubicBezTo>
                  <a:pt x="174094" y="247577"/>
                  <a:pt x="183852" y="257199"/>
                  <a:pt x="190683" y="268811"/>
                </a:cubicBezTo>
                <a:cubicBezTo>
                  <a:pt x="199140" y="283553"/>
                  <a:pt x="203434" y="300292"/>
                  <a:pt x="203174" y="317279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4034AC10-3332-491D-B40C-374E10898B9E}"/>
              </a:ext>
            </a:extLst>
          </p:cNvPr>
          <p:cNvSpPr/>
          <p:nvPr/>
        </p:nvSpPr>
        <p:spPr>
          <a:xfrm>
            <a:off x="6774544" y="784933"/>
            <a:ext cx="253461" cy="261572"/>
          </a:xfrm>
          <a:custGeom>
            <a:avLst/>
            <a:gdLst>
              <a:gd name="connsiteX0" fmla="*/ 222338 w 253461"/>
              <a:gd name="connsiteY0" fmla="*/ 41156 h 261572"/>
              <a:gd name="connsiteX1" fmla="*/ 182263 w 253461"/>
              <a:gd name="connsiteY1" fmla="*/ 10840 h 261572"/>
              <a:gd name="connsiteX2" fmla="*/ 126704 w 253461"/>
              <a:gd name="connsiteY2" fmla="*/ -480 h 261572"/>
              <a:gd name="connsiteX3" fmla="*/ 126704 w 253461"/>
              <a:gd name="connsiteY3" fmla="*/ -480 h 261572"/>
              <a:gd name="connsiteX4" fmla="*/ 72057 w 253461"/>
              <a:gd name="connsiteY4" fmla="*/ 11620 h 261572"/>
              <a:gd name="connsiteX5" fmla="*/ 32242 w 253461"/>
              <a:gd name="connsiteY5" fmla="*/ 41352 h 261572"/>
              <a:gd name="connsiteX6" fmla="*/ 7846 w 253461"/>
              <a:gd name="connsiteY6" fmla="*/ 82923 h 261572"/>
              <a:gd name="connsiteX7" fmla="*/ -352 w 253461"/>
              <a:gd name="connsiteY7" fmla="*/ 130675 h 261572"/>
              <a:gd name="connsiteX8" fmla="*/ 6935 w 253461"/>
              <a:gd name="connsiteY8" fmla="*/ 178297 h 261572"/>
              <a:gd name="connsiteX9" fmla="*/ 30681 w 253461"/>
              <a:gd name="connsiteY9" fmla="*/ 220974 h 261572"/>
              <a:gd name="connsiteX10" fmla="*/ 72122 w 253461"/>
              <a:gd name="connsiteY10" fmla="*/ 250965 h 261572"/>
              <a:gd name="connsiteX11" fmla="*/ 125143 w 253461"/>
              <a:gd name="connsiteY11" fmla="*/ 261049 h 261572"/>
              <a:gd name="connsiteX12" fmla="*/ 129437 w 253461"/>
              <a:gd name="connsiteY12" fmla="*/ 261049 h 261572"/>
              <a:gd name="connsiteX13" fmla="*/ 183239 w 253461"/>
              <a:gd name="connsiteY13" fmla="*/ 249664 h 261572"/>
              <a:gd name="connsiteX14" fmla="*/ 222273 w 253461"/>
              <a:gd name="connsiteY14" fmla="*/ 219738 h 261572"/>
              <a:gd name="connsiteX15" fmla="*/ 245369 w 253461"/>
              <a:gd name="connsiteY15" fmla="*/ 178622 h 261572"/>
              <a:gd name="connsiteX16" fmla="*/ 253110 w 253461"/>
              <a:gd name="connsiteY16" fmla="*/ 132171 h 261572"/>
              <a:gd name="connsiteX17" fmla="*/ 245889 w 253461"/>
              <a:gd name="connsiteY17" fmla="*/ 84224 h 261572"/>
              <a:gd name="connsiteX18" fmla="*/ 222338 w 253461"/>
              <a:gd name="connsiteY18" fmla="*/ 41156 h 261572"/>
              <a:gd name="connsiteX19" fmla="*/ 129827 w 253461"/>
              <a:gd name="connsiteY19" fmla="*/ 199961 h 261572"/>
              <a:gd name="connsiteX20" fmla="*/ 81490 w 253461"/>
              <a:gd name="connsiteY20" fmla="*/ 178947 h 261572"/>
              <a:gd name="connsiteX21" fmla="*/ 63599 w 253461"/>
              <a:gd name="connsiteY21" fmla="*/ 132497 h 261572"/>
              <a:gd name="connsiteX22" fmla="*/ 67828 w 253461"/>
              <a:gd name="connsiteY22" fmla="*/ 106474 h 261572"/>
              <a:gd name="connsiteX23" fmla="*/ 79733 w 253461"/>
              <a:gd name="connsiteY23" fmla="*/ 84419 h 261572"/>
              <a:gd name="connsiteX24" fmla="*/ 99250 w 253461"/>
              <a:gd name="connsiteY24" fmla="*/ 68805 h 261572"/>
              <a:gd name="connsiteX25" fmla="*/ 125989 w 253461"/>
              <a:gd name="connsiteY25" fmla="*/ 62300 h 261572"/>
              <a:gd name="connsiteX26" fmla="*/ 153703 w 253461"/>
              <a:gd name="connsiteY26" fmla="*/ 67830 h 261572"/>
              <a:gd name="connsiteX27" fmla="*/ 173936 w 253461"/>
              <a:gd name="connsiteY27" fmla="*/ 82793 h 261572"/>
              <a:gd name="connsiteX28" fmla="*/ 186297 w 253461"/>
              <a:gd name="connsiteY28" fmla="*/ 104717 h 261572"/>
              <a:gd name="connsiteX29" fmla="*/ 190460 w 253461"/>
              <a:gd name="connsiteY29" fmla="*/ 131260 h 261572"/>
              <a:gd name="connsiteX30" fmla="*/ 186557 w 253461"/>
              <a:gd name="connsiteY30" fmla="*/ 158064 h 261572"/>
              <a:gd name="connsiteX31" fmla="*/ 175107 w 253461"/>
              <a:gd name="connsiteY31" fmla="*/ 180118 h 261572"/>
              <a:gd name="connsiteX32" fmla="*/ 156436 w 253461"/>
              <a:gd name="connsiteY32" fmla="*/ 194821 h 261572"/>
              <a:gd name="connsiteX33" fmla="*/ 129827 w 253461"/>
              <a:gd name="connsiteY33" fmla="*/ 199961 h 261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53461" h="261572">
                <a:moveTo>
                  <a:pt x="222338" y="41156"/>
                </a:moveTo>
                <a:cubicBezTo>
                  <a:pt x="211343" y="28269"/>
                  <a:pt x="197681" y="17924"/>
                  <a:pt x="182263" y="10840"/>
                </a:cubicBezTo>
                <a:cubicBezTo>
                  <a:pt x="164828" y="3026"/>
                  <a:pt x="145831" y="-838"/>
                  <a:pt x="126704" y="-480"/>
                </a:cubicBezTo>
                <a:lnTo>
                  <a:pt x="126704" y="-480"/>
                </a:lnTo>
                <a:cubicBezTo>
                  <a:pt x="107838" y="-298"/>
                  <a:pt x="89232" y="3820"/>
                  <a:pt x="72057" y="11620"/>
                </a:cubicBezTo>
                <a:cubicBezTo>
                  <a:pt x="56898" y="18751"/>
                  <a:pt x="43366" y="28861"/>
                  <a:pt x="32242" y="41352"/>
                </a:cubicBezTo>
                <a:cubicBezTo>
                  <a:pt x="21507" y="53510"/>
                  <a:pt x="13245" y="67628"/>
                  <a:pt x="7846" y="82923"/>
                </a:cubicBezTo>
                <a:cubicBezTo>
                  <a:pt x="2445" y="98257"/>
                  <a:pt x="-352" y="114410"/>
                  <a:pt x="-352" y="130675"/>
                </a:cubicBezTo>
                <a:cubicBezTo>
                  <a:pt x="-352" y="146829"/>
                  <a:pt x="2120" y="162884"/>
                  <a:pt x="6935" y="178297"/>
                </a:cubicBezTo>
                <a:cubicBezTo>
                  <a:pt x="11814" y="194008"/>
                  <a:pt x="19881" y="208535"/>
                  <a:pt x="30681" y="220974"/>
                </a:cubicBezTo>
                <a:cubicBezTo>
                  <a:pt x="42000" y="234012"/>
                  <a:pt x="56182" y="244271"/>
                  <a:pt x="72122" y="250965"/>
                </a:cubicBezTo>
                <a:cubicBezTo>
                  <a:pt x="88906" y="257939"/>
                  <a:pt x="106992" y="261375"/>
                  <a:pt x="125143" y="261049"/>
                </a:cubicBezTo>
                <a:lnTo>
                  <a:pt x="129437" y="261049"/>
                </a:lnTo>
                <a:cubicBezTo>
                  <a:pt x="147978" y="261322"/>
                  <a:pt x="166389" y="257432"/>
                  <a:pt x="183239" y="249664"/>
                </a:cubicBezTo>
                <a:cubicBezTo>
                  <a:pt x="198202" y="242567"/>
                  <a:pt x="211539" y="232365"/>
                  <a:pt x="222273" y="219738"/>
                </a:cubicBezTo>
                <a:cubicBezTo>
                  <a:pt x="232422" y="207553"/>
                  <a:pt x="240229" y="193617"/>
                  <a:pt x="245369" y="178622"/>
                </a:cubicBezTo>
                <a:cubicBezTo>
                  <a:pt x="250508" y="163672"/>
                  <a:pt x="253110" y="147973"/>
                  <a:pt x="253110" y="132171"/>
                </a:cubicBezTo>
                <a:cubicBezTo>
                  <a:pt x="253110" y="115920"/>
                  <a:pt x="250703" y="99753"/>
                  <a:pt x="245889" y="84224"/>
                </a:cubicBezTo>
                <a:cubicBezTo>
                  <a:pt x="241010" y="68441"/>
                  <a:pt x="233008" y="53790"/>
                  <a:pt x="222338" y="41156"/>
                </a:cubicBezTo>
                <a:close/>
                <a:moveTo>
                  <a:pt x="129827" y="199961"/>
                </a:moveTo>
                <a:cubicBezTo>
                  <a:pt x="108293" y="199115"/>
                  <a:pt x="92485" y="192219"/>
                  <a:pt x="81490" y="178947"/>
                </a:cubicBezTo>
                <a:cubicBezTo>
                  <a:pt x="70300" y="166033"/>
                  <a:pt x="63925" y="149593"/>
                  <a:pt x="63599" y="132497"/>
                </a:cubicBezTo>
                <a:cubicBezTo>
                  <a:pt x="63599" y="123648"/>
                  <a:pt x="65030" y="114860"/>
                  <a:pt x="67828" y="106474"/>
                </a:cubicBezTo>
                <a:cubicBezTo>
                  <a:pt x="70430" y="98452"/>
                  <a:pt x="74464" y="90977"/>
                  <a:pt x="79733" y="84419"/>
                </a:cubicBezTo>
                <a:cubicBezTo>
                  <a:pt x="85133" y="77933"/>
                  <a:pt x="91768" y="72625"/>
                  <a:pt x="99250" y="68805"/>
                </a:cubicBezTo>
                <a:cubicBezTo>
                  <a:pt x="107578" y="64687"/>
                  <a:pt x="116686" y="62469"/>
                  <a:pt x="125989" y="62300"/>
                </a:cubicBezTo>
                <a:cubicBezTo>
                  <a:pt x="135487" y="62124"/>
                  <a:pt x="144985" y="64004"/>
                  <a:pt x="153703" y="67830"/>
                </a:cubicBezTo>
                <a:cubicBezTo>
                  <a:pt x="161445" y="71349"/>
                  <a:pt x="168341" y="76450"/>
                  <a:pt x="173936" y="82793"/>
                </a:cubicBezTo>
                <a:cubicBezTo>
                  <a:pt x="179466" y="89195"/>
                  <a:pt x="183694" y="96650"/>
                  <a:pt x="186297" y="104717"/>
                </a:cubicBezTo>
                <a:cubicBezTo>
                  <a:pt x="189029" y="113298"/>
                  <a:pt x="190460" y="122250"/>
                  <a:pt x="190460" y="131260"/>
                </a:cubicBezTo>
                <a:cubicBezTo>
                  <a:pt x="190460" y="140336"/>
                  <a:pt x="189159" y="149366"/>
                  <a:pt x="186557" y="158064"/>
                </a:cubicBezTo>
                <a:cubicBezTo>
                  <a:pt x="184215" y="166098"/>
                  <a:pt x="180376" y="173600"/>
                  <a:pt x="175107" y="180118"/>
                </a:cubicBezTo>
                <a:cubicBezTo>
                  <a:pt x="170097" y="186377"/>
                  <a:pt x="163722" y="191406"/>
                  <a:pt x="156436" y="194821"/>
                </a:cubicBezTo>
                <a:cubicBezTo>
                  <a:pt x="148043" y="198542"/>
                  <a:pt x="139000" y="200305"/>
                  <a:pt x="129827" y="199961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E8B99E1F-C600-4DEB-BFBB-370691674F8C}"/>
              </a:ext>
            </a:extLst>
          </p:cNvPr>
          <p:cNvSpPr/>
          <p:nvPr/>
        </p:nvSpPr>
        <p:spPr>
          <a:xfrm>
            <a:off x="7062857" y="756525"/>
            <a:ext cx="256344" cy="306929"/>
          </a:xfrm>
          <a:custGeom>
            <a:avLst/>
            <a:gdLst>
              <a:gd name="connsiteX0" fmla="*/ 246300 w 256344"/>
              <a:gd name="connsiteY0" fmla="*/ 127009 h 306929"/>
              <a:gd name="connsiteX1" fmla="*/ 225026 w 256344"/>
              <a:gd name="connsiteY1" fmla="*/ 72556 h 306929"/>
              <a:gd name="connsiteX2" fmla="*/ 185992 w 256344"/>
              <a:gd name="connsiteY2" fmla="*/ 31050 h 306929"/>
              <a:gd name="connsiteX3" fmla="*/ 123602 w 256344"/>
              <a:gd name="connsiteY3" fmla="*/ 15176 h 306929"/>
              <a:gd name="connsiteX4" fmla="*/ 73899 w 256344"/>
              <a:gd name="connsiteY4" fmla="*/ 28643 h 306929"/>
              <a:gd name="connsiteX5" fmla="*/ 62188 w 256344"/>
              <a:gd name="connsiteY5" fmla="*/ 36450 h 306929"/>
              <a:gd name="connsiteX6" fmla="*/ 62188 w 256344"/>
              <a:gd name="connsiteY6" fmla="*/ 31180 h 306929"/>
              <a:gd name="connsiteX7" fmla="*/ 51389 w 256344"/>
              <a:gd name="connsiteY7" fmla="*/ 7239 h 306929"/>
              <a:gd name="connsiteX8" fmla="*/ 30505 w 256344"/>
              <a:gd name="connsiteY8" fmla="*/ -503 h 306929"/>
              <a:gd name="connsiteX9" fmla="*/ 9687 w 256344"/>
              <a:gd name="connsiteY9" fmla="*/ 7564 h 306929"/>
              <a:gd name="connsiteX10" fmla="*/ -332 w 256344"/>
              <a:gd name="connsiteY10" fmla="*/ 31180 h 306929"/>
              <a:gd name="connsiteX11" fmla="*/ 1880 w 256344"/>
              <a:gd name="connsiteY11" fmla="*/ 151210 h 306929"/>
              <a:gd name="connsiteX12" fmla="*/ 4092 w 256344"/>
              <a:gd name="connsiteY12" fmla="*/ 274818 h 306929"/>
              <a:gd name="connsiteX13" fmla="*/ 14176 w 256344"/>
              <a:gd name="connsiteY13" fmla="*/ 298434 h 306929"/>
              <a:gd name="connsiteX14" fmla="*/ 56593 w 256344"/>
              <a:gd name="connsiteY14" fmla="*/ 298434 h 306929"/>
              <a:gd name="connsiteX15" fmla="*/ 56593 w 256344"/>
              <a:gd name="connsiteY15" fmla="*/ 298434 h 306929"/>
              <a:gd name="connsiteX16" fmla="*/ 66677 w 256344"/>
              <a:gd name="connsiteY16" fmla="*/ 274818 h 306929"/>
              <a:gd name="connsiteX17" fmla="*/ 66677 w 256344"/>
              <a:gd name="connsiteY17" fmla="*/ 195188 h 306929"/>
              <a:gd name="connsiteX18" fmla="*/ 68824 w 256344"/>
              <a:gd name="connsiteY18" fmla="*/ 152121 h 306929"/>
              <a:gd name="connsiteX19" fmla="*/ 77932 w 256344"/>
              <a:gd name="connsiteY19" fmla="*/ 114518 h 306929"/>
              <a:gd name="connsiteX20" fmla="*/ 96929 w 256344"/>
              <a:gd name="connsiteY20" fmla="*/ 88495 h 306929"/>
              <a:gd name="connsiteX21" fmla="*/ 129458 w 256344"/>
              <a:gd name="connsiteY21" fmla="*/ 77695 h 306929"/>
              <a:gd name="connsiteX22" fmla="*/ 157236 w 256344"/>
              <a:gd name="connsiteY22" fmla="*/ 86673 h 306929"/>
              <a:gd name="connsiteX23" fmla="*/ 177144 w 256344"/>
              <a:gd name="connsiteY23" fmla="*/ 114323 h 306929"/>
              <a:gd name="connsiteX24" fmla="*/ 188464 w 256344"/>
              <a:gd name="connsiteY24" fmla="*/ 151470 h 306929"/>
              <a:gd name="connsiteX25" fmla="*/ 192758 w 256344"/>
              <a:gd name="connsiteY25" fmla="*/ 186926 h 306929"/>
              <a:gd name="connsiteX26" fmla="*/ 193539 w 256344"/>
              <a:gd name="connsiteY26" fmla="*/ 232466 h 306929"/>
              <a:gd name="connsiteX27" fmla="*/ 193539 w 256344"/>
              <a:gd name="connsiteY27" fmla="*/ 274623 h 306929"/>
              <a:gd name="connsiteX28" fmla="*/ 204468 w 256344"/>
              <a:gd name="connsiteY28" fmla="*/ 297393 h 306929"/>
              <a:gd name="connsiteX29" fmla="*/ 225221 w 256344"/>
              <a:gd name="connsiteY29" fmla="*/ 303899 h 306929"/>
              <a:gd name="connsiteX30" fmla="*/ 244738 w 256344"/>
              <a:gd name="connsiteY30" fmla="*/ 296222 h 306929"/>
              <a:gd name="connsiteX31" fmla="*/ 255212 w 256344"/>
              <a:gd name="connsiteY31" fmla="*/ 272411 h 306929"/>
              <a:gd name="connsiteX32" fmla="*/ 255993 w 256344"/>
              <a:gd name="connsiteY32" fmla="*/ 231295 h 306929"/>
              <a:gd name="connsiteX33" fmla="*/ 254432 w 256344"/>
              <a:gd name="connsiteY33" fmla="*/ 183999 h 306929"/>
              <a:gd name="connsiteX34" fmla="*/ 246300 w 256344"/>
              <a:gd name="connsiteY34" fmla="*/ 127009 h 306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56344" h="306929">
                <a:moveTo>
                  <a:pt x="246300" y="127009"/>
                </a:moveTo>
                <a:cubicBezTo>
                  <a:pt x="242071" y="107876"/>
                  <a:pt x="234850" y="89510"/>
                  <a:pt x="225026" y="72556"/>
                </a:cubicBezTo>
                <a:cubicBezTo>
                  <a:pt x="215332" y="55934"/>
                  <a:pt x="201995" y="41739"/>
                  <a:pt x="185992" y="31050"/>
                </a:cubicBezTo>
                <a:cubicBezTo>
                  <a:pt x="167385" y="19391"/>
                  <a:pt x="145526" y="13842"/>
                  <a:pt x="123602" y="15176"/>
                </a:cubicBezTo>
                <a:cubicBezTo>
                  <a:pt x="106232" y="15761"/>
                  <a:pt x="89187" y="20367"/>
                  <a:pt x="73899" y="28643"/>
                </a:cubicBezTo>
                <a:cubicBezTo>
                  <a:pt x="69865" y="31004"/>
                  <a:pt x="65897" y="33606"/>
                  <a:pt x="62188" y="36450"/>
                </a:cubicBezTo>
                <a:lnTo>
                  <a:pt x="62188" y="31180"/>
                </a:lnTo>
                <a:cubicBezTo>
                  <a:pt x="62514" y="21955"/>
                  <a:pt x="58545" y="13101"/>
                  <a:pt x="51389" y="7239"/>
                </a:cubicBezTo>
                <a:cubicBezTo>
                  <a:pt x="45534" y="2281"/>
                  <a:pt x="38182" y="-458"/>
                  <a:pt x="30505" y="-503"/>
                </a:cubicBezTo>
                <a:cubicBezTo>
                  <a:pt x="22829" y="-438"/>
                  <a:pt x="15412" y="2431"/>
                  <a:pt x="9687" y="7564"/>
                </a:cubicBezTo>
                <a:cubicBezTo>
                  <a:pt x="2986" y="13543"/>
                  <a:pt x="-657" y="22208"/>
                  <a:pt x="-332" y="31180"/>
                </a:cubicBezTo>
                <a:cubicBezTo>
                  <a:pt x="-332" y="71450"/>
                  <a:pt x="384" y="111785"/>
                  <a:pt x="1880" y="151210"/>
                </a:cubicBezTo>
                <a:cubicBezTo>
                  <a:pt x="3377" y="190635"/>
                  <a:pt x="4092" y="231881"/>
                  <a:pt x="4092" y="274818"/>
                </a:cubicBezTo>
                <a:cubicBezTo>
                  <a:pt x="3767" y="283803"/>
                  <a:pt x="7476" y="292468"/>
                  <a:pt x="14176" y="298434"/>
                </a:cubicBezTo>
                <a:cubicBezTo>
                  <a:pt x="26276" y="309090"/>
                  <a:pt x="44493" y="309090"/>
                  <a:pt x="56593" y="298434"/>
                </a:cubicBezTo>
                <a:lnTo>
                  <a:pt x="56593" y="298434"/>
                </a:lnTo>
                <a:cubicBezTo>
                  <a:pt x="63294" y="292456"/>
                  <a:pt x="67002" y="283796"/>
                  <a:pt x="66677" y="274818"/>
                </a:cubicBezTo>
                <a:lnTo>
                  <a:pt x="66677" y="195188"/>
                </a:lnTo>
                <a:cubicBezTo>
                  <a:pt x="66677" y="181267"/>
                  <a:pt x="67393" y="166759"/>
                  <a:pt x="68824" y="152121"/>
                </a:cubicBezTo>
                <a:cubicBezTo>
                  <a:pt x="69995" y="139207"/>
                  <a:pt x="73053" y="126534"/>
                  <a:pt x="77932" y="114518"/>
                </a:cubicBezTo>
                <a:cubicBezTo>
                  <a:pt x="82031" y="104402"/>
                  <a:pt x="88536" y="95463"/>
                  <a:pt x="96929" y="88495"/>
                </a:cubicBezTo>
                <a:cubicBezTo>
                  <a:pt x="106362" y="81527"/>
                  <a:pt x="117747" y="77747"/>
                  <a:pt x="129458" y="77695"/>
                </a:cubicBezTo>
                <a:cubicBezTo>
                  <a:pt x="139541" y="76817"/>
                  <a:pt x="149560" y="80057"/>
                  <a:pt x="157236" y="86673"/>
                </a:cubicBezTo>
                <a:cubicBezTo>
                  <a:pt x="165694" y="94402"/>
                  <a:pt x="172525" y="103822"/>
                  <a:pt x="177144" y="114323"/>
                </a:cubicBezTo>
                <a:cubicBezTo>
                  <a:pt x="182413" y="126189"/>
                  <a:pt x="186252" y="138667"/>
                  <a:pt x="188464" y="151470"/>
                </a:cubicBezTo>
                <a:cubicBezTo>
                  <a:pt x="190676" y="163187"/>
                  <a:pt x="192107" y="175027"/>
                  <a:pt x="192758" y="186926"/>
                </a:cubicBezTo>
                <a:cubicBezTo>
                  <a:pt x="193733" y="202345"/>
                  <a:pt x="193994" y="217698"/>
                  <a:pt x="193539" y="232466"/>
                </a:cubicBezTo>
                <a:cubicBezTo>
                  <a:pt x="193083" y="247234"/>
                  <a:pt x="193018" y="262458"/>
                  <a:pt x="193539" y="274623"/>
                </a:cubicBezTo>
                <a:cubicBezTo>
                  <a:pt x="193148" y="283555"/>
                  <a:pt x="197246" y="292091"/>
                  <a:pt x="204468" y="297393"/>
                </a:cubicBezTo>
                <a:cubicBezTo>
                  <a:pt x="210453" y="301876"/>
                  <a:pt x="217740" y="304178"/>
                  <a:pt x="225221" y="303899"/>
                </a:cubicBezTo>
                <a:cubicBezTo>
                  <a:pt x="232377" y="303430"/>
                  <a:pt x="239209" y="300750"/>
                  <a:pt x="244738" y="296222"/>
                </a:cubicBezTo>
                <a:cubicBezTo>
                  <a:pt x="251764" y="290374"/>
                  <a:pt x="255668" y="281552"/>
                  <a:pt x="255212" y="272411"/>
                </a:cubicBezTo>
                <a:cubicBezTo>
                  <a:pt x="255733" y="260116"/>
                  <a:pt x="255993" y="246388"/>
                  <a:pt x="255993" y="231295"/>
                </a:cubicBezTo>
                <a:cubicBezTo>
                  <a:pt x="255993" y="216202"/>
                  <a:pt x="255473" y="200068"/>
                  <a:pt x="254432" y="183999"/>
                </a:cubicBezTo>
                <a:cubicBezTo>
                  <a:pt x="253260" y="164813"/>
                  <a:pt x="250529" y="145752"/>
                  <a:pt x="246300" y="127009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709F6F82-DD1E-472C-8AA5-08FF2F16E06E}"/>
              </a:ext>
            </a:extLst>
          </p:cNvPr>
          <p:cNvSpPr/>
          <p:nvPr/>
        </p:nvSpPr>
        <p:spPr>
          <a:xfrm>
            <a:off x="7554420" y="594360"/>
            <a:ext cx="269169" cy="464359"/>
          </a:xfrm>
          <a:custGeom>
            <a:avLst/>
            <a:gdLst>
              <a:gd name="connsiteX0" fmla="*/ 258668 w 269169"/>
              <a:gd name="connsiteY0" fmla="*/ 7347 h 464359"/>
              <a:gd name="connsiteX1" fmla="*/ 217097 w 269169"/>
              <a:gd name="connsiteY1" fmla="*/ 7673 h 464359"/>
              <a:gd name="connsiteX2" fmla="*/ 207013 w 269169"/>
              <a:gd name="connsiteY2" fmla="*/ 30768 h 464359"/>
              <a:gd name="connsiteX3" fmla="*/ 207013 w 269169"/>
              <a:gd name="connsiteY3" fmla="*/ 31158 h 464359"/>
              <a:gd name="connsiteX4" fmla="*/ 203630 w 269169"/>
              <a:gd name="connsiteY4" fmla="*/ 128744 h 464359"/>
              <a:gd name="connsiteX5" fmla="*/ 202980 w 269169"/>
              <a:gd name="connsiteY5" fmla="*/ 192890 h 464359"/>
              <a:gd name="connsiteX6" fmla="*/ 156984 w 269169"/>
              <a:gd name="connsiteY6" fmla="*/ 174414 h 464359"/>
              <a:gd name="connsiteX7" fmla="*/ 81778 w 269169"/>
              <a:gd name="connsiteY7" fmla="*/ 179813 h 464359"/>
              <a:gd name="connsiteX8" fmla="*/ 21470 w 269169"/>
              <a:gd name="connsiteY8" fmla="*/ 228281 h 464359"/>
              <a:gd name="connsiteX9" fmla="*/ -129 w 269169"/>
              <a:gd name="connsiteY9" fmla="*/ 320467 h 464359"/>
              <a:gd name="connsiteX10" fmla="*/ 30188 w 269169"/>
              <a:gd name="connsiteY10" fmla="*/ 402048 h 464359"/>
              <a:gd name="connsiteX11" fmla="*/ 91407 w 269169"/>
              <a:gd name="connsiteY11" fmla="*/ 442904 h 464359"/>
              <a:gd name="connsiteX12" fmla="*/ 163555 w 269169"/>
              <a:gd name="connsiteY12" fmla="*/ 445376 h 464359"/>
              <a:gd name="connsiteX13" fmla="*/ 206167 w 269169"/>
              <a:gd name="connsiteY13" fmla="*/ 428266 h 464359"/>
              <a:gd name="connsiteX14" fmla="*/ 206167 w 269169"/>
              <a:gd name="connsiteY14" fmla="*/ 434772 h 464359"/>
              <a:gd name="connsiteX15" fmla="*/ 206167 w 269169"/>
              <a:gd name="connsiteY15" fmla="*/ 437114 h 464359"/>
              <a:gd name="connsiteX16" fmla="*/ 217618 w 269169"/>
              <a:gd name="connsiteY16" fmla="*/ 457347 h 464359"/>
              <a:gd name="connsiteX17" fmla="*/ 237135 w 269169"/>
              <a:gd name="connsiteY17" fmla="*/ 463852 h 464359"/>
              <a:gd name="connsiteX18" fmla="*/ 256652 w 269169"/>
              <a:gd name="connsiteY18" fmla="*/ 457347 h 464359"/>
              <a:gd name="connsiteX19" fmla="*/ 268102 w 269169"/>
              <a:gd name="connsiteY19" fmla="*/ 437114 h 464359"/>
              <a:gd name="connsiteX20" fmla="*/ 268102 w 269169"/>
              <a:gd name="connsiteY20" fmla="*/ 435878 h 464359"/>
              <a:gd name="connsiteX21" fmla="*/ 268102 w 269169"/>
              <a:gd name="connsiteY21" fmla="*/ 434642 h 464359"/>
              <a:gd name="connsiteX22" fmla="*/ 266605 w 269169"/>
              <a:gd name="connsiteY22" fmla="*/ 330551 h 464359"/>
              <a:gd name="connsiteX23" fmla="*/ 265434 w 269169"/>
              <a:gd name="connsiteY23" fmla="*/ 232965 h 464359"/>
              <a:gd name="connsiteX24" fmla="*/ 265824 w 269169"/>
              <a:gd name="connsiteY24" fmla="*/ 135379 h 464359"/>
              <a:gd name="connsiteX25" fmla="*/ 268817 w 269169"/>
              <a:gd name="connsiteY25" fmla="*/ 32134 h 464359"/>
              <a:gd name="connsiteX26" fmla="*/ 268817 w 269169"/>
              <a:gd name="connsiteY26" fmla="*/ 30638 h 464359"/>
              <a:gd name="connsiteX27" fmla="*/ 258668 w 269169"/>
              <a:gd name="connsiteY27" fmla="*/ 7347 h 464359"/>
              <a:gd name="connsiteX28" fmla="*/ 203239 w 269169"/>
              <a:gd name="connsiteY28" fmla="*/ 317279 h 464359"/>
              <a:gd name="connsiteX29" fmla="*/ 170191 w 269169"/>
              <a:gd name="connsiteY29" fmla="*/ 377066 h 464359"/>
              <a:gd name="connsiteX30" fmla="*/ 137662 w 269169"/>
              <a:gd name="connsiteY30" fmla="*/ 387280 h 464359"/>
              <a:gd name="connsiteX31" fmla="*/ 104614 w 269169"/>
              <a:gd name="connsiteY31" fmla="*/ 382596 h 464359"/>
              <a:gd name="connsiteX32" fmla="*/ 77939 w 269169"/>
              <a:gd name="connsiteY32" fmla="*/ 361583 h 464359"/>
              <a:gd name="connsiteX33" fmla="*/ 63888 w 269169"/>
              <a:gd name="connsiteY33" fmla="*/ 322549 h 464359"/>
              <a:gd name="connsiteX34" fmla="*/ 69742 w 269169"/>
              <a:gd name="connsiteY34" fmla="*/ 273300 h 464359"/>
              <a:gd name="connsiteX35" fmla="*/ 93944 w 269169"/>
              <a:gd name="connsiteY35" fmla="*/ 243894 h 464359"/>
              <a:gd name="connsiteX36" fmla="*/ 127578 w 269169"/>
              <a:gd name="connsiteY36" fmla="*/ 233030 h 464359"/>
              <a:gd name="connsiteX37" fmla="*/ 131287 w 269169"/>
              <a:gd name="connsiteY37" fmla="*/ 233030 h 464359"/>
              <a:gd name="connsiteX38" fmla="*/ 162514 w 269169"/>
              <a:gd name="connsiteY38" fmla="*/ 240902 h 464359"/>
              <a:gd name="connsiteX39" fmla="*/ 190814 w 269169"/>
              <a:gd name="connsiteY39" fmla="*/ 268811 h 464359"/>
              <a:gd name="connsiteX40" fmla="*/ 203239 w 269169"/>
              <a:gd name="connsiteY40" fmla="*/ 317279 h 464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69169" h="464359">
                <a:moveTo>
                  <a:pt x="258668" y="7347"/>
                </a:moveTo>
                <a:cubicBezTo>
                  <a:pt x="246763" y="-3244"/>
                  <a:pt x="228807" y="-3101"/>
                  <a:pt x="217097" y="7673"/>
                </a:cubicBezTo>
                <a:cubicBezTo>
                  <a:pt x="210916" y="13801"/>
                  <a:pt x="207338" y="22063"/>
                  <a:pt x="207013" y="30768"/>
                </a:cubicBezTo>
                <a:lnTo>
                  <a:pt x="207013" y="31158"/>
                </a:lnTo>
                <a:cubicBezTo>
                  <a:pt x="205517" y="65508"/>
                  <a:pt x="204411" y="98297"/>
                  <a:pt x="203630" y="128744"/>
                </a:cubicBezTo>
                <a:cubicBezTo>
                  <a:pt x="203109" y="150082"/>
                  <a:pt x="202915" y="171551"/>
                  <a:pt x="202980" y="192890"/>
                </a:cubicBezTo>
                <a:cubicBezTo>
                  <a:pt x="188992" y="183866"/>
                  <a:pt x="173378" y="177595"/>
                  <a:pt x="156984" y="174414"/>
                </a:cubicBezTo>
                <a:cubicBezTo>
                  <a:pt x="131872" y="169170"/>
                  <a:pt x="105849" y="171037"/>
                  <a:pt x="81778" y="179813"/>
                </a:cubicBezTo>
                <a:cubicBezTo>
                  <a:pt x="57056" y="189169"/>
                  <a:pt x="35913" y="206142"/>
                  <a:pt x="21470" y="228281"/>
                </a:cubicBezTo>
                <a:cubicBezTo>
                  <a:pt x="5531" y="251636"/>
                  <a:pt x="-1755" y="282538"/>
                  <a:pt x="-129" y="320467"/>
                </a:cubicBezTo>
                <a:cubicBezTo>
                  <a:pt x="2604" y="354427"/>
                  <a:pt x="12882" y="381881"/>
                  <a:pt x="30188" y="402048"/>
                </a:cubicBezTo>
                <a:cubicBezTo>
                  <a:pt x="46257" y="421247"/>
                  <a:pt x="67531" y="435429"/>
                  <a:pt x="91407" y="442904"/>
                </a:cubicBezTo>
                <a:cubicBezTo>
                  <a:pt x="114827" y="450015"/>
                  <a:pt x="139679" y="450867"/>
                  <a:pt x="163555" y="445376"/>
                </a:cubicBezTo>
                <a:cubicBezTo>
                  <a:pt x="178648" y="442162"/>
                  <a:pt x="193026" y="436372"/>
                  <a:pt x="206167" y="428266"/>
                </a:cubicBezTo>
                <a:cubicBezTo>
                  <a:pt x="206167" y="430478"/>
                  <a:pt x="206167" y="432690"/>
                  <a:pt x="206167" y="434772"/>
                </a:cubicBezTo>
                <a:lnTo>
                  <a:pt x="206167" y="437114"/>
                </a:lnTo>
                <a:cubicBezTo>
                  <a:pt x="207338" y="445058"/>
                  <a:pt x="211372" y="452279"/>
                  <a:pt x="217618" y="457347"/>
                </a:cubicBezTo>
                <a:cubicBezTo>
                  <a:pt x="223212" y="461673"/>
                  <a:pt x="230108" y="463969"/>
                  <a:pt x="237135" y="463852"/>
                </a:cubicBezTo>
                <a:cubicBezTo>
                  <a:pt x="244161" y="463931"/>
                  <a:pt x="251057" y="461641"/>
                  <a:pt x="256652" y="457347"/>
                </a:cubicBezTo>
                <a:cubicBezTo>
                  <a:pt x="262897" y="452272"/>
                  <a:pt x="266931" y="445051"/>
                  <a:pt x="268102" y="437114"/>
                </a:cubicBezTo>
                <a:lnTo>
                  <a:pt x="268102" y="435878"/>
                </a:lnTo>
                <a:lnTo>
                  <a:pt x="268102" y="434642"/>
                </a:lnTo>
                <a:cubicBezTo>
                  <a:pt x="267581" y="398340"/>
                  <a:pt x="267061" y="363645"/>
                  <a:pt x="266605" y="330551"/>
                </a:cubicBezTo>
                <a:cubicBezTo>
                  <a:pt x="266150" y="297456"/>
                  <a:pt x="265759" y="264928"/>
                  <a:pt x="265434" y="232965"/>
                </a:cubicBezTo>
                <a:cubicBezTo>
                  <a:pt x="265434" y="201087"/>
                  <a:pt x="265434" y="168363"/>
                  <a:pt x="265824" y="135379"/>
                </a:cubicBezTo>
                <a:cubicBezTo>
                  <a:pt x="266215" y="102395"/>
                  <a:pt x="267321" y="68566"/>
                  <a:pt x="268817" y="32134"/>
                </a:cubicBezTo>
                <a:lnTo>
                  <a:pt x="268817" y="30638"/>
                </a:lnTo>
                <a:cubicBezTo>
                  <a:pt x="268752" y="21822"/>
                  <a:pt x="265044" y="13417"/>
                  <a:pt x="258668" y="7347"/>
                </a:cubicBezTo>
                <a:close/>
                <a:moveTo>
                  <a:pt x="203239" y="317279"/>
                </a:moveTo>
                <a:cubicBezTo>
                  <a:pt x="203891" y="341734"/>
                  <a:pt x="191269" y="364621"/>
                  <a:pt x="170191" y="377066"/>
                </a:cubicBezTo>
                <a:cubicBezTo>
                  <a:pt x="160237" y="382837"/>
                  <a:pt x="149112" y="386324"/>
                  <a:pt x="137662" y="387280"/>
                </a:cubicBezTo>
                <a:cubicBezTo>
                  <a:pt x="126407" y="388399"/>
                  <a:pt x="115088" y="386792"/>
                  <a:pt x="104614" y="382596"/>
                </a:cubicBezTo>
                <a:cubicBezTo>
                  <a:pt x="94009" y="378075"/>
                  <a:pt x="84836" y="370828"/>
                  <a:pt x="77939" y="361583"/>
                </a:cubicBezTo>
                <a:cubicBezTo>
                  <a:pt x="69678" y="350165"/>
                  <a:pt x="64799" y="336627"/>
                  <a:pt x="63888" y="322549"/>
                </a:cubicBezTo>
                <a:cubicBezTo>
                  <a:pt x="61220" y="305907"/>
                  <a:pt x="63302" y="288862"/>
                  <a:pt x="69742" y="273300"/>
                </a:cubicBezTo>
                <a:cubicBezTo>
                  <a:pt x="74947" y="261467"/>
                  <a:pt x="83340" y="251292"/>
                  <a:pt x="93944" y="243894"/>
                </a:cubicBezTo>
                <a:cubicBezTo>
                  <a:pt x="103897" y="237194"/>
                  <a:pt x="115543" y="233434"/>
                  <a:pt x="127578" y="233030"/>
                </a:cubicBezTo>
                <a:lnTo>
                  <a:pt x="131287" y="233030"/>
                </a:lnTo>
                <a:cubicBezTo>
                  <a:pt x="142216" y="232998"/>
                  <a:pt x="152950" y="235704"/>
                  <a:pt x="162514" y="240902"/>
                </a:cubicBezTo>
                <a:cubicBezTo>
                  <a:pt x="174224" y="247596"/>
                  <a:pt x="183983" y="257212"/>
                  <a:pt x="190814" y="268811"/>
                </a:cubicBezTo>
                <a:cubicBezTo>
                  <a:pt x="199206" y="283560"/>
                  <a:pt x="203500" y="300299"/>
                  <a:pt x="203239" y="317279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2" name="Freeform: Shape 291">
            <a:extLst>
              <a:ext uri="{FF2B5EF4-FFF2-40B4-BE49-F238E27FC236}">
                <a16:creationId xmlns:a16="http://schemas.microsoft.com/office/drawing/2014/main" id="{45CBCD28-4EE0-4DFE-9BBB-A667B3CEFA3D}"/>
              </a:ext>
            </a:extLst>
          </p:cNvPr>
          <p:cNvSpPr/>
          <p:nvPr/>
        </p:nvSpPr>
        <p:spPr>
          <a:xfrm>
            <a:off x="8357906" y="767836"/>
            <a:ext cx="225120" cy="293937"/>
          </a:xfrm>
          <a:custGeom>
            <a:avLst/>
            <a:gdLst>
              <a:gd name="connsiteX0" fmla="*/ 180047 w 225120"/>
              <a:gd name="connsiteY0" fmla="*/ 134109 h 293937"/>
              <a:gd name="connsiteX1" fmla="*/ 140363 w 225120"/>
              <a:gd name="connsiteY1" fmla="*/ 118430 h 293937"/>
              <a:gd name="connsiteX2" fmla="*/ 103280 w 225120"/>
              <a:gd name="connsiteY2" fmla="*/ 108086 h 293937"/>
              <a:gd name="connsiteX3" fmla="*/ 76607 w 225120"/>
              <a:gd name="connsiteY3" fmla="*/ 97547 h 293937"/>
              <a:gd name="connsiteX4" fmla="*/ 71727 w 225120"/>
              <a:gd name="connsiteY4" fmla="*/ 89675 h 293937"/>
              <a:gd name="connsiteX5" fmla="*/ 81031 w 225120"/>
              <a:gd name="connsiteY5" fmla="*/ 70744 h 293937"/>
              <a:gd name="connsiteX6" fmla="*/ 111347 w 225120"/>
              <a:gd name="connsiteY6" fmla="*/ 59944 h 293937"/>
              <a:gd name="connsiteX7" fmla="*/ 137826 w 225120"/>
              <a:gd name="connsiteY7" fmla="*/ 63327 h 293937"/>
              <a:gd name="connsiteX8" fmla="*/ 157798 w 225120"/>
              <a:gd name="connsiteY8" fmla="*/ 75753 h 293937"/>
              <a:gd name="connsiteX9" fmla="*/ 178746 w 225120"/>
              <a:gd name="connsiteY9" fmla="*/ 87463 h 293937"/>
              <a:gd name="connsiteX10" fmla="*/ 199695 w 225120"/>
              <a:gd name="connsiteY10" fmla="*/ 81868 h 293937"/>
              <a:gd name="connsiteX11" fmla="*/ 210754 w 225120"/>
              <a:gd name="connsiteY11" fmla="*/ 64498 h 293937"/>
              <a:gd name="connsiteX12" fmla="*/ 205810 w 225120"/>
              <a:gd name="connsiteY12" fmla="*/ 41013 h 293937"/>
              <a:gd name="connsiteX13" fmla="*/ 166190 w 225120"/>
              <a:gd name="connsiteY13" fmla="*/ 9395 h 293937"/>
              <a:gd name="connsiteX14" fmla="*/ 112062 w 225120"/>
              <a:gd name="connsiteY14" fmla="*/ -234 h 293937"/>
              <a:gd name="connsiteX15" fmla="*/ 74395 w 225120"/>
              <a:gd name="connsiteY15" fmla="*/ 7443 h 293937"/>
              <a:gd name="connsiteX16" fmla="*/ 40370 w 225120"/>
              <a:gd name="connsiteY16" fmla="*/ 26179 h 293937"/>
              <a:gd name="connsiteX17" fmla="*/ 16429 w 225120"/>
              <a:gd name="connsiteY17" fmla="*/ 57016 h 293937"/>
              <a:gd name="connsiteX18" fmla="*/ 9273 w 225120"/>
              <a:gd name="connsiteY18" fmla="*/ 100084 h 293937"/>
              <a:gd name="connsiteX19" fmla="*/ 27229 w 225120"/>
              <a:gd name="connsiteY19" fmla="*/ 140029 h 293937"/>
              <a:gd name="connsiteX20" fmla="*/ 60277 w 225120"/>
              <a:gd name="connsiteY20" fmla="*/ 160392 h 293937"/>
              <a:gd name="connsiteX21" fmla="*/ 98531 w 225120"/>
              <a:gd name="connsiteY21" fmla="*/ 171842 h 293937"/>
              <a:gd name="connsiteX22" fmla="*/ 132751 w 225120"/>
              <a:gd name="connsiteY22" fmla="*/ 181145 h 293937"/>
              <a:gd name="connsiteX23" fmla="*/ 155846 w 225120"/>
              <a:gd name="connsiteY23" fmla="*/ 193376 h 293937"/>
              <a:gd name="connsiteX24" fmla="*/ 161961 w 225120"/>
              <a:gd name="connsiteY24" fmla="*/ 208664 h 293937"/>
              <a:gd name="connsiteX25" fmla="*/ 152788 w 225120"/>
              <a:gd name="connsiteY25" fmla="*/ 223107 h 293937"/>
              <a:gd name="connsiteX26" fmla="*/ 120260 w 225120"/>
              <a:gd name="connsiteY26" fmla="*/ 230719 h 293937"/>
              <a:gd name="connsiteX27" fmla="*/ 81225 w 225120"/>
              <a:gd name="connsiteY27" fmla="*/ 225645 h 293937"/>
              <a:gd name="connsiteX28" fmla="*/ 53967 w 225120"/>
              <a:gd name="connsiteY28" fmla="*/ 211397 h 293937"/>
              <a:gd name="connsiteX29" fmla="*/ 53446 w 225120"/>
              <a:gd name="connsiteY29" fmla="*/ 210876 h 293937"/>
              <a:gd name="connsiteX30" fmla="*/ 28725 w 225120"/>
              <a:gd name="connsiteY30" fmla="*/ 202875 h 293937"/>
              <a:gd name="connsiteX31" fmla="*/ 8492 w 225120"/>
              <a:gd name="connsiteY31" fmla="*/ 213934 h 293937"/>
              <a:gd name="connsiteX32" fmla="*/ -226 w 225120"/>
              <a:gd name="connsiteY32" fmla="*/ 235077 h 293937"/>
              <a:gd name="connsiteX33" fmla="*/ 9208 w 225120"/>
              <a:gd name="connsiteY33" fmla="*/ 260060 h 293937"/>
              <a:gd name="connsiteX34" fmla="*/ 43558 w 225120"/>
              <a:gd name="connsiteY34" fmla="*/ 282309 h 293937"/>
              <a:gd name="connsiteX35" fmla="*/ 86561 w 225120"/>
              <a:gd name="connsiteY35" fmla="*/ 292393 h 293937"/>
              <a:gd name="connsiteX36" fmla="*/ 106078 w 225120"/>
              <a:gd name="connsiteY36" fmla="*/ 293434 h 293937"/>
              <a:gd name="connsiteX37" fmla="*/ 132556 w 225120"/>
              <a:gd name="connsiteY37" fmla="*/ 291612 h 293937"/>
              <a:gd name="connsiteX38" fmla="*/ 175558 w 225120"/>
              <a:gd name="connsiteY38" fmla="*/ 279317 h 293937"/>
              <a:gd name="connsiteX39" fmla="*/ 209258 w 225120"/>
              <a:gd name="connsiteY39" fmla="*/ 253294 h 293937"/>
              <a:gd name="connsiteX40" fmla="*/ 224546 w 225120"/>
              <a:gd name="connsiteY40" fmla="*/ 211137 h 293937"/>
              <a:gd name="connsiteX41" fmla="*/ 212055 w 225120"/>
              <a:gd name="connsiteY41" fmla="*/ 162604 h 293937"/>
              <a:gd name="connsiteX42" fmla="*/ 180047 w 225120"/>
              <a:gd name="connsiteY42" fmla="*/ 134109 h 293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25120" h="293937">
                <a:moveTo>
                  <a:pt x="180047" y="134109"/>
                </a:moveTo>
                <a:cubicBezTo>
                  <a:pt x="167491" y="127252"/>
                  <a:pt x="154220" y="121989"/>
                  <a:pt x="140363" y="118430"/>
                </a:cubicBezTo>
                <a:cubicBezTo>
                  <a:pt x="127351" y="114982"/>
                  <a:pt x="114990" y="111534"/>
                  <a:pt x="103280" y="108086"/>
                </a:cubicBezTo>
                <a:cubicBezTo>
                  <a:pt x="94042" y="105516"/>
                  <a:pt x="85129" y="101984"/>
                  <a:pt x="76607" y="97547"/>
                </a:cubicBezTo>
                <a:cubicBezTo>
                  <a:pt x="73419" y="96292"/>
                  <a:pt x="71402" y="93091"/>
                  <a:pt x="71727" y="89675"/>
                </a:cubicBezTo>
                <a:cubicBezTo>
                  <a:pt x="70947" y="82102"/>
                  <a:pt x="74589" y="74757"/>
                  <a:pt x="81031" y="70744"/>
                </a:cubicBezTo>
                <a:cubicBezTo>
                  <a:pt x="90073" y="64602"/>
                  <a:pt x="100483" y="60881"/>
                  <a:pt x="111347" y="59944"/>
                </a:cubicBezTo>
                <a:cubicBezTo>
                  <a:pt x="120325" y="59111"/>
                  <a:pt x="129368" y="60269"/>
                  <a:pt x="137826" y="63327"/>
                </a:cubicBezTo>
                <a:cubicBezTo>
                  <a:pt x="145372" y="65825"/>
                  <a:pt x="152203" y="70087"/>
                  <a:pt x="157798" y="75753"/>
                </a:cubicBezTo>
                <a:cubicBezTo>
                  <a:pt x="163003" y="82187"/>
                  <a:pt x="170549" y="86370"/>
                  <a:pt x="178746" y="87463"/>
                </a:cubicBezTo>
                <a:cubicBezTo>
                  <a:pt x="186228" y="88465"/>
                  <a:pt x="193709" y="86455"/>
                  <a:pt x="199695" y="81868"/>
                </a:cubicBezTo>
                <a:cubicBezTo>
                  <a:pt x="205290" y="77535"/>
                  <a:pt x="209193" y="71394"/>
                  <a:pt x="210754" y="64498"/>
                </a:cubicBezTo>
                <a:cubicBezTo>
                  <a:pt x="212511" y="56320"/>
                  <a:pt x="210689" y="47791"/>
                  <a:pt x="205810" y="41013"/>
                </a:cubicBezTo>
                <a:cubicBezTo>
                  <a:pt x="195726" y="27064"/>
                  <a:pt x="181999" y="16135"/>
                  <a:pt x="166190" y="9395"/>
                </a:cubicBezTo>
                <a:cubicBezTo>
                  <a:pt x="149211" y="1796"/>
                  <a:pt x="130604" y="-1516"/>
                  <a:pt x="112062" y="-234"/>
                </a:cubicBezTo>
                <a:cubicBezTo>
                  <a:pt x="99246" y="788"/>
                  <a:pt x="86626" y="3371"/>
                  <a:pt x="74395" y="7443"/>
                </a:cubicBezTo>
                <a:cubicBezTo>
                  <a:pt x="61969" y="11522"/>
                  <a:pt x="50454" y="17878"/>
                  <a:pt x="40370" y="26179"/>
                </a:cubicBezTo>
                <a:cubicBezTo>
                  <a:pt x="30221" y="34578"/>
                  <a:pt x="22024" y="45104"/>
                  <a:pt x="16429" y="57016"/>
                </a:cubicBezTo>
                <a:cubicBezTo>
                  <a:pt x="10314" y="70496"/>
                  <a:pt x="7842" y="85349"/>
                  <a:pt x="9273" y="100084"/>
                </a:cubicBezTo>
                <a:cubicBezTo>
                  <a:pt x="9793" y="115242"/>
                  <a:pt x="16234" y="129601"/>
                  <a:pt x="27229" y="140029"/>
                </a:cubicBezTo>
                <a:cubicBezTo>
                  <a:pt x="36922" y="148760"/>
                  <a:pt x="48112" y="155663"/>
                  <a:pt x="60277" y="160392"/>
                </a:cubicBezTo>
                <a:cubicBezTo>
                  <a:pt x="72703" y="165304"/>
                  <a:pt x="85454" y="169129"/>
                  <a:pt x="98531" y="171842"/>
                </a:cubicBezTo>
                <a:cubicBezTo>
                  <a:pt x="110111" y="174249"/>
                  <a:pt x="121561" y="177359"/>
                  <a:pt x="132751" y="181145"/>
                </a:cubicBezTo>
                <a:cubicBezTo>
                  <a:pt x="141143" y="183774"/>
                  <a:pt x="148950" y="187918"/>
                  <a:pt x="155846" y="193376"/>
                </a:cubicBezTo>
                <a:cubicBezTo>
                  <a:pt x="160270" y="197156"/>
                  <a:pt x="162547" y="202875"/>
                  <a:pt x="161961" y="208664"/>
                </a:cubicBezTo>
                <a:cubicBezTo>
                  <a:pt x="162416" y="214975"/>
                  <a:pt x="158709" y="220837"/>
                  <a:pt x="152788" y="223107"/>
                </a:cubicBezTo>
                <a:cubicBezTo>
                  <a:pt x="142640" y="227934"/>
                  <a:pt x="131514" y="230530"/>
                  <a:pt x="120260" y="230719"/>
                </a:cubicBezTo>
                <a:cubicBezTo>
                  <a:pt x="107054" y="231109"/>
                  <a:pt x="93912" y="229392"/>
                  <a:pt x="81225" y="225645"/>
                </a:cubicBezTo>
                <a:cubicBezTo>
                  <a:pt x="71077" y="223198"/>
                  <a:pt x="61773" y="218306"/>
                  <a:pt x="53967" y="211397"/>
                </a:cubicBezTo>
                <a:lnTo>
                  <a:pt x="53446" y="210876"/>
                </a:lnTo>
                <a:cubicBezTo>
                  <a:pt x="46876" y="204566"/>
                  <a:pt x="37768" y="201619"/>
                  <a:pt x="28725" y="202875"/>
                </a:cubicBezTo>
                <a:cubicBezTo>
                  <a:pt x="20853" y="203967"/>
                  <a:pt x="13631" y="207903"/>
                  <a:pt x="8492" y="213934"/>
                </a:cubicBezTo>
                <a:cubicBezTo>
                  <a:pt x="3417" y="219867"/>
                  <a:pt x="360" y="227277"/>
                  <a:pt x="-226" y="235077"/>
                </a:cubicBezTo>
                <a:cubicBezTo>
                  <a:pt x="-1071" y="244413"/>
                  <a:pt x="2376" y="253619"/>
                  <a:pt x="9208" y="260060"/>
                </a:cubicBezTo>
                <a:cubicBezTo>
                  <a:pt x="18836" y="269968"/>
                  <a:pt x="30547" y="277579"/>
                  <a:pt x="43558" y="282309"/>
                </a:cubicBezTo>
                <a:cubicBezTo>
                  <a:pt x="57415" y="287533"/>
                  <a:pt x="71858" y="290923"/>
                  <a:pt x="86561" y="292393"/>
                </a:cubicBezTo>
                <a:cubicBezTo>
                  <a:pt x="93066" y="293096"/>
                  <a:pt x="99572" y="293447"/>
                  <a:pt x="106078" y="293434"/>
                </a:cubicBezTo>
                <a:cubicBezTo>
                  <a:pt x="114925" y="293440"/>
                  <a:pt x="123773" y="292829"/>
                  <a:pt x="132556" y="291612"/>
                </a:cubicBezTo>
                <a:cubicBezTo>
                  <a:pt x="147454" y="289693"/>
                  <a:pt x="161896" y="285549"/>
                  <a:pt x="175558" y="279317"/>
                </a:cubicBezTo>
                <a:cubicBezTo>
                  <a:pt x="188635" y="273331"/>
                  <a:pt x="200150" y="264431"/>
                  <a:pt x="209258" y="253294"/>
                </a:cubicBezTo>
                <a:cubicBezTo>
                  <a:pt x="218951" y="241356"/>
                  <a:pt x="224351" y="226503"/>
                  <a:pt x="224546" y="211137"/>
                </a:cubicBezTo>
                <a:cubicBezTo>
                  <a:pt x="225847" y="194026"/>
                  <a:pt x="221424" y="176969"/>
                  <a:pt x="212055" y="162604"/>
                </a:cubicBezTo>
                <a:cubicBezTo>
                  <a:pt x="203663" y="150822"/>
                  <a:pt x="192733" y="141083"/>
                  <a:pt x="180047" y="134109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3" name="Freeform: Shape 292">
            <a:extLst>
              <a:ext uri="{FF2B5EF4-FFF2-40B4-BE49-F238E27FC236}">
                <a16:creationId xmlns:a16="http://schemas.microsoft.com/office/drawing/2014/main" id="{D6AFB387-DAE0-4353-8E46-BE9A7DFA4B13}"/>
              </a:ext>
            </a:extLst>
          </p:cNvPr>
          <p:cNvSpPr/>
          <p:nvPr/>
        </p:nvSpPr>
        <p:spPr>
          <a:xfrm>
            <a:off x="8601619" y="745400"/>
            <a:ext cx="238355" cy="317998"/>
          </a:xfrm>
          <a:custGeom>
            <a:avLst/>
            <a:gdLst>
              <a:gd name="connsiteX0" fmla="*/ 233449 w 238355"/>
              <a:gd name="connsiteY0" fmla="*/ 157651 h 317998"/>
              <a:gd name="connsiteX1" fmla="*/ 230457 w 238355"/>
              <a:gd name="connsiteY1" fmla="*/ 30139 h 317998"/>
              <a:gd name="connsiteX2" fmla="*/ 219983 w 238355"/>
              <a:gd name="connsiteY2" fmla="*/ 7109 h 317998"/>
              <a:gd name="connsiteX3" fmla="*/ 199555 w 238355"/>
              <a:gd name="connsiteY3" fmla="*/ -503 h 317998"/>
              <a:gd name="connsiteX4" fmla="*/ 179127 w 238355"/>
              <a:gd name="connsiteY4" fmla="*/ 6849 h 317998"/>
              <a:gd name="connsiteX5" fmla="*/ 167937 w 238355"/>
              <a:gd name="connsiteY5" fmla="*/ 30204 h 317998"/>
              <a:gd name="connsiteX6" fmla="*/ 167937 w 238355"/>
              <a:gd name="connsiteY6" fmla="*/ 31180 h 317998"/>
              <a:gd name="connsiteX7" fmla="*/ 167937 w 238355"/>
              <a:gd name="connsiteY7" fmla="*/ 49136 h 317998"/>
              <a:gd name="connsiteX8" fmla="*/ 160196 w 238355"/>
              <a:gd name="connsiteY8" fmla="*/ 45102 h 317998"/>
              <a:gd name="connsiteX9" fmla="*/ 121812 w 238355"/>
              <a:gd name="connsiteY9" fmla="*/ 35994 h 317998"/>
              <a:gd name="connsiteX10" fmla="*/ 71913 w 238355"/>
              <a:gd name="connsiteY10" fmla="*/ 46598 h 317998"/>
              <a:gd name="connsiteX11" fmla="*/ 34115 w 238355"/>
              <a:gd name="connsiteY11" fmla="*/ 75224 h 317998"/>
              <a:gd name="connsiteX12" fmla="*/ 10174 w 238355"/>
              <a:gd name="connsiteY12" fmla="*/ 115559 h 317998"/>
              <a:gd name="connsiteX13" fmla="*/ 90 w 238355"/>
              <a:gd name="connsiteY13" fmla="*/ 161099 h 317998"/>
              <a:gd name="connsiteX14" fmla="*/ 2953 w 238355"/>
              <a:gd name="connsiteY14" fmla="*/ 201564 h 317998"/>
              <a:gd name="connsiteX15" fmla="*/ 17525 w 238355"/>
              <a:gd name="connsiteY15" fmla="*/ 238126 h 317998"/>
              <a:gd name="connsiteX16" fmla="*/ 43548 w 238355"/>
              <a:gd name="connsiteY16" fmla="*/ 267727 h 317998"/>
              <a:gd name="connsiteX17" fmla="*/ 82582 w 238355"/>
              <a:gd name="connsiteY17" fmla="*/ 285813 h 317998"/>
              <a:gd name="connsiteX18" fmla="*/ 147640 w 238355"/>
              <a:gd name="connsiteY18" fmla="*/ 287244 h 317998"/>
              <a:gd name="connsiteX19" fmla="*/ 174834 w 238355"/>
              <a:gd name="connsiteY19" fmla="*/ 276445 h 317998"/>
              <a:gd name="connsiteX20" fmla="*/ 175679 w 238355"/>
              <a:gd name="connsiteY20" fmla="*/ 289977 h 317998"/>
              <a:gd name="connsiteX21" fmla="*/ 187780 w 238355"/>
              <a:gd name="connsiteY21" fmla="*/ 311576 h 317998"/>
              <a:gd name="connsiteX22" fmla="*/ 206906 w 238355"/>
              <a:gd name="connsiteY22" fmla="*/ 317496 h 317998"/>
              <a:gd name="connsiteX23" fmla="*/ 226423 w 238355"/>
              <a:gd name="connsiteY23" fmla="*/ 310990 h 317998"/>
              <a:gd name="connsiteX24" fmla="*/ 238004 w 238355"/>
              <a:gd name="connsiteY24" fmla="*/ 290237 h 317998"/>
              <a:gd name="connsiteX25" fmla="*/ 238004 w 238355"/>
              <a:gd name="connsiteY25" fmla="*/ 289196 h 317998"/>
              <a:gd name="connsiteX26" fmla="*/ 238004 w 238355"/>
              <a:gd name="connsiteY26" fmla="*/ 288090 h 317998"/>
              <a:gd name="connsiteX27" fmla="*/ 233449 w 238355"/>
              <a:gd name="connsiteY27" fmla="*/ 157651 h 317998"/>
              <a:gd name="connsiteX28" fmla="*/ 171581 w 238355"/>
              <a:gd name="connsiteY28" fmla="*/ 180876 h 317998"/>
              <a:gd name="connsiteX29" fmla="*/ 161432 w 238355"/>
              <a:gd name="connsiteY29" fmla="*/ 201760 h 317998"/>
              <a:gd name="connsiteX30" fmla="*/ 143932 w 238355"/>
              <a:gd name="connsiteY30" fmla="*/ 219390 h 317998"/>
              <a:gd name="connsiteX31" fmla="*/ 122723 w 238355"/>
              <a:gd name="connsiteY31" fmla="*/ 228108 h 317998"/>
              <a:gd name="connsiteX32" fmla="*/ 100603 w 238355"/>
              <a:gd name="connsiteY32" fmla="*/ 225505 h 317998"/>
              <a:gd name="connsiteX33" fmla="*/ 100603 w 238355"/>
              <a:gd name="connsiteY33" fmla="*/ 225505 h 317998"/>
              <a:gd name="connsiteX34" fmla="*/ 72889 w 238355"/>
              <a:gd name="connsiteY34" fmla="*/ 203321 h 317998"/>
              <a:gd name="connsiteX35" fmla="*/ 63065 w 238355"/>
              <a:gd name="connsiteY35" fmla="*/ 168711 h 317998"/>
              <a:gd name="connsiteX36" fmla="*/ 69571 w 238355"/>
              <a:gd name="connsiteY36" fmla="*/ 132539 h 317998"/>
              <a:gd name="connsiteX37" fmla="*/ 86681 w 238355"/>
              <a:gd name="connsiteY37" fmla="*/ 110289 h 317998"/>
              <a:gd name="connsiteX38" fmla="*/ 109906 w 238355"/>
              <a:gd name="connsiteY38" fmla="*/ 100401 h 317998"/>
              <a:gd name="connsiteX39" fmla="*/ 118884 w 238355"/>
              <a:gd name="connsiteY39" fmla="*/ 99620 h 317998"/>
              <a:gd name="connsiteX40" fmla="*/ 134498 w 238355"/>
              <a:gd name="connsiteY40" fmla="*/ 102157 h 317998"/>
              <a:gd name="connsiteX41" fmla="*/ 156227 w 238355"/>
              <a:gd name="connsiteY41" fmla="*/ 116340 h 317998"/>
              <a:gd name="connsiteX42" fmla="*/ 170799 w 238355"/>
              <a:gd name="connsiteY42" fmla="*/ 142883 h 31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38355" h="317998">
                <a:moveTo>
                  <a:pt x="233449" y="157651"/>
                </a:moveTo>
                <a:cubicBezTo>
                  <a:pt x="232929" y="115429"/>
                  <a:pt x="231953" y="73077"/>
                  <a:pt x="230457" y="30139"/>
                </a:cubicBezTo>
                <a:cubicBezTo>
                  <a:pt x="230197" y="21363"/>
                  <a:pt x="226423" y="13055"/>
                  <a:pt x="219983" y="7109"/>
                </a:cubicBezTo>
                <a:cubicBezTo>
                  <a:pt x="214323" y="2204"/>
                  <a:pt x="207037" y="-496"/>
                  <a:pt x="199555" y="-503"/>
                </a:cubicBezTo>
                <a:cubicBezTo>
                  <a:pt x="192073" y="-509"/>
                  <a:pt x="184852" y="2093"/>
                  <a:pt x="179127" y="6849"/>
                </a:cubicBezTo>
                <a:cubicBezTo>
                  <a:pt x="172231" y="12678"/>
                  <a:pt x="168133" y="21181"/>
                  <a:pt x="167937" y="30204"/>
                </a:cubicBezTo>
                <a:lnTo>
                  <a:pt x="167937" y="31180"/>
                </a:lnTo>
                <a:cubicBezTo>
                  <a:pt x="167937" y="37165"/>
                  <a:pt x="167937" y="43151"/>
                  <a:pt x="167937" y="49136"/>
                </a:cubicBezTo>
                <a:cubicBezTo>
                  <a:pt x="165400" y="47704"/>
                  <a:pt x="162798" y="46338"/>
                  <a:pt x="160196" y="45102"/>
                </a:cubicBezTo>
                <a:cubicBezTo>
                  <a:pt x="148160" y="39488"/>
                  <a:pt x="135083" y="36384"/>
                  <a:pt x="121812" y="35994"/>
                </a:cubicBezTo>
                <a:cubicBezTo>
                  <a:pt x="104572" y="35786"/>
                  <a:pt x="87527" y="39410"/>
                  <a:pt x="71913" y="46598"/>
                </a:cubicBezTo>
                <a:cubicBezTo>
                  <a:pt x="57405" y="53358"/>
                  <a:pt x="44524" y="63110"/>
                  <a:pt x="34115" y="75224"/>
                </a:cubicBezTo>
                <a:cubicBezTo>
                  <a:pt x="23836" y="87161"/>
                  <a:pt x="15704" y="100817"/>
                  <a:pt x="10174" y="115559"/>
                </a:cubicBezTo>
                <a:cubicBezTo>
                  <a:pt x="4579" y="130158"/>
                  <a:pt x="1196" y="145505"/>
                  <a:pt x="90" y="161099"/>
                </a:cubicBezTo>
                <a:cubicBezTo>
                  <a:pt x="-1016" y="174657"/>
                  <a:pt x="-40" y="188299"/>
                  <a:pt x="2953" y="201564"/>
                </a:cubicBezTo>
                <a:cubicBezTo>
                  <a:pt x="5815" y="214445"/>
                  <a:pt x="10759" y="226793"/>
                  <a:pt x="17525" y="238126"/>
                </a:cubicBezTo>
                <a:cubicBezTo>
                  <a:pt x="24357" y="249492"/>
                  <a:pt x="33139" y="259524"/>
                  <a:pt x="43548" y="267727"/>
                </a:cubicBezTo>
                <a:cubicBezTo>
                  <a:pt x="54998" y="276634"/>
                  <a:pt x="68400" y="282814"/>
                  <a:pt x="82582" y="285813"/>
                </a:cubicBezTo>
                <a:cubicBezTo>
                  <a:pt x="103791" y="291760"/>
                  <a:pt x="126170" y="292254"/>
                  <a:pt x="147640" y="287244"/>
                </a:cubicBezTo>
                <a:cubicBezTo>
                  <a:pt x="157072" y="284740"/>
                  <a:pt x="166246" y="281116"/>
                  <a:pt x="174834" y="276445"/>
                </a:cubicBezTo>
                <a:lnTo>
                  <a:pt x="175679" y="289977"/>
                </a:lnTo>
                <a:cubicBezTo>
                  <a:pt x="176069" y="298688"/>
                  <a:pt x="180558" y="306696"/>
                  <a:pt x="187780" y="311576"/>
                </a:cubicBezTo>
                <a:cubicBezTo>
                  <a:pt x="193440" y="315421"/>
                  <a:pt x="200075" y="317483"/>
                  <a:pt x="206906" y="317496"/>
                </a:cubicBezTo>
                <a:cubicBezTo>
                  <a:pt x="213932" y="317496"/>
                  <a:pt x="220764" y="315212"/>
                  <a:pt x="226423" y="310990"/>
                </a:cubicBezTo>
                <a:cubicBezTo>
                  <a:pt x="233125" y="306111"/>
                  <a:pt x="237353" y="298519"/>
                  <a:pt x="238004" y="290237"/>
                </a:cubicBezTo>
                <a:lnTo>
                  <a:pt x="238004" y="289196"/>
                </a:lnTo>
                <a:lnTo>
                  <a:pt x="238004" y="288090"/>
                </a:lnTo>
                <a:cubicBezTo>
                  <a:pt x="235662" y="243266"/>
                  <a:pt x="233905" y="199417"/>
                  <a:pt x="233449" y="157651"/>
                </a:cubicBezTo>
                <a:close/>
                <a:moveTo>
                  <a:pt x="171581" y="180876"/>
                </a:moveTo>
                <a:cubicBezTo>
                  <a:pt x="169368" y="188358"/>
                  <a:pt x="165985" y="195416"/>
                  <a:pt x="161432" y="201760"/>
                </a:cubicBezTo>
                <a:cubicBezTo>
                  <a:pt x="156683" y="208630"/>
                  <a:pt x="150762" y="214595"/>
                  <a:pt x="143932" y="219390"/>
                </a:cubicBezTo>
                <a:cubicBezTo>
                  <a:pt x="137555" y="223794"/>
                  <a:pt x="130334" y="226768"/>
                  <a:pt x="122723" y="228108"/>
                </a:cubicBezTo>
                <a:cubicBezTo>
                  <a:pt x="115241" y="229409"/>
                  <a:pt x="107564" y="228504"/>
                  <a:pt x="100603" y="225505"/>
                </a:cubicBezTo>
                <a:lnTo>
                  <a:pt x="100603" y="225505"/>
                </a:lnTo>
                <a:cubicBezTo>
                  <a:pt x="88958" y="221725"/>
                  <a:pt x="79134" y="213841"/>
                  <a:pt x="72889" y="203321"/>
                </a:cubicBezTo>
                <a:cubicBezTo>
                  <a:pt x="66838" y="192762"/>
                  <a:pt x="63455" y="180876"/>
                  <a:pt x="63065" y="168711"/>
                </a:cubicBezTo>
                <a:cubicBezTo>
                  <a:pt x="62350" y="156311"/>
                  <a:pt x="64627" y="143924"/>
                  <a:pt x="69571" y="132539"/>
                </a:cubicBezTo>
                <a:cubicBezTo>
                  <a:pt x="73344" y="123828"/>
                  <a:pt x="79265" y="116190"/>
                  <a:pt x="86681" y="110289"/>
                </a:cubicBezTo>
                <a:cubicBezTo>
                  <a:pt x="93447" y="105111"/>
                  <a:pt x="101449" y="101715"/>
                  <a:pt x="109906" y="100401"/>
                </a:cubicBezTo>
                <a:cubicBezTo>
                  <a:pt x="112899" y="99886"/>
                  <a:pt x="115892" y="99626"/>
                  <a:pt x="118884" y="99620"/>
                </a:cubicBezTo>
                <a:cubicBezTo>
                  <a:pt x="124219" y="99620"/>
                  <a:pt x="129488" y="100479"/>
                  <a:pt x="134498" y="102157"/>
                </a:cubicBezTo>
                <a:cubicBezTo>
                  <a:pt x="142825" y="105000"/>
                  <a:pt x="150307" y="109873"/>
                  <a:pt x="156227" y="116340"/>
                </a:cubicBezTo>
                <a:cubicBezTo>
                  <a:pt x="163123" y="123893"/>
                  <a:pt x="168133" y="132994"/>
                  <a:pt x="170799" y="142883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4" name="Freeform: Shape 293">
            <a:extLst>
              <a:ext uri="{FF2B5EF4-FFF2-40B4-BE49-F238E27FC236}">
                <a16:creationId xmlns:a16="http://schemas.microsoft.com/office/drawing/2014/main" id="{16B82334-4642-437A-8733-127040AB51C6}"/>
              </a:ext>
            </a:extLst>
          </p:cNvPr>
          <p:cNvSpPr/>
          <p:nvPr/>
        </p:nvSpPr>
        <p:spPr>
          <a:xfrm>
            <a:off x="8889073" y="756525"/>
            <a:ext cx="256409" cy="306929"/>
          </a:xfrm>
          <a:custGeom>
            <a:avLst/>
            <a:gdLst>
              <a:gd name="connsiteX0" fmla="*/ 246299 w 256409"/>
              <a:gd name="connsiteY0" fmla="*/ 127009 h 306929"/>
              <a:gd name="connsiteX1" fmla="*/ 225091 w 256409"/>
              <a:gd name="connsiteY1" fmla="*/ 72556 h 306929"/>
              <a:gd name="connsiteX2" fmla="*/ 186057 w 256409"/>
              <a:gd name="connsiteY2" fmla="*/ 31050 h 306929"/>
              <a:gd name="connsiteX3" fmla="*/ 123667 w 256409"/>
              <a:gd name="connsiteY3" fmla="*/ 15176 h 306929"/>
              <a:gd name="connsiteX4" fmla="*/ 73963 w 256409"/>
              <a:gd name="connsiteY4" fmla="*/ 28643 h 306929"/>
              <a:gd name="connsiteX5" fmla="*/ 62253 w 256409"/>
              <a:gd name="connsiteY5" fmla="*/ 36450 h 306929"/>
              <a:gd name="connsiteX6" fmla="*/ 62253 w 256409"/>
              <a:gd name="connsiteY6" fmla="*/ 31180 h 306929"/>
              <a:gd name="connsiteX7" fmla="*/ 51454 w 256409"/>
              <a:gd name="connsiteY7" fmla="*/ 7239 h 306929"/>
              <a:gd name="connsiteX8" fmla="*/ 30570 w 256409"/>
              <a:gd name="connsiteY8" fmla="*/ -503 h 306929"/>
              <a:gd name="connsiteX9" fmla="*/ 9752 w 256409"/>
              <a:gd name="connsiteY9" fmla="*/ 7564 h 306929"/>
              <a:gd name="connsiteX10" fmla="*/ -332 w 256409"/>
              <a:gd name="connsiteY10" fmla="*/ 31180 h 306929"/>
              <a:gd name="connsiteX11" fmla="*/ 1946 w 256409"/>
              <a:gd name="connsiteY11" fmla="*/ 151210 h 306929"/>
              <a:gd name="connsiteX12" fmla="*/ 4157 w 256409"/>
              <a:gd name="connsiteY12" fmla="*/ 274818 h 306929"/>
              <a:gd name="connsiteX13" fmla="*/ 14241 w 256409"/>
              <a:gd name="connsiteY13" fmla="*/ 298434 h 306929"/>
              <a:gd name="connsiteX14" fmla="*/ 56658 w 256409"/>
              <a:gd name="connsiteY14" fmla="*/ 298434 h 306929"/>
              <a:gd name="connsiteX15" fmla="*/ 56658 w 256409"/>
              <a:gd name="connsiteY15" fmla="*/ 298434 h 306929"/>
              <a:gd name="connsiteX16" fmla="*/ 66742 w 256409"/>
              <a:gd name="connsiteY16" fmla="*/ 274818 h 306929"/>
              <a:gd name="connsiteX17" fmla="*/ 66742 w 256409"/>
              <a:gd name="connsiteY17" fmla="*/ 195188 h 306929"/>
              <a:gd name="connsiteX18" fmla="*/ 68954 w 256409"/>
              <a:gd name="connsiteY18" fmla="*/ 152121 h 306929"/>
              <a:gd name="connsiteX19" fmla="*/ 78062 w 256409"/>
              <a:gd name="connsiteY19" fmla="*/ 114518 h 306929"/>
              <a:gd name="connsiteX20" fmla="*/ 97059 w 256409"/>
              <a:gd name="connsiteY20" fmla="*/ 88495 h 306929"/>
              <a:gd name="connsiteX21" fmla="*/ 129587 w 256409"/>
              <a:gd name="connsiteY21" fmla="*/ 77695 h 306929"/>
              <a:gd name="connsiteX22" fmla="*/ 157302 w 256409"/>
              <a:gd name="connsiteY22" fmla="*/ 86673 h 306929"/>
              <a:gd name="connsiteX23" fmla="*/ 177274 w 256409"/>
              <a:gd name="connsiteY23" fmla="*/ 114323 h 306929"/>
              <a:gd name="connsiteX24" fmla="*/ 188594 w 256409"/>
              <a:gd name="connsiteY24" fmla="*/ 151470 h 306929"/>
              <a:gd name="connsiteX25" fmla="*/ 192888 w 256409"/>
              <a:gd name="connsiteY25" fmla="*/ 186926 h 306929"/>
              <a:gd name="connsiteX26" fmla="*/ 193603 w 256409"/>
              <a:gd name="connsiteY26" fmla="*/ 232466 h 306929"/>
              <a:gd name="connsiteX27" fmla="*/ 193603 w 256409"/>
              <a:gd name="connsiteY27" fmla="*/ 274623 h 306929"/>
              <a:gd name="connsiteX28" fmla="*/ 204533 w 256409"/>
              <a:gd name="connsiteY28" fmla="*/ 297393 h 306929"/>
              <a:gd name="connsiteX29" fmla="*/ 225286 w 256409"/>
              <a:gd name="connsiteY29" fmla="*/ 303899 h 306929"/>
              <a:gd name="connsiteX30" fmla="*/ 244803 w 256409"/>
              <a:gd name="connsiteY30" fmla="*/ 296222 h 306929"/>
              <a:gd name="connsiteX31" fmla="*/ 255277 w 256409"/>
              <a:gd name="connsiteY31" fmla="*/ 272411 h 306929"/>
              <a:gd name="connsiteX32" fmla="*/ 256058 w 256409"/>
              <a:gd name="connsiteY32" fmla="*/ 231295 h 306929"/>
              <a:gd name="connsiteX33" fmla="*/ 254497 w 256409"/>
              <a:gd name="connsiteY33" fmla="*/ 183999 h 306929"/>
              <a:gd name="connsiteX34" fmla="*/ 246299 w 256409"/>
              <a:gd name="connsiteY34" fmla="*/ 127009 h 306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56409" h="306929">
                <a:moveTo>
                  <a:pt x="246299" y="127009"/>
                </a:moveTo>
                <a:cubicBezTo>
                  <a:pt x="242071" y="107869"/>
                  <a:pt x="234914" y="89497"/>
                  <a:pt x="225091" y="72556"/>
                </a:cubicBezTo>
                <a:cubicBezTo>
                  <a:pt x="215397" y="55934"/>
                  <a:pt x="202061" y="41739"/>
                  <a:pt x="186057" y="31050"/>
                </a:cubicBezTo>
                <a:cubicBezTo>
                  <a:pt x="167450" y="19391"/>
                  <a:pt x="145591" y="13842"/>
                  <a:pt x="123667" y="15176"/>
                </a:cubicBezTo>
                <a:cubicBezTo>
                  <a:pt x="106297" y="15742"/>
                  <a:pt x="89252" y="20348"/>
                  <a:pt x="73963" y="28643"/>
                </a:cubicBezTo>
                <a:cubicBezTo>
                  <a:pt x="69930" y="31004"/>
                  <a:pt x="65961" y="33606"/>
                  <a:pt x="62253" y="36450"/>
                </a:cubicBezTo>
                <a:lnTo>
                  <a:pt x="62253" y="31180"/>
                </a:lnTo>
                <a:cubicBezTo>
                  <a:pt x="62578" y="21955"/>
                  <a:pt x="58610" y="13101"/>
                  <a:pt x="51454" y="7239"/>
                </a:cubicBezTo>
                <a:cubicBezTo>
                  <a:pt x="45599" y="2281"/>
                  <a:pt x="38247" y="-458"/>
                  <a:pt x="30570" y="-503"/>
                </a:cubicBezTo>
                <a:cubicBezTo>
                  <a:pt x="22894" y="-438"/>
                  <a:pt x="15477" y="2431"/>
                  <a:pt x="9752" y="7564"/>
                </a:cubicBezTo>
                <a:cubicBezTo>
                  <a:pt x="3051" y="13530"/>
                  <a:pt x="-657" y="22195"/>
                  <a:pt x="-332" y="31180"/>
                </a:cubicBezTo>
                <a:cubicBezTo>
                  <a:pt x="-332" y="71450"/>
                  <a:pt x="449" y="111785"/>
                  <a:pt x="1946" y="151210"/>
                </a:cubicBezTo>
                <a:cubicBezTo>
                  <a:pt x="3442" y="190635"/>
                  <a:pt x="4157" y="231881"/>
                  <a:pt x="4157" y="274818"/>
                </a:cubicBezTo>
                <a:cubicBezTo>
                  <a:pt x="3767" y="283809"/>
                  <a:pt x="7475" y="292481"/>
                  <a:pt x="14241" y="298434"/>
                </a:cubicBezTo>
                <a:cubicBezTo>
                  <a:pt x="26342" y="309090"/>
                  <a:pt x="44557" y="309090"/>
                  <a:pt x="56658" y="298434"/>
                </a:cubicBezTo>
                <a:lnTo>
                  <a:pt x="56658" y="298434"/>
                </a:lnTo>
                <a:cubicBezTo>
                  <a:pt x="63359" y="292475"/>
                  <a:pt x="67068" y="283803"/>
                  <a:pt x="66742" y="274818"/>
                </a:cubicBezTo>
                <a:lnTo>
                  <a:pt x="66742" y="195188"/>
                </a:lnTo>
                <a:cubicBezTo>
                  <a:pt x="66742" y="181267"/>
                  <a:pt x="67523" y="166759"/>
                  <a:pt x="68954" y="152121"/>
                </a:cubicBezTo>
                <a:cubicBezTo>
                  <a:pt x="70125" y="139207"/>
                  <a:pt x="73183" y="126534"/>
                  <a:pt x="78062" y="114518"/>
                </a:cubicBezTo>
                <a:cubicBezTo>
                  <a:pt x="82161" y="104402"/>
                  <a:pt x="88666" y="95463"/>
                  <a:pt x="97059" y="88495"/>
                </a:cubicBezTo>
                <a:cubicBezTo>
                  <a:pt x="106492" y="81521"/>
                  <a:pt x="117877" y="77735"/>
                  <a:pt x="129587" y="77695"/>
                </a:cubicBezTo>
                <a:cubicBezTo>
                  <a:pt x="139671" y="76811"/>
                  <a:pt x="149690" y="80051"/>
                  <a:pt x="157302" y="86673"/>
                </a:cubicBezTo>
                <a:cubicBezTo>
                  <a:pt x="165824" y="94383"/>
                  <a:pt x="172655" y="103803"/>
                  <a:pt x="177274" y="114323"/>
                </a:cubicBezTo>
                <a:cubicBezTo>
                  <a:pt x="182544" y="126189"/>
                  <a:pt x="186382" y="138667"/>
                  <a:pt x="188594" y="151470"/>
                </a:cubicBezTo>
                <a:cubicBezTo>
                  <a:pt x="190740" y="163187"/>
                  <a:pt x="192237" y="175027"/>
                  <a:pt x="192888" y="186926"/>
                </a:cubicBezTo>
                <a:cubicBezTo>
                  <a:pt x="193864" y="202345"/>
                  <a:pt x="194124" y="217698"/>
                  <a:pt x="193603" y="232466"/>
                </a:cubicBezTo>
                <a:cubicBezTo>
                  <a:pt x="193083" y="247234"/>
                  <a:pt x="193148" y="262458"/>
                  <a:pt x="193603" y="274623"/>
                </a:cubicBezTo>
                <a:cubicBezTo>
                  <a:pt x="193213" y="283555"/>
                  <a:pt x="197311" y="292091"/>
                  <a:pt x="204533" y="297393"/>
                </a:cubicBezTo>
                <a:cubicBezTo>
                  <a:pt x="210518" y="301876"/>
                  <a:pt x="217804" y="304178"/>
                  <a:pt x="225286" y="303899"/>
                </a:cubicBezTo>
                <a:cubicBezTo>
                  <a:pt x="232442" y="303430"/>
                  <a:pt x="239274" y="300750"/>
                  <a:pt x="244803" y="296222"/>
                </a:cubicBezTo>
                <a:cubicBezTo>
                  <a:pt x="251829" y="290374"/>
                  <a:pt x="255733" y="281552"/>
                  <a:pt x="255277" y="272411"/>
                </a:cubicBezTo>
                <a:cubicBezTo>
                  <a:pt x="255797" y="260116"/>
                  <a:pt x="256058" y="246388"/>
                  <a:pt x="256058" y="231295"/>
                </a:cubicBezTo>
                <a:cubicBezTo>
                  <a:pt x="256058" y="216202"/>
                  <a:pt x="255538" y="200068"/>
                  <a:pt x="254497" y="183999"/>
                </a:cubicBezTo>
                <a:cubicBezTo>
                  <a:pt x="253326" y="164807"/>
                  <a:pt x="250593" y="145745"/>
                  <a:pt x="246299" y="127009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5" name="Freeform: Shape 294">
            <a:extLst>
              <a:ext uri="{FF2B5EF4-FFF2-40B4-BE49-F238E27FC236}">
                <a16:creationId xmlns:a16="http://schemas.microsoft.com/office/drawing/2014/main" id="{6DB657D2-FAD7-431E-B7A6-636A6C9849BB}"/>
              </a:ext>
            </a:extLst>
          </p:cNvPr>
          <p:cNvSpPr/>
          <p:nvPr/>
        </p:nvSpPr>
        <p:spPr>
          <a:xfrm>
            <a:off x="9172545" y="763288"/>
            <a:ext cx="259578" cy="467177"/>
          </a:xfrm>
          <a:custGeom>
            <a:avLst/>
            <a:gdLst>
              <a:gd name="connsiteX0" fmla="*/ 257470 w 259578"/>
              <a:gd name="connsiteY0" fmla="*/ 194932 h 467177"/>
              <a:gd name="connsiteX1" fmla="*/ 254478 w 259578"/>
              <a:gd name="connsiteY1" fmla="*/ 123369 h 467177"/>
              <a:gd name="connsiteX2" fmla="*/ 250379 w 259578"/>
              <a:gd name="connsiteY2" fmla="*/ 28581 h 467177"/>
              <a:gd name="connsiteX3" fmla="*/ 238084 w 259578"/>
              <a:gd name="connsiteY3" fmla="*/ 6071 h 467177"/>
              <a:gd name="connsiteX4" fmla="*/ 218566 w 259578"/>
              <a:gd name="connsiteY4" fmla="*/ -434 h 467177"/>
              <a:gd name="connsiteX5" fmla="*/ 198008 w 259578"/>
              <a:gd name="connsiteY5" fmla="*/ 5095 h 467177"/>
              <a:gd name="connsiteX6" fmla="*/ 186623 w 259578"/>
              <a:gd name="connsiteY6" fmla="*/ 28581 h 467177"/>
              <a:gd name="connsiteX7" fmla="*/ 186623 w 259578"/>
              <a:gd name="connsiteY7" fmla="*/ 34566 h 467177"/>
              <a:gd name="connsiteX8" fmla="*/ 173221 w 259578"/>
              <a:gd name="connsiteY8" fmla="*/ 28646 h 467177"/>
              <a:gd name="connsiteX9" fmla="*/ 127031 w 259578"/>
              <a:gd name="connsiteY9" fmla="*/ 20969 h 467177"/>
              <a:gd name="connsiteX10" fmla="*/ 127031 w 259578"/>
              <a:gd name="connsiteY10" fmla="*/ 20969 h 467177"/>
              <a:gd name="connsiteX11" fmla="*/ 72253 w 259578"/>
              <a:gd name="connsiteY11" fmla="*/ 33070 h 467177"/>
              <a:gd name="connsiteX12" fmla="*/ 32308 w 259578"/>
              <a:gd name="connsiteY12" fmla="*/ 62801 h 467177"/>
              <a:gd name="connsiteX13" fmla="*/ 7847 w 259578"/>
              <a:gd name="connsiteY13" fmla="*/ 104372 h 467177"/>
              <a:gd name="connsiteX14" fmla="*/ -351 w 259578"/>
              <a:gd name="connsiteY14" fmla="*/ 152124 h 467177"/>
              <a:gd name="connsiteX15" fmla="*/ 6936 w 259578"/>
              <a:gd name="connsiteY15" fmla="*/ 199746 h 467177"/>
              <a:gd name="connsiteX16" fmla="*/ 30747 w 259578"/>
              <a:gd name="connsiteY16" fmla="*/ 242488 h 467177"/>
              <a:gd name="connsiteX17" fmla="*/ 72253 w 259578"/>
              <a:gd name="connsiteY17" fmla="*/ 272415 h 467177"/>
              <a:gd name="connsiteX18" fmla="*/ 129633 w 259578"/>
              <a:gd name="connsiteY18" fmla="*/ 282499 h 467177"/>
              <a:gd name="connsiteX19" fmla="*/ 178621 w 259578"/>
              <a:gd name="connsiteY19" fmla="*/ 273261 h 467177"/>
              <a:gd name="connsiteX20" fmla="*/ 194040 w 259578"/>
              <a:gd name="connsiteY20" fmla="*/ 265519 h 467177"/>
              <a:gd name="connsiteX21" fmla="*/ 194040 w 259578"/>
              <a:gd name="connsiteY21" fmla="*/ 277685 h 467177"/>
              <a:gd name="connsiteX22" fmla="*/ 193324 w 259578"/>
              <a:gd name="connsiteY22" fmla="*/ 318150 h 467177"/>
              <a:gd name="connsiteX23" fmla="*/ 188770 w 259578"/>
              <a:gd name="connsiteY23" fmla="*/ 352565 h 467177"/>
              <a:gd name="connsiteX24" fmla="*/ 177971 w 259578"/>
              <a:gd name="connsiteY24" fmla="*/ 380149 h 467177"/>
              <a:gd name="connsiteX25" fmla="*/ 160340 w 259578"/>
              <a:gd name="connsiteY25" fmla="*/ 398105 h 467177"/>
              <a:gd name="connsiteX26" fmla="*/ 133406 w 259578"/>
              <a:gd name="connsiteY26" fmla="*/ 405521 h 467177"/>
              <a:gd name="connsiteX27" fmla="*/ 108815 w 259578"/>
              <a:gd name="connsiteY27" fmla="*/ 400903 h 467177"/>
              <a:gd name="connsiteX28" fmla="*/ 82792 w 259578"/>
              <a:gd name="connsiteY28" fmla="*/ 382426 h 467177"/>
              <a:gd name="connsiteX29" fmla="*/ 58461 w 259578"/>
              <a:gd name="connsiteY29" fmla="*/ 372342 h 467177"/>
              <a:gd name="connsiteX30" fmla="*/ 27623 w 259578"/>
              <a:gd name="connsiteY30" fmla="*/ 399666 h 467177"/>
              <a:gd name="connsiteX31" fmla="*/ 35300 w 259578"/>
              <a:gd name="connsiteY31" fmla="*/ 423867 h 467177"/>
              <a:gd name="connsiteX32" fmla="*/ 128397 w 259578"/>
              <a:gd name="connsiteY32" fmla="*/ 466675 h 467177"/>
              <a:gd name="connsiteX33" fmla="*/ 135684 w 259578"/>
              <a:gd name="connsiteY33" fmla="*/ 466675 h 467177"/>
              <a:gd name="connsiteX34" fmla="*/ 191242 w 259578"/>
              <a:gd name="connsiteY34" fmla="*/ 450346 h 467177"/>
              <a:gd name="connsiteX35" fmla="*/ 229561 w 259578"/>
              <a:gd name="connsiteY35" fmla="*/ 415345 h 467177"/>
              <a:gd name="connsiteX36" fmla="*/ 251485 w 259578"/>
              <a:gd name="connsiteY36" fmla="*/ 369350 h 467177"/>
              <a:gd name="connsiteX37" fmla="*/ 258706 w 259578"/>
              <a:gd name="connsiteY37" fmla="*/ 318280 h 467177"/>
              <a:gd name="connsiteX38" fmla="*/ 259097 w 259578"/>
              <a:gd name="connsiteY38" fmla="*/ 255175 h 467177"/>
              <a:gd name="connsiteX39" fmla="*/ 257470 w 259578"/>
              <a:gd name="connsiteY39" fmla="*/ 194932 h 467177"/>
              <a:gd name="connsiteX40" fmla="*/ 190137 w 259578"/>
              <a:gd name="connsiteY40" fmla="*/ 152645 h 467177"/>
              <a:gd name="connsiteX41" fmla="*/ 186168 w 259578"/>
              <a:gd name="connsiteY41" fmla="*/ 179448 h 467177"/>
              <a:gd name="connsiteX42" fmla="*/ 174718 w 259578"/>
              <a:gd name="connsiteY42" fmla="*/ 201503 h 467177"/>
              <a:gd name="connsiteX43" fmla="*/ 156111 w 259578"/>
              <a:gd name="connsiteY43" fmla="*/ 216206 h 467177"/>
              <a:gd name="connsiteX44" fmla="*/ 129633 w 259578"/>
              <a:gd name="connsiteY44" fmla="*/ 221605 h 467177"/>
              <a:gd name="connsiteX45" fmla="*/ 81231 w 259578"/>
              <a:gd name="connsiteY45" fmla="*/ 200592 h 467177"/>
              <a:gd name="connsiteX46" fmla="*/ 63405 w 259578"/>
              <a:gd name="connsiteY46" fmla="*/ 154141 h 467177"/>
              <a:gd name="connsiteX47" fmla="*/ 67569 w 259578"/>
              <a:gd name="connsiteY47" fmla="*/ 128118 h 467177"/>
              <a:gd name="connsiteX48" fmla="*/ 79474 w 259578"/>
              <a:gd name="connsiteY48" fmla="*/ 106064 h 467177"/>
              <a:gd name="connsiteX49" fmla="*/ 98992 w 259578"/>
              <a:gd name="connsiteY49" fmla="*/ 90450 h 467177"/>
              <a:gd name="connsiteX50" fmla="*/ 125665 w 259578"/>
              <a:gd name="connsiteY50" fmla="*/ 83944 h 467177"/>
              <a:gd name="connsiteX51" fmla="*/ 153379 w 259578"/>
              <a:gd name="connsiteY51" fmla="*/ 89475 h 467177"/>
              <a:gd name="connsiteX52" fmla="*/ 173612 w 259578"/>
              <a:gd name="connsiteY52" fmla="*/ 104438 h 467177"/>
              <a:gd name="connsiteX53" fmla="*/ 185973 w 259578"/>
              <a:gd name="connsiteY53" fmla="*/ 126362 h 467177"/>
              <a:gd name="connsiteX54" fmla="*/ 190137 w 259578"/>
              <a:gd name="connsiteY54" fmla="*/ 152775 h 467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59578" h="467177">
                <a:moveTo>
                  <a:pt x="257470" y="194932"/>
                </a:moveTo>
                <a:cubicBezTo>
                  <a:pt x="256755" y="173723"/>
                  <a:pt x="255714" y="149977"/>
                  <a:pt x="254478" y="123369"/>
                </a:cubicBezTo>
                <a:cubicBezTo>
                  <a:pt x="253242" y="96761"/>
                  <a:pt x="251876" y="65273"/>
                  <a:pt x="250379" y="28581"/>
                </a:cubicBezTo>
                <a:cubicBezTo>
                  <a:pt x="250509" y="19441"/>
                  <a:pt x="245825" y="10892"/>
                  <a:pt x="238084" y="6071"/>
                </a:cubicBezTo>
                <a:cubicBezTo>
                  <a:pt x="232228" y="2233"/>
                  <a:pt x="225527" y="-5"/>
                  <a:pt x="218566" y="-434"/>
                </a:cubicBezTo>
                <a:cubicBezTo>
                  <a:pt x="211280" y="-903"/>
                  <a:pt x="204059" y="1042"/>
                  <a:pt x="198008" y="5095"/>
                </a:cubicBezTo>
                <a:cubicBezTo>
                  <a:pt x="190331" y="10372"/>
                  <a:pt x="186038" y="19291"/>
                  <a:pt x="186623" y="28581"/>
                </a:cubicBezTo>
                <a:cubicBezTo>
                  <a:pt x="186623" y="30598"/>
                  <a:pt x="186623" y="32550"/>
                  <a:pt x="186623" y="34566"/>
                </a:cubicBezTo>
                <a:cubicBezTo>
                  <a:pt x="182264" y="32335"/>
                  <a:pt x="177776" y="30357"/>
                  <a:pt x="173221" y="28646"/>
                </a:cubicBezTo>
                <a:cubicBezTo>
                  <a:pt x="158389" y="23337"/>
                  <a:pt x="142775" y="20742"/>
                  <a:pt x="127031" y="20969"/>
                </a:cubicBezTo>
                <a:lnTo>
                  <a:pt x="127031" y="20969"/>
                </a:lnTo>
                <a:cubicBezTo>
                  <a:pt x="108100" y="21152"/>
                  <a:pt x="89493" y="25270"/>
                  <a:pt x="72253" y="33070"/>
                </a:cubicBezTo>
                <a:cubicBezTo>
                  <a:pt x="57029" y="40161"/>
                  <a:pt x="43433" y="50277"/>
                  <a:pt x="32308" y="62801"/>
                </a:cubicBezTo>
                <a:cubicBezTo>
                  <a:pt x="21574" y="74960"/>
                  <a:pt x="13246" y="89071"/>
                  <a:pt x="7847" y="104372"/>
                </a:cubicBezTo>
                <a:cubicBezTo>
                  <a:pt x="2382" y="119700"/>
                  <a:pt x="-416" y="135853"/>
                  <a:pt x="-351" y="152124"/>
                </a:cubicBezTo>
                <a:cubicBezTo>
                  <a:pt x="-351" y="168278"/>
                  <a:pt x="2056" y="184341"/>
                  <a:pt x="6936" y="199746"/>
                </a:cubicBezTo>
                <a:cubicBezTo>
                  <a:pt x="11880" y="215477"/>
                  <a:pt x="19947" y="230024"/>
                  <a:pt x="30747" y="242488"/>
                </a:cubicBezTo>
                <a:cubicBezTo>
                  <a:pt x="42132" y="255461"/>
                  <a:pt x="56314" y="265688"/>
                  <a:pt x="72253" y="272415"/>
                </a:cubicBezTo>
                <a:cubicBezTo>
                  <a:pt x="90404" y="279903"/>
                  <a:pt x="109986" y="283344"/>
                  <a:pt x="129633" y="282499"/>
                </a:cubicBezTo>
                <a:cubicBezTo>
                  <a:pt x="146418" y="282739"/>
                  <a:pt x="163073" y="279597"/>
                  <a:pt x="178621" y="273261"/>
                </a:cubicBezTo>
                <a:cubicBezTo>
                  <a:pt x="183956" y="271035"/>
                  <a:pt x="189095" y="268447"/>
                  <a:pt x="194040" y="265519"/>
                </a:cubicBezTo>
                <a:cubicBezTo>
                  <a:pt x="194040" y="269618"/>
                  <a:pt x="194040" y="273651"/>
                  <a:pt x="194040" y="277685"/>
                </a:cubicBezTo>
                <a:cubicBezTo>
                  <a:pt x="194040" y="289720"/>
                  <a:pt x="194040" y="302992"/>
                  <a:pt x="193324" y="318150"/>
                </a:cubicBezTo>
                <a:cubicBezTo>
                  <a:pt x="192868" y="329736"/>
                  <a:pt x="191372" y="341258"/>
                  <a:pt x="188770" y="352565"/>
                </a:cubicBezTo>
                <a:cubicBezTo>
                  <a:pt x="186623" y="362259"/>
                  <a:pt x="182980" y="371555"/>
                  <a:pt x="177971" y="380149"/>
                </a:cubicBezTo>
                <a:cubicBezTo>
                  <a:pt x="173677" y="387488"/>
                  <a:pt x="167626" y="393649"/>
                  <a:pt x="160340" y="398105"/>
                </a:cubicBezTo>
                <a:cubicBezTo>
                  <a:pt x="152143" y="402861"/>
                  <a:pt x="142905" y="405417"/>
                  <a:pt x="133406" y="405521"/>
                </a:cubicBezTo>
                <a:cubicBezTo>
                  <a:pt x="124949" y="405853"/>
                  <a:pt x="116557" y="404273"/>
                  <a:pt x="108815" y="400903"/>
                </a:cubicBezTo>
                <a:cubicBezTo>
                  <a:pt x="98992" y="396491"/>
                  <a:pt x="90209" y="390220"/>
                  <a:pt x="82792" y="382426"/>
                </a:cubicBezTo>
                <a:cubicBezTo>
                  <a:pt x="76546" y="375686"/>
                  <a:pt x="67634" y="372004"/>
                  <a:pt x="58461" y="372342"/>
                </a:cubicBezTo>
                <a:cubicBezTo>
                  <a:pt x="42847" y="372531"/>
                  <a:pt x="29706" y="384163"/>
                  <a:pt x="27623" y="399666"/>
                </a:cubicBezTo>
                <a:cubicBezTo>
                  <a:pt x="26257" y="408488"/>
                  <a:pt x="29120" y="417440"/>
                  <a:pt x="35300" y="423867"/>
                </a:cubicBezTo>
                <a:cubicBezTo>
                  <a:pt x="58656" y="450977"/>
                  <a:pt x="92616" y="466597"/>
                  <a:pt x="128397" y="466675"/>
                </a:cubicBezTo>
                <a:cubicBezTo>
                  <a:pt x="130805" y="466675"/>
                  <a:pt x="133277" y="466675"/>
                  <a:pt x="135684" y="466675"/>
                </a:cubicBezTo>
                <a:cubicBezTo>
                  <a:pt x="155201" y="465582"/>
                  <a:pt x="174197" y="459994"/>
                  <a:pt x="191242" y="450346"/>
                </a:cubicBezTo>
                <a:cubicBezTo>
                  <a:pt x="206336" y="441524"/>
                  <a:pt x="219412" y="429593"/>
                  <a:pt x="229561" y="415345"/>
                </a:cubicBezTo>
                <a:cubicBezTo>
                  <a:pt x="239384" y="401338"/>
                  <a:pt x="246801" y="385796"/>
                  <a:pt x="251485" y="369350"/>
                </a:cubicBezTo>
                <a:cubicBezTo>
                  <a:pt x="256299" y="352754"/>
                  <a:pt x="258706" y="335559"/>
                  <a:pt x="258706" y="318280"/>
                </a:cubicBezTo>
                <a:cubicBezTo>
                  <a:pt x="259227" y="295315"/>
                  <a:pt x="259357" y="274106"/>
                  <a:pt x="259097" y="255175"/>
                </a:cubicBezTo>
                <a:cubicBezTo>
                  <a:pt x="258836" y="236243"/>
                  <a:pt x="258186" y="215685"/>
                  <a:pt x="257470" y="194932"/>
                </a:cubicBezTo>
                <a:close/>
                <a:moveTo>
                  <a:pt x="190137" y="152645"/>
                </a:moveTo>
                <a:cubicBezTo>
                  <a:pt x="190137" y="161727"/>
                  <a:pt x="188770" y="170757"/>
                  <a:pt x="186168" y="179448"/>
                </a:cubicBezTo>
                <a:cubicBezTo>
                  <a:pt x="183825" y="187489"/>
                  <a:pt x="179987" y="194984"/>
                  <a:pt x="174718" y="201503"/>
                </a:cubicBezTo>
                <a:cubicBezTo>
                  <a:pt x="169709" y="207741"/>
                  <a:pt x="163333" y="212770"/>
                  <a:pt x="156111" y="216206"/>
                </a:cubicBezTo>
                <a:cubicBezTo>
                  <a:pt x="147784" y="219985"/>
                  <a:pt x="138741" y="221833"/>
                  <a:pt x="129633" y="221605"/>
                </a:cubicBezTo>
                <a:cubicBezTo>
                  <a:pt x="108035" y="220760"/>
                  <a:pt x="92225" y="213864"/>
                  <a:pt x="81231" y="200592"/>
                </a:cubicBezTo>
                <a:cubicBezTo>
                  <a:pt x="70041" y="187672"/>
                  <a:pt x="63730" y="171231"/>
                  <a:pt x="63405" y="154141"/>
                </a:cubicBezTo>
                <a:cubicBezTo>
                  <a:pt x="63340" y="145300"/>
                  <a:pt x="64772" y="136504"/>
                  <a:pt x="67569" y="128118"/>
                </a:cubicBezTo>
                <a:cubicBezTo>
                  <a:pt x="70171" y="120110"/>
                  <a:pt x="74204" y="112641"/>
                  <a:pt x="79474" y="106064"/>
                </a:cubicBezTo>
                <a:cubicBezTo>
                  <a:pt x="84874" y="99584"/>
                  <a:pt x="91510" y="94276"/>
                  <a:pt x="98992" y="90450"/>
                </a:cubicBezTo>
                <a:cubicBezTo>
                  <a:pt x="107318" y="86345"/>
                  <a:pt x="116426" y="84120"/>
                  <a:pt x="125665" y="83944"/>
                </a:cubicBezTo>
                <a:cubicBezTo>
                  <a:pt x="135163" y="83763"/>
                  <a:pt x="144662" y="85649"/>
                  <a:pt x="153379" y="89475"/>
                </a:cubicBezTo>
                <a:cubicBezTo>
                  <a:pt x="161121" y="92981"/>
                  <a:pt x="168017" y="98075"/>
                  <a:pt x="173612" y="104438"/>
                </a:cubicBezTo>
                <a:cubicBezTo>
                  <a:pt x="179142" y="110839"/>
                  <a:pt x="183370" y="118295"/>
                  <a:pt x="185973" y="126362"/>
                </a:cubicBezTo>
                <a:cubicBezTo>
                  <a:pt x="188705" y="134897"/>
                  <a:pt x="190137" y="143803"/>
                  <a:pt x="190137" y="152775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6" name="Freeform: Shape 295">
            <a:extLst>
              <a:ext uri="{FF2B5EF4-FFF2-40B4-BE49-F238E27FC236}">
                <a16:creationId xmlns:a16="http://schemas.microsoft.com/office/drawing/2014/main" id="{E4309603-DB36-448C-A254-4E64B9217CB2}"/>
              </a:ext>
            </a:extLst>
          </p:cNvPr>
          <p:cNvSpPr/>
          <p:nvPr/>
        </p:nvSpPr>
        <p:spPr>
          <a:xfrm>
            <a:off x="9666728" y="590352"/>
            <a:ext cx="230875" cy="392757"/>
          </a:xfrm>
          <a:custGeom>
            <a:avLst/>
            <a:gdLst>
              <a:gd name="connsiteX0" fmla="*/ 213677 w 230875"/>
              <a:gd name="connsiteY0" fmla="*/ 64637 h 392757"/>
              <a:gd name="connsiteX1" fmla="*/ 167746 w 230875"/>
              <a:gd name="connsiteY1" fmla="*/ 20724 h 392757"/>
              <a:gd name="connsiteX2" fmla="*/ 102689 w 230875"/>
              <a:gd name="connsiteY2" fmla="*/ 491 h 392757"/>
              <a:gd name="connsiteX3" fmla="*/ 25011 w 230875"/>
              <a:gd name="connsiteY3" fmla="*/ 7582 h 392757"/>
              <a:gd name="connsiteX4" fmla="*/ 2957 w 230875"/>
              <a:gd name="connsiteY4" fmla="*/ 25212 h 392757"/>
              <a:gd name="connsiteX5" fmla="*/ 745 w 230875"/>
              <a:gd name="connsiteY5" fmla="*/ 48373 h 392757"/>
              <a:gd name="connsiteX6" fmla="*/ 14472 w 230875"/>
              <a:gd name="connsiteY6" fmla="*/ 67174 h 392757"/>
              <a:gd name="connsiteX7" fmla="*/ 41796 w 230875"/>
              <a:gd name="connsiteY7" fmla="*/ 68605 h 392757"/>
              <a:gd name="connsiteX8" fmla="*/ 91760 w 230875"/>
              <a:gd name="connsiteY8" fmla="*/ 59563 h 392757"/>
              <a:gd name="connsiteX9" fmla="*/ 134047 w 230875"/>
              <a:gd name="connsiteY9" fmla="*/ 71338 h 392757"/>
              <a:gd name="connsiteX10" fmla="*/ 162737 w 230875"/>
              <a:gd name="connsiteY10" fmla="*/ 97361 h 392757"/>
              <a:gd name="connsiteX11" fmla="*/ 172040 w 230875"/>
              <a:gd name="connsiteY11" fmla="*/ 129239 h 392757"/>
              <a:gd name="connsiteX12" fmla="*/ 167161 w 230875"/>
              <a:gd name="connsiteY12" fmla="*/ 156628 h 392757"/>
              <a:gd name="connsiteX13" fmla="*/ 151873 w 230875"/>
              <a:gd name="connsiteY13" fmla="*/ 182065 h 392757"/>
              <a:gd name="connsiteX14" fmla="*/ 123117 w 230875"/>
              <a:gd name="connsiteY14" fmla="*/ 201582 h 392757"/>
              <a:gd name="connsiteX15" fmla="*/ 77057 w 230875"/>
              <a:gd name="connsiteY15" fmla="*/ 210495 h 392757"/>
              <a:gd name="connsiteX16" fmla="*/ 53637 w 230875"/>
              <a:gd name="connsiteY16" fmla="*/ 216155 h 392757"/>
              <a:gd name="connsiteX17" fmla="*/ 42317 w 230875"/>
              <a:gd name="connsiteY17" fmla="*/ 229687 h 392757"/>
              <a:gd name="connsiteX18" fmla="*/ 39845 w 230875"/>
              <a:gd name="connsiteY18" fmla="*/ 244715 h 392757"/>
              <a:gd name="connsiteX19" fmla="*/ 39845 w 230875"/>
              <a:gd name="connsiteY19" fmla="*/ 251676 h 392757"/>
              <a:gd name="connsiteX20" fmla="*/ 45049 w 230875"/>
              <a:gd name="connsiteY20" fmla="*/ 360647 h 392757"/>
              <a:gd name="connsiteX21" fmla="*/ 72178 w 230875"/>
              <a:gd name="connsiteY21" fmla="*/ 392173 h 392757"/>
              <a:gd name="connsiteX22" fmla="*/ 94102 w 230875"/>
              <a:gd name="connsiteY22" fmla="*/ 384653 h 392757"/>
              <a:gd name="connsiteX23" fmla="*/ 104576 w 230875"/>
              <a:gd name="connsiteY23" fmla="*/ 363314 h 392757"/>
              <a:gd name="connsiteX24" fmla="*/ 104576 w 230875"/>
              <a:gd name="connsiteY24" fmla="*/ 362598 h 392757"/>
              <a:gd name="connsiteX25" fmla="*/ 103210 w 230875"/>
              <a:gd name="connsiteY25" fmla="*/ 268721 h 392757"/>
              <a:gd name="connsiteX26" fmla="*/ 157207 w 230875"/>
              <a:gd name="connsiteY26" fmla="*/ 252522 h 392757"/>
              <a:gd name="connsiteX27" fmla="*/ 200730 w 230875"/>
              <a:gd name="connsiteY27" fmla="*/ 217977 h 392757"/>
              <a:gd name="connsiteX28" fmla="*/ 224411 w 230875"/>
              <a:gd name="connsiteY28" fmla="*/ 173087 h 392757"/>
              <a:gd name="connsiteX29" fmla="*/ 230461 w 230875"/>
              <a:gd name="connsiteY29" fmla="*/ 125921 h 392757"/>
              <a:gd name="connsiteX30" fmla="*/ 213677 w 230875"/>
              <a:gd name="connsiteY30" fmla="*/ 64637 h 392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30875" h="392757">
                <a:moveTo>
                  <a:pt x="213677" y="64637"/>
                </a:moveTo>
                <a:cubicBezTo>
                  <a:pt x="202292" y="46382"/>
                  <a:pt x="186483" y="31276"/>
                  <a:pt x="167746" y="20724"/>
                </a:cubicBezTo>
                <a:cubicBezTo>
                  <a:pt x="147709" y="9579"/>
                  <a:pt x="125524" y="2690"/>
                  <a:pt x="102689" y="491"/>
                </a:cubicBezTo>
                <a:cubicBezTo>
                  <a:pt x="76602" y="-2072"/>
                  <a:pt x="50253" y="335"/>
                  <a:pt x="25011" y="7582"/>
                </a:cubicBezTo>
                <a:cubicBezTo>
                  <a:pt x="15383" y="9794"/>
                  <a:pt x="7251" y="16287"/>
                  <a:pt x="2957" y="25212"/>
                </a:cubicBezTo>
                <a:cubicBezTo>
                  <a:pt x="-491" y="32427"/>
                  <a:pt x="-1272" y="40631"/>
                  <a:pt x="745" y="48373"/>
                </a:cubicBezTo>
                <a:cubicBezTo>
                  <a:pt x="2762" y="56167"/>
                  <a:pt x="7641" y="62893"/>
                  <a:pt x="14472" y="67174"/>
                </a:cubicBezTo>
                <a:cubicBezTo>
                  <a:pt x="22734" y="72366"/>
                  <a:pt x="33078" y="72906"/>
                  <a:pt x="41796" y="68605"/>
                </a:cubicBezTo>
                <a:cubicBezTo>
                  <a:pt x="57540" y="61801"/>
                  <a:pt x="74650" y="58704"/>
                  <a:pt x="91760" y="59563"/>
                </a:cubicBezTo>
                <a:cubicBezTo>
                  <a:pt x="106528" y="60363"/>
                  <a:pt x="120970" y="64383"/>
                  <a:pt x="134047" y="71338"/>
                </a:cubicBezTo>
                <a:cubicBezTo>
                  <a:pt x="145562" y="77623"/>
                  <a:pt x="155386" y="86542"/>
                  <a:pt x="162737" y="97361"/>
                </a:cubicBezTo>
                <a:cubicBezTo>
                  <a:pt x="169243" y="106683"/>
                  <a:pt x="172496" y="117880"/>
                  <a:pt x="172040" y="129239"/>
                </a:cubicBezTo>
                <a:cubicBezTo>
                  <a:pt x="171975" y="138581"/>
                  <a:pt x="170349" y="147838"/>
                  <a:pt x="167161" y="156628"/>
                </a:cubicBezTo>
                <a:cubicBezTo>
                  <a:pt x="163778" y="166035"/>
                  <a:pt x="158574" y="174681"/>
                  <a:pt x="151873" y="182065"/>
                </a:cubicBezTo>
                <a:cubicBezTo>
                  <a:pt x="143740" y="190522"/>
                  <a:pt x="133982" y="197171"/>
                  <a:pt x="123117" y="201582"/>
                </a:cubicBezTo>
                <a:cubicBezTo>
                  <a:pt x="108479" y="207548"/>
                  <a:pt x="92866" y="210573"/>
                  <a:pt x="77057" y="210495"/>
                </a:cubicBezTo>
                <a:cubicBezTo>
                  <a:pt x="68860" y="209975"/>
                  <a:pt x="60662" y="211946"/>
                  <a:pt x="53637" y="216155"/>
                </a:cubicBezTo>
                <a:cubicBezTo>
                  <a:pt x="48627" y="219460"/>
                  <a:pt x="44659" y="224163"/>
                  <a:pt x="42317" y="229687"/>
                </a:cubicBezTo>
                <a:cubicBezTo>
                  <a:pt x="40234" y="234416"/>
                  <a:pt x="39389" y="239575"/>
                  <a:pt x="39845" y="244715"/>
                </a:cubicBezTo>
                <a:cubicBezTo>
                  <a:pt x="39845" y="247252"/>
                  <a:pt x="39845" y="249399"/>
                  <a:pt x="39845" y="251676"/>
                </a:cubicBezTo>
                <a:lnTo>
                  <a:pt x="45049" y="360647"/>
                </a:lnTo>
                <a:cubicBezTo>
                  <a:pt x="43813" y="376839"/>
                  <a:pt x="55979" y="390957"/>
                  <a:pt x="72178" y="392173"/>
                </a:cubicBezTo>
                <a:cubicBezTo>
                  <a:pt x="80180" y="392772"/>
                  <a:pt x="88116" y="390059"/>
                  <a:pt x="94102" y="384653"/>
                </a:cubicBezTo>
                <a:cubicBezTo>
                  <a:pt x="100282" y="379194"/>
                  <a:pt x="104056" y="371531"/>
                  <a:pt x="104576" y="363314"/>
                </a:cubicBezTo>
                <a:lnTo>
                  <a:pt x="104576" y="362598"/>
                </a:lnTo>
                <a:lnTo>
                  <a:pt x="103210" y="268721"/>
                </a:lnTo>
                <a:cubicBezTo>
                  <a:pt x="122012" y="266568"/>
                  <a:pt x="140292" y="261083"/>
                  <a:pt x="157207" y="252522"/>
                </a:cubicBezTo>
                <a:cubicBezTo>
                  <a:pt x="173862" y="244045"/>
                  <a:pt x="188695" y="232295"/>
                  <a:pt x="200730" y="217977"/>
                </a:cubicBezTo>
                <a:cubicBezTo>
                  <a:pt x="211595" y="204770"/>
                  <a:pt x="219662" y="189495"/>
                  <a:pt x="224411" y="173087"/>
                </a:cubicBezTo>
                <a:cubicBezTo>
                  <a:pt x="228900" y="157779"/>
                  <a:pt x="230917" y="141860"/>
                  <a:pt x="230461" y="125921"/>
                </a:cubicBezTo>
                <a:cubicBezTo>
                  <a:pt x="230787" y="104315"/>
                  <a:pt x="224931" y="83068"/>
                  <a:pt x="213677" y="64637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7" name="Freeform: Shape 296">
            <a:extLst>
              <a:ext uri="{FF2B5EF4-FFF2-40B4-BE49-F238E27FC236}">
                <a16:creationId xmlns:a16="http://schemas.microsoft.com/office/drawing/2014/main" id="{DB866C8E-7371-443D-93C6-B59B23412B8F}"/>
              </a:ext>
            </a:extLst>
          </p:cNvPr>
          <p:cNvSpPr/>
          <p:nvPr/>
        </p:nvSpPr>
        <p:spPr>
          <a:xfrm>
            <a:off x="9712364" y="994477"/>
            <a:ext cx="61930" cy="63328"/>
          </a:xfrm>
          <a:custGeom>
            <a:avLst/>
            <a:gdLst>
              <a:gd name="connsiteX0" fmla="*/ 32071 w 61930"/>
              <a:gd name="connsiteY0" fmla="*/ -346 h 63328"/>
              <a:gd name="connsiteX1" fmla="*/ 9497 w 61930"/>
              <a:gd name="connsiteY1" fmla="*/ 7526 h 63328"/>
              <a:gd name="connsiteX2" fmla="*/ -262 w 61930"/>
              <a:gd name="connsiteY2" fmla="*/ 34199 h 63328"/>
              <a:gd name="connsiteX3" fmla="*/ 11123 w 61930"/>
              <a:gd name="connsiteY3" fmla="*/ 56904 h 63328"/>
              <a:gd name="connsiteX4" fmla="*/ 30640 w 61930"/>
              <a:gd name="connsiteY4" fmla="*/ 62825 h 63328"/>
              <a:gd name="connsiteX5" fmla="*/ 51068 w 61930"/>
              <a:gd name="connsiteY5" fmla="*/ 55538 h 63328"/>
              <a:gd name="connsiteX6" fmla="*/ 61542 w 61930"/>
              <a:gd name="connsiteY6" fmla="*/ 31922 h 63328"/>
              <a:gd name="connsiteX7" fmla="*/ 51784 w 61930"/>
              <a:gd name="connsiteY7" fmla="*/ 9022 h 63328"/>
              <a:gd name="connsiteX8" fmla="*/ 32071 w 61930"/>
              <a:gd name="connsiteY8" fmla="*/ -346 h 63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1930" h="63328">
                <a:moveTo>
                  <a:pt x="32071" y="-346"/>
                </a:moveTo>
                <a:cubicBezTo>
                  <a:pt x="23744" y="-1231"/>
                  <a:pt x="15482" y="1658"/>
                  <a:pt x="9497" y="7526"/>
                </a:cubicBezTo>
                <a:cubicBezTo>
                  <a:pt x="2600" y="14624"/>
                  <a:pt x="-977" y="24324"/>
                  <a:pt x="-262" y="34199"/>
                </a:cubicBezTo>
                <a:cubicBezTo>
                  <a:pt x="-652" y="43229"/>
                  <a:pt x="3642" y="51830"/>
                  <a:pt x="11123" y="56904"/>
                </a:cubicBezTo>
                <a:cubicBezTo>
                  <a:pt x="16848" y="60821"/>
                  <a:pt x="23680" y="62883"/>
                  <a:pt x="30640" y="62825"/>
                </a:cubicBezTo>
                <a:cubicBezTo>
                  <a:pt x="38122" y="62850"/>
                  <a:pt x="45343" y="60274"/>
                  <a:pt x="51068" y="55538"/>
                </a:cubicBezTo>
                <a:cubicBezTo>
                  <a:pt x="58094" y="49767"/>
                  <a:pt x="61998" y="41011"/>
                  <a:pt x="61542" y="31922"/>
                </a:cubicBezTo>
                <a:cubicBezTo>
                  <a:pt x="61673" y="23250"/>
                  <a:pt x="58159" y="14923"/>
                  <a:pt x="51784" y="9022"/>
                </a:cubicBezTo>
                <a:cubicBezTo>
                  <a:pt x="46450" y="3811"/>
                  <a:pt x="39488" y="519"/>
                  <a:pt x="32071" y="-346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271" name="MaskAnim_text_left">
            <a:extLst>
              <a:ext uri="{FF2B5EF4-FFF2-40B4-BE49-F238E27FC236}">
                <a16:creationId xmlns:a16="http://schemas.microsoft.com/office/drawing/2014/main" id="{4B1D3EEE-D97C-4A44-8518-36CEB4B4E24A}"/>
              </a:ext>
            </a:extLst>
          </p:cNvPr>
          <p:cNvSpPr/>
          <p:nvPr/>
        </p:nvSpPr>
        <p:spPr>
          <a:xfrm>
            <a:off x="9941" y="428963"/>
            <a:ext cx="2189019" cy="9271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275" name="MaskAnim_text_left">
            <a:extLst>
              <a:ext uri="{FF2B5EF4-FFF2-40B4-BE49-F238E27FC236}">
                <a16:creationId xmlns:a16="http://schemas.microsoft.com/office/drawing/2014/main" id="{69473123-E35E-4A9A-88A6-A7B02BC8A657}"/>
              </a:ext>
            </a:extLst>
          </p:cNvPr>
          <p:cNvSpPr/>
          <p:nvPr/>
        </p:nvSpPr>
        <p:spPr>
          <a:xfrm>
            <a:off x="10178369" y="428963"/>
            <a:ext cx="2013631" cy="9271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276" name="MaskAnim_text_left">
            <a:extLst>
              <a:ext uri="{FF2B5EF4-FFF2-40B4-BE49-F238E27FC236}">
                <a16:creationId xmlns:a16="http://schemas.microsoft.com/office/drawing/2014/main" id="{CFADC354-C399-40E7-B6E1-90374F9190B5}"/>
              </a:ext>
            </a:extLst>
          </p:cNvPr>
          <p:cNvSpPr/>
          <p:nvPr/>
        </p:nvSpPr>
        <p:spPr>
          <a:xfrm>
            <a:off x="1922302" y="-2425"/>
            <a:ext cx="8556600" cy="46597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277" name="MaskAnim_text_left">
            <a:extLst>
              <a:ext uri="{FF2B5EF4-FFF2-40B4-BE49-F238E27FC236}">
                <a16:creationId xmlns:a16="http://schemas.microsoft.com/office/drawing/2014/main" id="{3D1613B5-17FB-4B34-8EC9-3311BCAA10B7}"/>
              </a:ext>
            </a:extLst>
          </p:cNvPr>
          <p:cNvSpPr/>
          <p:nvPr/>
        </p:nvSpPr>
        <p:spPr>
          <a:xfrm>
            <a:off x="1951474" y="1340171"/>
            <a:ext cx="8556600" cy="551782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73" name="Girl_Back">
            <a:extLst>
              <a:ext uri="{FF2B5EF4-FFF2-40B4-BE49-F238E27FC236}">
                <a16:creationId xmlns:a16="http://schemas.microsoft.com/office/drawing/2014/main" id="{19A58B2D-160D-49EF-8197-1BDEB194C91D}"/>
              </a:ext>
            </a:extLst>
          </p:cNvPr>
          <p:cNvGrpSpPr/>
          <p:nvPr/>
        </p:nvGrpSpPr>
        <p:grpSpPr>
          <a:xfrm>
            <a:off x="5569052" y="2454637"/>
            <a:ext cx="1814862" cy="3371487"/>
            <a:chOff x="5569052" y="2454637"/>
            <a:chExt cx="1814862" cy="3371487"/>
          </a:xfrm>
        </p:grpSpPr>
        <p:sp>
          <p:nvSpPr>
            <p:cNvPr id="7" name="Forme libre : forme 6">
              <a:extLst>
                <a:ext uri="{FF2B5EF4-FFF2-40B4-BE49-F238E27FC236}">
                  <a16:creationId xmlns:a16="http://schemas.microsoft.com/office/drawing/2014/main" id="{6B84D0D0-3DB9-4854-9D7C-4DC6CD757899}"/>
                </a:ext>
              </a:extLst>
            </p:cNvPr>
            <p:cNvSpPr/>
            <p:nvPr/>
          </p:nvSpPr>
          <p:spPr>
            <a:xfrm>
              <a:off x="5768027" y="5703943"/>
              <a:ext cx="1469160" cy="122181"/>
            </a:xfrm>
            <a:custGeom>
              <a:avLst/>
              <a:gdLst>
                <a:gd name="connsiteX0" fmla="*/ 721039 w 1469160"/>
                <a:gd name="connsiteY0" fmla="*/ -222 h 122181"/>
                <a:gd name="connsiteX1" fmla="*/ 136 w 1469160"/>
                <a:gd name="connsiteY1" fmla="*/ 71317 h 122181"/>
                <a:gd name="connsiteX2" fmla="*/ 662189 w 1469160"/>
                <a:gd name="connsiteY2" fmla="*/ 115821 h 122181"/>
                <a:gd name="connsiteX3" fmla="*/ 1468913 w 1469160"/>
                <a:gd name="connsiteY3" fmla="*/ 51210 h 122181"/>
                <a:gd name="connsiteX4" fmla="*/ 721039 w 1469160"/>
                <a:gd name="connsiteY4" fmla="*/ -222 h 12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9160" h="122181">
                  <a:moveTo>
                    <a:pt x="721039" y="-222"/>
                  </a:moveTo>
                  <a:cubicBezTo>
                    <a:pt x="536154" y="1678"/>
                    <a:pt x="13683" y="24299"/>
                    <a:pt x="136" y="71317"/>
                  </a:cubicBezTo>
                  <a:cubicBezTo>
                    <a:pt x="-13412" y="118334"/>
                    <a:pt x="339132" y="93263"/>
                    <a:pt x="662189" y="115821"/>
                  </a:cubicBezTo>
                  <a:cubicBezTo>
                    <a:pt x="985247" y="138380"/>
                    <a:pt x="1470629" y="94672"/>
                    <a:pt x="1468913" y="51210"/>
                  </a:cubicBezTo>
                  <a:cubicBezTo>
                    <a:pt x="1467197" y="7747"/>
                    <a:pt x="721039" y="-222"/>
                    <a:pt x="721039" y="-222"/>
                  </a:cubicBezTo>
                  <a:close/>
                </a:path>
              </a:pathLst>
            </a:custGeom>
            <a:solidFill>
              <a:srgbClr val="EDCDA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" name="Forme libre : forme 7">
              <a:extLst>
                <a:ext uri="{FF2B5EF4-FFF2-40B4-BE49-F238E27FC236}">
                  <a16:creationId xmlns:a16="http://schemas.microsoft.com/office/drawing/2014/main" id="{7B4A99BA-2566-4FB6-90E8-146081FCEF2A}"/>
                </a:ext>
              </a:extLst>
            </p:cNvPr>
            <p:cNvSpPr/>
            <p:nvPr/>
          </p:nvSpPr>
          <p:spPr>
            <a:xfrm>
              <a:off x="6064429" y="4723172"/>
              <a:ext cx="181927" cy="545470"/>
            </a:xfrm>
            <a:custGeom>
              <a:avLst/>
              <a:gdLst>
                <a:gd name="connsiteX0" fmla="*/ 169256 w 181927"/>
                <a:gd name="connsiteY0" fmla="*/ 152063 h 545470"/>
                <a:gd name="connsiteX1" fmla="*/ -242 w 181927"/>
                <a:gd name="connsiteY1" fmla="*/ 132814 h 545470"/>
                <a:gd name="connsiteX2" fmla="*/ 20171 w 181927"/>
                <a:gd name="connsiteY2" fmla="*/ 462737 h 545470"/>
                <a:gd name="connsiteX3" fmla="*/ 165087 w 181927"/>
                <a:gd name="connsiteY3" fmla="*/ 545249 h 545470"/>
                <a:gd name="connsiteX4" fmla="*/ 169256 w 181927"/>
                <a:gd name="connsiteY4" fmla="*/ 152063 h 545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927" h="545470">
                  <a:moveTo>
                    <a:pt x="169256" y="152063"/>
                  </a:moveTo>
                  <a:cubicBezTo>
                    <a:pt x="237913" y="-178964"/>
                    <a:pt x="-242" y="132814"/>
                    <a:pt x="-242" y="132814"/>
                  </a:cubicBezTo>
                  <a:cubicBezTo>
                    <a:pt x="1106" y="174622"/>
                    <a:pt x="2455" y="307462"/>
                    <a:pt x="20171" y="462737"/>
                  </a:cubicBezTo>
                  <a:lnTo>
                    <a:pt x="165087" y="545249"/>
                  </a:lnTo>
                  <a:cubicBezTo>
                    <a:pt x="149578" y="409896"/>
                    <a:pt x="145409" y="268045"/>
                    <a:pt x="169256" y="152063"/>
                  </a:cubicBezTo>
                  <a:close/>
                </a:path>
              </a:pathLst>
            </a:custGeom>
            <a:solidFill>
              <a:srgbClr val="1A2247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62BEF0CA-A0C3-4D0A-83CA-1F55AC1BF292}"/>
                </a:ext>
              </a:extLst>
            </p:cNvPr>
            <p:cNvSpPr/>
            <p:nvPr/>
          </p:nvSpPr>
          <p:spPr>
            <a:xfrm>
              <a:off x="6412314" y="4680237"/>
              <a:ext cx="192240" cy="593738"/>
            </a:xfrm>
            <a:custGeom>
              <a:avLst/>
              <a:gdLst>
                <a:gd name="connsiteX0" fmla="*/ 169256 w 192240"/>
                <a:gd name="connsiteY0" fmla="*/ 154784 h 593738"/>
                <a:gd name="connsiteX1" fmla="*/ -242 w 192240"/>
                <a:gd name="connsiteY1" fmla="*/ 135535 h 593738"/>
                <a:gd name="connsiteX2" fmla="*/ 64614 w 192240"/>
                <a:gd name="connsiteY2" fmla="*/ 593517 h 593738"/>
                <a:gd name="connsiteX3" fmla="*/ 191998 w 192240"/>
                <a:gd name="connsiteY3" fmla="*/ 509105 h 593738"/>
                <a:gd name="connsiteX4" fmla="*/ 169256 w 192240"/>
                <a:gd name="connsiteY4" fmla="*/ 154784 h 593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240" h="593738">
                  <a:moveTo>
                    <a:pt x="169256" y="154784"/>
                  </a:moveTo>
                  <a:cubicBezTo>
                    <a:pt x="194450" y="-182373"/>
                    <a:pt x="-242" y="135535"/>
                    <a:pt x="-242" y="135535"/>
                  </a:cubicBezTo>
                  <a:cubicBezTo>
                    <a:pt x="1290" y="186048"/>
                    <a:pt x="19803" y="384970"/>
                    <a:pt x="64614" y="593517"/>
                  </a:cubicBezTo>
                  <a:lnTo>
                    <a:pt x="191998" y="509105"/>
                  </a:lnTo>
                  <a:cubicBezTo>
                    <a:pt x="173608" y="377737"/>
                    <a:pt x="162206" y="248820"/>
                    <a:pt x="169256" y="154784"/>
                  </a:cubicBezTo>
                  <a:close/>
                </a:path>
              </a:pathLst>
            </a:custGeom>
            <a:solidFill>
              <a:srgbClr val="1A2247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" name="Forme libre : forme 9">
              <a:extLst>
                <a:ext uri="{FF2B5EF4-FFF2-40B4-BE49-F238E27FC236}">
                  <a16:creationId xmlns:a16="http://schemas.microsoft.com/office/drawing/2014/main" id="{A30FCCA6-1390-44CB-91FD-80488E10E896}"/>
                </a:ext>
              </a:extLst>
            </p:cNvPr>
            <p:cNvSpPr/>
            <p:nvPr/>
          </p:nvSpPr>
          <p:spPr>
            <a:xfrm>
              <a:off x="6064011" y="5186131"/>
              <a:ext cx="258007" cy="565119"/>
            </a:xfrm>
            <a:custGeom>
              <a:avLst/>
              <a:gdLst>
                <a:gd name="connsiteX0" fmla="*/ 115 w 258007"/>
                <a:gd name="connsiteY0" fmla="*/ 560439 h 565119"/>
                <a:gd name="connsiteX1" fmla="*/ 257580 w 258007"/>
                <a:gd name="connsiteY1" fmla="*/ 560439 h 565119"/>
                <a:gd name="connsiteX2" fmla="*/ 165628 w 258007"/>
                <a:gd name="connsiteY2" fmla="*/ 82290 h 565119"/>
                <a:gd name="connsiteX3" fmla="*/ 20713 w 258007"/>
                <a:gd name="connsiteY3" fmla="*/ -222 h 565119"/>
                <a:gd name="connsiteX4" fmla="*/ 160602 w 258007"/>
                <a:gd name="connsiteY4" fmla="*/ 503674 h 565119"/>
                <a:gd name="connsiteX5" fmla="*/ 115 w 258007"/>
                <a:gd name="connsiteY5" fmla="*/ 560439 h 56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007" h="565119">
                  <a:moveTo>
                    <a:pt x="115" y="560439"/>
                  </a:moveTo>
                  <a:cubicBezTo>
                    <a:pt x="-11226" y="571780"/>
                    <a:pt x="251021" y="557558"/>
                    <a:pt x="257580" y="560439"/>
                  </a:cubicBezTo>
                  <a:cubicBezTo>
                    <a:pt x="261749" y="562278"/>
                    <a:pt x="194440" y="333625"/>
                    <a:pt x="165628" y="82290"/>
                  </a:cubicBezTo>
                  <a:lnTo>
                    <a:pt x="20713" y="-222"/>
                  </a:lnTo>
                  <a:cubicBezTo>
                    <a:pt x="40206" y="171115"/>
                    <a:pt x="79562" y="369792"/>
                    <a:pt x="160602" y="503674"/>
                  </a:cubicBezTo>
                  <a:cubicBezTo>
                    <a:pt x="160479" y="503674"/>
                    <a:pt x="11395" y="549098"/>
                    <a:pt x="115" y="560439"/>
                  </a:cubicBezTo>
                  <a:close/>
                </a:path>
              </a:pathLst>
            </a:custGeom>
            <a:solidFill>
              <a:srgbClr val="33777E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" name="Forme libre : forme 10">
              <a:extLst>
                <a:ext uri="{FF2B5EF4-FFF2-40B4-BE49-F238E27FC236}">
                  <a16:creationId xmlns:a16="http://schemas.microsoft.com/office/drawing/2014/main" id="{9AE8E923-890D-4FA7-BDF7-DF2D125262E4}"/>
                </a:ext>
              </a:extLst>
            </p:cNvPr>
            <p:cNvSpPr/>
            <p:nvPr/>
          </p:nvSpPr>
          <p:spPr>
            <a:xfrm>
              <a:off x="6449963" y="5189564"/>
              <a:ext cx="258018" cy="561686"/>
            </a:xfrm>
            <a:custGeom>
              <a:avLst/>
              <a:gdLst>
                <a:gd name="connsiteX0" fmla="*/ 115 w 258018"/>
                <a:gd name="connsiteY0" fmla="*/ 557006 h 561686"/>
                <a:gd name="connsiteX1" fmla="*/ 257580 w 258018"/>
                <a:gd name="connsiteY1" fmla="*/ 557006 h 561686"/>
                <a:gd name="connsiteX2" fmla="*/ 154472 w 258018"/>
                <a:gd name="connsiteY2" fmla="*/ -222 h 561686"/>
                <a:gd name="connsiteX3" fmla="*/ 27088 w 258018"/>
                <a:gd name="connsiteY3" fmla="*/ 84190 h 561686"/>
                <a:gd name="connsiteX4" fmla="*/ 173414 w 258018"/>
                <a:gd name="connsiteY4" fmla="*/ 506678 h 561686"/>
                <a:gd name="connsiteX5" fmla="*/ 115 w 258018"/>
                <a:gd name="connsiteY5" fmla="*/ 557006 h 561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018" h="561686">
                  <a:moveTo>
                    <a:pt x="115" y="557006"/>
                  </a:moveTo>
                  <a:cubicBezTo>
                    <a:pt x="-11226" y="568347"/>
                    <a:pt x="251021" y="554125"/>
                    <a:pt x="257580" y="557006"/>
                  </a:cubicBezTo>
                  <a:cubicBezTo>
                    <a:pt x="261933" y="558907"/>
                    <a:pt x="192908" y="274162"/>
                    <a:pt x="154472" y="-222"/>
                  </a:cubicBezTo>
                  <a:lnTo>
                    <a:pt x="27088" y="84190"/>
                  </a:lnTo>
                  <a:cubicBezTo>
                    <a:pt x="60252" y="238546"/>
                    <a:pt x="107760" y="398114"/>
                    <a:pt x="173414" y="506678"/>
                  </a:cubicBezTo>
                  <a:cubicBezTo>
                    <a:pt x="173291" y="506678"/>
                    <a:pt x="11211" y="545665"/>
                    <a:pt x="115" y="557006"/>
                  </a:cubicBezTo>
                  <a:close/>
                </a:path>
              </a:pathLst>
            </a:custGeom>
            <a:solidFill>
              <a:srgbClr val="33777E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" name="Forme libre : forme 11">
              <a:extLst>
                <a:ext uri="{FF2B5EF4-FFF2-40B4-BE49-F238E27FC236}">
                  <a16:creationId xmlns:a16="http://schemas.microsoft.com/office/drawing/2014/main" id="{ADAE99D1-B06C-4824-AA7D-C2F8EE83F3B4}"/>
                </a:ext>
              </a:extLst>
            </p:cNvPr>
            <p:cNvSpPr/>
            <p:nvPr/>
          </p:nvSpPr>
          <p:spPr>
            <a:xfrm>
              <a:off x="5689940" y="4096204"/>
              <a:ext cx="1190837" cy="802916"/>
            </a:xfrm>
            <a:custGeom>
              <a:avLst/>
              <a:gdLst>
                <a:gd name="connsiteX0" fmla="*/ 419487 w 1190837"/>
                <a:gd name="connsiteY0" fmla="*/ 13440 h 802916"/>
                <a:gd name="connsiteX1" fmla="*/ -242 w 1190837"/>
                <a:gd name="connsiteY1" fmla="*/ 474486 h 802916"/>
                <a:gd name="connsiteX2" fmla="*/ 180535 w 1190837"/>
                <a:gd name="connsiteY2" fmla="*/ 667647 h 802916"/>
                <a:gd name="connsiteX3" fmla="*/ 1190595 w 1190837"/>
                <a:gd name="connsiteY3" fmla="*/ 582560 h 802916"/>
                <a:gd name="connsiteX4" fmla="*/ 912533 w 1190837"/>
                <a:gd name="connsiteY4" fmla="*/ 62052 h 802916"/>
                <a:gd name="connsiteX5" fmla="*/ 419487 w 1190837"/>
                <a:gd name="connsiteY5" fmla="*/ 13440 h 802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0837" h="802916">
                  <a:moveTo>
                    <a:pt x="419487" y="13440"/>
                  </a:moveTo>
                  <a:cubicBezTo>
                    <a:pt x="318156" y="48443"/>
                    <a:pt x="46346" y="315532"/>
                    <a:pt x="-242" y="474486"/>
                  </a:cubicBezTo>
                  <a:cubicBezTo>
                    <a:pt x="54929" y="490792"/>
                    <a:pt x="95510" y="599234"/>
                    <a:pt x="180535" y="667647"/>
                  </a:cubicBezTo>
                  <a:cubicBezTo>
                    <a:pt x="360944" y="812930"/>
                    <a:pt x="840013" y="910767"/>
                    <a:pt x="1190595" y="582560"/>
                  </a:cubicBezTo>
                  <a:cubicBezTo>
                    <a:pt x="1170243" y="480616"/>
                    <a:pt x="1033909" y="163260"/>
                    <a:pt x="912533" y="62052"/>
                  </a:cubicBezTo>
                  <a:cubicBezTo>
                    <a:pt x="791156" y="-39156"/>
                    <a:pt x="419487" y="13440"/>
                    <a:pt x="419487" y="13440"/>
                  </a:cubicBezTo>
                  <a:close/>
                </a:path>
              </a:pathLst>
            </a:custGeom>
            <a:solidFill>
              <a:srgbClr val="313759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73878749-D16A-4195-A950-CC961E6CE1BC}"/>
                </a:ext>
              </a:extLst>
            </p:cNvPr>
            <p:cNvSpPr/>
            <p:nvPr/>
          </p:nvSpPr>
          <p:spPr>
            <a:xfrm>
              <a:off x="5899401" y="2454637"/>
              <a:ext cx="1261564" cy="1697710"/>
            </a:xfrm>
            <a:custGeom>
              <a:avLst/>
              <a:gdLst>
                <a:gd name="connsiteX0" fmla="*/ 337962 w 1261564"/>
                <a:gd name="connsiteY0" fmla="*/ 99979 h 1697710"/>
                <a:gd name="connsiteX1" fmla="*/ 192 w 1261564"/>
                <a:gd name="connsiteY1" fmla="*/ 665237 h 1697710"/>
                <a:gd name="connsiteX2" fmla="*/ 648637 w 1261564"/>
                <a:gd name="connsiteY2" fmla="*/ 1482199 h 1697710"/>
                <a:gd name="connsiteX3" fmla="*/ 749538 w 1261564"/>
                <a:gd name="connsiteY3" fmla="*/ 1697488 h 1697710"/>
                <a:gd name="connsiteX4" fmla="*/ 1218615 w 1261564"/>
                <a:gd name="connsiteY4" fmla="*/ 1237729 h 1697710"/>
                <a:gd name="connsiteX5" fmla="*/ 929764 w 1261564"/>
                <a:gd name="connsiteY5" fmla="*/ 180100 h 1697710"/>
                <a:gd name="connsiteX6" fmla="*/ 337962 w 1261564"/>
                <a:gd name="connsiteY6" fmla="*/ 99979 h 1697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1564" h="1697710">
                  <a:moveTo>
                    <a:pt x="337962" y="99979"/>
                  </a:moveTo>
                  <a:cubicBezTo>
                    <a:pt x="285550" y="98753"/>
                    <a:pt x="-13171" y="181939"/>
                    <a:pt x="192" y="665237"/>
                  </a:cubicBezTo>
                  <a:cubicBezTo>
                    <a:pt x="13556" y="1148536"/>
                    <a:pt x="497038" y="1327659"/>
                    <a:pt x="648637" y="1482199"/>
                  </a:cubicBezTo>
                  <a:cubicBezTo>
                    <a:pt x="800235" y="1636739"/>
                    <a:pt x="749538" y="1697488"/>
                    <a:pt x="749538" y="1697488"/>
                  </a:cubicBezTo>
                  <a:cubicBezTo>
                    <a:pt x="833337" y="1636984"/>
                    <a:pt x="1043784" y="1600020"/>
                    <a:pt x="1218615" y="1237729"/>
                  </a:cubicBezTo>
                  <a:cubicBezTo>
                    <a:pt x="1378489" y="905845"/>
                    <a:pt x="1046421" y="334456"/>
                    <a:pt x="929764" y="180100"/>
                  </a:cubicBezTo>
                  <a:cubicBezTo>
                    <a:pt x="789323" y="-5888"/>
                    <a:pt x="489376" y="-73258"/>
                    <a:pt x="337962" y="99979"/>
                  </a:cubicBezTo>
                  <a:close/>
                </a:path>
              </a:pathLst>
            </a:custGeom>
            <a:solidFill>
              <a:srgbClr val="D9042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56293498-5724-4187-8CFD-784E7727777E}"/>
                </a:ext>
              </a:extLst>
            </p:cNvPr>
            <p:cNvSpPr/>
            <p:nvPr/>
          </p:nvSpPr>
          <p:spPr>
            <a:xfrm>
              <a:off x="5957427" y="3130626"/>
              <a:ext cx="98358" cy="110357"/>
            </a:xfrm>
            <a:custGeom>
              <a:avLst/>
              <a:gdLst>
                <a:gd name="connsiteX0" fmla="*/ 51282 w 98358"/>
                <a:gd name="connsiteY0" fmla="*/ 13279 h 110357"/>
                <a:gd name="connsiteX1" fmla="*/ 2241 w 98358"/>
                <a:gd name="connsiteY1" fmla="*/ 61094 h 110357"/>
                <a:gd name="connsiteX2" fmla="*/ 74393 w 98358"/>
                <a:gd name="connsiteY2" fmla="*/ 110135 h 110357"/>
                <a:gd name="connsiteX3" fmla="*/ 98116 w 98358"/>
                <a:gd name="connsiteY3" fmla="*/ 40252 h 11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358" h="110357">
                  <a:moveTo>
                    <a:pt x="51282" y="13279"/>
                  </a:moveTo>
                  <a:cubicBezTo>
                    <a:pt x="25781" y="-20681"/>
                    <a:pt x="-10019" y="14689"/>
                    <a:pt x="2241" y="61094"/>
                  </a:cubicBezTo>
                  <a:cubicBezTo>
                    <a:pt x="14501" y="107499"/>
                    <a:pt x="74393" y="110135"/>
                    <a:pt x="74393" y="110135"/>
                  </a:cubicBezTo>
                  <a:lnTo>
                    <a:pt x="98116" y="40252"/>
                  </a:lnTo>
                  <a:close/>
                </a:path>
              </a:pathLst>
            </a:custGeom>
            <a:solidFill>
              <a:srgbClr val="D19D8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" name="Forme libre : forme 15">
              <a:extLst>
                <a:ext uri="{FF2B5EF4-FFF2-40B4-BE49-F238E27FC236}">
                  <a16:creationId xmlns:a16="http://schemas.microsoft.com/office/drawing/2014/main" id="{FAEFAB2F-8DD8-46C0-A6D8-7D68745836F9}"/>
                </a:ext>
              </a:extLst>
            </p:cNvPr>
            <p:cNvSpPr/>
            <p:nvPr/>
          </p:nvSpPr>
          <p:spPr>
            <a:xfrm>
              <a:off x="6337894" y="3292660"/>
              <a:ext cx="164410" cy="205175"/>
            </a:xfrm>
            <a:custGeom>
              <a:avLst/>
              <a:gdLst>
                <a:gd name="connsiteX0" fmla="*/ 164168 w 164410"/>
                <a:gd name="connsiteY0" fmla="*/ 193000 h 205175"/>
                <a:gd name="connsiteX1" fmla="*/ 151908 w 164410"/>
                <a:gd name="connsiteY1" fmla="*/ -222 h 205175"/>
                <a:gd name="connsiteX2" fmla="*/ 81289 w 164410"/>
                <a:gd name="connsiteY2" fmla="*/ 10199 h 205175"/>
                <a:gd name="connsiteX3" fmla="*/ -242 w 164410"/>
                <a:gd name="connsiteY3" fmla="*/ 14920 h 205175"/>
                <a:gd name="connsiteX4" fmla="*/ 12018 w 164410"/>
                <a:gd name="connsiteY4" fmla="*/ 204953 h 20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410" h="205175">
                  <a:moveTo>
                    <a:pt x="164168" y="193000"/>
                  </a:moveTo>
                  <a:lnTo>
                    <a:pt x="151908" y="-222"/>
                  </a:lnTo>
                  <a:cubicBezTo>
                    <a:pt x="129410" y="3640"/>
                    <a:pt x="105932" y="7134"/>
                    <a:pt x="81289" y="10199"/>
                  </a:cubicBezTo>
                  <a:cubicBezTo>
                    <a:pt x="54254" y="13565"/>
                    <a:pt x="27037" y="15140"/>
                    <a:pt x="-242" y="14920"/>
                  </a:cubicBezTo>
                  <a:lnTo>
                    <a:pt x="12018" y="204953"/>
                  </a:lnTo>
                </a:path>
              </a:pathLst>
            </a:custGeom>
            <a:solidFill>
              <a:srgbClr val="D19D8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" name="Forme libre : forme 16">
              <a:extLst>
                <a:ext uri="{FF2B5EF4-FFF2-40B4-BE49-F238E27FC236}">
                  <a16:creationId xmlns:a16="http://schemas.microsoft.com/office/drawing/2014/main" id="{FB514930-3B4C-46C4-926A-49A85208375D}"/>
                </a:ext>
              </a:extLst>
            </p:cNvPr>
            <p:cNvSpPr/>
            <p:nvPr/>
          </p:nvSpPr>
          <p:spPr>
            <a:xfrm>
              <a:off x="6752658" y="3242209"/>
              <a:ext cx="1716" cy="1838"/>
            </a:xfrm>
            <a:custGeom>
              <a:avLst/>
              <a:gdLst>
                <a:gd name="connsiteX0" fmla="*/ 1474 w 1716"/>
                <a:gd name="connsiteY0" fmla="*/ -222 h 1838"/>
                <a:gd name="connsiteX1" fmla="*/ -242 w 1716"/>
                <a:gd name="connsiteY1" fmla="*/ 1617 h 1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16" h="1838">
                  <a:moveTo>
                    <a:pt x="1474" y="-222"/>
                  </a:moveTo>
                  <a:lnTo>
                    <a:pt x="-242" y="1617"/>
                  </a:lnTo>
                  <a:close/>
                </a:path>
              </a:pathLst>
            </a:custGeom>
            <a:solidFill>
              <a:srgbClr val="D19D8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" name="Forme libre : forme 17">
              <a:extLst>
                <a:ext uri="{FF2B5EF4-FFF2-40B4-BE49-F238E27FC236}">
                  <a16:creationId xmlns:a16="http://schemas.microsoft.com/office/drawing/2014/main" id="{4BEFAD23-1915-42B6-8CA9-C62182938786}"/>
                </a:ext>
              </a:extLst>
            </p:cNvPr>
            <p:cNvSpPr/>
            <p:nvPr/>
          </p:nvSpPr>
          <p:spPr>
            <a:xfrm>
              <a:off x="6756459" y="3185873"/>
              <a:ext cx="29118" cy="54067"/>
            </a:xfrm>
            <a:custGeom>
              <a:avLst/>
              <a:gdLst>
                <a:gd name="connsiteX0" fmla="*/ -242 w 29118"/>
                <a:gd name="connsiteY0" fmla="*/ 53846 h 54067"/>
                <a:gd name="connsiteX1" fmla="*/ 28876 w 29118"/>
                <a:gd name="connsiteY1" fmla="*/ -222 h 54067"/>
                <a:gd name="connsiteX2" fmla="*/ -242 w 29118"/>
                <a:gd name="connsiteY2" fmla="*/ 53846 h 5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118" h="54067">
                  <a:moveTo>
                    <a:pt x="-242" y="53846"/>
                  </a:moveTo>
                  <a:cubicBezTo>
                    <a:pt x="13979" y="38649"/>
                    <a:pt x="24033" y="20020"/>
                    <a:pt x="28876" y="-222"/>
                  </a:cubicBezTo>
                  <a:cubicBezTo>
                    <a:pt x="23788" y="19940"/>
                    <a:pt x="13796" y="38521"/>
                    <a:pt x="-242" y="53846"/>
                  </a:cubicBezTo>
                  <a:close/>
                </a:path>
              </a:pathLst>
            </a:custGeom>
            <a:solidFill>
              <a:srgbClr val="D19D8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" name="Forme libre : forme 18">
              <a:extLst>
                <a:ext uri="{FF2B5EF4-FFF2-40B4-BE49-F238E27FC236}">
                  <a16:creationId xmlns:a16="http://schemas.microsoft.com/office/drawing/2014/main" id="{DEC44454-0EC9-4AEE-A116-DDC2CEA26BF0}"/>
                </a:ext>
              </a:extLst>
            </p:cNvPr>
            <p:cNvSpPr/>
            <p:nvPr/>
          </p:nvSpPr>
          <p:spPr>
            <a:xfrm>
              <a:off x="6703127" y="3244109"/>
              <a:ext cx="49531" cy="38619"/>
            </a:xfrm>
            <a:custGeom>
              <a:avLst/>
              <a:gdLst>
                <a:gd name="connsiteX0" fmla="*/ 49289 w 49531"/>
                <a:gd name="connsiteY0" fmla="*/ -222 h 38619"/>
                <a:gd name="connsiteX1" fmla="*/ -242 w 49531"/>
                <a:gd name="connsiteY1" fmla="*/ 38398 h 38619"/>
                <a:gd name="connsiteX2" fmla="*/ 49289 w 49531"/>
                <a:gd name="connsiteY2" fmla="*/ -222 h 3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531" h="38619">
                  <a:moveTo>
                    <a:pt x="49289" y="-222"/>
                  </a:moveTo>
                  <a:cubicBezTo>
                    <a:pt x="34515" y="14748"/>
                    <a:pt x="17903" y="27731"/>
                    <a:pt x="-242" y="38398"/>
                  </a:cubicBezTo>
                  <a:cubicBezTo>
                    <a:pt x="17964" y="27836"/>
                    <a:pt x="34638" y="14840"/>
                    <a:pt x="49289" y="-222"/>
                  </a:cubicBezTo>
                  <a:close/>
                </a:path>
              </a:pathLst>
            </a:custGeom>
            <a:solidFill>
              <a:srgbClr val="D19D8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" name="Forme libre : forme 19">
              <a:extLst>
                <a:ext uri="{FF2B5EF4-FFF2-40B4-BE49-F238E27FC236}">
                  <a16:creationId xmlns:a16="http://schemas.microsoft.com/office/drawing/2014/main" id="{1120AD89-5DAA-4638-B64D-6FE516CA4DCF}"/>
                </a:ext>
              </a:extLst>
            </p:cNvPr>
            <p:cNvSpPr/>
            <p:nvPr/>
          </p:nvSpPr>
          <p:spPr>
            <a:xfrm>
              <a:off x="6754375" y="3239941"/>
              <a:ext cx="2084" cy="2329"/>
            </a:xfrm>
            <a:custGeom>
              <a:avLst/>
              <a:gdLst>
                <a:gd name="connsiteX0" fmla="*/ 1842 w 2084"/>
                <a:gd name="connsiteY0" fmla="*/ -222 h 2329"/>
                <a:gd name="connsiteX1" fmla="*/ -242 w 2084"/>
                <a:gd name="connsiteY1" fmla="*/ 2108 h 2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84" h="2329">
                  <a:moveTo>
                    <a:pt x="1842" y="-222"/>
                  </a:moveTo>
                  <a:lnTo>
                    <a:pt x="-242" y="2108"/>
                  </a:lnTo>
                  <a:close/>
                </a:path>
              </a:pathLst>
            </a:custGeom>
            <a:solidFill>
              <a:srgbClr val="D19D8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" name="Forme libre : forme 20">
              <a:extLst>
                <a:ext uri="{FF2B5EF4-FFF2-40B4-BE49-F238E27FC236}">
                  <a16:creationId xmlns:a16="http://schemas.microsoft.com/office/drawing/2014/main" id="{38035B62-49B9-41E1-8058-5A2000826EED}"/>
                </a:ext>
              </a:extLst>
            </p:cNvPr>
            <p:cNvSpPr/>
            <p:nvPr/>
          </p:nvSpPr>
          <p:spPr>
            <a:xfrm>
              <a:off x="5996719" y="2545172"/>
              <a:ext cx="859222" cy="825126"/>
            </a:xfrm>
            <a:custGeom>
              <a:avLst/>
              <a:gdLst>
                <a:gd name="connsiteX0" fmla="*/ 257747 w 859222"/>
                <a:gd name="connsiteY0" fmla="*/ 19804 h 825126"/>
                <a:gd name="connsiteX1" fmla="*/ 49323 w 859222"/>
                <a:gd name="connsiteY1" fmla="*/ 723910 h 825126"/>
                <a:gd name="connsiteX2" fmla="*/ 67346 w 859222"/>
                <a:gd name="connsiteY2" fmla="*/ 739725 h 825126"/>
                <a:gd name="connsiteX3" fmla="*/ 328673 w 859222"/>
                <a:gd name="connsiteY3" fmla="*/ 824873 h 825126"/>
                <a:gd name="connsiteX4" fmla="*/ 410204 w 859222"/>
                <a:gd name="connsiteY4" fmla="*/ 820153 h 825126"/>
                <a:gd name="connsiteX5" fmla="*/ 480823 w 859222"/>
                <a:gd name="connsiteY5" fmla="*/ 809793 h 825126"/>
                <a:gd name="connsiteX6" fmla="*/ 534216 w 859222"/>
                <a:gd name="connsiteY6" fmla="*/ 799310 h 825126"/>
                <a:gd name="connsiteX7" fmla="*/ 705859 w 859222"/>
                <a:gd name="connsiteY7" fmla="*/ 737335 h 825126"/>
                <a:gd name="connsiteX8" fmla="*/ 755390 w 859222"/>
                <a:gd name="connsiteY8" fmla="*/ 698715 h 825126"/>
                <a:gd name="connsiteX9" fmla="*/ 757107 w 859222"/>
                <a:gd name="connsiteY9" fmla="*/ 696876 h 825126"/>
                <a:gd name="connsiteX10" fmla="*/ 759191 w 859222"/>
                <a:gd name="connsiteY10" fmla="*/ 694547 h 825126"/>
                <a:gd name="connsiteX11" fmla="*/ 788309 w 859222"/>
                <a:gd name="connsiteY11" fmla="*/ 640479 h 825126"/>
                <a:gd name="connsiteX12" fmla="*/ 858254 w 859222"/>
                <a:gd name="connsiteY12" fmla="*/ 540926 h 825126"/>
                <a:gd name="connsiteX13" fmla="*/ 789045 w 859222"/>
                <a:gd name="connsiteY13" fmla="*/ 496298 h 825126"/>
                <a:gd name="connsiteX14" fmla="*/ 794807 w 859222"/>
                <a:gd name="connsiteY14" fmla="*/ 295046 h 825126"/>
                <a:gd name="connsiteX15" fmla="*/ 257747 w 859222"/>
                <a:gd name="connsiteY15" fmla="*/ 19804 h 825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59222" h="825126">
                  <a:moveTo>
                    <a:pt x="257747" y="19804"/>
                  </a:moveTo>
                  <a:cubicBezTo>
                    <a:pt x="-110060" y="120767"/>
                    <a:pt x="11929" y="686761"/>
                    <a:pt x="49323" y="723910"/>
                  </a:cubicBezTo>
                  <a:cubicBezTo>
                    <a:pt x="55036" y="729507"/>
                    <a:pt x="61056" y="734785"/>
                    <a:pt x="67346" y="739725"/>
                  </a:cubicBezTo>
                  <a:cubicBezTo>
                    <a:pt x="108295" y="774115"/>
                    <a:pt x="193933" y="823463"/>
                    <a:pt x="328673" y="824873"/>
                  </a:cubicBezTo>
                  <a:cubicBezTo>
                    <a:pt x="355952" y="825155"/>
                    <a:pt x="383170" y="823579"/>
                    <a:pt x="410204" y="820153"/>
                  </a:cubicBezTo>
                  <a:cubicBezTo>
                    <a:pt x="434724" y="817149"/>
                    <a:pt x="458325" y="813655"/>
                    <a:pt x="480823" y="809793"/>
                  </a:cubicBezTo>
                  <a:cubicBezTo>
                    <a:pt x="499213" y="806544"/>
                    <a:pt x="517174" y="803050"/>
                    <a:pt x="534216" y="799310"/>
                  </a:cubicBezTo>
                  <a:cubicBezTo>
                    <a:pt x="605632" y="783495"/>
                    <a:pt x="663500" y="762530"/>
                    <a:pt x="705859" y="737335"/>
                  </a:cubicBezTo>
                  <a:cubicBezTo>
                    <a:pt x="724004" y="726668"/>
                    <a:pt x="740617" y="713685"/>
                    <a:pt x="755390" y="698715"/>
                  </a:cubicBezTo>
                  <a:lnTo>
                    <a:pt x="757107" y="696876"/>
                  </a:lnTo>
                  <a:lnTo>
                    <a:pt x="759191" y="694547"/>
                  </a:lnTo>
                  <a:cubicBezTo>
                    <a:pt x="773229" y="679221"/>
                    <a:pt x="783221" y="660641"/>
                    <a:pt x="788309" y="640479"/>
                  </a:cubicBezTo>
                  <a:cubicBezTo>
                    <a:pt x="823435" y="641827"/>
                    <a:pt x="864997" y="590886"/>
                    <a:pt x="858254" y="540926"/>
                  </a:cubicBezTo>
                  <a:cubicBezTo>
                    <a:pt x="851511" y="490965"/>
                    <a:pt x="815343" y="481218"/>
                    <a:pt x="789045" y="496298"/>
                  </a:cubicBezTo>
                  <a:cubicBezTo>
                    <a:pt x="792110" y="410477"/>
                    <a:pt x="794807" y="317605"/>
                    <a:pt x="794807" y="295046"/>
                  </a:cubicBezTo>
                  <a:cubicBezTo>
                    <a:pt x="794807" y="272488"/>
                    <a:pt x="650381" y="-87841"/>
                    <a:pt x="257747" y="19804"/>
                  </a:cubicBezTo>
                  <a:close/>
                </a:path>
              </a:pathLst>
            </a:custGeom>
            <a:solidFill>
              <a:srgbClr val="D19D8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" name="Forme libre : forme 21">
              <a:extLst>
                <a:ext uri="{FF2B5EF4-FFF2-40B4-BE49-F238E27FC236}">
                  <a16:creationId xmlns:a16="http://schemas.microsoft.com/office/drawing/2014/main" id="{9F3E5FD5-1879-4EE7-9C1B-38E01F17E29B}"/>
                </a:ext>
              </a:extLst>
            </p:cNvPr>
            <p:cNvSpPr/>
            <p:nvPr/>
          </p:nvSpPr>
          <p:spPr>
            <a:xfrm>
              <a:off x="6221422" y="3429913"/>
              <a:ext cx="434503" cy="287564"/>
            </a:xfrm>
            <a:custGeom>
              <a:avLst/>
              <a:gdLst>
                <a:gd name="connsiteX0" fmla="*/ 21704 w 434503"/>
                <a:gd name="connsiteY0" fmla="*/ -222 h 287564"/>
                <a:gd name="connsiteX1" fmla="*/ 408820 w 434503"/>
                <a:gd name="connsiteY1" fmla="*/ 70152 h 287564"/>
                <a:gd name="connsiteX2" fmla="*/ 434261 w 434503"/>
                <a:gd name="connsiteY2" fmla="*/ 78121 h 287564"/>
                <a:gd name="connsiteX3" fmla="*/ 272425 w 434503"/>
                <a:gd name="connsiteY3" fmla="*/ 287342 h 287564"/>
                <a:gd name="connsiteX4" fmla="*/ 84660 w 434503"/>
                <a:gd name="connsiteY4" fmla="*/ 260370 h 287564"/>
                <a:gd name="connsiteX5" fmla="*/ 1781 w 434503"/>
                <a:gd name="connsiteY5" fmla="*/ 162288 h 287564"/>
                <a:gd name="connsiteX6" fmla="*/ -242 w 434503"/>
                <a:gd name="connsiteY6" fmla="*/ 20559 h 287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4503" h="287564">
                  <a:moveTo>
                    <a:pt x="21704" y="-222"/>
                  </a:moveTo>
                  <a:cubicBezTo>
                    <a:pt x="48124" y="2905"/>
                    <a:pt x="369833" y="62673"/>
                    <a:pt x="408820" y="70152"/>
                  </a:cubicBezTo>
                  <a:lnTo>
                    <a:pt x="434261" y="78121"/>
                  </a:lnTo>
                  <a:lnTo>
                    <a:pt x="272425" y="287342"/>
                  </a:lnTo>
                  <a:lnTo>
                    <a:pt x="84660" y="260370"/>
                  </a:lnTo>
                  <a:lnTo>
                    <a:pt x="1781" y="162288"/>
                  </a:lnTo>
                  <a:lnTo>
                    <a:pt x="-242" y="20559"/>
                  </a:lnTo>
                  <a:close/>
                </a:path>
              </a:pathLst>
            </a:custGeom>
            <a:solidFill>
              <a:srgbClr val="D19D8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" name="Forme libre : forme 22">
              <a:extLst>
                <a:ext uri="{FF2B5EF4-FFF2-40B4-BE49-F238E27FC236}">
                  <a16:creationId xmlns:a16="http://schemas.microsoft.com/office/drawing/2014/main" id="{A2CA495D-8D5D-4F7E-BF0F-71442C2D8F8B}"/>
                </a:ext>
              </a:extLst>
            </p:cNvPr>
            <p:cNvSpPr/>
            <p:nvPr/>
          </p:nvSpPr>
          <p:spPr>
            <a:xfrm>
              <a:off x="6123953" y="3425683"/>
              <a:ext cx="634038" cy="750284"/>
            </a:xfrm>
            <a:custGeom>
              <a:avLst/>
              <a:gdLst>
                <a:gd name="connsiteX0" fmla="*/ 83495 w 634038"/>
                <a:gd name="connsiteY0" fmla="*/ -222 h 750284"/>
                <a:gd name="connsiteX1" fmla="*/ 22194 w 634038"/>
                <a:gd name="connsiteY1" fmla="*/ 291572 h 750284"/>
                <a:gd name="connsiteX2" fmla="*/ -242 w 634038"/>
                <a:gd name="connsiteY2" fmla="*/ 666674 h 750284"/>
                <a:gd name="connsiteX3" fmla="*/ 478520 w 634038"/>
                <a:gd name="connsiteY3" fmla="*/ 732573 h 750284"/>
                <a:gd name="connsiteX4" fmla="*/ 490781 w 634038"/>
                <a:gd name="connsiteY4" fmla="*/ 666674 h 750284"/>
                <a:gd name="connsiteX5" fmla="*/ 633796 w 634038"/>
                <a:gd name="connsiteY5" fmla="*/ 127223 h 750284"/>
                <a:gd name="connsiteX6" fmla="*/ 506167 w 634038"/>
                <a:gd name="connsiteY6" fmla="*/ 74566 h 750284"/>
                <a:gd name="connsiteX7" fmla="*/ 281927 w 634038"/>
                <a:gd name="connsiteY7" fmla="*/ 217949 h 750284"/>
                <a:gd name="connsiteX8" fmla="*/ 138911 w 634038"/>
                <a:gd name="connsiteY8" fmla="*/ 6522 h 750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4038" h="750284">
                  <a:moveTo>
                    <a:pt x="83495" y="-222"/>
                  </a:moveTo>
                  <a:cubicBezTo>
                    <a:pt x="65656" y="36559"/>
                    <a:pt x="29611" y="161429"/>
                    <a:pt x="22194" y="291572"/>
                  </a:cubicBezTo>
                  <a:cubicBezTo>
                    <a:pt x="14776" y="421715"/>
                    <a:pt x="-242" y="666674"/>
                    <a:pt x="-242" y="666674"/>
                  </a:cubicBezTo>
                  <a:cubicBezTo>
                    <a:pt x="-242" y="666674"/>
                    <a:pt x="101763" y="795958"/>
                    <a:pt x="478520" y="732573"/>
                  </a:cubicBezTo>
                  <a:cubicBezTo>
                    <a:pt x="478520" y="732573"/>
                    <a:pt x="474780" y="717616"/>
                    <a:pt x="490781" y="666674"/>
                  </a:cubicBezTo>
                  <a:cubicBezTo>
                    <a:pt x="506780" y="615733"/>
                    <a:pt x="630057" y="138196"/>
                    <a:pt x="633796" y="127223"/>
                  </a:cubicBezTo>
                  <a:cubicBezTo>
                    <a:pt x="600203" y="108526"/>
                    <a:pt x="574947" y="95286"/>
                    <a:pt x="506167" y="74566"/>
                  </a:cubicBezTo>
                  <a:cubicBezTo>
                    <a:pt x="506167" y="74566"/>
                    <a:pt x="370201" y="186870"/>
                    <a:pt x="281927" y="217949"/>
                  </a:cubicBezTo>
                  <a:cubicBezTo>
                    <a:pt x="254587" y="191835"/>
                    <a:pt x="153869" y="52436"/>
                    <a:pt x="138911" y="6522"/>
                  </a:cubicBezTo>
                  <a:close/>
                </a:path>
              </a:pathLst>
            </a:custGeom>
            <a:solidFill>
              <a:srgbClr val="313759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" name="Forme libre : forme 23">
              <a:extLst>
                <a:ext uri="{FF2B5EF4-FFF2-40B4-BE49-F238E27FC236}">
                  <a16:creationId xmlns:a16="http://schemas.microsoft.com/office/drawing/2014/main" id="{E4DF27E6-D8FC-4A31-9589-4FB63CE382C2}"/>
                </a:ext>
              </a:extLst>
            </p:cNvPr>
            <p:cNvSpPr/>
            <p:nvPr/>
          </p:nvSpPr>
          <p:spPr>
            <a:xfrm>
              <a:off x="6074091" y="2680628"/>
              <a:ext cx="129054" cy="74690"/>
            </a:xfrm>
            <a:custGeom>
              <a:avLst/>
              <a:gdLst>
                <a:gd name="connsiteX0" fmla="*/ 127411 w 129054"/>
                <a:gd name="connsiteY0" fmla="*/ -222 h 74690"/>
                <a:gd name="connsiteX1" fmla="*/ 34356 w 129054"/>
                <a:gd name="connsiteY1" fmla="*/ 73340 h 74690"/>
                <a:gd name="connsiteX2" fmla="*/ 127411 w 129054"/>
                <a:gd name="connsiteY2" fmla="*/ -222 h 7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9054" h="74690">
                  <a:moveTo>
                    <a:pt x="127411" y="-222"/>
                  </a:moveTo>
                  <a:cubicBezTo>
                    <a:pt x="127411" y="-222"/>
                    <a:pt x="147640" y="62796"/>
                    <a:pt x="34356" y="73340"/>
                  </a:cubicBezTo>
                  <a:cubicBezTo>
                    <a:pt x="-78929" y="83883"/>
                    <a:pt x="121771" y="17555"/>
                    <a:pt x="127411" y="-222"/>
                  </a:cubicBezTo>
                  <a:close/>
                </a:path>
              </a:pathLst>
            </a:custGeom>
            <a:solidFill>
              <a:srgbClr val="D9042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" name="Forme libre : forme 24">
              <a:extLst>
                <a:ext uri="{FF2B5EF4-FFF2-40B4-BE49-F238E27FC236}">
                  <a16:creationId xmlns:a16="http://schemas.microsoft.com/office/drawing/2014/main" id="{AA5812FB-E680-4FA2-B468-84B07740A500}"/>
                </a:ext>
              </a:extLst>
            </p:cNvPr>
            <p:cNvSpPr/>
            <p:nvPr/>
          </p:nvSpPr>
          <p:spPr>
            <a:xfrm>
              <a:off x="6324112" y="2668062"/>
              <a:ext cx="136822" cy="60092"/>
            </a:xfrm>
            <a:custGeom>
              <a:avLst/>
              <a:gdLst>
                <a:gd name="connsiteX0" fmla="*/ 53 w 136822"/>
                <a:gd name="connsiteY0" fmla="*/ -222 h 60092"/>
                <a:gd name="connsiteX1" fmla="*/ 102672 w 136822"/>
                <a:gd name="connsiteY1" fmla="*/ 59547 h 60092"/>
                <a:gd name="connsiteX2" fmla="*/ 53 w 136822"/>
                <a:gd name="connsiteY2" fmla="*/ -222 h 6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822" h="60092">
                  <a:moveTo>
                    <a:pt x="53" y="-222"/>
                  </a:moveTo>
                  <a:cubicBezTo>
                    <a:pt x="53" y="-222"/>
                    <a:pt x="-11042" y="65003"/>
                    <a:pt x="102672" y="59547"/>
                  </a:cubicBezTo>
                  <a:cubicBezTo>
                    <a:pt x="216385" y="54091"/>
                    <a:pt x="8329" y="16575"/>
                    <a:pt x="53" y="-222"/>
                  </a:cubicBezTo>
                  <a:close/>
                </a:path>
              </a:pathLst>
            </a:custGeom>
            <a:solidFill>
              <a:srgbClr val="D9042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" name="Forme libre : forme 25">
              <a:extLst>
                <a:ext uri="{FF2B5EF4-FFF2-40B4-BE49-F238E27FC236}">
                  <a16:creationId xmlns:a16="http://schemas.microsoft.com/office/drawing/2014/main" id="{F6A6E141-6AE8-4654-A89B-8CF7CB5A0080}"/>
                </a:ext>
              </a:extLst>
            </p:cNvPr>
            <p:cNvSpPr/>
            <p:nvPr/>
          </p:nvSpPr>
          <p:spPr>
            <a:xfrm>
              <a:off x="6251234" y="2679125"/>
              <a:ext cx="41358" cy="458882"/>
            </a:xfrm>
            <a:custGeom>
              <a:avLst/>
              <a:gdLst>
                <a:gd name="connsiteX0" fmla="*/ 27569 w 41358"/>
                <a:gd name="connsiteY0" fmla="*/ 6124 h 458882"/>
                <a:gd name="connsiteX1" fmla="*/ 40687 w 41358"/>
                <a:gd name="connsiteY1" fmla="*/ 392690 h 458882"/>
                <a:gd name="connsiteX2" fmla="*/ 41116 w 41358"/>
                <a:gd name="connsiteY2" fmla="*/ 399126 h 458882"/>
                <a:gd name="connsiteX3" fmla="*/ 34557 w 41358"/>
                <a:gd name="connsiteY3" fmla="*/ 397655 h 458882"/>
                <a:gd name="connsiteX4" fmla="*/ 17270 w 41358"/>
                <a:gd name="connsiteY4" fmla="*/ 397165 h 458882"/>
                <a:gd name="connsiteX5" fmla="*/ 11753 w 41358"/>
                <a:gd name="connsiteY5" fmla="*/ 400475 h 458882"/>
                <a:gd name="connsiteX6" fmla="*/ 10650 w 41358"/>
                <a:gd name="connsiteY6" fmla="*/ 402743 h 458882"/>
                <a:gd name="connsiteX7" fmla="*/ 10650 w 41358"/>
                <a:gd name="connsiteY7" fmla="*/ 405747 h 458882"/>
                <a:gd name="connsiteX8" fmla="*/ 18558 w 41358"/>
                <a:gd name="connsiteY8" fmla="*/ 422114 h 458882"/>
                <a:gd name="connsiteX9" fmla="*/ 29898 w 41358"/>
                <a:gd name="connsiteY9" fmla="*/ 437991 h 458882"/>
                <a:gd name="connsiteX10" fmla="*/ 39829 w 41358"/>
                <a:gd name="connsiteY10" fmla="*/ 458221 h 458882"/>
                <a:gd name="connsiteX11" fmla="*/ 21439 w 41358"/>
                <a:gd name="connsiteY11" fmla="*/ 444489 h 458882"/>
                <a:gd name="connsiteX12" fmla="*/ 9547 w 41358"/>
                <a:gd name="connsiteY12" fmla="*/ 427815 h 458882"/>
                <a:gd name="connsiteX13" fmla="*/ 290 w 41358"/>
                <a:gd name="connsiteY13" fmla="*/ 408076 h 458882"/>
                <a:gd name="connsiteX14" fmla="*/ -78 w 41358"/>
                <a:gd name="connsiteY14" fmla="*/ 401149 h 458882"/>
                <a:gd name="connsiteX15" fmla="*/ 2926 w 41358"/>
                <a:gd name="connsiteY15" fmla="*/ 394283 h 458882"/>
                <a:gd name="connsiteX16" fmla="*/ 14205 w 41358"/>
                <a:gd name="connsiteY16" fmla="*/ 387111 h 458882"/>
                <a:gd name="connsiteX17" fmla="*/ 29898 w 41358"/>
                <a:gd name="connsiteY17" fmla="*/ 386559 h 458882"/>
                <a:gd name="connsiteX18" fmla="*/ 23768 w 41358"/>
                <a:gd name="connsiteY18" fmla="*/ 6492 h 458882"/>
                <a:gd name="connsiteX19" fmla="*/ 27569 w 41358"/>
                <a:gd name="connsiteY19" fmla="*/ 6124 h 458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1358" h="458882">
                  <a:moveTo>
                    <a:pt x="27569" y="6124"/>
                  </a:moveTo>
                  <a:cubicBezTo>
                    <a:pt x="33699" y="100712"/>
                    <a:pt x="34312" y="297857"/>
                    <a:pt x="40687" y="392690"/>
                  </a:cubicBezTo>
                  <a:lnTo>
                    <a:pt x="41116" y="399126"/>
                  </a:lnTo>
                  <a:lnTo>
                    <a:pt x="34557" y="397655"/>
                  </a:lnTo>
                  <a:cubicBezTo>
                    <a:pt x="28917" y="396153"/>
                    <a:pt x="22971" y="395988"/>
                    <a:pt x="17270" y="397165"/>
                  </a:cubicBezTo>
                  <a:cubicBezTo>
                    <a:pt x="15125" y="397600"/>
                    <a:pt x="13163" y="398771"/>
                    <a:pt x="11753" y="400475"/>
                  </a:cubicBezTo>
                  <a:cubicBezTo>
                    <a:pt x="11263" y="401155"/>
                    <a:pt x="10895" y="401922"/>
                    <a:pt x="10650" y="402743"/>
                  </a:cubicBezTo>
                  <a:cubicBezTo>
                    <a:pt x="10466" y="403736"/>
                    <a:pt x="10466" y="404754"/>
                    <a:pt x="10650" y="405747"/>
                  </a:cubicBezTo>
                  <a:cubicBezTo>
                    <a:pt x="12428" y="411564"/>
                    <a:pt x="15125" y="417081"/>
                    <a:pt x="18558" y="422114"/>
                  </a:cubicBezTo>
                  <a:cubicBezTo>
                    <a:pt x="22052" y="427509"/>
                    <a:pt x="25852" y="432842"/>
                    <a:pt x="29898" y="437991"/>
                  </a:cubicBezTo>
                  <a:cubicBezTo>
                    <a:pt x="38787" y="449393"/>
                    <a:pt x="41790" y="456382"/>
                    <a:pt x="39829" y="458221"/>
                  </a:cubicBezTo>
                  <a:cubicBezTo>
                    <a:pt x="37868" y="460060"/>
                    <a:pt x="30818" y="456259"/>
                    <a:pt x="21439" y="444489"/>
                  </a:cubicBezTo>
                  <a:cubicBezTo>
                    <a:pt x="17270" y="439156"/>
                    <a:pt x="13286" y="433639"/>
                    <a:pt x="9547" y="427815"/>
                  </a:cubicBezTo>
                  <a:cubicBezTo>
                    <a:pt x="5439" y="421771"/>
                    <a:pt x="2313" y="415108"/>
                    <a:pt x="290" y="408076"/>
                  </a:cubicBezTo>
                  <a:cubicBezTo>
                    <a:pt x="-262" y="405808"/>
                    <a:pt x="-385" y="403460"/>
                    <a:pt x="-78" y="401149"/>
                  </a:cubicBezTo>
                  <a:cubicBezTo>
                    <a:pt x="351" y="398654"/>
                    <a:pt x="1393" y="396294"/>
                    <a:pt x="2926" y="394283"/>
                  </a:cubicBezTo>
                  <a:cubicBezTo>
                    <a:pt x="5745" y="390661"/>
                    <a:pt x="9730" y="388123"/>
                    <a:pt x="14205" y="387111"/>
                  </a:cubicBezTo>
                  <a:cubicBezTo>
                    <a:pt x="19355" y="385897"/>
                    <a:pt x="24688" y="385708"/>
                    <a:pt x="29898" y="386559"/>
                  </a:cubicBezTo>
                  <a:cubicBezTo>
                    <a:pt x="25423" y="293872"/>
                    <a:pt x="27692" y="98444"/>
                    <a:pt x="23768" y="6492"/>
                  </a:cubicBezTo>
                  <a:cubicBezTo>
                    <a:pt x="24136" y="-2335"/>
                    <a:pt x="27017" y="-2458"/>
                    <a:pt x="27569" y="6124"/>
                  </a:cubicBezTo>
                  <a:close/>
                </a:path>
              </a:pathLst>
            </a:custGeom>
            <a:solidFill>
              <a:srgbClr val="C18E78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27DB7FBA-1B4E-45F6-9B77-2056F140C8CF}"/>
                </a:ext>
              </a:extLst>
            </p:cNvPr>
            <p:cNvSpPr/>
            <p:nvPr/>
          </p:nvSpPr>
          <p:spPr>
            <a:xfrm>
              <a:off x="6349938" y="3189976"/>
              <a:ext cx="96213" cy="70990"/>
            </a:xfrm>
            <a:custGeom>
              <a:avLst/>
              <a:gdLst>
                <a:gd name="connsiteX0" fmla="*/ 893 w 96213"/>
                <a:gd name="connsiteY0" fmla="*/ 70769 h 70990"/>
                <a:gd name="connsiteX1" fmla="*/ 95971 w 96213"/>
                <a:gd name="connsiteY1" fmla="*/ 34907 h 70990"/>
                <a:gd name="connsiteX2" fmla="*/ 893 w 96213"/>
                <a:gd name="connsiteY2" fmla="*/ 70769 h 70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213" h="70990">
                  <a:moveTo>
                    <a:pt x="893" y="70769"/>
                  </a:moveTo>
                  <a:lnTo>
                    <a:pt x="95971" y="34907"/>
                  </a:lnTo>
                  <a:cubicBezTo>
                    <a:pt x="64524" y="-21551"/>
                    <a:pt x="-10325" y="-10210"/>
                    <a:pt x="893" y="70769"/>
                  </a:cubicBezTo>
                  <a:close/>
                </a:path>
              </a:pathLst>
            </a:custGeom>
            <a:solidFill>
              <a:srgbClr val="313759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F8B97C12-EFAB-4C6F-B0D4-409A2034294A}"/>
                </a:ext>
              </a:extLst>
            </p:cNvPr>
            <p:cNvSpPr/>
            <p:nvPr/>
          </p:nvSpPr>
          <p:spPr>
            <a:xfrm>
              <a:off x="6109670" y="4066036"/>
              <a:ext cx="493045" cy="123314"/>
            </a:xfrm>
            <a:custGeom>
              <a:avLst/>
              <a:gdLst>
                <a:gd name="connsiteX0" fmla="*/ 15635 w 493045"/>
                <a:gd name="connsiteY0" fmla="*/ -222 h 123314"/>
                <a:gd name="connsiteX1" fmla="*/ 14041 w 493045"/>
                <a:gd name="connsiteY1" fmla="*/ 26321 h 123314"/>
                <a:gd name="connsiteX2" fmla="*/ -242 w 493045"/>
                <a:gd name="connsiteY2" fmla="*/ 43608 h 123314"/>
                <a:gd name="connsiteX3" fmla="*/ 492804 w 493045"/>
                <a:gd name="connsiteY3" fmla="*/ 92220 h 123314"/>
                <a:gd name="connsiteX4" fmla="*/ 492804 w 493045"/>
                <a:gd name="connsiteY4" fmla="*/ 70949 h 123314"/>
                <a:gd name="connsiteX5" fmla="*/ 15635 w 493045"/>
                <a:gd name="connsiteY5" fmla="*/ -222 h 123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3045" h="123314">
                  <a:moveTo>
                    <a:pt x="15635" y="-222"/>
                  </a:moveTo>
                  <a:lnTo>
                    <a:pt x="14041" y="26321"/>
                  </a:lnTo>
                  <a:lnTo>
                    <a:pt x="-242" y="43608"/>
                  </a:lnTo>
                  <a:cubicBezTo>
                    <a:pt x="16554" y="65677"/>
                    <a:pt x="238219" y="175774"/>
                    <a:pt x="492804" y="92220"/>
                  </a:cubicBezTo>
                  <a:lnTo>
                    <a:pt x="492804" y="70949"/>
                  </a:lnTo>
                  <a:cubicBezTo>
                    <a:pt x="289283" y="115392"/>
                    <a:pt x="81227" y="35823"/>
                    <a:pt x="15635" y="-222"/>
                  </a:cubicBezTo>
                  <a:close/>
                </a:path>
              </a:pathLst>
            </a:custGeom>
            <a:solidFill>
              <a:srgbClr val="0C1228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DA81791C-1C1C-48F5-A0E9-C5D1A9CFAA81}"/>
                </a:ext>
              </a:extLst>
            </p:cNvPr>
            <p:cNvSpPr/>
            <p:nvPr/>
          </p:nvSpPr>
          <p:spPr>
            <a:xfrm rot="18288241">
              <a:off x="6060275" y="2826509"/>
              <a:ext cx="155004" cy="155004"/>
            </a:xfrm>
            <a:custGeom>
              <a:avLst/>
              <a:gdLst>
                <a:gd name="connsiteX0" fmla="*/ 154760 w 155004"/>
                <a:gd name="connsiteY0" fmla="*/ 77280 h 155004"/>
                <a:gd name="connsiteX1" fmla="*/ 77258 w 155004"/>
                <a:gd name="connsiteY1" fmla="*/ 154782 h 155004"/>
                <a:gd name="connsiteX2" fmla="*/ -244 w 155004"/>
                <a:gd name="connsiteY2" fmla="*/ 77280 h 155004"/>
                <a:gd name="connsiteX3" fmla="*/ 77258 w 155004"/>
                <a:gd name="connsiteY3" fmla="*/ -223 h 155004"/>
                <a:gd name="connsiteX4" fmla="*/ 154760 w 155004"/>
                <a:gd name="connsiteY4" fmla="*/ 77280 h 15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004" h="155004">
                  <a:moveTo>
                    <a:pt x="154760" y="77280"/>
                  </a:moveTo>
                  <a:cubicBezTo>
                    <a:pt x="154760" y="120083"/>
                    <a:pt x="120061" y="154782"/>
                    <a:pt x="77258" y="154782"/>
                  </a:cubicBezTo>
                  <a:cubicBezTo>
                    <a:pt x="34454" y="154782"/>
                    <a:pt x="-244" y="120083"/>
                    <a:pt x="-244" y="77280"/>
                  </a:cubicBezTo>
                  <a:cubicBezTo>
                    <a:pt x="-244" y="34476"/>
                    <a:pt x="34455" y="-223"/>
                    <a:pt x="77258" y="-223"/>
                  </a:cubicBezTo>
                  <a:cubicBezTo>
                    <a:pt x="120061" y="-223"/>
                    <a:pt x="154760" y="34476"/>
                    <a:pt x="154760" y="77280"/>
                  </a:cubicBezTo>
                  <a:close/>
                </a:path>
              </a:pathLst>
            </a:custGeom>
            <a:solidFill>
              <a:srgbClr val="FFFFFF"/>
            </a:solidFill>
            <a:ln w="61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1E0B3DA5-7126-4DF3-8109-9C525CCC1B67}"/>
                </a:ext>
              </a:extLst>
            </p:cNvPr>
            <p:cNvSpPr/>
            <p:nvPr/>
          </p:nvSpPr>
          <p:spPr>
            <a:xfrm rot="20574001">
              <a:off x="6395866" y="2797473"/>
              <a:ext cx="155214" cy="155214"/>
            </a:xfrm>
            <a:custGeom>
              <a:avLst/>
              <a:gdLst>
                <a:gd name="connsiteX0" fmla="*/ 154972 w 155214"/>
                <a:gd name="connsiteY0" fmla="*/ 77386 h 155214"/>
                <a:gd name="connsiteX1" fmla="*/ 77365 w 155214"/>
                <a:gd name="connsiteY1" fmla="*/ 154993 h 155214"/>
                <a:gd name="connsiteX2" fmla="*/ -243 w 155214"/>
                <a:gd name="connsiteY2" fmla="*/ 77386 h 155214"/>
                <a:gd name="connsiteX3" fmla="*/ 77365 w 155214"/>
                <a:gd name="connsiteY3" fmla="*/ -222 h 155214"/>
                <a:gd name="connsiteX4" fmla="*/ 154972 w 155214"/>
                <a:gd name="connsiteY4" fmla="*/ 77386 h 15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214" h="155214">
                  <a:moveTo>
                    <a:pt x="154972" y="77386"/>
                  </a:moveTo>
                  <a:cubicBezTo>
                    <a:pt x="154972" y="120247"/>
                    <a:pt x="120226" y="154993"/>
                    <a:pt x="77365" y="154993"/>
                  </a:cubicBezTo>
                  <a:cubicBezTo>
                    <a:pt x="34503" y="154993"/>
                    <a:pt x="-243" y="120247"/>
                    <a:pt x="-243" y="77386"/>
                  </a:cubicBezTo>
                  <a:cubicBezTo>
                    <a:pt x="-243" y="34524"/>
                    <a:pt x="34503" y="-222"/>
                    <a:pt x="77365" y="-222"/>
                  </a:cubicBezTo>
                  <a:cubicBezTo>
                    <a:pt x="120226" y="-222"/>
                    <a:pt x="154972" y="34524"/>
                    <a:pt x="154972" y="77386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9CBC63C2-CDD8-4309-9989-4E7E07385094}"/>
                </a:ext>
              </a:extLst>
            </p:cNvPr>
            <p:cNvSpPr/>
            <p:nvPr/>
          </p:nvSpPr>
          <p:spPr>
            <a:xfrm>
              <a:off x="6070437" y="2902477"/>
              <a:ext cx="92810" cy="92810"/>
            </a:xfrm>
            <a:custGeom>
              <a:avLst/>
              <a:gdLst>
                <a:gd name="connsiteX0" fmla="*/ 92810 w 92810"/>
                <a:gd name="connsiteY0" fmla="*/ 46405 h 92810"/>
                <a:gd name="connsiteX1" fmla="*/ 46405 w 92810"/>
                <a:gd name="connsiteY1" fmla="*/ 92810 h 92810"/>
                <a:gd name="connsiteX2" fmla="*/ 0 w 92810"/>
                <a:gd name="connsiteY2" fmla="*/ 46405 h 92810"/>
                <a:gd name="connsiteX3" fmla="*/ 46405 w 92810"/>
                <a:gd name="connsiteY3" fmla="*/ 0 h 92810"/>
                <a:gd name="connsiteX4" fmla="*/ 92810 w 92810"/>
                <a:gd name="connsiteY4" fmla="*/ 46405 h 92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0" h="92810">
                  <a:moveTo>
                    <a:pt x="92810" y="46405"/>
                  </a:moveTo>
                  <a:cubicBezTo>
                    <a:pt x="92810" y="72034"/>
                    <a:pt x="72034" y="92810"/>
                    <a:pt x="46405" y="92810"/>
                  </a:cubicBezTo>
                  <a:cubicBezTo>
                    <a:pt x="20776" y="92810"/>
                    <a:pt x="0" y="72034"/>
                    <a:pt x="0" y="46405"/>
                  </a:cubicBezTo>
                  <a:cubicBezTo>
                    <a:pt x="0" y="20776"/>
                    <a:pt x="20776" y="0"/>
                    <a:pt x="46405" y="0"/>
                  </a:cubicBezTo>
                  <a:cubicBezTo>
                    <a:pt x="72034" y="0"/>
                    <a:pt x="92810" y="20776"/>
                    <a:pt x="92810" y="46405"/>
                  </a:cubicBezTo>
                  <a:close/>
                </a:path>
              </a:pathLst>
            </a:custGeom>
            <a:solidFill>
              <a:srgbClr val="313759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315394F9-B6B2-46DF-BA41-2DA91786559A}"/>
                </a:ext>
              </a:extLst>
            </p:cNvPr>
            <p:cNvSpPr/>
            <p:nvPr/>
          </p:nvSpPr>
          <p:spPr>
            <a:xfrm>
              <a:off x="6392452" y="2866923"/>
              <a:ext cx="92810" cy="92810"/>
            </a:xfrm>
            <a:custGeom>
              <a:avLst/>
              <a:gdLst>
                <a:gd name="connsiteX0" fmla="*/ 92810 w 92810"/>
                <a:gd name="connsiteY0" fmla="*/ 46405 h 92810"/>
                <a:gd name="connsiteX1" fmla="*/ 46405 w 92810"/>
                <a:gd name="connsiteY1" fmla="*/ 92810 h 92810"/>
                <a:gd name="connsiteX2" fmla="*/ 0 w 92810"/>
                <a:gd name="connsiteY2" fmla="*/ 46405 h 92810"/>
                <a:gd name="connsiteX3" fmla="*/ 46405 w 92810"/>
                <a:gd name="connsiteY3" fmla="*/ 0 h 92810"/>
                <a:gd name="connsiteX4" fmla="*/ 92810 w 92810"/>
                <a:gd name="connsiteY4" fmla="*/ 46405 h 92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0" h="92810">
                  <a:moveTo>
                    <a:pt x="92810" y="46405"/>
                  </a:moveTo>
                  <a:cubicBezTo>
                    <a:pt x="92810" y="72034"/>
                    <a:pt x="72034" y="92810"/>
                    <a:pt x="46405" y="92810"/>
                  </a:cubicBezTo>
                  <a:cubicBezTo>
                    <a:pt x="20776" y="92810"/>
                    <a:pt x="0" y="72034"/>
                    <a:pt x="0" y="46405"/>
                  </a:cubicBezTo>
                  <a:cubicBezTo>
                    <a:pt x="0" y="20776"/>
                    <a:pt x="20776" y="0"/>
                    <a:pt x="46405" y="0"/>
                  </a:cubicBezTo>
                  <a:cubicBezTo>
                    <a:pt x="72034" y="0"/>
                    <a:pt x="92810" y="20776"/>
                    <a:pt x="92810" y="46405"/>
                  </a:cubicBezTo>
                  <a:close/>
                </a:path>
              </a:pathLst>
            </a:custGeom>
            <a:solidFill>
              <a:srgbClr val="313759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" name="Forme libre : forme 32">
              <a:extLst>
                <a:ext uri="{FF2B5EF4-FFF2-40B4-BE49-F238E27FC236}">
                  <a16:creationId xmlns:a16="http://schemas.microsoft.com/office/drawing/2014/main" id="{C2F805E2-57F7-410F-912F-857EBF4CE0D9}"/>
                </a:ext>
              </a:extLst>
            </p:cNvPr>
            <p:cNvSpPr/>
            <p:nvPr/>
          </p:nvSpPr>
          <p:spPr>
            <a:xfrm>
              <a:off x="6127447" y="2909159"/>
              <a:ext cx="26604" cy="26604"/>
            </a:xfrm>
            <a:custGeom>
              <a:avLst/>
              <a:gdLst>
                <a:gd name="connsiteX0" fmla="*/ 26605 w 26604"/>
                <a:gd name="connsiteY0" fmla="*/ 13302 h 26604"/>
                <a:gd name="connsiteX1" fmla="*/ 13302 w 26604"/>
                <a:gd name="connsiteY1" fmla="*/ 26605 h 26604"/>
                <a:gd name="connsiteX2" fmla="*/ 0 w 26604"/>
                <a:gd name="connsiteY2" fmla="*/ 13302 h 26604"/>
                <a:gd name="connsiteX3" fmla="*/ 13302 w 26604"/>
                <a:gd name="connsiteY3" fmla="*/ 0 h 26604"/>
                <a:gd name="connsiteX4" fmla="*/ 26605 w 26604"/>
                <a:gd name="connsiteY4" fmla="*/ 13302 h 26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04" h="26604">
                  <a:moveTo>
                    <a:pt x="26605" y="13302"/>
                  </a:moveTo>
                  <a:cubicBezTo>
                    <a:pt x="26605" y="20649"/>
                    <a:pt x="20649" y="26605"/>
                    <a:pt x="13302" y="26605"/>
                  </a:cubicBezTo>
                  <a:cubicBezTo>
                    <a:pt x="5955" y="26605"/>
                    <a:pt x="0" y="20649"/>
                    <a:pt x="0" y="13302"/>
                  </a:cubicBezTo>
                  <a:cubicBezTo>
                    <a:pt x="0" y="5956"/>
                    <a:pt x="5956" y="0"/>
                    <a:pt x="13302" y="0"/>
                  </a:cubicBezTo>
                  <a:cubicBezTo>
                    <a:pt x="20649" y="0"/>
                    <a:pt x="26605" y="5956"/>
                    <a:pt x="26605" y="13302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95EEC29B-CDA1-459D-B1C8-873A0A769A91}"/>
                </a:ext>
              </a:extLst>
            </p:cNvPr>
            <p:cNvSpPr/>
            <p:nvPr/>
          </p:nvSpPr>
          <p:spPr>
            <a:xfrm>
              <a:off x="6447991" y="2873666"/>
              <a:ext cx="26604" cy="26604"/>
            </a:xfrm>
            <a:custGeom>
              <a:avLst/>
              <a:gdLst>
                <a:gd name="connsiteX0" fmla="*/ 26605 w 26604"/>
                <a:gd name="connsiteY0" fmla="*/ 13302 h 26604"/>
                <a:gd name="connsiteX1" fmla="*/ 13303 w 26604"/>
                <a:gd name="connsiteY1" fmla="*/ 26605 h 26604"/>
                <a:gd name="connsiteX2" fmla="*/ 0 w 26604"/>
                <a:gd name="connsiteY2" fmla="*/ 13302 h 26604"/>
                <a:gd name="connsiteX3" fmla="*/ 13303 w 26604"/>
                <a:gd name="connsiteY3" fmla="*/ 0 h 26604"/>
                <a:gd name="connsiteX4" fmla="*/ 26605 w 26604"/>
                <a:gd name="connsiteY4" fmla="*/ 13302 h 26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04" h="26604">
                  <a:moveTo>
                    <a:pt x="26605" y="13302"/>
                  </a:moveTo>
                  <a:cubicBezTo>
                    <a:pt x="26605" y="20649"/>
                    <a:pt x="20649" y="26605"/>
                    <a:pt x="13303" y="26605"/>
                  </a:cubicBezTo>
                  <a:cubicBezTo>
                    <a:pt x="5956" y="26605"/>
                    <a:pt x="0" y="20649"/>
                    <a:pt x="0" y="13302"/>
                  </a:cubicBezTo>
                  <a:cubicBezTo>
                    <a:pt x="0" y="5956"/>
                    <a:pt x="5956" y="0"/>
                    <a:pt x="13303" y="0"/>
                  </a:cubicBezTo>
                  <a:cubicBezTo>
                    <a:pt x="20649" y="0"/>
                    <a:pt x="26605" y="5956"/>
                    <a:pt x="26605" y="13302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" name="Forme libre : forme 34">
              <a:extLst>
                <a:ext uri="{FF2B5EF4-FFF2-40B4-BE49-F238E27FC236}">
                  <a16:creationId xmlns:a16="http://schemas.microsoft.com/office/drawing/2014/main" id="{E40E8C61-ECEA-4F70-84EC-34D1A8E6B4FE}"/>
                </a:ext>
              </a:extLst>
            </p:cNvPr>
            <p:cNvSpPr/>
            <p:nvPr/>
          </p:nvSpPr>
          <p:spPr>
            <a:xfrm>
              <a:off x="6030497" y="2730038"/>
              <a:ext cx="627364" cy="295173"/>
            </a:xfrm>
            <a:custGeom>
              <a:avLst/>
              <a:gdLst>
                <a:gd name="connsiteX0" fmla="*/ 372134 w 627364"/>
                <a:gd name="connsiteY0" fmla="*/ 28712 h 295173"/>
                <a:gd name="connsiteX1" fmla="*/ 247263 w 627364"/>
                <a:gd name="connsiteY1" fmla="*/ 74381 h 295173"/>
                <a:gd name="connsiteX2" fmla="*/ 125887 w 627364"/>
                <a:gd name="connsiteY2" fmla="*/ 48941 h 295173"/>
                <a:gd name="connsiteX3" fmla="*/ 4204 w 627364"/>
                <a:gd name="connsiteY3" fmla="*/ 206056 h 295173"/>
                <a:gd name="connsiteX4" fmla="*/ 189517 w 627364"/>
                <a:gd name="connsiteY4" fmla="*/ 279127 h 295173"/>
                <a:gd name="connsiteX5" fmla="*/ 369621 w 627364"/>
                <a:gd name="connsiteY5" fmla="*/ 271955 h 295173"/>
                <a:gd name="connsiteX6" fmla="*/ 627086 w 627364"/>
                <a:gd name="connsiteY6" fmla="*/ 151376 h 295173"/>
                <a:gd name="connsiteX7" fmla="*/ 372134 w 627364"/>
                <a:gd name="connsiteY7" fmla="*/ 28712 h 295173"/>
                <a:gd name="connsiteX8" fmla="*/ 144952 w 627364"/>
                <a:gd name="connsiteY8" fmla="*/ 254791 h 295173"/>
                <a:gd name="connsiteX9" fmla="*/ 47924 w 627364"/>
                <a:gd name="connsiteY9" fmla="*/ 203500 h 295173"/>
                <a:gd name="connsiteX10" fmla="*/ 99221 w 627364"/>
                <a:gd name="connsiteY10" fmla="*/ 106466 h 295173"/>
                <a:gd name="connsiteX11" fmla="*/ 196261 w 627364"/>
                <a:gd name="connsiteY11" fmla="*/ 157763 h 295173"/>
                <a:gd name="connsiteX12" fmla="*/ 196261 w 627364"/>
                <a:gd name="connsiteY12" fmla="*/ 157812 h 295173"/>
                <a:gd name="connsiteX13" fmla="*/ 145135 w 627364"/>
                <a:gd name="connsiteY13" fmla="*/ 254735 h 295173"/>
                <a:gd name="connsiteX14" fmla="*/ 144952 w 627364"/>
                <a:gd name="connsiteY14" fmla="*/ 254791 h 295173"/>
                <a:gd name="connsiteX15" fmla="*/ 465496 w 627364"/>
                <a:gd name="connsiteY15" fmla="*/ 219297 h 295173"/>
                <a:gd name="connsiteX16" fmla="*/ 368640 w 627364"/>
                <a:gd name="connsiteY16" fmla="*/ 167915 h 295173"/>
                <a:gd name="connsiteX17" fmla="*/ 420010 w 627364"/>
                <a:gd name="connsiteY17" fmla="*/ 71034 h 295173"/>
                <a:gd name="connsiteX18" fmla="*/ 516866 w 627364"/>
                <a:gd name="connsiteY18" fmla="*/ 122380 h 295173"/>
                <a:gd name="connsiteX19" fmla="*/ 465557 w 627364"/>
                <a:gd name="connsiteY19" fmla="*/ 219285 h 295173"/>
                <a:gd name="connsiteX20" fmla="*/ 465496 w 627364"/>
                <a:gd name="connsiteY20" fmla="*/ 219297 h 295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27364" h="295173">
                  <a:moveTo>
                    <a:pt x="372134" y="28712"/>
                  </a:moveTo>
                  <a:cubicBezTo>
                    <a:pt x="321683" y="63715"/>
                    <a:pt x="292442" y="71623"/>
                    <a:pt x="247263" y="74381"/>
                  </a:cubicBezTo>
                  <a:cubicBezTo>
                    <a:pt x="210482" y="76649"/>
                    <a:pt x="191418" y="47838"/>
                    <a:pt x="125887" y="48941"/>
                  </a:cubicBezTo>
                  <a:cubicBezTo>
                    <a:pt x="60356" y="50045"/>
                    <a:pt x="-20132" y="92465"/>
                    <a:pt x="4204" y="206056"/>
                  </a:cubicBezTo>
                  <a:cubicBezTo>
                    <a:pt x="26150" y="308736"/>
                    <a:pt x="125090" y="305916"/>
                    <a:pt x="189517" y="279127"/>
                  </a:cubicBezTo>
                  <a:cubicBezTo>
                    <a:pt x="253946" y="252339"/>
                    <a:pt x="328794" y="251909"/>
                    <a:pt x="369621" y="271955"/>
                  </a:cubicBezTo>
                  <a:cubicBezTo>
                    <a:pt x="410447" y="292001"/>
                    <a:pt x="624818" y="329088"/>
                    <a:pt x="627086" y="151376"/>
                  </a:cubicBezTo>
                  <a:cubicBezTo>
                    <a:pt x="630274" y="-46505"/>
                    <a:pt x="422524" y="-6291"/>
                    <a:pt x="372134" y="28712"/>
                  </a:cubicBezTo>
                  <a:close/>
                  <a:moveTo>
                    <a:pt x="144952" y="254791"/>
                  </a:moveTo>
                  <a:cubicBezTo>
                    <a:pt x="104003" y="267419"/>
                    <a:pt x="60540" y="244455"/>
                    <a:pt x="47924" y="203500"/>
                  </a:cubicBezTo>
                  <a:cubicBezTo>
                    <a:pt x="35290" y="162539"/>
                    <a:pt x="58272" y="119094"/>
                    <a:pt x="99221" y="106466"/>
                  </a:cubicBezTo>
                  <a:cubicBezTo>
                    <a:pt x="140170" y="93838"/>
                    <a:pt x="183633" y="116802"/>
                    <a:pt x="196261" y="157763"/>
                  </a:cubicBezTo>
                  <a:cubicBezTo>
                    <a:pt x="196261" y="157775"/>
                    <a:pt x="196261" y="157794"/>
                    <a:pt x="196261" y="157812"/>
                  </a:cubicBezTo>
                  <a:cubicBezTo>
                    <a:pt x="208889" y="198694"/>
                    <a:pt x="186024" y="242089"/>
                    <a:pt x="145135" y="254735"/>
                  </a:cubicBezTo>
                  <a:cubicBezTo>
                    <a:pt x="145074" y="254754"/>
                    <a:pt x="145013" y="254772"/>
                    <a:pt x="144952" y="254791"/>
                  </a:cubicBezTo>
                  <a:close/>
                  <a:moveTo>
                    <a:pt x="465496" y="219297"/>
                  </a:moveTo>
                  <a:cubicBezTo>
                    <a:pt x="424547" y="231864"/>
                    <a:pt x="381207" y="208858"/>
                    <a:pt x="368640" y="167915"/>
                  </a:cubicBezTo>
                  <a:cubicBezTo>
                    <a:pt x="356073" y="126978"/>
                    <a:pt x="379061" y="83595"/>
                    <a:pt x="420010" y="71034"/>
                  </a:cubicBezTo>
                  <a:cubicBezTo>
                    <a:pt x="460898" y="58467"/>
                    <a:pt x="504299" y="81455"/>
                    <a:pt x="516866" y="122380"/>
                  </a:cubicBezTo>
                  <a:cubicBezTo>
                    <a:pt x="529433" y="163317"/>
                    <a:pt x="506445" y="206706"/>
                    <a:pt x="465557" y="219285"/>
                  </a:cubicBezTo>
                  <a:cubicBezTo>
                    <a:pt x="465496" y="219291"/>
                    <a:pt x="465496" y="219297"/>
                    <a:pt x="465496" y="219297"/>
                  </a:cubicBezTo>
                  <a:close/>
                </a:path>
              </a:pathLst>
            </a:custGeom>
            <a:solidFill>
              <a:srgbClr val="F2B60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" name="Forme libre : forme 35">
              <a:extLst>
                <a:ext uri="{FF2B5EF4-FFF2-40B4-BE49-F238E27FC236}">
                  <a16:creationId xmlns:a16="http://schemas.microsoft.com/office/drawing/2014/main" id="{2B7FE4AD-57C4-44E0-A097-CF3488932241}"/>
                </a:ext>
              </a:extLst>
            </p:cNvPr>
            <p:cNvSpPr/>
            <p:nvPr/>
          </p:nvSpPr>
          <p:spPr>
            <a:xfrm>
              <a:off x="6237605" y="2506294"/>
              <a:ext cx="614421" cy="353331"/>
            </a:xfrm>
            <a:custGeom>
              <a:avLst/>
              <a:gdLst>
                <a:gd name="connsiteX0" fmla="*/ -242 w 614421"/>
                <a:gd name="connsiteY0" fmla="*/ 48323 h 353331"/>
                <a:gd name="connsiteX1" fmla="*/ 614180 w 614421"/>
                <a:gd name="connsiteY1" fmla="*/ 348699 h 353331"/>
                <a:gd name="connsiteX2" fmla="*/ -242 w 614421"/>
                <a:gd name="connsiteY2" fmla="*/ 48323 h 353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4421" h="353331">
                  <a:moveTo>
                    <a:pt x="-242" y="48323"/>
                  </a:moveTo>
                  <a:cubicBezTo>
                    <a:pt x="51312" y="108766"/>
                    <a:pt x="277023" y="391609"/>
                    <a:pt x="614180" y="348699"/>
                  </a:cubicBezTo>
                  <a:cubicBezTo>
                    <a:pt x="604065" y="264839"/>
                    <a:pt x="412621" y="-137665"/>
                    <a:pt x="-242" y="48323"/>
                  </a:cubicBezTo>
                  <a:close/>
                </a:path>
              </a:pathLst>
            </a:custGeom>
            <a:solidFill>
              <a:srgbClr val="D9042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" name="Forme libre : forme 36">
              <a:extLst>
                <a:ext uri="{FF2B5EF4-FFF2-40B4-BE49-F238E27FC236}">
                  <a16:creationId xmlns:a16="http://schemas.microsoft.com/office/drawing/2014/main" id="{1221E3DC-4025-49CF-8EFA-C2B2D0095C67}"/>
                </a:ext>
              </a:extLst>
            </p:cNvPr>
            <p:cNvSpPr/>
            <p:nvPr/>
          </p:nvSpPr>
          <p:spPr>
            <a:xfrm>
              <a:off x="6801617" y="3064248"/>
              <a:ext cx="34075" cy="62407"/>
            </a:xfrm>
            <a:custGeom>
              <a:avLst/>
              <a:gdLst>
                <a:gd name="connsiteX0" fmla="*/ 1188 w 34075"/>
                <a:gd name="connsiteY0" fmla="*/ 47290 h 62407"/>
                <a:gd name="connsiteX1" fmla="*/ 14552 w 34075"/>
                <a:gd name="connsiteY1" fmla="*/ 18233 h 62407"/>
                <a:gd name="connsiteX2" fmla="*/ 16513 w 34075"/>
                <a:gd name="connsiteY2" fmla="*/ 16823 h 62407"/>
                <a:gd name="connsiteX3" fmla="*/ 5786 w 34075"/>
                <a:gd name="connsiteY3" fmla="*/ 10693 h 62407"/>
                <a:gd name="connsiteX4" fmla="*/ 3640 w 34075"/>
                <a:gd name="connsiteY4" fmla="*/ 9651 h 62407"/>
                <a:gd name="connsiteX5" fmla="*/ 637 w 34075"/>
                <a:gd name="connsiteY5" fmla="*/ 6831 h 62407"/>
                <a:gd name="connsiteX6" fmla="*/ 207 w 34075"/>
                <a:gd name="connsiteY6" fmla="*/ 2724 h 62407"/>
                <a:gd name="connsiteX7" fmla="*/ 6337 w 34075"/>
                <a:gd name="connsiteY7" fmla="*/ -157 h 62407"/>
                <a:gd name="connsiteX8" fmla="*/ 23318 w 34075"/>
                <a:gd name="connsiteY8" fmla="*/ 11122 h 62407"/>
                <a:gd name="connsiteX9" fmla="*/ 31226 w 34075"/>
                <a:gd name="connsiteY9" fmla="*/ 27306 h 62407"/>
                <a:gd name="connsiteX10" fmla="*/ 31777 w 34075"/>
                <a:gd name="connsiteY10" fmla="*/ 61512 h 62407"/>
                <a:gd name="connsiteX11" fmla="*/ 31103 w 34075"/>
                <a:gd name="connsiteY11" fmla="*/ 62186 h 62407"/>
                <a:gd name="connsiteX12" fmla="*/ 30429 w 34075"/>
                <a:gd name="connsiteY12" fmla="*/ 61512 h 62407"/>
                <a:gd name="connsiteX13" fmla="*/ 25280 w 34075"/>
                <a:gd name="connsiteY13" fmla="*/ 29819 h 62407"/>
                <a:gd name="connsiteX14" fmla="*/ 22889 w 34075"/>
                <a:gd name="connsiteY14" fmla="*/ 25651 h 62407"/>
                <a:gd name="connsiteX15" fmla="*/ 2108 w 34075"/>
                <a:gd name="connsiteY15" fmla="*/ 48577 h 62407"/>
                <a:gd name="connsiteX16" fmla="*/ 1188 w 34075"/>
                <a:gd name="connsiteY16" fmla="*/ 47290 h 6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75" h="62407">
                  <a:moveTo>
                    <a:pt x="1188" y="47290"/>
                  </a:moveTo>
                  <a:cubicBezTo>
                    <a:pt x="8299" y="39045"/>
                    <a:pt x="12897" y="28979"/>
                    <a:pt x="14552" y="18233"/>
                  </a:cubicBezTo>
                  <a:cubicBezTo>
                    <a:pt x="14552" y="17559"/>
                    <a:pt x="15349" y="17068"/>
                    <a:pt x="16513" y="16823"/>
                  </a:cubicBezTo>
                  <a:cubicBezTo>
                    <a:pt x="13816" y="13556"/>
                    <a:pt x="9954" y="11380"/>
                    <a:pt x="5786" y="10693"/>
                  </a:cubicBezTo>
                  <a:cubicBezTo>
                    <a:pt x="5050" y="10693"/>
                    <a:pt x="4560" y="10203"/>
                    <a:pt x="3640" y="9651"/>
                  </a:cubicBezTo>
                  <a:cubicBezTo>
                    <a:pt x="2537" y="8811"/>
                    <a:pt x="1556" y="7867"/>
                    <a:pt x="637" y="6831"/>
                  </a:cubicBezTo>
                  <a:cubicBezTo>
                    <a:pt x="-344" y="5691"/>
                    <a:pt x="-529" y="4042"/>
                    <a:pt x="207" y="2724"/>
                  </a:cubicBezTo>
                  <a:cubicBezTo>
                    <a:pt x="1495" y="621"/>
                    <a:pt x="3886" y="-513"/>
                    <a:pt x="6337" y="-157"/>
                  </a:cubicBezTo>
                  <a:cubicBezTo>
                    <a:pt x="13326" y="1081"/>
                    <a:pt x="19456" y="5164"/>
                    <a:pt x="23318" y="11122"/>
                  </a:cubicBezTo>
                  <a:cubicBezTo>
                    <a:pt x="26812" y="16045"/>
                    <a:pt x="29509" y="21513"/>
                    <a:pt x="31226" y="27306"/>
                  </a:cubicBezTo>
                  <a:cubicBezTo>
                    <a:pt x="34475" y="38450"/>
                    <a:pt x="34720" y="50269"/>
                    <a:pt x="31777" y="61512"/>
                  </a:cubicBezTo>
                  <a:cubicBezTo>
                    <a:pt x="31777" y="61886"/>
                    <a:pt x="31471" y="62186"/>
                    <a:pt x="31103" y="62186"/>
                  </a:cubicBezTo>
                  <a:cubicBezTo>
                    <a:pt x="30736" y="62186"/>
                    <a:pt x="30429" y="61886"/>
                    <a:pt x="30429" y="61512"/>
                  </a:cubicBezTo>
                  <a:cubicBezTo>
                    <a:pt x="31716" y="50674"/>
                    <a:pt x="29939" y="39689"/>
                    <a:pt x="25280" y="29819"/>
                  </a:cubicBezTo>
                  <a:cubicBezTo>
                    <a:pt x="24544" y="28391"/>
                    <a:pt x="23747" y="26999"/>
                    <a:pt x="22889" y="25651"/>
                  </a:cubicBezTo>
                  <a:cubicBezTo>
                    <a:pt x="18046" y="34962"/>
                    <a:pt x="10874" y="42858"/>
                    <a:pt x="2108" y="48577"/>
                  </a:cubicBezTo>
                  <a:cubicBezTo>
                    <a:pt x="1679" y="48638"/>
                    <a:pt x="821" y="47658"/>
                    <a:pt x="1188" y="47290"/>
                  </a:cubicBezTo>
                  <a:close/>
                </a:path>
              </a:pathLst>
            </a:custGeom>
            <a:solidFill>
              <a:srgbClr val="C18E78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" name="Forme libre : forme 37">
              <a:extLst>
                <a:ext uri="{FF2B5EF4-FFF2-40B4-BE49-F238E27FC236}">
                  <a16:creationId xmlns:a16="http://schemas.microsoft.com/office/drawing/2014/main" id="{CEB26CC4-E841-4B15-8EEB-FACBF17E7D01}"/>
                </a:ext>
              </a:extLst>
            </p:cNvPr>
            <p:cNvSpPr/>
            <p:nvPr/>
          </p:nvSpPr>
          <p:spPr>
            <a:xfrm>
              <a:off x="5728131" y="3477973"/>
              <a:ext cx="381600" cy="350495"/>
            </a:xfrm>
            <a:custGeom>
              <a:avLst/>
              <a:gdLst>
                <a:gd name="connsiteX0" fmla="*/ 247660 w 381600"/>
                <a:gd name="connsiteY0" fmla="*/ 212003 h 350495"/>
                <a:gd name="connsiteX1" fmla="*/ 64859 w 381600"/>
                <a:gd name="connsiteY1" fmla="*/ -222 h 350495"/>
                <a:gd name="connsiteX2" fmla="*/ -242 w 381600"/>
                <a:gd name="connsiteY2" fmla="*/ 26750 h 350495"/>
                <a:gd name="connsiteX3" fmla="*/ 232150 w 381600"/>
                <a:gd name="connsiteY3" fmla="*/ 350176 h 350495"/>
                <a:gd name="connsiteX4" fmla="*/ 381358 w 381600"/>
                <a:gd name="connsiteY4" fmla="*/ 306345 h 350495"/>
                <a:gd name="connsiteX5" fmla="*/ 312762 w 381600"/>
                <a:gd name="connsiteY5" fmla="*/ 187850 h 350495"/>
                <a:gd name="connsiteX6" fmla="*/ 247660 w 381600"/>
                <a:gd name="connsiteY6" fmla="*/ 212003 h 35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600" h="350495">
                  <a:moveTo>
                    <a:pt x="247660" y="212003"/>
                  </a:moveTo>
                  <a:cubicBezTo>
                    <a:pt x="95510" y="222914"/>
                    <a:pt x="64859" y="-222"/>
                    <a:pt x="64859" y="-222"/>
                  </a:cubicBezTo>
                  <a:lnTo>
                    <a:pt x="-242" y="26750"/>
                  </a:lnTo>
                  <a:cubicBezTo>
                    <a:pt x="10118" y="96021"/>
                    <a:pt x="-3124" y="343984"/>
                    <a:pt x="232150" y="350176"/>
                  </a:cubicBezTo>
                  <a:cubicBezTo>
                    <a:pt x="285262" y="351653"/>
                    <a:pt x="337485" y="336309"/>
                    <a:pt x="381358" y="306345"/>
                  </a:cubicBezTo>
                  <a:lnTo>
                    <a:pt x="312762" y="187850"/>
                  </a:lnTo>
                  <a:cubicBezTo>
                    <a:pt x="293562" y="201484"/>
                    <a:pt x="271108" y="209815"/>
                    <a:pt x="247660" y="212003"/>
                  </a:cubicBezTo>
                  <a:close/>
                </a:path>
              </a:pathLst>
            </a:custGeom>
            <a:solidFill>
              <a:srgbClr val="D19D8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" name="Forme libre : forme 38">
              <a:extLst>
                <a:ext uri="{FF2B5EF4-FFF2-40B4-BE49-F238E27FC236}">
                  <a16:creationId xmlns:a16="http://schemas.microsoft.com/office/drawing/2014/main" id="{DA8361A2-F116-4BEB-A985-73B6EA2EF665}"/>
                </a:ext>
              </a:extLst>
            </p:cNvPr>
            <p:cNvSpPr/>
            <p:nvPr/>
          </p:nvSpPr>
          <p:spPr>
            <a:xfrm>
              <a:off x="6040951" y="3429729"/>
              <a:ext cx="245572" cy="354811"/>
            </a:xfrm>
            <a:custGeom>
              <a:avLst/>
              <a:gdLst>
                <a:gd name="connsiteX0" fmla="*/ 245330 w 245572"/>
                <a:gd name="connsiteY0" fmla="*/ 97124 h 354811"/>
                <a:gd name="connsiteX1" fmla="*/ 164474 w 245572"/>
                <a:gd name="connsiteY1" fmla="*/ -222 h 354811"/>
                <a:gd name="connsiteX2" fmla="*/ -242 w 245572"/>
                <a:gd name="connsiteY2" fmla="*/ 236094 h 354811"/>
                <a:gd name="connsiteX3" fmla="*/ 68354 w 245572"/>
                <a:gd name="connsiteY3" fmla="*/ 354589 h 354811"/>
                <a:gd name="connsiteX4" fmla="*/ 245330 w 245572"/>
                <a:gd name="connsiteY4" fmla="*/ 97124 h 35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5572" h="354811">
                  <a:moveTo>
                    <a:pt x="245330" y="97124"/>
                  </a:moveTo>
                  <a:lnTo>
                    <a:pt x="164474" y="-222"/>
                  </a:lnTo>
                  <a:cubicBezTo>
                    <a:pt x="147003" y="35516"/>
                    <a:pt x="85825" y="178287"/>
                    <a:pt x="-242" y="236094"/>
                  </a:cubicBezTo>
                  <a:lnTo>
                    <a:pt x="68354" y="354589"/>
                  </a:lnTo>
                  <a:cubicBezTo>
                    <a:pt x="193898" y="270975"/>
                    <a:pt x="245330" y="97124"/>
                    <a:pt x="245330" y="97124"/>
                  </a:cubicBezTo>
                  <a:close/>
                </a:path>
              </a:pathLst>
            </a:custGeom>
            <a:solidFill>
              <a:srgbClr val="313759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" name="Forme libre : forme 39">
              <a:extLst>
                <a:ext uri="{FF2B5EF4-FFF2-40B4-BE49-F238E27FC236}">
                  <a16:creationId xmlns:a16="http://schemas.microsoft.com/office/drawing/2014/main" id="{43A22CA0-1569-437A-803E-2036149CA5C1}"/>
                </a:ext>
              </a:extLst>
            </p:cNvPr>
            <p:cNvSpPr/>
            <p:nvPr/>
          </p:nvSpPr>
          <p:spPr>
            <a:xfrm>
              <a:off x="5569052" y="3303444"/>
              <a:ext cx="241801" cy="185343"/>
            </a:xfrm>
            <a:custGeom>
              <a:avLst/>
              <a:gdLst>
                <a:gd name="connsiteX0" fmla="*/ 216215 w 241801"/>
                <a:gd name="connsiteY0" fmla="*/ 89405 h 185343"/>
                <a:gd name="connsiteX1" fmla="*/ 215724 w 241801"/>
                <a:gd name="connsiteY1" fmla="*/ 396 h 185343"/>
                <a:gd name="connsiteX2" fmla="*/ 177166 w 241801"/>
                <a:gd name="connsiteY2" fmla="*/ 53789 h 185343"/>
                <a:gd name="connsiteX3" fmla="*/ 21093 w 241801"/>
                <a:gd name="connsiteY3" fmla="*/ 38832 h 185343"/>
                <a:gd name="connsiteX4" fmla="*/ 108999 w 241801"/>
                <a:gd name="connsiteY4" fmla="*/ 71628 h 185343"/>
                <a:gd name="connsiteX5" fmla="*/ -240 w 241801"/>
                <a:gd name="connsiteY5" fmla="*/ 96455 h 185343"/>
                <a:gd name="connsiteX6" fmla="*/ 125918 w 241801"/>
                <a:gd name="connsiteY6" fmla="*/ 124041 h 185343"/>
                <a:gd name="connsiteX7" fmla="*/ 54993 w 241801"/>
                <a:gd name="connsiteY7" fmla="*/ 149358 h 185343"/>
                <a:gd name="connsiteX8" fmla="*/ 139895 w 241801"/>
                <a:gd name="connsiteY8" fmla="*/ 159718 h 185343"/>
                <a:gd name="connsiteX9" fmla="*/ 101091 w 241801"/>
                <a:gd name="connsiteY9" fmla="*/ 178108 h 185343"/>
                <a:gd name="connsiteX10" fmla="*/ 197886 w 241801"/>
                <a:gd name="connsiteY10" fmla="*/ 181173 h 185343"/>
                <a:gd name="connsiteX11" fmla="*/ 216215 w 241801"/>
                <a:gd name="connsiteY11" fmla="*/ 89405 h 18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801" h="185343">
                  <a:moveTo>
                    <a:pt x="216215" y="89405"/>
                  </a:moveTo>
                  <a:cubicBezTo>
                    <a:pt x="241655" y="32334"/>
                    <a:pt x="257655" y="9714"/>
                    <a:pt x="215724" y="396"/>
                  </a:cubicBezTo>
                  <a:cubicBezTo>
                    <a:pt x="182806" y="-6960"/>
                    <a:pt x="177166" y="53789"/>
                    <a:pt x="177166" y="53789"/>
                  </a:cubicBezTo>
                  <a:cubicBezTo>
                    <a:pt x="177166" y="53789"/>
                    <a:pt x="39300" y="-6715"/>
                    <a:pt x="21093" y="38832"/>
                  </a:cubicBezTo>
                  <a:cubicBezTo>
                    <a:pt x="11469" y="62862"/>
                    <a:pt x="108999" y="71628"/>
                    <a:pt x="108999" y="71628"/>
                  </a:cubicBezTo>
                  <a:cubicBezTo>
                    <a:pt x="108999" y="71628"/>
                    <a:pt x="802" y="62556"/>
                    <a:pt x="-240" y="96455"/>
                  </a:cubicBezTo>
                  <a:cubicBezTo>
                    <a:pt x="-914" y="118891"/>
                    <a:pt x="125918" y="124041"/>
                    <a:pt x="125918" y="124041"/>
                  </a:cubicBezTo>
                  <a:cubicBezTo>
                    <a:pt x="125918" y="124041"/>
                    <a:pt x="52357" y="122447"/>
                    <a:pt x="54993" y="149358"/>
                  </a:cubicBezTo>
                  <a:cubicBezTo>
                    <a:pt x="56709" y="166461"/>
                    <a:pt x="139895" y="159718"/>
                    <a:pt x="139895" y="159718"/>
                  </a:cubicBezTo>
                  <a:cubicBezTo>
                    <a:pt x="139895" y="159718"/>
                    <a:pt x="99436" y="164377"/>
                    <a:pt x="101091" y="178108"/>
                  </a:cubicBezTo>
                  <a:cubicBezTo>
                    <a:pt x="102746" y="191840"/>
                    <a:pt x="197886" y="181173"/>
                    <a:pt x="197886" y="181173"/>
                  </a:cubicBezTo>
                  <a:cubicBezTo>
                    <a:pt x="197886" y="181173"/>
                    <a:pt x="201257" y="123060"/>
                    <a:pt x="216215" y="89405"/>
                  </a:cubicBezTo>
                  <a:close/>
                </a:path>
              </a:pathLst>
            </a:custGeom>
            <a:solidFill>
              <a:srgbClr val="D19D8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" name="Forme libre : forme 40">
              <a:extLst>
                <a:ext uri="{FF2B5EF4-FFF2-40B4-BE49-F238E27FC236}">
                  <a16:creationId xmlns:a16="http://schemas.microsoft.com/office/drawing/2014/main" id="{2042C031-0F3D-4492-8E11-0B857B4BF735}"/>
                </a:ext>
              </a:extLst>
            </p:cNvPr>
            <p:cNvSpPr/>
            <p:nvPr/>
          </p:nvSpPr>
          <p:spPr>
            <a:xfrm>
              <a:off x="5720346" y="3370941"/>
              <a:ext cx="90332" cy="226814"/>
            </a:xfrm>
            <a:custGeom>
              <a:avLst/>
              <a:gdLst>
                <a:gd name="connsiteX0" fmla="*/ 74668 w 90332"/>
                <a:gd name="connsiteY0" fmla="*/ -222 h 226814"/>
                <a:gd name="connsiteX1" fmla="*/ 86928 w 90332"/>
                <a:gd name="connsiteY1" fmla="*/ 165966 h 226814"/>
                <a:gd name="connsiteX2" fmla="*/ 16738 w 90332"/>
                <a:gd name="connsiteY2" fmla="*/ 226593 h 226814"/>
                <a:gd name="connsiteX3" fmla="*/ -242 w 90332"/>
                <a:gd name="connsiteY3" fmla="*/ 85171 h 22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332" h="226814">
                  <a:moveTo>
                    <a:pt x="74668" y="-222"/>
                  </a:moveTo>
                  <a:cubicBezTo>
                    <a:pt x="64921" y="21724"/>
                    <a:pt x="65841" y="113798"/>
                    <a:pt x="86928" y="165966"/>
                  </a:cubicBezTo>
                  <a:cubicBezTo>
                    <a:pt x="108016" y="218133"/>
                    <a:pt x="16738" y="226593"/>
                    <a:pt x="16738" y="226593"/>
                  </a:cubicBezTo>
                  <a:lnTo>
                    <a:pt x="-242" y="85171"/>
                  </a:lnTo>
                  <a:close/>
                </a:path>
              </a:pathLst>
            </a:custGeom>
            <a:solidFill>
              <a:srgbClr val="D19D8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" name="Forme libre : forme 41">
              <a:extLst>
                <a:ext uri="{FF2B5EF4-FFF2-40B4-BE49-F238E27FC236}">
                  <a16:creationId xmlns:a16="http://schemas.microsoft.com/office/drawing/2014/main" id="{CBFE1BC2-16ED-4D41-9C29-1345B9700EA3}"/>
                </a:ext>
              </a:extLst>
            </p:cNvPr>
            <p:cNvSpPr/>
            <p:nvPr/>
          </p:nvSpPr>
          <p:spPr>
            <a:xfrm>
              <a:off x="6770864" y="3691914"/>
              <a:ext cx="434441" cy="310158"/>
            </a:xfrm>
            <a:custGeom>
              <a:avLst/>
              <a:gdLst>
                <a:gd name="connsiteX0" fmla="*/ 150988 w 434441"/>
                <a:gd name="connsiteY0" fmla="*/ 165782 h 310158"/>
                <a:gd name="connsiteX1" fmla="*/ 376760 w 434441"/>
                <a:gd name="connsiteY1" fmla="*/ -222 h 310158"/>
                <a:gd name="connsiteX2" fmla="*/ 434199 w 434441"/>
                <a:gd name="connsiteY2" fmla="*/ 40544 h 310158"/>
                <a:gd name="connsiteX3" fmla="*/ 135417 w 434441"/>
                <a:gd name="connsiteY3" fmla="*/ 304139 h 310158"/>
                <a:gd name="connsiteX4" fmla="*/ -242 w 434441"/>
                <a:gd name="connsiteY4" fmla="*/ 228125 h 310158"/>
                <a:gd name="connsiteX5" fmla="*/ 93119 w 434441"/>
                <a:gd name="connsiteY5" fmla="*/ 127898 h 310158"/>
                <a:gd name="connsiteX6" fmla="*/ 150988 w 434441"/>
                <a:gd name="connsiteY6" fmla="*/ 165782 h 31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4441" h="310158">
                  <a:moveTo>
                    <a:pt x="150988" y="165782"/>
                  </a:moveTo>
                  <a:cubicBezTo>
                    <a:pt x="296701" y="210348"/>
                    <a:pt x="376760" y="-222"/>
                    <a:pt x="376760" y="-222"/>
                  </a:cubicBezTo>
                  <a:lnTo>
                    <a:pt x="434199" y="40544"/>
                  </a:lnTo>
                  <a:cubicBezTo>
                    <a:pt x="408637" y="105768"/>
                    <a:pt x="366094" y="350483"/>
                    <a:pt x="135417" y="304139"/>
                  </a:cubicBezTo>
                  <a:cubicBezTo>
                    <a:pt x="83311" y="293705"/>
                    <a:pt x="35864" y="267107"/>
                    <a:pt x="-242" y="228125"/>
                  </a:cubicBezTo>
                  <a:lnTo>
                    <a:pt x="93119" y="127898"/>
                  </a:lnTo>
                  <a:cubicBezTo>
                    <a:pt x="108813" y="145344"/>
                    <a:pt x="128736" y="158401"/>
                    <a:pt x="150988" y="165782"/>
                  </a:cubicBezTo>
                  <a:close/>
                </a:path>
              </a:pathLst>
            </a:custGeom>
            <a:solidFill>
              <a:srgbClr val="D19D8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" name="Forme libre : forme 42">
              <a:extLst>
                <a:ext uri="{FF2B5EF4-FFF2-40B4-BE49-F238E27FC236}">
                  <a16:creationId xmlns:a16="http://schemas.microsoft.com/office/drawing/2014/main" id="{767B8C09-E645-4984-AECF-07310037BD49}"/>
                </a:ext>
              </a:extLst>
            </p:cNvPr>
            <p:cNvSpPr/>
            <p:nvPr/>
          </p:nvSpPr>
          <p:spPr>
            <a:xfrm>
              <a:off x="6655925" y="3552700"/>
              <a:ext cx="208301" cy="367316"/>
            </a:xfrm>
            <a:custGeom>
              <a:avLst/>
              <a:gdLst>
                <a:gd name="connsiteX0" fmla="*/ -242 w 208301"/>
                <a:gd name="connsiteY0" fmla="*/ 76527 h 367316"/>
                <a:gd name="connsiteX1" fmla="*/ 100292 w 208301"/>
                <a:gd name="connsiteY1" fmla="*/ -222 h 367316"/>
                <a:gd name="connsiteX2" fmla="*/ 208059 w 208301"/>
                <a:gd name="connsiteY2" fmla="*/ 266867 h 367316"/>
                <a:gd name="connsiteX3" fmla="*/ 114697 w 208301"/>
                <a:gd name="connsiteY3" fmla="*/ 367095 h 367316"/>
                <a:gd name="connsiteX4" fmla="*/ -242 w 208301"/>
                <a:gd name="connsiteY4" fmla="*/ 76527 h 367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301" h="367316">
                  <a:moveTo>
                    <a:pt x="-242" y="76527"/>
                  </a:moveTo>
                  <a:lnTo>
                    <a:pt x="100292" y="-222"/>
                  </a:lnTo>
                  <a:cubicBezTo>
                    <a:pt x="109364" y="38459"/>
                    <a:pt x="137072" y="191283"/>
                    <a:pt x="208059" y="266867"/>
                  </a:cubicBezTo>
                  <a:lnTo>
                    <a:pt x="114697" y="367095"/>
                  </a:lnTo>
                  <a:cubicBezTo>
                    <a:pt x="11037" y="257488"/>
                    <a:pt x="-242" y="76527"/>
                    <a:pt x="-242" y="76527"/>
                  </a:cubicBezTo>
                  <a:close/>
                </a:path>
              </a:pathLst>
            </a:custGeom>
            <a:solidFill>
              <a:srgbClr val="313759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" name="Forme libre : forme 43">
              <a:extLst>
                <a:ext uri="{FF2B5EF4-FFF2-40B4-BE49-F238E27FC236}">
                  <a16:creationId xmlns:a16="http://schemas.microsoft.com/office/drawing/2014/main" id="{F0BE30FA-FD01-4AF5-A5F8-1CAF9020D378}"/>
                </a:ext>
              </a:extLst>
            </p:cNvPr>
            <p:cNvSpPr/>
            <p:nvPr/>
          </p:nvSpPr>
          <p:spPr>
            <a:xfrm>
              <a:off x="7163475" y="3524193"/>
              <a:ext cx="220439" cy="202141"/>
            </a:xfrm>
            <a:custGeom>
              <a:avLst/>
              <a:gdLst>
                <a:gd name="connsiteX0" fmla="*/ 10448 w 220439"/>
                <a:gd name="connsiteY0" fmla="*/ 86399 h 202141"/>
                <a:gd name="connsiteX1" fmla="*/ 30800 w 220439"/>
                <a:gd name="connsiteY1" fmla="*/ -220 h 202141"/>
                <a:gd name="connsiteX2" fmla="*/ 56485 w 220439"/>
                <a:gd name="connsiteY2" fmla="*/ 60407 h 202141"/>
                <a:gd name="connsiteX3" fmla="*/ 212006 w 220439"/>
                <a:gd name="connsiteY3" fmla="*/ 80698 h 202141"/>
                <a:gd name="connsiteX4" fmla="*/ 118951 w 220439"/>
                <a:gd name="connsiteY4" fmla="*/ 92958 h 202141"/>
                <a:gd name="connsiteX5" fmla="*/ 219914 w 220439"/>
                <a:gd name="connsiteY5" fmla="*/ 141570 h 202141"/>
                <a:gd name="connsiteX6" fmla="*/ 90752 w 220439"/>
                <a:gd name="connsiteY6" fmla="*/ 140282 h 202141"/>
                <a:gd name="connsiteX7" fmla="*/ 154260 w 220439"/>
                <a:gd name="connsiteY7" fmla="*/ 180803 h 202141"/>
                <a:gd name="connsiteX8" fmla="*/ 69174 w 220439"/>
                <a:gd name="connsiteY8" fmla="*/ 171975 h 202141"/>
                <a:gd name="connsiteX9" fmla="*/ 102828 w 220439"/>
                <a:gd name="connsiteY9" fmla="*/ 198702 h 202141"/>
                <a:gd name="connsiteX10" fmla="*/ 7812 w 220439"/>
                <a:gd name="connsiteY10" fmla="*/ 180312 h 202141"/>
                <a:gd name="connsiteX11" fmla="*/ 10448 w 220439"/>
                <a:gd name="connsiteY11" fmla="*/ 86399 h 20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0439" h="202141">
                  <a:moveTo>
                    <a:pt x="10448" y="86399"/>
                  </a:moveTo>
                  <a:cubicBezTo>
                    <a:pt x="-1812" y="25097"/>
                    <a:pt x="-12111" y="-465"/>
                    <a:pt x="30800" y="-220"/>
                  </a:cubicBezTo>
                  <a:cubicBezTo>
                    <a:pt x="64577" y="-220"/>
                    <a:pt x="56485" y="60407"/>
                    <a:pt x="56485" y="60407"/>
                  </a:cubicBezTo>
                  <a:cubicBezTo>
                    <a:pt x="56485" y="60407"/>
                    <a:pt x="204405" y="32208"/>
                    <a:pt x="212006" y="80698"/>
                  </a:cubicBezTo>
                  <a:cubicBezTo>
                    <a:pt x="215991" y="106260"/>
                    <a:pt x="118951" y="92958"/>
                    <a:pt x="118951" y="92958"/>
                  </a:cubicBezTo>
                  <a:cubicBezTo>
                    <a:pt x="118951" y="92958"/>
                    <a:pt x="226412" y="108283"/>
                    <a:pt x="219914" y="141570"/>
                  </a:cubicBezTo>
                  <a:cubicBezTo>
                    <a:pt x="215561" y="163638"/>
                    <a:pt x="90752" y="140282"/>
                    <a:pt x="90752" y="140282"/>
                  </a:cubicBezTo>
                  <a:cubicBezTo>
                    <a:pt x="90752" y="140282"/>
                    <a:pt x="162965" y="155178"/>
                    <a:pt x="154260" y="180803"/>
                  </a:cubicBezTo>
                  <a:cubicBezTo>
                    <a:pt x="148743" y="197109"/>
                    <a:pt x="69174" y="171975"/>
                    <a:pt x="69174" y="171975"/>
                  </a:cubicBezTo>
                  <a:cubicBezTo>
                    <a:pt x="69174" y="171975"/>
                    <a:pt x="107549" y="185523"/>
                    <a:pt x="102828" y="198702"/>
                  </a:cubicBezTo>
                  <a:cubicBezTo>
                    <a:pt x="98108" y="211882"/>
                    <a:pt x="7812" y="180312"/>
                    <a:pt x="7812" y="180312"/>
                  </a:cubicBezTo>
                  <a:cubicBezTo>
                    <a:pt x="7812" y="180312"/>
                    <a:pt x="17559" y="122382"/>
                    <a:pt x="10448" y="86399"/>
                  </a:cubicBezTo>
                  <a:close/>
                </a:path>
              </a:pathLst>
            </a:custGeom>
            <a:solidFill>
              <a:srgbClr val="D19D8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" name="Forme libre : forme 44">
              <a:extLst>
                <a:ext uri="{FF2B5EF4-FFF2-40B4-BE49-F238E27FC236}">
                  <a16:creationId xmlns:a16="http://schemas.microsoft.com/office/drawing/2014/main" id="{DBEBBF4A-4695-403B-AA75-5F5E28B0B38F}"/>
                </a:ext>
              </a:extLst>
            </p:cNvPr>
            <p:cNvSpPr/>
            <p:nvPr/>
          </p:nvSpPr>
          <p:spPr>
            <a:xfrm>
              <a:off x="7113358" y="3587273"/>
              <a:ext cx="110032" cy="233741"/>
            </a:xfrm>
            <a:custGeom>
              <a:avLst/>
              <a:gdLst>
                <a:gd name="connsiteX0" fmla="*/ 55967 w 110032"/>
                <a:gd name="connsiteY0" fmla="*/ -222 h 233741"/>
                <a:gd name="connsiteX1" fmla="*/ 6926 w 110032"/>
                <a:gd name="connsiteY1" fmla="*/ 159161 h 233741"/>
                <a:gd name="connsiteX2" fmla="*/ 61668 w 110032"/>
                <a:gd name="connsiteY2" fmla="*/ 233520 h 233741"/>
                <a:gd name="connsiteX3" fmla="*/ 109790 w 110032"/>
                <a:gd name="connsiteY3" fmla="*/ 99515 h 23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032" h="233741">
                  <a:moveTo>
                    <a:pt x="55967" y="-222"/>
                  </a:moveTo>
                  <a:cubicBezTo>
                    <a:pt x="60565" y="23318"/>
                    <a:pt x="39171" y="112879"/>
                    <a:pt x="6926" y="159161"/>
                  </a:cubicBezTo>
                  <a:cubicBezTo>
                    <a:pt x="-25318" y="205444"/>
                    <a:pt x="61668" y="233520"/>
                    <a:pt x="61668" y="233520"/>
                  </a:cubicBezTo>
                  <a:lnTo>
                    <a:pt x="109790" y="99515"/>
                  </a:lnTo>
                  <a:close/>
                </a:path>
              </a:pathLst>
            </a:custGeom>
            <a:solidFill>
              <a:srgbClr val="D19D8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79" name="arms_boy_back">
            <a:extLst>
              <a:ext uri="{FF2B5EF4-FFF2-40B4-BE49-F238E27FC236}">
                <a16:creationId xmlns:a16="http://schemas.microsoft.com/office/drawing/2014/main" id="{4F7D225C-26F7-491E-9BAA-CB09C3AB9DEB}"/>
              </a:ext>
            </a:extLst>
          </p:cNvPr>
          <p:cNvGrpSpPr/>
          <p:nvPr/>
        </p:nvGrpSpPr>
        <p:grpSpPr>
          <a:xfrm>
            <a:off x="3866065" y="3284640"/>
            <a:ext cx="1614906" cy="2592662"/>
            <a:chOff x="3866065" y="3284640"/>
            <a:chExt cx="1614906" cy="2592662"/>
          </a:xfrm>
        </p:grpSpPr>
        <p:grpSp>
          <p:nvGrpSpPr>
            <p:cNvPr id="347" name="Boy_Back">
              <a:extLst>
                <a:ext uri="{FF2B5EF4-FFF2-40B4-BE49-F238E27FC236}">
                  <a16:creationId xmlns:a16="http://schemas.microsoft.com/office/drawing/2014/main" id="{4FD99B74-69DA-4241-9378-275042DB4D63}"/>
                </a:ext>
              </a:extLst>
            </p:cNvPr>
            <p:cNvGrpSpPr/>
            <p:nvPr/>
          </p:nvGrpSpPr>
          <p:grpSpPr>
            <a:xfrm>
              <a:off x="4155383" y="3359661"/>
              <a:ext cx="997186" cy="2444850"/>
              <a:chOff x="4129461" y="3163008"/>
              <a:chExt cx="1086164" cy="2663004"/>
            </a:xfrm>
          </p:grpSpPr>
          <p:sp>
            <p:nvSpPr>
              <p:cNvPr id="358" name="Forme libre : forme 46">
                <a:extLst>
                  <a:ext uri="{FF2B5EF4-FFF2-40B4-BE49-F238E27FC236}">
                    <a16:creationId xmlns:a16="http://schemas.microsoft.com/office/drawing/2014/main" id="{67B0A679-8F8D-4B82-94C3-2C3330E01E98}"/>
                  </a:ext>
                </a:extLst>
              </p:cNvPr>
              <p:cNvSpPr/>
              <p:nvPr/>
            </p:nvSpPr>
            <p:spPr>
              <a:xfrm>
                <a:off x="4242794" y="5701661"/>
                <a:ext cx="972831" cy="124351"/>
              </a:xfrm>
              <a:custGeom>
                <a:avLst/>
                <a:gdLst>
                  <a:gd name="connsiteX0" fmla="*/ 495816 w 972831"/>
                  <a:gd name="connsiteY0" fmla="*/ -208 h 124351"/>
                  <a:gd name="connsiteX1" fmla="*/ 972371 w 972831"/>
                  <a:gd name="connsiteY1" fmla="*/ 61706 h 124351"/>
                  <a:gd name="connsiteX2" fmla="*/ 533087 w 972831"/>
                  <a:gd name="connsiteY2" fmla="*/ 115038 h 124351"/>
                  <a:gd name="connsiteX3" fmla="*/ -233 w 972831"/>
                  <a:gd name="connsiteY3" fmla="*/ 61216 h 124351"/>
                  <a:gd name="connsiteX4" fmla="*/ 495816 w 972831"/>
                  <a:gd name="connsiteY4" fmla="*/ -208 h 124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2831" h="124351">
                    <a:moveTo>
                      <a:pt x="495816" y="-208"/>
                    </a:moveTo>
                    <a:cubicBezTo>
                      <a:pt x="618418" y="-760"/>
                      <a:pt x="964035" y="15117"/>
                      <a:pt x="972371" y="61706"/>
                    </a:cubicBezTo>
                    <a:cubicBezTo>
                      <a:pt x="980708" y="108295"/>
                      <a:pt x="747519" y="88127"/>
                      <a:pt x="533087" y="115038"/>
                    </a:cubicBezTo>
                    <a:cubicBezTo>
                      <a:pt x="318655" y="141950"/>
                      <a:pt x="-2195" y="104678"/>
                      <a:pt x="-233" y="61216"/>
                    </a:cubicBezTo>
                    <a:cubicBezTo>
                      <a:pt x="1728" y="17753"/>
                      <a:pt x="495816" y="-208"/>
                      <a:pt x="495816" y="-208"/>
                    </a:cubicBezTo>
                    <a:close/>
                  </a:path>
                </a:pathLst>
              </a:custGeom>
              <a:solidFill>
                <a:srgbClr val="EDCDA2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9" name="Forme libre : forme 47">
                <a:extLst>
                  <a:ext uri="{FF2B5EF4-FFF2-40B4-BE49-F238E27FC236}">
                    <a16:creationId xmlns:a16="http://schemas.microsoft.com/office/drawing/2014/main" id="{14B9651A-57AA-417B-B410-31C3D1135100}"/>
                  </a:ext>
                </a:extLst>
              </p:cNvPr>
              <p:cNvSpPr/>
              <p:nvPr/>
            </p:nvSpPr>
            <p:spPr>
              <a:xfrm>
                <a:off x="4436453" y="5734594"/>
                <a:ext cx="229695" cy="48852"/>
              </a:xfrm>
              <a:custGeom>
                <a:avLst/>
                <a:gdLst>
                  <a:gd name="connsiteX0" fmla="*/ 677 w 229695"/>
                  <a:gd name="connsiteY0" fmla="*/ -222 h 48852"/>
                  <a:gd name="connsiteX1" fmla="*/ -242 w 229695"/>
                  <a:gd name="connsiteY1" fmla="*/ 22705 h 48852"/>
                  <a:gd name="connsiteX2" fmla="*/ 229453 w 229695"/>
                  <a:gd name="connsiteY2" fmla="*/ 39501 h 48852"/>
                  <a:gd name="connsiteX3" fmla="*/ 229453 w 229695"/>
                  <a:gd name="connsiteY3" fmla="*/ 22705 h 48852"/>
                  <a:gd name="connsiteX4" fmla="*/ 677 w 229695"/>
                  <a:gd name="connsiteY4" fmla="*/ -222 h 48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695" h="48852">
                    <a:moveTo>
                      <a:pt x="677" y="-222"/>
                    </a:moveTo>
                    <a:lnTo>
                      <a:pt x="-242" y="22705"/>
                    </a:lnTo>
                    <a:cubicBezTo>
                      <a:pt x="128490" y="68681"/>
                      <a:pt x="229453" y="39501"/>
                      <a:pt x="229453" y="39501"/>
                    </a:cubicBezTo>
                    <a:lnTo>
                      <a:pt x="229453" y="22705"/>
                    </a:lnTo>
                    <a:cubicBezTo>
                      <a:pt x="191447" y="30674"/>
                      <a:pt x="76630" y="37724"/>
                      <a:pt x="677" y="-22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0" name="Forme libre : forme 48">
                <a:extLst>
                  <a:ext uri="{FF2B5EF4-FFF2-40B4-BE49-F238E27FC236}">
                    <a16:creationId xmlns:a16="http://schemas.microsoft.com/office/drawing/2014/main" id="{B83667F7-9318-4CAD-9B9B-243905E3B459}"/>
                  </a:ext>
                </a:extLst>
              </p:cNvPr>
              <p:cNvSpPr/>
              <p:nvPr/>
            </p:nvSpPr>
            <p:spPr>
              <a:xfrm>
                <a:off x="4428484" y="5614566"/>
                <a:ext cx="236806" cy="149273"/>
              </a:xfrm>
              <a:custGeom>
                <a:avLst/>
                <a:gdLst>
                  <a:gd name="connsiteX0" fmla="*/ -242 w 236806"/>
                  <a:gd name="connsiteY0" fmla="*/ -222 h 149273"/>
                  <a:gd name="connsiteX1" fmla="*/ 7727 w 236806"/>
                  <a:gd name="connsiteY1" fmla="*/ 119928 h 149273"/>
                  <a:gd name="connsiteX2" fmla="*/ 236564 w 236806"/>
                  <a:gd name="connsiteY2" fmla="*/ 142855 h 149273"/>
                  <a:gd name="connsiteX3" fmla="*/ 145532 w 236806"/>
                  <a:gd name="connsiteY3" fmla="*/ 73952 h 149273"/>
                  <a:gd name="connsiteX4" fmla="*/ 155279 w 236806"/>
                  <a:gd name="connsiteY4" fmla="*/ 1556 h 149273"/>
                  <a:gd name="connsiteX5" fmla="*/ -242 w 236806"/>
                  <a:gd name="connsiteY5" fmla="*/ -222 h 149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6806" h="149273">
                    <a:moveTo>
                      <a:pt x="-242" y="-222"/>
                    </a:moveTo>
                    <a:lnTo>
                      <a:pt x="7727" y="119928"/>
                    </a:lnTo>
                    <a:cubicBezTo>
                      <a:pt x="84599" y="157874"/>
                      <a:pt x="198557" y="150579"/>
                      <a:pt x="236564" y="142855"/>
                    </a:cubicBezTo>
                    <a:cubicBezTo>
                      <a:pt x="229453" y="104910"/>
                      <a:pt x="145532" y="73952"/>
                      <a:pt x="145532" y="73952"/>
                    </a:cubicBezTo>
                    <a:lnTo>
                      <a:pt x="155279" y="1556"/>
                    </a:lnTo>
                    <a:cubicBezTo>
                      <a:pt x="122605" y="9341"/>
                      <a:pt x="54561" y="17310"/>
                      <a:pt x="-242" y="-222"/>
                    </a:cubicBezTo>
                    <a:close/>
                  </a:path>
                </a:pathLst>
              </a:custGeom>
              <a:solidFill>
                <a:srgbClr val="D9042B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1" name="Forme libre : forme 49">
                <a:extLst>
                  <a:ext uri="{FF2B5EF4-FFF2-40B4-BE49-F238E27FC236}">
                    <a16:creationId xmlns:a16="http://schemas.microsoft.com/office/drawing/2014/main" id="{4F48D9BF-A0D8-4498-B354-225F795DD857}"/>
                  </a:ext>
                </a:extLst>
              </p:cNvPr>
              <p:cNvSpPr/>
              <p:nvPr/>
            </p:nvSpPr>
            <p:spPr>
              <a:xfrm>
                <a:off x="4432039" y="5652353"/>
                <a:ext cx="27366" cy="82240"/>
              </a:xfrm>
              <a:custGeom>
                <a:avLst/>
                <a:gdLst>
                  <a:gd name="connsiteX0" fmla="*/ 5091 w 27366"/>
                  <a:gd name="connsiteY0" fmla="*/ 82019 h 82240"/>
                  <a:gd name="connsiteX1" fmla="*/ -242 w 27366"/>
                  <a:gd name="connsiteY1" fmla="*/ -186 h 82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7366" h="82240">
                    <a:moveTo>
                      <a:pt x="5091" y="82019"/>
                    </a:moveTo>
                    <a:cubicBezTo>
                      <a:pt x="51005" y="59031"/>
                      <a:pt x="12999" y="-1903"/>
                      <a:pt x="-242" y="-186"/>
                    </a:cubicBezTo>
                  </a:path>
                </a:pathLst>
              </a:custGeom>
              <a:solidFill>
                <a:srgbClr val="1760B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2" name="Forme libre : forme 50">
                <a:extLst>
                  <a:ext uri="{FF2B5EF4-FFF2-40B4-BE49-F238E27FC236}">
                    <a16:creationId xmlns:a16="http://schemas.microsoft.com/office/drawing/2014/main" id="{BF7A9ACB-E7EB-4ABC-A8FD-7276396D8C5D}"/>
                  </a:ext>
                </a:extLst>
              </p:cNvPr>
              <p:cNvSpPr/>
              <p:nvPr/>
            </p:nvSpPr>
            <p:spPr>
              <a:xfrm>
                <a:off x="4597876" y="5703594"/>
                <a:ext cx="21724" cy="19474"/>
              </a:xfrm>
              <a:custGeom>
                <a:avLst/>
                <a:gdLst>
                  <a:gd name="connsiteX0" fmla="*/ 15005 w 21724"/>
                  <a:gd name="connsiteY0" fmla="*/ -179 h 19474"/>
                  <a:gd name="connsiteX1" fmla="*/ -14 w 21724"/>
                  <a:gd name="connsiteY1" fmla="*/ 15759 h 19474"/>
                  <a:gd name="connsiteX2" fmla="*/ 1764 w 21724"/>
                  <a:gd name="connsiteY2" fmla="*/ 19253 h 19474"/>
                  <a:gd name="connsiteX3" fmla="*/ 21196 w 21724"/>
                  <a:gd name="connsiteY3" fmla="*/ 12203 h 19474"/>
                  <a:gd name="connsiteX4" fmla="*/ 15005 w 21724"/>
                  <a:gd name="connsiteY4" fmla="*/ -179 h 19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24" h="19474">
                    <a:moveTo>
                      <a:pt x="15005" y="-179"/>
                    </a:moveTo>
                    <a:cubicBezTo>
                      <a:pt x="8874" y="2457"/>
                      <a:pt x="5319" y="10426"/>
                      <a:pt x="-14" y="15759"/>
                    </a:cubicBezTo>
                    <a:cubicBezTo>
                      <a:pt x="-872" y="15759"/>
                      <a:pt x="905" y="19253"/>
                      <a:pt x="1764" y="19253"/>
                    </a:cubicBezTo>
                    <a:cubicBezTo>
                      <a:pt x="8617" y="18119"/>
                      <a:pt x="15207" y="15728"/>
                      <a:pt x="21196" y="12203"/>
                    </a:cubicBezTo>
                    <a:cubicBezTo>
                      <a:pt x="22974" y="11345"/>
                      <a:pt x="15924" y="-1038"/>
                      <a:pt x="15005" y="-17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3" name="Forme libre : forme 51">
                <a:extLst>
                  <a:ext uri="{FF2B5EF4-FFF2-40B4-BE49-F238E27FC236}">
                    <a16:creationId xmlns:a16="http://schemas.microsoft.com/office/drawing/2014/main" id="{D5BB58EA-9A70-425A-8D91-6245F002D5B9}"/>
                  </a:ext>
                </a:extLst>
              </p:cNvPr>
              <p:cNvSpPr/>
              <p:nvPr/>
            </p:nvSpPr>
            <p:spPr>
              <a:xfrm>
                <a:off x="4576894" y="5692989"/>
                <a:ext cx="22446" cy="19474"/>
              </a:xfrm>
              <a:custGeom>
                <a:avLst/>
                <a:gdLst>
                  <a:gd name="connsiteX0" fmla="*/ 15696 w 22446"/>
                  <a:gd name="connsiteY0" fmla="*/ -179 h 19474"/>
                  <a:gd name="connsiteX1" fmla="*/ -242 w 22446"/>
                  <a:gd name="connsiteY1" fmla="*/ 15759 h 19474"/>
                  <a:gd name="connsiteX2" fmla="*/ 1535 w 22446"/>
                  <a:gd name="connsiteY2" fmla="*/ 19253 h 19474"/>
                  <a:gd name="connsiteX3" fmla="*/ 21887 w 22446"/>
                  <a:gd name="connsiteY3" fmla="*/ 12204 h 19474"/>
                  <a:gd name="connsiteX4" fmla="*/ 15696 w 22446"/>
                  <a:gd name="connsiteY4" fmla="*/ -179 h 19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446" h="19474">
                    <a:moveTo>
                      <a:pt x="15696" y="-179"/>
                    </a:moveTo>
                    <a:cubicBezTo>
                      <a:pt x="8646" y="2518"/>
                      <a:pt x="5091" y="10426"/>
                      <a:pt x="-242" y="15759"/>
                    </a:cubicBezTo>
                    <a:lnTo>
                      <a:pt x="1535" y="19253"/>
                    </a:lnTo>
                    <a:cubicBezTo>
                      <a:pt x="8720" y="18272"/>
                      <a:pt x="15634" y="15876"/>
                      <a:pt x="21887" y="12204"/>
                    </a:cubicBezTo>
                    <a:cubicBezTo>
                      <a:pt x="23665" y="11345"/>
                      <a:pt x="17473" y="-1038"/>
                      <a:pt x="15696" y="-17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4" name="Forme libre : forme 52">
                <a:extLst>
                  <a:ext uri="{FF2B5EF4-FFF2-40B4-BE49-F238E27FC236}">
                    <a16:creationId xmlns:a16="http://schemas.microsoft.com/office/drawing/2014/main" id="{AFAD7ABC-C563-426C-BC31-0929ABE0B0CE}"/>
                  </a:ext>
                </a:extLst>
              </p:cNvPr>
              <p:cNvSpPr/>
              <p:nvPr/>
            </p:nvSpPr>
            <p:spPr>
              <a:xfrm>
                <a:off x="4407396" y="5277838"/>
                <a:ext cx="219887" cy="347215"/>
              </a:xfrm>
              <a:custGeom>
                <a:avLst/>
                <a:gdLst>
                  <a:gd name="connsiteX0" fmla="*/ 177225 w 219887"/>
                  <a:gd name="connsiteY0" fmla="*/ 338161 h 347215"/>
                  <a:gd name="connsiteX1" fmla="*/ 219645 w 219887"/>
                  <a:gd name="connsiteY1" fmla="*/ 27180 h 347215"/>
                  <a:gd name="connsiteX2" fmla="*/ 214312 w 219887"/>
                  <a:gd name="connsiteY2" fmla="*/ -222 h 347215"/>
                  <a:gd name="connsiteX3" fmla="*/ -242 w 219887"/>
                  <a:gd name="connsiteY3" fmla="*/ -222 h 347215"/>
                  <a:gd name="connsiteX4" fmla="*/ 21826 w 219887"/>
                  <a:gd name="connsiteY4" fmla="*/ 336383 h 347215"/>
                  <a:gd name="connsiteX5" fmla="*/ 177225 w 219887"/>
                  <a:gd name="connsiteY5" fmla="*/ 338161 h 347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9887" h="347215">
                    <a:moveTo>
                      <a:pt x="177225" y="338161"/>
                    </a:moveTo>
                    <a:cubicBezTo>
                      <a:pt x="191385" y="235665"/>
                      <a:pt x="215232" y="56175"/>
                      <a:pt x="219645" y="27180"/>
                    </a:cubicBezTo>
                    <a:lnTo>
                      <a:pt x="214312" y="-222"/>
                    </a:lnTo>
                    <a:lnTo>
                      <a:pt x="-242" y="-222"/>
                    </a:lnTo>
                    <a:lnTo>
                      <a:pt x="21826" y="336383"/>
                    </a:lnTo>
                    <a:cubicBezTo>
                      <a:pt x="75649" y="354038"/>
                      <a:pt x="143693" y="346069"/>
                      <a:pt x="177225" y="338161"/>
                    </a:cubicBezTo>
                    <a:close/>
                  </a:path>
                </a:pathLst>
              </a:custGeom>
              <a:solidFill>
                <a:srgbClr val="F2BC7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5" name="Forme libre : forme 53">
                <a:extLst>
                  <a:ext uri="{FF2B5EF4-FFF2-40B4-BE49-F238E27FC236}">
                    <a16:creationId xmlns:a16="http://schemas.microsoft.com/office/drawing/2014/main" id="{66C69950-93D3-45F6-A40B-109AAACF840F}"/>
                  </a:ext>
                </a:extLst>
              </p:cNvPr>
              <p:cNvSpPr/>
              <p:nvPr/>
            </p:nvSpPr>
            <p:spPr>
              <a:xfrm>
                <a:off x="4780966" y="5247800"/>
                <a:ext cx="219090" cy="346580"/>
              </a:xfrm>
              <a:custGeom>
                <a:avLst/>
                <a:gdLst>
                  <a:gd name="connsiteX0" fmla="*/ 176489 w 219090"/>
                  <a:gd name="connsiteY0" fmla="*/ 338161 h 346580"/>
                  <a:gd name="connsiteX1" fmla="*/ 218848 w 219090"/>
                  <a:gd name="connsiteY1" fmla="*/ 27180 h 346580"/>
                  <a:gd name="connsiteX2" fmla="*/ 213576 w 219090"/>
                  <a:gd name="connsiteY2" fmla="*/ -222 h 346580"/>
                  <a:gd name="connsiteX3" fmla="*/ -242 w 219090"/>
                  <a:gd name="connsiteY3" fmla="*/ -222 h 346580"/>
                  <a:gd name="connsiteX4" fmla="*/ 21887 w 219090"/>
                  <a:gd name="connsiteY4" fmla="*/ 336383 h 346580"/>
                  <a:gd name="connsiteX5" fmla="*/ 176489 w 219090"/>
                  <a:gd name="connsiteY5" fmla="*/ 338161 h 346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9090" h="346580">
                    <a:moveTo>
                      <a:pt x="176489" y="338161"/>
                    </a:moveTo>
                    <a:cubicBezTo>
                      <a:pt x="190588" y="235665"/>
                      <a:pt x="214435" y="56175"/>
                      <a:pt x="218848" y="27180"/>
                    </a:cubicBezTo>
                    <a:lnTo>
                      <a:pt x="213576" y="-222"/>
                    </a:lnTo>
                    <a:lnTo>
                      <a:pt x="-242" y="-222"/>
                    </a:lnTo>
                    <a:lnTo>
                      <a:pt x="21887" y="336383"/>
                    </a:lnTo>
                    <a:cubicBezTo>
                      <a:pt x="74852" y="353180"/>
                      <a:pt x="143815" y="345211"/>
                      <a:pt x="176489" y="338161"/>
                    </a:cubicBezTo>
                    <a:close/>
                  </a:path>
                </a:pathLst>
              </a:custGeom>
              <a:solidFill>
                <a:srgbClr val="F2BC7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6" name="Forme libre : forme 54">
                <a:extLst>
                  <a:ext uri="{FF2B5EF4-FFF2-40B4-BE49-F238E27FC236}">
                    <a16:creationId xmlns:a16="http://schemas.microsoft.com/office/drawing/2014/main" id="{72B08EE0-C1F9-438D-A990-1238F172840C}"/>
                  </a:ext>
                </a:extLst>
              </p:cNvPr>
              <p:cNvSpPr/>
              <p:nvPr/>
            </p:nvSpPr>
            <p:spPr>
              <a:xfrm>
                <a:off x="4809287" y="5704556"/>
                <a:ext cx="229695" cy="48852"/>
              </a:xfrm>
              <a:custGeom>
                <a:avLst/>
                <a:gdLst>
                  <a:gd name="connsiteX0" fmla="*/ 616 w 229695"/>
                  <a:gd name="connsiteY0" fmla="*/ -222 h 48852"/>
                  <a:gd name="connsiteX1" fmla="*/ -242 w 229695"/>
                  <a:gd name="connsiteY1" fmla="*/ 22705 h 48852"/>
                  <a:gd name="connsiteX2" fmla="*/ 229453 w 229695"/>
                  <a:gd name="connsiteY2" fmla="*/ 39501 h 48852"/>
                  <a:gd name="connsiteX3" fmla="*/ 229453 w 229695"/>
                  <a:gd name="connsiteY3" fmla="*/ 22705 h 48852"/>
                  <a:gd name="connsiteX4" fmla="*/ 616 w 229695"/>
                  <a:gd name="connsiteY4" fmla="*/ -222 h 48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695" h="48852">
                    <a:moveTo>
                      <a:pt x="616" y="-222"/>
                    </a:moveTo>
                    <a:lnTo>
                      <a:pt x="-242" y="22705"/>
                    </a:lnTo>
                    <a:cubicBezTo>
                      <a:pt x="128490" y="68681"/>
                      <a:pt x="229453" y="39501"/>
                      <a:pt x="229453" y="39501"/>
                    </a:cubicBezTo>
                    <a:lnTo>
                      <a:pt x="229453" y="22705"/>
                    </a:lnTo>
                    <a:cubicBezTo>
                      <a:pt x="191447" y="29816"/>
                      <a:pt x="77488" y="37724"/>
                      <a:pt x="616" y="-22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7" name="Forme libre : forme 55">
                <a:extLst>
                  <a:ext uri="{FF2B5EF4-FFF2-40B4-BE49-F238E27FC236}">
                    <a16:creationId xmlns:a16="http://schemas.microsoft.com/office/drawing/2014/main" id="{A3FDD551-FD06-4E73-8D89-0E66D9FAD9F7}"/>
                  </a:ext>
                </a:extLst>
              </p:cNvPr>
              <p:cNvSpPr/>
              <p:nvPr/>
            </p:nvSpPr>
            <p:spPr>
              <a:xfrm>
                <a:off x="4802176" y="5584406"/>
                <a:ext cx="236806" cy="149273"/>
              </a:xfrm>
              <a:custGeom>
                <a:avLst/>
                <a:gdLst>
                  <a:gd name="connsiteX0" fmla="*/ -242 w 236806"/>
                  <a:gd name="connsiteY0" fmla="*/ -222 h 149273"/>
                  <a:gd name="connsiteX1" fmla="*/ 7727 w 236806"/>
                  <a:gd name="connsiteY1" fmla="*/ 119928 h 149273"/>
                  <a:gd name="connsiteX2" fmla="*/ 236564 w 236806"/>
                  <a:gd name="connsiteY2" fmla="*/ 142855 h 149273"/>
                  <a:gd name="connsiteX3" fmla="*/ 145532 w 236806"/>
                  <a:gd name="connsiteY3" fmla="*/ 73952 h 149273"/>
                  <a:gd name="connsiteX4" fmla="*/ 155279 w 236806"/>
                  <a:gd name="connsiteY4" fmla="*/ 1556 h 149273"/>
                  <a:gd name="connsiteX5" fmla="*/ -242 w 236806"/>
                  <a:gd name="connsiteY5" fmla="*/ -222 h 149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6806" h="149273">
                    <a:moveTo>
                      <a:pt x="-242" y="-222"/>
                    </a:moveTo>
                    <a:lnTo>
                      <a:pt x="7727" y="119928"/>
                    </a:lnTo>
                    <a:cubicBezTo>
                      <a:pt x="84598" y="157874"/>
                      <a:pt x="198557" y="150579"/>
                      <a:pt x="236564" y="142855"/>
                    </a:cubicBezTo>
                    <a:cubicBezTo>
                      <a:pt x="229453" y="104910"/>
                      <a:pt x="145532" y="73952"/>
                      <a:pt x="145532" y="73952"/>
                    </a:cubicBezTo>
                    <a:lnTo>
                      <a:pt x="155279" y="1556"/>
                    </a:lnTo>
                    <a:cubicBezTo>
                      <a:pt x="122605" y="8606"/>
                      <a:pt x="53641" y="16575"/>
                      <a:pt x="-242" y="-222"/>
                    </a:cubicBezTo>
                    <a:close/>
                  </a:path>
                </a:pathLst>
              </a:custGeom>
              <a:solidFill>
                <a:srgbClr val="D9042B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8" name="Forme libre : forme 56">
                <a:extLst>
                  <a:ext uri="{FF2B5EF4-FFF2-40B4-BE49-F238E27FC236}">
                    <a16:creationId xmlns:a16="http://schemas.microsoft.com/office/drawing/2014/main" id="{2C24DFBC-F77D-42D9-861E-A70A580F0A2A}"/>
                  </a:ext>
                </a:extLst>
              </p:cNvPr>
              <p:cNvSpPr/>
              <p:nvPr/>
            </p:nvSpPr>
            <p:spPr>
              <a:xfrm>
                <a:off x="4805731" y="5622316"/>
                <a:ext cx="27350" cy="82240"/>
              </a:xfrm>
              <a:custGeom>
                <a:avLst/>
                <a:gdLst>
                  <a:gd name="connsiteX0" fmla="*/ 5030 w 27350"/>
                  <a:gd name="connsiteY0" fmla="*/ 82018 h 82240"/>
                  <a:gd name="connsiteX1" fmla="*/ -242 w 27350"/>
                  <a:gd name="connsiteY1" fmla="*/ -186 h 82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7350" h="82240">
                    <a:moveTo>
                      <a:pt x="5030" y="82018"/>
                    </a:moveTo>
                    <a:cubicBezTo>
                      <a:pt x="51006" y="59031"/>
                      <a:pt x="12999" y="-1903"/>
                      <a:pt x="-242" y="-186"/>
                    </a:cubicBezTo>
                  </a:path>
                </a:pathLst>
              </a:custGeom>
              <a:solidFill>
                <a:srgbClr val="1760B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9" name="Forme libre : forme 57">
                <a:extLst>
                  <a:ext uri="{FF2B5EF4-FFF2-40B4-BE49-F238E27FC236}">
                    <a16:creationId xmlns:a16="http://schemas.microsoft.com/office/drawing/2014/main" id="{B42A241D-530B-48F6-BC2C-691A44FEFEB7}"/>
                  </a:ext>
                </a:extLst>
              </p:cNvPr>
              <p:cNvSpPr/>
              <p:nvPr/>
            </p:nvSpPr>
            <p:spPr>
              <a:xfrm>
                <a:off x="4971568" y="5672692"/>
                <a:ext cx="21531" cy="19481"/>
              </a:xfrm>
              <a:custGeom>
                <a:avLst/>
                <a:gdLst>
                  <a:gd name="connsiteX0" fmla="*/ 15005 w 21531"/>
                  <a:gd name="connsiteY0" fmla="*/ -173 h 19481"/>
                  <a:gd name="connsiteX1" fmla="*/ -14 w 21531"/>
                  <a:gd name="connsiteY1" fmla="*/ 15704 h 19481"/>
                  <a:gd name="connsiteX2" fmla="*/ 1763 w 21531"/>
                  <a:gd name="connsiteY2" fmla="*/ 19259 h 19481"/>
                  <a:gd name="connsiteX3" fmla="*/ 21196 w 21531"/>
                  <a:gd name="connsiteY3" fmla="*/ 12210 h 19481"/>
                  <a:gd name="connsiteX4" fmla="*/ 15005 w 21531"/>
                  <a:gd name="connsiteY4" fmla="*/ -173 h 19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31" h="19481">
                    <a:moveTo>
                      <a:pt x="15005" y="-173"/>
                    </a:moveTo>
                    <a:cubicBezTo>
                      <a:pt x="8875" y="2463"/>
                      <a:pt x="5319" y="10432"/>
                      <a:pt x="-14" y="15704"/>
                    </a:cubicBezTo>
                    <a:cubicBezTo>
                      <a:pt x="-872" y="15704"/>
                      <a:pt x="905" y="19259"/>
                      <a:pt x="1763" y="19259"/>
                    </a:cubicBezTo>
                    <a:cubicBezTo>
                      <a:pt x="8605" y="18064"/>
                      <a:pt x="15182" y="15679"/>
                      <a:pt x="21196" y="12210"/>
                    </a:cubicBezTo>
                    <a:cubicBezTo>
                      <a:pt x="22115" y="11290"/>
                      <a:pt x="15924" y="-1092"/>
                      <a:pt x="15005" y="-173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0" name="Forme libre : forme 58">
                <a:extLst>
                  <a:ext uri="{FF2B5EF4-FFF2-40B4-BE49-F238E27FC236}">
                    <a16:creationId xmlns:a16="http://schemas.microsoft.com/office/drawing/2014/main" id="{1F1F0734-27F2-4A43-9C2F-A22210D9FF74}"/>
                  </a:ext>
                </a:extLst>
              </p:cNvPr>
              <p:cNvSpPr/>
              <p:nvPr/>
            </p:nvSpPr>
            <p:spPr>
              <a:xfrm>
                <a:off x="4950586" y="5662951"/>
                <a:ext cx="22447" cy="19474"/>
              </a:xfrm>
              <a:custGeom>
                <a:avLst/>
                <a:gdLst>
                  <a:gd name="connsiteX0" fmla="*/ 15696 w 22447"/>
                  <a:gd name="connsiteY0" fmla="*/ -179 h 19474"/>
                  <a:gd name="connsiteX1" fmla="*/ -242 w 22447"/>
                  <a:gd name="connsiteY1" fmla="*/ 15759 h 19474"/>
                  <a:gd name="connsiteX2" fmla="*/ 1536 w 22447"/>
                  <a:gd name="connsiteY2" fmla="*/ 19253 h 19474"/>
                  <a:gd name="connsiteX3" fmla="*/ 21888 w 22447"/>
                  <a:gd name="connsiteY3" fmla="*/ 12203 h 19474"/>
                  <a:gd name="connsiteX4" fmla="*/ 15696 w 22447"/>
                  <a:gd name="connsiteY4" fmla="*/ -179 h 19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447" h="19474">
                    <a:moveTo>
                      <a:pt x="15696" y="-179"/>
                    </a:moveTo>
                    <a:cubicBezTo>
                      <a:pt x="8646" y="2518"/>
                      <a:pt x="5091" y="10426"/>
                      <a:pt x="-242" y="15759"/>
                    </a:cubicBezTo>
                    <a:lnTo>
                      <a:pt x="1536" y="19253"/>
                    </a:lnTo>
                    <a:cubicBezTo>
                      <a:pt x="8720" y="18272"/>
                      <a:pt x="15635" y="15875"/>
                      <a:pt x="21888" y="12203"/>
                    </a:cubicBezTo>
                    <a:cubicBezTo>
                      <a:pt x="23665" y="11345"/>
                      <a:pt x="17474" y="-1038"/>
                      <a:pt x="15696" y="-17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1" name="Forme libre : forme 59">
                <a:extLst>
                  <a:ext uri="{FF2B5EF4-FFF2-40B4-BE49-F238E27FC236}">
                    <a16:creationId xmlns:a16="http://schemas.microsoft.com/office/drawing/2014/main" id="{5E3C5596-4189-4405-83B8-345F8AF3CD44}"/>
                  </a:ext>
                </a:extLst>
              </p:cNvPr>
              <p:cNvSpPr/>
              <p:nvPr/>
            </p:nvSpPr>
            <p:spPr>
              <a:xfrm>
                <a:off x="4300426" y="4888943"/>
                <a:ext cx="745606" cy="481760"/>
              </a:xfrm>
              <a:custGeom>
                <a:avLst/>
                <a:gdLst>
                  <a:gd name="connsiteX0" fmla="*/ 409679 w 745606"/>
                  <a:gd name="connsiteY0" fmla="*/ 441698 h 481760"/>
                  <a:gd name="connsiteX1" fmla="*/ 413173 w 745606"/>
                  <a:gd name="connsiteY1" fmla="*/ 412519 h 481760"/>
                  <a:gd name="connsiteX2" fmla="*/ 429112 w 745606"/>
                  <a:gd name="connsiteY2" fmla="*/ 182823 h 481760"/>
                  <a:gd name="connsiteX3" fmla="*/ 429969 w 745606"/>
                  <a:gd name="connsiteY3" fmla="*/ 174916 h 481760"/>
                  <a:gd name="connsiteX4" fmla="*/ 437939 w 745606"/>
                  <a:gd name="connsiteY4" fmla="*/ 177552 h 481760"/>
                  <a:gd name="connsiteX5" fmla="*/ 447624 w 745606"/>
                  <a:gd name="connsiteY5" fmla="*/ 179329 h 481760"/>
                  <a:gd name="connsiteX6" fmla="*/ 471471 w 745606"/>
                  <a:gd name="connsiteY6" fmla="*/ 182823 h 481760"/>
                  <a:gd name="connsiteX7" fmla="*/ 466199 w 745606"/>
                  <a:gd name="connsiteY7" fmla="*/ 188954 h 481760"/>
                  <a:gd name="connsiteX8" fmla="*/ 444988 w 745606"/>
                  <a:gd name="connsiteY8" fmla="*/ 191590 h 481760"/>
                  <a:gd name="connsiteX9" fmla="*/ 440575 w 745606"/>
                  <a:gd name="connsiteY9" fmla="*/ 190732 h 481760"/>
                  <a:gd name="connsiteX10" fmla="*/ 421142 w 745606"/>
                  <a:gd name="connsiteY10" fmla="*/ 374635 h 481760"/>
                  <a:gd name="connsiteX11" fmla="*/ 745364 w 745606"/>
                  <a:gd name="connsiteY11" fmla="*/ 357593 h 481760"/>
                  <a:gd name="connsiteX12" fmla="*/ 734759 w 745606"/>
                  <a:gd name="connsiteY12" fmla="*/ -222 h 481760"/>
                  <a:gd name="connsiteX13" fmla="*/ 52722 w 745606"/>
                  <a:gd name="connsiteY13" fmla="*/ 14797 h 481760"/>
                  <a:gd name="connsiteX14" fmla="*/ -242 w 745606"/>
                  <a:gd name="connsiteY14" fmla="*/ 388734 h 481760"/>
                  <a:gd name="connsiteX15" fmla="*/ 409679 w 745606"/>
                  <a:gd name="connsiteY15" fmla="*/ 441698 h 481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45606" h="481760">
                    <a:moveTo>
                      <a:pt x="409679" y="441698"/>
                    </a:moveTo>
                    <a:lnTo>
                      <a:pt x="413173" y="412519"/>
                    </a:lnTo>
                    <a:lnTo>
                      <a:pt x="429112" y="182823"/>
                    </a:lnTo>
                    <a:lnTo>
                      <a:pt x="429969" y="174916"/>
                    </a:lnTo>
                    <a:lnTo>
                      <a:pt x="437939" y="177552"/>
                    </a:lnTo>
                    <a:cubicBezTo>
                      <a:pt x="441059" y="178637"/>
                      <a:pt x="444326" y="179231"/>
                      <a:pt x="447624" y="179329"/>
                    </a:cubicBezTo>
                    <a:cubicBezTo>
                      <a:pt x="462643" y="181046"/>
                      <a:pt x="469754" y="180188"/>
                      <a:pt x="471471" y="182823"/>
                    </a:cubicBezTo>
                    <a:cubicBezTo>
                      <a:pt x="471471" y="183743"/>
                      <a:pt x="470612" y="186379"/>
                      <a:pt x="466199" y="188954"/>
                    </a:cubicBezTo>
                    <a:cubicBezTo>
                      <a:pt x="459701" y="192429"/>
                      <a:pt x="452142" y="193373"/>
                      <a:pt x="444988" y="191590"/>
                    </a:cubicBezTo>
                    <a:lnTo>
                      <a:pt x="440575" y="190732"/>
                    </a:lnTo>
                    <a:lnTo>
                      <a:pt x="421142" y="374635"/>
                    </a:lnTo>
                    <a:cubicBezTo>
                      <a:pt x="639313" y="455675"/>
                      <a:pt x="745364" y="357593"/>
                      <a:pt x="745364" y="357593"/>
                    </a:cubicBezTo>
                    <a:lnTo>
                      <a:pt x="734759" y="-222"/>
                    </a:lnTo>
                    <a:lnTo>
                      <a:pt x="52722" y="14797"/>
                    </a:lnTo>
                    <a:cubicBezTo>
                      <a:pt x="52722" y="60712"/>
                      <a:pt x="-242" y="388734"/>
                      <a:pt x="-242" y="388734"/>
                    </a:cubicBezTo>
                    <a:cubicBezTo>
                      <a:pt x="220626" y="548547"/>
                      <a:pt x="373450" y="456717"/>
                      <a:pt x="409679" y="441698"/>
                    </a:cubicBezTo>
                    <a:close/>
                  </a:path>
                </a:pathLst>
              </a:custGeom>
              <a:solidFill>
                <a:srgbClr val="1760B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2" name="Forme libre : forme 62">
                <a:extLst>
                  <a:ext uri="{FF2B5EF4-FFF2-40B4-BE49-F238E27FC236}">
                    <a16:creationId xmlns:a16="http://schemas.microsoft.com/office/drawing/2014/main" id="{34D15B43-B3F0-458C-86EC-CDA90802637B}"/>
                  </a:ext>
                </a:extLst>
              </p:cNvPr>
              <p:cNvSpPr/>
              <p:nvPr/>
            </p:nvSpPr>
            <p:spPr>
              <a:xfrm>
                <a:off x="4303246" y="4136928"/>
                <a:ext cx="747261" cy="874547"/>
              </a:xfrm>
              <a:custGeom>
                <a:avLst/>
                <a:gdLst>
                  <a:gd name="connsiteX0" fmla="*/ 371120 w 747261"/>
                  <a:gd name="connsiteY0" fmla="*/ 6493 h 874547"/>
                  <a:gd name="connsiteX1" fmla="*/ 724767 w 747261"/>
                  <a:gd name="connsiteY1" fmla="*/ 94889 h 874547"/>
                  <a:gd name="connsiteX2" fmla="*/ 747020 w 747261"/>
                  <a:gd name="connsiteY2" fmla="*/ 823332 h 874547"/>
                  <a:gd name="connsiteX3" fmla="*/ -242 w 747261"/>
                  <a:gd name="connsiteY3" fmla="*/ 804941 h 874547"/>
                  <a:gd name="connsiteX4" fmla="*/ 128858 w 747261"/>
                  <a:gd name="connsiteY4" fmla="*/ 7106 h 874547"/>
                  <a:gd name="connsiteX5" fmla="*/ 371120 w 747261"/>
                  <a:gd name="connsiteY5" fmla="*/ 6493 h 87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7261" h="874547">
                    <a:moveTo>
                      <a:pt x="371120" y="6493"/>
                    </a:moveTo>
                    <a:cubicBezTo>
                      <a:pt x="439165" y="10478"/>
                      <a:pt x="710545" y="-14104"/>
                      <a:pt x="724767" y="94889"/>
                    </a:cubicBezTo>
                    <a:cubicBezTo>
                      <a:pt x="738989" y="203883"/>
                      <a:pt x="747020" y="823332"/>
                      <a:pt x="747020" y="823332"/>
                    </a:cubicBezTo>
                    <a:cubicBezTo>
                      <a:pt x="747020" y="823332"/>
                      <a:pt x="312762" y="949490"/>
                      <a:pt x="-242" y="804941"/>
                    </a:cubicBezTo>
                    <a:cubicBezTo>
                      <a:pt x="73687" y="592901"/>
                      <a:pt x="-10602" y="19060"/>
                      <a:pt x="128858" y="7106"/>
                    </a:cubicBezTo>
                    <a:cubicBezTo>
                      <a:pt x="316807" y="-9016"/>
                      <a:pt x="371120" y="6493"/>
                      <a:pt x="371120" y="6493"/>
                    </a:cubicBezTo>
                    <a:close/>
                  </a:path>
                </a:pathLst>
              </a:custGeom>
              <a:solidFill>
                <a:srgbClr val="D9042B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3" name="Forme libre : forme 63">
                <a:extLst>
                  <a:ext uri="{FF2B5EF4-FFF2-40B4-BE49-F238E27FC236}">
                    <a16:creationId xmlns:a16="http://schemas.microsoft.com/office/drawing/2014/main" id="{407E5251-91CB-49CB-9A09-F7698268AD71}"/>
                  </a:ext>
                </a:extLst>
              </p:cNvPr>
              <p:cNvSpPr/>
              <p:nvPr/>
            </p:nvSpPr>
            <p:spPr>
              <a:xfrm>
                <a:off x="4572664" y="4338765"/>
                <a:ext cx="271686" cy="271686"/>
              </a:xfrm>
              <a:custGeom>
                <a:avLst/>
                <a:gdLst>
                  <a:gd name="connsiteX0" fmla="*/ 271687 w 271686"/>
                  <a:gd name="connsiteY0" fmla="*/ 135844 h 271686"/>
                  <a:gd name="connsiteX1" fmla="*/ 135844 w 271686"/>
                  <a:gd name="connsiteY1" fmla="*/ 271687 h 271686"/>
                  <a:gd name="connsiteX2" fmla="*/ 0 w 271686"/>
                  <a:gd name="connsiteY2" fmla="*/ 135844 h 271686"/>
                  <a:gd name="connsiteX3" fmla="*/ 135844 w 271686"/>
                  <a:gd name="connsiteY3" fmla="*/ 0 h 271686"/>
                  <a:gd name="connsiteX4" fmla="*/ 271687 w 271686"/>
                  <a:gd name="connsiteY4" fmla="*/ 135844 h 271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1686" h="271686">
                    <a:moveTo>
                      <a:pt x="271687" y="135844"/>
                    </a:moveTo>
                    <a:cubicBezTo>
                      <a:pt x="271687" y="210868"/>
                      <a:pt x="210868" y="271687"/>
                      <a:pt x="135844" y="271687"/>
                    </a:cubicBezTo>
                    <a:cubicBezTo>
                      <a:pt x="60819" y="271687"/>
                      <a:pt x="0" y="210868"/>
                      <a:pt x="0" y="135844"/>
                    </a:cubicBezTo>
                    <a:cubicBezTo>
                      <a:pt x="0" y="60819"/>
                      <a:pt x="60819" y="0"/>
                      <a:pt x="135844" y="0"/>
                    </a:cubicBezTo>
                    <a:cubicBezTo>
                      <a:pt x="210868" y="0"/>
                      <a:pt x="271687" y="60819"/>
                      <a:pt x="271687" y="1358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4" name="Forme libre : forme 70">
                <a:extLst>
                  <a:ext uri="{FF2B5EF4-FFF2-40B4-BE49-F238E27FC236}">
                    <a16:creationId xmlns:a16="http://schemas.microsoft.com/office/drawing/2014/main" id="{07D03F8B-1A4A-4E55-8837-F46C0EB68517}"/>
                  </a:ext>
                </a:extLst>
              </p:cNvPr>
              <p:cNvSpPr/>
              <p:nvPr/>
            </p:nvSpPr>
            <p:spPr>
              <a:xfrm>
                <a:off x="4739526" y="3321900"/>
                <a:ext cx="396536" cy="534229"/>
              </a:xfrm>
              <a:custGeom>
                <a:avLst/>
                <a:gdLst>
                  <a:gd name="connsiteX0" fmla="*/ 98207 w 396536"/>
                  <a:gd name="connsiteY0" fmla="*/ -222 h 534229"/>
                  <a:gd name="connsiteX1" fmla="*/ 385649 w 396536"/>
                  <a:gd name="connsiteY1" fmla="*/ 464012 h 534229"/>
                  <a:gd name="connsiteX2" fmla="*/ -242 w 396536"/>
                  <a:gd name="connsiteY2" fmla="*/ 10383 h 534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6536" h="534229">
                    <a:moveTo>
                      <a:pt x="98207" y="-222"/>
                    </a:moveTo>
                    <a:cubicBezTo>
                      <a:pt x="192305" y="23195"/>
                      <a:pt x="451732" y="165659"/>
                      <a:pt x="385649" y="464012"/>
                    </a:cubicBezTo>
                    <a:cubicBezTo>
                      <a:pt x="319566" y="762365"/>
                      <a:pt x="-242" y="10383"/>
                      <a:pt x="-242" y="10383"/>
                    </a:cubicBezTo>
                    <a:close/>
                  </a:path>
                </a:pathLst>
              </a:custGeom>
              <a:solidFill>
                <a:srgbClr val="1760B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5" name="Forme libre : forme 71">
                <a:extLst>
                  <a:ext uri="{FF2B5EF4-FFF2-40B4-BE49-F238E27FC236}">
                    <a16:creationId xmlns:a16="http://schemas.microsoft.com/office/drawing/2014/main" id="{9F0D80C8-83F4-455A-ADE4-E9B90344A158}"/>
                  </a:ext>
                </a:extLst>
              </p:cNvPr>
              <p:cNvSpPr/>
              <p:nvPr/>
            </p:nvSpPr>
            <p:spPr>
              <a:xfrm>
                <a:off x="4215984" y="3280706"/>
                <a:ext cx="410808" cy="551652"/>
              </a:xfrm>
              <a:custGeom>
                <a:avLst/>
                <a:gdLst>
                  <a:gd name="connsiteX0" fmla="*/ 274539 w 410808"/>
                  <a:gd name="connsiteY0" fmla="*/ -222 h 551652"/>
                  <a:gd name="connsiteX1" fmla="*/ 4814 w 410808"/>
                  <a:gd name="connsiteY1" fmla="*/ 488533 h 551652"/>
                  <a:gd name="connsiteX2" fmla="*/ 410566 w 410808"/>
                  <a:gd name="connsiteY2" fmla="*/ 60834 h 551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0808" h="551652">
                    <a:moveTo>
                      <a:pt x="274539" y="-222"/>
                    </a:moveTo>
                    <a:cubicBezTo>
                      <a:pt x="175721" y="37969"/>
                      <a:pt x="-35522" y="216233"/>
                      <a:pt x="4814" y="488533"/>
                    </a:cubicBezTo>
                    <a:cubicBezTo>
                      <a:pt x="45150" y="760833"/>
                      <a:pt x="410566" y="60834"/>
                      <a:pt x="410566" y="60834"/>
                    </a:cubicBezTo>
                    <a:close/>
                  </a:path>
                </a:pathLst>
              </a:custGeom>
              <a:solidFill>
                <a:srgbClr val="1760B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6" name="Forme libre : forme 72">
                <a:extLst>
                  <a:ext uri="{FF2B5EF4-FFF2-40B4-BE49-F238E27FC236}">
                    <a16:creationId xmlns:a16="http://schemas.microsoft.com/office/drawing/2014/main" id="{3FE2D527-0668-4980-9705-CF22801F14D6}"/>
                  </a:ext>
                </a:extLst>
              </p:cNvPr>
              <p:cNvSpPr/>
              <p:nvPr/>
            </p:nvSpPr>
            <p:spPr>
              <a:xfrm>
                <a:off x="4248074" y="3396197"/>
                <a:ext cx="44382" cy="67737"/>
              </a:xfrm>
              <a:custGeom>
                <a:avLst/>
                <a:gdLst>
                  <a:gd name="connsiteX0" fmla="*/ 42053 w 44382"/>
                  <a:gd name="connsiteY0" fmla="*/ 67738 h 67737"/>
                  <a:gd name="connsiteX1" fmla="*/ 0 w 44382"/>
                  <a:gd name="connsiteY1" fmla="*/ 53393 h 67737"/>
                  <a:gd name="connsiteX2" fmla="*/ 35432 w 44382"/>
                  <a:gd name="connsiteY2" fmla="*/ 52596 h 67737"/>
                  <a:gd name="connsiteX3" fmla="*/ 39601 w 44382"/>
                  <a:gd name="connsiteY3" fmla="*/ 0 h 67737"/>
                  <a:gd name="connsiteX4" fmla="*/ 44382 w 44382"/>
                  <a:gd name="connsiteY4" fmla="*/ 38007 h 67737"/>
                  <a:gd name="connsiteX5" fmla="*/ 42053 w 44382"/>
                  <a:gd name="connsiteY5" fmla="*/ 67738 h 67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382" h="67737">
                    <a:moveTo>
                      <a:pt x="42053" y="67738"/>
                    </a:moveTo>
                    <a:lnTo>
                      <a:pt x="0" y="53393"/>
                    </a:lnTo>
                    <a:lnTo>
                      <a:pt x="35432" y="52596"/>
                    </a:lnTo>
                    <a:lnTo>
                      <a:pt x="39601" y="0"/>
                    </a:lnTo>
                    <a:lnTo>
                      <a:pt x="44382" y="38007"/>
                    </a:lnTo>
                    <a:lnTo>
                      <a:pt x="42053" y="67738"/>
                    </a:lnTo>
                    <a:close/>
                  </a:path>
                </a:pathLst>
              </a:custGeom>
              <a:solidFill>
                <a:srgbClr val="1760B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7" name="Forme libre : forme 73">
                <a:extLst>
                  <a:ext uri="{FF2B5EF4-FFF2-40B4-BE49-F238E27FC236}">
                    <a16:creationId xmlns:a16="http://schemas.microsoft.com/office/drawing/2014/main" id="{E4BD815B-2D3E-45E6-AB69-F5FEA16079BB}"/>
                  </a:ext>
                </a:extLst>
              </p:cNvPr>
              <p:cNvSpPr/>
              <p:nvPr/>
            </p:nvSpPr>
            <p:spPr>
              <a:xfrm>
                <a:off x="4216137" y="3321655"/>
                <a:ext cx="917433" cy="781222"/>
              </a:xfrm>
              <a:custGeom>
                <a:avLst/>
                <a:gdLst>
                  <a:gd name="connsiteX0" fmla="*/ 917434 w 917433"/>
                  <a:gd name="connsiteY0" fmla="*/ 390611 h 781222"/>
                  <a:gd name="connsiteX1" fmla="*/ 458717 w 917433"/>
                  <a:gd name="connsiteY1" fmla="*/ 781223 h 781222"/>
                  <a:gd name="connsiteX2" fmla="*/ 0 w 917433"/>
                  <a:gd name="connsiteY2" fmla="*/ 390611 h 781222"/>
                  <a:gd name="connsiteX3" fmla="*/ 458717 w 917433"/>
                  <a:gd name="connsiteY3" fmla="*/ 0 h 781222"/>
                  <a:gd name="connsiteX4" fmla="*/ 917434 w 917433"/>
                  <a:gd name="connsiteY4" fmla="*/ 390611 h 781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7433" h="781222">
                    <a:moveTo>
                      <a:pt x="917434" y="390611"/>
                    </a:moveTo>
                    <a:cubicBezTo>
                      <a:pt x="917434" y="606340"/>
                      <a:pt x="712060" y="781223"/>
                      <a:pt x="458717" y="781223"/>
                    </a:cubicBezTo>
                    <a:cubicBezTo>
                      <a:pt x="205375" y="781223"/>
                      <a:pt x="0" y="606340"/>
                      <a:pt x="0" y="390611"/>
                    </a:cubicBezTo>
                    <a:cubicBezTo>
                      <a:pt x="0" y="174883"/>
                      <a:pt x="205375" y="0"/>
                      <a:pt x="458717" y="0"/>
                    </a:cubicBezTo>
                    <a:cubicBezTo>
                      <a:pt x="712059" y="0"/>
                      <a:pt x="917434" y="174883"/>
                      <a:pt x="917434" y="390611"/>
                    </a:cubicBezTo>
                    <a:close/>
                  </a:path>
                </a:pathLst>
              </a:custGeom>
              <a:solidFill>
                <a:srgbClr val="F2BC7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8" name="Forme libre : forme 74">
                <a:extLst>
                  <a:ext uri="{FF2B5EF4-FFF2-40B4-BE49-F238E27FC236}">
                    <a16:creationId xmlns:a16="http://schemas.microsoft.com/office/drawing/2014/main" id="{63C92556-EFD6-466D-AED3-24AE76A4511A}"/>
                  </a:ext>
                </a:extLst>
              </p:cNvPr>
              <p:cNvSpPr/>
              <p:nvPr/>
            </p:nvSpPr>
            <p:spPr>
              <a:xfrm>
                <a:off x="4129461" y="3762179"/>
                <a:ext cx="150612" cy="153017"/>
              </a:xfrm>
              <a:custGeom>
                <a:avLst/>
                <a:gdLst>
                  <a:gd name="connsiteX0" fmla="*/ 91337 w 150612"/>
                  <a:gd name="connsiteY0" fmla="*/ 6998 h 153017"/>
                  <a:gd name="connsiteX1" fmla="*/ 15079 w 150612"/>
                  <a:gd name="connsiteY1" fmla="*/ 108145 h 153017"/>
                  <a:gd name="connsiteX2" fmla="*/ 150370 w 150612"/>
                  <a:gd name="connsiteY2" fmla="*/ 148788 h 153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0612" h="153017">
                    <a:moveTo>
                      <a:pt x="91337" y="6998"/>
                    </a:moveTo>
                    <a:cubicBezTo>
                      <a:pt x="44993" y="-22672"/>
                      <a:pt x="-33533" y="44637"/>
                      <a:pt x="15079" y="108145"/>
                    </a:cubicBezTo>
                    <a:cubicBezTo>
                      <a:pt x="63691" y="171653"/>
                      <a:pt x="150370" y="148788"/>
                      <a:pt x="150370" y="148788"/>
                    </a:cubicBezTo>
                    <a:close/>
                  </a:path>
                </a:pathLst>
              </a:custGeom>
              <a:solidFill>
                <a:srgbClr val="F2BC7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9" name="Forme libre : forme 75">
                <a:extLst>
                  <a:ext uri="{FF2B5EF4-FFF2-40B4-BE49-F238E27FC236}">
                    <a16:creationId xmlns:a16="http://schemas.microsoft.com/office/drawing/2014/main" id="{32EA992F-1F47-4731-B835-BF20399197E6}"/>
                  </a:ext>
                </a:extLst>
              </p:cNvPr>
              <p:cNvSpPr/>
              <p:nvPr/>
            </p:nvSpPr>
            <p:spPr>
              <a:xfrm>
                <a:off x="5020338" y="3776908"/>
                <a:ext cx="164704" cy="148581"/>
              </a:xfrm>
              <a:custGeom>
                <a:avLst/>
                <a:gdLst>
                  <a:gd name="connsiteX0" fmla="*/ 104837 w 164704"/>
                  <a:gd name="connsiteY0" fmla="*/ 8698 h 148581"/>
                  <a:gd name="connsiteX1" fmla="*/ 152039 w 164704"/>
                  <a:gd name="connsiteY1" fmla="*/ 100956 h 148581"/>
                  <a:gd name="connsiteX2" fmla="*/ 6265 w 164704"/>
                  <a:gd name="connsiteY2" fmla="*/ 138166 h 148581"/>
                  <a:gd name="connsiteX3" fmla="*/ 104837 w 164704"/>
                  <a:gd name="connsiteY3" fmla="*/ 8698 h 148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4704" h="148581">
                    <a:moveTo>
                      <a:pt x="104837" y="8698"/>
                    </a:moveTo>
                    <a:cubicBezTo>
                      <a:pt x="144561" y="-26121"/>
                      <a:pt x="185694" y="48667"/>
                      <a:pt x="152039" y="100956"/>
                    </a:cubicBezTo>
                    <a:cubicBezTo>
                      <a:pt x="118385" y="153247"/>
                      <a:pt x="43659" y="156618"/>
                      <a:pt x="6265" y="138166"/>
                    </a:cubicBezTo>
                    <a:cubicBezTo>
                      <a:pt x="-31129" y="119715"/>
                      <a:pt x="104837" y="8698"/>
                      <a:pt x="104837" y="8698"/>
                    </a:cubicBezTo>
                    <a:close/>
                  </a:path>
                </a:pathLst>
              </a:custGeom>
              <a:solidFill>
                <a:srgbClr val="F2BC7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0" name="Forme libre : forme 76">
                <a:extLst>
                  <a:ext uri="{FF2B5EF4-FFF2-40B4-BE49-F238E27FC236}">
                    <a16:creationId xmlns:a16="http://schemas.microsoft.com/office/drawing/2014/main" id="{1A02FB09-B376-496B-A74B-838FACE58DBF}"/>
                  </a:ext>
                </a:extLst>
              </p:cNvPr>
              <p:cNvSpPr/>
              <p:nvPr/>
            </p:nvSpPr>
            <p:spPr>
              <a:xfrm>
                <a:off x="4176297" y="3805537"/>
                <a:ext cx="32953" cy="65779"/>
              </a:xfrm>
              <a:custGeom>
                <a:avLst/>
                <a:gdLst>
                  <a:gd name="connsiteX0" fmla="*/ 32547 w 32953"/>
                  <a:gd name="connsiteY0" fmla="*/ 45478 h 65779"/>
                  <a:gd name="connsiteX1" fmla="*/ 14157 w 32953"/>
                  <a:gd name="connsiteY1" fmla="*/ 19364 h 65779"/>
                  <a:gd name="connsiteX2" fmla="*/ 12011 w 32953"/>
                  <a:gd name="connsiteY2" fmla="*/ 18260 h 65779"/>
                  <a:gd name="connsiteX3" fmla="*/ 21391 w 32953"/>
                  <a:gd name="connsiteY3" fmla="*/ 10597 h 65779"/>
                  <a:gd name="connsiteX4" fmla="*/ 23291 w 32953"/>
                  <a:gd name="connsiteY4" fmla="*/ 9126 h 65779"/>
                  <a:gd name="connsiteX5" fmla="*/ 25743 w 32953"/>
                  <a:gd name="connsiteY5" fmla="*/ 5877 h 65779"/>
                  <a:gd name="connsiteX6" fmla="*/ 25743 w 32953"/>
                  <a:gd name="connsiteY6" fmla="*/ 1770 h 65779"/>
                  <a:gd name="connsiteX7" fmla="*/ 19613 w 32953"/>
                  <a:gd name="connsiteY7" fmla="*/ -8 h 65779"/>
                  <a:gd name="connsiteX8" fmla="*/ 4901 w 32953"/>
                  <a:gd name="connsiteY8" fmla="*/ 14091 h 65779"/>
                  <a:gd name="connsiteX9" fmla="*/ 119 w 32953"/>
                  <a:gd name="connsiteY9" fmla="*/ 31440 h 65779"/>
                  <a:gd name="connsiteX10" fmla="*/ 5636 w 32953"/>
                  <a:gd name="connsiteY10" fmla="*/ 65094 h 65779"/>
                  <a:gd name="connsiteX11" fmla="*/ 6488 w 32953"/>
                  <a:gd name="connsiteY11" fmla="*/ 65523 h 65779"/>
                  <a:gd name="connsiteX12" fmla="*/ 6494 w 32953"/>
                  <a:gd name="connsiteY12" fmla="*/ 65523 h 65779"/>
                  <a:gd name="connsiteX13" fmla="*/ 6924 w 32953"/>
                  <a:gd name="connsiteY13" fmla="*/ 64604 h 65779"/>
                  <a:gd name="connsiteX14" fmla="*/ 6310 w 32953"/>
                  <a:gd name="connsiteY14" fmla="*/ 32543 h 65779"/>
                  <a:gd name="connsiteX15" fmla="*/ 7904 w 32953"/>
                  <a:gd name="connsiteY15" fmla="*/ 28007 h 65779"/>
                  <a:gd name="connsiteX16" fmla="*/ 32425 w 32953"/>
                  <a:gd name="connsiteY16" fmla="*/ 46888 h 65779"/>
                  <a:gd name="connsiteX17" fmla="*/ 32547 w 32953"/>
                  <a:gd name="connsiteY17" fmla="*/ 45478 h 65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2953" h="65779">
                    <a:moveTo>
                      <a:pt x="32547" y="45478"/>
                    </a:moveTo>
                    <a:cubicBezTo>
                      <a:pt x="24082" y="38680"/>
                      <a:pt x="17706" y="29625"/>
                      <a:pt x="14157" y="19364"/>
                    </a:cubicBezTo>
                    <a:cubicBezTo>
                      <a:pt x="14157" y="18628"/>
                      <a:pt x="13176" y="18321"/>
                      <a:pt x="12011" y="18260"/>
                    </a:cubicBezTo>
                    <a:cubicBezTo>
                      <a:pt x="14114" y="14656"/>
                      <a:pt x="17443" y="11934"/>
                      <a:pt x="21391" y="10597"/>
                    </a:cubicBezTo>
                    <a:cubicBezTo>
                      <a:pt x="22126" y="10597"/>
                      <a:pt x="22555" y="9862"/>
                      <a:pt x="23291" y="9126"/>
                    </a:cubicBezTo>
                    <a:cubicBezTo>
                      <a:pt x="24260" y="8164"/>
                      <a:pt x="25087" y="7073"/>
                      <a:pt x="25743" y="5877"/>
                    </a:cubicBezTo>
                    <a:cubicBezTo>
                      <a:pt x="26650" y="4657"/>
                      <a:pt x="26650" y="2990"/>
                      <a:pt x="25743" y="1770"/>
                    </a:cubicBezTo>
                    <a:cubicBezTo>
                      <a:pt x="24192" y="78"/>
                      <a:pt x="21826" y="-609"/>
                      <a:pt x="19613" y="-8"/>
                    </a:cubicBezTo>
                    <a:cubicBezTo>
                      <a:pt x="12992" y="2493"/>
                      <a:pt x="7684" y="7588"/>
                      <a:pt x="4901" y="14091"/>
                    </a:cubicBezTo>
                    <a:cubicBezTo>
                      <a:pt x="2369" y="19572"/>
                      <a:pt x="750" y="25432"/>
                      <a:pt x="119" y="31440"/>
                    </a:cubicBezTo>
                    <a:cubicBezTo>
                      <a:pt x="-1107" y="42952"/>
                      <a:pt x="799" y="54575"/>
                      <a:pt x="5636" y="65094"/>
                    </a:cubicBezTo>
                    <a:cubicBezTo>
                      <a:pt x="5753" y="65450"/>
                      <a:pt x="6133" y="65640"/>
                      <a:pt x="6488" y="65523"/>
                    </a:cubicBezTo>
                    <a:cubicBezTo>
                      <a:pt x="6488" y="65523"/>
                      <a:pt x="6494" y="65523"/>
                      <a:pt x="6494" y="65523"/>
                    </a:cubicBezTo>
                    <a:cubicBezTo>
                      <a:pt x="6862" y="65382"/>
                      <a:pt x="7046" y="64978"/>
                      <a:pt x="6924" y="64604"/>
                    </a:cubicBezTo>
                    <a:cubicBezTo>
                      <a:pt x="3687" y="54189"/>
                      <a:pt x="3478" y="43075"/>
                      <a:pt x="6310" y="32543"/>
                    </a:cubicBezTo>
                    <a:cubicBezTo>
                      <a:pt x="6801" y="31011"/>
                      <a:pt x="7291" y="29539"/>
                      <a:pt x="7904" y="28007"/>
                    </a:cubicBezTo>
                    <a:cubicBezTo>
                      <a:pt x="14341" y="36282"/>
                      <a:pt x="22776" y="42780"/>
                      <a:pt x="32425" y="46888"/>
                    </a:cubicBezTo>
                    <a:cubicBezTo>
                      <a:pt x="32425" y="46888"/>
                      <a:pt x="32977" y="45784"/>
                      <a:pt x="32547" y="45478"/>
                    </a:cubicBezTo>
                    <a:close/>
                  </a:path>
                </a:pathLst>
              </a:custGeom>
              <a:solidFill>
                <a:srgbClr val="E2AB6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1" name="Forme libre : forme 77">
                <a:extLst>
                  <a:ext uri="{FF2B5EF4-FFF2-40B4-BE49-F238E27FC236}">
                    <a16:creationId xmlns:a16="http://schemas.microsoft.com/office/drawing/2014/main" id="{E937871D-50E0-4709-9CCF-34124022AC8E}"/>
                  </a:ext>
                </a:extLst>
              </p:cNvPr>
              <p:cNvSpPr/>
              <p:nvPr/>
            </p:nvSpPr>
            <p:spPr>
              <a:xfrm>
                <a:off x="5125850" y="3805905"/>
                <a:ext cx="33279" cy="65782"/>
              </a:xfrm>
              <a:custGeom>
                <a:avLst/>
                <a:gdLst>
                  <a:gd name="connsiteX0" fmla="*/ 305 w 33279"/>
                  <a:gd name="connsiteY0" fmla="*/ 46888 h 65782"/>
                  <a:gd name="connsiteX1" fmla="*/ 24826 w 33279"/>
                  <a:gd name="connsiteY1" fmla="*/ 28068 h 65782"/>
                  <a:gd name="connsiteX2" fmla="*/ 26420 w 33279"/>
                  <a:gd name="connsiteY2" fmla="*/ 32604 h 65782"/>
                  <a:gd name="connsiteX3" fmla="*/ 25807 w 33279"/>
                  <a:gd name="connsiteY3" fmla="*/ 64665 h 65782"/>
                  <a:gd name="connsiteX4" fmla="*/ 26229 w 33279"/>
                  <a:gd name="connsiteY4" fmla="*/ 65523 h 65782"/>
                  <a:gd name="connsiteX5" fmla="*/ 26236 w 33279"/>
                  <a:gd name="connsiteY5" fmla="*/ 65523 h 65782"/>
                  <a:gd name="connsiteX6" fmla="*/ 27155 w 33279"/>
                  <a:gd name="connsiteY6" fmla="*/ 65094 h 65782"/>
                  <a:gd name="connsiteX7" fmla="*/ 32672 w 33279"/>
                  <a:gd name="connsiteY7" fmla="*/ 31440 h 65782"/>
                  <a:gd name="connsiteX8" fmla="*/ 27830 w 33279"/>
                  <a:gd name="connsiteY8" fmla="*/ 14153 h 65782"/>
                  <a:gd name="connsiteX9" fmla="*/ 13117 w 33279"/>
                  <a:gd name="connsiteY9" fmla="*/ -8 h 65782"/>
                  <a:gd name="connsiteX10" fmla="*/ 6987 w 33279"/>
                  <a:gd name="connsiteY10" fmla="*/ 1770 h 65782"/>
                  <a:gd name="connsiteX11" fmla="*/ 6987 w 33279"/>
                  <a:gd name="connsiteY11" fmla="*/ 5938 h 65782"/>
                  <a:gd name="connsiteX12" fmla="*/ 9439 w 33279"/>
                  <a:gd name="connsiteY12" fmla="*/ 9126 h 65782"/>
                  <a:gd name="connsiteX13" fmla="*/ 11401 w 33279"/>
                  <a:gd name="connsiteY13" fmla="*/ 10597 h 65782"/>
                  <a:gd name="connsiteX14" fmla="*/ 20412 w 33279"/>
                  <a:gd name="connsiteY14" fmla="*/ 18444 h 65782"/>
                  <a:gd name="connsiteX15" fmla="*/ 18205 w 33279"/>
                  <a:gd name="connsiteY15" fmla="*/ 19486 h 65782"/>
                  <a:gd name="connsiteX16" fmla="*/ -185 w 33279"/>
                  <a:gd name="connsiteY16" fmla="*/ 45600 h 65782"/>
                  <a:gd name="connsiteX17" fmla="*/ 305 w 33279"/>
                  <a:gd name="connsiteY17" fmla="*/ 46888 h 65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3279" h="65782">
                    <a:moveTo>
                      <a:pt x="305" y="46888"/>
                    </a:moveTo>
                    <a:cubicBezTo>
                      <a:pt x="9973" y="42842"/>
                      <a:pt x="18420" y="36356"/>
                      <a:pt x="24826" y="28068"/>
                    </a:cubicBezTo>
                    <a:cubicBezTo>
                      <a:pt x="25439" y="29552"/>
                      <a:pt x="25972" y="31066"/>
                      <a:pt x="26420" y="32604"/>
                    </a:cubicBezTo>
                    <a:cubicBezTo>
                      <a:pt x="29283" y="43130"/>
                      <a:pt x="29068" y="54256"/>
                      <a:pt x="25807" y="64665"/>
                    </a:cubicBezTo>
                    <a:cubicBezTo>
                      <a:pt x="25684" y="65014"/>
                      <a:pt x="25874" y="65400"/>
                      <a:pt x="26229" y="65523"/>
                    </a:cubicBezTo>
                    <a:cubicBezTo>
                      <a:pt x="26229" y="65523"/>
                      <a:pt x="26236" y="65523"/>
                      <a:pt x="26236" y="65523"/>
                    </a:cubicBezTo>
                    <a:cubicBezTo>
                      <a:pt x="26610" y="65646"/>
                      <a:pt x="27014" y="65462"/>
                      <a:pt x="27155" y="65094"/>
                    </a:cubicBezTo>
                    <a:cubicBezTo>
                      <a:pt x="31998" y="54581"/>
                      <a:pt x="33904" y="42952"/>
                      <a:pt x="32672" y="31440"/>
                    </a:cubicBezTo>
                    <a:cubicBezTo>
                      <a:pt x="32053" y="25445"/>
                      <a:pt x="30417" y="19596"/>
                      <a:pt x="27830" y="14153"/>
                    </a:cubicBezTo>
                    <a:cubicBezTo>
                      <a:pt x="25089" y="7606"/>
                      <a:pt x="19762" y="2481"/>
                      <a:pt x="13117" y="-8"/>
                    </a:cubicBezTo>
                    <a:cubicBezTo>
                      <a:pt x="10904" y="-608"/>
                      <a:pt x="8538" y="78"/>
                      <a:pt x="6987" y="1770"/>
                    </a:cubicBezTo>
                    <a:cubicBezTo>
                      <a:pt x="6123" y="3026"/>
                      <a:pt x="6123" y="4682"/>
                      <a:pt x="6987" y="5938"/>
                    </a:cubicBezTo>
                    <a:cubicBezTo>
                      <a:pt x="7668" y="7103"/>
                      <a:pt x="8489" y="8170"/>
                      <a:pt x="9439" y="9126"/>
                    </a:cubicBezTo>
                    <a:cubicBezTo>
                      <a:pt x="10236" y="9923"/>
                      <a:pt x="10604" y="10597"/>
                      <a:pt x="11401" y="10597"/>
                    </a:cubicBezTo>
                    <a:cubicBezTo>
                      <a:pt x="15214" y="12105"/>
                      <a:pt x="18395" y="14876"/>
                      <a:pt x="20412" y="18444"/>
                    </a:cubicBezTo>
                    <a:cubicBezTo>
                      <a:pt x="19247" y="18444"/>
                      <a:pt x="18205" y="18812"/>
                      <a:pt x="18205" y="19486"/>
                    </a:cubicBezTo>
                    <a:cubicBezTo>
                      <a:pt x="14681" y="29760"/>
                      <a:pt x="8299" y="38820"/>
                      <a:pt x="-185" y="45600"/>
                    </a:cubicBezTo>
                    <a:cubicBezTo>
                      <a:pt x="-430" y="45784"/>
                      <a:pt x="183" y="46888"/>
                      <a:pt x="305" y="46888"/>
                    </a:cubicBezTo>
                    <a:close/>
                  </a:path>
                </a:pathLst>
              </a:custGeom>
              <a:solidFill>
                <a:srgbClr val="E2AB6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2" name="Forme libre : forme 78">
                <a:extLst>
                  <a:ext uri="{FF2B5EF4-FFF2-40B4-BE49-F238E27FC236}">
                    <a16:creationId xmlns:a16="http://schemas.microsoft.com/office/drawing/2014/main" id="{EB4289C6-C51E-4326-A6C9-D6303DC93554}"/>
                  </a:ext>
                </a:extLst>
              </p:cNvPr>
              <p:cNvSpPr/>
              <p:nvPr/>
            </p:nvSpPr>
            <p:spPr>
              <a:xfrm>
                <a:off x="4490766" y="3163008"/>
                <a:ext cx="444433" cy="221861"/>
              </a:xfrm>
              <a:custGeom>
                <a:avLst/>
                <a:gdLst>
                  <a:gd name="connsiteX0" fmla="*/ -242 w 444433"/>
                  <a:gd name="connsiteY0" fmla="*/ 117477 h 221861"/>
                  <a:gd name="connsiteX1" fmla="*/ 249253 w 444433"/>
                  <a:gd name="connsiteY1" fmla="*/ 214762 h 221861"/>
                  <a:gd name="connsiteX2" fmla="*/ 444191 w 444433"/>
                  <a:gd name="connsiteY2" fmla="*/ 43854 h 221861"/>
                  <a:gd name="connsiteX3" fmla="*/ 354140 w 444433"/>
                  <a:gd name="connsiteY3" fmla="*/ 90443 h 221861"/>
                  <a:gd name="connsiteX4" fmla="*/ 392453 w 444433"/>
                  <a:gd name="connsiteY4" fmla="*/ -222 h 221861"/>
                  <a:gd name="connsiteX5" fmla="*/ 259552 w 444433"/>
                  <a:gd name="connsiteY5" fmla="*/ 83025 h 221861"/>
                  <a:gd name="connsiteX6" fmla="*/ -242 w 444433"/>
                  <a:gd name="connsiteY6" fmla="*/ 117477 h 221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4433" h="221861">
                    <a:moveTo>
                      <a:pt x="-242" y="117477"/>
                    </a:moveTo>
                    <a:cubicBezTo>
                      <a:pt x="24278" y="171790"/>
                      <a:pt x="100659" y="244431"/>
                      <a:pt x="249253" y="214762"/>
                    </a:cubicBezTo>
                    <a:cubicBezTo>
                      <a:pt x="397847" y="185092"/>
                      <a:pt x="433157" y="82841"/>
                      <a:pt x="444191" y="43854"/>
                    </a:cubicBezTo>
                    <a:cubicBezTo>
                      <a:pt x="414828" y="62244"/>
                      <a:pt x="390062" y="79470"/>
                      <a:pt x="354140" y="90443"/>
                    </a:cubicBezTo>
                    <a:cubicBezTo>
                      <a:pt x="381541" y="59792"/>
                      <a:pt x="391472" y="12284"/>
                      <a:pt x="392453" y="-222"/>
                    </a:cubicBezTo>
                    <a:cubicBezTo>
                      <a:pt x="365051" y="30429"/>
                      <a:pt x="317420" y="85968"/>
                      <a:pt x="259552" y="83025"/>
                    </a:cubicBezTo>
                    <a:cubicBezTo>
                      <a:pt x="201683" y="80083"/>
                      <a:pt x="87173" y="72849"/>
                      <a:pt x="-242" y="117477"/>
                    </a:cubicBezTo>
                    <a:close/>
                  </a:path>
                </a:pathLst>
              </a:custGeom>
              <a:solidFill>
                <a:srgbClr val="1760B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3" name="Forme libre : forme 79">
                <a:extLst>
                  <a:ext uri="{FF2B5EF4-FFF2-40B4-BE49-F238E27FC236}">
                    <a16:creationId xmlns:a16="http://schemas.microsoft.com/office/drawing/2014/main" id="{AE48C401-C85F-401C-BB4F-07992BFA5F3C}"/>
                  </a:ext>
                </a:extLst>
              </p:cNvPr>
              <p:cNvSpPr/>
              <p:nvPr/>
            </p:nvSpPr>
            <p:spPr>
              <a:xfrm>
                <a:off x="4719356" y="3444924"/>
                <a:ext cx="95081" cy="396905"/>
              </a:xfrm>
              <a:custGeom>
                <a:avLst/>
                <a:gdLst>
                  <a:gd name="connsiteX0" fmla="*/ 94776 w 95081"/>
                  <a:gd name="connsiteY0" fmla="*/ 322905 h 396905"/>
                  <a:gd name="connsiteX1" fmla="*/ 88217 w 95081"/>
                  <a:gd name="connsiteY1" fmla="*/ 300591 h 396905"/>
                  <a:gd name="connsiteX2" fmla="*/ 69827 w 95081"/>
                  <a:gd name="connsiteY2" fmla="*/ 285695 h 396905"/>
                  <a:gd name="connsiteX3" fmla="*/ 47452 w 95081"/>
                  <a:gd name="connsiteY3" fmla="*/ 282384 h 396905"/>
                  <a:gd name="connsiteX4" fmla="*/ 10671 w 95081"/>
                  <a:gd name="connsiteY4" fmla="*/ 289863 h 396905"/>
                  <a:gd name="connsiteX5" fmla="*/ 1231 w 95081"/>
                  <a:gd name="connsiteY5" fmla="*/ 4813 h 396905"/>
                  <a:gd name="connsiteX6" fmla="*/ -241 w 95081"/>
                  <a:gd name="connsiteY6" fmla="*/ 4813 h 396905"/>
                  <a:gd name="connsiteX7" fmla="*/ 2763 w 95081"/>
                  <a:gd name="connsiteY7" fmla="*/ 295503 h 396905"/>
                  <a:gd name="connsiteX8" fmla="*/ 2763 w 95081"/>
                  <a:gd name="connsiteY8" fmla="*/ 301143 h 396905"/>
                  <a:gd name="connsiteX9" fmla="*/ 8280 w 95081"/>
                  <a:gd name="connsiteY9" fmla="*/ 299120 h 396905"/>
                  <a:gd name="connsiteX10" fmla="*/ 47697 w 95081"/>
                  <a:gd name="connsiteY10" fmla="*/ 291335 h 396905"/>
                  <a:gd name="connsiteX11" fmla="*/ 79941 w 95081"/>
                  <a:gd name="connsiteY11" fmla="*/ 305679 h 396905"/>
                  <a:gd name="connsiteX12" fmla="*/ 84600 w 95081"/>
                  <a:gd name="connsiteY12" fmla="*/ 323334 h 396905"/>
                  <a:gd name="connsiteX13" fmla="*/ 83987 w 95081"/>
                  <a:gd name="connsiteY13" fmla="*/ 332590 h 396905"/>
                  <a:gd name="connsiteX14" fmla="*/ 81106 w 95081"/>
                  <a:gd name="connsiteY14" fmla="*/ 341479 h 396905"/>
                  <a:gd name="connsiteX15" fmla="*/ 56157 w 95081"/>
                  <a:gd name="connsiteY15" fmla="*/ 371026 h 396905"/>
                  <a:gd name="connsiteX16" fmla="*/ 33046 w 95081"/>
                  <a:gd name="connsiteY16" fmla="*/ 387700 h 396905"/>
                  <a:gd name="connsiteX17" fmla="*/ 25996 w 95081"/>
                  <a:gd name="connsiteY17" fmla="*/ 395547 h 396905"/>
                  <a:gd name="connsiteX18" fmla="*/ 36724 w 95081"/>
                  <a:gd name="connsiteY18" fmla="*/ 394934 h 396905"/>
                  <a:gd name="connsiteX19" fmla="*/ 63206 w 95081"/>
                  <a:gd name="connsiteY19" fmla="*/ 380037 h 396905"/>
                  <a:gd name="connsiteX20" fmla="*/ 90976 w 95081"/>
                  <a:gd name="connsiteY20" fmla="*/ 345586 h 396905"/>
                  <a:gd name="connsiteX21" fmla="*/ 94347 w 95081"/>
                  <a:gd name="connsiteY21" fmla="*/ 334490 h 396905"/>
                  <a:gd name="connsiteX22" fmla="*/ 94776 w 95081"/>
                  <a:gd name="connsiteY22" fmla="*/ 322905 h 396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5081" h="396905">
                    <a:moveTo>
                      <a:pt x="94776" y="322905"/>
                    </a:moveTo>
                    <a:cubicBezTo>
                      <a:pt x="94519" y="315033"/>
                      <a:pt x="92263" y="307352"/>
                      <a:pt x="88217" y="300591"/>
                    </a:cubicBezTo>
                    <a:cubicBezTo>
                      <a:pt x="83926" y="293713"/>
                      <a:pt x="77446" y="288466"/>
                      <a:pt x="69827" y="285695"/>
                    </a:cubicBezTo>
                    <a:cubicBezTo>
                      <a:pt x="62642" y="283194"/>
                      <a:pt x="55053" y="282072"/>
                      <a:pt x="47452" y="282384"/>
                    </a:cubicBezTo>
                    <a:cubicBezTo>
                      <a:pt x="34885" y="283022"/>
                      <a:pt x="22490" y="285542"/>
                      <a:pt x="10671" y="289863"/>
                    </a:cubicBezTo>
                    <a:cubicBezTo>
                      <a:pt x="7526" y="194846"/>
                      <a:pt x="4375" y="99830"/>
                      <a:pt x="1231" y="4813"/>
                    </a:cubicBezTo>
                    <a:cubicBezTo>
                      <a:pt x="1231" y="-1931"/>
                      <a:pt x="-302" y="-1869"/>
                      <a:pt x="-241" y="4813"/>
                    </a:cubicBezTo>
                    <a:cubicBezTo>
                      <a:pt x="740" y="101669"/>
                      <a:pt x="1739" y="198567"/>
                      <a:pt x="2763" y="295503"/>
                    </a:cubicBezTo>
                    <a:lnTo>
                      <a:pt x="2763" y="301143"/>
                    </a:lnTo>
                    <a:lnTo>
                      <a:pt x="8280" y="299120"/>
                    </a:lnTo>
                    <a:cubicBezTo>
                      <a:pt x="20896" y="294363"/>
                      <a:pt x="34217" y="291733"/>
                      <a:pt x="47697" y="291335"/>
                    </a:cubicBezTo>
                    <a:cubicBezTo>
                      <a:pt x="60816" y="291335"/>
                      <a:pt x="74056" y="295135"/>
                      <a:pt x="79941" y="305679"/>
                    </a:cubicBezTo>
                    <a:cubicBezTo>
                      <a:pt x="82933" y="311086"/>
                      <a:pt x="84533" y="317154"/>
                      <a:pt x="84600" y="323334"/>
                    </a:cubicBezTo>
                    <a:cubicBezTo>
                      <a:pt x="84637" y="326429"/>
                      <a:pt x="84435" y="329525"/>
                      <a:pt x="83987" y="332590"/>
                    </a:cubicBezTo>
                    <a:cubicBezTo>
                      <a:pt x="83239" y="335619"/>
                      <a:pt x="82277" y="338592"/>
                      <a:pt x="81106" y="341479"/>
                    </a:cubicBezTo>
                    <a:cubicBezTo>
                      <a:pt x="75393" y="353261"/>
                      <a:pt x="66817" y="363418"/>
                      <a:pt x="56157" y="371026"/>
                    </a:cubicBezTo>
                    <a:cubicBezTo>
                      <a:pt x="46164" y="378566"/>
                      <a:pt x="38195" y="383777"/>
                      <a:pt x="33046" y="387700"/>
                    </a:cubicBezTo>
                    <a:cubicBezTo>
                      <a:pt x="27896" y="391623"/>
                      <a:pt x="25445" y="393830"/>
                      <a:pt x="25996" y="395547"/>
                    </a:cubicBezTo>
                    <a:cubicBezTo>
                      <a:pt x="26548" y="397263"/>
                      <a:pt x="30226" y="397018"/>
                      <a:pt x="36724" y="394934"/>
                    </a:cubicBezTo>
                    <a:cubicBezTo>
                      <a:pt x="46330" y="391500"/>
                      <a:pt x="55286" y="386468"/>
                      <a:pt x="63206" y="380037"/>
                    </a:cubicBezTo>
                    <a:cubicBezTo>
                      <a:pt x="75221" y="371081"/>
                      <a:pt x="84778" y="359232"/>
                      <a:pt x="90976" y="345586"/>
                    </a:cubicBezTo>
                    <a:cubicBezTo>
                      <a:pt x="92373" y="341975"/>
                      <a:pt x="93501" y="338267"/>
                      <a:pt x="94347" y="334490"/>
                    </a:cubicBezTo>
                    <a:cubicBezTo>
                      <a:pt x="94795" y="330647"/>
                      <a:pt x="94936" y="326773"/>
                      <a:pt x="94776" y="322905"/>
                    </a:cubicBezTo>
                    <a:close/>
                  </a:path>
                </a:pathLst>
              </a:custGeom>
              <a:solidFill>
                <a:srgbClr val="E2AB6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4" name="Forme libre : forme 80">
                <a:extLst>
                  <a:ext uri="{FF2B5EF4-FFF2-40B4-BE49-F238E27FC236}">
                    <a16:creationId xmlns:a16="http://schemas.microsoft.com/office/drawing/2014/main" id="{CB233288-001A-41E1-8675-E602A569B969}"/>
                  </a:ext>
                </a:extLst>
              </p:cNvPr>
              <p:cNvSpPr/>
              <p:nvPr/>
            </p:nvSpPr>
            <p:spPr>
              <a:xfrm>
                <a:off x="4384194" y="3424431"/>
                <a:ext cx="182701" cy="154980"/>
              </a:xfrm>
              <a:custGeom>
                <a:avLst/>
                <a:gdLst>
                  <a:gd name="connsiteX0" fmla="*/ 158251 w 182701"/>
                  <a:gd name="connsiteY0" fmla="*/ 2379 h 154980"/>
                  <a:gd name="connsiteX1" fmla="*/ 134711 w 182701"/>
                  <a:gd name="connsiteY1" fmla="*/ 118851 h 154980"/>
                  <a:gd name="connsiteX2" fmla="*/ 1443 w 182701"/>
                  <a:gd name="connsiteY2" fmla="*/ 124368 h 154980"/>
                  <a:gd name="connsiteX3" fmla="*/ 158251 w 182701"/>
                  <a:gd name="connsiteY3" fmla="*/ 2379 h 154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2701" h="154980">
                    <a:moveTo>
                      <a:pt x="158251" y="2379"/>
                    </a:moveTo>
                    <a:cubicBezTo>
                      <a:pt x="182036" y="10348"/>
                      <a:pt x="206863" y="68829"/>
                      <a:pt x="134711" y="118851"/>
                    </a:cubicBezTo>
                    <a:cubicBezTo>
                      <a:pt x="62560" y="168873"/>
                      <a:pt x="18239" y="162743"/>
                      <a:pt x="1443" y="124368"/>
                    </a:cubicBezTo>
                    <a:cubicBezTo>
                      <a:pt x="-15354" y="85994"/>
                      <a:pt x="97502" y="-17912"/>
                      <a:pt x="158251" y="2379"/>
                    </a:cubicBezTo>
                    <a:close/>
                  </a:path>
                </a:pathLst>
              </a:custGeom>
              <a:solidFill>
                <a:srgbClr val="1760B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5" name="Forme libre : forme 81">
                <a:extLst>
                  <a:ext uri="{FF2B5EF4-FFF2-40B4-BE49-F238E27FC236}">
                    <a16:creationId xmlns:a16="http://schemas.microsoft.com/office/drawing/2014/main" id="{8D3C4475-030F-40D6-BAD8-069C9FEF9C0F}"/>
                  </a:ext>
                </a:extLst>
              </p:cNvPr>
              <p:cNvSpPr/>
              <p:nvPr/>
            </p:nvSpPr>
            <p:spPr>
              <a:xfrm>
                <a:off x="4800847" y="3429004"/>
                <a:ext cx="167459" cy="146750"/>
              </a:xfrm>
              <a:custGeom>
                <a:avLst/>
                <a:gdLst>
                  <a:gd name="connsiteX0" fmla="*/ 20396 w 167459"/>
                  <a:gd name="connsiteY0" fmla="*/ 12396 h 146750"/>
                  <a:gd name="connsiteX1" fmla="*/ 47798 w 167459"/>
                  <a:gd name="connsiteY1" fmla="*/ 127459 h 146750"/>
                  <a:gd name="connsiteX2" fmla="*/ 165865 w 167459"/>
                  <a:gd name="connsiteY2" fmla="*/ 120777 h 146750"/>
                  <a:gd name="connsiteX3" fmla="*/ 120501 w 167459"/>
                  <a:gd name="connsiteY3" fmla="*/ 24963 h 146750"/>
                  <a:gd name="connsiteX4" fmla="*/ 20396 w 167459"/>
                  <a:gd name="connsiteY4" fmla="*/ 12396 h 146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459" h="146750">
                    <a:moveTo>
                      <a:pt x="20396" y="12396"/>
                    </a:moveTo>
                    <a:cubicBezTo>
                      <a:pt x="6114" y="28518"/>
                      <a:pt x="-29319" y="83199"/>
                      <a:pt x="47798" y="127459"/>
                    </a:cubicBezTo>
                    <a:cubicBezTo>
                      <a:pt x="124915" y="171718"/>
                      <a:pt x="162554" y="125742"/>
                      <a:pt x="165865" y="120777"/>
                    </a:cubicBezTo>
                    <a:cubicBezTo>
                      <a:pt x="169175" y="115812"/>
                      <a:pt x="170339" y="63583"/>
                      <a:pt x="120501" y="24963"/>
                    </a:cubicBezTo>
                    <a:cubicBezTo>
                      <a:pt x="70664" y="-13657"/>
                      <a:pt x="30756" y="626"/>
                      <a:pt x="20396" y="12396"/>
                    </a:cubicBezTo>
                    <a:close/>
                  </a:path>
                </a:pathLst>
              </a:custGeom>
              <a:solidFill>
                <a:srgbClr val="1760B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6" name="Forme libre : forme 82">
                <a:extLst>
                  <a:ext uri="{FF2B5EF4-FFF2-40B4-BE49-F238E27FC236}">
                    <a16:creationId xmlns:a16="http://schemas.microsoft.com/office/drawing/2014/main" id="{63321051-3A30-41F9-A8A2-6FFD4A129D9F}"/>
                  </a:ext>
                </a:extLst>
              </p:cNvPr>
              <p:cNvSpPr/>
              <p:nvPr/>
            </p:nvSpPr>
            <p:spPr>
              <a:xfrm rot="19590000">
                <a:off x="4446142" y="3578531"/>
                <a:ext cx="162570" cy="162570"/>
              </a:xfrm>
              <a:custGeom>
                <a:avLst/>
                <a:gdLst>
                  <a:gd name="connsiteX0" fmla="*/ 162329 w 162570"/>
                  <a:gd name="connsiteY0" fmla="*/ 81063 h 162570"/>
                  <a:gd name="connsiteX1" fmla="*/ 81043 w 162570"/>
                  <a:gd name="connsiteY1" fmla="*/ 162349 h 162570"/>
                  <a:gd name="connsiteX2" fmla="*/ -242 w 162570"/>
                  <a:gd name="connsiteY2" fmla="*/ 81063 h 162570"/>
                  <a:gd name="connsiteX3" fmla="*/ 81043 w 162570"/>
                  <a:gd name="connsiteY3" fmla="*/ -222 h 162570"/>
                  <a:gd name="connsiteX4" fmla="*/ 162329 w 162570"/>
                  <a:gd name="connsiteY4" fmla="*/ 81063 h 162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570" h="162570">
                    <a:moveTo>
                      <a:pt x="162329" y="81063"/>
                    </a:moveTo>
                    <a:cubicBezTo>
                      <a:pt x="162329" y="125956"/>
                      <a:pt x="125936" y="162349"/>
                      <a:pt x="81043" y="162349"/>
                    </a:cubicBezTo>
                    <a:cubicBezTo>
                      <a:pt x="36150" y="162349"/>
                      <a:pt x="-242" y="125956"/>
                      <a:pt x="-242" y="81063"/>
                    </a:cubicBezTo>
                    <a:cubicBezTo>
                      <a:pt x="-242" y="36171"/>
                      <a:pt x="36150" y="-222"/>
                      <a:pt x="81043" y="-222"/>
                    </a:cubicBezTo>
                    <a:cubicBezTo>
                      <a:pt x="125936" y="-222"/>
                      <a:pt x="162329" y="36171"/>
                      <a:pt x="162329" y="81063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7" name="Forme libre : forme 83">
                <a:extLst>
                  <a:ext uri="{FF2B5EF4-FFF2-40B4-BE49-F238E27FC236}">
                    <a16:creationId xmlns:a16="http://schemas.microsoft.com/office/drawing/2014/main" id="{EBAC7C1D-9825-4363-9F70-47CD469377BC}"/>
                  </a:ext>
                </a:extLst>
              </p:cNvPr>
              <p:cNvSpPr/>
              <p:nvPr/>
            </p:nvSpPr>
            <p:spPr>
              <a:xfrm rot="19590000">
                <a:off x="4810844" y="3588834"/>
                <a:ext cx="162570" cy="162570"/>
              </a:xfrm>
              <a:custGeom>
                <a:avLst/>
                <a:gdLst>
                  <a:gd name="connsiteX0" fmla="*/ 162329 w 162570"/>
                  <a:gd name="connsiteY0" fmla="*/ 81063 h 162570"/>
                  <a:gd name="connsiteX1" fmla="*/ 81043 w 162570"/>
                  <a:gd name="connsiteY1" fmla="*/ 162349 h 162570"/>
                  <a:gd name="connsiteX2" fmla="*/ -242 w 162570"/>
                  <a:gd name="connsiteY2" fmla="*/ 81063 h 162570"/>
                  <a:gd name="connsiteX3" fmla="*/ 81043 w 162570"/>
                  <a:gd name="connsiteY3" fmla="*/ -222 h 162570"/>
                  <a:gd name="connsiteX4" fmla="*/ 162329 w 162570"/>
                  <a:gd name="connsiteY4" fmla="*/ 81063 h 162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570" h="162570">
                    <a:moveTo>
                      <a:pt x="162329" y="81063"/>
                    </a:moveTo>
                    <a:cubicBezTo>
                      <a:pt x="162329" y="125956"/>
                      <a:pt x="125936" y="162349"/>
                      <a:pt x="81043" y="162349"/>
                    </a:cubicBezTo>
                    <a:cubicBezTo>
                      <a:pt x="36150" y="162349"/>
                      <a:pt x="-242" y="125956"/>
                      <a:pt x="-242" y="81063"/>
                    </a:cubicBezTo>
                    <a:cubicBezTo>
                      <a:pt x="-242" y="36171"/>
                      <a:pt x="36150" y="-222"/>
                      <a:pt x="81043" y="-222"/>
                    </a:cubicBezTo>
                    <a:cubicBezTo>
                      <a:pt x="125936" y="-222"/>
                      <a:pt x="162329" y="36171"/>
                      <a:pt x="162329" y="81063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8" name="Forme libre : forme 84">
                <a:extLst>
                  <a:ext uri="{FF2B5EF4-FFF2-40B4-BE49-F238E27FC236}">
                    <a16:creationId xmlns:a16="http://schemas.microsoft.com/office/drawing/2014/main" id="{18BCD038-210E-4509-BA57-EB7D7DE15895}"/>
                  </a:ext>
                </a:extLst>
              </p:cNvPr>
              <p:cNvSpPr/>
              <p:nvPr/>
            </p:nvSpPr>
            <p:spPr>
              <a:xfrm>
                <a:off x="4904488" y="3615411"/>
                <a:ext cx="97346" cy="97346"/>
              </a:xfrm>
              <a:custGeom>
                <a:avLst/>
                <a:gdLst>
                  <a:gd name="connsiteX0" fmla="*/ 97346 w 97346"/>
                  <a:gd name="connsiteY0" fmla="*/ 48673 h 97346"/>
                  <a:gd name="connsiteX1" fmla="*/ 48673 w 97346"/>
                  <a:gd name="connsiteY1" fmla="*/ 97346 h 97346"/>
                  <a:gd name="connsiteX2" fmla="*/ 0 w 97346"/>
                  <a:gd name="connsiteY2" fmla="*/ 48673 h 97346"/>
                  <a:gd name="connsiteX3" fmla="*/ 48673 w 97346"/>
                  <a:gd name="connsiteY3" fmla="*/ 0 h 97346"/>
                  <a:gd name="connsiteX4" fmla="*/ 97346 w 97346"/>
                  <a:gd name="connsiteY4" fmla="*/ 48673 h 97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346" h="97346">
                    <a:moveTo>
                      <a:pt x="97346" y="48673"/>
                    </a:moveTo>
                    <a:cubicBezTo>
                      <a:pt x="97346" y="75555"/>
                      <a:pt x="75555" y="97346"/>
                      <a:pt x="48673" y="97346"/>
                    </a:cubicBezTo>
                    <a:cubicBezTo>
                      <a:pt x="21792" y="97346"/>
                      <a:pt x="0" y="75555"/>
                      <a:pt x="0" y="48673"/>
                    </a:cubicBezTo>
                    <a:cubicBezTo>
                      <a:pt x="0" y="21792"/>
                      <a:pt x="21792" y="0"/>
                      <a:pt x="48673" y="0"/>
                    </a:cubicBezTo>
                    <a:cubicBezTo>
                      <a:pt x="75555" y="0"/>
                      <a:pt x="97346" y="21792"/>
                      <a:pt x="97346" y="48673"/>
                    </a:cubicBezTo>
                    <a:close/>
                  </a:path>
                </a:pathLst>
              </a:custGeom>
              <a:solidFill>
                <a:srgbClr val="18B7A4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9" name="Forme libre : forme 85">
                <a:extLst>
                  <a:ext uri="{FF2B5EF4-FFF2-40B4-BE49-F238E27FC236}">
                    <a16:creationId xmlns:a16="http://schemas.microsoft.com/office/drawing/2014/main" id="{FC169823-9320-4A00-854E-B0842B6A032C}"/>
                  </a:ext>
                </a:extLst>
              </p:cNvPr>
              <p:cNvSpPr/>
              <p:nvPr/>
            </p:nvSpPr>
            <p:spPr>
              <a:xfrm>
                <a:off x="4904549" y="3657647"/>
                <a:ext cx="27830" cy="27830"/>
              </a:xfrm>
              <a:custGeom>
                <a:avLst/>
                <a:gdLst>
                  <a:gd name="connsiteX0" fmla="*/ 27831 w 27830"/>
                  <a:gd name="connsiteY0" fmla="*/ 13915 h 27830"/>
                  <a:gd name="connsiteX1" fmla="*/ 13915 w 27830"/>
                  <a:gd name="connsiteY1" fmla="*/ 27831 h 27830"/>
                  <a:gd name="connsiteX2" fmla="*/ 0 w 27830"/>
                  <a:gd name="connsiteY2" fmla="*/ 13915 h 27830"/>
                  <a:gd name="connsiteX3" fmla="*/ 13915 w 27830"/>
                  <a:gd name="connsiteY3" fmla="*/ 0 h 27830"/>
                  <a:gd name="connsiteX4" fmla="*/ 27831 w 27830"/>
                  <a:gd name="connsiteY4" fmla="*/ 13915 h 27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30" h="27830">
                    <a:moveTo>
                      <a:pt x="27831" y="13915"/>
                    </a:moveTo>
                    <a:cubicBezTo>
                      <a:pt x="27831" y="21601"/>
                      <a:pt x="21601" y="27831"/>
                      <a:pt x="13915" y="27831"/>
                    </a:cubicBezTo>
                    <a:cubicBezTo>
                      <a:pt x="6230" y="27831"/>
                      <a:pt x="0" y="21601"/>
                      <a:pt x="0" y="13915"/>
                    </a:cubicBezTo>
                    <a:cubicBezTo>
                      <a:pt x="0" y="6230"/>
                      <a:pt x="6230" y="0"/>
                      <a:pt x="13915" y="0"/>
                    </a:cubicBezTo>
                    <a:cubicBezTo>
                      <a:pt x="21600" y="0"/>
                      <a:pt x="27831" y="6230"/>
                      <a:pt x="27831" y="139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0" name="Forme libre : forme 86">
                <a:extLst>
                  <a:ext uri="{FF2B5EF4-FFF2-40B4-BE49-F238E27FC236}">
                    <a16:creationId xmlns:a16="http://schemas.microsoft.com/office/drawing/2014/main" id="{DCED58D5-7FEA-4288-A24E-B758B465D12A}"/>
                  </a:ext>
                </a:extLst>
              </p:cNvPr>
              <p:cNvSpPr/>
              <p:nvPr/>
            </p:nvSpPr>
            <p:spPr>
              <a:xfrm>
                <a:off x="4542136" y="3607564"/>
                <a:ext cx="97346" cy="97346"/>
              </a:xfrm>
              <a:custGeom>
                <a:avLst/>
                <a:gdLst>
                  <a:gd name="connsiteX0" fmla="*/ 97346 w 97346"/>
                  <a:gd name="connsiteY0" fmla="*/ 48673 h 97346"/>
                  <a:gd name="connsiteX1" fmla="*/ 48673 w 97346"/>
                  <a:gd name="connsiteY1" fmla="*/ 97346 h 97346"/>
                  <a:gd name="connsiteX2" fmla="*/ 0 w 97346"/>
                  <a:gd name="connsiteY2" fmla="*/ 48673 h 97346"/>
                  <a:gd name="connsiteX3" fmla="*/ 48673 w 97346"/>
                  <a:gd name="connsiteY3" fmla="*/ 0 h 97346"/>
                  <a:gd name="connsiteX4" fmla="*/ 97346 w 97346"/>
                  <a:gd name="connsiteY4" fmla="*/ 48673 h 97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346" h="97346">
                    <a:moveTo>
                      <a:pt x="97346" y="48673"/>
                    </a:moveTo>
                    <a:cubicBezTo>
                      <a:pt x="97346" y="75555"/>
                      <a:pt x="75555" y="97346"/>
                      <a:pt x="48673" y="97346"/>
                    </a:cubicBezTo>
                    <a:cubicBezTo>
                      <a:pt x="21792" y="97346"/>
                      <a:pt x="0" y="75555"/>
                      <a:pt x="0" y="48673"/>
                    </a:cubicBezTo>
                    <a:cubicBezTo>
                      <a:pt x="0" y="21792"/>
                      <a:pt x="21792" y="0"/>
                      <a:pt x="48673" y="0"/>
                    </a:cubicBezTo>
                    <a:cubicBezTo>
                      <a:pt x="75555" y="0"/>
                      <a:pt x="97346" y="21792"/>
                      <a:pt x="97346" y="48673"/>
                    </a:cubicBezTo>
                    <a:close/>
                  </a:path>
                </a:pathLst>
              </a:custGeom>
              <a:solidFill>
                <a:srgbClr val="18B7A4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1" name="Forme libre : forme 87">
                <a:extLst>
                  <a:ext uri="{FF2B5EF4-FFF2-40B4-BE49-F238E27FC236}">
                    <a16:creationId xmlns:a16="http://schemas.microsoft.com/office/drawing/2014/main" id="{90F6F38A-77FD-4D7B-9C79-2499B801362C}"/>
                  </a:ext>
                </a:extLst>
              </p:cNvPr>
              <p:cNvSpPr/>
              <p:nvPr/>
            </p:nvSpPr>
            <p:spPr>
              <a:xfrm>
                <a:off x="4543669" y="3650168"/>
                <a:ext cx="27830" cy="27830"/>
              </a:xfrm>
              <a:custGeom>
                <a:avLst/>
                <a:gdLst>
                  <a:gd name="connsiteX0" fmla="*/ 27831 w 27830"/>
                  <a:gd name="connsiteY0" fmla="*/ 13915 h 27830"/>
                  <a:gd name="connsiteX1" fmla="*/ 13915 w 27830"/>
                  <a:gd name="connsiteY1" fmla="*/ 27831 h 27830"/>
                  <a:gd name="connsiteX2" fmla="*/ 0 w 27830"/>
                  <a:gd name="connsiteY2" fmla="*/ 13915 h 27830"/>
                  <a:gd name="connsiteX3" fmla="*/ 13915 w 27830"/>
                  <a:gd name="connsiteY3" fmla="*/ 0 h 27830"/>
                  <a:gd name="connsiteX4" fmla="*/ 27831 w 27830"/>
                  <a:gd name="connsiteY4" fmla="*/ 13915 h 27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30" h="27830">
                    <a:moveTo>
                      <a:pt x="27831" y="13915"/>
                    </a:moveTo>
                    <a:cubicBezTo>
                      <a:pt x="27831" y="21601"/>
                      <a:pt x="21601" y="27831"/>
                      <a:pt x="13915" y="27831"/>
                    </a:cubicBezTo>
                    <a:cubicBezTo>
                      <a:pt x="6230" y="27831"/>
                      <a:pt x="0" y="21601"/>
                      <a:pt x="0" y="13915"/>
                    </a:cubicBezTo>
                    <a:cubicBezTo>
                      <a:pt x="0" y="6230"/>
                      <a:pt x="6230" y="0"/>
                      <a:pt x="13915" y="0"/>
                    </a:cubicBezTo>
                    <a:cubicBezTo>
                      <a:pt x="21601" y="0"/>
                      <a:pt x="27831" y="6230"/>
                      <a:pt x="27831" y="139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2" name="Forme libre : forme 88">
                <a:extLst>
                  <a:ext uri="{FF2B5EF4-FFF2-40B4-BE49-F238E27FC236}">
                    <a16:creationId xmlns:a16="http://schemas.microsoft.com/office/drawing/2014/main" id="{4C56C0C9-F9F5-4D7B-8DAC-B2156B2677D4}"/>
                  </a:ext>
                </a:extLst>
              </p:cNvPr>
              <p:cNvSpPr/>
              <p:nvPr/>
            </p:nvSpPr>
            <p:spPr>
              <a:xfrm>
                <a:off x="4373470" y="3529692"/>
                <a:ext cx="646886" cy="283680"/>
              </a:xfrm>
              <a:custGeom>
                <a:avLst/>
                <a:gdLst>
                  <a:gd name="connsiteX0" fmla="*/ 646635 w 646886"/>
                  <a:gd name="connsiteY0" fmla="*/ 152805 h 283680"/>
                  <a:gd name="connsiteX1" fmla="*/ 444341 w 646886"/>
                  <a:gd name="connsiteY1" fmla="*/ 40992 h 283680"/>
                  <a:gd name="connsiteX2" fmla="*/ 234507 w 646886"/>
                  <a:gd name="connsiteY2" fmla="*/ 16839 h 283680"/>
                  <a:gd name="connsiteX3" fmla="*/ -32 w 646886"/>
                  <a:gd name="connsiteY3" fmla="*/ 123871 h 283680"/>
                  <a:gd name="connsiteX4" fmla="*/ 256882 w 646886"/>
                  <a:gd name="connsiteY4" fmla="*/ 230351 h 283680"/>
                  <a:gd name="connsiteX5" fmla="*/ 372680 w 646886"/>
                  <a:gd name="connsiteY5" fmla="*/ 200436 h 283680"/>
                  <a:gd name="connsiteX6" fmla="*/ 434349 w 646886"/>
                  <a:gd name="connsiteY6" fmla="*/ 215823 h 283680"/>
                  <a:gd name="connsiteX7" fmla="*/ 431345 w 646886"/>
                  <a:gd name="connsiteY7" fmla="*/ 271300 h 283680"/>
                  <a:gd name="connsiteX8" fmla="*/ 646635 w 646886"/>
                  <a:gd name="connsiteY8" fmla="*/ 152805 h 283680"/>
                  <a:gd name="connsiteX9" fmla="*/ 147336 w 646886"/>
                  <a:gd name="connsiteY9" fmla="*/ 211287 h 283680"/>
                  <a:gd name="connsiteX10" fmla="*/ 72622 w 646886"/>
                  <a:gd name="connsiteY10" fmla="*/ 123810 h 283680"/>
                  <a:gd name="connsiteX11" fmla="*/ 160099 w 646886"/>
                  <a:gd name="connsiteY11" fmla="*/ 49096 h 283680"/>
                  <a:gd name="connsiteX12" fmla="*/ 234813 w 646886"/>
                  <a:gd name="connsiteY12" fmla="*/ 136560 h 283680"/>
                  <a:gd name="connsiteX13" fmla="*/ 147471 w 646886"/>
                  <a:gd name="connsiteY13" fmla="*/ 211299 h 283680"/>
                  <a:gd name="connsiteX14" fmla="*/ 147336 w 646886"/>
                  <a:gd name="connsiteY14" fmla="*/ 211287 h 283680"/>
                  <a:gd name="connsiteX15" fmla="*/ 512078 w 646886"/>
                  <a:gd name="connsiteY15" fmla="*/ 221647 h 283680"/>
                  <a:gd name="connsiteX16" fmla="*/ 437297 w 646886"/>
                  <a:gd name="connsiteY16" fmla="*/ 134225 h 283680"/>
                  <a:gd name="connsiteX17" fmla="*/ 524719 w 646886"/>
                  <a:gd name="connsiteY17" fmla="*/ 59443 h 283680"/>
                  <a:gd name="connsiteX18" fmla="*/ 599500 w 646886"/>
                  <a:gd name="connsiteY18" fmla="*/ 146865 h 283680"/>
                  <a:gd name="connsiteX19" fmla="*/ 599494 w 646886"/>
                  <a:gd name="connsiteY19" fmla="*/ 146920 h 283680"/>
                  <a:gd name="connsiteX20" fmla="*/ 512262 w 646886"/>
                  <a:gd name="connsiteY20" fmla="*/ 221647 h 28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46886" h="283680">
                    <a:moveTo>
                      <a:pt x="646635" y="152805"/>
                    </a:moveTo>
                    <a:cubicBezTo>
                      <a:pt x="647861" y="25789"/>
                      <a:pt x="535680" y="-6578"/>
                      <a:pt x="444341" y="40992"/>
                    </a:cubicBezTo>
                    <a:cubicBezTo>
                      <a:pt x="353002" y="88561"/>
                      <a:pt x="268652" y="31306"/>
                      <a:pt x="234507" y="16839"/>
                    </a:cubicBezTo>
                    <a:cubicBezTo>
                      <a:pt x="200362" y="2372"/>
                      <a:pt x="7202" y="-44462"/>
                      <a:pt x="-32" y="123871"/>
                    </a:cubicBezTo>
                    <a:cubicBezTo>
                      <a:pt x="-7265" y="292204"/>
                      <a:pt x="173696" y="273446"/>
                      <a:pt x="256882" y="230351"/>
                    </a:cubicBezTo>
                    <a:cubicBezTo>
                      <a:pt x="340067" y="187256"/>
                      <a:pt x="372680" y="200436"/>
                      <a:pt x="372680" y="200436"/>
                    </a:cubicBezTo>
                    <a:cubicBezTo>
                      <a:pt x="372680" y="200436"/>
                      <a:pt x="422272" y="189096"/>
                      <a:pt x="434349" y="215823"/>
                    </a:cubicBezTo>
                    <a:cubicBezTo>
                      <a:pt x="447161" y="244083"/>
                      <a:pt x="431345" y="271300"/>
                      <a:pt x="431345" y="271300"/>
                    </a:cubicBezTo>
                    <a:cubicBezTo>
                      <a:pt x="482225" y="301645"/>
                      <a:pt x="645409" y="279821"/>
                      <a:pt x="646635" y="152805"/>
                    </a:cubicBezTo>
                    <a:close/>
                    <a:moveTo>
                      <a:pt x="147336" y="211287"/>
                    </a:moveTo>
                    <a:cubicBezTo>
                      <a:pt x="102550" y="207762"/>
                      <a:pt x="69097" y="168596"/>
                      <a:pt x="72622" y="123810"/>
                    </a:cubicBezTo>
                    <a:cubicBezTo>
                      <a:pt x="76141" y="79023"/>
                      <a:pt x="115306" y="45571"/>
                      <a:pt x="160099" y="49096"/>
                    </a:cubicBezTo>
                    <a:cubicBezTo>
                      <a:pt x="204880" y="52621"/>
                      <a:pt x="238332" y="91774"/>
                      <a:pt x="234813" y="136560"/>
                    </a:cubicBezTo>
                    <a:cubicBezTo>
                      <a:pt x="231331" y="181316"/>
                      <a:pt x="192227" y="214780"/>
                      <a:pt x="147471" y="211299"/>
                    </a:cubicBezTo>
                    <a:cubicBezTo>
                      <a:pt x="147422" y="211293"/>
                      <a:pt x="147379" y="211293"/>
                      <a:pt x="147336" y="211287"/>
                    </a:cubicBezTo>
                    <a:close/>
                    <a:moveTo>
                      <a:pt x="512078" y="221647"/>
                    </a:moveTo>
                    <a:cubicBezTo>
                      <a:pt x="467286" y="218158"/>
                      <a:pt x="433809" y="179017"/>
                      <a:pt x="437297" y="134225"/>
                    </a:cubicBezTo>
                    <a:cubicBezTo>
                      <a:pt x="440785" y="89438"/>
                      <a:pt x="479926" y="55955"/>
                      <a:pt x="524719" y="59443"/>
                    </a:cubicBezTo>
                    <a:cubicBezTo>
                      <a:pt x="569506" y="62931"/>
                      <a:pt x="602988" y="102072"/>
                      <a:pt x="599500" y="146865"/>
                    </a:cubicBezTo>
                    <a:cubicBezTo>
                      <a:pt x="599494" y="146883"/>
                      <a:pt x="599494" y="146902"/>
                      <a:pt x="599494" y="146920"/>
                    </a:cubicBezTo>
                    <a:cubicBezTo>
                      <a:pt x="596006" y="191627"/>
                      <a:pt x="556976" y="225061"/>
                      <a:pt x="512262" y="221647"/>
                    </a:cubicBezTo>
                    <a:close/>
                  </a:path>
                </a:pathLst>
              </a:custGeom>
              <a:solidFill>
                <a:srgbClr val="31375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3" name="Forme libre : forme 89">
                <a:extLst>
                  <a:ext uri="{FF2B5EF4-FFF2-40B4-BE49-F238E27FC236}">
                    <a16:creationId xmlns:a16="http://schemas.microsoft.com/office/drawing/2014/main" id="{32CAA028-8BCF-4D21-9478-0C58929551BD}"/>
                  </a:ext>
                </a:extLst>
              </p:cNvPr>
              <p:cNvSpPr/>
              <p:nvPr/>
            </p:nvSpPr>
            <p:spPr>
              <a:xfrm>
                <a:off x="4216939" y="3313221"/>
                <a:ext cx="319618" cy="456239"/>
              </a:xfrm>
              <a:custGeom>
                <a:avLst/>
                <a:gdLst>
                  <a:gd name="connsiteX0" fmla="*/ 319376 w 319618"/>
                  <a:gd name="connsiteY0" fmla="*/ 26174 h 456239"/>
                  <a:gd name="connsiteX1" fmla="*/ 3675 w 319618"/>
                  <a:gd name="connsiteY1" fmla="*/ 456018 h 456239"/>
                  <a:gd name="connsiteX2" fmla="*/ 119412 w 319618"/>
                  <a:gd name="connsiteY2" fmla="*/ 82693 h 456239"/>
                  <a:gd name="connsiteX3" fmla="*/ 319376 w 319618"/>
                  <a:gd name="connsiteY3" fmla="*/ 26174 h 456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9618" h="456239">
                    <a:moveTo>
                      <a:pt x="319376" y="26174"/>
                    </a:moveTo>
                    <a:cubicBezTo>
                      <a:pt x="234167" y="57560"/>
                      <a:pt x="-738" y="172316"/>
                      <a:pt x="3675" y="456018"/>
                    </a:cubicBezTo>
                    <a:cubicBezTo>
                      <a:pt x="-8156" y="379146"/>
                      <a:pt x="549" y="226874"/>
                      <a:pt x="119412" y="82693"/>
                    </a:cubicBezTo>
                    <a:cubicBezTo>
                      <a:pt x="238275" y="-61487"/>
                      <a:pt x="319376" y="26174"/>
                      <a:pt x="319376" y="26174"/>
                    </a:cubicBezTo>
                    <a:close/>
                  </a:path>
                </a:pathLst>
              </a:custGeom>
              <a:solidFill>
                <a:srgbClr val="1760B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4" name="Forme libre : forme 90">
                <a:extLst>
                  <a:ext uri="{FF2B5EF4-FFF2-40B4-BE49-F238E27FC236}">
                    <a16:creationId xmlns:a16="http://schemas.microsoft.com/office/drawing/2014/main" id="{F72DB78C-C72E-4357-BE21-0418B3DBC50F}"/>
                  </a:ext>
                </a:extLst>
              </p:cNvPr>
              <p:cNvSpPr/>
              <p:nvPr/>
            </p:nvSpPr>
            <p:spPr>
              <a:xfrm>
                <a:off x="4621644" y="4013317"/>
                <a:ext cx="150371" cy="178897"/>
              </a:xfrm>
              <a:custGeom>
                <a:avLst/>
                <a:gdLst>
                  <a:gd name="connsiteX0" fmla="*/ -242 w 150371"/>
                  <a:gd name="connsiteY0" fmla="*/ 56237 h 178897"/>
                  <a:gd name="connsiteX1" fmla="*/ 7727 w 150371"/>
                  <a:gd name="connsiteY1" fmla="*/ 163452 h 178897"/>
                  <a:gd name="connsiteX2" fmla="*/ 150129 w 150371"/>
                  <a:gd name="connsiteY2" fmla="*/ 151744 h 178897"/>
                  <a:gd name="connsiteX3" fmla="*/ 137318 w 150371"/>
                  <a:gd name="connsiteY3" fmla="*/ -222 h 178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0371" h="178897">
                    <a:moveTo>
                      <a:pt x="-242" y="56237"/>
                    </a:moveTo>
                    <a:lnTo>
                      <a:pt x="7727" y="163452"/>
                    </a:lnTo>
                    <a:cubicBezTo>
                      <a:pt x="7727" y="163452"/>
                      <a:pt x="62101" y="204524"/>
                      <a:pt x="150129" y="151744"/>
                    </a:cubicBezTo>
                    <a:lnTo>
                      <a:pt x="137318" y="-222"/>
                    </a:lnTo>
                    <a:close/>
                  </a:path>
                </a:pathLst>
              </a:custGeom>
              <a:solidFill>
                <a:srgbClr val="F2BC7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5" name="Forme libre : forme 91">
                <a:extLst>
                  <a:ext uri="{FF2B5EF4-FFF2-40B4-BE49-F238E27FC236}">
                    <a16:creationId xmlns:a16="http://schemas.microsoft.com/office/drawing/2014/main" id="{471C4636-02AB-427A-B114-5562307593A6}"/>
                  </a:ext>
                </a:extLst>
              </p:cNvPr>
              <p:cNvSpPr/>
              <p:nvPr/>
            </p:nvSpPr>
            <p:spPr>
              <a:xfrm>
                <a:off x="4549799" y="3900774"/>
                <a:ext cx="179367" cy="86244"/>
              </a:xfrm>
              <a:custGeom>
                <a:avLst/>
                <a:gdLst>
                  <a:gd name="connsiteX0" fmla="*/ -242 w 179367"/>
                  <a:gd name="connsiteY0" fmla="*/ 57456 h 86244"/>
                  <a:gd name="connsiteX1" fmla="*/ 179125 w 179367"/>
                  <a:gd name="connsiteY1" fmla="*/ 86023 h 86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79367" h="86244">
                    <a:moveTo>
                      <a:pt x="-242" y="57456"/>
                    </a:moveTo>
                    <a:cubicBezTo>
                      <a:pt x="36538" y="-7768"/>
                      <a:pt x="164842" y="-40626"/>
                      <a:pt x="179125" y="86023"/>
                    </a:cubicBezTo>
                    <a:close/>
                  </a:path>
                </a:pathLst>
              </a:custGeom>
              <a:solidFill>
                <a:srgbClr val="31375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396" name="Rectangle 395">
              <a:extLst>
                <a:ext uri="{FF2B5EF4-FFF2-40B4-BE49-F238E27FC236}">
                  <a16:creationId xmlns:a16="http://schemas.microsoft.com/office/drawing/2014/main" id="{7EDD2E65-AE42-448B-B35E-EC159DA87FEE}"/>
                </a:ext>
              </a:extLst>
            </p:cNvPr>
            <p:cNvSpPr/>
            <p:nvPr/>
          </p:nvSpPr>
          <p:spPr>
            <a:xfrm>
              <a:off x="3866065" y="3284640"/>
              <a:ext cx="1614906" cy="2592662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42" name="Boy_back">
            <a:extLst>
              <a:ext uri="{FF2B5EF4-FFF2-40B4-BE49-F238E27FC236}">
                <a16:creationId xmlns:a16="http://schemas.microsoft.com/office/drawing/2014/main" id="{19258E0C-9161-47B4-9D32-A229213BCC9E}"/>
              </a:ext>
            </a:extLst>
          </p:cNvPr>
          <p:cNvGrpSpPr/>
          <p:nvPr/>
        </p:nvGrpSpPr>
        <p:grpSpPr>
          <a:xfrm>
            <a:off x="3860941" y="3288833"/>
            <a:ext cx="1614906" cy="2592662"/>
            <a:chOff x="3860941" y="3288833"/>
            <a:chExt cx="1614906" cy="2592662"/>
          </a:xfrm>
        </p:grpSpPr>
        <p:grpSp>
          <p:nvGrpSpPr>
            <p:cNvPr id="348" name="Arms_boy_back">
              <a:extLst>
                <a:ext uri="{FF2B5EF4-FFF2-40B4-BE49-F238E27FC236}">
                  <a16:creationId xmlns:a16="http://schemas.microsoft.com/office/drawing/2014/main" id="{C27132D0-132F-4701-9E62-85403941EBA0}"/>
                </a:ext>
              </a:extLst>
            </p:cNvPr>
            <p:cNvGrpSpPr/>
            <p:nvPr/>
          </p:nvGrpSpPr>
          <p:grpSpPr>
            <a:xfrm>
              <a:off x="3894027" y="4253757"/>
              <a:ext cx="1550654" cy="417523"/>
              <a:chOff x="2654613" y="2355312"/>
              <a:chExt cx="4370302" cy="1176731"/>
            </a:xfrm>
          </p:grpSpPr>
          <p:grpSp>
            <p:nvGrpSpPr>
              <p:cNvPr id="349" name="Arms_boy_back">
                <a:extLst>
                  <a:ext uri="{FF2B5EF4-FFF2-40B4-BE49-F238E27FC236}">
                    <a16:creationId xmlns:a16="http://schemas.microsoft.com/office/drawing/2014/main" id="{0DB4A073-0761-4568-B30D-45F01FA30F82}"/>
                  </a:ext>
                </a:extLst>
              </p:cNvPr>
              <p:cNvGrpSpPr/>
              <p:nvPr/>
            </p:nvGrpSpPr>
            <p:grpSpPr>
              <a:xfrm>
                <a:off x="2654613" y="2371465"/>
                <a:ext cx="4370302" cy="1160578"/>
                <a:chOff x="3844784" y="4139952"/>
                <a:chExt cx="1689018" cy="448536"/>
              </a:xfrm>
            </p:grpSpPr>
            <p:sp>
              <p:nvSpPr>
                <p:cNvPr id="351" name="Forme libre : forme 60">
                  <a:extLst>
                    <a:ext uri="{FF2B5EF4-FFF2-40B4-BE49-F238E27FC236}">
                      <a16:creationId xmlns:a16="http://schemas.microsoft.com/office/drawing/2014/main" id="{2FEB07AA-53BE-4890-A8BD-8A18BEA5748F}"/>
                    </a:ext>
                  </a:extLst>
                </p:cNvPr>
                <p:cNvSpPr/>
                <p:nvPr/>
              </p:nvSpPr>
              <p:spPr>
                <a:xfrm>
                  <a:off x="5385179" y="4261874"/>
                  <a:ext cx="148623" cy="167371"/>
                </a:xfrm>
                <a:custGeom>
                  <a:avLst/>
                  <a:gdLst>
                    <a:gd name="connsiteX0" fmla="*/ 57843 w 148623"/>
                    <a:gd name="connsiteY0" fmla="*/ 167150 h 167371"/>
                    <a:gd name="connsiteX1" fmla="*/ 9967 w 148623"/>
                    <a:gd name="connsiteY1" fmla="*/ 72562 h 167371"/>
                    <a:gd name="connsiteX2" fmla="*/ 51652 w 148623"/>
                    <a:gd name="connsiteY2" fmla="*/ 33391 h 167371"/>
                    <a:gd name="connsiteX3" fmla="*/ 90333 w 148623"/>
                    <a:gd name="connsiteY3" fmla="*/ 1146 h 167371"/>
                    <a:gd name="connsiteX4" fmla="*/ 73046 w 148623"/>
                    <a:gd name="connsiteY4" fmla="*/ 66677 h 167371"/>
                    <a:gd name="connsiteX5" fmla="*/ 130179 w 148623"/>
                    <a:gd name="connsiteY5" fmla="*/ 5376 h 167371"/>
                    <a:gd name="connsiteX6" fmla="*/ 107988 w 148623"/>
                    <a:gd name="connsiteY6" fmla="*/ 86477 h 167371"/>
                    <a:gd name="connsiteX7" fmla="*/ 146056 w 148623"/>
                    <a:gd name="connsiteY7" fmla="*/ 57114 h 167371"/>
                    <a:gd name="connsiteX8" fmla="*/ 104800 w 148623"/>
                    <a:gd name="connsiteY8" fmla="*/ 140545 h 167371"/>
                    <a:gd name="connsiteX9" fmla="*/ 57843 w 148623"/>
                    <a:gd name="connsiteY9" fmla="*/ 167150 h 167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8623" h="167371">
                      <a:moveTo>
                        <a:pt x="57843" y="167150"/>
                      </a:moveTo>
                      <a:cubicBezTo>
                        <a:pt x="34242" y="152622"/>
                        <a:pt x="-23565" y="167150"/>
                        <a:pt x="9967" y="72562"/>
                      </a:cubicBezTo>
                      <a:cubicBezTo>
                        <a:pt x="43499" y="-22025"/>
                        <a:pt x="59927" y="7767"/>
                        <a:pt x="51652" y="33391"/>
                      </a:cubicBezTo>
                      <a:cubicBezTo>
                        <a:pt x="47606" y="46080"/>
                        <a:pt x="76172" y="-9520"/>
                        <a:pt x="90333" y="1146"/>
                      </a:cubicBezTo>
                      <a:cubicBezTo>
                        <a:pt x="104494" y="11813"/>
                        <a:pt x="73046" y="66677"/>
                        <a:pt x="73046" y="66677"/>
                      </a:cubicBezTo>
                      <a:cubicBezTo>
                        <a:pt x="73046" y="66677"/>
                        <a:pt x="118164" y="-1857"/>
                        <a:pt x="130179" y="5376"/>
                      </a:cubicBezTo>
                      <a:cubicBezTo>
                        <a:pt x="142194" y="12610"/>
                        <a:pt x="122761" y="67106"/>
                        <a:pt x="107988" y="86477"/>
                      </a:cubicBezTo>
                      <a:cubicBezTo>
                        <a:pt x="93214" y="105849"/>
                        <a:pt x="136431" y="45957"/>
                        <a:pt x="146056" y="57114"/>
                      </a:cubicBezTo>
                      <a:cubicBezTo>
                        <a:pt x="155680" y="68271"/>
                        <a:pt x="134163" y="114247"/>
                        <a:pt x="104800" y="140545"/>
                      </a:cubicBezTo>
                      <a:cubicBezTo>
                        <a:pt x="75437" y="166844"/>
                        <a:pt x="57843" y="167150"/>
                        <a:pt x="57843" y="167150"/>
                      </a:cubicBezTo>
                      <a:close/>
                    </a:path>
                  </a:pathLst>
                </a:custGeom>
                <a:solidFill>
                  <a:srgbClr val="F2BC79"/>
                </a:solidFill>
                <a:ln w="6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2" name="Forme libre : forme 61">
                  <a:extLst>
                    <a:ext uri="{FF2B5EF4-FFF2-40B4-BE49-F238E27FC236}">
                      <a16:creationId xmlns:a16="http://schemas.microsoft.com/office/drawing/2014/main" id="{85ECC2AB-F18E-49D8-A33F-B2A719A7C75D}"/>
                    </a:ext>
                  </a:extLst>
                </p:cNvPr>
                <p:cNvSpPr/>
                <p:nvPr/>
              </p:nvSpPr>
              <p:spPr>
                <a:xfrm>
                  <a:off x="4960701" y="4276422"/>
                  <a:ext cx="482562" cy="312064"/>
                </a:xfrm>
                <a:custGeom>
                  <a:avLst/>
                  <a:gdLst>
                    <a:gd name="connsiteX0" fmla="*/ 482321 w 482562"/>
                    <a:gd name="connsiteY0" fmla="*/ 152602 h 312064"/>
                    <a:gd name="connsiteX1" fmla="*/ -242 w 482562"/>
                    <a:gd name="connsiteY1" fmla="*/ -222 h 312064"/>
                    <a:gd name="connsiteX2" fmla="*/ 115433 w 482562"/>
                    <a:gd name="connsiteY2" fmla="*/ 36559 h 312064"/>
                    <a:gd name="connsiteX3" fmla="*/ 425065 w 482562"/>
                    <a:gd name="connsiteY3" fmla="*/ 120480 h 312064"/>
                    <a:gd name="connsiteX4" fmla="*/ 445233 w 482562"/>
                    <a:gd name="connsiteY4" fmla="*/ 129001 h 312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2562" h="312064">
                      <a:moveTo>
                        <a:pt x="482321" y="152602"/>
                      </a:moveTo>
                      <a:cubicBezTo>
                        <a:pt x="399380" y="304813"/>
                        <a:pt x="19068" y="475843"/>
                        <a:pt x="-242" y="-222"/>
                      </a:cubicBezTo>
                      <a:lnTo>
                        <a:pt x="115433" y="36559"/>
                      </a:lnTo>
                      <a:cubicBezTo>
                        <a:pt x="104705" y="119867"/>
                        <a:pt x="231905" y="325717"/>
                        <a:pt x="425065" y="120480"/>
                      </a:cubicBezTo>
                      <a:lnTo>
                        <a:pt x="445233" y="129001"/>
                      </a:lnTo>
                      <a:close/>
                    </a:path>
                  </a:pathLst>
                </a:custGeom>
                <a:solidFill>
                  <a:srgbClr val="F2BC79"/>
                </a:solidFill>
                <a:ln w="6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3" name="Forme libre : forme 64">
                  <a:extLst>
                    <a:ext uri="{FF2B5EF4-FFF2-40B4-BE49-F238E27FC236}">
                      <a16:creationId xmlns:a16="http://schemas.microsoft.com/office/drawing/2014/main" id="{9A29DCBF-6CD4-4AF9-B1D2-7B20A9DE1CEA}"/>
                    </a:ext>
                  </a:extLst>
                </p:cNvPr>
                <p:cNvSpPr/>
                <p:nvPr/>
              </p:nvSpPr>
              <p:spPr>
                <a:xfrm>
                  <a:off x="3870704" y="4308543"/>
                  <a:ext cx="502669" cy="279945"/>
                </a:xfrm>
                <a:custGeom>
                  <a:avLst/>
                  <a:gdLst>
                    <a:gd name="connsiteX0" fmla="*/ -242 w 502669"/>
                    <a:gd name="connsiteY0" fmla="*/ 5724 h 279945"/>
                    <a:gd name="connsiteX1" fmla="*/ 502428 w 502669"/>
                    <a:gd name="connsiteY1" fmla="*/ 66351 h 279945"/>
                    <a:gd name="connsiteX2" fmla="*/ 381848 w 502669"/>
                    <a:gd name="connsiteY2" fmla="*/ 52129 h 279945"/>
                    <a:gd name="connsiteX3" fmla="*/ 65227 w 502669"/>
                    <a:gd name="connsiteY3" fmla="*/ 330 h 279945"/>
                    <a:gd name="connsiteX4" fmla="*/ 43343 w 502669"/>
                    <a:gd name="connsiteY4" fmla="*/ -222 h 279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2669" h="279945">
                      <a:moveTo>
                        <a:pt x="-242" y="5724"/>
                      </a:moveTo>
                      <a:cubicBezTo>
                        <a:pt x="12018" y="178594"/>
                        <a:pt x="287873" y="491720"/>
                        <a:pt x="502428" y="66351"/>
                      </a:cubicBezTo>
                      <a:lnTo>
                        <a:pt x="381848" y="52129"/>
                      </a:lnTo>
                      <a:cubicBezTo>
                        <a:pt x="357328" y="132373"/>
                        <a:pt x="155953" y="266684"/>
                        <a:pt x="65227" y="330"/>
                      </a:cubicBezTo>
                      <a:lnTo>
                        <a:pt x="43343" y="-222"/>
                      </a:lnTo>
                      <a:close/>
                    </a:path>
                  </a:pathLst>
                </a:custGeom>
                <a:solidFill>
                  <a:srgbClr val="F2BC79"/>
                </a:solidFill>
                <a:ln w="6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4" name="Forme libre : forme 66">
                  <a:extLst>
                    <a:ext uri="{FF2B5EF4-FFF2-40B4-BE49-F238E27FC236}">
                      <a16:creationId xmlns:a16="http://schemas.microsoft.com/office/drawing/2014/main" id="{6EA482C6-0698-4003-B2B8-C5953D5255B9}"/>
                    </a:ext>
                  </a:extLst>
                </p:cNvPr>
                <p:cNvSpPr/>
                <p:nvPr/>
              </p:nvSpPr>
              <p:spPr>
                <a:xfrm>
                  <a:off x="4787412" y="4144048"/>
                  <a:ext cx="381839" cy="344192"/>
                </a:xfrm>
                <a:custGeom>
                  <a:avLst/>
                  <a:gdLst>
                    <a:gd name="connsiteX0" fmla="*/ -242 w 277387"/>
                    <a:gd name="connsiteY0" fmla="*/ -222 h 337156"/>
                    <a:gd name="connsiteX1" fmla="*/ 277146 w 277387"/>
                    <a:gd name="connsiteY1" fmla="*/ 254914 h 337156"/>
                    <a:gd name="connsiteX2" fmla="*/ 87909 w 277387"/>
                    <a:gd name="connsiteY2" fmla="*/ 336935 h 337156"/>
                    <a:gd name="connsiteX0" fmla="*/ 0 w 277388"/>
                    <a:gd name="connsiteY0" fmla="*/ 0 h 337157"/>
                    <a:gd name="connsiteX1" fmla="*/ 277388 w 277388"/>
                    <a:gd name="connsiteY1" fmla="*/ 255136 h 337157"/>
                    <a:gd name="connsiteX2" fmla="*/ 88151 w 277388"/>
                    <a:gd name="connsiteY2" fmla="*/ 337157 h 337157"/>
                    <a:gd name="connsiteX3" fmla="*/ 61137 w 277388"/>
                    <a:gd name="connsiteY3" fmla="*/ 229622 h 337157"/>
                    <a:gd name="connsiteX4" fmla="*/ 0 w 277388"/>
                    <a:gd name="connsiteY4" fmla="*/ 0 h 337157"/>
                    <a:gd name="connsiteX0" fmla="*/ 24757 w 302145"/>
                    <a:gd name="connsiteY0" fmla="*/ 0 h 337157"/>
                    <a:gd name="connsiteX1" fmla="*/ 302145 w 302145"/>
                    <a:gd name="connsiteY1" fmla="*/ 255136 h 337157"/>
                    <a:gd name="connsiteX2" fmla="*/ 112908 w 302145"/>
                    <a:gd name="connsiteY2" fmla="*/ 337157 h 337157"/>
                    <a:gd name="connsiteX3" fmla="*/ 0 w 302145"/>
                    <a:gd name="connsiteY3" fmla="*/ 152317 h 337157"/>
                    <a:gd name="connsiteX4" fmla="*/ 24757 w 302145"/>
                    <a:gd name="connsiteY4" fmla="*/ 0 h 337157"/>
                    <a:gd name="connsiteX0" fmla="*/ 24757 w 302145"/>
                    <a:gd name="connsiteY0" fmla="*/ 0 h 337157"/>
                    <a:gd name="connsiteX1" fmla="*/ 302145 w 302145"/>
                    <a:gd name="connsiteY1" fmla="*/ 255136 h 337157"/>
                    <a:gd name="connsiteX2" fmla="*/ 112908 w 302145"/>
                    <a:gd name="connsiteY2" fmla="*/ 337157 h 337157"/>
                    <a:gd name="connsiteX3" fmla="*/ 0 w 302145"/>
                    <a:gd name="connsiteY3" fmla="*/ 152317 h 337157"/>
                    <a:gd name="connsiteX4" fmla="*/ 13197 w 302145"/>
                    <a:gd name="connsiteY4" fmla="*/ 78545 h 337157"/>
                    <a:gd name="connsiteX5" fmla="*/ 24757 w 302145"/>
                    <a:gd name="connsiteY5" fmla="*/ 0 h 337157"/>
                    <a:gd name="connsiteX0" fmla="*/ 72913 w 350301"/>
                    <a:gd name="connsiteY0" fmla="*/ 0 h 337157"/>
                    <a:gd name="connsiteX1" fmla="*/ 350301 w 350301"/>
                    <a:gd name="connsiteY1" fmla="*/ 255136 h 337157"/>
                    <a:gd name="connsiteX2" fmla="*/ 161064 w 350301"/>
                    <a:gd name="connsiteY2" fmla="*/ 337157 h 337157"/>
                    <a:gd name="connsiteX3" fmla="*/ 48156 w 350301"/>
                    <a:gd name="connsiteY3" fmla="*/ 152317 h 337157"/>
                    <a:gd name="connsiteX4" fmla="*/ 0 w 350301"/>
                    <a:gd name="connsiteY4" fmla="*/ 62593 h 337157"/>
                    <a:gd name="connsiteX5" fmla="*/ 72913 w 350301"/>
                    <a:gd name="connsiteY5" fmla="*/ 0 h 337157"/>
                    <a:gd name="connsiteX0" fmla="*/ 72913 w 350301"/>
                    <a:gd name="connsiteY0" fmla="*/ 0 h 337157"/>
                    <a:gd name="connsiteX1" fmla="*/ 350301 w 350301"/>
                    <a:gd name="connsiteY1" fmla="*/ 255136 h 337157"/>
                    <a:gd name="connsiteX2" fmla="*/ 161064 w 350301"/>
                    <a:gd name="connsiteY2" fmla="*/ 337157 h 337157"/>
                    <a:gd name="connsiteX3" fmla="*/ 48156 w 350301"/>
                    <a:gd name="connsiteY3" fmla="*/ 152317 h 337157"/>
                    <a:gd name="connsiteX4" fmla="*/ 0 w 350301"/>
                    <a:gd name="connsiteY4" fmla="*/ 62593 h 337157"/>
                    <a:gd name="connsiteX5" fmla="*/ 72913 w 350301"/>
                    <a:gd name="connsiteY5" fmla="*/ 0 h 337157"/>
                    <a:gd name="connsiteX0" fmla="*/ 72913 w 350301"/>
                    <a:gd name="connsiteY0" fmla="*/ 2127 h 339284"/>
                    <a:gd name="connsiteX1" fmla="*/ 350301 w 350301"/>
                    <a:gd name="connsiteY1" fmla="*/ 257263 h 339284"/>
                    <a:gd name="connsiteX2" fmla="*/ 161064 w 350301"/>
                    <a:gd name="connsiteY2" fmla="*/ 339284 h 339284"/>
                    <a:gd name="connsiteX3" fmla="*/ 48156 w 350301"/>
                    <a:gd name="connsiteY3" fmla="*/ 154444 h 339284"/>
                    <a:gd name="connsiteX4" fmla="*/ 0 w 350301"/>
                    <a:gd name="connsiteY4" fmla="*/ 64720 h 339284"/>
                    <a:gd name="connsiteX5" fmla="*/ 72913 w 350301"/>
                    <a:gd name="connsiteY5" fmla="*/ 2127 h 339284"/>
                    <a:gd name="connsiteX0" fmla="*/ 72913 w 350301"/>
                    <a:gd name="connsiteY0" fmla="*/ 2127 h 339284"/>
                    <a:gd name="connsiteX1" fmla="*/ 350301 w 350301"/>
                    <a:gd name="connsiteY1" fmla="*/ 257263 h 339284"/>
                    <a:gd name="connsiteX2" fmla="*/ 161064 w 350301"/>
                    <a:gd name="connsiteY2" fmla="*/ 339284 h 339284"/>
                    <a:gd name="connsiteX3" fmla="*/ 48156 w 350301"/>
                    <a:gd name="connsiteY3" fmla="*/ 154444 h 339284"/>
                    <a:gd name="connsiteX4" fmla="*/ 0 w 350301"/>
                    <a:gd name="connsiteY4" fmla="*/ 64720 h 339284"/>
                    <a:gd name="connsiteX5" fmla="*/ 72913 w 350301"/>
                    <a:gd name="connsiteY5" fmla="*/ 2127 h 339284"/>
                    <a:gd name="connsiteX0" fmla="*/ 75002 w 352390"/>
                    <a:gd name="connsiteY0" fmla="*/ 2127 h 339284"/>
                    <a:gd name="connsiteX1" fmla="*/ 352390 w 352390"/>
                    <a:gd name="connsiteY1" fmla="*/ 257263 h 339284"/>
                    <a:gd name="connsiteX2" fmla="*/ 163153 w 352390"/>
                    <a:gd name="connsiteY2" fmla="*/ 339284 h 339284"/>
                    <a:gd name="connsiteX3" fmla="*/ 50245 w 352390"/>
                    <a:gd name="connsiteY3" fmla="*/ 154444 h 339284"/>
                    <a:gd name="connsiteX4" fmla="*/ 2089 w 352390"/>
                    <a:gd name="connsiteY4" fmla="*/ 64720 h 339284"/>
                    <a:gd name="connsiteX5" fmla="*/ 75002 w 352390"/>
                    <a:gd name="connsiteY5" fmla="*/ 2127 h 339284"/>
                    <a:gd name="connsiteX0" fmla="*/ 77384 w 354772"/>
                    <a:gd name="connsiteY0" fmla="*/ 2127 h 339284"/>
                    <a:gd name="connsiteX1" fmla="*/ 354772 w 354772"/>
                    <a:gd name="connsiteY1" fmla="*/ 257263 h 339284"/>
                    <a:gd name="connsiteX2" fmla="*/ 165535 w 354772"/>
                    <a:gd name="connsiteY2" fmla="*/ 339284 h 339284"/>
                    <a:gd name="connsiteX3" fmla="*/ 23178 w 354772"/>
                    <a:gd name="connsiteY3" fmla="*/ 161806 h 339284"/>
                    <a:gd name="connsiteX4" fmla="*/ 4471 w 354772"/>
                    <a:gd name="connsiteY4" fmla="*/ 64720 h 339284"/>
                    <a:gd name="connsiteX5" fmla="*/ 77384 w 354772"/>
                    <a:gd name="connsiteY5" fmla="*/ 2127 h 339284"/>
                    <a:gd name="connsiteX0" fmla="*/ 104451 w 381839"/>
                    <a:gd name="connsiteY0" fmla="*/ 3081 h 340238"/>
                    <a:gd name="connsiteX1" fmla="*/ 381839 w 381839"/>
                    <a:gd name="connsiteY1" fmla="*/ 258217 h 340238"/>
                    <a:gd name="connsiteX2" fmla="*/ 192602 w 381839"/>
                    <a:gd name="connsiteY2" fmla="*/ 340238 h 340238"/>
                    <a:gd name="connsiteX3" fmla="*/ 50245 w 381839"/>
                    <a:gd name="connsiteY3" fmla="*/ 162760 h 340238"/>
                    <a:gd name="connsiteX4" fmla="*/ 2089 w 381839"/>
                    <a:gd name="connsiteY4" fmla="*/ 60766 h 340238"/>
                    <a:gd name="connsiteX5" fmla="*/ 104451 w 381839"/>
                    <a:gd name="connsiteY5" fmla="*/ 3081 h 340238"/>
                    <a:gd name="connsiteX0" fmla="*/ 104451 w 381839"/>
                    <a:gd name="connsiteY0" fmla="*/ 2127 h 344192"/>
                    <a:gd name="connsiteX1" fmla="*/ 381839 w 381839"/>
                    <a:gd name="connsiteY1" fmla="*/ 262171 h 344192"/>
                    <a:gd name="connsiteX2" fmla="*/ 192602 w 381839"/>
                    <a:gd name="connsiteY2" fmla="*/ 344192 h 344192"/>
                    <a:gd name="connsiteX3" fmla="*/ 50245 w 381839"/>
                    <a:gd name="connsiteY3" fmla="*/ 166714 h 344192"/>
                    <a:gd name="connsiteX4" fmla="*/ 2089 w 381839"/>
                    <a:gd name="connsiteY4" fmla="*/ 64720 h 344192"/>
                    <a:gd name="connsiteX5" fmla="*/ 104451 w 381839"/>
                    <a:gd name="connsiteY5" fmla="*/ 2127 h 344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81839" h="344192">
                      <a:moveTo>
                        <a:pt x="104451" y="2127"/>
                      </a:moveTo>
                      <a:cubicBezTo>
                        <a:pt x="221720" y="7277"/>
                        <a:pt x="272784" y="82191"/>
                        <a:pt x="381839" y="262171"/>
                      </a:cubicBezTo>
                      <a:lnTo>
                        <a:pt x="192602" y="344192"/>
                      </a:lnTo>
                      <a:lnTo>
                        <a:pt x="50245" y="166714"/>
                      </a:lnTo>
                      <a:cubicBezTo>
                        <a:pt x="34193" y="136806"/>
                        <a:pt x="-10082" y="95855"/>
                        <a:pt x="2089" y="64720"/>
                      </a:cubicBezTo>
                      <a:cubicBezTo>
                        <a:pt x="3079" y="-8908"/>
                        <a:pt x="33519" y="-1550"/>
                        <a:pt x="104451" y="2127"/>
                      </a:cubicBezTo>
                      <a:close/>
                    </a:path>
                  </a:pathLst>
                </a:custGeom>
                <a:solidFill>
                  <a:srgbClr val="D9042B"/>
                </a:solidFill>
                <a:ln w="6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5" name="Forme libre : forme 67">
                  <a:extLst>
                    <a:ext uri="{FF2B5EF4-FFF2-40B4-BE49-F238E27FC236}">
                      <a16:creationId xmlns:a16="http://schemas.microsoft.com/office/drawing/2014/main" id="{61682F33-E06B-4B53-823A-CDFC4A6B8B38}"/>
                    </a:ext>
                  </a:extLst>
                </p:cNvPr>
                <p:cNvSpPr/>
                <p:nvPr/>
              </p:nvSpPr>
              <p:spPr>
                <a:xfrm>
                  <a:off x="5353932" y="4310501"/>
                  <a:ext cx="46299" cy="133946"/>
                </a:xfrm>
                <a:custGeom>
                  <a:avLst/>
                  <a:gdLst>
                    <a:gd name="connsiteX0" fmla="*/ 41214 w 46299"/>
                    <a:gd name="connsiteY0" fmla="*/ 23935 h 133946"/>
                    <a:gd name="connsiteX1" fmla="*/ 11667 w 46299"/>
                    <a:gd name="connsiteY1" fmla="*/ 49007 h 133946"/>
                    <a:gd name="connsiteX2" fmla="*/ 46057 w 46299"/>
                    <a:gd name="connsiteY2" fmla="*/ 133725 h 133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6299" h="133946">
                      <a:moveTo>
                        <a:pt x="41214" y="23935"/>
                      </a:moveTo>
                      <a:cubicBezTo>
                        <a:pt x="35636" y="-10149"/>
                        <a:pt x="-25482" y="-13521"/>
                        <a:pt x="11667" y="49007"/>
                      </a:cubicBezTo>
                      <a:cubicBezTo>
                        <a:pt x="44831" y="104852"/>
                        <a:pt x="46057" y="133725"/>
                        <a:pt x="46057" y="133725"/>
                      </a:cubicBezTo>
                      <a:close/>
                    </a:path>
                  </a:pathLst>
                </a:custGeom>
                <a:solidFill>
                  <a:srgbClr val="F2BC79"/>
                </a:solidFill>
                <a:ln w="6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6" name="Forme libre : forme 68">
                  <a:extLst>
                    <a:ext uri="{FF2B5EF4-FFF2-40B4-BE49-F238E27FC236}">
                      <a16:creationId xmlns:a16="http://schemas.microsoft.com/office/drawing/2014/main" id="{64F8B945-31C6-42D5-A0F5-BA4FA9A61B89}"/>
                    </a:ext>
                  </a:extLst>
                </p:cNvPr>
                <p:cNvSpPr/>
                <p:nvPr/>
              </p:nvSpPr>
              <p:spPr>
                <a:xfrm>
                  <a:off x="3844784" y="4139952"/>
                  <a:ext cx="130952" cy="185934"/>
                </a:xfrm>
                <a:custGeom>
                  <a:avLst/>
                  <a:gdLst>
                    <a:gd name="connsiteX0" fmla="*/ 26658 w 130952"/>
                    <a:gd name="connsiteY0" fmla="*/ 173886 h 185934"/>
                    <a:gd name="connsiteX1" fmla="*/ 120020 w 130952"/>
                    <a:gd name="connsiteY1" fmla="*/ 123742 h 185934"/>
                    <a:gd name="connsiteX2" fmla="*/ 108250 w 130952"/>
                    <a:gd name="connsiteY2" fmla="*/ 67774 h 185934"/>
                    <a:gd name="connsiteX3" fmla="*/ 95009 w 130952"/>
                    <a:gd name="connsiteY3" fmla="*/ 19162 h 185934"/>
                    <a:gd name="connsiteX4" fmla="*/ 71653 w 130952"/>
                    <a:gd name="connsiteY4" fmla="*/ 82854 h 185934"/>
                    <a:gd name="connsiteX5" fmla="*/ 60006 w 130952"/>
                    <a:gd name="connsiteY5" fmla="*/ -209 h 185934"/>
                    <a:gd name="connsiteX6" fmla="*/ 31808 w 130952"/>
                    <a:gd name="connsiteY6" fmla="*/ 78992 h 185934"/>
                    <a:gd name="connsiteX7" fmla="*/ 17402 w 130952"/>
                    <a:gd name="connsiteY7" fmla="*/ 33077 h 185934"/>
                    <a:gd name="connsiteX8" fmla="*/ 3487 w 130952"/>
                    <a:gd name="connsiteY8" fmla="*/ 125029 h 185934"/>
                    <a:gd name="connsiteX9" fmla="*/ 26658 w 130952"/>
                    <a:gd name="connsiteY9" fmla="*/ 173886 h 185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0952" h="185934">
                      <a:moveTo>
                        <a:pt x="26658" y="173886"/>
                      </a:moveTo>
                      <a:cubicBezTo>
                        <a:pt x="54366" y="175480"/>
                        <a:pt x="93415" y="220475"/>
                        <a:pt x="120020" y="123742"/>
                      </a:cubicBezTo>
                      <a:cubicBezTo>
                        <a:pt x="146625" y="27009"/>
                        <a:pt x="116158" y="42028"/>
                        <a:pt x="108250" y="67774"/>
                      </a:cubicBezTo>
                      <a:cubicBezTo>
                        <a:pt x="104327" y="80525"/>
                        <a:pt x="112787" y="18733"/>
                        <a:pt x="95009" y="19162"/>
                      </a:cubicBezTo>
                      <a:cubicBezTo>
                        <a:pt x="77232" y="19591"/>
                        <a:pt x="71653" y="82854"/>
                        <a:pt x="71653" y="82854"/>
                      </a:cubicBezTo>
                      <a:cubicBezTo>
                        <a:pt x="71653" y="82854"/>
                        <a:pt x="73922" y="772"/>
                        <a:pt x="60006" y="-209"/>
                      </a:cubicBezTo>
                      <a:cubicBezTo>
                        <a:pt x="46091" y="-1190"/>
                        <a:pt x="30766" y="54594"/>
                        <a:pt x="31808" y="78992"/>
                      </a:cubicBezTo>
                      <a:cubicBezTo>
                        <a:pt x="32850" y="103390"/>
                        <a:pt x="31808" y="29461"/>
                        <a:pt x="17402" y="33077"/>
                      </a:cubicBezTo>
                      <a:cubicBezTo>
                        <a:pt x="2996" y="36694"/>
                        <a:pt x="-5586" y="86777"/>
                        <a:pt x="3487" y="125029"/>
                      </a:cubicBezTo>
                      <a:cubicBezTo>
                        <a:pt x="12559" y="163281"/>
                        <a:pt x="26658" y="173886"/>
                        <a:pt x="26658" y="173886"/>
                      </a:cubicBezTo>
                      <a:close/>
                    </a:path>
                  </a:pathLst>
                </a:custGeom>
                <a:solidFill>
                  <a:srgbClr val="F2BC79"/>
                </a:solidFill>
                <a:ln w="6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7" name="Forme libre : forme 69">
                  <a:extLst>
                    <a:ext uri="{FF2B5EF4-FFF2-40B4-BE49-F238E27FC236}">
                      <a16:creationId xmlns:a16="http://schemas.microsoft.com/office/drawing/2014/main" id="{28CA0172-8B42-4DBA-B7CF-A7AB016429A7}"/>
                    </a:ext>
                  </a:extLst>
                </p:cNvPr>
                <p:cNvSpPr/>
                <p:nvPr/>
              </p:nvSpPr>
              <p:spPr>
                <a:xfrm>
                  <a:off x="3898290" y="4255200"/>
                  <a:ext cx="109062" cy="95948"/>
                </a:xfrm>
                <a:custGeom>
                  <a:avLst/>
                  <a:gdLst>
                    <a:gd name="connsiteX0" fmla="*/ 66515 w 109062"/>
                    <a:gd name="connsiteY0" fmla="*/ 8494 h 95948"/>
                    <a:gd name="connsiteX1" fmla="*/ 76445 w 109062"/>
                    <a:gd name="connsiteY1" fmla="*/ 45950 h 95948"/>
                    <a:gd name="connsiteX2" fmla="*/ -242 w 109062"/>
                    <a:gd name="connsiteY2" fmla="*/ 95726 h 959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9062" h="95948">
                      <a:moveTo>
                        <a:pt x="66515" y="8494"/>
                      </a:moveTo>
                      <a:cubicBezTo>
                        <a:pt x="90606" y="-16026"/>
                        <a:pt x="142712" y="15912"/>
                        <a:pt x="76445" y="45950"/>
                      </a:cubicBezTo>
                      <a:cubicBezTo>
                        <a:pt x="17290" y="72799"/>
                        <a:pt x="-242" y="95726"/>
                        <a:pt x="-242" y="95726"/>
                      </a:cubicBezTo>
                      <a:close/>
                    </a:path>
                  </a:pathLst>
                </a:custGeom>
                <a:solidFill>
                  <a:srgbClr val="F2BC79"/>
                </a:solidFill>
                <a:ln w="6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sp>
            <p:nvSpPr>
              <p:cNvPr id="350" name="Forme libre : forme 66">
                <a:extLst>
                  <a:ext uri="{FF2B5EF4-FFF2-40B4-BE49-F238E27FC236}">
                    <a16:creationId xmlns:a16="http://schemas.microsoft.com/office/drawing/2014/main" id="{9D9D6A47-DB91-4761-AA3A-0E2A77F2C5CC}"/>
                  </a:ext>
                </a:extLst>
              </p:cNvPr>
              <p:cNvSpPr/>
              <p:nvPr/>
            </p:nvSpPr>
            <p:spPr>
              <a:xfrm flipH="1">
                <a:off x="3497534" y="2355312"/>
                <a:ext cx="988001" cy="890590"/>
              </a:xfrm>
              <a:custGeom>
                <a:avLst/>
                <a:gdLst>
                  <a:gd name="connsiteX0" fmla="*/ -242 w 277387"/>
                  <a:gd name="connsiteY0" fmla="*/ -222 h 337156"/>
                  <a:gd name="connsiteX1" fmla="*/ 277146 w 277387"/>
                  <a:gd name="connsiteY1" fmla="*/ 254914 h 337156"/>
                  <a:gd name="connsiteX2" fmla="*/ 87909 w 277387"/>
                  <a:gd name="connsiteY2" fmla="*/ 336935 h 337156"/>
                  <a:gd name="connsiteX0" fmla="*/ 0 w 277388"/>
                  <a:gd name="connsiteY0" fmla="*/ 0 h 337157"/>
                  <a:gd name="connsiteX1" fmla="*/ 277388 w 277388"/>
                  <a:gd name="connsiteY1" fmla="*/ 255136 h 337157"/>
                  <a:gd name="connsiteX2" fmla="*/ 88151 w 277388"/>
                  <a:gd name="connsiteY2" fmla="*/ 337157 h 337157"/>
                  <a:gd name="connsiteX3" fmla="*/ 61137 w 277388"/>
                  <a:gd name="connsiteY3" fmla="*/ 229622 h 337157"/>
                  <a:gd name="connsiteX4" fmla="*/ 0 w 277388"/>
                  <a:gd name="connsiteY4" fmla="*/ 0 h 337157"/>
                  <a:gd name="connsiteX0" fmla="*/ 24757 w 302145"/>
                  <a:gd name="connsiteY0" fmla="*/ 0 h 337157"/>
                  <a:gd name="connsiteX1" fmla="*/ 302145 w 302145"/>
                  <a:gd name="connsiteY1" fmla="*/ 255136 h 337157"/>
                  <a:gd name="connsiteX2" fmla="*/ 112908 w 302145"/>
                  <a:gd name="connsiteY2" fmla="*/ 337157 h 337157"/>
                  <a:gd name="connsiteX3" fmla="*/ 0 w 302145"/>
                  <a:gd name="connsiteY3" fmla="*/ 152317 h 337157"/>
                  <a:gd name="connsiteX4" fmla="*/ 24757 w 302145"/>
                  <a:gd name="connsiteY4" fmla="*/ 0 h 337157"/>
                  <a:gd name="connsiteX0" fmla="*/ 24757 w 302145"/>
                  <a:gd name="connsiteY0" fmla="*/ 0 h 337157"/>
                  <a:gd name="connsiteX1" fmla="*/ 302145 w 302145"/>
                  <a:gd name="connsiteY1" fmla="*/ 255136 h 337157"/>
                  <a:gd name="connsiteX2" fmla="*/ 112908 w 302145"/>
                  <a:gd name="connsiteY2" fmla="*/ 337157 h 337157"/>
                  <a:gd name="connsiteX3" fmla="*/ 0 w 302145"/>
                  <a:gd name="connsiteY3" fmla="*/ 152317 h 337157"/>
                  <a:gd name="connsiteX4" fmla="*/ 13197 w 302145"/>
                  <a:gd name="connsiteY4" fmla="*/ 78545 h 337157"/>
                  <a:gd name="connsiteX5" fmla="*/ 24757 w 302145"/>
                  <a:gd name="connsiteY5" fmla="*/ 0 h 337157"/>
                  <a:gd name="connsiteX0" fmla="*/ 72913 w 350301"/>
                  <a:gd name="connsiteY0" fmla="*/ 0 h 337157"/>
                  <a:gd name="connsiteX1" fmla="*/ 350301 w 350301"/>
                  <a:gd name="connsiteY1" fmla="*/ 255136 h 337157"/>
                  <a:gd name="connsiteX2" fmla="*/ 161064 w 350301"/>
                  <a:gd name="connsiteY2" fmla="*/ 337157 h 337157"/>
                  <a:gd name="connsiteX3" fmla="*/ 48156 w 350301"/>
                  <a:gd name="connsiteY3" fmla="*/ 152317 h 337157"/>
                  <a:gd name="connsiteX4" fmla="*/ 0 w 350301"/>
                  <a:gd name="connsiteY4" fmla="*/ 62593 h 337157"/>
                  <a:gd name="connsiteX5" fmla="*/ 72913 w 350301"/>
                  <a:gd name="connsiteY5" fmla="*/ 0 h 337157"/>
                  <a:gd name="connsiteX0" fmla="*/ 72913 w 350301"/>
                  <a:gd name="connsiteY0" fmla="*/ 0 h 337157"/>
                  <a:gd name="connsiteX1" fmla="*/ 350301 w 350301"/>
                  <a:gd name="connsiteY1" fmla="*/ 255136 h 337157"/>
                  <a:gd name="connsiteX2" fmla="*/ 161064 w 350301"/>
                  <a:gd name="connsiteY2" fmla="*/ 337157 h 337157"/>
                  <a:gd name="connsiteX3" fmla="*/ 48156 w 350301"/>
                  <a:gd name="connsiteY3" fmla="*/ 152317 h 337157"/>
                  <a:gd name="connsiteX4" fmla="*/ 0 w 350301"/>
                  <a:gd name="connsiteY4" fmla="*/ 62593 h 337157"/>
                  <a:gd name="connsiteX5" fmla="*/ 72913 w 350301"/>
                  <a:gd name="connsiteY5" fmla="*/ 0 h 337157"/>
                  <a:gd name="connsiteX0" fmla="*/ 72913 w 350301"/>
                  <a:gd name="connsiteY0" fmla="*/ 2127 h 339284"/>
                  <a:gd name="connsiteX1" fmla="*/ 350301 w 350301"/>
                  <a:gd name="connsiteY1" fmla="*/ 257263 h 339284"/>
                  <a:gd name="connsiteX2" fmla="*/ 161064 w 350301"/>
                  <a:gd name="connsiteY2" fmla="*/ 339284 h 339284"/>
                  <a:gd name="connsiteX3" fmla="*/ 48156 w 350301"/>
                  <a:gd name="connsiteY3" fmla="*/ 154444 h 339284"/>
                  <a:gd name="connsiteX4" fmla="*/ 0 w 350301"/>
                  <a:gd name="connsiteY4" fmla="*/ 64720 h 339284"/>
                  <a:gd name="connsiteX5" fmla="*/ 72913 w 350301"/>
                  <a:gd name="connsiteY5" fmla="*/ 2127 h 339284"/>
                  <a:gd name="connsiteX0" fmla="*/ 72913 w 350301"/>
                  <a:gd name="connsiteY0" fmla="*/ 2127 h 339284"/>
                  <a:gd name="connsiteX1" fmla="*/ 350301 w 350301"/>
                  <a:gd name="connsiteY1" fmla="*/ 257263 h 339284"/>
                  <a:gd name="connsiteX2" fmla="*/ 161064 w 350301"/>
                  <a:gd name="connsiteY2" fmla="*/ 339284 h 339284"/>
                  <a:gd name="connsiteX3" fmla="*/ 48156 w 350301"/>
                  <a:gd name="connsiteY3" fmla="*/ 154444 h 339284"/>
                  <a:gd name="connsiteX4" fmla="*/ 0 w 350301"/>
                  <a:gd name="connsiteY4" fmla="*/ 64720 h 339284"/>
                  <a:gd name="connsiteX5" fmla="*/ 72913 w 350301"/>
                  <a:gd name="connsiteY5" fmla="*/ 2127 h 339284"/>
                  <a:gd name="connsiteX0" fmla="*/ 75002 w 352390"/>
                  <a:gd name="connsiteY0" fmla="*/ 2127 h 339284"/>
                  <a:gd name="connsiteX1" fmla="*/ 352390 w 352390"/>
                  <a:gd name="connsiteY1" fmla="*/ 257263 h 339284"/>
                  <a:gd name="connsiteX2" fmla="*/ 163153 w 352390"/>
                  <a:gd name="connsiteY2" fmla="*/ 339284 h 339284"/>
                  <a:gd name="connsiteX3" fmla="*/ 50245 w 352390"/>
                  <a:gd name="connsiteY3" fmla="*/ 154444 h 339284"/>
                  <a:gd name="connsiteX4" fmla="*/ 2089 w 352390"/>
                  <a:gd name="connsiteY4" fmla="*/ 64720 h 339284"/>
                  <a:gd name="connsiteX5" fmla="*/ 75002 w 352390"/>
                  <a:gd name="connsiteY5" fmla="*/ 2127 h 339284"/>
                  <a:gd name="connsiteX0" fmla="*/ 77384 w 354772"/>
                  <a:gd name="connsiteY0" fmla="*/ 2127 h 339284"/>
                  <a:gd name="connsiteX1" fmla="*/ 354772 w 354772"/>
                  <a:gd name="connsiteY1" fmla="*/ 257263 h 339284"/>
                  <a:gd name="connsiteX2" fmla="*/ 165535 w 354772"/>
                  <a:gd name="connsiteY2" fmla="*/ 339284 h 339284"/>
                  <a:gd name="connsiteX3" fmla="*/ 23178 w 354772"/>
                  <a:gd name="connsiteY3" fmla="*/ 161806 h 339284"/>
                  <a:gd name="connsiteX4" fmla="*/ 4471 w 354772"/>
                  <a:gd name="connsiteY4" fmla="*/ 64720 h 339284"/>
                  <a:gd name="connsiteX5" fmla="*/ 77384 w 354772"/>
                  <a:gd name="connsiteY5" fmla="*/ 2127 h 339284"/>
                  <a:gd name="connsiteX0" fmla="*/ 104451 w 381839"/>
                  <a:gd name="connsiteY0" fmla="*/ 3081 h 340238"/>
                  <a:gd name="connsiteX1" fmla="*/ 381839 w 381839"/>
                  <a:gd name="connsiteY1" fmla="*/ 258217 h 340238"/>
                  <a:gd name="connsiteX2" fmla="*/ 192602 w 381839"/>
                  <a:gd name="connsiteY2" fmla="*/ 340238 h 340238"/>
                  <a:gd name="connsiteX3" fmla="*/ 50245 w 381839"/>
                  <a:gd name="connsiteY3" fmla="*/ 162760 h 340238"/>
                  <a:gd name="connsiteX4" fmla="*/ 2089 w 381839"/>
                  <a:gd name="connsiteY4" fmla="*/ 60766 h 340238"/>
                  <a:gd name="connsiteX5" fmla="*/ 104451 w 381839"/>
                  <a:gd name="connsiteY5" fmla="*/ 3081 h 340238"/>
                  <a:gd name="connsiteX0" fmla="*/ 104451 w 381839"/>
                  <a:gd name="connsiteY0" fmla="*/ 2127 h 344192"/>
                  <a:gd name="connsiteX1" fmla="*/ 381839 w 381839"/>
                  <a:gd name="connsiteY1" fmla="*/ 262171 h 344192"/>
                  <a:gd name="connsiteX2" fmla="*/ 192602 w 381839"/>
                  <a:gd name="connsiteY2" fmla="*/ 344192 h 344192"/>
                  <a:gd name="connsiteX3" fmla="*/ 50245 w 381839"/>
                  <a:gd name="connsiteY3" fmla="*/ 166714 h 344192"/>
                  <a:gd name="connsiteX4" fmla="*/ 2089 w 381839"/>
                  <a:gd name="connsiteY4" fmla="*/ 64720 h 344192"/>
                  <a:gd name="connsiteX5" fmla="*/ 104451 w 381839"/>
                  <a:gd name="connsiteY5" fmla="*/ 2127 h 344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1839" h="344192">
                    <a:moveTo>
                      <a:pt x="104451" y="2127"/>
                    </a:moveTo>
                    <a:cubicBezTo>
                      <a:pt x="221720" y="7277"/>
                      <a:pt x="272784" y="82191"/>
                      <a:pt x="381839" y="262171"/>
                    </a:cubicBezTo>
                    <a:lnTo>
                      <a:pt x="192602" y="344192"/>
                    </a:lnTo>
                    <a:lnTo>
                      <a:pt x="50245" y="166714"/>
                    </a:lnTo>
                    <a:cubicBezTo>
                      <a:pt x="34193" y="136806"/>
                      <a:pt x="-10082" y="95855"/>
                      <a:pt x="2089" y="64720"/>
                    </a:cubicBezTo>
                    <a:cubicBezTo>
                      <a:pt x="3079" y="-8908"/>
                      <a:pt x="33519" y="-1550"/>
                      <a:pt x="104451" y="2127"/>
                    </a:cubicBezTo>
                    <a:close/>
                  </a:path>
                </a:pathLst>
              </a:custGeom>
              <a:solidFill>
                <a:srgbClr val="D9042B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140" name="Rectangle 139">
              <a:extLst>
                <a:ext uri="{FF2B5EF4-FFF2-40B4-BE49-F238E27FC236}">
                  <a16:creationId xmlns:a16="http://schemas.microsoft.com/office/drawing/2014/main" id="{5A290E36-989A-489C-96A2-B9B800EA89FC}"/>
                </a:ext>
              </a:extLst>
            </p:cNvPr>
            <p:cNvSpPr/>
            <p:nvPr/>
          </p:nvSpPr>
          <p:spPr>
            <a:xfrm>
              <a:off x="3860941" y="3288833"/>
              <a:ext cx="1614906" cy="2592662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 useBgFill="1">
        <p:nvSpPr>
          <p:cNvPr id="397" name="MaskAnim_text_left">
            <a:extLst>
              <a:ext uri="{FF2B5EF4-FFF2-40B4-BE49-F238E27FC236}">
                <a16:creationId xmlns:a16="http://schemas.microsoft.com/office/drawing/2014/main" id="{122E7FB2-C93B-4538-B7AE-E8513F70BCFF}"/>
              </a:ext>
            </a:extLst>
          </p:cNvPr>
          <p:cNvSpPr/>
          <p:nvPr/>
        </p:nvSpPr>
        <p:spPr>
          <a:xfrm>
            <a:off x="5487034" y="2395436"/>
            <a:ext cx="1901453" cy="343872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317" name="MaskAnim_text_left">
            <a:extLst>
              <a:ext uri="{FF2B5EF4-FFF2-40B4-BE49-F238E27FC236}">
                <a16:creationId xmlns:a16="http://schemas.microsoft.com/office/drawing/2014/main" id="{8B482D40-EDD8-4931-9CA1-A951B6817358}"/>
              </a:ext>
            </a:extLst>
          </p:cNvPr>
          <p:cNvSpPr/>
          <p:nvPr/>
        </p:nvSpPr>
        <p:spPr>
          <a:xfrm>
            <a:off x="3187205" y="3281372"/>
            <a:ext cx="2366128" cy="258230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72" name="Ballon_boy_back">
            <a:extLst>
              <a:ext uri="{FF2B5EF4-FFF2-40B4-BE49-F238E27FC236}">
                <a16:creationId xmlns:a16="http://schemas.microsoft.com/office/drawing/2014/main" id="{B88FE2A7-3762-44B9-852F-E3CAB6B79F41}"/>
              </a:ext>
            </a:extLst>
          </p:cNvPr>
          <p:cNvGrpSpPr/>
          <p:nvPr/>
        </p:nvGrpSpPr>
        <p:grpSpPr>
          <a:xfrm>
            <a:off x="2894291" y="1988055"/>
            <a:ext cx="1886887" cy="1365844"/>
            <a:chOff x="2894291" y="1988055"/>
            <a:chExt cx="1886887" cy="1365844"/>
          </a:xfrm>
        </p:grpSpPr>
        <p:sp>
          <p:nvSpPr>
            <p:cNvPr id="94" name="Forme libre : forme 93">
              <a:extLst>
                <a:ext uri="{FF2B5EF4-FFF2-40B4-BE49-F238E27FC236}">
                  <a16:creationId xmlns:a16="http://schemas.microsoft.com/office/drawing/2014/main" id="{080F6826-2975-4AD7-934D-A90C72AD399F}"/>
                </a:ext>
              </a:extLst>
            </p:cNvPr>
            <p:cNvSpPr/>
            <p:nvPr/>
          </p:nvSpPr>
          <p:spPr>
            <a:xfrm>
              <a:off x="2894291" y="1988055"/>
              <a:ext cx="1886887" cy="1365844"/>
            </a:xfrm>
            <a:custGeom>
              <a:avLst/>
              <a:gdLst>
                <a:gd name="connsiteX0" fmla="*/ 1886310 w 1886887"/>
                <a:gd name="connsiteY0" fmla="*/ 606224 h 1365844"/>
                <a:gd name="connsiteX1" fmla="*/ 1868655 w 1886887"/>
                <a:gd name="connsiteY1" fmla="*/ 490364 h 1365844"/>
                <a:gd name="connsiteX2" fmla="*/ 1840150 w 1886887"/>
                <a:gd name="connsiteY2" fmla="*/ 428695 h 1365844"/>
                <a:gd name="connsiteX3" fmla="*/ 1803370 w 1886887"/>
                <a:gd name="connsiteY3" fmla="*/ 373524 h 1365844"/>
                <a:gd name="connsiteX4" fmla="*/ 1761010 w 1886887"/>
                <a:gd name="connsiteY4" fmla="*/ 321418 h 1365844"/>
                <a:gd name="connsiteX5" fmla="*/ 1737226 w 1886887"/>
                <a:gd name="connsiteY5" fmla="*/ 296530 h 1365844"/>
                <a:gd name="connsiteX6" fmla="*/ 1712215 w 1886887"/>
                <a:gd name="connsiteY6" fmla="*/ 272010 h 1365844"/>
                <a:gd name="connsiteX7" fmla="*/ 1684752 w 1886887"/>
                <a:gd name="connsiteY7" fmla="*/ 248776 h 1365844"/>
                <a:gd name="connsiteX8" fmla="*/ 1656308 w 1886887"/>
                <a:gd name="connsiteY8" fmla="*/ 226095 h 1365844"/>
                <a:gd name="connsiteX9" fmla="*/ 1590838 w 1886887"/>
                <a:gd name="connsiteY9" fmla="*/ 183981 h 1365844"/>
                <a:gd name="connsiteX10" fmla="*/ 1458489 w 1886887"/>
                <a:gd name="connsiteY10" fmla="*/ 121086 h 1365844"/>
                <a:gd name="connsiteX11" fmla="*/ 1158113 w 1886887"/>
                <a:gd name="connsiteY11" fmla="*/ 33180 h 1365844"/>
                <a:gd name="connsiteX12" fmla="*/ 994745 w 1886887"/>
                <a:gd name="connsiteY12" fmla="*/ 9456 h 1365844"/>
                <a:gd name="connsiteX13" fmla="*/ 827209 w 1886887"/>
                <a:gd name="connsiteY13" fmla="*/ 16 h 1365844"/>
                <a:gd name="connsiteX14" fmla="*/ 487600 w 1886887"/>
                <a:gd name="connsiteY14" fmla="*/ 38758 h 1365844"/>
                <a:gd name="connsiteX15" fmla="*/ 464551 w 1886887"/>
                <a:gd name="connsiteY15" fmla="*/ 45256 h 1365844"/>
                <a:gd name="connsiteX16" fmla="*/ 441686 w 1886887"/>
                <a:gd name="connsiteY16" fmla="*/ 52735 h 1365844"/>
                <a:gd name="connsiteX17" fmla="*/ 396629 w 1886887"/>
                <a:gd name="connsiteY17" fmla="*/ 69225 h 1365844"/>
                <a:gd name="connsiteX18" fmla="*/ 352554 w 1886887"/>
                <a:gd name="connsiteY18" fmla="*/ 88290 h 1365844"/>
                <a:gd name="connsiteX19" fmla="*/ 309643 w 1886887"/>
                <a:gd name="connsiteY19" fmla="*/ 110665 h 1365844"/>
                <a:gd name="connsiteX20" fmla="*/ 268571 w 1886887"/>
                <a:gd name="connsiteY20" fmla="*/ 135798 h 1365844"/>
                <a:gd name="connsiteX21" fmla="*/ 248219 w 1886887"/>
                <a:gd name="connsiteY21" fmla="*/ 149652 h 1365844"/>
                <a:gd name="connsiteX22" fmla="*/ 228235 w 1886887"/>
                <a:gd name="connsiteY22" fmla="*/ 165223 h 1365844"/>
                <a:gd name="connsiteX23" fmla="*/ 158535 w 1886887"/>
                <a:gd name="connsiteY23" fmla="*/ 232164 h 1365844"/>
                <a:gd name="connsiteX24" fmla="*/ 128927 w 1886887"/>
                <a:gd name="connsiteY24" fmla="*/ 267596 h 1365844"/>
                <a:gd name="connsiteX25" fmla="*/ 102506 w 1886887"/>
                <a:gd name="connsiteY25" fmla="*/ 303763 h 1365844"/>
                <a:gd name="connsiteX26" fmla="*/ 78292 w 1886887"/>
                <a:gd name="connsiteY26" fmla="*/ 340544 h 1365844"/>
                <a:gd name="connsiteX27" fmla="*/ 66584 w 1886887"/>
                <a:gd name="connsiteY27" fmla="*/ 360099 h 1365844"/>
                <a:gd name="connsiteX28" fmla="*/ 55672 w 1886887"/>
                <a:gd name="connsiteY28" fmla="*/ 379961 h 1365844"/>
                <a:gd name="connsiteX29" fmla="*/ 1114 w 1886887"/>
                <a:gd name="connsiteY29" fmla="*/ 556447 h 1365844"/>
                <a:gd name="connsiteX30" fmla="*/ -235 w 1886887"/>
                <a:gd name="connsiteY30" fmla="*/ 579987 h 1365844"/>
                <a:gd name="connsiteX31" fmla="*/ -235 w 1886887"/>
                <a:gd name="connsiteY31" fmla="*/ 603343 h 1365844"/>
                <a:gd name="connsiteX32" fmla="*/ 3382 w 1886887"/>
                <a:gd name="connsiteY32" fmla="*/ 649196 h 1365844"/>
                <a:gd name="connsiteX33" fmla="*/ 24041 w 1886887"/>
                <a:gd name="connsiteY33" fmla="*/ 735018 h 1365844"/>
                <a:gd name="connsiteX34" fmla="*/ 31090 w 1886887"/>
                <a:gd name="connsiteY34" fmla="*/ 755247 h 1365844"/>
                <a:gd name="connsiteX35" fmla="*/ 39243 w 1886887"/>
                <a:gd name="connsiteY35" fmla="*/ 774741 h 1365844"/>
                <a:gd name="connsiteX36" fmla="*/ 47519 w 1886887"/>
                <a:gd name="connsiteY36" fmla="*/ 793867 h 1365844"/>
                <a:gd name="connsiteX37" fmla="*/ 56837 w 1886887"/>
                <a:gd name="connsiteY37" fmla="*/ 812257 h 1365844"/>
                <a:gd name="connsiteX38" fmla="*/ 77373 w 1886887"/>
                <a:gd name="connsiteY38" fmla="*/ 849038 h 1365844"/>
                <a:gd name="connsiteX39" fmla="*/ 100054 w 1886887"/>
                <a:gd name="connsiteY39" fmla="*/ 883366 h 1365844"/>
                <a:gd name="connsiteX40" fmla="*/ 207025 w 1886887"/>
                <a:gd name="connsiteY40" fmla="*/ 998981 h 1365844"/>
                <a:gd name="connsiteX41" fmla="*/ 324049 w 1886887"/>
                <a:gd name="connsiteY41" fmla="*/ 1081308 h 1365844"/>
                <a:gd name="connsiteX42" fmla="*/ 450023 w 1886887"/>
                <a:gd name="connsiteY42" fmla="*/ 1137705 h 1365844"/>
                <a:gd name="connsiteX43" fmla="*/ 568457 w 1886887"/>
                <a:gd name="connsiteY43" fmla="*/ 1166823 h 1365844"/>
                <a:gd name="connsiteX44" fmla="*/ 668316 w 1886887"/>
                <a:gd name="connsiteY44" fmla="*/ 1180800 h 1365844"/>
                <a:gd name="connsiteX45" fmla="*/ 754996 w 1886887"/>
                <a:gd name="connsiteY45" fmla="*/ 1187604 h 1365844"/>
                <a:gd name="connsiteX46" fmla="*/ 920509 w 1886887"/>
                <a:gd name="connsiteY46" fmla="*/ 1175344 h 1365844"/>
                <a:gd name="connsiteX47" fmla="*/ 758920 w 1886887"/>
                <a:gd name="connsiteY47" fmla="*/ 1152969 h 1365844"/>
                <a:gd name="connsiteX48" fmla="*/ 724836 w 1886887"/>
                <a:gd name="connsiteY48" fmla="*/ 1149536 h 1365844"/>
                <a:gd name="connsiteX49" fmla="*/ 920571 w 1886887"/>
                <a:gd name="connsiteY49" fmla="*/ 1157322 h 1365844"/>
                <a:gd name="connsiteX50" fmla="*/ 964953 w 1886887"/>
                <a:gd name="connsiteY50" fmla="*/ 1158915 h 1365844"/>
                <a:gd name="connsiteX51" fmla="*/ 1156458 w 1886887"/>
                <a:gd name="connsiteY51" fmla="*/ 1365623 h 1365844"/>
                <a:gd name="connsiteX52" fmla="*/ 1132366 w 1886887"/>
                <a:gd name="connsiteY52" fmla="*/ 1157689 h 1365844"/>
                <a:gd name="connsiteX53" fmla="*/ 1330124 w 1886887"/>
                <a:gd name="connsiteY53" fmla="*/ 1098227 h 1365844"/>
                <a:gd name="connsiteX54" fmla="*/ 1470381 w 1886887"/>
                <a:gd name="connsiteY54" fmla="*/ 1044527 h 1365844"/>
                <a:gd name="connsiteX55" fmla="*/ 1525553 w 1886887"/>
                <a:gd name="connsiteY55" fmla="*/ 1017984 h 1365844"/>
                <a:gd name="connsiteX56" fmla="*/ 1553322 w 1886887"/>
                <a:gd name="connsiteY56" fmla="*/ 1003333 h 1365844"/>
                <a:gd name="connsiteX57" fmla="*/ 1578639 w 1886887"/>
                <a:gd name="connsiteY57" fmla="*/ 989540 h 1365844"/>
                <a:gd name="connsiteX58" fmla="*/ 1695663 w 1886887"/>
                <a:gd name="connsiteY58" fmla="*/ 919657 h 1365844"/>
                <a:gd name="connsiteX59" fmla="*/ 1783018 w 1886887"/>
                <a:gd name="connsiteY59" fmla="*/ 843214 h 1365844"/>
                <a:gd name="connsiteX60" fmla="*/ 1831200 w 1886887"/>
                <a:gd name="connsiteY60" fmla="*/ 777928 h 1365844"/>
                <a:gd name="connsiteX61" fmla="*/ 1867981 w 1886887"/>
                <a:gd name="connsiteY61" fmla="*/ 698789 h 1365844"/>
                <a:gd name="connsiteX62" fmla="*/ 1886310 w 1886887"/>
                <a:gd name="connsiteY62" fmla="*/ 606224 h 1365844"/>
                <a:gd name="connsiteX63" fmla="*/ 83258 w 1886887"/>
                <a:gd name="connsiteY63" fmla="*/ 790556 h 1365844"/>
                <a:gd name="connsiteX64" fmla="*/ 50952 w 1886887"/>
                <a:gd name="connsiteY64" fmla="*/ 714482 h 1365844"/>
                <a:gd name="connsiteX65" fmla="*/ 32561 w 1886887"/>
                <a:gd name="connsiteY65" fmla="*/ 551482 h 1365844"/>
                <a:gd name="connsiteX66" fmla="*/ 84606 w 1886887"/>
                <a:gd name="connsiteY66" fmla="*/ 387624 h 1365844"/>
                <a:gd name="connsiteX67" fmla="*/ 107594 w 1886887"/>
                <a:gd name="connsiteY67" fmla="*/ 348084 h 1365844"/>
                <a:gd name="connsiteX68" fmla="*/ 120590 w 1886887"/>
                <a:gd name="connsiteY68" fmla="*/ 328468 h 1365844"/>
                <a:gd name="connsiteX69" fmla="*/ 127088 w 1886887"/>
                <a:gd name="connsiteY69" fmla="*/ 318537 h 1365844"/>
                <a:gd name="connsiteX70" fmla="*/ 134137 w 1886887"/>
                <a:gd name="connsiteY70" fmla="*/ 308913 h 1365844"/>
                <a:gd name="connsiteX71" fmla="*/ 147930 w 1886887"/>
                <a:gd name="connsiteY71" fmla="*/ 290032 h 1365844"/>
                <a:gd name="connsiteX72" fmla="*/ 162397 w 1886887"/>
                <a:gd name="connsiteY72" fmla="*/ 272010 h 1365844"/>
                <a:gd name="connsiteX73" fmla="*/ 176926 w 1886887"/>
                <a:gd name="connsiteY73" fmla="*/ 254416 h 1365844"/>
                <a:gd name="connsiteX74" fmla="*/ 192190 w 1886887"/>
                <a:gd name="connsiteY74" fmla="*/ 237865 h 1365844"/>
                <a:gd name="connsiteX75" fmla="*/ 256985 w 1886887"/>
                <a:gd name="connsiteY75" fmla="*/ 179015 h 1365844"/>
                <a:gd name="connsiteX76" fmla="*/ 274272 w 1886887"/>
                <a:gd name="connsiteY76" fmla="*/ 166755 h 1365844"/>
                <a:gd name="connsiteX77" fmla="*/ 293398 w 1886887"/>
                <a:gd name="connsiteY77" fmla="*/ 154005 h 1365844"/>
                <a:gd name="connsiteX78" fmla="*/ 333305 w 1886887"/>
                <a:gd name="connsiteY78" fmla="*/ 130833 h 1365844"/>
                <a:gd name="connsiteX79" fmla="*/ 505929 w 1886887"/>
                <a:gd name="connsiteY79" fmla="*/ 65792 h 1365844"/>
                <a:gd name="connsiteX80" fmla="*/ 818565 w 1886887"/>
                <a:gd name="connsiteY80" fmla="*/ 35142 h 1365844"/>
                <a:gd name="connsiteX81" fmla="*/ 368492 w 1886887"/>
                <a:gd name="connsiteY81" fmla="*/ 120534 h 1365844"/>
                <a:gd name="connsiteX82" fmla="*/ 34768 w 1886887"/>
                <a:gd name="connsiteY82" fmla="*/ 606837 h 1365844"/>
                <a:gd name="connsiteX83" fmla="*/ 84545 w 1886887"/>
                <a:gd name="connsiteY83" fmla="*/ 792702 h 1365844"/>
                <a:gd name="connsiteX84" fmla="*/ 83258 w 1886887"/>
                <a:gd name="connsiteY84" fmla="*/ 790556 h 1365844"/>
                <a:gd name="connsiteX85" fmla="*/ 87365 w 1886887"/>
                <a:gd name="connsiteY85" fmla="*/ 798464 h 1365844"/>
                <a:gd name="connsiteX86" fmla="*/ 97602 w 1886887"/>
                <a:gd name="connsiteY86" fmla="*/ 816855 h 1365844"/>
                <a:gd name="connsiteX87" fmla="*/ 92514 w 1886887"/>
                <a:gd name="connsiteY87" fmla="*/ 808211 h 1365844"/>
                <a:gd name="connsiteX88" fmla="*/ 568334 w 1886887"/>
                <a:gd name="connsiteY88" fmla="*/ 1126916 h 1365844"/>
                <a:gd name="connsiteX89" fmla="*/ 458911 w 1886887"/>
                <a:gd name="connsiteY89" fmla="*/ 1099392 h 1365844"/>
                <a:gd name="connsiteX90" fmla="*/ 345320 w 1886887"/>
                <a:gd name="connsiteY90" fmla="*/ 1049309 h 1365844"/>
                <a:gd name="connsiteX91" fmla="*/ 328708 w 1886887"/>
                <a:gd name="connsiteY91" fmla="*/ 1039868 h 1365844"/>
                <a:gd name="connsiteX92" fmla="*/ 356048 w 1886887"/>
                <a:gd name="connsiteY92" fmla="*/ 1054397 h 1365844"/>
                <a:gd name="connsiteX93" fmla="*/ 579062 w 1886887"/>
                <a:gd name="connsiteY93" fmla="*/ 1128878 h 1365844"/>
                <a:gd name="connsiteX94" fmla="*/ 568334 w 1886887"/>
                <a:gd name="connsiteY94" fmla="*/ 1126916 h 1365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1886887" h="1365844">
                  <a:moveTo>
                    <a:pt x="1886310" y="606224"/>
                  </a:moveTo>
                  <a:cubicBezTo>
                    <a:pt x="1888186" y="566813"/>
                    <a:pt x="1882185" y="527427"/>
                    <a:pt x="1868655" y="490364"/>
                  </a:cubicBezTo>
                  <a:cubicBezTo>
                    <a:pt x="1861017" y="468995"/>
                    <a:pt x="1851479" y="448355"/>
                    <a:pt x="1840150" y="428695"/>
                  </a:cubicBezTo>
                  <a:cubicBezTo>
                    <a:pt x="1828846" y="409686"/>
                    <a:pt x="1816574" y="391271"/>
                    <a:pt x="1803370" y="373524"/>
                  </a:cubicBezTo>
                  <a:cubicBezTo>
                    <a:pt x="1790227" y="355385"/>
                    <a:pt x="1776085" y="337988"/>
                    <a:pt x="1761010" y="321418"/>
                  </a:cubicBezTo>
                  <a:cubicBezTo>
                    <a:pt x="1753593" y="312652"/>
                    <a:pt x="1745648" y="304340"/>
                    <a:pt x="1737226" y="296530"/>
                  </a:cubicBezTo>
                  <a:lnTo>
                    <a:pt x="1712215" y="272010"/>
                  </a:lnTo>
                  <a:cubicBezTo>
                    <a:pt x="1703387" y="264040"/>
                    <a:pt x="1693824" y="256623"/>
                    <a:pt x="1684752" y="248776"/>
                  </a:cubicBezTo>
                  <a:cubicBezTo>
                    <a:pt x="1675679" y="240930"/>
                    <a:pt x="1666361" y="232838"/>
                    <a:pt x="1656308" y="226095"/>
                  </a:cubicBezTo>
                  <a:cubicBezTo>
                    <a:pt x="1635386" y="210702"/>
                    <a:pt x="1613520" y="196640"/>
                    <a:pt x="1590838" y="183981"/>
                  </a:cubicBezTo>
                  <a:cubicBezTo>
                    <a:pt x="1546885" y="158112"/>
                    <a:pt x="1501523" y="139660"/>
                    <a:pt x="1458489" y="121086"/>
                  </a:cubicBezTo>
                  <a:cubicBezTo>
                    <a:pt x="1361829" y="81038"/>
                    <a:pt x="1261117" y="51564"/>
                    <a:pt x="1158113" y="33180"/>
                  </a:cubicBezTo>
                  <a:cubicBezTo>
                    <a:pt x="1105946" y="23740"/>
                    <a:pt x="1051571" y="14789"/>
                    <a:pt x="994745" y="9456"/>
                  </a:cubicBezTo>
                  <a:cubicBezTo>
                    <a:pt x="939574" y="4307"/>
                    <a:pt x="883729" y="936"/>
                    <a:pt x="827209" y="16"/>
                  </a:cubicBezTo>
                  <a:cubicBezTo>
                    <a:pt x="714721" y="-1946"/>
                    <a:pt x="599291" y="7985"/>
                    <a:pt x="487600" y="38758"/>
                  </a:cubicBezTo>
                  <a:cubicBezTo>
                    <a:pt x="479938" y="40965"/>
                    <a:pt x="472152" y="42927"/>
                    <a:pt x="464551" y="45256"/>
                  </a:cubicBezTo>
                  <a:lnTo>
                    <a:pt x="441686" y="52735"/>
                  </a:lnTo>
                  <a:cubicBezTo>
                    <a:pt x="426422" y="57394"/>
                    <a:pt x="411587" y="63647"/>
                    <a:pt x="396629" y="69225"/>
                  </a:cubicBezTo>
                  <a:cubicBezTo>
                    <a:pt x="381672" y="74803"/>
                    <a:pt x="367205" y="81914"/>
                    <a:pt x="352554" y="88290"/>
                  </a:cubicBezTo>
                  <a:cubicBezTo>
                    <a:pt x="338271" y="95769"/>
                    <a:pt x="323620" y="102573"/>
                    <a:pt x="309643" y="110665"/>
                  </a:cubicBezTo>
                  <a:cubicBezTo>
                    <a:pt x="295666" y="118756"/>
                    <a:pt x="281751" y="126358"/>
                    <a:pt x="268571" y="135798"/>
                  </a:cubicBezTo>
                  <a:lnTo>
                    <a:pt x="248219" y="149652"/>
                  </a:lnTo>
                  <a:cubicBezTo>
                    <a:pt x="241476" y="154495"/>
                    <a:pt x="234978" y="159890"/>
                    <a:pt x="228235" y="165223"/>
                  </a:cubicBezTo>
                  <a:cubicBezTo>
                    <a:pt x="203175" y="185556"/>
                    <a:pt x="179862" y="207943"/>
                    <a:pt x="158535" y="232164"/>
                  </a:cubicBezTo>
                  <a:cubicBezTo>
                    <a:pt x="148114" y="243811"/>
                    <a:pt x="138674" y="256071"/>
                    <a:pt x="128927" y="267596"/>
                  </a:cubicBezTo>
                  <a:lnTo>
                    <a:pt x="102506" y="303763"/>
                  </a:lnTo>
                  <a:cubicBezTo>
                    <a:pt x="94782" y="316024"/>
                    <a:pt x="86077" y="327855"/>
                    <a:pt x="78292" y="340544"/>
                  </a:cubicBezTo>
                  <a:lnTo>
                    <a:pt x="66584" y="360099"/>
                  </a:lnTo>
                  <a:cubicBezTo>
                    <a:pt x="62575" y="366511"/>
                    <a:pt x="58933" y="373138"/>
                    <a:pt x="55672" y="379961"/>
                  </a:cubicBezTo>
                  <a:cubicBezTo>
                    <a:pt x="26131" y="434660"/>
                    <a:pt x="7594" y="494619"/>
                    <a:pt x="1114" y="556447"/>
                  </a:cubicBezTo>
                  <a:cubicBezTo>
                    <a:pt x="145" y="564257"/>
                    <a:pt x="-308" y="572122"/>
                    <a:pt x="-235" y="579987"/>
                  </a:cubicBezTo>
                  <a:cubicBezTo>
                    <a:pt x="-235" y="587833"/>
                    <a:pt x="-235" y="595618"/>
                    <a:pt x="-235" y="603343"/>
                  </a:cubicBezTo>
                  <a:cubicBezTo>
                    <a:pt x="256" y="618852"/>
                    <a:pt x="1850" y="633993"/>
                    <a:pt x="3382" y="649196"/>
                  </a:cubicBezTo>
                  <a:cubicBezTo>
                    <a:pt x="7685" y="678363"/>
                    <a:pt x="14600" y="707089"/>
                    <a:pt x="24041" y="735018"/>
                  </a:cubicBezTo>
                  <a:lnTo>
                    <a:pt x="31090" y="755247"/>
                  </a:lnTo>
                  <a:cubicBezTo>
                    <a:pt x="33542" y="761929"/>
                    <a:pt x="36607" y="768243"/>
                    <a:pt x="39243" y="774741"/>
                  </a:cubicBezTo>
                  <a:cubicBezTo>
                    <a:pt x="41879" y="781239"/>
                    <a:pt x="44822" y="787491"/>
                    <a:pt x="47519" y="793867"/>
                  </a:cubicBezTo>
                  <a:lnTo>
                    <a:pt x="56837" y="812257"/>
                  </a:lnTo>
                  <a:cubicBezTo>
                    <a:pt x="62967" y="825008"/>
                    <a:pt x="70200" y="836778"/>
                    <a:pt x="77373" y="849038"/>
                  </a:cubicBezTo>
                  <a:cubicBezTo>
                    <a:pt x="84545" y="861298"/>
                    <a:pt x="92453" y="872087"/>
                    <a:pt x="100054" y="883366"/>
                  </a:cubicBezTo>
                  <a:cubicBezTo>
                    <a:pt x="130833" y="926143"/>
                    <a:pt x="166762" y="964977"/>
                    <a:pt x="207025" y="998981"/>
                  </a:cubicBezTo>
                  <a:cubicBezTo>
                    <a:pt x="243474" y="1029889"/>
                    <a:pt x="282640" y="1057443"/>
                    <a:pt x="324049" y="1081308"/>
                  </a:cubicBezTo>
                  <a:cubicBezTo>
                    <a:pt x="364066" y="1104235"/>
                    <a:pt x="406266" y="1123128"/>
                    <a:pt x="450023" y="1137705"/>
                  </a:cubicBezTo>
                  <a:cubicBezTo>
                    <a:pt x="488734" y="1150309"/>
                    <a:pt x="528317" y="1160037"/>
                    <a:pt x="568457" y="1166823"/>
                  </a:cubicBezTo>
                  <a:cubicBezTo>
                    <a:pt x="604870" y="1173444"/>
                    <a:pt x="638156" y="1177367"/>
                    <a:pt x="668316" y="1180800"/>
                  </a:cubicBezTo>
                  <a:cubicBezTo>
                    <a:pt x="698477" y="1184233"/>
                    <a:pt x="728943" y="1186624"/>
                    <a:pt x="754996" y="1187604"/>
                  </a:cubicBezTo>
                  <a:cubicBezTo>
                    <a:pt x="860189" y="1191712"/>
                    <a:pt x="919467" y="1184355"/>
                    <a:pt x="920509" y="1175344"/>
                  </a:cubicBezTo>
                  <a:cubicBezTo>
                    <a:pt x="921490" y="1165413"/>
                    <a:pt x="862519" y="1162226"/>
                    <a:pt x="758920" y="1152969"/>
                  </a:cubicBezTo>
                  <a:cubicBezTo>
                    <a:pt x="747947" y="1151988"/>
                    <a:pt x="736544" y="1150824"/>
                    <a:pt x="724836" y="1149536"/>
                  </a:cubicBezTo>
                  <a:cubicBezTo>
                    <a:pt x="789877" y="1155360"/>
                    <a:pt x="855530" y="1157322"/>
                    <a:pt x="920571" y="1157322"/>
                  </a:cubicBezTo>
                  <a:lnTo>
                    <a:pt x="964953" y="1158915"/>
                  </a:lnTo>
                  <a:cubicBezTo>
                    <a:pt x="1025598" y="1230718"/>
                    <a:pt x="1089437" y="1299620"/>
                    <a:pt x="1156458" y="1365623"/>
                  </a:cubicBezTo>
                  <a:cubicBezTo>
                    <a:pt x="1153595" y="1295813"/>
                    <a:pt x="1145540" y="1226310"/>
                    <a:pt x="1132366" y="1157689"/>
                  </a:cubicBezTo>
                  <a:cubicBezTo>
                    <a:pt x="1199626" y="1142640"/>
                    <a:pt x="1265715" y="1122766"/>
                    <a:pt x="1330124" y="1098227"/>
                  </a:cubicBezTo>
                  <a:cubicBezTo>
                    <a:pt x="1377878" y="1083061"/>
                    <a:pt x="1424712" y="1065131"/>
                    <a:pt x="1470381" y="1044527"/>
                  </a:cubicBezTo>
                  <a:cubicBezTo>
                    <a:pt x="1488772" y="1036436"/>
                    <a:pt x="1506856" y="1027363"/>
                    <a:pt x="1525553" y="1017984"/>
                  </a:cubicBezTo>
                  <a:lnTo>
                    <a:pt x="1553322" y="1003333"/>
                  </a:lnTo>
                  <a:cubicBezTo>
                    <a:pt x="1561598" y="999042"/>
                    <a:pt x="1569812" y="994199"/>
                    <a:pt x="1578639" y="989540"/>
                  </a:cubicBezTo>
                  <a:cubicBezTo>
                    <a:pt x="1618859" y="968336"/>
                    <a:pt x="1657920" y="945011"/>
                    <a:pt x="1695663" y="919657"/>
                  </a:cubicBezTo>
                  <a:cubicBezTo>
                    <a:pt x="1727607" y="897601"/>
                    <a:pt x="1756922" y="871952"/>
                    <a:pt x="1783018" y="843214"/>
                  </a:cubicBezTo>
                  <a:cubicBezTo>
                    <a:pt x="1801144" y="823058"/>
                    <a:pt x="1817279" y="801192"/>
                    <a:pt x="1831200" y="777928"/>
                  </a:cubicBezTo>
                  <a:cubicBezTo>
                    <a:pt x="1846471" y="753052"/>
                    <a:pt x="1858810" y="726497"/>
                    <a:pt x="1867981" y="698789"/>
                  </a:cubicBezTo>
                  <a:cubicBezTo>
                    <a:pt x="1878108" y="668867"/>
                    <a:pt x="1884269" y="637745"/>
                    <a:pt x="1886310" y="606224"/>
                  </a:cubicBezTo>
                  <a:close/>
                  <a:moveTo>
                    <a:pt x="83258" y="790556"/>
                  </a:moveTo>
                  <a:cubicBezTo>
                    <a:pt x="70556" y="766067"/>
                    <a:pt x="59755" y="740633"/>
                    <a:pt x="50952" y="714482"/>
                  </a:cubicBezTo>
                  <a:cubicBezTo>
                    <a:pt x="33604" y="662008"/>
                    <a:pt x="27339" y="606500"/>
                    <a:pt x="32561" y="551482"/>
                  </a:cubicBezTo>
                  <a:cubicBezTo>
                    <a:pt x="39243" y="494030"/>
                    <a:pt x="56910" y="438399"/>
                    <a:pt x="84606" y="387624"/>
                  </a:cubicBezTo>
                  <a:cubicBezTo>
                    <a:pt x="91778" y="374628"/>
                    <a:pt x="99564" y="361387"/>
                    <a:pt x="107594" y="348084"/>
                  </a:cubicBezTo>
                  <a:lnTo>
                    <a:pt x="120590" y="328468"/>
                  </a:lnTo>
                  <a:lnTo>
                    <a:pt x="127088" y="318537"/>
                  </a:lnTo>
                  <a:lnTo>
                    <a:pt x="134137" y="308913"/>
                  </a:lnTo>
                  <a:cubicBezTo>
                    <a:pt x="138796" y="302783"/>
                    <a:pt x="143394" y="296285"/>
                    <a:pt x="147930" y="290032"/>
                  </a:cubicBezTo>
                  <a:cubicBezTo>
                    <a:pt x="152467" y="283779"/>
                    <a:pt x="157616" y="277772"/>
                    <a:pt x="162397" y="272010"/>
                  </a:cubicBezTo>
                  <a:cubicBezTo>
                    <a:pt x="167179" y="266247"/>
                    <a:pt x="171899" y="260117"/>
                    <a:pt x="176926" y="254416"/>
                  </a:cubicBezTo>
                  <a:cubicBezTo>
                    <a:pt x="181953" y="248715"/>
                    <a:pt x="187163" y="243382"/>
                    <a:pt x="192190" y="237865"/>
                  </a:cubicBezTo>
                  <a:cubicBezTo>
                    <a:pt x="212076" y="216446"/>
                    <a:pt x="233758" y="196756"/>
                    <a:pt x="256985" y="179015"/>
                  </a:cubicBezTo>
                  <a:cubicBezTo>
                    <a:pt x="262502" y="174418"/>
                    <a:pt x="268326" y="170740"/>
                    <a:pt x="274272" y="166755"/>
                  </a:cubicBezTo>
                  <a:lnTo>
                    <a:pt x="293398" y="154005"/>
                  </a:lnTo>
                  <a:cubicBezTo>
                    <a:pt x="306578" y="146035"/>
                    <a:pt x="319819" y="138250"/>
                    <a:pt x="333305" y="130833"/>
                  </a:cubicBezTo>
                  <a:cubicBezTo>
                    <a:pt x="388145" y="102567"/>
                    <a:pt x="446075" y="80743"/>
                    <a:pt x="505929" y="65792"/>
                  </a:cubicBezTo>
                  <a:cubicBezTo>
                    <a:pt x="608547" y="40046"/>
                    <a:pt x="714721" y="32812"/>
                    <a:pt x="818565" y="35142"/>
                  </a:cubicBezTo>
                  <a:cubicBezTo>
                    <a:pt x="663106" y="34345"/>
                    <a:pt x="508014" y="54513"/>
                    <a:pt x="368492" y="120534"/>
                  </a:cubicBezTo>
                  <a:cubicBezTo>
                    <a:pt x="180236" y="209544"/>
                    <a:pt x="27351" y="398719"/>
                    <a:pt x="34768" y="606837"/>
                  </a:cubicBezTo>
                  <a:cubicBezTo>
                    <a:pt x="37472" y="671699"/>
                    <a:pt x="54470" y="735171"/>
                    <a:pt x="84545" y="792702"/>
                  </a:cubicBezTo>
                  <a:cubicBezTo>
                    <a:pt x="83932" y="791905"/>
                    <a:pt x="83564" y="791231"/>
                    <a:pt x="83258" y="790556"/>
                  </a:cubicBezTo>
                  <a:close/>
                  <a:moveTo>
                    <a:pt x="87365" y="798464"/>
                  </a:moveTo>
                  <a:cubicBezTo>
                    <a:pt x="90675" y="804594"/>
                    <a:pt x="94047" y="810725"/>
                    <a:pt x="97602" y="816855"/>
                  </a:cubicBezTo>
                  <a:cubicBezTo>
                    <a:pt x="95824" y="814035"/>
                    <a:pt x="94108" y="811154"/>
                    <a:pt x="92514" y="808211"/>
                  </a:cubicBezTo>
                  <a:close/>
                  <a:moveTo>
                    <a:pt x="568334" y="1126916"/>
                  </a:moveTo>
                  <a:cubicBezTo>
                    <a:pt x="531308" y="1120093"/>
                    <a:pt x="494760" y="1110898"/>
                    <a:pt x="458911" y="1099392"/>
                  </a:cubicBezTo>
                  <a:cubicBezTo>
                    <a:pt x="419611" y="1086163"/>
                    <a:pt x="381592" y="1069403"/>
                    <a:pt x="345320" y="1049309"/>
                  </a:cubicBezTo>
                  <a:cubicBezTo>
                    <a:pt x="339803" y="1046305"/>
                    <a:pt x="334286" y="1043179"/>
                    <a:pt x="328708" y="1039868"/>
                  </a:cubicBezTo>
                  <a:cubicBezTo>
                    <a:pt x="337719" y="1044895"/>
                    <a:pt x="347098" y="1049799"/>
                    <a:pt x="356048" y="1054397"/>
                  </a:cubicBezTo>
                  <a:cubicBezTo>
                    <a:pt x="426765" y="1088971"/>
                    <a:pt x="501761" y="1114018"/>
                    <a:pt x="579062" y="1128878"/>
                  </a:cubicBezTo>
                  <a:cubicBezTo>
                    <a:pt x="575384" y="1128265"/>
                    <a:pt x="571951" y="1127652"/>
                    <a:pt x="568334" y="1126916"/>
                  </a:cubicBezTo>
                  <a:close/>
                </a:path>
              </a:pathLst>
            </a:custGeom>
            <a:solidFill>
              <a:srgbClr val="D9042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5" name="Forme libre : forme 94">
              <a:extLst>
                <a:ext uri="{FF2B5EF4-FFF2-40B4-BE49-F238E27FC236}">
                  <a16:creationId xmlns:a16="http://schemas.microsoft.com/office/drawing/2014/main" id="{881D4C96-91CD-4210-A912-BD0E52769DCE}"/>
                </a:ext>
              </a:extLst>
            </p:cNvPr>
            <p:cNvSpPr/>
            <p:nvPr/>
          </p:nvSpPr>
          <p:spPr>
            <a:xfrm>
              <a:off x="3154802" y="2396115"/>
              <a:ext cx="126570" cy="187213"/>
            </a:xfrm>
            <a:custGeom>
              <a:avLst/>
              <a:gdLst>
                <a:gd name="connsiteX0" fmla="*/ 30067 w 126570"/>
                <a:gd name="connsiteY0" fmla="*/ 128648 h 187213"/>
                <a:gd name="connsiteX1" fmla="*/ 30067 w 126570"/>
                <a:gd name="connsiteY1" fmla="*/ 128648 h 187213"/>
                <a:gd name="connsiteX2" fmla="*/ 13884 w 126570"/>
                <a:gd name="connsiteY2" fmla="*/ 182654 h 187213"/>
                <a:gd name="connsiteX3" fmla="*/ 10451 w 126570"/>
                <a:gd name="connsiteY3" fmla="*/ 186577 h 187213"/>
                <a:gd name="connsiteX4" fmla="*/ 5363 w 126570"/>
                <a:gd name="connsiteY4" fmla="*/ 186577 h 187213"/>
                <a:gd name="connsiteX5" fmla="*/ 1011 w 126570"/>
                <a:gd name="connsiteY5" fmla="*/ 183390 h 187213"/>
                <a:gd name="connsiteX6" fmla="*/ 91 w 126570"/>
                <a:gd name="connsiteY6" fmla="*/ 177873 h 187213"/>
                <a:gd name="connsiteX7" fmla="*/ 52872 w 126570"/>
                <a:gd name="connsiteY7" fmla="*/ 5616 h 187213"/>
                <a:gd name="connsiteX8" fmla="*/ 56182 w 126570"/>
                <a:gd name="connsiteY8" fmla="*/ 957 h 187213"/>
                <a:gd name="connsiteX9" fmla="*/ 61147 w 126570"/>
                <a:gd name="connsiteY9" fmla="*/ -207 h 187213"/>
                <a:gd name="connsiteX10" fmla="*/ 65929 w 126570"/>
                <a:gd name="connsiteY10" fmla="*/ 1570 h 187213"/>
                <a:gd name="connsiteX11" fmla="*/ 69116 w 126570"/>
                <a:gd name="connsiteY11" fmla="*/ 5923 h 187213"/>
                <a:gd name="connsiteX12" fmla="*/ 125820 w 126570"/>
                <a:gd name="connsiteY12" fmla="*/ 176646 h 187213"/>
                <a:gd name="connsiteX13" fmla="*/ 125330 w 126570"/>
                <a:gd name="connsiteY13" fmla="*/ 182225 h 187213"/>
                <a:gd name="connsiteX14" fmla="*/ 120977 w 126570"/>
                <a:gd name="connsiteY14" fmla="*/ 185351 h 187213"/>
                <a:gd name="connsiteX15" fmla="*/ 115583 w 126570"/>
                <a:gd name="connsiteY15" fmla="*/ 185351 h 187213"/>
                <a:gd name="connsiteX16" fmla="*/ 111721 w 126570"/>
                <a:gd name="connsiteY16" fmla="*/ 181428 h 187213"/>
                <a:gd name="connsiteX17" fmla="*/ 93698 w 126570"/>
                <a:gd name="connsiteY17" fmla="*/ 125950 h 187213"/>
                <a:gd name="connsiteX18" fmla="*/ 93085 w 126570"/>
                <a:gd name="connsiteY18" fmla="*/ 125950 h 187213"/>
                <a:gd name="connsiteX19" fmla="*/ 33991 w 126570"/>
                <a:gd name="connsiteY19" fmla="*/ 114855 h 187213"/>
                <a:gd name="connsiteX20" fmla="*/ 89162 w 126570"/>
                <a:gd name="connsiteY20" fmla="*/ 112771 h 187213"/>
                <a:gd name="connsiteX21" fmla="*/ 60963 w 126570"/>
                <a:gd name="connsiteY21" fmla="*/ 25416 h 18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6570" h="187213">
                  <a:moveTo>
                    <a:pt x="30067" y="128648"/>
                  </a:moveTo>
                  <a:lnTo>
                    <a:pt x="30067" y="128648"/>
                  </a:lnTo>
                  <a:lnTo>
                    <a:pt x="13884" y="182654"/>
                  </a:lnTo>
                  <a:cubicBezTo>
                    <a:pt x="13461" y="184450"/>
                    <a:pt x="12174" y="185915"/>
                    <a:pt x="10451" y="186577"/>
                  </a:cubicBezTo>
                  <a:cubicBezTo>
                    <a:pt x="8802" y="187129"/>
                    <a:pt x="7012" y="187129"/>
                    <a:pt x="5363" y="186577"/>
                  </a:cubicBezTo>
                  <a:cubicBezTo>
                    <a:pt x="3628" y="185971"/>
                    <a:pt x="2114" y="184861"/>
                    <a:pt x="1011" y="183390"/>
                  </a:cubicBezTo>
                  <a:cubicBezTo>
                    <a:pt x="-227" y="181833"/>
                    <a:pt x="-577" y="179748"/>
                    <a:pt x="91" y="177873"/>
                  </a:cubicBezTo>
                  <a:lnTo>
                    <a:pt x="52872" y="5616"/>
                  </a:lnTo>
                  <a:cubicBezTo>
                    <a:pt x="53294" y="3679"/>
                    <a:pt x="54490" y="1993"/>
                    <a:pt x="56182" y="957"/>
                  </a:cubicBezTo>
                  <a:cubicBezTo>
                    <a:pt x="57690" y="99"/>
                    <a:pt x="59413" y="-306"/>
                    <a:pt x="61147" y="-207"/>
                  </a:cubicBezTo>
                  <a:cubicBezTo>
                    <a:pt x="62888" y="-128"/>
                    <a:pt x="64562" y="491"/>
                    <a:pt x="65929" y="1570"/>
                  </a:cubicBezTo>
                  <a:cubicBezTo>
                    <a:pt x="67424" y="2649"/>
                    <a:pt x="68540" y="4169"/>
                    <a:pt x="69116" y="5923"/>
                  </a:cubicBezTo>
                  <a:lnTo>
                    <a:pt x="125820" y="176646"/>
                  </a:lnTo>
                  <a:cubicBezTo>
                    <a:pt x="126642" y="178461"/>
                    <a:pt x="126457" y="180582"/>
                    <a:pt x="125330" y="182225"/>
                  </a:cubicBezTo>
                  <a:cubicBezTo>
                    <a:pt x="124245" y="183696"/>
                    <a:pt x="122718" y="184793"/>
                    <a:pt x="120977" y="185351"/>
                  </a:cubicBezTo>
                  <a:cubicBezTo>
                    <a:pt x="119230" y="185964"/>
                    <a:pt x="117330" y="185964"/>
                    <a:pt x="115583" y="185351"/>
                  </a:cubicBezTo>
                  <a:cubicBezTo>
                    <a:pt x="113750" y="184726"/>
                    <a:pt x="112315" y="183273"/>
                    <a:pt x="111721" y="181428"/>
                  </a:cubicBezTo>
                  <a:lnTo>
                    <a:pt x="93698" y="125950"/>
                  </a:lnTo>
                  <a:lnTo>
                    <a:pt x="93085" y="125950"/>
                  </a:lnTo>
                  <a:close/>
                  <a:moveTo>
                    <a:pt x="33991" y="114855"/>
                  </a:moveTo>
                  <a:lnTo>
                    <a:pt x="89162" y="112771"/>
                  </a:lnTo>
                  <a:lnTo>
                    <a:pt x="60963" y="25416"/>
                  </a:ln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6" name="Forme libre : forme 95">
              <a:extLst>
                <a:ext uri="{FF2B5EF4-FFF2-40B4-BE49-F238E27FC236}">
                  <a16:creationId xmlns:a16="http://schemas.microsoft.com/office/drawing/2014/main" id="{832CA998-4967-444B-A044-C52A8E76DA5E}"/>
                </a:ext>
              </a:extLst>
            </p:cNvPr>
            <p:cNvSpPr/>
            <p:nvPr/>
          </p:nvSpPr>
          <p:spPr>
            <a:xfrm>
              <a:off x="3302110" y="2402744"/>
              <a:ext cx="17134" cy="177657"/>
            </a:xfrm>
            <a:custGeom>
              <a:avLst/>
              <a:gdLst>
                <a:gd name="connsiteX0" fmla="*/ -217 w 17134"/>
                <a:gd name="connsiteY0" fmla="*/ 7263 h 177657"/>
                <a:gd name="connsiteX1" fmla="*/ 2051 w 17134"/>
                <a:gd name="connsiteY1" fmla="*/ 1562 h 177657"/>
                <a:gd name="connsiteX2" fmla="*/ 12227 w 17134"/>
                <a:gd name="connsiteY2" fmla="*/ 1562 h 177657"/>
                <a:gd name="connsiteX3" fmla="*/ 14495 w 17134"/>
                <a:gd name="connsiteY3" fmla="*/ 7263 h 177657"/>
                <a:gd name="connsiteX4" fmla="*/ 16886 w 17134"/>
                <a:gd name="connsiteY4" fmla="*/ 170508 h 177657"/>
                <a:gd name="connsiteX5" fmla="*/ 14311 w 17134"/>
                <a:gd name="connsiteY5" fmla="*/ 175596 h 177657"/>
                <a:gd name="connsiteX6" fmla="*/ 8916 w 17134"/>
                <a:gd name="connsiteY6" fmla="*/ 177435 h 177657"/>
                <a:gd name="connsiteX7" fmla="*/ 3522 w 17134"/>
                <a:gd name="connsiteY7" fmla="*/ 175596 h 177657"/>
                <a:gd name="connsiteX8" fmla="*/ 1009 w 17134"/>
                <a:gd name="connsiteY8" fmla="*/ 170508 h 17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134" h="177657">
                  <a:moveTo>
                    <a:pt x="-217" y="7263"/>
                  </a:moveTo>
                  <a:cubicBezTo>
                    <a:pt x="-401" y="5111"/>
                    <a:pt x="439" y="3003"/>
                    <a:pt x="2051" y="1562"/>
                  </a:cubicBezTo>
                  <a:cubicBezTo>
                    <a:pt x="5024" y="-816"/>
                    <a:pt x="9254" y="-816"/>
                    <a:pt x="12227" y="1562"/>
                  </a:cubicBezTo>
                  <a:cubicBezTo>
                    <a:pt x="13839" y="3003"/>
                    <a:pt x="14679" y="5111"/>
                    <a:pt x="14495" y="7263"/>
                  </a:cubicBezTo>
                  <a:lnTo>
                    <a:pt x="16886" y="170508"/>
                  </a:lnTo>
                  <a:cubicBezTo>
                    <a:pt x="16984" y="172537"/>
                    <a:pt x="16009" y="174474"/>
                    <a:pt x="14311" y="175596"/>
                  </a:cubicBezTo>
                  <a:cubicBezTo>
                    <a:pt x="12760" y="176779"/>
                    <a:pt x="10866" y="177429"/>
                    <a:pt x="8916" y="177435"/>
                  </a:cubicBezTo>
                  <a:cubicBezTo>
                    <a:pt x="6967" y="177417"/>
                    <a:pt x="5073" y="176773"/>
                    <a:pt x="3522" y="175596"/>
                  </a:cubicBezTo>
                  <a:cubicBezTo>
                    <a:pt x="1848" y="174456"/>
                    <a:pt x="898" y="172525"/>
                    <a:pt x="1009" y="170508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7" name="Forme libre : forme 96">
              <a:extLst>
                <a:ext uri="{FF2B5EF4-FFF2-40B4-BE49-F238E27FC236}">
                  <a16:creationId xmlns:a16="http://schemas.microsoft.com/office/drawing/2014/main" id="{58B24E2B-38C5-416E-B383-AD2BA7606C39}"/>
                </a:ext>
              </a:extLst>
            </p:cNvPr>
            <p:cNvSpPr/>
            <p:nvPr/>
          </p:nvSpPr>
          <p:spPr>
            <a:xfrm>
              <a:off x="3346518" y="2478631"/>
              <a:ext cx="91522" cy="94900"/>
            </a:xfrm>
            <a:custGeom>
              <a:avLst/>
              <a:gdLst>
                <a:gd name="connsiteX0" fmla="*/ 46715 w 91522"/>
                <a:gd name="connsiteY0" fmla="*/ 94621 h 94900"/>
                <a:gd name="connsiteX1" fmla="*/ 25811 w 91522"/>
                <a:gd name="connsiteY1" fmla="*/ 91004 h 94900"/>
                <a:gd name="connsiteX2" fmla="*/ 10976 w 91522"/>
                <a:gd name="connsiteY2" fmla="*/ 80338 h 94900"/>
                <a:gd name="connsiteX3" fmla="*/ 2455 w 91522"/>
                <a:gd name="connsiteY3" fmla="*/ 64951 h 94900"/>
                <a:gd name="connsiteX4" fmla="*/ -242 w 91522"/>
                <a:gd name="connsiteY4" fmla="*/ 47358 h 94900"/>
                <a:gd name="connsiteX5" fmla="*/ 2761 w 91522"/>
                <a:gd name="connsiteY5" fmla="*/ 29887 h 94900"/>
                <a:gd name="connsiteX6" fmla="*/ 11589 w 91522"/>
                <a:gd name="connsiteY6" fmla="*/ 14868 h 94900"/>
                <a:gd name="connsiteX7" fmla="*/ 25933 w 91522"/>
                <a:gd name="connsiteY7" fmla="*/ 4140 h 94900"/>
                <a:gd name="connsiteX8" fmla="*/ 45856 w 91522"/>
                <a:gd name="connsiteY8" fmla="*/ -212 h 94900"/>
                <a:gd name="connsiteX9" fmla="*/ 65901 w 91522"/>
                <a:gd name="connsiteY9" fmla="*/ 3895 h 94900"/>
                <a:gd name="connsiteX10" fmla="*/ 80246 w 91522"/>
                <a:gd name="connsiteY10" fmla="*/ 14684 h 94900"/>
                <a:gd name="connsiteX11" fmla="*/ 88583 w 91522"/>
                <a:gd name="connsiteY11" fmla="*/ 30193 h 94900"/>
                <a:gd name="connsiteX12" fmla="*/ 91280 w 91522"/>
                <a:gd name="connsiteY12" fmla="*/ 47970 h 94900"/>
                <a:gd name="connsiteX13" fmla="*/ 88461 w 91522"/>
                <a:gd name="connsiteY13" fmla="*/ 64951 h 94900"/>
                <a:gd name="connsiteX14" fmla="*/ 80246 w 91522"/>
                <a:gd name="connsiteY14" fmla="*/ 79847 h 94900"/>
                <a:gd name="connsiteX15" fmla="*/ 66331 w 91522"/>
                <a:gd name="connsiteY15" fmla="*/ 90575 h 94900"/>
                <a:gd name="connsiteX16" fmla="*/ 46715 w 91522"/>
                <a:gd name="connsiteY16" fmla="*/ 94621 h 94900"/>
                <a:gd name="connsiteX17" fmla="*/ 46715 w 91522"/>
                <a:gd name="connsiteY17" fmla="*/ 80521 h 94900"/>
                <a:gd name="connsiteX18" fmla="*/ 59771 w 91522"/>
                <a:gd name="connsiteY18" fmla="*/ 77824 h 94900"/>
                <a:gd name="connsiteX19" fmla="*/ 69089 w 91522"/>
                <a:gd name="connsiteY19" fmla="*/ 70468 h 94900"/>
                <a:gd name="connsiteX20" fmla="*/ 74607 w 91522"/>
                <a:gd name="connsiteY20" fmla="*/ 59802 h 94900"/>
                <a:gd name="connsiteX21" fmla="*/ 76384 w 91522"/>
                <a:gd name="connsiteY21" fmla="*/ 47542 h 94900"/>
                <a:gd name="connsiteX22" fmla="*/ 74484 w 91522"/>
                <a:gd name="connsiteY22" fmla="*/ 35281 h 94900"/>
                <a:gd name="connsiteX23" fmla="*/ 68354 w 91522"/>
                <a:gd name="connsiteY23" fmla="*/ 24615 h 94900"/>
                <a:gd name="connsiteX24" fmla="*/ 58423 w 91522"/>
                <a:gd name="connsiteY24" fmla="*/ 17259 h 94900"/>
                <a:gd name="connsiteX25" fmla="*/ 45059 w 91522"/>
                <a:gd name="connsiteY25" fmla="*/ 14561 h 94900"/>
                <a:gd name="connsiteX26" fmla="*/ 22439 w 91522"/>
                <a:gd name="connsiteY26" fmla="*/ 25534 h 94900"/>
                <a:gd name="connsiteX27" fmla="*/ 16738 w 91522"/>
                <a:gd name="connsiteY27" fmla="*/ 36017 h 94900"/>
                <a:gd name="connsiteX28" fmla="*/ 14776 w 91522"/>
                <a:gd name="connsiteY28" fmla="*/ 48277 h 94900"/>
                <a:gd name="connsiteX29" fmla="*/ 23175 w 91522"/>
                <a:gd name="connsiteY29" fmla="*/ 70346 h 94900"/>
                <a:gd name="connsiteX30" fmla="*/ 46898 w 91522"/>
                <a:gd name="connsiteY30" fmla="*/ 80521 h 9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1522" h="94900">
                  <a:moveTo>
                    <a:pt x="46715" y="94621"/>
                  </a:moveTo>
                  <a:cubicBezTo>
                    <a:pt x="39567" y="94970"/>
                    <a:pt x="32425" y="93738"/>
                    <a:pt x="25811" y="91004"/>
                  </a:cubicBezTo>
                  <a:cubicBezTo>
                    <a:pt x="20122" y="88613"/>
                    <a:pt x="15052" y="84966"/>
                    <a:pt x="10976" y="80338"/>
                  </a:cubicBezTo>
                  <a:cubicBezTo>
                    <a:pt x="7101" y="75850"/>
                    <a:pt x="4202" y="70615"/>
                    <a:pt x="2455" y="64951"/>
                  </a:cubicBezTo>
                  <a:cubicBezTo>
                    <a:pt x="671" y="59256"/>
                    <a:pt x="-236" y="53322"/>
                    <a:pt x="-242" y="47358"/>
                  </a:cubicBezTo>
                  <a:cubicBezTo>
                    <a:pt x="-230" y="41405"/>
                    <a:pt x="781" y="35502"/>
                    <a:pt x="2761" y="29887"/>
                  </a:cubicBezTo>
                  <a:cubicBezTo>
                    <a:pt x="4741" y="24376"/>
                    <a:pt x="7733" y="19282"/>
                    <a:pt x="11589" y="14868"/>
                  </a:cubicBezTo>
                  <a:cubicBezTo>
                    <a:pt x="15604" y="10368"/>
                    <a:pt x="20483" y="6721"/>
                    <a:pt x="25933" y="4140"/>
                  </a:cubicBezTo>
                  <a:cubicBezTo>
                    <a:pt x="32205" y="1333"/>
                    <a:pt x="38984" y="-151"/>
                    <a:pt x="45856" y="-212"/>
                  </a:cubicBezTo>
                  <a:cubicBezTo>
                    <a:pt x="52759" y="-353"/>
                    <a:pt x="59612" y="1051"/>
                    <a:pt x="65901" y="3895"/>
                  </a:cubicBezTo>
                  <a:cubicBezTo>
                    <a:pt x="71406" y="6408"/>
                    <a:pt x="76304" y="10093"/>
                    <a:pt x="80246" y="14684"/>
                  </a:cubicBezTo>
                  <a:cubicBezTo>
                    <a:pt x="84053" y="19233"/>
                    <a:pt x="86885" y="24511"/>
                    <a:pt x="88583" y="30193"/>
                  </a:cubicBezTo>
                  <a:cubicBezTo>
                    <a:pt x="90392" y="35943"/>
                    <a:pt x="91299" y="41939"/>
                    <a:pt x="91280" y="47970"/>
                  </a:cubicBezTo>
                  <a:cubicBezTo>
                    <a:pt x="91299" y="53751"/>
                    <a:pt x="90342" y="59489"/>
                    <a:pt x="88461" y="64951"/>
                  </a:cubicBezTo>
                  <a:cubicBezTo>
                    <a:pt x="86652" y="70376"/>
                    <a:pt x="83869" y="75421"/>
                    <a:pt x="80246" y="79847"/>
                  </a:cubicBezTo>
                  <a:cubicBezTo>
                    <a:pt x="76433" y="84377"/>
                    <a:pt x="71683" y="88037"/>
                    <a:pt x="66331" y="90575"/>
                  </a:cubicBezTo>
                  <a:cubicBezTo>
                    <a:pt x="60189" y="93413"/>
                    <a:pt x="53476" y="94799"/>
                    <a:pt x="46715" y="94621"/>
                  </a:cubicBezTo>
                  <a:close/>
                  <a:moveTo>
                    <a:pt x="46715" y="80521"/>
                  </a:moveTo>
                  <a:cubicBezTo>
                    <a:pt x="51214" y="80607"/>
                    <a:pt x="55677" y="79688"/>
                    <a:pt x="59771" y="77824"/>
                  </a:cubicBezTo>
                  <a:cubicBezTo>
                    <a:pt x="63376" y="76083"/>
                    <a:pt x="66558" y="73570"/>
                    <a:pt x="69089" y="70468"/>
                  </a:cubicBezTo>
                  <a:cubicBezTo>
                    <a:pt x="71572" y="67287"/>
                    <a:pt x="73442" y="63670"/>
                    <a:pt x="74607" y="59802"/>
                  </a:cubicBezTo>
                  <a:cubicBezTo>
                    <a:pt x="75808" y="55829"/>
                    <a:pt x="76409" y="51692"/>
                    <a:pt x="76384" y="47542"/>
                  </a:cubicBezTo>
                  <a:cubicBezTo>
                    <a:pt x="76396" y="43379"/>
                    <a:pt x="75753" y="39241"/>
                    <a:pt x="74484" y="35281"/>
                  </a:cubicBezTo>
                  <a:cubicBezTo>
                    <a:pt x="73160" y="31358"/>
                    <a:pt x="71076" y="27735"/>
                    <a:pt x="68354" y="24615"/>
                  </a:cubicBezTo>
                  <a:cubicBezTo>
                    <a:pt x="65589" y="21501"/>
                    <a:pt x="62211" y="18993"/>
                    <a:pt x="58423" y="17259"/>
                  </a:cubicBezTo>
                  <a:cubicBezTo>
                    <a:pt x="54218" y="15401"/>
                    <a:pt x="49657" y="14482"/>
                    <a:pt x="45059" y="14561"/>
                  </a:cubicBezTo>
                  <a:cubicBezTo>
                    <a:pt x="36269" y="14702"/>
                    <a:pt x="27993" y="18718"/>
                    <a:pt x="22439" y="25534"/>
                  </a:cubicBezTo>
                  <a:cubicBezTo>
                    <a:pt x="19901" y="28642"/>
                    <a:pt x="17970" y="32198"/>
                    <a:pt x="16738" y="36017"/>
                  </a:cubicBezTo>
                  <a:cubicBezTo>
                    <a:pt x="15432" y="39971"/>
                    <a:pt x="14770" y="44109"/>
                    <a:pt x="14776" y="48277"/>
                  </a:cubicBezTo>
                  <a:cubicBezTo>
                    <a:pt x="14930" y="56387"/>
                    <a:pt x="17897" y="64185"/>
                    <a:pt x="23175" y="70346"/>
                  </a:cubicBezTo>
                  <a:cubicBezTo>
                    <a:pt x="29200" y="77064"/>
                    <a:pt x="37881" y="80785"/>
                    <a:pt x="46898" y="80521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8" name="Forme libre : forme 97">
              <a:extLst>
                <a:ext uri="{FF2B5EF4-FFF2-40B4-BE49-F238E27FC236}">
                  <a16:creationId xmlns:a16="http://schemas.microsoft.com/office/drawing/2014/main" id="{1C53A436-4CC0-4B53-9812-AC3A4259CAB6}"/>
                </a:ext>
              </a:extLst>
            </p:cNvPr>
            <p:cNvSpPr/>
            <p:nvPr/>
          </p:nvSpPr>
          <p:spPr>
            <a:xfrm>
              <a:off x="3462424" y="2468459"/>
              <a:ext cx="62744" cy="111084"/>
            </a:xfrm>
            <a:custGeom>
              <a:avLst/>
              <a:gdLst>
                <a:gd name="connsiteX0" fmla="*/ 17 w 62744"/>
                <a:gd name="connsiteY0" fmla="*/ 7263 h 111084"/>
                <a:gd name="connsiteX1" fmla="*/ 2162 w 62744"/>
                <a:gd name="connsiteY1" fmla="*/ 1562 h 111084"/>
                <a:gd name="connsiteX2" fmla="*/ 12216 w 62744"/>
                <a:gd name="connsiteY2" fmla="*/ 1562 h 111084"/>
                <a:gd name="connsiteX3" fmla="*/ 14423 w 62744"/>
                <a:gd name="connsiteY3" fmla="*/ 7263 h 111084"/>
                <a:gd name="connsiteX4" fmla="*/ 14423 w 62744"/>
                <a:gd name="connsiteY4" fmla="*/ 21056 h 111084"/>
                <a:gd name="connsiteX5" fmla="*/ 25334 w 62744"/>
                <a:gd name="connsiteY5" fmla="*/ 14006 h 111084"/>
                <a:gd name="connsiteX6" fmla="*/ 37595 w 62744"/>
                <a:gd name="connsiteY6" fmla="*/ 11493 h 111084"/>
                <a:gd name="connsiteX7" fmla="*/ 60705 w 62744"/>
                <a:gd name="connsiteY7" fmla="*/ 23753 h 111084"/>
                <a:gd name="connsiteX8" fmla="*/ 62483 w 62744"/>
                <a:gd name="connsiteY8" fmla="*/ 29883 h 111084"/>
                <a:gd name="connsiteX9" fmla="*/ 60398 w 62744"/>
                <a:gd name="connsiteY9" fmla="*/ 34542 h 111084"/>
                <a:gd name="connsiteX10" fmla="*/ 55740 w 62744"/>
                <a:gd name="connsiteY10" fmla="*/ 35891 h 111084"/>
                <a:gd name="connsiteX11" fmla="*/ 50223 w 62744"/>
                <a:gd name="connsiteY11" fmla="*/ 32274 h 111084"/>
                <a:gd name="connsiteX12" fmla="*/ 34284 w 62744"/>
                <a:gd name="connsiteY12" fmla="*/ 24979 h 111084"/>
                <a:gd name="connsiteX13" fmla="*/ 19327 w 62744"/>
                <a:gd name="connsiteY13" fmla="*/ 36504 h 111084"/>
                <a:gd name="connsiteX14" fmla="*/ 15833 w 62744"/>
                <a:gd name="connsiteY14" fmla="*/ 48764 h 111084"/>
                <a:gd name="connsiteX15" fmla="*/ 14484 w 62744"/>
                <a:gd name="connsiteY15" fmla="*/ 63476 h 111084"/>
                <a:gd name="connsiteX16" fmla="*/ 14484 w 62744"/>
                <a:gd name="connsiteY16" fmla="*/ 104548 h 111084"/>
                <a:gd name="connsiteX17" fmla="*/ 12154 w 62744"/>
                <a:gd name="connsiteY17" fmla="*/ 109329 h 111084"/>
                <a:gd name="connsiteX18" fmla="*/ 7128 w 62744"/>
                <a:gd name="connsiteY18" fmla="*/ 110862 h 111084"/>
                <a:gd name="connsiteX19" fmla="*/ 2162 w 62744"/>
                <a:gd name="connsiteY19" fmla="*/ 109329 h 111084"/>
                <a:gd name="connsiteX20" fmla="*/ -228 w 62744"/>
                <a:gd name="connsiteY20" fmla="*/ 104548 h 11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2744" h="111084">
                  <a:moveTo>
                    <a:pt x="17" y="7263"/>
                  </a:moveTo>
                  <a:cubicBezTo>
                    <a:pt x="-179" y="5136"/>
                    <a:pt x="611" y="3033"/>
                    <a:pt x="2162" y="1562"/>
                  </a:cubicBezTo>
                  <a:cubicBezTo>
                    <a:pt x="5093" y="-816"/>
                    <a:pt x="9285" y="-816"/>
                    <a:pt x="12216" y="1562"/>
                  </a:cubicBezTo>
                  <a:cubicBezTo>
                    <a:pt x="13767" y="3039"/>
                    <a:pt x="14576" y="5130"/>
                    <a:pt x="14423" y="7263"/>
                  </a:cubicBezTo>
                  <a:lnTo>
                    <a:pt x="14423" y="21056"/>
                  </a:lnTo>
                  <a:cubicBezTo>
                    <a:pt x="17610" y="18077"/>
                    <a:pt x="21307" y="15692"/>
                    <a:pt x="25334" y="14006"/>
                  </a:cubicBezTo>
                  <a:cubicBezTo>
                    <a:pt x="29227" y="12400"/>
                    <a:pt x="33383" y="11548"/>
                    <a:pt x="37595" y="11493"/>
                  </a:cubicBezTo>
                  <a:cubicBezTo>
                    <a:pt x="46839" y="11566"/>
                    <a:pt x="55464" y="16139"/>
                    <a:pt x="60705" y="23753"/>
                  </a:cubicBezTo>
                  <a:cubicBezTo>
                    <a:pt x="61999" y="25525"/>
                    <a:pt x="62624" y="27695"/>
                    <a:pt x="62483" y="29883"/>
                  </a:cubicBezTo>
                  <a:cubicBezTo>
                    <a:pt x="62428" y="31649"/>
                    <a:pt x="61680" y="33322"/>
                    <a:pt x="60398" y="34542"/>
                  </a:cubicBezTo>
                  <a:cubicBezTo>
                    <a:pt x="59123" y="35664"/>
                    <a:pt x="57413" y="36154"/>
                    <a:pt x="55740" y="35891"/>
                  </a:cubicBezTo>
                  <a:cubicBezTo>
                    <a:pt x="53484" y="35480"/>
                    <a:pt x="51498" y="34174"/>
                    <a:pt x="50223" y="32274"/>
                  </a:cubicBezTo>
                  <a:cubicBezTo>
                    <a:pt x="46679" y="27063"/>
                    <a:pt x="40543" y="24256"/>
                    <a:pt x="34284" y="24979"/>
                  </a:cubicBezTo>
                  <a:cubicBezTo>
                    <a:pt x="27646" y="25990"/>
                    <a:pt x="21994" y="30343"/>
                    <a:pt x="19327" y="36504"/>
                  </a:cubicBezTo>
                  <a:cubicBezTo>
                    <a:pt x="17592" y="40409"/>
                    <a:pt x="16415" y="44534"/>
                    <a:pt x="15833" y="48764"/>
                  </a:cubicBezTo>
                  <a:cubicBezTo>
                    <a:pt x="15158" y="53361"/>
                    <a:pt x="14729" y="58266"/>
                    <a:pt x="14484" y="63476"/>
                  </a:cubicBezTo>
                  <a:lnTo>
                    <a:pt x="14484" y="104548"/>
                  </a:lnTo>
                  <a:cubicBezTo>
                    <a:pt x="14625" y="106448"/>
                    <a:pt x="13736" y="108275"/>
                    <a:pt x="12154" y="109329"/>
                  </a:cubicBezTo>
                  <a:cubicBezTo>
                    <a:pt x="10671" y="110335"/>
                    <a:pt x="8918" y="110868"/>
                    <a:pt x="7128" y="110862"/>
                  </a:cubicBezTo>
                  <a:cubicBezTo>
                    <a:pt x="5356" y="110874"/>
                    <a:pt x="3622" y="110335"/>
                    <a:pt x="2162" y="109329"/>
                  </a:cubicBezTo>
                  <a:cubicBezTo>
                    <a:pt x="544" y="108300"/>
                    <a:pt x="-369" y="106461"/>
                    <a:pt x="-228" y="104548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9" name="Forme libre : forme 98">
              <a:extLst>
                <a:ext uri="{FF2B5EF4-FFF2-40B4-BE49-F238E27FC236}">
                  <a16:creationId xmlns:a16="http://schemas.microsoft.com/office/drawing/2014/main" id="{B4A9972F-369F-4A82-A79F-6DF0E6D409C1}"/>
                </a:ext>
              </a:extLst>
            </p:cNvPr>
            <p:cNvSpPr/>
            <p:nvPr/>
          </p:nvSpPr>
          <p:spPr>
            <a:xfrm>
              <a:off x="3538362" y="2471619"/>
              <a:ext cx="80236" cy="107778"/>
            </a:xfrm>
            <a:custGeom>
              <a:avLst/>
              <a:gdLst>
                <a:gd name="connsiteX0" fmla="*/ 12537 w 80236"/>
                <a:gd name="connsiteY0" fmla="*/ 83794 h 107778"/>
                <a:gd name="connsiteX1" fmla="*/ 25778 w 80236"/>
                <a:gd name="connsiteY1" fmla="*/ 90844 h 107778"/>
                <a:gd name="connsiteX2" fmla="*/ 43187 w 80236"/>
                <a:gd name="connsiteY2" fmla="*/ 93112 h 107778"/>
                <a:gd name="connsiteX3" fmla="*/ 58451 w 80236"/>
                <a:gd name="connsiteY3" fmla="*/ 89495 h 107778"/>
                <a:gd name="connsiteX4" fmla="*/ 65072 w 80236"/>
                <a:gd name="connsiteY4" fmla="*/ 79013 h 107778"/>
                <a:gd name="connsiteX5" fmla="*/ 60719 w 80236"/>
                <a:gd name="connsiteY5" fmla="*/ 68837 h 107778"/>
                <a:gd name="connsiteX6" fmla="*/ 49747 w 80236"/>
                <a:gd name="connsiteY6" fmla="*/ 62707 h 107778"/>
                <a:gd name="connsiteX7" fmla="*/ 35341 w 80236"/>
                <a:gd name="connsiteY7" fmla="*/ 58784 h 107778"/>
                <a:gd name="connsiteX8" fmla="*/ 20812 w 80236"/>
                <a:gd name="connsiteY8" fmla="*/ 54492 h 107778"/>
                <a:gd name="connsiteX9" fmla="*/ 9104 w 80236"/>
                <a:gd name="connsiteY9" fmla="*/ 47259 h 107778"/>
                <a:gd name="connsiteX10" fmla="*/ 3587 w 80236"/>
                <a:gd name="connsiteY10" fmla="*/ 34631 h 107778"/>
                <a:gd name="connsiteX11" fmla="*/ 5978 w 80236"/>
                <a:gd name="connsiteY11" fmla="*/ 19980 h 107778"/>
                <a:gd name="connsiteX12" fmla="*/ 14192 w 80236"/>
                <a:gd name="connsiteY12" fmla="*/ 9314 h 107778"/>
                <a:gd name="connsiteX13" fmla="*/ 26452 w 80236"/>
                <a:gd name="connsiteY13" fmla="*/ 2693 h 107778"/>
                <a:gd name="connsiteX14" fmla="*/ 40429 w 80236"/>
                <a:gd name="connsiteY14" fmla="*/ -127 h 107778"/>
                <a:gd name="connsiteX15" fmla="*/ 59616 w 80236"/>
                <a:gd name="connsiteY15" fmla="*/ 3306 h 107778"/>
                <a:gd name="connsiteX16" fmla="*/ 73409 w 80236"/>
                <a:gd name="connsiteY16" fmla="*/ 14279 h 107778"/>
                <a:gd name="connsiteX17" fmla="*/ 74635 w 80236"/>
                <a:gd name="connsiteY17" fmla="*/ 19490 h 107778"/>
                <a:gd name="connsiteX18" fmla="*/ 72060 w 80236"/>
                <a:gd name="connsiteY18" fmla="*/ 23535 h 107778"/>
                <a:gd name="connsiteX19" fmla="*/ 67401 w 80236"/>
                <a:gd name="connsiteY19" fmla="*/ 24761 h 107778"/>
                <a:gd name="connsiteX20" fmla="*/ 62313 w 80236"/>
                <a:gd name="connsiteY20" fmla="*/ 21758 h 107778"/>
                <a:gd name="connsiteX21" fmla="*/ 52138 w 80236"/>
                <a:gd name="connsiteY21" fmla="*/ 15321 h 107778"/>
                <a:gd name="connsiteX22" fmla="*/ 39203 w 80236"/>
                <a:gd name="connsiteY22" fmla="*/ 13666 h 107778"/>
                <a:gd name="connsiteX23" fmla="*/ 24491 w 80236"/>
                <a:gd name="connsiteY23" fmla="*/ 18876 h 107778"/>
                <a:gd name="connsiteX24" fmla="*/ 18360 w 80236"/>
                <a:gd name="connsiteY24" fmla="*/ 31137 h 107778"/>
                <a:gd name="connsiteX25" fmla="*/ 23080 w 80236"/>
                <a:gd name="connsiteY25" fmla="*/ 38799 h 107778"/>
                <a:gd name="connsiteX26" fmla="*/ 34789 w 80236"/>
                <a:gd name="connsiteY26" fmla="*/ 43397 h 107778"/>
                <a:gd name="connsiteX27" fmla="*/ 49869 w 80236"/>
                <a:gd name="connsiteY27" fmla="*/ 47627 h 107778"/>
                <a:gd name="connsiteX28" fmla="*/ 64643 w 80236"/>
                <a:gd name="connsiteY28" fmla="*/ 53450 h 107778"/>
                <a:gd name="connsiteX29" fmla="*/ 75800 w 80236"/>
                <a:gd name="connsiteY29" fmla="*/ 63381 h 107778"/>
                <a:gd name="connsiteX30" fmla="*/ 79907 w 80236"/>
                <a:gd name="connsiteY30" fmla="*/ 79749 h 107778"/>
                <a:gd name="connsiteX31" fmla="*/ 74941 w 80236"/>
                <a:gd name="connsiteY31" fmla="*/ 93541 h 107778"/>
                <a:gd name="connsiteX32" fmla="*/ 63172 w 80236"/>
                <a:gd name="connsiteY32" fmla="*/ 102553 h 107778"/>
                <a:gd name="connsiteX33" fmla="*/ 47356 w 80236"/>
                <a:gd name="connsiteY33" fmla="*/ 107028 h 107778"/>
                <a:gd name="connsiteX34" fmla="*/ 30069 w 80236"/>
                <a:gd name="connsiteY34" fmla="*/ 107028 h 107778"/>
                <a:gd name="connsiteX35" fmla="*/ 14069 w 80236"/>
                <a:gd name="connsiteY35" fmla="*/ 103288 h 107778"/>
                <a:gd name="connsiteX36" fmla="*/ 2177 w 80236"/>
                <a:gd name="connsiteY36" fmla="*/ 95626 h 107778"/>
                <a:gd name="connsiteX37" fmla="*/ -214 w 80236"/>
                <a:gd name="connsiteY37" fmla="*/ 89495 h 107778"/>
                <a:gd name="connsiteX38" fmla="*/ 2054 w 80236"/>
                <a:gd name="connsiteY38" fmla="*/ 83978 h 107778"/>
                <a:gd name="connsiteX39" fmla="*/ 6959 w 80236"/>
                <a:gd name="connsiteY39" fmla="*/ 81220 h 107778"/>
                <a:gd name="connsiteX40" fmla="*/ 12537 w 80236"/>
                <a:gd name="connsiteY40" fmla="*/ 83794 h 10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236" h="107778">
                  <a:moveTo>
                    <a:pt x="12537" y="83794"/>
                  </a:moveTo>
                  <a:cubicBezTo>
                    <a:pt x="16282" y="87227"/>
                    <a:pt x="20837" y="89655"/>
                    <a:pt x="25778" y="90844"/>
                  </a:cubicBezTo>
                  <a:cubicBezTo>
                    <a:pt x="31424" y="92536"/>
                    <a:pt x="37302" y="93302"/>
                    <a:pt x="43187" y="93112"/>
                  </a:cubicBezTo>
                  <a:cubicBezTo>
                    <a:pt x="48478" y="93032"/>
                    <a:pt x="53688" y="91800"/>
                    <a:pt x="58451" y="89495"/>
                  </a:cubicBezTo>
                  <a:cubicBezTo>
                    <a:pt x="62608" y="87699"/>
                    <a:pt x="65237" y="83537"/>
                    <a:pt x="65072" y="79013"/>
                  </a:cubicBezTo>
                  <a:cubicBezTo>
                    <a:pt x="65323" y="75120"/>
                    <a:pt x="63705" y="71344"/>
                    <a:pt x="60719" y="68837"/>
                  </a:cubicBezTo>
                  <a:cubicBezTo>
                    <a:pt x="57477" y="66128"/>
                    <a:pt x="53756" y="64049"/>
                    <a:pt x="49747" y="62707"/>
                  </a:cubicBezTo>
                  <a:cubicBezTo>
                    <a:pt x="45020" y="61125"/>
                    <a:pt x="40214" y="59819"/>
                    <a:pt x="35341" y="58784"/>
                  </a:cubicBezTo>
                  <a:cubicBezTo>
                    <a:pt x="30382" y="57797"/>
                    <a:pt x="25514" y="56356"/>
                    <a:pt x="20812" y="54492"/>
                  </a:cubicBezTo>
                  <a:cubicBezTo>
                    <a:pt x="16515" y="52782"/>
                    <a:pt x="12555" y="50336"/>
                    <a:pt x="9104" y="47259"/>
                  </a:cubicBezTo>
                  <a:cubicBezTo>
                    <a:pt x="5646" y="43961"/>
                    <a:pt x="3660" y="39406"/>
                    <a:pt x="3587" y="34631"/>
                  </a:cubicBezTo>
                  <a:cubicBezTo>
                    <a:pt x="3060" y="29623"/>
                    <a:pt x="3887" y="24565"/>
                    <a:pt x="5978" y="19980"/>
                  </a:cubicBezTo>
                  <a:cubicBezTo>
                    <a:pt x="7872" y="15848"/>
                    <a:pt x="10685" y="12201"/>
                    <a:pt x="14192" y="9314"/>
                  </a:cubicBezTo>
                  <a:cubicBezTo>
                    <a:pt x="17839" y="6371"/>
                    <a:pt x="21996" y="4127"/>
                    <a:pt x="26452" y="2693"/>
                  </a:cubicBezTo>
                  <a:cubicBezTo>
                    <a:pt x="30982" y="1191"/>
                    <a:pt x="35672" y="241"/>
                    <a:pt x="40429" y="-127"/>
                  </a:cubicBezTo>
                  <a:cubicBezTo>
                    <a:pt x="47013" y="-581"/>
                    <a:pt x="53602" y="597"/>
                    <a:pt x="59616" y="3306"/>
                  </a:cubicBezTo>
                  <a:cubicBezTo>
                    <a:pt x="65139" y="5623"/>
                    <a:pt x="69909" y="9418"/>
                    <a:pt x="73409" y="14279"/>
                  </a:cubicBezTo>
                  <a:cubicBezTo>
                    <a:pt x="74543" y="15762"/>
                    <a:pt x="74984" y="17657"/>
                    <a:pt x="74635" y="19490"/>
                  </a:cubicBezTo>
                  <a:cubicBezTo>
                    <a:pt x="74280" y="21096"/>
                    <a:pt x="73366" y="22530"/>
                    <a:pt x="72060" y="23535"/>
                  </a:cubicBezTo>
                  <a:cubicBezTo>
                    <a:pt x="70742" y="24565"/>
                    <a:pt x="69056" y="25007"/>
                    <a:pt x="67401" y="24761"/>
                  </a:cubicBezTo>
                  <a:cubicBezTo>
                    <a:pt x="65391" y="24430"/>
                    <a:pt x="63576" y="23358"/>
                    <a:pt x="62313" y="21758"/>
                  </a:cubicBezTo>
                  <a:cubicBezTo>
                    <a:pt x="59512" y="18797"/>
                    <a:pt x="56012" y="16590"/>
                    <a:pt x="52138" y="15321"/>
                  </a:cubicBezTo>
                  <a:cubicBezTo>
                    <a:pt x="48006" y="13801"/>
                    <a:pt x="43586" y="13237"/>
                    <a:pt x="39203" y="13666"/>
                  </a:cubicBezTo>
                  <a:cubicBezTo>
                    <a:pt x="33943" y="14156"/>
                    <a:pt x="28886" y="15946"/>
                    <a:pt x="24491" y="18876"/>
                  </a:cubicBezTo>
                  <a:cubicBezTo>
                    <a:pt x="20371" y="21543"/>
                    <a:pt x="18023" y="26239"/>
                    <a:pt x="18360" y="31137"/>
                  </a:cubicBezTo>
                  <a:cubicBezTo>
                    <a:pt x="18305" y="34392"/>
                    <a:pt x="20144" y="37389"/>
                    <a:pt x="23080" y="38799"/>
                  </a:cubicBezTo>
                  <a:cubicBezTo>
                    <a:pt x="26808" y="40743"/>
                    <a:pt x="30737" y="42287"/>
                    <a:pt x="34789" y="43397"/>
                  </a:cubicBezTo>
                  <a:cubicBezTo>
                    <a:pt x="39491" y="44788"/>
                    <a:pt x="44518" y="46198"/>
                    <a:pt x="49869" y="47627"/>
                  </a:cubicBezTo>
                  <a:cubicBezTo>
                    <a:pt x="55013" y="48963"/>
                    <a:pt x="59972" y="50919"/>
                    <a:pt x="64643" y="53450"/>
                  </a:cubicBezTo>
                  <a:cubicBezTo>
                    <a:pt x="69075" y="55859"/>
                    <a:pt x="72894" y="59256"/>
                    <a:pt x="75800" y="63381"/>
                  </a:cubicBezTo>
                  <a:cubicBezTo>
                    <a:pt x="78932" y="68236"/>
                    <a:pt x="80379" y="73992"/>
                    <a:pt x="79907" y="79749"/>
                  </a:cubicBezTo>
                  <a:cubicBezTo>
                    <a:pt x="79827" y="84769"/>
                    <a:pt x="78080" y="89624"/>
                    <a:pt x="74941" y="93541"/>
                  </a:cubicBezTo>
                  <a:cubicBezTo>
                    <a:pt x="71748" y="97397"/>
                    <a:pt x="67726" y="100475"/>
                    <a:pt x="63172" y="102553"/>
                  </a:cubicBezTo>
                  <a:cubicBezTo>
                    <a:pt x="58157" y="104833"/>
                    <a:pt x="52824" y="106341"/>
                    <a:pt x="47356" y="107028"/>
                  </a:cubicBezTo>
                  <a:cubicBezTo>
                    <a:pt x="41612" y="107733"/>
                    <a:pt x="35813" y="107733"/>
                    <a:pt x="30069" y="107028"/>
                  </a:cubicBezTo>
                  <a:cubicBezTo>
                    <a:pt x="24595" y="106494"/>
                    <a:pt x="19212" y="105238"/>
                    <a:pt x="14069" y="103288"/>
                  </a:cubicBezTo>
                  <a:cubicBezTo>
                    <a:pt x="9582" y="101658"/>
                    <a:pt x="5518" y="99040"/>
                    <a:pt x="2177" y="95626"/>
                  </a:cubicBezTo>
                  <a:cubicBezTo>
                    <a:pt x="467" y="94069"/>
                    <a:pt x="-416" y="91800"/>
                    <a:pt x="-214" y="89495"/>
                  </a:cubicBezTo>
                  <a:cubicBezTo>
                    <a:pt x="-104" y="87454"/>
                    <a:pt x="693" y="85505"/>
                    <a:pt x="2054" y="83978"/>
                  </a:cubicBezTo>
                  <a:cubicBezTo>
                    <a:pt x="3287" y="82483"/>
                    <a:pt x="5040" y="81496"/>
                    <a:pt x="6959" y="81220"/>
                  </a:cubicBezTo>
                  <a:cubicBezTo>
                    <a:pt x="9116" y="81171"/>
                    <a:pt x="11176" y="82121"/>
                    <a:pt x="12537" y="83794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0" name="Forme libre : forme 99">
              <a:extLst>
                <a:ext uri="{FF2B5EF4-FFF2-40B4-BE49-F238E27FC236}">
                  <a16:creationId xmlns:a16="http://schemas.microsoft.com/office/drawing/2014/main" id="{26550CBC-CEE2-4F93-832F-3C00DE5E50A7}"/>
                </a:ext>
              </a:extLst>
            </p:cNvPr>
            <p:cNvSpPr/>
            <p:nvPr/>
          </p:nvSpPr>
          <p:spPr>
            <a:xfrm>
              <a:off x="3726462" y="2469568"/>
              <a:ext cx="159860" cy="111324"/>
            </a:xfrm>
            <a:custGeom>
              <a:avLst/>
              <a:gdLst>
                <a:gd name="connsiteX0" fmla="*/ 15267 w 159860"/>
                <a:gd name="connsiteY0" fmla="*/ 28100 h 111324"/>
                <a:gd name="connsiteX1" fmla="*/ 28938 w 159860"/>
                <a:gd name="connsiteY1" fmla="*/ 10690 h 111324"/>
                <a:gd name="connsiteX2" fmla="*/ 49780 w 159860"/>
                <a:gd name="connsiteY2" fmla="*/ 3457 h 111324"/>
                <a:gd name="connsiteX3" fmla="*/ 63266 w 159860"/>
                <a:gd name="connsiteY3" fmla="*/ 7074 h 111324"/>
                <a:gd name="connsiteX4" fmla="*/ 73013 w 159860"/>
                <a:gd name="connsiteY4" fmla="*/ 16392 h 111324"/>
                <a:gd name="connsiteX5" fmla="*/ 79817 w 159860"/>
                <a:gd name="connsiteY5" fmla="*/ 29142 h 111324"/>
                <a:gd name="connsiteX6" fmla="*/ 84293 w 159860"/>
                <a:gd name="connsiteY6" fmla="*/ 42751 h 111324"/>
                <a:gd name="connsiteX7" fmla="*/ 88338 w 159860"/>
                <a:gd name="connsiteY7" fmla="*/ 31533 h 111324"/>
                <a:gd name="connsiteX8" fmla="*/ 95572 w 159860"/>
                <a:gd name="connsiteY8" fmla="*/ 19273 h 111324"/>
                <a:gd name="connsiteX9" fmla="*/ 105748 w 159860"/>
                <a:gd name="connsiteY9" fmla="*/ 9219 h 111324"/>
                <a:gd name="connsiteX10" fmla="*/ 118499 w 159860"/>
                <a:gd name="connsiteY10" fmla="*/ 5051 h 111324"/>
                <a:gd name="connsiteX11" fmla="*/ 135295 w 159860"/>
                <a:gd name="connsiteY11" fmla="*/ 8790 h 111324"/>
                <a:gd name="connsiteX12" fmla="*/ 146697 w 159860"/>
                <a:gd name="connsiteY12" fmla="*/ 20008 h 111324"/>
                <a:gd name="connsiteX13" fmla="*/ 153931 w 159860"/>
                <a:gd name="connsiteY13" fmla="*/ 36805 h 111324"/>
                <a:gd name="connsiteX14" fmla="*/ 157854 w 159860"/>
                <a:gd name="connsiteY14" fmla="*/ 57525 h 111324"/>
                <a:gd name="connsiteX15" fmla="*/ 159509 w 159860"/>
                <a:gd name="connsiteY15" fmla="*/ 80022 h 111324"/>
                <a:gd name="connsiteX16" fmla="*/ 159509 w 159860"/>
                <a:gd name="connsiteY16" fmla="*/ 102642 h 111324"/>
                <a:gd name="connsiteX17" fmla="*/ 157241 w 159860"/>
                <a:gd name="connsiteY17" fmla="*/ 107485 h 111324"/>
                <a:gd name="connsiteX18" fmla="*/ 152153 w 159860"/>
                <a:gd name="connsiteY18" fmla="*/ 108956 h 111324"/>
                <a:gd name="connsiteX19" fmla="*/ 147004 w 159860"/>
                <a:gd name="connsiteY19" fmla="*/ 107485 h 111324"/>
                <a:gd name="connsiteX20" fmla="*/ 144797 w 159860"/>
                <a:gd name="connsiteY20" fmla="*/ 102642 h 111324"/>
                <a:gd name="connsiteX21" fmla="*/ 144061 w 159860"/>
                <a:gd name="connsiteY21" fmla="*/ 74321 h 111324"/>
                <a:gd name="connsiteX22" fmla="*/ 141303 w 159860"/>
                <a:gd name="connsiteY22" fmla="*/ 47165 h 111324"/>
                <a:gd name="connsiteX23" fmla="*/ 134253 w 159860"/>
                <a:gd name="connsiteY23" fmla="*/ 26751 h 111324"/>
                <a:gd name="connsiteX24" fmla="*/ 120460 w 159860"/>
                <a:gd name="connsiteY24" fmla="*/ 18966 h 111324"/>
                <a:gd name="connsiteX25" fmla="*/ 106974 w 159860"/>
                <a:gd name="connsiteY25" fmla="*/ 25832 h 111324"/>
                <a:gd name="connsiteX26" fmla="*/ 97534 w 159860"/>
                <a:gd name="connsiteY26" fmla="*/ 43854 h 111324"/>
                <a:gd name="connsiteX27" fmla="*/ 92262 w 159860"/>
                <a:gd name="connsiteY27" fmla="*/ 70827 h 111324"/>
                <a:gd name="connsiteX28" fmla="*/ 91649 w 159860"/>
                <a:gd name="connsiteY28" fmla="*/ 104481 h 111324"/>
                <a:gd name="connsiteX29" fmla="*/ 89442 w 159860"/>
                <a:gd name="connsiteY29" fmla="*/ 108834 h 111324"/>
                <a:gd name="connsiteX30" fmla="*/ 84476 w 159860"/>
                <a:gd name="connsiteY30" fmla="*/ 110734 h 111324"/>
                <a:gd name="connsiteX31" fmla="*/ 79389 w 159860"/>
                <a:gd name="connsiteY31" fmla="*/ 109385 h 111324"/>
                <a:gd name="connsiteX32" fmla="*/ 76998 w 159860"/>
                <a:gd name="connsiteY32" fmla="*/ 104175 h 111324"/>
                <a:gd name="connsiteX33" fmla="*/ 75036 w 159860"/>
                <a:gd name="connsiteY33" fmla="*/ 74015 h 111324"/>
                <a:gd name="connsiteX34" fmla="*/ 71297 w 159860"/>
                <a:gd name="connsiteY34" fmla="*/ 45939 h 111324"/>
                <a:gd name="connsiteX35" fmla="*/ 63450 w 159860"/>
                <a:gd name="connsiteY35" fmla="*/ 25403 h 111324"/>
                <a:gd name="connsiteX36" fmla="*/ 49351 w 159860"/>
                <a:gd name="connsiteY36" fmla="*/ 17740 h 111324"/>
                <a:gd name="connsiteX37" fmla="*/ 36600 w 159860"/>
                <a:gd name="connsiteY37" fmla="*/ 22522 h 111324"/>
                <a:gd name="connsiteX38" fmla="*/ 27896 w 159860"/>
                <a:gd name="connsiteY38" fmla="*/ 34782 h 111324"/>
                <a:gd name="connsiteX39" fmla="*/ 22685 w 159860"/>
                <a:gd name="connsiteY39" fmla="*/ 52008 h 111324"/>
                <a:gd name="connsiteX40" fmla="*/ 19988 w 159860"/>
                <a:gd name="connsiteY40" fmla="*/ 71501 h 111324"/>
                <a:gd name="connsiteX41" fmla="*/ 18945 w 159860"/>
                <a:gd name="connsiteY41" fmla="*/ 90566 h 111324"/>
                <a:gd name="connsiteX42" fmla="*/ 18945 w 159860"/>
                <a:gd name="connsiteY42" fmla="*/ 106320 h 111324"/>
                <a:gd name="connsiteX43" fmla="*/ 15942 w 159860"/>
                <a:gd name="connsiteY43" fmla="*/ 109937 h 111324"/>
                <a:gd name="connsiteX44" fmla="*/ 10854 w 159860"/>
                <a:gd name="connsiteY44" fmla="*/ 111102 h 111324"/>
                <a:gd name="connsiteX45" fmla="*/ 5888 w 159860"/>
                <a:gd name="connsiteY45" fmla="*/ 109937 h 111324"/>
                <a:gd name="connsiteX46" fmla="*/ 3620 w 159860"/>
                <a:gd name="connsiteY46" fmla="*/ 106320 h 111324"/>
                <a:gd name="connsiteX47" fmla="*/ 1536 w 159860"/>
                <a:gd name="connsiteY47" fmla="*/ 58934 h 111324"/>
                <a:gd name="connsiteX48" fmla="*/ -242 w 159860"/>
                <a:gd name="connsiteY48" fmla="*/ 7319 h 111324"/>
                <a:gd name="connsiteX49" fmla="*/ 2272 w 159860"/>
                <a:gd name="connsiteY49" fmla="*/ 1618 h 111324"/>
                <a:gd name="connsiteX50" fmla="*/ 7237 w 159860"/>
                <a:gd name="connsiteY50" fmla="*/ -221 h 111324"/>
                <a:gd name="connsiteX51" fmla="*/ 12018 w 159860"/>
                <a:gd name="connsiteY51" fmla="*/ 1618 h 111324"/>
                <a:gd name="connsiteX52" fmla="*/ 14471 w 159860"/>
                <a:gd name="connsiteY52" fmla="*/ 7319 h 111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59860" h="111324">
                  <a:moveTo>
                    <a:pt x="15267" y="28100"/>
                  </a:moveTo>
                  <a:cubicBezTo>
                    <a:pt x="18590" y="21424"/>
                    <a:pt x="23243" y="15503"/>
                    <a:pt x="28938" y="10690"/>
                  </a:cubicBezTo>
                  <a:cubicBezTo>
                    <a:pt x="34835" y="5933"/>
                    <a:pt x="42203" y="3371"/>
                    <a:pt x="49780" y="3457"/>
                  </a:cubicBezTo>
                  <a:cubicBezTo>
                    <a:pt x="54531" y="3328"/>
                    <a:pt x="59214" y="4585"/>
                    <a:pt x="63266" y="7074"/>
                  </a:cubicBezTo>
                  <a:cubicBezTo>
                    <a:pt x="67098" y="9507"/>
                    <a:pt x="70414" y="12670"/>
                    <a:pt x="73013" y="16392"/>
                  </a:cubicBezTo>
                  <a:cubicBezTo>
                    <a:pt x="75821" y="20333"/>
                    <a:pt x="78107" y="24618"/>
                    <a:pt x="79817" y="29142"/>
                  </a:cubicBezTo>
                  <a:cubicBezTo>
                    <a:pt x="81595" y="33801"/>
                    <a:pt x="83067" y="38399"/>
                    <a:pt x="84293" y="42751"/>
                  </a:cubicBezTo>
                  <a:cubicBezTo>
                    <a:pt x="85322" y="38907"/>
                    <a:pt x="86677" y="35150"/>
                    <a:pt x="88338" y="31533"/>
                  </a:cubicBezTo>
                  <a:cubicBezTo>
                    <a:pt x="90276" y="27187"/>
                    <a:pt x="92703" y="23073"/>
                    <a:pt x="95572" y="19273"/>
                  </a:cubicBezTo>
                  <a:cubicBezTo>
                    <a:pt x="98423" y="15417"/>
                    <a:pt x="101855" y="12027"/>
                    <a:pt x="105748" y="9219"/>
                  </a:cubicBezTo>
                  <a:cubicBezTo>
                    <a:pt x="109451" y="6516"/>
                    <a:pt x="113913" y="5057"/>
                    <a:pt x="118499" y="5051"/>
                  </a:cubicBezTo>
                  <a:cubicBezTo>
                    <a:pt x="124341" y="4671"/>
                    <a:pt x="130171" y="5964"/>
                    <a:pt x="135295" y="8790"/>
                  </a:cubicBezTo>
                  <a:cubicBezTo>
                    <a:pt x="139954" y="11543"/>
                    <a:pt x="143865" y="15398"/>
                    <a:pt x="146697" y="20008"/>
                  </a:cubicBezTo>
                  <a:cubicBezTo>
                    <a:pt x="149922" y="25219"/>
                    <a:pt x="152362" y="30877"/>
                    <a:pt x="153931" y="36805"/>
                  </a:cubicBezTo>
                  <a:cubicBezTo>
                    <a:pt x="155696" y="43615"/>
                    <a:pt x="157002" y="50536"/>
                    <a:pt x="157854" y="57525"/>
                  </a:cubicBezTo>
                  <a:cubicBezTo>
                    <a:pt x="158712" y="64820"/>
                    <a:pt x="159264" y="72298"/>
                    <a:pt x="159509" y="80022"/>
                  </a:cubicBezTo>
                  <a:cubicBezTo>
                    <a:pt x="159754" y="87746"/>
                    <a:pt x="159509" y="95286"/>
                    <a:pt x="159509" y="102642"/>
                  </a:cubicBezTo>
                  <a:cubicBezTo>
                    <a:pt x="159638" y="104537"/>
                    <a:pt x="158780" y="106369"/>
                    <a:pt x="157241" y="107485"/>
                  </a:cubicBezTo>
                  <a:cubicBezTo>
                    <a:pt x="155727" y="108466"/>
                    <a:pt x="153955" y="108981"/>
                    <a:pt x="152153" y="108956"/>
                  </a:cubicBezTo>
                  <a:cubicBezTo>
                    <a:pt x="150333" y="108975"/>
                    <a:pt x="148542" y="108466"/>
                    <a:pt x="147004" y="107485"/>
                  </a:cubicBezTo>
                  <a:cubicBezTo>
                    <a:pt x="145484" y="106357"/>
                    <a:pt x="144656" y="104530"/>
                    <a:pt x="144797" y="102642"/>
                  </a:cubicBezTo>
                  <a:cubicBezTo>
                    <a:pt x="144797" y="93631"/>
                    <a:pt x="144306" y="84252"/>
                    <a:pt x="144061" y="74321"/>
                  </a:cubicBezTo>
                  <a:cubicBezTo>
                    <a:pt x="143841" y="65212"/>
                    <a:pt x="142915" y="56133"/>
                    <a:pt x="141303" y="47165"/>
                  </a:cubicBezTo>
                  <a:cubicBezTo>
                    <a:pt x="140205" y="39992"/>
                    <a:pt x="137821" y="33072"/>
                    <a:pt x="134253" y="26751"/>
                  </a:cubicBezTo>
                  <a:cubicBezTo>
                    <a:pt x="131611" y="21645"/>
                    <a:pt x="126198" y="18592"/>
                    <a:pt x="120460" y="18966"/>
                  </a:cubicBezTo>
                  <a:cubicBezTo>
                    <a:pt x="115188" y="19211"/>
                    <a:pt x="110278" y="21712"/>
                    <a:pt x="106974" y="25832"/>
                  </a:cubicBezTo>
                  <a:cubicBezTo>
                    <a:pt x="102689" y="31171"/>
                    <a:pt x="99483" y="37295"/>
                    <a:pt x="97534" y="43854"/>
                  </a:cubicBezTo>
                  <a:cubicBezTo>
                    <a:pt x="94781" y="52620"/>
                    <a:pt x="93010" y="61669"/>
                    <a:pt x="92262" y="70827"/>
                  </a:cubicBezTo>
                  <a:cubicBezTo>
                    <a:pt x="91275" y="82014"/>
                    <a:pt x="91072" y="93263"/>
                    <a:pt x="91649" y="104481"/>
                  </a:cubicBezTo>
                  <a:cubicBezTo>
                    <a:pt x="91679" y="106210"/>
                    <a:pt x="90852" y="107841"/>
                    <a:pt x="89442" y="108834"/>
                  </a:cubicBezTo>
                  <a:cubicBezTo>
                    <a:pt x="87971" y="109870"/>
                    <a:pt x="86266" y="110526"/>
                    <a:pt x="84476" y="110734"/>
                  </a:cubicBezTo>
                  <a:cubicBezTo>
                    <a:pt x="82668" y="110955"/>
                    <a:pt x="80847" y="110470"/>
                    <a:pt x="79389" y="109385"/>
                  </a:cubicBezTo>
                  <a:cubicBezTo>
                    <a:pt x="77776" y="108153"/>
                    <a:pt x="76881" y="106198"/>
                    <a:pt x="76998" y="104175"/>
                  </a:cubicBezTo>
                  <a:cubicBezTo>
                    <a:pt x="76385" y="94367"/>
                    <a:pt x="75710" y="84313"/>
                    <a:pt x="75036" y="74015"/>
                  </a:cubicBezTo>
                  <a:cubicBezTo>
                    <a:pt x="74429" y="64580"/>
                    <a:pt x="73179" y="55201"/>
                    <a:pt x="71297" y="45939"/>
                  </a:cubicBezTo>
                  <a:cubicBezTo>
                    <a:pt x="69930" y="38681"/>
                    <a:pt x="67269" y="31723"/>
                    <a:pt x="63450" y="25403"/>
                  </a:cubicBezTo>
                  <a:cubicBezTo>
                    <a:pt x="60593" y="20376"/>
                    <a:pt x="55126" y="17403"/>
                    <a:pt x="49351" y="17740"/>
                  </a:cubicBezTo>
                  <a:cubicBezTo>
                    <a:pt x="44643" y="17642"/>
                    <a:pt x="40082" y="19352"/>
                    <a:pt x="36600" y="22522"/>
                  </a:cubicBezTo>
                  <a:cubicBezTo>
                    <a:pt x="32916" y="25991"/>
                    <a:pt x="29955" y="30160"/>
                    <a:pt x="27896" y="34782"/>
                  </a:cubicBezTo>
                  <a:cubicBezTo>
                    <a:pt x="25480" y="40299"/>
                    <a:pt x="23733" y="46080"/>
                    <a:pt x="22685" y="52008"/>
                  </a:cubicBezTo>
                  <a:cubicBezTo>
                    <a:pt x="21441" y="58450"/>
                    <a:pt x="20539" y="64960"/>
                    <a:pt x="19988" y="71501"/>
                  </a:cubicBezTo>
                  <a:cubicBezTo>
                    <a:pt x="19375" y="78122"/>
                    <a:pt x="19007" y="84436"/>
                    <a:pt x="18945" y="90566"/>
                  </a:cubicBezTo>
                  <a:cubicBezTo>
                    <a:pt x="18884" y="96696"/>
                    <a:pt x="18945" y="101907"/>
                    <a:pt x="18945" y="106320"/>
                  </a:cubicBezTo>
                  <a:cubicBezTo>
                    <a:pt x="18535" y="107914"/>
                    <a:pt x="17431" y="109238"/>
                    <a:pt x="15942" y="109937"/>
                  </a:cubicBezTo>
                  <a:cubicBezTo>
                    <a:pt x="14360" y="110716"/>
                    <a:pt x="12619" y="111114"/>
                    <a:pt x="10854" y="111102"/>
                  </a:cubicBezTo>
                  <a:cubicBezTo>
                    <a:pt x="9131" y="111126"/>
                    <a:pt x="7427" y="110722"/>
                    <a:pt x="5888" y="109937"/>
                  </a:cubicBezTo>
                  <a:cubicBezTo>
                    <a:pt x="4484" y="109287"/>
                    <a:pt x="3596" y="107865"/>
                    <a:pt x="3620" y="106320"/>
                  </a:cubicBezTo>
                  <a:cubicBezTo>
                    <a:pt x="2455" y="91486"/>
                    <a:pt x="1720" y="75670"/>
                    <a:pt x="1536" y="58934"/>
                  </a:cubicBezTo>
                  <a:cubicBezTo>
                    <a:pt x="1352" y="42199"/>
                    <a:pt x="739" y="24912"/>
                    <a:pt x="-242" y="7319"/>
                  </a:cubicBezTo>
                  <a:cubicBezTo>
                    <a:pt x="-266" y="5143"/>
                    <a:pt x="653" y="3065"/>
                    <a:pt x="2272" y="1618"/>
                  </a:cubicBezTo>
                  <a:cubicBezTo>
                    <a:pt x="3663" y="441"/>
                    <a:pt x="5416" y="-209"/>
                    <a:pt x="7237" y="-221"/>
                  </a:cubicBezTo>
                  <a:cubicBezTo>
                    <a:pt x="9009" y="-246"/>
                    <a:pt x="10719" y="410"/>
                    <a:pt x="12018" y="1618"/>
                  </a:cubicBezTo>
                  <a:cubicBezTo>
                    <a:pt x="13570" y="3114"/>
                    <a:pt x="14452" y="5167"/>
                    <a:pt x="14471" y="7319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1" name="Forme libre : forme 100">
              <a:extLst>
                <a:ext uri="{FF2B5EF4-FFF2-40B4-BE49-F238E27FC236}">
                  <a16:creationId xmlns:a16="http://schemas.microsoft.com/office/drawing/2014/main" id="{F8AB7DFB-4B82-4F9E-A798-F7862417D254}"/>
                </a:ext>
              </a:extLst>
            </p:cNvPr>
            <p:cNvSpPr/>
            <p:nvPr/>
          </p:nvSpPr>
          <p:spPr>
            <a:xfrm>
              <a:off x="3907607" y="2478630"/>
              <a:ext cx="91522" cy="94900"/>
            </a:xfrm>
            <a:custGeom>
              <a:avLst/>
              <a:gdLst>
                <a:gd name="connsiteX0" fmla="*/ 46714 w 91522"/>
                <a:gd name="connsiteY0" fmla="*/ 94622 h 94900"/>
                <a:gd name="connsiteX1" fmla="*/ 25750 w 91522"/>
                <a:gd name="connsiteY1" fmla="*/ 91006 h 94900"/>
                <a:gd name="connsiteX2" fmla="*/ 10976 w 91522"/>
                <a:gd name="connsiteY2" fmla="*/ 80339 h 94900"/>
                <a:gd name="connsiteX3" fmla="*/ 2455 w 91522"/>
                <a:gd name="connsiteY3" fmla="*/ 64953 h 94900"/>
                <a:gd name="connsiteX4" fmla="*/ -242 w 91522"/>
                <a:gd name="connsiteY4" fmla="*/ 47359 h 94900"/>
                <a:gd name="connsiteX5" fmla="*/ 2762 w 91522"/>
                <a:gd name="connsiteY5" fmla="*/ 29888 h 94900"/>
                <a:gd name="connsiteX6" fmla="*/ 25933 w 91522"/>
                <a:gd name="connsiteY6" fmla="*/ 4142 h 94900"/>
                <a:gd name="connsiteX7" fmla="*/ 45795 w 91522"/>
                <a:gd name="connsiteY7" fmla="*/ -211 h 94900"/>
                <a:gd name="connsiteX8" fmla="*/ 65840 w 91522"/>
                <a:gd name="connsiteY8" fmla="*/ 3897 h 94900"/>
                <a:gd name="connsiteX9" fmla="*/ 80185 w 91522"/>
                <a:gd name="connsiteY9" fmla="*/ 14686 h 94900"/>
                <a:gd name="connsiteX10" fmla="*/ 88583 w 91522"/>
                <a:gd name="connsiteY10" fmla="*/ 30195 h 94900"/>
                <a:gd name="connsiteX11" fmla="*/ 91281 w 91522"/>
                <a:gd name="connsiteY11" fmla="*/ 47972 h 94900"/>
                <a:gd name="connsiteX12" fmla="*/ 88461 w 91522"/>
                <a:gd name="connsiteY12" fmla="*/ 64953 h 94900"/>
                <a:gd name="connsiteX13" fmla="*/ 80062 w 91522"/>
                <a:gd name="connsiteY13" fmla="*/ 79849 h 94900"/>
                <a:gd name="connsiteX14" fmla="*/ 66147 w 91522"/>
                <a:gd name="connsiteY14" fmla="*/ 90577 h 94900"/>
                <a:gd name="connsiteX15" fmla="*/ 46714 w 91522"/>
                <a:gd name="connsiteY15" fmla="*/ 94622 h 94900"/>
                <a:gd name="connsiteX16" fmla="*/ 46714 w 91522"/>
                <a:gd name="connsiteY16" fmla="*/ 80523 h 94900"/>
                <a:gd name="connsiteX17" fmla="*/ 59772 w 91522"/>
                <a:gd name="connsiteY17" fmla="*/ 77826 h 94900"/>
                <a:gd name="connsiteX18" fmla="*/ 69090 w 91522"/>
                <a:gd name="connsiteY18" fmla="*/ 70470 h 94900"/>
                <a:gd name="connsiteX19" fmla="*/ 74668 w 91522"/>
                <a:gd name="connsiteY19" fmla="*/ 59803 h 94900"/>
                <a:gd name="connsiteX20" fmla="*/ 76445 w 91522"/>
                <a:gd name="connsiteY20" fmla="*/ 47543 h 94900"/>
                <a:gd name="connsiteX21" fmla="*/ 74484 w 91522"/>
                <a:gd name="connsiteY21" fmla="*/ 35283 h 94900"/>
                <a:gd name="connsiteX22" fmla="*/ 58607 w 91522"/>
                <a:gd name="connsiteY22" fmla="*/ 17260 h 94900"/>
                <a:gd name="connsiteX23" fmla="*/ 45243 w 91522"/>
                <a:gd name="connsiteY23" fmla="*/ 14563 h 94900"/>
                <a:gd name="connsiteX24" fmla="*/ 22562 w 91522"/>
                <a:gd name="connsiteY24" fmla="*/ 25536 h 94900"/>
                <a:gd name="connsiteX25" fmla="*/ 16861 w 91522"/>
                <a:gd name="connsiteY25" fmla="*/ 36019 h 94900"/>
                <a:gd name="connsiteX26" fmla="*/ 14960 w 91522"/>
                <a:gd name="connsiteY26" fmla="*/ 48279 h 94900"/>
                <a:gd name="connsiteX27" fmla="*/ 23359 w 91522"/>
                <a:gd name="connsiteY27" fmla="*/ 70347 h 94900"/>
                <a:gd name="connsiteX28" fmla="*/ 46837 w 91522"/>
                <a:gd name="connsiteY28" fmla="*/ 80523 h 9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1522" h="94900">
                  <a:moveTo>
                    <a:pt x="46714" y="94622"/>
                  </a:moveTo>
                  <a:cubicBezTo>
                    <a:pt x="39548" y="94966"/>
                    <a:pt x="32388" y="93734"/>
                    <a:pt x="25750" y="91006"/>
                  </a:cubicBezTo>
                  <a:cubicBezTo>
                    <a:pt x="20079" y="88615"/>
                    <a:pt x="15028" y="84967"/>
                    <a:pt x="10976" y="80339"/>
                  </a:cubicBezTo>
                  <a:cubicBezTo>
                    <a:pt x="7083" y="75864"/>
                    <a:pt x="4184" y="70623"/>
                    <a:pt x="2455" y="64953"/>
                  </a:cubicBezTo>
                  <a:cubicBezTo>
                    <a:pt x="671" y="59258"/>
                    <a:pt x="-236" y="53324"/>
                    <a:pt x="-242" y="47359"/>
                  </a:cubicBezTo>
                  <a:cubicBezTo>
                    <a:pt x="-261" y="41407"/>
                    <a:pt x="757" y="35491"/>
                    <a:pt x="2762" y="29888"/>
                  </a:cubicBezTo>
                  <a:cubicBezTo>
                    <a:pt x="6715" y="18541"/>
                    <a:pt x="15064" y="9267"/>
                    <a:pt x="25933" y="4142"/>
                  </a:cubicBezTo>
                  <a:cubicBezTo>
                    <a:pt x="32186" y="1340"/>
                    <a:pt x="38948" y="-137"/>
                    <a:pt x="45795" y="-211"/>
                  </a:cubicBezTo>
                  <a:cubicBezTo>
                    <a:pt x="52703" y="-364"/>
                    <a:pt x="59551" y="1040"/>
                    <a:pt x="65840" y="3897"/>
                  </a:cubicBezTo>
                  <a:cubicBezTo>
                    <a:pt x="71358" y="6398"/>
                    <a:pt x="76256" y="10076"/>
                    <a:pt x="80185" y="14686"/>
                  </a:cubicBezTo>
                  <a:cubicBezTo>
                    <a:pt x="84010" y="19234"/>
                    <a:pt x="86867" y="24506"/>
                    <a:pt x="88583" y="30195"/>
                  </a:cubicBezTo>
                  <a:cubicBezTo>
                    <a:pt x="90361" y="35951"/>
                    <a:pt x="91268" y="41946"/>
                    <a:pt x="91281" y="47972"/>
                  </a:cubicBezTo>
                  <a:cubicBezTo>
                    <a:pt x="91268" y="53747"/>
                    <a:pt x="90312" y="59485"/>
                    <a:pt x="88461" y="64953"/>
                  </a:cubicBezTo>
                  <a:cubicBezTo>
                    <a:pt x="86597" y="70390"/>
                    <a:pt x="83747" y="75441"/>
                    <a:pt x="80062" y="79849"/>
                  </a:cubicBezTo>
                  <a:cubicBezTo>
                    <a:pt x="76249" y="84379"/>
                    <a:pt x="71499" y="88039"/>
                    <a:pt x="66147" y="90577"/>
                  </a:cubicBezTo>
                  <a:cubicBezTo>
                    <a:pt x="60060" y="93378"/>
                    <a:pt x="53415" y="94764"/>
                    <a:pt x="46714" y="94622"/>
                  </a:cubicBezTo>
                  <a:close/>
                  <a:moveTo>
                    <a:pt x="46714" y="80523"/>
                  </a:moveTo>
                  <a:cubicBezTo>
                    <a:pt x="51214" y="80621"/>
                    <a:pt x="55677" y="79702"/>
                    <a:pt x="59772" y="77826"/>
                  </a:cubicBezTo>
                  <a:cubicBezTo>
                    <a:pt x="63389" y="76097"/>
                    <a:pt x="66570" y="73584"/>
                    <a:pt x="69090" y="70470"/>
                  </a:cubicBezTo>
                  <a:cubicBezTo>
                    <a:pt x="71615" y="67301"/>
                    <a:pt x="73509" y="63684"/>
                    <a:pt x="74668" y="59803"/>
                  </a:cubicBezTo>
                  <a:cubicBezTo>
                    <a:pt x="75838" y="55825"/>
                    <a:pt x="76439" y="51693"/>
                    <a:pt x="76445" y="47543"/>
                  </a:cubicBezTo>
                  <a:cubicBezTo>
                    <a:pt x="76433" y="43381"/>
                    <a:pt x="75771" y="39243"/>
                    <a:pt x="74484" y="35283"/>
                  </a:cubicBezTo>
                  <a:cubicBezTo>
                    <a:pt x="71977" y="27302"/>
                    <a:pt x="66208" y="20754"/>
                    <a:pt x="58607" y="17260"/>
                  </a:cubicBezTo>
                  <a:cubicBezTo>
                    <a:pt x="54395" y="15409"/>
                    <a:pt x="49841" y="14490"/>
                    <a:pt x="45243" y="14563"/>
                  </a:cubicBezTo>
                  <a:cubicBezTo>
                    <a:pt x="36440" y="14722"/>
                    <a:pt x="28146" y="18732"/>
                    <a:pt x="22562" y="25536"/>
                  </a:cubicBezTo>
                  <a:cubicBezTo>
                    <a:pt x="20067" y="28675"/>
                    <a:pt x="18142" y="32218"/>
                    <a:pt x="16861" y="36019"/>
                  </a:cubicBezTo>
                  <a:cubicBezTo>
                    <a:pt x="15573" y="39979"/>
                    <a:pt x="14930" y="44116"/>
                    <a:pt x="14960" y="48279"/>
                  </a:cubicBezTo>
                  <a:cubicBezTo>
                    <a:pt x="15114" y="56389"/>
                    <a:pt x="18081" y="64186"/>
                    <a:pt x="23359" y="70347"/>
                  </a:cubicBezTo>
                  <a:cubicBezTo>
                    <a:pt x="29329" y="76998"/>
                    <a:pt x="37899" y="80719"/>
                    <a:pt x="46837" y="80523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2" name="Forme libre : forme 101">
              <a:extLst>
                <a:ext uri="{FF2B5EF4-FFF2-40B4-BE49-F238E27FC236}">
                  <a16:creationId xmlns:a16="http://schemas.microsoft.com/office/drawing/2014/main" id="{3303AAE1-A596-4511-A771-209A5964B6FA}"/>
                </a:ext>
              </a:extLst>
            </p:cNvPr>
            <p:cNvSpPr/>
            <p:nvPr/>
          </p:nvSpPr>
          <p:spPr>
            <a:xfrm>
              <a:off x="4026688" y="2439648"/>
              <a:ext cx="16327" cy="142836"/>
            </a:xfrm>
            <a:custGeom>
              <a:avLst/>
              <a:gdLst>
                <a:gd name="connsiteX0" fmla="*/ -214 w 16327"/>
                <a:gd name="connsiteY0" fmla="*/ 7262 h 142836"/>
                <a:gd name="connsiteX1" fmla="*/ 1870 w 16327"/>
                <a:gd name="connsiteY1" fmla="*/ 1867 h 142836"/>
                <a:gd name="connsiteX2" fmla="*/ 7019 w 16327"/>
                <a:gd name="connsiteY2" fmla="*/ -217 h 142836"/>
                <a:gd name="connsiteX3" fmla="*/ 12414 w 16327"/>
                <a:gd name="connsiteY3" fmla="*/ 1867 h 142836"/>
                <a:gd name="connsiteX4" fmla="*/ 14498 w 16327"/>
                <a:gd name="connsiteY4" fmla="*/ 7262 h 142836"/>
                <a:gd name="connsiteX5" fmla="*/ 12414 w 16327"/>
                <a:gd name="connsiteY5" fmla="*/ 12411 h 142836"/>
                <a:gd name="connsiteX6" fmla="*/ 7019 w 16327"/>
                <a:gd name="connsiteY6" fmla="*/ 14496 h 142836"/>
                <a:gd name="connsiteX7" fmla="*/ -214 w 16327"/>
                <a:gd name="connsiteY7" fmla="*/ 7507 h 142836"/>
                <a:gd name="connsiteX8" fmla="*/ -214 w 16327"/>
                <a:gd name="connsiteY8" fmla="*/ 7262 h 142836"/>
                <a:gd name="connsiteX9" fmla="*/ -214 w 16327"/>
                <a:gd name="connsiteY9" fmla="*/ 37606 h 142836"/>
                <a:gd name="connsiteX10" fmla="*/ 2176 w 16327"/>
                <a:gd name="connsiteY10" fmla="*/ 31905 h 142836"/>
                <a:gd name="connsiteX11" fmla="*/ 7448 w 16327"/>
                <a:gd name="connsiteY11" fmla="*/ 30066 h 142836"/>
                <a:gd name="connsiteX12" fmla="*/ 12720 w 16327"/>
                <a:gd name="connsiteY12" fmla="*/ 31905 h 142836"/>
                <a:gd name="connsiteX13" fmla="*/ 15111 w 16327"/>
                <a:gd name="connsiteY13" fmla="*/ 37606 h 142836"/>
                <a:gd name="connsiteX14" fmla="*/ 15111 w 16327"/>
                <a:gd name="connsiteY14" fmla="*/ 63107 h 142836"/>
                <a:gd name="connsiteX15" fmla="*/ 15601 w 16327"/>
                <a:gd name="connsiteY15" fmla="*/ 86770 h 142836"/>
                <a:gd name="connsiteX16" fmla="*/ 16030 w 16327"/>
                <a:gd name="connsiteY16" fmla="*/ 110493 h 142836"/>
                <a:gd name="connsiteX17" fmla="*/ 16030 w 16327"/>
                <a:gd name="connsiteY17" fmla="*/ 135994 h 142836"/>
                <a:gd name="connsiteX18" fmla="*/ 13640 w 16327"/>
                <a:gd name="connsiteY18" fmla="*/ 140960 h 142836"/>
                <a:gd name="connsiteX19" fmla="*/ 2851 w 16327"/>
                <a:gd name="connsiteY19" fmla="*/ 140960 h 142836"/>
                <a:gd name="connsiteX20" fmla="*/ 460 w 16327"/>
                <a:gd name="connsiteY20" fmla="*/ 135994 h 142836"/>
                <a:gd name="connsiteX21" fmla="*/ 460 w 16327"/>
                <a:gd name="connsiteY21" fmla="*/ 110493 h 142836"/>
                <a:gd name="connsiteX22" fmla="*/ 154 w 16327"/>
                <a:gd name="connsiteY22" fmla="*/ 86770 h 142836"/>
                <a:gd name="connsiteX23" fmla="*/ 154 w 16327"/>
                <a:gd name="connsiteY23" fmla="*/ 63107 h 142836"/>
                <a:gd name="connsiteX24" fmla="*/ -214 w 16327"/>
                <a:gd name="connsiteY24" fmla="*/ 37606 h 142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327" h="142836">
                  <a:moveTo>
                    <a:pt x="-214" y="7262"/>
                  </a:moveTo>
                  <a:cubicBezTo>
                    <a:pt x="-270" y="5257"/>
                    <a:pt x="478" y="3314"/>
                    <a:pt x="1870" y="1867"/>
                  </a:cubicBezTo>
                  <a:cubicBezTo>
                    <a:pt x="3225" y="488"/>
                    <a:pt x="5088" y="-266"/>
                    <a:pt x="7019" y="-217"/>
                  </a:cubicBezTo>
                  <a:cubicBezTo>
                    <a:pt x="9030" y="-290"/>
                    <a:pt x="10973" y="464"/>
                    <a:pt x="12414" y="1867"/>
                  </a:cubicBezTo>
                  <a:cubicBezTo>
                    <a:pt x="13830" y="3296"/>
                    <a:pt x="14584" y="5251"/>
                    <a:pt x="14498" y="7262"/>
                  </a:cubicBezTo>
                  <a:cubicBezTo>
                    <a:pt x="14547" y="9193"/>
                    <a:pt x="13793" y="11056"/>
                    <a:pt x="12414" y="12411"/>
                  </a:cubicBezTo>
                  <a:cubicBezTo>
                    <a:pt x="10961" y="13790"/>
                    <a:pt x="9024" y="14538"/>
                    <a:pt x="7019" y="14496"/>
                  </a:cubicBezTo>
                  <a:cubicBezTo>
                    <a:pt x="3096" y="14563"/>
                    <a:pt x="-147" y="11436"/>
                    <a:pt x="-214" y="7507"/>
                  </a:cubicBezTo>
                  <a:cubicBezTo>
                    <a:pt x="-214" y="7427"/>
                    <a:pt x="-214" y="7342"/>
                    <a:pt x="-214" y="7262"/>
                  </a:cubicBezTo>
                  <a:close/>
                  <a:moveTo>
                    <a:pt x="-214" y="37606"/>
                  </a:moveTo>
                  <a:cubicBezTo>
                    <a:pt x="-417" y="35424"/>
                    <a:pt x="478" y="33284"/>
                    <a:pt x="2176" y="31905"/>
                  </a:cubicBezTo>
                  <a:cubicBezTo>
                    <a:pt x="3679" y="30716"/>
                    <a:pt x="5536" y="30072"/>
                    <a:pt x="7448" y="30066"/>
                  </a:cubicBezTo>
                  <a:cubicBezTo>
                    <a:pt x="9361" y="30078"/>
                    <a:pt x="11212" y="30728"/>
                    <a:pt x="12720" y="31905"/>
                  </a:cubicBezTo>
                  <a:cubicBezTo>
                    <a:pt x="14418" y="33284"/>
                    <a:pt x="15313" y="35424"/>
                    <a:pt x="15111" y="37606"/>
                  </a:cubicBezTo>
                  <a:cubicBezTo>
                    <a:pt x="15111" y="46617"/>
                    <a:pt x="15111" y="55077"/>
                    <a:pt x="15111" y="63107"/>
                  </a:cubicBezTo>
                  <a:cubicBezTo>
                    <a:pt x="15111" y="71138"/>
                    <a:pt x="15111" y="78984"/>
                    <a:pt x="15601" y="86770"/>
                  </a:cubicBezTo>
                  <a:cubicBezTo>
                    <a:pt x="16092" y="94555"/>
                    <a:pt x="15908" y="102524"/>
                    <a:pt x="16030" y="110493"/>
                  </a:cubicBezTo>
                  <a:cubicBezTo>
                    <a:pt x="16153" y="118462"/>
                    <a:pt x="16030" y="126983"/>
                    <a:pt x="16030" y="135994"/>
                  </a:cubicBezTo>
                  <a:cubicBezTo>
                    <a:pt x="16153" y="137950"/>
                    <a:pt x="15246" y="139832"/>
                    <a:pt x="13640" y="140960"/>
                  </a:cubicBezTo>
                  <a:cubicBezTo>
                    <a:pt x="10378" y="143167"/>
                    <a:pt x="6112" y="143167"/>
                    <a:pt x="2851" y="140960"/>
                  </a:cubicBezTo>
                  <a:cubicBezTo>
                    <a:pt x="1245" y="139832"/>
                    <a:pt x="337" y="137950"/>
                    <a:pt x="460" y="135994"/>
                  </a:cubicBezTo>
                  <a:cubicBezTo>
                    <a:pt x="460" y="126983"/>
                    <a:pt x="460" y="118524"/>
                    <a:pt x="460" y="110493"/>
                  </a:cubicBezTo>
                  <a:cubicBezTo>
                    <a:pt x="460" y="102463"/>
                    <a:pt x="460" y="94616"/>
                    <a:pt x="154" y="86770"/>
                  </a:cubicBezTo>
                  <a:cubicBezTo>
                    <a:pt x="-153" y="78923"/>
                    <a:pt x="154" y="71076"/>
                    <a:pt x="154" y="63107"/>
                  </a:cubicBezTo>
                  <a:cubicBezTo>
                    <a:pt x="154" y="55138"/>
                    <a:pt x="-214" y="46617"/>
                    <a:pt x="-214" y="37606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3" name="Forme libre : forme 102">
              <a:extLst>
                <a:ext uri="{FF2B5EF4-FFF2-40B4-BE49-F238E27FC236}">
                  <a16:creationId xmlns:a16="http://schemas.microsoft.com/office/drawing/2014/main" id="{01E24BD5-9543-4B47-8B65-650983C7DE3F}"/>
                </a:ext>
              </a:extLst>
            </p:cNvPr>
            <p:cNvSpPr/>
            <p:nvPr/>
          </p:nvSpPr>
          <p:spPr>
            <a:xfrm>
              <a:off x="4064170" y="2557566"/>
              <a:ext cx="27233" cy="55790"/>
            </a:xfrm>
            <a:custGeom>
              <a:avLst/>
              <a:gdLst>
                <a:gd name="connsiteX0" fmla="*/ 16923 w 27233"/>
                <a:gd name="connsiteY0" fmla="*/ 1586 h 55790"/>
                <a:gd name="connsiteX1" fmla="*/ 25444 w 27233"/>
                <a:gd name="connsiteY1" fmla="*/ 15379 h 55790"/>
                <a:gd name="connsiteX2" fmla="*/ 26670 w 27233"/>
                <a:gd name="connsiteY2" fmla="*/ 30214 h 55790"/>
                <a:gd name="connsiteX3" fmla="*/ 21276 w 27233"/>
                <a:gd name="connsiteY3" fmla="*/ 44007 h 55790"/>
                <a:gd name="connsiteX4" fmla="*/ 9690 w 27233"/>
                <a:gd name="connsiteY4" fmla="*/ 54367 h 55790"/>
                <a:gd name="connsiteX5" fmla="*/ 4601 w 27233"/>
                <a:gd name="connsiteY5" fmla="*/ 55286 h 55790"/>
                <a:gd name="connsiteX6" fmla="*/ 862 w 27233"/>
                <a:gd name="connsiteY6" fmla="*/ 52283 h 55790"/>
                <a:gd name="connsiteX7" fmla="*/ -180 w 27233"/>
                <a:gd name="connsiteY7" fmla="*/ 47624 h 55790"/>
                <a:gd name="connsiteX8" fmla="*/ 2824 w 27233"/>
                <a:gd name="connsiteY8" fmla="*/ 43578 h 55790"/>
                <a:gd name="connsiteX9" fmla="*/ 9996 w 27233"/>
                <a:gd name="connsiteY9" fmla="*/ 36835 h 55790"/>
                <a:gd name="connsiteX10" fmla="*/ 12877 w 27233"/>
                <a:gd name="connsiteY10" fmla="*/ 28252 h 55790"/>
                <a:gd name="connsiteX11" fmla="*/ 11835 w 27233"/>
                <a:gd name="connsiteY11" fmla="*/ 19425 h 55790"/>
                <a:gd name="connsiteX12" fmla="*/ 7299 w 27233"/>
                <a:gd name="connsiteY12" fmla="*/ 11456 h 55790"/>
                <a:gd name="connsiteX13" fmla="*/ 5337 w 27233"/>
                <a:gd name="connsiteY13" fmla="*/ 6368 h 55790"/>
                <a:gd name="connsiteX14" fmla="*/ 7605 w 27233"/>
                <a:gd name="connsiteY14" fmla="*/ 1893 h 55790"/>
                <a:gd name="connsiteX15" fmla="*/ 11958 w 27233"/>
                <a:gd name="connsiteY15" fmla="*/ -191 h 55790"/>
                <a:gd name="connsiteX16" fmla="*/ 16923 w 27233"/>
                <a:gd name="connsiteY16" fmla="*/ 1586 h 5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233" h="55790">
                  <a:moveTo>
                    <a:pt x="16923" y="1586"/>
                  </a:moveTo>
                  <a:cubicBezTo>
                    <a:pt x="20877" y="5399"/>
                    <a:pt x="23807" y="10138"/>
                    <a:pt x="25444" y="15379"/>
                  </a:cubicBezTo>
                  <a:cubicBezTo>
                    <a:pt x="26940" y="20173"/>
                    <a:pt x="27357" y="25236"/>
                    <a:pt x="26670" y="30214"/>
                  </a:cubicBezTo>
                  <a:cubicBezTo>
                    <a:pt x="25928" y="35155"/>
                    <a:pt x="24083" y="39869"/>
                    <a:pt x="21276" y="44007"/>
                  </a:cubicBezTo>
                  <a:cubicBezTo>
                    <a:pt x="18339" y="48372"/>
                    <a:pt x="14354" y="51933"/>
                    <a:pt x="9690" y="54367"/>
                  </a:cubicBezTo>
                  <a:cubicBezTo>
                    <a:pt x="8267" y="55532"/>
                    <a:pt x="6342" y="55875"/>
                    <a:pt x="4601" y="55286"/>
                  </a:cubicBezTo>
                  <a:cubicBezTo>
                    <a:pt x="3063" y="54716"/>
                    <a:pt x="1751" y="53662"/>
                    <a:pt x="862" y="52283"/>
                  </a:cubicBezTo>
                  <a:cubicBezTo>
                    <a:pt x="-33" y="50903"/>
                    <a:pt x="-401" y="49254"/>
                    <a:pt x="-180" y="47624"/>
                  </a:cubicBezTo>
                  <a:cubicBezTo>
                    <a:pt x="35" y="45840"/>
                    <a:pt x="1181" y="44301"/>
                    <a:pt x="2824" y="43578"/>
                  </a:cubicBezTo>
                  <a:cubicBezTo>
                    <a:pt x="5784" y="42021"/>
                    <a:pt x="8261" y="39691"/>
                    <a:pt x="9996" y="36835"/>
                  </a:cubicBezTo>
                  <a:cubicBezTo>
                    <a:pt x="11572" y="34217"/>
                    <a:pt x="12552" y="31287"/>
                    <a:pt x="12877" y="28252"/>
                  </a:cubicBezTo>
                  <a:cubicBezTo>
                    <a:pt x="13171" y="25267"/>
                    <a:pt x="12816" y="22257"/>
                    <a:pt x="11835" y="19425"/>
                  </a:cubicBezTo>
                  <a:cubicBezTo>
                    <a:pt x="10799" y="16526"/>
                    <a:pt x="9260" y="13828"/>
                    <a:pt x="7299" y="11456"/>
                  </a:cubicBezTo>
                  <a:cubicBezTo>
                    <a:pt x="5815" y="10212"/>
                    <a:pt x="5074" y="8287"/>
                    <a:pt x="5337" y="6368"/>
                  </a:cubicBezTo>
                  <a:cubicBezTo>
                    <a:pt x="5607" y="4676"/>
                    <a:pt x="6404" y="3113"/>
                    <a:pt x="7605" y="1893"/>
                  </a:cubicBezTo>
                  <a:cubicBezTo>
                    <a:pt x="8758" y="698"/>
                    <a:pt x="10302" y="-38"/>
                    <a:pt x="11958" y="-191"/>
                  </a:cubicBezTo>
                  <a:cubicBezTo>
                    <a:pt x="13797" y="-375"/>
                    <a:pt x="15624" y="275"/>
                    <a:pt x="16923" y="1586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4" name="Forme libre : forme 103">
              <a:extLst>
                <a:ext uri="{FF2B5EF4-FFF2-40B4-BE49-F238E27FC236}">
                  <a16:creationId xmlns:a16="http://schemas.microsoft.com/office/drawing/2014/main" id="{0B04A391-4B11-4B3A-BF89-40684ADF01D2}"/>
                </a:ext>
              </a:extLst>
            </p:cNvPr>
            <p:cNvSpPr/>
            <p:nvPr/>
          </p:nvSpPr>
          <p:spPr>
            <a:xfrm>
              <a:off x="4135983" y="2439344"/>
              <a:ext cx="76803" cy="208041"/>
            </a:xfrm>
            <a:custGeom>
              <a:avLst/>
              <a:gdLst>
                <a:gd name="connsiteX0" fmla="*/ 60295 w 76803"/>
                <a:gd name="connsiteY0" fmla="*/ 36991 h 208041"/>
                <a:gd name="connsiteX1" fmla="*/ 62686 w 76803"/>
                <a:gd name="connsiteY1" fmla="*/ 30861 h 208041"/>
                <a:gd name="connsiteX2" fmla="*/ 68141 w 76803"/>
                <a:gd name="connsiteY2" fmla="*/ 28899 h 208041"/>
                <a:gd name="connsiteX3" fmla="*/ 73536 w 76803"/>
                <a:gd name="connsiteY3" fmla="*/ 30861 h 208041"/>
                <a:gd name="connsiteX4" fmla="*/ 75927 w 76803"/>
                <a:gd name="connsiteY4" fmla="*/ 36991 h 208041"/>
                <a:gd name="connsiteX5" fmla="*/ 75927 w 76803"/>
                <a:gd name="connsiteY5" fmla="*/ 61511 h 208041"/>
                <a:gd name="connsiteX6" fmla="*/ 75927 w 76803"/>
                <a:gd name="connsiteY6" fmla="*/ 82231 h 208041"/>
                <a:gd name="connsiteX7" fmla="*/ 75927 w 76803"/>
                <a:gd name="connsiteY7" fmla="*/ 102890 h 208041"/>
                <a:gd name="connsiteX8" fmla="*/ 76417 w 76803"/>
                <a:gd name="connsiteY8" fmla="*/ 127962 h 208041"/>
                <a:gd name="connsiteX9" fmla="*/ 75314 w 76803"/>
                <a:gd name="connsiteY9" fmla="*/ 155731 h 208041"/>
                <a:gd name="connsiteX10" fmla="*/ 70103 w 76803"/>
                <a:gd name="connsiteY10" fmla="*/ 181539 h 208041"/>
                <a:gd name="connsiteX11" fmla="*/ 57843 w 76803"/>
                <a:gd name="connsiteY11" fmla="*/ 200420 h 208041"/>
                <a:gd name="connsiteX12" fmla="*/ 35958 w 76803"/>
                <a:gd name="connsiteY12" fmla="*/ 207776 h 208041"/>
                <a:gd name="connsiteX13" fmla="*/ 14932 w 76803"/>
                <a:gd name="connsiteY13" fmla="*/ 200420 h 208041"/>
                <a:gd name="connsiteX14" fmla="*/ 526 w 76803"/>
                <a:gd name="connsiteY14" fmla="*/ 182030 h 208041"/>
                <a:gd name="connsiteX15" fmla="*/ 3892 w 76803"/>
                <a:gd name="connsiteY15" fmla="*/ 172093 h 208041"/>
                <a:gd name="connsiteX16" fmla="*/ 4143 w 76803"/>
                <a:gd name="connsiteY16" fmla="*/ 171976 h 208041"/>
                <a:gd name="connsiteX17" fmla="*/ 9231 w 76803"/>
                <a:gd name="connsiteY17" fmla="*/ 171547 h 208041"/>
                <a:gd name="connsiteX18" fmla="*/ 13461 w 76803"/>
                <a:gd name="connsiteY18" fmla="*/ 175103 h 208041"/>
                <a:gd name="connsiteX19" fmla="*/ 23330 w 76803"/>
                <a:gd name="connsiteY19" fmla="*/ 188037 h 208041"/>
                <a:gd name="connsiteX20" fmla="*/ 37123 w 76803"/>
                <a:gd name="connsiteY20" fmla="*/ 192512 h 208041"/>
                <a:gd name="connsiteX21" fmla="*/ 50487 w 76803"/>
                <a:gd name="connsiteY21" fmla="*/ 186075 h 208041"/>
                <a:gd name="connsiteX22" fmla="*/ 57414 w 76803"/>
                <a:gd name="connsiteY22" fmla="*/ 171057 h 208041"/>
                <a:gd name="connsiteX23" fmla="*/ 60111 w 76803"/>
                <a:gd name="connsiteY23" fmla="*/ 150643 h 208041"/>
                <a:gd name="connsiteX24" fmla="*/ 60540 w 76803"/>
                <a:gd name="connsiteY24" fmla="*/ 128023 h 208041"/>
                <a:gd name="connsiteX25" fmla="*/ 60540 w 76803"/>
                <a:gd name="connsiteY25" fmla="*/ 102951 h 208041"/>
                <a:gd name="connsiteX26" fmla="*/ 60540 w 76803"/>
                <a:gd name="connsiteY26" fmla="*/ 82292 h 208041"/>
                <a:gd name="connsiteX27" fmla="*/ 60540 w 76803"/>
                <a:gd name="connsiteY27" fmla="*/ 61573 h 208041"/>
                <a:gd name="connsiteX28" fmla="*/ 60295 w 76803"/>
                <a:gd name="connsiteY28" fmla="*/ 36991 h 208041"/>
                <a:gd name="connsiteX29" fmla="*/ 60295 w 76803"/>
                <a:gd name="connsiteY29" fmla="*/ 7260 h 208041"/>
                <a:gd name="connsiteX30" fmla="*/ 62440 w 76803"/>
                <a:gd name="connsiteY30" fmla="*/ 1865 h 208041"/>
                <a:gd name="connsiteX31" fmla="*/ 67529 w 76803"/>
                <a:gd name="connsiteY31" fmla="*/ -219 h 208041"/>
                <a:gd name="connsiteX32" fmla="*/ 72923 w 76803"/>
                <a:gd name="connsiteY32" fmla="*/ 1865 h 208041"/>
                <a:gd name="connsiteX33" fmla="*/ 75007 w 76803"/>
                <a:gd name="connsiteY33" fmla="*/ 7260 h 208041"/>
                <a:gd name="connsiteX34" fmla="*/ 72923 w 76803"/>
                <a:gd name="connsiteY34" fmla="*/ 12409 h 208041"/>
                <a:gd name="connsiteX35" fmla="*/ 67529 w 76803"/>
                <a:gd name="connsiteY35" fmla="*/ 14493 h 208041"/>
                <a:gd name="connsiteX36" fmla="*/ 60295 w 76803"/>
                <a:gd name="connsiteY36" fmla="*/ 7260 h 208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6803" h="208041">
                  <a:moveTo>
                    <a:pt x="60295" y="36991"/>
                  </a:moveTo>
                  <a:cubicBezTo>
                    <a:pt x="60031" y="34680"/>
                    <a:pt x="60926" y="32387"/>
                    <a:pt x="62686" y="30861"/>
                  </a:cubicBezTo>
                  <a:cubicBezTo>
                    <a:pt x="64206" y="29567"/>
                    <a:pt x="66143" y="28875"/>
                    <a:pt x="68141" y="28899"/>
                  </a:cubicBezTo>
                  <a:cubicBezTo>
                    <a:pt x="70121" y="28875"/>
                    <a:pt x="72034" y="29573"/>
                    <a:pt x="73536" y="30861"/>
                  </a:cubicBezTo>
                  <a:cubicBezTo>
                    <a:pt x="75295" y="32387"/>
                    <a:pt x="76190" y="34680"/>
                    <a:pt x="75927" y="36991"/>
                  </a:cubicBezTo>
                  <a:lnTo>
                    <a:pt x="75927" y="61511"/>
                  </a:lnTo>
                  <a:cubicBezTo>
                    <a:pt x="75927" y="68622"/>
                    <a:pt x="75927" y="75488"/>
                    <a:pt x="75927" y="82231"/>
                  </a:cubicBezTo>
                  <a:cubicBezTo>
                    <a:pt x="75927" y="88974"/>
                    <a:pt x="75927" y="95779"/>
                    <a:pt x="75927" y="102890"/>
                  </a:cubicBezTo>
                  <a:cubicBezTo>
                    <a:pt x="75927" y="110001"/>
                    <a:pt x="75927" y="118338"/>
                    <a:pt x="76417" y="127962"/>
                  </a:cubicBezTo>
                  <a:cubicBezTo>
                    <a:pt x="76907" y="137586"/>
                    <a:pt x="76049" y="146352"/>
                    <a:pt x="75314" y="155731"/>
                  </a:cubicBezTo>
                  <a:cubicBezTo>
                    <a:pt x="74762" y="164528"/>
                    <a:pt x="73009" y="173214"/>
                    <a:pt x="70103" y="181539"/>
                  </a:cubicBezTo>
                  <a:cubicBezTo>
                    <a:pt x="67608" y="188736"/>
                    <a:pt x="63403" y="195215"/>
                    <a:pt x="57843" y="200420"/>
                  </a:cubicBezTo>
                  <a:cubicBezTo>
                    <a:pt x="51749" y="205569"/>
                    <a:pt x="43921" y="208199"/>
                    <a:pt x="35958" y="207776"/>
                  </a:cubicBezTo>
                  <a:cubicBezTo>
                    <a:pt x="28296" y="207935"/>
                    <a:pt x="20829" y="205318"/>
                    <a:pt x="14932" y="200420"/>
                  </a:cubicBezTo>
                  <a:cubicBezTo>
                    <a:pt x="8716" y="195540"/>
                    <a:pt x="3775" y="189232"/>
                    <a:pt x="526" y="182030"/>
                  </a:cubicBezTo>
                  <a:cubicBezTo>
                    <a:pt x="-1288" y="178358"/>
                    <a:pt x="220" y="173907"/>
                    <a:pt x="3892" y="172093"/>
                  </a:cubicBezTo>
                  <a:cubicBezTo>
                    <a:pt x="3978" y="172056"/>
                    <a:pt x="4057" y="172013"/>
                    <a:pt x="4143" y="171976"/>
                  </a:cubicBezTo>
                  <a:cubicBezTo>
                    <a:pt x="5749" y="171283"/>
                    <a:pt x="7533" y="171130"/>
                    <a:pt x="9231" y="171547"/>
                  </a:cubicBezTo>
                  <a:cubicBezTo>
                    <a:pt x="11125" y="171994"/>
                    <a:pt x="12695" y="173313"/>
                    <a:pt x="13461" y="175103"/>
                  </a:cubicBezTo>
                  <a:cubicBezTo>
                    <a:pt x="15845" y="180037"/>
                    <a:pt x="19198" y="184439"/>
                    <a:pt x="23330" y="188037"/>
                  </a:cubicBezTo>
                  <a:cubicBezTo>
                    <a:pt x="27119" y="191353"/>
                    <a:pt x="32109" y="192972"/>
                    <a:pt x="37123" y="192512"/>
                  </a:cubicBezTo>
                  <a:cubicBezTo>
                    <a:pt x="42315" y="192457"/>
                    <a:pt x="47207" y="190097"/>
                    <a:pt x="50487" y="186075"/>
                  </a:cubicBezTo>
                  <a:cubicBezTo>
                    <a:pt x="53852" y="181625"/>
                    <a:pt x="56212" y="176500"/>
                    <a:pt x="57414" y="171057"/>
                  </a:cubicBezTo>
                  <a:cubicBezTo>
                    <a:pt x="58983" y="164356"/>
                    <a:pt x="59884" y="157521"/>
                    <a:pt x="60111" y="150643"/>
                  </a:cubicBezTo>
                  <a:cubicBezTo>
                    <a:pt x="60417" y="143165"/>
                    <a:pt x="60540" y="135625"/>
                    <a:pt x="60540" y="128023"/>
                  </a:cubicBezTo>
                  <a:cubicBezTo>
                    <a:pt x="60540" y="118399"/>
                    <a:pt x="60540" y="110062"/>
                    <a:pt x="60540" y="102951"/>
                  </a:cubicBezTo>
                  <a:cubicBezTo>
                    <a:pt x="60540" y="95840"/>
                    <a:pt x="60540" y="88974"/>
                    <a:pt x="60540" y="82292"/>
                  </a:cubicBezTo>
                  <a:cubicBezTo>
                    <a:pt x="60540" y="75611"/>
                    <a:pt x="60540" y="68684"/>
                    <a:pt x="60540" y="61573"/>
                  </a:cubicBezTo>
                  <a:cubicBezTo>
                    <a:pt x="60540" y="54462"/>
                    <a:pt x="60295" y="46370"/>
                    <a:pt x="60295" y="36991"/>
                  </a:cubicBezTo>
                  <a:close/>
                  <a:moveTo>
                    <a:pt x="60295" y="7260"/>
                  </a:moveTo>
                  <a:cubicBezTo>
                    <a:pt x="60246" y="5243"/>
                    <a:pt x="61024" y="3300"/>
                    <a:pt x="62440" y="1865"/>
                  </a:cubicBezTo>
                  <a:cubicBezTo>
                    <a:pt x="63783" y="504"/>
                    <a:pt x="65616" y="-250"/>
                    <a:pt x="67529" y="-219"/>
                  </a:cubicBezTo>
                  <a:cubicBezTo>
                    <a:pt x="69533" y="-274"/>
                    <a:pt x="71476" y="474"/>
                    <a:pt x="72923" y="1865"/>
                  </a:cubicBezTo>
                  <a:cubicBezTo>
                    <a:pt x="74327" y="3306"/>
                    <a:pt x="75081" y="5255"/>
                    <a:pt x="75007" y="7260"/>
                  </a:cubicBezTo>
                  <a:cubicBezTo>
                    <a:pt x="75056" y="9191"/>
                    <a:pt x="74302" y="11054"/>
                    <a:pt x="72923" y="12409"/>
                  </a:cubicBezTo>
                  <a:cubicBezTo>
                    <a:pt x="71476" y="13801"/>
                    <a:pt x="69533" y="14548"/>
                    <a:pt x="67529" y="14493"/>
                  </a:cubicBezTo>
                  <a:cubicBezTo>
                    <a:pt x="63532" y="14493"/>
                    <a:pt x="60295" y="11257"/>
                    <a:pt x="60295" y="7260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5" name="Forme libre : forme 104">
              <a:extLst>
                <a:ext uri="{FF2B5EF4-FFF2-40B4-BE49-F238E27FC236}">
                  <a16:creationId xmlns:a16="http://schemas.microsoft.com/office/drawing/2014/main" id="{DEDB0098-6EE2-4A86-9839-00E0CCB56900}"/>
                </a:ext>
              </a:extLst>
            </p:cNvPr>
            <p:cNvSpPr/>
            <p:nvPr/>
          </p:nvSpPr>
          <p:spPr>
            <a:xfrm>
              <a:off x="4234826" y="2420234"/>
              <a:ext cx="23673" cy="66448"/>
            </a:xfrm>
            <a:custGeom>
              <a:avLst/>
              <a:gdLst>
                <a:gd name="connsiteX0" fmla="*/ 12454 w 23673"/>
                <a:gd name="connsiteY0" fmla="*/ 3014 h 66448"/>
                <a:gd name="connsiteX1" fmla="*/ 23305 w 23673"/>
                <a:gd name="connsiteY1" fmla="*/ 33174 h 66448"/>
                <a:gd name="connsiteX2" fmla="*/ 14906 w 23673"/>
                <a:gd name="connsiteY2" fmla="*/ 62415 h 66448"/>
                <a:gd name="connsiteX3" fmla="*/ 9757 w 23673"/>
                <a:gd name="connsiteY3" fmla="*/ 66031 h 66448"/>
                <a:gd name="connsiteX4" fmla="*/ 4363 w 23673"/>
                <a:gd name="connsiteY4" fmla="*/ 65418 h 66448"/>
                <a:gd name="connsiteX5" fmla="*/ 1114 w 23673"/>
                <a:gd name="connsiteY5" fmla="*/ 61618 h 66448"/>
                <a:gd name="connsiteX6" fmla="*/ 1849 w 23673"/>
                <a:gd name="connsiteY6" fmla="*/ 55487 h 66448"/>
                <a:gd name="connsiteX7" fmla="*/ 6631 w 23673"/>
                <a:gd name="connsiteY7" fmla="*/ 45128 h 66448"/>
                <a:gd name="connsiteX8" fmla="*/ 8592 w 23673"/>
                <a:gd name="connsiteY8" fmla="*/ 34829 h 66448"/>
                <a:gd name="connsiteX9" fmla="*/ 6815 w 23673"/>
                <a:gd name="connsiteY9" fmla="*/ 23427 h 66448"/>
                <a:gd name="connsiteX10" fmla="*/ 684 w 23673"/>
                <a:gd name="connsiteY10" fmla="*/ 9573 h 66448"/>
                <a:gd name="connsiteX11" fmla="*/ 194 w 23673"/>
                <a:gd name="connsiteY11" fmla="*/ 4056 h 66448"/>
                <a:gd name="connsiteX12" fmla="*/ 3504 w 23673"/>
                <a:gd name="connsiteY12" fmla="*/ 439 h 66448"/>
                <a:gd name="connsiteX13" fmla="*/ 8470 w 23673"/>
                <a:gd name="connsiteY13" fmla="*/ 10 h 66448"/>
                <a:gd name="connsiteX14" fmla="*/ 12454 w 23673"/>
                <a:gd name="connsiteY14" fmla="*/ 3014 h 6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73" h="66448">
                  <a:moveTo>
                    <a:pt x="12454" y="3014"/>
                  </a:moveTo>
                  <a:cubicBezTo>
                    <a:pt x="18633" y="11951"/>
                    <a:pt x="22373" y="22348"/>
                    <a:pt x="23305" y="33174"/>
                  </a:cubicBezTo>
                  <a:cubicBezTo>
                    <a:pt x="24102" y="43613"/>
                    <a:pt x="21122" y="53992"/>
                    <a:pt x="14906" y="62415"/>
                  </a:cubicBezTo>
                  <a:cubicBezTo>
                    <a:pt x="13717" y="64235"/>
                    <a:pt x="11872" y="65529"/>
                    <a:pt x="9757" y="66031"/>
                  </a:cubicBezTo>
                  <a:cubicBezTo>
                    <a:pt x="7943" y="66430"/>
                    <a:pt x="6042" y="66215"/>
                    <a:pt x="4363" y="65418"/>
                  </a:cubicBezTo>
                  <a:cubicBezTo>
                    <a:pt x="2855" y="64591"/>
                    <a:pt x="1696" y="63236"/>
                    <a:pt x="1114" y="61618"/>
                  </a:cubicBezTo>
                  <a:cubicBezTo>
                    <a:pt x="488" y="59564"/>
                    <a:pt x="752" y="57339"/>
                    <a:pt x="1849" y="55487"/>
                  </a:cubicBezTo>
                  <a:cubicBezTo>
                    <a:pt x="3750" y="52183"/>
                    <a:pt x="5349" y="48714"/>
                    <a:pt x="6631" y="45128"/>
                  </a:cubicBezTo>
                  <a:cubicBezTo>
                    <a:pt x="7869" y="41836"/>
                    <a:pt x="8537" y="38348"/>
                    <a:pt x="8592" y="34829"/>
                  </a:cubicBezTo>
                  <a:cubicBezTo>
                    <a:pt x="8666" y="30955"/>
                    <a:pt x="8065" y="27093"/>
                    <a:pt x="6815" y="23427"/>
                  </a:cubicBezTo>
                  <a:cubicBezTo>
                    <a:pt x="5258" y="18609"/>
                    <a:pt x="3204" y="13962"/>
                    <a:pt x="684" y="9573"/>
                  </a:cubicBezTo>
                  <a:cubicBezTo>
                    <a:pt x="-345" y="7918"/>
                    <a:pt x="-529" y="5870"/>
                    <a:pt x="194" y="4056"/>
                  </a:cubicBezTo>
                  <a:cubicBezTo>
                    <a:pt x="813" y="2486"/>
                    <a:pt x="1990" y="1199"/>
                    <a:pt x="3504" y="439"/>
                  </a:cubicBezTo>
                  <a:cubicBezTo>
                    <a:pt x="5061" y="-260"/>
                    <a:pt x="6815" y="-407"/>
                    <a:pt x="8470" y="10"/>
                  </a:cubicBezTo>
                  <a:cubicBezTo>
                    <a:pt x="10125" y="482"/>
                    <a:pt x="11547" y="1555"/>
                    <a:pt x="12454" y="3014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6" name="Forme libre : forme 105">
              <a:extLst>
                <a:ext uri="{FF2B5EF4-FFF2-40B4-BE49-F238E27FC236}">
                  <a16:creationId xmlns:a16="http://schemas.microsoft.com/office/drawing/2014/main" id="{DD416786-F36C-429E-A631-835060BD2C1A}"/>
                </a:ext>
              </a:extLst>
            </p:cNvPr>
            <p:cNvSpPr/>
            <p:nvPr/>
          </p:nvSpPr>
          <p:spPr>
            <a:xfrm>
              <a:off x="4273200" y="2466603"/>
              <a:ext cx="97979" cy="111950"/>
            </a:xfrm>
            <a:custGeom>
              <a:avLst/>
              <a:gdLst>
                <a:gd name="connsiteX0" fmla="*/ 92637 w 97979"/>
                <a:gd name="connsiteY0" fmla="*/ 49026 h 111950"/>
                <a:gd name="connsiteX1" fmla="*/ 78047 w 97979"/>
                <a:gd name="connsiteY1" fmla="*/ 53563 h 111950"/>
                <a:gd name="connsiteX2" fmla="*/ 55733 w 97979"/>
                <a:gd name="connsiteY2" fmla="*/ 57425 h 111950"/>
                <a:gd name="connsiteX3" fmla="*/ 32316 w 97979"/>
                <a:gd name="connsiteY3" fmla="*/ 60428 h 111950"/>
                <a:gd name="connsiteX4" fmla="*/ 14600 w 97979"/>
                <a:gd name="connsiteY4" fmla="*/ 61961 h 111950"/>
                <a:gd name="connsiteX5" fmla="*/ 18217 w 97979"/>
                <a:gd name="connsiteY5" fmla="*/ 77409 h 111950"/>
                <a:gd name="connsiteX6" fmla="*/ 26002 w 97979"/>
                <a:gd name="connsiteY6" fmla="*/ 89117 h 111950"/>
                <a:gd name="connsiteX7" fmla="*/ 37404 w 97979"/>
                <a:gd name="connsiteY7" fmla="*/ 95983 h 111950"/>
                <a:gd name="connsiteX8" fmla="*/ 51810 w 97979"/>
                <a:gd name="connsiteY8" fmla="*/ 96719 h 111950"/>
                <a:gd name="connsiteX9" fmla="*/ 68484 w 97979"/>
                <a:gd name="connsiteY9" fmla="*/ 90159 h 111950"/>
                <a:gd name="connsiteX10" fmla="*/ 83625 w 97979"/>
                <a:gd name="connsiteY10" fmla="*/ 75140 h 111950"/>
                <a:gd name="connsiteX11" fmla="*/ 89020 w 97979"/>
                <a:gd name="connsiteY11" fmla="*/ 72137 h 111950"/>
                <a:gd name="connsiteX12" fmla="*/ 94292 w 97979"/>
                <a:gd name="connsiteY12" fmla="*/ 73363 h 111950"/>
                <a:gd name="connsiteX13" fmla="*/ 97418 w 97979"/>
                <a:gd name="connsiteY13" fmla="*/ 77409 h 111950"/>
                <a:gd name="connsiteX14" fmla="*/ 96805 w 97979"/>
                <a:gd name="connsiteY14" fmla="*/ 82926 h 111950"/>
                <a:gd name="connsiteX15" fmla="*/ 76269 w 97979"/>
                <a:gd name="connsiteY15" fmla="*/ 102420 h 111950"/>
                <a:gd name="connsiteX16" fmla="*/ 55427 w 97979"/>
                <a:gd name="connsiteY16" fmla="*/ 110818 h 111950"/>
                <a:gd name="connsiteX17" fmla="*/ 34278 w 97979"/>
                <a:gd name="connsiteY17" fmla="*/ 110082 h 111950"/>
                <a:gd name="connsiteX18" fmla="*/ 16562 w 97979"/>
                <a:gd name="connsiteY18" fmla="*/ 100213 h 111950"/>
                <a:gd name="connsiteX19" fmla="*/ 4302 w 97979"/>
                <a:gd name="connsiteY19" fmla="*/ 82313 h 111950"/>
                <a:gd name="connsiteX20" fmla="*/ -235 w 97979"/>
                <a:gd name="connsiteY20" fmla="*/ 57792 h 111950"/>
                <a:gd name="connsiteX21" fmla="*/ 2033 w 97979"/>
                <a:gd name="connsiteY21" fmla="*/ 38299 h 111950"/>
                <a:gd name="connsiteX22" fmla="*/ 9083 w 97979"/>
                <a:gd name="connsiteY22" fmla="*/ 20766 h 111950"/>
                <a:gd name="connsiteX23" fmla="*/ 21343 w 97979"/>
                <a:gd name="connsiteY23" fmla="*/ 7219 h 111950"/>
                <a:gd name="connsiteX24" fmla="*/ 40101 w 97979"/>
                <a:gd name="connsiteY24" fmla="*/ 169 h 111950"/>
                <a:gd name="connsiteX25" fmla="*/ 58492 w 97979"/>
                <a:gd name="connsiteY25" fmla="*/ 1273 h 111950"/>
                <a:gd name="connsiteX26" fmla="*/ 75350 w 97979"/>
                <a:gd name="connsiteY26" fmla="*/ 8874 h 111950"/>
                <a:gd name="connsiteX27" fmla="*/ 87610 w 97979"/>
                <a:gd name="connsiteY27" fmla="*/ 22667 h 111950"/>
                <a:gd name="connsiteX28" fmla="*/ 94230 w 97979"/>
                <a:gd name="connsiteY28" fmla="*/ 42222 h 111950"/>
                <a:gd name="connsiteX29" fmla="*/ 92637 w 97979"/>
                <a:gd name="connsiteY29" fmla="*/ 49026 h 111950"/>
                <a:gd name="connsiteX30" fmla="*/ 39795 w 97979"/>
                <a:gd name="connsiteY30" fmla="*/ 15249 h 111950"/>
                <a:gd name="connsiteX31" fmla="*/ 29435 w 97979"/>
                <a:gd name="connsiteY31" fmla="*/ 19602 h 111950"/>
                <a:gd name="connsiteX32" fmla="*/ 22079 w 97979"/>
                <a:gd name="connsiteY32" fmla="*/ 26958 h 111950"/>
                <a:gd name="connsiteX33" fmla="*/ 17481 w 97979"/>
                <a:gd name="connsiteY33" fmla="*/ 36398 h 111950"/>
                <a:gd name="connsiteX34" fmla="*/ 15213 w 97979"/>
                <a:gd name="connsiteY34" fmla="*/ 47371 h 111950"/>
                <a:gd name="connsiteX35" fmla="*/ 47764 w 97979"/>
                <a:gd name="connsiteY35" fmla="*/ 44674 h 111950"/>
                <a:gd name="connsiteX36" fmla="*/ 79702 w 97979"/>
                <a:gd name="connsiteY36" fmla="*/ 38544 h 111950"/>
                <a:gd name="connsiteX37" fmla="*/ 75043 w 97979"/>
                <a:gd name="connsiteY37" fmla="*/ 27877 h 111950"/>
                <a:gd name="connsiteX38" fmla="*/ 66338 w 97979"/>
                <a:gd name="connsiteY38" fmla="*/ 19663 h 111950"/>
                <a:gd name="connsiteX39" fmla="*/ 54385 w 97979"/>
                <a:gd name="connsiteY39" fmla="*/ 15127 h 111950"/>
                <a:gd name="connsiteX40" fmla="*/ 39795 w 97979"/>
                <a:gd name="connsiteY40" fmla="*/ 15249 h 11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7979" h="111950">
                  <a:moveTo>
                    <a:pt x="92637" y="49026"/>
                  </a:moveTo>
                  <a:cubicBezTo>
                    <a:pt x="88014" y="51221"/>
                    <a:pt x="83098" y="52747"/>
                    <a:pt x="78047" y="53563"/>
                  </a:cubicBezTo>
                  <a:cubicBezTo>
                    <a:pt x="71181" y="54911"/>
                    <a:pt x="63702" y="56260"/>
                    <a:pt x="55733" y="57425"/>
                  </a:cubicBezTo>
                  <a:cubicBezTo>
                    <a:pt x="47764" y="58589"/>
                    <a:pt x="39918" y="59631"/>
                    <a:pt x="32316" y="60428"/>
                  </a:cubicBezTo>
                  <a:cubicBezTo>
                    <a:pt x="24715" y="61225"/>
                    <a:pt x="18830" y="61716"/>
                    <a:pt x="14600" y="61961"/>
                  </a:cubicBezTo>
                  <a:cubicBezTo>
                    <a:pt x="14943" y="67276"/>
                    <a:pt x="16169" y="72492"/>
                    <a:pt x="18217" y="77409"/>
                  </a:cubicBezTo>
                  <a:cubicBezTo>
                    <a:pt x="20007" y="81792"/>
                    <a:pt x="22655" y="85770"/>
                    <a:pt x="26002" y="89117"/>
                  </a:cubicBezTo>
                  <a:cubicBezTo>
                    <a:pt x="29239" y="92231"/>
                    <a:pt x="33138" y="94579"/>
                    <a:pt x="37404" y="95983"/>
                  </a:cubicBezTo>
                  <a:cubicBezTo>
                    <a:pt x="42051" y="97528"/>
                    <a:pt x="47028" y="97785"/>
                    <a:pt x="51810" y="96719"/>
                  </a:cubicBezTo>
                  <a:cubicBezTo>
                    <a:pt x="57793" y="95811"/>
                    <a:pt x="63488" y="93574"/>
                    <a:pt x="68484" y="90159"/>
                  </a:cubicBezTo>
                  <a:cubicBezTo>
                    <a:pt x="74216" y="85893"/>
                    <a:pt x="79316" y="80835"/>
                    <a:pt x="83625" y="75140"/>
                  </a:cubicBezTo>
                  <a:cubicBezTo>
                    <a:pt x="84962" y="73473"/>
                    <a:pt x="86899" y="72400"/>
                    <a:pt x="89020" y="72137"/>
                  </a:cubicBezTo>
                  <a:cubicBezTo>
                    <a:pt x="90865" y="71904"/>
                    <a:pt x="92735" y="72339"/>
                    <a:pt x="94292" y="73363"/>
                  </a:cubicBezTo>
                  <a:cubicBezTo>
                    <a:pt x="95751" y="74325"/>
                    <a:pt x="96854" y="75754"/>
                    <a:pt x="97418" y="77409"/>
                  </a:cubicBezTo>
                  <a:cubicBezTo>
                    <a:pt x="98000" y="79254"/>
                    <a:pt x="97780" y="81252"/>
                    <a:pt x="96805" y="82926"/>
                  </a:cubicBezTo>
                  <a:cubicBezTo>
                    <a:pt x="91202" y="90619"/>
                    <a:pt x="84244" y="97227"/>
                    <a:pt x="76269" y="102420"/>
                  </a:cubicBezTo>
                  <a:cubicBezTo>
                    <a:pt x="69882" y="106447"/>
                    <a:pt x="62820" y="109291"/>
                    <a:pt x="55427" y="110818"/>
                  </a:cubicBezTo>
                  <a:cubicBezTo>
                    <a:pt x="48420" y="112246"/>
                    <a:pt x="41168" y="111989"/>
                    <a:pt x="34278" y="110082"/>
                  </a:cubicBezTo>
                  <a:cubicBezTo>
                    <a:pt x="27676" y="108243"/>
                    <a:pt x="21601" y="104859"/>
                    <a:pt x="16562" y="100213"/>
                  </a:cubicBezTo>
                  <a:cubicBezTo>
                    <a:pt x="11222" y="95211"/>
                    <a:pt x="7036" y="89099"/>
                    <a:pt x="4302" y="82313"/>
                  </a:cubicBezTo>
                  <a:cubicBezTo>
                    <a:pt x="1175" y="74521"/>
                    <a:pt x="-364" y="66184"/>
                    <a:pt x="-235" y="57792"/>
                  </a:cubicBezTo>
                  <a:cubicBezTo>
                    <a:pt x="-253" y="51227"/>
                    <a:pt x="507" y="44686"/>
                    <a:pt x="2033" y="38299"/>
                  </a:cubicBezTo>
                  <a:cubicBezTo>
                    <a:pt x="3437" y="32119"/>
                    <a:pt x="5815" y="26198"/>
                    <a:pt x="9083" y="20766"/>
                  </a:cubicBezTo>
                  <a:cubicBezTo>
                    <a:pt x="12222" y="15476"/>
                    <a:pt x="16390" y="10866"/>
                    <a:pt x="21343" y="7219"/>
                  </a:cubicBezTo>
                  <a:cubicBezTo>
                    <a:pt x="26921" y="3363"/>
                    <a:pt x="33364" y="941"/>
                    <a:pt x="40101" y="169"/>
                  </a:cubicBezTo>
                  <a:cubicBezTo>
                    <a:pt x="46244" y="-603"/>
                    <a:pt x="52484" y="-229"/>
                    <a:pt x="58492" y="1273"/>
                  </a:cubicBezTo>
                  <a:cubicBezTo>
                    <a:pt x="64555" y="2689"/>
                    <a:pt x="70280" y="5269"/>
                    <a:pt x="75350" y="8874"/>
                  </a:cubicBezTo>
                  <a:cubicBezTo>
                    <a:pt x="80309" y="12613"/>
                    <a:pt x="84477" y="17303"/>
                    <a:pt x="87610" y="22667"/>
                  </a:cubicBezTo>
                  <a:cubicBezTo>
                    <a:pt x="91135" y="28662"/>
                    <a:pt x="93390" y="35319"/>
                    <a:pt x="94230" y="42222"/>
                  </a:cubicBezTo>
                  <a:cubicBezTo>
                    <a:pt x="95070" y="44606"/>
                    <a:pt x="94445" y="47261"/>
                    <a:pt x="92637" y="49026"/>
                  </a:cubicBezTo>
                  <a:close/>
                  <a:moveTo>
                    <a:pt x="39795" y="15249"/>
                  </a:moveTo>
                  <a:cubicBezTo>
                    <a:pt x="36074" y="15948"/>
                    <a:pt x="32543" y="17432"/>
                    <a:pt x="29435" y="19602"/>
                  </a:cubicBezTo>
                  <a:cubicBezTo>
                    <a:pt x="26603" y="21637"/>
                    <a:pt x="24114" y="24126"/>
                    <a:pt x="22079" y="26958"/>
                  </a:cubicBezTo>
                  <a:cubicBezTo>
                    <a:pt x="20050" y="29839"/>
                    <a:pt x="18499" y="33027"/>
                    <a:pt x="17481" y="36398"/>
                  </a:cubicBezTo>
                  <a:cubicBezTo>
                    <a:pt x="16347" y="39966"/>
                    <a:pt x="15581" y="43644"/>
                    <a:pt x="15213" y="47371"/>
                  </a:cubicBezTo>
                  <a:cubicBezTo>
                    <a:pt x="26119" y="47402"/>
                    <a:pt x="37012" y="46501"/>
                    <a:pt x="47764" y="44674"/>
                  </a:cubicBezTo>
                  <a:cubicBezTo>
                    <a:pt x="58063" y="42835"/>
                    <a:pt x="68711" y="40793"/>
                    <a:pt x="79702" y="38544"/>
                  </a:cubicBezTo>
                  <a:cubicBezTo>
                    <a:pt x="78899" y="34706"/>
                    <a:pt x="77311" y="31077"/>
                    <a:pt x="75043" y="27877"/>
                  </a:cubicBezTo>
                  <a:cubicBezTo>
                    <a:pt x="72738" y="24573"/>
                    <a:pt x="69771" y="21772"/>
                    <a:pt x="66338" y="19663"/>
                  </a:cubicBezTo>
                  <a:cubicBezTo>
                    <a:pt x="62691" y="17389"/>
                    <a:pt x="58627" y="15844"/>
                    <a:pt x="54385" y="15127"/>
                  </a:cubicBezTo>
                  <a:cubicBezTo>
                    <a:pt x="49554" y="14287"/>
                    <a:pt x="44613" y="14324"/>
                    <a:pt x="39795" y="15249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7" name="Forme libre : forme 106">
              <a:extLst>
                <a:ext uri="{FF2B5EF4-FFF2-40B4-BE49-F238E27FC236}">
                  <a16:creationId xmlns:a16="http://schemas.microsoft.com/office/drawing/2014/main" id="{82A8A737-B507-4B0C-A6B0-4DBBC419EAA7}"/>
                </a:ext>
              </a:extLst>
            </p:cNvPr>
            <p:cNvSpPr/>
            <p:nvPr/>
          </p:nvSpPr>
          <p:spPr>
            <a:xfrm>
              <a:off x="4395428" y="2467239"/>
              <a:ext cx="92395" cy="113162"/>
            </a:xfrm>
            <a:custGeom>
              <a:avLst/>
              <a:gdLst>
                <a:gd name="connsiteX0" fmla="*/ 14055 w 92395"/>
                <a:gd name="connsiteY0" fmla="*/ 110979 h 113162"/>
                <a:gd name="connsiteX1" fmla="*/ 8967 w 92395"/>
                <a:gd name="connsiteY1" fmla="*/ 112940 h 113162"/>
                <a:gd name="connsiteX2" fmla="*/ 3818 w 92395"/>
                <a:gd name="connsiteY2" fmla="*/ 110979 h 113162"/>
                <a:gd name="connsiteX3" fmla="*/ 1611 w 92395"/>
                <a:gd name="connsiteY3" fmla="*/ 105400 h 113162"/>
                <a:gd name="connsiteX4" fmla="*/ 691 w 92395"/>
                <a:gd name="connsiteY4" fmla="*/ 55440 h 113162"/>
                <a:gd name="connsiteX5" fmla="*/ -228 w 92395"/>
                <a:gd name="connsiteY5" fmla="*/ 7318 h 113162"/>
                <a:gd name="connsiteX6" fmla="*/ 2040 w 92395"/>
                <a:gd name="connsiteY6" fmla="*/ 1740 h 113162"/>
                <a:gd name="connsiteX7" fmla="*/ 7005 w 92395"/>
                <a:gd name="connsiteY7" fmla="*/ -222 h 113162"/>
                <a:gd name="connsiteX8" fmla="*/ 12093 w 92395"/>
                <a:gd name="connsiteY8" fmla="*/ 1740 h 113162"/>
                <a:gd name="connsiteX9" fmla="*/ 14484 w 92395"/>
                <a:gd name="connsiteY9" fmla="*/ 7318 h 113162"/>
                <a:gd name="connsiteX10" fmla="*/ 14484 w 92395"/>
                <a:gd name="connsiteY10" fmla="*/ 21969 h 113162"/>
                <a:gd name="connsiteX11" fmla="*/ 26744 w 92395"/>
                <a:gd name="connsiteY11" fmla="*/ 10874 h 113162"/>
                <a:gd name="connsiteX12" fmla="*/ 44399 w 92395"/>
                <a:gd name="connsiteY12" fmla="*/ 6092 h 113162"/>
                <a:gd name="connsiteX13" fmla="*/ 66345 w 92395"/>
                <a:gd name="connsiteY13" fmla="*/ 11609 h 113162"/>
                <a:gd name="connsiteX14" fmla="*/ 80444 w 92395"/>
                <a:gd name="connsiteY14" fmla="*/ 26628 h 113162"/>
                <a:gd name="connsiteX15" fmla="*/ 88413 w 92395"/>
                <a:gd name="connsiteY15" fmla="*/ 47042 h 113162"/>
                <a:gd name="connsiteX16" fmla="*/ 91540 w 92395"/>
                <a:gd name="connsiteY16" fmla="*/ 69110 h 113162"/>
                <a:gd name="connsiteX17" fmla="*/ 92153 w 92395"/>
                <a:gd name="connsiteY17" fmla="*/ 87868 h 113162"/>
                <a:gd name="connsiteX18" fmla="*/ 91846 w 92395"/>
                <a:gd name="connsiteY18" fmla="*/ 104235 h 113162"/>
                <a:gd name="connsiteX19" fmla="*/ 89578 w 92395"/>
                <a:gd name="connsiteY19" fmla="*/ 109936 h 113162"/>
                <a:gd name="connsiteX20" fmla="*/ 84613 w 92395"/>
                <a:gd name="connsiteY20" fmla="*/ 111837 h 113162"/>
                <a:gd name="connsiteX21" fmla="*/ 79709 w 92395"/>
                <a:gd name="connsiteY21" fmla="*/ 110366 h 113162"/>
                <a:gd name="connsiteX22" fmla="*/ 77441 w 92395"/>
                <a:gd name="connsiteY22" fmla="*/ 105400 h 113162"/>
                <a:gd name="connsiteX23" fmla="*/ 77441 w 92395"/>
                <a:gd name="connsiteY23" fmla="*/ 88604 h 113162"/>
                <a:gd name="connsiteX24" fmla="*/ 77134 w 92395"/>
                <a:gd name="connsiteY24" fmla="*/ 69723 h 113162"/>
                <a:gd name="connsiteX25" fmla="*/ 75356 w 92395"/>
                <a:gd name="connsiteY25" fmla="*/ 54827 h 113162"/>
                <a:gd name="connsiteX26" fmla="*/ 70391 w 92395"/>
                <a:gd name="connsiteY26" fmla="*/ 38643 h 113162"/>
                <a:gd name="connsiteX27" fmla="*/ 61073 w 92395"/>
                <a:gd name="connsiteY27" fmla="*/ 25770 h 113162"/>
                <a:gd name="connsiteX28" fmla="*/ 46238 w 92395"/>
                <a:gd name="connsiteY28" fmla="*/ 20805 h 113162"/>
                <a:gd name="connsiteX29" fmla="*/ 29993 w 92395"/>
                <a:gd name="connsiteY29" fmla="*/ 26322 h 113162"/>
                <a:gd name="connsiteX30" fmla="*/ 20859 w 92395"/>
                <a:gd name="connsiteY30" fmla="*/ 38582 h 113162"/>
                <a:gd name="connsiteX31" fmla="*/ 16814 w 92395"/>
                <a:gd name="connsiteY31" fmla="*/ 55195 h 113162"/>
                <a:gd name="connsiteX32" fmla="*/ 15894 w 92395"/>
                <a:gd name="connsiteY32" fmla="*/ 73033 h 113162"/>
                <a:gd name="connsiteX33" fmla="*/ 15894 w 92395"/>
                <a:gd name="connsiteY33" fmla="*/ 105155 h 113162"/>
                <a:gd name="connsiteX34" fmla="*/ 14055 w 92395"/>
                <a:gd name="connsiteY34" fmla="*/ 110979 h 113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2395" h="113162">
                  <a:moveTo>
                    <a:pt x="14055" y="110979"/>
                  </a:moveTo>
                  <a:cubicBezTo>
                    <a:pt x="12657" y="112235"/>
                    <a:pt x="10849" y="112934"/>
                    <a:pt x="8967" y="112940"/>
                  </a:cubicBezTo>
                  <a:cubicBezTo>
                    <a:pt x="7073" y="112928"/>
                    <a:pt x="5240" y="112235"/>
                    <a:pt x="3818" y="110979"/>
                  </a:cubicBezTo>
                  <a:cubicBezTo>
                    <a:pt x="2285" y="109538"/>
                    <a:pt x="1476" y="107497"/>
                    <a:pt x="1611" y="105400"/>
                  </a:cubicBezTo>
                  <a:cubicBezTo>
                    <a:pt x="1611" y="87991"/>
                    <a:pt x="1611" y="71378"/>
                    <a:pt x="691" y="55440"/>
                  </a:cubicBezTo>
                  <a:cubicBezTo>
                    <a:pt x="-228" y="39501"/>
                    <a:pt x="-228" y="23502"/>
                    <a:pt x="-228" y="7318"/>
                  </a:cubicBezTo>
                  <a:cubicBezTo>
                    <a:pt x="-363" y="5210"/>
                    <a:pt x="471" y="3156"/>
                    <a:pt x="2040" y="1740"/>
                  </a:cubicBezTo>
                  <a:cubicBezTo>
                    <a:pt x="3389" y="489"/>
                    <a:pt x="5160" y="-216"/>
                    <a:pt x="7005" y="-222"/>
                  </a:cubicBezTo>
                  <a:cubicBezTo>
                    <a:pt x="8881" y="-179"/>
                    <a:pt x="10677" y="514"/>
                    <a:pt x="12093" y="1740"/>
                  </a:cubicBezTo>
                  <a:cubicBezTo>
                    <a:pt x="13724" y="3119"/>
                    <a:pt x="14607" y="5185"/>
                    <a:pt x="14484" y="7318"/>
                  </a:cubicBezTo>
                  <a:lnTo>
                    <a:pt x="14484" y="21969"/>
                  </a:lnTo>
                  <a:cubicBezTo>
                    <a:pt x="17709" y="17415"/>
                    <a:pt x="21895" y="13626"/>
                    <a:pt x="26744" y="10874"/>
                  </a:cubicBezTo>
                  <a:cubicBezTo>
                    <a:pt x="32182" y="7931"/>
                    <a:pt x="38226" y="6295"/>
                    <a:pt x="44399" y="6092"/>
                  </a:cubicBezTo>
                  <a:cubicBezTo>
                    <a:pt x="52111" y="5620"/>
                    <a:pt x="59774" y="7545"/>
                    <a:pt x="66345" y="11609"/>
                  </a:cubicBezTo>
                  <a:cubicBezTo>
                    <a:pt x="72119" y="15484"/>
                    <a:pt x="76944" y="20621"/>
                    <a:pt x="80444" y="26628"/>
                  </a:cubicBezTo>
                  <a:cubicBezTo>
                    <a:pt x="84135" y="32979"/>
                    <a:pt x="86826" y="39869"/>
                    <a:pt x="88413" y="47042"/>
                  </a:cubicBezTo>
                  <a:cubicBezTo>
                    <a:pt x="90032" y="54306"/>
                    <a:pt x="91080" y="61680"/>
                    <a:pt x="91540" y="69110"/>
                  </a:cubicBezTo>
                  <a:cubicBezTo>
                    <a:pt x="91908" y="75240"/>
                    <a:pt x="92153" y="81738"/>
                    <a:pt x="92153" y="87868"/>
                  </a:cubicBezTo>
                  <a:cubicBezTo>
                    <a:pt x="92153" y="93998"/>
                    <a:pt x="92153" y="99393"/>
                    <a:pt x="91846" y="104235"/>
                  </a:cubicBezTo>
                  <a:cubicBezTo>
                    <a:pt x="92030" y="106387"/>
                    <a:pt x="91190" y="108496"/>
                    <a:pt x="89578" y="109936"/>
                  </a:cubicBezTo>
                  <a:cubicBezTo>
                    <a:pt x="88174" y="111095"/>
                    <a:pt x="86433" y="111763"/>
                    <a:pt x="84613" y="111837"/>
                  </a:cubicBezTo>
                  <a:cubicBezTo>
                    <a:pt x="82854" y="111966"/>
                    <a:pt x="81106" y="111444"/>
                    <a:pt x="79709" y="110366"/>
                  </a:cubicBezTo>
                  <a:cubicBezTo>
                    <a:pt x="78158" y="109201"/>
                    <a:pt x="77306" y="107331"/>
                    <a:pt x="77441" y="105400"/>
                  </a:cubicBezTo>
                  <a:cubicBezTo>
                    <a:pt x="77441" y="100435"/>
                    <a:pt x="77441" y="94795"/>
                    <a:pt x="77441" y="88604"/>
                  </a:cubicBezTo>
                  <a:cubicBezTo>
                    <a:pt x="77441" y="82412"/>
                    <a:pt x="77441" y="76344"/>
                    <a:pt x="77134" y="69723"/>
                  </a:cubicBezTo>
                  <a:cubicBezTo>
                    <a:pt x="76852" y="64727"/>
                    <a:pt x="76257" y="59749"/>
                    <a:pt x="75356" y="54827"/>
                  </a:cubicBezTo>
                  <a:cubicBezTo>
                    <a:pt x="74351" y="49254"/>
                    <a:pt x="72684" y="43817"/>
                    <a:pt x="70391" y="38643"/>
                  </a:cubicBezTo>
                  <a:cubicBezTo>
                    <a:pt x="68221" y="33745"/>
                    <a:pt x="65045" y="29362"/>
                    <a:pt x="61073" y="25770"/>
                  </a:cubicBezTo>
                  <a:cubicBezTo>
                    <a:pt x="56984" y="22208"/>
                    <a:pt x="51645" y="20424"/>
                    <a:pt x="46238" y="20805"/>
                  </a:cubicBezTo>
                  <a:cubicBezTo>
                    <a:pt x="40378" y="20872"/>
                    <a:pt x="34689" y="22809"/>
                    <a:pt x="29993" y="26322"/>
                  </a:cubicBezTo>
                  <a:cubicBezTo>
                    <a:pt x="25996" y="29608"/>
                    <a:pt x="22864" y="33813"/>
                    <a:pt x="20859" y="38582"/>
                  </a:cubicBezTo>
                  <a:cubicBezTo>
                    <a:pt x="18696" y="43891"/>
                    <a:pt x="17334" y="49487"/>
                    <a:pt x="16814" y="55195"/>
                  </a:cubicBezTo>
                  <a:cubicBezTo>
                    <a:pt x="16200" y="61325"/>
                    <a:pt x="15894" y="67271"/>
                    <a:pt x="15894" y="73033"/>
                  </a:cubicBezTo>
                  <a:lnTo>
                    <a:pt x="15894" y="105155"/>
                  </a:lnTo>
                  <a:cubicBezTo>
                    <a:pt x="16194" y="107276"/>
                    <a:pt x="15520" y="109415"/>
                    <a:pt x="14055" y="110979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8" name="Forme libre : forme 107">
              <a:extLst>
                <a:ext uri="{FF2B5EF4-FFF2-40B4-BE49-F238E27FC236}">
                  <a16:creationId xmlns:a16="http://schemas.microsoft.com/office/drawing/2014/main" id="{B5364FCD-25B3-4698-B5A1-7AC050B9111B}"/>
                </a:ext>
              </a:extLst>
            </p:cNvPr>
            <p:cNvSpPr/>
            <p:nvPr/>
          </p:nvSpPr>
          <p:spPr>
            <a:xfrm>
              <a:off x="2996950" y="2690955"/>
              <a:ext cx="80236" cy="108246"/>
            </a:xfrm>
            <a:custGeom>
              <a:avLst/>
              <a:gdLst>
                <a:gd name="connsiteX0" fmla="*/ 12537 w 80236"/>
                <a:gd name="connsiteY0" fmla="*/ 83978 h 108246"/>
                <a:gd name="connsiteX1" fmla="*/ 25778 w 80236"/>
                <a:gd name="connsiteY1" fmla="*/ 91028 h 108246"/>
                <a:gd name="connsiteX2" fmla="*/ 43187 w 80236"/>
                <a:gd name="connsiteY2" fmla="*/ 93296 h 108246"/>
                <a:gd name="connsiteX3" fmla="*/ 58451 w 80236"/>
                <a:gd name="connsiteY3" fmla="*/ 89679 h 108246"/>
                <a:gd name="connsiteX4" fmla="*/ 65072 w 80236"/>
                <a:gd name="connsiteY4" fmla="*/ 79013 h 108246"/>
                <a:gd name="connsiteX5" fmla="*/ 60720 w 80236"/>
                <a:gd name="connsiteY5" fmla="*/ 68837 h 108246"/>
                <a:gd name="connsiteX6" fmla="*/ 49747 w 80236"/>
                <a:gd name="connsiteY6" fmla="*/ 62707 h 108246"/>
                <a:gd name="connsiteX7" fmla="*/ 35341 w 80236"/>
                <a:gd name="connsiteY7" fmla="*/ 58845 h 108246"/>
                <a:gd name="connsiteX8" fmla="*/ 20812 w 80236"/>
                <a:gd name="connsiteY8" fmla="*/ 54492 h 108246"/>
                <a:gd name="connsiteX9" fmla="*/ 9104 w 80236"/>
                <a:gd name="connsiteY9" fmla="*/ 47259 h 108246"/>
                <a:gd name="connsiteX10" fmla="*/ 3587 w 80236"/>
                <a:gd name="connsiteY10" fmla="*/ 34692 h 108246"/>
                <a:gd name="connsiteX11" fmla="*/ 5977 w 80236"/>
                <a:gd name="connsiteY11" fmla="*/ 19980 h 108246"/>
                <a:gd name="connsiteX12" fmla="*/ 14192 w 80236"/>
                <a:gd name="connsiteY12" fmla="*/ 9314 h 108246"/>
                <a:gd name="connsiteX13" fmla="*/ 26452 w 80236"/>
                <a:gd name="connsiteY13" fmla="*/ 2693 h 108246"/>
                <a:gd name="connsiteX14" fmla="*/ 40429 w 80236"/>
                <a:gd name="connsiteY14" fmla="*/ -127 h 108246"/>
                <a:gd name="connsiteX15" fmla="*/ 59616 w 80236"/>
                <a:gd name="connsiteY15" fmla="*/ 3306 h 108246"/>
                <a:gd name="connsiteX16" fmla="*/ 73409 w 80236"/>
                <a:gd name="connsiteY16" fmla="*/ 14279 h 108246"/>
                <a:gd name="connsiteX17" fmla="*/ 74635 w 80236"/>
                <a:gd name="connsiteY17" fmla="*/ 19490 h 108246"/>
                <a:gd name="connsiteX18" fmla="*/ 72060 w 80236"/>
                <a:gd name="connsiteY18" fmla="*/ 23535 h 108246"/>
                <a:gd name="connsiteX19" fmla="*/ 67401 w 80236"/>
                <a:gd name="connsiteY19" fmla="*/ 24761 h 108246"/>
                <a:gd name="connsiteX20" fmla="*/ 62313 w 80236"/>
                <a:gd name="connsiteY20" fmla="*/ 21758 h 108246"/>
                <a:gd name="connsiteX21" fmla="*/ 52137 w 80236"/>
                <a:gd name="connsiteY21" fmla="*/ 15321 h 108246"/>
                <a:gd name="connsiteX22" fmla="*/ 39203 w 80236"/>
                <a:gd name="connsiteY22" fmla="*/ 13666 h 108246"/>
                <a:gd name="connsiteX23" fmla="*/ 24491 w 80236"/>
                <a:gd name="connsiteY23" fmla="*/ 18938 h 108246"/>
                <a:gd name="connsiteX24" fmla="*/ 18360 w 80236"/>
                <a:gd name="connsiteY24" fmla="*/ 31198 h 108246"/>
                <a:gd name="connsiteX25" fmla="*/ 23081 w 80236"/>
                <a:gd name="connsiteY25" fmla="*/ 38861 h 108246"/>
                <a:gd name="connsiteX26" fmla="*/ 34789 w 80236"/>
                <a:gd name="connsiteY26" fmla="*/ 43520 h 108246"/>
                <a:gd name="connsiteX27" fmla="*/ 49869 w 80236"/>
                <a:gd name="connsiteY27" fmla="*/ 47688 h 108246"/>
                <a:gd name="connsiteX28" fmla="*/ 64643 w 80236"/>
                <a:gd name="connsiteY28" fmla="*/ 53818 h 108246"/>
                <a:gd name="connsiteX29" fmla="*/ 75800 w 80236"/>
                <a:gd name="connsiteY29" fmla="*/ 63688 h 108246"/>
                <a:gd name="connsiteX30" fmla="*/ 79907 w 80236"/>
                <a:gd name="connsiteY30" fmla="*/ 80055 h 108246"/>
                <a:gd name="connsiteX31" fmla="*/ 74941 w 80236"/>
                <a:gd name="connsiteY31" fmla="*/ 93848 h 108246"/>
                <a:gd name="connsiteX32" fmla="*/ 63172 w 80236"/>
                <a:gd name="connsiteY32" fmla="*/ 102859 h 108246"/>
                <a:gd name="connsiteX33" fmla="*/ 47356 w 80236"/>
                <a:gd name="connsiteY33" fmla="*/ 107334 h 108246"/>
                <a:gd name="connsiteX34" fmla="*/ 30069 w 80236"/>
                <a:gd name="connsiteY34" fmla="*/ 107641 h 108246"/>
                <a:gd name="connsiteX35" fmla="*/ 14069 w 80236"/>
                <a:gd name="connsiteY35" fmla="*/ 103901 h 108246"/>
                <a:gd name="connsiteX36" fmla="*/ 2177 w 80236"/>
                <a:gd name="connsiteY36" fmla="*/ 96239 h 108246"/>
                <a:gd name="connsiteX37" fmla="*/ -214 w 80236"/>
                <a:gd name="connsiteY37" fmla="*/ 90108 h 108246"/>
                <a:gd name="connsiteX38" fmla="*/ 2054 w 80236"/>
                <a:gd name="connsiteY38" fmla="*/ 84591 h 108246"/>
                <a:gd name="connsiteX39" fmla="*/ 6958 w 80236"/>
                <a:gd name="connsiteY39" fmla="*/ 81894 h 108246"/>
                <a:gd name="connsiteX40" fmla="*/ 12537 w 80236"/>
                <a:gd name="connsiteY40" fmla="*/ 83978 h 10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236" h="108246">
                  <a:moveTo>
                    <a:pt x="12537" y="83978"/>
                  </a:moveTo>
                  <a:cubicBezTo>
                    <a:pt x="16282" y="87411"/>
                    <a:pt x="20837" y="89839"/>
                    <a:pt x="25778" y="91028"/>
                  </a:cubicBezTo>
                  <a:cubicBezTo>
                    <a:pt x="31424" y="92720"/>
                    <a:pt x="37302" y="93486"/>
                    <a:pt x="43187" y="93296"/>
                  </a:cubicBezTo>
                  <a:cubicBezTo>
                    <a:pt x="48478" y="93223"/>
                    <a:pt x="53688" y="91990"/>
                    <a:pt x="58451" y="89679"/>
                  </a:cubicBezTo>
                  <a:cubicBezTo>
                    <a:pt x="62687" y="87877"/>
                    <a:pt x="65335" y="83611"/>
                    <a:pt x="65072" y="79013"/>
                  </a:cubicBezTo>
                  <a:cubicBezTo>
                    <a:pt x="65323" y="75120"/>
                    <a:pt x="63705" y="71344"/>
                    <a:pt x="60720" y="68837"/>
                  </a:cubicBezTo>
                  <a:cubicBezTo>
                    <a:pt x="57458" y="66152"/>
                    <a:pt x="53743" y="64074"/>
                    <a:pt x="49747" y="62707"/>
                  </a:cubicBezTo>
                  <a:cubicBezTo>
                    <a:pt x="45026" y="61144"/>
                    <a:pt x="40214" y="59850"/>
                    <a:pt x="35341" y="58845"/>
                  </a:cubicBezTo>
                  <a:cubicBezTo>
                    <a:pt x="30388" y="57797"/>
                    <a:pt x="25527" y="56344"/>
                    <a:pt x="20812" y="54492"/>
                  </a:cubicBezTo>
                  <a:cubicBezTo>
                    <a:pt x="16515" y="52782"/>
                    <a:pt x="12555" y="50336"/>
                    <a:pt x="9104" y="47259"/>
                  </a:cubicBezTo>
                  <a:cubicBezTo>
                    <a:pt x="5665" y="43973"/>
                    <a:pt x="3679" y="39449"/>
                    <a:pt x="3587" y="34692"/>
                  </a:cubicBezTo>
                  <a:cubicBezTo>
                    <a:pt x="3053" y="29666"/>
                    <a:pt x="3881" y="24584"/>
                    <a:pt x="5977" y="19980"/>
                  </a:cubicBezTo>
                  <a:cubicBezTo>
                    <a:pt x="7872" y="15848"/>
                    <a:pt x="10679" y="12201"/>
                    <a:pt x="14192" y="9314"/>
                  </a:cubicBezTo>
                  <a:cubicBezTo>
                    <a:pt x="17839" y="6371"/>
                    <a:pt x="21995" y="4127"/>
                    <a:pt x="26452" y="2693"/>
                  </a:cubicBezTo>
                  <a:cubicBezTo>
                    <a:pt x="30982" y="1197"/>
                    <a:pt x="35672" y="247"/>
                    <a:pt x="40429" y="-127"/>
                  </a:cubicBezTo>
                  <a:cubicBezTo>
                    <a:pt x="47012" y="-581"/>
                    <a:pt x="53602" y="597"/>
                    <a:pt x="59616" y="3306"/>
                  </a:cubicBezTo>
                  <a:cubicBezTo>
                    <a:pt x="65139" y="5623"/>
                    <a:pt x="69909" y="9418"/>
                    <a:pt x="73409" y="14279"/>
                  </a:cubicBezTo>
                  <a:cubicBezTo>
                    <a:pt x="74537" y="15762"/>
                    <a:pt x="74984" y="17657"/>
                    <a:pt x="74635" y="19490"/>
                  </a:cubicBezTo>
                  <a:cubicBezTo>
                    <a:pt x="74273" y="21096"/>
                    <a:pt x="73366" y="22530"/>
                    <a:pt x="72060" y="23535"/>
                  </a:cubicBezTo>
                  <a:cubicBezTo>
                    <a:pt x="70742" y="24565"/>
                    <a:pt x="69056" y="25007"/>
                    <a:pt x="67401" y="24761"/>
                  </a:cubicBezTo>
                  <a:cubicBezTo>
                    <a:pt x="65391" y="24430"/>
                    <a:pt x="63576" y="23358"/>
                    <a:pt x="62313" y="21758"/>
                  </a:cubicBezTo>
                  <a:cubicBezTo>
                    <a:pt x="59512" y="18803"/>
                    <a:pt x="56012" y="16590"/>
                    <a:pt x="52137" y="15321"/>
                  </a:cubicBezTo>
                  <a:cubicBezTo>
                    <a:pt x="48006" y="13801"/>
                    <a:pt x="43586" y="13237"/>
                    <a:pt x="39203" y="13666"/>
                  </a:cubicBezTo>
                  <a:cubicBezTo>
                    <a:pt x="33931" y="14150"/>
                    <a:pt x="28867" y="15965"/>
                    <a:pt x="24491" y="18938"/>
                  </a:cubicBezTo>
                  <a:cubicBezTo>
                    <a:pt x="20334" y="21574"/>
                    <a:pt x="17980" y="26294"/>
                    <a:pt x="18360" y="31198"/>
                  </a:cubicBezTo>
                  <a:cubicBezTo>
                    <a:pt x="18299" y="34453"/>
                    <a:pt x="20144" y="37451"/>
                    <a:pt x="23081" y="38861"/>
                  </a:cubicBezTo>
                  <a:cubicBezTo>
                    <a:pt x="26820" y="40804"/>
                    <a:pt x="30737" y="42367"/>
                    <a:pt x="34789" y="43520"/>
                  </a:cubicBezTo>
                  <a:cubicBezTo>
                    <a:pt x="39571" y="44868"/>
                    <a:pt x="44536" y="46278"/>
                    <a:pt x="49869" y="47688"/>
                  </a:cubicBezTo>
                  <a:cubicBezTo>
                    <a:pt x="55037" y="49098"/>
                    <a:pt x="59996" y="51158"/>
                    <a:pt x="64643" y="53818"/>
                  </a:cubicBezTo>
                  <a:cubicBezTo>
                    <a:pt x="69081" y="56191"/>
                    <a:pt x="72906" y="59568"/>
                    <a:pt x="75800" y="63688"/>
                  </a:cubicBezTo>
                  <a:cubicBezTo>
                    <a:pt x="78932" y="68543"/>
                    <a:pt x="80379" y="74293"/>
                    <a:pt x="79907" y="80055"/>
                  </a:cubicBezTo>
                  <a:cubicBezTo>
                    <a:pt x="79858" y="85082"/>
                    <a:pt x="78105" y="89943"/>
                    <a:pt x="74941" y="93848"/>
                  </a:cubicBezTo>
                  <a:cubicBezTo>
                    <a:pt x="71748" y="97704"/>
                    <a:pt x="67726" y="100781"/>
                    <a:pt x="63172" y="102859"/>
                  </a:cubicBezTo>
                  <a:cubicBezTo>
                    <a:pt x="58157" y="105140"/>
                    <a:pt x="52824" y="106648"/>
                    <a:pt x="47356" y="107334"/>
                  </a:cubicBezTo>
                  <a:cubicBezTo>
                    <a:pt x="41630" y="108137"/>
                    <a:pt x="35825" y="108241"/>
                    <a:pt x="30069" y="107641"/>
                  </a:cubicBezTo>
                  <a:cubicBezTo>
                    <a:pt x="24595" y="107107"/>
                    <a:pt x="19213" y="105851"/>
                    <a:pt x="14069" y="103901"/>
                  </a:cubicBezTo>
                  <a:cubicBezTo>
                    <a:pt x="9582" y="102271"/>
                    <a:pt x="5518" y="99647"/>
                    <a:pt x="2177" y="96239"/>
                  </a:cubicBezTo>
                  <a:cubicBezTo>
                    <a:pt x="467" y="94682"/>
                    <a:pt x="-416" y="92413"/>
                    <a:pt x="-214" y="90108"/>
                  </a:cubicBezTo>
                  <a:cubicBezTo>
                    <a:pt x="-103" y="88067"/>
                    <a:pt x="693" y="86118"/>
                    <a:pt x="2054" y="84591"/>
                  </a:cubicBezTo>
                  <a:cubicBezTo>
                    <a:pt x="3280" y="83090"/>
                    <a:pt x="5033" y="82127"/>
                    <a:pt x="6958" y="81894"/>
                  </a:cubicBezTo>
                  <a:cubicBezTo>
                    <a:pt x="9042" y="81686"/>
                    <a:pt x="11102" y="82458"/>
                    <a:pt x="12537" y="83978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9" name="Forme libre : forme 108">
              <a:extLst>
                <a:ext uri="{FF2B5EF4-FFF2-40B4-BE49-F238E27FC236}">
                  <a16:creationId xmlns:a16="http://schemas.microsoft.com/office/drawing/2014/main" id="{1D50060F-0D02-4DB1-9CA6-D5B38072A021}"/>
                </a:ext>
              </a:extLst>
            </p:cNvPr>
            <p:cNvSpPr/>
            <p:nvPr/>
          </p:nvSpPr>
          <p:spPr>
            <a:xfrm>
              <a:off x="3095106" y="2682467"/>
              <a:ext cx="85653" cy="117637"/>
            </a:xfrm>
            <a:custGeom>
              <a:avLst/>
              <a:gdLst>
                <a:gd name="connsiteX0" fmla="*/ 67450 w 85653"/>
                <a:gd name="connsiteY0" fmla="*/ 7257 h 117637"/>
                <a:gd name="connsiteX1" fmla="*/ 69963 w 85653"/>
                <a:gd name="connsiteY1" fmla="*/ 1556 h 117637"/>
                <a:gd name="connsiteX2" fmla="*/ 74928 w 85653"/>
                <a:gd name="connsiteY2" fmla="*/ -222 h 117637"/>
                <a:gd name="connsiteX3" fmla="*/ 79710 w 85653"/>
                <a:gd name="connsiteY3" fmla="*/ 1556 h 117637"/>
                <a:gd name="connsiteX4" fmla="*/ 82100 w 85653"/>
                <a:gd name="connsiteY4" fmla="*/ 7257 h 117637"/>
                <a:gd name="connsiteX5" fmla="*/ 83327 w 85653"/>
                <a:gd name="connsiteY5" fmla="*/ 58260 h 117637"/>
                <a:gd name="connsiteX6" fmla="*/ 85411 w 85653"/>
                <a:gd name="connsiteY6" fmla="*/ 111101 h 117637"/>
                <a:gd name="connsiteX7" fmla="*/ 82897 w 85653"/>
                <a:gd name="connsiteY7" fmla="*/ 115760 h 117637"/>
                <a:gd name="connsiteX8" fmla="*/ 78055 w 85653"/>
                <a:gd name="connsiteY8" fmla="*/ 117415 h 117637"/>
                <a:gd name="connsiteX9" fmla="*/ 73273 w 85653"/>
                <a:gd name="connsiteY9" fmla="*/ 115883 h 117637"/>
                <a:gd name="connsiteX10" fmla="*/ 70698 w 85653"/>
                <a:gd name="connsiteY10" fmla="*/ 111101 h 117637"/>
                <a:gd name="connsiteX11" fmla="*/ 69840 w 85653"/>
                <a:gd name="connsiteY11" fmla="*/ 96389 h 117637"/>
                <a:gd name="connsiteX12" fmla="*/ 52860 w 85653"/>
                <a:gd name="connsiteY12" fmla="*/ 105400 h 117637"/>
                <a:gd name="connsiteX13" fmla="*/ 29320 w 85653"/>
                <a:gd name="connsiteY13" fmla="*/ 104787 h 117637"/>
                <a:gd name="connsiteX14" fmla="*/ 15527 w 85653"/>
                <a:gd name="connsiteY14" fmla="*/ 98657 h 117637"/>
                <a:gd name="connsiteX15" fmla="*/ 6209 w 85653"/>
                <a:gd name="connsiteY15" fmla="*/ 88174 h 117637"/>
                <a:gd name="connsiteX16" fmla="*/ 938 w 85653"/>
                <a:gd name="connsiteY16" fmla="*/ 74995 h 117637"/>
                <a:gd name="connsiteX17" fmla="*/ -104 w 85653"/>
                <a:gd name="connsiteY17" fmla="*/ 60282 h 117637"/>
                <a:gd name="connsiteX18" fmla="*/ 3696 w 85653"/>
                <a:gd name="connsiteY18" fmla="*/ 43302 h 117637"/>
                <a:gd name="connsiteX19" fmla="*/ 12401 w 85653"/>
                <a:gd name="connsiteY19" fmla="*/ 28590 h 117637"/>
                <a:gd name="connsiteX20" fmla="*/ 25887 w 85653"/>
                <a:gd name="connsiteY20" fmla="*/ 18414 h 117637"/>
                <a:gd name="connsiteX21" fmla="*/ 43726 w 85653"/>
                <a:gd name="connsiteY21" fmla="*/ 14674 h 117637"/>
                <a:gd name="connsiteX22" fmla="*/ 56906 w 85653"/>
                <a:gd name="connsiteY22" fmla="*/ 17801 h 117637"/>
                <a:gd name="connsiteX23" fmla="*/ 68001 w 85653"/>
                <a:gd name="connsiteY23" fmla="*/ 25157 h 117637"/>
                <a:gd name="connsiteX24" fmla="*/ 67572 w 85653"/>
                <a:gd name="connsiteY24" fmla="*/ 16452 h 117637"/>
                <a:gd name="connsiteX25" fmla="*/ 67450 w 85653"/>
                <a:gd name="connsiteY25" fmla="*/ 7257 h 117637"/>
                <a:gd name="connsiteX26" fmla="*/ 33121 w 85653"/>
                <a:gd name="connsiteY26" fmla="*/ 90381 h 117637"/>
                <a:gd name="connsiteX27" fmla="*/ 44891 w 85653"/>
                <a:gd name="connsiteY27" fmla="*/ 91730 h 117637"/>
                <a:gd name="connsiteX28" fmla="*/ 55802 w 85653"/>
                <a:gd name="connsiteY28" fmla="*/ 87500 h 117637"/>
                <a:gd name="connsiteX29" fmla="*/ 69227 w 85653"/>
                <a:gd name="connsiteY29" fmla="*/ 68313 h 117637"/>
                <a:gd name="connsiteX30" fmla="*/ 68614 w 85653"/>
                <a:gd name="connsiteY30" fmla="*/ 51516 h 117637"/>
                <a:gd name="connsiteX31" fmla="*/ 61320 w 85653"/>
                <a:gd name="connsiteY31" fmla="*/ 38030 h 117637"/>
                <a:gd name="connsiteX32" fmla="*/ 50408 w 85653"/>
                <a:gd name="connsiteY32" fmla="*/ 30980 h 117637"/>
                <a:gd name="connsiteX33" fmla="*/ 38148 w 85653"/>
                <a:gd name="connsiteY33" fmla="*/ 30061 h 117637"/>
                <a:gd name="connsiteX34" fmla="*/ 26562 w 85653"/>
                <a:gd name="connsiteY34" fmla="*/ 35026 h 117637"/>
                <a:gd name="connsiteX35" fmla="*/ 18041 w 85653"/>
                <a:gd name="connsiteY35" fmla="*/ 45938 h 117637"/>
                <a:gd name="connsiteX36" fmla="*/ 15037 w 85653"/>
                <a:gd name="connsiteY36" fmla="*/ 62918 h 117637"/>
                <a:gd name="connsiteX37" fmla="*/ 19696 w 85653"/>
                <a:gd name="connsiteY37" fmla="*/ 79286 h 117637"/>
                <a:gd name="connsiteX38" fmla="*/ 33121 w 85653"/>
                <a:gd name="connsiteY38" fmla="*/ 90381 h 11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5653" h="117637">
                  <a:moveTo>
                    <a:pt x="67450" y="7257"/>
                  </a:moveTo>
                  <a:cubicBezTo>
                    <a:pt x="67456" y="5087"/>
                    <a:pt x="68369" y="3021"/>
                    <a:pt x="69963" y="1556"/>
                  </a:cubicBezTo>
                  <a:cubicBezTo>
                    <a:pt x="71373" y="428"/>
                    <a:pt x="73120" y="-197"/>
                    <a:pt x="74928" y="-222"/>
                  </a:cubicBezTo>
                  <a:cubicBezTo>
                    <a:pt x="76682" y="-216"/>
                    <a:pt x="78379" y="410"/>
                    <a:pt x="79710" y="1556"/>
                  </a:cubicBezTo>
                  <a:cubicBezTo>
                    <a:pt x="81243" y="3058"/>
                    <a:pt x="82100" y="5111"/>
                    <a:pt x="82100" y="7257"/>
                  </a:cubicBezTo>
                  <a:cubicBezTo>
                    <a:pt x="82714" y="24299"/>
                    <a:pt x="83124" y="41298"/>
                    <a:pt x="83327" y="58260"/>
                  </a:cubicBezTo>
                  <a:cubicBezTo>
                    <a:pt x="83327" y="75301"/>
                    <a:pt x="84246" y="92895"/>
                    <a:pt x="85411" y="111101"/>
                  </a:cubicBezTo>
                  <a:cubicBezTo>
                    <a:pt x="85319" y="112952"/>
                    <a:pt x="84399" y="114669"/>
                    <a:pt x="82897" y="115760"/>
                  </a:cubicBezTo>
                  <a:cubicBezTo>
                    <a:pt x="81506" y="116820"/>
                    <a:pt x="79808" y="117403"/>
                    <a:pt x="78055" y="117415"/>
                  </a:cubicBezTo>
                  <a:cubicBezTo>
                    <a:pt x="76344" y="117378"/>
                    <a:pt x="74683" y="116845"/>
                    <a:pt x="73273" y="115883"/>
                  </a:cubicBezTo>
                  <a:cubicBezTo>
                    <a:pt x="71716" y="114779"/>
                    <a:pt x="70766" y="113008"/>
                    <a:pt x="70698" y="111101"/>
                  </a:cubicBezTo>
                  <a:lnTo>
                    <a:pt x="69840" y="96389"/>
                  </a:lnTo>
                  <a:cubicBezTo>
                    <a:pt x="64998" y="100723"/>
                    <a:pt x="59168" y="103818"/>
                    <a:pt x="52860" y="105400"/>
                  </a:cubicBezTo>
                  <a:cubicBezTo>
                    <a:pt x="45087" y="107172"/>
                    <a:pt x="36989" y="106963"/>
                    <a:pt x="29320" y="104787"/>
                  </a:cubicBezTo>
                  <a:cubicBezTo>
                    <a:pt x="24324" y="103800"/>
                    <a:pt x="19610" y="101710"/>
                    <a:pt x="15527" y="98657"/>
                  </a:cubicBezTo>
                  <a:cubicBezTo>
                    <a:pt x="11806" y="95757"/>
                    <a:pt x="8649" y="92208"/>
                    <a:pt x="6209" y="88174"/>
                  </a:cubicBezTo>
                  <a:cubicBezTo>
                    <a:pt x="3770" y="84086"/>
                    <a:pt x="1992" y="79635"/>
                    <a:pt x="938" y="74995"/>
                  </a:cubicBezTo>
                  <a:cubicBezTo>
                    <a:pt x="-117" y="70164"/>
                    <a:pt x="-466" y="65211"/>
                    <a:pt x="-104" y="60282"/>
                  </a:cubicBezTo>
                  <a:cubicBezTo>
                    <a:pt x="306" y="54465"/>
                    <a:pt x="1588" y="48739"/>
                    <a:pt x="3696" y="43302"/>
                  </a:cubicBezTo>
                  <a:cubicBezTo>
                    <a:pt x="5719" y="37932"/>
                    <a:pt x="8668" y="32948"/>
                    <a:pt x="12401" y="28590"/>
                  </a:cubicBezTo>
                  <a:cubicBezTo>
                    <a:pt x="16116" y="24274"/>
                    <a:pt x="20714" y="20804"/>
                    <a:pt x="25887" y="18414"/>
                  </a:cubicBezTo>
                  <a:cubicBezTo>
                    <a:pt x="31478" y="15845"/>
                    <a:pt x="37571" y="14564"/>
                    <a:pt x="43726" y="14674"/>
                  </a:cubicBezTo>
                  <a:cubicBezTo>
                    <a:pt x="48287" y="14803"/>
                    <a:pt x="52774" y="15870"/>
                    <a:pt x="56906" y="17801"/>
                  </a:cubicBezTo>
                  <a:cubicBezTo>
                    <a:pt x="60939" y="19701"/>
                    <a:pt x="64679" y="22178"/>
                    <a:pt x="68001" y="25157"/>
                  </a:cubicBezTo>
                  <a:cubicBezTo>
                    <a:pt x="68001" y="22337"/>
                    <a:pt x="68001" y="19456"/>
                    <a:pt x="67572" y="16452"/>
                  </a:cubicBezTo>
                  <a:cubicBezTo>
                    <a:pt x="67143" y="13448"/>
                    <a:pt x="67450" y="10261"/>
                    <a:pt x="67450" y="7257"/>
                  </a:cubicBezTo>
                  <a:close/>
                  <a:moveTo>
                    <a:pt x="33121" y="90381"/>
                  </a:moveTo>
                  <a:cubicBezTo>
                    <a:pt x="36830" y="91963"/>
                    <a:pt x="40919" y="92435"/>
                    <a:pt x="44891" y="91730"/>
                  </a:cubicBezTo>
                  <a:cubicBezTo>
                    <a:pt x="48796" y="91154"/>
                    <a:pt x="52529" y="89707"/>
                    <a:pt x="55802" y="87500"/>
                  </a:cubicBezTo>
                  <a:cubicBezTo>
                    <a:pt x="62349" y="82835"/>
                    <a:pt x="67088" y="76061"/>
                    <a:pt x="69227" y="68313"/>
                  </a:cubicBezTo>
                  <a:lnTo>
                    <a:pt x="68614" y="51516"/>
                  </a:lnTo>
                  <a:cubicBezTo>
                    <a:pt x="67351" y="46483"/>
                    <a:pt x="64844" y="41843"/>
                    <a:pt x="61320" y="38030"/>
                  </a:cubicBezTo>
                  <a:cubicBezTo>
                    <a:pt x="58340" y="34793"/>
                    <a:pt x="54583" y="32366"/>
                    <a:pt x="50408" y="30980"/>
                  </a:cubicBezTo>
                  <a:cubicBezTo>
                    <a:pt x="46460" y="29650"/>
                    <a:pt x="42249" y="29338"/>
                    <a:pt x="38148" y="30061"/>
                  </a:cubicBezTo>
                  <a:cubicBezTo>
                    <a:pt x="33930" y="30717"/>
                    <a:pt x="29945" y="32427"/>
                    <a:pt x="26562" y="35026"/>
                  </a:cubicBezTo>
                  <a:cubicBezTo>
                    <a:pt x="22841" y="37883"/>
                    <a:pt x="19911" y="41635"/>
                    <a:pt x="18041" y="45938"/>
                  </a:cubicBezTo>
                  <a:cubicBezTo>
                    <a:pt x="15723" y="51283"/>
                    <a:pt x="14694" y="57101"/>
                    <a:pt x="15037" y="62918"/>
                  </a:cubicBezTo>
                  <a:cubicBezTo>
                    <a:pt x="15227" y="68674"/>
                    <a:pt x="16827" y="74290"/>
                    <a:pt x="19696" y="79286"/>
                  </a:cubicBezTo>
                  <a:cubicBezTo>
                    <a:pt x="22724" y="84447"/>
                    <a:pt x="27481" y="88377"/>
                    <a:pt x="33121" y="90381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0" name="Forme libre : forme 109">
              <a:extLst>
                <a:ext uri="{FF2B5EF4-FFF2-40B4-BE49-F238E27FC236}">
                  <a16:creationId xmlns:a16="http://schemas.microsoft.com/office/drawing/2014/main" id="{3122353C-C817-48C8-9018-CD472A0E5E18}"/>
                </a:ext>
              </a:extLst>
            </p:cNvPr>
            <p:cNvSpPr/>
            <p:nvPr/>
          </p:nvSpPr>
          <p:spPr>
            <a:xfrm>
              <a:off x="3213772" y="2659354"/>
              <a:ext cx="16177" cy="142835"/>
            </a:xfrm>
            <a:custGeom>
              <a:avLst/>
              <a:gdLst>
                <a:gd name="connsiteX0" fmla="*/ -214 w 16177"/>
                <a:gd name="connsiteY0" fmla="*/ 7260 h 142835"/>
                <a:gd name="connsiteX1" fmla="*/ 1870 w 16177"/>
                <a:gd name="connsiteY1" fmla="*/ 1865 h 142835"/>
                <a:gd name="connsiteX2" fmla="*/ 6958 w 16177"/>
                <a:gd name="connsiteY2" fmla="*/ -219 h 142835"/>
                <a:gd name="connsiteX3" fmla="*/ 12353 w 16177"/>
                <a:gd name="connsiteY3" fmla="*/ 1865 h 142835"/>
                <a:gd name="connsiteX4" fmla="*/ 14498 w 16177"/>
                <a:gd name="connsiteY4" fmla="*/ 7260 h 142835"/>
                <a:gd name="connsiteX5" fmla="*/ 12353 w 16177"/>
                <a:gd name="connsiteY5" fmla="*/ 12409 h 142835"/>
                <a:gd name="connsiteX6" fmla="*/ 6958 w 16177"/>
                <a:gd name="connsiteY6" fmla="*/ 14493 h 142835"/>
                <a:gd name="connsiteX7" fmla="*/ -214 w 16177"/>
                <a:gd name="connsiteY7" fmla="*/ 7444 h 142835"/>
                <a:gd name="connsiteX8" fmla="*/ -214 w 16177"/>
                <a:gd name="connsiteY8" fmla="*/ 7260 h 142835"/>
                <a:gd name="connsiteX9" fmla="*/ -214 w 16177"/>
                <a:gd name="connsiteY9" fmla="*/ 37604 h 142835"/>
                <a:gd name="connsiteX10" fmla="*/ 2177 w 16177"/>
                <a:gd name="connsiteY10" fmla="*/ 31903 h 142835"/>
                <a:gd name="connsiteX11" fmla="*/ 7387 w 16177"/>
                <a:gd name="connsiteY11" fmla="*/ 30064 h 142835"/>
                <a:gd name="connsiteX12" fmla="*/ 12659 w 16177"/>
                <a:gd name="connsiteY12" fmla="*/ 31903 h 142835"/>
                <a:gd name="connsiteX13" fmla="*/ 15050 w 16177"/>
                <a:gd name="connsiteY13" fmla="*/ 37604 h 142835"/>
                <a:gd name="connsiteX14" fmla="*/ 15050 w 16177"/>
                <a:gd name="connsiteY14" fmla="*/ 63105 h 142835"/>
                <a:gd name="connsiteX15" fmla="*/ 15479 w 16177"/>
                <a:gd name="connsiteY15" fmla="*/ 86829 h 142835"/>
                <a:gd name="connsiteX16" fmla="*/ 15908 w 16177"/>
                <a:gd name="connsiteY16" fmla="*/ 110491 h 142835"/>
                <a:gd name="connsiteX17" fmla="*/ 15908 w 16177"/>
                <a:gd name="connsiteY17" fmla="*/ 135992 h 142835"/>
                <a:gd name="connsiteX18" fmla="*/ 13518 w 16177"/>
                <a:gd name="connsiteY18" fmla="*/ 140958 h 142835"/>
                <a:gd name="connsiteX19" fmla="*/ 8123 w 16177"/>
                <a:gd name="connsiteY19" fmla="*/ 142613 h 142835"/>
                <a:gd name="connsiteX20" fmla="*/ 2728 w 16177"/>
                <a:gd name="connsiteY20" fmla="*/ 140958 h 142835"/>
                <a:gd name="connsiteX21" fmla="*/ 276 w 16177"/>
                <a:gd name="connsiteY21" fmla="*/ 135992 h 142835"/>
                <a:gd name="connsiteX22" fmla="*/ 276 w 16177"/>
                <a:gd name="connsiteY22" fmla="*/ 110491 h 142835"/>
                <a:gd name="connsiteX23" fmla="*/ -30 w 16177"/>
                <a:gd name="connsiteY23" fmla="*/ 86829 h 142835"/>
                <a:gd name="connsiteX24" fmla="*/ -30 w 16177"/>
                <a:gd name="connsiteY24" fmla="*/ 63105 h 142835"/>
                <a:gd name="connsiteX25" fmla="*/ -214 w 16177"/>
                <a:gd name="connsiteY25" fmla="*/ 37604 h 142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177" h="142835">
                  <a:moveTo>
                    <a:pt x="-214" y="7260"/>
                  </a:moveTo>
                  <a:cubicBezTo>
                    <a:pt x="-288" y="5255"/>
                    <a:pt x="466" y="3306"/>
                    <a:pt x="1870" y="1865"/>
                  </a:cubicBezTo>
                  <a:cubicBezTo>
                    <a:pt x="3225" y="523"/>
                    <a:pt x="5052" y="-225"/>
                    <a:pt x="6958" y="-219"/>
                  </a:cubicBezTo>
                  <a:cubicBezTo>
                    <a:pt x="8963" y="-274"/>
                    <a:pt x="10906" y="474"/>
                    <a:pt x="12353" y="1865"/>
                  </a:cubicBezTo>
                  <a:cubicBezTo>
                    <a:pt x="13769" y="3300"/>
                    <a:pt x="14547" y="5243"/>
                    <a:pt x="14498" y="7260"/>
                  </a:cubicBezTo>
                  <a:cubicBezTo>
                    <a:pt x="14523" y="9197"/>
                    <a:pt x="13744" y="11060"/>
                    <a:pt x="12353" y="12409"/>
                  </a:cubicBezTo>
                  <a:cubicBezTo>
                    <a:pt x="10924" y="13825"/>
                    <a:pt x="8969" y="14579"/>
                    <a:pt x="6958" y="14493"/>
                  </a:cubicBezTo>
                  <a:cubicBezTo>
                    <a:pt x="3029" y="14530"/>
                    <a:pt x="-177" y="11373"/>
                    <a:pt x="-214" y="7444"/>
                  </a:cubicBezTo>
                  <a:cubicBezTo>
                    <a:pt x="-214" y="7382"/>
                    <a:pt x="-214" y="7321"/>
                    <a:pt x="-214" y="7260"/>
                  </a:cubicBezTo>
                  <a:close/>
                  <a:moveTo>
                    <a:pt x="-214" y="37604"/>
                  </a:moveTo>
                  <a:cubicBezTo>
                    <a:pt x="-416" y="35422"/>
                    <a:pt x="479" y="33282"/>
                    <a:pt x="2177" y="31903"/>
                  </a:cubicBezTo>
                  <a:cubicBezTo>
                    <a:pt x="3654" y="30714"/>
                    <a:pt x="5493" y="30064"/>
                    <a:pt x="7387" y="30064"/>
                  </a:cubicBezTo>
                  <a:cubicBezTo>
                    <a:pt x="9300" y="30070"/>
                    <a:pt x="11157" y="30714"/>
                    <a:pt x="12659" y="31903"/>
                  </a:cubicBezTo>
                  <a:cubicBezTo>
                    <a:pt x="14357" y="33282"/>
                    <a:pt x="15252" y="35422"/>
                    <a:pt x="15050" y="37604"/>
                  </a:cubicBezTo>
                  <a:cubicBezTo>
                    <a:pt x="15050" y="46615"/>
                    <a:pt x="15050" y="55075"/>
                    <a:pt x="15050" y="63105"/>
                  </a:cubicBezTo>
                  <a:cubicBezTo>
                    <a:pt x="15050" y="71136"/>
                    <a:pt x="15050" y="78982"/>
                    <a:pt x="15479" y="86829"/>
                  </a:cubicBezTo>
                  <a:cubicBezTo>
                    <a:pt x="15908" y="94675"/>
                    <a:pt x="15847" y="102522"/>
                    <a:pt x="15908" y="110491"/>
                  </a:cubicBezTo>
                  <a:cubicBezTo>
                    <a:pt x="15969" y="118460"/>
                    <a:pt x="15908" y="126981"/>
                    <a:pt x="15908" y="135992"/>
                  </a:cubicBezTo>
                  <a:cubicBezTo>
                    <a:pt x="16031" y="137948"/>
                    <a:pt x="15123" y="139830"/>
                    <a:pt x="13518" y="140958"/>
                  </a:cubicBezTo>
                  <a:cubicBezTo>
                    <a:pt x="11936" y="142055"/>
                    <a:pt x="10048" y="142631"/>
                    <a:pt x="8123" y="142613"/>
                  </a:cubicBezTo>
                  <a:cubicBezTo>
                    <a:pt x="6198" y="142637"/>
                    <a:pt x="4310" y="142061"/>
                    <a:pt x="2728" y="140958"/>
                  </a:cubicBezTo>
                  <a:cubicBezTo>
                    <a:pt x="1080" y="139860"/>
                    <a:pt x="142" y="137966"/>
                    <a:pt x="276" y="135992"/>
                  </a:cubicBezTo>
                  <a:cubicBezTo>
                    <a:pt x="276" y="126981"/>
                    <a:pt x="276" y="118521"/>
                    <a:pt x="276" y="110491"/>
                  </a:cubicBezTo>
                  <a:cubicBezTo>
                    <a:pt x="276" y="102461"/>
                    <a:pt x="276" y="94614"/>
                    <a:pt x="-30" y="86829"/>
                  </a:cubicBezTo>
                  <a:cubicBezTo>
                    <a:pt x="-337" y="79043"/>
                    <a:pt x="-30" y="71074"/>
                    <a:pt x="-30" y="63105"/>
                  </a:cubicBezTo>
                  <a:cubicBezTo>
                    <a:pt x="-30" y="55136"/>
                    <a:pt x="-214" y="46615"/>
                    <a:pt x="-214" y="37604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1" name="Forme libre : forme 110">
              <a:extLst>
                <a:ext uri="{FF2B5EF4-FFF2-40B4-BE49-F238E27FC236}">
                  <a16:creationId xmlns:a16="http://schemas.microsoft.com/office/drawing/2014/main" id="{9BF46F73-A6AD-432B-9961-2B295730D01F}"/>
                </a:ext>
              </a:extLst>
            </p:cNvPr>
            <p:cNvSpPr/>
            <p:nvPr/>
          </p:nvSpPr>
          <p:spPr>
            <a:xfrm>
              <a:off x="3257541" y="2690955"/>
              <a:ext cx="80233" cy="108246"/>
            </a:xfrm>
            <a:custGeom>
              <a:avLst/>
              <a:gdLst>
                <a:gd name="connsiteX0" fmla="*/ 12721 w 80233"/>
                <a:gd name="connsiteY0" fmla="*/ 83978 h 108246"/>
                <a:gd name="connsiteX1" fmla="*/ 25900 w 80233"/>
                <a:gd name="connsiteY1" fmla="*/ 91028 h 108246"/>
                <a:gd name="connsiteX2" fmla="*/ 43310 w 80233"/>
                <a:gd name="connsiteY2" fmla="*/ 93296 h 108246"/>
                <a:gd name="connsiteX3" fmla="*/ 58635 w 80233"/>
                <a:gd name="connsiteY3" fmla="*/ 89679 h 108246"/>
                <a:gd name="connsiteX4" fmla="*/ 65011 w 80233"/>
                <a:gd name="connsiteY4" fmla="*/ 79013 h 108246"/>
                <a:gd name="connsiteX5" fmla="*/ 60658 w 80233"/>
                <a:gd name="connsiteY5" fmla="*/ 68837 h 108246"/>
                <a:gd name="connsiteX6" fmla="*/ 49747 w 80233"/>
                <a:gd name="connsiteY6" fmla="*/ 62707 h 108246"/>
                <a:gd name="connsiteX7" fmla="*/ 35341 w 80233"/>
                <a:gd name="connsiteY7" fmla="*/ 58845 h 108246"/>
                <a:gd name="connsiteX8" fmla="*/ 20751 w 80233"/>
                <a:gd name="connsiteY8" fmla="*/ 54492 h 108246"/>
                <a:gd name="connsiteX9" fmla="*/ 9043 w 80233"/>
                <a:gd name="connsiteY9" fmla="*/ 47259 h 108246"/>
                <a:gd name="connsiteX10" fmla="*/ 3525 w 80233"/>
                <a:gd name="connsiteY10" fmla="*/ 34692 h 108246"/>
                <a:gd name="connsiteX11" fmla="*/ 5916 w 80233"/>
                <a:gd name="connsiteY11" fmla="*/ 19980 h 108246"/>
                <a:gd name="connsiteX12" fmla="*/ 14192 w 80233"/>
                <a:gd name="connsiteY12" fmla="*/ 9314 h 108246"/>
                <a:gd name="connsiteX13" fmla="*/ 26452 w 80233"/>
                <a:gd name="connsiteY13" fmla="*/ 2693 h 108246"/>
                <a:gd name="connsiteX14" fmla="*/ 40429 w 80233"/>
                <a:gd name="connsiteY14" fmla="*/ -127 h 108246"/>
                <a:gd name="connsiteX15" fmla="*/ 59616 w 80233"/>
                <a:gd name="connsiteY15" fmla="*/ 3306 h 108246"/>
                <a:gd name="connsiteX16" fmla="*/ 73409 w 80233"/>
                <a:gd name="connsiteY16" fmla="*/ 14279 h 108246"/>
                <a:gd name="connsiteX17" fmla="*/ 74635 w 80233"/>
                <a:gd name="connsiteY17" fmla="*/ 19490 h 108246"/>
                <a:gd name="connsiteX18" fmla="*/ 72060 w 80233"/>
                <a:gd name="connsiteY18" fmla="*/ 23535 h 108246"/>
                <a:gd name="connsiteX19" fmla="*/ 67463 w 80233"/>
                <a:gd name="connsiteY19" fmla="*/ 24761 h 108246"/>
                <a:gd name="connsiteX20" fmla="*/ 62313 w 80233"/>
                <a:gd name="connsiteY20" fmla="*/ 21758 h 108246"/>
                <a:gd name="connsiteX21" fmla="*/ 52138 w 80233"/>
                <a:gd name="connsiteY21" fmla="*/ 15321 h 108246"/>
                <a:gd name="connsiteX22" fmla="*/ 39203 w 80233"/>
                <a:gd name="connsiteY22" fmla="*/ 13666 h 108246"/>
                <a:gd name="connsiteX23" fmla="*/ 24552 w 80233"/>
                <a:gd name="connsiteY23" fmla="*/ 18938 h 108246"/>
                <a:gd name="connsiteX24" fmla="*/ 18422 w 80233"/>
                <a:gd name="connsiteY24" fmla="*/ 31198 h 108246"/>
                <a:gd name="connsiteX25" fmla="*/ 23080 w 80233"/>
                <a:gd name="connsiteY25" fmla="*/ 38861 h 108246"/>
                <a:gd name="connsiteX26" fmla="*/ 34851 w 80233"/>
                <a:gd name="connsiteY26" fmla="*/ 43520 h 108246"/>
                <a:gd name="connsiteX27" fmla="*/ 49930 w 80233"/>
                <a:gd name="connsiteY27" fmla="*/ 47688 h 108246"/>
                <a:gd name="connsiteX28" fmla="*/ 64704 w 80233"/>
                <a:gd name="connsiteY28" fmla="*/ 53818 h 108246"/>
                <a:gd name="connsiteX29" fmla="*/ 75861 w 80233"/>
                <a:gd name="connsiteY29" fmla="*/ 63688 h 108246"/>
                <a:gd name="connsiteX30" fmla="*/ 79907 w 80233"/>
                <a:gd name="connsiteY30" fmla="*/ 80055 h 108246"/>
                <a:gd name="connsiteX31" fmla="*/ 74941 w 80233"/>
                <a:gd name="connsiteY31" fmla="*/ 93848 h 108246"/>
                <a:gd name="connsiteX32" fmla="*/ 63172 w 80233"/>
                <a:gd name="connsiteY32" fmla="*/ 102859 h 108246"/>
                <a:gd name="connsiteX33" fmla="*/ 47356 w 80233"/>
                <a:gd name="connsiteY33" fmla="*/ 107334 h 108246"/>
                <a:gd name="connsiteX34" fmla="*/ 30069 w 80233"/>
                <a:gd name="connsiteY34" fmla="*/ 107641 h 108246"/>
                <a:gd name="connsiteX35" fmla="*/ 14069 w 80233"/>
                <a:gd name="connsiteY35" fmla="*/ 103901 h 108246"/>
                <a:gd name="connsiteX36" fmla="*/ 2177 w 80233"/>
                <a:gd name="connsiteY36" fmla="*/ 96239 h 108246"/>
                <a:gd name="connsiteX37" fmla="*/ -214 w 80233"/>
                <a:gd name="connsiteY37" fmla="*/ 90108 h 108246"/>
                <a:gd name="connsiteX38" fmla="*/ 2054 w 80233"/>
                <a:gd name="connsiteY38" fmla="*/ 84591 h 108246"/>
                <a:gd name="connsiteX39" fmla="*/ 7020 w 80233"/>
                <a:gd name="connsiteY39" fmla="*/ 81894 h 108246"/>
                <a:gd name="connsiteX40" fmla="*/ 12721 w 80233"/>
                <a:gd name="connsiteY40" fmla="*/ 83978 h 10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233" h="108246">
                  <a:moveTo>
                    <a:pt x="12721" y="83978"/>
                  </a:moveTo>
                  <a:cubicBezTo>
                    <a:pt x="16442" y="87411"/>
                    <a:pt x="20978" y="89839"/>
                    <a:pt x="25900" y="91028"/>
                  </a:cubicBezTo>
                  <a:cubicBezTo>
                    <a:pt x="31546" y="92708"/>
                    <a:pt x="37425" y="93474"/>
                    <a:pt x="43310" y="93296"/>
                  </a:cubicBezTo>
                  <a:cubicBezTo>
                    <a:pt x="48619" y="93223"/>
                    <a:pt x="53854" y="91990"/>
                    <a:pt x="58635" y="89679"/>
                  </a:cubicBezTo>
                  <a:cubicBezTo>
                    <a:pt x="62761" y="87785"/>
                    <a:pt x="65299" y="83543"/>
                    <a:pt x="65011" y="79013"/>
                  </a:cubicBezTo>
                  <a:cubicBezTo>
                    <a:pt x="65262" y="75120"/>
                    <a:pt x="63643" y="71344"/>
                    <a:pt x="60658" y="68837"/>
                  </a:cubicBezTo>
                  <a:cubicBezTo>
                    <a:pt x="57415" y="66164"/>
                    <a:pt x="53719" y="64086"/>
                    <a:pt x="49747" y="62707"/>
                  </a:cubicBezTo>
                  <a:cubicBezTo>
                    <a:pt x="45020" y="61150"/>
                    <a:pt x="40214" y="59863"/>
                    <a:pt x="35341" y="58845"/>
                  </a:cubicBezTo>
                  <a:cubicBezTo>
                    <a:pt x="30363" y="57803"/>
                    <a:pt x="25484" y="56344"/>
                    <a:pt x="20751" y="54492"/>
                  </a:cubicBezTo>
                  <a:cubicBezTo>
                    <a:pt x="16454" y="52782"/>
                    <a:pt x="12494" y="50336"/>
                    <a:pt x="9043" y="47259"/>
                  </a:cubicBezTo>
                  <a:cubicBezTo>
                    <a:pt x="5653" y="43937"/>
                    <a:pt x="3673" y="39437"/>
                    <a:pt x="3525" y="34692"/>
                  </a:cubicBezTo>
                  <a:cubicBezTo>
                    <a:pt x="2992" y="29666"/>
                    <a:pt x="3820" y="24584"/>
                    <a:pt x="5916" y="19980"/>
                  </a:cubicBezTo>
                  <a:cubicBezTo>
                    <a:pt x="7847" y="15854"/>
                    <a:pt x="10673" y="12207"/>
                    <a:pt x="14192" y="9314"/>
                  </a:cubicBezTo>
                  <a:cubicBezTo>
                    <a:pt x="17833" y="6365"/>
                    <a:pt x="21989" y="4121"/>
                    <a:pt x="26452" y="2693"/>
                  </a:cubicBezTo>
                  <a:cubicBezTo>
                    <a:pt x="30982" y="1203"/>
                    <a:pt x="35672" y="259"/>
                    <a:pt x="40429" y="-127"/>
                  </a:cubicBezTo>
                  <a:cubicBezTo>
                    <a:pt x="47013" y="-581"/>
                    <a:pt x="53602" y="597"/>
                    <a:pt x="59616" y="3306"/>
                  </a:cubicBezTo>
                  <a:cubicBezTo>
                    <a:pt x="65139" y="5623"/>
                    <a:pt x="69909" y="9418"/>
                    <a:pt x="73409" y="14279"/>
                  </a:cubicBezTo>
                  <a:cubicBezTo>
                    <a:pt x="74543" y="15762"/>
                    <a:pt x="74984" y="17657"/>
                    <a:pt x="74635" y="19490"/>
                  </a:cubicBezTo>
                  <a:cubicBezTo>
                    <a:pt x="74304" y="21108"/>
                    <a:pt x="73385" y="22548"/>
                    <a:pt x="72060" y="23535"/>
                  </a:cubicBezTo>
                  <a:cubicBezTo>
                    <a:pt x="70755" y="24547"/>
                    <a:pt x="69099" y="24988"/>
                    <a:pt x="67463" y="24761"/>
                  </a:cubicBezTo>
                  <a:cubicBezTo>
                    <a:pt x="65427" y="24449"/>
                    <a:pt x="63588" y="23376"/>
                    <a:pt x="62313" y="21758"/>
                  </a:cubicBezTo>
                  <a:cubicBezTo>
                    <a:pt x="59512" y="18803"/>
                    <a:pt x="56012" y="16590"/>
                    <a:pt x="52138" y="15321"/>
                  </a:cubicBezTo>
                  <a:cubicBezTo>
                    <a:pt x="48006" y="13801"/>
                    <a:pt x="43586" y="13237"/>
                    <a:pt x="39203" y="13666"/>
                  </a:cubicBezTo>
                  <a:cubicBezTo>
                    <a:pt x="33949" y="14132"/>
                    <a:pt x="28898" y="15946"/>
                    <a:pt x="24552" y="18938"/>
                  </a:cubicBezTo>
                  <a:cubicBezTo>
                    <a:pt x="20353" y="21537"/>
                    <a:pt x="17980" y="26282"/>
                    <a:pt x="18422" y="31198"/>
                  </a:cubicBezTo>
                  <a:cubicBezTo>
                    <a:pt x="18336" y="34447"/>
                    <a:pt x="20156" y="37445"/>
                    <a:pt x="23080" y="38861"/>
                  </a:cubicBezTo>
                  <a:cubicBezTo>
                    <a:pt x="26844" y="40792"/>
                    <a:pt x="30786" y="42355"/>
                    <a:pt x="34851" y="43520"/>
                  </a:cubicBezTo>
                  <a:cubicBezTo>
                    <a:pt x="39570" y="44868"/>
                    <a:pt x="44597" y="46278"/>
                    <a:pt x="49930" y="47688"/>
                  </a:cubicBezTo>
                  <a:cubicBezTo>
                    <a:pt x="55086" y="49116"/>
                    <a:pt x="60051" y="51176"/>
                    <a:pt x="64704" y="53818"/>
                  </a:cubicBezTo>
                  <a:cubicBezTo>
                    <a:pt x="69124" y="56221"/>
                    <a:pt x="72937" y="59599"/>
                    <a:pt x="75861" y="63688"/>
                  </a:cubicBezTo>
                  <a:cubicBezTo>
                    <a:pt x="78944" y="68561"/>
                    <a:pt x="80367" y="74305"/>
                    <a:pt x="79907" y="80055"/>
                  </a:cubicBezTo>
                  <a:cubicBezTo>
                    <a:pt x="79858" y="85082"/>
                    <a:pt x="78104" y="89943"/>
                    <a:pt x="74941" y="93848"/>
                  </a:cubicBezTo>
                  <a:cubicBezTo>
                    <a:pt x="71748" y="97704"/>
                    <a:pt x="67726" y="100781"/>
                    <a:pt x="63172" y="102859"/>
                  </a:cubicBezTo>
                  <a:cubicBezTo>
                    <a:pt x="58157" y="105140"/>
                    <a:pt x="52824" y="106648"/>
                    <a:pt x="47356" y="107334"/>
                  </a:cubicBezTo>
                  <a:cubicBezTo>
                    <a:pt x="41624" y="108137"/>
                    <a:pt x="35819" y="108241"/>
                    <a:pt x="30069" y="107641"/>
                  </a:cubicBezTo>
                  <a:cubicBezTo>
                    <a:pt x="24595" y="107089"/>
                    <a:pt x="19219" y="105832"/>
                    <a:pt x="14069" y="103901"/>
                  </a:cubicBezTo>
                  <a:cubicBezTo>
                    <a:pt x="9582" y="102271"/>
                    <a:pt x="5518" y="99647"/>
                    <a:pt x="2177" y="96239"/>
                  </a:cubicBezTo>
                  <a:cubicBezTo>
                    <a:pt x="467" y="94682"/>
                    <a:pt x="-416" y="92413"/>
                    <a:pt x="-214" y="90108"/>
                  </a:cubicBezTo>
                  <a:cubicBezTo>
                    <a:pt x="-79" y="88073"/>
                    <a:pt x="718" y="86136"/>
                    <a:pt x="2054" y="84591"/>
                  </a:cubicBezTo>
                  <a:cubicBezTo>
                    <a:pt x="3293" y="83077"/>
                    <a:pt x="5077" y="82109"/>
                    <a:pt x="7020" y="81894"/>
                  </a:cubicBezTo>
                  <a:cubicBezTo>
                    <a:pt x="9141" y="81667"/>
                    <a:pt x="11249" y="82434"/>
                    <a:pt x="12721" y="83978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2" name="Forme libre : forme 111">
              <a:extLst>
                <a:ext uri="{FF2B5EF4-FFF2-40B4-BE49-F238E27FC236}">
                  <a16:creationId xmlns:a16="http://schemas.microsoft.com/office/drawing/2014/main" id="{C5BDD4B7-D49E-4565-BE6D-1AE2F8F1FE5E}"/>
                </a:ext>
              </a:extLst>
            </p:cNvPr>
            <p:cNvSpPr/>
            <p:nvPr/>
          </p:nvSpPr>
          <p:spPr>
            <a:xfrm>
              <a:off x="3445323" y="2687860"/>
              <a:ext cx="62729" cy="111140"/>
            </a:xfrm>
            <a:custGeom>
              <a:avLst/>
              <a:gdLst>
                <a:gd name="connsiteX0" fmla="*/ 138 w 62729"/>
                <a:gd name="connsiteY0" fmla="*/ 7259 h 111140"/>
                <a:gd name="connsiteX1" fmla="*/ 2345 w 62729"/>
                <a:gd name="connsiteY1" fmla="*/ 1557 h 111140"/>
                <a:gd name="connsiteX2" fmla="*/ 12337 w 62729"/>
                <a:gd name="connsiteY2" fmla="*/ 1557 h 111140"/>
                <a:gd name="connsiteX3" fmla="*/ 14544 w 62729"/>
                <a:gd name="connsiteY3" fmla="*/ 7259 h 111140"/>
                <a:gd name="connsiteX4" fmla="*/ 14544 w 62729"/>
                <a:gd name="connsiteY4" fmla="*/ 21112 h 111140"/>
                <a:gd name="connsiteX5" fmla="*/ 25517 w 62729"/>
                <a:gd name="connsiteY5" fmla="*/ 14063 h 111140"/>
                <a:gd name="connsiteX6" fmla="*/ 37777 w 62729"/>
                <a:gd name="connsiteY6" fmla="*/ 11488 h 111140"/>
                <a:gd name="connsiteX7" fmla="*/ 50037 w 62729"/>
                <a:gd name="connsiteY7" fmla="*/ 14492 h 111140"/>
                <a:gd name="connsiteX8" fmla="*/ 60703 w 62729"/>
                <a:gd name="connsiteY8" fmla="*/ 23810 h 111140"/>
                <a:gd name="connsiteX9" fmla="*/ 62481 w 62729"/>
                <a:gd name="connsiteY9" fmla="*/ 29940 h 111140"/>
                <a:gd name="connsiteX10" fmla="*/ 60397 w 62729"/>
                <a:gd name="connsiteY10" fmla="*/ 34599 h 111140"/>
                <a:gd name="connsiteX11" fmla="*/ 55738 w 62729"/>
                <a:gd name="connsiteY11" fmla="*/ 35947 h 111140"/>
                <a:gd name="connsiteX12" fmla="*/ 50160 w 62729"/>
                <a:gd name="connsiteY12" fmla="*/ 32392 h 111140"/>
                <a:gd name="connsiteX13" fmla="*/ 34283 w 62729"/>
                <a:gd name="connsiteY13" fmla="*/ 25036 h 111140"/>
                <a:gd name="connsiteX14" fmla="*/ 19264 w 62729"/>
                <a:gd name="connsiteY14" fmla="*/ 36561 h 111140"/>
                <a:gd name="connsiteX15" fmla="*/ 15831 w 62729"/>
                <a:gd name="connsiteY15" fmla="*/ 48821 h 111140"/>
                <a:gd name="connsiteX16" fmla="*/ 14482 w 62729"/>
                <a:gd name="connsiteY16" fmla="*/ 63533 h 111140"/>
                <a:gd name="connsiteX17" fmla="*/ 14482 w 62729"/>
                <a:gd name="connsiteY17" fmla="*/ 104605 h 111140"/>
                <a:gd name="connsiteX18" fmla="*/ 12092 w 62729"/>
                <a:gd name="connsiteY18" fmla="*/ 109448 h 111140"/>
                <a:gd name="connsiteX19" fmla="*/ 7126 w 62729"/>
                <a:gd name="connsiteY19" fmla="*/ 110919 h 111140"/>
                <a:gd name="connsiteX20" fmla="*/ 2099 w 62729"/>
                <a:gd name="connsiteY20" fmla="*/ 109448 h 111140"/>
                <a:gd name="connsiteX21" fmla="*/ -230 w 62729"/>
                <a:gd name="connsiteY21" fmla="*/ 104605 h 111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2729" h="111140">
                  <a:moveTo>
                    <a:pt x="138" y="7259"/>
                  </a:moveTo>
                  <a:cubicBezTo>
                    <a:pt x="-40" y="5119"/>
                    <a:pt x="775" y="3016"/>
                    <a:pt x="2345" y="1557"/>
                  </a:cubicBezTo>
                  <a:cubicBezTo>
                    <a:pt x="5250" y="-815"/>
                    <a:pt x="9425" y="-815"/>
                    <a:pt x="12337" y="1557"/>
                  </a:cubicBezTo>
                  <a:cubicBezTo>
                    <a:pt x="13906" y="3016"/>
                    <a:pt x="14722" y="5119"/>
                    <a:pt x="14544" y="7259"/>
                  </a:cubicBezTo>
                  <a:lnTo>
                    <a:pt x="14544" y="21112"/>
                  </a:lnTo>
                  <a:cubicBezTo>
                    <a:pt x="17725" y="18097"/>
                    <a:pt x="21452" y="15706"/>
                    <a:pt x="25517" y="14063"/>
                  </a:cubicBezTo>
                  <a:cubicBezTo>
                    <a:pt x="29391" y="12402"/>
                    <a:pt x="33559" y="11525"/>
                    <a:pt x="37777" y="11488"/>
                  </a:cubicBezTo>
                  <a:cubicBezTo>
                    <a:pt x="42037" y="11544"/>
                    <a:pt x="46230" y="12567"/>
                    <a:pt x="50037" y="14492"/>
                  </a:cubicBezTo>
                  <a:cubicBezTo>
                    <a:pt x="54322" y="16650"/>
                    <a:pt x="57988" y="19856"/>
                    <a:pt x="60703" y="23810"/>
                  </a:cubicBezTo>
                  <a:cubicBezTo>
                    <a:pt x="61935" y="25612"/>
                    <a:pt x="62555" y="27758"/>
                    <a:pt x="62481" y="29940"/>
                  </a:cubicBezTo>
                  <a:cubicBezTo>
                    <a:pt x="62395" y="31699"/>
                    <a:pt x="61647" y="33361"/>
                    <a:pt x="60397" y="34599"/>
                  </a:cubicBezTo>
                  <a:cubicBezTo>
                    <a:pt x="59128" y="35733"/>
                    <a:pt x="57418" y="36229"/>
                    <a:pt x="55738" y="35947"/>
                  </a:cubicBezTo>
                  <a:cubicBezTo>
                    <a:pt x="53476" y="35555"/>
                    <a:pt x="51472" y="34274"/>
                    <a:pt x="50160" y="32392"/>
                  </a:cubicBezTo>
                  <a:cubicBezTo>
                    <a:pt x="46666" y="27157"/>
                    <a:pt x="40535" y="24319"/>
                    <a:pt x="34283" y="25036"/>
                  </a:cubicBezTo>
                  <a:cubicBezTo>
                    <a:pt x="27631" y="26047"/>
                    <a:pt x="21961" y="30400"/>
                    <a:pt x="19264" y="36561"/>
                  </a:cubicBezTo>
                  <a:cubicBezTo>
                    <a:pt x="17523" y="40453"/>
                    <a:pt x="16364" y="44585"/>
                    <a:pt x="15831" y="48821"/>
                  </a:cubicBezTo>
                  <a:cubicBezTo>
                    <a:pt x="15077" y="53694"/>
                    <a:pt x="14629" y="58604"/>
                    <a:pt x="14482" y="63533"/>
                  </a:cubicBezTo>
                  <a:lnTo>
                    <a:pt x="14482" y="104605"/>
                  </a:lnTo>
                  <a:cubicBezTo>
                    <a:pt x="14623" y="106536"/>
                    <a:pt x="13710" y="108387"/>
                    <a:pt x="12092" y="109448"/>
                  </a:cubicBezTo>
                  <a:cubicBezTo>
                    <a:pt x="10614" y="110404"/>
                    <a:pt x="8885" y="110913"/>
                    <a:pt x="7126" y="110919"/>
                  </a:cubicBezTo>
                  <a:cubicBezTo>
                    <a:pt x="5342" y="110913"/>
                    <a:pt x="3601" y="110404"/>
                    <a:pt x="2099" y="109448"/>
                  </a:cubicBezTo>
                  <a:cubicBezTo>
                    <a:pt x="524" y="108357"/>
                    <a:pt x="-359" y="106517"/>
                    <a:pt x="-230" y="104605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3" name="Forme libre : forme 112">
              <a:extLst>
                <a:ext uri="{FF2B5EF4-FFF2-40B4-BE49-F238E27FC236}">
                  <a16:creationId xmlns:a16="http://schemas.microsoft.com/office/drawing/2014/main" id="{74B6D67C-082B-465F-8687-33F3597133FF}"/>
                </a:ext>
              </a:extLst>
            </p:cNvPr>
            <p:cNvSpPr/>
            <p:nvPr/>
          </p:nvSpPr>
          <p:spPr>
            <a:xfrm>
              <a:off x="3529961" y="2659354"/>
              <a:ext cx="16302" cy="142835"/>
            </a:xfrm>
            <a:custGeom>
              <a:avLst/>
              <a:gdLst>
                <a:gd name="connsiteX0" fmla="*/ -212 w 16302"/>
                <a:gd name="connsiteY0" fmla="*/ 7260 h 142835"/>
                <a:gd name="connsiteX1" fmla="*/ 1934 w 16302"/>
                <a:gd name="connsiteY1" fmla="*/ 1865 h 142835"/>
                <a:gd name="connsiteX2" fmla="*/ 7022 w 16302"/>
                <a:gd name="connsiteY2" fmla="*/ -219 h 142835"/>
                <a:gd name="connsiteX3" fmla="*/ 12416 w 16302"/>
                <a:gd name="connsiteY3" fmla="*/ 1865 h 142835"/>
                <a:gd name="connsiteX4" fmla="*/ 14501 w 16302"/>
                <a:gd name="connsiteY4" fmla="*/ 7260 h 142835"/>
                <a:gd name="connsiteX5" fmla="*/ 12416 w 16302"/>
                <a:gd name="connsiteY5" fmla="*/ 12409 h 142835"/>
                <a:gd name="connsiteX6" fmla="*/ 7022 w 16302"/>
                <a:gd name="connsiteY6" fmla="*/ 14493 h 142835"/>
                <a:gd name="connsiteX7" fmla="*/ 1934 w 16302"/>
                <a:gd name="connsiteY7" fmla="*/ 12409 h 142835"/>
                <a:gd name="connsiteX8" fmla="*/ -212 w 16302"/>
                <a:gd name="connsiteY8" fmla="*/ 7260 h 142835"/>
                <a:gd name="connsiteX9" fmla="*/ -212 w 16302"/>
                <a:gd name="connsiteY9" fmla="*/ 37604 h 142835"/>
                <a:gd name="connsiteX10" fmla="*/ 2240 w 16302"/>
                <a:gd name="connsiteY10" fmla="*/ 31903 h 142835"/>
                <a:gd name="connsiteX11" fmla="*/ 7451 w 16302"/>
                <a:gd name="connsiteY11" fmla="*/ 30064 h 142835"/>
                <a:gd name="connsiteX12" fmla="*/ 12723 w 16302"/>
                <a:gd name="connsiteY12" fmla="*/ 31903 h 142835"/>
                <a:gd name="connsiteX13" fmla="*/ 15113 w 16302"/>
                <a:gd name="connsiteY13" fmla="*/ 37604 h 142835"/>
                <a:gd name="connsiteX14" fmla="*/ 15113 w 16302"/>
                <a:gd name="connsiteY14" fmla="*/ 63105 h 142835"/>
                <a:gd name="connsiteX15" fmla="*/ 15604 w 16302"/>
                <a:gd name="connsiteY15" fmla="*/ 86829 h 142835"/>
                <a:gd name="connsiteX16" fmla="*/ 16033 w 16302"/>
                <a:gd name="connsiteY16" fmla="*/ 110491 h 142835"/>
                <a:gd name="connsiteX17" fmla="*/ 16033 w 16302"/>
                <a:gd name="connsiteY17" fmla="*/ 135992 h 142835"/>
                <a:gd name="connsiteX18" fmla="*/ 13581 w 16302"/>
                <a:gd name="connsiteY18" fmla="*/ 140958 h 142835"/>
                <a:gd name="connsiteX19" fmla="*/ 8186 w 16302"/>
                <a:gd name="connsiteY19" fmla="*/ 142613 h 142835"/>
                <a:gd name="connsiteX20" fmla="*/ 2792 w 16302"/>
                <a:gd name="connsiteY20" fmla="*/ 140958 h 142835"/>
                <a:gd name="connsiteX21" fmla="*/ 401 w 16302"/>
                <a:gd name="connsiteY21" fmla="*/ 135992 h 142835"/>
                <a:gd name="connsiteX22" fmla="*/ 401 w 16302"/>
                <a:gd name="connsiteY22" fmla="*/ 110491 h 142835"/>
                <a:gd name="connsiteX23" fmla="*/ 401 w 16302"/>
                <a:gd name="connsiteY23" fmla="*/ 86829 h 142835"/>
                <a:gd name="connsiteX24" fmla="*/ 401 w 16302"/>
                <a:gd name="connsiteY24" fmla="*/ 63105 h 142835"/>
                <a:gd name="connsiteX25" fmla="*/ -212 w 16302"/>
                <a:gd name="connsiteY25" fmla="*/ 37604 h 142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302" h="142835">
                  <a:moveTo>
                    <a:pt x="-212" y="7260"/>
                  </a:moveTo>
                  <a:cubicBezTo>
                    <a:pt x="-261" y="5243"/>
                    <a:pt x="518" y="3300"/>
                    <a:pt x="1934" y="1865"/>
                  </a:cubicBezTo>
                  <a:cubicBezTo>
                    <a:pt x="3276" y="504"/>
                    <a:pt x="5109" y="-250"/>
                    <a:pt x="7022" y="-219"/>
                  </a:cubicBezTo>
                  <a:cubicBezTo>
                    <a:pt x="9026" y="-274"/>
                    <a:pt x="10970" y="474"/>
                    <a:pt x="12416" y="1865"/>
                  </a:cubicBezTo>
                  <a:cubicBezTo>
                    <a:pt x="13820" y="3306"/>
                    <a:pt x="14574" y="5255"/>
                    <a:pt x="14501" y="7260"/>
                  </a:cubicBezTo>
                  <a:cubicBezTo>
                    <a:pt x="14550" y="9191"/>
                    <a:pt x="13796" y="11054"/>
                    <a:pt x="12416" y="12409"/>
                  </a:cubicBezTo>
                  <a:cubicBezTo>
                    <a:pt x="10988" y="13825"/>
                    <a:pt x="9032" y="14579"/>
                    <a:pt x="7022" y="14493"/>
                  </a:cubicBezTo>
                  <a:cubicBezTo>
                    <a:pt x="5109" y="14554"/>
                    <a:pt x="3258" y="13794"/>
                    <a:pt x="1934" y="12409"/>
                  </a:cubicBezTo>
                  <a:cubicBezTo>
                    <a:pt x="542" y="11060"/>
                    <a:pt x="-236" y="9197"/>
                    <a:pt x="-212" y="7260"/>
                  </a:cubicBezTo>
                  <a:close/>
                  <a:moveTo>
                    <a:pt x="-212" y="37604"/>
                  </a:moveTo>
                  <a:cubicBezTo>
                    <a:pt x="-426" y="35409"/>
                    <a:pt x="499" y="33258"/>
                    <a:pt x="2240" y="31903"/>
                  </a:cubicBezTo>
                  <a:cubicBezTo>
                    <a:pt x="3717" y="30714"/>
                    <a:pt x="5557" y="30064"/>
                    <a:pt x="7451" y="30064"/>
                  </a:cubicBezTo>
                  <a:cubicBezTo>
                    <a:pt x="9363" y="30070"/>
                    <a:pt x="11221" y="30714"/>
                    <a:pt x="12723" y="31903"/>
                  </a:cubicBezTo>
                  <a:cubicBezTo>
                    <a:pt x="14421" y="33282"/>
                    <a:pt x="15316" y="35422"/>
                    <a:pt x="15113" y="37604"/>
                  </a:cubicBezTo>
                  <a:cubicBezTo>
                    <a:pt x="15113" y="46615"/>
                    <a:pt x="15113" y="55075"/>
                    <a:pt x="15113" y="63105"/>
                  </a:cubicBezTo>
                  <a:cubicBezTo>
                    <a:pt x="15113" y="71136"/>
                    <a:pt x="15113" y="78982"/>
                    <a:pt x="15604" y="86829"/>
                  </a:cubicBezTo>
                  <a:cubicBezTo>
                    <a:pt x="16094" y="94675"/>
                    <a:pt x="15972" y="102522"/>
                    <a:pt x="16033" y="110491"/>
                  </a:cubicBezTo>
                  <a:cubicBezTo>
                    <a:pt x="16094" y="118460"/>
                    <a:pt x="16033" y="126981"/>
                    <a:pt x="16033" y="135992"/>
                  </a:cubicBezTo>
                  <a:cubicBezTo>
                    <a:pt x="16168" y="137966"/>
                    <a:pt x="15230" y="139860"/>
                    <a:pt x="13581" y="140958"/>
                  </a:cubicBezTo>
                  <a:cubicBezTo>
                    <a:pt x="11999" y="142061"/>
                    <a:pt x="10111" y="142637"/>
                    <a:pt x="8186" y="142613"/>
                  </a:cubicBezTo>
                  <a:cubicBezTo>
                    <a:pt x="6262" y="142631"/>
                    <a:pt x="4373" y="142055"/>
                    <a:pt x="2792" y="140958"/>
                  </a:cubicBezTo>
                  <a:cubicBezTo>
                    <a:pt x="1186" y="139830"/>
                    <a:pt x="279" y="137948"/>
                    <a:pt x="401" y="135992"/>
                  </a:cubicBezTo>
                  <a:cubicBezTo>
                    <a:pt x="401" y="126981"/>
                    <a:pt x="401" y="118521"/>
                    <a:pt x="401" y="110491"/>
                  </a:cubicBezTo>
                  <a:cubicBezTo>
                    <a:pt x="401" y="102461"/>
                    <a:pt x="401" y="94614"/>
                    <a:pt x="401" y="86829"/>
                  </a:cubicBezTo>
                  <a:cubicBezTo>
                    <a:pt x="401" y="79043"/>
                    <a:pt x="401" y="71074"/>
                    <a:pt x="401" y="63105"/>
                  </a:cubicBezTo>
                  <a:cubicBezTo>
                    <a:pt x="401" y="55136"/>
                    <a:pt x="-212" y="46615"/>
                    <a:pt x="-212" y="37604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4" name="Forme libre : forme 113">
              <a:extLst>
                <a:ext uri="{FF2B5EF4-FFF2-40B4-BE49-F238E27FC236}">
                  <a16:creationId xmlns:a16="http://schemas.microsoft.com/office/drawing/2014/main" id="{A94D5E5D-842F-4A2E-919B-D45428BB8BCA}"/>
                </a:ext>
              </a:extLst>
            </p:cNvPr>
            <p:cNvSpPr/>
            <p:nvPr/>
          </p:nvSpPr>
          <p:spPr>
            <a:xfrm>
              <a:off x="3573324" y="2686344"/>
              <a:ext cx="97918" cy="111863"/>
            </a:xfrm>
            <a:custGeom>
              <a:avLst/>
              <a:gdLst>
                <a:gd name="connsiteX0" fmla="*/ 92515 w 97918"/>
                <a:gd name="connsiteY0" fmla="*/ 48988 h 111863"/>
                <a:gd name="connsiteX1" fmla="*/ 77986 w 97918"/>
                <a:gd name="connsiteY1" fmla="*/ 53524 h 111863"/>
                <a:gd name="connsiteX2" fmla="*/ 55611 w 97918"/>
                <a:gd name="connsiteY2" fmla="*/ 57386 h 111863"/>
                <a:gd name="connsiteX3" fmla="*/ 32255 w 97918"/>
                <a:gd name="connsiteY3" fmla="*/ 60390 h 111863"/>
                <a:gd name="connsiteX4" fmla="*/ 14540 w 97918"/>
                <a:gd name="connsiteY4" fmla="*/ 61923 h 111863"/>
                <a:gd name="connsiteX5" fmla="*/ 18156 w 97918"/>
                <a:gd name="connsiteY5" fmla="*/ 77371 h 111863"/>
                <a:gd name="connsiteX6" fmla="*/ 25942 w 97918"/>
                <a:gd name="connsiteY6" fmla="*/ 89079 h 111863"/>
                <a:gd name="connsiteX7" fmla="*/ 37344 w 97918"/>
                <a:gd name="connsiteY7" fmla="*/ 95884 h 111863"/>
                <a:gd name="connsiteX8" fmla="*/ 51749 w 97918"/>
                <a:gd name="connsiteY8" fmla="*/ 96681 h 111863"/>
                <a:gd name="connsiteX9" fmla="*/ 68362 w 97918"/>
                <a:gd name="connsiteY9" fmla="*/ 90060 h 111863"/>
                <a:gd name="connsiteX10" fmla="*/ 83564 w 97918"/>
                <a:gd name="connsiteY10" fmla="*/ 75041 h 111863"/>
                <a:gd name="connsiteX11" fmla="*/ 88959 w 97918"/>
                <a:gd name="connsiteY11" fmla="*/ 72037 h 111863"/>
                <a:gd name="connsiteX12" fmla="*/ 94170 w 97918"/>
                <a:gd name="connsiteY12" fmla="*/ 73263 h 111863"/>
                <a:gd name="connsiteX13" fmla="*/ 97357 w 97918"/>
                <a:gd name="connsiteY13" fmla="*/ 77309 h 111863"/>
                <a:gd name="connsiteX14" fmla="*/ 96744 w 97918"/>
                <a:gd name="connsiteY14" fmla="*/ 82826 h 111863"/>
                <a:gd name="connsiteX15" fmla="*/ 76209 w 97918"/>
                <a:gd name="connsiteY15" fmla="*/ 102382 h 111863"/>
                <a:gd name="connsiteX16" fmla="*/ 55366 w 97918"/>
                <a:gd name="connsiteY16" fmla="*/ 110780 h 111863"/>
                <a:gd name="connsiteX17" fmla="*/ 34156 w 97918"/>
                <a:gd name="connsiteY17" fmla="*/ 109983 h 111863"/>
                <a:gd name="connsiteX18" fmla="*/ 16501 w 97918"/>
                <a:gd name="connsiteY18" fmla="*/ 100113 h 111863"/>
                <a:gd name="connsiteX19" fmla="*/ 4241 w 97918"/>
                <a:gd name="connsiteY19" fmla="*/ 82275 h 111863"/>
                <a:gd name="connsiteX20" fmla="*/ -234 w 97918"/>
                <a:gd name="connsiteY20" fmla="*/ 57754 h 111863"/>
                <a:gd name="connsiteX21" fmla="*/ 2034 w 97918"/>
                <a:gd name="connsiteY21" fmla="*/ 38261 h 111863"/>
                <a:gd name="connsiteX22" fmla="*/ 9084 w 97918"/>
                <a:gd name="connsiteY22" fmla="*/ 20728 h 111863"/>
                <a:gd name="connsiteX23" fmla="*/ 21344 w 97918"/>
                <a:gd name="connsiteY23" fmla="*/ 7242 h 111863"/>
                <a:gd name="connsiteX24" fmla="*/ 40102 w 97918"/>
                <a:gd name="connsiteY24" fmla="*/ 193 h 111863"/>
                <a:gd name="connsiteX25" fmla="*/ 58493 w 97918"/>
                <a:gd name="connsiteY25" fmla="*/ 1235 h 111863"/>
                <a:gd name="connsiteX26" fmla="*/ 75289 w 97918"/>
                <a:gd name="connsiteY26" fmla="*/ 8836 h 111863"/>
                <a:gd name="connsiteX27" fmla="*/ 87917 w 97918"/>
                <a:gd name="connsiteY27" fmla="*/ 22690 h 111863"/>
                <a:gd name="connsiteX28" fmla="*/ 94538 w 97918"/>
                <a:gd name="connsiteY28" fmla="*/ 42184 h 111863"/>
                <a:gd name="connsiteX29" fmla="*/ 92515 w 97918"/>
                <a:gd name="connsiteY29" fmla="*/ 48988 h 111863"/>
                <a:gd name="connsiteX30" fmla="*/ 39734 w 97918"/>
                <a:gd name="connsiteY30" fmla="*/ 15089 h 111863"/>
                <a:gd name="connsiteX31" fmla="*/ 29374 w 97918"/>
                <a:gd name="connsiteY31" fmla="*/ 19441 h 111863"/>
                <a:gd name="connsiteX32" fmla="*/ 22018 w 97918"/>
                <a:gd name="connsiteY32" fmla="*/ 26797 h 111863"/>
                <a:gd name="connsiteX33" fmla="*/ 17359 w 97918"/>
                <a:gd name="connsiteY33" fmla="*/ 36237 h 111863"/>
                <a:gd name="connsiteX34" fmla="*/ 15153 w 97918"/>
                <a:gd name="connsiteY34" fmla="*/ 47210 h 111863"/>
                <a:gd name="connsiteX35" fmla="*/ 47703 w 97918"/>
                <a:gd name="connsiteY35" fmla="*/ 44513 h 111863"/>
                <a:gd name="connsiteX36" fmla="*/ 79642 w 97918"/>
                <a:gd name="connsiteY36" fmla="*/ 38383 h 111863"/>
                <a:gd name="connsiteX37" fmla="*/ 74983 w 97918"/>
                <a:gd name="connsiteY37" fmla="*/ 27717 h 111863"/>
                <a:gd name="connsiteX38" fmla="*/ 66278 w 97918"/>
                <a:gd name="connsiteY38" fmla="*/ 19502 h 111863"/>
                <a:gd name="connsiteX39" fmla="*/ 54017 w 97918"/>
                <a:gd name="connsiteY39" fmla="*/ 14966 h 111863"/>
                <a:gd name="connsiteX40" fmla="*/ 39857 w 97918"/>
                <a:gd name="connsiteY40" fmla="*/ 15089 h 11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7918" h="111863">
                  <a:moveTo>
                    <a:pt x="92515" y="48988"/>
                  </a:moveTo>
                  <a:cubicBezTo>
                    <a:pt x="87917" y="51195"/>
                    <a:pt x="83025" y="52722"/>
                    <a:pt x="77986" y="53524"/>
                  </a:cubicBezTo>
                  <a:cubicBezTo>
                    <a:pt x="71059" y="54934"/>
                    <a:pt x="63642" y="56222"/>
                    <a:pt x="55611" y="57386"/>
                  </a:cubicBezTo>
                  <a:cubicBezTo>
                    <a:pt x="47581" y="58551"/>
                    <a:pt x="39857" y="59593"/>
                    <a:pt x="32255" y="60390"/>
                  </a:cubicBezTo>
                  <a:cubicBezTo>
                    <a:pt x="24654" y="61187"/>
                    <a:pt x="18708" y="61739"/>
                    <a:pt x="14540" y="61923"/>
                  </a:cubicBezTo>
                  <a:cubicBezTo>
                    <a:pt x="14858" y="67238"/>
                    <a:pt x="16078" y="72467"/>
                    <a:pt x="18156" y="77371"/>
                  </a:cubicBezTo>
                  <a:cubicBezTo>
                    <a:pt x="19934" y="81760"/>
                    <a:pt x="22582" y="85744"/>
                    <a:pt x="25942" y="89079"/>
                  </a:cubicBezTo>
                  <a:cubicBezTo>
                    <a:pt x="29184" y="92175"/>
                    <a:pt x="33083" y="94498"/>
                    <a:pt x="37344" y="95884"/>
                  </a:cubicBezTo>
                  <a:cubicBezTo>
                    <a:pt x="41990" y="97422"/>
                    <a:pt x="46961" y="97692"/>
                    <a:pt x="51749" y="96681"/>
                  </a:cubicBezTo>
                  <a:cubicBezTo>
                    <a:pt x="57708" y="95724"/>
                    <a:pt x="63378" y="93468"/>
                    <a:pt x="68362" y="90060"/>
                  </a:cubicBezTo>
                  <a:cubicBezTo>
                    <a:pt x="74130" y="85818"/>
                    <a:pt x="79249" y="80755"/>
                    <a:pt x="83564" y="75041"/>
                  </a:cubicBezTo>
                  <a:cubicBezTo>
                    <a:pt x="84901" y="73374"/>
                    <a:pt x="86838" y="72301"/>
                    <a:pt x="88959" y="72037"/>
                  </a:cubicBezTo>
                  <a:cubicBezTo>
                    <a:pt x="90786" y="71792"/>
                    <a:pt x="92643" y="72234"/>
                    <a:pt x="94170" y="73263"/>
                  </a:cubicBezTo>
                  <a:cubicBezTo>
                    <a:pt x="95665" y="74207"/>
                    <a:pt x="96787" y="75636"/>
                    <a:pt x="97357" y="77309"/>
                  </a:cubicBezTo>
                  <a:cubicBezTo>
                    <a:pt x="97940" y="79155"/>
                    <a:pt x="97719" y="81153"/>
                    <a:pt x="96744" y="82826"/>
                  </a:cubicBezTo>
                  <a:cubicBezTo>
                    <a:pt x="91123" y="90520"/>
                    <a:pt x="84165" y="97140"/>
                    <a:pt x="76209" y="102382"/>
                  </a:cubicBezTo>
                  <a:cubicBezTo>
                    <a:pt x="69796" y="106360"/>
                    <a:pt x="62747" y="109198"/>
                    <a:pt x="55366" y="110780"/>
                  </a:cubicBezTo>
                  <a:cubicBezTo>
                    <a:pt x="48329" y="112153"/>
                    <a:pt x="41070" y="111883"/>
                    <a:pt x="34156" y="109983"/>
                  </a:cubicBezTo>
                  <a:cubicBezTo>
                    <a:pt x="27566" y="108144"/>
                    <a:pt x="21516" y="104760"/>
                    <a:pt x="16501" y="100113"/>
                  </a:cubicBezTo>
                  <a:cubicBezTo>
                    <a:pt x="11156" y="95136"/>
                    <a:pt x="6975" y="89049"/>
                    <a:pt x="4241" y="82275"/>
                  </a:cubicBezTo>
                  <a:cubicBezTo>
                    <a:pt x="1151" y="74477"/>
                    <a:pt x="-369" y="66140"/>
                    <a:pt x="-234" y="57754"/>
                  </a:cubicBezTo>
                  <a:cubicBezTo>
                    <a:pt x="-240" y="51189"/>
                    <a:pt x="520" y="44648"/>
                    <a:pt x="2034" y="38261"/>
                  </a:cubicBezTo>
                  <a:cubicBezTo>
                    <a:pt x="3413" y="32069"/>
                    <a:pt x="5792" y="26147"/>
                    <a:pt x="9084" y="20728"/>
                  </a:cubicBezTo>
                  <a:cubicBezTo>
                    <a:pt x="12210" y="15444"/>
                    <a:pt x="16385" y="10853"/>
                    <a:pt x="21344" y="7242"/>
                  </a:cubicBezTo>
                  <a:cubicBezTo>
                    <a:pt x="26898" y="3337"/>
                    <a:pt x="33353" y="910"/>
                    <a:pt x="40102" y="193"/>
                  </a:cubicBezTo>
                  <a:cubicBezTo>
                    <a:pt x="46245" y="-604"/>
                    <a:pt x="52479" y="-249"/>
                    <a:pt x="58493" y="1235"/>
                  </a:cubicBezTo>
                  <a:cubicBezTo>
                    <a:pt x="64537" y="2651"/>
                    <a:pt x="70238" y="5231"/>
                    <a:pt x="75289" y="8836"/>
                  </a:cubicBezTo>
                  <a:cubicBezTo>
                    <a:pt x="80395" y="12551"/>
                    <a:pt x="84693" y="17265"/>
                    <a:pt x="87917" y="22690"/>
                  </a:cubicBezTo>
                  <a:cubicBezTo>
                    <a:pt x="91430" y="28667"/>
                    <a:pt x="93679" y="35306"/>
                    <a:pt x="94538" y="42184"/>
                  </a:cubicBezTo>
                  <a:cubicBezTo>
                    <a:pt x="95377" y="44654"/>
                    <a:pt x="94568" y="47382"/>
                    <a:pt x="92515" y="48988"/>
                  </a:cubicBezTo>
                  <a:close/>
                  <a:moveTo>
                    <a:pt x="39734" y="15089"/>
                  </a:moveTo>
                  <a:cubicBezTo>
                    <a:pt x="36007" y="15775"/>
                    <a:pt x="32476" y="17265"/>
                    <a:pt x="29374" y="19441"/>
                  </a:cubicBezTo>
                  <a:cubicBezTo>
                    <a:pt x="26542" y="21476"/>
                    <a:pt x="24053" y="23965"/>
                    <a:pt x="22018" y="26797"/>
                  </a:cubicBezTo>
                  <a:cubicBezTo>
                    <a:pt x="19995" y="29691"/>
                    <a:pt x="18426" y="32872"/>
                    <a:pt x="17359" y="36237"/>
                  </a:cubicBezTo>
                  <a:cubicBezTo>
                    <a:pt x="16244" y="39805"/>
                    <a:pt x="15502" y="43483"/>
                    <a:pt x="15153" y="47210"/>
                  </a:cubicBezTo>
                  <a:cubicBezTo>
                    <a:pt x="26058" y="47241"/>
                    <a:pt x="36951" y="46340"/>
                    <a:pt x="47703" y="44513"/>
                  </a:cubicBezTo>
                  <a:cubicBezTo>
                    <a:pt x="58002" y="42735"/>
                    <a:pt x="68607" y="40590"/>
                    <a:pt x="79642" y="38383"/>
                  </a:cubicBezTo>
                  <a:cubicBezTo>
                    <a:pt x="78838" y="34546"/>
                    <a:pt x="77251" y="30917"/>
                    <a:pt x="74983" y="27717"/>
                  </a:cubicBezTo>
                  <a:cubicBezTo>
                    <a:pt x="72677" y="24413"/>
                    <a:pt x="69711" y="21611"/>
                    <a:pt x="66278" y="19502"/>
                  </a:cubicBezTo>
                  <a:cubicBezTo>
                    <a:pt x="62538" y="17185"/>
                    <a:pt x="58370" y="15640"/>
                    <a:pt x="54017" y="14966"/>
                  </a:cubicBezTo>
                  <a:cubicBezTo>
                    <a:pt x="49328" y="14169"/>
                    <a:pt x="44534" y="14212"/>
                    <a:pt x="39857" y="15089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5" name="Forme libre : forme 114">
              <a:extLst>
                <a:ext uri="{FF2B5EF4-FFF2-40B4-BE49-F238E27FC236}">
                  <a16:creationId xmlns:a16="http://schemas.microsoft.com/office/drawing/2014/main" id="{3FA76A8C-788D-4065-BDCB-2AC21254648F}"/>
                </a:ext>
              </a:extLst>
            </p:cNvPr>
            <p:cNvSpPr/>
            <p:nvPr/>
          </p:nvSpPr>
          <p:spPr>
            <a:xfrm>
              <a:off x="3695614" y="2686943"/>
              <a:ext cx="92413" cy="113161"/>
            </a:xfrm>
            <a:custGeom>
              <a:avLst/>
              <a:gdLst>
                <a:gd name="connsiteX0" fmla="*/ 14055 w 92413"/>
                <a:gd name="connsiteY0" fmla="*/ 110978 h 113161"/>
                <a:gd name="connsiteX1" fmla="*/ 8906 w 92413"/>
                <a:gd name="connsiteY1" fmla="*/ 112940 h 113161"/>
                <a:gd name="connsiteX2" fmla="*/ 3818 w 92413"/>
                <a:gd name="connsiteY2" fmla="*/ 110978 h 113161"/>
                <a:gd name="connsiteX3" fmla="*/ 1549 w 92413"/>
                <a:gd name="connsiteY3" fmla="*/ 105400 h 113161"/>
                <a:gd name="connsiteX4" fmla="*/ 691 w 92413"/>
                <a:gd name="connsiteY4" fmla="*/ 55440 h 113161"/>
                <a:gd name="connsiteX5" fmla="*/ -228 w 92413"/>
                <a:gd name="connsiteY5" fmla="*/ 7318 h 113161"/>
                <a:gd name="connsiteX6" fmla="*/ 2040 w 92413"/>
                <a:gd name="connsiteY6" fmla="*/ 1740 h 113161"/>
                <a:gd name="connsiteX7" fmla="*/ 7005 w 92413"/>
                <a:gd name="connsiteY7" fmla="*/ -222 h 113161"/>
                <a:gd name="connsiteX8" fmla="*/ 12093 w 92413"/>
                <a:gd name="connsiteY8" fmla="*/ 1740 h 113161"/>
                <a:gd name="connsiteX9" fmla="*/ 14484 w 92413"/>
                <a:gd name="connsiteY9" fmla="*/ 7318 h 113161"/>
                <a:gd name="connsiteX10" fmla="*/ 14484 w 92413"/>
                <a:gd name="connsiteY10" fmla="*/ 22030 h 113161"/>
                <a:gd name="connsiteX11" fmla="*/ 26744 w 92413"/>
                <a:gd name="connsiteY11" fmla="*/ 10874 h 113161"/>
                <a:gd name="connsiteX12" fmla="*/ 44460 w 92413"/>
                <a:gd name="connsiteY12" fmla="*/ 6092 h 113161"/>
                <a:gd name="connsiteX13" fmla="*/ 66406 w 92413"/>
                <a:gd name="connsiteY13" fmla="*/ 11609 h 113161"/>
                <a:gd name="connsiteX14" fmla="*/ 80505 w 92413"/>
                <a:gd name="connsiteY14" fmla="*/ 26628 h 113161"/>
                <a:gd name="connsiteX15" fmla="*/ 88414 w 92413"/>
                <a:gd name="connsiteY15" fmla="*/ 47041 h 113161"/>
                <a:gd name="connsiteX16" fmla="*/ 91601 w 92413"/>
                <a:gd name="connsiteY16" fmla="*/ 69110 h 113161"/>
                <a:gd name="connsiteX17" fmla="*/ 92153 w 92413"/>
                <a:gd name="connsiteY17" fmla="*/ 87868 h 113161"/>
                <a:gd name="connsiteX18" fmla="*/ 92153 w 92413"/>
                <a:gd name="connsiteY18" fmla="*/ 104235 h 113161"/>
                <a:gd name="connsiteX19" fmla="*/ 89885 w 92413"/>
                <a:gd name="connsiteY19" fmla="*/ 109936 h 113161"/>
                <a:gd name="connsiteX20" fmla="*/ 84919 w 92413"/>
                <a:gd name="connsiteY20" fmla="*/ 111898 h 113161"/>
                <a:gd name="connsiteX21" fmla="*/ 79954 w 92413"/>
                <a:gd name="connsiteY21" fmla="*/ 110365 h 113161"/>
                <a:gd name="connsiteX22" fmla="*/ 77747 w 92413"/>
                <a:gd name="connsiteY22" fmla="*/ 105400 h 113161"/>
                <a:gd name="connsiteX23" fmla="*/ 77747 w 92413"/>
                <a:gd name="connsiteY23" fmla="*/ 88604 h 113161"/>
                <a:gd name="connsiteX24" fmla="*/ 77747 w 92413"/>
                <a:gd name="connsiteY24" fmla="*/ 69723 h 113161"/>
                <a:gd name="connsiteX25" fmla="*/ 75908 w 92413"/>
                <a:gd name="connsiteY25" fmla="*/ 54888 h 113161"/>
                <a:gd name="connsiteX26" fmla="*/ 71004 w 92413"/>
                <a:gd name="connsiteY26" fmla="*/ 38643 h 113161"/>
                <a:gd name="connsiteX27" fmla="*/ 61686 w 92413"/>
                <a:gd name="connsiteY27" fmla="*/ 25770 h 113161"/>
                <a:gd name="connsiteX28" fmla="*/ 46851 w 92413"/>
                <a:gd name="connsiteY28" fmla="*/ 20804 h 113161"/>
                <a:gd name="connsiteX29" fmla="*/ 30606 w 92413"/>
                <a:gd name="connsiteY29" fmla="*/ 26383 h 113161"/>
                <a:gd name="connsiteX30" fmla="*/ 21472 w 92413"/>
                <a:gd name="connsiteY30" fmla="*/ 38643 h 113161"/>
                <a:gd name="connsiteX31" fmla="*/ 17427 w 92413"/>
                <a:gd name="connsiteY31" fmla="*/ 55256 h 113161"/>
                <a:gd name="connsiteX32" fmla="*/ 16507 w 92413"/>
                <a:gd name="connsiteY32" fmla="*/ 73156 h 113161"/>
                <a:gd name="connsiteX33" fmla="*/ 16507 w 92413"/>
                <a:gd name="connsiteY33" fmla="*/ 105216 h 113161"/>
                <a:gd name="connsiteX34" fmla="*/ 14055 w 92413"/>
                <a:gd name="connsiteY34" fmla="*/ 110978 h 113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2413" h="113161">
                  <a:moveTo>
                    <a:pt x="14055" y="110978"/>
                  </a:moveTo>
                  <a:cubicBezTo>
                    <a:pt x="12633" y="112235"/>
                    <a:pt x="10806" y="112928"/>
                    <a:pt x="8906" y="112940"/>
                  </a:cubicBezTo>
                  <a:cubicBezTo>
                    <a:pt x="7024" y="112934"/>
                    <a:pt x="5215" y="112235"/>
                    <a:pt x="3818" y="110978"/>
                  </a:cubicBezTo>
                  <a:cubicBezTo>
                    <a:pt x="2273" y="109544"/>
                    <a:pt x="1439" y="107503"/>
                    <a:pt x="1549" y="105400"/>
                  </a:cubicBezTo>
                  <a:cubicBezTo>
                    <a:pt x="1549" y="87991"/>
                    <a:pt x="1549" y="71378"/>
                    <a:pt x="691" y="55440"/>
                  </a:cubicBezTo>
                  <a:cubicBezTo>
                    <a:pt x="-167" y="39501"/>
                    <a:pt x="-228" y="23502"/>
                    <a:pt x="-228" y="7318"/>
                  </a:cubicBezTo>
                  <a:cubicBezTo>
                    <a:pt x="-363" y="5209"/>
                    <a:pt x="471" y="3156"/>
                    <a:pt x="2040" y="1740"/>
                  </a:cubicBezTo>
                  <a:cubicBezTo>
                    <a:pt x="3388" y="489"/>
                    <a:pt x="5160" y="-216"/>
                    <a:pt x="7005" y="-222"/>
                  </a:cubicBezTo>
                  <a:cubicBezTo>
                    <a:pt x="8881" y="-179"/>
                    <a:pt x="10677" y="514"/>
                    <a:pt x="12093" y="1740"/>
                  </a:cubicBezTo>
                  <a:cubicBezTo>
                    <a:pt x="13724" y="3119"/>
                    <a:pt x="14607" y="5185"/>
                    <a:pt x="14484" y="7318"/>
                  </a:cubicBezTo>
                  <a:lnTo>
                    <a:pt x="14484" y="22030"/>
                  </a:lnTo>
                  <a:cubicBezTo>
                    <a:pt x="17715" y="17470"/>
                    <a:pt x="21895" y="13663"/>
                    <a:pt x="26744" y="10874"/>
                  </a:cubicBezTo>
                  <a:cubicBezTo>
                    <a:pt x="32206" y="7937"/>
                    <a:pt x="38263" y="6301"/>
                    <a:pt x="44460" y="6092"/>
                  </a:cubicBezTo>
                  <a:cubicBezTo>
                    <a:pt x="52172" y="5620"/>
                    <a:pt x="59835" y="7545"/>
                    <a:pt x="66406" y="11609"/>
                  </a:cubicBezTo>
                  <a:cubicBezTo>
                    <a:pt x="72181" y="15483"/>
                    <a:pt x="77005" y="20621"/>
                    <a:pt x="80505" y="26628"/>
                  </a:cubicBezTo>
                  <a:cubicBezTo>
                    <a:pt x="84153" y="32997"/>
                    <a:pt x="86820" y="39875"/>
                    <a:pt x="88414" y="47041"/>
                  </a:cubicBezTo>
                  <a:cubicBezTo>
                    <a:pt x="90081" y="54299"/>
                    <a:pt x="91147" y="61680"/>
                    <a:pt x="91601" y="69110"/>
                  </a:cubicBezTo>
                  <a:cubicBezTo>
                    <a:pt x="91969" y="75485"/>
                    <a:pt x="92153" y="81738"/>
                    <a:pt x="92153" y="87868"/>
                  </a:cubicBezTo>
                  <a:cubicBezTo>
                    <a:pt x="92153" y="93998"/>
                    <a:pt x="92153" y="99393"/>
                    <a:pt x="92153" y="104235"/>
                  </a:cubicBezTo>
                  <a:cubicBezTo>
                    <a:pt x="92306" y="106381"/>
                    <a:pt x="91472" y="108484"/>
                    <a:pt x="89885" y="109936"/>
                  </a:cubicBezTo>
                  <a:cubicBezTo>
                    <a:pt x="88463" y="111071"/>
                    <a:pt x="86734" y="111751"/>
                    <a:pt x="84919" y="111898"/>
                  </a:cubicBezTo>
                  <a:cubicBezTo>
                    <a:pt x="83135" y="111971"/>
                    <a:pt x="81382" y="111432"/>
                    <a:pt x="79954" y="110365"/>
                  </a:cubicBezTo>
                  <a:cubicBezTo>
                    <a:pt x="78482" y="109145"/>
                    <a:pt x="77667" y="107307"/>
                    <a:pt x="77747" y="105400"/>
                  </a:cubicBezTo>
                  <a:cubicBezTo>
                    <a:pt x="77747" y="100435"/>
                    <a:pt x="77747" y="94795"/>
                    <a:pt x="77747" y="88604"/>
                  </a:cubicBezTo>
                  <a:cubicBezTo>
                    <a:pt x="77747" y="82412"/>
                    <a:pt x="77747" y="76343"/>
                    <a:pt x="77747" y="69723"/>
                  </a:cubicBezTo>
                  <a:cubicBezTo>
                    <a:pt x="77440" y="64745"/>
                    <a:pt x="76827" y="59792"/>
                    <a:pt x="75908" y="54888"/>
                  </a:cubicBezTo>
                  <a:cubicBezTo>
                    <a:pt x="74951" y="49291"/>
                    <a:pt x="73309" y="43835"/>
                    <a:pt x="71004" y="38643"/>
                  </a:cubicBezTo>
                  <a:cubicBezTo>
                    <a:pt x="68809" y="33757"/>
                    <a:pt x="65640" y="29380"/>
                    <a:pt x="61686" y="25770"/>
                  </a:cubicBezTo>
                  <a:cubicBezTo>
                    <a:pt x="57591" y="22214"/>
                    <a:pt x="52258" y="20430"/>
                    <a:pt x="46851" y="20804"/>
                  </a:cubicBezTo>
                  <a:cubicBezTo>
                    <a:pt x="40978" y="20884"/>
                    <a:pt x="35290" y="22840"/>
                    <a:pt x="30606" y="26383"/>
                  </a:cubicBezTo>
                  <a:cubicBezTo>
                    <a:pt x="26591" y="29650"/>
                    <a:pt x="23452" y="33862"/>
                    <a:pt x="21472" y="38643"/>
                  </a:cubicBezTo>
                  <a:cubicBezTo>
                    <a:pt x="19309" y="43952"/>
                    <a:pt x="17947" y="49549"/>
                    <a:pt x="17427" y="55256"/>
                  </a:cubicBezTo>
                  <a:cubicBezTo>
                    <a:pt x="16813" y="61386"/>
                    <a:pt x="16507" y="67516"/>
                    <a:pt x="16507" y="73156"/>
                  </a:cubicBezTo>
                  <a:lnTo>
                    <a:pt x="16507" y="105216"/>
                  </a:lnTo>
                  <a:cubicBezTo>
                    <a:pt x="16636" y="107417"/>
                    <a:pt x="15728" y="109544"/>
                    <a:pt x="14055" y="110978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6" name="Forme libre : forme 115">
              <a:extLst>
                <a:ext uri="{FF2B5EF4-FFF2-40B4-BE49-F238E27FC236}">
                  <a16:creationId xmlns:a16="http://schemas.microsoft.com/office/drawing/2014/main" id="{4160BDF1-CBF9-4406-A8A5-AD42589427C4}"/>
                </a:ext>
              </a:extLst>
            </p:cNvPr>
            <p:cNvSpPr/>
            <p:nvPr/>
          </p:nvSpPr>
          <p:spPr>
            <a:xfrm>
              <a:off x="3893829" y="2621105"/>
              <a:ext cx="97948" cy="176985"/>
            </a:xfrm>
            <a:custGeom>
              <a:avLst/>
              <a:gdLst>
                <a:gd name="connsiteX0" fmla="*/ 82991 w 97948"/>
                <a:gd name="connsiteY0" fmla="*/ 7870 h 176985"/>
                <a:gd name="connsiteX1" fmla="*/ 85381 w 97948"/>
                <a:gd name="connsiteY1" fmla="*/ 1740 h 176985"/>
                <a:gd name="connsiteX2" fmla="*/ 90224 w 97948"/>
                <a:gd name="connsiteY2" fmla="*/ -222 h 176985"/>
                <a:gd name="connsiteX3" fmla="*/ 95128 w 97948"/>
                <a:gd name="connsiteY3" fmla="*/ 1740 h 176985"/>
                <a:gd name="connsiteX4" fmla="*/ 97703 w 97948"/>
                <a:gd name="connsiteY4" fmla="*/ 7870 h 176985"/>
                <a:gd name="connsiteX5" fmla="*/ 96477 w 97948"/>
                <a:gd name="connsiteY5" fmla="*/ 49555 h 176985"/>
                <a:gd name="connsiteX6" fmla="*/ 96477 w 97948"/>
                <a:gd name="connsiteY6" fmla="*/ 88849 h 176985"/>
                <a:gd name="connsiteX7" fmla="*/ 96906 w 97948"/>
                <a:gd name="connsiteY7" fmla="*/ 128327 h 176985"/>
                <a:gd name="connsiteX8" fmla="*/ 97519 w 97948"/>
                <a:gd name="connsiteY8" fmla="*/ 170196 h 176985"/>
                <a:gd name="connsiteX9" fmla="*/ 94822 w 97948"/>
                <a:gd name="connsiteY9" fmla="*/ 175100 h 176985"/>
                <a:gd name="connsiteX10" fmla="*/ 85504 w 97948"/>
                <a:gd name="connsiteY10" fmla="*/ 175100 h 176985"/>
                <a:gd name="connsiteX11" fmla="*/ 82807 w 97948"/>
                <a:gd name="connsiteY11" fmla="*/ 170196 h 176985"/>
                <a:gd name="connsiteX12" fmla="*/ 82807 w 97948"/>
                <a:gd name="connsiteY12" fmla="*/ 163575 h 176985"/>
                <a:gd name="connsiteX13" fmla="*/ 82807 w 97948"/>
                <a:gd name="connsiteY13" fmla="*/ 156955 h 176985"/>
                <a:gd name="connsiteX14" fmla="*/ 59573 w 97948"/>
                <a:gd name="connsiteY14" fmla="*/ 169215 h 176985"/>
                <a:gd name="connsiteX15" fmla="*/ 33153 w 97948"/>
                <a:gd name="connsiteY15" fmla="*/ 168295 h 176985"/>
                <a:gd name="connsiteX16" fmla="*/ 10962 w 97948"/>
                <a:gd name="connsiteY16" fmla="*/ 153460 h 176985"/>
                <a:gd name="connsiteX17" fmla="*/ -11 w 97948"/>
                <a:gd name="connsiteY17" fmla="*/ 123607 h 176985"/>
                <a:gd name="connsiteX18" fmla="*/ 7835 w 97948"/>
                <a:gd name="connsiteY18" fmla="*/ 89830 h 176985"/>
                <a:gd name="connsiteX19" fmla="*/ 29597 w 97948"/>
                <a:gd name="connsiteY19" fmla="*/ 72298 h 176985"/>
                <a:gd name="connsiteX20" fmla="*/ 56999 w 97948"/>
                <a:gd name="connsiteY20" fmla="*/ 70336 h 176985"/>
                <a:gd name="connsiteX21" fmla="*/ 81949 w 97948"/>
                <a:gd name="connsiteY21" fmla="*/ 83700 h 176985"/>
                <a:gd name="connsiteX22" fmla="*/ 81949 w 97948"/>
                <a:gd name="connsiteY22" fmla="*/ 46919 h 176985"/>
                <a:gd name="connsiteX23" fmla="*/ 82991 w 97948"/>
                <a:gd name="connsiteY23" fmla="*/ 7870 h 176985"/>
                <a:gd name="connsiteX24" fmla="*/ 81519 w 97948"/>
                <a:gd name="connsiteY24" fmla="*/ 122748 h 176985"/>
                <a:gd name="connsiteX25" fmla="*/ 75389 w 97948"/>
                <a:gd name="connsiteY25" fmla="*/ 100435 h 176985"/>
                <a:gd name="connsiteX26" fmla="*/ 62026 w 97948"/>
                <a:gd name="connsiteY26" fmla="*/ 87378 h 176985"/>
                <a:gd name="connsiteX27" fmla="*/ 29046 w 97948"/>
                <a:gd name="connsiteY27" fmla="*/ 88849 h 176985"/>
                <a:gd name="connsiteX28" fmla="*/ 17460 w 97948"/>
                <a:gd name="connsiteY28" fmla="*/ 102825 h 176985"/>
                <a:gd name="connsiteX29" fmla="*/ 14640 w 97948"/>
                <a:gd name="connsiteY29" fmla="*/ 125446 h 176985"/>
                <a:gd name="connsiteX30" fmla="*/ 21383 w 97948"/>
                <a:gd name="connsiteY30" fmla="*/ 143836 h 176985"/>
                <a:gd name="connsiteX31" fmla="*/ 34317 w 97948"/>
                <a:gd name="connsiteY31" fmla="*/ 153890 h 176985"/>
                <a:gd name="connsiteX32" fmla="*/ 50072 w 97948"/>
                <a:gd name="connsiteY32" fmla="*/ 156158 h 176985"/>
                <a:gd name="connsiteX33" fmla="*/ 65336 w 97948"/>
                <a:gd name="connsiteY33" fmla="*/ 151376 h 176985"/>
                <a:gd name="connsiteX34" fmla="*/ 81274 w 97948"/>
                <a:gd name="connsiteY34" fmla="*/ 122687 h 176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7948" h="176985">
                  <a:moveTo>
                    <a:pt x="82991" y="7870"/>
                  </a:moveTo>
                  <a:cubicBezTo>
                    <a:pt x="82923" y="5590"/>
                    <a:pt x="83782" y="3370"/>
                    <a:pt x="85381" y="1740"/>
                  </a:cubicBezTo>
                  <a:cubicBezTo>
                    <a:pt x="86681" y="483"/>
                    <a:pt x="88416" y="-216"/>
                    <a:pt x="90224" y="-222"/>
                  </a:cubicBezTo>
                  <a:cubicBezTo>
                    <a:pt x="92045" y="-197"/>
                    <a:pt x="93792" y="502"/>
                    <a:pt x="95128" y="1740"/>
                  </a:cubicBezTo>
                  <a:cubicBezTo>
                    <a:pt x="96832" y="3315"/>
                    <a:pt x="97770" y="5553"/>
                    <a:pt x="97703" y="7870"/>
                  </a:cubicBezTo>
                  <a:cubicBezTo>
                    <a:pt x="97090" y="22460"/>
                    <a:pt x="96679" y="36357"/>
                    <a:pt x="96477" y="49555"/>
                  </a:cubicBezTo>
                  <a:cubicBezTo>
                    <a:pt x="96275" y="62753"/>
                    <a:pt x="96275" y="75853"/>
                    <a:pt x="96477" y="88849"/>
                  </a:cubicBezTo>
                  <a:cubicBezTo>
                    <a:pt x="96477" y="101845"/>
                    <a:pt x="96477" y="115025"/>
                    <a:pt x="96906" y="128327"/>
                  </a:cubicBezTo>
                  <a:cubicBezTo>
                    <a:pt x="97335" y="141629"/>
                    <a:pt x="97335" y="155545"/>
                    <a:pt x="97519" y="170196"/>
                  </a:cubicBezTo>
                  <a:cubicBezTo>
                    <a:pt x="97262" y="172108"/>
                    <a:pt x="96299" y="173861"/>
                    <a:pt x="94822" y="175100"/>
                  </a:cubicBezTo>
                  <a:cubicBezTo>
                    <a:pt x="92112" y="177319"/>
                    <a:pt x="88213" y="177319"/>
                    <a:pt x="85504" y="175100"/>
                  </a:cubicBezTo>
                  <a:cubicBezTo>
                    <a:pt x="84021" y="173861"/>
                    <a:pt x="83058" y="172108"/>
                    <a:pt x="82807" y="170196"/>
                  </a:cubicBezTo>
                  <a:cubicBezTo>
                    <a:pt x="82807" y="167989"/>
                    <a:pt x="82807" y="165782"/>
                    <a:pt x="82807" y="163575"/>
                  </a:cubicBezTo>
                  <a:cubicBezTo>
                    <a:pt x="82807" y="161368"/>
                    <a:pt x="82807" y="159161"/>
                    <a:pt x="82807" y="156955"/>
                  </a:cubicBezTo>
                  <a:cubicBezTo>
                    <a:pt x="76370" y="163146"/>
                    <a:pt x="68315" y="167394"/>
                    <a:pt x="59573" y="169215"/>
                  </a:cubicBezTo>
                  <a:cubicBezTo>
                    <a:pt x="50838" y="171250"/>
                    <a:pt x="41723" y="170931"/>
                    <a:pt x="33153" y="168295"/>
                  </a:cubicBezTo>
                  <a:cubicBezTo>
                    <a:pt x="24479" y="165592"/>
                    <a:pt x="16773" y="160443"/>
                    <a:pt x="10962" y="153460"/>
                  </a:cubicBezTo>
                  <a:cubicBezTo>
                    <a:pt x="4194" y="144946"/>
                    <a:pt x="351" y="134475"/>
                    <a:pt x="-11" y="123607"/>
                  </a:cubicBezTo>
                  <a:cubicBezTo>
                    <a:pt x="-1096" y="111794"/>
                    <a:pt x="1656" y="99950"/>
                    <a:pt x="7835" y="89830"/>
                  </a:cubicBezTo>
                  <a:cubicBezTo>
                    <a:pt x="13034" y="81818"/>
                    <a:pt x="20660" y="75675"/>
                    <a:pt x="29597" y="72298"/>
                  </a:cubicBezTo>
                  <a:cubicBezTo>
                    <a:pt x="38369" y="69091"/>
                    <a:pt x="47865" y="68411"/>
                    <a:pt x="56999" y="70336"/>
                  </a:cubicBezTo>
                  <a:cubicBezTo>
                    <a:pt x="66470" y="72175"/>
                    <a:pt x="75169" y="76834"/>
                    <a:pt x="81949" y="83700"/>
                  </a:cubicBezTo>
                  <a:cubicBezTo>
                    <a:pt x="81704" y="71439"/>
                    <a:pt x="81704" y="59179"/>
                    <a:pt x="81949" y="46919"/>
                  </a:cubicBezTo>
                  <a:cubicBezTo>
                    <a:pt x="82194" y="34659"/>
                    <a:pt x="82543" y="21644"/>
                    <a:pt x="82991" y="7870"/>
                  </a:cubicBezTo>
                  <a:close/>
                  <a:moveTo>
                    <a:pt x="81519" y="122748"/>
                  </a:moveTo>
                  <a:cubicBezTo>
                    <a:pt x="81519" y="114896"/>
                    <a:pt x="79398" y="107184"/>
                    <a:pt x="75389" y="100435"/>
                  </a:cubicBezTo>
                  <a:cubicBezTo>
                    <a:pt x="72190" y="94961"/>
                    <a:pt x="67574" y="90449"/>
                    <a:pt x="62026" y="87378"/>
                  </a:cubicBezTo>
                  <a:cubicBezTo>
                    <a:pt x="51580" y="81854"/>
                    <a:pt x="38958" y="82418"/>
                    <a:pt x="29046" y="88849"/>
                  </a:cubicBezTo>
                  <a:cubicBezTo>
                    <a:pt x="23982" y="92368"/>
                    <a:pt x="19979" y="97198"/>
                    <a:pt x="17460" y="102825"/>
                  </a:cubicBezTo>
                  <a:cubicBezTo>
                    <a:pt x="14444" y="109961"/>
                    <a:pt x="13469" y="117789"/>
                    <a:pt x="14640" y="125446"/>
                  </a:cubicBezTo>
                  <a:cubicBezTo>
                    <a:pt x="15100" y="132091"/>
                    <a:pt x="17441" y="138466"/>
                    <a:pt x="21383" y="143836"/>
                  </a:cubicBezTo>
                  <a:cubicBezTo>
                    <a:pt x="24718" y="148287"/>
                    <a:pt x="29181" y="151756"/>
                    <a:pt x="34317" y="153890"/>
                  </a:cubicBezTo>
                  <a:cubicBezTo>
                    <a:pt x="39302" y="155925"/>
                    <a:pt x="44714" y="156703"/>
                    <a:pt x="50072" y="156158"/>
                  </a:cubicBezTo>
                  <a:cubicBezTo>
                    <a:pt x="55454" y="155728"/>
                    <a:pt x="60671" y="154092"/>
                    <a:pt x="65336" y="151376"/>
                  </a:cubicBezTo>
                  <a:cubicBezTo>
                    <a:pt x="75432" y="145387"/>
                    <a:pt x="81526" y="134426"/>
                    <a:pt x="81274" y="122687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7" name="Forme libre : forme 116">
              <a:extLst>
                <a:ext uri="{FF2B5EF4-FFF2-40B4-BE49-F238E27FC236}">
                  <a16:creationId xmlns:a16="http://schemas.microsoft.com/office/drawing/2014/main" id="{6EB09457-2F02-4AAA-A981-C0C2E67F9F15}"/>
                </a:ext>
              </a:extLst>
            </p:cNvPr>
            <p:cNvSpPr/>
            <p:nvPr/>
          </p:nvSpPr>
          <p:spPr>
            <a:xfrm>
              <a:off x="4018379" y="2693206"/>
              <a:ext cx="89615" cy="107205"/>
            </a:xfrm>
            <a:custGeom>
              <a:avLst/>
              <a:gdLst>
                <a:gd name="connsiteX0" fmla="*/ 88828 w 89615"/>
                <a:gd name="connsiteY0" fmla="*/ 5837 h 107205"/>
                <a:gd name="connsiteX1" fmla="*/ 89319 w 89615"/>
                <a:gd name="connsiteY1" fmla="*/ 28641 h 107205"/>
                <a:gd name="connsiteX2" fmla="*/ 89319 w 89615"/>
                <a:gd name="connsiteY2" fmla="*/ 43169 h 107205"/>
                <a:gd name="connsiteX3" fmla="*/ 89319 w 89615"/>
                <a:gd name="connsiteY3" fmla="*/ 53713 h 107205"/>
                <a:gd name="connsiteX4" fmla="*/ 89319 w 89615"/>
                <a:gd name="connsiteY4" fmla="*/ 64073 h 107205"/>
                <a:gd name="connsiteX5" fmla="*/ 89319 w 89615"/>
                <a:gd name="connsiteY5" fmla="*/ 77988 h 107205"/>
                <a:gd name="connsiteX6" fmla="*/ 89319 w 89615"/>
                <a:gd name="connsiteY6" fmla="*/ 99750 h 107205"/>
                <a:gd name="connsiteX7" fmla="*/ 86928 w 89615"/>
                <a:gd name="connsiteY7" fmla="*/ 105145 h 107205"/>
                <a:gd name="connsiteX8" fmla="*/ 81656 w 89615"/>
                <a:gd name="connsiteY8" fmla="*/ 106984 h 107205"/>
                <a:gd name="connsiteX9" fmla="*/ 76384 w 89615"/>
                <a:gd name="connsiteY9" fmla="*/ 105329 h 107205"/>
                <a:gd name="connsiteX10" fmla="*/ 73994 w 89615"/>
                <a:gd name="connsiteY10" fmla="*/ 100363 h 107205"/>
                <a:gd name="connsiteX11" fmla="*/ 73994 w 89615"/>
                <a:gd name="connsiteY11" fmla="*/ 85038 h 107205"/>
                <a:gd name="connsiteX12" fmla="*/ 60507 w 89615"/>
                <a:gd name="connsiteY12" fmla="*/ 98279 h 107205"/>
                <a:gd name="connsiteX13" fmla="*/ 40707 w 89615"/>
                <a:gd name="connsiteY13" fmla="*/ 103060 h 107205"/>
                <a:gd name="connsiteX14" fmla="*/ 11589 w 89615"/>
                <a:gd name="connsiteY14" fmla="*/ 88225 h 107205"/>
                <a:gd name="connsiteX15" fmla="*/ 4723 w 89615"/>
                <a:gd name="connsiteY15" fmla="*/ 71674 h 107205"/>
                <a:gd name="connsiteX16" fmla="*/ 1106 w 89615"/>
                <a:gd name="connsiteY16" fmla="*/ 51629 h 107205"/>
                <a:gd name="connsiteX17" fmla="*/ -242 w 89615"/>
                <a:gd name="connsiteY17" fmla="*/ 29867 h 107205"/>
                <a:gd name="connsiteX18" fmla="*/ -242 w 89615"/>
                <a:gd name="connsiteY18" fmla="*/ 8227 h 107205"/>
                <a:gd name="connsiteX19" fmla="*/ 3007 w 89615"/>
                <a:gd name="connsiteY19" fmla="*/ 3201 h 107205"/>
                <a:gd name="connsiteX20" fmla="*/ 7972 w 89615"/>
                <a:gd name="connsiteY20" fmla="*/ 1239 h 107205"/>
                <a:gd name="connsiteX21" fmla="*/ 13060 w 89615"/>
                <a:gd name="connsiteY21" fmla="*/ 2772 h 107205"/>
                <a:gd name="connsiteX22" fmla="*/ 15451 w 89615"/>
                <a:gd name="connsiteY22" fmla="*/ 7982 h 107205"/>
                <a:gd name="connsiteX23" fmla="*/ 16064 w 89615"/>
                <a:gd name="connsiteY23" fmla="*/ 35445 h 107205"/>
                <a:gd name="connsiteX24" fmla="*/ 18638 w 89615"/>
                <a:gd name="connsiteY24" fmla="*/ 61866 h 107205"/>
                <a:gd name="connsiteX25" fmla="*/ 26424 w 89615"/>
                <a:gd name="connsiteY25" fmla="*/ 81789 h 107205"/>
                <a:gd name="connsiteX26" fmla="*/ 42791 w 89615"/>
                <a:gd name="connsiteY26" fmla="*/ 89635 h 107205"/>
                <a:gd name="connsiteX27" fmla="*/ 66760 w 89615"/>
                <a:gd name="connsiteY27" fmla="*/ 71245 h 107205"/>
                <a:gd name="connsiteX28" fmla="*/ 74239 w 89615"/>
                <a:gd name="connsiteY28" fmla="*/ 19629 h 107205"/>
                <a:gd name="connsiteX29" fmla="*/ 74239 w 89615"/>
                <a:gd name="connsiteY29" fmla="*/ 7063 h 107205"/>
                <a:gd name="connsiteX30" fmla="*/ 76507 w 89615"/>
                <a:gd name="connsiteY30" fmla="*/ 1913 h 107205"/>
                <a:gd name="connsiteX31" fmla="*/ 81472 w 89615"/>
                <a:gd name="connsiteY31" fmla="*/ -171 h 107205"/>
                <a:gd name="connsiteX32" fmla="*/ 86560 w 89615"/>
                <a:gd name="connsiteY32" fmla="*/ 1055 h 107205"/>
                <a:gd name="connsiteX33" fmla="*/ 88828 w 89615"/>
                <a:gd name="connsiteY33" fmla="*/ 5837 h 107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9615" h="107205">
                  <a:moveTo>
                    <a:pt x="88828" y="5837"/>
                  </a:moveTo>
                  <a:cubicBezTo>
                    <a:pt x="88828" y="15216"/>
                    <a:pt x="89196" y="22817"/>
                    <a:pt x="89319" y="28641"/>
                  </a:cubicBezTo>
                  <a:cubicBezTo>
                    <a:pt x="89441" y="34464"/>
                    <a:pt x="89319" y="39307"/>
                    <a:pt x="89319" y="43169"/>
                  </a:cubicBezTo>
                  <a:cubicBezTo>
                    <a:pt x="89319" y="47031"/>
                    <a:pt x="89319" y="50587"/>
                    <a:pt x="89319" y="53713"/>
                  </a:cubicBezTo>
                  <a:lnTo>
                    <a:pt x="89319" y="64073"/>
                  </a:lnTo>
                  <a:cubicBezTo>
                    <a:pt x="89319" y="67873"/>
                    <a:pt x="89319" y="72532"/>
                    <a:pt x="89319" y="77988"/>
                  </a:cubicBezTo>
                  <a:cubicBezTo>
                    <a:pt x="89319" y="83444"/>
                    <a:pt x="89319" y="90739"/>
                    <a:pt x="89319" y="99750"/>
                  </a:cubicBezTo>
                  <a:cubicBezTo>
                    <a:pt x="89497" y="101840"/>
                    <a:pt x="88595" y="103876"/>
                    <a:pt x="86928" y="105145"/>
                  </a:cubicBezTo>
                  <a:cubicBezTo>
                    <a:pt x="85420" y="106322"/>
                    <a:pt x="83569" y="106971"/>
                    <a:pt x="81656" y="106984"/>
                  </a:cubicBezTo>
                  <a:cubicBezTo>
                    <a:pt x="79774" y="106965"/>
                    <a:pt x="77941" y="106389"/>
                    <a:pt x="76384" y="105329"/>
                  </a:cubicBezTo>
                  <a:cubicBezTo>
                    <a:pt x="74778" y="104201"/>
                    <a:pt x="73871" y="102319"/>
                    <a:pt x="73994" y="100363"/>
                  </a:cubicBezTo>
                  <a:lnTo>
                    <a:pt x="73994" y="85038"/>
                  </a:lnTo>
                  <a:cubicBezTo>
                    <a:pt x="70591" y="90445"/>
                    <a:pt x="65975" y="94981"/>
                    <a:pt x="60507" y="98279"/>
                  </a:cubicBezTo>
                  <a:cubicBezTo>
                    <a:pt x="54457" y="101626"/>
                    <a:pt x="47616" y="103281"/>
                    <a:pt x="40707" y="103060"/>
                  </a:cubicBezTo>
                  <a:cubicBezTo>
                    <a:pt x="28992" y="103943"/>
                    <a:pt x="17762" y="98224"/>
                    <a:pt x="11589" y="88225"/>
                  </a:cubicBezTo>
                  <a:cubicBezTo>
                    <a:pt x="8432" y="83113"/>
                    <a:pt x="6115" y="77522"/>
                    <a:pt x="4723" y="71674"/>
                  </a:cubicBezTo>
                  <a:cubicBezTo>
                    <a:pt x="3031" y="65090"/>
                    <a:pt x="1824" y="58390"/>
                    <a:pt x="1106" y="51629"/>
                  </a:cubicBezTo>
                  <a:cubicBezTo>
                    <a:pt x="285" y="44401"/>
                    <a:pt x="-169" y="37137"/>
                    <a:pt x="-242" y="29867"/>
                  </a:cubicBezTo>
                  <a:cubicBezTo>
                    <a:pt x="-242" y="22449"/>
                    <a:pt x="-242" y="15216"/>
                    <a:pt x="-242" y="8227"/>
                  </a:cubicBezTo>
                  <a:cubicBezTo>
                    <a:pt x="-107" y="6100"/>
                    <a:pt x="1125" y="4200"/>
                    <a:pt x="3007" y="3201"/>
                  </a:cubicBezTo>
                  <a:cubicBezTo>
                    <a:pt x="4405" y="2024"/>
                    <a:pt x="6146" y="1337"/>
                    <a:pt x="7972" y="1239"/>
                  </a:cubicBezTo>
                  <a:cubicBezTo>
                    <a:pt x="9793" y="1178"/>
                    <a:pt x="11577" y="1717"/>
                    <a:pt x="13060" y="2772"/>
                  </a:cubicBezTo>
                  <a:cubicBezTo>
                    <a:pt x="14672" y="4004"/>
                    <a:pt x="15567" y="5959"/>
                    <a:pt x="15451" y="7982"/>
                  </a:cubicBezTo>
                  <a:cubicBezTo>
                    <a:pt x="15451" y="16810"/>
                    <a:pt x="15880" y="25943"/>
                    <a:pt x="16064" y="35445"/>
                  </a:cubicBezTo>
                  <a:cubicBezTo>
                    <a:pt x="16187" y="44309"/>
                    <a:pt x="17045" y="53149"/>
                    <a:pt x="18638" y="61866"/>
                  </a:cubicBezTo>
                  <a:cubicBezTo>
                    <a:pt x="19711" y="69007"/>
                    <a:pt x="22372" y="75812"/>
                    <a:pt x="26424" y="81789"/>
                  </a:cubicBezTo>
                  <a:cubicBezTo>
                    <a:pt x="30170" y="87049"/>
                    <a:pt x="36349" y="90009"/>
                    <a:pt x="42791" y="89635"/>
                  </a:cubicBezTo>
                  <a:cubicBezTo>
                    <a:pt x="53948" y="89635"/>
                    <a:pt x="61978" y="83505"/>
                    <a:pt x="66760" y="71245"/>
                  </a:cubicBezTo>
                  <a:cubicBezTo>
                    <a:pt x="72246" y="54608"/>
                    <a:pt x="74778" y="37137"/>
                    <a:pt x="74239" y="19629"/>
                  </a:cubicBezTo>
                  <a:lnTo>
                    <a:pt x="74239" y="7063"/>
                  </a:lnTo>
                  <a:cubicBezTo>
                    <a:pt x="74116" y="5083"/>
                    <a:pt x="74962" y="3164"/>
                    <a:pt x="76507" y="1913"/>
                  </a:cubicBezTo>
                  <a:cubicBezTo>
                    <a:pt x="77935" y="773"/>
                    <a:pt x="79658" y="50"/>
                    <a:pt x="81472" y="-171"/>
                  </a:cubicBezTo>
                  <a:cubicBezTo>
                    <a:pt x="83262" y="-379"/>
                    <a:pt x="85064" y="56"/>
                    <a:pt x="86560" y="1055"/>
                  </a:cubicBezTo>
                  <a:cubicBezTo>
                    <a:pt x="88001" y="2226"/>
                    <a:pt x="88834" y="3979"/>
                    <a:pt x="88828" y="5837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8" name="Forme libre : forme 117">
              <a:extLst>
                <a:ext uri="{FF2B5EF4-FFF2-40B4-BE49-F238E27FC236}">
                  <a16:creationId xmlns:a16="http://schemas.microsoft.com/office/drawing/2014/main" id="{C7FA7D93-AD67-43C8-BF5B-D7879629B838}"/>
                </a:ext>
              </a:extLst>
            </p:cNvPr>
            <p:cNvSpPr/>
            <p:nvPr/>
          </p:nvSpPr>
          <p:spPr>
            <a:xfrm>
              <a:off x="4211076" y="2633488"/>
              <a:ext cx="76787" cy="166616"/>
            </a:xfrm>
            <a:custGeom>
              <a:avLst/>
              <a:gdLst>
                <a:gd name="connsiteX0" fmla="*/ 44480 w 76787"/>
                <a:gd name="connsiteY0" fmla="*/ 73340 h 166616"/>
                <a:gd name="connsiteX1" fmla="*/ 45706 w 76787"/>
                <a:gd name="connsiteY1" fmla="*/ 160081 h 166616"/>
                <a:gd name="connsiteX2" fmla="*/ 43315 w 76787"/>
                <a:gd name="connsiteY2" fmla="*/ 164862 h 166616"/>
                <a:gd name="connsiteX3" fmla="*/ 38656 w 76787"/>
                <a:gd name="connsiteY3" fmla="*/ 166395 h 166616"/>
                <a:gd name="connsiteX4" fmla="*/ 33691 w 76787"/>
                <a:gd name="connsiteY4" fmla="*/ 164862 h 166616"/>
                <a:gd name="connsiteX5" fmla="*/ 30994 w 76787"/>
                <a:gd name="connsiteY5" fmla="*/ 160081 h 166616"/>
                <a:gd name="connsiteX6" fmla="*/ 29768 w 76787"/>
                <a:gd name="connsiteY6" fmla="*/ 73952 h 166616"/>
                <a:gd name="connsiteX7" fmla="*/ 7883 w 76787"/>
                <a:gd name="connsiteY7" fmla="*/ 74259 h 166616"/>
                <a:gd name="connsiteX8" fmla="*/ 2182 w 76787"/>
                <a:gd name="connsiteY8" fmla="*/ 72297 h 166616"/>
                <a:gd name="connsiteX9" fmla="*/ -209 w 76787"/>
                <a:gd name="connsiteY9" fmla="*/ 67945 h 166616"/>
                <a:gd name="connsiteX10" fmla="*/ 1263 w 76787"/>
                <a:gd name="connsiteY10" fmla="*/ 63286 h 166616"/>
                <a:gd name="connsiteX11" fmla="*/ 6964 w 76787"/>
                <a:gd name="connsiteY11" fmla="*/ 61079 h 166616"/>
                <a:gd name="connsiteX12" fmla="*/ 29461 w 76787"/>
                <a:gd name="connsiteY12" fmla="*/ 60466 h 166616"/>
                <a:gd name="connsiteX13" fmla="*/ 28909 w 76787"/>
                <a:gd name="connsiteY13" fmla="*/ 7379 h 166616"/>
                <a:gd name="connsiteX14" fmla="*/ 30994 w 76787"/>
                <a:gd name="connsiteY14" fmla="*/ 1617 h 166616"/>
                <a:gd name="connsiteX15" fmla="*/ 35959 w 76787"/>
                <a:gd name="connsiteY15" fmla="*/ -222 h 166616"/>
                <a:gd name="connsiteX16" fmla="*/ 41047 w 76787"/>
                <a:gd name="connsiteY16" fmla="*/ 1617 h 166616"/>
                <a:gd name="connsiteX17" fmla="*/ 43438 w 76787"/>
                <a:gd name="connsiteY17" fmla="*/ 7318 h 166616"/>
                <a:gd name="connsiteX18" fmla="*/ 44051 w 76787"/>
                <a:gd name="connsiteY18" fmla="*/ 60099 h 166616"/>
                <a:gd name="connsiteX19" fmla="*/ 69246 w 76787"/>
                <a:gd name="connsiteY19" fmla="*/ 59485 h 166616"/>
                <a:gd name="connsiteX20" fmla="*/ 74395 w 76787"/>
                <a:gd name="connsiteY20" fmla="*/ 61447 h 166616"/>
                <a:gd name="connsiteX21" fmla="*/ 76479 w 76787"/>
                <a:gd name="connsiteY21" fmla="*/ 65922 h 166616"/>
                <a:gd name="connsiteX22" fmla="*/ 75253 w 76787"/>
                <a:gd name="connsiteY22" fmla="*/ 70581 h 166616"/>
                <a:gd name="connsiteX23" fmla="*/ 70472 w 76787"/>
                <a:gd name="connsiteY23" fmla="*/ 72727 h 166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6787" h="166616">
                  <a:moveTo>
                    <a:pt x="44480" y="73340"/>
                  </a:moveTo>
                  <a:lnTo>
                    <a:pt x="45706" y="160081"/>
                  </a:lnTo>
                  <a:cubicBezTo>
                    <a:pt x="45638" y="161944"/>
                    <a:pt x="44768" y="163691"/>
                    <a:pt x="43315" y="164862"/>
                  </a:cubicBezTo>
                  <a:cubicBezTo>
                    <a:pt x="41954" y="165837"/>
                    <a:pt x="40330" y="166376"/>
                    <a:pt x="38656" y="166395"/>
                  </a:cubicBezTo>
                  <a:cubicBezTo>
                    <a:pt x="36891" y="166358"/>
                    <a:pt x="35168" y="165825"/>
                    <a:pt x="33691" y="164862"/>
                  </a:cubicBezTo>
                  <a:cubicBezTo>
                    <a:pt x="32091" y="163783"/>
                    <a:pt x="31092" y="162012"/>
                    <a:pt x="30994" y="160081"/>
                  </a:cubicBezTo>
                  <a:lnTo>
                    <a:pt x="29768" y="73952"/>
                  </a:lnTo>
                  <a:lnTo>
                    <a:pt x="7883" y="74259"/>
                  </a:lnTo>
                  <a:cubicBezTo>
                    <a:pt x="5805" y="74357"/>
                    <a:pt x="3764" y="73658"/>
                    <a:pt x="2182" y="72297"/>
                  </a:cubicBezTo>
                  <a:cubicBezTo>
                    <a:pt x="876" y="71194"/>
                    <a:pt x="24" y="69643"/>
                    <a:pt x="-209" y="67945"/>
                  </a:cubicBezTo>
                  <a:cubicBezTo>
                    <a:pt x="-387" y="66253"/>
                    <a:pt x="147" y="64567"/>
                    <a:pt x="1263" y="63286"/>
                  </a:cubicBezTo>
                  <a:cubicBezTo>
                    <a:pt x="2722" y="61717"/>
                    <a:pt x="4824" y="60901"/>
                    <a:pt x="6964" y="61079"/>
                  </a:cubicBezTo>
                  <a:lnTo>
                    <a:pt x="29461" y="60466"/>
                  </a:lnTo>
                  <a:lnTo>
                    <a:pt x="28909" y="7379"/>
                  </a:lnTo>
                  <a:cubicBezTo>
                    <a:pt x="28658" y="5240"/>
                    <a:pt x="29430" y="3107"/>
                    <a:pt x="30994" y="1617"/>
                  </a:cubicBezTo>
                  <a:cubicBezTo>
                    <a:pt x="32385" y="440"/>
                    <a:pt x="34138" y="-210"/>
                    <a:pt x="35959" y="-222"/>
                  </a:cubicBezTo>
                  <a:cubicBezTo>
                    <a:pt x="37810" y="-197"/>
                    <a:pt x="39607" y="452"/>
                    <a:pt x="41047" y="1617"/>
                  </a:cubicBezTo>
                  <a:cubicBezTo>
                    <a:pt x="42745" y="2996"/>
                    <a:pt x="43640" y="5136"/>
                    <a:pt x="43438" y="7318"/>
                  </a:cubicBezTo>
                  <a:lnTo>
                    <a:pt x="44051" y="60099"/>
                  </a:lnTo>
                  <a:lnTo>
                    <a:pt x="69246" y="59485"/>
                  </a:lnTo>
                  <a:cubicBezTo>
                    <a:pt x="71164" y="59381"/>
                    <a:pt x="73034" y="60099"/>
                    <a:pt x="74395" y="61447"/>
                  </a:cubicBezTo>
                  <a:cubicBezTo>
                    <a:pt x="75547" y="62679"/>
                    <a:pt x="76277" y="64249"/>
                    <a:pt x="76479" y="65922"/>
                  </a:cubicBezTo>
                  <a:cubicBezTo>
                    <a:pt x="76724" y="67577"/>
                    <a:pt x="76283" y="69263"/>
                    <a:pt x="75253" y="70581"/>
                  </a:cubicBezTo>
                  <a:cubicBezTo>
                    <a:pt x="74131" y="72065"/>
                    <a:pt x="72329" y="72874"/>
                    <a:pt x="70472" y="72727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9" name="Forme libre : forme 118">
              <a:extLst>
                <a:ext uri="{FF2B5EF4-FFF2-40B4-BE49-F238E27FC236}">
                  <a16:creationId xmlns:a16="http://schemas.microsoft.com/office/drawing/2014/main" id="{B5114845-0A0F-4077-993D-98E00CD0772A}"/>
                </a:ext>
              </a:extLst>
            </p:cNvPr>
            <p:cNvSpPr/>
            <p:nvPr/>
          </p:nvSpPr>
          <p:spPr>
            <a:xfrm>
              <a:off x="4300487" y="2698335"/>
              <a:ext cx="91522" cy="94900"/>
            </a:xfrm>
            <a:custGeom>
              <a:avLst/>
              <a:gdLst>
                <a:gd name="connsiteX0" fmla="*/ 46715 w 91522"/>
                <a:gd name="connsiteY0" fmla="*/ 94621 h 94900"/>
                <a:gd name="connsiteX1" fmla="*/ 25811 w 91522"/>
                <a:gd name="connsiteY1" fmla="*/ 91004 h 94900"/>
                <a:gd name="connsiteX2" fmla="*/ 10976 w 91522"/>
                <a:gd name="connsiteY2" fmla="*/ 80338 h 94900"/>
                <a:gd name="connsiteX3" fmla="*/ 2455 w 91522"/>
                <a:gd name="connsiteY3" fmla="*/ 64951 h 94900"/>
                <a:gd name="connsiteX4" fmla="*/ -242 w 91522"/>
                <a:gd name="connsiteY4" fmla="*/ 47358 h 94900"/>
                <a:gd name="connsiteX5" fmla="*/ 2761 w 91522"/>
                <a:gd name="connsiteY5" fmla="*/ 29887 h 94900"/>
                <a:gd name="connsiteX6" fmla="*/ 11589 w 91522"/>
                <a:gd name="connsiteY6" fmla="*/ 14868 h 94900"/>
                <a:gd name="connsiteX7" fmla="*/ 25933 w 91522"/>
                <a:gd name="connsiteY7" fmla="*/ 4202 h 94900"/>
                <a:gd name="connsiteX8" fmla="*/ 45856 w 91522"/>
                <a:gd name="connsiteY8" fmla="*/ -212 h 94900"/>
                <a:gd name="connsiteX9" fmla="*/ 65902 w 91522"/>
                <a:gd name="connsiteY9" fmla="*/ 3895 h 94900"/>
                <a:gd name="connsiteX10" fmla="*/ 80246 w 91522"/>
                <a:gd name="connsiteY10" fmla="*/ 14684 h 94900"/>
                <a:gd name="connsiteX11" fmla="*/ 88583 w 91522"/>
                <a:gd name="connsiteY11" fmla="*/ 30193 h 94900"/>
                <a:gd name="connsiteX12" fmla="*/ 91280 w 91522"/>
                <a:gd name="connsiteY12" fmla="*/ 47971 h 94900"/>
                <a:gd name="connsiteX13" fmla="*/ 88461 w 91522"/>
                <a:gd name="connsiteY13" fmla="*/ 64951 h 94900"/>
                <a:gd name="connsiteX14" fmla="*/ 80062 w 91522"/>
                <a:gd name="connsiteY14" fmla="*/ 79909 h 94900"/>
                <a:gd name="connsiteX15" fmla="*/ 66147 w 91522"/>
                <a:gd name="connsiteY15" fmla="*/ 90575 h 94900"/>
                <a:gd name="connsiteX16" fmla="*/ 46715 w 91522"/>
                <a:gd name="connsiteY16" fmla="*/ 94621 h 94900"/>
                <a:gd name="connsiteX17" fmla="*/ 46715 w 91522"/>
                <a:gd name="connsiteY17" fmla="*/ 80522 h 94900"/>
                <a:gd name="connsiteX18" fmla="*/ 59772 w 91522"/>
                <a:gd name="connsiteY18" fmla="*/ 77824 h 94900"/>
                <a:gd name="connsiteX19" fmla="*/ 69089 w 91522"/>
                <a:gd name="connsiteY19" fmla="*/ 70468 h 94900"/>
                <a:gd name="connsiteX20" fmla="*/ 74607 w 91522"/>
                <a:gd name="connsiteY20" fmla="*/ 59802 h 94900"/>
                <a:gd name="connsiteX21" fmla="*/ 76384 w 91522"/>
                <a:gd name="connsiteY21" fmla="*/ 47542 h 94900"/>
                <a:gd name="connsiteX22" fmla="*/ 74484 w 91522"/>
                <a:gd name="connsiteY22" fmla="*/ 35281 h 94900"/>
                <a:gd name="connsiteX23" fmla="*/ 68354 w 91522"/>
                <a:gd name="connsiteY23" fmla="*/ 24615 h 94900"/>
                <a:gd name="connsiteX24" fmla="*/ 58423 w 91522"/>
                <a:gd name="connsiteY24" fmla="*/ 17259 h 94900"/>
                <a:gd name="connsiteX25" fmla="*/ 31879 w 91522"/>
                <a:gd name="connsiteY25" fmla="*/ 17872 h 94900"/>
                <a:gd name="connsiteX26" fmla="*/ 22439 w 91522"/>
                <a:gd name="connsiteY26" fmla="*/ 25534 h 94900"/>
                <a:gd name="connsiteX27" fmla="*/ 16738 w 91522"/>
                <a:gd name="connsiteY27" fmla="*/ 36017 h 94900"/>
                <a:gd name="connsiteX28" fmla="*/ 14776 w 91522"/>
                <a:gd name="connsiteY28" fmla="*/ 48277 h 94900"/>
                <a:gd name="connsiteX29" fmla="*/ 23175 w 91522"/>
                <a:gd name="connsiteY29" fmla="*/ 70346 h 94900"/>
                <a:gd name="connsiteX30" fmla="*/ 46898 w 91522"/>
                <a:gd name="connsiteY30" fmla="*/ 80522 h 9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1522" h="94900">
                  <a:moveTo>
                    <a:pt x="46715" y="94621"/>
                  </a:moveTo>
                  <a:cubicBezTo>
                    <a:pt x="39567" y="94970"/>
                    <a:pt x="32425" y="93738"/>
                    <a:pt x="25811" y="91004"/>
                  </a:cubicBezTo>
                  <a:cubicBezTo>
                    <a:pt x="20110" y="88638"/>
                    <a:pt x="15034" y="84990"/>
                    <a:pt x="10976" y="80338"/>
                  </a:cubicBezTo>
                  <a:cubicBezTo>
                    <a:pt x="7101" y="75850"/>
                    <a:pt x="4202" y="70615"/>
                    <a:pt x="2455" y="64951"/>
                  </a:cubicBezTo>
                  <a:cubicBezTo>
                    <a:pt x="671" y="59256"/>
                    <a:pt x="-236" y="53322"/>
                    <a:pt x="-242" y="47358"/>
                  </a:cubicBezTo>
                  <a:cubicBezTo>
                    <a:pt x="-230" y="41405"/>
                    <a:pt x="781" y="35502"/>
                    <a:pt x="2761" y="29887"/>
                  </a:cubicBezTo>
                  <a:cubicBezTo>
                    <a:pt x="4741" y="24376"/>
                    <a:pt x="7733" y="19282"/>
                    <a:pt x="11589" y="14868"/>
                  </a:cubicBezTo>
                  <a:cubicBezTo>
                    <a:pt x="15592" y="10368"/>
                    <a:pt x="20477" y="6739"/>
                    <a:pt x="25933" y="4202"/>
                  </a:cubicBezTo>
                  <a:cubicBezTo>
                    <a:pt x="32192" y="1351"/>
                    <a:pt x="38978" y="-157"/>
                    <a:pt x="45856" y="-212"/>
                  </a:cubicBezTo>
                  <a:cubicBezTo>
                    <a:pt x="52759" y="-353"/>
                    <a:pt x="59612" y="1051"/>
                    <a:pt x="65902" y="3895"/>
                  </a:cubicBezTo>
                  <a:cubicBezTo>
                    <a:pt x="71406" y="6408"/>
                    <a:pt x="76304" y="10093"/>
                    <a:pt x="80246" y="14684"/>
                  </a:cubicBezTo>
                  <a:cubicBezTo>
                    <a:pt x="84053" y="19233"/>
                    <a:pt x="86885" y="24511"/>
                    <a:pt x="88583" y="30193"/>
                  </a:cubicBezTo>
                  <a:cubicBezTo>
                    <a:pt x="90392" y="35943"/>
                    <a:pt x="91299" y="41939"/>
                    <a:pt x="91280" y="47971"/>
                  </a:cubicBezTo>
                  <a:cubicBezTo>
                    <a:pt x="91299" y="53751"/>
                    <a:pt x="90343" y="59489"/>
                    <a:pt x="88461" y="64951"/>
                  </a:cubicBezTo>
                  <a:cubicBezTo>
                    <a:pt x="86585" y="70401"/>
                    <a:pt x="83740" y="75470"/>
                    <a:pt x="80062" y="79909"/>
                  </a:cubicBezTo>
                  <a:cubicBezTo>
                    <a:pt x="76243" y="84420"/>
                    <a:pt x="71498" y="88062"/>
                    <a:pt x="66147" y="90575"/>
                  </a:cubicBezTo>
                  <a:cubicBezTo>
                    <a:pt x="60060" y="93383"/>
                    <a:pt x="53415" y="94768"/>
                    <a:pt x="46715" y="94621"/>
                  </a:cubicBezTo>
                  <a:close/>
                  <a:moveTo>
                    <a:pt x="46715" y="80522"/>
                  </a:moveTo>
                  <a:cubicBezTo>
                    <a:pt x="51214" y="80607"/>
                    <a:pt x="55677" y="79688"/>
                    <a:pt x="59772" y="77824"/>
                  </a:cubicBezTo>
                  <a:cubicBezTo>
                    <a:pt x="63388" y="76102"/>
                    <a:pt x="66576" y="73588"/>
                    <a:pt x="69089" y="70468"/>
                  </a:cubicBezTo>
                  <a:cubicBezTo>
                    <a:pt x="71596" y="67299"/>
                    <a:pt x="73466" y="63676"/>
                    <a:pt x="74607" y="59802"/>
                  </a:cubicBezTo>
                  <a:cubicBezTo>
                    <a:pt x="75808" y="55829"/>
                    <a:pt x="76409" y="51692"/>
                    <a:pt x="76384" y="47542"/>
                  </a:cubicBezTo>
                  <a:cubicBezTo>
                    <a:pt x="76396" y="43379"/>
                    <a:pt x="75753" y="39241"/>
                    <a:pt x="74484" y="35281"/>
                  </a:cubicBezTo>
                  <a:cubicBezTo>
                    <a:pt x="73160" y="31358"/>
                    <a:pt x="71076" y="27735"/>
                    <a:pt x="68354" y="24615"/>
                  </a:cubicBezTo>
                  <a:cubicBezTo>
                    <a:pt x="65589" y="21501"/>
                    <a:pt x="62211" y="18993"/>
                    <a:pt x="58423" y="17259"/>
                  </a:cubicBezTo>
                  <a:cubicBezTo>
                    <a:pt x="49939" y="13421"/>
                    <a:pt x="40174" y="13648"/>
                    <a:pt x="31879" y="17872"/>
                  </a:cubicBezTo>
                  <a:cubicBezTo>
                    <a:pt x="28238" y="19754"/>
                    <a:pt x="25026" y="22359"/>
                    <a:pt x="22439" y="25534"/>
                  </a:cubicBezTo>
                  <a:cubicBezTo>
                    <a:pt x="19926" y="28661"/>
                    <a:pt x="17995" y="32210"/>
                    <a:pt x="16738" y="36017"/>
                  </a:cubicBezTo>
                  <a:cubicBezTo>
                    <a:pt x="15432" y="39971"/>
                    <a:pt x="14770" y="44109"/>
                    <a:pt x="14776" y="48277"/>
                  </a:cubicBezTo>
                  <a:cubicBezTo>
                    <a:pt x="14930" y="56387"/>
                    <a:pt x="17897" y="64185"/>
                    <a:pt x="23175" y="70346"/>
                  </a:cubicBezTo>
                  <a:cubicBezTo>
                    <a:pt x="29164" y="77113"/>
                    <a:pt x="37868" y="80846"/>
                    <a:pt x="46898" y="80522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0" name="Forme libre : forme 119">
              <a:extLst>
                <a:ext uri="{FF2B5EF4-FFF2-40B4-BE49-F238E27FC236}">
                  <a16:creationId xmlns:a16="http://schemas.microsoft.com/office/drawing/2014/main" id="{151D363F-CFB5-4663-A744-CFAE6B5C4C47}"/>
                </a:ext>
              </a:extLst>
            </p:cNvPr>
            <p:cNvSpPr/>
            <p:nvPr/>
          </p:nvSpPr>
          <p:spPr>
            <a:xfrm>
              <a:off x="4413288" y="2693142"/>
              <a:ext cx="89670" cy="107269"/>
            </a:xfrm>
            <a:custGeom>
              <a:avLst/>
              <a:gdLst>
                <a:gd name="connsiteX0" fmla="*/ 88883 w 89670"/>
                <a:gd name="connsiteY0" fmla="*/ 5900 h 107269"/>
                <a:gd name="connsiteX1" fmla="*/ 89373 w 89670"/>
                <a:gd name="connsiteY1" fmla="*/ 28704 h 107269"/>
                <a:gd name="connsiteX2" fmla="*/ 89373 w 89670"/>
                <a:gd name="connsiteY2" fmla="*/ 43233 h 107269"/>
                <a:gd name="connsiteX3" fmla="*/ 89373 w 89670"/>
                <a:gd name="connsiteY3" fmla="*/ 53777 h 107269"/>
                <a:gd name="connsiteX4" fmla="*/ 89373 w 89670"/>
                <a:gd name="connsiteY4" fmla="*/ 64137 h 107269"/>
                <a:gd name="connsiteX5" fmla="*/ 89373 w 89670"/>
                <a:gd name="connsiteY5" fmla="*/ 78052 h 107269"/>
                <a:gd name="connsiteX6" fmla="*/ 89373 w 89670"/>
                <a:gd name="connsiteY6" fmla="*/ 99814 h 107269"/>
                <a:gd name="connsiteX7" fmla="*/ 86982 w 89670"/>
                <a:gd name="connsiteY7" fmla="*/ 105208 h 107269"/>
                <a:gd name="connsiteX8" fmla="*/ 81710 w 89670"/>
                <a:gd name="connsiteY8" fmla="*/ 107047 h 107269"/>
                <a:gd name="connsiteX9" fmla="*/ 76500 w 89670"/>
                <a:gd name="connsiteY9" fmla="*/ 105392 h 107269"/>
                <a:gd name="connsiteX10" fmla="*/ 74048 w 89670"/>
                <a:gd name="connsiteY10" fmla="*/ 100427 h 107269"/>
                <a:gd name="connsiteX11" fmla="*/ 74048 w 89670"/>
                <a:gd name="connsiteY11" fmla="*/ 85102 h 107269"/>
                <a:gd name="connsiteX12" fmla="*/ 60561 w 89670"/>
                <a:gd name="connsiteY12" fmla="*/ 98343 h 107269"/>
                <a:gd name="connsiteX13" fmla="*/ 40761 w 89670"/>
                <a:gd name="connsiteY13" fmla="*/ 103124 h 107269"/>
                <a:gd name="connsiteX14" fmla="*/ 11643 w 89670"/>
                <a:gd name="connsiteY14" fmla="*/ 88289 h 107269"/>
                <a:gd name="connsiteX15" fmla="*/ 4778 w 89670"/>
                <a:gd name="connsiteY15" fmla="*/ 71738 h 107269"/>
                <a:gd name="connsiteX16" fmla="*/ 1161 w 89670"/>
                <a:gd name="connsiteY16" fmla="*/ 51692 h 107269"/>
                <a:gd name="connsiteX17" fmla="*/ -188 w 89670"/>
                <a:gd name="connsiteY17" fmla="*/ 29931 h 107269"/>
                <a:gd name="connsiteX18" fmla="*/ -188 w 89670"/>
                <a:gd name="connsiteY18" fmla="*/ 8291 h 107269"/>
                <a:gd name="connsiteX19" fmla="*/ 2019 w 89670"/>
                <a:gd name="connsiteY19" fmla="*/ 3203 h 107269"/>
                <a:gd name="connsiteX20" fmla="*/ 6984 w 89670"/>
                <a:gd name="connsiteY20" fmla="*/ 1242 h 107269"/>
                <a:gd name="connsiteX21" fmla="*/ 12072 w 89670"/>
                <a:gd name="connsiteY21" fmla="*/ 2774 h 107269"/>
                <a:gd name="connsiteX22" fmla="*/ 14463 w 89670"/>
                <a:gd name="connsiteY22" fmla="*/ 7985 h 107269"/>
                <a:gd name="connsiteX23" fmla="*/ 15076 w 89670"/>
                <a:gd name="connsiteY23" fmla="*/ 35448 h 107269"/>
                <a:gd name="connsiteX24" fmla="*/ 17651 w 89670"/>
                <a:gd name="connsiteY24" fmla="*/ 61868 h 107269"/>
                <a:gd name="connsiteX25" fmla="*/ 25436 w 89670"/>
                <a:gd name="connsiteY25" fmla="*/ 81791 h 107269"/>
                <a:gd name="connsiteX26" fmla="*/ 41803 w 89670"/>
                <a:gd name="connsiteY26" fmla="*/ 89638 h 107269"/>
                <a:gd name="connsiteX27" fmla="*/ 65772 w 89670"/>
                <a:gd name="connsiteY27" fmla="*/ 71248 h 107269"/>
                <a:gd name="connsiteX28" fmla="*/ 73312 w 89670"/>
                <a:gd name="connsiteY28" fmla="*/ 19632 h 107269"/>
                <a:gd name="connsiteX29" fmla="*/ 73312 w 89670"/>
                <a:gd name="connsiteY29" fmla="*/ 7065 h 107269"/>
                <a:gd name="connsiteX30" fmla="*/ 75519 w 89670"/>
                <a:gd name="connsiteY30" fmla="*/ 1916 h 107269"/>
                <a:gd name="connsiteX31" fmla="*/ 80484 w 89670"/>
                <a:gd name="connsiteY31" fmla="*/ -168 h 107269"/>
                <a:gd name="connsiteX32" fmla="*/ 85572 w 89670"/>
                <a:gd name="connsiteY32" fmla="*/ 1058 h 107269"/>
                <a:gd name="connsiteX33" fmla="*/ 88883 w 89670"/>
                <a:gd name="connsiteY33" fmla="*/ 5900 h 10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9670" h="107269">
                  <a:moveTo>
                    <a:pt x="88883" y="5900"/>
                  </a:moveTo>
                  <a:cubicBezTo>
                    <a:pt x="88883" y="15279"/>
                    <a:pt x="89250" y="22881"/>
                    <a:pt x="89373" y="28704"/>
                  </a:cubicBezTo>
                  <a:cubicBezTo>
                    <a:pt x="89496" y="34528"/>
                    <a:pt x="89373" y="39371"/>
                    <a:pt x="89373" y="43233"/>
                  </a:cubicBezTo>
                  <a:cubicBezTo>
                    <a:pt x="89373" y="47095"/>
                    <a:pt x="89373" y="50650"/>
                    <a:pt x="89373" y="53777"/>
                  </a:cubicBezTo>
                  <a:lnTo>
                    <a:pt x="89373" y="64137"/>
                  </a:lnTo>
                  <a:cubicBezTo>
                    <a:pt x="89373" y="67937"/>
                    <a:pt x="89373" y="72596"/>
                    <a:pt x="89373" y="78052"/>
                  </a:cubicBezTo>
                  <a:cubicBezTo>
                    <a:pt x="89373" y="83508"/>
                    <a:pt x="89373" y="90803"/>
                    <a:pt x="89373" y="99814"/>
                  </a:cubicBezTo>
                  <a:cubicBezTo>
                    <a:pt x="89551" y="101904"/>
                    <a:pt x="88650" y="103940"/>
                    <a:pt x="86982" y="105208"/>
                  </a:cubicBezTo>
                  <a:cubicBezTo>
                    <a:pt x="85480" y="106398"/>
                    <a:pt x="83623" y="107041"/>
                    <a:pt x="81710" y="107047"/>
                  </a:cubicBezTo>
                  <a:cubicBezTo>
                    <a:pt x="79847" y="107023"/>
                    <a:pt x="78032" y="106447"/>
                    <a:pt x="76500" y="105392"/>
                  </a:cubicBezTo>
                  <a:cubicBezTo>
                    <a:pt x="74851" y="104295"/>
                    <a:pt x="73913" y="102401"/>
                    <a:pt x="74048" y="100427"/>
                  </a:cubicBezTo>
                  <a:lnTo>
                    <a:pt x="74048" y="85102"/>
                  </a:lnTo>
                  <a:cubicBezTo>
                    <a:pt x="70664" y="90521"/>
                    <a:pt x="66042" y="95057"/>
                    <a:pt x="60561" y="98343"/>
                  </a:cubicBezTo>
                  <a:cubicBezTo>
                    <a:pt x="54511" y="101690"/>
                    <a:pt x="47670" y="103345"/>
                    <a:pt x="40761" y="103124"/>
                  </a:cubicBezTo>
                  <a:cubicBezTo>
                    <a:pt x="29047" y="104007"/>
                    <a:pt x="17816" y="98288"/>
                    <a:pt x="11643" y="88289"/>
                  </a:cubicBezTo>
                  <a:cubicBezTo>
                    <a:pt x="8486" y="83177"/>
                    <a:pt x="6169" y="77586"/>
                    <a:pt x="4778" y="71738"/>
                  </a:cubicBezTo>
                  <a:cubicBezTo>
                    <a:pt x="3116" y="65148"/>
                    <a:pt x="1909" y="58448"/>
                    <a:pt x="1161" y="51692"/>
                  </a:cubicBezTo>
                  <a:cubicBezTo>
                    <a:pt x="364" y="44581"/>
                    <a:pt x="-65" y="37287"/>
                    <a:pt x="-188" y="29931"/>
                  </a:cubicBezTo>
                  <a:cubicBezTo>
                    <a:pt x="-311" y="22574"/>
                    <a:pt x="-188" y="15279"/>
                    <a:pt x="-188" y="8291"/>
                  </a:cubicBezTo>
                  <a:cubicBezTo>
                    <a:pt x="-305" y="6342"/>
                    <a:pt x="517" y="4448"/>
                    <a:pt x="2019" y="3203"/>
                  </a:cubicBezTo>
                  <a:cubicBezTo>
                    <a:pt x="3429" y="2045"/>
                    <a:pt x="5164" y="1358"/>
                    <a:pt x="6984" y="1242"/>
                  </a:cubicBezTo>
                  <a:cubicBezTo>
                    <a:pt x="8805" y="1180"/>
                    <a:pt x="10589" y="1720"/>
                    <a:pt x="12072" y="2774"/>
                  </a:cubicBezTo>
                  <a:cubicBezTo>
                    <a:pt x="13685" y="4006"/>
                    <a:pt x="14580" y="5962"/>
                    <a:pt x="14463" y="7985"/>
                  </a:cubicBezTo>
                  <a:cubicBezTo>
                    <a:pt x="14463" y="16812"/>
                    <a:pt x="14892" y="25946"/>
                    <a:pt x="15076" y="35448"/>
                  </a:cubicBezTo>
                  <a:cubicBezTo>
                    <a:pt x="15198" y="44312"/>
                    <a:pt x="16057" y="53151"/>
                    <a:pt x="17651" y="61868"/>
                  </a:cubicBezTo>
                  <a:cubicBezTo>
                    <a:pt x="18748" y="69004"/>
                    <a:pt x="21408" y="75802"/>
                    <a:pt x="25436" y="81791"/>
                  </a:cubicBezTo>
                  <a:cubicBezTo>
                    <a:pt x="29181" y="87051"/>
                    <a:pt x="35360" y="90012"/>
                    <a:pt x="41803" y="89638"/>
                  </a:cubicBezTo>
                  <a:cubicBezTo>
                    <a:pt x="52960" y="89638"/>
                    <a:pt x="60991" y="83508"/>
                    <a:pt x="65772" y="71248"/>
                  </a:cubicBezTo>
                  <a:cubicBezTo>
                    <a:pt x="71283" y="54617"/>
                    <a:pt x="73833" y="37146"/>
                    <a:pt x="73312" y="19632"/>
                  </a:cubicBezTo>
                  <a:lnTo>
                    <a:pt x="73312" y="7065"/>
                  </a:lnTo>
                  <a:cubicBezTo>
                    <a:pt x="73177" y="5091"/>
                    <a:pt x="73999" y="3179"/>
                    <a:pt x="75519" y="1916"/>
                  </a:cubicBezTo>
                  <a:cubicBezTo>
                    <a:pt x="76947" y="776"/>
                    <a:pt x="78670" y="52"/>
                    <a:pt x="80484" y="-168"/>
                  </a:cubicBezTo>
                  <a:cubicBezTo>
                    <a:pt x="82274" y="-383"/>
                    <a:pt x="84077" y="52"/>
                    <a:pt x="85572" y="1058"/>
                  </a:cubicBezTo>
                  <a:cubicBezTo>
                    <a:pt x="87430" y="2008"/>
                    <a:pt x="88674" y="3829"/>
                    <a:pt x="88883" y="5900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1" name="Forme libre : forme 120">
              <a:extLst>
                <a:ext uri="{FF2B5EF4-FFF2-40B4-BE49-F238E27FC236}">
                  <a16:creationId xmlns:a16="http://schemas.microsoft.com/office/drawing/2014/main" id="{F686442A-9ACC-4B63-BCAC-CA7466DFC2F1}"/>
                </a:ext>
              </a:extLst>
            </p:cNvPr>
            <p:cNvSpPr/>
            <p:nvPr/>
          </p:nvSpPr>
          <p:spPr>
            <a:xfrm>
              <a:off x="4521935" y="2633549"/>
              <a:ext cx="76887" cy="166555"/>
            </a:xfrm>
            <a:custGeom>
              <a:avLst/>
              <a:gdLst>
                <a:gd name="connsiteX0" fmla="*/ 44480 w 76887"/>
                <a:gd name="connsiteY0" fmla="*/ 73278 h 166555"/>
                <a:gd name="connsiteX1" fmla="*/ 45644 w 76887"/>
                <a:gd name="connsiteY1" fmla="*/ 160020 h 166555"/>
                <a:gd name="connsiteX2" fmla="*/ 43254 w 76887"/>
                <a:gd name="connsiteY2" fmla="*/ 164801 h 166555"/>
                <a:gd name="connsiteX3" fmla="*/ 38595 w 76887"/>
                <a:gd name="connsiteY3" fmla="*/ 166334 h 166555"/>
                <a:gd name="connsiteX4" fmla="*/ 33691 w 76887"/>
                <a:gd name="connsiteY4" fmla="*/ 164801 h 166555"/>
                <a:gd name="connsiteX5" fmla="*/ 30994 w 76887"/>
                <a:gd name="connsiteY5" fmla="*/ 160020 h 166555"/>
                <a:gd name="connsiteX6" fmla="*/ 29768 w 76887"/>
                <a:gd name="connsiteY6" fmla="*/ 73891 h 166555"/>
                <a:gd name="connsiteX7" fmla="*/ 7883 w 76887"/>
                <a:gd name="connsiteY7" fmla="*/ 74198 h 166555"/>
                <a:gd name="connsiteX8" fmla="*/ 2182 w 76887"/>
                <a:gd name="connsiteY8" fmla="*/ 72236 h 166555"/>
                <a:gd name="connsiteX9" fmla="*/ -209 w 76887"/>
                <a:gd name="connsiteY9" fmla="*/ 67884 h 166555"/>
                <a:gd name="connsiteX10" fmla="*/ 1262 w 76887"/>
                <a:gd name="connsiteY10" fmla="*/ 63225 h 166555"/>
                <a:gd name="connsiteX11" fmla="*/ 6963 w 76887"/>
                <a:gd name="connsiteY11" fmla="*/ 61018 h 166555"/>
                <a:gd name="connsiteX12" fmla="*/ 29461 w 76887"/>
                <a:gd name="connsiteY12" fmla="*/ 60405 h 166555"/>
                <a:gd name="connsiteX13" fmla="*/ 28848 w 76887"/>
                <a:gd name="connsiteY13" fmla="*/ 7318 h 166555"/>
                <a:gd name="connsiteX14" fmla="*/ 31116 w 76887"/>
                <a:gd name="connsiteY14" fmla="*/ 1617 h 166555"/>
                <a:gd name="connsiteX15" fmla="*/ 36081 w 76887"/>
                <a:gd name="connsiteY15" fmla="*/ -222 h 166555"/>
                <a:gd name="connsiteX16" fmla="*/ 41170 w 76887"/>
                <a:gd name="connsiteY16" fmla="*/ 1617 h 166555"/>
                <a:gd name="connsiteX17" fmla="*/ 43560 w 76887"/>
                <a:gd name="connsiteY17" fmla="*/ 7318 h 166555"/>
                <a:gd name="connsiteX18" fmla="*/ 44173 w 76887"/>
                <a:gd name="connsiteY18" fmla="*/ 60099 h 166555"/>
                <a:gd name="connsiteX19" fmla="*/ 69368 w 76887"/>
                <a:gd name="connsiteY19" fmla="*/ 59486 h 166555"/>
                <a:gd name="connsiteX20" fmla="*/ 74456 w 76887"/>
                <a:gd name="connsiteY20" fmla="*/ 61447 h 166555"/>
                <a:gd name="connsiteX21" fmla="*/ 76602 w 76887"/>
                <a:gd name="connsiteY21" fmla="*/ 65922 h 166555"/>
                <a:gd name="connsiteX22" fmla="*/ 75376 w 76887"/>
                <a:gd name="connsiteY22" fmla="*/ 70581 h 166555"/>
                <a:gd name="connsiteX23" fmla="*/ 70594 w 76887"/>
                <a:gd name="connsiteY23" fmla="*/ 72727 h 16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6887" h="166555">
                  <a:moveTo>
                    <a:pt x="44480" y="73278"/>
                  </a:moveTo>
                  <a:lnTo>
                    <a:pt x="45644" y="160020"/>
                  </a:lnTo>
                  <a:cubicBezTo>
                    <a:pt x="45620" y="161895"/>
                    <a:pt x="44737" y="163655"/>
                    <a:pt x="43254" y="164801"/>
                  </a:cubicBezTo>
                  <a:cubicBezTo>
                    <a:pt x="41899" y="165788"/>
                    <a:pt x="40269" y="166328"/>
                    <a:pt x="38595" y="166334"/>
                  </a:cubicBezTo>
                  <a:cubicBezTo>
                    <a:pt x="36848" y="166291"/>
                    <a:pt x="35150" y="165757"/>
                    <a:pt x="33691" y="164801"/>
                  </a:cubicBezTo>
                  <a:cubicBezTo>
                    <a:pt x="32036" y="163771"/>
                    <a:pt x="31018" y="161969"/>
                    <a:pt x="30994" y="160020"/>
                  </a:cubicBezTo>
                  <a:lnTo>
                    <a:pt x="29768" y="73891"/>
                  </a:lnTo>
                  <a:lnTo>
                    <a:pt x="7883" y="74198"/>
                  </a:lnTo>
                  <a:cubicBezTo>
                    <a:pt x="5805" y="74296"/>
                    <a:pt x="3764" y="73597"/>
                    <a:pt x="2182" y="72236"/>
                  </a:cubicBezTo>
                  <a:cubicBezTo>
                    <a:pt x="876" y="71133"/>
                    <a:pt x="24" y="69582"/>
                    <a:pt x="-209" y="67884"/>
                  </a:cubicBezTo>
                  <a:cubicBezTo>
                    <a:pt x="-387" y="66192"/>
                    <a:pt x="147" y="64506"/>
                    <a:pt x="1262" y="63225"/>
                  </a:cubicBezTo>
                  <a:cubicBezTo>
                    <a:pt x="2722" y="61656"/>
                    <a:pt x="4824" y="60840"/>
                    <a:pt x="6963" y="61018"/>
                  </a:cubicBezTo>
                  <a:lnTo>
                    <a:pt x="29461" y="60405"/>
                  </a:lnTo>
                  <a:lnTo>
                    <a:pt x="28848" y="7318"/>
                  </a:lnTo>
                  <a:cubicBezTo>
                    <a:pt x="28664" y="5167"/>
                    <a:pt x="29504" y="3058"/>
                    <a:pt x="31116" y="1617"/>
                  </a:cubicBezTo>
                  <a:cubicBezTo>
                    <a:pt x="32496" y="422"/>
                    <a:pt x="34261" y="-228"/>
                    <a:pt x="36081" y="-222"/>
                  </a:cubicBezTo>
                  <a:cubicBezTo>
                    <a:pt x="37933" y="-197"/>
                    <a:pt x="39729" y="453"/>
                    <a:pt x="41170" y="1617"/>
                  </a:cubicBezTo>
                  <a:cubicBezTo>
                    <a:pt x="42867" y="2996"/>
                    <a:pt x="43763" y="5136"/>
                    <a:pt x="43560" y="7318"/>
                  </a:cubicBezTo>
                  <a:lnTo>
                    <a:pt x="44173" y="60099"/>
                  </a:lnTo>
                  <a:lnTo>
                    <a:pt x="69368" y="59486"/>
                  </a:lnTo>
                  <a:cubicBezTo>
                    <a:pt x="71269" y="59369"/>
                    <a:pt x="73126" y="60086"/>
                    <a:pt x="74456" y="61447"/>
                  </a:cubicBezTo>
                  <a:cubicBezTo>
                    <a:pt x="75621" y="62679"/>
                    <a:pt x="76375" y="64243"/>
                    <a:pt x="76602" y="65922"/>
                  </a:cubicBezTo>
                  <a:cubicBezTo>
                    <a:pt x="76792" y="67577"/>
                    <a:pt x="76356" y="69239"/>
                    <a:pt x="75376" y="70581"/>
                  </a:cubicBezTo>
                  <a:cubicBezTo>
                    <a:pt x="74254" y="72065"/>
                    <a:pt x="72452" y="72874"/>
                    <a:pt x="70594" y="72727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2" name="Forme libre : forme 121">
              <a:extLst>
                <a:ext uri="{FF2B5EF4-FFF2-40B4-BE49-F238E27FC236}">
                  <a16:creationId xmlns:a16="http://schemas.microsoft.com/office/drawing/2014/main" id="{B8B0FD55-0F1E-4B2F-9C25-3DA01BC0AC6E}"/>
                </a:ext>
              </a:extLst>
            </p:cNvPr>
            <p:cNvSpPr/>
            <p:nvPr/>
          </p:nvSpPr>
          <p:spPr>
            <a:xfrm>
              <a:off x="4605193" y="2781144"/>
              <a:ext cx="14550" cy="14744"/>
            </a:xfrm>
            <a:custGeom>
              <a:avLst/>
              <a:gdLst>
                <a:gd name="connsiteX0" fmla="*/ 6829 w 14550"/>
                <a:gd name="connsiteY0" fmla="*/ -204 h 14744"/>
                <a:gd name="connsiteX1" fmla="*/ 12530 w 14550"/>
                <a:gd name="connsiteY1" fmla="*/ 2064 h 14744"/>
                <a:gd name="connsiteX2" fmla="*/ 14308 w 14550"/>
                <a:gd name="connsiteY2" fmla="*/ 7152 h 14744"/>
                <a:gd name="connsiteX3" fmla="*/ 12346 w 14550"/>
                <a:gd name="connsiteY3" fmla="*/ 12240 h 14744"/>
                <a:gd name="connsiteX4" fmla="*/ 6829 w 14550"/>
                <a:gd name="connsiteY4" fmla="*/ 14508 h 14744"/>
                <a:gd name="connsiteX5" fmla="*/ 1741 w 14550"/>
                <a:gd name="connsiteY5" fmla="*/ 12240 h 14744"/>
                <a:gd name="connsiteX6" fmla="*/ -220 w 14550"/>
                <a:gd name="connsiteY6" fmla="*/ 7152 h 14744"/>
                <a:gd name="connsiteX7" fmla="*/ 1434 w 14550"/>
                <a:gd name="connsiteY7" fmla="*/ 2064 h 14744"/>
                <a:gd name="connsiteX8" fmla="*/ 6829 w 14550"/>
                <a:gd name="connsiteY8" fmla="*/ -204 h 1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50" h="14744">
                  <a:moveTo>
                    <a:pt x="6829" y="-204"/>
                  </a:moveTo>
                  <a:cubicBezTo>
                    <a:pt x="8975" y="-357"/>
                    <a:pt x="11078" y="477"/>
                    <a:pt x="12530" y="2064"/>
                  </a:cubicBezTo>
                  <a:cubicBezTo>
                    <a:pt x="13689" y="3505"/>
                    <a:pt x="14320" y="5301"/>
                    <a:pt x="14308" y="7152"/>
                  </a:cubicBezTo>
                  <a:cubicBezTo>
                    <a:pt x="14314" y="9034"/>
                    <a:pt x="13609" y="10849"/>
                    <a:pt x="12346" y="12240"/>
                  </a:cubicBezTo>
                  <a:cubicBezTo>
                    <a:pt x="10955" y="13803"/>
                    <a:pt x="8919" y="14643"/>
                    <a:pt x="6829" y="14508"/>
                  </a:cubicBezTo>
                  <a:cubicBezTo>
                    <a:pt x="4868" y="14613"/>
                    <a:pt x="2973" y="13767"/>
                    <a:pt x="1741" y="12240"/>
                  </a:cubicBezTo>
                  <a:cubicBezTo>
                    <a:pt x="528" y="10818"/>
                    <a:pt x="-165" y="9022"/>
                    <a:pt x="-220" y="7152"/>
                  </a:cubicBezTo>
                  <a:cubicBezTo>
                    <a:pt x="-367" y="5301"/>
                    <a:pt x="227" y="3474"/>
                    <a:pt x="1434" y="2064"/>
                  </a:cubicBezTo>
                  <a:cubicBezTo>
                    <a:pt x="2777" y="501"/>
                    <a:pt x="4776" y="-339"/>
                    <a:pt x="6829" y="-204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3" name="Forme libre : forme 122">
              <a:extLst>
                <a:ext uri="{FF2B5EF4-FFF2-40B4-BE49-F238E27FC236}">
                  <a16:creationId xmlns:a16="http://schemas.microsoft.com/office/drawing/2014/main" id="{2C8B0F78-6E95-44BA-9A40-D6FEDB8FEEEA}"/>
                </a:ext>
              </a:extLst>
            </p:cNvPr>
            <p:cNvSpPr/>
            <p:nvPr/>
          </p:nvSpPr>
          <p:spPr>
            <a:xfrm>
              <a:off x="4625866" y="2781137"/>
              <a:ext cx="14598" cy="14755"/>
            </a:xfrm>
            <a:custGeom>
              <a:avLst/>
              <a:gdLst>
                <a:gd name="connsiteX0" fmla="*/ 6815 w 14598"/>
                <a:gd name="connsiteY0" fmla="*/ -197 h 14755"/>
                <a:gd name="connsiteX1" fmla="*/ 12517 w 14598"/>
                <a:gd name="connsiteY1" fmla="*/ 2071 h 14755"/>
                <a:gd name="connsiteX2" fmla="*/ 14356 w 14598"/>
                <a:gd name="connsiteY2" fmla="*/ 7159 h 14755"/>
                <a:gd name="connsiteX3" fmla="*/ 12394 w 14598"/>
                <a:gd name="connsiteY3" fmla="*/ 12247 h 14755"/>
                <a:gd name="connsiteX4" fmla="*/ 6815 w 14598"/>
                <a:gd name="connsiteY4" fmla="*/ 14515 h 14755"/>
                <a:gd name="connsiteX5" fmla="*/ 1727 w 14598"/>
                <a:gd name="connsiteY5" fmla="*/ 12247 h 14755"/>
                <a:gd name="connsiteX6" fmla="*/ -234 w 14598"/>
                <a:gd name="connsiteY6" fmla="*/ 7159 h 14755"/>
                <a:gd name="connsiteX7" fmla="*/ 1421 w 14598"/>
                <a:gd name="connsiteY7" fmla="*/ 2071 h 14755"/>
                <a:gd name="connsiteX8" fmla="*/ 6815 w 14598"/>
                <a:gd name="connsiteY8" fmla="*/ -197 h 1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98" h="14755">
                  <a:moveTo>
                    <a:pt x="6815" y="-197"/>
                  </a:moveTo>
                  <a:cubicBezTo>
                    <a:pt x="8967" y="-381"/>
                    <a:pt x="11076" y="459"/>
                    <a:pt x="12517" y="2071"/>
                  </a:cubicBezTo>
                  <a:cubicBezTo>
                    <a:pt x="13718" y="3493"/>
                    <a:pt x="14368" y="5296"/>
                    <a:pt x="14356" y="7159"/>
                  </a:cubicBezTo>
                  <a:cubicBezTo>
                    <a:pt x="14362" y="9041"/>
                    <a:pt x="13657" y="10856"/>
                    <a:pt x="12394" y="12247"/>
                  </a:cubicBezTo>
                  <a:cubicBezTo>
                    <a:pt x="10990" y="13829"/>
                    <a:pt x="8924" y="14669"/>
                    <a:pt x="6815" y="14515"/>
                  </a:cubicBezTo>
                  <a:cubicBezTo>
                    <a:pt x="4854" y="14620"/>
                    <a:pt x="2960" y="13774"/>
                    <a:pt x="1727" y="12247"/>
                  </a:cubicBezTo>
                  <a:cubicBezTo>
                    <a:pt x="563" y="10794"/>
                    <a:pt x="-124" y="9017"/>
                    <a:pt x="-234" y="7159"/>
                  </a:cubicBezTo>
                  <a:cubicBezTo>
                    <a:pt x="-320" y="5320"/>
                    <a:pt x="268" y="3512"/>
                    <a:pt x="1421" y="2071"/>
                  </a:cubicBezTo>
                  <a:cubicBezTo>
                    <a:pt x="2770" y="520"/>
                    <a:pt x="4762" y="-320"/>
                    <a:pt x="6815" y="-197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4" name="Forme libre : forme 123">
              <a:extLst>
                <a:ext uri="{FF2B5EF4-FFF2-40B4-BE49-F238E27FC236}">
                  <a16:creationId xmlns:a16="http://schemas.microsoft.com/office/drawing/2014/main" id="{11886AF2-560F-4D5F-B5D3-DBBC2BFEB635}"/>
                </a:ext>
              </a:extLst>
            </p:cNvPr>
            <p:cNvSpPr/>
            <p:nvPr/>
          </p:nvSpPr>
          <p:spPr>
            <a:xfrm>
              <a:off x="4646878" y="2781137"/>
              <a:ext cx="14305" cy="14749"/>
            </a:xfrm>
            <a:custGeom>
              <a:avLst/>
              <a:gdLst>
                <a:gd name="connsiteX0" fmla="*/ 6523 w 14305"/>
                <a:gd name="connsiteY0" fmla="*/ -197 h 14749"/>
                <a:gd name="connsiteX1" fmla="*/ 12224 w 14305"/>
                <a:gd name="connsiteY1" fmla="*/ 2071 h 14749"/>
                <a:gd name="connsiteX2" fmla="*/ 14063 w 14305"/>
                <a:gd name="connsiteY2" fmla="*/ 7159 h 14749"/>
                <a:gd name="connsiteX3" fmla="*/ 12101 w 14305"/>
                <a:gd name="connsiteY3" fmla="*/ 12247 h 14749"/>
                <a:gd name="connsiteX4" fmla="*/ 6523 w 14305"/>
                <a:gd name="connsiteY4" fmla="*/ 14515 h 14749"/>
                <a:gd name="connsiteX5" fmla="*/ 1435 w 14305"/>
                <a:gd name="connsiteY5" fmla="*/ 12247 h 14749"/>
                <a:gd name="connsiteX6" fmla="*/ -220 w 14305"/>
                <a:gd name="connsiteY6" fmla="*/ 7221 h 14749"/>
                <a:gd name="connsiteX7" fmla="*/ 1435 w 14305"/>
                <a:gd name="connsiteY7" fmla="*/ 2133 h 14749"/>
                <a:gd name="connsiteX8" fmla="*/ 6523 w 14305"/>
                <a:gd name="connsiteY8" fmla="*/ -197 h 14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05" h="14749">
                  <a:moveTo>
                    <a:pt x="6523" y="-197"/>
                  </a:moveTo>
                  <a:cubicBezTo>
                    <a:pt x="8674" y="-381"/>
                    <a:pt x="10783" y="459"/>
                    <a:pt x="12224" y="2071"/>
                  </a:cubicBezTo>
                  <a:cubicBezTo>
                    <a:pt x="13425" y="3493"/>
                    <a:pt x="14075" y="5296"/>
                    <a:pt x="14063" y="7159"/>
                  </a:cubicBezTo>
                  <a:cubicBezTo>
                    <a:pt x="14069" y="9041"/>
                    <a:pt x="13364" y="10856"/>
                    <a:pt x="12101" y="12247"/>
                  </a:cubicBezTo>
                  <a:cubicBezTo>
                    <a:pt x="10679" y="13804"/>
                    <a:pt x="8631" y="14638"/>
                    <a:pt x="6523" y="14515"/>
                  </a:cubicBezTo>
                  <a:cubicBezTo>
                    <a:pt x="4561" y="14620"/>
                    <a:pt x="2667" y="13774"/>
                    <a:pt x="1435" y="12247"/>
                  </a:cubicBezTo>
                  <a:cubicBezTo>
                    <a:pt x="368" y="10788"/>
                    <a:pt x="-214" y="9029"/>
                    <a:pt x="-220" y="7221"/>
                  </a:cubicBezTo>
                  <a:cubicBezTo>
                    <a:pt x="-367" y="5369"/>
                    <a:pt x="227" y="3542"/>
                    <a:pt x="1435" y="2133"/>
                  </a:cubicBezTo>
                  <a:cubicBezTo>
                    <a:pt x="2704" y="643"/>
                    <a:pt x="4567" y="-209"/>
                    <a:pt x="6523" y="-197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" name="Ballon_girl_back">
            <a:extLst>
              <a:ext uri="{FF2B5EF4-FFF2-40B4-BE49-F238E27FC236}">
                <a16:creationId xmlns:a16="http://schemas.microsoft.com/office/drawing/2014/main" id="{6E067049-09E4-41FB-B7BE-BB8DF1DE5287}"/>
              </a:ext>
            </a:extLst>
          </p:cNvPr>
          <p:cNvGrpSpPr/>
          <p:nvPr/>
        </p:nvGrpSpPr>
        <p:grpSpPr>
          <a:xfrm>
            <a:off x="6537499" y="1598494"/>
            <a:ext cx="1561437" cy="1109045"/>
            <a:chOff x="6537499" y="1598494"/>
            <a:chExt cx="1561437" cy="1109045"/>
          </a:xfrm>
        </p:grpSpPr>
        <p:sp>
          <p:nvSpPr>
            <p:cNvPr id="125" name="Forme libre : forme 124">
              <a:extLst>
                <a:ext uri="{FF2B5EF4-FFF2-40B4-BE49-F238E27FC236}">
                  <a16:creationId xmlns:a16="http://schemas.microsoft.com/office/drawing/2014/main" id="{DCB60D4E-B13C-4958-BAB1-4110553463FE}"/>
                </a:ext>
              </a:extLst>
            </p:cNvPr>
            <p:cNvSpPr/>
            <p:nvPr/>
          </p:nvSpPr>
          <p:spPr>
            <a:xfrm>
              <a:off x="6537499" y="1598494"/>
              <a:ext cx="1561437" cy="1109045"/>
            </a:xfrm>
            <a:custGeom>
              <a:avLst/>
              <a:gdLst>
                <a:gd name="connsiteX0" fmla="*/ 8393 w 1561437"/>
                <a:gd name="connsiteY0" fmla="*/ 506846 h 1109045"/>
                <a:gd name="connsiteX1" fmla="*/ 32913 w 1561437"/>
                <a:gd name="connsiteY1" fmla="*/ 574829 h 1109045"/>
                <a:gd name="connsiteX2" fmla="*/ 68101 w 1561437"/>
                <a:gd name="connsiteY2" fmla="*/ 632207 h 1109045"/>
                <a:gd name="connsiteX3" fmla="*/ 134796 w 1561437"/>
                <a:gd name="connsiteY3" fmla="*/ 701845 h 1109045"/>
                <a:gd name="connsiteX4" fmla="*/ 226748 w 1561437"/>
                <a:gd name="connsiteY4" fmla="*/ 767928 h 1109045"/>
                <a:gd name="connsiteX5" fmla="*/ 246671 w 1561437"/>
                <a:gd name="connsiteY5" fmla="*/ 781169 h 1109045"/>
                <a:gd name="connsiteX6" fmla="*/ 268617 w 1561437"/>
                <a:gd name="connsiteY6" fmla="*/ 795268 h 1109045"/>
                <a:gd name="connsiteX7" fmla="*/ 312447 w 1561437"/>
                <a:gd name="connsiteY7" fmla="*/ 821137 h 1109045"/>
                <a:gd name="connsiteX8" fmla="*/ 424505 w 1561437"/>
                <a:gd name="connsiteY8" fmla="*/ 875512 h 1109045"/>
                <a:gd name="connsiteX9" fmla="*/ 583889 w 1561437"/>
                <a:gd name="connsiteY9" fmla="*/ 938713 h 1109045"/>
                <a:gd name="connsiteX10" fmla="*/ 549131 w 1561437"/>
                <a:gd name="connsiteY10" fmla="*/ 1108824 h 1109045"/>
                <a:gd name="connsiteX11" fmla="*/ 722062 w 1561437"/>
                <a:gd name="connsiteY11" fmla="*/ 951709 h 1109045"/>
                <a:gd name="connsiteX12" fmla="*/ 758843 w 1561437"/>
                <a:gd name="connsiteY12" fmla="*/ 953548 h 1109045"/>
                <a:gd name="connsiteX13" fmla="*/ 921107 w 1561437"/>
                <a:gd name="connsiteY13" fmla="*/ 961027 h 1109045"/>
                <a:gd name="connsiteX14" fmla="*/ 892724 w 1561437"/>
                <a:gd name="connsiteY14" fmla="*/ 961456 h 1109045"/>
                <a:gd name="connsiteX15" fmla="*/ 757862 w 1561437"/>
                <a:gd name="connsiteY15" fmla="*/ 968444 h 1109045"/>
                <a:gd name="connsiteX16" fmla="*/ 893644 w 1561437"/>
                <a:gd name="connsiteY16" fmla="*/ 990267 h 1109045"/>
                <a:gd name="connsiteX17" fmla="*/ 965795 w 1561437"/>
                <a:gd name="connsiteY17" fmla="*/ 990819 h 1109045"/>
                <a:gd name="connsiteX18" fmla="*/ 1049288 w 1561437"/>
                <a:gd name="connsiteY18" fmla="*/ 986405 h 1109045"/>
                <a:gd name="connsiteX19" fmla="*/ 1149209 w 1561437"/>
                <a:gd name="connsiteY19" fmla="*/ 970774 h 1109045"/>
                <a:gd name="connsiteX20" fmla="*/ 1257344 w 1561437"/>
                <a:gd name="connsiteY20" fmla="*/ 933196 h 1109045"/>
                <a:gd name="connsiteX21" fmla="*/ 1359901 w 1561437"/>
                <a:gd name="connsiteY21" fmla="*/ 873366 h 1109045"/>
                <a:gd name="connsiteX22" fmla="*/ 1456205 w 1561437"/>
                <a:gd name="connsiteY22" fmla="*/ 785276 h 1109045"/>
                <a:gd name="connsiteX23" fmla="*/ 1477415 w 1561437"/>
                <a:gd name="connsiteY23" fmla="*/ 758549 h 1109045"/>
                <a:gd name="connsiteX24" fmla="*/ 1496971 w 1561437"/>
                <a:gd name="connsiteY24" fmla="*/ 729860 h 1109045"/>
                <a:gd name="connsiteX25" fmla="*/ 1505982 w 1561437"/>
                <a:gd name="connsiteY25" fmla="*/ 715393 h 1109045"/>
                <a:gd name="connsiteX26" fmla="*/ 1514196 w 1561437"/>
                <a:gd name="connsiteY26" fmla="*/ 700190 h 1109045"/>
                <a:gd name="connsiteX27" fmla="*/ 1522288 w 1561437"/>
                <a:gd name="connsiteY27" fmla="*/ 684681 h 1109045"/>
                <a:gd name="connsiteX28" fmla="*/ 1529767 w 1561437"/>
                <a:gd name="connsiteY28" fmla="*/ 668804 h 1109045"/>
                <a:gd name="connsiteX29" fmla="*/ 1552939 w 1561437"/>
                <a:gd name="connsiteY29" fmla="*/ 599166 h 1109045"/>
                <a:gd name="connsiteX30" fmla="*/ 1559069 w 1561437"/>
                <a:gd name="connsiteY30" fmla="*/ 561588 h 1109045"/>
                <a:gd name="connsiteX31" fmla="*/ 1560479 w 1561437"/>
                <a:gd name="connsiteY31" fmla="*/ 542217 h 1109045"/>
                <a:gd name="connsiteX32" fmla="*/ 1561091 w 1561437"/>
                <a:gd name="connsiteY32" fmla="*/ 522662 h 1109045"/>
                <a:gd name="connsiteX33" fmla="*/ 1528602 w 1561437"/>
                <a:gd name="connsiteY33" fmla="*/ 372964 h 1109045"/>
                <a:gd name="connsiteX34" fmla="*/ 1521000 w 1561437"/>
                <a:gd name="connsiteY34" fmla="*/ 355800 h 1109045"/>
                <a:gd name="connsiteX35" fmla="*/ 1512909 w 1561437"/>
                <a:gd name="connsiteY35" fmla="*/ 338881 h 1109045"/>
                <a:gd name="connsiteX36" fmla="*/ 1495561 w 1561437"/>
                <a:gd name="connsiteY36" fmla="*/ 306698 h 1109045"/>
                <a:gd name="connsiteX37" fmla="*/ 1476251 w 1561437"/>
                <a:gd name="connsiteY37" fmla="*/ 274944 h 1109045"/>
                <a:gd name="connsiteX38" fmla="*/ 1454366 w 1561437"/>
                <a:gd name="connsiteY38" fmla="*/ 243557 h 1109045"/>
                <a:gd name="connsiteX39" fmla="*/ 1401280 w 1561437"/>
                <a:gd name="connsiteY39" fmla="*/ 183237 h 1109045"/>
                <a:gd name="connsiteX40" fmla="*/ 1385893 w 1561437"/>
                <a:gd name="connsiteY40" fmla="*/ 168954 h 1109045"/>
                <a:gd name="connsiteX41" fmla="*/ 1370077 w 1561437"/>
                <a:gd name="connsiteY41" fmla="*/ 156019 h 1109045"/>
                <a:gd name="connsiteX42" fmla="*/ 1337894 w 1561437"/>
                <a:gd name="connsiteY42" fmla="*/ 132357 h 1109045"/>
                <a:gd name="connsiteX43" fmla="*/ 1304117 w 1561437"/>
                <a:gd name="connsiteY43" fmla="*/ 110779 h 1109045"/>
                <a:gd name="connsiteX44" fmla="*/ 1269114 w 1561437"/>
                <a:gd name="connsiteY44" fmla="*/ 91898 h 1109045"/>
                <a:gd name="connsiteX45" fmla="*/ 1233007 w 1561437"/>
                <a:gd name="connsiteY45" fmla="*/ 75102 h 1109045"/>
                <a:gd name="connsiteX46" fmla="*/ 1214617 w 1561437"/>
                <a:gd name="connsiteY46" fmla="*/ 67255 h 1109045"/>
                <a:gd name="connsiteX47" fmla="*/ 1196227 w 1561437"/>
                <a:gd name="connsiteY47" fmla="*/ 60267 h 1109045"/>
                <a:gd name="connsiteX48" fmla="*/ 918410 w 1561437"/>
                <a:gd name="connsiteY48" fmla="*/ 3992 h 1109045"/>
                <a:gd name="connsiteX49" fmla="*/ 779256 w 1561437"/>
                <a:gd name="connsiteY49" fmla="*/ -176 h 1109045"/>
                <a:gd name="connsiteX50" fmla="*/ 642616 w 1561437"/>
                <a:gd name="connsiteY50" fmla="*/ 7793 h 1109045"/>
                <a:gd name="connsiteX51" fmla="*/ 388277 w 1561437"/>
                <a:gd name="connsiteY51" fmla="*/ 59041 h 1109045"/>
                <a:gd name="connsiteX52" fmla="*/ 274440 w 1561437"/>
                <a:gd name="connsiteY52" fmla="*/ 101522 h 1109045"/>
                <a:gd name="connsiteX53" fmla="*/ 217308 w 1561437"/>
                <a:gd name="connsiteY53" fmla="*/ 131683 h 1109045"/>
                <a:gd name="connsiteX54" fmla="*/ 192174 w 1561437"/>
                <a:gd name="connsiteY54" fmla="*/ 148418 h 1109045"/>
                <a:gd name="connsiteX55" fmla="*/ 167654 w 1561437"/>
                <a:gd name="connsiteY55" fmla="*/ 165643 h 1109045"/>
                <a:gd name="connsiteX56" fmla="*/ 145279 w 1561437"/>
                <a:gd name="connsiteY56" fmla="*/ 184034 h 1109045"/>
                <a:gd name="connsiteX57" fmla="*/ 123823 w 1561437"/>
                <a:gd name="connsiteY57" fmla="*/ 202915 h 1109045"/>
                <a:gd name="connsiteX58" fmla="*/ 85142 w 1561437"/>
                <a:gd name="connsiteY58" fmla="*/ 242944 h 1109045"/>
                <a:gd name="connsiteX59" fmla="*/ 50568 w 1561437"/>
                <a:gd name="connsiteY59" fmla="*/ 285855 h 1109045"/>
                <a:gd name="connsiteX60" fmla="*/ 22615 w 1561437"/>
                <a:gd name="connsiteY60" fmla="*/ 334896 h 1109045"/>
                <a:gd name="connsiteX61" fmla="*/ -189 w 1561437"/>
                <a:gd name="connsiteY61" fmla="*/ 429423 h 1109045"/>
                <a:gd name="connsiteX62" fmla="*/ 8393 w 1561437"/>
                <a:gd name="connsiteY62" fmla="*/ 506846 h 1109045"/>
                <a:gd name="connsiteX63" fmla="*/ 1475454 w 1561437"/>
                <a:gd name="connsiteY63" fmla="*/ 711715 h 1109045"/>
                <a:gd name="connsiteX64" fmla="*/ 1529828 w 1561437"/>
                <a:gd name="connsiteY64" fmla="*/ 561649 h 1109045"/>
                <a:gd name="connsiteX65" fmla="*/ 1288791 w 1561437"/>
                <a:gd name="connsiteY65" fmla="*/ 136035 h 1109045"/>
                <a:gd name="connsiteX66" fmla="*/ 922946 w 1561437"/>
                <a:gd name="connsiteY66" fmla="*/ 33355 h 1109045"/>
                <a:gd name="connsiteX67" fmla="*/ 1179063 w 1561437"/>
                <a:gd name="connsiteY67" fmla="*/ 80803 h 1109045"/>
                <a:gd name="connsiteX68" fmla="*/ 1317052 w 1561437"/>
                <a:gd name="connsiteY68" fmla="*/ 146885 h 1109045"/>
                <a:gd name="connsiteX69" fmla="*/ 1348315 w 1561437"/>
                <a:gd name="connsiteY69" fmla="*/ 168892 h 1109045"/>
                <a:gd name="connsiteX70" fmla="*/ 1363211 w 1561437"/>
                <a:gd name="connsiteY70" fmla="*/ 180785 h 1109045"/>
                <a:gd name="connsiteX71" fmla="*/ 1376636 w 1561437"/>
                <a:gd name="connsiteY71" fmla="*/ 192248 h 1109045"/>
                <a:gd name="connsiteX72" fmla="*/ 1425677 w 1561437"/>
                <a:gd name="connsiteY72" fmla="*/ 245519 h 1109045"/>
                <a:gd name="connsiteX73" fmla="*/ 1437141 w 1561437"/>
                <a:gd name="connsiteY73" fmla="*/ 260292 h 1109045"/>
                <a:gd name="connsiteX74" fmla="*/ 1447868 w 1561437"/>
                <a:gd name="connsiteY74" fmla="*/ 275863 h 1109045"/>
                <a:gd name="connsiteX75" fmla="*/ 1458535 w 1561437"/>
                <a:gd name="connsiteY75" fmla="*/ 291740 h 1109045"/>
                <a:gd name="connsiteX76" fmla="*/ 1468588 w 1561437"/>
                <a:gd name="connsiteY76" fmla="*/ 308353 h 1109045"/>
                <a:gd name="connsiteX77" fmla="*/ 1473737 w 1561437"/>
                <a:gd name="connsiteY77" fmla="*/ 316751 h 1109045"/>
                <a:gd name="connsiteX78" fmla="*/ 1478396 w 1561437"/>
                <a:gd name="connsiteY78" fmla="*/ 325456 h 1109045"/>
                <a:gd name="connsiteX79" fmla="*/ 1487714 w 1561437"/>
                <a:gd name="connsiteY79" fmla="*/ 342559 h 1109045"/>
                <a:gd name="connsiteX80" fmla="*/ 1503898 w 1561437"/>
                <a:gd name="connsiteY80" fmla="*/ 376887 h 1109045"/>
                <a:gd name="connsiteX81" fmla="*/ 1535223 w 1561437"/>
                <a:gd name="connsiteY81" fmla="*/ 515980 h 1109045"/>
                <a:gd name="connsiteX82" fmla="*/ 1508250 w 1561437"/>
                <a:gd name="connsiteY82" fmla="*/ 649371 h 1109045"/>
                <a:gd name="connsiteX83" fmla="*/ 1476189 w 1561437"/>
                <a:gd name="connsiteY83" fmla="*/ 710060 h 1109045"/>
                <a:gd name="connsiteX84" fmla="*/ 1475454 w 1561437"/>
                <a:gd name="connsiteY84" fmla="*/ 711715 h 1109045"/>
                <a:gd name="connsiteX85" fmla="*/ 1467546 w 1561437"/>
                <a:gd name="connsiteY85" fmla="*/ 723975 h 1109045"/>
                <a:gd name="connsiteX86" fmla="*/ 1462704 w 1561437"/>
                <a:gd name="connsiteY86" fmla="*/ 730718 h 1109045"/>
                <a:gd name="connsiteX87" fmla="*/ 1472512 w 1561437"/>
                <a:gd name="connsiteY87" fmla="*/ 716251 h 1109045"/>
                <a:gd name="connsiteX88" fmla="*/ 1042667 w 1561437"/>
                <a:gd name="connsiteY88" fmla="*/ 954222 h 1109045"/>
                <a:gd name="connsiteX89" fmla="*/ 1232149 w 1561437"/>
                <a:gd name="connsiteY89" fmla="*/ 908553 h 1109045"/>
                <a:gd name="connsiteX90" fmla="*/ 1255751 w 1561437"/>
                <a:gd name="connsiteY90" fmla="*/ 898499 h 1109045"/>
                <a:gd name="connsiteX91" fmla="*/ 1241344 w 1561437"/>
                <a:gd name="connsiteY91" fmla="*/ 905120 h 1109045"/>
                <a:gd name="connsiteX92" fmla="*/ 1143937 w 1561437"/>
                <a:gd name="connsiteY92" fmla="*/ 938407 h 1109045"/>
                <a:gd name="connsiteX93" fmla="*/ 1051985 w 1561437"/>
                <a:gd name="connsiteY93" fmla="*/ 953364 h 1109045"/>
                <a:gd name="connsiteX94" fmla="*/ 1042667 w 1561437"/>
                <a:gd name="connsiteY94" fmla="*/ 954284 h 1109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1561437" h="1109045">
                  <a:moveTo>
                    <a:pt x="8393" y="506846"/>
                  </a:moveTo>
                  <a:cubicBezTo>
                    <a:pt x="13910" y="530373"/>
                    <a:pt x="22186" y="553184"/>
                    <a:pt x="32913" y="574829"/>
                  </a:cubicBezTo>
                  <a:cubicBezTo>
                    <a:pt x="42722" y="595052"/>
                    <a:pt x="54553" y="614270"/>
                    <a:pt x="68101" y="632207"/>
                  </a:cubicBezTo>
                  <a:cubicBezTo>
                    <a:pt x="87594" y="657904"/>
                    <a:pt x="109969" y="681272"/>
                    <a:pt x="134796" y="701845"/>
                  </a:cubicBezTo>
                  <a:cubicBezTo>
                    <a:pt x="164221" y="725532"/>
                    <a:pt x="194933" y="747594"/>
                    <a:pt x="226748" y="767928"/>
                  </a:cubicBezTo>
                  <a:cubicBezTo>
                    <a:pt x="233736" y="772403"/>
                    <a:pt x="240173" y="777000"/>
                    <a:pt x="246671" y="781169"/>
                  </a:cubicBezTo>
                  <a:lnTo>
                    <a:pt x="268617" y="795268"/>
                  </a:lnTo>
                  <a:cubicBezTo>
                    <a:pt x="283513" y="804341"/>
                    <a:pt x="298041" y="813107"/>
                    <a:pt x="312447" y="821137"/>
                  </a:cubicBezTo>
                  <a:cubicBezTo>
                    <a:pt x="348737" y="841434"/>
                    <a:pt x="386131" y="859586"/>
                    <a:pt x="424505" y="875512"/>
                  </a:cubicBezTo>
                  <a:cubicBezTo>
                    <a:pt x="476060" y="900357"/>
                    <a:pt x="529331" y="921481"/>
                    <a:pt x="583889" y="938713"/>
                  </a:cubicBezTo>
                  <a:cubicBezTo>
                    <a:pt x="568073" y="994467"/>
                    <a:pt x="556426" y="1051330"/>
                    <a:pt x="549131" y="1108824"/>
                  </a:cubicBezTo>
                  <a:cubicBezTo>
                    <a:pt x="609206" y="1059170"/>
                    <a:pt x="666829" y="1006800"/>
                    <a:pt x="722062" y="951709"/>
                  </a:cubicBezTo>
                  <a:lnTo>
                    <a:pt x="758843" y="953548"/>
                  </a:lnTo>
                  <a:cubicBezTo>
                    <a:pt x="812542" y="958207"/>
                    <a:pt x="866917" y="961211"/>
                    <a:pt x="921107" y="961027"/>
                  </a:cubicBezTo>
                  <a:cubicBezTo>
                    <a:pt x="911299" y="961027"/>
                    <a:pt x="901858" y="961456"/>
                    <a:pt x="892724" y="961456"/>
                  </a:cubicBezTo>
                  <a:cubicBezTo>
                    <a:pt x="806412" y="961762"/>
                    <a:pt x="757433" y="960107"/>
                    <a:pt x="757862" y="968444"/>
                  </a:cubicBezTo>
                  <a:cubicBezTo>
                    <a:pt x="757862" y="975862"/>
                    <a:pt x="806474" y="986160"/>
                    <a:pt x="893644" y="990267"/>
                  </a:cubicBezTo>
                  <a:cubicBezTo>
                    <a:pt x="915283" y="991309"/>
                    <a:pt x="940049" y="991371"/>
                    <a:pt x="965795" y="990819"/>
                  </a:cubicBezTo>
                  <a:cubicBezTo>
                    <a:pt x="991542" y="990267"/>
                    <a:pt x="1018698" y="989287"/>
                    <a:pt x="1049288" y="986405"/>
                  </a:cubicBezTo>
                  <a:cubicBezTo>
                    <a:pt x="1082942" y="983665"/>
                    <a:pt x="1116352" y="978442"/>
                    <a:pt x="1149209" y="970774"/>
                  </a:cubicBezTo>
                  <a:cubicBezTo>
                    <a:pt x="1186419" y="961848"/>
                    <a:pt x="1222648" y="949263"/>
                    <a:pt x="1257344" y="933196"/>
                  </a:cubicBezTo>
                  <a:cubicBezTo>
                    <a:pt x="1293267" y="916350"/>
                    <a:pt x="1327595" y="896323"/>
                    <a:pt x="1359901" y="873366"/>
                  </a:cubicBezTo>
                  <a:cubicBezTo>
                    <a:pt x="1395517" y="848067"/>
                    <a:pt x="1427823" y="818477"/>
                    <a:pt x="1456205" y="785276"/>
                  </a:cubicBezTo>
                  <a:cubicBezTo>
                    <a:pt x="1463316" y="776510"/>
                    <a:pt x="1470979" y="768051"/>
                    <a:pt x="1477415" y="758549"/>
                  </a:cubicBezTo>
                  <a:cubicBezTo>
                    <a:pt x="1484404" y="749335"/>
                    <a:pt x="1490963" y="739754"/>
                    <a:pt x="1496971" y="729860"/>
                  </a:cubicBezTo>
                  <a:lnTo>
                    <a:pt x="1505982" y="715393"/>
                  </a:lnTo>
                  <a:lnTo>
                    <a:pt x="1514196" y="700190"/>
                  </a:lnTo>
                  <a:cubicBezTo>
                    <a:pt x="1516832" y="695041"/>
                    <a:pt x="1519836" y="690014"/>
                    <a:pt x="1522288" y="684681"/>
                  </a:cubicBezTo>
                  <a:lnTo>
                    <a:pt x="1529767" y="668804"/>
                  </a:lnTo>
                  <a:cubicBezTo>
                    <a:pt x="1539636" y="646349"/>
                    <a:pt x="1547360" y="623036"/>
                    <a:pt x="1552939" y="599166"/>
                  </a:cubicBezTo>
                  <a:cubicBezTo>
                    <a:pt x="1555330" y="586905"/>
                    <a:pt x="1557720" y="574339"/>
                    <a:pt x="1559069" y="561588"/>
                  </a:cubicBezTo>
                  <a:cubicBezTo>
                    <a:pt x="1559559" y="555151"/>
                    <a:pt x="1560049" y="548715"/>
                    <a:pt x="1560479" y="542217"/>
                  </a:cubicBezTo>
                  <a:cubicBezTo>
                    <a:pt x="1561153" y="535719"/>
                    <a:pt x="1561337" y="529184"/>
                    <a:pt x="1561091" y="522662"/>
                  </a:cubicBezTo>
                  <a:cubicBezTo>
                    <a:pt x="1560110" y="471120"/>
                    <a:pt x="1549077" y="420264"/>
                    <a:pt x="1528602" y="372964"/>
                  </a:cubicBezTo>
                  <a:cubicBezTo>
                    <a:pt x="1526395" y="367110"/>
                    <a:pt x="1523821" y="361378"/>
                    <a:pt x="1521000" y="355800"/>
                  </a:cubicBezTo>
                  <a:lnTo>
                    <a:pt x="1512909" y="338881"/>
                  </a:lnTo>
                  <a:cubicBezTo>
                    <a:pt x="1507392" y="327785"/>
                    <a:pt x="1501077" y="317303"/>
                    <a:pt x="1495561" y="306698"/>
                  </a:cubicBezTo>
                  <a:cubicBezTo>
                    <a:pt x="1490044" y="296093"/>
                    <a:pt x="1482810" y="285671"/>
                    <a:pt x="1476251" y="274944"/>
                  </a:cubicBezTo>
                  <a:cubicBezTo>
                    <a:pt x="1469691" y="264216"/>
                    <a:pt x="1462151" y="253917"/>
                    <a:pt x="1454366" y="243557"/>
                  </a:cubicBezTo>
                  <a:cubicBezTo>
                    <a:pt x="1438366" y="221998"/>
                    <a:pt x="1420650" y="201823"/>
                    <a:pt x="1401280" y="183237"/>
                  </a:cubicBezTo>
                  <a:cubicBezTo>
                    <a:pt x="1396068" y="178333"/>
                    <a:pt x="1391103" y="173367"/>
                    <a:pt x="1385893" y="168954"/>
                  </a:cubicBezTo>
                  <a:lnTo>
                    <a:pt x="1370077" y="156019"/>
                  </a:lnTo>
                  <a:cubicBezTo>
                    <a:pt x="1359840" y="147314"/>
                    <a:pt x="1348621" y="140203"/>
                    <a:pt x="1337894" y="132357"/>
                  </a:cubicBezTo>
                  <a:cubicBezTo>
                    <a:pt x="1327166" y="124510"/>
                    <a:pt x="1315397" y="118012"/>
                    <a:pt x="1304117" y="110779"/>
                  </a:cubicBezTo>
                  <a:cubicBezTo>
                    <a:pt x="1292470" y="104649"/>
                    <a:pt x="1281007" y="97783"/>
                    <a:pt x="1269114" y="91898"/>
                  </a:cubicBezTo>
                  <a:cubicBezTo>
                    <a:pt x="1257222" y="86013"/>
                    <a:pt x="1245329" y="80006"/>
                    <a:pt x="1233007" y="75102"/>
                  </a:cubicBezTo>
                  <a:lnTo>
                    <a:pt x="1214617" y="67255"/>
                  </a:lnTo>
                  <a:cubicBezTo>
                    <a:pt x="1208487" y="64803"/>
                    <a:pt x="1202357" y="62596"/>
                    <a:pt x="1196227" y="60267"/>
                  </a:cubicBezTo>
                  <a:cubicBezTo>
                    <a:pt x="1106114" y="26857"/>
                    <a:pt x="1011465" y="10429"/>
                    <a:pt x="918410" y="3992"/>
                  </a:cubicBezTo>
                  <a:cubicBezTo>
                    <a:pt x="871576" y="743"/>
                    <a:pt x="825171" y="-483"/>
                    <a:pt x="779256" y="-176"/>
                  </a:cubicBezTo>
                  <a:cubicBezTo>
                    <a:pt x="731931" y="191"/>
                    <a:pt x="686385" y="3747"/>
                    <a:pt x="642616" y="7793"/>
                  </a:cubicBezTo>
                  <a:cubicBezTo>
                    <a:pt x="556242" y="15646"/>
                    <a:pt x="470972" y="32828"/>
                    <a:pt x="388277" y="59041"/>
                  </a:cubicBezTo>
                  <a:cubicBezTo>
                    <a:pt x="349473" y="70780"/>
                    <a:pt x="311466" y="84965"/>
                    <a:pt x="274440" y="101522"/>
                  </a:cubicBezTo>
                  <a:cubicBezTo>
                    <a:pt x="254763" y="110362"/>
                    <a:pt x="235698" y="120434"/>
                    <a:pt x="217308" y="131683"/>
                  </a:cubicBezTo>
                  <a:cubicBezTo>
                    <a:pt x="208419" y="136525"/>
                    <a:pt x="200511" y="142901"/>
                    <a:pt x="192174" y="148418"/>
                  </a:cubicBezTo>
                  <a:cubicBezTo>
                    <a:pt x="183837" y="153935"/>
                    <a:pt x="175684" y="159636"/>
                    <a:pt x="167654" y="165643"/>
                  </a:cubicBezTo>
                  <a:lnTo>
                    <a:pt x="145279" y="184034"/>
                  </a:lnTo>
                  <a:cubicBezTo>
                    <a:pt x="137739" y="189900"/>
                    <a:pt x="130628" y="196208"/>
                    <a:pt x="123823" y="202915"/>
                  </a:cubicBezTo>
                  <a:cubicBezTo>
                    <a:pt x="110153" y="215506"/>
                    <a:pt x="97280" y="228870"/>
                    <a:pt x="85142" y="242944"/>
                  </a:cubicBezTo>
                  <a:cubicBezTo>
                    <a:pt x="72882" y="256633"/>
                    <a:pt x="61357" y="270959"/>
                    <a:pt x="50568" y="285855"/>
                  </a:cubicBezTo>
                  <a:cubicBezTo>
                    <a:pt x="39840" y="301352"/>
                    <a:pt x="30462" y="317762"/>
                    <a:pt x="22615" y="334896"/>
                  </a:cubicBezTo>
                  <a:cubicBezTo>
                    <a:pt x="8822" y="364584"/>
                    <a:pt x="1098" y="396712"/>
                    <a:pt x="-189" y="429423"/>
                  </a:cubicBezTo>
                  <a:cubicBezTo>
                    <a:pt x="-680" y="455494"/>
                    <a:pt x="2202" y="481523"/>
                    <a:pt x="8393" y="506846"/>
                  </a:cubicBezTo>
                  <a:close/>
                  <a:moveTo>
                    <a:pt x="1475454" y="711715"/>
                  </a:moveTo>
                  <a:cubicBezTo>
                    <a:pt x="1504388" y="666290"/>
                    <a:pt x="1522962" y="615055"/>
                    <a:pt x="1529828" y="561649"/>
                  </a:cubicBezTo>
                  <a:cubicBezTo>
                    <a:pt x="1550793" y="390006"/>
                    <a:pt x="1437876" y="223021"/>
                    <a:pt x="1288791" y="136035"/>
                  </a:cubicBezTo>
                  <a:cubicBezTo>
                    <a:pt x="1178449" y="71546"/>
                    <a:pt x="1051494" y="43777"/>
                    <a:pt x="922946" y="33355"/>
                  </a:cubicBezTo>
                  <a:cubicBezTo>
                    <a:pt x="1008768" y="38689"/>
                    <a:pt x="1096061" y="52236"/>
                    <a:pt x="1179063" y="80803"/>
                  </a:cubicBezTo>
                  <a:cubicBezTo>
                    <a:pt x="1227429" y="97428"/>
                    <a:pt x="1273773" y="119606"/>
                    <a:pt x="1317052" y="146885"/>
                  </a:cubicBezTo>
                  <a:cubicBezTo>
                    <a:pt x="1327657" y="153996"/>
                    <a:pt x="1338016" y="161352"/>
                    <a:pt x="1348315" y="168892"/>
                  </a:cubicBezTo>
                  <a:lnTo>
                    <a:pt x="1363211" y="180785"/>
                  </a:lnTo>
                  <a:cubicBezTo>
                    <a:pt x="1367870" y="184371"/>
                    <a:pt x="1372345" y="188202"/>
                    <a:pt x="1376636" y="192248"/>
                  </a:cubicBezTo>
                  <a:cubicBezTo>
                    <a:pt x="1394475" y="208585"/>
                    <a:pt x="1410842" y="226405"/>
                    <a:pt x="1425677" y="245519"/>
                  </a:cubicBezTo>
                  <a:lnTo>
                    <a:pt x="1437141" y="260292"/>
                  </a:lnTo>
                  <a:cubicBezTo>
                    <a:pt x="1440819" y="265319"/>
                    <a:pt x="1444252" y="270652"/>
                    <a:pt x="1447868" y="275863"/>
                  </a:cubicBezTo>
                  <a:cubicBezTo>
                    <a:pt x="1451485" y="281074"/>
                    <a:pt x="1455224" y="286223"/>
                    <a:pt x="1458535" y="291740"/>
                  </a:cubicBezTo>
                  <a:lnTo>
                    <a:pt x="1468588" y="308353"/>
                  </a:lnTo>
                  <a:lnTo>
                    <a:pt x="1473737" y="316751"/>
                  </a:lnTo>
                  <a:lnTo>
                    <a:pt x="1478396" y="325456"/>
                  </a:lnTo>
                  <a:lnTo>
                    <a:pt x="1487714" y="342559"/>
                  </a:lnTo>
                  <a:cubicBezTo>
                    <a:pt x="1493415" y="354145"/>
                    <a:pt x="1498932" y="365608"/>
                    <a:pt x="1503898" y="376887"/>
                  </a:cubicBezTo>
                  <a:cubicBezTo>
                    <a:pt x="1523146" y="420816"/>
                    <a:pt x="1533813" y="468036"/>
                    <a:pt x="1535223" y="515980"/>
                  </a:cubicBezTo>
                  <a:cubicBezTo>
                    <a:pt x="1535590" y="561833"/>
                    <a:pt x="1526395" y="607264"/>
                    <a:pt x="1508250" y="649371"/>
                  </a:cubicBezTo>
                  <a:cubicBezTo>
                    <a:pt x="1499116" y="670398"/>
                    <a:pt x="1488450" y="690688"/>
                    <a:pt x="1476189" y="710060"/>
                  </a:cubicBezTo>
                  <a:cubicBezTo>
                    <a:pt x="1476128" y="710611"/>
                    <a:pt x="1475760" y="711163"/>
                    <a:pt x="1475454" y="711715"/>
                  </a:cubicBezTo>
                  <a:close/>
                  <a:moveTo>
                    <a:pt x="1467546" y="723975"/>
                  </a:moveTo>
                  <a:cubicBezTo>
                    <a:pt x="1466013" y="726304"/>
                    <a:pt x="1464358" y="728511"/>
                    <a:pt x="1462704" y="730718"/>
                  </a:cubicBezTo>
                  <a:cubicBezTo>
                    <a:pt x="1466075" y="725998"/>
                    <a:pt x="1469324" y="721155"/>
                    <a:pt x="1472512" y="716251"/>
                  </a:cubicBezTo>
                  <a:close/>
                  <a:moveTo>
                    <a:pt x="1042667" y="954222"/>
                  </a:moveTo>
                  <a:cubicBezTo>
                    <a:pt x="1107585" y="947436"/>
                    <a:pt x="1171277" y="932080"/>
                    <a:pt x="1232149" y="908553"/>
                  </a:cubicBezTo>
                  <a:cubicBezTo>
                    <a:pt x="1240057" y="905427"/>
                    <a:pt x="1247965" y="902055"/>
                    <a:pt x="1255751" y="898499"/>
                  </a:cubicBezTo>
                  <a:cubicBezTo>
                    <a:pt x="1250908" y="900829"/>
                    <a:pt x="1246126" y="903036"/>
                    <a:pt x="1241344" y="905120"/>
                  </a:cubicBezTo>
                  <a:cubicBezTo>
                    <a:pt x="1209958" y="919121"/>
                    <a:pt x="1177346" y="930260"/>
                    <a:pt x="1143937" y="938407"/>
                  </a:cubicBezTo>
                  <a:cubicBezTo>
                    <a:pt x="1113654" y="945334"/>
                    <a:pt x="1082942" y="950330"/>
                    <a:pt x="1051985" y="953364"/>
                  </a:cubicBezTo>
                  <a:cubicBezTo>
                    <a:pt x="1048614" y="953793"/>
                    <a:pt x="1045487" y="953977"/>
                    <a:pt x="1042667" y="954284"/>
                  </a:cubicBezTo>
                  <a:close/>
                </a:path>
              </a:pathLst>
            </a:custGeom>
            <a:solidFill>
              <a:srgbClr val="00AAD3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6" name="Forme libre : forme 125">
              <a:extLst>
                <a:ext uri="{FF2B5EF4-FFF2-40B4-BE49-F238E27FC236}">
                  <a16:creationId xmlns:a16="http://schemas.microsoft.com/office/drawing/2014/main" id="{9C66A418-C239-4151-879C-67A142AD9752}"/>
                </a:ext>
              </a:extLst>
            </p:cNvPr>
            <p:cNvSpPr/>
            <p:nvPr/>
          </p:nvSpPr>
          <p:spPr>
            <a:xfrm>
              <a:off x="6651013" y="1988300"/>
              <a:ext cx="170251" cy="183239"/>
            </a:xfrm>
            <a:custGeom>
              <a:avLst/>
              <a:gdLst>
                <a:gd name="connsiteX0" fmla="*/ 141187 w 170251"/>
                <a:gd name="connsiteY0" fmla="*/ 34651 h 183239"/>
                <a:gd name="connsiteX1" fmla="*/ 91042 w 170251"/>
                <a:gd name="connsiteY1" fmla="*/ 175338 h 183239"/>
                <a:gd name="connsiteX2" fmla="*/ 88038 w 170251"/>
                <a:gd name="connsiteY2" fmla="*/ 178954 h 183239"/>
                <a:gd name="connsiteX3" fmla="*/ 77863 w 170251"/>
                <a:gd name="connsiteY3" fmla="*/ 178954 h 183239"/>
                <a:gd name="connsiteX4" fmla="*/ 74552 w 170251"/>
                <a:gd name="connsiteY4" fmla="*/ 175338 h 183239"/>
                <a:gd name="connsiteX5" fmla="*/ 23243 w 170251"/>
                <a:gd name="connsiteY5" fmla="*/ 32506 h 183239"/>
                <a:gd name="connsiteX6" fmla="*/ 14232 w 170251"/>
                <a:gd name="connsiteY6" fmla="*/ 176870 h 183239"/>
                <a:gd name="connsiteX7" fmla="*/ 11841 w 170251"/>
                <a:gd name="connsiteY7" fmla="*/ 181652 h 183239"/>
                <a:gd name="connsiteX8" fmla="*/ 6753 w 170251"/>
                <a:gd name="connsiteY8" fmla="*/ 182878 h 183239"/>
                <a:gd name="connsiteX9" fmla="*/ 1788 w 170251"/>
                <a:gd name="connsiteY9" fmla="*/ 180732 h 183239"/>
                <a:gd name="connsiteX10" fmla="*/ -174 w 170251"/>
                <a:gd name="connsiteY10" fmla="*/ 175644 h 183239"/>
                <a:gd name="connsiteX11" fmla="*/ 10615 w 170251"/>
                <a:gd name="connsiteY11" fmla="*/ 7311 h 183239"/>
                <a:gd name="connsiteX12" fmla="*/ 13190 w 170251"/>
                <a:gd name="connsiteY12" fmla="*/ 1916 h 183239"/>
                <a:gd name="connsiteX13" fmla="*/ 18462 w 170251"/>
                <a:gd name="connsiteY13" fmla="*/ -168 h 183239"/>
                <a:gd name="connsiteX14" fmla="*/ 24592 w 170251"/>
                <a:gd name="connsiteY14" fmla="*/ 752 h 183239"/>
                <a:gd name="connsiteX15" fmla="*/ 29373 w 170251"/>
                <a:gd name="connsiteY15" fmla="*/ 4614 h 183239"/>
                <a:gd name="connsiteX16" fmla="*/ 82767 w 170251"/>
                <a:gd name="connsiteY16" fmla="*/ 154618 h 183239"/>
                <a:gd name="connsiteX17" fmla="*/ 134995 w 170251"/>
                <a:gd name="connsiteY17" fmla="*/ 8537 h 183239"/>
                <a:gd name="connsiteX18" fmla="*/ 138429 w 170251"/>
                <a:gd name="connsiteY18" fmla="*/ 3572 h 183239"/>
                <a:gd name="connsiteX19" fmla="*/ 144559 w 170251"/>
                <a:gd name="connsiteY19" fmla="*/ 1916 h 183239"/>
                <a:gd name="connsiteX20" fmla="*/ 150689 w 170251"/>
                <a:gd name="connsiteY20" fmla="*/ 3756 h 183239"/>
                <a:gd name="connsiteX21" fmla="*/ 153693 w 170251"/>
                <a:gd name="connsiteY21" fmla="*/ 9150 h 183239"/>
                <a:gd name="connsiteX22" fmla="*/ 169937 w 170251"/>
                <a:gd name="connsiteY22" fmla="*/ 175951 h 183239"/>
                <a:gd name="connsiteX23" fmla="*/ 168098 w 170251"/>
                <a:gd name="connsiteY23" fmla="*/ 181039 h 183239"/>
                <a:gd name="connsiteX24" fmla="*/ 163316 w 170251"/>
                <a:gd name="connsiteY24" fmla="*/ 183000 h 183239"/>
                <a:gd name="connsiteX25" fmla="*/ 158045 w 170251"/>
                <a:gd name="connsiteY25" fmla="*/ 181774 h 183239"/>
                <a:gd name="connsiteX26" fmla="*/ 155225 w 170251"/>
                <a:gd name="connsiteY26" fmla="*/ 177177 h 183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0251" h="183239">
                  <a:moveTo>
                    <a:pt x="141187" y="34651"/>
                  </a:moveTo>
                  <a:lnTo>
                    <a:pt x="91042" y="175338"/>
                  </a:lnTo>
                  <a:cubicBezTo>
                    <a:pt x="90675" y="176944"/>
                    <a:pt x="89571" y="178280"/>
                    <a:pt x="88038" y="178954"/>
                  </a:cubicBezTo>
                  <a:cubicBezTo>
                    <a:pt x="84851" y="180591"/>
                    <a:pt x="81050" y="180591"/>
                    <a:pt x="77863" y="178954"/>
                  </a:cubicBezTo>
                  <a:cubicBezTo>
                    <a:pt x="76330" y="178225"/>
                    <a:pt x="75165" y="176925"/>
                    <a:pt x="74552" y="175338"/>
                  </a:cubicBezTo>
                  <a:lnTo>
                    <a:pt x="23243" y="32506"/>
                  </a:lnTo>
                  <a:lnTo>
                    <a:pt x="14232" y="176870"/>
                  </a:lnTo>
                  <a:cubicBezTo>
                    <a:pt x="14355" y="178783"/>
                    <a:pt x="13435" y="180622"/>
                    <a:pt x="11841" y="181652"/>
                  </a:cubicBezTo>
                  <a:cubicBezTo>
                    <a:pt x="10309" y="182620"/>
                    <a:pt x="8531" y="183055"/>
                    <a:pt x="6753" y="182878"/>
                  </a:cubicBezTo>
                  <a:cubicBezTo>
                    <a:pt x="4914" y="182645"/>
                    <a:pt x="3198" y="181903"/>
                    <a:pt x="1788" y="180732"/>
                  </a:cubicBezTo>
                  <a:cubicBezTo>
                    <a:pt x="255" y="179500"/>
                    <a:pt x="-480" y="177569"/>
                    <a:pt x="-174" y="175644"/>
                  </a:cubicBezTo>
                  <a:lnTo>
                    <a:pt x="10615" y="7311"/>
                  </a:lnTo>
                  <a:cubicBezTo>
                    <a:pt x="10738" y="5239"/>
                    <a:pt x="11657" y="3290"/>
                    <a:pt x="13190" y="1916"/>
                  </a:cubicBezTo>
                  <a:cubicBezTo>
                    <a:pt x="14722" y="727"/>
                    <a:pt x="16562" y="4"/>
                    <a:pt x="18462" y="-168"/>
                  </a:cubicBezTo>
                  <a:cubicBezTo>
                    <a:pt x="20546" y="-358"/>
                    <a:pt x="22630" y="-45"/>
                    <a:pt x="24592" y="752"/>
                  </a:cubicBezTo>
                  <a:cubicBezTo>
                    <a:pt x="26554" y="1530"/>
                    <a:pt x="28208" y="2879"/>
                    <a:pt x="29373" y="4614"/>
                  </a:cubicBezTo>
                  <a:lnTo>
                    <a:pt x="82767" y="154618"/>
                  </a:lnTo>
                  <a:lnTo>
                    <a:pt x="134995" y="8537"/>
                  </a:lnTo>
                  <a:cubicBezTo>
                    <a:pt x="135302" y="6434"/>
                    <a:pt x="136589" y="4601"/>
                    <a:pt x="138429" y="3572"/>
                  </a:cubicBezTo>
                  <a:cubicBezTo>
                    <a:pt x="140267" y="2493"/>
                    <a:pt x="142413" y="1923"/>
                    <a:pt x="144559" y="1916"/>
                  </a:cubicBezTo>
                  <a:cubicBezTo>
                    <a:pt x="146765" y="1867"/>
                    <a:pt x="148911" y="2511"/>
                    <a:pt x="150689" y="3756"/>
                  </a:cubicBezTo>
                  <a:cubicBezTo>
                    <a:pt x="152527" y="4932"/>
                    <a:pt x="153693" y="6961"/>
                    <a:pt x="153693" y="9150"/>
                  </a:cubicBezTo>
                  <a:lnTo>
                    <a:pt x="169937" y="175951"/>
                  </a:lnTo>
                  <a:cubicBezTo>
                    <a:pt x="170244" y="177851"/>
                    <a:pt x="169569" y="179776"/>
                    <a:pt x="168098" y="181039"/>
                  </a:cubicBezTo>
                  <a:cubicBezTo>
                    <a:pt x="166750" y="182209"/>
                    <a:pt x="165094" y="182902"/>
                    <a:pt x="163316" y="183000"/>
                  </a:cubicBezTo>
                  <a:cubicBezTo>
                    <a:pt x="161478" y="183111"/>
                    <a:pt x="159639" y="182681"/>
                    <a:pt x="158045" y="181774"/>
                  </a:cubicBezTo>
                  <a:cubicBezTo>
                    <a:pt x="156328" y="180867"/>
                    <a:pt x="155286" y="179108"/>
                    <a:pt x="155225" y="177177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7" name="Forme libre : forme 126">
              <a:extLst>
                <a:ext uri="{FF2B5EF4-FFF2-40B4-BE49-F238E27FC236}">
                  <a16:creationId xmlns:a16="http://schemas.microsoft.com/office/drawing/2014/main" id="{D2415BCB-6B5C-4A29-8B90-50D06AC3F7B9}"/>
                </a:ext>
              </a:extLst>
            </p:cNvPr>
            <p:cNvSpPr/>
            <p:nvPr/>
          </p:nvSpPr>
          <p:spPr>
            <a:xfrm>
              <a:off x="6839400" y="2069628"/>
              <a:ext cx="91522" cy="94900"/>
            </a:xfrm>
            <a:custGeom>
              <a:avLst/>
              <a:gdLst>
                <a:gd name="connsiteX0" fmla="*/ 46714 w 91522"/>
                <a:gd name="connsiteY0" fmla="*/ 94622 h 94900"/>
                <a:gd name="connsiteX1" fmla="*/ 25749 w 91522"/>
                <a:gd name="connsiteY1" fmla="*/ 91006 h 94900"/>
                <a:gd name="connsiteX2" fmla="*/ 10975 w 91522"/>
                <a:gd name="connsiteY2" fmla="*/ 80339 h 94900"/>
                <a:gd name="connsiteX3" fmla="*/ 2455 w 91522"/>
                <a:gd name="connsiteY3" fmla="*/ 64953 h 94900"/>
                <a:gd name="connsiteX4" fmla="*/ -242 w 91522"/>
                <a:gd name="connsiteY4" fmla="*/ 47359 h 94900"/>
                <a:gd name="connsiteX5" fmla="*/ 2761 w 91522"/>
                <a:gd name="connsiteY5" fmla="*/ 29888 h 94900"/>
                <a:gd name="connsiteX6" fmla="*/ 11588 w 91522"/>
                <a:gd name="connsiteY6" fmla="*/ 14870 h 94900"/>
                <a:gd name="connsiteX7" fmla="*/ 25933 w 91522"/>
                <a:gd name="connsiteY7" fmla="*/ 4203 h 94900"/>
                <a:gd name="connsiteX8" fmla="*/ 45795 w 91522"/>
                <a:gd name="connsiteY8" fmla="*/ -211 h 94900"/>
                <a:gd name="connsiteX9" fmla="*/ 65840 w 91522"/>
                <a:gd name="connsiteY9" fmla="*/ 3897 h 94900"/>
                <a:gd name="connsiteX10" fmla="*/ 80185 w 91522"/>
                <a:gd name="connsiteY10" fmla="*/ 14686 h 94900"/>
                <a:gd name="connsiteX11" fmla="*/ 88583 w 91522"/>
                <a:gd name="connsiteY11" fmla="*/ 30195 h 94900"/>
                <a:gd name="connsiteX12" fmla="*/ 91280 w 91522"/>
                <a:gd name="connsiteY12" fmla="*/ 47972 h 94900"/>
                <a:gd name="connsiteX13" fmla="*/ 88399 w 91522"/>
                <a:gd name="connsiteY13" fmla="*/ 64953 h 94900"/>
                <a:gd name="connsiteX14" fmla="*/ 80062 w 91522"/>
                <a:gd name="connsiteY14" fmla="*/ 79910 h 94900"/>
                <a:gd name="connsiteX15" fmla="*/ 66147 w 91522"/>
                <a:gd name="connsiteY15" fmla="*/ 90577 h 94900"/>
                <a:gd name="connsiteX16" fmla="*/ 46714 w 91522"/>
                <a:gd name="connsiteY16" fmla="*/ 94622 h 94900"/>
                <a:gd name="connsiteX17" fmla="*/ 46714 w 91522"/>
                <a:gd name="connsiteY17" fmla="*/ 80523 h 94900"/>
                <a:gd name="connsiteX18" fmla="*/ 59771 w 91522"/>
                <a:gd name="connsiteY18" fmla="*/ 77826 h 94900"/>
                <a:gd name="connsiteX19" fmla="*/ 69089 w 91522"/>
                <a:gd name="connsiteY19" fmla="*/ 70470 h 94900"/>
                <a:gd name="connsiteX20" fmla="*/ 74668 w 91522"/>
                <a:gd name="connsiteY20" fmla="*/ 59803 h 94900"/>
                <a:gd name="connsiteX21" fmla="*/ 76445 w 91522"/>
                <a:gd name="connsiteY21" fmla="*/ 47543 h 94900"/>
                <a:gd name="connsiteX22" fmla="*/ 74483 w 91522"/>
                <a:gd name="connsiteY22" fmla="*/ 35283 h 94900"/>
                <a:gd name="connsiteX23" fmla="*/ 58607 w 91522"/>
                <a:gd name="connsiteY23" fmla="*/ 17260 h 94900"/>
                <a:gd name="connsiteX24" fmla="*/ 45243 w 91522"/>
                <a:gd name="connsiteY24" fmla="*/ 14563 h 94900"/>
                <a:gd name="connsiteX25" fmla="*/ 22561 w 91522"/>
                <a:gd name="connsiteY25" fmla="*/ 25536 h 94900"/>
                <a:gd name="connsiteX26" fmla="*/ 16860 w 91522"/>
                <a:gd name="connsiteY26" fmla="*/ 36019 h 94900"/>
                <a:gd name="connsiteX27" fmla="*/ 14960 w 91522"/>
                <a:gd name="connsiteY27" fmla="*/ 48279 h 94900"/>
                <a:gd name="connsiteX28" fmla="*/ 23358 w 91522"/>
                <a:gd name="connsiteY28" fmla="*/ 70347 h 94900"/>
                <a:gd name="connsiteX29" fmla="*/ 46837 w 91522"/>
                <a:gd name="connsiteY29" fmla="*/ 80523 h 9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1522" h="94900">
                  <a:moveTo>
                    <a:pt x="46714" y="94622"/>
                  </a:moveTo>
                  <a:cubicBezTo>
                    <a:pt x="39542" y="94966"/>
                    <a:pt x="32370" y="93734"/>
                    <a:pt x="25749" y="91006"/>
                  </a:cubicBezTo>
                  <a:cubicBezTo>
                    <a:pt x="20109" y="88615"/>
                    <a:pt x="15022" y="84967"/>
                    <a:pt x="10975" y="80339"/>
                  </a:cubicBezTo>
                  <a:cubicBezTo>
                    <a:pt x="7113" y="75864"/>
                    <a:pt x="4171" y="70623"/>
                    <a:pt x="2455" y="64953"/>
                  </a:cubicBezTo>
                  <a:cubicBezTo>
                    <a:pt x="677" y="59258"/>
                    <a:pt x="-242" y="53324"/>
                    <a:pt x="-242" y="47359"/>
                  </a:cubicBezTo>
                  <a:cubicBezTo>
                    <a:pt x="-242" y="41407"/>
                    <a:pt x="738" y="35491"/>
                    <a:pt x="2761" y="29888"/>
                  </a:cubicBezTo>
                  <a:cubicBezTo>
                    <a:pt x="4661" y="24353"/>
                    <a:pt x="7665" y="19247"/>
                    <a:pt x="11588" y="14870"/>
                  </a:cubicBezTo>
                  <a:cubicBezTo>
                    <a:pt x="15573" y="10358"/>
                    <a:pt x="20477" y="6729"/>
                    <a:pt x="25933" y="4203"/>
                  </a:cubicBezTo>
                  <a:cubicBezTo>
                    <a:pt x="32185" y="1359"/>
                    <a:pt x="38929" y="-143"/>
                    <a:pt x="45795" y="-211"/>
                  </a:cubicBezTo>
                  <a:cubicBezTo>
                    <a:pt x="52722" y="-364"/>
                    <a:pt x="59526" y="1040"/>
                    <a:pt x="65840" y="3897"/>
                  </a:cubicBezTo>
                  <a:cubicBezTo>
                    <a:pt x="71357" y="6398"/>
                    <a:pt x="76261" y="10076"/>
                    <a:pt x="80185" y="14686"/>
                  </a:cubicBezTo>
                  <a:cubicBezTo>
                    <a:pt x="83985" y="19234"/>
                    <a:pt x="86866" y="24506"/>
                    <a:pt x="88583" y="30195"/>
                  </a:cubicBezTo>
                  <a:cubicBezTo>
                    <a:pt x="90360" y="35951"/>
                    <a:pt x="91280" y="41946"/>
                    <a:pt x="91280" y="47972"/>
                  </a:cubicBezTo>
                  <a:cubicBezTo>
                    <a:pt x="91280" y="53753"/>
                    <a:pt x="90300" y="59491"/>
                    <a:pt x="88399" y="64953"/>
                  </a:cubicBezTo>
                  <a:cubicBezTo>
                    <a:pt x="86560" y="70408"/>
                    <a:pt x="83740" y="75484"/>
                    <a:pt x="80062" y="79910"/>
                  </a:cubicBezTo>
                  <a:cubicBezTo>
                    <a:pt x="76261" y="84422"/>
                    <a:pt x="71480" y="88063"/>
                    <a:pt x="66147" y="90577"/>
                  </a:cubicBezTo>
                  <a:cubicBezTo>
                    <a:pt x="60078" y="93378"/>
                    <a:pt x="53396" y="94764"/>
                    <a:pt x="46714" y="94622"/>
                  </a:cubicBezTo>
                  <a:close/>
                  <a:moveTo>
                    <a:pt x="46714" y="80523"/>
                  </a:moveTo>
                  <a:cubicBezTo>
                    <a:pt x="51189" y="80621"/>
                    <a:pt x="55664" y="79702"/>
                    <a:pt x="59771" y="77826"/>
                  </a:cubicBezTo>
                  <a:cubicBezTo>
                    <a:pt x="63388" y="76122"/>
                    <a:pt x="66576" y="73602"/>
                    <a:pt x="69089" y="70470"/>
                  </a:cubicBezTo>
                  <a:cubicBezTo>
                    <a:pt x="71602" y="67313"/>
                    <a:pt x="73502" y="63690"/>
                    <a:pt x="74668" y="59803"/>
                  </a:cubicBezTo>
                  <a:cubicBezTo>
                    <a:pt x="75832" y="55825"/>
                    <a:pt x="76445" y="51693"/>
                    <a:pt x="76445" y="47543"/>
                  </a:cubicBezTo>
                  <a:cubicBezTo>
                    <a:pt x="76445" y="43381"/>
                    <a:pt x="75771" y="39243"/>
                    <a:pt x="74483" y="35283"/>
                  </a:cubicBezTo>
                  <a:cubicBezTo>
                    <a:pt x="71970" y="27302"/>
                    <a:pt x="66208" y="20755"/>
                    <a:pt x="58607" y="17260"/>
                  </a:cubicBezTo>
                  <a:cubicBezTo>
                    <a:pt x="54376" y="15409"/>
                    <a:pt x="49840" y="14490"/>
                    <a:pt x="45243" y="14563"/>
                  </a:cubicBezTo>
                  <a:cubicBezTo>
                    <a:pt x="36416" y="14722"/>
                    <a:pt x="28140" y="18732"/>
                    <a:pt x="22561" y="25536"/>
                  </a:cubicBezTo>
                  <a:cubicBezTo>
                    <a:pt x="20048" y="28675"/>
                    <a:pt x="18148" y="32218"/>
                    <a:pt x="16860" y="36019"/>
                  </a:cubicBezTo>
                  <a:cubicBezTo>
                    <a:pt x="15573" y="39979"/>
                    <a:pt x="14960" y="44116"/>
                    <a:pt x="14960" y="48279"/>
                  </a:cubicBezTo>
                  <a:cubicBezTo>
                    <a:pt x="15144" y="56389"/>
                    <a:pt x="18087" y="64186"/>
                    <a:pt x="23358" y="70347"/>
                  </a:cubicBezTo>
                  <a:cubicBezTo>
                    <a:pt x="29304" y="76998"/>
                    <a:pt x="37887" y="80719"/>
                    <a:pt x="46837" y="80523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8" name="Forme libre : forme 127">
              <a:extLst>
                <a:ext uri="{FF2B5EF4-FFF2-40B4-BE49-F238E27FC236}">
                  <a16:creationId xmlns:a16="http://schemas.microsoft.com/office/drawing/2014/main" id="{95A2B409-0754-4CCA-975F-3B760B4E995C}"/>
                </a:ext>
              </a:extLst>
            </p:cNvPr>
            <p:cNvSpPr/>
            <p:nvPr/>
          </p:nvSpPr>
          <p:spPr>
            <a:xfrm>
              <a:off x="6958483" y="2030650"/>
              <a:ext cx="16460" cy="142833"/>
            </a:xfrm>
            <a:custGeom>
              <a:avLst/>
              <a:gdLst>
                <a:gd name="connsiteX0" fmla="*/ -218 w 16460"/>
                <a:gd name="connsiteY0" fmla="*/ 7259 h 142833"/>
                <a:gd name="connsiteX1" fmla="*/ 1867 w 16460"/>
                <a:gd name="connsiteY1" fmla="*/ 1864 h 142833"/>
                <a:gd name="connsiteX2" fmla="*/ 7016 w 16460"/>
                <a:gd name="connsiteY2" fmla="*/ -220 h 142833"/>
                <a:gd name="connsiteX3" fmla="*/ 12410 w 16460"/>
                <a:gd name="connsiteY3" fmla="*/ 1864 h 142833"/>
                <a:gd name="connsiteX4" fmla="*/ 14494 w 16460"/>
                <a:gd name="connsiteY4" fmla="*/ 7259 h 142833"/>
                <a:gd name="connsiteX5" fmla="*/ 12410 w 16460"/>
                <a:gd name="connsiteY5" fmla="*/ 12408 h 142833"/>
                <a:gd name="connsiteX6" fmla="*/ 7016 w 16460"/>
                <a:gd name="connsiteY6" fmla="*/ 14492 h 142833"/>
                <a:gd name="connsiteX7" fmla="*/ 1867 w 16460"/>
                <a:gd name="connsiteY7" fmla="*/ 12408 h 142833"/>
                <a:gd name="connsiteX8" fmla="*/ -218 w 16460"/>
                <a:gd name="connsiteY8" fmla="*/ 7259 h 142833"/>
                <a:gd name="connsiteX9" fmla="*/ -218 w 16460"/>
                <a:gd name="connsiteY9" fmla="*/ 37603 h 142833"/>
                <a:gd name="connsiteX10" fmla="*/ 2173 w 16460"/>
                <a:gd name="connsiteY10" fmla="*/ 31902 h 142833"/>
                <a:gd name="connsiteX11" fmla="*/ 7445 w 16460"/>
                <a:gd name="connsiteY11" fmla="*/ 30063 h 142833"/>
                <a:gd name="connsiteX12" fmla="*/ 12716 w 16460"/>
                <a:gd name="connsiteY12" fmla="*/ 31902 h 142833"/>
                <a:gd name="connsiteX13" fmla="*/ 15107 w 16460"/>
                <a:gd name="connsiteY13" fmla="*/ 37603 h 142833"/>
                <a:gd name="connsiteX14" fmla="*/ 15107 w 16460"/>
                <a:gd name="connsiteY14" fmla="*/ 63104 h 142833"/>
                <a:gd name="connsiteX15" fmla="*/ 15598 w 16460"/>
                <a:gd name="connsiteY15" fmla="*/ 86766 h 142833"/>
                <a:gd name="connsiteX16" fmla="*/ 16027 w 16460"/>
                <a:gd name="connsiteY16" fmla="*/ 110490 h 142833"/>
                <a:gd name="connsiteX17" fmla="*/ 16027 w 16460"/>
                <a:gd name="connsiteY17" fmla="*/ 135991 h 142833"/>
                <a:gd name="connsiteX18" fmla="*/ 13636 w 16460"/>
                <a:gd name="connsiteY18" fmla="*/ 140957 h 142833"/>
                <a:gd name="connsiteX19" fmla="*/ 2847 w 16460"/>
                <a:gd name="connsiteY19" fmla="*/ 140957 h 142833"/>
                <a:gd name="connsiteX20" fmla="*/ 456 w 16460"/>
                <a:gd name="connsiteY20" fmla="*/ 135991 h 142833"/>
                <a:gd name="connsiteX21" fmla="*/ 456 w 16460"/>
                <a:gd name="connsiteY21" fmla="*/ 110490 h 142833"/>
                <a:gd name="connsiteX22" fmla="*/ 456 w 16460"/>
                <a:gd name="connsiteY22" fmla="*/ 86766 h 142833"/>
                <a:gd name="connsiteX23" fmla="*/ 456 w 16460"/>
                <a:gd name="connsiteY23" fmla="*/ 63104 h 142833"/>
                <a:gd name="connsiteX24" fmla="*/ -218 w 16460"/>
                <a:gd name="connsiteY24" fmla="*/ 37603 h 142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460" h="142833">
                  <a:moveTo>
                    <a:pt x="-218" y="7259"/>
                  </a:moveTo>
                  <a:cubicBezTo>
                    <a:pt x="-279" y="5254"/>
                    <a:pt x="518" y="3317"/>
                    <a:pt x="1867" y="1864"/>
                  </a:cubicBezTo>
                  <a:cubicBezTo>
                    <a:pt x="3215" y="510"/>
                    <a:pt x="5115" y="-238"/>
                    <a:pt x="7016" y="-220"/>
                  </a:cubicBezTo>
                  <a:cubicBezTo>
                    <a:pt x="9038" y="-263"/>
                    <a:pt x="10939" y="485"/>
                    <a:pt x="12410" y="1864"/>
                  </a:cubicBezTo>
                  <a:cubicBezTo>
                    <a:pt x="13820" y="3305"/>
                    <a:pt x="14556" y="5254"/>
                    <a:pt x="14494" y="7259"/>
                  </a:cubicBezTo>
                  <a:cubicBezTo>
                    <a:pt x="14556" y="9190"/>
                    <a:pt x="13759" y="11053"/>
                    <a:pt x="12410" y="12408"/>
                  </a:cubicBezTo>
                  <a:cubicBezTo>
                    <a:pt x="11001" y="13812"/>
                    <a:pt x="9038" y="14566"/>
                    <a:pt x="7016" y="14492"/>
                  </a:cubicBezTo>
                  <a:cubicBezTo>
                    <a:pt x="5054" y="14541"/>
                    <a:pt x="3215" y="13787"/>
                    <a:pt x="1867" y="12408"/>
                  </a:cubicBezTo>
                  <a:cubicBezTo>
                    <a:pt x="518" y="11035"/>
                    <a:pt x="-218" y="9184"/>
                    <a:pt x="-218" y="7259"/>
                  </a:cubicBezTo>
                  <a:close/>
                  <a:moveTo>
                    <a:pt x="-218" y="37603"/>
                  </a:moveTo>
                  <a:cubicBezTo>
                    <a:pt x="-401" y="35421"/>
                    <a:pt x="456" y="33281"/>
                    <a:pt x="2173" y="31902"/>
                  </a:cubicBezTo>
                  <a:cubicBezTo>
                    <a:pt x="3644" y="30713"/>
                    <a:pt x="5545" y="30069"/>
                    <a:pt x="7445" y="30063"/>
                  </a:cubicBezTo>
                  <a:cubicBezTo>
                    <a:pt x="9345" y="30075"/>
                    <a:pt x="11184" y="30725"/>
                    <a:pt x="12716" y="31902"/>
                  </a:cubicBezTo>
                  <a:cubicBezTo>
                    <a:pt x="14433" y="33281"/>
                    <a:pt x="15291" y="35421"/>
                    <a:pt x="15107" y="37603"/>
                  </a:cubicBezTo>
                  <a:cubicBezTo>
                    <a:pt x="15107" y="46614"/>
                    <a:pt x="15107" y="55074"/>
                    <a:pt x="15107" y="63104"/>
                  </a:cubicBezTo>
                  <a:cubicBezTo>
                    <a:pt x="15107" y="71135"/>
                    <a:pt x="15107" y="78981"/>
                    <a:pt x="15598" y="86766"/>
                  </a:cubicBezTo>
                  <a:cubicBezTo>
                    <a:pt x="16088" y="94552"/>
                    <a:pt x="15598" y="102521"/>
                    <a:pt x="16027" y="110490"/>
                  </a:cubicBezTo>
                  <a:cubicBezTo>
                    <a:pt x="16456" y="118459"/>
                    <a:pt x="16027" y="126980"/>
                    <a:pt x="16027" y="135991"/>
                  </a:cubicBezTo>
                  <a:cubicBezTo>
                    <a:pt x="16150" y="137947"/>
                    <a:pt x="15230" y="139829"/>
                    <a:pt x="13636" y="140957"/>
                  </a:cubicBezTo>
                  <a:cubicBezTo>
                    <a:pt x="10387" y="143164"/>
                    <a:pt x="6096" y="143164"/>
                    <a:pt x="2847" y="140957"/>
                  </a:cubicBezTo>
                  <a:cubicBezTo>
                    <a:pt x="1253" y="139829"/>
                    <a:pt x="334" y="137947"/>
                    <a:pt x="456" y="135991"/>
                  </a:cubicBezTo>
                  <a:cubicBezTo>
                    <a:pt x="456" y="126980"/>
                    <a:pt x="456" y="118521"/>
                    <a:pt x="456" y="110490"/>
                  </a:cubicBezTo>
                  <a:cubicBezTo>
                    <a:pt x="456" y="102459"/>
                    <a:pt x="456" y="94613"/>
                    <a:pt x="456" y="86766"/>
                  </a:cubicBezTo>
                  <a:cubicBezTo>
                    <a:pt x="456" y="78920"/>
                    <a:pt x="456" y="71073"/>
                    <a:pt x="456" y="63104"/>
                  </a:cubicBezTo>
                  <a:cubicBezTo>
                    <a:pt x="456" y="55135"/>
                    <a:pt x="-218" y="46614"/>
                    <a:pt x="-218" y="37603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9" name="Forme libre : forme 128">
              <a:extLst>
                <a:ext uri="{FF2B5EF4-FFF2-40B4-BE49-F238E27FC236}">
                  <a16:creationId xmlns:a16="http://schemas.microsoft.com/office/drawing/2014/main" id="{A367F504-6109-42A3-B1CD-935B84C599E0}"/>
                </a:ext>
              </a:extLst>
            </p:cNvPr>
            <p:cNvSpPr/>
            <p:nvPr/>
          </p:nvSpPr>
          <p:spPr>
            <a:xfrm>
              <a:off x="7092009" y="2058237"/>
              <a:ext cx="92417" cy="113162"/>
            </a:xfrm>
            <a:custGeom>
              <a:avLst/>
              <a:gdLst>
                <a:gd name="connsiteX0" fmla="*/ 14053 w 92417"/>
                <a:gd name="connsiteY0" fmla="*/ 110979 h 113162"/>
                <a:gd name="connsiteX1" fmla="*/ 8904 w 92417"/>
                <a:gd name="connsiteY1" fmla="*/ 112940 h 113162"/>
                <a:gd name="connsiteX2" fmla="*/ 3816 w 92417"/>
                <a:gd name="connsiteY2" fmla="*/ 110979 h 113162"/>
                <a:gd name="connsiteX3" fmla="*/ 1609 w 92417"/>
                <a:gd name="connsiteY3" fmla="*/ 105400 h 113162"/>
                <a:gd name="connsiteX4" fmla="*/ 690 w 92417"/>
                <a:gd name="connsiteY4" fmla="*/ 55440 h 113162"/>
                <a:gd name="connsiteX5" fmla="*/ -230 w 92417"/>
                <a:gd name="connsiteY5" fmla="*/ 7318 h 113162"/>
                <a:gd name="connsiteX6" fmla="*/ 2038 w 92417"/>
                <a:gd name="connsiteY6" fmla="*/ 1740 h 113162"/>
                <a:gd name="connsiteX7" fmla="*/ 7004 w 92417"/>
                <a:gd name="connsiteY7" fmla="*/ -222 h 113162"/>
                <a:gd name="connsiteX8" fmla="*/ 12092 w 92417"/>
                <a:gd name="connsiteY8" fmla="*/ 1740 h 113162"/>
                <a:gd name="connsiteX9" fmla="*/ 14482 w 92417"/>
                <a:gd name="connsiteY9" fmla="*/ 7318 h 113162"/>
                <a:gd name="connsiteX10" fmla="*/ 14482 w 92417"/>
                <a:gd name="connsiteY10" fmla="*/ 22031 h 113162"/>
                <a:gd name="connsiteX11" fmla="*/ 26743 w 92417"/>
                <a:gd name="connsiteY11" fmla="*/ 10874 h 113162"/>
                <a:gd name="connsiteX12" fmla="*/ 44397 w 92417"/>
                <a:gd name="connsiteY12" fmla="*/ 6092 h 113162"/>
                <a:gd name="connsiteX13" fmla="*/ 66343 w 92417"/>
                <a:gd name="connsiteY13" fmla="*/ 11609 h 113162"/>
                <a:gd name="connsiteX14" fmla="*/ 80443 w 92417"/>
                <a:gd name="connsiteY14" fmla="*/ 26628 h 113162"/>
                <a:gd name="connsiteX15" fmla="*/ 88350 w 92417"/>
                <a:gd name="connsiteY15" fmla="*/ 47042 h 113162"/>
                <a:gd name="connsiteX16" fmla="*/ 91538 w 92417"/>
                <a:gd name="connsiteY16" fmla="*/ 69110 h 113162"/>
                <a:gd name="connsiteX17" fmla="*/ 92151 w 92417"/>
                <a:gd name="connsiteY17" fmla="*/ 87868 h 113162"/>
                <a:gd name="connsiteX18" fmla="*/ 92151 w 92417"/>
                <a:gd name="connsiteY18" fmla="*/ 104235 h 113162"/>
                <a:gd name="connsiteX19" fmla="*/ 89882 w 92417"/>
                <a:gd name="connsiteY19" fmla="*/ 109936 h 113162"/>
                <a:gd name="connsiteX20" fmla="*/ 84917 w 92417"/>
                <a:gd name="connsiteY20" fmla="*/ 111837 h 113162"/>
                <a:gd name="connsiteX21" fmla="*/ 79952 w 92417"/>
                <a:gd name="connsiteY21" fmla="*/ 110366 h 113162"/>
                <a:gd name="connsiteX22" fmla="*/ 77745 w 92417"/>
                <a:gd name="connsiteY22" fmla="*/ 105400 h 113162"/>
                <a:gd name="connsiteX23" fmla="*/ 77745 w 92417"/>
                <a:gd name="connsiteY23" fmla="*/ 88604 h 113162"/>
                <a:gd name="connsiteX24" fmla="*/ 77745 w 92417"/>
                <a:gd name="connsiteY24" fmla="*/ 69723 h 113162"/>
                <a:gd name="connsiteX25" fmla="*/ 75906 w 92417"/>
                <a:gd name="connsiteY25" fmla="*/ 54827 h 113162"/>
                <a:gd name="connsiteX26" fmla="*/ 71002 w 92417"/>
                <a:gd name="connsiteY26" fmla="*/ 38643 h 113162"/>
                <a:gd name="connsiteX27" fmla="*/ 61684 w 92417"/>
                <a:gd name="connsiteY27" fmla="*/ 25770 h 113162"/>
                <a:gd name="connsiteX28" fmla="*/ 46850 w 92417"/>
                <a:gd name="connsiteY28" fmla="*/ 20805 h 113162"/>
                <a:gd name="connsiteX29" fmla="*/ 30605 w 92417"/>
                <a:gd name="connsiteY29" fmla="*/ 26383 h 113162"/>
                <a:gd name="connsiteX30" fmla="*/ 21471 w 92417"/>
                <a:gd name="connsiteY30" fmla="*/ 38643 h 113162"/>
                <a:gd name="connsiteX31" fmla="*/ 17425 w 92417"/>
                <a:gd name="connsiteY31" fmla="*/ 55256 h 113162"/>
                <a:gd name="connsiteX32" fmla="*/ 16505 w 92417"/>
                <a:gd name="connsiteY32" fmla="*/ 73095 h 113162"/>
                <a:gd name="connsiteX33" fmla="*/ 16505 w 92417"/>
                <a:gd name="connsiteY33" fmla="*/ 105216 h 113162"/>
                <a:gd name="connsiteX34" fmla="*/ 14053 w 92417"/>
                <a:gd name="connsiteY34" fmla="*/ 110979 h 113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2417" h="113162">
                  <a:moveTo>
                    <a:pt x="14053" y="110979"/>
                  </a:moveTo>
                  <a:cubicBezTo>
                    <a:pt x="12643" y="112235"/>
                    <a:pt x="10804" y="112928"/>
                    <a:pt x="8904" y="112940"/>
                  </a:cubicBezTo>
                  <a:cubicBezTo>
                    <a:pt x="7004" y="112934"/>
                    <a:pt x="5226" y="112235"/>
                    <a:pt x="3816" y="110979"/>
                  </a:cubicBezTo>
                  <a:cubicBezTo>
                    <a:pt x="2283" y="109538"/>
                    <a:pt x="1487" y="107497"/>
                    <a:pt x="1609" y="105400"/>
                  </a:cubicBezTo>
                  <a:cubicBezTo>
                    <a:pt x="1609" y="87991"/>
                    <a:pt x="1302" y="71378"/>
                    <a:pt x="690" y="55440"/>
                  </a:cubicBezTo>
                  <a:cubicBezTo>
                    <a:pt x="77" y="39501"/>
                    <a:pt x="-230" y="23502"/>
                    <a:pt x="-230" y="7318"/>
                  </a:cubicBezTo>
                  <a:cubicBezTo>
                    <a:pt x="-353" y="5210"/>
                    <a:pt x="444" y="3156"/>
                    <a:pt x="2038" y="1740"/>
                  </a:cubicBezTo>
                  <a:cubicBezTo>
                    <a:pt x="3386" y="489"/>
                    <a:pt x="5164" y="-216"/>
                    <a:pt x="7004" y="-222"/>
                  </a:cubicBezTo>
                  <a:cubicBezTo>
                    <a:pt x="8904" y="-179"/>
                    <a:pt x="10682" y="514"/>
                    <a:pt x="12092" y="1740"/>
                  </a:cubicBezTo>
                  <a:cubicBezTo>
                    <a:pt x="13747" y="3119"/>
                    <a:pt x="14605" y="5185"/>
                    <a:pt x="14482" y="7318"/>
                  </a:cubicBezTo>
                  <a:lnTo>
                    <a:pt x="14482" y="22031"/>
                  </a:lnTo>
                  <a:cubicBezTo>
                    <a:pt x="17732" y="17457"/>
                    <a:pt x="21900" y="13651"/>
                    <a:pt x="26743" y="10874"/>
                  </a:cubicBezTo>
                  <a:cubicBezTo>
                    <a:pt x="32199" y="7931"/>
                    <a:pt x="38206" y="6295"/>
                    <a:pt x="44397" y="6092"/>
                  </a:cubicBezTo>
                  <a:cubicBezTo>
                    <a:pt x="52121" y="5620"/>
                    <a:pt x="59784" y="7545"/>
                    <a:pt x="66343" y="11609"/>
                  </a:cubicBezTo>
                  <a:cubicBezTo>
                    <a:pt x="72106" y="15484"/>
                    <a:pt x="76948" y="20621"/>
                    <a:pt x="80443" y="26628"/>
                  </a:cubicBezTo>
                  <a:cubicBezTo>
                    <a:pt x="84120" y="32985"/>
                    <a:pt x="86757" y="39869"/>
                    <a:pt x="88350" y="47042"/>
                  </a:cubicBezTo>
                  <a:cubicBezTo>
                    <a:pt x="90005" y="54300"/>
                    <a:pt x="91109" y="61680"/>
                    <a:pt x="91538" y="69110"/>
                  </a:cubicBezTo>
                  <a:cubicBezTo>
                    <a:pt x="91906" y="75240"/>
                    <a:pt x="92151" y="81738"/>
                    <a:pt x="92151" y="87868"/>
                  </a:cubicBezTo>
                  <a:cubicBezTo>
                    <a:pt x="92151" y="93998"/>
                    <a:pt x="92151" y="99393"/>
                    <a:pt x="92151" y="104235"/>
                  </a:cubicBezTo>
                  <a:cubicBezTo>
                    <a:pt x="92335" y="106381"/>
                    <a:pt x="91476" y="108484"/>
                    <a:pt x="89882" y="109936"/>
                  </a:cubicBezTo>
                  <a:cubicBezTo>
                    <a:pt x="88473" y="111089"/>
                    <a:pt x="86757" y="111751"/>
                    <a:pt x="84917" y="111837"/>
                  </a:cubicBezTo>
                  <a:cubicBezTo>
                    <a:pt x="83139" y="111959"/>
                    <a:pt x="81362" y="111438"/>
                    <a:pt x="79952" y="110366"/>
                  </a:cubicBezTo>
                  <a:cubicBezTo>
                    <a:pt x="78480" y="109146"/>
                    <a:pt x="77684" y="107307"/>
                    <a:pt x="77745" y="105400"/>
                  </a:cubicBezTo>
                  <a:cubicBezTo>
                    <a:pt x="77745" y="100435"/>
                    <a:pt x="77745" y="94795"/>
                    <a:pt x="77745" y="88604"/>
                  </a:cubicBezTo>
                  <a:cubicBezTo>
                    <a:pt x="77745" y="82412"/>
                    <a:pt x="77745" y="76344"/>
                    <a:pt x="77745" y="69723"/>
                  </a:cubicBezTo>
                  <a:cubicBezTo>
                    <a:pt x="77439" y="64727"/>
                    <a:pt x="76825" y="59749"/>
                    <a:pt x="75906" y="54827"/>
                  </a:cubicBezTo>
                  <a:cubicBezTo>
                    <a:pt x="74925" y="49248"/>
                    <a:pt x="73270" y="43817"/>
                    <a:pt x="71002" y="38643"/>
                  </a:cubicBezTo>
                  <a:cubicBezTo>
                    <a:pt x="68857" y="33745"/>
                    <a:pt x="65669" y="29362"/>
                    <a:pt x="61684" y="25770"/>
                  </a:cubicBezTo>
                  <a:cubicBezTo>
                    <a:pt x="57577" y="22208"/>
                    <a:pt x="52244" y="20424"/>
                    <a:pt x="46850" y="20805"/>
                  </a:cubicBezTo>
                  <a:cubicBezTo>
                    <a:pt x="40964" y="20896"/>
                    <a:pt x="35264" y="22852"/>
                    <a:pt x="30605" y="26383"/>
                  </a:cubicBezTo>
                  <a:cubicBezTo>
                    <a:pt x="26559" y="29650"/>
                    <a:pt x="23432" y="33862"/>
                    <a:pt x="21471" y="38643"/>
                  </a:cubicBezTo>
                  <a:cubicBezTo>
                    <a:pt x="19325" y="43952"/>
                    <a:pt x="17915" y="49549"/>
                    <a:pt x="17425" y="55256"/>
                  </a:cubicBezTo>
                  <a:cubicBezTo>
                    <a:pt x="16812" y="61386"/>
                    <a:pt x="16505" y="67332"/>
                    <a:pt x="16505" y="73095"/>
                  </a:cubicBezTo>
                  <a:lnTo>
                    <a:pt x="16505" y="105216"/>
                  </a:lnTo>
                  <a:cubicBezTo>
                    <a:pt x="16628" y="107417"/>
                    <a:pt x="15708" y="109544"/>
                    <a:pt x="14053" y="110979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0" name="Forme libre : forme 129">
              <a:extLst>
                <a:ext uri="{FF2B5EF4-FFF2-40B4-BE49-F238E27FC236}">
                  <a16:creationId xmlns:a16="http://schemas.microsoft.com/office/drawing/2014/main" id="{9E03F5E7-141C-4980-ACE5-DADDD1FD4746}"/>
                </a:ext>
              </a:extLst>
            </p:cNvPr>
            <p:cNvSpPr/>
            <p:nvPr/>
          </p:nvSpPr>
          <p:spPr>
            <a:xfrm>
              <a:off x="7206042" y="2069628"/>
              <a:ext cx="91523" cy="94900"/>
            </a:xfrm>
            <a:custGeom>
              <a:avLst/>
              <a:gdLst>
                <a:gd name="connsiteX0" fmla="*/ 46715 w 91523"/>
                <a:gd name="connsiteY0" fmla="*/ 94622 h 94900"/>
                <a:gd name="connsiteX1" fmla="*/ 25749 w 91523"/>
                <a:gd name="connsiteY1" fmla="*/ 91006 h 94900"/>
                <a:gd name="connsiteX2" fmla="*/ 10976 w 91523"/>
                <a:gd name="connsiteY2" fmla="*/ 80339 h 94900"/>
                <a:gd name="connsiteX3" fmla="*/ 2455 w 91523"/>
                <a:gd name="connsiteY3" fmla="*/ 64953 h 94900"/>
                <a:gd name="connsiteX4" fmla="*/ -242 w 91523"/>
                <a:gd name="connsiteY4" fmla="*/ 47359 h 94900"/>
                <a:gd name="connsiteX5" fmla="*/ 2761 w 91523"/>
                <a:gd name="connsiteY5" fmla="*/ 29888 h 94900"/>
                <a:gd name="connsiteX6" fmla="*/ 11589 w 91523"/>
                <a:gd name="connsiteY6" fmla="*/ 14870 h 94900"/>
                <a:gd name="connsiteX7" fmla="*/ 25933 w 91523"/>
                <a:gd name="connsiteY7" fmla="*/ 4203 h 94900"/>
                <a:gd name="connsiteX8" fmla="*/ 45795 w 91523"/>
                <a:gd name="connsiteY8" fmla="*/ -211 h 94900"/>
                <a:gd name="connsiteX9" fmla="*/ 65841 w 91523"/>
                <a:gd name="connsiteY9" fmla="*/ 3897 h 94900"/>
                <a:gd name="connsiteX10" fmla="*/ 80185 w 91523"/>
                <a:gd name="connsiteY10" fmla="*/ 14686 h 94900"/>
                <a:gd name="connsiteX11" fmla="*/ 88583 w 91523"/>
                <a:gd name="connsiteY11" fmla="*/ 30195 h 94900"/>
                <a:gd name="connsiteX12" fmla="*/ 91281 w 91523"/>
                <a:gd name="connsiteY12" fmla="*/ 47972 h 94900"/>
                <a:gd name="connsiteX13" fmla="*/ 88400 w 91523"/>
                <a:gd name="connsiteY13" fmla="*/ 64953 h 94900"/>
                <a:gd name="connsiteX14" fmla="*/ 80062 w 91523"/>
                <a:gd name="connsiteY14" fmla="*/ 79910 h 94900"/>
                <a:gd name="connsiteX15" fmla="*/ 66147 w 91523"/>
                <a:gd name="connsiteY15" fmla="*/ 90577 h 94900"/>
                <a:gd name="connsiteX16" fmla="*/ 46715 w 91523"/>
                <a:gd name="connsiteY16" fmla="*/ 94622 h 94900"/>
                <a:gd name="connsiteX17" fmla="*/ 46715 w 91523"/>
                <a:gd name="connsiteY17" fmla="*/ 80523 h 94900"/>
                <a:gd name="connsiteX18" fmla="*/ 59772 w 91523"/>
                <a:gd name="connsiteY18" fmla="*/ 77826 h 94900"/>
                <a:gd name="connsiteX19" fmla="*/ 69090 w 91523"/>
                <a:gd name="connsiteY19" fmla="*/ 70470 h 94900"/>
                <a:gd name="connsiteX20" fmla="*/ 74668 w 91523"/>
                <a:gd name="connsiteY20" fmla="*/ 59803 h 94900"/>
                <a:gd name="connsiteX21" fmla="*/ 76445 w 91523"/>
                <a:gd name="connsiteY21" fmla="*/ 47543 h 94900"/>
                <a:gd name="connsiteX22" fmla="*/ 74484 w 91523"/>
                <a:gd name="connsiteY22" fmla="*/ 35283 h 94900"/>
                <a:gd name="connsiteX23" fmla="*/ 58607 w 91523"/>
                <a:gd name="connsiteY23" fmla="*/ 17260 h 94900"/>
                <a:gd name="connsiteX24" fmla="*/ 45243 w 91523"/>
                <a:gd name="connsiteY24" fmla="*/ 14563 h 94900"/>
                <a:gd name="connsiteX25" fmla="*/ 22561 w 91523"/>
                <a:gd name="connsiteY25" fmla="*/ 25536 h 94900"/>
                <a:gd name="connsiteX26" fmla="*/ 16861 w 91523"/>
                <a:gd name="connsiteY26" fmla="*/ 36019 h 94900"/>
                <a:gd name="connsiteX27" fmla="*/ 14960 w 91523"/>
                <a:gd name="connsiteY27" fmla="*/ 48279 h 94900"/>
                <a:gd name="connsiteX28" fmla="*/ 23358 w 91523"/>
                <a:gd name="connsiteY28" fmla="*/ 70347 h 94900"/>
                <a:gd name="connsiteX29" fmla="*/ 46837 w 91523"/>
                <a:gd name="connsiteY29" fmla="*/ 80523 h 9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1523" h="94900">
                  <a:moveTo>
                    <a:pt x="46715" y="94622"/>
                  </a:moveTo>
                  <a:cubicBezTo>
                    <a:pt x="39542" y="94966"/>
                    <a:pt x="32370" y="93734"/>
                    <a:pt x="25749" y="91006"/>
                  </a:cubicBezTo>
                  <a:cubicBezTo>
                    <a:pt x="20110" y="88615"/>
                    <a:pt x="15022" y="84967"/>
                    <a:pt x="10976" y="80339"/>
                  </a:cubicBezTo>
                  <a:cubicBezTo>
                    <a:pt x="7114" y="75864"/>
                    <a:pt x="4171" y="70623"/>
                    <a:pt x="2455" y="64953"/>
                  </a:cubicBezTo>
                  <a:cubicBezTo>
                    <a:pt x="677" y="59258"/>
                    <a:pt x="-242" y="53324"/>
                    <a:pt x="-242" y="47359"/>
                  </a:cubicBezTo>
                  <a:cubicBezTo>
                    <a:pt x="-242" y="41407"/>
                    <a:pt x="739" y="35491"/>
                    <a:pt x="2761" y="29888"/>
                  </a:cubicBezTo>
                  <a:cubicBezTo>
                    <a:pt x="4662" y="24353"/>
                    <a:pt x="7666" y="19247"/>
                    <a:pt x="11589" y="14870"/>
                  </a:cubicBezTo>
                  <a:cubicBezTo>
                    <a:pt x="15574" y="10358"/>
                    <a:pt x="20477" y="6729"/>
                    <a:pt x="25933" y="4203"/>
                  </a:cubicBezTo>
                  <a:cubicBezTo>
                    <a:pt x="32186" y="1359"/>
                    <a:pt x="38929" y="-143"/>
                    <a:pt x="45795" y="-211"/>
                  </a:cubicBezTo>
                  <a:cubicBezTo>
                    <a:pt x="52722" y="-364"/>
                    <a:pt x="59526" y="1040"/>
                    <a:pt x="65841" y="3897"/>
                  </a:cubicBezTo>
                  <a:cubicBezTo>
                    <a:pt x="71358" y="6410"/>
                    <a:pt x="76261" y="10094"/>
                    <a:pt x="80185" y="14686"/>
                  </a:cubicBezTo>
                  <a:cubicBezTo>
                    <a:pt x="83985" y="19234"/>
                    <a:pt x="86867" y="24506"/>
                    <a:pt x="88583" y="30195"/>
                  </a:cubicBezTo>
                  <a:cubicBezTo>
                    <a:pt x="90361" y="35951"/>
                    <a:pt x="91281" y="41946"/>
                    <a:pt x="91281" y="47972"/>
                  </a:cubicBezTo>
                  <a:cubicBezTo>
                    <a:pt x="91281" y="53753"/>
                    <a:pt x="90300" y="59491"/>
                    <a:pt x="88400" y="64953"/>
                  </a:cubicBezTo>
                  <a:cubicBezTo>
                    <a:pt x="86560" y="70402"/>
                    <a:pt x="83741" y="75466"/>
                    <a:pt x="80062" y="79910"/>
                  </a:cubicBezTo>
                  <a:cubicBezTo>
                    <a:pt x="76261" y="84422"/>
                    <a:pt x="71480" y="88063"/>
                    <a:pt x="66147" y="90577"/>
                  </a:cubicBezTo>
                  <a:cubicBezTo>
                    <a:pt x="60079" y="93378"/>
                    <a:pt x="53396" y="94764"/>
                    <a:pt x="46715" y="94622"/>
                  </a:cubicBezTo>
                  <a:close/>
                  <a:moveTo>
                    <a:pt x="46715" y="80523"/>
                  </a:moveTo>
                  <a:cubicBezTo>
                    <a:pt x="51189" y="80621"/>
                    <a:pt x="55664" y="79702"/>
                    <a:pt x="59772" y="77826"/>
                  </a:cubicBezTo>
                  <a:cubicBezTo>
                    <a:pt x="63388" y="76122"/>
                    <a:pt x="66576" y="73602"/>
                    <a:pt x="69090" y="70470"/>
                  </a:cubicBezTo>
                  <a:cubicBezTo>
                    <a:pt x="71602" y="67313"/>
                    <a:pt x="73503" y="63690"/>
                    <a:pt x="74668" y="59803"/>
                  </a:cubicBezTo>
                  <a:cubicBezTo>
                    <a:pt x="75833" y="55825"/>
                    <a:pt x="76445" y="51693"/>
                    <a:pt x="76445" y="47543"/>
                  </a:cubicBezTo>
                  <a:cubicBezTo>
                    <a:pt x="76445" y="43381"/>
                    <a:pt x="75771" y="39243"/>
                    <a:pt x="74484" y="35283"/>
                  </a:cubicBezTo>
                  <a:cubicBezTo>
                    <a:pt x="71971" y="27302"/>
                    <a:pt x="66209" y="20755"/>
                    <a:pt x="58607" y="17260"/>
                  </a:cubicBezTo>
                  <a:cubicBezTo>
                    <a:pt x="54377" y="15415"/>
                    <a:pt x="49841" y="14496"/>
                    <a:pt x="45243" y="14563"/>
                  </a:cubicBezTo>
                  <a:cubicBezTo>
                    <a:pt x="36416" y="14722"/>
                    <a:pt x="28140" y="18732"/>
                    <a:pt x="22561" y="25536"/>
                  </a:cubicBezTo>
                  <a:cubicBezTo>
                    <a:pt x="20049" y="28675"/>
                    <a:pt x="18148" y="32218"/>
                    <a:pt x="16861" y="36019"/>
                  </a:cubicBezTo>
                  <a:cubicBezTo>
                    <a:pt x="15574" y="39979"/>
                    <a:pt x="14960" y="44116"/>
                    <a:pt x="14960" y="48279"/>
                  </a:cubicBezTo>
                  <a:cubicBezTo>
                    <a:pt x="15144" y="56389"/>
                    <a:pt x="18087" y="64186"/>
                    <a:pt x="23358" y="70347"/>
                  </a:cubicBezTo>
                  <a:cubicBezTo>
                    <a:pt x="29305" y="76998"/>
                    <a:pt x="37887" y="80719"/>
                    <a:pt x="46837" y="80523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1" name="Forme libre : forme 130">
              <a:extLst>
                <a:ext uri="{FF2B5EF4-FFF2-40B4-BE49-F238E27FC236}">
                  <a16:creationId xmlns:a16="http://schemas.microsoft.com/office/drawing/2014/main" id="{2A7D208D-DABE-4E61-A565-268B8C9CF103}"/>
                </a:ext>
              </a:extLst>
            </p:cNvPr>
            <p:cNvSpPr/>
            <p:nvPr/>
          </p:nvSpPr>
          <p:spPr>
            <a:xfrm>
              <a:off x="7322134" y="2058237"/>
              <a:ext cx="92417" cy="113162"/>
            </a:xfrm>
            <a:custGeom>
              <a:avLst/>
              <a:gdLst>
                <a:gd name="connsiteX0" fmla="*/ 14053 w 92417"/>
                <a:gd name="connsiteY0" fmla="*/ 110979 h 113162"/>
                <a:gd name="connsiteX1" fmla="*/ 8904 w 92417"/>
                <a:gd name="connsiteY1" fmla="*/ 112940 h 113162"/>
                <a:gd name="connsiteX2" fmla="*/ 3815 w 92417"/>
                <a:gd name="connsiteY2" fmla="*/ 110979 h 113162"/>
                <a:gd name="connsiteX3" fmla="*/ 1609 w 92417"/>
                <a:gd name="connsiteY3" fmla="*/ 105400 h 113162"/>
                <a:gd name="connsiteX4" fmla="*/ 690 w 92417"/>
                <a:gd name="connsiteY4" fmla="*/ 55440 h 113162"/>
                <a:gd name="connsiteX5" fmla="*/ -230 w 92417"/>
                <a:gd name="connsiteY5" fmla="*/ 7318 h 113162"/>
                <a:gd name="connsiteX6" fmla="*/ 2038 w 92417"/>
                <a:gd name="connsiteY6" fmla="*/ 1740 h 113162"/>
                <a:gd name="connsiteX7" fmla="*/ 7003 w 92417"/>
                <a:gd name="connsiteY7" fmla="*/ -222 h 113162"/>
                <a:gd name="connsiteX8" fmla="*/ 12092 w 92417"/>
                <a:gd name="connsiteY8" fmla="*/ 1740 h 113162"/>
                <a:gd name="connsiteX9" fmla="*/ 14482 w 92417"/>
                <a:gd name="connsiteY9" fmla="*/ 7318 h 113162"/>
                <a:gd name="connsiteX10" fmla="*/ 14482 w 92417"/>
                <a:gd name="connsiteY10" fmla="*/ 22031 h 113162"/>
                <a:gd name="connsiteX11" fmla="*/ 26743 w 92417"/>
                <a:gd name="connsiteY11" fmla="*/ 10874 h 113162"/>
                <a:gd name="connsiteX12" fmla="*/ 44397 w 92417"/>
                <a:gd name="connsiteY12" fmla="*/ 6092 h 113162"/>
                <a:gd name="connsiteX13" fmla="*/ 66343 w 92417"/>
                <a:gd name="connsiteY13" fmla="*/ 11609 h 113162"/>
                <a:gd name="connsiteX14" fmla="*/ 80442 w 92417"/>
                <a:gd name="connsiteY14" fmla="*/ 26628 h 113162"/>
                <a:gd name="connsiteX15" fmla="*/ 88350 w 92417"/>
                <a:gd name="connsiteY15" fmla="*/ 47042 h 113162"/>
                <a:gd name="connsiteX16" fmla="*/ 91538 w 92417"/>
                <a:gd name="connsiteY16" fmla="*/ 69110 h 113162"/>
                <a:gd name="connsiteX17" fmla="*/ 92151 w 92417"/>
                <a:gd name="connsiteY17" fmla="*/ 87868 h 113162"/>
                <a:gd name="connsiteX18" fmla="*/ 92151 w 92417"/>
                <a:gd name="connsiteY18" fmla="*/ 104235 h 113162"/>
                <a:gd name="connsiteX19" fmla="*/ 89882 w 92417"/>
                <a:gd name="connsiteY19" fmla="*/ 109936 h 113162"/>
                <a:gd name="connsiteX20" fmla="*/ 84917 w 92417"/>
                <a:gd name="connsiteY20" fmla="*/ 111837 h 113162"/>
                <a:gd name="connsiteX21" fmla="*/ 79952 w 92417"/>
                <a:gd name="connsiteY21" fmla="*/ 110366 h 113162"/>
                <a:gd name="connsiteX22" fmla="*/ 77745 w 92417"/>
                <a:gd name="connsiteY22" fmla="*/ 105400 h 113162"/>
                <a:gd name="connsiteX23" fmla="*/ 77745 w 92417"/>
                <a:gd name="connsiteY23" fmla="*/ 88604 h 113162"/>
                <a:gd name="connsiteX24" fmla="*/ 77438 w 92417"/>
                <a:gd name="connsiteY24" fmla="*/ 69723 h 113162"/>
                <a:gd name="connsiteX25" fmla="*/ 75600 w 92417"/>
                <a:gd name="connsiteY25" fmla="*/ 54827 h 113162"/>
                <a:gd name="connsiteX26" fmla="*/ 70695 w 92417"/>
                <a:gd name="connsiteY26" fmla="*/ 38643 h 113162"/>
                <a:gd name="connsiteX27" fmla="*/ 61377 w 92417"/>
                <a:gd name="connsiteY27" fmla="*/ 25770 h 113162"/>
                <a:gd name="connsiteX28" fmla="*/ 46543 w 92417"/>
                <a:gd name="connsiteY28" fmla="*/ 20805 h 113162"/>
                <a:gd name="connsiteX29" fmla="*/ 30298 w 92417"/>
                <a:gd name="connsiteY29" fmla="*/ 26383 h 113162"/>
                <a:gd name="connsiteX30" fmla="*/ 21164 w 92417"/>
                <a:gd name="connsiteY30" fmla="*/ 38643 h 113162"/>
                <a:gd name="connsiteX31" fmla="*/ 17118 w 92417"/>
                <a:gd name="connsiteY31" fmla="*/ 55256 h 113162"/>
                <a:gd name="connsiteX32" fmla="*/ 16198 w 92417"/>
                <a:gd name="connsiteY32" fmla="*/ 73095 h 113162"/>
                <a:gd name="connsiteX33" fmla="*/ 16198 w 92417"/>
                <a:gd name="connsiteY33" fmla="*/ 105216 h 113162"/>
                <a:gd name="connsiteX34" fmla="*/ 14053 w 92417"/>
                <a:gd name="connsiteY34" fmla="*/ 110979 h 113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2417" h="113162">
                  <a:moveTo>
                    <a:pt x="14053" y="110979"/>
                  </a:moveTo>
                  <a:cubicBezTo>
                    <a:pt x="12643" y="112235"/>
                    <a:pt x="10804" y="112928"/>
                    <a:pt x="8904" y="112940"/>
                  </a:cubicBezTo>
                  <a:cubicBezTo>
                    <a:pt x="7003" y="112934"/>
                    <a:pt x="5226" y="112235"/>
                    <a:pt x="3815" y="110979"/>
                  </a:cubicBezTo>
                  <a:cubicBezTo>
                    <a:pt x="2283" y="109538"/>
                    <a:pt x="1486" y="107497"/>
                    <a:pt x="1609" y="105400"/>
                  </a:cubicBezTo>
                  <a:cubicBezTo>
                    <a:pt x="1609" y="87991"/>
                    <a:pt x="1609" y="71378"/>
                    <a:pt x="690" y="55440"/>
                  </a:cubicBezTo>
                  <a:cubicBezTo>
                    <a:pt x="-230" y="39501"/>
                    <a:pt x="-230" y="23502"/>
                    <a:pt x="-230" y="7318"/>
                  </a:cubicBezTo>
                  <a:cubicBezTo>
                    <a:pt x="-353" y="5210"/>
                    <a:pt x="444" y="3156"/>
                    <a:pt x="2038" y="1740"/>
                  </a:cubicBezTo>
                  <a:cubicBezTo>
                    <a:pt x="3386" y="489"/>
                    <a:pt x="5164" y="-216"/>
                    <a:pt x="7003" y="-222"/>
                  </a:cubicBezTo>
                  <a:cubicBezTo>
                    <a:pt x="8904" y="-179"/>
                    <a:pt x="10681" y="514"/>
                    <a:pt x="12092" y="1740"/>
                  </a:cubicBezTo>
                  <a:cubicBezTo>
                    <a:pt x="13746" y="3119"/>
                    <a:pt x="14604" y="5185"/>
                    <a:pt x="14482" y="7318"/>
                  </a:cubicBezTo>
                  <a:lnTo>
                    <a:pt x="14482" y="22031"/>
                  </a:lnTo>
                  <a:cubicBezTo>
                    <a:pt x="17731" y="17457"/>
                    <a:pt x="21900" y="13651"/>
                    <a:pt x="26743" y="10874"/>
                  </a:cubicBezTo>
                  <a:cubicBezTo>
                    <a:pt x="32198" y="7931"/>
                    <a:pt x="38206" y="6295"/>
                    <a:pt x="44397" y="6092"/>
                  </a:cubicBezTo>
                  <a:cubicBezTo>
                    <a:pt x="52121" y="5620"/>
                    <a:pt x="59783" y="7545"/>
                    <a:pt x="66343" y="11609"/>
                  </a:cubicBezTo>
                  <a:cubicBezTo>
                    <a:pt x="72105" y="15484"/>
                    <a:pt x="76948" y="20621"/>
                    <a:pt x="80442" y="26628"/>
                  </a:cubicBezTo>
                  <a:cubicBezTo>
                    <a:pt x="84120" y="32985"/>
                    <a:pt x="86756" y="39869"/>
                    <a:pt x="88350" y="47042"/>
                  </a:cubicBezTo>
                  <a:cubicBezTo>
                    <a:pt x="90005" y="54300"/>
                    <a:pt x="91109" y="61680"/>
                    <a:pt x="91538" y="69110"/>
                  </a:cubicBezTo>
                  <a:cubicBezTo>
                    <a:pt x="91905" y="75240"/>
                    <a:pt x="92151" y="81738"/>
                    <a:pt x="92151" y="87868"/>
                  </a:cubicBezTo>
                  <a:cubicBezTo>
                    <a:pt x="92151" y="93998"/>
                    <a:pt x="92151" y="99393"/>
                    <a:pt x="92151" y="104235"/>
                  </a:cubicBezTo>
                  <a:cubicBezTo>
                    <a:pt x="92335" y="106381"/>
                    <a:pt x="91476" y="108484"/>
                    <a:pt x="89882" y="109936"/>
                  </a:cubicBezTo>
                  <a:cubicBezTo>
                    <a:pt x="88473" y="111095"/>
                    <a:pt x="86756" y="111763"/>
                    <a:pt x="84917" y="111837"/>
                  </a:cubicBezTo>
                  <a:cubicBezTo>
                    <a:pt x="83139" y="111959"/>
                    <a:pt x="81361" y="111438"/>
                    <a:pt x="79952" y="110366"/>
                  </a:cubicBezTo>
                  <a:cubicBezTo>
                    <a:pt x="78480" y="109146"/>
                    <a:pt x="77684" y="107307"/>
                    <a:pt x="77745" y="105400"/>
                  </a:cubicBezTo>
                  <a:cubicBezTo>
                    <a:pt x="77745" y="100435"/>
                    <a:pt x="77745" y="94795"/>
                    <a:pt x="77745" y="88604"/>
                  </a:cubicBezTo>
                  <a:cubicBezTo>
                    <a:pt x="77745" y="82412"/>
                    <a:pt x="77745" y="76344"/>
                    <a:pt x="77438" y="69723"/>
                  </a:cubicBezTo>
                  <a:cubicBezTo>
                    <a:pt x="77132" y="64727"/>
                    <a:pt x="76519" y="59749"/>
                    <a:pt x="75600" y="54827"/>
                  </a:cubicBezTo>
                  <a:cubicBezTo>
                    <a:pt x="74618" y="49248"/>
                    <a:pt x="72963" y="43817"/>
                    <a:pt x="70695" y="38643"/>
                  </a:cubicBezTo>
                  <a:cubicBezTo>
                    <a:pt x="68550" y="33745"/>
                    <a:pt x="65362" y="29362"/>
                    <a:pt x="61377" y="25770"/>
                  </a:cubicBezTo>
                  <a:cubicBezTo>
                    <a:pt x="57270" y="22208"/>
                    <a:pt x="51937" y="20424"/>
                    <a:pt x="46543" y="20805"/>
                  </a:cubicBezTo>
                  <a:cubicBezTo>
                    <a:pt x="40657" y="20896"/>
                    <a:pt x="34957" y="22852"/>
                    <a:pt x="30298" y="26383"/>
                  </a:cubicBezTo>
                  <a:cubicBezTo>
                    <a:pt x="26252" y="29650"/>
                    <a:pt x="23125" y="33862"/>
                    <a:pt x="21164" y="38643"/>
                  </a:cubicBezTo>
                  <a:cubicBezTo>
                    <a:pt x="19019" y="43952"/>
                    <a:pt x="17608" y="49549"/>
                    <a:pt x="17118" y="55256"/>
                  </a:cubicBezTo>
                  <a:cubicBezTo>
                    <a:pt x="16505" y="61386"/>
                    <a:pt x="16198" y="67332"/>
                    <a:pt x="16198" y="73095"/>
                  </a:cubicBezTo>
                  <a:lnTo>
                    <a:pt x="16198" y="105216"/>
                  </a:lnTo>
                  <a:cubicBezTo>
                    <a:pt x="16382" y="107362"/>
                    <a:pt x="15585" y="109489"/>
                    <a:pt x="14053" y="110979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2" name="Forme libre : forme 131">
              <a:extLst>
                <a:ext uri="{FF2B5EF4-FFF2-40B4-BE49-F238E27FC236}">
                  <a16:creationId xmlns:a16="http://schemas.microsoft.com/office/drawing/2014/main" id="{EE8668C8-3D3B-4338-B376-D7F856897AB7}"/>
                </a:ext>
              </a:extLst>
            </p:cNvPr>
            <p:cNvSpPr/>
            <p:nvPr/>
          </p:nvSpPr>
          <p:spPr>
            <a:xfrm>
              <a:off x="7526115" y="2063946"/>
              <a:ext cx="93785" cy="174333"/>
            </a:xfrm>
            <a:custGeom>
              <a:avLst/>
              <a:gdLst>
                <a:gd name="connsiteX0" fmla="*/ 47798 w 93785"/>
                <a:gd name="connsiteY0" fmla="*/ 103308 h 174333"/>
                <a:gd name="connsiteX1" fmla="*/ 28611 w 93785"/>
                <a:gd name="connsiteY1" fmla="*/ 100611 h 174333"/>
                <a:gd name="connsiteX2" fmla="*/ 14511 w 93785"/>
                <a:gd name="connsiteY2" fmla="*/ 91600 h 174333"/>
                <a:gd name="connsiteX3" fmla="*/ 14511 w 93785"/>
                <a:gd name="connsiteY3" fmla="*/ 166632 h 174333"/>
                <a:gd name="connsiteX4" fmla="*/ 12304 w 93785"/>
                <a:gd name="connsiteY4" fmla="*/ 172333 h 174333"/>
                <a:gd name="connsiteX5" fmla="*/ 7155 w 93785"/>
                <a:gd name="connsiteY5" fmla="*/ 174111 h 174333"/>
                <a:gd name="connsiteX6" fmla="*/ 2068 w 93785"/>
                <a:gd name="connsiteY6" fmla="*/ 172150 h 174333"/>
                <a:gd name="connsiteX7" fmla="*/ -201 w 93785"/>
                <a:gd name="connsiteY7" fmla="*/ 166019 h 174333"/>
                <a:gd name="connsiteX8" fmla="*/ 718 w 93785"/>
                <a:gd name="connsiteY8" fmla="*/ 7556 h 174333"/>
                <a:gd name="connsiteX9" fmla="*/ 2987 w 93785"/>
                <a:gd name="connsiteY9" fmla="*/ 1732 h 174333"/>
                <a:gd name="connsiteX10" fmla="*/ 13163 w 93785"/>
                <a:gd name="connsiteY10" fmla="*/ 1732 h 174333"/>
                <a:gd name="connsiteX11" fmla="*/ 15431 w 93785"/>
                <a:gd name="connsiteY11" fmla="*/ 7556 h 174333"/>
                <a:gd name="connsiteX12" fmla="*/ 15431 w 93785"/>
                <a:gd name="connsiteY12" fmla="*/ 23555 h 174333"/>
                <a:gd name="connsiteX13" fmla="*/ 29101 w 93785"/>
                <a:gd name="connsiteY13" fmla="*/ 13747 h 174333"/>
                <a:gd name="connsiteX14" fmla="*/ 47491 w 93785"/>
                <a:gd name="connsiteY14" fmla="*/ 9395 h 174333"/>
                <a:gd name="connsiteX15" fmla="*/ 72503 w 93785"/>
                <a:gd name="connsiteY15" fmla="*/ 15525 h 174333"/>
                <a:gd name="connsiteX16" fmla="*/ 88011 w 93785"/>
                <a:gd name="connsiteY16" fmla="*/ 32199 h 174333"/>
                <a:gd name="connsiteX17" fmla="*/ 93529 w 93785"/>
                <a:gd name="connsiteY17" fmla="*/ 54635 h 174333"/>
                <a:gd name="connsiteX18" fmla="*/ 88870 w 93785"/>
                <a:gd name="connsiteY18" fmla="*/ 77378 h 174333"/>
                <a:gd name="connsiteX19" fmla="*/ 73912 w 93785"/>
                <a:gd name="connsiteY19" fmla="*/ 95278 h 174333"/>
                <a:gd name="connsiteX20" fmla="*/ 47798 w 93785"/>
                <a:gd name="connsiteY20" fmla="*/ 103308 h 174333"/>
                <a:gd name="connsiteX21" fmla="*/ 47798 w 93785"/>
                <a:gd name="connsiteY21" fmla="*/ 23188 h 174333"/>
                <a:gd name="connsiteX22" fmla="*/ 30143 w 93785"/>
                <a:gd name="connsiteY22" fmla="*/ 28889 h 174333"/>
                <a:gd name="connsiteX23" fmla="*/ 19477 w 93785"/>
                <a:gd name="connsiteY23" fmla="*/ 41149 h 174333"/>
                <a:gd name="connsiteX24" fmla="*/ 16044 w 93785"/>
                <a:gd name="connsiteY24" fmla="*/ 57087 h 174333"/>
                <a:gd name="connsiteX25" fmla="*/ 19600 w 93785"/>
                <a:gd name="connsiteY25" fmla="*/ 72842 h 174333"/>
                <a:gd name="connsiteX26" fmla="*/ 30143 w 93785"/>
                <a:gd name="connsiteY26" fmla="*/ 84795 h 174333"/>
                <a:gd name="connsiteX27" fmla="*/ 47553 w 93785"/>
                <a:gd name="connsiteY27" fmla="*/ 89638 h 174333"/>
                <a:gd name="connsiteX28" fmla="*/ 65391 w 93785"/>
                <a:gd name="connsiteY28" fmla="*/ 84550 h 174333"/>
                <a:gd name="connsiteX29" fmla="*/ 75874 w 93785"/>
                <a:gd name="connsiteY29" fmla="*/ 71922 h 174333"/>
                <a:gd name="connsiteX30" fmla="*/ 79307 w 93785"/>
                <a:gd name="connsiteY30" fmla="*/ 55555 h 174333"/>
                <a:gd name="connsiteX31" fmla="*/ 75751 w 93785"/>
                <a:gd name="connsiteY31" fmla="*/ 39371 h 174333"/>
                <a:gd name="connsiteX32" fmla="*/ 65085 w 93785"/>
                <a:gd name="connsiteY32" fmla="*/ 27111 h 174333"/>
                <a:gd name="connsiteX33" fmla="*/ 47798 w 93785"/>
                <a:gd name="connsiteY33" fmla="*/ 23188 h 17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3785" h="174333">
                  <a:moveTo>
                    <a:pt x="47798" y="103308"/>
                  </a:moveTo>
                  <a:cubicBezTo>
                    <a:pt x="41300" y="103854"/>
                    <a:pt x="34741" y="102934"/>
                    <a:pt x="28611" y="100611"/>
                  </a:cubicBezTo>
                  <a:cubicBezTo>
                    <a:pt x="23400" y="98521"/>
                    <a:pt x="18619" y="95462"/>
                    <a:pt x="14511" y="91600"/>
                  </a:cubicBezTo>
                  <a:lnTo>
                    <a:pt x="14511" y="166632"/>
                  </a:lnTo>
                  <a:cubicBezTo>
                    <a:pt x="14695" y="168772"/>
                    <a:pt x="13898" y="170874"/>
                    <a:pt x="12304" y="172333"/>
                  </a:cubicBezTo>
                  <a:cubicBezTo>
                    <a:pt x="10833" y="173486"/>
                    <a:pt x="8994" y="174111"/>
                    <a:pt x="7155" y="174111"/>
                  </a:cubicBezTo>
                  <a:cubicBezTo>
                    <a:pt x="5255" y="174105"/>
                    <a:pt x="3477" y="173406"/>
                    <a:pt x="2068" y="172150"/>
                  </a:cubicBezTo>
                  <a:cubicBezTo>
                    <a:pt x="412" y="170568"/>
                    <a:pt x="-446" y="168306"/>
                    <a:pt x="-201" y="166019"/>
                  </a:cubicBezTo>
                  <a:lnTo>
                    <a:pt x="718" y="7556"/>
                  </a:lnTo>
                  <a:cubicBezTo>
                    <a:pt x="535" y="5367"/>
                    <a:pt x="1393" y="3222"/>
                    <a:pt x="2987" y="1732"/>
                  </a:cubicBezTo>
                  <a:cubicBezTo>
                    <a:pt x="5868" y="-873"/>
                    <a:pt x="10282" y="-873"/>
                    <a:pt x="13163" y="1732"/>
                  </a:cubicBezTo>
                  <a:cubicBezTo>
                    <a:pt x="14757" y="3222"/>
                    <a:pt x="15615" y="5367"/>
                    <a:pt x="15431" y="7556"/>
                  </a:cubicBezTo>
                  <a:lnTo>
                    <a:pt x="15431" y="23555"/>
                  </a:lnTo>
                  <a:cubicBezTo>
                    <a:pt x="19293" y="19448"/>
                    <a:pt x="23952" y="16120"/>
                    <a:pt x="29101" y="13747"/>
                  </a:cubicBezTo>
                  <a:cubicBezTo>
                    <a:pt x="34864" y="11105"/>
                    <a:pt x="41116" y="9628"/>
                    <a:pt x="47491" y="9395"/>
                  </a:cubicBezTo>
                  <a:cubicBezTo>
                    <a:pt x="56258" y="8733"/>
                    <a:pt x="65023" y="10884"/>
                    <a:pt x="72503" y="15525"/>
                  </a:cubicBezTo>
                  <a:cubicBezTo>
                    <a:pt x="79062" y="19626"/>
                    <a:pt x="84395" y="25376"/>
                    <a:pt x="88011" y="32199"/>
                  </a:cubicBezTo>
                  <a:cubicBezTo>
                    <a:pt x="91629" y="39138"/>
                    <a:pt x="93467" y="46825"/>
                    <a:pt x="93529" y="54635"/>
                  </a:cubicBezTo>
                  <a:cubicBezTo>
                    <a:pt x="93713" y="62469"/>
                    <a:pt x="92119" y="70242"/>
                    <a:pt x="88870" y="77378"/>
                  </a:cubicBezTo>
                  <a:cubicBezTo>
                    <a:pt x="85560" y="84544"/>
                    <a:pt x="80349" y="90717"/>
                    <a:pt x="73912" y="95278"/>
                  </a:cubicBezTo>
                  <a:cubicBezTo>
                    <a:pt x="66250" y="100537"/>
                    <a:pt x="57116" y="103333"/>
                    <a:pt x="47798" y="103308"/>
                  </a:cubicBezTo>
                  <a:close/>
                  <a:moveTo>
                    <a:pt x="47798" y="23188"/>
                  </a:moveTo>
                  <a:cubicBezTo>
                    <a:pt x="41484" y="23390"/>
                    <a:pt x="35354" y="25370"/>
                    <a:pt x="30143" y="28889"/>
                  </a:cubicBezTo>
                  <a:cubicBezTo>
                    <a:pt x="25546" y="31966"/>
                    <a:pt x="21868" y="36196"/>
                    <a:pt x="19477" y="41149"/>
                  </a:cubicBezTo>
                  <a:cubicBezTo>
                    <a:pt x="17147" y="46139"/>
                    <a:pt x="15982" y="51582"/>
                    <a:pt x="16044" y="57087"/>
                  </a:cubicBezTo>
                  <a:cubicBezTo>
                    <a:pt x="15982" y="62543"/>
                    <a:pt x="17209" y="67938"/>
                    <a:pt x="19600" y="72842"/>
                  </a:cubicBezTo>
                  <a:cubicBezTo>
                    <a:pt x="22051" y="77642"/>
                    <a:pt x="25668" y="81755"/>
                    <a:pt x="30143" y="84795"/>
                  </a:cubicBezTo>
                  <a:cubicBezTo>
                    <a:pt x="35292" y="88198"/>
                    <a:pt x="41361" y="89896"/>
                    <a:pt x="47553" y="89638"/>
                  </a:cubicBezTo>
                  <a:cubicBezTo>
                    <a:pt x="53867" y="89877"/>
                    <a:pt x="60120" y="88093"/>
                    <a:pt x="65391" y="84550"/>
                  </a:cubicBezTo>
                  <a:cubicBezTo>
                    <a:pt x="69928" y="81326"/>
                    <a:pt x="73544" y="76973"/>
                    <a:pt x="75874" y="71922"/>
                  </a:cubicBezTo>
                  <a:cubicBezTo>
                    <a:pt x="78203" y="66785"/>
                    <a:pt x="79368" y="61194"/>
                    <a:pt x="79307" y="55555"/>
                  </a:cubicBezTo>
                  <a:cubicBezTo>
                    <a:pt x="79368" y="49958"/>
                    <a:pt x="78142" y="44422"/>
                    <a:pt x="75751" y="39371"/>
                  </a:cubicBezTo>
                  <a:cubicBezTo>
                    <a:pt x="73422" y="34381"/>
                    <a:pt x="69682" y="30139"/>
                    <a:pt x="65085" y="27111"/>
                  </a:cubicBezTo>
                  <a:cubicBezTo>
                    <a:pt x="59874" y="24064"/>
                    <a:pt x="53805" y="22697"/>
                    <a:pt x="47798" y="23188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3" name="Forme libre : forme 132">
              <a:extLst>
                <a:ext uri="{FF2B5EF4-FFF2-40B4-BE49-F238E27FC236}">
                  <a16:creationId xmlns:a16="http://schemas.microsoft.com/office/drawing/2014/main" id="{6D777572-8411-4F1D-924D-544509556613}"/>
                </a:ext>
              </a:extLst>
            </p:cNvPr>
            <p:cNvSpPr/>
            <p:nvPr/>
          </p:nvSpPr>
          <p:spPr>
            <a:xfrm>
              <a:off x="7646466" y="1993742"/>
              <a:ext cx="17137" cy="177657"/>
            </a:xfrm>
            <a:custGeom>
              <a:avLst/>
              <a:gdLst>
                <a:gd name="connsiteX0" fmla="*/ -218 w 17137"/>
                <a:gd name="connsiteY0" fmla="*/ 7263 h 177657"/>
                <a:gd name="connsiteX1" fmla="*/ 2050 w 17137"/>
                <a:gd name="connsiteY1" fmla="*/ 1562 h 177657"/>
                <a:gd name="connsiteX2" fmla="*/ 12226 w 17137"/>
                <a:gd name="connsiteY2" fmla="*/ 1562 h 177657"/>
                <a:gd name="connsiteX3" fmla="*/ 14494 w 17137"/>
                <a:gd name="connsiteY3" fmla="*/ 7263 h 177657"/>
                <a:gd name="connsiteX4" fmla="*/ 16885 w 17137"/>
                <a:gd name="connsiteY4" fmla="*/ 170508 h 177657"/>
                <a:gd name="connsiteX5" fmla="*/ 14310 w 17137"/>
                <a:gd name="connsiteY5" fmla="*/ 175596 h 177657"/>
                <a:gd name="connsiteX6" fmla="*/ 8917 w 17137"/>
                <a:gd name="connsiteY6" fmla="*/ 177435 h 177657"/>
                <a:gd name="connsiteX7" fmla="*/ 3522 w 17137"/>
                <a:gd name="connsiteY7" fmla="*/ 175596 h 177657"/>
                <a:gd name="connsiteX8" fmla="*/ 1008 w 17137"/>
                <a:gd name="connsiteY8" fmla="*/ 170508 h 17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137" h="177657">
                  <a:moveTo>
                    <a:pt x="-218" y="7263"/>
                  </a:moveTo>
                  <a:cubicBezTo>
                    <a:pt x="-401" y="5111"/>
                    <a:pt x="457" y="3003"/>
                    <a:pt x="2050" y="1562"/>
                  </a:cubicBezTo>
                  <a:cubicBezTo>
                    <a:pt x="5055" y="-816"/>
                    <a:pt x="9223" y="-816"/>
                    <a:pt x="12226" y="1562"/>
                  </a:cubicBezTo>
                  <a:cubicBezTo>
                    <a:pt x="13820" y="3003"/>
                    <a:pt x="14679" y="5111"/>
                    <a:pt x="14494" y="7263"/>
                  </a:cubicBezTo>
                  <a:lnTo>
                    <a:pt x="16885" y="170508"/>
                  </a:lnTo>
                  <a:cubicBezTo>
                    <a:pt x="17008" y="172537"/>
                    <a:pt x="16027" y="174474"/>
                    <a:pt x="14310" y="175596"/>
                  </a:cubicBezTo>
                  <a:cubicBezTo>
                    <a:pt x="12778" y="176779"/>
                    <a:pt x="10878" y="177429"/>
                    <a:pt x="8917" y="177435"/>
                  </a:cubicBezTo>
                  <a:cubicBezTo>
                    <a:pt x="6955" y="177417"/>
                    <a:pt x="5055" y="176773"/>
                    <a:pt x="3522" y="175596"/>
                  </a:cubicBezTo>
                  <a:cubicBezTo>
                    <a:pt x="1867" y="174456"/>
                    <a:pt x="886" y="172525"/>
                    <a:pt x="1008" y="170508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4" name="Forme libre : forme 133">
              <a:extLst>
                <a:ext uri="{FF2B5EF4-FFF2-40B4-BE49-F238E27FC236}">
                  <a16:creationId xmlns:a16="http://schemas.microsoft.com/office/drawing/2014/main" id="{46CE6B8F-A143-43FA-8AE1-ABC83E4F9E6D}"/>
                </a:ext>
              </a:extLst>
            </p:cNvPr>
            <p:cNvSpPr/>
            <p:nvPr/>
          </p:nvSpPr>
          <p:spPr>
            <a:xfrm>
              <a:off x="7694110" y="2064439"/>
              <a:ext cx="88830" cy="107206"/>
            </a:xfrm>
            <a:custGeom>
              <a:avLst/>
              <a:gdLst>
                <a:gd name="connsiteX0" fmla="*/ 88043 w 88830"/>
                <a:gd name="connsiteY0" fmla="*/ 5898 h 107206"/>
                <a:gd name="connsiteX1" fmla="*/ 88533 w 88830"/>
                <a:gd name="connsiteY1" fmla="*/ 28702 h 107206"/>
                <a:gd name="connsiteX2" fmla="*/ 88533 w 88830"/>
                <a:gd name="connsiteY2" fmla="*/ 43230 h 107206"/>
                <a:gd name="connsiteX3" fmla="*/ 88533 w 88830"/>
                <a:gd name="connsiteY3" fmla="*/ 53774 h 107206"/>
                <a:gd name="connsiteX4" fmla="*/ 88533 w 88830"/>
                <a:gd name="connsiteY4" fmla="*/ 64134 h 107206"/>
                <a:gd name="connsiteX5" fmla="*/ 88533 w 88830"/>
                <a:gd name="connsiteY5" fmla="*/ 78050 h 107206"/>
                <a:gd name="connsiteX6" fmla="*/ 88533 w 88830"/>
                <a:gd name="connsiteY6" fmla="*/ 99811 h 107206"/>
                <a:gd name="connsiteX7" fmla="*/ 86143 w 88830"/>
                <a:gd name="connsiteY7" fmla="*/ 105206 h 107206"/>
                <a:gd name="connsiteX8" fmla="*/ 80871 w 88830"/>
                <a:gd name="connsiteY8" fmla="*/ 106984 h 107206"/>
                <a:gd name="connsiteX9" fmla="*/ 75599 w 88830"/>
                <a:gd name="connsiteY9" fmla="*/ 105390 h 107206"/>
                <a:gd name="connsiteX10" fmla="*/ 73208 w 88830"/>
                <a:gd name="connsiteY10" fmla="*/ 100424 h 107206"/>
                <a:gd name="connsiteX11" fmla="*/ 73208 w 88830"/>
                <a:gd name="connsiteY11" fmla="*/ 85099 h 107206"/>
                <a:gd name="connsiteX12" fmla="*/ 60519 w 88830"/>
                <a:gd name="connsiteY12" fmla="*/ 98647 h 107206"/>
                <a:gd name="connsiteX13" fmla="*/ 40719 w 88830"/>
                <a:gd name="connsiteY13" fmla="*/ 103428 h 107206"/>
                <a:gd name="connsiteX14" fmla="*/ 11601 w 88830"/>
                <a:gd name="connsiteY14" fmla="*/ 88593 h 107206"/>
                <a:gd name="connsiteX15" fmla="*/ 4735 w 88830"/>
                <a:gd name="connsiteY15" fmla="*/ 72042 h 107206"/>
                <a:gd name="connsiteX16" fmla="*/ 1118 w 88830"/>
                <a:gd name="connsiteY16" fmla="*/ 51935 h 107206"/>
                <a:gd name="connsiteX17" fmla="*/ -231 w 88830"/>
                <a:gd name="connsiteY17" fmla="*/ 30234 h 107206"/>
                <a:gd name="connsiteX18" fmla="*/ -231 w 88830"/>
                <a:gd name="connsiteY18" fmla="*/ 8595 h 107206"/>
                <a:gd name="connsiteX19" fmla="*/ 2037 w 88830"/>
                <a:gd name="connsiteY19" fmla="*/ 3507 h 107206"/>
                <a:gd name="connsiteX20" fmla="*/ 7003 w 88830"/>
                <a:gd name="connsiteY20" fmla="*/ 1546 h 107206"/>
                <a:gd name="connsiteX21" fmla="*/ 12091 w 88830"/>
                <a:gd name="connsiteY21" fmla="*/ 3078 h 107206"/>
                <a:gd name="connsiteX22" fmla="*/ 14482 w 88830"/>
                <a:gd name="connsiteY22" fmla="*/ 8289 h 107206"/>
                <a:gd name="connsiteX23" fmla="*/ 15095 w 88830"/>
                <a:gd name="connsiteY23" fmla="*/ 35752 h 107206"/>
                <a:gd name="connsiteX24" fmla="*/ 17608 w 88830"/>
                <a:gd name="connsiteY24" fmla="*/ 61866 h 107206"/>
                <a:gd name="connsiteX25" fmla="*/ 25393 w 88830"/>
                <a:gd name="connsiteY25" fmla="*/ 81789 h 107206"/>
                <a:gd name="connsiteX26" fmla="*/ 41760 w 88830"/>
                <a:gd name="connsiteY26" fmla="*/ 89635 h 107206"/>
                <a:gd name="connsiteX27" fmla="*/ 65729 w 88830"/>
                <a:gd name="connsiteY27" fmla="*/ 71245 h 107206"/>
                <a:gd name="connsiteX28" fmla="*/ 73208 w 88830"/>
                <a:gd name="connsiteY28" fmla="*/ 19629 h 107206"/>
                <a:gd name="connsiteX29" fmla="*/ 73208 w 88830"/>
                <a:gd name="connsiteY29" fmla="*/ 7063 h 107206"/>
                <a:gd name="connsiteX30" fmla="*/ 75476 w 88830"/>
                <a:gd name="connsiteY30" fmla="*/ 1913 h 107206"/>
                <a:gd name="connsiteX31" fmla="*/ 80442 w 88830"/>
                <a:gd name="connsiteY31" fmla="*/ -171 h 107206"/>
                <a:gd name="connsiteX32" fmla="*/ 85530 w 88830"/>
                <a:gd name="connsiteY32" fmla="*/ 1055 h 107206"/>
                <a:gd name="connsiteX33" fmla="*/ 88043 w 88830"/>
                <a:gd name="connsiteY33" fmla="*/ 5898 h 1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8830" h="107206">
                  <a:moveTo>
                    <a:pt x="88043" y="5898"/>
                  </a:moveTo>
                  <a:cubicBezTo>
                    <a:pt x="88043" y="15277"/>
                    <a:pt x="88411" y="22878"/>
                    <a:pt x="88533" y="28702"/>
                  </a:cubicBezTo>
                  <a:cubicBezTo>
                    <a:pt x="88656" y="34526"/>
                    <a:pt x="88533" y="39368"/>
                    <a:pt x="88533" y="43230"/>
                  </a:cubicBezTo>
                  <a:cubicBezTo>
                    <a:pt x="88533" y="47092"/>
                    <a:pt x="88533" y="50648"/>
                    <a:pt x="88533" y="53774"/>
                  </a:cubicBezTo>
                  <a:lnTo>
                    <a:pt x="88533" y="64134"/>
                  </a:lnTo>
                  <a:cubicBezTo>
                    <a:pt x="88533" y="67935"/>
                    <a:pt x="88533" y="72532"/>
                    <a:pt x="88533" y="78050"/>
                  </a:cubicBezTo>
                  <a:cubicBezTo>
                    <a:pt x="88533" y="83567"/>
                    <a:pt x="88533" y="90800"/>
                    <a:pt x="88533" y="99811"/>
                  </a:cubicBezTo>
                  <a:cubicBezTo>
                    <a:pt x="88717" y="101902"/>
                    <a:pt x="87798" y="103937"/>
                    <a:pt x="86143" y="105206"/>
                  </a:cubicBezTo>
                  <a:cubicBezTo>
                    <a:pt x="84611" y="106383"/>
                    <a:pt x="82771" y="107008"/>
                    <a:pt x="80871" y="106984"/>
                  </a:cubicBezTo>
                  <a:cubicBezTo>
                    <a:pt x="78971" y="106984"/>
                    <a:pt x="77131" y="106432"/>
                    <a:pt x="75599" y="105390"/>
                  </a:cubicBezTo>
                  <a:cubicBezTo>
                    <a:pt x="74005" y="104262"/>
                    <a:pt x="73086" y="102380"/>
                    <a:pt x="73208" y="100424"/>
                  </a:cubicBezTo>
                  <a:lnTo>
                    <a:pt x="73208" y="85099"/>
                  </a:lnTo>
                  <a:cubicBezTo>
                    <a:pt x="70082" y="90530"/>
                    <a:pt x="65729" y="95165"/>
                    <a:pt x="60519" y="98647"/>
                  </a:cubicBezTo>
                  <a:cubicBezTo>
                    <a:pt x="54450" y="101994"/>
                    <a:pt x="47646" y="103649"/>
                    <a:pt x="40719" y="103428"/>
                  </a:cubicBezTo>
                  <a:cubicBezTo>
                    <a:pt x="29010" y="104311"/>
                    <a:pt x="17792" y="98591"/>
                    <a:pt x="11601" y="88593"/>
                  </a:cubicBezTo>
                  <a:cubicBezTo>
                    <a:pt x="8413" y="83481"/>
                    <a:pt x="6145" y="77890"/>
                    <a:pt x="4735" y="72042"/>
                  </a:cubicBezTo>
                  <a:cubicBezTo>
                    <a:pt x="3018" y="65434"/>
                    <a:pt x="1854" y="58715"/>
                    <a:pt x="1118" y="51935"/>
                  </a:cubicBezTo>
                  <a:cubicBezTo>
                    <a:pt x="321" y="44732"/>
                    <a:pt x="-169" y="37486"/>
                    <a:pt x="-231" y="30234"/>
                  </a:cubicBezTo>
                  <a:cubicBezTo>
                    <a:pt x="-231" y="22817"/>
                    <a:pt x="-231" y="15584"/>
                    <a:pt x="-231" y="8595"/>
                  </a:cubicBezTo>
                  <a:cubicBezTo>
                    <a:pt x="-354" y="6633"/>
                    <a:pt x="505" y="4739"/>
                    <a:pt x="2037" y="3507"/>
                  </a:cubicBezTo>
                  <a:cubicBezTo>
                    <a:pt x="3447" y="2342"/>
                    <a:pt x="5164" y="1656"/>
                    <a:pt x="7003" y="1546"/>
                  </a:cubicBezTo>
                  <a:cubicBezTo>
                    <a:pt x="8842" y="1484"/>
                    <a:pt x="10620" y="2024"/>
                    <a:pt x="12091" y="3078"/>
                  </a:cubicBezTo>
                  <a:cubicBezTo>
                    <a:pt x="13685" y="4310"/>
                    <a:pt x="14604" y="6266"/>
                    <a:pt x="14482" y="8289"/>
                  </a:cubicBezTo>
                  <a:cubicBezTo>
                    <a:pt x="14482" y="17116"/>
                    <a:pt x="14911" y="26250"/>
                    <a:pt x="15095" y="35752"/>
                  </a:cubicBezTo>
                  <a:cubicBezTo>
                    <a:pt x="15217" y="44512"/>
                    <a:pt x="16076" y="53247"/>
                    <a:pt x="17608" y="61866"/>
                  </a:cubicBezTo>
                  <a:cubicBezTo>
                    <a:pt x="18712" y="69008"/>
                    <a:pt x="21347" y="75812"/>
                    <a:pt x="25393" y="81789"/>
                  </a:cubicBezTo>
                  <a:cubicBezTo>
                    <a:pt x="29133" y="87048"/>
                    <a:pt x="35324" y="90009"/>
                    <a:pt x="41760" y="89635"/>
                  </a:cubicBezTo>
                  <a:cubicBezTo>
                    <a:pt x="52918" y="89635"/>
                    <a:pt x="60948" y="83505"/>
                    <a:pt x="65729" y="71245"/>
                  </a:cubicBezTo>
                  <a:cubicBezTo>
                    <a:pt x="71185" y="54608"/>
                    <a:pt x="73760" y="37137"/>
                    <a:pt x="73208" y="19629"/>
                  </a:cubicBezTo>
                  <a:lnTo>
                    <a:pt x="73208" y="7063"/>
                  </a:lnTo>
                  <a:cubicBezTo>
                    <a:pt x="73086" y="5083"/>
                    <a:pt x="73944" y="3164"/>
                    <a:pt x="75476" y="1913"/>
                  </a:cubicBezTo>
                  <a:cubicBezTo>
                    <a:pt x="76887" y="773"/>
                    <a:pt x="78602" y="50"/>
                    <a:pt x="80442" y="-171"/>
                  </a:cubicBezTo>
                  <a:cubicBezTo>
                    <a:pt x="82220" y="-379"/>
                    <a:pt x="84058" y="56"/>
                    <a:pt x="85530" y="1055"/>
                  </a:cubicBezTo>
                  <a:cubicBezTo>
                    <a:pt x="87062" y="2189"/>
                    <a:pt x="87982" y="3979"/>
                    <a:pt x="88043" y="5898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5" name="Forme libre : forme 134">
              <a:extLst>
                <a:ext uri="{FF2B5EF4-FFF2-40B4-BE49-F238E27FC236}">
                  <a16:creationId xmlns:a16="http://schemas.microsoft.com/office/drawing/2014/main" id="{5862D5B9-0481-4586-94BA-9445255A9FA3}"/>
                </a:ext>
              </a:extLst>
            </p:cNvPr>
            <p:cNvSpPr/>
            <p:nvPr/>
          </p:nvSpPr>
          <p:spPr>
            <a:xfrm>
              <a:off x="7807750" y="2062433"/>
              <a:ext cx="80526" cy="108001"/>
            </a:xfrm>
            <a:custGeom>
              <a:avLst/>
              <a:gdLst>
                <a:gd name="connsiteX0" fmla="*/ 12839 w 80526"/>
                <a:gd name="connsiteY0" fmla="*/ 83794 h 108001"/>
                <a:gd name="connsiteX1" fmla="*/ 26019 w 80526"/>
                <a:gd name="connsiteY1" fmla="*/ 90844 h 108001"/>
                <a:gd name="connsiteX2" fmla="*/ 43429 w 80526"/>
                <a:gd name="connsiteY2" fmla="*/ 93112 h 108001"/>
                <a:gd name="connsiteX3" fmla="*/ 58754 w 80526"/>
                <a:gd name="connsiteY3" fmla="*/ 89495 h 108001"/>
                <a:gd name="connsiteX4" fmla="*/ 65313 w 80526"/>
                <a:gd name="connsiteY4" fmla="*/ 79013 h 108001"/>
                <a:gd name="connsiteX5" fmla="*/ 60961 w 80526"/>
                <a:gd name="connsiteY5" fmla="*/ 68837 h 108001"/>
                <a:gd name="connsiteX6" fmla="*/ 50049 w 80526"/>
                <a:gd name="connsiteY6" fmla="*/ 62707 h 108001"/>
                <a:gd name="connsiteX7" fmla="*/ 35643 w 80526"/>
                <a:gd name="connsiteY7" fmla="*/ 58845 h 108001"/>
                <a:gd name="connsiteX8" fmla="*/ 21053 w 80526"/>
                <a:gd name="connsiteY8" fmla="*/ 54492 h 108001"/>
                <a:gd name="connsiteX9" fmla="*/ 9406 w 80526"/>
                <a:gd name="connsiteY9" fmla="*/ 47259 h 108001"/>
                <a:gd name="connsiteX10" fmla="*/ 3828 w 80526"/>
                <a:gd name="connsiteY10" fmla="*/ 34692 h 108001"/>
                <a:gd name="connsiteX11" fmla="*/ 6219 w 80526"/>
                <a:gd name="connsiteY11" fmla="*/ 19980 h 108001"/>
                <a:gd name="connsiteX12" fmla="*/ 14495 w 80526"/>
                <a:gd name="connsiteY12" fmla="*/ 9314 h 108001"/>
                <a:gd name="connsiteX13" fmla="*/ 26755 w 80526"/>
                <a:gd name="connsiteY13" fmla="*/ 2693 h 108001"/>
                <a:gd name="connsiteX14" fmla="*/ 40732 w 80526"/>
                <a:gd name="connsiteY14" fmla="*/ -127 h 108001"/>
                <a:gd name="connsiteX15" fmla="*/ 59918 w 80526"/>
                <a:gd name="connsiteY15" fmla="*/ 3306 h 108001"/>
                <a:gd name="connsiteX16" fmla="*/ 73711 w 80526"/>
                <a:gd name="connsiteY16" fmla="*/ 14279 h 108001"/>
                <a:gd name="connsiteX17" fmla="*/ 74937 w 80526"/>
                <a:gd name="connsiteY17" fmla="*/ 19490 h 108001"/>
                <a:gd name="connsiteX18" fmla="*/ 72363 w 80526"/>
                <a:gd name="connsiteY18" fmla="*/ 23535 h 108001"/>
                <a:gd name="connsiteX19" fmla="*/ 67765 w 80526"/>
                <a:gd name="connsiteY19" fmla="*/ 24761 h 108001"/>
                <a:gd name="connsiteX20" fmla="*/ 62616 w 80526"/>
                <a:gd name="connsiteY20" fmla="*/ 21758 h 108001"/>
                <a:gd name="connsiteX21" fmla="*/ 52440 w 80526"/>
                <a:gd name="connsiteY21" fmla="*/ 15321 h 108001"/>
                <a:gd name="connsiteX22" fmla="*/ 39505 w 80526"/>
                <a:gd name="connsiteY22" fmla="*/ 13666 h 108001"/>
                <a:gd name="connsiteX23" fmla="*/ 24854 w 80526"/>
                <a:gd name="connsiteY23" fmla="*/ 18938 h 108001"/>
                <a:gd name="connsiteX24" fmla="*/ 18724 w 80526"/>
                <a:gd name="connsiteY24" fmla="*/ 31198 h 108001"/>
                <a:gd name="connsiteX25" fmla="*/ 23383 w 80526"/>
                <a:gd name="connsiteY25" fmla="*/ 38861 h 108001"/>
                <a:gd name="connsiteX26" fmla="*/ 35153 w 80526"/>
                <a:gd name="connsiteY26" fmla="*/ 43458 h 108001"/>
                <a:gd name="connsiteX27" fmla="*/ 50233 w 80526"/>
                <a:gd name="connsiteY27" fmla="*/ 47688 h 108001"/>
                <a:gd name="connsiteX28" fmla="*/ 65007 w 80526"/>
                <a:gd name="connsiteY28" fmla="*/ 53512 h 108001"/>
                <a:gd name="connsiteX29" fmla="*/ 76163 w 80526"/>
                <a:gd name="connsiteY29" fmla="*/ 63442 h 108001"/>
                <a:gd name="connsiteX30" fmla="*/ 80209 w 80526"/>
                <a:gd name="connsiteY30" fmla="*/ 79810 h 108001"/>
                <a:gd name="connsiteX31" fmla="*/ 75244 w 80526"/>
                <a:gd name="connsiteY31" fmla="*/ 93603 h 108001"/>
                <a:gd name="connsiteX32" fmla="*/ 63474 w 80526"/>
                <a:gd name="connsiteY32" fmla="*/ 102614 h 108001"/>
                <a:gd name="connsiteX33" fmla="*/ 47719 w 80526"/>
                <a:gd name="connsiteY33" fmla="*/ 107089 h 108001"/>
                <a:gd name="connsiteX34" fmla="*/ 30371 w 80526"/>
                <a:gd name="connsiteY34" fmla="*/ 107395 h 108001"/>
                <a:gd name="connsiteX35" fmla="*/ 14433 w 80526"/>
                <a:gd name="connsiteY35" fmla="*/ 103656 h 108001"/>
                <a:gd name="connsiteX36" fmla="*/ 2173 w 80526"/>
                <a:gd name="connsiteY36" fmla="*/ 95993 h 108001"/>
                <a:gd name="connsiteX37" fmla="*/ -218 w 80526"/>
                <a:gd name="connsiteY37" fmla="*/ 89863 h 108001"/>
                <a:gd name="connsiteX38" fmla="*/ 2050 w 80526"/>
                <a:gd name="connsiteY38" fmla="*/ 84346 h 108001"/>
                <a:gd name="connsiteX39" fmla="*/ 7016 w 80526"/>
                <a:gd name="connsiteY39" fmla="*/ 81649 h 108001"/>
                <a:gd name="connsiteX40" fmla="*/ 12839 w 80526"/>
                <a:gd name="connsiteY40" fmla="*/ 83794 h 108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526" h="108001">
                  <a:moveTo>
                    <a:pt x="12839" y="83794"/>
                  </a:moveTo>
                  <a:cubicBezTo>
                    <a:pt x="16579" y="87227"/>
                    <a:pt x="21115" y="89655"/>
                    <a:pt x="26019" y="90844"/>
                  </a:cubicBezTo>
                  <a:cubicBezTo>
                    <a:pt x="31658" y="92524"/>
                    <a:pt x="37544" y="93290"/>
                    <a:pt x="43429" y="93112"/>
                  </a:cubicBezTo>
                  <a:cubicBezTo>
                    <a:pt x="48762" y="93039"/>
                    <a:pt x="53972" y="91807"/>
                    <a:pt x="58754" y="89495"/>
                  </a:cubicBezTo>
                  <a:cubicBezTo>
                    <a:pt x="62861" y="87669"/>
                    <a:pt x="65497" y="83519"/>
                    <a:pt x="65313" y="79013"/>
                  </a:cubicBezTo>
                  <a:cubicBezTo>
                    <a:pt x="65558" y="75120"/>
                    <a:pt x="63964" y="71344"/>
                    <a:pt x="60961" y="68837"/>
                  </a:cubicBezTo>
                  <a:cubicBezTo>
                    <a:pt x="57711" y="66140"/>
                    <a:pt x="54034" y="64062"/>
                    <a:pt x="50049" y="62707"/>
                  </a:cubicBezTo>
                  <a:cubicBezTo>
                    <a:pt x="45329" y="61150"/>
                    <a:pt x="40486" y="59863"/>
                    <a:pt x="35643" y="58845"/>
                  </a:cubicBezTo>
                  <a:cubicBezTo>
                    <a:pt x="30678" y="57803"/>
                    <a:pt x="25774" y="56344"/>
                    <a:pt x="21053" y="54492"/>
                  </a:cubicBezTo>
                  <a:cubicBezTo>
                    <a:pt x="16763" y="52794"/>
                    <a:pt x="12839" y="50349"/>
                    <a:pt x="9406" y="47259"/>
                  </a:cubicBezTo>
                  <a:cubicBezTo>
                    <a:pt x="5912" y="43986"/>
                    <a:pt x="3951" y="39455"/>
                    <a:pt x="3828" y="34692"/>
                  </a:cubicBezTo>
                  <a:cubicBezTo>
                    <a:pt x="3276" y="29666"/>
                    <a:pt x="4134" y="24584"/>
                    <a:pt x="6219" y="19980"/>
                  </a:cubicBezTo>
                  <a:cubicBezTo>
                    <a:pt x="8119" y="15854"/>
                    <a:pt x="11000" y="12207"/>
                    <a:pt x="14495" y="9314"/>
                  </a:cubicBezTo>
                  <a:cubicBezTo>
                    <a:pt x="18111" y="6365"/>
                    <a:pt x="22280" y="4121"/>
                    <a:pt x="26755" y="2693"/>
                  </a:cubicBezTo>
                  <a:cubicBezTo>
                    <a:pt x="31291" y="1203"/>
                    <a:pt x="35950" y="259"/>
                    <a:pt x="40732" y="-127"/>
                  </a:cubicBezTo>
                  <a:cubicBezTo>
                    <a:pt x="47291" y="-581"/>
                    <a:pt x="53911" y="597"/>
                    <a:pt x="59918" y="3306"/>
                  </a:cubicBezTo>
                  <a:cubicBezTo>
                    <a:pt x="65435" y="5623"/>
                    <a:pt x="70217" y="9418"/>
                    <a:pt x="73711" y="14279"/>
                  </a:cubicBezTo>
                  <a:cubicBezTo>
                    <a:pt x="74876" y="15738"/>
                    <a:pt x="75366" y="17657"/>
                    <a:pt x="74937" y="19490"/>
                  </a:cubicBezTo>
                  <a:cubicBezTo>
                    <a:pt x="74631" y="21108"/>
                    <a:pt x="73711" y="22548"/>
                    <a:pt x="72363" y="23535"/>
                  </a:cubicBezTo>
                  <a:cubicBezTo>
                    <a:pt x="71075" y="24547"/>
                    <a:pt x="69420" y="24988"/>
                    <a:pt x="67765" y="24761"/>
                  </a:cubicBezTo>
                  <a:cubicBezTo>
                    <a:pt x="65742" y="24449"/>
                    <a:pt x="63903" y="23376"/>
                    <a:pt x="62616" y="21758"/>
                  </a:cubicBezTo>
                  <a:cubicBezTo>
                    <a:pt x="59796" y="18803"/>
                    <a:pt x="56302" y="16590"/>
                    <a:pt x="52440" y="15321"/>
                  </a:cubicBezTo>
                  <a:cubicBezTo>
                    <a:pt x="48333" y="13801"/>
                    <a:pt x="43857" y="13237"/>
                    <a:pt x="39505" y="13666"/>
                  </a:cubicBezTo>
                  <a:cubicBezTo>
                    <a:pt x="34233" y="14132"/>
                    <a:pt x="29207" y="15946"/>
                    <a:pt x="24854" y="18938"/>
                  </a:cubicBezTo>
                  <a:cubicBezTo>
                    <a:pt x="20686" y="21555"/>
                    <a:pt x="18295" y="26288"/>
                    <a:pt x="18724" y="31198"/>
                  </a:cubicBezTo>
                  <a:cubicBezTo>
                    <a:pt x="18663" y="34447"/>
                    <a:pt x="20441" y="37445"/>
                    <a:pt x="23383" y="38861"/>
                  </a:cubicBezTo>
                  <a:cubicBezTo>
                    <a:pt x="27122" y="40798"/>
                    <a:pt x="31107" y="42336"/>
                    <a:pt x="35153" y="43458"/>
                  </a:cubicBezTo>
                  <a:cubicBezTo>
                    <a:pt x="39873" y="44887"/>
                    <a:pt x="44900" y="46296"/>
                    <a:pt x="50233" y="47688"/>
                  </a:cubicBezTo>
                  <a:cubicBezTo>
                    <a:pt x="55382" y="49037"/>
                    <a:pt x="60348" y="50992"/>
                    <a:pt x="65007" y="53512"/>
                  </a:cubicBezTo>
                  <a:cubicBezTo>
                    <a:pt x="69420" y="55958"/>
                    <a:pt x="73221" y="59347"/>
                    <a:pt x="76163" y="63442"/>
                  </a:cubicBezTo>
                  <a:cubicBezTo>
                    <a:pt x="79228" y="68316"/>
                    <a:pt x="80638" y="74060"/>
                    <a:pt x="80209" y="79810"/>
                  </a:cubicBezTo>
                  <a:cubicBezTo>
                    <a:pt x="80148" y="84837"/>
                    <a:pt x="78431" y="89698"/>
                    <a:pt x="75244" y="93603"/>
                  </a:cubicBezTo>
                  <a:cubicBezTo>
                    <a:pt x="72056" y="97459"/>
                    <a:pt x="68010" y="100536"/>
                    <a:pt x="63474" y="102614"/>
                  </a:cubicBezTo>
                  <a:cubicBezTo>
                    <a:pt x="58447" y="104888"/>
                    <a:pt x="53175" y="106396"/>
                    <a:pt x="47719" y="107089"/>
                  </a:cubicBezTo>
                  <a:cubicBezTo>
                    <a:pt x="41957" y="107892"/>
                    <a:pt x="36134" y="107996"/>
                    <a:pt x="30371" y="107395"/>
                  </a:cubicBezTo>
                  <a:cubicBezTo>
                    <a:pt x="24915" y="106856"/>
                    <a:pt x="19582" y="105599"/>
                    <a:pt x="14433" y="103656"/>
                  </a:cubicBezTo>
                  <a:cubicBezTo>
                    <a:pt x="9836" y="102062"/>
                    <a:pt x="5605" y="99445"/>
                    <a:pt x="2173" y="95993"/>
                  </a:cubicBezTo>
                  <a:cubicBezTo>
                    <a:pt x="456" y="94436"/>
                    <a:pt x="-402" y="92168"/>
                    <a:pt x="-218" y="89863"/>
                  </a:cubicBezTo>
                  <a:cubicBezTo>
                    <a:pt x="-34" y="87834"/>
                    <a:pt x="763" y="85903"/>
                    <a:pt x="2050" y="84346"/>
                  </a:cubicBezTo>
                  <a:cubicBezTo>
                    <a:pt x="3276" y="82832"/>
                    <a:pt x="5054" y="81863"/>
                    <a:pt x="7016" y="81649"/>
                  </a:cubicBezTo>
                  <a:cubicBezTo>
                    <a:pt x="9161" y="81398"/>
                    <a:pt x="11368" y="82195"/>
                    <a:pt x="12839" y="83794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6" name="Forme libre : forme 135">
              <a:extLst>
                <a:ext uri="{FF2B5EF4-FFF2-40B4-BE49-F238E27FC236}">
                  <a16:creationId xmlns:a16="http://schemas.microsoft.com/office/drawing/2014/main" id="{BA9B092B-7D9C-44AF-9AC4-9BAF75DF3C4E}"/>
                </a:ext>
              </a:extLst>
            </p:cNvPr>
            <p:cNvSpPr/>
            <p:nvPr/>
          </p:nvSpPr>
          <p:spPr>
            <a:xfrm>
              <a:off x="7900151" y="2152424"/>
              <a:ext cx="14594" cy="14762"/>
            </a:xfrm>
            <a:custGeom>
              <a:avLst/>
              <a:gdLst>
                <a:gd name="connsiteX0" fmla="*/ 6812 w 14594"/>
                <a:gd name="connsiteY0" fmla="*/ -189 h 14762"/>
                <a:gd name="connsiteX1" fmla="*/ 12513 w 14594"/>
                <a:gd name="connsiteY1" fmla="*/ 2079 h 14762"/>
                <a:gd name="connsiteX2" fmla="*/ 14352 w 14594"/>
                <a:gd name="connsiteY2" fmla="*/ 7167 h 14762"/>
                <a:gd name="connsiteX3" fmla="*/ 12391 w 14594"/>
                <a:gd name="connsiteY3" fmla="*/ 12255 h 14762"/>
                <a:gd name="connsiteX4" fmla="*/ 6812 w 14594"/>
                <a:gd name="connsiteY4" fmla="*/ 14523 h 14762"/>
                <a:gd name="connsiteX5" fmla="*/ 1724 w 14594"/>
                <a:gd name="connsiteY5" fmla="*/ 12255 h 14762"/>
                <a:gd name="connsiteX6" fmla="*/ -238 w 14594"/>
                <a:gd name="connsiteY6" fmla="*/ 7167 h 14762"/>
                <a:gd name="connsiteX7" fmla="*/ 1417 w 14594"/>
                <a:gd name="connsiteY7" fmla="*/ 2079 h 14762"/>
                <a:gd name="connsiteX8" fmla="*/ 6812 w 14594"/>
                <a:gd name="connsiteY8" fmla="*/ -189 h 1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94" h="14762">
                  <a:moveTo>
                    <a:pt x="6812" y="-189"/>
                  </a:moveTo>
                  <a:cubicBezTo>
                    <a:pt x="8957" y="-404"/>
                    <a:pt x="11104" y="442"/>
                    <a:pt x="12513" y="2079"/>
                  </a:cubicBezTo>
                  <a:cubicBezTo>
                    <a:pt x="13739" y="3501"/>
                    <a:pt x="14352" y="5304"/>
                    <a:pt x="14352" y="7167"/>
                  </a:cubicBezTo>
                  <a:cubicBezTo>
                    <a:pt x="14352" y="9049"/>
                    <a:pt x="13678" y="10863"/>
                    <a:pt x="12391" y="12255"/>
                  </a:cubicBezTo>
                  <a:cubicBezTo>
                    <a:pt x="10981" y="13837"/>
                    <a:pt x="8896" y="14676"/>
                    <a:pt x="6812" y="14523"/>
                  </a:cubicBezTo>
                  <a:cubicBezTo>
                    <a:pt x="4851" y="14627"/>
                    <a:pt x="2950" y="13782"/>
                    <a:pt x="1724" y="12255"/>
                  </a:cubicBezTo>
                  <a:cubicBezTo>
                    <a:pt x="559" y="10802"/>
                    <a:pt x="-115" y="9025"/>
                    <a:pt x="-238" y="7167"/>
                  </a:cubicBezTo>
                  <a:cubicBezTo>
                    <a:pt x="-299" y="5328"/>
                    <a:pt x="253" y="3520"/>
                    <a:pt x="1417" y="2079"/>
                  </a:cubicBezTo>
                  <a:cubicBezTo>
                    <a:pt x="2766" y="504"/>
                    <a:pt x="4728" y="-342"/>
                    <a:pt x="6812" y="-189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7" name="Forme libre : forme 136">
              <a:extLst>
                <a:ext uri="{FF2B5EF4-FFF2-40B4-BE49-F238E27FC236}">
                  <a16:creationId xmlns:a16="http://schemas.microsoft.com/office/drawing/2014/main" id="{F0F70F66-ED63-486E-83C9-A87CECF9B633}"/>
                </a:ext>
              </a:extLst>
            </p:cNvPr>
            <p:cNvSpPr/>
            <p:nvPr/>
          </p:nvSpPr>
          <p:spPr>
            <a:xfrm>
              <a:off x="7920858" y="2152426"/>
              <a:ext cx="14548" cy="14754"/>
            </a:xfrm>
            <a:custGeom>
              <a:avLst/>
              <a:gdLst>
                <a:gd name="connsiteX0" fmla="*/ 6824 w 14548"/>
                <a:gd name="connsiteY0" fmla="*/ -191 h 14754"/>
                <a:gd name="connsiteX1" fmla="*/ 12525 w 14548"/>
                <a:gd name="connsiteY1" fmla="*/ 2077 h 14754"/>
                <a:gd name="connsiteX2" fmla="*/ 14303 w 14548"/>
                <a:gd name="connsiteY2" fmla="*/ 7165 h 14754"/>
                <a:gd name="connsiteX3" fmla="*/ 12403 w 14548"/>
                <a:gd name="connsiteY3" fmla="*/ 12253 h 14754"/>
                <a:gd name="connsiteX4" fmla="*/ 6824 w 14548"/>
                <a:gd name="connsiteY4" fmla="*/ 14521 h 14754"/>
                <a:gd name="connsiteX5" fmla="*/ 1736 w 14548"/>
                <a:gd name="connsiteY5" fmla="*/ 12253 h 14754"/>
                <a:gd name="connsiteX6" fmla="*/ -226 w 14548"/>
                <a:gd name="connsiteY6" fmla="*/ 7165 h 14754"/>
                <a:gd name="connsiteX7" fmla="*/ 1429 w 14548"/>
                <a:gd name="connsiteY7" fmla="*/ 2077 h 14754"/>
                <a:gd name="connsiteX8" fmla="*/ 6824 w 14548"/>
                <a:gd name="connsiteY8" fmla="*/ -191 h 1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48" h="14754">
                  <a:moveTo>
                    <a:pt x="6824" y="-191"/>
                  </a:moveTo>
                  <a:cubicBezTo>
                    <a:pt x="8969" y="-375"/>
                    <a:pt x="11116" y="465"/>
                    <a:pt x="12525" y="2077"/>
                  </a:cubicBezTo>
                  <a:cubicBezTo>
                    <a:pt x="13690" y="3505"/>
                    <a:pt x="14364" y="5314"/>
                    <a:pt x="14303" y="7165"/>
                  </a:cubicBezTo>
                  <a:cubicBezTo>
                    <a:pt x="14303" y="9041"/>
                    <a:pt x="13628" y="10855"/>
                    <a:pt x="12403" y="12253"/>
                  </a:cubicBezTo>
                  <a:cubicBezTo>
                    <a:pt x="10993" y="13810"/>
                    <a:pt x="8908" y="14644"/>
                    <a:pt x="6824" y="14521"/>
                  </a:cubicBezTo>
                  <a:cubicBezTo>
                    <a:pt x="4863" y="14625"/>
                    <a:pt x="2962" y="13779"/>
                    <a:pt x="1736" y="12253"/>
                  </a:cubicBezTo>
                  <a:cubicBezTo>
                    <a:pt x="571" y="10812"/>
                    <a:pt x="-164" y="9029"/>
                    <a:pt x="-226" y="7165"/>
                  </a:cubicBezTo>
                  <a:cubicBezTo>
                    <a:pt x="-348" y="5314"/>
                    <a:pt x="204" y="3487"/>
                    <a:pt x="1429" y="2077"/>
                  </a:cubicBezTo>
                  <a:cubicBezTo>
                    <a:pt x="2717" y="459"/>
                    <a:pt x="4740" y="-399"/>
                    <a:pt x="6824" y="-191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8" name="Forme libre : forme 137">
              <a:extLst>
                <a:ext uri="{FF2B5EF4-FFF2-40B4-BE49-F238E27FC236}">
                  <a16:creationId xmlns:a16="http://schemas.microsoft.com/office/drawing/2014/main" id="{F46F8455-AA24-4411-A1E9-760C32535C98}"/>
                </a:ext>
              </a:extLst>
            </p:cNvPr>
            <p:cNvSpPr/>
            <p:nvPr/>
          </p:nvSpPr>
          <p:spPr>
            <a:xfrm>
              <a:off x="7941578" y="2152426"/>
              <a:ext cx="14545" cy="14757"/>
            </a:xfrm>
            <a:custGeom>
              <a:avLst/>
              <a:gdLst>
                <a:gd name="connsiteX0" fmla="*/ 6824 w 14545"/>
                <a:gd name="connsiteY0" fmla="*/ -191 h 14757"/>
                <a:gd name="connsiteX1" fmla="*/ 12525 w 14545"/>
                <a:gd name="connsiteY1" fmla="*/ 2077 h 14757"/>
                <a:gd name="connsiteX2" fmla="*/ 14303 w 14545"/>
                <a:gd name="connsiteY2" fmla="*/ 7165 h 14757"/>
                <a:gd name="connsiteX3" fmla="*/ 12341 w 14545"/>
                <a:gd name="connsiteY3" fmla="*/ 12253 h 14757"/>
                <a:gd name="connsiteX4" fmla="*/ 6824 w 14545"/>
                <a:gd name="connsiteY4" fmla="*/ 14521 h 14757"/>
                <a:gd name="connsiteX5" fmla="*/ 1736 w 14545"/>
                <a:gd name="connsiteY5" fmla="*/ 12253 h 14757"/>
                <a:gd name="connsiteX6" fmla="*/ -226 w 14545"/>
                <a:gd name="connsiteY6" fmla="*/ 7165 h 14757"/>
                <a:gd name="connsiteX7" fmla="*/ 1430 w 14545"/>
                <a:gd name="connsiteY7" fmla="*/ 2077 h 14757"/>
                <a:gd name="connsiteX8" fmla="*/ 6824 w 14545"/>
                <a:gd name="connsiteY8" fmla="*/ -191 h 14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45" h="14757">
                  <a:moveTo>
                    <a:pt x="6824" y="-191"/>
                  </a:moveTo>
                  <a:cubicBezTo>
                    <a:pt x="8970" y="-375"/>
                    <a:pt x="11116" y="465"/>
                    <a:pt x="12525" y="2077"/>
                  </a:cubicBezTo>
                  <a:cubicBezTo>
                    <a:pt x="13690" y="3518"/>
                    <a:pt x="14303" y="5314"/>
                    <a:pt x="14303" y="7165"/>
                  </a:cubicBezTo>
                  <a:cubicBezTo>
                    <a:pt x="14303" y="9047"/>
                    <a:pt x="13628" y="10861"/>
                    <a:pt x="12341" y="12253"/>
                  </a:cubicBezTo>
                  <a:cubicBezTo>
                    <a:pt x="10932" y="13816"/>
                    <a:pt x="8908" y="14656"/>
                    <a:pt x="6824" y="14521"/>
                  </a:cubicBezTo>
                  <a:cubicBezTo>
                    <a:pt x="4863" y="14625"/>
                    <a:pt x="2962" y="13779"/>
                    <a:pt x="1736" y="12253"/>
                  </a:cubicBezTo>
                  <a:cubicBezTo>
                    <a:pt x="510" y="10831"/>
                    <a:pt x="-164" y="9035"/>
                    <a:pt x="-226" y="7165"/>
                  </a:cubicBezTo>
                  <a:cubicBezTo>
                    <a:pt x="-348" y="5314"/>
                    <a:pt x="204" y="3487"/>
                    <a:pt x="1430" y="2077"/>
                  </a:cubicBezTo>
                  <a:cubicBezTo>
                    <a:pt x="2717" y="459"/>
                    <a:pt x="4740" y="-399"/>
                    <a:pt x="6824" y="-191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39" name="Girl_Mid">
            <a:extLst>
              <a:ext uri="{FF2B5EF4-FFF2-40B4-BE49-F238E27FC236}">
                <a16:creationId xmlns:a16="http://schemas.microsoft.com/office/drawing/2014/main" id="{C9702E34-F1CD-4E70-BA09-5F31D58EC520}"/>
              </a:ext>
            </a:extLst>
          </p:cNvPr>
          <p:cNvGrpSpPr/>
          <p:nvPr/>
        </p:nvGrpSpPr>
        <p:grpSpPr>
          <a:xfrm>
            <a:off x="6715286" y="4433854"/>
            <a:ext cx="3814891" cy="2438780"/>
            <a:chOff x="6715286" y="4420200"/>
            <a:chExt cx="3814891" cy="2438780"/>
          </a:xfrm>
        </p:grpSpPr>
        <p:sp>
          <p:nvSpPr>
            <p:cNvPr id="141" name="Forme libre : forme 140">
              <a:extLst>
                <a:ext uri="{FF2B5EF4-FFF2-40B4-BE49-F238E27FC236}">
                  <a16:creationId xmlns:a16="http://schemas.microsoft.com/office/drawing/2014/main" id="{9466DF41-2175-4C19-9C51-426472A2F2D6}"/>
                </a:ext>
              </a:extLst>
            </p:cNvPr>
            <p:cNvSpPr/>
            <p:nvPr/>
          </p:nvSpPr>
          <p:spPr>
            <a:xfrm>
              <a:off x="7518134" y="5808339"/>
              <a:ext cx="1390978" cy="1050641"/>
            </a:xfrm>
            <a:custGeom>
              <a:avLst/>
              <a:gdLst>
                <a:gd name="connsiteX0" fmla="*/ 727273 w 1390978"/>
                <a:gd name="connsiteY0" fmla="*/ 17433 h 1050641"/>
                <a:gd name="connsiteX1" fmla="*/ 913751 w 1390978"/>
                <a:gd name="connsiteY1" fmla="*/ -222 h 1050641"/>
                <a:gd name="connsiteX2" fmla="*/ 1390736 w 1390978"/>
                <a:gd name="connsiteY2" fmla="*/ 1050420 h 1050641"/>
                <a:gd name="connsiteX3" fmla="*/ 188005 w 1390978"/>
                <a:gd name="connsiteY3" fmla="*/ 1050420 h 1050641"/>
                <a:gd name="connsiteX4" fmla="*/ 4531 w 1390978"/>
                <a:gd name="connsiteY4" fmla="*/ 303342 h 1050641"/>
                <a:gd name="connsiteX5" fmla="*/ 566602 w 1390978"/>
                <a:gd name="connsiteY5" fmla="*/ 97615 h 1050641"/>
                <a:gd name="connsiteX6" fmla="*/ 727273 w 1390978"/>
                <a:gd name="connsiteY6" fmla="*/ 17433 h 10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0978" h="1050641">
                  <a:moveTo>
                    <a:pt x="727273" y="17433"/>
                  </a:moveTo>
                  <a:lnTo>
                    <a:pt x="913751" y="-222"/>
                  </a:lnTo>
                  <a:lnTo>
                    <a:pt x="1390736" y="1050420"/>
                  </a:lnTo>
                  <a:lnTo>
                    <a:pt x="188005" y="1050420"/>
                  </a:lnTo>
                  <a:cubicBezTo>
                    <a:pt x="114444" y="876324"/>
                    <a:pt x="-28081" y="366421"/>
                    <a:pt x="4531" y="303342"/>
                  </a:cubicBezTo>
                  <a:cubicBezTo>
                    <a:pt x="37143" y="240263"/>
                    <a:pt x="566602" y="97615"/>
                    <a:pt x="566602" y="97615"/>
                  </a:cubicBezTo>
                  <a:lnTo>
                    <a:pt x="727273" y="17433"/>
                  </a:lnTo>
                </a:path>
              </a:pathLst>
            </a:custGeom>
            <a:solidFill>
              <a:srgbClr val="D9042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3" name="Forme libre : forme 142">
              <a:extLst>
                <a:ext uri="{FF2B5EF4-FFF2-40B4-BE49-F238E27FC236}">
                  <a16:creationId xmlns:a16="http://schemas.microsoft.com/office/drawing/2014/main" id="{58C1409E-5950-4887-8B08-03F12A39509E}"/>
                </a:ext>
              </a:extLst>
            </p:cNvPr>
            <p:cNvSpPr/>
            <p:nvPr/>
          </p:nvSpPr>
          <p:spPr>
            <a:xfrm>
              <a:off x="8930606" y="4994775"/>
              <a:ext cx="297559" cy="457595"/>
            </a:xfrm>
            <a:custGeom>
              <a:avLst/>
              <a:gdLst>
                <a:gd name="connsiteX0" fmla="*/ 83641 w 297559"/>
                <a:gd name="connsiteY0" fmla="*/ 387421 h 457595"/>
                <a:gd name="connsiteX1" fmla="*/ 69725 w 297559"/>
                <a:gd name="connsiteY1" fmla="*/ 269661 h 457595"/>
                <a:gd name="connsiteX2" fmla="*/ 1435 w 297559"/>
                <a:gd name="connsiteY2" fmla="*/ 217188 h 457595"/>
                <a:gd name="connsiteX3" fmla="*/ 68867 w 297559"/>
                <a:gd name="connsiteY3" fmla="*/ 181939 h 457595"/>
                <a:gd name="connsiteX4" fmla="*/ 83150 w 297559"/>
                <a:gd name="connsiteY4" fmla="*/ 28686 h 457595"/>
                <a:gd name="connsiteX5" fmla="*/ 123548 w 297559"/>
                <a:gd name="connsiteY5" fmla="*/ 162752 h 457595"/>
                <a:gd name="connsiteX6" fmla="*/ 141325 w 297559"/>
                <a:gd name="connsiteY6" fmla="*/ 549 h 457595"/>
                <a:gd name="connsiteX7" fmla="*/ 186627 w 297559"/>
                <a:gd name="connsiteY7" fmla="*/ 151044 h 457595"/>
                <a:gd name="connsiteX8" fmla="*/ 258656 w 297559"/>
                <a:gd name="connsiteY8" fmla="*/ 61237 h 457595"/>
                <a:gd name="connsiteX9" fmla="*/ 234564 w 297559"/>
                <a:gd name="connsiteY9" fmla="*/ 183840 h 457595"/>
                <a:gd name="connsiteX10" fmla="*/ 292800 w 297559"/>
                <a:gd name="connsiteY10" fmla="*/ 139948 h 457595"/>
                <a:gd name="connsiteX11" fmla="*/ 233706 w 297559"/>
                <a:gd name="connsiteY11" fmla="*/ 245631 h 457595"/>
                <a:gd name="connsiteX12" fmla="*/ 199255 w 297559"/>
                <a:gd name="connsiteY12" fmla="*/ 435665 h 457595"/>
                <a:gd name="connsiteX13" fmla="*/ 83641 w 297559"/>
                <a:gd name="connsiteY13" fmla="*/ 387421 h 457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7559" h="457595">
                  <a:moveTo>
                    <a:pt x="83641" y="387421"/>
                  </a:moveTo>
                  <a:lnTo>
                    <a:pt x="69725" y="269661"/>
                  </a:lnTo>
                  <a:cubicBezTo>
                    <a:pt x="69725" y="269661"/>
                    <a:pt x="7259" y="244712"/>
                    <a:pt x="1435" y="217188"/>
                  </a:cubicBezTo>
                  <a:cubicBezTo>
                    <a:pt x="-4388" y="189663"/>
                    <a:pt x="1988" y="170415"/>
                    <a:pt x="68867" y="181939"/>
                  </a:cubicBezTo>
                  <a:cubicBezTo>
                    <a:pt x="53358" y="130569"/>
                    <a:pt x="24423" y="39230"/>
                    <a:pt x="83150" y="28686"/>
                  </a:cubicBezTo>
                  <a:cubicBezTo>
                    <a:pt x="113004" y="23292"/>
                    <a:pt x="123548" y="162752"/>
                    <a:pt x="123548" y="162752"/>
                  </a:cubicBezTo>
                  <a:cubicBezTo>
                    <a:pt x="123548" y="162752"/>
                    <a:pt x="120176" y="8396"/>
                    <a:pt x="141325" y="549"/>
                  </a:cubicBezTo>
                  <a:cubicBezTo>
                    <a:pt x="162474" y="-7297"/>
                    <a:pt x="199377" y="44870"/>
                    <a:pt x="186627" y="151044"/>
                  </a:cubicBezTo>
                  <a:cubicBezTo>
                    <a:pt x="207530" y="118002"/>
                    <a:pt x="233644" y="59092"/>
                    <a:pt x="258656" y="61237"/>
                  </a:cubicBezTo>
                  <a:cubicBezTo>
                    <a:pt x="283666" y="63383"/>
                    <a:pt x="283851" y="120700"/>
                    <a:pt x="234564" y="183840"/>
                  </a:cubicBezTo>
                  <a:cubicBezTo>
                    <a:pt x="267483" y="163549"/>
                    <a:pt x="282379" y="127075"/>
                    <a:pt x="292800" y="139948"/>
                  </a:cubicBezTo>
                  <a:cubicBezTo>
                    <a:pt x="303222" y="152821"/>
                    <a:pt x="300157" y="207380"/>
                    <a:pt x="233706" y="245631"/>
                  </a:cubicBezTo>
                  <a:cubicBezTo>
                    <a:pt x="233706" y="245631"/>
                    <a:pt x="228189" y="366763"/>
                    <a:pt x="199255" y="435665"/>
                  </a:cubicBezTo>
                  <a:cubicBezTo>
                    <a:pt x="170321" y="504568"/>
                    <a:pt x="83641" y="387421"/>
                    <a:pt x="83641" y="387421"/>
                  </a:cubicBezTo>
                  <a:close/>
                </a:path>
              </a:pathLst>
            </a:custGeom>
            <a:solidFill>
              <a:srgbClr val="592F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4" name="Forme libre : forme 143">
              <a:extLst>
                <a:ext uri="{FF2B5EF4-FFF2-40B4-BE49-F238E27FC236}">
                  <a16:creationId xmlns:a16="http://schemas.microsoft.com/office/drawing/2014/main" id="{BA33321D-EDC5-4DFD-9ACD-AEEDB751836F}"/>
                </a:ext>
              </a:extLst>
            </p:cNvPr>
            <p:cNvSpPr/>
            <p:nvPr/>
          </p:nvSpPr>
          <p:spPr>
            <a:xfrm>
              <a:off x="8290583" y="5345453"/>
              <a:ext cx="899656" cy="812486"/>
            </a:xfrm>
            <a:custGeom>
              <a:avLst/>
              <a:gdLst>
                <a:gd name="connsiteX0" fmla="*/ 899414 w 899656"/>
                <a:gd name="connsiteY0" fmla="*/ 36559 h 812486"/>
                <a:gd name="connsiteX1" fmla="*/ 659052 w 899656"/>
                <a:gd name="connsiteY1" fmla="*/ -222 h 812486"/>
                <a:gd name="connsiteX2" fmla="*/ -242 w 899656"/>
                <a:gd name="connsiteY2" fmla="*/ 474556 h 812486"/>
                <a:gd name="connsiteX3" fmla="*/ -242 w 899656"/>
                <a:gd name="connsiteY3" fmla="*/ 474556 h 812486"/>
                <a:gd name="connsiteX4" fmla="*/ 45304 w 899656"/>
                <a:gd name="connsiteY4" fmla="*/ 784679 h 812486"/>
                <a:gd name="connsiteX5" fmla="*/ 241959 w 899656"/>
                <a:gd name="connsiteY5" fmla="*/ 812265 h 812486"/>
                <a:gd name="connsiteX6" fmla="*/ 899414 w 899656"/>
                <a:gd name="connsiteY6" fmla="*/ 36559 h 81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9656" h="812486">
                  <a:moveTo>
                    <a:pt x="899414" y="36559"/>
                  </a:moveTo>
                  <a:lnTo>
                    <a:pt x="659052" y="-222"/>
                  </a:lnTo>
                  <a:cubicBezTo>
                    <a:pt x="659052" y="-222"/>
                    <a:pt x="548035" y="542784"/>
                    <a:pt x="-242" y="474556"/>
                  </a:cubicBezTo>
                  <a:lnTo>
                    <a:pt x="-242" y="474556"/>
                  </a:lnTo>
                  <a:lnTo>
                    <a:pt x="45304" y="784679"/>
                  </a:lnTo>
                  <a:lnTo>
                    <a:pt x="241959" y="812265"/>
                  </a:lnTo>
                  <a:cubicBezTo>
                    <a:pt x="360576" y="810671"/>
                    <a:pt x="898066" y="665080"/>
                    <a:pt x="899414" y="36559"/>
                  </a:cubicBezTo>
                  <a:close/>
                </a:path>
              </a:pathLst>
            </a:custGeom>
            <a:solidFill>
              <a:srgbClr val="D9042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5" name="Forme libre : forme 144">
              <a:extLst>
                <a:ext uri="{FF2B5EF4-FFF2-40B4-BE49-F238E27FC236}">
                  <a16:creationId xmlns:a16="http://schemas.microsoft.com/office/drawing/2014/main" id="{5828395B-03F7-4BC9-A395-A0C1A654203F}"/>
                </a:ext>
              </a:extLst>
            </p:cNvPr>
            <p:cNvSpPr/>
            <p:nvPr/>
          </p:nvSpPr>
          <p:spPr>
            <a:xfrm>
              <a:off x="10418693" y="4881733"/>
              <a:ext cx="111484" cy="22046"/>
            </a:xfrm>
            <a:custGeom>
              <a:avLst/>
              <a:gdLst>
                <a:gd name="connsiteX0" fmla="*/ 105402 w 111484"/>
                <a:gd name="connsiteY0" fmla="*/ 1288 h 22046"/>
                <a:gd name="connsiteX1" fmla="*/ 1803 w 111484"/>
                <a:gd name="connsiteY1" fmla="*/ 797 h 22046"/>
                <a:gd name="connsiteX2" fmla="*/ 1496 w 111484"/>
                <a:gd name="connsiteY2" fmla="*/ 6927 h 22046"/>
                <a:gd name="connsiteX3" fmla="*/ 104544 w 111484"/>
                <a:gd name="connsiteY3" fmla="*/ 21824 h 22046"/>
                <a:gd name="connsiteX4" fmla="*/ 105402 w 111484"/>
                <a:gd name="connsiteY4" fmla="*/ 1288 h 2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484" h="22046">
                  <a:moveTo>
                    <a:pt x="105402" y="1288"/>
                  </a:moveTo>
                  <a:cubicBezTo>
                    <a:pt x="71012" y="-919"/>
                    <a:pt x="36254" y="-367"/>
                    <a:pt x="1803" y="797"/>
                  </a:cubicBezTo>
                  <a:cubicBezTo>
                    <a:pt x="-711" y="797"/>
                    <a:pt x="-1017" y="6927"/>
                    <a:pt x="1496" y="6927"/>
                  </a:cubicBezTo>
                  <a:cubicBezTo>
                    <a:pt x="35764" y="11402"/>
                    <a:pt x="70031" y="20414"/>
                    <a:pt x="104544" y="21824"/>
                  </a:cubicBezTo>
                  <a:cubicBezTo>
                    <a:pt x="112881" y="22008"/>
                    <a:pt x="113739" y="1656"/>
                    <a:pt x="105402" y="1288"/>
                  </a:cubicBezTo>
                  <a:close/>
                </a:path>
              </a:pathLst>
            </a:custGeom>
            <a:solidFill>
              <a:srgbClr val="DCA8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6" name="Forme libre : forme 145">
              <a:extLst>
                <a:ext uri="{FF2B5EF4-FFF2-40B4-BE49-F238E27FC236}">
                  <a16:creationId xmlns:a16="http://schemas.microsoft.com/office/drawing/2014/main" id="{F1E32C17-F38E-44E3-BD80-4C257F37EC40}"/>
                </a:ext>
              </a:extLst>
            </p:cNvPr>
            <p:cNvSpPr/>
            <p:nvPr/>
          </p:nvSpPr>
          <p:spPr>
            <a:xfrm>
              <a:off x="10404681" y="4921493"/>
              <a:ext cx="111413" cy="22046"/>
            </a:xfrm>
            <a:custGeom>
              <a:avLst/>
              <a:gdLst>
                <a:gd name="connsiteX0" fmla="*/ 5578 w 111413"/>
                <a:gd name="connsiteY0" fmla="*/ 20315 h 22046"/>
                <a:gd name="connsiteX1" fmla="*/ 109239 w 111413"/>
                <a:gd name="connsiteY1" fmla="*/ 20806 h 22046"/>
                <a:gd name="connsiteX2" fmla="*/ 109239 w 111413"/>
                <a:gd name="connsiteY2" fmla="*/ 14676 h 22046"/>
                <a:gd name="connsiteX3" fmla="*/ 6192 w 111413"/>
                <a:gd name="connsiteY3" fmla="*/ -221 h 22046"/>
                <a:gd name="connsiteX4" fmla="*/ 5578 w 111413"/>
                <a:gd name="connsiteY4" fmla="*/ 20315 h 2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413" h="22046">
                  <a:moveTo>
                    <a:pt x="5578" y="20315"/>
                  </a:moveTo>
                  <a:cubicBezTo>
                    <a:pt x="39907" y="22522"/>
                    <a:pt x="74665" y="21970"/>
                    <a:pt x="109239" y="20806"/>
                  </a:cubicBezTo>
                  <a:cubicBezTo>
                    <a:pt x="111691" y="20806"/>
                    <a:pt x="111936" y="14676"/>
                    <a:pt x="109239" y="14676"/>
                  </a:cubicBezTo>
                  <a:cubicBezTo>
                    <a:pt x="74972" y="10201"/>
                    <a:pt x="40704" y="1189"/>
                    <a:pt x="6192" y="-221"/>
                  </a:cubicBezTo>
                  <a:cubicBezTo>
                    <a:pt x="-1839" y="-405"/>
                    <a:pt x="-2697" y="19764"/>
                    <a:pt x="5578" y="20315"/>
                  </a:cubicBezTo>
                  <a:close/>
                </a:path>
              </a:pathLst>
            </a:custGeom>
            <a:solidFill>
              <a:srgbClr val="DCA8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7" name="Forme libre : forme 146">
              <a:extLst>
                <a:ext uri="{FF2B5EF4-FFF2-40B4-BE49-F238E27FC236}">
                  <a16:creationId xmlns:a16="http://schemas.microsoft.com/office/drawing/2014/main" id="{6500F210-33C9-4E47-BE18-24F0D72454B1}"/>
                </a:ext>
              </a:extLst>
            </p:cNvPr>
            <p:cNvSpPr/>
            <p:nvPr/>
          </p:nvSpPr>
          <p:spPr>
            <a:xfrm>
              <a:off x="10403373" y="4957746"/>
              <a:ext cx="111460" cy="22046"/>
            </a:xfrm>
            <a:custGeom>
              <a:avLst/>
              <a:gdLst>
                <a:gd name="connsiteX0" fmla="*/ 105397 w 111460"/>
                <a:gd name="connsiteY0" fmla="*/ 1288 h 22046"/>
                <a:gd name="connsiteX1" fmla="*/ 1737 w 111460"/>
                <a:gd name="connsiteY1" fmla="*/ 798 h 22046"/>
                <a:gd name="connsiteX2" fmla="*/ 1737 w 111460"/>
                <a:gd name="connsiteY2" fmla="*/ 6928 h 22046"/>
                <a:gd name="connsiteX3" fmla="*/ 104785 w 111460"/>
                <a:gd name="connsiteY3" fmla="*/ 21824 h 22046"/>
                <a:gd name="connsiteX4" fmla="*/ 105397 w 111460"/>
                <a:gd name="connsiteY4" fmla="*/ 1288 h 2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460" h="22046">
                  <a:moveTo>
                    <a:pt x="105397" y="1288"/>
                  </a:moveTo>
                  <a:cubicBezTo>
                    <a:pt x="71008" y="-919"/>
                    <a:pt x="36188" y="-367"/>
                    <a:pt x="1737" y="798"/>
                  </a:cubicBezTo>
                  <a:cubicBezTo>
                    <a:pt x="-715" y="798"/>
                    <a:pt x="-1083" y="6928"/>
                    <a:pt x="1737" y="6928"/>
                  </a:cubicBezTo>
                  <a:cubicBezTo>
                    <a:pt x="36004" y="11402"/>
                    <a:pt x="70272" y="20414"/>
                    <a:pt x="104785" y="21824"/>
                  </a:cubicBezTo>
                  <a:cubicBezTo>
                    <a:pt x="112815" y="22007"/>
                    <a:pt x="113673" y="1840"/>
                    <a:pt x="105397" y="1288"/>
                  </a:cubicBezTo>
                  <a:close/>
                </a:path>
              </a:pathLst>
            </a:custGeom>
            <a:solidFill>
              <a:srgbClr val="DCA8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8" name="Forme libre : forme 147">
              <a:extLst>
                <a:ext uri="{FF2B5EF4-FFF2-40B4-BE49-F238E27FC236}">
                  <a16:creationId xmlns:a16="http://schemas.microsoft.com/office/drawing/2014/main" id="{1954174A-436A-47D6-947F-05E9A42C120D}"/>
                </a:ext>
              </a:extLst>
            </p:cNvPr>
            <p:cNvSpPr/>
            <p:nvPr/>
          </p:nvSpPr>
          <p:spPr>
            <a:xfrm>
              <a:off x="10413964" y="4997898"/>
              <a:ext cx="111262" cy="22045"/>
            </a:xfrm>
            <a:custGeom>
              <a:avLst/>
              <a:gdLst>
                <a:gd name="connsiteX0" fmla="*/ 105350 w 111262"/>
                <a:gd name="connsiteY0" fmla="*/ 1288 h 22045"/>
                <a:gd name="connsiteX1" fmla="*/ 1690 w 111262"/>
                <a:gd name="connsiteY1" fmla="*/ 797 h 22045"/>
                <a:gd name="connsiteX2" fmla="*/ 1690 w 111262"/>
                <a:gd name="connsiteY2" fmla="*/ 6928 h 22045"/>
                <a:gd name="connsiteX3" fmla="*/ 104615 w 111262"/>
                <a:gd name="connsiteY3" fmla="*/ 21824 h 22045"/>
                <a:gd name="connsiteX4" fmla="*/ 105350 w 111262"/>
                <a:gd name="connsiteY4" fmla="*/ 1288 h 22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262" h="22045">
                  <a:moveTo>
                    <a:pt x="105350" y="1288"/>
                  </a:moveTo>
                  <a:cubicBezTo>
                    <a:pt x="71022" y="-919"/>
                    <a:pt x="36141" y="-367"/>
                    <a:pt x="1690" y="797"/>
                  </a:cubicBezTo>
                  <a:cubicBezTo>
                    <a:pt x="-763" y="797"/>
                    <a:pt x="-1007" y="6928"/>
                    <a:pt x="1690" y="6928"/>
                  </a:cubicBezTo>
                  <a:cubicBezTo>
                    <a:pt x="35958" y="11402"/>
                    <a:pt x="70163" y="20414"/>
                    <a:pt x="104615" y="21824"/>
                  </a:cubicBezTo>
                  <a:cubicBezTo>
                    <a:pt x="112584" y="21824"/>
                    <a:pt x="113442" y="1839"/>
                    <a:pt x="105350" y="1288"/>
                  </a:cubicBezTo>
                  <a:close/>
                </a:path>
              </a:pathLst>
            </a:custGeom>
            <a:solidFill>
              <a:srgbClr val="DCA8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9" name="Forme libre : forme 148">
              <a:extLst>
                <a:ext uri="{FF2B5EF4-FFF2-40B4-BE49-F238E27FC236}">
                  <a16:creationId xmlns:a16="http://schemas.microsoft.com/office/drawing/2014/main" id="{37389FEB-F9AA-4E16-A328-CE664F83554A}"/>
                </a:ext>
              </a:extLst>
            </p:cNvPr>
            <p:cNvSpPr/>
            <p:nvPr/>
          </p:nvSpPr>
          <p:spPr>
            <a:xfrm>
              <a:off x="10400125" y="5033905"/>
              <a:ext cx="111391" cy="21987"/>
            </a:xfrm>
            <a:custGeom>
              <a:avLst/>
              <a:gdLst>
                <a:gd name="connsiteX0" fmla="*/ 105396 w 111391"/>
                <a:gd name="connsiteY0" fmla="*/ 1265 h 21987"/>
                <a:gd name="connsiteX1" fmla="*/ 1735 w 111391"/>
                <a:gd name="connsiteY1" fmla="*/ 775 h 21987"/>
                <a:gd name="connsiteX2" fmla="*/ 1735 w 111391"/>
                <a:gd name="connsiteY2" fmla="*/ 6905 h 21987"/>
                <a:gd name="connsiteX3" fmla="*/ 104783 w 111391"/>
                <a:gd name="connsiteY3" fmla="*/ 21740 h 21987"/>
                <a:gd name="connsiteX4" fmla="*/ 105396 w 111391"/>
                <a:gd name="connsiteY4" fmla="*/ 1265 h 2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391" h="21987">
                  <a:moveTo>
                    <a:pt x="105396" y="1265"/>
                  </a:moveTo>
                  <a:cubicBezTo>
                    <a:pt x="71006" y="-942"/>
                    <a:pt x="36187" y="-329"/>
                    <a:pt x="1735" y="775"/>
                  </a:cubicBezTo>
                  <a:cubicBezTo>
                    <a:pt x="-777" y="775"/>
                    <a:pt x="-1023" y="6905"/>
                    <a:pt x="1735" y="6905"/>
                  </a:cubicBezTo>
                  <a:cubicBezTo>
                    <a:pt x="36064" y="11380"/>
                    <a:pt x="70332" y="20330"/>
                    <a:pt x="104783" y="21740"/>
                  </a:cubicBezTo>
                  <a:cubicBezTo>
                    <a:pt x="112690" y="22598"/>
                    <a:pt x="113610" y="1817"/>
                    <a:pt x="105396" y="1265"/>
                  </a:cubicBezTo>
                  <a:close/>
                </a:path>
              </a:pathLst>
            </a:custGeom>
            <a:solidFill>
              <a:srgbClr val="DCA8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0" name="Forme libre : forme 149">
              <a:extLst>
                <a:ext uri="{FF2B5EF4-FFF2-40B4-BE49-F238E27FC236}">
                  <a16:creationId xmlns:a16="http://schemas.microsoft.com/office/drawing/2014/main" id="{26A93D1F-E9BB-428F-B8EE-477366DFCF3A}"/>
                </a:ext>
              </a:extLst>
            </p:cNvPr>
            <p:cNvSpPr/>
            <p:nvPr/>
          </p:nvSpPr>
          <p:spPr>
            <a:xfrm>
              <a:off x="10397903" y="5084057"/>
              <a:ext cx="111459" cy="22077"/>
            </a:xfrm>
            <a:custGeom>
              <a:avLst/>
              <a:gdLst>
                <a:gd name="connsiteX0" fmla="*/ 105350 w 111459"/>
                <a:gd name="connsiteY0" fmla="*/ 1258 h 22077"/>
                <a:gd name="connsiteX1" fmla="*/ 1690 w 111459"/>
                <a:gd name="connsiteY1" fmla="*/ 829 h 22077"/>
                <a:gd name="connsiteX2" fmla="*/ 1690 w 111459"/>
                <a:gd name="connsiteY2" fmla="*/ 6959 h 22077"/>
                <a:gd name="connsiteX3" fmla="*/ 104737 w 111459"/>
                <a:gd name="connsiteY3" fmla="*/ 21855 h 22077"/>
                <a:gd name="connsiteX4" fmla="*/ 105350 w 111459"/>
                <a:gd name="connsiteY4" fmla="*/ 1258 h 22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459" h="22077">
                  <a:moveTo>
                    <a:pt x="105350" y="1258"/>
                  </a:moveTo>
                  <a:cubicBezTo>
                    <a:pt x="71022" y="-949"/>
                    <a:pt x="36202" y="-336"/>
                    <a:pt x="1690" y="829"/>
                  </a:cubicBezTo>
                  <a:cubicBezTo>
                    <a:pt x="-763" y="829"/>
                    <a:pt x="-1007" y="6959"/>
                    <a:pt x="1690" y="6959"/>
                  </a:cubicBezTo>
                  <a:cubicBezTo>
                    <a:pt x="36018" y="11495"/>
                    <a:pt x="70286" y="20507"/>
                    <a:pt x="104737" y="21855"/>
                  </a:cubicBezTo>
                  <a:cubicBezTo>
                    <a:pt x="112829" y="21978"/>
                    <a:pt x="113687" y="1809"/>
                    <a:pt x="105350" y="1258"/>
                  </a:cubicBezTo>
                  <a:close/>
                </a:path>
              </a:pathLst>
            </a:custGeom>
            <a:solidFill>
              <a:srgbClr val="DCA8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1" name="Forme libre : forme 150">
              <a:extLst>
                <a:ext uri="{FF2B5EF4-FFF2-40B4-BE49-F238E27FC236}">
                  <a16:creationId xmlns:a16="http://schemas.microsoft.com/office/drawing/2014/main" id="{CEF2EC30-EA1F-44F9-9B64-DF7024F33B78}"/>
                </a:ext>
              </a:extLst>
            </p:cNvPr>
            <p:cNvSpPr/>
            <p:nvPr/>
          </p:nvSpPr>
          <p:spPr>
            <a:xfrm>
              <a:off x="10373580" y="5059567"/>
              <a:ext cx="111453" cy="22046"/>
            </a:xfrm>
            <a:custGeom>
              <a:avLst/>
              <a:gdLst>
                <a:gd name="connsiteX0" fmla="*/ 105397 w 111453"/>
                <a:gd name="connsiteY0" fmla="*/ 1288 h 22046"/>
                <a:gd name="connsiteX1" fmla="*/ 1737 w 111453"/>
                <a:gd name="connsiteY1" fmla="*/ 797 h 22046"/>
                <a:gd name="connsiteX2" fmla="*/ 1737 w 111453"/>
                <a:gd name="connsiteY2" fmla="*/ 6928 h 22046"/>
                <a:gd name="connsiteX3" fmla="*/ 104723 w 111453"/>
                <a:gd name="connsiteY3" fmla="*/ 21824 h 22046"/>
                <a:gd name="connsiteX4" fmla="*/ 105397 w 111453"/>
                <a:gd name="connsiteY4" fmla="*/ 1288 h 2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453" h="22046">
                  <a:moveTo>
                    <a:pt x="105397" y="1288"/>
                  </a:moveTo>
                  <a:cubicBezTo>
                    <a:pt x="71008" y="-919"/>
                    <a:pt x="36188" y="-367"/>
                    <a:pt x="1737" y="797"/>
                  </a:cubicBezTo>
                  <a:cubicBezTo>
                    <a:pt x="-715" y="797"/>
                    <a:pt x="-1083" y="6928"/>
                    <a:pt x="1737" y="6928"/>
                  </a:cubicBezTo>
                  <a:cubicBezTo>
                    <a:pt x="36004" y="11402"/>
                    <a:pt x="70271" y="20414"/>
                    <a:pt x="104723" y="21824"/>
                  </a:cubicBezTo>
                  <a:cubicBezTo>
                    <a:pt x="112815" y="21946"/>
                    <a:pt x="113673" y="1839"/>
                    <a:pt x="105397" y="1288"/>
                  </a:cubicBezTo>
                  <a:close/>
                </a:path>
              </a:pathLst>
            </a:custGeom>
            <a:solidFill>
              <a:srgbClr val="DCA8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2" name="Forme libre : forme 151">
              <a:extLst>
                <a:ext uri="{FF2B5EF4-FFF2-40B4-BE49-F238E27FC236}">
                  <a16:creationId xmlns:a16="http://schemas.microsoft.com/office/drawing/2014/main" id="{4D8875A0-3CE7-4E49-B03C-26429D37E6BD}"/>
                </a:ext>
              </a:extLst>
            </p:cNvPr>
            <p:cNvSpPr/>
            <p:nvPr/>
          </p:nvSpPr>
          <p:spPr>
            <a:xfrm>
              <a:off x="10396592" y="5114470"/>
              <a:ext cx="111482" cy="22068"/>
            </a:xfrm>
            <a:custGeom>
              <a:avLst/>
              <a:gdLst>
                <a:gd name="connsiteX0" fmla="*/ 105374 w 111482"/>
                <a:gd name="connsiteY0" fmla="*/ 1311 h 22068"/>
                <a:gd name="connsiteX1" fmla="*/ 1713 w 111482"/>
                <a:gd name="connsiteY1" fmla="*/ 821 h 22068"/>
                <a:gd name="connsiteX2" fmla="*/ 1713 w 111482"/>
                <a:gd name="connsiteY2" fmla="*/ 6951 h 22068"/>
                <a:gd name="connsiteX3" fmla="*/ 104760 w 111482"/>
                <a:gd name="connsiteY3" fmla="*/ 21847 h 22068"/>
                <a:gd name="connsiteX4" fmla="*/ 105374 w 111482"/>
                <a:gd name="connsiteY4" fmla="*/ 1311 h 22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482" h="22068">
                  <a:moveTo>
                    <a:pt x="105374" y="1311"/>
                  </a:moveTo>
                  <a:cubicBezTo>
                    <a:pt x="70984" y="-957"/>
                    <a:pt x="36226" y="-344"/>
                    <a:pt x="1713" y="821"/>
                  </a:cubicBezTo>
                  <a:cubicBezTo>
                    <a:pt x="-739" y="821"/>
                    <a:pt x="-1045" y="6951"/>
                    <a:pt x="1713" y="6951"/>
                  </a:cubicBezTo>
                  <a:cubicBezTo>
                    <a:pt x="35980" y="11426"/>
                    <a:pt x="70248" y="20437"/>
                    <a:pt x="104760" y="21847"/>
                  </a:cubicBezTo>
                  <a:cubicBezTo>
                    <a:pt x="112852" y="21724"/>
                    <a:pt x="113711" y="1863"/>
                    <a:pt x="105374" y="1311"/>
                  </a:cubicBezTo>
                  <a:close/>
                </a:path>
              </a:pathLst>
            </a:custGeom>
            <a:solidFill>
              <a:srgbClr val="DCA8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3" name="Forme libre : forme 152">
              <a:extLst>
                <a:ext uri="{FF2B5EF4-FFF2-40B4-BE49-F238E27FC236}">
                  <a16:creationId xmlns:a16="http://schemas.microsoft.com/office/drawing/2014/main" id="{A6A87EFB-FD4D-4D91-8C87-E481F7063078}"/>
                </a:ext>
              </a:extLst>
            </p:cNvPr>
            <p:cNvSpPr/>
            <p:nvPr/>
          </p:nvSpPr>
          <p:spPr>
            <a:xfrm>
              <a:off x="7979708" y="4830699"/>
              <a:ext cx="2487373" cy="1281148"/>
            </a:xfrm>
            <a:custGeom>
              <a:avLst/>
              <a:gdLst>
                <a:gd name="connsiteX0" fmla="*/ 111281 w 2487373"/>
                <a:gd name="connsiteY0" fmla="*/ 820426 h 1281148"/>
                <a:gd name="connsiteX1" fmla="*/ 883676 w 2487373"/>
                <a:gd name="connsiteY1" fmla="*/ 882647 h 1281148"/>
                <a:gd name="connsiteX2" fmla="*/ 1940755 w 2487373"/>
                <a:gd name="connsiteY2" fmla="*/ 64153 h 1281148"/>
                <a:gd name="connsiteX3" fmla="*/ 2487132 w 2487373"/>
                <a:gd name="connsiteY3" fmla="*/ 41962 h 1281148"/>
                <a:gd name="connsiteX4" fmla="*/ 2459546 w 2487373"/>
                <a:gd name="connsiteY4" fmla="*/ 314385 h 1281148"/>
                <a:gd name="connsiteX5" fmla="*/ 2099524 w 2487373"/>
                <a:gd name="connsiteY5" fmla="*/ 422704 h 1281148"/>
                <a:gd name="connsiteX6" fmla="*/ 1122505 w 2487373"/>
                <a:gd name="connsiteY6" fmla="*/ 1254500 h 1281148"/>
                <a:gd name="connsiteX7" fmla="*/ 134576 w 2487373"/>
                <a:gd name="connsiteY7" fmla="*/ 849299 h 1281148"/>
                <a:gd name="connsiteX8" fmla="*/ 111281 w 2487373"/>
                <a:gd name="connsiteY8" fmla="*/ 820426 h 1281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87373" h="1281148">
                  <a:moveTo>
                    <a:pt x="111281" y="820426"/>
                  </a:moveTo>
                  <a:cubicBezTo>
                    <a:pt x="237561" y="910171"/>
                    <a:pt x="510167" y="1044850"/>
                    <a:pt x="883676" y="882647"/>
                  </a:cubicBezTo>
                  <a:cubicBezTo>
                    <a:pt x="1257185" y="720444"/>
                    <a:pt x="1678140" y="194663"/>
                    <a:pt x="1940755" y="64153"/>
                  </a:cubicBezTo>
                  <a:cubicBezTo>
                    <a:pt x="2203369" y="-66357"/>
                    <a:pt x="2487132" y="41962"/>
                    <a:pt x="2487132" y="41962"/>
                  </a:cubicBezTo>
                  <a:lnTo>
                    <a:pt x="2459546" y="314385"/>
                  </a:lnTo>
                  <a:cubicBezTo>
                    <a:pt x="2366981" y="316285"/>
                    <a:pt x="2240701" y="310768"/>
                    <a:pt x="2099524" y="422704"/>
                  </a:cubicBezTo>
                  <a:cubicBezTo>
                    <a:pt x="1958348" y="534640"/>
                    <a:pt x="1530833" y="1161261"/>
                    <a:pt x="1122505" y="1254500"/>
                  </a:cubicBezTo>
                  <a:cubicBezTo>
                    <a:pt x="732446" y="1343571"/>
                    <a:pt x="423672" y="1207237"/>
                    <a:pt x="134576" y="849299"/>
                  </a:cubicBezTo>
                  <a:cubicBezTo>
                    <a:pt x="-154521" y="491361"/>
                    <a:pt x="111281" y="820426"/>
                    <a:pt x="111281" y="820426"/>
                  </a:cubicBezTo>
                  <a:close/>
                </a:path>
              </a:pathLst>
            </a:custGeom>
            <a:solidFill>
              <a:srgbClr val="EAA906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4" name="Forme libre : forme 153">
              <a:extLst>
                <a:ext uri="{FF2B5EF4-FFF2-40B4-BE49-F238E27FC236}">
                  <a16:creationId xmlns:a16="http://schemas.microsoft.com/office/drawing/2014/main" id="{63B139AC-00EA-4BC3-9B6E-506FBCD0C49A}"/>
                </a:ext>
              </a:extLst>
            </p:cNvPr>
            <p:cNvSpPr/>
            <p:nvPr/>
          </p:nvSpPr>
          <p:spPr>
            <a:xfrm>
              <a:off x="7606645" y="5682978"/>
              <a:ext cx="694366" cy="361340"/>
            </a:xfrm>
            <a:custGeom>
              <a:avLst/>
              <a:gdLst>
                <a:gd name="connsiteX0" fmla="*/ 665183 w 694366"/>
                <a:gd name="connsiteY0" fmla="*/ 87071 h 361340"/>
                <a:gd name="connsiteX1" fmla="*/ 601552 w 694366"/>
                <a:gd name="connsiteY1" fmla="*/ 80941 h 361340"/>
                <a:gd name="connsiteX2" fmla="*/ 591070 w 694366"/>
                <a:gd name="connsiteY2" fmla="*/ -222 h 361340"/>
                <a:gd name="connsiteX3" fmla="*/ 591070 w 694366"/>
                <a:gd name="connsiteY3" fmla="*/ -222 h 361340"/>
                <a:gd name="connsiteX4" fmla="*/ 226572 w 694366"/>
                <a:gd name="connsiteY4" fmla="*/ 154564 h 361340"/>
                <a:gd name="connsiteX5" fmla="*/ -242 w 694366"/>
                <a:gd name="connsiteY5" fmla="*/ 149231 h 361340"/>
                <a:gd name="connsiteX6" fmla="*/ -242 w 694366"/>
                <a:gd name="connsiteY6" fmla="*/ 149231 h 361340"/>
                <a:gd name="connsiteX7" fmla="*/ 27343 w 694366"/>
                <a:gd name="connsiteY7" fmla="*/ 219359 h 361340"/>
                <a:gd name="connsiteX8" fmla="*/ 170604 w 694366"/>
                <a:gd name="connsiteY8" fmla="*/ 232171 h 361340"/>
                <a:gd name="connsiteX9" fmla="*/ 245331 w 694366"/>
                <a:gd name="connsiteY9" fmla="*/ 234807 h 361340"/>
                <a:gd name="connsiteX10" fmla="*/ 319689 w 694366"/>
                <a:gd name="connsiteY10" fmla="*/ 228677 h 361340"/>
                <a:gd name="connsiteX11" fmla="*/ 320363 w 694366"/>
                <a:gd name="connsiteY11" fmla="*/ 233581 h 361340"/>
                <a:gd name="connsiteX12" fmla="*/ 245331 w 694366"/>
                <a:gd name="connsiteY12" fmla="*/ 243267 h 361340"/>
                <a:gd name="connsiteX13" fmla="*/ 170053 w 694366"/>
                <a:gd name="connsiteY13" fmla="*/ 246577 h 361340"/>
                <a:gd name="connsiteX14" fmla="*/ 45918 w 694366"/>
                <a:gd name="connsiteY14" fmla="*/ 240876 h 361340"/>
                <a:gd name="connsiteX15" fmla="*/ 25505 w 694366"/>
                <a:gd name="connsiteY15" fmla="*/ 308859 h 361340"/>
                <a:gd name="connsiteX16" fmla="*/ 430521 w 694366"/>
                <a:gd name="connsiteY16" fmla="*/ 333380 h 361340"/>
                <a:gd name="connsiteX17" fmla="*/ 689826 w 694366"/>
                <a:gd name="connsiteY17" fmla="*/ 164617 h 361340"/>
                <a:gd name="connsiteX18" fmla="*/ 665183 w 694366"/>
                <a:gd name="connsiteY18" fmla="*/ 87071 h 36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4366" h="361340">
                  <a:moveTo>
                    <a:pt x="665183" y="87071"/>
                  </a:moveTo>
                  <a:cubicBezTo>
                    <a:pt x="647160" y="60221"/>
                    <a:pt x="599652" y="95592"/>
                    <a:pt x="601552" y="80941"/>
                  </a:cubicBezTo>
                  <a:cubicBezTo>
                    <a:pt x="603453" y="66290"/>
                    <a:pt x="621843" y="9587"/>
                    <a:pt x="591070" y="-222"/>
                  </a:cubicBezTo>
                  <a:lnTo>
                    <a:pt x="591070" y="-222"/>
                  </a:lnTo>
                  <a:cubicBezTo>
                    <a:pt x="486367" y="84368"/>
                    <a:pt x="360148" y="137988"/>
                    <a:pt x="226572" y="154564"/>
                  </a:cubicBezTo>
                  <a:cubicBezTo>
                    <a:pt x="151111" y="164390"/>
                    <a:pt x="74668" y="162588"/>
                    <a:pt x="-242" y="149231"/>
                  </a:cubicBezTo>
                  <a:lnTo>
                    <a:pt x="-242" y="149231"/>
                  </a:lnTo>
                  <a:cubicBezTo>
                    <a:pt x="1352" y="187483"/>
                    <a:pt x="13490" y="208202"/>
                    <a:pt x="27343" y="219359"/>
                  </a:cubicBezTo>
                  <a:cubicBezTo>
                    <a:pt x="74177" y="224264"/>
                    <a:pt x="122238" y="228922"/>
                    <a:pt x="170604" y="232171"/>
                  </a:cubicBezTo>
                  <a:cubicBezTo>
                    <a:pt x="195125" y="233949"/>
                    <a:pt x="220442" y="235052"/>
                    <a:pt x="245331" y="234807"/>
                  </a:cubicBezTo>
                  <a:cubicBezTo>
                    <a:pt x="270280" y="234979"/>
                    <a:pt x="295107" y="232925"/>
                    <a:pt x="319689" y="228677"/>
                  </a:cubicBezTo>
                  <a:cubicBezTo>
                    <a:pt x="325145" y="228003"/>
                    <a:pt x="326187" y="232539"/>
                    <a:pt x="320363" y="233581"/>
                  </a:cubicBezTo>
                  <a:cubicBezTo>
                    <a:pt x="295597" y="238399"/>
                    <a:pt x="270525" y="241636"/>
                    <a:pt x="245331" y="243267"/>
                  </a:cubicBezTo>
                  <a:cubicBezTo>
                    <a:pt x="220259" y="245351"/>
                    <a:pt x="195186" y="246393"/>
                    <a:pt x="170053" y="246577"/>
                  </a:cubicBezTo>
                  <a:cubicBezTo>
                    <a:pt x="128613" y="247098"/>
                    <a:pt x="87173" y="245198"/>
                    <a:pt x="45918" y="240876"/>
                  </a:cubicBezTo>
                  <a:cubicBezTo>
                    <a:pt x="26117" y="256263"/>
                    <a:pt x="6440" y="284400"/>
                    <a:pt x="25505" y="308859"/>
                  </a:cubicBezTo>
                  <a:cubicBezTo>
                    <a:pt x="53151" y="344782"/>
                    <a:pt x="283951" y="392106"/>
                    <a:pt x="430521" y="333380"/>
                  </a:cubicBezTo>
                  <a:cubicBezTo>
                    <a:pt x="577093" y="274653"/>
                    <a:pt x="676646" y="191283"/>
                    <a:pt x="689826" y="164617"/>
                  </a:cubicBezTo>
                  <a:cubicBezTo>
                    <a:pt x="703006" y="137951"/>
                    <a:pt x="683328" y="114412"/>
                    <a:pt x="665183" y="87071"/>
                  </a:cubicBezTo>
                  <a:close/>
                </a:path>
              </a:pathLst>
            </a:custGeom>
            <a:solidFill>
              <a:srgbClr val="F2B60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5" name="Forme libre : forme 154">
              <a:extLst>
                <a:ext uri="{FF2B5EF4-FFF2-40B4-BE49-F238E27FC236}">
                  <a16:creationId xmlns:a16="http://schemas.microsoft.com/office/drawing/2014/main" id="{F9D0BD50-A672-4D3C-902A-8E5F40CE2DF8}"/>
                </a:ext>
              </a:extLst>
            </p:cNvPr>
            <p:cNvSpPr/>
            <p:nvPr/>
          </p:nvSpPr>
          <p:spPr>
            <a:xfrm>
              <a:off x="8046911" y="4420200"/>
              <a:ext cx="465276" cy="442577"/>
            </a:xfrm>
            <a:custGeom>
              <a:avLst/>
              <a:gdLst>
                <a:gd name="connsiteX0" fmla="*/ -242 w 465276"/>
                <a:gd name="connsiteY0" fmla="*/ 215961 h 442577"/>
                <a:gd name="connsiteX1" fmla="*/ 67679 w 465276"/>
                <a:gd name="connsiteY1" fmla="*/ 318395 h 442577"/>
                <a:gd name="connsiteX2" fmla="*/ 159018 w 465276"/>
                <a:gd name="connsiteY2" fmla="*/ 403604 h 442577"/>
                <a:gd name="connsiteX3" fmla="*/ 198741 w 465276"/>
                <a:gd name="connsiteY3" fmla="*/ 433703 h 442577"/>
                <a:gd name="connsiteX4" fmla="*/ 235032 w 465276"/>
                <a:gd name="connsiteY4" fmla="*/ 441488 h 442577"/>
                <a:gd name="connsiteX5" fmla="*/ 271077 w 465276"/>
                <a:gd name="connsiteY5" fmla="*/ 422117 h 442577"/>
                <a:gd name="connsiteX6" fmla="*/ 300011 w 465276"/>
                <a:gd name="connsiteY6" fmla="*/ 438668 h 442577"/>
                <a:gd name="connsiteX7" fmla="*/ 328577 w 465276"/>
                <a:gd name="connsiteY7" fmla="*/ 426408 h 442577"/>
                <a:gd name="connsiteX8" fmla="*/ 334708 w 465276"/>
                <a:gd name="connsiteY8" fmla="*/ 414760 h 442577"/>
                <a:gd name="connsiteX9" fmla="*/ 345619 w 465276"/>
                <a:gd name="connsiteY9" fmla="*/ 413841 h 442577"/>
                <a:gd name="connsiteX10" fmla="*/ 366094 w 465276"/>
                <a:gd name="connsiteY10" fmla="*/ 410837 h 442577"/>
                <a:gd name="connsiteX11" fmla="*/ 390614 w 465276"/>
                <a:gd name="connsiteY11" fmla="*/ 353257 h 442577"/>
                <a:gd name="connsiteX12" fmla="*/ 390614 w 465276"/>
                <a:gd name="connsiteY12" fmla="*/ 353214 h 442577"/>
                <a:gd name="connsiteX13" fmla="*/ 436161 w 465276"/>
                <a:gd name="connsiteY13" fmla="*/ 347084 h 442577"/>
                <a:gd name="connsiteX14" fmla="*/ 432421 w 465276"/>
                <a:gd name="connsiteY14" fmla="*/ 304173 h 442577"/>
                <a:gd name="connsiteX15" fmla="*/ 465034 w 465276"/>
                <a:gd name="connsiteY15" fmla="*/ 272726 h 442577"/>
                <a:gd name="connsiteX16" fmla="*/ 447134 w 465276"/>
                <a:gd name="connsiteY16" fmla="*/ 226505 h 442577"/>
                <a:gd name="connsiteX17" fmla="*/ 454184 w 465276"/>
                <a:gd name="connsiteY17" fmla="*/ 168851 h 442577"/>
                <a:gd name="connsiteX18" fmla="*/ 426168 w 465276"/>
                <a:gd name="connsiteY18" fmla="*/ 153311 h 442577"/>
                <a:gd name="connsiteX19" fmla="*/ 433525 w 465276"/>
                <a:gd name="connsiteY19" fmla="*/ 112975 h 442577"/>
                <a:gd name="connsiteX20" fmla="*/ 393985 w 465276"/>
                <a:gd name="connsiteY20" fmla="*/ 91029 h 442577"/>
                <a:gd name="connsiteX21" fmla="*/ 383258 w 465276"/>
                <a:gd name="connsiteY21" fmla="*/ 86983 h 442577"/>
                <a:gd name="connsiteX22" fmla="*/ 378967 w 465276"/>
                <a:gd name="connsiteY22" fmla="*/ 78953 h 442577"/>
                <a:gd name="connsiteX23" fmla="*/ 359044 w 465276"/>
                <a:gd name="connsiteY23" fmla="*/ 45666 h 442577"/>
                <a:gd name="connsiteX24" fmla="*/ 347458 w 465276"/>
                <a:gd name="connsiteY24" fmla="*/ 36471 h 442577"/>
                <a:gd name="connsiteX25" fmla="*/ 310984 w 465276"/>
                <a:gd name="connsiteY25" fmla="*/ 50509 h 442577"/>
                <a:gd name="connsiteX26" fmla="*/ 245637 w 465276"/>
                <a:gd name="connsiteY26" fmla="*/ 278 h 442577"/>
                <a:gd name="connsiteX27" fmla="*/ 213822 w 465276"/>
                <a:gd name="connsiteY27" fmla="*/ 15076 h 442577"/>
                <a:gd name="connsiteX28" fmla="*/ 194266 w 465276"/>
                <a:gd name="connsiteY28" fmla="*/ 27337 h 442577"/>
                <a:gd name="connsiteX29" fmla="*/ 184397 w 465276"/>
                <a:gd name="connsiteY29" fmla="*/ 24394 h 442577"/>
                <a:gd name="connsiteX30" fmla="*/ 104705 w 465276"/>
                <a:gd name="connsiteY30" fmla="*/ 60685 h 442577"/>
                <a:gd name="connsiteX31" fmla="*/ 57748 w 465276"/>
                <a:gd name="connsiteY31" fmla="*/ 55045 h 442577"/>
                <a:gd name="connsiteX32" fmla="*/ 32125 w 465276"/>
                <a:gd name="connsiteY32" fmla="*/ 100408 h 442577"/>
                <a:gd name="connsiteX33" fmla="*/ 24891 w 465276"/>
                <a:gd name="connsiteY33" fmla="*/ 117695 h 442577"/>
                <a:gd name="connsiteX34" fmla="*/ 13305 w 465276"/>
                <a:gd name="connsiteY34" fmla="*/ 126890 h 442577"/>
                <a:gd name="connsiteX35" fmla="*/ 9504 w 465276"/>
                <a:gd name="connsiteY35" fmla="*/ 162874 h 442577"/>
                <a:gd name="connsiteX36" fmla="*/ 13489 w 465276"/>
                <a:gd name="connsiteY36" fmla="*/ 180406 h 442577"/>
                <a:gd name="connsiteX37" fmla="*/ 7359 w 465276"/>
                <a:gd name="connsiteY37" fmla="*/ 193525 h 442577"/>
                <a:gd name="connsiteX38" fmla="*/ 11528 w 465276"/>
                <a:gd name="connsiteY38" fmla="*/ 238029 h 44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65276" h="442577">
                  <a:moveTo>
                    <a:pt x="-242" y="215961"/>
                  </a:moveTo>
                  <a:cubicBezTo>
                    <a:pt x="9014" y="256481"/>
                    <a:pt x="36538" y="290258"/>
                    <a:pt x="67679" y="318395"/>
                  </a:cubicBezTo>
                  <a:cubicBezTo>
                    <a:pt x="98821" y="346532"/>
                    <a:pt x="132781" y="371175"/>
                    <a:pt x="159018" y="403604"/>
                  </a:cubicBezTo>
                  <a:cubicBezTo>
                    <a:pt x="169746" y="416967"/>
                    <a:pt x="181577" y="432844"/>
                    <a:pt x="198741" y="433703"/>
                  </a:cubicBezTo>
                  <a:cubicBezTo>
                    <a:pt x="211370" y="431661"/>
                    <a:pt x="224365" y="434438"/>
                    <a:pt x="235032" y="441488"/>
                  </a:cubicBezTo>
                  <a:cubicBezTo>
                    <a:pt x="250234" y="445172"/>
                    <a:pt x="265744" y="436823"/>
                    <a:pt x="271077" y="422117"/>
                  </a:cubicBezTo>
                  <a:cubicBezTo>
                    <a:pt x="279230" y="429865"/>
                    <a:pt x="289160" y="435542"/>
                    <a:pt x="300011" y="438668"/>
                  </a:cubicBezTo>
                  <a:cubicBezTo>
                    <a:pt x="311229" y="441623"/>
                    <a:pt x="322999" y="436565"/>
                    <a:pt x="328577" y="426408"/>
                  </a:cubicBezTo>
                  <a:cubicBezTo>
                    <a:pt x="330355" y="422362"/>
                    <a:pt x="330968" y="417213"/>
                    <a:pt x="334708" y="414760"/>
                  </a:cubicBezTo>
                  <a:cubicBezTo>
                    <a:pt x="338140" y="413204"/>
                    <a:pt x="342002" y="412878"/>
                    <a:pt x="345619" y="413841"/>
                  </a:cubicBezTo>
                  <a:cubicBezTo>
                    <a:pt x="352607" y="414448"/>
                    <a:pt x="359595" y="413418"/>
                    <a:pt x="366094" y="410837"/>
                  </a:cubicBezTo>
                  <a:cubicBezTo>
                    <a:pt x="388775" y="401710"/>
                    <a:pt x="399748" y="375932"/>
                    <a:pt x="390614" y="353257"/>
                  </a:cubicBezTo>
                  <a:cubicBezTo>
                    <a:pt x="390614" y="353238"/>
                    <a:pt x="390614" y="353226"/>
                    <a:pt x="390614" y="353214"/>
                  </a:cubicBezTo>
                  <a:cubicBezTo>
                    <a:pt x="406430" y="357383"/>
                    <a:pt x="427088" y="359344"/>
                    <a:pt x="436161" y="347084"/>
                  </a:cubicBezTo>
                  <a:cubicBezTo>
                    <a:pt x="445234" y="334824"/>
                    <a:pt x="438981" y="317782"/>
                    <a:pt x="432421" y="304173"/>
                  </a:cubicBezTo>
                  <a:cubicBezTo>
                    <a:pt x="449156" y="306319"/>
                    <a:pt x="463869" y="289583"/>
                    <a:pt x="465034" y="272726"/>
                  </a:cubicBezTo>
                  <a:cubicBezTo>
                    <a:pt x="464789" y="255678"/>
                    <a:pt x="458413" y="239280"/>
                    <a:pt x="447134" y="226505"/>
                  </a:cubicBezTo>
                  <a:cubicBezTo>
                    <a:pt x="464973" y="212528"/>
                    <a:pt x="468160" y="186714"/>
                    <a:pt x="454184" y="168851"/>
                  </a:cubicBezTo>
                  <a:cubicBezTo>
                    <a:pt x="447318" y="160091"/>
                    <a:pt x="437203" y="154488"/>
                    <a:pt x="426168" y="153311"/>
                  </a:cubicBezTo>
                  <a:cubicBezTo>
                    <a:pt x="440084" y="146445"/>
                    <a:pt x="442169" y="125786"/>
                    <a:pt x="433525" y="112975"/>
                  </a:cubicBezTo>
                  <a:cubicBezTo>
                    <a:pt x="423778" y="100684"/>
                    <a:pt x="409556" y="92788"/>
                    <a:pt x="393985" y="91029"/>
                  </a:cubicBezTo>
                  <a:cubicBezTo>
                    <a:pt x="390063" y="90771"/>
                    <a:pt x="386384" y="89362"/>
                    <a:pt x="383258" y="86983"/>
                  </a:cubicBezTo>
                  <a:cubicBezTo>
                    <a:pt x="381296" y="84635"/>
                    <a:pt x="379825" y="81895"/>
                    <a:pt x="378967" y="78953"/>
                  </a:cubicBezTo>
                  <a:cubicBezTo>
                    <a:pt x="374431" y="66717"/>
                    <a:pt x="367688" y="55431"/>
                    <a:pt x="359044" y="45666"/>
                  </a:cubicBezTo>
                  <a:cubicBezTo>
                    <a:pt x="355979" y="41700"/>
                    <a:pt x="351994" y="38543"/>
                    <a:pt x="347458" y="36471"/>
                  </a:cubicBezTo>
                  <a:cubicBezTo>
                    <a:pt x="334708" y="31383"/>
                    <a:pt x="321159" y="41252"/>
                    <a:pt x="310984" y="50509"/>
                  </a:cubicBezTo>
                  <a:cubicBezTo>
                    <a:pt x="306815" y="18583"/>
                    <a:pt x="277513" y="-3902"/>
                    <a:pt x="245637" y="278"/>
                  </a:cubicBezTo>
                  <a:cubicBezTo>
                    <a:pt x="233745" y="1836"/>
                    <a:pt x="222649" y="6997"/>
                    <a:pt x="213822" y="15076"/>
                  </a:cubicBezTo>
                  <a:cubicBezTo>
                    <a:pt x="207692" y="20410"/>
                    <a:pt x="202113" y="27337"/>
                    <a:pt x="194266" y="27337"/>
                  </a:cubicBezTo>
                  <a:cubicBezTo>
                    <a:pt x="190834" y="26951"/>
                    <a:pt x="187462" y="25952"/>
                    <a:pt x="184397" y="24394"/>
                  </a:cubicBezTo>
                  <a:cubicBezTo>
                    <a:pt x="152398" y="13514"/>
                    <a:pt x="117517" y="29421"/>
                    <a:pt x="104705" y="60685"/>
                  </a:cubicBezTo>
                  <a:cubicBezTo>
                    <a:pt x="95633" y="45359"/>
                    <a:pt x="72032" y="44624"/>
                    <a:pt x="57748" y="55045"/>
                  </a:cubicBezTo>
                  <a:cubicBezTo>
                    <a:pt x="44201" y="66741"/>
                    <a:pt x="35129" y="82772"/>
                    <a:pt x="32125" y="100408"/>
                  </a:cubicBezTo>
                  <a:cubicBezTo>
                    <a:pt x="31144" y="106673"/>
                    <a:pt x="28692" y="112607"/>
                    <a:pt x="24891" y="117695"/>
                  </a:cubicBezTo>
                  <a:cubicBezTo>
                    <a:pt x="21519" y="121373"/>
                    <a:pt x="16738" y="123457"/>
                    <a:pt x="13305" y="126890"/>
                  </a:cubicBezTo>
                  <a:cubicBezTo>
                    <a:pt x="5398" y="137225"/>
                    <a:pt x="3926" y="151116"/>
                    <a:pt x="9504" y="162874"/>
                  </a:cubicBezTo>
                  <a:cubicBezTo>
                    <a:pt x="12385" y="168250"/>
                    <a:pt x="13796" y="174307"/>
                    <a:pt x="13489" y="180406"/>
                  </a:cubicBezTo>
                  <a:cubicBezTo>
                    <a:pt x="12018" y="185016"/>
                    <a:pt x="9934" y="189423"/>
                    <a:pt x="7359" y="193525"/>
                  </a:cubicBezTo>
                  <a:cubicBezTo>
                    <a:pt x="739" y="207072"/>
                    <a:pt x="6133" y="223685"/>
                    <a:pt x="11528" y="238029"/>
                  </a:cubicBezTo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6" name="Forme libre : forme 155">
              <a:extLst>
                <a:ext uri="{FF2B5EF4-FFF2-40B4-BE49-F238E27FC236}">
                  <a16:creationId xmlns:a16="http://schemas.microsoft.com/office/drawing/2014/main" id="{C4E078CF-BE30-4D70-94ED-45D05AD78697}"/>
                </a:ext>
              </a:extLst>
            </p:cNvPr>
            <p:cNvSpPr/>
            <p:nvPr/>
          </p:nvSpPr>
          <p:spPr>
            <a:xfrm>
              <a:off x="8075991" y="4659405"/>
              <a:ext cx="167450" cy="148436"/>
            </a:xfrm>
            <a:custGeom>
              <a:avLst/>
              <a:gdLst>
                <a:gd name="connsiteX0" fmla="*/ 20638 w 167450"/>
                <a:gd name="connsiteY0" fmla="*/ 663 h 148436"/>
                <a:gd name="connsiteX1" fmla="*/ 167209 w 167450"/>
                <a:gd name="connsiteY1" fmla="*/ 148215 h 148436"/>
                <a:gd name="connsiteX2" fmla="*/ 20638 w 167450"/>
                <a:gd name="connsiteY2" fmla="*/ 663 h 148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450" h="148436">
                  <a:moveTo>
                    <a:pt x="20638" y="663"/>
                  </a:moveTo>
                  <a:cubicBezTo>
                    <a:pt x="111976" y="-9636"/>
                    <a:pt x="156113" y="71834"/>
                    <a:pt x="167209" y="148215"/>
                  </a:cubicBezTo>
                  <a:cubicBezTo>
                    <a:pt x="167209" y="148215"/>
                    <a:pt x="-70701" y="10900"/>
                    <a:pt x="20638" y="663"/>
                  </a:cubicBezTo>
                  <a:close/>
                </a:path>
              </a:pathLst>
            </a:custGeom>
            <a:solidFill>
              <a:srgbClr val="F2B60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7" name="Forme libre : forme 156">
              <a:extLst>
                <a:ext uri="{FF2B5EF4-FFF2-40B4-BE49-F238E27FC236}">
                  <a16:creationId xmlns:a16="http://schemas.microsoft.com/office/drawing/2014/main" id="{33EDA93A-197E-46D2-9A0A-E1DD83C94B56}"/>
                </a:ext>
              </a:extLst>
            </p:cNvPr>
            <p:cNvSpPr/>
            <p:nvPr/>
          </p:nvSpPr>
          <p:spPr>
            <a:xfrm>
              <a:off x="6715286" y="4830052"/>
              <a:ext cx="439131" cy="456993"/>
            </a:xfrm>
            <a:custGeom>
              <a:avLst/>
              <a:gdLst>
                <a:gd name="connsiteX0" fmla="*/ 434178 w 439131"/>
                <a:gd name="connsiteY0" fmla="*/ 144859 h 456993"/>
                <a:gd name="connsiteX1" fmla="*/ 418546 w 439131"/>
                <a:gd name="connsiteY1" fmla="*/ 102990 h 456993"/>
                <a:gd name="connsiteX2" fmla="*/ 407328 w 439131"/>
                <a:gd name="connsiteY2" fmla="*/ 93857 h 456993"/>
                <a:gd name="connsiteX3" fmla="*/ 403344 w 439131"/>
                <a:gd name="connsiteY3" fmla="*/ 76263 h 456993"/>
                <a:gd name="connsiteX4" fmla="*/ 384279 w 439131"/>
                <a:gd name="connsiteY4" fmla="*/ 45613 h 456993"/>
                <a:gd name="connsiteX5" fmla="*/ 369812 w 439131"/>
                <a:gd name="connsiteY5" fmla="*/ 42363 h 456993"/>
                <a:gd name="connsiteX6" fmla="*/ 355896 w 439131"/>
                <a:gd name="connsiteY6" fmla="*/ 30103 h 456993"/>
                <a:gd name="connsiteX7" fmla="*/ 312986 w 439131"/>
                <a:gd name="connsiteY7" fmla="*/ 311 h 456993"/>
                <a:gd name="connsiteX8" fmla="*/ 273140 w 439131"/>
                <a:gd name="connsiteY8" fmla="*/ 25812 h 456993"/>
                <a:gd name="connsiteX9" fmla="*/ 185356 w 439131"/>
                <a:gd name="connsiteY9" fmla="*/ 27835 h 456993"/>
                <a:gd name="connsiteX10" fmla="*/ 177693 w 439131"/>
                <a:gd name="connsiteY10" fmla="*/ 34823 h 456993"/>
                <a:gd name="connsiteX11" fmla="*/ 154828 w 439131"/>
                <a:gd name="connsiteY11" fmla="*/ 32310 h 456993"/>
                <a:gd name="connsiteX12" fmla="*/ 82555 w 439131"/>
                <a:gd name="connsiteY12" fmla="*/ 71984 h 456993"/>
                <a:gd name="connsiteX13" fmla="*/ 83045 w 439131"/>
                <a:gd name="connsiteY13" fmla="*/ 106178 h 456993"/>
                <a:gd name="connsiteX14" fmla="*/ 44119 w 439131"/>
                <a:gd name="connsiteY14" fmla="*/ 109366 h 456993"/>
                <a:gd name="connsiteX15" fmla="*/ 37988 w 439131"/>
                <a:gd name="connsiteY15" fmla="*/ 122668 h 456993"/>
                <a:gd name="connsiteX16" fmla="*/ 34433 w 439131"/>
                <a:gd name="connsiteY16" fmla="*/ 161349 h 456993"/>
                <a:gd name="connsiteX17" fmla="*/ 34065 w 439131"/>
                <a:gd name="connsiteY17" fmla="*/ 170422 h 456993"/>
                <a:gd name="connsiteX18" fmla="*/ 26157 w 439131"/>
                <a:gd name="connsiteY18" fmla="*/ 178698 h 456993"/>
                <a:gd name="connsiteX19" fmla="*/ 43 w 439131"/>
                <a:gd name="connsiteY19" fmla="*/ 215478 h 456993"/>
                <a:gd name="connsiteX20" fmla="*/ 24196 w 439131"/>
                <a:gd name="connsiteY20" fmla="*/ 248642 h 456993"/>
                <a:gd name="connsiteX21" fmla="*/ 10954 w 439131"/>
                <a:gd name="connsiteY21" fmla="*/ 305199 h 456993"/>
                <a:gd name="connsiteX22" fmla="*/ 37130 w 439131"/>
                <a:gd name="connsiteY22" fmla="*/ 323675 h 456993"/>
                <a:gd name="connsiteX23" fmla="*/ 41054 w 439131"/>
                <a:gd name="connsiteY23" fmla="*/ 373145 h 456993"/>
                <a:gd name="connsiteX24" fmla="*/ 83964 w 439131"/>
                <a:gd name="connsiteY24" fmla="*/ 387244 h 456993"/>
                <a:gd name="connsiteX25" fmla="*/ 99167 w 439131"/>
                <a:gd name="connsiteY25" fmla="*/ 427458 h 456993"/>
                <a:gd name="connsiteX26" fmla="*/ 142813 w 439131"/>
                <a:gd name="connsiteY26" fmla="*/ 413052 h 456993"/>
                <a:gd name="connsiteX27" fmla="*/ 190199 w 439131"/>
                <a:gd name="connsiteY27" fmla="*/ 454234 h 456993"/>
                <a:gd name="connsiteX28" fmla="*/ 209755 w 439131"/>
                <a:gd name="connsiteY28" fmla="*/ 448116 h 456993"/>
                <a:gd name="connsiteX29" fmla="*/ 219991 w 439131"/>
                <a:gd name="connsiteY29" fmla="*/ 444193 h 456993"/>
                <a:gd name="connsiteX30" fmla="*/ 230474 w 439131"/>
                <a:gd name="connsiteY30" fmla="*/ 452039 h 456993"/>
                <a:gd name="connsiteX31" fmla="*/ 261554 w 439131"/>
                <a:gd name="connsiteY31" fmla="*/ 450752 h 456993"/>
                <a:gd name="connsiteX32" fmla="*/ 280496 w 439131"/>
                <a:gd name="connsiteY32" fmla="*/ 423228 h 456993"/>
                <a:gd name="connsiteX33" fmla="*/ 321322 w 439131"/>
                <a:gd name="connsiteY33" fmla="*/ 425067 h 456993"/>
                <a:gd name="connsiteX34" fmla="*/ 336955 w 439131"/>
                <a:gd name="connsiteY34" fmla="*/ 408699 h 456993"/>
                <a:gd name="connsiteX35" fmla="*/ 350686 w 439131"/>
                <a:gd name="connsiteY35" fmla="*/ 402569 h 456993"/>
                <a:gd name="connsiteX36" fmla="*/ 373367 w 439131"/>
                <a:gd name="connsiteY36" fmla="*/ 358187 h 456993"/>
                <a:gd name="connsiteX37" fmla="*/ 418669 w 439131"/>
                <a:gd name="connsiteY37" fmla="*/ 241715 h 456993"/>
                <a:gd name="connsiteX38" fmla="*/ 435404 w 439131"/>
                <a:gd name="connsiteY38" fmla="*/ 119910 h 456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39131" h="456993">
                  <a:moveTo>
                    <a:pt x="434178" y="144859"/>
                  </a:moveTo>
                  <a:cubicBezTo>
                    <a:pt x="432768" y="129595"/>
                    <a:pt x="430378" y="112308"/>
                    <a:pt x="418546" y="102990"/>
                  </a:cubicBezTo>
                  <a:cubicBezTo>
                    <a:pt x="414439" y="100397"/>
                    <a:pt x="410699" y="97332"/>
                    <a:pt x="407328" y="93857"/>
                  </a:cubicBezTo>
                  <a:cubicBezTo>
                    <a:pt x="404447" y="88462"/>
                    <a:pt x="403037" y="82381"/>
                    <a:pt x="403344" y="76263"/>
                  </a:cubicBezTo>
                  <a:cubicBezTo>
                    <a:pt x="403282" y="63273"/>
                    <a:pt x="395926" y="51424"/>
                    <a:pt x="384279" y="45613"/>
                  </a:cubicBezTo>
                  <a:cubicBezTo>
                    <a:pt x="379681" y="43957"/>
                    <a:pt x="374471" y="44141"/>
                    <a:pt x="369812" y="42363"/>
                  </a:cubicBezTo>
                  <a:cubicBezTo>
                    <a:pt x="364233" y="39464"/>
                    <a:pt x="359452" y="35253"/>
                    <a:pt x="355896" y="30103"/>
                  </a:cubicBezTo>
                  <a:cubicBezTo>
                    <a:pt x="345476" y="15495"/>
                    <a:pt x="330334" y="4964"/>
                    <a:pt x="312986" y="311"/>
                  </a:cubicBezTo>
                  <a:cubicBezTo>
                    <a:pt x="295515" y="-2816"/>
                    <a:pt x="274611" y="8096"/>
                    <a:pt x="273140" y="25812"/>
                  </a:cubicBezTo>
                  <a:cubicBezTo>
                    <a:pt x="248006" y="3051"/>
                    <a:pt x="209448" y="3940"/>
                    <a:pt x="185356" y="27835"/>
                  </a:cubicBezTo>
                  <a:cubicBezTo>
                    <a:pt x="183211" y="30581"/>
                    <a:pt x="180637" y="32948"/>
                    <a:pt x="177693" y="34823"/>
                  </a:cubicBezTo>
                  <a:cubicBezTo>
                    <a:pt x="170706" y="38318"/>
                    <a:pt x="162368" y="34823"/>
                    <a:pt x="154828" y="32310"/>
                  </a:cubicBezTo>
                  <a:cubicBezTo>
                    <a:pt x="123933" y="23305"/>
                    <a:pt x="91566" y="41070"/>
                    <a:pt x="82555" y="71984"/>
                  </a:cubicBezTo>
                  <a:cubicBezTo>
                    <a:pt x="79305" y="83172"/>
                    <a:pt x="79489" y="95083"/>
                    <a:pt x="83045" y="106178"/>
                  </a:cubicBezTo>
                  <a:cubicBezTo>
                    <a:pt x="69865" y="102255"/>
                    <a:pt x="53375" y="99251"/>
                    <a:pt x="44119" y="109366"/>
                  </a:cubicBezTo>
                  <a:cubicBezTo>
                    <a:pt x="41054" y="113246"/>
                    <a:pt x="38908" y="117807"/>
                    <a:pt x="37988" y="122668"/>
                  </a:cubicBezTo>
                  <a:cubicBezTo>
                    <a:pt x="34433" y="135229"/>
                    <a:pt x="33207" y="148347"/>
                    <a:pt x="34433" y="161349"/>
                  </a:cubicBezTo>
                  <a:cubicBezTo>
                    <a:pt x="34985" y="164365"/>
                    <a:pt x="34801" y="167461"/>
                    <a:pt x="34065" y="170422"/>
                  </a:cubicBezTo>
                  <a:cubicBezTo>
                    <a:pt x="32287" y="173898"/>
                    <a:pt x="29529" y="176779"/>
                    <a:pt x="26157" y="178698"/>
                  </a:cubicBezTo>
                  <a:cubicBezTo>
                    <a:pt x="12916" y="187010"/>
                    <a:pt x="3537" y="200239"/>
                    <a:pt x="43" y="215478"/>
                  </a:cubicBezTo>
                  <a:cubicBezTo>
                    <a:pt x="-2164" y="230804"/>
                    <a:pt x="8686" y="248519"/>
                    <a:pt x="24196" y="248642"/>
                  </a:cubicBezTo>
                  <a:cubicBezTo>
                    <a:pt x="4947" y="260602"/>
                    <a:pt x="-999" y="285926"/>
                    <a:pt x="10954" y="305199"/>
                  </a:cubicBezTo>
                  <a:cubicBezTo>
                    <a:pt x="16839" y="314645"/>
                    <a:pt x="26280" y="321315"/>
                    <a:pt x="37130" y="323675"/>
                  </a:cubicBezTo>
                  <a:cubicBezTo>
                    <a:pt x="32471" y="340103"/>
                    <a:pt x="33881" y="357654"/>
                    <a:pt x="41054" y="373145"/>
                  </a:cubicBezTo>
                  <a:cubicBezTo>
                    <a:pt x="49452" y="387796"/>
                    <a:pt x="69926" y="396501"/>
                    <a:pt x="83964" y="387244"/>
                  </a:cubicBezTo>
                  <a:cubicBezTo>
                    <a:pt x="83964" y="402324"/>
                    <a:pt x="85620" y="420285"/>
                    <a:pt x="99167" y="427458"/>
                  </a:cubicBezTo>
                  <a:cubicBezTo>
                    <a:pt x="112714" y="434630"/>
                    <a:pt x="130430" y="423657"/>
                    <a:pt x="142813" y="413052"/>
                  </a:cubicBezTo>
                  <a:cubicBezTo>
                    <a:pt x="144530" y="437505"/>
                    <a:pt x="165740" y="455938"/>
                    <a:pt x="190199" y="454234"/>
                  </a:cubicBezTo>
                  <a:cubicBezTo>
                    <a:pt x="197065" y="453750"/>
                    <a:pt x="203808" y="451653"/>
                    <a:pt x="209755" y="448116"/>
                  </a:cubicBezTo>
                  <a:cubicBezTo>
                    <a:pt x="212574" y="445646"/>
                    <a:pt x="216252" y="444254"/>
                    <a:pt x="219991" y="444193"/>
                  </a:cubicBezTo>
                  <a:cubicBezTo>
                    <a:pt x="224344" y="444745"/>
                    <a:pt x="227103" y="449158"/>
                    <a:pt x="230474" y="452039"/>
                  </a:cubicBezTo>
                  <a:cubicBezTo>
                    <a:pt x="239914" y="458801"/>
                    <a:pt x="252727" y="458268"/>
                    <a:pt x="261554" y="450752"/>
                  </a:cubicBezTo>
                  <a:cubicBezTo>
                    <a:pt x="269952" y="443206"/>
                    <a:pt x="276450" y="433772"/>
                    <a:pt x="280496" y="423228"/>
                  </a:cubicBezTo>
                  <a:cubicBezTo>
                    <a:pt x="291592" y="434317"/>
                    <a:pt x="309308" y="435114"/>
                    <a:pt x="321322" y="425067"/>
                  </a:cubicBezTo>
                  <a:cubicBezTo>
                    <a:pt x="326104" y="419200"/>
                    <a:pt x="331315" y="413726"/>
                    <a:pt x="336955" y="408699"/>
                  </a:cubicBezTo>
                  <a:cubicBezTo>
                    <a:pt x="341429" y="406389"/>
                    <a:pt x="345966" y="404341"/>
                    <a:pt x="350686" y="402569"/>
                  </a:cubicBezTo>
                  <a:cubicBezTo>
                    <a:pt x="365705" y="394355"/>
                    <a:pt x="369505" y="374861"/>
                    <a:pt x="373367" y="358187"/>
                  </a:cubicBezTo>
                  <a:cubicBezTo>
                    <a:pt x="382931" y="317545"/>
                    <a:pt x="403098" y="280519"/>
                    <a:pt x="418669" y="241715"/>
                  </a:cubicBezTo>
                  <a:cubicBezTo>
                    <a:pt x="434240" y="202911"/>
                    <a:pt x="444661" y="160491"/>
                    <a:pt x="435404" y="119910"/>
                  </a:cubicBezTo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8" name="Forme libre : forme 157">
              <a:extLst>
                <a:ext uri="{FF2B5EF4-FFF2-40B4-BE49-F238E27FC236}">
                  <a16:creationId xmlns:a16="http://schemas.microsoft.com/office/drawing/2014/main" id="{95C73D48-EABB-4E4F-AD29-D13C17900665}"/>
                </a:ext>
              </a:extLst>
            </p:cNvPr>
            <p:cNvSpPr/>
            <p:nvPr/>
          </p:nvSpPr>
          <p:spPr>
            <a:xfrm>
              <a:off x="7035812" y="4990607"/>
              <a:ext cx="106340" cy="199325"/>
            </a:xfrm>
            <a:custGeom>
              <a:avLst/>
              <a:gdLst>
                <a:gd name="connsiteX0" fmla="*/ 11708 w 106340"/>
                <a:gd name="connsiteY0" fmla="*/ 199103 h 199325"/>
                <a:gd name="connsiteX1" fmla="*/ 79690 w 106340"/>
                <a:gd name="connsiteY1" fmla="*/ 2572 h 199325"/>
                <a:gd name="connsiteX2" fmla="*/ 11708 w 106340"/>
                <a:gd name="connsiteY2" fmla="*/ 199103 h 19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340" h="199325">
                  <a:moveTo>
                    <a:pt x="11708" y="199103"/>
                  </a:moveTo>
                  <a:cubicBezTo>
                    <a:pt x="-11403" y="125542"/>
                    <a:pt x="-7051" y="32916"/>
                    <a:pt x="79690" y="2572"/>
                  </a:cubicBezTo>
                  <a:cubicBezTo>
                    <a:pt x="166432" y="-27773"/>
                    <a:pt x="11708" y="199103"/>
                    <a:pt x="11708" y="199103"/>
                  </a:cubicBezTo>
                  <a:close/>
                </a:path>
              </a:pathLst>
            </a:custGeom>
            <a:solidFill>
              <a:srgbClr val="F2B60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9" name="Forme libre : forme 158">
              <a:extLst>
                <a:ext uri="{FF2B5EF4-FFF2-40B4-BE49-F238E27FC236}">
                  <a16:creationId xmlns:a16="http://schemas.microsoft.com/office/drawing/2014/main" id="{F95144EB-9920-4DB4-BB22-0CCDD33E3017}"/>
                </a:ext>
              </a:extLst>
            </p:cNvPr>
            <p:cNvSpPr/>
            <p:nvPr/>
          </p:nvSpPr>
          <p:spPr>
            <a:xfrm>
              <a:off x="7036502" y="4628006"/>
              <a:ext cx="1439135" cy="889335"/>
            </a:xfrm>
            <a:custGeom>
              <a:avLst/>
              <a:gdLst>
                <a:gd name="connsiteX0" fmla="*/ 114617 w 1439135"/>
                <a:gd name="connsiteY0" fmla="*/ 889114 h 889335"/>
                <a:gd name="connsiteX1" fmla="*/ 261126 w 1439135"/>
                <a:gd name="connsiteY1" fmla="*/ 288362 h 889335"/>
                <a:gd name="connsiteX2" fmla="*/ 976267 w 1439135"/>
                <a:gd name="connsiteY2" fmla="*/ 99983 h 889335"/>
                <a:gd name="connsiteX3" fmla="*/ 1417635 w 1439135"/>
                <a:gd name="connsiteY3" fmla="*/ 615956 h 889335"/>
                <a:gd name="connsiteX4" fmla="*/ 1413835 w 1439135"/>
                <a:gd name="connsiteY4" fmla="*/ 447684 h 889335"/>
                <a:gd name="connsiteX5" fmla="*/ 1334143 w 1439135"/>
                <a:gd name="connsiteY5" fmla="*/ 283397 h 889335"/>
                <a:gd name="connsiteX6" fmla="*/ 1198178 w 1439135"/>
                <a:gd name="connsiteY6" fmla="*/ 145162 h 889335"/>
                <a:gd name="connsiteX7" fmla="*/ 1048173 w 1439135"/>
                <a:gd name="connsiteY7" fmla="*/ 66513 h 889335"/>
                <a:gd name="connsiteX8" fmla="*/ 893081 w 1439135"/>
                <a:gd name="connsiteY8" fmla="*/ 20108 h 889335"/>
                <a:gd name="connsiteX9" fmla="*/ 718189 w 1439135"/>
                <a:gd name="connsiteY9" fmla="*/ 20537 h 889335"/>
                <a:gd name="connsiteX10" fmla="*/ 531894 w 1439135"/>
                <a:gd name="connsiteY10" fmla="*/ 57318 h 889335"/>
                <a:gd name="connsiteX11" fmla="*/ 409905 w 1439135"/>
                <a:gd name="connsiteY11" fmla="*/ 116351 h 889335"/>
                <a:gd name="connsiteX12" fmla="*/ 258184 w 1439135"/>
                <a:gd name="connsiteY12" fmla="*/ 193345 h 889335"/>
                <a:gd name="connsiteX13" fmla="*/ 152930 w 1439135"/>
                <a:gd name="connsiteY13" fmla="*/ 313066 h 889335"/>
                <a:gd name="connsiteX14" fmla="*/ 68580 w 1439135"/>
                <a:gd name="connsiteY14" fmla="*/ 425676 h 889335"/>
                <a:gd name="connsiteX15" fmla="*/ 32902 w 1439135"/>
                <a:gd name="connsiteY15" fmla="*/ 563666 h 889335"/>
                <a:gd name="connsiteX16" fmla="*/ 17638 w 1439135"/>
                <a:gd name="connsiteY16" fmla="*/ 696934 h 889335"/>
                <a:gd name="connsiteX17" fmla="*/ 114617 w 1439135"/>
                <a:gd name="connsiteY17" fmla="*/ 889114 h 88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39135" h="889335">
                  <a:moveTo>
                    <a:pt x="114617" y="889114"/>
                  </a:moveTo>
                  <a:cubicBezTo>
                    <a:pt x="79062" y="749960"/>
                    <a:pt x="125038" y="491637"/>
                    <a:pt x="261126" y="288362"/>
                  </a:cubicBezTo>
                  <a:cubicBezTo>
                    <a:pt x="356327" y="326123"/>
                    <a:pt x="760609" y="267765"/>
                    <a:pt x="976267" y="99983"/>
                  </a:cubicBezTo>
                  <a:cubicBezTo>
                    <a:pt x="1093290" y="141178"/>
                    <a:pt x="1373315" y="362598"/>
                    <a:pt x="1417635" y="615956"/>
                  </a:cubicBezTo>
                  <a:cubicBezTo>
                    <a:pt x="1462017" y="547605"/>
                    <a:pt x="1424869" y="483729"/>
                    <a:pt x="1413835" y="447684"/>
                  </a:cubicBezTo>
                  <a:cubicBezTo>
                    <a:pt x="1398694" y="381479"/>
                    <a:pt x="1392195" y="296944"/>
                    <a:pt x="1334143" y="283397"/>
                  </a:cubicBezTo>
                  <a:cubicBezTo>
                    <a:pt x="1301899" y="228655"/>
                    <a:pt x="1246850" y="148166"/>
                    <a:pt x="1198178" y="145162"/>
                  </a:cubicBezTo>
                  <a:cubicBezTo>
                    <a:pt x="1146746" y="80673"/>
                    <a:pt x="1099482" y="66084"/>
                    <a:pt x="1048173" y="66513"/>
                  </a:cubicBezTo>
                  <a:cubicBezTo>
                    <a:pt x="1014519" y="20598"/>
                    <a:pt x="954137" y="3311"/>
                    <a:pt x="893081" y="20108"/>
                  </a:cubicBezTo>
                  <a:cubicBezTo>
                    <a:pt x="853541" y="-4413"/>
                    <a:pt x="776241" y="-9623"/>
                    <a:pt x="718189" y="20537"/>
                  </a:cubicBezTo>
                  <a:cubicBezTo>
                    <a:pt x="670987" y="11587"/>
                    <a:pt x="626237" y="1779"/>
                    <a:pt x="531894" y="57318"/>
                  </a:cubicBezTo>
                  <a:cubicBezTo>
                    <a:pt x="466915" y="69578"/>
                    <a:pt x="448770" y="76444"/>
                    <a:pt x="409905" y="116351"/>
                  </a:cubicBezTo>
                  <a:cubicBezTo>
                    <a:pt x="337753" y="121561"/>
                    <a:pt x="277249" y="140871"/>
                    <a:pt x="258184" y="193345"/>
                  </a:cubicBezTo>
                  <a:cubicBezTo>
                    <a:pt x="189036" y="211735"/>
                    <a:pt x="151581" y="245451"/>
                    <a:pt x="152930" y="313066"/>
                  </a:cubicBezTo>
                  <a:cubicBezTo>
                    <a:pt x="98249" y="345556"/>
                    <a:pt x="68886" y="377617"/>
                    <a:pt x="68580" y="425676"/>
                  </a:cubicBezTo>
                  <a:cubicBezTo>
                    <a:pt x="21684" y="467423"/>
                    <a:pt x="19048" y="513153"/>
                    <a:pt x="32902" y="563666"/>
                  </a:cubicBezTo>
                  <a:cubicBezTo>
                    <a:pt x="-752" y="616446"/>
                    <a:pt x="-13748" y="633549"/>
                    <a:pt x="17638" y="696934"/>
                  </a:cubicBezTo>
                  <a:cubicBezTo>
                    <a:pt x="-4063" y="750144"/>
                    <a:pt x="43446" y="851475"/>
                    <a:pt x="114617" y="889114"/>
                  </a:cubicBezTo>
                  <a:close/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0" name="Forme libre : forme 159">
              <a:extLst>
                <a:ext uri="{FF2B5EF4-FFF2-40B4-BE49-F238E27FC236}">
                  <a16:creationId xmlns:a16="http://schemas.microsoft.com/office/drawing/2014/main" id="{47DBB45F-1C33-4E93-8C4D-A8B074F065E3}"/>
                </a:ext>
              </a:extLst>
            </p:cNvPr>
            <p:cNvSpPr/>
            <p:nvPr/>
          </p:nvSpPr>
          <p:spPr>
            <a:xfrm rot="-771601">
              <a:off x="7108389" y="4712166"/>
              <a:ext cx="1350466" cy="1150133"/>
            </a:xfrm>
            <a:custGeom>
              <a:avLst/>
              <a:gdLst>
                <a:gd name="connsiteX0" fmla="*/ 1350224 w 1350466"/>
                <a:gd name="connsiteY0" fmla="*/ 574845 h 1150133"/>
                <a:gd name="connsiteX1" fmla="*/ 674991 w 1350466"/>
                <a:gd name="connsiteY1" fmla="*/ 1149912 h 1150133"/>
                <a:gd name="connsiteX2" fmla="*/ -243 w 1350466"/>
                <a:gd name="connsiteY2" fmla="*/ 574845 h 1150133"/>
                <a:gd name="connsiteX3" fmla="*/ 674991 w 1350466"/>
                <a:gd name="connsiteY3" fmla="*/ -222 h 1150133"/>
                <a:gd name="connsiteX4" fmla="*/ 1350224 w 1350466"/>
                <a:gd name="connsiteY4" fmla="*/ 574845 h 1150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0466" h="1150133">
                  <a:moveTo>
                    <a:pt x="1350224" y="574845"/>
                  </a:moveTo>
                  <a:cubicBezTo>
                    <a:pt x="1350224" y="892446"/>
                    <a:pt x="1047912" y="1149912"/>
                    <a:pt x="674991" y="1149912"/>
                  </a:cubicBezTo>
                  <a:cubicBezTo>
                    <a:pt x="302070" y="1149912"/>
                    <a:pt x="-243" y="892446"/>
                    <a:pt x="-243" y="574845"/>
                  </a:cubicBezTo>
                  <a:cubicBezTo>
                    <a:pt x="-243" y="257245"/>
                    <a:pt x="302069" y="-222"/>
                    <a:pt x="674991" y="-222"/>
                  </a:cubicBezTo>
                  <a:cubicBezTo>
                    <a:pt x="1047911" y="-222"/>
                    <a:pt x="1350224" y="257245"/>
                    <a:pt x="1350224" y="574845"/>
                  </a:cubicBezTo>
                  <a:close/>
                </a:path>
              </a:pathLst>
            </a:custGeom>
            <a:solidFill>
              <a:srgbClr val="592F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1" name="Forme libre : forme 160">
              <a:extLst>
                <a:ext uri="{FF2B5EF4-FFF2-40B4-BE49-F238E27FC236}">
                  <a16:creationId xmlns:a16="http://schemas.microsoft.com/office/drawing/2014/main" id="{CEB408DD-E9D2-4B45-8984-8F8CA7F3B014}"/>
                </a:ext>
              </a:extLst>
            </p:cNvPr>
            <p:cNvSpPr/>
            <p:nvPr/>
          </p:nvSpPr>
          <p:spPr>
            <a:xfrm>
              <a:off x="7037182" y="5513430"/>
              <a:ext cx="245363" cy="211634"/>
            </a:xfrm>
            <a:custGeom>
              <a:avLst/>
              <a:gdLst>
                <a:gd name="connsiteX0" fmla="*/ 113937 w 245363"/>
                <a:gd name="connsiteY0" fmla="*/ 3690 h 211634"/>
                <a:gd name="connsiteX1" fmla="*/ 37616 w 245363"/>
                <a:gd name="connsiteY1" fmla="*/ 173923 h 211634"/>
                <a:gd name="connsiteX2" fmla="*/ 245121 w 245363"/>
                <a:gd name="connsiteY2" fmla="*/ 187839 h 211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363" h="211634">
                  <a:moveTo>
                    <a:pt x="113937" y="3690"/>
                  </a:moveTo>
                  <a:cubicBezTo>
                    <a:pt x="37678" y="-23650"/>
                    <a:pt x="-52926" y="98646"/>
                    <a:pt x="37616" y="173923"/>
                  </a:cubicBezTo>
                  <a:cubicBezTo>
                    <a:pt x="128158" y="249201"/>
                    <a:pt x="245121" y="187839"/>
                    <a:pt x="245121" y="187839"/>
                  </a:cubicBezTo>
                  <a:close/>
                </a:path>
              </a:pathLst>
            </a:custGeom>
            <a:solidFill>
              <a:srgbClr val="592F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2" name="Forme libre : forme 161">
              <a:extLst>
                <a:ext uri="{FF2B5EF4-FFF2-40B4-BE49-F238E27FC236}">
                  <a16:creationId xmlns:a16="http://schemas.microsoft.com/office/drawing/2014/main" id="{EC01B692-2C6C-4D83-81DE-469ACE961E49}"/>
                </a:ext>
              </a:extLst>
            </p:cNvPr>
            <p:cNvSpPr/>
            <p:nvPr/>
          </p:nvSpPr>
          <p:spPr>
            <a:xfrm>
              <a:off x="8342250" y="5223841"/>
              <a:ext cx="217220" cy="242106"/>
            </a:xfrm>
            <a:custGeom>
              <a:avLst/>
              <a:gdLst>
                <a:gd name="connsiteX0" fmla="*/ 112133 w 217220"/>
                <a:gd name="connsiteY0" fmla="*/ 20366 h 242106"/>
                <a:gd name="connsiteX1" fmla="*/ 210215 w 217220"/>
                <a:gd name="connsiteY1" fmla="*/ 137329 h 242106"/>
                <a:gd name="connsiteX2" fmla="*/ 13193 w 217220"/>
                <a:gd name="connsiteY2" fmla="*/ 238415 h 242106"/>
                <a:gd name="connsiteX3" fmla="*/ 112133 w 217220"/>
                <a:gd name="connsiteY3" fmla="*/ 20366 h 24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220" h="242106">
                  <a:moveTo>
                    <a:pt x="112133" y="20366"/>
                  </a:moveTo>
                  <a:cubicBezTo>
                    <a:pt x="157741" y="-42590"/>
                    <a:pt x="241295" y="51017"/>
                    <a:pt x="210215" y="137329"/>
                  </a:cubicBezTo>
                  <a:cubicBezTo>
                    <a:pt x="179135" y="223641"/>
                    <a:pt x="72900" y="252698"/>
                    <a:pt x="13193" y="238415"/>
                  </a:cubicBezTo>
                  <a:cubicBezTo>
                    <a:pt x="-46514" y="224131"/>
                    <a:pt x="112133" y="20366"/>
                    <a:pt x="112133" y="20366"/>
                  </a:cubicBezTo>
                  <a:close/>
                </a:path>
              </a:pathLst>
            </a:custGeom>
            <a:solidFill>
              <a:srgbClr val="592F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3" name="Forme libre : forme 162">
              <a:extLst>
                <a:ext uri="{FF2B5EF4-FFF2-40B4-BE49-F238E27FC236}">
                  <a16:creationId xmlns:a16="http://schemas.microsoft.com/office/drawing/2014/main" id="{F1B9183B-A35B-4F57-99BB-2D4FFAC4B60D}"/>
                </a:ext>
              </a:extLst>
            </p:cNvPr>
            <p:cNvSpPr/>
            <p:nvPr/>
          </p:nvSpPr>
          <p:spPr>
            <a:xfrm>
              <a:off x="7675950" y="4853538"/>
              <a:ext cx="175184" cy="396112"/>
            </a:xfrm>
            <a:custGeom>
              <a:avLst/>
              <a:gdLst>
                <a:gd name="connsiteX0" fmla="*/ 398 w 175184"/>
                <a:gd name="connsiteY0" fmla="*/ 13483 h 396112"/>
                <a:gd name="connsiteX1" fmla="*/ 67032 w 175184"/>
                <a:gd name="connsiteY1" fmla="*/ 274381 h 396112"/>
                <a:gd name="connsiteX2" fmla="*/ 76534 w 175184"/>
                <a:gd name="connsiteY2" fmla="*/ 313614 h 396112"/>
                <a:gd name="connsiteX3" fmla="*/ 82664 w 175184"/>
                <a:gd name="connsiteY3" fmla="*/ 339667 h 396112"/>
                <a:gd name="connsiteX4" fmla="*/ 99461 w 175184"/>
                <a:gd name="connsiteY4" fmla="*/ 317292 h 396112"/>
                <a:gd name="connsiteX5" fmla="*/ 113989 w 175184"/>
                <a:gd name="connsiteY5" fmla="*/ 303438 h 396112"/>
                <a:gd name="connsiteX6" fmla="*/ 130295 w 175184"/>
                <a:gd name="connsiteY6" fmla="*/ 297675 h 396112"/>
                <a:gd name="connsiteX7" fmla="*/ 146234 w 175184"/>
                <a:gd name="connsiteY7" fmla="*/ 303009 h 396112"/>
                <a:gd name="connsiteX8" fmla="*/ 156716 w 175184"/>
                <a:gd name="connsiteY8" fmla="*/ 314717 h 396112"/>
                <a:gd name="connsiteX9" fmla="*/ 157574 w 175184"/>
                <a:gd name="connsiteY9" fmla="*/ 332801 h 396112"/>
                <a:gd name="connsiteX10" fmla="*/ 150892 w 175184"/>
                <a:gd name="connsiteY10" fmla="*/ 353889 h 396112"/>
                <a:gd name="connsiteX11" fmla="*/ 139981 w 175184"/>
                <a:gd name="connsiteY11" fmla="*/ 374608 h 396112"/>
                <a:gd name="connsiteX12" fmla="*/ 124287 w 175184"/>
                <a:gd name="connsiteY12" fmla="*/ 394102 h 396112"/>
                <a:gd name="connsiteX13" fmla="*/ 125636 w 175184"/>
                <a:gd name="connsiteY13" fmla="*/ 395757 h 396112"/>
                <a:gd name="connsiteX14" fmla="*/ 147337 w 175184"/>
                <a:gd name="connsiteY14" fmla="*/ 379206 h 396112"/>
                <a:gd name="connsiteX15" fmla="*/ 162907 w 175184"/>
                <a:gd name="connsiteY15" fmla="*/ 358486 h 396112"/>
                <a:gd name="connsiteX16" fmla="*/ 173268 w 175184"/>
                <a:gd name="connsiteY16" fmla="*/ 334334 h 396112"/>
                <a:gd name="connsiteX17" fmla="*/ 172287 w 175184"/>
                <a:gd name="connsiteY17" fmla="*/ 307177 h 396112"/>
                <a:gd name="connsiteX18" fmla="*/ 153896 w 175184"/>
                <a:gd name="connsiteY18" fmla="*/ 286825 h 396112"/>
                <a:gd name="connsiteX19" fmla="*/ 127843 w 175184"/>
                <a:gd name="connsiteY19" fmla="*/ 279592 h 396112"/>
                <a:gd name="connsiteX20" fmla="*/ 102526 w 175184"/>
                <a:gd name="connsiteY20" fmla="*/ 289032 h 396112"/>
                <a:gd name="connsiteX21" fmla="*/ 83767 w 175184"/>
                <a:gd name="connsiteY21" fmla="*/ 307790 h 396112"/>
                <a:gd name="connsiteX22" fmla="*/ 92901 w 175184"/>
                <a:gd name="connsiteY22" fmla="*/ 309323 h 396112"/>
                <a:gd name="connsiteX23" fmla="*/ 78864 w 175184"/>
                <a:gd name="connsiteY23" fmla="*/ 249799 h 396112"/>
                <a:gd name="connsiteX24" fmla="*/ 48213 w 175184"/>
                <a:gd name="connsiteY24" fmla="*/ 113526 h 396112"/>
                <a:gd name="connsiteX25" fmla="*/ 32029 w 175184"/>
                <a:gd name="connsiteY25" fmla="*/ 42908 h 396112"/>
                <a:gd name="connsiteX26" fmla="*/ 17317 w 175184"/>
                <a:gd name="connsiteY26" fmla="*/ 2694 h 396112"/>
                <a:gd name="connsiteX27" fmla="*/ 2237 w 175184"/>
                <a:gd name="connsiteY27" fmla="*/ 3062 h 396112"/>
                <a:gd name="connsiteX28" fmla="*/ 398 w 175184"/>
                <a:gd name="connsiteY28" fmla="*/ 13483 h 396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75184" h="396112">
                  <a:moveTo>
                    <a:pt x="398" y="13483"/>
                  </a:moveTo>
                  <a:cubicBezTo>
                    <a:pt x="23937" y="99979"/>
                    <a:pt x="44657" y="187333"/>
                    <a:pt x="67032" y="274381"/>
                  </a:cubicBezTo>
                  <a:cubicBezTo>
                    <a:pt x="70404" y="287070"/>
                    <a:pt x="73836" y="300250"/>
                    <a:pt x="76534" y="313614"/>
                  </a:cubicBezTo>
                  <a:lnTo>
                    <a:pt x="82664" y="339667"/>
                  </a:lnTo>
                  <a:lnTo>
                    <a:pt x="99461" y="317292"/>
                  </a:lnTo>
                  <a:cubicBezTo>
                    <a:pt x="103445" y="311860"/>
                    <a:pt x="108349" y="307177"/>
                    <a:pt x="113989" y="303438"/>
                  </a:cubicBezTo>
                  <a:cubicBezTo>
                    <a:pt x="118771" y="299993"/>
                    <a:pt x="124410" y="297994"/>
                    <a:pt x="130295" y="297675"/>
                  </a:cubicBezTo>
                  <a:cubicBezTo>
                    <a:pt x="136057" y="297737"/>
                    <a:pt x="141636" y="299600"/>
                    <a:pt x="146234" y="303009"/>
                  </a:cubicBezTo>
                  <a:cubicBezTo>
                    <a:pt x="150954" y="305596"/>
                    <a:pt x="154693" y="309727"/>
                    <a:pt x="156716" y="314717"/>
                  </a:cubicBezTo>
                  <a:cubicBezTo>
                    <a:pt x="158555" y="320571"/>
                    <a:pt x="158861" y="326800"/>
                    <a:pt x="157574" y="332801"/>
                  </a:cubicBezTo>
                  <a:cubicBezTo>
                    <a:pt x="156164" y="340059"/>
                    <a:pt x="153896" y="347133"/>
                    <a:pt x="150892" y="353889"/>
                  </a:cubicBezTo>
                  <a:cubicBezTo>
                    <a:pt x="147705" y="361018"/>
                    <a:pt x="144027" y="367939"/>
                    <a:pt x="139981" y="374608"/>
                  </a:cubicBezTo>
                  <a:cubicBezTo>
                    <a:pt x="135873" y="381946"/>
                    <a:pt x="130601" y="388542"/>
                    <a:pt x="124287" y="394102"/>
                  </a:cubicBezTo>
                  <a:cubicBezTo>
                    <a:pt x="123184" y="395022"/>
                    <a:pt x="124287" y="396309"/>
                    <a:pt x="125636" y="395757"/>
                  </a:cubicBezTo>
                  <a:cubicBezTo>
                    <a:pt x="133851" y="391662"/>
                    <a:pt x="141206" y="386047"/>
                    <a:pt x="147337" y="379206"/>
                  </a:cubicBezTo>
                  <a:cubicBezTo>
                    <a:pt x="153283" y="372886"/>
                    <a:pt x="158494" y="365940"/>
                    <a:pt x="162907" y="358486"/>
                  </a:cubicBezTo>
                  <a:cubicBezTo>
                    <a:pt x="167566" y="351008"/>
                    <a:pt x="171060" y="342860"/>
                    <a:pt x="173268" y="334334"/>
                  </a:cubicBezTo>
                  <a:cubicBezTo>
                    <a:pt x="175780" y="325402"/>
                    <a:pt x="175474" y="315900"/>
                    <a:pt x="172287" y="307177"/>
                  </a:cubicBezTo>
                  <a:cubicBezTo>
                    <a:pt x="168609" y="298527"/>
                    <a:pt x="162110" y="291361"/>
                    <a:pt x="153896" y="286825"/>
                  </a:cubicBezTo>
                  <a:cubicBezTo>
                    <a:pt x="146172" y="281749"/>
                    <a:pt x="137100" y="279224"/>
                    <a:pt x="127843" y="279592"/>
                  </a:cubicBezTo>
                  <a:cubicBezTo>
                    <a:pt x="118709" y="280339"/>
                    <a:pt x="109943" y="283607"/>
                    <a:pt x="102526" y="289032"/>
                  </a:cubicBezTo>
                  <a:cubicBezTo>
                    <a:pt x="95231" y="294163"/>
                    <a:pt x="88917" y="300507"/>
                    <a:pt x="83767" y="307790"/>
                  </a:cubicBezTo>
                  <a:lnTo>
                    <a:pt x="92901" y="309323"/>
                  </a:lnTo>
                  <a:lnTo>
                    <a:pt x="78864" y="249799"/>
                  </a:lnTo>
                  <a:cubicBezTo>
                    <a:pt x="68320" y="204498"/>
                    <a:pt x="58511" y="158951"/>
                    <a:pt x="48213" y="113526"/>
                  </a:cubicBezTo>
                  <a:lnTo>
                    <a:pt x="32029" y="42908"/>
                  </a:lnTo>
                  <a:cubicBezTo>
                    <a:pt x="28780" y="28441"/>
                    <a:pt x="26819" y="13912"/>
                    <a:pt x="17317" y="2694"/>
                  </a:cubicBezTo>
                  <a:cubicBezTo>
                    <a:pt x="13026" y="-1334"/>
                    <a:pt x="6344" y="-1168"/>
                    <a:pt x="2237" y="3062"/>
                  </a:cubicBezTo>
                  <a:cubicBezTo>
                    <a:pt x="-215" y="5961"/>
                    <a:pt x="-889" y="9928"/>
                    <a:pt x="398" y="13483"/>
                  </a:cubicBezTo>
                  <a:close/>
                </a:path>
              </a:pathLst>
            </a:custGeom>
            <a:solidFill>
              <a:srgbClr val="44221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4" name="Forme libre : forme 163">
              <a:extLst>
                <a:ext uri="{FF2B5EF4-FFF2-40B4-BE49-F238E27FC236}">
                  <a16:creationId xmlns:a16="http://schemas.microsoft.com/office/drawing/2014/main" id="{F9B4B25A-AF13-4B91-BC41-BD631317F2BA}"/>
                </a:ext>
              </a:extLst>
            </p:cNvPr>
            <p:cNvSpPr/>
            <p:nvPr/>
          </p:nvSpPr>
          <p:spPr>
            <a:xfrm>
              <a:off x="7189701" y="4628313"/>
              <a:ext cx="895277" cy="313288"/>
            </a:xfrm>
            <a:custGeom>
              <a:avLst/>
              <a:gdLst>
                <a:gd name="connsiteX0" fmla="*/ 895035 w 895277"/>
                <a:gd name="connsiteY0" fmla="*/ 66513 h 313288"/>
                <a:gd name="connsiteX1" fmla="*/ 739944 w 895277"/>
                <a:gd name="connsiteY1" fmla="*/ 20108 h 313288"/>
                <a:gd name="connsiteX2" fmla="*/ 565051 w 895277"/>
                <a:gd name="connsiteY2" fmla="*/ 20537 h 313288"/>
                <a:gd name="connsiteX3" fmla="*/ 378757 w 895277"/>
                <a:gd name="connsiteY3" fmla="*/ 57318 h 313288"/>
                <a:gd name="connsiteX4" fmla="*/ 256767 w 895277"/>
                <a:gd name="connsiteY4" fmla="*/ 116351 h 313288"/>
                <a:gd name="connsiteX5" fmla="*/ 105047 w 895277"/>
                <a:gd name="connsiteY5" fmla="*/ 193345 h 313288"/>
                <a:gd name="connsiteX6" fmla="*/ -207 w 895277"/>
                <a:gd name="connsiteY6" fmla="*/ 313066 h 313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5277" h="313288">
                  <a:moveTo>
                    <a:pt x="895035" y="66513"/>
                  </a:moveTo>
                  <a:cubicBezTo>
                    <a:pt x="861381" y="20598"/>
                    <a:pt x="800999" y="3311"/>
                    <a:pt x="739944" y="20108"/>
                  </a:cubicBezTo>
                  <a:cubicBezTo>
                    <a:pt x="700404" y="-4413"/>
                    <a:pt x="623103" y="-9623"/>
                    <a:pt x="565051" y="20537"/>
                  </a:cubicBezTo>
                  <a:cubicBezTo>
                    <a:pt x="517849" y="11587"/>
                    <a:pt x="473099" y="1779"/>
                    <a:pt x="378757" y="57318"/>
                  </a:cubicBezTo>
                  <a:cubicBezTo>
                    <a:pt x="313777" y="69578"/>
                    <a:pt x="295632" y="76444"/>
                    <a:pt x="256767" y="116351"/>
                  </a:cubicBezTo>
                  <a:cubicBezTo>
                    <a:pt x="184615" y="121561"/>
                    <a:pt x="124111" y="140871"/>
                    <a:pt x="105047" y="193345"/>
                  </a:cubicBezTo>
                  <a:cubicBezTo>
                    <a:pt x="35899" y="211735"/>
                    <a:pt x="-1556" y="245451"/>
                    <a:pt x="-207" y="313066"/>
                  </a:cubicBezTo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5" name="Forme libre : forme 164">
              <a:extLst>
                <a:ext uri="{FF2B5EF4-FFF2-40B4-BE49-F238E27FC236}">
                  <a16:creationId xmlns:a16="http://schemas.microsoft.com/office/drawing/2014/main" id="{3D2501D9-7CCD-4C25-BE69-4E71200E7F6A}"/>
                </a:ext>
              </a:extLst>
            </p:cNvPr>
            <p:cNvSpPr/>
            <p:nvPr/>
          </p:nvSpPr>
          <p:spPr>
            <a:xfrm>
              <a:off x="7108955" y="5576221"/>
              <a:ext cx="52257" cy="99764"/>
            </a:xfrm>
            <a:custGeom>
              <a:avLst/>
              <a:gdLst>
                <a:gd name="connsiteX0" fmla="*/ 51788 w 52257"/>
                <a:gd name="connsiteY0" fmla="*/ 62214 h 99764"/>
                <a:gd name="connsiteX1" fmla="*/ 17030 w 52257"/>
                <a:gd name="connsiteY1" fmla="*/ 30705 h 99764"/>
                <a:gd name="connsiteX2" fmla="*/ 13536 w 52257"/>
                <a:gd name="connsiteY2" fmla="*/ 29847 h 99764"/>
                <a:gd name="connsiteX3" fmla="*/ 24509 w 52257"/>
                <a:gd name="connsiteY3" fmla="*/ 15748 h 99764"/>
                <a:gd name="connsiteX4" fmla="*/ 26777 w 52257"/>
                <a:gd name="connsiteY4" fmla="*/ 12989 h 99764"/>
                <a:gd name="connsiteX5" fmla="*/ 29229 w 52257"/>
                <a:gd name="connsiteY5" fmla="*/ 7595 h 99764"/>
                <a:gd name="connsiteX6" fmla="*/ 27880 w 52257"/>
                <a:gd name="connsiteY6" fmla="*/ 1465 h 99764"/>
                <a:gd name="connsiteX7" fmla="*/ 18011 w 52257"/>
                <a:gd name="connsiteY7" fmla="*/ 1097 h 99764"/>
                <a:gd name="connsiteX8" fmla="*/ 1583 w 52257"/>
                <a:gd name="connsiteY8" fmla="*/ 26169 h 99764"/>
                <a:gd name="connsiteX9" fmla="*/ 356 w 52257"/>
                <a:gd name="connsiteY9" fmla="*/ 52590 h 99764"/>
                <a:gd name="connsiteX10" fmla="*/ 19298 w 52257"/>
                <a:gd name="connsiteY10" fmla="*/ 99056 h 99764"/>
                <a:gd name="connsiteX11" fmla="*/ 20709 w 52257"/>
                <a:gd name="connsiteY11" fmla="*/ 99424 h 99764"/>
                <a:gd name="connsiteX12" fmla="*/ 20709 w 52257"/>
                <a:gd name="connsiteY12" fmla="*/ 98014 h 99764"/>
                <a:gd name="connsiteX13" fmla="*/ 9306 w 52257"/>
                <a:gd name="connsiteY13" fmla="*/ 52222 h 99764"/>
                <a:gd name="connsiteX14" fmla="*/ 10164 w 52257"/>
                <a:gd name="connsiteY14" fmla="*/ 45172 h 99764"/>
                <a:gd name="connsiteX15" fmla="*/ 51421 w 52257"/>
                <a:gd name="connsiteY15" fmla="*/ 64176 h 99764"/>
                <a:gd name="connsiteX16" fmla="*/ 51788 w 52257"/>
                <a:gd name="connsiteY16" fmla="*/ 62214 h 99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257" h="99764">
                  <a:moveTo>
                    <a:pt x="51788" y="62214"/>
                  </a:moveTo>
                  <a:cubicBezTo>
                    <a:pt x="37505" y="55165"/>
                    <a:pt x="25428" y="44247"/>
                    <a:pt x="17030" y="30705"/>
                  </a:cubicBezTo>
                  <a:cubicBezTo>
                    <a:pt x="17030" y="29663"/>
                    <a:pt x="15253" y="29602"/>
                    <a:pt x="13536" y="29847"/>
                  </a:cubicBezTo>
                  <a:cubicBezTo>
                    <a:pt x="15436" y="23993"/>
                    <a:pt x="19298" y="18997"/>
                    <a:pt x="24509" y="15748"/>
                  </a:cubicBezTo>
                  <a:cubicBezTo>
                    <a:pt x="25612" y="15748"/>
                    <a:pt x="25919" y="14338"/>
                    <a:pt x="26777" y="12989"/>
                  </a:cubicBezTo>
                  <a:cubicBezTo>
                    <a:pt x="27819" y="11316"/>
                    <a:pt x="28677" y="9495"/>
                    <a:pt x="29229" y="7595"/>
                  </a:cubicBezTo>
                  <a:cubicBezTo>
                    <a:pt x="30148" y="5474"/>
                    <a:pt x="29597" y="3009"/>
                    <a:pt x="27880" y="1465"/>
                  </a:cubicBezTo>
                  <a:cubicBezTo>
                    <a:pt x="24938" y="-644"/>
                    <a:pt x="21076" y="-785"/>
                    <a:pt x="18011" y="1097"/>
                  </a:cubicBezTo>
                  <a:cubicBezTo>
                    <a:pt x="9367" y="6878"/>
                    <a:pt x="3421" y="15926"/>
                    <a:pt x="1583" y="26169"/>
                  </a:cubicBezTo>
                  <a:cubicBezTo>
                    <a:pt x="-318" y="34843"/>
                    <a:pt x="-747" y="43775"/>
                    <a:pt x="356" y="52590"/>
                  </a:cubicBezTo>
                  <a:cubicBezTo>
                    <a:pt x="2318" y="69515"/>
                    <a:pt x="8877" y="85576"/>
                    <a:pt x="19298" y="99056"/>
                  </a:cubicBezTo>
                  <a:cubicBezTo>
                    <a:pt x="19605" y="99516"/>
                    <a:pt x="20218" y="99675"/>
                    <a:pt x="20709" y="99424"/>
                  </a:cubicBezTo>
                  <a:cubicBezTo>
                    <a:pt x="21076" y="99025"/>
                    <a:pt x="21076" y="98413"/>
                    <a:pt x="20709" y="98014"/>
                  </a:cubicBezTo>
                  <a:cubicBezTo>
                    <a:pt x="12678" y="84129"/>
                    <a:pt x="8693" y="68258"/>
                    <a:pt x="9306" y="52222"/>
                  </a:cubicBezTo>
                  <a:cubicBezTo>
                    <a:pt x="9306" y="49831"/>
                    <a:pt x="9797" y="47563"/>
                    <a:pt x="10164" y="45172"/>
                  </a:cubicBezTo>
                  <a:cubicBezTo>
                    <a:pt x="22057" y="54925"/>
                    <a:pt x="36279" y="61472"/>
                    <a:pt x="51421" y="64176"/>
                  </a:cubicBezTo>
                  <a:cubicBezTo>
                    <a:pt x="51421" y="64176"/>
                    <a:pt x="52462" y="62643"/>
                    <a:pt x="51788" y="62214"/>
                  </a:cubicBezTo>
                  <a:close/>
                </a:path>
              </a:pathLst>
            </a:custGeom>
            <a:solidFill>
              <a:srgbClr val="44221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6" name="Forme libre : forme 165">
              <a:extLst>
                <a:ext uri="{FF2B5EF4-FFF2-40B4-BE49-F238E27FC236}">
                  <a16:creationId xmlns:a16="http://schemas.microsoft.com/office/drawing/2014/main" id="{443F7378-CA3A-4009-BFD8-438059124417}"/>
                </a:ext>
              </a:extLst>
            </p:cNvPr>
            <p:cNvSpPr/>
            <p:nvPr/>
          </p:nvSpPr>
          <p:spPr>
            <a:xfrm>
              <a:off x="7323802" y="5280045"/>
              <a:ext cx="648363" cy="404091"/>
            </a:xfrm>
            <a:custGeom>
              <a:avLst/>
              <a:gdLst>
                <a:gd name="connsiteX0" fmla="*/ 598486 w 648363"/>
                <a:gd name="connsiteY0" fmla="*/ 7931 h 404091"/>
                <a:gd name="connsiteX1" fmla="*/ 469754 w 648363"/>
                <a:gd name="connsiteY1" fmla="*/ 112818 h 404091"/>
                <a:gd name="connsiteX2" fmla="*/ 283030 w 648363"/>
                <a:gd name="connsiteY2" fmla="*/ 140158 h 404091"/>
                <a:gd name="connsiteX3" fmla="*/ 257529 w 648363"/>
                <a:gd name="connsiteY3" fmla="*/ 100435 h 404091"/>
                <a:gd name="connsiteX4" fmla="*/ 226878 w 648363"/>
                <a:gd name="connsiteY4" fmla="*/ 148740 h 404091"/>
                <a:gd name="connsiteX5" fmla="*/ 49718 w 648363"/>
                <a:gd name="connsiteY5" fmla="*/ 102764 h 404091"/>
                <a:gd name="connsiteX6" fmla="*/ -242 w 648363"/>
                <a:gd name="connsiteY6" fmla="*/ 111408 h 404091"/>
                <a:gd name="connsiteX7" fmla="*/ 359963 w 648363"/>
                <a:gd name="connsiteY7" fmla="*/ 403692 h 404091"/>
                <a:gd name="connsiteX8" fmla="*/ 645872 w 648363"/>
                <a:gd name="connsiteY8" fmla="*/ -222 h 404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8363" h="404091">
                  <a:moveTo>
                    <a:pt x="598486" y="7931"/>
                  </a:moveTo>
                  <a:cubicBezTo>
                    <a:pt x="578993" y="64512"/>
                    <a:pt x="529093" y="105155"/>
                    <a:pt x="469754" y="112818"/>
                  </a:cubicBezTo>
                  <a:cubicBezTo>
                    <a:pt x="394905" y="121890"/>
                    <a:pt x="283030" y="140158"/>
                    <a:pt x="283030" y="140158"/>
                  </a:cubicBezTo>
                  <a:lnTo>
                    <a:pt x="257529" y="100435"/>
                  </a:lnTo>
                  <a:lnTo>
                    <a:pt x="226878" y="148740"/>
                  </a:lnTo>
                  <a:cubicBezTo>
                    <a:pt x="226878" y="148740"/>
                    <a:pt x="121440" y="171238"/>
                    <a:pt x="49718" y="102764"/>
                  </a:cubicBezTo>
                  <a:lnTo>
                    <a:pt x="-242" y="111408"/>
                  </a:lnTo>
                  <a:cubicBezTo>
                    <a:pt x="28385" y="187421"/>
                    <a:pt x="130267" y="411048"/>
                    <a:pt x="359963" y="403692"/>
                  </a:cubicBezTo>
                  <a:cubicBezTo>
                    <a:pt x="589659" y="396336"/>
                    <a:pt x="662424" y="170747"/>
                    <a:pt x="645872" y="-222"/>
                  </a:cubicBezTo>
                  <a:close/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7" name="Forme libre : forme 166">
              <a:extLst>
                <a:ext uri="{FF2B5EF4-FFF2-40B4-BE49-F238E27FC236}">
                  <a16:creationId xmlns:a16="http://schemas.microsoft.com/office/drawing/2014/main" id="{B1997E1A-A18A-4363-B149-CB8121A2C42B}"/>
                </a:ext>
              </a:extLst>
            </p:cNvPr>
            <p:cNvSpPr/>
            <p:nvPr/>
          </p:nvSpPr>
          <p:spPr>
            <a:xfrm>
              <a:off x="7373272" y="5288198"/>
              <a:ext cx="549014" cy="144346"/>
            </a:xfrm>
            <a:custGeom>
              <a:avLst/>
              <a:gdLst>
                <a:gd name="connsiteX0" fmla="*/ 177163 w 549014"/>
                <a:gd name="connsiteY0" fmla="*/ 140587 h 144346"/>
                <a:gd name="connsiteX1" fmla="*/ 207814 w 549014"/>
                <a:gd name="connsiteY1" fmla="*/ 92281 h 144346"/>
                <a:gd name="connsiteX2" fmla="*/ 233315 w 549014"/>
                <a:gd name="connsiteY2" fmla="*/ 132005 h 144346"/>
                <a:gd name="connsiteX3" fmla="*/ 420039 w 549014"/>
                <a:gd name="connsiteY3" fmla="*/ 104664 h 144346"/>
                <a:gd name="connsiteX4" fmla="*/ 548772 w 549014"/>
                <a:gd name="connsiteY4" fmla="*/ -222 h 144346"/>
                <a:gd name="connsiteX5" fmla="*/ -242 w 549014"/>
                <a:gd name="connsiteY5" fmla="*/ 94611 h 144346"/>
                <a:gd name="connsiteX6" fmla="*/ 177163 w 549014"/>
                <a:gd name="connsiteY6" fmla="*/ 140587 h 14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9014" h="144346">
                  <a:moveTo>
                    <a:pt x="177163" y="140587"/>
                  </a:moveTo>
                  <a:lnTo>
                    <a:pt x="207814" y="92281"/>
                  </a:lnTo>
                  <a:lnTo>
                    <a:pt x="233315" y="132005"/>
                  </a:lnTo>
                  <a:cubicBezTo>
                    <a:pt x="233315" y="132005"/>
                    <a:pt x="345190" y="113615"/>
                    <a:pt x="420039" y="104664"/>
                  </a:cubicBezTo>
                  <a:cubicBezTo>
                    <a:pt x="479378" y="97002"/>
                    <a:pt x="529278" y="56359"/>
                    <a:pt x="548772" y="-222"/>
                  </a:cubicBezTo>
                  <a:lnTo>
                    <a:pt x="-242" y="94611"/>
                  </a:lnTo>
                  <a:cubicBezTo>
                    <a:pt x="71725" y="163085"/>
                    <a:pt x="177163" y="140587"/>
                    <a:pt x="177163" y="140587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8" name="Forme libre : forme 167">
              <a:extLst>
                <a:ext uri="{FF2B5EF4-FFF2-40B4-BE49-F238E27FC236}">
                  <a16:creationId xmlns:a16="http://schemas.microsoft.com/office/drawing/2014/main" id="{8DCE6B59-B91D-4E14-B5B4-FFD0A1FC974F}"/>
                </a:ext>
              </a:extLst>
            </p:cNvPr>
            <p:cNvSpPr/>
            <p:nvPr/>
          </p:nvSpPr>
          <p:spPr>
            <a:xfrm>
              <a:off x="7297871" y="4696457"/>
              <a:ext cx="715140" cy="231405"/>
            </a:xfrm>
            <a:custGeom>
              <a:avLst/>
              <a:gdLst>
                <a:gd name="connsiteX0" fmla="*/ 714898 w 715140"/>
                <a:gd name="connsiteY0" fmla="*/ 31778 h 231405"/>
                <a:gd name="connsiteX1" fmla="*/ -242 w 715140"/>
                <a:gd name="connsiteY1" fmla="*/ 220156 h 231405"/>
                <a:gd name="connsiteX2" fmla="*/ 233683 w 715140"/>
                <a:gd name="connsiteY2" fmla="*/ 74504 h 231405"/>
                <a:gd name="connsiteX3" fmla="*/ 560971 w 715140"/>
                <a:gd name="connsiteY3" fmla="*/ -222 h 23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5140" h="231405">
                  <a:moveTo>
                    <a:pt x="714898" y="31778"/>
                  </a:moveTo>
                  <a:cubicBezTo>
                    <a:pt x="499241" y="199559"/>
                    <a:pt x="94959" y="257918"/>
                    <a:pt x="-242" y="220156"/>
                  </a:cubicBezTo>
                  <a:lnTo>
                    <a:pt x="233683" y="74504"/>
                  </a:lnTo>
                  <a:lnTo>
                    <a:pt x="560971" y="-222"/>
                  </a:lnTo>
                  <a:close/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9" name="Forme libre : forme 168">
              <a:extLst>
                <a:ext uri="{FF2B5EF4-FFF2-40B4-BE49-F238E27FC236}">
                  <a16:creationId xmlns:a16="http://schemas.microsoft.com/office/drawing/2014/main" id="{5CE48119-3281-4A27-8EE9-DB54F0C1CF92}"/>
                </a:ext>
              </a:extLst>
            </p:cNvPr>
            <p:cNvSpPr/>
            <p:nvPr/>
          </p:nvSpPr>
          <p:spPr>
            <a:xfrm>
              <a:off x="8472010" y="5269152"/>
              <a:ext cx="52559" cy="89789"/>
            </a:xfrm>
            <a:custGeom>
              <a:avLst/>
              <a:gdLst>
                <a:gd name="connsiteX0" fmla="*/ 5974 w 52559"/>
                <a:gd name="connsiteY0" fmla="*/ 71175 h 89789"/>
                <a:gd name="connsiteX1" fmla="*/ 34846 w 52559"/>
                <a:gd name="connsiteY1" fmla="*/ 36111 h 89789"/>
                <a:gd name="connsiteX2" fmla="*/ 38647 w 52559"/>
                <a:gd name="connsiteY2" fmla="*/ 42241 h 89789"/>
                <a:gd name="connsiteX3" fmla="*/ 48272 w 52559"/>
                <a:gd name="connsiteY3" fmla="*/ 88401 h 89789"/>
                <a:gd name="connsiteX4" fmla="*/ 49191 w 52559"/>
                <a:gd name="connsiteY4" fmla="*/ 89565 h 89789"/>
                <a:gd name="connsiteX5" fmla="*/ 50294 w 52559"/>
                <a:gd name="connsiteY5" fmla="*/ 88646 h 89789"/>
                <a:gd name="connsiteX6" fmla="*/ 47229 w 52559"/>
                <a:gd name="connsiteY6" fmla="*/ 38501 h 89789"/>
                <a:gd name="connsiteX7" fmla="*/ 34602 w 52559"/>
                <a:gd name="connsiteY7" fmla="*/ 15330 h 89789"/>
                <a:gd name="connsiteX8" fmla="*/ 8916 w 52559"/>
                <a:gd name="connsiteY8" fmla="*/ -180 h 89789"/>
                <a:gd name="connsiteX9" fmla="*/ 212 w 52559"/>
                <a:gd name="connsiteY9" fmla="*/ 4479 h 89789"/>
                <a:gd name="connsiteX10" fmla="*/ 1560 w 52559"/>
                <a:gd name="connsiteY10" fmla="*/ 10609 h 89789"/>
                <a:gd name="connsiteX11" fmla="*/ 6158 w 52559"/>
                <a:gd name="connsiteY11" fmla="*/ 14410 h 89789"/>
                <a:gd name="connsiteX12" fmla="*/ 9407 w 52559"/>
                <a:gd name="connsiteY12" fmla="*/ 15882 h 89789"/>
                <a:gd name="connsiteX13" fmla="*/ 25345 w 52559"/>
                <a:gd name="connsiteY13" fmla="*/ 23851 h 89789"/>
                <a:gd name="connsiteX14" fmla="*/ 22648 w 52559"/>
                <a:gd name="connsiteY14" fmla="*/ 26119 h 89789"/>
                <a:gd name="connsiteX15" fmla="*/ 4931 w 52559"/>
                <a:gd name="connsiteY15" fmla="*/ 69581 h 89789"/>
                <a:gd name="connsiteX16" fmla="*/ 5974 w 52559"/>
                <a:gd name="connsiteY16" fmla="*/ 71175 h 8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559" h="89789">
                  <a:moveTo>
                    <a:pt x="5974" y="71175"/>
                  </a:moveTo>
                  <a:cubicBezTo>
                    <a:pt x="18418" y="62158"/>
                    <a:pt x="28410" y="50081"/>
                    <a:pt x="34846" y="36111"/>
                  </a:cubicBezTo>
                  <a:cubicBezTo>
                    <a:pt x="36196" y="38091"/>
                    <a:pt x="37483" y="40132"/>
                    <a:pt x="38647" y="42241"/>
                  </a:cubicBezTo>
                  <a:cubicBezTo>
                    <a:pt x="46188" y="56402"/>
                    <a:pt x="49498" y="72414"/>
                    <a:pt x="48272" y="88401"/>
                  </a:cubicBezTo>
                  <a:cubicBezTo>
                    <a:pt x="48210" y="88971"/>
                    <a:pt x="48639" y="89473"/>
                    <a:pt x="49191" y="89565"/>
                  </a:cubicBezTo>
                  <a:cubicBezTo>
                    <a:pt x="49743" y="89602"/>
                    <a:pt x="50233" y="89198"/>
                    <a:pt x="50294" y="88646"/>
                  </a:cubicBezTo>
                  <a:cubicBezTo>
                    <a:pt x="53789" y="71960"/>
                    <a:pt x="52747" y="54636"/>
                    <a:pt x="47229" y="38501"/>
                  </a:cubicBezTo>
                  <a:cubicBezTo>
                    <a:pt x="44348" y="30128"/>
                    <a:pt x="40058" y="22300"/>
                    <a:pt x="34602" y="15330"/>
                  </a:cubicBezTo>
                  <a:cubicBezTo>
                    <a:pt x="28533" y="6839"/>
                    <a:pt x="19276" y="1231"/>
                    <a:pt x="8916" y="-180"/>
                  </a:cubicBezTo>
                  <a:cubicBezTo>
                    <a:pt x="5361" y="-529"/>
                    <a:pt x="1928" y="1310"/>
                    <a:pt x="212" y="4479"/>
                  </a:cubicBezTo>
                  <a:cubicBezTo>
                    <a:pt x="-708" y="6594"/>
                    <a:pt x="-218" y="9083"/>
                    <a:pt x="1560" y="10609"/>
                  </a:cubicBezTo>
                  <a:cubicBezTo>
                    <a:pt x="2909" y="12087"/>
                    <a:pt x="4441" y="13368"/>
                    <a:pt x="6158" y="14410"/>
                  </a:cubicBezTo>
                  <a:cubicBezTo>
                    <a:pt x="7506" y="15268"/>
                    <a:pt x="8303" y="16127"/>
                    <a:pt x="9407" y="15882"/>
                  </a:cubicBezTo>
                  <a:cubicBezTo>
                    <a:pt x="15476" y="16550"/>
                    <a:pt x="21176" y="19375"/>
                    <a:pt x="25345" y="23851"/>
                  </a:cubicBezTo>
                  <a:cubicBezTo>
                    <a:pt x="23751" y="24341"/>
                    <a:pt x="22403" y="25138"/>
                    <a:pt x="22648" y="26119"/>
                  </a:cubicBezTo>
                  <a:cubicBezTo>
                    <a:pt x="20931" y="41984"/>
                    <a:pt x="14801" y="57045"/>
                    <a:pt x="4931" y="69581"/>
                  </a:cubicBezTo>
                  <a:cubicBezTo>
                    <a:pt x="4380" y="69888"/>
                    <a:pt x="5606" y="71236"/>
                    <a:pt x="5974" y="71175"/>
                  </a:cubicBezTo>
                  <a:close/>
                </a:path>
              </a:pathLst>
            </a:custGeom>
            <a:solidFill>
              <a:srgbClr val="44221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0" name="Forme libre : forme 169">
              <a:extLst>
                <a:ext uri="{FF2B5EF4-FFF2-40B4-BE49-F238E27FC236}">
                  <a16:creationId xmlns:a16="http://schemas.microsoft.com/office/drawing/2014/main" id="{CA5790B0-9B2B-44DD-A11D-6A178B17184E}"/>
                </a:ext>
              </a:extLst>
            </p:cNvPr>
            <p:cNvSpPr/>
            <p:nvPr/>
          </p:nvSpPr>
          <p:spPr>
            <a:xfrm>
              <a:off x="7320653" y="5020715"/>
              <a:ext cx="255180" cy="255193"/>
            </a:xfrm>
            <a:custGeom>
              <a:avLst/>
              <a:gdLst>
                <a:gd name="connsiteX0" fmla="*/ 99027 w 255180"/>
                <a:gd name="connsiteY0" fmla="*/ 2992 h 255193"/>
                <a:gd name="connsiteX1" fmla="*/ 2967 w 255180"/>
                <a:gd name="connsiteY1" fmla="*/ 155706 h 255193"/>
                <a:gd name="connsiteX2" fmla="*/ 155669 w 255180"/>
                <a:gd name="connsiteY2" fmla="*/ 251759 h 255193"/>
                <a:gd name="connsiteX3" fmla="*/ 251728 w 255180"/>
                <a:gd name="connsiteY3" fmla="*/ 99045 h 255193"/>
                <a:gd name="connsiteX4" fmla="*/ 251728 w 255180"/>
                <a:gd name="connsiteY4" fmla="*/ 98990 h 255193"/>
                <a:gd name="connsiteX5" fmla="*/ 99027 w 255180"/>
                <a:gd name="connsiteY5" fmla="*/ 2992 h 25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5180" h="255193">
                  <a:moveTo>
                    <a:pt x="99027" y="2992"/>
                  </a:moveTo>
                  <a:cubicBezTo>
                    <a:pt x="30308" y="18642"/>
                    <a:pt x="-12664" y="87012"/>
                    <a:pt x="2967" y="155706"/>
                  </a:cubicBezTo>
                  <a:cubicBezTo>
                    <a:pt x="18599" y="224400"/>
                    <a:pt x="87012" y="267403"/>
                    <a:pt x="155669" y="251759"/>
                  </a:cubicBezTo>
                  <a:cubicBezTo>
                    <a:pt x="224388" y="236108"/>
                    <a:pt x="267359" y="167739"/>
                    <a:pt x="251728" y="99045"/>
                  </a:cubicBezTo>
                  <a:cubicBezTo>
                    <a:pt x="251728" y="99026"/>
                    <a:pt x="251728" y="99008"/>
                    <a:pt x="251728" y="98990"/>
                  </a:cubicBezTo>
                  <a:cubicBezTo>
                    <a:pt x="236035" y="30326"/>
                    <a:pt x="167684" y="-12652"/>
                    <a:pt x="99027" y="2992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1" name="Forme libre : forme 170">
              <a:extLst>
                <a:ext uri="{FF2B5EF4-FFF2-40B4-BE49-F238E27FC236}">
                  <a16:creationId xmlns:a16="http://schemas.microsoft.com/office/drawing/2014/main" id="{0CC615AB-1D29-4991-8116-B0DCF2A68B33}"/>
                </a:ext>
              </a:extLst>
            </p:cNvPr>
            <p:cNvSpPr/>
            <p:nvPr/>
          </p:nvSpPr>
          <p:spPr>
            <a:xfrm rot="-4821600">
              <a:off x="7874268" y="4877965"/>
              <a:ext cx="255135" cy="255135"/>
            </a:xfrm>
            <a:custGeom>
              <a:avLst/>
              <a:gdLst>
                <a:gd name="connsiteX0" fmla="*/ 254893 w 255135"/>
                <a:gd name="connsiteY0" fmla="*/ 127346 h 255135"/>
                <a:gd name="connsiteX1" fmla="*/ 127325 w 255135"/>
                <a:gd name="connsiteY1" fmla="*/ 254914 h 255135"/>
                <a:gd name="connsiteX2" fmla="*/ -243 w 255135"/>
                <a:gd name="connsiteY2" fmla="*/ 127346 h 255135"/>
                <a:gd name="connsiteX3" fmla="*/ 127325 w 255135"/>
                <a:gd name="connsiteY3" fmla="*/ -222 h 255135"/>
                <a:gd name="connsiteX4" fmla="*/ 254893 w 255135"/>
                <a:gd name="connsiteY4" fmla="*/ 127346 h 255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5135" h="255135">
                  <a:moveTo>
                    <a:pt x="254893" y="127346"/>
                  </a:moveTo>
                  <a:cubicBezTo>
                    <a:pt x="254893" y="197800"/>
                    <a:pt x="197780" y="254914"/>
                    <a:pt x="127325" y="254914"/>
                  </a:cubicBezTo>
                  <a:cubicBezTo>
                    <a:pt x="56871" y="254914"/>
                    <a:pt x="-243" y="197800"/>
                    <a:pt x="-243" y="127346"/>
                  </a:cubicBezTo>
                  <a:cubicBezTo>
                    <a:pt x="-243" y="56892"/>
                    <a:pt x="56871" y="-222"/>
                    <a:pt x="127325" y="-222"/>
                  </a:cubicBezTo>
                  <a:cubicBezTo>
                    <a:pt x="197779" y="-222"/>
                    <a:pt x="254893" y="56892"/>
                    <a:pt x="254893" y="127346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2" name="Forme libre : forme 171">
              <a:extLst>
                <a:ext uri="{FF2B5EF4-FFF2-40B4-BE49-F238E27FC236}">
                  <a16:creationId xmlns:a16="http://schemas.microsoft.com/office/drawing/2014/main" id="{E768CB97-2B7A-41B0-B9E2-3093ADE92159}"/>
                </a:ext>
              </a:extLst>
            </p:cNvPr>
            <p:cNvSpPr/>
            <p:nvPr/>
          </p:nvSpPr>
          <p:spPr>
            <a:xfrm>
              <a:off x="7861352" y="4986596"/>
              <a:ext cx="152640" cy="152640"/>
            </a:xfrm>
            <a:custGeom>
              <a:avLst/>
              <a:gdLst>
                <a:gd name="connsiteX0" fmla="*/ 152640 w 152640"/>
                <a:gd name="connsiteY0" fmla="*/ 76320 h 152640"/>
                <a:gd name="connsiteX1" fmla="*/ 76320 w 152640"/>
                <a:gd name="connsiteY1" fmla="*/ 152640 h 152640"/>
                <a:gd name="connsiteX2" fmla="*/ 1 w 152640"/>
                <a:gd name="connsiteY2" fmla="*/ 76320 h 152640"/>
                <a:gd name="connsiteX3" fmla="*/ 76320 w 152640"/>
                <a:gd name="connsiteY3" fmla="*/ 0 h 152640"/>
                <a:gd name="connsiteX4" fmla="*/ 152640 w 152640"/>
                <a:gd name="connsiteY4" fmla="*/ 76320 h 15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640" h="152640">
                  <a:moveTo>
                    <a:pt x="152640" y="76320"/>
                  </a:moveTo>
                  <a:cubicBezTo>
                    <a:pt x="152640" y="118470"/>
                    <a:pt x="118470" y="152640"/>
                    <a:pt x="76320" y="152640"/>
                  </a:cubicBezTo>
                  <a:cubicBezTo>
                    <a:pt x="34170" y="152640"/>
                    <a:pt x="1" y="118470"/>
                    <a:pt x="1" y="76320"/>
                  </a:cubicBezTo>
                  <a:cubicBezTo>
                    <a:pt x="1" y="34170"/>
                    <a:pt x="34171" y="0"/>
                    <a:pt x="76320" y="0"/>
                  </a:cubicBezTo>
                  <a:cubicBezTo>
                    <a:pt x="118471" y="0"/>
                    <a:pt x="152640" y="34169"/>
                    <a:pt x="152640" y="76320"/>
                  </a:cubicBezTo>
                  <a:close/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3" name="Forme libre : forme 172">
              <a:extLst>
                <a:ext uri="{FF2B5EF4-FFF2-40B4-BE49-F238E27FC236}">
                  <a16:creationId xmlns:a16="http://schemas.microsoft.com/office/drawing/2014/main" id="{8C2B0B09-0681-47C2-B6E0-2049A16200FF}"/>
                </a:ext>
              </a:extLst>
            </p:cNvPr>
            <p:cNvSpPr/>
            <p:nvPr/>
          </p:nvSpPr>
          <p:spPr>
            <a:xfrm>
              <a:off x="7958269" y="5000695"/>
              <a:ext cx="43646" cy="43646"/>
            </a:xfrm>
            <a:custGeom>
              <a:avLst/>
              <a:gdLst>
                <a:gd name="connsiteX0" fmla="*/ 43647 w 43646"/>
                <a:gd name="connsiteY0" fmla="*/ 21823 h 43646"/>
                <a:gd name="connsiteX1" fmla="*/ 21823 w 43646"/>
                <a:gd name="connsiteY1" fmla="*/ 43647 h 43646"/>
                <a:gd name="connsiteX2" fmla="*/ -1 w 43646"/>
                <a:gd name="connsiteY2" fmla="*/ 21823 h 43646"/>
                <a:gd name="connsiteX3" fmla="*/ 21823 w 43646"/>
                <a:gd name="connsiteY3" fmla="*/ 0 h 43646"/>
                <a:gd name="connsiteX4" fmla="*/ 43647 w 43646"/>
                <a:gd name="connsiteY4" fmla="*/ 21823 h 4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46" h="43646">
                  <a:moveTo>
                    <a:pt x="43647" y="21823"/>
                  </a:moveTo>
                  <a:cubicBezTo>
                    <a:pt x="43647" y="33876"/>
                    <a:pt x="33876" y="43647"/>
                    <a:pt x="21823" y="43647"/>
                  </a:cubicBezTo>
                  <a:cubicBezTo>
                    <a:pt x="9770" y="43647"/>
                    <a:pt x="-1" y="33876"/>
                    <a:pt x="-1" y="21823"/>
                  </a:cubicBezTo>
                  <a:cubicBezTo>
                    <a:pt x="-1" y="9771"/>
                    <a:pt x="9770" y="0"/>
                    <a:pt x="21823" y="0"/>
                  </a:cubicBezTo>
                  <a:cubicBezTo>
                    <a:pt x="33876" y="0"/>
                    <a:pt x="43647" y="9771"/>
                    <a:pt x="43647" y="21823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4" name="Forme libre : forme 173">
              <a:extLst>
                <a:ext uri="{FF2B5EF4-FFF2-40B4-BE49-F238E27FC236}">
                  <a16:creationId xmlns:a16="http://schemas.microsoft.com/office/drawing/2014/main" id="{4EF5DC73-1F08-469A-98EA-ABBDBCFB7DCE}"/>
                </a:ext>
              </a:extLst>
            </p:cNvPr>
            <p:cNvSpPr/>
            <p:nvPr/>
          </p:nvSpPr>
          <p:spPr>
            <a:xfrm>
              <a:off x="7308354" y="5129918"/>
              <a:ext cx="152640" cy="152640"/>
            </a:xfrm>
            <a:custGeom>
              <a:avLst/>
              <a:gdLst>
                <a:gd name="connsiteX0" fmla="*/ 152640 w 152640"/>
                <a:gd name="connsiteY0" fmla="*/ 76320 h 152640"/>
                <a:gd name="connsiteX1" fmla="*/ 76320 w 152640"/>
                <a:gd name="connsiteY1" fmla="*/ 152640 h 152640"/>
                <a:gd name="connsiteX2" fmla="*/ 0 w 152640"/>
                <a:gd name="connsiteY2" fmla="*/ 76320 h 152640"/>
                <a:gd name="connsiteX3" fmla="*/ 76320 w 152640"/>
                <a:gd name="connsiteY3" fmla="*/ 0 h 152640"/>
                <a:gd name="connsiteX4" fmla="*/ 152640 w 152640"/>
                <a:gd name="connsiteY4" fmla="*/ 76320 h 15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640" h="152640">
                  <a:moveTo>
                    <a:pt x="152640" y="76320"/>
                  </a:moveTo>
                  <a:cubicBezTo>
                    <a:pt x="152640" y="118470"/>
                    <a:pt x="118470" y="152640"/>
                    <a:pt x="76320" y="152640"/>
                  </a:cubicBezTo>
                  <a:cubicBezTo>
                    <a:pt x="34170" y="152640"/>
                    <a:pt x="0" y="118471"/>
                    <a:pt x="0" y="76320"/>
                  </a:cubicBezTo>
                  <a:cubicBezTo>
                    <a:pt x="0" y="34170"/>
                    <a:pt x="34169" y="0"/>
                    <a:pt x="76320" y="0"/>
                  </a:cubicBezTo>
                  <a:cubicBezTo>
                    <a:pt x="118470" y="0"/>
                    <a:pt x="152640" y="34169"/>
                    <a:pt x="152640" y="76320"/>
                  </a:cubicBezTo>
                  <a:close/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5" name="Forme libre : forme 174">
              <a:extLst>
                <a:ext uri="{FF2B5EF4-FFF2-40B4-BE49-F238E27FC236}">
                  <a16:creationId xmlns:a16="http://schemas.microsoft.com/office/drawing/2014/main" id="{2A5AD006-4F91-4319-971B-272928F996DA}"/>
                </a:ext>
              </a:extLst>
            </p:cNvPr>
            <p:cNvSpPr/>
            <p:nvPr/>
          </p:nvSpPr>
          <p:spPr>
            <a:xfrm>
              <a:off x="7405209" y="5143956"/>
              <a:ext cx="43646" cy="43646"/>
            </a:xfrm>
            <a:custGeom>
              <a:avLst/>
              <a:gdLst>
                <a:gd name="connsiteX0" fmla="*/ 43646 w 43646"/>
                <a:gd name="connsiteY0" fmla="*/ 21823 h 43646"/>
                <a:gd name="connsiteX1" fmla="*/ 21823 w 43646"/>
                <a:gd name="connsiteY1" fmla="*/ 43647 h 43646"/>
                <a:gd name="connsiteX2" fmla="*/ 0 w 43646"/>
                <a:gd name="connsiteY2" fmla="*/ 21823 h 43646"/>
                <a:gd name="connsiteX3" fmla="*/ 21823 w 43646"/>
                <a:gd name="connsiteY3" fmla="*/ 0 h 43646"/>
                <a:gd name="connsiteX4" fmla="*/ 43646 w 43646"/>
                <a:gd name="connsiteY4" fmla="*/ 21823 h 4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46" h="43646">
                  <a:moveTo>
                    <a:pt x="43646" y="21823"/>
                  </a:moveTo>
                  <a:cubicBezTo>
                    <a:pt x="43646" y="33876"/>
                    <a:pt x="33876" y="43647"/>
                    <a:pt x="21823" y="43647"/>
                  </a:cubicBezTo>
                  <a:cubicBezTo>
                    <a:pt x="9771" y="43647"/>
                    <a:pt x="0" y="33876"/>
                    <a:pt x="0" y="21823"/>
                  </a:cubicBezTo>
                  <a:cubicBezTo>
                    <a:pt x="0" y="9771"/>
                    <a:pt x="9771" y="0"/>
                    <a:pt x="21823" y="0"/>
                  </a:cubicBezTo>
                  <a:cubicBezTo>
                    <a:pt x="33876" y="0"/>
                    <a:pt x="43646" y="9771"/>
                    <a:pt x="43646" y="21823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6" name="Forme libre : forme 175">
              <a:extLst>
                <a:ext uri="{FF2B5EF4-FFF2-40B4-BE49-F238E27FC236}">
                  <a16:creationId xmlns:a16="http://schemas.microsoft.com/office/drawing/2014/main" id="{2018CF79-F5CF-47C7-9D12-B08A7FBBCB40}"/>
                </a:ext>
              </a:extLst>
            </p:cNvPr>
            <p:cNvSpPr/>
            <p:nvPr/>
          </p:nvSpPr>
          <p:spPr>
            <a:xfrm>
              <a:off x="7289704" y="4931904"/>
              <a:ext cx="90557" cy="108674"/>
            </a:xfrm>
            <a:custGeom>
              <a:avLst/>
              <a:gdLst>
                <a:gd name="connsiteX0" fmla="*/ 71065 w 90557"/>
                <a:gd name="connsiteY0" fmla="*/ -27 h 108674"/>
                <a:gd name="connsiteX1" fmla="*/ 73701 w 90557"/>
                <a:gd name="connsiteY1" fmla="*/ 68447 h 108674"/>
                <a:gd name="connsiteX2" fmla="*/ 3082 w 90557"/>
                <a:gd name="connsiteY2" fmla="*/ 100078 h 108674"/>
                <a:gd name="connsiteX3" fmla="*/ 71065 w 90557"/>
                <a:gd name="connsiteY3" fmla="*/ -27 h 108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557" h="108674">
                  <a:moveTo>
                    <a:pt x="71065" y="-27"/>
                  </a:moveTo>
                  <a:cubicBezTo>
                    <a:pt x="87984" y="-3214"/>
                    <a:pt x="103003" y="33199"/>
                    <a:pt x="73701" y="68447"/>
                  </a:cubicBezTo>
                  <a:cubicBezTo>
                    <a:pt x="44399" y="103695"/>
                    <a:pt x="17488" y="119449"/>
                    <a:pt x="3082" y="100078"/>
                  </a:cubicBezTo>
                  <a:cubicBezTo>
                    <a:pt x="-11324" y="80707"/>
                    <a:pt x="22882" y="8985"/>
                    <a:pt x="71065" y="-27"/>
                  </a:cubicBezTo>
                  <a:close/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7" name="Forme libre : forme 176">
              <a:extLst>
                <a:ext uri="{FF2B5EF4-FFF2-40B4-BE49-F238E27FC236}">
                  <a16:creationId xmlns:a16="http://schemas.microsoft.com/office/drawing/2014/main" id="{5D25B908-42B1-4844-B35E-C1271230381A}"/>
                </a:ext>
              </a:extLst>
            </p:cNvPr>
            <p:cNvSpPr/>
            <p:nvPr/>
          </p:nvSpPr>
          <p:spPr>
            <a:xfrm>
              <a:off x="7952485" y="4781510"/>
              <a:ext cx="114523" cy="79840"/>
            </a:xfrm>
            <a:custGeom>
              <a:avLst/>
              <a:gdLst>
                <a:gd name="connsiteX0" fmla="*/ 114045 w 114523"/>
                <a:gd name="connsiteY0" fmla="*/ 62523 h 79840"/>
                <a:gd name="connsiteX1" fmla="*/ 36744 w 114523"/>
                <a:gd name="connsiteY1" fmla="*/ 64668 h 79840"/>
                <a:gd name="connsiteX2" fmla="*/ 9404 w 114523"/>
                <a:gd name="connsiteY2" fmla="*/ 1834 h 79840"/>
                <a:gd name="connsiteX3" fmla="*/ 114045 w 114523"/>
                <a:gd name="connsiteY3" fmla="*/ 62523 h 79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523" h="79840">
                  <a:moveTo>
                    <a:pt x="114045" y="62523"/>
                  </a:moveTo>
                  <a:cubicBezTo>
                    <a:pt x="109570" y="86246"/>
                    <a:pt x="78429" y="83671"/>
                    <a:pt x="36744" y="64668"/>
                  </a:cubicBezTo>
                  <a:cubicBezTo>
                    <a:pt x="-4941" y="45665"/>
                    <a:pt x="-7209" y="6309"/>
                    <a:pt x="9404" y="1834"/>
                  </a:cubicBezTo>
                  <a:cubicBezTo>
                    <a:pt x="56729" y="-10917"/>
                    <a:pt x="118581" y="38860"/>
                    <a:pt x="114045" y="62523"/>
                  </a:cubicBezTo>
                  <a:close/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8" name="Forme libre : forme 177">
              <a:extLst>
                <a:ext uri="{FF2B5EF4-FFF2-40B4-BE49-F238E27FC236}">
                  <a16:creationId xmlns:a16="http://schemas.microsoft.com/office/drawing/2014/main" id="{39C50513-E90E-4354-B756-72028FFC4278}"/>
                </a:ext>
              </a:extLst>
            </p:cNvPr>
            <p:cNvSpPr/>
            <p:nvPr/>
          </p:nvSpPr>
          <p:spPr>
            <a:xfrm>
              <a:off x="7239082" y="4834292"/>
              <a:ext cx="977308" cy="504928"/>
            </a:xfrm>
            <a:custGeom>
              <a:avLst/>
              <a:gdLst>
                <a:gd name="connsiteX0" fmla="*/ 509968 w 977308"/>
                <a:gd name="connsiteY0" fmla="*/ 120635 h 504928"/>
                <a:gd name="connsiteX1" fmla="*/ 343597 w 977308"/>
                <a:gd name="connsiteY1" fmla="*/ 136022 h 504928"/>
                <a:gd name="connsiteX2" fmla="*/ -241 w 977308"/>
                <a:gd name="connsiteY2" fmla="*/ 323297 h 504928"/>
                <a:gd name="connsiteX3" fmla="*/ 414523 w 977308"/>
                <a:gd name="connsiteY3" fmla="*/ 372338 h 504928"/>
                <a:gd name="connsiteX4" fmla="*/ 529585 w 977308"/>
                <a:gd name="connsiteY4" fmla="*/ 293627 h 504928"/>
                <a:gd name="connsiteX5" fmla="*/ 641583 w 977308"/>
                <a:gd name="connsiteY5" fmla="*/ 307113 h 504928"/>
                <a:gd name="connsiteX6" fmla="*/ 864780 w 977308"/>
                <a:gd name="connsiteY6" fmla="*/ 331143 h 504928"/>
                <a:gd name="connsiteX7" fmla="*/ 864780 w 977308"/>
                <a:gd name="connsiteY7" fmla="*/ 331143 h 504928"/>
                <a:gd name="connsiteX8" fmla="*/ 973405 w 977308"/>
                <a:gd name="connsiteY8" fmla="*/ 138596 h 504928"/>
                <a:gd name="connsiteX9" fmla="*/ 509968 w 977308"/>
                <a:gd name="connsiteY9" fmla="*/ 120635 h 504928"/>
                <a:gd name="connsiteX10" fmla="*/ 237362 w 977308"/>
                <a:gd name="connsiteY10" fmla="*/ 438114 h 504928"/>
                <a:gd name="connsiteX11" fmla="*/ 84538 w 977308"/>
                <a:gd name="connsiteY11" fmla="*/ 342202 h 504928"/>
                <a:gd name="connsiteX12" fmla="*/ 180474 w 977308"/>
                <a:gd name="connsiteY12" fmla="*/ 189403 h 504928"/>
                <a:gd name="connsiteX13" fmla="*/ 333299 w 977308"/>
                <a:gd name="connsiteY13" fmla="*/ 285315 h 504928"/>
                <a:gd name="connsiteX14" fmla="*/ 333299 w 977308"/>
                <a:gd name="connsiteY14" fmla="*/ 285413 h 504928"/>
                <a:gd name="connsiteX15" fmla="*/ 237362 w 977308"/>
                <a:gd name="connsiteY15" fmla="*/ 438114 h 504928"/>
                <a:gd name="connsiteX16" fmla="*/ 790421 w 977308"/>
                <a:gd name="connsiteY16" fmla="*/ 294853 h 504928"/>
                <a:gd name="connsiteX17" fmla="*/ 637659 w 977308"/>
                <a:gd name="connsiteY17" fmla="*/ 198923 h 504928"/>
                <a:gd name="connsiteX18" fmla="*/ 733534 w 977308"/>
                <a:gd name="connsiteY18" fmla="*/ 46135 h 504928"/>
                <a:gd name="connsiteX19" fmla="*/ 886358 w 977308"/>
                <a:gd name="connsiteY19" fmla="*/ 142066 h 504928"/>
                <a:gd name="connsiteX20" fmla="*/ 886358 w 977308"/>
                <a:gd name="connsiteY20" fmla="*/ 142090 h 504928"/>
                <a:gd name="connsiteX21" fmla="*/ 790421 w 977308"/>
                <a:gd name="connsiteY21" fmla="*/ 294853 h 504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7308" h="504928">
                  <a:moveTo>
                    <a:pt x="509968" y="120635"/>
                  </a:moveTo>
                  <a:cubicBezTo>
                    <a:pt x="459334" y="163975"/>
                    <a:pt x="414093" y="148159"/>
                    <a:pt x="343597" y="136022"/>
                  </a:cubicBezTo>
                  <a:cubicBezTo>
                    <a:pt x="273100" y="123884"/>
                    <a:pt x="310" y="104513"/>
                    <a:pt x="-241" y="323297"/>
                  </a:cubicBezTo>
                  <a:cubicBezTo>
                    <a:pt x="-793" y="542081"/>
                    <a:pt x="253852" y="568502"/>
                    <a:pt x="414523" y="372338"/>
                  </a:cubicBezTo>
                  <a:cubicBezTo>
                    <a:pt x="450568" y="328385"/>
                    <a:pt x="490107" y="304600"/>
                    <a:pt x="529585" y="293627"/>
                  </a:cubicBezTo>
                  <a:cubicBezTo>
                    <a:pt x="567408" y="286534"/>
                    <a:pt x="606518" y="291242"/>
                    <a:pt x="641583" y="307113"/>
                  </a:cubicBezTo>
                  <a:cubicBezTo>
                    <a:pt x="690194" y="333473"/>
                    <a:pt x="759709" y="366453"/>
                    <a:pt x="864780" y="331143"/>
                  </a:cubicBezTo>
                  <a:lnTo>
                    <a:pt x="864780" y="331143"/>
                  </a:lnTo>
                  <a:cubicBezTo>
                    <a:pt x="930066" y="310240"/>
                    <a:pt x="993084" y="254026"/>
                    <a:pt x="973405" y="138596"/>
                  </a:cubicBezTo>
                  <a:cubicBezTo>
                    <a:pt x="940794" y="-53644"/>
                    <a:pt x="689827" y="-33354"/>
                    <a:pt x="509968" y="120635"/>
                  </a:cubicBezTo>
                  <a:close/>
                  <a:moveTo>
                    <a:pt x="237362" y="438114"/>
                  </a:moveTo>
                  <a:cubicBezTo>
                    <a:pt x="168705" y="453819"/>
                    <a:pt x="100293" y="410878"/>
                    <a:pt x="84538" y="342202"/>
                  </a:cubicBezTo>
                  <a:cubicBezTo>
                    <a:pt x="68845" y="273520"/>
                    <a:pt x="111817" y="205108"/>
                    <a:pt x="180474" y="189403"/>
                  </a:cubicBezTo>
                  <a:cubicBezTo>
                    <a:pt x="249132" y="173691"/>
                    <a:pt x="317544" y="216633"/>
                    <a:pt x="333299" y="285315"/>
                  </a:cubicBezTo>
                  <a:cubicBezTo>
                    <a:pt x="333299" y="285345"/>
                    <a:pt x="333299" y="285382"/>
                    <a:pt x="333299" y="285413"/>
                  </a:cubicBezTo>
                  <a:cubicBezTo>
                    <a:pt x="348930" y="354070"/>
                    <a:pt x="306019" y="422415"/>
                    <a:pt x="237362" y="438114"/>
                  </a:cubicBezTo>
                  <a:close/>
                  <a:moveTo>
                    <a:pt x="790421" y="294853"/>
                  </a:moveTo>
                  <a:cubicBezTo>
                    <a:pt x="721764" y="310552"/>
                    <a:pt x="653352" y="267605"/>
                    <a:pt x="637659" y="198923"/>
                  </a:cubicBezTo>
                  <a:cubicBezTo>
                    <a:pt x="621904" y="130241"/>
                    <a:pt x="664877" y="61835"/>
                    <a:pt x="733534" y="46135"/>
                  </a:cubicBezTo>
                  <a:cubicBezTo>
                    <a:pt x="802253" y="30430"/>
                    <a:pt x="870665" y="73384"/>
                    <a:pt x="886358" y="142066"/>
                  </a:cubicBezTo>
                  <a:cubicBezTo>
                    <a:pt x="886358" y="142072"/>
                    <a:pt x="886358" y="142084"/>
                    <a:pt x="886358" y="142090"/>
                  </a:cubicBezTo>
                  <a:cubicBezTo>
                    <a:pt x="902051" y="210766"/>
                    <a:pt x="859079" y="279154"/>
                    <a:pt x="790421" y="294853"/>
                  </a:cubicBezTo>
                  <a:close/>
                </a:path>
              </a:pathLst>
            </a:custGeom>
            <a:solidFill>
              <a:srgbClr val="18B7A4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10" name="Girl_left">
            <a:extLst>
              <a:ext uri="{FF2B5EF4-FFF2-40B4-BE49-F238E27FC236}">
                <a16:creationId xmlns:a16="http://schemas.microsoft.com/office/drawing/2014/main" id="{C9702E34-F1CD-4E70-BA09-5F31D58EC520}"/>
              </a:ext>
            </a:extLst>
          </p:cNvPr>
          <p:cNvGrpSpPr/>
          <p:nvPr/>
        </p:nvGrpSpPr>
        <p:grpSpPr>
          <a:xfrm>
            <a:off x="2198960" y="4137403"/>
            <a:ext cx="2561937" cy="2756095"/>
            <a:chOff x="2198960" y="4102884"/>
            <a:chExt cx="2561937" cy="2756095"/>
          </a:xfrm>
        </p:grpSpPr>
        <p:sp>
          <p:nvSpPr>
            <p:cNvPr id="211" name="Forme libre : forme 210">
              <a:extLst>
                <a:ext uri="{FF2B5EF4-FFF2-40B4-BE49-F238E27FC236}">
                  <a16:creationId xmlns:a16="http://schemas.microsoft.com/office/drawing/2014/main" id="{B6FA042F-EFC0-4C54-81AC-BADA322F33AB}"/>
                </a:ext>
              </a:extLst>
            </p:cNvPr>
            <p:cNvSpPr/>
            <p:nvPr/>
          </p:nvSpPr>
          <p:spPr>
            <a:xfrm>
              <a:off x="4341743" y="6222714"/>
              <a:ext cx="419154" cy="364457"/>
            </a:xfrm>
            <a:custGeom>
              <a:avLst/>
              <a:gdLst>
                <a:gd name="connsiteX0" fmla="*/ -242 w 419154"/>
                <a:gd name="connsiteY0" fmla="*/ 267747 h 364457"/>
                <a:gd name="connsiteX1" fmla="*/ 65044 w 419154"/>
                <a:gd name="connsiteY1" fmla="*/ 230170 h 364457"/>
                <a:gd name="connsiteX2" fmla="*/ 82943 w 419154"/>
                <a:gd name="connsiteY2" fmla="*/ 106 h 364457"/>
                <a:gd name="connsiteX3" fmla="*/ 120092 w 419154"/>
                <a:gd name="connsiteY3" fmla="*/ 100089 h 364457"/>
                <a:gd name="connsiteX4" fmla="*/ 396377 w 419154"/>
                <a:gd name="connsiteY4" fmla="*/ 73484 h 364457"/>
                <a:gd name="connsiteX5" fmla="*/ 211676 w 419154"/>
                <a:gd name="connsiteY5" fmla="*/ 155321 h 364457"/>
                <a:gd name="connsiteX6" fmla="*/ 418874 w 419154"/>
                <a:gd name="connsiteY6" fmla="*/ 172056 h 364457"/>
                <a:gd name="connsiteX7" fmla="*/ 207201 w 419154"/>
                <a:gd name="connsiteY7" fmla="*/ 220423 h 364457"/>
                <a:gd name="connsiteX8" fmla="*/ 394231 w 419154"/>
                <a:gd name="connsiteY8" fmla="*/ 263334 h 364457"/>
                <a:gd name="connsiteX9" fmla="*/ 212596 w 419154"/>
                <a:gd name="connsiteY9" fmla="*/ 288896 h 364457"/>
                <a:gd name="connsiteX10" fmla="*/ 303751 w 419154"/>
                <a:gd name="connsiteY10" fmla="*/ 344987 h 364457"/>
                <a:gd name="connsiteX11" fmla="*/ 131494 w 419154"/>
                <a:gd name="connsiteY11" fmla="*/ 296804 h 364457"/>
                <a:gd name="connsiteX12" fmla="*/ 21765 w 419154"/>
                <a:gd name="connsiteY12" fmla="*/ 364236 h 36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154" h="364457">
                  <a:moveTo>
                    <a:pt x="-242" y="267747"/>
                  </a:moveTo>
                  <a:lnTo>
                    <a:pt x="65044" y="230170"/>
                  </a:lnTo>
                  <a:cubicBezTo>
                    <a:pt x="65044" y="230170"/>
                    <a:pt x="46224" y="7095"/>
                    <a:pt x="82943" y="106"/>
                  </a:cubicBezTo>
                  <a:cubicBezTo>
                    <a:pt x="119663" y="-6882"/>
                    <a:pt x="120092" y="100089"/>
                    <a:pt x="120092" y="100089"/>
                  </a:cubicBezTo>
                  <a:cubicBezTo>
                    <a:pt x="120092" y="100089"/>
                    <a:pt x="389817" y="46205"/>
                    <a:pt x="396377" y="73484"/>
                  </a:cubicBezTo>
                  <a:cubicBezTo>
                    <a:pt x="402936" y="100763"/>
                    <a:pt x="293636" y="147474"/>
                    <a:pt x="211676" y="155321"/>
                  </a:cubicBezTo>
                  <a:cubicBezTo>
                    <a:pt x="297498" y="143919"/>
                    <a:pt x="421388" y="141160"/>
                    <a:pt x="418874" y="172056"/>
                  </a:cubicBezTo>
                  <a:cubicBezTo>
                    <a:pt x="416361" y="202952"/>
                    <a:pt x="242878" y="220239"/>
                    <a:pt x="207201" y="220423"/>
                  </a:cubicBezTo>
                  <a:cubicBezTo>
                    <a:pt x="284870" y="213802"/>
                    <a:pt x="405878" y="220055"/>
                    <a:pt x="394231" y="263334"/>
                  </a:cubicBezTo>
                  <a:cubicBezTo>
                    <a:pt x="382584" y="306612"/>
                    <a:pt x="212596" y="288896"/>
                    <a:pt x="212596" y="288896"/>
                  </a:cubicBezTo>
                  <a:cubicBezTo>
                    <a:pt x="212596" y="288896"/>
                    <a:pt x="303505" y="308083"/>
                    <a:pt x="303751" y="344987"/>
                  </a:cubicBezTo>
                  <a:cubicBezTo>
                    <a:pt x="303996" y="381890"/>
                    <a:pt x="131494" y="296804"/>
                    <a:pt x="131494" y="296804"/>
                  </a:cubicBezTo>
                  <a:lnTo>
                    <a:pt x="21765" y="364236"/>
                  </a:lnTo>
                  <a:close/>
                </a:path>
              </a:pathLst>
            </a:custGeom>
            <a:solidFill>
              <a:srgbClr val="F7DAA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2" name="Forme libre : forme 211">
              <a:extLst>
                <a:ext uri="{FF2B5EF4-FFF2-40B4-BE49-F238E27FC236}">
                  <a16:creationId xmlns:a16="http://schemas.microsoft.com/office/drawing/2014/main" id="{E04342BF-C889-49B6-B5A4-01B5793005A1}"/>
                </a:ext>
              </a:extLst>
            </p:cNvPr>
            <p:cNvSpPr/>
            <p:nvPr/>
          </p:nvSpPr>
          <p:spPr>
            <a:xfrm>
              <a:off x="2198960" y="4102884"/>
              <a:ext cx="1736217" cy="1888398"/>
            </a:xfrm>
            <a:custGeom>
              <a:avLst/>
              <a:gdLst>
                <a:gd name="connsiteX0" fmla="*/ 1731394 w 1736217"/>
                <a:gd name="connsiteY0" fmla="*/ 1475844 h 1888398"/>
                <a:gd name="connsiteX1" fmla="*/ 732858 w 1736217"/>
                <a:gd name="connsiteY1" fmla="*/ 2224 h 1888398"/>
                <a:gd name="connsiteX2" fmla="*/ 37947 w 1736217"/>
                <a:gd name="connsiteY2" fmla="*/ 1770948 h 1888398"/>
                <a:gd name="connsiteX3" fmla="*/ 1731394 w 1736217"/>
                <a:gd name="connsiteY3" fmla="*/ 1475844 h 1888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6217" h="1888398">
                  <a:moveTo>
                    <a:pt x="1731394" y="1475844"/>
                  </a:moveTo>
                  <a:cubicBezTo>
                    <a:pt x="1745432" y="1277412"/>
                    <a:pt x="1789936" y="-65084"/>
                    <a:pt x="732858" y="2224"/>
                  </a:cubicBezTo>
                  <a:cubicBezTo>
                    <a:pt x="-199411" y="61625"/>
                    <a:pt x="12814" y="1660729"/>
                    <a:pt x="37947" y="1770948"/>
                  </a:cubicBezTo>
                  <a:cubicBezTo>
                    <a:pt x="229391" y="1902991"/>
                    <a:pt x="1227804" y="2040612"/>
                    <a:pt x="1731394" y="1475844"/>
                  </a:cubicBezTo>
                  <a:close/>
                </a:path>
              </a:pathLst>
            </a:custGeom>
            <a:solidFill>
              <a:srgbClr val="1A2247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4" name="Forme libre : forme 213">
              <a:extLst>
                <a:ext uri="{FF2B5EF4-FFF2-40B4-BE49-F238E27FC236}">
                  <a16:creationId xmlns:a16="http://schemas.microsoft.com/office/drawing/2014/main" id="{6C0E9F45-F292-42C1-8F5C-A51E24690C62}"/>
                </a:ext>
              </a:extLst>
            </p:cNvPr>
            <p:cNvSpPr/>
            <p:nvPr/>
          </p:nvSpPr>
          <p:spPr>
            <a:xfrm>
              <a:off x="3624273" y="5157292"/>
              <a:ext cx="106684" cy="194659"/>
            </a:xfrm>
            <a:custGeom>
              <a:avLst/>
              <a:gdLst>
                <a:gd name="connsiteX0" fmla="*/ 45734 w 106684"/>
                <a:gd name="connsiteY0" fmla="*/ 7347 h 194659"/>
                <a:gd name="connsiteX1" fmla="*/ -242 w 106684"/>
                <a:gd name="connsiteY1" fmla="*/ 194438 h 19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6684" h="194659">
                  <a:moveTo>
                    <a:pt x="45734" y="7347"/>
                  </a:moveTo>
                  <a:cubicBezTo>
                    <a:pt x="82514" y="-36729"/>
                    <a:pt x="182987" y="123022"/>
                    <a:pt x="-242" y="194438"/>
                  </a:cubicBezTo>
                  <a:close/>
                </a:path>
              </a:pathLst>
            </a:custGeom>
            <a:solidFill>
              <a:srgbClr val="F7DAA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5" name="Forme libre : forme 214">
              <a:extLst>
                <a:ext uri="{FF2B5EF4-FFF2-40B4-BE49-F238E27FC236}">
                  <a16:creationId xmlns:a16="http://schemas.microsoft.com/office/drawing/2014/main" id="{0E761584-14F6-45D8-AA1D-F019088D25AD}"/>
                </a:ext>
              </a:extLst>
            </p:cNvPr>
            <p:cNvSpPr/>
            <p:nvPr/>
          </p:nvSpPr>
          <p:spPr>
            <a:xfrm>
              <a:off x="3179391" y="4424461"/>
              <a:ext cx="104155" cy="255690"/>
            </a:xfrm>
            <a:custGeom>
              <a:avLst/>
              <a:gdLst>
                <a:gd name="connsiteX0" fmla="*/ 9524 w 104155"/>
                <a:gd name="connsiteY0" fmla="*/ 13820 h 255690"/>
                <a:gd name="connsiteX1" fmla="*/ 48512 w 104155"/>
                <a:gd name="connsiteY1" fmla="*/ 64025 h 255690"/>
                <a:gd name="connsiteX2" fmla="*/ 74197 w 104155"/>
                <a:gd name="connsiteY2" fmla="*/ 123487 h 255690"/>
                <a:gd name="connsiteX3" fmla="*/ 100986 w 104155"/>
                <a:gd name="connsiteY3" fmla="*/ 250871 h 255690"/>
                <a:gd name="connsiteX4" fmla="*/ 103867 w 104155"/>
                <a:gd name="connsiteY4" fmla="*/ 250871 h 255690"/>
                <a:gd name="connsiteX5" fmla="*/ 81308 w 104155"/>
                <a:gd name="connsiteY5" fmla="*/ 121403 h 255690"/>
                <a:gd name="connsiteX6" fmla="*/ 56787 w 104155"/>
                <a:gd name="connsiteY6" fmla="*/ 60102 h 255690"/>
                <a:gd name="connsiteX7" fmla="*/ 16022 w 104155"/>
                <a:gd name="connsiteY7" fmla="*/ 6893 h 255690"/>
                <a:gd name="connsiteX8" fmla="*/ 9524 w 104155"/>
                <a:gd name="connsiteY8" fmla="*/ 13820 h 255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4155" h="255690">
                  <a:moveTo>
                    <a:pt x="9524" y="13820"/>
                  </a:moveTo>
                  <a:cubicBezTo>
                    <a:pt x="25377" y="28127"/>
                    <a:pt x="38575" y="45126"/>
                    <a:pt x="48512" y="64025"/>
                  </a:cubicBezTo>
                  <a:cubicBezTo>
                    <a:pt x="58817" y="83047"/>
                    <a:pt x="67411" y="102945"/>
                    <a:pt x="74197" y="123487"/>
                  </a:cubicBezTo>
                  <a:cubicBezTo>
                    <a:pt x="87849" y="164816"/>
                    <a:pt x="96830" y="207544"/>
                    <a:pt x="100986" y="250871"/>
                  </a:cubicBezTo>
                  <a:cubicBezTo>
                    <a:pt x="101599" y="257001"/>
                    <a:pt x="104296" y="257001"/>
                    <a:pt x="103867" y="250871"/>
                  </a:cubicBezTo>
                  <a:cubicBezTo>
                    <a:pt x="101145" y="207016"/>
                    <a:pt x="93581" y="163597"/>
                    <a:pt x="81308" y="121403"/>
                  </a:cubicBezTo>
                  <a:cubicBezTo>
                    <a:pt x="75098" y="100236"/>
                    <a:pt x="66890" y="79712"/>
                    <a:pt x="56787" y="60102"/>
                  </a:cubicBezTo>
                  <a:cubicBezTo>
                    <a:pt x="46648" y="39971"/>
                    <a:pt x="32825" y="21917"/>
                    <a:pt x="16022" y="6893"/>
                  </a:cubicBezTo>
                  <a:cubicBezTo>
                    <a:pt x="-1939" y="-7023"/>
                    <a:pt x="-6353" y="1743"/>
                    <a:pt x="9524" y="13820"/>
                  </a:cubicBezTo>
                  <a:close/>
                </a:path>
              </a:pathLst>
            </a:custGeom>
            <a:solidFill>
              <a:srgbClr val="484E6C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6" name="Forme libre : forme 215">
              <a:extLst>
                <a:ext uri="{FF2B5EF4-FFF2-40B4-BE49-F238E27FC236}">
                  <a16:creationId xmlns:a16="http://schemas.microsoft.com/office/drawing/2014/main" id="{9ED426F1-25F7-470D-BB75-BD8BB6AB7BD1}"/>
                </a:ext>
              </a:extLst>
            </p:cNvPr>
            <p:cNvSpPr/>
            <p:nvPr/>
          </p:nvSpPr>
          <p:spPr>
            <a:xfrm>
              <a:off x="3029524" y="4435216"/>
              <a:ext cx="107186" cy="446279"/>
            </a:xfrm>
            <a:custGeom>
              <a:avLst/>
              <a:gdLst>
                <a:gd name="connsiteX0" fmla="*/ 16375 w 107186"/>
                <a:gd name="connsiteY0" fmla="*/ 20964 h 446279"/>
                <a:gd name="connsiteX1" fmla="*/ 46106 w 107186"/>
                <a:gd name="connsiteY1" fmla="*/ 65039 h 446279"/>
                <a:gd name="connsiteX2" fmla="*/ 66826 w 107186"/>
                <a:gd name="connsiteY2" fmla="*/ 114877 h 446279"/>
                <a:gd name="connsiteX3" fmla="*/ 91714 w 107186"/>
                <a:gd name="connsiteY3" fmla="*/ 220683 h 446279"/>
                <a:gd name="connsiteX4" fmla="*/ 99561 w 107186"/>
                <a:gd name="connsiteY4" fmla="*/ 438241 h 446279"/>
                <a:gd name="connsiteX5" fmla="*/ 102442 w 107186"/>
                <a:gd name="connsiteY5" fmla="*/ 438241 h 446279"/>
                <a:gd name="connsiteX6" fmla="*/ 99131 w 107186"/>
                <a:gd name="connsiteY6" fmla="*/ 219396 h 446279"/>
                <a:gd name="connsiteX7" fmla="*/ 75653 w 107186"/>
                <a:gd name="connsiteY7" fmla="*/ 111812 h 446279"/>
                <a:gd name="connsiteX8" fmla="*/ 54749 w 107186"/>
                <a:gd name="connsiteY8" fmla="*/ 60442 h 446279"/>
                <a:gd name="connsiteX9" fmla="*/ 23302 w 107186"/>
                <a:gd name="connsiteY9" fmla="*/ 14404 h 446279"/>
                <a:gd name="connsiteX10" fmla="*/ -115 w 107186"/>
                <a:gd name="connsiteY10" fmla="*/ 305 h 446279"/>
                <a:gd name="connsiteX11" fmla="*/ 16375 w 107186"/>
                <a:gd name="connsiteY11" fmla="*/ 20964 h 446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186" h="446279">
                  <a:moveTo>
                    <a:pt x="16375" y="20964"/>
                  </a:moveTo>
                  <a:cubicBezTo>
                    <a:pt x="28169" y="34297"/>
                    <a:pt x="38161" y="49113"/>
                    <a:pt x="46106" y="65039"/>
                  </a:cubicBezTo>
                  <a:cubicBezTo>
                    <a:pt x="54253" y="81106"/>
                    <a:pt x="61180" y="97768"/>
                    <a:pt x="66826" y="114877"/>
                  </a:cubicBezTo>
                  <a:cubicBezTo>
                    <a:pt x="78099" y="149378"/>
                    <a:pt x="86430" y="184773"/>
                    <a:pt x="91714" y="220683"/>
                  </a:cubicBezTo>
                  <a:cubicBezTo>
                    <a:pt x="102381" y="292687"/>
                    <a:pt x="105010" y="365654"/>
                    <a:pt x="99561" y="438241"/>
                  </a:cubicBezTo>
                  <a:cubicBezTo>
                    <a:pt x="98825" y="448540"/>
                    <a:pt x="101522" y="448785"/>
                    <a:pt x="102442" y="438241"/>
                  </a:cubicBezTo>
                  <a:cubicBezTo>
                    <a:pt x="109399" y="365391"/>
                    <a:pt x="108290" y="292001"/>
                    <a:pt x="99131" y="219396"/>
                  </a:cubicBezTo>
                  <a:cubicBezTo>
                    <a:pt x="94521" y="182909"/>
                    <a:pt x="86663" y="146901"/>
                    <a:pt x="75653" y="111812"/>
                  </a:cubicBezTo>
                  <a:cubicBezTo>
                    <a:pt x="70026" y="94176"/>
                    <a:pt x="63037" y="76999"/>
                    <a:pt x="54749" y="60442"/>
                  </a:cubicBezTo>
                  <a:cubicBezTo>
                    <a:pt x="46425" y="43731"/>
                    <a:pt x="35844" y="28240"/>
                    <a:pt x="23302" y="14404"/>
                  </a:cubicBezTo>
                  <a:cubicBezTo>
                    <a:pt x="10674" y="1041"/>
                    <a:pt x="988" y="-1534"/>
                    <a:pt x="-115" y="305"/>
                  </a:cubicBezTo>
                  <a:cubicBezTo>
                    <a:pt x="-1219" y="2144"/>
                    <a:pt x="4911" y="8642"/>
                    <a:pt x="16375" y="20964"/>
                  </a:cubicBezTo>
                  <a:close/>
                </a:path>
              </a:pathLst>
            </a:custGeom>
            <a:solidFill>
              <a:srgbClr val="484E6C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7" name="Forme libre : forme 216">
              <a:extLst>
                <a:ext uri="{FF2B5EF4-FFF2-40B4-BE49-F238E27FC236}">
                  <a16:creationId xmlns:a16="http://schemas.microsoft.com/office/drawing/2014/main" id="{BD4F9B23-CEA2-4EA9-978F-6D25EF5228FF}"/>
                </a:ext>
              </a:extLst>
            </p:cNvPr>
            <p:cNvSpPr/>
            <p:nvPr/>
          </p:nvSpPr>
          <p:spPr>
            <a:xfrm>
              <a:off x="2481387" y="4642942"/>
              <a:ext cx="1194175" cy="1218790"/>
            </a:xfrm>
            <a:custGeom>
              <a:avLst/>
              <a:gdLst>
                <a:gd name="connsiteX0" fmla="*/ -72 w 1194175"/>
                <a:gd name="connsiteY0" fmla="*/ 778549 h 1218790"/>
                <a:gd name="connsiteX1" fmla="*/ 90654 w 1194175"/>
                <a:gd name="connsiteY1" fmla="*/ 711117 h 1218790"/>
                <a:gd name="connsiteX2" fmla="*/ 25307 w 1194175"/>
                <a:gd name="connsiteY2" fmla="*/ 257488 h 1218790"/>
                <a:gd name="connsiteX3" fmla="*/ 368103 w 1194175"/>
                <a:gd name="connsiteY3" fmla="*/ 266684 h 1218790"/>
                <a:gd name="connsiteX4" fmla="*/ 405926 w 1194175"/>
                <a:gd name="connsiteY4" fmla="*/ -222 h 1218790"/>
                <a:gd name="connsiteX5" fmla="*/ 429160 w 1194175"/>
                <a:gd name="connsiteY5" fmla="*/ 263006 h 1218790"/>
                <a:gd name="connsiteX6" fmla="*/ 1145280 w 1194175"/>
                <a:gd name="connsiteY6" fmla="*/ 51761 h 1218790"/>
                <a:gd name="connsiteX7" fmla="*/ 1118553 w 1194175"/>
                <a:gd name="connsiteY7" fmla="*/ 752435 h 1218790"/>
                <a:gd name="connsiteX8" fmla="*/ 711329 w 1194175"/>
                <a:gd name="connsiteY8" fmla="*/ 994513 h 1218790"/>
                <a:gd name="connsiteX9" fmla="*/ 768830 w 1194175"/>
                <a:gd name="connsiteY9" fmla="*/ 1153528 h 1218790"/>
                <a:gd name="connsiteX10" fmla="*/ 572666 w 1194175"/>
                <a:gd name="connsiteY10" fmla="*/ 1218569 h 1218790"/>
                <a:gd name="connsiteX11" fmla="*/ 549862 w 1194175"/>
                <a:gd name="connsiteY11" fmla="*/ 1031355 h 1218790"/>
                <a:gd name="connsiteX12" fmla="*/ 171756 w 1194175"/>
                <a:gd name="connsiteY12" fmla="*/ 899373 h 1218790"/>
                <a:gd name="connsiteX13" fmla="*/ -72 w 1194175"/>
                <a:gd name="connsiteY13" fmla="*/ 778549 h 1218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94175" h="1218790">
                  <a:moveTo>
                    <a:pt x="-72" y="778549"/>
                  </a:moveTo>
                  <a:cubicBezTo>
                    <a:pt x="4833" y="688436"/>
                    <a:pt x="90654" y="711117"/>
                    <a:pt x="90654" y="711117"/>
                  </a:cubicBezTo>
                  <a:cubicBezTo>
                    <a:pt x="90654" y="711117"/>
                    <a:pt x="21445" y="426496"/>
                    <a:pt x="25307" y="257488"/>
                  </a:cubicBezTo>
                  <a:cubicBezTo>
                    <a:pt x="64785" y="269749"/>
                    <a:pt x="201487" y="275879"/>
                    <a:pt x="368103" y="266684"/>
                  </a:cubicBezTo>
                  <a:lnTo>
                    <a:pt x="405926" y="-222"/>
                  </a:lnTo>
                  <a:lnTo>
                    <a:pt x="429160" y="263006"/>
                  </a:lnTo>
                  <a:cubicBezTo>
                    <a:pt x="700908" y="243083"/>
                    <a:pt x="1026724" y="183805"/>
                    <a:pt x="1145280" y="51761"/>
                  </a:cubicBezTo>
                  <a:cubicBezTo>
                    <a:pt x="1192053" y="200907"/>
                    <a:pt x="1236681" y="574600"/>
                    <a:pt x="1118553" y="752435"/>
                  </a:cubicBezTo>
                  <a:cubicBezTo>
                    <a:pt x="1033283" y="880799"/>
                    <a:pt x="873716" y="962269"/>
                    <a:pt x="711329" y="994513"/>
                  </a:cubicBezTo>
                  <a:lnTo>
                    <a:pt x="768830" y="1153528"/>
                  </a:lnTo>
                  <a:cubicBezTo>
                    <a:pt x="768830" y="1153528"/>
                    <a:pt x="707528" y="1213787"/>
                    <a:pt x="572666" y="1218569"/>
                  </a:cubicBezTo>
                  <a:lnTo>
                    <a:pt x="549862" y="1031355"/>
                  </a:lnTo>
                  <a:cubicBezTo>
                    <a:pt x="549862" y="1031355"/>
                    <a:pt x="272596" y="1006835"/>
                    <a:pt x="171756" y="899373"/>
                  </a:cubicBezTo>
                  <a:cubicBezTo>
                    <a:pt x="89244" y="928062"/>
                    <a:pt x="-4792" y="868600"/>
                    <a:pt x="-72" y="778549"/>
                  </a:cubicBezTo>
                  <a:close/>
                </a:path>
              </a:pathLst>
            </a:custGeom>
            <a:solidFill>
              <a:srgbClr val="F7DAA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8" name="Forme libre : forme 217">
              <a:extLst>
                <a:ext uri="{FF2B5EF4-FFF2-40B4-BE49-F238E27FC236}">
                  <a16:creationId xmlns:a16="http://schemas.microsoft.com/office/drawing/2014/main" id="{7582B0C3-DCB3-4575-87D0-67D0BF8E5DDA}"/>
                </a:ext>
              </a:extLst>
            </p:cNvPr>
            <p:cNvSpPr/>
            <p:nvPr/>
          </p:nvSpPr>
          <p:spPr>
            <a:xfrm>
              <a:off x="3158288" y="4880223"/>
              <a:ext cx="81715" cy="435542"/>
            </a:xfrm>
            <a:custGeom>
              <a:avLst/>
              <a:gdLst>
                <a:gd name="connsiteX0" fmla="*/ 55821 w 81715"/>
                <a:gd name="connsiteY0" fmla="*/ 425102 h 435542"/>
                <a:gd name="connsiteX1" fmla="*/ 76173 w 81715"/>
                <a:gd name="connsiteY1" fmla="*/ 400949 h 435542"/>
                <a:gd name="connsiteX2" fmla="*/ 79177 w 81715"/>
                <a:gd name="connsiteY2" fmla="*/ 393409 h 435542"/>
                <a:gd name="connsiteX3" fmla="*/ 81261 w 81715"/>
                <a:gd name="connsiteY3" fmla="*/ 385378 h 435542"/>
                <a:gd name="connsiteX4" fmla="*/ 80526 w 81715"/>
                <a:gd name="connsiteY4" fmla="*/ 375815 h 435542"/>
                <a:gd name="connsiteX5" fmla="*/ 74396 w 81715"/>
                <a:gd name="connsiteY5" fmla="*/ 367540 h 435542"/>
                <a:gd name="connsiteX6" fmla="*/ 57538 w 81715"/>
                <a:gd name="connsiteY6" fmla="*/ 363126 h 435542"/>
                <a:gd name="connsiteX7" fmla="*/ 41845 w 81715"/>
                <a:gd name="connsiteY7" fmla="*/ 364291 h 435542"/>
                <a:gd name="connsiteX8" fmla="*/ 12114 w 81715"/>
                <a:gd name="connsiteY8" fmla="*/ 371708 h 435542"/>
                <a:gd name="connsiteX9" fmla="*/ 18611 w 81715"/>
                <a:gd name="connsiteY9" fmla="*/ 376183 h 435542"/>
                <a:gd name="connsiteX10" fmla="*/ 2673 w 81715"/>
                <a:gd name="connsiteY10" fmla="*/ 8376 h 435542"/>
                <a:gd name="connsiteX11" fmla="*/ -208 w 81715"/>
                <a:gd name="connsiteY11" fmla="*/ 8376 h 435542"/>
                <a:gd name="connsiteX12" fmla="*/ 9355 w 81715"/>
                <a:gd name="connsiteY12" fmla="*/ 376183 h 435542"/>
                <a:gd name="connsiteX13" fmla="*/ 9355 w 81715"/>
                <a:gd name="connsiteY13" fmla="*/ 382313 h 435542"/>
                <a:gd name="connsiteX14" fmla="*/ 15056 w 81715"/>
                <a:gd name="connsiteY14" fmla="*/ 380474 h 435542"/>
                <a:gd name="connsiteX15" fmla="*/ 43132 w 81715"/>
                <a:gd name="connsiteY15" fmla="*/ 373731 h 435542"/>
                <a:gd name="connsiteX16" fmla="*/ 57047 w 81715"/>
                <a:gd name="connsiteY16" fmla="*/ 372750 h 435542"/>
                <a:gd name="connsiteX17" fmla="*/ 68756 w 81715"/>
                <a:gd name="connsiteY17" fmla="*/ 375509 h 435542"/>
                <a:gd name="connsiteX18" fmla="*/ 71637 w 81715"/>
                <a:gd name="connsiteY18" fmla="*/ 384030 h 435542"/>
                <a:gd name="connsiteX19" fmla="*/ 69982 w 81715"/>
                <a:gd name="connsiteY19" fmla="*/ 390160 h 435542"/>
                <a:gd name="connsiteX20" fmla="*/ 67469 w 81715"/>
                <a:gd name="connsiteY20" fmla="*/ 396290 h 435542"/>
                <a:gd name="connsiteX21" fmla="*/ 49998 w 81715"/>
                <a:gd name="connsiteY21" fmla="*/ 417010 h 435542"/>
                <a:gd name="connsiteX22" fmla="*/ 32527 w 81715"/>
                <a:gd name="connsiteY22" fmla="*/ 428534 h 435542"/>
                <a:gd name="connsiteX23" fmla="*/ 26887 w 81715"/>
                <a:gd name="connsiteY23" fmla="*/ 434051 h 435542"/>
                <a:gd name="connsiteX24" fmla="*/ 35040 w 81715"/>
                <a:gd name="connsiteY24" fmla="*/ 434787 h 435542"/>
                <a:gd name="connsiteX25" fmla="*/ 55821 w 81715"/>
                <a:gd name="connsiteY25" fmla="*/ 425102 h 435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1715" h="435542">
                  <a:moveTo>
                    <a:pt x="55821" y="425102"/>
                  </a:moveTo>
                  <a:cubicBezTo>
                    <a:pt x="64434" y="418787"/>
                    <a:pt x="71410" y="410506"/>
                    <a:pt x="76173" y="400949"/>
                  </a:cubicBezTo>
                  <a:cubicBezTo>
                    <a:pt x="77381" y="398521"/>
                    <a:pt x="78386" y="396002"/>
                    <a:pt x="79177" y="393409"/>
                  </a:cubicBezTo>
                  <a:cubicBezTo>
                    <a:pt x="80103" y="390797"/>
                    <a:pt x="80802" y="388112"/>
                    <a:pt x="81261" y="385378"/>
                  </a:cubicBezTo>
                  <a:cubicBezTo>
                    <a:pt x="81703" y="382172"/>
                    <a:pt x="81452" y="378911"/>
                    <a:pt x="80526" y="375815"/>
                  </a:cubicBezTo>
                  <a:cubicBezTo>
                    <a:pt x="79404" y="372480"/>
                    <a:pt x="77258" y="369581"/>
                    <a:pt x="74396" y="367540"/>
                  </a:cubicBezTo>
                  <a:cubicBezTo>
                    <a:pt x="69295" y="364530"/>
                    <a:pt x="63460" y="363003"/>
                    <a:pt x="57538" y="363126"/>
                  </a:cubicBezTo>
                  <a:cubicBezTo>
                    <a:pt x="52284" y="363046"/>
                    <a:pt x="47031" y="363433"/>
                    <a:pt x="41845" y="364291"/>
                  </a:cubicBezTo>
                  <a:cubicBezTo>
                    <a:pt x="31748" y="365940"/>
                    <a:pt x="21799" y="368416"/>
                    <a:pt x="12114" y="371708"/>
                  </a:cubicBezTo>
                  <a:lnTo>
                    <a:pt x="18611" y="376183"/>
                  </a:lnTo>
                  <a:cubicBezTo>
                    <a:pt x="13769" y="253581"/>
                    <a:pt x="8252" y="130488"/>
                    <a:pt x="2673" y="8376"/>
                  </a:cubicBezTo>
                  <a:cubicBezTo>
                    <a:pt x="2121" y="-3149"/>
                    <a:pt x="-576" y="-3026"/>
                    <a:pt x="-208" y="8376"/>
                  </a:cubicBezTo>
                  <a:cubicBezTo>
                    <a:pt x="2980" y="130978"/>
                    <a:pt x="5922" y="253581"/>
                    <a:pt x="9355" y="376183"/>
                  </a:cubicBezTo>
                  <a:lnTo>
                    <a:pt x="9355" y="382313"/>
                  </a:lnTo>
                  <a:lnTo>
                    <a:pt x="15056" y="380474"/>
                  </a:lnTo>
                  <a:cubicBezTo>
                    <a:pt x="24214" y="377464"/>
                    <a:pt x="33606" y="375208"/>
                    <a:pt x="43132" y="373731"/>
                  </a:cubicBezTo>
                  <a:cubicBezTo>
                    <a:pt x="47736" y="373014"/>
                    <a:pt x="52388" y="372683"/>
                    <a:pt x="57047" y="372750"/>
                  </a:cubicBezTo>
                  <a:cubicBezTo>
                    <a:pt x="61124" y="372634"/>
                    <a:pt x="65158" y="373584"/>
                    <a:pt x="68756" y="375509"/>
                  </a:cubicBezTo>
                  <a:cubicBezTo>
                    <a:pt x="71367" y="377495"/>
                    <a:pt x="72507" y="380867"/>
                    <a:pt x="71637" y="384030"/>
                  </a:cubicBezTo>
                  <a:cubicBezTo>
                    <a:pt x="71220" y="386108"/>
                    <a:pt x="70668" y="388155"/>
                    <a:pt x="69982" y="390160"/>
                  </a:cubicBezTo>
                  <a:cubicBezTo>
                    <a:pt x="69295" y="392262"/>
                    <a:pt x="68449" y="394310"/>
                    <a:pt x="67469" y="396290"/>
                  </a:cubicBezTo>
                  <a:cubicBezTo>
                    <a:pt x="63386" y="404492"/>
                    <a:pt x="57397" y="411597"/>
                    <a:pt x="49998" y="417010"/>
                  </a:cubicBezTo>
                  <a:cubicBezTo>
                    <a:pt x="42641" y="422465"/>
                    <a:pt x="36511" y="425898"/>
                    <a:pt x="32527" y="428534"/>
                  </a:cubicBezTo>
                  <a:cubicBezTo>
                    <a:pt x="28542" y="431170"/>
                    <a:pt x="26397" y="432887"/>
                    <a:pt x="26887" y="434051"/>
                  </a:cubicBezTo>
                  <a:cubicBezTo>
                    <a:pt x="27377" y="435216"/>
                    <a:pt x="29952" y="435829"/>
                    <a:pt x="35040" y="434787"/>
                  </a:cubicBezTo>
                  <a:cubicBezTo>
                    <a:pt x="42562" y="433028"/>
                    <a:pt x="49636" y="429730"/>
                    <a:pt x="55821" y="425102"/>
                  </a:cubicBezTo>
                  <a:close/>
                </a:path>
              </a:pathLst>
            </a:custGeom>
            <a:solidFill>
              <a:srgbClr val="F4CB9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9" name="Forme libre : forme 218">
              <a:extLst>
                <a:ext uri="{FF2B5EF4-FFF2-40B4-BE49-F238E27FC236}">
                  <a16:creationId xmlns:a16="http://schemas.microsoft.com/office/drawing/2014/main" id="{F1F700B5-DE48-460C-A0D2-FE89C9A5F85F}"/>
                </a:ext>
              </a:extLst>
            </p:cNvPr>
            <p:cNvSpPr/>
            <p:nvPr/>
          </p:nvSpPr>
          <p:spPr>
            <a:xfrm>
              <a:off x="3223179" y="5765978"/>
              <a:ext cx="9623" cy="1289"/>
            </a:xfrm>
            <a:custGeom>
              <a:avLst/>
              <a:gdLst>
                <a:gd name="connsiteX0" fmla="*/ -242 w 9623"/>
                <a:gd name="connsiteY0" fmla="*/ 1067 h 1289"/>
                <a:gd name="connsiteX1" fmla="*/ 9014 w 9623"/>
                <a:gd name="connsiteY1" fmla="*/ -220 h 1289"/>
                <a:gd name="connsiteX2" fmla="*/ -242 w 9623"/>
                <a:gd name="connsiteY2" fmla="*/ 1067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23" h="1289">
                  <a:moveTo>
                    <a:pt x="-242" y="1067"/>
                  </a:moveTo>
                  <a:lnTo>
                    <a:pt x="9014" y="-220"/>
                  </a:lnTo>
                  <a:cubicBezTo>
                    <a:pt x="11589" y="-281"/>
                    <a:pt x="-242" y="1067"/>
                    <a:pt x="-242" y="1067"/>
                  </a:cubicBezTo>
                  <a:close/>
                </a:path>
              </a:pathLst>
            </a:custGeom>
            <a:noFill/>
            <a:ln w="6124" cap="flat">
              <a:solidFill>
                <a:srgbClr val="31375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0" name="Forme libre : forme 219">
              <a:extLst>
                <a:ext uri="{FF2B5EF4-FFF2-40B4-BE49-F238E27FC236}">
                  <a16:creationId xmlns:a16="http://schemas.microsoft.com/office/drawing/2014/main" id="{24B1AA80-D5CA-4C53-8578-4D8DC6652C4D}"/>
                </a:ext>
              </a:extLst>
            </p:cNvPr>
            <p:cNvSpPr/>
            <p:nvPr/>
          </p:nvSpPr>
          <p:spPr>
            <a:xfrm>
              <a:off x="3379135" y="4839379"/>
              <a:ext cx="205169" cy="50296"/>
            </a:xfrm>
            <a:custGeom>
              <a:avLst/>
              <a:gdLst>
                <a:gd name="connsiteX0" fmla="*/ -125 w 205169"/>
                <a:gd name="connsiteY0" fmla="*/ 7780 h 50296"/>
                <a:gd name="connsiteX1" fmla="*/ 25867 w 205169"/>
                <a:gd name="connsiteY1" fmla="*/ 49711 h 50296"/>
                <a:gd name="connsiteX2" fmla="*/ 204927 w 205169"/>
                <a:gd name="connsiteY2" fmla="*/ 37450 h 50296"/>
                <a:gd name="connsiteX3" fmla="*/ -125 w 205169"/>
                <a:gd name="connsiteY3" fmla="*/ 7780 h 50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5169" h="50296">
                  <a:moveTo>
                    <a:pt x="-125" y="7780"/>
                  </a:moveTo>
                  <a:cubicBezTo>
                    <a:pt x="-125" y="7780"/>
                    <a:pt x="-3497" y="46829"/>
                    <a:pt x="25867" y="49711"/>
                  </a:cubicBezTo>
                  <a:cubicBezTo>
                    <a:pt x="55230" y="52592"/>
                    <a:pt x="204927" y="37450"/>
                    <a:pt x="204927" y="37450"/>
                  </a:cubicBezTo>
                  <a:cubicBezTo>
                    <a:pt x="204927" y="37450"/>
                    <a:pt x="168208" y="-21092"/>
                    <a:pt x="-125" y="7780"/>
                  </a:cubicBezTo>
                  <a:close/>
                </a:path>
              </a:pathLst>
            </a:custGeom>
            <a:solidFill>
              <a:srgbClr val="1A2247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1" name="Forme libre : forme 220">
              <a:extLst>
                <a:ext uri="{FF2B5EF4-FFF2-40B4-BE49-F238E27FC236}">
                  <a16:creationId xmlns:a16="http://schemas.microsoft.com/office/drawing/2014/main" id="{95130DE8-C8FF-432E-8A7B-01F1D7EE1DAD}"/>
                </a:ext>
              </a:extLst>
            </p:cNvPr>
            <p:cNvSpPr/>
            <p:nvPr/>
          </p:nvSpPr>
          <p:spPr>
            <a:xfrm>
              <a:off x="2717138" y="4914690"/>
              <a:ext cx="260039" cy="78526"/>
            </a:xfrm>
            <a:custGeom>
              <a:avLst/>
              <a:gdLst>
                <a:gd name="connsiteX0" fmla="*/ 259797 w 260039"/>
                <a:gd name="connsiteY0" fmla="*/ -222 h 78526"/>
                <a:gd name="connsiteX1" fmla="*/ 179370 w 260039"/>
                <a:gd name="connsiteY1" fmla="*/ 56420 h 78526"/>
                <a:gd name="connsiteX2" fmla="*/ -242 w 260039"/>
                <a:gd name="connsiteY2" fmla="*/ 78305 h 78526"/>
                <a:gd name="connsiteX3" fmla="*/ 259797 w 260039"/>
                <a:gd name="connsiteY3" fmla="*/ -222 h 7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039" h="78526">
                  <a:moveTo>
                    <a:pt x="259797" y="-222"/>
                  </a:moveTo>
                  <a:cubicBezTo>
                    <a:pt x="259797" y="-222"/>
                    <a:pt x="224856" y="46061"/>
                    <a:pt x="179370" y="56420"/>
                  </a:cubicBezTo>
                  <a:cubicBezTo>
                    <a:pt x="133885" y="66780"/>
                    <a:pt x="-242" y="78305"/>
                    <a:pt x="-242" y="78305"/>
                  </a:cubicBezTo>
                  <a:cubicBezTo>
                    <a:pt x="-242" y="78305"/>
                    <a:pt x="89625" y="19517"/>
                    <a:pt x="259797" y="-222"/>
                  </a:cubicBezTo>
                  <a:close/>
                </a:path>
              </a:pathLst>
            </a:custGeom>
            <a:solidFill>
              <a:srgbClr val="1A2247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2" name="Forme libre : forme 221">
              <a:extLst>
                <a:ext uri="{FF2B5EF4-FFF2-40B4-BE49-F238E27FC236}">
                  <a16:creationId xmlns:a16="http://schemas.microsoft.com/office/drawing/2014/main" id="{5D3D1089-F5C9-4A4D-94EB-C75D83A37544}"/>
                </a:ext>
              </a:extLst>
            </p:cNvPr>
            <p:cNvSpPr/>
            <p:nvPr/>
          </p:nvSpPr>
          <p:spPr>
            <a:xfrm>
              <a:off x="2520356" y="5400195"/>
              <a:ext cx="54852" cy="69112"/>
            </a:xfrm>
            <a:custGeom>
              <a:avLst/>
              <a:gdLst>
                <a:gd name="connsiteX0" fmla="*/ 4360 w 54852"/>
                <a:gd name="connsiteY0" fmla="*/ 15840 h 69112"/>
                <a:gd name="connsiteX1" fmla="*/ 17172 w 54852"/>
                <a:gd name="connsiteY1" fmla="*/ 4867 h 69112"/>
                <a:gd name="connsiteX2" fmla="*/ 50827 w 54852"/>
                <a:gd name="connsiteY2" fmla="*/ 1005 h 69112"/>
                <a:gd name="connsiteX3" fmla="*/ 54566 w 54852"/>
                <a:gd name="connsiteY3" fmla="*/ 4989 h 69112"/>
                <a:gd name="connsiteX4" fmla="*/ 53156 w 54852"/>
                <a:gd name="connsiteY4" fmla="*/ 10384 h 69112"/>
                <a:gd name="connsiteX5" fmla="*/ 49478 w 54852"/>
                <a:gd name="connsiteY5" fmla="*/ 14614 h 69112"/>
                <a:gd name="connsiteX6" fmla="*/ 46045 w 54852"/>
                <a:gd name="connsiteY6" fmla="*/ 15594 h 69112"/>
                <a:gd name="connsiteX7" fmla="*/ 30291 w 54852"/>
                <a:gd name="connsiteY7" fmla="*/ 12468 h 69112"/>
                <a:gd name="connsiteX8" fmla="*/ 30291 w 54852"/>
                <a:gd name="connsiteY8" fmla="*/ 13694 h 69112"/>
                <a:gd name="connsiteX9" fmla="*/ 38137 w 54852"/>
                <a:gd name="connsiteY9" fmla="*/ 67517 h 69112"/>
                <a:gd name="connsiteX10" fmla="*/ 36544 w 54852"/>
                <a:gd name="connsiteY10" fmla="*/ 68681 h 69112"/>
                <a:gd name="connsiteX11" fmla="*/ 15088 w 54852"/>
                <a:gd name="connsiteY11" fmla="*/ 14981 h 69112"/>
                <a:gd name="connsiteX12" fmla="*/ 1725 w 54852"/>
                <a:gd name="connsiteY12" fmla="*/ 31410 h 69112"/>
                <a:gd name="connsiteX13" fmla="*/ -237 w 54852"/>
                <a:gd name="connsiteY13" fmla="*/ 31410 h 69112"/>
                <a:gd name="connsiteX14" fmla="*/ 4360 w 54852"/>
                <a:gd name="connsiteY14" fmla="*/ 15840 h 6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852" h="69112">
                  <a:moveTo>
                    <a:pt x="4360" y="15840"/>
                  </a:moveTo>
                  <a:cubicBezTo>
                    <a:pt x="7548" y="11076"/>
                    <a:pt x="11980" y="7282"/>
                    <a:pt x="17172" y="4867"/>
                  </a:cubicBezTo>
                  <a:cubicBezTo>
                    <a:pt x="27643" y="-141"/>
                    <a:pt x="39492" y="-1503"/>
                    <a:pt x="50827" y="1005"/>
                  </a:cubicBezTo>
                  <a:cubicBezTo>
                    <a:pt x="52758" y="1464"/>
                    <a:pt x="54229" y="3034"/>
                    <a:pt x="54566" y="4989"/>
                  </a:cubicBezTo>
                  <a:cubicBezTo>
                    <a:pt x="54768" y="6902"/>
                    <a:pt x="54266" y="8815"/>
                    <a:pt x="53156" y="10384"/>
                  </a:cubicBezTo>
                  <a:cubicBezTo>
                    <a:pt x="52139" y="11965"/>
                    <a:pt x="50900" y="13388"/>
                    <a:pt x="49478" y="14614"/>
                  </a:cubicBezTo>
                  <a:cubicBezTo>
                    <a:pt x="48313" y="15594"/>
                    <a:pt x="47210" y="16146"/>
                    <a:pt x="46045" y="15594"/>
                  </a:cubicBezTo>
                  <a:cubicBezTo>
                    <a:pt x="41037" y="13572"/>
                    <a:pt x="35691" y="12511"/>
                    <a:pt x="30291" y="12468"/>
                  </a:cubicBezTo>
                  <a:cubicBezTo>
                    <a:pt x="30383" y="12873"/>
                    <a:pt x="30383" y="13289"/>
                    <a:pt x="30291" y="13694"/>
                  </a:cubicBezTo>
                  <a:cubicBezTo>
                    <a:pt x="25699" y="31968"/>
                    <a:pt x="28519" y="51315"/>
                    <a:pt x="38137" y="67517"/>
                  </a:cubicBezTo>
                  <a:cubicBezTo>
                    <a:pt x="38505" y="68252"/>
                    <a:pt x="37095" y="69356"/>
                    <a:pt x="36544" y="68681"/>
                  </a:cubicBezTo>
                  <a:cubicBezTo>
                    <a:pt x="22781" y="54184"/>
                    <a:pt x="15106" y="34966"/>
                    <a:pt x="15088" y="14981"/>
                  </a:cubicBezTo>
                  <a:cubicBezTo>
                    <a:pt x="8216" y="17942"/>
                    <a:pt x="3220" y="24079"/>
                    <a:pt x="1725" y="31410"/>
                  </a:cubicBezTo>
                  <a:cubicBezTo>
                    <a:pt x="1725" y="32207"/>
                    <a:pt x="-360" y="32084"/>
                    <a:pt x="-237" y="31410"/>
                  </a:cubicBezTo>
                  <a:cubicBezTo>
                    <a:pt x="-201" y="25893"/>
                    <a:pt x="1393" y="20492"/>
                    <a:pt x="4360" y="15840"/>
                  </a:cubicBezTo>
                  <a:close/>
                </a:path>
              </a:pathLst>
            </a:custGeom>
            <a:solidFill>
              <a:srgbClr val="F3C488">
                <a:alpha val="48000"/>
              </a:srgbClr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3" name="Forme libre : forme 222">
              <a:extLst>
                <a:ext uri="{FF2B5EF4-FFF2-40B4-BE49-F238E27FC236}">
                  <a16:creationId xmlns:a16="http://schemas.microsoft.com/office/drawing/2014/main" id="{1CFCA667-0A3C-4C15-B73C-5D77770BBF8E}"/>
                </a:ext>
              </a:extLst>
            </p:cNvPr>
            <p:cNvSpPr/>
            <p:nvPr/>
          </p:nvSpPr>
          <p:spPr>
            <a:xfrm>
              <a:off x="3642598" y="5191115"/>
              <a:ext cx="50561" cy="85891"/>
            </a:xfrm>
            <a:custGeom>
              <a:avLst/>
              <a:gdLst>
                <a:gd name="connsiteX0" fmla="*/ 4483 w 50561"/>
                <a:gd name="connsiteY0" fmla="*/ 66578 h 85891"/>
                <a:gd name="connsiteX1" fmla="*/ 21340 w 50561"/>
                <a:gd name="connsiteY1" fmla="*/ 25016 h 85891"/>
                <a:gd name="connsiteX2" fmla="*/ 23976 w 50561"/>
                <a:gd name="connsiteY2" fmla="*/ 22932 h 85891"/>
                <a:gd name="connsiteX3" fmla="*/ 8651 w 50561"/>
                <a:gd name="connsiteY3" fmla="*/ 15085 h 85891"/>
                <a:gd name="connsiteX4" fmla="*/ 5525 w 50561"/>
                <a:gd name="connsiteY4" fmla="*/ 13736 h 85891"/>
                <a:gd name="connsiteX5" fmla="*/ 1111 w 50561"/>
                <a:gd name="connsiteY5" fmla="*/ 9997 h 85891"/>
                <a:gd name="connsiteX6" fmla="*/ 253 w 50561"/>
                <a:gd name="connsiteY6" fmla="*/ 4235 h 85891"/>
                <a:gd name="connsiteX7" fmla="*/ 8590 w 50561"/>
                <a:gd name="connsiteY7" fmla="*/ -179 h 85891"/>
                <a:gd name="connsiteX8" fmla="*/ 33110 w 50561"/>
                <a:gd name="connsiteY8" fmla="*/ 14533 h 85891"/>
                <a:gd name="connsiteX9" fmla="*/ 45370 w 50561"/>
                <a:gd name="connsiteY9" fmla="*/ 36724 h 85891"/>
                <a:gd name="connsiteX10" fmla="*/ 48374 w 50561"/>
                <a:gd name="connsiteY10" fmla="*/ 84723 h 85891"/>
                <a:gd name="connsiteX11" fmla="*/ 46413 w 50561"/>
                <a:gd name="connsiteY11" fmla="*/ 84723 h 85891"/>
                <a:gd name="connsiteX12" fmla="*/ 37218 w 50561"/>
                <a:gd name="connsiteY12" fmla="*/ 40586 h 85891"/>
                <a:gd name="connsiteX13" fmla="*/ 33601 w 50561"/>
                <a:gd name="connsiteY13" fmla="*/ 34946 h 85891"/>
                <a:gd name="connsiteX14" fmla="*/ 5954 w 50561"/>
                <a:gd name="connsiteY14" fmla="*/ 68356 h 85891"/>
                <a:gd name="connsiteX15" fmla="*/ 4483 w 50561"/>
                <a:gd name="connsiteY15" fmla="*/ 66578 h 8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561" h="85891">
                  <a:moveTo>
                    <a:pt x="4483" y="66578"/>
                  </a:moveTo>
                  <a:cubicBezTo>
                    <a:pt x="13911" y="54594"/>
                    <a:pt x="19753" y="40182"/>
                    <a:pt x="21340" y="25016"/>
                  </a:cubicBezTo>
                  <a:cubicBezTo>
                    <a:pt x="21340" y="24035"/>
                    <a:pt x="22444" y="23299"/>
                    <a:pt x="23976" y="22932"/>
                  </a:cubicBezTo>
                  <a:cubicBezTo>
                    <a:pt x="19986" y="18548"/>
                    <a:pt x="14542" y="15760"/>
                    <a:pt x="8651" y="15085"/>
                  </a:cubicBezTo>
                  <a:cubicBezTo>
                    <a:pt x="7609" y="15453"/>
                    <a:pt x="6812" y="14472"/>
                    <a:pt x="5525" y="13736"/>
                  </a:cubicBezTo>
                  <a:cubicBezTo>
                    <a:pt x="3919" y="12651"/>
                    <a:pt x="2441" y="11401"/>
                    <a:pt x="1111" y="9997"/>
                  </a:cubicBezTo>
                  <a:cubicBezTo>
                    <a:pt x="-305" y="8422"/>
                    <a:pt x="-642" y="6154"/>
                    <a:pt x="253" y="4235"/>
                  </a:cubicBezTo>
                  <a:cubicBezTo>
                    <a:pt x="1890" y="1219"/>
                    <a:pt x="5175" y="-522"/>
                    <a:pt x="8590" y="-179"/>
                  </a:cubicBezTo>
                  <a:cubicBezTo>
                    <a:pt x="18453" y="1108"/>
                    <a:pt x="27336" y="6435"/>
                    <a:pt x="33110" y="14533"/>
                  </a:cubicBezTo>
                  <a:cubicBezTo>
                    <a:pt x="38419" y="21184"/>
                    <a:pt x="42563" y="28688"/>
                    <a:pt x="45370" y="36724"/>
                  </a:cubicBezTo>
                  <a:cubicBezTo>
                    <a:pt x="50716" y="52154"/>
                    <a:pt x="51752" y="68748"/>
                    <a:pt x="48374" y="84723"/>
                  </a:cubicBezTo>
                  <a:cubicBezTo>
                    <a:pt x="48374" y="86133"/>
                    <a:pt x="46351" y="85827"/>
                    <a:pt x="46413" y="84723"/>
                  </a:cubicBezTo>
                  <a:cubicBezTo>
                    <a:pt x="47608" y="69435"/>
                    <a:pt x="44420" y="54128"/>
                    <a:pt x="37218" y="40586"/>
                  </a:cubicBezTo>
                  <a:cubicBezTo>
                    <a:pt x="36175" y="38625"/>
                    <a:pt x="34827" y="36786"/>
                    <a:pt x="33601" y="34946"/>
                  </a:cubicBezTo>
                  <a:cubicBezTo>
                    <a:pt x="27422" y="48280"/>
                    <a:pt x="17895" y="59792"/>
                    <a:pt x="5954" y="68356"/>
                  </a:cubicBezTo>
                  <a:cubicBezTo>
                    <a:pt x="5218" y="68478"/>
                    <a:pt x="3992" y="67130"/>
                    <a:pt x="4483" y="66578"/>
                  </a:cubicBezTo>
                  <a:close/>
                </a:path>
              </a:pathLst>
            </a:custGeom>
            <a:solidFill>
              <a:srgbClr val="F3C488">
                <a:alpha val="48000"/>
              </a:srgbClr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4" name="Forme libre : forme 223">
              <a:extLst>
                <a:ext uri="{FF2B5EF4-FFF2-40B4-BE49-F238E27FC236}">
                  <a16:creationId xmlns:a16="http://schemas.microsoft.com/office/drawing/2014/main" id="{F7230339-B4F5-4911-9DB1-D73C9DC30994}"/>
                </a:ext>
              </a:extLst>
            </p:cNvPr>
            <p:cNvSpPr/>
            <p:nvPr/>
          </p:nvSpPr>
          <p:spPr>
            <a:xfrm>
              <a:off x="2524530" y="4338586"/>
              <a:ext cx="1054871" cy="249307"/>
            </a:xfrm>
            <a:custGeom>
              <a:avLst/>
              <a:gdLst>
                <a:gd name="connsiteX0" fmla="*/ 1054629 w 1054871"/>
                <a:gd name="connsiteY0" fmla="*/ 138743 h 249307"/>
                <a:gd name="connsiteX1" fmla="*/ -242 w 1054871"/>
                <a:gd name="connsiteY1" fmla="*/ 249086 h 249307"/>
                <a:gd name="connsiteX2" fmla="*/ 1054629 w 1054871"/>
                <a:gd name="connsiteY2" fmla="*/ 138743 h 249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4871" h="249307">
                  <a:moveTo>
                    <a:pt x="1054629" y="138743"/>
                  </a:moveTo>
                  <a:cubicBezTo>
                    <a:pt x="938647" y="-62018"/>
                    <a:pt x="204565" y="-61834"/>
                    <a:pt x="-242" y="249086"/>
                  </a:cubicBezTo>
                  <a:cubicBezTo>
                    <a:pt x="-242" y="249024"/>
                    <a:pt x="594011" y="-29529"/>
                    <a:pt x="1054629" y="138743"/>
                  </a:cubicBezTo>
                  <a:close/>
                </a:path>
              </a:pathLst>
            </a:custGeom>
            <a:solidFill>
              <a:srgbClr val="D9042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5" name="Forme libre : forme 224">
              <a:extLst>
                <a:ext uri="{FF2B5EF4-FFF2-40B4-BE49-F238E27FC236}">
                  <a16:creationId xmlns:a16="http://schemas.microsoft.com/office/drawing/2014/main" id="{C4F674F6-B000-4B61-BD23-00A5930B7001}"/>
                </a:ext>
              </a:extLst>
            </p:cNvPr>
            <p:cNvSpPr/>
            <p:nvPr/>
          </p:nvSpPr>
          <p:spPr>
            <a:xfrm>
              <a:off x="2835185" y="5370403"/>
              <a:ext cx="464069" cy="228538"/>
            </a:xfrm>
            <a:custGeom>
              <a:avLst/>
              <a:gdLst>
                <a:gd name="connsiteX0" fmla="*/ 223772 w 464069"/>
                <a:gd name="connsiteY0" fmla="*/ 104174 h 228538"/>
                <a:gd name="connsiteX1" fmla="*/ 73461 w 464069"/>
                <a:gd name="connsiteY1" fmla="*/ 4744 h 228538"/>
                <a:gd name="connsiteX2" fmla="*/ 451 w 464069"/>
                <a:gd name="connsiteY2" fmla="*/ -222 h 228538"/>
                <a:gd name="connsiteX3" fmla="*/ 173872 w 464069"/>
                <a:gd name="connsiteY3" fmla="*/ 221750 h 228538"/>
                <a:gd name="connsiteX4" fmla="*/ 463827 w 464069"/>
                <a:gd name="connsiteY4" fmla="*/ 31716 h 228538"/>
                <a:gd name="connsiteX5" fmla="*/ 424901 w 464069"/>
                <a:gd name="connsiteY5" fmla="*/ 29080 h 228538"/>
                <a:gd name="connsiteX6" fmla="*/ 223772 w 464069"/>
                <a:gd name="connsiteY6" fmla="*/ 104174 h 228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4069" h="228538">
                  <a:moveTo>
                    <a:pt x="223772" y="104174"/>
                  </a:moveTo>
                  <a:cubicBezTo>
                    <a:pt x="137950" y="94856"/>
                    <a:pt x="93384" y="51762"/>
                    <a:pt x="73461" y="4744"/>
                  </a:cubicBezTo>
                  <a:lnTo>
                    <a:pt x="451" y="-222"/>
                  </a:lnTo>
                  <a:cubicBezTo>
                    <a:pt x="451" y="-222"/>
                    <a:pt x="-20943" y="179636"/>
                    <a:pt x="173872" y="221750"/>
                  </a:cubicBezTo>
                  <a:cubicBezTo>
                    <a:pt x="368688" y="263864"/>
                    <a:pt x="442739" y="91975"/>
                    <a:pt x="463827" y="31716"/>
                  </a:cubicBezTo>
                  <a:lnTo>
                    <a:pt x="424901" y="29080"/>
                  </a:lnTo>
                  <a:cubicBezTo>
                    <a:pt x="380151" y="62918"/>
                    <a:pt x="300705" y="112573"/>
                    <a:pt x="223772" y="104174"/>
                  </a:cubicBezTo>
                  <a:close/>
                </a:path>
              </a:pathLst>
            </a:custGeom>
            <a:solidFill>
              <a:srgbClr val="1A2247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6" name="Forme libre : forme 225">
              <a:extLst>
                <a:ext uri="{FF2B5EF4-FFF2-40B4-BE49-F238E27FC236}">
                  <a16:creationId xmlns:a16="http://schemas.microsoft.com/office/drawing/2014/main" id="{9AB77516-278B-4997-B94C-BD4C53B0D228}"/>
                </a:ext>
              </a:extLst>
            </p:cNvPr>
            <p:cNvSpPr/>
            <p:nvPr/>
          </p:nvSpPr>
          <p:spPr>
            <a:xfrm>
              <a:off x="2908582" y="5375491"/>
              <a:ext cx="351746" cy="100249"/>
            </a:xfrm>
            <a:custGeom>
              <a:avLst/>
              <a:gdLst>
                <a:gd name="connsiteX0" fmla="*/ 150375 w 351746"/>
                <a:gd name="connsiteY0" fmla="*/ 99086 h 100249"/>
                <a:gd name="connsiteX1" fmla="*/ 351504 w 351746"/>
                <a:gd name="connsiteY1" fmla="*/ 23747 h 100249"/>
                <a:gd name="connsiteX2" fmla="*/ -242 w 351746"/>
                <a:gd name="connsiteY2" fmla="*/ -222 h 100249"/>
                <a:gd name="connsiteX3" fmla="*/ 150375 w 351746"/>
                <a:gd name="connsiteY3" fmla="*/ 99086 h 10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746" h="100249">
                  <a:moveTo>
                    <a:pt x="150375" y="99086"/>
                  </a:moveTo>
                  <a:cubicBezTo>
                    <a:pt x="227614" y="107484"/>
                    <a:pt x="307061" y="57830"/>
                    <a:pt x="351504" y="23747"/>
                  </a:cubicBezTo>
                  <a:lnTo>
                    <a:pt x="-242" y="-222"/>
                  </a:lnTo>
                  <a:cubicBezTo>
                    <a:pt x="19681" y="46674"/>
                    <a:pt x="64553" y="89768"/>
                    <a:pt x="150375" y="99086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7" name="Forme libre : forme 226">
              <a:extLst>
                <a:ext uri="{FF2B5EF4-FFF2-40B4-BE49-F238E27FC236}">
                  <a16:creationId xmlns:a16="http://schemas.microsoft.com/office/drawing/2014/main" id="{36E3CD07-CA77-4ED6-8F60-DE7842B0E0A9}"/>
                </a:ext>
              </a:extLst>
            </p:cNvPr>
            <p:cNvSpPr/>
            <p:nvPr/>
          </p:nvSpPr>
          <p:spPr>
            <a:xfrm rot="-2362200">
              <a:off x="2733141" y="5010287"/>
              <a:ext cx="228163" cy="228163"/>
            </a:xfrm>
            <a:custGeom>
              <a:avLst/>
              <a:gdLst>
                <a:gd name="connsiteX0" fmla="*/ 227921 w 228163"/>
                <a:gd name="connsiteY0" fmla="*/ 113860 h 228163"/>
                <a:gd name="connsiteX1" fmla="*/ 113839 w 228163"/>
                <a:gd name="connsiteY1" fmla="*/ 227941 h 228163"/>
                <a:gd name="connsiteX2" fmla="*/ -242 w 228163"/>
                <a:gd name="connsiteY2" fmla="*/ 113860 h 228163"/>
                <a:gd name="connsiteX3" fmla="*/ 113839 w 228163"/>
                <a:gd name="connsiteY3" fmla="*/ -222 h 228163"/>
                <a:gd name="connsiteX4" fmla="*/ 227921 w 228163"/>
                <a:gd name="connsiteY4" fmla="*/ 113860 h 22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163" h="228163">
                  <a:moveTo>
                    <a:pt x="227921" y="113860"/>
                  </a:moveTo>
                  <a:cubicBezTo>
                    <a:pt x="227921" y="176865"/>
                    <a:pt x="176845" y="227941"/>
                    <a:pt x="113839" y="227941"/>
                  </a:cubicBezTo>
                  <a:cubicBezTo>
                    <a:pt x="50834" y="227941"/>
                    <a:pt x="-242" y="176865"/>
                    <a:pt x="-242" y="113860"/>
                  </a:cubicBezTo>
                  <a:cubicBezTo>
                    <a:pt x="-242" y="50854"/>
                    <a:pt x="50834" y="-222"/>
                    <a:pt x="113839" y="-222"/>
                  </a:cubicBezTo>
                  <a:cubicBezTo>
                    <a:pt x="176845" y="-222"/>
                    <a:pt x="227921" y="50854"/>
                    <a:pt x="227921" y="113860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8" name="Forme libre : forme 227">
              <a:extLst>
                <a:ext uri="{FF2B5EF4-FFF2-40B4-BE49-F238E27FC236}">
                  <a16:creationId xmlns:a16="http://schemas.microsoft.com/office/drawing/2014/main" id="{1BF30BAC-DEB7-4E27-BA7D-86DE1BEBB825}"/>
                </a:ext>
              </a:extLst>
            </p:cNvPr>
            <p:cNvSpPr/>
            <p:nvPr/>
          </p:nvSpPr>
          <p:spPr>
            <a:xfrm rot="-2700000">
              <a:off x="3298960" y="4961163"/>
              <a:ext cx="228163" cy="228163"/>
            </a:xfrm>
            <a:custGeom>
              <a:avLst/>
              <a:gdLst>
                <a:gd name="connsiteX0" fmla="*/ 227921 w 228163"/>
                <a:gd name="connsiteY0" fmla="*/ 113860 h 228163"/>
                <a:gd name="connsiteX1" fmla="*/ 113839 w 228163"/>
                <a:gd name="connsiteY1" fmla="*/ 227941 h 228163"/>
                <a:gd name="connsiteX2" fmla="*/ -242 w 228163"/>
                <a:gd name="connsiteY2" fmla="*/ 113860 h 228163"/>
                <a:gd name="connsiteX3" fmla="*/ 113839 w 228163"/>
                <a:gd name="connsiteY3" fmla="*/ -222 h 228163"/>
                <a:gd name="connsiteX4" fmla="*/ 227921 w 228163"/>
                <a:gd name="connsiteY4" fmla="*/ 113860 h 22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163" h="228163">
                  <a:moveTo>
                    <a:pt x="227921" y="113860"/>
                  </a:moveTo>
                  <a:cubicBezTo>
                    <a:pt x="227921" y="176865"/>
                    <a:pt x="176845" y="227941"/>
                    <a:pt x="113839" y="227941"/>
                  </a:cubicBezTo>
                  <a:cubicBezTo>
                    <a:pt x="50834" y="227941"/>
                    <a:pt x="-242" y="176865"/>
                    <a:pt x="-242" y="113860"/>
                  </a:cubicBezTo>
                  <a:cubicBezTo>
                    <a:pt x="-242" y="50854"/>
                    <a:pt x="50834" y="-222"/>
                    <a:pt x="113839" y="-222"/>
                  </a:cubicBezTo>
                  <a:cubicBezTo>
                    <a:pt x="176845" y="-222"/>
                    <a:pt x="227921" y="50854"/>
                    <a:pt x="227921" y="113860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9" name="Forme libre : forme 228">
              <a:extLst>
                <a:ext uri="{FF2B5EF4-FFF2-40B4-BE49-F238E27FC236}">
                  <a16:creationId xmlns:a16="http://schemas.microsoft.com/office/drawing/2014/main" id="{632B936B-1173-4F35-8788-ABF64B996562}"/>
                </a:ext>
              </a:extLst>
            </p:cNvPr>
            <p:cNvSpPr/>
            <p:nvPr/>
          </p:nvSpPr>
          <p:spPr>
            <a:xfrm>
              <a:off x="2826193" y="5097613"/>
              <a:ext cx="141851" cy="141851"/>
            </a:xfrm>
            <a:custGeom>
              <a:avLst/>
              <a:gdLst>
                <a:gd name="connsiteX0" fmla="*/ 141851 w 141851"/>
                <a:gd name="connsiteY0" fmla="*/ 70926 h 141851"/>
                <a:gd name="connsiteX1" fmla="*/ 70925 w 141851"/>
                <a:gd name="connsiteY1" fmla="*/ 141851 h 141851"/>
                <a:gd name="connsiteX2" fmla="*/ 0 w 141851"/>
                <a:gd name="connsiteY2" fmla="*/ 70926 h 141851"/>
                <a:gd name="connsiteX3" fmla="*/ 70925 w 141851"/>
                <a:gd name="connsiteY3" fmla="*/ 0 h 141851"/>
                <a:gd name="connsiteX4" fmla="*/ 141851 w 141851"/>
                <a:gd name="connsiteY4" fmla="*/ 70926 h 141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851" h="141851">
                  <a:moveTo>
                    <a:pt x="141851" y="70926"/>
                  </a:moveTo>
                  <a:cubicBezTo>
                    <a:pt x="141851" y="110097"/>
                    <a:pt x="110097" y="141851"/>
                    <a:pt x="70925" y="141851"/>
                  </a:cubicBezTo>
                  <a:cubicBezTo>
                    <a:pt x="31754" y="141851"/>
                    <a:pt x="0" y="110097"/>
                    <a:pt x="0" y="70926"/>
                  </a:cubicBezTo>
                  <a:cubicBezTo>
                    <a:pt x="0" y="31754"/>
                    <a:pt x="31754" y="0"/>
                    <a:pt x="70925" y="0"/>
                  </a:cubicBezTo>
                  <a:cubicBezTo>
                    <a:pt x="110097" y="0"/>
                    <a:pt x="141851" y="31754"/>
                    <a:pt x="141851" y="70926"/>
                  </a:cubicBezTo>
                  <a:close/>
                </a:path>
              </a:pathLst>
            </a:custGeom>
            <a:solidFill>
              <a:srgbClr val="592F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0" name="Forme libre : forme 229">
              <a:extLst>
                <a:ext uri="{FF2B5EF4-FFF2-40B4-BE49-F238E27FC236}">
                  <a16:creationId xmlns:a16="http://schemas.microsoft.com/office/drawing/2014/main" id="{4ADDA0DC-299F-4E6D-9D6C-EBBC5B20D333}"/>
                </a:ext>
              </a:extLst>
            </p:cNvPr>
            <p:cNvSpPr/>
            <p:nvPr/>
          </p:nvSpPr>
          <p:spPr>
            <a:xfrm>
              <a:off x="2822637" y="5119252"/>
              <a:ext cx="48673" cy="48673"/>
            </a:xfrm>
            <a:custGeom>
              <a:avLst/>
              <a:gdLst>
                <a:gd name="connsiteX0" fmla="*/ 48673 w 48673"/>
                <a:gd name="connsiteY0" fmla="*/ 24337 h 48673"/>
                <a:gd name="connsiteX1" fmla="*/ 24337 w 48673"/>
                <a:gd name="connsiteY1" fmla="*/ 48673 h 48673"/>
                <a:gd name="connsiteX2" fmla="*/ 0 w 48673"/>
                <a:gd name="connsiteY2" fmla="*/ 24337 h 48673"/>
                <a:gd name="connsiteX3" fmla="*/ 24337 w 48673"/>
                <a:gd name="connsiteY3" fmla="*/ 0 h 48673"/>
                <a:gd name="connsiteX4" fmla="*/ 48673 w 48673"/>
                <a:gd name="connsiteY4" fmla="*/ 24337 h 4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73" h="48673">
                  <a:moveTo>
                    <a:pt x="48673" y="24337"/>
                  </a:moveTo>
                  <a:cubicBezTo>
                    <a:pt x="48673" y="37777"/>
                    <a:pt x="37777" y="48673"/>
                    <a:pt x="24337" y="48673"/>
                  </a:cubicBezTo>
                  <a:cubicBezTo>
                    <a:pt x="10896" y="48673"/>
                    <a:pt x="0" y="37777"/>
                    <a:pt x="0" y="24337"/>
                  </a:cubicBezTo>
                  <a:cubicBezTo>
                    <a:pt x="0" y="10896"/>
                    <a:pt x="10896" y="0"/>
                    <a:pt x="24337" y="0"/>
                  </a:cubicBezTo>
                  <a:cubicBezTo>
                    <a:pt x="37777" y="0"/>
                    <a:pt x="48673" y="10896"/>
                    <a:pt x="48673" y="24337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1" name="Forme libre : forme 230">
              <a:extLst>
                <a:ext uri="{FF2B5EF4-FFF2-40B4-BE49-F238E27FC236}">
                  <a16:creationId xmlns:a16="http://schemas.microsoft.com/office/drawing/2014/main" id="{1E1BE554-F47D-44F3-9F99-29EF02F6202C}"/>
                </a:ext>
              </a:extLst>
            </p:cNvPr>
            <p:cNvSpPr/>
            <p:nvPr/>
          </p:nvSpPr>
          <p:spPr>
            <a:xfrm>
              <a:off x="3394271" y="5048326"/>
              <a:ext cx="141851" cy="141851"/>
            </a:xfrm>
            <a:custGeom>
              <a:avLst/>
              <a:gdLst>
                <a:gd name="connsiteX0" fmla="*/ 141851 w 141851"/>
                <a:gd name="connsiteY0" fmla="*/ 70925 h 141851"/>
                <a:gd name="connsiteX1" fmla="*/ 70925 w 141851"/>
                <a:gd name="connsiteY1" fmla="*/ 141851 h 141851"/>
                <a:gd name="connsiteX2" fmla="*/ 0 w 141851"/>
                <a:gd name="connsiteY2" fmla="*/ 70925 h 141851"/>
                <a:gd name="connsiteX3" fmla="*/ 70925 w 141851"/>
                <a:gd name="connsiteY3" fmla="*/ 0 h 141851"/>
                <a:gd name="connsiteX4" fmla="*/ 141851 w 141851"/>
                <a:gd name="connsiteY4" fmla="*/ 70925 h 141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851" h="141851">
                  <a:moveTo>
                    <a:pt x="141851" y="70925"/>
                  </a:moveTo>
                  <a:cubicBezTo>
                    <a:pt x="141851" y="110097"/>
                    <a:pt x="110097" y="141851"/>
                    <a:pt x="70925" y="141851"/>
                  </a:cubicBezTo>
                  <a:cubicBezTo>
                    <a:pt x="31754" y="141851"/>
                    <a:pt x="0" y="110097"/>
                    <a:pt x="0" y="70925"/>
                  </a:cubicBezTo>
                  <a:cubicBezTo>
                    <a:pt x="0" y="31754"/>
                    <a:pt x="31754" y="0"/>
                    <a:pt x="70925" y="0"/>
                  </a:cubicBezTo>
                  <a:cubicBezTo>
                    <a:pt x="110096" y="0"/>
                    <a:pt x="141851" y="31754"/>
                    <a:pt x="141851" y="70925"/>
                  </a:cubicBezTo>
                  <a:close/>
                </a:path>
              </a:pathLst>
            </a:custGeom>
            <a:solidFill>
              <a:srgbClr val="592F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2" name="Forme libre : forme 231">
              <a:extLst>
                <a:ext uri="{FF2B5EF4-FFF2-40B4-BE49-F238E27FC236}">
                  <a16:creationId xmlns:a16="http://schemas.microsoft.com/office/drawing/2014/main" id="{00F0C04F-2777-479D-9F2E-8B7EEE10A1EF}"/>
                </a:ext>
              </a:extLst>
            </p:cNvPr>
            <p:cNvSpPr/>
            <p:nvPr/>
          </p:nvSpPr>
          <p:spPr>
            <a:xfrm>
              <a:off x="3390716" y="5069966"/>
              <a:ext cx="48673" cy="48673"/>
            </a:xfrm>
            <a:custGeom>
              <a:avLst/>
              <a:gdLst>
                <a:gd name="connsiteX0" fmla="*/ 48673 w 48673"/>
                <a:gd name="connsiteY0" fmla="*/ 24336 h 48673"/>
                <a:gd name="connsiteX1" fmla="*/ 24337 w 48673"/>
                <a:gd name="connsiteY1" fmla="*/ 48673 h 48673"/>
                <a:gd name="connsiteX2" fmla="*/ 0 w 48673"/>
                <a:gd name="connsiteY2" fmla="*/ 24336 h 48673"/>
                <a:gd name="connsiteX3" fmla="*/ 24337 w 48673"/>
                <a:gd name="connsiteY3" fmla="*/ 0 h 48673"/>
                <a:gd name="connsiteX4" fmla="*/ 48673 w 48673"/>
                <a:gd name="connsiteY4" fmla="*/ 24336 h 4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73" h="48673">
                  <a:moveTo>
                    <a:pt x="48673" y="24336"/>
                  </a:moveTo>
                  <a:cubicBezTo>
                    <a:pt x="48673" y="37777"/>
                    <a:pt x="37777" y="48673"/>
                    <a:pt x="24337" y="48673"/>
                  </a:cubicBezTo>
                  <a:cubicBezTo>
                    <a:pt x="10896" y="48673"/>
                    <a:pt x="0" y="37777"/>
                    <a:pt x="0" y="24336"/>
                  </a:cubicBezTo>
                  <a:cubicBezTo>
                    <a:pt x="0" y="10896"/>
                    <a:pt x="10896" y="0"/>
                    <a:pt x="24337" y="0"/>
                  </a:cubicBezTo>
                  <a:cubicBezTo>
                    <a:pt x="37777" y="0"/>
                    <a:pt x="48673" y="10896"/>
                    <a:pt x="48673" y="24336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3" name="Forme libre : forme 232">
              <a:extLst>
                <a:ext uri="{FF2B5EF4-FFF2-40B4-BE49-F238E27FC236}">
                  <a16:creationId xmlns:a16="http://schemas.microsoft.com/office/drawing/2014/main" id="{56BCD49C-982E-4B79-9160-27A8668AC72A}"/>
                </a:ext>
              </a:extLst>
            </p:cNvPr>
            <p:cNvSpPr/>
            <p:nvPr/>
          </p:nvSpPr>
          <p:spPr>
            <a:xfrm>
              <a:off x="2613976" y="4909016"/>
              <a:ext cx="1023204" cy="380433"/>
            </a:xfrm>
            <a:custGeom>
              <a:avLst/>
              <a:gdLst>
                <a:gd name="connsiteX0" fmla="*/ 1016185 w 1023204"/>
                <a:gd name="connsiteY0" fmla="*/ 103963 h 380433"/>
                <a:gd name="connsiteX1" fmla="*/ 785876 w 1023204"/>
                <a:gd name="connsiteY1" fmla="*/ 8946 h 380433"/>
                <a:gd name="connsiteX2" fmla="*/ 329060 w 1023204"/>
                <a:gd name="connsiteY2" fmla="*/ 69880 h 380433"/>
                <a:gd name="connsiteX3" fmla="*/ 306746 w 1023204"/>
                <a:gd name="connsiteY3" fmla="*/ 59888 h 380433"/>
                <a:gd name="connsiteX4" fmla="*/ 303558 w 1023204"/>
                <a:gd name="connsiteY4" fmla="*/ 58477 h 380433"/>
                <a:gd name="connsiteX5" fmla="*/ 303558 w 1023204"/>
                <a:gd name="connsiteY5" fmla="*/ 58477 h 380433"/>
                <a:gd name="connsiteX6" fmla="*/ 230426 w 1023204"/>
                <a:gd name="connsiteY6" fmla="*/ 41987 h 380433"/>
                <a:gd name="connsiteX7" fmla="*/ 240 w 1023204"/>
                <a:gd name="connsiteY7" fmla="*/ 192175 h 380433"/>
                <a:gd name="connsiteX8" fmla="*/ 201798 w 1023204"/>
                <a:gd name="connsiteY8" fmla="*/ 379022 h 380433"/>
                <a:gd name="connsiteX9" fmla="*/ 351251 w 1023204"/>
                <a:gd name="connsiteY9" fmla="*/ 347022 h 380433"/>
                <a:gd name="connsiteX10" fmla="*/ 351251 w 1023204"/>
                <a:gd name="connsiteY10" fmla="*/ 347022 h 380433"/>
                <a:gd name="connsiteX11" fmla="*/ 713357 w 1023204"/>
                <a:gd name="connsiteY11" fmla="*/ 294181 h 380433"/>
                <a:gd name="connsiteX12" fmla="*/ 714951 w 1023204"/>
                <a:gd name="connsiteY12" fmla="*/ 294732 h 380433"/>
                <a:gd name="connsiteX13" fmla="*/ 868204 w 1023204"/>
                <a:gd name="connsiteY13" fmla="*/ 304234 h 380433"/>
                <a:gd name="connsiteX14" fmla="*/ 1016185 w 1023204"/>
                <a:gd name="connsiteY14" fmla="*/ 103963 h 380433"/>
                <a:gd name="connsiteX15" fmla="*/ 346898 w 1023204"/>
                <a:gd name="connsiteY15" fmla="*/ 224113 h 380433"/>
                <a:gd name="connsiteX16" fmla="*/ 224290 w 1023204"/>
                <a:gd name="connsiteY16" fmla="*/ 328981 h 380433"/>
                <a:gd name="connsiteX17" fmla="*/ 119428 w 1023204"/>
                <a:gd name="connsiteY17" fmla="*/ 206373 h 380433"/>
                <a:gd name="connsiteX18" fmla="*/ 242030 w 1023204"/>
                <a:gd name="connsiteY18" fmla="*/ 101505 h 380433"/>
                <a:gd name="connsiteX19" fmla="*/ 242073 w 1023204"/>
                <a:gd name="connsiteY19" fmla="*/ 101511 h 380433"/>
                <a:gd name="connsiteX20" fmla="*/ 346898 w 1023204"/>
                <a:gd name="connsiteY20" fmla="*/ 224113 h 380433"/>
                <a:gd name="connsiteX21" fmla="*/ 912770 w 1023204"/>
                <a:gd name="connsiteY21" fmla="*/ 175072 h 380433"/>
                <a:gd name="connsiteX22" fmla="*/ 790161 w 1023204"/>
                <a:gd name="connsiteY22" fmla="*/ 279940 h 380433"/>
                <a:gd name="connsiteX23" fmla="*/ 685300 w 1023204"/>
                <a:gd name="connsiteY23" fmla="*/ 157332 h 380433"/>
                <a:gd name="connsiteX24" fmla="*/ 807902 w 1023204"/>
                <a:gd name="connsiteY24" fmla="*/ 52464 h 380433"/>
                <a:gd name="connsiteX25" fmla="*/ 807945 w 1023204"/>
                <a:gd name="connsiteY25" fmla="*/ 52470 h 380433"/>
                <a:gd name="connsiteX26" fmla="*/ 912525 w 1023204"/>
                <a:gd name="connsiteY26" fmla="*/ 174888 h 380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23204" h="380433">
                  <a:moveTo>
                    <a:pt x="1016185" y="103963"/>
                  </a:moveTo>
                  <a:cubicBezTo>
                    <a:pt x="993503" y="22371"/>
                    <a:pt x="890334" y="-20172"/>
                    <a:pt x="785876" y="8946"/>
                  </a:cubicBezTo>
                  <a:cubicBezTo>
                    <a:pt x="660577" y="25436"/>
                    <a:pt x="584318" y="178383"/>
                    <a:pt x="329060" y="69880"/>
                  </a:cubicBezTo>
                  <a:cubicBezTo>
                    <a:pt x="321888" y="66201"/>
                    <a:pt x="314409" y="62953"/>
                    <a:pt x="306746" y="59888"/>
                  </a:cubicBezTo>
                  <a:lnTo>
                    <a:pt x="303558" y="58477"/>
                  </a:lnTo>
                  <a:lnTo>
                    <a:pt x="303558" y="58477"/>
                  </a:lnTo>
                  <a:cubicBezTo>
                    <a:pt x="280068" y="49601"/>
                    <a:pt x="255449" y="44053"/>
                    <a:pt x="230426" y="41987"/>
                  </a:cubicBezTo>
                  <a:cubicBezTo>
                    <a:pt x="111257" y="31811"/>
                    <a:pt x="8148" y="99059"/>
                    <a:pt x="240" y="192175"/>
                  </a:cubicBezTo>
                  <a:cubicBezTo>
                    <a:pt x="-7668" y="285292"/>
                    <a:pt x="82568" y="368907"/>
                    <a:pt x="201798" y="379022"/>
                  </a:cubicBezTo>
                  <a:cubicBezTo>
                    <a:pt x="253727" y="384085"/>
                    <a:pt x="305949" y="372903"/>
                    <a:pt x="351251" y="347022"/>
                  </a:cubicBezTo>
                  <a:lnTo>
                    <a:pt x="351251" y="347022"/>
                  </a:lnTo>
                  <a:cubicBezTo>
                    <a:pt x="351251" y="347022"/>
                    <a:pt x="543859" y="230243"/>
                    <a:pt x="713357" y="294181"/>
                  </a:cubicBezTo>
                  <a:lnTo>
                    <a:pt x="714951" y="294732"/>
                  </a:lnTo>
                  <a:cubicBezTo>
                    <a:pt x="757862" y="314778"/>
                    <a:pt x="811991" y="316556"/>
                    <a:pt x="868204" y="304234"/>
                  </a:cubicBezTo>
                  <a:cubicBezTo>
                    <a:pt x="1008032" y="273645"/>
                    <a:pt x="1038928" y="185555"/>
                    <a:pt x="1016185" y="103963"/>
                  </a:cubicBezTo>
                  <a:close/>
                  <a:moveTo>
                    <a:pt x="346898" y="224113"/>
                  </a:moveTo>
                  <a:cubicBezTo>
                    <a:pt x="342000" y="286929"/>
                    <a:pt x="287105" y="333879"/>
                    <a:pt x="224290" y="328981"/>
                  </a:cubicBezTo>
                  <a:cubicBezTo>
                    <a:pt x="161481" y="324083"/>
                    <a:pt x="114530" y="269188"/>
                    <a:pt x="119428" y="206373"/>
                  </a:cubicBezTo>
                  <a:cubicBezTo>
                    <a:pt x="124326" y="143557"/>
                    <a:pt x="179215" y="96607"/>
                    <a:pt x="242030" y="101505"/>
                  </a:cubicBezTo>
                  <a:cubicBezTo>
                    <a:pt x="242043" y="101511"/>
                    <a:pt x="242061" y="101511"/>
                    <a:pt x="242073" y="101511"/>
                  </a:cubicBezTo>
                  <a:cubicBezTo>
                    <a:pt x="304870" y="106433"/>
                    <a:pt x="351796" y="161316"/>
                    <a:pt x="346898" y="224113"/>
                  </a:cubicBezTo>
                  <a:close/>
                  <a:moveTo>
                    <a:pt x="912770" y="175072"/>
                  </a:moveTo>
                  <a:cubicBezTo>
                    <a:pt x="907872" y="237888"/>
                    <a:pt x="852977" y="284838"/>
                    <a:pt x="790161" y="279940"/>
                  </a:cubicBezTo>
                  <a:cubicBezTo>
                    <a:pt x="727352" y="275042"/>
                    <a:pt x="680401" y="220147"/>
                    <a:pt x="685300" y="157332"/>
                  </a:cubicBezTo>
                  <a:cubicBezTo>
                    <a:pt x="690198" y="94517"/>
                    <a:pt x="745087" y="47566"/>
                    <a:pt x="807902" y="52464"/>
                  </a:cubicBezTo>
                  <a:cubicBezTo>
                    <a:pt x="807914" y="52470"/>
                    <a:pt x="807933" y="52470"/>
                    <a:pt x="807945" y="52470"/>
                  </a:cubicBezTo>
                  <a:cubicBezTo>
                    <a:pt x="870552" y="57552"/>
                    <a:pt x="917288" y="112257"/>
                    <a:pt x="912525" y="174888"/>
                  </a:cubicBezTo>
                  <a:close/>
                </a:path>
              </a:pathLst>
            </a:custGeom>
            <a:solidFill>
              <a:srgbClr val="F2B60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4" name="Forme libre : forme 233">
              <a:extLst>
                <a:ext uri="{FF2B5EF4-FFF2-40B4-BE49-F238E27FC236}">
                  <a16:creationId xmlns:a16="http://schemas.microsoft.com/office/drawing/2014/main" id="{F82DEF4B-6949-4132-A2E4-7B9385DC6051}"/>
                </a:ext>
              </a:extLst>
            </p:cNvPr>
            <p:cNvSpPr/>
            <p:nvPr/>
          </p:nvSpPr>
          <p:spPr>
            <a:xfrm>
              <a:off x="2623132" y="5660365"/>
              <a:ext cx="1214592" cy="1198614"/>
            </a:xfrm>
            <a:custGeom>
              <a:avLst/>
              <a:gdLst>
                <a:gd name="connsiteX0" fmla="*/ 467824 w 1214592"/>
                <a:gd name="connsiteY0" fmla="*/ 62482 h 1198614"/>
                <a:gd name="connsiteX1" fmla="*/ 1030446 w 1214592"/>
                <a:gd name="connsiteY1" fmla="*/ 122863 h 1198614"/>
                <a:gd name="connsiteX2" fmla="*/ 1214350 w 1214592"/>
                <a:gd name="connsiteY2" fmla="*/ 1198393 h 1198614"/>
                <a:gd name="connsiteX3" fmla="*/ 109028 w 1214592"/>
                <a:gd name="connsiteY3" fmla="*/ 1198393 h 1198614"/>
                <a:gd name="connsiteX4" fmla="*/ 7145 w 1214592"/>
                <a:gd name="connsiteY4" fmla="*/ 424956 h 1198614"/>
                <a:gd name="connsiteX5" fmla="*/ 467824 w 1214592"/>
                <a:gd name="connsiteY5" fmla="*/ 62482 h 1198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4592" h="1198614">
                  <a:moveTo>
                    <a:pt x="467824" y="62482"/>
                  </a:moveTo>
                  <a:cubicBezTo>
                    <a:pt x="654057" y="30605"/>
                    <a:pt x="985635" y="-89545"/>
                    <a:pt x="1030446" y="122863"/>
                  </a:cubicBezTo>
                  <a:cubicBezTo>
                    <a:pt x="1075257" y="335272"/>
                    <a:pt x="1214350" y="1198393"/>
                    <a:pt x="1214350" y="1198393"/>
                  </a:cubicBezTo>
                  <a:lnTo>
                    <a:pt x="109028" y="1198393"/>
                  </a:lnTo>
                  <a:cubicBezTo>
                    <a:pt x="109028" y="1198393"/>
                    <a:pt x="19344" y="567665"/>
                    <a:pt x="7145" y="424956"/>
                  </a:cubicBezTo>
                  <a:cubicBezTo>
                    <a:pt x="-5054" y="282246"/>
                    <a:pt x="-58141" y="152594"/>
                    <a:pt x="467824" y="62482"/>
                  </a:cubicBezTo>
                  <a:close/>
                </a:path>
              </a:pathLst>
            </a:custGeom>
            <a:solidFill>
              <a:srgbClr val="D9042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6" name="Forme libre : forme 235">
              <a:extLst>
                <a:ext uri="{FF2B5EF4-FFF2-40B4-BE49-F238E27FC236}">
                  <a16:creationId xmlns:a16="http://schemas.microsoft.com/office/drawing/2014/main" id="{4C919E67-3BF4-496F-9D3F-4A08E3881AFB}"/>
                </a:ext>
              </a:extLst>
            </p:cNvPr>
            <p:cNvSpPr/>
            <p:nvPr/>
          </p:nvSpPr>
          <p:spPr>
            <a:xfrm>
              <a:off x="3441841" y="5663157"/>
              <a:ext cx="986949" cy="996178"/>
            </a:xfrm>
            <a:custGeom>
              <a:avLst/>
              <a:gdLst>
                <a:gd name="connsiteX0" fmla="*/ -242 w 986949"/>
                <a:gd name="connsiteY0" fmla="*/ 1270 h 996178"/>
                <a:gd name="connsiteX1" fmla="*/ 428866 w 986949"/>
                <a:gd name="connsiteY1" fmla="*/ 344557 h 996178"/>
                <a:gd name="connsiteX2" fmla="*/ 913146 w 986949"/>
                <a:gd name="connsiteY2" fmla="*/ 784822 h 996178"/>
                <a:gd name="connsiteX3" fmla="*/ 986707 w 986949"/>
                <a:gd name="connsiteY3" fmla="*/ 911225 h 996178"/>
                <a:gd name="connsiteX4" fmla="*/ 297682 w 986949"/>
                <a:gd name="connsiteY4" fmla="*/ 765880 h 996178"/>
                <a:gd name="connsiteX5" fmla="*/ -242 w 986949"/>
                <a:gd name="connsiteY5" fmla="*/ 1270 h 996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6949" h="996178">
                  <a:moveTo>
                    <a:pt x="-242" y="1270"/>
                  </a:moveTo>
                  <a:cubicBezTo>
                    <a:pt x="146513" y="-14055"/>
                    <a:pt x="364193" y="87889"/>
                    <a:pt x="428866" y="344557"/>
                  </a:cubicBezTo>
                  <a:cubicBezTo>
                    <a:pt x="493539" y="601225"/>
                    <a:pt x="570779" y="874567"/>
                    <a:pt x="913146" y="784822"/>
                  </a:cubicBezTo>
                  <a:lnTo>
                    <a:pt x="986707" y="911225"/>
                  </a:lnTo>
                  <a:cubicBezTo>
                    <a:pt x="917376" y="951991"/>
                    <a:pt x="468467" y="1143618"/>
                    <a:pt x="297682" y="765880"/>
                  </a:cubicBezTo>
                  <a:cubicBezTo>
                    <a:pt x="165945" y="475435"/>
                    <a:pt x="-242" y="1270"/>
                    <a:pt x="-242" y="1270"/>
                  </a:cubicBezTo>
                  <a:close/>
                </a:path>
              </a:pathLst>
            </a:custGeom>
            <a:solidFill>
              <a:srgbClr val="D9042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7" name="Forme libre : forme 236">
              <a:extLst>
                <a:ext uri="{FF2B5EF4-FFF2-40B4-BE49-F238E27FC236}">
                  <a16:creationId xmlns:a16="http://schemas.microsoft.com/office/drawing/2014/main" id="{6661A3E0-6766-4659-969C-B3DD5F5D22B3}"/>
                </a:ext>
              </a:extLst>
            </p:cNvPr>
            <p:cNvSpPr/>
            <p:nvPr/>
          </p:nvSpPr>
          <p:spPr>
            <a:xfrm>
              <a:off x="3018495" y="6030556"/>
              <a:ext cx="471528" cy="471528"/>
            </a:xfrm>
            <a:custGeom>
              <a:avLst/>
              <a:gdLst>
                <a:gd name="connsiteX0" fmla="*/ 471529 w 471528"/>
                <a:gd name="connsiteY0" fmla="*/ 235764 h 471528"/>
                <a:gd name="connsiteX1" fmla="*/ 235765 w 471528"/>
                <a:gd name="connsiteY1" fmla="*/ 471529 h 471528"/>
                <a:gd name="connsiteX2" fmla="*/ 0 w 471528"/>
                <a:gd name="connsiteY2" fmla="*/ 235764 h 471528"/>
                <a:gd name="connsiteX3" fmla="*/ 235765 w 471528"/>
                <a:gd name="connsiteY3" fmla="*/ 0 h 471528"/>
                <a:gd name="connsiteX4" fmla="*/ 471529 w 471528"/>
                <a:gd name="connsiteY4" fmla="*/ 235764 h 471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528" h="471528">
                  <a:moveTo>
                    <a:pt x="471529" y="235764"/>
                  </a:moveTo>
                  <a:cubicBezTo>
                    <a:pt x="471529" y="365973"/>
                    <a:pt x="365974" y="471529"/>
                    <a:pt x="235765" y="471529"/>
                  </a:cubicBezTo>
                  <a:cubicBezTo>
                    <a:pt x="105555" y="471529"/>
                    <a:pt x="0" y="365974"/>
                    <a:pt x="0" y="235764"/>
                  </a:cubicBezTo>
                  <a:cubicBezTo>
                    <a:pt x="0" y="105555"/>
                    <a:pt x="105555" y="0"/>
                    <a:pt x="235765" y="0"/>
                  </a:cubicBezTo>
                  <a:cubicBezTo>
                    <a:pt x="365974" y="0"/>
                    <a:pt x="471529" y="105555"/>
                    <a:pt x="471529" y="235764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8" name="Forme libre : forme 237">
              <a:extLst>
                <a:ext uri="{FF2B5EF4-FFF2-40B4-BE49-F238E27FC236}">
                  <a16:creationId xmlns:a16="http://schemas.microsoft.com/office/drawing/2014/main" id="{F0EB495E-2763-4A7F-82CA-A7B7F8D42A42}"/>
                </a:ext>
              </a:extLst>
            </p:cNvPr>
            <p:cNvSpPr/>
            <p:nvPr/>
          </p:nvSpPr>
          <p:spPr>
            <a:xfrm>
              <a:off x="3031552" y="5637676"/>
              <a:ext cx="218968" cy="224055"/>
            </a:xfrm>
            <a:custGeom>
              <a:avLst/>
              <a:gdLst>
                <a:gd name="connsiteX0" fmla="*/ -242 w 218968"/>
                <a:gd name="connsiteY0" fmla="*/ 36620 h 224055"/>
                <a:gd name="connsiteX1" fmla="*/ 22562 w 218968"/>
                <a:gd name="connsiteY1" fmla="*/ 223834 h 224055"/>
                <a:gd name="connsiteX2" fmla="*/ 218726 w 218968"/>
                <a:gd name="connsiteY2" fmla="*/ 158794 h 224055"/>
                <a:gd name="connsiteX3" fmla="*/ 161225 w 218968"/>
                <a:gd name="connsiteY3" fmla="*/ -222 h 22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8968" h="224055">
                  <a:moveTo>
                    <a:pt x="-242" y="36620"/>
                  </a:moveTo>
                  <a:lnTo>
                    <a:pt x="22562" y="223834"/>
                  </a:lnTo>
                  <a:cubicBezTo>
                    <a:pt x="22562" y="223834"/>
                    <a:pt x="137256" y="216416"/>
                    <a:pt x="218726" y="158794"/>
                  </a:cubicBezTo>
                  <a:lnTo>
                    <a:pt x="161225" y="-222"/>
                  </a:lnTo>
                  <a:close/>
                </a:path>
              </a:pathLst>
            </a:custGeom>
            <a:solidFill>
              <a:srgbClr val="F7DAA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70" name="Ballon_girl_left">
            <a:extLst>
              <a:ext uri="{FF2B5EF4-FFF2-40B4-BE49-F238E27FC236}">
                <a16:creationId xmlns:a16="http://schemas.microsoft.com/office/drawing/2014/main" id="{0C537074-9BFA-4CD4-8990-79E666916DC9}"/>
              </a:ext>
            </a:extLst>
          </p:cNvPr>
          <p:cNvGrpSpPr/>
          <p:nvPr/>
        </p:nvGrpSpPr>
        <p:grpSpPr>
          <a:xfrm>
            <a:off x="1505885" y="2864243"/>
            <a:ext cx="1550146" cy="1184434"/>
            <a:chOff x="1913014" y="3003591"/>
            <a:chExt cx="1550146" cy="1184434"/>
          </a:xfrm>
        </p:grpSpPr>
        <p:sp>
          <p:nvSpPr>
            <p:cNvPr id="240" name="Forme libre : forme 239">
              <a:extLst>
                <a:ext uri="{FF2B5EF4-FFF2-40B4-BE49-F238E27FC236}">
                  <a16:creationId xmlns:a16="http://schemas.microsoft.com/office/drawing/2014/main" id="{9A19FACD-037B-411A-8BE8-ED46914933D8}"/>
                </a:ext>
              </a:extLst>
            </p:cNvPr>
            <p:cNvSpPr/>
            <p:nvPr/>
          </p:nvSpPr>
          <p:spPr>
            <a:xfrm>
              <a:off x="1913014" y="3003591"/>
              <a:ext cx="1550146" cy="1184434"/>
            </a:xfrm>
            <a:custGeom>
              <a:avLst/>
              <a:gdLst>
                <a:gd name="connsiteX0" fmla="*/ 1543726 w 1550146"/>
                <a:gd name="connsiteY0" fmla="*/ 670815 h 1184434"/>
                <a:gd name="connsiteX1" fmla="*/ 1546239 w 1550146"/>
                <a:gd name="connsiteY1" fmla="*/ 573591 h 1184434"/>
                <a:gd name="connsiteX2" fmla="*/ 1532140 w 1550146"/>
                <a:gd name="connsiteY2" fmla="*/ 519156 h 1184434"/>
                <a:gd name="connsiteX3" fmla="*/ 1509949 w 1550146"/>
                <a:gd name="connsiteY3" fmla="*/ 468644 h 1184434"/>
                <a:gd name="connsiteX4" fmla="*/ 1482976 w 1550146"/>
                <a:gd name="connsiteY4" fmla="*/ 419909 h 1184434"/>
                <a:gd name="connsiteX5" fmla="*/ 1467222 w 1550146"/>
                <a:gd name="connsiteY5" fmla="*/ 396124 h 1184434"/>
                <a:gd name="connsiteX6" fmla="*/ 1450364 w 1550146"/>
                <a:gd name="connsiteY6" fmla="*/ 372462 h 1184434"/>
                <a:gd name="connsiteX7" fmla="*/ 1431361 w 1550146"/>
                <a:gd name="connsiteY7" fmla="*/ 349535 h 1184434"/>
                <a:gd name="connsiteX8" fmla="*/ 1411438 w 1550146"/>
                <a:gd name="connsiteY8" fmla="*/ 326854 h 1184434"/>
                <a:gd name="connsiteX9" fmla="*/ 1364175 w 1550146"/>
                <a:gd name="connsiteY9" fmla="*/ 282901 h 1184434"/>
                <a:gd name="connsiteX10" fmla="*/ 1265296 w 1550146"/>
                <a:gd name="connsiteY10" fmla="*/ 212221 h 1184434"/>
                <a:gd name="connsiteX11" fmla="*/ 1033025 w 1550146"/>
                <a:gd name="connsiteY11" fmla="*/ 96607 h 1184434"/>
                <a:gd name="connsiteX12" fmla="*/ 903190 w 1550146"/>
                <a:gd name="connsiteY12" fmla="*/ 53389 h 1184434"/>
                <a:gd name="connsiteX13" fmla="*/ 767714 w 1550146"/>
                <a:gd name="connsiteY13" fmla="*/ 21206 h 1184434"/>
                <a:gd name="connsiteX14" fmla="*/ 484870 w 1550146"/>
                <a:gd name="connsiteY14" fmla="*/ 3245 h 1184434"/>
                <a:gd name="connsiteX15" fmla="*/ 465070 w 1550146"/>
                <a:gd name="connsiteY15" fmla="*/ 5206 h 1184434"/>
                <a:gd name="connsiteX16" fmla="*/ 445331 w 1550146"/>
                <a:gd name="connsiteY16" fmla="*/ 7965 h 1184434"/>
                <a:gd name="connsiteX17" fmla="*/ 406098 w 1550146"/>
                <a:gd name="connsiteY17" fmla="*/ 14831 h 1184434"/>
                <a:gd name="connsiteX18" fmla="*/ 367356 w 1550146"/>
                <a:gd name="connsiteY18" fmla="*/ 23965 h 1184434"/>
                <a:gd name="connsiteX19" fmla="*/ 329165 w 1550146"/>
                <a:gd name="connsiteY19" fmla="*/ 36225 h 1184434"/>
                <a:gd name="connsiteX20" fmla="*/ 291955 w 1550146"/>
                <a:gd name="connsiteY20" fmla="*/ 50753 h 1184434"/>
                <a:gd name="connsiteX21" fmla="*/ 273565 w 1550146"/>
                <a:gd name="connsiteY21" fmla="*/ 59090 h 1184434"/>
                <a:gd name="connsiteX22" fmla="*/ 255174 w 1550146"/>
                <a:gd name="connsiteY22" fmla="*/ 68837 h 1184434"/>
                <a:gd name="connsiteX23" fmla="*/ 188295 w 1550146"/>
                <a:gd name="connsiteY23" fmla="*/ 113281 h 1184434"/>
                <a:gd name="connsiteX24" fmla="*/ 158993 w 1550146"/>
                <a:gd name="connsiteY24" fmla="*/ 137801 h 1184434"/>
                <a:gd name="connsiteX25" fmla="*/ 132081 w 1550146"/>
                <a:gd name="connsiteY25" fmla="*/ 163425 h 1184434"/>
                <a:gd name="connsiteX26" fmla="*/ 106948 w 1550146"/>
                <a:gd name="connsiteY26" fmla="*/ 190030 h 1184434"/>
                <a:gd name="connsiteX27" fmla="*/ 94688 w 1550146"/>
                <a:gd name="connsiteY27" fmla="*/ 204190 h 1184434"/>
                <a:gd name="connsiteX28" fmla="*/ 82857 w 1550146"/>
                <a:gd name="connsiteY28" fmla="*/ 218841 h 1184434"/>
                <a:gd name="connsiteX29" fmla="*/ 11870 w 1550146"/>
                <a:gd name="connsiteY29" fmla="*/ 354869 h 1184434"/>
                <a:gd name="connsiteX30" fmla="*/ 7334 w 1550146"/>
                <a:gd name="connsiteY30" fmla="*/ 373872 h 1184434"/>
                <a:gd name="connsiteX31" fmla="*/ 3717 w 1550146"/>
                <a:gd name="connsiteY31" fmla="*/ 392937 h 1184434"/>
                <a:gd name="connsiteX32" fmla="*/ -23 w 1550146"/>
                <a:gd name="connsiteY32" fmla="*/ 430882 h 1184434"/>
                <a:gd name="connsiteX33" fmla="*/ 4330 w 1550146"/>
                <a:gd name="connsiteY33" fmla="*/ 504444 h 1184434"/>
                <a:gd name="connsiteX34" fmla="*/ 7088 w 1550146"/>
                <a:gd name="connsiteY34" fmla="*/ 521976 h 1184434"/>
                <a:gd name="connsiteX35" fmla="*/ 10950 w 1550146"/>
                <a:gd name="connsiteY35" fmla="*/ 539079 h 1184434"/>
                <a:gd name="connsiteX36" fmla="*/ 14874 w 1550146"/>
                <a:gd name="connsiteY36" fmla="*/ 555875 h 1184434"/>
                <a:gd name="connsiteX37" fmla="*/ 19839 w 1550146"/>
                <a:gd name="connsiteY37" fmla="*/ 572182 h 1184434"/>
                <a:gd name="connsiteX38" fmla="*/ 31241 w 1550146"/>
                <a:gd name="connsiteY38" fmla="*/ 604978 h 1184434"/>
                <a:gd name="connsiteX39" fmla="*/ 44727 w 1550146"/>
                <a:gd name="connsiteY39" fmla="*/ 636364 h 1184434"/>
                <a:gd name="connsiteX40" fmla="*/ 115162 w 1550146"/>
                <a:gd name="connsiteY40" fmla="*/ 746399 h 1184434"/>
                <a:gd name="connsiteX41" fmla="*/ 198655 w 1550146"/>
                <a:gd name="connsiteY41" fmla="*/ 830811 h 1184434"/>
                <a:gd name="connsiteX42" fmla="*/ 293304 w 1550146"/>
                <a:gd name="connsiteY42" fmla="*/ 895239 h 1184434"/>
                <a:gd name="connsiteX43" fmla="*/ 385685 w 1550146"/>
                <a:gd name="connsiteY43" fmla="*/ 936311 h 1184434"/>
                <a:gd name="connsiteX44" fmla="*/ 465376 w 1550146"/>
                <a:gd name="connsiteY44" fmla="*/ 962303 h 1184434"/>
                <a:gd name="connsiteX45" fmla="*/ 535137 w 1550146"/>
                <a:gd name="connsiteY45" fmla="*/ 980693 h 1184434"/>
                <a:gd name="connsiteX46" fmla="*/ 671961 w 1550146"/>
                <a:gd name="connsiteY46" fmla="*/ 994976 h 1184434"/>
                <a:gd name="connsiteX47" fmla="*/ 543229 w 1550146"/>
                <a:gd name="connsiteY47" fmla="*/ 953046 h 1184434"/>
                <a:gd name="connsiteX48" fmla="*/ 515888 w 1550146"/>
                <a:gd name="connsiteY48" fmla="*/ 945322 h 1184434"/>
                <a:gd name="connsiteX49" fmla="*/ 674536 w 1550146"/>
                <a:gd name="connsiteY49" fmla="*/ 980264 h 1184434"/>
                <a:gd name="connsiteX50" fmla="*/ 710704 w 1550146"/>
                <a:gd name="connsiteY50" fmla="*/ 987497 h 1184434"/>
                <a:gd name="connsiteX51" fmla="*/ 836800 w 1550146"/>
                <a:gd name="connsiteY51" fmla="*/ 1184213 h 1184434"/>
                <a:gd name="connsiteX52" fmla="*/ 847344 w 1550146"/>
                <a:gd name="connsiteY52" fmla="*/ 1010792 h 1184434"/>
                <a:gd name="connsiteX53" fmla="*/ 1017210 w 1550146"/>
                <a:gd name="connsiteY53" fmla="*/ 991237 h 1184434"/>
                <a:gd name="connsiteX54" fmla="*/ 1139812 w 1550146"/>
                <a:gd name="connsiteY54" fmla="*/ 967942 h 1184434"/>
                <a:gd name="connsiteX55" fmla="*/ 1188853 w 1550146"/>
                <a:gd name="connsiteY55" fmla="*/ 954333 h 1184434"/>
                <a:gd name="connsiteX56" fmla="*/ 1213374 w 1550146"/>
                <a:gd name="connsiteY56" fmla="*/ 946425 h 1184434"/>
                <a:gd name="connsiteX57" fmla="*/ 1236055 w 1550146"/>
                <a:gd name="connsiteY57" fmla="*/ 938824 h 1184434"/>
                <a:gd name="connsiteX58" fmla="*/ 1342106 w 1550146"/>
                <a:gd name="connsiteY58" fmla="*/ 898917 h 1184434"/>
                <a:gd name="connsiteX59" fmla="*/ 1424679 w 1550146"/>
                <a:gd name="connsiteY59" fmla="*/ 849018 h 1184434"/>
                <a:gd name="connsiteX60" fmla="*/ 1473720 w 1550146"/>
                <a:gd name="connsiteY60" fmla="*/ 802735 h 1184434"/>
                <a:gd name="connsiteX61" fmla="*/ 1515405 w 1550146"/>
                <a:gd name="connsiteY61" fmla="*/ 743518 h 1184434"/>
                <a:gd name="connsiteX62" fmla="*/ 1543726 w 1550146"/>
                <a:gd name="connsiteY62" fmla="*/ 670815 h 1184434"/>
                <a:gd name="connsiteX63" fmla="*/ 44789 w 1550146"/>
                <a:gd name="connsiteY63" fmla="*/ 557960 h 1184434"/>
                <a:gd name="connsiteX64" fmla="*/ 29586 w 1550146"/>
                <a:gd name="connsiteY64" fmla="*/ 490957 h 1184434"/>
                <a:gd name="connsiteX65" fmla="*/ 38291 w 1550146"/>
                <a:gd name="connsiteY65" fmla="*/ 355175 h 1184434"/>
                <a:gd name="connsiteX66" fmla="*/ 104680 w 1550146"/>
                <a:gd name="connsiteY66" fmla="*/ 229017 h 1184434"/>
                <a:gd name="connsiteX67" fmla="*/ 129201 w 1550146"/>
                <a:gd name="connsiteY67" fmla="*/ 200083 h 1184434"/>
                <a:gd name="connsiteX68" fmla="*/ 142687 w 1550146"/>
                <a:gd name="connsiteY68" fmla="*/ 185984 h 1184434"/>
                <a:gd name="connsiteX69" fmla="*/ 149430 w 1550146"/>
                <a:gd name="connsiteY69" fmla="*/ 178812 h 1184434"/>
                <a:gd name="connsiteX70" fmla="*/ 156602 w 1550146"/>
                <a:gd name="connsiteY70" fmla="*/ 172007 h 1184434"/>
                <a:gd name="connsiteX71" fmla="*/ 170640 w 1550146"/>
                <a:gd name="connsiteY71" fmla="*/ 158705 h 1184434"/>
                <a:gd name="connsiteX72" fmla="*/ 185046 w 1550146"/>
                <a:gd name="connsiteY72" fmla="*/ 146138 h 1184434"/>
                <a:gd name="connsiteX73" fmla="*/ 199513 w 1550146"/>
                <a:gd name="connsiteY73" fmla="*/ 133878 h 1184434"/>
                <a:gd name="connsiteX74" fmla="*/ 214409 w 1550146"/>
                <a:gd name="connsiteY74" fmla="*/ 122598 h 1184434"/>
                <a:gd name="connsiteX75" fmla="*/ 275710 w 1550146"/>
                <a:gd name="connsiteY75" fmla="*/ 84040 h 1184434"/>
                <a:gd name="connsiteX76" fmla="*/ 291710 w 1550146"/>
                <a:gd name="connsiteY76" fmla="*/ 76438 h 1184434"/>
                <a:gd name="connsiteX77" fmla="*/ 309181 w 1550146"/>
                <a:gd name="connsiteY77" fmla="*/ 68776 h 1184434"/>
                <a:gd name="connsiteX78" fmla="*/ 345103 w 1550146"/>
                <a:gd name="connsiteY78" fmla="*/ 55719 h 1184434"/>
                <a:gd name="connsiteX79" fmla="*/ 495536 w 1550146"/>
                <a:gd name="connsiteY79" fmla="*/ 27827 h 1184434"/>
                <a:gd name="connsiteX80" fmla="*/ 755147 w 1550146"/>
                <a:gd name="connsiteY80" fmla="*/ 48608 h 1184434"/>
                <a:gd name="connsiteX81" fmla="*/ 375080 w 1550146"/>
                <a:gd name="connsiteY81" fmla="*/ 52592 h 1184434"/>
                <a:gd name="connsiteX82" fmla="*/ 31793 w 1550146"/>
                <a:gd name="connsiteY82" fmla="*/ 400845 h 1184434"/>
                <a:gd name="connsiteX83" fmla="*/ 45279 w 1550146"/>
                <a:gd name="connsiteY83" fmla="*/ 559860 h 1184434"/>
                <a:gd name="connsiteX84" fmla="*/ 46996 w 1550146"/>
                <a:gd name="connsiteY84" fmla="*/ 565009 h 1184434"/>
                <a:gd name="connsiteX85" fmla="*/ 52697 w 1550146"/>
                <a:gd name="connsiteY85" fmla="*/ 581499 h 1184434"/>
                <a:gd name="connsiteX86" fmla="*/ 49754 w 1550146"/>
                <a:gd name="connsiteY86" fmla="*/ 573714 h 1184434"/>
                <a:gd name="connsiteX87" fmla="*/ 391937 w 1550146"/>
                <a:gd name="connsiteY87" fmla="*/ 903392 h 1184434"/>
                <a:gd name="connsiteX88" fmla="*/ 306729 w 1550146"/>
                <a:gd name="connsiteY88" fmla="*/ 864956 h 1184434"/>
                <a:gd name="connsiteX89" fmla="*/ 221275 w 1550146"/>
                <a:gd name="connsiteY89" fmla="*/ 807517 h 1184434"/>
                <a:gd name="connsiteX90" fmla="*/ 209015 w 1550146"/>
                <a:gd name="connsiteY90" fmla="*/ 797341 h 1184434"/>
                <a:gd name="connsiteX91" fmla="*/ 229183 w 1550146"/>
                <a:gd name="connsiteY91" fmla="*/ 813157 h 1184434"/>
                <a:gd name="connsiteX92" fmla="*/ 400152 w 1550146"/>
                <a:gd name="connsiteY92" fmla="*/ 906580 h 118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1550146" h="1184434">
                  <a:moveTo>
                    <a:pt x="1543726" y="670815"/>
                  </a:moveTo>
                  <a:cubicBezTo>
                    <a:pt x="1551009" y="638896"/>
                    <a:pt x="1551860" y="605842"/>
                    <a:pt x="1546239" y="573591"/>
                  </a:cubicBezTo>
                  <a:cubicBezTo>
                    <a:pt x="1543181" y="555060"/>
                    <a:pt x="1538460" y="536841"/>
                    <a:pt x="1532140" y="519156"/>
                  </a:cubicBezTo>
                  <a:cubicBezTo>
                    <a:pt x="1525642" y="501937"/>
                    <a:pt x="1518237" y="485079"/>
                    <a:pt x="1509949" y="468644"/>
                  </a:cubicBezTo>
                  <a:cubicBezTo>
                    <a:pt x="1501876" y="451909"/>
                    <a:pt x="1492870" y="435639"/>
                    <a:pt x="1482976" y="419909"/>
                  </a:cubicBezTo>
                  <a:cubicBezTo>
                    <a:pt x="1478207" y="411670"/>
                    <a:pt x="1472942" y="403732"/>
                    <a:pt x="1467222" y="396124"/>
                  </a:cubicBezTo>
                  <a:lnTo>
                    <a:pt x="1450364" y="372462"/>
                  </a:lnTo>
                  <a:cubicBezTo>
                    <a:pt x="1444234" y="364677"/>
                    <a:pt x="1437736" y="357259"/>
                    <a:pt x="1431361" y="349535"/>
                  </a:cubicBezTo>
                  <a:cubicBezTo>
                    <a:pt x="1424986" y="341811"/>
                    <a:pt x="1419101" y="333842"/>
                    <a:pt x="1411438" y="326854"/>
                  </a:cubicBezTo>
                  <a:cubicBezTo>
                    <a:pt x="1396627" y="311222"/>
                    <a:pt x="1380842" y="296540"/>
                    <a:pt x="1364175" y="282901"/>
                  </a:cubicBezTo>
                  <a:cubicBezTo>
                    <a:pt x="1332733" y="257283"/>
                    <a:pt x="1299710" y="233676"/>
                    <a:pt x="1265296" y="212221"/>
                  </a:cubicBezTo>
                  <a:cubicBezTo>
                    <a:pt x="1192268" y="165417"/>
                    <a:pt x="1114391" y="126650"/>
                    <a:pt x="1033025" y="96607"/>
                  </a:cubicBezTo>
                  <a:cubicBezTo>
                    <a:pt x="991831" y="81281"/>
                    <a:pt x="948736" y="65956"/>
                    <a:pt x="903190" y="53389"/>
                  </a:cubicBezTo>
                  <a:cubicBezTo>
                    <a:pt x="858869" y="41129"/>
                    <a:pt x="813751" y="30217"/>
                    <a:pt x="767714" y="21206"/>
                  </a:cubicBezTo>
                  <a:cubicBezTo>
                    <a:pt x="676191" y="3184"/>
                    <a:pt x="580500" y="-5582"/>
                    <a:pt x="484870" y="3245"/>
                  </a:cubicBezTo>
                  <a:cubicBezTo>
                    <a:pt x="478249" y="3919"/>
                    <a:pt x="471629" y="4410"/>
                    <a:pt x="465070" y="5206"/>
                  </a:cubicBezTo>
                  <a:lnTo>
                    <a:pt x="445331" y="7965"/>
                  </a:lnTo>
                  <a:cubicBezTo>
                    <a:pt x="432151" y="9498"/>
                    <a:pt x="419155" y="12440"/>
                    <a:pt x="406098" y="14831"/>
                  </a:cubicBezTo>
                  <a:cubicBezTo>
                    <a:pt x="393041" y="17222"/>
                    <a:pt x="380290" y="20961"/>
                    <a:pt x="367356" y="23965"/>
                  </a:cubicBezTo>
                  <a:cubicBezTo>
                    <a:pt x="354605" y="27949"/>
                    <a:pt x="341670" y="31382"/>
                    <a:pt x="329165" y="36225"/>
                  </a:cubicBezTo>
                  <a:cubicBezTo>
                    <a:pt x="316660" y="41068"/>
                    <a:pt x="304093" y="44991"/>
                    <a:pt x="291955" y="50753"/>
                  </a:cubicBezTo>
                  <a:lnTo>
                    <a:pt x="273565" y="59090"/>
                  </a:lnTo>
                  <a:cubicBezTo>
                    <a:pt x="267435" y="62033"/>
                    <a:pt x="261305" y="65220"/>
                    <a:pt x="255174" y="68837"/>
                  </a:cubicBezTo>
                  <a:cubicBezTo>
                    <a:pt x="231690" y="81772"/>
                    <a:pt x="209315" y="96637"/>
                    <a:pt x="188295" y="113281"/>
                  </a:cubicBezTo>
                  <a:cubicBezTo>
                    <a:pt x="178057" y="121250"/>
                    <a:pt x="168617" y="129893"/>
                    <a:pt x="158993" y="137801"/>
                  </a:cubicBezTo>
                  <a:lnTo>
                    <a:pt x="132081" y="163425"/>
                  </a:lnTo>
                  <a:cubicBezTo>
                    <a:pt x="123990" y="172252"/>
                    <a:pt x="115162" y="180712"/>
                    <a:pt x="106948" y="190030"/>
                  </a:cubicBezTo>
                  <a:lnTo>
                    <a:pt x="94688" y="204190"/>
                  </a:lnTo>
                  <a:cubicBezTo>
                    <a:pt x="90476" y="208849"/>
                    <a:pt x="86523" y="213741"/>
                    <a:pt x="82857" y="218841"/>
                  </a:cubicBezTo>
                  <a:cubicBezTo>
                    <a:pt x="50520" y="259098"/>
                    <a:pt x="26398" y="305319"/>
                    <a:pt x="11870" y="354869"/>
                  </a:cubicBezTo>
                  <a:cubicBezTo>
                    <a:pt x="9933" y="361097"/>
                    <a:pt x="8419" y="367441"/>
                    <a:pt x="7334" y="373872"/>
                  </a:cubicBezTo>
                  <a:cubicBezTo>
                    <a:pt x="6108" y="380002"/>
                    <a:pt x="4943" y="386623"/>
                    <a:pt x="3717" y="392937"/>
                  </a:cubicBezTo>
                  <a:cubicBezTo>
                    <a:pt x="1878" y="405687"/>
                    <a:pt x="897" y="418377"/>
                    <a:pt x="-23" y="430882"/>
                  </a:cubicBezTo>
                  <a:cubicBezTo>
                    <a:pt x="-838" y="455482"/>
                    <a:pt x="615" y="480107"/>
                    <a:pt x="4330" y="504444"/>
                  </a:cubicBezTo>
                  <a:cubicBezTo>
                    <a:pt x="5249" y="510574"/>
                    <a:pt x="6169" y="516213"/>
                    <a:pt x="7088" y="521976"/>
                  </a:cubicBezTo>
                  <a:cubicBezTo>
                    <a:pt x="8008" y="527738"/>
                    <a:pt x="9663" y="533439"/>
                    <a:pt x="10950" y="539079"/>
                  </a:cubicBezTo>
                  <a:cubicBezTo>
                    <a:pt x="12238" y="544718"/>
                    <a:pt x="13586" y="550297"/>
                    <a:pt x="14874" y="555875"/>
                  </a:cubicBezTo>
                  <a:lnTo>
                    <a:pt x="19839" y="572182"/>
                  </a:lnTo>
                  <a:cubicBezTo>
                    <a:pt x="23088" y="583295"/>
                    <a:pt x="26895" y="594244"/>
                    <a:pt x="31241" y="604978"/>
                  </a:cubicBezTo>
                  <a:cubicBezTo>
                    <a:pt x="34980" y="615889"/>
                    <a:pt x="40191" y="626004"/>
                    <a:pt x="44727" y="636364"/>
                  </a:cubicBezTo>
                  <a:cubicBezTo>
                    <a:pt x="63614" y="675787"/>
                    <a:pt x="87270" y="712739"/>
                    <a:pt x="115162" y="746399"/>
                  </a:cubicBezTo>
                  <a:cubicBezTo>
                    <a:pt x="140412" y="776976"/>
                    <a:pt x="168354" y="805230"/>
                    <a:pt x="198655" y="830811"/>
                  </a:cubicBezTo>
                  <a:cubicBezTo>
                    <a:pt x="227987" y="855375"/>
                    <a:pt x="259692" y="876959"/>
                    <a:pt x="293304" y="895239"/>
                  </a:cubicBezTo>
                  <a:cubicBezTo>
                    <a:pt x="323035" y="911202"/>
                    <a:pt x="353912" y="924927"/>
                    <a:pt x="385685" y="936311"/>
                  </a:cubicBezTo>
                  <a:cubicBezTo>
                    <a:pt x="414496" y="947038"/>
                    <a:pt x="440856" y="955069"/>
                    <a:pt x="465376" y="962303"/>
                  </a:cubicBezTo>
                  <a:cubicBezTo>
                    <a:pt x="489897" y="969536"/>
                    <a:pt x="513988" y="975911"/>
                    <a:pt x="535137" y="980693"/>
                  </a:cubicBezTo>
                  <a:cubicBezTo>
                    <a:pt x="620407" y="999451"/>
                    <a:pt x="670000" y="1002087"/>
                    <a:pt x="671961" y="994976"/>
                  </a:cubicBezTo>
                  <a:cubicBezTo>
                    <a:pt x="674168" y="986945"/>
                    <a:pt x="626476" y="975789"/>
                    <a:pt x="543229" y="953046"/>
                  </a:cubicBezTo>
                  <a:cubicBezTo>
                    <a:pt x="534401" y="950655"/>
                    <a:pt x="525268" y="948081"/>
                    <a:pt x="515888" y="945322"/>
                  </a:cubicBezTo>
                  <a:cubicBezTo>
                    <a:pt x="568178" y="959544"/>
                    <a:pt x="621449" y="970762"/>
                    <a:pt x="674536" y="980264"/>
                  </a:cubicBezTo>
                  <a:lnTo>
                    <a:pt x="710704" y="987497"/>
                  </a:lnTo>
                  <a:cubicBezTo>
                    <a:pt x="749691" y="1054929"/>
                    <a:pt x="791726" y="1120502"/>
                    <a:pt x="836800" y="1184213"/>
                  </a:cubicBezTo>
                  <a:cubicBezTo>
                    <a:pt x="844641" y="1126749"/>
                    <a:pt x="848159" y="1068783"/>
                    <a:pt x="847344" y="1010792"/>
                  </a:cubicBezTo>
                  <a:cubicBezTo>
                    <a:pt x="904360" y="1008346"/>
                    <a:pt x="961131" y="1001811"/>
                    <a:pt x="1017210" y="991237"/>
                  </a:cubicBezTo>
                  <a:cubicBezTo>
                    <a:pt x="1058502" y="985916"/>
                    <a:pt x="1099445" y="978136"/>
                    <a:pt x="1139812" y="967942"/>
                  </a:cubicBezTo>
                  <a:cubicBezTo>
                    <a:pt x="1155812" y="963957"/>
                    <a:pt x="1172118" y="959237"/>
                    <a:pt x="1188853" y="954333"/>
                  </a:cubicBezTo>
                  <a:lnTo>
                    <a:pt x="1213374" y="946425"/>
                  </a:lnTo>
                  <a:cubicBezTo>
                    <a:pt x="1220791" y="944157"/>
                    <a:pt x="1228208" y="941399"/>
                    <a:pt x="1236055" y="938824"/>
                  </a:cubicBezTo>
                  <a:cubicBezTo>
                    <a:pt x="1272106" y="927465"/>
                    <a:pt x="1307514" y="914144"/>
                    <a:pt x="1342106" y="898917"/>
                  </a:cubicBezTo>
                  <a:cubicBezTo>
                    <a:pt x="1371463" y="885523"/>
                    <a:pt x="1399172" y="868775"/>
                    <a:pt x="1424679" y="849018"/>
                  </a:cubicBezTo>
                  <a:cubicBezTo>
                    <a:pt x="1442487" y="835219"/>
                    <a:pt x="1458916" y="819716"/>
                    <a:pt x="1473720" y="802735"/>
                  </a:cubicBezTo>
                  <a:cubicBezTo>
                    <a:pt x="1489861" y="784676"/>
                    <a:pt x="1503850" y="764808"/>
                    <a:pt x="1515405" y="743518"/>
                  </a:cubicBezTo>
                  <a:cubicBezTo>
                    <a:pt x="1527941" y="720610"/>
                    <a:pt x="1537461" y="696169"/>
                    <a:pt x="1543726" y="670815"/>
                  </a:cubicBezTo>
                  <a:close/>
                  <a:moveTo>
                    <a:pt x="44789" y="557960"/>
                  </a:moveTo>
                  <a:cubicBezTo>
                    <a:pt x="38015" y="536044"/>
                    <a:pt x="32933" y="513645"/>
                    <a:pt x="29586" y="490957"/>
                  </a:cubicBezTo>
                  <a:cubicBezTo>
                    <a:pt x="23008" y="445582"/>
                    <a:pt x="25969" y="399337"/>
                    <a:pt x="38291" y="355175"/>
                  </a:cubicBezTo>
                  <a:cubicBezTo>
                    <a:pt x="52132" y="309261"/>
                    <a:pt x="74673" y="266429"/>
                    <a:pt x="104680" y="229017"/>
                  </a:cubicBezTo>
                  <a:cubicBezTo>
                    <a:pt x="112404" y="219454"/>
                    <a:pt x="120680" y="209769"/>
                    <a:pt x="129201" y="200083"/>
                  </a:cubicBezTo>
                  <a:lnTo>
                    <a:pt x="142687" y="185984"/>
                  </a:lnTo>
                  <a:lnTo>
                    <a:pt x="149430" y="178812"/>
                  </a:lnTo>
                  <a:lnTo>
                    <a:pt x="156602" y="172007"/>
                  </a:lnTo>
                  <a:lnTo>
                    <a:pt x="170640" y="158705"/>
                  </a:lnTo>
                  <a:cubicBezTo>
                    <a:pt x="175238" y="154230"/>
                    <a:pt x="180326" y="150368"/>
                    <a:pt x="185046" y="146138"/>
                  </a:cubicBezTo>
                  <a:cubicBezTo>
                    <a:pt x="189766" y="141908"/>
                    <a:pt x="194609" y="137801"/>
                    <a:pt x="199513" y="133878"/>
                  </a:cubicBezTo>
                  <a:lnTo>
                    <a:pt x="214409" y="122598"/>
                  </a:lnTo>
                  <a:cubicBezTo>
                    <a:pt x="233719" y="108039"/>
                    <a:pt x="254224" y="95142"/>
                    <a:pt x="275710" y="84040"/>
                  </a:cubicBezTo>
                  <a:cubicBezTo>
                    <a:pt x="280921" y="81036"/>
                    <a:pt x="286254" y="78952"/>
                    <a:pt x="291710" y="76438"/>
                  </a:cubicBezTo>
                  <a:lnTo>
                    <a:pt x="309181" y="68776"/>
                  </a:lnTo>
                  <a:cubicBezTo>
                    <a:pt x="321073" y="64240"/>
                    <a:pt x="333027" y="59826"/>
                    <a:pt x="345103" y="55719"/>
                  </a:cubicBezTo>
                  <a:cubicBezTo>
                    <a:pt x="394003" y="40651"/>
                    <a:pt x="444485" y="31290"/>
                    <a:pt x="495536" y="27827"/>
                  </a:cubicBezTo>
                  <a:cubicBezTo>
                    <a:pt x="583075" y="21697"/>
                    <a:pt x="670797" y="31443"/>
                    <a:pt x="755147" y="48608"/>
                  </a:cubicBezTo>
                  <a:cubicBezTo>
                    <a:pt x="628376" y="25252"/>
                    <a:pt x="498724" y="19061"/>
                    <a:pt x="375080" y="52592"/>
                  </a:cubicBezTo>
                  <a:cubicBezTo>
                    <a:pt x="208402" y="97771"/>
                    <a:pt x="56007" y="229875"/>
                    <a:pt x="31793" y="400845"/>
                  </a:cubicBezTo>
                  <a:cubicBezTo>
                    <a:pt x="24565" y="454195"/>
                    <a:pt x="29169" y="508489"/>
                    <a:pt x="45279" y="559860"/>
                  </a:cubicBezTo>
                  <a:close/>
                  <a:moveTo>
                    <a:pt x="46996" y="565009"/>
                  </a:moveTo>
                  <a:cubicBezTo>
                    <a:pt x="48773" y="570526"/>
                    <a:pt x="50673" y="576044"/>
                    <a:pt x="52697" y="581499"/>
                  </a:cubicBezTo>
                  <a:cubicBezTo>
                    <a:pt x="51654" y="578925"/>
                    <a:pt x="50673" y="576350"/>
                    <a:pt x="49754" y="573714"/>
                  </a:cubicBezTo>
                  <a:close/>
                  <a:moveTo>
                    <a:pt x="391937" y="903392"/>
                  </a:moveTo>
                  <a:cubicBezTo>
                    <a:pt x="362746" y="892413"/>
                    <a:pt x="334284" y="879570"/>
                    <a:pt x="306729" y="864956"/>
                  </a:cubicBezTo>
                  <a:cubicBezTo>
                    <a:pt x="276587" y="848398"/>
                    <a:pt x="247990" y="829174"/>
                    <a:pt x="221275" y="807517"/>
                  </a:cubicBezTo>
                  <a:cubicBezTo>
                    <a:pt x="217290" y="804268"/>
                    <a:pt x="213183" y="800835"/>
                    <a:pt x="209015" y="797341"/>
                  </a:cubicBezTo>
                  <a:cubicBezTo>
                    <a:pt x="215635" y="802797"/>
                    <a:pt x="222317" y="808068"/>
                    <a:pt x="229183" y="813157"/>
                  </a:cubicBezTo>
                  <a:cubicBezTo>
                    <a:pt x="281797" y="851709"/>
                    <a:pt x="339286" y="883126"/>
                    <a:pt x="400152" y="906580"/>
                  </a:cubicBezTo>
                  <a:close/>
                </a:path>
              </a:pathLst>
            </a:custGeom>
            <a:solidFill>
              <a:srgbClr val="00AAD3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1" name="Forme libre : forme 240">
              <a:extLst>
                <a:ext uri="{FF2B5EF4-FFF2-40B4-BE49-F238E27FC236}">
                  <a16:creationId xmlns:a16="http://schemas.microsoft.com/office/drawing/2014/main" id="{7DF3FE3D-D290-4121-9B93-D9753A1C2F7F}"/>
                </a:ext>
              </a:extLst>
            </p:cNvPr>
            <p:cNvSpPr/>
            <p:nvPr/>
          </p:nvSpPr>
          <p:spPr>
            <a:xfrm>
              <a:off x="2107666" y="3432554"/>
              <a:ext cx="170115" cy="183248"/>
            </a:xfrm>
            <a:custGeom>
              <a:avLst/>
              <a:gdLst>
                <a:gd name="connsiteX0" fmla="*/ 141133 w 170115"/>
                <a:gd name="connsiteY0" fmla="*/ 34409 h 183248"/>
                <a:gd name="connsiteX1" fmla="*/ 91050 w 170115"/>
                <a:gd name="connsiteY1" fmla="*/ 175402 h 183248"/>
                <a:gd name="connsiteX2" fmla="*/ 88047 w 170115"/>
                <a:gd name="connsiteY2" fmla="*/ 178957 h 183248"/>
                <a:gd name="connsiteX3" fmla="*/ 77809 w 170115"/>
                <a:gd name="connsiteY3" fmla="*/ 178957 h 183248"/>
                <a:gd name="connsiteX4" fmla="*/ 74499 w 170115"/>
                <a:gd name="connsiteY4" fmla="*/ 175402 h 183248"/>
                <a:gd name="connsiteX5" fmla="*/ 23190 w 170115"/>
                <a:gd name="connsiteY5" fmla="*/ 32570 h 183248"/>
                <a:gd name="connsiteX6" fmla="*/ 14240 w 170115"/>
                <a:gd name="connsiteY6" fmla="*/ 176873 h 183248"/>
                <a:gd name="connsiteX7" fmla="*/ 11788 w 170115"/>
                <a:gd name="connsiteY7" fmla="*/ 181654 h 183248"/>
                <a:gd name="connsiteX8" fmla="*/ 6700 w 170115"/>
                <a:gd name="connsiteY8" fmla="*/ 182880 h 183248"/>
                <a:gd name="connsiteX9" fmla="*/ 1735 w 170115"/>
                <a:gd name="connsiteY9" fmla="*/ 180796 h 183248"/>
                <a:gd name="connsiteX10" fmla="*/ -166 w 170115"/>
                <a:gd name="connsiteY10" fmla="*/ 175647 h 183248"/>
                <a:gd name="connsiteX11" fmla="*/ 10623 w 170115"/>
                <a:gd name="connsiteY11" fmla="*/ 7375 h 183248"/>
                <a:gd name="connsiteX12" fmla="*/ 13136 w 170115"/>
                <a:gd name="connsiteY12" fmla="*/ 1980 h 183248"/>
                <a:gd name="connsiteX13" fmla="*/ 18408 w 170115"/>
                <a:gd name="connsiteY13" fmla="*/ -165 h 183248"/>
                <a:gd name="connsiteX14" fmla="*/ 24539 w 170115"/>
                <a:gd name="connsiteY14" fmla="*/ 755 h 183248"/>
                <a:gd name="connsiteX15" fmla="*/ 29320 w 170115"/>
                <a:gd name="connsiteY15" fmla="*/ 4678 h 183248"/>
                <a:gd name="connsiteX16" fmla="*/ 82775 w 170115"/>
                <a:gd name="connsiteY16" fmla="*/ 154682 h 183248"/>
                <a:gd name="connsiteX17" fmla="*/ 134942 w 170115"/>
                <a:gd name="connsiteY17" fmla="*/ 8540 h 183248"/>
                <a:gd name="connsiteX18" fmla="*/ 138375 w 170115"/>
                <a:gd name="connsiteY18" fmla="*/ 3574 h 183248"/>
                <a:gd name="connsiteX19" fmla="*/ 144505 w 170115"/>
                <a:gd name="connsiteY19" fmla="*/ 1980 h 183248"/>
                <a:gd name="connsiteX20" fmla="*/ 150635 w 170115"/>
                <a:gd name="connsiteY20" fmla="*/ 3758 h 183248"/>
                <a:gd name="connsiteX21" fmla="*/ 153639 w 170115"/>
                <a:gd name="connsiteY21" fmla="*/ 9153 h 183248"/>
                <a:gd name="connsiteX22" fmla="*/ 169822 w 170115"/>
                <a:gd name="connsiteY22" fmla="*/ 175953 h 183248"/>
                <a:gd name="connsiteX23" fmla="*/ 168045 w 170115"/>
                <a:gd name="connsiteY23" fmla="*/ 181103 h 183248"/>
                <a:gd name="connsiteX24" fmla="*/ 163202 w 170115"/>
                <a:gd name="connsiteY24" fmla="*/ 183003 h 183248"/>
                <a:gd name="connsiteX25" fmla="*/ 157991 w 170115"/>
                <a:gd name="connsiteY25" fmla="*/ 181838 h 183248"/>
                <a:gd name="connsiteX26" fmla="*/ 155110 w 170115"/>
                <a:gd name="connsiteY26" fmla="*/ 177179 h 18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0115" h="183248">
                  <a:moveTo>
                    <a:pt x="141133" y="34409"/>
                  </a:moveTo>
                  <a:lnTo>
                    <a:pt x="91050" y="175402"/>
                  </a:lnTo>
                  <a:cubicBezTo>
                    <a:pt x="90640" y="176977"/>
                    <a:pt x="89536" y="178289"/>
                    <a:pt x="88047" y="178957"/>
                  </a:cubicBezTo>
                  <a:cubicBezTo>
                    <a:pt x="84828" y="180594"/>
                    <a:pt x="81028" y="180594"/>
                    <a:pt x="77809" y="178957"/>
                  </a:cubicBezTo>
                  <a:cubicBezTo>
                    <a:pt x="76289" y="178246"/>
                    <a:pt x="75100" y="176971"/>
                    <a:pt x="74499" y="175402"/>
                  </a:cubicBezTo>
                  <a:lnTo>
                    <a:pt x="23190" y="32570"/>
                  </a:lnTo>
                  <a:lnTo>
                    <a:pt x="14240" y="176873"/>
                  </a:lnTo>
                  <a:cubicBezTo>
                    <a:pt x="14399" y="178804"/>
                    <a:pt x="13449" y="180655"/>
                    <a:pt x="11788" y="181654"/>
                  </a:cubicBezTo>
                  <a:cubicBezTo>
                    <a:pt x="10292" y="182660"/>
                    <a:pt x="8490" y="183095"/>
                    <a:pt x="6700" y="182880"/>
                  </a:cubicBezTo>
                  <a:cubicBezTo>
                    <a:pt x="4885" y="182660"/>
                    <a:pt x="3163" y="181936"/>
                    <a:pt x="1735" y="180796"/>
                  </a:cubicBezTo>
                  <a:cubicBezTo>
                    <a:pt x="233" y="179540"/>
                    <a:pt x="-491" y="177578"/>
                    <a:pt x="-166" y="175647"/>
                  </a:cubicBezTo>
                  <a:lnTo>
                    <a:pt x="10623" y="7375"/>
                  </a:lnTo>
                  <a:cubicBezTo>
                    <a:pt x="10642" y="5297"/>
                    <a:pt x="11555" y="3329"/>
                    <a:pt x="13136" y="1980"/>
                  </a:cubicBezTo>
                  <a:cubicBezTo>
                    <a:pt x="14651" y="773"/>
                    <a:pt x="16484" y="25"/>
                    <a:pt x="18408" y="-165"/>
                  </a:cubicBezTo>
                  <a:cubicBezTo>
                    <a:pt x="20499" y="-361"/>
                    <a:pt x="22601" y="-49"/>
                    <a:pt x="24539" y="755"/>
                  </a:cubicBezTo>
                  <a:cubicBezTo>
                    <a:pt x="26519" y="1502"/>
                    <a:pt x="28198" y="2882"/>
                    <a:pt x="29320" y="4678"/>
                  </a:cubicBezTo>
                  <a:lnTo>
                    <a:pt x="82775" y="154682"/>
                  </a:lnTo>
                  <a:lnTo>
                    <a:pt x="134942" y="8540"/>
                  </a:lnTo>
                  <a:cubicBezTo>
                    <a:pt x="135267" y="6449"/>
                    <a:pt x="136530" y="4617"/>
                    <a:pt x="138375" y="3574"/>
                  </a:cubicBezTo>
                  <a:cubicBezTo>
                    <a:pt x="140251" y="2538"/>
                    <a:pt x="142360" y="1987"/>
                    <a:pt x="144505" y="1980"/>
                  </a:cubicBezTo>
                  <a:cubicBezTo>
                    <a:pt x="146681" y="1919"/>
                    <a:pt x="148827" y="2545"/>
                    <a:pt x="150635" y="3758"/>
                  </a:cubicBezTo>
                  <a:cubicBezTo>
                    <a:pt x="152425" y="4984"/>
                    <a:pt x="153541" y="6983"/>
                    <a:pt x="153639" y="9153"/>
                  </a:cubicBezTo>
                  <a:lnTo>
                    <a:pt x="169822" y="175953"/>
                  </a:lnTo>
                  <a:cubicBezTo>
                    <a:pt x="170068" y="177854"/>
                    <a:pt x="169412" y="179760"/>
                    <a:pt x="168045" y="181103"/>
                  </a:cubicBezTo>
                  <a:cubicBezTo>
                    <a:pt x="166696" y="182267"/>
                    <a:pt x="164986" y="182942"/>
                    <a:pt x="163202" y="183003"/>
                  </a:cubicBezTo>
                  <a:cubicBezTo>
                    <a:pt x="161387" y="183132"/>
                    <a:pt x="159579" y="182727"/>
                    <a:pt x="157991" y="181838"/>
                  </a:cubicBezTo>
                  <a:cubicBezTo>
                    <a:pt x="156256" y="180925"/>
                    <a:pt x="155153" y="179141"/>
                    <a:pt x="155110" y="177179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2" name="Forme libre : forme 241">
              <a:extLst>
                <a:ext uri="{FF2B5EF4-FFF2-40B4-BE49-F238E27FC236}">
                  <a16:creationId xmlns:a16="http://schemas.microsoft.com/office/drawing/2014/main" id="{CD0C26B8-226B-4BBE-9C81-737EE2478B06}"/>
                </a:ext>
              </a:extLst>
            </p:cNvPr>
            <p:cNvSpPr/>
            <p:nvPr/>
          </p:nvSpPr>
          <p:spPr>
            <a:xfrm>
              <a:off x="2296121" y="3513703"/>
              <a:ext cx="91523" cy="94848"/>
            </a:xfrm>
            <a:custGeom>
              <a:avLst/>
              <a:gdLst>
                <a:gd name="connsiteX0" fmla="*/ 46714 w 91523"/>
                <a:gd name="connsiteY0" fmla="*/ 94559 h 94848"/>
                <a:gd name="connsiteX1" fmla="*/ 25811 w 91523"/>
                <a:gd name="connsiteY1" fmla="*/ 90942 h 94848"/>
                <a:gd name="connsiteX2" fmla="*/ 10976 w 91523"/>
                <a:gd name="connsiteY2" fmla="*/ 80276 h 94848"/>
                <a:gd name="connsiteX3" fmla="*/ 2455 w 91523"/>
                <a:gd name="connsiteY3" fmla="*/ 64950 h 94848"/>
                <a:gd name="connsiteX4" fmla="*/ -242 w 91523"/>
                <a:gd name="connsiteY4" fmla="*/ 47296 h 94848"/>
                <a:gd name="connsiteX5" fmla="*/ 2761 w 91523"/>
                <a:gd name="connsiteY5" fmla="*/ 29886 h 94848"/>
                <a:gd name="connsiteX6" fmla="*/ 11589 w 91523"/>
                <a:gd name="connsiteY6" fmla="*/ 14806 h 94848"/>
                <a:gd name="connsiteX7" fmla="*/ 25933 w 91523"/>
                <a:gd name="connsiteY7" fmla="*/ 4140 h 94848"/>
                <a:gd name="connsiteX8" fmla="*/ 45856 w 91523"/>
                <a:gd name="connsiteY8" fmla="*/ -213 h 94848"/>
                <a:gd name="connsiteX9" fmla="*/ 65902 w 91523"/>
                <a:gd name="connsiteY9" fmla="*/ 3833 h 94848"/>
                <a:gd name="connsiteX10" fmla="*/ 80246 w 91523"/>
                <a:gd name="connsiteY10" fmla="*/ 14683 h 94848"/>
                <a:gd name="connsiteX11" fmla="*/ 88583 w 91523"/>
                <a:gd name="connsiteY11" fmla="*/ 30193 h 94848"/>
                <a:gd name="connsiteX12" fmla="*/ 91280 w 91523"/>
                <a:gd name="connsiteY12" fmla="*/ 47909 h 94848"/>
                <a:gd name="connsiteX13" fmla="*/ 88460 w 91523"/>
                <a:gd name="connsiteY13" fmla="*/ 64950 h 94848"/>
                <a:gd name="connsiteX14" fmla="*/ 80062 w 91523"/>
                <a:gd name="connsiteY14" fmla="*/ 79846 h 94848"/>
                <a:gd name="connsiteX15" fmla="*/ 66147 w 91523"/>
                <a:gd name="connsiteY15" fmla="*/ 90513 h 94848"/>
                <a:gd name="connsiteX16" fmla="*/ 46714 w 91523"/>
                <a:gd name="connsiteY16" fmla="*/ 94559 h 94848"/>
                <a:gd name="connsiteX17" fmla="*/ 46714 w 91523"/>
                <a:gd name="connsiteY17" fmla="*/ 80460 h 94848"/>
                <a:gd name="connsiteX18" fmla="*/ 59772 w 91523"/>
                <a:gd name="connsiteY18" fmla="*/ 77762 h 94848"/>
                <a:gd name="connsiteX19" fmla="*/ 69028 w 91523"/>
                <a:gd name="connsiteY19" fmla="*/ 70406 h 94848"/>
                <a:gd name="connsiteX20" fmla="*/ 74607 w 91523"/>
                <a:gd name="connsiteY20" fmla="*/ 59801 h 94848"/>
                <a:gd name="connsiteX21" fmla="*/ 76384 w 91523"/>
                <a:gd name="connsiteY21" fmla="*/ 47541 h 94848"/>
                <a:gd name="connsiteX22" fmla="*/ 74484 w 91523"/>
                <a:gd name="connsiteY22" fmla="*/ 35281 h 94848"/>
                <a:gd name="connsiteX23" fmla="*/ 68354 w 91523"/>
                <a:gd name="connsiteY23" fmla="*/ 24614 h 94848"/>
                <a:gd name="connsiteX24" fmla="*/ 58423 w 91523"/>
                <a:gd name="connsiteY24" fmla="*/ 17320 h 94848"/>
                <a:gd name="connsiteX25" fmla="*/ 45059 w 91523"/>
                <a:gd name="connsiteY25" fmla="*/ 14561 h 94848"/>
                <a:gd name="connsiteX26" fmla="*/ 31880 w 91523"/>
                <a:gd name="connsiteY26" fmla="*/ 17871 h 94848"/>
                <a:gd name="connsiteX27" fmla="*/ 22439 w 91523"/>
                <a:gd name="connsiteY27" fmla="*/ 25534 h 94848"/>
                <a:gd name="connsiteX28" fmla="*/ 16738 w 91523"/>
                <a:gd name="connsiteY28" fmla="*/ 36016 h 94848"/>
                <a:gd name="connsiteX29" fmla="*/ 14776 w 91523"/>
                <a:gd name="connsiteY29" fmla="*/ 48277 h 94848"/>
                <a:gd name="connsiteX30" fmla="*/ 23175 w 91523"/>
                <a:gd name="connsiteY30" fmla="*/ 70284 h 94848"/>
                <a:gd name="connsiteX31" fmla="*/ 46898 w 91523"/>
                <a:gd name="connsiteY31" fmla="*/ 80460 h 9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1523" h="94848">
                  <a:moveTo>
                    <a:pt x="46714" y="94559"/>
                  </a:moveTo>
                  <a:cubicBezTo>
                    <a:pt x="39561" y="94939"/>
                    <a:pt x="32419" y="93707"/>
                    <a:pt x="25811" y="90942"/>
                  </a:cubicBezTo>
                  <a:cubicBezTo>
                    <a:pt x="20110" y="88576"/>
                    <a:pt x="15034" y="84929"/>
                    <a:pt x="10976" y="80276"/>
                  </a:cubicBezTo>
                  <a:cubicBezTo>
                    <a:pt x="7132" y="75795"/>
                    <a:pt x="4233" y="70578"/>
                    <a:pt x="2455" y="64950"/>
                  </a:cubicBezTo>
                  <a:cubicBezTo>
                    <a:pt x="671" y="59237"/>
                    <a:pt x="-242" y="53285"/>
                    <a:pt x="-242" y="47296"/>
                  </a:cubicBezTo>
                  <a:cubicBezTo>
                    <a:pt x="-236" y="41362"/>
                    <a:pt x="781" y="35477"/>
                    <a:pt x="2761" y="29886"/>
                  </a:cubicBezTo>
                  <a:cubicBezTo>
                    <a:pt x="4723" y="24345"/>
                    <a:pt x="7721" y="19232"/>
                    <a:pt x="11589" y="14806"/>
                  </a:cubicBezTo>
                  <a:cubicBezTo>
                    <a:pt x="15604" y="10325"/>
                    <a:pt x="20484" y="6696"/>
                    <a:pt x="25933" y="4140"/>
                  </a:cubicBezTo>
                  <a:cubicBezTo>
                    <a:pt x="32198" y="1308"/>
                    <a:pt x="38984" y="-176"/>
                    <a:pt x="45856" y="-213"/>
                  </a:cubicBezTo>
                  <a:cubicBezTo>
                    <a:pt x="52753" y="-348"/>
                    <a:pt x="59594" y="1038"/>
                    <a:pt x="65902" y="3833"/>
                  </a:cubicBezTo>
                  <a:cubicBezTo>
                    <a:pt x="71425" y="6346"/>
                    <a:pt x="76323" y="10055"/>
                    <a:pt x="80246" y="14683"/>
                  </a:cubicBezTo>
                  <a:cubicBezTo>
                    <a:pt x="84065" y="19220"/>
                    <a:pt x="86903" y="24504"/>
                    <a:pt x="88583" y="30193"/>
                  </a:cubicBezTo>
                  <a:cubicBezTo>
                    <a:pt x="90391" y="35924"/>
                    <a:pt x="91299" y="41901"/>
                    <a:pt x="91280" y="47909"/>
                  </a:cubicBezTo>
                  <a:cubicBezTo>
                    <a:pt x="91299" y="53708"/>
                    <a:pt x="90342" y="59464"/>
                    <a:pt x="88460" y="64950"/>
                  </a:cubicBezTo>
                  <a:cubicBezTo>
                    <a:pt x="86597" y="70388"/>
                    <a:pt x="83747" y="75439"/>
                    <a:pt x="80062" y="79846"/>
                  </a:cubicBezTo>
                  <a:cubicBezTo>
                    <a:pt x="76243" y="84358"/>
                    <a:pt x="71498" y="88000"/>
                    <a:pt x="66147" y="90513"/>
                  </a:cubicBezTo>
                  <a:cubicBezTo>
                    <a:pt x="60060" y="93320"/>
                    <a:pt x="53415" y="94706"/>
                    <a:pt x="46714" y="94559"/>
                  </a:cubicBezTo>
                  <a:close/>
                  <a:moveTo>
                    <a:pt x="46714" y="80460"/>
                  </a:moveTo>
                  <a:cubicBezTo>
                    <a:pt x="51214" y="80576"/>
                    <a:pt x="55683" y="79656"/>
                    <a:pt x="59772" y="77762"/>
                  </a:cubicBezTo>
                  <a:cubicBezTo>
                    <a:pt x="63382" y="76052"/>
                    <a:pt x="66551" y="73539"/>
                    <a:pt x="69028" y="70406"/>
                  </a:cubicBezTo>
                  <a:cubicBezTo>
                    <a:pt x="71566" y="67274"/>
                    <a:pt x="73460" y="63669"/>
                    <a:pt x="74607" y="59801"/>
                  </a:cubicBezTo>
                  <a:cubicBezTo>
                    <a:pt x="75802" y="55823"/>
                    <a:pt x="76396" y="51691"/>
                    <a:pt x="76384" y="47541"/>
                  </a:cubicBezTo>
                  <a:cubicBezTo>
                    <a:pt x="76390" y="43379"/>
                    <a:pt x="75753" y="39247"/>
                    <a:pt x="74484" y="35281"/>
                  </a:cubicBezTo>
                  <a:cubicBezTo>
                    <a:pt x="73160" y="31357"/>
                    <a:pt x="71075" y="27734"/>
                    <a:pt x="68354" y="24614"/>
                  </a:cubicBezTo>
                  <a:cubicBezTo>
                    <a:pt x="65601" y="21500"/>
                    <a:pt x="62218" y="19011"/>
                    <a:pt x="58423" y="17320"/>
                  </a:cubicBezTo>
                  <a:cubicBezTo>
                    <a:pt x="54230" y="15407"/>
                    <a:pt x="49663" y="14463"/>
                    <a:pt x="45059" y="14561"/>
                  </a:cubicBezTo>
                  <a:cubicBezTo>
                    <a:pt x="40480" y="14708"/>
                    <a:pt x="35987" y="15836"/>
                    <a:pt x="31880" y="17871"/>
                  </a:cubicBezTo>
                  <a:cubicBezTo>
                    <a:pt x="28250" y="19771"/>
                    <a:pt x="25044" y="22377"/>
                    <a:pt x="22439" y="25534"/>
                  </a:cubicBezTo>
                  <a:cubicBezTo>
                    <a:pt x="19926" y="28660"/>
                    <a:pt x="17995" y="32209"/>
                    <a:pt x="16738" y="36016"/>
                  </a:cubicBezTo>
                  <a:cubicBezTo>
                    <a:pt x="15432" y="39970"/>
                    <a:pt x="14770" y="44114"/>
                    <a:pt x="14776" y="48277"/>
                  </a:cubicBezTo>
                  <a:cubicBezTo>
                    <a:pt x="14930" y="56368"/>
                    <a:pt x="17897" y="64147"/>
                    <a:pt x="23175" y="70284"/>
                  </a:cubicBezTo>
                  <a:cubicBezTo>
                    <a:pt x="29145" y="77076"/>
                    <a:pt x="37862" y="80815"/>
                    <a:pt x="46898" y="80460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3" name="Forme libre : forme 242">
              <a:extLst>
                <a:ext uri="{FF2B5EF4-FFF2-40B4-BE49-F238E27FC236}">
                  <a16:creationId xmlns:a16="http://schemas.microsoft.com/office/drawing/2014/main" id="{B84559F3-EC7D-4AB9-BDB1-E330CAA2E9A0}"/>
                </a:ext>
              </a:extLst>
            </p:cNvPr>
            <p:cNvSpPr/>
            <p:nvPr/>
          </p:nvSpPr>
          <p:spPr>
            <a:xfrm>
              <a:off x="2415518" y="3474658"/>
              <a:ext cx="16228" cy="142836"/>
            </a:xfrm>
            <a:custGeom>
              <a:avLst/>
              <a:gdLst>
                <a:gd name="connsiteX0" fmla="*/ -225 w 16228"/>
                <a:gd name="connsiteY0" fmla="*/ 7323 h 142836"/>
                <a:gd name="connsiteX1" fmla="*/ 1921 w 16228"/>
                <a:gd name="connsiteY1" fmla="*/ 1929 h 142836"/>
                <a:gd name="connsiteX2" fmla="*/ 7009 w 16228"/>
                <a:gd name="connsiteY2" fmla="*/ -217 h 142836"/>
                <a:gd name="connsiteX3" fmla="*/ 14488 w 16228"/>
                <a:gd name="connsiteY3" fmla="*/ 6759 h 142836"/>
                <a:gd name="connsiteX4" fmla="*/ 14488 w 16228"/>
                <a:gd name="connsiteY4" fmla="*/ 7323 h 142836"/>
                <a:gd name="connsiteX5" fmla="*/ 12404 w 16228"/>
                <a:gd name="connsiteY5" fmla="*/ 12411 h 142836"/>
                <a:gd name="connsiteX6" fmla="*/ 7009 w 16228"/>
                <a:gd name="connsiteY6" fmla="*/ 14495 h 142836"/>
                <a:gd name="connsiteX7" fmla="*/ 1921 w 16228"/>
                <a:gd name="connsiteY7" fmla="*/ 12411 h 142836"/>
                <a:gd name="connsiteX8" fmla="*/ -225 w 16228"/>
                <a:gd name="connsiteY8" fmla="*/ 7323 h 142836"/>
                <a:gd name="connsiteX9" fmla="*/ -225 w 16228"/>
                <a:gd name="connsiteY9" fmla="*/ 37606 h 142836"/>
                <a:gd name="connsiteX10" fmla="*/ 2228 w 16228"/>
                <a:gd name="connsiteY10" fmla="*/ 31905 h 142836"/>
                <a:gd name="connsiteX11" fmla="*/ 7438 w 16228"/>
                <a:gd name="connsiteY11" fmla="*/ 30127 h 142836"/>
                <a:gd name="connsiteX12" fmla="*/ 12710 w 16228"/>
                <a:gd name="connsiteY12" fmla="*/ 31905 h 142836"/>
                <a:gd name="connsiteX13" fmla="*/ 15101 w 16228"/>
                <a:gd name="connsiteY13" fmla="*/ 37606 h 142836"/>
                <a:gd name="connsiteX14" fmla="*/ 15101 w 16228"/>
                <a:gd name="connsiteY14" fmla="*/ 63107 h 142836"/>
                <a:gd name="connsiteX15" fmla="*/ 15530 w 16228"/>
                <a:gd name="connsiteY15" fmla="*/ 86831 h 142836"/>
                <a:gd name="connsiteX16" fmla="*/ 15959 w 16228"/>
                <a:gd name="connsiteY16" fmla="*/ 110554 h 142836"/>
                <a:gd name="connsiteX17" fmla="*/ 15959 w 16228"/>
                <a:gd name="connsiteY17" fmla="*/ 136056 h 142836"/>
                <a:gd name="connsiteX18" fmla="*/ 13568 w 16228"/>
                <a:gd name="connsiteY18" fmla="*/ 140960 h 142836"/>
                <a:gd name="connsiteX19" fmla="*/ 8112 w 16228"/>
                <a:gd name="connsiteY19" fmla="*/ 142615 h 142836"/>
                <a:gd name="connsiteX20" fmla="*/ 2718 w 16228"/>
                <a:gd name="connsiteY20" fmla="*/ 140960 h 142836"/>
                <a:gd name="connsiteX21" fmla="*/ 327 w 16228"/>
                <a:gd name="connsiteY21" fmla="*/ 136056 h 142836"/>
                <a:gd name="connsiteX22" fmla="*/ 327 w 16228"/>
                <a:gd name="connsiteY22" fmla="*/ 110554 h 142836"/>
                <a:gd name="connsiteX23" fmla="*/ 21 w 16228"/>
                <a:gd name="connsiteY23" fmla="*/ 86831 h 142836"/>
                <a:gd name="connsiteX24" fmla="*/ 21 w 16228"/>
                <a:gd name="connsiteY24" fmla="*/ 63107 h 142836"/>
                <a:gd name="connsiteX25" fmla="*/ -225 w 16228"/>
                <a:gd name="connsiteY25" fmla="*/ 37606 h 142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228" h="142836">
                  <a:moveTo>
                    <a:pt x="-225" y="7323"/>
                  </a:moveTo>
                  <a:cubicBezTo>
                    <a:pt x="-286" y="5306"/>
                    <a:pt x="493" y="3351"/>
                    <a:pt x="1921" y="1929"/>
                  </a:cubicBezTo>
                  <a:cubicBezTo>
                    <a:pt x="3245" y="537"/>
                    <a:pt x="5090" y="-236"/>
                    <a:pt x="7009" y="-217"/>
                  </a:cubicBezTo>
                  <a:cubicBezTo>
                    <a:pt x="11000" y="-358"/>
                    <a:pt x="14353" y="2768"/>
                    <a:pt x="14488" y="6759"/>
                  </a:cubicBezTo>
                  <a:cubicBezTo>
                    <a:pt x="14494" y="6949"/>
                    <a:pt x="14494" y="7133"/>
                    <a:pt x="14488" y="7323"/>
                  </a:cubicBezTo>
                  <a:cubicBezTo>
                    <a:pt x="14525" y="9235"/>
                    <a:pt x="13770" y="11075"/>
                    <a:pt x="12404" y="12411"/>
                  </a:cubicBezTo>
                  <a:cubicBezTo>
                    <a:pt x="10975" y="13827"/>
                    <a:pt x="9020" y="14581"/>
                    <a:pt x="7009" y="14495"/>
                  </a:cubicBezTo>
                  <a:cubicBezTo>
                    <a:pt x="5097" y="14538"/>
                    <a:pt x="3251" y="13784"/>
                    <a:pt x="1921" y="12411"/>
                  </a:cubicBezTo>
                  <a:cubicBezTo>
                    <a:pt x="536" y="11081"/>
                    <a:pt x="-237" y="9242"/>
                    <a:pt x="-225" y="7323"/>
                  </a:cubicBezTo>
                  <a:close/>
                  <a:moveTo>
                    <a:pt x="-225" y="37606"/>
                  </a:moveTo>
                  <a:cubicBezTo>
                    <a:pt x="-384" y="35417"/>
                    <a:pt x="529" y="33296"/>
                    <a:pt x="2228" y="31905"/>
                  </a:cubicBezTo>
                  <a:cubicBezTo>
                    <a:pt x="3723" y="30758"/>
                    <a:pt x="5556" y="30133"/>
                    <a:pt x="7438" y="30127"/>
                  </a:cubicBezTo>
                  <a:cubicBezTo>
                    <a:pt x="9338" y="30139"/>
                    <a:pt x="11190" y="30758"/>
                    <a:pt x="12710" y="31905"/>
                  </a:cubicBezTo>
                  <a:cubicBezTo>
                    <a:pt x="14384" y="33308"/>
                    <a:pt x="15273" y="35429"/>
                    <a:pt x="15101" y="37606"/>
                  </a:cubicBezTo>
                  <a:cubicBezTo>
                    <a:pt x="15101" y="46617"/>
                    <a:pt x="15101" y="55138"/>
                    <a:pt x="15101" y="63107"/>
                  </a:cubicBezTo>
                  <a:cubicBezTo>
                    <a:pt x="15101" y="71076"/>
                    <a:pt x="15101" y="79045"/>
                    <a:pt x="15530" y="86831"/>
                  </a:cubicBezTo>
                  <a:cubicBezTo>
                    <a:pt x="15959" y="94616"/>
                    <a:pt x="15898" y="102524"/>
                    <a:pt x="15959" y="110554"/>
                  </a:cubicBezTo>
                  <a:cubicBezTo>
                    <a:pt x="16020" y="118585"/>
                    <a:pt x="15959" y="127044"/>
                    <a:pt x="15959" y="136056"/>
                  </a:cubicBezTo>
                  <a:cubicBezTo>
                    <a:pt x="16069" y="137993"/>
                    <a:pt x="15162" y="139850"/>
                    <a:pt x="13568" y="140960"/>
                  </a:cubicBezTo>
                  <a:cubicBezTo>
                    <a:pt x="11962" y="142051"/>
                    <a:pt x="10056" y="142633"/>
                    <a:pt x="8112" y="142615"/>
                  </a:cubicBezTo>
                  <a:cubicBezTo>
                    <a:pt x="6188" y="142633"/>
                    <a:pt x="4300" y="142057"/>
                    <a:pt x="2718" y="140960"/>
                  </a:cubicBezTo>
                  <a:cubicBezTo>
                    <a:pt x="1124" y="139850"/>
                    <a:pt x="217" y="137993"/>
                    <a:pt x="327" y="136056"/>
                  </a:cubicBezTo>
                  <a:cubicBezTo>
                    <a:pt x="327" y="127044"/>
                    <a:pt x="327" y="118523"/>
                    <a:pt x="327" y="110554"/>
                  </a:cubicBezTo>
                  <a:cubicBezTo>
                    <a:pt x="327" y="102585"/>
                    <a:pt x="327" y="94616"/>
                    <a:pt x="21" y="86831"/>
                  </a:cubicBezTo>
                  <a:cubicBezTo>
                    <a:pt x="-286" y="79045"/>
                    <a:pt x="21" y="71137"/>
                    <a:pt x="21" y="63107"/>
                  </a:cubicBezTo>
                  <a:cubicBezTo>
                    <a:pt x="21" y="55077"/>
                    <a:pt x="-225" y="46617"/>
                    <a:pt x="-225" y="37606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4" name="Forme libre : forme 243">
              <a:extLst>
                <a:ext uri="{FF2B5EF4-FFF2-40B4-BE49-F238E27FC236}">
                  <a16:creationId xmlns:a16="http://schemas.microsoft.com/office/drawing/2014/main" id="{82126EB0-5236-465A-A1D0-BECE1DFFDE34}"/>
                </a:ext>
              </a:extLst>
            </p:cNvPr>
            <p:cNvSpPr/>
            <p:nvPr/>
          </p:nvSpPr>
          <p:spPr>
            <a:xfrm>
              <a:off x="2491298" y="3474352"/>
              <a:ext cx="76716" cy="208008"/>
            </a:xfrm>
            <a:custGeom>
              <a:avLst/>
              <a:gdLst>
                <a:gd name="connsiteX0" fmla="*/ 60207 w 76716"/>
                <a:gd name="connsiteY0" fmla="*/ 36993 h 208008"/>
                <a:gd name="connsiteX1" fmla="*/ 62659 w 76716"/>
                <a:gd name="connsiteY1" fmla="*/ 30863 h 208008"/>
                <a:gd name="connsiteX2" fmla="*/ 68053 w 76716"/>
                <a:gd name="connsiteY2" fmla="*/ 28901 h 208008"/>
                <a:gd name="connsiteX3" fmla="*/ 73448 w 76716"/>
                <a:gd name="connsiteY3" fmla="*/ 30863 h 208008"/>
                <a:gd name="connsiteX4" fmla="*/ 75839 w 76716"/>
                <a:gd name="connsiteY4" fmla="*/ 36993 h 208008"/>
                <a:gd name="connsiteX5" fmla="*/ 75839 w 76716"/>
                <a:gd name="connsiteY5" fmla="*/ 61513 h 208008"/>
                <a:gd name="connsiteX6" fmla="*/ 75839 w 76716"/>
                <a:gd name="connsiteY6" fmla="*/ 82233 h 208008"/>
                <a:gd name="connsiteX7" fmla="*/ 75839 w 76716"/>
                <a:gd name="connsiteY7" fmla="*/ 102953 h 208008"/>
                <a:gd name="connsiteX8" fmla="*/ 76329 w 76716"/>
                <a:gd name="connsiteY8" fmla="*/ 127964 h 208008"/>
                <a:gd name="connsiteX9" fmla="*/ 75287 w 76716"/>
                <a:gd name="connsiteY9" fmla="*/ 155733 h 208008"/>
                <a:gd name="connsiteX10" fmla="*/ 70015 w 76716"/>
                <a:gd name="connsiteY10" fmla="*/ 181541 h 208008"/>
                <a:gd name="connsiteX11" fmla="*/ 57755 w 76716"/>
                <a:gd name="connsiteY11" fmla="*/ 200422 h 208008"/>
                <a:gd name="connsiteX12" fmla="*/ 14844 w 76716"/>
                <a:gd name="connsiteY12" fmla="*/ 200422 h 208008"/>
                <a:gd name="connsiteX13" fmla="*/ 438 w 76716"/>
                <a:gd name="connsiteY13" fmla="*/ 182031 h 208008"/>
                <a:gd name="connsiteX14" fmla="*/ 438 w 76716"/>
                <a:gd name="connsiteY14" fmla="*/ 175901 h 208008"/>
                <a:gd name="connsiteX15" fmla="*/ 4177 w 76716"/>
                <a:gd name="connsiteY15" fmla="*/ 172100 h 208008"/>
                <a:gd name="connsiteX16" fmla="*/ 9265 w 76716"/>
                <a:gd name="connsiteY16" fmla="*/ 171671 h 208008"/>
                <a:gd name="connsiteX17" fmla="*/ 13495 w 76716"/>
                <a:gd name="connsiteY17" fmla="*/ 175288 h 208008"/>
                <a:gd name="connsiteX18" fmla="*/ 23365 w 76716"/>
                <a:gd name="connsiteY18" fmla="*/ 188161 h 208008"/>
                <a:gd name="connsiteX19" fmla="*/ 37157 w 76716"/>
                <a:gd name="connsiteY19" fmla="*/ 192698 h 208008"/>
                <a:gd name="connsiteX20" fmla="*/ 50521 w 76716"/>
                <a:gd name="connsiteY20" fmla="*/ 186200 h 208008"/>
                <a:gd name="connsiteX21" fmla="*/ 57448 w 76716"/>
                <a:gd name="connsiteY21" fmla="*/ 171242 h 208008"/>
                <a:gd name="connsiteX22" fmla="*/ 60145 w 76716"/>
                <a:gd name="connsiteY22" fmla="*/ 150829 h 208008"/>
                <a:gd name="connsiteX23" fmla="*/ 60575 w 76716"/>
                <a:gd name="connsiteY23" fmla="*/ 128148 h 208008"/>
                <a:gd name="connsiteX24" fmla="*/ 60575 w 76716"/>
                <a:gd name="connsiteY24" fmla="*/ 103137 h 208008"/>
                <a:gd name="connsiteX25" fmla="*/ 60575 w 76716"/>
                <a:gd name="connsiteY25" fmla="*/ 82417 h 208008"/>
                <a:gd name="connsiteX26" fmla="*/ 60575 w 76716"/>
                <a:gd name="connsiteY26" fmla="*/ 61697 h 208008"/>
                <a:gd name="connsiteX27" fmla="*/ 60207 w 76716"/>
                <a:gd name="connsiteY27" fmla="*/ 36993 h 208008"/>
                <a:gd name="connsiteX28" fmla="*/ 60207 w 76716"/>
                <a:gd name="connsiteY28" fmla="*/ 7323 h 208008"/>
                <a:gd name="connsiteX29" fmla="*/ 62352 w 76716"/>
                <a:gd name="connsiteY29" fmla="*/ 1928 h 208008"/>
                <a:gd name="connsiteX30" fmla="*/ 67440 w 76716"/>
                <a:gd name="connsiteY30" fmla="*/ -217 h 208008"/>
                <a:gd name="connsiteX31" fmla="*/ 74919 w 76716"/>
                <a:gd name="connsiteY31" fmla="*/ 6759 h 208008"/>
                <a:gd name="connsiteX32" fmla="*/ 74919 w 76716"/>
                <a:gd name="connsiteY32" fmla="*/ 7323 h 208008"/>
                <a:gd name="connsiteX33" fmla="*/ 72835 w 76716"/>
                <a:gd name="connsiteY33" fmla="*/ 12411 h 208008"/>
                <a:gd name="connsiteX34" fmla="*/ 67440 w 76716"/>
                <a:gd name="connsiteY34" fmla="*/ 14495 h 208008"/>
                <a:gd name="connsiteX35" fmla="*/ 60207 w 76716"/>
                <a:gd name="connsiteY35" fmla="*/ 7323 h 208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6716" h="208008">
                  <a:moveTo>
                    <a:pt x="60207" y="36993"/>
                  </a:moveTo>
                  <a:cubicBezTo>
                    <a:pt x="59937" y="34663"/>
                    <a:pt x="60857" y="32358"/>
                    <a:pt x="62659" y="30863"/>
                  </a:cubicBezTo>
                  <a:cubicBezTo>
                    <a:pt x="64167" y="29593"/>
                    <a:pt x="66079" y="28895"/>
                    <a:pt x="68053" y="28901"/>
                  </a:cubicBezTo>
                  <a:cubicBezTo>
                    <a:pt x="70027" y="28907"/>
                    <a:pt x="71934" y="29600"/>
                    <a:pt x="73448" y="30863"/>
                  </a:cubicBezTo>
                  <a:cubicBezTo>
                    <a:pt x="75207" y="32383"/>
                    <a:pt x="76102" y="34681"/>
                    <a:pt x="75839" y="36993"/>
                  </a:cubicBezTo>
                  <a:lnTo>
                    <a:pt x="75839" y="61513"/>
                  </a:lnTo>
                  <a:cubicBezTo>
                    <a:pt x="75839" y="68624"/>
                    <a:pt x="75839" y="75551"/>
                    <a:pt x="75839" y="82233"/>
                  </a:cubicBezTo>
                  <a:cubicBezTo>
                    <a:pt x="75839" y="88915"/>
                    <a:pt x="75839" y="95842"/>
                    <a:pt x="75839" y="102953"/>
                  </a:cubicBezTo>
                  <a:cubicBezTo>
                    <a:pt x="75839" y="110064"/>
                    <a:pt x="75839" y="118400"/>
                    <a:pt x="76329" y="127964"/>
                  </a:cubicBezTo>
                  <a:cubicBezTo>
                    <a:pt x="76819" y="137527"/>
                    <a:pt x="75961" y="146354"/>
                    <a:pt x="75287" y="155733"/>
                  </a:cubicBezTo>
                  <a:cubicBezTo>
                    <a:pt x="74717" y="164536"/>
                    <a:pt x="72939" y="173216"/>
                    <a:pt x="70015" y="181541"/>
                  </a:cubicBezTo>
                  <a:cubicBezTo>
                    <a:pt x="67538" y="188744"/>
                    <a:pt x="63327" y="195229"/>
                    <a:pt x="57755" y="200422"/>
                  </a:cubicBezTo>
                  <a:cubicBezTo>
                    <a:pt x="45133" y="210242"/>
                    <a:pt x="27466" y="210242"/>
                    <a:pt x="14844" y="200422"/>
                  </a:cubicBezTo>
                  <a:cubicBezTo>
                    <a:pt x="8628" y="195542"/>
                    <a:pt x="3687" y="189234"/>
                    <a:pt x="438" y="182031"/>
                  </a:cubicBezTo>
                  <a:cubicBezTo>
                    <a:pt x="-469" y="180088"/>
                    <a:pt x="-469" y="177844"/>
                    <a:pt x="438" y="175901"/>
                  </a:cubicBezTo>
                  <a:cubicBezTo>
                    <a:pt x="1198" y="174234"/>
                    <a:pt x="2522" y="172885"/>
                    <a:pt x="4177" y="172100"/>
                  </a:cubicBezTo>
                  <a:cubicBezTo>
                    <a:pt x="5790" y="171439"/>
                    <a:pt x="7567" y="171285"/>
                    <a:pt x="9265" y="171671"/>
                  </a:cubicBezTo>
                  <a:cubicBezTo>
                    <a:pt x="11172" y="172131"/>
                    <a:pt x="12747" y="173474"/>
                    <a:pt x="13495" y="175288"/>
                  </a:cubicBezTo>
                  <a:cubicBezTo>
                    <a:pt x="15861" y="180217"/>
                    <a:pt x="19221" y="184600"/>
                    <a:pt x="23365" y="188161"/>
                  </a:cubicBezTo>
                  <a:cubicBezTo>
                    <a:pt x="27147" y="191502"/>
                    <a:pt x="32131" y="193139"/>
                    <a:pt x="37157" y="192698"/>
                  </a:cubicBezTo>
                  <a:cubicBezTo>
                    <a:pt x="42350" y="192593"/>
                    <a:pt x="47235" y="190221"/>
                    <a:pt x="50521" y="186200"/>
                  </a:cubicBezTo>
                  <a:cubicBezTo>
                    <a:pt x="53887" y="181774"/>
                    <a:pt x="56247" y="176674"/>
                    <a:pt x="57448" y="171242"/>
                  </a:cubicBezTo>
                  <a:cubicBezTo>
                    <a:pt x="59005" y="164542"/>
                    <a:pt x="59906" y="157707"/>
                    <a:pt x="60145" y="150829"/>
                  </a:cubicBezTo>
                  <a:cubicBezTo>
                    <a:pt x="60452" y="143350"/>
                    <a:pt x="60575" y="135749"/>
                    <a:pt x="60575" y="128148"/>
                  </a:cubicBezTo>
                  <a:cubicBezTo>
                    <a:pt x="60575" y="118585"/>
                    <a:pt x="60575" y="110248"/>
                    <a:pt x="60575" y="103137"/>
                  </a:cubicBezTo>
                  <a:cubicBezTo>
                    <a:pt x="60575" y="96026"/>
                    <a:pt x="60575" y="89099"/>
                    <a:pt x="60575" y="82417"/>
                  </a:cubicBezTo>
                  <a:cubicBezTo>
                    <a:pt x="60575" y="75735"/>
                    <a:pt x="60575" y="68808"/>
                    <a:pt x="60575" y="61697"/>
                  </a:cubicBezTo>
                  <a:cubicBezTo>
                    <a:pt x="60575" y="54586"/>
                    <a:pt x="60207" y="46433"/>
                    <a:pt x="60207" y="36993"/>
                  </a:cubicBezTo>
                  <a:close/>
                  <a:moveTo>
                    <a:pt x="60207" y="7323"/>
                  </a:moveTo>
                  <a:cubicBezTo>
                    <a:pt x="60145" y="5306"/>
                    <a:pt x="60924" y="3351"/>
                    <a:pt x="62352" y="1928"/>
                  </a:cubicBezTo>
                  <a:cubicBezTo>
                    <a:pt x="63676" y="537"/>
                    <a:pt x="65522" y="-236"/>
                    <a:pt x="67440" y="-217"/>
                  </a:cubicBezTo>
                  <a:cubicBezTo>
                    <a:pt x="71431" y="-358"/>
                    <a:pt x="74784" y="2768"/>
                    <a:pt x="74919" y="6759"/>
                  </a:cubicBezTo>
                  <a:cubicBezTo>
                    <a:pt x="74925" y="6949"/>
                    <a:pt x="74925" y="7133"/>
                    <a:pt x="74919" y="7323"/>
                  </a:cubicBezTo>
                  <a:cubicBezTo>
                    <a:pt x="74962" y="9235"/>
                    <a:pt x="74208" y="11081"/>
                    <a:pt x="72835" y="12411"/>
                  </a:cubicBezTo>
                  <a:cubicBezTo>
                    <a:pt x="71406" y="13827"/>
                    <a:pt x="69451" y="14581"/>
                    <a:pt x="67440" y="14495"/>
                  </a:cubicBezTo>
                  <a:cubicBezTo>
                    <a:pt x="63468" y="14495"/>
                    <a:pt x="60237" y="11295"/>
                    <a:pt x="60207" y="7323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5" name="Forme libre : forme 244">
              <a:extLst>
                <a:ext uri="{FF2B5EF4-FFF2-40B4-BE49-F238E27FC236}">
                  <a16:creationId xmlns:a16="http://schemas.microsoft.com/office/drawing/2014/main" id="{33F8B7A5-6519-4B61-9812-E950298F52EC}"/>
                </a:ext>
              </a:extLst>
            </p:cNvPr>
            <p:cNvSpPr/>
            <p:nvPr/>
          </p:nvSpPr>
          <p:spPr>
            <a:xfrm>
              <a:off x="2592503" y="3501528"/>
              <a:ext cx="97916" cy="111970"/>
            </a:xfrm>
            <a:custGeom>
              <a:avLst/>
              <a:gdLst>
                <a:gd name="connsiteX0" fmla="*/ 92516 w 97916"/>
                <a:gd name="connsiteY0" fmla="*/ 49172 h 111970"/>
                <a:gd name="connsiteX1" fmla="*/ 77988 w 97916"/>
                <a:gd name="connsiteY1" fmla="*/ 53647 h 111970"/>
                <a:gd name="connsiteX2" fmla="*/ 55613 w 97916"/>
                <a:gd name="connsiteY2" fmla="*/ 57570 h 111970"/>
                <a:gd name="connsiteX3" fmla="*/ 32257 w 97916"/>
                <a:gd name="connsiteY3" fmla="*/ 60574 h 111970"/>
                <a:gd name="connsiteX4" fmla="*/ 14541 w 97916"/>
                <a:gd name="connsiteY4" fmla="*/ 62046 h 111970"/>
                <a:gd name="connsiteX5" fmla="*/ 18158 w 97916"/>
                <a:gd name="connsiteY5" fmla="*/ 77493 h 111970"/>
                <a:gd name="connsiteX6" fmla="*/ 25943 w 97916"/>
                <a:gd name="connsiteY6" fmla="*/ 89202 h 111970"/>
                <a:gd name="connsiteX7" fmla="*/ 37345 w 97916"/>
                <a:gd name="connsiteY7" fmla="*/ 96006 h 111970"/>
                <a:gd name="connsiteX8" fmla="*/ 51751 w 97916"/>
                <a:gd name="connsiteY8" fmla="*/ 96742 h 111970"/>
                <a:gd name="connsiteX9" fmla="*/ 68363 w 97916"/>
                <a:gd name="connsiteY9" fmla="*/ 90121 h 111970"/>
                <a:gd name="connsiteX10" fmla="*/ 83566 w 97916"/>
                <a:gd name="connsiteY10" fmla="*/ 75103 h 111970"/>
                <a:gd name="connsiteX11" fmla="*/ 88961 w 97916"/>
                <a:gd name="connsiteY11" fmla="*/ 72099 h 111970"/>
                <a:gd name="connsiteX12" fmla="*/ 94171 w 97916"/>
                <a:gd name="connsiteY12" fmla="*/ 73325 h 111970"/>
                <a:gd name="connsiteX13" fmla="*/ 97359 w 97916"/>
                <a:gd name="connsiteY13" fmla="*/ 77371 h 111970"/>
                <a:gd name="connsiteX14" fmla="*/ 96746 w 97916"/>
                <a:gd name="connsiteY14" fmla="*/ 82949 h 111970"/>
                <a:gd name="connsiteX15" fmla="*/ 76210 w 97916"/>
                <a:gd name="connsiteY15" fmla="*/ 102443 h 111970"/>
                <a:gd name="connsiteX16" fmla="*/ 55368 w 97916"/>
                <a:gd name="connsiteY16" fmla="*/ 110841 h 111970"/>
                <a:gd name="connsiteX17" fmla="*/ 34157 w 97916"/>
                <a:gd name="connsiteY17" fmla="*/ 110106 h 111970"/>
                <a:gd name="connsiteX18" fmla="*/ 16503 w 97916"/>
                <a:gd name="connsiteY18" fmla="*/ 100175 h 111970"/>
                <a:gd name="connsiteX19" fmla="*/ 4242 w 97916"/>
                <a:gd name="connsiteY19" fmla="*/ 82336 h 111970"/>
                <a:gd name="connsiteX20" fmla="*/ -233 w 97916"/>
                <a:gd name="connsiteY20" fmla="*/ 57816 h 111970"/>
                <a:gd name="connsiteX21" fmla="*/ 2035 w 97916"/>
                <a:gd name="connsiteY21" fmla="*/ 38261 h 111970"/>
                <a:gd name="connsiteX22" fmla="*/ 9085 w 97916"/>
                <a:gd name="connsiteY22" fmla="*/ 20728 h 111970"/>
                <a:gd name="connsiteX23" fmla="*/ 21345 w 97916"/>
                <a:gd name="connsiteY23" fmla="*/ 7242 h 111970"/>
                <a:gd name="connsiteX24" fmla="*/ 40104 w 97916"/>
                <a:gd name="connsiteY24" fmla="*/ 193 h 111970"/>
                <a:gd name="connsiteX25" fmla="*/ 58494 w 97916"/>
                <a:gd name="connsiteY25" fmla="*/ 1235 h 111970"/>
                <a:gd name="connsiteX26" fmla="*/ 87918 w 97916"/>
                <a:gd name="connsiteY26" fmla="*/ 22690 h 111970"/>
                <a:gd name="connsiteX27" fmla="*/ 94539 w 97916"/>
                <a:gd name="connsiteY27" fmla="*/ 42184 h 111970"/>
                <a:gd name="connsiteX28" fmla="*/ 92516 w 97916"/>
                <a:gd name="connsiteY28" fmla="*/ 49172 h 111970"/>
                <a:gd name="connsiteX29" fmla="*/ 39736 w 97916"/>
                <a:gd name="connsiteY29" fmla="*/ 15273 h 111970"/>
                <a:gd name="connsiteX30" fmla="*/ 29376 w 97916"/>
                <a:gd name="connsiteY30" fmla="*/ 19625 h 111970"/>
                <a:gd name="connsiteX31" fmla="*/ 22020 w 97916"/>
                <a:gd name="connsiteY31" fmla="*/ 26920 h 111970"/>
                <a:gd name="connsiteX32" fmla="*/ 17361 w 97916"/>
                <a:gd name="connsiteY32" fmla="*/ 36422 h 111970"/>
                <a:gd name="connsiteX33" fmla="*/ 15154 w 97916"/>
                <a:gd name="connsiteY33" fmla="*/ 47333 h 111970"/>
                <a:gd name="connsiteX34" fmla="*/ 47705 w 97916"/>
                <a:gd name="connsiteY34" fmla="*/ 44636 h 111970"/>
                <a:gd name="connsiteX35" fmla="*/ 79643 w 97916"/>
                <a:gd name="connsiteY35" fmla="*/ 38506 h 111970"/>
                <a:gd name="connsiteX36" fmla="*/ 74984 w 97916"/>
                <a:gd name="connsiteY36" fmla="*/ 27901 h 111970"/>
                <a:gd name="connsiteX37" fmla="*/ 66279 w 97916"/>
                <a:gd name="connsiteY37" fmla="*/ 19625 h 111970"/>
                <a:gd name="connsiteX38" fmla="*/ 54019 w 97916"/>
                <a:gd name="connsiteY38" fmla="*/ 15150 h 111970"/>
                <a:gd name="connsiteX39" fmla="*/ 39736 w 97916"/>
                <a:gd name="connsiteY39" fmla="*/ 15273 h 111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7916" h="111970">
                  <a:moveTo>
                    <a:pt x="92516" y="49172"/>
                  </a:moveTo>
                  <a:cubicBezTo>
                    <a:pt x="87912" y="51355"/>
                    <a:pt x="83020" y="52856"/>
                    <a:pt x="77988" y="53647"/>
                  </a:cubicBezTo>
                  <a:cubicBezTo>
                    <a:pt x="71061" y="55057"/>
                    <a:pt x="63643" y="56345"/>
                    <a:pt x="55613" y="57570"/>
                  </a:cubicBezTo>
                  <a:cubicBezTo>
                    <a:pt x="47582" y="58796"/>
                    <a:pt x="39858" y="59777"/>
                    <a:pt x="32257" y="60574"/>
                  </a:cubicBezTo>
                  <a:cubicBezTo>
                    <a:pt x="24656" y="61371"/>
                    <a:pt x="18709" y="61862"/>
                    <a:pt x="14541" y="62046"/>
                  </a:cubicBezTo>
                  <a:cubicBezTo>
                    <a:pt x="14854" y="67366"/>
                    <a:pt x="16073" y="72589"/>
                    <a:pt x="18158" y="77493"/>
                  </a:cubicBezTo>
                  <a:cubicBezTo>
                    <a:pt x="19935" y="81882"/>
                    <a:pt x="22584" y="85867"/>
                    <a:pt x="25943" y="89202"/>
                  </a:cubicBezTo>
                  <a:cubicBezTo>
                    <a:pt x="29186" y="92291"/>
                    <a:pt x="33085" y="94615"/>
                    <a:pt x="37345" y="96006"/>
                  </a:cubicBezTo>
                  <a:cubicBezTo>
                    <a:pt x="42004" y="97490"/>
                    <a:pt x="46963" y="97747"/>
                    <a:pt x="51751" y="96742"/>
                  </a:cubicBezTo>
                  <a:cubicBezTo>
                    <a:pt x="57722" y="95841"/>
                    <a:pt x="63410" y="93579"/>
                    <a:pt x="68363" y="90121"/>
                  </a:cubicBezTo>
                  <a:cubicBezTo>
                    <a:pt x="74144" y="85892"/>
                    <a:pt x="79269" y="80834"/>
                    <a:pt x="83566" y="75103"/>
                  </a:cubicBezTo>
                  <a:cubicBezTo>
                    <a:pt x="84921" y="73460"/>
                    <a:pt x="86846" y="72387"/>
                    <a:pt x="88961" y="72099"/>
                  </a:cubicBezTo>
                  <a:cubicBezTo>
                    <a:pt x="90787" y="71890"/>
                    <a:pt x="92633" y="72326"/>
                    <a:pt x="94171" y="73325"/>
                  </a:cubicBezTo>
                  <a:cubicBezTo>
                    <a:pt x="95667" y="74269"/>
                    <a:pt x="96789" y="75697"/>
                    <a:pt x="97359" y="77371"/>
                  </a:cubicBezTo>
                  <a:cubicBezTo>
                    <a:pt x="97935" y="79234"/>
                    <a:pt x="97714" y="81257"/>
                    <a:pt x="96746" y="82949"/>
                  </a:cubicBezTo>
                  <a:cubicBezTo>
                    <a:pt x="91106" y="90612"/>
                    <a:pt x="84155" y="97214"/>
                    <a:pt x="76210" y="102443"/>
                  </a:cubicBezTo>
                  <a:cubicBezTo>
                    <a:pt x="69798" y="106421"/>
                    <a:pt x="62748" y="109260"/>
                    <a:pt x="55368" y="110841"/>
                  </a:cubicBezTo>
                  <a:cubicBezTo>
                    <a:pt x="48336" y="112263"/>
                    <a:pt x="41072" y="112012"/>
                    <a:pt x="34157" y="110106"/>
                  </a:cubicBezTo>
                  <a:cubicBezTo>
                    <a:pt x="27561" y="108248"/>
                    <a:pt x="21511" y="104846"/>
                    <a:pt x="16503" y="100175"/>
                  </a:cubicBezTo>
                  <a:cubicBezTo>
                    <a:pt x="11145" y="95209"/>
                    <a:pt x="6958" y="89116"/>
                    <a:pt x="4242" y="82336"/>
                  </a:cubicBezTo>
                  <a:cubicBezTo>
                    <a:pt x="1147" y="74539"/>
                    <a:pt x="-380" y="66202"/>
                    <a:pt x="-233" y="57816"/>
                  </a:cubicBezTo>
                  <a:cubicBezTo>
                    <a:pt x="-245" y="51232"/>
                    <a:pt x="515" y="44667"/>
                    <a:pt x="2035" y="38261"/>
                  </a:cubicBezTo>
                  <a:cubicBezTo>
                    <a:pt x="3452" y="32082"/>
                    <a:pt x="5830" y="26166"/>
                    <a:pt x="9085" y="20728"/>
                  </a:cubicBezTo>
                  <a:cubicBezTo>
                    <a:pt x="12224" y="15456"/>
                    <a:pt x="16398" y="10871"/>
                    <a:pt x="21345" y="7242"/>
                  </a:cubicBezTo>
                  <a:cubicBezTo>
                    <a:pt x="26899" y="3337"/>
                    <a:pt x="33354" y="910"/>
                    <a:pt x="40104" y="193"/>
                  </a:cubicBezTo>
                  <a:cubicBezTo>
                    <a:pt x="46246" y="-604"/>
                    <a:pt x="52480" y="-249"/>
                    <a:pt x="58494" y="1235"/>
                  </a:cubicBezTo>
                  <a:cubicBezTo>
                    <a:pt x="70809" y="4098"/>
                    <a:pt x="81427" y="11840"/>
                    <a:pt x="87918" y="22690"/>
                  </a:cubicBezTo>
                  <a:cubicBezTo>
                    <a:pt x="91431" y="28667"/>
                    <a:pt x="93681" y="35300"/>
                    <a:pt x="94539" y="42184"/>
                  </a:cubicBezTo>
                  <a:cubicBezTo>
                    <a:pt x="95354" y="44710"/>
                    <a:pt x="94551" y="47474"/>
                    <a:pt x="92516" y="49172"/>
                  </a:cubicBezTo>
                  <a:close/>
                  <a:moveTo>
                    <a:pt x="39736" y="15273"/>
                  </a:moveTo>
                  <a:cubicBezTo>
                    <a:pt x="36003" y="15935"/>
                    <a:pt x="32465" y="17425"/>
                    <a:pt x="29376" y="19625"/>
                  </a:cubicBezTo>
                  <a:cubicBezTo>
                    <a:pt x="26556" y="21660"/>
                    <a:pt x="24073" y="24118"/>
                    <a:pt x="22020" y="26920"/>
                  </a:cubicBezTo>
                  <a:cubicBezTo>
                    <a:pt x="19997" y="29832"/>
                    <a:pt x="18427" y="33038"/>
                    <a:pt x="17361" y="36422"/>
                  </a:cubicBezTo>
                  <a:cubicBezTo>
                    <a:pt x="16245" y="39971"/>
                    <a:pt x="15503" y="43631"/>
                    <a:pt x="15154" y="47333"/>
                  </a:cubicBezTo>
                  <a:cubicBezTo>
                    <a:pt x="26066" y="47395"/>
                    <a:pt x="36953" y="46493"/>
                    <a:pt x="47705" y="44636"/>
                  </a:cubicBezTo>
                  <a:cubicBezTo>
                    <a:pt x="58003" y="42858"/>
                    <a:pt x="68609" y="40774"/>
                    <a:pt x="79643" y="38506"/>
                  </a:cubicBezTo>
                  <a:cubicBezTo>
                    <a:pt x="78852" y="34680"/>
                    <a:pt x="77264" y="31070"/>
                    <a:pt x="74984" y="27901"/>
                  </a:cubicBezTo>
                  <a:cubicBezTo>
                    <a:pt x="72679" y="24578"/>
                    <a:pt x="69718" y="21758"/>
                    <a:pt x="66279" y="19625"/>
                  </a:cubicBezTo>
                  <a:cubicBezTo>
                    <a:pt x="62534" y="17326"/>
                    <a:pt x="58365" y="15806"/>
                    <a:pt x="54019" y="15150"/>
                  </a:cubicBezTo>
                  <a:cubicBezTo>
                    <a:pt x="49293" y="14310"/>
                    <a:pt x="44450" y="14353"/>
                    <a:pt x="39736" y="15273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6" name="Forme libre : forme 245">
              <a:extLst>
                <a:ext uri="{FF2B5EF4-FFF2-40B4-BE49-F238E27FC236}">
                  <a16:creationId xmlns:a16="http://schemas.microsoft.com/office/drawing/2014/main" id="{200C0A95-B690-4FD5-95E5-F1B78BAB6A3C}"/>
                </a:ext>
              </a:extLst>
            </p:cNvPr>
            <p:cNvSpPr/>
            <p:nvPr/>
          </p:nvSpPr>
          <p:spPr>
            <a:xfrm>
              <a:off x="2793367" y="3506699"/>
              <a:ext cx="80244" cy="108075"/>
            </a:xfrm>
            <a:custGeom>
              <a:avLst/>
              <a:gdLst>
                <a:gd name="connsiteX0" fmla="*/ 12292 w 80244"/>
                <a:gd name="connsiteY0" fmla="*/ 83602 h 108075"/>
                <a:gd name="connsiteX1" fmla="*/ 25472 w 80244"/>
                <a:gd name="connsiteY1" fmla="*/ 90651 h 108075"/>
                <a:gd name="connsiteX2" fmla="*/ 42882 w 80244"/>
                <a:gd name="connsiteY2" fmla="*/ 92858 h 108075"/>
                <a:gd name="connsiteX3" fmla="*/ 58207 w 80244"/>
                <a:gd name="connsiteY3" fmla="*/ 89303 h 108075"/>
                <a:gd name="connsiteX4" fmla="*/ 64827 w 80244"/>
                <a:gd name="connsiteY4" fmla="*/ 78759 h 108075"/>
                <a:gd name="connsiteX5" fmla="*/ 60475 w 80244"/>
                <a:gd name="connsiteY5" fmla="*/ 68583 h 108075"/>
                <a:gd name="connsiteX6" fmla="*/ 49502 w 80244"/>
                <a:gd name="connsiteY6" fmla="*/ 62453 h 108075"/>
                <a:gd name="connsiteX7" fmla="*/ 35096 w 80244"/>
                <a:gd name="connsiteY7" fmla="*/ 58591 h 108075"/>
                <a:gd name="connsiteX8" fmla="*/ 20568 w 80244"/>
                <a:gd name="connsiteY8" fmla="*/ 54239 h 108075"/>
                <a:gd name="connsiteX9" fmla="*/ 8859 w 80244"/>
                <a:gd name="connsiteY9" fmla="*/ 47005 h 108075"/>
                <a:gd name="connsiteX10" fmla="*/ 3281 w 80244"/>
                <a:gd name="connsiteY10" fmla="*/ 34744 h 108075"/>
                <a:gd name="connsiteX11" fmla="*/ 5672 w 80244"/>
                <a:gd name="connsiteY11" fmla="*/ 20032 h 108075"/>
                <a:gd name="connsiteX12" fmla="*/ 14254 w 80244"/>
                <a:gd name="connsiteY12" fmla="*/ 9305 h 108075"/>
                <a:gd name="connsiteX13" fmla="*/ 26514 w 80244"/>
                <a:gd name="connsiteY13" fmla="*/ 2745 h 108075"/>
                <a:gd name="connsiteX14" fmla="*/ 40429 w 80244"/>
                <a:gd name="connsiteY14" fmla="*/ -136 h 108075"/>
                <a:gd name="connsiteX15" fmla="*/ 59678 w 80244"/>
                <a:gd name="connsiteY15" fmla="*/ 3297 h 108075"/>
                <a:gd name="connsiteX16" fmla="*/ 73471 w 80244"/>
                <a:gd name="connsiteY16" fmla="*/ 14270 h 108075"/>
                <a:gd name="connsiteX17" fmla="*/ 74636 w 80244"/>
                <a:gd name="connsiteY17" fmla="*/ 19542 h 108075"/>
                <a:gd name="connsiteX18" fmla="*/ 72122 w 80244"/>
                <a:gd name="connsiteY18" fmla="*/ 23588 h 108075"/>
                <a:gd name="connsiteX19" fmla="*/ 67463 w 80244"/>
                <a:gd name="connsiteY19" fmla="*/ 24752 h 108075"/>
                <a:gd name="connsiteX20" fmla="*/ 62375 w 80244"/>
                <a:gd name="connsiteY20" fmla="*/ 21749 h 108075"/>
                <a:gd name="connsiteX21" fmla="*/ 52138 w 80244"/>
                <a:gd name="connsiteY21" fmla="*/ 15312 h 108075"/>
                <a:gd name="connsiteX22" fmla="*/ 39265 w 80244"/>
                <a:gd name="connsiteY22" fmla="*/ 13657 h 108075"/>
                <a:gd name="connsiteX23" fmla="*/ 24552 w 80244"/>
                <a:gd name="connsiteY23" fmla="*/ 18929 h 108075"/>
                <a:gd name="connsiteX24" fmla="*/ 18422 w 80244"/>
                <a:gd name="connsiteY24" fmla="*/ 31189 h 108075"/>
                <a:gd name="connsiteX25" fmla="*/ 23081 w 80244"/>
                <a:gd name="connsiteY25" fmla="*/ 38852 h 108075"/>
                <a:gd name="connsiteX26" fmla="*/ 34851 w 80244"/>
                <a:gd name="connsiteY26" fmla="*/ 43511 h 108075"/>
                <a:gd name="connsiteX27" fmla="*/ 49931 w 80244"/>
                <a:gd name="connsiteY27" fmla="*/ 47679 h 108075"/>
                <a:gd name="connsiteX28" fmla="*/ 64705 w 80244"/>
                <a:gd name="connsiteY28" fmla="*/ 53809 h 108075"/>
                <a:gd name="connsiteX29" fmla="*/ 75862 w 80244"/>
                <a:gd name="connsiteY29" fmla="*/ 63679 h 108075"/>
                <a:gd name="connsiteX30" fmla="*/ 79907 w 80244"/>
                <a:gd name="connsiteY30" fmla="*/ 80046 h 108075"/>
                <a:gd name="connsiteX31" fmla="*/ 74942 w 80244"/>
                <a:gd name="connsiteY31" fmla="*/ 93839 h 108075"/>
                <a:gd name="connsiteX32" fmla="*/ 63234 w 80244"/>
                <a:gd name="connsiteY32" fmla="*/ 102850 h 108075"/>
                <a:gd name="connsiteX33" fmla="*/ 47418 w 80244"/>
                <a:gd name="connsiteY33" fmla="*/ 107325 h 108075"/>
                <a:gd name="connsiteX34" fmla="*/ 30070 w 80244"/>
                <a:gd name="connsiteY34" fmla="*/ 107325 h 108075"/>
                <a:gd name="connsiteX35" fmla="*/ 14131 w 80244"/>
                <a:gd name="connsiteY35" fmla="*/ 103586 h 108075"/>
                <a:gd name="connsiteX36" fmla="*/ 2239 w 80244"/>
                <a:gd name="connsiteY36" fmla="*/ 95923 h 108075"/>
                <a:gd name="connsiteX37" fmla="*/ -213 w 80244"/>
                <a:gd name="connsiteY37" fmla="*/ 89793 h 108075"/>
                <a:gd name="connsiteX38" fmla="*/ 2055 w 80244"/>
                <a:gd name="connsiteY38" fmla="*/ 84276 h 108075"/>
                <a:gd name="connsiteX39" fmla="*/ 7020 w 80244"/>
                <a:gd name="connsiteY39" fmla="*/ 81579 h 108075"/>
                <a:gd name="connsiteX40" fmla="*/ 12292 w 80244"/>
                <a:gd name="connsiteY40" fmla="*/ 83602 h 10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244" h="108075">
                  <a:moveTo>
                    <a:pt x="12292" y="83602"/>
                  </a:moveTo>
                  <a:cubicBezTo>
                    <a:pt x="16038" y="87004"/>
                    <a:pt x="20562" y="89425"/>
                    <a:pt x="25472" y="90651"/>
                  </a:cubicBezTo>
                  <a:cubicBezTo>
                    <a:pt x="31112" y="92343"/>
                    <a:pt x="36997" y="93091"/>
                    <a:pt x="42882" y="92858"/>
                  </a:cubicBezTo>
                  <a:cubicBezTo>
                    <a:pt x="48190" y="92803"/>
                    <a:pt x="53419" y="91589"/>
                    <a:pt x="58207" y="89303"/>
                  </a:cubicBezTo>
                  <a:cubicBezTo>
                    <a:pt x="62375" y="87488"/>
                    <a:pt x="65005" y="83301"/>
                    <a:pt x="64827" y="78759"/>
                  </a:cubicBezTo>
                  <a:cubicBezTo>
                    <a:pt x="65079" y="74866"/>
                    <a:pt x="63460" y="71090"/>
                    <a:pt x="60475" y="68583"/>
                  </a:cubicBezTo>
                  <a:cubicBezTo>
                    <a:pt x="57208" y="65910"/>
                    <a:pt x="53493" y="63832"/>
                    <a:pt x="49502" y="62453"/>
                  </a:cubicBezTo>
                  <a:cubicBezTo>
                    <a:pt x="44776" y="60896"/>
                    <a:pt x="39970" y="59608"/>
                    <a:pt x="35096" y="58591"/>
                  </a:cubicBezTo>
                  <a:cubicBezTo>
                    <a:pt x="30137" y="57555"/>
                    <a:pt x="25276" y="56096"/>
                    <a:pt x="20568" y="54239"/>
                  </a:cubicBezTo>
                  <a:cubicBezTo>
                    <a:pt x="16252" y="52565"/>
                    <a:pt x="12286" y="50113"/>
                    <a:pt x="8859" y="47005"/>
                  </a:cubicBezTo>
                  <a:cubicBezTo>
                    <a:pt x="5488" y="43793"/>
                    <a:pt x="3483" y="39397"/>
                    <a:pt x="3281" y="34744"/>
                  </a:cubicBezTo>
                  <a:cubicBezTo>
                    <a:pt x="2821" y="29718"/>
                    <a:pt x="3643" y="24654"/>
                    <a:pt x="5672" y="20032"/>
                  </a:cubicBezTo>
                  <a:cubicBezTo>
                    <a:pt x="7725" y="15882"/>
                    <a:pt x="10656" y="12223"/>
                    <a:pt x="14254" y="9305"/>
                  </a:cubicBezTo>
                  <a:cubicBezTo>
                    <a:pt x="17877" y="6350"/>
                    <a:pt x="22045" y="4118"/>
                    <a:pt x="26514" y="2745"/>
                  </a:cubicBezTo>
                  <a:cubicBezTo>
                    <a:pt x="31020" y="1231"/>
                    <a:pt x="35691" y="262"/>
                    <a:pt x="40429" y="-136"/>
                  </a:cubicBezTo>
                  <a:cubicBezTo>
                    <a:pt x="47026" y="-565"/>
                    <a:pt x="53634" y="618"/>
                    <a:pt x="59678" y="3297"/>
                  </a:cubicBezTo>
                  <a:cubicBezTo>
                    <a:pt x="65177" y="5645"/>
                    <a:pt x="69946" y="9439"/>
                    <a:pt x="73471" y="14270"/>
                  </a:cubicBezTo>
                  <a:cubicBezTo>
                    <a:pt x="74599" y="15778"/>
                    <a:pt x="75022" y="17696"/>
                    <a:pt x="74636" y="19542"/>
                  </a:cubicBezTo>
                  <a:cubicBezTo>
                    <a:pt x="74292" y="21142"/>
                    <a:pt x="73403" y="22570"/>
                    <a:pt x="72122" y="23588"/>
                  </a:cubicBezTo>
                  <a:cubicBezTo>
                    <a:pt x="70792" y="24593"/>
                    <a:pt x="69112" y="25016"/>
                    <a:pt x="67463" y="24752"/>
                  </a:cubicBezTo>
                  <a:cubicBezTo>
                    <a:pt x="65434" y="24464"/>
                    <a:pt x="63608" y="23385"/>
                    <a:pt x="62375" y="21749"/>
                  </a:cubicBezTo>
                  <a:cubicBezTo>
                    <a:pt x="59513" y="18831"/>
                    <a:pt x="56006" y="16630"/>
                    <a:pt x="52138" y="15312"/>
                  </a:cubicBezTo>
                  <a:cubicBezTo>
                    <a:pt x="48012" y="13847"/>
                    <a:pt x="43623" y="13283"/>
                    <a:pt x="39265" y="13657"/>
                  </a:cubicBezTo>
                  <a:cubicBezTo>
                    <a:pt x="33993" y="14147"/>
                    <a:pt x="28935" y="15962"/>
                    <a:pt x="24552" y="18929"/>
                  </a:cubicBezTo>
                  <a:cubicBezTo>
                    <a:pt x="20378" y="21547"/>
                    <a:pt x="18012" y="26279"/>
                    <a:pt x="18422" y="31189"/>
                  </a:cubicBezTo>
                  <a:cubicBezTo>
                    <a:pt x="18318" y="34438"/>
                    <a:pt x="20145" y="37448"/>
                    <a:pt x="23081" y="38852"/>
                  </a:cubicBezTo>
                  <a:cubicBezTo>
                    <a:pt x="26833" y="40807"/>
                    <a:pt x="30775" y="42370"/>
                    <a:pt x="34851" y="43511"/>
                  </a:cubicBezTo>
                  <a:cubicBezTo>
                    <a:pt x="39571" y="44921"/>
                    <a:pt x="44598" y="46330"/>
                    <a:pt x="49931" y="47679"/>
                  </a:cubicBezTo>
                  <a:cubicBezTo>
                    <a:pt x="55093" y="49095"/>
                    <a:pt x="60058" y="51155"/>
                    <a:pt x="64705" y="53809"/>
                  </a:cubicBezTo>
                  <a:cubicBezTo>
                    <a:pt x="69125" y="56212"/>
                    <a:pt x="72938" y="59590"/>
                    <a:pt x="75862" y="63679"/>
                  </a:cubicBezTo>
                  <a:cubicBezTo>
                    <a:pt x="78976" y="68540"/>
                    <a:pt x="80398" y="74296"/>
                    <a:pt x="79907" y="80046"/>
                  </a:cubicBezTo>
                  <a:cubicBezTo>
                    <a:pt x="79858" y="85073"/>
                    <a:pt x="78105" y="89934"/>
                    <a:pt x="74942" y="93839"/>
                  </a:cubicBezTo>
                  <a:cubicBezTo>
                    <a:pt x="71773" y="97689"/>
                    <a:pt x="67770" y="100772"/>
                    <a:pt x="63234" y="102850"/>
                  </a:cubicBezTo>
                  <a:cubicBezTo>
                    <a:pt x="58219" y="105130"/>
                    <a:pt x="52886" y="106639"/>
                    <a:pt x="47418" y="107325"/>
                  </a:cubicBezTo>
                  <a:cubicBezTo>
                    <a:pt x="41656" y="108030"/>
                    <a:pt x="35832" y="108030"/>
                    <a:pt x="30070" y="107325"/>
                  </a:cubicBezTo>
                  <a:cubicBezTo>
                    <a:pt x="24614" y="106810"/>
                    <a:pt x="19250" y="105554"/>
                    <a:pt x="14131" y="103586"/>
                  </a:cubicBezTo>
                  <a:cubicBezTo>
                    <a:pt x="9626" y="101992"/>
                    <a:pt x="5549" y="99368"/>
                    <a:pt x="2239" y="95923"/>
                  </a:cubicBezTo>
                  <a:cubicBezTo>
                    <a:pt x="492" y="94384"/>
                    <a:pt x="-422" y="92110"/>
                    <a:pt x="-213" y="89793"/>
                  </a:cubicBezTo>
                  <a:cubicBezTo>
                    <a:pt x="-42" y="87764"/>
                    <a:pt x="749" y="85839"/>
                    <a:pt x="2055" y="84276"/>
                  </a:cubicBezTo>
                  <a:cubicBezTo>
                    <a:pt x="3312" y="82780"/>
                    <a:pt x="5083" y="81818"/>
                    <a:pt x="7020" y="81579"/>
                  </a:cubicBezTo>
                  <a:cubicBezTo>
                    <a:pt x="8988" y="81456"/>
                    <a:pt x="10913" y="82198"/>
                    <a:pt x="12292" y="83602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7" name="Forme libre : forme 246">
              <a:extLst>
                <a:ext uri="{FF2B5EF4-FFF2-40B4-BE49-F238E27FC236}">
                  <a16:creationId xmlns:a16="http://schemas.microsoft.com/office/drawing/2014/main" id="{85DD09C7-C75C-41C5-A194-630070FF0BD7}"/>
                </a:ext>
              </a:extLst>
            </p:cNvPr>
            <p:cNvSpPr/>
            <p:nvPr/>
          </p:nvSpPr>
          <p:spPr>
            <a:xfrm>
              <a:off x="2891244" y="3497774"/>
              <a:ext cx="85688" cy="117637"/>
            </a:xfrm>
            <a:custGeom>
              <a:avLst/>
              <a:gdLst>
                <a:gd name="connsiteX0" fmla="*/ 67424 w 85688"/>
                <a:gd name="connsiteY0" fmla="*/ 7318 h 117637"/>
                <a:gd name="connsiteX1" fmla="*/ 69999 w 85688"/>
                <a:gd name="connsiteY1" fmla="*/ 1617 h 117637"/>
                <a:gd name="connsiteX2" fmla="*/ 74964 w 85688"/>
                <a:gd name="connsiteY2" fmla="*/ -222 h 117637"/>
                <a:gd name="connsiteX3" fmla="*/ 79746 w 85688"/>
                <a:gd name="connsiteY3" fmla="*/ 1617 h 117637"/>
                <a:gd name="connsiteX4" fmla="*/ 82136 w 85688"/>
                <a:gd name="connsiteY4" fmla="*/ 7318 h 117637"/>
                <a:gd name="connsiteX5" fmla="*/ 83362 w 85688"/>
                <a:gd name="connsiteY5" fmla="*/ 58321 h 117637"/>
                <a:gd name="connsiteX6" fmla="*/ 85447 w 85688"/>
                <a:gd name="connsiteY6" fmla="*/ 111101 h 117637"/>
                <a:gd name="connsiteX7" fmla="*/ 82872 w 85688"/>
                <a:gd name="connsiteY7" fmla="*/ 115760 h 117637"/>
                <a:gd name="connsiteX8" fmla="*/ 78091 w 85688"/>
                <a:gd name="connsiteY8" fmla="*/ 117415 h 117637"/>
                <a:gd name="connsiteX9" fmla="*/ 73309 w 85688"/>
                <a:gd name="connsiteY9" fmla="*/ 115883 h 117637"/>
                <a:gd name="connsiteX10" fmla="*/ 70734 w 85688"/>
                <a:gd name="connsiteY10" fmla="*/ 111101 h 117637"/>
                <a:gd name="connsiteX11" fmla="*/ 69815 w 85688"/>
                <a:gd name="connsiteY11" fmla="*/ 96389 h 117637"/>
                <a:gd name="connsiteX12" fmla="*/ 52896 w 85688"/>
                <a:gd name="connsiteY12" fmla="*/ 105400 h 117637"/>
                <a:gd name="connsiteX13" fmla="*/ 29356 w 85688"/>
                <a:gd name="connsiteY13" fmla="*/ 104787 h 117637"/>
                <a:gd name="connsiteX14" fmla="*/ 15502 w 85688"/>
                <a:gd name="connsiteY14" fmla="*/ 98657 h 117637"/>
                <a:gd name="connsiteX15" fmla="*/ 6245 w 85688"/>
                <a:gd name="connsiteY15" fmla="*/ 88113 h 117637"/>
                <a:gd name="connsiteX16" fmla="*/ 973 w 85688"/>
                <a:gd name="connsiteY16" fmla="*/ 74934 h 117637"/>
                <a:gd name="connsiteX17" fmla="*/ -69 w 85688"/>
                <a:gd name="connsiteY17" fmla="*/ 60221 h 117637"/>
                <a:gd name="connsiteX18" fmla="*/ 3671 w 85688"/>
                <a:gd name="connsiteY18" fmla="*/ 43302 h 117637"/>
                <a:gd name="connsiteX19" fmla="*/ 12376 w 85688"/>
                <a:gd name="connsiteY19" fmla="*/ 28590 h 117637"/>
                <a:gd name="connsiteX20" fmla="*/ 25862 w 85688"/>
                <a:gd name="connsiteY20" fmla="*/ 18352 h 117637"/>
                <a:gd name="connsiteX21" fmla="*/ 43762 w 85688"/>
                <a:gd name="connsiteY21" fmla="*/ 14613 h 117637"/>
                <a:gd name="connsiteX22" fmla="*/ 56942 w 85688"/>
                <a:gd name="connsiteY22" fmla="*/ 17739 h 117637"/>
                <a:gd name="connsiteX23" fmla="*/ 68037 w 85688"/>
                <a:gd name="connsiteY23" fmla="*/ 25096 h 117637"/>
                <a:gd name="connsiteX24" fmla="*/ 67608 w 85688"/>
                <a:gd name="connsiteY24" fmla="*/ 16391 h 117637"/>
                <a:gd name="connsiteX25" fmla="*/ 67424 w 85688"/>
                <a:gd name="connsiteY25" fmla="*/ 7318 h 117637"/>
                <a:gd name="connsiteX26" fmla="*/ 33157 w 85688"/>
                <a:gd name="connsiteY26" fmla="*/ 90381 h 117637"/>
                <a:gd name="connsiteX27" fmla="*/ 44927 w 85688"/>
                <a:gd name="connsiteY27" fmla="*/ 91730 h 117637"/>
                <a:gd name="connsiteX28" fmla="*/ 55532 w 85688"/>
                <a:gd name="connsiteY28" fmla="*/ 87439 h 117637"/>
                <a:gd name="connsiteX29" fmla="*/ 68957 w 85688"/>
                <a:gd name="connsiteY29" fmla="*/ 68190 h 117637"/>
                <a:gd name="connsiteX30" fmla="*/ 68344 w 85688"/>
                <a:gd name="connsiteY30" fmla="*/ 51394 h 117637"/>
                <a:gd name="connsiteX31" fmla="*/ 61049 w 85688"/>
                <a:gd name="connsiteY31" fmla="*/ 37907 h 117637"/>
                <a:gd name="connsiteX32" fmla="*/ 37754 w 85688"/>
                <a:gd name="connsiteY32" fmla="*/ 29938 h 117637"/>
                <a:gd name="connsiteX33" fmla="*/ 26107 w 85688"/>
                <a:gd name="connsiteY33" fmla="*/ 34904 h 117637"/>
                <a:gd name="connsiteX34" fmla="*/ 17586 w 85688"/>
                <a:gd name="connsiteY34" fmla="*/ 45877 h 117637"/>
                <a:gd name="connsiteX35" fmla="*/ 14460 w 85688"/>
                <a:gd name="connsiteY35" fmla="*/ 62980 h 117637"/>
                <a:gd name="connsiteX36" fmla="*/ 19057 w 85688"/>
                <a:gd name="connsiteY36" fmla="*/ 79347 h 117637"/>
                <a:gd name="connsiteX37" fmla="*/ 33157 w 85688"/>
                <a:gd name="connsiteY37" fmla="*/ 90381 h 11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5688" h="117637">
                  <a:moveTo>
                    <a:pt x="67424" y="7318"/>
                  </a:moveTo>
                  <a:cubicBezTo>
                    <a:pt x="67399" y="5130"/>
                    <a:pt x="68344" y="3046"/>
                    <a:pt x="69999" y="1617"/>
                  </a:cubicBezTo>
                  <a:cubicBezTo>
                    <a:pt x="71378" y="422"/>
                    <a:pt x="73143" y="-228"/>
                    <a:pt x="74964" y="-222"/>
                  </a:cubicBezTo>
                  <a:cubicBezTo>
                    <a:pt x="76730" y="-222"/>
                    <a:pt x="78434" y="434"/>
                    <a:pt x="79746" y="1617"/>
                  </a:cubicBezTo>
                  <a:cubicBezTo>
                    <a:pt x="81303" y="3101"/>
                    <a:pt x="82167" y="5166"/>
                    <a:pt x="82136" y="7318"/>
                  </a:cubicBezTo>
                  <a:cubicBezTo>
                    <a:pt x="82749" y="24299"/>
                    <a:pt x="83117" y="41279"/>
                    <a:pt x="83362" y="58321"/>
                  </a:cubicBezTo>
                  <a:cubicBezTo>
                    <a:pt x="83608" y="75363"/>
                    <a:pt x="84221" y="92895"/>
                    <a:pt x="85447" y="111101"/>
                  </a:cubicBezTo>
                  <a:cubicBezTo>
                    <a:pt x="85342" y="112965"/>
                    <a:pt x="84392" y="114681"/>
                    <a:pt x="82872" y="115760"/>
                  </a:cubicBezTo>
                  <a:cubicBezTo>
                    <a:pt x="81505" y="116827"/>
                    <a:pt x="79825" y="117409"/>
                    <a:pt x="78091" y="117415"/>
                  </a:cubicBezTo>
                  <a:cubicBezTo>
                    <a:pt x="76374" y="117421"/>
                    <a:pt x="74700" y="116888"/>
                    <a:pt x="73309" y="115883"/>
                  </a:cubicBezTo>
                  <a:cubicBezTo>
                    <a:pt x="71752" y="114779"/>
                    <a:pt x="70802" y="113008"/>
                    <a:pt x="70734" y="111101"/>
                  </a:cubicBezTo>
                  <a:lnTo>
                    <a:pt x="69815" y="96389"/>
                  </a:lnTo>
                  <a:cubicBezTo>
                    <a:pt x="65003" y="100735"/>
                    <a:pt x="59191" y="103831"/>
                    <a:pt x="52896" y="105400"/>
                  </a:cubicBezTo>
                  <a:cubicBezTo>
                    <a:pt x="45123" y="107202"/>
                    <a:pt x="37025" y="106994"/>
                    <a:pt x="29356" y="104787"/>
                  </a:cubicBezTo>
                  <a:cubicBezTo>
                    <a:pt x="24323" y="103843"/>
                    <a:pt x="19585" y="101746"/>
                    <a:pt x="15502" y="98657"/>
                  </a:cubicBezTo>
                  <a:cubicBezTo>
                    <a:pt x="11787" y="95751"/>
                    <a:pt x="8648" y="92172"/>
                    <a:pt x="6245" y="88113"/>
                  </a:cubicBezTo>
                  <a:cubicBezTo>
                    <a:pt x="3806" y="84024"/>
                    <a:pt x="2028" y="79574"/>
                    <a:pt x="973" y="74934"/>
                  </a:cubicBezTo>
                  <a:cubicBezTo>
                    <a:pt x="-142" y="70115"/>
                    <a:pt x="-492" y="65150"/>
                    <a:pt x="-69" y="60221"/>
                  </a:cubicBezTo>
                  <a:cubicBezTo>
                    <a:pt x="311" y="54422"/>
                    <a:pt x="1574" y="48721"/>
                    <a:pt x="3671" y="43302"/>
                  </a:cubicBezTo>
                  <a:cubicBezTo>
                    <a:pt x="5688" y="37926"/>
                    <a:pt x="8636" y="32948"/>
                    <a:pt x="12376" y="28590"/>
                  </a:cubicBezTo>
                  <a:cubicBezTo>
                    <a:pt x="16103" y="24268"/>
                    <a:pt x="20694" y="20780"/>
                    <a:pt x="25862" y="18352"/>
                  </a:cubicBezTo>
                  <a:cubicBezTo>
                    <a:pt x="31483" y="15815"/>
                    <a:pt x="37595" y="14540"/>
                    <a:pt x="43762" y="14613"/>
                  </a:cubicBezTo>
                  <a:cubicBezTo>
                    <a:pt x="48317" y="14772"/>
                    <a:pt x="52798" y="15833"/>
                    <a:pt x="56942" y="17739"/>
                  </a:cubicBezTo>
                  <a:cubicBezTo>
                    <a:pt x="60951" y="19689"/>
                    <a:pt x="64678" y="22165"/>
                    <a:pt x="68037" y="25096"/>
                  </a:cubicBezTo>
                  <a:cubicBezTo>
                    <a:pt x="68037" y="22337"/>
                    <a:pt x="67669" y="19395"/>
                    <a:pt x="67608" y="16391"/>
                  </a:cubicBezTo>
                  <a:cubicBezTo>
                    <a:pt x="67547" y="13387"/>
                    <a:pt x="67424" y="10322"/>
                    <a:pt x="67424" y="7318"/>
                  </a:cubicBezTo>
                  <a:close/>
                  <a:moveTo>
                    <a:pt x="33157" y="90381"/>
                  </a:moveTo>
                  <a:cubicBezTo>
                    <a:pt x="36853" y="92000"/>
                    <a:pt x="40954" y="92472"/>
                    <a:pt x="44927" y="91730"/>
                  </a:cubicBezTo>
                  <a:cubicBezTo>
                    <a:pt x="48727" y="91062"/>
                    <a:pt x="52338" y="89603"/>
                    <a:pt x="55532" y="87439"/>
                  </a:cubicBezTo>
                  <a:cubicBezTo>
                    <a:pt x="62066" y="82731"/>
                    <a:pt x="66799" y="75945"/>
                    <a:pt x="68957" y="68190"/>
                  </a:cubicBezTo>
                  <a:lnTo>
                    <a:pt x="68344" y="51394"/>
                  </a:lnTo>
                  <a:cubicBezTo>
                    <a:pt x="67056" y="46367"/>
                    <a:pt x="64549" y="41739"/>
                    <a:pt x="61049" y="37907"/>
                  </a:cubicBezTo>
                  <a:cubicBezTo>
                    <a:pt x="55145" y="31458"/>
                    <a:pt x="46367" y="28455"/>
                    <a:pt x="37754" y="29938"/>
                  </a:cubicBezTo>
                  <a:cubicBezTo>
                    <a:pt x="33531" y="30650"/>
                    <a:pt x="29540" y="32347"/>
                    <a:pt x="26107" y="34904"/>
                  </a:cubicBezTo>
                  <a:cubicBezTo>
                    <a:pt x="22386" y="37785"/>
                    <a:pt x="19456" y="41561"/>
                    <a:pt x="17586" y="45877"/>
                  </a:cubicBezTo>
                  <a:cubicBezTo>
                    <a:pt x="15189" y="51247"/>
                    <a:pt x="14123" y="57113"/>
                    <a:pt x="14460" y="62980"/>
                  </a:cubicBezTo>
                  <a:cubicBezTo>
                    <a:pt x="14625" y="68730"/>
                    <a:pt x="16201" y="74351"/>
                    <a:pt x="19057" y="79347"/>
                  </a:cubicBezTo>
                  <a:cubicBezTo>
                    <a:pt x="22276" y="84607"/>
                    <a:pt x="27278" y="88524"/>
                    <a:pt x="33157" y="90381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8" name="Forme libre : forme 247">
              <a:extLst>
                <a:ext uri="{FF2B5EF4-FFF2-40B4-BE49-F238E27FC236}">
                  <a16:creationId xmlns:a16="http://schemas.microsoft.com/office/drawing/2014/main" id="{EBAB705A-8D06-4333-B832-F64465F60E00}"/>
                </a:ext>
              </a:extLst>
            </p:cNvPr>
            <p:cNvSpPr/>
            <p:nvPr/>
          </p:nvSpPr>
          <p:spPr>
            <a:xfrm>
              <a:off x="3010137" y="3474658"/>
              <a:ext cx="16320" cy="142837"/>
            </a:xfrm>
            <a:custGeom>
              <a:avLst/>
              <a:gdLst>
                <a:gd name="connsiteX0" fmla="*/ -221 w 16320"/>
                <a:gd name="connsiteY0" fmla="*/ 7323 h 142837"/>
                <a:gd name="connsiteX1" fmla="*/ 1863 w 16320"/>
                <a:gd name="connsiteY1" fmla="*/ 1929 h 142837"/>
                <a:gd name="connsiteX2" fmla="*/ 7012 w 16320"/>
                <a:gd name="connsiteY2" fmla="*/ -217 h 142837"/>
                <a:gd name="connsiteX3" fmla="*/ 14491 w 16320"/>
                <a:gd name="connsiteY3" fmla="*/ 6759 h 142837"/>
                <a:gd name="connsiteX4" fmla="*/ 14491 w 16320"/>
                <a:gd name="connsiteY4" fmla="*/ 7323 h 142837"/>
                <a:gd name="connsiteX5" fmla="*/ 12407 w 16320"/>
                <a:gd name="connsiteY5" fmla="*/ 12411 h 142837"/>
                <a:gd name="connsiteX6" fmla="*/ 7012 w 16320"/>
                <a:gd name="connsiteY6" fmla="*/ 14495 h 142837"/>
                <a:gd name="connsiteX7" fmla="*/ 1863 w 16320"/>
                <a:gd name="connsiteY7" fmla="*/ 12411 h 142837"/>
                <a:gd name="connsiteX8" fmla="*/ -221 w 16320"/>
                <a:gd name="connsiteY8" fmla="*/ 7323 h 142837"/>
                <a:gd name="connsiteX9" fmla="*/ -221 w 16320"/>
                <a:gd name="connsiteY9" fmla="*/ 37606 h 142837"/>
                <a:gd name="connsiteX10" fmla="*/ 2169 w 16320"/>
                <a:gd name="connsiteY10" fmla="*/ 31905 h 142837"/>
                <a:gd name="connsiteX11" fmla="*/ 12713 w 16320"/>
                <a:gd name="connsiteY11" fmla="*/ 31905 h 142837"/>
                <a:gd name="connsiteX12" fmla="*/ 15104 w 16320"/>
                <a:gd name="connsiteY12" fmla="*/ 37606 h 142837"/>
                <a:gd name="connsiteX13" fmla="*/ 15104 w 16320"/>
                <a:gd name="connsiteY13" fmla="*/ 63107 h 142837"/>
                <a:gd name="connsiteX14" fmla="*/ 15594 w 16320"/>
                <a:gd name="connsiteY14" fmla="*/ 86831 h 142837"/>
                <a:gd name="connsiteX15" fmla="*/ 16023 w 16320"/>
                <a:gd name="connsiteY15" fmla="*/ 110554 h 142837"/>
                <a:gd name="connsiteX16" fmla="*/ 16023 w 16320"/>
                <a:gd name="connsiteY16" fmla="*/ 136056 h 142837"/>
                <a:gd name="connsiteX17" fmla="*/ 13633 w 16320"/>
                <a:gd name="connsiteY17" fmla="*/ 140960 h 142837"/>
                <a:gd name="connsiteX18" fmla="*/ 8238 w 16320"/>
                <a:gd name="connsiteY18" fmla="*/ 142615 h 142837"/>
                <a:gd name="connsiteX19" fmla="*/ 2844 w 16320"/>
                <a:gd name="connsiteY19" fmla="*/ 140960 h 142837"/>
                <a:gd name="connsiteX20" fmla="*/ 453 w 16320"/>
                <a:gd name="connsiteY20" fmla="*/ 136056 h 142837"/>
                <a:gd name="connsiteX21" fmla="*/ 453 w 16320"/>
                <a:gd name="connsiteY21" fmla="*/ 110554 h 142837"/>
                <a:gd name="connsiteX22" fmla="*/ 453 w 16320"/>
                <a:gd name="connsiteY22" fmla="*/ 86831 h 142837"/>
                <a:gd name="connsiteX23" fmla="*/ 146 w 16320"/>
                <a:gd name="connsiteY23" fmla="*/ 63107 h 142837"/>
                <a:gd name="connsiteX24" fmla="*/ -221 w 16320"/>
                <a:gd name="connsiteY24" fmla="*/ 37606 h 14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320" h="142837">
                  <a:moveTo>
                    <a:pt x="-221" y="7323"/>
                  </a:moveTo>
                  <a:cubicBezTo>
                    <a:pt x="-277" y="5318"/>
                    <a:pt x="471" y="3375"/>
                    <a:pt x="1863" y="1929"/>
                  </a:cubicBezTo>
                  <a:cubicBezTo>
                    <a:pt x="3211" y="537"/>
                    <a:pt x="5075" y="-242"/>
                    <a:pt x="7012" y="-217"/>
                  </a:cubicBezTo>
                  <a:cubicBezTo>
                    <a:pt x="11003" y="-358"/>
                    <a:pt x="14356" y="2768"/>
                    <a:pt x="14491" y="6759"/>
                  </a:cubicBezTo>
                  <a:cubicBezTo>
                    <a:pt x="14497" y="6949"/>
                    <a:pt x="14497" y="7133"/>
                    <a:pt x="14491" y="7323"/>
                  </a:cubicBezTo>
                  <a:cubicBezTo>
                    <a:pt x="14528" y="9235"/>
                    <a:pt x="13774" y="11075"/>
                    <a:pt x="12407" y="12411"/>
                  </a:cubicBezTo>
                  <a:cubicBezTo>
                    <a:pt x="10978" y="13827"/>
                    <a:pt x="9023" y="14581"/>
                    <a:pt x="7012" y="14495"/>
                  </a:cubicBezTo>
                  <a:cubicBezTo>
                    <a:pt x="5081" y="14544"/>
                    <a:pt x="3218" y="13790"/>
                    <a:pt x="1863" y="12411"/>
                  </a:cubicBezTo>
                  <a:cubicBezTo>
                    <a:pt x="520" y="11062"/>
                    <a:pt x="-228" y="9229"/>
                    <a:pt x="-221" y="7323"/>
                  </a:cubicBezTo>
                  <a:close/>
                  <a:moveTo>
                    <a:pt x="-221" y="37606"/>
                  </a:moveTo>
                  <a:cubicBezTo>
                    <a:pt x="-393" y="35429"/>
                    <a:pt x="496" y="33308"/>
                    <a:pt x="2169" y="31905"/>
                  </a:cubicBezTo>
                  <a:cubicBezTo>
                    <a:pt x="5284" y="29532"/>
                    <a:pt x="9599" y="29532"/>
                    <a:pt x="12713" y="31905"/>
                  </a:cubicBezTo>
                  <a:cubicBezTo>
                    <a:pt x="14387" y="33308"/>
                    <a:pt x="15276" y="35429"/>
                    <a:pt x="15104" y="37606"/>
                  </a:cubicBezTo>
                  <a:cubicBezTo>
                    <a:pt x="15104" y="46617"/>
                    <a:pt x="15104" y="55138"/>
                    <a:pt x="15104" y="63107"/>
                  </a:cubicBezTo>
                  <a:cubicBezTo>
                    <a:pt x="15104" y="71076"/>
                    <a:pt x="15104" y="79045"/>
                    <a:pt x="15594" y="86831"/>
                  </a:cubicBezTo>
                  <a:cubicBezTo>
                    <a:pt x="16085" y="94616"/>
                    <a:pt x="15901" y="102524"/>
                    <a:pt x="16023" y="110554"/>
                  </a:cubicBezTo>
                  <a:cubicBezTo>
                    <a:pt x="16146" y="118585"/>
                    <a:pt x="16023" y="127044"/>
                    <a:pt x="16023" y="136056"/>
                  </a:cubicBezTo>
                  <a:cubicBezTo>
                    <a:pt x="16134" y="137993"/>
                    <a:pt x="15226" y="139850"/>
                    <a:pt x="13633" y="140960"/>
                  </a:cubicBezTo>
                  <a:cubicBezTo>
                    <a:pt x="12051" y="142063"/>
                    <a:pt x="10163" y="142639"/>
                    <a:pt x="8238" y="142615"/>
                  </a:cubicBezTo>
                  <a:cubicBezTo>
                    <a:pt x="6313" y="142633"/>
                    <a:pt x="4425" y="142057"/>
                    <a:pt x="2844" y="140960"/>
                  </a:cubicBezTo>
                  <a:cubicBezTo>
                    <a:pt x="1250" y="139850"/>
                    <a:pt x="343" y="137993"/>
                    <a:pt x="453" y="136056"/>
                  </a:cubicBezTo>
                  <a:cubicBezTo>
                    <a:pt x="453" y="127044"/>
                    <a:pt x="453" y="118523"/>
                    <a:pt x="453" y="110554"/>
                  </a:cubicBezTo>
                  <a:cubicBezTo>
                    <a:pt x="453" y="102585"/>
                    <a:pt x="453" y="94616"/>
                    <a:pt x="453" y="86831"/>
                  </a:cubicBezTo>
                  <a:cubicBezTo>
                    <a:pt x="453" y="79045"/>
                    <a:pt x="453" y="71137"/>
                    <a:pt x="146" y="63107"/>
                  </a:cubicBezTo>
                  <a:cubicBezTo>
                    <a:pt x="-160" y="55077"/>
                    <a:pt x="-221" y="46617"/>
                    <a:pt x="-221" y="37606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9" name="Forme libre : forme 248">
              <a:extLst>
                <a:ext uri="{FF2B5EF4-FFF2-40B4-BE49-F238E27FC236}">
                  <a16:creationId xmlns:a16="http://schemas.microsoft.com/office/drawing/2014/main" id="{1B198261-8BCA-45C1-B25D-4A2BF3C35660}"/>
                </a:ext>
              </a:extLst>
            </p:cNvPr>
            <p:cNvSpPr/>
            <p:nvPr/>
          </p:nvSpPr>
          <p:spPr>
            <a:xfrm>
              <a:off x="3053829" y="3506762"/>
              <a:ext cx="80244" cy="108073"/>
            </a:xfrm>
            <a:custGeom>
              <a:avLst/>
              <a:gdLst>
                <a:gd name="connsiteX0" fmla="*/ 12545 w 80244"/>
                <a:gd name="connsiteY0" fmla="*/ 83538 h 108073"/>
                <a:gd name="connsiteX1" fmla="*/ 25786 w 80244"/>
                <a:gd name="connsiteY1" fmla="*/ 90588 h 108073"/>
                <a:gd name="connsiteX2" fmla="*/ 43134 w 80244"/>
                <a:gd name="connsiteY2" fmla="*/ 92795 h 108073"/>
                <a:gd name="connsiteX3" fmla="*/ 58460 w 80244"/>
                <a:gd name="connsiteY3" fmla="*/ 89239 h 108073"/>
                <a:gd name="connsiteX4" fmla="*/ 65080 w 80244"/>
                <a:gd name="connsiteY4" fmla="*/ 78696 h 108073"/>
                <a:gd name="connsiteX5" fmla="*/ 60728 w 80244"/>
                <a:gd name="connsiteY5" fmla="*/ 68520 h 108073"/>
                <a:gd name="connsiteX6" fmla="*/ 49755 w 80244"/>
                <a:gd name="connsiteY6" fmla="*/ 62389 h 108073"/>
                <a:gd name="connsiteX7" fmla="*/ 35349 w 80244"/>
                <a:gd name="connsiteY7" fmla="*/ 58527 h 108073"/>
                <a:gd name="connsiteX8" fmla="*/ 20820 w 80244"/>
                <a:gd name="connsiteY8" fmla="*/ 54175 h 108073"/>
                <a:gd name="connsiteX9" fmla="*/ 9112 w 80244"/>
                <a:gd name="connsiteY9" fmla="*/ 46941 h 108073"/>
                <a:gd name="connsiteX10" fmla="*/ 3533 w 80244"/>
                <a:gd name="connsiteY10" fmla="*/ 34681 h 108073"/>
                <a:gd name="connsiteX11" fmla="*/ 5986 w 80244"/>
                <a:gd name="connsiteY11" fmla="*/ 19969 h 108073"/>
                <a:gd name="connsiteX12" fmla="*/ 14200 w 80244"/>
                <a:gd name="connsiteY12" fmla="*/ 9303 h 108073"/>
                <a:gd name="connsiteX13" fmla="*/ 26460 w 80244"/>
                <a:gd name="connsiteY13" fmla="*/ 2744 h 108073"/>
                <a:gd name="connsiteX14" fmla="*/ 40437 w 80244"/>
                <a:gd name="connsiteY14" fmla="*/ -138 h 108073"/>
                <a:gd name="connsiteX15" fmla="*/ 59624 w 80244"/>
                <a:gd name="connsiteY15" fmla="*/ 3295 h 108073"/>
                <a:gd name="connsiteX16" fmla="*/ 73417 w 80244"/>
                <a:gd name="connsiteY16" fmla="*/ 14268 h 108073"/>
                <a:gd name="connsiteX17" fmla="*/ 74643 w 80244"/>
                <a:gd name="connsiteY17" fmla="*/ 19540 h 108073"/>
                <a:gd name="connsiteX18" fmla="*/ 72068 w 80244"/>
                <a:gd name="connsiteY18" fmla="*/ 23586 h 108073"/>
                <a:gd name="connsiteX19" fmla="*/ 67409 w 80244"/>
                <a:gd name="connsiteY19" fmla="*/ 24750 h 108073"/>
                <a:gd name="connsiteX20" fmla="*/ 62322 w 80244"/>
                <a:gd name="connsiteY20" fmla="*/ 21747 h 108073"/>
                <a:gd name="connsiteX21" fmla="*/ 52084 w 80244"/>
                <a:gd name="connsiteY21" fmla="*/ 15310 h 108073"/>
                <a:gd name="connsiteX22" fmla="*/ 39211 w 80244"/>
                <a:gd name="connsiteY22" fmla="*/ 13655 h 108073"/>
                <a:gd name="connsiteX23" fmla="*/ 24499 w 80244"/>
                <a:gd name="connsiteY23" fmla="*/ 18927 h 108073"/>
                <a:gd name="connsiteX24" fmla="*/ 18368 w 80244"/>
                <a:gd name="connsiteY24" fmla="*/ 31187 h 108073"/>
                <a:gd name="connsiteX25" fmla="*/ 23089 w 80244"/>
                <a:gd name="connsiteY25" fmla="*/ 38850 h 108073"/>
                <a:gd name="connsiteX26" fmla="*/ 34797 w 80244"/>
                <a:gd name="connsiteY26" fmla="*/ 43509 h 108073"/>
                <a:gd name="connsiteX27" fmla="*/ 49877 w 80244"/>
                <a:gd name="connsiteY27" fmla="*/ 47677 h 108073"/>
                <a:gd name="connsiteX28" fmla="*/ 64651 w 80244"/>
                <a:gd name="connsiteY28" fmla="*/ 53807 h 108073"/>
                <a:gd name="connsiteX29" fmla="*/ 75808 w 80244"/>
                <a:gd name="connsiteY29" fmla="*/ 63677 h 108073"/>
                <a:gd name="connsiteX30" fmla="*/ 79915 w 80244"/>
                <a:gd name="connsiteY30" fmla="*/ 80044 h 108073"/>
                <a:gd name="connsiteX31" fmla="*/ 74950 w 80244"/>
                <a:gd name="connsiteY31" fmla="*/ 93837 h 108073"/>
                <a:gd name="connsiteX32" fmla="*/ 63179 w 80244"/>
                <a:gd name="connsiteY32" fmla="*/ 102848 h 108073"/>
                <a:gd name="connsiteX33" fmla="*/ 47364 w 80244"/>
                <a:gd name="connsiteY33" fmla="*/ 107323 h 108073"/>
                <a:gd name="connsiteX34" fmla="*/ 30016 w 80244"/>
                <a:gd name="connsiteY34" fmla="*/ 107323 h 108073"/>
                <a:gd name="connsiteX35" fmla="*/ 14077 w 80244"/>
                <a:gd name="connsiteY35" fmla="*/ 103584 h 108073"/>
                <a:gd name="connsiteX36" fmla="*/ 2185 w 80244"/>
                <a:gd name="connsiteY36" fmla="*/ 95921 h 108073"/>
                <a:gd name="connsiteX37" fmla="*/ -206 w 80244"/>
                <a:gd name="connsiteY37" fmla="*/ 89791 h 108073"/>
                <a:gd name="connsiteX38" fmla="*/ 2001 w 80244"/>
                <a:gd name="connsiteY38" fmla="*/ 84274 h 108073"/>
                <a:gd name="connsiteX39" fmla="*/ 6966 w 80244"/>
                <a:gd name="connsiteY39" fmla="*/ 81577 h 108073"/>
                <a:gd name="connsiteX40" fmla="*/ 12545 w 80244"/>
                <a:gd name="connsiteY40" fmla="*/ 83538 h 10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244" h="108073">
                  <a:moveTo>
                    <a:pt x="12545" y="83538"/>
                  </a:moveTo>
                  <a:cubicBezTo>
                    <a:pt x="16309" y="86947"/>
                    <a:pt x="20857" y="89368"/>
                    <a:pt x="25786" y="90588"/>
                  </a:cubicBezTo>
                  <a:cubicBezTo>
                    <a:pt x="31407" y="92286"/>
                    <a:pt x="37268" y="93028"/>
                    <a:pt x="43134" y="92795"/>
                  </a:cubicBezTo>
                  <a:cubicBezTo>
                    <a:pt x="48443" y="92740"/>
                    <a:pt x="53672" y="91526"/>
                    <a:pt x="58460" y="89239"/>
                  </a:cubicBezTo>
                  <a:cubicBezTo>
                    <a:pt x="62628" y="87425"/>
                    <a:pt x="65258" y="83238"/>
                    <a:pt x="65080" y="78696"/>
                  </a:cubicBezTo>
                  <a:cubicBezTo>
                    <a:pt x="65331" y="74803"/>
                    <a:pt x="63713" y="71027"/>
                    <a:pt x="60728" y="68520"/>
                  </a:cubicBezTo>
                  <a:cubicBezTo>
                    <a:pt x="57467" y="65835"/>
                    <a:pt x="53752" y="63757"/>
                    <a:pt x="49755" y="62389"/>
                  </a:cubicBezTo>
                  <a:cubicBezTo>
                    <a:pt x="45028" y="60833"/>
                    <a:pt x="40222" y="59545"/>
                    <a:pt x="35349" y="58527"/>
                  </a:cubicBezTo>
                  <a:cubicBezTo>
                    <a:pt x="30390" y="57491"/>
                    <a:pt x="25535" y="56033"/>
                    <a:pt x="20820" y="54175"/>
                  </a:cubicBezTo>
                  <a:cubicBezTo>
                    <a:pt x="16505" y="52502"/>
                    <a:pt x="12539" y="50050"/>
                    <a:pt x="9112" y="46941"/>
                  </a:cubicBezTo>
                  <a:cubicBezTo>
                    <a:pt x="5740" y="43729"/>
                    <a:pt x="3736" y="39334"/>
                    <a:pt x="3533" y="34681"/>
                  </a:cubicBezTo>
                  <a:cubicBezTo>
                    <a:pt x="3061" y="29648"/>
                    <a:pt x="3907" y="24579"/>
                    <a:pt x="5986" y="19969"/>
                  </a:cubicBezTo>
                  <a:cubicBezTo>
                    <a:pt x="7911" y="15856"/>
                    <a:pt x="10718" y="12214"/>
                    <a:pt x="14200" y="9303"/>
                  </a:cubicBezTo>
                  <a:cubicBezTo>
                    <a:pt x="17835" y="6354"/>
                    <a:pt x="21991" y="4129"/>
                    <a:pt x="26460" y="2744"/>
                  </a:cubicBezTo>
                  <a:cubicBezTo>
                    <a:pt x="30984" y="1223"/>
                    <a:pt x="35680" y="255"/>
                    <a:pt x="40437" y="-138"/>
                  </a:cubicBezTo>
                  <a:cubicBezTo>
                    <a:pt x="47015" y="-561"/>
                    <a:pt x="53598" y="616"/>
                    <a:pt x="59624" y="3295"/>
                  </a:cubicBezTo>
                  <a:cubicBezTo>
                    <a:pt x="65147" y="5612"/>
                    <a:pt x="69916" y="9407"/>
                    <a:pt x="73417" y="14268"/>
                  </a:cubicBezTo>
                  <a:cubicBezTo>
                    <a:pt x="74557" y="15770"/>
                    <a:pt x="75005" y="17689"/>
                    <a:pt x="74643" y="19540"/>
                  </a:cubicBezTo>
                  <a:cubicBezTo>
                    <a:pt x="74251" y="21134"/>
                    <a:pt x="73350" y="22556"/>
                    <a:pt x="72068" y="23586"/>
                  </a:cubicBezTo>
                  <a:cubicBezTo>
                    <a:pt x="70738" y="24591"/>
                    <a:pt x="69059" y="25014"/>
                    <a:pt x="67409" y="24750"/>
                  </a:cubicBezTo>
                  <a:cubicBezTo>
                    <a:pt x="65387" y="24444"/>
                    <a:pt x="63566" y="23365"/>
                    <a:pt x="62322" y="21747"/>
                  </a:cubicBezTo>
                  <a:cubicBezTo>
                    <a:pt x="59458" y="18829"/>
                    <a:pt x="55952" y="16628"/>
                    <a:pt x="52084" y="15310"/>
                  </a:cubicBezTo>
                  <a:cubicBezTo>
                    <a:pt x="47959" y="13845"/>
                    <a:pt x="43569" y="13281"/>
                    <a:pt x="39211" y="13655"/>
                  </a:cubicBezTo>
                  <a:cubicBezTo>
                    <a:pt x="33945" y="14164"/>
                    <a:pt x="28888" y="15978"/>
                    <a:pt x="24499" y="18927"/>
                  </a:cubicBezTo>
                  <a:cubicBezTo>
                    <a:pt x="20342" y="21563"/>
                    <a:pt x="17988" y="26283"/>
                    <a:pt x="18368" y="31187"/>
                  </a:cubicBezTo>
                  <a:cubicBezTo>
                    <a:pt x="18295" y="34449"/>
                    <a:pt x="20140" y="37446"/>
                    <a:pt x="23089" y="38850"/>
                  </a:cubicBezTo>
                  <a:cubicBezTo>
                    <a:pt x="26816" y="40818"/>
                    <a:pt x="30739" y="42381"/>
                    <a:pt x="34797" y="43509"/>
                  </a:cubicBezTo>
                  <a:cubicBezTo>
                    <a:pt x="39517" y="44919"/>
                    <a:pt x="44544" y="46329"/>
                    <a:pt x="49877" y="47677"/>
                  </a:cubicBezTo>
                  <a:cubicBezTo>
                    <a:pt x="55039" y="49093"/>
                    <a:pt x="60004" y="51153"/>
                    <a:pt x="64651" y="53807"/>
                  </a:cubicBezTo>
                  <a:cubicBezTo>
                    <a:pt x="69077" y="56198"/>
                    <a:pt x="72896" y="59576"/>
                    <a:pt x="75808" y="63677"/>
                  </a:cubicBezTo>
                  <a:cubicBezTo>
                    <a:pt x="78940" y="68532"/>
                    <a:pt x="80387" y="74282"/>
                    <a:pt x="79915" y="80044"/>
                  </a:cubicBezTo>
                  <a:cubicBezTo>
                    <a:pt x="79811" y="85059"/>
                    <a:pt x="78064" y="89901"/>
                    <a:pt x="74950" y="93837"/>
                  </a:cubicBezTo>
                  <a:cubicBezTo>
                    <a:pt x="71756" y="97693"/>
                    <a:pt x="67734" y="100770"/>
                    <a:pt x="63179" y="102848"/>
                  </a:cubicBezTo>
                  <a:cubicBezTo>
                    <a:pt x="58165" y="105129"/>
                    <a:pt x="52832" y="106637"/>
                    <a:pt x="47364" y="107323"/>
                  </a:cubicBezTo>
                  <a:cubicBezTo>
                    <a:pt x="41602" y="108028"/>
                    <a:pt x="35778" y="108028"/>
                    <a:pt x="30016" y="107323"/>
                  </a:cubicBezTo>
                  <a:cubicBezTo>
                    <a:pt x="24554" y="106809"/>
                    <a:pt x="19196" y="105552"/>
                    <a:pt x="14077" y="103584"/>
                  </a:cubicBezTo>
                  <a:cubicBezTo>
                    <a:pt x="9578" y="101972"/>
                    <a:pt x="5508" y="99354"/>
                    <a:pt x="2185" y="95921"/>
                  </a:cubicBezTo>
                  <a:cubicBezTo>
                    <a:pt x="450" y="94377"/>
                    <a:pt x="-439" y="92096"/>
                    <a:pt x="-206" y="89791"/>
                  </a:cubicBezTo>
                  <a:cubicBezTo>
                    <a:pt x="-83" y="87762"/>
                    <a:pt x="689" y="85825"/>
                    <a:pt x="2001" y="84274"/>
                  </a:cubicBezTo>
                  <a:cubicBezTo>
                    <a:pt x="3276" y="82803"/>
                    <a:pt x="5042" y="81847"/>
                    <a:pt x="6966" y="81577"/>
                  </a:cubicBezTo>
                  <a:cubicBezTo>
                    <a:pt x="9026" y="81344"/>
                    <a:pt x="11080" y="82067"/>
                    <a:pt x="12545" y="83538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0" name="Forme libre : forme 249">
              <a:extLst>
                <a:ext uri="{FF2B5EF4-FFF2-40B4-BE49-F238E27FC236}">
                  <a16:creationId xmlns:a16="http://schemas.microsoft.com/office/drawing/2014/main" id="{5808A518-13BF-42B1-A230-4FBB0A1EEA26}"/>
                </a:ext>
              </a:extLst>
            </p:cNvPr>
            <p:cNvSpPr/>
            <p:nvPr/>
          </p:nvSpPr>
          <p:spPr>
            <a:xfrm>
              <a:off x="3244833" y="3432978"/>
              <a:ext cx="15019" cy="181206"/>
            </a:xfrm>
            <a:custGeom>
              <a:avLst/>
              <a:gdLst>
                <a:gd name="connsiteX0" fmla="*/ -196 w 15019"/>
                <a:gd name="connsiteY0" fmla="*/ 7870 h 181206"/>
                <a:gd name="connsiteX1" fmla="*/ 2011 w 15019"/>
                <a:gd name="connsiteY1" fmla="*/ 1740 h 181206"/>
                <a:gd name="connsiteX2" fmla="*/ 7099 w 15019"/>
                <a:gd name="connsiteY2" fmla="*/ -222 h 181206"/>
                <a:gd name="connsiteX3" fmla="*/ 12249 w 15019"/>
                <a:gd name="connsiteY3" fmla="*/ 1740 h 181206"/>
                <a:gd name="connsiteX4" fmla="*/ 14455 w 15019"/>
                <a:gd name="connsiteY4" fmla="*/ 7870 h 181206"/>
                <a:gd name="connsiteX5" fmla="*/ 14455 w 15019"/>
                <a:gd name="connsiteY5" fmla="*/ 146778 h 181206"/>
                <a:gd name="connsiteX6" fmla="*/ 12249 w 15019"/>
                <a:gd name="connsiteY6" fmla="*/ 151744 h 181206"/>
                <a:gd name="connsiteX7" fmla="*/ 7099 w 15019"/>
                <a:gd name="connsiteY7" fmla="*/ 153399 h 181206"/>
                <a:gd name="connsiteX8" fmla="*/ 2011 w 15019"/>
                <a:gd name="connsiteY8" fmla="*/ 151744 h 181206"/>
                <a:gd name="connsiteX9" fmla="*/ -196 w 15019"/>
                <a:gd name="connsiteY9" fmla="*/ 146778 h 181206"/>
                <a:gd name="connsiteX10" fmla="*/ 14762 w 15019"/>
                <a:gd name="connsiteY10" fmla="*/ 173812 h 181206"/>
                <a:gd name="connsiteX11" fmla="*/ 12555 w 15019"/>
                <a:gd name="connsiteY11" fmla="*/ 179207 h 181206"/>
                <a:gd name="connsiteX12" fmla="*/ 7590 w 15019"/>
                <a:gd name="connsiteY12" fmla="*/ 180985 h 181206"/>
                <a:gd name="connsiteX13" fmla="*/ 2624 w 15019"/>
                <a:gd name="connsiteY13" fmla="*/ 179513 h 181206"/>
                <a:gd name="connsiteX14" fmla="*/ 356 w 15019"/>
                <a:gd name="connsiteY14" fmla="*/ 174732 h 181206"/>
                <a:gd name="connsiteX15" fmla="*/ 2624 w 15019"/>
                <a:gd name="connsiteY15" fmla="*/ 167805 h 181206"/>
                <a:gd name="connsiteX16" fmla="*/ 7590 w 15019"/>
                <a:gd name="connsiteY16" fmla="*/ 166027 h 181206"/>
                <a:gd name="connsiteX17" fmla="*/ 12555 w 15019"/>
                <a:gd name="connsiteY17" fmla="*/ 168418 h 181206"/>
                <a:gd name="connsiteX18" fmla="*/ 14762 w 15019"/>
                <a:gd name="connsiteY18" fmla="*/ 173812 h 181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019" h="181206">
                  <a:moveTo>
                    <a:pt x="-196" y="7870"/>
                  </a:moveTo>
                  <a:cubicBezTo>
                    <a:pt x="-453" y="5595"/>
                    <a:pt x="362" y="3327"/>
                    <a:pt x="2011" y="1740"/>
                  </a:cubicBezTo>
                  <a:cubicBezTo>
                    <a:pt x="3409" y="483"/>
                    <a:pt x="5217" y="-216"/>
                    <a:pt x="7099" y="-222"/>
                  </a:cubicBezTo>
                  <a:cubicBezTo>
                    <a:pt x="8994" y="-209"/>
                    <a:pt x="10827" y="483"/>
                    <a:pt x="12249" y="1740"/>
                  </a:cubicBezTo>
                  <a:cubicBezTo>
                    <a:pt x="13898" y="3327"/>
                    <a:pt x="14713" y="5595"/>
                    <a:pt x="14455" y="7870"/>
                  </a:cubicBezTo>
                  <a:lnTo>
                    <a:pt x="14455" y="146778"/>
                  </a:lnTo>
                  <a:cubicBezTo>
                    <a:pt x="14535" y="148685"/>
                    <a:pt x="13720" y="150524"/>
                    <a:pt x="12249" y="151744"/>
                  </a:cubicBezTo>
                  <a:cubicBezTo>
                    <a:pt x="10753" y="152835"/>
                    <a:pt x="8951" y="153417"/>
                    <a:pt x="7099" y="153399"/>
                  </a:cubicBezTo>
                  <a:cubicBezTo>
                    <a:pt x="5267" y="153417"/>
                    <a:pt x="3483" y="152835"/>
                    <a:pt x="2011" y="151744"/>
                  </a:cubicBezTo>
                  <a:cubicBezTo>
                    <a:pt x="540" y="150524"/>
                    <a:pt x="-275" y="148685"/>
                    <a:pt x="-196" y="146778"/>
                  </a:cubicBezTo>
                  <a:close/>
                  <a:moveTo>
                    <a:pt x="14762" y="173812"/>
                  </a:moveTo>
                  <a:cubicBezTo>
                    <a:pt x="14903" y="175854"/>
                    <a:pt x="14088" y="177846"/>
                    <a:pt x="12555" y="179207"/>
                  </a:cubicBezTo>
                  <a:cubicBezTo>
                    <a:pt x="11158" y="180365"/>
                    <a:pt x="9404" y="180991"/>
                    <a:pt x="7590" y="180985"/>
                  </a:cubicBezTo>
                  <a:cubicBezTo>
                    <a:pt x="5824" y="180997"/>
                    <a:pt x="4096" y="180488"/>
                    <a:pt x="2624" y="179513"/>
                  </a:cubicBezTo>
                  <a:cubicBezTo>
                    <a:pt x="1073" y="178434"/>
                    <a:pt x="215" y="176614"/>
                    <a:pt x="356" y="174732"/>
                  </a:cubicBezTo>
                  <a:cubicBezTo>
                    <a:pt x="123" y="172206"/>
                    <a:pt x="945" y="169705"/>
                    <a:pt x="2624" y="167805"/>
                  </a:cubicBezTo>
                  <a:cubicBezTo>
                    <a:pt x="3924" y="166493"/>
                    <a:pt x="5751" y="165843"/>
                    <a:pt x="7590" y="166027"/>
                  </a:cubicBezTo>
                  <a:cubicBezTo>
                    <a:pt x="9466" y="166254"/>
                    <a:pt x="11207" y="167094"/>
                    <a:pt x="12555" y="168418"/>
                  </a:cubicBezTo>
                  <a:cubicBezTo>
                    <a:pt x="14026" y="169815"/>
                    <a:pt x="14830" y="171783"/>
                    <a:pt x="14762" y="173812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24" name="Ballon_girl_mid">
            <a:extLst>
              <a:ext uri="{FF2B5EF4-FFF2-40B4-BE49-F238E27FC236}">
                <a16:creationId xmlns:a16="http://schemas.microsoft.com/office/drawing/2014/main" id="{2E305306-6C8A-421E-8C52-55B5ACE6C65E}"/>
              </a:ext>
            </a:extLst>
          </p:cNvPr>
          <p:cNvGrpSpPr/>
          <p:nvPr/>
        </p:nvGrpSpPr>
        <p:grpSpPr>
          <a:xfrm>
            <a:off x="6769668" y="3263937"/>
            <a:ext cx="1549662" cy="1184373"/>
            <a:chOff x="6769668" y="3263937"/>
            <a:chExt cx="1549662" cy="1184373"/>
          </a:xfrm>
        </p:grpSpPr>
        <p:sp>
          <p:nvSpPr>
            <p:cNvPr id="251" name="Forme libre : forme 250">
              <a:extLst>
                <a:ext uri="{FF2B5EF4-FFF2-40B4-BE49-F238E27FC236}">
                  <a16:creationId xmlns:a16="http://schemas.microsoft.com/office/drawing/2014/main" id="{CB8B49E6-2BBA-49CD-8B1C-92AEEE058A6B}"/>
                </a:ext>
              </a:extLst>
            </p:cNvPr>
            <p:cNvSpPr/>
            <p:nvPr/>
          </p:nvSpPr>
          <p:spPr>
            <a:xfrm>
              <a:off x="6769668" y="3263937"/>
              <a:ext cx="1549662" cy="1184373"/>
            </a:xfrm>
            <a:custGeom>
              <a:avLst/>
              <a:gdLst>
                <a:gd name="connsiteX0" fmla="*/ 1543231 w 1549662"/>
                <a:gd name="connsiteY0" fmla="*/ 670754 h 1184373"/>
                <a:gd name="connsiteX1" fmla="*/ 1545744 w 1549662"/>
                <a:gd name="connsiteY1" fmla="*/ 573530 h 1184373"/>
                <a:gd name="connsiteX2" fmla="*/ 1531461 w 1549662"/>
                <a:gd name="connsiteY2" fmla="*/ 519095 h 1184373"/>
                <a:gd name="connsiteX3" fmla="*/ 1509270 w 1549662"/>
                <a:gd name="connsiteY3" fmla="*/ 468644 h 1184373"/>
                <a:gd name="connsiteX4" fmla="*/ 1482298 w 1549662"/>
                <a:gd name="connsiteY4" fmla="*/ 419603 h 1184373"/>
                <a:gd name="connsiteX5" fmla="*/ 1466544 w 1549662"/>
                <a:gd name="connsiteY5" fmla="*/ 395818 h 1184373"/>
                <a:gd name="connsiteX6" fmla="*/ 1449686 w 1549662"/>
                <a:gd name="connsiteY6" fmla="*/ 372156 h 1184373"/>
                <a:gd name="connsiteX7" fmla="*/ 1430682 w 1549662"/>
                <a:gd name="connsiteY7" fmla="*/ 349229 h 1184373"/>
                <a:gd name="connsiteX8" fmla="*/ 1410759 w 1549662"/>
                <a:gd name="connsiteY8" fmla="*/ 326547 h 1184373"/>
                <a:gd name="connsiteX9" fmla="*/ 1363496 w 1549662"/>
                <a:gd name="connsiteY9" fmla="*/ 282595 h 1184373"/>
                <a:gd name="connsiteX10" fmla="*/ 1264617 w 1549662"/>
                <a:gd name="connsiteY10" fmla="*/ 211914 h 1184373"/>
                <a:gd name="connsiteX11" fmla="*/ 1032347 w 1549662"/>
                <a:gd name="connsiteY11" fmla="*/ 96300 h 1184373"/>
                <a:gd name="connsiteX12" fmla="*/ 902511 w 1549662"/>
                <a:gd name="connsiteY12" fmla="*/ 53389 h 1184373"/>
                <a:gd name="connsiteX13" fmla="*/ 767035 w 1549662"/>
                <a:gd name="connsiteY13" fmla="*/ 21206 h 1184373"/>
                <a:gd name="connsiteX14" fmla="*/ 484192 w 1549662"/>
                <a:gd name="connsiteY14" fmla="*/ 3245 h 1184373"/>
                <a:gd name="connsiteX15" fmla="*/ 464391 w 1549662"/>
                <a:gd name="connsiteY15" fmla="*/ 5207 h 1184373"/>
                <a:gd name="connsiteX16" fmla="*/ 444652 w 1549662"/>
                <a:gd name="connsiteY16" fmla="*/ 7965 h 1184373"/>
                <a:gd name="connsiteX17" fmla="*/ 405419 w 1549662"/>
                <a:gd name="connsiteY17" fmla="*/ 14831 h 1184373"/>
                <a:gd name="connsiteX18" fmla="*/ 366677 w 1549662"/>
                <a:gd name="connsiteY18" fmla="*/ 23965 h 1184373"/>
                <a:gd name="connsiteX19" fmla="*/ 328486 w 1549662"/>
                <a:gd name="connsiteY19" fmla="*/ 36225 h 1184373"/>
                <a:gd name="connsiteX20" fmla="*/ 291276 w 1549662"/>
                <a:gd name="connsiteY20" fmla="*/ 50753 h 1184373"/>
                <a:gd name="connsiteX21" fmla="*/ 272886 w 1549662"/>
                <a:gd name="connsiteY21" fmla="*/ 59090 h 1184373"/>
                <a:gd name="connsiteX22" fmla="*/ 254495 w 1549662"/>
                <a:gd name="connsiteY22" fmla="*/ 68837 h 1184373"/>
                <a:gd name="connsiteX23" fmla="*/ 187616 w 1549662"/>
                <a:gd name="connsiteY23" fmla="*/ 113281 h 1184373"/>
                <a:gd name="connsiteX24" fmla="*/ 158253 w 1549662"/>
                <a:gd name="connsiteY24" fmla="*/ 137801 h 1184373"/>
                <a:gd name="connsiteX25" fmla="*/ 131403 w 1549662"/>
                <a:gd name="connsiteY25" fmla="*/ 163425 h 1184373"/>
                <a:gd name="connsiteX26" fmla="*/ 106270 w 1549662"/>
                <a:gd name="connsiteY26" fmla="*/ 190030 h 1184373"/>
                <a:gd name="connsiteX27" fmla="*/ 94009 w 1549662"/>
                <a:gd name="connsiteY27" fmla="*/ 204252 h 1184373"/>
                <a:gd name="connsiteX28" fmla="*/ 82178 w 1549662"/>
                <a:gd name="connsiteY28" fmla="*/ 218841 h 1184373"/>
                <a:gd name="connsiteX29" fmla="*/ 11866 w 1549662"/>
                <a:gd name="connsiteY29" fmla="*/ 354930 h 1184373"/>
                <a:gd name="connsiteX30" fmla="*/ 7329 w 1549662"/>
                <a:gd name="connsiteY30" fmla="*/ 373933 h 1184373"/>
                <a:gd name="connsiteX31" fmla="*/ 3713 w 1549662"/>
                <a:gd name="connsiteY31" fmla="*/ 392998 h 1184373"/>
                <a:gd name="connsiteX32" fmla="*/ -27 w 1549662"/>
                <a:gd name="connsiteY32" fmla="*/ 430944 h 1184373"/>
                <a:gd name="connsiteX33" fmla="*/ 4326 w 1549662"/>
                <a:gd name="connsiteY33" fmla="*/ 504505 h 1184373"/>
                <a:gd name="connsiteX34" fmla="*/ 7084 w 1549662"/>
                <a:gd name="connsiteY34" fmla="*/ 522098 h 1184373"/>
                <a:gd name="connsiteX35" fmla="*/ 10884 w 1549662"/>
                <a:gd name="connsiteY35" fmla="*/ 539140 h 1184373"/>
                <a:gd name="connsiteX36" fmla="*/ 14869 w 1549662"/>
                <a:gd name="connsiteY36" fmla="*/ 555937 h 1184373"/>
                <a:gd name="connsiteX37" fmla="*/ 19835 w 1549662"/>
                <a:gd name="connsiteY37" fmla="*/ 572243 h 1184373"/>
                <a:gd name="connsiteX38" fmla="*/ 31237 w 1549662"/>
                <a:gd name="connsiteY38" fmla="*/ 605039 h 1184373"/>
                <a:gd name="connsiteX39" fmla="*/ 44723 w 1549662"/>
                <a:gd name="connsiteY39" fmla="*/ 636425 h 1184373"/>
                <a:gd name="connsiteX40" fmla="*/ 115158 w 1549662"/>
                <a:gd name="connsiteY40" fmla="*/ 746768 h 1184373"/>
                <a:gd name="connsiteX41" fmla="*/ 198221 w 1549662"/>
                <a:gd name="connsiteY41" fmla="*/ 830137 h 1184373"/>
                <a:gd name="connsiteX42" fmla="*/ 292809 w 1549662"/>
                <a:gd name="connsiteY42" fmla="*/ 894565 h 1184373"/>
                <a:gd name="connsiteX43" fmla="*/ 385251 w 1549662"/>
                <a:gd name="connsiteY43" fmla="*/ 935637 h 1184373"/>
                <a:gd name="connsiteX44" fmla="*/ 464943 w 1549662"/>
                <a:gd name="connsiteY44" fmla="*/ 961690 h 1184373"/>
                <a:gd name="connsiteX45" fmla="*/ 534704 w 1549662"/>
                <a:gd name="connsiteY45" fmla="*/ 980080 h 1184373"/>
                <a:gd name="connsiteX46" fmla="*/ 671528 w 1549662"/>
                <a:gd name="connsiteY46" fmla="*/ 994363 h 1184373"/>
                <a:gd name="connsiteX47" fmla="*/ 542795 w 1549662"/>
                <a:gd name="connsiteY47" fmla="*/ 952494 h 1184373"/>
                <a:gd name="connsiteX48" fmla="*/ 515455 w 1549662"/>
                <a:gd name="connsiteY48" fmla="*/ 944709 h 1184373"/>
                <a:gd name="connsiteX49" fmla="*/ 674103 w 1549662"/>
                <a:gd name="connsiteY49" fmla="*/ 979651 h 1184373"/>
                <a:gd name="connsiteX50" fmla="*/ 710148 w 1549662"/>
                <a:gd name="connsiteY50" fmla="*/ 987436 h 1184373"/>
                <a:gd name="connsiteX51" fmla="*/ 836244 w 1549662"/>
                <a:gd name="connsiteY51" fmla="*/ 1184152 h 1184373"/>
                <a:gd name="connsiteX52" fmla="*/ 846972 w 1549662"/>
                <a:gd name="connsiteY52" fmla="*/ 1010853 h 1184373"/>
                <a:gd name="connsiteX53" fmla="*/ 1017083 w 1549662"/>
                <a:gd name="connsiteY53" fmla="*/ 991175 h 1184373"/>
                <a:gd name="connsiteX54" fmla="*/ 1139685 w 1549662"/>
                <a:gd name="connsiteY54" fmla="*/ 967881 h 1184373"/>
                <a:gd name="connsiteX55" fmla="*/ 1188726 w 1549662"/>
                <a:gd name="connsiteY55" fmla="*/ 954272 h 1184373"/>
                <a:gd name="connsiteX56" fmla="*/ 1213247 w 1549662"/>
                <a:gd name="connsiteY56" fmla="*/ 946364 h 1184373"/>
                <a:gd name="connsiteX57" fmla="*/ 1235928 w 1549662"/>
                <a:gd name="connsiteY57" fmla="*/ 938824 h 1184373"/>
                <a:gd name="connsiteX58" fmla="*/ 1341672 w 1549662"/>
                <a:gd name="connsiteY58" fmla="*/ 898856 h 1184373"/>
                <a:gd name="connsiteX59" fmla="*/ 1424246 w 1549662"/>
                <a:gd name="connsiteY59" fmla="*/ 848957 h 1184373"/>
                <a:gd name="connsiteX60" fmla="*/ 1473287 w 1549662"/>
                <a:gd name="connsiteY60" fmla="*/ 802674 h 1184373"/>
                <a:gd name="connsiteX61" fmla="*/ 1514971 w 1549662"/>
                <a:gd name="connsiteY61" fmla="*/ 743518 h 1184373"/>
                <a:gd name="connsiteX62" fmla="*/ 1543231 w 1549662"/>
                <a:gd name="connsiteY62" fmla="*/ 670754 h 1184373"/>
                <a:gd name="connsiteX63" fmla="*/ 44294 w 1549662"/>
                <a:gd name="connsiteY63" fmla="*/ 557899 h 1184373"/>
                <a:gd name="connsiteX64" fmla="*/ 29091 w 1549662"/>
                <a:gd name="connsiteY64" fmla="*/ 490896 h 1184373"/>
                <a:gd name="connsiteX65" fmla="*/ 37796 w 1549662"/>
                <a:gd name="connsiteY65" fmla="*/ 355114 h 1184373"/>
                <a:gd name="connsiteX66" fmla="*/ 104185 w 1549662"/>
                <a:gd name="connsiteY66" fmla="*/ 228956 h 1184373"/>
                <a:gd name="connsiteX67" fmla="*/ 128705 w 1549662"/>
                <a:gd name="connsiteY67" fmla="*/ 200022 h 1184373"/>
                <a:gd name="connsiteX68" fmla="*/ 142192 w 1549662"/>
                <a:gd name="connsiteY68" fmla="*/ 185922 h 1184373"/>
                <a:gd name="connsiteX69" fmla="*/ 148935 w 1549662"/>
                <a:gd name="connsiteY69" fmla="*/ 178750 h 1184373"/>
                <a:gd name="connsiteX70" fmla="*/ 156107 w 1549662"/>
                <a:gd name="connsiteY70" fmla="*/ 171946 h 1184373"/>
                <a:gd name="connsiteX71" fmla="*/ 170145 w 1549662"/>
                <a:gd name="connsiteY71" fmla="*/ 158521 h 1184373"/>
                <a:gd name="connsiteX72" fmla="*/ 184551 w 1549662"/>
                <a:gd name="connsiteY72" fmla="*/ 146261 h 1184373"/>
                <a:gd name="connsiteX73" fmla="*/ 199018 w 1549662"/>
                <a:gd name="connsiteY73" fmla="*/ 134000 h 1184373"/>
                <a:gd name="connsiteX74" fmla="*/ 213914 w 1549662"/>
                <a:gd name="connsiteY74" fmla="*/ 122721 h 1184373"/>
                <a:gd name="connsiteX75" fmla="*/ 275215 w 1549662"/>
                <a:gd name="connsiteY75" fmla="*/ 84163 h 1184373"/>
                <a:gd name="connsiteX76" fmla="*/ 291215 w 1549662"/>
                <a:gd name="connsiteY76" fmla="*/ 76561 h 1184373"/>
                <a:gd name="connsiteX77" fmla="*/ 308686 w 1549662"/>
                <a:gd name="connsiteY77" fmla="*/ 68960 h 1184373"/>
                <a:gd name="connsiteX78" fmla="*/ 344609 w 1549662"/>
                <a:gd name="connsiteY78" fmla="*/ 55841 h 1184373"/>
                <a:gd name="connsiteX79" fmla="*/ 495164 w 1549662"/>
                <a:gd name="connsiteY79" fmla="*/ 27091 h 1184373"/>
                <a:gd name="connsiteX80" fmla="*/ 754775 w 1549662"/>
                <a:gd name="connsiteY80" fmla="*/ 47872 h 1184373"/>
                <a:gd name="connsiteX81" fmla="*/ 374707 w 1549662"/>
                <a:gd name="connsiteY81" fmla="*/ 51857 h 1184373"/>
                <a:gd name="connsiteX82" fmla="*/ 31420 w 1549662"/>
                <a:gd name="connsiteY82" fmla="*/ 400109 h 1184373"/>
                <a:gd name="connsiteX83" fmla="*/ 44907 w 1549662"/>
                <a:gd name="connsiteY83" fmla="*/ 559124 h 1184373"/>
                <a:gd name="connsiteX84" fmla="*/ 46501 w 1549662"/>
                <a:gd name="connsiteY84" fmla="*/ 564948 h 1184373"/>
                <a:gd name="connsiteX85" fmla="*/ 52201 w 1549662"/>
                <a:gd name="connsiteY85" fmla="*/ 581438 h 1184373"/>
                <a:gd name="connsiteX86" fmla="*/ 49259 w 1549662"/>
                <a:gd name="connsiteY86" fmla="*/ 573653 h 1184373"/>
                <a:gd name="connsiteX87" fmla="*/ 391197 w 1549662"/>
                <a:gd name="connsiteY87" fmla="*/ 903331 h 1184373"/>
                <a:gd name="connsiteX88" fmla="*/ 305989 w 1549662"/>
                <a:gd name="connsiteY88" fmla="*/ 864895 h 1184373"/>
                <a:gd name="connsiteX89" fmla="*/ 220535 w 1549662"/>
                <a:gd name="connsiteY89" fmla="*/ 807456 h 1184373"/>
                <a:gd name="connsiteX90" fmla="*/ 208275 w 1549662"/>
                <a:gd name="connsiteY90" fmla="*/ 797280 h 1184373"/>
                <a:gd name="connsiteX91" fmla="*/ 228442 w 1549662"/>
                <a:gd name="connsiteY91" fmla="*/ 813156 h 1184373"/>
                <a:gd name="connsiteX92" fmla="*/ 399534 w 1549662"/>
                <a:gd name="connsiteY92" fmla="*/ 906518 h 1184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1549662" h="1184373">
                  <a:moveTo>
                    <a:pt x="1543231" y="670754"/>
                  </a:moveTo>
                  <a:cubicBezTo>
                    <a:pt x="1550526" y="638835"/>
                    <a:pt x="1551384" y="605781"/>
                    <a:pt x="1545744" y="573530"/>
                  </a:cubicBezTo>
                  <a:cubicBezTo>
                    <a:pt x="1542618" y="554993"/>
                    <a:pt x="1537836" y="536780"/>
                    <a:pt x="1531461" y="519095"/>
                  </a:cubicBezTo>
                  <a:cubicBezTo>
                    <a:pt x="1524963" y="501893"/>
                    <a:pt x="1517546" y="485048"/>
                    <a:pt x="1509270" y="468644"/>
                  </a:cubicBezTo>
                  <a:cubicBezTo>
                    <a:pt x="1501240" y="451798"/>
                    <a:pt x="1492228" y="435425"/>
                    <a:pt x="1482298" y="419603"/>
                  </a:cubicBezTo>
                  <a:cubicBezTo>
                    <a:pt x="1477516" y="411376"/>
                    <a:pt x="1472244" y="403432"/>
                    <a:pt x="1466544" y="395818"/>
                  </a:cubicBezTo>
                  <a:lnTo>
                    <a:pt x="1449686" y="372156"/>
                  </a:lnTo>
                  <a:cubicBezTo>
                    <a:pt x="1443556" y="364371"/>
                    <a:pt x="1437057" y="356953"/>
                    <a:pt x="1430682" y="349229"/>
                  </a:cubicBezTo>
                  <a:cubicBezTo>
                    <a:pt x="1424307" y="341505"/>
                    <a:pt x="1418422" y="333536"/>
                    <a:pt x="1410759" y="326547"/>
                  </a:cubicBezTo>
                  <a:cubicBezTo>
                    <a:pt x="1395925" y="310916"/>
                    <a:pt x="1380170" y="296234"/>
                    <a:pt x="1363496" y="282595"/>
                  </a:cubicBezTo>
                  <a:cubicBezTo>
                    <a:pt x="1332048" y="256977"/>
                    <a:pt x="1299007" y="233370"/>
                    <a:pt x="1264617" y="211914"/>
                  </a:cubicBezTo>
                  <a:cubicBezTo>
                    <a:pt x="1191607" y="165111"/>
                    <a:pt x="1113693" y="126344"/>
                    <a:pt x="1032347" y="96300"/>
                  </a:cubicBezTo>
                  <a:cubicBezTo>
                    <a:pt x="991152" y="80975"/>
                    <a:pt x="948057" y="65650"/>
                    <a:pt x="902511" y="53389"/>
                  </a:cubicBezTo>
                  <a:cubicBezTo>
                    <a:pt x="858190" y="41129"/>
                    <a:pt x="813072" y="30218"/>
                    <a:pt x="767035" y="21206"/>
                  </a:cubicBezTo>
                  <a:cubicBezTo>
                    <a:pt x="675513" y="3184"/>
                    <a:pt x="579821" y="-5582"/>
                    <a:pt x="484192" y="3245"/>
                  </a:cubicBezTo>
                  <a:cubicBezTo>
                    <a:pt x="477571" y="3919"/>
                    <a:pt x="470950" y="4410"/>
                    <a:pt x="464391" y="5207"/>
                  </a:cubicBezTo>
                  <a:lnTo>
                    <a:pt x="444652" y="7965"/>
                  </a:lnTo>
                  <a:cubicBezTo>
                    <a:pt x="431472" y="9498"/>
                    <a:pt x="418476" y="12501"/>
                    <a:pt x="405419" y="14831"/>
                  </a:cubicBezTo>
                  <a:cubicBezTo>
                    <a:pt x="392362" y="17160"/>
                    <a:pt x="379611" y="20961"/>
                    <a:pt x="366677" y="23965"/>
                  </a:cubicBezTo>
                  <a:cubicBezTo>
                    <a:pt x="353743" y="26969"/>
                    <a:pt x="340991" y="31382"/>
                    <a:pt x="328486" y="36225"/>
                  </a:cubicBezTo>
                  <a:cubicBezTo>
                    <a:pt x="315981" y="41068"/>
                    <a:pt x="303414" y="44991"/>
                    <a:pt x="291276" y="50753"/>
                  </a:cubicBezTo>
                  <a:lnTo>
                    <a:pt x="272886" y="59090"/>
                  </a:lnTo>
                  <a:cubicBezTo>
                    <a:pt x="266756" y="62033"/>
                    <a:pt x="260626" y="65527"/>
                    <a:pt x="254495" y="68837"/>
                  </a:cubicBezTo>
                  <a:cubicBezTo>
                    <a:pt x="231017" y="81760"/>
                    <a:pt x="208642" y="96625"/>
                    <a:pt x="187616" y="113281"/>
                  </a:cubicBezTo>
                  <a:cubicBezTo>
                    <a:pt x="177379" y="121250"/>
                    <a:pt x="167938" y="129893"/>
                    <a:pt x="158253" y="137801"/>
                  </a:cubicBezTo>
                  <a:lnTo>
                    <a:pt x="131403" y="163425"/>
                  </a:lnTo>
                  <a:cubicBezTo>
                    <a:pt x="123311" y="172252"/>
                    <a:pt x="114484" y="180712"/>
                    <a:pt x="106270" y="190030"/>
                  </a:cubicBezTo>
                  <a:cubicBezTo>
                    <a:pt x="102223" y="194750"/>
                    <a:pt x="98116" y="199470"/>
                    <a:pt x="94009" y="204252"/>
                  </a:cubicBezTo>
                  <a:cubicBezTo>
                    <a:pt x="89779" y="208880"/>
                    <a:pt x="85856" y="213747"/>
                    <a:pt x="82178" y="218841"/>
                  </a:cubicBezTo>
                  <a:cubicBezTo>
                    <a:pt x="50056" y="259165"/>
                    <a:pt x="26148" y="305405"/>
                    <a:pt x="11866" y="354930"/>
                  </a:cubicBezTo>
                  <a:cubicBezTo>
                    <a:pt x="9903" y="361158"/>
                    <a:pt x="8432" y="367503"/>
                    <a:pt x="7329" y="373933"/>
                  </a:cubicBezTo>
                  <a:cubicBezTo>
                    <a:pt x="6103" y="380064"/>
                    <a:pt x="4938" y="386684"/>
                    <a:pt x="3713" y="392998"/>
                  </a:cubicBezTo>
                  <a:cubicBezTo>
                    <a:pt x="1873" y="405749"/>
                    <a:pt x="892" y="418438"/>
                    <a:pt x="-27" y="430944"/>
                  </a:cubicBezTo>
                  <a:cubicBezTo>
                    <a:pt x="-824" y="455544"/>
                    <a:pt x="586" y="480168"/>
                    <a:pt x="4326" y="504505"/>
                  </a:cubicBezTo>
                  <a:lnTo>
                    <a:pt x="7084" y="522098"/>
                  </a:lnTo>
                  <a:cubicBezTo>
                    <a:pt x="8126" y="527861"/>
                    <a:pt x="9659" y="533500"/>
                    <a:pt x="10884" y="539140"/>
                  </a:cubicBezTo>
                  <a:cubicBezTo>
                    <a:pt x="12111" y="544780"/>
                    <a:pt x="13582" y="550420"/>
                    <a:pt x="14869" y="555937"/>
                  </a:cubicBezTo>
                  <a:cubicBezTo>
                    <a:pt x="16156" y="561454"/>
                    <a:pt x="18180" y="566848"/>
                    <a:pt x="19835" y="572243"/>
                  </a:cubicBezTo>
                  <a:cubicBezTo>
                    <a:pt x="23083" y="583357"/>
                    <a:pt x="26884" y="594305"/>
                    <a:pt x="31237" y="605039"/>
                  </a:cubicBezTo>
                  <a:cubicBezTo>
                    <a:pt x="34976" y="615951"/>
                    <a:pt x="40187" y="626065"/>
                    <a:pt x="44723" y="636425"/>
                  </a:cubicBezTo>
                  <a:cubicBezTo>
                    <a:pt x="63603" y="675958"/>
                    <a:pt x="87266" y="713015"/>
                    <a:pt x="115158" y="746768"/>
                  </a:cubicBezTo>
                  <a:cubicBezTo>
                    <a:pt x="140291" y="776964"/>
                    <a:pt x="168122" y="804863"/>
                    <a:pt x="198221" y="830137"/>
                  </a:cubicBezTo>
                  <a:cubicBezTo>
                    <a:pt x="227523" y="854688"/>
                    <a:pt x="259216" y="876266"/>
                    <a:pt x="292809" y="894565"/>
                  </a:cubicBezTo>
                  <a:cubicBezTo>
                    <a:pt x="322540" y="910515"/>
                    <a:pt x="353436" y="924247"/>
                    <a:pt x="385251" y="935637"/>
                  </a:cubicBezTo>
                  <a:cubicBezTo>
                    <a:pt x="414063" y="946425"/>
                    <a:pt x="440423" y="954395"/>
                    <a:pt x="464943" y="961690"/>
                  </a:cubicBezTo>
                  <a:cubicBezTo>
                    <a:pt x="489463" y="968984"/>
                    <a:pt x="513554" y="975237"/>
                    <a:pt x="534704" y="980080"/>
                  </a:cubicBezTo>
                  <a:cubicBezTo>
                    <a:pt x="619973" y="998838"/>
                    <a:pt x="669566" y="1001474"/>
                    <a:pt x="671528" y="994363"/>
                  </a:cubicBezTo>
                  <a:cubicBezTo>
                    <a:pt x="673489" y="987252"/>
                    <a:pt x="626042" y="975176"/>
                    <a:pt x="542795" y="952494"/>
                  </a:cubicBezTo>
                  <a:cubicBezTo>
                    <a:pt x="533968" y="950104"/>
                    <a:pt x="524834" y="947468"/>
                    <a:pt x="515455" y="944709"/>
                  </a:cubicBezTo>
                  <a:cubicBezTo>
                    <a:pt x="567745" y="958931"/>
                    <a:pt x="621016" y="970149"/>
                    <a:pt x="674103" y="979651"/>
                  </a:cubicBezTo>
                  <a:lnTo>
                    <a:pt x="710148" y="987436"/>
                  </a:lnTo>
                  <a:cubicBezTo>
                    <a:pt x="749135" y="1054867"/>
                    <a:pt x="791188" y="1120441"/>
                    <a:pt x="836244" y="1184152"/>
                  </a:cubicBezTo>
                  <a:cubicBezTo>
                    <a:pt x="844152" y="1126731"/>
                    <a:pt x="847707" y="1068807"/>
                    <a:pt x="846972" y="1010853"/>
                  </a:cubicBezTo>
                  <a:cubicBezTo>
                    <a:pt x="904044" y="1008376"/>
                    <a:pt x="960931" y="1001799"/>
                    <a:pt x="1017083" y="991175"/>
                  </a:cubicBezTo>
                  <a:cubicBezTo>
                    <a:pt x="1058400" y="985854"/>
                    <a:pt x="1099288" y="978075"/>
                    <a:pt x="1139685" y="967881"/>
                  </a:cubicBezTo>
                  <a:cubicBezTo>
                    <a:pt x="1155685" y="963896"/>
                    <a:pt x="1171991" y="959176"/>
                    <a:pt x="1188726" y="954272"/>
                  </a:cubicBezTo>
                  <a:lnTo>
                    <a:pt x="1213247" y="946364"/>
                  </a:lnTo>
                  <a:cubicBezTo>
                    <a:pt x="1220664" y="944096"/>
                    <a:pt x="1228082" y="941338"/>
                    <a:pt x="1235928" y="938824"/>
                  </a:cubicBezTo>
                  <a:cubicBezTo>
                    <a:pt x="1271851" y="927404"/>
                    <a:pt x="1307160" y="914064"/>
                    <a:pt x="1341672" y="898856"/>
                  </a:cubicBezTo>
                  <a:cubicBezTo>
                    <a:pt x="1371036" y="885455"/>
                    <a:pt x="1398744" y="868714"/>
                    <a:pt x="1424246" y="848957"/>
                  </a:cubicBezTo>
                  <a:cubicBezTo>
                    <a:pt x="1442084" y="835157"/>
                    <a:pt x="1458451" y="819654"/>
                    <a:pt x="1473287" y="802674"/>
                  </a:cubicBezTo>
                  <a:cubicBezTo>
                    <a:pt x="1489409" y="784627"/>
                    <a:pt x="1503385" y="764778"/>
                    <a:pt x="1514971" y="743518"/>
                  </a:cubicBezTo>
                  <a:cubicBezTo>
                    <a:pt x="1527477" y="720579"/>
                    <a:pt x="1536979" y="696120"/>
                    <a:pt x="1543231" y="670754"/>
                  </a:cubicBezTo>
                  <a:close/>
                  <a:moveTo>
                    <a:pt x="44294" y="557899"/>
                  </a:moveTo>
                  <a:cubicBezTo>
                    <a:pt x="37489" y="535996"/>
                    <a:pt x="32401" y="513590"/>
                    <a:pt x="29091" y="490896"/>
                  </a:cubicBezTo>
                  <a:cubicBezTo>
                    <a:pt x="22532" y="445521"/>
                    <a:pt x="25474" y="399275"/>
                    <a:pt x="37796" y="355114"/>
                  </a:cubicBezTo>
                  <a:cubicBezTo>
                    <a:pt x="51650" y="309199"/>
                    <a:pt x="74209" y="266368"/>
                    <a:pt x="104185" y="228956"/>
                  </a:cubicBezTo>
                  <a:cubicBezTo>
                    <a:pt x="111909" y="219393"/>
                    <a:pt x="120185" y="209707"/>
                    <a:pt x="128705" y="200022"/>
                  </a:cubicBezTo>
                  <a:lnTo>
                    <a:pt x="142192" y="185922"/>
                  </a:lnTo>
                  <a:lnTo>
                    <a:pt x="148935" y="178750"/>
                  </a:lnTo>
                  <a:lnTo>
                    <a:pt x="156107" y="171946"/>
                  </a:lnTo>
                  <a:lnTo>
                    <a:pt x="170145" y="158521"/>
                  </a:lnTo>
                  <a:cubicBezTo>
                    <a:pt x="174743" y="154046"/>
                    <a:pt x="179831" y="150184"/>
                    <a:pt x="184551" y="146261"/>
                  </a:cubicBezTo>
                  <a:cubicBezTo>
                    <a:pt x="189271" y="142337"/>
                    <a:pt x="194114" y="137924"/>
                    <a:pt x="199018" y="134000"/>
                  </a:cubicBezTo>
                  <a:lnTo>
                    <a:pt x="213914" y="122721"/>
                  </a:lnTo>
                  <a:cubicBezTo>
                    <a:pt x="233224" y="108150"/>
                    <a:pt x="253699" y="95246"/>
                    <a:pt x="275215" y="84163"/>
                  </a:cubicBezTo>
                  <a:cubicBezTo>
                    <a:pt x="280426" y="81159"/>
                    <a:pt x="285759" y="79075"/>
                    <a:pt x="291215" y="76561"/>
                  </a:cubicBezTo>
                  <a:lnTo>
                    <a:pt x="308686" y="68960"/>
                  </a:lnTo>
                  <a:cubicBezTo>
                    <a:pt x="320578" y="64362"/>
                    <a:pt x="332532" y="59948"/>
                    <a:pt x="344609" y="55841"/>
                  </a:cubicBezTo>
                  <a:cubicBezTo>
                    <a:pt x="393527" y="40473"/>
                    <a:pt x="444039" y="30824"/>
                    <a:pt x="495164" y="27091"/>
                  </a:cubicBezTo>
                  <a:cubicBezTo>
                    <a:pt x="582702" y="20961"/>
                    <a:pt x="670424" y="30708"/>
                    <a:pt x="754775" y="47872"/>
                  </a:cubicBezTo>
                  <a:cubicBezTo>
                    <a:pt x="628004" y="24516"/>
                    <a:pt x="498352" y="18325"/>
                    <a:pt x="374707" y="51857"/>
                  </a:cubicBezTo>
                  <a:cubicBezTo>
                    <a:pt x="208029" y="97036"/>
                    <a:pt x="55941" y="229140"/>
                    <a:pt x="31420" y="400109"/>
                  </a:cubicBezTo>
                  <a:cubicBezTo>
                    <a:pt x="24187" y="453459"/>
                    <a:pt x="28785" y="507748"/>
                    <a:pt x="44907" y="559124"/>
                  </a:cubicBezTo>
                  <a:close/>
                  <a:moveTo>
                    <a:pt x="46501" y="564948"/>
                  </a:moveTo>
                  <a:cubicBezTo>
                    <a:pt x="48278" y="570465"/>
                    <a:pt x="50179" y="575982"/>
                    <a:pt x="52201" y="581438"/>
                  </a:cubicBezTo>
                  <a:cubicBezTo>
                    <a:pt x="51160" y="578925"/>
                    <a:pt x="50179" y="576289"/>
                    <a:pt x="49259" y="573653"/>
                  </a:cubicBezTo>
                  <a:close/>
                  <a:moveTo>
                    <a:pt x="391197" y="903331"/>
                  </a:moveTo>
                  <a:cubicBezTo>
                    <a:pt x="362018" y="892389"/>
                    <a:pt x="333513" y="879546"/>
                    <a:pt x="305989" y="864895"/>
                  </a:cubicBezTo>
                  <a:cubicBezTo>
                    <a:pt x="275828" y="848337"/>
                    <a:pt x="247262" y="829113"/>
                    <a:pt x="220535" y="807456"/>
                  </a:cubicBezTo>
                  <a:cubicBezTo>
                    <a:pt x="216489" y="804207"/>
                    <a:pt x="212443" y="800774"/>
                    <a:pt x="208275" y="797280"/>
                  </a:cubicBezTo>
                  <a:cubicBezTo>
                    <a:pt x="214895" y="802736"/>
                    <a:pt x="221577" y="808007"/>
                    <a:pt x="228442" y="813156"/>
                  </a:cubicBezTo>
                  <a:cubicBezTo>
                    <a:pt x="281101" y="851678"/>
                    <a:pt x="338662" y="883071"/>
                    <a:pt x="399534" y="906518"/>
                  </a:cubicBezTo>
                  <a:close/>
                </a:path>
              </a:pathLst>
            </a:custGeom>
            <a:solidFill>
              <a:srgbClr val="F2B60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2" name="Forme libre : forme 251">
              <a:extLst>
                <a:ext uri="{FF2B5EF4-FFF2-40B4-BE49-F238E27FC236}">
                  <a16:creationId xmlns:a16="http://schemas.microsoft.com/office/drawing/2014/main" id="{BCDD927D-A8DD-48F6-8525-73978D350A5A}"/>
                </a:ext>
              </a:extLst>
            </p:cNvPr>
            <p:cNvSpPr/>
            <p:nvPr/>
          </p:nvSpPr>
          <p:spPr>
            <a:xfrm>
              <a:off x="7057440" y="3692603"/>
              <a:ext cx="160976" cy="173552"/>
            </a:xfrm>
            <a:custGeom>
              <a:avLst/>
              <a:gdLst>
                <a:gd name="connsiteX0" fmla="*/ 133647 w 160976"/>
                <a:gd name="connsiteY0" fmla="*/ 32744 h 173552"/>
                <a:gd name="connsiteX1" fmla="*/ 86200 w 160976"/>
                <a:gd name="connsiteY1" fmla="*/ 166014 h 173552"/>
                <a:gd name="connsiteX2" fmla="*/ 83380 w 160976"/>
                <a:gd name="connsiteY2" fmla="*/ 169446 h 173552"/>
                <a:gd name="connsiteX3" fmla="*/ 73695 w 160976"/>
                <a:gd name="connsiteY3" fmla="*/ 169446 h 173552"/>
                <a:gd name="connsiteX4" fmla="*/ 70568 w 160976"/>
                <a:gd name="connsiteY4" fmla="*/ 166014 h 173552"/>
                <a:gd name="connsiteX5" fmla="*/ 21956 w 160976"/>
                <a:gd name="connsiteY5" fmla="*/ 30722 h 173552"/>
                <a:gd name="connsiteX6" fmla="*/ 13435 w 160976"/>
                <a:gd name="connsiteY6" fmla="*/ 167423 h 173552"/>
                <a:gd name="connsiteX7" fmla="*/ 11167 w 160976"/>
                <a:gd name="connsiteY7" fmla="*/ 172021 h 173552"/>
                <a:gd name="connsiteX8" fmla="*/ 6325 w 160976"/>
                <a:gd name="connsiteY8" fmla="*/ 173124 h 173552"/>
                <a:gd name="connsiteX9" fmla="*/ 1666 w 160976"/>
                <a:gd name="connsiteY9" fmla="*/ 171163 h 173552"/>
                <a:gd name="connsiteX10" fmla="*/ -173 w 160976"/>
                <a:gd name="connsiteY10" fmla="*/ 166320 h 173552"/>
                <a:gd name="connsiteX11" fmla="*/ 10064 w 160976"/>
                <a:gd name="connsiteY11" fmla="*/ 6937 h 173552"/>
                <a:gd name="connsiteX12" fmla="*/ 12455 w 160976"/>
                <a:gd name="connsiteY12" fmla="*/ 1849 h 173552"/>
                <a:gd name="connsiteX13" fmla="*/ 17420 w 160976"/>
                <a:gd name="connsiteY13" fmla="*/ -174 h 173552"/>
                <a:gd name="connsiteX14" fmla="*/ 23121 w 160976"/>
                <a:gd name="connsiteY14" fmla="*/ 684 h 173552"/>
                <a:gd name="connsiteX15" fmla="*/ 27658 w 160976"/>
                <a:gd name="connsiteY15" fmla="*/ 4362 h 173552"/>
                <a:gd name="connsiteX16" fmla="*/ 78231 w 160976"/>
                <a:gd name="connsiteY16" fmla="*/ 146458 h 173552"/>
                <a:gd name="connsiteX17" fmla="*/ 127701 w 160976"/>
                <a:gd name="connsiteY17" fmla="*/ 8102 h 173552"/>
                <a:gd name="connsiteX18" fmla="*/ 130950 w 160976"/>
                <a:gd name="connsiteY18" fmla="*/ 3381 h 173552"/>
                <a:gd name="connsiteX19" fmla="*/ 136773 w 160976"/>
                <a:gd name="connsiteY19" fmla="*/ 1849 h 173552"/>
                <a:gd name="connsiteX20" fmla="*/ 142475 w 160976"/>
                <a:gd name="connsiteY20" fmla="*/ 3504 h 173552"/>
                <a:gd name="connsiteX21" fmla="*/ 145294 w 160976"/>
                <a:gd name="connsiteY21" fmla="*/ 8653 h 173552"/>
                <a:gd name="connsiteX22" fmla="*/ 160681 w 160976"/>
                <a:gd name="connsiteY22" fmla="*/ 166626 h 173552"/>
                <a:gd name="connsiteX23" fmla="*/ 158964 w 160976"/>
                <a:gd name="connsiteY23" fmla="*/ 171469 h 173552"/>
                <a:gd name="connsiteX24" fmla="*/ 154428 w 160976"/>
                <a:gd name="connsiteY24" fmla="*/ 173308 h 173552"/>
                <a:gd name="connsiteX25" fmla="*/ 149463 w 160976"/>
                <a:gd name="connsiteY25" fmla="*/ 172205 h 173552"/>
                <a:gd name="connsiteX26" fmla="*/ 146765 w 160976"/>
                <a:gd name="connsiteY26" fmla="*/ 167791 h 17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60976" h="173552">
                  <a:moveTo>
                    <a:pt x="133647" y="32744"/>
                  </a:moveTo>
                  <a:lnTo>
                    <a:pt x="86200" y="166014"/>
                  </a:lnTo>
                  <a:cubicBezTo>
                    <a:pt x="85832" y="167527"/>
                    <a:pt x="84790" y="168796"/>
                    <a:pt x="83380" y="169446"/>
                  </a:cubicBezTo>
                  <a:cubicBezTo>
                    <a:pt x="80315" y="170924"/>
                    <a:pt x="76760" y="170924"/>
                    <a:pt x="73695" y="169446"/>
                  </a:cubicBezTo>
                  <a:cubicBezTo>
                    <a:pt x="72224" y="168753"/>
                    <a:pt x="71120" y="167521"/>
                    <a:pt x="70568" y="166014"/>
                  </a:cubicBezTo>
                  <a:lnTo>
                    <a:pt x="21956" y="30722"/>
                  </a:lnTo>
                  <a:lnTo>
                    <a:pt x="13435" y="167423"/>
                  </a:lnTo>
                  <a:cubicBezTo>
                    <a:pt x="13558" y="169256"/>
                    <a:pt x="12700" y="171016"/>
                    <a:pt x="11167" y="172021"/>
                  </a:cubicBezTo>
                  <a:cubicBezTo>
                    <a:pt x="9696" y="172928"/>
                    <a:pt x="8041" y="173320"/>
                    <a:pt x="6325" y="173124"/>
                  </a:cubicBezTo>
                  <a:cubicBezTo>
                    <a:pt x="4608" y="172916"/>
                    <a:pt x="3014" y="172242"/>
                    <a:pt x="1666" y="171163"/>
                  </a:cubicBezTo>
                  <a:cubicBezTo>
                    <a:pt x="256" y="169980"/>
                    <a:pt x="-480" y="168147"/>
                    <a:pt x="-173" y="166320"/>
                  </a:cubicBezTo>
                  <a:lnTo>
                    <a:pt x="10064" y="6937"/>
                  </a:lnTo>
                  <a:cubicBezTo>
                    <a:pt x="10064" y="4975"/>
                    <a:pt x="10984" y="3124"/>
                    <a:pt x="12455" y="1849"/>
                  </a:cubicBezTo>
                  <a:cubicBezTo>
                    <a:pt x="13865" y="684"/>
                    <a:pt x="15581" y="-21"/>
                    <a:pt x="17420" y="-174"/>
                  </a:cubicBezTo>
                  <a:cubicBezTo>
                    <a:pt x="19382" y="-346"/>
                    <a:pt x="21343" y="-52"/>
                    <a:pt x="23121" y="684"/>
                  </a:cubicBezTo>
                  <a:cubicBezTo>
                    <a:pt x="24960" y="1407"/>
                    <a:pt x="26554" y="2695"/>
                    <a:pt x="27658" y="4362"/>
                  </a:cubicBezTo>
                  <a:lnTo>
                    <a:pt x="78231" y="146458"/>
                  </a:lnTo>
                  <a:lnTo>
                    <a:pt x="127701" y="8102"/>
                  </a:lnTo>
                  <a:cubicBezTo>
                    <a:pt x="128008" y="6115"/>
                    <a:pt x="129172" y="4374"/>
                    <a:pt x="130950" y="3381"/>
                  </a:cubicBezTo>
                  <a:cubicBezTo>
                    <a:pt x="132728" y="2364"/>
                    <a:pt x="134751" y="1836"/>
                    <a:pt x="136773" y="1849"/>
                  </a:cubicBezTo>
                  <a:cubicBezTo>
                    <a:pt x="138797" y="1830"/>
                    <a:pt x="140758" y="2407"/>
                    <a:pt x="142475" y="3504"/>
                  </a:cubicBezTo>
                  <a:cubicBezTo>
                    <a:pt x="144191" y="4675"/>
                    <a:pt x="145233" y="6587"/>
                    <a:pt x="145294" y="8653"/>
                  </a:cubicBezTo>
                  <a:lnTo>
                    <a:pt x="160681" y="166626"/>
                  </a:lnTo>
                  <a:cubicBezTo>
                    <a:pt x="160926" y="168429"/>
                    <a:pt x="160313" y="170243"/>
                    <a:pt x="158964" y="171469"/>
                  </a:cubicBezTo>
                  <a:cubicBezTo>
                    <a:pt x="157739" y="172597"/>
                    <a:pt x="156083" y="173253"/>
                    <a:pt x="154428" y="173308"/>
                  </a:cubicBezTo>
                  <a:cubicBezTo>
                    <a:pt x="152712" y="173431"/>
                    <a:pt x="150996" y="173045"/>
                    <a:pt x="149463" y="172205"/>
                  </a:cubicBezTo>
                  <a:cubicBezTo>
                    <a:pt x="147808" y="171347"/>
                    <a:pt x="146765" y="169648"/>
                    <a:pt x="146765" y="167791"/>
                  </a:cubicBezTo>
                  <a:close/>
                </a:path>
              </a:pathLst>
            </a:custGeom>
            <a:solidFill>
              <a:srgbClr val="091335"/>
            </a:solidFill>
            <a:ln w="612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3" name="Forme libre : forme 252">
              <a:extLst>
                <a:ext uri="{FF2B5EF4-FFF2-40B4-BE49-F238E27FC236}">
                  <a16:creationId xmlns:a16="http://schemas.microsoft.com/office/drawing/2014/main" id="{462341E2-91CB-40AB-90B5-AE012349D8E0}"/>
                </a:ext>
              </a:extLst>
            </p:cNvPr>
            <p:cNvSpPr/>
            <p:nvPr/>
          </p:nvSpPr>
          <p:spPr>
            <a:xfrm>
              <a:off x="7235957" y="3769694"/>
              <a:ext cx="86680" cy="89760"/>
            </a:xfrm>
            <a:custGeom>
              <a:avLst/>
              <a:gdLst>
                <a:gd name="connsiteX0" fmla="*/ 44262 w 86680"/>
                <a:gd name="connsiteY0" fmla="*/ 89474 h 89760"/>
                <a:gd name="connsiteX1" fmla="*/ 24401 w 86680"/>
                <a:gd name="connsiteY1" fmla="*/ 86103 h 89760"/>
                <a:gd name="connsiteX2" fmla="*/ 2333 w 86680"/>
                <a:gd name="connsiteY2" fmla="*/ 61582 h 89760"/>
                <a:gd name="connsiteX3" fmla="*/ -242 w 86680"/>
                <a:gd name="connsiteY3" fmla="*/ 44908 h 89760"/>
                <a:gd name="connsiteX4" fmla="*/ 2578 w 86680"/>
                <a:gd name="connsiteY4" fmla="*/ 28418 h 89760"/>
                <a:gd name="connsiteX5" fmla="*/ 24524 w 86680"/>
                <a:gd name="connsiteY5" fmla="*/ 3897 h 89760"/>
                <a:gd name="connsiteX6" fmla="*/ 43404 w 86680"/>
                <a:gd name="connsiteY6" fmla="*/ -210 h 89760"/>
                <a:gd name="connsiteX7" fmla="*/ 62347 w 86680"/>
                <a:gd name="connsiteY7" fmla="*/ 3591 h 89760"/>
                <a:gd name="connsiteX8" fmla="*/ 75955 w 86680"/>
                <a:gd name="connsiteY8" fmla="*/ 13890 h 89760"/>
                <a:gd name="connsiteX9" fmla="*/ 83863 w 86680"/>
                <a:gd name="connsiteY9" fmla="*/ 28541 h 89760"/>
                <a:gd name="connsiteX10" fmla="*/ 86438 w 86680"/>
                <a:gd name="connsiteY10" fmla="*/ 45398 h 89760"/>
                <a:gd name="connsiteX11" fmla="*/ 83741 w 86680"/>
                <a:gd name="connsiteY11" fmla="*/ 61459 h 89760"/>
                <a:gd name="connsiteX12" fmla="*/ 75833 w 86680"/>
                <a:gd name="connsiteY12" fmla="*/ 75620 h 89760"/>
                <a:gd name="connsiteX13" fmla="*/ 62653 w 86680"/>
                <a:gd name="connsiteY13" fmla="*/ 85735 h 89760"/>
                <a:gd name="connsiteX14" fmla="*/ 44262 w 86680"/>
                <a:gd name="connsiteY14" fmla="*/ 89474 h 89760"/>
                <a:gd name="connsiteX15" fmla="*/ 44262 w 86680"/>
                <a:gd name="connsiteY15" fmla="*/ 76172 h 89760"/>
                <a:gd name="connsiteX16" fmla="*/ 56523 w 86680"/>
                <a:gd name="connsiteY16" fmla="*/ 73597 h 89760"/>
                <a:gd name="connsiteX17" fmla="*/ 65289 w 86680"/>
                <a:gd name="connsiteY17" fmla="*/ 66609 h 89760"/>
                <a:gd name="connsiteX18" fmla="*/ 70561 w 86680"/>
                <a:gd name="connsiteY18" fmla="*/ 56555 h 89760"/>
                <a:gd name="connsiteX19" fmla="*/ 72277 w 86680"/>
                <a:gd name="connsiteY19" fmla="*/ 44908 h 89760"/>
                <a:gd name="connsiteX20" fmla="*/ 70438 w 86680"/>
                <a:gd name="connsiteY20" fmla="*/ 33200 h 89760"/>
                <a:gd name="connsiteX21" fmla="*/ 64737 w 86680"/>
                <a:gd name="connsiteY21" fmla="*/ 23146 h 89760"/>
                <a:gd name="connsiteX22" fmla="*/ 55358 w 86680"/>
                <a:gd name="connsiteY22" fmla="*/ 16158 h 89760"/>
                <a:gd name="connsiteX23" fmla="*/ 42730 w 86680"/>
                <a:gd name="connsiteY23" fmla="*/ 13644 h 89760"/>
                <a:gd name="connsiteX24" fmla="*/ 30470 w 86680"/>
                <a:gd name="connsiteY24" fmla="*/ 16771 h 89760"/>
                <a:gd name="connsiteX25" fmla="*/ 21520 w 86680"/>
                <a:gd name="connsiteY25" fmla="*/ 24004 h 89760"/>
                <a:gd name="connsiteX26" fmla="*/ 16125 w 86680"/>
                <a:gd name="connsiteY26" fmla="*/ 33935 h 89760"/>
                <a:gd name="connsiteX27" fmla="*/ 14286 w 86680"/>
                <a:gd name="connsiteY27" fmla="*/ 45460 h 89760"/>
                <a:gd name="connsiteX28" fmla="*/ 22194 w 86680"/>
                <a:gd name="connsiteY28" fmla="*/ 66363 h 89760"/>
                <a:gd name="connsiteX29" fmla="*/ 44385 w 86680"/>
                <a:gd name="connsiteY29" fmla="*/ 76172 h 89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6680" h="89760">
                  <a:moveTo>
                    <a:pt x="44262" y="89474"/>
                  </a:moveTo>
                  <a:cubicBezTo>
                    <a:pt x="37458" y="89836"/>
                    <a:pt x="30715" y="88683"/>
                    <a:pt x="24401" y="86103"/>
                  </a:cubicBezTo>
                  <a:cubicBezTo>
                    <a:pt x="13734" y="81640"/>
                    <a:pt x="5643" y="72647"/>
                    <a:pt x="2333" y="61582"/>
                  </a:cubicBezTo>
                  <a:cubicBezTo>
                    <a:pt x="616" y="56188"/>
                    <a:pt x="-242" y="50566"/>
                    <a:pt x="-242" y="44908"/>
                  </a:cubicBezTo>
                  <a:cubicBezTo>
                    <a:pt x="-242" y="39287"/>
                    <a:pt x="677" y="33708"/>
                    <a:pt x="2578" y="28418"/>
                  </a:cubicBezTo>
                  <a:cubicBezTo>
                    <a:pt x="6317" y="17623"/>
                    <a:pt x="14225" y="8777"/>
                    <a:pt x="24524" y="3897"/>
                  </a:cubicBezTo>
                  <a:cubicBezTo>
                    <a:pt x="30470" y="1212"/>
                    <a:pt x="36907" y="-185"/>
                    <a:pt x="43404" y="-210"/>
                  </a:cubicBezTo>
                  <a:cubicBezTo>
                    <a:pt x="49902" y="-363"/>
                    <a:pt x="56400" y="931"/>
                    <a:pt x="62347" y="3591"/>
                  </a:cubicBezTo>
                  <a:cubicBezTo>
                    <a:pt x="67618" y="5963"/>
                    <a:pt x="72216" y="9482"/>
                    <a:pt x="75955" y="13890"/>
                  </a:cubicBezTo>
                  <a:cubicBezTo>
                    <a:pt x="79572" y="18175"/>
                    <a:pt x="82270" y="23164"/>
                    <a:pt x="83863" y="28541"/>
                  </a:cubicBezTo>
                  <a:cubicBezTo>
                    <a:pt x="85579" y="33996"/>
                    <a:pt x="86438" y="39679"/>
                    <a:pt x="86438" y="45398"/>
                  </a:cubicBezTo>
                  <a:cubicBezTo>
                    <a:pt x="86438" y="50867"/>
                    <a:pt x="85518" y="56292"/>
                    <a:pt x="83741" y="61459"/>
                  </a:cubicBezTo>
                  <a:cubicBezTo>
                    <a:pt x="82024" y="66627"/>
                    <a:pt x="79326" y="71427"/>
                    <a:pt x="75833" y="75620"/>
                  </a:cubicBezTo>
                  <a:cubicBezTo>
                    <a:pt x="72216" y="79887"/>
                    <a:pt x="67740" y="83332"/>
                    <a:pt x="62653" y="85735"/>
                  </a:cubicBezTo>
                  <a:cubicBezTo>
                    <a:pt x="56891" y="88365"/>
                    <a:pt x="50577" y="89646"/>
                    <a:pt x="44262" y="89474"/>
                  </a:cubicBezTo>
                  <a:close/>
                  <a:moveTo>
                    <a:pt x="44262" y="76172"/>
                  </a:moveTo>
                  <a:cubicBezTo>
                    <a:pt x="48493" y="76245"/>
                    <a:pt x="52661" y="75369"/>
                    <a:pt x="56523" y="73597"/>
                  </a:cubicBezTo>
                  <a:cubicBezTo>
                    <a:pt x="59956" y="71954"/>
                    <a:pt x="62960" y="69569"/>
                    <a:pt x="65289" y="66609"/>
                  </a:cubicBezTo>
                  <a:cubicBezTo>
                    <a:pt x="67680" y="63642"/>
                    <a:pt x="69518" y="60221"/>
                    <a:pt x="70561" y="56555"/>
                  </a:cubicBezTo>
                  <a:cubicBezTo>
                    <a:pt x="71725" y="52779"/>
                    <a:pt x="72277" y="48856"/>
                    <a:pt x="72277" y="44908"/>
                  </a:cubicBezTo>
                  <a:cubicBezTo>
                    <a:pt x="72277" y="40936"/>
                    <a:pt x="71664" y="36982"/>
                    <a:pt x="70438" y="33200"/>
                  </a:cubicBezTo>
                  <a:cubicBezTo>
                    <a:pt x="69212" y="29497"/>
                    <a:pt x="67312" y="26076"/>
                    <a:pt x="64737" y="23146"/>
                  </a:cubicBezTo>
                  <a:cubicBezTo>
                    <a:pt x="62163" y="20185"/>
                    <a:pt x="58913" y="17801"/>
                    <a:pt x="55358" y="16158"/>
                  </a:cubicBezTo>
                  <a:cubicBezTo>
                    <a:pt x="51374" y="14435"/>
                    <a:pt x="47082" y="13577"/>
                    <a:pt x="42730" y="13644"/>
                  </a:cubicBezTo>
                  <a:cubicBezTo>
                    <a:pt x="38439" y="13755"/>
                    <a:pt x="34270" y="14822"/>
                    <a:pt x="30470" y="16771"/>
                  </a:cubicBezTo>
                  <a:cubicBezTo>
                    <a:pt x="27037" y="18524"/>
                    <a:pt x="23972" y="20988"/>
                    <a:pt x="21520" y="24004"/>
                  </a:cubicBezTo>
                  <a:cubicBezTo>
                    <a:pt x="19129" y="26959"/>
                    <a:pt x="17290" y="30325"/>
                    <a:pt x="16125" y="33935"/>
                  </a:cubicBezTo>
                  <a:cubicBezTo>
                    <a:pt x="14899" y="37650"/>
                    <a:pt x="14286" y="41543"/>
                    <a:pt x="14286" y="45460"/>
                  </a:cubicBezTo>
                  <a:cubicBezTo>
                    <a:pt x="14409" y="53128"/>
                    <a:pt x="17228" y="60515"/>
                    <a:pt x="22194" y="66363"/>
                  </a:cubicBezTo>
                  <a:cubicBezTo>
                    <a:pt x="27834" y="72714"/>
                    <a:pt x="35925" y="76294"/>
                    <a:pt x="44385" y="76172"/>
                  </a:cubicBezTo>
                  <a:close/>
                </a:path>
              </a:pathLst>
            </a:custGeom>
            <a:solidFill>
              <a:srgbClr val="091335"/>
            </a:solidFill>
            <a:ln w="612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4" name="Forme libre : forme 253">
              <a:extLst>
                <a:ext uri="{FF2B5EF4-FFF2-40B4-BE49-F238E27FC236}">
                  <a16:creationId xmlns:a16="http://schemas.microsoft.com/office/drawing/2014/main" id="{7E884EE5-700B-4A20-8106-AC1202EE222F}"/>
                </a:ext>
              </a:extLst>
            </p:cNvPr>
            <p:cNvSpPr/>
            <p:nvPr/>
          </p:nvSpPr>
          <p:spPr>
            <a:xfrm>
              <a:off x="7348727" y="3732673"/>
              <a:ext cx="15438" cy="135299"/>
            </a:xfrm>
            <a:custGeom>
              <a:avLst/>
              <a:gdLst>
                <a:gd name="connsiteX0" fmla="*/ -218 w 15438"/>
                <a:gd name="connsiteY0" fmla="*/ 6896 h 135299"/>
                <a:gd name="connsiteX1" fmla="*/ 1805 w 15438"/>
                <a:gd name="connsiteY1" fmla="*/ 1747 h 135299"/>
                <a:gd name="connsiteX2" fmla="*/ 6648 w 15438"/>
                <a:gd name="connsiteY2" fmla="*/ -215 h 135299"/>
                <a:gd name="connsiteX3" fmla="*/ 13759 w 15438"/>
                <a:gd name="connsiteY3" fmla="*/ 6271 h 135299"/>
                <a:gd name="connsiteX4" fmla="*/ 13759 w 15438"/>
                <a:gd name="connsiteY4" fmla="*/ 6896 h 135299"/>
                <a:gd name="connsiteX5" fmla="*/ 11736 w 15438"/>
                <a:gd name="connsiteY5" fmla="*/ 11678 h 135299"/>
                <a:gd name="connsiteX6" fmla="*/ 6648 w 15438"/>
                <a:gd name="connsiteY6" fmla="*/ 13701 h 135299"/>
                <a:gd name="connsiteX7" fmla="*/ 1805 w 15438"/>
                <a:gd name="connsiteY7" fmla="*/ 11678 h 135299"/>
                <a:gd name="connsiteX8" fmla="*/ -218 w 15438"/>
                <a:gd name="connsiteY8" fmla="*/ 6896 h 135299"/>
                <a:gd name="connsiteX9" fmla="*/ -218 w 15438"/>
                <a:gd name="connsiteY9" fmla="*/ 35585 h 135299"/>
                <a:gd name="connsiteX10" fmla="*/ 2112 w 15438"/>
                <a:gd name="connsiteY10" fmla="*/ 30191 h 135299"/>
                <a:gd name="connsiteX11" fmla="*/ 7077 w 15438"/>
                <a:gd name="connsiteY11" fmla="*/ 28474 h 135299"/>
                <a:gd name="connsiteX12" fmla="*/ 12042 w 15438"/>
                <a:gd name="connsiteY12" fmla="*/ 30191 h 135299"/>
                <a:gd name="connsiteX13" fmla="*/ 14311 w 15438"/>
                <a:gd name="connsiteY13" fmla="*/ 35585 h 135299"/>
                <a:gd name="connsiteX14" fmla="*/ 14311 w 15438"/>
                <a:gd name="connsiteY14" fmla="*/ 59738 h 135299"/>
                <a:gd name="connsiteX15" fmla="*/ 14739 w 15438"/>
                <a:gd name="connsiteY15" fmla="*/ 82174 h 135299"/>
                <a:gd name="connsiteX16" fmla="*/ 15169 w 15438"/>
                <a:gd name="connsiteY16" fmla="*/ 104610 h 135299"/>
                <a:gd name="connsiteX17" fmla="*/ 15169 w 15438"/>
                <a:gd name="connsiteY17" fmla="*/ 128763 h 135299"/>
                <a:gd name="connsiteX18" fmla="*/ 12901 w 15438"/>
                <a:gd name="connsiteY18" fmla="*/ 133483 h 135299"/>
                <a:gd name="connsiteX19" fmla="*/ 7813 w 15438"/>
                <a:gd name="connsiteY19" fmla="*/ 135077 h 135299"/>
                <a:gd name="connsiteX20" fmla="*/ 2663 w 15438"/>
                <a:gd name="connsiteY20" fmla="*/ 133483 h 135299"/>
                <a:gd name="connsiteX21" fmla="*/ 395 w 15438"/>
                <a:gd name="connsiteY21" fmla="*/ 128763 h 135299"/>
                <a:gd name="connsiteX22" fmla="*/ 395 w 15438"/>
                <a:gd name="connsiteY22" fmla="*/ 104610 h 135299"/>
                <a:gd name="connsiteX23" fmla="*/ 395 w 15438"/>
                <a:gd name="connsiteY23" fmla="*/ 82174 h 135299"/>
                <a:gd name="connsiteX24" fmla="*/ 395 w 15438"/>
                <a:gd name="connsiteY24" fmla="*/ 59738 h 135299"/>
                <a:gd name="connsiteX25" fmla="*/ -218 w 15438"/>
                <a:gd name="connsiteY25" fmla="*/ 35585 h 135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5438" h="135299">
                  <a:moveTo>
                    <a:pt x="-218" y="6896"/>
                  </a:moveTo>
                  <a:cubicBezTo>
                    <a:pt x="-279" y="4978"/>
                    <a:pt x="456" y="3114"/>
                    <a:pt x="1805" y="1747"/>
                  </a:cubicBezTo>
                  <a:cubicBezTo>
                    <a:pt x="3093" y="466"/>
                    <a:pt x="4809" y="-239"/>
                    <a:pt x="6648" y="-215"/>
                  </a:cubicBezTo>
                  <a:cubicBezTo>
                    <a:pt x="10387" y="-386"/>
                    <a:pt x="13575" y="2513"/>
                    <a:pt x="13759" y="6271"/>
                  </a:cubicBezTo>
                  <a:cubicBezTo>
                    <a:pt x="13759" y="6479"/>
                    <a:pt x="13759" y="6688"/>
                    <a:pt x="13759" y="6896"/>
                  </a:cubicBezTo>
                  <a:cubicBezTo>
                    <a:pt x="13820" y="8711"/>
                    <a:pt x="13085" y="10464"/>
                    <a:pt x="11736" y="11678"/>
                  </a:cubicBezTo>
                  <a:cubicBezTo>
                    <a:pt x="10387" y="13039"/>
                    <a:pt x="8549" y="13774"/>
                    <a:pt x="6648" y="13701"/>
                  </a:cubicBezTo>
                  <a:cubicBezTo>
                    <a:pt x="4809" y="13731"/>
                    <a:pt x="3093" y="12996"/>
                    <a:pt x="1805" y="11678"/>
                  </a:cubicBezTo>
                  <a:cubicBezTo>
                    <a:pt x="456" y="10464"/>
                    <a:pt x="-279" y="8711"/>
                    <a:pt x="-218" y="6896"/>
                  </a:cubicBezTo>
                  <a:close/>
                  <a:moveTo>
                    <a:pt x="-218" y="35585"/>
                  </a:moveTo>
                  <a:cubicBezTo>
                    <a:pt x="-402" y="33507"/>
                    <a:pt x="456" y="31478"/>
                    <a:pt x="2112" y="30191"/>
                  </a:cubicBezTo>
                  <a:cubicBezTo>
                    <a:pt x="3521" y="29063"/>
                    <a:pt x="5299" y="28456"/>
                    <a:pt x="7077" y="28474"/>
                  </a:cubicBezTo>
                  <a:cubicBezTo>
                    <a:pt x="8855" y="28474"/>
                    <a:pt x="10633" y="29075"/>
                    <a:pt x="12042" y="30191"/>
                  </a:cubicBezTo>
                  <a:cubicBezTo>
                    <a:pt x="13636" y="31490"/>
                    <a:pt x="14495" y="33519"/>
                    <a:pt x="14311" y="35585"/>
                  </a:cubicBezTo>
                  <a:cubicBezTo>
                    <a:pt x="14311" y="44106"/>
                    <a:pt x="14311" y="52137"/>
                    <a:pt x="14311" y="59738"/>
                  </a:cubicBezTo>
                  <a:cubicBezTo>
                    <a:pt x="14311" y="67339"/>
                    <a:pt x="14311" y="74818"/>
                    <a:pt x="14739" y="82174"/>
                  </a:cubicBezTo>
                  <a:cubicBezTo>
                    <a:pt x="15169" y="89530"/>
                    <a:pt x="15107" y="97070"/>
                    <a:pt x="15169" y="104610"/>
                  </a:cubicBezTo>
                  <a:cubicBezTo>
                    <a:pt x="15230" y="112151"/>
                    <a:pt x="15169" y="120242"/>
                    <a:pt x="15169" y="128763"/>
                  </a:cubicBezTo>
                  <a:cubicBezTo>
                    <a:pt x="15292" y="130627"/>
                    <a:pt x="14433" y="132417"/>
                    <a:pt x="12901" y="133483"/>
                  </a:cubicBezTo>
                  <a:cubicBezTo>
                    <a:pt x="11430" y="134538"/>
                    <a:pt x="9652" y="135096"/>
                    <a:pt x="7813" y="135077"/>
                  </a:cubicBezTo>
                  <a:cubicBezTo>
                    <a:pt x="5974" y="135089"/>
                    <a:pt x="4196" y="134532"/>
                    <a:pt x="2663" y="133483"/>
                  </a:cubicBezTo>
                  <a:cubicBezTo>
                    <a:pt x="1131" y="132398"/>
                    <a:pt x="272" y="130621"/>
                    <a:pt x="395" y="128763"/>
                  </a:cubicBezTo>
                  <a:cubicBezTo>
                    <a:pt x="395" y="120242"/>
                    <a:pt x="395" y="112212"/>
                    <a:pt x="395" y="104610"/>
                  </a:cubicBezTo>
                  <a:cubicBezTo>
                    <a:pt x="395" y="97009"/>
                    <a:pt x="395" y="89591"/>
                    <a:pt x="395" y="82174"/>
                  </a:cubicBezTo>
                  <a:cubicBezTo>
                    <a:pt x="395" y="74757"/>
                    <a:pt x="395" y="67339"/>
                    <a:pt x="395" y="59738"/>
                  </a:cubicBezTo>
                  <a:cubicBezTo>
                    <a:pt x="395" y="52137"/>
                    <a:pt x="-218" y="44106"/>
                    <a:pt x="-218" y="35585"/>
                  </a:cubicBezTo>
                  <a:close/>
                </a:path>
              </a:pathLst>
            </a:custGeom>
            <a:solidFill>
              <a:srgbClr val="091335"/>
            </a:solidFill>
            <a:ln w="612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5" name="Forme libre : forme 254">
              <a:extLst>
                <a:ext uri="{FF2B5EF4-FFF2-40B4-BE49-F238E27FC236}">
                  <a16:creationId xmlns:a16="http://schemas.microsoft.com/office/drawing/2014/main" id="{93BAB871-A8B2-41AD-B74A-361CD4019684}"/>
                </a:ext>
              </a:extLst>
            </p:cNvPr>
            <p:cNvSpPr/>
            <p:nvPr/>
          </p:nvSpPr>
          <p:spPr>
            <a:xfrm>
              <a:off x="7469673" y="3754563"/>
              <a:ext cx="81188" cy="111385"/>
            </a:xfrm>
            <a:custGeom>
              <a:avLst/>
              <a:gdLst>
                <a:gd name="connsiteX0" fmla="*/ 63843 w 81188"/>
                <a:gd name="connsiteY0" fmla="*/ 6890 h 111385"/>
                <a:gd name="connsiteX1" fmla="*/ 70831 w 81188"/>
                <a:gd name="connsiteY1" fmla="*/ -221 h 111385"/>
                <a:gd name="connsiteX2" fmla="*/ 70954 w 81188"/>
                <a:gd name="connsiteY2" fmla="*/ -221 h 111385"/>
                <a:gd name="connsiteX3" fmla="*/ 75490 w 81188"/>
                <a:gd name="connsiteY3" fmla="*/ 1495 h 111385"/>
                <a:gd name="connsiteX4" fmla="*/ 77819 w 81188"/>
                <a:gd name="connsiteY4" fmla="*/ 6890 h 111385"/>
                <a:gd name="connsiteX5" fmla="*/ 78923 w 81188"/>
                <a:gd name="connsiteY5" fmla="*/ 55195 h 111385"/>
                <a:gd name="connsiteX6" fmla="*/ 80946 w 81188"/>
                <a:gd name="connsiteY6" fmla="*/ 105217 h 111385"/>
                <a:gd name="connsiteX7" fmla="*/ 78494 w 81188"/>
                <a:gd name="connsiteY7" fmla="*/ 109631 h 111385"/>
                <a:gd name="connsiteX8" fmla="*/ 73957 w 81188"/>
                <a:gd name="connsiteY8" fmla="*/ 111163 h 111385"/>
                <a:gd name="connsiteX9" fmla="*/ 69421 w 81188"/>
                <a:gd name="connsiteY9" fmla="*/ 109754 h 111385"/>
                <a:gd name="connsiteX10" fmla="*/ 66969 w 81188"/>
                <a:gd name="connsiteY10" fmla="*/ 105217 h 111385"/>
                <a:gd name="connsiteX11" fmla="*/ 66111 w 81188"/>
                <a:gd name="connsiteY11" fmla="*/ 91302 h 111385"/>
                <a:gd name="connsiteX12" fmla="*/ 50111 w 81188"/>
                <a:gd name="connsiteY12" fmla="*/ 99823 h 111385"/>
                <a:gd name="connsiteX13" fmla="*/ 27798 w 81188"/>
                <a:gd name="connsiteY13" fmla="*/ 99210 h 111385"/>
                <a:gd name="connsiteX14" fmla="*/ 14680 w 81188"/>
                <a:gd name="connsiteY14" fmla="*/ 93080 h 111385"/>
                <a:gd name="connsiteX15" fmla="*/ 5913 w 81188"/>
                <a:gd name="connsiteY15" fmla="*/ 83149 h 111385"/>
                <a:gd name="connsiteX16" fmla="*/ 948 w 81188"/>
                <a:gd name="connsiteY16" fmla="*/ 70889 h 111385"/>
                <a:gd name="connsiteX17" fmla="*/ -94 w 81188"/>
                <a:gd name="connsiteY17" fmla="*/ 56973 h 111385"/>
                <a:gd name="connsiteX18" fmla="*/ 3461 w 81188"/>
                <a:gd name="connsiteY18" fmla="*/ 40912 h 111385"/>
                <a:gd name="connsiteX19" fmla="*/ 11737 w 81188"/>
                <a:gd name="connsiteY19" fmla="*/ 26936 h 111385"/>
                <a:gd name="connsiteX20" fmla="*/ 24488 w 81188"/>
                <a:gd name="connsiteY20" fmla="*/ 17311 h 111385"/>
                <a:gd name="connsiteX21" fmla="*/ 41407 w 81188"/>
                <a:gd name="connsiteY21" fmla="*/ 13756 h 111385"/>
                <a:gd name="connsiteX22" fmla="*/ 53667 w 81188"/>
                <a:gd name="connsiteY22" fmla="*/ 16759 h 111385"/>
                <a:gd name="connsiteX23" fmla="*/ 64211 w 81188"/>
                <a:gd name="connsiteY23" fmla="*/ 23686 h 111385"/>
                <a:gd name="connsiteX24" fmla="*/ 63782 w 81188"/>
                <a:gd name="connsiteY24" fmla="*/ 15472 h 111385"/>
                <a:gd name="connsiteX25" fmla="*/ 63843 w 81188"/>
                <a:gd name="connsiteY25" fmla="*/ 6890 h 111385"/>
                <a:gd name="connsiteX26" fmla="*/ 31353 w 81188"/>
                <a:gd name="connsiteY26" fmla="*/ 85601 h 111385"/>
                <a:gd name="connsiteX27" fmla="*/ 42510 w 81188"/>
                <a:gd name="connsiteY27" fmla="*/ 86888 h 111385"/>
                <a:gd name="connsiteX28" fmla="*/ 52563 w 81188"/>
                <a:gd name="connsiteY28" fmla="*/ 82720 h 111385"/>
                <a:gd name="connsiteX29" fmla="*/ 60471 w 81188"/>
                <a:gd name="connsiteY29" fmla="*/ 74812 h 111385"/>
                <a:gd name="connsiteX30" fmla="*/ 65315 w 81188"/>
                <a:gd name="connsiteY30" fmla="*/ 64575 h 111385"/>
                <a:gd name="connsiteX31" fmla="*/ 64701 w 81188"/>
                <a:gd name="connsiteY31" fmla="*/ 48636 h 111385"/>
                <a:gd name="connsiteX32" fmla="*/ 57774 w 81188"/>
                <a:gd name="connsiteY32" fmla="*/ 35885 h 111385"/>
                <a:gd name="connsiteX33" fmla="*/ 35767 w 81188"/>
                <a:gd name="connsiteY33" fmla="*/ 28345 h 111385"/>
                <a:gd name="connsiteX34" fmla="*/ 24733 w 81188"/>
                <a:gd name="connsiteY34" fmla="*/ 33004 h 111385"/>
                <a:gd name="connsiteX35" fmla="*/ 16702 w 81188"/>
                <a:gd name="connsiteY35" fmla="*/ 43364 h 111385"/>
                <a:gd name="connsiteX36" fmla="*/ 13883 w 81188"/>
                <a:gd name="connsiteY36" fmla="*/ 59425 h 111385"/>
                <a:gd name="connsiteX37" fmla="*/ 18235 w 81188"/>
                <a:gd name="connsiteY37" fmla="*/ 74935 h 111385"/>
                <a:gd name="connsiteX38" fmla="*/ 31353 w 81188"/>
                <a:gd name="connsiteY38" fmla="*/ 85601 h 111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1188" h="111385">
                  <a:moveTo>
                    <a:pt x="63843" y="6890"/>
                  </a:moveTo>
                  <a:cubicBezTo>
                    <a:pt x="63782" y="2997"/>
                    <a:pt x="66908" y="-184"/>
                    <a:pt x="70831" y="-221"/>
                  </a:cubicBezTo>
                  <a:cubicBezTo>
                    <a:pt x="70892" y="-221"/>
                    <a:pt x="70892" y="-221"/>
                    <a:pt x="70954" y="-221"/>
                  </a:cubicBezTo>
                  <a:cubicBezTo>
                    <a:pt x="72609" y="-251"/>
                    <a:pt x="74264" y="368"/>
                    <a:pt x="75490" y="1495"/>
                  </a:cubicBezTo>
                  <a:cubicBezTo>
                    <a:pt x="76961" y="2912"/>
                    <a:pt x="77819" y="4855"/>
                    <a:pt x="77819" y="6890"/>
                  </a:cubicBezTo>
                  <a:cubicBezTo>
                    <a:pt x="78372" y="22951"/>
                    <a:pt x="78739" y="39055"/>
                    <a:pt x="78923" y="55195"/>
                  </a:cubicBezTo>
                  <a:cubicBezTo>
                    <a:pt x="78923" y="71318"/>
                    <a:pt x="79781" y="87930"/>
                    <a:pt x="80946" y="105217"/>
                  </a:cubicBezTo>
                  <a:cubicBezTo>
                    <a:pt x="80823" y="106970"/>
                    <a:pt x="79904" y="108583"/>
                    <a:pt x="78494" y="109631"/>
                  </a:cubicBezTo>
                  <a:cubicBezTo>
                    <a:pt x="77207" y="110600"/>
                    <a:pt x="75613" y="111133"/>
                    <a:pt x="73957" y="111163"/>
                  </a:cubicBezTo>
                  <a:cubicBezTo>
                    <a:pt x="72364" y="111151"/>
                    <a:pt x="70770" y="110661"/>
                    <a:pt x="69421" y="109754"/>
                  </a:cubicBezTo>
                  <a:cubicBezTo>
                    <a:pt x="67950" y="108675"/>
                    <a:pt x="67092" y="107013"/>
                    <a:pt x="66969" y="105217"/>
                  </a:cubicBezTo>
                  <a:lnTo>
                    <a:pt x="66111" y="91302"/>
                  </a:lnTo>
                  <a:cubicBezTo>
                    <a:pt x="61514" y="95372"/>
                    <a:pt x="56058" y="98290"/>
                    <a:pt x="50111" y="99823"/>
                  </a:cubicBezTo>
                  <a:cubicBezTo>
                    <a:pt x="42755" y="101472"/>
                    <a:pt x="35093" y="101257"/>
                    <a:pt x="27798" y="99210"/>
                  </a:cubicBezTo>
                  <a:cubicBezTo>
                    <a:pt x="23017" y="98198"/>
                    <a:pt x="18542" y="96102"/>
                    <a:pt x="14680" y="93080"/>
                  </a:cubicBezTo>
                  <a:cubicBezTo>
                    <a:pt x="11185" y="90327"/>
                    <a:pt x="8181" y="86962"/>
                    <a:pt x="5913" y="83149"/>
                  </a:cubicBezTo>
                  <a:cubicBezTo>
                    <a:pt x="3584" y="79354"/>
                    <a:pt x="1929" y="75216"/>
                    <a:pt x="948" y="70889"/>
                  </a:cubicBezTo>
                  <a:cubicBezTo>
                    <a:pt x="-156" y="66334"/>
                    <a:pt x="-462" y="61638"/>
                    <a:pt x="-94" y="56973"/>
                  </a:cubicBezTo>
                  <a:cubicBezTo>
                    <a:pt x="335" y="51480"/>
                    <a:pt x="1500" y="46068"/>
                    <a:pt x="3461" y="40912"/>
                  </a:cubicBezTo>
                  <a:cubicBezTo>
                    <a:pt x="5423" y="35818"/>
                    <a:pt x="8181" y="31098"/>
                    <a:pt x="11737" y="26936"/>
                  </a:cubicBezTo>
                  <a:cubicBezTo>
                    <a:pt x="15293" y="22865"/>
                    <a:pt x="19583" y="19585"/>
                    <a:pt x="24488" y="17311"/>
                  </a:cubicBezTo>
                  <a:cubicBezTo>
                    <a:pt x="29759" y="14871"/>
                    <a:pt x="35583" y="13658"/>
                    <a:pt x="41407" y="13756"/>
                  </a:cubicBezTo>
                  <a:cubicBezTo>
                    <a:pt x="45636" y="13915"/>
                    <a:pt x="49805" y="14933"/>
                    <a:pt x="53667" y="16759"/>
                  </a:cubicBezTo>
                  <a:cubicBezTo>
                    <a:pt x="57468" y="18568"/>
                    <a:pt x="61023" y="20898"/>
                    <a:pt x="64211" y="23686"/>
                  </a:cubicBezTo>
                  <a:cubicBezTo>
                    <a:pt x="64211" y="21051"/>
                    <a:pt x="63843" y="18292"/>
                    <a:pt x="63782" y="15472"/>
                  </a:cubicBezTo>
                  <a:cubicBezTo>
                    <a:pt x="63721" y="12652"/>
                    <a:pt x="63843" y="9710"/>
                    <a:pt x="63843" y="6890"/>
                  </a:cubicBezTo>
                  <a:close/>
                  <a:moveTo>
                    <a:pt x="31353" y="85601"/>
                  </a:moveTo>
                  <a:cubicBezTo>
                    <a:pt x="34847" y="87103"/>
                    <a:pt x="38771" y="87550"/>
                    <a:pt x="42510" y="86888"/>
                  </a:cubicBezTo>
                  <a:cubicBezTo>
                    <a:pt x="46127" y="86239"/>
                    <a:pt x="49560" y="84816"/>
                    <a:pt x="52563" y="82720"/>
                  </a:cubicBezTo>
                  <a:cubicBezTo>
                    <a:pt x="55628" y="80580"/>
                    <a:pt x="58326" y="77901"/>
                    <a:pt x="60471" y="74812"/>
                  </a:cubicBezTo>
                  <a:cubicBezTo>
                    <a:pt x="62678" y="71710"/>
                    <a:pt x="64333" y="68247"/>
                    <a:pt x="65315" y="64575"/>
                  </a:cubicBezTo>
                  <a:lnTo>
                    <a:pt x="64701" y="48636"/>
                  </a:lnTo>
                  <a:cubicBezTo>
                    <a:pt x="63537" y="43867"/>
                    <a:pt x="61146" y="39484"/>
                    <a:pt x="57774" y="35885"/>
                  </a:cubicBezTo>
                  <a:cubicBezTo>
                    <a:pt x="52196" y="29774"/>
                    <a:pt x="43920" y="26929"/>
                    <a:pt x="35767" y="28345"/>
                  </a:cubicBezTo>
                  <a:cubicBezTo>
                    <a:pt x="31782" y="28989"/>
                    <a:pt x="27982" y="30589"/>
                    <a:pt x="24733" y="33004"/>
                  </a:cubicBezTo>
                  <a:cubicBezTo>
                    <a:pt x="21239" y="35720"/>
                    <a:pt x="18480" y="39288"/>
                    <a:pt x="16702" y="43364"/>
                  </a:cubicBezTo>
                  <a:cubicBezTo>
                    <a:pt x="14496" y="48415"/>
                    <a:pt x="13515" y="53920"/>
                    <a:pt x="13883" y="59425"/>
                  </a:cubicBezTo>
                  <a:cubicBezTo>
                    <a:pt x="14005" y="64875"/>
                    <a:pt x="15538" y="70202"/>
                    <a:pt x="18235" y="74935"/>
                  </a:cubicBezTo>
                  <a:cubicBezTo>
                    <a:pt x="21177" y="79961"/>
                    <a:pt x="25836" y="83750"/>
                    <a:pt x="31353" y="85601"/>
                  </a:cubicBezTo>
                  <a:close/>
                </a:path>
              </a:pathLst>
            </a:custGeom>
            <a:solidFill>
              <a:srgbClr val="091335"/>
            </a:solidFill>
            <a:ln w="612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6" name="Forme libre : forme 255">
              <a:extLst>
                <a:ext uri="{FF2B5EF4-FFF2-40B4-BE49-F238E27FC236}">
                  <a16:creationId xmlns:a16="http://schemas.microsoft.com/office/drawing/2014/main" id="{634CD144-0D34-4B81-A2C4-310B98FA59D5}"/>
                </a:ext>
              </a:extLst>
            </p:cNvPr>
            <p:cNvSpPr/>
            <p:nvPr/>
          </p:nvSpPr>
          <p:spPr>
            <a:xfrm>
              <a:off x="7576166" y="3764328"/>
              <a:ext cx="84846" cy="101927"/>
            </a:xfrm>
            <a:custGeom>
              <a:avLst/>
              <a:gdLst>
                <a:gd name="connsiteX0" fmla="*/ 84120 w 84846"/>
                <a:gd name="connsiteY0" fmla="*/ 5892 h 101927"/>
                <a:gd name="connsiteX1" fmla="*/ 84550 w 84846"/>
                <a:gd name="connsiteY1" fmla="*/ 27531 h 101927"/>
                <a:gd name="connsiteX2" fmla="*/ 84550 w 84846"/>
                <a:gd name="connsiteY2" fmla="*/ 41324 h 101927"/>
                <a:gd name="connsiteX3" fmla="*/ 84550 w 84846"/>
                <a:gd name="connsiteY3" fmla="*/ 51255 h 101927"/>
                <a:gd name="connsiteX4" fmla="*/ 84550 w 84846"/>
                <a:gd name="connsiteY4" fmla="*/ 61063 h 101927"/>
                <a:gd name="connsiteX5" fmla="*/ 84550 w 84846"/>
                <a:gd name="connsiteY5" fmla="*/ 74243 h 101927"/>
                <a:gd name="connsiteX6" fmla="*/ 84550 w 84846"/>
                <a:gd name="connsiteY6" fmla="*/ 94840 h 101927"/>
                <a:gd name="connsiteX7" fmla="*/ 82282 w 84846"/>
                <a:gd name="connsiteY7" fmla="*/ 99989 h 101927"/>
                <a:gd name="connsiteX8" fmla="*/ 77316 w 84846"/>
                <a:gd name="connsiteY8" fmla="*/ 101705 h 101927"/>
                <a:gd name="connsiteX9" fmla="*/ 72350 w 84846"/>
                <a:gd name="connsiteY9" fmla="*/ 100112 h 101927"/>
                <a:gd name="connsiteX10" fmla="*/ 70082 w 84846"/>
                <a:gd name="connsiteY10" fmla="*/ 95453 h 101927"/>
                <a:gd name="connsiteX11" fmla="*/ 70082 w 84846"/>
                <a:gd name="connsiteY11" fmla="*/ 80924 h 101927"/>
                <a:gd name="connsiteX12" fmla="*/ 57271 w 84846"/>
                <a:gd name="connsiteY12" fmla="*/ 93184 h 101927"/>
                <a:gd name="connsiteX13" fmla="*/ 38513 w 84846"/>
                <a:gd name="connsiteY13" fmla="*/ 97721 h 101927"/>
                <a:gd name="connsiteX14" fmla="*/ 22084 w 84846"/>
                <a:gd name="connsiteY14" fmla="*/ 94165 h 101927"/>
                <a:gd name="connsiteX15" fmla="*/ 10989 w 84846"/>
                <a:gd name="connsiteY15" fmla="*/ 83683 h 101927"/>
                <a:gd name="connsiteX16" fmla="*/ 4429 w 84846"/>
                <a:gd name="connsiteY16" fmla="*/ 68051 h 101927"/>
                <a:gd name="connsiteX17" fmla="*/ 1058 w 84846"/>
                <a:gd name="connsiteY17" fmla="*/ 48987 h 101927"/>
                <a:gd name="connsiteX18" fmla="*/ -230 w 84846"/>
                <a:gd name="connsiteY18" fmla="*/ 28389 h 101927"/>
                <a:gd name="connsiteX19" fmla="*/ -230 w 84846"/>
                <a:gd name="connsiteY19" fmla="*/ 7915 h 101927"/>
                <a:gd name="connsiteX20" fmla="*/ 1915 w 84846"/>
                <a:gd name="connsiteY20" fmla="*/ 3133 h 101927"/>
                <a:gd name="connsiteX21" fmla="*/ 6636 w 84846"/>
                <a:gd name="connsiteY21" fmla="*/ 1233 h 101927"/>
                <a:gd name="connsiteX22" fmla="*/ 11417 w 84846"/>
                <a:gd name="connsiteY22" fmla="*/ 2704 h 101927"/>
                <a:gd name="connsiteX23" fmla="*/ 13685 w 84846"/>
                <a:gd name="connsiteY23" fmla="*/ 7670 h 101927"/>
                <a:gd name="connsiteX24" fmla="*/ 14298 w 84846"/>
                <a:gd name="connsiteY24" fmla="*/ 33661 h 101927"/>
                <a:gd name="connsiteX25" fmla="*/ 16689 w 84846"/>
                <a:gd name="connsiteY25" fmla="*/ 58672 h 101927"/>
                <a:gd name="connsiteX26" fmla="*/ 24106 w 84846"/>
                <a:gd name="connsiteY26" fmla="*/ 77553 h 101927"/>
                <a:gd name="connsiteX27" fmla="*/ 39554 w 84846"/>
                <a:gd name="connsiteY27" fmla="*/ 84970 h 101927"/>
                <a:gd name="connsiteX28" fmla="*/ 62298 w 84846"/>
                <a:gd name="connsiteY28" fmla="*/ 67622 h 101927"/>
                <a:gd name="connsiteX29" fmla="*/ 69408 w 84846"/>
                <a:gd name="connsiteY29" fmla="*/ 18581 h 101927"/>
                <a:gd name="connsiteX30" fmla="*/ 69408 w 84846"/>
                <a:gd name="connsiteY30" fmla="*/ 6627 h 101927"/>
                <a:gd name="connsiteX31" fmla="*/ 71554 w 84846"/>
                <a:gd name="connsiteY31" fmla="*/ 1784 h 101927"/>
                <a:gd name="connsiteX32" fmla="*/ 76212 w 84846"/>
                <a:gd name="connsiteY32" fmla="*/ -177 h 101927"/>
                <a:gd name="connsiteX33" fmla="*/ 81055 w 84846"/>
                <a:gd name="connsiteY33" fmla="*/ 926 h 101927"/>
                <a:gd name="connsiteX34" fmla="*/ 84120 w 84846"/>
                <a:gd name="connsiteY34" fmla="*/ 5892 h 101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4846" h="101927">
                  <a:moveTo>
                    <a:pt x="84120" y="5892"/>
                  </a:moveTo>
                  <a:cubicBezTo>
                    <a:pt x="84120" y="14842"/>
                    <a:pt x="84427" y="22014"/>
                    <a:pt x="84550" y="27531"/>
                  </a:cubicBezTo>
                  <a:cubicBezTo>
                    <a:pt x="84672" y="33048"/>
                    <a:pt x="84550" y="37585"/>
                    <a:pt x="84550" y="41324"/>
                  </a:cubicBezTo>
                  <a:cubicBezTo>
                    <a:pt x="84550" y="45063"/>
                    <a:pt x="84550" y="48312"/>
                    <a:pt x="84550" y="51255"/>
                  </a:cubicBezTo>
                  <a:lnTo>
                    <a:pt x="84550" y="61063"/>
                  </a:lnTo>
                  <a:cubicBezTo>
                    <a:pt x="84550" y="64618"/>
                    <a:pt x="84550" y="69032"/>
                    <a:pt x="84550" y="74243"/>
                  </a:cubicBezTo>
                  <a:cubicBezTo>
                    <a:pt x="84550" y="79453"/>
                    <a:pt x="84550" y="86503"/>
                    <a:pt x="84550" y="94840"/>
                  </a:cubicBezTo>
                  <a:cubicBezTo>
                    <a:pt x="84672" y="96820"/>
                    <a:pt x="83814" y="98738"/>
                    <a:pt x="82282" y="99989"/>
                  </a:cubicBezTo>
                  <a:cubicBezTo>
                    <a:pt x="80871" y="101093"/>
                    <a:pt x="79094" y="101699"/>
                    <a:pt x="77316" y="101705"/>
                  </a:cubicBezTo>
                  <a:cubicBezTo>
                    <a:pt x="75538" y="101693"/>
                    <a:pt x="73822" y="101135"/>
                    <a:pt x="72350" y="100112"/>
                  </a:cubicBezTo>
                  <a:cubicBezTo>
                    <a:pt x="70818" y="99069"/>
                    <a:pt x="69960" y="97298"/>
                    <a:pt x="70082" y="95453"/>
                  </a:cubicBezTo>
                  <a:lnTo>
                    <a:pt x="70082" y="80924"/>
                  </a:lnTo>
                  <a:cubicBezTo>
                    <a:pt x="66834" y="85969"/>
                    <a:pt x="62481" y="90169"/>
                    <a:pt x="57271" y="93184"/>
                  </a:cubicBezTo>
                  <a:cubicBezTo>
                    <a:pt x="51570" y="96391"/>
                    <a:pt x="45072" y="97960"/>
                    <a:pt x="38513" y="97721"/>
                  </a:cubicBezTo>
                  <a:cubicBezTo>
                    <a:pt x="32811" y="98089"/>
                    <a:pt x="27111" y="96856"/>
                    <a:pt x="22084" y="94165"/>
                  </a:cubicBezTo>
                  <a:cubicBezTo>
                    <a:pt x="17547" y="91689"/>
                    <a:pt x="13685" y="88078"/>
                    <a:pt x="10989" y="83683"/>
                  </a:cubicBezTo>
                  <a:cubicBezTo>
                    <a:pt x="7984" y="78859"/>
                    <a:pt x="5777" y="73580"/>
                    <a:pt x="4429" y="68051"/>
                  </a:cubicBezTo>
                  <a:cubicBezTo>
                    <a:pt x="2835" y="61786"/>
                    <a:pt x="1732" y="55411"/>
                    <a:pt x="1058" y="48987"/>
                  </a:cubicBezTo>
                  <a:cubicBezTo>
                    <a:pt x="261" y="42151"/>
                    <a:pt x="-169" y="35273"/>
                    <a:pt x="-230" y="28389"/>
                  </a:cubicBezTo>
                  <a:cubicBezTo>
                    <a:pt x="-230" y="21401"/>
                    <a:pt x="-230" y="14597"/>
                    <a:pt x="-230" y="7915"/>
                  </a:cubicBezTo>
                  <a:cubicBezTo>
                    <a:pt x="-353" y="6069"/>
                    <a:pt x="444" y="4286"/>
                    <a:pt x="1915" y="3133"/>
                  </a:cubicBezTo>
                  <a:cubicBezTo>
                    <a:pt x="3265" y="2011"/>
                    <a:pt x="4919" y="1349"/>
                    <a:pt x="6636" y="1233"/>
                  </a:cubicBezTo>
                  <a:cubicBezTo>
                    <a:pt x="8352" y="1178"/>
                    <a:pt x="10008" y="1699"/>
                    <a:pt x="11417" y="2704"/>
                  </a:cubicBezTo>
                  <a:cubicBezTo>
                    <a:pt x="13011" y="3850"/>
                    <a:pt x="13870" y="5732"/>
                    <a:pt x="13685" y="7670"/>
                  </a:cubicBezTo>
                  <a:cubicBezTo>
                    <a:pt x="13685" y="16006"/>
                    <a:pt x="14114" y="24650"/>
                    <a:pt x="14298" y="33661"/>
                  </a:cubicBezTo>
                  <a:cubicBezTo>
                    <a:pt x="14421" y="42047"/>
                    <a:pt x="15218" y="50415"/>
                    <a:pt x="16689" y="58672"/>
                  </a:cubicBezTo>
                  <a:cubicBezTo>
                    <a:pt x="17732" y="65440"/>
                    <a:pt x="20244" y="71888"/>
                    <a:pt x="24106" y="77553"/>
                  </a:cubicBezTo>
                  <a:cubicBezTo>
                    <a:pt x="27601" y="82524"/>
                    <a:pt x="33486" y="85332"/>
                    <a:pt x="39554" y="84970"/>
                  </a:cubicBezTo>
                  <a:cubicBezTo>
                    <a:pt x="50159" y="84970"/>
                    <a:pt x="57761" y="79190"/>
                    <a:pt x="62298" y="67622"/>
                  </a:cubicBezTo>
                  <a:cubicBezTo>
                    <a:pt x="67508" y="51818"/>
                    <a:pt x="69960" y="35218"/>
                    <a:pt x="69408" y="18581"/>
                  </a:cubicBezTo>
                  <a:lnTo>
                    <a:pt x="69408" y="6627"/>
                  </a:lnTo>
                  <a:cubicBezTo>
                    <a:pt x="69347" y="4770"/>
                    <a:pt x="70144" y="2992"/>
                    <a:pt x="71554" y="1784"/>
                  </a:cubicBezTo>
                  <a:cubicBezTo>
                    <a:pt x="72903" y="705"/>
                    <a:pt x="74497" y="31"/>
                    <a:pt x="76212" y="-177"/>
                  </a:cubicBezTo>
                  <a:cubicBezTo>
                    <a:pt x="77929" y="-361"/>
                    <a:pt x="79584" y="25"/>
                    <a:pt x="81055" y="926"/>
                  </a:cubicBezTo>
                  <a:cubicBezTo>
                    <a:pt x="82956" y="1870"/>
                    <a:pt x="84120" y="3789"/>
                    <a:pt x="84120" y="5892"/>
                  </a:cubicBezTo>
                  <a:close/>
                </a:path>
              </a:pathLst>
            </a:custGeom>
            <a:solidFill>
              <a:srgbClr val="091335"/>
            </a:solidFill>
            <a:ln w="612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7" name="Forme libre : forme 256">
              <a:extLst>
                <a:ext uri="{FF2B5EF4-FFF2-40B4-BE49-F238E27FC236}">
                  <a16:creationId xmlns:a16="http://schemas.microsoft.com/office/drawing/2014/main" id="{3C7D3C74-51BB-451E-B7D9-8709703F1939}"/>
                </a:ext>
              </a:extLst>
            </p:cNvPr>
            <p:cNvSpPr/>
            <p:nvPr/>
          </p:nvSpPr>
          <p:spPr>
            <a:xfrm>
              <a:off x="7684473" y="3763109"/>
              <a:ext cx="75993" cy="102137"/>
            </a:xfrm>
            <a:custGeom>
              <a:avLst/>
              <a:gdLst>
                <a:gd name="connsiteX0" fmla="*/ 12165 w 75993"/>
                <a:gd name="connsiteY0" fmla="*/ 79017 h 102137"/>
                <a:gd name="connsiteX1" fmla="*/ 24425 w 75993"/>
                <a:gd name="connsiteY1" fmla="*/ 85698 h 102137"/>
                <a:gd name="connsiteX2" fmla="*/ 40915 w 75993"/>
                <a:gd name="connsiteY2" fmla="*/ 87844 h 102137"/>
                <a:gd name="connsiteX3" fmla="*/ 55443 w 75993"/>
                <a:gd name="connsiteY3" fmla="*/ 84411 h 102137"/>
                <a:gd name="connsiteX4" fmla="*/ 61574 w 75993"/>
                <a:gd name="connsiteY4" fmla="*/ 74480 h 102137"/>
                <a:gd name="connsiteX5" fmla="*/ 57405 w 75993"/>
                <a:gd name="connsiteY5" fmla="*/ 64795 h 102137"/>
                <a:gd name="connsiteX6" fmla="*/ 47045 w 75993"/>
                <a:gd name="connsiteY6" fmla="*/ 59278 h 102137"/>
                <a:gd name="connsiteX7" fmla="*/ 33437 w 75993"/>
                <a:gd name="connsiteY7" fmla="*/ 55600 h 102137"/>
                <a:gd name="connsiteX8" fmla="*/ 19644 w 75993"/>
                <a:gd name="connsiteY8" fmla="*/ 51492 h 102137"/>
                <a:gd name="connsiteX9" fmla="*/ 8548 w 75993"/>
                <a:gd name="connsiteY9" fmla="*/ 44627 h 102137"/>
                <a:gd name="connsiteX10" fmla="*/ 3276 w 75993"/>
                <a:gd name="connsiteY10" fmla="*/ 32734 h 102137"/>
                <a:gd name="connsiteX11" fmla="*/ 5544 w 75993"/>
                <a:gd name="connsiteY11" fmla="*/ 18819 h 102137"/>
                <a:gd name="connsiteX12" fmla="*/ 13391 w 75993"/>
                <a:gd name="connsiteY12" fmla="*/ 8704 h 102137"/>
                <a:gd name="connsiteX13" fmla="*/ 24731 w 75993"/>
                <a:gd name="connsiteY13" fmla="*/ 2574 h 102137"/>
                <a:gd name="connsiteX14" fmla="*/ 37973 w 75993"/>
                <a:gd name="connsiteY14" fmla="*/ -123 h 102137"/>
                <a:gd name="connsiteX15" fmla="*/ 56363 w 75993"/>
                <a:gd name="connsiteY15" fmla="*/ 3126 h 102137"/>
                <a:gd name="connsiteX16" fmla="*/ 69420 w 75993"/>
                <a:gd name="connsiteY16" fmla="*/ 13486 h 102137"/>
                <a:gd name="connsiteX17" fmla="*/ 70524 w 75993"/>
                <a:gd name="connsiteY17" fmla="*/ 18451 h 102137"/>
                <a:gd name="connsiteX18" fmla="*/ 68133 w 75993"/>
                <a:gd name="connsiteY18" fmla="*/ 22313 h 102137"/>
                <a:gd name="connsiteX19" fmla="*/ 63719 w 75993"/>
                <a:gd name="connsiteY19" fmla="*/ 23478 h 102137"/>
                <a:gd name="connsiteX20" fmla="*/ 58877 w 75993"/>
                <a:gd name="connsiteY20" fmla="*/ 20597 h 102137"/>
                <a:gd name="connsiteX21" fmla="*/ 49252 w 75993"/>
                <a:gd name="connsiteY21" fmla="*/ 14466 h 102137"/>
                <a:gd name="connsiteX22" fmla="*/ 36992 w 75993"/>
                <a:gd name="connsiteY22" fmla="*/ 12873 h 102137"/>
                <a:gd name="connsiteX23" fmla="*/ 23076 w 75993"/>
                <a:gd name="connsiteY23" fmla="*/ 17838 h 102137"/>
                <a:gd name="connsiteX24" fmla="*/ 17376 w 75993"/>
                <a:gd name="connsiteY24" fmla="*/ 29363 h 102137"/>
                <a:gd name="connsiteX25" fmla="*/ 21850 w 75993"/>
                <a:gd name="connsiteY25" fmla="*/ 36596 h 102137"/>
                <a:gd name="connsiteX26" fmla="*/ 32946 w 75993"/>
                <a:gd name="connsiteY26" fmla="*/ 41010 h 102137"/>
                <a:gd name="connsiteX27" fmla="*/ 47229 w 75993"/>
                <a:gd name="connsiteY27" fmla="*/ 44994 h 102137"/>
                <a:gd name="connsiteX28" fmla="*/ 61206 w 75993"/>
                <a:gd name="connsiteY28" fmla="*/ 50512 h 102137"/>
                <a:gd name="connsiteX29" fmla="*/ 71811 w 75993"/>
                <a:gd name="connsiteY29" fmla="*/ 59891 h 102137"/>
                <a:gd name="connsiteX30" fmla="*/ 75673 w 75993"/>
                <a:gd name="connsiteY30" fmla="*/ 75400 h 102137"/>
                <a:gd name="connsiteX31" fmla="*/ 70953 w 75993"/>
                <a:gd name="connsiteY31" fmla="*/ 88457 h 102137"/>
                <a:gd name="connsiteX32" fmla="*/ 59796 w 75993"/>
                <a:gd name="connsiteY32" fmla="*/ 96978 h 102137"/>
                <a:gd name="connsiteX33" fmla="*/ 44838 w 75993"/>
                <a:gd name="connsiteY33" fmla="*/ 101269 h 102137"/>
                <a:gd name="connsiteX34" fmla="*/ 28471 w 75993"/>
                <a:gd name="connsiteY34" fmla="*/ 101576 h 102137"/>
                <a:gd name="connsiteX35" fmla="*/ 13330 w 75993"/>
                <a:gd name="connsiteY35" fmla="*/ 98020 h 102137"/>
                <a:gd name="connsiteX36" fmla="*/ 2050 w 75993"/>
                <a:gd name="connsiteY36" fmla="*/ 90725 h 102137"/>
                <a:gd name="connsiteX37" fmla="*/ -218 w 75993"/>
                <a:gd name="connsiteY37" fmla="*/ 85086 h 102137"/>
                <a:gd name="connsiteX38" fmla="*/ 1928 w 75993"/>
                <a:gd name="connsiteY38" fmla="*/ 79814 h 102137"/>
                <a:gd name="connsiteX39" fmla="*/ 6587 w 75993"/>
                <a:gd name="connsiteY39" fmla="*/ 77239 h 102137"/>
                <a:gd name="connsiteX40" fmla="*/ 12165 w 75993"/>
                <a:gd name="connsiteY40" fmla="*/ 79017 h 10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5993" h="102137">
                  <a:moveTo>
                    <a:pt x="12165" y="79017"/>
                  </a:moveTo>
                  <a:cubicBezTo>
                    <a:pt x="15659" y="82217"/>
                    <a:pt x="19828" y="84515"/>
                    <a:pt x="24425" y="85698"/>
                  </a:cubicBezTo>
                  <a:cubicBezTo>
                    <a:pt x="29759" y="87280"/>
                    <a:pt x="35336" y="88004"/>
                    <a:pt x="40915" y="87844"/>
                  </a:cubicBezTo>
                  <a:cubicBezTo>
                    <a:pt x="45942" y="87765"/>
                    <a:pt x="50907" y="86593"/>
                    <a:pt x="55443" y="84411"/>
                  </a:cubicBezTo>
                  <a:cubicBezTo>
                    <a:pt x="59305" y="82664"/>
                    <a:pt x="61758" y="78735"/>
                    <a:pt x="61574" y="74480"/>
                  </a:cubicBezTo>
                  <a:cubicBezTo>
                    <a:pt x="61696" y="70790"/>
                    <a:pt x="60164" y="67228"/>
                    <a:pt x="57405" y="64795"/>
                  </a:cubicBezTo>
                  <a:cubicBezTo>
                    <a:pt x="54340" y="62330"/>
                    <a:pt x="50784" y="60461"/>
                    <a:pt x="47045" y="59278"/>
                  </a:cubicBezTo>
                  <a:cubicBezTo>
                    <a:pt x="42570" y="57788"/>
                    <a:pt x="38034" y="56562"/>
                    <a:pt x="33437" y="55600"/>
                  </a:cubicBezTo>
                  <a:cubicBezTo>
                    <a:pt x="28716" y="54613"/>
                    <a:pt x="24119" y="53240"/>
                    <a:pt x="19644" y="51492"/>
                  </a:cubicBezTo>
                  <a:cubicBezTo>
                    <a:pt x="15536" y="49905"/>
                    <a:pt x="11797" y="47575"/>
                    <a:pt x="8548" y="44627"/>
                  </a:cubicBezTo>
                  <a:cubicBezTo>
                    <a:pt x="5299" y="41519"/>
                    <a:pt x="3399" y="37240"/>
                    <a:pt x="3276" y="32734"/>
                  </a:cubicBezTo>
                  <a:cubicBezTo>
                    <a:pt x="2786" y="27977"/>
                    <a:pt x="3583" y="23177"/>
                    <a:pt x="5544" y="18819"/>
                  </a:cubicBezTo>
                  <a:cubicBezTo>
                    <a:pt x="7383" y="14914"/>
                    <a:pt x="10080" y="11463"/>
                    <a:pt x="13391" y="8704"/>
                  </a:cubicBezTo>
                  <a:cubicBezTo>
                    <a:pt x="16763" y="5970"/>
                    <a:pt x="20625" y="3892"/>
                    <a:pt x="24731" y="2574"/>
                  </a:cubicBezTo>
                  <a:cubicBezTo>
                    <a:pt x="29023" y="1152"/>
                    <a:pt x="33498" y="251"/>
                    <a:pt x="37973" y="-123"/>
                  </a:cubicBezTo>
                  <a:cubicBezTo>
                    <a:pt x="44287" y="-577"/>
                    <a:pt x="50601" y="539"/>
                    <a:pt x="56363" y="3126"/>
                  </a:cubicBezTo>
                  <a:cubicBezTo>
                    <a:pt x="61574" y="5345"/>
                    <a:pt x="66048" y="8919"/>
                    <a:pt x="69420" y="13486"/>
                  </a:cubicBezTo>
                  <a:cubicBezTo>
                    <a:pt x="70463" y="14902"/>
                    <a:pt x="70891" y="16716"/>
                    <a:pt x="70524" y="18451"/>
                  </a:cubicBezTo>
                  <a:cubicBezTo>
                    <a:pt x="70279" y="19996"/>
                    <a:pt x="69420" y="21381"/>
                    <a:pt x="68133" y="22313"/>
                  </a:cubicBezTo>
                  <a:cubicBezTo>
                    <a:pt x="66907" y="23294"/>
                    <a:pt x="65313" y="23711"/>
                    <a:pt x="63719" y="23478"/>
                  </a:cubicBezTo>
                  <a:cubicBezTo>
                    <a:pt x="61819" y="23159"/>
                    <a:pt x="60041" y="22135"/>
                    <a:pt x="58877" y="20597"/>
                  </a:cubicBezTo>
                  <a:cubicBezTo>
                    <a:pt x="56240" y="17795"/>
                    <a:pt x="52930" y="15693"/>
                    <a:pt x="49252" y="14466"/>
                  </a:cubicBezTo>
                  <a:cubicBezTo>
                    <a:pt x="45329" y="13026"/>
                    <a:pt x="41161" y="12480"/>
                    <a:pt x="36992" y="12873"/>
                  </a:cubicBezTo>
                  <a:cubicBezTo>
                    <a:pt x="32027" y="13320"/>
                    <a:pt x="27245" y="15024"/>
                    <a:pt x="23076" y="17838"/>
                  </a:cubicBezTo>
                  <a:cubicBezTo>
                    <a:pt x="19214" y="20352"/>
                    <a:pt x="17007" y="24771"/>
                    <a:pt x="17376" y="29363"/>
                  </a:cubicBezTo>
                  <a:cubicBezTo>
                    <a:pt x="17253" y="32458"/>
                    <a:pt x="19031" y="35309"/>
                    <a:pt x="21850" y="36596"/>
                  </a:cubicBezTo>
                  <a:cubicBezTo>
                    <a:pt x="25406" y="38460"/>
                    <a:pt x="29084" y="39943"/>
                    <a:pt x="32946" y="41010"/>
                  </a:cubicBezTo>
                  <a:cubicBezTo>
                    <a:pt x="37421" y="42358"/>
                    <a:pt x="42202" y="43646"/>
                    <a:pt x="47229" y="44994"/>
                  </a:cubicBezTo>
                  <a:cubicBezTo>
                    <a:pt x="52072" y="46251"/>
                    <a:pt x="56792" y="48108"/>
                    <a:pt x="61206" y="50512"/>
                  </a:cubicBezTo>
                  <a:cubicBezTo>
                    <a:pt x="65374" y="52804"/>
                    <a:pt x="69052" y="56010"/>
                    <a:pt x="71811" y="59891"/>
                  </a:cubicBezTo>
                  <a:cubicBezTo>
                    <a:pt x="74753" y="64500"/>
                    <a:pt x="76102" y="69950"/>
                    <a:pt x="75673" y="75400"/>
                  </a:cubicBezTo>
                  <a:cubicBezTo>
                    <a:pt x="75612" y="80157"/>
                    <a:pt x="73957" y="84760"/>
                    <a:pt x="70953" y="88457"/>
                  </a:cubicBezTo>
                  <a:cubicBezTo>
                    <a:pt x="67949" y="92117"/>
                    <a:pt x="64148" y="95029"/>
                    <a:pt x="59796" y="96978"/>
                  </a:cubicBezTo>
                  <a:cubicBezTo>
                    <a:pt x="55076" y="99142"/>
                    <a:pt x="49988" y="100589"/>
                    <a:pt x="44838" y="101269"/>
                  </a:cubicBezTo>
                  <a:cubicBezTo>
                    <a:pt x="39444" y="102011"/>
                    <a:pt x="33927" y="102115"/>
                    <a:pt x="28471" y="101576"/>
                  </a:cubicBezTo>
                  <a:cubicBezTo>
                    <a:pt x="23322" y="101036"/>
                    <a:pt x="18234" y="99841"/>
                    <a:pt x="13330" y="98020"/>
                  </a:cubicBezTo>
                  <a:cubicBezTo>
                    <a:pt x="9100" y="96451"/>
                    <a:pt x="5238" y="93962"/>
                    <a:pt x="2050" y="90725"/>
                  </a:cubicBezTo>
                  <a:cubicBezTo>
                    <a:pt x="456" y="89315"/>
                    <a:pt x="-402" y="87219"/>
                    <a:pt x="-218" y="85086"/>
                  </a:cubicBezTo>
                  <a:cubicBezTo>
                    <a:pt x="-95" y="83142"/>
                    <a:pt x="641" y="81297"/>
                    <a:pt x="1928" y="79814"/>
                  </a:cubicBezTo>
                  <a:cubicBezTo>
                    <a:pt x="3093" y="78416"/>
                    <a:pt x="4747" y="77503"/>
                    <a:pt x="6587" y="77239"/>
                  </a:cubicBezTo>
                  <a:cubicBezTo>
                    <a:pt x="8609" y="76902"/>
                    <a:pt x="10694" y="77564"/>
                    <a:pt x="12165" y="79017"/>
                  </a:cubicBezTo>
                  <a:close/>
                </a:path>
              </a:pathLst>
            </a:custGeom>
            <a:solidFill>
              <a:srgbClr val="091335"/>
            </a:solidFill>
            <a:ln w="612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8" name="Forme libre : forme 257">
              <a:extLst>
                <a:ext uri="{FF2B5EF4-FFF2-40B4-BE49-F238E27FC236}">
                  <a16:creationId xmlns:a16="http://schemas.microsoft.com/office/drawing/2014/main" id="{77D12D9C-F6F7-498E-A0E8-952058AB91D0}"/>
                </a:ext>
              </a:extLst>
            </p:cNvPr>
            <p:cNvSpPr/>
            <p:nvPr/>
          </p:nvSpPr>
          <p:spPr>
            <a:xfrm>
              <a:off x="7778140" y="3763171"/>
              <a:ext cx="75749" cy="102136"/>
            </a:xfrm>
            <a:custGeom>
              <a:avLst/>
              <a:gdLst>
                <a:gd name="connsiteX0" fmla="*/ 11737 w 75749"/>
                <a:gd name="connsiteY0" fmla="*/ 78955 h 102136"/>
                <a:gd name="connsiteX1" fmla="*/ 23997 w 75749"/>
                <a:gd name="connsiteY1" fmla="*/ 85637 h 102136"/>
                <a:gd name="connsiteX2" fmla="*/ 40487 w 75749"/>
                <a:gd name="connsiteY2" fmla="*/ 87783 h 102136"/>
                <a:gd name="connsiteX3" fmla="*/ 54955 w 75749"/>
                <a:gd name="connsiteY3" fmla="*/ 84350 h 102136"/>
                <a:gd name="connsiteX4" fmla="*/ 61085 w 75749"/>
                <a:gd name="connsiteY4" fmla="*/ 74419 h 102136"/>
                <a:gd name="connsiteX5" fmla="*/ 56977 w 75749"/>
                <a:gd name="connsiteY5" fmla="*/ 64734 h 102136"/>
                <a:gd name="connsiteX6" fmla="*/ 46617 w 75749"/>
                <a:gd name="connsiteY6" fmla="*/ 59216 h 102136"/>
                <a:gd name="connsiteX7" fmla="*/ 32947 w 75749"/>
                <a:gd name="connsiteY7" fmla="*/ 55538 h 102136"/>
                <a:gd name="connsiteX8" fmla="*/ 19154 w 75749"/>
                <a:gd name="connsiteY8" fmla="*/ 51431 h 102136"/>
                <a:gd name="connsiteX9" fmla="*/ 8120 w 75749"/>
                <a:gd name="connsiteY9" fmla="*/ 44565 h 102136"/>
                <a:gd name="connsiteX10" fmla="*/ 2849 w 75749"/>
                <a:gd name="connsiteY10" fmla="*/ 32673 h 102136"/>
                <a:gd name="connsiteX11" fmla="*/ 5117 w 75749"/>
                <a:gd name="connsiteY11" fmla="*/ 18758 h 102136"/>
                <a:gd name="connsiteX12" fmla="*/ 12901 w 75749"/>
                <a:gd name="connsiteY12" fmla="*/ 8643 h 102136"/>
                <a:gd name="connsiteX13" fmla="*/ 24304 w 75749"/>
                <a:gd name="connsiteY13" fmla="*/ 2513 h 102136"/>
                <a:gd name="connsiteX14" fmla="*/ 37790 w 75749"/>
                <a:gd name="connsiteY14" fmla="*/ -123 h 102136"/>
                <a:gd name="connsiteX15" fmla="*/ 56180 w 75749"/>
                <a:gd name="connsiteY15" fmla="*/ 3126 h 102136"/>
                <a:gd name="connsiteX16" fmla="*/ 69238 w 75749"/>
                <a:gd name="connsiteY16" fmla="*/ 13485 h 102136"/>
                <a:gd name="connsiteX17" fmla="*/ 68257 w 75749"/>
                <a:gd name="connsiteY17" fmla="*/ 22098 h 102136"/>
                <a:gd name="connsiteX18" fmla="*/ 67951 w 75749"/>
                <a:gd name="connsiteY18" fmla="*/ 22313 h 102136"/>
                <a:gd name="connsiteX19" fmla="*/ 63598 w 75749"/>
                <a:gd name="connsiteY19" fmla="*/ 23478 h 102136"/>
                <a:gd name="connsiteX20" fmla="*/ 58755 w 75749"/>
                <a:gd name="connsiteY20" fmla="*/ 20597 h 102136"/>
                <a:gd name="connsiteX21" fmla="*/ 49069 w 75749"/>
                <a:gd name="connsiteY21" fmla="*/ 14466 h 102136"/>
                <a:gd name="connsiteX22" fmla="*/ 36809 w 75749"/>
                <a:gd name="connsiteY22" fmla="*/ 12873 h 102136"/>
                <a:gd name="connsiteX23" fmla="*/ 22894 w 75749"/>
                <a:gd name="connsiteY23" fmla="*/ 17838 h 102136"/>
                <a:gd name="connsiteX24" fmla="*/ 17193 w 75749"/>
                <a:gd name="connsiteY24" fmla="*/ 29363 h 102136"/>
                <a:gd name="connsiteX25" fmla="*/ 21606 w 75749"/>
                <a:gd name="connsiteY25" fmla="*/ 36596 h 102136"/>
                <a:gd name="connsiteX26" fmla="*/ 32764 w 75749"/>
                <a:gd name="connsiteY26" fmla="*/ 41010 h 102136"/>
                <a:gd name="connsiteX27" fmla="*/ 47047 w 75749"/>
                <a:gd name="connsiteY27" fmla="*/ 44994 h 102136"/>
                <a:gd name="connsiteX28" fmla="*/ 61023 w 75749"/>
                <a:gd name="connsiteY28" fmla="*/ 50512 h 102136"/>
                <a:gd name="connsiteX29" fmla="*/ 71567 w 75749"/>
                <a:gd name="connsiteY29" fmla="*/ 59891 h 102136"/>
                <a:gd name="connsiteX30" fmla="*/ 75429 w 75749"/>
                <a:gd name="connsiteY30" fmla="*/ 75400 h 102136"/>
                <a:gd name="connsiteX31" fmla="*/ 70770 w 75749"/>
                <a:gd name="connsiteY31" fmla="*/ 88457 h 102136"/>
                <a:gd name="connsiteX32" fmla="*/ 59614 w 75749"/>
                <a:gd name="connsiteY32" fmla="*/ 96978 h 102136"/>
                <a:gd name="connsiteX33" fmla="*/ 44656 w 75749"/>
                <a:gd name="connsiteY33" fmla="*/ 101269 h 102136"/>
                <a:gd name="connsiteX34" fmla="*/ 28227 w 75749"/>
                <a:gd name="connsiteY34" fmla="*/ 101576 h 102136"/>
                <a:gd name="connsiteX35" fmla="*/ 13270 w 75749"/>
                <a:gd name="connsiteY35" fmla="*/ 97959 h 102136"/>
                <a:gd name="connsiteX36" fmla="*/ 2052 w 75749"/>
                <a:gd name="connsiteY36" fmla="*/ 90664 h 102136"/>
                <a:gd name="connsiteX37" fmla="*/ -216 w 75749"/>
                <a:gd name="connsiteY37" fmla="*/ 85024 h 102136"/>
                <a:gd name="connsiteX38" fmla="*/ 1868 w 75749"/>
                <a:gd name="connsiteY38" fmla="*/ 79752 h 102136"/>
                <a:gd name="connsiteX39" fmla="*/ 6588 w 75749"/>
                <a:gd name="connsiteY39" fmla="*/ 77178 h 102136"/>
                <a:gd name="connsiteX40" fmla="*/ 11737 w 75749"/>
                <a:gd name="connsiteY40" fmla="*/ 78955 h 102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5749" h="102136">
                  <a:moveTo>
                    <a:pt x="11737" y="78955"/>
                  </a:moveTo>
                  <a:cubicBezTo>
                    <a:pt x="15170" y="82180"/>
                    <a:pt x="19400" y="84479"/>
                    <a:pt x="23997" y="85637"/>
                  </a:cubicBezTo>
                  <a:cubicBezTo>
                    <a:pt x="29330" y="87225"/>
                    <a:pt x="34909" y="87948"/>
                    <a:pt x="40487" y="87783"/>
                  </a:cubicBezTo>
                  <a:cubicBezTo>
                    <a:pt x="45514" y="87697"/>
                    <a:pt x="50418" y="86526"/>
                    <a:pt x="54955" y="84350"/>
                  </a:cubicBezTo>
                  <a:cubicBezTo>
                    <a:pt x="58817" y="82603"/>
                    <a:pt x="61268" y="78673"/>
                    <a:pt x="61085" y="74419"/>
                  </a:cubicBezTo>
                  <a:cubicBezTo>
                    <a:pt x="61268" y="70729"/>
                    <a:pt x="59797" y="67149"/>
                    <a:pt x="56977" y="64734"/>
                  </a:cubicBezTo>
                  <a:cubicBezTo>
                    <a:pt x="53912" y="62281"/>
                    <a:pt x="50357" y="60412"/>
                    <a:pt x="46617" y="59216"/>
                  </a:cubicBezTo>
                  <a:cubicBezTo>
                    <a:pt x="42142" y="57727"/>
                    <a:pt x="37545" y="56501"/>
                    <a:pt x="32947" y="55538"/>
                  </a:cubicBezTo>
                  <a:cubicBezTo>
                    <a:pt x="28227" y="54539"/>
                    <a:pt x="23629" y="53166"/>
                    <a:pt x="19154" y="51431"/>
                  </a:cubicBezTo>
                  <a:cubicBezTo>
                    <a:pt x="15109" y="49831"/>
                    <a:pt x="11369" y="47502"/>
                    <a:pt x="8120" y="44565"/>
                  </a:cubicBezTo>
                  <a:cubicBezTo>
                    <a:pt x="4871" y="41457"/>
                    <a:pt x="2971" y="37179"/>
                    <a:pt x="2849" y="32673"/>
                  </a:cubicBezTo>
                  <a:cubicBezTo>
                    <a:pt x="2358" y="27916"/>
                    <a:pt x="3155" y="23116"/>
                    <a:pt x="5117" y="18758"/>
                  </a:cubicBezTo>
                  <a:cubicBezTo>
                    <a:pt x="6955" y="14859"/>
                    <a:pt x="9592" y="11407"/>
                    <a:pt x="12901" y="8643"/>
                  </a:cubicBezTo>
                  <a:cubicBezTo>
                    <a:pt x="16273" y="5897"/>
                    <a:pt x="20135" y="3818"/>
                    <a:pt x="24304" y="2513"/>
                  </a:cubicBezTo>
                  <a:cubicBezTo>
                    <a:pt x="28656" y="1085"/>
                    <a:pt x="33192" y="196"/>
                    <a:pt x="37790" y="-123"/>
                  </a:cubicBezTo>
                  <a:cubicBezTo>
                    <a:pt x="44104" y="-577"/>
                    <a:pt x="50418" y="539"/>
                    <a:pt x="56180" y="3126"/>
                  </a:cubicBezTo>
                  <a:cubicBezTo>
                    <a:pt x="61391" y="5308"/>
                    <a:pt x="65927" y="8894"/>
                    <a:pt x="69238" y="13485"/>
                  </a:cubicBezTo>
                  <a:cubicBezTo>
                    <a:pt x="71322" y="16140"/>
                    <a:pt x="70893" y="19996"/>
                    <a:pt x="68257" y="22098"/>
                  </a:cubicBezTo>
                  <a:cubicBezTo>
                    <a:pt x="68134" y="22172"/>
                    <a:pt x="68073" y="22245"/>
                    <a:pt x="67951" y="22313"/>
                  </a:cubicBezTo>
                  <a:cubicBezTo>
                    <a:pt x="66724" y="23282"/>
                    <a:pt x="65130" y="23705"/>
                    <a:pt x="63598" y="23478"/>
                  </a:cubicBezTo>
                  <a:cubicBezTo>
                    <a:pt x="61698" y="23159"/>
                    <a:pt x="59920" y="22135"/>
                    <a:pt x="58755" y="20597"/>
                  </a:cubicBezTo>
                  <a:cubicBezTo>
                    <a:pt x="56058" y="17795"/>
                    <a:pt x="52747" y="15693"/>
                    <a:pt x="49069" y="14466"/>
                  </a:cubicBezTo>
                  <a:cubicBezTo>
                    <a:pt x="45146" y="13020"/>
                    <a:pt x="40978" y="12474"/>
                    <a:pt x="36809" y="12873"/>
                  </a:cubicBezTo>
                  <a:cubicBezTo>
                    <a:pt x="31844" y="13308"/>
                    <a:pt x="27001" y="15018"/>
                    <a:pt x="22894" y="17838"/>
                  </a:cubicBezTo>
                  <a:cubicBezTo>
                    <a:pt x="19032" y="20352"/>
                    <a:pt x="16825" y="24771"/>
                    <a:pt x="17193" y="29363"/>
                  </a:cubicBezTo>
                  <a:cubicBezTo>
                    <a:pt x="17070" y="32440"/>
                    <a:pt x="18848" y="35278"/>
                    <a:pt x="21606" y="36596"/>
                  </a:cubicBezTo>
                  <a:cubicBezTo>
                    <a:pt x="25162" y="38460"/>
                    <a:pt x="28902" y="39943"/>
                    <a:pt x="32764" y="41010"/>
                  </a:cubicBezTo>
                  <a:cubicBezTo>
                    <a:pt x="37239" y="42358"/>
                    <a:pt x="41959" y="43646"/>
                    <a:pt x="47047" y="44994"/>
                  </a:cubicBezTo>
                  <a:cubicBezTo>
                    <a:pt x="51890" y="46275"/>
                    <a:pt x="56609" y="48127"/>
                    <a:pt x="61023" y="50512"/>
                  </a:cubicBezTo>
                  <a:cubicBezTo>
                    <a:pt x="65192" y="52810"/>
                    <a:pt x="68809" y="56010"/>
                    <a:pt x="71567" y="59891"/>
                  </a:cubicBezTo>
                  <a:cubicBezTo>
                    <a:pt x="74509" y="64500"/>
                    <a:pt x="75858" y="69950"/>
                    <a:pt x="75429" y="75400"/>
                  </a:cubicBezTo>
                  <a:cubicBezTo>
                    <a:pt x="75368" y="80151"/>
                    <a:pt x="73774" y="84754"/>
                    <a:pt x="70770" y="88457"/>
                  </a:cubicBezTo>
                  <a:cubicBezTo>
                    <a:pt x="67766" y="92098"/>
                    <a:pt x="63904" y="95016"/>
                    <a:pt x="59614" y="96978"/>
                  </a:cubicBezTo>
                  <a:cubicBezTo>
                    <a:pt x="54893" y="99136"/>
                    <a:pt x="49805" y="100582"/>
                    <a:pt x="44656" y="101269"/>
                  </a:cubicBezTo>
                  <a:cubicBezTo>
                    <a:pt x="39200" y="102011"/>
                    <a:pt x="33683" y="102115"/>
                    <a:pt x="28227" y="101576"/>
                  </a:cubicBezTo>
                  <a:cubicBezTo>
                    <a:pt x="23139" y="100993"/>
                    <a:pt x="18113" y="99779"/>
                    <a:pt x="13270" y="97959"/>
                  </a:cubicBezTo>
                  <a:cubicBezTo>
                    <a:pt x="9040" y="96414"/>
                    <a:pt x="5178" y="93919"/>
                    <a:pt x="2052" y="90664"/>
                  </a:cubicBezTo>
                  <a:cubicBezTo>
                    <a:pt x="396" y="89272"/>
                    <a:pt x="-400" y="87164"/>
                    <a:pt x="-216" y="85024"/>
                  </a:cubicBezTo>
                  <a:cubicBezTo>
                    <a:pt x="-94" y="83087"/>
                    <a:pt x="641" y="81242"/>
                    <a:pt x="1868" y="79752"/>
                  </a:cubicBezTo>
                  <a:cubicBezTo>
                    <a:pt x="3093" y="78355"/>
                    <a:pt x="4749" y="77441"/>
                    <a:pt x="6588" y="77178"/>
                  </a:cubicBezTo>
                  <a:cubicBezTo>
                    <a:pt x="8488" y="76987"/>
                    <a:pt x="10389" y="77637"/>
                    <a:pt x="11737" y="78955"/>
                  </a:cubicBezTo>
                  <a:close/>
                </a:path>
              </a:pathLst>
            </a:custGeom>
            <a:solidFill>
              <a:srgbClr val="091335"/>
            </a:solidFill>
            <a:ln w="612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9" name="Forme libre : forme 258">
              <a:extLst>
                <a:ext uri="{FF2B5EF4-FFF2-40B4-BE49-F238E27FC236}">
                  <a16:creationId xmlns:a16="http://schemas.microsoft.com/office/drawing/2014/main" id="{0E690E09-EFA7-42DA-955A-B065F6121BD2}"/>
                </a:ext>
              </a:extLst>
            </p:cNvPr>
            <p:cNvSpPr/>
            <p:nvPr/>
          </p:nvSpPr>
          <p:spPr>
            <a:xfrm>
              <a:off x="7879289" y="3732673"/>
              <a:ext cx="15438" cy="135299"/>
            </a:xfrm>
            <a:custGeom>
              <a:avLst/>
              <a:gdLst>
                <a:gd name="connsiteX0" fmla="*/ -218 w 15438"/>
                <a:gd name="connsiteY0" fmla="*/ 6896 h 135299"/>
                <a:gd name="connsiteX1" fmla="*/ 1805 w 15438"/>
                <a:gd name="connsiteY1" fmla="*/ 1747 h 135299"/>
                <a:gd name="connsiteX2" fmla="*/ 6648 w 15438"/>
                <a:gd name="connsiteY2" fmla="*/ -215 h 135299"/>
                <a:gd name="connsiteX3" fmla="*/ 13758 w 15438"/>
                <a:gd name="connsiteY3" fmla="*/ 6271 h 135299"/>
                <a:gd name="connsiteX4" fmla="*/ 13758 w 15438"/>
                <a:gd name="connsiteY4" fmla="*/ 6896 h 135299"/>
                <a:gd name="connsiteX5" fmla="*/ 11736 w 15438"/>
                <a:gd name="connsiteY5" fmla="*/ 11678 h 135299"/>
                <a:gd name="connsiteX6" fmla="*/ 6648 w 15438"/>
                <a:gd name="connsiteY6" fmla="*/ 13701 h 135299"/>
                <a:gd name="connsiteX7" fmla="*/ 1805 w 15438"/>
                <a:gd name="connsiteY7" fmla="*/ 11678 h 135299"/>
                <a:gd name="connsiteX8" fmla="*/ -218 w 15438"/>
                <a:gd name="connsiteY8" fmla="*/ 6896 h 135299"/>
                <a:gd name="connsiteX9" fmla="*/ -218 w 15438"/>
                <a:gd name="connsiteY9" fmla="*/ 35585 h 135299"/>
                <a:gd name="connsiteX10" fmla="*/ 2112 w 15438"/>
                <a:gd name="connsiteY10" fmla="*/ 30191 h 135299"/>
                <a:gd name="connsiteX11" fmla="*/ 7077 w 15438"/>
                <a:gd name="connsiteY11" fmla="*/ 28474 h 135299"/>
                <a:gd name="connsiteX12" fmla="*/ 12042 w 15438"/>
                <a:gd name="connsiteY12" fmla="*/ 30191 h 135299"/>
                <a:gd name="connsiteX13" fmla="*/ 14311 w 15438"/>
                <a:gd name="connsiteY13" fmla="*/ 35585 h 135299"/>
                <a:gd name="connsiteX14" fmla="*/ 14311 w 15438"/>
                <a:gd name="connsiteY14" fmla="*/ 59738 h 135299"/>
                <a:gd name="connsiteX15" fmla="*/ 14739 w 15438"/>
                <a:gd name="connsiteY15" fmla="*/ 82174 h 135299"/>
                <a:gd name="connsiteX16" fmla="*/ 15169 w 15438"/>
                <a:gd name="connsiteY16" fmla="*/ 104610 h 135299"/>
                <a:gd name="connsiteX17" fmla="*/ 15169 w 15438"/>
                <a:gd name="connsiteY17" fmla="*/ 128763 h 135299"/>
                <a:gd name="connsiteX18" fmla="*/ 12900 w 15438"/>
                <a:gd name="connsiteY18" fmla="*/ 133483 h 135299"/>
                <a:gd name="connsiteX19" fmla="*/ 7812 w 15438"/>
                <a:gd name="connsiteY19" fmla="*/ 135077 h 135299"/>
                <a:gd name="connsiteX20" fmla="*/ 2663 w 15438"/>
                <a:gd name="connsiteY20" fmla="*/ 133483 h 135299"/>
                <a:gd name="connsiteX21" fmla="*/ 395 w 15438"/>
                <a:gd name="connsiteY21" fmla="*/ 128763 h 135299"/>
                <a:gd name="connsiteX22" fmla="*/ 395 w 15438"/>
                <a:gd name="connsiteY22" fmla="*/ 104610 h 135299"/>
                <a:gd name="connsiteX23" fmla="*/ 88 w 15438"/>
                <a:gd name="connsiteY23" fmla="*/ 82174 h 135299"/>
                <a:gd name="connsiteX24" fmla="*/ 88 w 15438"/>
                <a:gd name="connsiteY24" fmla="*/ 59738 h 135299"/>
                <a:gd name="connsiteX25" fmla="*/ -218 w 15438"/>
                <a:gd name="connsiteY25" fmla="*/ 35585 h 135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5438" h="135299">
                  <a:moveTo>
                    <a:pt x="-218" y="6896"/>
                  </a:moveTo>
                  <a:cubicBezTo>
                    <a:pt x="-279" y="4978"/>
                    <a:pt x="456" y="3114"/>
                    <a:pt x="1805" y="1747"/>
                  </a:cubicBezTo>
                  <a:cubicBezTo>
                    <a:pt x="3092" y="466"/>
                    <a:pt x="4809" y="-239"/>
                    <a:pt x="6648" y="-215"/>
                  </a:cubicBezTo>
                  <a:cubicBezTo>
                    <a:pt x="10387" y="-386"/>
                    <a:pt x="13575" y="2513"/>
                    <a:pt x="13758" y="6271"/>
                  </a:cubicBezTo>
                  <a:cubicBezTo>
                    <a:pt x="13758" y="6479"/>
                    <a:pt x="13758" y="6688"/>
                    <a:pt x="13758" y="6896"/>
                  </a:cubicBezTo>
                  <a:cubicBezTo>
                    <a:pt x="13820" y="8711"/>
                    <a:pt x="13084" y="10464"/>
                    <a:pt x="11736" y="11678"/>
                  </a:cubicBezTo>
                  <a:cubicBezTo>
                    <a:pt x="10387" y="13026"/>
                    <a:pt x="8548" y="13762"/>
                    <a:pt x="6648" y="13701"/>
                  </a:cubicBezTo>
                  <a:cubicBezTo>
                    <a:pt x="4809" y="13731"/>
                    <a:pt x="3092" y="12996"/>
                    <a:pt x="1805" y="11678"/>
                  </a:cubicBezTo>
                  <a:cubicBezTo>
                    <a:pt x="456" y="10464"/>
                    <a:pt x="-279" y="8711"/>
                    <a:pt x="-218" y="6896"/>
                  </a:cubicBezTo>
                  <a:close/>
                  <a:moveTo>
                    <a:pt x="-218" y="35585"/>
                  </a:moveTo>
                  <a:cubicBezTo>
                    <a:pt x="-402" y="33507"/>
                    <a:pt x="456" y="31478"/>
                    <a:pt x="2112" y="30191"/>
                  </a:cubicBezTo>
                  <a:cubicBezTo>
                    <a:pt x="3521" y="29063"/>
                    <a:pt x="5299" y="28456"/>
                    <a:pt x="7077" y="28474"/>
                  </a:cubicBezTo>
                  <a:cubicBezTo>
                    <a:pt x="8855" y="28474"/>
                    <a:pt x="10632" y="29075"/>
                    <a:pt x="12042" y="30191"/>
                  </a:cubicBezTo>
                  <a:cubicBezTo>
                    <a:pt x="13636" y="31490"/>
                    <a:pt x="14494" y="33519"/>
                    <a:pt x="14311" y="35585"/>
                  </a:cubicBezTo>
                  <a:cubicBezTo>
                    <a:pt x="14311" y="44106"/>
                    <a:pt x="14311" y="52137"/>
                    <a:pt x="14311" y="59738"/>
                  </a:cubicBezTo>
                  <a:cubicBezTo>
                    <a:pt x="14311" y="67339"/>
                    <a:pt x="14311" y="74818"/>
                    <a:pt x="14739" y="82174"/>
                  </a:cubicBezTo>
                  <a:cubicBezTo>
                    <a:pt x="15169" y="89530"/>
                    <a:pt x="15107" y="97070"/>
                    <a:pt x="15169" y="104610"/>
                  </a:cubicBezTo>
                  <a:cubicBezTo>
                    <a:pt x="15229" y="112151"/>
                    <a:pt x="15169" y="120242"/>
                    <a:pt x="15169" y="128763"/>
                  </a:cubicBezTo>
                  <a:cubicBezTo>
                    <a:pt x="15291" y="130627"/>
                    <a:pt x="14432" y="132417"/>
                    <a:pt x="12900" y="133483"/>
                  </a:cubicBezTo>
                  <a:cubicBezTo>
                    <a:pt x="11429" y="134538"/>
                    <a:pt x="9652" y="135096"/>
                    <a:pt x="7812" y="135077"/>
                  </a:cubicBezTo>
                  <a:cubicBezTo>
                    <a:pt x="5974" y="135089"/>
                    <a:pt x="4196" y="134532"/>
                    <a:pt x="2663" y="133483"/>
                  </a:cubicBezTo>
                  <a:cubicBezTo>
                    <a:pt x="1131" y="132398"/>
                    <a:pt x="272" y="130621"/>
                    <a:pt x="395" y="128763"/>
                  </a:cubicBezTo>
                  <a:cubicBezTo>
                    <a:pt x="395" y="120242"/>
                    <a:pt x="395" y="112212"/>
                    <a:pt x="395" y="104610"/>
                  </a:cubicBezTo>
                  <a:cubicBezTo>
                    <a:pt x="395" y="97009"/>
                    <a:pt x="395" y="89591"/>
                    <a:pt x="88" y="82174"/>
                  </a:cubicBezTo>
                  <a:cubicBezTo>
                    <a:pt x="-218" y="74757"/>
                    <a:pt x="88" y="67339"/>
                    <a:pt x="88" y="59738"/>
                  </a:cubicBezTo>
                  <a:cubicBezTo>
                    <a:pt x="88" y="52137"/>
                    <a:pt x="-218" y="44106"/>
                    <a:pt x="-218" y="35585"/>
                  </a:cubicBezTo>
                  <a:close/>
                </a:path>
              </a:pathLst>
            </a:custGeom>
            <a:solidFill>
              <a:srgbClr val="091335"/>
            </a:solidFill>
            <a:ln w="612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0" name="Forme libre : forme 259">
              <a:extLst>
                <a:ext uri="{FF2B5EF4-FFF2-40B4-BE49-F238E27FC236}">
                  <a16:creationId xmlns:a16="http://schemas.microsoft.com/office/drawing/2014/main" id="{CC1C918D-FCE6-4F59-B9CF-FBAE270B6F8E}"/>
                </a:ext>
              </a:extLst>
            </p:cNvPr>
            <p:cNvSpPr/>
            <p:nvPr/>
          </p:nvSpPr>
          <p:spPr>
            <a:xfrm>
              <a:off x="8008633" y="3693447"/>
              <a:ext cx="14260" cy="171398"/>
            </a:xfrm>
            <a:custGeom>
              <a:avLst/>
              <a:gdLst>
                <a:gd name="connsiteX0" fmla="*/ -216 w 14260"/>
                <a:gd name="connsiteY0" fmla="*/ 7196 h 171398"/>
                <a:gd name="connsiteX1" fmla="*/ 1868 w 14260"/>
                <a:gd name="connsiteY1" fmla="*/ 1617 h 171398"/>
                <a:gd name="connsiteX2" fmla="*/ 6711 w 14260"/>
                <a:gd name="connsiteY2" fmla="*/ -221 h 171398"/>
                <a:gd name="connsiteX3" fmla="*/ 11553 w 14260"/>
                <a:gd name="connsiteY3" fmla="*/ 1617 h 171398"/>
                <a:gd name="connsiteX4" fmla="*/ 13699 w 14260"/>
                <a:gd name="connsiteY4" fmla="*/ 7196 h 171398"/>
                <a:gd name="connsiteX5" fmla="*/ 13699 w 14260"/>
                <a:gd name="connsiteY5" fmla="*/ 138749 h 171398"/>
                <a:gd name="connsiteX6" fmla="*/ 11553 w 14260"/>
                <a:gd name="connsiteY6" fmla="*/ 143407 h 171398"/>
                <a:gd name="connsiteX7" fmla="*/ 6711 w 14260"/>
                <a:gd name="connsiteY7" fmla="*/ 145001 h 171398"/>
                <a:gd name="connsiteX8" fmla="*/ 1868 w 14260"/>
                <a:gd name="connsiteY8" fmla="*/ 143407 h 171398"/>
                <a:gd name="connsiteX9" fmla="*/ -216 w 14260"/>
                <a:gd name="connsiteY9" fmla="*/ 138749 h 171398"/>
                <a:gd name="connsiteX10" fmla="*/ 14005 w 14260"/>
                <a:gd name="connsiteY10" fmla="*/ 164311 h 171398"/>
                <a:gd name="connsiteX11" fmla="*/ 11860 w 14260"/>
                <a:gd name="connsiteY11" fmla="*/ 169460 h 171398"/>
                <a:gd name="connsiteX12" fmla="*/ 7140 w 14260"/>
                <a:gd name="connsiteY12" fmla="*/ 171177 h 171398"/>
                <a:gd name="connsiteX13" fmla="*/ 2481 w 14260"/>
                <a:gd name="connsiteY13" fmla="*/ 169706 h 171398"/>
                <a:gd name="connsiteX14" fmla="*/ 335 w 14260"/>
                <a:gd name="connsiteY14" fmla="*/ 165169 h 171398"/>
                <a:gd name="connsiteX15" fmla="*/ 2481 w 14260"/>
                <a:gd name="connsiteY15" fmla="*/ 158672 h 171398"/>
                <a:gd name="connsiteX16" fmla="*/ 7140 w 14260"/>
                <a:gd name="connsiteY16" fmla="*/ 156955 h 171398"/>
                <a:gd name="connsiteX17" fmla="*/ 11860 w 14260"/>
                <a:gd name="connsiteY17" fmla="*/ 159223 h 171398"/>
                <a:gd name="connsiteX18" fmla="*/ 14005 w 14260"/>
                <a:gd name="connsiteY18" fmla="*/ 164311 h 17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260" h="171398">
                  <a:moveTo>
                    <a:pt x="-216" y="7196"/>
                  </a:moveTo>
                  <a:cubicBezTo>
                    <a:pt x="-400" y="5118"/>
                    <a:pt x="397" y="3070"/>
                    <a:pt x="1868" y="1617"/>
                  </a:cubicBezTo>
                  <a:cubicBezTo>
                    <a:pt x="3216" y="441"/>
                    <a:pt x="4933" y="-215"/>
                    <a:pt x="6711" y="-221"/>
                  </a:cubicBezTo>
                  <a:cubicBezTo>
                    <a:pt x="8488" y="-240"/>
                    <a:pt x="10205" y="416"/>
                    <a:pt x="11553" y="1617"/>
                  </a:cubicBezTo>
                  <a:cubicBezTo>
                    <a:pt x="13086" y="3064"/>
                    <a:pt x="13883" y="5112"/>
                    <a:pt x="13699" y="7196"/>
                  </a:cubicBezTo>
                  <a:lnTo>
                    <a:pt x="13699" y="138749"/>
                  </a:lnTo>
                  <a:cubicBezTo>
                    <a:pt x="13821" y="140569"/>
                    <a:pt x="13025" y="142322"/>
                    <a:pt x="11553" y="143407"/>
                  </a:cubicBezTo>
                  <a:cubicBezTo>
                    <a:pt x="10143" y="144486"/>
                    <a:pt x="8488" y="145050"/>
                    <a:pt x="6711" y="145001"/>
                  </a:cubicBezTo>
                  <a:cubicBezTo>
                    <a:pt x="4933" y="145032"/>
                    <a:pt x="3278" y="144468"/>
                    <a:pt x="1868" y="143407"/>
                  </a:cubicBezTo>
                  <a:cubicBezTo>
                    <a:pt x="397" y="142310"/>
                    <a:pt x="-339" y="140557"/>
                    <a:pt x="-216" y="138749"/>
                  </a:cubicBezTo>
                  <a:close/>
                  <a:moveTo>
                    <a:pt x="14005" y="164311"/>
                  </a:moveTo>
                  <a:cubicBezTo>
                    <a:pt x="14128" y="166273"/>
                    <a:pt x="13331" y="168185"/>
                    <a:pt x="11860" y="169460"/>
                  </a:cubicBezTo>
                  <a:cubicBezTo>
                    <a:pt x="10511" y="170552"/>
                    <a:pt x="8856" y="171159"/>
                    <a:pt x="7140" y="171177"/>
                  </a:cubicBezTo>
                  <a:cubicBezTo>
                    <a:pt x="5484" y="171189"/>
                    <a:pt x="3830" y="170674"/>
                    <a:pt x="2481" y="169706"/>
                  </a:cubicBezTo>
                  <a:cubicBezTo>
                    <a:pt x="1010" y="168682"/>
                    <a:pt x="213" y="166959"/>
                    <a:pt x="335" y="165169"/>
                  </a:cubicBezTo>
                  <a:cubicBezTo>
                    <a:pt x="90" y="162797"/>
                    <a:pt x="887" y="160443"/>
                    <a:pt x="2481" y="158672"/>
                  </a:cubicBezTo>
                  <a:cubicBezTo>
                    <a:pt x="3707" y="157402"/>
                    <a:pt x="5423" y="156765"/>
                    <a:pt x="7140" y="156955"/>
                  </a:cubicBezTo>
                  <a:cubicBezTo>
                    <a:pt x="8918" y="157157"/>
                    <a:pt x="10573" y="157960"/>
                    <a:pt x="11860" y="159223"/>
                  </a:cubicBezTo>
                  <a:cubicBezTo>
                    <a:pt x="13270" y="160529"/>
                    <a:pt x="14067" y="162386"/>
                    <a:pt x="14005" y="164311"/>
                  </a:cubicBezTo>
                  <a:close/>
                </a:path>
              </a:pathLst>
            </a:custGeom>
            <a:solidFill>
              <a:srgbClr val="091335"/>
            </a:solidFill>
            <a:ln w="612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26" name="Ballon_boy">
            <a:extLst>
              <a:ext uri="{FF2B5EF4-FFF2-40B4-BE49-F238E27FC236}">
                <a16:creationId xmlns:a16="http://schemas.microsoft.com/office/drawing/2014/main" id="{7C6244A6-5915-4CFD-A83E-63A4B2CE1022}"/>
              </a:ext>
            </a:extLst>
          </p:cNvPr>
          <p:cNvGrpSpPr/>
          <p:nvPr/>
        </p:nvGrpSpPr>
        <p:grpSpPr>
          <a:xfrm>
            <a:off x="9245595" y="2136974"/>
            <a:ext cx="1549662" cy="1184679"/>
            <a:chOff x="8863779" y="1931616"/>
            <a:chExt cx="1549662" cy="1184679"/>
          </a:xfrm>
        </p:grpSpPr>
        <p:sp>
          <p:nvSpPr>
            <p:cNvPr id="261" name="Forme libre : forme 260">
              <a:extLst>
                <a:ext uri="{FF2B5EF4-FFF2-40B4-BE49-F238E27FC236}">
                  <a16:creationId xmlns:a16="http://schemas.microsoft.com/office/drawing/2014/main" id="{E2BEA84E-A45B-4407-A4CE-9A3C904D1736}"/>
                </a:ext>
              </a:extLst>
            </p:cNvPr>
            <p:cNvSpPr/>
            <p:nvPr/>
          </p:nvSpPr>
          <p:spPr>
            <a:xfrm flipH="1">
              <a:off x="8863779" y="1931616"/>
              <a:ext cx="1549662" cy="1184679"/>
            </a:xfrm>
            <a:custGeom>
              <a:avLst/>
              <a:gdLst>
                <a:gd name="connsiteX0" fmla="*/ 1543231 w 1549662"/>
                <a:gd name="connsiteY0" fmla="*/ 671060 h 1184679"/>
                <a:gd name="connsiteX1" fmla="*/ 1545744 w 1549662"/>
                <a:gd name="connsiteY1" fmla="*/ 573837 h 1184679"/>
                <a:gd name="connsiteX2" fmla="*/ 1531522 w 1549662"/>
                <a:gd name="connsiteY2" fmla="*/ 519401 h 1184679"/>
                <a:gd name="connsiteX3" fmla="*/ 1509331 w 1549662"/>
                <a:gd name="connsiteY3" fmla="*/ 468889 h 1184679"/>
                <a:gd name="connsiteX4" fmla="*/ 1482359 w 1549662"/>
                <a:gd name="connsiteY4" fmla="*/ 419848 h 1184679"/>
                <a:gd name="connsiteX5" fmla="*/ 1466543 w 1549662"/>
                <a:gd name="connsiteY5" fmla="*/ 396063 h 1184679"/>
                <a:gd name="connsiteX6" fmla="*/ 1449747 w 1549662"/>
                <a:gd name="connsiteY6" fmla="*/ 372401 h 1184679"/>
                <a:gd name="connsiteX7" fmla="*/ 1430743 w 1549662"/>
                <a:gd name="connsiteY7" fmla="*/ 349474 h 1184679"/>
                <a:gd name="connsiteX8" fmla="*/ 1410759 w 1549662"/>
                <a:gd name="connsiteY8" fmla="*/ 326793 h 1184679"/>
                <a:gd name="connsiteX9" fmla="*/ 1363496 w 1549662"/>
                <a:gd name="connsiteY9" fmla="*/ 282840 h 1184679"/>
                <a:gd name="connsiteX10" fmla="*/ 1264678 w 1549662"/>
                <a:gd name="connsiteY10" fmla="*/ 212160 h 1184679"/>
                <a:gd name="connsiteX11" fmla="*/ 1032408 w 1549662"/>
                <a:gd name="connsiteY11" fmla="*/ 96607 h 1184679"/>
                <a:gd name="connsiteX12" fmla="*/ 902511 w 1549662"/>
                <a:gd name="connsiteY12" fmla="*/ 53389 h 1184679"/>
                <a:gd name="connsiteX13" fmla="*/ 767096 w 1549662"/>
                <a:gd name="connsiteY13" fmla="*/ 21206 h 1184679"/>
                <a:gd name="connsiteX14" fmla="*/ 484191 w 1549662"/>
                <a:gd name="connsiteY14" fmla="*/ 3245 h 1184679"/>
                <a:gd name="connsiteX15" fmla="*/ 464390 w 1549662"/>
                <a:gd name="connsiteY15" fmla="*/ 5207 h 1184679"/>
                <a:gd name="connsiteX16" fmla="*/ 444652 w 1549662"/>
                <a:gd name="connsiteY16" fmla="*/ 7965 h 1184679"/>
                <a:gd name="connsiteX17" fmla="*/ 405480 w 1549662"/>
                <a:gd name="connsiteY17" fmla="*/ 14831 h 1184679"/>
                <a:gd name="connsiteX18" fmla="*/ 366738 w 1549662"/>
                <a:gd name="connsiteY18" fmla="*/ 23965 h 1184679"/>
                <a:gd name="connsiteX19" fmla="*/ 328486 w 1549662"/>
                <a:gd name="connsiteY19" fmla="*/ 35919 h 1184679"/>
                <a:gd name="connsiteX20" fmla="*/ 291276 w 1549662"/>
                <a:gd name="connsiteY20" fmla="*/ 50508 h 1184679"/>
                <a:gd name="connsiteX21" fmla="*/ 272885 w 1549662"/>
                <a:gd name="connsiteY21" fmla="*/ 58784 h 1184679"/>
                <a:gd name="connsiteX22" fmla="*/ 254495 w 1549662"/>
                <a:gd name="connsiteY22" fmla="*/ 68592 h 1184679"/>
                <a:gd name="connsiteX23" fmla="*/ 187555 w 1549662"/>
                <a:gd name="connsiteY23" fmla="*/ 113035 h 1184679"/>
                <a:gd name="connsiteX24" fmla="*/ 158253 w 1549662"/>
                <a:gd name="connsiteY24" fmla="*/ 137556 h 1184679"/>
                <a:gd name="connsiteX25" fmla="*/ 131403 w 1549662"/>
                <a:gd name="connsiteY25" fmla="*/ 163180 h 1184679"/>
                <a:gd name="connsiteX26" fmla="*/ 106208 w 1549662"/>
                <a:gd name="connsiteY26" fmla="*/ 189785 h 1184679"/>
                <a:gd name="connsiteX27" fmla="*/ 93948 w 1549662"/>
                <a:gd name="connsiteY27" fmla="*/ 203945 h 1184679"/>
                <a:gd name="connsiteX28" fmla="*/ 82116 w 1549662"/>
                <a:gd name="connsiteY28" fmla="*/ 218596 h 1184679"/>
                <a:gd name="connsiteX29" fmla="*/ 11804 w 1549662"/>
                <a:gd name="connsiteY29" fmla="*/ 354685 h 1184679"/>
                <a:gd name="connsiteX30" fmla="*/ 7329 w 1549662"/>
                <a:gd name="connsiteY30" fmla="*/ 373688 h 1184679"/>
                <a:gd name="connsiteX31" fmla="*/ 3651 w 1549662"/>
                <a:gd name="connsiteY31" fmla="*/ 392753 h 1184679"/>
                <a:gd name="connsiteX32" fmla="*/ -27 w 1549662"/>
                <a:gd name="connsiteY32" fmla="*/ 430698 h 1184679"/>
                <a:gd name="connsiteX33" fmla="*/ 4264 w 1549662"/>
                <a:gd name="connsiteY33" fmla="*/ 503953 h 1184679"/>
                <a:gd name="connsiteX34" fmla="*/ 7084 w 1549662"/>
                <a:gd name="connsiteY34" fmla="*/ 521485 h 1184679"/>
                <a:gd name="connsiteX35" fmla="*/ 10884 w 1549662"/>
                <a:gd name="connsiteY35" fmla="*/ 538589 h 1184679"/>
                <a:gd name="connsiteX36" fmla="*/ 14869 w 1549662"/>
                <a:gd name="connsiteY36" fmla="*/ 555385 h 1184679"/>
                <a:gd name="connsiteX37" fmla="*/ 19773 w 1549662"/>
                <a:gd name="connsiteY37" fmla="*/ 571691 h 1184679"/>
                <a:gd name="connsiteX38" fmla="*/ 31175 w 1549662"/>
                <a:gd name="connsiteY38" fmla="*/ 604487 h 1184679"/>
                <a:gd name="connsiteX39" fmla="*/ 44723 w 1549662"/>
                <a:gd name="connsiteY39" fmla="*/ 635812 h 1184679"/>
                <a:gd name="connsiteX40" fmla="*/ 115158 w 1549662"/>
                <a:gd name="connsiteY40" fmla="*/ 746154 h 1184679"/>
                <a:gd name="connsiteX41" fmla="*/ 198588 w 1549662"/>
                <a:gd name="connsiteY41" fmla="*/ 830566 h 1184679"/>
                <a:gd name="connsiteX42" fmla="*/ 293238 w 1549662"/>
                <a:gd name="connsiteY42" fmla="*/ 894994 h 1184679"/>
                <a:gd name="connsiteX43" fmla="*/ 385680 w 1549662"/>
                <a:gd name="connsiteY43" fmla="*/ 936066 h 1184679"/>
                <a:gd name="connsiteX44" fmla="*/ 465371 w 1549662"/>
                <a:gd name="connsiteY44" fmla="*/ 962057 h 1184679"/>
                <a:gd name="connsiteX45" fmla="*/ 535194 w 1549662"/>
                <a:gd name="connsiteY45" fmla="*/ 980448 h 1184679"/>
                <a:gd name="connsiteX46" fmla="*/ 671957 w 1549662"/>
                <a:gd name="connsiteY46" fmla="*/ 994731 h 1184679"/>
                <a:gd name="connsiteX47" fmla="*/ 543224 w 1549662"/>
                <a:gd name="connsiteY47" fmla="*/ 952801 h 1184679"/>
                <a:gd name="connsiteX48" fmla="*/ 515884 w 1549662"/>
                <a:gd name="connsiteY48" fmla="*/ 945016 h 1184679"/>
                <a:gd name="connsiteX49" fmla="*/ 674531 w 1549662"/>
                <a:gd name="connsiteY49" fmla="*/ 979957 h 1184679"/>
                <a:gd name="connsiteX50" fmla="*/ 710576 w 1549662"/>
                <a:gd name="connsiteY50" fmla="*/ 987804 h 1184679"/>
                <a:gd name="connsiteX51" fmla="*/ 836735 w 1549662"/>
                <a:gd name="connsiteY51" fmla="*/ 1184458 h 1184679"/>
                <a:gd name="connsiteX52" fmla="*/ 847401 w 1549662"/>
                <a:gd name="connsiteY52" fmla="*/ 1011221 h 1184679"/>
                <a:gd name="connsiteX53" fmla="*/ 1017512 w 1549662"/>
                <a:gd name="connsiteY53" fmla="*/ 991543 h 1184679"/>
                <a:gd name="connsiteX54" fmla="*/ 1140114 w 1549662"/>
                <a:gd name="connsiteY54" fmla="*/ 968187 h 1184679"/>
                <a:gd name="connsiteX55" fmla="*/ 1189155 w 1549662"/>
                <a:gd name="connsiteY55" fmla="*/ 954640 h 1184679"/>
                <a:gd name="connsiteX56" fmla="*/ 1213676 w 1549662"/>
                <a:gd name="connsiteY56" fmla="*/ 946732 h 1184679"/>
                <a:gd name="connsiteX57" fmla="*/ 1236296 w 1549662"/>
                <a:gd name="connsiteY57" fmla="*/ 939131 h 1184679"/>
                <a:gd name="connsiteX58" fmla="*/ 1342102 w 1549662"/>
                <a:gd name="connsiteY58" fmla="*/ 899162 h 1184679"/>
                <a:gd name="connsiteX59" fmla="*/ 1424613 w 1549662"/>
                <a:gd name="connsiteY59" fmla="*/ 849263 h 1184679"/>
                <a:gd name="connsiteX60" fmla="*/ 1473654 w 1549662"/>
                <a:gd name="connsiteY60" fmla="*/ 803042 h 1184679"/>
                <a:gd name="connsiteX61" fmla="*/ 1515339 w 1549662"/>
                <a:gd name="connsiteY61" fmla="*/ 743825 h 1184679"/>
                <a:gd name="connsiteX62" fmla="*/ 1543231 w 1549662"/>
                <a:gd name="connsiteY62" fmla="*/ 671060 h 1184679"/>
                <a:gd name="connsiteX63" fmla="*/ 44294 w 1549662"/>
                <a:gd name="connsiteY63" fmla="*/ 558144 h 1184679"/>
                <a:gd name="connsiteX64" fmla="*/ 29091 w 1549662"/>
                <a:gd name="connsiteY64" fmla="*/ 491203 h 1184679"/>
                <a:gd name="connsiteX65" fmla="*/ 37795 w 1549662"/>
                <a:gd name="connsiteY65" fmla="*/ 355420 h 1184679"/>
                <a:gd name="connsiteX66" fmla="*/ 104185 w 1549662"/>
                <a:gd name="connsiteY66" fmla="*/ 229263 h 1184679"/>
                <a:gd name="connsiteX67" fmla="*/ 128706 w 1549662"/>
                <a:gd name="connsiteY67" fmla="*/ 200328 h 1184679"/>
                <a:gd name="connsiteX68" fmla="*/ 142192 w 1549662"/>
                <a:gd name="connsiteY68" fmla="*/ 186229 h 1184679"/>
                <a:gd name="connsiteX69" fmla="*/ 148935 w 1549662"/>
                <a:gd name="connsiteY69" fmla="*/ 179057 h 1184679"/>
                <a:gd name="connsiteX70" fmla="*/ 156107 w 1549662"/>
                <a:gd name="connsiteY70" fmla="*/ 172252 h 1184679"/>
                <a:gd name="connsiteX71" fmla="*/ 170084 w 1549662"/>
                <a:gd name="connsiteY71" fmla="*/ 158827 h 1184679"/>
                <a:gd name="connsiteX72" fmla="*/ 184551 w 1549662"/>
                <a:gd name="connsiteY72" fmla="*/ 146567 h 1184679"/>
                <a:gd name="connsiteX73" fmla="*/ 198957 w 1549662"/>
                <a:gd name="connsiteY73" fmla="*/ 134307 h 1184679"/>
                <a:gd name="connsiteX74" fmla="*/ 213852 w 1549662"/>
                <a:gd name="connsiteY74" fmla="*/ 123028 h 1184679"/>
                <a:gd name="connsiteX75" fmla="*/ 275154 w 1549662"/>
                <a:gd name="connsiteY75" fmla="*/ 84469 h 1184679"/>
                <a:gd name="connsiteX76" fmla="*/ 291093 w 1549662"/>
                <a:gd name="connsiteY76" fmla="*/ 76868 h 1184679"/>
                <a:gd name="connsiteX77" fmla="*/ 308563 w 1549662"/>
                <a:gd name="connsiteY77" fmla="*/ 69205 h 1184679"/>
                <a:gd name="connsiteX78" fmla="*/ 344486 w 1549662"/>
                <a:gd name="connsiteY78" fmla="*/ 56148 h 1184679"/>
                <a:gd name="connsiteX79" fmla="*/ 494919 w 1549662"/>
                <a:gd name="connsiteY79" fmla="*/ 28256 h 1184679"/>
                <a:gd name="connsiteX80" fmla="*/ 754530 w 1549662"/>
                <a:gd name="connsiteY80" fmla="*/ 49037 h 1184679"/>
                <a:gd name="connsiteX81" fmla="*/ 374462 w 1549662"/>
                <a:gd name="connsiteY81" fmla="*/ 52960 h 1184679"/>
                <a:gd name="connsiteX82" fmla="*/ 31175 w 1549662"/>
                <a:gd name="connsiteY82" fmla="*/ 401274 h 1184679"/>
                <a:gd name="connsiteX83" fmla="*/ 44723 w 1549662"/>
                <a:gd name="connsiteY83" fmla="*/ 560289 h 1184679"/>
                <a:gd name="connsiteX84" fmla="*/ 46562 w 1549662"/>
                <a:gd name="connsiteY84" fmla="*/ 565255 h 1184679"/>
                <a:gd name="connsiteX85" fmla="*/ 52201 w 1549662"/>
                <a:gd name="connsiteY85" fmla="*/ 581745 h 1184679"/>
                <a:gd name="connsiteX86" fmla="*/ 49320 w 1549662"/>
                <a:gd name="connsiteY86" fmla="*/ 573959 h 1184679"/>
                <a:gd name="connsiteX87" fmla="*/ 391197 w 1549662"/>
                <a:gd name="connsiteY87" fmla="*/ 903637 h 1184679"/>
                <a:gd name="connsiteX88" fmla="*/ 305988 w 1549662"/>
                <a:gd name="connsiteY88" fmla="*/ 865140 h 1184679"/>
                <a:gd name="connsiteX89" fmla="*/ 220596 w 1549662"/>
                <a:gd name="connsiteY89" fmla="*/ 807701 h 1184679"/>
                <a:gd name="connsiteX90" fmla="*/ 208336 w 1549662"/>
                <a:gd name="connsiteY90" fmla="*/ 797586 h 1184679"/>
                <a:gd name="connsiteX91" fmla="*/ 228442 w 1549662"/>
                <a:gd name="connsiteY91" fmla="*/ 813402 h 1184679"/>
                <a:gd name="connsiteX92" fmla="*/ 399534 w 1549662"/>
                <a:gd name="connsiteY92" fmla="*/ 906825 h 118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1549662" h="1184679">
                  <a:moveTo>
                    <a:pt x="1543231" y="671060"/>
                  </a:moveTo>
                  <a:cubicBezTo>
                    <a:pt x="1550526" y="639141"/>
                    <a:pt x="1551384" y="606093"/>
                    <a:pt x="1545744" y="573837"/>
                  </a:cubicBezTo>
                  <a:cubicBezTo>
                    <a:pt x="1542618" y="555305"/>
                    <a:pt x="1537837" y="537093"/>
                    <a:pt x="1531522" y="519401"/>
                  </a:cubicBezTo>
                  <a:cubicBezTo>
                    <a:pt x="1525024" y="502194"/>
                    <a:pt x="1517607" y="485336"/>
                    <a:pt x="1509331" y="468889"/>
                  </a:cubicBezTo>
                  <a:cubicBezTo>
                    <a:pt x="1501301" y="452050"/>
                    <a:pt x="1492290" y="435676"/>
                    <a:pt x="1482359" y="419848"/>
                  </a:cubicBezTo>
                  <a:cubicBezTo>
                    <a:pt x="1477577" y="411609"/>
                    <a:pt x="1472305" y="403671"/>
                    <a:pt x="1466543" y="396063"/>
                  </a:cubicBezTo>
                  <a:cubicBezTo>
                    <a:pt x="1461026" y="388217"/>
                    <a:pt x="1455386" y="380370"/>
                    <a:pt x="1449747" y="372401"/>
                  </a:cubicBezTo>
                  <a:cubicBezTo>
                    <a:pt x="1444107" y="364432"/>
                    <a:pt x="1437118" y="357198"/>
                    <a:pt x="1430743" y="349474"/>
                  </a:cubicBezTo>
                  <a:cubicBezTo>
                    <a:pt x="1424368" y="341750"/>
                    <a:pt x="1418115" y="333720"/>
                    <a:pt x="1410759" y="326793"/>
                  </a:cubicBezTo>
                  <a:cubicBezTo>
                    <a:pt x="1395986" y="311112"/>
                    <a:pt x="1380231" y="296430"/>
                    <a:pt x="1363496" y="282840"/>
                  </a:cubicBezTo>
                  <a:cubicBezTo>
                    <a:pt x="1332048" y="257234"/>
                    <a:pt x="1299068" y="233627"/>
                    <a:pt x="1264678" y="212160"/>
                  </a:cubicBezTo>
                  <a:cubicBezTo>
                    <a:pt x="1191668" y="165374"/>
                    <a:pt x="1113755" y="126632"/>
                    <a:pt x="1032408" y="96607"/>
                  </a:cubicBezTo>
                  <a:cubicBezTo>
                    <a:pt x="991152" y="81281"/>
                    <a:pt x="948119" y="65956"/>
                    <a:pt x="902511" y="53389"/>
                  </a:cubicBezTo>
                  <a:cubicBezTo>
                    <a:pt x="858251" y="41129"/>
                    <a:pt x="813133" y="30156"/>
                    <a:pt x="767096" y="21206"/>
                  </a:cubicBezTo>
                  <a:cubicBezTo>
                    <a:pt x="675512" y="3184"/>
                    <a:pt x="579882" y="-5582"/>
                    <a:pt x="484191" y="3245"/>
                  </a:cubicBezTo>
                  <a:cubicBezTo>
                    <a:pt x="477570" y="3858"/>
                    <a:pt x="471011" y="4410"/>
                    <a:pt x="464390" y="5207"/>
                  </a:cubicBezTo>
                  <a:lnTo>
                    <a:pt x="444652" y="7965"/>
                  </a:lnTo>
                  <a:cubicBezTo>
                    <a:pt x="431533" y="9498"/>
                    <a:pt x="418537" y="12440"/>
                    <a:pt x="405480" y="14831"/>
                  </a:cubicBezTo>
                  <a:cubicBezTo>
                    <a:pt x="392423" y="17222"/>
                    <a:pt x="379611" y="20961"/>
                    <a:pt x="366738" y="23965"/>
                  </a:cubicBezTo>
                  <a:cubicBezTo>
                    <a:pt x="353865" y="26969"/>
                    <a:pt x="340992" y="31382"/>
                    <a:pt x="328486" y="35919"/>
                  </a:cubicBezTo>
                  <a:cubicBezTo>
                    <a:pt x="315980" y="40455"/>
                    <a:pt x="303475" y="44746"/>
                    <a:pt x="291276" y="50508"/>
                  </a:cubicBezTo>
                  <a:lnTo>
                    <a:pt x="272885" y="58784"/>
                  </a:lnTo>
                  <a:cubicBezTo>
                    <a:pt x="266755" y="61726"/>
                    <a:pt x="260625" y="65221"/>
                    <a:pt x="254495" y="68592"/>
                  </a:cubicBezTo>
                  <a:cubicBezTo>
                    <a:pt x="231017" y="81527"/>
                    <a:pt x="208581" y="96392"/>
                    <a:pt x="187555" y="113035"/>
                  </a:cubicBezTo>
                  <a:cubicBezTo>
                    <a:pt x="177378" y="121005"/>
                    <a:pt x="167876" y="129648"/>
                    <a:pt x="158253" y="137556"/>
                  </a:cubicBezTo>
                  <a:lnTo>
                    <a:pt x="131403" y="163180"/>
                  </a:lnTo>
                  <a:cubicBezTo>
                    <a:pt x="123311" y="171946"/>
                    <a:pt x="114422" y="180467"/>
                    <a:pt x="106208" y="189785"/>
                  </a:cubicBezTo>
                  <a:lnTo>
                    <a:pt x="93948" y="203945"/>
                  </a:lnTo>
                  <a:cubicBezTo>
                    <a:pt x="89840" y="208665"/>
                    <a:pt x="85795" y="213447"/>
                    <a:pt x="82116" y="218596"/>
                  </a:cubicBezTo>
                  <a:cubicBezTo>
                    <a:pt x="50056" y="258945"/>
                    <a:pt x="26148" y="305172"/>
                    <a:pt x="11804" y="354685"/>
                  </a:cubicBezTo>
                  <a:cubicBezTo>
                    <a:pt x="9904" y="360913"/>
                    <a:pt x="8371" y="367258"/>
                    <a:pt x="7329" y="373688"/>
                  </a:cubicBezTo>
                  <a:lnTo>
                    <a:pt x="3651" y="392753"/>
                  </a:lnTo>
                  <a:cubicBezTo>
                    <a:pt x="1812" y="405442"/>
                    <a:pt x="892" y="418193"/>
                    <a:pt x="-27" y="430698"/>
                  </a:cubicBezTo>
                  <a:cubicBezTo>
                    <a:pt x="-824" y="455194"/>
                    <a:pt x="586" y="479721"/>
                    <a:pt x="4264" y="503953"/>
                  </a:cubicBezTo>
                  <a:cubicBezTo>
                    <a:pt x="5184" y="510084"/>
                    <a:pt x="6103" y="515662"/>
                    <a:pt x="7084" y="521485"/>
                  </a:cubicBezTo>
                  <a:cubicBezTo>
                    <a:pt x="8065" y="527309"/>
                    <a:pt x="9658" y="532888"/>
                    <a:pt x="10884" y="538589"/>
                  </a:cubicBezTo>
                  <a:cubicBezTo>
                    <a:pt x="12111" y="544290"/>
                    <a:pt x="13520" y="549807"/>
                    <a:pt x="14869" y="555385"/>
                  </a:cubicBezTo>
                  <a:cubicBezTo>
                    <a:pt x="16217" y="560963"/>
                    <a:pt x="18118" y="566297"/>
                    <a:pt x="19773" y="571691"/>
                  </a:cubicBezTo>
                  <a:cubicBezTo>
                    <a:pt x="23022" y="582805"/>
                    <a:pt x="26823" y="593753"/>
                    <a:pt x="31175" y="604487"/>
                  </a:cubicBezTo>
                  <a:cubicBezTo>
                    <a:pt x="34976" y="615338"/>
                    <a:pt x="40125" y="625514"/>
                    <a:pt x="44723" y="635812"/>
                  </a:cubicBezTo>
                  <a:cubicBezTo>
                    <a:pt x="63542" y="675364"/>
                    <a:pt x="87205" y="712427"/>
                    <a:pt x="115158" y="746154"/>
                  </a:cubicBezTo>
                  <a:cubicBezTo>
                    <a:pt x="140352" y="776744"/>
                    <a:pt x="168306" y="804997"/>
                    <a:pt x="198588" y="830566"/>
                  </a:cubicBezTo>
                  <a:cubicBezTo>
                    <a:pt x="227952" y="855117"/>
                    <a:pt x="259645" y="876695"/>
                    <a:pt x="293238" y="894994"/>
                  </a:cubicBezTo>
                  <a:cubicBezTo>
                    <a:pt x="323030" y="910932"/>
                    <a:pt x="353926" y="924657"/>
                    <a:pt x="385680" y="936066"/>
                  </a:cubicBezTo>
                  <a:cubicBezTo>
                    <a:pt x="414431" y="946793"/>
                    <a:pt x="440851" y="954824"/>
                    <a:pt x="465371" y="962057"/>
                  </a:cubicBezTo>
                  <a:cubicBezTo>
                    <a:pt x="489892" y="969291"/>
                    <a:pt x="514045" y="975666"/>
                    <a:pt x="535194" y="980448"/>
                  </a:cubicBezTo>
                  <a:cubicBezTo>
                    <a:pt x="620464" y="999206"/>
                    <a:pt x="670056" y="1001842"/>
                    <a:pt x="671957" y="994731"/>
                  </a:cubicBezTo>
                  <a:cubicBezTo>
                    <a:pt x="673857" y="987620"/>
                    <a:pt x="626533" y="975544"/>
                    <a:pt x="543224" y="952801"/>
                  </a:cubicBezTo>
                  <a:cubicBezTo>
                    <a:pt x="534397" y="950410"/>
                    <a:pt x="525324" y="947835"/>
                    <a:pt x="515884" y="945016"/>
                  </a:cubicBezTo>
                  <a:cubicBezTo>
                    <a:pt x="568174" y="959299"/>
                    <a:pt x="621505" y="970517"/>
                    <a:pt x="674531" y="979957"/>
                  </a:cubicBezTo>
                  <a:lnTo>
                    <a:pt x="710576" y="987804"/>
                  </a:lnTo>
                  <a:cubicBezTo>
                    <a:pt x="749564" y="1055235"/>
                    <a:pt x="791616" y="1120785"/>
                    <a:pt x="836735" y="1184458"/>
                  </a:cubicBezTo>
                  <a:cubicBezTo>
                    <a:pt x="844581" y="1127062"/>
                    <a:pt x="848198" y="1069151"/>
                    <a:pt x="847401" y="1011221"/>
                  </a:cubicBezTo>
                  <a:cubicBezTo>
                    <a:pt x="904472" y="1008750"/>
                    <a:pt x="961360" y="1002173"/>
                    <a:pt x="1017512" y="991543"/>
                  </a:cubicBezTo>
                  <a:cubicBezTo>
                    <a:pt x="1058829" y="986198"/>
                    <a:pt x="1099716" y="978400"/>
                    <a:pt x="1140114" y="968187"/>
                  </a:cubicBezTo>
                  <a:cubicBezTo>
                    <a:pt x="1156114" y="964264"/>
                    <a:pt x="1172419" y="959483"/>
                    <a:pt x="1189155" y="954640"/>
                  </a:cubicBezTo>
                  <a:lnTo>
                    <a:pt x="1213676" y="946732"/>
                  </a:lnTo>
                  <a:cubicBezTo>
                    <a:pt x="1221032" y="944402"/>
                    <a:pt x="1228449" y="941644"/>
                    <a:pt x="1236296" y="939131"/>
                  </a:cubicBezTo>
                  <a:cubicBezTo>
                    <a:pt x="1272279" y="927729"/>
                    <a:pt x="1307589" y="914389"/>
                    <a:pt x="1342102" y="899162"/>
                  </a:cubicBezTo>
                  <a:cubicBezTo>
                    <a:pt x="1371465" y="885774"/>
                    <a:pt x="1399112" y="869027"/>
                    <a:pt x="1424613" y="849263"/>
                  </a:cubicBezTo>
                  <a:cubicBezTo>
                    <a:pt x="1442452" y="835489"/>
                    <a:pt x="1458819" y="820004"/>
                    <a:pt x="1473654" y="803042"/>
                  </a:cubicBezTo>
                  <a:cubicBezTo>
                    <a:pt x="1489776" y="784983"/>
                    <a:pt x="1503814" y="765115"/>
                    <a:pt x="1515339" y="743825"/>
                  </a:cubicBezTo>
                  <a:cubicBezTo>
                    <a:pt x="1527783" y="720898"/>
                    <a:pt x="1537162" y="696433"/>
                    <a:pt x="1543231" y="671060"/>
                  </a:cubicBezTo>
                  <a:close/>
                  <a:moveTo>
                    <a:pt x="44294" y="558144"/>
                  </a:moveTo>
                  <a:cubicBezTo>
                    <a:pt x="37551" y="536247"/>
                    <a:pt x="32462" y="513866"/>
                    <a:pt x="29091" y="491203"/>
                  </a:cubicBezTo>
                  <a:cubicBezTo>
                    <a:pt x="22532" y="445827"/>
                    <a:pt x="25535" y="399588"/>
                    <a:pt x="37795" y="355420"/>
                  </a:cubicBezTo>
                  <a:cubicBezTo>
                    <a:pt x="51650" y="309506"/>
                    <a:pt x="74209" y="266675"/>
                    <a:pt x="104185" y="229263"/>
                  </a:cubicBezTo>
                  <a:cubicBezTo>
                    <a:pt x="111970" y="219700"/>
                    <a:pt x="120246" y="210014"/>
                    <a:pt x="128706" y="200328"/>
                  </a:cubicBezTo>
                  <a:lnTo>
                    <a:pt x="142192" y="186229"/>
                  </a:lnTo>
                  <a:lnTo>
                    <a:pt x="148935" y="179057"/>
                  </a:lnTo>
                  <a:lnTo>
                    <a:pt x="156107" y="172252"/>
                  </a:lnTo>
                  <a:lnTo>
                    <a:pt x="170084" y="158827"/>
                  </a:lnTo>
                  <a:cubicBezTo>
                    <a:pt x="174742" y="154353"/>
                    <a:pt x="179769" y="150429"/>
                    <a:pt x="184551" y="146567"/>
                  </a:cubicBezTo>
                  <a:cubicBezTo>
                    <a:pt x="189332" y="142705"/>
                    <a:pt x="194052" y="138230"/>
                    <a:pt x="198957" y="134307"/>
                  </a:cubicBezTo>
                  <a:lnTo>
                    <a:pt x="213852" y="123028"/>
                  </a:lnTo>
                  <a:cubicBezTo>
                    <a:pt x="233162" y="108469"/>
                    <a:pt x="253698" y="95571"/>
                    <a:pt x="275154" y="84469"/>
                  </a:cubicBezTo>
                  <a:cubicBezTo>
                    <a:pt x="280303" y="81655"/>
                    <a:pt x="285637" y="79118"/>
                    <a:pt x="291093" y="76868"/>
                  </a:cubicBezTo>
                  <a:lnTo>
                    <a:pt x="308563" y="69205"/>
                  </a:lnTo>
                  <a:cubicBezTo>
                    <a:pt x="320455" y="64669"/>
                    <a:pt x="332471" y="60255"/>
                    <a:pt x="344486" y="56148"/>
                  </a:cubicBezTo>
                  <a:cubicBezTo>
                    <a:pt x="393404" y="41080"/>
                    <a:pt x="443855" y="31719"/>
                    <a:pt x="494919" y="28256"/>
                  </a:cubicBezTo>
                  <a:cubicBezTo>
                    <a:pt x="582518" y="22126"/>
                    <a:pt x="670179" y="31811"/>
                    <a:pt x="754530" y="49037"/>
                  </a:cubicBezTo>
                  <a:cubicBezTo>
                    <a:pt x="627758" y="25681"/>
                    <a:pt x="498167" y="19490"/>
                    <a:pt x="374462" y="52960"/>
                  </a:cubicBezTo>
                  <a:cubicBezTo>
                    <a:pt x="207784" y="98201"/>
                    <a:pt x="55328" y="230305"/>
                    <a:pt x="31175" y="401274"/>
                  </a:cubicBezTo>
                  <a:cubicBezTo>
                    <a:pt x="23941" y="454630"/>
                    <a:pt x="28539" y="508925"/>
                    <a:pt x="44723" y="560289"/>
                  </a:cubicBezTo>
                  <a:close/>
                  <a:moveTo>
                    <a:pt x="46562" y="565255"/>
                  </a:moveTo>
                  <a:cubicBezTo>
                    <a:pt x="48339" y="570772"/>
                    <a:pt x="50240" y="576289"/>
                    <a:pt x="52201" y="581745"/>
                  </a:cubicBezTo>
                  <a:cubicBezTo>
                    <a:pt x="51159" y="579170"/>
                    <a:pt x="50178" y="576595"/>
                    <a:pt x="49320" y="573959"/>
                  </a:cubicBezTo>
                  <a:close/>
                  <a:moveTo>
                    <a:pt x="391197" y="903637"/>
                  </a:moveTo>
                  <a:cubicBezTo>
                    <a:pt x="362018" y="892646"/>
                    <a:pt x="333512" y="879791"/>
                    <a:pt x="305988" y="865140"/>
                  </a:cubicBezTo>
                  <a:cubicBezTo>
                    <a:pt x="275829" y="848625"/>
                    <a:pt x="247262" y="829395"/>
                    <a:pt x="220596" y="807701"/>
                  </a:cubicBezTo>
                  <a:cubicBezTo>
                    <a:pt x="216489" y="804470"/>
                    <a:pt x="212443" y="801099"/>
                    <a:pt x="208336" y="797586"/>
                  </a:cubicBezTo>
                  <a:cubicBezTo>
                    <a:pt x="214895" y="803042"/>
                    <a:pt x="221638" y="808314"/>
                    <a:pt x="228442" y="813402"/>
                  </a:cubicBezTo>
                  <a:cubicBezTo>
                    <a:pt x="281100" y="851942"/>
                    <a:pt x="338662" y="883359"/>
                    <a:pt x="399534" y="906825"/>
                  </a:cubicBezTo>
                  <a:close/>
                </a:path>
              </a:pathLst>
            </a:custGeom>
            <a:solidFill>
              <a:srgbClr val="D9042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2" name="Forme libre : forme 261">
              <a:extLst>
                <a:ext uri="{FF2B5EF4-FFF2-40B4-BE49-F238E27FC236}">
                  <a16:creationId xmlns:a16="http://schemas.microsoft.com/office/drawing/2014/main" id="{DEB72B2C-7B65-4415-ADBF-A94260184DBB}"/>
                </a:ext>
              </a:extLst>
            </p:cNvPr>
            <p:cNvSpPr/>
            <p:nvPr/>
          </p:nvSpPr>
          <p:spPr>
            <a:xfrm>
              <a:off x="9170922" y="2360576"/>
              <a:ext cx="170190" cy="183240"/>
            </a:xfrm>
            <a:custGeom>
              <a:avLst/>
              <a:gdLst>
                <a:gd name="connsiteX0" fmla="*/ 141126 w 170190"/>
                <a:gd name="connsiteY0" fmla="*/ 34657 h 183240"/>
                <a:gd name="connsiteX1" fmla="*/ 91042 w 170190"/>
                <a:gd name="connsiteY1" fmla="*/ 175343 h 183240"/>
                <a:gd name="connsiteX2" fmla="*/ 88039 w 170190"/>
                <a:gd name="connsiteY2" fmla="*/ 178960 h 183240"/>
                <a:gd name="connsiteX3" fmla="*/ 77801 w 170190"/>
                <a:gd name="connsiteY3" fmla="*/ 178960 h 183240"/>
                <a:gd name="connsiteX4" fmla="*/ 74552 w 170190"/>
                <a:gd name="connsiteY4" fmla="*/ 175343 h 183240"/>
                <a:gd name="connsiteX5" fmla="*/ 23243 w 170190"/>
                <a:gd name="connsiteY5" fmla="*/ 32511 h 183240"/>
                <a:gd name="connsiteX6" fmla="*/ 14232 w 170190"/>
                <a:gd name="connsiteY6" fmla="*/ 176876 h 183240"/>
                <a:gd name="connsiteX7" fmla="*/ 11841 w 170190"/>
                <a:gd name="connsiteY7" fmla="*/ 181657 h 183240"/>
                <a:gd name="connsiteX8" fmla="*/ 6692 w 170190"/>
                <a:gd name="connsiteY8" fmla="*/ 182883 h 183240"/>
                <a:gd name="connsiteX9" fmla="*/ 1787 w 170190"/>
                <a:gd name="connsiteY9" fmla="*/ 180738 h 183240"/>
                <a:gd name="connsiteX10" fmla="*/ -174 w 170190"/>
                <a:gd name="connsiteY10" fmla="*/ 175650 h 183240"/>
                <a:gd name="connsiteX11" fmla="*/ 10615 w 170190"/>
                <a:gd name="connsiteY11" fmla="*/ 7317 h 183240"/>
                <a:gd name="connsiteX12" fmla="*/ 13189 w 170190"/>
                <a:gd name="connsiteY12" fmla="*/ 1922 h 183240"/>
                <a:gd name="connsiteX13" fmla="*/ 18401 w 170190"/>
                <a:gd name="connsiteY13" fmla="*/ -162 h 183240"/>
                <a:gd name="connsiteX14" fmla="*/ 24531 w 170190"/>
                <a:gd name="connsiteY14" fmla="*/ 757 h 183240"/>
                <a:gd name="connsiteX15" fmla="*/ 29373 w 170190"/>
                <a:gd name="connsiteY15" fmla="*/ 4619 h 183240"/>
                <a:gd name="connsiteX16" fmla="*/ 82767 w 170190"/>
                <a:gd name="connsiteY16" fmla="*/ 154685 h 183240"/>
                <a:gd name="connsiteX17" fmla="*/ 134934 w 170190"/>
                <a:gd name="connsiteY17" fmla="*/ 8543 h 183240"/>
                <a:gd name="connsiteX18" fmla="*/ 138428 w 170190"/>
                <a:gd name="connsiteY18" fmla="*/ 3577 h 183240"/>
                <a:gd name="connsiteX19" fmla="*/ 144558 w 170190"/>
                <a:gd name="connsiteY19" fmla="*/ 1922 h 183240"/>
                <a:gd name="connsiteX20" fmla="*/ 150688 w 170190"/>
                <a:gd name="connsiteY20" fmla="*/ 3761 h 183240"/>
                <a:gd name="connsiteX21" fmla="*/ 153692 w 170190"/>
                <a:gd name="connsiteY21" fmla="*/ 9156 h 183240"/>
                <a:gd name="connsiteX22" fmla="*/ 169876 w 170190"/>
                <a:gd name="connsiteY22" fmla="*/ 175956 h 183240"/>
                <a:gd name="connsiteX23" fmla="*/ 168098 w 170190"/>
                <a:gd name="connsiteY23" fmla="*/ 181044 h 183240"/>
                <a:gd name="connsiteX24" fmla="*/ 163255 w 170190"/>
                <a:gd name="connsiteY24" fmla="*/ 183006 h 183240"/>
                <a:gd name="connsiteX25" fmla="*/ 158044 w 170190"/>
                <a:gd name="connsiteY25" fmla="*/ 181841 h 183240"/>
                <a:gd name="connsiteX26" fmla="*/ 155163 w 170190"/>
                <a:gd name="connsiteY26" fmla="*/ 177182 h 183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0190" h="183240">
                  <a:moveTo>
                    <a:pt x="141126" y="34657"/>
                  </a:moveTo>
                  <a:lnTo>
                    <a:pt x="91042" y="175343"/>
                  </a:lnTo>
                  <a:cubicBezTo>
                    <a:pt x="90613" y="176937"/>
                    <a:pt x="89510" y="178261"/>
                    <a:pt x="88039" y="178960"/>
                  </a:cubicBezTo>
                  <a:cubicBezTo>
                    <a:pt x="84851" y="180597"/>
                    <a:pt x="80989" y="180597"/>
                    <a:pt x="77801" y="178960"/>
                  </a:cubicBezTo>
                  <a:cubicBezTo>
                    <a:pt x="76269" y="178255"/>
                    <a:pt x="75104" y="176943"/>
                    <a:pt x="74552" y="175343"/>
                  </a:cubicBezTo>
                  <a:lnTo>
                    <a:pt x="23243" y="32511"/>
                  </a:lnTo>
                  <a:lnTo>
                    <a:pt x="14232" y="176876"/>
                  </a:lnTo>
                  <a:cubicBezTo>
                    <a:pt x="14354" y="178788"/>
                    <a:pt x="13435" y="180627"/>
                    <a:pt x="11841" y="181657"/>
                  </a:cubicBezTo>
                  <a:cubicBezTo>
                    <a:pt x="10308" y="182626"/>
                    <a:pt x="8470" y="183061"/>
                    <a:pt x="6692" y="182883"/>
                  </a:cubicBezTo>
                  <a:cubicBezTo>
                    <a:pt x="4914" y="182650"/>
                    <a:pt x="3198" y="181903"/>
                    <a:pt x="1787" y="180738"/>
                  </a:cubicBezTo>
                  <a:cubicBezTo>
                    <a:pt x="255" y="179524"/>
                    <a:pt x="-481" y="177575"/>
                    <a:pt x="-174" y="175650"/>
                  </a:cubicBezTo>
                  <a:lnTo>
                    <a:pt x="10615" y="7317"/>
                  </a:lnTo>
                  <a:cubicBezTo>
                    <a:pt x="10677" y="5232"/>
                    <a:pt x="11596" y="3265"/>
                    <a:pt x="13189" y="1922"/>
                  </a:cubicBezTo>
                  <a:cubicBezTo>
                    <a:pt x="14661" y="733"/>
                    <a:pt x="16500" y="9"/>
                    <a:pt x="18401" y="-162"/>
                  </a:cubicBezTo>
                  <a:cubicBezTo>
                    <a:pt x="20485" y="-364"/>
                    <a:pt x="22569" y="-52"/>
                    <a:pt x="24531" y="757"/>
                  </a:cubicBezTo>
                  <a:cubicBezTo>
                    <a:pt x="26492" y="1524"/>
                    <a:pt x="28209" y="2866"/>
                    <a:pt x="29373" y="4619"/>
                  </a:cubicBezTo>
                  <a:lnTo>
                    <a:pt x="82767" y="154685"/>
                  </a:lnTo>
                  <a:lnTo>
                    <a:pt x="134934" y="8543"/>
                  </a:lnTo>
                  <a:cubicBezTo>
                    <a:pt x="135302" y="6446"/>
                    <a:pt x="136589" y="4619"/>
                    <a:pt x="138428" y="3577"/>
                  </a:cubicBezTo>
                  <a:cubicBezTo>
                    <a:pt x="140267" y="2498"/>
                    <a:pt x="142413" y="1928"/>
                    <a:pt x="144558" y="1922"/>
                  </a:cubicBezTo>
                  <a:cubicBezTo>
                    <a:pt x="146765" y="1885"/>
                    <a:pt x="148910" y="2529"/>
                    <a:pt x="150688" y="3761"/>
                  </a:cubicBezTo>
                  <a:cubicBezTo>
                    <a:pt x="152528" y="4969"/>
                    <a:pt x="153631" y="6980"/>
                    <a:pt x="153692" y="9156"/>
                  </a:cubicBezTo>
                  <a:lnTo>
                    <a:pt x="169876" y="175956"/>
                  </a:lnTo>
                  <a:cubicBezTo>
                    <a:pt x="170182" y="177844"/>
                    <a:pt x="169507" y="179769"/>
                    <a:pt x="168098" y="181044"/>
                  </a:cubicBezTo>
                  <a:cubicBezTo>
                    <a:pt x="166749" y="182227"/>
                    <a:pt x="165033" y="182920"/>
                    <a:pt x="163255" y="183006"/>
                  </a:cubicBezTo>
                  <a:cubicBezTo>
                    <a:pt x="161416" y="183098"/>
                    <a:pt x="159638" y="182693"/>
                    <a:pt x="158044" y="181841"/>
                  </a:cubicBezTo>
                  <a:cubicBezTo>
                    <a:pt x="156328" y="180909"/>
                    <a:pt x="155225" y="179138"/>
                    <a:pt x="155163" y="177182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3" name="Forme libre : forme 262">
              <a:extLst>
                <a:ext uri="{FF2B5EF4-FFF2-40B4-BE49-F238E27FC236}">
                  <a16:creationId xmlns:a16="http://schemas.microsoft.com/office/drawing/2014/main" id="{7ECAB059-2BF8-4FE8-A7F3-10CD86114293}"/>
                </a:ext>
              </a:extLst>
            </p:cNvPr>
            <p:cNvSpPr/>
            <p:nvPr/>
          </p:nvSpPr>
          <p:spPr>
            <a:xfrm>
              <a:off x="9359431" y="2441915"/>
              <a:ext cx="91461" cy="94895"/>
            </a:xfrm>
            <a:custGeom>
              <a:avLst/>
              <a:gdLst>
                <a:gd name="connsiteX0" fmla="*/ 46715 w 91461"/>
                <a:gd name="connsiteY0" fmla="*/ 94617 h 94895"/>
                <a:gd name="connsiteX1" fmla="*/ 25749 w 91461"/>
                <a:gd name="connsiteY1" fmla="*/ 91000 h 94895"/>
                <a:gd name="connsiteX2" fmla="*/ 10914 w 91461"/>
                <a:gd name="connsiteY2" fmla="*/ 80334 h 94895"/>
                <a:gd name="connsiteX3" fmla="*/ 2394 w 91461"/>
                <a:gd name="connsiteY3" fmla="*/ 64947 h 94895"/>
                <a:gd name="connsiteX4" fmla="*/ -242 w 91461"/>
                <a:gd name="connsiteY4" fmla="*/ 47354 h 94895"/>
                <a:gd name="connsiteX5" fmla="*/ 2700 w 91461"/>
                <a:gd name="connsiteY5" fmla="*/ 29883 h 94895"/>
                <a:gd name="connsiteX6" fmla="*/ 11528 w 91461"/>
                <a:gd name="connsiteY6" fmla="*/ 14864 h 94895"/>
                <a:gd name="connsiteX7" fmla="*/ 25872 w 91461"/>
                <a:gd name="connsiteY7" fmla="*/ 4198 h 94895"/>
                <a:gd name="connsiteX8" fmla="*/ 45795 w 91461"/>
                <a:gd name="connsiteY8" fmla="*/ -216 h 94895"/>
                <a:gd name="connsiteX9" fmla="*/ 65841 w 91461"/>
                <a:gd name="connsiteY9" fmla="*/ 3891 h 94895"/>
                <a:gd name="connsiteX10" fmla="*/ 80185 w 91461"/>
                <a:gd name="connsiteY10" fmla="*/ 14680 h 94895"/>
                <a:gd name="connsiteX11" fmla="*/ 88583 w 91461"/>
                <a:gd name="connsiteY11" fmla="*/ 30190 h 94895"/>
                <a:gd name="connsiteX12" fmla="*/ 91219 w 91461"/>
                <a:gd name="connsiteY12" fmla="*/ 47967 h 94895"/>
                <a:gd name="connsiteX13" fmla="*/ 88399 w 91461"/>
                <a:gd name="connsiteY13" fmla="*/ 64947 h 94895"/>
                <a:gd name="connsiteX14" fmla="*/ 80001 w 91461"/>
                <a:gd name="connsiteY14" fmla="*/ 79905 h 94895"/>
                <a:gd name="connsiteX15" fmla="*/ 66147 w 91461"/>
                <a:gd name="connsiteY15" fmla="*/ 90571 h 94895"/>
                <a:gd name="connsiteX16" fmla="*/ 46715 w 91461"/>
                <a:gd name="connsiteY16" fmla="*/ 94617 h 94895"/>
                <a:gd name="connsiteX17" fmla="*/ 46715 w 91461"/>
                <a:gd name="connsiteY17" fmla="*/ 80518 h 94895"/>
                <a:gd name="connsiteX18" fmla="*/ 59772 w 91461"/>
                <a:gd name="connsiteY18" fmla="*/ 77821 h 94895"/>
                <a:gd name="connsiteX19" fmla="*/ 69090 w 91461"/>
                <a:gd name="connsiteY19" fmla="*/ 70465 h 94895"/>
                <a:gd name="connsiteX20" fmla="*/ 74606 w 91461"/>
                <a:gd name="connsiteY20" fmla="*/ 59798 h 94895"/>
                <a:gd name="connsiteX21" fmla="*/ 76445 w 91461"/>
                <a:gd name="connsiteY21" fmla="*/ 47538 h 94895"/>
                <a:gd name="connsiteX22" fmla="*/ 74483 w 91461"/>
                <a:gd name="connsiteY22" fmla="*/ 35277 h 94895"/>
                <a:gd name="connsiteX23" fmla="*/ 68353 w 91461"/>
                <a:gd name="connsiteY23" fmla="*/ 24611 h 94895"/>
                <a:gd name="connsiteX24" fmla="*/ 58423 w 91461"/>
                <a:gd name="connsiteY24" fmla="*/ 17255 h 94895"/>
                <a:gd name="connsiteX25" fmla="*/ 45121 w 91461"/>
                <a:gd name="connsiteY25" fmla="*/ 14558 h 94895"/>
                <a:gd name="connsiteX26" fmla="*/ 31879 w 91461"/>
                <a:gd name="connsiteY26" fmla="*/ 17868 h 94895"/>
                <a:gd name="connsiteX27" fmla="*/ 22439 w 91461"/>
                <a:gd name="connsiteY27" fmla="*/ 25531 h 94895"/>
                <a:gd name="connsiteX28" fmla="*/ 16738 w 91461"/>
                <a:gd name="connsiteY28" fmla="*/ 36013 h 94895"/>
                <a:gd name="connsiteX29" fmla="*/ 14776 w 91461"/>
                <a:gd name="connsiteY29" fmla="*/ 48273 h 94895"/>
                <a:gd name="connsiteX30" fmla="*/ 23174 w 91461"/>
                <a:gd name="connsiteY30" fmla="*/ 70342 h 94895"/>
                <a:gd name="connsiteX31" fmla="*/ 46837 w 91461"/>
                <a:gd name="connsiteY31" fmla="*/ 80518 h 94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1461" h="94895">
                  <a:moveTo>
                    <a:pt x="46715" y="94617"/>
                  </a:moveTo>
                  <a:cubicBezTo>
                    <a:pt x="39542" y="94960"/>
                    <a:pt x="32370" y="93728"/>
                    <a:pt x="25749" y="91000"/>
                  </a:cubicBezTo>
                  <a:cubicBezTo>
                    <a:pt x="20049" y="88634"/>
                    <a:pt x="14960" y="84987"/>
                    <a:pt x="10914" y="80334"/>
                  </a:cubicBezTo>
                  <a:cubicBezTo>
                    <a:pt x="7052" y="75828"/>
                    <a:pt x="4171" y="70599"/>
                    <a:pt x="2394" y="64947"/>
                  </a:cubicBezTo>
                  <a:cubicBezTo>
                    <a:pt x="616" y="59252"/>
                    <a:pt x="-242" y="53319"/>
                    <a:pt x="-242" y="47354"/>
                  </a:cubicBezTo>
                  <a:cubicBezTo>
                    <a:pt x="-242" y="41408"/>
                    <a:pt x="739" y="35498"/>
                    <a:pt x="2700" y="29883"/>
                  </a:cubicBezTo>
                  <a:cubicBezTo>
                    <a:pt x="4662" y="24372"/>
                    <a:pt x="7666" y="19278"/>
                    <a:pt x="11528" y="14864"/>
                  </a:cubicBezTo>
                  <a:cubicBezTo>
                    <a:pt x="15573" y="10383"/>
                    <a:pt x="20416" y="6754"/>
                    <a:pt x="25872" y="4198"/>
                  </a:cubicBezTo>
                  <a:cubicBezTo>
                    <a:pt x="32125" y="1347"/>
                    <a:pt x="38929" y="-161"/>
                    <a:pt x="45795" y="-216"/>
                  </a:cubicBezTo>
                  <a:cubicBezTo>
                    <a:pt x="52722" y="-326"/>
                    <a:pt x="59526" y="1071"/>
                    <a:pt x="65841" y="3891"/>
                  </a:cubicBezTo>
                  <a:cubicBezTo>
                    <a:pt x="71358" y="6405"/>
                    <a:pt x="76261" y="10089"/>
                    <a:pt x="80185" y="14680"/>
                  </a:cubicBezTo>
                  <a:cubicBezTo>
                    <a:pt x="83985" y="19241"/>
                    <a:pt x="86866" y="24513"/>
                    <a:pt x="88583" y="30190"/>
                  </a:cubicBezTo>
                  <a:cubicBezTo>
                    <a:pt x="90361" y="35952"/>
                    <a:pt x="91219" y="41941"/>
                    <a:pt x="91219" y="47967"/>
                  </a:cubicBezTo>
                  <a:cubicBezTo>
                    <a:pt x="91219" y="53748"/>
                    <a:pt x="90300" y="59485"/>
                    <a:pt x="88399" y="64947"/>
                  </a:cubicBezTo>
                  <a:cubicBezTo>
                    <a:pt x="86560" y="70421"/>
                    <a:pt x="83740" y="75497"/>
                    <a:pt x="80001" y="79905"/>
                  </a:cubicBezTo>
                  <a:cubicBezTo>
                    <a:pt x="76200" y="84417"/>
                    <a:pt x="71480" y="88058"/>
                    <a:pt x="66147" y="90571"/>
                  </a:cubicBezTo>
                  <a:cubicBezTo>
                    <a:pt x="60078" y="93373"/>
                    <a:pt x="53396" y="94752"/>
                    <a:pt x="46715" y="94617"/>
                  </a:cubicBezTo>
                  <a:close/>
                  <a:moveTo>
                    <a:pt x="46715" y="80518"/>
                  </a:moveTo>
                  <a:cubicBezTo>
                    <a:pt x="51189" y="80604"/>
                    <a:pt x="55664" y="79684"/>
                    <a:pt x="59772" y="77821"/>
                  </a:cubicBezTo>
                  <a:cubicBezTo>
                    <a:pt x="63388" y="76098"/>
                    <a:pt x="66576" y="73585"/>
                    <a:pt x="69090" y="70465"/>
                  </a:cubicBezTo>
                  <a:cubicBezTo>
                    <a:pt x="71602" y="67307"/>
                    <a:pt x="73503" y="63684"/>
                    <a:pt x="74606" y="59798"/>
                  </a:cubicBezTo>
                  <a:cubicBezTo>
                    <a:pt x="75833" y="55826"/>
                    <a:pt x="76445" y="51694"/>
                    <a:pt x="76445" y="47538"/>
                  </a:cubicBezTo>
                  <a:cubicBezTo>
                    <a:pt x="76445" y="43375"/>
                    <a:pt x="75771" y="39238"/>
                    <a:pt x="74483" y="35277"/>
                  </a:cubicBezTo>
                  <a:cubicBezTo>
                    <a:pt x="73135" y="31354"/>
                    <a:pt x="71051" y="27731"/>
                    <a:pt x="68353" y="24611"/>
                  </a:cubicBezTo>
                  <a:cubicBezTo>
                    <a:pt x="65595" y="21497"/>
                    <a:pt x="62223" y="18990"/>
                    <a:pt x="58423" y="17255"/>
                  </a:cubicBezTo>
                  <a:cubicBezTo>
                    <a:pt x="54254" y="15404"/>
                    <a:pt x="49718" y="14484"/>
                    <a:pt x="45121" y="14558"/>
                  </a:cubicBezTo>
                  <a:cubicBezTo>
                    <a:pt x="40523" y="14693"/>
                    <a:pt x="35987" y="15821"/>
                    <a:pt x="31879" y="17868"/>
                  </a:cubicBezTo>
                  <a:cubicBezTo>
                    <a:pt x="28263" y="19750"/>
                    <a:pt x="25014" y="22355"/>
                    <a:pt x="22439" y="25531"/>
                  </a:cubicBezTo>
                  <a:cubicBezTo>
                    <a:pt x="19926" y="28657"/>
                    <a:pt x="18025" y="32206"/>
                    <a:pt x="16738" y="36013"/>
                  </a:cubicBezTo>
                  <a:cubicBezTo>
                    <a:pt x="15451" y="39967"/>
                    <a:pt x="14776" y="44105"/>
                    <a:pt x="14776" y="48273"/>
                  </a:cubicBezTo>
                  <a:cubicBezTo>
                    <a:pt x="14960" y="56384"/>
                    <a:pt x="17903" y="64181"/>
                    <a:pt x="23174" y="70342"/>
                  </a:cubicBezTo>
                  <a:cubicBezTo>
                    <a:pt x="29182" y="77042"/>
                    <a:pt x="37825" y="80763"/>
                    <a:pt x="46837" y="80518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4" name="Forme libre : forme 263">
              <a:extLst>
                <a:ext uri="{FF2B5EF4-FFF2-40B4-BE49-F238E27FC236}">
                  <a16:creationId xmlns:a16="http://schemas.microsoft.com/office/drawing/2014/main" id="{8F471D62-D5F9-4002-95D8-77323578CC09}"/>
                </a:ext>
              </a:extLst>
            </p:cNvPr>
            <p:cNvSpPr/>
            <p:nvPr/>
          </p:nvSpPr>
          <p:spPr>
            <a:xfrm>
              <a:off x="9478515" y="2402931"/>
              <a:ext cx="16173" cy="142835"/>
            </a:xfrm>
            <a:custGeom>
              <a:avLst/>
              <a:gdLst>
                <a:gd name="connsiteX0" fmla="*/ -218 w 16173"/>
                <a:gd name="connsiteY0" fmla="*/ 7260 h 142835"/>
                <a:gd name="connsiteX1" fmla="*/ 1866 w 16173"/>
                <a:gd name="connsiteY1" fmla="*/ 1865 h 142835"/>
                <a:gd name="connsiteX2" fmla="*/ 6954 w 16173"/>
                <a:gd name="connsiteY2" fmla="*/ -219 h 142835"/>
                <a:gd name="connsiteX3" fmla="*/ 12348 w 16173"/>
                <a:gd name="connsiteY3" fmla="*/ 1865 h 142835"/>
                <a:gd name="connsiteX4" fmla="*/ 14432 w 16173"/>
                <a:gd name="connsiteY4" fmla="*/ 7260 h 142835"/>
                <a:gd name="connsiteX5" fmla="*/ 12348 w 16173"/>
                <a:gd name="connsiteY5" fmla="*/ 12409 h 142835"/>
                <a:gd name="connsiteX6" fmla="*/ 6954 w 16173"/>
                <a:gd name="connsiteY6" fmla="*/ 14493 h 142835"/>
                <a:gd name="connsiteX7" fmla="*/ -218 w 16173"/>
                <a:gd name="connsiteY7" fmla="*/ 7444 h 142835"/>
                <a:gd name="connsiteX8" fmla="*/ -218 w 16173"/>
                <a:gd name="connsiteY8" fmla="*/ 7260 h 142835"/>
                <a:gd name="connsiteX9" fmla="*/ -218 w 16173"/>
                <a:gd name="connsiteY9" fmla="*/ 37604 h 142835"/>
                <a:gd name="connsiteX10" fmla="*/ 2172 w 16173"/>
                <a:gd name="connsiteY10" fmla="*/ 31903 h 142835"/>
                <a:gd name="connsiteX11" fmla="*/ 7383 w 16173"/>
                <a:gd name="connsiteY11" fmla="*/ 30064 h 142835"/>
                <a:gd name="connsiteX12" fmla="*/ 12655 w 16173"/>
                <a:gd name="connsiteY12" fmla="*/ 31903 h 142835"/>
                <a:gd name="connsiteX13" fmla="*/ 15046 w 16173"/>
                <a:gd name="connsiteY13" fmla="*/ 37604 h 142835"/>
                <a:gd name="connsiteX14" fmla="*/ 15046 w 16173"/>
                <a:gd name="connsiteY14" fmla="*/ 63105 h 142835"/>
                <a:gd name="connsiteX15" fmla="*/ 15475 w 16173"/>
                <a:gd name="connsiteY15" fmla="*/ 86829 h 142835"/>
                <a:gd name="connsiteX16" fmla="*/ 15904 w 16173"/>
                <a:gd name="connsiteY16" fmla="*/ 110491 h 142835"/>
                <a:gd name="connsiteX17" fmla="*/ 15904 w 16173"/>
                <a:gd name="connsiteY17" fmla="*/ 135992 h 142835"/>
                <a:gd name="connsiteX18" fmla="*/ 13514 w 16173"/>
                <a:gd name="connsiteY18" fmla="*/ 140958 h 142835"/>
                <a:gd name="connsiteX19" fmla="*/ 8119 w 16173"/>
                <a:gd name="connsiteY19" fmla="*/ 142613 h 142835"/>
                <a:gd name="connsiteX20" fmla="*/ 2724 w 16173"/>
                <a:gd name="connsiteY20" fmla="*/ 140958 h 142835"/>
                <a:gd name="connsiteX21" fmla="*/ 272 w 16173"/>
                <a:gd name="connsiteY21" fmla="*/ 135992 h 142835"/>
                <a:gd name="connsiteX22" fmla="*/ 272 w 16173"/>
                <a:gd name="connsiteY22" fmla="*/ 110491 h 142835"/>
                <a:gd name="connsiteX23" fmla="*/ 272 w 16173"/>
                <a:gd name="connsiteY23" fmla="*/ 86829 h 142835"/>
                <a:gd name="connsiteX24" fmla="*/ 272 w 16173"/>
                <a:gd name="connsiteY24" fmla="*/ 63105 h 142835"/>
                <a:gd name="connsiteX25" fmla="*/ -218 w 16173"/>
                <a:gd name="connsiteY25" fmla="*/ 37604 h 142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173" h="142835">
                  <a:moveTo>
                    <a:pt x="-218" y="7260"/>
                  </a:moveTo>
                  <a:cubicBezTo>
                    <a:pt x="-279" y="5255"/>
                    <a:pt x="456" y="3306"/>
                    <a:pt x="1866" y="1865"/>
                  </a:cubicBezTo>
                  <a:cubicBezTo>
                    <a:pt x="3215" y="523"/>
                    <a:pt x="5054" y="-225"/>
                    <a:pt x="6954" y="-219"/>
                  </a:cubicBezTo>
                  <a:cubicBezTo>
                    <a:pt x="8977" y="-274"/>
                    <a:pt x="10877" y="474"/>
                    <a:pt x="12348" y="1865"/>
                  </a:cubicBezTo>
                  <a:cubicBezTo>
                    <a:pt x="13758" y="3306"/>
                    <a:pt x="14494" y="5255"/>
                    <a:pt x="14432" y="7260"/>
                  </a:cubicBezTo>
                  <a:cubicBezTo>
                    <a:pt x="14494" y="9191"/>
                    <a:pt x="13697" y="11054"/>
                    <a:pt x="12348" y="12409"/>
                  </a:cubicBezTo>
                  <a:cubicBezTo>
                    <a:pt x="10939" y="13825"/>
                    <a:pt x="8977" y="14579"/>
                    <a:pt x="6954" y="14493"/>
                  </a:cubicBezTo>
                  <a:cubicBezTo>
                    <a:pt x="3031" y="14530"/>
                    <a:pt x="-157" y="11373"/>
                    <a:pt x="-218" y="7444"/>
                  </a:cubicBezTo>
                  <a:cubicBezTo>
                    <a:pt x="-218" y="7382"/>
                    <a:pt x="-218" y="7321"/>
                    <a:pt x="-218" y="7260"/>
                  </a:cubicBezTo>
                  <a:close/>
                  <a:moveTo>
                    <a:pt x="-218" y="37604"/>
                  </a:moveTo>
                  <a:cubicBezTo>
                    <a:pt x="-402" y="35422"/>
                    <a:pt x="456" y="33282"/>
                    <a:pt x="2172" y="31903"/>
                  </a:cubicBezTo>
                  <a:cubicBezTo>
                    <a:pt x="3644" y="30714"/>
                    <a:pt x="5483" y="30064"/>
                    <a:pt x="7383" y="30064"/>
                  </a:cubicBezTo>
                  <a:cubicBezTo>
                    <a:pt x="9283" y="30070"/>
                    <a:pt x="11184" y="30714"/>
                    <a:pt x="12655" y="31903"/>
                  </a:cubicBezTo>
                  <a:cubicBezTo>
                    <a:pt x="14372" y="33282"/>
                    <a:pt x="15229" y="35422"/>
                    <a:pt x="15046" y="37604"/>
                  </a:cubicBezTo>
                  <a:cubicBezTo>
                    <a:pt x="15046" y="46615"/>
                    <a:pt x="15046" y="55075"/>
                    <a:pt x="15046" y="63105"/>
                  </a:cubicBezTo>
                  <a:cubicBezTo>
                    <a:pt x="15046" y="71136"/>
                    <a:pt x="15046" y="78982"/>
                    <a:pt x="15475" y="86829"/>
                  </a:cubicBezTo>
                  <a:cubicBezTo>
                    <a:pt x="15904" y="94675"/>
                    <a:pt x="15843" y="102522"/>
                    <a:pt x="15904" y="110491"/>
                  </a:cubicBezTo>
                  <a:cubicBezTo>
                    <a:pt x="15965" y="118460"/>
                    <a:pt x="15904" y="126981"/>
                    <a:pt x="15904" y="135992"/>
                  </a:cubicBezTo>
                  <a:cubicBezTo>
                    <a:pt x="16026" y="137948"/>
                    <a:pt x="15107" y="139830"/>
                    <a:pt x="13514" y="140958"/>
                  </a:cubicBezTo>
                  <a:cubicBezTo>
                    <a:pt x="11920" y="142055"/>
                    <a:pt x="10019" y="142631"/>
                    <a:pt x="8119" y="142613"/>
                  </a:cubicBezTo>
                  <a:cubicBezTo>
                    <a:pt x="6218" y="142637"/>
                    <a:pt x="4318" y="142061"/>
                    <a:pt x="2724" y="140958"/>
                  </a:cubicBezTo>
                  <a:cubicBezTo>
                    <a:pt x="1069" y="139860"/>
                    <a:pt x="150" y="137966"/>
                    <a:pt x="272" y="135992"/>
                  </a:cubicBezTo>
                  <a:cubicBezTo>
                    <a:pt x="272" y="126981"/>
                    <a:pt x="272" y="118521"/>
                    <a:pt x="272" y="110491"/>
                  </a:cubicBezTo>
                  <a:cubicBezTo>
                    <a:pt x="272" y="102461"/>
                    <a:pt x="272" y="94614"/>
                    <a:pt x="272" y="86829"/>
                  </a:cubicBezTo>
                  <a:cubicBezTo>
                    <a:pt x="272" y="79043"/>
                    <a:pt x="272" y="71074"/>
                    <a:pt x="272" y="63105"/>
                  </a:cubicBezTo>
                  <a:cubicBezTo>
                    <a:pt x="272" y="55136"/>
                    <a:pt x="-218" y="46615"/>
                    <a:pt x="-218" y="37604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5" name="Forme libre : forme 264">
              <a:extLst>
                <a:ext uri="{FF2B5EF4-FFF2-40B4-BE49-F238E27FC236}">
                  <a16:creationId xmlns:a16="http://schemas.microsoft.com/office/drawing/2014/main" id="{FA93A6E0-DF6D-42EB-BCC1-1893395057A6}"/>
                </a:ext>
              </a:extLst>
            </p:cNvPr>
            <p:cNvSpPr/>
            <p:nvPr/>
          </p:nvSpPr>
          <p:spPr>
            <a:xfrm>
              <a:off x="9515948" y="2520852"/>
              <a:ext cx="27248" cy="55785"/>
            </a:xfrm>
            <a:custGeom>
              <a:avLst/>
              <a:gdLst>
                <a:gd name="connsiteX0" fmla="*/ 16906 w 27248"/>
                <a:gd name="connsiteY0" fmla="*/ 1581 h 55785"/>
                <a:gd name="connsiteX1" fmla="*/ 25489 w 27248"/>
                <a:gd name="connsiteY1" fmla="*/ 15374 h 55785"/>
                <a:gd name="connsiteX2" fmla="*/ 26654 w 27248"/>
                <a:gd name="connsiteY2" fmla="*/ 30209 h 55785"/>
                <a:gd name="connsiteX3" fmla="*/ 21259 w 27248"/>
                <a:gd name="connsiteY3" fmla="*/ 44063 h 55785"/>
                <a:gd name="connsiteX4" fmla="*/ 9734 w 27248"/>
                <a:gd name="connsiteY4" fmla="*/ 54362 h 55785"/>
                <a:gd name="connsiteX5" fmla="*/ 4646 w 27248"/>
                <a:gd name="connsiteY5" fmla="*/ 55281 h 55785"/>
                <a:gd name="connsiteX6" fmla="*/ 907 w 27248"/>
                <a:gd name="connsiteY6" fmla="*/ 52278 h 55785"/>
                <a:gd name="connsiteX7" fmla="*/ -196 w 27248"/>
                <a:gd name="connsiteY7" fmla="*/ 47619 h 55785"/>
                <a:gd name="connsiteX8" fmla="*/ 2807 w 27248"/>
                <a:gd name="connsiteY8" fmla="*/ 43573 h 55785"/>
                <a:gd name="connsiteX9" fmla="*/ 10041 w 27248"/>
                <a:gd name="connsiteY9" fmla="*/ 36829 h 55785"/>
                <a:gd name="connsiteX10" fmla="*/ 12861 w 27248"/>
                <a:gd name="connsiteY10" fmla="*/ 28309 h 55785"/>
                <a:gd name="connsiteX11" fmla="*/ 11818 w 27248"/>
                <a:gd name="connsiteY11" fmla="*/ 19420 h 55785"/>
                <a:gd name="connsiteX12" fmla="*/ 7344 w 27248"/>
                <a:gd name="connsiteY12" fmla="*/ 11512 h 55785"/>
                <a:gd name="connsiteX13" fmla="*/ 5382 w 27248"/>
                <a:gd name="connsiteY13" fmla="*/ 6363 h 55785"/>
                <a:gd name="connsiteX14" fmla="*/ 7650 w 27248"/>
                <a:gd name="connsiteY14" fmla="*/ 1888 h 55785"/>
                <a:gd name="connsiteX15" fmla="*/ 12003 w 27248"/>
                <a:gd name="connsiteY15" fmla="*/ -196 h 55785"/>
                <a:gd name="connsiteX16" fmla="*/ 16906 w 27248"/>
                <a:gd name="connsiteY16" fmla="*/ 1581 h 5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248" h="55785">
                  <a:moveTo>
                    <a:pt x="16906" y="1581"/>
                  </a:moveTo>
                  <a:cubicBezTo>
                    <a:pt x="20891" y="5400"/>
                    <a:pt x="23833" y="10139"/>
                    <a:pt x="25489" y="15374"/>
                  </a:cubicBezTo>
                  <a:cubicBezTo>
                    <a:pt x="26960" y="20174"/>
                    <a:pt x="27389" y="25237"/>
                    <a:pt x="26654" y="30209"/>
                  </a:cubicBezTo>
                  <a:cubicBezTo>
                    <a:pt x="25979" y="35187"/>
                    <a:pt x="24140" y="39931"/>
                    <a:pt x="21259" y="44063"/>
                  </a:cubicBezTo>
                  <a:cubicBezTo>
                    <a:pt x="18317" y="48391"/>
                    <a:pt x="14393" y="51928"/>
                    <a:pt x="9734" y="54362"/>
                  </a:cubicBezTo>
                  <a:cubicBezTo>
                    <a:pt x="8325" y="55526"/>
                    <a:pt x="6363" y="55870"/>
                    <a:pt x="4646" y="55281"/>
                  </a:cubicBezTo>
                  <a:cubicBezTo>
                    <a:pt x="3113" y="54730"/>
                    <a:pt x="1765" y="53669"/>
                    <a:pt x="907" y="52278"/>
                  </a:cubicBezTo>
                  <a:cubicBezTo>
                    <a:pt x="-13" y="50904"/>
                    <a:pt x="-380" y="49255"/>
                    <a:pt x="-196" y="47619"/>
                  </a:cubicBezTo>
                  <a:cubicBezTo>
                    <a:pt x="110" y="45871"/>
                    <a:pt x="1213" y="44363"/>
                    <a:pt x="2807" y="43573"/>
                  </a:cubicBezTo>
                  <a:cubicBezTo>
                    <a:pt x="5750" y="42009"/>
                    <a:pt x="8263" y="39680"/>
                    <a:pt x="10041" y="36829"/>
                  </a:cubicBezTo>
                  <a:cubicBezTo>
                    <a:pt x="11573" y="34230"/>
                    <a:pt x="12554" y="31319"/>
                    <a:pt x="12861" y="28309"/>
                  </a:cubicBezTo>
                  <a:cubicBezTo>
                    <a:pt x="13167" y="25305"/>
                    <a:pt x="12800" y="22277"/>
                    <a:pt x="11818" y="19420"/>
                  </a:cubicBezTo>
                  <a:cubicBezTo>
                    <a:pt x="10837" y="16533"/>
                    <a:pt x="9305" y="13854"/>
                    <a:pt x="7344" y="11512"/>
                  </a:cubicBezTo>
                  <a:cubicBezTo>
                    <a:pt x="5934" y="10200"/>
                    <a:pt x="5198" y="8294"/>
                    <a:pt x="5382" y="6363"/>
                  </a:cubicBezTo>
                  <a:cubicBezTo>
                    <a:pt x="5627" y="4665"/>
                    <a:pt x="6424" y="3102"/>
                    <a:pt x="7650" y="1888"/>
                  </a:cubicBezTo>
                  <a:cubicBezTo>
                    <a:pt x="8815" y="686"/>
                    <a:pt x="10347" y="-55"/>
                    <a:pt x="12003" y="-196"/>
                  </a:cubicBezTo>
                  <a:cubicBezTo>
                    <a:pt x="13841" y="-362"/>
                    <a:pt x="15619" y="288"/>
                    <a:pt x="16906" y="1581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6" name="Forme libre : forme 265">
              <a:extLst>
                <a:ext uri="{FF2B5EF4-FFF2-40B4-BE49-F238E27FC236}">
                  <a16:creationId xmlns:a16="http://schemas.microsoft.com/office/drawing/2014/main" id="{A23B6212-C537-4886-AAE3-550893EC1C9E}"/>
                </a:ext>
              </a:extLst>
            </p:cNvPr>
            <p:cNvSpPr/>
            <p:nvPr/>
          </p:nvSpPr>
          <p:spPr>
            <a:xfrm>
              <a:off x="9645217" y="2433094"/>
              <a:ext cx="159774" cy="111324"/>
            </a:xfrm>
            <a:custGeom>
              <a:avLst/>
              <a:gdLst>
                <a:gd name="connsiteX0" fmla="*/ 15451 w 159774"/>
                <a:gd name="connsiteY0" fmla="*/ 27854 h 111324"/>
                <a:gd name="connsiteX1" fmla="*/ 29121 w 159774"/>
                <a:gd name="connsiteY1" fmla="*/ 10445 h 111324"/>
                <a:gd name="connsiteX2" fmla="*/ 49964 w 159774"/>
                <a:gd name="connsiteY2" fmla="*/ 3211 h 111324"/>
                <a:gd name="connsiteX3" fmla="*/ 63511 w 159774"/>
                <a:gd name="connsiteY3" fmla="*/ 6828 h 111324"/>
                <a:gd name="connsiteX4" fmla="*/ 73258 w 159774"/>
                <a:gd name="connsiteY4" fmla="*/ 16146 h 111324"/>
                <a:gd name="connsiteX5" fmla="*/ 80001 w 159774"/>
                <a:gd name="connsiteY5" fmla="*/ 28897 h 111324"/>
                <a:gd name="connsiteX6" fmla="*/ 84476 w 159774"/>
                <a:gd name="connsiteY6" fmla="*/ 42567 h 111324"/>
                <a:gd name="connsiteX7" fmla="*/ 88522 w 159774"/>
                <a:gd name="connsiteY7" fmla="*/ 31287 h 111324"/>
                <a:gd name="connsiteX8" fmla="*/ 95756 w 159774"/>
                <a:gd name="connsiteY8" fmla="*/ 19027 h 111324"/>
                <a:gd name="connsiteX9" fmla="*/ 105931 w 159774"/>
                <a:gd name="connsiteY9" fmla="*/ 8974 h 111324"/>
                <a:gd name="connsiteX10" fmla="*/ 118682 w 159774"/>
                <a:gd name="connsiteY10" fmla="*/ 4805 h 111324"/>
                <a:gd name="connsiteX11" fmla="*/ 135479 w 159774"/>
                <a:gd name="connsiteY11" fmla="*/ 8545 h 111324"/>
                <a:gd name="connsiteX12" fmla="*/ 146881 w 159774"/>
                <a:gd name="connsiteY12" fmla="*/ 19824 h 111324"/>
                <a:gd name="connsiteX13" fmla="*/ 153930 w 159774"/>
                <a:gd name="connsiteY13" fmla="*/ 36743 h 111324"/>
                <a:gd name="connsiteX14" fmla="*/ 157854 w 159774"/>
                <a:gd name="connsiteY14" fmla="*/ 57463 h 111324"/>
                <a:gd name="connsiteX15" fmla="*/ 159509 w 159774"/>
                <a:gd name="connsiteY15" fmla="*/ 79960 h 111324"/>
                <a:gd name="connsiteX16" fmla="*/ 159509 w 159774"/>
                <a:gd name="connsiteY16" fmla="*/ 102581 h 111324"/>
                <a:gd name="connsiteX17" fmla="*/ 157241 w 159774"/>
                <a:gd name="connsiteY17" fmla="*/ 107423 h 111324"/>
                <a:gd name="connsiteX18" fmla="*/ 147065 w 159774"/>
                <a:gd name="connsiteY18" fmla="*/ 107423 h 111324"/>
                <a:gd name="connsiteX19" fmla="*/ 144796 w 159774"/>
                <a:gd name="connsiteY19" fmla="*/ 102581 h 111324"/>
                <a:gd name="connsiteX20" fmla="*/ 144061 w 159774"/>
                <a:gd name="connsiteY20" fmla="*/ 74259 h 111324"/>
                <a:gd name="connsiteX21" fmla="*/ 141363 w 159774"/>
                <a:gd name="connsiteY21" fmla="*/ 47103 h 111324"/>
                <a:gd name="connsiteX22" fmla="*/ 134313 w 159774"/>
                <a:gd name="connsiteY22" fmla="*/ 26690 h 111324"/>
                <a:gd name="connsiteX23" fmla="*/ 120460 w 159774"/>
                <a:gd name="connsiteY23" fmla="*/ 18904 h 111324"/>
                <a:gd name="connsiteX24" fmla="*/ 106973 w 159774"/>
                <a:gd name="connsiteY24" fmla="*/ 25770 h 111324"/>
                <a:gd name="connsiteX25" fmla="*/ 97533 w 159774"/>
                <a:gd name="connsiteY25" fmla="*/ 43793 h 111324"/>
                <a:gd name="connsiteX26" fmla="*/ 92261 w 159774"/>
                <a:gd name="connsiteY26" fmla="*/ 70827 h 111324"/>
                <a:gd name="connsiteX27" fmla="*/ 91709 w 159774"/>
                <a:gd name="connsiteY27" fmla="*/ 104420 h 111324"/>
                <a:gd name="connsiteX28" fmla="*/ 89441 w 159774"/>
                <a:gd name="connsiteY28" fmla="*/ 108772 h 111324"/>
                <a:gd name="connsiteX29" fmla="*/ 84476 w 159774"/>
                <a:gd name="connsiteY29" fmla="*/ 110734 h 111324"/>
                <a:gd name="connsiteX30" fmla="*/ 79388 w 159774"/>
                <a:gd name="connsiteY30" fmla="*/ 109385 h 111324"/>
                <a:gd name="connsiteX31" fmla="*/ 76997 w 159774"/>
                <a:gd name="connsiteY31" fmla="*/ 104113 h 111324"/>
                <a:gd name="connsiteX32" fmla="*/ 75036 w 159774"/>
                <a:gd name="connsiteY32" fmla="*/ 73953 h 111324"/>
                <a:gd name="connsiteX33" fmla="*/ 71296 w 159774"/>
                <a:gd name="connsiteY33" fmla="*/ 45877 h 111324"/>
                <a:gd name="connsiteX34" fmla="*/ 63511 w 159774"/>
                <a:gd name="connsiteY34" fmla="*/ 25341 h 111324"/>
                <a:gd name="connsiteX35" fmla="*/ 49350 w 159774"/>
                <a:gd name="connsiteY35" fmla="*/ 17678 h 111324"/>
                <a:gd name="connsiteX36" fmla="*/ 36600 w 159774"/>
                <a:gd name="connsiteY36" fmla="*/ 22521 h 111324"/>
                <a:gd name="connsiteX37" fmla="*/ 27895 w 159774"/>
                <a:gd name="connsiteY37" fmla="*/ 34781 h 111324"/>
                <a:gd name="connsiteX38" fmla="*/ 22684 w 159774"/>
                <a:gd name="connsiteY38" fmla="*/ 52007 h 111324"/>
                <a:gd name="connsiteX39" fmla="*/ 19987 w 159774"/>
                <a:gd name="connsiteY39" fmla="*/ 71501 h 111324"/>
                <a:gd name="connsiteX40" fmla="*/ 18945 w 159774"/>
                <a:gd name="connsiteY40" fmla="*/ 90566 h 111324"/>
                <a:gd name="connsiteX41" fmla="*/ 18945 w 159774"/>
                <a:gd name="connsiteY41" fmla="*/ 106320 h 111324"/>
                <a:gd name="connsiteX42" fmla="*/ 15941 w 159774"/>
                <a:gd name="connsiteY42" fmla="*/ 109937 h 111324"/>
                <a:gd name="connsiteX43" fmla="*/ 10853 w 159774"/>
                <a:gd name="connsiteY43" fmla="*/ 111102 h 111324"/>
                <a:gd name="connsiteX44" fmla="*/ 5888 w 159774"/>
                <a:gd name="connsiteY44" fmla="*/ 109937 h 111324"/>
                <a:gd name="connsiteX45" fmla="*/ 3681 w 159774"/>
                <a:gd name="connsiteY45" fmla="*/ 106320 h 111324"/>
                <a:gd name="connsiteX46" fmla="*/ 1536 w 159774"/>
                <a:gd name="connsiteY46" fmla="*/ 58934 h 111324"/>
                <a:gd name="connsiteX47" fmla="*/ -242 w 159774"/>
                <a:gd name="connsiteY47" fmla="*/ 7318 h 111324"/>
                <a:gd name="connsiteX48" fmla="*/ 2333 w 159774"/>
                <a:gd name="connsiteY48" fmla="*/ 1618 h 111324"/>
                <a:gd name="connsiteX49" fmla="*/ 7236 w 159774"/>
                <a:gd name="connsiteY49" fmla="*/ -221 h 111324"/>
                <a:gd name="connsiteX50" fmla="*/ 12079 w 159774"/>
                <a:gd name="connsiteY50" fmla="*/ 1618 h 111324"/>
                <a:gd name="connsiteX51" fmla="*/ 14470 w 159774"/>
                <a:gd name="connsiteY51" fmla="*/ 7318 h 111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9774" h="111324">
                  <a:moveTo>
                    <a:pt x="15451" y="27854"/>
                  </a:moveTo>
                  <a:cubicBezTo>
                    <a:pt x="18761" y="21179"/>
                    <a:pt x="23420" y="15257"/>
                    <a:pt x="29121" y="10445"/>
                  </a:cubicBezTo>
                  <a:cubicBezTo>
                    <a:pt x="35006" y="5712"/>
                    <a:pt x="42362" y="3156"/>
                    <a:pt x="49964" y="3211"/>
                  </a:cubicBezTo>
                  <a:cubicBezTo>
                    <a:pt x="54745" y="3095"/>
                    <a:pt x="59404" y="4352"/>
                    <a:pt x="63511" y="6828"/>
                  </a:cubicBezTo>
                  <a:cubicBezTo>
                    <a:pt x="67373" y="9262"/>
                    <a:pt x="70683" y="12425"/>
                    <a:pt x="73258" y="16146"/>
                  </a:cubicBezTo>
                  <a:cubicBezTo>
                    <a:pt x="76017" y="20100"/>
                    <a:pt x="78285" y="24385"/>
                    <a:pt x="80001" y="28897"/>
                  </a:cubicBezTo>
                  <a:cubicBezTo>
                    <a:pt x="81717" y="33371"/>
                    <a:pt x="83188" y="37938"/>
                    <a:pt x="84476" y="42567"/>
                  </a:cubicBezTo>
                  <a:cubicBezTo>
                    <a:pt x="85518" y="38699"/>
                    <a:pt x="86866" y="34923"/>
                    <a:pt x="88522" y="31287"/>
                  </a:cubicBezTo>
                  <a:cubicBezTo>
                    <a:pt x="90484" y="26941"/>
                    <a:pt x="92875" y="22828"/>
                    <a:pt x="95756" y="19027"/>
                  </a:cubicBezTo>
                  <a:cubicBezTo>
                    <a:pt x="98636" y="15184"/>
                    <a:pt x="102070" y="11800"/>
                    <a:pt x="105931" y="8974"/>
                  </a:cubicBezTo>
                  <a:cubicBezTo>
                    <a:pt x="109610" y="6270"/>
                    <a:pt x="114085" y="4811"/>
                    <a:pt x="118682" y="4805"/>
                  </a:cubicBezTo>
                  <a:cubicBezTo>
                    <a:pt x="124505" y="4425"/>
                    <a:pt x="130329" y="5719"/>
                    <a:pt x="135479" y="8545"/>
                  </a:cubicBezTo>
                  <a:cubicBezTo>
                    <a:pt x="140138" y="11309"/>
                    <a:pt x="144061" y="15184"/>
                    <a:pt x="146881" y="19824"/>
                  </a:cubicBezTo>
                  <a:cubicBezTo>
                    <a:pt x="150068" y="25077"/>
                    <a:pt x="152459" y="30778"/>
                    <a:pt x="153930" y="36743"/>
                  </a:cubicBezTo>
                  <a:cubicBezTo>
                    <a:pt x="155708" y="43554"/>
                    <a:pt x="156995" y="50475"/>
                    <a:pt x="157854" y="57463"/>
                  </a:cubicBezTo>
                  <a:cubicBezTo>
                    <a:pt x="158773" y="64929"/>
                    <a:pt x="159325" y="72439"/>
                    <a:pt x="159509" y="79960"/>
                  </a:cubicBezTo>
                  <a:cubicBezTo>
                    <a:pt x="159509" y="87684"/>
                    <a:pt x="159509" y="95224"/>
                    <a:pt x="159509" y="102581"/>
                  </a:cubicBezTo>
                  <a:cubicBezTo>
                    <a:pt x="159692" y="104481"/>
                    <a:pt x="158773" y="106326"/>
                    <a:pt x="157241" y="107423"/>
                  </a:cubicBezTo>
                  <a:cubicBezTo>
                    <a:pt x="154114" y="109379"/>
                    <a:pt x="150191" y="109379"/>
                    <a:pt x="147065" y="107423"/>
                  </a:cubicBezTo>
                  <a:cubicBezTo>
                    <a:pt x="145532" y="106326"/>
                    <a:pt x="144674" y="104481"/>
                    <a:pt x="144796" y="102581"/>
                  </a:cubicBezTo>
                  <a:cubicBezTo>
                    <a:pt x="144796" y="93631"/>
                    <a:pt x="144367" y="84190"/>
                    <a:pt x="144061" y="74259"/>
                  </a:cubicBezTo>
                  <a:cubicBezTo>
                    <a:pt x="143815" y="65156"/>
                    <a:pt x="142896" y="56078"/>
                    <a:pt x="141363" y="47103"/>
                  </a:cubicBezTo>
                  <a:cubicBezTo>
                    <a:pt x="140199" y="39943"/>
                    <a:pt x="137808" y="33034"/>
                    <a:pt x="134313" y="26690"/>
                  </a:cubicBezTo>
                  <a:cubicBezTo>
                    <a:pt x="131617" y="21608"/>
                    <a:pt x="126222" y="18567"/>
                    <a:pt x="120460" y="18904"/>
                  </a:cubicBezTo>
                  <a:cubicBezTo>
                    <a:pt x="115188" y="19150"/>
                    <a:pt x="110284" y="21651"/>
                    <a:pt x="106973" y="25770"/>
                  </a:cubicBezTo>
                  <a:cubicBezTo>
                    <a:pt x="102683" y="31110"/>
                    <a:pt x="99495" y="37233"/>
                    <a:pt x="97533" y="43793"/>
                  </a:cubicBezTo>
                  <a:cubicBezTo>
                    <a:pt x="94774" y="52589"/>
                    <a:pt x="93058" y="61650"/>
                    <a:pt x="92261" y="70827"/>
                  </a:cubicBezTo>
                  <a:cubicBezTo>
                    <a:pt x="91281" y="81996"/>
                    <a:pt x="91097" y="93226"/>
                    <a:pt x="91709" y="104420"/>
                  </a:cubicBezTo>
                  <a:cubicBezTo>
                    <a:pt x="91709" y="106155"/>
                    <a:pt x="90851" y="107785"/>
                    <a:pt x="89441" y="108772"/>
                  </a:cubicBezTo>
                  <a:cubicBezTo>
                    <a:pt x="87970" y="109826"/>
                    <a:pt x="86254" y="110507"/>
                    <a:pt x="84476" y="110734"/>
                  </a:cubicBezTo>
                  <a:cubicBezTo>
                    <a:pt x="82698" y="110893"/>
                    <a:pt x="80859" y="110415"/>
                    <a:pt x="79388" y="109385"/>
                  </a:cubicBezTo>
                  <a:cubicBezTo>
                    <a:pt x="77733" y="108141"/>
                    <a:pt x="76874" y="106161"/>
                    <a:pt x="76997" y="104113"/>
                  </a:cubicBezTo>
                  <a:cubicBezTo>
                    <a:pt x="76384" y="94305"/>
                    <a:pt x="75710" y="84252"/>
                    <a:pt x="75036" y="73953"/>
                  </a:cubicBezTo>
                  <a:cubicBezTo>
                    <a:pt x="74423" y="64519"/>
                    <a:pt x="73196" y="55140"/>
                    <a:pt x="71296" y="45877"/>
                  </a:cubicBezTo>
                  <a:cubicBezTo>
                    <a:pt x="69887" y="38631"/>
                    <a:pt x="67250" y="31686"/>
                    <a:pt x="63511" y="25341"/>
                  </a:cubicBezTo>
                  <a:cubicBezTo>
                    <a:pt x="60630" y="20333"/>
                    <a:pt x="55113" y="17378"/>
                    <a:pt x="49350" y="17678"/>
                  </a:cubicBezTo>
                  <a:cubicBezTo>
                    <a:pt x="44630" y="17599"/>
                    <a:pt x="40094" y="19334"/>
                    <a:pt x="36600" y="22521"/>
                  </a:cubicBezTo>
                  <a:cubicBezTo>
                    <a:pt x="32922" y="25972"/>
                    <a:pt x="29918" y="30147"/>
                    <a:pt x="27895" y="34781"/>
                  </a:cubicBezTo>
                  <a:cubicBezTo>
                    <a:pt x="25504" y="40299"/>
                    <a:pt x="23727" y="46079"/>
                    <a:pt x="22684" y="52007"/>
                  </a:cubicBezTo>
                  <a:cubicBezTo>
                    <a:pt x="21458" y="58444"/>
                    <a:pt x="20600" y="64942"/>
                    <a:pt x="19987" y="71501"/>
                  </a:cubicBezTo>
                  <a:cubicBezTo>
                    <a:pt x="19374" y="78060"/>
                    <a:pt x="19006" y="84497"/>
                    <a:pt x="18945" y="90566"/>
                  </a:cubicBezTo>
                  <a:cubicBezTo>
                    <a:pt x="18884" y="96634"/>
                    <a:pt x="18945" y="101906"/>
                    <a:pt x="18945" y="106320"/>
                  </a:cubicBezTo>
                  <a:cubicBezTo>
                    <a:pt x="18577" y="107926"/>
                    <a:pt x="17474" y="109262"/>
                    <a:pt x="15941" y="109937"/>
                  </a:cubicBezTo>
                  <a:cubicBezTo>
                    <a:pt x="14347" y="110715"/>
                    <a:pt x="12631" y="111114"/>
                    <a:pt x="10853" y="111102"/>
                  </a:cubicBezTo>
                  <a:cubicBezTo>
                    <a:pt x="9137" y="111126"/>
                    <a:pt x="7420" y="110721"/>
                    <a:pt x="5888" y="109937"/>
                  </a:cubicBezTo>
                  <a:cubicBezTo>
                    <a:pt x="4539" y="109269"/>
                    <a:pt x="3620" y="107853"/>
                    <a:pt x="3681" y="106320"/>
                  </a:cubicBezTo>
                  <a:cubicBezTo>
                    <a:pt x="2455" y="91546"/>
                    <a:pt x="1780" y="75669"/>
                    <a:pt x="1536" y="58934"/>
                  </a:cubicBezTo>
                  <a:cubicBezTo>
                    <a:pt x="1290" y="42199"/>
                    <a:pt x="739" y="24912"/>
                    <a:pt x="-242" y="7318"/>
                  </a:cubicBezTo>
                  <a:cubicBezTo>
                    <a:pt x="-242" y="5130"/>
                    <a:pt x="677" y="3046"/>
                    <a:pt x="2333" y="1618"/>
                  </a:cubicBezTo>
                  <a:cubicBezTo>
                    <a:pt x="3681" y="441"/>
                    <a:pt x="5459" y="-215"/>
                    <a:pt x="7236" y="-221"/>
                  </a:cubicBezTo>
                  <a:cubicBezTo>
                    <a:pt x="9014" y="-240"/>
                    <a:pt x="10731" y="416"/>
                    <a:pt x="12079" y="1618"/>
                  </a:cubicBezTo>
                  <a:cubicBezTo>
                    <a:pt x="13612" y="3132"/>
                    <a:pt x="14470" y="5179"/>
                    <a:pt x="14470" y="7318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7" name="Forme libre : forme 266">
              <a:extLst>
                <a:ext uri="{FF2B5EF4-FFF2-40B4-BE49-F238E27FC236}">
                  <a16:creationId xmlns:a16="http://schemas.microsoft.com/office/drawing/2014/main" id="{246BC049-2D26-4119-A9A7-1929907DAFD4}"/>
                </a:ext>
              </a:extLst>
            </p:cNvPr>
            <p:cNvSpPr/>
            <p:nvPr/>
          </p:nvSpPr>
          <p:spPr>
            <a:xfrm>
              <a:off x="9826546" y="2441914"/>
              <a:ext cx="91523" cy="94898"/>
            </a:xfrm>
            <a:custGeom>
              <a:avLst/>
              <a:gdLst>
                <a:gd name="connsiteX0" fmla="*/ 46715 w 91523"/>
                <a:gd name="connsiteY0" fmla="*/ 94619 h 94898"/>
                <a:gd name="connsiteX1" fmla="*/ 25811 w 91523"/>
                <a:gd name="connsiteY1" fmla="*/ 91002 h 94898"/>
                <a:gd name="connsiteX2" fmla="*/ 10976 w 91523"/>
                <a:gd name="connsiteY2" fmla="*/ 80335 h 94898"/>
                <a:gd name="connsiteX3" fmla="*/ 2455 w 91523"/>
                <a:gd name="connsiteY3" fmla="*/ 64949 h 94898"/>
                <a:gd name="connsiteX4" fmla="*/ -242 w 91523"/>
                <a:gd name="connsiteY4" fmla="*/ 47355 h 94898"/>
                <a:gd name="connsiteX5" fmla="*/ 2761 w 91523"/>
                <a:gd name="connsiteY5" fmla="*/ 29884 h 94898"/>
                <a:gd name="connsiteX6" fmla="*/ 11589 w 91523"/>
                <a:gd name="connsiteY6" fmla="*/ 14866 h 94898"/>
                <a:gd name="connsiteX7" fmla="*/ 25933 w 91523"/>
                <a:gd name="connsiteY7" fmla="*/ 4199 h 94898"/>
                <a:gd name="connsiteX8" fmla="*/ 45795 w 91523"/>
                <a:gd name="connsiteY8" fmla="*/ -214 h 94898"/>
                <a:gd name="connsiteX9" fmla="*/ 65841 w 91523"/>
                <a:gd name="connsiteY9" fmla="*/ 3893 h 94898"/>
                <a:gd name="connsiteX10" fmla="*/ 80185 w 91523"/>
                <a:gd name="connsiteY10" fmla="*/ 14682 h 94898"/>
                <a:gd name="connsiteX11" fmla="*/ 88583 w 91523"/>
                <a:gd name="connsiteY11" fmla="*/ 30191 h 94898"/>
                <a:gd name="connsiteX12" fmla="*/ 91281 w 91523"/>
                <a:gd name="connsiteY12" fmla="*/ 47968 h 94898"/>
                <a:gd name="connsiteX13" fmla="*/ 88461 w 91523"/>
                <a:gd name="connsiteY13" fmla="*/ 64949 h 94898"/>
                <a:gd name="connsiteX14" fmla="*/ 80063 w 91523"/>
                <a:gd name="connsiteY14" fmla="*/ 79906 h 94898"/>
                <a:gd name="connsiteX15" fmla="*/ 66147 w 91523"/>
                <a:gd name="connsiteY15" fmla="*/ 90573 h 94898"/>
                <a:gd name="connsiteX16" fmla="*/ 46715 w 91523"/>
                <a:gd name="connsiteY16" fmla="*/ 94619 h 94898"/>
                <a:gd name="connsiteX17" fmla="*/ 46715 w 91523"/>
                <a:gd name="connsiteY17" fmla="*/ 80519 h 94898"/>
                <a:gd name="connsiteX18" fmla="*/ 59772 w 91523"/>
                <a:gd name="connsiteY18" fmla="*/ 77822 h 94898"/>
                <a:gd name="connsiteX19" fmla="*/ 69028 w 91523"/>
                <a:gd name="connsiteY19" fmla="*/ 70466 h 94898"/>
                <a:gd name="connsiteX20" fmla="*/ 74607 w 91523"/>
                <a:gd name="connsiteY20" fmla="*/ 59799 h 94898"/>
                <a:gd name="connsiteX21" fmla="*/ 76384 w 91523"/>
                <a:gd name="connsiteY21" fmla="*/ 47539 h 94898"/>
                <a:gd name="connsiteX22" fmla="*/ 74423 w 91523"/>
                <a:gd name="connsiteY22" fmla="*/ 35279 h 94898"/>
                <a:gd name="connsiteX23" fmla="*/ 68293 w 91523"/>
                <a:gd name="connsiteY23" fmla="*/ 24613 h 94898"/>
                <a:gd name="connsiteX24" fmla="*/ 58423 w 91523"/>
                <a:gd name="connsiteY24" fmla="*/ 17256 h 94898"/>
                <a:gd name="connsiteX25" fmla="*/ 31879 w 91523"/>
                <a:gd name="connsiteY25" fmla="*/ 17869 h 94898"/>
                <a:gd name="connsiteX26" fmla="*/ 22440 w 91523"/>
                <a:gd name="connsiteY26" fmla="*/ 25532 h 94898"/>
                <a:gd name="connsiteX27" fmla="*/ 16738 w 91523"/>
                <a:gd name="connsiteY27" fmla="*/ 36014 h 94898"/>
                <a:gd name="connsiteX28" fmla="*/ 14777 w 91523"/>
                <a:gd name="connsiteY28" fmla="*/ 48275 h 94898"/>
                <a:gd name="connsiteX29" fmla="*/ 23175 w 91523"/>
                <a:gd name="connsiteY29" fmla="*/ 70343 h 94898"/>
                <a:gd name="connsiteX30" fmla="*/ 46899 w 91523"/>
                <a:gd name="connsiteY30" fmla="*/ 80519 h 9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1523" h="94898">
                  <a:moveTo>
                    <a:pt x="46715" y="94619"/>
                  </a:moveTo>
                  <a:cubicBezTo>
                    <a:pt x="39542" y="94968"/>
                    <a:pt x="32432" y="93736"/>
                    <a:pt x="25811" y="91002"/>
                  </a:cubicBezTo>
                  <a:cubicBezTo>
                    <a:pt x="20110" y="88654"/>
                    <a:pt x="15022" y="85000"/>
                    <a:pt x="10976" y="80335"/>
                  </a:cubicBezTo>
                  <a:cubicBezTo>
                    <a:pt x="7114" y="75848"/>
                    <a:pt x="4172" y="70613"/>
                    <a:pt x="2455" y="64949"/>
                  </a:cubicBezTo>
                  <a:cubicBezTo>
                    <a:pt x="677" y="59254"/>
                    <a:pt x="-242" y="53320"/>
                    <a:pt x="-242" y="47355"/>
                  </a:cubicBezTo>
                  <a:cubicBezTo>
                    <a:pt x="-242" y="41403"/>
                    <a:pt x="739" y="35487"/>
                    <a:pt x="2761" y="29884"/>
                  </a:cubicBezTo>
                  <a:cubicBezTo>
                    <a:pt x="4662" y="24349"/>
                    <a:pt x="7666" y="19242"/>
                    <a:pt x="11589" y="14866"/>
                  </a:cubicBezTo>
                  <a:cubicBezTo>
                    <a:pt x="15574" y="10354"/>
                    <a:pt x="20477" y="6725"/>
                    <a:pt x="25933" y="4199"/>
                  </a:cubicBezTo>
                  <a:cubicBezTo>
                    <a:pt x="32186" y="1355"/>
                    <a:pt x="38929" y="-147"/>
                    <a:pt x="45795" y="-214"/>
                  </a:cubicBezTo>
                  <a:cubicBezTo>
                    <a:pt x="52722" y="-337"/>
                    <a:pt x="59526" y="1061"/>
                    <a:pt x="65841" y="3893"/>
                  </a:cubicBezTo>
                  <a:cubicBezTo>
                    <a:pt x="71358" y="6375"/>
                    <a:pt x="76262" y="10060"/>
                    <a:pt x="80185" y="14682"/>
                  </a:cubicBezTo>
                  <a:cubicBezTo>
                    <a:pt x="83985" y="19230"/>
                    <a:pt x="86867" y="24502"/>
                    <a:pt x="88583" y="30191"/>
                  </a:cubicBezTo>
                  <a:cubicBezTo>
                    <a:pt x="90361" y="35947"/>
                    <a:pt x="91281" y="41942"/>
                    <a:pt x="91281" y="47968"/>
                  </a:cubicBezTo>
                  <a:cubicBezTo>
                    <a:pt x="91281" y="53749"/>
                    <a:pt x="90361" y="59487"/>
                    <a:pt x="88461" y="64949"/>
                  </a:cubicBezTo>
                  <a:cubicBezTo>
                    <a:pt x="86622" y="70411"/>
                    <a:pt x="83741" y="75480"/>
                    <a:pt x="80063" y="79906"/>
                  </a:cubicBezTo>
                  <a:cubicBezTo>
                    <a:pt x="76262" y="84418"/>
                    <a:pt x="71480" y="88059"/>
                    <a:pt x="66147" y="90573"/>
                  </a:cubicBezTo>
                  <a:cubicBezTo>
                    <a:pt x="60079" y="93374"/>
                    <a:pt x="53396" y="94759"/>
                    <a:pt x="46715" y="94619"/>
                  </a:cubicBezTo>
                  <a:close/>
                  <a:moveTo>
                    <a:pt x="46715" y="80519"/>
                  </a:moveTo>
                  <a:cubicBezTo>
                    <a:pt x="51189" y="80605"/>
                    <a:pt x="55664" y="79686"/>
                    <a:pt x="59772" y="77822"/>
                  </a:cubicBezTo>
                  <a:cubicBezTo>
                    <a:pt x="63388" y="76099"/>
                    <a:pt x="66515" y="73586"/>
                    <a:pt x="69028" y="70466"/>
                  </a:cubicBezTo>
                  <a:cubicBezTo>
                    <a:pt x="71603" y="67315"/>
                    <a:pt x="73442" y="63686"/>
                    <a:pt x="74607" y="59799"/>
                  </a:cubicBezTo>
                  <a:cubicBezTo>
                    <a:pt x="75771" y="55821"/>
                    <a:pt x="76384" y="51689"/>
                    <a:pt x="76384" y="47539"/>
                  </a:cubicBezTo>
                  <a:cubicBezTo>
                    <a:pt x="76384" y="43371"/>
                    <a:pt x="75771" y="39233"/>
                    <a:pt x="74423" y="35279"/>
                  </a:cubicBezTo>
                  <a:cubicBezTo>
                    <a:pt x="73136" y="31343"/>
                    <a:pt x="71051" y="27714"/>
                    <a:pt x="68293" y="24613"/>
                  </a:cubicBezTo>
                  <a:cubicBezTo>
                    <a:pt x="65534" y="21498"/>
                    <a:pt x="62163" y="18991"/>
                    <a:pt x="58423" y="17256"/>
                  </a:cubicBezTo>
                  <a:cubicBezTo>
                    <a:pt x="49964" y="13419"/>
                    <a:pt x="40156" y="13646"/>
                    <a:pt x="31879" y="17869"/>
                  </a:cubicBezTo>
                  <a:cubicBezTo>
                    <a:pt x="28201" y="19733"/>
                    <a:pt x="25014" y="22344"/>
                    <a:pt x="22440" y="25532"/>
                  </a:cubicBezTo>
                  <a:cubicBezTo>
                    <a:pt x="19926" y="28658"/>
                    <a:pt x="18026" y="32208"/>
                    <a:pt x="16738" y="36014"/>
                  </a:cubicBezTo>
                  <a:cubicBezTo>
                    <a:pt x="15390" y="39962"/>
                    <a:pt x="14715" y="44106"/>
                    <a:pt x="14777" y="48275"/>
                  </a:cubicBezTo>
                  <a:cubicBezTo>
                    <a:pt x="14961" y="56385"/>
                    <a:pt x="17903" y="64182"/>
                    <a:pt x="23175" y="70343"/>
                  </a:cubicBezTo>
                  <a:cubicBezTo>
                    <a:pt x="29182" y="77111"/>
                    <a:pt x="37888" y="80844"/>
                    <a:pt x="46899" y="80519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8" name="Forme libre : forme 267">
              <a:extLst>
                <a:ext uri="{FF2B5EF4-FFF2-40B4-BE49-F238E27FC236}">
                  <a16:creationId xmlns:a16="http://schemas.microsoft.com/office/drawing/2014/main" id="{4FA7B7BD-BECC-48F0-AF79-1CC0E3003EE8}"/>
                </a:ext>
              </a:extLst>
            </p:cNvPr>
            <p:cNvSpPr/>
            <p:nvPr/>
          </p:nvSpPr>
          <p:spPr>
            <a:xfrm>
              <a:off x="9945630" y="2402931"/>
              <a:ext cx="16460" cy="142835"/>
            </a:xfrm>
            <a:custGeom>
              <a:avLst/>
              <a:gdLst>
                <a:gd name="connsiteX0" fmla="*/ -218 w 16460"/>
                <a:gd name="connsiteY0" fmla="*/ 7260 h 142835"/>
                <a:gd name="connsiteX1" fmla="*/ 1928 w 16460"/>
                <a:gd name="connsiteY1" fmla="*/ 1865 h 142835"/>
                <a:gd name="connsiteX2" fmla="*/ 7016 w 16460"/>
                <a:gd name="connsiteY2" fmla="*/ -219 h 142835"/>
                <a:gd name="connsiteX3" fmla="*/ 12410 w 16460"/>
                <a:gd name="connsiteY3" fmla="*/ 1865 h 142835"/>
                <a:gd name="connsiteX4" fmla="*/ 14495 w 16460"/>
                <a:gd name="connsiteY4" fmla="*/ 7260 h 142835"/>
                <a:gd name="connsiteX5" fmla="*/ 12410 w 16460"/>
                <a:gd name="connsiteY5" fmla="*/ 12409 h 142835"/>
                <a:gd name="connsiteX6" fmla="*/ 7016 w 16460"/>
                <a:gd name="connsiteY6" fmla="*/ 14493 h 142835"/>
                <a:gd name="connsiteX7" fmla="*/ 1928 w 16460"/>
                <a:gd name="connsiteY7" fmla="*/ 12409 h 142835"/>
                <a:gd name="connsiteX8" fmla="*/ -218 w 16460"/>
                <a:gd name="connsiteY8" fmla="*/ 7260 h 142835"/>
                <a:gd name="connsiteX9" fmla="*/ -218 w 16460"/>
                <a:gd name="connsiteY9" fmla="*/ 37604 h 142835"/>
                <a:gd name="connsiteX10" fmla="*/ 2173 w 16460"/>
                <a:gd name="connsiteY10" fmla="*/ 31903 h 142835"/>
                <a:gd name="connsiteX11" fmla="*/ 12717 w 16460"/>
                <a:gd name="connsiteY11" fmla="*/ 31903 h 142835"/>
                <a:gd name="connsiteX12" fmla="*/ 15107 w 16460"/>
                <a:gd name="connsiteY12" fmla="*/ 37604 h 142835"/>
                <a:gd name="connsiteX13" fmla="*/ 15107 w 16460"/>
                <a:gd name="connsiteY13" fmla="*/ 63105 h 142835"/>
                <a:gd name="connsiteX14" fmla="*/ 15598 w 16460"/>
                <a:gd name="connsiteY14" fmla="*/ 86829 h 142835"/>
                <a:gd name="connsiteX15" fmla="*/ 16027 w 16460"/>
                <a:gd name="connsiteY15" fmla="*/ 110491 h 142835"/>
                <a:gd name="connsiteX16" fmla="*/ 16027 w 16460"/>
                <a:gd name="connsiteY16" fmla="*/ 135992 h 142835"/>
                <a:gd name="connsiteX17" fmla="*/ 13636 w 16460"/>
                <a:gd name="connsiteY17" fmla="*/ 140958 h 142835"/>
                <a:gd name="connsiteX18" fmla="*/ 8242 w 16460"/>
                <a:gd name="connsiteY18" fmla="*/ 142613 h 142835"/>
                <a:gd name="connsiteX19" fmla="*/ 2847 w 16460"/>
                <a:gd name="connsiteY19" fmla="*/ 140958 h 142835"/>
                <a:gd name="connsiteX20" fmla="*/ 456 w 16460"/>
                <a:gd name="connsiteY20" fmla="*/ 135992 h 142835"/>
                <a:gd name="connsiteX21" fmla="*/ 456 w 16460"/>
                <a:gd name="connsiteY21" fmla="*/ 110491 h 142835"/>
                <a:gd name="connsiteX22" fmla="*/ 456 w 16460"/>
                <a:gd name="connsiteY22" fmla="*/ 86829 h 142835"/>
                <a:gd name="connsiteX23" fmla="*/ 456 w 16460"/>
                <a:gd name="connsiteY23" fmla="*/ 63105 h 142835"/>
                <a:gd name="connsiteX24" fmla="*/ -218 w 16460"/>
                <a:gd name="connsiteY24" fmla="*/ 37604 h 142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460" h="142835">
                  <a:moveTo>
                    <a:pt x="-218" y="7260"/>
                  </a:moveTo>
                  <a:cubicBezTo>
                    <a:pt x="-279" y="5243"/>
                    <a:pt x="518" y="3300"/>
                    <a:pt x="1928" y="1865"/>
                  </a:cubicBezTo>
                  <a:cubicBezTo>
                    <a:pt x="3276" y="504"/>
                    <a:pt x="5115" y="-250"/>
                    <a:pt x="7016" y="-219"/>
                  </a:cubicBezTo>
                  <a:cubicBezTo>
                    <a:pt x="9039" y="-274"/>
                    <a:pt x="10939" y="474"/>
                    <a:pt x="12410" y="1865"/>
                  </a:cubicBezTo>
                  <a:cubicBezTo>
                    <a:pt x="13820" y="3306"/>
                    <a:pt x="14556" y="5255"/>
                    <a:pt x="14495" y="7260"/>
                  </a:cubicBezTo>
                  <a:cubicBezTo>
                    <a:pt x="14556" y="9191"/>
                    <a:pt x="13759" y="11054"/>
                    <a:pt x="12410" y="12409"/>
                  </a:cubicBezTo>
                  <a:cubicBezTo>
                    <a:pt x="11000" y="13825"/>
                    <a:pt x="9039" y="14579"/>
                    <a:pt x="7016" y="14493"/>
                  </a:cubicBezTo>
                  <a:cubicBezTo>
                    <a:pt x="5115" y="14555"/>
                    <a:pt x="3276" y="13795"/>
                    <a:pt x="1928" y="12409"/>
                  </a:cubicBezTo>
                  <a:cubicBezTo>
                    <a:pt x="518" y="11060"/>
                    <a:pt x="-218" y="9197"/>
                    <a:pt x="-218" y="7260"/>
                  </a:cubicBezTo>
                  <a:close/>
                  <a:moveTo>
                    <a:pt x="-218" y="37604"/>
                  </a:moveTo>
                  <a:cubicBezTo>
                    <a:pt x="-402" y="35422"/>
                    <a:pt x="456" y="33282"/>
                    <a:pt x="2173" y="31903"/>
                  </a:cubicBezTo>
                  <a:cubicBezTo>
                    <a:pt x="5238" y="29445"/>
                    <a:pt x="9652" y="29445"/>
                    <a:pt x="12717" y="31903"/>
                  </a:cubicBezTo>
                  <a:cubicBezTo>
                    <a:pt x="14433" y="33282"/>
                    <a:pt x="15292" y="35422"/>
                    <a:pt x="15107" y="37604"/>
                  </a:cubicBezTo>
                  <a:cubicBezTo>
                    <a:pt x="15107" y="46615"/>
                    <a:pt x="15107" y="55075"/>
                    <a:pt x="15107" y="63105"/>
                  </a:cubicBezTo>
                  <a:cubicBezTo>
                    <a:pt x="15107" y="71136"/>
                    <a:pt x="15107" y="78982"/>
                    <a:pt x="15598" y="86829"/>
                  </a:cubicBezTo>
                  <a:cubicBezTo>
                    <a:pt x="16088" y="94675"/>
                    <a:pt x="15598" y="102522"/>
                    <a:pt x="16027" y="110491"/>
                  </a:cubicBezTo>
                  <a:cubicBezTo>
                    <a:pt x="16456" y="118460"/>
                    <a:pt x="16027" y="126981"/>
                    <a:pt x="16027" y="135992"/>
                  </a:cubicBezTo>
                  <a:cubicBezTo>
                    <a:pt x="16150" y="137948"/>
                    <a:pt x="15230" y="139830"/>
                    <a:pt x="13636" y="140958"/>
                  </a:cubicBezTo>
                  <a:cubicBezTo>
                    <a:pt x="12042" y="142061"/>
                    <a:pt x="10142" y="142637"/>
                    <a:pt x="8242" y="142613"/>
                  </a:cubicBezTo>
                  <a:cubicBezTo>
                    <a:pt x="6341" y="142631"/>
                    <a:pt x="4441" y="142055"/>
                    <a:pt x="2847" y="140958"/>
                  </a:cubicBezTo>
                  <a:cubicBezTo>
                    <a:pt x="1253" y="139830"/>
                    <a:pt x="334" y="137948"/>
                    <a:pt x="456" y="135992"/>
                  </a:cubicBezTo>
                  <a:cubicBezTo>
                    <a:pt x="456" y="126981"/>
                    <a:pt x="456" y="118521"/>
                    <a:pt x="456" y="110491"/>
                  </a:cubicBezTo>
                  <a:cubicBezTo>
                    <a:pt x="456" y="102461"/>
                    <a:pt x="456" y="94614"/>
                    <a:pt x="456" y="86829"/>
                  </a:cubicBezTo>
                  <a:cubicBezTo>
                    <a:pt x="456" y="79043"/>
                    <a:pt x="456" y="71074"/>
                    <a:pt x="456" y="63105"/>
                  </a:cubicBezTo>
                  <a:cubicBezTo>
                    <a:pt x="456" y="55136"/>
                    <a:pt x="-218" y="46615"/>
                    <a:pt x="-218" y="37604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9" name="Forme libre : forme 268">
              <a:extLst>
                <a:ext uri="{FF2B5EF4-FFF2-40B4-BE49-F238E27FC236}">
                  <a16:creationId xmlns:a16="http://schemas.microsoft.com/office/drawing/2014/main" id="{19A3A393-ED34-42C8-A566-BD7CC5E2FC6F}"/>
                </a:ext>
              </a:extLst>
            </p:cNvPr>
            <p:cNvSpPr/>
            <p:nvPr/>
          </p:nvSpPr>
          <p:spPr>
            <a:xfrm>
              <a:off x="10082160" y="2361563"/>
              <a:ext cx="15043" cy="180892"/>
            </a:xfrm>
            <a:custGeom>
              <a:avLst/>
              <a:gdLst>
                <a:gd name="connsiteX0" fmla="*/ -230 w 15043"/>
                <a:gd name="connsiteY0" fmla="*/ 7556 h 180892"/>
                <a:gd name="connsiteX1" fmla="*/ 2038 w 15043"/>
                <a:gd name="connsiteY1" fmla="*/ 1732 h 180892"/>
                <a:gd name="connsiteX2" fmla="*/ 12214 w 15043"/>
                <a:gd name="connsiteY2" fmla="*/ 1732 h 180892"/>
                <a:gd name="connsiteX3" fmla="*/ 14482 w 15043"/>
                <a:gd name="connsiteY3" fmla="*/ 7556 h 180892"/>
                <a:gd name="connsiteX4" fmla="*/ 14482 w 15043"/>
                <a:gd name="connsiteY4" fmla="*/ 146464 h 180892"/>
                <a:gd name="connsiteX5" fmla="*/ 12214 w 15043"/>
                <a:gd name="connsiteY5" fmla="*/ 151430 h 180892"/>
                <a:gd name="connsiteX6" fmla="*/ 2038 w 15043"/>
                <a:gd name="connsiteY6" fmla="*/ 151430 h 180892"/>
                <a:gd name="connsiteX7" fmla="*/ -230 w 15043"/>
                <a:gd name="connsiteY7" fmla="*/ 146464 h 180892"/>
                <a:gd name="connsiteX8" fmla="*/ 14788 w 15043"/>
                <a:gd name="connsiteY8" fmla="*/ 173498 h 180892"/>
                <a:gd name="connsiteX9" fmla="*/ 12520 w 15043"/>
                <a:gd name="connsiteY9" fmla="*/ 178893 h 180892"/>
                <a:gd name="connsiteX10" fmla="*/ 7555 w 15043"/>
                <a:gd name="connsiteY10" fmla="*/ 180670 h 180892"/>
                <a:gd name="connsiteX11" fmla="*/ 2651 w 15043"/>
                <a:gd name="connsiteY11" fmla="*/ 179199 h 180892"/>
                <a:gd name="connsiteX12" fmla="*/ 383 w 15043"/>
                <a:gd name="connsiteY12" fmla="*/ 174356 h 180892"/>
                <a:gd name="connsiteX13" fmla="*/ 2651 w 15043"/>
                <a:gd name="connsiteY13" fmla="*/ 167491 h 180892"/>
                <a:gd name="connsiteX14" fmla="*/ 7555 w 15043"/>
                <a:gd name="connsiteY14" fmla="*/ 165652 h 180892"/>
                <a:gd name="connsiteX15" fmla="*/ 12520 w 15043"/>
                <a:gd name="connsiteY15" fmla="*/ 168104 h 180892"/>
                <a:gd name="connsiteX16" fmla="*/ 14788 w 15043"/>
                <a:gd name="connsiteY16" fmla="*/ 173498 h 18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043" h="180892">
                  <a:moveTo>
                    <a:pt x="-230" y="7556"/>
                  </a:moveTo>
                  <a:cubicBezTo>
                    <a:pt x="-353" y="5373"/>
                    <a:pt x="444" y="3246"/>
                    <a:pt x="2038" y="1732"/>
                  </a:cubicBezTo>
                  <a:cubicBezTo>
                    <a:pt x="4919" y="-873"/>
                    <a:pt x="9333" y="-873"/>
                    <a:pt x="12214" y="1732"/>
                  </a:cubicBezTo>
                  <a:cubicBezTo>
                    <a:pt x="13807" y="3222"/>
                    <a:pt x="14666" y="5367"/>
                    <a:pt x="14482" y="7556"/>
                  </a:cubicBezTo>
                  <a:lnTo>
                    <a:pt x="14482" y="146464"/>
                  </a:lnTo>
                  <a:cubicBezTo>
                    <a:pt x="14604" y="148395"/>
                    <a:pt x="13747" y="150265"/>
                    <a:pt x="12214" y="151430"/>
                  </a:cubicBezTo>
                  <a:cubicBezTo>
                    <a:pt x="9210" y="153637"/>
                    <a:pt x="5042" y="153637"/>
                    <a:pt x="2038" y="151430"/>
                  </a:cubicBezTo>
                  <a:cubicBezTo>
                    <a:pt x="567" y="150222"/>
                    <a:pt x="-291" y="148383"/>
                    <a:pt x="-230" y="146464"/>
                  </a:cubicBezTo>
                  <a:close/>
                  <a:moveTo>
                    <a:pt x="14788" y="173498"/>
                  </a:moveTo>
                  <a:cubicBezTo>
                    <a:pt x="14911" y="175558"/>
                    <a:pt x="14114" y="177562"/>
                    <a:pt x="12520" y="178893"/>
                  </a:cubicBezTo>
                  <a:cubicBezTo>
                    <a:pt x="11111" y="180039"/>
                    <a:pt x="9394" y="180670"/>
                    <a:pt x="7555" y="180670"/>
                  </a:cubicBezTo>
                  <a:cubicBezTo>
                    <a:pt x="5839" y="180683"/>
                    <a:pt x="4122" y="180168"/>
                    <a:pt x="2651" y="179199"/>
                  </a:cubicBezTo>
                  <a:cubicBezTo>
                    <a:pt x="1118" y="178102"/>
                    <a:pt x="199" y="176257"/>
                    <a:pt x="383" y="174356"/>
                  </a:cubicBezTo>
                  <a:cubicBezTo>
                    <a:pt x="137" y="171849"/>
                    <a:pt x="934" y="169354"/>
                    <a:pt x="2651" y="167491"/>
                  </a:cubicBezTo>
                  <a:cubicBezTo>
                    <a:pt x="3938" y="166173"/>
                    <a:pt x="5716" y="165498"/>
                    <a:pt x="7555" y="165652"/>
                  </a:cubicBezTo>
                  <a:cubicBezTo>
                    <a:pt x="9455" y="165909"/>
                    <a:pt x="11172" y="166767"/>
                    <a:pt x="12520" y="168104"/>
                  </a:cubicBezTo>
                  <a:cubicBezTo>
                    <a:pt x="14053" y="169471"/>
                    <a:pt x="14850" y="171451"/>
                    <a:pt x="14788" y="173498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11" name="Arm_Boy_right">
            <a:extLst>
              <a:ext uri="{FF2B5EF4-FFF2-40B4-BE49-F238E27FC236}">
                <a16:creationId xmlns:a16="http://schemas.microsoft.com/office/drawing/2014/main" id="{B4993218-8862-4F3F-993E-615DB46AF69D}"/>
              </a:ext>
            </a:extLst>
          </p:cNvPr>
          <p:cNvGrpSpPr/>
          <p:nvPr/>
        </p:nvGrpSpPr>
        <p:grpSpPr>
          <a:xfrm>
            <a:off x="8541296" y="2864727"/>
            <a:ext cx="1117372" cy="4025329"/>
            <a:chOff x="8541296" y="2852027"/>
            <a:chExt cx="1117372" cy="4025329"/>
          </a:xfrm>
        </p:grpSpPr>
        <p:grpSp>
          <p:nvGrpSpPr>
            <p:cNvPr id="307" name="Group 306">
              <a:extLst>
                <a:ext uri="{FF2B5EF4-FFF2-40B4-BE49-F238E27FC236}">
                  <a16:creationId xmlns:a16="http://schemas.microsoft.com/office/drawing/2014/main" id="{A87EC3EF-C2C0-46EA-AE96-944AD81F2383}"/>
                </a:ext>
              </a:extLst>
            </p:cNvPr>
            <p:cNvGrpSpPr/>
            <p:nvPr/>
          </p:nvGrpSpPr>
          <p:grpSpPr>
            <a:xfrm>
              <a:off x="8611510" y="2852027"/>
              <a:ext cx="946046" cy="2559447"/>
              <a:chOff x="8611510" y="2852027"/>
              <a:chExt cx="946046" cy="2559447"/>
            </a:xfrm>
          </p:grpSpPr>
          <p:sp>
            <p:nvSpPr>
              <p:cNvPr id="180" name="Forme libre : forme 179">
                <a:extLst>
                  <a:ext uri="{FF2B5EF4-FFF2-40B4-BE49-F238E27FC236}">
                    <a16:creationId xmlns:a16="http://schemas.microsoft.com/office/drawing/2014/main" id="{F4C30D9F-2F9F-48F0-88FB-786B9200F014}"/>
                  </a:ext>
                </a:extLst>
              </p:cNvPr>
              <p:cNvSpPr/>
              <p:nvPr/>
            </p:nvSpPr>
            <p:spPr>
              <a:xfrm>
                <a:off x="8682980" y="2852027"/>
                <a:ext cx="368495" cy="557631"/>
              </a:xfrm>
              <a:custGeom>
                <a:avLst/>
                <a:gdLst>
                  <a:gd name="connsiteX0" fmla="*/ 296509 w 368495"/>
                  <a:gd name="connsiteY0" fmla="*/ 458189 h 557631"/>
                  <a:gd name="connsiteX1" fmla="*/ 293996 w 368495"/>
                  <a:gd name="connsiteY1" fmla="*/ 313702 h 557631"/>
                  <a:gd name="connsiteX2" fmla="*/ 367924 w 368495"/>
                  <a:gd name="connsiteY2" fmla="*/ 239037 h 557631"/>
                  <a:gd name="connsiteX3" fmla="*/ 280632 w 368495"/>
                  <a:gd name="connsiteY3" fmla="*/ 207528 h 557631"/>
                  <a:gd name="connsiteX4" fmla="*/ 238089 w 368495"/>
                  <a:gd name="connsiteY4" fmla="*/ 24605 h 557631"/>
                  <a:gd name="connsiteX5" fmla="*/ 211362 w 368495"/>
                  <a:gd name="connsiteY5" fmla="*/ 193245 h 557631"/>
                  <a:gd name="connsiteX6" fmla="*/ 163179 w 368495"/>
                  <a:gd name="connsiteY6" fmla="*/ 146 h 557631"/>
                  <a:gd name="connsiteX7" fmla="*/ 133203 w 368495"/>
                  <a:gd name="connsiteY7" fmla="*/ 189505 h 557631"/>
                  <a:gd name="connsiteX8" fmla="*/ 31381 w 368495"/>
                  <a:gd name="connsiteY8" fmla="*/ 92833 h 557631"/>
                  <a:gd name="connsiteX9" fmla="*/ 80422 w 368495"/>
                  <a:gd name="connsiteY9" fmla="*/ 236769 h 557631"/>
                  <a:gd name="connsiteX10" fmla="*/ 2876 w 368495"/>
                  <a:gd name="connsiteY10" fmla="*/ 193245 h 557631"/>
                  <a:gd name="connsiteX11" fmla="*/ 91640 w 368495"/>
                  <a:gd name="connsiteY11" fmla="*/ 311250 h 557631"/>
                  <a:gd name="connsiteX12" fmla="*/ 164527 w 368495"/>
                  <a:gd name="connsiteY12" fmla="*/ 535244 h 557631"/>
                  <a:gd name="connsiteX13" fmla="*/ 296509 w 368495"/>
                  <a:gd name="connsiteY13" fmla="*/ 458189 h 55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68495" h="557631">
                    <a:moveTo>
                      <a:pt x="296509" y="458189"/>
                    </a:moveTo>
                    <a:lnTo>
                      <a:pt x="293996" y="313702"/>
                    </a:lnTo>
                    <a:cubicBezTo>
                      <a:pt x="293996" y="313702"/>
                      <a:pt x="365350" y="273182"/>
                      <a:pt x="367924" y="239037"/>
                    </a:cubicBezTo>
                    <a:cubicBezTo>
                      <a:pt x="370499" y="204892"/>
                      <a:pt x="359465" y="182578"/>
                      <a:pt x="280632" y="207528"/>
                    </a:cubicBezTo>
                    <a:cubicBezTo>
                      <a:pt x="290869" y="142917"/>
                      <a:pt x="310792" y="27732"/>
                      <a:pt x="238089" y="24605"/>
                    </a:cubicBezTo>
                    <a:cubicBezTo>
                      <a:pt x="201308" y="23073"/>
                      <a:pt x="211362" y="193245"/>
                      <a:pt x="211362" y="193245"/>
                    </a:cubicBezTo>
                    <a:cubicBezTo>
                      <a:pt x="211362" y="193245"/>
                      <a:pt x="190028" y="6215"/>
                      <a:pt x="163179" y="146"/>
                    </a:cubicBezTo>
                    <a:cubicBezTo>
                      <a:pt x="136329" y="-5923"/>
                      <a:pt x="100345" y="63348"/>
                      <a:pt x="133203" y="189505"/>
                    </a:cubicBezTo>
                    <a:cubicBezTo>
                      <a:pt x="102552" y="152725"/>
                      <a:pt x="61235" y="86152"/>
                      <a:pt x="31381" y="92833"/>
                    </a:cubicBezTo>
                    <a:cubicBezTo>
                      <a:pt x="1527" y="99515"/>
                      <a:pt x="10722" y="168847"/>
                      <a:pt x="80422" y="236769"/>
                    </a:cubicBezTo>
                    <a:cubicBezTo>
                      <a:pt x="37511" y="217581"/>
                      <a:pt x="13358" y="176019"/>
                      <a:pt x="2876" y="193245"/>
                    </a:cubicBezTo>
                    <a:cubicBezTo>
                      <a:pt x="-7607" y="210470"/>
                      <a:pt x="5083" y="276001"/>
                      <a:pt x="91640" y="311250"/>
                    </a:cubicBezTo>
                    <a:cubicBezTo>
                      <a:pt x="91640" y="311250"/>
                      <a:pt x="118245" y="456656"/>
                      <a:pt x="164527" y="535244"/>
                    </a:cubicBezTo>
                    <a:cubicBezTo>
                      <a:pt x="210809" y="613833"/>
                      <a:pt x="296509" y="458189"/>
                      <a:pt x="296509" y="458189"/>
                    </a:cubicBezTo>
                    <a:close/>
                  </a:path>
                </a:pathLst>
              </a:custGeom>
              <a:solidFill>
                <a:srgbClr val="F2BC7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1" name="Forme libre : forme 180">
                <a:extLst>
                  <a:ext uri="{FF2B5EF4-FFF2-40B4-BE49-F238E27FC236}">
                    <a16:creationId xmlns:a16="http://schemas.microsoft.com/office/drawing/2014/main" id="{901D3D61-840A-4F19-B89A-F2652E701805}"/>
                  </a:ext>
                </a:extLst>
              </p:cNvPr>
              <p:cNvSpPr/>
              <p:nvPr/>
            </p:nvSpPr>
            <p:spPr>
              <a:xfrm>
                <a:off x="8611510" y="3318590"/>
                <a:ext cx="946046" cy="2092884"/>
              </a:xfrm>
              <a:custGeom>
                <a:avLst/>
                <a:gdLst>
                  <a:gd name="connsiteX0" fmla="*/ 309682 w 946046"/>
                  <a:gd name="connsiteY0" fmla="*/ 2092663 h 2092884"/>
                  <a:gd name="connsiteX1" fmla="*/ 133011 w 946046"/>
                  <a:gd name="connsiteY1" fmla="*/ 1627877 h 2092884"/>
                  <a:gd name="connsiteX2" fmla="*/ 10409 w 946046"/>
                  <a:gd name="connsiteY2" fmla="*/ 699716 h 2092884"/>
                  <a:gd name="connsiteX3" fmla="*/ 32171 w 946046"/>
                  <a:gd name="connsiteY3" fmla="*/ 146594 h 2092884"/>
                  <a:gd name="connsiteX4" fmla="*/ 170773 w 946046"/>
                  <a:gd name="connsiteY4" fmla="*/ -222 h 2092884"/>
                  <a:gd name="connsiteX5" fmla="*/ 407211 w 946046"/>
                  <a:gd name="connsiteY5" fmla="*/ 21540 h 2092884"/>
                  <a:gd name="connsiteX6" fmla="*/ 945804 w 946046"/>
                  <a:gd name="connsiteY6" fmla="*/ 1361340 h 2092884"/>
                  <a:gd name="connsiteX7" fmla="*/ 475195 w 946046"/>
                  <a:gd name="connsiteY7" fmla="*/ 2079054 h 2092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46046" h="2092884">
                    <a:moveTo>
                      <a:pt x="309682" y="2092663"/>
                    </a:moveTo>
                    <a:cubicBezTo>
                      <a:pt x="236120" y="2005676"/>
                      <a:pt x="146620" y="1837160"/>
                      <a:pt x="133011" y="1627877"/>
                    </a:cubicBezTo>
                    <a:cubicBezTo>
                      <a:pt x="119402" y="1418595"/>
                      <a:pt x="18868" y="804418"/>
                      <a:pt x="10409" y="699716"/>
                    </a:cubicBezTo>
                    <a:cubicBezTo>
                      <a:pt x="1949" y="595013"/>
                      <a:pt x="-16747" y="219972"/>
                      <a:pt x="32171" y="146594"/>
                    </a:cubicBezTo>
                    <a:cubicBezTo>
                      <a:pt x="81089" y="73217"/>
                      <a:pt x="170773" y="-222"/>
                      <a:pt x="170773" y="-222"/>
                    </a:cubicBezTo>
                    <a:lnTo>
                      <a:pt x="407211" y="21540"/>
                    </a:lnTo>
                    <a:lnTo>
                      <a:pt x="945804" y="1361340"/>
                    </a:lnTo>
                    <a:lnTo>
                      <a:pt x="475195" y="2079054"/>
                    </a:lnTo>
                    <a:close/>
                  </a:path>
                </a:pathLst>
              </a:custGeom>
              <a:solidFill>
                <a:srgbClr val="1760B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9" name="Forme libre : forme 208">
                <a:extLst>
                  <a:ext uri="{FF2B5EF4-FFF2-40B4-BE49-F238E27FC236}">
                    <a16:creationId xmlns:a16="http://schemas.microsoft.com/office/drawing/2014/main" id="{123EE609-DB55-4B1D-B093-70C338132026}"/>
                  </a:ext>
                </a:extLst>
              </p:cNvPr>
              <p:cNvSpPr/>
              <p:nvPr/>
            </p:nvSpPr>
            <p:spPr>
              <a:xfrm>
                <a:off x="8782832" y="3228968"/>
                <a:ext cx="239196" cy="111384"/>
              </a:xfrm>
              <a:custGeom>
                <a:avLst/>
                <a:gdLst>
                  <a:gd name="connsiteX0" fmla="*/ 0 w 239196"/>
                  <a:gd name="connsiteY0" fmla="*/ 89684 h 111384"/>
                  <a:gd name="connsiteX1" fmla="*/ 0 w 239196"/>
                  <a:gd name="connsiteY1" fmla="*/ 10973 h 111384"/>
                  <a:gd name="connsiteX2" fmla="*/ 239197 w 239196"/>
                  <a:gd name="connsiteY2" fmla="*/ 0 h 111384"/>
                  <a:gd name="connsiteX3" fmla="*/ 236438 w 239196"/>
                  <a:gd name="connsiteY3" fmla="*/ 111384 h 111384"/>
                  <a:gd name="connsiteX4" fmla="*/ 0 w 239196"/>
                  <a:gd name="connsiteY4" fmla="*/ 89684 h 111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9196" h="111384">
                    <a:moveTo>
                      <a:pt x="0" y="89684"/>
                    </a:moveTo>
                    <a:lnTo>
                      <a:pt x="0" y="10973"/>
                    </a:lnTo>
                    <a:lnTo>
                      <a:pt x="239197" y="0"/>
                    </a:lnTo>
                    <a:lnTo>
                      <a:pt x="236438" y="111384"/>
                    </a:lnTo>
                    <a:lnTo>
                      <a:pt x="0" y="89684"/>
                    </a:lnTo>
                    <a:close/>
                  </a:path>
                </a:pathLst>
              </a:custGeom>
              <a:solidFill>
                <a:srgbClr val="16559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308" name="Rectangle 307">
              <a:extLst>
                <a:ext uri="{FF2B5EF4-FFF2-40B4-BE49-F238E27FC236}">
                  <a16:creationId xmlns:a16="http://schemas.microsoft.com/office/drawing/2014/main" id="{49E5FEBE-3FCC-4A9C-9156-684161DE1524}"/>
                </a:ext>
              </a:extLst>
            </p:cNvPr>
            <p:cNvSpPr/>
            <p:nvPr/>
          </p:nvSpPr>
          <p:spPr>
            <a:xfrm>
              <a:off x="8541296" y="5487775"/>
              <a:ext cx="1117372" cy="13895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312" name="Boy_right">
            <a:extLst>
              <a:ext uri="{FF2B5EF4-FFF2-40B4-BE49-F238E27FC236}">
                <a16:creationId xmlns:a16="http://schemas.microsoft.com/office/drawing/2014/main" id="{B0532190-ACD5-4A85-9439-783DF3BE113D}"/>
              </a:ext>
            </a:extLst>
          </p:cNvPr>
          <p:cNvGrpSpPr/>
          <p:nvPr/>
        </p:nvGrpSpPr>
        <p:grpSpPr>
          <a:xfrm>
            <a:off x="8775271" y="2863747"/>
            <a:ext cx="1970614" cy="4007932"/>
            <a:chOff x="8775271" y="2851047"/>
            <a:chExt cx="1970614" cy="4007932"/>
          </a:xfrm>
        </p:grpSpPr>
        <p:grpSp>
          <p:nvGrpSpPr>
            <p:cNvPr id="306" name="Group 305">
              <a:extLst>
                <a:ext uri="{FF2B5EF4-FFF2-40B4-BE49-F238E27FC236}">
                  <a16:creationId xmlns:a16="http://schemas.microsoft.com/office/drawing/2014/main" id="{3380F974-EF7B-4A18-99E6-18F723FBCA20}"/>
                </a:ext>
              </a:extLst>
            </p:cNvPr>
            <p:cNvGrpSpPr/>
            <p:nvPr/>
          </p:nvGrpSpPr>
          <p:grpSpPr>
            <a:xfrm>
              <a:off x="8775271" y="3621657"/>
              <a:ext cx="1970614" cy="3237322"/>
              <a:chOff x="8775271" y="3621657"/>
              <a:chExt cx="1970614" cy="3237322"/>
            </a:xfrm>
          </p:grpSpPr>
          <p:sp>
            <p:nvSpPr>
              <p:cNvPr id="182" name="Forme libre : forme 181">
                <a:extLst>
                  <a:ext uri="{FF2B5EF4-FFF2-40B4-BE49-F238E27FC236}">
                    <a16:creationId xmlns:a16="http://schemas.microsoft.com/office/drawing/2014/main" id="{E4B580F0-D497-49EC-9AC6-9888660EEC15}"/>
                  </a:ext>
                </a:extLst>
              </p:cNvPr>
              <p:cNvSpPr/>
              <p:nvPr/>
            </p:nvSpPr>
            <p:spPr>
              <a:xfrm>
                <a:off x="8775271" y="3753226"/>
                <a:ext cx="544972" cy="1383338"/>
              </a:xfrm>
              <a:custGeom>
                <a:avLst/>
                <a:gdLst>
                  <a:gd name="connsiteX0" fmla="*/ 427132 w 513416"/>
                  <a:gd name="connsiteY0" fmla="*/ 107055 h 1446609"/>
                  <a:gd name="connsiteX1" fmla="*/ 384221 w 513416"/>
                  <a:gd name="connsiteY1" fmla="*/ -222 h 1446609"/>
                  <a:gd name="connsiteX2" fmla="*/ 189161 w 513416"/>
                  <a:gd name="connsiteY2" fmla="*/ 1354535 h 1446609"/>
                  <a:gd name="connsiteX3" fmla="*/ 427132 w 513416"/>
                  <a:gd name="connsiteY3" fmla="*/ 107055 h 1446609"/>
                  <a:gd name="connsiteX0" fmla="*/ 489286 w 544133"/>
                  <a:gd name="connsiteY0" fmla="*/ 66796 h 1444871"/>
                  <a:gd name="connsiteX1" fmla="*/ 384463 w 544133"/>
                  <a:gd name="connsiteY1" fmla="*/ 0 h 1444871"/>
                  <a:gd name="connsiteX2" fmla="*/ 189403 w 544133"/>
                  <a:gd name="connsiteY2" fmla="*/ 1354757 h 1444871"/>
                  <a:gd name="connsiteX3" fmla="*/ 489286 w 544133"/>
                  <a:gd name="connsiteY3" fmla="*/ 66796 h 1444871"/>
                  <a:gd name="connsiteX0" fmla="*/ 490125 w 544972"/>
                  <a:gd name="connsiteY0" fmla="*/ 5263 h 1383338"/>
                  <a:gd name="connsiteX1" fmla="*/ 380540 w 544972"/>
                  <a:gd name="connsiteY1" fmla="*/ 93248 h 1383338"/>
                  <a:gd name="connsiteX2" fmla="*/ 190242 w 544972"/>
                  <a:gd name="connsiteY2" fmla="*/ 1293224 h 1383338"/>
                  <a:gd name="connsiteX3" fmla="*/ 490125 w 544972"/>
                  <a:gd name="connsiteY3" fmla="*/ 5263 h 1383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4972" h="1383338">
                    <a:moveTo>
                      <a:pt x="490125" y="5263"/>
                    </a:moveTo>
                    <a:cubicBezTo>
                      <a:pt x="475821" y="-30496"/>
                      <a:pt x="394844" y="129007"/>
                      <a:pt x="380540" y="93248"/>
                    </a:cubicBezTo>
                    <a:cubicBezTo>
                      <a:pt x="380540" y="93248"/>
                      <a:pt x="-329532" y="809925"/>
                      <a:pt x="190242" y="1293224"/>
                    </a:cubicBezTo>
                    <a:cubicBezTo>
                      <a:pt x="734903" y="1799817"/>
                      <a:pt x="490125" y="5263"/>
                      <a:pt x="490125" y="5263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tx1">
                      <a:alpha val="0"/>
                    </a:schemeClr>
                  </a:gs>
                  <a:gs pos="100000">
                    <a:schemeClr val="tx1">
                      <a:alpha val="21000"/>
                    </a:schemeClr>
                  </a:gs>
                </a:gsLst>
                <a:lin ang="1200000" scaled="0"/>
              </a:gra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3" name="Forme libre : forme 182">
                <a:extLst>
                  <a:ext uri="{FF2B5EF4-FFF2-40B4-BE49-F238E27FC236}">
                    <a16:creationId xmlns:a16="http://schemas.microsoft.com/office/drawing/2014/main" id="{419F05CF-DC93-4F89-A924-5DC24FE133DA}"/>
                  </a:ext>
                </a:extLst>
              </p:cNvPr>
              <p:cNvSpPr/>
              <p:nvPr/>
            </p:nvSpPr>
            <p:spPr>
              <a:xfrm>
                <a:off x="8908766" y="5014131"/>
                <a:ext cx="1353115" cy="1844848"/>
              </a:xfrm>
              <a:custGeom>
                <a:avLst/>
                <a:gdLst>
                  <a:gd name="connsiteX0" fmla="*/ 114798 w 1353115"/>
                  <a:gd name="connsiteY0" fmla="*/ 81359 h 1844848"/>
                  <a:gd name="connsiteX1" fmla="*/ -19 w 1353115"/>
                  <a:gd name="connsiteY1" fmla="*/ 478652 h 1844848"/>
                  <a:gd name="connsiteX2" fmla="*/ -19 w 1353115"/>
                  <a:gd name="connsiteY2" fmla="*/ 1844627 h 1844848"/>
                  <a:gd name="connsiteX3" fmla="*/ 1341558 w 1353115"/>
                  <a:gd name="connsiteY3" fmla="*/ 1844627 h 1844848"/>
                  <a:gd name="connsiteX4" fmla="*/ 1284487 w 1353115"/>
                  <a:gd name="connsiteY4" fmla="*/ 153878 h 1844848"/>
                  <a:gd name="connsiteX5" fmla="*/ 114798 w 1353115"/>
                  <a:gd name="connsiteY5" fmla="*/ 81359 h 184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53115" h="1844848">
                    <a:moveTo>
                      <a:pt x="114798" y="81359"/>
                    </a:moveTo>
                    <a:cubicBezTo>
                      <a:pt x="48899" y="92700"/>
                      <a:pt x="-4126" y="228482"/>
                      <a:pt x="-19" y="478652"/>
                    </a:cubicBezTo>
                    <a:cubicBezTo>
                      <a:pt x="4088" y="728822"/>
                      <a:pt x="40317" y="1619161"/>
                      <a:pt x="-19" y="1844627"/>
                    </a:cubicBezTo>
                    <a:lnTo>
                      <a:pt x="1341558" y="1844627"/>
                    </a:lnTo>
                    <a:cubicBezTo>
                      <a:pt x="1341558" y="1844627"/>
                      <a:pt x="1390599" y="451496"/>
                      <a:pt x="1284487" y="153878"/>
                    </a:cubicBezTo>
                    <a:cubicBezTo>
                      <a:pt x="1178374" y="-143739"/>
                      <a:pt x="114798" y="81359"/>
                      <a:pt x="114798" y="81359"/>
                    </a:cubicBezTo>
                    <a:close/>
                  </a:path>
                </a:pathLst>
              </a:custGeom>
              <a:solidFill>
                <a:srgbClr val="1760B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4" name="Forme libre : forme 183">
                <a:extLst>
                  <a:ext uri="{FF2B5EF4-FFF2-40B4-BE49-F238E27FC236}">
                    <a16:creationId xmlns:a16="http://schemas.microsoft.com/office/drawing/2014/main" id="{12C8212A-118F-4668-8443-365814943282}"/>
                  </a:ext>
                </a:extLst>
              </p:cNvPr>
              <p:cNvSpPr/>
              <p:nvPr/>
            </p:nvSpPr>
            <p:spPr>
              <a:xfrm>
                <a:off x="8948607" y="3775834"/>
                <a:ext cx="1321092" cy="1635947"/>
              </a:xfrm>
              <a:custGeom>
                <a:avLst/>
                <a:gdLst>
                  <a:gd name="connsiteX0" fmla="*/ 1231037 w 1321092"/>
                  <a:gd name="connsiteY0" fmla="*/ 1151937 h 1635947"/>
                  <a:gd name="connsiteX1" fmla="*/ 1097830 w 1321092"/>
                  <a:gd name="connsiteY1" fmla="*/ 144267 h 1635947"/>
                  <a:gd name="connsiteX2" fmla="*/ 228088 w 1321092"/>
                  <a:gd name="connsiteY2" fmla="*/ 257675 h 1635947"/>
                  <a:gd name="connsiteX3" fmla="*/ -198 w 1321092"/>
                  <a:gd name="connsiteY3" fmla="*/ 1081256 h 1635947"/>
                  <a:gd name="connsiteX4" fmla="*/ 222632 w 1321092"/>
                  <a:gd name="connsiteY4" fmla="*/ 1388376 h 1635947"/>
                  <a:gd name="connsiteX5" fmla="*/ 382996 w 1321092"/>
                  <a:gd name="connsiteY5" fmla="*/ 1635726 h 1635947"/>
                  <a:gd name="connsiteX6" fmla="*/ 1231037 w 1321092"/>
                  <a:gd name="connsiteY6" fmla="*/ 1151937 h 1635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1092" h="1635947">
                    <a:moveTo>
                      <a:pt x="1231037" y="1151937"/>
                    </a:moveTo>
                    <a:cubicBezTo>
                      <a:pt x="1385945" y="986117"/>
                      <a:pt x="1339785" y="366423"/>
                      <a:pt x="1097830" y="144267"/>
                    </a:cubicBezTo>
                    <a:cubicBezTo>
                      <a:pt x="855874" y="-77888"/>
                      <a:pt x="426520" y="-46747"/>
                      <a:pt x="228088" y="257675"/>
                    </a:cubicBezTo>
                    <a:cubicBezTo>
                      <a:pt x="29656" y="562097"/>
                      <a:pt x="2500" y="945352"/>
                      <a:pt x="-198" y="1081256"/>
                    </a:cubicBezTo>
                    <a:cubicBezTo>
                      <a:pt x="-2894" y="1217161"/>
                      <a:pt x="116643" y="1323151"/>
                      <a:pt x="222632" y="1388376"/>
                    </a:cubicBezTo>
                    <a:cubicBezTo>
                      <a:pt x="328622" y="1453600"/>
                      <a:pt x="385755" y="1592264"/>
                      <a:pt x="382996" y="1635726"/>
                    </a:cubicBezTo>
                    <a:cubicBezTo>
                      <a:pt x="521660" y="1388069"/>
                      <a:pt x="1076129" y="1317450"/>
                      <a:pt x="1231037" y="1151937"/>
                    </a:cubicBezTo>
                    <a:close/>
                  </a:path>
                </a:pathLst>
              </a:custGeom>
              <a:solidFill>
                <a:srgbClr val="16559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5" name="Forme libre : forme 184">
                <a:extLst>
                  <a:ext uri="{FF2B5EF4-FFF2-40B4-BE49-F238E27FC236}">
                    <a16:creationId xmlns:a16="http://schemas.microsoft.com/office/drawing/2014/main" id="{9EE05E67-C2B9-4E28-95D6-7157EA364C9A}"/>
                  </a:ext>
                </a:extLst>
              </p:cNvPr>
              <p:cNvSpPr/>
              <p:nvPr/>
            </p:nvSpPr>
            <p:spPr>
              <a:xfrm>
                <a:off x="8948774" y="3704113"/>
                <a:ext cx="1325221" cy="1354039"/>
              </a:xfrm>
              <a:custGeom>
                <a:avLst/>
                <a:gdLst>
                  <a:gd name="connsiteX0" fmla="*/ 14225 w 1325221"/>
                  <a:gd name="connsiteY0" fmla="*/ 959449 h 1354039"/>
                  <a:gd name="connsiteX1" fmla="*/ 567652 w 1325221"/>
                  <a:gd name="connsiteY1" fmla="*/ 1351102 h 1354039"/>
                  <a:gd name="connsiteX2" fmla="*/ 1318653 w 1325221"/>
                  <a:gd name="connsiteY2" fmla="*/ 807299 h 1354039"/>
                  <a:gd name="connsiteX3" fmla="*/ 1067870 w 1325221"/>
                  <a:gd name="connsiteY3" fmla="*/ 71194 h 1354039"/>
                  <a:gd name="connsiteX4" fmla="*/ 565200 w 1325221"/>
                  <a:gd name="connsiteY4" fmla="*/ -222 h 1354039"/>
                  <a:gd name="connsiteX5" fmla="*/ 252564 w 1325221"/>
                  <a:gd name="connsiteY5" fmla="*/ 201337 h 1354039"/>
                  <a:gd name="connsiteX6" fmla="*/ -242 w 1325221"/>
                  <a:gd name="connsiteY6" fmla="*/ 815636 h 1354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5221" h="1354039">
                    <a:moveTo>
                      <a:pt x="14225" y="959449"/>
                    </a:moveTo>
                    <a:cubicBezTo>
                      <a:pt x="29489" y="1049378"/>
                      <a:pt x="86560" y="1323884"/>
                      <a:pt x="567652" y="1351102"/>
                    </a:cubicBezTo>
                    <a:cubicBezTo>
                      <a:pt x="1048744" y="1378320"/>
                      <a:pt x="1265076" y="1201221"/>
                      <a:pt x="1318653" y="807299"/>
                    </a:cubicBezTo>
                    <a:cubicBezTo>
                      <a:pt x="1372231" y="413378"/>
                      <a:pt x="1067870" y="71194"/>
                      <a:pt x="1067870" y="71194"/>
                    </a:cubicBezTo>
                    <a:lnTo>
                      <a:pt x="565200" y="-222"/>
                    </a:lnTo>
                    <a:lnTo>
                      <a:pt x="252564" y="201337"/>
                    </a:lnTo>
                    <a:lnTo>
                      <a:pt x="-242" y="815636"/>
                    </a:lnTo>
                    <a:close/>
                  </a:path>
                </a:pathLst>
              </a:custGeom>
              <a:solidFill>
                <a:srgbClr val="F2BC7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6" name="Forme libre : forme 185">
                <a:extLst>
                  <a:ext uri="{FF2B5EF4-FFF2-40B4-BE49-F238E27FC236}">
                    <a16:creationId xmlns:a16="http://schemas.microsoft.com/office/drawing/2014/main" id="{96C10E53-C322-44BF-9CE3-1A70FB6409A0}"/>
                  </a:ext>
                </a:extLst>
              </p:cNvPr>
              <p:cNvSpPr/>
              <p:nvPr/>
            </p:nvSpPr>
            <p:spPr>
              <a:xfrm>
                <a:off x="9245595" y="5009216"/>
                <a:ext cx="423284" cy="402258"/>
              </a:xfrm>
              <a:custGeom>
                <a:avLst/>
                <a:gdLst>
                  <a:gd name="connsiteX0" fmla="*/ 99001 w 423284"/>
                  <a:gd name="connsiteY0" fmla="*/ 22804 h 402258"/>
                  <a:gd name="connsiteX1" fmla="*/ 83554 w 423284"/>
                  <a:gd name="connsiteY1" fmla="*/ 228347 h 402258"/>
                  <a:gd name="connsiteX2" fmla="*/ 0 w 423284"/>
                  <a:gd name="connsiteY2" fmla="*/ 228347 h 402258"/>
                  <a:gd name="connsiteX3" fmla="*/ 86250 w 423284"/>
                  <a:gd name="connsiteY3" fmla="*/ 402259 h 402258"/>
                  <a:gd name="connsiteX4" fmla="*/ 423284 w 423284"/>
                  <a:gd name="connsiteY4" fmla="*/ 231044 h 402258"/>
                  <a:gd name="connsiteX5" fmla="*/ 423284 w 423284"/>
                  <a:gd name="connsiteY5" fmla="*/ 0 h 402258"/>
                  <a:gd name="connsiteX6" fmla="*/ 99001 w 423284"/>
                  <a:gd name="connsiteY6" fmla="*/ 22804 h 402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3284" h="402258">
                    <a:moveTo>
                      <a:pt x="99001" y="22804"/>
                    </a:moveTo>
                    <a:lnTo>
                      <a:pt x="83554" y="228347"/>
                    </a:lnTo>
                    <a:lnTo>
                      <a:pt x="0" y="228347"/>
                    </a:lnTo>
                    <a:lnTo>
                      <a:pt x="86250" y="402259"/>
                    </a:lnTo>
                    <a:lnTo>
                      <a:pt x="423284" y="231044"/>
                    </a:lnTo>
                    <a:lnTo>
                      <a:pt x="423284" y="0"/>
                    </a:lnTo>
                    <a:lnTo>
                      <a:pt x="99001" y="22804"/>
                    </a:lnTo>
                    <a:close/>
                  </a:path>
                </a:pathLst>
              </a:custGeom>
              <a:solidFill>
                <a:srgbClr val="F2BC7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7" name="Forme libre : forme 186">
                <a:extLst>
                  <a:ext uri="{FF2B5EF4-FFF2-40B4-BE49-F238E27FC236}">
                    <a16:creationId xmlns:a16="http://schemas.microsoft.com/office/drawing/2014/main" id="{81EBAB2D-0A7C-448B-B70A-28F02BD3246C}"/>
                  </a:ext>
                </a:extLst>
              </p:cNvPr>
              <p:cNvSpPr/>
              <p:nvPr/>
            </p:nvSpPr>
            <p:spPr>
              <a:xfrm>
                <a:off x="9221013" y="5444761"/>
                <a:ext cx="57990" cy="57990"/>
              </a:xfrm>
              <a:custGeom>
                <a:avLst/>
                <a:gdLst>
                  <a:gd name="connsiteX0" fmla="*/ 57991 w 57990"/>
                  <a:gd name="connsiteY0" fmla="*/ 28995 h 57990"/>
                  <a:gd name="connsiteX1" fmla="*/ 28996 w 57990"/>
                  <a:gd name="connsiteY1" fmla="*/ 57991 h 57990"/>
                  <a:gd name="connsiteX2" fmla="*/ 0 w 57990"/>
                  <a:gd name="connsiteY2" fmla="*/ 28995 h 57990"/>
                  <a:gd name="connsiteX3" fmla="*/ 28996 w 57990"/>
                  <a:gd name="connsiteY3" fmla="*/ 0 h 57990"/>
                  <a:gd name="connsiteX4" fmla="*/ 57991 w 57990"/>
                  <a:gd name="connsiteY4" fmla="*/ 28995 h 57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990" h="57990">
                    <a:moveTo>
                      <a:pt x="57991" y="28995"/>
                    </a:moveTo>
                    <a:cubicBezTo>
                      <a:pt x="57991" y="45009"/>
                      <a:pt x="45009" y="57991"/>
                      <a:pt x="28996" y="57991"/>
                    </a:cubicBezTo>
                    <a:cubicBezTo>
                      <a:pt x="12982" y="57991"/>
                      <a:pt x="0" y="45009"/>
                      <a:pt x="0" y="28995"/>
                    </a:cubicBezTo>
                    <a:cubicBezTo>
                      <a:pt x="0" y="12982"/>
                      <a:pt x="12982" y="0"/>
                      <a:pt x="28996" y="0"/>
                    </a:cubicBezTo>
                    <a:cubicBezTo>
                      <a:pt x="45009" y="0"/>
                      <a:pt x="57991" y="12982"/>
                      <a:pt x="57991" y="28995"/>
                    </a:cubicBezTo>
                    <a:close/>
                  </a:path>
                </a:pathLst>
              </a:custGeom>
              <a:solidFill>
                <a:srgbClr val="16559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8" name="Forme libre : forme 187">
                <a:extLst>
                  <a:ext uri="{FF2B5EF4-FFF2-40B4-BE49-F238E27FC236}">
                    <a16:creationId xmlns:a16="http://schemas.microsoft.com/office/drawing/2014/main" id="{AEC87D76-FD95-4005-939F-403536DCDA08}"/>
                  </a:ext>
                </a:extLst>
              </p:cNvPr>
              <p:cNvSpPr/>
              <p:nvPr/>
            </p:nvSpPr>
            <p:spPr>
              <a:xfrm>
                <a:off x="9137914" y="5473569"/>
                <a:ext cx="125612" cy="879544"/>
              </a:xfrm>
              <a:custGeom>
                <a:avLst/>
                <a:gdLst>
                  <a:gd name="connsiteX0" fmla="*/ 94074 w 125612"/>
                  <a:gd name="connsiteY0" fmla="*/ 18540 h 879544"/>
                  <a:gd name="connsiteX1" fmla="*/ 29279 w 125612"/>
                  <a:gd name="connsiteY1" fmla="*/ 474744 h 879544"/>
                  <a:gd name="connsiteX2" fmla="*/ 406 w 125612"/>
                  <a:gd name="connsiteY2" fmla="*/ 681452 h 879544"/>
                  <a:gd name="connsiteX3" fmla="*/ 6536 w 125612"/>
                  <a:gd name="connsiteY3" fmla="*/ 786645 h 879544"/>
                  <a:gd name="connsiteX4" fmla="*/ 19470 w 125612"/>
                  <a:gd name="connsiteY4" fmla="*/ 836053 h 879544"/>
                  <a:gd name="connsiteX5" fmla="*/ 41600 w 125612"/>
                  <a:gd name="connsiteY5" fmla="*/ 878964 h 879544"/>
                  <a:gd name="connsiteX6" fmla="*/ 43807 w 125612"/>
                  <a:gd name="connsiteY6" fmla="*/ 877064 h 879544"/>
                  <a:gd name="connsiteX7" fmla="*/ 30689 w 125612"/>
                  <a:gd name="connsiteY7" fmla="*/ 825571 h 879544"/>
                  <a:gd name="connsiteX8" fmla="*/ 24926 w 125612"/>
                  <a:gd name="connsiteY8" fmla="*/ 771381 h 879544"/>
                  <a:gd name="connsiteX9" fmla="*/ 26643 w 125612"/>
                  <a:gd name="connsiteY9" fmla="*/ 661835 h 879544"/>
                  <a:gd name="connsiteX10" fmla="*/ 59868 w 125612"/>
                  <a:gd name="connsiteY10" fmla="*/ 443480 h 879544"/>
                  <a:gd name="connsiteX11" fmla="*/ 100327 w 125612"/>
                  <a:gd name="connsiteY11" fmla="*/ 207409 h 879544"/>
                  <a:gd name="connsiteX12" fmla="*/ 119391 w 125612"/>
                  <a:gd name="connsiteY12" fmla="*/ 84807 h 879544"/>
                  <a:gd name="connsiteX13" fmla="*/ 122641 w 125612"/>
                  <a:gd name="connsiteY13" fmla="*/ 11246 h 879544"/>
                  <a:gd name="connsiteX14" fmla="*/ 94074 w 125612"/>
                  <a:gd name="connsiteY14" fmla="*/ 18540 h 879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5612" h="879544">
                    <a:moveTo>
                      <a:pt x="94074" y="18540"/>
                    </a:moveTo>
                    <a:cubicBezTo>
                      <a:pt x="76419" y="170997"/>
                      <a:pt x="53247" y="323023"/>
                      <a:pt x="29279" y="474744"/>
                    </a:cubicBezTo>
                    <a:cubicBezTo>
                      <a:pt x="18980" y="539601"/>
                      <a:pt x="2735" y="610281"/>
                      <a:pt x="406" y="681452"/>
                    </a:cubicBezTo>
                    <a:cubicBezTo>
                      <a:pt x="-1433" y="716633"/>
                      <a:pt x="651" y="751911"/>
                      <a:pt x="6536" y="786645"/>
                    </a:cubicBezTo>
                    <a:cubicBezTo>
                      <a:pt x="9478" y="803447"/>
                      <a:pt x="13770" y="819980"/>
                      <a:pt x="19470" y="836053"/>
                    </a:cubicBezTo>
                    <a:cubicBezTo>
                      <a:pt x="24681" y="851385"/>
                      <a:pt x="32099" y="865852"/>
                      <a:pt x="41600" y="878964"/>
                    </a:cubicBezTo>
                    <a:cubicBezTo>
                      <a:pt x="42642" y="880007"/>
                      <a:pt x="44481" y="878596"/>
                      <a:pt x="43807" y="877064"/>
                    </a:cubicBezTo>
                    <a:cubicBezTo>
                      <a:pt x="37616" y="860414"/>
                      <a:pt x="33202" y="843152"/>
                      <a:pt x="30689" y="825571"/>
                    </a:cubicBezTo>
                    <a:cubicBezTo>
                      <a:pt x="27807" y="807628"/>
                      <a:pt x="25846" y="789538"/>
                      <a:pt x="24926" y="771381"/>
                    </a:cubicBezTo>
                    <a:cubicBezTo>
                      <a:pt x="23087" y="734870"/>
                      <a:pt x="23639" y="698273"/>
                      <a:pt x="26643" y="661835"/>
                    </a:cubicBezTo>
                    <a:cubicBezTo>
                      <a:pt x="32283" y="588826"/>
                      <a:pt x="47485" y="516674"/>
                      <a:pt x="59868" y="443480"/>
                    </a:cubicBezTo>
                    <a:cubicBezTo>
                      <a:pt x="73538" y="364831"/>
                      <a:pt x="87454" y="286243"/>
                      <a:pt x="100327" y="207409"/>
                    </a:cubicBezTo>
                    <a:lnTo>
                      <a:pt x="119391" y="84807"/>
                    </a:lnTo>
                    <a:cubicBezTo>
                      <a:pt x="123192" y="59674"/>
                      <a:pt x="128771" y="35215"/>
                      <a:pt x="122641" y="11246"/>
                    </a:cubicBezTo>
                    <a:cubicBezTo>
                      <a:pt x="117491" y="-7451"/>
                      <a:pt x="96403" y="-2057"/>
                      <a:pt x="94074" y="185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9" name="Forme libre : forme 188">
                <a:extLst>
                  <a:ext uri="{FF2B5EF4-FFF2-40B4-BE49-F238E27FC236}">
                    <a16:creationId xmlns:a16="http://schemas.microsoft.com/office/drawing/2014/main" id="{3B7F3C0E-04CC-410A-9476-052D5BB65D71}"/>
                  </a:ext>
                </a:extLst>
              </p:cNvPr>
              <p:cNvSpPr/>
              <p:nvPr/>
            </p:nvSpPr>
            <p:spPr>
              <a:xfrm>
                <a:off x="9571778" y="5490308"/>
                <a:ext cx="57990" cy="57990"/>
              </a:xfrm>
              <a:custGeom>
                <a:avLst/>
                <a:gdLst>
                  <a:gd name="connsiteX0" fmla="*/ 57991 w 57990"/>
                  <a:gd name="connsiteY0" fmla="*/ 28995 h 57990"/>
                  <a:gd name="connsiteX1" fmla="*/ 28995 w 57990"/>
                  <a:gd name="connsiteY1" fmla="*/ 57991 h 57990"/>
                  <a:gd name="connsiteX2" fmla="*/ 0 w 57990"/>
                  <a:gd name="connsiteY2" fmla="*/ 28995 h 57990"/>
                  <a:gd name="connsiteX3" fmla="*/ 28995 w 57990"/>
                  <a:gd name="connsiteY3" fmla="*/ 0 h 57990"/>
                  <a:gd name="connsiteX4" fmla="*/ 57991 w 57990"/>
                  <a:gd name="connsiteY4" fmla="*/ 28995 h 57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990" h="57990">
                    <a:moveTo>
                      <a:pt x="57991" y="28995"/>
                    </a:moveTo>
                    <a:cubicBezTo>
                      <a:pt x="57991" y="45009"/>
                      <a:pt x="45009" y="57991"/>
                      <a:pt x="28995" y="57991"/>
                    </a:cubicBezTo>
                    <a:cubicBezTo>
                      <a:pt x="12982" y="57991"/>
                      <a:pt x="0" y="45009"/>
                      <a:pt x="0" y="28995"/>
                    </a:cubicBezTo>
                    <a:cubicBezTo>
                      <a:pt x="0" y="12982"/>
                      <a:pt x="12982" y="0"/>
                      <a:pt x="28995" y="0"/>
                    </a:cubicBezTo>
                    <a:cubicBezTo>
                      <a:pt x="45009" y="0"/>
                      <a:pt x="57991" y="12982"/>
                      <a:pt x="57991" y="28995"/>
                    </a:cubicBezTo>
                    <a:close/>
                  </a:path>
                </a:pathLst>
              </a:custGeom>
              <a:solidFill>
                <a:srgbClr val="16559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0" name="Forme libre : forme 189">
                <a:extLst>
                  <a:ext uri="{FF2B5EF4-FFF2-40B4-BE49-F238E27FC236}">
                    <a16:creationId xmlns:a16="http://schemas.microsoft.com/office/drawing/2014/main" id="{FC66E016-5436-4419-A3C5-309EF9B8E083}"/>
                  </a:ext>
                </a:extLst>
              </p:cNvPr>
              <p:cNvSpPr/>
              <p:nvPr/>
            </p:nvSpPr>
            <p:spPr>
              <a:xfrm>
                <a:off x="9506119" y="5518673"/>
                <a:ext cx="103610" cy="883963"/>
              </a:xfrm>
              <a:custGeom>
                <a:avLst/>
                <a:gdLst>
                  <a:gd name="connsiteX0" fmla="*/ 73876 w 103610"/>
                  <a:gd name="connsiteY0" fmla="*/ 15979 h 883963"/>
                  <a:gd name="connsiteX1" fmla="*/ 23609 w 103610"/>
                  <a:gd name="connsiteY1" fmla="*/ 242793 h 883963"/>
                  <a:gd name="connsiteX2" fmla="*/ 131 w 103610"/>
                  <a:gd name="connsiteY2" fmla="*/ 474389 h 883963"/>
                  <a:gd name="connsiteX3" fmla="*/ 131 w 103610"/>
                  <a:gd name="connsiteY3" fmla="*/ 525637 h 883963"/>
                  <a:gd name="connsiteX4" fmla="*/ 1112 w 103610"/>
                  <a:gd name="connsiteY4" fmla="*/ 577314 h 883963"/>
                  <a:gd name="connsiteX5" fmla="*/ 2338 w 103610"/>
                  <a:gd name="connsiteY5" fmla="*/ 681526 h 883963"/>
                  <a:gd name="connsiteX6" fmla="*/ 24774 w 103610"/>
                  <a:gd name="connsiteY6" fmla="*/ 882655 h 883963"/>
                  <a:gd name="connsiteX7" fmla="*/ 27594 w 103610"/>
                  <a:gd name="connsiteY7" fmla="*/ 881674 h 883963"/>
                  <a:gd name="connsiteX8" fmla="*/ 26858 w 103610"/>
                  <a:gd name="connsiteY8" fmla="*/ 660316 h 883963"/>
                  <a:gd name="connsiteX9" fmla="*/ 24835 w 103610"/>
                  <a:gd name="connsiteY9" fmla="*/ 549544 h 883963"/>
                  <a:gd name="connsiteX10" fmla="*/ 23977 w 103610"/>
                  <a:gd name="connsiteY10" fmla="*/ 494373 h 883963"/>
                  <a:gd name="connsiteX11" fmla="*/ 26307 w 103610"/>
                  <a:gd name="connsiteY11" fmla="*/ 439202 h 883963"/>
                  <a:gd name="connsiteX12" fmla="*/ 61187 w 103610"/>
                  <a:gd name="connsiteY12" fmla="*/ 204480 h 883963"/>
                  <a:gd name="connsiteX13" fmla="*/ 90060 w 103610"/>
                  <a:gd name="connsiteY13" fmla="*/ 84881 h 883963"/>
                  <a:gd name="connsiteX14" fmla="*/ 102994 w 103610"/>
                  <a:gd name="connsiteY14" fmla="*/ 13220 h 883963"/>
                  <a:gd name="connsiteX15" fmla="*/ 73876 w 103610"/>
                  <a:gd name="connsiteY15" fmla="*/ 15979 h 883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3610" h="883963">
                    <a:moveTo>
                      <a:pt x="73876" y="15979"/>
                    </a:moveTo>
                    <a:cubicBezTo>
                      <a:pt x="53647" y="90766"/>
                      <a:pt x="36912" y="166369"/>
                      <a:pt x="23609" y="242793"/>
                    </a:cubicBezTo>
                    <a:cubicBezTo>
                      <a:pt x="9756" y="319260"/>
                      <a:pt x="1909" y="396696"/>
                      <a:pt x="131" y="474389"/>
                    </a:cubicBezTo>
                    <a:cubicBezTo>
                      <a:pt x="-482" y="491125"/>
                      <a:pt x="-237" y="508289"/>
                      <a:pt x="131" y="525637"/>
                    </a:cubicBezTo>
                    <a:cubicBezTo>
                      <a:pt x="499" y="542985"/>
                      <a:pt x="805" y="559904"/>
                      <a:pt x="1112" y="577314"/>
                    </a:cubicBezTo>
                    <a:cubicBezTo>
                      <a:pt x="1479" y="611888"/>
                      <a:pt x="1909" y="646829"/>
                      <a:pt x="2338" y="681526"/>
                    </a:cubicBezTo>
                    <a:cubicBezTo>
                      <a:pt x="3747" y="751164"/>
                      <a:pt x="8468" y="819883"/>
                      <a:pt x="24774" y="882655"/>
                    </a:cubicBezTo>
                    <a:cubicBezTo>
                      <a:pt x="25326" y="884617"/>
                      <a:pt x="27594" y="883697"/>
                      <a:pt x="27594" y="881674"/>
                    </a:cubicBezTo>
                    <a:cubicBezTo>
                      <a:pt x="27594" y="807623"/>
                      <a:pt x="27103" y="734000"/>
                      <a:pt x="26858" y="660316"/>
                    </a:cubicBezTo>
                    <a:cubicBezTo>
                      <a:pt x="26858" y="623535"/>
                      <a:pt x="26184" y="586754"/>
                      <a:pt x="24835" y="549544"/>
                    </a:cubicBezTo>
                    <a:cubicBezTo>
                      <a:pt x="24344" y="531154"/>
                      <a:pt x="24161" y="512764"/>
                      <a:pt x="23977" y="494373"/>
                    </a:cubicBezTo>
                    <a:cubicBezTo>
                      <a:pt x="24774" y="475983"/>
                      <a:pt x="24897" y="457593"/>
                      <a:pt x="26307" y="439202"/>
                    </a:cubicBezTo>
                    <a:cubicBezTo>
                      <a:pt x="32130" y="360210"/>
                      <a:pt x="43839" y="281756"/>
                      <a:pt x="61187" y="204480"/>
                    </a:cubicBezTo>
                    <a:cubicBezTo>
                      <a:pt x="69769" y="164389"/>
                      <a:pt x="79577" y="124421"/>
                      <a:pt x="90060" y="84881"/>
                    </a:cubicBezTo>
                    <a:cubicBezTo>
                      <a:pt x="96742" y="60361"/>
                      <a:pt x="105263" y="37373"/>
                      <a:pt x="102994" y="13220"/>
                    </a:cubicBezTo>
                    <a:cubicBezTo>
                      <a:pt x="101216" y="-5783"/>
                      <a:pt x="79455" y="-4435"/>
                      <a:pt x="73876" y="1597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1" name="Forme libre : forme 190">
                <a:extLst>
                  <a:ext uri="{FF2B5EF4-FFF2-40B4-BE49-F238E27FC236}">
                    <a16:creationId xmlns:a16="http://schemas.microsoft.com/office/drawing/2014/main" id="{8844C06E-3941-49A9-A3E5-994427A4B499}"/>
                  </a:ext>
                </a:extLst>
              </p:cNvPr>
              <p:cNvSpPr/>
              <p:nvPr/>
            </p:nvSpPr>
            <p:spPr>
              <a:xfrm>
                <a:off x="10050272" y="4668788"/>
                <a:ext cx="256195" cy="221285"/>
              </a:xfrm>
              <a:custGeom>
                <a:avLst/>
                <a:gdLst>
                  <a:gd name="connsiteX0" fmla="*/ 151134 w 256195"/>
                  <a:gd name="connsiteY0" fmla="*/ 13777 h 221285"/>
                  <a:gd name="connsiteX1" fmla="*/ 254426 w 256195"/>
                  <a:gd name="connsiteY1" fmla="*/ 92610 h 221285"/>
                  <a:gd name="connsiteX2" fmla="*/ 28837 w 256195"/>
                  <a:gd name="connsiteY2" fmla="*/ 201359 h 221285"/>
                  <a:gd name="connsiteX3" fmla="*/ 151134 w 256195"/>
                  <a:gd name="connsiteY3" fmla="*/ 13777 h 221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95" h="221285">
                    <a:moveTo>
                      <a:pt x="151134" y="13777"/>
                    </a:moveTo>
                    <a:cubicBezTo>
                      <a:pt x="187914" y="-14605"/>
                      <a:pt x="267973" y="-5226"/>
                      <a:pt x="254426" y="92610"/>
                    </a:cubicBezTo>
                    <a:cubicBezTo>
                      <a:pt x="240879" y="190447"/>
                      <a:pt x="137525" y="255733"/>
                      <a:pt x="28837" y="201359"/>
                    </a:cubicBezTo>
                    <a:cubicBezTo>
                      <a:pt x="-79850" y="146984"/>
                      <a:pt x="151134" y="13777"/>
                      <a:pt x="151134" y="13777"/>
                    </a:cubicBezTo>
                    <a:close/>
                  </a:path>
                </a:pathLst>
              </a:custGeom>
              <a:solidFill>
                <a:srgbClr val="F2BC7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2" name="Forme libre : forme 191">
                <a:extLst>
                  <a:ext uri="{FF2B5EF4-FFF2-40B4-BE49-F238E27FC236}">
                    <a16:creationId xmlns:a16="http://schemas.microsoft.com/office/drawing/2014/main" id="{C1432155-4135-47A4-9208-C5E193C77056}"/>
                  </a:ext>
                </a:extLst>
              </p:cNvPr>
              <p:cNvSpPr/>
              <p:nvPr/>
            </p:nvSpPr>
            <p:spPr>
              <a:xfrm>
                <a:off x="8830543" y="3621657"/>
                <a:ext cx="1739425" cy="1799399"/>
              </a:xfrm>
              <a:custGeom>
                <a:avLst/>
                <a:gdLst>
                  <a:gd name="connsiteX0" fmla="*/ 1735054 w 1739425"/>
                  <a:gd name="connsiteY0" fmla="*/ 1447107 h 1799399"/>
                  <a:gd name="connsiteX1" fmla="*/ 1563839 w 1739425"/>
                  <a:gd name="connsiteY1" fmla="*/ 380036 h 1799399"/>
                  <a:gd name="connsiteX2" fmla="*/ 645118 w 1739425"/>
                  <a:gd name="connsiteY2" fmla="*/ 28351 h 1799399"/>
                  <a:gd name="connsiteX3" fmla="*/ 14574 w 1739425"/>
                  <a:gd name="connsiteY3" fmla="*/ 947011 h 1799399"/>
                  <a:gd name="connsiteX4" fmla="*/ 248315 w 1739425"/>
                  <a:gd name="connsiteY4" fmla="*/ 1506937 h 1799399"/>
                  <a:gd name="connsiteX5" fmla="*/ 501060 w 1739425"/>
                  <a:gd name="connsiteY5" fmla="*/ 1789596 h 1799399"/>
                  <a:gd name="connsiteX6" fmla="*/ 340696 w 1739425"/>
                  <a:gd name="connsiteY6" fmla="*/ 1542246 h 1799399"/>
                  <a:gd name="connsiteX7" fmla="*/ 117866 w 1739425"/>
                  <a:gd name="connsiteY7" fmla="*/ 1235127 h 1799399"/>
                  <a:gd name="connsiteX8" fmla="*/ 346152 w 1739425"/>
                  <a:gd name="connsiteY8" fmla="*/ 411545 h 1799399"/>
                  <a:gd name="connsiteX9" fmla="*/ 1180584 w 1739425"/>
                  <a:gd name="connsiteY9" fmla="*/ 363853 h 1799399"/>
                  <a:gd name="connsiteX10" fmla="*/ 1297486 w 1739425"/>
                  <a:gd name="connsiteY10" fmla="*/ 1293853 h 1799399"/>
                  <a:gd name="connsiteX11" fmla="*/ 501060 w 1739425"/>
                  <a:gd name="connsiteY11" fmla="*/ 1789535 h 1799399"/>
                  <a:gd name="connsiteX12" fmla="*/ 791934 w 1739425"/>
                  <a:gd name="connsiteY12" fmla="*/ 1705307 h 1799399"/>
                  <a:gd name="connsiteX13" fmla="*/ 1531227 w 1739425"/>
                  <a:gd name="connsiteY13" fmla="*/ 1629171 h 1799399"/>
                  <a:gd name="connsiteX14" fmla="*/ 1735054 w 1739425"/>
                  <a:gd name="connsiteY14" fmla="*/ 1447107 h 1799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39425" h="1799399">
                    <a:moveTo>
                      <a:pt x="1735054" y="1447107"/>
                    </a:moveTo>
                    <a:cubicBezTo>
                      <a:pt x="1716050" y="1371032"/>
                      <a:pt x="1661492" y="667049"/>
                      <a:pt x="1563839" y="380036"/>
                    </a:cubicBezTo>
                    <a:cubicBezTo>
                      <a:pt x="1466186" y="93024"/>
                      <a:pt x="1071897" y="-69547"/>
                      <a:pt x="645118" y="28351"/>
                    </a:cubicBezTo>
                    <a:cubicBezTo>
                      <a:pt x="218339" y="126249"/>
                      <a:pt x="71645" y="680841"/>
                      <a:pt x="14574" y="947011"/>
                    </a:cubicBezTo>
                    <a:cubicBezTo>
                      <a:pt x="-42498" y="1213181"/>
                      <a:pt x="71645" y="1417253"/>
                      <a:pt x="248315" y="1506937"/>
                    </a:cubicBezTo>
                    <a:cubicBezTo>
                      <a:pt x="424985" y="1596620"/>
                      <a:pt x="445337" y="1721491"/>
                      <a:pt x="501060" y="1789596"/>
                    </a:cubicBezTo>
                    <a:cubicBezTo>
                      <a:pt x="503818" y="1746134"/>
                      <a:pt x="446747" y="1607470"/>
                      <a:pt x="340696" y="1542246"/>
                    </a:cubicBezTo>
                    <a:cubicBezTo>
                      <a:pt x="234645" y="1477022"/>
                      <a:pt x="115108" y="1371032"/>
                      <a:pt x="117866" y="1235127"/>
                    </a:cubicBezTo>
                    <a:cubicBezTo>
                      <a:pt x="120624" y="1099222"/>
                      <a:pt x="147720" y="715967"/>
                      <a:pt x="346152" y="411545"/>
                    </a:cubicBezTo>
                    <a:cubicBezTo>
                      <a:pt x="544584" y="107123"/>
                      <a:pt x="938689" y="141820"/>
                      <a:pt x="1180584" y="363853"/>
                    </a:cubicBezTo>
                    <a:cubicBezTo>
                      <a:pt x="1422479" y="585886"/>
                      <a:pt x="1452393" y="1128340"/>
                      <a:pt x="1297486" y="1293853"/>
                    </a:cubicBezTo>
                    <a:cubicBezTo>
                      <a:pt x="1142577" y="1459367"/>
                      <a:pt x="639723" y="1542185"/>
                      <a:pt x="501060" y="1789535"/>
                    </a:cubicBezTo>
                    <a:cubicBezTo>
                      <a:pt x="501060" y="1789535"/>
                      <a:pt x="552737" y="1841212"/>
                      <a:pt x="791934" y="1705307"/>
                    </a:cubicBezTo>
                    <a:cubicBezTo>
                      <a:pt x="1031131" y="1569403"/>
                      <a:pt x="1351798" y="1610168"/>
                      <a:pt x="1531227" y="1629171"/>
                    </a:cubicBezTo>
                    <a:cubicBezTo>
                      <a:pt x="1710655" y="1648174"/>
                      <a:pt x="1754118" y="1523243"/>
                      <a:pt x="1735054" y="1447107"/>
                    </a:cubicBezTo>
                    <a:close/>
                  </a:path>
                </a:pathLst>
              </a:custGeom>
              <a:solidFill>
                <a:srgbClr val="1760B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3" name="Forme libre : forme 192">
                <a:extLst>
                  <a:ext uri="{FF2B5EF4-FFF2-40B4-BE49-F238E27FC236}">
                    <a16:creationId xmlns:a16="http://schemas.microsoft.com/office/drawing/2014/main" id="{9BED189A-7E1A-44BD-BDF6-E450CCEBE038}"/>
                  </a:ext>
                </a:extLst>
              </p:cNvPr>
              <p:cNvSpPr/>
              <p:nvPr/>
            </p:nvSpPr>
            <p:spPr>
              <a:xfrm>
                <a:off x="9257779" y="3976788"/>
                <a:ext cx="158084" cy="83482"/>
              </a:xfrm>
              <a:custGeom>
                <a:avLst/>
                <a:gdLst>
                  <a:gd name="connsiteX0" fmla="*/ 155109 w 158084"/>
                  <a:gd name="connsiteY0" fmla="*/ 6147 h 83482"/>
                  <a:gd name="connsiteX1" fmla="*/ 41763 w 158084"/>
                  <a:gd name="connsiteY1" fmla="*/ 82958 h 83482"/>
                  <a:gd name="connsiteX2" fmla="*/ 50836 w 158084"/>
                  <a:gd name="connsiteY2" fmla="*/ 32261 h 83482"/>
                  <a:gd name="connsiteX3" fmla="*/ 155109 w 158084"/>
                  <a:gd name="connsiteY3" fmla="*/ 6147 h 83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8084" h="83482">
                    <a:moveTo>
                      <a:pt x="155109" y="6147"/>
                    </a:moveTo>
                    <a:cubicBezTo>
                      <a:pt x="169883" y="37472"/>
                      <a:pt x="123723" y="87616"/>
                      <a:pt x="41763" y="82958"/>
                    </a:cubicBezTo>
                    <a:cubicBezTo>
                      <a:pt x="-40196" y="78299"/>
                      <a:pt x="17243" y="46177"/>
                      <a:pt x="50836" y="32261"/>
                    </a:cubicBezTo>
                    <a:cubicBezTo>
                      <a:pt x="84429" y="18346"/>
                      <a:pt x="145853" y="-13837"/>
                      <a:pt x="155109" y="6147"/>
                    </a:cubicBezTo>
                    <a:close/>
                  </a:path>
                </a:pathLst>
              </a:custGeom>
              <a:solidFill>
                <a:srgbClr val="7A4315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4" name="Forme libre : forme 193">
                <a:extLst>
                  <a:ext uri="{FF2B5EF4-FFF2-40B4-BE49-F238E27FC236}">
                    <a16:creationId xmlns:a16="http://schemas.microsoft.com/office/drawing/2014/main" id="{F2C746F1-EBA1-4F88-A23B-56867BE853E7}"/>
                  </a:ext>
                </a:extLst>
              </p:cNvPr>
              <p:cNvSpPr/>
              <p:nvPr/>
            </p:nvSpPr>
            <p:spPr>
              <a:xfrm>
                <a:off x="9725486" y="4002895"/>
                <a:ext cx="158084" cy="83543"/>
              </a:xfrm>
              <a:custGeom>
                <a:avLst/>
                <a:gdLst>
                  <a:gd name="connsiteX0" fmla="*/ 2491 w 158084"/>
                  <a:gd name="connsiteY0" fmla="*/ 6154 h 83543"/>
                  <a:gd name="connsiteX1" fmla="*/ 115837 w 158084"/>
                  <a:gd name="connsiteY1" fmla="*/ 83026 h 83543"/>
                  <a:gd name="connsiteX2" fmla="*/ 106764 w 158084"/>
                  <a:gd name="connsiteY2" fmla="*/ 32269 h 83543"/>
                  <a:gd name="connsiteX3" fmla="*/ 2491 w 158084"/>
                  <a:gd name="connsiteY3" fmla="*/ 6154 h 83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8084" h="83543">
                    <a:moveTo>
                      <a:pt x="2491" y="6154"/>
                    </a:moveTo>
                    <a:cubicBezTo>
                      <a:pt x="-12283" y="37479"/>
                      <a:pt x="33877" y="87623"/>
                      <a:pt x="115837" y="83026"/>
                    </a:cubicBezTo>
                    <a:cubicBezTo>
                      <a:pt x="197796" y="78428"/>
                      <a:pt x="140357" y="46245"/>
                      <a:pt x="106764" y="32269"/>
                    </a:cubicBezTo>
                    <a:cubicBezTo>
                      <a:pt x="73170" y="18292"/>
                      <a:pt x="11931" y="-13830"/>
                      <a:pt x="2491" y="6154"/>
                    </a:cubicBezTo>
                    <a:close/>
                  </a:path>
                </a:pathLst>
              </a:custGeom>
              <a:solidFill>
                <a:srgbClr val="7A4315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5" name="Forme libre : forme 194">
                <a:extLst>
                  <a:ext uri="{FF2B5EF4-FFF2-40B4-BE49-F238E27FC236}">
                    <a16:creationId xmlns:a16="http://schemas.microsoft.com/office/drawing/2014/main" id="{18F97B28-472F-4AF0-B19D-11E84D891122}"/>
                  </a:ext>
                </a:extLst>
              </p:cNvPr>
              <p:cNvSpPr/>
              <p:nvPr/>
            </p:nvSpPr>
            <p:spPr>
              <a:xfrm>
                <a:off x="9224691" y="4619647"/>
                <a:ext cx="490895" cy="296203"/>
              </a:xfrm>
              <a:custGeom>
                <a:avLst/>
                <a:gdLst>
                  <a:gd name="connsiteX0" fmla="*/ 268441 w 490895"/>
                  <a:gd name="connsiteY0" fmla="*/ 158058 h 296203"/>
                  <a:gd name="connsiteX1" fmla="*/ 405633 w 490895"/>
                  <a:gd name="connsiteY1" fmla="*/ 20743 h 296203"/>
                  <a:gd name="connsiteX2" fmla="*/ 481585 w 490895"/>
                  <a:gd name="connsiteY2" fmla="*/ -222 h 296203"/>
                  <a:gd name="connsiteX3" fmla="*/ 346722 w 490895"/>
                  <a:gd name="connsiteY3" fmla="*/ 271465 h 296203"/>
                  <a:gd name="connsiteX4" fmla="*/ -242 w 490895"/>
                  <a:gd name="connsiteY4" fmla="*/ 133108 h 296203"/>
                  <a:gd name="connsiteX5" fmla="*/ 40216 w 490895"/>
                  <a:gd name="connsiteY5" fmla="*/ 121890 h 296203"/>
                  <a:gd name="connsiteX6" fmla="*/ 268441 w 490895"/>
                  <a:gd name="connsiteY6" fmla="*/ 158058 h 296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0895" h="296203">
                    <a:moveTo>
                      <a:pt x="268441" y="158058"/>
                    </a:moveTo>
                    <a:cubicBezTo>
                      <a:pt x="356899" y="129737"/>
                      <a:pt x="394782" y="74688"/>
                      <a:pt x="405633" y="20743"/>
                    </a:cubicBezTo>
                    <a:lnTo>
                      <a:pt x="481585" y="-222"/>
                    </a:lnTo>
                    <a:cubicBezTo>
                      <a:pt x="481585" y="-222"/>
                      <a:pt x="542886" y="184969"/>
                      <a:pt x="346722" y="271465"/>
                    </a:cubicBezTo>
                    <a:cubicBezTo>
                      <a:pt x="150558" y="357961"/>
                      <a:pt x="35006" y="192386"/>
                      <a:pt x="-242" y="133108"/>
                    </a:cubicBezTo>
                    <a:lnTo>
                      <a:pt x="40216" y="121890"/>
                    </a:lnTo>
                    <a:cubicBezTo>
                      <a:pt x="94162" y="148250"/>
                      <a:pt x="188749" y="183620"/>
                      <a:pt x="268441" y="158058"/>
                    </a:cubicBezTo>
                    <a:close/>
                  </a:path>
                </a:pathLst>
              </a:custGeom>
              <a:solidFill>
                <a:srgbClr val="1A2247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6" name="Forme libre : forme 195">
                <a:extLst>
                  <a:ext uri="{FF2B5EF4-FFF2-40B4-BE49-F238E27FC236}">
                    <a16:creationId xmlns:a16="http://schemas.microsoft.com/office/drawing/2014/main" id="{963ECFF5-7A0D-4DE2-AFD9-9C6D87024CAD}"/>
                  </a:ext>
                </a:extLst>
              </p:cNvPr>
              <p:cNvSpPr/>
              <p:nvPr/>
            </p:nvSpPr>
            <p:spPr>
              <a:xfrm>
                <a:off x="9264843" y="4640612"/>
                <a:ext cx="365723" cy="146159"/>
              </a:xfrm>
              <a:custGeom>
                <a:avLst/>
                <a:gdLst>
                  <a:gd name="connsiteX0" fmla="*/ 228289 w 365723"/>
                  <a:gd name="connsiteY0" fmla="*/ 137093 h 146159"/>
                  <a:gd name="connsiteX1" fmla="*/ -242 w 365723"/>
                  <a:gd name="connsiteY1" fmla="*/ 100925 h 146159"/>
                  <a:gd name="connsiteX2" fmla="*/ 365481 w 365723"/>
                  <a:gd name="connsiteY2" fmla="*/ -222 h 146159"/>
                  <a:gd name="connsiteX3" fmla="*/ 228289 w 365723"/>
                  <a:gd name="connsiteY3" fmla="*/ 137093 h 146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5723" h="146159">
                    <a:moveTo>
                      <a:pt x="228289" y="137093"/>
                    </a:moveTo>
                    <a:cubicBezTo>
                      <a:pt x="148597" y="162656"/>
                      <a:pt x="54010" y="127285"/>
                      <a:pt x="-242" y="100925"/>
                    </a:cubicBezTo>
                    <a:lnTo>
                      <a:pt x="365481" y="-222"/>
                    </a:lnTo>
                    <a:cubicBezTo>
                      <a:pt x="354630" y="53723"/>
                      <a:pt x="316563" y="108772"/>
                      <a:pt x="228289" y="137093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7" name="Forme libre : forme 196">
                <a:extLst>
                  <a:ext uri="{FF2B5EF4-FFF2-40B4-BE49-F238E27FC236}">
                    <a16:creationId xmlns:a16="http://schemas.microsoft.com/office/drawing/2014/main" id="{7C02A3E2-0838-4F08-8EDE-92C56BD3E9E2}"/>
                  </a:ext>
                </a:extLst>
              </p:cNvPr>
              <p:cNvSpPr/>
              <p:nvPr/>
            </p:nvSpPr>
            <p:spPr>
              <a:xfrm>
                <a:off x="9309158" y="3881089"/>
                <a:ext cx="232420" cy="720528"/>
              </a:xfrm>
              <a:custGeom>
                <a:avLst/>
                <a:gdLst>
                  <a:gd name="connsiteX0" fmla="*/ 4300 w 232420"/>
                  <a:gd name="connsiteY0" fmla="*/ 582140 h 720528"/>
                  <a:gd name="connsiteX1" fmla="*/ 12330 w 232420"/>
                  <a:gd name="connsiteY1" fmla="*/ 573436 h 720528"/>
                  <a:gd name="connsiteX2" fmla="*/ 18828 w 232420"/>
                  <a:gd name="connsiteY2" fmla="*/ 571658 h 720528"/>
                  <a:gd name="connsiteX3" fmla="*/ 23549 w 232420"/>
                  <a:gd name="connsiteY3" fmla="*/ 571658 h 720528"/>
                  <a:gd name="connsiteX4" fmla="*/ 31763 w 232420"/>
                  <a:gd name="connsiteY4" fmla="*/ 573252 h 720528"/>
                  <a:gd name="connsiteX5" fmla="*/ 79271 w 232420"/>
                  <a:gd name="connsiteY5" fmla="*/ 601818 h 720528"/>
                  <a:gd name="connsiteX6" fmla="*/ 107408 w 232420"/>
                  <a:gd name="connsiteY6" fmla="*/ 626339 h 720528"/>
                  <a:gd name="connsiteX7" fmla="*/ 225843 w 232420"/>
                  <a:gd name="connsiteY7" fmla="*/ 14124 h 720528"/>
                  <a:gd name="connsiteX8" fmla="*/ 230930 w 232420"/>
                  <a:gd name="connsiteY8" fmla="*/ 15104 h 720528"/>
                  <a:gd name="connsiteX9" fmla="*/ 120956 w 232420"/>
                  <a:gd name="connsiteY9" fmla="*/ 645158 h 720528"/>
                  <a:gd name="connsiteX10" fmla="*/ 118382 w 232420"/>
                  <a:gd name="connsiteY10" fmla="*/ 659625 h 720528"/>
                  <a:gd name="connsiteX11" fmla="*/ 107531 w 232420"/>
                  <a:gd name="connsiteY11" fmla="*/ 649327 h 720528"/>
                  <a:gd name="connsiteX12" fmla="*/ 68666 w 232420"/>
                  <a:gd name="connsiteY12" fmla="*/ 615734 h 720528"/>
                  <a:gd name="connsiteX13" fmla="*/ 26920 w 232420"/>
                  <a:gd name="connsiteY13" fmla="*/ 590416 h 720528"/>
                  <a:gd name="connsiteX14" fmla="*/ 22322 w 232420"/>
                  <a:gd name="connsiteY14" fmla="*/ 589435 h 720528"/>
                  <a:gd name="connsiteX15" fmla="*/ 20544 w 232420"/>
                  <a:gd name="connsiteY15" fmla="*/ 589435 h 720528"/>
                  <a:gd name="connsiteX16" fmla="*/ 20116 w 232420"/>
                  <a:gd name="connsiteY16" fmla="*/ 590232 h 720528"/>
                  <a:gd name="connsiteX17" fmla="*/ 18767 w 232420"/>
                  <a:gd name="connsiteY17" fmla="*/ 594340 h 720528"/>
                  <a:gd name="connsiteX18" fmla="*/ 17847 w 232420"/>
                  <a:gd name="connsiteY18" fmla="*/ 617940 h 720528"/>
                  <a:gd name="connsiteX19" fmla="*/ 24590 w 232420"/>
                  <a:gd name="connsiteY19" fmla="*/ 668637 h 720528"/>
                  <a:gd name="connsiteX20" fmla="*/ 26674 w 232420"/>
                  <a:gd name="connsiteY20" fmla="*/ 720252 h 720528"/>
                  <a:gd name="connsiteX21" fmla="*/ 7120 w 232420"/>
                  <a:gd name="connsiteY21" fmla="*/ 671824 h 720528"/>
                  <a:gd name="connsiteX22" fmla="*/ 131 w 232420"/>
                  <a:gd name="connsiteY22" fmla="*/ 618982 h 720528"/>
                  <a:gd name="connsiteX23" fmla="*/ 1480 w 232420"/>
                  <a:gd name="connsiteY23" fmla="*/ 590600 h 720528"/>
                  <a:gd name="connsiteX24" fmla="*/ 4300 w 232420"/>
                  <a:gd name="connsiteY24" fmla="*/ 582140 h 720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32420" h="720528">
                    <a:moveTo>
                      <a:pt x="4300" y="582140"/>
                    </a:moveTo>
                    <a:cubicBezTo>
                      <a:pt x="6016" y="578468"/>
                      <a:pt x="8836" y="575422"/>
                      <a:pt x="12330" y="573436"/>
                    </a:cubicBezTo>
                    <a:cubicBezTo>
                      <a:pt x="14354" y="572437"/>
                      <a:pt x="16560" y="571836"/>
                      <a:pt x="18828" y="571658"/>
                    </a:cubicBezTo>
                    <a:lnTo>
                      <a:pt x="23549" y="571658"/>
                    </a:lnTo>
                    <a:cubicBezTo>
                      <a:pt x="26368" y="571836"/>
                      <a:pt x="29127" y="572369"/>
                      <a:pt x="31763" y="573252"/>
                    </a:cubicBezTo>
                    <a:cubicBezTo>
                      <a:pt x="49111" y="580026"/>
                      <a:pt x="65172" y="589687"/>
                      <a:pt x="79271" y="601818"/>
                    </a:cubicBezTo>
                    <a:cubicBezTo>
                      <a:pt x="89079" y="609542"/>
                      <a:pt x="98275" y="617695"/>
                      <a:pt x="107408" y="626339"/>
                    </a:cubicBezTo>
                    <a:cubicBezTo>
                      <a:pt x="146151" y="422144"/>
                      <a:pt x="185997" y="217276"/>
                      <a:pt x="225843" y="14124"/>
                    </a:cubicBezTo>
                    <a:cubicBezTo>
                      <a:pt x="229705" y="-5615"/>
                      <a:pt x="234486" y="-4696"/>
                      <a:pt x="230930" y="15104"/>
                    </a:cubicBezTo>
                    <a:cubicBezTo>
                      <a:pt x="194150" y="224571"/>
                      <a:pt x="157369" y="435017"/>
                      <a:pt x="120956" y="645158"/>
                    </a:cubicBezTo>
                    <a:lnTo>
                      <a:pt x="118382" y="659625"/>
                    </a:lnTo>
                    <a:lnTo>
                      <a:pt x="107531" y="649327"/>
                    </a:lnTo>
                    <a:cubicBezTo>
                      <a:pt x="95271" y="637618"/>
                      <a:pt x="82091" y="626155"/>
                      <a:pt x="68666" y="615734"/>
                    </a:cubicBezTo>
                    <a:cubicBezTo>
                      <a:pt x="56161" y="605147"/>
                      <a:pt x="42061" y="596601"/>
                      <a:pt x="26920" y="590416"/>
                    </a:cubicBezTo>
                    <a:cubicBezTo>
                      <a:pt x="25449" y="589926"/>
                      <a:pt x="23855" y="589601"/>
                      <a:pt x="22322" y="589435"/>
                    </a:cubicBezTo>
                    <a:lnTo>
                      <a:pt x="20544" y="589435"/>
                    </a:lnTo>
                    <a:cubicBezTo>
                      <a:pt x="20544" y="589435"/>
                      <a:pt x="20544" y="589435"/>
                      <a:pt x="20116" y="590232"/>
                    </a:cubicBezTo>
                    <a:cubicBezTo>
                      <a:pt x="19441" y="591526"/>
                      <a:pt x="19012" y="592911"/>
                      <a:pt x="18767" y="594340"/>
                    </a:cubicBezTo>
                    <a:cubicBezTo>
                      <a:pt x="17541" y="602143"/>
                      <a:pt x="17235" y="610063"/>
                      <a:pt x="17847" y="617940"/>
                    </a:cubicBezTo>
                    <a:cubicBezTo>
                      <a:pt x="19134" y="634958"/>
                      <a:pt x="21341" y="651883"/>
                      <a:pt x="24590" y="668637"/>
                    </a:cubicBezTo>
                    <a:cubicBezTo>
                      <a:pt x="30720" y="701739"/>
                      <a:pt x="31027" y="719149"/>
                      <a:pt x="26674" y="720252"/>
                    </a:cubicBezTo>
                    <a:cubicBezTo>
                      <a:pt x="22322" y="721356"/>
                      <a:pt x="13618" y="705785"/>
                      <a:pt x="7120" y="671824"/>
                    </a:cubicBezTo>
                    <a:cubicBezTo>
                      <a:pt x="3748" y="654366"/>
                      <a:pt x="1418" y="636717"/>
                      <a:pt x="131" y="618982"/>
                    </a:cubicBezTo>
                    <a:cubicBezTo>
                      <a:pt x="-666" y="609506"/>
                      <a:pt x="-175" y="599961"/>
                      <a:pt x="1480" y="590600"/>
                    </a:cubicBezTo>
                    <a:cubicBezTo>
                      <a:pt x="2032" y="587664"/>
                      <a:pt x="2951" y="584813"/>
                      <a:pt x="4300" y="582140"/>
                    </a:cubicBezTo>
                    <a:close/>
                  </a:path>
                </a:pathLst>
              </a:custGeom>
              <a:solidFill>
                <a:srgbClr val="F0B062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8" name="Forme libre : forme 197">
                <a:extLst>
                  <a:ext uri="{FF2B5EF4-FFF2-40B4-BE49-F238E27FC236}">
                    <a16:creationId xmlns:a16="http://schemas.microsoft.com/office/drawing/2014/main" id="{FD2AD7FF-6BE7-4D10-9747-9DCF6DDBEC27}"/>
                  </a:ext>
                </a:extLst>
              </p:cNvPr>
              <p:cNvSpPr/>
              <p:nvPr/>
            </p:nvSpPr>
            <p:spPr>
              <a:xfrm>
                <a:off x="9650847" y="4221423"/>
                <a:ext cx="206000" cy="205982"/>
              </a:xfrm>
              <a:custGeom>
                <a:avLst/>
                <a:gdLst>
                  <a:gd name="connsiteX0" fmla="*/ 110784 w 206000"/>
                  <a:gd name="connsiteY0" fmla="*/ 96 h 205982"/>
                  <a:gd name="connsiteX1" fmla="*/ 73 w 206000"/>
                  <a:gd name="connsiteY1" fmla="*/ 94751 h 205982"/>
                  <a:gd name="connsiteX2" fmla="*/ 94723 w 206000"/>
                  <a:gd name="connsiteY2" fmla="*/ 205443 h 205982"/>
                  <a:gd name="connsiteX3" fmla="*/ 205433 w 206000"/>
                  <a:gd name="connsiteY3" fmla="*/ 110867 h 205982"/>
                  <a:gd name="connsiteX4" fmla="*/ 110968 w 206000"/>
                  <a:gd name="connsiteY4" fmla="*/ 114 h 205982"/>
                  <a:gd name="connsiteX5" fmla="*/ 110784 w 206000"/>
                  <a:gd name="connsiteY5" fmla="*/ 96 h 205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6000" h="205982">
                    <a:moveTo>
                      <a:pt x="110784" y="96"/>
                    </a:moveTo>
                    <a:cubicBezTo>
                      <a:pt x="54080" y="-4330"/>
                      <a:pt x="4548" y="38047"/>
                      <a:pt x="73" y="94751"/>
                    </a:cubicBezTo>
                    <a:cubicBezTo>
                      <a:pt x="-4340" y="151455"/>
                      <a:pt x="38019" y="201016"/>
                      <a:pt x="94723" y="205443"/>
                    </a:cubicBezTo>
                    <a:cubicBezTo>
                      <a:pt x="151427" y="209869"/>
                      <a:pt x="200958" y="167540"/>
                      <a:pt x="205433" y="110867"/>
                    </a:cubicBezTo>
                    <a:cubicBezTo>
                      <a:pt x="209907" y="54200"/>
                      <a:pt x="167672" y="4613"/>
                      <a:pt x="110968" y="114"/>
                    </a:cubicBezTo>
                    <a:cubicBezTo>
                      <a:pt x="110907" y="108"/>
                      <a:pt x="110845" y="102"/>
                      <a:pt x="110784" y="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9" name="Forme libre : forme 198">
                <a:extLst>
                  <a:ext uri="{FF2B5EF4-FFF2-40B4-BE49-F238E27FC236}">
                    <a16:creationId xmlns:a16="http://schemas.microsoft.com/office/drawing/2014/main" id="{7F9AEBEB-CA61-49E8-A472-986A9DC4F720}"/>
                  </a:ext>
                </a:extLst>
              </p:cNvPr>
              <p:cNvSpPr/>
              <p:nvPr/>
            </p:nvSpPr>
            <p:spPr>
              <a:xfrm>
                <a:off x="9193847" y="4182374"/>
                <a:ext cx="205990" cy="205982"/>
              </a:xfrm>
              <a:custGeom>
                <a:avLst/>
                <a:gdLst>
                  <a:gd name="connsiteX0" fmla="*/ 110783 w 205990"/>
                  <a:gd name="connsiteY0" fmla="*/ 96 h 205982"/>
                  <a:gd name="connsiteX1" fmla="*/ 74 w 205990"/>
                  <a:gd name="connsiteY1" fmla="*/ 94751 h 205982"/>
                  <a:gd name="connsiteX2" fmla="*/ 94722 w 205990"/>
                  <a:gd name="connsiteY2" fmla="*/ 205443 h 205982"/>
                  <a:gd name="connsiteX3" fmla="*/ 205433 w 205990"/>
                  <a:gd name="connsiteY3" fmla="*/ 110867 h 205982"/>
                  <a:gd name="connsiteX4" fmla="*/ 110783 w 205990"/>
                  <a:gd name="connsiteY4" fmla="*/ 96 h 205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5990" h="205982">
                    <a:moveTo>
                      <a:pt x="110783" y="96"/>
                    </a:moveTo>
                    <a:cubicBezTo>
                      <a:pt x="54080" y="-4330"/>
                      <a:pt x="4548" y="38047"/>
                      <a:pt x="74" y="94751"/>
                    </a:cubicBezTo>
                    <a:cubicBezTo>
                      <a:pt x="-4341" y="151455"/>
                      <a:pt x="38019" y="201016"/>
                      <a:pt x="94722" y="205443"/>
                    </a:cubicBezTo>
                    <a:cubicBezTo>
                      <a:pt x="151426" y="209869"/>
                      <a:pt x="200958" y="167540"/>
                      <a:pt x="205433" y="110867"/>
                    </a:cubicBezTo>
                    <a:cubicBezTo>
                      <a:pt x="209846" y="54145"/>
                      <a:pt x="167487" y="4558"/>
                      <a:pt x="110783" y="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0" name="Forme libre : forme 199">
                <a:extLst>
                  <a:ext uri="{FF2B5EF4-FFF2-40B4-BE49-F238E27FC236}">
                    <a16:creationId xmlns:a16="http://schemas.microsoft.com/office/drawing/2014/main" id="{846C6DB6-3AAC-434C-B69A-9C85846F2F70}"/>
                  </a:ext>
                </a:extLst>
              </p:cNvPr>
              <p:cNvSpPr/>
              <p:nvPr/>
            </p:nvSpPr>
            <p:spPr>
              <a:xfrm>
                <a:off x="9173566" y="4246384"/>
                <a:ext cx="123215" cy="123215"/>
              </a:xfrm>
              <a:custGeom>
                <a:avLst/>
                <a:gdLst>
                  <a:gd name="connsiteX0" fmla="*/ 123216 w 123215"/>
                  <a:gd name="connsiteY0" fmla="*/ 61608 h 123215"/>
                  <a:gd name="connsiteX1" fmla="*/ 61608 w 123215"/>
                  <a:gd name="connsiteY1" fmla="*/ 123215 h 123215"/>
                  <a:gd name="connsiteX2" fmla="*/ -1 w 123215"/>
                  <a:gd name="connsiteY2" fmla="*/ 61608 h 123215"/>
                  <a:gd name="connsiteX3" fmla="*/ 61608 w 123215"/>
                  <a:gd name="connsiteY3" fmla="*/ 0 h 123215"/>
                  <a:gd name="connsiteX4" fmla="*/ 123216 w 123215"/>
                  <a:gd name="connsiteY4" fmla="*/ 61608 h 123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215" h="123215">
                    <a:moveTo>
                      <a:pt x="123216" y="61608"/>
                    </a:moveTo>
                    <a:cubicBezTo>
                      <a:pt x="123216" y="95633"/>
                      <a:pt x="95633" y="123215"/>
                      <a:pt x="61608" y="123215"/>
                    </a:cubicBezTo>
                    <a:cubicBezTo>
                      <a:pt x="27583" y="123215"/>
                      <a:pt x="-1" y="95633"/>
                      <a:pt x="-1" y="61608"/>
                    </a:cubicBezTo>
                    <a:cubicBezTo>
                      <a:pt x="-1" y="27583"/>
                      <a:pt x="27582" y="0"/>
                      <a:pt x="61608" y="0"/>
                    </a:cubicBezTo>
                    <a:cubicBezTo>
                      <a:pt x="95632" y="0"/>
                      <a:pt x="123216" y="27583"/>
                      <a:pt x="123216" y="61608"/>
                    </a:cubicBezTo>
                    <a:close/>
                  </a:path>
                </a:pathLst>
              </a:custGeom>
              <a:solidFill>
                <a:srgbClr val="592F25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1" name="Forme libre : forme 200">
                <a:extLst>
                  <a:ext uri="{FF2B5EF4-FFF2-40B4-BE49-F238E27FC236}">
                    <a16:creationId xmlns:a16="http://schemas.microsoft.com/office/drawing/2014/main" id="{5F6DF13F-A65A-4AE0-9D40-F8DD5443A2F2}"/>
                  </a:ext>
                </a:extLst>
              </p:cNvPr>
              <p:cNvSpPr/>
              <p:nvPr/>
            </p:nvSpPr>
            <p:spPr>
              <a:xfrm>
                <a:off x="9253502" y="4272682"/>
                <a:ext cx="35309" cy="35309"/>
              </a:xfrm>
              <a:custGeom>
                <a:avLst/>
                <a:gdLst>
                  <a:gd name="connsiteX0" fmla="*/ 35309 w 35309"/>
                  <a:gd name="connsiteY0" fmla="*/ 17655 h 35309"/>
                  <a:gd name="connsiteX1" fmla="*/ 17655 w 35309"/>
                  <a:gd name="connsiteY1" fmla="*/ 35310 h 35309"/>
                  <a:gd name="connsiteX2" fmla="*/ 0 w 35309"/>
                  <a:gd name="connsiteY2" fmla="*/ 17655 h 35309"/>
                  <a:gd name="connsiteX3" fmla="*/ 17655 w 35309"/>
                  <a:gd name="connsiteY3" fmla="*/ 0 h 35309"/>
                  <a:gd name="connsiteX4" fmla="*/ 35309 w 35309"/>
                  <a:gd name="connsiteY4" fmla="*/ 17655 h 35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309" h="35309">
                    <a:moveTo>
                      <a:pt x="35309" y="17655"/>
                    </a:moveTo>
                    <a:cubicBezTo>
                      <a:pt x="35309" y="27405"/>
                      <a:pt x="27405" y="35310"/>
                      <a:pt x="17655" y="35310"/>
                    </a:cubicBezTo>
                    <a:cubicBezTo>
                      <a:pt x="7904" y="35310"/>
                      <a:pt x="0" y="27405"/>
                      <a:pt x="0" y="17655"/>
                    </a:cubicBezTo>
                    <a:cubicBezTo>
                      <a:pt x="0" y="7904"/>
                      <a:pt x="7904" y="0"/>
                      <a:pt x="17655" y="0"/>
                    </a:cubicBezTo>
                    <a:cubicBezTo>
                      <a:pt x="27405" y="0"/>
                      <a:pt x="35309" y="7904"/>
                      <a:pt x="35309" y="176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2" name="Forme libre : forme 201">
                <a:extLst>
                  <a:ext uri="{FF2B5EF4-FFF2-40B4-BE49-F238E27FC236}">
                    <a16:creationId xmlns:a16="http://schemas.microsoft.com/office/drawing/2014/main" id="{5F7A825C-4D26-441D-A234-3166A206E7EB}"/>
                  </a:ext>
                </a:extLst>
              </p:cNvPr>
              <p:cNvSpPr/>
              <p:nvPr/>
            </p:nvSpPr>
            <p:spPr>
              <a:xfrm>
                <a:off x="9630566" y="4285433"/>
                <a:ext cx="123215" cy="123215"/>
              </a:xfrm>
              <a:custGeom>
                <a:avLst/>
                <a:gdLst>
                  <a:gd name="connsiteX0" fmla="*/ 123215 w 123215"/>
                  <a:gd name="connsiteY0" fmla="*/ 61608 h 123215"/>
                  <a:gd name="connsiteX1" fmla="*/ 61607 w 123215"/>
                  <a:gd name="connsiteY1" fmla="*/ 123215 h 123215"/>
                  <a:gd name="connsiteX2" fmla="*/ -1 w 123215"/>
                  <a:gd name="connsiteY2" fmla="*/ 61608 h 123215"/>
                  <a:gd name="connsiteX3" fmla="*/ 61607 w 123215"/>
                  <a:gd name="connsiteY3" fmla="*/ 0 h 123215"/>
                  <a:gd name="connsiteX4" fmla="*/ 123215 w 123215"/>
                  <a:gd name="connsiteY4" fmla="*/ 61608 h 123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215" h="123215">
                    <a:moveTo>
                      <a:pt x="123215" y="61608"/>
                    </a:moveTo>
                    <a:cubicBezTo>
                      <a:pt x="123215" y="95633"/>
                      <a:pt x="95633" y="123215"/>
                      <a:pt x="61607" y="123215"/>
                    </a:cubicBezTo>
                    <a:cubicBezTo>
                      <a:pt x="27582" y="123215"/>
                      <a:pt x="-1" y="95633"/>
                      <a:pt x="-1" y="61608"/>
                    </a:cubicBezTo>
                    <a:cubicBezTo>
                      <a:pt x="-1" y="27583"/>
                      <a:pt x="27582" y="0"/>
                      <a:pt x="61607" y="0"/>
                    </a:cubicBezTo>
                    <a:cubicBezTo>
                      <a:pt x="95632" y="0"/>
                      <a:pt x="123215" y="27583"/>
                      <a:pt x="123215" y="61608"/>
                    </a:cubicBezTo>
                    <a:close/>
                  </a:path>
                </a:pathLst>
              </a:custGeom>
              <a:solidFill>
                <a:srgbClr val="592F25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3" name="Forme libre : forme 202">
                <a:extLst>
                  <a:ext uri="{FF2B5EF4-FFF2-40B4-BE49-F238E27FC236}">
                    <a16:creationId xmlns:a16="http://schemas.microsoft.com/office/drawing/2014/main" id="{AE7E1580-8D4B-459C-B15A-EB380BD5A20E}"/>
                  </a:ext>
                </a:extLst>
              </p:cNvPr>
              <p:cNvSpPr/>
              <p:nvPr/>
            </p:nvSpPr>
            <p:spPr>
              <a:xfrm>
                <a:off x="9710564" y="4311731"/>
                <a:ext cx="35309" cy="35309"/>
              </a:xfrm>
              <a:custGeom>
                <a:avLst/>
                <a:gdLst>
                  <a:gd name="connsiteX0" fmla="*/ 35310 w 35309"/>
                  <a:gd name="connsiteY0" fmla="*/ 17655 h 35309"/>
                  <a:gd name="connsiteX1" fmla="*/ 17655 w 35309"/>
                  <a:gd name="connsiteY1" fmla="*/ 35310 h 35309"/>
                  <a:gd name="connsiteX2" fmla="*/ 0 w 35309"/>
                  <a:gd name="connsiteY2" fmla="*/ 17655 h 35309"/>
                  <a:gd name="connsiteX3" fmla="*/ 17655 w 35309"/>
                  <a:gd name="connsiteY3" fmla="*/ 0 h 35309"/>
                  <a:gd name="connsiteX4" fmla="*/ 35310 w 35309"/>
                  <a:gd name="connsiteY4" fmla="*/ 17655 h 35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309" h="35309">
                    <a:moveTo>
                      <a:pt x="35310" y="17655"/>
                    </a:moveTo>
                    <a:cubicBezTo>
                      <a:pt x="35310" y="27405"/>
                      <a:pt x="27405" y="35310"/>
                      <a:pt x="17655" y="35310"/>
                    </a:cubicBezTo>
                    <a:cubicBezTo>
                      <a:pt x="7904" y="35310"/>
                      <a:pt x="0" y="27405"/>
                      <a:pt x="0" y="17655"/>
                    </a:cubicBezTo>
                    <a:cubicBezTo>
                      <a:pt x="0" y="7904"/>
                      <a:pt x="7904" y="0"/>
                      <a:pt x="17655" y="0"/>
                    </a:cubicBezTo>
                    <a:cubicBezTo>
                      <a:pt x="27405" y="0"/>
                      <a:pt x="35310" y="7904"/>
                      <a:pt x="35310" y="176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4" name="Forme libre : forme 203">
                <a:extLst>
                  <a:ext uri="{FF2B5EF4-FFF2-40B4-BE49-F238E27FC236}">
                    <a16:creationId xmlns:a16="http://schemas.microsoft.com/office/drawing/2014/main" id="{2A7B2EF8-11E8-4BDE-9503-835BC89D47CB}"/>
                  </a:ext>
                </a:extLst>
              </p:cNvPr>
              <p:cNvSpPr/>
              <p:nvPr/>
            </p:nvSpPr>
            <p:spPr>
              <a:xfrm>
                <a:off x="9121456" y="4128348"/>
                <a:ext cx="928923" cy="434989"/>
              </a:xfrm>
              <a:custGeom>
                <a:avLst/>
                <a:gdLst>
                  <a:gd name="connsiteX0" fmla="*/ 928535 w 928923"/>
                  <a:gd name="connsiteY0" fmla="*/ 202410 h 434989"/>
                  <a:gd name="connsiteX1" fmla="*/ 558092 w 928923"/>
                  <a:gd name="connsiteY1" fmla="*/ 20958 h 434989"/>
                  <a:gd name="connsiteX2" fmla="*/ 326006 w 928923"/>
                  <a:gd name="connsiteY2" fmla="*/ 44376 h 434989"/>
                  <a:gd name="connsiteX3" fmla="*/ 6320 w 928923"/>
                  <a:gd name="connsiteY3" fmla="*/ 134672 h 434989"/>
                  <a:gd name="connsiteX4" fmla="*/ 231909 w 928923"/>
                  <a:gd name="connsiteY4" fmla="*/ 295833 h 434989"/>
                  <a:gd name="connsiteX5" fmla="*/ 547181 w 928923"/>
                  <a:gd name="connsiteY5" fmla="*/ 400045 h 434989"/>
                  <a:gd name="connsiteX6" fmla="*/ 928535 w 928923"/>
                  <a:gd name="connsiteY6" fmla="*/ 202410 h 434989"/>
                  <a:gd name="connsiteX7" fmla="*/ 277823 w 928923"/>
                  <a:gd name="connsiteY7" fmla="*/ 164894 h 434989"/>
                  <a:gd name="connsiteX8" fmla="*/ 167052 w 928923"/>
                  <a:gd name="connsiteY8" fmla="*/ 259586 h 434989"/>
                  <a:gd name="connsiteX9" fmla="*/ 72342 w 928923"/>
                  <a:gd name="connsiteY9" fmla="*/ 148808 h 434989"/>
                  <a:gd name="connsiteX10" fmla="*/ 183113 w 928923"/>
                  <a:gd name="connsiteY10" fmla="*/ 54116 h 434989"/>
                  <a:gd name="connsiteX11" fmla="*/ 183174 w 928923"/>
                  <a:gd name="connsiteY11" fmla="*/ 54122 h 434989"/>
                  <a:gd name="connsiteX12" fmla="*/ 277823 w 928923"/>
                  <a:gd name="connsiteY12" fmla="*/ 164814 h 434989"/>
                  <a:gd name="connsiteX13" fmla="*/ 277823 w 928923"/>
                  <a:gd name="connsiteY13" fmla="*/ 164894 h 434989"/>
                  <a:gd name="connsiteX14" fmla="*/ 734823 w 928923"/>
                  <a:gd name="connsiteY14" fmla="*/ 203942 h 434989"/>
                  <a:gd name="connsiteX15" fmla="*/ 624052 w 928923"/>
                  <a:gd name="connsiteY15" fmla="*/ 298512 h 434989"/>
                  <a:gd name="connsiteX16" fmla="*/ 529464 w 928923"/>
                  <a:gd name="connsiteY16" fmla="*/ 187747 h 434989"/>
                  <a:gd name="connsiteX17" fmla="*/ 640175 w 928923"/>
                  <a:gd name="connsiteY17" fmla="*/ 93171 h 434989"/>
                  <a:gd name="connsiteX18" fmla="*/ 734823 w 928923"/>
                  <a:gd name="connsiteY18" fmla="*/ 203863 h 434989"/>
                  <a:gd name="connsiteX19" fmla="*/ 734823 w 928923"/>
                  <a:gd name="connsiteY19" fmla="*/ 203942 h 434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28923" h="434989">
                    <a:moveTo>
                      <a:pt x="928535" y="202410"/>
                    </a:moveTo>
                    <a:cubicBezTo>
                      <a:pt x="921179" y="-40956"/>
                      <a:pt x="669538" y="-10857"/>
                      <a:pt x="558092" y="20958"/>
                    </a:cubicBezTo>
                    <a:cubicBezTo>
                      <a:pt x="446646" y="52774"/>
                      <a:pt x="383997" y="73371"/>
                      <a:pt x="326006" y="44376"/>
                    </a:cubicBezTo>
                    <a:cubicBezTo>
                      <a:pt x="208124" y="-14535"/>
                      <a:pt x="44388" y="-27163"/>
                      <a:pt x="6320" y="134672"/>
                    </a:cubicBezTo>
                    <a:cubicBezTo>
                      <a:pt x="-31748" y="296508"/>
                      <a:pt x="102685" y="322438"/>
                      <a:pt x="231909" y="295833"/>
                    </a:cubicBezTo>
                    <a:cubicBezTo>
                      <a:pt x="301117" y="281550"/>
                      <a:pt x="430341" y="328874"/>
                      <a:pt x="547181" y="400045"/>
                    </a:cubicBezTo>
                    <a:cubicBezTo>
                      <a:pt x="664021" y="471216"/>
                      <a:pt x="935892" y="445776"/>
                      <a:pt x="928535" y="202410"/>
                    </a:cubicBezTo>
                    <a:close/>
                    <a:moveTo>
                      <a:pt x="277823" y="164894"/>
                    </a:moveTo>
                    <a:cubicBezTo>
                      <a:pt x="273409" y="221634"/>
                      <a:pt x="223817" y="264024"/>
                      <a:pt x="167052" y="259586"/>
                    </a:cubicBezTo>
                    <a:cubicBezTo>
                      <a:pt x="110287" y="255141"/>
                      <a:pt x="67928" y="205549"/>
                      <a:pt x="72342" y="148808"/>
                    </a:cubicBezTo>
                    <a:cubicBezTo>
                      <a:pt x="76816" y="92074"/>
                      <a:pt x="126409" y="49678"/>
                      <a:pt x="183113" y="54116"/>
                    </a:cubicBezTo>
                    <a:cubicBezTo>
                      <a:pt x="183174" y="54122"/>
                      <a:pt x="183174" y="54122"/>
                      <a:pt x="183174" y="54122"/>
                    </a:cubicBezTo>
                    <a:cubicBezTo>
                      <a:pt x="239878" y="58549"/>
                      <a:pt x="282237" y="108110"/>
                      <a:pt x="277823" y="164814"/>
                    </a:cubicBezTo>
                    <a:cubicBezTo>
                      <a:pt x="277823" y="164839"/>
                      <a:pt x="277823" y="164869"/>
                      <a:pt x="277823" y="164894"/>
                    </a:cubicBezTo>
                    <a:close/>
                    <a:moveTo>
                      <a:pt x="734823" y="203942"/>
                    </a:moveTo>
                    <a:cubicBezTo>
                      <a:pt x="730349" y="260646"/>
                      <a:pt x="680756" y="302987"/>
                      <a:pt x="624052" y="298512"/>
                    </a:cubicBezTo>
                    <a:cubicBezTo>
                      <a:pt x="567349" y="294037"/>
                      <a:pt x="524990" y="244451"/>
                      <a:pt x="529464" y="187747"/>
                    </a:cubicBezTo>
                    <a:cubicBezTo>
                      <a:pt x="533939" y="131074"/>
                      <a:pt x="583471" y="88745"/>
                      <a:pt x="640175" y="93171"/>
                    </a:cubicBezTo>
                    <a:cubicBezTo>
                      <a:pt x="696878" y="97597"/>
                      <a:pt x="739238" y="147159"/>
                      <a:pt x="734823" y="203863"/>
                    </a:cubicBezTo>
                    <a:cubicBezTo>
                      <a:pt x="734823" y="203887"/>
                      <a:pt x="734823" y="203918"/>
                      <a:pt x="734823" y="203942"/>
                    </a:cubicBezTo>
                    <a:close/>
                  </a:path>
                </a:pathLst>
              </a:custGeom>
              <a:solidFill>
                <a:srgbClr val="D9042B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5" name="Forme libre : forme 204">
                <a:extLst>
                  <a:ext uri="{FF2B5EF4-FFF2-40B4-BE49-F238E27FC236}">
                    <a16:creationId xmlns:a16="http://schemas.microsoft.com/office/drawing/2014/main" id="{06C0D44F-FF22-4A90-9273-B539F26D6CBD}"/>
                  </a:ext>
                </a:extLst>
              </p:cNvPr>
              <p:cNvSpPr/>
              <p:nvPr/>
            </p:nvSpPr>
            <p:spPr>
              <a:xfrm>
                <a:off x="9629065" y="5914071"/>
                <a:ext cx="326091" cy="308195"/>
              </a:xfrm>
              <a:custGeom>
                <a:avLst/>
                <a:gdLst>
                  <a:gd name="connsiteX0" fmla="*/ 325849 w 326091"/>
                  <a:gd name="connsiteY0" fmla="*/ 198468 h 308195"/>
                  <a:gd name="connsiteX1" fmla="*/ 304577 w 326091"/>
                  <a:gd name="connsiteY1" fmla="*/ 167204 h 308195"/>
                  <a:gd name="connsiteX2" fmla="*/ 299183 w 326091"/>
                  <a:gd name="connsiteY2" fmla="*/ 74762 h 308195"/>
                  <a:gd name="connsiteX3" fmla="*/ 208089 w 326091"/>
                  <a:gd name="connsiteY3" fmla="*/ 46318 h 308195"/>
                  <a:gd name="connsiteX4" fmla="*/ 88490 w 326091"/>
                  <a:gd name="connsiteY4" fmla="*/ 6779 h 308195"/>
                  <a:gd name="connsiteX5" fmla="*/ 55878 w 326091"/>
                  <a:gd name="connsiteY5" fmla="*/ 99098 h 308195"/>
                  <a:gd name="connsiteX6" fmla="*/ 707 w 326091"/>
                  <a:gd name="connsiteY6" fmla="*/ 114117 h 308195"/>
                  <a:gd name="connsiteX7" fmla="*/ 31664 w 326091"/>
                  <a:gd name="connsiteY7" fmla="*/ 198406 h 308195"/>
                  <a:gd name="connsiteX8" fmla="*/ 707 w 326091"/>
                  <a:gd name="connsiteY8" fmla="*/ 240520 h 308195"/>
                  <a:gd name="connsiteX9" fmla="*/ 58882 w 326091"/>
                  <a:gd name="connsiteY9" fmla="*/ 282328 h 308195"/>
                  <a:gd name="connsiteX10" fmla="*/ 61579 w 326091"/>
                  <a:gd name="connsiteY10" fmla="*/ 304396 h 308195"/>
                  <a:gd name="connsiteX11" fmla="*/ 193438 w 326091"/>
                  <a:gd name="connsiteY11" fmla="*/ 282328 h 308195"/>
                  <a:gd name="connsiteX12" fmla="*/ 261360 w 326091"/>
                  <a:gd name="connsiteY12" fmla="*/ 307951 h 308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26091" h="308195">
                    <a:moveTo>
                      <a:pt x="325849" y="198468"/>
                    </a:moveTo>
                    <a:lnTo>
                      <a:pt x="304577" y="167204"/>
                    </a:lnTo>
                    <a:cubicBezTo>
                      <a:pt x="304577" y="167204"/>
                      <a:pt x="334492" y="126439"/>
                      <a:pt x="299183" y="74762"/>
                    </a:cubicBezTo>
                    <a:cubicBezTo>
                      <a:pt x="263873" y="23084"/>
                      <a:pt x="209499" y="25721"/>
                      <a:pt x="208089" y="46318"/>
                    </a:cubicBezTo>
                    <a:cubicBezTo>
                      <a:pt x="206679" y="66915"/>
                      <a:pt x="136244" y="-25772"/>
                      <a:pt x="88490" y="6779"/>
                    </a:cubicBezTo>
                    <a:cubicBezTo>
                      <a:pt x="40737" y="39329"/>
                      <a:pt x="55878" y="99098"/>
                      <a:pt x="55878" y="99098"/>
                    </a:cubicBezTo>
                    <a:cubicBezTo>
                      <a:pt x="55878" y="99098"/>
                      <a:pt x="7573" y="93765"/>
                      <a:pt x="707" y="114117"/>
                    </a:cubicBezTo>
                    <a:cubicBezTo>
                      <a:pt x="-6158" y="134469"/>
                      <a:pt x="26270" y="197119"/>
                      <a:pt x="31664" y="198406"/>
                    </a:cubicBezTo>
                    <a:cubicBezTo>
                      <a:pt x="37059" y="199693"/>
                      <a:pt x="-3093" y="222927"/>
                      <a:pt x="707" y="240520"/>
                    </a:cubicBezTo>
                    <a:cubicBezTo>
                      <a:pt x="4508" y="258113"/>
                      <a:pt x="58882" y="282328"/>
                      <a:pt x="58882" y="282328"/>
                    </a:cubicBezTo>
                    <a:cubicBezTo>
                      <a:pt x="58882" y="282328"/>
                      <a:pt x="49380" y="297591"/>
                      <a:pt x="61579" y="304396"/>
                    </a:cubicBezTo>
                    <a:cubicBezTo>
                      <a:pt x="73779" y="311200"/>
                      <a:pt x="158068" y="310526"/>
                      <a:pt x="193438" y="282328"/>
                    </a:cubicBezTo>
                    <a:lnTo>
                      <a:pt x="261360" y="307951"/>
                    </a:lnTo>
                    <a:close/>
                  </a:path>
                </a:pathLst>
              </a:custGeom>
              <a:solidFill>
                <a:srgbClr val="F2BC7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6" name="Forme libre : forme 205">
                <a:extLst>
                  <a:ext uri="{FF2B5EF4-FFF2-40B4-BE49-F238E27FC236}">
                    <a16:creationId xmlns:a16="http://schemas.microsoft.com/office/drawing/2014/main" id="{2C4ECCFB-245C-4B91-BA33-716A5F9DA2DA}"/>
                  </a:ext>
                </a:extLst>
              </p:cNvPr>
              <p:cNvSpPr/>
              <p:nvPr/>
            </p:nvSpPr>
            <p:spPr>
              <a:xfrm>
                <a:off x="9856095" y="6206981"/>
                <a:ext cx="401521" cy="460029"/>
              </a:xfrm>
              <a:custGeom>
                <a:avLst/>
                <a:gdLst>
                  <a:gd name="connsiteX0" fmla="*/ 492 w 401521"/>
                  <a:gd name="connsiteY0" fmla="*/ 44160 h 460029"/>
                  <a:gd name="connsiteX1" fmla="*/ 87111 w 401521"/>
                  <a:gd name="connsiteY1" fmla="*/ 389347 h 460029"/>
                  <a:gd name="connsiteX2" fmla="*/ 401279 w 401521"/>
                  <a:gd name="connsiteY2" fmla="*/ 451875 h 460029"/>
                  <a:gd name="connsiteX3" fmla="*/ 401279 w 401521"/>
                  <a:gd name="connsiteY3" fmla="*/ 141997 h 460029"/>
                  <a:gd name="connsiteX4" fmla="*/ 31817 w 401521"/>
                  <a:gd name="connsiteY4" fmla="*/ -222 h 460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1521" h="460029">
                    <a:moveTo>
                      <a:pt x="492" y="44160"/>
                    </a:moveTo>
                    <a:cubicBezTo>
                      <a:pt x="-2634" y="91730"/>
                      <a:pt x="492" y="322284"/>
                      <a:pt x="87111" y="389347"/>
                    </a:cubicBezTo>
                    <a:cubicBezTo>
                      <a:pt x="220257" y="492640"/>
                      <a:pt x="401279" y="451875"/>
                      <a:pt x="401279" y="451875"/>
                    </a:cubicBezTo>
                    <a:lnTo>
                      <a:pt x="401279" y="141997"/>
                    </a:lnTo>
                    <a:lnTo>
                      <a:pt x="31817" y="-222"/>
                    </a:lnTo>
                    <a:close/>
                  </a:path>
                </a:pathLst>
              </a:custGeom>
              <a:gradFill>
                <a:gsLst>
                  <a:gs pos="0">
                    <a:schemeClr val="tx1">
                      <a:alpha val="0"/>
                    </a:schemeClr>
                  </a:gs>
                  <a:gs pos="100000">
                    <a:schemeClr val="tx1">
                      <a:alpha val="21000"/>
                    </a:schemeClr>
                  </a:gs>
                </a:gsLst>
                <a:lin ang="19200000" scaled="0"/>
              </a:gra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7" name="Forme libre : forme 206">
                <a:extLst>
                  <a:ext uri="{FF2B5EF4-FFF2-40B4-BE49-F238E27FC236}">
                    <a16:creationId xmlns:a16="http://schemas.microsoft.com/office/drawing/2014/main" id="{CF6F03E9-3EA1-44B0-B8C4-9B51AC82A088}"/>
                  </a:ext>
                </a:extLst>
              </p:cNvPr>
              <p:cNvSpPr/>
              <p:nvPr/>
            </p:nvSpPr>
            <p:spPr>
              <a:xfrm>
                <a:off x="9856829" y="5208406"/>
                <a:ext cx="889056" cy="1350214"/>
              </a:xfrm>
              <a:custGeom>
                <a:avLst/>
                <a:gdLst>
                  <a:gd name="connsiteX0" fmla="*/ 885437 w 889056"/>
                  <a:gd name="connsiteY0" fmla="*/ 662176 h 1350214"/>
                  <a:gd name="connsiteX1" fmla="*/ -242 w 889056"/>
                  <a:gd name="connsiteY1" fmla="*/ 38130 h 1350214"/>
                  <a:gd name="connsiteX2" fmla="*/ 394966 w 889056"/>
                  <a:gd name="connsiteY2" fmla="*/ 444373 h 1350214"/>
                  <a:gd name="connsiteX3" fmla="*/ 404713 w 889056"/>
                  <a:gd name="connsiteY3" fmla="*/ 939381 h 1350214"/>
                  <a:gd name="connsiteX4" fmla="*/ 214128 w 889056"/>
                  <a:gd name="connsiteY4" fmla="*/ 942078 h 1350214"/>
                  <a:gd name="connsiteX5" fmla="*/ 206649 w 889056"/>
                  <a:gd name="connsiteY5" fmla="*/ 937664 h 1350214"/>
                  <a:gd name="connsiteX6" fmla="*/ 25688 w 889056"/>
                  <a:gd name="connsiteY6" fmla="*/ 1093737 h 1350214"/>
                  <a:gd name="connsiteX7" fmla="*/ 26546 w 889056"/>
                  <a:gd name="connsiteY7" fmla="*/ 1105200 h 1350214"/>
                  <a:gd name="connsiteX8" fmla="*/ 89073 w 889056"/>
                  <a:gd name="connsiteY8" fmla="*/ 1284568 h 1350214"/>
                  <a:gd name="connsiteX9" fmla="*/ 885437 w 889056"/>
                  <a:gd name="connsiteY9" fmla="*/ 662176 h 1350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89056" h="1350214">
                    <a:moveTo>
                      <a:pt x="885437" y="662176"/>
                    </a:moveTo>
                    <a:cubicBezTo>
                      <a:pt x="831063" y="-63507"/>
                      <a:pt x="235829" y="-41561"/>
                      <a:pt x="-242" y="38130"/>
                    </a:cubicBezTo>
                    <a:cubicBezTo>
                      <a:pt x="-242" y="38130"/>
                      <a:pt x="72768" y="230003"/>
                      <a:pt x="394966" y="444373"/>
                    </a:cubicBezTo>
                    <a:cubicBezTo>
                      <a:pt x="717166" y="658744"/>
                      <a:pt x="502182" y="966537"/>
                      <a:pt x="404713" y="939381"/>
                    </a:cubicBezTo>
                    <a:cubicBezTo>
                      <a:pt x="307245" y="912224"/>
                      <a:pt x="214128" y="942078"/>
                      <a:pt x="214128" y="942078"/>
                    </a:cubicBezTo>
                    <a:lnTo>
                      <a:pt x="206649" y="937664"/>
                    </a:lnTo>
                    <a:lnTo>
                      <a:pt x="25688" y="1093737"/>
                    </a:lnTo>
                    <a:cubicBezTo>
                      <a:pt x="26239" y="1097538"/>
                      <a:pt x="26546" y="1101363"/>
                      <a:pt x="26546" y="1105200"/>
                    </a:cubicBezTo>
                    <a:cubicBezTo>
                      <a:pt x="26546" y="1143207"/>
                      <a:pt x="18393" y="1229090"/>
                      <a:pt x="89073" y="1284568"/>
                    </a:cubicBezTo>
                    <a:cubicBezTo>
                      <a:pt x="322815" y="1425990"/>
                      <a:pt x="939812" y="1387921"/>
                      <a:pt x="885437" y="662176"/>
                    </a:cubicBezTo>
                    <a:close/>
                  </a:path>
                </a:pathLst>
              </a:custGeom>
              <a:solidFill>
                <a:srgbClr val="1760B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8" name="Forme libre : forme 207">
                <a:extLst>
                  <a:ext uri="{FF2B5EF4-FFF2-40B4-BE49-F238E27FC236}">
                    <a16:creationId xmlns:a16="http://schemas.microsoft.com/office/drawing/2014/main" id="{5CAC7EFF-87E1-4EA8-BC7B-E89885CD4AE0}"/>
                  </a:ext>
                </a:extLst>
              </p:cNvPr>
              <p:cNvSpPr/>
              <p:nvPr/>
            </p:nvSpPr>
            <p:spPr>
              <a:xfrm>
                <a:off x="9856829" y="6090999"/>
                <a:ext cx="206891" cy="211428"/>
              </a:xfrm>
              <a:custGeom>
                <a:avLst/>
                <a:gdLst>
                  <a:gd name="connsiteX0" fmla="*/ 113532 w 206891"/>
                  <a:gd name="connsiteY0" fmla="*/ -222 h 211428"/>
                  <a:gd name="connsiteX1" fmla="*/ -242 w 206891"/>
                  <a:gd name="connsiteY1" fmla="*/ 160142 h 211428"/>
                  <a:gd name="connsiteX2" fmla="*/ 25688 w 206891"/>
                  <a:gd name="connsiteY2" fmla="*/ 211206 h 211428"/>
                  <a:gd name="connsiteX3" fmla="*/ 206649 w 206891"/>
                  <a:gd name="connsiteY3" fmla="*/ 55133 h 211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6891" h="211428">
                    <a:moveTo>
                      <a:pt x="113532" y="-222"/>
                    </a:moveTo>
                    <a:lnTo>
                      <a:pt x="-242" y="160142"/>
                    </a:lnTo>
                    <a:cubicBezTo>
                      <a:pt x="13550" y="174021"/>
                      <a:pt x="22623" y="191884"/>
                      <a:pt x="25688" y="211206"/>
                    </a:cubicBezTo>
                    <a:lnTo>
                      <a:pt x="206649" y="55133"/>
                    </a:lnTo>
                    <a:close/>
                  </a:path>
                </a:pathLst>
              </a:custGeom>
              <a:solidFill>
                <a:srgbClr val="16559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310" name="Rectangle 309">
              <a:extLst>
                <a:ext uri="{FF2B5EF4-FFF2-40B4-BE49-F238E27FC236}">
                  <a16:creationId xmlns:a16="http://schemas.microsoft.com/office/drawing/2014/main" id="{BF64A60B-3BCE-4DA5-97DD-C6588FCC7479}"/>
                </a:ext>
              </a:extLst>
            </p:cNvPr>
            <p:cNvSpPr/>
            <p:nvPr/>
          </p:nvSpPr>
          <p:spPr>
            <a:xfrm>
              <a:off x="9216966" y="2851047"/>
              <a:ext cx="1117372" cy="690239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318" name="Arm_Girl_Mid">
            <a:extLst>
              <a:ext uri="{FF2B5EF4-FFF2-40B4-BE49-F238E27FC236}">
                <a16:creationId xmlns:a16="http://schemas.microsoft.com/office/drawing/2014/main" id="{ED28252B-CD5F-4AF5-A533-9F023276D113}"/>
              </a:ext>
            </a:extLst>
          </p:cNvPr>
          <p:cNvGrpSpPr/>
          <p:nvPr/>
        </p:nvGrpSpPr>
        <p:grpSpPr>
          <a:xfrm>
            <a:off x="6100135" y="4344859"/>
            <a:ext cx="2969544" cy="2936213"/>
            <a:chOff x="6100135" y="6962640"/>
            <a:chExt cx="2969544" cy="2936213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4767B583-2CAB-4A49-9E3E-8731E1A05DF0}"/>
                </a:ext>
              </a:extLst>
            </p:cNvPr>
            <p:cNvGrpSpPr/>
            <p:nvPr/>
          </p:nvGrpSpPr>
          <p:grpSpPr>
            <a:xfrm>
              <a:off x="6610231" y="8090698"/>
              <a:ext cx="1138082" cy="970285"/>
              <a:chOff x="6610231" y="8090698"/>
              <a:chExt cx="1138082" cy="970285"/>
            </a:xfrm>
          </p:grpSpPr>
          <p:sp>
            <p:nvSpPr>
              <p:cNvPr id="313" name="Forme libre : forme 139">
                <a:extLst>
                  <a:ext uri="{FF2B5EF4-FFF2-40B4-BE49-F238E27FC236}">
                    <a16:creationId xmlns:a16="http://schemas.microsoft.com/office/drawing/2014/main" id="{96357E12-6A1C-46E1-9800-D737561FAD7B}"/>
                  </a:ext>
                </a:extLst>
              </p:cNvPr>
              <p:cNvSpPr/>
              <p:nvPr/>
            </p:nvSpPr>
            <p:spPr>
              <a:xfrm>
                <a:off x="6610231" y="8090698"/>
                <a:ext cx="302559" cy="447475"/>
              </a:xfrm>
              <a:custGeom>
                <a:avLst/>
                <a:gdLst>
                  <a:gd name="connsiteX0" fmla="*/ 272572 w 302559"/>
                  <a:gd name="connsiteY0" fmla="*/ 353451 h 447475"/>
                  <a:gd name="connsiteX1" fmla="*/ 251975 w 302559"/>
                  <a:gd name="connsiteY1" fmla="*/ 236979 h 447475"/>
                  <a:gd name="connsiteX2" fmla="*/ 302242 w 302559"/>
                  <a:gd name="connsiteY2" fmla="*/ 166973 h 447475"/>
                  <a:gd name="connsiteX3" fmla="*/ 227516 w 302559"/>
                  <a:gd name="connsiteY3" fmla="*/ 152690 h 447475"/>
                  <a:gd name="connsiteX4" fmla="*/ 169647 w 302559"/>
                  <a:gd name="connsiteY4" fmla="*/ 9981 h 447475"/>
                  <a:gd name="connsiteX5" fmla="*/ 169647 w 302559"/>
                  <a:gd name="connsiteY5" fmla="*/ 149992 h 447475"/>
                  <a:gd name="connsiteX6" fmla="*/ 105832 w 302559"/>
                  <a:gd name="connsiteY6" fmla="*/ -196 h 447475"/>
                  <a:gd name="connsiteX7" fmla="*/ 105832 w 302559"/>
                  <a:gd name="connsiteY7" fmla="*/ 157042 h 447475"/>
                  <a:gd name="connsiteX8" fmla="*/ 10938 w 302559"/>
                  <a:gd name="connsiteY8" fmla="*/ 91756 h 447475"/>
                  <a:gd name="connsiteX9" fmla="*/ 69297 w 302559"/>
                  <a:gd name="connsiteY9" fmla="*/ 202098 h 447475"/>
                  <a:gd name="connsiteX10" fmla="*/ 885 w 302559"/>
                  <a:gd name="connsiteY10" fmla="*/ 176781 h 447475"/>
                  <a:gd name="connsiteX11" fmla="*/ 87933 w 302559"/>
                  <a:gd name="connsiteY11" fmla="*/ 260948 h 447475"/>
                  <a:gd name="connsiteX12" fmla="*/ 175716 w 302559"/>
                  <a:gd name="connsiteY12" fmla="*/ 433081 h 447475"/>
                  <a:gd name="connsiteX13" fmla="*/ 272572 w 302559"/>
                  <a:gd name="connsiteY13" fmla="*/ 353451 h 447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2559" h="447475">
                    <a:moveTo>
                      <a:pt x="272572" y="353451"/>
                    </a:moveTo>
                    <a:lnTo>
                      <a:pt x="251975" y="236979"/>
                    </a:lnTo>
                    <a:cubicBezTo>
                      <a:pt x="251975" y="236979"/>
                      <a:pt x="304571" y="194988"/>
                      <a:pt x="302242" y="166973"/>
                    </a:cubicBezTo>
                    <a:cubicBezTo>
                      <a:pt x="299912" y="138958"/>
                      <a:pt x="288204" y="122345"/>
                      <a:pt x="227516" y="152690"/>
                    </a:cubicBezTo>
                    <a:cubicBezTo>
                      <a:pt x="227516" y="99051"/>
                      <a:pt x="228864" y="3237"/>
                      <a:pt x="169647" y="9981"/>
                    </a:cubicBezTo>
                    <a:cubicBezTo>
                      <a:pt x="139487" y="13475"/>
                      <a:pt x="169647" y="149992"/>
                      <a:pt x="169647" y="149992"/>
                    </a:cubicBezTo>
                    <a:cubicBezTo>
                      <a:pt x="169647" y="149992"/>
                      <a:pt x="128330" y="1275"/>
                      <a:pt x="105832" y="-196"/>
                    </a:cubicBezTo>
                    <a:cubicBezTo>
                      <a:pt x="83335" y="-1667"/>
                      <a:pt x="62922" y="59021"/>
                      <a:pt x="105832" y="157042"/>
                    </a:cubicBezTo>
                    <a:cubicBezTo>
                      <a:pt x="76286" y="131357"/>
                      <a:pt x="34294" y="82561"/>
                      <a:pt x="10938" y="91756"/>
                    </a:cubicBezTo>
                    <a:cubicBezTo>
                      <a:pt x="-12417" y="100951"/>
                      <a:pt x="3950" y="156000"/>
                      <a:pt x="69297" y="202098"/>
                    </a:cubicBezTo>
                    <a:cubicBezTo>
                      <a:pt x="31965" y="192106"/>
                      <a:pt x="7138" y="161517"/>
                      <a:pt x="885" y="176781"/>
                    </a:cubicBezTo>
                    <a:cubicBezTo>
                      <a:pt x="-5368" y="192045"/>
                      <a:pt x="13145" y="243538"/>
                      <a:pt x="87933" y="260948"/>
                    </a:cubicBezTo>
                    <a:cubicBezTo>
                      <a:pt x="87933" y="260948"/>
                      <a:pt x="128146" y="375336"/>
                      <a:pt x="175716" y="433081"/>
                    </a:cubicBezTo>
                    <a:cubicBezTo>
                      <a:pt x="223286" y="490827"/>
                      <a:pt x="272572" y="353451"/>
                      <a:pt x="272572" y="353451"/>
                    </a:cubicBezTo>
                    <a:close/>
                  </a:path>
                </a:pathLst>
              </a:custGeom>
              <a:solidFill>
                <a:srgbClr val="592F25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4" name="Forme libre : forme 141">
                <a:extLst>
                  <a:ext uri="{FF2B5EF4-FFF2-40B4-BE49-F238E27FC236}">
                    <a16:creationId xmlns:a16="http://schemas.microsoft.com/office/drawing/2014/main" id="{D05A6823-29E5-4275-8BAD-88FAF2C84818}"/>
                  </a:ext>
                </a:extLst>
              </p:cNvPr>
              <p:cNvSpPr/>
              <p:nvPr/>
            </p:nvSpPr>
            <p:spPr>
              <a:xfrm>
                <a:off x="6714774" y="8390671"/>
                <a:ext cx="1033539" cy="670312"/>
              </a:xfrm>
              <a:custGeom>
                <a:avLst/>
                <a:gdLst>
                  <a:gd name="connsiteX0" fmla="*/ -242 w 1033539"/>
                  <a:gd name="connsiteY0" fmla="*/ 103990 h 670312"/>
                  <a:gd name="connsiteX1" fmla="*/ 219339 w 1033539"/>
                  <a:gd name="connsiteY1" fmla="*/ -222 h 670312"/>
                  <a:gd name="connsiteX2" fmla="*/ 987504 w 1033539"/>
                  <a:gd name="connsiteY2" fmla="*/ 264354 h 670312"/>
                  <a:gd name="connsiteX3" fmla="*/ 987504 w 1033539"/>
                  <a:gd name="connsiteY3" fmla="*/ 264354 h 670312"/>
                  <a:gd name="connsiteX4" fmla="*/ 1033297 w 1033539"/>
                  <a:gd name="connsiteY4" fmla="*/ 574416 h 670312"/>
                  <a:gd name="connsiteX5" fmla="*/ 852948 w 1033539"/>
                  <a:gd name="connsiteY5" fmla="*/ 657479 h 670312"/>
                  <a:gd name="connsiteX6" fmla="*/ -242 w 1033539"/>
                  <a:gd name="connsiteY6" fmla="*/ 103990 h 670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33539" h="670312">
                    <a:moveTo>
                      <a:pt x="-242" y="103990"/>
                    </a:moveTo>
                    <a:lnTo>
                      <a:pt x="219339" y="-222"/>
                    </a:lnTo>
                    <a:cubicBezTo>
                      <a:pt x="219339" y="-222"/>
                      <a:pt x="482137" y="487736"/>
                      <a:pt x="987504" y="264354"/>
                    </a:cubicBezTo>
                    <a:lnTo>
                      <a:pt x="987504" y="264354"/>
                    </a:lnTo>
                    <a:lnTo>
                      <a:pt x="1033297" y="574416"/>
                    </a:lnTo>
                    <a:lnTo>
                      <a:pt x="852948" y="657479"/>
                    </a:lnTo>
                    <a:cubicBezTo>
                      <a:pt x="738867" y="689846"/>
                      <a:pt x="182251" y="705355"/>
                      <a:pt x="-242" y="103990"/>
                    </a:cubicBezTo>
                    <a:close/>
                  </a:path>
                </a:pathLst>
              </a:custGeom>
              <a:solidFill>
                <a:srgbClr val="D9042B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316" name="Rectangle 315">
              <a:extLst>
                <a:ext uri="{FF2B5EF4-FFF2-40B4-BE49-F238E27FC236}">
                  <a16:creationId xmlns:a16="http://schemas.microsoft.com/office/drawing/2014/main" id="{6B5C4F76-BB41-43F0-8AAB-B1338D6B8073}"/>
                </a:ext>
              </a:extLst>
            </p:cNvPr>
            <p:cNvSpPr/>
            <p:nvPr/>
          </p:nvSpPr>
          <p:spPr>
            <a:xfrm>
              <a:off x="6100135" y="6962640"/>
              <a:ext cx="2969544" cy="2936213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323" name="Arm_Girl_left">
            <a:extLst>
              <a:ext uri="{FF2B5EF4-FFF2-40B4-BE49-F238E27FC236}">
                <a16:creationId xmlns:a16="http://schemas.microsoft.com/office/drawing/2014/main" id="{29F29ED5-F510-4494-9E2F-D44085D5CB5C}"/>
              </a:ext>
            </a:extLst>
          </p:cNvPr>
          <p:cNvGrpSpPr/>
          <p:nvPr/>
        </p:nvGrpSpPr>
        <p:grpSpPr>
          <a:xfrm>
            <a:off x="610385" y="3985788"/>
            <a:ext cx="3907897" cy="3073614"/>
            <a:chOff x="610385" y="6858000"/>
            <a:chExt cx="3907897" cy="3073614"/>
          </a:xfrm>
        </p:grpSpPr>
        <p:grpSp>
          <p:nvGrpSpPr>
            <p:cNvPr id="321" name="Group 320">
              <a:extLst>
                <a:ext uri="{FF2B5EF4-FFF2-40B4-BE49-F238E27FC236}">
                  <a16:creationId xmlns:a16="http://schemas.microsoft.com/office/drawing/2014/main" id="{76606B37-CD58-4F52-AC76-8D7179518E82}"/>
                </a:ext>
              </a:extLst>
            </p:cNvPr>
            <p:cNvGrpSpPr/>
            <p:nvPr/>
          </p:nvGrpSpPr>
          <p:grpSpPr>
            <a:xfrm>
              <a:off x="1442903" y="8129810"/>
              <a:ext cx="1552598" cy="975291"/>
              <a:chOff x="1442903" y="8129810"/>
              <a:chExt cx="1552598" cy="975291"/>
            </a:xfrm>
          </p:grpSpPr>
          <p:sp>
            <p:nvSpPr>
              <p:cNvPr id="319" name="Forme libre : forme 212">
                <a:extLst>
                  <a:ext uri="{FF2B5EF4-FFF2-40B4-BE49-F238E27FC236}">
                    <a16:creationId xmlns:a16="http://schemas.microsoft.com/office/drawing/2014/main" id="{B7AB7E66-A870-4698-8B42-5399DD39A768}"/>
                  </a:ext>
                </a:extLst>
              </p:cNvPr>
              <p:cNvSpPr/>
              <p:nvPr/>
            </p:nvSpPr>
            <p:spPr>
              <a:xfrm>
                <a:off x="1442903" y="8129810"/>
                <a:ext cx="411184" cy="456588"/>
              </a:xfrm>
              <a:custGeom>
                <a:avLst/>
                <a:gdLst>
                  <a:gd name="connsiteX0" fmla="*/ 318000 w 411184"/>
                  <a:gd name="connsiteY0" fmla="*/ 391265 h 456588"/>
                  <a:gd name="connsiteX1" fmla="*/ 287349 w 411184"/>
                  <a:gd name="connsiteY1" fmla="*/ 322546 h 456588"/>
                  <a:gd name="connsiteX2" fmla="*/ 407929 w 411184"/>
                  <a:gd name="connsiteY2" fmla="*/ 125769 h 456588"/>
                  <a:gd name="connsiteX3" fmla="*/ 319165 w 411184"/>
                  <a:gd name="connsiteY3" fmla="*/ 184864 h 456588"/>
                  <a:gd name="connsiteX4" fmla="*/ 111108 w 411184"/>
                  <a:gd name="connsiteY4" fmla="*/ 960 h 456588"/>
                  <a:gd name="connsiteX5" fmla="*/ 212255 w 411184"/>
                  <a:gd name="connsiteY5" fmla="*/ 175730 h 456588"/>
                  <a:gd name="connsiteX6" fmla="*/ 34482 w 411184"/>
                  <a:gd name="connsiteY6" fmla="*/ 67717 h 456588"/>
                  <a:gd name="connsiteX7" fmla="*/ 177436 w 411184"/>
                  <a:gd name="connsiteY7" fmla="*/ 231085 h 456588"/>
                  <a:gd name="connsiteX8" fmla="*/ 950 w 411184"/>
                  <a:gd name="connsiteY8" fmla="*/ 155929 h 456588"/>
                  <a:gd name="connsiteX9" fmla="*/ 132993 w 411184"/>
                  <a:gd name="connsiteY9" fmla="*/ 283314 h 456588"/>
                  <a:gd name="connsiteX10" fmla="*/ 26267 w 411184"/>
                  <a:gd name="connsiteY10" fmla="*/ 275160 h 456588"/>
                  <a:gd name="connsiteX11" fmla="*/ 193987 w 411184"/>
                  <a:gd name="connsiteY11" fmla="*/ 337320 h 456588"/>
                  <a:gd name="connsiteX12" fmla="*/ 243028 w 411184"/>
                  <a:gd name="connsiteY12" fmla="*/ 456367 h 456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1184" h="456588">
                    <a:moveTo>
                      <a:pt x="318000" y="391265"/>
                    </a:moveTo>
                    <a:lnTo>
                      <a:pt x="287349" y="322546"/>
                    </a:lnTo>
                    <a:cubicBezTo>
                      <a:pt x="287349" y="322546"/>
                      <a:pt x="433553" y="152926"/>
                      <a:pt x="407929" y="125769"/>
                    </a:cubicBezTo>
                    <a:cubicBezTo>
                      <a:pt x="382305" y="98613"/>
                      <a:pt x="319165" y="184864"/>
                      <a:pt x="319165" y="184864"/>
                    </a:cubicBezTo>
                    <a:cubicBezTo>
                      <a:pt x="319165" y="184864"/>
                      <a:pt x="132135" y="-17430"/>
                      <a:pt x="111108" y="960"/>
                    </a:cubicBezTo>
                    <a:cubicBezTo>
                      <a:pt x="90082" y="19351"/>
                      <a:pt x="150954" y="121540"/>
                      <a:pt x="212255" y="175730"/>
                    </a:cubicBezTo>
                    <a:cubicBezTo>
                      <a:pt x="149422" y="116084"/>
                      <a:pt x="50788" y="41235"/>
                      <a:pt x="34482" y="67717"/>
                    </a:cubicBezTo>
                    <a:cubicBezTo>
                      <a:pt x="18176" y="94199"/>
                      <a:pt x="148686" y="209997"/>
                      <a:pt x="177436" y="231085"/>
                    </a:cubicBezTo>
                    <a:cubicBezTo>
                      <a:pt x="118465" y="180205"/>
                      <a:pt x="16827" y="114183"/>
                      <a:pt x="950" y="155929"/>
                    </a:cubicBezTo>
                    <a:cubicBezTo>
                      <a:pt x="-14927" y="197676"/>
                      <a:pt x="132993" y="283314"/>
                      <a:pt x="132993" y="283314"/>
                    </a:cubicBezTo>
                    <a:cubicBezTo>
                      <a:pt x="132993" y="283314"/>
                      <a:pt x="48091" y="245429"/>
                      <a:pt x="26267" y="275160"/>
                    </a:cubicBezTo>
                    <a:cubicBezTo>
                      <a:pt x="4444" y="304891"/>
                      <a:pt x="193987" y="337320"/>
                      <a:pt x="193987" y="337320"/>
                    </a:cubicBezTo>
                    <a:lnTo>
                      <a:pt x="243028" y="456367"/>
                    </a:lnTo>
                    <a:close/>
                  </a:path>
                </a:pathLst>
              </a:custGeom>
              <a:solidFill>
                <a:srgbClr val="F7DAA1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0" name="Forme libre : forme 234">
                <a:extLst>
                  <a:ext uri="{FF2B5EF4-FFF2-40B4-BE49-F238E27FC236}">
                    <a16:creationId xmlns:a16="http://schemas.microsoft.com/office/drawing/2014/main" id="{A68F8054-70B8-4375-AFC7-4C77D1B4988F}"/>
                  </a:ext>
                </a:extLst>
              </p:cNvPr>
              <p:cNvSpPr/>
              <p:nvPr/>
            </p:nvSpPr>
            <p:spPr>
              <a:xfrm>
                <a:off x="1599004" y="8461651"/>
                <a:ext cx="1396497" cy="643450"/>
              </a:xfrm>
              <a:custGeom>
                <a:avLst/>
                <a:gdLst>
                  <a:gd name="connsiteX0" fmla="*/ 1170856 w 1396497"/>
                  <a:gd name="connsiteY0" fmla="*/ 253197 h 643450"/>
                  <a:gd name="connsiteX1" fmla="*/ 207691 w 1396497"/>
                  <a:gd name="connsiteY1" fmla="*/ -222 h 643450"/>
                  <a:gd name="connsiteX2" fmla="*/ -242 w 1396497"/>
                  <a:gd name="connsiteY2" fmla="*/ 103990 h 643450"/>
                  <a:gd name="connsiteX3" fmla="*/ 1038936 w 1396497"/>
                  <a:gd name="connsiteY3" fmla="*/ 602982 h 643450"/>
                  <a:gd name="connsiteX4" fmla="*/ 1170856 w 1396497"/>
                  <a:gd name="connsiteY4" fmla="*/ 253197 h 64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6497" h="643450">
                    <a:moveTo>
                      <a:pt x="1170856" y="253197"/>
                    </a:moveTo>
                    <a:cubicBezTo>
                      <a:pt x="1027166" y="318422"/>
                      <a:pt x="362661" y="464012"/>
                      <a:pt x="207691" y="-222"/>
                    </a:cubicBezTo>
                    <a:lnTo>
                      <a:pt x="-242" y="103990"/>
                    </a:lnTo>
                    <a:cubicBezTo>
                      <a:pt x="32370" y="204340"/>
                      <a:pt x="320915" y="801843"/>
                      <a:pt x="1038936" y="602982"/>
                    </a:cubicBezTo>
                    <a:cubicBezTo>
                      <a:pt x="1756957" y="404121"/>
                      <a:pt x="1170856" y="253197"/>
                      <a:pt x="1170856" y="253197"/>
                    </a:cubicBezTo>
                    <a:close/>
                  </a:path>
                </a:pathLst>
              </a:custGeom>
              <a:solidFill>
                <a:srgbClr val="D9042B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322" name="Rectangle 321">
              <a:extLst>
                <a:ext uri="{FF2B5EF4-FFF2-40B4-BE49-F238E27FC236}">
                  <a16:creationId xmlns:a16="http://schemas.microsoft.com/office/drawing/2014/main" id="{D9F1874B-4D21-4524-A690-0CE4D06C244B}"/>
                </a:ext>
              </a:extLst>
            </p:cNvPr>
            <p:cNvSpPr/>
            <p:nvPr/>
          </p:nvSpPr>
          <p:spPr>
            <a:xfrm>
              <a:off x="610385" y="6858000"/>
              <a:ext cx="3907897" cy="307361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325" name="EyeLeft_Girl_Mid">
            <a:extLst>
              <a:ext uri="{FF2B5EF4-FFF2-40B4-BE49-F238E27FC236}">
                <a16:creationId xmlns:a16="http://schemas.microsoft.com/office/drawing/2014/main" id="{DB4D2E52-E8EE-4BA4-8DF9-F54EF7AD9772}"/>
              </a:ext>
            </a:extLst>
          </p:cNvPr>
          <p:cNvSpPr/>
          <p:nvPr/>
        </p:nvSpPr>
        <p:spPr>
          <a:xfrm>
            <a:off x="7298291" y="5001067"/>
            <a:ext cx="291716" cy="303701"/>
          </a:xfrm>
          <a:prstGeom prst="ellipse">
            <a:avLst/>
          </a:prstGeom>
          <a:solidFill>
            <a:srgbClr val="18B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27" name="EyeRight_Girl_Mid">
            <a:extLst>
              <a:ext uri="{FF2B5EF4-FFF2-40B4-BE49-F238E27FC236}">
                <a16:creationId xmlns:a16="http://schemas.microsoft.com/office/drawing/2014/main" id="{B7B306EB-59EB-420F-A602-F3D5F8B94338}"/>
              </a:ext>
            </a:extLst>
          </p:cNvPr>
          <p:cNvSpPr/>
          <p:nvPr/>
        </p:nvSpPr>
        <p:spPr>
          <a:xfrm>
            <a:off x="7863710" y="4871558"/>
            <a:ext cx="323305" cy="318006"/>
          </a:xfrm>
          <a:prstGeom prst="ellipse">
            <a:avLst/>
          </a:prstGeom>
          <a:solidFill>
            <a:srgbClr val="18B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28" name="EyeLeft_Girl_Mid">
            <a:extLst>
              <a:ext uri="{FF2B5EF4-FFF2-40B4-BE49-F238E27FC236}">
                <a16:creationId xmlns:a16="http://schemas.microsoft.com/office/drawing/2014/main" id="{8A691336-C7F6-4F01-A347-B555FA92EB89}"/>
              </a:ext>
            </a:extLst>
          </p:cNvPr>
          <p:cNvSpPr/>
          <p:nvPr/>
        </p:nvSpPr>
        <p:spPr>
          <a:xfrm>
            <a:off x="7308480" y="4992722"/>
            <a:ext cx="291716" cy="303701"/>
          </a:xfrm>
          <a:prstGeom prst="ellipse">
            <a:avLst/>
          </a:prstGeom>
          <a:solidFill>
            <a:srgbClr val="18B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29" name="EyeRight_Girl_Mid">
            <a:extLst>
              <a:ext uri="{FF2B5EF4-FFF2-40B4-BE49-F238E27FC236}">
                <a16:creationId xmlns:a16="http://schemas.microsoft.com/office/drawing/2014/main" id="{C94ECC43-3DF7-415F-81E0-B55EA59E7616}"/>
              </a:ext>
            </a:extLst>
          </p:cNvPr>
          <p:cNvSpPr/>
          <p:nvPr/>
        </p:nvSpPr>
        <p:spPr>
          <a:xfrm>
            <a:off x="7873899" y="4863213"/>
            <a:ext cx="323305" cy="318006"/>
          </a:xfrm>
          <a:prstGeom prst="ellipse">
            <a:avLst/>
          </a:prstGeom>
          <a:solidFill>
            <a:srgbClr val="18B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0" name="EyeLeft_Girl_Right">
            <a:extLst>
              <a:ext uri="{FF2B5EF4-FFF2-40B4-BE49-F238E27FC236}">
                <a16:creationId xmlns:a16="http://schemas.microsoft.com/office/drawing/2014/main" id="{027092F2-C0F8-4C7B-9EED-096A66B823AB}"/>
              </a:ext>
            </a:extLst>
          </p:cNvPr>
          <p:cNvSpPr/>
          <p:nvPr/>
        </p:nvSpPr>
        <p:spPr>
          <a:xfrm>
            <a:off x="2695357" y="5028702"/>
            <a:ext cx="275538" cy="260780"/>
          </a:xfrm>
          <a:prstGeom prst="ellipse">
            <a:avLst/>
          </a:prstGeom>
          <a:solidFill>
            <a:srgbClr val="F2B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1" name="EyeRight_Girl_Right">
            <a:extLst>
              <a:ext uri="{FF2B5EF4-FFF2-40B4-BE49-F238E27FC236}">
                <a16:creationId xmlns:a16="http://schemas.microsoft.com/office/drawing/2014/main" id="{55E9E98C-ED7D-4AC1-9FA4-3A4EFDE4C82F}"/>
              </a:ext>
            </a:extLst>
          </p:cNvPr>
          <p:cNvSpPr/>
          <p:nvPr/>
        </p:nvSpPr>
        <p:spPr>
          <a:xfrm>
            <a:off x="3278482" y="4976446"/>
            <a:ext cx="265123" cy="260780"/>
          </a:xfrm>
          <a:prstGeom prst="ellipse">
            <a:avLst/>
          </a:prstGeom>
          <a:solidFill>
            <a:srgbClr val="F2B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2" name="EyeLeft_Girl_Right">
            <a:extLst>
              <a:ext uri="{FF2B5EF4-FFF2-40B4-BE49-F238E27FC236}">
                <a16:creationId xmlns:a16="http://schemas.microsoft.com/office/drawing/2014/main" id="{6E73B99E-A80C-466C-BEAB-18D56A64B78E}"/>
              </a:ext>
            </a:extLst>
          </p:cNvPr>
          <p:cNvSpPr/>
          <p:nvPr/>
        </p:nvSpPr>
        <p:spPr>
          <a:xfrm>
            <a:off x="2718584" y="5017992"/>
            <a:ext cx="275538" cy="260780"/>
          </a:xfrm>
          <a:prstGeom prst="ellipse">
            <a:avLst/>
          </a:prstGeom>
          <a:solidFill>
            <a:srgbClr val="F2B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3" name="EyeRight_Girl_Right">
            <a:extLst>
              <a:ext uri="{FF2B5EF4-FFF2-40B4-BE49-F238E27FC236}">
                <a16:creationId xmlns:a16="http://schemas.microsoft.com/office/drawing/2014/main" id="{78DB63F0-DD08-4D12-A601-751ECFAB9980}"/>
              </a:ext>
            </a:extLst>
          </p:cNvPr>
          <p:cNvSpPr/>
          <p:nvPr/>
        </p:nvSpPr>
        <p:spPr>
          <a:xfrm>
            <a:off x="3282855" y="4968911"/>
            <a:ext cx="265123" cy="260780"/>
          </a:xfrm>
          <a:prstGeom prst="ellipse">
            <a:avLst/>
          </a:prstGeom>
          <a:solidFill>
            <a:srgbClr val="F2B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4" name="EyeLeft_Girl_Right">
            <a:extLst>
              <a:ext uri="{FF2B5EF4-FFF2-40B4-BE49-F238E27FC236}">
                <a16:creationId xmlns:a16="http://schemas.microsoft.com/office/drawing/2014/main" id="{8A6CD7C4-6FB0-496C-BD01-8343206A9DD7}"/>
              </a:ext>
            </a:extLst>
          </p:cNvPr>
          <p:cNvSpPr/>
          <p:nvPr/>
        </p:nvSpPr>
        <p:spPr>
          <a:xfrm>
            <a:off x="9171306" y="4169468"/>
            <a:ext cx="275538" cy="260780"/>
          </a:xfrm>
          <a:prstGeom prst="ellipse">
            <a:avLst/>
          </a:prstGeom>
          <a:solidFill>
            <a:srgbClr val="D90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6" name="EyeLeft_Girl_Right">
            <a:extLst>
              <a:ext uri="{FF2B5EF4-FFF2-40B4-BE49-F238E27FC236}">
                <a16:creationId xmlns:a16="http://schemas.microsoft.com/office/drawing/2014/main" id="{6D843869-EB22-4EA3-ACAE-90090CEED5F8}"/>
              </a:ext>
            </a:extLst>
          </p:cNvPr>
          <p:cNvSpPr/>
          <p:nvPr/>
        </p:nvSpPr>
        <p:spPr>
          <a:xfrm>
            <a:off x="9133279" y="4165143"/>
            <a:ext cx="275538" cy="260780"/>
          </a:xfrm>
          <a:prstGeom prst="ellipse">
            <a:avLst/>
          </a:prstGeom>
          <a:solidFill>
            <a:srgbClr val="D90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7" name="EyeRight_Girl_Right">
            <a:extLst>
              <a:ext uri="{FF2B5EF4-FFF2-40B4-BE49-F238E27FC236}">
                <a16:creationId xmlns:a16="http://schemas.microsoft.com/office/drawing/2014/main" id="{D66CAD74-DA3B-46F5-BE4B-6373C75D7BCF}"/>
              </a:ext>
            </a:extLst>
          </p:cNvPr>
          <p:cNvSpPr/>
          <p:nvPr/>
        </p:nvSpPr>
        <p:spPr>
          <a:xfrm>
            <a:off x="9575284" y="4201736"/>
            <a:ext cx="308286" cy="273285"/>
          </a:xfrm>
          <a:prstGeom prst="ellipse">
            <a:avLst/>
          </a:prstGeom>
          <a:solidFill>
            <a:srgbClr val="D90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8" name="EyeRight_Girl_Right">
            <a:extLst>
              <a:ext uri="{FF2B5EF4-FFF2-40B4-BE49-F238E27FC236}">
                <a16:creationId xmlns:a16="http://schemas.microsoft.com/office/drawing/2014/main" id="{194DCCAA-813A-40A1-9E5D-C45DE7A5BFCC}"/>
              </a:ext>
            </a:extLst>
          </p:cNvPr>
          <p:cNvSpPr/>
          <p:nvPr/>
        </p:nvSpPr>
        <p:spPr>
          <a:xfrm>
            <a:off x="9613311" y="4206062"/>
            <a:ext cx="311701" cy="268960"/>
          </a:xfrm>
          <a:prstGeom prst="ellipse">
            <a:avLst/>
          </a:prstGeom>
          <a:solidFill>
            <a:srgbClr val="D90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335" name="Group 334">
            <a:extLst>
              <a:ext uri="{FF2B5EF4-FFF2-40B4-BE49-F238E27FC236}">
                <a16:creationId xmlns:a16="http://schemas.microsoft.com/office/drawing/2014/main" id="{14B052DC-4C3F-4996-8542-4C9CA6DB1E01}"/>
              </a:ext>
            </a:extLst>
          </p:cNvPr>
          <p:cNvGrpSpPr/>
          <p:nvPr/>
        </p:nvGrpSpPr>
        <p:grpSpPr>
          <a:xfrm>
            <a:off x="4446121" y="3741144"/>
            <a:ext cx="484078" cy="158712"/>
            <a:chOff x="4446121" y="3741144"/>
            <a:chExt cx="484078" cy="158712"/>
          </a:xfrm>
        </p:grpSpPr>
        <p:sp>
          <p:nvSpPr>
            <p:cNvPr id="339" name="Forme libre : forme 82">
              <a:extLst>
                <a:ext uri="{FF2B5EF4-FFF2-40B4-BE49-F238E27FC236}">
                  <a16:creationId xmlns:a16="http://schemas.microsoft.com/office/drawing/2014/main" id="{04E69B8D-8D53-4741-937D-7F55F1AFA140}"/>
                </a:ext>
              </a:extLst>
            </p:cNvPr>
            <p:cNvSpPr/>
            <p:nvPr/>
          </p:nvSpPr>
          <p:spPr>
            <a:xfrm rot="19590000">
              <a:off x="4446121" y="3741144"/>
              <a:ext cx="149252" cy="149253"/>
            </a:xfrm>
            <a:custGeom>
              <a:avLst/>
              <a:gdLst>
                <a:gd name="connsiteX0" fmla="*/ 162329 w 162570"/>
                <a:gd name="connsiteY0" fmla="*/ 81063 h 162570"/>
                <a:gd name="connsiteX1" fmla="*/ 81043 w 162570"/>
                <a:gd name="connsiteY1" fmla="*/ 162349 h 162570"/>
                <a:gd name="connsiteX2" fmla="*/ -242 w 162570"/>
                <a:gd name="connsiteY2" fmla="*/ 81063 h 162570"/>
                <a:gd name="connsiteX3" fmla="*/ 81043 w 162570"/>
                <a:gd name="connsiteY3" fmla="*/ -222 h 162570"/>
                <a:gd name="connsiteX4" fmla="*/ 162329 w 162570"/>
                <a:gd name="connsiteY4" fmla="*/ 81063 h 162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570" h="162570">
                  <a:moveTo>
                    <a:pt x="162329" y="81063"/>
                  </a:moveTo>
                  <a:cubicBezTo>
                    <a:pt x="162329" y="125956"/>
                    <a:pt x="125936" y="162349"/>
                    <a:pt x="81043" y="162349"/>
                  </a:cubicBezTo>
                  <a:cubicBezTo>
                    <a:pt x="36150" y="162349"/>
                    <a:pt x="-242" y="125956"/>
                    <a:pt x="-242" y="81063"/>
                  </a:cubicBezTo>
                  <a:cubicBezTo>
                    <a:pt x="-242" y="36171"/>
                    <a:pt x="36150" y="-222"/>
                    <a:pt x="81043" y="-222"/>
                  </a:cubicBezTo>
                  <a:cubicBezTo>
                    <a:pt x="125936" y="-222"/>
                    <a:pt x="162329" y="36171"/>
                    <a:pt x="162329" y="81063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0" name="Forme libre : forme 83">
              <a:extLst>
                <a:ext uri="{FF2B5EF4-FFF2-40B4-BE49-F238E27FC236}">
                  <a16:creationId xmlns:a16="http://schemas.microsoft.com/office/drawing/2014/main" id="{7290B54B-5F8F-4082-AD69-E30633E28A59}"/>
                </a:ext>
              </a:extLst>
            </p:cNvPr>
            <p:cNvSpPr/>
            <p:nvPr/>
          </p:nvSpPr>
          <p:spPr>
            <a:xfrm rot="19590000">
              <a:off x="4780947" y="3750603"/>
              <a:ext cx="149252" cy="149253"/>
            </a:xfrm>
            <a:custGeom>
              <a:avLst/>
              <a:gdLst>
                <a:gd name="connsiteX0" fmla="*/ 162329 w 162570"/>
                <a:gd name="connsiteY0" fmla="*/ 81063 h 162570"/>
                <a:gd name="connsiteX1" fmla="*/ 81043 w 162570"/>
                <a:gd name="connsiteY1" fmla="*/ 162349 h 162570"/>
                <a:gd name="connsiteX2" fmla="*/ -242 w 162570"/>
                <a:gd name="connsiteY2" fmla="*/ 81063 h 162570"/>
                <a:gd name="connsiteX3" fmla="*/ 81043 w 162570"/>
                <a:gd name="connsiteY3" fmla="*/ -222 h 162570"/>
                <a:gd name="connsiteX4" fmla="*/ 162329 w 162570"/>
                <a:gd name="connsiteY4" fmla="*/ 81063 h 162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570" h="162570">
                  <a:moveTo>
                    <a:pt x="162329" y="81063"/>
                  </a:moveTo>
                  <a:cubicBezTo>
                    <a:pt x="162329" y="125956"/>
                    <a:pt x="125936" y="162349"/>
                    <a:pt x="81043" y="162349"/>
                  </a:cubicBezTo>
                  <a:cubicBezTo>
                    <a:pt x="36150" y="162349"/>
                    <a:pt x="-242" y="125956"/>
                    <a:pt x="-242" y="81063"/>
                  </a:cubicBezTo>
                  <a:cubicBezTo>
                    <a:pt x="-242" y="36171"/>
                    <a:pt x="36150" y="-222"/>
                    <a:pt x="81043" y="-222"/>
                  </a:cubicBezTo>
                  <a:cubicBezTo>
                    <a:pt x="125936" y="-222"/>
                    <a:pt x="162329" y="36171"/>
                    <a:pt x="162329" y="81063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1" name="Forme libre : forme 84">
              <a:extLst>
                <a:ext uri="{FF2B5EF4-FFF2-40B4-BE49-F238E27FC236}">
                  <a16:creationId xmlns:a16="http://schemas.microsoft.com/office/drawing/2014/main" id="{979CFE74-CC2C-489C-93B0-8E7025BA44F7}"/>
                </a:ext>
              </a:extLst>
            </p:cNvPr>
            <p:cNvSpPr/>
            <p:nvPr/>
          </p:nvSpPr>
          <p:spPr>
            <a:xfrm>
              <a:off x="4812348" y="3775003"/>
              <a:ext cx="89371" cy="89372"/>
            </a:xfrm>
            <a:custGeom>
              <a:avLst/>
              <a:gdLst>
                <a:gd name="connsiteX0" fmla="*/ 97346 w 97346"/>
                <a:gd name="connsiteY0" fmla="*/ 48673 h 97346"/>
                <a:gd name="connsiteX1" fmla="*/ 48673 w 97346"/>
                <a:gd name="connsiteY1" fmla="*/ 97346 h 97346"/>
                <a:gd name="connsiteX2" fmla="*/ 0 w 97346"/>
                <a:gd name="connsiteY2" fmla="*/ 48673 h 97346"/>
                <a:gd name="connsiteX3" fmla="*/ 48673 w 97346"/>
                <a:gd name="connsiteY3" fmla="*/ 0 h 97346"/>
                <a:gd name="connsiteX4" fmla="*/ 97346 w 97346"/>
                <a:gd name="connsiteY4" fmla="*/ 48673 h 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346" h="97346">
                  <a:moveTo>
                    <a:pt x="97346" y="48673"/>
                  </a:moveTo>
                  <a:cubicBezTo>
                    <a:pt x="97346" y="75555"/>
                    <a:pt x="75555" y="97346"/>
                    <a:pt x="48673" y="97346"/>
                  </a:cubicBezTo>
                  <a:cubicBezTo>
                    <a:pt x="21792" y="97346"/>
                    <a:pt x="0" y="75555"/>
                    <a:pt x="0" y="48673"/>
                  </a:cubicBezTo>
                  <a:cubicBezTo>
                    <a:pt x="0" y="21792"/>
                    <a:pt x="21792" y="0"/>
                    <a:pt x="48673" y="0"/>
                  </a:cubicBezTo>
                  <a:cubicBezTo>
                    <a:pt x="75555" y="0"/>
                    <a:pt x="97346" y="21792"/>
                    <a:pt x="97346" y="48673"/>
                  </a:cubicBezTo>
                  <a:close/>
                </a:path>
              </a:pathLst>
            </a:custGeom>
            <a:solidFill>
              <a:srgbClr val="18B7A4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2" name="Forme libre : forme 85">
              <a:extLst>
                <a:ext uri="{FF2B5EF4-FFF2-40B4-BE49-F238E27FC236}">
                  <a16:creationId xmlns:a16="http://schemas.microsoft.com/office/drawing/2014/main" id="{1484B764-8E7E-4200-90C5-D5D6CDF16510}"/>
                </a:ext>
              </a:extLst>
            </p:cNvPr>
            <p:cNvSpPr/>
            <p:nvPr/>
          </p:nvSpPr>
          <p:spPr>
            <a:xfrm>
              <a:off x="4812404" y="3813779"/>
              <a:ext cx="25550" cy="25550"/>
            </a:xfrm>
            <a:custGeom>
              <a:avLst/>
              <a:gdLst>
                <a:gd name="connsiteX0" fmla="*/ 27831 w 27830"/>
                <a:gd name="connsiteY0" fmla="*/ 13915 h 27830"/>
                <a:gd name="connsiteX1" fmla="*/ 13915 w 27830"/>
                <a:gd name="connsiteY1" fmla="*/ 27831 h 27830"/>
                <a:gd name="connsiteX2" fmla="*/ 0 w 27830"/>
                <a:gd name="connsiteY2" fmla="*/ 13915 h 27830"/>
                <a:gd name="connsiteX3" fmla="*/ 13915 w 27830"/>
                <a:gd name="connsiteY3" fmla="*/ 0 h 27830"/>
                <a:gd name="connsiteX4" fmla="*/ 27831 w 27830"/>
                <a:gd name="connsiteY4" fmla="*/ 13915 h 27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30" h="27830">
                  <a:moveTo>
                    <a:pt x="27831" y="13915"/>
                  </a:moveTo>
                  <a:cubicBezTo>
                    <a:pt x="27831" y="21601"/>
                    <a:pt x="21601" y="27831"/>
                    <a:pt x="13915" y="27831"/>
                  </a:cubicBezTo>
                  <a:cubicBezTo>
                    <a:pt x="6230" y="27831"/>
                    <a:pt x="0" y="21601"/>
                    <a:pt x="0" y="13915"/>
                  </a:cubicBezTo>
                  <a:cubicBezTo>
                    <a:pt x="0" y="6230"/>
                    <a:pt x="6230" y="0"/>
                    <a:pt x="13915" y="0"/>
                  </a:cubicBezTo>
                  <a:cubicBezTo>
                    <a:pt x="21600" y="0"/>
                    <a:pt x="27831" y="6230"/>
                    <a:pt x="27831" y="13915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3" name="Forme libre : forme 86">
              <a:extLst>
                <a:ext uri="{FF2B5EF4-FFF2-40B4-BE49-F238E27FC236}">
                  <a16:creationId xmlns:a16="http://schemas.microsoft.com/office/drawing/2014/main" id="{289C5C53-715A-45C2-9270-77F218EFAFA0}"/>
                </a:ext>
              </a:extLst>
            </p:cNvPr>
            <p:cNvSpPr/>
            <p:nvPr/>
          </p:nvSpPr>
          <p:spPr>
            <a:xfrm>
              <a:off x="4477474" y="3767800"/>
              <a:ext cx="89371" cy="89372"/>
            </a:xfrm>
            <a:custGeom>
              <a:avLst/>
              <a:gdLst>
                <a:gd name="connsiteX0" fmla="*/ 97346 w 97346"/>
                <a:gd name="connsiteY0" fmla="*/ 48673 h 97346"/>
                <a:gd name="connsiteX1" fmla="*/ 48673 w 97346"/>
                <a:gd name="connsiteY1" fmla="*/ 97346 h 97346"/>
                <a:gd name="connsiteX2" fmla="*/ 0 w 97346"/>
                <a:gd name="connsiteY2" fmla="*/ 48673 h 97346"/>
                <a:gd name="connsiteX3" fmla="*/ 48673 w 97346"/>
                <a:gd name="connsiteY3" fmla="*/ 0 h 97346"/>
                <a:gd name="connsiteX4" fmla="*/ 97346 w 97346"/>
                <a:gd name="connsiteY4" fmla="*/ 48673 h 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346" h="97346">
                  <a:moveTo>
                    <a:pt x="97346" y="48673"/>
                  </a:moveTo>
                  <a:cubicBezTo>
                    <a:pt x="97346" y="75555"/>
                    <a:pt x="75555" y="97346"/>
                    <a:pt x="48673" y="97346"/>
                  </a:cubicBezTo>
                  <a:cubicBezTo>
                    <a:pt x="21792" y="97346"/>
                    <a:pt x="0" y="75555"/>
                    <a:pt x="0" y="48673"/>
                  </a:cubicBezTo>
                  <a:cubicBezTo>
                    <a:pt x="0" y="21792"/>
                    <a:pt x="21792" y="0"/>
                    <a:pt x="48673" y="0"/>
                  </a:cubicBezTo>
                  <a:cubicBezTo>
                    <a:pt x="75555" y="0"/>
                    <a:pt x="97346" y="21792"/>
                    <a:pt x="97346" y="48673"/>
                  </a:cubicBezTo>
                  <a:close/>
                </a:path>
              </a:pathLst>
            </a:custGeom>
            <a:solidFill>
              <a:srgbClr val="18B7A4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4" name="Forme libre : forme 87">
              <a:extLst>
                <a:ext uri="{FF2B5EF4-FFF2-40B4-BE49-F238E27FC236}">
                  <a16:creationId xmlns:a16="http://schemas.microsoft.com/office/drawing/2014/main" id="{D1159C59-B91D-4598-932B-205E1DAC0ACA}"/>
                </a:ext>
              </a:extLst>
            </p:cNvPr>
            <p:cNvSpPr/>
            <p:nvPr/>
          </p:nvSpPr>
          <p:spPr>
            <a:xfrm>
              <a:off x="4478881" y="3806913"/>
              <a:ext cx="25550" cy="25550"/>
            </a:xfrm>
            <a:custGeom>
              <a:avLst/>
              <a:gdLst>
                <a:gd name="connsiteX0" fmla="*/ 27831 w 27830"/>
                <a:gd name="connsiteY0" fmla="*/ 13915 h 27830"/>
                <a:gd name="connsiteX1" fmla="*/ 13915 w 27830"/>
                <a:gd name="connsiteY1" fmla="*/ 27831 h 27830"/>
                <a:gd name="connsiteX2" fmla="*/ 0 w 27830"/>
                <a:gd name="connsiteY2" fmla="*/ 13915 h 27830"/>
                <a:gd name="connsiteX3" fmla="*/ 13915 w 27830"/>
                <a:gd name="connsiteY3" fmla="*/ 0 h 27830"/>
                <a:gd name="connsiteX4" fmla="*/ 27831 w 27830"/>
                <a:gd name="connsiteY4" fmla="*/ 13915 h 27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30" h="27830">
                  <a:moveTo>
                    <a:pt x="27831" y="13915"/>
                  </a:moveTo>
                  <a:cubicBezTo>
                    <a:pt x="27831" y="21601"/>
                    <a:pt x="21601" y="27831"/>
                    <a:pt x="13915" y="27831"/>
                  </a:cubicBezTo>
                  <a:cubicBezTo>
                    <a:pt x="6230" y="27831"/>
                    <a:pt x="0" y="21601"/>
                    <a:pt x="0" y="13915"/>
                  </a:cubicBezTo>
                  <a:cubicBezTo>
                    <a:pt x="0" y="6230"/>
                    <a:pt x="6230" y="0"/>
                    <a:pt x="13915" y="0"/>
                  </a:cubicBezTo>
                  <a:cubicBezTo>
                    <a:pt x="21601" y="0"/>
                    <a:pt x="27831" y="6230"/>
                    <a:pt x="27831" y="13915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45" name="Group 344">
            <a:extLst>
              <a:ext uri="{FF2B5EF4-FFF2-40B4-BE49-F238E27FC236}">
                <a16:creationId xmlns:a16="http://schemas.microsoft.com/office/drawing/2014/main" id="{DBF764E1-FBE9-49C1-9BEF-DC732B6E71BC}"/>
              </a:ext>
            </a:extLst>
          </p:cNvPr>
          <p:cNvGrpSpPr/>
          <p:nvPr/>
        </p:nvGrpSpPr>
        <p:grpSpPr>
          <a:xfrm>
            <a:off x="6074561" y="2797473"/>
            <a:ext cx="476519" cy="188802"/>
            <a:chOff x="6074561" y="2797473"/>
            <a:chExt cx="476519" cy="188802"/>
          </a:xfrm>
        </p:grpSpPr>
        <p:sp>
          <p:nvSpPr>
            <p:cNvPr id="346" name="Forme libre : forme 28">
              <a:extLst>
                <a:ext uri="{FF2B5EF4-FFF2-40B4-BE49-F238E27FC236}">
                  <a16:creationId xmlns:a16="http://schemas.microsoft.com/office/drawing/2014/main" id="{D0B1D6D6-C4D2-4C92-BEEA-52149E55ACC1}"/>
                </a:ext>
              </a:extLst>
            </p:cNvPr>
            <p:cNvSpPr/>
            <p:nvPr/>
          </p:nvSpPr>
          <p:spPr>
            <a:xfrm rot="18288241">
              <a:off x="6074561" y="2831271"/>
              <a:ext cx="155004" cy="155004"/>
            </a:xfrm>
            <a:custGeom>
              <a:avLst/>
              <a:gdLst>
                <a:gd name="connsiteX0" fmla="*/ 154760 w 155004"/>
                <a:gd name="connsiteY0" fmla="*/ 77280 h 155004"/>
                <a:gd name="connsiteX1" fmla="*/ 77258 w 155004"/>
                <a:gd name="connsiteY1" fmla="*/ 154782 h 155004"/>
                <a:gd name="connsiteX2" fmla="*/ -244 w 155004"/>
                <a:gd name="connsiteY2" fmla="*/ 77280 h 155004"/>
                <a:gd name="connsiteX3" fmla="*/ 77258 w 155004"/>
                <a:gd name="connsiteY3" fmla="*/ -223 h 155004"/>
                <a:gd name="connsiteX4" fmla="*/ 154760 w 155004"/>
                <a:gd name="connsiteY4" fmla="*/ 77280 h 15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004" h="155004">
                  <a:moveTo>
                    <a:pt x="154760" y="77280"/>
                  </a:moveTo>
                  <a:cubicBezTo>
                    <a:pt x="154760" y="120083"/>
                    <a:pt x="120061" y="154782"/>
                    <a:pt x="77258" y="154782"/>
                  </a:cubicBezTo>
                  <a:cubicBezTo>
                    <a:pt x="34454" y="154782"/>
                    <a:pt x="-244" y="120083"/>
                    <a:pt x="-244" y="77280"/>
                  </a:cubicBezTo>
                  <a:cubicBezTo>
                    <a:pt x="-244" y="34476"/>
                    <a:pt x="34455" y="-223"/>
                    <a:pt x="77258" y="-223"/>
                  </a:cubicBezTo>
                  <a:cubicBezTo>
                    <a:pt x="120061" y="-223"/>
                    <a:pt x="154760" y="34476"/>
                    <a:pt x="154760" y="77280"/>
                  </a:cubicBezTo>
                  <a:close/>
                </a:path>
              </a:pathLst>
            </a:custGeom>
            <a:solidFill>
              <a:srgbClr val="FFFFFF"/>
            </a:solidFill>
            <a:ln w="61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8" name="Forme libre : forme 29">
              <a:extLst>
                <a:ext uri="{FF2B5EF4-FFF2-40B4-BE49-F238E27FC236}">
                  <a16:creationId xmlns:a16="http://schemas.microsoft.com/office/drawing/2014/main" id="{CD621B9D-20AB-4FF0-947D-7F071FE9BCCC}"/>
                </a:ext>
              </a:extLst>
            </p:cNvPr>
            <p:cNvSpPr/>
            <p:nvPr/>
          </p:nvSpPr>
          <p:spPr>
            <a:xfrm rot="20574001">
              <a:off x="6395866" y="2797473"/>
              <a:ext cx="155214" cy="155214"/>
            </a:xfrm>
            <a:custGeom>
              <a:avLst/>
              <a:gdLst>
                <a:gd name="connsiteX0" fmla="*/ 154972 w 155214"/>
                <a:gd name="connsiteY0" fmla="*/ 77386 h 155214"/>
                <a:gd name="connsiteX1" fmla="*/ 77365 w 155214"/>
                <a:gd name="connsiteY1" fmla="*/ 154993 h 155214"/>
                <a:gd name="connsiteX2" fmla="*/ -243 w 155214"/>
                <a:gd name="connsiteY2" fmla="*/ 77386 h 155214"/>
                <a:gd name="connsiteX3" fmla="*/ 77365 w 155214"/>
                <a:gd name="connsiteY3" fmla="*/ -222 h 155214"/>
                <a:gd name="connsiteX4" fmla="*/ 154972 w 155214"/>
                <a:gd name="connsiteY4" fmla="*/ 77386 h 15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214" h="155214">
                  <a:moveTo>
                    <a:pt x="154972" y="77386"/>
                  </a:moveTo>
                  <a:cubicBezTo>
                    <a:pt x="154972" y="120247"/>
                    <a:pt x="120226" y="154993"/>
                    <a:pt x="77365" y="154993"/>
                  </a:cubicBezTo>
                  <a:cubicBezTo>
                    <a:pt x="34503" y="154993"/>
                    <a:pt x="-243" y="120247"/>
                    <a:pt x="-243" y="77386"/>
                  </a:cubicBezTo>
                  <a:cubicBezTo>
                    <a:pt x="-243" y="34524"/>
                    <a:pt x="34503" y="-222"/>
                    <a:pt x="77365" y="-222"/>
                  </a:cubicBezTo>
                  <a:cubicBezTo>
                    <a:pt x="120226" y="-222"/>
                    <a:pt x="154972" y="34524"/>
                    <a:pt x="154972" y="77386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9" name="Forme libre : forme 30">
              <a:extLst>
                <a:ext uri="{FF2B5EF4-FFF2-40B4-BE49-F238E27FC236}">
                  <a16:creationId xmlns:a16="http://schemas.microsoft.com/office/drawing/2014/main" id="{D150F959-6F98-4420-A132-6BB7AE2C7FFB}"/>
                </a:ext>
              </a:extLst>
            </p:cNvPr>
            <p:cNvSpPr/>
            <p:nvPr/>
          </p:nvSpPr>
          <p:spPr>
            <a:xfrm>
              <a:off x="6106154" y="2864379"/>
              <a:ext cx="92810" cy="92810"/>
            </a:xfrm>
            <a:custGeom>
              <a:avLst/>
              <a:gdLst>
                <a:gd name="connsiteX0" fmla="*/ 92810 w 92810"/>
                <a:gd name="connsiteY0" fmla="*/ 46405 h 92810"/>
                <a:gd name="connsiteX1" fmla="*/ 46405 w 92810"/>
                <a:gd name="connsiteY1" fmla="*/ 92810 h 92810"/>
                <a:gd name="connsiteX2" fmla="*/ 0 w 92810"/>
                <a:gd name="connsiteY2" fmla="*/ 46405 h 92810"/>
                <a:gd name="connsiteX3" fmla="*/ 46405 w 92810"/>
                <a:gd name="connsiteY3" fmla="*/ 0 h 92810"/>
                <a:gd name="connsiteX4" fmla="*/ 92810 w 92810"/>
                <a:gd name="connsiteY4" fmla="*/ 46405 h 92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0" h="92810">
                  <a:moveTo>
                    <a:pt x="92810" y="46405"/>
                  </a:moveTo>
                  <a:cubicBezTo>
                    <a:pt x="92810" y="72034"/>
                    <a:pt x="72034" y="92810"/>
                    <a:pt x="46405" y="92810"/>
                  </a:cubicBezTo>
                  <a:cubicBezTo>
                    <a:pt x="20776" y="92810"/>
                    <a:pt x="0" y="72034"/>
                    <a:pt x="0" y="46405"/>
                  </a:cubicBezTo>
                  <a:cubicBezTo>
                    <a:pt x="0" y="20776"/>
                    <a:pt x="20776" y="0"/>
                    <a:pt x="46405" y="0"/>
                  </a:cubicBezTo>
                  <a:cubicBezTo>
                    <a:pt x="72034" y="0"/>
                    <a:pt x="92810" y="20776"/>
                    <a:pt x="92810" y="46405"/>
                  </a:cubicBezTo>
                  <a:close/>
                </a:path>
              </a:pathLst>
            </a:custGeom>
            <a:solidFill>
              <a:srgbClr val="313759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0" name="Forme libre : forme 31">
              <a:extLst>
                <a:ext uri="{FF2B5EF4-FFF2-40B4-BE49-F238E27FC236}">
                  <a16:creationId xmlns:a16="http://schemas.microsoft.com/office/drawing/2014/main" id="{C9876A03-5AFD-4D8B-A5C5-AA168D03F3BA}"/>
                </a:ext>
              </a:extLst>
            </p:cNvPr>
            <p:cNvSpPr/>
            <p:nvPr/>
          </p:nvSpPr>
          <p:spPr>
            <a:xfrm>
              <a:off x="6428171" y="2824059"/>
              <a:ext cx="92810" cy="92810"/>
            </a:xfrm>
            <a:custGeom>
              <a:avLst/>
              <a:gdLst>
                <a:gd name="connsiteX0" fmla="*/ 92810 w 92810"/>
                <a:gd name="connsiteY0" fmla="*/ 46405 h 92810"/>
                <a:gd name="connsiteX1" fmla="*/ 46405 w 92810"/>
                <a:gd name="connsiteY1" fmla="*/ 92810 h 92810"/>
                <a:gd name="connsiteX2" fmla="*/ 0 w 92810"/>
                <a:gd name="connsiteY2" fmla="*/ 46405 h 92810"/>
                <a:gd name="connsiteX3" fmla="*/ 46405 w 92810"/>
                <a:gd name="connsiteY3" fmla="*/ 0 h 92810"/>
                <a:gd name="connsiteX4" fmla="*/ 92810 w 92810"/>
                <a:gd name="connsiteY4" fmla="*/ 46405 h 92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0" h="92810">
                  <a:moveTo>
                    <a:pt x="92810" y="46405"/>
                  </a:moveTo>
                  <a:cubicBezTo>
                    <a:pt x="92810" y="72034"/>
                    <a:pt x="72034" y="92810"/>
                    <a:pt x="46405" y="92810"/>
                  </a:cubicBezTo>
                  <a:cubicBezTo>
                    <a:pt x="20776" y="92810"/>
                    <a:pt x="0" y="72034"/>
                    <a:pt x="0" y="46405"/>
                  </a:cubicBezTo>
                  <a:cubicBezTo>
                    <a:pt x="0" y="20776"/>
                    <a:pt x="20776" y="0"/>
                    <a:pt x="46405" y="0"/>
                  </a:cubicBezTo>
                  <a:cubicBezTo>
                    <a:pt x="72034" y="0"/>
                    <a:pt x="92810" y="20776"/>
                    <a:pt x="92810" y="46405"/>
                  </a:cubicBezTo>
                  <a:close/>
                </a:path>
              </a:pathLst>
            </a:custGeom>
            <a:solidFill>
              <a:srgbClr val="313759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1" name="Forme libre : forme 32">
              <a:extLst>
                <a:ext uri="{FF2B5EF4-FFF2-40B4-BE49-F238E27FC236}">
                  <a16:creationId xmlns:a16="http://schemas.microsoft.com/office/drawing/2014/main" id="{00B3FC52-F31F-46AB-8FC3-4F728BDE9962}"/>
                </a:ext>
              </a:extLst>
            </p:cNvPr>
            <p:cNvSpPr/>
            <p:nvPr/>
          </p:nvSpPr>
          <p:spPr>
            <a:xfrm>
              <a:off x="6163164" y="2871061"/>
              <a:ext cx="26604" cy="26604"/>
            </a:xfrm>
            <a:custGeom>
              <a:avLst/>
              <a:gdLst>
                <a:gd name="connsiteX0" fmla="*/ 26605 w 26604"/>
                <a:gd name="connsiteY0" fmla="*/ 13302 h 26604"/>
                <a:gd name="connsiteX1" fmla="*/ 13302 w 26604"/>
                <a:gd name="connsiteY1" fmla="*/ 26605 h 26604"/>
                <a:gd name="connsiteX2" fmla="*/ 0 w 26604"/>
                <a:gd name="connsiteY2" fmla="*/ 13302 h 26604"/>
                <a:gd name="connsiteX3" fmla="*/ 13302 w 26604"/>
                <a:gd name="connsiteY3" fmla="*/ 0 h 26604"/>
                <a:gd name="connsiteX4" fmla="*/ 26605 w 26604"/>
                <a:gd name="connsiteY4" fmla="*/ 13302 h 26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04" h="26604">
                  <a:moveTo>
                    <a:pt x="26605" y="13302"/>
                  </a:moveTo>
                  <a:cubicBezTo>
                    <a:pt x="26605" y="20649"/>
                    <a:pt x="20649" y="26605"/>
                    <a:pt x="13302" y="26605"/>
                  </a:cubicBezTo>
                  <a:cubicBezTo>
                    <a:pt x="5955" y="26605"/>
                    <a:pt x="0" y="20649"/>
                    <a:pt x="0" y="13302"/>
                  </a:cubicBezTo>
                  <a:cubicBezTo>
                    <a:pt x="0" y="5956"/>
                    <a:pt x="5956" y="0"/>
                    <a:pt x="13302" y="0"/>
                  </a:cubicBezTo>
                  <a:cubicBezTo>
                    <a:pt x="20649" y="0"/>
                    <a:pt x="26605" y="5956"/>
                    <a:pt x="26605" y="13302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2" name="Forme libre : forme 33">
              <a:extLst>
                <a:ext uri="{FF2B5EF4-FFF2-40B4-BE49-F238E27FC236}">
                  <a16:creationId xmlns:a16="http://schemas.microsoft.com/office/drawing/2014/main" id="{8E8BD4FA-888F-439C-B2F3-BE639D69F475}"/>
                </a:ext>
              </a:extLst>
            </p:cNvPr>
            <p:cNvSpPr/>
            <p:nvPr/>
          </p:nvSpPr>
          <p:spPr>
            <a:xfrm>
              <a:off x="6483710" y="2830802"/>
              <a:ext cx="26604" cy="26604"/>
            </a:xfrm>
            <a:custGeom>
              <a:avLst/>
              <a:gdLst>
                <a:gd name="connsiteX0" fmla="*/ 26605 w 26604"/>
                <a:gd name="connsiteY0" fmla="*/ 13302 h 26604"/>
                <a:gd name="connsiteX1" fmla="*/ 13303 w 26604"/>
                <a:gd name="connsiteY1" fmla="*/ 26605 h 26604"/>
                <a:gd name="connsiteX2" fmla="*/ 0 w 26604"/>
                <a:gd name="connsiteY2" fmla="*/ 13302 h 26604"/>
                <a:gd name="connsiteX3" fmla="*/ 13303 w 26604"/>
                <a:gd name="connsiteY3" fmla="*/ 0 h 26604"/>
                <a:gd name="connsiteX4" fmla="*/ 26605 w 26604"/>
                <a:gd name="connsiteY4" fmla="*/ 13302 h 26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04" h="26604">
                  <a:moveTo>
                    <a:pt x="26605" y="13302"/>
                  </a:moveTo>
                  <a:cubicBezTo>
                    <a:pt x="26605" y="20649"/>
                    <a:pt x="20649" y="26605"/>
                    <a:pt x="13303" y="26605"/>
                  </a:cubicBezTo>
                  <a:cubicBezTo>
                    <a:pt x="5956" y="26605"/>
                    <a:pt x="0" y="20649"/>
                    <a:pt x="0" y="13302"/>
                  </a:cubicBezTo>
                  <a:cubicBezTo>
                    <a:pt x="0" y="5956"/>
                    <a:pt x="5956" y="0"/>
                    <a:pt x="13303" y="0"/>
                  </a:cubicBezTo>
                  <a:cubicBezTo>
                    <a:pt x="20649" y="0"/>
                    <a:pt x="26605" y="5956"/>
                    <a:pt x="26605" y="13302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" name="Groupe 2">
            <a:extLst>
              <a:ext uri="{FF2B5EF4-FFF2-40B4-BE49-F238E27FC236}">
                <a16:creationId xmlns:a16="http://schemas.microsoft.com/office/drawing/2014/main" id="{260FEC4C-E1A8-4912-A76C-F1DD5A982462}"/>
              </a:ext>
            </a:extLst>
          </p:cNvPr>
          <p:cNvGrpSpPr/>
          <p:nvPr/>
        </p:nvGrpSpPr>
        <p:grpSpPr>
          <a:xfrm>
            <a:off x="256623" y="197281"/>
            <a:ext cx="11661115" cy="6497999"/>
            <a:chOff x="256623" y="197281"/>
            <a:chExt cx="11661115" cy="6497999"/>
          </a:xfrm>
        </p:grpSpPr>
        <p:pic>
          <p:nvPicPr>
            <p:cNvPr id="404" name="Image 403">
              <a:extLst>
                <a:ext uri="{FF2B5EF4-FFF2-40B4-BE49-F238E27FC236}">
                  <a16:creationId xmlns:a16="http://schemas.microsoft.com/office/drawing/2014/main" id="{840A4A74-10C0-4978-83D2-CE45D97FD85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078" t="11152" r="10477" b="11930"/>
            <a:stretch/>
          </p:blipFill>
          <p:spPr>
            <a:xfrm>
              <a:off x="256623" y="197281"/>
              <a:ext cx="891252" cy="873888"/>
            </a:xfrm>
            <a:prstGeom prst="ellipse">
              <a:avLst/>
            </a:prstGeom>
          </p:spPr>
        </p:pic>
        <p:sp>
          <p:nvSpPr>
            <p:cNvPr id="406" name="Forme libre : forme 405">
              <a:extLst>
                <a:ext uri="{FF2B5EF4-FFF2-40B4-BE49-F238E27FC236}">
                  <a16:creationId xmlns:a16="http://schemas.microsoft.com/office/drawing/2014/main" id="{9199D015-5859-4CC6-ABB7-A93BC687775E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rgbClr val="FAE8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407" name="Image 406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E2E8CEE0-9141-4A0A-9FD3-1E417467813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15" name="Espace réservé du pied de page 14">
            <a:extLst>
              <a:ext uri="{FF2B5EF4-FFF2-40B4-BE49-F238E27FC236}">
                <a16:creationId xmlns:a16="http://schemas.microsoft.com/office/drawing/2014/main" id="{59B45DE1-6AA4-4900-AEB5-52A85E70C5D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6227194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5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6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9" dur="1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0" dur="1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3" dur="175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4" dur="175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7" dur="1750" fill="hold"/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8" dur="1750" fill="hold"/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1" dur="175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2" dur="175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5" dur="1750" fill="hold"/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6" dur="1750" fill="hold"/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9" dur="1750" fill="hold"/>
                                            <p:tgtEl>
                                              <p:spTgt spid="2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0" dur="1750" fill="hold"/>
                                            <p:tgtEl>
                                              <p:spTgt spid="2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3" dur="175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4" dur="175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7" dur="1750" fill="hold"/>
                                            <p:tgtEl>
                                              <p:spTgt spid="2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8" dur="1750" fill="hold"/>
                                            <p:tgtEl>
                                              <p:spTgt spid="2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1" dur="1750" fill="hold"/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2" dur="1750" fill="hold"/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5" dur="1750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6" dur="1750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9" dur="175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0" dur="175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3" dur="175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4" dur="175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7" dur="1750" fill="hold"/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8" dur="1750" fill="hold"/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1" dur="1750" fill="hold"/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2" dur="1750" fill="hold"/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1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5" dur="1750" fill="hold"/>
                                            <p:tgtEl>
                                              <p:spTgt spid="2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6" dur="1750" fill="hold"/>
                                            <p:tgtEl>
                                              <p:spTgt spid="2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9" dur="1750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0" dur="1750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3" dur="1750" fill="hold"/>
                                            <p:tgtEl>
                                              <p:spTgt spid="2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4" dur="1750" fill="hold"/>
                                            <p:tgtEl>
                                              <p:spTgt spid="2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1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7" dur="1750" fill="hold"/>
                                            <p:tgtEl>
                                              <p:spTgt spid="2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8" dur="1750" fill="hold"/>
                                            <p:tgtEl>
                                              <p:spTgt spid="2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1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1" dur="1750" fill="hold"/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92" dur="1750" fill="hold"/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1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5" dur="1750" fill="hold"/>
                                            <p:tgtEl>
                                              <p:spTgt spid="2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96" dur="1750" fill="hold"/>
                                            <p:tgtEl>
                                              <p:spTgt spid="2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2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9" dur="1270" fill="hold"/>
                                            <p:tgtEl>
                                              <p:spTgt spid="2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0" dur="1270" fill="hold"/>
                                            <p:tgtEl>
                                              <p:spTgt spid="2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2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03" dur="1270" fill="hold"/>
                                            <p:tgtEl>
                                              <p:spTgt spid="2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4" dur="1270" fill="hold"/>
                                            <p:tgtEl>
                                              <p:spTgt spid="2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5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106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8" dur="500" fill="hold"/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9" dur="500" fill="hold"/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0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2" dur="5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3" dur="5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4" presetID="2" presetClass="entr" presetSubtype="4" fill="hold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6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7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8" presetID="2" presetClass="entr" presetSubtype="4" fill="hold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0" dur="5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2" presetID="2" presetClass="entr" presetSubtype="4" fill="hold" nodeType="withEffect">
                                      <p:stCondLst>
                                        <p:cond delay="11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4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5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6" presetID="2" presetClass="entr" presetSubtype="4" fill="hold" nodeType="withEffect">
                                      <p:stCondLst>
                                        <p:cond delay="11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8" dur="5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9" dur="5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0" presetID="8" presetClass="emph" presetSubtype="0" repeatCount="3000" accel="46000" decel="54000" autoRev="1" fill="hold" nodeType="withEffect">
                                      <p:stCondLst>
                                        <p:cond delay="36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131" dur="45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2" presetID="8" presetClass="emph" presetSubtype="0" repeatCount="3000" accel="46000" decel="54000" autoRev="1" fill="hold" nodeType="withEffect">
                                      <p:stCondLst>
                                        <p:cond delay="36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133" dur="5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4" presetID="8" presetClass="emph" presetSubtype="0" repeatCount="3000" accel="36000" decel="40000" autoRev="1" fill="hold" nodeType="withEffect">
                                      <p:stCondLst>
                                        <p:cond delay="260"/>
                                      </p:stCondLst>
                                      <p:childTnLst>
                                        <p:animRot by="-900000">
                                          <p:cBhvr>
                                            <p:cTn id="135" dur="600" fill="hold"/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" presetID="10" presetClass="entr" presetSubtype="0" fill="hold" nodeType="withEffect">
                                      <p:stCondLst>
                                        <p:cond delay="19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8" dur="1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9" presetID="6" presetClass="emph" presetSubtype="0" fill="hold" nodeType="withEffect">
                                      <p:stCondLst>
                                        <p:cond delay="190"/>
                                      </p:stCondLst>
                                      <p:childTnLst>
                                        <p:animScale>
                                          <p:cBhvr>
                                            <p:cTn id="140" dur="10" fill="hold"/>
                                            <p:tgtEl>
                                              <p:spTgt spid="270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1" presetID="6" presetClass="emph" presetSubtype="0" fill="hold" nodeType="withEffect">
                                      <p:stCondLst>
                                        <p:cond delay="190"/>
                                      </p:stCondLst>
                                      <p:childTnLst>
                                        <p:animScale>
                                          <p:cBhvr>
                                            <p:cTn id="142" dur="500" fill="hold"/>
                                            <p:tgtEl>
                                              <p:spTgt spid="270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3" presetID="37" presetClass="path" presetSubtype="0" decel="100000" fill="hold" nodeType="withEffect">
                                      <p:stCondLst>
                                        <p:cond delay="190"/>
                                      </p:stCondLst>
                                      <p:childTnLst>
                                        <p:animMotion origin="layout" path="M 0.00065 4.81481E-6 C -0.02305 0.07129 -0.01589 0.2368 0.03477 0.25532 " pathEditMode="relative" rAng="0" ptsTypes="AA">
                                          <p:cBhvr>
                                            <p:cTn id="144" dur="1000" spd="-1000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55" y="12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5" presetID="31" presetClass="entr" presetSubtype="0" fill="hold" nodeType="withEffect">
                                      <p:stCondLst>
                                        <p:cond delay="19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10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10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10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0" dur="100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10" presetClass="entr" presetSubtype="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3" dur="10"/>
                                            <p:tgtEl>
                                              <p:spTgt spid="3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6" presetClass="emph" presetSubtype="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Scale>
                                          <p:cBhvr>
                                            <p:cTn id="155" dur="10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6" presetID="6" presetClass="emph" presetSubtype="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Scale>
                                          <p:cBhvr>
                                            <p:cTn id="157" dur="500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8" presetID="37" presetClass="path" presetSubtype="0" decel="10000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Motion origin="layout" path="M 0.00065 3.7037E-6 C -0.02305 0.07129 -0.01589 0.2368 0.03476 0.25532 " pathEditMode="relative" rAng="0" ptsTypes="AA">
                                          <p:cBhvr>
                                            <p:cTn id="159" dur="1000" spd="-1000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55" y="12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0" presetID="31" presetClass="entr" presetSubtype="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10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10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4" dur="10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5" dur="1000"/>
                                            <p:tgtEl>
                                              <p:spTgt spid="3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6" presetID="10" presetClass="entr" presetSubtype="0" fill="hold" nodeType="withEffect">
                                      <p:stCondLst>
                                        <p:cond delay="33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8" dur="1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6" presetClass="emph" presetSubtype="0" fill="hold" nodeType="withEffect">
                                      <p:stCondLst>
                                        <p:cond delay="330"/>
                                      </p:stCondLst>
                                      <p:childTnLst>
                                        <p:animScale>
                                          <p:cBhvr>
                                            <p:cTn id="170" dur="10" fill="hold"/>
                                            <p:tgtEl>
                                              <p:spTgt spid="326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1" presetID="6" presetClass="emph" presetSubtype="0" fill="hold" nodeType="withEffect">
                                      <p:stCondLst>
                                        <p:cond delay="330"/>
                                      </p:stCondLst>
                                      <p:childTnLst>
                                        <p:animScale>
                                          <p:cBhvr>
                                            <p:cTn id="172" dur="500" fill="hold"/>
                                            <p:tgtEl>
                                              <p:spTgt spid="326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3" presetID="37" presetClass="path" presetSubtype="0" decel="100000" fill="hold" nodeType="withEffect">
                                      <p:stCondLst>
                                        <p:cond delay="330"/>
                                      </p:stCondLst>
                                      <p:childTnLst>
                                        <p:animMotion origin="layout" path="M 0.00065 -0.00023 C 0.03347 0.00069 0.0711 0.1243 0.03464 0.25532 " pathEditMode="relative" rAng="0" ptsTypes="AA">
                                          <p:cBhvr>
                                            <p:cTn id="174" dur="1000" spd="-1000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448" y="127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5" presetID="31" presetClass="entr" presetSubtype="0" fill="hold" nodeType="withEffect">
                                      <p:stCondLst>
                                        <p:cond delay="33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7" dur="10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10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9" dur="10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0" dur="100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1" presetID="1" presetClass="entr" presetSubtype="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3" presetID="6" presetClass="emph" presetSubtype="0" accel="46667" decel="53333" fill="hold" grpId="0" nodeType="withEffect">
                                      <p:stCondLst>
                                        <p:cond delay="2180"/>
                                      </p:stCondLst>
                                      <p:childTnLst>
                                        <p:animScale>
                                          <p:cBhvr>
                                            <p:cTn id="184" dur="50" fill="hold"/>
                                            <p:tgtEl>
                                              <p:spTgt spid="325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5" presetID="1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7" presetID="6" presetClass="emph" presetSubtype="0" accel="46667" decel="53333" fill="hold" grpId="1" nodeType="withEffect">
                                      <p:stCondLst>
                                        <p:cond delay="2180"/>
                                      </p:stCondLst>
                                      <p:childTnLst>
                                        <p:animScale>
                                          <p:cBhvr>
                                            <p:cTn id="188" dur="50" fill="hold"/>
                                            <p:tgtEl>
                                              <p:spTgt spid="327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9" presetID="1" presetClass="entr" presetSubtype="0" fill="hold" grpId="1" nodeType="withEffect">
                                      <p:stCondLst>
                                        <p:cond delay="218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1" presetID="6" presetClass="emph" presetSubtype="0" accel="46667" decel="53333" fill="hold" grpId="0" nodeType="withEffect">
                                      <p:stCondLst>
                                        <p:cond delay="2340"/>
                                      </p:stCondLst>
                                      <p:childTnLst>
                                        <p:animScale>
                                          <p:cBhvr>
                                            <p:cTn id="192" dur="50" fill="hold"/>
                                            <p:tgtEl>
                                              <p:spTgt spid="330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3" presetID="1" presetClass="entr" presetSubtype="0" fill="hold" grpId="0" nodeType="withEffect">
                                      <p:stCondLst>
                                        <p:cond delay="218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5" presetID="6" presetClass="emph" presetSubtype="0" accel="46667" decel="53333" fill="hold" grpId="1" nodeType="withEffect">
                                      <p:stCondLst>
                                        <p:cond delay="2340"/>
                                      </p:stCondLst>
                                      <p:childTnLst>
                                        <p:animScale>
                                          <p:cBhvr>
                                            <p:cTn id="196" dur="50" fill="hold"/>
                                            <p:tgtEl>
                                              <p:spTgt spid="331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7" presetID="1" presetClass="entr" presetSubtype="0" fill="hold" grpId="1" nodeType="withEffect">
                                      <p:stCondLst>
                                        <p:cond delay="234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9" presetID="6" presetClass="emph" presetSubtype="0" accel="46667" decel="53333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Scale>
                                          <p:cBhvr>
                                            <p:cTn id="200" dur="50" fill="hold"/>
                                            <p:tgtEl>
                                              <p:spTgt spid="336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1" presetID="1" presetClass="entr" presetSubtype="0" fill="hold" grpId="0" nodeType="withEffect">
                                      <p:stCondLst>
                                        <p:cond delay="2340"/>
                                      </p:stCondLst>
                                      <p:childTnLst>
                                        <p:set>
                                          <p:cBhvr>
                                            <p:cTn id="2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3" presetID="6" presetClass="emph" presetSubtype="0" accel="46667" decel="53333" fill="hold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Scale>
                                          <p:cBhvr>
                                            <p:cTn id="204" dur="50" fill="hold"/>
                                            <p:tgtEl>
                                              <p:spTgt spid="337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5" presetID="10" presetClass="exit" presetSubtype="0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6" dur="13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129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8" presetID="10" presetClass="exit" presetSubtype="0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9" dur="100"/>
                                            <p:tgtEl>
                                              <p:spTgt spid="32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99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1" presetID="10" presetClass="exit" presetSubtype="0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2" dur="17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169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4" presetID="10" presetClass="exit" presetSubtype="0" fill="hold" grpId="0" nodeType="withEffect">
                                      <p:stCondLst>
                                        <p:cond delay="34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5" dur="760"/>
                                            <p:tgtEl>
                                              <p:spTgt spid="31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6" dur="1" fill="hold">
                                              <p:stCondLst>
                                                <p:cond delay="759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7" presetID="10" presetClass="exit" presetSubtype="0" fill="hold" grpId="0" nodeType="withEffect">
                                      <p:stCondLst>
                                        <p:cond delay="34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8" dur="760"/>
                                            <p:tgtEl>
                                              <p:spTgt spid="39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759"/>
                                              </p:stCondLst>
                                            </p:cTn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0" presetID="10" presetClass="entr" presetSubtype="0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2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2" dur="1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3" presetID="6" presetClass="emph" presetSubtype="0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Scale>
                                          <p:cBhvr>
                                            <p:cTn id="224" dur="10" fill="hold"/>
                                            <p:tgtEl>
                                              <p:spTgt spid="272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5" presetID="6" presetClass="emph" presetSubtype="0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Scale>
                                          <p:cBhvr>
                                            <p:cTn id="226" dur="500" fill="hold"/>
                                            <p:tgtEl>
                                              <p:spTgt spid="272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7" presetID="37" presetClass="path" presetSubtype="0" decel="100000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Motion origin="layout" path="M 0.00052 -1.85185E-6 C -0.02304 0.05324 -0.01588 0.17709 0.03464 0.19097 " pathEditMode="relative" rAng="0" ptsTypes="AA">
                                          <p:cBhvr>
                                            <p:cTn id="228" dur="1000" spd="-1000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55" y="953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9" presetID="31" presetClass="entr" presetSubtype="0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2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1" dur="10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2" dur="10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3" dur="10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4" dur="100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5" presetID="10" presetClass="entr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2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7" dur="1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8" presetID="6" presetClass="emph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Scale>
                                          <p:cBhvr>
                                            <p:cTn id="239" dur="10" fill="hold"/>
                                            <p:tgtEl>
                                              <p:spTgt spid="2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0" presetID="6" presetClass="emph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Scale>
                                          <p:cBhvr>
                                            <p:cTn id="241" dur="500" fill="hold"/>
                                            <p:tgtEl>
                                              <p:spTgt spid="2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2" presetID="37" presetClass="path" presetSubtype="0" decel="10000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Motion origin="layout" path="M 0.00065 -0.00023 C 0.03346 0.00023 0.02162 0.05995 -0.01484 0.13727 " pathEditMode="relative" rAng="0" ptsTypes="AA">
                                          <p:cBhvr>
                                            <p:cTn id="243" dur="1000" spd="-100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82" y="687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4" presetID="31" presetClass="entr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2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6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9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0" presetID="1" presetClass="entr" presetSubtype="0" fill="hold" grpId="1" nodeType="withEffect">
                                      <p:stCondLst>
                                        <p:cond delay="6750"/>
                                      </p:stCondLst>
                                      <p:childTnLst>
                                        <p:set>
                                          <p:cBhvr>
                                            <p:cTn id="2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2" presetID="6" presetClass="emph" presetSubtype="0" accel="46667" decel="53333" fill="hold" grpId="0" nodeType="withEffect">
                                      <p:stCondLst>
                                        <p:cond delay="7000"/>
                                      </p:stCondLst>
                                      <p:childTnLst>
                                        <p:animScale>
                                          <p:cBhvr>
                                            <p:cTn id="253" dur="50" fill="hold"/>
                                            <p:tgtEl>
                                              <p:spTgt spid="328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4" presetID="1" presetClass="entr" presetSubtype="0" fill="hold" grpId="0" nodeType="withEffect">
                                      <p:stCondLst>
                                        <p:cond delay="6750"/>
                                      </p:stCondLst>
                                      <p:childTnLst>
                                        <p:set>
                                          <p:cBhvr>
                                            <p:cTn id="2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6" presetID="6" presetClass="emph" presetSubtype="0" accel="46667" decel="53333" fill="hold" grpId="1" nodeType="withEffect">
                                      <p:stCondLst>
                                        <p:cond delay="7000"/>
                                      </p:stCondLst>
                                      <p:childTnLst>
                                        <p:animScale>
                                          <p:cBhvr>
                                            <p:cTn id="257" dur="50" fill="hold"/>
                                            <p:tgtEl>
                                              <p:spTgt spid="329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8" presetID="1" presetClass="entr" presetSubtype="0" fill="hold" grpId="1" nodeType="withEffect">
                                      <p:stCondLst>
                                        <p:cond delay="7250"/>
                                      </p:stCondLst>
                                      <p:childTnLst>
                                        <p:set>
                                          <p:cBhvr>
                                            <p:cTn id="2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0" presetID="6" presetClass="emph" presetSubtype="0" accel="46667" decel="53333" fill="hold" grpId="0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Scale>
                                          <p:cBhvr>
                                            <p:cTn id="261" dur="50" fill="hold"/>
                                            <p:tgtEl>
                                              <p:spTgt spid="332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2" presetID="1" presetClass="entr" presetSubtype="0" fill="hold" grpId="0" nodeType="withEffect">
                                      <p:stCondLst>
                                        <p:cond delay="7250"/>
                                      </p:stCondLst>
                                      <p:childTnLst>
                                        <p:set>
                                          <p:cBhvr>
                                            <p:cTn id="2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4" presetID="6" presetClass="emph" presetSubtype="0" accel="46667" decel="53333" fill="hold" grpId="1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Scale>
                                          <p:cBhvr>
                                            <p:cTn id="265" dur="50" fill="hold"/>
                                            <p:tgtEl>
                                              <p:spTgt spid="333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6" presetID="64" presetClass="path" presetSubtype="0" accel="68000" autoRev="1" fill="hold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Motion origin="layout" path="M -2.5E-6 1.48148E-6 L -0.00013 -0.00255 " pathEditMode="relative" rAng="0" ptsTypes="AA">
                                          <p:cBhvr>
                                            <p:cTn id="267" dur="225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3" y="-13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8" fill="hold">
                                <p:stCondLst>
                                  <p:cond delay="10200"/>
                                </p:stCondLst>
                                <p:childTnLst>
                                  <p:par>
                                    <p:cTn id="269" presetID="1" presetClass="entr" presetSubtype="0" fill="hold" nodeType="after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1" fill="hold">
                                <p:stCondLst>
                                  <p:cond delay="11200"/>
                                </p:stCondLst>
                                <p:childTnLst>
                                  <p:par>
                                    <p:cTn id="272" presetID="1" presetClass="entr" presetSubtype="0" fill="hold" nodeType="after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4" presetID="1" presetClass="entr" presetSubtype="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6" presetID="6" presetClass="emph" presetSubtype="0" accel="46667" decel="53333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Scale>
                                          <p:cBhvr>
                                            <p:cTn id="277" dur="50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8" presetID="1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0" presetID="6" presetClass="emph" presetSubtype="0" accel="46667" decel="53333" fill="hold" grpId="1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Scale>
                                          <p:cBhvr>
                                            <p:cTn id="281" dur="50" fill="hold"/>
                                            <p:tgtEl>
                                              <p:spTgt spid="338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03" grpId="0" animBg="1"/>
          <p:bldP spid="4" grpId="0" animBg="1"/>
          <p:bldP spid="5" grpId="0" animBg="1"/>
          <p:bldP spid="6" grpId="0" animBg="1"/>
          <p:bldP spid="93" grpId="0" animBg="1"/>
          <p:bldP spid="239" grpId="0" animBg="1"/>
          <p:bldP spid="278" grpId="0" animBg="1"/>
          <p:bldP spid="279" grpId="0" animBg="1"/>
          <p:bldP spid="280" grpId="0" animBg="1"/>
          <p:bldP spid="281" grpId="0" animBg="1"/>
          <p:bldP spid="282" grpId="0" animBg="1"/>
          <p:bldP spid="283" grpId="0" animBg="1"/>
          <p:bldP spid="284" grpId="0" animBg="1"/>
          <p:bldP spid="285" grpId="0" animBg="1"/>
          <p:bldP spid="286" grpId="0" animBg="1"/>
          <p:bldP spid="287" grpId="0" animBg="1"/>
          <p:bldP spid="288" grpId="0" animBg="1"/>
          <p:bldP spid="289" grpId="0" animBg="1"/>
          <p:bldP spid="290" grpId="0" animBg="1"/>
          <p:bldP spid="292" grpId="0" animBg="1"/>
          <p:bldP spid="293" grpId="0" animBg="1"/>
          <p:bldP spid="294" grpId="0" animBg="1"/>
          <p:bldP spid="295" grpId="0" animBg="1"/>
          <p:bldP spid="296" grpId="0" animBg="1"/>
          <p:bldP spid="297" grpId="0" animBg="1"/>
          <p:bldP spid="397" grpId="0" animBg="1"/>
          <p:bldP spid="317" grpId="0" animBg="1"/>
          <p:bldP spid="325" grpId="0" animBg="1"/>
          <p:bldP spid="325" grpId="1" animBg="1"/>
          <p:bldP spid="327" grpId="0" animBg="1"/>
          <p:bldP spid="327" grpId="1" animBg="1"/>
          <p:bldP spid="328" grpId="0" animBg="1"/>
          <p:bldP spid="328" grpId="1" animBg="1"/>
          <p:bldP spid="329" grpId="0" animBg="1"/>
          <p:bldP spid="329" grpId="1" animBg="1"/>
          <p:bldP spid="330" grpId="0" animBg="1"/>
          <p:bldP spid="330" grpId="1" animBg="1"/>
          <p:bldP spid="331" grpId="0" animBg="1"/>
          <p:bldP spid="331" grpId="1" animBg="1"/>
          <p:bldP spid="332" grpId="0" animBg="1"/>
          <p:bldP spid="332" grpId="1" animBg="1"/>
          <p:bldP spid="333" grpId="0" animBg="1"/>
          <p:bldP spid="333" grpId="1" animBg="1"/>
          <p:bldP spid="334" grpId="0" animBg="1"/>
          <p:bldP spid="334" grpId="1" animBg="1"/>
          <p:bldP spid="336" grpId="0" animBg="1"/>
          <p:bldP spid="336" grpId="1" animBg="1"/>
          <p:bldP spid="337" grpId="0" animBg="1"/>
          <p:bldP spid="337" grpId="1" animBg="1"/>
          <p:bldP spid="338" grpId="0" animBg="1"/>
          <p:bldP spid="338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75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75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750" fill="hold"/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750" fill="hold"/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75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75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750" fill="hold"/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750" fill="hold"/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750" fill="hold"/>
                                            <p:tgtEl>
                                              <p:spTgt spid="2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750" fill="hold"/>
                                            <p:tgtEl>
                                              <p:spTgt spid="2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75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75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750" fill="hold"/>
                                            <p:tgtEl>
                                              <p:spTgt spid="2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750" fill="hold"/>
                                            <p:tgtEl>
                                              <p:spTgt spid="2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750" fill="hold"/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750" fill="hold"/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750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750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75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75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175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175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1750" fill="hold"/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1750" fill="hold"/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1750" fill="hold"/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1750" fill="hold"/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1750" fill="hold"/>
                                            <p:tgtEl>
                                              <p:spTgt spid="2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1750" fill="hold"/>
                                            <p:tgtEl>
                                              <p:spTgt spid="2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1750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1750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1750" fill="hold"/>
                                            <p:tgtEl>
                                              <p:spTgt spid="2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1750" fill="hold"/>
                                            <p:tgtEl>
                                              <p:spTgt spid="2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1750" fill="hold"/>
                                            <p:tgtEl>
                                              <p:spTgt spid="2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1750" fill="hold"/>
                                            <p:tgtEl>
                                              <p:spTgt spid="2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1750" fill="hold"/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1750" fill="hold"/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1750" fill="hold"/>
                                            <p:tgtEl>
                                              <p:spTgt spid="2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6" dur="1750" fill="hold"/>
                                            <p:tgtEl>
                                              <p:spTgt spid="2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2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1270" fill="hold"/>
                                            <p:tgtEl>
                                              <p:spTgt spid="2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1270" fill="hold"/>
                                            <p:tgtEl>
                                              <p:spTgt spid="2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2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1270" fill="hold"/>
                                            <p:tgtEl>
                                              <p:spTgt spid="2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1270" fill="hold"/>
                                            <p:tgtEl>
                                              <p:spTgt spid="2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5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106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8" dur="500" fill="hold"/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9" dur="500" fill="hold"/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0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2" dur="5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3" dur="5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4" presetID="2" presetClass="entr" presetSubtype="4" fill="hold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6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7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8" presetID="2" presetClass="entr" presetSubtype="4" fill="hold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0" dur="5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2" presetID="2" presetClass="entr" presetSubtype="4" fill="hold" nodeType="withEffect">
                                      <p:stCondLst>
                                        <p:cond delay="11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4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5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6" presetID="2" presetClass="entr" presetSubtype="4" fill="hold" nodeType="withEffect">
                                      <p:stCondLst>
                                        <p:cond delay="11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8" dur="5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9" dur="5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0" presetID="8" presetClass="emph" presetSubtype="0" repeatCount="3000" accel="46000" decel="54000" autoRev="1" fill="hold" nodeType="withEffect">
                                      <p:stCondLst>
                                        <p:cond delay="36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131" dur="45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2" presetID="8" presetClass="emph" presetSubtype="0" repeatCount="3000" accel="46000" decel="54000" autoRev="1" fill="hold" nodeType="withEffect">
                                      <p:stCondLst>
                                        <p:cond delay="36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133" dur="5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4" presetID="8" presetClass="emph" presetSubtype="0" repeatCount="3000" accel="36000" decel="40000" autoRev="1" fill="hold" nodeType="withEffect">
                                      <p:stCondLst>
                                        <p:cond delay="260"/>
                                      </p:stCondLst>
                                      <p:childTnLst>
                                        <p:animRot by="-900000">
                                          <p:cBhvr>
                                            <p:cTn id="135" dur="600" fill="hold"/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" presetID="10" presetClass="entr" presetSubtype="0" fill="hold" nodeType="withEffect">
                                      <p:stCondLst>
                                        <p:cond delay="19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8" dur="1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9" presetID="6" presetClass="emph" presetSubtype="0" fill="hold" nodeType="withEffect">
                                      <p:stCondLst>
                                        <p:cond delay="190"/>
                                      </p:stCondLst>
                                      <p:childTnLst>
                                        <p:animScale>
                                          <p:cBhvr>
                                            <p:cTn id="140" dur="10" fill="hold"/>
                                            <p:tgtEl>
                                              <p:spTgt spid="270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1" presetID="6" presetClass="emph" presetSubtype="0" fill="hold" nodeType="withEffect">
                                      <p:stCondLst>
                                        <p:cond delay="190"/>
                                      </p:stCondLst>
                                      <p:childTnLst>
                                        <p:animScale>
                                          <p:cBhvr>
                                            <p:cTn id="142" dur="500" fill="hold"/>
                                            <p:tgtEl>
                                              <p:spTgt spid="270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3" presetID="37" presetClass="path" presetSubtype="0" decel="100000" fill="hold" nodeType="withEffect">
                                      <p:stCondLst>
                                        <p:cond delay="190"/>
                                      </p:stCondLst>
                                      <p:childTnLst>
                                        <p:animMotion origin="layout" path="M 0.00065 4.81481E-6 C -0.02305 0.07129 -0.01589 0.2368 0.03477 0.25532 " pathEditMode="relative" rAng="0" ptsTypes="AA">
                                          <p:cBhvr>
                                            <p:cTn id="144" dur="1000" spd="-1000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55" y="12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5" presetID="31" presetClass="entr" presetSubtype="0" fill="hold" nodeType="withEffect">
                                      <p:stCondLst>
                                        <p:cond delay="19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10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10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10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0" dur="100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10" presetClass="entr" presetSubtype="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3" dur="10"/>
                                            <p:tgtEl>
                                              <p:spTgt spid="3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6" presetClass="emph" presetSubtype="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Scale>
                                          <p:cBhvr>
                                            <p:cTn id="155" dur="10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6" presetID="6" presetClass="emph" presetSubtype="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Scale>
                                          <p:cBhvr>
                                            <p:cTn id="157" dur="500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8" presetID="37" presetClass="path" presetSubtype="0" decel="10000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Motion origin="layout" path="M 0.00065 3.7037E-6 C -0.02305 0.07129 -0.01589 0.2368 0.03476 0.25532 " pathEditMode="relative" rAng="0" ptsTypes="AA">
                                          <p:cBhvr>
                                            <p:cTn id="159" dur="1000" spd="-1000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55" y="12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0" presetID="31" presetClass="entr" presetSubtype="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10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10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4" dur="10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5" dur="1000"/>
                                            <p:tgtEl>
                                              <p:spTgt spid="3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6" presetID="10" presetClass="entr" presetSubtype="0" fill="hold" nodeType="withEffect">
                                      <p:stCondLst>
                                        <p:cond delay="33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8" dur="1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6" presetClass="emph" presetSubtype="0" fill="hold" nodeType="withEffect">
                                      <p:stCondLst>
                                        <p:cond delay="330"/>
                                      </p:stCondLst>
                                      <p:childTnLst>
                                        <p:animScale>
                                          <p:cBhvr>
                                            <p:cTn id="170" dur="10" fill="hold"/>
                                            <p:tgtEl>
                                              <p:spTgt spid="326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1" presetID="6" presetClass="emph" presetSubtype="0" fill="hold" nodeType="withEffect">
                                      <p:stCondLst>
                                        <p:cond delay="330"/>
                                      </p:stCondLst>
                                      <p:childTnLst>
                                        <p:animScale>
                                          <p:cBhvr>
                                            <p:cTn id="172" dur="500" fill="hold"/>
                                            <p:tgtEl>
                                              <p:spTgt spid="326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3" presetID="37" presetClass="path" presetSubtype="0" decel="100000" fill="hold" nodeType="withEffect">
                                      <p:stCondLst>
                                        <p:cond delay="330"/>
                                      </p:stCondLst>
                                      <p:childTnLst>
                                        <p:animMotion origin="layout" path="M 0.00065 -0.00023 C 0.03347 0.00069 0.0711 0.1243 0.03464 0.25532 " pathEditMode="relative" rAng="0" ptsTypes="AA">
                                          <p:cBhvr>
                                            <p:cTn id="174" dur="1000" spd="-1000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448" y="127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5" presetID="31" presetClass="entr" presetSubtype="0" fill="hold" nodeType="withEffect">
                                      <p:stCondLst>
                                        <p:cond delay="33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7" dur="10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10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9" dur="10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0" dur="100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1" presetID="1" presetClass="entr" presetSubtype="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3" presetID="6" presetClass="emph" presetSubtype="0" accel="46667" decel="53333" fill="hold" grpId="0" nodeType="withEffect">
                                      <p:stCondLst>
                                        <p:cond delay="2180"/>
                                      </p:stCondLst>
                                      <p:childTnLst>
                                        <p:animScale>
                                          <p:cBhvr>
                                            <p:cTn id="184" dur="50" fill="hold"/>
                                            <p:tgtEl>
                                              <p:spTgt spid="325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5" presetID="1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7" presetID="6" presetClass="emph" presetSubtype="0" accel="46667" decel="53333" fill="hold" grpId="1" nodeType="withEffect">
                                      <p:stCondLst>
                                        <p:cond delay="2180"/>
                                      </p:stCondLst>
                                      <p:childTnLst>
                                        <p:animScale>
                                          <p:cBhvr>
                                            <p:cTn id="188" dur="50" fill="hold"/>
                                            <p:tgtEl>
                                              <p:spTgt spid="327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9" presetID="1" presetClass="entr" presetSubtype="0" fill="hold" grpId="1" nodeType="withEffect">
                                      <p:stCondLst>
                                        <p:cond delay="218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1" presetID="6" presetClass="emph" presetSubtype="0" accel="46667" decel="53333" fill="hold" grpId="0" nodeType="withEffect">
                                      <p:stCondLst>
                                        <p:cond delay="2340"/>
                                      </p:stCondLst>
                                      <p:childTnLst>
                                        <p:animScale>
                                          <p:cBhvr>
                                            <p:cTn id="192" dur="50" fill="hold"/>
                                            <p:tgtEl>
                                              <p:spTgt spid="330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3" presetID="1" presetClass="entr" presetSubtype="0" fill="hold" grpId="0" nodeType="withEffect">
                                      <p:stCondLst>
                                        <p:cond delay="218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5" presetID="6" presetClass="emph" presetSubtype="0" accel="46667" decel="53333" fill="hold" grpId="1" nodeType="withEffect">
                                      <p:stCondLst>
                                        <p:cond delay="2340"/>
                                      </p:stCondLst>
                                      <p:childTnLst>
                                        <p:animScale>
                                          <p:cBhvr>
                                            <p:cTn id="196" dur="50" fill="hold"/>
                                            <p:tgtEl>
                                              <p:spTgt spid="331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7" presetID="1" presetClass="entr" presetSubtype="0" fill="hold" grpId="1" nodeType="withEffect">
                                      <p:stCondLst>
                                        <p:cond delay="234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9" presetID="6" presetClass="emph" presetSubtype="0" accel="46667" decel="53333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Scale>
                                          <p:cBhvr>
                                            <p:cTn id="200" dur="50" fill="hold"/>
                                            <p:tgtEl>
                                              <p:spTgt spid="336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1" presetID="1" presetClass="entr" presetSubtype="0" fill="hold" grpId="0" nodeType="withEffect">
                                      <p:stCondLst>
                                        <p:cond delay="2340"/>
                                      </p:stCondLst>
                                      <p:childTnLst>
                                        <p:set>
                                          <p:cBhvr>
                                            <p:cTn id="2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3" presetID="6" presetClass="emph" presetSubtype="0" accel="46667" decel="53333" fill="hold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Scale>
                                          <p:cBhvr>
                                            <p:cTn id="204" dur="50" fill="hold"/>
                                            <p:tgtEl>
                                              <p:spTgt spid="337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5" presetID="10" presetClass="exit" presetSubtype="0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6" dur="13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129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8" presetID="10" presetClass="exit" presetSubtype="0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9" dur="100"/>
                                            <p:tgtEl>
                                              <p:spTgt spid="32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99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1" presetID="10" presetClass="exit" presetSubtype="0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2" dur="17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169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4" presetID="10" presetClass="exit" presetSubtype="0" fill="hold" grpId="0" nodeType="withEffect">
                                      <p:stCondLst>
                                        <p:cond delay="34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5" dur="760"/>
                                            <p:tgtEl>
                                              <p:spTgt spid="31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6" dur="1" fill="hold">
                                              <p:stCondLst>
                                                <p:cond delay="759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7" presetID="10" presetClass="exit" presetSubtype="0" fill="hold" grpId="0" nodeType="withEffect">
                                      <p:stCondLst>
                                        <p:cond delay="34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8" dur="760"/>
                                            <p:tgtEl>
                                              <p:spTgt spid="39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759"/>
                                              </p:stCondLst>
                                            </p:cTn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0" presetID="10" presetClass="entr" presetSubtype="0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2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2" dur="1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3" presetID="6" presetClass="emph" presetSubtype="0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Scale>
                                          <p:cBhvr>
                                            <p:cTn id="224" dur="10" fill="hold"/>
                                            <p:tgtEl>
                                              <p:spTgt spid="272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5" presetID="6" presetClass="emph" presetSubtype="0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Scale>
                                          <p:cBhvr>
                                            <p:cTn id="226" dur="500" fill="hold"/>
                                            <p:tgtEl>
                                              <p:spTgt spid="272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7" presetID="37" presetClass="path" presetSubtype="0" decel="100000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Motion origin="layout" path="M 0.00052 -1.85185E-6 C -0.02304 0.05324 -0.01588 0.17709 0.03464 0.19097 " pathEditMode="relative" rAng="0" ptsTypes="AA">
                                          <p:cBhvr>
                                            <p:cTn id="228" dur="1000" spd="-1000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55" y="953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9" presetID="31" presetClass="entr" presetSubtype="0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2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1" dur="10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2" dur="10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3" dur="10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4" dur="100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5" presetID="10" presetClass="entr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2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7" dur="1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8" presetID="6" presetClass="emph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Scale>
                                          <p:cBhvr>
                                            <p:cTn id="239" dur="10" fill="hold"/>
                                            <p:tgtEl>
                                              <p:spTgt spid="2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0" presetID="6" presetClass="emph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Scale>
                                          <p:cBhvr>
                                            <p:cTn id="241" dur="500" fill="hold"/>
                                            <p:tgtEl>
                                              <p:spTgt spid="2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2" presetID="37" presetClass="path" presetSubtype="0" decel="10000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Motion origin="layout" path="M 0.00065 -0.00023 C 0.03346 0.00023 0.02162 0.05995 -0.01484 0.13727 " pathEditMode="relative" rAng="0" ptsTypes="AA">
                                          <p:cBhvr>
                                            <p:cTn id="243" dur="1000" spd="-100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82" y="687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4" presetID="31" presetClass="entr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2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6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9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0" presetID="1" presetClass="entr" presetSubtype="0" fill="hold" grpId="1" nodeType="withEffect">
                                      <p:stCondLst>
                                        <p:cond delay="6750"/>
                                      </p:stCondLst>
                                      <p:childTnLst>
                                        <p:set>
                                          <p:cBhvr>
                                            <p:cTn id="2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2" presetID="6" presetClass="emph" presetSubtype="0" accel="46667" decel="53333" fill="hold" grpId="0" nodeType="withEffect">
                                      <p:stCondLst>
                                        <p:cond delay="7000"/>
                                      </p:stCondLst>
                                      <p:childTnLst>
                                        <p:animScale>
                                          <p:cBhvr>
                                            <p:cTn id="253" dur="50" fill="hold"/>
                                            <p:tgtEl>
                                              <p:spTgt spid="328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4" presetID="1" presetClass="entr" presetSubtype="0" fill="hold" grpId="0" nodeType="withEffect">
                                      <p:stCondLst>
                                        <p:cond delay="6750"/>
                                      </p:stCondLst>
                                      <p:childTnLst>
                                        <p:set>
                                          <p:cBhvr>
                                            <p:cTn id="2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6" presetID="6" presetClass="emph" presetSubtype="0" accel="46667" decel="53333" fill="hold" grpId="1" nodeType="withEffect">
                                      <p:stCondLst>
                                        <p:cond delay="7000"/>
                                      </p:stCondLst>
                                      <p:childTnLst>
                                        <p:animScale>
                                          <p:cBhvr>
                                            <p:cTn id="257" dur="50" fill="hold"/>
                                            <p:tgtEl>
                                              <p:spTgt spid="329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8" presetID="1" presetClass="entr" presetSubtype="0" fill="hold" grpId="1" nodeType="withEffect">
                                      <p:stCondLst>
                                        <p:cond delay="7250"/>
                                      </p:stCondLst>
                                      <p:childTnLst>
                                        <p:set>
                                          <p:cBhvr>
                                            <p:cTn id="2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0" presetID="6" presetClass="emph" presetSubtype="0" accel="46667" decel="53333" fill="hold" grpId="0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Scale>
                                          <p:cBhvr>
                                            <p:cTn id="261" dur="50" fill="hold"/>
                                            <p:tgtEl>
                                              <p:spTgt spid="332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2" presetID="1" presetClass="entr" presetSubtype="0" fill="hold" grpId="0" nodeType="withEffect">
                                      <p:stCondLst>
                                        <p:cond delay="7250"/>
                                      </p:stCondLst>
                                      <p:childTnLst>
                                        <p:set>
                                          <p:cBhvr>
                                            <p:cTn id="2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4" presetID="6" presetClass="emph" presetSubtype="0" accel="46667" decel="53333" fill="hold" grpId="1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Scale>
                                          <p:cBhvr>
                                            <p:cTn id="265" dur="50" fill="hold"/>
                                            <p:tgtEl>
                                              <p:spTgt spid="333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6" presetID="64" presetClass="path" presetSubtype="0" accel="68000" autoRev="1" fill="hold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Motion origin="layout" path="M -2.5E-6 1.48148E-6 L -0.00013 -0.00255 " pathEditMode="relative" rAng="0" ptsTypes="AA">
                                          <p:cBhvr>
                                            <p:cTn id="267" dur="225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3" y="-13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8" fill="hold">
                                <p:stCondLst>
                                  <p:cond delay="10200"/>
                                </p:stCondLst>
                                <p:childTnLst>
                                  <p:par>
                                    <p:cTn id="269" presetID="1" presetClass="entr" presetSubtype="0" fill="hold" nodeType="after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1" fill="hold">
                                <p:stCondLst>
                                  <p:cond delay="11200"/>
                                </p:stCondLst>
                                <p:childTnLst>
                                  <p:par>
                                    <p:cTn id="272" presetID="1" presetClass="entr" presetSubtype="0" fill="hold" nodeType="after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4" presetID="1" presetClass="entr" presetSubtype="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6" presetID="6" presetClass="emph" presetSubtype="0" accel="46667" decel="53333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Scale>
                                          <p:cBhvr>
                                            <p:cTn id="277" dur="50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8" presetID="1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0" presetID="6" presetClass="emph" presetSubtype="0" accel="46667" decel="53333" fill="hold" grpId="1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Scale>
                                          <p:cBhvr>
                                            <p:cTn id="281" dur="50" fill="hold"/>
                                            <p:tgtEl>
                                              <p:spTgt spid="338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03" grpId="0" animBg="1"/>
          <p:bldP spid="4" grpId="0" animBg="1"/>
          <p:bldP spid="5" grpId="0" animBg="1"/>
          <p:bldP spid="6" grpId="0" animBg="1"/>
          <p:bldP spid="93" grpId="0" animBg="1"/>
          <p:bldP spid="239" grpId="0" animBg="1"/>
          <p:bldP spid="278" grpId="0" animBg="1"/>
          <p:bldP spid="279" grpId="0" animBg="1"/>
          <p:bldP spid="280" grpId="0" animBg="1"/>
          <p:bldP spid="281" grpId="0" animBg="1"/>
          <p:bldP spid="282" grpId="0" animBg="1"/>
          <p:bldP spid="283" grpId="0" animBg="1"/>
          <p:bldP spid="284" grpId="0" animBg="1"/>
          <p:bldP spid="285" grpId="0" animBg="1"/>
          <p:bldP spid="286" grpId="0" animBg="1"/>
          <p:bldP spid="287" grpId="0" animBg="1"/>
          <p:bldP spid="288" grpId="0" animBg="1"/>
          <p:bldP spid="289" grpId="0" animBg="1"/>
          <p:bldP spid="290" grpId="0" animBg="1"/>
          <p:bldP spid="292" grpId="0" animBg="1"/>
          <p:bldP spid="293" grpId="0" animBg="1"/>
          <p:bldP spid="294" grpId="0" animBg="1"/>
          <p:bldP spid="295" grpId="0" animBg="1"/>
          <p:bldP spid="296" grpId="0" animBg="1"/>
          <p:bldP spid="297" grpId="0" animBg="1"/>
          <p:bldP spid="397" grpId="0" animBg="1"/>
          <p:bldP spid="317" grpId="0" animBg="1"/>
          <p:bldP spid="325" grpId="0" animBg="1"/>
          <p:bldP spid="325" grpId="1" animBg="1"/>
          <p:bldP spid="327" grpId="0" animBg="1"/>
          <p:bldP spid="327" grpId="1" animBg="1"/>
          <p:bldP spid="328" grpId="0" animBg="1"/>
          <p:bldP spid="328" grpId="1" animBg="1"/>
          <p:bldP spid="329" grpId="0" animBg="1"/>
          <p:bldP spid="329" grpId="1" animBg="1"/>
          <p:bldP spid="330" grpId="0" animBg="1"/>
          <p:bldP spid="330" grpId="1" animBg="1"/>
          <p:bldP spid="331" grpId="0" animBg="1"/>
          <p:bldP spid="331" grpId="1" animBg="1"/>
          <p:bldP spid="332" grpId="0" animBg="1"/>
          <p:bldP spid="332" grpId="1" animBg="1"/>
          <p:bldP spid="333" grpId="0" animBg="1"/>
          <p:bldP spid="333" grpId="1" animBg="1"/>
          <p:bldP spid="334" grpId="0" animBg="1"/>
          <p:bldP spid="334" grpId="1" animBg="1"/>
          <p:bldP spid="336" grpId="0" animBg="1"/>
          <p:bldP spid="336" grpId="1" animBg="1"/>
          <p:bldP spid="337" grpId="0" animBg="1"/>
          <p:bldP spid="337" grpId="1" animBg="1"/>
          <p:bldP spid="338" grpId="0" animBg="1"/>
          <p:bldP spid="338" grpId="1" animBg="1"/>
        </p:bldLst>
      </p:timing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" name="Forme libre : forme 122">
            <a:extLst>
              <a:ext uri="{FF2B5EF4-FFF2-40B4-BE49-F238E27FC236}">
                <a16:creationId xmlns:a16="http://schemas.microsoft.com/office/drawing/2014/main" id="{15932B54-B714-4B03-9702-7004CE7074F8}"/>
              </a:ext>
            </a:extLst>
          </p:cNvPr>
          <p:cNvSpPr/>
          <p:nvPr/>
        </p:nvSpPr>
        <p:spPr>
          <a:xfrm>
            <a:off x="559024" y="1819591"/>
            <a:ext cx="1912535" cy="1912535"/>
          </a:xfrm>
          <a:custGeom>
            <a:avLst/>
            <a:gdLst>
              <a:gd name="connsiteX0" fmla="*/ 869334 w 1738668"/>
              <a:gd name="connsiteY0" fmla="*/ 0 h 1738668"/>
              <a:gd name="connsiteX1" fmla="*/ 1738668 w 1738668"/>
              <a:gd name="connsiteY1" fmla="*/ 869334 h 1738668"/>
              <a:gd name="connsiteX2" fmla="*/ 869334 w 1738668"/>
              <a:gd name="connsiteY2" fmla="*/ 1738668 h 1738668"/>
              <a:gd name="connsiteX3" fmla="*/ 0 w 1738668"/>
              <a:gd name="connsiteY3" fmla="*/ 869334 h 1738668"/>
              <a:gd name="connsiteX4" fmla="*/ 869334 w 1738668"/>
              <a:gd name="connsiteY4" fmla="*/ 0 h 1738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38668" h="1738668">
                <a:moveTo>
                  <a:pt x="869334" y="0"/>
                </a:moveTo>
                <a:cubicBezTo>
                  <a:pt x="1349454" y="0"/>
                  <a:pt x="1738668" y="389214"/>
                  <a:pt x="1738668" y="869334"/>
                </a:cubicBezTo>
                <a:cubicBezTo>
                  <a:pt x="1738668" y="1349454"/>
                  <a:pt x="1349454" y="1738668"/>
                  <a:pt x="869334" y="1738668"/>
                </a:cubicBezTo>
                <a:cubicBezTo>
                  <a:pt x="389214" y="1738668"/>
                  <a:pt x="0" y="1349454"/>
                  <a:pt x="0" y="869334"/>
                </a:cubicBezTo>
                <a:cubicBezTo>
                  <a:pt x="0" y="389214"/>
                  <a:pt x="389214" y="0"/>
                  <a:pt x="869334" y="0"/>
                </a:cubicBezTo>
                <a:close/>
              </a:path>
            </a:pathLst>
          </a:custGeom>
          <a:solidFill>
            <a:schemeClr val="accent3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 dirty="0"/>
          </a:p>
        </p:txBody>
      </p:sp>
      <p:sp>
        <p:nvSpPr>
          <p:cNvPr id="122" name="Forme libre : forme 121">
            <a:extLst>
              <a:ext uri="{FF2B5EF4-FFF2-40B4-BE49-F238E27FC236}">
                <a16:creationId xmlns:a16="http://schemas.microsoft.com/office/drawing/2014/main" id="{6F0B26AC-6B48-4272-A9B8-56B1D07A782E}"/>
              </a:ext>
            </a:extLst>
          </p:cNvPr>
          <p:cNvSpPr/>
          <p:nvPr/>
        </p:nvSpPr>
        <p:spPr>
          <a:xfrm>
            <a:off x="559024" y="3877644"/>
            <a:ext cx="1912535" cy="1912535"/>
          </a:xfrm>
          <a:custGeom>
            <a:avLst/>
            <a:gdLst>
              <a:gd name="connsiteX0" fmla="*/ 869334 w 1738668"/>
              <a:gd name="connsiteY0" fmla="*/ 0 h 1738668"/>
              <a:gd name="connsiteX1" fmla="*/ 1738668 w 1738668"/>
              <a:gd name="connsiteY1" fmla="*/ 869334 h 1738668"/>
              <a:gd name="connsiteX2" fmla="*/ 869334 w 1738668"/>
              <a:gd name="connsiteY2" fmla="*/ 1738668 h 1738668"/>
              <a:gd name="connsiteX3" fmla="*/ 0 w 1738668"/>
              <a:gd name="connsiteY3" fmla="*/ 869334 h 1738668"/>
              <a:gd name="connsiteX4" fmla="*/ 869334 w 1738668"/>
              <a:gd name="connsiteY4" fmla="*/ 0 h 1738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38668" h="1738668">
                <a:moveTo>
                  <a:pt x="869334" y="0"/>
                </a:moveTo>
                <a:cubicBezTo>
                  <a:pt x="1349454" y="0"/>
                  <a:pt x="1738668" y="389214"/>
                  <a:pt x="1738668" y="869334"/>
                </a:cubicBezTo>
                <a:cubicBezTo>
                  <a:pt x="1738668" y="1349454"/>
                  <a:pt x="1349454" y="1738668"/>
                  <a:pt x="869334" y="1738668"/>
                </a:cubicBezTo>
                <a:cubicBezTo>
                  <a:pt x="389214" y="1738668"/>
                  <a:pt x="0" y="1349454"/>
                  <a:pt x="0" y="869334"/>
                </a:cubicBezTo>
                <a:cubicBezTo>
                  <a:pt x="0" y="389214"/>
                  <a:pt x="389214" y="0"/>
                  <a:pt x="869334" y="0"/>
                </a:cubicBezTo>
                <a:close/>
              </a:path>
            </a:pathLst>
          </a:custGeom>
          <a:solidFill>
            <a:schemeClr val="accent2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 dirty="0"/>
          </a:p>
        </p:txBody>
      </p:sp>
      <p:grpSp>
        <p:nvGrpSpPr>
          <p:cNvPr id="84" name="Graphique 81">
            <a:extLst>
              <a:ext uri="{FF2B5EF4-FFF2-40B4-BE49-F238E27FC236}">
                <a16:creationId xmlns:a16="http://schemas.microsoft.com/office/drawing/2014/main" id="{2C768627-6E55-4164-A13D-FB4A5656629A}"/>
              </a:ext>
            </a:extLst>
          </p:cNvPr>
          <p:cNvGrpSpPr/>
          <p:nvPr/>
        </p:nvGrpSpPr>
        <p:grpSpPr>
          <a:xfrm>
            <a:off x="1071651" y="2177052"/>
            <a:ext cx="896927" cy="1095989"/>
            <a:chOff x="-1294604" y="137865"/>
            <a:chExt cx="986620" cy="1205588"/>
          </a:xfrm>
        </p:grpSpPr>
        <p:sp>
          <p:nvSpPr>
            <p:cNvPr id="85" name="Forme libre : forme 84">
              <a:extLst>
                <a:ext uri="{FF2B5EF4-FFF2-40B4-BE49-F238E27FC236}">
                  <a16:creationId xmlns:a16="http://schemas.microsoft.com/office/drawing/2014/main" id="{5A8C33C3-21A2-49BE-8F89-BDB22AB65A7B}"/>
                </a:ext>
              </a:extLst>
            </p:cNvPr>
            <p:cNvSpPr/>
            <p:nvPr/>
          </p:nvSpPr>
          <p:spPr>
            <a:xfrm>
              <a:off x="-1228669" y="422853"/>
              <a:ext cx="854590" cy="854589"/>
            </a:xfrm>
            <a:custGeom>
              <a:avLst/>
              <a:gdLst>
                <a:gd name="connsiteX0" fmla="*/ 854374 w 854590"/>
                <a:gd name="connsiteY0" fmla="*/ 422077 h 854589"/>
                <a:gd name="connsiteX1" fmla="*/ 431976 w 854590"/>
                <a:gd name="connsiteY1" fmla="*/ 854213 h 854589"/>
                <a:gd name="connsiteX2" fmla="*/ -160 w 854590"/>
                <a:gd name="connsiteY2" fmla="*/ 431814 h 854589"/>
                <a:gd name="connsiteX3" fmla="*/ 422239 w 854590"/>
                <a:gd name="connsiteY3" fmla="*/ -322 h 854589"/>
                <a:gd name="connsiteX4" fmla="*/ 422261 w 854590"/>
                <a:gd name="connsiteY4" fmla="*/ -322 h 854589"/>
                <a:gd name="connsiteX5" fmla="*/ 854374 w 854590"/>
                <a:gd name="connsiteY5" fmla="*/ 422077 h 854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4590" h="854589">
                  <a:moveTo>
                    <a:pt x="854374" y="422077"/>
                  </a:moveTo>
                  <a:cubicBezTo>
                    <a:pt x="857059" y="658052"/>
                    <a:pt x="667952" y="851520"/>
                    <a:pt x="431976" y="854213"/>
                  </a:cubicBezTo>
                  <a:cubicBezTo>
                    <a:pt x="196001" y="856898"/>
                    <a:pt x="2533" y="667782"/>
                    <a:pt x="-160" y="431814"/>
                  </a:cubicBezTo>
                  <a:cubicBezTo>
                    <a:pt x="-2845" y="195839"/>
                    <a:pt x="186271" y="2363"/>
                    <a:pt x="422239" y="-322"/>
                  </a:cubicBezTo>
                  <a:cubicBezTo>
                    <a:pt x="422246" y="-322"/>
                    <a:pt x="422254" y="-322"/>
                    <a:pt x="422261" y="-322"/>
                  </a:cubicBezTo>
                  <a:cubicBezTo>
                    <a:pt x="658206" y="-2953"/>
                    <a:pt x="851644" y="186132"/>
                    <a:pt x="854374" y="422077"/>
                  </a:cubicBezTo>
                  <a:close/>
                </a:path>
              </a:pathLst>
            </a:custGeom>
            <a:solidFill>
              <a:srgbClr val="FFFFFF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6" name="Forme libre : forme 85">
              <a:extLst>
                <a:ext uri="{FF2B5EF4-FFF2-40B4-BE49-F238E27FC236}">
                  <a16:creationId xmlns:a16="http://schemas.microsoft.com/office/drawing/2014/main" id="{A47DC3BF-A9AB-4C6D-9B03-B693EDEBEDD2}"/>
                </a:ext>
              </a:extLst>
            </p:cNvPr>
            <p:cNvSpPr/>
            <p:nvPr/>
          </p:nvSpPr>
          <p:spPr>
            <a:xfrm>
              <a:off x="-1294604" y="356834"/>
              <a:ext cx="986620" cy="986619"/>
            </a:xfrm>
            <a:custGeom>
              <a:avLst/>
              <a:gdLst>
                <a:gd name="connsiteX0" fmla="*/ 986400 w 986620"/>
                <a:gd name="connsiteY0" fmla="*/ 487330 h 986619"/>
                <a:gd name="connsiteX1" fmla="*/ 498752 w 986620"/>
                <a:gd name="connsiteY1" fmla="*/ 986238 h 986619"/>
                <a:gd name="connsiteX2" fmla="*/ -155 w 986620"/>
                <a:gd name="connsiteY2" fmla="*/ 498590 h 986619"/>
                <a:gd name="connsiteX3" fmla="*/ 487492 w 986620"/>
                <a:gd name="connsiteY3" fmla="*/ -317 h 986619"/>
                <a:gd name="connsiteX4" fmla="*/ 487507 w 986620"/>
                <a:gd name="connsiteY4" fmla="*/ -317 h 986619"/>
                <a:gd name="connsiteX5" fmla="*/ 986400 w 986620"/>
                <a:gd name="connsiteY5" fmla="*/ 487330 h 98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6620" h="986619">
                  <a:moveTo>
                    <a:pt x="986400" y="487330"/>
                  </a:moveTo>
                  <a:cubicBezTo>
                    <a:pt x="989505" y="759763"/>
                    <a:pt x="771184" y="983125"/>
                    <a:pt x="498752" y="986238"/>
                  </a:cubicBezTo>
                  <a:cubicBezTo>
                    <a:pt x="226320" y="989344"/>
                    <a:pt x="2958" y="771015"/>
                    <a:pt x="-155" y="498590"/>
                  </a:cubicBezTo>
                  <a:cubicBezTo>
                    <a:pt x="-3261" y="226158"/>
                    <a:pt x="215067" y="2789"/>
                    <a:pt x="487492" y="-317"/>
                  </a:cubicBezTo>
                  <a:cubicBezTo>
                    <a:pt x="487500" y="-317"/>
                    <a:pt x="487500" y="-317"/>
                    <a:pt x="487507" y="-317"/>
                  </a:cubicBezTo>
                  <a:cubicBezTo>
                    <a:pt x="759917" y="-3377"/>
                    <a:pt x="983248" y="214921"/>
                    <a:pt x="986400" y="487330"/>
                  </a:cubicBezTo>
                  <a:close/>
                </a:path>
              </a:pathLst>
            </a:custGeom>
            <a:solidFill>
              <a:srgbClr val="00364A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7" name="Forme libre : forme 86">
              <a:extLst>
                <a:ext uri="{FF2B5EF4-FFF2-40B4-BE49-F238E27FC236}">
                  <a16:creationId xmlns:a16="http://schemas.microsoft.com/office/drawing/2014/main" id="{BCA1ED8B-C4F3-4685-817F-31FC0B3F514B}"/>
                </a:ext>
              </a:extLst>
            </p:cNvPr>
            <p:cNvSpPr/>
            <p:nvPr/>
          </p:nvSpPr>
          <p:spPr>
            <a:xfrm rot="-39000">
              <a:off x="-847184" y="271580"/>
              <a:ext cx="79324" cy="100359"/>
            </a:xfrm>
            <a:custGeom>
              <a:avLst/>
              <a:gdLst>
                <a:gd name="connsiteX0" fmla="*/ -188 w 79324"/>
                <a:gd name="connsiteY0" fmla="*/ -349 h 100359"/>
                <a:gd name="connsiteX1" fmla="*/ 79136 w 79324"/>
                <a:gd name="connsiteY1" fmla="*/ -349 h 100359"/>
                <a:gd name="connsiteX2" fmla="*/ 79136 w 79324"/>
                <a:gd name="connsiteY2" fmla="*/ 100011 h 100359"/>
                <a:gd name="connsiteX3" fmla="*/ -188 w 79324"/>
                <a:gd name="connsiteY3" fmla="*/ 100011 h 10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324" h="100359">
                  <a:moveTo>
                    <a:pt x="-188" y="-349"/>
                  </a:moveTo>
                  <a:lnTo>
                    <a:pt x="79136" y="-349"/>
                  </a:lnTo>
                  <a:lnTo>
                    <a:pt x="79136" y="100011"/>
                  </a:lnTo>
                  <a:lnTo>
                    <a:pt x="-188" y="100011"/>
                  </a:lnTo>
                  <a:close/>
                </a:path>
              </a:pathLst>
            </a:custGeom>
            <a:solidFill>
              <a:srgbClr val="00364A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8" name="Forme libre : forme 87">
              <a:extLst>
                <a:ext uri="{FF2B5EF4-FFF2-40B4-BE49-F238E27FC236}">
                  <a16:creationId xmlns:a16="http://schemas.microsoft.com/office/drawing/2014/main" id="{8840DE3E-490B-47B9-BC9A-F738FA373C33}"/>
                </a:ext>
              </a:extLst>
            </p:cNvPr>
            <p:cNvSpPr/>
            <p:nvPr/>
          </p:nvSpPr>
          <p:spPr>
            <a:xfrm>
              <a:off x="-949492" y="137865"/>
              <a:ext cx="281955" cy="158877"/>
            </a:xfrm>
            <a:custGeom>
              <a:avLst/>
              <a:gdLst>
                <a:gd name="connsiteX0" fmla="*/ 281768 w 281955"/>
                <a:gd name="connsiteY0" fmla="*/ 113703 h 158877"/>
                <a:gd name="connsiteX1" fmla="*/ 249564 w 281955"/>
                <a:gd name="connsiteY1" fmla="*/ 156081 h 158877"/>
                <a:gd name="connsiteX2" fmla="*/ 33852 w 281955"/>
                <a:gd name="connsiteY2" fmla="*/ 158529 h 158877"/>
                <a:gd name="connsiteX3" fmla="*/ 653 w 281955"/>
                <a:gd name="connsiteY3" fmla="*/ 116916 h 158877"/>
                <a:gd name="connsiteX4" fmla="*/ -188 w 281955"/>
                <a:gd name="connsiteY4" fmla="*/ 44476 h 158877"/>
                <a:gd name="connsiteX5" fmla="*/ 32016 w 281955"/>
                <a:gd name="connsiteY5" fmla="*/ 2099 h 158877"/>
                <a:gd name="connsiteX6" fmla="*/ 247728 w 281955"/>
                <a:gd name="connsiteY6" fmla="*/ -349 h 158877"/>
                <a:gd name="connsiteX7" fmla="*/ 280927 w 281955"/>
                <a:gd name="connsiteY7" fmla="*/ 41263 h 158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1955" h="158877">
                  <a:moveTo>
                    <a:pt x="281768" y="113703"/>
                  </a:moveTo>
                  <a:cubicBezTo>
                    <a:pt x="281768" y="136651"/>
                    <a:pt x="267540" y="155851"/>
                    <a:pt x="249564" y="156081"/>
                  </a:cubicBezTo>
                  <a:lnTo>
                    <a:pt x="33852" y="158529"/>
                  </a:lnTo>
                  <a:cubicBezTo>
                    <a:pt x="15799" y="158529"/>
                    <a:pt x="883" y="140017"/>
                    <a:pt x="653" y="116916"/>
                  </a:cubicBezTo>
                  <a:lnTo>
                    <a:pt x="-188" y="44476"/>
                  </a:lnTo>
                  <a:cubicBezTo>
                    <a:pt x="-188" y="21528"/>
                    <a:pt x="14040" y="2328"/>
                    <a:pt x="32016" y="2099"/>
                  </a:cubicBezTo>
                  <a:lnTo>
                    <a:pt x="247728" y="-349"/>
                  </a:lnTo>
                  <a:cubicBezTo>
                    <a:pt x="265781" y="-349"/>
                    <a:pt x="280697" y="18162"/>
                    <a:pt x="280927" y="41263"/>
                  </a:cubicBezTo>
                  <a:close/>
                </a:path>
              </a:pathLst>
            </a:custGeom>
            <a:solidFill>
              <a:srgbClr val="00364A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9" name="Forme libre : forme 88">
              <a:extLst>
                <a:ext uri="{FF2B5EF4-FFF2-40B4-BE49-F238E27FC236}">
                  <a16:creationId xmlns:a16="http://schemas.microsoft.com/office/drawing/2014/main" id="{F296ABD8-3750-49FB-BBEA-9397EA7FDB83}"/>
                </a:ext>
              </a:extLst>
            </p:cNvPr>
            <p:cNvSpPr/>
            <p:nvPr/>
          </p:nvSpPr>
          <p:spPr>
            <a:xfrm rot="1734600">
              <a:off x="-511578" y="413675"/>
              <a:ext cx="67467" cy="67467"/>
            </a:xfrm>
            <a:custGeom>
              <a:avLst/>
              <a:gdLst>
                <a:gd name="connsiteX0" fmla="*/ -188 w 67467"/>
                <a:gd name="connsiteY0" fmla="*/ -349 h 67467"/>
                <a:gd name="connsiteX1" fmla="*/ 67280 w 67467"/>
                <a:gd name="connsiteY1" fmla="*/ -349 h 67467"/>
                <a:gd name="connsiteX2" fmla="*/ 67280 w 67467"/>
                <a:gd name="connsiteY2" fmla="*/ 67119 h 67467"/>
                <a:gd name="connsiteX3" fmla="*/ -188 w 67467"/>
                <a:gd name="connsiteY3" fmla="*/ 67119 h 67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467" h="67467">
                  <a:moveTo>
                    <a:pt x="-188" y="-349"/>
                  </a:moveTo>
                  <a:lnTo>
                    <a:pt x="67280" y="-349"/>
                  </a:lnTo>
                  <a:lnTo>
                    <a:pt x="67280" y="67119"/>
                  </a:lnTo>
                  <a:lnTo>
                    <a:pt x="-188" y="67119"/>
                  </a:lnTo>
                  <a:close/>
                </a:path>
              </a:pathLst>
            </a:custGeom>
            <a:solidFill>
              <a:srgbClr val="00364A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0" name="Forme libre : forme 89">
              <a:extLst>
                <a:ext uri="{FF2B5EF4-FFF2-40B4-BE49-F238E27FC236}">
                  <a16:creationId xmlns:a16="http://schemas.microsoft.com/office/drawing/2014/main" id="{9CD7D80A-5D28-4E6F-9AF2-97FA64EB3A40}"/>
                </a:ext>
              </a:extLst>
            </p:cNvPr>
            <p:cNvSpPr/>
            <p:nvPr/>
          </p:nvSpPr>
          <p:spPr>
            <a:xfrm rot="-3665400">
              <a:off x="-482189" y="303390"/>
              <a:ext cx="73969" cy="170657"/>
            </a:xfrm>
            <a:custGeom>
              <a:avLst/>
              <a:gdLst>
                <a:gd name="connsiteX0" fmla="*/ 53893 w 73969"/>
                <a:gd name="connsiteY0" fmla="*/ -349 h 170657"/>
                <a:gd name="connsiteX1" fmla="*/ 73781 w 73969"/>
                <a:gd name="connsiteY1" fmla="*/ -349 h 170657"/>
                <a:gd name="connsiteX2" fmla="*/ 73781 w 73969"/>
                <a:gd name="connsiteY2" fmla="*/ 170308 h 170657"/>
                <a:gd name="connsiteX3" fmla="*/ 53893 w 73969"/>
                <a:gd name="connsiteY3" fmla="*/ 170308 h 170657"/>
                <a:gd name="connsiteX4" fmla="*/ 19700 w 73969"/>
                <a:gd name="connsiteY4" fmla="*/ 170308 h 170657"/>
                <a:gd name="connsiteX5" fmla="*/ -188 w 73969"/>
                <a:gd name="connsiteY5" fmla="*/ 170308 h 170657"/>
                <a:gd name="connsiteX6" fmla="*/ -188 w 73969"/>
                <a:gd name="connsiteY6" fmla="*/ -349 h 170657"/>
                <a:gd name="connsiteX7" fmla="*/ 19700 w 73969"/>
                <a:gd name="connsiteY7" fmla="*/ -349 h 170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969" h="170657">
                  <a:moveTo>
                    <a:pt x="53893" y="-349"/>
                  </a:moveTo>
                  <a:cubicBezTo>
                    <a:pt x="64877" y="-349"/>
                    <a:pt x="73781" y="-349"/>
                    <a:pt x="73781" y="-349"/>
                  </a:cubicBezTo>
                  <a:lnTo>
                    <a:pt x="73781" y="170308"/>
                  </a:lnTo>
                  <a:cubicBezTo>
                    <a:pt x="73781" y="170308"/>
                    <a:pt x="64877" y="170308"/>
                    <a:pt x="53893" y="170308"/>
                  </a:cubicBezTo>
                  <a:lnTo>
                    <a:pt x="19700" y="170308"/>
                  </a:lnTo>
                  <a:cubicBezTo>
                    <a:pt x="8716" y="170308"/>
                    <a:pt x="-188" y="170308"/>
                    <a:pt x="-188" y="170308"/>
                  </a:cubicBezTo>
                  <a:lnTo>
                    <a:pt x="-188" y="-349"/>
                  </a:lnTo>
                  <a:cubicBezTo>
                    <a:pt x="-188" y="-349"/>
                    <a:pt x="8716" y="-349"/>
                    <a:pt x="19700" y="-349"/>
                  </a:cubicBezTo>
                  <a:close/>
                </a:path>
              </a:pathLst>
            </a:custGeom>
            <a:solidFill>
              <a:srgbClr val="00364A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1" name="Forme libre : forme 90">
              <a:extLst>
                <a:ext uri="{FF2B5EF4-FFF2-40B4-BE49-F238E27FC236}">
                  <a16:creationId xmlns:a16="http://schemas.microsoft.com/office/drawing/2014/main" id="{DD026F42-BB0E-458B-86C0-F4478CBE5AC7}"/>
                </a:ext>
              </a:extLst>
            </p:cNvPr>
            <p:cNvSpPr/>
            <p:nvPr/>
          </p:nvSpPr>
          <p:spPr>
            <a:xfrm rot="8986798">
              <a:off x="-1165451" y="421307"/>
              <a:ext cx="67467" cy="67467"/>
            </a:xfrm>
            <a:custGeom>
              <a:avLst/>
              <a:gdLst>
                <a:gd name="connsiteX0" fmla="*/ -188 w 67467"/>
                <a:gd name="connsiteY0" fmla="*/ -349 h 67467"/>
                <a:gd name="connsiteX1" fmla="*/ 67279 w 67467"/>
                <a:gd name="connsiteY1" fmla="*/ -349 h 67467"/>
                <a:gd name="connsiteX2" fmla="*/ 67279 w 67467"/>
                <a:gd name="connsiteY2" fmla="*/ 67119 h 67467"/>
                <a:gd name="connsiteX3" fmla="*/ -188 w 67467"/>
                <a:gd name="connsiteY3" fmla="*/ 67119 h 67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467" h="67467">
                  <a:moveTo>
                    <a:pt x="-188" y="-349"/>
                  </a:moveTo>
                  <a:lnTo>
                    <a:pt x="67279" y="-349"/>
                  </a:lnTo>
                  <a:lnTo>
                    <a:pt x="67279" y="67119"/>
                  </a:lnTo>
                  <a:lnTo>
                    <a:pt x="-188" y="67119"/>
                  </a:lnTo>
                  <a:close/>
                </a:path>
              </a:pathLst>
            </a:custGeom>
            <a:solidFill>
              <a:srgbClr val="00364A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2" name="Forme libre : forme 91">
              <a:extLst>
                <a:ext uri="{FF2B5EF4-FFF2-40B4-BE49-F238E27FC236}">
                  <a16:creationId xmlns:a16="http://schemas.microsoft.com/office/drawing/2014/main" id="{53ED5487-3425-4C89-8576-51E41AC46819}"/>
                </a:ext>
              </a:extLst>
            </p:cNvPr>
            <p:cNvSpPr/>
            <p:nvPr/>
          </p:nvSpPr>
          <p:spPr>
            <a:xfrm rot="-1812601">
              <a:off x="-1250764" y="360159"/>
              <a:ext cx="170657" cy="73969"/>
            </a:xfrm>
            <a:custGeom>
              <a:avLst/>
              <a:gdLst>
                <a:gd name="connsiteX0" fmla="*/ 150581 w 170657"/>
                <a:gd name="connsiteY0" fmla="*/ -349 h 73969"/>
                <a:gd name="connsiteX1" fmla="*/ 170470 w 170657"/>
                <a:gd name="connsiteY1" fmla="*/ -349 h 73969"/>
                <a:gd name="connsiteX2" fmla="*/ 170470 w 170657"/>
                <a:gd name="connsiteY2" fmla="*/ 73621 h 73969"/>
                <a:gd name="connsiteX3" fmla="*/ 150581 w 170657"/>
                <a:gd name="connsiteY3" fmla="*/ 73621 h 73969"/>
                <a:gd name="connsiteX4" fmla="*/ 19700 w 170657"/>
                <a:gd name="connsiteY4" fmla="*/ 73621 h 73969"/>
                <a:gd name="connsiteX5" fmla="*/ -188 w 170657"/>
                <a:gd name="connsiteY5" fmla="*/ 73621 h 73969"/>
                <a:gd name="connsiteX6" fmla="*/ -188 w 170657"/>
                <a:gd name="connsiteY6" fmla="*/ -349 h 73969"/>
                <a:gd name="connsiteX7" fmla="*/ 19700 w 170657"/>
                <a:gd name="connsiteY7" fmla="*/ -349 h 73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657" h="73969">
                  <a:moveTo>
                    <a:pt x="150581" y="-349"/>
                  </a:moveTo>
                  <a:cubicBezTo>
                    <a:pt x="161565" y="-349"/>
                    <a:pt x="170470" y="-349"/>
                    <a:pt x="170470" y="-349"/>
                  </a:cubicBezTo>
                  <a:lnTo>
                    <a:pt x="170470" y="73621"/>
                  </a:lnTo>
                  <a:cubicBezTo>
                    <a:pt x="170470" y="73621"/>
                    <a:pt x="161565" y="73621"/>
                    <a:pt x="150581" y="73621"/>
                  </a:cubicBezTo>
                  <a:lnTo>
                    <a:pt x="19700" y="73621"/>
                  </a:lnTo>
                  <a:cubicBezTo>
                    <a:pt x="8716" y="73621"/>
                    <a:pt x="-188" y="73621"/>
                    <a:pt x="-188" y="73621"/>
                  </a:cubicBezTo>
                  <a:lnTo>
                    <a:pt x="-188" y="-349"/>
                  </a:lnTo>
                  <a:cubicBezTo>
                    <a:pt x="-188" y="-349"/>
                    <a:pt x="8716" y="-349"/>
                    <a:pt x="19700" y="-349"/>
                  </a:cubicBezTo>
                  <a:close/>
                </a:path>
              </a:pathLst>
            </a:custGeom>
            <a:solidFill>
              <a:srgbClr val="00364A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3" name="Forme libre : forme 92">
              <a:extLst>
                <a:ext uri="{FF2B5EF4-FFF2-40B4-BE49-F238E27FC236}">
                  <a16:creationId xmlns:a16="http://schemas.microsoft.com/office/drawing/2014/main" id="{5118F4C0-7696-488F-AE32-F4CA47F83C81}"/>
                </a:ext>
              </a:extLst>
            </p:cNvPr>
            <p:cNvSpPr/>
            <p:nvPr/>
          </p:nvSpPr>
          <p:spPr>
            <a:xfrm rot="-1813202">
              <a:off x="-1178248" y="428050"/>
              <a:ext cx="67467" cy="7955"/>
            </a:xfrm>
            <a:custGeom>
              <a:avLst/>
              <a:gdLst>
                <a:gd name="connsiteX0" fmla="*/ -188 w 67467"/>
                <a:gd name="connsiteY0" fmla="*/ -349 h 7955"/>
                <a:gd name="connsiteX1" fmla="*/ 67280 w 67467"/>
                <a:gd name="connsiteY1" fmla="*/ -349 h 7955"/>
                <a:gd name="connsiteX2" fmla="*/ 67280 w 67467"/>
                <a:gd name="connsiteY2" fmla="*/ 7607 h 7955"/>
                <a:gd name="connsiteX3" fmla="*/ -188 w 67467"/>
                <a:gd name="connsiteY3" fmla="*/ 7607 h 7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467" h="7955">
                  <a:moveTo>
                    <a:pt x="-188" y="-349"/>
                  </a:moveTo>
                  <a:lnTo>
                    <a:pt x="67280" y="-349"/>
                  </a:lnTo>
                  <a:lnTo>
                    <a:pt x="67280" y="7607"/>
                  </a:lnTo>
                  <a:lnTo>
                    <a:pt x="-188" y="7607"/>
                  </a:lnTo>
                  <a:close/>
                </a:path>
              </a:pathLst>
            </a:custGeom>
            <a:solidFill>
              <a:srgbClr val="002C4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4" name="Forme libre : forme 93">
              <a:extLst>
                <a:ext uri="{FF2B5EF4-FFF2-40B4-BE49-F238E27FC236}">
                  <a16:creationId xmlns:a16="http://schemas.microsoft.com/office/drawing/2014/main" id="{22D02730-B4DB-48B0-9449-68B4C1284F44}"/>
                </a:ext>
              </a:extLst>
            </p:cNvPr>
            <p:cNvSpPr/>
            <p:nvPr/>
          </p:nvSpPr>
          <p:spPr>
            <a:xfrm rot="-39000">
              <a:off x="-847507" y="295679"/>
              <a:ext cx="79324" cy="8796"/>
            </a:xfrm>
            <a:custGeom>
              <a:avLst/>
              <a:gdLst>
                <a:gd name="connsiteX0" fmla="*/ -188 w 79324"/>
                <a:gd name="connsiteY0" fmla="*/ -349 h 8796"/>
                <a:gd name="connsiteX1" fmla="*/ 79136 w 79324"/>
                <a:gd name="connsiteY1" fmla="*/ -349 h 8796"/>
                <a:gd name="connsiteX2" fmla="*/ 79136 w 79324"/>
                <a:gd name="connsiteY2" fmla="*/ 8448 h 8796"/>
                <a:gd name="connsiteX3" fmla="*/ -188 w 79324"/>
                <a:gd name="connsiteY3" fmla="*/ 8448 h 8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324" h="8796">
                  <a:moveTo>
                    <a:pt x="-188" y="-349"/>
                  </a:moveTo>
                  <a:lnTo>
                    <a:pt x="79136" y="-349"/>
                  </a:lnTo>
                  <a:lnTo>
                    <a:pt x="79136" y="8448"/>
                  </a:lnTo>
                  <a:lnTo>
                    <a:pt x="-188" y="8448"/>
                  </a:lnTo>
                  <a:close/>
                </a:path>
              </a:pathLst>
            </a:custGeom>
            <a:solidFill>
              <a:srgbClr val="002C4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5" name="Forme libre : forme 94">
              <a:extLst>
                <a:ext uri="{FF2B5EF4-FFF2-40B4-BE49-F238E27FC236}">
                  <a16:creationId xmlns:a16="http://schemas.microsoft.com/office/drawing/2014/main" id="{2CE68D95-E99D-4A6C-9230-02E5D29AB07A}"/>
                </a:ext>
              </a:extLst>
            </p:cNvPr>
            <p:cNvSpPr/>
            <p:nvPr/>
          </p:nvSpPr>
          <p:spPr>
            <a:xfrm>
              <a:off x="-496191" y="404751"/>
              <a:ext cx="62648" cy="38705"/>
            </a:xfrm>
            <a:custGeom>
              <a:avLst/>
              <a:gdLst>
                <a:gd name="connsiteX0" fmla="*/ 3595 w 62648"/>
                <a:gd name="connsiteY0" fmla="*/ 0 h 38705"/>
                <a:gd name="connsiteX1" fmla="*/ 62648 w 62648"/>
                <a:gd name="connsiteY1" fmla="*/ 32586 h 38705"/>
                <a:gd name="connsiteX2" fmla="*/ 59283 w 62648"/>
                <a:gd name="connsiteY2" fmla="*/ 38706 h 38705"/>
                <a:gd name="connsiteX3" fmla="*/ 0 w 62648"/>
                <a:gd name="connsiteY3" fmla="*/ 6425 h 38705"/>
                <a:gd name="connsiteX4" fmla="*/ 3595 w 62648"/>
                <a:gd name="connsiteY4" fmla="*/ 0 h 38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48" h="38705">
                  <a:moveTo>
                    <a:pt x="3595" y="0"/>
                  </a:moveTo>
                  <a:lnTo>
                    <a:pt x="62648" y="32586"/>
                  </a:lnTo>
                  <a:lnTo>
                    <a:pt x="59283" y="38706"/>
                  </a:lnTo>
                  <a:lnTo>
                    <a:pt x="0" y="6425"/>
                  </a:lnTo>
                  <a:lnTo>
                    <a:pt x="3595" y="0"/>
                  </a:lnTo>
                  <a:close/>
                </a:path>
              </a:pathLst>
            </a:custGeom>
            <a:solidFill>
              <a:srgbClr val="002C4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6" name="Forme libre : forme 95">
              <a:extLst>
                <a:ext uri="{FF2B5EF4-FFF2-40B4-BE49-F238E27FC236}">
                  <a16:creationId xmlns:a16="http://schemas.microsoft.com/office/drawing/2014/main" id="{478163CC-CA52-434F-A5E2-D2F70E15A46C}"/>
                </a:ext>
              </a:extLst>
            </p:cNvPr>
            <p:cNvSpPr/>
            <p:nvPr/>
          </p:nvSpPr>
          <p:spPr>
            <a:xfrm>
              <a:off x="-1203885" y="447791"/>
              <a:ext cx="805022" cy="805020"/>
            </a:xfrm>
            <a:custGeom>
              <a:avLst/>
              <a:gdLst>
                <a:gd name="connsiteX0" fmla="*/ 804807 w 805022"/>
                <a:gd name="connsiteY0" fmla="*/ 397445 h 805020"/>
                <a:gd name="connsiteX1" fmla="*/ 407039 w 805022"/>
                <a:gd name="connsiteY1" fmla="*/ 804644 h 805020"/>
                <a:gd name="connsiteX2" fmla="*/ -160 w 805022"/>
                <a:gd name="connsiteY2" fmla="*/ 406876 h 805020"/>
                <a:gd name="connsiteX3" fmla="*/ 397607 w 805022"/>
                <a:gd name="connsiteY3" fmla="*/ -323 h 805020"/>
                <a:gd name="connsiteX4" fmla="*/ 397707 w 805022"/>
                <a:gd name="connsiteY4" fmla="*/ -323 h 805020"/>
                <a:gd name="connsiteX5" fmla="*/ 804807 w 805022"/>
                <a:gd name="connsiteY5" fmla="*/ 397445 h 805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5022" h="805020">
                  <a:moveTo>
                    <a:pt x="804807" y="397445"/>
                  </a:moveTo>
                  <a:cubicBezTo>
                    <a:pt x="807415" y="619728"/>
                    <a:pt x="629322" y="802035"/>
                    <a:pt x="407039" y="804644"/>
                  </a:cubicBezTo>
                  <a:cubicBezTo>
                    <a:pt x="184756" y="807245"/>
                    <a:pt x="2449" y="629160"/>
                    <a:pt x="-160" y="406876"/>
                  </a:cubicBezTo>
                  <a:cubicBezTo>
                    <a:pt x="-2761" y="184593"/>
                    <a:pt x="175324" y="2286"/>
                    <a:pt x="397607" y="-323"/>
                  </a:cubicBezTo>
                  <a:cubicBezTo>
                    <a:pt x="397638" y="-323"/>
                    <a:pt x="397676" y="-323"/>
                    <a:pt x="397707" y="-323"/>
                  </a:cubicBezTo>
                  <a:cubicBezTo>
                    <a:pt x="619937" y="-2832"/>
                    <a:pt x="802160" y="175215"/>
                    <a:pt x="804807" y="397445"/>
                  </a:cubicBezTo>
                  <a:close/>
                </a:path>
              </a:pathLst>
            </a:custGeom>
            <a:solidFill>
              <a:srgbClr val="FFFFFF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7" name="Forme libre : forme 96">
              <a:extLst>
                <a:ext uri="{FF2B5EF4-FFF2-40B4-BE49-F238E27FC236}">
                  <a16:creationId xmlns:a16="http://schemas.microsoft.com/office/drawing/2014/main" id="{5C64F36D-B81D-4E02-87BA-08182C5E5317}"/>
                </a:ext>
              </a:extLst>
            </p:cNvPr>
            <p:cNvSpPr/>
            <p:nvPr/>
          </p:nvSpPr>
          <p:spPr>
            <a:xfrm>
              <a:off x="-1162401" y="863919"/>
              <a:ext cx="52577" cy="13143"/>
            </a:xfrm>
            <a:custGeom>
              <a:avLst/>
              <a:gdLst>
                <a:gd name="connsiteX0" fmla="*/ 52389 w 52577"/>
                <a:gd name="connsiteY0" fmla="*/ 5871 h 13143"/>
                <a:gd name="connsiteX1" fmla="*/ 44358 w 52577"/>
                <a:gd name="connsiteY1" fmla="*/ 12143 h 13143"/>
                <a:gd name="connsiteX2" fmla="*/ 7794 w 52577"/>
                <a:gd name="connsiteY2" fmla="*/ 12602 h 13143"/>
                <a:gd name="connsiteX3" fmla="*/ 7 w 52577"/>
                <a:gd name="connsiteY3" fmla="*/ 7921 h 13143"/>
                <a:gd name="connsiteX4" fmla="*/ 4680 w 52577"/>
                <a:gd name="connsiteY4" fmla="*/ 134 h 13143"/>
                <a:gd name="connsiteX5" fmla="*/ 7794 w 52577"/>
                <a:gd name="connsiteY5" fmla="*/ 134 h 13143"/>
                <a:gd name="connsiteX6" fmla="*/ 44281 w 52577"/>
                <a:gd name="connsiteY6" fmla="*/ -325 h 13143"/>
                <a:gd name="connsiteX7" fmla="*/ 52389 w 52577"/>
                <a:gd name="connsiteY7" fmla="*/ 5871 h 13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77" h="13143">
                  <a:moveTo>
                    <a:pt x="52389" y="5871"/>
                  </a:moveTo>
                  <a:cubicBezTo>
                    <a:pt x="51701" y="9703"/>
                    <a:pt x="48244" y="12404"/>
                    <a:pt x="44358" y="12143"/>
                  </a:cubicBezTo>
                  <a:lnTo>
                    <a:pt x="7794" y="12602"/>
                  </a:lnTo>
                  <a:cubicBezTo>
                    <a:pt x="4351" y="13459"/>
                    <a:pt x="863" y="11371"/>
                    <a:pt x="7" y="7921"/>
                  </a:cubicBezTo>
                  <a:cubicBezTo>
                    <a:pt x="-858" y="4479"/>
                    <a:pt x="1238" y="991"/>
                    <a:pt x="4680" y="134"/>
                  </a:cubicBezTo>
                  <a:cubicBezTo>
                    <a:pt x="5705" y="-118"/>
                    <a:pt x="6769" y="-118"/>
                    <a:pt x="7794" y="134"/>
                  </a:cubicBezTo>
                  <a:lnTo>
                    <a:pt x="44281" y="-325"/>
                  </a:lnTo>
                  <a:cubicBezTo>
                    <a:pt x="48167" y="-631"/>
                    <a:pt x="51663" y="2039"/>
                    <a:pt x="52389" y="5871"/>
                  </a:cubicBezTo>
                  <a:close/>
                </a:path>
              </a:pathLst>
            </a:custGeom>
            <a:solidFill>
              <a:srgbClr val="231F2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8" name="Forme libre : forme 97">
              <a:extLst>
                <a:ext uri="{FF2B5EF4-FFF2-40B4-BE49-F238E27FC236}">
                  <a16:creationId xmlns:a16="http://schemas.microsoft.com/office/drawing/2014/main" id="{71A8DC09-4655-44E3-B185-4ABAD287DB96}"/>
                </a:ext>
              </a:extLst>
            </p:cNvPr>
            <p:cNvSpPr/>
            <p:nvPr/>
          </p:nvSpPr>
          <p:spPr>
            <a:xfrm>
              <a:off x="-1104729" y="1019016"/>
              <a:ext cx="46759" cy="32688"/>
            </a:xfrm>
            <a:custGeom>
              <a:avLst/>
              <a:gdLst>
                <a:gd name="connsiteX0" fmla="*/ 46121 w 46759"/>
                <a:gd name="connsiteY0" fmla="*/ 2308 h 32688"/>
                <a:gd name="connsiteX1" fmla="*/ 42220 w 46759"/>
                <a:gd name="connsiteY1" fmla="*/ 11794 h 32688"/>
                <a:gd name="connsiteX2" fmla="*/ 10781 w 46759"/>
                <a:gd name="connsiteY2" fmla="*/ 30458 h 32688"/>
                <a:gd name="connsiteX3" fmla="*/ 1694 w 46759"/>
                <a:gd name="connsiteY3" fmla="*/ 30458 h 32688"/>
                <a:gd name="connsiteX4" fmla="*/ 1694 w 46759"/>
                <a:gd name="connsiteY4" fmla="*/ 21371 h 32688"/>
                <a:gd name="connsiteX5" fmla="*/ 4432 w 46759"/>
                <a:gd name="connsiteY5" fmla="*/ 19749 h 32688"/>
                <a:gd name="connsiteX6" fmla="*/ 35871 w 46759"/>
                <a:gd name="connsiteY6" fmla="*/ 1084 h 32688"/>
                <a:gd name="connsiteX7" fmla="*/ 46121 w 46759"/>
                <a:gd name="connsiteY7" fmla="*/ 2308 h 3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759" h="32688">
                  <a:moveTo>
                    <a:pt x="46121" y="2308"/>
                  </a:moveTo>
                  <a:cubicBezTo>
                    <a:pt x="47445" y="6003"/>
                    <a:pt x="45762" y="10103"/>
                    <a:pt x="42220" y="11794"/>
                  </a:cubicBezTo>
                  <a:lnTo>
                    <a:pt x="10781" y="30458"/>
                  </a:lnTo>
                  <a:cubicBezTo>
                    <a:pt x="8272" y="32967"/>
                    <a:pt x="4203" y="32967"/>
                    <a:pt x="1694" y="30458"/>
                  </a:cubicBezTo>
                  <a:cubicBezTo>
                    <a:pt x="-815" y="27949"/>
                    <a:pt x="-815" y="23887"/>
                    <a:pt x="1694" y="21371"/>
                  </a:cubicBezTo>
                  <a:cubicBezTo>
                    <a:pt x="2451" y="20613"/>
                    <a:pt x="3400" y="20055"/>
                    <a:pt x="4432" y="19749"/>
                  </a:cubicBezTo>
                  <a:lnTo>
                    <a:pt x="35871" y="1084"/>
                  </a:lnTo>
                  <a:cubicBezTo>
                    <a:pt x="39092" y="-1226"/>
                    <a:pt x="43536" y="-690"/>
                    <a:pt x="46121" y="2308"/>
                  </a:cubicBezTo>
                  <a:close/>
                </a:path>
              </a:pathLst>
            </a:custGeom>
            <a:solidFill>
              <a:srgbClr val="231F2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9" name="Forme libre : forme 98">
              <a:extLst>
                <a:ext uri="{FF2B5EF4-FFF2-40B4-BE49-F238E27FC236}">
                  <a16:creationId xmlns:a16="http://schemas.microsoft.com/office/drawing/2014/main" id="{29991F00-FE62-4566-8589-0975B005A942}"/>
                </a:ext>
              </a:extLst>
            </p:cNvPr>
            <p:cNvSpPr/>
            <p:nvPr/>
          </p:nvSpPr>
          <p:spPr>
            <a:xfrm>
              <a:off x="-967439" y="1126775"/>
              <a:ext cx="31957" cy="47359"/>
            </a:xfrm>
            <a:custGeom>
              <a:avLst/>
              <a:gdLst>
                <a:gd name="connsiteX0" fmla="*/ 29003 w 31957"/>
                <a:gd name="connsiteY0" fmla="*/ 111 h 47359"/>
                <a:gd name="connsiteX1" fmla="*/ 30457 w 31957"/>
                <a:gd name="connsiteY1" fmla="*/ 10285 h 47359"/>
                <a:gd name="connsiteX2" fmla="*/ 12481 w 31957"/>
                <a:gd name="connsiteY2" fmla="*/ 42106 h 47359"/>
                <a:gd name="connsiteX3" fmla="*/ 4716 w 31957"/>
                <a:gd name="connsiteY3" fmla="*/ 46826 h 47359"/>
                <a:gd name="connsiteX4" fmla="*/ -3 w 31957"/>
                <a:gd name="connsiteY4" fmla="*/ 39061 h 47359"/>
                <a:gd name="connsiteX5" fmla="*/ 1389 w 31957"/>
                <a:gd name="connsiteY5" fmla="*/ 36369 h 47359"/>
                <a:gd name="connsiteX6" fmla="*/ 19289 w 31957"/>
                <a:gd name="connsiteY6" fmla="*/ 4471 h 47359"/>
                <a:gd name="connsiteX7" fmla="*/ 29003 w 31957"/>
                <a:gd name="connsiteY7" fmla="*/ 111 h 47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957" h="47359">
                  <a:moveTo>
                    <a:pt x="29003" y="111"/>
                  </a:moveTo>
                  <a:cubicBezTo>
                    <a:pt x="32032" y="2620"/>
                    <a:pt x="32660" y="7026"/>
                    <a:pt x="30457" y="10285"/>
                  </a:cubicBezTo>
                  <a:lnTo>
                    <a:pt x="12481" y="42106"/>
                  </a:lnTo>
                  <a:cubicBezTo>
                    <a:pt x="11639" y="45556"/>
                    <a:pt x="8166" y="47667"/>
                    <a:pt x="4716" y="46826"/>
                  </a:cubicBezTo>
                  <a:cubicBezTo>
                    <a:pt x="1267" y="45992"/>
                    <a:pt x="-845" y="42511"/>
                    <a:pt x="-3" y="39061"/>
                  </a:cubicBezTo>
                  <a:cubicBezTo>
                    <a:pt x="234" y="38067"/>
                    <a:pt x="716" y="37142"/>
                    <a:pt x="1389" y="36369"/>
                  </a:cubicBezTo>
                  <a:lnTo>
                    <a:pt x="19289" y="4471"/>
                  </a:lnTo>
                  <a:cubicBezTo>
                    <a:pt x="20818" y="631"/>
                    <a:pt x="25117" y="-1297"/>
                    <a:pt x="29003" y="111"/>
                  </a:cubicBezTo>
                  <a:close/>
                </a:path>
              </a:pathLst>
            </a:custGeom>
            <a:solidFill>
              <a:srgbClr val="231F2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0" name="Forme libre : forme 99">
              <a:extLst>
                <a:ext uri="{FF2B5EF4-FFF2-40B4-BE49-F238E27FC236}">
                  <a16:creationId xmlns:a16="http://schemas.microsoft.com/office/drawing/2014/main" id="{A8A6F871-D9A4-4D0F-847B-6C1A6091AA9A}"/>
                </a:ext>
              </a:extLst>
            </p:cNvPr>
            <p:cNvSpPr/>
            <p:nvPr/>
          </p:nvSpPr>
          <p:spPr>
            <a:xfrm>
              <a:off x="-787587" y="1158597"/>
              <a:ext cx="12958" cy="52780"/>
            </a:xfrm>
            <a:custGeom>
              <a:avLst/>
              <a:gdLst>
                <a:gd name="connsiteX0" fmla="*/ 5963 w 12958"/>
                <a:gd name="connsiteY0" fmla="*/ -349 h 52780"/>
                <a:gd name="connsiteX1" fmla="*/ 12388 w 12958"/>
                <a:gd name="connsiteY1" fmla="*/ 7760 h 52780"/>
                <a:gd name="connsiteX2" fmla="*/ 12771 w 12958"/>
                <a:gd name="connsiteY2" fmla="*/ 44247 h 52780"/>
                <a:gd name="connsiteX3" fmla="*/ 6575 w 12958"/>
                <a:gd name="connsiteY3" fmla="*/ 52432 h 52780"/>
                <a:gd name="connsiteX4" fmla="*/ 226 w 12958"/>
                <a:gd name="connsiteY4" fmla="*/ 44400 h 52780"/>
                <a:gd name="connsiteX5" fmla="*/ -157 w 12958"/>
                <a:gd name="connsiteY5" fmla="*/ 7836 h 52780"/>
                <a:gd name="connsiteX6" fmla="*/ 5963 w 12958"/>
                <a:gd name="connsiteY6" fmla="*/ -349 h 5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8" h="52780">
                  <a:moveTo>
                    <a:pt x="5963" y="-349"/>
                  </a:moveTo>
                  <a:cubicBezTo>
                    <a:pt x="9887" y="278"/>
                    <a:pt x="12679" y="3797"/>
                    <a:pt x="12388" y="7760"/>
                  </a:cubicBezTo>
                  <a:lnTo>
                    <a:pt x="12771" y="44247"/>
                  </a:lnTo>
                  <a:cubicBezTo>
                    <a:pt x="12771" y="48760"/>
                    <a:pt x="10094" y="52432"/>
                    <a:pt x="6575" y="52432"/>
                  </a:cubicBezTo>
                  <a:cubicBezTo>
                    <a:pt x="3056" y="52432"/>
                    <a:pt x="302" y="48837"/>
                    <a:pt x="226" y="44400"/>
                  </a:cubicBezTo>
                  <a:lnTo>
                    <a:pt x="-157" y="7836"/>
                  </a:lnTo>
                  <a:cubicBezTo>
                    <a:pt x="-508" y="3942"/>
                    <a:pt x="2131" y="416"/>
                    <a:pt x="5963" y="-349"/>
                  </a:cubicBezTo>
                  <a:close/>
                </a:path>
              </a:pathLst>
            </a:custGeom>
            <a:solidFill>
              <a:srgbClr val="231F2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1" name="Forme libre : forme 100">
              <a:extLst>
                <a:ext uri="{FF2B5EF4-FFF2-40B4-BE49-F238E27FC236}">
                  <a16:creationId xmlns:a16="http://schemas.microsoft.com/office/drawing/2014/main" id="{083CD650-AC8B-4548-9A09-AF4E99052436}"/>
                </a:ext>
              </a:extLst>
            </p:cNvPr>
            <p:cNvSpPr/>
            <p:nvPr/>
          </p:nvSpPr>
          <p:spPr>
            <a:xfrm>
              <a:off x="-632592" y="1106783"/>
              <a:ext cx="32313" cy="46421"/>
            </a:xfrm>
            <a:custGeom>
              <a:avLst/>
              <a:gdLst>
                <a:gd name="connsiteX0" fmla="*/ 2503 w 32313"/>
                <a:gd name="connsiteY0" fmla="*/ 138 h 46421"/>
                <a:gd name="connsiteX1" fmla="*/ 12064 w 32313"/>
                <a:gd name="connsiteY1" fmla="*/ 3963 h 46421"/>
                <a:gd name="connsiteX2" fmla="*/ 30729 w 32313"/>
                <a:gd name="connsiteY2" fmla="*/ 35402 h 46421"/>
                <a:gd name="connsiteX3" fmla="*/ 29505 w 32313"/>
                <a:gd name="connsiteY3" fmla="*/ 45575 h 46421"/>
                <a:gd name="connsiteX4" fmla="*/ 19943 w 32313"/>
                <a:gd name="connsiteY4" fmla="*/ 41827 h 46421"/>
                <a:gd name="connsiteX5" fmla="*/ 1279 w 32313"/>
                <a:gd name="connsiteY5" fmla="*/ 10465 h 46421"/>
                <a:gd name="connsiteX6" fmla="*/ 2503 w 32313"/>
                <a:gd name="connsiteY6" fmla="*/ 138 h 46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313" h="46421">
                  <a:moveTo>
                    <a:pt x="2503" y="138"/>
                  </a:moveTo>
                  <a:cubicBezTo>
                    <a:pt x="6197" y="-1247"/>
                    <a:pt x="10343" y="413"/>
                    <a:pt x="12064" y="3963"/>
                  </a:cubicBezTo>
                  <a:lnTo>
                    <a:pt x="30729" y="35402"/>
                  </a:lnTo>
                  <a:cubicBezTo>
                    <a:pt x="32985" y="38606"/>
                    <a:pt x="32458" y="42997"/>
                    <a:pt x="29505" y="45575"/>
                  </a:cubicBezTo>
                  <a:cubicBezTo>
                    <a:pt x="25826" y="46967"/>
                    <a:pt x="21695" y="45346"/>
                    <a:pt x="19943" y="41827"/>
                  </a:cubicBezTo>
                  <a:lnTo>
                    <a:pt x="1279" y="10465"/>
                  </a:lnTo>
                  <a:cubicBezTo>
                    <a:pt x="-1077" y="7229"/>
                    <a:pt x="-542" y="2731"/>
                    <a:pt x="2503" y="138"/>
                  </a:cubicBezTo>
                  <a:close/>
                </a:path>
              </a:pathLst>
            </a:custGeom>
            <a:solidFill>
              <a:srgbClr val="231F2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2" name="Forme libre : forme 101">
              <a:extLst>
                <a:ext uri="{FF2B5EF4-FFF2-40B4-BE49-F238E27FC236}">
                  <a16:creationId xmlns:a16="http://schemas.microsoft.com/office/drawing/2014/main" id="{0263BB0F-E776-4FF3-B895-75E603CA795D}"/>
                </a:ext>
              </a:extLst>
            </p:cNvPr>
            <p:cNvSpPr/>
            <p:nvPr/>
          </p:nvSpPr>
          <p:spPr>
            <a:xfrm>
              <a:off x="-524672" y="984332"/>
              <a:ext cx="46897" cy="31463"/>
            </a:xfrm>
            <a:custGeom>
              <a:avLst/>
              <a:gdLst>
                <a:gd name="connsiteX0" fmla="*/ 220 w 46897"/>
                <a:gd name="connsiteY0" fmla="*/ 2417 h 31463"/>
                <a:gd name="connsiteX1" fmla="*/ 10394 w 46897"/>
                <a:gd name="connsiteY1" fmla="*/ 964 h 31463"/>
                <a:gd name="connsiteX2" fmla="*/ 42292 w 46897"/>
                <a:gd name="connsiteY2" fmla="*/ 18863 h 31463"/>
                <a:gd name="connsiteX3" fmla="*/ 46269 w 46897"/>
                <a:gd name="connsiteY3" fmla="*/ 28348 h 31463"/>
                <a:gd name="connsiteX4" fmla="*/ 36096 w 46897"/>
                <a:gd name="connsiteY4" fmla="*/ 29802 h 31463"/>
                <a:gd name="connsiteX5" fmla="*/ 4274 w 46897"/>
                <a:gd name="connsiteY5" fmla="*/ 11826 h 31463"/>
                <a:gd name="connsiteX6" fmla="*/ 220 w 46897"/>
                <a:gd name="connsiteY6" fmla="*/ 2417 h 3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897" h="31463">
                  <a:moveTo>
                    <a:pt x="220" y="2417"/>
                  </a:moveTo>
                  <a:cubicBezTo>
                    <a:pt x="2729" y="-612"/>
                    <a:pt x="7135" y="-1239"/>
                    <a:pt x="10394" y="964"/>
                  </a:cubicBezTo>
                  <a:lnTo>
                    <a:pt x="42292" y="18863"/>
                  </a:lnTo>
                  <a:cubicBezTo>
                    <a:pt x="45864" y="20531"/>
                    <a:pt x="47585" y="24631"/>
                    <a:pt x="46269" y="28348"/>
                  </a:cubicBezTo>
                  <a:cubicBezTo>
                    <a:pt x="43760" y="31378"/>
                    <a:pt x="39354" y="32005"/>
                    <a:pt x="36096" y="29802"/>
                  </a:cubicBezTo>
                  <a:lnTo>
                    <a:pt x="4274" y="11826"/>
                  </a:lnTo>
                  <a:cubicBezTo>
                    <a:pt x="710" y="10189"/>
                    <a:pt x="-1042" y="6127"/>
                    <a:pt x="220" y="2417"/>
                  </a:cubicBezTo>
                  <a:close/>
                </a:path>
              </a:pathLst>
            </a:custGeom>
            <a:solidFill>
              <a:srgbClr val="231F2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3" name="Forme libre : forme 102">
              <a:extLst>
                <a:ext uri="{FF2B5EF4-FFF2-40B4-BE49-F238E27FC236}">
                  <a16:creationId xmlns:a16="http://schemas.microsoft.com/office/drawing/2014/main" id="{8DA85AE8-2EE0-4E95-8C0C-73CD09931CC5}"/>
                </a:ext>
              </a:extLst>
            </p:cNvPr>
            <p:cNvSpPr/>
            <p:nvPr/>
          </p:nvSpPr>
          <p:spPr>
            <a:xfrm>
              <a:off x="-492978" y="823478"/>
              <a:ext cx="52857" cy="12963"/>
            </a:xfrm>
            <a:custGeom>
              <a:avLst/>
              <a:gdLst>
                <a:gd name="connsiteX0" fmla="*/ -188 w 52857"/>
                <a:gd name="connsiteY0" fmla="*/ 6383 h 12963"/>
                <a:gd name="connsiteX1" fmla="*/ 7920 w 52857"/>
                <a:gd name="connsiteY1" fmla="*/ 34 h 12963"/>
                <a:gd name="connsiteX2" fmla="*/ 44484 w 52857"/>
                <a:gd name="connsiteY2" fmla="*/ -349 h 12963"/>
                <a:gd name="connsiteX3" fmla="*/ 52669 w 52857"/>
                <a:gd name="connsiteY3" fmla="*/ 5771 h 12963"/>
                <a:gd name="connsiteX4" fmla="*/ 44561 w 52857"/>
                <a:gd name="connsiteY4" fmla="*/ 12120 h 12963"/>
                <a:gd name="connsiteX5" fmla="*/ 8073 w 52857"/>
                <a:gd name="connsiteY5" fmla="*/ 12579 h 12963"/>
                <a:gd name="connsiteX6" fmla="*/ -188 w 52857"/>
                <a:gd name="connsiteY6" fmla="*/ 6383 h 1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857" h="12963">
                  <a:moveTo>
                    <a:pt x="-188" y="6383"/>
                  </a:moveTo>
                  <a:cubicBezTo>
                    <a:pt x="470" y="2489"/>
                    <a:pt x="3981" y="-257"/>
                    <a:pt x="7920" y="34"/>
                  </a:cubicBezTo>
                  <a:lnTo>
                    <a:pt x="44484" y="-349"/>
                  </a:lnTo>
                  <a:cubicBezTo>
                    <a:pt x="48921" y="-349"/>
                    <a:pt x="52669" y="2328"/>
                    <a:pt x="52669" y="5771"/>
                  </a:cubicBezTo>
                  <a:cubicBezTo>
                    <a:pt x="52669" y="9213"/>
                    <a:pt x="49150" y="12043"/>
                    <a:pt x="44561" y="12120"/>
                  </a:cubicBezTo>
                  <a:lnTo>
                    <a:pt x="8073" y="12579"/>
                  </a:lnTo>
                  <a:cubicBezTo>
                    <a:pt x="4134" y="12961"/>
                    <a:pt x="546" y="10276"/>
                    <a:pt x="-188" y="6383"/>
                  </a:cubicBezTo>
                  <a:close/>
                </a:path>
              </a:pathLst>
            </a:custGeom>
            <a:solidFill>
              <a:srgbClr val="231F2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4" name="Forme libre : forme 103">
              <a:extLst>
                <a:ext uri="{FF2B5EF4-FFF2-40B4-BE49-F238E27FC236}">
                  <a16:creationId xmlns:a16="http://schemas.microsoft.com/office/drawing/2014/main" id="{64E463CB-7C7E-4676-8614-CB410B3DE95B}"/>
                </a:ext>
              </a:extLst>
            </p:cNvPr>
            <p:cNvSpPr/>
            <p:nvPr/>
          </p:nvSpPr>
          <p:spPr>
            <a:xfrm>
              <a:off x="-544692" y="648520"/>
              <a:ext cx="46923" cy="32775"/>
            </a:xfrm>
            <a:custGeom>
              <a:avLst/>
              <a:gdLst>
                <a:gd name="connsiteX0" fmla="*/ 275 w 46923"/>
                <a:gd name="connsiteY0" fmla="*/ 29806 h 32775"/>
                <a:gd name="connsiteX1" fmla="*/ 4100 w 46923"/>
                <a:gd name="connsiteY1" fmla="*/ 20321 h 32775"/>
                <a:gd name="connsiteX2" fmla="*/ 35539 w 46923"/>
                <a:gd name="connsiteY2" fmla="*/ 1657 h 32775"/>
                <a:gd name="connsiteX3" fmla="*/ 44733 w 46923"/>
                <a:gd name="connsiteY3" fmla="*/ 1458 h 32775"/>
                <a:gd name="connsiteX4" fmla="*/ 44932 w 46923"/>
                <a:gd name="connsiteY4" fmla="*/ 10652 h 32775"/>
                <a:gd name="connsiteX5" fmla="*/ 41887 w 46923"/>
                <a:gd name="connsiteY5" fmla="*/ 12442 h 32775"/>
                <a:gd name="connsiteX6" fmla="*/ 10449 w 46923"/>
                <a:gd name="connsiteY6" fmla="*/ 31030 h 32775"/>
                <a:gd name="connsiteX7" fmla="*/ 275 w 46923"/>
                <a:gd name="connsiteY7" fmla="*/ 29806 h 3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923" h="32775">
                  <a:moveTo>
                    <a:pt x="275" y="29806"/>
                  </a:moveTo>
                  <a:cubicBezTo>
                    <a:pt x="-1064" y="26135"/>
                    <a:pt x="589" y="22042"/>
                    <a:pt x="4100" y="20321"/>
                  </a:cubicBezTo>
                  <a:lnTo>
                    <a:pt x="35539" y="1657"/>
                  </a:lnTo>
                  <a:cubicBezTo>
                    <a:pt x="38024" y="-936"/>
                    <a:pt x="42140" y="-1028"/>
                    <a:pt x="44733" y="1458"/>
                  </a:cubicBezTo>
                  <a:cubicBezTo>
                    <a:pt x="47326" y="3944"/>
                    <a:pt x="47410" y="8059"/>
                    <a:pt x="44932" y="10652"/>
                  </a:cubicBezTo>
                  <a:cubicBezTo>
                    <a:pt x="44098" y="11517"/>
                    <a:pt x="43050" y="12136"/>
                    <a:pt x="41887" y="12442"/>
                  </a:cubicBezTo>
                  <a:lnTo>
                    <a:pt x="10449" y="31030"/>
                  </a:lnTo>
                  <a:cubicBezTo>
                    <a:pt x="7244" y="33287"/>
                    <a:pt x="2853" y="32759"/>
                    <a:pt x="275" y="29806"/>
                  </a:cubicBezTo>
                  <a:close/>
                </a:path>
              </a:pathLst>
            </a:custGeom>
            <a:solidFill>
              <a:srgbClr val="231F2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5" name="Forme libre : forme 104">
              <a:extLst>
                <a:ext uri="{FF2B5EF4-FFF2-40B4-BE49-F238E27FC236}">
                  <a16:creationId xmlns:a16="http://schemas.microsoft.com/office/drawing/2014/main" id="{46F24C57-3A4D-4AD8-87A5-9EACE8E509CE}"/>
                </a:ext>
              </a:extLst>
            </p:cNvPr>
            <p:cNvSpPr/>
            <p:nvPr/>
          </p:nvSpPr>
          <p:spPr>
            <a:xfrm>
              <a:off x="-667166" y="526192"/>
              <a:ext cx="32001" cy="47329"/>
            </a:xfrm>
            <a:custGeom>
              <a:avLst/>
              <a:gdLst>
                <a:gd name="connsiteX0" fmla="*/ 2578 w 32001"/>
                <a:gd name="connsiteY0" fmla="*/ 46573 h 47329"/>
                <a:gd name="connsiteX1" fmla="*/ 1124 w 32001"/>
                <a:gd name="connsiteY1" fmla="*/ 36399 h 47329"/>
                <a:gd name="connsiteX2" fmla="*/ 19024 w 32001"/>
                <a:gd name="connsiteY2" fmla="*/ 4501 h 47329"/>
                <a:gd name="connsiteX3" fmla="*/ 26964 w 32001"/>
                <a:gd name="connsiteY3" fmla="*/ -135 h 47329"/>
                <a:gd name="connsiteX4" fmla="*/ 31600 w 32001"/>
                <a:gd name="connsiteY4" fmla="*/ 7806 h 47329"/>
                <a:gd name="connsiteX5" fmla="*/ 29963 w 32001"/>
                <a:gd name="connsiteY5" fmla="*/ 10697 h 47329"/>
                <a:gd name="connsiteX6" fmla="*/ 11987 w 32001"/>
                <a:gd name="connsiteY6" fmla="*/ 42518 h 47329"/>
                <a:gd name="connsiteX7" fmla="*/ 2578 w 32001"/>
                <a:gd name="connsiteY7" fmla="*/ 46573 h 4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01" h="47329">
                  <a:moveTo>
                    <a:pt x="2578" y="46573"/>
                  </a:moveTo>
                  <a:cubicBezTo>
                    <a:pt x="-451" y="44064"/>
                    <a:pt x="-1078" y="39657"/>
                    <a:pt x="1124" y="36399"/>
                  </a:cubicBezTo>
                  <a:lnTo>
                    <a:pt x="19024" y="4501"/>
                  </a:lnTo>
                  <a:cubicBezTo>
                    <a:pt x="19934" y="1028"/>
                    <a:pt x="23491" y="-1045"/>
                    <a:pt x="26964" y="-135"/>
                  </a:cubicBezTo>
                  <a:cubicBezTo>
                    <a:pt x="30437" y="776"/>
                    <a:pt x="32510" y="4333"/>
                    <a:pt x="31600" y="7806"/>
                  </a:cubicBezTo>
                  <a:cubicBezTo>
                    <a:pt x="31316" y="8892"/>
                    <a:pt x="30750" y="9894"/>
                    <a:pt x="29963" y="10697"/>
                  </a:cubicBezTo>
                  <a:lnTo>
                    <a:pt x="11987" y="42518"/>
                  </a:lnTo>
                  <a:cubicBezTo>
                    <a:pt x="10350" y="46083"/>
                    <a:pt x="6288" y="47835"/>
                    <a:pt x="2578" y="46573"/>
                  </a:cubicBezTo>
                  <a:close/>
                </a:path>
              </a:pathLst>
            </a:custGeom>
            <a:solidFill>
              <a:srgbClr val="231F2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6" name="Forme libre : forme 105">
              <a:extLst>
                <a:ext uri="{FF2B5EF4-FFF2-40B4-BE49-F238E27FC236}">
                  <a16:creationId xmlns:a16="http://schemas.microsoft.com/office/drawing/2014/main" id="{459B0DA3-D327-42B1-94A8-59919F93E998}"/>
                </a:ext>
              </a:extLst>
            </p:cNvPr>
            <p:cNvSpPr/>
            <p:nvPr/>
          </p:nvSpPr>
          <p:spPr>
            <a:xfrm>
              <a:off x="-827830" y="489097"/>
              <a:ext cx="12849" cy="52654"/>
            </a:xfrm>
            <a:custGeom>
              <a:avLst/>
              <a:gdLst>
                <a:gd name="connsiteX0" fmla="*/ 6353 w 12849"/>
                <a:gd name="connsiteY0" fmla="*/ 52305 h 52654"/>
                <a:gd name="connsiteX1" fmla="*/ 4 w 12849"/>
                <a:gd name="connsiteY1" fmla="*/ 44273 h 52654"/>
                <a:gd name="connsiteX2" fmla="*/ 4 w 12849"/>
                <a:gd name="connsiteY2" fmla="*/ 7633 h 52654"/>
                <a:gd name="connsiteX3" fmla="*/ 4686 w 12849"/>
                <a:gd name="connsiteY3" fmla="*/ -154 h 52654"/>
                <a:gd name="connsiteX4" fmla="*/ 12473 w 12849"/>
                <a:gd name="connsiteY4" fmla="*/ 4519 h 52654"/>
                <a:gd name="connsiteX5" fmla="*/ 12473 w 12849"/>
                <a:gd name="connsiteY5" fmla="*/ 7633 h 52654"/>
                <a:gd name="connsiteX6" fmla="*/ 12473 w 12849"/>
                <a:gd name="connsiteY6" fmla="*/ 44120 h 52654"/>
                <a:gd name="connsiteX7" fmla="*/ 6353 w 12849"/>
                <a:gd name="connsiteY7" fmla="*/ 52305 h 52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49" h="52654">
                  <a:moveTo>
                    <a:pt x="6353" y="52305"/>
                  </a:moveTo>
                  <a:cubicBezTo>
                    <a:pt x="2490" y="51647"/>
                    <a:pt x="-248" y="48182"/>
                    <a:pt x="4" y="44273"/>
                  </a:cubicBezTo>
                  <a:lnTo>
                    <a:pt x="4" y="7633"/>
                  </a:lnTo>
                  <a:cubicBezTo>
                    <a:pt x="-853" y="4191"/>
                    <a:pt x="1236" y="702"/>
                    <a:pt x="4686" y="-154"/>
                  </a:cubicBezTo>
                  <a:cubicBezTo>
                    <a:pt x="8128" y="-1019"/>
                    <a:pt x="11616" y="1077"/>
                    <a:pt x="12473" y="4519"/>
                  </a:cubicBezTo>
                  <a:cubicBezTo>
                    <a:pt x="12725" y="5544"/>
                    <a:pt x="12725" y="6608"/>
                    <a:pt x="12473" y="7633"/>
                  </a:cubicBezTo>
                  <a:lnTo>
                    <a:pt x="12473" y="44120"/>
                  </a:lnTo>
                  <a:cubicBezTo>
                    <a:pt x="12824" y="48014"/>
                    <a:pt x="10185" y="51540"/>
                    <a:pt x="6353" y="52305"/>
                  </a:cubicBezTo>
                  <a:close/>
                </a:path>
              </a:pathLst>
            </a:custGeom>
            <a:solidFill>
              <a:srgbClr val="231F2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7" name="Forme libre : forme 106">
              <a:extLst>
                <a:ext uri="{FF2B5EF4-FFF2-40B4-BE49-F238E27FC236}">
                  <a16:creationId xmlns:a16="http://schemas.microsoft.com/office/drawing/2014/main" id="{B7254EE8-DE24-449D-AE0C-65DB195C235F}"/>
                </a:ext>
              </a:extLst>
            </p:cNvPr>
            <p:cNvSpPr/>
            <p:nvPr/>
          </p:nvSpPr>
          <p:spPr>
            <a:xfrm>
              <a:off x="-1002854" y="546769"/>
              <a:ext cx="32651" cy="46705"/>
            </a:xfrm>
            <a:custGeom>
              <a:avLst/>
              <a:gdLst>
                <a:gd name="connsiteX0" fmla="*/ 29843 w 32651"/>
                <a:gd name="connsiteY0" fmla="*/ 45884 h 46705"/>
                <a:gd name="connsiteX1" fmla="*/ 20358 w 32651"/>
                <a:gd name="connsiteY1" fmla="*/ 42136 h 46705"/>
                <a:gd name="connsiteX2" fmla="*/ 1694 w 32651"/>
                <a:gd name="connsiteY2" fmla="*/ 10620 h 46705"/>
                <a:gd name="connsiteX3" fmla="*/ 1694 w 32651"/>
                <a:gd name="connsiteY3" fmla="*/ 1533 h 46705"/>
                <a:gd name="connsiteX4" fmla="*/ 10781 w 32651"/>
                <a:gd name="connsiteY4" fmla="*/ 1533 h 46705"/>
                <a:gd name="connsiteX5" fmla="*/ 12403 w 32651"/>
                <a:gd name="connsiteY5" fmla="*/ 4271 h 46705"/>
                <a:gd name="connsiteX6" fmla="*/ 31067 w 32651"/>
                <a:gd name="connsiteY6" fmla="*/ 35710 h 46705"/>
                <a:gd name="connsiteX7" fmla="*/ 29843 w 32651"/>
                <a:gd name="connsiteY7" fmla="*/ 45884 h 4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51" h="46705">
                  <a:moveTo>
                    <a:pt x="29843" y="45884"/>
                  </a:moveTo>
                  <a:cubicBezTo>
                    <a:pt x="26187" y="47230"/>
                    <a:pt x="22102" y="45616"/>
                    <a:pt x="20358" y="42136"/>
                  </a:cubicBezTo>
                  <a:lnTo>
                    <a:pt x="1694" y="10620"/>
                  </a:lnTo>
                  <a:cubicBezTo>
                    <a:pt x="-815" y="8111"/>
                    <a:pt x="-815" y="4042"/>
                    <a:pt x="1694" y="1533"/>
                  </a:cubicBezTo>
                  <a:cubicBezTo>
                    <a:pt x="4203" y="-976"/>
                    <a:pt x="8265" y="-976"/>
                    <a:pt x="10781" y="1533"/>
                  </a:cubicBezTo>
                  <a:cubicBezTo>
                    <a:pt x="11539" y="2290"/>
                    <a:pt x="12097" y="3239"/>
                    <a:pt x="12403" y="4271"/>
                  </a:cubicBezTo>
                  <a:lnTo>
                    <a:pt x="31067" y="35710"/>
                  </a:lnTo>
                  <a:cubicBezTo>
                    <a:pt x="33324" y="38915"/>
                    <a:pt x="32796" y="43306"/>
                    <a:pt x="29843" y="45884"/>
                  </a:cubicBezTo>
                  <a:close/>
                </a:path>
              </a:pathLst>
            </a:custGeom>
            <a:solidFill>
              <a:srgbClr val="231F2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8" name="Forme libre : forme 107">
              <a:extLst>
                <a:ext uri="{FF2B5EF4-FFF2-40B4-BE49-F238E27FC236}">
                  <a16:creationId xmlns:a16="http://schemas.microsoft.com/office/drawing/2014/main" id="{17491D87-51B1-4F0E-BA13-8FCB339733E6}"/>
                </a:ext>
              </a:extLst>
            </p:cNvPr>
            <p:cNvSpPr/>
            <p:nvPr/>
          </p:nvSpPr>
          <p:spPr>
            <a:xfrm>
              <a:off x="-1125071" y="684287"/>
              <a:ext cx="46982" cy="31696"/>
            </a:xfrm>
            <a:custGeom>
              <a:avLst/>
              <a:gdLst>
                <a:gd name="connsiteX0" fmla="*/ 46422 w 46982"/>
                <a:gd name="connsiteY0" fmla="*/ 28615 h 31696"/>
                <a:gd name="connsiteX1" fmla="*/ 36325 w 46982"/>
                <a:gd name="connsiteY1" fmla="*/ 30068 h 31696"/>
                <a:gd name="connsiteX2" fmla="*/ 4427 w 46982"/>
                <a:gd name="connsiteY2" fmla="*/ 12245 h 31696"/>
                <a:gd name="connsiteX3" fmla="*/ 75 w 46982"/>
                <a:gd name="connsiteY3" fmla="*/ 4267 h 31696"/>
                <a:gd name="connsiteX4" fmla="*/ 8053 w 46982"/>
                <a:gd name="connsiteY4" fmla="*/ -86 h 31696"/>
                <a:gd name="connsiteX5" fmla="*/ 10623 w 46982"/>
                <a:gd name="connsiteY5" fmla="*/ 1383 h 31696"/>
                <a:gd name="connsiteX6" fmla="*/ 42445 w 46982"/>
                <a:gd name="connsiteY6" fmla="*/ 19359 h 31696"/>
                <a:gd name="connsiteX7" fmla="*/ 46422 w 46982"/>
                <a:gd name="connsiteY7" fmla="*/ 28615 h 31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982" h="31696">
                  <a:moveTo>
                    <a:pt x="46422" y="28615"/>
                  </a:moveTo>
                  <a:cubicBezTo>
                    <a:pt x="43921" y="31598"/>
                    <a:pt x="39569" y="32225"/>
                    <a:pt x="36325" y="30068"/>
                  </a:cubicBezTo>
                  <a:lnTo>
                    <a:pt x="4427" y="12245"/>
                  </a:lnTo>
                  <a:cubicBezTo>
                    <a:pt x="1023" y="11243"/>
                    <a:pt x="-927" y="7671"/>
                    <a:pt x="75" y="4267"/>
                  </a:cubicBezTo>
                  <a:cubicBezTo>
                    <a:pt x="1077" y="862"/>
                    <a:pt x="4649" y="-1088"/>
                    <a:pt x="8053" y="-86"/>
                  </a:cubicBezTo>
                  <a:cubicBezTo>
                    <a:pt x="9009" y="197"/>
                    <a:pt x="9889" y="702"/>
                    <a:pt x="10623" y="1383"/>
                  </a:cubicBezTo>
                  <a:lnTo>
                    <a:pt x="42445" y="19359"/>
                  </a:lnTo>
                  <a:cubicBezTo>
                    <a:pt x="45902" y="21011"/>
                    <a:pt x="47601" y="24966"/>
                    <a:pt x="46422" y="28615"/>
                  </a:cubicBezTo>
                  <a:close/>
                </a:path>
              </a:pathLst>
            </a:custGeom>
            <a:solidFill>
              <a:srgbClr val="231F2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1" name="Forme libre : forme 110">
              <a:extLst>
                <a:ext uri="{FF2B5EF4-FFF2-40B4-BE49-F238E27FC236}">
                  <a16:creationId xmlns:a16="http://schemas.microsoft.com/office/drawing/2014/main" id="{7F31AC2D-4812-4EDD-AD9B-64A537D43863}"/>
                </a:ext>
              </a:extLst>
            </p:cNvPr>
            <p:cNvSpPr/>
            <p:nvPr/>
          </p:nvSpPr>
          <p:spPr>
            <a:xfrm>
              <a:off x="-1203525" y="448187"/>
              <a:ext cx="690276" cy="713699"/>
            </a:xfrm>
            <a:custGeom>
              <a:avLst/>
              <a:gdLst>
                <a:gd name="connsiteX0" fmla="*/ 33084 w 690276"/>
                <a:gd name="connsiteY0" fmla="*/ 437361 h 713699"/>
                <a:gd name="connsiteX1" fmla="*/ 430607 w 690276"/>
                <a:gd name="connsiteY1" fmla="*/ 30231 h 713699"/>
                <a:gd name="connsiteX2" fmla="*/ 690089 w 690276"/>
                <a:gd name="connsiteY2" fmla="*/ 121059 h 713699"/>
                <a:gd name="connsiteX3" fmla="*/ 121220 w 690276"/>
                <a:gd name="connsiteY3" fmla="*/ 113938 h 713699"/>
                <a:gd name="connsiteX4" fmla="*/ 114099 w 690276"/>
                <a:gd name="connsiteY4" fmla="*/ 682806 h 713699"/>
                <a:gd name="connsiteX5" fmla="*/ 147442 w 690276"/>
                <a:gd name="connsiteY5" fmla="*/ 713350 h 713699"/>
                <a:gd name="connsiteX6" fmla="*/ 33084 w 690276"/>
                <a:gd name="connsiteY6" fmla="*/ 437361 h 71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0276" h="713699">
                  <a:moveTo>
                    <a:pt x="33084" y="437361"/>
                  </a:moveTo>
                  <a:cubicBezTo>
                    <a:pt x="30430" y="215162"/>
                    <a:pt x="208408" y="32885"/>
                    <a:pt x="430607" y="30231"/>
                  </a:cubicBezTo>
                  <a:cubicBezTo>
                    <a:pt x="525084" y="29099"/>
                    <a:pt x="616945" y="61256"/>
                    <a:pt x="690089" y="121059"/>
                  </a:cubicBezTo>
                  <a:cubicBezTo>
                    <a:pt x="534967" y="-37994"/>
                    <a:pt x="280274" y="-41184"/>
                    <a:pt x="121220" y="113938"/>
                  </a:cubicBezTo>
                  <a:cubicBezTo>
                    <a:pt x="-37833" y="269059"/>
                    <a:pt x="-41023" y="523753"/>
                    <a:pt x="114099" y="682806"/>
                  </a:cubicBezTo>
                  <a:cubicBezTo>
                    <a:pt x="124632" y="693600"/>
                    <a:pt x="135762" y="703804"/>
                    <a:pt x="147442" y="713350"/>
                  </a:cubicBezTo>
                  <a:cubicBezTo>
                    <a:pt x="75201" y="639511"/>
                    <a:pt x="34239" y="540651"/>
                    <a:pt x="33084" y="437361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2" name="Forme libre : forme 111">
              <a:extLst>
                <a:ext uri="{FF2B5EF4-FFF2-40B4-BE49-F238E27FC236}">
                  <a16:creationId xmlns:a16="http://schemas.microsoft.com/office/drawing/2014/main" id="{AEBB99A1-856F-4EE0-9D1B-50D6C7B5A951}"/>
                </a:ext>
              </a:extLst>
            </p:cNvPr>
            <p:cNvSpPr/>
            <p:nvPr/>
          </p:nvSpPr>
          <p:spPr>
            <a:xfrm>
              <a:off x="-937789" y="178253"/>
              <a:ext cx="270252" cy="118259"/>
            </a:xfrm>
            <a:custGeom>
              <a:avLst/>
              <a:gdLst>
                <a:gd name="connsiteX0" fmla="*/ 270064 w 270252"/>
                <a:gd name="connsiteY0" fmla="*/ 73314 h 118259"/>
                <a:gd name="connsiteX1" fmla="*/ 269223 w 270252"/>
                <a:gd name="connsiteY1" fmla="*/ 875 h 118259"/>
                <a:gd name="connsiteX2" fmla="*/ 269223 w 270252"/>
                <a:gd name="connsiteY2" fmla="*/ -349 h 118259"/>
                <a:gd name="connsiteX3" fmla="*/ 233041 w 270252"/>
                <a:gd name="connsiteY3" fmla="*/ 91444 h 118259"/>
                <a:gd name="connsiteX4" fmla="*/ -188 w 270252"/>
                <a:gd name="connsiteY4" fmla="*/ 106742 h 118259"/>
                <a:gd name="connsiteX5" fmla="*/ 22225 w 270252"/>
                <a:gd name="connsiteY5" fmla="*/ 117910 h 118259"/>
                <a:gd name="connsiteX6" fmla="*/ 237937 w 270252"/>
                <a:gd name="connsiteY6" fmla="*/ 115462 h 118259"/>
                <a:gd name="connsiteX7" fmla="*/ 270064 w 270252"/>
                <a:gd name="connsiteY7" fmla="*/ 73314 h 118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0252" h="118259">
                  <a:moveTo>
                    <a:pt x="270064" y="73314"/>
                  </a:moveTo>
                  <a:lnTo>
                    <a:pt x="269223" y="875"/>
                  </a:lnTo>
                  <a:cubicBezTo>
                    <a:pt x="269223" y="492"/>
                    <a:pt x="269223" y="110"/>
                    <a:pt x="269223" y="-349"/>
                  </a:cubicBezTo>
                  <a:cubicBezTo>
                    <a:pt x="268305" y="41417"/>
                    <a:pt x="259279" y="77981"/>
                    <a:pt x="233041" y="91444"/>
                  </a:cubicBezTo>
                  <a:cubicBezTo>
                    <a:pt x="183091" y="117375"/>
                    <a:pt x="70798" y="112862"/>
                    <a:pt x="-188" y="106742"/>
                  </a:cubicBezTo>
                  <a:cubicBezTo>
                    <a:pt x="5235" y="113634"/>
                    <a:pt x="13458" y="117727"/>
                    <a:pt x="22225" y="117910"/>
                  </a:cubicBezTo>
                  <a:lnTo>
                    <a:pt x="237937" y="115462"/>
                  </a:lnTo>
                  <a:cubicBezTo>
                    <a:pt x="255760" y="115462"/>
                    <a:pt x="270064" y="96416"/>
                    <a:pt x="270064" y="73314"/>
                  </a:cubicBezTo>
                  <a:close/>
                </a:path>
              </a:pathLst>
            </a:custGeom>
            <a:solidFill>
              <a:srgbClr val="002E45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32" name="Min">
            <a:extLst>
              <a:ext uri="{FF2B5EF4-FFF2-40B4-BE49-F238E27FC236}">
                <a16:creationId xmlns:a16="http://schemas.microsoft.com/office/drawing/2014/main" id="{0E117F61-1100-4394-953B-0FF307C58405}"/>
              </a:ext>
            </a:extLst>
          </p:cNvPr>
          <p:cNvGrpSpPr/>
          <p:nvPr/>
        </p:nvGrpSpPr>
        <p:grpSpPr>
          <a:xfrm>
            <a:off x="1336389" y="2613920"/>
            <a:ext cx="372832" cy="372832"/>
            <a:chOff x="3703905" y="2119630"/>
            <a:chExt cx="2022624" cy="2022624"/>
          </a:xfrm>
        </p:grpSpPr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BBA25DF3-D9C0-4F24-91D7-07A8E093D5E2}"/>
                </a:ext>
              </a:extLst>
            </p:cNvPr>
            <p:cNvSpPr/>
            <p:nvPr/>
          </p:nvSpPr>
          <p:spPr>
            <a:xfrm rot="5400000">
              <a:off x="4673735" y="3004711"/>
              <a:ext cx="946640" cy="1011311"/>
            </a:xfrm>
            <a:custGeom>
              <a:avLst/>
              <a:gdLst>
                <a:gd name="connsiteX0" fmla="*/ 0 w 1656656"/>
                <a:gd name="connsiteY0" fmla="*/ 1559207 h 1769833"/>
                <a:gd name="connsiteX1" fmla="*/ 1361072 w 1656656"/>
                <a:gd name="connsiteY1" fmla="*/ 51559 h 1769833"/>
                <a:gd name="connsiteX2" fmla="*/ 1361399 w 1656656"/>
                <a:gd name="connsiteY2" fmla="*/ 51243 h 1769833"/>
                <a:gd name="connsiteX3" fmla="*/ 1581313 w 1656656"/>
                <a:gd name="connsiteY3" fmla="*/ 40264 h 1769833"/>
                <a:gd name="connsiteX4" fmla="*/ 1604716 w 1656656"/>
                <a:gd name="connsiteY4" fmla="*/ 61241 h 1769833"/>
                <a:gd name="connsiteX5" fmla="*/ 1605918 w 1656656"/>
                <a:gd name="connsiteY5" fmla="*/ 62285 h 1769833"/>
                <a:gd name="connsiteX6" fmla="*/ 1616000 w 1656656"/>
                <a:gd name="connsiteY6" fmla="*/ 282283 h 1769833"/>
                <a:gd name="connsiteX7" fmla="*/ 274388 w 1656656"/>
                <a:gd name="connsiteY7" fmla="*/ 1769833 h 1769833"/>
                <a:gd name="connsiteX8" fmla="*/ 246193 w 1656656"/>
                <a:gd name="connsiteY8" fmla="*/ 1717887 h 1769833"/>
                <a:gd name="connsiteX9" fmla="*/ 11033 w 1656656"/>
                <a:gd name="connsiteY9" fmla="*/ 1560319 h 1769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656" h="1769833">
                  <a:moveTo>
                    <a:pt x="0" y="1559207"/>
                  </a:moveTo>
                  <a:lnTo>
                    <a:pt x="1361072" y="51559"/>
                  </a:lnTo>
                  <a:cubicBezTo>
                    <a:pt x="1361156" y="51475"/>
                    <a:pt x="1361314" y="51316"/>
                    <a:pt x="1361399" y="51243"/>
                  </a:cubicBezTo>
                  <a:cubicBezTo>
                    <a:pt x="1419077" y="-12574"/>
                    <a:pt x="1517581" y="-17415"/>
                    <a:pt x="1581313" y="40264"/>
                  </a:cubicBezTo>
                  <a:lnTo>
                    <a:pt x="1604716" y="61241"/>
                  </a:lnTo>
                  <a:cubicBezTo>
                    <a:pt x="1605116" y="61568"/>
                    <a:pt x="1605517" y="61968"/>
                    <a:pt x="1605918" y="62285"/>
                  </a:cubicBezTo>
                  <a:cubicBezTo>
                    <a:pt x="1669408" y="120290"/>
                    <a:pt x="1673932" y="218794"/>
                    <a:pt x="1616000" y="282283"/>
                  </a:cubicBezTo>
                  <a:lnTo>
                    <a:pt x="274388" y="1769833"/>
                  </a:lnTo>
                  <a:lnTo>
                    <a:pt x="246193" y="1717887"/>
                  </a:lnTo>
                  <a:cubicBezTo>
                    <a:pt x="192331" y="1638161"/>
                    <a:pt x="108588" y="1580282"/>
                    <a:pt x="11033" y="1560319"/>
                  </a:cubicBezTo>
                  <a:close/>
                </a:path>
              </a:pathLst>
            </a:custGeom>
            <a:solidFill>
              <a:srgbClr val="231F20"/>
            </a:solidFill>
            <a:ln w="760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fr-FR" dirty="0"/>
            </a:p>
          </p:txBody>
        </p:sp>
        <p:sp>
          <p:nvSpPr>
            <p:cNvPr id="134" name="Rectangle 133">
              <a:extLst>
                <a:ext uri="{FF2B5EF4-FFF2-40B4-BE49-F238E27FC236}">
                  <a16:creationId xmlns:a16="http://schemas.microsoft.com/office/drawing/2014/main" id="{196385D1-1E83-48B4-8DD5-2B7DD2867329}"/>
                </a:ext>
              </a:extLst>
            </p:cNvPr>
            <p:cNvSpPr/>
            <p:nvPr/>
          </p:nvSpPr>
          <p:spPr>
            <a:xfrm>
              <a:off x="3703905" y="2119630"/>
              <a:ext cx="2022624" cy="202262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35" name="Ho">
            <a:extLst>
              <a:ext uri="{FF2B5EF4-FFF2-40B4-BE49-F238E27FC236}">
                <a16:creationId xmlns:a16="http://schemas.microsoft.com/office/drawing/2014/main" id="{8022ADA9-BA25-4E29-BB35-89F6E0716C9A}"/>
              </a:ext>
            </a:extLst>
          </p:cNvPr>
          <p:cNvGrpSpPr/>
          <p:nvPr/>
        </p:nvGrpSpPr>
        <p:grpSpPr>
          <a:xfrm>
            <a:off x="1336389" y="2613920"/>
            <a:ext cx="372832" cy="372832"/>
            <a:chOff x="1623541" y="2140464"/>
            <a:chExt cx="2022624" cy="2022624"/>
          </a:xfrm>
        </p:grpSpPr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1FEF810-2C9B-4144-8548-8150F1E41C0C}"/>
                </a:ext>
              </a:extLst>
            </p:cNvPr>
            <p:cNvSpPr/>
            <p:nvPr/>
          </p:nvSpPr>
          <p:spPr>
            <a:xfrm>
              <a:off x="1921238" y="2955680"/>
              <a:ext cx="911666" cy="946639"/>
            </a:xfrm>
            <a:custGeom>
              <a:avLst/>
              <a:gdLst>
                <a:gd name="connsiteX0" fmla="*/ 695885 w 911666"/>
                <a:gd name="connsiteY0" fmla="*/ 0 h 946639"/>
                <a:gd name="connsiteX1" fmla="*/ 709053 w 911666"/>
                <a:gd name="connsiteY1" fmla="*/ 498 h 946639"/>
                <a:gd name="connsiteX2" fmla="*/ 711908 w 911666"/>
                <a:gd name="connsiteY2" fmla="*/ 210 h 946639"/>
                <a:gd name="connsiteX3" fmla="*/ 718191 w 911666"/>
                <a:gd name="connsiteY3" fmla="*/ 843 h 946639"/>
                <a:gd name="connsiteX4" fmla="*/ 744922 w 911666"/>
                <a:gd name="connsiteY4" fmla="*/ 1854 h 946639"/>
                <a:gd name="connsiteX5" fmla="*/ 818605 w 911666"/>
                <a:gd name="connsiteY5" fmla="*/ 29679 h 946639"/>
                <a:gd name="connsiteX6" fmla="*/ 840128 w 911666"/>
                <a:gd name="connsiteY6" fmla="*/ 49934 h 946639"/>
                <a:gd name="connsiteX7" fmla="*/ 853154 w 911666"/>
                <a:gd name="connsiteY7" fmla="*/ 58716 h 946639"/>
                <a:gd name="connsiteX8" fmla="*/ 859567 w 911666"/>
                <a:gd name="connsiteY8" fmla="*/ 68228 h 946639"/>
                <a:gd name="connsiteX9" fmla="*/ 873972 w 911666"/>
                <a:gd name="connsiteY9" fmla="*/ 81785 h 946639"/>
                <a:gd name="connsiteX10" fmla="*/ 885295 w 911666"/>
                <a:gd name="connsiteY10" fmla="*/ 106387 h 946639"/>
                <a:gd name="connsiteX11" fmla="*/ 895963 w 911666"/>
                <a:gd name="connsiteY11" fmla="*/ 122210 h 946639"/>
                <a:gd name="connsiteX12" fmla="*/ 902979 w 911666"/>
                <a:gd name="connsiteY12" fmla="*/ 144813 h 946639"/>
                <a:gd name="connsiteX13" fmla="*/ 905758 w 911666"/>
                <a:gd name="connsiteY13" fmla="*/ 150851 h 946639"/>
                <a:gd name="connsiteX14" fmla="*/ 906501 w 911666"/>
                <a:gd name="connsiteY14" fmla="*/ 156158 h 946639"/>
                <a:gd name="connsiteX15" fmla="*/ 907602 w 911666"/>
                <a:gd name="connsiteY15" fmla="*/ 159705 h 946639"/>
                <a:gd name="connsiteX16" fmla="*/ 909157 w 911666"/>
                <a:gd name="connsiteY16" fmla="*/ 175132 h 946639"/>
                <a:gd name="connsiteX17" fmla="*/ 911162 w 911666"/>
                <a:gd name="connsiteY17" fmla="*/ 189457 h 946639"/>
                <a:gd name="connsiteX18" fmla="*/ 910950 w 911666"/>
                <a:gd name="connsiteY18" fmla="*/ 192915 h 946639"/>
                <a:gd name="connsiteX19" fmla="*/ 911660 w 911666"/>
                <a:gd name="connsiteY19" fmla="*/ 199962 h 946639"/>
                <a:gd name="connsiteX20" fmla="*/ 908729 w 911666"/>
                <a:gd name="connsiteY20" fmla="*/ 229038 h 946639"/>
                <a:gd name="connsiteX21" fmla="*/ 908697 w 911666"/>
                <a:gd name="connsiteY21" fmla="*/ 229557 h 946639"/>
                <a:gd name="connsiteX22" fmla="*/ 911666 w 911666"/>
                <a:gd name="connsiteY22" fmla="*/ 232238 h 946639"/>
                <a:gd name="connsiteX23" fmla="*/ 907934 w 911666"/>
                <a:gd name="connsiteY23" fmla="*/ 236928 h 946639"/>
                <a:gd name="connsiteX24" fmla="*/ 907602 w 911666"/>
                <a:gd name="connsiteY24" fmla="*/ 240219 h 946639"/>
                <a:gd name="connsiteX25" fmla="*/ 711908 w 911666"/>
                <a:gd name="connsiteY25" fmla="*/ 399714 h 946639"/>
                <a:gd name="connsiteX26" fmla="*/ 671651 w 911666"/>
                <a:gd name="connsiteY26" fmla="*/ 395656 h 946639"/>
                <a:gd name="connsiteX27" fmla="*/ 637933 w 911666"/>
                <a:gd name="connsiteY27" fmla="*/ 385189 h 946639"/>
                <a:gd name="connsiteX28" fmla="*/ 154233 w 911666"/>
                <a:gd name="connsiteY28" fmla="*/ 920473 h 946639"/>
                <a:gd name="connsiteX29" fmla="*/ 39082 w 911666"/>
                <a:gd name="connsiteY29" fmla="*/ 925591 h 946639"/>
                <a:gd name="connsiteX30" fmla="*/ 26287 w 911666"/>
                <a:gd name="connsiteY30" fmla="*/ 914072 h 946639"/>
                <a:gd name="connsiteX31" fmla="*/ 20315 w 911666"/>
                <a:gd name="connsiteY31" fmla="*/ 797215 h 946639"/>
                <a:gd name="connsiteX32" fmla="*/ 518250 w 911666"/>
                <a:gd name="connsiteY32" fmla="*/ 246778 h 946639"/>
                <a:gd name="connsiteX33" fmla="*/ 516214 w 911666"/>
                <a:gd name="connsiteY33" fmla="*/ 240219 h 946639"/>
                <a:gd name="connsiteX34" fmla="*/ 512156 w 911666"/>
                <a:gd name="connsiteY34" fmla="*/ 199962 h 946639"/>
                <a:gd name="connsiteX35" fmla="*/ 527854 w 911666"/>
                <a:gd name="connsiteY35" fmla="*/ 122210 h 946639"/>
                <a:gd name="connsiteX36" fmla="*/ 537820 w 911666"/>
                <a:gd name="connsiteY36" fmla="*/ 107427 h 946639"/>
                <a:gd name="connsiteX37" fmla="*/ 539705 w 911666"/>
                <a:gd name="connsiteY37" fmla="*/ 102543 h 946639"/>
                <a:gd name="connsiteX38" fmla="*/ 567505 w 911666"/>
                <a:gd name="connsiteY38" fmla="*/ 62800 h 946639"/>
                <a:gd name="connsiteX39" fmla="*/ 568312 w 911666"/>
                <a:gd name="connsiteY39" fmla="*/ 62201 h 946639"/>
                <a:gd name="connsiteX40" fmla="*/ 570662 w 911666"/>
                <a:gd name="connsiteY40" fmla="*/ 58716 h 946639"/>
                <a:gd name="connsiteX41" fmla="*/ 596446 w 911666"/>
                <a:gd name="connsiteY41" fmla="*/ 41332 h 946639"/>
                <a:gd name="connsiteX42" fmla="*/ 626211 w 911666"/>
                <a:gd name="connsiteY42" fmla="*/ 19253 h 946639"/>
                <a:gd name="connsiteX43" fmla="*/ 631266 w 911666"/>
                <a:gd name="connsiteY43" fmla="*/ 17856 h 946639"/>
                <a:gd name="connsiteX44" fmla="*/ 634156 w 911666"/>
                <a:gd name="connsiteY44" fmla="*/ 15908 h 946639"/>
                <a:gd name="connsiteX45" fmla="*/ 671651 w 911666"/>
                <a:gd name="connsiteY45" fmla="*/ 4268 h 946639"/>
                <a:gd name="connsiteX46" fmla="*/ 685486 w 911666"/>
                <a:gd name="connsiteY46" fmla="*/ 2874 h 946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11666" h="946639">
                  <a:moveTo>
                    <a:pt x="695885" y="0"/>
                  </a:moveTo>
                  <a:lnTo>
                    <a:pt x="709053" y="498"/>
                  </a:lnTo>
                  <a:lnTo>
                    <a:pt x="711908" y="210"/>
                  </a:lnTo>
                  <a:lnTo>
                    <a:pt x="718191" y="843"/>
                  </a:lnTo>
                  <a:lnTo>
                    <a:pt x="744922" y="1854"/>
                  </a:lnTo>
                  <a:cubicBezTo>
                    <a:pt x="771951" y="6269"/>
                    <a:pt x="796804" y="15950"/>
                    <a:pt x="818605" y="29679"/>
                  </a:cubicBezTo>
                  <a:lnTo>
                    <a:pt x="840128" y="49934"/>
                  </a:lnTo>
                  <a:lnTo>
                    <a:pt x="853154" y="58716"/>
                  </a:lnTo>
                  <a:lnTo>
                    <a:pt x="859567" y="68228"/>
                  </a:lnTo>
                  <a:lnTo>
                    <a:pt x="873972" y="81785"/>
                  </a:lnTo>
                  <a:lnTo>
                    <a:pt x="885295" y="106387"/>
                  </a:lnTo>
                  <a:lnTo>
                    <a:pt x="895963" y="122210"/>
                  </a:lnTo>
                  <a:lnTo>
                    <a:pt x="902979" y="144813"/>
                  </a:lnTo>
                  <a:lnTo>
                    <a:pt x="905758" y="150851"/>
                  </a:lnTo>
                  <a:lnTo>
                    <a:pt x="906501" y="156158"/>
                  </a:lnTo>
                  <a:lnTo>
                    <a:pt x="907602" y="159705"/>
                  </a:lnTo>
                  <a:lnTo>
                    <a:pt x="909157" y="175132"/>
                  </a:lnTo>
                  <a:lnTo>
                    <a:pt x="911162" y="189457"/>
                  </a:lnTo>
                  <a:lnTo>
                    <a:pt x="910950" y="192915"/>
                  </a:lnTo>
                  <a:lnTo>
                    <a:pt x="911660" y="199962"/>
                  </a:lnTo>
                  <a:lnTo>
                    <a:pt x="908729" y="229038"/>
                  </a:lnTo>
                  <a:lnTo>
                    <a:pt x="908697" y="229557"/>
                  </a:lnTo>
                  <a:lnTo>
                    <a:pt x="911666" y="232238"/>
                  </a:lnTo>
                  <a:lnTo>
                    <a:pt x="907934" y="236928"/>
                  </a:lnTo>
                  <a:lnTo>
                    <a:pt x="907602" y="240219"/>
                  </a:lnTo>
                  <a:cubicBezTo>
                    <a:pt x="888976" y="331243"/>
                    <a:pt x="808438" y="399714"/>
                    <a:pt x="711908" y="399714"/>
                  </a:cubicBezTo>
                  <a:cubicBezTo>
                    <a:pt x="698118" y="399714"/>
                    <a:pt x="684654" y="398317"/>
                    <a:pt x="671651" y="395656"/>
                  </a:cubicBezTo>
                  <a:lnTo>
                    <a:pt x="637933" y="385189"/>
                  </a:lnTo>
                  <a:lnTo>
                    <a:pt x="154233" y="920473"/>
                  </a:lnTo>
                  <a:cubicBezTo>
                    <a:pt x="123651" y="953268"/>
                    <a:pt x="72435" y="955532"/>
                    <a:pt x="39082" y="925591"/>
                  </a:cubicBezTo>
                  <a:lnTo>
                    <a:pt x="26287" y="914072"/>
                  </a:lnTo>
                  <a:cubicBezTo>
                    <a:pt x="-6297" y="882855"/>
                    <a:pt x="-8939" y="831588"/>
                    <a:pt x="20315" y="797215"/>
                  </a:cubicBezTo>
                  <a:lnTo>
                    <a:pt x="518250" y="246778"/>
                  </a:lnTo>
                  <a:lnTo>
                    <a:pt x="516214" y="240219"/>
                  </a:lnTo>
                  <a:cubicBezTo>
                    <a:pt x="513554" y="227216"/>
                    <a:pt x="512156" y="213752"/>
                    <a:pt x="512156" y="199962"/>
                  </a:cubicBezTo>
                  <a:cubicBezTo>
                    <a:pt x="512156" y="172382"/>
                    <a:pt x="517746" y="146108"/>
                    <a:pt x="527854" y="122210"/>
                  </a:cubicBezTo>
                  <a:lnTo>
                    <a:pt x="537820" y="107427"/>
                  </a:lnTo>
                  <a:lnTo>
                    <a:pt x="539705" y="102543"/>
                  </a:lnTo>
                  <a:cubicBezTo>
                    <a:pt x="547237" y="88370"/>
                    <a:pt x="556532" y="75008"/>
                    <a:pt x="567505" y="62800"/>
                  </a:cubicBezTo>
                  <a:lnTo>
                    <a:pt x="568312" y="62201"/>
                  </a:lnTo>
                  <a:lnTo>
                    <a:pt x="570662" y="58716"/>
                  </a:lnTo>
                  <a:lnTo>
                    <a:pt x="596446" y="41332"/>
                  </a:lnTo>
                  <a:lnTo>
                    <a:pt x="626211" y="19253"/>
                  </a:lnTo>
                  <a:lnTo>
                    <a:pt x="631266" y="17856"/>
                  </a:lnTo>
                  <a:lnTo>
                    <a:pt x="634156" y="15908"/>
                  </a:lnTo>
                  <a:cubicBezTo>
                    <a:pt x="646105" y="10854"/>
                    <a:pt x="658648" y="6929"/>
                    <a:pt x="671651" y="4268"/>
                  </a:cubicBezTo>
                  <a:lnTo>
                    <a:pt x="685486" y="2874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sp>
          <p:nvSpPr>
            <p:cNvPr id="137" name="Rectangle 136">
              <a:extLst>
                <a:ext uri="{FF2B5EF4-FFF2-40B4-BE49-F238E27FC236}">
                  <a16:creationId xmlns:a16="http://schemas.microsoft.com/office/drawing/2014/main" id="{7A799B7C-30F2-46A1-87FC-EF56E7937D68}"/>
                </a:ext>
              </a:extLst>
            </p:cNvPr>
            <p:cNvSpPr/>
            <p:nvPr/>
          </p:nvSpPr>
          <p:spPr>
            <a:xfrm>
              <a:off x="1623541" y="2140464"/>
              <a:ext cx="2022624" cy="202262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38" name="Sec">
            <a:extLst>
              <a:ext uri="{FF2B5EF4-FFF2-40B4-BE49-F238E27FC236}">
                <a16:creationId xmlns:a16="http://schemas.microsoft.com/office/drawing/2014/main" id="{1B6CF5AB-8012-450C-8D5E-444A64530532}"/>
              </a:ext>
            </a:extLst>
          </p:cNvPr>
          <p:cNvGrpSpPr/>
          <p:nvPr/>
        </p:nvGrpSpPr>
        <p:grpSpPr>
          <a:xfrm>
            <a:off x="1336389" y="2613920"/>
            <a:ext cx="372832" cy="372832"/>
            <a:chOff x="4538711" y="3632562"/>
            <a:chExt cx="2022624" cy="2022624"/>
          </a:xfrm>
        </p:grpSpPr>
        <p:sp>
          <p:nvSpPr>
            <p:cNvPr id="139" name="Forme libre : forme 109">
              <a:extLst>
                <a:ext uri="{FF2B5EF4-FFF2-40B4-BE49-F238E27FC236}">
                  <a16:creationId xmlns:a16="http://schemas.microsoft.com/office/drawing/2014/main" id="{3FB8F15B-E9B1-4D38-A74A-89539ABBACA4}"/>
                </a:ext>
              </a:extLst>
            </p:cNvPr>
            <p:cNvSpPr/>
            <p:nvPr/>
          </p:nvSpPr>
          <p:spPr>
            <a:xfrm rot="5400000">
              <a:off x="5394770" y="3770052"/>
              <a:ext cx="1028990" cy="943666"/>
            </a:xfrm>
            <a:custGeom>
              <a:avLst/>
              <a:gdLst>
                <a:gd name="connsiteX0" fmla="*/ 214703 w 222731"/>
                <a:gd name="connsiteY0" fmla="*/ 161202 h 204262"/>
                <a:gd name="connsiteX1" fmla="*/ 182575 w 222731"/>
                <a:gd name="connsiteY1" fmla="*/ 161202 h 204262"/>
                <a:gd name="connsiteX2" fmla="*/ 5263 w 222731"/>
                <a:gd name="connsiteY2" fmla="*/ 1101 h 204262"/>
                <a:gd name="connsiteX3" fmla="*/ 291 w 222731"/>
                <a:gd name="connsiteY3" fmla="*/ 259 h 204262"/>
                <a:gd name="connsiteX4" fmla="*/ 1591 w 222731"/>
                <a:gd name="connsiteY4" fmla="*/ 5155 h 204262"/>
                <a:gd name="connsiteX5" fmla="*/ 178445 w 222731"/>
                <a:gd name="connsiteY5" fmla="*/ 164797 h 204262"/>
                <a:gd name="connsiteX6" fmla="*/ 183425 w 222731"/>
                <a:gd name="connsiteY6" fmla="*/ 199051 h 204262"/>
                <a:gd name="connsiteX7" fmla="*/ 217686 w 222731"/>
                <a:gd name="connsiteY7" fmla="*/ 194071 h 204262"/>
                <a:gd name="connsiteX8" fmla="*/ 214397 w 222731"/>
                <a:gd name="connsiteY8" fmla="*/ 161202 h 204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731" h="204262">
                  <a:moveTo>
                    <a:pt x="214703" y="161202"/>
                  </a:moveTo>
                  <a:cubicBezTo>
                    <a:pt x="205516" y="153124"/>
                    <a:pt x="191762" y="153124"/>
                    <a:pt x="182575" y="161202"/>
                  </a:cubicBezTo>
                  <a:lnTo>
                    <a:pt x="5263" y="1101"/>
                  </a:lnTo>
                  <a:cubicBezTo>
                    <a:pt x="3504" y="-429"/>
                    <a:pt x="1285" y="-812"/>
                    <a:pt x="291" y="259"/>
                  </a:cubicBezTo>
                  <a:cubicBezTo>
                    <a:pt x="-703" y="1330"/>
                    <a:pt x="-92" y="3625"/>
                    <a:pt x="1591" y="5155"/>
                  </a:cubicBezTo>
                  <a:lnTo>
                    <a:pt x="178445" y="164797"/>
                  </a:lnTo>
                  <a:cubicBezTo>
                    <a:pt x="170359" y="175636"/>
                    <a:pt x="172593" y="190973"/>
                    <a:pt x="183425" y="199051"/>
                  </a:cubicBezTo>
                  <a:cubicBezTo>
                    <a:pt x="194264" y="207137"/>
                    <a:pt x="209601" y="204910"/>
                    <a:pt x="217686" y="194071"/>
                  </a:cubicBezTo>
                  <a:cubicBezTo>
                    <a:pt x="225259" y="183913"/>
                    <a:pt x="223836" y="169655"/>
                    <a:pt x="214397" y="161202"/>
                  </a:cubicBezTo>
                  <a:close/>
                </a:path>
              </a:pathLst>
            </a:custGeom>
            <a:solidFill>
              <a:srgbClr val="EB3D3C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0" name="Rectangle 139">
              <a:extLst>
                <a:ext uri="{FF2B5EF4-FFF2-40B4-BE49-F238E27FC236}">
                  <a16:creationId xmlns:a16="http://schemas.microsoft.com/office/drawing/2014/main" id="{4C93DEE2-3A93-45FE-BB37-ADF571018C48}"/>
                </a:ext>
              </a:extLst>
            </p:cNvPr>
            <p:cNvSpPr/>
            <p:nvPr/>
          </p:nvSpPr>
          <p:spPr>
            <a:xfrm>
              <a:off x="4538711" y="3632562"/>
              <a:ext cx="2022624" cy="202262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 useBgFill="1">
        <p:nvSpPr>
          <p:cNvPr id="142" name="Rectangle: Rounded Corners 141">
            <a:extLst>
              <a:ext uri="{FF2B5EF4-FFF2-40B4-BE49-F238E27FC236}">
                <a16:creationId xmlns:a16="http://schemas.microsoft.com/office/drawing/2014/main" id="{6191626B-3318-41FB-B09A-7EB3C2808CA4}"/>
              </a:ext>
            </a:extLst>
          </p:cNvPr>
          <p:cNvSpPr/>
          <p:nvPr/>
        </p:nvSpPr>
        <p:spPr>
          <a:xfrm>
            <a:off x="595892" y="3847154"/>
            <a:ext cx="1896925" cy="1917812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 useBgFill="1">
        <p:nvSpPr>
          <p:cNvPr id="143" name="Rectangle: Rounded Corners 142">
            <a:extLst>
              <a:ext uri="{FF2B5EF4-FFF2-40B4-BE49-F238E27FC236}">
                <a16:creationId xmlns:a16="http://schemas.microsoft.com/office/drawing/2014/main" id="{50CDC964-CA38-45BC-AABC-4E2885967E5C}"/>
              </a:ext>
            </a:extLst>
          </p:cNvPr>
          <p:cNvSpPr/>
          <p:nvPr/>
        </p:nvSpPr>
        <p:spPr>
          <a:xfrm>
            <a:off x="559024" y="1819592"/>
            <a:ext cx="1896925" cy="1917812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E102B87-D2AD-4B0D-8CBC-0A9C86B6851B}"/>
              </a:ext>
            </a:extLst>
          </p:cNvPr>
          <p:cNvGrpSpPr/>
          <p:nvPr/>
        </p:nvGrpSpPr>
        <p:grpSpPr>
          <a:xfrm rot="10800000">
            <a:off x="997642" y="3719756"/>
            <a:ext cx="2450656" cy="2450656"/>
            <a:chOff x="997642" y="3719756"/>
            <a:chExt cx="2450656" cy="2450656"/>
          </a:xfrm>
        </p:grpSpPr>
        <p:grpSp>
          <p:nvGrpSpPr>
            <p:cNvPr id="173" name="Graphique 81">
              <a:extLst>
                <a:ext uri="{FF2B5EF4-FFF2-40B4-BE49-F238E27FC236}">
                  <a16:creationId xmlns:a16="http://schemas.microsoft.com/office/drawing/2014/main" id="{D9D6CE0B-9434-4B3F-8064-923C0E5D7BA6}"/>
                </a:ext>
              </a:extLst>
            </p:cNvPr>
            <p:cNvGrpSpPr/>
            <p:nvPr/>
          </p:nvGrpSpPr>
          <p:grpSpPr>
            <a:xfrm>
              <a:off x="1087946" y="4199129"/>
              <a:ext cx="820919" cy="1222840"/>
              <a:chOff x="-1263722" y="2620295"/>
              <a:chExt cx="903011" cy="1345124"/>
            </a:xfrm>
          </p:grpSpPr>
          <p:sp>
            <p:nvSpPr>
              <p:cNvPr id="175" name="Forme libre : forme 113">
                <a:extLst>
                  <a:ext uri="{FF2B5EF4-FFF2-40B4-BE49-F238E27FC236}">
                    <a16:creationId xmlns:a16="http://schemas.microsoft.com/office/drawing/2014/main" id="{D6EF3D2B-D1D4-425A-ADBA-DE15692E1557}"/>
                  </a:ext>
                </a:extLst>
              </p:cNvPr>
              <p:cNvSpPr/>
              <p:nvPr/>
            </p:nvSpPr>
            <p:spPr>
              <a:xfrm>
                <a:off x="-1154910" y="2620295"/>
                <a:ext cx="794199" cy="1345124"/>
              </a:xfrm>
              <a:custGeom>
                <a:avLst/>
                <a:gdLst>
                  <a:gd name="connsiteX0" fmla="*/ 226190 w 794199"/>
                  <a:gd name="connsiteY0" fmla="*/ 1330433 h 1345124"/>
                  <a:gd name="connsiteX1" fmla="*/ 635738 w 794199"/>
                  <a:gd name="connsiteY1" fmla="*/ 1215692 h 1345124"/>
                  <a:gd name="connsiteX2" fmla="*/ 549223 w 794199"/>
                  <a:gd name="connsiteY2" fmla="*/ 890135 h 1345124"/>
                  <a:gd name="connsiteX3" fmla="*/ 793391 w 794199"/>
                  <a:gd name="connsiteY3" fmla="*/ 569627 h 1345124"/>
                  <a:gd name="connsiteX4" fmla="*/ 531400 w 794199"/>
                  <a:gd name="connsiteY4" fmla="*/ 625543 h 1345124"/>
                  <a:gd name="connsiteX5" fmla="*/ 539049 w 794199"/>
                  <a:gd name="connsiteY5" fmla="*/ 68516 h 1345124"/>
                  <a:gd name="connsiteX6" fmla="*/ 366097 w 794199"/>
                  <a:gd name="connsiteY6" fmla="*/ 462841 h 1345124"/>
                  <a:gd name="connsiteX7" fmla="*/ 139676 w 794199"/>
                  <a:gd name="connsiteY7" fmla="*/ -99 h 1345124"/>
                  <a:gd name="connsiteX8" fmla="*/ 177923 w 794199"/>
                  <a:gd name="connsiteY8" fmla="*/ 495963 h 1345124"/>
                  <a:gd name="connsiteX9" fmla="*/ -155 w 794199"/>
                  <a:gd name="connsiteY9" fmla="*/ 785874 h 1345124"/>
                  <a:gd name="connsiteX10" fmla="*/ 177923 w 794199"/>
                  <a:gd name="connsiteY10" fmla="*/ 1022469 h 1345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94199" h="1345124">
                    <a:moveTo>
                      <a:pt x="226190" y="1330433"/>
                    </a:moveTo>
                    <a:cubicBezTo>
                      <a:pt x="340931" y="1368680"/>
                      <a:pt x="546699" y="1330433"/>
                      <a:pt x="635738" y="1215692"/>
                    </a:cubicBezTo>
                    <a:lnTo>
                      <a:pt x="549223" y="890135"/>
                    </a:lnTo>
                    <a:cubicBezTo>
                      <a:pt x="618067" y="839267"/>
                      <a:pt x="806166" y="663714"/>
                      <a:pt x="793391" y="569627"/>
                    </a:cubicBezTo>
                    <a:cubicBezTo>
                      <a:pt x="780617" y="475539"/>
                      <a:pt x="600092" y="584925"/>
                      <a:pt x="531400" y="625543"/>
                    </a:cubicBezTo>
                    <a:cubicBezTo>
                      <a:pt x="462709" y="666162"/>
                      <a:pt x="628088" y="132082"/>
                      <a:pt x="539049" y="68516"/>
                    </a:cubicBezTo>
                    <a:cubicBezTo>
                      <a:pt x="450011" y="4950"/>
                      <a:pt x="386444" y="462841"/>
                      <a:pt x="366097" y="462841"/>
                    </a:cubicBezTo>
                    <a:cubicBezTo>
                      <a:pt x="345750" y="462841"/>
                      <a:pt x="223589" y="-12797"/>
                      <a:pt x="139676" y="-99"/>
                    </a:cubicBezTo>
                    <a:cubicBezTo>
                      <a:pt x="55762" y="12599"/>
                      <a:pt x="116728" y="284763"/>
                      <a:pt x="177923" y="495963"/>
                    </a:cubicBezTo>
                    <a:cubicBezTo>
                      <a:pt x="139676" y="493362"/>
                      <a:pt x="-2679" y="676565"/>
                      <a:pt x="-155" y="785874"/>
                    </a:cubicBezTo>
                    <a:cubicBezTo>
                      <a:pt x="10019" y="864739"/>
                      <a:pt x="61040" y="989424"/>
                      <a:pt x="177923" y="1022469"/>
                    </a:cubicBezTo>
                    <a:close/>
                  </a:path>
                </a:pathLst>
              </a:custGeom>
              <a:solidFill>
                <a:srgbClr val="8E4F09"/>
              </a:solidFill>
              <a:ln w="76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6" name="Forme libre : forme 114">
                <a:extLst>
                  <a:ext uri="{FF2B5EF4-FFF2-40B4-BE49-F238E27FC236}">
                    <a16:creationId xmlns:a16="http://schemas.microsoft.com/office/drawing/2014/main" id="{24D0117A-FBF7-46E3-B160-B8CD70754F55}"/>
                  </a:ext>
                </a:extLst>
              </p:cNvPr>
              <p:cNvSpPr/>
              <p:nvPr/>
            </p:nvSpPr>
            <p:spPr>
              <a:xfrm>
                <a:off x="-1161953" y="3079521"/>
                <a:ext cx="185076" cy="312569"/>
              </a:xfrm>
              <a:custGeom>
                <a:avLst/>
                <a:gdLst>
                  <a:gd name="connsiteX0" fmla="*/ 184888 w 185076"/>
                  <a:gd name="connsiteY0" fmla="*/ 36891 h 312569"/>
                  <a:gd name="connsiteX1" fmla="*/ 16985 w 185076"/>
                  <a:gd name="connsiteY1" fmla="*/ 36891 h 312569"/>
                  <a:gd name="connsiteX2" fmla="*/ 101128 w 185076"/>
                  <a:gd name="connsiteY2" fmla="*/ 306455 h 312569"/>
                  <a:gd name="connsiteX3" fmla="*/ 167295 w 185076"/>
                  <a:gd name="connsiteY3" fmla="*/ 105506 h 312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076" h="312569">
                    <a:moveTo>
                      <a:pt x="184888" y="36891"/>
                    </a:moveTo>
                    <a:cubicBezTo>
                      <a:pt x="126371" y="-11453"/>
                      <a:pt x="57679" y="-14054"/>
                      <a:pt x="16985" y="36891"/>
                    </a:cubicBezTo>
                    <a:cubicBezTo>
                      <a:pt x="-23710" y="87836"/>
                      <a:pt x="9335" y="275934"/>
                      <a:pt x="101128" y="306455"/>
                    </a:cubicBezTo>
                    <a:cubicBezTo>
                      <a:pt x="192920" y="336976"/>
                      <a:pt x="197816" y="242889"/>
                      <a:pt x="167295" y="105506"/>
                    </a:cubicBezTo>
                  </a:path>
                </a:pathLst>
              </a:custGeom>
              <a:solidFill>
                <a:srgbClr val="8E4F09"/>
              </a:solidFill>
              <a:ln w="76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7" name="Forme libre : forme 115">
                <a:extLst>
                  <a:ext uri="{FF2B5EF4-FFF2-40B4-BE49-F238E27FC236}">
                    <a16:creationId xmlns:a16="http://schemas.microsoft.com/office/drawing/2014/main" id="{A5AB54A4-4CC5-456A-9D7B-3B417D3F920C}"/>
                  </a:ext>
                </a:extLst>
              </p:cNvPr>
              <p:cNvSpPr/>
              <p:nvPr/>
            </p:nvSpPr>
            <p:spPr>
              <a:xfrm>
                <a:off x="-1263722" y="3201940"/>
                <a:ext cx="213638" cy="256097"/>
              </a:xfrm>
              <a:custGeom>
                <a:avLst/>
                <a:gdLst>
                  <a:gd name="connsiteX0" fmla="*/ 101542 w 213638"/>
                  <a:gd name="connsiteY0" fmla="*/ 6034 h 256097"/>
                  <a:gd name="connsiteX1" fmla="*/ 4318 w 213638"/>
                  <a:gd name="connsiteY1" fmla="*/ 110678 h 256097"/>
                  <a:gd name="connsiteX2" fmla="*/ 179795 w 213638"/>
                  <a:gd name="connsiteY2" fmla="*/ 250584 h 256097"/>
                  <a:gd name="connsiteX3" fmla="*/ 202743 w 213638"/>
                  <a:gd name="connsiteY3" fmla="*/ 184418 h 256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3638" h="256097">
                    <a:moveTo>
                      <a:pt x="101542" y="6034"/>
                    </a:moveTo>
                    <a:cubicBezTo>
                      <a:pt x="68191" y="-19362"/>
                      <a:pt x="-21154" y="34184"/>
                      <a:pt x="4318" y="110678"/>
                    </a:cubicBezTo>
                    <a:cubicBezTo>
                      <a:pt x="29791" y="187171"/>
                      <a:pt x="121277" y="278581"/>
                      <a:pt x="179795" y="250584"/>
                    </a:cubicBezTo>
                    <a:cubicBezTo>
                      <a:pt x="238313" y="222588"/>
                      <a:pt x="202743" y="184418"/>
                      <a:pt x="202743" y="184418"/>
                    </a:cubicBezTo>
                  </a:path>
                </a:pathLst>
              </a:custGeom>
              <a:solidFill>
                <a:srgbClr val="8E4F09"/>
              </a:solidFill>
              <a:ln w="76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8" name="Forme libre : forme 116">
                <a:extLst>
                  <a:ext uri="{FF2B5EF4-FFF2-40B4-BE49-F238E27FC236}">
                    <a16:creationId xmlns:a16="http://schemas.microsoft.com/office/drawing/2014/main" id="{0134BB87-B786-4591-A6F7-41B34E50C866}"/>
                  </a:ext>
                </a:extLst>
              </p:cNvPr>
              <p:cNvSpPr/>
              <p:nvPr/>
            </p:nvSpPr>
            <p:spPr>
              <a:xfrm>
                <a:off x="-1259302" y="3117101"/>
                <a:ext cx="297676" cy="354885"/>
              </a:xfrm>
              <a:custGeom>
                <a:avLst/>
                <a:gdLst>
                  <a:gd name="connsiteX0" fmla="*/ 291110 w 297676"/>
                  <a:gd name="connsiteY0" fmla="*/ 114816 h 354885"/>
                  <a:gd name="connsiteX1" fmla="*/ 269616 w 297676"/>
                  <a:gd name="connsiteY1" fmla="*/ 67084 h 354885"/>
                  <a:gd name="connsiteX2" fmla="*/ 260972 w 297676"/>
                  <a:gd name="connsiteY2" fmla="*/ 105866 h 354885"/>
                  <a:gd name="connsiteX3" fmla="*/ 264797 w 297676"/>
                  <a:gd name="connsiteY3" fmla="*/ 167061 h 354885"/>
                  <a:gd name="connsiteX4" fmla="*/ 260436 w 297676"/>
                  <a:gd name="connsiteY4" fmla="*/ 227414 h 354885"/>
                  <a:gd name="connsiteX5" fmla="*/ 249804 w 297676"/>
                  <a:gd name="connsiteY5" fmla="*/ 249521 h 354885"/>
                  <a:gd name="connsiteX6" fmla="*/ 242155 w 297676"/>
                  <a:gd name="connsiteY6" fmla="*/ 255181 h 354885"/>
                  <a:gd name="connsiteX7" fmla="*/ 231292 w 297676"/>
                  <a:gd name="connsiteY7" fmla="*/ 257629 h 354885"/>
                  <a:gd name="connsiteX8" fmla="*/ 203372 w 297676"/>
                  <a:gd name="connsiteY8" fmla="*/ 253499 h 354885"/>
                  <a:gd name="connsiteX9" fmla="*/ 177900 w 297676"/>
                  <a:gd name="connsiteY9" fmla="*/ 240112 h 354885"/>
                  <a:gd name="connsiteX10" fmla="*/ 137970 w 297676"/>
                  <a:gd name="connsiteY10" fmla="*/ 191462 h 354885"/>
                  <a:gd name="connsiteX11" fmla="*/ 103012 w 297676"/>
                  <a:gd name="connsiteY11" fmla="*/ 66854 h 354885"/>
                  <a:gd name="connsiteX12" fmla="*/ 104466 w 297676"/>
                  <a:gd name="connsiteY12" fmla="*/ 35644 h 354885"/>
                  <a:gd name="connsiteX13" fmla="*/ 113110 w 297676"/>
                  <a:gd name="connsiteY13" fmla="*/ 7036 h 354885"/>
                  <a:gd name="connsiteX14" fmla="*/ 109438 w 297676"/>
                  <a:gd name="connsiteY14" fmla="*/ 4818 h 354885"/>
                  <a:gd name="connsiteX15" fmla="*/ 98193 w 297676"/>
                  <a:gd name="connsiteY15" fmla="*/ 35415 h 354885"/>
                  <a:gd name="connsiteX16" fmla="*/ 94369 w 297676"/>
                  <a:gd name="connsiteY16" fmla="*/ 67848 h 354885"/>
                  <a:gd name="connsiteX17" fmla="*/ 99570 w 297676"/>
                  <a:gd name="connsiteY17" fmla="*/ 133250 h 354885"/>
                  <a:gd name="connsiteX18" fmla="*/ 118541 w 297676"/>
                  <a:gd name="connsiteY18" fmla="*/ 196970 h 354885"/>
                  <a:gd name="connsiteX19" fmla="*/ 155640 w 297676"/>
                  <a:gd name="connsiteY19" fmla="*/ 254264 h 354885"/>
                  <a:gd name="connsiteX20" fmla="*/ 184555 w 297676"/>
                  <a:gd name="connsiteY20" fmla="*/ 275605 h 354885"/>
                  <a:gd name="connsiteX21" fmla="*/ 197406 w 297676"/>
                  <a:gd name="connsiteY21" fmla="*/ 280960 h 354885"/>
                  <a:gd name="connsiteX22" fmla="*/ 197406 w 297676"/>
                  <a:gd name="connsiteY22" fmla="*/ 289757 h 354885"/>
                  <a:gd name="connsiteX23" fmla="*/ 194652 w 297676"/>
                  <a:gd name="connsiteY23" fmla="*/ 300466 h 354885"/>
                  <a:gd name="connsiteX24" fmla="*/ 191592 w 297676"/>
                  <a:gd name="connsiteY24" fmla="*/ 304826 h 354885"/>
                  <a:gd name="connsiteX25" fmla="*/ 187002 w 297676"/>
                  <a:gd name="connsiteY25" fmla="*/ 308880 h 354885"/>
                  <a:gd name="connsiteX26" fmla="*/ 174840 w 297676"/>
                  <a:gd name="connsiteY26" fmla="*/ 316530 h 354885"/>
                  <a:gd name="connsiteX27" fmla="*/ 167726 w 297676"/>
                  <a:gd name="connsiteY27" fmla="*/ 319895 h 354885"/>
                  <a:gd name="connsiteX28" fmla="*/ 161683 w 297676"/>
                  <a:gd name="connsiteY28" fmla="*/ 321808 h 354885"/>
                  <a:gd name="connsiteX29" fmla="*/ 133074 w 297676"/>
                  <a:gd name="connsiteY29" fmla="*/ 319972 h 354885"/>
                  <a:gd name="connsiteX30" fmla="*/ 101482 w 297676"/>
                  <a:gd name="connsiteY30" fmla="*/ 305668 h 354885"/>
                  <a:gd name="connsiteX31" fmla="*/ 44265 w 297676"/>
                  <a:gd name="connsiteY31" fmla="*/ 258088 h 354885"/>
                  <a:gd name="connsiteX32" fmla="*/ 4335 w 297676"/>
                  <a:gd name="connsiteY32" fmla="*/ 198041 h 354885"/>
                  <a:gd name="connsiteX33" fmla="*/ 281 w 297676"/>
                  <a:gd name="connsiteY33" fmla="*/ 199571 h 354885"/>
                  <a:gd name="connsiteX34" fmla="*/ 32944 w 297676"/>
                  <a:gd name="connsiteY34" fmla="*/ 266350 h 354885"/>
                  <a:gd name="connsiteX35" fmla="*/ 83430 w 297676"/>
                  <a:gd name="connsiteY35" fmla="*/ 323797 h 354885"/>
                  <a:gd name="connsiteX36" fmla="*/ 117011 w 297676"/>
                  <a:gd name="connsiteY36" fmla="*/ 345521 h 354885"/>
                  <a:gd name="connsiteX37" fmla="*/ 159388 w 297676"/>
                  <a:gd name="connsiteY37" fmla="*/ 354471 h 354885"/>
                  <a:gd name="connsiteX38" fmla="*/ 182336 w 297676"/>
                  <a:gd name="connsiteY38" fmla="*/ 348963 h 354885"/>
                  <a:gd name="connsiteX39" fmla="*/ 201460 w 297676"/>
                  <a:gd name="connsiteY39" fmla="*/ 338560 h 354885"/>
                  <a:gd name="connsiteX40" fmla="*/ 218594 w 297676"/>
                  <a:gd name="connsiteY40" fmla="*/ 321349 h 354885"/>
                  <a:gd name="connsiteX41" fmla="*/ 226244 w 297676"/>
                  <a:gd name="connsiteY41" fmla="*/ 294958 h 354885"/>
                  <a:gd name="connsiteX42" fmla="*/ 225402 w 297676"/>
                  <a:gd name="connsiteY42" fmla="*/ 287309 h 354885"/>
                  <a:gd name="connsiteX43" fmla="*/ 258601 w 297676"/>
                  <a:gd name="connsiteY43" fmla="*/ 281419 h 354885"/>
                  <a:gd name="connsiteX44" fmla="*/ 275582 w 297676"/>
                  <a:gd name="connsiteY44" fmla="*/ 267956 h 354885"/>
                  <a:gd name="connsiteX45" fmla="*/ 286291 w 297676"/>
                  <a:gd name="connsiteY45" fmla="*/ 250745 h 354885"/>
                  <a:gd name="connsiteX46" fmla="*/ 295624 w 297676"/>
                  <a:gd name="connsiteY46" fmla="*/ 215252 h 354885"/>
                  <a:gd name="connsiteX47" fmla="*/ 297459 w 297676"/>
                  <a:gd name="connsiteY47" fmla="*/ 180830 h 354885"/>
                  <a:gd name="connsiteX48" fmla="*/ 291110 w 297676"/>
                  <a:gd name="connsiteY48" fmla="*/ 114816 h 354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297676" h="354885">
                    <a:moveTo>
                      <a:pt x="291110" y="114816"/>
                    </a:moveTo>
                    <a:cubicBezTo>
                      <a:pt x="286062" y="83453"/>
                      <a:pt x="276347" y="68078"/>
                      <a:pt x="269616" y="67084"/>
                    </a:cubicBezTo>
                    <a:cubicBezTo>
                      <a:pt x="262884" y="66089"/>
                      <a:pt x="258601" y="79476"/>
                      <a:pt x="260972" y="105866"/>
                    </a:cubicBezTo>
                    <a:cubicBezTo>
                      <a:pt x="262578" y="125907"/>
                      <a:pt x="264261" y="146560"/>
                      <a:pt x="264797" y="167061"/>
                    </a:cubicBezTo>
                    <a:cubicBezTo>
                      <a:pt x="265975" y="187286"/>
                      <a:pt x="264506" y="207572"/>
                      <a:pt x="260436" y="227414"/>
                    </a:cubicBezTo>
                    <a:cubicBezTo>
                      <a:pt x="258723" y="235530"/>
                      <a:pt x="255074" y="243119"/>
                      <a:pt x="249804" y="249521"/>
                    </a:cubicBezTo>
                    <a:cubicBezTo>
                      <a:pt x="247708" y="251961"/>
                      <a:pt x="245099" y="253889"/>
                      <a:pt x="242155" y="255181"/>
                    </a:cubicBezTo>
                    <a:cubicBezTo>
                      <a:pt x="238727" y="256696"/>
                      <a:pt x="235041" y="257530"/>
                      <a:pt x="231292" y="257629"/>
                    </a:cubicBezTo>
                    <a:cubicBezTo>
                      <a:pt x="221815" y="257912"/>
                      <a:pt x="212360" y="256513"/>
                      <a:pt x="203372" y="253499"/>
                    </a:cubicBezTo>
                    <a:cubicBezTo>
                      <a:pt x="194185" y="250500"/>
                      <a:pt x="185580" y="245972"/>
                      <a:pt x="177900" y="240112"/>
                    </a:cubicBezTo>
                    <a:cubicBezTo>
                      <a:pt x="161454" y="226749"/>
                      <a:pt x="147868" y="210203"/>
                      <a:pt x="137970" y="191462"/>
                    </a:cubicBezTo>
                    <a:cubicBezTo>
                      <a:pt x="117103" y="153085"/>
                      <a:pt x="105154" y="110494"/>
                      <a:pt x="103012" y="66854"/>
                    </a:cubicBezTo>
                    <a:cubicBezTo>
                      <a:pt x="102607" y="56428"/>
                      <a:pt x="103097" y="45987"/>
                      <a:pt x="104466" y="35644"/>
                    </a:cubicBezTo>
                    <a:cubicBezTo>
                      <a:pt x="105667" y="25677"/>
                      <a:pt x="108589" y="16001"/>
                      <a:pt x="113110" y="7036"/>
                    </a:cubicBezTo>
                    <a:cubicBezTo>
                      <a:pt x="118005" y="-614"/>
                      <a:pt x="115404" y="-3826"/>
                      <a:pt x="109438" y="4818"/>
                    </a:cubicBezTo>
                    <a:cubicBezTo>
                      <a:pt x="103915" y="14272"/>
                      <a:pt x="100113" y="24629"/>
                      <a:pt x="98193" y="35415"/>
                    </a:cubicBezTo>
                    <a:cubicBezTo>
                      <a:pt x="96006" y="46101"/>
                      <a:pt x="94720" y="56948"/>
                      <a:pt x="94369" y="67848"/>
                    </a:cubicBezTo>
                    <a:cubicBezTo>
                      <a:pt x="93695" y="89772"/>
                      <a:pt x="95439" y="111710"/>
                      <a:pt x="99570" y="133250"/>
                    </a:cubicBezTo>
                    <a:cubicBezTo>
                      <a:pt x="103441" y="155143"/>
                      <a:pt x="109805" y="176523"/>
                      <a:pt x="118541" y="196970"/>
                    </a:cubicBezTo>
                    <a:cubicBezTo>
                      <a:pt x="127299" y="218174"/>
                      <a:pt x="139875" y="237595"/>
                      <a:pt x="155640" y="254264"/>
                    </a:cubicBezTo>
                    <a:cubicBezTo>
                      <a:pt x="164177" y="262762"/>
                      <a:pt x="173922" y="269953"/>
                      <a:pt x="184555" y="275605"/>
                    </a:cubicBezTo>
                    <a:cubicBezTo>
                      <a:pt x="188747" y="277602"/>
                      <a:pt x="193038" y="279392"/>
                      <a:pt x="197406" y="280960"/>
                    </a:cubicBezTo>
                    <a:cubicBezTo>
                      <a:pt x="197406" y="283714"/>
                      <a:pt x="197406" y="286697"/>
                      <a:pt x="197406" y="289757"/>
                    </a:cubicBezTo>
                    <a:cubicBezTo>
                      <a:pt x="197490" y="293512"/>
                      <a:pt x="196534" y="297215"/>
                      <a:pt x="194652" y="300466"/>
                    </a:cubicBezTo>
                    <a:cubicBezTo>
                      <a:pt x="193726" y="301988"/>
                      <a:pt x="192709" y="303442"/>
                      <a:pt x="191592" y="304826"/>
                    </a:cubicBezTo>
                    <a:cubicBezTo>
                      <a:pt x="189909" y="306127"/>
                      <a:pt x="188915" y="307580"/>
                      <a:pt x="187002" y="308880"/>
                    </a:cubicBezTo>
                    <a:cubicBezTo>
                      <a:pt x="183216" y="311840"/>
                      <a:pt x="179147" y="314403"/>
                      <a:pt x="174840" y="316530"/>
                    </a:cubicBezTo>
                    <a:lnTo>
                      <a:pt x="167726" y="319895"/>
                    </a:lnTo>
                    <a:cubicBezTo>
                      <a:pt x="165760" y="320683"/>
                      <a:pt x="163741" y="321318"/>
                      <a:pt x="161683" y="321808"/>
                    </a:cubicBezTo>
                    <a:cubicBezTo>
                      <a:pt x="152144" y="323621"/>
                      <a:pt x="142300" y="322993"/>
                      <a:pt x="133074" y="319972"/>
                    </a:cubicBezTo>
                    <a:cubicBezTo>
                      <a:pt x="121990" y="316537"/>
                      <a:pt x="111373" y="311733"/>
                      <a:pt x="101482" y="305668"/>
                    </a:cubicBezTo>
                    <a:cubicBezTo>
                      <a:pt x="80248" y="292610"/>
                      <a:pt x="60979" y="276585"/>
                      <a:pt x="44265" y="258088"/>
                    </a:cubicBezTo>
                    <a:cubicBezTo>
                      <a:pt x="27742" y="240411"/>
                      <a:pt x="14249" y="220117"/>
                      <a:pt x="4335" y="198041"/>
                    </a:cubicBezTo>
                    <a:cubicBezTo>
                      <a:pt x="2117" y="192915"/>
                      <a:pt x="-1478" y="193910"/>
                      <a:pt x="281" y="199571"/>
                    </a:cubicBezTo>
                    <a:cubicBezTo>
                      <a:pt x="8007" y="223238"/>
                      <a:pt x="19007" y="245719"/>
                      <a:pt x="32944" y="266350"/>
                    </a:cubicBezTo>
                    <a:cubicBezTo>
                      <a:pt x="46889" y="287852"/>
                      <a:pt x="63901" y="307205"/>
                      <a:pt x="83430" y="323797"/>
                    </a:cubicBezTo>
                    <a:cubicBezTo>
                      <a:pt x="93642" y="332455"/>
                      <a:pt x="104925" y="339761"/>
                      <a:pt x="117011" y="345521"/>
                    </a:cubicBezTo>
                    <a:cubicBezTo>
                      <a:pt x="130175" y="351962"/>
                      <a:pt x="144740" y="355037"/>
                      <a:pt x="159388" y="354471"/>
                    </a:cubicBezTo>
                    <a:cubicBezTo>
                      <a:pt x="167305" y="354004"/>
                      <a:pt x="175069" y="352137"/>
                      <a:pt x="182336" y="348963"/>
                    </a:cubicBezTo>
                    <a:cubicBezTo>
                      <a:pt x="189022" y="346094"/>
                      <a:pt x="195417" y="342614"/>
                      <a:pt x="201460" y="338560"/>
                    </a:cubicBezTo>
                    <a:cubicBezTo>
                      <a:pt x="208161" y="333901"/>
                      <a:pt x="213966" y="328072"/>
                      <a:pt x="218594" y="321349"/>
                    </a:cubicBezTo>
                    <a:cubicBezTo>
                      <a:pt x="223566" y="313447"/>
                      <a:pt x="226221" y="304298"/>
                      <a:pt x="226244" y="294958"/>
                    </a:cubicBezTo>
                    <a:cubicBezTo>
                      <a:pt x="226190" y="292388"/>
                      <a:pt x="225907" y="289833"/>
                      <a:pt x="225402" y="287309"/>
                    </a:cubicBezTo>
                    <a:cubicBezTo>
                      <a:pt x="236800" y="288357"/>
                      <a:pt x="248259" y="286322"/>
                      <a:pt x="258601" y="281419"/>
                    </a:cubicBezTo>
                    <a:cubicBezTo>
                      <a:pt x="265064" y="278053"/>
                      <a:pt x="270832" y="273486"/>
                      <a:pt x="275582" y="267956"/>
                    </a:cubicBezTo>
                    <a:cubicBezTo>
                      <a:pt x="279935" y="262747"/>
                      <a:pt x="283538" y="256949"/>
                      <a:pt x="286291" y="250745"/>
                    </a:cubicBezTo>
                    <a:cubicBezTo>
                      <a:pt x="291149" y="239439"/>
                      <a:pt x="294293" y="227483"/>
                      <a:pt x="295624" y="215252"/>
                    </a:cubicBezTo>
                    <a:cubicBezTo>
                      <a:pt x="297023" y="203831"/>
                      <a:pt x="297635" y="192334"/>
                      <a:pt x="297459" y="180830"/>
                    </a:cubicBezTo>
                    <a:cubicBezTo>
                      <a:pt x="296832" y="158708"/>
                      <a:pt x="294706" y="136654"/>
                      <a:pt x="291110" y="114816"/>
                    </a:cubicBezTo>
                    <a:close/>
                  </a:path>
                </a:pathLst>
              </a:custGeom>
              <a:solidFill>
                <a:srgbClr val="654120">
                  <a:alpha val="41000"/>
                </a:srgbClr>
              </a:solidFill>
              <a:ln w="76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174" name="Oval 173">
              <a:extLst>
                <a:ext uri="{FF2B5EF4-FFF2-40B4-BE49-F238E27FC236}">
                  <a16:creationId xmlns:a16="http://schemas.microsoft.com/office/drawing/2014/main" id="{A0A2A292-5B00-4C67-9C64-9C603E6ED275}"/>
                </a:ext>
              </a:extLst>
            </p:cNvPr>
            <p:cNvSpPr/>
            <p:nvPr/>
          </p:nvSpPr>
          <p:spPr>
            <a:xfrm>
              <a:off x="997642" y="3719756"/>
              <a:ext cx="2450656" cy="2450656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 useBgFill="1">
        <p:nvSpPr>
          <p:cNvPr id="121" name="Forme libre : forme 120">
            <a:extLst>
              <a:ext uri="{FF2B5EF4-FFF2-40B4-BE49-F238E27FC236}">
                <a16:creationId xmlns:a16="http://schemas.microsoft.com/office/drawing/2014/main" id="{92550CE1-0679-41F4-866E-4E24BA211D20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  <a:gd name="connsiteX4" fmla="*/ 0 w 12192000"/>
              <a:gd name="connsiteY4" fmla="*/ 0 h 6858000"/>
              <a:gd name="connsiteX5" fmla="*/ 1515291 w 12192000"/>
              <a:gd name="connsiteY5" fmla="*/ 1906524 h 6858000"/>
              <a:gd name="connsiteX6" fmla="*/ 645957 w 12192000"/>
              <a:gd name="connsiteY6" fmla="*/ 2775858 h 6858000"/>
              <a:gd name="connsiteX7" fmla="*/ 1515291 w 12192000"/>
              <a:gd name="connsiteY7" fmla="*/ 3645192 h 6858000"/>
              <a:gd name="connsiteX8" fmla="*/ 2384625 w 12192000"/>
              <a:gd name="connsiteY8" fmla="*/ 2775858 h 6858000"/>
              <a:gd name="connsiteX9" fmla="*/ 1515291 w 12192000"/>
              <a:gd name="connsiteY9" fmla="*/ 1906524 h 6858000"/>
              <a:gd name="connsiteX10" fmla="*/ 1515291 w 12192000"/>
              <a:gd name="connsiteY10" fmla="*/ 3964577 h 6858000"/>
              <a:gd name="connsiteX11" fmla="*/ 645957 w 12192000"/>
              <a:gd name="connsiteY11" fmla="*/ 4833911 h 6858000"/>
              <a:gd name="connsiteX12" fmla="*/ 1515291 w 12192000"/>
              <a:gd name="connsiteY12" fmla="*/ 5703245 h 6858000"/>
              <a:gd name="connsiteX13" fmla="*/ 2384625 w 12192000"/>
              <a:gd name="connsiteY13" fmla="*/ 4833911 h 6858000"/>
              <a:gd name="connsiteX14" fmla="*/ 1515291 w 12192000"/>
              <a:gd name="connsiteY14" fmla="*/ 396457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lnTo>
                  <a:pt x="0" y="0"/>
                </a:lnTo>
                <a:close/>
                <a:moveTo>
                  <a:pt x="1515291" y="1906524"/>
                </a:moveTo>
                <a:cubicBezTo>
                  <a:pt x="1035171" y="1906524"/>
                  <a:pt x="645957" y="2295738"/>
                  <a:pt x="645957" y="2775858"/>
                </a:cubicBezTo>
                <a:cubicBezTo>
                  <a:pt x="645957" y="3255978"/>
                  <a:pt x="1035171" y="3645192"/>
                  <a:pt x="1515291" y="3645192"/>
                </a:cubicBezTo>
                <a:cubicBezTo>
                  <a:pt x="1995411" y="3645192"/>
                  <a:pt x="2384625" y="3255978"/>
                  <a:pt x="2384625" y="2775858"/>
                </a:cubicBezTo>
                <a:cubicBezTo>
                  <a:pt x="2384625" y="2295738"/>
                  <a:pt x="1995411" y="1906524"/>
                  <a:pt x="1515291" y="1906524"/>
                </a:cubicBezTo>
                <a:close/>
                <a:moveTo>
                  <a:pt x="1515291" y="3964577"/>
                </a:moveTo>
                <a:cubicBezTo>
                  <a:pt x="1035171" y="3964577"/>
                  <a:pt x="645957" y="4353791"/>
                  <a:pt x="645957" y="4833911"/>
                </a:cubicBezTo>
                <a:cubicBezTo>
                  <a:pt x="645957" y="5314031"/>
                  <a:pt x="1035171" y="5703245"/>
                  <a:pt x="1515291" y="5703245"/>
                </a:cubicBezTo>
                <a:cubicBezTo>
                  <a:pt x="1995411" y="5703245"/>
                  <a:pt x="2384625" y="5314031"/>
                  <a:pt x="2384625" y="4833911"/>
                </a:cubicBezTo>
                <a:cubicBezTo>
                  <a:pt x="2384625" y="4353791"/>
                  <a:pt x="1995411" y="3964577"/>
                  <a:pt x="1515291" y="3964577"/>
                </a:cubicBezTo>
                <a:close/>
              </a:path>
            </a:pathLst>
          </a:custGeom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 dirty="0"/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5EF9EF68-36E5-4678-8B8B-F417F25E1CD5}"/>
              </a:ext>
            </a:extLst>
          </p:cNvPr>
          <p:cNvSpPr txBox="1"/>
          <p:nvPr/>
        </p:nvSpPr>
        <p:spPr>
          <a:xfrm>
            <a:off x="2616056" y="4326080"/>
            <a:ext cx="4848000" cy="1015663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Grâce à toutes les bonnes choses</a:t>
            </a:r>
            <a:b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qu’il y a dans le sang, on peut sauver</a:t>
            </a:r>
            <a:b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la vie de </a:t>
            </a:r>
            <a:r>
              <a:rPr lang="fr-FR" sz="2000" b="1" dirty="0">
                <a:solidFill>
                  <a:srgbClr val="D9042B"/>
                </a:solidFill>
                <a:latin typeface="Trebuchet MS" panose="020B0603020202020204" pitchFamily="34" charset="0"/>
              </a:rPr>
              <a:t>3 personnes différentes !</a:t>
            </a:r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C975F9A2-BBFA-49BB-B8D6-AA86E27CCF68}"/>
              </a:ext>
            </a:extLst>
          </p:cNvPr>
          <p:cNvSpPr/>
          <p:nvPr/>
        </p:nvSpPr>
        <p:spPr>
          <a:xfrm>
            <a:off x="8063569" y="6526553"/>
            <a:ext cx="2022221" cy="1302919"/>
          </a:xfrm>
          <a:custGeom>
            <a:avLst/>
            <a:gdLst>
              <a:gd name="connsiteX0" fmla="*/ -929 w 2022221"/>
              <a:gd name="connsiteY0" fmla="*/ 1050651 h 1302919"/>
              <a:gd name="connsiteX1" fmla="*/ 143516 w 2022221"/>
              <a:gd name="connsiteY1" fmla="*/ 39667 h 1302919"/>
              <a:gd name="connsiteX2" fmla="*/ 1991658 w 2022221"/>
              <a:gd name="connsiteY2" fmla="*/ -78 h 1302919"/>
              <a:gd name="connsiteX3" fmla="*/ 2021293 w 2022221"/>
              <a:gd name="connsiteY3" fmla="*/ 968193 h 1302919"/>
              <a:gd name="connsiteX4" fmla="*/ 1143000 w 2022221"/>
              <a:gd name="connsiteY4" fmla="*/ 1012423 h 1302919"/>
              <a:gd name="connsiteX5" fmla="*/ 1194813 w 2022221"/>
              <a:gd name="connsiteY5" fmla="*/ 514514 h 1302919"/>
              <a:gd name="connsiteX6" fmla="*/ 1208019 w 2022221"/>
              <a:gd name="connsiteY6" fmla="*/ 517231 h 1302919"/>
              <a:gd name="connsiteX7" fmla="*/ 1264887 w 2022221"/>
              <a:gd name="connsiteY7" fmla="*/ 510912 h 1302919"/>
              <a:gd name="connsiteX8" fmla="*/ 1278156 w 2022221"/>
              <a:gd name="connsiteY8" fmla="*/ 493347 h 1302919"/>
              <a:gd name="connsiteX9" fmla="*/ 1212884 w 2022221"/>
              <a:gd name="connsiteY9" fmla="*/ 483805 h 1302919"/>
              <a:gd name="connsiteX10" fmla="*/ 1185840 w 2022221"/>
              <a:gd name="connsiteY10" fmla="*/ 477866 h 1302919"/>
              <a:gd name="connsiteX11" fmla="*/ 1165179 w 2022221"/>
              <a:gd name="connsiteY11" fmla="*/ 471547 h 1302919"/>
              <a:gd name="connsiteX12" fmla="*/ 1163788 w 2022221"/>
              <a:gd name="connsiteY12" fmla="*/ 492272 h 1302919"/>
              <a:gd name="connsiteX13" fmla="*/ 1121959 w 2022221"/>
              <a:gd name="connsiteY13" fmla="*/ 1115165 h 1302919"/>
              <a:gd name="connsiteX14" fmla="*/ 1113113 w 2022221"/>
              <a:gd name="connsiteY14" fmla="*/ 1195286 h 1302919"/>
              <a:gd name="connsiteX15" fmla="*/ -929 w 2022221"/>
              <a:gd name="connsiteY15" fmla="*/ 1050651 h 1302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022221" h="1302919">
                <a:moveTo>
                  <a:pt x="-929" y="1050651"/>
                </a:moveTo>
                <a:cubicBezTo>
                  <a:pt x="-929" y="1050651"/>
                  <a:pt x="143516" y="163323"/>
                  <a:pt x="143516" y="39667"/>
                </a:cubicBezTo>
                <a:lnTo>
                  <a:pt x="1991658" y="-78"/>
                </a:lnTo>
                <a:lnTo>
                  <a:pt x="2021293" y="968193"/>
                </a:lnTo>
                <a:cubicBezTo>
                  <a:pt x="2021293" y="968193"/>
                  <a:pt x="1735184" y="1233576"/>
                  <a:pt x="1143000" y="1012423"/>
                </a:cubicBezTo>
                <a:cubicBezTo>
                  <a:pt x="1160271" y="846454"/>
                  <a:pt x="1177542" y="680483"/>
                  <a:pt x="1194813" y="514514"/>
                </a:cubicBezTo>
                <a:cubicBezTo>
                  <a:pt x="1199173" y="515525"/>
                  <a:pt x="1203469" y="516472"/>
                  <a:pt x="1208019" y="517231"/>
                </a:cubicBezTo>
                <a:cubicBezTo>
                  <a:pt x="1227164" y="521240"/>
                  <a:pt x="1247089" y="519026"/>
                  <a:pt x="1264887" y="510912"/>
                </a:cubicBezTo>
                <a:cubicBezTo>
                  <a:pt x="1276892" y="504593"/>
                  <a:pt x="1280115" y="496948"/>
                  <a:pt x="1278156" y="493347"/>
                </a:cubicBezTo>
                <a:cubicBezTo>
                  <a:pt x="1273038" y="485069"/>
                  <a:pt x="1254019" y="489555"/>
                  <a:pt x="1212884" y="483805"/>
                </a:cubicBezTo>
                <a:cubicBezTo>
                  <a:pt x="1203721" y="482574"/>
                  <a:pt x="1194676" y="480588"/>
                  <a:pt x="1185840" y="477866"/>
                </a:cubicBezTo>
                <a:lnTo>
                  <a:pt x="1165179" y="471547"/>
                </a:lnTo>
                <a:lnTo>
                  <a:pt x="1163788" y="492272"/>
                </a:lnTo>
                <a:cubicBezTo>
                  <a:pt x="1149887" y="699776"/>
                  <a:pt x="1135944" y="907407"/>
                  <a:pt x="1121959" y="1115165"/>
                </a:cubicBezTo>
                <a:lnTo>
                  <a:pt x="1113113" y="1195286"/>
                </a:lnTo>
                <a:cubicBezTo>
                  <a:pt x="1010182" y="1236357"/>
                  <a:pt x="597447" y="1483984"/>
                  <a:pt x="-929" y="1050651"/>
                </a:cubicBezTo>
                <a:close/>
              </a:path>
            </a:pathLst>
          </a:custGeom>
          <a:solidFill>
            <a:srgbClr val="1760BF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6" name="Forme libre : forme 35">
            <a:extLst>
              <a:ext uri="{FF2B5EF4-FFF2-40B4-BE49-F238E27FC236}">
                <a16:creationId xmlns:a16="http://schemas.microsoft.com/office/drawing/2014/main" id="{E0FE4FAD-D773-47EE-A175-505A53727CA4}"/>
              </a:ext>
            </a:extLst>
          </p:cNvPr>
          <p:cNvSpPr/>
          <p:nvPr/>
        </p:nvSpPr>
        <p:spPr>
          <a:xfrm>
            <a:off x="8168649" y="6755099"/>
            <a:ext cx="1894710" cy="243162"/>
          </a:xfrm>
          <a:custGeom>
            <a:avLst/>
            <a:gdLst>
              <a:gd name="connsiteX0" fmla="*/ -929 w 1894710"/>
              <a:gd name="connsiteY0" fmla="*/ 142534 h 243162"/>
              <a:gd name="connsiteX1" fmla="*/ 1893782 w 1894710"/>
              <a:gd name="connsiteY1" fmla="*/ -78 h 243162"/>
              <a:gd name="connsiteX2" fmla="*/ 14173 w 1894710"/>
              <a:gd name="connsiteY2" fmla="*/ 63677 h 243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94710" h="243162">
                <a:moveTo>
                  <a:pt x="-929" y="142534"/>
                </a:moveTo>
                <a:cubicBezTo>
                  <a:pt x="116725" y="239463"/>
                  <a:pt x="1355875" y="361034"/>
                  <a:pt x="1893782" y="-78"/>
                </a:cubicBezTo>
                <a:lnTo>
                  <a:pt x="14173" y="63677"/>
                </a:lnTo>
                <a:close/>
              </a:path>
            </a:pathLst>
          </a:custGeom>
          <a:solidFill>
            <a:srgbClr val="000000">
              <a:alpha val="10000"/>
            </a:srgbClr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8" name="Forme libre : forme 37">
            <a:extLst>
              <a:ext uri="{FF2B5EF4-FFF2-40B4-BE49-F238E27FC236}">
                <a16:creationId xmlns:a16="http://schemas.microsoft.com/office/drawing/2014/main" id="{B10670E0-EB67-4F90-A200-35022727C164}"/>
              </a:ext>
            </a:extLst>
          </p:cNvPr>
          <p:cNvSpPr/>
          <p:nvPr/>
        </p:nvSpPr>
        <p:spPr>
          <a:xfrm>
            <a:off x="9918915" y="5085360"/>
            <a:ext cx="59205" cy="366769"/>
          </a:xfrm>
          <a:custGeom>
            <a:avLst/>
            <a:gdLst>
              <a:gd name="connsiteX0" fmla="*/ -929 w 59205"/>
              <a:gd name="connsiteY0" fmla="*/ 366692 h 366769"/>
              <a:gd name="connsiteX1" fmla="*/ 1409 w 59205"/>
              <a:gd name="connsiteY1" fmla="*/ 4318 h 366769"/>
              <a:gd name="connsiteX2" fmla="*/ 58277 w 59205"/>
              <a:gd name="connsiteY2" fmla="*/ 356899 h 366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9205" h="366769">
                <a:moveTo>
                  <a:pt x="-929" y="366692"/>
                </a:moveTo>
                <a:cubicBezTo>
                  <a:pt x="-929" y="366692"/>
                  <a:pt x="6970" y="54930"/>
                  <a:pt x="1409" y="4318"/>
                </a:cubicBezTo>
                <a:cubicBezTo>
                  <a:pt x="-4151" y="-46295"/>
                  <a:pt x="58277" y="356899"/>
                  <a:pt x="58277" y="356899"/>
                </a:cubicBezTo>
                <a:close/>
              </a:path>
            </a:pathLst>
          </a:custGeom>
          <a:solidFill>
            <a:srgbClr val="000000">
              <a:alpha val="10000"/>
            </a:srgbClr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50B504E4-D8DF-48C2-89C8-9E65EB2A7D83}"/>
              </a:ext>
            </a:extLst>
          </p:cNvPr>
          <p:cNvSpPr/>
          <p:nvPr/>
        </p:nvSpPr>
        <p:spPr>
          <a:xfrm>
            <a:off x="7534663" y="2249201"/>
            <a:ext cx="2493823" cy="1628889"/>
          </a:xfrm>
          <a:custGeom>
            <a:avLst/>
            <a:gdLst>
              <a:gd name="connsiteX0" fmla="*/ 98310 w 2493823"/>
              <a:gd name="connsiteY0" fmla="*/ 1628812 h 1628889"/>
              <a:gd name="connsiteX1" fmla="*/ 963460 w 2493823"/>
              <a:gd name="connsiteY1" fmla="*/ 44600 h 1628889"/>
              <a:gd name="connsiteX2" fmla="*/ 2491941 w 2493823"/>
              <a:gd name="connsiteY2" fmla="*/ 836706 h 1628889"/>
              <a:gd name="connsiteX3" fmla="*/ 98310 w 2493823"/>
              <a:gd name="connsiteY3" fmla="*/ 1628812 h 1628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93823" h="1628889">
                <a:moveTo>
                  <a:pt x="98310" y="1628812"/>
                </a:moveTo>
                <a:cubicBezTo>
                  <a:pt x="-114755" y="1237056"/>
                  <a:pt x="-51695" y="276621"/>
                  <a:pt x="963460" y="44600"/>
                </a:cubicBezTo>
                <a:cubicBezTo>
                  <a:pt x="1978614" y="-187421"/>
                  <a:pt x="2435706" y="545542"/>
                  <a:pt x="2491941" y="836706"/>
                </a:cubicBezTo>
                <a:cubicBezTo>
                  <a:pt x="2548177" y="1127870"/>
                  <a:pt x="98310" y="1628812"/>
                  <a:pt x="98310" y="1628812"/>
                </a:cubicBezTo>
                <a:close/>
              </a:path>
            </a:pathLst>
          </a:custGeom>
          <a:solidFill>
            <a:srgbClr val="1760BF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0" name="Forme libre : forme 39">
            <a:extLst>
              <a:ext uri="{FF2B5EF4-FFF2-40B4-BE49-F238E27FC236}">
                <a16:creationId xmlns:a16="http://schemas.microsoft.com/office/drawing/2014/main" id="{1BC251FC-6760-414A-98AB-F92445607B14}"/>
              </a:ext>
            </a:extLst>
          </p:cNvPr>
          <p:cNvSpPr/>
          <p:nvPr/>
        </p:nvSpPr>
        <p:spPr>
          <a:xfrm rot="21256800">
            <a:off x="7542076" y="2346284"/>
            <a:ext cx="2543762" cy="2189033"/>
          </a:xfrm>
          <a:custGeom>
            <a:avLst/>
            <a:gdLst>
              <a:gd name="connsiteX0" fmla="*/ 2542834 w 2543762"/>
              <a:gd name="connsiteY0" fmla="*/ 1094440 h 2189033"/>
              <a:gd name="connsiteX1" fmla="*/ 1270953 w 2543762"/>
              <a:gd name="connsiteY1" fmla="*/ 2188956 h 2189033"/>
              <a:gd name="connsiteX2" fmla="*/ -929 w 2543762"/>
              <a:gd name="connsiteY2" fmla="*/ 1094440 h 2189033"/>
              <a:gd name="connsiteX3" fmla="*/ 1270953 w 2543762"/>
              <a:gd name="connsiteY3" fmla="*/ -78 h 2189033"/>
              <a:gd name="connsiteX4" fmla="*/ 2542834 w 2543762"/>
              <a:gd name="connsiteY4" fmla="*/ 1094440 h 218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3762" h="2189033">
                <a:moveTo>
                  <a:pt x="2542834" y="1094440"/>
                </a:moveTo>
                <a:cubicBezTo>
                  <a:pt x="2542834" y="1698924"/>
                  <a:pt x="1973393" y="2188956"/>
                  <a:pt x="1270953" y="2188956"/>
                </a:cubicBezTo>
                <a:cubicBezTo>
                  <a:pt x="568512" y="2188956"/>
                  <a:pt x="-929" y="1698924"/>
                  <a:pt x="-929" y="1094440"/>
                </a:cubicBezTo>
                <a:cubicBezTo>
                  <a:pt x="-929" y="489954"/>
                  <a:pt x="568512" y="-78"/>
                  <a:pt x="1270953" y="-78"/>
                </a:cubicBezTo>
                <a:cubicBezTo>
                  <a:pt x="1973393" y="-78"/>
                  <a:pt x="2542834" y="489954"/>
                  <a:pt x="2542834" y="1094440"/>
                </a:cubicBezTo>
                <a:close/>
              </a:path>
            </a:pathLst>
          </a:custGeom>
          <a:solidFill>
            <a:srgbClr val="F2BC79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1" name="Forme libre : forme 40">
            <a:extLst>
              <a:ext uri="{FF2B5EF4-FFF2-40B4-BE49-F238E27FC236}">
                <a16:creationId xmlns:a16="http://schemas.microsoft.com/office/drawing/2014/main" id="{48757770-80D0-4C36-9D42-D0C1261A9F76}"/>
              </a:ext>
            </a:extLst>
          </p:cNvPr>
          <p:cNvSpPr/>
          <p:nvPr/>
        </p:nvSpPr>
        <p:spPr>
          <a:xfrm>
            <a:off x="7478475" y="3860844"/>
            <a:ext cx="475528" cy="354866"/>
          </a:xfrm>
          <a:custGeom>
            <a:avLst/>
            <a:gdLst>
              <a:gd name="connsiteX0" fmla="*/ 154497 w 475528"/>
              <a:gd name="connsiteY0" fmla="*/ 17169 h 354866"/>
              <a:gd name="connsiteX1" fmla="*/ 103443 w 475528"/>
              <a:gd name="connsiteY1" fmla="*/ 315726 h 354866"/>
              <a:gd name="connsiteX2" fmla="*/ 474600 w 475528"/>
              <a:gd name="connsiteY2" fmla="*/ 315726 h 354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5528" h="354866">
                <a:moveTo>
                  <a:pt x="154497" y="17169"/>
                </a:moveTo>
                <a:cubicBezTo>
                  <a:pt x="891" y="-74957"/>
                  <a:pt x="-77271" y="227833"/>
                  <a:pt x="103443" y="315726"/>
                </a:cubicBezTo>
                <a:cubicBezTo>
                  <a:pt x="284156" y="403618"/>
                  <a:pt x="474600" y="315726"/>
                  <a:pt x="474600" y="315726"/>
                </a:cubicBezTo>
                <a:close/>
              </a:path>
            </a:pathLst>
          </a:custGeom>
          <a:solidFill>
            <a:srgbClr val="F2BC79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2" name="Forme libre : forme 41">
            <a:extLst>
              <a:ext uri="{FF2B5EF4-FFF2-40B4-BE49-F238E27FC236}">
                <a16:creationId xmlns:a16="http://schemas.microsoft.com/office/drawing/2014/main" id="{0A09CFD4-0813-4906-B108-DC68BB7388D1}"/>
              </a:ext>
            </a:extLst>
          </p:cNvPr>
          <p:cNvSpPr/>
          <p:nvPr/>
        </p:nvSpPr>
        <p:spPr>
          <a:xfrm>
            <a:off x="9917335" y="3649805"/>
            <a:ext cx="235607" cy="242591"/>
          </a:xfrm>
          <a:custGeom>
            <a:avLst/>
            <a:gdLst>
              <a:gd name="connsiteX0" fmla="*/ 127593 w 235607"/>
              <a:gd name="connsiteY0" fmla="*/ 27338 h 242591"/>
              <a:gd name="connsiteX1" fmla="*/ 209103 w 235607"/>
              <a:gd name="connsiteY1" fmla="*/ 165401 h 242591"/>
              <a:gd name="connsiteX2" fmla="*/ -929 w 235607"/>
              <a:gd name="connsiteY2" fmla="*/ 238634 h 24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5607" h="242591">
                <a:moveTo>
                  <a:pt x="127593" y="27338"/>
                </a:moveTo>
                <a:cubicBezTo>
                  <a:pt x="194444" y="-54362"/>
                  <a:pt x="277472" y="62849"/>
                  <a:pt x="209103" y="165401"/>
                </a:cubicBezTo>
                <a:cubicBezTo>
                  <a:pt x="140736" y="267953"/>
                  <a:pt x="-929" y="238634"/>
                  <a:pt x="-929" y="238634"/>
                </a:cubicBezTo>
                <a:close/>
              </a:path>
            </a:pathLst>
          </a:custGeom>
          <a:solidFill>
            <a:srgbClr val="F2BC79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3" name="Forme libre : forme 42">
            <a:extLst>
              <a:ext uri="{FF2B5EF4-FFF2-40B4-BE49-F238E27FC236}">
                <a16:creationId xmlns:a16="http://schemas.microsoft.com/office/drawing/2014/main" id="{2D1A07C4-E0F6-4EA7-8EFE-B407CFAE8BA1}"/>
              </a:ext>
            </a:extLst>
          </p:cNvPr>
          <p:cNvSpPr/>
          <p:nvPr/>
        </p:nvSpPr>
        <p:spPr>
          <a:xfrm>
            <a:off x="8962090" y="2651559"/>
            <a:ext cx="338474" cy="1105783"/>
          </a:xfrm>
          <a:custGeom>
            <a:avLst/>
            <a:gdLst>
              <a:gd name="connsiteX0" fmla="*/ 336037 w 338474"/>
              <a:gd name="connsiteY0" fmla="*/ 884931 h 1105783"/>
              <a:gd name="connsiteX1" fmla="*/ 312848 w 338474"/>
              <a:gd name="connsiteY1" fmla="*/ 823829 h 1105783"/>
              <a:gd name="connsiteX2" fmla="*/ 257939 w 338474"/>
              <a:gd name="connsiteY2" fmla="*/ 785917 h 1105783"/>
              <a:gd name="connsiteX3" fmla="*/ 194752 w 338474"/>
              <a:gd name="connsiteY3" fmla="*/ 781621 h 1105783"/>
              <a:gd name="connsiteX4" fmla="*/ 92769 w 338474"/>
              <a:gd name="connsiteY4" fmla="*/ 810624 h 1105783"/>
              <a:gd name="connsiteX5" fmla="*/ 3613 w 338474"/>
              <a:gd name="connsiteY5" fmla="*/ 13904 h 1105783"/>
              <a:gd name="connsiteX6" fmla="*/ -494 w 338474"/>
              <a:gd name="connsiteY6" fmla="*/ 14283 h 1105783"/>
              <a:gd name="connsiteX7" fmla="*/ 71981 w 338474"/>
              <a:gd name="connsiteY7" fmla="*/ 828315 h 1105783"/>
              <a:gd name="connsiteX8" fmla="*/ 73371 w 338474"/>
              <a:gd name="connsiteY8" fmla="*/ 844112 h 1105783"/>
              <a:gd name="connsiteX9" fmla="*/ 88282 w 338474"/>
              <a:gd name="connsiteY9" fmla="*/ 837351 h 1105783"/>
              <a:gd name="connsiteX10" fmla="*/ 197089 w 338474"/>
              <a:gd name="connsiteY10" fmla="*/ 806832 h 1105783"/>
              <a:gd name="connsiteX11" fmla="*/ 290543 w 338474"/>
              <a:gd name="connsiteY11" fmla="*/ 839879 h 1105783"/>
              <a:gd name="connsiteX12" fmla="*/ 307539 w 338474"/>
              <a:gd name="connsiteY12" fmla="*/ 888279 h 1105783"/>
              <a:gd name="connsiteX13" fmla="*/ 307919 w 338474"/>
              <a:gd name="connsiteY13" fmla="*/ 914375 h 1105783"/>
              <a:gd name="connsiteX14" fmla="*/ 301600 w 338474"/>
              <a:gd name="connsiteY14" fmla="*/ 939650 h 1105783"/>
              <a:gd name="connsiteX15" fmla="*/ 238414 w 338474"/>
              <a:gd name="connsiteY15" fmla="*/ 1028111 h 1105783"/>
              <a:gd name="connsiteX16" fmla="*/ 177250 w 338474"/>
              <a:gd name="connsiteY16" fmla="*/ 1079924 h 1105783"/>
              <a:gd name="connsiteX17" fmla="*/ 159305 w 338474"/>
              <a:gd name="connsiteY17" fmla="*/ 1103430 h 1105783"/>
              <a:gd name="connsiteX18" fmla="*/ 189129 w 338474"/>
              <a:gd name="connsiteY18" fmla="*/ 1099323 h 1105783"/>
              <a:gd name="connsiteX19" fmla="*/ 260150 w 338474"/>
              <a:gd name="connsiteY19" fmla="*/ 1051806 h 1105783"/>
              <a:gd name="connsiteX20" fmla="*/ 330414 w 338474"/>
              <a:gd name="connsiteY20" fmla="*/ 949128 h 1105783"/>
              <a:gd name="connsiteX21" fmla="*/ 337364 w 338474"/>
              <a:gd name="connsiteY21" fmla="*/ 917535 h 1105783"/>
              <a:gd name="connsiteX22" fmla="*/ 336037 w 338474"/>
              <a:gd name="connsiteY22" fmla="*/ 884931 h 1105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38474" h="1105783">
                <a:moveTo>
                  <a:pt x="336037" y="884931"/>
                </a:moveTo>
                <a:cubicBezTo>
                  <a:pt x="333510" y="862952"/>
                  <a:pt x="325539" y="841951"/>
                  <a:pt x="312848" y="823829"/>
                </a:cubicBezTo>
                <a:cubicBezTo>
                  <a:pt x="299272" y="805435"/>
                  <a:pt x="279950" y="792094"/>
                  <a:pt x="257939" y="785917"/>
                </a:cubicBezTo>
                <a:cubicBezTo>
                  <a:pt x="237334" y="780528"/>
                  <a:pt x="215897" y="779070"/>
                  <a:pt x="194752" y="781621"/>
                </a:cubicBezTo>
                <a:cubicBezTo>
                  <a:pt x="159484" y="786061"/>
                  <a:pt x="125096" y="795841"/>
                  <a:pt x="92769" y="810624"/>
                </a:cubicBezTo>
                <a:cubicBezTo>
                  <a:pt x="63282" y="545240"/>
                  <a:pt x="33564" y="279667"/>
                  <a:pt x="3613" y="13904"/>
                </a:cubicBezTo>
                <a:cubicBezTo>
                  <a:pt x="1528" y="-5052"/>
                  <a:pt x="-2200" y="-4546"/>
                  <a:pt x="-494" y="14283"/>
                </a:cubicBezTo>
                <a:cubicBezTo>
                  <a:pt x="23643" y="285522"/>
                  <a:pt x="47801" y="556866"/>
                  <a:pt x="71981" y="828315"/>
                </a:cubicBezTo>
                <a:lnTo>
                  <a:pt x="73371" y="844112"/>
                </a:lnTo>
                <a:lnTo>
                  <a:pt x="88282" y="837351"/>
                </a:lnTo>
                <a:cubicBezTo>
                  <a:pt x="122619" y="821242"/>
                  <a:pt x="159384" y="810929"/>
                  <a:pt x="197089" y="806832"/>
                </a:cubicBezTo>
                <a:cubicBezTo>
                  <a:pt x="233801" y="803357"/>
                  <a:pt x="271840" y="811634"/>
                  <a:pt x="290543" y="839879"/>
                </a:cubicBezTo>
                <a:cubicBezTo>
                  <a:pt x="300144" y="854349"/>
                  <a:pt x="305986" y="870984"/>
                  <a:pt x="307539" y="888279"/>
                </a:cubicBezTo>
                <a:cubicBezTo>
                  <a:pt x="308298" y="896957"/>
                  <a:pt x="308425" y="905679"/>
                  <a:pt x="307919" y="914375"/>
                </a:cubicBezTo>
                <a:cubicBezTo>
                  <a:pt x="306400" y="922936"/>
                  <a:pt x="304289" y="931381"/>
                  <a:pt x="301600" y="939650"/>
                </a:cubicBezTo>
                <a:cubicBezTo>
                  <a:pt x="289784" y="973139"/>
                  <a:pt x="266279" y="1002837"/>
                  <a:pt x="238414" y="1028111"/>
                </a:cubicBezTo>
                <a:cubicBezTo>
                  <a:pt x="212129" y="1051554"/>
                  <a:pt x="190772" y="1067793"/>
                  <a:pt x="177250" y="1079924"/>
                </a:cubicBezTo>
                <a:cubicBezTo>
                  <a:pt x="163728" y="1092056"/>
                  <a:pt x="157409" y="1099702"/>
                  <a:pt x="159305" y="1103430"/>
                </a:cubicBezTo>
                <a:cubicBezTo>
                  <a:pt x="161200" y="1107158"/>
                  <a:pt x="171499" y="1106652"/>
                  <a:pt x="189129" y="1099323"/>
                </a:cubicBezTo>
                <a:cubicBezTo>
                  <a:pt x="215352" y="1087673"/>
                  <a:pt x="239376" y="1071600"/>
                  <a:pt x="260150" y="1051806"/>
                </a:cubicBezTo>
                <a:cubicBezTo>
                  <a:pt x="290101" y="1024194"/>
                  <a:pt x="317018" y="990262"/>
                  <a:pt x="330414" y="949128"/>
                </a:cubicBezTo>
                <a:cubicBezTo>
                  <a:pt x="333554" y="938795"/>
                  <a:pt x="335878" y="928231"/>
                  <a:pt x="337364" y="917535"/>
                </a:cubicBezTo>
                <a:cubicBezTo>
                  <a:pt x="337835" y="906649"/>
                  <a:pt x="337391" y="895742"/>
                  <a:pt x="336037" y="884931"/>
                </a:cubicBezTo>
                <a:close/>
              </a:path>
            </a:pathLst>
          </a:custGeom>
          <a:solidFill>
            <a:srgbClr val="E2AB6F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4" name="Forme libre : forme 43">
            <a:extLst>
              <a:ext uri="{FF2B5EF4-FFF2-40B4-BE49-F238E27FC236}">
                <a16:creationId xmlns:a16="http://schemas.microsoft.com/office/drawing/2014/main" id="{F9F6DBC4-8591-4167-A388-5A09675586CC}"/>
              </a:ext>
            </a:extLst>
          </p:cNvPr>
          <p:cNvSpPr/>
          <p:nvPr/>
        </p:nvSpPr>
        <p:spPr>
          <a:xfrm>
            <a:off x="8319594" y="3854206"/>
            <a:ext cx="760330" cy="368262"/>
          </a:xfrm>
          <a:custGeom>
            <a:avLst/>
            <a:gdLst>
              <a:gd name="connsiteX0" fmla="*/ 660894 w 760330"/>
              <a:gd name="connsiteY0" fmla="*/ 116944 h 368262"/>
              <a:gd name="connsiteX1" fmla="*/ 419774 w 760330"/>
              <a:gd name="connsiteY1" fmla="*/ 178424 h 368262"/>
              <a:gd name="connsiteX2" fmla="*/ 134487 w 760330"/>
              <a:gd name="connsiteY2" fmla="*/ 17615 h 368262"/>
              <a:gd name="connsiteX3" fmla="*/ 1290 w 760330"/>
              <a:gd name="connsiteY3" fmla="*/ -78 h 368262"/>
              <a:gd name="connsiteX4" fmla="*/ 267495 w 760330"/>
              <a:gd name="connsiteY4" fmla="*/ 347448 h 368262"/>
              <a:gd name="connsiteX5" fmla="*/ 759402 w 760330"/>
              <a:gd name="connsiteY5" fmla="*/ 146894 h 368262"/>
              <a:gd name="connsiteX6" fmla="*/ 660894 w 760330"/>
              <a:gd name="connsiteY6" fmla="*/ 116944 h 36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60330" h="368262">
                <a:moveTo>
                  <a:pt x="660894" y="116944"/>
                </a:moveTo>
                <a:cubicBezTo>
                  <a:pt x="603332" y="145567"/>
                  <a:pt x="515565" y="178867"/>
                  <a:pt x="419774" y="178424"/>
                </a:cubicBezTo>
                <a:cubicBezTo>
                  <a:pt x="255490" y="177603"/>
                  <a:pt x="150916" y="71007"/>
                  <a:pt x="134487" y="17615"/>
                </a:cubicBezTo>
                <a:cubicBezTo>
                  <a:pt x="71301" y="8452"/>
                  <a:pt x="22837" y="2197"/>
                  <a:pt x="1290" y="-78"/>
                </a:cubicBezTo>
                <a:cubicBezTo>
                  <a:pt x="1290" y="-78"/>
                  <a:pt x="-43319" y="264295"/>
                  <a:pt x="267495" y="347448"/>
                </a:cubicBezTo>
                <a:cubicBezTo>
                  <a:pt x="578310" y="430602"/>
                  <a:pt x="715614" y="243191"/>
                  <a:pt x="759402" y="146894"/>
                </a:cubicBezTo>
                <a:cubicBezTo>
                  <a:pt x="731726" y="136721"/>
                  <a:pt x="698175" y="126738"/>
                  <a:pt x="660894" y="116944"/>
                </a:cubicBezTo>
                <a:close/>
              </a:path>
            </a:pathLst>
          </a:custGeom>
          <a:solidFill>
            <a:srgbClr val="1A2247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5" name="Forme libre : forme 44">
            <a:extLst>
              <a:ext uri="{FF2B5EF4-FFF2-40B4-BE49-F238E27FC236}">
                <a16:creationId xmlns:a16="http://schemas.microsoft.com/office/drawing/2014/main" id="{5CBA6463-32F2-4A21-9906-09F7A802E34D}"/>
              </a:ext>
            </a:extLst>
          </p:cNvPr>
          <p:cNvSpPr/>
          <p:nvPr/>
        </p:nvSpPr>
        <p:spPr>
          <a:xfrm>
            <a:off x="8455010" y="3871898"/>
            <a:ext cx="526407" cy="160814"/>
          </a:xfrm>
          <a:custGeom>
            <a:avLst/>
            <a:gdLst>
              <a:gd name="connsiteX0" fmla="*/ 284359 w 526407"/>
              <a:gd name="connsiteY0" fmla="*/ 160732 h 160814"/>
              <a:gd name="connsiteX1" fmla="*/ 525479 w 526407"/>
              <a:gd name="connsiteY1" fmla="*/ 99251 h 160814"/>
              <a:gd name="connsiteX2" fmla="*/ -929 w 526407"/>
              <a:gd name="connsiteY2" fmla="*/ -78 h 160814"/>
              <a:gd name="connsiteX3" fmla="*/ 284359 w 526407"/>
              <a:gd name="connsiteY3" fmla="*/ 160732 h 160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6407" h="160814">
                <a:moveTo>
                  <a:pt x="284359" y="160732"/>
                </a:moveTo>
                <a:cubicBezTo>
                  <a:pt x="380339" y="161175"/>
                  <a:pt x="467600" y="127875"/>
                  <a:pt x="525479" y="99251"/>
                </a:cubicBezTo>
                <a:cubicBezTo>
                  <a:pt x="368776" y="58117"/>
                  <a:pt x="144653" y="21090"/>
                  <a:pt x="-929" y="-78"/>
                </a:cubicBezTo>
                <a:cubicBezTo>
                  <a:pt x="15501" y="53125"/>
                  <a:pt x="120137" y="159911"/>
                  <a:pt x="284359" y="160732"/>
                </a:cubicBezTo>
                <a:close/>
              </a:path>
            </a:pathLst>
          </a:custGeom>
          <a:solidFill>
            <a:srgbClr val="FFFFFF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6" name="Forme libre : forme 45">
            <a:extLst>
              <a:ext uri="{FF2B5EF4-FFF2-40B4-BE49-F238E27FC236}">
                <a16:creationId xmlns:a16="http://schemas.microsoft.com/office/drawing/2014/main" id="{E87BFADB-8AB8-48E5-9B8D-937C176673AC}"/>
              </a:ext>
            </a:extLst>
          </p:cNvPr>
          <p:cNvSpPr/>
          <p:nvPr/>
        </p:nvSpPr>
        <p:spPr>
          <a:xfrm>
            <a:off x="8030848" y="2564727"/>
            <a:ext cx="574256" cy="320643"/>
          </a:xfrm>
          <a:custGeom>
            <a:avLst/>
            <a:gdLst>
              <a:gd name="connsiteX0" fmla="*/ 553208 w 574256"/>
              <a:gd name="connsiteY0" fmla="*/ 64846 h 320643"/>
              <a:gd name="connsiteX1" fmla="*/ 333255 w 574256"/>
              <a:gd name="connsiteY1" fmla="*/ 316834 h 320643"/>
              <a:gd name="connsiteX2" fmla="*/ 199 w 574256"/>
              <a:gd name="connsiteY2" fmla="*/ 144588 h 320643"/>
              <a:gd name="connsiteX3" fmla="*/ 553208 w 574256"/>
              <a:gd name="connsiteY3" fmla="*/ 64846 h 320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4256" h="320643">
                <a:moveTo>
                  <a:pt x="553208" y="64846"/>
                </a:moveTo>
                <a:cubicBezTo>
                  <a:pt x="600155" y="117417"/>
                  <a:pt x="579367" y="294845"/>
                  <a:pt x="333255" y="316834"/>
                </a:cubicBezTo>
                <a:cubicBezTo>
                  <a:pt x="87144" y="338823"/>
                  <a:pt x="-12880" y="261356"/>
                  <a:pt x="199" y="144588"/>
                </a:cubicBezTo>
                <a:cubicBezTo>
                  <a:pt x="13279" y="27819"/>
                  <a:pt x="433469" y="-69236"/>
                  <a:pt x="553208" y="64846"/>
                </a:cubicBezTo>
                <a:close/>
              </a:path>
            </a:pathLst>
          </a:custGeom>
          <a:solidFill>
            <a:srgbClr val="1760BF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4DCE8086-B167-4609-B805-DCB167AE4098}"/>
              </a:ext>
            </a:extLst>
          </p:cNvPr>
          <p:cNvSpPr/>
          <p:nvPr/>
        </p:nvSpPr>
        <p:spPr>
          <a:xfrm>
            <a:off x="9131588" y="2496196"/>
            <a:ext cx="511454" cy="355164"/>
          </a:xfrm>
          <a:custGeom>
            <a:avLst/>
            <a:gdLst>
              <a:gd name="connsiteX0" fmla="*/ 1242 w 511454"/>
              <a:gd name="connsiteY0" fmla="*/ 127565 h 355164"/>
              <a:gd name="connsiteX1" fmla="*/ 244574 w 511454"/>
              <a:gd name="connsiteY1" fmla="*/ 354025 h 355164"/>
              <a:gd name="connsiteX2" fmla="*/ 510526 w 511454"/>
              <a:gd name="connsiteY2" fmla="*/ 154608 h 355164"/>
              <a:gd name="connsiteX3" fmla="*/ 255126 w 511454"/>
              <a:gd name="connsiteY3" fmla="*/ 1065 h 355164"/>
              <a:gd name="connsiteX4" fmla="*/ 1242 w 511454"/>
              <a:gd name="connsiteY4" fmla="*/ 127565 h 355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1454" h="355164">
                <a:moveTo>
                  <a:pt x="1242" y="127565"/>
                </a:moveTo>
                <a:cubicBezTo>
                  <a:pt x="-6909" y="187592"/>
                  <a:pt x="-4697" y="370643"/>
                  <a:pt x="244574" y="354025"/>
                </a:cubicBezTo>
                <a:cubicBezTo>
                  <a:pt x="493844" y="337407"/>
                  <a:pt x="510526" y="171226"/>
                  <a:pt x="510526" y="154608"/>
                </a:cubicBezTo>
                <a:cubicBezTo>
                  <a:pt x="510526" y="137990"/>
                  <a:pt x="431922" y="13703"/>
                  <a:pt x="255126" y="1065"/>
                </a:cubicBezTo>
                <a:cubicBezTo>
                  <a:pt x="78330" y="-11572"/>
                  <a:pt x="7245" y="83840"/>
                  <a:pt x="1242" y="127565"/>
                </a:cubicBezTo>
                <a:close/>
              </a:path>
            </a:pathLst>
          </a:custGeom>
          <a:solidFill>
            <a:srgbClr val="1760BF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8" name="Forme libre : forme 47">
            <a:extLst>
              <a:ext uri="{FF2B5EF4-FFF2-40B4-BE49-F238E27FC236}">
                <a16:creationId xmlns:a16="http://schemas.microsoft.com/office/drawing/2014/main" id="{F2266B65-5C3A-44A2-948C-31E590F2608B}"/>
              </a:ext>
            </a:extLst>
          </p:cNvPr>
          <p:cNvSpPr/>
          <p:nvPr/>
        </p:nvSpPr>
        <p:spPr>
          <a:xfrm>
            <a:off x="8359408" y="1984390"/>
            <a:ext cx="1027918" cy="560128"/>
          </a:xfrm>
          <a:custGeom>
            <a:avLst/>
            <a:gdLst>
              <a:gd name="connsiteX0" fmla="*/ -929 w 1027918"/>
              <a:gd name="connsiteY0" fmla="*/ 347764 h 560128"/>
              <a:gd name="connsiteX1" fmla="*/ 601492 w 1027918"/>
              <a:gd name="connsiteY1" fmla="*/ 529805 h 560128"/>
              <a:gd name="connsiteX2" fmla="*/ 1026990 w 1027918"/>
              <a:gd name="connsiteY2" fmla="*/ 93818 h 560128"/>
              <a:gd name="connsiteX3" fmla="*/ 824793 w 1027918"/>
              <a:gd name="connsiteY3" fmla="*/ 219432 h 560128"/>
              <a:gd name="connsiteX4" fmla="*/ 897963 w 1027918"/>
              <a:gd name="connsiteY4" fmla="*/ -78 h 560128"/>
              <a:gd name="connsiteX5" fmla="*/ 601744 w 1027918"/>
              <a:gd name="connsiteY5" fmla="*/ 219432 h 560128"/>
              <a:gd name="connsiteX6" fmla="*/ -929 w 1027918"/>
              <a:gd name="connsiteY6" fmla="*/ 347764 h 560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27918" h="560128">
                <a:moveTo>
                  <a:pt x="-929" y="347764"/>
                </a:moveTo>
                <a:cubicBezTo>
                  <a:pt x="65797" y="470536"/>
                  <a:pt x="258769" y="626670"/>
                  <a:pt x="601492" y="529805"/>
                </a:cubicBezTo>
                <a:cubicBezTo>
                  <a:pt x="944216" y="432940"/>
                  <a:pt x="1008602" y="186891"/>
                  <a:pt x="1026990" y="93818"/>
                </a:cubicBezTo>
                <a:cubicBezTo>
                  <a:pt x="961592" y="142218"/>
                  <a:pt x="906936" y="187144"/>
                  <a:pt x="824793" y="219432"/>
                </a:cubicBezTo>
                <a:cubicBezTo>
                  <a:pt x="883304" y="142534"/>
                  <a:pt x="897963" y="29494"/>
                  <a:pt x="897963" y="-78"/>
                </a:cubicBezTo>
                <a:cubicBezTo>
                  <a:pt x="839326" y="76568"/>
                  <a:pt x="737848" y="215768"/>
                  <a:pt x="601744" y="219432"/>
                </a:cubicBezTo>
                <a:cubicBezTo>
                  <a:pt x="465641" y="223097"/>
                  <a:pt x="195645" y="227267"/>
                  <a:pt x="-929" y="347764"/>
                </a:cubicBezTo>
                <a:close/>
              </a:path>
            </a:pathLst>
          </a:custGeom>
          <a:solidFill>
            <a:srgbClr val="1760BF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9" name="Forme libre : forme 48">
            <a:extLst>
              <a:ext uri="{FF2B5EF4-FFF2-40B4-BE49-F238E27FC236}">
                <a16:creationId xmlns:a16="http://schemas.microsoft.com/office/drawing/2014/main" id="{1B2951C4-0D99-4B7E-AC05-9562F5A463AC}"/>
              </a:ext>
            </a:extLst>
          </p:cNvPr>
          <p:cNvSpPr/>
          <p:nvPr/>
        </p:nvSpPr>
        <p:spPr>
          <a:xfrm>
            <a:off x="7530919" y="2332232"/>
            <a:ext cx="879923" cy="1545858"/>
          </a:xfrm>
          <a:custGeom>
            <a:avLst/>
            <a:gdLst>
              <a:gd name="connsiteX0" fmla="*/ 878994 w 879923"/>
              <a:gd name="connsiteY0" fmla="*/ 71071 h 1545858"/>
              <a:gd name="connsiteX1" fmla="*/ 101800 w 879923"/>
              <a:gd name="connsiteY1" fmla="*/ 1545781 h 1545858"/>
              <a:gd name="connsiteX2" fmla="*/ 45565 w 879923"/>
              <a:gd name="connsiteY2" fmla="*/ 782045 h 1545858"/>
              <a:gd name="connsiteX3" fmla="*/ 827308 w 879923"/>
              <a:gd name="connsiteY3" fmla="*/ -78 h 1545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9923" h="1545858">
                <a:moveTo>
                  <a:pt x="878994" y="71071"/>
                </a:moveTo>
                <a:cubicBezTo>
                  <a:pt x="715216" y="120356"/>
                  <a:pt x="-49531" y="425484"/>
                  <a:pt x="101800" y="1545781"/>
                </a:cubicBezTo>
                <a:cubicBezTo>
                  <a:pt x="101800" y="1545781"/>
                  <a:pt x="-85358" y="1209249"/>
                  <a:pt x="45565" y="782045"/>
                </a:cubicBezTo>
                <a:cubicBezTo>
                  <a:pt x="176487" y="354841"/>
                  <a:pt x="455771" y="114416"/>
                  <a:pt x="827308" y="-78"/>
                </a:cubicBezTo>
                <a:close/>
              </a:path>
            </a:pathLst>
          </a:custGeom>
          <a:solidFill>
            <a:srgbClr val="1760BF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0" name="Forme libre : forme 49">
            <a:extLst>
              <a:ext uri="{FF2B5EF4-FFF2-40B4-BE49-F238E27FC236}">
                <a16:creationId xmlns:a16="http://schemas.microsoft.com/office/drawing/2014/main" id="{8E05F447-0078-413D-ADD0-EC5A5E07BFE5}"/>
              </a:ext>
            </a:extLst>
          </p:cNvPr>
          <p:cNvSpPr/>
          <p:nvPr/>
        </p:nvSpPr>
        <p:spPr>
          <a:xfrm>
            <a:off x="7554792" y="2775043"/>
            <a:ext cx="119296" cy="186779"/>
          </a:xfrm>
          <a:custGeom>
            <a:avLst/>
            <a:gdLst>
              <a:gd name="connsiteX0" fmla="*/ 119296 w 119296"/>
              <a:gd name="connsiteY0" fmla="*/ 186779 h 186779"/>
              <a:gd name="connsiteX1" fmla="*/ 0 w 119296"/>
              <a:gd name="connsiteY1" fmla="*/ 156197 h 186779"/>
              <a:gd name="connsiteX2" fmla="*/ 97876 w 119296"/>
              <a:gd name="connsiteY2" fmla="*/ 146403 h 186779"/>
              <a:gd name="connsiteX3" fmla="*/ 97876 w 119296"/>
              <a:gd name="connsiteY3" fmla="*/ 0 h 186779"/>
              <a:gd name="connsiteX4" fmla="*/ 119296 w 119296"/>
              <a:gd name="connsiteY4" fmla="*/ 104131 h 186779"/>
              <a:gd name="connsiteX5" fmla="*/ 119296 w 119296"/>
              <a:gd name="connsiteY5" fmla="*/ 186779 h 186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296" h="186779">
                <a:moveTo>
                  <a:pt x="119296" y="186779"/>
                </a:moveTo>
                <a:lnTo>
                  <a:pt x="0" y="156197"/>
                </a:lnTo>
                <a:lnTo>
                  <a:pt x="97876" y="146403"/>
                </a:lnTo>
                <a:lnTo>
                  <a:pt x="97876" y="0"/>
                </a:lnTo>
                <a:lnTo>
                  <a:pt x="119296" y="104131"/>
                </a:lnTo>
                <a:lnTo>
                  <a:pt x="119296" y="186779"/>
                </a:lnTo>
                <a:close/>
              </a:path>
            </a:pathLst>
          </a:custGeom>
          <a:solidFill>
            <a:srgbClr val="1760BF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1" name="Forme libre : forme 50">
            <a:extLst>
              <a:ext uri="{FF2B5EF4-FFF2-40B4-BE49-F238E27FC236}">
                <a16:creationId xmlns:a16="http://schemas.microsoft.com/office/drawing/2014/main" id="{049101B6-2A41-4F26-9DB3-42BCBC998A49}"/>
              </a:ext>
            </a:extLst>
          </p:cNvPr>
          <p:cNvSpPr/>
          <p:nvPr/>
        </p:nvSpPr>
        <p:spPr>
          <a:xfrm rot="19321200">
            <a:off x="8242714" y="3069002"/>
            <a:ext cx="457091" cy="457091"/>
          </a:xfrm>
          <a:custGeom>
            <a:avLst/>
            <a:gdLst>
              <a:gd name="connsiteX0" fmla="*/ 456163 w 457091"/>
              <a:gd name="connsiteY0" fmla="*/ 228468 h 457091"/>
              <a:gd name="connsiteX1" fmla="*/ 227617 w 457091"/>
              <a:gd name="connsiteY1" fmla="*/ 457014 h 457091"/>
              <a:gd name="connsiteX2" fmla="*/ -929 w 457091"/>
              <a:gd name="connsiteY2" fmla="*/ 228468 h 457091"/>
              <a:gd name="connsiteX3" fmla="*/ 227617 w 457091"/>
              <a:gd name="connsiteY3" fmla="*/ -78 h 457091"/>
              <a:gd name="connsiteX4" fmla="*/ 456163 w 457091"/>
              <a:gd name="connsiteY4" fmla="*/ 228468 h 457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7091" h="457091">
                <a:moveTo>
                  <a:pt x="456163" y="228468"/>
                </a:moveTo>
                <a:cubicBezTo>
                  <a:pt x="456163" y="354690"/>
                  <a:pt x="353840" y="457014"/>
                  <a:pt x="227617" y="457014"/>
                </a:cubicBezTo>
                <a:cubicBezTo>
                  <a:pt x="101394" y="457014"/>
                  <a:pt x="-929" y="354690"/>
                  <a:pt x="-929" y="228468"/>
                </a:cubicBezTo>
                <a:cubicBezTo>
                  <a:pt x="-929" y="102246"/>
                  <a:pt x="101394" y="-78"/>
                  <a:pt x="227617" y="-78"/>
                </a:cubicBezTo>
                <a:cubicBezTo>
                  <a:pt x="353840" y="-78"/>
                  <a:pt x="456163" y="102246"/>
                  <a:pt x="456163" y="228468"/>
                </a:cubicBezTo>
                <a:close/>
              </a:path>
            </a:pathLst>
          </a:custGeom>
          <a:solidFill>
            <a:srgbClr val="FFFFFF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2" name="Forme libre : forme 51">
            <a:extLst>
              <a:ext uri="{FF2B5EF4-FFF2-40B4-BE49-F238E27FC236}">
                <a16:creationId xmlns:a16="http://schemas.microsoft.com/office/drawing/2014/main" id="{5BE225A7-EA19-4398-A739-52A98467BCAD}"/>
              </a:ext>
            </a:extLst>
          </p:cNvPr>
          <p:cNvSpPr/>
          <p:nvPr/>
        </p:nvSpPr>
        <p:spPr>
          <a:xfrm rot="19321200">
            <a:off x="9267159" y="3017838"/>
            <a:ext cx="457091" cy="457091"/>
          </a:xfrm>
          <a:custGeom>
            <a:avLst/>
            <a:gdLst>
              <a:gd name="connsiteX0" fmla="*/ 456163 w 457091"/>
              <a:gd name="connsiteY0" fmla="*/ 228468 h 457091"/>
              <a:gd name="connsiteX1" fmla="*/ 227617 w 457091"/>
              <a:gd name="connsiteY1" fmla="*/ 457014 h 457091"/>
              <a:gd name="connsiteX2" fmla="*/ -929 w 457091"/>
              <a:gd name="connsiteY2" fmla="*/ 228468 h 457091"/>
              <a:gd name="connsiteX3" fmla="*/ 227617 w 457091"/>
              <a:gd name="connsiteY3" fmla="*/ -77 h 457091"/>
              <a:gd name="connsiteX4" fmla="*/ 456163 w 457091"/>
              <a:gd name="connsiteY4" fmla="*/ 228468 h 457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7091" h="457091">
                <a:moveTo>
                  <a:pt x="456163" y="228468"/>
                </a:moveTo>
                <a:cubicBezTo>
                  <a:pt x="456163" y="354691"/>
                  <a:pt x="353840" y="457014"/>
                  <a:pt x="227617" y="457014"/>
                </a:cubicBezTo>
                <a:cubicBezTo>
                  <a:pt x="101394" y="457014"/>
                  <a:pt x="-929" y="354691"/>
                  <a:pt x="-929" y="228468"/>
                </a:cubicBezTo>
                <a:cubicBezTo>
                  <a:pt x="-929" y="102246"/>
                  <a:pt x="101394" y="-77"/>
                  <a:pt x="227617" y="-77"/>
                </a:cubicBezTo>
                <a:cubicBezTo>
                  <a:pt x="353840" y="-77"/>
                  <a:pt x="456163" y="102246"/>
                  <a:pt x="456163" y="228468"/>
                </a:cubicBezTo>
                <a:close/>
              </a:path>
            </a:pathLst>
          </a:custGeom>
          <a:solidFill>
            <a:srgbClr val="FFFFFF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3" name="Forme libre : forme 52">
            <a:extLst>
              <a:ext uri="{FF2B5EF4-FFF2-40B4-BE49-F238E27FC236}">
                <a16:creationId xmlns:a16="http://schemas.microsoft.com/office/drawing/2014/main" id="{73ED0ED3-8FAC-4DCB-A443-D1E9ED4E2035}"/>
              </a:ext>
            </a:extLst>
          </p:cNvPr>
          <p:cNvSpPr/>
          <p:nvPr/>
        </p:nvSpPr>
        <p:spPr>
          <a:xfrm>
            <a:off x="9358324" y="3317310"/>
            <a:ext cx="273471" cy="273471"/>
          </a:xfrm>
          <a:custGeom>
            <a:avLst/>
            <a:gdLst>
              <a:gd name="connsiteX0" fmla="*/ 273471 w 273471"/>
              <a:gd name="connsiteY0" fmla="*/ 136736 h 273471"/>
              <a:gd name="connsiteX1" fmla="*/ 136736 w 273471"/>
              <a:gd name="connsiteY1" fmla="*/ 273471 h 273471"/>
              <a:gd name="connsiteX2" fmla="*/ 0 w 273471"/>
              <a:gd name="connsiteY2" fmla="*/ 136736 h 273471"/>
              <a:gd name="connsiteX3" fmla="*/ 136736 w 273471"/>
              <a:gd name="connsiteY3" fmla="*/ 0 h 273471"/>
              <a:gd name="connsiteX4" fmla="*/ 273471 w 273471"/>
              <a:gd name="connsiteY4" fmla="*/ 136736 h 273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3471" h="273471">
                <a:moveTo>
                  <a:pt x="273471" y="136736"/>
                </a:moveTo>
                <a:cubicBezTo>
                  <a:pt x="273471" y="212253"/>
                  <a:pt x="212253" y="273471"/>
                  <a:pt x="136736" y="273471"/>
                </a:cubicBezTo>
                <a:cubicBezTo>
                  <a:pt x="61219" y="273471"/>
                  <a:pt x="0" y="212253"/>
                  <a:pt x="0" y="136736"/>
                </a:cubicBezTo>
                <a:cubicBezTo>
                  <a:pt x="0" y="61219"/>
                  <a:pt x="61218" y="0"/>
                  <a:pt x="136736" y="0"/>
                </a:cubicBezTo>
                <a:cubicBezTo>
                  <a:pt x="212252" y="0"/>
                  <a:pt x="273471" y="61219"/>
                  <a:pt x="273471" y="136736"/>
                </a:cubicBezTo>
                <a:close/>
              </a:path>
            </a:pathLst>
          </a:custGeom>
          <a:solidFill>
            <a:srgbClr val="18B7A4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4" name="Forme libre : forme 53">
            <a:extLst>
              <a:ext uri="{FF2B5EF4-FFF2-40B4-BE49-F238E27FC236}">
                <a16:creationId xmlns:a16="http://schemas.microsoft.com/office/drawing/2014/main" id="{B12F2394-C86E-4BCD-A68A-CEE3EB335243}"/>
              </a:ext>
            </a:extLst>
          </p:cNvPr>
          <p:cNvSpPr/>
          <p:nvPr/>
        </p:nvSpPr>
        <p:spPr>
          <a:xfrm>
            <a:off x="9418920" y="3326472"/>
            <a:ext cx="78351" cy="78351"/>
          </a:xfrm>
          <a:custGeom>
            <a:avLst/>
            <a:gdLst>
              <a:gd name="connsiteX0" fmla="*/ 78351 w 78351"/>
              <a:gd name="connsiteY0" fmla="*/ 39176 h 78351"/>
              <a:gd name="connsiteX1" fmla="*/ 39175 w 78351"/>
              <a:gd name="connsiteY1" fmla="*/ 78351 h 78351"/>
              <a:gd name="connsiteX2" fmla="*/ 0 w 78351"/>
              <a:gd name="connsiteY2" fmla="*/ 39176 h 78351"/>
              <a:gd name="connsiteX3" fmla="*/ 39175 w 78351"/>
              <a:gd name="connsiteY3" fmla="*/ 0 h 78351"/>
              <a:gd name="connsiteX4" fmla="*/ 78351 w 78351"/>
              <a:gd name="connsiteY4" fmla="*/ 39176 h 78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8351" h="78351">
                <a:moveTo>
                  <a:pt x="78351" y="39176"/>
                </a:moveTo>
                <a:cubicBezTo>
                  <a:pt x="78351" y="60812"/>
                  <a:pt x="60812" y="78351"/>
                  <a:pt x="39175" y="78351"/>
                </a:cubicBezTo>
                <a:cubicBezTo>
                  <a:pt x="17539" y="78351"/>
                  <a:pt x="0" y="60812"/>
                  <a:pt x="0" y="39176"/>
                </a:cubicBezTo>
                <a:cubicBezTo>
                  <a:pt x="0" y="17540"/>
                  <a:pt x="17539" y="0"/>
                  <a:pt x="39175" y="0"/>
                </a:cubicBezTo>
                <a:cubicBezTo>
                  <a:pt x="60812" y="0"/>
                  <a:pt x="78351" y="17540"/>
                  <a:pt x="78351" y="39176"/>
                </a:cubicBezTo>
                <a:close/>
              </a:path>
            </a:pathLst>
          </a:custGeom>
          <a:solidFill>
            <a:srgbClr val="FFFFFF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5" name="Forme libre : forme 54">
            <a:extLst>
              <a:ext uri="{FF2B5EF4-FFF2-40B4-BE49-F238E27FC236}">
                <a16:creationId xmlns:a16="http://schemas.microsoft.com/office/drawing/2014/main" id="{5DDB44CC-272A-410A-B38A-A879CD46CB2D}"/>
              </a:ext>
            </a:extLst>
          </p:cNvPr>
          <p:cNvSpPr/>
          <p:nvPr/>
        </p:nvSpPr>
        <p:spPr>
          <a:xfrm>
            <a:off x="8338557" y="3367164"/>
            <a:ext cx="273471" cy="273471"/>
          </a:xfrm>
          <a:custGeom>
            <a:avLst/>
            <a:gdLst>
              <a:gd name="connsiteX0" fmla="*/ 273471 w 273471"/>
              <a:gd name="connsiteY0" fmla="*/ 136736 h 273471"/>
              <a:gd name="connsiteX1" fmla="*/ 136736 w 273471"/>
              <a:gd name="connsiteY1" fmla="*/ 273471 h 273471"/>
              <a:gd name="connsiteX2" fmla="*/ 0 w 273471"/>
              <a:gd name="connsiteY2" fmla="*/ 136735 h 273471"/>
              <a:gd name="connsiteX3" fmla="*/ 136736 w 273471"/>
              <a:gd name="connsiteY3" fmla="*/ 0 h 273471"/>
              <a:gd name="connsiteX4" fmla="*/ 273471 w 273471"/>
              <a:gd name="connsiteY4" fmla="*/ 136736 h 273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3471" h="273471">
                <a:moveTo>
                  <a:pt x="273471" y="136736"/>
                </a:moveTo>
                <a:cubicBezTo>
                  <a:pt x="273471" y="212253"/>
                  <a:pt x="212253" y="273471"/>
                  <a:pt x="136736" y="273471"/>
                </a:cubicBezTo>
                <a:cubicBezTo>
                  <a:pt x="61218" y="273471"/>
                  <a:pt x="0" y="212253"/>
                  <a:pt x="0" y="136735"/>
                </a:cubicBezTo>
                <a:cubicBezTo>
                  <a:pt x="0" y="61218"/>
                  <a:pt x="61218" y="0"/>
                  <a:pt x="136736" y="0"/>
                </a:cubicBezTo>
                <a:cubicBezTo>
                  <a:pt x="212253" y="0"/>
                  <a:pt x="273471" y="61218"/>
                  <a:pt x="273471" y="136736"/>
                </a:cubicBezTo>
                <a:close/>
              </a:path>
            </a:pathLst>
          </a:custGeom>
          <a:solidFill>
            <a:srgbClr val="18B7A4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6" name="Forme libre : forme 55">
            <a:extLst>
              <a:ext uri="{FF2B5EF4-FFF2-40B4-BE49-F238E27FC236}">
                <a16:creationId xmlns:a16="http://schemas.microsoft.com/office/drawing/2014/main" id="{5117216B-2FEE-43D7-A7D2-4C11A87765E0}"/>
              </a:ext>
            </a:extLst>
          </p:cNvPr>
          <p:cNvSpPr/>
          <p:nvPr/>
        </p:nvSpPr>
        <p:spPr>
          <a:xfrm>
            <a:off x="8399153" y="3376326"/>
            <a:ext cx="78351" cy="78351"/>
          </a:xfrm>
          <a:custGeom>
            <a:avLst/>
            <a:gdLst>
              <a:gd name="connsiteX0" fmla="*/ 78351 w 78351"/>
              <a:gd name="connsiteY0" fmla="*/ 39176 h 78351"/>
              <a:gd name="connsiteX1" fmla="*/ 39175 w 78351"/>
              <a:gd name="connsiteY1" fmla="*/ 78351 h 78351"/>
              <a:gd name="connsiteX2" fmla="*/ 0 w 78351"/>
              <a:gd name="connsiteY2" fmla="*/ 39176 h 78351"/>
              <a:gd name="connsiteX3" fmla="*/ 39175 w 78351"/>
              <a:gd name="connsiteY3" fmla="*/ 0 h 78351"/>
              <a:gd name="connsiteX4" fmla="*/ 78351 w 78351"/>
              <a:gd name="connsiteY4" fmla="*/ 39176 h 78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8351" h="78351">
                <a:moveTo>
                  <a:pt x="78351" y="39176"/>
                </a:moveTo>
                <a:cubicBezTo>
                  <a:pt x="78351" y="60812"/>
                  <a:pt x="60812" y="78351"/>
                  <a:pt x="39175" y="78351"/>
                </a:cubicBezTo>
                <a:cubicBezTo>
                  <a:pt x="17539" y="78351"/>
                  <a:pt x="0" y="60812"/>
                  <a:pt x="0" y="39176"/>
                </a:cubicBezTo>
                <a:cubicBezTo>
                  <a:pt x="0" y="17540"/>
                  <a:pt x="17539" y="0"/>
                  <a:pt x="39175" y="0"/>
                </a:cubicBezTo>
                <a:cubicBezTo>
                  <a:pt x="60812" y="0"/>
                  <a:pt x="78351" y="17540"/>
                  <a:pt x="78351" y="39176"/>
                </a:cubicBezTo>
                <a:close/>
              </a:path>
            </a:pathLst>
          </a:custGeom>
          <a:solidFill>
            <a:srgbClr val="FFFFFF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7" name="Forme libre : forme 56">
            <a:extLst>
              <a:ext uri="{FF2B5EF4-FFF2-40B4-BE49-F238E27FC236}">
                <a16:creationId xmlns:a16="http://schemas.microsoft.com/office/drawing/2014/main" id="{30F472F1-4AF4-4152-978F-4A6D6F62A5FE}"/>
              </a:ext>
            </a:extLst>
          </p:cNvPr>
          <p:cNvSpPr/>
          <p:nvPr/>
        </p:nvSpPr>
        <p:spPr>
          <a:xfrm>
            <a:off x="8037921" y="2905711"/>
            <a:ext cx="1820593" cy="761895"/>
          </a:xfrm>
          <a:custGeom>
            <a:avLst/>
            <a:gdLst>
              <a:gd name="connsiteX0" fmla="*/ 1818711 w 1820593"/>
              <a:gd name="connsiteY0" fmla="*/ 346439 h 761895"/>
              <a:gd name="connsiteX1" fmla="*/ 1226464 w 1820593"/>
              <a:gd name="connsiteY1" fmla="*/ 77643 h 761895"/>
              <a:gd name="connsiteX2" fmla="*/ 633079 w 1820593"/>
              <a:gd name="connsiteY2" fmla="*/ 56160 h 761895"/>
              <a:gd name="connsiteX3" fmla="*/ -555 w 1820593"/>
              <a:gd name="connsiteY3" fmla="*/ 407730 h 761895"/>
              <a:gd name="connsiteX4" fmla="*/ 742708 w 1820593"/>
              <a:gd name="connsiteY4" fmla="*/ 649734 h 761895"/>
              <a:gd name="connsiteX5" fmla="*/ 1060725 w 1820593"/>
              <a:gd name="connsiteY5" fmla="*/ 540485 h 761895"/>
              <a:gd name="connsiteX6" fmla="*/ 1237016 w 1820593"/>
              <a:gd name="connsiteY6" fmla="*/ 570056 h 761895"/>
              <a:gd name="connsiteX7" fmla="*/ 1240681 w 1820593"/>
              <a:gd name="connsiteY7" fmla="*/ 726127 h 761895"/>
              <a:gd name="connsiteX8" fmla="*/ 1818711 w 1820593"/>
              <a:gd name="connsiteY8" fmla="*/ 346439 h 761895"/>
              <a:gd name="connsiteX9" fmla="*/ 432336 w 1820593"/>
              <a:gd name="connsiteY9" fmla="*/ 620037 h 761895"/>
              <a:gd name="connsiteX10" fmla="*/ 203790 w 1820593"/>
              <a:gd name="connsiteY10" fmla="*/ 391491 h 761895"/>
              <a:gd name="connsiteX11" fmla="*/ 432336 w 1820593"/>
              <a:gd name="connsiteY11" fmla="*/ 162945 h 761895"/>
              <a:gd name="connsiteX12" fmla="*/ 660882 w 1820593"/>
              <a:gd name="connsiteY12" fmla="*/ 391491 h 761895"/>
              <a:gd name="connsiteX13" fmla="*/ 432336 w 1820593"/>
              <a:gd name="connsiteY13" fmla="*/ 620037 h 761895"/>
              <a:gd name="connsiteX14" fmla="*/ 1456715 w 1820593"/>
              <a:gd name="connsiteY14" fmla="*/ 568856 h 761895"/>
              <a:gd name="connsiteX15" fmla="*/ 1228106 w 1820593"/>
              <a:gd name="connsiteY15" fmla="*/ 340247 h 761895"/>
              <a:gd name="connsiteX16" fmla="*/ 1456715 w 1820593"/>
              <a:gd name="connsiteY16" fmla="*/ 111638 h 761895"/>
              <a:gd name="connsiteX17" fmla="*/ 1685324 w 1820593"/>
              <a:gd name="connsiteY17" fmla="*/ 340120 h 761895"/>
              <a:gd name="connsiteX18" fmla="*/ 1456841 w 1820593"/>
              <a:gd name="connsiteY18" fmla="*/ 568856 h 761895"/>
              <a:gd name="connsiteX19" fmla="*/ 1456715 w 1820593"/>
              <a:gd name="connsiteY19" fmla="*/ 568856 h 761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820593" h="761895">
                <a:moveTo>
                  <a:pt x="1818711" y="346439"/>
                </a:moveTo>
                <a:cubicBezTo>
                  <a:pt x="1794258" y="-9807"/>
                  <a:pt x="1472702" y="-75900"/>
                  <a:pt x="1226464" y="77643"/>
                </a:cubicBezTo>
                <a:cubicBezTo>
                  <a:pt x="980226" y="231187"/>
                  <a:pt x="732030" y="89143"/>
                  <a:pt x="633079" y="56160"/>
                </a:cubicBezTo>
                <a:cubicBezTo>
                  <a:pt x="534129" y="23177"/>
                  <a:pt x="-17300" y="-65284"/>
                  <a:pt x="-555" y="407730"/>
                </a:cubicBezTo>
                <a:cubicBezTo>
                  <a:pt x="16189" y="880744"/>
                  <a:pt x="519027" y="788745"/>
                  <a:pt x="742708" y="649734"/>
                </a:cubicBezTo>
                <a:cubicBezTo>
                  <a:pt x="966388" y="510724"/>
                  <a:pt x="1060725" y="540485"/>
                  <a:pt x="1060725" y="540485"/>
                </a:cubicBezTo>
                <a:cubicBezTo>
                  <a:pt x="1060725" y="540485"/>
                  <a:pt x="1197209" y="497771"/>
                  <a:pt x="1237016" y="570056"/>
                </a:cubicBezTo>
                <a:cubicBezTo>
                  <a:pt x="1279098" y="646512"/>
                  <a:pt x="1240681" y="726127"/>
                  <a:pt x="1240681" y="726127"/>
                </a:cubicBezTo>
                <a:cubicBezTo>
                  <a:pt x="1390623" y="799613"/>
                  <a:pt x="1843164" y="702558"/>
                  <a:pt x="1818711" y="346439"/>
                </a:cubicBezTo>
                <a:close/>
                <a:moveTo>
                  <a:pt x="432336" y="620037"/>
                </a:moveTo>
                <a:cubicBezTo>
                  <a:pt x="306113" y="620037"/>
                  <a:pt x="203790" y="517713"/>
                  <a:pt x="203790" y="391491"/>
                </a:cubicBezTo>
                <a:cubicBezTo>
                  <a:pt x="203790" y="265269"/>
                  <a:pt x="306113" y="162945"/>
                  <a:pt x="432336" y="162945"/>
                </a:cubicBezTo>
                <a:cubicBezTo>
                  <a:pt x="558558" y="162945"/>
                  <a:pt x="660882" y="265269"/>
                  <a:pt x="660882" y="391491"/>
                </a:cubicBezTo>
                <a:cubicBezTo>
                  <a:pt x="660882" y="517713"/>
                  <a:pt x="558558" y="620037"/>
                  <a:pt x="432336" y="620037"/>
                </a:cubicBezTo>
                <a:close/>
                <a:moveTo>
                  <a:pt x="1456715" y="568856"/>
                </a:moveTo>
                <a:cubicBezTo>
                  <a:pt x="1330458" y="568856"/>
                  <a:pt x="1228106" y="466504"/>
                  <a:pt x="1228106" y="340247"/>
                </a:cubicBezTo>
                <a:cubicBezTo>
                  <a:pt x="1228106" y="213989"/>
                  <a:pt x="1330458" y="111638"/>
                  <a:pt x="1456715" y="111638"/>
                </a:cubicBezTo>
                <a:cubicBezTo>
                  <a:pt x="1582923" y="111638"/>
                  <a:pt x="1685254" y="213913"/>
                  <a:pt x="1685324" y="340120"/>
                </a:cubicBezTo>
                <a:cubicBezTo>
                  <a:pt x="1685393" y="466378"/>
                  <a:pt x="1583098" y="568786"/>
                  <a:pt x="1456841" y="568856"/>
                </a:cubicBezTo>
                <a:cubicBezTo>
                  <a:pt x="1456799" y="568856"/>
                  <a:pt x="1456757" y="568856"/>
                  <a:pt x="1456715" y="568856"/>
                </a:cubicBezTo>
                <a:close/>
              </a:path>
            </a:pathLst>
          </a:custGeom>
          <a:solidFill>
            <a:srgbClr val="313759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8" name="Forme libre : forme 57">
            <a:extLst>
              <a:ext uri="{FF2B5EF4-FFF2-40B4-BE49-F238E27FC236}">
                <a16:creationId xmlns:a16="http://schemas.microsoft.com/office/drawing/2014/main" id="{7AE8CF32-5810-4C20-A689-FEE9473A2782}"/>
              </a:ext>
            </a:extLst>
          </p:cNvPr>
          <p:cNvSpPr/>
          <p:nvPr/>
        </p:nvSpPr>
        <p:spPr>
          <a:xfrm>
            <a:off x="8064474" y="4640870"/>
            <a:ext cx="2043431" cy="2347722"/>
          </a:xfrm>
          <a:custGeom>
            <a:avLst/>
            <a:gdLst>
              <a:gd name="connsiteX0" fmla="*/ 836209 w 2043431"/>
              <a:gd name="connsiteY0" fmla="*/ 38790 h 2347722"/>
              <a:gd name="connsiteX1" fmla="*/ 1793232 w 2043431"/>
              <a:gd name="connsiteY1" fmla="*/ 179633 h 2347722"/>
              <a:gd name="connsiteX2" fmla="*/ 2042503 w 2043431"/>
              <a:gd name="connsiteY2" fmla="*/ 2097280 h 2347722"/>
              <a:gd name="connsiteX3" fmla="*/ 64386 w 2043431"/>
              <a:gd name="connsiteY3" fmla="*/ 2243810 h 2347722"/>
              <a:gd name="connsiteX4" fmla="*/ 254325 w 2043431"/>
              <a:gd name="connsiteY4" fmla="*/ 111454 h 2347722"/>
              <a:gd name="connsiteX5" fmla="*/ 836209 w 2043431"/>
              <a:gd name="connsiteY5" fmla="*/ 38790 h 2347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3431" h="2347722">
                <a:moveTo>
                  <a:pt x="836209" y="38790"/>
                </a:moveTo>
                <a:cubicBezTo>
                  <a:pt x="1016923" y="31460"/>
                  <a:pt x="1727139" y="-104454"/>
                  <a:pt x="1793232" y="179633"/>
                </a:cubicBezTo>
                <a:cubicBezTo>
                  <a:pt x="1859326" y="463719"/>
                  <a:pt x="2042503" y="2097280"/>
                  <a:pt x="2042503" y="2097280"/>
                </a:cubicBezTo>
                <a:cubicBezTo>
                  <a:pt x="2042503" y="2097280"/>
                  <a:pt x="928841" y="2544199"/>
                  <a:pt x="64386" y="2243810"/>
                </a:cubicBezTo>
                <a:cubicBezTo>
                  <a:pt x="5812" y="1804284"/>
                  <a:pt x="-111272" y="179633"/>
                  <a:pt x="254325" y="111454"/>
                </a:cubicBezTo>
                <a:cubicBezTo>
                  <a:pt x="745916" y="19771"/>
                  <a:pt x="836209" y="38790"/>
                  <a:pt x="836209" y="38790"/>
                </a:cubicBezTo>
                <a:close/>
              </a:path>
            </a:pathLst>
          </a:custGeom>
          <a:solidFill>
            <a:srgbClr val="D9042B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9" name="Forme libre : forme 58">
            <a:extLst>
              <a:ext uri="{FF2B5EF4-FFF2-40B4-BE49-F238E27FC236}">
                <a16:creationId xmlns:a16="http://schemas.microsoft.com/office/drawing/2014/main" id="{C7672ADD-6548-4E5D-84FE-0ABD04804440}"/>
              </a:ext>
            </a:extLst>
          </p:cNvPr>
          <p:cNvSpPr/>
          <p:nvPr/>
        </p:nvSpPr>
        <p:spPr>
          <a:xfrm>
            <a:off x="8736127" y="5182323"/>
            <a:ext cx="721084" cy="721084"/>
          </a:xfrm>
          <a:custGeom>
            <a:avLst/>
            <a:gdLst>
              <a:gd name="connsiteX0" fmla="*/ 721085 w 721084"/>
              <a:gd name="connsiteY0" fmla="*/ 360542 h 721084"/>
              <a:gd name="connsiteX1" fmla="*/ 360542 w 721084"/>
              <a:gd name="connsiteY1" fmla="*/ 721084 h 721084"/>
              <a:gd name="connsiteX2" fmla="*/ 0 w 721084"/>
              <a:gd name="connsiteY2" fmla="*/ 360542 h 721084"/>
              <a:gd name="connsiteX3" fmla="*/ 360542 w 721084"/>
              <a:gd name="connsiteY3" fmla="*/ 0 h 721084"/>
              <a:gd name="connsiteX4" fmla="*/ 721085 w 721084"/>
              <a:gd name="connsiteY4" fmla="*/ 360542 h 721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1084" h="721084">
                <a:moveTo>
                  <a:pt x="721085" y="360542"/>
                </a:moveTo>
                <a:cubicBezTo>
                  <a:pt x="721085" y="559664"/>
                  <a:pt x="559664" y="721084"/>
                  <a:pt x="360542" y="721084"/>
                </a:cubicBezTo>
                <a:cubicBezTo>
                  <a:pt x="161420" y="721084"/>
                  <a:pt x="0" y="559664"/>
                  <a:pt x="0" y="360542"/>
                </a:cubicBezTo>
                <a:cubicBezTo>
                  <a:pt x="0" y="161420"/>
                  <a:pt x="161420" y="0"/>
                  <a:pt x="360542" y="0"/>
                </a:cubicBezTo>
                <a:cubicBezTo>
                  <a:pt x="559664" y="0"/>
                  <a:pt x="721085" y="161420"/>
                  <a:pt x="721085" y="360542"/>
                </a:cubicBezTo>
                <a:close/>
              </a:path>
            </a:pathLst>
          </a:custGeom>
          <a:solidFill>
            <a:srgbClr val="FFFFFF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0" name="Forme libre : forme 59">
            <a:extLst>
              <a:ext uri="{FF2B5EF4-FFF2-40B4-BE49-F238E27FC236}">
                <a16:creationId xmlns:a16="http://schemas.microsoft.com/office/drawing/2014/main" id="{42CF60C5-1742-4771-A925-AEF62F0009D7}"/>
              </a:ext>
            </a:extLst>
          </p:cNvPr>
          <p:cNvSpPr/>
          <p:nvPr/>
        </p:nvSpPr>
        <p:spPr>
          <a:xfrm>
            <a:off x="8671929" y="4274143"/>
            <a:ext cx="459113" cy="546229"/>
          </a:xfrm>
          <a:custGeom>
            <a:avLst/>
            <a:gdLst>
              <a:gd name="connsiteX0" fmla="*/ -929 w 459113"/>
              <a:gd name="connsiteY0" fmla="*/ 172232 h 546229"/>
              <a:gd name="connsiteX1" fmla="*/ 23525 w 459113"/>
              <a:gd name="connsiteY1" fmla="*/ 499665 h 546229"/>
              <a:gd name="connsiteX2" fmla="*/ 458185 w 459113"/>
              <a:gd name="connsiteY2" fmla="*/ 463901 h 546229"/>
              <a:gd name="connsiteX3" fmla="*/ 419135 w 459113"/>
              <a:gd name="connsiteY3" fmla="*/ -78 h 546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9113" h="546229">
                <a:moveTo>
                  <a:pt x="-929" y="172232"/>
                </a:moveTo>
                <a:lnTo>
                  <a:pt x="23525" y="499665"/>
                </a:lnTo>
                <a:cubicBezTo>
                  <a:pt x="23525" y="499665"/>
                  <a:pt x="189579" y="625090"/>
                  <a:pt x="458185" y="463901"/>
                </a:cubicBezTo>
                <a:lnTo>
                  <a:pt x="419135" y="-78"/>
                </a:lnTo>
                <a:close/>
              </a:path>
            </a:pathLst>
          </a:custGeom>
          <a:solidFill>
            <a:srgbClr val="F2BC79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1" name="Forme libre : forme 60">
            <a:extLst>
              <a:ext uri="{FF2B5EF4-FFF2-40B4-BE49-F238E27FC236}">
                <a16:creationId xmlns:a16="http://schemas.microsoft.com/office/drawing/2014/main" id="{6A7ACD8B-4CF7-46FB-8FAA-DBB13AF5C813}"/>
              </a:ext>
            </a:extLst>
          </p:cNvPr>
          <p:cNvSpPr/>
          <p:nvPr/>
        </p:nvSpPr>
        <p:spPr>
          <a:xfrm>
            <a:off x="7603115" y="3934069"/>
            <a:ext cx="107556" cy="200324"/>
          </a:xfrm>
          <a:custGeom>
            <a:avLst/>
            <a:gdLst>
              <a:gd name="connsiteX0" fmla="*/ 105934 w 107556"/>
              <a:gd name="connsiteY0" fmla="*/ 122636 h 200324"/>
              <a:gd name="connsiteX1" fmla="*/ 33775 w 107556"/>
              <a:gd name="connsiteY1" fmla="*/ 62230 h 200324"/>
              <a:gd name="connsiteX2" fmla="*/ 26761 w 107556"/>
              <a:gd name="connsiteY2" fmla="*/ 60903 h 200324"/>
              <a:gd name="connsiteX3" fmla="*/ 47550 w 107556"/>
              <a:gd name="connsiteY3" fmla="*/ 31331 h 200324"/>
              <a:gd name="connsiteX4" fmla="*/ 51972 w 107556"/>
              <a:gd name="connsiteY4" fmla="*/ 25644 h 200324"/>
              <a:gd name="connsiteX5" fmla="*/ 56395 w 107556"/>
              <a:gd name="connsiteY5" fmla="*/ 14460 h 200324"/>
              <a:gd name="connsiteX6" fmla="*/ 52414 w 107556"/>
              <a:gd name="connsiteY6" fmla="*/ 2897 h 200324"/>
              <a:gd name="connsiteX7" fmla="*/ 32511 w 107556"/>
              <a:gd name="connsiteY7" fmla="*/ 2897 h 200324"/>
              <a:gd name="connsiteX8" fmla="*/ 1613 w 107556"/>
              <a:gd name="connsiteY8" fmla="*/ 54395 h 200324"/>
              <a:gd name="connsiteX9" fmla="*/ 1045 w 107556"/>
              <a:gd name="connsiteY9" fmla="*/ 107408 h 200324"/>
              <a:gd name="connsiteX10" fmla="*/ 42747 w 107556"/>
              <a:gd name="connsiteY10" fmla="*/ 199281 h 200324"/>
              <a:gd name="connsiteX11" fmla="*/ 46033 w 107556"/>
              <a:gd name="connsiteY11" fmla="*/ 196817 h 200324"/>
              <a:gd name="connsiteX12" fmla="*/ 19684 w 107556"/>
              <a:gd name="connsiteY12" fmla="*/ 105955 h 200324"/>
              <a:gd name="connsiteX13" fmla="*/ 20759 w 107556"/>
              <a:gd name="connsiteY13" fmla="*/ 91864 h 200324"/>
              <a:gd name="connsiteX14" fmla="*/ 104923 w 107556"/>
              <a:gd name="connsiteY14" fmla="*/ 126680 h 200324"/>
              <a:gd name="connsiteX15" fmla="*/ 105934 w 107556"/>
              <a:gd name="connsiteY15" fmla="*/ 122636 h 200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7556" h="200324">
                <a:moveTo>
                  <a:pt x="105934" y="122636"/>
                </a:moveTo>
                <a:cubicBezTo>
                  <a:pt x="76693" y="109664"/>
                  <a:pt x="51689" y="88732"/>
                  <a:pt x="33775" y="62230"/>
                </a:cubicBezTo>
                <a:cubicBezTo>
                  <a:pt x="32764" y="60397"/>
                  <a:pt x="30047" y="60144"/>
                  <a:pt x="26761" y="60903"/>
                </a:cubicBezTo>
                <a:cubicBezTo>
                  <a:pt x="31121" y="47191"/>
                  <a:pt x="40157" y="34364"/>
                  <a:pt x="47550" y="31331"/>
                </a:cubicBezTo>
                <a:cubicBezTo>
                  <a:pt x="49761" y="30889"/>
                  <a:pt x="50266" y="28299"/>
                  <a:pt x="51972" y="25644"/>
                </a:cubicBezTo>
                <a:cubicBezTo>
                  <a:pt x="53899" y="22111"/>
                  <a:pt x="55385" y="18355"/>
                  <a:pt x="56395" y="14460"/>
                </a:cubicBezTo>
                <a:cubicBezTo>
                  <a:pt x="57606" y="10153"/>
                  <a:pt x="56020" y="5547"/>
                  <a:pt x="52414" y="2897"/>
                </a:cubicBezTo>
                <a:cubicBezTo>
                  <a:pt x="46373" y="-1069"/>
                  <a:pt x="38552" y="-1069"/>
                  <a:pt x="32511" y="2897"/>
                </a:cubicBezTo>
                <a:cubicBezTo>
                  <a:pt x="11281" y="17114"/>
                  <a:pt x="5594" y="36829"/>
                  <a:pt x="1613" y="54395"/>
                </a:cubicBezTo>
                <a:cubicBezTo>
                  <a:pt x="-1573" y="71907"/>
                  <a:pt x="-1765" y="89832"/>
                  <a:pt x="1045" y="107408"/>
                </a:cubicBezTo>
                <a:cubicBezTo>
                  <a:pt x="6326" y="141257"/>
                  <a:pt x="20745" y="173022"/>
                  <a:pt x="42747" y="199281"/>
                </a:cubicBezTo>
                <a:cubicBezTo>
                  <a:pt x="44516" y="201619"/>
                  <a:pt x="47486" y="199281"/>
                  <a:pt x="46033" y="196817"/>
                </a:cubicBezTo>
                <a:cubicBezTo>
                  <a:pt x="28835" y="169631"/>
                  <a:pt x="19699" y="138124"/>
                  <a:pt x="19684" y="105955"/>
                </a:cubicBezTo>
                <a:cubicBezTo>
                  <a:pt x="19684" y="101216"/>
                  <a:pt x="20316" y="96540"/>
                  <a:pt x="20759" y="91864"/>
                </a:cubicBezTo>
                <a:cubicBezTo>
                  <a:pt x="45355" y="110510"/>
                  <a:pt x="74342" y="122501"/>
                  <a:pt x="104923" y="126680"/>
                </a:cubicBezTo>
                <a:cubicBezTo>
                  <a:pt x="106439" y="126869"/>
                  <a:pt x="107324" y="123204"/>
                  <a:pt x="105934" y="122636"/>
                </a:cubicBezTo>
                <a:close/>
              </a:path>
            </a:pathLst>
          </a:custGeom>
          <a:solidFill>
            <a:srgbClr val="E2AB6F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2" name="Forme libre : forme 61">
            <a:extLst>
              <a:ext uri="{FF2B5EF4-FFF2-40B4-BE49-F238E27FC236}">
                <a16:creationId xmlns:a16="http://schemas.microsoft.com/office/drawing/2014/main" id="{7D66A3BE-E252-425B-8044-7F6DDCD9EB2A}"/>
              </a:ext>
            </a:extLst>
          </p:cNvPr>
          <p:cNvSpPr/>
          <p:nvPr/>
        </p:nvSpPr>
        <p:spPr>
          <a:xfrm>
            <a:off x="8971887" y="5858472"/>
            <a:ext cx="326421" cy="326421"/>
          </a:xfrm>
          <a:custGeom>
            <a:avLst/>
            <a:gdLst>
              <a:gd name="connsiteX0" fmla="*/ 325482 w 326421"/>
              <a:gd name="connsiteY0" fmla="*/ 161248 h 326421"/>
              <a:gd name="connsiteX1" fmla="*/ 164167 w 326421"/>
              <a:gd name="connsiteY1" fmla="*/ 326333 h 326421"/>
              <a:gd name="connsiteX2" fmla="*/ -917 w 326421"/>
              <a:gd name="connsiteY2" fmla="*/ 165019 h 326421"/>
              <a:gd name="connsiteX3" fmla="*/ 160397 w 326421"/>
              <a:gd name="connsiteY3" fmla="*/ -67 h 326421"/>
              <a:gd name="connsiteX4" fmla="*/ 160439 w 326421"/>
              <a:gd name="connsiteY4" fmla="*/ -67 h 326421"/>
              <a:gd name="connsiteX5" fmla="*/ 325482 w 326421"/>
              <a:gd name="connsiteY5" fmla="*/ 161248 h 326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6421" h="326421">
                <a:moveTo>
                  <a:pt x="325482" y="161248"/>
                </a:moveTo>
                <a:cubicBezTo>
                  <a:pt x="326523" y="251381"/>
                  <a:pt x="254300" y="325292"/>
                  <a:pt x="164167" y="326333"/>
                </a:cubicBezTo>
                <a:cubicBezTo>
                  <a:pt x="74035" y="327375"/>
                  <a:pt x="123" y="255151"/>
                  <a:pt x="-917" y="165019"/>
                </a:cubicBezTo>
                <a:cubicBezTo>
                  <a:pt x="-1959" y="74886"/>
                  <a:pt x="70265" y="975"/>
                  <a:pt x="160397" y="-67"/>
                </a:cubicBezTo>
                <a:cubicBezTo>
                  <a:pt x="160411" y="-67"/>
                  <a:pt x="160425" y="-67"/>
                  <a:pt x="160439" y="-67"/>
                </a:cubicBezTo>
                <a:cubicBezTo>
                  <a:pt x="250555" y="-1085"/>
                  <a:pt x="324441" y="71132"/>
                  <a:pt x="325482" y="161248"/>
                </a:cubicBezTo>
                <a:close/>
              </a:path>
            </a:pathLst>
          </a:custGeom>
          <a:solidFill>
            <a:srgbClr val="FFFFFF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3" name="Forme libre : forme 62">
            <a:extLst>
              <a:ext uri="{FF2B5EF4-FFF2-40B4-BE49-F238E27FC236}">
                <a16:creationId xmlns:a16="http://schemas.microsoft.com/office/drawing/2014/main" id="{1BEA0807-DA95-41A2-A90C-EBC85FB6D38E}"/>
              </a:ext>
            </a:extLst>
          </p:cNvPr>
          <p:cNvSpPr/>
          <p:nvPr/>
        </p:nvSpPr>
        <p:spPr>
          <a:xfrm>
            <a:off x="8946676" y="5833511"/>
            <a:ext cx="376845" cy="376844"/>
          </a:xfrm>
          <a:custGeom>
            <a:avLst/>
            <a:gdLst>
              <a:gd name="connsiteX0" fmla="*/ 375904 w 376845"/>
              <a:gd name="connsiteY0" fmla="*/ 186209 h 376844"/>
              <a:gd name="connsiteX1" fmla="*/ 189630 w 376845"/>
              <a:gd name="connsiteY1" fmla="*/ 376755 h 376844"/>
              <a:gd name="connsiteX2" fmla="*/ -916 w 376845"/>
              <a:gd name="connsiteY2" fmla="*/ 190481 h 376844"/>
              <a:gd name="connsiteX3" fmla="*/ 185334 w 376845"/>
              <a:gd name="connsiteY3" fmla="*/ -65 h 376844"/>
              <a:gd name="connsiteX4" fmla="*/ 375904 w 376845"/>
              <a:gd name="connsiteY4" fmla="*/ 186185 h 376844"/>
              <a:gd name="connsiteX5" fmla="*/ 375904 w 376845"/>
              <a:gd name="connsiteY5" fmla="*/ 186209 h 376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845" h="376844">
                <a:moveTo>
                  <a:pt x="375904" y="186209"/>
                </a:moveTo>
                <a:cubicBezTo>
                  <a:pt x="377084" y="290265"/>
                  <a:pt x="293686" y="375575"/>
                  <a:pt x="189630" y="376755"/>
                </a:cubicBezTo>
                <a:cubicBezTo>
                  <a:pt x="85574" y="377935"/>
                  <a:pt x="263" y="294537"/>
                  <a:pt x="-916" y="190481"/>
                </a:cubicBezTo>
                <a:cubicBezTo>
                  <a:pt x="-2096" y="86434"/>
                  <a:pt x="81287" y="1128"/>
                  <a:pt x="185334" y="-65"/>
                </a:cubicBezTo>
                <a:cubicBezTo>
                  <a:pt x="289389" y="-1258"/>
                  <a:pt x="374710" y="82128"/>
                  <a:pt x="375904" y="186185"/>
                </a:cubicBezTo>
                <a:cubicBezTo>
                  <a:pt x="375904" y="186193"/>
                  <a:pt x="375904" y="186201"/>
                  <a:pt x="375904" y="186209"/>
                </a:cubicBezTo>
                <a:close/>
              </a:path>
            </a:pathLst>
          </a:custGeom>
          <a:solidFill>
            <a:srgbClr val="00364A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4" name="Forme libre : forme 63">
            <a:extLst>
              <a:ext uri="{FF2B5EF4-FFF2-40B4-BE49-F238E27FC236}">
                <a16:creationId xmlns:a16="http://schemas.microsoft.com/office/drawing/2014/main" id="{6AE030D8-498D-45CE-B4A6-A7863902F85F}"/>
              </a:ext>
            </a:extLst>
          </p:cNvPr>
          <p:cNvSpPr/>
          <p:nvPr/>
        </p:nvSpPr>
        <p:spPr>
          <a:xfrm>
            <a:off x="8973970" y="5860431"/>
            <a:ext cx="322251" cy="322251"/>
          </a:xfrm>
          <a:custGeom>
            <a:avLst/>
            <a:gdLst>
              <a:gd name="connsiteX0" fmla="*/ 321313 w 322251"/>
              <a:gd name="connsiteY0" fmla="*/ 159289 h 322251"/>
              <a:gd name="connsiteX1" fmla="*/ 161956 w 322251"/>
              <a:gd name="connsiteY1" fmla="*/ 322164 h 322251"/>
              <a:gd name="connsiteX2" fmla="*/ -919 w 322251"/>
              <a:gd name="connsiteY2" fmla="*/ 162806 h 322251"/>
              <a:gd name="connsiteX3" fmla="*/ 158355 w 322251"/>
              <a:gd name="connsiteY3" fmla="*/ -68 h 322251"/>
              <a:gd name="connsiteX4" fmla="*/ 321313 w 322251"/>
              <a:gd name="connsiteY4" fmla="*/ 159289 h 322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2251" h="322251">
                <a:moveTo>
                  <a:pt x="321313" y="159289"/>
                </a:moveTo>
                <a:cubicBezTo>
                  <a:pt x="322284" y="248271"/>
                  <a:pt x="250938" y="321193"/>
                  <a:pt x="161956" y="322164"/>
                </a:cubicBezTo>
                <a:cubicBezTo>
                  <a:pt x="72974" y="323135"/>
                  <a:pt x="53" y="251788"/>
                  <a:pt x="-919" y="162806"/>
                </a:cubicBezTo>
                <a:cubicBezTo>
                  <a:pt x="-1890" y="73857"/>
                  <a:pt x="69406" y="949"/>
                  <a:pt x="158355" y="-68"/>
                </a:cubicBezTo>
                <a:cubicBezTo>
                  <a:pt x="247354" y="-1050"/>
                  <a:pt x="320307" y="70289"/>
                  <a:pt x="321313" y="159289"/>
                </a:cubicBezTo>
                <a:close/>
              </a:path>
            </a:pathLst>
          </a:custGeom>
          <a:solidFill>
            <a:srgbClr val="00364A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6D8D96BF-B8AE-4E23-8B7D-12E66B2FA6E2}"/>
              </a:ext>
            </a:extLst>
          </p:cNvPr>
          <p:cNvSpPr/>
          <p:nvPr/>
        </p:nvSpPr>
        <p:spPr>
          <a:xfrm rot="21561000">
            <a:off x="9117289" y="5801157"/>
            <a:ext cx="30329" cy="38291"/>
          </a:xfrm>
          <a:custGeom>
            <a:avLst/>
            <a:gdLst>
              <a:gd name="connsiteX0" fmla="*/ -929 w 30329"/>
              <a:gd name="connsiteY0" fmla="*/ -77 h 38291"/>
              <a:gd name="connsiteX1" fmla="*/ 29401 w 30329"/>
              <a:gd name="connsiteY1" fmla="*/ -77 h 38291"/>
              <a:gd name="connsiteX2" fmla="*/ 29401 w 30329"/>
              <a:gd name="connsiteY2" fmla="*/ 38214 h 38291"/>
              <a:gd name="connsiteX3" fmla="*/ -929 w 30329"/>
              <a:gd name="connsiteY3" fmla="*/ 38214 h 38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329" h="38291">
                <a:moveTo>
                  <a:pt x="-929" y="-77"/>
                </a:moveTo>
                <a:lnTo>
                  <a:pt x="29401" y="-77"/>
                </a:lnTo>
                <a:lnTo>
                  <a:pt x="29401" y="38214"/>
                </a:lnTo>
                <a:lnTo>
                  <a:pt x="-929" y="38214"/>
                </a:lnTo>
                <a:close/>
              </a:path>
            </a:pathLst>
          </a:custGeom>
          <a:solidFill>
            <a:srgbClr val="00364A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6" name="Forme libre : forme 65">
            <a:extLst>
              <a:ext uri="{FF2B5EF4-FFF2-40B4-BE49-F238E27FC236}">
                <a16:creationId xmlns:a16="http://schemas.microsoft.com/office/drawing/2014/main" id="{CA626EA8-FA59-48E5-AAE7-79DD48AF1A34}"/>
              </a:ext>
            </a:extLst>
          </p:cNvPr>
          <p:cNvSpPr/>
          <p:nvPr/>
        </p:nvSpPr>
        <p:spPr>
          <a:xfrm>
            <a:off x="9078441" y="5749549"/>
            <a:ext cx="107604" cy="60659"/>
          </a:xfrm>
          <a:custGeom>
            <a:avLst/>
            <a:gdLst>
              <a:gd name="connsiteX0" fmla="*/ 106582 w 107604"/>
              <a:gd name="connsiteY0" fmla="*/ 43458 h 60659"/>
              <a:gd name="connsiteX1" fmla="*/ 93945 w 107604"/>
              <a:gd name="connsiteY1" fmla="*/ 59697 h 60659"/>
              <a:gd name="connsiteX2" fmla="*/ 11802 w 107604"/>
              <a:gd name="connsiteY2" fmla="*/ 60582 h 60659"/>
              <a:gd name="connsiteX3" fmla="*/ -835 w 107604"/>
              <a:gd name="connsiteY3" fmla="*/ 44722 h 60659"/>
              <a:gd name="connsiteX4" fmla="*/ -835 w 107604"/>
              <a:gd name="connsiteY4" fmla="*/ 17046 h 60659"/>
              <a:gd name="connsiteX5" fmla="*/ 11802 w 107604"/>
              <a:gd name="connsiteY5" fmla="*/ 870 h 60659"/>
              <a:gd name="connsiteX6" fmla="*/ 93945 w 107604"/>
              <a:gd name="connsiteY6" fmla="*/ -78 h 60659"/>
              <a:gd name="connsiteX7" fmla="*/ 106582 w 107604"/>
              <a:gd name="connsiteY7" fmla="*/ 15846 h 60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7604" h="60659">
                <a:moveTo>
                  <a:pt x="106582" y="43458"/>
                </a:moveTo>
                <a:cubicBezTo>
                  <a:pt x="107479" y="51405"/>
                  <a:pt x="101869" y="58615"/>
                  <a:pt x="93945" y="59697"/>
                </a:cubicBezTo>
                <a:lnTo>
                  <a:pt x="11802" y="60582"/>
                </a:lnTo>
                <a:cubicBezTo>
                  <a:pt x="4023" y="59532"/>
                  <a:pt x="-1548" y="52540"/>
                  <a:pt x="-835" y="44722"/>
                </a:cubicBezTo>
                <a:lnTo>
                  <a:pt x="-835" y="17046"/>
                </a:lnTo>
                <a:cubicBezTo>
                  <a:pt x="-1730" y="9112"/>
                  <a:pt x="3888" y="1921"/>
                  <a:pt x="11802" y="870"/>
                </a:cubicBezTo>
                <a:lnTo>
                  <a:pt x="93945" y="-78"/>
                </a:lnTo>
                <a:cubicBezTo>
                  <a:pt x="101734" y="1003"/>
                  <a:pt x="107298" y="8015"/>
                  <a:pt x="106582" y="15846"/>
                </a:cubicBezTo>
                <a:close/>
              </a:path>
            </a:pathLst>
          </a:custGeom>
          <a:solidFill>
            <a:srgbClr val="00364A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7" name="Forme libre : forme 66">
            <a:extLst>
              <a:ext uri="{FF2B5EF4-FFF2-40B4-BE49-F238E27FC236}">
                <a16:creationId xmlns:a16="http://schemas.microsoft.com/office/drawing/2014/main" id="{1DFA28FE-AA6A-4B6C-AAA4-22955B3F1C7C}"/>
              </a:ext>
            </a:extLst>
          </p:cNvPr>
          <p:cNvSpPr/>
          <p:nvPr/>
        </p:nvSpPr>
        <p:spPr>
          <a:xfrm rot="1734600">
            <a:off x="9245182" y="5855262"/>
            <a:ext cx="25780" cy="25780"/>
          </a:xfrm>
          <a:custGeom>
            <a:avLst/>
            <a:gdLst>
              <a:gd name="connsiteX0" fmla="*/ -929 w 25780"/>
              <a:gd name="connsiteY0" fmla="*/ -77 h 25780"/>
              <a:gd name="connsiteX1" fmla="*/ 24851 w 25780"/>
              <a:gd name="connsiteY1" fmla="*/ -77 h 25780"/>
              <a:gd name="connsiteX2" fmla="*/ 24851 w 25780"/>
              <a:gd name="connsiteY2" fmla="*/ 25703 h 25780"/>
              <a:gd name="connsiteX3" fmla="*/ -929 w 25780"/>
              <a:gd name="connsiteY3" fmla="*/ 25703 h 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780" h="25780">
                <a:moveTo>
                  <a:pt x="-929" y="-77"/>
                </a:moveTo>
                <a:lnTo>
                  <a:pt x="24851" y="-77"/>
                </a:lnTo>
                <a:lnTo>
                  <a:pt x="24851" y="25703"/>
                </a:lnTo>
                <a:lnTo>
                  <a:pt x="-929" y="25703"/>
                </a:lnTo>
                <a:close/>
              </a:path>
            </a:pathLst>
          </a:custGeom>
          <a:solidFill>
            <a:srgbClr val="00364A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8" name="Forme libre : forme 67">
            <a:extLst>
              <a:ext uri="{FF2B5EF4-FFF2-40B4-BE49-F238E27FC236}">
                <a16:creationId xmlns:a16="http://schemas.microsoft.com/office/drawing/2014/main" id="{AADAB868-E993-4B37-84B7-E555E675C82A}"/>
              </a:ext>
            </a:extLst>
          </p:cNvPr>
          <p:cNvSpPr/>
          <p:nvPr/>
        </p:nvSpPr>
        <p:spPr>
          <a:xfrm rot="17934600">
            <a:off x="9257054" y="5813042"/>
            <a:ext cx="28244" cy="65208"/>
          </a:xfrm>
          <a:custGeom>
            <a:avLst/>
            <a:gdLst>
              <a:gd name="connsiteX0" fmla="*/ 19733 w 28244"/>
              <a:gd name="connsiteY0" fmla="*/ -78 h 65208"/>
              <a:gd name="connsiteX1" fmla="*/ 27316 w 28244"/>
              <a:gd name="connsiteY1" fmla="*/ -78 h 65208"/>
              <a:gd name="connsiteX2" fmla="*/ 27316 w 28244"/>
              <a:gd name="connsiteY2" fmla="*/ 65131 h 65208"/>
              <a:gd name="connsiteX3" fmla="*/ 19733 w 28244"/>
              <a:gd name="connsiteY3" fmla="*/ 65131 h 65208"/>
              <a:gd name="connsiteX4" fmla="*/ 6654 w 28244"/>
              <a:gd name="connsiteY4" fmla="*/ 65131 h 65208"/>
              <a:gd name="connsiteX5" fmla="*/ -928 w 28244"/>
              <a:gd name="connsiteY5" fmla="*/ 65131 h 65208"/>
              <a:gd name="connsiteX6" fmla="*/ -928 w 28244"/>
              <a:gd name="connsiteY6" fmla="*/ -78 h 65208"/>
              <a:gd name="connsiteX7" fmla="*/ 6654 w 28244"/>
              <a:gd name="connsiteY7" fmla="*/ -78 h 65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244" h="65208">
                <a:moveTo>
                  <a:pt x="19733" y="-78"/>
                </a:moveTo>
                <a:cubicBezTo>
                  <a:pt x="23921" y="-78"/>
                  <a:pt x="27316" y="-78"/>
                  <a:pt x="27316" y="-78"/>
                </a:cubicBezTo>
                <a:lnTo>
                  <a:pt x="27316" y="65131"/>
                </a:lnTo>
                <a:cubicBezTo>
                  <a:pt x="27316" y="65131"/>
                  <a:pt x="23921" y="65131"/>
                  <a:pt x="19733" y="65131"/>
                </a:cubicBezTo>
                <a:lnTo>
                  <a:pt x="6654" y="65131"/>
                </a:lnTo>
                <a:cubicBezTo>
                  <a:pt x="2467" y="65131"/>
                  <a:pt x="-928" y="65131"/>
                  <a:pt x="-928" y="65131"/>
                </a:cubicBezTo>
                <a:lnTo>
                  <a:pt x="-928" y="-78"/>
                </a:lnTo>
                <a:cubicBezTo>
                  <a:pt x="-928" y="-78"/>
                  <a:pt x="2467" y="-78"/>
                  <a:pt x="6654" y="-78"/>
                </a:cubicBezTo>
                <a:close/>
              </a:path>
            </a:pathLst>
          </a:custGeom>
          <a:solidFill>
            <a:srgbClr val="00364A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9" name="Forme libre : forme 68">
            <a:extLst>
              <a:ext uri="{FF2B5EF4-FFF2-40B4-BE49-F238E27FC236}">
                <a16:creationId xmlns:a16="http://schemas.microsoft.com/office/drawing/2014/main" id="{A0EFC59A-C263-4818-B24E-1F0E661C00D7}"/>
              </a:ext>
            </a:extLst>
          </p:cNvPr>
          <p:cNvSpPr/>
          <p:nvPr/>
        </p:nvSpPr>
        <p:spPr>
          <a:xfrm rot="8986800">
            <a:off x="8996000" y="5858607"/>
            <a:ext cx="25780" cy="25780"/>
          </a:xfrm>
          <a:custGeom>
            <a:avLst/>
            <a:gdLst>
              <a:gd name="connsiteX0" fmla="*/ -929 w 25780"/>
              <a:gd name="connsiteY0" fmla="*/ -78 h 25780"/>
              <a:gd name="connsiteX1" fmla="*/ 24851 w 25780"/>
              <a:gd name="connsiteY1" fmla="*/ -78 h 25780"/>
              <a:gd name="connsiteX2" fmla="*/ 24851 w 25780"/>
              <a:gd name="connsiteY2" fmla="*/ 25703 h 25780"/>
              <a:gd name="connsiteX3" fmla="*/ -929 w 25780"/>
              <a:gd name="connsiteY3" fmla="*/ 25703 h 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780" h="25780">
                <a:moveTo>
                  <a:pt x="-929" y="-78"/>
                </a:moveTo>
                <a:lnTo>
                  <a:pt x="24851" y="-78"/>
                </a:lnTo>
                <a:lnTo>
                  <a:pt x="24851" y="25703"/>
                </a:lnTo>
                <a:lnTo>
                  <a:pt x="-929" y="25703"/>
                </a:lnTo>
                <a:close/>
              </a:path>
            </a:pathLst>
          </a:custGeom>
          <a:solidFill>
            <a:srgbClr val="00364A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0" name="Forme libre : forme 69">
            <a:extLst>
              <a:ext uri="{FF2B5EF4-FFF2-40B4-BE49-F238E27FC236}">
                <a16:creationId xmlns:a16="http://schemas.microsoft.com/office/drawing/2014/main" id="{EECA3CCC-CF4D-40F9-9699-D966EACC65AD}"/>
              </a:ext>
            </a:extLst>
          </p:cNvPr>
          <p:cNvSpPr/>
          <p:nvPr/>
        </p:nvSpPr>
        <p:spPr>
          <a:xfrm rot="19787400">
            <a:off x="8963447" y="5835281"/>
            <a:ext cx="65208" cy="28244"/>
          </a:xfrm>
          <a:custGeom>
            <a:avLst/>
            <a:gdLst>
              <a:gd name="connsiteX0" fmla="*/ 56698 w 65208"/>
              <a:gd name="connsiteY0" fmla="*/ -77 h 28244"/>
              <a:gd name="connsiteX1" fmla="*/ 64280 w 65208"/>
              <a:gd name="connsiteY1" fmla="*/ -77 h 28244"/>
              <a:gd name="connsiteX2" fmla="*/ 64280 w 65208"/>
              <a:gd name="connsiteY2" fmla="*/ 28167 h 28244"/>
              <a:gd name="connsiteX3" fmla="*/ 56698 w 65208"/>
              <a:gd name="connsiteY3" fmla="*/ 28167 h 28244"/>
              <a:gd name="connsiteX4" fmla="*/ 6654 w 65208"/>
              <a:gd name="connsiteY4" fmla="*/ 28167 h 28244"/>
              <a:gd name="connsiteX5" fmla="*/ -928 w 65208"/>
              <a:gd name="connsiteY5" fmla="*/ 28167 h 28244"/>
              <a:gd name="connsiteX6" fmla="*/ -928 w 65208"/>
              <a:gd name="connsiteY6" fmla="*/ -77 h 28244"/>
              <a:gd name="connsiteX7" fmla="*/ 6654 w 65208"/>
              <a:gd name="connsiteY7" fmla="*/ -77 h 28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208" h="28244">
                <a:moveTo>
                  <a:pt x="56698" y="-77"/>
                </a:moveTo>
                <a:cubicBezTo>
                  <a:pt x="60885" y="-77"/>
                  <a:pt x="64280" y="-77"/>
                  <a:pt x="64280" y="-77"/>
                </a:cubicBezTo>
                <a:lnTo>
                  <a:pt x="64280" y="28167"/>
                </a:lnTo>
                <a:cubicBezTo>
                  <a:pt x="64280" y="28167"/>
                  <a:pt x="60885" y="28167"/>
                  <a:pt x="56698" y="28167"/>
                </a:cubicBezTo>
                <a:lnTo>
                  <a:pt x="6654" y="28167"/>
                </a:lnTo>
                <a:cubicBezTo>
                  <a:pt x="2466" y="28167"/>
                  <a:pt x="-928" y="28167"/>
                  <a:pt x="-928" y="28167"/>
                </a:cubicBezTo>
                <a:lnTo>
                  <a:pt x="-928" y="-77"/>
                </a:lnTo>
                <a:cubicBezTo>
                  <a:pt x="-928" y="-77"/>
                  <a:pt x="2466" y="-77"/>
                  <a:pt x="6654" y="-77"/>
                </a:cubicBezTo>
                <a:close/>
              </a:path>
            </a:pathLst>
          </a:custGeom>
          <a:solidFill>
            <a:srgbClr val="00364A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1" name="Forme libre : forme 70">
            <a:extLst>
              <a:ext uri="{FF2B5EF4-FFF2-40B4-BE49-F238E27FC236}">
                <a16:creationId xmlns:a16="http://schemas.microsoft.com/office/drawing/2014/main" id="{BBEC5764-B5D8-4FCA-B315-B341C49521E4}"/>
              </a:ext>
            </a:extLst>
          </p:cNvPr>
          <p:cNvSpPr/>
          <p:nvPr/>
        </p:nvSpPr>
        <p:spPr>
          <a:xfrm rot="19786800">
            <a:off x="8991115" y="5859700"/>
            <a:ext cx="25780" cy="3032"/>
          </a:xfrm>
          <a:custGeom>
            <a:avLst/>
            <a:gdLst>
              <a:gd name="connsiteX0" fmla="*/ -928 w 25780"/>
              <a:gd name="connsiteY0" fmla="*/ -78 h 3032"/>
              <a:gd name="connsiteX1" fmla="*/ 24851 w 25780"/>
              <a:gd name="connsiteY1" fmla="*/ -78 h 3032"/>
              <a:gd name="connsiteX2" fmla="*/ 24851 w 25780"/>
              <a:gd name="connsiteY2" fmla="*/ 2955 h 3032"/>
              <a:gd name="connsiteX3" fmla="*/ -928 w 25780"/>
              <a:gd name="connsiteY3" fmla="*/ 2955 h 3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780" h="3032">
                <a:moveTo>
                  <a:pt x="-928" y="-78"/>
                </a:moveTo>
                <a:lnTo>
                  <a:pt x="24851" y="-78"/>
                </a:lnTo>
                <a:lnTo>
                  <a:pt x="24851" y="2955"/>
                </a:lnTo>
                <a:lnTo>
                  <a:pt x="-928" y="2955"/>
                </a:lnTo>
                <a:close/>
              </a:path>
            </a:pathLst>
          </a:custGeom>
          <a:solidFill>
            <a:srgbClr val="002C40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2" name="Forme libre : forme 71">
            <a:extLst>
              <a:ext uri="{FF2B5EF4-FFF2-40B4-BE49-F238E27FC236}">
                <a16:creationId xmlns:a16="http://schemas.microsoft.com/office/drawing/2014/main" id="{084BEB44-21C0-4CA3-A795-516132438670}"/>
              </a:ext>
            </a:extLst>
          </p:cNvPr>
          <p:cNvSpPr/>
          <p:nvPr/>
        </p:nvSpPr>
        <p:spPr>
          <a:xfrm rot="21561000">
            <a:off x="9117132" y="5810447"/>
            <a:ext cx="30329" cy="3348"/>
          </a:xfrm>
          <a:custGeom>
            <a:avLst/>
            <a:gdLst>
              <a:gd name="connsiteX0" fmla="*/ -928 w 30329"/>
              <a:gd name="connsiteY0" fmla="*/ -77 h 3348"/>
              <a:gd name="connsiteX1" fmla="*/ 29401 w 30329"/>
              <a:gd name="connsiteY1" fmla="*/ -77 h 3348"/>
              <a:gd name="connsiteX2" fmla="*/ 29401 w 30329"/>
              <a:gd name="connsiteY2" fmla="*/ 3272 h 3348"/>
              <a:gd name="connsiteX3" fmla="*/ -928 w 30329"/>
              <a:gd name="connsiteY3" fmla="*/ 3272 h 3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329" h="3348">
                <a:moveTo>
                  <a:pt x="-928" y="-77"/>
                </a:moveTo>
                <a:lnTo>
                  <a:pt x="29401" y="-77"/>
                </a:lnTo>
                <a:lnTo>
                  <a:pt x="29401" y="3272"/>
                </a:lnTo>
                <a:lnTo>
                  <a:pt x="-928" y="3272"/>
                </a:lnTo>
                <a:close/>
              </a:path>
            </a:pathLst>
          </a:custGeom>
          <a:solidFill>
            <a:srgbClr val="002C40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3" name="Forme libre : forme 72">
            <a:extLst>
              <a:ext uri="{FF2B5EF4-FFF2-40B4-BE49-F238E27FC236}">
                <a16:creationId xmlns:a16="http://schemas.microsoft.com/office/drawing/2014/main" id="{9890A543-BEEC-451E-B041-B03545153859}"/>
              </a:ext>
            </a:extLst>
          </p:cNvPr>
          <p:cNvSpPr/>
          <p:nvPr/>
        </p:nvSpPr>
        <p:spPr>
          <a:xfrm>
            <a:off x="9251665" y="5851532"/>
            <a:ext cx="23884" cy="14785"/>
          </a:xfrm>
          <a:custGeom>
            <a:avLst/>
            <a:gdLst>
              <a:gd name="connsiteX0" fmla="*/ 1327 w 23884"/>
              <a:gd name="connsiteY0" fmla="*/ 0 h 14785"/>
              <a:gd name="connsiteX1" fmla="*/ 23885 w 23884"/>
              <a:gd name="connsiteY1" fmla="*/ 12448 h 14785"/>
              <a:gd name="connsiteX2" fmla="*/ 22621 w 23884"/>
              <a:gd name="connsiteY2" fmla="*/ 14785 h 14785"/>
              <a:gd name="connsiteX3" fmla="*/ 0 w 23884"/>
              <a:gd name="connsiteY3" fmla="*/ 2464 h 14785"/>
              <a:gd name="connsiteX4" fmla="*/ 1327 w 23884"/>
              <a:gd name="connsiteY4" fmla="*/ 0 h 14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884" h="14785">
                <a:moveTo>
                  <a:pt x="1327" y="0"/>
                </a:moveTo>
                <a:lnTo>
                  <a:pt x="23885" y="12448"/>
                </a:lnTo>
                <a:lnTo>
                  <a:pt x="22621" y="14785"/>
                </a:lnTo>
                <a:lnTo>
                  <a:pt x="0" y="2464"/>
                </a:lnTo>
                <a:lnTo>
                  <a:pt x="1327" y="0"/>
                </a:lnTo>
                <a:close/>
              </a:path>
            </a:pathLst>
          </a:custGeom>
          <a:solidFill>
            <a:srgbClr val="002C40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4" name="Forme libre : forme 73">
            <a:extLst>
              <a:ext uri="{FF2B5EF4-FFF2-40B4-BE49-F238E27FC236}">
                <a16:creationId xmlns:a16="http://schemas.microsoft.com/office/drawing/2014/main" id="{CD91D748-4C09-425B-BA1A-405F5E5DF04E}"/>
              </a:ext>
            </a:extLst>
          </p:cNvPr>
          <p:cNvSpPr/>
          <p:nvPr/>
        </p:nvSpPr>
        <p:spPr>
          <a:xfrm>
            <a:off x="9083084" y="5764966"/>
            <a:ext cx="102969" cy="45241"/>
          </a:xfrm>
          <a:custGeom>
            <a:avLst/>
            <a:gdLst>
              <a:gd name="connsiteX0" fmla="*/ 101939 w 102969"/>
              <a:gd name="connsiteY0" fmla="*/ 28041 h 45241"/>
              <a:gd name="connsiteX1" fmla="*/ 101939 w 102969"/>
              <a:gd name="connsiteY1" fmla="*/ 428 h 45241"/>
              <a:gd name="connsiteX2" fmla="*/ 101939 w 102969"/>
              <a:gd name="connsiteY2" fmla="*/ -78 h 45241"/>
              <a:gd name="connsiteX3" fmla="*/ 88102 w 102969"/>
              <a:gd name="connsiteY3" fmla="*/ 35054 h 45241"/>
              <a:gd name="connsiteX4" fmla="*/ -929 w 102969"/>
              <a:gd name="connsiteY4" fmla="*/ 40930 h 45241"/>
              <a:gd name="connsiteX5" fmla="*/ 7601 w 102969"/>
              <a:gd name="connsiteY5" fmla="*/ 45164 h 45241"/>
              <a:gd name="connsiteX6" fmla="*/ 89744 w 102969"/>
              <a:gd name="connsiteY6" fmla="*/ 44280 h 45241"/>
              <a:gd name="connsiteX7" fmla="*/ 101939 w 102969"/>
              <a:gd name="connsiteY7" fmla="*/ 28041 h 45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969" h="45241">
                <a:moveTo>
                  <a:pt x="101939" y="28041"/>
                </a:moveTo>
                <a:lnTo>
                  <a:pt x="101939" y="428"/>
                </a:lnTo>
                <a:cubicBezTo>
                  <a:pt x="101939" y="428"/>
                  <a:pt x="101939" y="428"/>
                  <a:pt x="101939" y="-78"/>
                </a:cubicBezTo>
                <a:cubicBezTo>
                  <a:pt x="101939" y="15909"/>
                  <a:pt x="98148" y="29873"/>
                  <a:pt x="88102" y="35054"/>
                </a:cubicBezTo>
                <a:cubicBezTo>
                  <a:pt x="69146" y="44974"/>
                  <a:pt x="26179" y="43269"/>
                  <a:pt x="-929" y="40930"/>
                </a:cubicBezTo>
                <a:cubicBezTo>
                  <a:pt x="1118" y="43571"/>
                  <a:pt x="4261" y="45131"/>
                  <a:pt x="7601" y="45164"/>
                </a:cubicBezTo>
                <a:lnTo>
                  <a:pt x="89744" y="44280"/>
                </a:lnTo>
                <a:cubicBezTo>
                  <a:pt x="97489" y="42985"/>
                  <a:pt x="102856" y="35840"/>
                  <a:pt x="101939" y="28041"/>
                </a:cubicBezTo>
                <a:close/>
              </a:path>
            </a:pathLst>
          </a:custGeom>
          <a:solidFill>
            <a:srgbClr val="002E45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5" name="Forme libre : forme 74">
            <a:extLst>
              <a:ext uri="{FF2B5EF4-FFF2-40B4-BE49-F238E27FC236}">
                <a16:creationId xmlns:a16="http://schemas.microsoft.com/office/drawing/2014/main" id="{7F64FE9E-AF21-4AEF-A8F9-7121A39AC12B}"/>
              </a:ext>
            </a:extLst>
          </p:cNvPr>
          <p:cNvSpPr/>
          <p:nvPr/>
        </p:nvSpPr>
        <p:spPr>
          <a:xfrm>
            <a:off x="8850645" y="5957494"/>
            <a:ext cx="509864" cy="400470"/>
          </a:xfrm>
          <a:custGeom>
            <a:avLst/>
            <a:gdLst>
              <a:gd name="connsiteX0" fmla="*/ 9852 w 509864"/>
              <a:gd name="connsiteY0" fmla="*/ 197571 h 400470"/>
              <a:gd name="connsiteX1" fmla="*/ 229109 w 509864"/>
              <a:gd name="connsiteY1" fmla="*/ 9971 h 400470"/>
              <a:gd name="connsiteX2" fmla="*/ 202318 w 509864"/>
              <a:gd name="connsiteY2" fmla="*/ 167937 h 400470"/>
              <a:gd name="connsiteX3" fmla="*/ 504540 w 509864"/>
              <a:gd name="connsiteY3" fmla="*/ 16289 h 400470"/>
              <a:gd name="connsiteX4" fmla="*/ 392573 w 509864"/>
              <a:gd name="connsiteY4" fmla="*/ 162755 h 400470"/>
              <a:gd name="connsiteX5" fmla="*/ 469155 w 509864"/>
              <a:gd name="connsiteY5" fmla="*/ 118083 h 400470"/>
              <a:gd name="connsiteX6" fmla="*/ 409191 w 509864"/>
              <a:gd name="connsiteY6" fmla="*/ 222846 h 400470"/>
              <a:gd name="connsiteX7" fmla="*/ 448051 w 509864"/>
              <a:gd name="connsiteY7" fmla="*/ 210209 h 400470"/>
              <a:gd name="connsiteX8" fmla="*/ 120365 w 509864"/>
              <a:gd name="connsiteY8" fmla="*/ 398821 h 400470"/>
              <a:gd name="connsiteX9" fmla="*/ 9852 w 509864"/>
              <a:gd name="connsiteY9" fmla="*/ 197571 h 400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09864" h="400470">
                <a:moveTo>
                  <a:pt x="9852" y="197571"/>
                </a:moveTo>
                <a:cubicBezTo>
                  <a:pt x="144502" y="161113"/>
                  <a:pt x="179129" y="-47845"/>
                  <a:pt x="229109" y="9971"/>
                </a:cubicBezTo>
                <a:cubicBezTo>
                  <a:pt x="279090" y="67786"/>
                  <a:pt x="202318" y="167937"/>
                  <a:pt x="202318" y="167937"/>
                </a:cubicBezTo>
                <a:cubicBezTo>
                  <a:pt x="202318" y="167937"/>
                  <a:pt x="474400" y="-15304"/>
                  <a:pt x="504540" y="16289"/>
                </a:cubicBezTo>
                <a:cubicBezTo>
                  <a:pt x="532847" y="45671"/>
                  <a:pt x="416079" y="146706"/>
                  <a:pt x="392573" y="162755"/>
                </a:cubicBezTo>
                <a:cubicBezTo>
                  <a:pt x="369067" y="178805"/>
                  <a:pt x="470987" y="105888"/>
                  <a:pt x="469155" y="118083"/>
                </a:cubicBezTo>
                <a:cubicBezTo>
                  <a:pt x="462318" y="159044"/>
                  <a:pt x="441047" y="196206"/>
                  <a:pt x="409191" y="222846"/>
                </a:cubicBezTo>
                <a:cubicBezTo>
                  <a:pt x="361738" y="260758"/>
                  <a:pt x="433012" y="198077"/>
                  <a:pt x="448051" y="210209"/>
                </a:cubicBezTo>
                <a:cubicBezTo>
                  <a:pt x="463089" y="222341"/>
                  <a:pt x="268096" y="379485"/>
                  <a:pt x="120365" y="398821"/>
                </a:cubicBezTo>
                <a:cubicBezTo>
                  <a:pt x="-51944" y="421189"/>
                  <a:pt x="9852" y="197571"/>
                  <a:pt x="9852" y="197571"/>
                </a:cubicBezTo>
                <a:close/>
              </a:path>
            </a:pathLst>
          </a:custGeom>
          <a:solidFill>
            <a:srgbClr val="F2BC79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6" name="Forme libre : forme 75">
            <a:extLst>
              <a:ext uri="{FF2B5EF4-FFF2-40B4-BE49-F238E27FC236}">
                <a16:creationId xmlns:a16="http://schemas.microsoft.com/office/drawing/2014/main" id="{2A44A147-F9AD-4986-9315-EABC52EE02D9}"/>
              </a:ext>
            </a:extLst>
          </p:cNvPr>
          <p:cNvSpPr/>
          <p:nvPr/>
        </p:nvSpPr>
        <p:spPr>
          <a:xfrm>
            <a:off x="7848174" y="5601756"/>
            <a:ext cx="1124080" cy="802263"/>
          </a:xfrm>
          <a:custGeom>
            <a:avLst/>
            <a:gdLst>
              <a:gd name="connsiteX0" fmla="*/ 1052509 w 1124080"/>
              <a:gd name="connsiteY0" fmla="*/ 536439 h 802263"/>
              <a:gd name="connsiteX1" fmla="*/ 380394 w 1124080"/>
              <a:gd name="connsiteY1" fmla="*/ 142597 h 802263"/>
              <a:gd name="connsiteX2" fmla="*/ 13091 w 1124080"/>
              <a:gd name="connsiteY2" fmla="*/ -78 h 802263"/>
              <a:gd name="connsiteX3" fmla="*/ 1123152 w 1124080"/>
              <a:gd name="connsiteY3" fmla="*/ 754369 h 802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4080" h="802263">
                <a:moveTo>
                  <a:pt x="1052509" y="536439"/>
                </a:moveTo>
                <a:cubicBezTo>
                  <a:pt x="887403" y="627491"/>
                  <a:pt x="348485" y="554194"/>
                  <a:pt x="380394" y="142597"/>
                </a:cubicBezTo>
                <a:lnTo>
                  <a:pt x="13091" y="-78"/>
                </a:lnTo>
                <a:cubicBezTo>
                  <a:pt x="-54139" y="268907"/>
                  <a:pt x="89926" y="993973"/>
                  <a:pt x="1123152" y="754369"/>
                </a:cubicBezTo>
              </a:path>
            </a:pathLst>
          </a:custGeom>
          <a:solidFill>
            <a:srgbClr val="F2BC79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7" name="Forme libre : forme 76">
            <a:extLst>
              <a:ext uri="{FF2B5EF4-FFF2-40B4-BE49-F238E27FC236}">
                <a16:creationId xmlns:a16="http://schemas.microsoft.com/office/drawing/2014/main" id="{5E79E6E4-22C6-4DB2-AD27-BA97018AD304}"/>
              </a:ext>
            </a:extLst>
          </p:cNvPr>
          <p:cNvSpPr/>
          <p:nvPr/>
        </p:nvSpPr>
        <p:spPr>
          <a:xfrm>
            <a:off x="8063569" y="5483534"/>
            <a:ext cx="372426" cy="288141"/>
          </a:xfrm>
          <a:custGeom>
            <a:avLst/>
            <a:gdLst>
              <a:gd name="connsiteX0" fmla="*/ -929 w 372426"/>
              <a:gd name="connsiteY0" fmla="*/ 265116 h 288141"/>
              <a:gd name="connsiteX1" fmla="*/ 324166 w 372426"/>
              <a:gd name="connsiteY1" fmla="*/ 265116 h 288141"/>
              <a:gd name="connsiteX2" fmla="*/ 370987 w 372426"/>
              <a:gd name="connsiteY2" fmla="*/ 5356 h 288141"/>
              <a:gd name="connsiteX3" fmla="*/ -929 w 372426"/>
              <a:gd name="connsiteY3" fmla="*/ 265116 h 288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2426" h="288141">
                <a:moveTo>
                  <a:pt x="-929" y="265116"/>
                </a:moveTo>
                <a:cubicBezTo>
                  <a:pt x="50695" y="292539"/>
                  <a:pt x="202090" y="298731"/>
                  <a:pt x="324166" y="265116"/>
                </a:cubicBezTo>
                <a:cubicBezTo>
                  <a:pt x="324166" y="265116"/>
                  <a:pt x="354496" y="55210"/>
                  <a:pt x="370987" y="5356"/>
                </a:cubicBezTo>
                <a:cubicBezTo>
                  <a:pt x="387479" y="-44498"/>
                  <a:pt x="-929" y="265116"/>
                  <a:pt x="-929" y="265116"/>
                </a:cubicBezTo>
                <a:close/>
              </a:path>
            </a:pathLst>
          </a:custGeom>
          <a:solidFill>
            <a:srgbClr val="000000">
              <a:alpha val="10000"/>
            </a:srgbClr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8" name="Forme libre : forme 77">
            <a:extLst>
              <a:ext uri="{FF2B5EF4-FFF2-40B4-BE49-F238E27FC236}">
                <a16:creationId xmlns:a16="http://schemas.microsoft.com/office/drawing/2014/main" id="{EA36C1E2-0356-419E-91F4-EBBCD2B7A28D}"/>
              </a:ext>
            </a:extLst>
          </p:cNvPr>
          <p:cNvSpPr/>
          <p:nvPr/>
        </p:nvSpPr>
        <p:spPr>
          <a:xfrm>
            <a:off x="7758694" y="4691491"/>
            <a:ext cx="941037" cy="1057239"/>
          </a:xfrm>
          <a:custGeom>
            <a:avLst/>
            <a:gdLst>
              <a:gd name="connsiteX0" fmla="*/ 940108 w 941037"/>
              <a:gd name="connsiteY0" fmla="*/ -78 h 1057239"/>
              <a:gd name="connsiteX1" fmla="*/ 304705 w 941037"/>
              <a:gd name="connsiteY1" fmla="*/ 129012 h 1057239"/>
              <a:gd name="connsiteX2" fmla="*/ -929 w 941037"/>
              <a:gd name="connsiteY2" fmla="*/ 920929 h 1057239"/>
              <a:gd name="connsiteX3" fmla="*/ 599785 w 941037"/>
              <a:gd name="connsiteY3" fmla="*/ 1027019 h 105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1037" h="1057239">
                <a:moveTo>
                  <a:pt x="940108" y="-78"/>
                </a:moveTo>
                <a:cubicBezTo>
                  <a:pt x="624176" y="22354"/>
                  <a:pt x="459006" y="54958"/>
                  <a:pt x="304705" y="129012"/>
                </a:cubicBezTo>
                <a:cubicBezTo>
                  <a:pt x="150403" y="203067"/>
                  <a:pt x="42986" y="628186"/>
                  <a:pt x="-929" y="920929"/>
                </a:cubicBezTo>
                <a:cubicBezTo>
                  <a:pt x="57645" y="1003956"/>
                  <a:pt x="315762" y="1110046"/>
                  <a:pt x="599785" y="1027019"/>
                </a:cubicBezTo>
                <a:close/>
              </a:path>
            </a:pathLst>
          </a:custGeom>
          <a:solidFill>
            <a:srgbClr val="D9042B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FBE3F74B-29A5-468F-95FD-EFA816392393}"/>
              </a:ext>
            </a:extLst>
          </p:cNvPr>
          <p:cNvSpPr txBox="1"/>
          <p:nvPr/>
        </p:nvSpPr>
        <p:spPr>
          <a:xfrm>
            <a:off x="2616056" y="2575802"/>
            <a:ext cx="4632365" cy="400110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Un don de sang ne dure </a:t>
            </a:r>
            <a:r>
              <a:rPr lang="fr-FR" sz="2000" b="1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qu’1 heure.</a:t>
            </a:r>
            <a:endParaRPr lang="fr-FR" sz="2000" b="1" dirty="0">
              <a:solidFill>
                <a:srgbClr val="D9042B"/>
              </a:solidFill>
              <a:latin typeface="Trebuchet MS" panose="020B0603020202020204" pitchFamily="34" charset="0"/>
            </a:endParaRPr>
          </a:p>
        </p:txBody>
      </p:sp>
      <p:grpSp>
        <p:nvGrpSpPr>
          <p:cNvPr id="147" name="Group 146">
            <a:extLst>
              <a:ext uri="{FF2B5EF4-FFF2-40B4-BE49-F238E27FC236}">
                <a16:creationId xmlns:a16="http://schemas.microsoft.com/office/drawing/2014/main" id="{60C567E0-718E-41CC-9B13-C7B3FB46F348}"/>
              </a:ext>
            </a:extLst>
          </p:cNvPr>
          <p:cNvGrpSpPr/>
          <p:nvPr/>
        </p:nvGrpSpPr>
        <p:grpSpPr>
          <a:xfrm rot="16200000">
            <a:off x="7993391" y="3362549"/>
            <a:ext cx="3153600" cy="3254400"/>
            <a:chOff x="4519200" y="2032505"/>
            <a:chExt cx="3153600" cy="3254400"/>
          </a:xfrm>
        </p:grpSpPr>
        <p:grpSp>
          <p:nvGrpSpPr>
            <p:cNvPr id="148" name="Group 147">
              <a:extLst>
                <a:ext uri="{FF2B5EF4-FFF2-40B4-BE49-F238E27FC236}">
                  <a16:creationId xmlns:a16="http://schemas.microsoft.com/office/drawing/2014/main" id="{61DB3706-DBF3-415F-98D2-343BB25DC056}"/>
                </a:ext>
              </a:extLst>
            </p:cNvPr>
            <p:cNvGrpSpPr/>
            <p:nvPr/>
          </p:nvGrpSpPr>
          <p:grpSpPr>
            <a:xfrm rot="5724174">
              <a:off x="5644629" y="3461696"/>
              <a:ext cx="1610761" cy="1625916"/>
              <a:chOff x="9812494" y="3814450"/>
              <a:chExt cx="1610761" cy="1625916"/>
            </a:xfrm>
          </p:grpSpPr>
          <p:sp>
            <p:nvSpPr>
              <p:cNvPr id="167" name="Forme libre : forme 33">
                <a:extLst>
                  <a:ext uri="{FF2B5EF4-FFF2-40B4-BE49-F238E27FC236}">
                    <a16:creationId xmlns:a16="http://schemas.microsoft.com/office/drawing/2014/main" id="{BF7A0C7E-27E8-49D6-B341-CFB654778843}"/>
                  </a:ext>
                </a:extLst>
              </p:cNvPr>
              <p:cNvSpPr/>
              <p:nvPr/>
            </p:nvSpPr>
            <p:spPr>
              <a:xfrm>
                <a:off x="10525501" y="3814450"/>
                <a:ext cx="897754" cy="1488214"/>
              </a:xfrm>
              <a:custGeom>
                <a:avLst/>
                <a:gdLst>
                  <a:gd name="connsiteX0" fmla="*/ 896130 w 897754"/>
                  <a:gd name="connsiteY0" fmla="*/ 410772 h 1488214"/>
                  <a:gd name="connsiteX1" fmla="*/ 894993 w 897754"/>
                  <a:gd name="connsiteY1" fmla="*/ 410772 h 1488214"/>
                  <a:gd name="connsiteX2" fmla="*/ 883746 w 897754"/>
                  <a:gd name="connsiteY2" fmla="*/ 449443 h 1488214"/>
                  <a:gd name="connsiteX3" fmla="*/ 871930 w 897754"/>
                  <a:gd name="connsiteY3" fmla="*/ 461511 h 1488214"/>
                  <a:gd name="connsiteX4" fmla="*/ 864727 w 897754"/>
                  <a:gd name="connsiteY4" fmla="*/ 464165 h 1488214"/>
                  <a:gd name="connsiteX5" fmla="*/ 860809 w 897754"/>
                  <a:gd name="connsiteY5" fmla="*/ 464734 h 1488214"/>
                  <a:gd name="connsiteX6" fmla="*/ 857081 w 897754"/>
                  <a:gd name="connsiteY6" fmla="*/ 464734 h 1488214"/>
                  <a:gd name="connsiteX7" fmla="*/ 846277 w 897754"/>
                  <a:gd name="connsiteY7" fmla="*/ 458415 h 1488214"/>
                  <a:gd name="connsiteX8" fmla="*/ 837494 w 897754"/>
                  <a:gd name="connsiteY8" fmla="*/ 443377 h 1488214"/>
                  <a:gd name="connsiteX9" fmla="*/ 821065 w 897754"/>
                  <a:gd name="connsiteY9" fmla="*/ 400284 h 1488214"/>
                  <a:gd name="connsiteX10" fmla="*/ 821065 w 897754"/>
                  <a:gd name="connsiteY10" fmla="*/ 400284 h 1488214"/>
                  <a:gd name="connsiteX11" fmla="*/ 823340 w 897754"/>
                  <a:gd name="connsiteY11" fmla="*/ 395166 h 1488214"/>
                  <a:gd name="connsiteX12" fmla="*/ 826057 w 897754"/>
                  <a:gd name="connsiteY12" fmla="*/ 387899 h 1488214"/>
                  <a:gd name="connsiteX13" fmla="*/ 828394 w 897754"/>
                  <a:gd name="connsiteY13" fmla="*/ 380506 h 1488214"/>
                  <a:gd name="connsiteX14" fmla="*/ 831364 w 897754"/>
                  <a:gd name="connsiteY14" fmla="*/ 365468 h 1488214"/>
                  <a:gd name="connsiteX15" fmla="*/ 828521 w 897754"/>
                  <a:gd name="connsiteY15" fmla="*/ 306451 h 1488214"/>
                  <a:gd name="connsiteX16" fmla="*/ 827446 w 897754"/>
                  <a:gd name="connsiteY16" fmla="*/ 306451 h 1488214"/>
                  <a:gd name="connsiteX17" fmla="*/ 821507 w 897754"/>
                  <a:gd name="connsiteY17" fmla="*/ 362877 h 1488214"/>
                  <a:gd name="connsiteX18" fmla="*/ 816768 w 897754"/>
                  <a:gd name="connsiteY18" fmla="*/ 375957 h 1488214"/>
                  <a:gd name="connsiteX19" fmla="*/ 813735 w 897754"/>
                  <a:gd name="connsiteY19" fmla="*/ 382275 h 1488214"/>
                  <a:gd name="connsiteX20" fmla="*/ 810450 w 897754"/>
                  <a:gd name="connsiteY20" fmla="*/ 388278 h 1488214"/>
                  <a:gd name="connsiteX21" fmla="*/ 793895 w 897754"/>
                  <a:gd name="connsiteY21" fmla="*/ 408624 h 1488214"/>
                  <a:gd name="connsiteX22" fmla="*/ 772411 w 897754"/>
                  <a:gd name="connsiteY22" fmla="*/ 420440 h 1488214"/>
                  <a:gd name="connsiteX23" fmla="*/ 766472 w 897754"/>
                  <a:gd name="connsiteY23" fmla="*/ 421957 h 1488214"/>
                  <a:gd name="connsiteX24" fmla="*/ 760153 w 897754"/>
                  <a:gd name="connsiteY24" fmla="*/ 422525 h 1488214"/>
                  <a:gd name="connsiteX25" fmla="*/ 753835 w 897754"/>
                  <a:gd name="connsiteY25" fmla="*/ 422525 h 1488214"/>
                  <a:gd name="connsiteX26" fmla="*/ 750801 w 897754"/>
                  <a:gd name="connsiteY26" fmla="*/ 422525 h 1488214"/>
                  <a:gd name="connsiteX27" fmla="*/ 747958 w 897754"/>
                  <a:gd name="connsiteY27" fmla="*/ 422083 h 1488214"/>
                  <a:gd name="connsiteX28" fmla="*/ 729002 w 897754"/>
                  <a:gd name="connsiteY28" fmla="*/ 412289 h 1488214"/>
                  <a:gd name="connsiteX29" fmla="*/ 718386 w 897754"/>
                  <a:gd name="connsiteY29" fmla="*/ 391122 h 1488214"/>
                  <a:gd name="connsiteX30" fmla="*/ 713394 w 897754"/>
                  <a:gd name="connsiteY30" fmla="*/ 373555 h 1488214"/>
                  <a:gd name="connsiteX31" fmla="*/ 713016 w 897754"/>
                  <a:gd name="connsiteY31" fmla="*/ 348660 h 1488214"/>
                  <a:gd name="connsiteX32" fmla="*/ 695892 w 897754"/>
                  <a:gd name="connsiteY32" fmla="*/ 272457 h 1488214"/>
                  <a:gd name="connsiteX33" fmla="*/ 694818 w 897754"/>
                  <a:gd name="connsiteY33" fmla="*/ 272457 h 1488214"/>
                  <a:gd name="connsiteX34" fmla="*/ 702843 w 897754"/>
                  <a:gd name="connsiteY34" fmla="*/ 348281 h 1488214"/>
                  <a:gd name="connsiteX35" fmla="*/ 696524 w 897754"/>
                  <a:gd name="connsiteY35" fmla="*/ 384108 h 1488214"/>
                  <a:gd name="connsiteX36" fmla="*/ 678200 w 897754"/>
                  <a:gd name="connsiteY36" fmla="*/ 411214 h 1488214"/>
                  <a:gd name="connsiteX37" fmla="*/ 664236 w 897754"/>
                  <a:gd name="connsiteY37" fmla="*/ 418670 h 1488214"/>
                  <a:gd name="connsiteX38" fmla="*/ 656401 w 897754"/>
                  <a:gd name="connsiteY38" fmla="*/ 420882 h 1488214"/>
                  <a:gd name="connsiteX39" fmla="*/ 653052 w 897754"/>
                  <a:gd name="connsiteY39" fmla="*/ 421324 h 1488214"/>
                  <a:gd name="connsiteX40" fmla="*/ 649892 w 897754"/>
                  <a:gd name="connsiteY40" fmla="*/ 421324 h 1488214"/>
                  <a:gd name="connsiteX41" fmla="*/ 628093 w 897754"/>
                  <a:gd name="connsiteY41" fmla="*/ 404959 h 1488214"/>
                  <a:gd name="connsiteX42" fmla="*/ 613435 w 897754"/>
                  <a:gd name="connsiteY42" fmla="*/ 372355 h 1488214"/>
                  <a:gd name="connsiteX43" fmla="*/ 604336 w 897754"/>
                  <a:gd name="connsiteY43" fmla="*/ 335833 h 1488214"/>
                  <a:gd name="connsiteX44" fmla="*/ 581715 w 897754"/>
                  <a:gd name="connsiteY44" fmla="*/ 339435 h 1488214"/>
                  <a:gd name="connsiteX45" fmla="*/ 590435 w 897754"/>
                  <a:gd name="connsiteY45" fmla="*/ 379432 h 1488214"/>
                  <a:gd name="connsiteX46" fmla="*/ 608569 w 897754"/>
                  <a:gd name="connsiteY46" fmla="*/ 417913 h 1488214"/>
                  <a:gd name="connsiteX47" fmla="*/ 624745 w 897754"/>
                  <a:gd name="connsiteY47" fmla="*/ 434594 h 1488214"/>
                  <a:gd name="connsiteX48" fmla="*/ 648567 w 897754"/>
                  <a:gd name="connsiteY48" fmla="*/ 442808 h 1488214"/>
                  <a:gd name="connsiteX49" fmla="*/ 654884 w 897754"/>
                  <a:gd name="connsiteY49" fmla="*/ 442429 h 1488214"/>
                  <a:gd name="connsiteX50" fmla="*/ 661203 w 897754"/>
                  <a:gd name="connsiteY50" fmla="*/ 441292 h 1488214"/>
                  <a:gd name="connsiteX51" fmla="*/ 671692 w 897754"/>
                  <a:gd name="connsiteY51" fmla="*/ 437501 h 1488214"/>
                  <a:gd name="connsiteX52" fmla="*/ 701453 w 897754"/>
                  <a:gd name="connsiteY52" fmla="*/ 411720 h 1488214"/>
                  <a:gd name="connsiteX53" fmla="*/ 711563 w 897754"/>
                  <a:gd name="connsiteY53" fmla="*/ 427959 h 1488214"/>
                  <a:gd name="connsiteX54" fmla="*/ 744609 w 897754"/>
                  <a:gd name="connsiteY54" fmla="*/ 444957 h 1488214"/>
                  <a:gd name="connsiteX55" fmla="*/ 753519 w 897754"/>
                  <a:gd name="connsiteY55" fmla="*/ 445525 h 1488214"/>
                  <a:gd name="connsiteX56" fmla="*/ 762238 w 897754"/>
                  <a:gd name="connsiteY56" fmla="*/ 444894 h 1488214"/>
                  <a:gd name="connsiteX57" fmla="*/ 770768 w 897754"/>
                  <a:gd name="connsiteY57" fmla="*/ 443503 h 1488214"/>
                  <a:gd name="connsiteX58" fmla="*/ 778983 w 897754"/>
                  <a:gd name="connsiteY58" fmla="*/ 440786 h 1488214"/>
                  <a:gd name="connsiteX59" fmla="*/ 806659 w 897754"/>
                  <a:gd name="connsiteY59" fmla="*/ 421830 h 1488214"/>
                  <a:gd name="connsiteX60" fmla="*/ 806659 w 897754"/>
                  <a:gd name="connsiteY60" fmla="*/ 421830 h 1488214"/>
                  <a:gd name="connsiteX61" fmla="*/ 816010 w 897754"/>
                  <a:gd name="connsiteY61" fmla="*/ 451970 h 1488214"/>
                  <a:gd name="connsiteX62" fmla="*/ 826941 w 897754"/>
                  <a:gd name="connsiteY62" fmla="*/ 468778 h 1488214"/>
                  <a:gd name="connsiteX63" fmla="*/ 764260 w 897754"/>
                  <a:gd name="connsiteY63" fmla="*/ 598057 h 1488214"/>
                  <a:gd name="connsiteX64" fmla="*/ 12340 w 897754"/>
                  <a:gd name="connsiteY64" fmla="*/ 1457899 h 1488214"/>
                  <a:gd name="connsiteX65" fmla="*/ -929 w 897754"/>
                  <a:gd name="connsiteY65" fmla="*/ 1208818 h 1488214"/>
                  <a:gd name="connsiteX66" fmla="*/ 84058 w 897754"/>
                  <a:gd name="connsiteY66" fmla="*/ 1126107 h 1488214"/>
                  <a:gd name="connsiteX67" fmla="*/ 496160 w 897754"/>
                  <a:gd name="connsiteY67" fmla="*/ 549467 h 1488214"/>
                  <a:gd name="connsiteX68" fmla="*/ 285560 w 897754"/>
                  <a:gd name="connsiteY68" fmla="*/ 457214 h 1488214"/>
                  <a:gd name="connsiteX69" fmla="*/ 441503 w 897754"/>
                  <a:gd name="connsiteY69" fmla="*/ 374567 h 1488214"/>
                  <a:gd name="connsiteX70" fmla="*/ 398663 w 897754"/>
                  <a:gd name="connsiteY70" fmla="*/ 6695 h 1488214"/>
                  <a:gd name="connsiteX71" fmla="*/ 571226 w 897754"/>
                  <a:gd name="connsiteY71" fmla="*/ 296279 h 1488214"/>
                  <a:gd name="connsiteX72" fmla="*/ 700315 w 897754"/>
                  <a:gd name="connsiteY72" fmla="*/ 270625 h 1488214"/>
                  <a:gd name="connsiteX73" fmla="*/ 833007 w 897754"/>
                  <a:gd name="connsiteY73" fmla="*/ 305062 h 1488214"/>
                  <a:gd name="connsiteX74" fmla="*/ 896826 w 897754"/>
                  <a:gd name="connsiteY74" fmla="*/ 410014 h 1488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897754" h="1488214">
                    <a:moveTo>
                      <a:pt x="896130" y="410772"/>
                    </a:moveTo>
                    <a:cubicBezTo>
                      <a:pt x="896130" y="410393"/>
                      <a:pt x="895056" y="410772"/>
                      <a:pt x="894993" y="410772"/>
                    </a:cubicBezTo>
                    <a:cubicBezTo>
                      <a:pt x="894046" y="424317"/>
                      <a:pt x="890211" y="437503"/>
                      <a:pt x="883746" y="449443"/>
                    </a:cubicBezTo>
                    <a:cubicBezTo>
                      <a:pt x="880890" y="454399"/>
                      <a:pt x="876825" y="458551"/>
                      <a:pt x="871930" y="461511"/>
                    </a:cubicBezTo>
                    <a:cubicBezTo>
                      <a:pt x="869686" y="462775"/>
                      <a:pt x="867254" y="463671"/>
                      <a:pt x="864727" y="464165"/>
                    </a:cubicBezTo>
                    <a:cubicBezTo>
                      <a:pt x="863457" y="464553"/>
                      <a:pt x="862137" y="464745"/>
                      <a:pt x="860809" y="464734"/>
                    </a:cubicBezTo>
                    <a:cubicBezTo>
                      <a:pt x="859570" y="464854"/>
                      <a:pt x="858321" y="464854"/>
                      <a:pt x="857081" y="464734"/>
                    </a:cubicBezTo>
                    <a:cubicBezTo>
                      <a:pt x="852761" y="464212"/>
                      <a:pt x="848849" y="461925"/>
                      <a:pt x="846277" y="458415"/>
                    </a:cubicBezTo>
                    <a:cubicBezTo>
                      <a:pt x="842537" y="453923"/>
                      <a:pt x="839568" y="448841"/>
                      <a:pt x="837494" y="443377"/>
                    </a:cubicBezTo>
                    <a:cubicBezTo>
                      <a:pt x="832628" y="431498"/>
                      <a:pt x="823403" y="413805"/>
                      <a:pt x="821065" y="400284"/>
                    </a:cubicBezTo>
                    <a:cubicBezTo>
                      <a:pt x="821065" y="398198"/>
                      <a:pt x="824287" y="400852"/>
                      <a:pt x="821065" y="400284"/>
                    </a:cubicBezTo>
                    <a:cubicBezTo>
                      <a:pt x="821886" y="398577"/>
                      <a:pt x="822707" y="396871"/>
                      <a:pt x="823340" y="395166"/>
                    </a:cubicBezTo>
                    <a:cubicBezTo>
                      <a:pt x="824458" y="392828"/>
                      <a:pt x="825368" y="390397"/>
                      <a:pt x="826057" y="387899"/>
                    </a:cubicBezTo>
                    <a:cubicBezTo>
                      <a:pt x="826878" y="385371"/>
                      <a:pt x="827699" y="382970"/>
                      <a:pt x="828394" y="380506"/>
                    </a:cubicBezTo>
                    <a:cubicBezTo>
                      <a:pt x="829663" y="375552"/>
                      <a:pt x="830654" y="370532"/>
                      <a:pt x="831364" y="365468"/>
                    </a:cubicBezTo>
                    <a:cubicBezTo>
                      <a:pt x="834295" y="345800"/>
                      <a:pt x="833329" y="325747"/>
                      <a:pt x="828521" y="306451"/>
                    </a:cubicBezTo>
                    <a:cubicBezTo>
                      <a:pt x="828521" y="306009"/>
                      <a:pt x="827446" y="306451"/>
                      <a:pt x="827446" y="306451"/>
                    </a:cubicBezTo>
                    <a:cubicBezTo>
                      <a:pt x="829173" y="325468"/>
                      <a:pt x="827155" y="344638"/>
                      <a:pt x="821507" y="362877"/>
                    </a:cubicBezTo>
                    <a:cubicBezTo>
                      <a:pt x="820306" y="367427"/>
                      <a:pt x="818348" y="371660"/>
                      <a:pt x="816768" y="375957"/>
                    </a:cubicBezTo>
                    <a:cubicBezTo>
                      <a:pt x="815820" y="378105"/>
                      <a:pt x="814747" y="380127"/>
                      <a:pt x="813735" y="382275"/>
                    </a:cubicBezTo>
                    <a:cubicBezTo>
                      <a:pt x="812804" y="384361"/>
                      <a:pt x="811705" y="386369"/>
                      <a:pt x="810450" y="388278"/>
                    </a:cubicBezTo>
                    <a:cubicBezTo>
                      <a:pt x="806134" y="395956"/>
                      <a:pt x="800535" y="402837"/>
                      <a:pt x="793895" y="408624"/>
                    </a:cubicBezTo>
                    <a:cubicBezTo>
                      <a:pt x="787730" y="414152"/>
                      <a:pt x="780380" y="418193"/>
                      <a:pt x="772411" y="420440"/>
                    </a:cubicBezTo>
                    <a:lnTo>
                      <a:pt x="766472" y="421957"/>
                    </a:lnTo>
                    <a:lnTo>
                      <a:pt x="760153" y="422525"/>
                    </a:lnTo>
                    <a:cubicBezTo>
                      <a:pt x="758054" y="422765"/>
                      <a:pt x="755934" y="422765"/>
                      <a:pt x="753835" y="422525"/>
                    </a:cubicBezTo>
                    <a:lnTo>
                      <a:pt x="750801" y="422525"/>
                    </a:lnTo>
                    <a:cubicBezTo>
                      <a:pt x="749791" y="422525"/>
                      <a:pt x="748906" y="422209"/>
                      <a:pt x="747958" y="422083"/>
                    </a:cubicBezTo>
                    <a:cubicBezTo>
                      <a:pt x="740725" y="421023"/>
                      <a:pt x="734053" y="417575"/>
                      <a:pt x="729002" y="412289"/>
                    </a:cubicBezTo>
                    <a:cubicBezTo>
                      <a:pt x="723819" y="406185"/>
                      <a:pt x="720178" y="398926"/>
                      <a:pt x="718386" y="391122"/>
                    </a:cubicBezTo>
                    <a:cubicBezTo>
                      <a:pt x="716015" y="385491"/>
                      <a:pt x="714339" y="379592"/>
                      <a:pt x="713394" y="373555"/>
                    </a:cubicBezTo>
                    <a:cubicBezTo>
                      <a:pt x="716049" y="360918"/>
                      <a:pt x="713711" y="360918"/>
                      <a:pt x="713016" y="348660"/>
                    </a:cubicBezTo>
                    <a:cubicBezTo>
                      <a:pt x="710911" y="322581"/>
                      <a:pt x="705147" y="296929"/>
                      <a:pt x="695892" y="272457"/>
                    </a:cubicBezTo>
                    <a:cubicBezTo>
                      <a:pt x="695892" y="271825"/>
                      <a:pt x="694692" y="272141"/>
                      <a:pt x="694818" y="272457"/>
                    </a:cubicBezTo>
                    <a:cubicBezTo>
                      <a:pt x="701050" y="297228"/>
                      <a:pt x="703752" y="322754"/>
                      <a:pt x="702843" y="348281"/>
                    </a:cubicBezTo>
                    <a:cubicBezTo>
                      <a:pt x="702489" y="360467"/>
                      <a:pt x="700360" y="372536"/>
                      <a:pt x="696524" y="384108"/>
                    </a:cubicBezTo>
                    <a:cubicBezTo>
                      <a:pt x="693109" y="394697"/>
                      <a:pt x="686754" y="404098"/>
                      <a:pt x="678200" y="411214"/>
                    </a:cubicBezTo>
                    <a:cubicBezTo>
                      <a:pt x="673975" y="414433"/>
                      <a:pt x="669260" y="416951"/>
                      <a:pt x="664236" y="418670"/>
                    </a:cubicBezTo>
                    <a:cubicBezTo>
                      <a:pt x="661679" y="419591"/>
                      <a:pt x="659061" y="420329"/>
                      <a:pt x="656401" y="420882"/>
                    </a:cubicBezTo>
                    <a:lnTo>
                      <a:pt x="653052" y="421324"/>
                    </a:lnTo>
                    <a:lnTo>
                      <a:pt x="649892" y="421324"/>
                    </a:lnTo>
                    <a:cubicBezTo>
                      <a:pt x="641931" y="420819"/>
                      <a:pt x="634286" y="414437"/>
                      <a:pt x="628093" y="404959"/>
                    </a:cubicBezTo>
                    <a:cubicBezTo>
                      <a:pt x="621766" y="394798"/>
                      <a:pt x="616835" y="383832"/>
                      <a:pt x="613435" y="372355"/>
                    </a:cubicBezTo>
                    <a:cubicBezTo>
                      <a:pt x="609624" y="360388"/>
                      <a:pt x="606584" y="348189"/>
                      <a:pt x="604336" y="335833"/>
                    </a:cubicBezTo>
                    <a:cubicBezTo>
                      <a:pt x="602250" y="323638"/>
                      <a:pt x="580072" y="325471"/>
                      <a:pt x="581715" y="339435"/>
                    </a:cubicBezTo>
                    <a:cubicBezTo>
                      <a:pt x="583504" y="352987"/>
                      <a:pt x="586421" y="366365"/>
                      <a:pt x="590435" y="379432"/>
                    </a:cubicBezTo>
                    <a:cubicBezTo>
                      <a:pt x="594503" y="393100"/>
                      <a:pt x="600617" y="406074"/>
                      <a:pt x="608569" y="417913"/>
                    </a:cubicBezTo>
                    <a:cubicBezTo>
                      <a:pt x="612971" y="424355"/>
                      <a:pt x="618441" y="429996"/>
                      <a:pt x="624745" y="434594"/>
                    </a:cubicBezTo>
                    <a:cubicBezTo>
                      <a:pt x="631709" y="439607"/>
                      <a:pt x="639993" y="442464"/>
                      <a:pt x="648567" y="442808"/>
                    </a:cubicBezTo>
                    <a:cubicBezTo>
                      <a:pt x="650651" y="442808"/>
                      <a:pt x="652736" y="442808"/>
                      <a:pt x="654884" y="442429"/>
                    </a:cubicBezTo>
                    <a:cubicBezTo>
                      <a:pt x="657033" y="442050"/>
                      <a:pt x="658928" y="441671"/>
                      <a:pt x="661203" y="441292"/>
                    </a:cubicBezTo>
                    <a:cubicBezTo>
                      <a:pt x="664790" y="440294"/>
                      <a:pt x="668296" y="439026"/>
                      <a:pt x="671692" y="437501"/>
                    </a:cubicBezTo>
                    <a:cubicBezTo>
                      <a:pt x="684124" y="432327"/>
                      <a:pt x="694560" y="423288"/>
                      <a:pt x="701453" y="411720"/>
                    </a:cubicBezTo>
                    <a:cubicBezTo>
                      <a:pt x="703979" y="417615"/>
                      <a:pt x="707388" y="423091"/>
                      <a:pt x="711563" y="427959"/>
                    </a:cubicBezTo>
                    <a:cubicBezTo>
                      <a:pt x="720181" y="437408"/>
                      <a:pt x="731910" y="443442"/>
                      <a:pt x="744609" y="444957"/>
                    </a:cubicBezTo>
                    <a:cubicBezTo>
                      <a:pt x="747551" y="445456"/>
                      <a:pt x="750537" y="445647"/>
                      <a:pt x="753519" y="445525"/>
                    </a:cubicBezTo>
                    <a:cubicBezTo>
                      <a:pt x="756439" y="445603"/>
                      <a:pt x="759360" y="445392"/>
                      <a:pt x="762238" y="444894"/>
                    </a:cubicBezTo>
                    <a:lnTo>
                      <a:pt x="770768" y="443503"/>
                    </a:lnTo>
                    <a:cubicBezTo>
                      <a:pt x="773486" y="442682"/>
                      <a:pt x="776265" y="441671"/>
                      <a:pt x="778983" y="440786"/>
                    </a:cubicBezTo>
                    <a:cubicBezTo>
                      <a:pt x="789595" y="436779"/>
                      <a:pt x="799087" y="430277"/>
                      <a:pt x="806659" y="421830"/>
                    </a:cubicBezTo>
                    <a:lnTo>
                      <a:pt x="806659" y="421830"/>
                    </a:lnTo>
                    <a:cubicBezTo>
                      <a:pt x="808450" y="432241"/>
                      <a:pt x="811593" y="442374"/>
                      <a:pt x="816010" y="451970"/>
                    </a:cubicBezTo>
                    <a:cubicBezTo>
                      <a:pt x="818862" y="458049"/>
                      <a:pt x="822541" y="463705"/>
                      <a:pt x="826941" y="468778"/>
                    </a:cubicBezTo>
                    <a:cubicBezTo>
                      <a:pt x="828837" y="525646"/>
                      <a:pt x="800150" y="581818"/>
                      <a:pt x="764260" y="598057"/>
                    </a:cubicBezTo>
                    <a:cubicBezTo>
                      <a:pt x="895878" y="1507943"/>
                      <a:pt x="213400" y="1541748"/>
                      <a:pt x="12340" y="1457899"/>
                    </a:cubicBezTo>
                    <a:lnTo>
                      <a:pt x="-929" y="1208818"/>
                    </a:lnTo>
                    <a:lnTo>
                      <a:pt x="84058" y="1126107"/>
                    </a:lnTo>
                    <a:cubicBezTo>
                      <a:pt x="553596" y="1239401"/>
                      <a:pt x="524025" y="682790"/>
                      <a:pt x="496160" y="549467"/>
                    </a:cubicBezTo>
                    <a:cubicBezTo>
                      <a:pt x="422801" y="536830"/>
                      <a:pt x="286886" y="513577"/>
                      <a:pt x="285560" y="457214"/>
                    </a:cubicBezTo>
                    <a:cubicBezTo>
                      <a:pt x="284232" y="400852"/>
                      <a:pt x="316710" y="345564"/>
                      <a:pt x="441503" y="374567"/>
                    </a:cubicBezTo>
                    <a:cubicBezTo>
                      <a:pt x="428866" y="233850"/>
                      <a:pt x="372693" y="29442"/>
                      <a:pt x="398663" y="6695"/>
                    </a:cubicBezTo>
                    <a:cubicBezTo>
                      <a:pt x="424632" y="-16052"/>
                      <a:pt x="520992" y="4167"/>
                      <a:pt x="571226" y="296279"/>
                    </a:cubicBezTo>
                    <a:cubicBezTo>
                      <a:pt x="569519" y="225825"/>
                      <a:pt x="655706" y="173002"/>
                      <a:pt x="700315" y="270625"/>
                    </a:cubicBezTo>
                    <a:cubicBezTo>
                      <a:pt x="735447" y="206806"/>
                      <a:pt x="819548" y="226394"/>
                      <a:pt x="833007" y="305062"/>
                    </a:cubicBezTo>
                    <a:cubicBezTo>
                      <a:pt x="875784" y="287116"/>
                      <a:pt x="894803" y="345754"/>
                      <a:pt x="896826" y="410014"/>
                    </a:cubicBezTo>
                  </a:path>
                </a:pathLst>
              </a:custGeom>
              <a:solidFill>
                <a:srgbClr val="F2BC79"/>
              </a:solidFill>
              <a:ln w="63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8" name="Forme libre : forme 36">
                <a:extLst>
                  <a:ext uri="{FF2B5EF4-FFF2-40B4-BE49-F238E27FC236}">
                    <a16:creationId xmlns:a16="http://schemas.microsoft.com/office/drawing/2014/main" id="{684091C2-9B90-4D48-803C-8F9B741D1296}"/>
                  </a:ext>
                </a:extLst>
              </p:cNvPr>
              <p:cNvSpPr/>
              <p:nvPr/>
            </p:nvSpPr>
            <p:spPr>
              <a:xfrm>
                <a:off x="9812494" y="4719154"/>
                <a:ext cx="920720" cy="721212"/>
              </a:xfrm>
              <a:custGeom>
                <a:avLst/>
                <a:gdLst>
                  <a:gd name="connsiteX0" fmla="*/ 191998 w 888799"/>
                  <a:gd name="connsiteY0" fmla="*/ -78 h 771570"/>
                  <a:gd name="connsiteX1" fmla="*/ 887871 w 888799"/>
                  <a:gd name="connsiteY1" fmla="*/ 149548 h 771570"/>
                  <a:gd name="connsiteX2" fmla="*/ 878077 w 888799"/>
                  <a:gd name="connsiteY2" fmla="*/ 694532 h 771570"/>
                  <a:gd name="connsiteX3" fmla="*/ 215946 w 888799"/>
                  <a:gd name="connsiteY3" fmla="*/ 735730 h 771570"/>
                  <a:gd name="connsiteX4" fmla="*/ 191998 w 888799"/>
                  <a:gd name="connsiteY4" fmla="*/ -78 h 771570"/>
                  <a:gd name="connsiteX0" fmla="*/ 302240 w 998113"/>
                  <a:gd name="connsiteY0" fmla="*/ 18591 h 790162"/>
                  <a:gd name="connsiteX1" fmla="*/ 998113 w 998113"/>
                  <a:gd name="connsiteY1" fmla="*/ 168217 h 790162"/>
                  <a:gd name="connsiteX2" fmla="*/ 988319 w 998113"/>
                  <a:gd name="connsiteY2" fmla="*/ 713201 h 790162"/>
                  <a:gd name="connsiteX3" fmla="*/ 326188 w 998113"/>
                  <a:gd name="connsiteY3" fmla="*/ 754399 h 790162"/>
                  <a:gd name="connsiteX4" fmla="*/ 302240 w 998113"/>
                  <a:gd name="connsiteY4" fmla="*/ 18591 h 790162"/>
                  <a:gd name="connsiteX0" fmla="*/ 422871 w 920720"/>
                  <a:gd name="connsiteY0" fmla="*/ 20209 h 721212"/>
                  <a:gd name="connsiteX1" fmla="*/ 920720 w 920720"/>
                  <a:gd name="connsiteY1" fmla="*/ 99267 h 721212"/>
                  <a:gd name="connsiteX2" fmla="*/ 910926 w 920720"/>
                  <a:gd name="connsiteY2" fmla="*/ 644251 h 721212"/>
                  <a:gd name="connsiteX3" fmla="*/ 248795 w 920720"/>
                  <a:gd name="connsiteY3" fmla="*/ 685449 h 721212"/>
                  <a:gd name="connsiteX4" fmla="*/ 422871 w 920720"/>
                  <a:gd name="connsiteY4" fmla="*/ 20209 h 721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0720" h="721212">
                    <a:moveTo>
                      <a:pt x="422871" y="20209"/>
                    </a:moveTo>
                    <a:cubicBezTo>
                      <a:pt x="687686" y="120171"/>
                      <a:pt x="672840" y="80311"/>
                      <a:pt x="920720" y="99267"/>
                    </a:cubicBezTo>
                    <a:cubicBezTo>
                      <a:pt x="918004" y="177681"/>
                      <a:pt x="910926" y="644251"/>
                      <a:pt x="910926" y="644251"/>
                    </a:cubicBezTo>
                    <a:cubicBezTo>
                      <a:pt x="910926" y="644251"/>
                      <a:pt x="683897" y="785347"/>
                      <a:pt x="248795" y="685449"/>
                    </a:cubicBezTo>
                    <a:cubicBezTo>
                      <a:pt x="-224788" y="576768"/>
                      <a:pt x="59712" y="-127227"/>
                      <a:pt x="422871" y="20209"/>
                    </a:cubicBezTo>
                    <a:close/>
                  </a:path>
                </a:pathLst>
              </a:custGeom>
              <a:solidFill>
                <a:srgbClr val="D9042B"/>
              </a:solidFill>
              <a:ln w="63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C3A7ADA1-D479-419B-B986-1F59A378281B}"/>
                </a:ext>
              </a:extLst>
            </p:cNvPr>
            <p:cNvSpPr/>
            <p:nvPr/>
          </p:nvSpPr>
          <p:spPr>
            <a:xfrm>
              <a:off x="4519200" y="2032505"/>
              <a:ext cx="3153600" cy="325440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grpSp>
          <p:nvGrpSpPr>
            <p:cNvPr id="150" name="Group 149">
              <a:extLst>
                <a:ext uri="{FF2B5EF4-FFF2-40B4-BE49-F238E27FC236}">
                  <a16:creationId xmlns:a16="http://schemas.microsoft.com/office/drawing/2014/main" id="{63FA1156-CC20-4BD7-9999-96561484B868}"/>
                </a:ext>
              </a:extLst>
            </p:cNvPr>
            <p:cNvGrpSpPr/>
            <p:nvPr/>
          </p:nvGrpSpPr>
          <p:grpSpPr>
            <a:xfrm>
              <a:off x="5743575" y="3307280"/>
              <a:ext cx="704850" cy="704850"/>
              <a:chOff x="2676525" y="1381125"/>
              <a:chExt cx="704850" cy="704850"/>
            </a:xfrm>
          </p:grpSpPr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152BBA52-8CBD-4907-9687-7F1915AEFCD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28950" y="1381125"/>
                <a:ext cx="0" cy="704850"/>
              </a:xfrm>
              <a:prstGeom prst="line">
                <a:avLst/>
              </a:prstGeom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47ED2193-CDD0-4D31-8822-7CF383E33D18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>
                <a:off x="3028950" y="1381125"/>
                <a:ext cx="0" cy="704850"/>
              </a:xfrm>
              <a:prstGeom prst="line">
                <a:avLst/>
              </a:prstGeom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 useBgFill="1">
        <p:nvSpPr>
          <p:cNvPr id="128" name="Rectangle 127">
            <a:extLst>
              <a:ext uri="{FF2B5EF4-FFF2-40B4-BE49-F238E27FC236}">
                <a16:creationId xmlns:a16="http://schemas.microsoft.com/office/drawing/2014/main" id="{DC6A61AD-76D1-44FD-ABF8-7C36B98A6B9D}"/>
              </a:ext>
            </a:extLst>
          </p:cNvPr>
          <p:cNvSpPr/>
          <p:nvPr/>
        </p:nvSpPr>
        <p:spPr>
          <a:xfrm>
            <a:off x="6988664" y="1866916"/>
            <a:ext cx="4283963" cy="499108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24" name="Groupe 123">
            <a:extLst>
              <a:ext uri="{FF2B5EF4-FFF2-40B4-BE49-F238E27FC236}">
                <a16:creationId xmlns:a16="http://schemas.microsoft.com/office/drawing/2014/main" id="{12633EC7-4EF1-4D5E-BD8C-F5D1D92502C6}"/>
              </a:ext>
            </a:extLst>
          </p:cNvPr>
          <p:cNvGrpSpPr/>
          <p:nvPr/>
        </p:nvGrpSpPr>
        <p:grpSpPr>
          <a:xfrm>
            <a:off x="5809533" y="323812"/>
            <a:ext cx="2944981" cy="2166386"/>
            <a:chOff x="6169881" y="323812"/>
            <a:chExt cx="2944981" cy="2166386"/>
          </a:xfrm>
        </p:grpSpPr>
        <p:sp>
          <p:nvSpPr>
            <p:cNvPr id="12" name="Forme libre : forme 11">
              <a:extLst>
                <a:ext uri="{FF2B5EF4-FFF2-40B4-BE49-F238E27FC236}">
                  <a16:creationId xmlns:a16="http://schemas.microsoft.com/office/drawing/2014/main" id="{C4FFDDF9-A39D-48FA-96A4-5212736EE5F4}"/>
                </a:ext>
              </a:extLst>
            </p:cNvPr>
            <p:cNvSpPr/>
            <p:nvPr/>
          </p:nvSpPr>
          <p:spPr>
            <a:xfrm>
              <a:off x="6169881" y="323812"/>
              <a:ext cx="2944981" cy="2166386"/>
            </a:xfrm>
            <a:custGeom>
              <a:avLst/>
              <a:gdLst>
                <a:gd name="connsiteX0" fmla="*/ 2943926 w 2944981"/>
                <a:gd name="connsiteY0" fmla="*/ 838823 h 2166386"/>
                <a:gd name="connsiteX1" fmla="*/ 2900833 w 2944981"/>
                <a:gd name="connsiteY1" fmla="*/ 654319 h 2166386"/>
                <a:gd name="connsiteX2" fmla="*/ 2848136 w 2944981"/>
                <a:gd name="connsiteY2" fmla="*/ 558844 h 2166386"/>
                <a:gd name="connsiteX3" fmla="*/ 2782927 w 2944981"/>
                <a:gd name="connsiteY3" fmla="*/ 474932 h 2166386"/>
                <a:gd name="connsiteX4" fmla="*/ 2709947 w 2944981"/>
                <a:gd name="connsiteY4" fmla="*/ 396707 h 2166386"/>
                <a:gd name="connsiteX5" fmla="*/ 2669507 w 2944981"/>
                <a:gd name="connsiteY5" fmla="*/ 359869 h 2166386"/>
                <a:gd name="connsiteX6" fmla="*/ 2627235 w 2944981"/>
                <a:gd name="connsiteY6" fmla="*/ 323790 h 2166386"/>
                <a:gd name="connsiteX7" fmla="*/ 2581362 w 2944981"/>
                <a:gd name="connsiteY7" fmla="*/ 290175 h 2166386"/>
                <a:gd name="connsiteX8" fmla="*/ 2533909 w 2944981"/>
                <a:gd name="connsiteY8" fmla="*/ 257507 h 2166386"/>
                <a:gd name="connsiteX9" fmla="*/ 2426492 w 2944981"/>
                <a:gd name="connsiteY9" fmla="*/ 198617 h 2166386"/>
                <a:gd name="connsiteX10" fmla="*/ 2211658 w 2944981"/>
                <a:gd name="connsiteY10" fmla="*/ 115590 h 2166386"/>
                <a:gd name="connsiteX11" fmla="*/ 1731946 w 2944981"/>
                <a:gd name="connsiteY11" fmla="*/ 15566 h 2166386"/>
                <a:gd name="connsiteX12" fmla="*/ 1474208 w 2944981"/>
                <a:gd name="connsiteY12" fmla="*/ 22 h 2166386"/>
                <a:gd name="connsiteX13" fmla="*/ 1211731 w 2944981"/>
                <a:gd name="connsiteY13" fmla="*/ 8110 h 2166386"/>
                <a:gd name="connsiteX14" fmla="*/ 687725 w 2944981"/>
                <a:gd name="connsiteY14" fmla="*/ 117991 h 2166386"/>
                <a:gd name="connsiteX15" fmla="*/ 652656 w 2944981"/>
                <a:gd name="connsiteY15" fmla="*/ 131703 h 2166386"/>
                <a:gd name="connsiteX16" fmla="*/ 618094 w 2944981"/>
                <a:gd name="connsiteY16" fmla="*/ 146931 h 2166386"/>
                <a:gd name="connsiteX17" fmla="*/ 550042 w 2944981"/>
                <a:gd name="connsiteY17" fmla="*/ 179788 h 2166386"/>
                <a:gd name="connsiteX18" fmla="*/ 483949 w 2944981"/>
                <a:gd name="connsiteY18" fmla="*/ 216689 h 2166386"/>
                <a:gd name="connsiteX19" fmla="*/ 420257 w 2944981"/>
                <a:gd name="connsiteY19" fmla="*/ 258771 h 2166386"/>
                <a:gd name="connsiteX20" fmla="*/ 359598 w 2944981"/>
                <a:gd name="connsiteY20" fmla="*/ 305087 h 2166386"/>
                <a:gd name="connsiteX21" fmla="*/ 329774 w 2944981"/>
                <a:gd name="connsiteY21" fmla="*/ 330361 h 2166386"/>
                <a:gd name="connsiteX22" fmla="*/ 300708 w 2944981"/>
                <a:gd name="connsiteY22" fmla="*/ 358290 h 2166386"/>
                <a:gd name="connsiteX23" fmla="*/ 200620 w 2944981"/>
                <a:gd name="connsiteY23" fmla="*/ 476069 h 2166386"/>
                <a:gd name="connsiteX24" fmla="*/ 159296 w 2944981"/>
                <a:gd name="connsiteY24" fmla="*/ 537360 h 2166386"/>
                <a:gd name="connsiteX25" fmla="*/ 122964 w 2944981"/>
                <a:gd name="connsiteY25" fmla="*/ 599346 h 2166386"/>
                <a:gd name="connsiteX26" fmla="*/ 90170 w 2944981"/>
                <a:gd name="connsiteY26" fmla="*/ 662533 h 2166386"/>
                <a:gd name="connsiteX27" fmla="*/ 74943 w 2944981"/>
                <a:gd name="connsiteY27" fmla="*/ 695516 h 2166386"/>
                <a:gd name="connsiteX28" fmla="*/ 60536 w 2944981"/>
                <a:gd name="connsiteY28" fmla="*/ 729068 h 2166386"/>
                <a:gd name="connsiteX29" fmla="*/ -755 w 2944981"/>
                <a:gd name="connsiteY29" fmla="*/ 1021432 h 2166386"/>
                <a:gd name="connsiteX30" fmla="*/ 382 w 2944981"/>
                <a:gd name="connsiteY30" fmla="*/ 1059344 h 2166386"/>
                <a:gd name="connsiteX31" fmla="*/ 3100 w 2944981"/>
                <a:gd name="connsiteY31" fmla="*/ 1097256 h 2166386"/>
                <a:gd name="connsiteX32" fmla="*/ 14978 w 2944981"/>
                <a:gd name="connsiteY32" fmla="*/ 1170742 h 2166386"/>
                <a:gd name="connsiteX33" fmla="*/ 58703 w 2944981"/>
                <a:gd name="connsiteY33" fmla="*/ 1306656 h 2166386"/>
                <a:gd name="connsiteX34" fmla="*/ 72415 w 2944981"/>
                <a:gd name="connsiteY34" fmla="*/ 1338250 h 2166386"/>
                <a:gd name="connsiteX35" fmla="*/ 87769 w 2944981"/>
                <a:gd name="connsiteY35" fmla="*/ 1368516 h 2166386"/>
                <a:gd name="connsiteX36" fmla="*/ 103250 w 2944981"/>
                <a:gd name="connsiteY36" fmla="*/ 1398213 h 2166386"/>
                <a:gd name="connsiteX37" fmla="*/ 120184 w 2944981"/>
                <a:gd name="connsiteY37" fmla="*/ 1426458 h 2166386"/>
                <a:gd name="connsiteX38" fmla="*/ 157085 w 2944981"/>
                <a:gd name="connsiteY38" fmla="*/ 1482504 h 2166386"/>
                <a:gd name="connsiteX39" fmla="*/ 197082 w 2944981"/>
                <a:gd name="connsiteY39" fmla="*/ 1534760 h 2166386"/>
                <a:gd name="connsiteX40" fmla="*/ 379375 w 2944981"/>
                <a:gd name="connsiteY40" fmla="*/ 1706501 h 2166386"/>
                <a:gd name="connsiteX41" fmla="*/ 572789 w 2944981"/>
                <a:gd name="connsiteY41" fmla="*/ 1823332 h 2166386"/>
                <a:gd name="connsiteX42" fmla="*/ 776755 w 2944981"/>
                <a:gd name="connsiteY42" fmla="*/ 1896755 h 2166386"/>
                <a:gd name="connsiteX43" fmla="*/ 965240 w 2944981"/>
                <a:gd name="connsiteY43" fmla="*/ 1927274 h 2166386"/>
                <a:gd name="connsiteX44" fmla="*/ 1122701 w 2944981"/>
                <a:gd name="connsiteY44" fmla="*/ 1935931 h 2166386"/>
                <a:gd name="connsiteX45" fmla="*/ 1258742 w 2944981"/>
                <a:gd name="connsiteY45" fmla="*/ 1934730 h 2166386"/>
                <a:gd name="connsiteX46" fmla="*/ 1514900 w 2944981"/>
                <a:gd name="connsiteY46" fmla="*/ 1892206 h 2166386"/>
                <a:gd name="connsiteX47" fmla="*/ 1259942 w 2944981"/>
                <a:gd name="connsiteY47" fmla="*/ 1878557 h 2166386"/>
                <a:gd name="connsiteX48" fmla="*/ 1206423 w 2944981"/>
                <a:gd name="connsiteY48" fmla="*/ 1877736 h 2166386"/>
                <a:gd name="connsiteX49" fmla="*/ 1512499 w 2944981"/>
                <a:gd name="connsiteY49" fmla="*/ 1863077 h 2166386"/>
                <a:gd name="connsiteX50" fmla="*/ 1582004 w 2944981"/>
                <a:gd name="connsiteY50" fmla="*/ 1859475 h 2166386"/>
                <a:gd name="connsiteX51" fmla="*/ 1908173 w 2944981"/>
                <a:gd name="connsiteY51" fmla="*/ 2166309 h 2166386"/>
                <a:gd name="connsiteX52" fmla="*/ 1842649 w 2944981"/>
                <a:gd name="connsiteY52" fmla="*/ 1834137 h 2166386"/>
                <a:gd name="connsiteX53" fmla="*/ 2142848 w 2944981"/>
                <a:gd name="connsiteY53" fmla="*/ 1710671 h 2166386"/>
                <a:gd name="connsiteX54" fmla="*/ 2354270 w 2944981"/>
                <a:gd name="connsiteY54" fmla="*/ 1604517 h 2166386"/>
                <a:gd name="connsiteX55" fmla="*/ 2436981 w 2944981"/>
                <a:gd name="connsiteY55" fmla="*/ 1553968 h 2166386"/>
                <a:gd name="connsiteX56" fmla="*/ 2478305 w 2944981"/>
                <a:gd name="connsiteY56" fmla="*/ 1526419 h 2166386"/>
                <a:gd name="connsiteX57" fmla="*/ 2515837 w 2944981"/>
                <a:gd name="connsiteY57" fmla="*/ 1500639 h 2166386"/>
                <a:gd name="connsiteX58" fmla="*/ 2688842 w 2944981"/>
                <a:gd name="connsiteY58" fmla="*/ 1371549 h 2166386"/>
                <a:gd name="connsiteX59" fmla="*/ 2814646 w 2944981"/>
                <a:gd name="connsiteY59" fmla="*/ 1235508 h 2166386"/>
                <a:gd name="connsiteX60" fmla="*/ 2880992 w 2944981"/>
                <a:gd name="connsiteY60" fmla="*/ 1123542 h 2166386"/>
                <a:gd name="connsiteX61" fmla="*/ 2927814 w 2944981"/>
                <a:gd name="connsiteY61" fmla="*/ 990850 h 2166386"/>
                <a:gd name="connsiteX62" fmla="*/ 2943927 w 2944981"/>
                <a:gd name="connsiteY62" fmla="*/ 838823 h 2166386"/>
                <a:gd name="connsiteX63" fmla="*/ 158665 w 2944981"/>
                <a:gd name="connsiteY63" fmla="*/ 1387409 h 2166386"/>
                <a:gd name="connsiteX64" fmla="*/ 98069 w 2944981"/>
                <a:gd name="connsiteY64" fmla="*/ 1268871 h 2166386"/>
                <a:gd name="connsiteX65" fmla="*/ 47520 w 2944981"/>
                <a:gd name="connsiteY65" fmla="*/ 1008353 h 2166386"/>
                <a:gd name="connsiteX66" fmla="*/ 106599 w 2944981"/>
                <a:gd name="connsiteY66" fmla="*/ 736651 h 2166386"/>
                <a:gd name="connsiteX67" fmla="*/ 137118 w 2944981"/>
                <a:gd name="connsiteY67" fmla="*/ 669673 h 2166386"/>
                <a:gd name="connsiteX68" fmla="*/ 154747 w 2944981"/>
                <a:gd name="connsiteY68" fmla="*/ 636247 h 2166386"/>
                <a:gd name="connsiteX69" fmla="*/ 163467 w 2944981"/>
                <a:gd name="connsiteY69" fmla="*/ 619250 h 2166386"/>
                <a:gd name="connsiteX70" fmla="*/ 173198 w 2944981"/>
                <a:gd name="connsiteY70" fmla="*/ 602822 h 2166386"/>
                <a:gd name="connsiteX71" fmla="*/ 192154 w 2944981"/>
                <a:gd name="connsiteY71" fmla="*/ 570407 h 2166386"/>
                <a:gd name="connsiteX72" fmla="*/ 212310 w 2944981"/>
                <a:gd name="connsiteY72" fmla="*/ 539319 h 2166386"/>
                <a:gd name="connsiteX73" fmla="*/ 232530 w 2944981"/>
                <a:gd name="connsiteY73" fmla="*/ 508926 h 2166386"/>
                <a:gd name="connsiteX74" fmla="*/ 254139 w 2944981"/>
                <a:gd name="connsiteY74" fmla="*/ 480113 h 2166386"/>
                <a:gd name="connsiteX75" fmla="*/ 347150 w 2944981"/>
                <a:gd name="connsiteY75" fmla="*/ 376108 h 2166386"/>
                <a:gd name="connsiteX76" fmla="*/ 372424 w 2944981"/>
                <a:gd name="connsiteY76" fmla="*/ 353677 h 2166386"/>
                <a:gd name="connsiteX77" fmla="*/ 400543 w 2944981"/>
                <a:gd name="connsiteY77" fmla="*/ 330424 h 2166386"/>
                <a:gd name="connsiteX78" fmla="*/ 459559 w 2944981"/>
                <a:gd name="connsiteY78" fmla="*/ 287458 h 2166386"/>
                <a:gd name="connsiteX79" fmla="*/ 719824 w 2944981"/>
                <a:gd name="connsiteY79" fmla="*/ 158494 h 2166386"/>
                <a:gd name="connsiteX80" fmla="*/ 1202822 w 2944981"/>
                <a:gd name="connsiteY80" fmla="*/ 65799 h 2166386"/>
                <a:gd name="connsiteX81" fmla="*/ 512888 w 2944981"/>
                <a:gd name="connsiteY81" fmla="*/ 266227 h 2166386"/>
                <a:gd name="connsiteX82" fmla="*/ 57945 w 2944981"/>
                <a:gd name="connsiteY82" fmla="*/ 1097446 h 2166386"/>
                <a:gd name="connsiteX83" fmla="*/ 160560 w 2944981"/>
                <a:gd name="connsiteY83" fmla="*/ 1390505 h 2166386"/>
                <a:gd name="connsiteX84" fmla="*/ 166184 w 2944981"/>
                <a:gd name="connsiteY84" fmla="*/ 1399604 h 2166386"/>
                <a:gd name="connsiteX85" fmla="*/ 184571 w 2944981"/>
                <a:gd name="connsiteY85" fmla="*/ 1427911 h 2166386"/>
                <a:gd name="connsiteX86" fmla="*/ 175472 w 2944981"/>
                <a:gd name="connsiteY86" fmla="*/ 1414705 h 2166386"/>
                <a:gd name="connsiteX87" fmla="*/ 959933 w 2944981"/>
                <a:gd name="connsiteY87" fmla="*/ 1862698 h 2166386"/>
                <a:gd name="connsiteX88" fmla="*/ 785853 w 2944981"/>
                <a:gd name="connsiteY88" fmla="*/ 1833442 h 2166386"/>
                <a:gd name="connsiteX89" fmla="*/ 602107 w 2944981"/>
                <a:gd name="connsiteY89" fmla="*/ 1768487 h 2166386"/>
                <a:gd name="connsiteX90" fmla="*/ 575000 w 2944981"/>
                <a:gd name="connsiteY90" fmla="*/ 1755533 h 2166386"/>
                <a:gd name="connsiteX91" fmla="*/ 619231 w 2944981"/>
                <a:gd name="connsiteY91" fmla="*/ 1775184 h 2166386"/>
                <a:gd name="connsiteX92" fmla="*/ 976614 w 2944981"/>
                <a:gd name="connsiteY92" fmla="*/ 1864340 h 2166386"/>
                <a:gd name="connsiteX93" fmla="*/ 959933 w 2944981"/>
                <a:gd name="connsiteY93" fmla="*/ 1862698 h 216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2944981" h="2166386">
                  <a:moveTo>
                    <a:pt x="2943926" y="838823"/>
                  </a:moveTo>
                  <a:cubicBezTo>
                    <a:pt x="2941524" y="775128"/>
                    <a:pt x="2926894" y="712488"/>
                    <a:pt x="2900833" y="654319"/>
                  </a:cubicBezTo>
                  <a:cubicBezTo>
                    <a:pt x="2886058" y="621031"/>
                    <a:pt x="2868427" y="589086"/>
                    <a:pt x="2848136" y="558844"/>
                  </a:cubicBezTo>
                  <a:cubicBezTo>
                    <a:pt x="2827881" y="529753"/>
                    <a:pt x="2806114" y="501744"/>
                    <a:pt x="2782927" y="474932"/>
                  </a:cubicBezTo>
                  <a:cubicBezTo>
                    <a:pt x="2761570" y="446814"/>
                    <a:pt x="2735032" y="422929"/>
                    <a:pt x="2709947" y="396707"/>
                  </a:cubicBezTo>
                  <a:cubicBezTo>
                    <a:pt x="2697215" y="383631"/>
                    <a:pt x="2683711" y="371330"/>
                    <a:pt x="2669507" y="359869"/>
                  </a:cubicBezTo>
                  <a:cubicBezTo>
                    <a:pt x="2655522" y="347948"/>
                    <a:pt x="2641431" y="335922"/>
                    <a:pt x="2627235" y="323790"/>
                  </a:cubicBezTo>
                  <a:cubicBezTo>
                    <a:pt x="2612450" y="312163"/>
                    <a:pt x="2596779" y="301485"/>
                    <a:pt x="2581362" y="290175"/>
                  </a:cubicBezTo>
                  <a:cubicBezTo>
                    <a:pt x="2565944" y="278864"/>
                    <a:pt x="2550716" y="266922"/>
                    <a:pt x="2533909" y="257507"/>
                  </a:cubicBezTo>
                  <a:cubicBezTo>
                    <a:pt x="2499405" y="235592"/>
                    <a:pt x="2463525" y="215921"/>
                    <a:pt x="2426492" y="198617"/>
                  </a:cubicBezTo>
                  <a:cubicBezTo>
                    <a:pt x="2354523" y="163043"/>
                    <a:pt x="2281163" y="139601"/>
                    <a:pt x="2211658" y="115590"/>
                  </a:cubicBezTo>
                  <a:cubicBezTo>
                    <a:pt x="2061147" y="64535"/>
                    <a:pt x="1898885" y="32753"/>
                    <a:pt x="1731946" y="15566"/>
                  </a:cubicBezTo>
                  <a:cubicBezTo>
                    <a:pt x="1649360" y="7604"/>
                    <a:pt x="1563427" y="654"/>
                    <a:pt x="1474208" y="22"/>
                  </a:cubicBezTo>
                  <a:cubicBezTo>
                    <a:pt x="1387516" y="-610"/>
                    <a:pt x="1300003" y="1728"/>
                    <a:pt x="1211731" y="8110"/>
                  </a:cubicBezTo>
                  <a:cubicBezTo>
                    <a:pt x="1036199" y="20747"/>
                    <a:pt x="857887" y="52720"/>
                    <a:pt x="687725" y="117991"/>
                  </a:cubicBezTo>
                  <a:cubicBezTo>
                    <a:pt x="676036" y="122541"/>
                    <a:pt x="664283" y="126901"/>
                    <a:pt x="652656" y="131703"/>
                  </a:cubicBezTo>
                  <a:lnTo>
                    <a:pt x="618094" y="146931"/>
                  </a:lnTo>
                  <a:cubicBezTo>
                    <a:pt x="594841" y="156598"/>
                    <a:pt x="572663" y="168730"/>
                    <a:pt x="550042" y="179788"/>
                  </a:cubicBezTo>
                  <a:cubicBezTo>
                    <a:pt x="527421" y="190845"/>
                    <a:pt x="505811" y="204367"/>
                    <a:pt x="483949" y="216689"/>
                  </a:cubicBezTo>
                  <a:cubicBezTo>
                    <a:pt x="462718" y="230779"/>
                    <a:pt x="440792" y="243732"/>
                    <a:pt x="420257" y="258771"/>
                  </a:cubicBezTo>
                  <a:cubicBezTo>
                    <a:pt x="399721" y="273809"/>
                    <a:pt x="378933" y="288026"/>
                    <a:pt x="359598" y="305087"/>
                  </a:cubicBezTo>
                  <a:lnTo>
                    <a:pt x="329774" y="330361"/>
                  </a:lnTo>
                  <a:cubicBezTo>
                    <a:pt x="319916" y="339081"/>
                    <a:pt x="310502" y="348748"/>
                    <a:pt x="300708" y="358290"/>
                  </a:cubicBezTo>
                  <a:cubicBezTo>
                    <a:pt x="264126" y="394696"/>
                    <a:pt x="230647" y="434092"/>
                    <a:pt x="200620" y="476069"/>
                  </a:cubicBezTo>
                  <a:cubicBezTo>
                    <a:pt x="185898" y="496289"/>
                    <a:pt x="172945" y="517393"/>
                    <a:pt x="159296" y="537360"/>
                  </a:cubicBezTo>
                  <a:lnTo>
                    <a:pt x="122964" y="599346"/>
                  </a:lnTo>
                  <a:cubicBezTo>
                    <a:pt x="112538" y="620071"/>
                    <a:pt x="100533" y="640544"/>
                    <a:pt x="90170" y="662533"/>
                  </a:cubicBezTo>
                  <a:lnTo>
                    <a:pt x="74943" y="695516"/>
                  </a:lnTo>
                  <a:cubicBezTo>
                    <a:pt x="69534" y="706430"/>
                    <a:pt x="64725" y="717630"/>
                    <a:pt x="60536" y="729068"/>
                  </a:cubicBezTo>
                  <a:cubicBezTo>
                    <a:pt x="24014" y="819362"/>
                    <a:pt x="-186" y="918628"/>
                    <a:pt x="-755" y="1021432"/>
                  </a:cubicBezTo>
                  <a:cubicBezTo>
                    <a:pt x="-1189" y="1034081"/>
                    <a:pt x="-809" y="1046744"/>
                    <a:pt x="382" y="1059344"/>
                  </a:cubicBezTo>
                  <a:cubicBezTo>
                    <a:pt x="1267" y="1071982"/>
                    <a:pt x="2215" y="1084619"/>
                    <a:pt x="3100" y="1097256"/>
                  </a:cubicBezTo>
                  <a:cubicBezTo>
                    <a:pt x="5943" y="1122531"/>
                    <a:pt x="10492" y="1146668"/>
                    <a:pt x="14978" y="1170742"/>
                  </a:cubicBezTo>
                  <a:cubicBezTo>
                    <a:pt x="25496" y="1217253"/>
                    <a:pt x="40128" y="1262737"/>
                    <a:pt x="58703" y="1306656"/>
                  </a:cubicBezTo>
                  <a:lnTo>
                    <a:pt x="72415" y="1338250"/>
                  </a:lnTo>
                  <a:cubicBezTo>
                    <a:pt x="77154" y="1348675"/>
                    <a:pt x="82714" y="1358469"/>
                    <a:pt x="87769" y="1368516"/>
                  </a:cubicBezTo>
                  <a:lnTo>
                    <a:pt x="103250" y="1398213"/>
                  </a:lnTo>
                  <a:lnTo>
                    <a:pt x="120184" y="1426458"/>
                  </a:lnTo>
                  <a:cubicBezTo>
                    <a:pt x="131368" y="1446172"/>
                    <a:pt x="144321" y="1464370"/>
                    <a:pt x="157085" y="1482504"/>
                  </a:cubicBezTo>
                  <a:cubicBezTo>
                    <a:pt x="169849" y="1500639"/>
                    <a:pt x="183686" y="1517573"/>
                    <a:pt x="197082" y="1534760"/>
                  </a:cubicBezTo>
                  <a:cubicBezTo>
                    <a:pt x="250524" y="1599312"/>
                    <a:pt x="311755" y="1656997"/>
                    <a:pt x="379375" y="1706501"/>
                  </a:cubicBezTo>
                  <a:cubicBezTo>
                    <a:pt x="440150" y="1751259"/>
                    <a:pt x="504891" y="1790366"/>
                    <a:pt x="572789" y="1823332"/>
                  </a:cubicBezTo>
                  <a:cubicBezTo>
                    <a:pt x="638099" y="1854690"/>
                    <a:pt x="706443" y="1879292"/>
                    <a:pt x="776755" y="1896755"/>
                  </a:cubicBezTo>
                  <a:cubicBezTo>
                    <a:pt x="838718" y="1911693"/>
                    <a:pt x="901729" y="1921896"/>
                    <a:pt x="965240" y="1927274"/>
                  </a:cubicBezTo>
                  <a:cubicBezTo>
                    <a:pt x="1022867" y="1932898"/>
                    <a:pt x="1075311" y="1934541"/>
                    <a:pt x="1122701" y="1935931"/>
                  </a:cubicBezTo>
                  <a:cubicBezTo>
                    <a:pt x="1171165" y="1937005"/>
                    <a:pt x="1217987" y="1936815"/>
                    <a:pt x="1258742" y="1934730"/>
                  </a:cubicBezTo>
                  <a:cubicBezTo>
                    <a:pt x="1423027" y="1926769"/>
                    <a:pt x="1514584" y="1906675"/>
                    <a:pt x="1514900" y="1892206"/>
                  </a:cubicBezTo>
                  <a:cubicBezTo>
                    <a:pt x="1514900" y="1875967"/>
                    <a:pt x="1422710" y="1879126"/>
                    <a:pt x="1259942" y="1878557"/>
                  </a:cubicBezTo>
                  <a:cubicBezTo>
                    <a:pt x="1242755" y="1878557"/>
                    <a:pt x="1224874" y="1878241"/>
                    <a:pt x="1206423" y="1877736"/>
                  </a:cubicBezTo>
                  <a:cubicBezTo>
                    <a:pt x="1308596" y="1878115"/>
                    <a:pt x="1411148" y="1872176"/>
                    <a:pt x="1512499" y="1863077"/>
                  </a:cubicBezTo>
                  <a:lnTo>
                    <a:pt x="1582004" y="1859475"/>
                  </a:lnTo>
                  <a:cubicBezTo>
                    <a:pt x="1686051" y="1966892"/>
                    <a:pt x="1794774" y="2069170"/>
                    <a:pt x="1908173" y="2166309"/>
                  </a:cubicBezTo>
                  <a:cubicBezTo>
                    <a:pt x="1894403" y="2054145"/>
                    <a:pt x="1872503" y="1943129"/>
                    <a:pt x="1842649" y="1834137"/>
                  </a:cubicBezTo>
                  <a:cubicBezTo>
                    <a:pt x="1945617" y="1800427"/>
                    <a:pt x="2045957" y="1759159"/>
                    <a:pt x="2142848" y="1710671"/>
                  </a:cubicBezTo>
                  <a:cubicBezTo>
                    <a:pt x="2215382" y="1679547"/>
                    <a:pt x="2285982" y="1644099"/>
                    <a:pt x="2354270" y="1604517"/>
                  </a:cubicBezTo>
                  <a:cubicBezTo>
                    <a:pt x="2381440" y="1588847"/>
                    <a:pt x="2408800" y="1571661"/>
                    <a:pt x="2436981" y="1553968"/>
                  </a:cubicBezTo>
                  <a:lnTo>
                    <a:pt x="2478305" y="1526419"/>
                  </a:lnTo>
                  <a:cubicBezTo>
                    <a:pt x="2490563" y="1518331"/>
                    <a:pt x="2502758" y="1509359"/>
                    <a:pt x="2515837" y="1500639"/>
                  </a:cubicBezTo>
                  <a:cubicBezTo>
                    <a:pt x="2567398" y="1464686"/>
                    <a:pt x="2625908" y="1425763"/>
                    <a:pt x="2688842" y="1371549"/>
                  </a:cubicBezTo>
                  <a:cubicBezTo>
                    <a:pt x="2735892" y="1331215"/>
                    <a:pt x="2778108" y="1285564"/>
                    <a:pt x="2814646" y="1235508"/>
                  </a:cubicBezTo>
                  <a:cubicBezTo>
                    <a:pt x="2840287" y="1200391"/>
                    <a:pt x="2862504" y="1162897"/>
                    <a:pt x="2880992" y="1123542"/>
                  </a:cubicBezTo>
                  <a:cubicBezTo>
                    <a:pt x="2901518" y="1081203"/>
                    <a:pt x="2917223" y="1036694"/>
                    <a:pt x="2927814" y="990850"/>
                  </a:cubicBezTo>
                  <a:cubicBezTo>
                    <a:pt x="2939557" y="941054"/>
                    <a:pt x="2944971" y="889975"/>
                    <a:pt x="2943927" y="838823"/>
                  </a:cubicBezTo>
                  <a:close/>
                  <a:moveTo>
                    <a:pt x="158665" y="1387409"/>
                  </a:moveTo>
                  <a:cubicBezTo>
                    <a:pt x="135512" y="1349477"/>
                    <a:pt x="115256" y="1309852"/>
                    <a:pt x="98069" y="1268871"/>
                  </a:cubicBezTo>
                  <a:cubicBezTo>
                    <a:pt x="63896" y="1186307"/>
                    <a:pt x="46705" y="1097705"/>
                    <a:pt x="47520" y="1008353"/>
                  </a:cubicBezTo>
                  <a:cubicBezTo>
                    <a:pt x="48720" y="919007"/>
                    <a:pt x="70014" y="826439"/>
                    <a:pt x="106599" y="736651"/>
                  </a:cubicBezTo>
                  <a:cubicBezTo>
                    <a:pt x="116014" y="714662"/>
                    <a:pt x="126376" y="692420"/>
                    <a:pt x="137118" y="669673"/>
                  </a:cubicBezTo>
                  <a:cubicBezTo>
                    <a:pt x="142931" y="658615"/>
                    <a:pt x="148808" y="647431"/>
                    <a:pt x="154747" y="636247"/>
                  </a:cubicBezTo>
                  <a:lnTo>
                    <a:pt x="163467" y="619250"/>
                  </a:lnTo>
                  <a:lnTo>
                    <a:pt x="173198" y="602822"/>
                  </a:lnTo>
                  <a:lnTo>
                    <a:pt x="192154" y="570407"/>
                  </a:lnTo>
                  <a:cubicBezTo>
                    <a:pt x="198472" y="559602"/>
                    <a:pt x="205676" y="549682"/>
                    <a:pt x="212310" y="539319"/>
                  </a:cubicBezTo>
                  <a:cubicBezTo>
                    <a:pt x="218945" y="528956"/>
                    <a:pt x="225516" y="518783"/>
                    <a:pt x="232530" y="508926"/>
                  </a:cubicBezTo>
                  <a:lnTo>
                    <a:pt x="254139" y="480113"/>
                  </a:lnTo>
                  <a:cubicBezTo>
                    <a:pt x="282173" y="442899"/>
                    <a:pt x="313286" y="408108"/>
                    <a:pt x="347150" y="376108"/>
                  </a:cubicBezTo>
                  <a:cubicBezTo>
                    <a:pt x="355175" y="367831"/>
                    <a:pt x="363768" y="361133"/>
                    <a:pt x="372424" y="353677"/>
                  </a:cubicBezTo>
                  <a:lnTo>
                    <a:pt x="400543" y="330424"/>
                  </a:lnTo>
                  <a:cubicBezTo>
                    <a:pt x="419941" y="315765"/>
                    <a:pt x="439592" y="301295"/>
                    <a:pt x="459559" y="287458"/>
                  </a:cubicBezTo>
                  <a:cubicBezTo>
                    <a:pt x="540929" y="234365"/>
                    <a:pt x="628291" y="191076"/>
                    <a:pt x="719824" y="158494"/>
                  </a:cubicBezTo>
                  <a:cubicBezTo>
                    <a:pt x="876337" y="102637"/>
                    <a:pt x="1040812" y="76351"/>
                    <a:pt x="1202822" y="65799"/>
                  </a:cubicBezTo>
                  <a:cubicBezTo>
                    <a:pt x="960439" y="86082"/>
                    <a:pt x="721403" y="140359"/>
                    <a:pt x="512888" y="266227"/>
                  </a:cubicBezTo>
                  <a:cubicBezTo>
                    <a:pt x="231455" y="436135"/>
                    <a:pt x="18643" y="762683"/>
                    <a:pt x="57945" y="1097446"/>
                  </a:cubicBezTo>
                  <a:cubicBezTo>
                    <a:pt x="70796" y="1201347"/>
                    <a:pt x="105789" y="1301282"/>
                    <a:pt x="160560" y="1390505"/>
                  </a:cubicBezTo>
                  <a:close/>
                  <a:moveTo>
                    <a:pt x="166184" y="1399604"/>
                  </a:moveTo>
                  <a:cubicBezTo>
                    <a:pt x="172124" y="1409124"/>
                    <a:pt x="178252" y="1418560"/>
                    <a:pt x="184571" y="1427911"/>
                  </a:cubicBezTo>
                  <a:cubicBezTo>
                    <a:pt x="181475" y="1423551"/>
                    <a:pt x="178252" y="1419191"/>
                    <a:pt x="175472" y="1414705"/>
                  </a:cubicBezTo>
                  <a:close/>
                  <a:moveTo>
                    <a:pt x="959933" y="1862698"/>
                  </a:moveTo>
                  <a:cubicBezTo>
                    <a:pt x="901323" y="1856807"/>
                    <a:pt x="843169" y="1847034"/>
                    <a:pt x="785853" y="1833442"/>
                  </a:cubicBezTo>
                  <a:cubicBezTo>
                    <a:pt x="722736" y="1817491"/>
                    <a:pt x="661226" y="1795747"/>
                    <a:pt x="602107" y="1768487"/>
                  </a:cubicBezTo>
                  <a:cubicBezTo>
                    <a:pt x="593135" y="1764443"/>
                    <a:pt x="584099" y="1760020"/>
                    <a:pt x="575000" y="1755533"/>
                  </a:cubicBezTo>
                  <a:cubicBezTo>
                    <a:pt x="589723" y="1762421"/>
                    <a:pt x="604508" y="1769055"/>
                    <a:pt x="619231" y="1775184"/>
                  </a:cubicBezTo>
                  <a:cubicBezTo>
                    <a:pt x="734041" y="1822321"/>
                    <a:pt x="854222" y="1849871"/>
                    <a:pt x="976614" y="1864340"/>
                  </a:cubicBezTo>
                  <a:cubicBezTo>
                    <a:pt x="971243" y="1863772"/>
                    <a:pt x="965619" y="1863330"/>
                    <a:pt x="959933" y="1862698"/>
                  </a:cubicBezTo>
                  <a:close/>
                </a:path>
              </a:pathLst>
            </a:custGeom>
            <a:solidFill>
              <a:srgbClr val="00AAD3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80" name="Groupe 79">
              <a:extLst>
                <a:ext uri="{FF2B5EF4-FFF2-40B4-BE49-F238E27FC236}">
                  <a16:creationId xmlns:a16="http://schemas.microsoft.com/office/drawing/2014/main" id="{08C69412-8DE9-4825-B9E8-A3F6BE7ADEA7}"/>
                </a:ext>
              </a:extLst>
            </p:cNvPr>
            <p:cNvGrpSpPr/>
            <p:nvPr/>
          </p:nvGrpSpPr>
          <p:grpSpPr>
            <a:xfrm>
              <a:off x="6894551" y="1003764"/>
              <a:ext cx="1495763" cy="656859"/>
              <a:chOff x="6894551" y="1003764"/>
              <a:chExt cx="1495763" cy="656859"/>
            </a:xfrm>
            <a:solidFill>
              <a:schemeClr val="bg1"/>
            </a:solidFill>
          </p:grpSpPr>
          <p:sp>
            <p:nvSpPr>
              <p:cNvPr id="13" name="Forme libre : forme 12">
                <a:extLst>
                  <a:ext uri="{FF2B5EF4-FFF2-40B4-BE49-F238E27FC236}">
                    <a16:creationId xmlns:a16="http://schemas.microsoft.com/office/drawing/2014/main" id="{2BC39743-5005-4D12-AAA1-E215107742B7}"/>
                  </a:ext>
                </a:extLst>
              </p:cNvPr>
              <p:cNvSpPr/>
              <p:nvPr/>
            </p:nvSpPr>
            <p:spPr>
              <a:xfrm>
                <a:off x="6894551" y="1003764"/>
                <a:ext cx="147416" cy="251934"/>
              </a:xfrm>
              <a:custGeom>
                <a:avLst/>
                <a:gdLst>
                  <a:gd name="connsiteX0" fmla="*/ 137450 w 147416"/>
                  <a:gd name="connsiteY0" fmla="*/ -43 h 251934"/>
                  <a:gd name="connsiteX1" fmla="*/ 144400 w 147416"/>
                  <a:gd name="connsiteY1" fmla="*/ 3180 h 251934"/>
                  <a:gd name="connsiteX2" fmla="*/ 146485 w 147416"/>
                  <a:gd name="connsiteY2" fmla="*/ 10383 h 251934"/>
                  <a:gd name="connsiteX3" fmla="*/ 144021 w 147416"/>
                  <a:gd name="connsiteY3" fmla="*/ 17586 h 251934"/>
                  <a:gd name="connsiteX4" fmla="*/ 137071 w 147416"/>
                  <a:gd name="connsiteY4" fmla="*/ 20745 h 251934"/>
                  <a:gd name="connsiteX5" fmla="*/ 82983 w 147416"/>
                  <a:gd name="connsiteY5" fmla="*/ 21188 h 251934"/>
                  <a:gd name="connsiteX6" fmla="*/ 80962 w 147416"/>
                  <a:gd name="connsiteY6" fmla="*/ 239497 h 251934"/>
                  <a:gd name="connsiteX7" fmla="*/ 77802 w 147416"/>
                  <a:gd name="connsiteY7" fmla="*/ 248154 h 251934"/>
                  <a:gd name="connsiteX8" fmla="*/ 70915 w 147416"/>
                  <a:gd name="connsiteY8" fmla="*/ 251755 h 251934"/>
                  <a:gd name="connsiteX9" fmla="*/ 60907 w 147416"/>
                  <a:gd name="connsiteY9" fmla="*/ 244400 h 251934"/>
                  <a:gd name="connsiteX10" fmla="*/ 60869 w 147416"/>
                  <a:gd name="connsiteY10" fmla="*/ 242025 h 251934"/>
                  <a:gd name="connsiteX11" fmla="*/ 62574 w 147416"/>
                  <a:gd name="connsiteY11" fmla="*/ 21188 h 251934"/>
                  <a:gd name="connsiteX12" fmla="*/ 9308 w 147416"/>
                  <a:gd name="connsiteY12" fmla="*/ 21567 h 251934"/>
                  <a:gd name="connsiteX13" fmla="*/ 1536 w 147416"/>
                  <a:gd name="connsiteY13" fmla="*/ 17776 h 251934"/>
                  <a:gd name="connsiteX14" fmla="*/ -929 w 147416"/>
                  <a:gd name="connsiteY14" fmla="*/ 10572 h 251934"/>
                  <a:gd name="connsiteX15" fmla="*/ 1914 w 147416"/>
                  <a:gd name="connsiteY15" fmla="*/ 3559 h 251934"/>
                  <a:gd name="connsiteX16" fmla="*/ 9686 w 147416"/>
                  <a:gd name="connsiteY16" fmla="*/ 399 h 251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7416" h="251934">
                    <a:moveTo>
                      <a:pt x="137450" y="-43"/>
                    </a:moveTo>
                    <a:cubicBezTo>
                      <a:pt x="140179" y="-304"/>
                      <a:pt x="142837" y="928"/>
                      <a:pt x="144400" y="3180"/>
                    </a:cubicBezTo>
                    <a:cubicBezTo>
                      <a:pt x="145808" y="5314"/>
                      <a:pt x="146535" y="7826"/>
                      <a:pt x="146485" y="10383"/>
                    </a:cubicBezTo>
                    <a:cubicBezTo>
                      <a:pt x="146501" y="12993"/>
                      <a:pt x="145632" y="15532"/>
                      <a:pt x="144021" y="17586"/>
                    </a:cubicBezTo>
                    <a:cubicBezTo>
                      <a:pt x="142344" y="19692"/>
                      <a:pt x="139759" y="20866"/>
                      <a:pt x="137071" y="20745"/>
                    </a:cubicBezTo>
                    <a:lnTo>
                      <a:pt x="82983" y="21188"/>
                    </a:lnTo>
                    <a:lnTo>
                      <a:pt x="80962" y="239497"/>
                    </a:lnTo>
                    <a:cubicBezTo>
                      <a:pt x="81131" y="242693"/>
                      <a:pt x="79990" y="245819"/>
                      <a:pt x="77802" y="248154"/>
                    </a:cubicBezTo>
                    <a:cubicBezTo>
                      <a:pt x="76021" y="250153"/>
                      <a:pt x="73572" y="251433"/>
                      <a:pt x="70915" y="251755"/>
                    </a:cubicBezTo>
                    <a:cubicBezTo>
                      <a:pt x="66120" y="252488"/>
                      <a:pt x="61639" y="249195"/>
                      <a:pt x="60907" y="244400"/>
                    </a:cubicBezTo>
                    <a:cubicBezTo>
                      <a:pt x="60786" y="243613"/>
                      <a:pt x="60774" y="242814"/>
                      <a:pt x="60869" y="242025"/>
                    </a:cubicBezTo>
                    <a:lnTo>
                      <a:pt x="62574" y="21188"/>
                    </a:lnTo>
                    <a:lnTo>
                      <a:pt x="9308" y="21567"/>
                    </a:lnTo>
                    <a:cubicBezTo>
                      <a:pt x="6272" y="21568"/>
                      <a:pt x="3404" y="20169"/>
                      <a:pt x="1536" y="17776"/>
                    </a:cubicBezTo>
                    <a:cubicBezTo>
                      <a:pt x="-37" y="15701"/>
                      <a:pt x="-902" y="13176"/>
                      <a:pt x="-929" y="10572"/>
                    </a:cubicBezTo>
                    <a:cubicBezTo>
                      <a:pt x="-893" y="7961"/>
                      <a:pt x="122" y="5458"/>
                      <a:pt x="1914" y="3559"/>
                    </a:cubicBezTo>
                    <a:cubicBezTo>
                      <a:pt x="3925" y="1430"/>
                      <a:pt x="6761" y="277"/>
                      <a:pt x="9686" y="399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" name="Forme libre : forme 13">
                <a:extLst>
                  <a:ext uri="{FF2B5EF4-FFF2-40B4-BE49-F238E27FC236}">
                    <a16:creationId xmlns:a16="http://schemas.microsoft.com/office/drawing/2014/main" id="{3A056D91-E11F-4F8C-BEEB-3AE7B057D006}"/>
                  </a:ext>
                </a:extLst>
              </p:cNvPr>
              <p:cNvSpPr/>
              <p:nvPr/>
            </p:nvSpPr>
            <p:spPr>
              <a:xfrm>
                <a:off x="7042344" y="1111771"/>
                <a:ext cx="124857" cy="134175"/>
              </a:xfrm>
              <a:custGeom>
                <a:avLst/>
                <a:gdLst>
                  <a:gd name="connsiteX0" fmla="*/ 63142 w 124857"/>
                  <a:gd name="connsiteY0" fmla="*/ 134018 h 134175"/>
                  <a:gd name="connsiteX1" fmla="*/ 34582 w 124857"/>
                  <a:gd name="connsiteY1" fmla="*/ 128900 h 134175"/>
                  <a:gd name="connsiteX2" fmla="*/ 14363 w 124857"/>
                  <a:gd name="connsiteY2" fmla="*/ 113798 h 134175"/>
                  <a:gd name="connsiteX3" fmla="*/ 2737 w 124857"/>
                  <a:gd name="connsiteY3" fmla="*/ 92125 h 134175"/>
                  <a:gd name="connsiteX4" fmla="*/ -928 w 124857"/>
                  <a:gd name="connsiteY4" fmla="*/ 67230 h 134175"/>
                  <a:gd name="connsiteX5" fmla="*/ 3179 w 124857"/>
                  <a:gd name="connsiteY5" fmla="*/ 42587 h 134175"/>
                  <a:gd name="connsiteX6" fmla="*/ 15185 w 124857"/>
                  <a:gd name="connsiteY6" fmla="*/ 21293 h 134175"/>
                  <a:gd name="connsiteX7" fmla="*/ 34773 w 124857"/>
                  <a:gd name="connsiteY7" fmla="*/ 6255 h 134175"/>
                  <a:gd name="connsiteX8" fmla="*/ 61943 w 124857"/>
                  <a:gd name="connsiteY8" fmla="*/ -64 h 134175"/>
                  <a:gd name="connsiteX9" fmla="*/ 89239 w 124857"/>
                  <a:gd name="connsiteY9" fmla="*/ 5686 h 134175"/>
                  <a:gd name="connsiteX10" fmla="*/ 108827 w 124857"/>
                  <a:gd name="connsiteY10" fmla="*/ 20977 h 134175"/>
                  <a:gd name="connsiteX11" fmla="*/ 120264 w 124857"/>
                  <a:gd name="connsiteY11" fmla="*/ 42903 h 134175"/>
                  <a:gd name="connsiteX12" fmla="*/ 123929 w 124857"/>
                  <a:gd name="connsiteY12" fmla="*/ 68178 h 134175"/>
                  <a:gd name="connsiteX13" fmla="*/ 120074 w 124857"/>
                  <a:gd name="connsiteY13" fmla="*/ 92189 h 134175"/>
                  <a:gd name="connsiteX14" fmla="*/ 108637 w 124857"/>
                  <a:gd name="connsiteY14" fmla="*/ 113230 h 134175"/>
                  <a:gd name="connsiteX15" fmla="*/ 89681 w 124857"/>
                  <a:gd name="connsiteY15" fmla="*/ 128331 h 134175"/>
                  <a:gd name="connsiteX16" fmla="*/ 63143 w 124857"/>
                  <a:gd name="connsiteY16" fmla="*/ 134018 h 134175"/>
                  <a:gd name="connsiteX17" fmla="*/ 63142 w 124857"/>
                  <a:gd name="connsiteY17" fmla="*/ 114114 h 134175"/>
                  <a:gd name="connsiteX18" fmla="*/ 80961 w 124857"/>
                  <a:gd name="connsiteY18" fmla="*/ 110260 h 134175"/>
                  <a:gd name="connsiteX19" fmla="*/ 93598 w 124857"/>
                  <a:gd name="connsiteY19" fmla="*/ 99897 h 134175"/>
                  <a:gd name="connsiteX20" fmla="*/ 101180 w 124857"/>
                  <a:gd name="connsiteY20" fmla="*/ 84859 h 134175"/>
                  <a:gd name="connsiteX21" fmla="*/ 103644 w 124857"/>
                  <a:gd name="connsiteY21" fmla="*/ 67483 h 134175"/>
                  <a:gd name="connsiteX22" fmla="*/ 100990 w 124857"/>
                  <a:gd name="connsiteY22" fmla="*/ 50106 h 134175"/>
                  <a:gd name="connsiteX23" fmla="*/ 92776 w 124857"/>
                  <a:gd name="connsiteY23" fmla="*/ 35005 h 134175"/>
                  <a:gd name="connsiteX24" fmla="*/ 79254 w 124857"/>
                  <a:gd name="connsiteY24" fmla="*/ 24642 h 134175"/>
                  <a:gd name="connsiteX25" fmla="*/ 61056 w 124857"/>
                  <a:gd name="connsiteY25" fmla="*/ 20851 h 134175"/>
                  <a:gd name="connsiteX26" fmla="*/ 43048 w 124857"/>
                  <a:gd name="connsiteY26" fmla="*/ 25464 h 134175"/>
                  <a:gd name="connsiteX27" fmla="*/ 30411 w 124857"/>
                  <a:gd name="connsiteY27" fmla="*/ 36268 h 134175"/>
                  <a:gd name="connsiteX28" fmla="*/ 22639 w 124857"/>
                  <a:gd name="connsiteY28" fmla="*/ 51117 h 134175"/>
                  <a:gd name="connsiteX29" fmla="*/ 19922 w 124857"/>
                  <a:gd name="connsiteY29" fmla="*/ 68304 h 134175"/>
                  <a:gd name="connsiteX30" fmla="*/ 31421 w 124857"/>
                  <a:gd name="connsiteY30" fmla="*/ 99455 h 134175"/>
                  <a:gd name="connsiteX31" fmla="*/ 63331 w 124857"/>
                  <a:gd name="connsiteY31" fmla="*/ 114114 h 134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24857" h="134175">
                    <a:moveTo>
                      <a:pt x="63142" y="134018"/>
                    </a:moveTo>
                    <a:cubicBezTo>
                      <a:pt x="53357" y="134505"/>
                      <a:pt x="43589" y="132755"/>
                      <a:pt x="34582" y="128900"/>
                    </a:cubicBezTo>
                    <a:cubicBezTo>
                      <a:pt x="26772" y="125486"/>
                      <a:pt x="19853" y="120319"/>
                      <a:pt x="14363" y="113798"/>
                    </a:cubicBezTo>
                    <a:cubicBezTo>
                      <a:pt x="9067" y="107431"/>
                      <a:pt x="5112" y="100059"/>
                      <a:pt x="2737" y="92125"/>
                    </a:cubicBezTo>
                    <a:cubicBezTo>
                      <a:pt x="284" y="84055"/>
                      <a:pt x="-952" y="75665"/>
                      <a:pt x="-928" y="67230"/>
                    </a:cubicBezTo>
                    <a:cubicBezTo>
                      <a:pt x="-962" y="58843"/>
                      <a:pt x="426" y="50510"/>
                      <a:pt x="3179" y="42587"/>
                    </a:cubicBezTo>
                    <a:cubicBezTo>
                      <a:pt x="5797" y="34793"/>
                      <a:pt x="9871" y="27568"/>
                      <a:pt x="15185" y="21293"/>
                    </a:cubicBezTo>
                    <a:cubicBezTo>
                      <a:pt x="20608" y="14984"/>
                      <a:pt x="27277" y="9864"/>
                      <a:pt x="34773" y="6255"/>
                    </a:cubicBezTo>
                    <a:cubicBezTo>
                      <a:pt x="43254" y="2175"/>
                      <a:pt x="52531" y="17"/>
                      <a:pt x="61943" y="-64"/>
                    </a:cubicBezTo>
                    <a:cubicBezTo>
                      <a:pt x="71362" y="-264"/>
                      <a:pt x="80702" y="1704"/>
                      <a:pt x="89239" y="5686"/>
                    </a:cubicBezTo>
                    <a:cubicBezTo>
                      <a:pt x="96840" y="9239"/>
                      <a:pt x="103536" y="14466"/>
                      <a:pt x="108827" y="20977"/>
                    </a:cubicBezTo>
                    <a:cubicBezTo>
                      <a:pt x="114046" y="27461"/>
                      <a:pt x="117933" y="34913"/>
                      <a:pt x="120264" y="42903"/>
                    </a:cubicBezTo>
                    <a:cubicBezTo>
                      <a:pt x="122727" y="51101"/>
                      <a:pt x="123962" y="59618"/>
                      <a:pt x="123929" y="68178"/>
                    </a:cubicBezTo>
                    <a:cubicBezTo>
                      <a:pt x="123944" y="76337"/>
                      <a:pt x="122643" y="84445"/>
                      <a:pt x="120074" y="92189"/>
                    </a:cubicBezTo>
                    <a:cubicBezTo>
                      <a:pt x="117577" y="99841"/>
                      <a:pt x="113700" y="106972"/>
                      <a:pt x="108637" y="113230"/>
                    </a:cubicBezTo>
                    <a:cubicBezTo>
                      <a:pt x="103477" y="119567"/>
                      <a:pt x="97012" y="124718"/>
                      <a:pt x="89681" y="128331"/>
                    </a:cubicBezTo>
                    <a:cubicBezTo>
                      <a:pt x="81407" y="132292"/>
                      <a:pt x="72313" y="134241"/>
                      <a:pt x="63143" y="134018"/>
                    </a:cubicBezTo>
                    <a:close/>
                    <a:moveTo>
                      <a:pt x="63142" y="114114"/>
                    </a:moveTo>
                    <a:cubicBezTo>
                      <a:pt x="69305" y="114270"/>
                      <a:pt x="75414" y="112949"/>
                      <a:pt x="80961" y="110260"/>
                    </a:cubicBezTo>
                    <a:cubicBezTo>
                      <a:pt x="85895" y="107794"/>
                      <a:pt x="90213" y="104253"/>
                      <a:pt x="93598" y="99897"/>
                    </a:cubicBezTo>
                    <a:cubicBezTo>
                      <a:pt x="97065" y="95416"/>
                      <a:pt x="99640" y="90311"/>
                      <a:pt x="101180" y="84859"/>
                    </a:cubicBezTo>
                    <a:cubicBezTo>
                      <a:pt x="102820" y="79213"/>
                      <a:pt x="103650" y="73362"/>
                      <a:pt x="103644" y="67483"/>
                    </a:cubicBezTo>
                    <a:cubicBezTo>
                      <a:pt x="103653" y="61589"/>
                      <a:pt x="102757" y="55729"/>
                      <a:pt x="100990" y="50106"/>
                    </a:cubicBezTo>
                    <a:cubicBezTo>
                      <a:pt x="99250" y="44591"/>
                      <a:pt x="96460" y="39463"/>
                      <a:pt x="92776" y="35005"/>
                    </a:cubicBezTo>
                    <a:cubicBezTo>
                      <a:pt x="89068" y="30617"/>
                      <a:pt x="84455" y="27082"/>
                      <a:pt x="79254" y="24642"/>
                    </a:cubicBezTo>
                    <a:cubicBezTo>
                      <a:pt x="73549" y="22030"/>
                      <a:pt x="67329" y="20734"/>
                      <a:pt x="61056" y="20851"/>
                    </a:cubicBezTo>
                    <a:cubicBezTo>
                      <a:pt x="54778" y="20983"/>
                      <a:pt x="48616" y="22561"/>
                      <a:pt x="43048" y="25464"/>
                    </a:cubicBezTo>
                    <a:cubicBezTo>
                      <a:pt x="38149" y="28175"/>
                      <a:pt x="33850" y="31850"/>
                      <a:pt x="30411" y="36268"/>
                    </a:cubicBezTo>
                    <a:cubicBezTo>
                      <a:pt x="26974" y="40727"/>
                      <a:pt x="24344" y="45752"/>
                      <a:pt x="22639" y="51117"/>
                    </a:cubicBezTo>
                    <a:cubicBezTo>
                      <a:pt x="20816" y="56663"/>
                      <a:pt x="19898" y="62466"/>
                      <a:pt x="19922" y="68304"/>
                    </a:cubicBezTo>
                    <a:cubicBezTo>
                      <a:pt x="20138" y="79686"/>
                      <a:pt x="24190" y="90663"/>
                      <a:pt x="31421" y="99455"/>
                    </a:cubicBezTo>
                    <a:cubicBezTo>
                      <a:pt x="39288" y="108923"/>
                      <a:pt x="51023" y="114314"/>
                      <a:pt x="63331" y="114114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" name="Forme libre : forme 14">
                <a:extLst>
                  <a:ext uri="{FF2B5EF4-FFF2-40B4-BE49-F238E27FC236}">
                    <a16:creationId xmlns:a16="http://schemas.microsoft.com/office/drawing/2014/main" id="{932E08F0-CBAD-4B3A-B38D-8597BF6CB08C}"/>
                  </a:ext>
                </a:extLst>
              </p:cNvPr>
              <p:cNvSpPr/>
              <p:nvPr/>
            </p:nvSpPr>
            <p:spPr>
              <a:xfrm>
                <a:off x="7200918" y="1104265"/>
                <a:ext cx="128056" cy="245859"/>
              </a:xfrm>
              <a:custGeom>
                <a:avLst/>
                <a:gdLst>
                  <a:gd name="connsiteX0" fmla="*/ 64873 w 128056"/>
                  <a:gd name="connsiteY0" fmla="*/ 145757 h 245859"/>
                  <a:gd name="connsiteX1" fmla="*/ 38651 w 128056"/>
                  <a:gd name="connsiteY1" fmla="*/ 141966 h 245859"/>
                  <a:gd name="connsiteX2" fmla="*/ 19695 w 128056"/>
                  <a:gd name="connsiteY2" fmla="*/ 129328 h 245859"/>
                  <a:gd name="connsiteX3" fmla="*/ 19190 w 128056"/>
                  <a:gd name="connsiteY3" fmla="*/ 235229 h 245859"/>
                  <a:gd name="connsiteX4" fmla="*/ 16093 w 128056"/>
                  <a:gd name="connsiteY4" fmla="*/ 243254 h 245859"/>
                  <a:gd name="connsiteX5" fmla="*/ 9143 w 128056"/>
                  <a:gd name="connsiteY5" fmla="*/ 245781 h 245859"/>
                  <a:gd name="connsiteX6" fmla="*/ 2193 w 128056"/>
                  <a:gd name="connsiteY6" fmla="*/ 243064 h 245859"/>
                  <a:gd name="connsiteX7" fmla="*/ -903 w 128056"/>
                  <a:gd name="connsiteY7" fmla="*/ 234787 h 245859"/>
                  <a:gd name="connsiteX8" fmla="*/ 360 w 128056"/>
                  <a:gd name="connsiteY8" fmla="*/ 10980 h 245859"/>
                  <a:gd name="connsiteX9" fmla="*/ 3393 w 128056"/>
                  <a:gd name="connsiteY9" fmla="*/ 2703 h 245859"/>
                  <a:gd name="connsiteX10" fmla="*/ 10407 w 128056"/>
                  <a:gd name="connsiteY10" fmla="*/ -78 h 245859"/>
                  <a:gd name="connsiteX11" fmla="*/ 17357 w 128056"/>
                  <a:gd name="connsiteY11" fmla="*/ 2703 h 245859"/>
                  <a:gd name="connsiteX12" fmla="*/ 20390 w 128056"/>
                  <a:gd name="connsiteY12" fmla="*/ 10980 h 245859"/>
                  <a:gd name="connsiteX13" fmla="*/ 20011 w 128056"/>
                  <a:gd name="connsiteY13" fmla="*/ 33474 h 245859"/>
                  <a:gd name="connsiteX14" fmla="*/ 38967 w 128056"/>
                  <a:gd name="connsiteY14" fmla="*/ 19637 h 245859"/>
                  <a:gd name="connsiteX15" fmla="*/ 64242 w 128056"/>
                  <a:gd name="connsiteY15" fmla="*/ 13318 h 245859"/>
                  <a:gd name="connsiteX16" fmla="*/ 98426 w 128056"/>
                  <a:gd name="connsiteY16" fmla="*/ 21595 h 245859"/>
                  <a:gd name="connsiteX17" fmla="*/ 119530 w 128056"/>
                  <a:gd name="connsiteY17" fmla="*/ 45227 h 245859"/>
                  <a:gd name="connsiteX18" fmla="*/ 127112 w 128056"/>
                  <a:gd name="connsiteY18" fmla="*/ 76820 h 245859"/>
                  <a:gd name="connsiteX19" fmla="*/ 120793 w 128056"/>
                  <a:gd name="connsiteY19" fmla="*/ 108919 h 245859"/>
                  <a:gd name="connsiteX20" fmla="*/ 100321 w 128056"/>
                  <a:gd name="connsiteY20" fmla="*/ 134194 h 245859"/>
                  <a:gd name="connsiteX21" fmla="*/ 64873 w 128056"/>
                  <a:gd name="connsiteY21" fmla="*/ 145757 h 245859"/>
                  <a:gd name="connsiteX22" fmla="*/ 64873 w 128056"/>
                  <a:gd name="connsiteY22" fmla="*/ 32590 h 245859"/>
                  <a:gd name="connsiteX23" fmla="*/ 26140 w 128056"/>
                  <a:gd name="connsiteY23" fmla="*/ 58244 h 245859"/>
                  <a:gd name="connsiteX24" fmla="*/ 21464 w 128056"/>
                  <a:gd name="connsiteY24" fmla="*/ 80675 h 245859"/>
                  <a:gd name="connsiteX25" fmla="*/ 26393 w 128056"/>
                  <a:gd name="connsiteY25" fmla="*/ 102917 h 245859"/>
                  <a:gd name="connsiteX26" fmla="*/ 40673 w 128056"/>
                  <a:gd name="connsiteY26" fmla="*/ 119914 h 245859"/>
                  <a:gd name="connsiteX27" fmla="*/ 88695 w 128056"/>
                  <a:gd name="connsiteY27" fmla="*/ 119598 h 245859"/>
                  <a:gd name="connsiteX28" fmla="*/ 103038 w 128056"/>
                  <a:gd name="connsiteY28" fmla="*/ 101779 h 245859"/>
                  <a:gd name="connsiteX29" fmla="*/ 107714 w 128056"/>
                  <a:gd name="connsiteY29" fmla="*/ 78716 h 245859"/>
                  <a:gd name="connsiteX30" fmla="*/ 102785 w 128056"/>
                  <a:gd name="connsiteY30" fmla="*/ 55779 h 245859"/>
                  <a:gd name="connsiteX31" fmla="*/ 88252 w 128056"/>
                  <a:gd name="connsiteY31" fmla="*/ 38845 h 245859"/>
                  <a:gd name="connsiteX32" fmla="*/ 64873 w 128056"/>
                  <a:gd name="connsiteY32" fmla="*/ 32590 h 245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28056" h="245859">
                    <a:moveTo>
                      <a:pt x="64873" y="145757"/>
                    </a:moveTo>
                    <a:cubicBezTo>
                      <a:pt x="55958" y="146504"/>
                      <a:pt x="46989" y="145207"/>
                      <a:pt x="38651" y="141966"/>
                    </a:cubicBezTo>
                    <a:cubicBezTo>
                      <a:pt x="31595" y="138979"/>
                      <a:pt x="25165" y="134692"/>
                      <a:pt x="19695" y="129328"/>
                    </a:cubicBezTo>
                    <a:lnTo>
                      <a:pt x="19190" y="235229"/>
                    </a:lnTo>
                    <a:cubicBezTo>
                      <a:pt x="19460" y="238240"/>
                      <a:pt x="18316" y="241205"/>
                      <a:pt x="16093" y="243254"/>
                    </a:cubicBezTo>
                    <a:cubicBezTo>
                      <a:pt x="14161" y="244912"/>
                      <a:pt x="11690" y="245811"/>
                      <a:pt x="9143" y="245781"/>
                    </a:cubicBezTo>
                    <a:cubicBezTo>
                      <a:pt x="6565" y="245789"/>
                      <a:pt x="4082" y="244818"/>
                      <a:pt x="2193" y="243064"/>
                    </a:cubicBezTo>
                    <a:cubicBezTo>
                      <a:pt x="14" y="240882"/>
                      <a:pt x="-1115" y="237864"/>
                      <a:pt x="-903" y="234787"/>
                    </a:cubicBezTo>
                    <a:lnTo>
                      <a:pt x="360" y="10980"/>
                    </a:lnTo>
                    <a:cubicBezTo>
                      <a:pt x="123" y="7912"/>
                      <a:pt x="1230" y="4892"/>
                      <a:pt x="3393" y="2703"/>
                    </a:cubicBezTo>
                    <a:cubicBezTo>
                      <a:pt x="5298" y="928"/>
                      <a:pt x="7803" y="-65"/>
                      <a:pt x="10407" y="-78"/>
                    </a:cubicBezTo>
                    <a:cubicBezTo>
                      <a:pt x="12991" y="-62"/>
                      <a:pt x="15474" y="932"/>
                      <a:pt x="17357" y="2703"/>
                    </a:cubicBezTo>
                    <a:cubicBezTo>
                      <a:pt x="19520" y="4892"/>
                      <a:pt x="20627" y="7912"/>
                      <a:pt x="20390" y="10980"/>
                    </a:cubicBezTo>
                    <a:lnTo>
                      <a:pt x="20011" y="33474"/>
                    </a:lnTo>
                    <a:cubicBezTo>
                      <a:pt x="25410" y="27719"/>
                      <a:pt x="31840" y="23025"/>
                      <a:pt x="38967" y="19637"/>
                    </a:cubicBezTo>
                    <a:cubicBezTo>
                      <a:pt x="46883" y="15858"/>
                      <a:pt x="55479" y="13710"/>
                      <a:pt x="64242" y="13318"/>
                    </a:cubicBezTo>
                    <a:cubicBezTo>
                      <a:pt x="76229" y="12347"/>
                      <a:pt x="88210" y="15248"/>
                      <a:pt x="98426" y="21595"/>
                    </a:cubicBezTo>
                    <a:cubicBezTo>
                      <a:pt x="107396" y="27503"/>
                      <a:pt x="114671" y="35648"/>
                      <a:pt x="119530" y="45227"/>
                    </a:cubicBezTo>
                    <a:cubicBezTo>
                      <a:pt x="124499" y="55018"/>
                      <a:pt x="127097" y="65841"/>
                      <a:pt x="127112" y="76820"/>
                    </a:cubicBezTo>
                    <a:cubicBezTo>
                      <a:pt x="127339" y="87850"/>
                      <a:pt x="125183" y="98798"/>
                      <a:pt x="120793" y="108919"/>
                    </a:cubicBezTo>
                    <a:cubicBezTo>
                      <a:pt x="116292" y="118986"/>
                      <a:pt x="109233" y="127700"/>
                      <a:pt x="100321" y="134194"/>
                    </a:cubicBezTo>
                    <a:cubicBezTo>
                      <a:pt x="90018" y="141686"/>
                      <a:pt x="77612" y="145733"/>
                      <a:pt x="64873" y="145757"/>
                    </a:cubicBezTo>
                    <a:close/>
                    <a:moveTo>
                      <a:pt x="64873" y="32590"/>
                    </a:moveTo>
                    <a:cubicBezTo>
                      <a:pt x="48106" y="32992"/>
                      <a:pt x="33053" y="42963"/>
                      <a:pt x="26140" y="58244"/>
                    </a:cubicBezTo>
                    <a:cubicBezTo>
                      <a:pt x="23001" y="65302"/>
                      <a:pt x="21407" y="72950"/>
                      <a:pt x="21464" y="80675"/>
                    </a:cubicBezTo>
                    <a:cubicBezTo>
                      <a:pt x="21378" y="88369"/>
                      <a:pt x="23064" y="95979"/>
                      <a:pt x="26393" y="102917"/>
                    </a:cubicBezTo>
                    <a:cubicBezTo>
                      <a:pt x="29631" y="109704"/>
                      <a:pt x="34546" y="115554"/>
                      <a:pt x="40673" y="119914"/>
                    </a:cubicBezTo>
                    <a:cubicBezTo>
                      <a:pt x="55403" y="129075"/>
                      <a:pt x="74087" y="128952"/>
                      <a:pt x="88695" y="119598"/>
                    </a:cubicBezTo>
                    <a:cubicBezTo>
                      <a:pt x="94929" y="114991"/>
                      <a:pt x="99870" y="108854"/>
                      <a:pt x="103038" y="101779"/>
                    </a:cubicBezTo>
                    <a:cubicBezTo>
                      <a:pt x="106187" y="94502"/>
                      <a:pt x="107780" y="86646"/>
                      <a:pt x="107714" y="78716"/>
                    </a:cubicBezTo>
                    <a:cubicBezTo>
                      <a:pt x="107805" y="70798"/>
                      <a:pt x="106120" y="62961"/>
                      <a:pt x="102785" y="55779"/>
                    </a:cubicBezTo>
                    <a:cubicBezTo>
                      <a:pt x="99563" y="48923"/>
                      <a:pt x="94541" y="43070"/>
                      <a:pt x="88252" y="38845"/>
                    </a:cubicBezTo>
                    <a:cubicBezTo>
                      <a:pt x="81340" y="34288"/>
                      <a:pt x="73137" y="32093"/>
                      <a:pt x="64873" y="32590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" name="Forme libre : forme 15">
                <a:extLst>
                  <a:ext uri="{FF2B5EF4-FFF2-40B4-BE49-F238E27FC236}">
                    <a16:creationId xmlns:a16="http://schemas.microsoft.com/office/drawing/2014/main" id="{1BE79735-D666-449C-A197-D9D2125032E6}"/>
                  </a:ext>
                </a:extLst>
              </p:cNvPr>
              <p:cNvSpPr/>
              <p:nvPr/>
            </p:nvSpPr>
            <p:spPr>
              <a:xfrm>
                <a:off x="7467527" y="1098240"/>
                <a:ext cx="130444" cy="153511"/>
              </a:xfrm>
              <a:custGeom>
                <a:avLst/>
                <a:gdLst>
                  <a:gd name="connsiteX0" fmla="*/ 48798 w 130444"/>
                  <a:gd name="connsiteY0" fmla="*/ 451 h 153511"/>
                  <a:gd name="connsiteX1" fmla="*/ 66996 w 130444"/>
                  <a:gd name="connsiteY1" fmla="*/ 893 h 153511"/>
                  <a:gd name="connsiteX2" fmla="*/ 83804 w 130444"/>
                  <a:gd name="connsiteY2" fmla="*/ 7212 h 153511"/>
                  <a:gd name="connsiteX3" fmla="*/ 97326 w 130444"/>
                  <a:gd name="connsiteY3" fmla="*/ 19849 h 153511"/>
                  <a:gd name="connsiteX4" fmla="*/ 106109 w 130444"/>
                  <a:gd name="connsiteY4" fmla="*/ 39374 h 153511"/>
                  <a:gd name="connsiteX5" fmla="*/ 105098 w 130444"/>
                  <a:gd name="connsiteY5" fmla="*/ 47019 h 153511"/>
                  <a:gd name="connsiteX6" fmla="*/ 99537 w 130444"/>
                  <a:gd name="connsiteY6" fmla="*/ 50811 h 153511"/>
                  <a:gd name="connsiteX7" fmla="*/ 92839 w 130444"/>
                  <a:gd name="connsiteY7" fmla="*/ 49989 h 153511"/>
                  <a:gd name="connsiteX8" fmla="*/ 88100 w 130444"/>
                  <a:gd name="connsiteY8" fmla="*/ 44050 h 153511"/>
                  <a:gd name="connsiteX9" fmla="*/ 73757 w 130444"/>
                  <a:gd name="connsiteY9" fmla="*/ 23451 h 153511"/>
                  <a:gd name="connsiteX10" fmla="*/ 50441 w 130444"/>
                  <a:gd name="connsiteY10" fmla="*/ 19470 h 153511"/>
                  <a:gd name="connsiteX11" fmla="*/ 34897 w 130444"/>
                  <a:gd name="connsiteY11" fmla="*/ 26421 h 153511"/>
                  <a:gd name="connsiteX12" fmla="*/ 24851 w 130444"/>
                  <a:gd name="connsiteY12" fmla="*/ 39058 h 153511"/>
                  <a:gd name="connsiteX13" fmla="*/ 19291 w 130444"/>
                  <a:gd name="connsiteY13" fmla="*/ 55550 h 153511"/>
                  <a:gd name="connsiteX14" fmla="*/ 18090 w 130444"/>
                  <a:gd name="connsiteY14" fmla="*/ 74000 h 153511"/>
                  <a:gd name="connsiteX15" fmla="*/ 21376 w 130444"/>
                  <a:gd name="connsiteY15" fmla="*/ 95420 h 153511"/>
                  <a:gd name="connsiteX16" fmla="*/ 29528 w 130444"/>
                  <a:gd name="connsiteY16" fmla="*/ 114376 h 153511"/>
                  <a:gd name="connsiteX17" fmla="*/ 42165 w 130444"/>
                  <a:gd name="connsiteY17" fmla="*/ 127709 h 153511"/>
                  <a:gd name="connsiteX18" fmla="*/ 58973 w 130444"/>
                  <a:gd name="connsiteY18" fmla="*/ 132827 h 153511"/>
                  <a:gd name="connsiteX19" fmla="*/ 84752 w 130444"/>
                  <a:gd name="connsiteY19" fmla="*/ 126508 h 153511"/>
                  <a:gd name="connsiteX20" fmla="*/ 111354 w 130444"/>
                  <a:gd name="connsiteY20" fmla="*/ 105088 h 153511"/>
                  <a:gd name="connsiteX21" fmla="*/ 118747 w 130444"/>
                  <a:gd name="connsiteY21" fmla="*/ 101044 h 153511"/>
                  <a:gd name="connsiteX22" fmla="*/ 125697 w 130444"/>
                  <a:gd name="connsiteY22" fmla="*/ 103192 h 153511"/>
                  <a:gd name="connsiteX23" fmla="*/ 129362 w 130444"/>
                  <a:gd name="connsiteY23" fmla="*/ 109069 h 153511"/>
                  <a:gd name="connsiteX24" fmla="*/ 127340 w 130444"/>
                  <a:gd name="connsiteY24" fmla="*/ 116525 h 153511"/>
                  <a:gd name="connsiteX25" fmla="*/ 111797 w 130444"/>
                  <a:gd name="connsiteY25" fmla="*/ 133143 h 153511"/>
                  <a:gd name="connsiteX26" fmla="*/ 93978 w 130444"/>
                  <a:gd name="connsiteY26" fmla="*/ 144516 h 153511"/>
                  <a:gd name="connsiteX27" fmla="*/ 75781 w 130444"/>
                  <a:gd name="connsiteY27" fmla="*/ 151214 h 153511"/>
                  <a:gd name="connsiteX28" fmla="*/ 58973 w 130444"/>
                  <a:gd name="connsiteY28" fmla="*/ 153426 h 153511"/>
                  <a:gd name="connsiteX29" fmla="*/ 32940 w 130444"/>
                  <a:gd name="connsiteY29" fmla="*/ 146475 h 153511"/>
                  <a:gd name="connsiteX30" fmla="*/ 13984 w 130444"/>
                  <a:gd name="connsiteY30" fmla="*/ 128656 h 153511"/>
                  <a:gd name="connsiteX31" fmla="*/ 2737 w 130444"/>
                  <a:gd name="connsiteY31" fmla="*/ 103824 h 153511"/>
                  <a:gd name="connsiteX32" fmla="*/ -928 w 130444"/>
                  <a:gd name="connsiteY32" fmla="*/ 74948 h 153511"/>
                  <a:gd name="connsiteX33" fmla="*/ 1726 w 130444"/>
                  <a:gd name="connsiteY33" fmla="*/ 49673 h 153511"/>
                  <a:gd name="connsiteX34" fmla="*/ 10319 w 130444"/>
                  <a:gd name="connsiteY34" fmla="*/ 26800 h 153511"/>
                  <a:gd name="connsiteX35" fmla="*/ 25674 w 130444"/>
                  <a:gd name="connsiteY35" fmla="*/ 9234 h 153511"/>
                  <a:gd name="connsiteX36" fmla="*/ 48801 w 130444"/>
                  <a:gd name="connsiteY36" fmla="*/ 451 h 153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30444" h="153511">
                    <a:moveTo>
                      <a:pt x="48798" y="451"/>
                    </a:moveTo>
                    <a:cubicBezTo>
                      <a:pt x="54848" y="-380"/>
                      <a:pt x="60993" y="-230"/>
                      <a:pt x="66996" y="893"/>
                    </a:cubicBezTo>
                    <a:cubicBezTo>
                      <a:pt x="72964" y="1859"/>
                      <a:pt x="78678" y="4007"/>
                      <a:pt x="83804" y="7212"/>
                    </a:cubicBezTo>
                    <a:cubicBezTo>
                      <a:pt x="89043" y="10565"/>
                      <a:pt x="93626" y="14848"/>
                      <a:pt x="97326" y="19849"/>
                    </a:cubicBezTo>
                    <a:cubicBezTo>
                      <a:pt x="101495" y="25725"/>
                      <a:pt x="104478" y="32357"/>
                      <a:pt x="106109" y="39374"/>
                    </a:cubicBezTo>
                    <a:cubicBezTo>
                      <a:pt x="107020" y="41937"/>
                      <a:pt x="106643" y="44781"/>
                      <a:pt x="105098" y="47019"/>
                    </a:cubicBezTo>
                    <a:cubicBezTo>
                      <a:pt x="103732" y="48881"/>
                      <a:pt x="101769" y="50219"/>
                      <a:pt x="99537" y="50811"/>
                    </a:cubicBezTo>
                    <a:cubicBezTo>
                      <a:pt x="97280" y="51380"/>
                      <a:pt x="94892" y="51087"/>
                      <a:pt x="92839" y="49989"/>
                    </a:cubicBezTo>
                    <a:cubicBezTo>
                      <a:pt x="90469" y="48795"/>
                      <a:pt x="88738" y="46626"/>
                      <a:pt x="88100" y="44050"/>
                    </a:cubicBezTo>
                    <a:cubicBezTo>
                      <a:pt x="85476" y="35909"/>
                      <a:pt x="80482" y="28736"/>
                      <a:pt x="73757" y="23451"/>
                    </a:cubicBezTo>
                    <a:cubicBezTo>
                      <a:pt x="66982" y="18677"/>
                      <a:pt x="58415" y="17214"/>
                      <a:pt x="50441" y="19470"/>
                    </a:cubicBezTo>
                    <a:cubicBezTo>
                      <a:pt x="44721" y="20321"/>
                      <a:pt x="39345" y="22725"/>
                      <a:pt x="34897" y="26421"/>
                    </a:cubicBezTo>
                    <a:cubicBezTo>
                      <a:pt x="30771" y="29952"/>
                      <a:pt x="27361" y="34242"/>
                      <a:pt x="24851" y="39058"/>
                    </a:cubicBezTo>
                    <a:cubicBezTo>
                      <a:pt x="22183" y="44246"/>
                      <a:pt x="20309" y="49805"/>
                      <a:pt x="19291" y="55550"/>
                    </a:cubicBezTo>
                    <a:cubicBezTo>
                      <a:pt x="18227" y="61639"/>
                      <a:pt x="17824" y="67825"/>
                      <a:pt x="18090" y="74000"/>
                    </a:cubicBezTo>
                    <a:cubicBezTo>
                      <a:pt x="18350" y="81243"/>
                      <a:pt x="19453" y="88432"/>
                      <a:pt x="21376" y="95420"/>
                    </a:cubicBezTo>
                    <a:cubicBezTo>
                      <a:pt x="23102" y="102121"/>
                      <a:pt x="25851" y="108515"/>
                      <a:pt x="29528" y="114376"/>
                    </a:cubicBezTo>
                    <a:cubicBezTo>
                      <a:pt x="32834" y="119599"/>
                      <a:pt x="37127" y="124128"/>
                      <a:pt x="42165" y="127709"/>
                    </a:cubicBezTo>
                    <a:cubicBezTo>
                      <a:pt x="47100" y="131119"/>
                      <a:pt x="52974" y="132908"/>
                      <a:pt x="58973" y="132827"/>
                    </a:cubicBezTo>
                    <a:cubicBezTo>
                      <a:pt x="67953" y="132858"/>
                      <a:pt x="76805" y="130688"/>
                      <a:pt x="84752" y="126508"/>
                    </a:cubicBezTo>
                    <a:cubicBezTo>
                      <a:pt x="94927" y="121164"/>
                      <a:pt x="103962" y="113888"/>
                      <a:pt x="111354" y="105088"/>
                    </a:cubicBezTo>
                    <a:cubicBezTo>
                      <a:pt x="113123" y="102741"/>
                      <a:pt x="115816" y="101268"/>
                      <a:pt x="118747" y="101044"/>
                    </a:cubicBezTo>
                    <a:cubicBezTo>
                      <a:pt x="121254" y="100841"/>
                      <a:pt x="123742" y="101610"/>
                      <a:pt x="125697" y="103192"/>
                    </a:cubicBezTo>
                    <a:cubicBezTo>
                      <a:pt x="127581" y="104651"/>
                      <a:pt x="128880" y="106735"/>
                      <a:pt x="129362" y="109069"/>
                    </a:cubicBezTo>
                    <a:cubicBezTo>
                      <a:pt x="129866" y="111732"/>
                      <a:pt x="129121" y="114480"/>
                      <a:pt x="127340" y="116525"/>
                    </a:cubicBezTo>
                    <a:cubicBezTo>
                      <a:pt x="122961" y="122763"/>
                      <a:pt x="117729" y="128357"/>
                      <a:pt x="111797" y="133143"/>
                    </a:cubicBezTo>
                    <a:cubicBezTo>
                      <a:pt x="106272" y="137548"/>
                      <a:pt x="100300" y="141361"/>
                      <a:pt x="93978" y="144516"/>
                    </a:cubicBezTo>
                    <a:cubicBezTo>
                      <a:pt x="88192" y="147445"/>
                      <a:pt x="82085" y="149692"/>
                      <a:pt x="75781" y="151214"/>
                    </a:cubicBezTo>
                    <a:cubicBezTo>
                      <a:pt x="70285" y="152611"/>
                      <a:pt x="64643" y="153354"/>
                      <a:pt x="58973" y="153426"/>
                    </a:cubicBezTo>
                    <a:cubicBezTo>
                      <a:pt x="49816" y="153592"/>
                      <a:pt x="40796" y="151184"/>
                      <a:pt x="32940" y="146475"/>
                    </a:cubicBezTo>
                    <a:cubicBezTo>
                      <a:pt x="25453" y="141915"/>
                      <a:pt x="18998" y="135846"/>
                      <a:pt x="13984" y="128656"/>
                    </a:cubicBezTo>
                    <a:cubicBezTo>
                      <a:pt x="8821" y="121095"/>
                      <a:pt x="5016" y="112692"/>
                      <a:pt x="2737" y="103824"/>
                    </a:cubicBezTo>
                    <a:cubicBezTo>
                      <a:pt x="272" y="94397"/>
                      <a:pt x="-960" y="84691"/>
                      <a:pt x="-928" y="74948"/>
                    </a:cubicBezTo>
                    <a:cubicBezTo>
                      <a:pt x="-932" y="66453"/>
                      <a:pt x="-42" y="57982"/>
                      <a:pt x="1726" y="49673"/>
                    </a:cubicBezTo>
                    <a:cubicBezTo>
                      <a:pt x="3403" y="41654"/>
                      <a:pt x="6302" y="33939"/>
                      <a:pt x="10319" y="26800"/>
                    </a:cubicBezTo>
                    <a:cubicBezTo>
                      <a:pt x="14209" y="19975"/>
                      <a:pt x="19431" y="14002"/>
                      <a:pt x="25674" y="9234"/>
                    </a:cubicBezTo>
                    <a:cubicBezTo>
                      <a:pt x="32517" y="4400"/>
                      <a:pt x="40473" y="1378"/>
                      <a:pt x="48801" y="451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" name="Forme libre : forme 16">
                <a:extLst>
                  <a:ext uri="{FF2B5EF4-FFF2-40B4-BE49-F238E27FC236}">
                    <a16:creationId xmlns:a16="http://schemas.microsoft.com/office/drawing/2014/main" id="{5BDA481D-2744-4082-932A-70E9EF2E0F79}"/>
                  </a:ext>
                </a:extLst>
              </p:cNvPr>
              <p:cNvSpPr/>
              <p:nvPr/>
            </p:nvSpPr>
            <p:spPr>
              <a:xfrm>
                <a:off x="7626895" y="1005062"/>
                <a:ext cx="129589" cy="250301"/>
              </a:xfrm>
              <a:custGeom>
                <a:avLst/>
                <a:gdLst>
                  <a:gd name="connsiteX0" fmla="*/ -878 w 129589"/>
                  <a:gd name="connsiteY0" fmla="*/ 9716 h 250301"/>
                  <a:gd name="connsiteX1" fmla="*/ 2408 w 129589"/>
                  <a:gd name="connsiteY1" fmla="*/ 2261 h 250301"/>
                  <a:gd name="connsiteX2" fmla="*/ 9801 w 129589"/>
                  <a:gd name="connsiteY2" fmla="*/ -77 h 250301"/>
                  <a:gd name="connsiteX3" fmla="*/ 17194 w 129589"/>
                  <a:gd name="connsiteY3" fmla="*/ 2513 h 250301"/>
                  <a:gd name="connsiteX4" fmla="*/ 20416 w 129589"/>
                  <a:gd name="connsiteY4" fmla="*/ 9274 h 250301"/>
                  <a:gd name="connsiteX5" fmla="*/ 20416 w 129589"/>
                  <a:gd name="connsiteY5" fmla="*/ 62477 h 250301"/>
                  <a:gd name="connsiteX6" fmla="*/ 20416 w 129589"/>
                  <a:gd name="connsiteY6" fmla="*/ 90848 h 250301"/>
                  <a:gd name="connsiteX7" fmla="*/ 20416 w 129589"/>
                  <a:gd name="connsiteY7" fmla="*/ 127938 h 250301"/>
                  <a:gd name="connsiteX8" fmla="*/ 39372 w 129589"/>
                  <a:gd name="connsiteY8" fmla="*/ 112268 h 250301"/>
                  <a:gd name="connsiteX9" fmla="*/ 67237 w 129589"/>
                  <a:gd name="connsiteY9" fmla="*/ 105950 h 250301"/>
                  <a:gd name="connsiteX10" fmla="*/ 91185 w 129589"/>
                  <a:gd name="connsiteY10" fmla="*/ 110436 h 250301"/>
                  <a:gd name="connsiteX11" fmla="*/ 108372 w 129589"/>
                  <a:gd name="connsiteY11" fmla="*/ 123579 h 250301"/>
                  <a:gd name="connsiteX12" fmla="*/ 119619 w 129589"/>
                  <a:gd name="connsiteY12" fmla="*/ 143040 h 250301"/>
                  <a:gd name="connsiteX13" fmla="*/ 125369 w 129589"/>
                  <a:gd name="connsiteY13" fmla="*/ 167051 h 250301"/>
                  <a:gd name="connsiteX14" fmla="*/ 128212 w 129589"/>
                  <a:gd name="connsiteY14" fmla="*/ 204331 h 250301"/>
                  <a:gd name="connsiteX15" fmla="*/ 128654 w 129589"/>
                  <a:gd name="connsiteY15" fmla="*/ 239905 h 250301"/>
                  <a:gd name="connsiteX16" fmla="*/ 125558 w 129589"/>
                  <a:gd name="connsiteY16" fmla="*/ 245844 h 250301"/>
                  <a:gd name="connsiteX17" fmla="*/ 118608 w 129589"/>
                  <a:gd name="connsiteY17" fmla="*/ 247993 h 250301"/>
                  <a:gd name="connsiteX18" fmla="*/ 111657 w 129589"/>
                  <a:gd name="connsiteY18" fmla="*/ 246097 h 250301"/>
                  <a:gd name="connsiteX19" fmla="*/ 108561 w 129589"/>
                  <a:gd name="connsiteY19" fmla="*/ 240347 h 250301"/>
                  <a:gd name="connsiteX20" fmla="*/ 108561 w 129589"/>
                  <a:gd name="connsiteY20" fmla="*/ 204331 h 250301"/>
                  <a:gd name="connsiteX21" fmla="*/ 106350 w 129589"/>
                  <a:gd name="connsiteY21" fmla="*/ 168694 h 250301"/>
                  <a:gd name="connsiteX22" fmla="*/ 93713 w 129589"/>
                  <a:gd name="connsiteY22" fmla="*/ 137985 h 250301"/>
                  <a:gd name="connsiteX23" fmla="*/ 66922 w 129589"/>
                  <a:gd name="connsiteY23" fmla="*/ 125348 h 250301"/>
                  <a:gd name="connsiteX24" fmla="*/ 35834 w 129589"/>
                  <a:gd name="connsiteY24" fmla="*/ 140829 h 250301"/>
                  <a:gd name="connsiteX25" fmla="*/ 21490 w 129589"/>
                  <a:gd name="connsiteY25" fmla="*/ 191946 h 250301"/>
                  <a:gd name="connsiteX26" fmla="*/ 22312 w 129589"/>
                  <a:gd name="connsiteY26" fmla="*/ 241927 h 250301"/>
                  <a:gd name="connsiteX27" fmla="*/ 19026 w 129589"/>
                  <a:gd name="connsiteY27" fmla="*/ 247867 h 250301"/>
                  <a:gd name="connsiteX28" fmla="*/ 11886 w 129589"/>
                  <a:gd name="connsiteY28" fmla="*/ 250204 h 250301"/>
                  <a:gd name="connsiteX29" fmla="*/ 4493 w 129589"/>
                  <a:gd name="connsiteY29" fmla="*/ 248498 h 250301"/>
                  <a:gd name="connsiteX30" fmla="*/ 1017 w 129589"/>
                  <a:gd name="connsiteY30" fmla="*/ 242812 h 250301"/>
                  <a:gd name="connsiteX31" fmla="*/ 385 w 129589"/>
                  <a:gd name="connsiteY31" fmla="*/ 183037 h 250301"/>
                  <a:gd name="connsiteX32" fmla="*/ -246 w 129589"/>
                  <a:gd name="connsiteY32" fmla="*/ 126169 h 250301"/>
                  <a:gd name="connsiteX33" fmla="*/ -815 w 129589"/>
                  <a:gd name="connsiteY33" fmla="*/ 69301 h 250301"/>
                  <a:gd name="connsiteX34" fmla="*/ -878 w 129589"/>
                  <a:gd name="connsiteY34" fmla="*/ 9716 h 250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29589" h="250301">
                    <a:moveTo>
                      <a:pt x="-878" y="9716"/>
                    </a:moveTo>
                    <a:cubicBezTo>
                      <a:pt x="-1094" y="6839"/>
                      <a:pt x="138" y="4043"/>
                      <a:pt x="2408" y="2261"/>
                    </a:cubicBezTo>
                    <a:cubicBezTo>
                      <a:pt x="4566" y="726"/>
                      <a:pt x="7152" y="-92"/>
                      <a:pt x="9801" y="-77"/>
                    </a:cubicBezTo>
                    <a:cubicBezTo>
                      <a:pt x="12488" y="-80"/>
                      <a:pt x="15096" y="834"/>
                      <a:pt x="17194" y="2513"/>
                    </a:cubicBezTo>
                    <a:cubicBezTo>
                      <a:pt x="19310" y="4104"/>
                      <a:pt x="20514" y="6629"/>
                      <a:pt x="20416" y="9274"/>
                    </a:cubicBezTo>
                    <a:lnTo>
                      <a:pt x="20416" y="62477"/>
                    </a:lnTo>
                    <a:cubicBezTo>
                      <a:pt x="20416" y="71071"/>
                      <a:pt x="20416" y="80549"/>
                      <a:pt x="20416" y="90848"/>
                    </a:cubicBezTo>
                    <a:cubicBezTo>
                      <a:pt x="20416" y="101147"/>
                      <a:pt x="20416" y="113532"/>
                      <a:pt x="20416" y="127938"/>
                    </a:cubicBezTo>
                    <a:cubicBezTo>
                      <a:pt x="25578" y="121456"/>
                      <a:pt x="32034" y="116120"/>
                      <a:pt x="39372" y="112268"/>
                    </a:cubicBezTo>
                    <a:cubicBezTo>
                      <a:pt x="48073" y="108112"/>
                      <a:pt x="57593" y="105953"/>
                      <a:pt x="67237" y="105950"/>
                    </a:cubicBezTo>
                    <a:cubicBezTo>
                      <a:pt x="75464" y="105503"/>
                      <a:pt x="83678" y="107042"/>
                      <a:pt x="91185" y="110436"/>
                    </a:cubicBezTo>
                    <a:cubicBezTo>
                      <a:pt x="97753" y="113595"/>
                      <a:pt x="103603" y="118068"/>
                      <a:pt x="108372" y="123579"/>
                    </a:cubicBezTo>
                    <a:cubicBezTo>
                      <a:pt x="113294" y="129313"/>
                      <a:pt x="117108" y="135912"/>
                      <a:pt x="119619" y="143040"/>
                    </a:cubicBezTo>
                    <a:cubicBezTo>
                      <a:pt x="122421" y="150805"/>
                      <a:pt x="124350" y="158859"/>
                      <a:pt x="125369" y="167051"/>
                    </a:cubicBezTo>
                    <a:cubicBezTo>
                      <a:pt x="127029" y="179413"/>
                      <a:pt x="127979" y="191860"/>
                      <a:pt x="128212" y="204331"/>
                    </a:cubicBezTo>
                    <a:cubicBezTo>
                      <a:pt x="128212" y="216968"/>
                      <a:pt x="128654" y="228911"/>
                      <a:pt x="128654" y="239905"/>
                    </a:cubicBezTo>
                    <a:cubicBezTo>
                      <a:pt x="128758" y="242296"/>
                      <a:pt x="127577" y="244560"/>
                      <a:pt x="125558" y="245844"/>
                    </a:cubicBezTo>
                    <a:cubicBezTo>
                      <a:pt x="123531" y="247286"/>
                      <a:pt x="121095" y="248039"/>
                      <a:pt x="118608" y="247993"/>
                    </a:cubicBezTo>
                    <a:cubicBezTo>
                      <a:pt x="116156" y="248049"/>
                      <a:pt x="113741" y="247390"/>
                      <a:pt x="111657" y="246097"/>
                    </a:cubicBezTo>
                    <a:cubicBezTo>
                      <a:pt x="109638" y="244904"/>
                      <a:pt x="108446" y="242690"/>
                      <a:pt x="108561" y="240347"/>
                    </a:cubicBezTo>
                    <a:cubicBezTo>
                      <a:pt x="108561" y="228468"/>
                      <a:pt x="108561" y="216463"/>
                      <a:pt x="108561" y="204331"/>
                    </a:cubicBezTo>
                    <a:cubicBezTo>
                      <a:pt x="108439" y="192422"/>
                      <a:pt x="107700" y="180527"/>
                      <a:pt x="106350" y="168694"/>
                    </a:cubicBezTo>
                    <a:cubicBezTo>
                      <a:pt x="105286" y="157428"/>
                      <a:pt x="100887" y="146736"/>
                      <a:pt x="93713" y="137985"/>
                    </a:cubicBezTo>
                    <a:cubicBezTo>
                      <a:pt x="87207" y="129868"/>
                      <a:pt x="77322" y="125206"/>
                      <a:pt x="66922" y="125348"/>
                    </a:cubicBezTo>
                    <a:cubicBezTo>
                      <a:pt x="54644" y="125083"/>
                      <a:pt x="43021" y="130870"/>
                      <a:pt x="35834" y="140829"/>
                    </a:cubicBezTo>
                    <a:cubicBezTo>
                      <a:pt x="27872" y="151191"/>
                      <a:pt x="23196" y="168188"/>
                      <a:pt x="21490" y="191946"/>
                    </a:cubicBezTo>
                    <a:lnTo>
                      <a:pt x="22312" y="241927"/>
                    </a:lnTo>
                    <a:cubicBezTo>
                      <a:pt x="22375" y="244356"/>
                      <a:pt x="21118" y="246629"/>
                      <a:pt x="19026" y="247867"/>
                    </a:cubicBezTo>
                    <a:cubicBezTo>
                      <a:pt x="16905" y="249286"/>
                      <a:pt x="14435" y="250095"/>
                      <a:pt x="11886" y="250204"/>
                    </a:cubicBezTo>
                    <a:cubicBezTo>
                      <a:pt x="9310" y="250342"/>
                      <a:pt x="6748" y="249751"/>
                      <a:pt x="4493" y="248498"/>
                    </a:cubicBezTo>
                    <a:cubicBezTo>
                      <a:pt x="2348" y="247417"/>
                      <a:pt x="1001" y="245214"/>
                      <a:pt x="1017" y="242812"/>
                    </a:cubicBezTo>
                    <a:cubicBezTo>
                      <a:pt x="681" y="222129"/>
                      <a:pt x="470" y="202204"/>
                      <a:pt x="385" y="183037"/>
                    </a:cubicBezTo>
                    <a:cubicBezTo>
                      <a:pt x="301" y="163871"/>
                      <a:pt x="91" y="144915"/>
                      <a:pt x="-246" y="126169"/>
                    </a:cubicBezTo>
                    <a:cubicBezTo>
                      <a:pt x="-499" y="107550"/>
                      <a:pt x="-688" y="88594"/>
                      <a:pt x="-815" y="69301"/>
                    </a:cubicBezTo>
                    <a:cubicBezTo>
                      <a:pt x="-941" y="50008"/>
                      <a:pt x="-962" y="30147"/>
                      <a:pt x="-878" y="9716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" name="Forme libre : forme 17">
                <a:extLst>
                  <a:ext uri="{FF2B5EF4-FFF2-40B4-BE49-F238E27FC236}">
                    <a16:creationId xmlns:a16="http://schemas.microsoft.com/office/drawing/2014/main" id="{C99DF65F-52FC-4DAA-B2D4-E6A2025558AB}"/>
                  </a:ext>
                </a:extLst>
              </p:cNvPr>
              <p:cNvSpPr/>
              <p:nvPr/>
            </p:nvSpPr>
            <p:spPr>
              <a:xfrm>
                <a:off x="7793977" y="1097062"/>
                <a:ext cx="85609" cy="156579"/>
              </a:xfrm>
              <a:custGeom>
                <a:avLst/>
                <a:gdLst>
                  <a:gd name="connsiteX0" fmla="*/ -894 w 85609"/>
                  <a:gd name="connsiteY0" fmla="*/ 10538 h 156579"/>
                  <a:gd name="connsiteX1" fmla="*/ 2076 w 85609"/>
                  <a:gd name="connsiteY1" fmla="*/ 2450 h 156579"/>
                  <a:gd name="connsiteX2" fmla="*/ 8900 w 85609"/>
                  <a:gd name="connsiteY2" fmla="*/ -77 h 156579"/>
                  <a:gd name="connsiteX3" fmla="*/ 15724 w 85609"/>
                  <a:gd name="connsiteY3" fmla="*/ 2450 h 156579"/>
                  <a:gd name="connsiteX4" fmla="*/ 18756 w 85609"/>
                  <a:gd name="connsiteY4" fmla="*/ 10538 h 156579"/>
                  <a:gd name="connsiteX5" fmla="*/ 18757 w 85609"/>
                  <a:gd name="connsiteY5" fmla="*/ 29999 h 156579"/>
                  <a:gd name="connsiteX6" fmla="*/ 33669 w 85609"/>
                  <a:gd name="connsiteY6" fmla="*/ 20079 h 156579"/>
                  <a:gd name="connsiteX7" fmla="*/ 50666 w 85609"/>
                  <a:gd name="connsiteY7" fmla="*/ 16477 h 156579"/>
                  <a:gd name="connsiteX8" fmla="*/ 67663 w 85609"/>
                  <a:gd name="connsiteY8" fmla="*/ 20711 h 156579"/>
                  <a:gd name="connsiteX9" fmla="*/ 82196 w 85609"/>
                  <a:gd name="connsiteY9" fmla="*/ 33853 h 156579"/>
                  <a:gd name="connsiteX10" fmla="*/ 84660 w 85609"/>
                  <a:gd name="connsiteY10" fmla="*/ 42763 h 156579"/>
                  <a:gd name="connsiteX11" fmla="*/ 81817 w 85609"/>
                  <a:gd name="connsiteY11" fmla="*/ 49081 h 156579"/>
                  <a:gd name="connsiteX12" fmla="*/ 75499 w 85609"/>
                  <a:gd name="connsiteY12" fmla="*/ 50977 h 156579"/>
                  <a:gd name="connsiteX13" fmla="*/ 67916 w 85609"/>
                  <a:gd name="connsiteY13" fmla="*/ 45859 h 156579"/>
                  <a:gd name="connsiteX14" fmla="*/ 46243 w 85609"/>
                  <a:gd name="connsiteY14" fmla="*/ 35496 h 156579"/>
                  <a:gd name="connsiteX15" fmla="*/ 25771 w 85609"/>
                  <a:gd name="connsiteY15" fmla="*/ 51799 h 156579"/>
                  <a:gd name="connsiteX16" fmla="*/ 21095 w 85609"/>
                  <a:gd name="connsiteY16" fmla="*/ 68796 h 156579"/>
                  <a:gd name="connsiteX17" fmla="*/ 19199 w 85609"/>
                  <a:gd name="connsiteY17" fmla="*/ 89521 h 156579"/>
                  <a:gd name="connsiteX18" fmla="*/ 19642 w 85609"/>
                  <a:gd name="connsiteY18" fmla="*/ 147589 h 156579"/>
                  <a:gd name="connsiteX19" fmla="*/ 16419 w 85609"/>
                  <a:gd name="connsiteY19" fmla="*/ 154413 h 156579"/>
                  <a:gd name="connsiteX20" fmla="*/ 2771 w 85609"/>
                  <a:gd name="connsiteY20" fmla="*/ 154413 h 156579"/>
                  <a:gd name="connsiteX21" fmla="*/ -452 w 85609"/>
                  <a:gd name="connsiteY21" fmla="*/ 147589 h 156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85609" h="156579">
                    <a:moveTo>
                      <a:pt x="-894" y="10538"/>
                    </a:moveTo>
                    <a:cubicBezTo>
                      <a:pt x="-1142" y="7536"/>
                      <a:pt x="-55" y="4578"/>
                      <a:pt x="2076" y="2450"/>
                    </a:cubicBezTo>
                    <a:cubicBezTo>
                      <a:pt x="3982" y="830"/>
                      <a:pt x="6398" y="-65"/>
                      <a:pt x="8900" y="-77"/>
                    </a:cubicBezTo>
                    <a:cubicBezTo>
                      <a:pt x="11405" y="-88"/>
                      <a:pt x="13829" y="810"/>
                      <a:pt x="15724" y="2450"/>
                    </a:cubicBezTo>
                    <a:cubicBezTo>
                      <a:pt x="17901" y="4552"/>
                      <a:pt x="19016" y="7523"/>
                      <a:pt x="18756" y="10538"/>
                    </a:cubicBezTo>
                    <a:lnTo>
                      <a:pt x="18757" y="29999"/>
                    </a:lnTo>
                    <a:cubicBezTo>
                      <a:pt x="23080" y="25808"/>
                      <a:pt x="28133" y="22446"/>
                      <a:pt x="33669" y="20079"/>
                    </a:cubicBezTo>
                    <a:cubicBezTo>
                      <a:pt x="39031" y="17735"/>
                      <a:pt x="44815" y="16510"/>
                      <a:pt x="50666" y="16477"/>
                    </a:cubicBezTo>
                    <a:cubicBezTo>
                      <a:pt x="56589" y="16506"/>
                      <a:pt x="62419" y="17958"/>
                      <a:pt x="67663" y="20711"/>
                    </a:cubicBezTo>
                    <a:cubicBezTo>
                      <a:pt x="73542" y="23790"/>
                      <a:pt x="78543" y="28312"/>
                      <a:pt x="82196" y="33853"/>
                    </a:cubicBezTo>
                    <a:cubicBezTo>
                      <a:pt x="83965" y="36476"/>
                      <a:pt x="84830" y="39604"/>
                      <a:pt x="84660" y="42763"/>
                    </a:cubicBezTo>
                    <a:cubicBezTo>
                      <a:pt x="84492" y="45140"/>
                      <a:pt x="83484" y="47379"/>
                      <a:pt x="81817" y="49081"/>
                    </a:cubicBezTo>
                    <a:cubicBezTo>
                      <a:pt x="80089" y="50605"/>
                      <a:pt x="77780" y="51297"/>
                      <a:pt x="75499" y="50977"/>
                    </a:cubicBezTo>
                    <a:cubicBezTo>
                      <a:pt x="72375" y="50386"/>
                      <a:pt x="69633" y="48535"/>
                      <a:pt x="67916" y="45859"/>
                    </a:cubicBezTo>
                    <a:cubicBezTo>
                      <a:pt x="63244" y="38572"/>
                      <a:pt x="54849" y="34558"/>
                      <a:pt x="46243" y="35496"/>
                    </a:cubicBezTo>
                    <a:cubicBezTo>
                      <a:pt x="37064" y="37036"/>
                      <a:pt x="29327" y="43197"/>
                      <a:pt x="25771" y="51799"/>
                    </a:cubicBezTo>
                    <a:cubicBezTo>
                      <a:pt x="23412" y="57213"/>
                      <a:pt x="21838" y="62936"/>
                      <a:pt x="21095" y="68796"/>
                    </a:cubicBezTo>
                    <a:cubicBezTo>
                      <a:pt x="20082" y="75664"/>
                      <a:pt x="19448" y="82583"/>
                      <a:pt x="19199" y="89521"/>
                    </a:cubicBezTo>
                    <a:lnTo>
                      <a:pt x="19642" y="147589"/>
                    </a:lnTo>
                    <a:cubicBezTo>
                      <a:pt x="19869" y="150277"/>
                      <a:pt x="18640" y="152882"/>
                      <a:pt x="16419" y="154413"/>
                    </a:cubicBezTo>
                    <a:cubicBezTo>
                      <a:pt x="12296" y="157198"/>
                      <a:pt x="6894" y="157198"/>
                      <a:pt x="2771" y="154413"/>
                    </a:cubicBezTo>
                    <a:cubicBezTo>
                      <a:pt x="550" y="152882"/>
                      <a:pt x="-679" y="150277"/>
                      <a:pt x="-452" y="147589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" name="Forme libre : forme 18">
                <a:extLst>
                  <a:ext uri="{FF2B5EF4-FFF2-40B4-BE49-F238E27FC236}">
                    <a16:creationId xmlns:a16="http://schemas.microsoft.com/office/drawing/2014/main" id="{76C93B94-252F-40CA-A225-9CDE4ED247FE}"/>
                  </a:ext>
                </a:extLst>
              </p:cNvPr>
              <p:cNvSpPr/>
              <p:nvPr/>
            </p:nvSpPr>
            <p:spPr>
              <a:xfrm>
                <a:off x="7897195" y="1111770"/>
                <a:ext cx="124856" cy="134175"/>
              </a:xfrm>
              <a:custGeom>
                <a:avLst/>
                <a:gdLst>
                  <a:gd name="connsiteX0" fmla="*/ 63142 w 124856"/>
                  <a:gd name="connsiteY0" fmla="*/ 134019 h 134175"/>
                  <a:gd name="connsiteX1" fmla="*/ 34519 w 124856"/>
                  <a:gd name="connsiteY1" fmla="*/ 128901 h 134175"/>
                  <a:gd name="connsiteX2" fmla="*/ 14362 w 124856"/>
                  <a:gd name="connsiteY2" fmla="*/ 113799 h 134175"/>
                  <a:gd name="connsiteX3" fmla="*/ 2736 w 124856"/>
                  <a:gd name="connsiteY3" fmla="*/ 92126 h 134175"/>
                  <a:gd name="connsiteX4" fmla="*/ -928 w 124856"/>
                  <a:gd name="connsiteY4" fmla="*/ 67231 h 134175"/>
                  <a:gd name="connsiteX5" fmla="*/ 3116 w 124856"/>
                  <a:gd name="connsiteY5" fmla="*/ 42588 h 134175"/>
                  <a:gd name="connsiteX6" fmla="*/ 15185 w 124856"/>
                  <a:gd name="connsiteY6" fmla="*/ 21294 h 134175"/>
                  <a:gd name="connsiteX7" fmla="*/ 34772 w 124856"/>
                  <a:gd name="connsiteY7" fmla="*/ 6256 h 134175"/>
                  <a:gd name="connsiteX8" fmla="*/ 61880 w 124856"/>
                  <a:gd name="connsiteY8" fmla="*/ -63 h 134175"/>
                  <a:gd name="connsiteX9" fmla="*/ 89239 w 124856"/>
                  <a:gd name="connsiteY9" fmla="*/ 5687 h 134175"/>
                  <a:gd name="connsiteX10" fmla="*/ 108827 w 124856"/>
                  <a:gd name="connsiteY10" fmla="*/ 20978 h 134175"/>
                  <a:gd name="connsiteX11" fmla="*/ 120264 w 124856"/>
                  <a:gd name="connsiteY11" fmla="*/ 42904 h 134175"/>
                  <a:gd name="connsiteX12" fmla="*/ 123928 w 124856"/>
                  <a:gd name="connsiteY12" fmla="*/ 68178 h 134175"/>
                  <a:gd name="connsiteX13" fmla="*/ 120074 w 124856"/>
                  <a:gd name="connsiteY13" fmla="*/ 92189 h 134175"/>
                  <a:gd name="connsiteX14" fmla="*/ 108637 w 124856"/>
                  <a:gd name="connsiteY14" fmla="*/ 113231 h 134175"/>
                  <a:gd name="connsiteX15" fmla="*/ 89681 w 124856"/>
                  <a:gd name="connsiteY15" fmla="*/ 128332 h 134175"/>
                  <a:gd name="connsiteX16" fmla="*/ 63143 w 124856"/>
                  <a:gd name="connsiteY16" fmla="*/ 134019 h 134175"/>
                  <a:gd name="connsiteX17" fmla="*/ 63142 w 124856"/>
                  <a:gd name="connsiteY17" fmla="*/ 114115 h 134175"/>
                  <a:gd name="connsiteX18" fmla="*/ 80960 w 124856"/>
                  <a:gd name="connsiteY18" fmla="*/ 110261 h 134175"/>
                  <a:gd name="connsiteX19" fmla="*/ 93598 w 124856"/>
                  <a:gd name="connsiteY19" fmla="*/ 99898 h 134175"/>
                  <a:gd name="connsiteX20" fmla="*/ 101180 w 124856"/>
                  <a:gd name="connsiteY20" fmla="*/ 84860 h 134175"/>
                  <a:gd name="connsiteX21" fmla="*/ 103581 w 124856"/>
                  <a:gd name="connsiteY21" fmla="*/ 67483 h 134175"/>
                  <a:gd name="connsiteX22" fmla="*/ 100927 w 124856"/>
                  <a:gd name="connsiteY22" fmla="*/ 50107 h 134175"/>
                  <a:gd name="connsiteX23" fmla="*/ 92776 w 124856"/>
                  <a:gd name="connsiteY23" fmla="*/ 35005 h 134175"/>
                  <a:gd name="connsiteX24" fmla="*/ 79254 w 124856"/>
                  <a:gd name="connsiteY24" fmla="*/ 24643 h 134175"/>
                  <a:gd name="connsiteX25" fmla="*/ 61056 w 124856"/>
                  <a:gd name="connsiteY25" fmla="*/ 20852 h 134175"/>
                  <a:gd name="connsiteX26" fmla="*/ 30600 w 124856"/>
                  <a:gd name="connsiteY26" fmla="*/ 36269 h 134175"/>
                  <a:gd name="connsiteX27" fmla="*/ 22828 w 124856"/>
                  <a:gd name="connsiteY27" fmla="*/ 51118 h 134175"/>
                  <a:gd name="connsiteX28" fmla="*/ 20174 w 124856"/>
                  <a:gd name="connsiteY28" fmla="*/ 68305 h 134175"/>
                  <a:gd name="connsiteX29" fmla="*/ 31611 w 124856"/>
                  <a:gd name="connsiteY29" fmla="*/ 99456 h 134175"/>
                  <a:gd name="connsiteX30" fmla="*/ 63331 w 124856"/>
                  <a:gd name="connsiteY30" fmla="*/ 114115 h 134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24856" h="134175">
                    <a:moveTo>
                      <a:pt x="63142" y="134019"/>
                    </a:moveTo>
                    <a:cubicBezTo>
                      <a:pt x="53336" y="134504"/>
                      <a:pt x="43548" y="132754"/>
                      <a:pt x="34519" y="128901"/>
                    </a:cubicBezTo>
                    <a:cubicBezTo>
                      <a:pt x="26726" y="125487"/>
                      <a:pt x="19828" y="120318"/>
                      <a:pt x="14362" y="113799"/>
                    </a:cubicBezTo>
                    <a:cubicBezTo>
                      <a:pt x="9043" y="107447"/>
                      <a:pt x="5086" y="100071"/>
                      <a:pt x="2736" y="92126"/>
                    </a:cubicBezTo>
                    <a:cubicBezTo>
                      <a:pt x="283" y="84056"/>
                      <a:pt x="-952" y="75665"/>
                      <a:pt x="-928" y="67231"/>
                    </a:cubicBezTo>
                    <a:cubicBezTo>
                      <a:pt x="-951" y="58849"/>
                      <a:pt x="415" y="50522"/>
                      <a:pt x="3116" y="42588"/>
                    </a:cubicBezTo>
                    <a:cubicBezTo>
                      <a:pt x="5756" y="34791"/>
                      <a:pt x="9851" y="27565"/>
                      <a:pt x="15185" y="21294"/>
                    </a:cubicBezTo>
                    <a:cubicBezTo>
                      <a:pt x="20608" y="14985"/>
                      <a:pt x="27277" y="9865"/>
                      <a:pt x="34772" y="6256"/>
                    </a:cubicBezTo>
                    <a:cubicBezTo>
                      <a:pt x="43231" y="2177"/>
                      <a:pt x="52488" y="19"/>
                      <a:pt x="61880" y="-63"/>
                    </a:cubicBezTo>
                    <a:cubicBezTo>
                      <a:pt x="71320" y="-268"/>
                      <a:pt x="80680" y="1699"/>
                      <a:pt x="89239" y="5687"/>
                    </a:cubicBezTo>
                    <a:cubicBezTo>
                      <a:pt x="96829" y="9256"/>
                      <a:pt x="103522" y="14481"/>
                      <a:pt x="108827" y="20978"/>
                    </a:cubicBezTo>
                    <a:cubicBezTo>
                      <a:pt x="114046" y="27462"/>
                      <a:pt x="117933" y="34913"/>
                      <a:pt x="120264" y="42904"/>
                    </a:cubicBezTo>
                    <a:cubicBezTo>
                      <a:pt x="122696" y="51109"/>
                      <a:pt x="123930" y="59621"/>
                      <a:pt x="123928" y="68178"/>
                    </a:cubicBezTo>
                    <a:cubicBezTo>
                      <a:pt x="123918" y="76335"/>
                      <a:pt x="122617" y="84439"/>
                      <a:pt x="120074" y="92189"/>
                    </a:cubicBezTo>
                    <a:cubicBezTo>
                      <a:pt x="117550" y="99830"/>
                      <a:pt x="113677" y="106957"/>
                      <a:pt x="108637" y="113231"/>
                    </a:cubicBezTo>
                    <a:cubicBezTo>
                      <a:pt x="103492" y="119584"/>
                      <a:pt x="97023" y="124738"/>
                      <a:pt x="89681" y="128332"/>
                    </a:cubicBezTo>
                    <a:cubicBezTo>
                      <a:pt x="81412" y="132309"/>
                      <a:pt x="72315" y="134258"/>
                      <a:pt x="63143" y="134019"/>
                    </a:cubicBezTo>
                    <a:close/>
                    <a:moveTo>
                      <a:pt x="63142" y="114115"/>
                    </a:moveTo>
                    <a:cubicBezTo>
                      <a:pt x="69304" y="114271"/>
                      <a:pt x="75414" y="112949"/>
                      <a:pt x="80960" y="110261"/>
                    </a:cubicBezTo>
                    <a:cubicBezTo>
                      <a:pt x="85895" y="107794"/>
                      <a:pt x="90212" y="104253"/>
                      <a:pt x="93598" y="99898"/>
                    </a:cubicBezTo>
                    <a:cubicBezTo>
                      <a:pt x="97065" y="95417"/>
                      <a:pt x="99639" y="90312"/>
                      <a:pt x="101180" y="84860"/>
                    </a:cubicBezTo>
                    <a:cubicBezTo>
                      <a:pt x="102768" y="79204"/>
                      <a:pt x="103576" y="73358"/>
                      <a:pt x="103581" y="67483"/>
                    </a:cubicBezTo>
                    <a:cubicBezTo>
                      <a:pt x="103589" y="61590"/>
                      <a:pt x="102694" y="55730"/>
                      <a:pt x="100927" y="50107"/>
                    </a:cubicBezTo>
                    <a:cubicBezTo>
                      <a:pt x="99234" y="44584"/>
                      <a:pt x="96464" y="39451"/>
                      <a:pt x="92776" y="35005"/>
                    </a:cubicBezTo>
                    <a:cubicBezTo>
                      <a:pt x="89054" y="30632"/>
                      <a:pt x="84444" y="27099"/>
                      <a:pt x="79254" y="24643"/>
                    </a:cubicBezTo>
                    <a:cubicBezTo>
                      <a:pt x="73547" y="22036"/>
                      <a:pt x="67329" y="20741"/>
                      <a:pt x="61056" y="20852"/>
                    </a:cubicBezTo>
                    <a:cubicBezTo>
                      <a:pt x="49108" y="21174"/>
                      <a:pt x="37933" y="26831"/>
                      <a:pt x="30600" y="36269"/>
                    </a:cubicBezTo>
                    <a:cubicBezTo>
                      <a:pt x="27164" y="40728"/>
                      <a:pt x="24533" y="45753"/>
                      <a:pt x="22828" y="51118"/>
                    </a:cubicBezTo>
                    <a:cubicBezTo>
                      <a:pt x="21057" y="56674"/>
                      <a:pt x="20162" y="62473"/>
                      <a:pt x="20174" y="68305"/>
                    </a:cubicBezTo>
                    <a:cubicBezTo>
                      <a:pt x="20372" y="79680"/>
                      <a:pt x="24402" y="90655"/>
                      <a:pt x="31611" y="99456"/>
                    </a:cubicBezTo>
                    <a:cubicBezTo>
                      <a:pt x="39459" y="108842"/>
                      <a:pt x="51097" y="114221"/>
                      <a:pt x="63331" y="114115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" name="Forme libre : forme 19">
                <a:extLst>
                  <a:ext uri="{FF2B5EF4-FFF2-40B4-BE49-F238E27FC236}">
                    <a16:creationId xmlns:a16="http://schemas.microsoft.com/office/drawing/2014/main" id="{B75F7EA2-9967-4A5E-9B29-F75FD326E0D4}"/>
                  </a:ext>
                </a:extLst>
              </p:cNvPr>
              <p:cNvSpPr/>
              <p:nvPr/>
            </p:nvSpPr>
            <p:spPr>
              <a:xfrm>
                <a:off x="8055587" y="1095798"/>
                <a:ext cx="126200" cy="159799"/>
              </a:xfrm>
              <a:custGeom>
                <a:avLst/>
                <a:gdLst>
                  <a:gd name="connsiteX0" fmla="*/ 18550 w 126200"/>
                  <a:gd name="connsiteY0" fmla="*/ 157004 h 159799"/>
                  <a:gd name="connsiteX1" fmla="*/ 11599 w 126200"/>
                  <a:gd name="connsiteY1" fmla="*/ 159721 h 159799"/>
                  <a:gd name="connsiteX2" fmla="*/ 1533 w 126200"/>
                  <a:gd name="connsiteY2" fmla="*/ 149821 h 159799"/>
                  <a:gd name="connsiteX3" fmla="*/ 1553 w 126200"/>
                  <a:gd name="connsiteY3" fmla="*/ 149106 h 159799"/>
                  <a:gd name="connsiteX4" fmla="*/ 352 w 126200"/>
                  <a:gd name="connsiteY4" fmla="*/ 78590 h 159799"/>
                  <a:gd name="connsiteX5" fmla="*/ -912 w 126200"/>
                  <a:gd name="connsiteY5" fmla="*/ 10538 h 159799"/>
                  <a:gd name="connsiteX6" fmla="*/ 8548 w 126200"/>
                  <a:gd name="connsiteY6" fmla="*/ -63 h 159799"/>
                  <a:gd name="connsiteX7" fmla="*/ 8945 w 126200"/>
                  <a:gd name="connsiteY7" fmla="*/ -78 h 159799"/>
                  <a:gd name="connsiteX8" fmla="*/ 15895 w 126200"/>
                  <a:gd name="connsiteY8" fmla="*/ 2703 h 159799"/>
                  <a:gd name="connsiteX9" fmla="*/ 19181 w 126200"/>
                  <a:gd name="connsiteY9" fmla="*/ 10538 h 159799"/>
                  <a:gd name="connsiteX10" fmla="*/ 19560 w 126200"/>
                  <a:gd name="connsiteY10" fmla="*/ 31263 h 159799"/>
                  <a:gd name="connsiteX11" fmla="*/ 36368 w 126200"/>
                  <a:gd name="connsiteY11" fmla="*/ 15529 h 159799"/>
                  <a:gd name="connsiteX12" fmla="*/ 60505 w 126200"/>
                  <a:gd name="connsiteY12" fmla="*/ 8832 h 159799"/>
                  <a:gd name="connsiteX13" fmla="*/ 90392 w 126200"/>
                  <a:gd name="connsiteY13" fmla="*/ 16604 h 159799"/>
                  <a:gd name="connsiteX14" fmla="*/ 109348 w 126200"/>
                  <a:gd name="connsiteY14" fmla="*/ 37834 h 159799"/>
                  <a:gd name="connsiteX15" fmla="*/ 120153 w 126200"/>
                  <a:gd name="connsiteY15" fmla="*/ 66711 h 159799"/>
                  <a:gd name="connsiteX16" fmla="*/ 124450 w 126200"/>
                  <a:gd name="connsiteY16" fmla="*/ 97861 h 159799"/>
                  <a:gd name="connsiteX17" fmla="*/ 125272 w 126200"/>
                  <a:gd name="connsiteY17" fmla="*/ 124337 h 159799"/>
                  <a:gd name="connsiteX18" fmla="*/ 124892 w 126200"/>
                  <a:gd name="connsiteY18" fmla="*/ 147463 h 159799"/>
                  <a:gd name="connsiteX19" fmla="*/ 121796 w 126200"/>
                  <a:gd name="connsiteY19" fmla="*/ 155488 h 159799"/>
                  <a:gd name="connsiteX20" fmla="*/ 115036 w 126200"/>
                  <a:gd name="connsiteY20" fmla="*/ 158268 h 159799"/>
                  <a:gd name="connsiteX21" fmla="*/ 108275 w 126200"/>
                  <a:gd name="connsiteY21" fmla="*/ 156120 h 159799"/>
                  <a:gd name="connsiteX22" fmla="*/ 105242 w 126200"/>
                  <a:gd name="connsiteY22" fmla="*/ 149106 h 159799"/>
                  <a:gd name="connsiteX23" fmla="*/ 105242 w 126200"/>
                  <a:gd name="connsiteY23" fmla="*/ 125411 h 159799"/>
                  <a:gd name="connsiteX24" fmla="*/ 104800 w 126200"/>
                  <a:gd name="connsiteY24" fmla="*/ 98683 h 159799"/>
                  <a:gd name="connsiteX25" fmla="*/ 102335 w 126200"/>
                  <a:gd name="connsiteY25" fmla="*/ 77705 h 159799"/>
                  <a:gd name="connsiteX26" fmla="*/ 95637 w 126200"/>
                  <a:gd name="connsiteY26" fmla="*/ 54832 h 159799"/>
                  <a:gd name="connsiteX27" fmla="*/ 83000 w 126200"/>
                  <a:gd name="connsiteY27" fmla="*/ 36571 h 159799"/>
                  <a:gd name="connsiteX28" fmla="*/ 62717 w 126200"/>
                  <a:gd name="connsiteY28" fmla="*/ 29620 h 159799"/>
                  <a:gd name="connsiteX29" fmla="*/ 40602 w 126200"/>
                  <a:gd name="connsiteY29" fmla="*/ 37455 h 159799"/>
                  <a:gd name="connsiteX30" fmla="*/ 27965 w 126200"/>
                  <a:gd name="connsiteY30" fmla="*/ 55021 h 159799"/>
                  <a:gd name="connsiteX31" fmla="*/ 22467 w 126200"/>
                  <a:gd name="connsiteY31" fmla="*/ 78590 h 159799"/>
                  <a:gd name="connsiteX32" fmla="*/ 21203 w 126200"/>
                  <a:gd name="connsiteY32" fmla="*/ 103864 h 159799"/>
                  <a:gd name="connsiteX33" fmla="*/ 21203 w 126200"/>
                  <a:gd name="connsiteY33" fmla="*/ 149169 h 159799"/>
                  <a:gd name="connsiteX34" fmla="*/ 18549 w 126200"/>
                  <a:gd name="connsiteY34" fmla="*/ 157004 h 159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26200" h="159799">
                    <a:moveTo>
                      <a:pt x="18550" y="157004"/>
                    </a:moveTo>
                    <a:cubicBezTo>
                      <a:pt x="16661" y="158758"/>
                      <a:pt x="14176" y="159729"/>
                      <a:pt x="11599" y="159721"/>
                    </a:cubicBezTo>
                    <a:cubicBezTo>
                      <a:pt x="6086" y="159767"/>
                      <a:pt x="1579" y="155335"/>
                      <a:pt x="1533" y="149821"/>
                    </a:cubicBezTo>
                    <a:cubicBezTo>
                      <a:pt x="1531" y="149583"/>
                      <a:pt x="1538" y="149344"/>
                      <a:pt x="1553" y="149106"/>
                    </a:cubicBezTo>
                    <a:cubicBezTo>
                      <a:pt x="1552" y="124505"/>
                      <a:pt x="1152" y="101000"/>
                      <a:pt x="352" y="78590"/>
                    </a:cubicBezTo>
                    <a:cubicBezTo>
                      <a:pt x="-449" y="56180"/>
                      <a:pt x="-870" y="33496"/>
                      <a:pt x="-912" y="10538"/>
                    </a:cubicBezTo>
                    <a:cubicBezTo>
                      <a:pt x="-1227" y="4998"/>
                      <a:pt x="3008" y="252"/>
                      <a:pt x="8548" y="-63"/>
                    </a:cubicBezTo>
                    <a:cubicBezTo>
                      <a:pt x="8680" y="-70"/>
                      <a:pt x="8813" y="-75"/>
                      <a:pt x="8945" y="-78"/>
                    </a:cubicBezTo>
                    <a:cubicBezTo>
                      <a:pt x="11520" y="-14"/>
                      <a:pt x="13987" y="973"/>
                      <a:pt x="15895" y="2703"/>
                    </a:cubicBezTo>
                    <a:cubicBezTo>
                      <a:pt x="18133" y="4673"/>
                      <a:pt x="19343" y="7561"/>
                      <a:pt x="19181" y="10538"/>
                    </a:cubicBezTo>
                    <a:lnTo>
                      <a:pt x="19560" y="31263"/>
                    </a:lnTo>
                    <a:cubicBezTo>
                      <a:pt x="23979" y="24882"/>
                      <a:pt x="29709" y="19518"/>
                      <a:pt x="36368" y="15529"/>
                    </a:cubicBezTo>
                    <a:cubicBezTo>
                      <a:pt x="43753" y="11378"/>
                      <a:pt x="52037" y="9079"/>
                      <a:pt x="60505" y="8832"/>
                    </a:cubicBezTo>
                    <a:cubicBezTo>
                      <a:pt x="71043" y="8149"/>
                      <a:pt x="81521" y="10874"/>
                      <a:pt x="90392" y="16604"/>
                    </a:cubicBezTo>
                    <a:cubicBezTo>
                      <a:pt x="98219" y="22173"/>
                      <a:pt x="104698" y="29428"/>
                      <a:pt x="109348" y="37834"/>
                    </a:cubicBezTo>
                    <a:cubicBezTo>
                      <a:pt x="114388" y="46859"/>
                      <a:pt x="118031" y="56595"/>
                      <a:pt x="120153" y="66711"/>
                    </a:cubicBezTo>
                    <a:cubicBezTo>
                      <a:pt x="122456" y="76955"/>
                      <a:pt x="123894" y="87376"/>
                      <a:pt x="124450" y="97861"/>
                    </a:cubicBezTo>
                    <a:cubicBezTo>
                      <a:pt x="125019" y="106897"/>
                      <a:pt x="125272" y="115743"/>
                      <a:pt x="125272" y="124337"/>
                    </a:cubicBezTo>
                    <a:cubicBezTo>
                      <a:pt x="125272" y="132930"/>
                      <a:pt x="125272" y="140639"/>
                      <a:pt x="124892" y="147463"/>
                    </a:cubicBezTo>
                    <a:cubicBezTo>
                      <a:pt x="125162" y="150474"/>
                      <a:pt x="124019" y="153439"/>
                      <a:pt x="121796" y="155488"/>
                    </a:cubicBezTo>
                    <a:cubicBezTo>
                      <a:pt x="119900" y="157117"/>
                      <a:pt x="117529" y="158092"/>
                      <a:pt x="115036" y="158268"/>
                    </a:cubicBezTo>
                    <a:cubicBezTo>
                      <a:pt x="112595" y="158404"/>
                      <a:pt x="110190" y="157639"/>
                      <a:pt x="108275" y="156120"/>
                    </a:cubicBezTo>
                    <a:cubicBezTo>
                      <a:pt x="106172" y="154423"/>
                      <a:pt x="105038" y="151800"/>
                      <a:pt x="105242" y="149106"/>
                    </a:cubicBezTo>
                    <a:cubicBezTo>
                      <a:pt x="105242" y="142092"/>
                      <a:pt x="105242" y="134131"/>
                      <a:pt x="105242" y="125411"/>
                    </a:cubicBezTo>
                    <a:cubicBezTo>
                      <a:pt x="105242" y="116691"/>
                      <a:pt x="105242" y="107719"/>
                      <a:pt x="104800" y="98683"/>
                    </a:cubicBezTo>
                    <a:cubicBezTo>
                      <a:pt x="104419" y="91646"/>
                      <a:pt x="103596" y="84639"/>
                      <a:pt x="102335" y="77705"/>
                    </a:cubicBezTo>
                    <a:cubicBezTo>
                      <a:pt x="101036" y="69838"/>
                      <a:pt x="98788" y="62157"/>
                      <a:pt x="95637" y="54832"/>
                    </a:cubicBezTo>
                    <a:cubicBezTo>
                      <a:pt x="92709" y="47949"/>
                      <a:pt x="88409" y="41736"/>
                      <a:pt x="83000" y="36571"/>
                    </a:cubicBezTo>
                    <a:cubicBezTo>
                      <a:pt x="77481" y="31565"/>
                      <a:pt x="70146" y="29051"/>
                      <a:pt x="62717" y="29620"/>
                    </a:cubicBezTo>
                    <a:cubicBezTo>
                      <a:pt x="54681" y="29714"/>
                      <a:pt x="46904" y="32470"/>
                      <a:pt x="40602" y="37455"/>
                    </a:cubicBezTo>
                    <a:cubicBezTo>
                      <a:pt x="35040" y="42211"/>
                      <a:pt x="30705" y="48236"/>
                      <a:pt x="27965" y="55021"/>
                    </a:cubicBezTo>
                    <a:cubicBezTo>
                      <a:pt x="25007" y="62572"/>
                      <a:pt x="23155" y="70510"/>
                      <a:pt x="22467" y="78590"/>
                    </a:cubicBezTo>
                    <a:cubicBezTo>
                      <a:pt x="21646" y="87183"/>
                      <a:pt x="21203" y="95587"/>
                      <a:pt x="21203" y="103864"/>
                    </a:cubicBezTo>
                    <a:lnTo>
                      <a:pt x="21203" y="149169"/>
                    </a:lnTo>
                    <a:cubicBezTo>
                      <a:pt x="21468" y="152039"/>
                      <a:pt x="20504" y="154886"/>
                      <a:pt x="18549" y="157004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" name="Forme libre : forme 20">
                <a:extLst>
                  <a:ext uri="{FF2B5EF4-FFF2-40B4-BE49-F238E27FC236}">
                    <a16:creationId xmlns:a16="http://schemas.microsoft.com/office/drawing/2014/main" id="{BA6FE8CC-CAC5-400E-9193-1FDBDD44F792}"/>
                  </a:ext>
                </a:extLst>
              </p:cNvPr>
              <p:cNvSpPr/>
              <p:nvPr/>
            </p:nvSpPr>
            <p:spPr>
              <a:xfrm>
                <a:off x="8211169" y="1111770"/>
                <a:ext cx="124857" cy="134176"/>
              </a:xfrm>
              <a:custGeom>
                <a:avLst/>
                <a:gdLst>
                  <a:gd name="connsiteX0" fmla="*/ 63142 w 124857"/>
                  <a:gd name="connsiteY0" fmla="*/ 134019 h 134176"/>
                  <a:gd name="connsiteX1" fmla="*/ 34581 w 124857"/>
                  <a:gd name="connsiteY1" fmla="*/ 128901 h 134176"/>
                  <a:gd name="connsiteX2" fmla="*/ 14362 w 124857"/>
                  <a:gd name="connsiteY2" fmla="*/ 113799 h 134176"/>
                  <a:gd name="connsiteX3" fmla="*/ 2736 w 124857"/>
                  <a:gd name="connsiteY3" fmla="*/ 92126 h 134176"/>
                  <a:gd name="connsiteX4" fmla="*/ -929 w 124857"/>
                  <a:gd name="connsiteY4" fmla="*/ 67231 h 134176"/>
                  <a:gd name="connsiteX5" fmla="*/ 3179 w 124857"/>
                  <a:gd name="connsiteY5" fmla="*/ 42588 h 134176"/>
                  <a:gd name="connsiteX6" fmla="*/ 15184 w 124857"/>
                  <a:gd name="connsiteY6" fmla="*/ 21294 h 134176"/>
                  <a:gd name="connsiteX7" fmla="*/ 34772 w 124857"/>
                  <a:gd name="connsiteY7" fmla="*/ 6256 h 134176"/>
                  <a:gd name="connsiteX8" fmla="*/ 61942 w 124857"/>
                  <a:gd name="connsiteY8" fmla="*/ -63 h 134176"/>
                  <a:gd name="connsiteX9" fmla="*/ 89239 w 124857"/>
                  <a:gd name="connsiteY9" fmla="*/ 5687 h 134176"/>
                  <a:gd name="connsiteX10" fmla="*/ 108826 w 124857"/>
                  <a:gd name="connsiteY10" fmla="*/ 20978 h 134176"/>
                  <a:gd name="connsiteX11" fmla="*/ 120263 w 124857"/>
                  <a:gd name="connsiteY11" fmla="*/ 42904 h 134176"/>
                  <a:gd name="connsiteX12" fmla="*/ 123928 w 124857"/>
                  <a:gd name="connsiteY12" fmla="*/ 68179 h 134176"/>
                  <a:gd name="connsiteX13" fmla="*/ 120074 w 124857"/>
                  <a:gd name="connsiteY13" fmla="*/ 92190 h 134176"/>
                  <a:gd name="connsiteX14" fmla="*/ 108637 w 124857"/>
                  <a:gd name="connsiteY14" fmla="*/ 113231 h 134176"/>
                  <a:gd name="connsiteX15" fmla="*/ 89681 w 124857"/>
                  <a:gd name="connsiteY15" fmla="*/ 128332 h 134176"/>
                  <a:gd name="connsiteX16" fmla="*/ 63143 w 124857"/>
                  <a:gd name="connsiteY16" fmla="*/ 134019 h 134176"/>
                  <a:gd name="connsiteX17" fmla="*/ 63142 w 124857"/>
                  <a:gd name="connsiteY17" fmla="*/ 114115 h 134176"/>
                  <a:gd name="connsiteX18" fmla="*/ 80898 w 124857"/>
                  <a:gd name="connsiteY18" fmla="*/ 110261 h 134176"/>
                  <a:gd name="connsiteX19" fmla="*/ 93535 w 124857"/>
                  <a:gd name="connsiteY19" fmla="*/ 99898 h 134176"/>
                  <a:gd name="connsiteX20" fmla="*/ 101117 w 124857"/>
                  <a:gd name="connsiteY20" fmla="*/ 84860 h 134176"/>
                  <a:gd name="connsiteX21" fmla="*/ 103581 w 124857"/>
                  <a:gd name="connsiteY21" fmla="*/ 67484 h 134176"/>
                  <a:gd name="connsiteX22" fmla="*/ 100927 w 124857"/>
                  <a:gd name="connsiteY22" fmla="*/ 50107 h 134176"/>
                  <a:gd name="connsiteX23" fmla="*/ 92713 w 124857"/>
                  <a:gd name="connsiteY23" fmla="*/ 35006 h 134176"/>
                  <a:gd name="connsiteX24" fmla="*/ 79191 w 124857"/>
                  <a:gd name="connsiteY24" fmla="*/ 24643 h 134176"/>
                  <a:gd name="connsiteX25" fmla="*/ 60993 w 124857"/>
                  <a:gd name="connsiteY25" fmla="*/ 20852 h 134176"/>
                  <a:gd name="connsiteX26" fmla="*/ 42985 w 124857"/>
                  <a:gd name="connsiteY26" fmla="*/ 25464 h 134176"/>
                  <a:gd name="connsiteX27" fmla="*/ 30348 w 124857"/>
                  <a:gd name="connsiteY27" fmla="*/ 36269 h 134176"/>
                  <a:gd name="connsiteX28" fmla="*/ 22576 w 124857"/>
                  <a:gd name="connsiteY28" fmla="*/ 51118 h 134176"/>
                  <a:gd name="connsiteX29" fmla="*/ 19922 w 124857"/>
                  <a:gd name="connsiteY29" fmla="*/ 68305 h 134176"/>
                  <a:gd name="connsiteX30" fmla="*/ 31359 w 124857"/>
                  <a:gd name="connsiteY30" fmla="*/ 99456 h 134176"/>
                  <a:gd name="connsiteX31" fmla="*/ 63394 w 124857"/>
                  <a:gd name="connsiteY31" fmla="*/ 114115 h 134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24857" h="134176">
                    <a:moveTo>
                      <a:pt x="63142" y="134019"/>
                    </a:moveTo>
                    <a:cubicBezTo>
                      <a:pt x="53356" y="134506"/>
                      <a:pt x="43589" y="132756"/>
                      <a:pt x="34581" y="128901"/>
                    </a:cubicBezTo>
                    <a:cubicBezTo>
                      <a:pt x="26771" y="125487"/>
                      <a:pt x="19852" y="120320"/>
                      <a:pt x="14362" y="113799"/>
                    </a:cubicBezTo>
                    <a:cubicBezTo>
                      <a:pt x="9066" y="107432"/>
                      <a:pt x="5112" y="100060"/>
                      <a:pt x="2736" y="92126"/>
                    </a:cubicBezTo>
                    <a:cubicBezTo>
                      <a:pt x="313" y="84049"/>
                      <a:pt x="-921" y="75663"/>
                      <a:pt x="-929" y="67231"/>
                    </a:cubicBezTo>
                    <a:cubicBezTo>
                      <a:pt x="-932" y="58846"/>
                      <a:pt x="457" y="50519"/>
                      <a:pt x="3179" y="42588"/>
                    </a:cubicBezTo>
                    <a:cubicBezTo>
                      <a:pt x="5797" y="34794"/>
                      <a:pt x="9871" y="27569"/>
                      <a:pt x="15184" y="21294"/>
                    </a:cubicBezTo>
                    <a:cubicBezTo>
                      <a:pt x="20620" y="14998"/>
                      <a:pt x="27285" y="9880"/>
                      <a:pt x="34772" y="6256"/>
                    </a:cubicBezTo>
                    <a:cubicBezTo>
                      <a:pt x="43253" y="2176"/>
                      <a:pt x="52531" y="18"/>
                      <a:pt x="61942" y="-63"/>
                    </a:cubicBezTo>
                    <a:cubicBezTo>
                      <a:pt x="71363" y="-270"/>
                      <a:pt x="80703" y="1698"/>
                      <a:pt x="89239" y="5687"/>
                    </a:cubicBezTo>
                    <a:cubicBezTo>
                      <a:pt x="96839" y="9239"/>
                      <a:pt x="103536" y="14467"/>
                      <a:pt x="108826" y="20978"/>
                    </a:cubicBezTo>
                    <a:cubicBezTo>
                      <a:pt x="114068" y="27447"/>
                      <a:pt x="117957" y="34903"/>
                      <a:pt x="120263" y="42904"/>
                    </a:cubicBezTo>
                    <a:cubicBezTo>
                      <a:pt x="122726" y="51102"/>
                      <a:pt x="123961" y="59619"/>
                      <a:pt x="123928" y="68179"/>
                    </a:cubicBezTo>
                    <a:cubicBezTo>
                      <a:pt x="123943" y="76338"/>
                      <a:pt x="122642" y="84445"/>
                      <a:pt x="120074" y="92190"/>
                    </a:cubicBezTo>
                    <a:cubicBezTo>
                      <a:pt x="117576" y="99842"/>
                      <a:pt x="113700" y="106973"/>
                      <a:pt x="108637" y="113231"/>
                    </a:cubicBezTo>
                    <a:cubicBezTo>
                      <a:pt x="103498" y="119590"/>
                      <a:pt x="97027" y="124745"/>
                      <a:pt x="89681" y="128332"/>
                    </a:cubicBezTo>
                    <a:cubicBezTo>
                      <a:pt x="81407" y="132293"/>
                      <a:pt x="72313" y="134242"/>
                      <a:pt x="63143" y="134019"/>
                    </a:cubicBezTo>
                    <a:close/>
                    <a:moveTo>
                      <a:pt x="63142" y="114115"/>
                    </a:moveTo>
                    <a:cubicBezTo>
                      <a:pt x="69283" y="114266"/>
                      <a:pt x="75371" y="112944"/>
                      <a:pt x="80898" y="110261"/>
                    </a:cubicBezTo>
                    <a:cubicBezTo>
                      <a:pt x="85832" y="107795"/>
                      <a:pt x="90150" y="104254"/>
                      <a:pt x="93535" y="99898"/>
                    </a:cubicBezTo>
                    <a:cubicBezTo>
                      <a:pt x="97002" y="95417"/>
                      <a:pt x="99577" y="90312"/>
                      <a:pt x="101117" y="84860"/>
                    </a:cubicBezTo>
                    <a:cubicBezTo>
                      <a:pt x="102757" y="79214"/>
                      <a:pt x="103587" y="73363"/>
                      <a:pt x="103581" y="67484"/>
                    </a:cubicBezTo>
                    <a:cubicBezTo>
                      <a:pt x="103590" y="61590"/>
                      <a:pt x="102694" y="55730"/>
                      <a:pt x="100927" y="50107"/>
                    </a:cubicBezTo>
                    <a:cubicBezTo>
                      <a:pt x="99237" y="44570"/>
                      <a:pt x="96444" y="39433"/>
                      <a:pt x="92713" y="35006"/>
                    </a:cubicBezTo>
                    <a:cubicBezTo>
                      <a:pt x="89017" y="30604"/>
                      <a:pt x="84402" y="27067"/>
                      <a:pt x="79191" y="24643"/>
                    </a:cubicBezTo>
                    <a:cubicBezTo>
                      <a:pt x="73486" y="22031"/>
                      <a:pt x="67266" y="20735"/>
                      <a:pt x="60993" y="20852"/>
                    </a:cubicBezTo>
                    <a:cubicBezTo>
                      <a:pt x="54715" y="20984"/>
                      <a:pt x="48553" y="22562"/>
                      <a:pt x="42985" y="25464"/>
                    </a:cubicBezTo>
                    <a:cubicBezTo>
                      <a:pt x="38086" y="28176"/>
                      <a:pt x="33787" y="31851"/>
                      <a:pt x="30348" y="36269"/>
                    </a:cubicBezTo>
                    <a:cubicBezTo>
                      <a:pt x="26911" y="40728"/>
                      <a:pt x="24280" y="45753"/>
                      <a:pt x="22576" y="51118"/>
                    </a:cubicBezTo>
                    <a:cubicBezTo>
                      <a:pt x="20804" y="56675"/>
                      <a:pt x="19909" y="62473"/>
                      <a:pt x="19922" y="68305"/>
                    </a:cubicBezTo>
                    <a:cubicBezTo>
                      <a:pt x="20080" y="79687"/>
                      <a:pt x="24115" y="90675"/>
                      <a:pt x="31359" y="99456"/>
                    </a:cubicBezTo>
                    <a:cubicBezTo>
                      <a:pt x="39265" y="108944"/>
                      <a:pt x="51046" y="114335"/>
                      <a:pt x="63394" y="114115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" name="Forme libre : forme 21">
                <a:extLst>
                  <a:ext uri="{FF2B5EF4-FFF2-40B4-BE49-F238E27FC236}">
                    <a16:creationId xmlns:a16="http://schemas.microsoft.com/office/drawing/2014/main" id="{52FAD079-A496-41D2-86E1-ED1667B26DC5}"/>
                  </a:ext>
                </a:extLst>
              </p:cNvPr>
              <p:cNvSpPr/>
              <p:nvPr/>
            </p:nvSpPr>
            <p:spPr>
              <a:xfrm>
                <a:off x="8353206" y="1223620"/>
                <a:ext cx="37108" cy="78598"/>
              </a:xfrm>
              <a:custGeom>
                <a:avLst/>
                <a:gdLst>
                  <a:gd name="connsiteX0" fmla="*/ 22456 w 37108"/>
                  <a:gd name="connsiteY0" fmla="*/ 2265 h 78598"/>
                  <a:gd name="connsiteX1" fmla="*/ 34082 w 37108"/>
                  <a:gd name="connsiteY1" fmla="*/ 21726 h 78598"/>
                  <a:gd name="connsiteX2" fmla="*/ 35725 w 37108"/>
                  <a:gd name="connsiteY2" fmla="*/ 42704 h 78598"/>
                  <a:gd name="connsiteX3" fmla="*/ 28395 w 37108"/>
                  <a:gd name="connsiteY3" fmla="*/ 62229 h 78598"/>
                  <a:gd name="connsiteX4" fmla="*/ 12598 w 37108"/>
                  <a:gd name="connsiteY4" fmla="*/ 76825 h 78598"/>
                  <a:gd name="connsiteX5" fmla="*/ 5648 w 37108"/>
                  <a:gd name="connsiteY5" fmla="*/ 78152 h 78598"/>
                  <a:gd name="connsiteX6" fmla="*/ 530 w 37108"/>
                  <a:gd name="connsiteY6" fmla="*/ 73855 h 78598"/>
                  <a:gd name="connsiteX7" fmla="*/ -860 w 37108"/>
                  <a:gd name="connsiteY7" fmla="*/ 67537 h 78598"/>
                  <a:gd name="connsiteX8" fmla="*/ 3184 w 37108"/>
                  <a:gd name="connsiteY8" fmla="*/ 61850 h 78598"/>
                  <a:gd name="connsiteX9" fmla="*/ 13041 w 37108"/>
                  <a:gd name="connsiteY9" fmla="*/ 52309 h 78598"/>
                  <a:gd name="connsiteX10" fmla="*/ 15506 w 37108"/>
                  <a:gd name="connsiteY10" fmla="*/ 27729 h 78598"/>
                  <a:gd name="connsiteX11" fmla="*/ 9187 w 37108"/>
                  <a:gd name="connsiteY11" fmla="*/ 16482 h 78598"/>
                  <a:gd name="connsiteX12" fmla="*/ 6533 w 37108"/>
                  <a:gd name="connsiteY12" fmla="*/ 9279 h 78598"/>
                  <a:gd name="connsiteX13" fmla="*/ 9629 w 37108"/>
                  <a:gd name="connsiteY13" fmla="*/ 2960 h 78598"/>
                  <a:gd name="connsiteX14" fmla="*/ 15568 w 37108"/>
                  <a:gd name="connsiteY14" fmla="*/ -10 h 78598"/>
                  <a:gd name="connsiteX15" fmla="*/ 22455 w 37108"/>
                  <a:gd name="connsiteY15" fmla="*/ 2265 h 78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108" h="78598">
                    <a:moveTo>
                      <a:pt x="22456" y="2265"/>
                    </a:moveTo>
                    <a:cubicBezTo>
                      <a:pt x="27896" y="7679"/>
                      <a:pt x="31894" y="14370"/>
                      <a:pt x="34082" y="21726"/>
                    </a:cubicBezTo>
                    <a:cubicBezTo>
                      <a:pt x="36124" y="28521"/>
                      <a:pt x="36684" y="35675"/>
                      <a:pt x="35725" y="42704"/>
                    </a:cubicBezTo>
                    <a:cubicBezTo>
                      <a:pt x="34760" y="49676"/>
                      <a:pt x="32256" y="56345"/>
                      <a:pt x="28395" y="62229"/>
                    </a:cubicBezTo>
                    <a:cubicBezTo>
                      <a:pt x="24410" y="68320"/>
                      <a:pt x="18985" y="73334"/>
                      <a:pt x="12598" y="76825"/>
                    </a:cubicBezTo>
                    <a:cubicBezTo>
                      <a:pt x="10668" y="78442"/>
                      <a:pt x="8038" y="78944"/>
                      <a:pt x="5648" y="78152"/>
                    </a:cubicBezTo>
                    <a:cubicBezTo>
                      <a:pt x="3524" y="77308"/>
                      <a:pt x="1729" y="75801"/>
                      <a:pt x="530" y="73855"/>
                    </a:cubicBezTo>
                    <a:cubicBezTo>
                      <a:pt x="-631" y="71966"/>
                      <a:pt x="-1121" y="69739"/>
                      <a:pt x="-860" y="67537"/>
                    </a:cubicBezTo>
                    <a:cubicBezTo>
                      <a:pt x="-582" y="65071"/>
                      <a:pt x="946" y="62922"/>
                      <a:pt x="3184" y="61850"/>
                    </a:cubicBezTo>
                    <a:cubicBezTo>
                      <a:pt x="7249" y="59588"/>
                      <a:pt x="10648" y="56298"/>
                      <a:pt x="13041" y="52309"/>
                    </a:cubicBezTo>
                    <a:cubicBezTo>
                      <a:pt x="17314" y="44836"/>
                      <a:pt x="18209" y="35901"/>
                      <a:pt x="15506" y="27729"/>
                    </a:cubicBezTo>
                    <a:cubicBezTo>
                      <a:pt x="14099" y="23628"/>
                      <a:pt x="11958" y="19816"/>
                      <a:pt x="9187" y="16482"/>
                    </a:cubicBezTo>
                    <a:cubicBezTo>
                      <a:pt x="7193" y="14649"/>
                      <a:pt x="6205" y="11967"/>
                      <a:pt x="6533" y="9279"/>
                    </a:cubicBezTo>
                    <a:cubicBezTo>
                      <a:pt x="6907" y="6909"/>
                      <a:pt x="7986" y="4708"/>
                      <a:pt x="9629" y="2960"/>
                    </a:cubicBezTo>
                    <a:cubicBezTo>
                      <a:pt x="11218" y="1330"/>
                      <a:pt x="13310" y="283"/>
                      <a:pt x="15568" y="-10"/>
                    </a:cubicBezTo>
                    <a:cubicBezTo>
                      <a:pt x="18090" y="-332"/>
                      <a:pt x="20622" y="504"/>
                      <a:pt x="22455" y="2265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" name="Forme libre : forme 22">
                <a:extLst>
                  <a:ext uri="{FF2B5EF4-FFF2-40B4-BE49-F238E27FC236}">
                    <a16:creationId xmlns:a16="http://schemas.microsoft.com/office/drawing/2014/main" id="{E9D9E456-CA01-4B56-A8E9-463478B19135}"/>
                  </a:ext>
                </a:extLst>
              </p:cNvPr>
              <p:cNvSpPr/>
              <p:nvPr/>
            </p:nvSpPr>
            <p:spPr>
              <a:xfrm>
                <a:off x="6898280" y="1408648"/>
                <a:ext cx="130441" cy="153541"/>
              </a:xfrm>
              <a:custGeom>
                <a:avLst/>
                <a:gdLst>
                  <a:gd name="connsiteX0" fmla="*/ 48799 w 130441"/>
                  <a:gd name="connsiteY0" fmla="*/ 478 h 153541"/>
                  <a:gd name="connsiteX1" fmla="*/ 66996 w 130441"/>
                  <a:gd name="connsiteY1" fmla="*/ 857 h 153541"/>
                  <a:gd name="connsiteX2" fmla="*/ 83804 w 130441"/>
                  <a:gd name="connsiteY2" fmla="*/ 7176 h 153541"/>
                  <a:gd name="connsiteX3" fmla="*/ 97263 w 130441"/>
                  <a:gd name="connsiteY3" fmla="*/ 20129 h 153541"/>
                  <a:gd name="connsiteX4" fmla="*/ 106109 w 130441"/>
                  <a:gd name="connsiteY4" fmla="*/ 39654 h 153541"/>
                  <a:gd name="connsiteX5" fmla="*/ 105035 w 130441"/>
                  <a:gd name="connsiteY5" fmla="*/ 47236 h 153541"/>
                  <a:gd name="connsiteX6" fmla="*/ 92777 w 130441"/>
                  <a:gd name="connsiteY6" fmla="*/ 50206 h 153541"/>
                  <a:gd name="connsiteX7" fmla="*/ 88101 w 130441"/>
                  <a:gd name="connsiteY7" fmla="*/ 44266 h 153541"/>
                  <a:gd name="connsiteX8" fmla="*/ 73758 w 130441"/>
                  <a:gd name="connsiteY8" fmla="*/ 23731 h 153541"/>
                  <a:gd name="connsiteX9" fmla="*/ 50379 w 130441"/>
                  <a:gd name="connsiteY9" fmla="*/ 19687 h 153541"/>
                  <a:gd name="connsiteX10" fmla="*/ 34835 w 130441"/>
                  <a:gd name="connsiteY10" fmla="*/ 26700 h 153541"/>
                  <a:gd name="connsiteX11" fmla="*/ 24789 w 130441"/>
                  <a:gd name="connsiteY11" fmla="*/ 39338 h 153541"/>
                  <a:gd name="connsiteX12" fmla="*/ 19292 w 130441"/>
                  <a:gd name="connsiteY12" fmla="*/ 55893 h 153541"/>
                  <a:gd name="connsiteX13" fmla="*/ 18092 w 130441"/>
                  <a:gd name="connsiteY13" fmla="*/ 74343 h 153541"/>
                  <a:gd name="connsiteX14" fmla="*/ 21314 w 130441"/>
                  <a:gd name="connsiteY14" fmla="*/ 95763 h 153541"/>
                  <a:gd name="connsiteX15" fmla="*/ 29529 w 130441"/>
                  <a:gd name="connsiteY15" fmla="*/ 114404 h 153541"/>
                  <a:gd name="connsiteX16" fmla="*/ 42166 w 130441"/>
                  <a:gd name="connsiteY16" fmla="*/ 127736 h 153541"/>
                  <a:gd name="connsiteX17" fmla="*/ 58974 w 130441"/>
                  <a:gd name="connsiteY17" fmla="*/ 132854 h 153541"/>
                  <a:gd name="connsiteX18" fmla="*/ 84754 w 130441"/>
                  <a:gd name="connsiteY18" fmla="*/ 126535 h 153541"/>
                  <a:gd name="connsiteX19" fmla="*/ 111355 w 130441"/>
                  <a:gd name="connsiteY19" fmla="*/ 105115 h 153541"/>
                  <a:gd name="connsiteX20" fmla="*/ 118748 w 130441"/>
                  <a:gd name="connsiteY20" fmla="*/ 101134 h 153541"/>
                  <a:gd name="connsiteX21" fmla="*/ 125698 w 130441"/>
                  <a:gd name="connsiteY21" fmla="*/ 103219 h 153541"/>
                  <a:gd name="connsiteX22" fmla="*/ 129363 w 130441"/>
                  <a:gd name="connsiteY22" fmla="*/ 109159 h 153541"/>
                  <a:gd name="connsiteX23" fmla="*/ 127341 w 130441"/>
                  <a:gd name="connsiteY23" fmla="*/ 116615 h 153541"/>
                  <a:gd name="connsiteX24" fmla="*/ 111734 w 130441"/>
                  <a:gd name="connsiteY24" fmla="*/ 133170 h 153541"/>
                  <a:gd name="connsiteX25" fmla="*/ 93979 w 130441"/>
                  <a:gd name="connsiteY25" fmla="*/ 144606 h 153541"/>
                  <a:gd name="connsiteX26" fmla="*/ 75718 w 130441"/>
                  <a:gd name="connsiteY26" fmla="*/ 151304 h 153541"/>
                  <a:gd name="connsiteX27" fmla="*/ 58973 w 130441"/>
                  <a:gd name="connsiteY27" fmla="*/ 153452 h 153541"/>
                  <a:gd name="connsiteX28" fmla="*/ 32940 w 130441"/>
                  <a:gd name="connsiteY28" fmla="*/ 146565 h 153541"/>
                  <a:gd name="connsiteX29" fmla="*/ 13984 w 130441"/>
                  <a:gd name="connsiteY29" fmla="*/ 128746 h 153541"/>
                  <a:gd name="connsiteX30" fmla="*/ 2737 w 130441"/>
                  <a:gd name="connsiteY30" fmla="*/ 103851 h 153541"/>
                  <a:gd name="connsiteX31" fmla="*/ -928 w 130441"/>
                  <a:gd name="connsiteY31" fmla="*/ 75038 h 153541"/>
                  <a:gd name="connsiteX32" fmla="*/ 1727 w 130441"/>
                  <a:gd name="connsiteY32" fmla="*/ 49763 h 153541"/>
                  <a:gd name="connsiteX33" fmla="*/ 10320 w 130441"/>
                  <a:gd name="connsiteY33" fmla="*/ 26890 h 153541"/>
                  <a:gd name="connsiteX34" fmla="*/ 25674 w 130441"/>
                  <a:gd name="connsiteY34" fmla="*/ 9261 h 153541"/>
                  <a:gd name="connsiteX35" fmla="*/ 48801 w 130441"/>
                  <a:gd name="connsiteY35" fmla="*/ 478 h 153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30441" h="153541">
                    <a:moveTo>
                      <a:pt x="48799" y="478"/>
                    </a:moveTo>
                    <a:cubicBezTo>
                      <a:pt x="54846" y="-373"/>
                      <a:pt x="60990" y="-245"/>
                      <a:pt x="66996" y="857"/>
                    </a:cubicBezTo>
                    <a:cubicBezTo>
                      <a:pt x="72953" y="1862"/>
                      <a:pt x="78660" y="4008"/>
                      <a:pt x="83804" y="7176"/>
                    </a:cubicBezTo>
                    <a:cubicBezTo>
                      <a:pt x="89034" y="10648"/>
                      <a:pt x="93593" y="15036"/>
                      <a:pt x="97263" y="20129"/>
                    </a:cubicBezTo>
                    <a:cubicBezTo>
                      <a:pt x="101453" y="26000"/>
                      <a:pt x="104458" y="32632"/>
                      <a:pt x="106109" y="39654"/>
                    </a:cubicBezTo>
                    <a:cubicBezTo>
                      <a:pt x="107001" y="42206"/>
                      <a:pt x="106601" y="45032"/>
                      <a:pt x="105035" y="47236"/>
                    </a:cubicBezTo>
                    <a:cubicBezTo>
                      <a:pt x="102331" y="51247"/>
                      <a:pt x="97016" y="52535"/>
                      <a:pt x="92777" y="50206"/>
                    </a:cubicBezTo>
                    <a:cubicBezTo>
                      <a:pt x="90397" y="49040"/>
                      <a:pt x="88676" y="46854"/>
                      <a:pt x="88101" y="44266"/>
                    </a:cubicBezTo>
                    <a:cubicBezTo>
                      <a:pt x="85452" y="36155"/>
                      <a:pt x="80461" y="29010"/>
                      <a:pt x="73758" y="23731"/>
                    </a:cubicBezTo>
                    <a:cubicBezTo>
                      <a:pt x="66956" y="18967"/>
                      <a:pt x="58385" y="17484"/>
                      <a:pt x="50379" y="19687"/>
                    </a:cubicBezTo>
                    <a:cubicBezTo>
                      <a:pt x="44660" y="20580"/>
                      <a:pt x="39289" y="23004"/>
                      <a:pt x="34835" y="26700"/>
                    </a:cubicBezTo>
                    <a:cubicBezTo>
                      <a:pt x="30718" y="30240"/>
                      <a:pt x="27309" y="34528"/>
                      <a:pt x="24789" y="39338"/>
                    </a:cubicBezTo>
                    <a:cubicBezTo>
                      <a:pt x="22123" y="44544"/>
                      <a:pt x="20270" y="50126"/>
                      <a:pt x="19292" y="55893"/>
                    </a:cubicBezTo>
                    <a:cubicBezTo>
                      <a:pt x="18195" y="61977"/>
                      <a:pt x="17792" y="68167"/>
                      <a:pt x="18092" y="74343"/>
                    </a:cubicBezTo>
                    <a:cubicBezTo>
                      <a:pt x="18331" y="81584"/>
                      <a:pt x="19412" y="88773"/>
                      <a:pt x="21314" y="95763"/>
                    </a:cubicBezTo>
                    <a:cubicBezTo>
                      <a:pt x="23131" y="102343"/>
                      <a:pt x="25899" y="108622"/>
                      <a:pt x="29529" y="114404"/>
                    </a:cubicBezTo>
                    <a:cubicBezTo>
                      <a:pt x="32817" y="119641"/>
                      <a:pt x="37112" y="124172"/>
                      <a:pt x="42166" y="127736"/>
                    </a:cubicBezTo>
                    <a:cubicBezTo>
                      <a:pt x="47097" y="131154"/>
                      <a:pt x="52975" y="132944"/>
                      <a:pt x="58974" y="132854"/>
                    </a:cubicBezTo>
                    <a:cubicBezTo>
                      <a:pt x="67956" y="132898"/>
                      <a:pt x="76811" y="130728"/>
                      <a:pt x="84754" y="126535"/>
                    </a:cubicBezTo>
                    <a:cubicBezTo>
                      <a:pt x="94949" y="121223"/>
                      <a:pt x="103990" y="113942"/>
                      <a:pt x="111355" y="105115"/>
                    </a:cubicBezTo>
                    <a:cubicBezTo>
                      <a:pt x="113131" y="102786"/>
                      <a:pt x="115826" y="101335"/>
                      <a:pt x="118748" y="101134"/>
                    </a:cubicBezTo>
                    <a:cubicBezTo>
                      <a:pt x="121246" y="100914"/>
                      <a:pt x="123734" y="101660"/>
                      <a:pt x="125698" y="103219"/>
                    </a:cubicBezTo>
                    <a:cubicBezTo>
                      <a:pt x="127551" y="104733"/>
                      <a:pt x="128842" y="106824"/>
                      <a:pt x="129363" y="109159"/>
                    </a:cubicBezTo>
                    <a:cubicBezTo>
                      <a:pt x="129857" y="111822"/>
                      <a:pt x="129114" y="114566"/>
                      <a:pt x="127341" y="116615"/>
                    </a:cubicBezTo>
                    <a:cubicBezTo>
                      <a:pt x="122922" y="122822"/>
                      <a:pt x="117670" y="128392"/>
                      <a:pt x="111734" y="133170"/>
                    </a:cubicBezTo>
                    <a:cubicBezTo>
                      <a:pt x="106259" y="137629"/>
                      <a:pt x="100303" y="141465"/>
                      <a:pt x="93979" y="144606"/>
                    </a:cubicBezTo>
                    <a:cubicBezTo>
                      <a:pt x="88154" y="147498"/>
                      <a:pt x="82031" y="149744"/>
                      <a:pt x="75718" y="151304"/>
                    </a:cubicBezTo>
                    <a:cubicBezTo>
                      <a:pt x="70241" y="152678"/>
                      <a:pt x="64620" y="153399"/>
                      <a:pt x="58973" y="153452"/>
                    </a:cubicBezTo>
                    <a:cubicBezTo>
                      <a:pt x="49821" y="153648"/>
                      <a:pt x="40798" y="151261"/>
                      <a:pt x="32940" y="146565"/>
                    </a:cubicBezTo>
                    <a:cubicBezTo>
                      <a:pt x="25443" y="142020"/>
                      <a:pt x="18984" y="135949"/>
                      <a:pt x="13984" y="128746"/>
                    </a:cubicBezTo>
                    <a:cubicBezTo>
                      <a:pt x="8797" y="121176"/>
                      <a:pt x="4989" y="112748"/>
                      <a:pt x="2737" y="103851"/>
                    </a:cubicBezTo>
                    <a:cubicBezTo>
                      <a:pt x="268" y="94447"/>
                      <a:pt x="-964" y="84761"/>
                      <a:pt x="-928" y="75038"/>
                    </a:cubicBezTo>
                    <a:cubicBezTo>
                      <a:pt x="-963" y="66542"/>
                      <a:pt x="-73" y="58067"/>
                      <a:pt x="1727" y="49763"/>
                    </a:cubicBezTo>
                    <a:cubicBezTo>
                      <a:pt x="3364" y="41732"/>
                      <a:pt x="6264" y="34012"/>
                      <a:pt x="10320" y="26890"/>
                    </a:cubicBezTo>
                    <a:cubicBezTo>
                      <a:pt x="14162" y="20013"/>
                      <a:pt x="19391" y="14010"/>
                      <a:pt x="25674" y="9261"/>
                    </a:cubicBezTo>
                    <a:cubicBezTo>
                      <a:pt x="32510" y="4412"/>
                      <a:pt x="40470" y="1389"/>
                      <a:pt x="48801" y="478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" name="Forme libre : forme 23">
                <a:extLst>
                  <a:ext uri="{FF2B5EF4-FFF2-40B4-BE49-F238E27FC236}">
                    <a16:creationId xmlns:a16="http://schemas.microsoft.com/office/drawing/2014/main" id="{20B1B305-FE68-423E-991F-3B69BFA871E7}"/>
                  </a:ext>
                </a:extLst>
              </p:cNvPr>
              <p:cNvSpPr/>
              <p:nvPr/>
            </p:nvSpPr>
            <p:spPr>
              <a:xfrm>
                <a:off x="7045179" y="1339329"/>
                <a:ext cx="33173" cy="94324"/>
              </a:xfrm>
              <a:custGeom>
                <a:avLst/>
                <a:gdLst>
                  <a:gd name="connsiteX0" fmla="*/ 17341 w 33173"/>
                  <a:gd name="connsiteY0" fmla="*/ 4904 h 94324"/>
                  <a:gd name="connsiteX1" fmla="*/ 32063 w 33173"/>
                  <a:gd name="connsiteY1" fmla="*/ 47492 h 94324"/>
                  <a:gd name="connsiteX2" fmla="*/ 20564 w 33173"/>
                  <a:gd name="connsiteY2" fmla="*/ 88879 h 94324"/>
                  <a:gd name="connsiteX3" fmla="*/ 13613 w 33173"/>
                  <a:gd name="connsiteY3" fmla="*/ 93934 h 94324"/>
                  <a:gd name="connsiteX4" fmla="*/ 6283 w 33173"/>
                  <a:gd name="connsiteY4" fmla="*/ 93113 h 94324"/>
                  <a:gd name="connsiteX5" fmla="*/ 1544 w 33173"/>
                  <a:gd name="connsiteY5" fmla="*/ 87552 h 94324"/>
                  <a:gd name="connsiteX6" fmla="*/ 2556 w 33173"/>
                  <a:gd name="connsiteY6" fmla="*/ 78706 h 94324"/>
                  <a:gd name="connsiteX7" fmla="*/ 8874 w 33173"/>
                  <a:gd name="connsiteY7" fmla="*/ 64047 h 94324"/>
                  <a:gd name="connsiteX8" fmla="*/ 11528 w 33173"/>
                  <a:gd name="connsiteY8" fmla="*/ 49451 h 94324"/>
                  <a:gd name="connsiteX9" fmla="*/ 9064 w 33173"/>
                  <a:gd name="connsiteY9" fmla="*/ 33338 h 94324"/>
                  <a:gd name="connsiteX10" fmla="*/ 281 w 33173"/>
                  <a:gd name="connsiteY10" fmla="*/ 13814 h 94324"/>
                  <a:gd name="connsiteX11" fmla="*/ -351 w 33173"/>
                  <a:gd name="connsiteY11" fmla="*/ 5979 h 94324"/>
                  <a:gd name="connsiteX12" fmla="*/ 4198 w 33173"/>
                  <a:gd name="connsiteY12" fmla="*/ 924 h 94324"/>
                  <a:gd name="connsiteX13" fmla="*/ 10897 w 33173"/>
                  <a:gd name="connsiteY13" fmla="*/ 229 h 94324"/>
                  <a:gd name="connsiteX14" fmla="*/ 17342 w 33173"/>
                  <a:gd name="connsiteY14" fmla="*/ 4904 h 9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3173" h="94324">
                    <a:moveTo>
                      <a:pt x="17341" y="4904"/>
                    </a:moveTo>
                    <a:cubicBezTo>
                      <a:pt x="25771" y="17627"/>
                      <a:pt x="30837" y="32280"/>
                      <a:pt x="32063" y="47492"/>
                    </a:cubicBezTo>
                    <a:cubicBezTo>
                      <a:pt x="33181" y="62207"/>
                      <a:pt x="29112" y="76850"/>
                      <a:pt x="20564" y="88879"/>
                    </a:cubicBezTo>
                    <a:cubicBezTo>
                      <a:pt x="19007" y="91418"/>
                      <a:pt x="16508" y="93236"/>
                      <a:pt x="13613" y="93934"/>
                    </a:cubicBezTo>
                    <a:cubicBezTo>
                      <a:pt x="11150" y="94545"/>
                      <a:pt x="8550" y="94254"/>
                      <a:pt x="6283" y="93113"/>
                    </a:cubicBezTo>
                    <a:cubicBezTo>
                      <a:pt x="4037" y="91951"/>
                      <a:pt x="2336" y="89954"/>
                      <a:pt x="1544" y="87552"/>
                    </a:cubicBezTo>
                    <a:cubicBezTo>
                      <a:pt x="626" y="84592"/>
                      <a:pt x="994" y="81383"/>
                      <a:pt x="2556" y="78706"/>
                    </a:cubicBezTo>
                    <a:cubicBezTo>
                      <a:pt x="5048" y="73995"/>
                      <a:pt x="7160" y="69093"/>
                      <a:pt x="8874" y="64047"/>
                    </a:cubicBezTo>
                    <a:cubicBezTo>
                      <a:pt x="10521" y="59351"/>
                      <a:pt x="11416" y="54426"/>
                      <a:pt x="11528" y="49451"/>
                    </a:cubicBezTo>
                    <a:cubicBezTo>
                      <a:pt x="11602" y="43981"/>
                      <a:pt x="10769" y="38536"/>
                      <a:pt x="9064" y="33338"/>
                    </a:cubicBezTo>
                    <a:cubicBezTo>
                      <a:pt x="6814" y="26546"/>
                      <a:pt x="3871" y="20003"/>
                      <a:pt x="281" y="13814"/>
                    </a:cubicBezTo>
                    <a:cubicBezTo>
                      <a:pt x="-1070" y="11422"/>
                      <a:pt x="-1302" y="8556"/>
                      <a:pt x="-351" y="5979"/>
                    </a:cubicBezTo>
                    <a:cubicBezTo>
                      <a:pt x="425" y="3751"/>
                      <a:pt x="2065" y="1929"/>
                      <a:pt x="4198" y="924"/>
                    </a:cubicBezTo>
                    <a:cubicBezTo>
                      <a:pt x="6276" y="-103"/>
                      <a:pt x="8653" y="-350"/>
                      <a:pt x="10897" y="229"/>
                    </a:cubicBezTo>
                    <a:cubicBezTo>
                      <a:pt x="13594" y="840"/>
                      <a:pt x="15923" y="2530"/>
                      <a:pt x="17342" y="4904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" name="Forme libre : forme 24">
                <a:extLst>
                  <a:ext uri="{FF2B5EF4-FFF2-40B4-BE49-F238E27FC236}">
                    <a16:creationId xmlns:a16="http://schemas.microsoft.com/office/drawing/2014/main" id="{E32BD527-96EA-4931-BED3-E63DBD7BE7CF}"/>
                  </a:ext>
                </a:extLst>
              </p:cNvPr>
              <p:cNvSpPr/>
              <p:nvPr/>
            </p:nvSpPr>
            <p:spPr>
              <a:xfrm>
                <a:off x="7098763" y="1405210"/>
                <a:ext cx="133698" cy="158215"/>
              </a:xfrm>
              <a:custGeom>
                <a:avLst/>
                <a:gdLst>
                  <a:gd name="connsiteX0" fmla="*/ 125451 w 133698"/>
                  <a:gd name="connsiteY0" fmla="*/ 69567 h 158215"/>
                  <a:gd name="connsiteX1" fmla="*/ 105611 w 133698"/>
                  <a:gd name="connsiteY1" fmla="*/ 75885 h 158215"/>
                  <a:gd name="connsiteX2" fmla="*/ 75092 w 133698"/>
                  <a:gd name="connsiteY2" fmla="*/ 81383 h 158215"/>
                  <a:gd name="connsiteX3" fmla="*/ 43499 w 133698"/>
                  <a:gd name="connsiteY3" fmla="*/ 85616 h 158215"/>
                  <a:gd name="connsiteX4" fmla="*/ 19298 w 133698"/>
                  <a:gd name="connsiteY4" fmla="*/ 87765 h 158215"/>
                  <a:gd name="connsiteX5" fmla="*/ 24227 w 133698"/>
                  <a:gd name="connsiteY5" fmla="*/ 109564 h 158215"/>
                  <a:gd name="connsiteX6" fmla="*/ 34905 w 133698"/>
                  <a:gd name="connsiteY6" fmla="*/ 126119 h 158215"/>
                  <a:gd name="connsiteX7" fmla="*/ 50448 w 133698"/>
                  <a:gd name="connsiteY7" fmla="*/ 135850 h 158215"/>
                  <a:gd name="connsiteX8" fmla="*/ 70099 w 133698"/>
                  <a:gd name="connsiteY8" fmla="*/ 136924 h 158215"/>
                  <a:gd name="connsiteX9" fmla="*/ 92783 w 133698"/>
                  <a:gd name="connsiteY9" fmla="*/ 127635 h 158215"/>
                  <a:gd name="connsiteX10" fmla="*/ 113508 w 133698"/>
                  <a:gd name="connsiteY10" fmla="*/ 106405 h 158215"/>
                  <a:gd name="connsiteX11" fmla="*/ 120838 w 133698"/>
                  <a:gd name="connsiteY11" fmla="*/ 102171 h 158215"/>
                  <a:gd name="connsiteX12" fmla="*/ 128042 w 133698"/>
                  <a:gd name="connsiteY12" fmla="*/ 103877 h 158215"/>
                  <a:gd name="connsiteX13" fmla="*/ 132339 w 133698"/>
                  <a:gd name="connsiteY13" fmla="*/ 109564 h 158215"/>
                  <a:gd name="connsiteX14" fmla="*/ 131517 w 133698"/>
                  <a:gd name="connsiteY14" fmla="*/ 117462 h 158215"/>
                  <a:gd name="connsiteX15" fmla="*/ 103463 w 133698"/>
                  <a:gd name="connsiteY15" fmla="*/ 145012 h 158215"/>
                  <a:gd name="connsiteX16" fmla="*/ 75029 w 133698"/>
                  <a:gd name="connsiteY16" fmla="*/ 156891 h 158215"/>
                  <a:gd name="connsiteX17" fmla="*/ 46153 w 133698"/>
                  <a:gd name="connsiteY17" fmla="*/ 155816 h 158215"/>
                  <a:gd name="connsiteX18" fmla="*/ 21953 w 133698"/>
                  <a:gd name="connsiteY18" fmla="*/ 141789 h 158215"/>
                  <a:gd name="connsiteX19" fmla="*/ 5398 w 133698"/>
                  <a:gd name="connsiteY19" fmla="*/ 116514 h 158215"/>
                  <a:gd name="connsiteX20" fmla="*/ -921 w 133698"/>
                  <a:gd name="connsiteY20" fmla="*/ 81762 h 158215"/>
                  <a:gd name="connsiteX21" fmla="*/ 2112 w 133698"/>
                  <a:gd name="connsiteY21" fmla="*/ 54213 h 158215"/>
                  <a:gd name="connsiteX22" fmla="*/ 11780 w 133698"/>
                  <a:gd name="connsiteY22" fmla="*/ 29443 h 158215"/>
                  <a:gd name="connsiteX23" fmla="*/ 28777 w 133698"/>
                  <a:gd name="connsiteY23" fmla="*/ 10487 h 158215"/>
                  <a:gd name="connsiteX24" fmla="*/ 54367 w 133698"/>
                  <a:gd name="connsiteY24" fmla="*/ 504 h 158215"/>
                  <a:gd name="connsiteX25" fmla="*/ 79642 w 133698"/>
                  <a:gd name="connsiteY25" fmla="*/ 1957 h 158215"/>
                  <a:gd name="connsiteX26" fmla="*/ 119765 w 133698"/>
                  <a:gd name="connsiteY26" fmla="*/ 32287 h 158215"/>
                  <a:gd name="connsiteX27" fmla="*/ 128801 w 133698"/>
                  <a:gd name="connsiteY27" fmla="*/ 59836 h 158215"/>
                  <a:gd name="connsiteX28" fmla="*/ 125451 w 133698"/>
                  <a:gd name="connsiteY28" fmla="*/ 69567 h 158215"/>
                  <a:gd name="connsiteX29" fmla="*/ 53419 w 133698"/>
                  <a:gd name="connsiteY29" fmla="*/ 21671 h 158215"/>
                  <a:gd name="connsiteX30" fmla="*/ 39265 w 133698"/>
                  <a:gd name="connsiteY30" fmla="*/ 27990 h 158215"/>
                  <a:gd name="connsiteX31" fmla="*/ 29219 w 133698"/>
                  <a:gd name="connsiteY31" fmla="*/ 38353 h 158215"/>
                  <a:gd name="connsiteX32" fmla="*/ 22900 w 133698"/>
                  <a:gd name="connsiteY32" fmla="*/ 51685 h 158215"/>
                  <a:gd name="connsiteX33" fmla="*/ 19804 w 133698"/>
                  <a:gd name="connsiteY33" fmla="*/ 67166 h 158215"/>
                  <a:gd name="connsiteX34" fmla="*/ 64034 w 133698"/>
                  <a:gd name="connsiteY34" fmla="*/ 63375 h 158215"/>
                  <a:gd name="connsiteX35" fmla="*/ 107632 w 133698"/>
                  <a:gd name="connsiteY35" fmla="*/ 54465 h 158215"/>
                  <a:gd name="connsiteX36" fmla="*/ 101314 w 133698"/>
                  <a:gd name="connsiteY36" fmla="*/ 39427 h 158215"/>
                  <a:gd name="connsiteX37" fmla="*/ 89435 w 133698"/>
                  <a:gd name="connsiteY37" fmla="*/ 27737 h 158215"/>
                  <a:gd name="connsiteX38" fmla="*/ 73070 w 133698"/>
                  <a:gd name="connsiteY38" fmla="*/ 21419 h 158215"/>
                  <a:gd name="connsiteX39" fmla="*/ 53419 w 133698"/>
                  <a:gd name="connsiteY39" fmla="*/ 21671 h 158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33698" h="158215">
                    <a:moveTo>
                      <a:pt x="125451" y="69567"/>
                    </a:moveTo>
                    <a:cubicBezTo>
                      <a:pt x="119189" y="72648"/>
                      <a:pt x="112502" y="74778"/>
                      <a:pt x="105611" y="75885"/>
                    </a:cubicBezTo>
                    <a:cubicBezTo>
                      <a:pt x="96217" y="77907"/>
                      <a:pt x="86044" y="79740"/>
                      <a:pt x="75092" y="81383"/>
                    </a:cubicBezTo>
                    <a:cubicBezTo>
                      <a:pt x="64160" y="83089"/>
                      <a:pt x="53545" y="84542"/>
                      <a:pt x="43499" y="85616"/>
                    </a:cubicBezTo>
                    <a:cubicBezTo>
                      <a:pt x="33452" y="86690"/>
                      <a:pt x="25048" y="87512"/>
                      <a:pt x="19298" y="87765"/>
                    </a:cubicBezTo>
                    <a:cubicBezTo>
                      <a:pt x="19771" y="95247"/>
                      <a:pt x="21435" y="102606"/>
                      <a:pt x="24227" y="109564"/>
                    </a:cubicBezTo>
                    <a:cubicBezTo>
                      <a:pt x="26612" y="115757"/>
                      <a:pt x="30247" y="121392"/>
                      <a:pt x="34905" y="126119"/>
                    </a:cubicBezTo>
                    <a:cubicBezTo>
                      <a:pt x="39258" y="130528"/>
                      <a:pt x="44581" y="133860"/>
                      <a:pt x="50448" y="135850"/>
                    </a:cubicBezTo>
                    <a:cubicBezTo>
                      <a:pt x="56772" y="138028"/>
                      <a:pt x="63577" y="138400"/>
                      <a:pt x="70099" y="136924"/>
                    </a:cubicBezTo>
                    <a:cubicBezTo>
                      <a:pt x="78285" y="135654"/>
                      <a:pt x="86057" y="132472"/>
                      <a:pt x="92783" y="127635"/>
                    </a:cubicBezTo>
                    <a:cubicBezTo>
                      <a:pt x="100687" y="121604"/>
                      <a:pt x="107669" y="114452"/>
                      <a:pt x="113508" y="106405"/>
                    </a:cubicBezTo>
                    <a:cubicBezTo>
                      <a:pt x="115307" y="104093"/>
                      <a:pt x="117937" y="102574"/>
                      <a:pt x="120838" y="102171"/>
                    </a:cubicBezTo>
                    <a:cubicBezTo>
                      <a:pt x="123365" y="101874"/>
                      <a:pt x="125916" y="102478"/>
                      <a:pt x="128042" y="103877"/>
                    </a:cubicBezTo>
                    <a:cubicBezTo>
                      <a:pt x="130046" y="105263"/>
                      <a:pt x="131553" y="107257"/>
                      <a:pt x="132339" y="109564"/>
                    </a:cubicBezTo>
                    <a:cubicBezTo>
                      <a:pt x="133125" y="112201"/>
                      <a:pt x="132829" y="115043"/>
                      <a:pt x="131517" y="117462"/>
                    </a:cubicBezTo>
                    <a:cubicBezTo>
                      <a:pt x="123895" y="128255"/>
                      <a:pt x="114392" y="137587"/>
                      <a:pt x="103463" y="145012"/>
                    </a:cubicBezTo>
                    <a:cubicBezTo>
                      <a:pt x="94767" y="150631"/>
                      <a:pt x="85138" y="154654"/>
                      <a:pt x="75029" y="156891"/>
                    </a:cubicBezTo>
                    <a:cubicBezTo>
                      <a:pt x="65457" y="158861"/>
                      <a:pt x="55551" y="158493"/>
                      <a:pt x="46153" y="155816"/>
                    </a:cubicBezTo>
                    <a:cubicBezTo>
                      <a:pt x="37071" y="153166"/>
                      <a:pt x="28767" y="148352"/>
                      <a:pt x="21953" y="141789"/>
                    </a:cubicBezTo>
                    <a:cubicBezTo>
                      <a:pt x="14684" y="134650"/>
                      <a:pt x="9038" y="126030"/>
                      <a:pt x="5398" y="116514"/>
                    </a:cubicBezTo>
                    <a:cubicBezTo>
                      <a:pt x="1070" y="105446"/>
                      <a:pt x="-1076" y="93645"/>
                      <a:pt x="-921" y="81762"/>
                    </a:cubicBezTo>
                    <a:cubicBezTo>
                      <a:pt x="-929" y="72495"/>
                      <a:pt x="88" y="63255"/>
                      <a:pt x="2112" y="54213"/>
                    </a:cubicBezTo>
                    <a:cubicBezTo>
                      <a:pt x="4060" y="45514"/>
                      <a:pt x="7321" y="37162"/>
                      <a:pt x="11780" y="29443"/>
                    </a:cubicBezTo>
                    <a:cubicBezTo>
                      <a:pt x="16079" y="22021"/>
                      <a:pt x="21866" y="15567"/>
                      <a:pt x="28777" y="10487"/>
                    </a:cubicBezTo>
                    <a:cubicBezTo>
                      <a:pt x="36302" y="5005"/>
                      <a:pt x="45118" y="1566"/>
                      <a:pt x="54367" y="504"/>
                    </a:cubicBezTo>
                    <a:cubicBezTo>
                      <a:pt x="62809" y="-612"/>
                      <a:pt x="71384" y="-119"/>
                      <a:pt x="79642" y="1957"/>
                    </a:cubicBezTo>
                    <a:cubicBezTo>
                      <a:pt x="96604" y="6148"/>
                      <a:pt x="111106" y="17111"/>
                      <a:pt x="119765" y="32287"/>
                    </a:cubicBezTo>
                    <a:cubicBezTo>
                      <a:pt x="124607" y="40765"/>
                      <a:pt x="127681" y="50137"/>
                      <a:pt x="128801" y="59836"/>
                    </a:cubicBezTo>
                    <a:cubicBezTo>
                      <a:pt x="129243" y="64638"/>
                      <a:pt x="128168" y="67924"/>
                      <a:pt x="125451" y="69567"/>
                    </a:cubicBezTo>
                    <a:close/>
                    <a:moveTo>
                      <a:pt x="53419" y="21671"/>
                    </a:moveTo>
                    <a:cubicBezTo>
                      <a:pt x="48290" y="22700"/>
                      <a:pt x="43455" y="24858"/>
                      <a:pt x="39265" y="27990"/>
                    </a:cubicBezTo>
                    <a:cubicBezTo>
                      <a:pt x="35361" y="30859"/>
                      <a:pt x="31965" y="34362"/>
                      <a:pt x="29219" y="38353"/>
                    </a:cubicBezTo>
                    <a:cubicBezTo>
                      <a:pt x="26450" y="42452"/>
                      <a:pt x="24320" y="46947"/>
                      <a:pt x="22900" y="51685"/>
                    </a:cubicBezTo>
                    <a:cubicBezTo>
                      <a:pt x="21378" y="56735"/>
                      <a:pt x="20341" y="61919"/>
                      <a:pt x="19804" y="67166"/>
                    </a:cubicBezTo>
                    <a:cubicBezTo>
                      <a:pt x="34630" y="67213"/>
                      <a:pt x="49432" y="65944"/>
                      <a:pt x="64034" y="63375"/>
                    </a:cubicBezTo>
                    <a:cubicBezTo>
                      <a:pt x="78146" y="60847"/>
                      <a:pt x="92679" y="57877"/>
                      <a:pt x="107632" y="54465"/>
                    </a:cubicBezTo>
                    <a:cubicBezTo>
                      <a:pt x="106558" y="49079"/>
                      <a:pt x="104409" y="43964"/>
                      <a:pt x="101314" y="39427"/>
                    </a:cubicBezTo>
                    <a:cubicBezTo>
                      <a:pt x="98177" y="34774"/>
                      <a:pt x="94137" y="30799"/>
                      <a:pt x="89435" y="27737"/>
                    </a:cubicBezTo>
                    <a:cubicBezTo>
                      <a:pt x="84448" y="24576"/>
                      <a:pt x="78887" y="22429"/>
                      <a:pt x="73070" y="21419"/>
                    </a:cubicBezTo>
                    <a:cubicBezTo>
                      <a:pt x="66561" y="20270"/>
                      <a:pt x="59895" y="20356"/>
                      <a:pt x="53419" y="21671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" name="Forme libre : forme 25">
                <a:extLst>
                  <a:ext uri="{FF2B5EF4-FFF2-40B4-BE49-F238E27FC236}">
                    <a16:creationId xmlns:a16="http://schemas.microsoft.com/office/drawing/2014/main" id="{38E2F0C6-02E0-4C60-BB3C-8F38E4787445}"/>
                  </a:ext>
                </a:extLst>
              </p:cNvPr>
              <p:cNvSpPr/>
              <p:nvPr/>
            </p:nvSpPr>
            <p:spPr>
              <a:xfrm>
                <a:off x="7257459" y="1412304"/>
                <a:ext cx="109468" cy="152109"/>
              </a:xfrm>
              <a:custGeom>
                <a:avLst/>
                <a:gdLst>
                  <a:gd name="connsiteX0" fmla="*/ 16673 w 109468"/>
                  <a:gd name="connsiteY0" fmla="*/ 118456 h 152109"/>
                  <a:gd name="connsiteX1" fmla="*/ 34681 w 109468"/>
                  <a:gd name="connsiteY1" fmla="*/ 128439 h 152109"/>
                  <a:gd name="connsiteX2" fmla="*/ 58440 w 109468"/>
                  <a:gd name="connsiteY2" fmla="*/ 131599 h 152109"/>
                  <a:gd name="connsiteX3" fmla="*/ 79355 w 109468"/>
                  <a:gd name="connsiteY3" fmla="*/ 126544 h 152109"/>
                  <a:gd name="connsiteX4" fmla="*/ 88327 w 109468"/>
                  <a:gd name="connsiteY4" fmla="*/ 111695 h 152109"/>
                  <a:gd name="connsiteX5" fmla="*/ 82388 w 109468"/>
                  <a:gd name="connsiteY5" fmla="*/ 97289 h 152109"/>
                  <a:gd name="connsiteX6" fmla="*/ 67476 w 109468"/>
                  <a:gd name="connsiteY6" fmla="*/ 89011 h 152109"/>
                  <a:gd name="connsiteX7" fmla="*/ 47825 w 109468"/>
                  <a:gd name="connsiteY7" fmla="*/ 83514 h 152109"/>
                  <a:gd name="connsiteX8" fmla="*/ 27985 w 109468"/>
                  <a:gd name="connsiteY8" fmla="*/ 77195 h 152109"/>
                  <a:gd name="connsiteX9" fmla="*/ 11998 w 109468"/>
                  <a:gd name="connsiteY9" fmla="*/ 67022 h 152109"/>
                  <a:gd name="connsiteX10" fmla="*/ 4416 w 109468"/>
                  <a:gd name="connsiteY10" fmla="*/ 49267 h 152109"/>
                  <a:gd name="connsiteX11" fmla="*/ 7702 w 109468"/>
                  <a:gd name="connsiteY11" fmla="*/ 28479 h 152109"/>
                  <a:gd name="connsiteX12" fmla="*/ 18950 w 109468"/>
                  <a:gd name="connsiteY12" fmla="*/ 13440 h 152109"/>
                  <a:gd name="connsiteX13" fmla="*/ 35315 w 109468"/>
                  <a:gd name="connsiteY13" fmla="*/ 4089 h 152109"/>
                  <a:gd name="connsiteX14" fmla="*/ 54271 w 109468"/>
                  <a:gd name="connsiteY14" fmla="*/ 45 h 152109"/>
                  <a:gd name="connsiteX15" fmla="*/ 80430 w 109468"/>
                  <a:gd name="connsiteY15" fmla="*/ 4910 h 152109"/>
                  <a:gd name="connsiteX16" fmla="*/ 99386 w 109468"/>
                  <a:gd name="connsiteY16" fmla="*/ 20391 h 152109"/>
                  <a:gd name="connsiteX17" fmla="*/ 101029 w 109468"/>
                  <a:gd name="connsiteY17" fmla="*/ 27847 h 152109"/>
                  <a:gd name="connsiteX18" fmla="*/ 97553 w 109468"/>
                  <a:gd name="connsiteY18" fmla="*/ 33533 h 152109"/>
                  <a:gd name="connsiteX19" fmla="*/ 91235 w 109468"/>
                  <a:gd name="connsiteY19" fmla="*/ 35240 h 152109"/>
                  <a:gd name="connsiteX20" fmla="*/ 84284 w 109468"/>
                  <a:gd name="connsiteY20" fmla="*/ 31006 h 152109"/>
                  <a:gd name="connsiteX21" fmla="*/ 70320 w 109468"/>
                  <a:gd name="connsiteY21" fmla="*/ 21907 h 152109"/>
                  <a:gd name="connsiteX22" fmla="*/ 52754 w 109468"/>
                  <a:gd name="connsiteY22" fmla="*/ 19569 h 152109"/>
                  <a:gd name="connsiteX23" fmla="*/ 32661 w 109468"/>
                  <a:gd name="connsiteY23" fmla="*/ 26962 h 152109"/>
                  <a:gd name="connsiteX24" fmla="*/ 24509 w 109468"/>
                  <a:gd name="connsiteY24" fmla="*/ 44149 h 152109"/>
                  <a:gd name="connsiteX25" fmla="*/ 30828 w 109468"/>
                  <a:gd name="connsiteY25" fmla="*/ 54954 h 152109"/>
                  <a:gd name="connsiteX26" fmla="*/ 46878 w 109468"/>
                  <a:gd name="connsiteY26" fmla="*/ 61272 h 152109"/>
                  <a:gd name="connsiteX27" fmla="*/ 67475 w 109468"/>
                  <a:gd name="connsiteY27" fmla="*/ 67212 h 152109"/>
                  <a:gd name="connsiteX28" fmla="*/ 87631 w 109468"/>
                  <a:gd name="connsiteY28" fmla="*/ 75489 h 152109"/>
                  <a:gd name="connsiteX29" fmla="*/ 102859 w 109468"/>
                  <a:gd name="connsiteY29" fmla="*/ 89453 h 152109"/>
                  <a:gd name="connsiteX30" fmla="*/ 108420 w 109468"/>
                  <a:gd name="connsiteY30" fmla="*/ 112580 h 152109"/>
                  <a:gd name="connsiteX31" fmla="*/ 101596 w 109468"/>
                  <a:gd name="connsiteY31" fmla="*/ 132104 h 152109"/>
                  <a:gd name="connsiteX32" fmla="*/ 85609 w 109468"/>
                  <a:gd name="connsiteY32" fmla="*/ 144741 h 152109"/>
                  <a:gd name="connsiteX33" fmla="*/ 63999 w 109468"/>
                  <a:gd name="connsiteY33" fmla="*/ 151060 h 152109"/>
                  <a:gd name="connsiteX34" fmla="*/ 40368 w 109468"/>
                  <a:gd name="connsiteY34" fmla="*/ 151502 h 152109"/>
                  <a:gd name="connsiteX35" fmla="*/ 18632 w 109468"/>
                  <a:gd name="connsiteY35" fmla="*/ 146195 h 152109"/>
                  <a:gd name="connsiteX36" fmla="*/ 2393 w 109468"/>
                  <a:gd name="connsiteY36" fmla="*/ 135390 h 152109"/>
                  <a:gd name="connsiteX37" fmla="*/ -893 w 109468"/>
                  <a:gd name="connsiteY37" fmla="*/ 126923 h 152109"/>
                  <a:gd name="connsiteX38" fmla="*/ 2140 w 109468"/>
                  <a:gd name="connsiteY38" fmla="*/ 119088 h 152109"/>
                  <a:gd name="connsiteX39" fmla="*/ 8901 w 109468"/>
                  <a:gd name="connsiteY39" fmla="*/ 115234 h 152109"/>
                  <a:gd name="connsiteX40" fmla="*/ 16673 w 109468"/>
                  <a:gd name="connsiteY40" fmla="*/ 118456 h 152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09468" h="152109">
                    <a:moveTo>
                      <a:pt x="16673" y="118456"/>
                    </a:moveTo>
                    <a:cubicBezTo>
                      <a:pt x="21739" y="123248"/>
                      <a:pt x="27934" y="126682"/>
                      <a:pt x="34681" y="128439"/>
                    </a:cubicBezTo>
                    <a:cubicBezTo>
                      <a:pt x="42368" y="130817"/>
                      <a:pt x="50399" y="131885"/>
                      <a:pt x="58440" y="131599"/>
                    </a:cubicBezTo>
                    <a:cubicBezTo>
                      <a:pt x="65702" y="131504"/>
                      <a:pt x="72850" y="129777"/>
                      <a:pt x="79355" y="126544"/>
                    </a:cubicBezTo>
                    <a:cubicBezTo>
                      <a:pt x="85062" y="123853"/>
                      <a:pt x="88599" y="118000"/>
                      <a:pt x="88327" y="111695"/>
                    </a:cubicBezTo>
                    <a:cubicBezTo>
                      <a:pt x="88673" y="106234"/>
                      <a:pt x="86482" y="100919"/>
                      <a:pt x="82388" y="97289"/>
                    </a:cubicBezTo>
                    <a:cubicBezTo>
                      <a:pt x="77992" y="93603"/>
                      <a:pt x="72930" y="90793"/>
                      <a:pt x="67476" y="89011"/>
                    </a:cubicBezTo>
                    <a:cubicBezTo>
                      <a:pt x="61054" y="86748"/>
                      <a:pt x="54490" y="84912"/>
                      <a:pt x="47825" y="83514"/>
                    </a:cubicBezTo>
                    <a:cubicBezTo>
                      <a:pt x="41032" y="82019"/>
                      <a:pt x="34391" y="79904"/>
                      <a:pt x="27985" y="77195"/>
                    </a:cubicBezTo>
                    <a:cubicBezTo>
                      <a:pt x="22070" y="74828"/>
                      <a:pt x="16649" y="71378"/>
                      <a:pt x="11998" y="67022"/>
                    </a:cubicBezTo>
                    <a:cubicBezTo>
                      <a:pt x="7294" y="62291"/>
                      <a:pt x="4581" y="55937"/>
                      <a:pt x="4416" y="49267"/>
                    </a:cubicBezTo>
                    <a:cubicBezTo>
                      <a:pt x="3731" y="42171"/>
                      <a:pt x="4861" y="35017"/>
                      <a:pt x="7702" y="28479"/>
                    </a:cubicBezTo>
                    <a:cubicBezTo>
                      <a:pt x="10297" y="22698"/>
                      <a:pt x="14137" y="17562"/>
                      <a:pt x="18950" y="13440"/>
                    </a:cubicBezTo>
                    <a:cubicBezTo>
                      <a:pt x="23770" y="9325"/>
                      <a:pt x="29322" y="6152"/>
                      <a:pt x="35315" y="4089"/>
                    </a:cubicBezTo>
                    <a:cubicBezTo>
                      <a:pt x="41448" y="1985"/>
                      <a:pt x="47812" y="627"/>
                      <a:pt x="54271" y="45"/>
                    </a:cubicBezTo>
                    <a:cubicBezTo>
                      <a:pt x="63261" y="-564"/>
                      <a:pt x="72259" y="1109"/>
                      <a:pt x="80430" y="4910"/>
                    </a:cubicBezTo>
                    <a:cubicBezTo>
                      <a:pt x="88063" y="8211"/>
                      <a:pt x="94627" y="13571"/>
                      <a:pt x="99386" y="20391"/>
                    </a:cubicBezTo>
                    <a:cubicBezTo>
                      <a:pt x="100947" y="22539"/>
                      <a:pt x="101543" y="25241"/>
                      <a:pt x="101029" y="27847"/>
                    </a:cubicBezTo>
                    <a:cubicBezTo>
                      <a:pt x="100566" y="30088"/>
                      <a:pt x="99337" y="32099"/>
                      <a:pt x="97553" y="33533"/>
                    </a:cubicBezTo>
                    <a:cubicBezTo>
                      <a:pt x="95793" y="34989"/>
                      <a:pt x="93488" y="35611"/>
                      <a:pt x="91235" y="35240"/>
                    </a:cubicBezTo>
                    <a:cubicBezTo>
                      <a:pt x="88455" y="34788"/>
                      <a:pt x="85960" y="33269"/>
                      <a:pt x="84284" y="31006"/>
                    </a:cubicBezTo>
                    <a:cubicBezTo>
                      <a:pt x="80457" y="26861"/>
                      <a:pt x="75658" y="23734"/>
                      <a:pt x="70320" y="21907"/>
                    </a:cubicBezTo>
                    <a:cubicBezTo>
                      <a:pt x="64723" y="19788"/>
                      <a:pt x="58712" y="18988"/>
                      <a:pt x="52754" y="19569"/>
                    </a:cubicBezTo>
                    <a:cubicBezTo>
                      <a:pt x="45532" y="20266"/>
                      <a:pt x="38612" y="22812"/>
                      <a:pt x="32661" y="26962"/>
                    </a:cubicBezTo>
                    <a:cubicBezTo>
                      <a:pt x="27058" y="30815"/>
                      <a:pt x="23948" y="37373"/>
                      <a:pt x="24509" y="44149"/>
                    </a:cubicBezTo>
                    <a:cubicBezTo>
                      <a:pt x="24332" y="48674"/>
                      <a:pt x="26797" y="52890"/>
                      <a:pt x="30828" y="54954"/>
                    </a:cubicBezTo>
                    <a:cubicBezTo>
                      <a:pt x="35939" y="57620"/>
                      <a:pt x="41319" y="59738"/>
                      <a:pt x="46878" y="61272"/>
                    </a:cubicBezTo>
                    <a:cubicBezTo>
                      <a:pt x="53195" y="63231"/>
                      <a:pt x="60208" y="65253"/>
                      <a:pt x="67475" y="67212"/>
                    </a:cubicBezTo>
                    <a:cubicBezTo>
                      <a:pt x="74521" y="69094"/>
                      <a:pt x="81295" y="71876"/>
                      <a:pt x="87631" y="75489"/>
                    </a:cubicBezTo>
                    <a:cubicBezTo>
                      <a:pt x="93697" y="78932"/>
                      <a:pt x="98904" y="83707"/>
                      <a:pt x="102859" y="89453"/>
                    </a:cubicBezTo>
                    <a:cubicBezTo>
                      <a:pt x="107117" y="96378"/>
                      <a:pt x="109064" y="104476"/>
                      <a:pt x="108420" y="112580"/>
                    </a:cubicBezTo>
                    <a:cubicBezTo>
                      <a:pt x="108333" y="119658"/>
                      <a:pt x="105937" y="126513"/>
                      <a:pt x="101596" y="132104"/>
                    </a:cubicBezTo>
                    <a:cubicBezTo>
                      <a:pt x="97296" y="137476"/>
                      <a:pt x="91829" y="141798"/>
                      <a:pt x="85609" y="144741"/>
                    </a:cubicBezTo>
                    <a:cubicBezTo>
                      <a:pt x="78772" y="147942"/>
                      <a:pt x="71484" y="150073"/>
                      <a:pt x="63999" y="151060"/>
                    </a:cubicBezTo>
                    <a:cubicBezTo>
                      <a:pt x="56170" y="152185"/>
                      <a:pt x="48233" y="152334"/>
                      <a:pt x="40368" y="151502"/>
                    </a:cubicBezTo>
                    <a:cubicBezTo>
                      <a:pt x="32910" y="150760"/>
                      <a:pt x="25592" y="148974"/>
                      <a:pt x="18632" y="146195"/>
                    </a:cubicBezTo>
                    <a:cubicBezTo>
                      <a:pt x="12447" y="143915"/>
                      <a:pt x="6885" y="140214"/>
                      <a:pt x="2393" y="135390"/>
                    </a:cubicBezTo>
                    <a:cubicBezTo>
                      <a:pt x="54" y="133224"/>
                      <a:pt x="-1158" y="130100"/>
                      <a:pt x="-893" y="126923"/>
                    </a:cubicBezTo>
                    <a:cubicBezTo>
                      <a:pt x="-739" y="124055"/>
                      <a:pt x="323" y="121311"/>
                      <a:pt x="2140" y="119088"/>
                    </a:cubicBezTo>
                    <a:cubicBezTo>
                      <a:pt x="3832" y="117003"/>
                      <a:pt x="6245" y="115628"/>
                      <a:pt x="8901" y="115234"/>
                    </a:cubicBezTo>
                    <a:cubicBezTo>
                      <a:pt x="11860" y="114985"/>
                      <a:pt x="14757" y="116186"/>
                      <a:pt x="16673" y="118456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" name="Forme libre : forme 26">
                <a:extLst>
                  <a:ext uri="{FF2B5EF4-FFF2-40B4-BE49-F238E27FC236}">
                    <a16:creationId xmlns:a16="http://schemas.microsoft.com/office/drawing/2014/main" id="{B35E1312-324B-4B47-BD47-0B9233A41B1E}"/>
                  </a:ext>
                </a:extLst>
              </p:cNvPr>
              <p:cNvSpPr/>
              <p:nvPr/>
            </p:nvSpPr>
            <p:spPr>
              <a:xfrm>
                <a:off x="7383598" y="1330915"/>
                <a:ext cx="104893" cy="235117"/>
              </a:xfrm>
              <a:custGeom>
                <a:avLst/>
                <a:gdLst>
                  <a:gd name="connsiteX0" fmla="*/ 60063 w 104893"/>
                  <a:gd name="connsiteY0" fmla="*/ 103611 h 235117"/>
                  <a:gd name="connsiteX1" fmla="*/ 61706 w 104893"/>
                  <a:gd name="connsiteY1" fmla="*/ 226130 h 235117"/>
                  <a:gd name="connsiteX2" fmla="*/ 58420 w 104893"/>
                  <a:gd name="connsiteY2" fmla="*/ 232891 h 235117"/>
                  <a:gd name="connsiteX3" fmla="*/ 52102 w 104893"/>
                  <a:gd name="connsiteY3" fmla="*/ 235040 h 235117"/>
                  <a:gd name="connsiteX4" fmla="*/ 45341 w 104893"/>
                  <a:gd name="connsiteY4" fmla="*/ 232891 h 235117"/>
                  <a:gd name="connsiteX5" fmla="*/ 41677 w 104893"/>
                  <a:gd name="connsiteY5" fmla="*/ 226130 h 235117"/>
                  <a:gd name="connsiteX6" fmla="*/ 40033 w 104893"/>
                  <a:gd name="connsiteY6" fmla="*/ 104496 h 235117"/>
                  <a:gd name="connsiteX7" fmla="*/ 10146 w 104893"/>
                  <a:gd name="connsiteY7" fmla="*/ 104875 h 235117"/>
                  <a:gd name="connsiteX8" fmla="*/ 2374 w 104893"/>
                  <a:gd name="connsiteY8" fmla="*/ 102158 h 235117"/>
                  <a:gd name="connsiteX9" fmla="*/ -912 w 104893"/>
                  <a:gd name="connsiteY9" fmla="*/ 95840 h 235117"/>
                  <a:gd name="connsiteX10" fmla="*/ 1173 w 104893"/>
                  <a:gd name="connsiteY10" fmla="*/ 89521 h 235117"/>
                  <a:gd name="connsiteX11" fmla="*/ 8945 w 104893"/>
                  <a:gd name="connsiteY11" fmla="*/ 86362 h 235117"/>
                  <a:gd name="connsiteX12" fmla="*/ 39654 w 104893"/>
                  <a:gd name="connsiteY12" fmla="*/ 85540 h 235117"/>
                  <a:gd name="connsiteX13" fmla="*/ 38833 w 104893"/>
                  <a:gd name="connsiteY13" fmla="*/ 10475 h 235117"/>
                  <a:gd name="connsiteX14" fmla="*/ 41866 w 104893"/>
                  <a:gd name="connsiteY14" fmla="*/ 2450 h 235117"/>
                  <a:gd name="connsiteX15" fmla="*/ 48626 w 104893"/>
                  <a:gd name="connsiteY15" fmla="*/ -78 h 235117"/>
                  <a:gd name="connsiteX16" fmla="*/ 55640 w 104893"/>
                  <a:gd name="connsiteY16" fmla="*/ 2450 h 235117"/>
                  <a:gd name="connsiteX17" fmla="*/ 58862 w 104893"/>
                  <a:gd name="connsiteY17" fmla="*/ 10475 h 235117"/>
                  <a:gd name="connsiteX18" fmla="*/ 59684 w 104893"/>
                  <a:gd name="connsiteY18" fmla="*/ 85098 h 235117"/>
                  <a:gd name="connsiteX19" fmla="*/ 94121 w 104893"/>
                  <a:gd name="connsiteY19" fmla="*/ 84276 h 235117"/>
                  <a:gd name="connsiteX20" fmla="*/ 101071 w 104893"/>
                  <a:gd name="connsiteY20" fmla="*/ 86993 h 235117"/>
                  <a:gd name="connsiteX21" fmla="*/ 103914 w 104893"/>
                  <a:gd name="connsiteY21" fmla="*/ 93312 h 235117"/>
                  <a:gd name="connsiteX22" fmla="*/ 102271 w 104893"/>
                  <a:gd name="connsiteY22" fmla="*/ 99631 h 235117"/>
                  <a:gd name="connsiteX23" fmla="*/ 95953 w 104893"/>
                  <a:gd name="connsiteY23" fmla="*/ 102600 h 235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4893" h="235117">
                    <a:moveTo>
                      <a:pt x="60063" y="103611"/>
                    </a:moveTo>
                    <a:lnTo>
                      <a:pt x="61706" y="226130"/>
                    </a:lnTo>
                    <a:cubicBezTo>
                      <a:pt x="61645" y="228754"/>
                      <a:pt x="60446" y="231222"/>
                      <a:pt x="58420" y="232891"/>
                    </a:cubicBezTo>
                    <a:cubicBezTo>
                      <a:pt x="56613" y="234293"/>
                      <a:pt x="54389" y="235049"/>
                      <a:pt x="52102" y="235040"/>
                    </a:cubicBezTo>
                    <a:cubicBezTo>
                      <a:pt x="49685" y="235009"/>
                      <a:pt x="47332" y="234261"/>
                      <a:pt x="45341" y="232891"/>
                    </a:cubicBezTo>
                    <a:cubicBezTo>
                      <a:pt x="43100" y="231362"/>
                      <a:pt x="41734" y="228844"/>
                      <a:pt x="41677" y="226130"/>
                    </a:cubicBezTo>
                    <a:lnTo>
                      <a:pt x="40033" y="104496"/>
                    </a:lnTo>
                    <a:lnTo>
                      <a:pt x="10146" y="104875"/>
                    </a:lnTo>
                    <a:cubicBezTo>
                      <a:pt x="7298" y="105031"/>
                      <a:pt x="4504" y="104054"/>
                      <a:pt x="2374" y="102158"/>
                    </a:cubicBezTo>
                    <a:cubicBezTo>
                      <a:pt x="575" y="100500"/>
                      <a:pt x="-587" y="98264"/>
                      <a:pt x="-912" y="95840"/>
                    </a:cubicBezTo>
                    <a:cubicBezTo>
                      <a:pt x="-1052" y="93544"/>
                      <a:pt x="-306" y="91282"/>
                      <a:pt x="1173" y="89521"/>
                    </a:cubicBezTo>
                    <a:cubicBezTo>
                      <a:pt x="3114" y="87291"/>
                      <a:pt x="5999" y="86118"/>
                      <a:pt x="8945" y="86362"/>
                    </a:cubicBezTo>
                    <a:lnTo>
                      <a:pt x="39654" y="85540"/>
                    </a:lnTo>
                    <a:lnTo>
                      <a:pt x="38833" y="10475"/>
                    </a:lnTo>
                    <a:cubicBezTo>
                      <a:pt x="38575" y="7478"/>
                      <a:pt x="39690" y="4527"/>
                      <a:pt x="41866" y="2450"/>
                    </a:cubicBezTo>
                    <a:cubicBezTo>
                      <a:pt x="43744" y="824"/>
                      <a:pt x="46142" y="-73"/>
                      <a:pt x="48626" y="-78"/>
                    </a:cubicBezTo>
                    <a:cubicBezTo>
                      <a:pt x="51183" y="-57"/>
                      <a:pt x="53657" y="835"/>
                      <a:pt x="55640" y="2450"/>
                    </a:cubicBezTo>
                    <a:cubicBezTo>
                      <a:pt x="57925" y="4463"/>
                      <a:pt x="59121" y="7440"/>
                      <a:pt x="58862" y="10475"/>
                    </a:cubicBezTo>
                    <a:lnTo>
                      <a:pt x="59684" y="85098"/>
                    </a:lnTo>
                    <a:lnTo>
                      <a:pt x="94121" y="84276"/>
                    </a:lnTo>
                    <a:cubicBezTo>
                      <a:pt x="96725" y="84113"/>
                      <a:pt x="99269" y="85107"/>
                      <a:pt x="101071" y="86993"/>
                    </a:cubicBezTo>
                    <a:cubicBezTo>
                      <a:pt x="102668" y="88743"/>
                      <a:pt x="103664" y="90957"/>
                      <a:pt x="103914" y="93312"/>
                    </a:cubicBezTo>
                    <a:cubicBezTo>
                      <a:pt x="104150" y="95548"/>
                      <a:pt x="103566" y="97793"/>
                      <a:pt x="102271" y="99631"/>
                    </a:cubicBezTo>
                    <a:cubicBezTo>
                      <a:pt x="100787" y="101607"/>
                      <a:pt x="98421" y="102719"/>
                      <a:pt x="95953" y="102600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" name="Forme libre : forme 27">
                <a:extLst>
                  <a:ext uri="{FF2B5EF4-FFF2-40B4-BE49-F238E27FC236}">
                    <a16:creationId xmlns:a16="http://schemas.microsoft.com/office/drawing/2014/main" id="{F6A6C3DB-41A0-43D6-B0B4-909557E861BE}"/>
                  </a:ext>
                </a:extLst>
              </p:cNvPr>
              <p:cNvSpPr/>
              <p:nvPr/>
            </p:nvSpPr>
            <p:spPr>
              <a:xfrm>
                <a:off x="7628306" y="1414764"/>
                <a:ext cx="127999" cy="245859"/>
              </a:xfrm>
              <a:custGeom>
                <a:avLst/>
                <a:gdLst>
                  <a:gd name="connsiteX0" fmla="*/ 64689 w 127999"/>
                  <a:gd name="connsiteY0" fmla="*/ 145694 h 245859"/>
                  <a:gd name="connsiteX1" fmla="*/ 38467 w 127999"/>
                  <a:gd name="connsiteY1" fmla="*/ 141840 h 245859"/>
                  <a:gd name="connsiteX2" fmla="*/ 19511 w 127999"/>
                  <a:gd name="connsiteY2" fmla="*/ 129202 h 245859"/>
                  <a:gd name="connsiteX3" fmla="*/ 19132 w 127999"/>
                  <a:gd name="connsiteY3" fmla="*/ 235166 h 245859"/>
                  <a:gd name="connsiteX4" fmla="*/ 16036 w 127999"/>
                  <a:gd name="connsiteY4" fmla="*/ 243254 h 245859"/>
                  <a:gd name="connsiteX5" fmla="*/ 9086 w 127999"/>
                  <a:gd name="connsiteY5" fmla="*/ 245781 h 245859"/>
                  <a:gd name="connsiteX6" fmla="*/ 2135 w 127999"/>
                  <a:gd name="connsiteY6" fmla="*/ 243001 h 245859"/>
                  <a:gd name="connsiteX7" fmla="*/ -898 w 127999"/>
                  <a:gd name="connsiteY7" fmla="*/ 234787 h 245859"/>
                  <a:gd name="connsiteX8" fmla="*/ 303 w 127999"/>
                  <a:gd name="connsiteY8" fmla="*/ 10917 h 245859"/>
                  <a:gd name="connsiteX9" fmla="*/ 3399 w 127999"/>
                  <a:gd name="connsiteY9" fmla="*/ 2640 h 245859"/>
                  <a:gd name="connsiteX10" fmla="*/ 10349 w 127999"/>
                  <a:gd name="connsiteY10" fmla="*/ -77 h 245859"/>
                  <a:gd name="connsiteX11" fmla="*/ 17299 w 127999"/>
                  <a:gd name="connsiteY11" fmla="*/ 2640 h 245859"/>
                  <a:gd name="connsiteX12" fmla="*/ 20332 w 127999"/>
                  <a:gd name="connsiteY12" fmla="*/ 10917 h 245859"/>
                  <a:gd name="connsiteX13" fmla="*/ 19954 w 127999"/>
                  <a:gd name="connsiteY13" fmla="*/ 33475 h 245859"/>
                  <a:gd name="connsiteX14" fmla="*/ 38910 w 127999"/>
                  <a:gd name="connsiteY14" fmla="*/ 19637 h 245859"/>
                  <a:gd name="connsiteX15" fmla="*/ 64184 w 127999"/>
                  <a:gd name="connsiteY15" fmla="*/ 13318 h 245859"/>
                  <a:gd name="connsiteX16" fmla="*/ 98368 w 127999"/>
                  <a:gd name="connsiteY16" fmla="*/ 21596 h 245859"/>
                  <a:gd name="connsiteX17" fmla="*/ 119472 w 127999"/>
                  <a:gd name="connsiteY17" fmla="*/ 45164 h 245859"/>
                  <a:gd name="connsiteX18" fmla="*/ 127054 w 127999"/>
                  <a:gd name="connsiteY18" fmla="*/ 76757 h 245859"/>
                  <a:gd name="connsiteX19" fmla="*/ 120736 w 127999"/>
                  <a:gd name="connsiteY19" fmla="*/ 108856 h 245859"/>
                  <a:gd name="connsiteX20" fmla="*/ 100263 w 127999"/>
                  <a:gd name="connsiteY20" fmla="*/ 134131 h 245859"/>
                  <a:gd name="connsiteX21" fmla="*/ 64689 w 127999"/>
                  <a:gd name="connsiteY21" fmla="*/ 145694 h 245859"/>
                  <a:gd name="connsiteX22" fmla="*/ 64689 w 127999"/>
                  <a:gd name="connsiteY22" fmla="*/ 32464 h 245859"/>
                  <a:gd name="connsiteX23" fmla="*/ 40489 w 127999"/>
                  <a:gd name="connsiteY23" fmla="*/ 40552 h 245859"/>
                  <a:gd name="connsiteX24" fmla="*/ 25956 w 127999"/>
                  <a:gd name="connsiteY24" fmla="*/ 58117 h 245859"/>
                  <a:gd name="connsiteX25" fmla="*/ 21470 w 127999"/>
                  <a:gd name="connsiteY25" fmla="*/ 80801 h 245859"/>
                  <a:gd name="connsiteX26" fmla="*/ 26399 w 127999"/>
                  <a:gd name="connsiteY26" fmla="*/ 103043 h 245859"/>
                  <a:gd name="connsiteX27" fmla="*/ 40679 w 127999"/>
                  <a:gd name="connsiteY27" fmla="*/ 119977 h 245859"/>
                  <a:gd name="connsiteX28" fmla="*/ 88827 w 127999"/>
                  <a:gd name="connsiteY28" fmla="*/ 119598 h 245859"/>
                  <a:gd name="connsiteX29" fmla="*/ 103107 w 127999"/>
                  <a:gd name="connsiteY29" fmla="*/ 101779 h 245859"/>
                  <a:gd name="connsiteX30" fmla="*/ 107846 w 127999"/>
                  <a:gd name="connsiteY30" fmla="*/ 78653 h 245859"/>
                  <a:gd name="connsiteX31" fmla="*/ 102918 w 127999"/>
                  <a:gd name="connsiteY31" fmla="*/ 55779 h 245859"/>
                  <a:gd name="connsiteX32" fmla="*/ 88384 w 127999"/>
                  <a:gd name="connsiteY32" fmla="*/ 38845 h 245859"/>
                  <a:gd name="connsiteX33" fmla="*/ 64689 w 127999"/>
                  <a:gd name="connsiteY33" fmla="*/ 32464 h 245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27999" h="245859">
                    <a:moveTo>
                      <a:pt x="64689" y="145694"/>
                    </a:moveTo>
                    <a:cubicBezTo>
                      <a:pt x="55768" y="146455"/>
                      <a:pt x="46792" y="145135"/>
                      <a:pt x="38467" y="141840"/>
                    </a:cubicBezTo>
                    <a:cubicBezTo>
                      <a:pt x="31409" y="138857"/>
                      <a:pt x="24979" y="134569"/>
                      <a:pt x="19511" y="129202"/>
                    </a:cubicBezTo>
                    <a:lnTo>
                      <a:pt x="19132" y="235166"/>
                    </a:lnTo>
                    <a:cubicBezTo>
                      <a:pt x="19403" y="238195"/>
                      <a:pt x="18261" y="241180"/>
                      <a:pt x="16036" y="243254"/>
                    </a:cubicBezTo>
                    <a:cubicBezTo>
                      <a:pt x="14103" y="244912"/>
                      <a:pt x="11633" y="245811"/>
                      <a:pt x="9086" y="245781"/>
                    </a:cubicBezTo>
                    <a:cubicBezTo>
                      <a:pt x="6499" y="245778"/>
                      <a:pt x="4011" y="244783"/>
                      <a:pt x="2135" y="243001"/>
                    </a:cubicBezTo>
                    <a:cubicBezTo>
                      <a:pt x="-25" y="240836"/>
                      <a:pt x="-1133" y="237836"/>
                      <a:pt x="-898" y="234787"/>
                    </a:cubicBezTo>
                    <a:lnTo>
                      <a:pt x="303" y="10917"/>
                    </a:lnTo>
                    <a:cubicBezTo>
                      <a:pt x="74" y="7838"/>
                      <a:pt x="1205" y="4813"/>
                      <a:pt x="3399" y="2640"/>
                    </a:cubicBezTo>
                    <a:cubicBezTo>
                      <a:pt x="5281" y="875"/>
                      <a:pt x="7770" y="-98"/>
                      <a:pt x="10349" y="-77"/>
                    </a:cubicBezTo>
                    <a:cubicBezTo>
                      <a:pt x="12927" y="-85"/>
                      <a:pt x="15411" y="886"/>
                      <a:pt x="17299" y="2640"/>
                    </a:cubicBezTo>
                    <a:cubicBezTo>
                      <a:pt x="19448" y="4838"/>
                      <a:pt x="20552" y="7851"/>
                      <a:pt x="20332" y="10917"/>
                    </a:cubicBezTo>
                    <a:lnTo>
                      <a:pt x="19954" y="33475"/>
                    </a:lnTo>
                    <a:cubicBezTo>
                      <a:pt x="25319" y="27681"/>
                      <a:pt x="31756" y="22981"/>
                      <a:pt x="38910" y="19637"/>
                    </a:cubicBezTo>
                    <a:cubicBezTo>
                      <a:pt x="46826" y="15859"/>
                      <a:pt x="55421" y="13710"/>
                      <a:pt x="64184" y="13318"/>
                    </a:cubicBezTo>
                    <a:cubicBezTo>
                      <a:pt x="76174" y="12306"/>
                      <a:pt x="88169" y="15210"/>
                      <a:pt x="98368" y="21596"/>
                    </a:cubicBezTo>
                    <a:cubicBezTo>
                      <a:pt x="107336" y="27479"/>
                      <a:pt x="114611" y="35603"/>
                      <a:pt x="119472" y="45164"/>
                    </a:cubicBezTo>
                    <a:cubicBezTo>
                      <a:pt x="124424" y="54961"/>
                      <a:pt x="127021" y="65780"/>
                      <a:pt x="127054" y="76757"/>
                    </a:cubicBezTo>
                    <a:cubicBezTo>
                      <a:pt x="127281" y="87787"/>
                      <a:pt x="125125" y="98735"/>
                      <a:pt x="120736" y="108856"/>
                    </a:cubicBezTo>
                    <a:cubicBezTo>
                      <a:pt x="116262" y="118940"/>
                      <a:pt x="109199" y="127661"/>
                      <a:pt x="100263" y="134131"/>
                    </a:cubicBezTo>
                    <a:cubicBezTo>
                      <a:pt x="89924" y="141644"/>
                      <a:pt x="77471" y="145692"/>
                      <a:pt x="64689" y="145694"/>
                    </a:cubicBezTo>
                    <a:close/>
                    <a:moveTo>
                      <a:pt x="64689" y="32464"/>
                    </a:moveTo>
                    <a:cubicBezTo>
                      <a:pt x="56004" y="32724"/>
                      <a:pt x="47586" y="35537"/>
                      <a:pt x="40489" y="40552"/>
                    </a:cubicBezTo>
                    <a:cubicBezTo>
                      <a:pt x="34219" y="45064"/>
                      <a:pt x="29215" y="51113"/>
                      <a:pt x="25956" y="58117"/>
                    </a:cubicBezTo>
                    <a:cubicBezTo>
                      <a:pt x="22856" y="65271"/>
                      <a:pt x="21327" y="73006"/>
                      <a:pt x="21470" y="80801"/>
                    </a:cubicBezTo>
                    <a:cubicBezTo>
                      <a:pt x="21399" y="88494"/>
                      <a:pt x="23084" y="96101"/>
                      <a:pt x="26399" y="103043"/>
                    </a:cubicBezTo>
                    <a:cubicBezTo>
                      <a:pt x="29645" y="109808"/>
                      <a:pt x="34559" y="115635"/>
                      <a:pt x="40679" y="119977"/>
                    </a:cubicBezTo>
                    <a:cubicBezTo>
                      <a:pt x="55442" y="129203"/>
                      <a:pt x="74211" y="129056"/>
                      <a:pt x="88827" y="119598"/>
                    </a:cubicBezTo>
                    <a:cubicBezTo>
                      <a:pt x="95065" y="115011"/>
                      <a:pt x="99989" y="108866"/>
                      <a:pt x="103107" y="101779"/>
                    </a:cubicBezTo>
                    <a:cubicBezTo>
                      <a:pt x="106309" y="94494"/>
                      <a:pt x="107924" y="86611"/>
                      <a:pt x="107846" y="78653"/>
                    </a:cubicBezTo>
                    <a:cubicBezTo>
                      <a:pt x="107938" y="70755"/>
                      <a:pt x="106254" y="62938"/>
                      <a:pt x="102918" y="55779"/>
                    </a:cubicBezTo>
                    <a:cubicBezTo>
                      <a:pt x="99696" y="48923"/>
                      <a:pt x="94673" y="43070"/>
                      <a:pt x="88384" y="38845"/>
                    </a:cubicBezTo>
                    <a:cubicBezTo>
                      <a:pt x="81396" y="34185"/>
                      <a:pt x="73073" y="31943"/>
                      <a:pt x="64689" y="32464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" name="Forme libre : forme 28">
                <a:extLst>
                  <a:ext uri="{FF2B5EF4-FFF2-40B4-BE49-F238E27FC236}">
                    <a16:creationId xmlns:a16="http://schemas.microsoft.com/office/drawing/2014/main" id="{6C49C95F-89A6-4382-8317-2D9EDBAFD9A0}"/>
                  </a:ext>
                </a:extLst>
              </p:cNvPr>
              <p:cNvSpPr/>
              <p:nvPr/>
            </p:nvSpPr>
            <p:spPr>
              <a:xfrm>
                <a:off x="7780596" y="1399852"/>
                <a:ext cx="116535" cy="165927"/>
              </a:xfrm>
              <a:custGeom>
                <a:avLst/>
                <a:gdLst>
                  <a:gd name="connsiteX0" fmla="*/ 91280 w 116535"/>
                  <a:gd name="connsiteY0" fmla="*/ 10538 h 165927"/>
                  <a:gd name="connsiteX1" fmla="*/ 94756 w 116535"/>
                  <a:gd name="connsiteY1" fmla="*/ 2450 h 165927"/>
                  <a:gd name="connsiteX2" fmla="*/ 101516 w 116535"/>
                  <a:gd name="connsiteY2" fmla="*/ -78 h 165927"/>
                  <a:gd name="connsiteX3" fmla="*/ 107835 w 116535"/>
                  <a:gd name="connsiteY3" fmla="*/ 2450 h 165927"/>
                  <a:gd name="connsiteX4" fmla="*/ 111121 w 116535"/>
                  <a:gd name="connsiteY4" fmla="*/ 10538 h 165927"/>
                  <a:gd name="connsiteX5" fmla="*/ 112764 w 116535"/>
                  <a:gd name="connsiteY5" fmla="*/ 82570 h 165927"/>
                  <a:gd name="connsiteX6" fmla="*/ 115607 w 116535"/>
                  <a:gd name="connsiteY6" fmla="*/ 157194 h 165927"/>
                  <a:gd name="connsiteX7" fmla="*/ 112131 w 116535"/>
                  <a:gd name="connsiteY7" fmla="*/ 163512 h 165927"/>
                  <a:gd name="connsiteX8" fmla="*/ 105812 w 116535"/>
                  <a:gd name="connsiteY8" fmla="*/ 165850 h 165927"/>
                  <a:gd name="connsiteX9" fmla="*/ 99494 w 116535"/>
                  <a:gd name="connsiteY9" fmla="*/ 163702 h 165927"/>
                  <a:gd name="connsiteX10" fmla="*/ 95955 w 116535"/>
                  <a:gd name="connsiteY10" fmla="*/ 156941 h 165927"/>
                  <a:gd name="connsiteX11" fmla="*/ 94755 w 116535"/>
                  <a:gd name="connsiteY11" fmla="*/ 136152 h 165927"/>
                  <a:gd name="connsiteX12" fmla="*/ 71628 w 116535"/>
                  <a:gd name="connsiteY12" fmla="*/ 148790 h 165927"/>
                  <a:gd name="connsiteX13" fmla="*/ 39467 w 116535"/>
                  <a:gd name="connsiteY13" fmla="*/ 147905 h 165927"/>
                  <a:gd name="connsiteX14" fmla="*/ 20511 w 116535"/>
                  <a:gd name="connsiteY14" fmla="*/ 138996 h 165927"/>
                  <a:gd name="connsiteX15" fmla="*/ 7873 w 116535"/>
                  <a:gd name="connsiteY15" fmla="*/ 124147 h 165927"/>
                  <a:gd name="connsiteX16" fmla="*/ 733 w 116535"/>
                  <a:gd name="connsiteY16" fmla="*/ 105507 h 165927"/>
                  <a:gd name="connsiteX17" fmla="*/ -720 w 116535"/>
                  <a:gd name="connsiteY17" fmla="*/ 84782 h 165927"/>
                  <a:gd name="connsiteX18" fmla="*/ 4399 w 116535"/>
                  <a:gd name="connsiteY18" fmla="*/ 60834 h 165927"/>
                  <a:gd name="connsiteX19" fmla="*/ 16278 w 116535"/>
                  <a:gd name="connsiteY19" fmla="*/ 40046 h 165927"/>
                  <a:gd name="connsiteX20" fmla="*/ 59055 w 116535"/>
                  <a:gd name="connsiteY20" fmla="*/ 20331 h 165927"/>
                  <a:gd name="connsiteX21" fmla="*/ 77063 w 116535"/>
                  <a:gd name="connsiteY21" fmla="*/ 24754 h 165927"/>
                  <a:gd name="connsiteX22" fmla="*/ 92228 w 116535"/>
                  <a:gd name="connsiteY22" fmla="*/ 35180 h 165927"/>
                  <a:gd name="connsiteX23" fmla="*/ 91596 w 116535"/>
                  <a:gd name="connsiteY23" fmla="*/ 22859 h 165927"/>
                  <a:gd name="connsiteX24" fmla="*/ 91280 w 116535"/>
                  <a:gd name="connsiteY24" fmla="*/ 10538 h 165927"/>
                  <a:gd name="connsiteX25" fmla="*/ 44459 w 116535"/>
                  <a:gd name="connsiteY25" fmla="*/ 127938 h 165927"/>
                  <a:gd name="connsiteX26" fmla="*/ 60571 w 116535"/>
                  <a:gd name="connsiteY26" fmla="*/ 129834 h 165927"/>
                  <a:gd name="connsiteX27" fmla="*/ 75041 w 116535"/>
                  <a:gd name="connsiteY27" fmla="*/ 123515 h 165927"/>
                  <a:gd name="connsiteX28" fmla="*/ 93366 w 116535"/>
                  <a:gd name="connsiteY28" fmla="*/ 96408 h 165927"/>
                  <a:gd name="connsiteX29" fmla="*/ 92543 w 116535"/>
                  <a:gd name="connsiteY29" fmla="*/ 72650 h 165927"/>
                  <a:gd name="connsiteX30" fmla="*/ 82560 w 116535"/>
                  <a:gd name="connsiteY30" fmla="*/ 53694 h 165927"/>
                  <a:gd name="connsiteX31" fmla="*/ 67712 w 116535"/>
                  <a:gd name="connsiteY31" fmla="*/ 43711 h 165927"/>
                  <a:gd name="connsiteX32" fmla="*/ 50777 w 116535"/>
                  <a:gd name="connsiteY32" fmla="*/ 42447 h 165927"/>
                  <a:gd name="connsiteX33" fmla="*/ 34917 w 116535"/>
                  <a:gd name="connsiteY33" fmla="*/ 49461 h 165927"/>
                  <a:gd name="connsiteX34" fmla="*/ 23291 w 116535"/>
                  <a:gd name="connsiteY34" fmla="*/ 64941 h 165927"/>
                  <a:gd name="connsiteX35" fmla="*/ 19247 w 116535"/>
                  <a:gd name="connsiteY35" fmla="*/ 88889 h 165927"/>
                  <a:gd name="connsiteX36" fmla="*/ 25566 w 116535"/>
                  <a:gd name="connsiteY36" fmla="*/ 112015 h 165927"/>
                  <a:gd name="connsiteX37" fmla="*/ 44459 w 116535"/>
                  <a:gd name="connsiteY37" fmla="*/ 127938 h 165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16535" h="165927">
                    <a:moveTo>
                      <a:pt x="91280" y="10538"/>
                    </a:moveTo>
                    <a:cubicBezTo>
                      <a:pt x="91277" y="7478"/>
                      <a:pt x="92533" y="4553"/>
                      <a:pt x="94756" y="2450"/>
                    </a:cubicBezTo>
                    <a:cubicBezTo>
                      <a:pt x="96634" y="824"/>
                      <a:pt x="99033" y="-73"/>
                      <a:pt x="101516" y="-78"/>
                    </a:cubicBezTo>
                    <a:cubicBezTo>
                      <a:pt x="103862" y="-40"/>
                      <a:pt x="106111" y="859"/>
                      <a:pt x="107835" y="2450"/>
                    </a:cubicBezTo>
                    <a:cubicBezTo>
                      <a:pt x="109922" y="4628"/>
                      <a:pt x="111098" y="7521"/>
                      <a:pt x="111121" y="10538"/>
                    </a:cubicBezTo>
                    <a:cubicBezTo>
                      <a:pt x="111942" y="34549"/>
                      <a:pt x="112447" y="58559"/>
                      <a:pt x="112764" y="82570"/>
                    </a:cubicBezTo>
                    <a:cubicBezTo>
                      <a:pt x="113079" y="106581"/>
                      <a:pt x="113964" y="131477"/>
                      <a:pt x="115607" y="157194"/>
                    </a:cubicBezTo>
                    <a:cubicBezTo>
                      <a:pt x="115398" y="159698"/>
                      <a:pt x="114135" y="161995"/>
                      <a:pt x="112131" y="163512"/>
                    </a:cubicBezTo>
                    <a:cubicBezTo>
                      <a:pt x="110335" y="164957"/>
                      <a:pt x="108116" y="165778"/>
                      <a:pt x="105812" y="165850"/>
                    </a:cubicBezTo>
                    <a:cubicBezTo>
                      <a:pt x="103533" y="165815"/>
                      <a:pt x="101323" y="165063"/>
                      <a:pt x="99494" y="163702"/>
                    </a:cubicBezTo>
                    <a:cubicBezTo>
                      <a:pt x="97331" y="162118"/>
                      <a:pt x="96024" y="159621"/>
                      <a:pt x="95955" y="156941"/>
                    </a:cubicBezTo>
                    <a:lnTo>
                      <a:pt x="94755" y="136152"/>
                    </a:lnTo>
                    <a:cubicBezTo>
                      <a:pt x="88199" y="142197"/>
                      <a:pt x="80256" y="146536"/>
                      <a:pt x="71628" y="148790"/>
                    </a:cubicBezTo>
                    <a:cubicBezTo>
                      <a:pt x="61011" y="151275"/>
                      <a:pt x="49931" y="150970"/>
                      <a:pt x="39467" y="147905"/>
                    </a:cubicBezTo>
                    <a:cubicBezTo>
                      <a:pt x="32543" y="146443"/>
                      <a:pt x="26054" y="143393"/>
                      <a:pt x="20511" y="138996"/>
                    </a:cubicBezTo>
                    <a:cubicBezTo>
                      <a:pt x="15428" y="134858"/>
                      <a:pt x="11146" y="129825"/>
                      <a:pt x="7873" y="124147"/>
                    </a:cubicBezTo>
                    <a:cubicBezTo>
                      <a:pt x="4563" y="118331"/>
                      <a:pt x="2155" y="112046"/>
                      <a:pt x="733" y="105507"/>
                    </a:cubicBezTo>
                    <a:cubicBezTo>
                      <a:pt x="-764" y="98707"/>
                      <a:pt x="-1253" y="91724"/>
                      <a:pt x="-720" y="84782"/>
                    </a:cubicBezTo>
                    <a:cubicBezTo>
                      <a:pt x="-155" y="76597"/>
                      <a:pt x="1568" y="68534"/>
                      <a:pt x="4399" y="60834"/>
                    </a:cubicBezTo>
                    <a:cubicBezTo>
                      <a:pt x="7152" y="53281"/>
                      <a:pt x="11169" y="46252"/>
                      <a:pt x="16278" y="40046"/>
                    </a:cubicBezTo>
                    <a:cubicBezTo>
                      <a:pt x="26800" y="27315"/>
                      <a:pt x="42541" y="20060"/>
                      <a:pt x="59055" y="20331"/>
                    </a:cubicBezTo>
                    <a:cubicBezTo>
                      <a:pt x="65303" y="20517"/>
                      <a:pt x="71440" y="22024"/>
                      <a:pt x="77063" y="24754"/>
                    </a:cubicBezTo>
                    <a:cubicBezTo>
                      <a:pt x="82600" y="27471"/>
                      <a:pt x="87709" y="30984"/>
                      <a:pt x="92228" y="35180"/>
                    </a:cubicBezTo>
                    <a:cubicBezTo>
                      <a:pt x="92228" y="31200"/>
                      <a:pt x="91785" y="27093"/>
                      <a:pt x="91596" y="22859"/>
                    </a:cubicBezTo>
                    <a:cubicBezTo>
                      <a:pt x="91407" y="18626"/>
                      <a:pt x="91280" y="14771"/>
                      <a:pt x="91280" y="10538"/>
                    </a:cubicBezTo>
                    <a:close/>
                    <a:moveTo>
                      <a:pt x="44459" y="127938"/>
                    </a:moveTo>
                    <a:cubicBezTo>
                      <a:pt x="49518" y="130169"/>
                      <a:pt x="55131" y="130830"/>
                      <a:pt x="60571" y="129834"/>
                    </a:cubicBezTo>
                    <a:cubicBezTo>
                      <a:pt x="65804" y="128828"/>
                      <a:pt x="70747" y="126669"/>
                      <a:pt x="75041" y="123515"/>
                    </a:cubicBezTo>
                    <a:cubicBezTo>
                      <a:pt x="84036" y="116809"/>
                      <a:pt x="90495" y="107254"/>
                      <a:pt x="93366" y="96408"/>
                    </a:cubicBezTo>
                    <a:lnTo>
                      <a:pt x="92543" y="72650"/>
                    </a:lnTo>
                    <a:cubicBezTo>
                      <a:pt x="90779" y="65624"/>
                      <a:pt x="87356" y="59124"/>
                      <a:pt x="82560" y="53694"/>
                    </a:cubicBezTo>
                    <a:cubicBezTo>
                      <a:pt x="78496" y="49208"/>
                      <a:pt x="73399" y="45781"/>
                      <a:pt x="67712" y="43711"/>
                    </a:cubicBezTo>
                    <a:cubicBezTo>
                      <a:pt x="62258" y="41898"/>
                      <a:pt x="56440" y="41464"/>
                      <a:pt x="50777" y="42447"/>
                    </a:cubicBezTo>
                    <a:cubicBezTo>
                      <a:pt x="44993" y="43441"/>
                      <a:pt x="39545" y="45850"/>
                      <a:pt x="34917" y="49461"/>
                    </a:cubicBezTo>
                    <a:cubicBezTo>
                      <a:pt x="29838" y="53596"/>
                      <a:pt x="25847" y="58911"/>
                      <a:pt x="23291" y="64941"/>
                    </a:cubicBezTo>
                    <a:cubicBezTo>
                      <a:pt x="20162" y="72519"/>
                      <a:pt x="18780" y="80704"/>
                      <a:pt x="19247" y="88889"/>
                    </a:cubicBezTo>
                    <a:cubicBezTo>
                      <a:pt x="19469" y="96993"/>
                      <a:pt x="21636" y="104925"/>
                      <a:pt x="25566" y="112015"/>
                    </a:cubicBezTo>
                    <a:cubicBezTo>
                      <a:pt x="29728" y="119435"/>
                      <a:pt x="36441" y="125093"/>
                      <a:pt x="44459" y="127938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" name="Forme libre : forme 29">
                <a:extLst>
                  <a:ext uri="{FF2B5EF4-FFF2-40B4-BE49-F238E27FC236}">
                    <a16:creationId xmlns:a16="http://schemas.microsoft.com/office/drawing/2014/main" id="{C21D6607-D4BF-4544-93D2-8CB5674ECA4A}"/>
                  </a:ext>
                </a:extLst>
              </p:cNvPr>
              <p:cNvSpPr/>
              <p:nvPr/>
            </p:nvSpPr>
            <p:spPr>
              <a:xfrm>
                <a:off x="7938290" y="1407497"/>
                <a:ext cx="85612" cy="156958"/>
              </a:xfrm>
              <a:custGeom>
                <a:avLst/>
                <a:gdLst>
                  <a:gd name="connsiteX0" fmla="*/ -889 w 85612"/>
                  <a:gd name="connsiteY0" fmla="*/ 10538 h 156958"/>
                  <a:gd name="connsiteX1" fmla="*/ 2080 w 85612"/>
                  <a:gd name="connsiteY1" fmla="*/ 2450 h 156958"/>
                  <a:gd name="connsiteX2" fmla="*/ 8904 w 85612"/>
                  <a:gd name="connsiteY2" fmla="*/ -77 h 156958"/>
                  <a:gd name="connsiteX3" fmla="*/ 15728 w 85612"/>
                  <a:gd name="connsiteY3" fmla="*/ 2450 h 156958"/>
                  <a:gd name="connsiteX4" fmla="*/ 18761 w 85612"/>
                  <a:gd name="connsiteY4" fmla="*/ 10538 h 156958"/>
                  <a:gd name="connsiteX5" fmla="*/ 18762 w 85612"/>
                  <a:gd name="connsiteY5" fmla="*/ 30000 h 156958"/>
                  <a:gd name="connsiteX6" fmla="*/ 33674 w 85612"/>
                  <a:gd name="connsiteY6" fmla="*/ 20016 h 156958"/>
                  <a:gd name="connsiteX7" fmla="*/ 50671 w 85612"/>
                  <a:gd name="connsiteY7" fmla="*/ 16478 h 156958"/>
                  <a:gd name="connsiteX8" fmla="*/ 67667 w 85612"/>
                  <a:gd name="connsiteY8" fmla="*/ 20711 h 156958"/>
                  <a:gd name="connsiteX9" fmla="*/ 82201 w 85612"/>
                  <a:gd name="connsiteY9" fmla="*/ 33854 h 156958"/>
                  <a:gd name="connsiteX10" fmla="*/ 84665 w 85612"/>
                  <a:gd name="connsiteY10" fmla="*/ 42700 h 156958"/>
                  <a:gd name="connsiteX11" fmla="*/ 81822 w 85612"/>
                  <a:gd name="connsiteY11" fmla="*/ 49019 h 156958"/>
                  <a:gd name="connsiteX12" fmla="*/ 75503 w 85612"/>
                  <a:gd name="connsiteY12" fmla="*/ 50978 h 156958"/>
                  <a:gd name="connsiteX13" fmla="*/ 67921 w 85612"/>
                  <a:gd name="connsiteY13" fmla="*/ 45860 h 156958"/>
                  <a:gd name="connsiteX14" fmla="*/ 46248 w 85612"/>
                  <a:gd name="connsiteY14" fmla="*/ 35497 h 156958"/>
                  <a:gd name="connsiteX15" fmla="*/ 25775 w 85612"/>
                  <a:gd name="connsiteY15" fmla="*/ 51799 h 156958"/>
                  <a:gd name="connsiteX16" fmla="*/ 21100 w 85612"/>
                  <a:gd name="connsiteY16" fmla="*/ 69112 h 156958"/>
                  <a:gd name="connsiteX17" fmla="*/ 19267 w 85612"/>
                  <a:gd name="connsiteY17" fmla="*/ 89901 h 156958"/>
                  <a:gd name="connsiteX18" fmla="*/ 19710 w 85612"/>
                  <a:gd name="connsiteY18" fmla="*/ 147969 h 156958"/>
                  <a:gd name="connsiteX19" fmla="*/ 16487 w 85612"/>
                  <a:gd name="connsiteY19" fmla="*/ 154793 h 156958"/>
                  <a:gd name="connsiteX20" fmla="*/ 2839 w 85612"/>
                  <a:gd name="connsiteY20" fmla="*/ 154793 h 156958"/>
                  <a:gd name="connsiteX21" fmla="*/ -384 w 85612"/>
                  <a:gd name="connsiteY21" fmla="*/ 147969 h 156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85612" h="156958">
                    <a:moveTo>
                      <a:pt x="-889" y="10538"/>
                    </a:moveTo>
                    <a:cubicBezTo>
                      <a:pt x="-1155" y="7534"/>
                      <a:pt x="-66" y="4569"/>
                      <a:pt x="2080" y="2450"/>
                    </a:cubicBezTo>
                    <a:cubicBezTo>
                      <a:pt x="3972" y="806"/>
                      <a:pt x="6398" y="-93"/>
                      <a:pt x="8904" y="-77"/>
                    </a:cubicBezTo>
                    <a:cubicBezTo>
                      <a:pt x="11413" y="-105"/>
                      <a:pt x="13843" y="795"/>
                      <a:pt x="15728" y="2450"/>
                    </a:cubicBezTo>
                    <a:cubicBezTo>
                      <a:pt x="17921" y="4542"/>
                      <a:pt x="19039" y="7521"/>
                      <a:pt x="18761" y="10538"/>
                    </a:cubicBezTo>
                    <a:lnTo>
                      <a:pt x="18762" y="30000"/>
                    </a:lnTo>
                    <a:cubicBezTo>
                      <a:pt x="23097" y="25809"/>
                      <a:pt x="28147" y="22428"/>
                      <a:pt x="33674" y="20016"/>
                    </a:cubicBezTo>
                    <a:cubicBezTo>
                      <a:pt x="39050" y="17726"/>
                      <a:pt x="44827" y="16523"/>
                      <a:pt x="50671" y="16478"/>
                    </a:cubicBezTo>
                    <a:cubicBezTo>
                      <a:pt x="56593" y="16507"/>
                      <a:pt x="62423" y="17959"/>
                      <a:pt x="67667" y="20711"/>
                    </a:cubicBezTo>
                    <a:cubicBezTo>
                      <a:pt x="73559" y="23772"/>
                      <a:pt x="78565" y="28298"/>
                      <a:pt x="82201" y="33854"/>
                    </a:cubicBezTo>
                    <a:cubicBezTo>
                      <a:pt x="83961" y="36457"/>
                      <a:pt x="84825" y="39562"/>
                      <a:pt x="84665" y="42700"/>
                    </a:cubicBezTo>
                    <a:cubicBezTo>
                      <a:pt x="84518" y="45083"/>
                      <a:pt x="83508" y="47330"/>
                      <a:pt x="81822" y="49019"/>
                    </a:cubicBezTo>
                    <a:cubicBezTo>
                      <a:pt x="80117" y="50588"/>
                      <a:pt x="77797" y="51308"/>
                      <a:pt x="75503" y="50978"/>
                    </a:cubicBezTo>
                    <a:cubicBezTo>
                      <a:pt x="72399" y="50339"/>
                      <a:pt x="69674" y="48500"/>
                      <a:pt x="67921" y="45860"/>
                    </a:cubicBezTo>
                    <a:cubicBezTo>
                      <a:pt x="63248" y="38573"/>
                      <a:pt x="54853" y="34559"/>
                      <a:pt x="46248" y="35497"/>
                    </a:cubicBezTo>
                    <a:cubicBezTo>
                      <a:pt x="37058" y="37013"/>
                      <a:pt x="29311" y="43183"/>
                      <a:pt x="25775" y="51799"/>
                    </a:cubicBezTo>
                    <a:cubicBezTo>
                      <a:pt x="23419" y="57325"/>
                      <a:pt x="21846" y="63152"/>
                      <a:pt x="21100" y="69112"/>
                    </a:cubicBezTo>
                    <a:cubicBezTo>
                      <a:pt x="20139" y="76007"/>
                      <a:pt x="19528" y="82945"/>
                      <a:pt x="19267" y="89901"/>
                    </a:cubicBezTo>
                    <a:lnTo>
                      <a:pt x="19710" y="147969"/>
                    </a:lnTo>
                    <a:cubicBezTo>
                      <a:pt x="19924" y="150655"/>
                      <a:pt x="18698" y="153253"/>
                      <a:pt x="16487" y="154793"/>
                    </a:cubicBezTo>
                    <a:cubicBezTo>
                      <a:pt x="12364" y="157577"/>
                      <a:pt x="6962" y="157577"/>
                      <a:pt x="2839" y="154793"/>
                    </a:cubicBezTo>
                    <a:cubicBezTo>
                      <a:pt x="628" y="153253"/>
                      <a:pt x="-598" y="150655"/>
                      <a:pt x="-384" y="147969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" name="Forme libre : forme 30">
                <a:extLst>
                  <a:ext uri="{FF2B5EF4-FFF2-40B4-BE49-F238E27FC236}">
                    <a16:creationId xmlns:a16="http://schemas.microsoft.com/office/drawing/2014/main" id="{5AB0EB99-5912-47DE-B609-61D468A793E2}"/>
                  </a:ext>
                </a:extLst>
              </p:cNvPr>
              <p:cNvSpPr/>
              <p:nvPr/>
            </p:nvSpPr>
            <p:spPr>
              <a:xfrm>
                <a:off x="8033346" y="1330915"/>
                <a:ext cx="104881" cy="235117"/>
              </a:xfrm>
              <a:custGeom>
                <a:avLst/>
                <a:gdLst>
                  <a:gd name="connsiteX0" fmla="*/ 60061 w 104881"/>
                  <a:gd name="connsiteY0" fmla="*/ 103612 h 235117"/>
                  <a:gd name="connsiteX1" fmla="*/ 61641 w 104881"/>
                  <a:gd name="connsiteY1" fmla="*/ 226130 h 235117"/>
                  <a:gd name="connsiteX2" fmla="*/ 58418 w 104881"/>
                  <a:gd name="connsiteY2" fmla="*/ 232891 h 235117"/>
                  <a:gd name="connsiteX3" fmla="*/ 52100 w 104881"/>
                  <a:gd name="connsiteY3" fmla="*/ 235040 h 235117"/>
                  <a:gd name="connsiteX4" fmla="*/ 45339 w 104881"/>
                  <a:gd name="connsiteY4" fmla="*/ 232891 h 235117"/>
                  <a:gd name="connsiteX5" fmla="*/ 41675 w 104881"/>
                  <a:gd name="connsiteY5" fmla="*/ 226130 h 235117"/>
                  <a:gd name="connsiteX6" fmla="*/ 40032 w 104881"/>
                  <a:gd name="connsiteY6" fmla="*/ 104496 h 235117"/>
                  <a:gd name="connsiteX7" fmla="*/ 10145 w 104881"/>
                  <a:gd name="connsiteY7" fmla="*/ 104875 h 235117"/>
                  <a:gd name="connsiteX8" fmla="*/ 2373 w 104881"/>
                  <a:gd name="connsiteY8" fmla="*/ 102158 h 235117"/>
                  <a:gd name="connsiteX9" fmla="*/ -913 w 104881"/>
                  <a:gd name="connsiteY9" fmla="*/ 95840 h 235117"/>
                  <a:gd name="connsiteX10" fmla="*/ 1109 w 104881"/>
                  <a:gd name="connsiteY10" fmla="*/ 89521 h 235117"/>
                  <a:gd name="connsiteX11" fmla="*/ 8944 w 104881"/>
                  <a:gd name="connsiteY11" fmla="*/ 86362 h 235117"/>
                  <a:gd name="connsiteX12" fmla="*/ 39589 w 104881"/>
                  <a:gd name="connsiteY12" fmla="*/ 85540 h 235117"/>
                  <a:gd name="connsiteX13" fmla="*/ 38767 w 104881"/>
                  <a:gd name="connsiteY13" fmla="*/ 10475 h 235117"/>
                  <a:gd name="connsiteX14" fmla="*/ 41864 w 104881"/>
                  <a:gd name="connsiteY14" fmla="*/ 2450 h 235117"/>
                  <a:gd name="connsiteX15" fmla="*/ 48624 w 104881"/>
                  <a:gd name="connsiteY15" fmla="*/ -78 h 235117"/>
                  <a:gd name="connsiteX16" fmla="*/ 55575 w 104881"/>
                  <a:gd name="connsiteY16" fmla="*/ 2450 h 235117"/>
                  <a:gd name="connsiteX17" fmla="*/ 58860 w 104881"/>
                  <a:gd name="connsiteY17" fmla="*/ 10475 h 235117"/>
                  <a:gd name="connsiteX18" fmla="*/ 59683 w 104881"/>
                  <a:gd name="connsiteY18" fmla="*/ 85098 h 235117"/>
                  <a:gd name="connsiteX19" fmla="*/ 94056 w 104881"/>
                  <a:gd name="connsiteY19" fmla="*/ 84276 h 235117"/>
                  <a:gd name="connsiteX20" fmla="*/ 101006 w 104881"/>
                  <a:gd name="connsiteY20" fmla="*/ 86993 h 235117"/>
                  <a:gd name="connsiteX21" fmla="*/ 103912 w 104881"/>
                  <a:gd name="connsiteY21" fmla="*/ 93312 h 235117"/>
                  <a:gd name="connsiteX22" fmla="*/ 102269 w 104881"/>
                  <a:gd name="connsiteY22" fmla="*/ 99631 h 235117"/>
                  <a:gd name="connsiteX23" fmla="*/ 95951 w 104881"/>
                  <a:gd name="connsiteY23" fmla="*/ 102600 h 235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4881" h="235117">
                    <a:moveTo>
                      <a:pt x="60061" y="103612"/>
                    </a:moveTo>
                    <a:lnTo>
                      <a:pt x="61641" y="226130"/>
                    </a:lnTo>
                    <a:cubicBezTo>
                      <a:pt x="61629" y="228752"/>
                      <a:pt x="60448" y="231231"/>
                      <a:pt x="58418" y="232891"/>
                    </a:cubicBezTo>
                    <a:cubicBezTo>
                      <a:pt x="56607" y="234285"/>
                      <a:pt x="54385" y="235040"/>
                      <a:pt x="52100" y="235040"/>
                    </a:cubicBezTo>
                    <a:cubicBezTo>
                      <a:pt x="49682" y="235017"/>
                      <a:pt x="47326" y="234268"/>
                      <a:pt x="45339" y="232891"/>
                    </a:cubicBezTo>
                    <a:cubicBezTo>
                      <a:pt x="43098" y="231362"/>
                      <a:pt x="41732" y="228844"/>
                      <a:pt x="41675" y="226130"/>
                    </a:cubicBezTo>
                    <a:lnTo>
                      <a:pt x="40032" y="104496"/>
                    </a:lnTo>
                    <a:lnTo>
                      <a:pt x="10145" y="104875"/>
                    </a:lnTo>
                    <a:cubicBezTo>
                      <a:pt x="7295" y="105045"/>
                      <a:pt x="4496" y="104066"/>
                      <a:pt x="2373" y="102158"/>
                    </a:cubicBezTo>
                    <a:cubicBezTo>
                      <a:pt x="552" y="100517"/>
                      <a:pt x="-615" y="98273"/>
                      <a:pt x="-913" y="95840"/>
                    </a:cubicBezTo>
                    <a:cubicBezTo>
                      <a:pt x="-1046" y="93556"/>
                      <a:pt x="-325" y="91304"/>
                      <a:pt x="1109" y="89521"/>
                    </a:cubicBezTo>
                    <a:cubicBezTo>
                      <a:pt x="3068" y="87281"/>
                      <a:pt x="5978" y="86108"/>
                      <a:pt x="8944" y="86362"/>
                    </a:cubicBezTo>
                    <a:lnTo>
                      <a:pt x="39589" y="85540"/>
                    </a:lnTo>
                    <a:lnTo>
                      <a:pt x="38767" y="10475"/>
                    </a:lnTo>
                    <a:cubicBezTo>
                      <a:pt x="38526" y="7468"/>
                      <a:pt x="39665" y="4515"/>
                      <a:pt x="41864" y="2450"/>
                    </a:cubicBezTo>
                    <a:cubicBezTo>
                      <a:pt x="43736" y="814"/>
                      <a:pt x="46139" y="-84"/>
                      <a:pt x="48624" y="-78"/>
                    </a:cubicBezTo>
                    <a:cubicBezTo>
                      <a:pt x="51163" y="-63"/>
                      <a:pt x="53619" y="830"/>
                      <a:pt x="55575" y="2450"/>
                    </a:cubicBezTo>
                    <a:cubicBezTo>
                      <a:pt x="57901" y="4438"/>
                      <a:pt x="59125" y="7426"/>
                      <a:pt x="58860" y="10475"/>
                    </a:cubicBezTo>
                    <a:lnTo>
                      <a:pt x="59683" y="85098"/>
                    </a:lnTo>
                    <a:lnTo>
                      <a:pt x="94056" y="84276"/>
                    </a:lnTo>
                    <a:cubicBezTo>
                      <a:pt x="96661" y="84104"/>
                      <a:pt x="99208" y="85100"/>
                      <a:pt x="101006" y="86993"/>
                    </a:cubicBezTo>
                    <a:cubicBezTo>
                      <a:pt x="102597" y="88754"/>
                      <a:pt x="103612" y="90959"/>
                      <a:pt x="103912" y="93312"/>
                    </a:cubicBezTo>
                    <a:cubicBezTo>
                      <a:pt x="104119" y="95546"/>
                      <a:pt x="103538" y="97781"/>
                      <a:pt x="102269" y="99631"/>
                    </a:cubicBezTo>
                    <a:cubicBezTo>
                      <a:pt x="100785" y="101607"/>
                      <a:pt x="98419" y="102719"/>
                      <a:pt x="95951" y="102600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" name="Forme libre : forme 31">
                <a:extLst>
                  <a:ext uri="{FF2B5EF4-FFF2-40B4-BE49-F238E27FC236}">
                    <a16:creationId xmlns:a16="http://schemas.microsoft.com/office/drawing/2014/main" id="{99676AEA-FD32-4AA8-81AA-1F82A50C7D31}"/>
                  </a:ext>
                </a:extLst>
              </p:cNvPr>
              <p:cNvSpPr/>
              <p:nvPr/>
            </p:nvSpPr>
            <p:spPr>
              <a:xfrm>
                <a:off x="8167022" y="1367179"/>
                <a:ext cx="22339" cy="201824"/>
              </a:xfrm>
              <a:custGeom>
                <a:avLst/>
                <a:gdLst>
                  <a:gd name="connsiteX0" fmla="*/ -760 w 22339"/>
                  <a:gd name="connsiteY0" fmla="*/ 10544 h 201824"/>
                  <a:gd name="connsiteX1" fmla="*/ 2083 w 22339"/>
                  <a:gd name="connsiteY1" fmla="*/ 2898 h 201824"/>
                  <a:gd name="connsiteX2" fmla="*/ 9033 w 22339"/>
                  <a:gd name="connsiteY2" fmla="*/ -72 h 201824"/>
                  <a:gd name="connsiteX3" fmla="*/ 16426 w 22339"/>
                  <a:gd name="connsiteY3" fmla="*/ 2898 h 201824"/>
                  <a:gd name="connsiteX4" fmla="*/ 19269 w 22339"/>
                  <a:gd name="connsiteY4" fmla="*/ 10544 h 201824"/>
                  <a:gd name="connsiteX5" fmla="*/ 16426 w 22339"/>
                  <a:gd name="connsiteY5" fmla="*/ 17747 h 201824"/>
                  <a:gd name="connsiteX6" fmla="*/ 9033 w 22339"/>
                  <a:gd name="connsiteY6" fmla="*/ 20717 h 201824"/>
                  <a:gd name="connsiteX7" fmla="*/ 2083 w 22339"/>
                  <a:gd name="connsiteY7" fmla="*/ 17747 h 201824"/>
                  <a:gd name="connsiteX8" fmla="*/ -760 w 22339"/>
                  <a:gd name="connsiteY8" fmla="*/ 10544 h 201824"/>
                  <a:gd name="connsiteX9" fmla="*/ -760 w 22339"/>
                  <a:gd name="connsiteY9" fmla="*/ 53384 h 201824"/>
                  <a:gd name="connsiteX10" fmla="*/ 2526 w 22339"/>
                  <a:gd name="connsiteY10" fmla="*/ 45296 h 201824"/>
                  <a:gd name="connsiteX11" fmla="*/ 16806 w 22339"/>
                  <a:gd name="connsiteY11" fmla="*/ 45296 h 201824"/>
                  <a:gd name="connsiteX12" fmla="*/ 20092 w 22339"/>
                  <a:gd name="connsiteY12" fmla="*/ 53384 h 201824"/>
                  <a:gd name="connsiteX13" fmla="*/ 20092 w 22339"/>
                  <a:gd name="connsiteY13" fmla="*/ 89400 h 201824"/>
                  <a:gd name="connsiteX14" fmla="*/ 20723 w 22339"/>
                  <a:gd name="connsiteY14" fmla="*/ 122889 h 201824"/>
                  <a:gd name="connsiteX15" fmla="*/ 21355 w 22339"/>
                  <a:gd name="connsiteY15" fmla="*/ 156378 h 201824"/>
                  <a:gd name="connsiteX16" fmla="*/ 21355 w 22339"/>
                  <a:gd name="connsiteY16" fmla="*/ 192394 h 201824"/>
                  <a:gd name="connsiteX17" fmla="*/ 18069 w 22339"/>
                  <a:gd name="connsiteY17" fmla="*/ 199408 h 201824"/>
                  <a:gd name="connsiteX18" fmla="*/ 10739 w 22339"/>
                  <a:gd name="connsiteY18" fmla="*/ 201746 h 201824"/>
                  <a:gd name="connsiteX19" fmla="*/ 3346 w 22339"/>
                  <a:gd name="connsiteY19" fmla="*/ 199408 h 201824"/>
                  <a:gd name="connsiteX20" fmla="*/ 60 w 22339"/>
                  <a:gd name="connsiteY20" fmla="*/ 192394 h 201824"/>
                  <a:gd name="connsiteX21" fmla="*/ 61 w 22339"/>
                  <a:gd name="connsiteY21" fmla="*/ 156378 h 201824"/>
                  <a:gd name="connsiteX22" fmla="*/ -381 w 22339"/>
                  <a:gd name="connsiteY22" fmla="*/ 122889 h 201824"/>
                  <a:gd name="connsiteX23" fmla="*/ -760 w 22339"/>
                  <a:gd name="connsiteY23" fmla="*/ 89400 h 201824"/>
                  <a:gd name="connsiteX24" fmla="*/ -760 w 22339"/>
                  <a:gd name="connsiteY24" fmla="*/ 53384 h 20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2339" h="201824">
                    <a:moveTo>
                      <a:pt x="-760" y="10544"/>
                    </a:moveTo>
                    <a:cubicBezTo>
                      <a:pt x="-861" y="7719"/>
                      <a:pt x="161" y="4970"/>
                      <a:pt x="2083" y="2898"/>
                    </a:cubicBezTo>
                    <a:cubicBezTo>
                      <a:pt x="3878" y="974"/>
                      <a:pt x="6402" y="-104"/>
                      <a:pt x="9033" y="-72"/>
                    </a:cubicBezTo>
                    <a:cubicBezTo>
                      <a:pt x="11805" y="-166"/>
                      <a:pt x="14489" y="912"/>
                      <a:pt x="16426" y="2898"/>
                    </a:cubicBezTo>
                    <a:cubicBezTo>
                      <a:pt x="18348" y="4970"/>
                      <a:pt x="19371" y="7719"/>
                      <a:pt x="19269" y="10544"/>
                    </a:cubicBezTo>
                    <a:cubicBezTo>
                      <a:pt x="19330" y="13229"/>
                      <a:pt x="18304" y="15826"/>
                      <a:pt x="16426" y="17747"/>
                    </a:cubicBezTo>
                    <a:cubicBezTo>
                      <a:pt x="14508" y="19760"/>
                      <a:pt x="11811" y="20844"/>
                      <a:pt x="9033" y="20717"/>
                    </a:cubicBezTo>
                    <a:cubicBezTo>
                      <a:pt x="6397" y="20773"/>
                      <a:pt x="3865" y="19691"/>
                      <a:pt x="2083" y="17747"/>
                    </a:cubicBezTo>
                    <a:cubicBezTo>
                      <a:pt x="205" y="15826"/>
                      <a:pt x="-820" y="13229"/>
                      <a:pt x="-760" y="10544"/>
                    </a:cubicBezTo>
                    <a:close/>
                    <a:moveTo>
                      <a:pt x="-760" y="53384"/>
                    </a:moveTo>
                    <a:cubicBezTo>
                      <a:pt x="-1024" y="50317"/>
                      <a:pt x="198" y="47310"/>
                      <a:pt x="2526" y="45296"/>
                    </a:cubicBezTo>
                    <a:cubicBezTo>
                      <a:pt x="6692" y="41936"/>
                      <a:pt x="12639" y="41936"/>
                      <a:pt x="16806" y="45296"/>
                    </a:cubicBezTo>
                    <a:cubicBezTo>
                      <a:pt x="19134" y="47310"/>
                      <a:pt x="20355" y="50317"/>
                      <a:pt x="20092" y="53384"/>
                    </a:cubicBezTo>
                    <a:cubicBezTo>
                      <a:pt x="20092" y="66021"/>
                      <a:pt x="20092" y="78027"/>
                      <a:pt x="20092" y="89400"/>
                    </a:cubicBezTo>
                    <a:cubicBezTo>
                      <a:pt x="20092" y="100711"/>
                      <a:pt x="20470" y="111895"/>
                      <a:pt x="20723" y="122889"/>
                    </a:cubicBezTo>
                    <a:cubicBezTo>
                      <a:pt x="20976" y="133884"/>
                      <a:pt x="21228" y="145068"/>
                      <a:pt x="21355" y="156378"/>
                    </a:cubicBezTo>
                    <a:cubicBezTo>
                      <a:pt x="21481" y="167688"/>
                      <a:pt x="21355" y="179694"/>
                      <a:pt x="21355" y="192394"/>
                    </a:cubicBezTo>
                    <a:cubicBezTo>
                      <a:pt x="21535" y="195141"/>
                      <a:pt x="20295" y="197788"/>
                      <a:pt x="18069" y="199408"/>
                    </a:cubicBezTo>
                    <a:cubicBezTo>
                      <a:pt x="15946" y="200966"/>
                      <a:pt x="13373" y="201787"/>
                      <a:pt x="10739" y="201746"/>
                    </a:cubicBezTo>
                    <a:cubicBezTo>
                      <a:pt x="8087" y="201787"/>
                      <a:pt x="5493" y="200967"/>
                      <a:pt x="3346" y="199408"/>
                    </a:cubicBezTo>
                    <a:cubicBezTo>
                      <a:pt x="1120" y="197788"/>
                      <a:pt x="-119" y="195141"/>
                      <a:pt x="60" y="192394"/>
                    </a:cubicBezTo>
                    <a:cubicBezTo>
                      <a:pt x="61" y="179757"/>
                      <a:pt x="61" y="167752"/>
                      <a:pt x="61" y="156378"/>
                    </a:cubicBezTo>
                    <a:cubicBezTo>
                      <a:pt x="61" y="145068"/>
                      <a:pt x="61" y="133947"/>
                      <a:pt x="-381" y="122889"/>
                    </a:cubicBezTo>
                    <a:cubicBezTo>
                      <a:pt x="-824" y="111832"/>
                      <a:pt x="-381" y="100711"/>
                      <a:pt x="-760" y="89400"/>
                    </a:cubicBezTo>
                    <a:cubicBezTo>
                      <a:pt x="-1139" y="78090"/>
                      <a:pt x="-760" y="66084"/>
                      <a:pt x="-760" y="53384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" name="Forme libre : forme 32">
                <a:extLst>
                  <a:ext uri="{FF2B5EF4-FFF2-40B4-BE49-F238E27FC236}">
                    <a16:creationId xmlns:a16="http://schemas.microsoft.com/office/drawing/2014/main" id="{9B7FE34D-0C21-4EB1-AB17-81160485FA91}"/>
                  </a:ext>
                </a:extLst>
              </p:cNvPr>
              <p:cNvSpPr/>
              <p:nvPr/>
            </p:nvSpPr>
            <p:spPr>
              <a:xfrm>
                <a:off x="8353433" y="1308737"/>
                <a:ext cx="20526" cy="255589"/>
              </a:xfrm>
              <a:custGeom>
                <a:avLst/>
                <a:gdLst>
                  <a:gd name="connsiteX0" fmla="*/ -897 w 20526"/>
                  <a:gd name="connsiteY0" fmla="*/ 10917 h 255589"/>
                  <a:gd name="connsiteX1" fmla="*/ 2136 w 20526"/>
                  <a:gd name="connsiteY1" fmla="*/ 2640 h 255589"/>
                  <a:gd name="connsiteX2" fmla="*/ 9086 w 20526"/>
                  <a:gd name="connsiteY2" fmla="*/ -77 h 255589"/>
                  <a:gd name="connsiteX3" fmla="*/ 16100 w 20526"/>
                  <a:gd name="connsiteY3" fmla="*/ 2640 h 255589"/>
                  <a:gd name="connsiteX4" fmla="*/ 19133 w 20526"/>
                  <a:gd name="connsiteY4" fmla="*/ 10917 h 255589"/>
                  <a:gd name="connsiteX5" fmla="*/ 19133 w 20526"/>
                  <a:gd name="connsiteY5" fmla="*/ 207174 h 255589"/>
                  <a:gd name="connsiteX6" fmla="*/ 16100 w 20526"/>
                  <a:gd name="connsiteY6" fmla="*/ 214188 h 255589"/>
                  <a:gd name="connsiteX7" fmla="*/ 9087 w 20526"/>
                  <a:gd name="connsiteY7" fmla="*/ 216526 h 255589"/>
                  <a:gd name="connsiteX8" fmla="*/ 2136 w 20526"/>
                  <a:gd name="connsiteY8" fmla="*/ 214188 h 255589"/>
                  <a:gd name="connsiteX9" fmla="*/ -896 w 20526"/>
                  <a:gd name="connsiteY9" fmla="*/ 207174 h 255589"/>
                  <a:gd name="connsiteX10" fmla="*/ 19575 w 20526"/>
                  <a:gd name="connsiteY10" fmla="*/ 245339 h 255589"/>
                  <a:gd name="connsiteX11" fmla="*/ 16479 w 20526"/>
                  <a:gd name="connsiteY11" fmla="*/ 252984 h 255589"/>
                  <a:gd name="connsiteX12" fmla="*/ 9719 w 20526"/>
                  <a:gd name="connsiteY12" fmla="*/ 255512 h 255589"/>
                  <a:gd name="connsiteX13" fmla="*/ 2958 w 20526"/>
                  <a:gd name="connsiteY13" fmla="*/ 253427 h 255589"/>
                  <a:gd name="connsiteX14" fmla="*/ -75 w 20526"/>
                  <a:gd name="connsiteY14" fmla="*/ 246603 h 255589"/>
                  <a:gd name="connsiteX15" fmla="*/ 2958 w 20526"/>
                  <a:gd name="connsiteY15" fmla="*/ 236872 h 255589"/>
                  <a:gd name="connsiteX16" fmla="*/ 9719 w 20526"/>
                  <a:gd name="connsiteY16" fmla="*/ 234345 h 255589"/>
                  <a:gd name="connsiteX17" fmla="*/ 16479 w 20526"/>
                  <a:gd name="connsiteY17" fmla="*/ 237693 h 255589"/>
                  <a:gd name="connsiteX18" fmla="*/ 19575 w 20526"/>
                  <a:gd name="connsiteY18" fmla="*/ 245339 h 255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526" h="255589">
                    <a:moveTo>
                      <a:pt x="-897" y="10917"/>
                    </a:moveTo>
                    <a:cubicBezTo>
                      <a:pt x="-1134" y="7849"/>
                      <a:pt x="-27" y="4829"/>
                      <a:pt x="2136" y="2640"/>
                    </a:cubicBezTo>
                    <a:cubicBezTo>
                      <a:pt x="4025" y="886"/>
                      <a:pt x="6509" y="-85"/>
                      <a:pt x="9086" y="-77"/>
                    </a:cubicBezTo>
                    <a:cubicBezTo>
                      <a:pt x="11683" y="-88"/>
                      <a:pt x="14188" y="882"/>
                      <a:pt x="16100" y="2640"/>
                    </a:cubicBezTo>
                    <a:cubicBezTo>
                      <a:pt x="18262" y="4829"/>
                      <a:pt x="19369" y="7849"/>
                      <a:pt x="19133" y="10917"/>
                    </a:cubicBezTo>
                    <a:lnTo>
                      <a:pt x="19133" y="207174"/>
                    </a:lnTo>
                    <a:cubicBezTo>
                      <a:pt x="19326" y="209867"/>
                      <a:pt x="18195" y="212484"/>
                      <a:pt x="16100" y="214188"/>
                    </a:cubicBezTo>
                    <a:cubicBezTo>
                      <a:pt x="14090" y="215731"/>
                      <a:pt x="11621" y="216554"/>
                      <a:pt x="9087" y="216526"/>
                    </a:cubicBezTo>
                    <a:cubicBezTo>
                      <a:pt x="6572" y="216555"/>
                      <a:pt x="4122" y="215731"/>
                      <a:pt x="2136" y="214188"/>
                    </a:cubicBezTo>
                    <a:cubicBezTo>
                      <a:pt x="42" y="212484"/>
                      <a:pt x="-1090" y="209867"/>
                      <a:pt x="-896" y="207174"/>
                    </a:cubicBezTo>
                    <a:close/>
                    <a:moveTo>
                      <a:pt x="19575" y="245339"/>
                    </a:moveTo>
                    <a:cubicBezTo>
                      <a:pt x="19774" y="248228"/>
                      <a:pt x="18632" y="251048"/>
                      <a:pt x="16479" y="252984"/>
                    </a:cubicBezTo>
                    <a:cubicBezTo>
                      <a:pt x="14607" y="254620"/>
                      <a:pt x="12204" y="255518"/>
                      <a:pt x="9719" y="255512"/>
                    </a:cubicBezTo>
                    <a:cubicBezTo>
                      <a:pt x="7305" y="255520"/>
                      <a:pt x="4947" y="254792"/>
                      <a:pt x="2958" y="253427"/>
                    </a:cubicBezTo>
                    <a:cubicBezTo>
                      <a:pt x="848" y="251819"/>
                      <a:pt x="-295" y="249246"/>
                      <a:pt x="-75" y="246603"/>
                    </a:cubicBezTo>
                    <a:cubicBezTo>
                      <a:pt x="-407" y="243084"/>
                      <a:pt x="686" y="239579"/>
                      <a:pt x="2958" y="236872"/>
                    </a:cubicBezTo>
                    <a:cubicBezTo>
                      <a:pt x="4690" y="235015"/>
                      <a:pt x="7193" y="234079"/>
                      <a:pt x="9719" y="234345"/>
                    </a:cubicBezTo>
                    <a:cubicBezTo>
                      <a:pt x="12289" y="234654"/>
                      <a:pt x="14676" y="235836"/>
                      <a:pt x="16479" y="237693"/>
                    </a:cubicBezTo>
                    <a:cubicBezTo>
                      <a:pt x="18525" y="239704"/>
                      <a:pt x="19645" y="242472"/>
                      <a:pt x="19575" y="245339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131" name="Groupe 130">
            <a:extLst>
              <a:ext uri="{FF2B5EF4-FFF2-40B4-BE49-F238E27FC236}">
                <a16:creationId xmlns:a16="http://schemas.microsoft.com/office/drawing/2014/main" id="{AE7FA707-642F-4C8C-9DE2-9D8D1A12CCB1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141" name="Image 140">
              <a:extLst>
                <a:ext uri="{FF2B5EF4-FFF2-40B4-BE49-F238E27FC236}">
                  <a16:creationId xmlns:a16="http://schemas.microsoft.com/office/drawing/2014/main" id="{E887437D-1CA3-466D-89EA-4D3DFE2D89B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144" name="Forme libre : forme 143">
              <a:extLst>
                <a:ext uri="{FF2B5EF4-FFF2-40B4-BE49-F238E27FC236}">
                  <a16:creationId xmlns:a16="http://schemas.microsoft.com/office/drawing/2014/main" id="{DEAE9028-7DB7-491E-A467-CFC995125DBF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145" name="Image 144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BEB5B891-CF32-44AB-B04C-BDA03D13ADD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2708435C-2CBB-4C87-948F-1F8F4278E55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42502791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" dur="10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2" presetID="10" presetClass="exit" presetSubtype="0" fill="hold" grpId="0" nodeType="afterEffect">
                                      <p:stCondLst>
                                        <p:cond delay="34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" dur="10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" presetID="22" presetClass="entr" presetSubtype="8" fill="hold" grpId="0" nodeType="withEffect">
                                      <p:stCondLst>
                                        <p:cond delay="34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7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8" presetClass="emph" presetSubtype="0" fill="hold" nodeType="withEffect">
                                      <p:stCondLst>
                                        <p:cond delay="34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9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" fill="hold">
                                <p:stCondLst>
                                  <p:cond delay="2340"/>
                                </p:stCondLst>
                                <p:childTnLst>
                                  <p:par>
                                    <p:cTn id="21" presetID="10" presetClass="exit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" dur="76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759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1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6" presetClass="emph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Scale>
                                          <p:cBhvr>
                                            <p:cTn id="28" dur="10" fill="hold"/>
                                            <p:tgtEl>
                                              <p:spTgt spid="124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" presetID="6" presetClass="emph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Scale>
                                          <p:cBhvr>
                                            <p:cTn id="30" dur="500" fill="hold"/>
                                            <p:tgtEl>
                                              <p:spTgt spid="124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1" presetID="37" presetClass="path" presetSubtype="0" decel="10000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4.375E-6 -2.59259E-6 C -0.07279 0.10255 -0.0198 0.33079 0.13554 0.35834 " pathEditMode="relative" rAng="0" ptsTypes="AA">
                                          <p:cBhvr>
                                            <p:cTn id="32" dur="1000" spd="-1000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156" y="179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3" presetID="31" presetClass="entr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10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10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10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8" dur="100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8" presetClass="emph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Rot by="-600000">
                                          <p:cBhvr>
                                            <p:cTn id="40" dur="5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" presetID="8" presetClass="emph" presetSubtype="0" fill="hold" nodeType="withEffect" p14:presetBounceEnd="24000">
                                      <p:stCondLst>
                                        <p:cond delay="2200"/>
                                      </p:stCondLst>
                                      <p:childTnLst>
                                        <p:animRot by="1800000" p14:bounceEnd="24000">
                                          <p:cBhvr>
                                            <p:cTn id="42" dur="5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" presetID="8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44" dur="200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" presetID="8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46" dur="50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7" presetID="8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48" dur="30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2" grpId="0" animBg="1"/>
          <p:bldP spid="143" grpId="0" animBg="1"/>
          <p:bldP spid="5" grpId="0"/>
          <p:bldP spid="4" grpId="0"/>
          <p:bldP spid="12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" dur="10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2" presetID="10" presetClass="exit" presetSubtype="0" fill="hold" grpId="0" nodeType="afterEffect">
                                      <p:stCondLst>
                                        <p:cond delay="34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" dur="10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" presetID="22" presetClass="entr" presetSubtype="8" fill="hold" grpId="0" nodeType="withEffect">
                                      <p:stCondLst>
                                        <p:cond delay="34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7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8" presetClass="emph" presetSubtype="0" fill="hold" nodeType="withEffect">
                                      <p:stCondLst>
                                        <p:cond delay="34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9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" fill="hold">
                                <p:stCondLst>
                                  <p:cond delay="2340"/>
                                </p:stCondLst>
                                <p:childTnLst>
                                  <p:par>
                                    <p:cTn id="21" presetID="10" presetClass="exit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" dur="76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759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1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6" presetClass="emph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Scale>
                                          <p:cBhvr>
                                            <p:cTn id="28" dur="10" fill="hold"/>
                                            <p:tgtEl>
                                              <p:spTgt spid="124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" presetID="6" presetClass="emph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Scale>
                                          <p:cBhvr>
                                            <p:cTn id="30" dur="500" fill="hold"/>
                                            <p:tgtEl>
                                              <p:spTgt spid="124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1" presetID="37" presetClass="path" presetSubtype="0" decel="10000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5E-6 4.07407E-6 C -0.07278 0.10254 -0.01979 0.33078 0.13555 0.35833 " pathEditMode="relative" rAng="0" ptsTypes="AA">
                                          <p:cBhvr>
                                            <p:cTn id="32" dur="1000" spd="-1000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169" y="179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3" presetID="31" presetClass="entr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10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10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10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8" dur="100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8" presetClass="emph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Rot by="-600000">
                                          <p:cBhvr>
                                            <p:cTn id="40" dur="5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" presetID="8" presetClass="emph" presetSubtype="0" fill="hold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Rot by="1800000">
                                          <p:cBhvr>
                                            <p:cTn id="42" dur="5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" presetID="8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44" dur="200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" presetID="8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46" dur="50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7" presetID="8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48" dur="30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2" grpId="0" animBg="1"/>
          <p:bldP spid="143" grpId="0" animBg="1"/>
          <p:bldP spid="5" grpId="0"/>
          <p:bldP spid="4" grpId="0"/>
          <p:bldP spid="128" grpId="0" animBg="1"/>
        </p:bldLst>
      </p:timing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: Shape 3">
            <a:extLst>
              <a:ext uri="{FF2B5EF4-FFF2-40B4-BE49-F238E27FC236}">
                <a16:creationId xmlns:a16="http://schemas.microsoft.com/office/drawing/2014/main" id="{5AE0C46B-D002-4777-824A-CDC758B0ABC0}"/>
              </a:ext>
            </a:extLst>
          </p:cNvPr>
          <p:cNvSpPr/>
          <p:nvPr/>
        </p:nvSpPr>
        <p:spPr>
          <a:xfrm>
            <a:off x="1769555" y="986060"/>
            <a:ext cx="402020" cy="568312"/>
          </a:xfrm>
          <a:custGeom>
            <a:avLst/>
            <a:gdLst>
              <a:gd name="connsiteX0" fmla="*/ 401684 w 402020"/>
              <a:gd name="connsiteY0" fmla="*/ 262306 h 568312"/>
              <a:gd name="connsiteX1" fmla="*/ 384151 w 402020"/>
              <a:gd name="connsiteY1" fmla="*/ 147806 h 568312"/>
              <a:gd name="connsiteX2" fmla="*/ 338852 w 402020"/>
              <a:gd name="connsiteY2" fmla="*/ 65294 h 568312"/>
              <a:gd name="connsiteX3" fmla="*/ 274087 w 402020"/>
              <a:gd name="connsiteY3" fmla="*/ 15200 h 568312"/>
              <a:gd name="connsiteX4" fmla="*/ 199376 w 402020"/>
              <a:gd name="connsiteY4" fmla="*/ -472 h 568312"/>
              <a:gd name="connsiteX5" fmla="*/ 124808 w 402020"/>
              <a:gd name="connsiteY5" fmla="*/ 18062 h 568312"/>
              <a:gd name="connsiteX6" fmla="*/ 60401 w 402020"/>
              <a:gd name="connsiteY6" fmla="*/ 69373 h 568312"/>
              <a:gd name="connsiteX7" fmla="*/ 16032 w 402020"/>
              <a:gd name="connsiteY7" fmla="*/ 152672 h 568312"/>
              <a:gd name="connsiteX8" fmla="*/ -284 w 402020"/>
              <a:gd name="connsiteY8" fmla="*/ 266600 h 568312"/>
              <a:gd name="connsiteX9" fmla="*/ 12168 w 402020"/>
              <a:gd name="connsiteY9" fmla="*/ 358558 h 568312"/>
              <a:gd name="connsiteX10" fmla="*/ 50024 w 402020"/>
              <a:gd name="connsiteY10" fmla="*/ 437778 h 568312"/>
              <a:gd name="connsiteX11" fmla="*/ 115361 w 402020"/>
              <a:gd name="connsiteY11" fmla="*/ 492881 h 568312"/>
              <a:gd name="connsiteX12" fmla="*/ 207105 w 402020"/>
              <a:gd name="connsiteY12" fmla="*/ 511201 h 568312"/>
              <a:gd name="connsiteX13" fmla="*/ 290332 w 402020"/>
              <a:gd name="connsiteY13" fmla="*/ 487729 h 568312"/>
              <a:gd name="connsiteX14" fmla="*/ 334773 w 402020"/>
              <a:gd name="connsiteY14" fmla="*/ 552994 h 568312"/>
              <a:gd name="connsiteX15" fmla="*/ 359104 w 402020"/>
              <a:gd name="connsiteY15" fmla="*/ 567808 h 568312"/>
              <a:gd name="connsiteX16" fmla="*/ 381074 w 402020"/>
              <a:gd name="connsiteY16" fmla="*/ 560651 h 568312"/>
              <a:gd name="connsiteX17" fmla="*/ 394957 w 402020"/>
              <a:gd name="connsiteY17" fmla="*/ 542403 h 568312"/>
              <a:gd name="connsiteX18" fmla="*/ 391450 w 402020"/>
              <a:gd name="connsiteY18" fmla="*/ 514422 h 568312"/>
              <a:gd name="connsiteX19" fmla="*/ 342716 w 402020"/>
              <a:gd name="connsiteY19" fmla="*/ 442430 h 568312"/>
              <a:gd name="connsiteX20" fmla="*/ 384938 w 402020"/>
              <a:gd name="connsiteY20" fmla="*/ 365500 h 568312"/>
              <a:gd name="connsiteX21" fmla="*/ 401684 w 402020"/>
              <a:gd name="connsiteY21" fmla="*/ 262306 h 568312"/>
              <a:gd name="connsiteX22" fmla="*/ 215621 w 402020"/>
              <a:gd name="connsiteY22" fmla="*/ 313473 h 568312"/>
              <a:gd name="connsiteX23" fmla="*/ 200449 w 402020"/>
              <a:gd name="connsiteY23" fmla="*/ 333797 h 568312"/>
              <a:gd name="connsiteX24" fmla="*/ 205602 w 402020"/>
              <a:gd name="connsiteY24" fmla="*/ 362422 h 568312"/>
              <a:gd name="connsiteX25" fmla="*/ 252404 w 402020"/>
              <a:gd name="connsiteY25" fmla="*/ 431337 h 568312"/>
              <a:gd name="connsiteX26" fmla="*/ 235658 w 402020"/>
              <a:gd name="connsiteY26" fmla="*/ 438494 h 568312"/>
              <a:gd name="connsiteX27" fmla="*/ 204314 w 402020"/>
              <a:gd name="connsiteY27" fmla="*/ 443789 h 568312"/>
              <a:gd name="connsiteX28" fmla="*/ 204314 w 402020"/>
              <a:gd name="connsiteY28" fmla="*/ 443789 h 568312"/>
              <a:gd name="connsiteX29" fmla="*/ 142341 w 402020"/>
              <a:gd name="connsiteY29" fmla="*/ 429834 h 568312"/>
              <a:gd name="connsiteX30" fmla="*/ 101120 w 402020"/>
              <a:gd name="connsiteY30" fmla="*/ 389759 h 568312"/>
              <a:gd name="connsiteX31" fmla="*/ 77075 w 402020"/>
              <a:gd name="connsiteY31" fmla="*/ 330720 h 568312"/>
              <a:gd name="connsiteX32" fmla="*/ 69203 w 402020"/>
              <a:gd name="connsiteY32" fmla="*/ 262020 h 568312"/>
              <a:gd name="connsiteX33" fmla="*/ 88454 w 402020"/>
              <a:gd name="connsiteY33" fmla="*/ 152600 h 568312"/>
              <a:gd name="connsiteX34" fmla="*/ 137617 w 402020"/>
              <a:gd name="connsiteY34" fmla="*/ 88194 h 568312"/>
              <a:gd name="connsiteX35" fmla="*/ 199948 w 402020"/>
              <a:gd name="connsiteY35" fmla="*/ 67512 h 568312"/>
              <a:gd name="connsiteX36" fmla="*/ 262995 w 402020"/>
              <a:gd name="connsiteY36" fmla="*/ 87550 h 568312"/>
              <a:gd name="connsiteX37" fmla="*/ 313089 w 402020"/>
              <a:gd name="connsiteY37" fmla="*/ 150668 h 568312"/>
              <a:gd name="connsiteX38" fmla="*/ 333485 w 402020"/>
              <a:gd name="connsiteY38" fmla="*/ 259730 h 568312"/>
              <a:gd name="connsiteX39" fmla="*/ 322249 w 402020"/>
              <a:gd name="connsiteY39" fmla="*/ 335443 h 568312"/>
              <a:gd name="connsiteX40" fmla="*/ 302068 w 402020"/>
              <a:gd name="connsiteY40" fmla="*/ 380885 h 568312"/>
              <a:gd name="connsiteX41" fmla="*/ 263425 w 402020"/>
              <a:gd name="connsiteY41" fmla="*/ 322848 h 568312"/>
              <a:gd name="connsiteX42" fmla="*/ 239666 w 402020"/>
              <a:gd name="connsiteY42" fmla="*/ 307820 h 568312"/>
              <a:gd name="connsiteX43" fmla="*/ 215621 w 402020"/>
              <a:gd name="connsiteY43" fmla="*/ 313473 h 56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02020" h="568312">
                <a:moveTo>
                  <a:pt x="401684" y="262306"/>
                </a:moveTo>
                <a:cubicBezTo>
                  <a:pt x="401884" y="223455"/>
                  <a:pt x="395966" y="184818"/>
                  <a:pt x="384151" y="147806"/>
                </a:cubicBezTo>
                <a:cubicBezTo>
                  <a:pt x="374390" y="117692"/>
                  <a:pt x="359018" y="89697"/>
                  <a:pt x="338852" y="65294"/>
                </a:cubicBezTo>
                <a:cubicBezTo>
                  <a:pt x="321190" y="44054"/>
                  <a:pt x="299084" y="26958"/>
                  <a:pt x="274087" y="15200"/>
                </a:cubicBezTo>
                <a:cubicBezTo>
                  <a:pt x="250686" y="4401"/>
                  <a:pt x="225146" y="-959"/>
                  <a:pt x="199376" y="-472"/>
                </a:cubicBezTo>
                <a:cubicBezTo>
                  <a:pt x="173477" y="286"/>
                  <a:pt x="148044" y="6605"/>
                  <a:pt x="124808" y="18062"/>
                </a:cubicBezTo>
                <a:cubicBezTo>
                  <a:pt x="99889" y="30321"/>
                  <a:pt x="77920" y="47825"/>
                  <a:pt x="60401" y="69373"/>
                </a:cubicBezTo>
                <a:cubicBezTo>
                  <a:pt x="40535" y="94119"/>
                  <a:pt x="25486" y="122379"/>
                  <a:pt x="16032" y="152672"/>
                </a:cubicBezTo>
                <a:cubicBezTo>
                  <a:pt x="4604" y="189548"/>
                  <a:pt x="-907" y="227999"/>
                  <a:pt x="-284" y="266600"/>
                </a:cubicBezTo>
                <a:cubicBezTo>
                  <a:pt x="-406" y="297680"/>
                  <a:pt x="3788" y="328631"/>
                  <a:pt x="12168" y="358558"/>
                </a:cubicBezTo>
                <a:cubicBezTo>
                  <a:pt x="19889" y="387040"/>
                  <a:pt x="32721" y="413876"/>
                  <a:pt x="50024" y="437778"/>
                </a:cubicBezTo>
                <a:cubicBezTo>
                  <a:pt x="67099" y="461086"/>
                  <a:pt x="89506" y="479979"/>
                  <a:pt x="115361" y="492881"/>
                </a:cubicBezTo>
                <a:cubicBezTo>
                  <a:pt x="143901" y="506643"/>
                  <a:pt x="175467" y="512948"/>
                  <a:pt x="207105" y="511201"/>
                </a:cubicBezTo>
                <a:cubicBezTo>
                  <a:pt x="236388" y="510571"/>
                  <a:pt x="265035" y="502492"/>
                  <a:pt x="290332" y="487729"/>
                </a:cubicBezTo>
                <a:lnTo>
                  <a:pt x="334773" y="552994"/>
                </a:lnTo>
                <a:cubicBezTo>
                  <a:pt x="339574" y="561997"/>
                  <a:pt x="348899" y="567679"/>
                  <a:pt x="359104" y="567808"/>
                </a:cubicBezTo>
                <a:cubicBezTo>
                  <a:pt x="367012" y="567886"/>
                  <a:pt x="374726" y="565374"/>
                  <a:pt x="381074" y="560651"/>
                </a:cubicBezTo>
                <a:cubicBezTo>
                  <a:pt x="387357" y="556028"/>
                  <a:pt x="392180" y="549695"/>
                  <a:pt x="394957" y="542403"/>
                </a:cubicBezTo>
                <a:cubicBezTo>
                  <a:pt x="398535" y="533078"/>
                  <a:pt x="397218" y="522580"/>
                  <a:pt x="391450" y="514422"/>
                </a:cubicBezTo>
                <a:lnTo>
                  <a:pt x="342716" y="442430"/>
                </a:lnTo>
                <a:cubicBezTo>
                  <a:pt x="361530" y="419687"/>
                  <a:pt x="375857" y="393581"/>
                  <a:pt x="384938" y="365500"/>
                </a:cubicBezTo>
                <a:cubicBezTo>
                  <a:pt x="396081" y="332237"/>
                  <a:pt x="401734" y="297386"/>
                  <a:pt x="401684" y="262306"/>
                </a:cubicBezTo>
                <a:close/>
                <a:moveTo>
                  <a:pt x="215621" y="313473"/>
                </a:moveTo>
                <a:cubicBezTo>
                  <a:pt x="208250" y="318168"/>
                  <a:pt x="202854" y="325396"/>
                  <a:pt x="200449" y="333797"/>
                </a:cubicBezTo>
                <a:cubicBezTo>
                  <a:pt x="197515" y="343616"/>
                  <a:pt x="199426" y="354243"/>
                  <a:pt x="205602" y="362422"/>
                </a:cubicBezTo>
                <a:lnTo>
                  <a:pt x="252404" y="431337"/>
                </a:lnTo>
                <a:cubicBezTo>
                  <a:pt x="247015" y="434157"/>
                  <a:pt x="241419" y="436547"/>
                  <a:pt x="235658" y="438494"/>
                </a:cubicBezTo>
                <a:cubicBezTo>
                  <a:pt x="225589" y="442036"/>
                  <a:pt x="214991" y="443825"/>
                  <a:pt x="204314" y="443789"/>
                </a:cubicBezTo>
                <a:lnTo>
                  <a:pt x="204314" y="443789"/>
                </a:lnTo>
                <a:cubicBezTo>
                  <a:pt x="182759" y="445027"/>
                  <a:pt x="161283" y="440190"/>
                  <a:pt x="142341" y="429834"/>
                </a:cubicBezTo>
                <a:cubicBezTo>
                  <a:pt x="125616" y="419930"/>
                  <a:pt x="111490" y="406197"/>
                  <a:pt x="101120" y="389759"/>
                </a:cubicBezTo>
                <a:cubicBezTo>
                  <a:pt x="89799" y="371597"/>
                  <a:pt x="81669" y="351623"/>
                  <a:pt x="77075" y="330720"/>
                </a:cubicBezTo>
                <a:cubicBezTo>
                  <a:pt x="71858" y="308192"/>
                  <a:pt x="69218" y="285142"/>
                  <a:pt x="69203" y="262020"/>
                </a:cubicBezTo>
                <a:cubicBezTo>
                  <a:pt x="68702" y="218510"/>
                  <a:pt x="75143" y="181655"/>
                  <a:pt x="88454" y="152600"/>
                </a:cubicBezTo>
                <a:cubicBezTo>
                  <a:pt x="99009" y="127253"/>
                  <a:pt x="115948" y="105061"/>
                  <a:pt x="137617" y="88194"/>
                </a:cubicBezTo>
                <a:cubicBezTo>
                  <a:pt x="155608" y="74733"/>
                  <a:pt x="177478" y="67476"/>
                  <a:pt x="199948" y="67512"/>
                </a:cubicBezTo>
                <a:cubicBezTo>
                  <a:pt x="222534" y="67476"/>
                  <a:pt x="244575" y="74475"/>
                  <a:pt x="262995" y="87550"/>
                </a:cubicBezTo>
                <a:cubicBezTo>
                  <a:pt x="284979" y="103788"/>
                  <a:pt x="302269" y="125571"/>
                  <a:pt x="313089" y="150668"/>
                </a:cubicBezTo>
                <a:cubicBezTo>
                  <a:pt x="326615" y="179293"/>
                  <a:pt x="333485" y="216220"/>
                  <a:pt x="333485" y="259730"/>
                </a:cubicBezTo>
                <a:cubicBezTo>
                  <a:pt x="333570" y="285392"/>
                  <a:pt x="329778" y="310912"/>
                  <a:pt x="322249" y="335443"/>
                </a:cubicBezTo>
                <a:cubicBezTo>
                  <a:pt x="317362" y="351344"/>
                  <a:pt x="310584" y="366602"/>
                  <a:pt x="302068" y="380885"/>
                </a:cubicBezTo>
                <a:lnTo>
                  <a:pt x="263425" y="322848"/>
                </a:lnTo>
                <a:cubicBezTo>
                  <a:pt x="258150" y="314540"/>
                  <a:pt x="249434" y="309022"/>
                  <a:pt x="239666" y="307820"/>
                </a:cubicBezTo>
                <a:cubicBezTo>
                  <a:pt x="231236" y="306854"/>
                  <a:pt x="222734" y="308850"/>
                  <a:pt x="215621" y="313473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4FEF728B-DA5E-4884-A1F5-F51EFB9A47D5}"/>
              </a:ext>
            </a:extLst>
          </p:cNvPr>
          <p:cNvSpPr/>
          <p:nvPr/>
        </p:nvSpPr>
        <p:spPr>
          <a:xfrm>
            <a:off x="2201397" y="1183503"/>
            <a:ext cx="273774" cy="321631"/>
          </a:xfrm>
          <a:custGeom>
            <a:avLst/>
            <a:gdLst>
              <a:gd name="connsiteX0" fmla="*/ 272624 w 273774"/>
              <a:gd name="connsiteY0" fmla="*/ 189668 h 321631"/>
              <a:gd name="connsiteX1" fmla="*/ 272624 w 273774"/>
              <a:gd name="connsiteY1" fmla="*/ 161043 h 321631"/>
              <a:gd name="connsiteX2" fmla="*/ 272194 w 273774"/>
              <a:gd name="connsiteY2" fmla="*/ 131988 h 321631"/>
              <a:gd name="connsiteX3" fmla="*/ 271336 w 273774"/>
              <a:gd name="connsiteY3" fmla="*/ 92414 h 321631"/>
              <a:gd name="connsiteX4" fmla="*/ 270119 w 273774"/>
              <a:gd name="connsiteY4" fmla="*/ 30011 h 321631"/>
              <a:gd name="connsiteX5" fmla="*/ 270119 w 273774"/>
              <a:gd name="connsiteY5" fmla="*/ 29010 h 321631"/>
              <a:gd name="connsiteX6" fmla="*/ 255806 w 273774"/>
              <a:gd name="connsiteY6" fmla="*/ 5107 h 321631"/>
              <a:gd name="connsiteX7" fmla="*/ 232692 w 273774"/>
              <a:gd name="connsiteY7" fmla="*/ -260 h 321631"/>
              <a:gd name="connsiteX8" fmla="*/ 211795 w 273774"/>
              <a:gd name="connsiteY8" fmla="*/ 8543 h 321631"/>
              <a:gd name="connsiteX9" fmla="*/ 200274 w 273774"/>
              <a:gd name="connsiteY9" fmla="*/ 33661 h 321631"/>
              <a:gd name="connsiteX10" fmla="*/ 200274 w 273774"/>
              <a:gd name="connsiteY10" fmla="*/ 67940 h 321631"/>
              <a:gd name="connsiteX11" fmla="*/ 180809 w 273774"/>
              <a:gd name="connsiteY11" fmla="*/ 203909 h 321631"/>
              <a:gd name="connsiteX12" fmla="*/ 128568 w 273774"/>
              <a:gd name="connsiteY12" fmla="*/ 244843 h 321631"/>
              <a:gd name="connsiteX13" fmla="*/ 95578 w 273774"/>
              <a:gd name="connsiteY13" fmla="*/ 229528 h 321631"/>
              <a:gd name="connsiteX14" fmla="*/ 76685 w 273774"/>
              <a:gd name="connsiteY14" fmla="*/ 180723 h 321631"/>
              <a:gd name="connsiteX15" fmla="*/ 69887 w 273774"/>
              <a:gd name="connsiteY15" fmla="*/ 110949 h 321631"/>
              <a:gd name="connsiteX16" fmla="*/ 68312 w 273774"/>
              <a:gd name="connsiteY16" fmla="*/ 36237 h 321631"/>
              <a:gd name="connsiteX17" fmla="*/ 55502 w 273774"/>
              <a:gd name="connsiteY17" fmla="*/ 10045 h 321631"/>
              <a:gd name="connsiteX18" fmla="*/ 32674 w 273774"/>
              <a:gd name="connsiteY18" fmla="*/ 3533 h 321631"/>
              <a:gd name="connsiteX19" fmla="*/ 11205 w 273774"/>
              <a:gd name="connsiteY19" fmla="*/ 11906 h 321631"/>
              <a:gd name="connsiteX20" fmla="*/ -317 w 273774"/>
              <a:gd name="connsiteY20" fmla="*/ 37024 h 321631"/>
              <a:gd name="connsiteX21" fmla="*/ 113 w 273774"/>
              <a:gd name="connsiteY21" fmla="*/ 96278 h 321631"/>
              <a:gd name="connsiteX22" fmla="*/ 3906 w 273774"/>
              <a:gd name="connsiteY22" fmla="*/ 157107 h 321631"/>
              <a:gd name="connsiteX23" fmla="*/ 14067 w 273774"/>
              <a:gd name="connsiteY23" fmla="*/ 213927 h 321631"/>
              <a:gd name="connsiteX24" fmla="*/ 34749 w 273774"/>
              <a:gd name="connsiteY24" fmla="*/ 263163 h 321631"/>
              <a:gd name="connsiteX25" fmla="*/ 126349 w 273774"/>
              <a:gd name="connsiteY25" fmla="*/ 310394 h 321631"/>
              <a:gd name="connsiteX26" fmla="*/ 187679 w 273774"/>
              <a:gd name="connsiteY26" fmla="*/ 295223 h 321631"/>
              <a:gd name="connsiteX27" fmla="*/ 202993 w 273774"/>
              <a:gd name="connsiteY27" fmla="*/ 284560 h 321631"/>
              <a:gd name="connsiteX28" fmla="*/ 202993 w 273774"/>
              <a:gd name="connsiteY28" fmla="*/ 288711 h 321631"/>
              <a:gd name="connsiteX29" fmla="*/ 215731 w 273774"/>
              <a:gd name="connsiteY29" fmla="*/ 313972 h 321631"/>
              <a:gd name="connsiteX30" fmla="*/ 238202 w 273774"/>
              <a:gd name="connsiteY30" fmla="*/ 321129 h 321631"/>
              <a:gd name="connsiteX31" fmla="*/ 261102 w 273774"/>
              <a:gd name="connsiteY31" fmla="*/ 313400 h 321631"/>
              <a:gd name="connsiteX32" fmla="*/ 273411 w 273774"/>
              <a:gd name="connsiteY32" fmla="*/ 287208 h 321631"/>
              <a:gd name="connsiteX33" fmla="*/ 272981 w 273774"/>
              <a:gd name="connsiteY33" fmla="*/ 227453 h 321631"/>
              <a:gd name="connsiteX34" fmla="*/ 272624 w 273774"/>
              <a:gd name="connsiteY34" fmla="*/ 189668 h 321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73774" h="321631">
                <a:moveTo>
                  <a:pt x="272624" y="189668"/>
                </a:moveTo>
                <a:lnTo>
                  <a:pt x="272624" y="161043"/>
                </a:lnTo>
                <a:cubicBezTo>
                  <a:pt x="272624" y="152527"/>
                  <a:pt x="272624" y="142794"/>
                  <a:pt x="272194" y="131988"/>
                </a:cubicBezTo>
                <a:cubicBezTo>
                  <a:pt x="271765" y="121182"/>
                  <a:pt x="271622" y="108230"/>
                  <a:pt x="271336" y="92414"/>
                </a:cubicBezTo>
                <a:cubicBezTo>
                  <a:pt x="271049" y="76598"/>
                  <a:pt x="270692" y="55774"/>
                  <a:pt x="270119" y="30011"/>
                </a:cubicBezTo>
                <a:lnTo>
                  <a:pt x="270119" y="29010"/>
                </a:lnTo>
                <a:cubicBezTo>
                  <a:pt x="269539" y="19184"/>
                  <a:pt x="264194" y="10260"/>
                  <a:pt x="255806" y="5107"/>
                </a:cubicBezTo>
                <a:cubicBezTo>
                  <a:pt x="248965" y="678"/>
                  <a:pt x="240785" y="-1219"/>
                  <a:pt x="232692" y="-260"/>
                </a:cubicBezTo>
                <a:cubicBezTo>
                  <a:pt x="225020" y="592"/>
                  <a:pt x="217764" y="3648"/>
                  <a:pt x="211795" y="8543"/>
                </a:cubicBezTo>
                <a:cubicBezTo>
                  <a:pt x="204203" y="14625"/>
                  <a:pt x="199930" y="23936"/>
                  <a:pt x="200274" y="33661"/>
                </a:cubicBezTo>
                <a:lnTo>
                  <a:pt x="200274" y="67940"/>
                </a:lnTo>
                <a:cubicBezTo>
                  <a:pt x="199773" y="126550"/>
                  <a:pt x="193118" y="172278"/>
                  <a:pt x="180809" y="203909"/>
                </a:cubicBezTo>
                <a:cubicBezTo>
                  <a:pt x="169860" y="231818"/>
                  <a:pt x="153257" y="244843"/>
                  <a:pt x="128568" y="244843"/>
                </a:cubicBezTo>
                <a:cubicBezTo>
                  <a:pt x="115644" y="245880"/>
                  <a:pt x="103120" y="240069"/>
                  <a:pt x="95578" y="229528"/>
                </a:cubicBezTo>
                <a:cubicBezTo>
                  <a:pt x="85773" y="214843"/>
                  <a:pt x="79326" y="198177"/>
                  <a:pt x="76685" y="180723"/>
                </a:cubicBezTo>
                <a:cubicBezTo>
                  <a:pt x="72541" y="157686"/>
                  <a:pt x="70266" y="134350"/>
                  <a:pt x="69887" y="110949"/>
                </a:cubicBezTo>
                <a:cubicBezTo>
                  <a:pt x="69386" y="84972"/>
                  <a:pt x="68813" y="59996"/>
                  <a:pt x="68312" y="36237"/>
                </a:cubicBezTo>
                <a:cubicBezTo>
                  <a:pt x="68835" y="25882"/>
                  <a:pt x="63997" y="15992"/>
                  <a:pt x="55502" y="10045"/>
                </a:cubicBezTo>
                <a:cubicBezTo>
                  <a:pt x="48854" y="5344"/>
                  <a:pt x="40803" y="3047"/>
                  <a:pt x="32674" y="3533"/>
                </a:cubicBezTo>
                <a:cubicBezTo>
                  <a:pt x="24816" y="3991"/>
                  <a:pt x="17302" y="6925"/>
                  <a:pt x="11205" y="11906"/>
                </a:cubicBezTo>
                <a:cubicBezTo>
                  <a:pt x="3648" y="18017"/>
                  <a:pt x="-617" y="27313"/>
                  <a:pt x="-317" y="37024"/>
                </a:cubicBezTo>
                <a:cubicBezTo>
                  <a:pt x="-317" y="56275"/>
                  <a:pt x="-317" y="75955"/>
                  <a:pt x="113" y="96278"/>
                </a:cubicBezTo>
                <a:cubicBezTo>
                  <a:pt x="542" y="116602"/>
                  <a:pt x="1687" y="137356"/>
                  <a:pt x="3906" y="157107"/>
                </a:cubicBezTo>
                <a:cubicBezTo>
                  <a:pt x="5988" y="176257"/>
                  <a:pt x="9380" y="195243"/>
                  <a:pt x="14067" y="213927"/>
                </a:cubicBezTo>
                <a:cubicBezTo>
                  <a:pt x="18268" y="231346"/>
                  <a:pt x="25253" y="247970"/>
                  <a:pt x="34749" y="263163"/>
                </a:cubicBezTo>
                <a:cubicBezTo>
                  <a:pt x="54221" y="294608"/>
                  <a:pt x="89437" y="312763"/>
                  <a:pt x="126349" y="310394"/>
                </a:cubicBezTo>
                <a:cubicBezTo>
                  <a:pt x="147790" y="311002"/>
                  <a:pt x="168994" y="305757"/>
                  <a:pt x="187679" y="295223"/>
                </a:cubicBezTo>
                <a:cubicBezTo>
                  <a:pt x="193053" y="292074"/>
                  <a:pt x="198177" y="288510"/>
                  <a:pt x="202993" y="284560"/>
                </a:cubicBezTo>
                <a:lnTo>
                  <a:pt x="202993" y="288711"/>
                </a:lnTo>
                <a:cubicBezTo>
                  <a:pt x="202657" y="298751"/>
                  <a:pt x="207459" y="308269"/>
                  <a:pt x="215731" y="313972"/>
                </a:cubicBezTo>
                <a:cubicBezTo>
                  <a:pt x="222308" y="318609"/>
                  <a:pt x="230158" y="321107"/>
                  <a:pt x="238202" y="321129"/>
                </a:cubicBezTo>
                <a:cubicBezTo>
                  <a:pt x="246482" y="321150"/>
                  <a:pt x="254533" y="318431"/>
                  <a:pt x="261102" y="313400"/>
                </a:cubicBezTo>
                <a:cubicBezTo>
                  <a:pt x="269267" y="307231"/>
                  <a:pt x="273876" y="297434"/>
                  <a:pt x="273411" y="287208"/>
                </a:cubicBezTo>
                <a:cubicBezTo>
                  <a:pt x="273411" y="262805"/>
                  <a:pt x="273411" y="242767"/>
                  <a:pt x="272981" y="227453"/>
                </a:cubicBezTo>
                <a:cubicBezTo>
                  <a:pt x="272552" y="212138"/>
                  <a:pt x="272624" y="199973"/>
                  <a:pt x="272624" y="189668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7FF24BD3-DF6C-46E7-AB61-9D2D2E667303}"/>
              </a:ext>
            </a:extLst>
          </p:cNvPr>
          <p:cNvSpPr/>
          <p:nvPr/>
        </p:nvSpPr>
        <p:spPr>
          <a:xfrm>
            <a:off x="2536390" y="1091277"/>
            <a:ext cx="68790" cy="68862"/>
          </a:xfrm>
          <a:custGeom>
            <a:avLst/>
            <a:gdLst>
              <a:gd name="connsiteX0" fmla="*/ 33668 w 68790"/>
              <a:gd name="connsiteY0" fmla="*/ 68351 h 68862"/>
              <a:gd name="connsiteX1" fmla="*/ 58500 w 68790"/>
              <a:gd name="connsiteY1" fmla="*/ 58404 h 68862"/>
              <a:gd name="connsiteX2" fmla="*/ 68448 w 68790"/>
              <a:gd name="connsiteY2" fmla="*/ 34359 h 68862"/>
              <a:gd name="connsiteX3" fmla="*/ 35336 w 68790"/>
              <a:gd name="connsiteY3" fmla="*/ -492 h 68862"/>
              <a:gd name="connsiteX4" fmla="*/ 33668 w 68790"/>
              <a:gd name="connsiteY4" fmla="*/ -492 h 68862"/>
              <a:gd name="connsiteX5" fmla="*/ 9623 w 68790"/>
              <a:gd name="connsiteY5" fmla="*/ 9455 h 68862"/>
              <a:gd name="connsiteX6" fmla="*/ -324 w 68790"/>
              <a:gd name="connsiteY6" fmla="*/ 34359 h 68862"/>
              <a:gd name="connsiteX7" fmla="*/ 33382 w 68790"/>
              <a:gd name="connsiteY7" fmla="*/ 68351 h 68862"/>
              <a:gd name="connsiteX8" fmla="*/ 33668 w 68790"/>
              <a:gd name="connsiteY8" fmla="*/ 68351 h 68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8790" h="68862">
                <a:moveTo>
                  <a:pt x="33668" y="68351"/>
                </a:moveTo>
                <a:cubicBezTo>
                  <a:pt x="42957" y="68552"/>
                  <a:pt x="51924" y="64959"/>
                  <a:pt x="58500" y="58404"/>
                </a:cubicBezTo>
                <a:cubicBezTo>
                  <a:pt x="64941" y="52071"/>
                  <a:pt x="68533" y="43390"/>
                  <a:pt x="68448" y="34359"/>
                </a:cubicBezTo>
                <a:cubicBezTo>
                  <a:pt x="68927" y="15595"/>
                  <a:pt x="54099" y="-12"/>
                  <a:pt x="35336" y="-492"/>
                </a:cubicBezTo>
                <a:cubicBezTo>
                  <a:pt x="34777" y="-506"/>
                  <a:pt x="34226" y="-506"/>
                  <a:pt x="33668" y="-492"/>
                </a:cubicBezTo>
                <a:cubicBezTo>
                  <a:pt x="24637" y="-585"/>
                  <a:pt x="15949" y="3007"/>
                  <a:pt x="9623" y="9455"/>
                </a:cubicBezTo>
                <a:cubicBezTo>
                  <a:pt x="3068" y="16067"/>
                  <a:pt x="-517" y="25056"/>
                  <a:pt x="-324" y="34359"/>
                </a:cubicBezTo>
                <a:cubicBezTo>
                  <a:pt x="-403" y="53051"/>
                  <a:pt x="14690" y="68273"/>
                  <a:pt x="33382" y="68351"/>
                </a:cubicBezTo>
                <a:cubicBezTo>
                  <a:pt x="33475" y="68351"/>
                  <a:pt x="33575" y="68351"/>
                  <a:pt x="33668" y="68351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FD26B992-1272-4105-A208-A069BD61C3E0}"/>
              </a:ext>
            </a:extLst>
          </p:cNvPr>
          <p:cNvSpPr/>
          <p:nvPr/>
        </p:nvSpPr>
        <p:spPr>
          <a:xfrm>
            <a:off x="2536342" y="1174350"/>
            <a:ext cx="73776" cy="336080"/>
          </a:xfrm>
          <a:custGeom>
            <a:avLst/>
            <a:gdLst>
              <a:gd name="connsiteX0" fmla="*/ 71787 w 73776"/>
              <a:gd name="connsiteY0" fmla="*/ 168121 h 336080"/>
              <a:gd name="connsiteX1" fmla="*/ 70570 w 73776"/>
              <a:gd name="connsiteY1" fmla="*/ 103714 h 336080"/>
              <a:gd name="connsiteX2" fmla="*/ 70141 w 73776"/>
              <a:gd name="connsiteY2" fmla="*/ 34227 h 336080"/>
              <a:gd name="connsiteX3" fmla="*/ 57832 w 73776"/>
              <a:gd name="connsiteY3" fmla="*/ 7248 h 336080"/>
              <a:gd name="connsiteX4" fmla="*/ 12032 w 73776"/>
              <a:gd name="connsiteY4" fmla="*/ 7248 h 336080"/>
              <a:gd name="connsiteX5" fmla="*/ -277 w 73776"/>
              <a:gd name="connsiteY5" fmla="*/ 34227 h 336080"/>
              <a:gd name="connsiteX6" fmla="*/ 152 w 73776"/>
              <a:gd name="connsiteY6" fmla="*/ 104143 h 336080"/>
              <a:gd name="connsiteX7" fmla="*/ 1727 w 73776"/>
              <a:gd name="connsiteY7" fmla="*/ 233601 h 336080"/>
              <a:gd name="connsiteX8" fmla="*/ 2156 w 73776"/>
              <a:gd name="connsiteY8" fmla="*/ 303088 h 336080"/>
              <a:gd name="connsiteX9" fmla="*/ 14966 w 73776"/>
              <a:gd name="connsiteY9" fmla="*/ 328421 h 336080"/>
              <a:gd name="connsiteX10" fmla="*/ 37794 w 73776"/>
              <a:gd name="connsiteY10" fmla="*/ 335578 h 336080"/>
              <a:gd name="connsiteX11" fmla="*/ 60694 w 73776"/>
              <a:gd name="connsiteY11" fmla="*/ 328421 h 336080"/>
              <a:gd name="connsiteX12" fmla="*/ 73433 w 73776"/>
              <a:gd name="connsiteY12" fmla="*/ 303088 h 336080"/>
              <a:gd name="connsiteX13" fmla="*/ 73003 w 73776"/>
              <a:gd name="connsiteY13" fmla="*/ 233243 h 336080"/>
              <a:gd name="connsiteX14" fmla="*/ 71787 w 73776"/>
              <a:gd name="connsiteY14" fmla="*/ 168121 h 336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3776" h="336080">
                <a:moveTo>
                  <a:pt x="71787" y="168121"/>
                </a:moveTo>
                <a:cubicBezTo>
                  <a:pt x="71214" y="146888"/>
                  <a:pt x="70806" y="125419"/>
                  <a:pt x="70570" y="103714"/>
                </a:cubicBezTo>
                <a:cubicBezTo>
                  <a:pt x="70334" y="82009"/>
                  <a:pt x="70191" y="58844"/>
                  <a:pt x="70141" y="34227"/>
                </a:cubicBezTo>
                <a:cubicBezTo>
                  <a:pt x="70742" y="23750"/>
                  <a:pt x="66140" y="13660"/>
                  <a:pt x="57832" y="7248"/>
                </a:cubicBezTo>
                <a:cubicBezTo>
                  <a:pt x="44314" y="-3086"/>
                  <a:pt x="25550" y="-3086"/>
                  <a:pt x="12032" y="7248"/>
                </a:cubicBezTo>
                <a:cubicBezTo>
                  <a:pt x="3716" y="13653"/>
                  <a:pt x="-892" y="23750"/>
                  <a:pt x="-277" y="34227"/>
                </a:cubicBezTo>
                <a:cubicBezTo>
                  <a:pt x="-277" y="58916"/>
                  <a:pt x="-277" y="82174"/>
                  <a:pt x="152" y="104143"/>
                </a:cubicBezTo>
                <a:lnTo>
                  <a:pt x="1727" y="233601"/>
                </a:lnTo>
                <a:cubicBezTo>
                  <a:pt x="2013" y="255449"/>
                  <a:pt x="2156" y="278613"/>
                  <a:pt x="2156" y="303088"/>
                </a:cubicBezTo>
                <a:cubicBezTo>
                  <a:pt x="1863" y="313157"/>
                  <a:pt x="6686" y="322689"/>
                  <a:pt x="14966" y="328421"/>
                </a:cubicBezTo>
                <a:cubicBezTo>
                  <a:pt x="21650" y="333108"/>
                  <a:pt x="29629" y="335606"/>
                  <a:pt x="37794" y="335578"/>
                </a:cubicBezTo>
                <a:cubicBezTo>
                  <a:pt x="45981" y="335592"/>
                  <a:pt x="53975" y="333094"/>
                  <a:pt x="60694" y="328421"/>
                </a:cubicBezTo>
                <a:cubicBezTo>
                  <a:pt x="68939" y="322661"/>
                  <a:pt x="73726" y="313136"/>
                  <a:pt x="73433" y="303088"/>
                </a:cubicBezTo>
                <a:cubicBezTo>
                  <a:pt x="73433" y="278470"/>
                  <a:pt x="73433" y="255141"/>
                  <a:pt x="73003" y="233243"/>
                </a:cubicBezTo>
                <a:cubicBezTo>
                  <a:pt x="72574" y="211345"/>
                  <a:pt x="72288" y="189232"/>
                  <a:pt x="71787" y="168121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4" name="Freeform: Shape 153">
            <a:extLst>
              <a:ext uri="{FF2B5EF4-FFF2-40B4-BE49-F238E27FC236}">
                <a16:creationId xmlns:a16="http://schemas.microsoft.com/office/drawing/2014/main" id="{4FAF5013-BD5C-482E-82D9-8685E76ADECA}"/>
              </a:ext>
            </a:extLst>
          </p:cNvPr>
          <p:cNvSpPr/>
          <p:nvPr/>
        </p:nvSpPr>
        <p:spPr>
          <a:xfrm>
            <a:off x="2885698" y="1178799"/>
            <a:ext cx="247621" cy="323330"/>
          </a:xfrm>
          <a:custGeom>
            <a:avLst/>
            <a:gdLst>
              <a:gd name="connsiteX0" fmla="*/ 197965 w 247621"/>
              <a:gd name="connsiteY0" fmla="*/ 147785 h 323330"/>
              <a:gd name="connsiteX1" fmla="*/ 154312 w 247621"/>
              <a:gd name="connsiteY1" fmla="*/ 130538 h 323330"/>
              <a:gd name="connsiteX2" fmla="*/ 113593 w 247621"/>
              <a:gd name="connsiteY2" fmla="*/ 119160 h 323330"/>
              <a:gd name="connsiteX3" fmla="*/ 84252 w 247621"/>
              <a:gd name="connsiteY3" fmla="*/ 107567 h 323330"/>
              <a:gd name="connsiteX4" fmla="*/ 78956 w 247621"/>
              <a:gd name="connsiteY4" fmla="*/ 98693 h 323330"/>
              <a:gd name="connsiteX5" fmla="*/ 89190 w 247621"/>
              <a:gd name="connsiteY5" fmla="*/ 77868 h 323330"/>
              <a:gd name="connsiteX6" fmla="*/ 122466 w 247621"/>
              <a:gd name="connsiteY6" fmla="*/ 65989 h 323330"/>
              <a:gd name="connsiteX7" fmla="*/ 151592 w 247621"/>
              <a:gd name="connsiteY7" fmla="*/ 69710 h 323330"/>
              <a:gd name="connsiteX8" fmla="*/ 173634 w 247621"/>
              <a:gd name="connsiteY8" fmla="*/ 83379 h 323330"/>
              <a:gd name="connsiteX9" fmla="*/ 196677 w 247621"/>
              <a:gd name="connsiteY9" fmla="*/ 96260 h 323330"/>
              <a:gd name="connsiteX10" fmla="*/ 219648 w 247621"/>
              <a:gd name="connsiteY10" fmla="*/ 90106 h 323330"/>
              <a:gd name="connsiteX11" fmla="*/ 231814 w 247621"/>
              <a:gd name="connsiteY11" fmla="*/ 70998 h 323330"/>
              <a:gd name="connsiteX12" fmla="*/ 226375 w 247621"/>
              <a:gd name="connsiteY12" fmla="*/ 45164 h 323330"/>
              <a:gd name="connsiteX13" fmla="*/ 182794 w 247621"/>
              <a:gd name="connsiteY13" fmla="*/ 10385 h 323330"/>
              <a:gd name="connsiteX14" fmla="*/ 123254 w 247621"/>
              <a:gd name="connsiteY14" fmla="*/ -206 h 323330"/>
              <a:gd name="connsiteX15" fmla="*/ 81819 w 247621"/>
              <a:gd name="connsiteY15" fmla="*/ 8238 h 323330"/>
              <a:gd name="connsiteX16" fmla="*/ 44463 w 247621"/>
              <a:gd name="connsiteY16" fmla="*/ 28848 h 323330"/>
              <a:gd name="connsiteX17" fmla="*/ 18128 w 247621"/>
              <a:gd name="connsiteY17" fmla="*/ 62769 h 323330"/>
              <a:gd name="connsiteX18" fmla="*/ 10184 w 247621"/>
              <a:gd name="connsiteY18" fmla="*/ 110143 h 323330"/>
              <a:gd name="connsiteX19" fmla="*/ 30007 w 247621"/>
              <a:gd name="connsiteY19" fmla="*/ 154083 h 323330"/>
              <a:gd name="connsiteX20" fmla="*/ 66290 w 247621"/>
              <a:gd name="connsiteY20" fmla="*/ 176482 h 323330"/>
              <a:gd name="connsiteX21" fmla="*/ 108369 w 247621"/>
              <a:gd name="connsiteY21" fmla="*/ 189077 h 323330"/>
              <a:gd name="connsiteX22" fmla="*/ 146082 w 247621"/>
              <a:gd name="connsiteY22" fmla="*/ 199311 h 323330"/>
              <a:gd name="connsiteX23" fmla="*/ 171487 w 247621"/>
              <a:gd name="connsiteY23" fmla="*/ 212764 h 323330"/>
              <a:gd name="connsiteX24" fmla="*/ 178214 w 247621"/>
              <a:gd name="connsiteY24" fmla="*/ 229581 h 323330"/>
              <a:gd name="connsiteX25" fmla="*/ 168052 w 247621"/>
              <a:gd name="connsiteY25" fmla="*/ 245468 h 323330"/>
              <a:gd name="connsiteX26" fmla="*/ 132271 w 247621"/>
              <a:gd name="connsiteY26" fmla="*/ 253841 h 323330"/>
              <a:gd name="connsiteX27" fmla="*/ 89333 w 247621"/>
              <a:gd name="connsiteY27" fmla="*/ 248259 h 323330"/>
              <a:gd name="connsiteX28" fmla="*/ 59419 w 247621"/>
              <a:gd name="connsiteY28" fmla="*/ 232587 h 323330"/>
              <a:gd name="connsiteX29" fmla="*/ 58775 w 247621"/>
              <a:gd name="connsiteY29" fmla="*/ 232014 h 323330"/>
              <a:gd name="connsiteX30" fmla="*/ 31582 w 247621"/>
              <a:gd name="connsiteY30" fmla="*/ 223212 h 323330"/>
              <a:gd name="connsiteX31" fmla="*/ 9397 w 247621"/>
              <a:gd name="connsiteY31" fmla="*/ 235378 h 323330"/>
              <a:gd name="connsiteX32" fmla="*/ -192 w 247621"/>
              <a:gd name="connsiteY32" fmla="*/ 258636 h 323330"/>
              <a:gd name="connsiteX33" fmla="*/ 10184 w 247621"/>
              <a:gd name="connsiteY33" fmla="*/ 286116 h 323330"/>
              <a:gd name="connsiteX34" fmla="*/ 47898 w 247621"/>
              <a:gd name="connsiteY34" fmla="*/ 310591 h 323330"/>
              <a:gd name="connsiteX35" fmla="*/ 95201 w 247621"/>
              <a:gd name="connsiteY35" fmla="*/ 321683 h 323330"/>
              <a:gd name="connsiteX36" fmla="*/ 116670 w 247621"/>
              <a:gd name="connsiteY36" fmla="*/ 322827 h 323330"/>
              <a:gd name="connsiteX37" fmla="*/ 145796 w 247621"/>
              <a:gd name="connsiteY37" fmla="*/ 320824 h 323330"/>
              <a:gd name="connsiteX38" fmla="*/ 193099 w 247621"/>
              <a:gd name="connsiteY38" fmla="*/ 307298 h 323330"/>
              <a:gd name="connsiteX39" fmla="*/ 230240 w 247621"/>
              <a:gd name="connsiteY39" fmla="*/ 278673 h 323330"/>
              <a:gd name="connsiteX40" fmla="*/ 247057 w 247621"/>
              <a:gd name="connsiteY40" fmla="*/ 232301 h 323330"/>
              <a:gd name="connsiteX41" fmla="*/ 233245 w 247621"/>
              <a:gd name="connsiteY41" fmla="*/ 178915 h 323330"/>
              <a:gd name="connsiteX42" fmla="*/ 197965 w 247621"/>
              <a:gd name="connsiteY42" fmla="*/ 147785 h 323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47621" h="323330">
                <a:moveTo>
                  <a:pt x="197965" y="147785"/>
                </a:moveTo>
                <a:cubicBezTo>
                  <a:pt x="184196" y="140228"/>
                  <a:pt x="169526" y="134439"/>
                  <a:pt x="154312" y="130538"/>
                </a:cubicBezTo>
                <a:cubicBezTo>
                  <a:pt x="139999" y="126746"/>
                  <a:pt x="126402" y="122953"/>
                  <a:pt x="113593" y="119160"/>
                </a:cubicBezTo>
                <a:cubicBezTo>
                  <a:pt x="103424" y="116362"/>
                  <a:pt x="93591" y="112469"/>
                  <a:pt x="84252" y="107567"/>
                </a:cubicBezTo>
                <a:cubicBezTo>
                  <a:pt x="80688" y="106143"/>
                  <a:pt x="78520" y="102507"/>
                  <a:pt x="78956" y="98693"/>
                </a:cubicBezTo>
                <a:cubicBezTo>
                  <a:pt x="78126" y="90370"/>
                  <a:pt x="82091" y="82298"/>
                  <a:pt x="89190" y="77868"/>
                </a:cubicBezTo>
                <a:cubicBezTo>
                  <a:pt x="99073" y="71113"/>
                  <a:pt x="110537" y="67019"/>
                  <a:pt x="122466" y="65989"/>
                </a:cubicBezTo>
                <a:cubicBezTo>
                  <a:pt x="132328" y="65073"/>
                  <a:pt x="142275" y="66339"/>
                  <a:pt x="151592" y="69710"/>
                </a:cubicBezTo>
                <a:cubicBezTo>
                  <a:pt x="159929" y="72437"/>
                  <a:pt x="167486" y="77124"/>
                  <a:pt x="173634" y="83379"/>
                </a:cubicBezTo>
                <a:cubicBezTo>
                  <a:pt x="179394" y="90456"/>
                  <a:pt x="187631" y="95058"/>
                  <a:pt x="196677" y="96260"/>
                </a:cubicBezTo>
                <a:cubicBezTo>
                  <a:pt x="204849" y="97362"/>
                  <a:pt x="213122" y="95144"/>
                  <a:pt x="219648" y="90106"/>
                </a:cubicBezTo>
                <a:cubicBezTo>
                  <a:pt x="225839" y="85382"/>
                  <a:pt x="230154" y="78613"/>
                  <a:pt x="231814" y="70998"/>
                </a:cubicBezTo>
                <a:cubicBezTo>
                  <a:pt x="233804" y="62003"/>
                  <a:pt x="231822" y="52592"/>
                  <a:pt x="226375" y="45164"/>
                </a:cubicBezTo>
                <a:cubicBezTo>
                  <a:pt x="215283" y="29821"/>
                  <a:pt x="200212" y="17799"/>
                  <a:pt x="182794" y="10385"/>
                </a:cubicBezTo>
                <a:cubicBezTo>
                  <a:pt x="164116" y="2019"/>
                  <a:pt x="143670" y="-1616"/>
                  <a:pt x="123254" y="-206"/>
                </a:cubicBezTo>
                <a:cubicBezTo>
                  <a:pt x="109156" y="938"/>
                  <a:pt x="95244" y="3772"/>
                  <a:pt x="81819" y="8238"/>
                </a:cubicBezTo>
                <a:cubicBezTo>
                  <a:pt x="68200" y="12739"/>
                  <a:pt x="55534" y="19731"/>
                  <a:pt x="44463" y="28848"/>
                </a:cubicBezTo>
                <a:cubicBezTo>
                  <a:pt x="33285" y="38072"/>
                  <a:pt x="24289" y="49658"/>
                  <a:pt x="18128" y="62769"/>
                </a:cubicBezTo>
                <a:cubicBezTo>
                  <a:pt x="11401" y="77596"/>
                  <a:pt x="8660" y="93927"/>
                  <a:pt x="10184" y="110143"/>
                </a:cubicBezTo>
                <a:cubicBezTo>
                  <a:pt x="10721" y="126839"/>
                  <a:pt x="17849" y="142640"/>
                  <a:pt x="30007" y="154083"/>
                </a:cubicBezTo>
                <a:cubicBezTo>
                  <a:pt x="40641" y="163686"/>
                  <a:pt x="52936" y="171279"/>
                  <a:pt x="66290" y="176482"/>
                </a:cubicBezTo>
                <a:cubicBezTo>
                  <a:pt x="79937" y="181863"/>
                  <a:pt x="94013" y="186079"/>
                  <a:pt x="108369" y="189077"/>
                </a:cubicBezTo>
                <a:cubicBezTo>
                  <a:pt x="121128" y="191760"/>
                  <a:pt x="133716" y="195181"/>
                  <a:pt x="146082" y="199311"/>
                </a:cubicBezTo>
                <a:cubicBezTo>
                  <a:pt x="155299" y="202216"/>
                  <a:pt x="163908" y="206774"/>
                  <a:pt x="171487" y="212764"/>
                </a:cubicBezTo>
                <a:cubicBezTo>
                  <a:pt x="176332" y="216944"/>
                  <a:pt x="178837" y="223219"/>
                  <a:pt x="178214" y="229581"/>
                </a:cubicBezTo>
                <a:cubicBezTo>
                  <a:pt x="178700" y="236537"/>
                  <a:pt x="174571" y="242992"/>
                  <a:pt x="168052" y="245468"/>
                </a:cubicBezTo>
                <a:cubicBezTo>
                  <a:pt x="156860" y="250793"/>
                  <a:pt x="144658" y="253648"/>
                  <a:pt x="132271" y="253841"/>
                </a:cubicBezTo>
                <a:cubicBezTo>
                  <a:pt x="117750" y="254256"/>
                  <a:pt x="103259" y="252374"/>
                  <a:pt x="89333" y="248259"/>
                </a:cubicBezTo>
                <a:cubicBezTo>
                  <a:pt x="78234" y="245554"/>
                  <a:pt x="67964" y="240173"/>
                  <a:pt x="59419" y="232587"/>
                </a:cubicBezTo>
                <a:lnTo>
                  <a:pt x="58775" y="232014"/>
                </a:lnTo>
                <a:cubicBezTo>
                  <a:pt x="51541" y="225066"/>
                  <a:pt x="41515" y="221817"/>
                  <a:pt x="31582" y="223212"/>
                </a:cubicBezTo>
                <a:cubicBezTo>
                  <a:pt x="22951" y="224429"/>
                  <a:pt x="15065" y="228759"/>
                  <a:pt x="9397" y="235378"/>
                </a:cubicBezTo>
                <a:cubicBezTo>
                  <a:pt x="3772" y="241890"/>
                  <a:pt x="402" y="250048"/>
                  <a:pt x="-192" y="258636"/>
                </a:cubicBezTo>
                <a:cubicBezTo>
                  <a:pt x="-1130" y="268905"/>
                  <a:pt x="2699" y="279031"/>
                  <a:pt x="10184" y="286116"/>
                </a:cubicBezTo>
                <a:cubicBezTo>
                  <a:pt x="20740" y="297029"/>
                  <a:pt x="33635" y="305395"/>
                  <a:pt x="47898" y="310591"/>
                </a:cubicBezTo>
                <a:cubicBezTo>
                  <a:pt x="63119" y="316315"/>
                  <a:pt x="79021" y="320044"/>
                  <a:pt x="95201" y="321683"/>
                </a:cubicBezTo>
                <a:cubicBezTo>
                  <a:pt x="102329" y="322455"/>
                  <a:pt x="109499" y="322835"/>
                  <a:pt x="116670" y="322827"/>
                </a:cubicBezTo>
                <a:cubicBezTo>
                  <a:pt x="126410" y="322835"/>
                  <a:pt x="136142" y="322169"/>
                  <a:pt x="145796" y="320824"/>
                </a:cubicBezTo>
                <a:cubicBezTo>
                  <a:pt x="162155" y="318720"/>
                  <a:pt x="178099" y="314161"/>
                  <a:pt x="193099" y="307298"/>
                </a:cubicBezTo>
                <a:cubicBezTo>
                  <a:pt x="207504" y="300722"/>
                  <a:pt x="220207" y="290925"/>
                  <a:pt x="230240" y="278673"/>
                </a:cubicBezTo>
                <a:cubicBezTo>
                  <a:pt x="240831" y="265506"/>
                  <a:pt x="246749" y="249197"/>
                  <a:pt x="247057" y="232301"/>
                </a:cubicBezTo>
                <a:cubicBezTo>
                  <a:pt x="248446" y="213472"/>
                  <a:pt x="243593" y="194709"/>
                  <a:pt x="233245" y="178915"/>
                </a:cubicBezTo>
                <a:cubicBezTo>
                  <a:pt x="223985" y="166005"/>
                  <a:pt x="211927" y="155363"/>
                  <a:pt x="197965" y="147785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5" name="Freeform: Shape 154">
            <a:extLst>
              <a:ext uri="{FF2B5EF4-FFF2-40B4-BE49-F238E27FC236}">
                <a16:creationId xmlns:a16="http://schemas.microsoft.com/office/drawing/2014/main" id="{751E67A6-14E7-4C87-8737-F15CE9E1D192}"/>
              </a:ext>
            </a:extLst>
          </p:cNvPr>
          <p:cNvSpPr/>
          <p:nvPr/>
        </p:nvSpPr>
        <p:spPr>
          <a:xfrm>
            <a:off x="3154126" y="1197819"/>
            <a:ext cx="279309" cy="287730"/>
          </a:xfrm>
          <a:custGeom>
            <a:avLst/>
            <a:gdLst>
              <a:gd name="connsiteX0" fmla="*/ 244986 w 279309"/>
              <a:gd name="connsiteY0" fmla="*/ 45322 h 287730"/>
              <a:gd name="connsiteX1" fmla="*/ 200831 w 279309"/>
              <a:gd name="connsiteY1" fmla="*/ 11974 h 287730"/>
              <a:gd name="connsiteX2" fmla="*/ 139717 w 279309"/>
              <a:gd name="connsiteY2" fmla="*/ -478 h 287730"/>
              <a:gd name="connsiteX3" fmla="*/ 139717 w 279309"/>
              <a:gd name="connsiteY3" fmla="*/ -478 h 287730"/>
              <a:gd name="connsiteX4" fmla="*/ 79604 w 279309"/>
              <a:gd name="connsiteY4" fmla="*/ 12833 h 287730"/>
              <a:gd name="connsiteX5" fmla="*/ 35521 w 279309"/>
              <a:gd name="connsiteY5" fmla="*/ 45537 h 287730"/>
              <a:gd name="connsiteX6" fmla="*/ 8685 w 279309"/>
              <a:gd name="connsiteY6" fmla="*/ 91266 h 287730"/>
              <a:gd name="connsiteX7" fmla="*/ -332 w 279309"/>
              <a:gd name="connsiteY7" fmla="*/ 143793 h 287730"/>
              <a:gd name="connsiteX8" fmla="*/ 7683 w 279309"/>
              <a:gd name="connsiteY8" fmla="*/ 196177 h 287730"/>
              <a:gd name="connsiteX9" fmla="*/ 33804 w 279309"/>
              <a:gd name="connsiteY9" fmla="*/ 243193 h 287730"/>
              <a:gd name="connsiteX10" fmla="*/ 79389 w 279309"/>
              <a:gd name="connsiteY10" fmla="*/ 276112 h 287730"/>
              <a:gd name="connsiteX11" fmla="*/ 137713 w 279309"/>
              <a:gd name="connsiteY11" fmla="*/ 287204 h 287730"/>
              <a:gd name="connsiteX12" fmla="*/ 142866 w 279309"/>
              <a:gd name="connsiteY12" fmla="*/ 287204 h 287730"/>
              <a:gd name="connsiteX13" fmla="*/ 202048 w 279309"/>
              <a:gd name="connsiteY13" fmla="*/ 274681 h 287730"/>
              <a:gd name="connsiteX14" fmla="*/ 244986 w 279309"/>
              <a:gd name="connsiteY14" fmla="*/ 241762 h 287730"/>
              <a:gd name="connsiteX15" fmla="*/ 270390 w 279309"/>
              <a:gd name="connsiteY15" fmla="*/ 196534 h 287730"/>
              <a:gd name="connsiteX16" fmla="*/ 278978 w 279309"/>
              <a:gd name="connsiteY16" fmla="*/ 145438 h 287730"/>
              <a:gd name="connsiteX17" fmla="*/ 270963 w 279309"/>
              <a:gd name="connsiteY17" fmla="*/ 92697 h 287730"/>
              <a:gd name="connsiteX18" fmla="*/ 244986 w 279309"/>
              <a:gd name="connsiteY18" fmla="*/ 45322 h 287730"/>
              <a:gd name="connsiteX19" fmla="*/ 142866 w 279309"/>
              <a:gd name="connsiteY19" fmla="*/ 220007 h 287730"/>
              <a:gd name="connsiteX20" fmla="*/ 89694 w 279309"/>
              <a:gd name="connsiteY20" fmla="*/ 196892 h 287730"/>
              <a:gd name="connsiteX21" fmla="*/ 70086 w 279309"/>
              <a:gd name="connsiteY21" fmla="*/ 145796 h 287730"/>
              <a:gd name="connsiteX22" fmla="*/ 74666 w 279309"/>
              <a:gd name="connsiteY22" fmla="*/ 117171 h 287730"/>
              <a:gd name="connsiteX23" fmla="*/ 87762 w 279309"/>
              <a:gd name="connsiteY23" fmla="*/ 92911 h 287730"/>
              <a:gd name="connsiteX24" fmla="*/ 109231 w 279309"/>
              <a:gd name="connsiteY24" fmla="*/ 75736 h 287730"/>
              <a:gd name="connsiteX25" fmla="*/ 138572 w 279309"/>
              <a:gd name="connsiteY25" fmla="*/ 68580 h 287730"/>
              <a:gd name="connsiteX26" fmla="*/ 169057 w 279309"/>
              <a:gd name="connsiteY26" fmla="*/ 74663 h 287730"/>
              <a:gd name="connsiteX27" fmla="*/ 191314 w 279309"/>
              <a:gd name="connsiteY27" fmla="*/ 91122 h 287730"/>
              <a:gd name="connsiteX28" fmla="*/ 204910 w 279309"/>
              <a:gd name="connsiteY28" fmla="*/ 115311 h 287730"/>
              <a:gd name="connsiteX29" fmla="*/ 209490 w 279309"/>
              <a:gd name="connsiteY29" fmla="*/ 144437 h 287730"/>
              <a:gd name="connsiteX30" fmla="*/ 205197 w 279309"/>
              <a:gd name="connsiteY30" fmla="*/ 173992 h 287730"/>
              <a:gd name="connsiteX31" fmla="*/ 192602 w 279309"/>
              <a:gd name="connsiteY31" fmla="*/ 198180 h 287730"/>
              <a:gd name="connsiteX32" fmla="*/ 172063 w 279309"/>
              <a:gd name="connsiteY32" fmla="*/ 214353 h 287730"/>
              <a:gd name="connsiteX33" fmla="*/ 142866 w 279309"/>
              <a:gd name="connsiteY33" fmla="*/ 220007 h 287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79309" h="287730">
                <a:moveTo>
                  <a:pt x="244986" y="45322"/>
                </a:moveTo>
                <a:cubicBezTo>
                  <a:pt x="232856" y="31138"/>
                  <a:pt x="217792" y="19760"/>
                  <a:pt x="200831" y="11974"/>
                </a:cubicBezTo>
                <a:cubicBezTo>
                  <a:pt x="181624" y="3379"/>
                  <a:pt x="160756" y="-871"/>
                  <a:pt x="139717" y="-478"/>
                </a:cubicBezTo>
                <a:lnTo>
                  <a:pt x="139717" y="-478"/>
                </a:lnTo>
                <a:cubicBezTo>
                  <a:pt x="118971" y="-278"/>
                  <a:pt x="98497" y="4253"/>
                  <a:pt x="79604" y="12833"/>
                </a:cubicBezTo>
                <a:cubicBezTo>
                  <a:pt x="62851" y="20640"/>
                  <a:pt x="47852" y="31768"/>
                  <a:pt x="35521" y="45537"/>
                </a:cubicBezTo>
                <a:cubicBezTo>
                  <a:pt x="23749" y="58934"/>
                  <a:pt x="14639" y="74456"/>
                  <a:pt x="8685" y="91266"/>
                </a:cubicBezTo>
                <a:cubicBezTo>
                  <a:pt x="2717" y="108133"/>
                  <a:pt x="-332" y="125902"/>
                  <a:pt x="-332" y="143793"/>
                </a:cubicBezTo>
                <a:cubicBezTo>
                  <a:pt x="-324" y="161562"/>
                  <a:pt x="2373" y="179223"/>
                  <a:pt x="7683" y="196177"/>
                </a:cubicBezTo>
                <a:cubicBezTo>
                  <a:pt x="13108" y="213459"/>
                  <a:pt x="21996" y="229460"/>
                  <a:pt x="33804" y="243193"/>
                </a:cubicBezTo>
                <a:cubicBezTo>
                  <a:pt x="46327" y="257456"/>
                  <a:pt x="61914" y="268712"/>
                  <a:pt x="79389" y="276112"/>
                </a:cubicBezTo>
                <a:cubicBezTo>
                  <a:pt x="97860" y="283784"/>
                  <a:pt x="117719" y="287562"/>
                  <a:pt x="137713" y="287204"/>
                </a:cubicBezTo>
                <a:lnTo>
                  <a:pt x="142866" y="287204"/>
                </a:lnTo>
                <a:cubicBezTo>
                  <a:pt x="163283" y="287505"/>
                  <a:pt x="183506" y="283225"/>
                  <a:pt x="202048" y="274681"/>
                </a:cubicBezTo>
                <a:cubicBezTo>
                  <a:pt x="218529" y="266874"/>
                  <a:pt x="233163" y="255652"/>
                  <a:pt x="244986" y="241762"/>
                </a:cubicBezTo>
                <a:cubicBezTo>
                  <a:pt x="256163" y="228380"/>
                  <a:pt x="264772" y="213044"/>
                  <a:pt x="270390" y="196534"/>
                </a:cubicBezTo>
                <a:cubicBezTo>
                  <a:pt x="276087" y="180104"/>
                  <a:pt x="278992" y="162828"/>
                  <a:pt x="278978" y="145438"/>
                </a:cubicBezTo>
                <a:cubicBezTo>
                  <a:pt x="278957" y="127555"/>
                  <a:pt x="276259" y="109779"/>
                  <a:pt x="270963" y="92697"/>
                </a:cubicBezTo>
                <a:cubicBezTo>
                  <a:pt x="265560" y="75328"/>
                  <a:pt x="256729" y="59220"/>
                  <a:pt x="244986" y="45322"/>
                </a:cubicBezTo>
                <a:close/>
                <a:moveTo>
                  <a:pt x="142866" y="220007"/>
                </a:moveTo>
                <a:cubicBezTo>
                  <a:pt x="119178" y="219077"/>
                  <a:pt x="101789" y="211491"/>
                  <a:pt x="89694" y="196892"/>
                </a:cubicBezTo>
                <a:cubicBezTo>
                  <a:pt x="77378" y="182680"/>
                  <a:pt x="70444" y="164596"/>
                  <a:pt x="70086" y="145796"/>
                </a:cubicBezTo>
                <a:cubicBezTo>
                  <a:pt x="70043" y="136071"/>
                  <a:pt x="71589" y="126396"/>
                  <a:pt x="74666" y="117171"/>
                </a:cubicBezTo>
                <a:cubicBezTo>
                  <a:pt x="77507" y="108347"/>
                  <a:pt x="81951" y="100125"/>
                  <a:pt x="87762" y="92911"/>
                </a:cubicBezTo>
                <a:cubicBezTo>
                  <a:pt x="93659" y="85770"/>
                  <a:pt x="100973" y="79923"/>
                  <a:pt x="109231" y="75736"/>
                </a:cubicBezTo>
                <a:cubicBezTo>
                  <a:pt x="118362" y="71199"/>
                  <a:pt x="128381" y="68759"/>
                  <a:pt x="138572" y="68580"/>
                </a:cubicBezTo>
                <a:cubicBezTo>
                  <a:pt x="149056" y="68387"/>
                  <a:pt x="159454" y="70455"/>
                  <a:pt x="169057" y="74663"/>
                </a:cubicBezTo>
                <a:cubicBezTo>
                  <a:pt x="177552" y="78520"/>
                  <a:pt x="185138" y="84123"/>
                  <a:pt x="191314" y="91122"/>
                </a:cubicBezTo>
                <a:cubicBezTo>
                  <a:pt x="197439" y="98179"/>
                  <a:pt x="202062" y="106408"/>
                  <a:pt x="204910" y="115311"/>
                </a:cubicBezTo>
                <a:cubicBezTo>
                  <a:pt x="207959" y="124714"/>
                  <a:pt x="209505" y="134547"/>
                  <a:pt x="209490" y="144437"/>
                </a:cubicBezTo>
                <a:cubicBezTo>
                  <a:pt x="209505" y="154441"/>
                  <a:pt x="208059" y="164403"/>
                  <a:pt x="205197" y="173992"/>
                </a:cubicBezTo>
                <a:cubicBezTo>
                  <a:pt x="202606" y="182794"/>
                  <a:pt x="198327" y="191010"/>
                  <a:pt x="192602" y="198180"/>
                </a:cubicBezTo>
                <a:cubicBezTo>
                  <a:pt x="187077" y="205065"/>
                  <a:pt x="180049" y="210597"/>
                  <a:pt x="172063" y="214353"/>
                </a:cubicBezTo>
                <a:cubicBezTo>
                  <a:pt x="162889" y="218440"/>
                  <a:pt x="152906" y="220372"/>
                  <a:pt x="142866" y="220007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6" name="Freeform: Shape 155">
            <a:extLst>
              <a:ext uri="{FF2B5EF4-FFF2-40B4-BE49-F238E27FC236}">
                <a16:creationId xmlns:a16="http://schemas.microsoft.com/office/drawing/2014/main" id="{020A3B2B-DCC0-4ABB-A8D6-89C3A4859C9C}"/>
              </a:ext>
            </a:extLst>
          </p:cNvPr>
          <p:cNvSpPr/>
          <p:nvPr/>
        </p:nvSpPr>
        <p:spPr>
          <a:xfrm>
            <a:off x="3471694" y="1166572"/>
            <a:ext cx="281913" cy="337621"/>
          </a:xfrm>
          <a:custGeom>
            <a:avLst/>
            <a:gdLst>
              <a:gd name="connsiteX0" fmla="*/ 270848 w 281913"/>
              <a:gd name="connsiteY0" fmla="*/ 139760 h 337621"/>
              <a:gd name="connsiteX1" fmla="*/ 247518 w 281913"/>
              <a:gd name="connsiteY1" fmla="*/ 79862 h 337621"/>
              <a:gd name="connsiteX2" fmla="*/ 204581 w 281913"/>
              <a:gd name="connsiteY2" fmla="*/ 34205 h 337621"/>
              <a:gd name="connsiteX3" fmla="*/ 135952 w 281913"/>
              <a:gd name="connsiteY3" fmla="*/ 16744 h 337621"/>
              <a:gd name="connsiteX4" fmla="*/ 81278 w 281913"/>
              <a:gd name="connsiteY4" fmla="*/ 31557 h 337621"/>
              <a:gd name="connsiteX5" fmla="*/ 68468 w 281913"/>
              <a:gd name="connsiteY5" fmla="*/ 40145 h 337621"/>
              <a:gd name="connsiteX6" fmla="*/ 68468 w 281913"/>
              <a:gd name="connsiteY6" fmla="*/ 34348 h 337621"/>
              <a:gd name="connsiteX7" fmla="*/ 56589 w 281913"/>
              <a:gd name="connsiteY7" fmla="*/ 8013 h 337621"/>
              <a:gd name="connsiteX8" fmla="*/ 33689 w 281913"/>
              <a:gd name="connsiteY8" fmla="*/ -503 h 337621"/>
              <a:gd name="connsiteX9" fmla="*/ 10788 w 281913"/>
              <a:gd name="connsiteY9" fmla="*/ 8371 h 337621"/>
              <a:gd name="connsiteX10" fmla="*/ -304 w 281913"/>
              <a:gd name="connsiteY10" fmla="*/ 34348 h 337621"/>
              <a:gd name="connsiteX11" fmla="*/ 2130 w 281913"/>
              <a:gd name="connsiteY11" fmla="*/ 166381 h 337621"/>
              <a:gd name="connsiteX12" fmla="*/ 4634 w 281913"/>
              <a:gd name="connsiteY12" fmla="*/ 302350 h 337621"/>
              <a:gd name="connsiteX13" fmla="*/ 15655 w 281913"/>
              <a:gd name="connsiteY13" fmla="*/ 328328 h 337621"/>
              <a:gd name="connsiteX14" fmla="*/ 62314 w 281913"/>
              <a:gd name="connsiteY14" fmla="*/ 328328 h 337621"/>
              <a:gd name="connsiteX15" fmla="*/ 73406 w 281913"/>
              <a:gd name="connsiteY15" fmla="*/ 302350 h 337621"/>
              <a:gd name="connsiteX16" fmla="*/ 73406 w 281913"/>
              <a:gd name="connsiteY16" fmla="*/ 214758 h 337621"/>
              <a:gd name="connsiteX17" fmla="*/ 75768 w 281913"/>
              <a:gd name="connsiteY17" fmla="*/ 167383 h 337621"/>
              <a:gd name="connsiteX18" fmla="*/ 85787 w 281913"/>
              <a:gd name="connsiteY18" fmla="*/ 126020 h 337621"/>
              <a:gd name="connsiteX19" fmla="*/ 106683 w 281913"/>
              <a:gd name="connsiteY19" fmla="*/ 97395 h 337621"/>
              <a:gd name="connsiteX20" fmla="*/ 142464 w 281913"/>
              <a:gd name="connsiteY20" fmla="*/ 85515 h 337621"/>
              <a:gd name="connsiteX21" fmla="*/ 173022 w 281913"/>
              <a:gd name="connsiteY21" fmla="*/ 95391 h 337621"/>
              <a:gd name="connsiteX22" fmla="*/ 194920 w 281913"/>
              <a:gd name="connsiteY22" fmla="*/ 125805 h 337621"/>
              <a:gd name="connsiteX23" fmla="*/ 207372 w 281913"/>
              <a:gd name="connsiteY23" fmla="*/ 166668 h 337621"/>
              <a:gd name="connsiteX24" fmla="*/ 212166 w 281913"/>
              <a:gd name="connsiteY24" fmla="*/ 205669 h 337621"/>
              <a:gd name="connsiteX25" fmla="*/ 212953 w 281913"/>
              <a:gd name="connsiteY25" fmla="*/ 255763 h 337621"/>
              <a:gd name="connsiteX26" fmla="*/ 212953 w 281913"/>
              <a:gd name="connsiteY26" fmla="*/ 302136 h 337621"/>
              <a:gd name="connsiteX27" fmla="*/ 224976 w 281913"/>
              <a:gd name="connsiteY27" fmla="*/ 327183 h 337621"/>
              <a:gd name="connsiteX28" fmla="*/ 247733 w 281913"/>
              <a:gd name="connsiteY28" fmla="*/ 334339 h 337621"/>
              <a:gd name="connsiteX29" fmla="*/ 269202 w 281913"/>
              <a:gd name="connsiteY29" fmla="*/ 325895 h 337621"/>
              <a:gd name="connsiteX30" fmla="*/ 280723 w 281913"/>
              <a:gd name="connsiteY30" fmla="*/ 299703 h 337621"/>
              <a:gd name="connsiteX31" fmla="*/ 281582 w 281913"/>
              <a:gd name="connsiteY31" fmla="*/ 254475 h 337621"/>
              <a:gd name="connsiteX32" fmla="*/ 279936 w 281913"/>
              <a:gd name="connsiteY32" fmla="*/ 202449 h 337621"/>
              <a:gd name="connsiteX33" fmla="*/ 270848 w 281913"/>
              <a:gd name="connsiteY33" fmla="*/ 139760 h 337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81913" h="337621">
                <a:moveTo>
                  <a:pt x="270848" y="139760"/>
                </a:moveTo>
                <a:cubicBezTo>
                  <a:pt x="266217" y="118706"/>
                  <a:pt x="258353" y="98497"/>
                  <a:pt x="247518" y="79862"/>
                </a:cubicBezTo>
                <a:cubicBezTo>
                  <a:pt x="236855" y="61585"/>
                  <a:pt x="222171" y="45970"/>
                  <a:pt x="204581" y="34205"/>
                </a:cubicBezTo>
                <a:cubicBezTo>
                  <a:pt x="184106" y="21324"/>
                  <a:pt x="160097" y="15212"/>
                  <a:pt x="135952" y="16744"/>
                </a:cubicBezTo>
                <a:cubicBezTo>
                  <a:pt x="116823" y="17388"/>
                  <a:pt x="98110" y="22454"/>
                  <a:pt x="81278" y="31557"/>
                </a:cubicBezTo>
                <a:cubicBezTo>
                  <a:pt x="76827" y="34133"/>
                  <a:pt x="72547" y="37003"/>
                  <a:pt x="68468" y="40145"/>
                </a:cubicBezTo>
                <a:lnTo>
                  <a:pt x="68468" y="34348"/>
                </a:lnTo>
                <a:cubicBezTo>
                  <a:pt x="68833" y="24200"/>
                  <a:pt x="64439" y="14461"/>
                  <a:pt x="56589" y="8013"/>
                </a:cubicBezTo>
                <a:cubicBezTo>
                  <a:pt x="50191" y="2574"/>
                  <a:pt x="42083" y="-439"/>
                  <a:pt x="33689" y="-503"/>
                </a:cubicBezTo>
                <a:cubicBezTo>
                  <a:pt x="25230" y="-439"/>
                  <a:pt x="17079" y="2717"/>
                  <a:pt x="10788" y="8371"/>
                </a:cubicBezTo>
                <a:cubicBezTo>
                  <a:pt x="3368" y="14919"/>
                  <a:pt x="-712" y="24458"/>
                  <a:pt x="-304" y="34348"/>
                </a:cubicBezTo>
                <a:cubicBezTo>
                  <a:pt x="-304" y="78502"/>
                  <a:pt x="483" y="122943"/>
                  <a:pt x="2130" y="166381"/>
                </a:cubicBezTo>
                <a:cubicBezTo>
                  <a:pt x="3775" y="209820"/>
                  <a:pt x="4634" y="255191"/>
                  <a:pt x="4634" y="302350"/>
                </a:cubicBezTo>
                <a:cubicBezTo>
                  <a:pt x="4241" y="312219"/>
                  <a:pt x="8284" y="321751"/>
                  <a:pt x="15655" y="328328"/>
                </a:cubicBezTo>
                <a:cubicBezTo>
                  <a:pt x="29002" y="340050"/>
                  <a:pt x="48967" y="340050"/>
                  <a:pt x="62314" y="328328"/>
                </a:cubicBezTo>
                <a:cubicBezTo>
                  <a:pt x="69713" y="321765"/>
                  <a:pt x="73778" y="312233"/>
                  <a:pt x="73406" y="302350"/>
                </a:cubicBezTo>
                <a:lnTo>
                  <a:pt x="73406" y="214758"/>
                </a:lnTo>
                <a:cubicBezTo>
                  <a:pt x="73406" y="199515"/>
                  <a:pt x="74193" y="183556"/>
                  <a:pt x="75768" y="167383"/>
                </a:cubicBezTo>
                <a:cubicBezTo>
                  <a:pt x="77041" y="153178"/>
                  <a:pt x="80419" y="139238"/>
                  <a:pt x="85787" y="126020"/>
                </a:cubicBezTo>
                <a:cubicBezTo>
                  <a:pt x="90273" y="114892"/>
                  <a:pt x="97451" y="105059"/>
                  <a:pt x="106683" y="97395"/>
                </a:cubicBezTo>
                <a:cubicBezTo>
                  <a:pt x="117045" y="89730"/>
                  <a:pt x="129575" y="85573"/>
                  <a:pt x="142464" y="85515"/>
                </a:cubicBezTo>
                <a:cubicBezTo>
                  <a:pt x="153563" y="84557"/>
                  <a:pt x="164584" y="88120"/>
                  <a:pt x="173022" y="95391"/>
                </a:cubicBezTo>
                <a:cubicBezTo>
                  <a:pt x="182360" y="103893"/>
                  <a:pt x="189817" y="114255"/>
                  <a:pt x="194920" y="125805"/>
                </a:cubicBezTo>
                <a:cubicBezTo>
                  <a:pt x="200766" y="138851"/>
                  <a:pt x="204953" y="152577"/>
                  <a:pt x="207372" y="166668"/>
                </a:cubicBezTo>
                <a:cubicBezTo>
                  <a:pt x="209755" y="179556"/>
                  <a:pt x="211358" y="192580"/>
                  <a:pt x="212166" y="205669"/>
                </a:cubicBezTo>
                <a:cubicBezTo>
                  <a:pt x="213168" y="222630"/>
                  <a:pt x="213454" y="239518"/>
                  <a:pt x="212953" y="255763"/>
                </a:cubicBezTo>
                <a:cubicBezTo>
                  <a:pt x="212452" y="272008"/>
                  <a:pt x="212381" y="288754"/>
                  <a:pt x="212953" y="302136"/>
                </a:cubicBezTo>
                <a:cubicBezTo>
                  <a:pt x="212517" y="311969"/>
                  <a:pt x="217032" y="321372"/>
                  <a:pt x="224976" y="327183"/>
                </a:cubicBezTo>
                <a:cubicBezTo>
                  <a:pt x="231488" y="332157"/>
                  <a:pt x="239546" y="334690"/>
                  <a:pt x="247733" y="334339"/>
                </a:cubicBezTo>
                <a:cubicBezTo>
                  <a:pt x="255598" y="333853"/>
                  <a:pt x="263112" y="330897"/>
                  <a:pt x="269202" y="325895"/>
                </a:cubicBezTo>
                <a:cubicBezTo>
                  <a:pt x="276952" y="319461"/>
                  <a:pt x="281217" y="309757"/>
                  <a:pt x="280723" y="299703"/>
                </a:cubicBezTo>
                <a:cubicBezTo>
                  <a:pt x="281296" y="286320"/>
                  <a:pt x="281582" y="271077"/>
                  <a:pt x="281582" y="254475"/>
                </a:cubicBezTo>
                <a:cubicBezTo>
                  <a:pt x="281582" y="237873"/>
                  <a:pt x="281009" y="220053"/>
                  <a:pt x="279936" y="202449"/>
                </a:cubicBezTo>
                <a:cubicBezTo>
                  <a:pt x="278648" y="181338"/>
                  <a:pt x="275614" y="160370"/>
                  <a:pt x="270848" y="139760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7" name="Freeform: Shape 156">
            <a:extLst>
              <a:ext uri="{FF2B5EF4-FFF2-40B4-BE49-F238E27FC236}">
                <a16:creationId xmlns:a16="http://schemas.microsoft.com/office/drawing/2014/main" id="{18DA88CE-4BE0-4ABA-AAF4-439DDB9074FA}"/>
              </a:ext>
            </a:extLst>
          </p:cNvPr>
          <p:cNvSpPr/>
          <p:nvPr/>
        </p:nvSpPr>
        <p:spPr>
          <a:xfrm>
            <a:off x="3766582" y="1020660"/>
            <a:ext cx="238876" cy="483401"/>
          </a:xfrm>
          <a:custGeom>
            <a:avLst/>
            <a:gdLst>
              <a:gd name="connsiteX0" fmla="*/ 228648 w 238876"/>
              <a:gd name="connsiteY0" fmla="*/ 172674 h 483401"/>
              <a:gd name="connsiteX1" fmla="*/ 203887 w 238876"/>
              <a:gd name="connsiteY1" fmla="*/ 162798 h 483401"/>
              <a:gd name="connsiteX2" fmla="*/ 203887 w 238876"/>
              <a:gd name="connsiteY2" fmla="*/ 162798 h 483401"/>
              <a:gd name="connsiteX3" fmla="*/ 149571 w 238876"/>
              <a:gd name="connsiteY3" fmla="*/ 164086 h 483401"/>
              <a:gd name="connsiteX4" fmla="*/ 148068 w 238876"/>
              <a:gd name="connsiteY4" fmla="*/ 34486 h 483401"/>
              <a:gd name="connsiteX5" fmla="*/ 135760 w 238876"/>
              <a:gd name="connsiteY5" fmla="*/ 7435 h 483401"/>
              <a:gd name="connsiteX6" fmla="*/ 90818 w 238876"/>
              <a:gd name="connsiteY6" fmla="*/ 7435 h 483401"/>
              <a:gd name="connsiteX7" fmla="*/ 79297 w 238876"/>
              <a:gd name="connsiteY7" fmla="*/ 34343 h 483401"/>
              <a:gd name="connsiteX8" fmla="*/ 80799 w 238876"/>
              <a:gd name="connsiteY8" fmla="*/ 165303 h 483401"/>
              <a:gd name="connsiteX9" fmla="*/ 33783 w 238876"/>
              <a:gd name="connsiteY9" fmla="*/ 166591 h 483401"/>
              <a:gd name="connsiteX10" fmla="*/ 7018 w 238876"/>
              <a:gd name="connsiteY10" fmla="*/ 178112 h 483401"/>
              <a:gd name="connsiteX11" fmla="*/ -138 w 238876"/>
              <a:gd name="connsiteY11" fmla="*/ 201513 h 483401"/>
              <a:gd name="connsiteX12" fmla="*/ 10883 w 238876"/>
              <a:gd name="connsiteY12" fmla="*/ 222052 h 483401"/>
              <a:gd name="connsiteX13" fmla="*/ 36431 w 238876"/>
              <a:gd name="connsiteY13" fmla="*/ 231284 h 483401"/>
              <a:gd name="connsiteX14" fmla="*/ 36431 w 238876"/>
              <a:gd name="connsiteY14" fmla="*/ 231284 h 483401"/>
              <a:gd name="connsiteX15" fmla="*/ 81944 w 238876"/>
              <a:gd name="connsiteY15" fmla="*/ 230640 h 483401"/>
              <a:gd name="connsiteX16" fmla="*/ 85022 w 238876"/>
              <a:gd name="connsiteY16" fmla="*/ 451554 h 483401"/>
              <a:gd name="connsiteX17" fmla="*/ 85022 w 238876"/>
              <a:gd name="connsiteY17" fmla="*/ 452627 h 483401"/>
              <a:gd name="connsiteX18" fmla="*/ 99334 w 238876"/>
              <a:gd name="connsiteY18" fmla="*/ 476601 h 483401"/>
              <a:gd name="connsiteX19" fmla="*/ 120445 w 238876"/>
              <a:gd name="connsiteY19" fmla="*/ 482898 h 483401"/>
              <a:gd name="connsiteX20" fmla="*/ 141485 w 238876"/>
              <a:gd name="connsiteY20" fmla="*/ 476171 h 483401"/>
              <a:gd name="connsiteX21" fmla="*/ 153937 w 238876"/>
              <a:gd name="connsiteY21" fmla="*/ 452699 h 483401"/>
              <a:gd name="connsiteX22" fmla="*/ 153937 w 238876"/>
              <a:gd name="connsiteY22" fmla="*/ 451911 h 483401"/>
              <a:gd name="connsiteX23" fmla="*/ 150859 w 238876"/>
              <a:gd name="connsiteY23" fmla="*/ 228493 h 483401"/>
              <a:gd name="connsiteX24" fmla="*/ 207680 w 238876"/>
              <a:gd name="connsiteY24" fmla="*/ 227205 h 483401"/>
              <a:gd name="connsiteX25" fmla="*/ 232441 w 238876"/>
              <a:gd name="connsiteY25" fmla="*/ 215468 h 483401"/>
              <a:gd name="connsiteX26" fmla="*/ 238309 w 238876"/>
              <a:gd name="connsiteY26" fmla="*/ 192711 h 483401"/>
              <a:gd name="connsiteX27" fmla="*/ 228648 w 238876"/>
              <a:gd name="connsiteY27" fmla="*/ 172674 h 483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38876" h="483401">
                <a:moveTo>
                  <a:pt x="228648" y="172674"/>
                </a:moveTo>
                <a:cubicBezTo>
                  <a:pt x="222200" y="165975"/>
                  <a:pt x="213176" y="162376"/>
                  <a:pt x="203887" y="162798"/>
                </a:cubicBezTo>
                <a:lnTo>
                  <a:pt x="203887" y="162798"/>
                </a:lnTo>
                <a:lnTo>
                  <a:pt x="149571" y="164086"/>
                </a:lnTo>
                <a:lnTo>
                  <a:pt x="148068" y="34486"/>
                </a:lnTo>
                <a:cubicBezTo>
                  <a:pt x="148684" y="23988"/>
                  <a:pt x="144075" y="13869"/>
                  <a:pt x="135760" y="7435"/>
                </a:cubicBezTo>
                <a:cubicBezTo>
                  <a:pt x="122649" y="-3149"/>
                  <a:pt x="103929" y="-3149"/>
                  <a:pt x="90818" y="7435"/>
                </a:cubicBezTo>
                <a:cubicBezTo>
                  <a:pt x="82918" y="14062"/>
                  <a:pt x="78638" y="24052"/>
                  <a:pt x="79297" y="34343"/>
                </a:cubicBezTo>
                <a:lnTo>
                  <a:pt x="80799" y="165303"/>
                </a:lnTo>
                <a:lnTo>
                  <a:pt x="33783" y="166591"/>
                </a:lnTo>
                <a:cubicBezTo>
                  <a:pt x="23542" y="165968"/>
                  <a:pt x="13609" y="170241"/>
                  <a:pt x="7018" y="178112"/>
                </a:cubicBezTo>
                <a:cubicBezTo>
                  <a:pt x="1501" y="184589"/>
                  <a:pt x="-1090" y="193062"/>
                  <a:pt x="-138" y="201513"/>
                </a:cubicBezTo>
                <a:cubicBezTo>
                  <a:pt x="942" y="209464"/>
                  <a:pt x="4850" y="216756"/>
                  <a:pt x="10883" y="222052"/>
                </a:cubicBezTo>
                <a:cubicBezTo>
                  <a:pt x="17853" y="228371"/>
                  <a:pt x="27034" y="231684"/>
                  <a:pt x="36431" y="231284"/>
                </a:cubicBezTo>
                <a:lnTo>
                  <a:pt x="36431" y="231284"/>
                </a:lnTo>
                <a:lnTo>
                  <a:pt x="81944" y="230640"/>
                </a:lnTo>
                <a:lnTo>
                  <a:pt x="85022" y="451554"/>
                </a:lnTo>
                <a:lnTo>
                  <a:pt x="85022" y="452627"/>
                </a:lnTo>
                <a:cubicBezTo>
                  <a:pt x="85551" y="462489"/>
                  <a:pt x="90904" y="471455"/>
                  <a:pt x="99334" y="476601"/>
                </a:cubicBezTo>
                <a:cubicBezTo>
                  <a:pt x="105617" y="480687"/>
                  <a:pt x="112953" y="482870"/>
                  <a:pt x="120445" y="482898"/>
                </a:cubicBezTo>
                <a:cubicBezTo>
                  <a:pt x="127995" y="482934"/>
                  <a:pt x="135359" y="480580"/>
                  <a:pt x="141485" y="476171"/>
                </a:cubicBezTo>
                <a:cubicBezTo>
                  <a:pt x="148934" y="470604"/>
                  <a:pt x="153500" y="461988"/>
                  <a:pt x="153937" y="452699"/>
                </a:cubicBezTo>
                <a:lnTo>
                  <a:pt x="153937" y="451911"/>
                </a:lnTo>
                <a:lnTo>
                  <a:pt x="150859" y="228493"/>
                </a:lnTo>
                <a:lnTo>
                  <a:pt x="207680" y="227205"/>
                </a:lnTo>
                <a:cubicBezTo>
                  <a:pt x="217391" y="227755"/>
                  <a:pt x="226716" y="223333"/>
                  <a:pt x="232441" y="215468"/>
                </a:cubicBezTo>
                <a:cubicBezTo>
                  <a:pt x="237192" y="208892"/>
                  <a:pt x="239289" y="200762"/>
                  <a:pt x="238309" y="192711"/>
                </a:cubicBezTo>
                <a:cubicBezTo>
                  <a:pt x="237300" y="185176"/>
                  <a:pt x="233915" y="178156"/>
                  <a:pt x="228648" y="172674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8" name="Freeform: Shape 157">
            <a:extLst>
              <a:ext uri="{FF2B5EF4-FFF2-40B4-BE49-F238E27FC236}">
                <a16:creationId xmlns:a16="http://schemas.microsoft.com/office/drawing/2014/main" id="{337C2A0D-F7C9-4CF4-B607-2A8B93DC020F}"/>
              </a:ext>
            </a:extLst>
          </p:cNvPr>
          <p:cNvSpPr/>
          <p:nvPr/>
        </p:nvSpPr>
        <p:spPr>
          <a:xfrm>
            <a:off x="4264080" y="990525"/>
            <a:ext cx="75420" cy="513816"/>
          </a:xfrm>
          <a:custGeom>
            <a:avLst/>
            <a:gdLst>
              <a:gd name="connsiteX0" fmla="*/ 56975 w 75420"/>
              <a:gd name="connsiteY0" fmla="*/ 7514 h 513816"/>
              <a:gd name="connsiteX1" fmla="*/ 34146 w 75420"/>
              <a:gd name="connsiteY1" fmla="*/ -501 h 513816"/>
              <a:gd name="connsiteX2" fmla="*/ 11246 w 75420"/>
              <a:gd name="connsiteY2" fmla="*/ 7514 h 513816"/>
              <a:gd name="connsiteX3" fmla="*/ -276 w 75420"/>
              <a:gd name="connsiteY3" fmla="*/ 34278 h 513816"/>
              <a:gd name="connsiteX4" fmla="*/ 3016 w 75420"/>
              <a:gd name="connsiteY4" fmla="*/ 480186 h 513816"/>
              <a:gd name="connsiteX5" fmla="*/ 16041 w 75420"/>
              <a:gd name="connsiteY5" fmla="*/ 505805 h 513816"/>
              <a:gd name="connsiteX6" fmla="*/ 62056 w 75420"/>
              <a:gd name="connsiteY6" fmla="*/ 505805 h 513816"/>
              <a:gd name="connsiteX7" fmla="*/ 75080 w 75420"/>
              <a:gd name="connsiteY7" fmla="*/ 479971 h 513816"/>
              <a:gd name="connsiteX8" fmla="*/ 68496 w 75420"/>
              <a:gd name="connsiteY8" fmla="*/ 34278 h 513816"/>
              <a:gd name="connsiteX9" fmla="*/ 56975 w 75420"/>
              <a:gd name="connsiteY9" fmla="*/ 7514 h 513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5420" h="513816">
                <a:moveTo>
                  <a:pt x="56975" y="7514"/>
                </a:moveTo>
                <a:cubicBezTo>
                  <a:pt x="50505" y="2311"/>
                  <a:pt x="42448" y="-515"/>
                  <a:pt x="34146" y="-501"/>
                </a:cubicBezTo>
                <a:cubicBezTo>
                  <a:pt x="25809" y="-580"/>
                  <a:pt x="17715" y="2254"/>
                  <a:pt x="11246" y="7514"/>
                </a:cubicBezTo>
                <a:cubicBezTo>
                  <a:pt x="3395" y="14119"/>
                  <a:pt x="-877" y="24038"/>
                  <a:pt x="-276" y="34278"/>
                </a:cubicBezTo>
                <a:lnTo>
                  <a:pt x="3016" y="480186"/>
                </a:lnTo>
                <a:cubicBezTo>
                  <a:pt x="2823" y="490362"/>
                  <a:pt x="7704" y="499966"/>
                  <a:pt x="16041" y="505805"/>
                </a:cubicBezTo>
                <a:cubicBezTo>
                  <a:pt x="29745" y="515817"/>
                  <a:pt x="48352" y="515817"/>
                  <a:pt x="62056" y="505805"/>
                </a:cubicBezTo>
                <a:cubicBezTo>
                  <a:pt x="70436" y="499909"/>
                  <a:pt x="75323" y="490219"/>
                  <a:pt x="75080" y="479971"/>
                </a:cubicBezTo>
                <a:lnTo>
                  <a:pt x="68496" y="34278"/>
                </a:lnTo>
                <a:cubicBezTo>
                  <a:pt x="69119" y="24038"/>
                  <a:pt x="64847" y="14105"/>
                  <a:pt x="56975" y="7514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9" name="Freeform: Shape 158">
            <a:extLst>
              <a:ext uri="{FF2B5EF4-FFF2-40B4-BE49-F238E27FC236}">
                <a16:creationId xmlns:a16="http://schemas.microsoft.com/office/drawing/2014/main" id="{3BC08E95-5E11-4B07-A6A3-729131FC869C}"/>
              </a:ext>
            </a:extLst>
          </p:cNvPr>
          <p:cNvSpPr/>
          <p:nvPr/>
        </p:nvSpPr>
        <p:spPr>
          <a:xfrm>
            <a:off x="4384053" y="1164782"/>
            <a:ext cx="295916" cy="334627"/>
          </a:xfrm>
          <a:custGeom>
            <a:avLst/>
            <a:gdLst>
              <a:gd name="connsiteX0" fmla="*/ 280288 w 295916"/>
              <a:gd name="connsiteY0" fmla="*/ 203023 h 334627"/>
              <a:gd name="connsiteX1" fmla="*/ 256529 w 295916"/>
              <a:gd name="connsiteY1" fmla="*/ 197369 h 334627"/>
              <a:gd name="connsiteX2" fmla="*/ 232556 w 295916"/>
              <a:gd name="connsiteY2" fmla="*/ 210322 h 334627"/>
              <a:gd name="connsiteX3" fmla="*/ 231983 w 295916"/>
              <a:gd name="connsiteY3" fmla="*/ 210966 h 334627"/>
              <a:gd name="connsiteX4" fmla="*/ 193912 w 295916"/>
              <a:gd name="connsiteY4" fmla="*/ 248894 h 334627"/>
              <a:gd name="connsiteX5" fmla="*/ 153837 w 295916"/>
              <a:gd name="connsiteY5" fmla="*/ 264638 h 334627"/>
              <a:gd name="connsiteX6" fmla="*/ 121848 w 295916"/>
              <a:gd name="connsiteY6" fmla="*/ 263135 h 334627"/>
              <a:gd name="connsiteX7" fmla="*/ 96014 w 295916"/>
              <a:gd name="connsiteY7" fmla="*/ 247534 h 334627"/>
              <a:gd name="connsiteX8" fmla="*/ 77908 w 295916"/>
              <a:gd name="connsiteY8" fmla="*/ 220197 h 334627"/>
              <a:gd name="connsiteX9" fmla="*/ 70752 w 295916"/>
              <a:gd name="connsiteY9" fmla="*/ 196939 h 334627"/>
              <a:gd name="connsiteX10" fmla="*/ 104458 w 295916"/>
              <a:gd name="connsiteY10" fmla="*/ 193791 h 334627"/>
              <a:gd name="connsiteX11" fmla="*/ 168865 w 295916"/>
              <a:gd name="connsiteY11" fmla="*/ 185490 h 334627"/>
              <a:gd name="connsiteX12" fmla="*/ 230623 w 295916"/>
              <a:gd name="connsiteY12" fmla="*/ 174684 h 334627"/>
              <a:gd name="connsiteX13" fmla="*/ 274635 w 295916"/>
              <a:gd name="connsiteY13" fmla="*/ 160800 h 334627"/>
              <a:gd name="connsiteX14" fmla="*/ 274635 w 295916"/>
              <a:gd name="connsiteY14" fmla="*/ 160800 h 334627"/>
              <a:gd name="connsiteX15" fmla="*/ 288017 w 295916"/>
              <a:gd name="connsiteY15" fmla="*/ 127738 h 334627"/>
              <a:gd name="connsiteX16" fmla="*/ 267979 w 295916"/>
              <a:gd name="connsiteY16" fmla="*/ 68985 h 334627"/>
              <a:gd name="connsiteX17" fmla="*/ 229693 w 295916"/>
              <a:gd name="connsiteY17" fmla="*/ 27050 h 334627"/>
              <a:gd name="connsiteX18" fmla="*/ 178812 w 295916"/>
              <a:gd name="connsiteY18" fmla="*/ 3863 h 334627"/>
              <a:gd name="connsiteX19" fmla="*/ 122707 w 295916"/>
              <a:gd name="connsiteY19" fmla="*/ 715 h 334627"/>
              <a:gd name="connsiteX20" fmla="*/ 64955 w 295916"/>
              <a:gd name="connsiteY20" fmla="*/ 22613 h 334627"/>
              <a:gd name="connsiteX21" fmla="*/ 27099 w 295916"/>
              <a:gd name="connsiteY21" fmla="*/ 63690 h 334627"/>
              <a:gd name="connsiteX22" fmla="*/ 6203 w 295916"/>
              <a:gd name="connsiteY22" fmla="*/ 115788 h 334627"/>
              <a:gd name="connsiteX23" fmla="*/ -310 w 295916"/>
              <a:gd name="connsiteY23" fmla="*/ 172322 h 334627"/>
              <a:gd name="connsiteX24" fmla="*/ 13072 w 295916"/>
              <a:gd name="connsiteY24" fmla="*/ 245030 h 334627"/>
              <a:gd name="connsiteX25" fmla="*/ 49784 w 295916"/>
              <a:gd name="connsiteY25" fmla="*/ 298773 h 334627"/>
              <a:gd name="connsiteX26" fmla="*/ 103886 w 295916"/>
              <a:gd name="connsiteY26" fmla="*/ 329116 h 334627"/>
              <a:gd name="connsiteX27" fmla="*/ 140383 w 295916"/>
              <a:gd name="connsiteY27" fmla="*/ 334125 h 334627"/>
              <a:gd name="connsiteX28" fmla="*/ 168435 w 295916"/>
              <a:gd name="connsiteY28" fmla="*/ 331406 h 334627"/>
              <a:gd name="connsiteX29" fmla="*/ 229979 w 295916"/>
              <a:gd name="connsiteY29" fmla="*/ 306645 h 334627"/>
              <a:gd name="connsiteX30" fmla="*/ 290020 w 295916"/>
              <a:gd name="connsiteY30" fmla="*/ 249896 h 334627"/>
              <a:gd name="connsiteX31" fmla="*/ 291523 w 295916"/>
              <a:gd name="connsiteY31" fmla="*/ 247534 h 334627"/>
              <a:gd name="connsiteX32" fmla="*/ 293885 w 295916"/>
              <a:gd name="connsiteY32" fmla="*/ 221199 h 334627"/>
              <a:gd name="connsiteX33" fmla="*/ 280288 w 295916"/>
              <a:gd name="connsiteY33" fmla="*/ 203023 h 334627"/>
              <a:gd name="connsiteX34" fmla="*/ 160778 w 295916"/>
              <a:gd name="connsiteY34" fmla="*/ 69200 h 334627"/>
              <a:gd name="connsiteX35" fmla="*/ 188473 w 295916"/>
              <a:gd name="connsiteY35" fmla="*/ 79505 h 334627"/>
              <a:gd name="connsiteX36" fmla="*/ 208153 w 295916"/>
              <a:gd name="connsiteY36" fmla="*/ 98111 h 334627"/>
              <a:gd name="connsiteX37" fmla="*/ 214021 w 295916"/>
              <a:gd name="connsiteY37" fmla="*/ 108345 h 334627"/>
              <a:gd name="connsiteX38" fmla="*/ 142816 w 295916"/>
              <a:gd name="connsiteY38" fmla="*/ 122156 h 334627"/>
              <a:gd name="connsiteX39" fmla="*/ 73185 w 295916"/>
              <a:gd name="connsiteY39" fmla="*/ 129313 h 334627"/>
              <a:gd name="connsiteX40" fmla="*/ 76119 w 295916"/>
              <a:gd name="connsiteY40" fmla="*/ 118292 h 334627"/>
              <a:gd name="connsiteX41" fmla="*/ 86854 w 295916"/>
              <a:gd name="connsiteY41" fmla="*/ 96466 h 334627"/>
              <a:gd name="connsiteX42" fmla="*/ 103671 w 295916"/>
              <a:gd name="connsiteY42" fmla="*/ 79648 h 334627"/>
              <a:gd name="connsiteX43" fmla="*/ 126285 w 295916"/>
              <a:gd name="connsiteY43" fmla="*/ 70273 h 334627"/>
              <a:gd name="connsiteX44" fmla="*/ 160778 w 295916"/>
              <a:gd name="connsiteY44" fmla="*/ 69200 h 334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95916" h="334627">
                <a:moveTo>
                  <a:pt x="280288" y="203023"/>
                </a:moveTo>
                <a:cubicBezTo>
                  <a:pt x="273275" y="198407"/>
                  <a:pt x="264866" y="196410"/>
                  <a:pt x="256529" y="197369"/>
                </a:cubicBezTo>
                <a:cubicBezTo>
                  <a:pt x="247169" y="198435"/>
                  <a:pt x="238581" y="203080"/>
                  <a:pt x="232556" y="210322"/>
                </a:cubicBezTo>
                <a:lnTo>
                  <a:pt x="231983" y="210966"/>
                </a:lnTo>
                <a:cubicBezTo>
                  <a:pt x="221206" y="225393"/>
                  <a:pt x="208381" y="238174"/>
                  <a:pt x="193912" y="248894"/>
                </a:cubicBezTo>
                <a:cubicBezTo>
                  <a:pt x="181918" y="257102"/>
                  <a:pt x="168213" y="262484"/>
                  <a:pt x="153837" y="264638"/>
                </a:cubicBezTo>
                <a:cubicBezTo>
                  <a:pt x="143231" y="266985"/>
                  <a:pt x="132189" y="266470"/>
                  <a:pt x="121848" y="263135"/>
                </a:cubicBezTo>
                <a:cubicBezTo>
                  <a:pt x="112180" y="259929"/>
                  <a:pt x="103356" y="254598"/>
                  <a:pt x="96014" y="247534"/>
                </a:cubicBezTo>
                <a:cubicBezTo>
                  <a:pt x="88221" y="239720"/>
                  <a:pt x="82066" y="230424"/>
                  <a:pt x="77908" y="220197"/>
                </a:cubicBezTo>
                <a:cubicBezTo>
                  <a:pt x="74667" y="212734"/>
                  <a:pt x="72269" y="204933"/>
                  <a:pt x="70752" y="196939"/>
                </a:cubicBezTo>
                <a:cubicBezTo>
                  <a:pt x="80127" y="196224"/>
                  <a:pt x="91291" y="195150"/>
                  <a:pt x="104458" y="193791"/>
                </a:cubicBezTo>
                <a:cubicBezTo>
                  <a:pt x="125140" y="191572"/>
                  <a:pt x="146895" y="188781"/>
                  <a:pt x="168865" y="185490"/>
                </a:cubicBezTo>
                <a:cubicBezTo>
                  <a:pt x="190835" y="182198"/>
                  <a:pt x="211802" y="178333"/>
                  <a:pt x="230623" y="174684"/>
                </a:cubicBezTo>
                <a:cubicBezTo>
                  <a:pt x="245902" y="172279"/>
                  <a:pt x="260737" y="167599"/>
                  <a:pt x="274635" y="160800"/>
                </a:cubicBezTo>
                <a:lnTo>
                  <a:pt x="274635" y="160800"/>
                </a:lnTo>
                <a:cubicBezTo>
                  <a:pt x="280646" y="157151"/>
                  <a:pt x="290378" y="148134"/>
                  <a:pt x="288017" y="127738"/>
                </a:cubicBezTo>
                <a:cubicBezTo>
                  <a:pt x="285469" y="106978"/>
                  <a:pt x="278649" y="86976"/>
                  <a:pt x="267979" y="68985"/>
                </a:cubicBezTo>
                <a:cubicBezTo>
                  <a:pt x="258175" y="52569"/>
                  <a:pt x="245150" y="38306"/>
                  <a:pt x="229693" y="27050"/>
                </a:cubicBezTo>
                <a:cubicBezTo>
                  <a:pt x="214407" y="16079"/>
                  <a:pt x="197118" y="8207"/>
                  <a:pt x="178812" y="3863"/>
                </a:cubicBezTo>
                <a:cubicBezTo>
                  <a:pt x="160456" y="-574"/>
                  <a:pt x="141449" y="-1640"/>
                  <a:pt x="122707" y="715"/>
                </a:cubicBezTo>
                <a:cubicBezTo>
                  <a:pt x="101946" y="3133"/>
                  <a:pt x="82102" y="10654"/>
                  <a:pt x="64955" y="22613"/>
                </a:cubicBezTo>
                <a:cubicBezTo>
                  <a:pt x="49720" y="33641"/>
                  <a:pt x="36853" y="47609"/>
                  <a:pt x="27099" y="63690"/>
                </a:cubicBezTo>
                <a:cubicBezTo>
                  <a:pt x="17460" y="79863"/>
                  <a:pt x="10410" y="97439"/>
                  <a:pt x="6203" y="115788"/>
                </a:cubicBezTo>
                <a:cubicBezTo>
                  <a:pt x="1852" y="134315"/>
                  <a:pt x="-331" y="153286"/>
                  <a:pt x="-310" y="172322"/>
                </a:cubicBezTo>
                <a:cubicBezTo>
                  <a:pt x="-689" y="197204"/>
                  <a:pt x="3862" y="221915"/>
                  <a:pt x="13072" y="245030"/>
                </a:cubicBezTo>
                <a:cubicBezTo>
                  <a:pt x="21267" y="265397"/>
                  <a:pt x="33790" y="283738"/>
                  <a:pt x="49784" y="298773"/>
                </a:cubicBezTo>
                <a:cubicBezTo>
                  <a:pt x="65156" y="313036"/>
                  <a:pt x="83705" y="323434"/>
                  <a:pt x="103886" y="329116"/>
                </a:cubicBezTo>
                <a:cubicBezTo>
                  <a:pt x="115765" y="332444"/>
                  <a:pt x="128045" y="334125"/>
                  <a:pt x="140383" y="334125"/>
                </a:cubicBezTo>
                <a:cubicBezTo>
                  <a:pt x="149800" y="334090"/>
                  <a:pt x="159190" y="333181"/>
                  <a:pt x="168435" y="331406"/>
                </a:cubicBezTo>
                <a:cubicBezTo>
                  <a:pt x="190241" y="326805"/>
                  <a:pt x="211065" y="318424"/>
                  <a:pt x="229979" y="306645"/>
                </a:cubicBezTo>
                <a:cubicBezTo>
                  <a:pt x="253280" y="291546"/>
                  <a:pt x="273633" y="272309"/>
                  <a:pt x="290020" y="249896"/>
                </a:cubicBezTo>
                <a:lnTo>
                  <a:pt x="291523" y="247534"/>
                </a:lnTo>
                <a:cubicBezTo>
                  <a:pt x="295939" y="239469"/>
                  <a:pt x="296798" y="229923"/>
                  <a:pt x="293885" y="221199"/>
                </a:cubicBezTo>
                <a:cubicBezTo>
                  <a:pt x="291409" y="213843"/>
                  <a:pt x="286643" y="207473"/>
                  <a:pt x="280288" y="203023"/>
                </a:cubicBezTo>
                <a:close/>
                <a:moveTo>
                  <a:pt x="160778" y="69200"/>
                </a:moveTo>
                <a:cubicBezTo>
                  <a:pt x="170590" y="70810"/>
                  <a:pt x="179993" y="74310"/>
                  <a:pt x="188473" y="79505"/>
                </a:cubicBezTo>
                <a:cubicBezTo>
                  <a:pt x="196216" y="84321"/>
                  <a:pt x="202907" y="90655"/>
                  <a:pt x="208153" y="98111"/>
                </a:cubicBezTo>
                <a:cubicBezTo>
                  <a:pt x="210392" y="101353"/>
                  <a:pt x="212354" y="104774"/>
                  <a:pt x="214021" y="108345"/>
                </a:cubicBezTo>
                <a:cubicBezTo>
                  <a:pt x="189689" y="113497"/>
                  <a:pt x="165788" y="118149"/>
                  <a:pt x="142816" y="122156"/>
                </a:cubicBezTo>
                <a:cubicBezTo>
                  <a:pt x="119809" y="126200"/>
                  <a:pt x="96536" y="128590"/>
                  <a:pt x="73185" y="129313"/>
                </a:cubicBezTo>
                <a:cubicBezTo>
                  <a:pt x="74044" y="125592"/>
                  <a:pt x="75046" y="122156"/>
                  <a:pt x="76119" y="118292"/>
                </a:cubicBezTo>
                <a:cubicBezTo>
                  <a:pt x="78546" y="110506"/>
                  <a:pt x="82167" y="103142"/>
                  <a:pt x="86854" y="96466"/>
                </a:cubicBezTo>
                <a:cubicBezTo>
                  <a:pt x="91491" y="89967"/>
                  <a:pt x="97173" y="84285"/>
                  <a:pt x="103671" y="79648"/>
                </a:cubicBezTo>
                <a:cubicBezTo>
                  <a:pt x="110448" y="74939"/>
                  <a:pt x="118162" y="71747"/>
                  <a:pt x="126285" y="70273"/>
                </a:cubicBezTo>
                <a:cubicBezTo>
                  <a:pt x="137620" y="67790"/>
                  <a:pt x="149314" y="67425"/>
                  <a:pt x="160778" y="69200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0" name="Freeform: Shape 159">
            <a:extLst>
              <a:ext uri="{FF2B5EF4-FFF2-40B4-BE49-F238E27FC236}">
                <a16:creationId xmlns:a16="http://schemas.microsoft.com/office/drawing/2014/main" id="{669EE237-39D1-4DD8-AB08-17BC40DAAD34}"/>
              </a:ext>
            </a:extLst>
          </p:cNvPr>
          <p:cNvSpPr/>
          <p:nvPr/>
        </p:nvSpPr>
        <p:spPr>
          <a:xfrm>
            <a:off x="4702972" y="1178799"/>
            <a:ext cx="247583" cy="323688"/>
          </a:xfrm>
          <a:custGeom>
            <a:avLst/>
            <a:gdLst>
              <a:gd name="connsiteX0" fmla="*/ 197812 w 247583"/>
              <a:gd name="connsiteY0" fmla="*/ 147785 h 323688"/>
              <a:gd name="connsiteX1" fmla="*/ 154159 w 247583"/>
              <a:gd name="connsiteY1" fmla="*/ 130538 h 323688"/>
              <a:gd name="connsiteX2" fmla="*/ 113440 w 247583"/>
              <a:gd name="connsiteY2" fmla="*/ 119160 h 323688"/>
              <a:gd name="connsiteX3" fmla="*/ 84099 w 247583"/>
              <a:gd name="connsiteY3" fmla="*/ 107567 h 323688"/>
              <a:gd name="connsiteX4" fmla="*/ 78732 w 247583"/>
              <a:gd name="connsiteY4" fmla="*/ 98693 h 323688"/>
              <a:gd name="connsiteX5" fmla="*/ 88966 w 247583"/>
              <a:gd name="connsiteY5" fmla="*/ 77868 h 323688"/>
              <a:gd name="connsiteX6" fmla="*/ 122314 w 247583"/>
              <a:gd name="connsiteY6" fmla="*/ 65989 h 323688"/>
              <a:gd name="connsiteX7" fmla="*/ 151440 w 247583"/>
              <a:gd name="connsiteY7" fmla="*/ 69710 h 323688"/>
              <a:gd name="connsiteX8" fmla="*/ 173410 w 247583"/>
              <a:gd name="connsiteY8" fmla="*/ 83378 h 323688"/>
              <a:gd name="connsiteX9" fmla="*/ 196453 w 247583"/>
              <a:gd name="connsiteY9" fmla="*/ 96260 h 323688"/>
              <a:gd name="connsiteX10" fmla="*/ 219496 w 247583"/>
              <a:gd name="connsiteY10" fmla="*/ 90105 h 323688"/>
              <a:gd name="connsiteX11" fmla="*/ 231662 w 247583"/>
              <a:gd name="connsiteY11" fmla="*/ 70998 h 323688"/>
              <a:gd name="connsiteX12" fmla="*/ 226223 w 247583"/>
              <a:gd name="connsiteY12" fmla="*/ 45164 h 323688"/>
              <a:gd name="connsiteX13" fmla="*/ 182641 w 247583"/>
              <a:gd name="connsiteY13" fmla="*/ 10384 h 323688"/>
              <a:gd name="connsiteX14" fmla="*/ 123101 w 247583"/>
              <a:gd name="connsiteY14" fmla="*/ -207 h 323688"/>
              <a:gd name="connsiteX15" fmla="*/ 81666 w 247583"/>
              <a:gd name="connsiteY15" fmla="*/ 8238 h 323688"/>
              <a:gd name="connsiteX16" fmla="*/ 44239 w 247583"/>
              <a:gd name="connsiteY16" fmla="*/ 28848 h 323688"/>
              <a:gd name="connsiteX17" fmla="*/ 18118 w 247583"/>
              <a:gd name="connsiteY17" fmla="*/ 63126 h 323688"/>
              <a:gd name="connsiteX18" fmla="*/ 10247 w 247583"/>
              <a:gd name="connsiteY18" fmla="*/ 110501 h 323688"/>
              <a:gd name="connsiteX19" fmla="*/ 30069 w 247583"/>
              <a:gd name="connsiteY19" fmla="*/ 154440 h 323688"/>
              <a:gd name="connsiteX20" fmla="*/ 66352 w 247583"/>
              <a:gd name="connsiteY20" fmla="*/ 176839 h 323688"/>
              <a:gd name="connsiteX21" fmla="*/ 108431 w 247583"/>
              <a:gd name="connsiteY21" fmla="*/ 189434 h 323688"/>
              <a:gd name="connsiteX22" fmla="*/ 146144 w 247583"/>
              <a:gd name="connsiteY22" fmla="*/ 199668 h 323688"/>
              <a:gd name="connsiteX23" fmla="*/ 171549 w 247583"/>
              <a:gd name="connsiteY23" fmla="*/ 213122 h 323688"/>
              <a:gd name="connsiteX24" fmla="*/ 178204 w 247583"/>
              <a:gd name="connsiteY24" fmla="*/ 229939 h 323688"/>
              <a:gd name="connsiteX25" fmla="*/ 168114 w 247583"/>
              <a:gd name="connsiteY25" fmla="*/ 245826 h 323688"/>
              <a:gd name="connsiteX26" fmla="*/ 132333 w 247583"/>
              <a:gd name="connsiteY26" fmla="*/ 254199 h 323688"/>
              <a:gd name="connsiteX27" fmla="*/ 89395 w 247583"/>
              <a:gd name="connsiteY27" fmla="*/ 248617 h 323688"/>
              <a:gd name="connsiteX28" fmla="*/ 59410 w 247583"/>
              <a:gd name="connsiteY28" fmla="*/ 232944 h 323688"/>
              <a:gd name="connsiteX29" fmla="*/ 58838 w 247583"/>
              <a:gd name="connsiteY29" fmla="*/ 232372 h 323688"/>
              <a:gd name="connsiteX30" fmla="*/ 31644 w 247583"/>
              <a:gd name="connsiteY30" fmla="*/ 223570 h 323688"/>
              <a:gd name="connsiteX31" fmla="*/ 9388 w 247583"/>
              <a:gd name="connsiteY31" fmla="*/ 235735 h 323688"/>
              <a:gd name="connsiteX32" fmla="*/ -202 w 247583"/>
              <a:gd name="connsiteY32" fmla="*/ 258993 h 323688"/>
              <a:gd name="connsiteX33" fmla="*/ 10175 w 247583"/>
              <a:gd name="connsiteY33" fmla="*/ 286474 h 323688"/>
              <a:gd name="connsiteX34" fmla="*/ 47960 w 247583"/>
              <a:gd name="connsiteY34" fmla="*/ 310948 h 323688"/>
              <a:gd name="connsiteX35" fmla="*/ 95263 w 247583"/>
              <a:gd name="connsiteY35" fmla="*/ 322040 h 323688"/>
              <a:gd name="connsiteX36" fmla="*/ 116732 w 247583"/>
              <a:gd name="connsiteY36" fmla="*/ 323185 h 323688"/>
              <a:gd name="connsiteX37" fmla="*/ 145858 w 247583"/>
              <a:gd name="connsiteY37" fmla="*/ 321181 h 323688"/>
              <a:gd name="connsiteX38" fmla="*/ 193161 w 247583"/>
              <a:gd name="connsiteY38" fmla="*/ 307656 h 323688"/>
              <a:gd name="connsiteX39" fmla="*/ 230302 w 247583"/>
              <a:gd name="connsiteY39" fmla="*/ 279031 h 323688"/>
              <a:gd name="connsiteX40" fmla="*/ 247048 w 247583"/>
              <a:gd name="connsiteY40" fmla="*/ 232658 h 323688"/>
              <a:gd name="connsiteX41" fmla="*/ 232807 w 247583"/>
              <a:gd name="connsiteY41" fmla="*/ 179058 h 323688"/>
              <a:gd name="connsiteX42" fmla="*/ 197812 w 247583"/>
              <a:gd name="connsiteY42" fmla="*/ 147785 h 32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47583" h="323688">
                <a:moveTo>
                  <a:pt x="197812" y="147785"/>
                </a:moveTo>
                <a:cubicBezTo>
                  <a:pt x="184044" y="140228"/>
                  <a:pt x="169373" y="134439"/>
                  <a:pt x="154159" y="130538"/>
                </a:cubicBezTo>
                <a:cubicBezTo>
                  <a:pt x="139847" y="126745"/>
                  <a:pt x="126178" y="122952"/>
                  <a:pt x="113440" y="119160"/>
                </a:cubicBezTo>
                <a:cubicBezTo>
                  <a:pt x="103271" y="116362"/>
                  <a:pt x="93438" y="112469"/>
                  <a:pt x="84099" y="107567"/>
                </a:cubicBezTo>
                <a:cubicBezTo>
                  <a:pt x="80543" y="106128"/>
                  <a:pt x="78353" y="102514"/>
                  <a:pt x="78732" y="98693"/>
                </a:cubicBezTo>
                <a:cubicBezTo>
                  <a:pt x="77902" y="90370"/>
                  <a:pt x="81867" y="82298"/>
                  <a:pt x="88966" y="77868"/>
                </a:cubicBezTo>
                <a:cubicBezTo>
                  <a:pt x="98877" y="71113"/>
                  <a:pt x="110363" y="67019"/>
                  <a:pt x="122314" y="65989"/>
                </a:cubicBezTo>
                <a:cubicBezTo>
                  <a:pt x="132175" y="65108"/>
                  <a:pt x="142115" y="66382"/>
                  <a:pt x="151440" y="69710"/>
                </a:cubicBezTo>
                <a:cubicBezTo>
                  <a:pt x="159755" y="72437"/>
                  <a:pt x="167291" y="77124"/>
                  <a:pt x="173410" y="83378"/>
                </a:cubicBezTo>
                <a:cubicBezTo>
                  <a:pt x="179170" y="90456"/>
                  <a:pt x="187407" y="95057"/>
                  <a:pt x="196453" y="96260"/>
                </a:cubicBezTo>
                <a:cubicBezTo>
                  <a:pt x="204647" y="97362"/>
                  <a:pt x="212941" y="95150"/>
                  <a:pt x="219496" y="90105"/>
                </a:cubicBezTo>
                <a:cubicBezTo>
                  <a:pt x="225643" y="85339"/>
                  <a:pt x="229944" y="78583"/>
                  <a:pt x="231662" y="70998"/>
                </a:cubicBezTo>
                <a:cubicBezTo>
                  <a:pt x="233651" y="62003"/>
                  <a:pt x="231669" y="52592"/>
                  <a:pt x="226223" y="45164"/>
                </a:cubicBezTo>
                <a:cubicBezTo>
                  <a:pt x="215131" y="29821"/>
                  <a:pt x="200060" y="17798"/>
                  <a:pt x="182641" y="10384"/>
                </a:cubicBezTo>
                <a:cubicBezTo>
                  <a:pt x="163963" y="2026"/>
                  <a:pt x="143518" y="-1617"/>
                  <a:pt x="123101" y="-207"/>
                </a:cubicBezTo>
                <a:cubicBezTo>
                  <a:pt x="108996" y="917"/>
                  <a:pt x="95084" y="3757"/>
                  <a:pt x="81666" y="8238"/>
                </a:cubicBezTo>
                <a:cubicBezTo>
                  <a:pt x="68026" y="12739"/>
                  <a:pt x="55338" y="19730"/>
                  <a:pt x="44239" y="28848"/>
                </a:cubicBezTo>
                <a:cubicBezTo>
                  <a:pt x="33146" y="38244"/>
                  <a:pt x="24237" y="49944"/>
                  <a:pt x="18118" y="63126"/>
                </a:cubicBezTo>
                <a:cubicBezTo>
                  <a:pt x="11413" y="77961"/>
                  <a:pt x="8701" y="94291"/>
                  <a:pt x="10247" y="110501"/>
                </a:cubicBezTo>
                <a:cubicBezTo>
                  <a:pt x="10783" y="127196"/>
                  <a:pt x="17911" y="142997"/>
                  <a:pt x="30069" y="154440"/>
                </a:cubicBezTo>
                <a:cubicBezTo>
                  <a:pt x="40697" y="164058"/>
                  <a:pt x="52991" y="171651"/>
                  <a:pt x="66352" y="176839"/>
                </a:cubicBezTo>
                <a:cubicBezTo>
                  <a:pt x="79992" y="182242"/>
                  <a:pt x="94068" y="186450"/>
                  <a:pt x="108431" y="189434"/>
                </a:cubicBezTo>
                <a:cubicBezTo>
                  <a:pt x="121190" y="192118"/>
                  <a:pt x="133778" y="195539"/>
                  <a:pt x="146144" y="199668"/>
                </a:cubicBezTo>
                <a:cubicBezTo>
                  <a:pt x="155354" y="202587"/>
                  <a:pt x="163963" y="207146"/>
                  <a:pt x="171549" y="213122"/>
                </a:cubicBezTo>
                <a:cubicBezTo>
                  <a:pt x="176365" y="217315"/>
                  <a:pt x="178849" y="223584"/>
                  <a:pt x="178204" y="229939"/>
                </a:cubicBezTo>
                <a:cubicBezTo>
                  <a:pt x="178698" y="236881"/>
                  <a:pt x="174605" y="243328"/>
                  <a:pt x="168114" y="245826"/>
                </a:cubicBezTo>
                <a:cubicBezTo>
                  <a:pt x="156922" y="251150"/>
                  <a:pt x="144720" y="254005"/>
                  <a:pt x="132333" y="254199"/>
                </a:cubicBezTo>
                <a:cubicBezTo>
                  <a:pt x="117813" y="254621"/>
                  <a:pt x="103321" y="252739"/>
                  <a:pt x="89395" y="248617"/>
                </a:cubicBezTo>
                <a:cubicBezTo>
                  <a:pt x="78274" y="245905"/>
                  <a:pt x="67984" y="240530"/>
                  <a:pt x="59410" y="232944"/>
                </a:cubicBezTo>
                <a:lnTo>
                  <a:pt x="58838" y="232372"/>
                </a:lnTo>
                <a:cubicBezTo>
                  <a:pt x="51603" y="225423"/>
                  <a:pt x="41577" y="222182"/>
                  <a:pt x="31644" y="223570"/>
                </a:cubicBezTo>
                <a:cubicBezTo>
                  <a:pt x="23006" y="224822"/>
                  <a:pt x="15106" y="229137"/>
                  <a:pt x="9388" y="235735"/>
                </a:cubicBezTo>
                <a:cubicBezTo>
                  <a:pt x="3820" y="242283"/>
                  <a:pt x="457" y="250420"/>
                  <a:pt x="-202" y="258993"/>
                </a:cubicBezTo>
                <a:cubicBezTo>
                  <a:pt x="-1103" y="269256"/>
                  <a:pt x="2718" y="279367"/>
                  <a:pt x="10175" y="286474"/>
                </a:cubicBezTo>
                <a:cubicBezTo>
                  <a:pt x="20781" y="297358"/>
                  <a:pt x="33691" y="305724"/>
                  <a:pt x="47960" y="310948"/>
                </a:cubicBezTo>
                <a:cubicBezTo>
                  <a:pt x="63182" y="316680"/>
                  <a:pt x="79083" y="320416"/>
                  <a:pt x="95263" y="322040"/>
                </a:cubicBezTo>
                <a:cubicBezTo>
                  <a:pt x="102391" y="322813"/>
                  <a:pt x="109561" y="323192"/>
                  <a:pt x="116732" y="323185"/>
                </a:cubicBezTo>
                <a:cubicBezTo>
                  <a:pt x="126479" y="323192"/>
                  <a:pt x="136204" y="322520"/>
                  <a:pt x="145858" y="321181"/>
                </a:cubicBezTo>
                <a:cubicBezTo>
                  <a:pt x="162217" y="319070"/>
                  <a:pt x="178162" y="314512"/>
                  <a:pt x="193161" y="307656"/>
                </a:cubicBezTo>
                <a:cubicBezTo>
                  <a:pt x="207552" y="301058"/>
                  <a:pt x="220254" y="291268"/>
                  <a:pt x="230302" y="279031"/>
                </a:cubicBezTo>
                <a:cubicBezTo>
                  <a:pt x="240900" y="265877"/>
                  <a:pt x="246797" y="249554"/>
                  <a:pt x="247048" y="232658"/>
                </a:cubicBezTo>
                <a:cubicBezTo>
                  <a:pt x="248357" y="213708"/>
                  <a:pt x="243355" y="194859"/>
                  <a:pt x="232807" y="179058"/>
                </a:cubicBezTo>
                <a:cubicBezTo>
                  <a:pt x="223632" y="166148"/>
                  <a:pt x="211674" y="155456"/>
                  <a:pt x="197812" y="147785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1" name="Freeform: Shape 160">
            <a:extLst>
              <a:ext uri="{FF2B5EF4-FFF2-40B4-BE49-F238E27FC236}">
                <a16:creationId xmlns:a16="http://schemas.microsoft.com/office/drawing/2014/main" id="{A4AB66AC-789D-4E21-B93A-4B9623C2EB67}"/>
              </a:ext>
            </a:extLst>
          </p:cNvPr>
          <p:cNvSpPr/>
          <p:nvPr/>
        </p:nvSpPr>
        <p:spPr>
          <a:xfrm>
            <a:off x="5200844" y="988181"/>
            <a:ext cx="295817" cy="510803"/>
          </a:xfrm>
          <a:custGeom>
            <a:avLst/>
            <a:gdLst>
              <a:gd name="connsiteX0" fmla="*/ 284536 w 295817"/>
              <a:gd name="connsiteY0" fmla="*/ 8140 h 510803"/>
              <a:gd name="connsiteX1" fmla="*/ 238736 w 295817"/>
              <a:gd name="connsiteY1" fmla="*/ 8498 h 510803"/>
              <a:gd name="connsiteX2" fmla="*/ 227715 w 295817"/>
              <a:gd name="connsiteY2" fmla="*/ 33903 h 510803"/>
              <a:gd name="connsiteX3" fmla="*/ 227715 w 295817"/>
              <a:gd name="connsiteY3" fmla="*/ 34332 h 510803"/>
              <a:gd name="connsiteX4" fmla="*/ 224066 w 295817"/>
              <a:gd name="connsiteY4" fmla="*/ 141677 h 510803"/>
              <a:gd name="connsiteX5" fmla="*/ 223279 w 295817"/>
              <a:gd name="connsiteY5" fmla="*/ 212237 h 510803"/>
              <a:gd name="connsiteX6" fmla="*/ 172684 w 295817"/>
              <a:gd name="connsiteY6" fmla="*/ 191913 h 510803"/>
              <a:gd name="connsiteX7" fmla="*/ 89957 w 295817"/>
              <a:gd name="connsiteY7" fmla="*/ 197853 h 510803"/>
              <a:gd name="connsiteX8" fmla="*/ 23690 w 295817"/>
              <a:gd name="connsiteY8" fmla="*/ 251168 h 510803"/>
              <a:gd name="connsiteX9" fmla="*/ -68 w 295817"/>
              <a:gd name="connsiteY9" fmla="*/ 352572 h 510803"/>
              <a:gd name="connsiteX10" fmla="*/ 33280 w 295817"/>
              <a:gd name="connsiteY10" fmla="*/ 442311 h 510803"/>
              <a:gd name="connsiteX11" fmla="*/ 100549 w 295817"/>
              <a:gd name="connsiteY11" fmla="*/ 487253 h 510803"/>
              <a:gd name="connsiteX12" fmla="*/ 179912 w 295817"/>
              <a:gd name="connsiteY12" fmla="*/ 489972 h 510803"/>
              <a:gd name="connsiteX13" fmla="*/ 226857 w 295817"/>
              <a:gd name="connsiteY13" fmla="*/ 471151 h 510803"/>
              <a:gd name="connsiteX14" fmla="*/ 226857 w 295817"/>
              <a:gd name="connsiteY14" fmla="*/ 478308 h 510803"/>
              <a:gd name="connsiteX15" fmla="*/ 226857 w 295817"/>
              <a:gd name="connsiteY15" fmla="*/ 480884 h 510803"/>
              <a:gd name="connsiteX16" fmla="*/ 239452 w 295817"/>
              <a:gd name="connsiteY16" fmla="*/ 503140 h 510803"/>
              <a:gd name="connsiteX17" fmla="*/ 260921 w 295817"/>
              <a:gd name="connsiteY17" fmla="*/ 510296 h 510803"/>
              <a:gd name="connsiteX18" fmla="*/ 282390 w 295817"/>
              <a:gd name="connsiteY18" fmla="*/ 503140 h 510803"/>
              <a:gd name="connsiteX19" fmla="*/ 295056 w 295817"/>
              <a:gd name="connsiteY19" fmla="*/ 480884 h 510803"/>
              <a:gd name="connsiteX20" fmla="*/ 295056 w 295817"/>
              <a:gd name="connsiteY20" fmla="*/ 479524 h 510803"/>
              <a:gd name="connsiteX21" fmla="*/ 295056 w 295817"/>
              <a:gd name="connsiteY21" fmla="*/ 478164 h 510803"/>
              <a:gd name="connsiteX22" fmla="*/ 293410 w 295817"/>
              <a:gd name="connsiteY22" fmla="*/ 363664 h 510803"/>
              <a:gd name="connsiteX23" fmla="*/ 292194 w 295817"/>
              <a:gd name="connsiteY23" fmla="*/ 256320 h 510803"/>
              <a:gd name="connsiteX24" fmla="*/ 292194 w 295817"/>
              <a:gd name="connsiteY24" fmla="*/ 148976 h 510803"/>
              <a:gd name="connsiteX25" fmla="*/ 295486 w 295817"/>
              <a:gd name="connsiteY25" fmla="*/ 35406 h 510803"/>
              <a:gd name="connsiteX26" fmla="*/ 295486 w 295817"/>
              <a:gd name="connsiteY26" fmla="*/ 33688 h 510803"/>
              <a:gd name="connsiteX27" fmla="*/ 284536 w 295817"/>
              <a:gd name="connsiteY27" fmla="*/ 8140 h 510803"/>
              <a:gd name="connsiteX28" fmla="*/ 223565 w 295817"/>
              <a:gd name="connsiteY28" fmla="*/ 349065 h 510803"/>
              <a:gd name="connsiteX29" fmla="*/ 187211 w 295817"/>
              <a:gd name="connsiteY29" fmla="*/ 414832 h 510803"/>
              <a:gd name="connsiteX30" fmla="*/ 151430 w 295817"/>
              <a:gd name="connsiteY30" fmla="*/ 426067 h 510803"/>
              <a:gd name="connsiteX31" fmla="*/ 115076 w 295817"/>
              <a:gd name="connsiteY31" fmla="*/ 420914 h 510803"/>
              <a:gd name="connsiteX32" fmla="*/ 85664 w 295817"/>
              <a:gd name="connsiteY32" fmla="*/ 397800 h 510803"/>
              <a:gd name="connsiteX33" fmla="*/ 70206 w 295817"/>
              <a:gd name="connsiteY33" fmla="*/ 354862 h 510803"/>
              <a:gd name="connsiteX34" fmla="*/ 76718 w 295817"/>
              <a:gd name="connsiteY34" fmla="*/ 300689 h 510803"/>
              <a:gd name="connsiteX35" fmla="*/ 103268 w 295817"/>
              <a:gd name="connsiteY35" fmla="*/ 268342 h 510803"/>
              <a:gd name="connsiteX36" fmla="*/ 140266 w 295817"/>
              <a:gd name="connsiteY36" fmla="*/ 256391 h 510803"/>
              <a:gd name="connsiteX37" fmla="*/ 144345 w 295817"/>
              <a:gd name="connsiteY37" fmla="*/ 256391 h 510803"/>
              <a:gd name="connsiteX38" fmla="*/ 178695 w 295817"/>
              <a:gd name="connsiteY38" fmla="*/ 265051 h 510803"/>
              <a:gd name="connsiteX39" fmla="*/ 209825 w 295817"/>
              <a:gd name="connsiteY39" fmla="*/ 295751 h 510803"/>
              <a:gd name="connsiteX40" fmla="*/ 223565 w 295817"/>
              <a:gd name="connsiteY40" fmla="*/ 349065 h 51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95817" h="510803">
                <a:moveTo>
                  <a:pt x="284536" y="8140"/>
                </a:moveTo>
                <a:cubicBezTo>
                  <a:pt x="271440" y="-3517"/>
                  <a:pt x="251646" y="-3367"/>
                  <a:pt x="238736" y="8498"/>
                </a:cubicBezTo>
                <a:cubicBezTo>
                  <a:pt x="231930" y="15232"/>
                  <a:pt x="227988" y="24335"/>
                  <a:pt x="227715" y="33903"/>
                </a:cubicBezTo>
                <a:lnTo>
                  <a:pt x="227715" y="34332"/>
                </a:lnTo>
                <a:cubicBezTo>
                  <a:pt x="226070" y="71974"/>
                  <a:pt x="224853" y="108042"/>
                  <a:pt x="224066" y="141677"/>
                </a:cubicBezTo>
                <a:cubicBezTo>
                  <a:pt x="223494" y="165221"/>
                  <a:pt x="223207" y="188836"/>
                  <a:pt x="223279" y="212237"/>
                </a:cubicBezTo>
                <a:cubicBezTo>
                  <a:pt x="207857" y="202311"/>
                  <a:pt x="190689" y="195413"/>
                  <a:pt x="172684" y="191913"/>
                </a:cubicBezTo>
                <a:cubicBezTo>
                  <a:pt x="145096" y="186146"/>
                  <a:pt x="116442" y="188199"/>
                  <a:pt x="89957" y="197853"/>
                </a:cubicBezTo>
                <a:cubicBezTo>
                  <a:pt x="62770" y="208144"/>
                  <a:pt x="39563" y="226815"/>
                  <a:pt x="23690" y="251168"/>
                </a:cubicBezTo>
                <a:cubicBezTo>
                  <a:pt x="6086" y="276858"/>
                  <a:pt x="-1929" y="310851"/>
                  <a:pt x="-68" y="352572"/>
                </a:cubicBezTo>
                <a:cubicBezTo>
                  <a:pt x="2865" y="389928"/>
                  <a:pt x="14244" y="420127"/>
                  <a:pt x="33280" y="442311"/>
                </a:cubicBezTo>
                <a:cubicBezTo>
                  <a:pt x="50934" y="463430"/>
                  <a:pt x="74285" y="479031"/>
                  <a:pt x="100549" y="487253"/>
                </a:cubicBezTo>
                <a:cubicBezTo>
                  <a:pt x="126311" y="495075"/>
                  <a:pt x="153677" y="496012"/>
                  <a:pt x="179912" y="489972"/>
                </a:cubicBezTo>
                <a:cubicBezTo>
                  <a:pt x="196521" y="486437"/>
                  <a:pt x="212401" y="480068"/>
                  <a:pt x="226857" y="471151"/>
                </a:cubicBezTo>
                <a:cubicBezTo>
                  <a:pt x="226857" y="473584"/>
                  <a:pt x="226857" y="476018"/>
                  <a:pt x="226857" y="478308"/>
                </a:cubicBezTo>
                <a:lnTo>
                  <a:pt x="226857" y="480884"/>
                </a:lnTo>
                <a:cubicBezTo>
                  <a:pt x="228109" y="489622"/>
                  <a:pt x="232611" y="497565"/>
                  <a:pt x="239452" y="503140"/>
                </a:cubicBezTo>
                <a:cubicBezTo>
                  <a:pt x="245606" y="507863"/>
                  <a:pt x="253163" y="510382"/>
                  <a:pt x="260921" y="510296"/>
                </a:cubicBezTo>
                <a:cubicBezTo>
                  <a:pt x="268678" y="510418"/>
                  <a:pt x="276250" y="507892"/>
                  <a:pt x="282390" y="503140"/>
                </a:cubicBezTo>
                <a:cubicBezTo>
                  <a:pt x="289209" y="497537"/>
                  <a:pt x="293725" y="489607"/>
                  <a:pt x="295056" y="480884"/>
                </a:cubicBezTo>
                <a:lnTo>
                  <a:pt x="295056" y="479524"/>
                </a:lnTo>
                <a:lnTo>
                  <a:pt x="295056" y="478164"/>
                </a:lnTo>
                <a:cubicBezTo>
                  <a:pt x="294484" y="438233"/>
                  <a:pt x="293932" y="400068"/>
                  <a:pt x="293410" y="363664"/>
                </a:cubicBezTo>
                <a:cubicBezTo>
                  <a:pt x="292888" y="327260"/>
                  <a:pt x="292480" y="291479"/>
                  <a:pt x="292194" y="256320"/>
                </a:cubicBezTo>
                <a:cubicBezTo>
                  <a:pt x="292194" y="221397"/>
                  <a:pt x="292194" y="185330"/>
                  <a:pt x="292194" y="148976"/>
                </a:cubicBezTo>
                <a:cubicBezTo>
                  <a:pt x="292194" y="112622"/>
                  <a:pt x="293839" y="75266"/>
                  <a:pt x="295486" y="35406"/>
                </a:cubicBezTo>
                <a:lnTo>
                  <a:pt x="295486" y="33688"/>
                </a:lnTo>
                <a:cubicBezTo>
                  <a:pt x="295335" y="24063"/>
                  <a:pt x="291399" y="14889"/>
                  <a:pt x="284536" y="8140"/>
                </a:cubicBezTo>
                <a:close/>
                <a:moveTo>
                  <a:pt x="223565" y="349065"/>
                </a:moveTo>
                <a:cubicBezTo>
                  <a:pt x="224216" y="375944"/>
                  <a:pt x="210319" y="401084"/>
                  <a:pt x="187211" y="414832"/>
                </a:cubicBezTo>
                <a:cubicBezTo>
                  <a:pt x="176255" y="421165"/>
                  <a:pt x="164039" y="425001"/>
                  <a:pt x="151430" y="426067"/>
                </a:cubicBezTo>
                <a:cubicBezTo>
                  <a:pt x="139071" y="427305"/>
                  <a:pt x="126605" y="425537"/>
                  <a:pt x="115076" y="420914"/>
                </a:cubicBezTo>
                <a:cubicBezTo>
                  <a:pt x="103397" y="415955"/>
                  <a:pt x="93242" y="407976"/>
                  <a:pt x="85664" y="397800"/>
                </a:cubicBezTo>
                <a:cubicBezTo>
                  <a:pt x="76547" y="385240"/>
                  <a:pt x="71186" y="370348"/>
                  <a:pt x="70206" y="354862"/>
                </a:cubicBezTo>
                <a:cubicBezTo>
                  <a:pt x="67322" y="336549"/>
                  <a:pt x="69576" y="317799"/>
                  <a:pt x="76718" y="300689"/>
                </a:cubicBezTo>
                <a:cubicBezTo>
                  <a:pt x="82436" y="287679"/>
                  <a:pt x="91617" y="276486"/>
                  <a:pt x="103268" y="268342"/>
                </a:cubicBezTo>
                <a:cubicBezTo>
                  <a:pt x="114238" y="260972"/>
                  <a:pt x="127055" y="256835"/>
                  <a:pt x="140266" y="256391"/>
                </a:cubicBezTo>
                <a:lnTo>
                  <a:pt x="144345" y="256391"/>
                </a:lnTo>
                <a:cubicBezTo>
                  <a:pt x="156346" y="256327"/>
                  <a:pt x="168161" y="259311"/>
                  <a:pt x="178695" y="265051"/>
                </a:cubicBezTo>
                <a:cubicBezTo>
                  <a:pt x="191576" y="272393"/>
                  <a:pt x="202304" y="282977"/>
                  <a:pt x="209825" y="295751"/>
                </a:cubicBezTo>
                <a:cubicBezTo>
                  <a:pt x="219099" y="311967"/>
                  <a:pt x="223851" y="330380"/>
                  <a:pt x="223565" y="349065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2" name="Freeform: Shape 161">
            <a:extLst>
              <a:ext uri="{FF2B5EF4-FFF2-40B4-BE49-F238E27FC236}">
                <a16:creationId xmlns:a16="http://schemas.microsoft.com/office/drawing/2014/main" id="{669F7DC1-0EAB-4E77-A116-D037F6A6B962}"/>
              </a:ext>
            </a:extLst>
          </p:cNvPr>
          <p:cNvSpPr/>
          <p:nvPr/>
        </p:nvSpPr>
        <p:spPr>
          <a:xfrm>
            <a:off x="5535519" y="1197819"/>
            <a:ext cx="278450" cy="287938"/>
          </a:xfrm>
          <a:custGeom>
            <a:avLst/>
            <a:gdLst>
              <a:gd name="connsiteX0" fmla="*/ 244699 w 278450"/>
              <a:gd name="connsiteY0" fmla="*/ 45322 h 287938"/>
              <a:gd name="connsiteX1" fmla="*/ 200617 w 278450"/>
              <a:gd name="connsiteY1" fmla="*/ 11974 h 287938"/>
              <a:gd name="connsiteX2" fmla="*/ 139431 w 278450"/>
              <a:gd name="connsiteY2" fmla="*/ -478 h 287938"/>
              <a:gd name="connsiteX3" fmla="*/ 139431 w 278450"/>
              <a:gd name="connsiteY3" fmla="*/ -478 h 287938"/>
              <a:gd name="connsiteX4" fmla="*/ 79318 w 278450"/>
              <a:gd name="connsiteY4" fmla="*/ 12833 h 287938"/>
              <a:gd name="connsiteX5" fmla="*/ 35522 w 278450"/>
              <a:gd name="connsiteY5" fmla="*/ 45537 h 287938"/>
              <a:gd name="connsiteX6" fmla="*/ 8686 w 278450"/>
              <a:gd name="connsiteY6" fmla="*/ 91266 h 287938"/>
              <a:gd name="connsiteX7" fmla="*/ -331 w 278450"/>
              <a:gd name="connsiteY7" fmla="*/ 143793 h 287938"/>
              <a:gd name="connsiteX8" fmla="*/ 7684 w 278450"/>
              <a:gd name="connsiteY8" fmla="*/ 196177 h 287938"/>
              <a:gd name="connsiteX9" fmla="*/ 33733 w 278450"/>
              <a:gd name="connsiteY9" fmla="*/ 243193 h 287938"/>
              <a:gd name="connsiteX10" fmla="*/ 79318 w 278450"/>
              <a:gd name="connsiteY10" fmla="*/ 276112 h 287938"/>
              <a:gd name="connsiteX11" fmla="*/ 137355 w 278450"/>
              <a:gd name="connsiteY11" fmla="*/ 287419 h 287938"/>
              <a:gd name="connsiteX12" fmla="*/ 142150 w 278450"/>
              <a:gd name="connsiteY12" fmla="*/ 287419 h 287938"/>
              <a:gd name="connsiteX13" fmla="*/ 201261 w 278450"/>
              <a:gd name="connsiteY13" fmla="*/ 274896 h 287938"/>
              <a:gd name="connsiteX14" fmla="*/ 244198 w 278450"/>
              <a:gd name="connsiteY14" fmla="*/ 241977 h 287938"/>
              <a:gd name="connsiteX15" fmla="*/ 269603 w 278450"/>
              <a:gd name="connsiteY15" fmla="*/ 196749 h 287938"/>
              <a:gd name="connsiteX16" fmla="*/ 278119 w 278450"/>
              <a:gd name="connsiteY16" fmla="*/ 145653 h 287938"/>
              <a:gd name="connsiteX17" fmla="*/ 270176 w 278450"/>
              <a:gd name="connsiteY17" fmla="*/ 92911 h 287938"/>
              <a:gd name="connsiteX18" fmla="*/ 244699 w 278450"/>
              <a:gd name="connsiteY18" fmla="*/ 45322 h 287938"/>
              <a:gd name="connsiteX19" fmla="*/ 142937 w 278450"/>
              <a:gd name="connsiteY19" fmla="*/ 220007 h 287938"/>
              <a:gd name="connsiteX20" fmla="*/ 89695 w 278450"/>
              <a:gd name="connsiteY20" fmla="*/ 196892 h 287938"/>
              <a:gd name="connsiteX21" fmla="*/ 70086 w 278450"/>
              <a:gd name="connsiteY21" fmla="*/ 145796 h 287938"/>
              <a:gd name="connsiteX22" fmla="*/ 74666 w 278450"/>
              <a:gd name="connsiteY22" fmla="*/ 117171 h 287938"/>
              <a:gd name="connsiteX23" fmla="*/ 87834 w 278450"/>
              <a:gd name="connsiteY23" fmla="*/ 92911 h 287938"/>
              <a:gd name="connsiteX24" fmla="*/ 109303 w 278450"/>
              <a:gd name="connsiteY24" fmla="*/ 75736 h 287938"/>
              <a:gd name="connsiteX25" fmla="*/ 138715 w 278450"/>
              <a:gd name="connsiteY25" fmla="*/ 68580 h 287938"/>
              <a:gd name="connsiteX26" fmla="*/ 169201 w 278450"/>
              <a:gd name="connsiteY26" fmla="*/ 74663 h 287938"/>
              <a:gd name="connsiteX27" fmla="*/ 191457 w 278450"/>
              <a:gd name="connsiteY27" fmla="*/ 91122 h 287938"/>
              <a:gd name="connsiteX28" fmla="*/ 204982 w 278450"/>
              <a:gd name="connsiteY28" fmla="*/ 115311 h 287938"/>
              <a:gd name="connsiteX29" fmla="*/ 209634 w 278450"/>
              <a:gd name="connsiteY29" fmla="*/ 144437 h 287938"/>
              <a:gd name="connsiteX30" fmla="*/ 205340 w 278450"/>
              <a:gd name="connsiteY30" fmla="*/ 173992 h 287938"/>
              <a:gd name="connsiteX31" fmla="*/ 192745 w 278450"/>
              <a:gd name="connsiteY31" fmla="*/ 198180 h 287938"/>
              <a:gd name="connsiteX32" fmla="*/ 172206 w 278450"/>
              <a:gd name="connsiteY32" fmla="*/ 214353 h 287938"/>
              <a:gd name="connsiteX33" fmla="*/ 142794 w 278450"/>
              <a:gd name="connsiteY33" fmla="*/ 220007 h 287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78450" h="287938">
                <a:moveTo>
                  <a:pt x="244699" y="45322"/>
                </a:moveTo>
                <a:cubicBezTo>
                  <a:pt x="232591" y="31146"/>
                  <a:pt x="217549" y="19767"/>
                  <a:pt x="200617" y="11974"/>
                </a:cubicBezTo>
                <a:cubicBezTo>
                  <a:pt x="181381" y="3379"/>
                  <a:pt x="160491" y="-871"/>
                  <a:pt x="139431" y="-478"/>
                </a:cubicBezTo>
                <a:lnTo>
                  <a:pt x="139431" y="-478"/>
                </a:lnTo>
                <a:cubicBezTo>
                  <a:pt x="118685" y="-285"/>
                  <a:pt x="98203" y="4245"/>
                  <a:pt x="79318" y="12833"/>
                </a:cubicBezTo>
                <a:cubicBezTo>
                  <a:pt x="62644" y="20640"/>
                  <a:pt x="47737" y="31768"/>
                  <a:pt x="35522" y="45537"/>
                </a:cubicBezTo>
                <a:cubicBezTo>
                  <a:pt x="23721" y="58912"/>
                  <a:pt x="14611" y="74441"/>
                  <a:pt x="8686" y="91266"/>
                </a:cubicBezTo>
                <a:cubicBezTo>
                  <a:pt x="2682" y="108126"/>
                  <a:pt x="-367" y="125895"/>
                  <a:pt x="-331" y="143793"/>
                </a:cubicBezTo>
                <a:cubicBezTo>
                  <a:pt x="-324" y="161562"/>
                  <a:pt x="2374" y="179223"/>
                  <a:pt x="7684" y="196177"/>
                </a:cubicBezTo>
                <a:cubicBezTo>
                  <a:pt x="13079" y="213459"/>
                  <a:pt x="21946" y="229453"/>
                  <a:pt x="33733" y="243193"/>
                </a:cubicBezTo>
                <a:cubicBezTo>
                  <a:pt x="46256" y="257456"/>
                  <a:pt x="61835" y="268712"/>
                  <a:pt x="79318" y="276112"/>
                </a:cubicBezTo>
                <a:cubicBezTo>
                  <a:pt x="97688" y="283812"/>
                  <a:pt x="117439" y="287662"/>
                  <a:pt x="137355" y="287419"/>
                </a:cubicBezTo>
                <a:lnTo>
                  <a:pt x="142150" y="287419"/>
                </a:lnTo>
                <a:cubicBezTo>
                  <a:pt x="162546" y="287734"/>
                  <a:pt x="182748" y="283447"/>
                  <a:pt x="201261" y="274896"/>
                </a:cubicBezTo>
                <a:cubicBezTo>
                  <a:pt x="217735" y="267067"/>
                  <a:pt x="232362" y="255853"/>
                  <a:pt x="244198" y="241977"/>
                </a:cubicBezTo>
                <a:cubicBezTo>
                  <a:pt x="255348" y="228573"/>
                  <a:pt x="263957" y="213244"/>
                  <a:pt x="269603" y="196749"/>
                </a:cubicBezTo>
                <a:cubicBezTo>
                  <a:pt x="275243" y="180304"/>
                  <a:pt x="278119" y="163036"/>
                  <a:pt x="278119" y="145653"/>
                </a:cubicBezTo>
                <a:cubicBezTo>
                  <a:pt x="278119" y="127777"/>
                  <a:pt x="275443" y="109993"/>
                  <a:pt x="270176" y="92911"/>
                </a:cubicBezTo>
                <a:cubicBezTo>
                  <a:pt x="264923" y="75514"/>
                  <a:pt x="256264" y="59342"/>
                  <a:pt x="244699" y="45322"/>
                </a:cubicBezTo>
                <a:close/>
                <a:moveTo>
                  <a:pt x="142937" y="220007"/>
                </a:moveTo>
                <a:cubicBezTo>
                  <a:pt x="119250" y="219077"/>
                  <a:pt x="101860" y="211491"/>
                  <a:pt x="89695" y="196892"/>
                </a:cubicBezTo>
                <a:cubicBezTo>
                  <a:pt x="77379" y="182680"/>
                  <a:pt x="70444" y="164596"/>
                  <a:pt x="70086" y="145796"/>
                </a:cubicBezTo>
                <a:cubicBezTo>
                  <a:pt x="70079" y="136071"/>
                  <a:pt x="71625" y="126410"/>
                  <a:pt x="74666" y="117171"/>
                </a:cubicBezTo>
                <a:cubicBezTo>
                  <a:pt x="77565" y="108362"/>
                  <a:pt x="82023" y="100139"/>
                  <a:pt x="87834" y="92911"/>
                </a:cubicBezTo>
                <a:cubicBezTo>
                  <a:pt x="93724" y="85762"/>
                  <a:pt x="101037" y="79916"/>
                  <a:pt x="109303" y="75736"/>
                </a:cubicBezTo>
                <a:cubicBezTo>
                  <a:pt x="118456" y="71206"/>
                  <a:pt x="128503" y="68766"/>
                  <a:pt x="138715" y="68580"/>
                </a:cubicBezTo>
                <a:cubicBezTo>
                  <a:pt x="149199" y="68387"/>
                  <a:pt x="159597" y="70455"/>
                  <a:pt x="169201" y="74663"/>
                </a:cubicBezTo>
                <a:cubicBezTo>
                  <a:pt x="177688" y="78534"/>
                  <a:pt x="185267" y="84145"/>
                  <a:pt x="191457" y="91122"/>
                </a:cubicBezTo>
                <a:cubicBezTo>
                  <a:pt x="197561" y="98186"/>
                  <a:pt x="202163" y="106415"/>
                  <a:pt x="204982" y="115311"/>
                </a:cubicBezTo>
                <a:cubicBezTo>
                  <a:pt x="208059" y="124714"/>
                  <a:pt x="209627" y="134540"/>
                  <a:pt x="209634" y="144437"/>
                </a:cubicBezTo>
                <a:cubicBezTo>
                  <a:pt x="209648" y="154441"/>
                  <a:pt x="208203" y="164403"/>
                  <a:pt x="205340" y="173992"/>
                </a:cubicBezTo>
                <a:cubicBezTo>
                  <a:pt x="202714" y="182780"/>
                  <a:pt x="198441" y="190988"/>
                  <a:pt x="192745" y="198180"/>
                </a:cubicBezTo>
                <a:cubicBezTo>
                  <a:pt x="187185" y="205029"/>
                  <a:pt x="180171" y="210553"/>
                  <a:pt x="172206" y="214353"/>
                </a:cubicBezTo>
                <a:cubicBezTo>
                  <a:pt x="162968" y="218476"/>
                  <a:pt x="152906" y="220408"/>
                  <a:pt x="142794" y="220007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3" name="Freeform: Shape 162">
            <a:extLst>
              <a:ext uri="{FF2B5EF4-FFF2-40B4-BE49-F238E27FC236}">
                <a16:creationId xmlns:a16="http://schemas.microsoft.com/office/drawing/2014/main" id="{9512221C-2363-4E91-881E-9E16B3E83D3D}"/>
              </a:ext>
            </a:extLst>
          </p:cNvPr>
          <p:cNvSpPr/>
          <p:nvPr/>
        </p:nvSpPr>
        <p:spPr>
          <a:xfrm>
            <a:off x="5852801" y="1166572"/>
            <a:ext cx="281841" cy="337638"/>
          </a:xfrm>
          <a:custGeom>
            <a:avLst/>
            <a:gdLst>
              <a:gd name="connsiteX0" fmla="*/ 270919 w 281841"/>
              <a:gd name="connsiteY0" fmla="*/ 139760 h 337638"/>
              <a:gd name="connsiteX1" fmla="*/ 247590 w 281841"/>
              <a:gd name="connsiteY1" fmla="*/ 79862 h 337638"/>
              <a:gd name="connsiteX2" fmla="*/ 204652 w 281841"/>
              <a:gd name="connsiteY2" fmla="*/ 34205 h 337638"/>
              <a:gd name="connsiteX3" fmla="*/ 136024 w 281841"/>
              <a:gd name="connsiteY3" fmla="*/ 16744 h 337638"/>
              <a:gd name="connsiteX4" fmla="*/ 81350 w 281841"/>
              <a:gd name="connsiteY4" fmla="*/ 31557 h 337638"/>
              <a:gd name="connsiteX5" fmla="*/ 68468 w 281841"/>
              <a:gd name="connsiteY5" fmla="*/ 40145 h 337638"/>
              <a:gd name="connsiteX6" fmla="*/ 68468 w 281841"/>
              <a:gd name="connsiteY6" fmla="*/ 34348 h 337638"/>
              <a:gd name="connsiteX7" fmla="*/ 56660 w 281841"/>
              <a:gd name="connsiteY7" fmla="*/ 8013 h 337638"/>
              <a:gd name="connsiteX8" fmla="*/ 33689 w 281841"/>
              <a:gd name="connsiteY8" fmla="*/ -503 h 337638"/>
              <a:gd name="connsiteX9" fmla="*/ 10789 w 281841"/>
              <a:gd name="connsiteY9" fmla="*/ 8371 h 337638"/>
              <a:gd name="connsiteX10" fmla="*/ -304 w 281841"/>
              <a:gd name="connsiteY10" fmla="*/ 34348 h 337638"/>
              <a:gd name="connsiteX11" fmla="*/ 2201 w 281841"/>
              <a:gd name="connsiteY11" fmla="*/ 166381 h 337638"/>
              <a:gd name="connsiteX12" fmla="*/ 4634 w 281841"/>
              <a:gd name="connsiteY12" fmla="*/ 302350 h 337638"/>
              <a:gd name="connsiteX13" fmla="*/ 15727 w 281841"/>
              <a:gd name="connsiteY13" fmla="*/ 328328 h 337638"/>
              <a:gd name="connsiteX14" fmla="*/ 62314 w 281841"/>
              <a:gd name="connsiteY14" fmla="*/ 328328 h 337638"/>
              <a:gd name="connsiteX15" fmla="*/ 73406 w 281841"/>
              <a:gd name="connsiteY15" fmla="*/ 302350 h 337638"/>
              <a:gd name="connsiteX16" fmla="*/ 73406 w 281841"/>
              <a:gd name="connsiteY16" fmla="*/ 214758 h 337638"/>
              <a:gd name="connsiteX17" fmla="*/ 75839 w 281841"/>
              <a:gd name="connsiteY17" fmla="*/ 167383 h 337638"/>
              <a:gd name="connsiteX18" fmla="*/ 85858 w 281841"/>
              <a:gd name="connsiteY18" fmla="*/ 126020 h 337638"/>
              <a:gd name="connsiteX19" fmla="*/ 106754 w 281841"/>
              <a:gd name="connsiteY19" fmla="*/ 97395 h 337638"/>
              <a:gd name="connsiteX20" fmla="*/ 142536 w 281841"/>
              <a:gd name="connsiteY20" fmla="*/ 85515 h 337638"/>
              <a:gd name="connsiteX21" fmla="*/ 173021 w 281841"/>
              <a:gd name="connsiteY21" fmla="*/ 95391 h 337638"/>
              <a:gd name="connsiteX22" fmla="*/ 194991 w 281841"/>
              <a:gd name="connsiteY22" fmla="*/ 125805 h 337638"/>
              <a:gd name="connsiteX23" fmla="*/ 207443 w 281841"/>
              <a:gd name="connsiteY23" fmla="*/ 166668 h 337638"/>
              <a:gd name="connsiteX24" fmla="*/ 212166 w 281841"/>
              <a:gd name="connsiteY24" fmla="*/ 205669 h 337638"/>
              <a:gd name="connsiteX25" fmla="*/ 212954 w 281841"/>
              <a:gd name="connsiteY25" fmla="*/ 255763 h 337638"/>
              <a:gd name="connsiteX26" fmla="*/ 212954 w 281841"/>
              <a:gd name="connsiteY26" fmla="*/ 302136 h 337638"/>
              <a:gd name="connsiteX27" fmla="*/ 224976 w 281841"/>
              <a:gd name="connsiteY27" fmla="*/ 327183 h 337638"/>
              <a:gd name="connsiteX28" fmla="*/ 247733 w 281841"/>
              <a:gd name="connsiteY28" fmla="*/ 334339 h 337638"/>
              <a:gd name="connsiteX29" fmla="*/ 269202 w 281841"/>
              <a:gd name="connsiteY29" fmla="*/ 325895 h 337638"/>
              <a:gd name="connsiteX30" fmla="*/ 280723 w 281841"/>
              <a:gd name="connsiteY30" fmla="*/ 299703 h 337638"/>
              <a:gd name="connsiteX31" fmla="*/ 281510 w 281841"/>
              <a:gd name="connsiteY31" fmla="*/ 254475 h 337638"/>
              <a:gd name="connsiteX32" fmla="*/ 279865 w 281841"/>
              <a:gd name="connsiteY32" fmla="*/ 202449 h 337638"/>
              <a:gd name="connsiteX33" fmla="*/ 270919 w 281841"/>
              <a:gd name="connsiteY33" fmla="*/ 139760 h 337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81841" h="337638">
                <a:moveTo>
                  <a:pt x="270919" y="139760"/>
                </a:moveTo>
                <a:cubicBezTo>
                  <a:pt x="266289" y="118706"/>
                  <a:pt x="258425" y="98497"/>
                  <a:pt x="247590" y="79862"/>
                </a:cubicBezTo>
                <a:cubicBezTo>
                  <a:pt x="236927" y="61578"/>
                  <a:pt x="222249" y="45963"/>
                  <a:pt x="204652" y="34205"/>
                </a:cubicBezTo>
                <a:cubicBezTo>
                  <a:pt x="184171" y="21345"/>
                  <a:pt x="160162" y="15234"/>
                  <a:pt x="136024" y="16744"/>
                </a:cubicBezTo>
                <a:cubicBezTo>
                  <a:pt x="116895" y="17366"/>
                  <a:pt x="98174" y="22433"/>
                  <a:pt x="81350" y="31557"/>
                </a:cubicBezTo>
                <a:cubicBezTo>
                  <a:pt x="76863" y="34119"/>
                  <a:pt x="72562" y="36989"/>
                  <a:pt x="68468" y="40145"/>
                </a:cubicBezTo>
                <a:lnTo>
                  <a:pt x="68468" y="34348"/>
                </a:lnTo>
                <a:cubicBezTo>
                  <a:pt x="68848" y="24208"/>
                  <a:pt x="64482" y="14475"/>
                  <a:pt x="56660" y="8013"/>
                </a:cubicBezTo>
                <a:cubicBezTo>
                  <a:pt x="50241" y="2560"/>
                  <a:pt x="42112" y="-453"/>
                  <a:pt x="33689" y="-503"/>
                </a:cubicBezTo>
                <a:cubicBezTo>
                  <a:pt x="25230" y="-439"/>
                  <a:pt x="17079" y="2717"/>
                  <a:pt x="10789" y="8371"/>
                </a:cubicBezTo>
                <a:cubicBezTo>
                  <a:pt x="3367" y="14919"/>
                  <a:pt x="-711" y="24458"/>
                  <a:pt x="-304" y="34348"/>
                </a:cubicBezTo>
                <a:cubicBezTo>
                  <a:pt x="-304" y="78502"/>
                  <a:pt x="555" y="122943"/>
                  <a:pt x="2201" y="166381"/>
                </a:cubicBezTo>
                <a:cubicBezTo>
                  <a:pt x="3847" y="209820"/>
                  <a:pt x="4634" y="255191"/>
                  <a:pt x="4634" y="302350"/>
                </a:cubicBezTo>
                <a:cubicBezTo>
                  <a:pt x="4226" y="312240"/>
                  <a:pt x="8305" y="321780"/>
                  <a:pt x="15727" y="328328"/>
                </a:cubicBezTo>
                <a:cubicBezTo>
                  <a:pt x="29037" y="340071"/>
                  <a:pt x="49003" y="340071"/>
                  <a:pt x="62314" y="328328"/>
                </a:cubicBezTo>
                <a:cubicBezTo>
                  <a:pt x="69735" y="321780"/>
                  <a:pt x="73807" y="312240"/>
                  <a:pt x="73406" y="302350"/>
                </a:cubicBezTo>
                <a:lnTo>
                  <a:pt x="73406" y="214758"/>
                </a:lnTo>
                <a:cubicBezTo>
                  <a:pt x="73420" y="198935"/>
                  <a:pt x="74229" y="183127"/>
                  <a:pt x="75839" y="167383"/>
                </a:cubicBezTo>
                <a:cubicBezTo>
                  <a:pt x="77084" y="153171"/>
                  <a:pt x="80455" y="139223"/>
                  <a:pt x="85858" y="126020"/>
                </a:cubicBezTo>
                <a:cubicBezTo>
                  <a:pt x="90316" y="114878"/>
                  <a:pt x="97501" y="105030"/>
                  <a:pt x="106754" y="97395"/>
                </a:cubicBezTo>
                <a:cubicBezTo>
                  <a:pt x="117102" y="89709"/>
                  <a:pt x="129647" y="85544"/>
                  <a:pt x="142536" y="85515"/>
                </a:cubicBezTo>
                <a:cubicBezTo>
                  <a:pt x="153613" y="84564"/>
                  <a:pt x="164606" y="88120"/>
                  <a:pt x="173021" y="95391"/>
                </a:cubicBezTo>
                <a:cubicBezTo>
                  <a:pt x="182403" y="103871"/>
                  <a:pt x="189889" y="114233"/>
                  <a:pt x="194991" y="125805"/>
                </a:cubicBezTo>
                <a:cubicBezTo>
                  <a:pt x="200809" y="138858"/>
                  <a:pt x="204988" y="152584"/>
                  <a:pt x="207443" y="166668"/>
                </a:cubicBezTo>
                <a:cubicBezTo>
                  <a:pt x="209812" y="179563"/>
                  <a:pt x="211386" y="192588"/>
                  <a:pt x="212166" y="205669"/>
                </a:cubicBezTo>
                <a:cubicBezTo>
                  <a:pt x="213240" y="222630"/>
                  <a:pt x="213526" y="239518"/>
                  <a:pt x="212954" y="255763"/>
                </a:cubicBezTo>
                <a:cubicBezTo>
                  <a:pt x="212381" y="272008"/>
                  <a:pt x="212381" y="288754"/>
                  <a:pt x="212954" y="302136"/>
                </a:cubicBezTo>
                <a:cubicBezTo>
                  <a:pt x="212517" y="311969"/>
                  <a:pt x="217032" y="321372"/>
                  <a:pt x="224976" y="327183"/>
                </a:cubicBezTo>
                <a:cubicBezTo>
                  <a:pt x="231488" y="332157"/>
                  <a:pt x="239546" y="334690"/>
                  <a:pt x="247733" y="334339"/>
                </a:cubicBezTo>
                <a:cubicBezTo>
                  <a:pt x="255590" y="333824"/>
                  <a:pt x="263097" y="330868"/>
                  <a:pt x="269202" y="325895"/>
                </a:cubicBezTo>
                <a:cubicBezTo>
                  <a:pt x="276923" y="319447"/>
                  <a:pt x="281188" y="309757"/>
                  <a:pt x="280723" y="299703"/>
                </a:cubicBezTo>
                <a:cubicBezTo>
                  <a:pt x="281224" y="286320"/>
                  <a:pt x="281510" y="271077"/>
                  <a:pt x="281510" y="254475"/>
                </a:cubicBezTo>
                <a:cubicBezTo>
                  <a:pt x="281510" y="237873"/>
                  <a:pt x="281009" y="220053"/>
                  <a:pt x="279865" y="202449"/>
                </a:cubicBezTo>
                <a:cubicBezTo>
                  <a:pt x="278627" y="181338"/>
                  <a:pt x="275635" y="160370"/>
                  <a:pt x="270919" y="139760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4" name="Freeform: Shape 163">
            <a:extLst>
              <a:ext uri="{FF2B5EF4-FFF2-40B4-BE49-F238E27FC236}">
                <a16:creationId xmlns:a16="http://schemas.microsoft.com/office/drawing/2014/main" id="{979175AA-3F3E-4AA3-B8B0-EDE732474879}"/>
              </a:ext>
            </a:extLst>
          </p:cNvPr>
          <p:cNvSpPr/>
          <p:nvPr/>
        </p:nvSpPr>
        <p:spPr>
          <a:xfrm>
            <a:off x="6179701" y="1166572"/>
            <a:ext cx="281840" cy="337638"/>
          </a:xfrm>
          <a:custGeom>
            <a:avLst/>
            <a:gdLst>
              <a:gd name="connsiteX0" fmla="*/ 270846 w 281840"/>
              <a:gd name="connsiteY0" fmla="*/ 139760 h 337638"/>
              <a:gd name="connsiteX1" fmla="*/ 247517 w 281840"/>
              <a:gd name="connsiteY1" fmla="*/ 79862 h 337638"/>
              <a:gd name="connsiteX2" fmla="*/ 204579 w 281840"/>
              <a:gd name="connsiteY2" fmla="*/ 34205 h 337638"/>
              <a:gd name="connsiteX3" fmla="*/ 135951 w 281840"/>
              <a:gd name="connsiteY3" fmla="*/ 16744 h 337638"/>
              <a:gd name="connsiteX4" fmla="*/ 81348 w 281840"/>
              <a:gd name="connsiteY4" fmla="*/ 31557 h 337638"/>
              <a:gd name="connsiteX5" fmla="*/ 68467 w 281840"/>
              <a:gd name="connsiteY5" fmla="*/ 40145 h 337638"/>
              <a:gd name="connsiteX6" fmla="*/ 68467 w 281840"/>
              <a:gd name="connsiteY6" fmla="*/ 34348 h 337638"/>
              <a:gd name="connsiteX7" fmla="*/ 56588 w 281840"/>
              <a:gd name="connsiteY7" fmla="*/ 8013 h 337638"/>
              <a:gd name="connsiteX8" fmla="*/ 33688 w 281840"/>
              <a:gd name="connsiteY8" fmla="*/ -503 h 337638"/>
              <a:gd name="connsiteX9" fmla="*/ 10788 w 281840"/>
              <a:gd name="connsiteY9" fmla="*/ 8371 h 337638"/>
              <a:gd name="connsiteX10" fmla="*/ -305 w 281840"/>
              <a:gd name="connsiteY10" fmla="*/ 34348 h 337638"/>
              <a:gd name="connsiteX11" fmla="*/ 2200 w 281840"/>
              <a:gd name="connsiteY11" fmla="*/ 166381 h 337638"/>
              <a:gd name="connsiteX12" fmla="*/ 4633 w 281840"/>
              <a:gd name="connsiteY12" fmla="*/ 302350 h 337638"/>
              <a:gd name="connsiteX13" fmla="*/ 15725 w 281840"/>
              <a:gd name="connsiteY13" fmla="*/ 328328 h 337638"/>
              <a:gd name="connsiteX14" fmla="*/ 62313 w 281840"/>
              <a:gd name="connsiteY14" fmla="*/ 328328 h 337638"/>
              <a:gd name="connsiteX15" fmla="*/ 73405 w 281840"/>
              <a:gd name="connsiteY15" fmla="*/ 302350 h 337638"/>
              <a:gd name="connsiteX16" fmla="*/ 73405 w 281840"/>
              <a:gd name="connsiteY16" fmla="*/ 214758 h 337638"/>
              <a:gd name="connsiteX17" fmla="*/ 75766 w 281840"/>
              <a:gd name="connsiteY17" fmla="*/ 167383 h 337638"/>
              <a:gd name="connsiteX18" fmla="*/ 85785 w 281840"/>
              <a:gd name="connsiteY18" fmla="*/ 126020 h 337638"/>
              <a:gd name="connsiteX19" fmla="*/ 106753 w 281840"/>
              <a:gd name="connsiteY19" fmla="*/ 97395 h 337638"/>
              <a:gd name="connsiteX20" fmla="*/ 142534 w 281840"/>
              <a:gd name="connsiteY20" fmla="*/ 85515 h 337638"/>
              <a:gd name="connsiteX21" fmla="*/ 173020 w 281840"/>
              <a:gd name="connsiteY21" fmla="*/ 95391 h 337638"/>
              <a:gd name="connsiteX22" fmla="*/ 194990 w 281840"/>
              <a:gd name="connsiteY22" fmla="*/ 125805 h 337638"/>
              <a:gd name="connsiteX23" fmla="*/ 207442 w 281840"/>
              <a:gd name="connsiteY23" fmla="*/ 166668 h 337638"/>
              <a:gd name="connsiteX24" fmla="*/ 212165 w 281840"/>
              <a:gd name="connsiteY24" fmla="*/ 205669 h 337638"/>
              <a:gd name="connsiteX25" fmla="*/ 212952 w 281840"/>
              <a:gd name="connsiteY25" fmla="*/ 255763 h 337638"/>
              <a:gd name="connsiteX26" fmla="*/ 212952 w 281840"/>
              <a:gd name="connsiteY26" fmla="*/ 302136 h 337638"/>
              <a:gd name="connsiteX27" fmla="*/ 224975 w 281840"/>
              <a:gd name="connsiteY27" fmla="*/ 327183 h 337638"/>
              <a:gd name="connsiteX28" fmla="*/ 247732 w 281840"/>
              <a:gd name="connsiteY28" fmla="*/ 334339 h 337638"/>
              <a:gd name="connsiteX29" fmla="*/ 269201 w 281840"/>
              <a:gd name="connsiteY29" fmla="*/ 325895 h 337638"/>
              <a:gd name="connsiteX30" fmla="*/ 280650 w 281840"/>
              <a:gd name="connsiteY30" fmla="*/ 299703 h 337638"/>
              <a:gd name="connsiteX31" fmla="*/ 281509 w 281840"/>
              <a:gd name="connsiteY31" fmla="*/ 254475 h 337638"/>
              <a:gd name="connsiteX32" fmla="*/ 279863 w 281840"/>
              <a:gd name="connsiteY32" fmla="*/ 202449 h 337638"/>
              <a:gd name="connsiteX33" fmla="*/ 270846 w 281840"/>
              <a:gd name="connsiteY33" fmla="*/ 139760 h 337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81840" h="337638">
                <a:moveTo>
                  <a:pt x="270846" y="139760"/>
                </a:moveTo>
                <a:cubicBezTo>
                  <a:pt x="266231" y="118706"/>
                  <a:pt x="258359" y="98497"/>
                  <a:pt x="247517" y="79862"/>
                </a:cubicBezTo>
                <a:cubicBezTo>
                  <a:pt x="236854" y="61585"/>
                  <a:pt x="222169" y="45970"/>
                  <a:pt x="204579" y="34205"/>
                </a:cubicBezTo>
                <a:cubicBezTo>
                  <a:pt x="184098" y="21331"/>
                  <a:pt x="160089" y="15227"/>
                  <a:pt x="135951" y="16744"/>
                </a:cubicBezTo>
                <a:cubicBezTo>
                  <a:pt x="116844" y="17373"/>
                  <a:pt x="98151" y="22447"/>
                  <a:pt x="81348" y="31557"/>
                </a:cubicBezTo>
                <a:cubicBezTo>
                  <a:pt x="76861" y="34119"/>
                  <a:pt x="72560" y="36989"/>
                  <a:pt x="68467" y="40145"/>
                </a:cubicBezTo>
                <a:lnTo>
                  <a:pt x="68467" y="34348"/>
                </a:lnTo>
                <a:cubicBezTo>
                  <a:pt x="68832" y="24200"/>
                  <a:pt x="64438" y="14461"/>
                  <a:pt x="56588" y="8013"/>
                </a:cubicBezTo>
                <a:cubicBezTo>
                  <a:pt x="50190" y="2574"/>
                  <a:pt x="42082" y="-439"/>
                  <a:pt x="33688" y="-503"/>
                </a:cubicBezTo>
                <a:cubicBezTo>
                  <a:pt x="25229" y="-439"/>
                  <a:pt x="17078" y="2717"/>
                  <a:pt x="10788" y="8371"/>
                </a:cubicBezTo>
                <a:cubicBezTo>
                  <a:pt x="3367" y="14919"/>
                  <a:pt x="-705" y="24458"/>
                  <a:pt x="-305" y="34348"/>
                </a:cubicBezTo>
                <a:cubicBezTo>
                  <a:pt x="-305" y="78502"/>
                  <a:pt x="554" y="122943"/>
                  <a:pt x="2200" y="166381"/>
                </a:cubicBezTo>
                <a:cubicBezTo>
                  <a:pt x="3846" y="209820"/>
                  <a:pt x="4633" y="255191"/>
                  <a:pt x="4633" y="302350"/>
                </a:cubicBezTo>
                <a:cubicBezTo>
                  <a:pt x="4225" y="312240"/>
                  <a:pt x="8304" y="321780"/>
                  <a:pt x="15725" y="328328"/>
                </a:cubicBezTo>
                <a:cubicBezTo>
                  <a:pt x="29036" y="340071"/>
                  <a:pt x="49002" y="340071"/>
                  <a:pt x="62313" y="328328"/>
                </a:cubicBezTo>
                <a:cubicBezTo>
                  <a:pt x="69734" y="321780"/>
                  <a:pt x="73806" y="312240"/>
                  <a:pt x="73405" y="302350"/>
                </a:cubicBezTo>
                <a:lnTo>
                  <a:pt x="73405" y="214758"/>
                </a:lnTo>
                <a:cubicBezTo>
                  <a:pt x="73405" y="199515"/>
                  <a:pt x="74192" y="183556"/>
                  <a:pt x="75766" y="167383"/>
                </a:cubicBezTo>
                <a:cubicBezTo>
                  <a:pt x="77040" y="153178"/>
                  <a:pt x="80418" y="139238"/>
                  <a:pt x="85785" y="126020"/>
                </a:cubicBezTo>
                <a:cubicBezTo>
                  <a:pt x="90301" y="114892"/>
                  <a:pt x="97500" y="105052"/>
                  <a:pt x="106753" y="97395"/>
                </a:cubicBezTo>
                <a:cubicBezTo>
                  <a:pt x="117101" y="89709"/>
                  <a:pt x="129646" y="85544"/>
                  <a:pt x="142534" y="85515"/>
                </a:cubicBezTo>
                <a:cubicBezTo>
                  <a:pt x="153613" y="84542"/>
                  <a:pt x="164612" y="88106"/>
                  <a:pt x="173020" y="95391"/>
                </a:cubicBezTo>
                <a:cubicBezTo>
                  <a:pt x="182402" y="103871"/>
                  <a:pt x="189888" y="114233"/>
                  <a:pt x="194990" y="125805"/>
                </a:cubicBezTo>
                <a:cubicBezTo>
                  <a:pt x="200808" y="138858"/>
                  <a:pt x="204987" y="152584"/>
                  <a:pt x="207442" y="166668"/>
                </a:cubicBezTo>
                <a:cubicBezTo>
                  <a:pt x="209796" y="179563"/>
                  <a:pt x="211378" y="192588"/>
                  <a:pt x="212165" y="205669"/>
                </a:cubicBezTo>
                <a:cubicBezTo>
                  <a:pt x="213238" y="222558"/>
                  <a:pt x="213453" y="239447"/>
                  <a:pt x="212952" y="255763"/>
                </a:cubicBezTo>
                <a:cubicBezTo>
                  <a:pt x="212451" y="272079"/>
                  <a:pt x="212380" y="288754"/>
                  <a:pt x="212952" y="302136"/>
                </a:cubicBezTo>
                <a:cubicBezTo>
                  <a:pt x="212516" y="311969"/>
                  <a:pt x="217031" y="321372"/>
                  <a:pt x="224975" y="327183"/>
                </a:cubicBezTo>
                <a:cubicBezTo>
                  <a:pt x="231487" y="332157"/>
                  <a:pt x="239545" y="334690"/>
                  <a:pt x="247732" y="334339"/>
                </a:cubicBezTo>
                <a:cubicBezTo>
                  <a:pt x="255589" y="333824"/>
                  <a:pt x="263096" y="330868"/>
                  <a:pt x="269201" y="325895"/>
                </a:cubicBezTo>
                <a:cubicBezTo>
                  <a:pt x="276922" y="319447"/>
                  <a:pt x="281166" y="309750"/>
                  <a:pt x="280650" y="299703"/>
                </a:cubicBezTo>
                <a:cubicBezTo>
                  <a:pt x="281223" y="286392"/>
                  <a:pt x="281509" y="271077"/>
                  <a:pt x="281509" y="254475"/>
                </a:cubicBezTo>
                <a:cubicBezTo>
                  <a:pt x="281509" y="237873"/>
                  <a:pt x="280937" y="220053"/>
                  <a:pt x="279863" y="202449"/>
                </a:cubicBezTo>
                <a:cubicBezTo>
                  <a:pt x="278604" y="181338"/>
                  <a:pt x="275591" y="160370"/>
                  <a:pt x="270846" y="139760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5" name="Freeform: Shape 164">
            <a:extLst>
              <a:ext uri="{FF2B5EF4-FFF2-40B4-BE49-F238E27FC236}">
                <a16:creationId xmlns:a16="http://schemas.microsoft.com/office/drawing/2014/main" id="{981876C2-CF80-46AD-8874-9E56364D1021}"/>
              </a:ext>
            </a:extLst>
          </p:cNvPr>
          <p:cNvSpPr/>
          <p:nvPr/>
        </p:nvSpPr>
        <p:spPr>
          <a:xfrm>
            <a:off x="6489584" y="1164853"/>
            <a:ext cx="296277" cy="334556"/>
          </a:xfrm>
          <a:custGeom>
            <a:avLst/>
            <a:gdLst>
              <a:gd name="connsiteX0" fmla="*/ 280348 w 296277"/>
              <a:gd name="connsiteY0" fmla="*/ 202951 h 334556"/>
              <a:gd name="connsiteX1" fmla="*/ 256589 w 296277"/>
              <a:gd name="connsiteY1" fmla="*/ 197297 h 334556"/>
              <a:gd name="connsiteX2" fmla="*/ 232615 w 296277"/>
              <a:gd name="connsiteY2" fmla="*/ 210250 h 334556"/>
              <a:gd name="connsiteX3" fmla="*/ 232043 w 296277"/>
              <a:gd name="connsiteY3" fmla="*/ 210894 h 334556"/>
              <a:gd name="connsiteX4" fmla="*/ 193757 w 296277"/>
              <a:gd name="connsiteY4" fmla="*/ 248966 h 334556"/>
              <a:gd name="connsiteX5" fmla="*/ 153681 w 296277"/>
              <a:gd name="connsiteY5" fmla="*/ 264709 h 334556"/>
              <a:gd name="connsiteX6" fmla="*/ 121693 w 296277"/>
              <a:gd name="connsiteY6" fmla="*/ 263207 h 334556"/>
              <a:gd name="connsiteX7" fmla="*/ 95859 w 296277"/>
              <a:gd name="connsiteY7" fmla="*/ 247606 h 334556"/>
              <a:gd name="connsiteX8" fmla="*/ 77825 w 296277"/>
              <a:gd name="connsiteY8" fmla="*/ 220198 h 334556"/>
              <a:gd name="connsiteX9" fmla="*/ 70669 w 296277"/>
              <a:gd name="connsiteY9" fmla="*/ 196940 h 334556"/>
              <a:gd name="connsiteX10" fmla="*/ 104446 w 296277"/>
              <a:gd name="connsiteY10" fmla="*/ 193791 h 334556"/>
              <a:gd name="connsiteX11" fmla="*/ 168853 w 296277"/>
              <a:gd name="connsiteY11" fmla="*/ 185490 h 334556"/>
              <a:gd name="connsiteX12" fmla="*/ 230611 w 296277"/>
              <a:gd name="connsiteY12" fmla="*/ 174684 h 334556"/>
              <a:gd name="connsiteX13" fmla="*/ 274622 w 296277"/>
              <a:gd name="connsiteY13" fmla="*/ 160801 h 334556"/>
              <a:gd name="connsiteX14" fmla="*/ 274622 w 296277"/>
              <a:gd name="connsiteY14" fmla="*/ 160801 h 334556"/>
              <a:gd name="connsiteX15" fmla="*/ 288005 w 296277"/>
              <a:gd name="connsiteY15" fmla="*/ 127739 h 334556"/>
              <a:gd name="connsiteX16" fmla="*/ 267967 w 296277"/>
              <a:gd name="connsiteY16" fmla="*/ 68985 h 334556"/>
              <a:gd name="connsiteX17" fmla="*/ 229681 w 296277"/>
              <a:gd name="connsiteY17" fmla="*/ 27050 h 334556"/>
              <a:gd name="connsiteX18" fmla="*/ 178800 w 296277"/>
              <a:gd name="connsiteY18" fmla="*/ 3863 h 334556"/>
              <a:gd name="connsiteX19" fmla="*/ 122695 w 296277"/>
              <a:gd name="connsiteY19" fmla="*/ 715 h 334556"/>
              <a:gd name="connsiteX20" fmla="*/ 65015 w 296277"/>
              <a:gd name="connsiteY20" fmla="*/ 22613 h 334556"/>
              <a:gd name="connsiteX21" fmla="*/ 27158 w 296277"/>
              <a:gd name="connsiteY21" fmla="*/ 63690 h 334556"/>
              <a:gd name="connsiteX22" fmla="*/ 6191 w 296277"/>
              <a:gd name="connsiteY22" fmla="*/ 115787 h 334556"/>
              <a:gd name="connsiteX23" fmla="*/ -321 w 296277"/>
              <a:gd name="connsiteY23" fmla="*/ 172322 h 334556"/>
              <a:gd name="connsiteX24" fmla="*/ 13418 w 296277"/>
              <a:gd name="connsiteY24" fmla="*/ 244958 h 334556"/>
              <a:gd name="connsiteX25" fmla="*/ 50130 w 296277"/>
              <a:gd name="connsiteY25" fmla="*/ 298702 h 334556"/>
              <a:gd name="connsiteX26" fmla="*/ 104303 w 296277"/>
              <a:gd name="connsiteY26" fmla="*/ 329045 h 334556"/>
              <a:gd name="connsiteX27" fmla="*/ 140728 w 296277"/>
              <a:gd name="connsiteY27" fmla="*/ 334054 h 334556"/>
              <a:gd name="connsiteX28" fmla="*/ 168781 w 296277"/>
              <a:gd name="connsiteY28" fmla="*/ 331335 h 334556"/>
              <a:gd name="connsiteX29" fmla="*/ 230397 w 296277"/>
              <a:gd name="connsiteY29" fmla="*/ 306574 h 334556"/>
              <a:gd name="connsiteX30" fmla="*/ 290438 w 296277"/>
              <a:gd name="connsiteY30" fmla="*/ 249825 h 334556"/>
              <a:gd name="connsiteX31" fmla="*/ 291869 w 296277"/>
              <a:gd name="connsiteY31" fmla="*/ 247463 h 334556"/>
              <a:gd name="connsiteX32" fmla="*/ 294231 w 296277"/>
              <a:gd name="connsiteY32" fmla="*/ 221128 h 334556"/>
              <a:gd name="connsiteX33" fmla="*/ 280348 w 296277"/>
              <a:gd name="connsiteY33" fmla="*/ 202951 h 334556"/>
              <a:gd name="connsiteX34" fmla="*/ 160838 w 296277"/>
              <a:gd name="connsiteY34" fmla="*/ 69129 h 334556"/>
              <a:gd name="connsiteX35" fmla="*/ 188532 w 296277"/>
              <a:gd name="connsiteY35" fmla="*/ 79434 h 334556"/>
              <a:gd name="connsiteX36" fmla="*/ 208212 w 296277"/>
              <a:gd name="connsiteY36" fmla="*/ 98040 h 334556"/>
              <a:gd name="connsiteX37" fmla="*/ 214080 w 296277"/>
              <a:gd name="connsiteY37" fmla="*/ 108273 h 334556"/>
              <a:gd name="connsiteX38" fmla="*/ 142876 w 296277"/>
              <a:gd name="connsiteY38" fmla="*/ 122085 h 334556"/>
              <a:gd name="connsiteX39" fmla="*/ 73245 w 296277"/>
              <a:gd name="connsiteY39" fmla="*/ 129241 h 334556"/>
              <a:gd name="connsiteX40" fmla="*/ 76251 w 296277"/>
              <a:gd name="connsiteY40" fmla="*/ 118221 h 334556"/>
              <a:gd name="connsiteX41" fmla="*/ 86914 w 296277"/>
              <a:gd name="connsiteY41" fmla="*/ 96394 h 334556"/>
              <a:gd name="connsiteX42" fmla="*/ 103731 w 296277"/>
              <a:gd name="connsiteY42" fmla="*/ 79577 h 334556"/>
              <a:gd name="connsiteX43" fmla="*/ 126416 w 296277"/>
              <a:gd name="connsiteY43" fmla="*/ 70202 h 334556"/>
              <a:gd name="connsiteX44" fmla="*/ 160838 w 296277"/>
              <a:gd name="connsiteY44" fmla="*/ 69129 h 334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96277" h="334556">
                <a:moveTo>
                  <a:pt x="280348" y="202951"/>
                </a:moveTo>
                <a:cubicBezTo>
                  <a:pt x="273334" y="198335"/>
                  <a:pt x="264962" y="196339"/>
                  <a:pt x="256589" y="197297"/>
                </a:cubicBezTo>
                <a:cubicBezTo>
                  <a:pt x="247214" y="198364"/>
                  <a:pt x="238626" y="203008"/>
                  <a:pt x="232615" y="210250"/>
                </a:cubicBezTo>
                <a:lnTo>
                  <a:pt x="232043" y="210894"/>
                </a:lnTo>
                <a:cubicBezTo>
                  <a:pt x="221236" y="225386"/>
                  <a:pt x="208284" y="238217"/>
                  <a:pt x="193757" y="248966"/>
                </a:cubicBezTo>
                <a:cubicBezTo>
                  <a:pt x="181734" y="257174"/>
                  <a:pt x="168065" y="262556"/>
                  <a:pt x="153681" y="264709"/>
                </a:cubicBezTo>
                <a:cubicBezTo>
                  <a:pt x="143090" y="267057"/>
                  <a:pt x="131998" y="266542"/>
                  <a:pt x="121693" y="263207"/>
                </a:cubicBezTo>
                <a:cubicBezTo>
                  <a:pt x="112032" y="260001"/>
                  <a:pt x="103230" y="254669"/>
                  <a:pt x="95859" y="247606"/>
                </a:cubicBezTo>
                <a:cubicBezTo>
                  <a:pt x="88058" y="239763"/>
                  <a:pt x="81976" y="230445"/>
                  <a:pt x="77825" y="220198"/>
                </a:cubicBezTo>
                <a:cubicBezTo>
                  <a:pt x="74605" y="212733"/>
                  <a:pt x="72172" y="204933"/>
                  <a:pt x="70669" y="196940"/>
                </a:cubicBezTo>
                <a:cubicBezTo>
                  <a:pt x="80043" y="196224"/>
                  <a:pt x="91279" y="195151"/>
                  <a:pt x="104446" y="193791"/>
                </a:cubicBezTo>
                <a:cubicBezTo>
                  <a:pt x="125056" y="191572"/>
                  <a:pt x="146812" y="188781"/>
                  <a:pt x="168853" y="185490"/>
                </a:cubicBezTo>
                <a:cubicBezTo>
                  <a:pt x="190894" y="182198"/>
                  <a:pt x="211790" y="178334"/>
                  <a:pt x="230611" y="174684"/>
                </a:cubicBezTo>
                <a:cubicBezTo>
                  <a:pt x="245926" y="172279"/>
                  <a:pt x="260740" y="167599"/>
                  <a:pt x="274622" y="160801"/>
                </a:cubicBezTo>
                <a:lnTo>
                  <a:pt x="274622" y="160801"/>
                </a:lnTo>
                <a:cubicBezTo>
                  <a:pt x="280633" y="157222"/>
                  <a:pt x="290366" y="148134"/>
                  <a:pt x="288005" y="127739"/>
                </a:cubicBezTo>
                <a:cubicBezTo>
                  <a:pt x="285429" y="106978"/>
                  <a:pt x="278630" y="86976"/>
                  <a:pt x="267967" y="68985"/>
                </a:cubicBezTo>
                <a:cubicBezTo>
                  <a:pt x="258163" y="52569"/>
                  <a:pt x="245139" y="38307"/>
                  <a:pt x="229681" y="27050"/>
                </a:cubicBezTo>
                <a:cubicBezTo>
                  <a:pt x="214367" y="16079"/>
                  <a:pt x="197120" y="8207"/>
                  <a:pt x="178800" y="3863"/>
                </a:cubicBezTo>
                <a:cubicBezTo>
                  <a:pt x="160408" y="-573"/>
                  <a:pt x="141444" y="-1640"/>
                  <a:pt x="122695" y="715"/>
                </a:cubicBezTo>
                <a:cubicBezTo>
                  <a:pt x="101942" y="3119"/>
                  <a:pt x="82119" y="10648"/>
                  <a:pt x="65015" y="22613"/>
                </a:cubicBezTo>
                <a:cubicBezTo>
                  <a:pt x="49744" y="33605"/>
                  <a:pt x="36869" y="47574"/>
                  <a:pt x="27158" y="63690"/>
                </a:cubicBezTo>
                <a:cubicBezTo>
                  <a:pt x="17469" y="79842"/>
                  <a:pt x="10392" y="97424"/>
                  <a:pt x="6191" y="115787"/>
                </a:cubicBezTo>
                <a:cubicBezTo>
                  <a:pt x="1840" y="134315"/>
                  <a:pt x="-343" y="153287"/>
                  <a:pt x="-321" y="172322"/>
                </a:cubicBezTo>
                <a:cubicBezTo>
                  <a:pt x="-579" y="197204"/>
                  <a:pt x="4094" y="221887"/>
                  <a:pt x="13418" y="244958"/>
                </a:cubicBezTo>
                <a:cubicBezTo>
                  <a:pt x="21613" y="265325"/>
                  <a:pt x="34136" y="283667"/>
                  <a:pt x="50130" y="298702"/>
                </a:cubicBezTo>
                <a:cubicBezTo>
                  <a:pt x="65516" y="312979"/>
                  <a:pt x="84122" y="323384"/>
                  <a:pt x="104303" y="329045"/>
                </a:cubicBezTo>
                <a:cubicBezTo>
                  <a:pt x="116182" y="332372"/>
                  <a:pt x="128420" y="334061"/>
                  <a:pt x="140728" y="334054"/>
                </a:cubicBezTo>
                <a:cubicBezTo>
                  <a:pt x="150175" y="334018"/>
                  <a:pt x="159549" y="333109"/>
                  <a:pt x="168781" y="331335"/>
                </a:cubicBezTo>
                <a:cubicBezTo>
                  <a:pt x="190608" y="326733"/>
                  <a:pt x="211432" y="318353"/>
                  <a:pt x="230397" y="306574"/>
                </a:cubicBezTo>
                <a:cubicBezTo>
                  <a:pt x="253654" y="291431"/>
                  <a:pt x="273979" y="272209"/>
                  <a:pt x="290438" y="249825"/>
                </a:cubicBezTo>
                <a:lnTo>
                  <a:pt x="291869" y="247463"/>
                </a:lnTo>
                <a:cubicBezTo>
                  <a:pt x="296306" y="239398"/>
                  <a:pt x="297165" y="229851"/>
                  <a:pt x="294231" y="221128"/>
                </a:cubicBezTo>
                <a:cubicBezTo>
                  <a:pt x="291726" y="213714"/>
                  <a:pt x="286859" y="207331"/>
                  <a:pt x="280348" y="202951"/>
                </a:cubicBezTo>
                <a:close/>
                <a:moveTo>
                  <a:pt x="160838" y="69129"/>
                </a:moveTo>
                <a:cubicBezTo>
                  <a:pt x="170642" y="70739"/>
                  <a:pt x="180088" y="74238"/>
                  <a:pt x="188532" y="79434"/>
                </a:cubicBezTo>
                <a:cubicBezTo>
                  <a:pt x="196261" y="84250"/>
                  <a:pt x="202988" y="90583"/>
                  <a:pt x="208212" y="98040"/>
                </a:cubicBezTo>
                <a:cubicBezTo>
                  <a:pt x="210431" y="101282"/>
                  <a:pt x="212434" y="104703"/>
                  <a:pt x="214080" y="108273"/>
                </a:cubicBezTo>
                <a:cubicBezTo>
                  <a:pt x="189749" y="113426"/>
                  <a:pt x="165847" y="118077"/>
                  <a:pt x="142876" y="122085"/>
                </a:cubicBezTo>
                <a:cubicBezTo>
                  <a:pt x="119832" y="126128"/>
                  <a:pt x="96574" y="128519"/>
                  <a:pt x="73245" y="129241"/>
                </a:cubicBezTo>
                <a:cubicBezTo>
                  <a:pt x="74104" y="125520"/>
                  <a:pt x="75105" y="122085"/>
                  <a:pt x="76251" y="118221"/>
                </a:cubicBezTo>
                <a:cubicBezTo>
                  <a:pt x="78612" y="110420"/>
                  <a:pt x="82190" y="103056"/>
                  <a:pt x="86914" y="96394"/>
                </a:cubicBezTo>
                <a:cubicBezTo>
                  <a:pt x="91565" y="89910"/>
                  <a:pt x="97219" y="84235"/>
                  <a:pt x="103731" y="79577"/>
                </a:cubicBezTo>
                <a:cubicBezTo>
                  <a:pt x="110529" y="74847"/>
                  <a:pt x="118258" y="71648"/>
                  <a:pt x="126416" y="70202"/>
                </a:cubicBezTo>
                <a:cubicBezTo>
                  <a:pt x="137723" y="67719"/>
                  <a:pt x="149388" y="67354"/>
                  <a:pt x="160838" y="69129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6" name="Freeform: Shape 165">
            <a:extLst>
              <a:ext uri="{FF2B5EF4-FFF2-40B4-BE49-F238E27FC236}">
                <a16:creationId xmlns:a16="http://schemas.microsoft.com/office/drawing/2014/main" id="{F75304E3-D6A3-4660-A704-D08760A2D15E}"/>
              </a:ext>
            </a:extLst>
          </p:cNvPr>
          <p:cNvSpPr/>
          <p:nvPr/>
        </p:nvSpPr>
        <p:spPr>
          <a:xfrm>
            <a:off x="6816407" y="1183503"/>
            <a:ext cx="273760" cy="321631"/>
          </a:xfrm>
          <a:custGeom>
            <a:avLst/>
            <a:gdLst>
              <a:gd name="connsiteX0" fmla="*/ 272551 w 273760"/>
              <a:gd name="connsiteY0" fmla="*/ 189668 h 321631"/>
              <a:gd name="connsiteX1" fmla="*/ 272551 w 273760"/>
              <a:gd name="connsiteY1" fmla="*/ 161043 h 321631"/>
              <a:gd name="connsiteX2" fmla="*/ 272121 w 273760"/>
              <a:gd name="connsiteY2" fmla="*/ 131988 h 321631"/>
              <a:gd name="connsiteX3" fmla="*/ 271334 w 273760"/>
              <a:gd name="connsiteY3" fmla="*/ 92414 h 321631"/>
              <a:gd name="connsiteX4" fmla="*/ 270118 w 273760"/>
              <a:gd name="connsiteY4" fmla="*/ 30011 h 321631"/>
              <a:gd name="connsiteX5" fmla="*/ 270118 w 273760"/>
              <a:gd name="connsiteY5" fmla="*/ 29010 h 321631"/>
              <a:gd name="connsiteX6" fmla="*/ 255805 w 273760"/>
              <a:gd name="connsiteY6" fmla="*/ 5107 h 321631"/>
              <a:gd name="connsiteX7" fmla="*/ 232691 w 273760"/>
              <a:gd name="connsiteY7" fmla="*/ -260 h 321631"/>
              <a:gd name="connsiteX8" fmla="*/ 211794 w 273760"/>
              <a:gd name="connsiteY8" fmla="*/ 8543 h 321631"/>
              <a:gd name="connsiteX9" fmla="*/ 200273 w 273760"/>
              <a:gd name="connsiteY9" fmla="*/ 33661 h 321631"/>
              <a:gd name="connsiteX10" fmla="*/ 200273 w 273760"/>
              <a:gd name="connsiteY10" fmla="*/ 67940 h 321631"/>
              <a:gd name="connsiteX11" fmla="*/ 180808 w 273760"/>
              <a:gd name="connsiteY11" fmla="*/ 203909 h 321631"/>
              <a:gd name="connsiteX12" fmla="*/ 128567 w 273760"/>
              <a:gd name="connsiteY12" fmla="*/ 244843 h 321631"/>
              <a:gd name="connsiteX13" fmla="*/ 95505 w 273760"/>
              <a:gd name="connsiteY13" fmla="*/ 229528 h 321631"/>
              <a:gd name="connsiteX14" fmla="*/ 76612 w 273760"/>
              <a:gd name="connsiteY14" fmla="*/ 180723 h 321631"/>
              <a:gd name="connsiteX15" fmla="*/ 69886 w 273760"/>
              <a:gd name="connsiteY15" fmla="*/ 110949 h 321631"/>
              <a:gd name="connsiteX16" fmla="*/ 68239 w 273760"/>
              <a:gd name="connsiteY16" fmla="*/ 36237 h 321631"/>
              <a:gd name="connsiteX17" fmla="*/ 55501 w 273760"/>
              <a:gd name="connsiteY17" fmla="*/ 10045 h 321631"/>
              <a:gd name="connsiteX18" fmla="*/ 32672 w 273760"/>
              <a:gd name="connsiteY18" fmla="*/ 3533 h 321631"/>
              <a:gd name="connsiteX19" fmla="*/ 11204 w 273760"/>
              <a:gd name="connsiteY19" fmla="*/ 11906 h 321631"/>
              <a:gd name="connsiteX20" fmla="*/ -318 w 273760"/>
              <a:gd name="connsiteY20" fmla="*/ 37024 h 321631"/>
              <a:gd name="connsiteX21" fmla="*/ 112 w 273760"/>
              <a:gd name="connsiteY21" fmla="*/ 96278 h 321631"/>
              <a:gd name="connsiteX22" fmla="*/ 3904 w 273760"/>
              <a:gd name="connsiteY22" fmla="*/ 157107 h 321631"/>
              <a:gd name="connsiteX23" fmla="*/ 14066 w 273760"/>
              <a:gd name="connsiteY23" fmla="*/ 213927 h 321631"/>
              <a:gd name="connsiteX24" fmla="*/ 34748 w 273760"/>
              <a:gd name="connsiteY24" fmla="*/ 263163 h 321631"/>
              <a:gd name="connsiteX25" fmla="*/ 126276 w 273760"/>
              <a:gd name="connsiteY25" fmla="*/ 310394 h 321631"/>
              <a:gd name="connsiteX26" fmla="*/ 187678 w 273760"/>
              <a:gd name="connsiteY26" fmla="*/ 295223 h 321631"/>
              <a:gd name="connsiteX27" fmla="*/ 202992 w 273760"/>
              <a:gd name="connsiteY27" fmla="*/ 284560 h 321631"/>
              <a:gd name="connsiteX28" fmla="*/ 202992 w 273760"/>
              <a:gd name="connsiteY28" fmla="*/ 288711 h 321631"/>
              <a:gd name="connsiteX29" fmla="*/ 215730 w 273760"/>
              <a:gd name="connsiteY29" fmla="*/ 313972 h 321631"/>
              <a:gd name="connsiteX30" fmla="*/ 238200 w 273760"/>
              <a:gd name="connsiteY30" fmla="*/ 321129 h 321631"/>
              <a:gd name="connsiteX31" fmla="*/ 261101 w 273760"/>
              <a:gd name="connsiteY31" fmla="*/ 313400 h 321631"/>
              <a:gd name="connsiteX32" fmla="*/ 273410 w 273760"/>
              <a:gd name="connsiteY32" fmla="*/ 287423 h 321631"/>
              <a:gd name="connsiteX33" fmla="*/ 272980 w 273760"/>
              <a:gd name="connsiteY33" fmla="*/ 227668 h 321631"/>
              <a:gd name="connsiteX34" fmla="*/ 272551 w 273760"/>
              <a:gd name="connsiteY34" fmla="*/ 189668 h 321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73760" h="321631">
                <a:moveTo>
                  <a:pt x="272551" y="189668"/>
                </a:moveTo>
                <a:lnTo>
                  <a:pt x="272551" y="161043"/>
                </a:lnTo>
                <a:cubicBezTo>
                  <a:pt x="272551" y="152527"/>
                  <a:pt x="272551" y="142794"/>
                  <a:pt x="272121" y="131988"/>
                </a:cubicBezTo>
                <a:cubicBezTo>
                  <a:pt x="271692" y="121182"/>
                  <a:pt x="271621" y="108230"/>
                  <a:pt x="271334" y="92414"/>
                </a:cubicBezTo>
                <a:cubicBezTo>
                  <a:pt x="271048" y="76598"/>
                  <a:pt x="270619" y="55774"/>
                  <a:pt x="270118" y="30011"/>
                </a:cubicBezTo>
                <a:lnTo>
                  <a:pt x="270118" y="29010"/>
                </a:lnTo>
                <a:cubicBezTo>
                  <a:pt x="269545" y="19184"/>
                  <a:pt x="264178" y="10260"/>
                  <a:pt x="255805" y="5107"/>
                </a:cubicBezTo>
                <a:cubicBezTo>
                  <a:pt x="248935" y="678"/>
                  <a:pt x="240777" y="-1219"/>
                  <a:pt x="232691" y="-260"/>
                </a:cubicBezTo>
                <a:cubicBezTo>
                  <a:pt x="225033" y="592"/>
                  <a:pt x="217734" y="3648"/>
                  <a:pt x="211794" y="8543"/>
                </a:cubicBezTo>
                <a:cubicBezTo>
                  <a:pt x="204208" y="14625"/>
                  <a:pt x="199915" y="23936"/>
                  <a:pt x="200273" y="33661"/>
                </a:cubicBezTo>
                <a:lnTo>
                  <a:pt x="200273" y="67940"/>
                </a:lnTo>
                <a:cubicBezTo>
                  <a:pt x="199771" y="126550"/>
                  <a:pt x="193116" y="172278"/>
                  <a:pt x="180808" y="203909"/>
                </a:cubicBezTo>
                <a:cubicBezTo>
                  <a:pt x="169787" y="231818"/>
                  <a:pt x="153184" y="244843"/>
                  <a:pt x="128567" y="244843"/>
                </a:cubicBezTo>
                <a:cubicBezTo>
                  <a:pt x="115613" y="245866"/>
                  <a:pt x="103090" y="240062"/>
                  <a:pt x="95505" y="229528"/>
                </a:cubicBezTo>
                <a:cubicBezTo>
                  <a:pt x="85772" y="214808"/>
                  <a:pt x="79331" y="198155"/>
                  <a:pt x="76612" y="180723"/>
                </a:cubicBezTo>
                <a:cubicBezTo>
                  <a:pt x="72533" y="157679"/>
                  <a:pt x="70315" y="134350"/>
                  <a:pt x="69886" y="110949"/>
                </a:cubicBezTo>
                <a:cubicBezTo>
                  <a:pt x="69384" y="84972"/>
                  <a:pt x="68812" y="59996"/>
                  <a:pt x="68239" y="36237"/>
                </a:cubicBezTo>
                <a:cubicBezTo>
                  <a:pt x="68740" y="25904"/>
                  <a:pt x="63945" y="16028"/>
                  <a:pt x="55501" y="10045"/>
                </a:cubicBezTo>
                <a:cubicBezTo>
                  <a:pt x="48846" y="5344"/>
                  <a:pt x="40831" y="3047"/>
                  <a:pt x="32672" y="3533"/>
                </a:cubicBezTo>
                <a:cubicBezTo>
                  <a:pt x="24801" y="3991"/>
                  <a:pt x="17286" y="6925"/>
                  <a:pt x="11204" y="11906"/>
                </a:cubicBezTo>
                <a:cubicBezTo>
                  <a:pt x="3618" y="18017"/>
                  <a:pt x="-604" y="27313"/>
                  <a:pt x="-318" y="37024"/>
                </a:cubicBezTo>
                <a:cubicBezTo>
                  <a:pt x="-318" y="56275"/>
                  <a:pt x="-318" y="75955"/>
                  <a:pt x="112" y="96278"/>
                </a:cubicBezTo>
                <a:cubicBezTo>
                  <a:pt x="541" y="116602"/>
                  <a:pt x="1686" y="137356"/>
                  <a:pt x="3904" y="157107"/>
                </a:cubicBezTo>
                <a:cubicBezTo>
                  <a:pt x="5980" y="176257"/>
                  <a:pt x="9415" y="195243"/>
                  <a:pt x="14066" y="213927"/>
                </a:cubicBezTo>
                <a:cubicBezTo>
                  <a:pt x="18288" y="231346"/>
                  <a:pt x="25230" y="247970"/>
                  <a:pt x="34748" y="263163"/>
                </a:cubicBezTo>
                <a:cubicBezTo>
                  <a:pt x="54213" y="294586"/>
                  <a:pt x="89422" y="312742"/>
                  <a:pt x="126276" y="310394"/>
                </a:cubicBezTo>
                <a:cubicBezTo>
                  <a:pt x="147745" y="311010"/>
                  <a:pt x="169000" y="305764"/>
                  <a:pt x="187678" y="295223"/>
                </a:cubicBezTo>
                <a:cubicBezTo>
                  <a:pt x="193045" y="292052"/>
                  <a:pt x="198125" y="288489"/>
                  <a:pt x="202992" y="284560"/>
                </a:cubicBezTo>
                <a:lnTo>
                  <a:pt x="202992" y="288711"/>
                </a:lnTo>
                <a:cubicBezTo>
                  <a:pt x="202634" y="298751"/>
                  <a:pt x="207429" y="308269"/>
                  <a:pt x="215730" y="313972"/>
                </a:cubicBezTo>
                <a:cubicBezTo>
                  <a:pt x="222314" y="318617"/>
                  <a:pt x="230185" y="321121"/>
                  <a:pt x="238200" y="321129"/>
                </a:cubicBezTo>
                <a:cubicBezTo>
                  <a:pt x="246502" y="321150"/>
                  <a:pt x="254517" y="318431"/>
                  <a:pt x="261101" y="313400"/>
                </a:cubicBezTo>
                <a:cubicBezTo>
                  <a:pt x="269188" y="307253"/>
                  <a:pt x="273768" y="297563"/>
                  <a:pt x="273410" y="287423"/>
                </a:cubicBezTo>
                <a:cubicBezTo>
                  <a:pt x="273410" y="263091"/>
                  <a:pt x="273410" y="243054"/>
                  <a:pt x="272980" y="227668"/>
                </a:cubicBezTo>
                <a:cubicBezTo>
                  <a:pt x="272551" y="212282"/>
                  <a:pt x="272551" y="199973"/>
                  <a:pt x="272551" y="189668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7" name="Freeform: Shape 166">
            <a:extLst>
              <a:ext uri="{FF2B5EF4-FFF2-40B4-BE49-F238E27FC236}">
                <a16:creationId xmlns:a16="http://schemas.microsoft.com/office/drawing/2014/main" id="{A3FB4921-4A63-4548-A5CC-D26D5CCA3A20}"/>
              </a:ext>
            </a:extLst>
          </p:cNvPr>
          <p:cNvSpPr/>
          <p:nvPr/>
        </p:nvSpPr>
        <p:spPr>
          <a:xfrm>
            <a:off x="7143410" y="1169298"/>
            <a:ext cx="200259" cy="331831"/>
          </a:xfrm>
          <a:custGeom>
            <a:avLst/>
            <a:gdLst>
              <a:gd name="connsiteX0" fmla="*/ 192081 w 200259"/>
              <a:gd name="connsiteY0" fmla="*/ 70910 h 331831"/>
              <a:gd name="connsiteX1" fmla="*/ 157588 w 200259"/>
              <a:gd name="connsiteY1" fmla="*/ 40996 h 331831"/>
              <a:gd name="connsiteX2" fmla="*/ 77796 w 200259"/>
              <a:gd name="connsiteY2" fmla="*/ 39422 h 331831"/>
              <a:gd name="connsiteX3" fmla="*/ 67705 w 200259"/>
              <a:gd name="connsiteY3" fmla="*/ 44217 h 331831"/>
              <a:gd name="connsiteX4" fmla="*/ 67705 w 200259"/>
              <a:gd name="connsiteY4" fmla="*/ 34198 h 331831"/>
              <a:gd name="connsiteX5" fmla="*/ 56399 w 200259"/>
              <a:gd name="connsiteY5" fmla="*/ 7505 h 331831"/>
              <a:gd name="connsiteX6" fmla="*/ 11028 w 200259"/>
              <a:gd name="connsiteY6" fmla="*/ 7505 h 331831"/>
              <a:gd name="connsiteX7" fmla="*/ -279 w 200259"/>
              <a:gd name="connsiteY7" fmla="*/ 34198 h 331831"/>
              <a:gd name="connsiteX8" fmla="*/ 509 w 200259"/>
              <a:gd name="connsiteY8" fmla="*/ 299767 h 331831"/>
              <a:gd name="connsiteX9" fmla="*/ 13533 w 200259"/>
              <a:gd name="connsiteY9" fmla="*/ 324957 h 331831"/>
              <a:gd name="connsiteX10" fmla="*/ 56470 w 200259"/>
              <a:gd name="connsiteY10" fmla="*/ 324957 h 331831"/>
              <a:gd name="connsiteX11" fmla="*/ 69566 w 200259"/>
              <a:gd name="connsiteY11" fmla="*/ 299624 h 331831"/>
              <a:gd name="connsiteX12" fmla="*/ 68707 w 200259"/>
              <a:gd name="connsiteY12" fmla="*/ 187986 h 331831"/>
              <a:gd name="connsiteX13" fmla="*/ 72285 w 200259"/>
              <a:gd name="connsiteY13" fmla="*/ 149414 h 331831"/>
              <a:gd name="connsiteX14" fmla="*/ 80300 w 200259"/>
              <a:gd name="connsiteY14" fmla="*/ 120789 h 331831"/>
              <a:gd name="connsiteX15" fmla="*/ 110142 w 200259"/>
              <a:gd name="connsiteY15" fmla="*/ 97030 h 331831"/>
              <a:gd name="connsiteX16" fmla="*/ 140843 w 200259"/>
              <a:gd name="connsiteY16" fmla="*/ 111915 h 331831"/>
              <a:gd name="connsiteX17" fmla="*/ 165603 w 200259"/>
              <a:gd name="connsiteY17" fmla="*/ 126943 h 331831"/>
              <a:gd name="connsiteX18" fmla="*/ 189505 w 200259"/>
              <a:gd name="connsiteY18" fmla="*/ 119787 h 331831"/>
              <a:gd name="connsiteX19" fmla="*/ 199811 w 200259"/>
              <a:gd name="connsiteY19" fmla="*/ 97960 h 331831"/>
              <a:gd name="connsiteX20" fmla="*/ 192654 w 200259"/>
              <a:gd name="connsiteY20" fmla="*/ 71697 h 331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0259" h="331831">
                <a:moveTo>
                  <a:pt x="192081" y="70910"/>
                </a:moveTo>
                <a:cubicBezTo>
                  <a:pt x="183279" y="58228"/>
                  <a:pt x="171400" y="47945"/>
                  <a:pt x="157588" y="40996"/>
                </a:cubicBezTo>
                <a:cubicBezTo>
                  <a:pt x="132542" y="28766"/>
                  <a:pt x="103344" y="28194"/>
                  <a:pt x="77796" y="39422"/>
                </a:cubicBezTo>
                <a:cubicBezTo>
                  <a:pt x="74361" y="40846"/>
                  <a:pt x="70998" y="42449"/>
                  <a:pt x="67705" y="44217"/>
                </a:cubicBezTo>
                <a:lnTo>
                  <a:pt x="67705" y="34198"/>
                </a:lnTo>
                <a:cubicBezTo>
                  <a:pt x="68278" y="24029"/>
                  <a:pt x="64127" y="14160"/>
                  <a:pt x="56399" y="7505"/>
                </a:cubicBezTo>
                <a:cubicBezTo>
                  <a:pt x="43160" y="-3172"/>
                  <a:pt x="24267" y="-3172"/>
                  <a:pt x="11028" y="7505"/>
                </a:cubicBezTo>
                <a:cubicBezTo>
                  <a:pt x="3299" y="14146"/>
                  <a:pt x="-852" y="24022"/>
                  <a:pt x="-279" y="34198"/>
                </a:cubicBezTo>
                <a:lnTo>
                  <a:pt x="509" y="299767"/>
                </a:lnTo>
                <a:cubicBezTo>
                  <a:pt x="79" y="309879"/>
                  <a:pt x="5016" y="319454"/>
                  <a:pt x="13533" y="324957"/>
                </a:cubicBezTo>
                <a:cubicBezTo>
                  <a:pt x="26557" y="333452"/>
                  <a:pt x="43446" y="333452"/>
                  <a:pt x="56470" y="324957"/>
                </a:cubicBezTo>
                <a:cubicBezTo>
                  <a:pt x="65057" y="319447"/>
                  <a:pt x="69996" y="309793"/>
                  <a:pt x="69566" y="299624"/>
                </a:cubicBezTo>
                <a:lnTo>
                  <a:pt x="68707" y="187986"/>
                </a:lnTo>
                <a:cubicBezTo>
                  <a:pt x="69137" y="175069"/>
                  <a:pt x="70353" y="162188"/>
                  <a:pt x="72285" y="149414"/>
                </a:cubicBezTo>
                <a:cubicBezTo>
                  <a:pt x="73574" y="139545"/>
                  <a:pt x="76293" y="129906"/>
                  <a:pt x="80300" y="120789"/>
                </a:cubicBezTo>
                <a:cubicBezTo>
                  <a:pt x="88315" y="106476"/>
                  <a:pt x="98119" y="98389"/>
                  <a:pt x="110142" y="97030"/>
                </a:cubicBezTo>
                <a:cubicBezTo>
                  <a:pt x="122379" y="95806"/>
                  <a:pt x="134259" y="101560"/>
                  <a:pt x="140843" y="111915"/>
                </a:cubicBezTo>
                <a:cubicBezTo>
                  <a:pt x="146711" y="120080"/>
                  <a:pt x="155656" y="125505"/>
                  <a:pt x="165603" y="126943"/>
                </a:cubicBezTo>
                <a:cubicBezTo>
                  <a:pt x="174262" y="128245"/>
                  <a:pt x="182994" y="125619"/>
                  <a:pt x="189505" y="119787"/>
                </a:cubicBezTo>
                <a:cubicBezTo>
                  <a:pt x="195588" y="114069"/>
                  <a:pt x="199238" y="106276"/>
                  <a:pt x="199811" y="97960"/>
                </a:cubicBezTo>
                <a:cubicBezTo>
                  <a:pt x="200526" y="88643"/>
                  <a:pt x="197950" y="79375"/>
                  <a:pt x="192654" y="71697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8" name="Freeform: Shape 167">
            <a:extLst>
              <a:ext uri="{FF2B5EF4-FFF2-40B4-BE49-F238E27FC236}">
                <a16:creationId xmlns:a16="http://schemas.microsoft.com/office/drawing/2014/main" id="{8443B5AA-2558-4F0B-B346-F684CB918650}"/>
              </a:ext>
            </a:extLst>
          </p:cNvPr>
          <p:cNvSpPr/>
          <p:nvPr/>
        </p:nvSpPr>
        <p:spPr>
          <a:xfrm>
            <a:off x="7350141" y="1178799"/>
            <a:ext cx="247633" cy="323330"/>
          </a:xfrm>
          <a:custGeom>
            <a:avLst/>
            <a:gdLst>
              <a:gd name="connsiteX0" fmla="*/ 198036 w 247633"/>
              <a:gd name="connsiteY0" fmla="*/ 147785 h 323330"/>
              <a:gd name="connsiteX1" fmla="*/ 154382 w 247633"/>
              <a:gd name="connsiteY1" fmla="*/ 130538 h 323330"/>
              <a:gd name="connsiteX2" fmla="*/ 113592 w 247633"/>
              <a:gd name="connsiteY2" fmla="*/ 119160 h 323330"/>
              <a:gd name="connsiteX3" fmla="*/ 84251 w 247633"/>
              <a:gd name="connsiteY3" fmla="*/ 107567 h 323330"/>
              <a:gd name="connsiteX4" fmla="*/ 78956 w 247633"/>
              <a:gd name="connsiteY4" fmla="*/ 98693 h 323330"/>
              <a:gd name="connsiteX5" fmla="*/ 89189 w 247633"/>
              <a:gd name="connsiteY5" fmla="*/ 77868 h 323330"/>
              <a:gd name="connsiteX6" fmla="*/ 122537 w 247633"/>
              <a:gd name="connsiteY6" fmla="*/ 65989 h 323330"/>
              <a:gd name="connsiteX7" fmla="*/ 151663 w 247633"/>
              <a:gd name="connsiteY7" fmla="*/ 69710 h 323330"/>
              <a:gd name="connsiteX8" fmla="*/ 173633 w 247633"/>
              <a:gd name="connsiteY8" fmla="*/ 83378 h 323330"/>
              <a:gd name="connsiteX9" fmla="*/ 196676 w 247633"/>
              <a:gd name="connsiteY9" fmla="*/ 96260 h 323330"/>
              <a:gd name="connsiteX10" fmla="*/ 219719 w 247633"/>
              <a:gd name="connsiteY10" fmla="*/ 90105 h 323330"/>
              <a:gd name="connsiteX11" fmla="*/ 231885 w 247633"/>
              <a:gd name="connsiteY11" fmla="*/ 70998 h 323330"/>
              <a:gd name="connsiteX12" fmla="*/ 226375 w 247633"/>
              <a:gd name="connsiteY12" fmla="*/ 45164 h 323330"/>
              <a:gd name="connsiteX13" fmla="*/ 182865 w 247633"/>
              <a:gd name="connsiteY13" fmla="*/ 10384 h 323330"/>
              <a:gd name="connsiteX14" fmla="*/ 123324 w 247633"/>
              <a:gd name="connsiteY14" fmla="*/ -207 h 323330"/>
              <a:gd name="connsiteX15" fmla="*/ 81889 w 247633"/>
              <a:gd name="connsiteY15" fmla="*/ 8238 h 323330"/>
              <a:gd name="connsiteX16" fmla="*/ 44462 w 247633"/>
              <a:gd name="connsiteY16" fmla="*/ 28848 h 323330"/>
              <a:gd name="connsiteX17" fmla="*/ 18127 w 247633"/>
              <a:gd name="connsiteY17" fmla="*/ 62768 h 323330"/>
              <a:gd name="connsiteX18" fmla="*/ 10256 w 247633"/>
              <a:gd name="connsiteY18" fmla="*/ 110143 h 323330"/>
              <a:gd name="connsiteX19" fmla="*/ 30006 w 247633"/>
              <a:gd name="connsiteY19" fmla="*/ 154082 h 323330"/>
              <a:gd name="connsiteX20" fmla="*/ 66289 w 247633"/>
              <a:gd name="connsiteY20" fmla="*/ 176482 h 323330"/>
              <a:gd name="connsiteX21" fmla="*/ 108439 w 247633"/>
              <a:gd name="connsiteY21" fmla="*/ 189076 h 323330"/>
              <a:gd name="connsiteX22" fmla="*/ 146082 w 247633"/>
              <a:gd name="connsiteY22" fmla="*/ 199310 h 323330"/>
              <a:gd name="connsiteX23" fmla="*/ 171486 w 247633"/>
              <a:gd name="connsiteY23" fmla="*/ 212764 h 323330"/>
              <a:gd name="connsiteX24" fmla="*/ 178213 w 247633"/>
              <a:gd name="connsiteY24" fmla="*/ 229581 h 323330"/>
              <a:gd name="connsiteX25" fmla="*/ 168123 w 247633"/>
              <a:gd name="connsiteY25" fmla="*/ 245468 h 323330"/>
              <a:gd name="connsiteX26" fmla="*/ 132341 w 247633"/>
              <a:gd name="connsiteY26" fmla="*/ 253841 h 323330"/>
              <a:gd name="connsiteX27" fmla="*/ 89404 w 247633"/>
              <a:gd name="connsiteY27" fmla="*/ 248259 h 323330"/>
              <a:gd name="connsiteX28" fmla="*/ 59419 w 247633"/>
              <a:gd name="connsiteY28" fmla="*/ 232587 h 323330"/>
              <a:gd name="connsiteX29" fmla="*/ 58846 w 247633"/>
              <a:gd name="connsiteY29" fmla="*/ 232014 h 323330"/>
              <a:gd name="connsiteX30" fmla="*/ 31653 w 247633"/>
              <a:gd name="connsiteY30" fmla="*/ 223212 h 323330"/>
              <a:gd name="connsiteX31" fmla="*/ 9396 w 247633"/>
              <a:gd name="connsiteY31" fmla="*/ 235378 h 323330"/>
              <a:gd name="connsiteX32" fmla="*/ -193 w 247633"/>
              <a:gd name="connsiteY32" fmla="*/ 258636 h 323330"/>
              <a:gd name="connsiteX33" fmla="*/ 10184 w 247633"/>
              <a:gd name="connsiteY33" fmla="*/ 286115 h 323330"/>
              <a:gd name="connsiteX34" fmla="*/ 47968 w 247633"/>
              <a:gd name="connsiteY34" fmla="*/ 310590 h 323330"/>
              <a:gd name="connsiteX35" fmla="*/ 95271 w 247633"/>
              <a:gd name="connsiteY35" fmla="*/ 321682 h 323330"/>
              <a:gd name="connsiteX36" fmla="*/ 116740 w 247633"/>
              <a:gd name="connsiteY36" fmla="*/ 322827 h 323330"/>
              <a:gd name="connsiteX37" fmla="*/ 145867 w 247633"/>
              <a:gd name="connsiteY37" fmla="*/ 320824 h 323330"/>
              <a:gd name="connsiteX38" fmla="*/ 193169 w 247633"/>
              <a:gd name="connsiteY38" fmla="*/ 307298 h 323330"/>
              <a:gd name="connsiteX39" fmla="*/ 230239 w 247633"/>
              <a:gd name="connsiteY39" fmla="*/ 278673 h 323330"/>
              <a:gd name="connsiteX40" fmla="*/ 247056 w 247633"/>
              <a:gd name="connsiteY40" fmla="*/ 232301 h 323330"/>
              <a:gd name="connsiteX41" fmla="*/ 233316 w 247633"/>
              <a:gd name="connsiteY41" fmla="*/ 178915 h 323330"/>
              <a:gd name="connsiteX42" fmla="*/ 198036 w 247633"/>
              <a:gd name="connsiteY42" fmla="*/ 147785 h 323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47633" h="323330">
                <a:moveTo>
                  <a:pt x="198036" y="147785"/>
                </a:moveTo>
                <a:cubicBezTo>
                  <a:pt x="184224" y="140242"/>
                  <a:pt x="169625" y="134452"/>
                  <a:pt x="154382" y="130538"/>
                </a:cubicBezTo>
                <a:cubicBezTo>
                  <a:pt x="140070" y="126745"/>
                  <a:pt x="126473" y="122952"/>
                  <a:pt x="113592" y="119160"/>
                </a:cubicBezTo>
                <a:cubicBezTo>
                  <a:pt x="103430" y="116333"/>
                  <a:pt x="93625" y="112447"/>
                  <a:pt x="84251" y="107567"/>
                </a:cubicBezTo>
                <a:cubicBezTo>
                  <a:pt x="80673" y="106142"/>
                  <a:pt x="78526" y="102507"/>
                  <a:pt x="78956" y="98693"/>
                </a:cubicBezTo>
                <a:cubicBezTo>
                  <a:pt x="78097" y="90363"/>
                  <a:pt x="82104" y="82283"/>
                  <a:pt x="89189" y="77868"/>
                </a:cubicBezTo>
                <a:cubicBezTo>
                  <a:pt x="99136" y="71113"/>
                  <a:pt x="110586" y="67019"/>
                  <a:pt x="122537" y="65989"/>
                </a:cubicBezTo>
                <a:cubicBezTo>
                  <a:pt x="132413" y="65072"/>
                  <a:pt x="142360" y="66346"/>
                  <a:pt x="151663" y="69710"/>
                </a:cubicBezTo>
                <a:cubicBezTo>
                  <a:pt x="159964" y="72458"/>
                  <a:pt x="167479" y="77145"/>
                  <a:pt x="173633" y="83378"/>
                </a:cubicBezTo>
                <a:cubicBezTo>
                  <a:pt x="179358" y="90456"/>
                  <a:pt x="187659" y="95057"/>
                  <a:pt x="196676" y="96260"/>
                </a:cubicBezTo>
                <a:cubicBezTo>
                  <a:pt x="204906" y="97362"/>
                  <a:pt x="213136" y="95150"/>
                  <a:pt x="219719" y="90105"/>
                </a:cubicBezTo>
                <a:cubicBezTo>
                  <a:pt x="225873" y="85339"/>
                  <a:pt x="230168" y="78583"/>
                  <a:pt x="231885" y="70998"/>
                </a:cubicBezTo>
                <a:cubicBezTo>
                  <a:pt x="233818" y="61995"/>
                  <a:pt x="231814" y="52599"/>
                  <a:pt x="226375" y="45164"/>
                </a:cubicBezTo>
                <a:cubicBezTo>
                  <a:pt x="215354" y="29806"/>
                  <a:pt x="200254" y="17777"/>
                  <a:pt x="182865" y="10384"/>
                </a:cubicBezTo>
                <a:cubicBezTo>
                  <a:pt x="164186" y="2026"/>
                  <a:pt x="143719" y="-1617"/>
                  <a:pt x="123324" y="-207"/>
                </a:cubicBezTo>
                <a:cubicBezTo>
                  <a:pt x="109227" y="917"/>
                  <a:pt x="95343" y="3757"/>
                  <a:pt x="81889" y="8238"/>
                </a:cubicBezTo>
                <a:cubicBezTo>
                  <a:pt x="68221" y="12724"/>
                  <a:pt x="55554" y="19716"/>
                  <a:pt x="44462" y="28848"/>
                </a:cubicBezTo>
                <a:cubicBezTo>
                  <a:pt x="33299" y="38086"/>
                  <a:pt x="24282" y="49665"/>
                  <a:pt x="18127" y="62768"/>
                </a:cubicBezTo>
                <a:cubicBezTo>
                  <a:pt x="11400" y="77603"/>
                  <a:pt x="8681" y="93934"/>
                  <a:pt x="10256" y="110143"/>
                </a:cubicBezTo>
                <a:cubicBezTo>
                  <a:pt x="10828" y="126817"/>
                  <a:pt x="17912" y="142611"/>
                  <a:pt x="30006" y="154082"/>
                </a:cubicBezTo>
                <a:cubicBezTo>
                  <a:pt x="40670" y="163686"/>
                  <a:pt x="52907" y="171279"/>
                  <a:pt x="66289" y="176482"/>
                </a:cubicBezTo>
                <a:cubicBezTo>
                  <a:pt x="79958" y="181870"/>
                  <a:pt x="94055" y="186085"/>
                  <a:pt x="108439" y="189076"/>
                </a:cubicBezTo>
                <a:cubicBezTo>
                  <a:pt x="121178" y="191732"/>
                  <a:pt x="133772" y="195145"/>
                  <a:pt x="146082" y="199310"/>
                </a:cubicBezTo>
                <a:cubicBezTo>
                  <a:pt x="155313" y="202201"/>
                  <a:pt x="163901" y="206760"/>
                  <a:pt x="171486" y="212764"/>
                </a:cubicBezTo>
                <a:cubicBezTo>
                  <a:pt x="176352" y="216922"/>
                  <a:pt x="178857" y="223212"/>
                  <a:pt x="178213" y="229581"/>
                </a:cubicBezTo>
                <a:cubicBezTo>
                  <a:pt x="178714" y="236522"/>
                  <a:pt x="174635" y="242970"/>
                  <a:pt x="168123" y="245468"/>
                </a:cubicBezTo>
                <a:cubicBezTo>
                  <a:pt x="156959" y="250778"/>
                  <a:pt x="144721" y="253633"/>
                  <a:pt x="132341" y="253841"/>
                </a:cubicBezTo>
                <a:cubicBezTo>
                  <a:pt x="117814" y="254270"/>
                  <a:pt x="103358" y="252381"/>
                  <a:pt x="89404" y="248259"/>
                </a:cubicBezTo>
                <a:cubicBezTo>
                  <a:pt x="78240" y="245568"/>
                  <a:pt x="68006" y="240187"/>
                  <a:pt x="59419" y="232587"/>
                </a:cubicBezTo>
                <a:lnTo>
                  <a:pt x="58846" y="232014"/>
                </a:lnTo>
                <a:cubicBezTo>
                  <a:pt x="51618" y="225073"/>
                  <a:pt x="41599" y="221831"/>
                  <a:pt x="31653" y="223212"/>
                </a:cubicBezTo>
                <a:cubicBezTo>
                  <a:pt x="22993" y="224414"/>
                  <a:pt x="15050" y="228744"/>
                  <a:pt x="9396" y="235378"/>
                </a:cubicBezTo>
                <a:cubicBezTo>
                  <a:pt x="3743" y="241890"/>
                  <a:pt x="380" y="250048"/>
                  <a:pt x="-193" y="258636"/>
                </a:cubicBezTo>
                <a:cubicBezTo>
                  <a:pt x="-1124" y="268905"/>
                  <a:pt x="2670" y="279031"/>
                  <a:pt x="10184" y="286115"/>
                </a:cubicBezTo>
                <a:cubicBezTo>
                  <a:pt x="20775" y="297014"/>
                  <a:pt x="33656" y="305388"/>
                  <a:pt x="47968" y="310590"/>
                </a:cubicBezTo>
                <a:cubicBezTo>
                  <a:pt x="63211" y="316337"/>
                  <a:pt x="79099" y="320065"/>
                  <a:pt x="95271" y="321682"/>
                </a:cubicBezTo>
                <a:cubicBezTo>
                  <a:pt x="102428" y="322455"/>
                  <a:pt x="109584" y="322842"/>
                  <a:pt x="116740" y="322827"/>
                </a:cubicBezTo>
                <a:cubicBezTo>
                  <a:pt x="126473" y="322835"/>
                  <a:pt x="136206" y="322162"/>
                  <a:pt x="145867" y="320824"/>
                </a:cubicBezTo>
                <a:cubicBezTo>
                  <a:pt x="162255" y="318698"/>
                  <a:pt x="178141" y="314139"/>
                  <a:pt x="193169" y="307298"/>
                </a:cubicBezTo>
                <a:cubicBezTo>
                  <a:pt x="207554" y="300714"/>
                  <a:pt x="220220" y="290924"/>
                  <a:pt x="230239" y="278673"/>
                </a:cubicBezTo>
                <a:cubicBezTo>
                  <a:pt x="240902" y="265541"/>
                  <a:pt x="246842" y="249204"/>
                  <a:pt x="247056" y="232301"/>
                </a:cubicBezTo>
                <a:cubicBezTo>
                  <a:pt x="248487" y="213479"/>
                  <a:pt x="243622" y="194716"/>
                  <a:pt x="233316" y="178915"/>
                </a:cubicBezTo>
                <a:cubicBezTo>
                  <a:pt x="224013" y="166040"/>
                  <a:pt x="211991" y="155399"/>
                  <a:pt x="198036" y="147785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9" name="Freeform: Shape 168">
            <a:extLst>
              <a:ext uri="{FF2B5EF4-FFF2-40B4-BE49-F238E27FC236}">
                <a16:creationId xmlns:a16="http://schemas.microsoft.com/office/drawing/2014/main" id="{1C63DFCF-14EC-4AD8-BFCB-EAEC3FE5AF39}"/>
              </a:ext>
            </a:extLst>
          </p:cNvPr>
          <p:cNvSpPr/>
          <p:nvPr/>
        </p:nvSpPr>
        <p:spPr>
          <a:xfrm>
            <a:off x="7848110" y="988205"/>
            <a:ext cx="295727" cy="510778"/>
          </a:xfrm>
          <a:custGeom>
            <a:avLst/>
            <a:gdLst>
              <a:gd name="connsiteX0" fmla="*/ 284662 w 295727"/>
              <a:gd name="connsiteY0" fmla="*/ 8116 h 510778"/>
              <a:gd name="connsiteX1" fmla="*/ 238862 w 295727"/>
              <a:gd name="connsiteY1" fmla="*/ 8474 h 510778"/>
              <a:gd name="connsiteX2" fmla="*/ 227770 w 295727"/>
              <a:gd name="connsiteY2" fmla="*/ 33879 h 510778"/>
              <a:gd name="connsiteX3" fmla="*/ 227770 w 295727"/>
              <a:gd name="connsiteY3" fmla="*/ 34308 h 510778"/>
              <a:gd name="connsiteX4" fmla="*/ 224048 w 295727"/>
              <a:gd name="connsiteY4" fmla="*/ 141652 h 510778"/>
              <a:gd name="connsiteX5" fmla="*/ 223333 w 295727"/>
              <a:gd name="connsiteY5" fmla="*/ 212213 h 510778"/>
              <a:gd name="connsiteX6" fmla="*/ 172738 w 295727"/>
              <a:gd name="connsiteY6" fmla="*/ 191889 h 510778"/>
              <a:gd name="connsiteX7" fmla="*/ 90012 w 295727"/>
              <a:gd name="connsiteY7" fmla="*/ 197829 h 510778"/>
              <a:gd name="connsiteX8" fmla="*/ 23673 w 295727"/>
              <a:gd name="connsiteY8" fmla="*/ 251143 h 510778"/>
              <a:gd name="connsiteX9" fmla="*/ -87 w 295727"/>
              <a:gd name="connsiteY9" fmla="*/ 352548 h 510778"/>
              <a:gd name="connsiteX10" fmla="*/ 33262 w 295727"/>
              <a:gd name="connsiteY10" fmla="*/ 442287 h 510778"/>
              <a:gd name="connsiteX11" fmla="*/ 100603 w 295727"/>
              <a:gd name="connsiteY11" fmla="*/ 487229 h 510778"/>
              <a:gd name="connsiteX12" fmla="*/ 179966 w 295727"/>
              <a:gd name="connsiteY12" fmla="*/ 489948 h 510778"/>
              <a:gd name="connsiteX13" fmla="*/ 226840 w 295727"/>
              <a:gd name="connsiteY13" fmla="*/ 471127 h 510778"/>
              <a:gd name="connsiteX14" fmla="*/ 226840 w 295727"/>
              <a:gd name="connsiteY14" fmla="*/ 478284 h 510778"/>
              <a:gd name="connsiteX15" fmla="*/ 226840 w 295727"/>
              <a:gd name="connsiteY15" fmla="*/ 480860 h 510778"/>
              <a:gd name="connsiteX16" fmla="*/ 239435 w 295727"/>
              <a:gd name="connsiteY16" fmla="*/ 503116 h 510778"/>
              <a:gd name="connsiteX17" fmla="*/ 260903 w 295727"/>
              <a:gd name="connsiteY17" fmla="*/ 510272 h 510778"/>
              <a:gd name="connsiteX18" fmla="*/ 282372 w 295727"/>
              <a:gd name="connsiteY18" fmla="*/ 503116 h 510778"/>
              <a:gd name="connsiteX19" fmla="*/ 294967 w 295727"/>
              <a:gd name="connsiteY19" fmla="*/ 480860 h 510778"/>
              <a:gd name="connsiteX20" fmla="*/ 294967 w 295727"/>
              <a:gd name="connsiteY20" fmla="*/ 479500 h 510778"/>
              <a:gd name="connsiteX21" fmla="*/ 294967 w 295727"/>
              <a:gd name="connsiteY21" fmla="*/ 478140 h 510778"/>
              <a:gd name="connsiteX22" fmla="*/ 293321 w 295727"/>
              <a:gd name="connsiteY22" fmla="*/ 363640 h 510778"/>
              <a:gd name="connsiteX23" fmla="*/ 292105 w 295727"/>
              <a:gd name="connsiteY23" fmla="*/ 256296 h 510778"/>
              <a:gd name="connsiteX24" fmla="*/ 292105 w 295727"/>
              <a:gd name="connsiteY24" fmla="*/ 148952 h 510778"/>
              <a:gd name="connsiteX25" fmla="*/ 295396 w 295727"/>
              <a:gd name="connsiteY25" fmla="*/ 35382 h 510778"/>
              <a:gd name="connsiteX26" fmla="*/ 295396 w 295727"/>
              <a:gd name="connsiteY26" fmla="*/ 33736 h 510778"/>
              <a:gd name="connsiteX27" fmla="*/ 284662 w 295727"/>
              <a:gd name="connsiteY27" fmla="*/ 8116 h 510778"/>
              <a:gd name="connsiteX28" fmla="*/ 223690 w 295727"/>
              <a:gd name="connsiteY28" fmla="*/ 349041 h 510778"/>
              <a:gd name="connsiteX29" fmla="*/ 213457 w 295727"/>
              <a:gd name="connsiteY29" fmla="*/ 388544 h 510778"/>
              <a:gd name="connsiteX30" fmla="*/ 187265 w 295727"/>
              <a:gd name="connsiteY30" fmla="*/ 414807 h 510778"/>
              <a:gd name="connsiteX31" fmla="*/ 151484 w 295727"/>
              <a:gd name="connsiteY31" fmla="*/ 426043 h 510778"/>
              <a:gd name="connsiteX32" fmla="*/ 115059 w 295727"/>
              <a:gd name="connsiteY32" fmla="*/ 420890 h 510778"/>
              <a:gd name="connsiteX33" fmla="*/ 85717 w 295727"/>
              <a:gd name="connsiteY33" fmla="*/ 397775 h 510778"/>
              <a:gd name="connsiteX34" fmla="*/ 70260 w 295727"/>
              <a:gd name="connsiteY34" fmla="*/ 354838 h 510778"/>
              <a:gd name="connsiteX35" fmla="*/ 76701 w 295727"/>
              <a:gd name="connsiteY35" fmla="*/ 300665 h 510778"/>
              <a:gd name="connsiteX36" fmla="*/ 103322 w 295727"/>
              <a:gd name="connsiteY36" fmla="*/ 268318 h 510778"/>
              <a:gd name="connsiteX37" fmla="*/ 140320 w 295727"/>
              <a:gd name="connsiteY37" fmla="*/ 256367 h 510778"/>
              <a:gd name="connsiteX38" fmla="*/ 144399 w 295727"/>
              <a:gd name="connsiteY38" fmla="*/ 256367 h 510778"/>
              <a:gd name="connsiteX39" fmla="*/ 178749 w 295727"/>
              <a:gd name="connsiteY39" fmla="*/ 265027 h 510778"/>
              <a:gd name="connsiteX40" fmla="*/ 209879 w 295727"/>
              <a:gd name="connsiteY40" fmla="*/ 295727 h 510778"/>
              <a:gd name="connsiteX41" fmla="*/ 223690 w 295727"/>
              <a:gd name="connsiteY41" fmla="*/ 349041 h 510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95727" h="510778">
                <a:moveTo>
                  <a:pt x="284662" y="8116"/>
                </a:moveTo>
                <a:cubicBezTo>
                  <a:pt x="271566" y="-3513"/>
                  <a:pt x="251815" y="-3355"/>
                  <a:pt x="238862" y="8474"/>
                </a:cubicBezTo>
                <a:cubicBezTo>
                  <a:pt x="232063" y="15215"/>
                  <a:pt x="228127" y="24304"/>
                  <a:pt x="227770" y="33879"/>
                </a:cubicBezTo>
                <a:lnTo>
                  <a:pt x="227770" y="34308"/>
                </a:lnTo>
                <a:cubicBezTo>
                  <a:pt x="226124" y="72093"/>
                  <a:pt x="224907" y="108161"/>
                  <a:pt x="224048" y="141652"/>
                </a:cubicBezTo>
                <a:cubicBezTo>
                  <a:pt x="223475" y="165125"/>
                  <a:pt x="223261" y="188740"/>
                  <a:pt x="223333" y="212213"/>
                </a:cubicBezTo>
                <a:cubicBezTo>
                  <a:pt x="207947" y="202287"/>
                  <a:pt x="190772" y="195389"/>
                  <a:pt x="172738" y="191889"/>
                </a:cubicBezTo>
                <a:cubicBezTo>
                  <a:pt x="145115" y="186122"/>
                  <a:pt x="116489" y="188175"/>
                  <a:pt x="90012" y="197829"/>
                </a:cubicBezTo>
                <a:cubicBezTo>
                  <a:pt x="62817" y="208120"/>
                  <a:pt x="39560" y="226790"/>
                  <a:pt x="23673" y="251143"/>
                </a:cubicBezTo>
                <a:cubicBezTo>
                  <a:pt x="6139" y="276834"/>
                  <a:pt x="-1876" y="310827"/>
                  <a:pt x="-87" y="352548"/>
                </a:cubicBezTo>
                <a:cubicBezTo>
                  <a:pt x="2919" y="389904"/>
                  <a:pt x="14226" y="420103"/>
                  <a:pt x="33262" y="442287"/>
                </a:cubicBezTo>
                <a:cubicBezTo>
                  <a:pt x="50938" y="463406"/>
                  <a:pt x="74339" y="479006"/>
                  <a:pt x="100603" y="487229"/>
                </a:cubicBezTo>
                <a:cubicBezTo>
                  <a:pt x="126365" y="495051"/>
                  <a:pt x="153702" y="495988"/>
                  <a:pt x="179966" y="489948"/>
                </a:cubicBezTo>
                <a:cubicBezTo>
                  <a:pt x="196569" y="486413"/>
                  <a:pt x="212384" y="480044"/>
                  <a:pt x="226840" y="471127"/>
                </a:cubicBezTo>
                <a:cubicBezTo>
                  <a:pt x="226840" y="473560"/>
                  <a:pt x="226840" y="475993"/>
                  <a:pt x="226840" y="478284"/>
                </a:cubicBezTo>
                <a:lnTo>
                  <a:pt x="226840" y="480860"/>
                </a:lnTo>
                <a:cubicBezTo>
                  <a:pt x="228127" y="489598"/>
                  <a:pt x="232564" y="497541"/>
                  <a:pt x="239435" y="503116"/>
                </a:cubicBezTo>
                <a:cubicBezTo>
                  <a:pt x="245589" y="507867"/>
                  <a:pt x="253174" y="510394"/>
                  <a:pt x="260903" y="510272"/>
                </a:cubicBezTo>
                <a:cubicBezTo>
                  <a:pt x="268632" y="510358"/>
                  <a:pt x="276218" y="507839"/>
                  <a:pt x="282372" y="503116"/>
                </a:cubicBezTo>
                <a:cubicBezTo>
                  <a:pt x="289242" y="497548"/>
                  <a:pt x="293751" y="489605"/>
                  <a:pt x="294967" y="480860"/>
                </a:cubicBezTo>
                <a:lnTo>
                  <a:pt x="294967" y="479500"/>
                </a:lnTo>
                <a:lnTo>
                  <a:pt x="294967" y="478140"/>
                </a:lnTo>
                <a:cubicBezTo>
                  <a:pt x="294394" y="438209"/>
                  <a:pt x="293822" y="400044"/>
                  <a:pt x="293321" y="363640"/>
                </a:cubicBezTo>
                <a:cubicBezTo>
                  <a:pt x="292820" y="327236"/>
                  <a:pt x="292390" y="291455"/>
                  <a:pt x="292105" y="256296"/>
                </a:cubicBezTo>
                <a:cubicBezTo>
                  <a:pt x="292105" y="221230"/>
                  <a:pt x="292105" y="185234"/>
                  <a:pt x="292105" y="148952"/>
                </a:cubicBezTo>
                <a:cubicBezTo>
                  <a:pt x="292105" y="112669"/>
                  <a:pt x="293751" y="75457"/>
                  <a:pt x="295396" y="35382"/>
                </a:cubicBezTo>
                <a:lnTo>
                  <a:pt x="295396" y="33736"/>
                </a:lnTo>
                <a:cubicBezTo>
                  <a:pt x="295325" y="24111"/>
                  <a:pt x="291460" y="14900"/>
                  <a:pt x="284662" y="8116"/>
                </a:cubicBezTo>
                <a:close/>
                <a:moveTo>
                  <a:pt x="223690" y="349041"/>
                </a:moveTo>
                <a:cubicBezTo>
                  <a:pt x="223977" y="362903"/>
                  <a:pt x="220470" y="376571"/>
                  <a:pt x="213457" y="388544"/>
                </a:cubicBezTo>
                <a:cubicBezTo>
                  <a:pt x="207088" y="399371"/>
                  <a:pt x="198071" y="408410"/>
                  <a:pt x="187265" y="414807"/>
                </a:cubicBezTo>
                <a:cubicBezTo>
                  <a:pt x="176316" y="421155"/>
                  <a:pt x="164079" y="424991"/>
                  <a:pt x="151484" y="426043"/>
                </a:cubicBezTo>
                <a:cubicBezTo>
                  <a:pt x="139104" y="427274"/>
                  <a:pt x="126580" y="425506"/>
                  <a:pt x="115059" y="420890"/>
                </a:cubicBezTo>
                <a:cubicBezTo>
                  <a:pt x="103394" y="415916"/>
                  <a:pt x="93303" y="407945"/>
                  <a:pt x="85717" y="397775"/>
                </a:cubicBezTo>
                <a:cubicBezTo>
                  <a:pt x="76629" y="385216"/>
                  <a:pt x="71262" y="370324"/>
                  <a:pt x="70260" y="354838"/>
                </a:cubicBezTo>
                <a:cubicBezTo>
                  <a:pt x="67326" y="336532"/>
                  <a:pt x="69616" y="317783"/>
                  <a:pt x="76701" y="300665"/>
                </a:cubicBezTo>
                <a:cubicBezTo>
                  <a:pt x="82497" y="287662"/>
                  <a:pt x="91657" y="276476"/>
                  <a:pt x="103322" y="268318"/>
                </a:cubicBezTo>
                <a:cubicBezTo>
                  <a:pt x="114271" y="260947"/>
                  <a:pt x="127081" y="256811"/>
                  <a:pt x="140320" y="256367"/>
                </a:cubicBezTo>
                <a:lnTo>
                  <a:pt x="144399" y="256367"/>
                </a:lnTo>
                <a:cubicBezTo>
                  <a:pt x="156421" y="256332"/>
                  <a:pt x="168229" y="259309"/>
                  <a:pt x="178749" y="265027"/>
                </a:cubicBezTo>
                <a:cubicBezTo>
                  <a:pt x="191630" y="272390"/>
                  <a:pt x="202365" y="282967"/>
                  <a:pt x="209879" y="295727"/>
                </a:cubicBezTo>
                <a:cubicBezTo>
                  <a:pt x="219182" y="311950"/>
                  <a:pt x="223905" y="330356"/>
                  <a:pt x="223690" y="349041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0" name="Freeform: Shape 169">
            <a:extLst>
              <a:ext uri="{FF2B5EF4-FFF2-40B4-BE49-F238E27FC236}">
                <a16:creationId xmlns:a16="http://schemas.microsoft.com/office/drawing/2014/main" id="{1D05DEB8-8D9E-4291-95CB-E1355574B0C3}"/>
              </a:ext>
            </a:extLst>
          </p:cNvPr>
          <p:cNvSpPr/>
          <p:nvPr/>
        </p:nvSpPr>
        <p:spPr>
          <a:xfrm>
            <a:off x="8181317" y="1164926"/>
            <a:ext cx="295953" cy="334626"/>
          </a:xfrm>
          <a:custGeom>
            <a:avLst/>
            <a:gdLst>
              <a:gd name="connsiteX0" fmla="*/ 280285 w 295953"/>
              <a:gd name="connsiteY0" fmla="*/ 202878 h 334626"/>
              <a:gd name="connsiteX1" fmla="*/ 256599 w 295953"/>
              <a:gd name="connsiteY1" fmla="*/ 197224 h 334626"/>
              <a:gd name="connsiteX2" fmla="*/ 232554 w 295953"/>
              <a:gd name="connsiteY2" fmla="*/ 210177 h 334626"/>
              <a:gd name="connsiteX3" fmla="*/ 232052 w 295953"/>
              <a:gd name="connsiteY3" fmla="*/ 210821 h 334626"/>
              <a:gd name="connsiteX4" fmla="*/ 193695 w 295953"/>
              <a:gd name="connsiteY4" fmla="*/ 248893 h 334626"/>
              <a:gd name="connsiteX5" fmla="*/ 153691 w 295953"/>
              <a:gd name="connsiteY5" fmla="*/ 264636 h 334626"/>
              <a:gd name="connsiteX6" fmla="*/ 121631 w 295953"/>
              <a:gd name="connsiteY6" fmla="*/ 263134 h 334626"/>
              <a:gd name="connsiteX7" fmla="*/ 95869 w 295953"/>
              <a:gd name="connsiteY7" fmla="*/ 247533 h 334626"/>
              <a:gd name="connsiteX8" fmla="*/ 77763 w 295953"/>
              <a:gd name="connsiteY8" fmla="*/ 220196 h 334626"/>
              <a:gd name="connsiteX9" fmla="*/ 70607 w 295953"/>
              <a:gd name="connsiteY9" fmla="*/ 196938 h 334626"/>
              <a:gd name="connsiteX10" fmla="*/ 104384 w 295953"/>
              <a:gd name="connsiteY10" fmla="*/ 193789 h 334626"/>
              <a:gd name="connsiteX11" fmla="*/ 168791 w 295953"/>
              <a:gd name="connsiteY11" fmla="*/ 185488 h 334626"/>
              <a:gd name="connsiteX12" fmla="*/ 230550 w 295953"/>
              <a:gd name="connsiteY12" fmla="*/ 174682 h 334626"/>
              <a:gd name="connsiteX13" fmla="*/ 274632 w 295953"/>
              <a:gd name="connsiteY13" fmla="*/ 160799 h 334626"/>
              <a:gd name="connsiteX14" fmla="*/ 274632 w 295953"/>
              <a:gd name="connsiteY14" fmla="*/ 160799 h 334626"/>
              <a:gd name="connsiteX15" fmla="*/ 288015 w 295953"/>
              <a:gd name="connsiteY15" fmla="*/ 127737 h 334626"/>
              <a:gd name="connsiteX16" fmla="*/ 268048 w 295953"/>
              <a:gd name="connsiteY16" fmla="*/ 68984 h 334626"/>
              <a:gd name="connsiteX17" fmla="*/ 178810 w 295953"/>
              <a:gd name="connsiteY17" fmla="*/ 3862 h 334626"/>
              <a:gd name="connsiteX18" fmla="*/ 122777 w 295953"/>
              <a:gd name="connsiteY18" fmla="*/ 713 h 334626"/>
              <a:gd name="connsiteX19" fmla="*/ 65025 w 295953"/>
              <a:gd name="connsiteY19" fmla="*/ 22611 h 334626"/>
              <a:gd name="connsiteX20" fmla="*/ 27168 w 295953"/>
              <a:gd name="connsiteY20" fmla="*/ 63688 h 334626"/>
              <a:gd name="connsiteX21" fmla="*/ 6201 w 295953"/>
              <a:gd name="connsiteY21" fmla="*/ 115786 h 334626"/>
              <a:gd name="connsiteX22" fmla="*/ -312 w 295953"/>
              <a:gd name="connsiteY22" fmla="*/ 172320 h 334626"/>
              <a:gd name="connsiteX23" fmla="*/ 13070 w 295953"/>
              <a:gd name="connsiteY23" fmla="*/ 245028 h 334626"/>
              <a:gd name="connsiteX24" fmla="*/ 49782 w 295953"/>
              <a:gd name="connsiteY24" fmla="*/ 298772 h 334626"/>
              <a:gd name="connsiteX25" fmla="*/ 103956 w 295953"/>
              <a:gd name="connsiteY25" fmla="*/ 329114 h 334626"/>
              <a:gd name="connsiteX26" fmla="*/ 140452 w 295953"/>
              <a:gd name="connsiteY26" fmla="*/ 334124 h 334626"/>
              <a:gd name="connsiteX27" fmla="*/ 168434 w 295953"/>
              <a:gd name="connsiteY27" fmla="*/ 331404 h 334626"/>
              <a:gd name="connsiteX28" fmla="*/ 230049 w 295953"/>
              <a:gd name="connsiteY28" fmla="*/ 306644 h 334626"/>
              <a:gd name="connsiteX29" fmla="*/ 290090 w 295953"/>
              <a:gd name="connsiteY29" fmla="*/ 249894 h 334626"/>
              <a:gd name="connsiteX30" fmla="*/ 291593 w 295953"/>
              <a:gd name="connsiteY30" fmla="*/ 247533 h 334626"/>
              <a:gd name="connsiteX31" fmla="*/ 293882 w 295953"/>
              <a:gd name="connsiteY31" fmla="*/ 221198 h 334626"/>
              <a:gd name="connsiteX32" fmla="*/ 280285 w 295953"/>
              <a:gd name="connsiteY32" fmla="*/ 202878 h 334626"/>
              <a:gd name="connsiteX33" fmla="*/ 160848 w 295953"/>
              <a:gd name="connsiteY33" fmla="*/ 69055 h 334626"/>
              <a:gd name="connsiteX34" fmla="*/ 188542 w 295953"/>
              <a:gd name="connsiteY34" fmla="*/ 79360 h 334626"/>
              <a:gd name="connsiteX35" fmla="*/ 208150 w 295953"/>
              <a:gd name="connsiteY35" fmla="*/ 97967 h 334626"/>
              <a:gd name="connsiteX36" fmla="*/ 214090 w 295953"/>
              <a:gd name="connsiteY36" fmla="*/ 108200 h 334626"/>
              <a:gd name="connsiteX37" fmla="*/ 142527 w 295953"/>
              <a:gd name="connsiteY37" fmla="*/ 122012 h 334626"/>
              <a:gd name="connsiteX38" fmla="*/ 72897 w 295953"/>
              <a:gd name="connsiteY38" fmla="*/ 129168 h 334626"/>
              <a:gd name="connsiteX39" fmla="*/ 75831 w 295953"/>
              <a:gd name="connsiteY39" fmla="*/ 118147 h 334626"/>
              <a:gd name="connsiteX40" fmla="*/ 86565 w 295953"/>
              <a:gd name="connsiteY40" fmla="*/ 96321 h 334626"/>
              <a:gd name="connsiteX41" fmla="*/ 103382 w 295953"/>
              <a:gd name="connsiteY41" fmla="*/ 79503 h 334626"/>
              <a:gd name="connsiteX42" fmla="*/ 125997 w 295953"/>
              <a:gd name="connsiteY42" fmla="*/ 70129 h 334626"/>
              <a:gd name="connsiteX43" fmla="*/ 160848 w 295953"/>
              <a:gd name="connsiteY43" fmla="*/ 69055 h 334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95953" h="334626">
                <a:moveTo>
                  <a:pt x="280285" y="202878"/>
                </a:moveTo>
                <a:cubicBezTo>
                  <a:pt x="273272" y="198283"/>
                  <a:pt x="264900" y="196280"/>
                  <a:pt x="256599" y="197224"/>
                </a:cubicBezTo>
                <a:cubicBezTo>
                  <a:pt x="247223" y="198276"/>
                  <a:pt x="238565" y="202913"/>
                  <a:pt x="232554" y="210177"/>
                </a:cubicBezTo>
                <a:lnTo>
                  <a:pt x="232052" y="210821"/>
                </a:lnTo>
                <a:cubicBezTo>
                  <a:pt x="221175" y="225320"/>
                  <a:pt x="208294" y="238144"/>
                  <a:pt x="193695" y="248893"/>
                </a:cubicBezTo>
                <a:cubicBezTo>
                  <a:pt x="181744" y="257115"/>
                  <a:pt x="168075" y="262497"/>
                  <a:pt x="153691" y="264636"/>
                </a:cubicBezTo>
                <a:cubicBezTo>
                  <a:pt x="143028" y="266983"/>
                  <a:pt x="132008" y="266468"/>
                  <a:pt x="121631" y="263134"/>
                </a:cubicBezTo>
                <a:cubicBezTo>
                  <a:pt x="111970" y="259942"/>
                  <a:pt x="103168" y="254610"/>
                  <a:pt x="95869" y="247533"/>
                </a:cubicBezTo>
                <a:cubicBezTo>
                  <a:pt x="87996" y="239754"/>
                  <a:pt x="81842" y="230451"/>
                  <a:pt x="77763" y="220196"/>
                </a:cubicBezTo>
                <a:cubicBezTo>
                  <a:pt x="74542" y="212732"/>
                  <a:pt x="72110" y="204932"/>
                  <a:pt x="70607" y="196938"/>
                </a:cubicBezTo>
                <a:cubicBezTo>
                  <a:pt x="80053" y="196222"/>
                  <a:pt x="91217" y="195149"/>
                  <a:pt x="104384" y="193789"/>
                </a:cubicBezTo>
                <a:cubicBezTo>
                  <a:pt x="125066" y="191571"/>
                  <a:pt x="146750" y="188780"/>
                  <a:pt x="168791" y="185488"/>
                </a:cubicBezTo>
                <a:cubicBezTo>
                  <a:pt x="190832" y="182196"/>
                  <a:pt x="211729" y="178331"/>
                  <a:pt x="230550" y="174682"/>
                </a:cubicBezTo>
                <a:cubicBezTo>
                  <a:pt x="245864" y="172263"/>
                  <a:pt x="260677" y="167583"/>
                  <a:pt x="274632" y="160799"/>
                </a:cubicBezTo>
                <a:lnTo>
                  <a:pt x="274632" y="160799"/>
                </a:lnTo>
                <a:cubicBezTo>
                  <a:pt x="280643" y="157221"/>
                  <a:pt x="290376" y="148132"/>
                  <a:pt x="288015" y="127737"/>
                </a:cubicBezTo>
                <a:cubicBezTo>
                  <a:pt x="285439" y="106991"/>
                  <a:pt x="278640" y="86989"/>
                  <a:pt x="268048" y="68984"/>
                </a:cubicBezTo>
                <a:cubicBezTo>
                  <a:pt x="248440" y="36007"/>
                  <a:pt x="216165" y="12478"/>
                  <a:pt x="178810" y="3862"/>
                </a:cubicBezTo>
                <a:cubicBezTo>
                  <a:pt x="160489" y="-568"/>
                  <a:pt x="141526" y="-1642"/>
                  <a:pt x="122777" y="713"/>
                </a:cubicBezTo>
                <a:cubicBezTo>
                  <a:pt x="102023" y="3118"/>
                  <a:pt x="82200" y="10646"/>
                  <a:pt x="65025" y="22611"/>
                </a:cubicBezTo>
                <a:cubicBezTo>
                  <a:pt x="49782" y="33603"/>
                  <a:pt x="36901" y="47572"/>
                  <a:pt x="27168" y="63688"/>
                </a:cubicBezTo>
                <a:cubicBezTo>
                  <a:pt x="17507" y="79854"/>
                  <a:pt x="10423" y="97437"/>
                  <a:pt x="6201" y="115786"/>
                </a:cubicBezTo>
                <a:cubicBezTo>
                  <a:pt x="1907" y="134321"/>
                  <a:pt x="-312" y="153292"/>
                  <a:pt x="-312" y="172320"/>
                </a:cubicBezTo>
                <a:cubicBezTo>
                  <a:pt x="-669" y="197203"/>
                  <a:pt x="3839" y="221913"/>
                  <a:pt x="13070" y="245028"/>
                </a:cubicBezTo>
                <a:cubicBezTo>
                  <a:pt x="21300" y="265380"/>
                  <a:pt x="33824" y="283715"/>
                  <a:pt x="49782" y="298772"/>
                </a:cubicBezTo>
                <a:cubicBezTo>
                  <a:pt x="65168" y="313034"/>
                  <a:pt x="83774" y="323432"/>
                  <a:pt x="103956" y="329114"/>
                </a:cubicBezTo>
                <a:cubicBezTo>
                  <a:pt x="115834" y="332442"/>
                  <a:pt x="128144" y="334131"/>
                  <a:pt x="140452" y="334124"/>
                </a:cubicBezTo>
                <a:cubicBezTo>
                  <a:pt x="149827" y="334088"/>
                  <a:pt x="159202" y="333179"/>
                  <a:pt x="168434" y="331404"/>
                </a:cubicBezTo>
                <a:cubicBezTo>
                  <a:pt x="190260" y="326817"/>
                  <a:pt x="211085" y="318437"/>
                  <a:pt x="230049" y="306644"/>
                </a:cubicBezTo>
                <a:cubicBezTo>
                  <a:pt x="253307" y="291522"/>
                  <a:pt x="273702" y="272293"/>
                  <a:pt x="290090" y="249894"/>
                </a:cubicBezTo>
                <a:lnTo>
                  <a:pt x="291593" y="247533"/>
                </a:lnTo>
                <a:cubicBezTo>
                  <a:pt x="296030" y="239461"/>
                  <a:pt x="296817" y="229914"/>
                  <a:pt x="293882" y="221198"/>
                </a:cubicBezTo>
                <a:cubicBezTo>
                  <a:pt x="291450" y="213770"/>
                  <a:pt x="286726" y="207336"/>
                  <a:pt x="280285" y="202878"/>
                </a:cubicBezTo>
                <a:close/>
                <a:moveTo>
                  <a:pt x="160848" y="69055"/>
                </a:moveTo>
                <a:cubicBezTo>
                  <a:pt x="170652" y="70665"/>
                  <a:pt x="180097" y="74165"/>
                  <a:pt x="188542" y="79360"/>
                </a:cubicBezTo>
                <a:cubicBezTo>
                  <a:pt x="196271" y="84176"/>
                  <a:pt x="202926" y="90510"/>
                  <a:pt x="208150" y="97967"/>
                </a:cubicBezTo>
                <a:cubicBezTo>
                  <a:pt x="210441" y="101208"/>
                  <a:pt x="212372" y="104629"/>
                  <a:pt x="214090" y="108200"/>
                </a:cubicBezTo>
                <a:cubicBezTo>
                  <a:pt x="189688" y="113353"/>
                  <a:pt x="165857" y="118004"/>
                  <a:pt x="142527" y="122012"/>
                </a:cubicBezTo>
                <a:cubicBezTo>
                  <a:pt x="119484" y="126055"/>
                  <a:pt x="96226" y="128445"/>
                  <a:pt x="72897" y="129168"/>
                </a:cubicBezTo>
                <a:cubicBezTo>
                  <a:pt x="73684" y="125447"/>
                  <a:pt x="74686" y="121768"/>
                  <a:pt x="75831" y="118147"/>
                </a:cubicBezTo>
                <a:cubicBezTo>
                  <a:pt x="78192" y="110347"/>
                  <a:pt x="81842" y="102976"/>
                  <a:pt x="86565" y="96321"/>
                </a:cubicBezTo>
                <a:cubicBezTo>
                  <a:pt x="91217" y="89823"/>
                  <a:pt x="96871" y="84141"/>
                  <a:pt x="103382" y="79503"/>
                </a:cubicBezTo>
                <a:cubicBezTo>
                  <a:pt x="110181" y="74773"/>
                  <a:pt x="117838" y="71574"/>
                  <a:pt x="125997" y="70129"/>
                </a:cubicBezTo>
                <a:cubicBezTo>
                  <a:pt x="137446" y="67603"/>
                  <a:pt x="149254" y="67238"/>
                  <a:pt x="160848" y="69055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1" name="Freeform: Shape 170">
            <a:extLst>
              <a:ext uri="{FF2B5EF4-FFF2-40B4-BE49-F238E27FC236}">
                <a16:creationId xmlns:a16="http://schemas.microsoft.com/office/drawing/2014/main" id="{621CF2CA-E067-4261-9E17-DE9B3EAD678C}"/>
              </a:ext>
            </a:extLst>
          </p:cNvPr>
          <p:cNvSpPr/>
          <p:nvPr/>
        </p:nvSpPr>
        <p:spPr>
          <a:xfrm>
            <a:off x="8729512" y="1178796"/>
            <a:ext cx="247613" cy="323333"/>
          </a:xfrm>
          <a:custGeom>
            <a:avLst/>
            <a:gdLst>
              <a:gd name="connsiteX0" fmla="*/ 198108 w 247613"/>
              <a:gd name="connsiteY0" fmla="*/ 147788 h 323333"/>
              <a:gd name="connsiteX1" fmla="*/ 154454 w 247613"/>
              <a:gd name="connsiteY1" fmla="*/ 130541 h 323333"/>
              <a:gd name="connsiteX2" fmla="*/ 113663 w 247613"/>
              <a:gd name="connsiteY2" fmla="*/ 119163 h 323333"/>
              <a:gd name="connsiteX3" fmla="*/ 84323 w 247613"/>
              <a:gd name="connsiteY3" fmla="*/ 107570 h 323333"/>
              <a:gd name="connsiteX4" fmla="*/ 79027 w 247613"/>
              <a:gd name="connsiteY4" fmla="*/ 98695 h 323333"/>
              <a:gd name="connsiteX5" fmla="*/ 89260 w 247613"/>
              <a:gd name="connsiteY5" fmla="*/ 77871 h 323333"/>
              <a:gd name="connsiteX6" fmla="*/ 122537 w 247613"/>
              <a:gd name="connsiteY6" fmla="*/ 65992 h 323333"/>
              <a:gd name="connsiteX7" fmla="*/ 151734 w 247613"/>
              <a:gd name="connsiteY7" fmla="*/ 69713 h 323333"/>
              <a:gd name="connsiteX8" fmla="*/ 173705 w 247613"/>
              <a:gd name="connsiteY8" fmla="*/ 83381 h 323333"/>
              <a:gd name="connsiteX9" fmla="*/ 196748 w 247613"/>
              <a:gd name="connsiteY9" fmla="*/ 96263 h 323333"/>
              <a:gd name="connsiteX10" fmla="*/ 219719 w 247613"/>
              <a:gd name="connsiteY10" fmla="*/ 90108 h 323333"/>
              <a:gd name="connsiteX11" fmla="*/ 231957 w 247613"/>
              <a:gd name="connsiteY11" fmla="*/ 71001 h 323333"/>
              <a:gd name="connsiteX12" fmla="*/ 226446 w 247613"/>
              <a:gd name="connsiteY12" fmla="*/ 45167 h 323333"/>
              <a:gd name="connsiteX13" fmla="*/ 182865 w 247613"/>
              <a:gd name="connsiteY13" fmla="*/ 10387 h 323333"/>
              <a:gd name="connsiteX14" fmla="*/ 123324 w 247613"/>
              <a:gd name="connsiteY14" fmla="*/ -204 h 323333"/>
              <a:gd name="connsiteX15" fmla="*/ 81889 w 247613"/>
              <a:gd name="connsiteY15" fmla="*/ 8240 h 323333"/>
              <a:gd name="connsiteX16" fmla="*/ 44534 w 247613"/>
              <a:gd name="connsiteY16" fmla="*/ 28851 h 323333"/>
              <a:gd name="connsiteX17" fmla="*/ 18199 w 247613"/>
              <a:gd name="connsiteY17" fmla="*/ 62771 h 323333"/>
              <a:gd name="connsiteX18" fmla="*/ 10256 w 247613"/>
              <a:gd name="connsiteY18" fmla="*/ 110146 h 323333"/>
              <a:gd name="connsiteX19" fmla="*/ 30078 w 247613"/>
              <a:gd name="connsiteY19" fmla="*/ 154085 h 323333"/>
              <a:gd name="connsiteX20" fmla="*/ 66361 w 247613"/>
              <a:gd name="connsiteY20" fmla="*/ 176485 h 323333"/>
              <a:gd name="connsiteX21" fmla="*/ 108439 w 247613"/>
              <a:gd name="connsiteY21" fmla="*/ 189079 h 323333"/>
              <a:gd name="connsiteX22" fmla="*/ 146153 w 247613"/>
              <a:gd name="connsiteY22" fmla="*/ 199313 h 323333"/>
              <a:gd name="connsiteX23" fmla="*/ 171557 w 247613"/>
              <a:gd name="connsiteY23" fmla="*/ 212766 h 323333"/>
              <a:gd name="connsiteX24" fmla="*/ 178285 w 247613"/>
              <a:gd name="connsiteY24" fmla="*/ 229584 h 323333"/>
              <a:gd name="connsiteX25" fmla="*/ 168123 w 247613"/>
              <a:gd name="connsiteY25" fmla="*/ 245471 h 323333"/>
              <a:gd name="connsiteX26" fmla="*/ 132341 w 247613"/>
              <a:gd name="connsiteY26" fmla="*/ 253844 h 323333"/>
              <a:gd name="connsiteX27" fmla="*/ 89404 w 247613"/>
              <a:gd name="connsiteY27" fmla="*/ 248262 h 323333"/>
              <a:gd name="connsiteX28" fmla="*/ 59419 w 247613"/>
              <a:gd name="connsiteY28" fmla="*/ 232589 h 323333"/>
              <a:gd name="connsiteX29" fmla="*/ 58774 w 247613"/>
              <a:gd name="connsiteY29" fmla="*/ 232017 h 323333"/>
              <a:gd name="connsiteX30" fmla="*/ 31581 w 247613"/>
              <a:gd name="connsiteY30" fmla="*/ 223215 h 323333"/>
              <a:gd name="connsiteX31" fmla="*/ 9396 w 247613"/>
              <a:gd name="connsiteY31" fmla="*/ 235381 h 323333"/>
              <a:gd name="connsiteX32" fmla="*/ -193 w 247613"/>
              <a:gd name="connsiteY32" fmla="*/ 258638 h 323333"/>
              <a:gd name="connsiteX33" fmla="*/ 10184 w 247613"/>
              <a:gd name="connsiteY33" fmla="*/ 286118 h 323333"/>
              <a:gd name="connsiteX34" fmla="*/ 47968 w 247613"/>
              <a:gd name="connsiteY34" fmla="*/ 310593 h 323333"/>
              <a:gd name="connsiteX35" fmla="*/ 95201 w 247613"/>
              <a:gd name="connsiteY35" fmla="*/ 321685 h 323333"/>
              <a:gd name="connsiteX36" fmla="*/ 116669 w 247613"/>
              <a:gd name="connsiteY36" fmla="*/ 322830 h 323333"/>
              <a:gd name="connsiteX37" fmla="*/ 145795 w 247613"/>
              <a:gd name="connsiteY37" fmla="*/ 320826 h 323333"/>
              <a:gd name="connsiteX38" fmla="*/ 193098 w 247613"/>
              <a:gd name="connsiteY38" fmla="*/ 307301 h 323333"/>
              <a:gd name="connsiteX39" fmla="*/ 230239 w 247613"/>
              <a:gd name="connsiteY39" fmla="*/ 278676 h 323333"/>
              <a:gd name="connsiteX40" fmla="*/ 247056 w 247613"/>
              <a:gd name="connsiteY40" fmla="*/ 232303 h 323333"/>
              <a:gd name="connsiteX41" fmla="*/ 233244 w 247613"/>
              <a:gd name="connsiteY41" fmla="*/ 178917 h 323333"/>
              <a:gd name="connsiteX42" fmla="*/ 198108 w 247613"/>
              <a:gd name="connsiteY42" fmla="*/ 147788 h 323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47613" h="323333">
                <a:moveTo>
                  <a:pt x="198108" y="147788"/>
                </a:moveTo>
                <a:cubicBezTo>
                  <a:pt x="184296" y="140259"/>
                  <a:pt x="169697" y="134463"/>
                  <a:pt x="154454" y="130541"/>
                </a:cubicBezTo>
                <a:cubicBezTo>
                  <a:pt x="140141" y="126748"/>
                  <a:pt x="126473" y="122955"/>
                  <a:pt x="113663" y="119163"/>
                </a:cubicBezTo>
                <a:cubicBezTo>
                  <a:pt x="103501" y="116350"/>
                  <a:pt x="93697" y="112464"/>
                  <a:pt x="84323" y="107570"/>
                </a:cubicBezTo>
                <a:cubicBezTo>
                  <a:pt x="80745" y="106145"/>
                  <a:pt x="78597" y="102510"/>
                  <a:pt x="79027" y="98695"/>
                </a:cubicBezTo>
                <a:cubicBezTo>
                  <a:pt x="78169" y="90366"/>
                  <a:pt x="82176" y="82286"/>
                  <a:pt x="89260" y="77871"/>
                </a:cubicBezTo>
                <a:cubicBezTo>
                  <a:pt x="99136" y="71130"/>
                  <a:pt x="110586" y="67036"/>
                  <a:pt x="122537" y="65992"/>
                </a:cubicBezTo>
                <a:cubicBezTo>
                  <a:pt x="132413" y="65075"/>
                  <a:pt x="142360" y="66342"/>
                  <a:pt x="151734" y="69713"/>
                </a:cubicBezTo>
                <a:cubicBezTo>
                  <a:pt x="160036" y="72461"/>
                  <a:pt x="167550" y="77148"/>
                  <a:pt x="173705" y="83381"/>
                </a:cubicBezTo>
                <a:cubicBezTo>
                  <a:pt x="179429" y="90459"/>
                  <a:pt x="187731" y="95060"/>
                  <a:pt x="196748" y="96263"/>
                </a:cubicBezTo>
                <a:cubicBezTo>
                  <a:pt x="204906" y="97365"/>
                  <a:pt x="213207" y="95146"/>
                  <a:pt x="219719" y="90108"/>
                </a:cubicBezTo>
                <a:cubicBezTo>
                  <a:pt x="225945" y="85370"/>
                  <a:pt x="230239" y="78608"/>
                  <a:pt x="231957" y="71001"/>
                </a:cubicBezTo>
                <a:cubicBezTo>
                  <a:pt x="233889" y="61998"/>
                  <a:pt x="231885" y="52602"/>
                  <a:pt x="226446" y="45167"/>
                </a:cubicBezTo>
                <a:cubicBezTo>
                  <a:pt x="215354" y="29824"/>
                  <a:pt x="200254" y="17801"/>
                  <a:pt x="182865" y="10387"/>
                </a:cubicBezTo>
                <a:cubicBezTo>
                  <a:pt x="164186" y="2014"/>
                  <a:pt x="143719" y="-1621"/>
                  <a:pt x="123324" y="-204"/>
                </a:cubicBezTo>
                <a:cubicBezTo>
                  <a:pt x="109227" y="941"/>
                  <a:pt x="95343" y="3775"/>
                  <a:pt x="81889" y="8240"/>
                </a:cubicBezTo>
                <a:cubicBezTo>
                  <a:pt x="68293" y="12741"/>
                  <a:pt x="55626" y="19733"/>
                  <a:pt x="44534" y="28851"/>
                </a:cubicBezTo>
                <a:cubicBezTo>
                  <a:pt x="33370" y="38089"/>
                  <a:pt x="24353" y="49668"/>
                  <a:pt x="18199" y="62771"/>
                </a:cubicBezTo>
                <a:cubicBezTo>
                  <a:pt x="11472" y="77613"/>
                  <a:pt x="8752" y="93937"/>
                  <a:pt x="10256" y="110146"/>
                </a:cubicBezTo>
                <a:cubicBezTo>
                  <a:pt x="10828" y="126834"/>
                  <a:pt x="17912" y="142621"/>
                  <a:pt x="30078" y="154085"/>
                </a:cubicBezTo>
                <a:cubicBezTo>
                  <a:pt x="40741" y="163689"/>
                  <a:pt x="52978" y="171282"/>
                  <a:pt x="66361" y="176485"/>
                </a:cubicBezTo>
                <a:cubicBezTo>
                  <a:pt x="80029" y="181866"/>
                  <a:pt x="94055" y="186081"/>
                  <a:pt x="108439" y="189079"/>
                </a:cubicBezTo>
                <a:cubicBezTo>
                  <a:pt x="121178" y="191734"/>
                  <a:pt x="133772" y="195148"/>
                  <a:pt x="146153" y="199313"/>
                </a:cubicBezTo>
                <a:cubicBezTo>
                  <a:pt x="155384" y="202218"/>
                  <a:pt x="163972" y="206777"/>
                  <a:pt x="171557" y="212766"/>
                </a:cubicBezTo>
                <a:cubicBezTo>
                  <a:pt x="176424" y="216946"/>
                  <a:pt x="178929" y="223222"/>
                  <a:pt x="178285" y="229584"/>
                </a:cubicBezTo>
                <a:cubicBezTo>
                  <a:pt x="178785" y="236540"/>
                  <a:pt x="174635" y="242995"/>
                  <a:pt x="168123" y="245471"/>
                </a:cubicBezTo>
                <a:cubicBezTo>
                  <a:pt x="156959" y="250795"/>
                  <a:pt x="144721" y="253650"/>
                  <a:pt x="132341" y="253844"/>
                </a:cubicBezTo>
                <a:cubicBezTo>
                  <a:pt x="117814" y="254273"/>
                  <a:pt x="103358" y="252384"/>
                  <a:pt x="89404" y="248262"/>
                </a:cubicBezTo>
                <a:cubicBezTo>
                  <a:pt x="78240" y="245571"/>
                  <a:pt x="68006" y="240190"/>
                  <a:pt x="59419" y="232589"/>
                </a:cubicBezTo>
                <a:lnTo>
                  <a:pt x="58774" y="232017"/>
                </a:lnTo>
                <a:cubicBezTo>
                  <a:pt x="51547" y="225068"/>
                  <a:pt x="41528" y="221819"/>
                  <a:pt x="31581" y="223215"/>
                </a:cubicBezTo>
                <a:cubicBezTo>
                  <a:pt x="22921" y="224431"/>
                  <a:pt x="15050" y="228761"/>
                  <a:pt x="9396" y="235381"/>
                </a:cubicBezTo>
                <a:cubicBezTo>
                  <a:pt x="3743" y="241893"/>
                  <a:pt x="380" y="250051"/>
                  <a:pt x="-193" y="258638"/>
                </a:cubicBezTo>
                <a:cubicBezTo>
                  <a:pt x="-1124" y="268908"/>
                  <a:pt x="2670" y="279034"/>
                  <a:pt x="10184" y="286118"/>
                </a:cubicBezTo>
                <a:cubicBezTo>
                  <a:pt x="20775" y="297017"/>
                  <a:pt x="33656" y="305391"/>
                  <a:pt x="47968" y="310593"/>
                </a:cubicBezTo>
                <a:cubicBezTo>
                  <a:pt x="63140" y="316325"/>
                  <a:pt x="79027" y="320053"/>
                  <a:pt x="95201" y="321685"/>
                </a:cubicBezTo>
                <a:cubicBezTo>
                  <a:pt x="102357" y="322458"/>
                  <a:pt x="109513" y="322837"/>
                  <a:pt x="116669" y="322830"/>
                </a:cubicBezTo>
                <a:cubicBezTo>
                  <a:pt x="126402" y="322844"/>
                  <a:pt x="136134" y="322172"/>
                  <a:pt x="145795" y="320826"/>
                </a:cubicBezTo>
                <a:cubicBezTo>
                  <a:pt x="162183" y="318723"/>
                  <a:pt x="178070" y="314164"/>
                  <a:pt x="193098" y="307301"/>
                </a:cubicBezTo>
                <a:cubicBezTo>
                  <a:pt x="207482" y="300724"/>
                  <a:pt x="220220" y="290927"/>
                  <a:pt x="230239" y="278676"/>
                </a:cubicBezTo>
                <a:cubicBezTo>
                  <a:pt x="240902" y="265544"/>
                  <a:pt x="246842" y="249207"/>
                  <a:pt x="247056" y="232303"/>
                </a:cubicBezTo>
                <a:cubicBezTo>
                  <a:pt x="248416" y="213475"/>
                  <a:pt x="243622" y="194712"/>
                  <a:pt x="233244" y="178917"/>
                </a:cubicBezTo>
                <a:cubicBezTo>
                  <a:pt x="224013" y="166036"/>
                  <a:pt x="211991" y="155395"/>
                  <a:pt x="198108" y="147788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2" name="Freeform: Shape 171">
            <a:extLst>
              <a:ext uri="{FF2B5EF4-FFF2-40B4-BE49-F238E27FC236}">
                <a16:creationId xmlns:a16="http://schemas.microsoft.com/office/drawing/2014/main" id="{58D80304-4DE7-4D2D-A189-612627BBFDD8}"/>
              </a:ext>
            </a:extLst>
          </p:cNvPr>
          <p:cNvSpPr/>
          <p:nvPr/>
        </p:nvSpPr>
        <p:spPr>
          <a:xfrm>
            <a:off x="8997598" y="1154333"/>
            <a:ext cx="262261" cy="349800"/>
          </a:xfrm>
          <a:custGeom>
            <a:avLst/>
            <a:gdLst>
              <a:gd name="connsiteX0" fmla="*/ 256849 w 262261"/>
              <a:gd name="connsiteY0" fmla="*/ 173467 h 349800"/>
              <a:gd name="connsiteX1" fmla="*/ 253486 w 262261"/>
              <a:gd name="connsiteY1" fmla="*/ 33205 h 349800"/>
              <a:gd name="connsiteX2" fmla="*/ 241964 w 262261"/>
              <a:gd name="connsiteY2" fmla="*/ 7871 h 349800"/>
              <a:gd name="connsiteX3" fmla="*/ 219565 w 262261"/>
              <a:gd name="connsiteY3" fmla="*/ -502 h 349800"/>
              <a:gd name="connsiteX4" fmla="*/ 184786 w 262261"/>
              <a:gd name="connsiteY4" fmla="*/ 33276 h 349800"/>
              <a:gd name="connsiteX5" fmla="*/ 184786 w 262261"/>
              <a:gd name="connsiteY5" fmla="*/ 34349 h 349800"/>
              <a:gd name="connsiteX6" fmla="*/ 184786 w 262261"/>
              <a:gd name="connsiteY6" fmla="*/ 54101 h 349800"/>
              <a:gd name="connsiteX7" fmla="*/ 176269 w 262261"/>
              <a:gd name="connsiteY7" fmla="*/ 49664 h 349800"/>
              <a:gd name="connsiteX8" fmla="*/ 134119 w 262261"/>
              <a:gd name="connsiteY8" fmla="*/ 39645 h 349800"/>
              <a:gd name="connsiteX9" fmla="*/ 79230 w 262261"/>
              <a:gd name="connsiteY9" fmla="*/ 51310 h 349800"/>
              <a:gd name="connsiteX10" fmla="*/ 37580 w 262261"/>
              <a:gd name="connsiteY10" fmla="*/ 82798 h 349800"/>
              <a:gd name="connsiteX11" fmla="*/ 11317 w 262261"/>
              <a:gd name="connsiteY11" fmla="*/ 127167 h 349800"/>
              <a:gd name="connsiteX12" fmla="*/ 153 w 262261"/>
              <a:gd name="connsiteY12" fmla="*/ 177260 h 349800"/>
              <a:gd name="connsiteX13" fmla="*/ 3374 w 262261"/>
              <a:gd name="connsiteY13" fmla="*/ 221772 h 349800"/>
              <a:gd name="connsiteX14" fmla="*/ 19404 w 262261"/>
              <a:gd name="connsiteY14" fmla="*/ 261991 h 349800"/>
              <a:gd name="connsiteX15" fmla="*/ 48029 w 262261"/>
              <a:gd name="connsiteY15" fmla="*/ 294551 h 349800"/>
              <a:gd name="connsiteX16" fmla="*/ 90967 w 262261"/>
              <a:gd name="connsiteY16" fmla="*/ 314446 h 349800"/>
              <a:gd name="connsiteX17" fmla="*/ 162530 w 262261"/>
              <a:gd name="connsiteY17" fmla="*/ 316020 h 349800"/>
              <a:gd name="connsiteX18" fmla="*/ 192442 w 262261"/>
              <a:gd name="connsiteY18" fmla="*/ 304141 h 349800"/>
              <a:gd name="connsiteX19" fmla="*/ 193301 w 262261"/>
              <a:gd name="connsiteY19" fmla="*/ 319026 h 349800"/>
              <a:gd name="connsiteX20" fmla="*/ 206612 w 262261"/>
              <a:gd name="connsiteY20" fmla="*/ 342785 h 349800"/>
              <a:gd name="connsiteX21" fmla="*/ 227652 w 262261"/>
              <a:gd name="connsiteY21" fmla="*/ 349297 h 349800"/>
              <a:gd name="connsiteX22" fmla="*/ 249120 w 262261"/>
              <a:gd name="connsiteY22" fmla="*/ 342141 h 349800"/>
              <a:gd name="connsiteX23" fmla="*/ 261929 w 262261"/>
              <a:gd name="connsiteY23" fmla="*/ 319312 h 349800"/>
              <a:gd name="connsiteX24" fmla="*/ 261929 w 262261"/>
              <a:gd name="connsiteY24" fmla="*/ 316951 h 349800"/>
              <a:gd name="connsiteX25" fmla="*/ 256849 w 262261"/>
              <a:gd name="connsiteY25" fmla="*/ 173467 h 349800"/>
              <a:gd name="connsiteX26" fmla="*/ 188793 w 262261"/>
              <a:gd name="connsiteY26" fmla="*/ 199015 h 349800"/>
              <a:gd name="connsiteX27" fmla="*/ 158307 w 262261"/>
              <a:gd name="connsiteY27" fmla="*/ 241380 h 349800"/>
              <a:gd name="connsiteX28" fmla="*/ 134977 w 262261"/>
              <a:gd name="connsiteY28" fmla="*/ 250970 h 349800"/>
              <a:gd name="connsiteX29" fmla="*/ 110718 w 262261"/>
              <a:gd name="connsiteY29" fmla="*/ 248107 h 349800"/>
              <a:gd name="connsiteX30" fmla="*/ 110718 w 262261"/>
              <a:gd name="connsiteY30" fmla="*/ 248107 h 349800"/>
              <a:gd name="connsiteX31" fmla="*/ 80232 w 262261"/>
              <a:gd name="connsiteY31" fmla="*/ 223705 h 349800"/>
              <a:gd name="connsiteX32" fmla="*/ 69498 w 262261"/>
              <a:gd name="connsiteY32" fmla="*/ 185633 h 349800"/>
              <a:gd name="connsiteX33" fmla="*/ 76654 w 262261"/>
              <a:gd name="connsiteY33" fmla="*/ 145844 h 349800"/>
              <a:gd name="connsiteX34" fmla="*/ 95475 w 262261"/>
              <a:gd name="connsiteY34" fmla="*/ 121370 h 349800"/>
              <a:gd name="connsiteX35" fmla="*/ 121023 w 262261"/>
              <a:gd name="connsiteY35" fmla="*/ 110492 h 349800"/>
              <a:gd name="connsiteX36" fmla="*/ 130827 w 262261"/>
              <a:gd name="connsiteY36" fmla="*/ 109634 h 349800"/>
              <a:gd name="connsiteX37" fmla="*/ 148074 w 262261"/>
              <a:gd name="connsiteY37" fmla="*/ 112424 h 349800"/>
              <a:gd name="connsiteX38" fmla="*/ 171976 w 262261"/>
              <a:gd name="connsiteY38" fmla="*/ 128025 h 349800"/>
              <a:gd name="connsiteX39" fmla="*/ 188005 w 262261"/>
              <a:gd name="connsiteY39" fmla="*/ 157223 h 349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62261" h="349800">
                <a:moveTo>
                  <a:pt x="256849" y="173467"/>
                </a:moveTo>
                <a:cubicBezTo>
                  <a:pt x="256277" y="127023"/>
                  <a:pt x="255203" y="80436"/>
                  <a:pt x="253486" y="33205"/>
                </a:cubicBezTo>
                <a:cubicBezTo>
                  <a:pt x="253199" y="23551"/>
                  <a:pt x="249049" y="14412"/>
                  <a:pt x="241964" y="7871"/>
                </a:cubicBezTo>
                <a:cubicBezTo>
                  <a:pt x="235738" y="2468"/>
                  <a:pt x="227795" y="-502"/>
                  <a:pt x="219565" y="-502"/>
                </a:cubicBezTo>
                <a:cubicBezTo>
                  <a:pt x="200672" y="-659"/>
                  <a:pt x="185143" y="14398"/>
                  <a:pt x="184786" y="33276"/>
                </a:cubicBezTo>
                <a:lnTo>
                  <a:pt x="184786" y="34349"/>
                </a:lnTo>
                <a:cubicBezTo>
                  <a:pt x="184786" y="40933"/>
                  <a:pt x="184786" y="47517"/>
                  <a:pt x="184786" y="54101"/>
                </a:cubicBezTo>
                <a:cubicBezTo>
                  <a:pt x="181994" y="52526"/>
                  <a:pt x="179203" y="51024"/>
                  <a:pt x="176269" y="49664"/>
                </a:cubicBezTo>
                <a:cubicBezTo>
                  <a:pt x="163030" y="43495"/>
                  <a:pt x="148718" y="40089"/>
                  <a:pt x="134119" y="39645"/>
                </a:cubicBezTo>
                <a:cubicBezTo>
                  <a:pt x="115155" y="39395"/>
                  <a:pt x="96406" y="43381"/>
                  <a:pt x="79230" y="51310"/>
                </a:cubicBezTo>
                <a:cubicBezTo>
                  <a:pt x="63272" y="58738"/>
                  <a:pt x="49102" y="69473"/>
                  <a:pt x="37580" y="82798"/>
                </a:cubicBezTo>
                <a:cubicBezTo>
                  <a:pt x="26346" y="95951"/>
                  <a:pt x="17400" y="110964"/>
                  <a:pt x="11317" y="127167"/>
                </a:cubicBezTo>
                <a:cubicBezTo>
                  <a:pt x="5163" y="143232"/>
                  <a:pt x="1442" y="160107"/>
                  <a:pt x="153" y="177260"/>
                </a:cubicBezTo>
                <a:cubicBezTo>
                  <a:pt x="-1064" y="192174"/>
                  <a:pt x="10" y="207188"/>
                  <a:pt x="3374" y="221772"/>
                </a:cubicBezTo>
                <a:cubicBezTo>
                  <a:pt x="6522" y="235956"/>
                  <a:pt x="11961" y="249539"/>
                  <a:pt x="19404" y="261991"/>
                </a:cubicBezTo>
                <a:cubicBezTo>
                  <a:pt x="26846" y="274500"/>
                  <a:pt x="36578" y="285535"/>
                  <a:pt x="48029" y="294551"/>
                </a:cubicBezTo>
                <a:cubicBezTo>
                  <a:pt x="60624" y="304349"/>
                  <a:pt x="75366" y="311147"/>
                  <a:pt x="90967" y="314446"/>
                </a:cubicBezTo>
                <a:cubicBezTo>
                  <a:pt x="114296" y="320980"/>
                  <a:pt x="138914" y="321516"/>
                  <a:pt x="162530" y="316020"/>
                </a:cubicBezTo>
                <a:cubicBezTo>
                  <a:pt x="172906" y="313251"/>
                  <a:pt x="182996" y="309265"/>
                  <a:pt x="192442" y="304141"/>
                </a:cubicBezTo>
                <a:lnTo>
                  <a:pt x="193301" y="319026"/>
                </a:lnTo>
                <a:cubicBezTo>
                  <a:pt x="193731" y="328601"/>
                  <a:pt x="198668" y="337404"/>
                  <a:pt x="206612" y="342785"/>
                </a:cubicBezTo>
                <a:cubicBezTo>
                  <a:pt x="212838" y="347000"/>
                  <a:pt x="220137" y="349261"/>
                  <a:pt x="227652" y="349297"/>
                </a:cubicBezTo>
                <a:cubicBezTo>
                  <a:pt x="235380" y="349297"/>
                  <a:pt x="242894" y="346785"/>
                  <a:pt x="249120" y="342141"/>
                </a:cubicBezTo>
                <a:cubicBezTo>
                  <a:pt x="256562" y="336781"/>
                  <a:pt x="261214" y="328437"/>
                  <a:pt x="261929" y="319312"/>
                </a:cubicBezTo>
                <a:lnTo>
                  <a:pt x="261929" y="316951"/>
                </a:lnTo>
                <a:cubicBezTo>
                  <a:pt x="259282" y="267644"/>
                  <a:pt x="257350" y="219411"/>
                  <a:pt x="256849" y="173467"/>
                </a:cubicBezTo>
                <a:close/>
                <a:moveTo>
                  <a:pt x="188793" y="199015"/>
                </a:moveTo>
                <a:cubicBezTo>
                  <a:pt x="183640" y="216140"/>
                  <a:pt x="172906" y="231047"/>
                  <a:pt x="158307" y="241380"/>
                </a:cubicBezTo>
                <a:cubicBezTo>
                  <a:pt x="151294" y="246240"/>
                  <a:pt x="143350" y="249510"/>
                  <a:pt x="134977" y="250970"/>
                </a:cubicBezTo>
                <a:cubicBezTo>
                  <a:pt x="126820" y="252387"/>
                  <a:pt x="118375" y="251392"/>
                  <a:pt x="110718" y="248107"/>
                </a:cubicBezTo>
                <a:lnTo>
                  <a:pt x="110718" y="248107"/>
                </a:lnTo>
                <a:cubicBezTo>
                  <a:pt x="97908" y="243928"/>
                  <a:pt x="87102" y="235255"/>
                  <a:pt x="80232" y="223705"/>
                </a:cubicBezTo>
                <a:cubicBezTo>
                  <a:pt x="73577" y="212097"/>
                  <a:pt x="69855" y="199015"/>
                  <a:pt x="69498" y="185633"/>
                </a:cubicBezTo>
                <a:cubicBezTo>
                  <a:pt x="68710" y="171993"/>
                  <a:pt x="71215" y="158368"/>
                  <a:pt x="76654" y="145844"/>
                </a:cubicBezTo>
                <a:cubicBezTo>
                  <a:pt x="80805" y="136248"/>
                  <a:pt x="87245" y="127839"/>
                  <a:pt x="95475" y="121370"/>
                </a:cubicBezTo>
                <a:cubicBezTo>
                  <a:pt x="102917" y="115659"/>
                  <a:pt x="111719" y="111924"/>
                  <a:pt x="121023" y="110492"/>
                </a:cubicBezTo>
                <a:cubicBezTo>
                  <a:pt x="124243" y="109927"/>
                  <a:pt x="127535" y="109641"/>
                  <a:pt x="130827" y="109634"/>
                </a:cubicBezTo>
                <a:cubicBezTo>
                  <a:pt x="136695" y="109634"/>
                  <a:pt x="142492" y="110578"/>
                  <a:pt x="148074" y="112424"/>
                </a:cubicBezTo>
                <a:cubicBezTo>
                  <a:pt x="157234" y="115566"/>
                  <a:pt x="165391" y="120926"/>
                  <a:pt x="171976" y="128025"/>
                </a:cubicBezTo>
                <a:cubicBezTo>
                  <a:pt x="179562" y="136348"/>
                  <a:pt x="185071" y="146359"/>
                  <a:pt x="188005" y="157223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3" name="Freeform: Shape 172">
            <a:extLst>
              <a:ext uri="{FF2B5EF4-FFF2-40B4-BE49-F238E27FC236}">
                <a16:creationId xmlns:a16="http://schemas.microsoft.com/office/drawing/2014/main" id="{3B4D0F99-0D54-4AE0-A02E-30584D757F75}"/>
              </a:ext>
            </a:extLst>
          </p:cNvPr>
          <p:cNvSpPr/>
          <p:nvPr/>
        </p:nvSpPr>
        <p:spPr>
          <a:xfrm>
            <a:off x="9313930" y="1166572"/>
            <a:ext cx="281844" cy="337638"/>
          </a:xfrm>
          <a:custGeom>
            <a:avLst/>
            <a:gdLst>
              <a:gd name="connsiteX0" fmla="*/ 270851 w 281844"/>
              <a:gd name="connsiteY0" fmla="*/ 139760 h 337638"/>
              <a:gd name="connsiteX1" fmla="*/ 247521 w 281844"/>
              <a:gd name="connsiteY1" fmla="*/ 79862 h 337638"/>
              <a:gd name="connsiteX2" fmla="*/ 204583 w 281844"/>
              <a:gd name="connsiteY2" fmla="*/ 34205 h 337638"/>
              <a:gd name="connsiteX3" fmla="*/ 135955 w 281844"/>
              <a:gd name="connsiteY3" fmla="*/ 16744 h 337638"/>
              <a:gd name="connsiteX4" fmla="*/ 81353 w 281844"/>
              <a:gd name="connsiteY4" fmla="*/ 31557 h 337638"/>
              <a:gd name="connsiteX5" fmla="*/ 68471 w 281844"/>
              <a:gd name="connsiteY5" fmla="*/ 40145 h 337638"/>
              <a:gd name="connsiteX6" fmla="*/ 68471 w 281844"/>
              <a:gd name="connsiteY6" fmla="*/ 34348 h 337638"/>
              <a:gd name="connsiteX7" fmla="*/ 56663 w 281844"/>
              <a:gd name="connsiteY7" fmla="*/ 8013 h 337638"/>
              <a:gd name="connsiteX8" fmla="*/ 33692 w 281844"/>
              <a:gd name="connsiteY8" fmla="*/ -503 h 337638"/>
              <a:gd name="connsiteX9" fmla="*/ 10792 w 281844"/>
              <a:gd name="connsiteY9" fmla="*/ 8371 h 337638"/>
              <a:gd name="connsiteX10" fmla="*/ -301 w 281844"/>
              <a:gd name="connsiteY10" fmla="*/ 34348 h 337638"/>
              <a:gd name="connsiteX11" fmla="*/ 2204 w 281844"/>
              <a:gd name="connsiteY11" fmla="*/ 166381 h 337638"/>
              <a:gd name="connsiteX12" fmla="*/ 4637 w 281844"/>
              <a:gd name="connsiteY12" fmla="*/ 302350 h 337638"/>
              <a:gd name="connsiteX13" fmla="*/ 15729 w 281844"/>
              <a:gd name="connsiteY13" fmla="*/ 328328 h 337638"/>
              <a:gd name="connsiteX14" fmla="*/ 62317 w 281844"/>
              <a:gd name="connsiteY14" fmla="*/ 328328 h 337638"/>
              <a:gd name="connsiteX15" fmla="*/ 62317 w 281844"/>
              <a:gd name="connsiteY15" fmla="*/ 328328 h 337638"/>
              <a:gd name="connsiteX16" fmla="*/ 73409 w 281844"/>
              <a:gd name="connsiteY16" fmla="*/ 302350 h 337638"/>
              <a:gd name="connsiteX17" fmla="*/ 73409 w 281844"/>
              <a:gd name="connsiteY17" fmla="*/ 214758 h 337638"/>
              <a:gd name="connsiteX18" fmla="*/ 75842 w 281844"/>
              <a:gd name="connsiteY18" fmla="*/ 167383 h 337638"/>
              <a:gd name="connsiteX19" fmla="*/ 85789 w 281844"/>
              <a:gd name="connsiteY19" fmla="*/ 126020 h 337638"/>
              <a:gd name="connsiteX20" fmla="*/ 106757 w 281844"/>
              <a:gd name="connsiteY20" fmla="*/ 97395 h 337638"/>
              <a:gd name="connsiteX21" fmla="*/ 142538 w 281844"/>
              <a:gd name="connsiteY21" fmla="*/ 85515 h 337638"/>
              <a:gd name="connsiteX22" fmla="*/ 173024 w 281844"/>
              <a:gd name="connsiteY22" fmla="*/ 95391 h 337638"/>
              <a:gd name="connsiteX23" fmla="*/ 194994 w 281844"/>
              <a:gd name="connsiteY23" fmla="*/ 125805 h 337638"/>
              <a:gd name="connsiteX24" fmla="*/ 207446 w 281844"/>
              <a:gd name="connsiteY24" fmla="*/ 166668 h 337638"/>
              <a:gd name="connsiteX25" fmla="*/ 212169 w 281844"/>
              <a:gd name="connsiteY25" fmla="*/ 205669 h 337638"/>
              <a:gd name="connsiteX26" fmla="*/ 212957 w 281844"/>
              <a:gd name="connsiteY26" fmla="*/ 255763 h 337638"/>
              <a:gd name="connsiteX27" fmla="*/ 212957 w 281844"/>
              <a:gd name="connsiteY27" fmla="*/ 302136 h 337638"/>
              <a:gd name="connsiteX28" fmla="*/ 224979 w 281844"/>
              <a:gd name="connsiteY28" fmla="*/ 327183 h 337638"/>
              <a:gd name="connsiteX29" fmla="*/ 247736 w 281844"/>
              <a:gd name="connsiteY29" fmla="*/ 334339 h 337638"/>
              <a:gd name="connsiteX30" fmla="*/ 269205 w 281844"/>
              <a:gd name="connsiteY30" fmla="*/ 325895 h 337638"/>
              <a:gd name="connsiteX31" fmla="*/ 280726 w 281844"/>
              <a:gd name="connsiteY31" fmla="*/ 299703 h 337638"/>
              <a:gd name="connsiteX32" fmla="*/ 281513 w 281844"/>
              <a:gd name="connsiteY32" fmla="*/ 254475 h 337638"/>
              <a:gd name="connsiteX33" fmla="*/ 279868 w 281844"/>
              <a:gd name="connsiteY33" fmla="*/ 202449 h 337638"/>
              <a:gd name="connsiteX34" fmla="*/ 270851 w 281844"/>
              <a:gd name="connsiteY34" fmla="*/ 139760 h 337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1844" h="337638">
                <a:moveTo>
                  <a:pt x="270851" y="139760"/>
                </a:moveTo>
                <a:cubicBezTo>
                  <a:pt x="266199" y="118706"/>
                  <a:pt x="258327" y="98497"/>
                  <a:pt x="247521" y="79862"/>
                </a:cubicBezTo>
                <a:cubicBezTo>
                  <a:pt x="236858" y="61570"/>
                  <a:pt x="222188" y="45948"/>
                  <a:pt x="204583" y="34205"/>
                </a:cubicBezTo>
                <a:cubicBezTo>
                  <a:pt x="184117" y="21360"/>
                  <a:pt x="160072" y="15255"/>
                  <a:pt x="135955" y="16744"/>
                </a:cubicBezTo>
                <a:cubicBezTo>
                  <a:pt x="116847" y="17373"/>
                  <a:pt x="98170" y="22447"/>
                  <a:pt x="81353" y="31557"/>
                </a:cubicBezTo>
                <a:cubicBezTo>
                  <a:pt x="76844" y="34119"/>
                  <a:pt x="72551" y="36989"/>
                  <a:pt x="68471" y="40145"/>
                </a:cubicBezTo>
                <a:lnTo>
                  <a:pt x="68471" y="34348"/>
                </a:lnTo>
                <a:cubicBezTo>
                  <a:pt x="68829" y="24208"/>
                  <a:pt x="64464" y="14475"/>
                  <a:pt x="56663" y="8013"/>
                </a:cubicBezTo>
                <a:cubicBezTo>
                  <a:pt x="50223" y="2560"/>
                  <a:pt x="42136" y="-453"/>
                  <a:pt x="33692" y="-503"/>
                </a:cubicBezTo>
                <a:cubicBezTo>
                  <a:pt x="25247" y="-439"/>
                  <a:pt x="17089" y="2717"/>
                  <a:pt x="10792" y="8371"/>
                </a:cubicBezTo>
                <a:cubicBezTo>
                  <a:pt x="3349" y="14919"/>
                  <a:pt x="-731" y="24458"/>
                  <a:pt x="-301" y="34348"/>
                </a:cubicBezTo>
                <a:cubicBezTo>
                  <a:pt x="-301" y="78646"/>
                  <a:pt x="558" y="123014"/>
                  <a:pt x="2204" y="166381"/>
                </a:cubicBezTo>
                <a:cubicBezTo>
                  <a:pt x="3850" y="209749"/>
                  <a:pt x="4637" y="255119"/>
                  <a:pt x="4637" y="302350"/>
                </a:cubicBezTo>
                <a:cubicBezTo>
                  <a:pt x="4208" y="312240"/>
                  <a:pt x="8286" y="321780"/>
                  <a:pt x="15729" y="328328"/>
                </a:cubicBezTo>
                <a:cubicBezTo>
                  <a:pt x="29040" y="340071"/>
                  <a:pt x="49006" y="340071"/>
                  <a:pt x="62317" y="328328"/>
                </a:cubicBezTo>
                <a:lnTo>
                  <a:pt x="62317" y="328328"/>
                </a:lnTo>
                <a:cubicBezTo>
                  <a:pt x="69688" y="321773"/>
                  <a:pt x="73767" y="312233"/>
                  <a:pt x="73409" y="302350"/>
                </a:cubicBezTo>
                <a:lnTo>
                  <a:pt x="73409" y="214758"/>
                </a:lnTo>
                <a:cubicBezTo>
                  <a:pt x="73409" y="198935"/>
                  <a:pt x="74196" y="183127"/>
                  <a:pt x="75842" y="167383"/>
                </a:cubicBezTo>
                <a:cubicBezTo>
                  <a:pt x="77059" y="153171"/>
                  <a:pt x="80422" y="139231"/>
                  <a:pt x="85789" y="126020"/>
                </a:cubicBezTo>
                <a:cubicBezTo>
                  <a:pt x="90298" y="114892"/>
                  <a:pt x="97526" y="105052"/>
                  <a:pt x="106757" y="97395"/>
                </a:cubicBezTo>
                <a:cubicBezTo>
                  <a:pt x="117134" y="89709"/>
                  <a:pt x="129657" y="85544"/>
                  <a:pt x="142538" y="85515"/>
                </a:cubicBezTo>
                <a:cubicBezTo>
                  <a:pt x="153631" y="84564"/>
                  <a:pt x="164580" y="88120"/>
                  <a:pt x="173024" y="95391"/>
                </a:cubicBezTo>
                <a:cubicBezTo>
                  <a:pt x="182399" y="103871"/>
                  <a:pt x="189913" y="114233"/>
                  <a:pt x="194994" y="125805"/>
                </a:cubicBezTo>
                <a:cubicBezTo>
                  <a:pt x="200790" y="138858"/>
                  <a:pt x="205012" y="152584"/>
                  <a:pt x="207446" y="166668"/>
                </a:cubicBezTo>
                <a:cubicBezTo>
                  <a:pt x="209807" y="179563"/>
                  <a:pt x="211382" y="192588"/>
                  <a:pt x="212169" y="205669"/>
                </a:cubicBezTo>
                <a:cubicBezTo>
                  <a:pt x="213242" y="222630"/>
                  <a:pt x="213457" y="239518"/>
                  <a:pt x="212957" y="255763"/>
                </a:cubicBezTo>
                <a:cubicBezTo>
                  <a:pt x="212455" y="272008"/>
                  <a:pt x="212384" y="288754"/>
                  <a:pt x="212957" y="302136"/>
                </a:cubicBezTo>
                <a:cubicBezTo>
                  <a:pt x="212527" y="311969"/>
                  <a:pt x="217035" y="321372"/>
                  <a:pt x="224979" y="327183"/>
                </a:cubicBezTo>
                <a:cubicBezTo>
                  <a:pt x="231491" y="332099"/>
                  <a:pt x="239578" y="334625"/>
                  <a:pt x="247736" y="334339"/>
                </a:cubicBezTo>
                <a:cubicBezTo>
                  <a:pt x="255608" y="333824"/>
                  <a:pt x="263122" y="330868"/>
                  <a:pt x="269205" y="325895"/>
                </a:cubicBezTo>
                <a:cubicBezTo>
                  <a:pt x="276933" y="319447"/>
                  <a:pt x="281155" y="309757"/>
                  <a:pt x="280726" y="299703"/>
                </a:cubicBezTo>
                <a:cubicBezTo>
                  <a:pt x="281227" y="286178"/>
                  <a:pt x="281513" y="271077"/>
                  <a:pt x="281513" y="254475"/>
                </a:cubicBezTo>
                <a:cubicBezTo>
                  <a:pt x="281513" y="237873"/>
                  <a:pt x="280941" y="220125"/>
                  <a:pt x="279868" y="202449"/>
                </a:cubicBezTo>
                <a:cubicBezTo>
                  <a:pt x="278579" y="181338"/>
                  <a:pt x="275574" y="160370"/>
                  <a:pt x="270851" y="139760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4" name="Freeform: Shape 173">
            <a:extLst>
              <a:ext uri="{FF2B5EF4-FFF2-40B4-BE49-F238E27FC236}">
                <a16:creationId xmlns:a16="http://schemas.microsoft.com/office/drawing/2014/main" id="{DB382F24-7B3F-43A0-8705-B0F217AFAB36}"/>
              </a:ext>
            </a:extLst>
          </p:cNvPr>
          <p:cNvSpPr/>
          <p:nvPr/>
        </p:nvSpPr>
        <p:spPr>
          <a:xfrm>
            <a:off x="9625617" y="1174010"/>
            <a:ext cx="285534" cy="514468"/>
          </a:xfrm>
          <a:custGeom>
            <a:avLst/>
            <a:gdLst>
              <a:gd name="connsiteX0" fmla="*/ 283272 w 285534"/>
              <a:gd name="connsiteY0" fmla="*/ 214475 h 514468"/>
              <a:gd name="connsiteX1" fmla="*/ 279979 w 285534"/>
              <a:gd name="connsiteY1" fmla="*/ 135756 h 514468"/>
              <a:gd name="connsiteX2" fmla="*/ 275471 w 285534"/>
              <a:gd name="connsiteY2" fmla="*/ 31489 h 514468"/>
              <a:gd name="connsiteX3" fmla="*/ 261945 w 285534"/>
              <a:gd name="connsiteY3" fmla="*/ 6729 h 514468"/>
              <a:gd name="connsiteX4" fmla="*/ 240476 w 285534"/>
              <a:gd name="connsiteY4" fmla="*/ -428 h 514468"/>
              <a:gd name="connsiteX5" fmla="*/ 217863 w 285534"/>
              <a:gd name="connsiteY5" fmla="*/ 5655 h 514468"/>
              <a:gd name="connsiteX6" fmla="*/ 205340 w 285534"/>
              <a:gd name="connsiteY6" fmla="*/ 31489 h 514468"/>
              <a:gd name="connsiteX7" fmla="*/ 205340 w 285534"/>
              <a:gd name="connsiteY7" fmla="*/ 38073 h 514468"/>
              <a:gd name="connsiteX8" fmla="*/ 190741 w 285534"/>
              <a:gd name="connsiteY8" fmla="*/ 32133 h 514468"/>
              <a:gd name="connsiteX9" fmla="*/ 139860 w 285534"/>
              <a:gd name="connsiteY9" fmla="*/ 23689 h 514468"/>
              <a:gd name="connsiteX10" fmla="*/ 139860 w 285534"/>
              <a:gd name="connsiteY10" fmla="*/ 23689 h 514468"/>
              <a:gd name="connsiteX11" fmla="*/ 79603 w 285534"/>
              <a:gd name="connsiteY11" fmla="*/ 37000 h 514468"/>
              <a:gd name="connsiteX12" fmla="*/ 35664 w 285534"/>
              <a:gd name="connsiteY12" fmla="*/ 69704 h 514468"/>
              <a:gd name="connsiteX13" fmla="*/ 8685 w 285534"/>
              <a:gd name="connsiteY13" fmla="*/ 115433 h 514468"/>
              <a:gd name="connsiteX14" fmla="*/ -332 w 285534"/>
              <a:gd name="connsiteY14" fmla="*/ 167959 h 514468"/>
              <a:gd name="connsiteX15" fmla="*/ 7755 w 285534"/>
              <a:gd name="connsiteY15" fmla="*/ 220343 h 514468"/>
              <a:gd name="connsiteX16" fmla="*/ 33946 w 285534"/>
              <a:gd name="connsiteY16" fmla="*/ 267360 h 514468"/>
              <a:gd name="connsiteX17" fmla="*/ 79603 w 285534"/>
              <a:gd name="connsiteY17" fmla="*/ 300279 h 514468"/>
              <a:gd name="connsiteX18" fmla="*/ 142651 w 285534"/>
              <a:gd name="connsiteY18" fmla="*/ 311371 h 514468"/>
              <a:gd name="connsiteX19" fmla="*/ 213498 w 285534"/>
              <a:gd name="connsiteY19" fmla="*/ 292693 h 514468"/>
              <a:gd name="connsiteX20" fmla="*/ 213498 w 285534"/>
              <a:gd name="connsiteY20" fmla="*/ 306076 h 514468"/>
              <a:gd name="connsiteX21" fmla="*/ 212639 w 285534"/>
              <a:gd name="connsiteY21" fmla="*/ 350588 h 514468"/>
              <a:gd name="connsiteX22" fmla="*/ 207701 w 285534"/>
              <a:gd name="connsiteY22" fmla="*/ 388444 h 514468"/>
              <a:gd name="connsiteX23" fmla="*/ 195821 w 285534"/>
              <a:gd name="connsiteY23" fmla="*/ 418787 h 514468"/>
              <a:gd name="connsiteX24" fmla="*/ 176356 w 285534"/>
              <a:gd name="connsiteY24" fmla="*/ 438538 h 514468"/>
              <a:gd name="connsiteX25" fmla="*/ 146729 w 285534"/>
              <a:gd name="connsiteY25" fmla="*/ 446696 h 514468"/>
              <a:gd name="connsiteX26" fmla="*/ 119750 w 285534"/>
              <a:gd name="connsiteY26" fmla="*/ 441615 h 514468"/>
              <a:gd name="connsiteX27" fmla="*/ 91125 w 285534"/>
              <a:gd name="connsiteY27" fmla="*/ 421292 h 514468"/>
              <a:gd name="connsiteX28" fmla="*/ 64361 w 285534"/>
              <a:gd name="connsiteY28" fmla="*/ 410200 h 514468"/>
              <a:gd name="connsiteX29" fmla="*/ 30368 w 285534"/>
              <a:gd name="connsiteY29" fmla="*/ 440256 h 514468"/>
              <a:gd name="connsiteX30" fmla="*/ 38885 w 285534"/>
              <a:gd name="connsiteY30" fmla="*/ 466877 h 514468"/>
              <a:gd name="connsiteX31" fmla="*/ 141219 w 285534"/>
              <a:gd name="connsiteY31" fmla="*/ 513966 h 514468"/>
              <a:gd name="connsiteX32" fmla="*/ 149305 w 285534"/>
              <a:gd name="connsiteY32" fmla="*/ 513966 h 514468"/>
              <a:gd name="connsiteX33" fmla="*/ 210420 w 285534"/>
              <a:gd name="connsiteY33" fmla="*/ 496003 h 514468"/>
              <a:gd name="connsiteX34" fmla="*/ 252499 w 285534"/>
              <a:gd name="connsiteY34" fmla="*/ 457503 h 514468"/>
              <a:gd name="connsiteX35" fmla="*/ 276688 w 285534"/>
              <a:gd name="connsiteY35" fmla="*/ 406908 h 514468"/>
              <a:gd name="connsiteX36" fmla="*/ 284631 w 285534"/>
              <a:gd name="connsiteY36" fmla="*/ 350731 h 514468"/>
              <a:gd name="connsiteX37" fmla="*/ 285061 w 285534"/>
              <a:gd name="connsiteY37" fmla="*/ 281315 h 514468"/>
              <a:gd name="connsiteX38" fmla="*/ 283272 w 285534"/>
              <a:gd name="connsiteY38" fmla="*/ 214475 h 514468"/>
              <a:gd name="connsiteX39" fmla="*/ 209132 w 285534"/>
              <a:gd name="connsiteY39" fmla="*/ 167959 h 514468"/>
              <a:gd name="connsiteX40" fmla="*/ 204838 w 285534"/>
              <a:gd name="connsiteY40" fmla="*/ 197443 h 514468"/>
              <a:gd name="connsiteX41" fmla="*/ 192243 w 285534"/>
              <a:gd name="connsiteY41" fmla="*/ 221703 h 514468"/>
              <a:gd name="connsiteX42" fmla="*/ 171705 w 285534"/>
              <a:gd name="connsiteY42" fmla="*/ 237876 h 514468"/>
              <a:gd name="connsiteX43" fmla="*/ 142579 w 285534"/>
              <a:gd name="connsiteY43" fmla="*/ 243816 h 514468"/>
              <a:gd name="connsiteX44" fmla="*/ 89408 w 285534"/>
              <a:gd name="connsiteY44" fmla="*/ 220701 h 514468"/>
              <a:gd name="connsiteX45" fmla="*/ 69728 w 285534"/>
              <a:gd name="connsiteY45" fmla="*/ 169606 h 514468"/>
              <a:gd name="connsiteX46" fmla="*/ 74380 w 285534"/>
              <a:gd name="connsiteY46" fmla="*/ 140981 h 514468"/>
              <a:gd name="connsiteX47" fmla="*/ 87475 w 285534"/>
              <a:gd name="connsiteY47" fmla="*/ 116721 h 514468"/>
              <a:gd name="connsiteX48" fmla="*/ 108944 w 285534"/>
              <a:gd name="connsiteY48" fmla="*/ 99545 h 514468"/>
              <a:gd name="connsiteX49" fmla="*/ 138357 w 285534"/>
              <a:gd name="connsiteY49" fmla="*/ 92389 h 514468"/>
              <a:gd name="connsiteX50" fmla="*/ 168842 w 285534"/>
              <a:gd name="connsiteY50" fmla="*/ 98472 h 514468"/>
              <a:gd name="connsiteX51" fmla="*/ 191099 w 285534"/>
              <a:gd name="connsiteY51" fmla="*/ 114932 h 514468"/>
              <a:gd name="connsiteX52" fmla="*/ 204695 w 285534"/>
              <a:gd name="connsiteY52" fmla="*/ 139048 h 514468"/>
              <a:gd name="connsiteX53" fmla="*/ 209132 w 285534"/>
              <a:gd name="connsiteY53" fmla="*/ 168103 h 514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85534" h="514468">
                <a:moveTo>
                  <a:pt x="283272" y="214475"/>
                </a:moveTo>
                <a:cubicBezTo>
                  <a:pt x="282413" y="191146"/>
                  <a:pt x="281339" y="165026"/>
                  <a:pt x="279979" y="135756"/>
                </a:cubicBezTo>
                <a:cubicBezTo>
                  <a:pt x="278620" y="106487"/>
                  <a:pt x="277116" y="71851"/>
                  <a:pt x="275471" y="31489"/>
                </a:cubicBezTo>
                <a:cubicBezTo>
                  <a:pt x="275614" y="21435"/>
                  <a:pt x="270462" y="12031"/>
                  <a:pt x="261945" y="6729"/>
                </a:cubicBezTo>
                <a:cubicBezTo>
                  <a:pt x="255505" y="2506"/>
                  <a:pt x="248134" y="45"/>
                  <a:pt x="240476" y="-428"/>
                </a:cubicBezTo>
                <a:cubicBezTo>
                  <a:pt x="232461" y="-943"/>
                  <a:pt x="224518" y="1197"/>
                  <a:pt x="217863" y="5655"/>
                </a:cubicBezTo>
                <a:cubicBezTo>
                  <a:pt x="209418" y="11459"/>
                  <a:pt x="204695" y="21270"/>
                  <a:pt x="205340" y="31489"/>
                </a:cubicBezTo>
                <a:cubicBezTo>
                  <a:pt x="205340" y="33708"/>
                  <a:pt x="205340" y="35855"/>
                  <a:pt x="205340" y="38073"/>
                </a:cubicBezTo>
                <a:cubicBezTo>
                  <a:pt x="200616" y="35812"/>
                  <a:pt x="195750" y="33829"/>
                  <a:pt x="190741" y="32133"/>
                </a:cubicBezTo>
                <a:cubicBezTo>
                  <a:pt x="174424" y="26294"/>
                  <a:pt x="157178" y="23438"/>
                  <a:pt x="139860" y="23689"/>
                </a:cubicBezTo>
                <a:lnTo>
                  <a:pt x="139860" y="23689"/>
                </a:lnTo>
                <a:cubicBezTo>
                  <a:pt x="119035" y="23882"/>
                  <a:pt x="98568" y="28412"/>
                  <a:pt x="79603" y="37000"/>
                </a:cubicBezTo>
                <a:cubicBezTo>
                  <a:pt x="62858" y="44779"/>
                  <a:pt x="47902" y="55914"/>
                  <a:pt x="35664" y="69704"/>
                </a:cubicBezTo>
                <a:cubicBezTo>
                  <a:pt x="23857" y="83079"/>
                  <a:pt x="14696" y="98601"/>
                  <a:pt x="8685" y="115433"/>
                </a:cubicBezTo>
                <a:cubicBezTo>
                  <a:pt x="2745" y="132300"/>
                  <a:pt x="-332" y="150062"/>
                  <a:pt x="-332" y="167959"/>
                </a:cubicBezTo>
                <a:cubicBezTo>
                  <a:pt x="-332" y="185736"/>
                  <a:pt x="2388" y="203398"/>
                  <a:pt x="7755" y="220343"/>
                </a:cubicBezTo>
                <a:cubicBezTo>
                  <a:pt x="13122" y="237669"/>
                  <a:pt x="22068" y="253684"/>
                  <a:pt x="33946" y="267360"/>
                </a:cubicBezTo>
                <a:cubicBezTo>
                  <a:pt x="46470" y="281644"/>
                  <a:pt x="62071" y="292901"/>
                  <a:pt x="79603" y="300279"/>
                </a:cubicBezTo>
                <a:cubicBezTo>
                  <a:pt x="99570" y="308516"/>
                  <a:pt x="121110" y="312302"/>
                  <a:pt x="142651" y="311371"/>
                </a:cubicBezTo>
                <a:cubicBezTo>
                  <a:pt x="167554" y="311944"/>
                  <a:pt x="192100" y="305474"/>
                  <a:pt x="213498" y="292693"/>
                </a:cubicBezTo>
                <a:cubicBezTo>
                  <a:pt x="213498" y="297202"/>
                  <a:pt x="213498" y="301639"/>
                  <a:pt x="213498" y="306076"/>
                </a:cubicBezTo>
                <a:cubicBezTo>
                  <a:pt x="213498" y="319315"/>
                  <a:pt x="213498" y="333913"/>
                  <a:pt x="212639" y="350588"/>
                </a:cubicBezTo>
                <a:cubicBezTo>
                  <a:pt x="212209" y="363333"/>
                  <a:pt x="210564" y="376014"/>
                  <a:pt x="207701" y="388444"/>
                </a:cubicBezTo>
                <a:cubicBezTo>
                  <a:pt x="205340" y="399107"/>
                  <a:pt x="201332" y="409333"/>
                  <a:pt x="195821" y="418787"/>
                </a:cubicBezTo>
                <a:cubicBezTo>
                  <a:pt x="191099" y="426881"/>
                  <a:pt x="184371" y="433672"/>
                  <a:pt x="176356" y="438538"/>
                </a:cubicBezTo>
                <a:cubicBezTo>
                  <a:pt x="167339" y="443777"/>
                  <a:pt x="157178" y="446589"/>
                  <a:pt x="146729" y="446696"/>
                </a:cubicBezTo>
                <a:cubicBezTo>
                  <a:pt x="137498" y="447054"/>
                  <a:pt x="128266" y="445315"/>
                  <a:pt x="119750" y="441615"/>
                </a:cubicBezTo>
                <a:cubicBezTo>
                  <a:pt x="108944" y="436785"/>
                  <a:pt x="99212" y="429879"/>
                  <a:pt x="91125" y="421292"/>
                </a:cubicBezTo>
                <a:cubicBezTo>
                  <a:pt x="84255" y="413885"/>
                  <a:pt x="74451" y="409834"/>
                  <a:pt x="64361" y="410200"/>
                </a:cubicBezTo>
                <a:cubicBezTo>
                  <a:pt x="47185" y="410429"/>
                  <a:pt x="32730" y="423210"/>
                  <a:pt x="30368" y="440256"/>
                </a:cubicBezTo>
                <a:cubicBezTo>
                  <a:pt x="28937" y="449967"/>
                  <a:pt x="32086" y="459793"/>
                  <a:pt x="38885" y="466877"/>
                </a:cubicBezTo>
                <a:cubicBezTo>
                  <a:pt x="64575" y="496676"/>
                  <a:pt x="101859" y="513858"/>
                  <a:pt x="141219" y="513966"/>
                </a:cubicBezTo>
                <a:cubicBezTo>
                  <a:pt x="143938" y="513966"/>
                  <a:pt x="146586" y="513966"/>
                  <a:pt x="149305" y="513966"/>
                </a:cubicBezTo>
                <a:cubicBezTo>
                  <a:pt x="170774" y="512763"/>
                  <a:pt x="191671" y="506616"/>
                  <a:pt x="210420" y="496003"/>
                </a:cubicBezTo>
                <a:cubicBezTo>
                  <a:pt x="227023" y="486314"/>
                  <a:pt x="241407" y="473189"/>
                  <a:pt x="252499" y="457503"/>
                </a:cubicBezTo>
                <a:cubicBezTo>
                  <a:pt x="263377" y="442116"/>
                  <a:pt x="271535" y="425013"/>
                  <a:pt x="276688" y="406908"/>
                </a:cubicBezTo>
                <a:cubicBezTo>
                  <a:pt x="281983" y="388652"/>
                  <a:pt x="284631" y="369738"/>
                  <a:pt x="284631" y="350731"/>
                </a:cubicBezTo>
                <a:cubicBezTo>
                  <a:pt x="285203" y="325469"/>
                  <a:pt x="285346" y="302140"/>
                  <a:pt x="285061" y="281315"/>
                </a:cubicBezTo>
                <a:cubicBezTo>
                  <a:pt x="284774" y="260490"/>
                  <a:pt x="283772" y="237304"/>
                  <a:pt x="283272" y="214475"/>
                </a:cubicBezTo>
                <a:close/>
                <a:moveTo>
                  <a:pt x="209132" y="167959"/>
                </a:moveTo>
                <a:cubicBezTo>
                  <a:pt x="209132" y="177943"/>
                  <a:pt x="207701" y="187875"/>
                  <a:pt x="204838" y="197443"/>
                </a:cubicBezTo>
                <a:cubicBezTo>
                  <a:pt x="202262" y="206289"/>
                  <a:pt x="198040" y="214532"/>
                  <a:pt x="192243" y="221703"/>
                </a:cubicBezTo>
                <a:cubicBezTo>
                  <a:pt x="186733" y="228588"/>
                  <a:pt x="179720" y="234119"/>
                  <a:pt x="171705" y="237876"/>
                </a:cubicBezTo>
                <a:cubicBezTo>
                  <a:pt x="162545" y="242049"/>
                  <a:pt x="152598" y="244081"/>
                  <a:pt x="142579" y="243816"/>
                </a:cubicBezTo>
                <a:cubicBezTo>
                  <a:pt x="118891" y="242886"/>
                  <a:pt x="101502" y="235300"/>
                  <a:pt x="89408" y="220701"/>
                </a:cubicBezTo>
                <a:cubicBezTo>
                  <a:pt x="77099" y="206475"/>
                  <a:pt x="70158" y="188405"/>
                  <a:pt x="69728" y="169606"/>
                </a:cubicBezTo>
                <a:cubicBezTo>
                  <a:pt x="69728" y="159873"/>
                  <a:pt x="71303" y="150205"/>
                  <a:pt x="74380" y="140981"/>
                </a:cubicBezTo>
                <a:cubicBezTo>
                  <a:pt x="77242" y="132157"/>
                  <a:pt x="81679" y="123934"/>
                  <a:pt x="87475" y="116721"/>
                </a:cubicBezTo>
                <a:cubicBezTo>
                  <a:pt x="93415" y="109586"/>
                  <a:pt x="100715" y="103746"/>
                  <a:pt x="108944" y="99545"/>
                </a:cubicBezTo>
                <a:cubicBezTo>
                  <a:pt x="118104" y="95016"/>
                  <a:pt x="128123" y="92575"/>
                  <a:pt x="138357" y="92389"/>
                </a:cubicBezTo>
                <a:cubicBezTo>
                  <a:pt x="148805" y="92196"/>
                  <a:pt x="159253" y="94264"/>
                  <a:pt x="168842" y="98472"/>
                </a:cubicBezTo>
                <a:cubicBezTo>
                  <a:pt x="177358" y="102343"/>
                  <a:pt x="184944" y="107954"/>
                  <a:pt x="191099" y="114932"/>
                </a:cubicBezTo>
                <a:cubicBezTo>
                  <a:pt x="197181" y="121973"/>
                  <a:pt x="201833" y="130175"/>
                  <a:pt x="204695" y="139048"/>
                </a:cubicBezTo>
                <a:cubicBezTo>
                  <a:pt x="207701" y="148444"/>
                  <a:pt x="209203" y="158241"/>
                  <a:pt x="209132" y="168103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5" name="Freeform: Shape 174">
            <a:extLst>
              <a:ext uri="{FF2B5EF4-FFF2-40B4-BE49-F238E27FC236}">
                <a16:creationId xmlns:a16="http://schemas.microsoft.com/office/drawing/2014/main" id="{D1B5946C-E908-480C-9E2B-9AFB69A3DD76}"/>
              </a:ext>
            </a:extLst>
          </p:cNvPr>
          <p:cNvSpPr/>
          <p:nvPr/>
        </p:nvSpPr>
        <p:spPr>
          <a:xfrm>
            <a:off x="10169504" y="983809"/>
            <a:ext cx="253603" cy="431933"/>
          </a:xfrm>
          <a:custGeom>
            <a:avLst/>
            <a:gdLst>
              <a:gd name="connsiteX0" fmla="*/ 234742 w 253603"/>
              <a:gd name="connsiteY0" fmla="*/ 71122 h 431933"/>
              <a:gd name="connsiteX1" fmla="*/ 184146 w 253603"/>
              <a:gd name="connsiteY1" fmla="*/ 22817 h 431933"/>
              <a:gd name="connsiteX2" fmla="*/ 112584 w 253603"/>
              <a:gd name="connsiteY2" fmla="*/ 562 h 431933"/>
              <a:gd name="connsiteX3" fmla="*/ 27639 w 253603"/>
              <a:gd name="connsiteY3" fmla="*/ 8362 h 431933"/>
              <a:gd name="connsiteX4" fmla="*/ 3308 w 253603"/>
              <a:gd name="connsiteY4" fmla="*/ 27755 h 431933"/>
              <a:gd name="connsiteX5" fmla="*/ 874 w 253603"/>
              <a:gd name="connsiteY5" fmla="*/ 53232 h 431933"/>
              <a:gd name="connsiteX6" fmla="*/ 15974 w 253603"/>
              <a:gd name="connsiteY6" fmla="*/ 73913 h 431933"/>
              <a:gd name="connsiteX7" fmla="*/ 46031 w 253603"/>
              <a:gd name="connsiteY7" fmla="*/ 75488 h 431933"/>
              <a:gd name="connsiteX8" fmla="*/ 101062 w 253603"/>
              <a:gd name="connsiteY8" fmla="*/ 65541 h 431933"/>
              <a:gd name="connsiteX9" fmla="*/ 147578 w 253603"/>
              <a:gd name="connsiteY9" fmla="*/ 78493 h 431933"/>
              <a:gd name="connsiteX10" fmla="*/ 179066 w 253603"/>
              <a:gd name="connsiteY10" fmla="*/ 107119 h 431933"/>
              <a:gd name="connsiteX11" fmla="*/ 189371 w 253603"/>
              <a:gd name="connsiteY11" fmla="*/ 142184 h 431933"/>
              <a:gd name="connsiteX12" fmla="*/ 183574 w 253603"/>
              <a:gd name="connsiteY12" fmla="*/ 172240 h 431933"/>
              <a:gd name="connsiteX13" fmla="*/ 166757 w 253603"/>
              <a:gd name="connsiteY13" fmla="*/ 200221 h 431933"/>
              <a:gd name="connsiteX14" fmla="*/ 135126 w 253603"/>
              <a:gd name="connsiteY14" fmla="*/ 221690 h 431933"/>
              <a:gd name="connsiteX15" fmla="*/ 84388 w 253603"/>
              <a:gd name="connsiteY15" fmla="*/ 231495 h 431933"/>
              <a:gd name="connsiteX16" fmla="*/ 58626 w 253603"/>
              <a:gd name="connsiteY16" fmla="*/ 237721 h 431933"/>
              <a:gd name="connsiteX17" fmla="*/ 46174 w 253603"/>
              <a:gd name="connsiteY17" fmla="*/ 252605 h 431933"/>
              <a:gd name="connsiteX18" fmla="*/ 43526 w 253603"/>
              <a:gd name="connsiteY18" fmla="*/ 269136 h 431933"/>
              <a:gd name="connsiteX19" fmla="*/ 43526 w 253603"/>
              <a:gd name="connsiteY19" fmla="*/ 276794 h 431933"/>
              <a:gd name="connsiteX20" fmla="*/ 49251 w 253603"/>
              <a:gd name="connsiteY20" fmla="*/ 396661 h 431933"/>
              <a:gd name="connsiteX21" fmla="*/ 79093 w 253603"/>
              <a:gd name="connsiteY21" fmla="*/ 431341 h 431933"/>
              <a:gd name="connsiteX22" fmla="*/ 103209 w 253603"/>
              <a:gd name="connsiteY22" fmla="*/ 423068 h 431933"/>
              <a:gd name="connsiteX23" fmla="*/ 114659 w 253603"/>
              <a:gd name="connsiteY23" fmla="*/ 399596 h 431933"/>
              <a:gd name="connsiteX24" fmla="*/ 114659 w 253603"/>
              <a:gd name="connsiteY24" fmla="*/ 398808 h 431933"/>
              <a:gd name="connsiteX25" fmla="*/ 113228 w 253603"/>
              <a:gd name="connsiteY25" fmla="*/ 295543 h 431933"/>
              <a:gd name="connsiteX26" fmla="*/ 172625 w 253603"/>
              <a:gd name="connsiteY26" fmla="*/ 277724 h 431933"/>
              <a:gd name="connsiteX27" fmla="*/ 220429 w 253603"/>
              <a:gd name="connsiteY27" fmla="*/ 239724 h 431933"/>
              <a:gd name="connsiteX28" fmla="*/ 246478 w 253603"/>
              <a:gd name="connsiteY28" fmla="*/ 190346 h 431933"/>
              <a:gd name="connsiteX29" fmla="*/ 253205 w 253603"/>
              <a:gd name="connsiteY29" fmla="*/ 138463 h 431933"/>
              <a:gd name="connsiteX30" fmla="*/ 234742 w 253603"/>
              <a:gd name="connsiteY30" fmla="*/ 71122 h 431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53603" h="431933">
                <a:moveTo>
                  <a:pt x="234742" y="71122"/>
                </a:moveTo>
                <a:cubicBezTo>
                  <a:pt x="222218" y="51020"/>
                  <a:pt x="204828" y="34404"/>
                  <a:pt x="184146" y="22817"/>
                </a:cubicBezTo>
                <a:cubicBezTo>
                  <a:pt x="162105" y="10559"/>
                  <a:pt x="137702" y="2980"/>
                  <a:pt x="112584" y="562"/>
                </a:cubicBezTo>
                <a:cubicBezTo>
                  <a:pt x="84030" y="-2208"/>
                  <a:pt x="55191" y="440"/>
                  <a:pt x="27639" y="8362"/>
                </a:cubicBezTo>
                <a:cubicBezTo>
                  <a:pt x="16976" y="10781"/>
                  <a:pt x="8031" y="17915"/>
                  <a:pt x="3308" y="27755"/>
                </a:cubicBezTo>
                <a:cubicBezTo>
                  <a:pt x="-485" y="35706"/>
                  <a:pt x="-1344" y="44716"/>
                  <a:pt x="874" y="53232"/>
                </a:cubicBezTo>
                <a:cubicBezTo>
                  <a:pt x="3165" y="61776"/>
                  <a:pt x="8532" y="69162"/>
                  <a:pt x="15974" y="73913"/>
                </a:cubicBezTo>
                <a:cubicBezTo>
                  <a:pt x="25063" y="79610"/>
                  <a:pt x="36441" y="80203"/>
                  <a:pt x="46031" y="75488"/>
                </a:cubicBezTo>
                <a:cubicBezTo>
                  <a:pt x="63349" y="67995"/>
                  <a:pt x="82170" y="64596"/>
                  <a:pt x="101062" y="65541"/>
                </a:cubicBezTo>
                <a:cubicBezTo>
                  <a:pt x="117307" y="66421"/>
                  <a:pt x="133194" y="70843"/>
                  <a:pt x="147578" y="78493"/>
                </a:cubicBezTo>
                <a:cubicBezTo>
                  <a:pt x="160173" y="85385"/>
                  <a:pt x="170979" y="95196"/>
                  <a:pt x="179066" y="107119"/>
                </a:cubicBezTo>
                <a:cubicBezTo>
                  <a:pt x="186222" y="117366"/>
                  <a:pt x="189872" y="129682"/>
                  <a:pt x="189371" y="142184"/>
                </a:cubicBezTo>
                <a:cubicBezTo>
                  <a:pt x="189156" y="152461"/>
                  <a:pt x="187224" y="162622"/>
                  <a:pt x="183574" y="172240"/>
                </a:cubicBezTo>
                <a:cubicBezTo>
                  <a:pt x="179853" y="182588"/>
                  <a:pt x="174128" y="192099"/>
                  <a:pt x="166757" y="200221"/>
                </a:cubicBezTo>
                <a:cubicBezTo>
                  <a:pt x="157812" y="209503"/>
                  <a:pt x="147077" y="216817"/>
                  <a:pt x="135126" y="221690"/>
                </a:cubicBezTo>
                <a:cubicBezTo>
                  <a:pt x="119025" y="228245"/>
                  <a:pt x="101778" y="231573"/>
                  <a:pt x="84388" y="231495"/>
                </a:cubicBezTo>
                <a:cubicBezTo>
                  <a:pt x="75371" y="230929"/>
                  <a:pt x="66426" y="233105"/>
                  <a:pt x="58626" y="237721"/>
                </a:cubicBezTo>
                <a:cubicBezTo>
                  <a:pt x="53116" y="241399"/>
                  <a:pt x="48822" y="246565"/>
                  <a:pt x="46174" y="252605"/>
                </a:cubicBezTo>
                <a:cubicBezTo>
                  <a:pt x="43955" y="257822"/>
                  <a:pt x="43097" y="263490"/>
                  <a:pt x="43526" y="269136"/>
                </a:cubicBezTo>
                <a:cubicBezTo>
                  <a:pt x="43526" y="271927"/>
                  <a:pt x="43526" y="274289"/>
                  <a:pt x="43526" y="276794"/>
                </a:cubicBezTo>
                <a:lnTo>
                  <a:pt x="49251" y="396661"/>
                </a:lnTo>
                <a:cubicBezTo>
                  <a:pt x="47892" y="414473"/>
                  <a:pt x="61274" y="430002"/>
                  <a:pt x="79093" y="431341"/>
                </a:cubicBezTo>
                <a:cubicBezTo>
                  <a:pt x="87895" y="431999"/>
                  <a:pt x="96625" y="429015"/>
                  <a:pt x="103209" y="423068"/>
                </a:cubicBezTo>
                <a:cubicBezTo>
                  <a:pt x="109936" y="417057"/>
                  <a:pt x="114087" y="408619"/>
                  <a:pt x="114659" y="399596"/>
                </a:cubicBezTo>
                <a:lnTo>
                  <a:pt x="114659" y="398808"/>
                </a:lnTo>
                <a:lnTo>
                  <a:pt x="113228" y="295543"/>
                </a:lnTo>
                <a:cubicBezTo>
                  <a:pt x="133910" y="293160"/>
                  <a:pt x="154019" y="287127"/>
                  <a:pt x="172625" y="277724"/>
                </a:cubicBezTo>
                <a:cubicBezTo>
                  <a:pt x="190945" y="268378"/>
                  <a:pt x="207190" y="255461"/>
                  <a:pt x="220429" y="239724"/>
                </a:cubicBezTo>
                <a:cubicBezTo>
                  <a:pt x="232380" y="225233"/>
                  <a:pt x="241254" y="208423"/>
                  <a:pt x="246478" y="190346"/>
                </a:cubicBezTo>
                <a:cubicBezTo>
                  <a:pt x="251416" y="173507"/>
                  <a:pt x="253706" y="156003"/>
                  <a:pt x="253205" y="138463"/>
                </a:cubicBezTo>
                <a:cubicBezTo>
                  <a:pt x="253563" y="114726"/>
                  <a:pt x="247122" y="91375"/>
                  <a:pt x="234742" y="71122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6" name="Freeform: Shape 175">
            <a:extLst>
              <a:ext uri="{FF2B5EF4-FFF2-40B4-BE49-F238E27FC236}">
                <a16:creationId xmlns:a16="http://schemas.microsoft.com/office/drawing/2014/main" id="{D1ABFEB4-9FBF-4458-9607-7ECCAE2A2D19}"/>
              </a:ext>
            </a:extLst>
          </p:cNvPr>
          <p:cNvSpPr/>
          <p:nvPr/>
        </p:nvSpPr>
        <p:spPr>
          <a:xfrm>
            <a:off x="10219431" y="1428325"/>
            <a:ext cx="68098" cy="69655"/>
          </a:xfrm>
          <a:custGeom>
            <a:avLst/>
            <a:gdLst>
              <a:gd name="connsiteX0" fmla="*/ 35248 w 68098"/>
              <a:gd name="connsiteY0" fmla="*/ -337 h 69655"/>
              <a:gd name="connsiteX1" fmla="*/ 10416 w 68098"/>
              <a:gd name="connsiteY1" fmla="*/ 8323 h 69655"/>
              <a:gd name="connsiteX2" fmla="*/ -247 w 68098"/>
              <a:gd name="connsiteY2" fmla="*/ 37663 h 69655"/>
              <a:gd name="connsiteX3" fmla="*/ 12276 w 68098"/>
              <a:gd name="connsiteY3" fmla="*/ 62638 h 69655"/>
              <a:gd name="connsiteX4" fmla="*/ 33745 w 68098"/>
              <a:gd name="connsiteY4" fmla="*/ 69151 h 69655"/>
              <a:gd name="connsiteX5" fmla="*/ 56216 w 68098"/>
              <a:gd name="connsiteY5" fmla="*/ 61136 h 69655"/>
              <a:gd name="connsiteX6" fmla="*/ 67737 w 68098"/>
              <a:gd name="connsiteY6" fmla="*/ 35159 h 69655"/>
              <a:gd name="connsiteX7" fmla="*/ 57003 w 68098"/>
              <a:gd name="connsiteY7" fmla="*/ 9968 h 69655"/>
              <a:gd name="connsiteX8" fmla="*/ 35248 w 68098"/>
              <a:gd name="connsiteY8" fmla="*/ -337 h 69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8098" h="69655">
                <a:moveTo>
                  <a:pt x="35248" y="-337"/>
                </a:moveTo>
                <a:cubicBezTo>
                  <a:pt x="26087" y="-1288"/>
                  <a:pt x="16999" y="1882"/>
                  <a:pt x="10416" y="8323"/>
                </a:cubicBezTo>
                <a:cubicBezTo>
                  <a:pt x="2901" y="16158"/>
                  <a:pt x="-963" y="26814"/>
                  <a:pt x="-247" y="37663"/>
                </a:cubicBezTo>
                <a:cubicBezTo>
                  <a:pt x="-677" y="47596"/>
                  <a:pt x="4046" y="57057"/>
                  <a:pt x="12276" y="62638"/>
                </a:cubicBezTo>
                <a:cubicBezTo>
                  <a:pt x="18574" y="66946"/>
                  <a:pt x="26087" y="69215"/>
                  <a:pt x="33745" y="69151"/>
                </a:cubicBezTo>
                <a:cubicBezTo>
                  <a:pt x="41974" y="69179"/>
                  <a:pt x="49918" y="66345"/>
                  <a:pt x="56216" y="61136"/>
                </a:cubicBezTo>
                <a:cubicBezTo>
                  <a:pt x="63944" y="54767"/>
                  <a:pt x="68166" y="45149"/>
                  <a:pt x="67737" y="35159"/>
                </a:cubicBezTo>
                <a:cubicBezTo>
                  <a:pt x="67881" y="25619"/>
                  <a:pt x="64016" y="16459"/>
                  <a:pt x="57003" y="9968"/>
                </a:cubicBezTo>
                <a:cubicBezTo>
                  <a:pt x="51063" y="4215"/>
                  <a:pt x="43406" y="594"/>
                  <a:pt x="35248" y="-337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6A3C4278-B76A-4871-AC8C-B7B953879539}"/>
              </a:ext>
            </a:extLst>
          </p:cNvPr>
          <p:cNvSpPr/>
          <p:nvPr/>
        </p:nvSpPr>
        <p:spPr>
          <a:xfrm>
            <a:off x="-316977" y="-129154"/>
            <a:ext cx="6576" cy="6576"/>
          </a:xfrm>
          <a:custGeom>
            <a:avLst/>
            <a:gdLst/>
            <a:ahLst/>
            <a:cxnLst/>
            <a:rect l="l" t="t" r="r" b="b"/>
            <a:pathLst>
              <a:path w="6576" h="6576"/>
            </a:pathLst>
          </a:custGeom>
          <a:noFill/>
          <a:ln w="6573" cap="flat">
            <a:solidFill>
              <a:srgbClr val="313759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151" name="MaskAnim_text_left">
            <a:extLst>
              <a:ext uri="{FF2B5EF4-FFF2-40B4-BE49-F238E27FC236}">
                <a16:creationId xmlns:a16="http://schemas.microsoft.com/office/drawing/2014/main" id="{8796B295-1F02-402C-A03A-81BF6834C4E3}"/>
              </a:ext>
            </a:extLst>
          </p:cNvPr>
          <p:cNvSpPr/>
          <p:nvPr/>
        </p:nvSpPr>
        <p:spPr>
          <a:xfrm>
            <a:off x="1392668" y="1988450"/>
            <a:ext cx="9406666" cy="486955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152" name="MaskAnim_text_left">
            <a:extLst>
              <a:ext uri="{FF2B5EF4-FFF2-40B4-BE49-F238E27FC236}">
                <a16:creationId xmlns:a16="http://schemas.microsoft.com/office/drawing/2014/main" id="{298A2EE9-30B5-4527-B298-478EA38072EC}"/>
              </a:ext>
            </a:extLst>
          </p:cNvPr>
          <p:cNvSpPr/>
          <p:nvPr/>
        </p:nvSpPr>
        <p:spPr>
          <a:xfrm>
            <a:off x="0" y="605757"/>
            <a:ext cx="1629717" cy="10792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153" name="MaskAnim_text_left">
            <a:extLst>
              <a:ext uri="{FF2B5EF4-FFF2-40B4-BE49-F238E27FC236}">
                <a16:creationId xmlns:a16="http://schemas.microsoft.com/office/drawing/2014/main" id="{3B66A583-9906-4B43-B93C-33F4E2EC80E5}"/>
              </a:ext>
            </a:extLst>
          </p:cNvPr>
          <p:cNvSpPr/>
          <p:nvPr/>
        </p:nvSpPr>
        <p:spPr>
          <a:xfrm>
            <a:off x="10744200" y="608157"/>
            <a:ext cx="1447800" cy="10792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40" name="Groupe 139">
            <a:extLst>
              <a:ext uri="{FF2B5EF4-FFF2-40B4-BE49-F238E27FC236}">
                <a16:creationId xmlns:a16="http://schemas.microsoft.com/office/drawing/2014/main" id="{C5012997-EEEB-487E-BF93-82A21C12D4E0}"/>
              </a:ext>
            </a:extLst>
          </p:cNvPr>
          <p:cNvGrpSpPr/>
          <p:nvPr/>
        </p:nvGrpSpPr>
        <p:grpSpPr>
          <a:xfrm>
            <a:off x="6141405" y="2564068"/>
            <a:ext cx="2759422" cy="4411997"/>
            <a:chOff x="6141405" y="2564068"/>
            <a:chExt cx="2759422" cy="4411997"/>
          </a:xfrm>
        </p:grpSpPr>
        <p:grpSp>
          <p:nvGrpSpPr>
            <p:cNvPr id="133" name="Groupe 132">
              <a:extLst>
                <a:ext uri="{FF2B5EF4-FFF2-40B4-BE49-F238E27FC236}">
                  <a16:creationId xmlns:a16="http://schemas.microsoft.com/office/drawing/2014/main" id="{7BA86B6D-F910-480B-B514-D96083F77C92}"/>
                </a:ext>
              </a:extLst>
            </p:cNvPr>
            <p:cNvGrpSpPr/>
            <p:nvPr/>
          </p:nvGrpSpPr>
          <p:grpSpPr>
            <a:xfrm>
              <a:off x="6141405" y="2564068"/>
              <a:ext cx="2759422" cy="4411997"/>
              <a:chOff x="6141405" y="2564068"/>
              <a:chExt cx="2759422" cy="4411997"/>
            </a:xfrm>
          </p:grpSpPr>
          <p:sp>
            <p:nvSpPr>
              <p:cNvPr id="10" name="Forme libre : forme 9">
                <a:extLst>
                  <a:ext uri="{FF2B5EF4-FFF2-40B4-BE49-F238E27FC236}">
                    <a16:creationId xmlns:a16="http://schemas.microsoft.com/office/drawing/2014/main" id="{E6506FC6-B8BA-4A04-BBAC-2B0763CFC98F}"/>
                  </a:ext>
                </a:extLst>
              </p:cNvPr>
              <p:cNvSpPr/>
              <p:nvPr/>
            </p:nvSpPr>
            <p:spPr>
              <a:xfrm>
                <a:off x="6696439" y="5659760"/>
                <a:ext cx="122628" cy="61890"/>
              </a:xfrm>
              <a:custGeom>
                <a:avLst/>
                <a:gdLst>
                  <a:gd name="connsiteX0" fmla="*/ -260 w 122628"/>
                  <a:gd name="connsiteY0" fmla="*/ 11786 h 61890"/>
                  <a:gd name="connsiteX1" fmla="*/ 121203 w 122628"/>
                  <a:gd name="connsiteY1" fmla="*/ 17310 h 61890"/>
                  <a:gd name="connsiteX2" fmla="*/ 22559 w 122628"/>
                  <a:gd name="connsiteY2" fmla="*/ 61568 h 61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2628" h="61890">
                    <a:moveTo>
                      <a:pt x="-260" y="11786"/>
                    </a:moveTo>
                    <a:cubicBezTo>
                      <a:pt x="40513" y="-11296"/>
                      <a:pt x="113377" y="3237"/>
                      <a:pt x="121203" y="17310"/>
                    </a:cubicBezTo>
                    <a:cubicBezTo>
                      <a:pt x="134948" y="41840"/>
                      <a:pt x="22559" y="61568"/>
                      <a:pt x="22559" y="61568"/>
                    </a:cubicBez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" name="Forme libre : forme 10">
                <a:extLst>
                  <a:ext uri="{FF2B5EF4-FFF2-40B4-BE49-F238E27FC236}">
                    <a16:creationId xmlns:a16="http://schemas.microsoft.com/office/drawing/2014/main" id="{B5BC5814-1F25-43FB-B84C-5C09FAC8513C}"/>
                  </a:ext>
                </a:extLst>
              </p:cNvPr>
              <p:cNvSpPr/>
              <p:nvPr/>
            </p:nvSpPr>
            <p:spPr>
              <a:xfrm>
                <a:off x="6567733" y="2564068"/>
                <a:ext cx="2333094" cy="3397416"/>
              </a:xfrm>
              <a:custGeom>
                <a:avLst/>
                <a:gdLst>
                  <a:gd name="connsiteX0" fmla="*/ 1032808 w 2333094"/>
                  <a:gd name="connsiteY0" fmla="*/ 85569 h 3397416"/>
                  <a:gd name="connsiteX1" fmla="*/ 49991 w 2333094"/>
                  <a:gd name="connsiteY1" fmla="*/ 971716 h 3397416"/>
                  <a:gd name="connsiteX2" fmla="*/ 812834 w 2333094"/>
                  <a:gd name="connsiteY2" fmla="*/ 2924001 h 3397416"/>
                  <a:gd name="connsiteX3" fmla="*/ 879451 w 2333094"/>
                  <a:gd name="connsiteY3" fmla="*/ 3397095 h 3397416"/>
                  <a:gd name="connsiteX4" fmla="*/ 2052190 w 2333094"/>
                  <a:gd name="connsiteY4" fmla="*/ 2790767 h 3397416"/>
                  <a:gd name="connsiteX5" fmla="*/ 2122161 w 2333094"/>
                  <a:gd name="connsiteY5" fmla="*/ 588651 h 3397416"/>
                  <a:gd name="connsiteX6" fmla="*/ 1032808 w 2333094"/>
                  <a:gd name="connsiteY6" fmla="*/ 85569 h 3397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33094" h="3397416">
                    <a:moveTo>
                      <a:pt x="1032808" y="85569"/>
                    </a:moveTo>
                    <a:cubicBezTo>
                      <a:pt x="932850" y="52228"/>
                      <a:pt x="309883" y="35590"/>
                      <a:pt x="49991" y="971716"/>
                    </a:cubicBezTo>
                    <a:cubicBezTo>
                      <a:pt x="-209901" y="1907842"/>
                      <a:pt x="613048" y="2537516"/>
                      <a:pt x="812834" y="2924001"/>
                    </a:cubicBezTo>
                    <a:cubicBezTo>
                      <a:pt x="1012620" y="3310486"/>
                      <a:pt x="879451" y="3397095"/>
                      <a:pt x="879451" y="3397095"/>
                    </a:cubicBezTo>
                    <a:cubicBezTo>
                      <a:pt x="1076014" y="3330412"/>
                      <a:pt x="1502680" y="3383943"/>
                      <a:pt x="2052190" y="2790767"/>
                    </a:cubicBezTo>
                    <a:cubicBezTo>
                      <a:pt x="2555205" y="2247702"/>
                      <a:pt x="2255000" y="954026"/>
                      <a:pt x="2122161" y="588651"/>
                    </a:cubicBezTo>
                    <a:cubicBezTo>
                      <a:pt x="1962096" y="148833"/>
                      <a:pt x="1425738" y="-157620"/>
                      <a:pt x="1032808" y="85569"/>
                    </a:cubicBezTo>
                    <a:close/>
                  </a:path>
                </a:pathLst>
              </a:custGeom>
              <a:solidFill>
                <a:srgbClr val="D9042B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" name="Forme libre : forme 11">
                <a:extLst>
                  <a:ext uri="{FF2B5EF4-FFF2-40B4-BE49-F238E27FC236}">
                    <a16:creationId xmlns:a16="http://schemas.microsoft.com/office/drawing/2014/main" id="{A00B0DBF-A945-43AA-ACD8-24CEF0881286}"/>
                  </a:ext>
                </a:extLst>
              </p:cNvPr>
              <p:cNvSpPr/>
              <p:nvPr/>
            </p:nvSpPr>
            <p:spPr>
              <a:xfrm>
                <a:off x="7753033" y="5683778"/>
                <a:ext cx="94245" cy="111525"/>
              </a:xfrm>
              <a:custGeom>
                <a:avLst/>
                <a:gdLst>
                  <a:gd name="connsiteX0" fmla="*/ 93986 w 94245"/>
                  <a:gd name="connsiteY0" fmla="*/ 96538 h 111525"/>
                  <a:gd name="connsiteX1" fmla="*/ 7969 w 94245"/>
                  <a:gd name="connsiteY1" fmla="*/ -198 h 111525"/>
                  <a:gd name="connsiteX2" fmla="*/ 37628 w 94245"/>
                  <a:gd name="connsiteY2" fmla="*/ 111204 h 111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4245" h="111525">
                    <a:moveTo>
                      <a:pt x="93986" y="96538"/>
                    </a:moveTo>
                    <a:cubicBezTo>
                      <a:pt x="85699" y="47282"/>
                      <a:pt x="24869" y="-3157"/>
                      <a:pt x="7969" y="-198"/>
                    </a:cubicBezTo>
                    <a:cubicBezTo>
                      <a:pt x="-21493" y="4931"/>
                      <a:pt x="37628" y="111204"/>
                      <a:pt x="37628" y="111204"/>
                    </a:cubicBez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" name="Forme libre : forme 12">
                <a:extLst>
                  <a:ext uri="{FF2B5EF4-FFF2-40B4-BE49-F238E27FC236}">
                    <a16:creationId xmlns:a16="http://schemas.microsoft.com/office/drawing/2014/main" id="{422C9B68-79BD-4E59-A237-8C9D105345BA}"/>
                  </a:ext>
                </a:extLst>
              </p:cNvPr>
              <p:cNvSpPr/>
              <p:nvPr/>
            </p:nvSpPr>
            <p:spPr>
              <a:xfrm>
                <a:off x="6337029" y="4394501"/>
                <a:ext cx="586880" cy="1391595"/>
              </a:xfrm>
              <a:custGeom>
                <a:avLst/>
                <a:gdLst>
                  <a:gd name="connsiteX0" fmla="*/ 386901 w 586880"/>
                  <a:gd name="connsiteY0" fmla="*/ 1296971 h 1391595"/>
                  <a:gd name="connsiteX1" fmla="*/ 281681 w 586880"/>
                  <a:gd name="connsiteY1" fmla="*/ 501905 h 1391595"/>
                  <a:gd name="connsiteX2" fmla="*/ 586621 w 586880"/>
                  <a:gd name="connsiteY2" fmla="*/ 242999 h 1391595"/>
                  <a:gd name="connsiteX3" fmla="*/ 541640 w 586880"/>
                  <a:gd name="connsiteY3" fmla="*/ -322 h 1391595"/>
                  <a:gd name="connsiteX4" fmla="*/ 46516 w 586880"/>
                  <a:gd name="connsiteY4" fmla="*/ 522357 h 1391595"/>
                  <a:gd name="connsiteX5" fmla="*/ 281681 w 586880"/>
                  <a:gd name="connsiteY5" fmla="*/ 1391274 h 1391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6880" h="1391595">
                    <a:moveTo>
                      <a:pt x="386901" y="1296971"/>
                    </a:moveTo>
                    <a:cubicBezTo>
                      <a:pt x="286548" y="1209112"/>
                      <a:pt x="53026" y="813683"/>
                      <a:pt x="281681" y="501905"/>
                    </a:cubicBezTo>
                    <a:cubicBezTo>
                      <a:pt x="391571" y="351901"/>
                      <a:pt x="493173" y="280286"/>
                      <a:pt x="586621" y="242999"/>
                    </a:cubicBezTo>
                    <a:lnTo>
                      <a:pt x="541640" y="-322"/>
                    </a:lnTo>
                    <a:cubicBezTo>
                      <a:pt x="357505" y="79974"/>
                      <a:pt x="151670" y="234647"/>
                      <a:pt x="46516" y="522357"/>
                    </a:cubicBezTo>
                    <a:cubicBezTo>
                      <a:pt x="-122888" y="985520"/>
                      <a:pt x="217497" y="1342215"/>
                      <a:pt x="281681" y="1391274"/>
                    </a:cubicBezTo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" name="Forme libre : forme 13">
                <a:extLst>
                  <a:ext uri="{FF2B5EF4-FFF2-40B4-BE49-F238E27FC236}">
                    <a16:creationId xmlns:a16="http://schemas.microsoft.com/office/drawing/2014/main" id="{C53B6296-8A23-4292-AD2E-68D7FF672C64}"/>
                  </a:ext>
                </a:extLst>
              </p:cNvPr>
              <p:cNvSpPr/>
              <p:nvPr/>
            </p:nvSpPr>
            <p:spPr>
              <a:xfrm>
                <a:off x="6665162" y="4365663"/>
                <a:ext cx="380014" cy="391977"/>
              </a:xfrm>
              <a:custGeom>
                <a:avLst/>
                <a:gdLst>
                  <a:gd name="connsiteX0" fmla="*/ 356672 w 380014"/>
                  <a:gd name="connsiteY0" fmla="*/ 22729 h 391977"/>
                  <a:gd name="connsiteX1" fmla="*/ 1555 w 380014"/>
                  <a:gd name="connsiteY1" fmla="*/ 154911 h 391977"/>
                  <a:gd name="connsiteX2" fmla="*/ 74946 w 380014"/>
                  <a:gd name="connsiteY2" fmla="*/ 391655 h 391977"/>
                  <a:gd name="connsiteX3" fmla="*/ 260067 w 380014"/>
                  <a:gd name="connsiteY3" fmla="*/ 281833 h 391977"/>
                  <a:gd name="connsiteX4" fmla="*/ 379754 w 380014"/>
                  <a:gd name="connsiteY4" fmla="*/ 174508 h 391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0014" h="391977">
                    <a:moveTo>
                      <a:pt x="356672" y="22729"/>
                    </a:moveTo>
                    <a:cubicBezTo>
                      <a:pt x="304851" y="-3576"/>
                      <a:pt x="227580" y="-47111"/>
                      <a:pt x="1555" y="154911"/>
                    </a:cubicBezTo>
                    <a:cubicBezTo>
                      <a:pt x="-9164" y="213242"/>
                      <a:pt x="29175" y="346280"/>
                      <a:pt x="74946" y="391655"/>
                    </a:cubicBezTo>
                    <a:cubicBezTo>
                      <a:pt x="130581" y="345668"/>
                      <a:pt x="193055" y="308618"/>
                      <a:pt x="260067" y="281833"/>
                    </a:cubicBezTo>
                    <a:cubicBezTo>
                      <a:pt x="365287" y="241323"/>
                      <a:pt x="379754" y="174508"/>
                      <a:pt x="379754" y="174508"/>
                    </a:cubicBezTo>
                    <a:close/>
                  </a:path>
                </a:pathLst>
              </a:custGeom>
              <a:solidFill>
                <a:srgbClr val="313759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" name="Forme libre : forme 14">
                <a:extLst>
                  <a:ext uri="{FF2B5EF4-FFF2-40B4-BE49-F238E27FC236}">
                    <a16:creationId xmlns:a16="http://schemas.microsoft.com/office/drawing/2014/main" id="{FD5C4283-2CDE-4519-8812-DE3CC9D938DF}"/>
                  </a:ext>
                </a:extLst>
              </p:cNvPr>
              <p:cNvSpPr/>
              <p:nvPr/>
            </p:nvSpPr>
            <p:spPr>
              <a:xfrm>
                <a:off x="6691042" y="3605437"/>
                <a:ext cx="196633" cy="240541"/>
              </a:xfrm>
              <a:custGeom>
                <a:avLst/>
                <a:gdLst>
                  <a:gd name="connsiteX0" fmla="*/ 121997 w 196633"/>
                  <a:gd name="connsiteY0" fmla="*/ 40631 h 240541"/>
                  <a:gd name="connsiteX1" fmla="*/ -190 w 196633"/>
                  <a:gd name="connsiteY1" fmla="*/ 103631 h 240541"/>
                  <a:gd name="connsiteX2" fmla="*/ 109502 w 196633"/>
                  <a:gd name="connsiteY2" fmla="*/ 240219 h 240541"/>
                  <a:gd name="connsiteX3" fmla="*/ 196374 w 196633"/>
                  <a:gd name="connsiteY3" fmla="*/ 119940 h 240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6633" h="240541">
                    <a:moveTo>
                      <a:pt x="121997" y="40631"/>
                    </a:moveTo>
                    <a:cubicBezTo>
                      <a:pt x="93061" y="-39665"/>
                      <a:pt x="3099" y="7026"/>
                      <a:pt x="-190" y="103631"/>
                    </a:cubicBezTo>
                    <a:cubicBezTo>
                      <a:pt x="-3478" y="200236"/>
                      <a:pt x="109502" y="240219"/>
                      <a:pt x="109502" y="240219"/>
                    </a:cubicBezTo>
                    <a:lnTo>
                      <a:pt x="196374" y="119940"/>
                    </a:ln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" name="Forme libre : forme 16">
                <a:extLst>
                  <a:ext uri="{FF2B5EF4-FFF2-40B4-BE49-F238E27FC236}">
                    <a16:creationId xmlns:a16="http://schemas.microsoft.com/office/drawing/2014/main" id="{69093479-F422-44BE-BFC5-E0BC497C899D}"/>
                  </a:ext>
                </a:extLst>
              </p:cNvPr>
              <p:cNvSpPr/>
              <p:nvPr/>
            </p:nvSpPr>
            <p:spPr>
              <a:xfrm>
                <a:off x="7697801" y="4323018"/>
                <a:ext cx="366822" cy="24944"/>
              </a:xfrm>
              <a:custGeom>
                <a:avLst/>
                <a:gdLst>
                  <a:gd name="connsiteX0" fmla="*/ -260 w 366822"/>
                  <a:gd name="connsiteY0" fmla="*/ 17171 h 24944"/>
                  <a:gd name="connsiteX1" fmla="*/ 366562 w 366822"/>
                  <a:gd name="connsiteY1" fmla="*/ -322 h 24944"/>
                  <a:gd name="connsiteX2" fmla="*/ -260 w 366822"/>
                  <a:gd name="connsiteY2" fmla="*/ 17171 h 24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6822" h="24944">
                    <a:moveTo>
                      <a:pt x="-260" y="17171"/>
                    </a:moveTo>
                    <a:cubicBezTo>
                      <a:pt x="104960" y="28679"/>
                      <a:pt x="246349" y="29666"/>
                      <a:pt x="366562" y="-322"/>
                    </a:cubicBezTo>
                    <a:cubicBezTo>
                      <a:pt x="269760" y="23286"/>
                      <a:pt x="146061" y="29008"/>
                      <a:pt x="-260" y="17171"/>
                    </a:cubicBez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" name="Forme libre : forme 17">
                <a:extLst>
                  <a:ext uri="{FF2B5EF4-FFF2-40B4-BE49-F238E27FC236}">
                    <a16:creationId xmlns:a16="http://schemas.microsoft.com/office/drawing/2014/main" id="{41652C84-88EC-437F-B60C-35D941E6EC80}"/>
                  </a:ext>
                </a:extLst>
              </p:cNvPr>
              <p:cNvSpPr/>
              <p:nvPr/>
            </p:nvSpPr>
            <p:spPr>
              <a:xfrm>
                <a:off x="7259167" y="4155390"/>
                <a:ext cx="390035" cy="439292"/>
              </a:xfrm>
              <a:custGeom>
                <a:avLst/>
                <a:gdLst>
                  <a:gd name="connsiteX0" fmla="*/ 299418 w 390035"/>
                  <a:gd name="connsiteY0" fmla="*/ 438970 h 439292"/>
                  <a:gd name="connsiteX1" fmla="*/ 389776 w 390035"/>
                  <a:gd name="connsiteY1" fmla="*/ 60508 h 439292"/>
                  <a:gd name="connsiteX2" fmla="*/ 248059 w 390035"/>
                  <a:gd name="connsiteY2" fmla="*/ 38741 h 439292"/>
                  <a:gd name="connsiteX3" fmla="*/ 88650 w 390035"/>
                  <a:gd name="connsiteY3" fmla="*/ -322 h 439292"/>
                  <a:gd name="connsiteX4" fmla="*/ -260 w 390035"/>
                  <a:gd name="connsiteY4" fmla="*/ 371630 h 439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0035" h="439292">
                    <a:moveTo>
                      <a:pt x="299418" y="438970"/>
                    </a:moveTo>
                    <a:lnTo>
                      <a:pt x="389776" y="60508"/>
                    </a:lnTo>
                    <a:cubicBezTo>
                      <a:pt x="344334" y="54636"/>
                      <a:pt x="297117" y="47375"/>
                      <a:pt x="248059" y="38741"/>
                    </a:cubicBezTo>
                    <a:cubicBezTo>
                      <a:pt x="194133" y="29291"/>
                      <a:pt x="140866" y="16243"/>
                      <a:pt x="88650" y="-322"/>
                    </a:cubicBezTo>
                    <a:lnTo>
                      <a:pt x="-260" y="371630"/>
                    </a:lnTo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" name="Forme libre : forme 18">
                <a:extLst>
                  <a:ext uri="{FF2B5EF4-FFF2-40B4-BE49-F238E27FC236}">
                    <a16:creationId xmlns:a16="http://schemas.microsoft.com/office/drawing/2014/main" id="{CE51BFF8-B798-44F0-A1BD-8A093AD61B79}"/>
                  </a:ext>
                </a:extLst>
              </p:cNvPr>
              <p:cNvSpPr/>
              <p:nvPr/>
            </p:nvSpPr>
            <p:spPr>
              <a:xfrm>
                <a:off x="8182535" y="4275603"/>
                <a:ext cx="4472" cy="2498"/>
              </a:xfrm>
              <a:custGeom>
                <a:avLst/>
                <a:gdLst>
                  <a:gd name="connsiteX0" fmla="*/ 4212 w 4472"/>
                  <a:gd name="connsiteY0" fmla="*/ -322 h 2498"/>
                  <a:gd name="connsiteX1" fmla="*/ -260 w 4472"/>
                  <a:gd name="connsiteY1" fmla="*/ 2177 h 2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472" h="2498">
                    <a:moveTo>
                      <a:pt x="4212" y="-322"/>
                    </a:moveTo>
                    <a:lnTo>
                      <a:pt x="-260" y="2177"/>
                    </a:ln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" name="Forme libre : forme 19">
                <a:extLst>
                  <a:ext uri="{FF2B5EF4-FFF2-40B4-BE49-F238E27FC236}">
                    <a16:creationId xmlns:a16="http://schemas.microsoft.com/office/drawing/2014/main" id="{E16AE461-4E5C-4EF8-A2EE-B0A1AEB36321}"/>
                  </a:ext>
                </a:extLst>
              </p:cNvPr>
              <p:cNvSpPr/>
              <p:nvPr/>
            </p:nvSpPr>
            <p:spPr>
              <a:xfrm>
                <a:off x="8192662" y="4185772"/>
                <a:ext cx="87858" cy="86608"/>
              </a:xfrm>
              <a:custGeom>
                <a:avLst/>
                <a:gdLst>
                  <a:gd name="connsiteX0" fmla="*/ -260 w 87858"/>
                  <a:gd name="connsiteY0" fmla="*/ 86287 h 86608"/>
                  <a:gd name="connsiteX1" fmla="*/ 87598 w 87858"/>
                  <a:gd name="connsiteY1" fmla="*/ -322 h 86608"/>
                  <a:gd name="connsiteX2" fmla="*/ -260 w 87858"/>
                  <a:gd name="connsiteY2" fmla="*/ 86287 h 8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858" h="86608">
                    <a:moveTo>
                      <a:pt x="-260" y="86287"/>
                    </a:moveTo>
                    <a:cubicBezTo>
                      <a:pt x="36041" y="65499"/>
                      <a:pt x="66291" y="35657"/>
                      <a:pt x="87598" y="-322"/>
                    </a:cubicBezTo>
                    <a:cubicBezTo>
                      <a:pt x="65962" y="35393"/>
                      <a:pt x="35778" y="65157"/>
                      <a:pt x="-260" y="86287"/>
                    </a:cubicBez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" name="Forme libre : forme 20">
                <a:extLst>
                  <a:ext uri="{FF2B5EF4-FFF2-40B4-BE49-F238E27FC236}">
                    <a16:creationId xmlns:a16="http://schemas.microsoft.com/office/drawing/2014/main" id="{8BFC1D12-73E9-4254-88C4-2188CECE9E0F}"/>
                  </a:ext>
                </a:extLst>
              </p:cNvPr>
              <p:cNvSpPr/>
              <p:nvPr/>
            </p:nvSpPr>
            <p:spPr>
              <a:xfrm>
                <a:off x="8064623" y="4278102"/>
                <a:ext cx="117911" cy="44915"/>
              </a:xfrm>
              <a:custGeom>
                <a:avLst/>
                <a:gdLst>
                  <a:gd name="connsiteX0" fmla="*/ 117651 w 117911"/>
                  <a:gd name="connsiteY0" fmla="*/ -322 h 44915"/>
                  <a:gd name="connsiteX1" fmla="*/ -260 w 117911"/>
                  <a:gd name="connsiteY1" fmla="*/ 44594 h 44915"/>
                  <a:gd name="connsiteX2" fmla="*/ 117651 w 117911"/>
                  <a:gd name="connsiteY2" fmla="*/ -322 h 44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7911" h="44915">
                    <a:moveTo>
                      <a:pt x="117651" y="-322"/>
                    </a:moveTo>
                    <a:cubicBezTo>
                      <a:pt x="80496" y="19775"/>
                      <a:pt x="40842" y="34874"/>
                      <a:pt x="-260" y="44594"/>
                    </a:cubicBezTo>
                    <a:cubicBezTo>
                      <a:pt x="40907" y="35104"/>
                      <a:pt x="80627" y="19992"/>
                      <a:pt x="117651" y="-322"/>
                    </a:cubicBez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" name="Forme libre : forme 21">
                <a:extLst>
                  <a:ext uri="{FF2B5EF4-FFF2-40B4-BE49-F238E27FC236}">
                    <a16:creationId xmlns:a16="http://schemas.microsoft.com/office/drawing/2014/main" id="{B3FEA520-92F2-48B4-840A-BDDCB02308F0}"/>
                  </a:ext>
                </a:extLst>
              </p:cNvPr>
              <p:cNvSpPr/>
              <p:nvPr/>
            </p:nvSpPr>
            <p:spPr>
              <a:xfrm>
                <a:off x="8187335" y="4272381"/>
                <a:ext cx="5327" cy="3222"/>
              </a:xfrm>
              <a:custGeom>
                <a:avLst/>
                <a:gdLst>
                  <a:gd name="connsiteX0" fmla="*/ 5067 w 5327"/>
                  <a:gd name="connsiteY0" fmla="*/ -322 h 3222"/>
                  <a:gd name="connsiteX1" fmla="*/ -260 w 5327"/>
                  <a:gd name="connsiteY1" fmla="*/ 2900 h 3222"/>
                  <a:gd name="connsiteX2" fmla="*/ 5067 w 5327"/>
                  <a:gd name="connsiteY2" fmla="*/ -322 h 3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327" h="3222">
                    <a:moveTo>
                      <a:pt x="5067" y="-322"/>
                    </a:moveTo>
                    <a:lnTo>
                      <a:pt x="-260" y="2900"/>
                    </a:lnTo>
                    <a:cubicBezTo>
                      <a:pt x="1253" y="1848"/>
                      <a:pt x="3028" y="796"/>
                      <a:pt x="5067" y="-322"/>
                    </a:cubicBez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" name="Forme libre : forme 22">
                <a:extLst>
                  <a:ext uri="{FF2B5EF4-FFF2-40B4-BE49-F238E27FC236}">
                    <a16:creationId xmlns:a16="http://schemas.microsoft.com/office/drawing/2014/main" id="{BFA47B7B-B2A8-4F0D-9234-F823C8BF23C1}"/>
                  </a:ext>
                </a:extLst>
              </p:cNvPr>
              <p:cNvSpPr/>
              <p:nvPr/>
            </p:nvSpPr>
            <p:spPr>
              <a:xfrm>
                <a:off x="6800112" y="2679599"/>
                <a:ext cx="1697918" cy="1667212"/>
              </a:xfrm>
              <a:custGeom>
                <a:avLst/>
                <a:gdLst>
                  <a:gd name="connsiteX0" fmla="*/ 826735 w 1697918"/>
                  <a:gd name="connsiteY0" fmla="*/ 26 h 1667212"/>
                  <a:gd name="connsiteX1" fmla="*/ 10493 w 1697918"/>
                  <a:gd name="connsiteY1" fmla="*/ 1229321 h 1667212"/>
                  <a:gd name="connsiteX2" fmla="*/ 35812 w 1697918"/>
                  <a:gd name="connsiteY2" fmla="*/ 1270290 h 1667212"/>
                  <a:gd name="connsiteX3" fmla="*/ 487467 w 1697918"/>
                  <a:gd name="connsiteY3" fmla="*/ 1588317 h 1667212"/>
                  <a:gd name="connsiteX4" fmla="*/ 646809 w 1697918"/>
                  <a:gd name="connsiteY4" fmla="*/ 1627774 h 1667212"/>
                  <a:gd name="connsiteX5" fmla="*/ 788592 w 1697918"/>
                  <a:gd name="connsiteY5" fmla="*/ 1649476 h 1667212"/>
                  <a:gd name="connsiteX6" fmla="*/ 897298 w 1697918"/>
                  <a:gd name="connsiteY6" fmla="*/ 1660918 h 1667212"/>
                  <a:gd name="connsiteX7" fmla="*/ 1264120 w 1697918"/>
                  <a:gd name="connsiteY7" fmla="*/ 1643426 h 1667212"/>
                  <a:gd name="connsiteX8" fmla="*/ 1382031 w 1697918"/>
                  <a:gd name="connsiteY8" fmla="*/ 1598510 h 1667212"/>
                  <a:gd name="connsiteX9" fmla="*/ 1386503 w 1697918"/>
                  <a:gd name="connsiteY9" fmla="*/ 1596011 h 1667212"/>
                  <a:gd name="connsiteX10" fmla="*/ 1391831 w 1697918"/>
                  <a:gd name="connsiteY10" fmla="*/ 1592789 h 1667212"/>
                  <a:gd name="connsiteX11" fmla="*/ 1479689 w 1697918"/>
                  <a:gd name="connsiteY11" fmla="*/ 1506180 h 1667212"/>
                  <a:gd name="connsiteX12" fmla="*/ 1672964 w 1697918"/>
                  <a:gd name="connsiteY12" fmla="*/ 1356242 h 1667212"/>
                  <a:gd name="connsiteX13" fmla="*/ 1566363 w 1697918"/>
                  <a:gd name="connsiteY13" fmla="*/ 1229649 h 1667212"/>
                  <a:gd name="connsiteX14" fmla="*/ 1696244 w 1697918"/>
                  <a:gd name="connsiteY14" fmla="*/ 846518 h 1667212"/>
                  <a:gd name="connsiteX15" fmla="*/ 826735 w 1697918"/>
                  <a:gd name="connsiteY15" fmla="*/ 26 h 166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697918" h="1667212">
                    <a:moveTo>
                      <a:pt x="826735" y="26"/>
                    </a:moveTo>
                    <a:cubicBezTo>
                      <a:pt x="60473" y="-23320"/>
                      <a:pt x="-39420" y="1135872"/>
                      <a:pt x="10493" y="1229321"/>
                    </a:cubicBezTo>
                    <a:cubicBezTo>
                      <a:pt x="18254" y="1243393"/>
                      <a:pt x="26671" y="1257072"/>
                      <a:pt x="35812" y="1270290"/>
                    </a:cubicBezTo>
                    <a:cubicBezTo>
                      <a:pt x="94143" y="1360582"/>
                      <a:pt x="229547" y="1505982"/>
                      <a:pt x="487467" y="1588317"/>
                    </a:cubicBezTo>
                    <a:cubicBezTo>
                      <a:pt x="539617" y="1605007"/>
                      <a:pt x="592884" y="1618193"/>
                      <a:pt x="646809" y="1627774"/>
                    </a:cubicBezTo>
                    <a:cubicBezTo>
                      <a:pt x="695934" y="1636540"/>
                      <a:pt x="743217" y="1643774"/>
                      <a:pt x="788592" y="1649476"/>
                    </a:cubicBezTo>
                    <a:cubicBezTo>
                      <a:pt x="826143" y="1654296"/>
                      <a:pt x="862378" y="1658111"/>
                      <a:pt x="897298" y="1660918"/>
                    </a:cubicBezTo>
                    <a:cubicBezTo>
                      <a:pt x="1043882" y="1672756"/>
                      <a:pt x="1167318" y="1667034"/>
                      <a:pt x="1264120" y="1643426"/>
                    </a:cubicBezTo>
                    <a:cubicBezTo>
                      <a:pt x="1305221" y="1633706"/>
                      <a:pt x="1344876" y="1618607"/>
                      <a:pt x="1382031" y="1598510"/>
                    </a:cubicBezTo>
                    <a:lnTo>
                      <a:pt x="1386503" y="1596011"/>
                    </a:lnTo>
                    <a:lnTo>
                      <a:pt x="1391831" y="1592789"/>
                    </a:lnTo>
                    <a:cubicBezTo>
                      <a:pt x="1427868" y="1571659"/>
                      <a:pt x="1458053" y="1541895"/>
                      <a:pt x="1479689" y="1506180"/>
                    </a:cubicBezTo>
                    <a:cubicBezTo>
                      <a:pt x="1546372" y="1529525"/>
                      <a:pt x="1656261" y="1456201"/>
                      <a:pt x="1672964" y="1356242"/>
                    </a:cubicBezTo>
                    <a:cubicBezTo>
                      <a:pt x="1689667" y="1256283"/>
                      <a:pt x="1626273" y="1216365"/>
                      <a:pt x="1566363" y="1229649"/>
                    </a:cubicBezTo>
                    <a:cubicBezTo>
                      <a:pt x="1622984" y="1066427"/>
                      <a:pt x="1682960" y="889855"/>
                      <a:pt x="1696244" y="846518"/>
                    </a:cubicBezTo>
                    <a:cubicBezTo>
                      <a:pt x="1709528" y="803181"/>
                      <a:pt x="1644686" y="24884"/>
                      <a:pt x="826735" y="26"/>
                    </a:cubicBez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" name="Forme libre : forme 23">
                <a:extLst>
                  <a:ext uri="{FF2B5EF4-FFF2-40B4-BE49-F238E27FC236}">
                    <a16:creationId xmlns:a16="http://schemas.microsoft.com/office/drawing/2014/main" id="{A3524C7D-F855-4F44-848D-E64E88D7BC45}"/>
                  </a:ext>
                </a:extLst>
              </p:cNvPr>
              <p:cNvSpPr/>
              <p:nvPr/>
            </p:nvSpPr>
            <p:spPr>
              <a:xfrm>
                <a:off x="6141405" y="5705802"/>
                <a:ext cx="2431955" cy="1270263"/>
              </a:xfrm>
              <a:custGeom>
                <a:avLst/>
                <a:gdLst>
                  <a:gd name="connsiteX0" fmla="*/ 647696 w 2431955"/>
                  <a:gd name="connsiteY0" fmla="*/ -322 h 1270263"/>
                  <a:gd name="connsiteX1" fmla="*/ -260 w 2431955"/>
                  <a:gd name="connsiteY1" fmla="*/ 1269942 h 1270263"/>
                  <a:gd name="connsiteX2" fmla="*/ 2431695 w 2431955"/>
                  <a:gd name="connsiteY2" fmla="*/ 1269942 h 1270263"/>
                  <a:gd name="connsiteX3" fmla="*/ 1609667 w 2431955"/>
                  <a:gd name="connsiteY3" fmla="*/ 132255 h 1270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31955" h="1270263">
                    <a:moveTo>
                      <a:pt x="647696" y="-322"/>
                    </a:moveTo>
                    <a:cubicBezTo>
                      <a:pt x="526101" y="128769"/>
                      <a:pt x="146324" y="842027"/>
                      <a:pt x="-260" y="1269942"/>
                    </a:cubicBezTo>
                    <a:lnTo>
                      <a:pt x="2431695" y="1269942"/>
                    </a:lnTo>
                    <a:cubicBezTo>
                      <a:pt x="2431695" y="1269942"/>
                      <a:pt x="1946962" y="438576"/>
                      <a:pt x="1609667" y="132255"/>
                    </a:cubicBezTo>
                    <a:close/>
                  </a:path>
                </a:pathLst>
              </a:custGeom>
              <a:solidFill>
                <a:srgbClr val="313759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" name="Forme libre : forme 24">
                <a:extLst>
                  <a:ext uri="{FF2B5EF4-FFF2-40B4-BE49-F238E27FC236}">
                    <a16:creationId xmlns:a16="http://schemas.microsoft.com/office/drawing/2014/main" id="{8FC1EEF7-BFA9-4C9E-A3D2-64380650E478}"/>
                  </a:ext>
                </a:extLst>
              </p:cNvPr>
              <p:cNvSpPr/>
              <p:nvPr/>
            </p:nvSpPr>
            <p:spPr>
              <a:xfrm>
                <a:off x="6985267" y="4374115"/>
                <a:ext cx="873060" cy="577918"/>
              </a:xfrm>
              <a:custGeom>
                <a:avLst/>
                <a:gdLst>
                  <a:gd name="connsiteX0" fmla="*/ 43800 w 873060"/>
                  <a:gd name="connsiteY0" fmla="*/ -322 h 577918"/>
                  <a:gd name="connsiteX1" fmla="*/ 821637 w 873060"/>
                  <a:gd name="connsiteY1" fmla="*/ 141132 h 577918"/>
                  <a:gd name="connsiteX2" fmla="*/ 872800 w 873060"/>
                  <a:gd name="connsiteY2" fmla="*/ 157178 h 577918"/>
                  <a:gd name="connsiteX3" fmla="*/ 547605 w 873060"/>
                  <a:gd name="connsiteY3" fmla="*/ 577597 h 577918"/>
                  <a:gd name="connsiteX4" fmla="*/ 170327 w 873060"/>
                  <a:gd name="connsiteY4" fmla="*/ 523474 h 577918"/>
                  <a:gd name="connsiteX5" fmla="*/ 3751 w 873060"/>
                  <a:gd name="connsiteY5" fmla="*/ 326188 h 577918"/>
                  <a:gd name="connsiteX6" fmla="*/ -260 w 873060"/>
                  <a:gd name="connsiteY6" fmla="*/ 41371 h 577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3060" h="577918">
                    <a:moveTo>
                      <a:pt x="43800" y="-322"/>
                    </a:moveTo>
                    <a:cubicBezTo>
                      <a:pt x="96805" y="6254"/>
                      <a:pt x="743314" y="126139"/>
                      <a:pt x="821637" y="141132"/>
                    </a:cubicBezTo>
                    <a:lnTo>
                      <a:pt x="872800" y="157178"/>
                    </a:lnTo>
                    <a:lnTo>
                      <a:pt x="547605" y="577597"/>
                    </a:lnTo>
                    <a:lnTo>
                      <a:pt x="170327" y="523474"/>
                    </a:lnTo>
                    <a:lnTo>
                      <a:pt x="3751" y="326188"/>
                    </a:lnTo>
                    <a:lnTo>
                      <a:pt x="-260" y="41371"/>
                    </a:ln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" name="Forme libre : forme 25">
                <a:extLst>
                  <a:ext uri="{FF2B5EF4-FFF2-40B4-BE49-F238E27FC236}">
                    <a16:creationId xmlns:a16="http://schemas.microsoft.com/office/drawing/2014/main" id="{35090163-0E26-408B-9390-D6E9F4BDA1BF}"/>
                  </a:ext>
                </a:extLst>
              </p:cNvPr>
              <p:cNvSpPr/>
              <p:nvPr/>
            </p:nvSpPr>
            <p:spPr>
              <a:xfrm>
                <a:off x="6789361" y="4365697"/>
                <a:ext cx="1274341" cy="1507662"/>
              </a:xfrm>
              <a:custGeom>
                <a:avLst/>
                <a:gdLst>
                  <a:gd name="connsiteX0" fmla="*/ 168026 w 1274341"/>
                  <a:gd name="connsiteY0" fmla="*/ -322 h 1507662"/>
                  <a:gd name="connsiteX1" fmla="*/ 44721 w 1274341"/>
                  <a:gd name="connsiteY1" fmla="*/ 586014 h 1507662"/>
                  <a:gd name="connsiteX2" fmla="*/ -260 w 1274341"/>
                  <a:gd name="connsiteY2" fmla="*/ 1339782 h 1507662"/>
                  <a:gd name="connsiteX3" fmla="*/ 961711 w 1274341"/>
                  <a:gd name="connsiteY3" fmla="*/ 1472161 h 1507662"/>
                  <a:gd name="connsiteX4" fmla="*/ 986700 w 1274341"/>
                  <a:gd name="connsiteY4" fmla="*/ 1339782 h 1507662"/>
                  <a:gd name="connsiteX5" fmla="*/ 1274082 w 1274341"/>
                  <a:gd name="connsiteY5" fmla="*/ 255362 h 1507662"/>
                  <a:gd name="connsiteX6" fmla="*/ 1017609 w 1274341"/>
                  <a:gd name="connsiteY6" fmla="*/ 149550 h 1507662"/>
                  <a:gd name="connsiteX7" fmla="*/ 567006 w 1274341"/>
                  <a:gd name="connsiteY7" fmla="*/ 437721 h 1507662"/>
                  <a:gd name="connsiteX8" fmla="*/ 279691 w 1274341"/>
                  <a:gd name="connsiteY8" fmla="*/ 12830 h 1507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74341" h="1507662">
                    <a:moveTo>
                      <a:pt x="168026" y="-322"/>
                    </a:moveTo>
                    <a:cubicBezTo>
                      <a:pt x="132185" y="72937"/>
                      <a:pt x="59715" y="324478"/>
                      <a:pt x="44721" y="586014"/>
                    </a:cubicBezTo>
                    <a:cubicBezTo>
                      <a:pt x="29728" y="847551"/>
                      <a:pt x="-260" y="1339782"/>
                      <a:pt x="-260" y="1339782"/>
                    </a:cubicBezTo>
                    <a:cubicBezTo>
                      <a:pt x="-260" y="1339782"/>
                      <a:pt x="204656" y="1599609"/>
                      <a:pt x="961711" y="1472161"/>
                    </a:cubicBezTo>
                    <a:cubicBezTo>
                      <a:pt x="961711" y="1472161"/>
                      <a:pt x="954214" y="1442174"/>
                      <a:pt x="986700" y="1339782"/>
                    </a:cubicBezTo>
                    <a:cubicBezTo>
                      <a:pt x="1019187" y="1237390"/>
                      <a:pt x="1266585" y="277852"/>
                      <a:pt x="1274082" y="255362"/>
                    </a:cubicBezTo>
                    <a:cubicBezTo>
                      <a:pt x="1206610" y="217877"/>
                      <a:pt x="1155710" y="191244"/>
                      <a:pt x="1017609" y="149550"/>
                    </a:cubicBezTo>
                    <a:cubicBezTo>
                      <a:pt x="1017609" y="149550"/>
                      <a:pt x="744432" y="375312"/>
                      <a:pt x="567006" y="437721"/>
                    </a:cubicBezTo>
                    <a:cubicBezTo>
                      <a:pt x="512028" y="385111"/>
                      <a:pt x="309678" y="105161"/>
                      <a:pt x="279691" y="12830"/>
                    </a:cubicBezTo>
                    <a:close/>
                  </a:path>
                </a:pathLst>
              </a:custGeom>
              <a:solidFill>
                <a:srgbClr val="313759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" name="Forme libre : forme 26">
                <a:extLst>
                  <a:ext uri="{FF2B5EF4-FFF2-40B4-BE49-F238E27FC236}">
                    <a16:creationId xmlns:a16="http://schemas.microsoft.com/office/drawing/2014/main" id="{D0FC548E-0E56-40F0-A785-6A92F05ABEAF}"/>
                  </a:ext>
                </a:extLst>
              </p:cNvPr>
              <p:cNvSpPr/>
              <p:nvPr/>
            </p:nvSpPr>
            <p:spPr>
              <a:xfrm>
                <a:off x="7167315" y="2863587"/>
                <a:ext cx="294136" cy="83492"/>
              </a:xfrm>
              <a:custGeom>
                <a:avLst/>
                <a:gdLst>
                  <a:gd name="connsiteX0" fmla="*/ 293877 w 294136"/>
                  <a:gd name="connsiteY0" fmla="*/ 67711 h 83492"/>
                  <a:gd name="connsiteX1" fmla="*/ 57133 w 294136"/>
                  <a:gd name="connsiteY1" fmla="*/ 36605 h 83492"/>
                  <a:gd name="connsiteX2" fmla="*/ 293877 w 294136"/>
                  <a:gd name="connsiteY2" fmla="*/ 67711 h 8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4136" h="83492">
                    <a:moveTo>
                      <a:pt x="293877" y="67711"/>
                    </a:moveTo>
                    <a:cubicBezTo>
                      <a:pt x="293877" y="67711"/>
                      <a:pt x="263692" y="-61841"/>
                      <a:pt x="57133" y="36605"/>
                    </a:cubicBezTo>
                    <a:cubicBezTo>
                      <a:pt x="-149427" y="135051"/>
                      <a:pt x="265862" y="42852"/>
                      <a:pt x="293877" y="67711"/>
                    </a:cubicBezTo>
                    <a:close/>
                  </a:path>
                </a:pathLst>
              </a:custGeom>
              <a:solidFill>
                <a:srgbClr val="D9042B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" name="Forme libre : forme 27">
                <a:extLst>
                  <a:ext uri="{FF2B5EF4-FFF2-40B4-BE49-F238E27FC236}">
                    <a16:creationId xmlns:a16="http://schemas.microsoft.com/office/drawing/2014/main" id="{FD0AC04C-413B-4B64-9759-7817261EA402}"/>
                  </a:ext>
                </a:extLst>
              </p:cNvPr>
              <p:cNvSpPr/>
              <p:nvPr/>
            </p:nvSpPr>
            <p:spPr>
              <a:xfrm>
                <a:off x="7714658" y="2974825"/>
                <a:ext cx="238716" cy="185706"/>
              </a:xfrm>
              <a:custGeom>
                <a:avLst/>
                <a:gdLst>
                  <a:gd name="connsiteX0" fmla="*/ 7084 w 238716"/>
                  <a:gd name="connsiteY0" fmla="*/ -322 h 185706"/>
                  <a:gd name="connsiteX1" fmla="*/ 168859 w 238716"/>
                  <a:gd name="connsiteY1" fmla="*/ 175132 h 185706"/>
                  <a:gd name="connsiteX2" fmla="*/ 7084 w 238716"/>
                  <a:gd name="connsiteY2" fmla="*/ -322 h 185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8716" h="185706">
                    <a:moveTo>
                      <a:pt x="7084" y="-322"/>
                    </a:moveTo>
                    <a:cubicBezTo>
                      <a:pt x="7084" y="-322"/>
                      <a:pt x="-52695" y="118445"/>
                      <a:pt x="168859" y="175132"/>
                    </a:cubicBezTo>
                    <a:cubicBezTo>
                      <a:pt x="390411" y="231819"/>
                      <a:pt x="12673" y="36636"/>
                      <a:pt x="7084" y="-322"/>
                    </a:cubicBezTo>
                    <a:close/>
                  </a:path>
                </a:pathLst>
              </a:custGeom>
              <a:solidFill>
                <a:srgbClr val="D9042B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" name="Forme libre : forme 28">
                <a:extLst>
                  <a:ext uri="{FF2B5EF4-FFF2-40B4-BE49-F238E27FC236}">
                    <a16:creationId xmlns:a16="http://schemas.microsoft.com/office/drawing/2014/main" id="{B1F00EAE-1E2C-4A1E-B142-D8C9F1C479AD}"/>
                  </a:ext>
                </a:extLst>
              </p:cNvPr>
              <p:cNvSpPr/>
              <p:nvPr/>
            </p:nvSpPr>
            <p:spPr>
              <a:xfrm>
                <a:off x="7313661" y="2911968"/>
                <a:ext cx="290648" cy="889567"/>
              </a:xfrm>
              <a:custGeom>
                <a:avLst/>
                <a:gdLst>
                  <a:gd name="connsiteX0" fmla="*/ 288984 w 290648"/>
                  <a:gd name="connsiteY0" fmla="*/ 13082 h 889567"/>
                  <a:gd name="connsiteX1" fmla="*/ 85910 w 290648"/>
                  <a:gd name="connsiteY1" fmla="*/ 763298 h 889567"/>
                  <a:gd name="connsiteX2" fmla="*/ 82886 w 290648"/>
                  <a:gd name="connsiteY2" fmla="*/ 775924 h 889567"/>
                  <a:gd name="connsiteX3" fmla="*/ 71180 w 290648"/>
                  <a:gd name="connsiteY3" fmla="*/ 769348 h 889567"/>
                  <a:gd name="connsiteX4" fmla="*/ 38299 w 290648"/>
                  <a:gd name="connsiteY4" fmla="*/ 758169 h 889567"/>
                  <a:gd name="connsiteX5" fmla="*/ 25739 w 290648"/>
                  <a:gd name="connsiteY5" fmla="*/ 761391 h 889567"/>
                  <a:gd name="connsiteX6" fmla="*/ 22319 w 290648"/>
                  <a:gd name="connsiteY6" fmla="*/ 765008 h 889567"/>
                  <a:gd name="connsiteX7" fmla="*/ 21003 w 290648"/>
                  <a:gd name="connsiteY7" fmla="*/ 771058 h 889567"/>
                  <a:gd name="connsiteX8" fmla="*/ 26593 w 290648"/>
                  <a:gd name="connsiteY8" fmla="*/ 807095 h 889567"/>
                  <a:gd name="connsiteX9" fmla="*/ 39023 w 290648"/>
                  <a:gd name="connsiteY9" fmla="*/ 844383 h 889567"/>
                  <a:gd name="connsiteX10" fmla="*/ 46125 w 290648"/>
                  <a:gd name="connsiteY10" fmla="*/ 888970 h 889567"/>
                  <a:gd name="connsiteX11" fmla="*/ 19096 w 290648"/>
                  <a:gd name="connsiteY11" fmla="*/ 851880 h 889567"/>
                  <a:gd name="connsiteX12" fmla="*/ 5944 w 290648"/>
                  <a:gd name="connsiteY12" fmla="*/ 812817 h 889567"/>
                  <a:gd name="connsiteX13" fmla="*/ -238 w 290648"/>
                  <a:gd name="connsiteY13" fmla="*/ 769480 h 889567"/>
                  <a:gd name="connsiteX14" fmla="*/ 3116 w 290648"/>
                  <a:gd name="connsiteY14" fmla="*/ 755933 h 889567"/>
                  <a:gd name="connsiteX15" fmla="*/ 13046 w 290648"/>
                  <a:gd name="connsiteY15" fmla="*/ 744490 h 889567"/>
                  <a:gd name="connsiteX16" fmla="*/ 38957 w 290648"/>
                  <a:gd name="connsiteY16" fmla="*/ 737322 h 889567"/>
                  <a:gd name="connsiteX17" fmla="*/ 69339 w 290648"/>
                  <a:gd name="connsiteY17" fmla="*/ 745542 h 889567"/>
                  <a:gd name="connsiteX18" fmla="*/ 282869 w 290648"/>
                  <a:gd name="connsiteY18" fmla="*/ 11766 h 889567"/>
                  <a:gd name="connsiteX19" fmla="*/ 288984 w 290648"/>
                  <a:gd name="connsiteY19" fmla="*/ 13082 h 889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0648" h="889567">
                    <a:moveTo>
                      <a:pt x="288984" y="13082"/>
                    </a:moveTo>
                    <a:cubicBezTo>
                      <a:pt x="245384" y="198531"/>
                      <a:pt x="129642" y="577388"/>
                      <a:pt x="85910" y="763298"/>
                    </a:cubicBezTo>
                    <a:lnTo>
                      <a:pt x="82886" y="775924"/>
                    </a:lnTo>
                    <a:lnTo>
                      <a:pt x="71180" y="769348"/>
                    </a:lnTo>
                    <a:cubicBezTo>
                      <a:pt x="61184" y="763206"/>
                      <a:pt x="49939" y="759385"/>
                      <a:pt x="38299" y="758169"/>
                    </a:cubicBezTo>
                    <a:cubicBezTo>
                      <a:pt x="33893" y="757794"/>
                      <a:pt x="29421" y="758931"/>
                      <a:pt x="25739" y="761391"/>
                    </a:cubicBezTo>
                    <a:cubicBezTo>
                      <a:pt x="24357" y="762371"/>
                      <a:pt x="23240" y="763601"/>
                      <a:pt x="22319" y="765008"/>
                    </a:cubicBezTo>
                    <a:cubicBezTo>
                      <a:pt x="21595" y="766948"/>
                      <a:pt x="21135" y="768986"/>
                      <a:pt x="21003" y="771058"/>
                    </a:cubicBezTo>
                    <a:cubicBezTo>
                      <a:pt x="21069" y="783283"/>
                      <a:pt x="22976" y="795423"/>
                      <a:pt x="26593" y="807095"/>
                    </a:cubicBezTo>
                    <a:cubicBezTo>
                      <a:pt x="30078" y="819590"/>
                      <a:pt x="34353" y="832020"/>
                      <a:pt x="39023" y="844383"/>
                    </a:cubicBezTo>
                    <a:cubicBezTo>
                      <a:pt x="49347" y="871477"/>
                      <a:pt x="50991" y="886734"/>
                      <a:pt x="46125" y="888970"/>
                    </a:cubicBezTo>
                    <a:cubicBezTo>
                      <a:pt x="41258" y="891206"/>
                      <a:pt x="29947" y="879960"/>
                      <a:pt x="19096" y="851880"/>
                    </a:cubicBezTo>
                    <a:cubicBezTo>
                      <a:pt x="14230" y="839122"/>
                      <a:pt x="9758" y="826167"/>
                      <a:pt x="5944" y="812817"/>
                    </a:cubicBezTo>
                    <a:cubicBezTo>
                      <a:pt x="1603" y="798790"/>
                      <a:pt x="-501" y="784164"/>
                      <a:pt x="-238" y="769480"/>
                    </a:cubicBezTo>
                    <a:cubicBezTo>
                      <a:pt x="91" y="764804"/>
                      <a:pt x="1209" y="760220"/>
                      <a:pt x="3116" y="755933"/>
                    </a:cubicBezTo>
                    <a:cubicBezTo>
                      <a:pt x="5483" y="751389"/>
                      <a:pt x="8903" y="747469"/>
                      <a:pt x="13046" y="744490"/>
                    </a:cubicBezTo>
                    <a:cubicBezTo>
                      <a:pt x="20609" y="739189"/>
                      <a:pt x="29750" y="736657"/>
                      <a:pt x="38957" y="737322"/>
                    </a:cubicBezTo>
                    <a:cubicBezTo>
                      <a:pt x="49544" y="738098"/>
                      <a:pt x="59803" y="740886"/>
                      <a:pt x="69339" y="745542"/>
                    </a:cubicBezTo>
                    <a:cubicBezTo>
                      <a:pt x="115373" y="564893"/>
                      <a:pt x="235191" y="191297"/>
                      <a:pt x="282869" y="11766"/>
                    </a:cubicBezTo>
                    <a:cubicBezTo>
                      <a:pt x="287406" y="-5266"/>
                      <a:pt x="293062" y="-3819"/>
                      <a:pt x="288984" y="13082"/>
                    </a:cubicBezTo>
                    <a:close/>
                  </a:path>
                </a:pathLst>
              </a:custGeom>
              <a:solidFill>
                <a:srgbClr val="C18E78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" name="Forme libre : forme 29">
                <a:extLst>
                  <a:ext uri="{FF2B5EF4-FFF2-40B4-BE49-F238E27FC236}">
                    <a16:creationId xmlns:a16="http://schemas.microsoft.com/office/drawing/2014/main" id="{BBFCB532-1308-411D-B690-A5B690349BF2}"/>
                  </a:ext>
                </a:extLst>
              </p:cNvPr>
              <p:cNvSpPr/>
              <p:nvPr/>
            </p:nvSpPr>
            <p:spPr>
              <a:xfrm>
                <a:off x="6760623" y="5652468"/>
                <a:ext cx="990709" cy="247788"/>
              </a:xfrm>
              <a:custGeom>
                <a:avLst/>
                <a:gdLst>
                  <a:gd name="connsiteX0" fmla="*/ 31700 w 990709"/>
                  <a:gd name="connsiteY0" fmla="*/ -322 h 247788"/>
                  <a:gd name="connsiteX1" fmla="*/ 28478 w 990709"/>
                  <a:gd name="connsiteY1" fmla="*/ 53012 h 247788"/>
                  <a:gd name="connsiteX2" fmla="*/ -260 w 990709"/>
                  <a:gd name="connsiteY2" fmla="*/ 87800 h 247788"/>
                  <a:gd name="connsiteX3" fmla="*/ 990449 w 990709"/>
                  <a:gd name="connsiteY3" fmla="*/ 185391 h 247788"/>
                  <a:gd name="connsiteX4" fmla="*/ 990449 w 990709"/>
                  <a:gd name="connsiteY4" fmla="*/ 142119 h 247788"/>
                  <a:gd name="connsiteX5" fmla="*/ 31700 w 990709"/>
                  <a:gd name="connsiteY5" fmla="*/ -322 h 247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90709" h="247788">
                    <a:moveTo>
                      <a:pt x="31700" y="-322"/>
                    </a:moveTo>
                    <a:lnTo>
                      <a:pt x="28478" y="53012"/>
                    </a:lnTo>
                    <a:lnTo>
                      <a:pt x="-260" y="87800"/>
                    </a:lnTo>
                    <a:cubicBezTo>
                      <a:pt x="33476" y="132123"/>
                      <a:pt x="478950" y="353348"/>
                      <a:pt x="990449" y="185391"/>
                    </a:cubicBezTo>
                    <a:lnTo>
                      <a:pt x="990449" y="142119"/>
                    </a:lnTo>
                    <a:cubicBezTo>
                      <a:pt x="581539" y="232016"/>
                      <a:pt x="163423" y="72148"/>
                      <a:pt x="31700" y="-322"/>
                    </a:cubicBezTo>
                    <a:close/>
                  </a:path>
                </a:pathLst>
              </a:custGeom>
              <a:solidFill>
                <a:srgbClr val="0C1228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" name="Forme libre : forme 30">
                <a:extLst>
                  <a:ext uri="{FF2B5EF4-FFF2-40B4-BE49-F238E27FC236}">
                    <a16:creationId xmlns:a16="http://schemas.microsoft.com/office/drawing/2014/main" id="{4CCB0F1F-234B-470B-93CC-1B227938E2F2}"/>
                  </a:ext>
                </a:extLst>
              </p:cNvPr>
              <p:cNvSpPr/>
              <p:nvPr/>
            </p:nvSpPr>
            <p:spPr>
              <a:xfrm rot="19321202">
                <a:off x="7071558" y="3128119"/>
                <a:ext cx="311844" cy="311844"/>
              </a:xfrm>
              <a:custGeom>
                <a:avLst/>
                <a:gdLst>
                  <a:gd name="connsiteX0" fmla="*/ 311585 w 311844"/>
                  <a:gd name="connsiteY0" fmla="*/ 155600 h 311844"/>
                  <a:gd name="connsiteX1" fmla="*/ 155663 w 311844"/>
                  <a:gd name="connsiteY1" fmla="*/ 311523 h 311844"/>
                  <a:gd name="connsiteX2" fmla="*/ -259 w 311844"/>
                  <a:gd name="connsiteY2" fmla="*/ 155600 h 311844"/>
                  <a:gd name="connsiteX3" fmla="*/ 155663 w 311844"/>
                  <a:gd name="connsiteY3" fmla="*/ -322 h 311844"/>
                  <a:gd name="connsiteX4" fmla="*/ 311585 w 311844"/>
                  <a:gd name="connsiteY4" fmla="*/ 155600 h 311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1844" h="311844">
                    <a:moveTo>
                      <a:pt x="311585" y="155600"/>
                    </a:moveTo>
                    <a:cubicBezTo>
                      <a:pt x="311585" y="241714"/>
                      <a:pt x="241776" y="311523"/>
                      <a:pt x="155663" y="311523"/>
                    </a:cubicBezTo>
                    <a:cubicBezTo>
                      <a:pt x="69549" y="311523"/>
                      <a:pt x="-259" y="241714"/>
                      <a:pt x="-259" y="155600"/>
                    </a:cubicBezTo>
                    <a:cubicBezTo>
                      <a:pt x="-259" y="69487"/>
                      <a:pt x="69550" y="-322"/>
                      <a:pt x="155663" y="-322"/>
                    </a:cubicBezTo>
                    <a:cubicBezTo>
                      <a:pt x="241777" y="-322"/>
                      <a:pt x="311585" y="69487"/>
                      <a:pt x="311585" y="1556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" name="Forme libre : forme 31">
                <a:extLst>
                  <a:ext uri="{FF2B5EF4-FFF2-40B4-BE49-F238E27FC236}">
                    <a16:creationId xmlns:a16="http://schemas.microsoft.com/office/drawing/2014/main" id="{96C3B8C4-469C-4B64-A23C-2161209B7868}"/>
                  </a:ext>
                </a:extLst>
              </p:cNvPr>
              <p:cNvSpPr/>
              <p:nvPr/>
            </p:nvSpPr>
            <p:spPr>
              <a:xfrm>
                <a:off x="7708126" y="3249119"/>
                <a:ext cx="311844" cy="311844"/>
              </a:xfrm>
              <a:custGeom>
                <a:avLst/>
                <a:gdLst>
                  <a:gd name="connsiteX0" fmla="*/ 311845 w 311844"/>
                  <a:gd name="connsiteY0" fmla="*/ 155922 h 311844"/>
                  <a:gd name="connsiteX1" fmla="*/ 155922 w 311844"/>
                  <a:gd name="connsiteY1" fmla="*/ 311845 h 311844"/>
                  <a:gd name="connsiteX2" fmla="*/ 0 w 311844"/>
                  <a:gd name="connsiteY2" fmla="*/ 155922 h 311844"/>
                  <a:gd name="connsiteX3" fmla="*/ 155922 w 311844"/>
                  <a:gd name="connsiteY3" fmla="*/ 0 h 311844"/>
                  <a:gd name="connsiteX4" fmla="*/ 311845 w 311844"/>
                  <a:gd name="connsiteY4" fmla="*/ 155922 h 311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1844" h="311844">
                    <a:moveTo>
                      <a:pt x="311845" y="155922"/>
                    </a:moveTo>
                    <a:cubicBezTo>
                      <a:pt x="311845" y="242036"/>
                      <a:pt x="242036" y="311845"/>
                      <a:pt x="155922" y="311845"/>
                    </a:cubicBezTo>
                    <a:cubicBezTo>
                      <a:pt x="69809" y="311845"/>
                      <a:pt x="0" y="242036"/>
                      <a:pt x="0" y="155922"/>
                    </a:cubicBezTo>
                    <a:cubicBezTo>
                      <a:pt x="0" y="69809"/>
                      <a:pt x="69809" y="0"/>
                      <a:pt x="155922" y="0"/>
                    </a:cubicBezTo>
                    <a:cubicBezTo>
                      <a:pt x="242036" y="0"/>
                      <a:pt x="311845" y="69809"/>
                      <a:pt x="311845" y="15592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" name="Forme libre : forme 32">
                <a:extLst>
                  <a:ext uri="{FF2B5EF4-FFF2-40B4-BE49-F238E27FC236}">
                    <a16:creationId xmlns:a16="http://schemas.microsoft.com/office/drawing/2014/main" id="{85F4542F-43B3-489A-99D4-7F43CCA64916}"/>
                  </a:ext>
                </a:extLst>
              </p:cNvPr>
              <p:cNvSpPr/>
              <p:nvPr/>
            </p:nvSpPr>
            <p:spPr>
              <a:xfrm>
                <a:off x="7042546" y="3242214"/>
                <a:ext cx="186501" cy="186501"/>
              </a:xfrm>
              <a:custGeom>
                <a:avLst/>
                <a:gdLst>
                  <a:gd name="connsiteX0" fmla="*/ 186502 w 186501"/>
                  <a:gd name="connsiteY0" fmla="*/ 93251 h 186501"/>
                  <a:gd name="connsiteX1" fmla="*/ 93251 w 186501"/>
                  <a:gd name="connsiteY1" fmla="*/ 186502 h 186501"/>
                  <a:gd name="connsiteX2" fmla="*/ 0 w 186501"/>
                  <a:gd name="connsiteY2" fmla="*/ 93251 h 186501"/>
                  <a:gd name="connsiteX3" fmla="*/ 93251 w 186501"/>
                  <a:gd name="connsiteY3" fmla="*/ 0 h 186501"/>
                  <a:gd name="connsiteX4" fmla="*/ 186502 w 186501"/>
                  <a:gd name="connsiteY4" fmla="*/ 93251 h 186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501" h="186501">
                    <a:moveTo>
                      <a:pt x="186502" y="93251"/>
                    </a:moveTo>
                    <a:cubicBezTo>
                      <a:pt x="186502" y="144752"/>
                      <a:pt x="144752" y="186502"/>
                      <a:pt x="93251" y="186502"/>
                    </a:cubicBezTo>
                    <a:cubicBezTo>
                      <a:pt x="41750" y="186502"/>
                      <a:pt x="0" y="144752"/>
                      <a:pt x="0" y="93251"/>
                    </a:cubicBezTo>
                    <a:cubicBezTo>
                      <a:pt x="0" y="41750"/>
                      <a:pt x="41750" y="0"/>
                      <a:pt x="93251" y="0"/>
                    </a:cubicBezTo>
                    <a:cubicBezTo>
                      <a:pt x="144752" y="0"/>
                      <a:pt x="186502" y="41750"/>
                      <a:pt x="186502" y="93251"/>
                    </a:cubicBezTo>
                    <a:close/>
                  </a:path>
                </a:pathLst>
              </a:custGeom>
              <a:solidFill>
                <a:srgbClr val="313759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" name="Forme libre : forme 33">
                <a:extLst>
                  <a:ext uri="{FF2B5EF4-FFF2-40B4-BE49-F238E27FC236}">
                    <a16:creationId xmlns:a16="http://schemas.microsoft.com/office/drawing/2014/main" id="{D9393C50-6A25-4113-89BD-95270EB10B13}"/>
                  </a:ext>
                </a:extLst>
              </p:cNvPr>
              <p:cNvSpPr/>
              <p:nvPr/>
            </p:nvSpPr>
            <p:spPr>
              <a:xfrm>
                <a:off x="7682084" y="3364203"/>
                <a:ext cx="186501" cy="186501"/>
              </a:xfrm>
              <a:custGeom>
                <a:avLst/>
                <a:gdLst>
                  <a:gd name="connsiteX0" fmla="*/ 186502 w 186501"/>
                  <a:gd name="connsiteY0" fmla="*/ 93251 h 186501"/>
                  <a:gd name="connsiteX1" fmla="*/ 93251 w 186501"/>
                  <a:gd name="connsiteY1" fmla="*/ 186502 h 186501"/>
                  <a:gd name="connsiteX2" fmla="*/ 0 w 186501"/>
                  <a:gd name="connsiteY2" fmla="*/ 93251 h 186501"/>
                  <a:gd name="connsiteX3" fmla="*/ 93251 w 186501"/>
                  <a:gd name="connsiteY3" fmla="*/ 0 h 186501"/>
                  <a:gd name="connsiteX4" fmla="*/ 186502 w 186501"/>
                  <a:gd name="connsiteY4" fmla="*/ 93251 h 186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501" h="186501">
                    <a:moveTo>
                      <a:pt x="186502" y="93251"/>
                    </a:moveTo>
                    <a:cubicBezTo>
                      <a:pt x="186502" y="144752"/>
                      <a:pt x="144752" y="186502"/>
                      <a:pt x="93251" y="186502"/>
                    </a:cubicBezTo>
                    <a:cubicBezTo>
                      <a:pt x="41750" y="186502"/>
                      <a:pt x="0" y="144752"/>
                      <a:pt x="0" y="93251"/>
                    </a:cubicBezTo>
                    <a:cubicBezTo>
                      <a:pt x="0" y="41750"/>
                      <a:pt x="41750" y="0"/>
                      <a:pt x="93251" y="0"/>
                    </a:cubicBezTo>
                    <a:cubicBezTo>
                      <a:pt x="144752" y="0"/>
                      <a:pt x="186502" y="41750"/>
                      <a:pt x="186502" y="93251"/>
                    </a:cubicBezTo>
                    <a:close/>
                  </a:path>
                </a:pathLst>
              </a:custGeom>
              <a:solidFill>
                <a:srgbClr val="313759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" name="Forme libre : forme 34">
                <a:extLst>
                  <a:ext uri="{FF2B5EF4-FFF2-40B4-BE49-F238E27FC236}">
                    <a16:creationId xmlns:a16="http://schemas.microsoft.com/office/drawing/2014/main" id="{82EB8D65-57A2-428F-94BC-9AEE30FE9909}"/>
                  </a:ext>
                </a:extLst>
              </p:cNvPr>
              <p:cNvSpPr/>
              <p:nvPr/>
            </p:nvSpPr>
            <p:spPr>
              <a:xfrm>
                <a:off x="7170651" y="3272136"/>
                <a:ext cx="53398" cy="53398"/>
              </a:xfrm>
              <a:custGeom>
                <a:avLst/>
                <a:gdLst>
                  <a:gd name="connsiteX0" fmla="*/ 53399 w 53398"/>
                  <a:gd name="connsiteY0" fmla="*/ 26699 h 53398"/>
                  <a:gd name="connsiteX1" fmla="*/ 26700 w 53398"/>
                  <a:gd name="connsiteY1" fmla="*/ 53399 h 53398"/>
                  <a:gd name="connsiteX2" fmla="*/ 0 w 53398"/>
                  <a:gd name="connsiteY2" fmla="*/ 26699 h 53398"/>
                  <a:gd name="connsiteX3" fmla="*/ 26700 w 53398"/>
                  <a:gd name="connsiteY3" fmla="*/ 0 h 53398"/>
                  <a:gd name="connsiteX4" fmla="*/ 53399 w 53398"/>
                  <a:gd name="connsiteY4" fmla="*/ 26699 h 53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398" h="53398">
                    <a:moveTo>
                      <a:pt x="53399" y="26699"/>
                    </a:moveTo>
                    <a:cubicBezTo>
                      <a:pt x="53399" y="41445"/>
                      <a:pt x="41445" y="53399"/>
                      <a:pt x="26700" y="53399"/>
                    </a:cubicBezTo>
                    <a:cubicBezTo>
                      <a:pt x="11954" y="53399"/>
                      <a:pt x="0" y="41445"/>
                      <a:pt x="0" y="26699"/>
                    </a:cubicBezTo>
                    <a:cubicBezTo>
                      <a:pt x="0" y="11954"/>
                      <a:pt x="11954" y="0"/>
                      <a:pt x="26700" y="0"/>
                    </a:cubicBezTo>
                    <a:cubicBezTo>
                      <a:pt x="41445" y="0"/>
                      <a:pt x="53399" y="11954"/>
                      <a:pt x="53399" y="2669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" name="Forme libre : forme 35">
                <a:extLst>
                  <a:ext uri="{FF2B5EF4-FFF2-40B4-BE49-F238E27FC236}">
                    <a16:creationId xmlns:a16="http://schemas.microsoft.com/office/drawing/2014/main" id="{EF44DDFE-E851-4C09-B31B-C45C3BD819F3}"/>
                  </a:ext>
                </a:extLst>
              </p:cNvPr>
              <p:cNvSpPr/>
              <p:nvPr/>
            </p:nvSpPr>
            <p:spPr>
              <a:xfrm>
                <a:off x="7807295" y="3393402"/>
                <a:ext cx="53398" cy="53398"/>
              </a:xfrm>
              <a:custGeom>
                <a:avLst/>
                <a:gdLst>
                  <a:gd name="connsiteX0" fmla="*/ 53399 w 53398"/>
                  <a:gd name="connsiteY0" fmla="*/ 26699 h 53398"/>
                  <a:gd name="connsiteX1" fmla="*/ 26700 w 53398"/>
                  <a:gd name="connsiteY1" fmla="*/ 53399 h 53398"/>
                  <a:gd name="connsiteX2" fmla="*/ 0 w 53398"/>
                  <a:gd name="connsiteY2" fmla="*/ 26699 h 53398"/>
                  <a:gd name="connsiteX3" fmla="*/ 26700 w 53398"/>
                  <a:gd name="connsiteY3" fmla="*/ 0 h 53398"/>
                  <a:gd name="connsiteX4" fmla="*/ 53399 w 53398"/>
                  <a:gd name="connsiteY4" fmla="*/ 26699 h 53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398" h="53398">
                    <a:moveTo>
                      <a:pt x="53399" y="26699"/>
                    </a:moveTo>
                    <a:cubicBezTo>
                      <a:pt x="53399" y="41445"/>
                      <a:pt x="41445" y="53399"/>
                      <a:pt x="26700" y="53399"/>
                    </a:cubicBezTo>
                    <a:cubicBezTo>
                      <a:pt x="11954" y="53399"/>
                      <a:pt x="0" y="41445"/>
                      <a:pt x="0" y="26699"/>
                    </a:cubicBezTo>
                    <a:cubicBezTo>
                      <a:pt x="0" y="11954"/>
                      <a:pt x="11954" y="0"/>
                      <a:pt x="26700" y="0"/>
                    </a:cubicBezTo>
                    <a:cubicBezTo>
                      <a:pt x="41445" y="0"/>
                      <a:pt x="53399" y="11954"/>
                      <a:pt x="53399" y="2669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" name="Forme libre : forme 36">
                <a:extLst>
                  <a:ext uri="{FF2B5EF4-FFF2-40B4-BE49-F238E27FC236}">
                    <a16:creationId xmlns:a16="http://schemas.microsoft.com/office/drawing/2014/main" id="{277F826A-CCBD-4C83-B697-92642DB0C4DE}"/>
                  </a:ext>
                </a:extLst>
              </p:cNvPr>
              <p:cNvSpPr/>
              <p:nvPr/>
            </p:nvSpPr>
            <p:spPr>
              <a:xfrm>
                <a:off x="6984682" y="3020521"/>
                <a:ext cx="1252464" cy="699217"/>
              </a:xfrm>
              <a:custGeom>
                <a:avLst/>
                <a:gdLst>
                  <a:gd name="connsiteX0" fmla="*/ 812357 w 1252464"/>
                  <a:gd name="connsiteY0" fmla="*/ 118848 h 699217"/>
                  <a:gd name="connsiteX1" fmla="*/ 545625 w 1252464"/>
                  <a:gd name="connsiteY1" fmla="*/ 132790 h 699217"/>
                  <a:gd name="connsiteX2" fmla="*/ 327426 w 1252464"/>
                  <a:gd name="connsiteY2" fmla="*/ 12247 h 699217"/>
                  <a:gd name="connsiteX3" fmla="*/ 982 w 1252464"/>
                  <a:gd name="connsiteY3" fmla="*/ 242087 h 699217"/>
                  <a:gd name="connsiteX4" fmla="*/ 313682 w 1252464"/>
                  <a:gd name="connsiteY4" fmla="*/ 491983 h 699217"/>
                  <a:gd name="connsiteX5" fmla="*/ 663932 w 1252464"/>
                  <a:gd name="connsiteY5" fmla="*/ 584577 h 699217"/>
                  <a:gd name="connsiteX6" fmla="*/ 1230277 w 1252464"/>
                  <a:gd name="connsiteY6" fmla="*/ 505267 h 699217"/>
                  <a:gd name="connsiteX7" fmla="*/ 812357 w 1252464"/>
                  <a:gd name="connsiteY7" fmla="*/ 118848 h 699217"/>
                  <a:gd name="connsiteX8" fmla="*/ 242461 w 1252464"/>
                  <a:gd name="connsiteY8" fmla="*/ 418856 h 699217"/>
                  <a:gd name="connsiteX9" fmla="*/ 86539 w 1252464"/>
                  <a:gd name="connsiteY9" fmla="*/ 262933 h 699217"/>
                  <a:gd name="connsiteX10" fmla="*/ 242461 w 1252464"/>
                  <a:gd name="connsiteY10" fmla="*/ 107011 h 699217"/>
                  <a:gd name="connsiteX11" fmla="*/ 398384 w 1252464"/>
                  <a:gd name="connsiteY11" fmla="*/ 262933 h 699217"/>
                  <a:gd name="connsiteX12" fmla="*/ 398384 w 1252464"/>
                  <a:gd name="connsiteY12" fmla="*/ 263065 h 699217"/>
                  <a:gd name="connsiteX13" fmla="*/ 242461 w 1252464"/>
                  <a:gd name="connsiteY13" fmla="*/ 418856 h 699217"/>
                  <a:gd name="connsiteX14" fmla="*/ 878908 w 1252464"/>
                  <a:gd name="connsiteY14" fmla="*/ 540121 h 699217"/>
                  <a:gd name="connsiteX15" fmla="*/ 722986 w 1252464"/>
                  <a:gd name="connsiteY15" fmla="*/ 384199 h 699217"/>
                  <a:gd name="connsiteX16" fmla="*/ 878908 w 1252464"/>
                  <a:gd name="connsiteY16" fmla="*/ 228277 h 699217"/>
                  <a:gd name="connsiteX17" fmla="*/ 1034831 w 1252464"/>
                  <a:gd name="connsiteY17" fmla="*/ 384199 h 699217"/>
                  <a:gd name="connsiteX18" fmla="*/ 878908 w 1252464"/>
                  <a:gd name="connsiteY18" fmla="*/ 540121 h 699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52464" h="699217">
                    <a:moveTo>
                      <a:pt x="812357" y="118848"/>
                    </a:moveTo>
                    <a:cubicBezTo>
                      <a:pt x="694840" y="156332"/>
                      <a:pt x="634799" y="154294"/>
                      <a:pt x="545625" y="132790"/>
                    </a:cubicBezTo>
                    <a:cubicBezTo>
                      <a:pt x="474010" y="115494"/>
                      <a:pt x="454018" y="48877"/>
                      <a:pt x="327426" y="12247"/>
                    </a:cubicBezTo>
                    <a:cubicBezTo>
                      <a:pt x="200834" y="-24382"/>
                      <a:pt x="21368" y="9551"/>
                      <a:pt x="982" y="242087"/>
                    </a:cubicBezTo>
                    <a:cubicBezTo>
                      <a:pt x="-17498" y="452526"/>
                      <a:pt x="174200" y="505136"/>
                      <a:pt x="313682" y="491983"/>
                    </a:cubicBezTo>
                    <a:cubicBezTo>
                      <a:pt x="453163" y="478831"/>
                      <a:pt x="597315" y="521971"/>
                      <a:pt x="663932" y="584577"/>
                    </a:cubicBezTo>
                    <a:cubicBezTo>
                      <a:pt x="730548" y="647182"/>
                      <a:pt x="1120322" y="845127"/>
                      <a:pt x="1230277" y="505267"/>
                    </a:cubicBezTo>
                    <a:cubicBezTo>
                      <a:pt x="1352397" y="126937"/>
                      <a:pt x="929940" y="81364"/>
                      <a:pt x="812357" y="118848"/>
                    </a:cubicBezTo>
                    <a:close/>
                    <a:moveTo>
                      <a:pt x="242461" y="418856"/>
                    </a:moveTo>
                    <a:cubicBezTo>
                      <a:pt x="156378" y="418856"/>
                      <a:pt x="86539" y="349049"/>
                      <a:pt x="86539" y="262933"/>
                    </a:cubicBezTo>
                    <a:cubicBezTo>
                      <a:pt x="86539" y="176818"/>
                      <a:pt x="156378" y="107011"/>
                      <a:pt x="242461" y="107011"/>
                    </a:cubicBezTo>
                    <a:cubicBezTo>
                      <a:pt x="328544" y="107011"/>
                      <a:pt x="398384" y="176818"/>
                      <a:pt x="398384" y="262933"/>
                    </a:cubicBezTo>
                    <a:cubicBezTo>
                      <a:pt x="398384" y="262979"/>
                      <a:pt x="398384" y="263019"/>
                      <a:pt x="398384" y="263065"/>
                    </a:cubicBezTo>
                    <a:cubicBezTo>
                      <a:pt x="398318" y="349141"/>
                      <a:pt x="328544" y="418889"/>
                      <a:pt x="242461" y="418856"/>
                    </a:cubicBezTo>
                    <a:close/>
                    <a:moveTo>
                      <a:pt x="878908" y="540121"/>
                    </a:moveTo>
                    <a:cubicBezTo>
                      <a:pt x="792826" y="540121"/>
                      <a:pt x="722986" y="470315"/>
                      <a:pt x="722986" y="384199"/>
                    </a:cubicBezTo>
                    <a:cubicBezTo>
                      <a:pt x="722986" y="298083"/>
                      <a:pt x="792826" y="228277"/>
                      <a:pt x="878908" y="228277"/>
                    </a:cubicBezTo>
                    <a:cubicBezTo>
                      <a:pt x="964991" y="228277"/>
                      <a:pt x="1034831" y="298083"/>
                      <a:pt x="1034831" y="384199"/>
                    </a:cubicBezTo>
                    <a:cubicBezTo>
                      <a:pt x="1034765" y="470295"/>
                      <a:pt x="964991" y="540082"/>
                      <a:pt x="878908" y="540121"/>
                    </a:cubicBezTo>
                    <a:close/>
                  </a:path>
                </a:pathLst>
              </a:custGeom>
              <a:solidFill>
                <a:srgbClr val="F2B60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" name="Forme libre : forme 38">
                <a:extLst>
                  <a:ext uri="{FF2B5EF4-FFF2-40B4-BE49-F238E27FC236}">
                    <a16:creationId xmlns:a16="http://schemas.microsoft.com/office/drawing/2014/main" id="{77AA6F89-62A3-45D4-A409-7C1C7C299279}"/>
                  </a:ext>
                </a:extLst>
              </p:cNvPr>
              <p:cNvSpPr/>
              <p:nvPr/>
            </p:nvSpPr>
            <p:spPr>
              <a:xfrm>
                <a:off x="8357195" y="3964608"/>
                <a:ext cx="69389" cy="135478"/>
              </a:xfrm>
              <a:custGeom>
                <a:avLst/>
                <a:gdLst>
                  <a:gd name="connsiteX0" fmla="*/ 73 w 69389"/>
                  <a:gd name="connsiteY0" fmla="*/ 88791 h 135478"/>
                  <a:gd name="connsiteX1" fmla="*/ 42884 w 69389"/>
                  <a:gd name="connsiteY1" fmla="*/ 40917 h 135478"/>
                  <a:gd name="connsiteX2" fmla="*/ 47488 w 69389"/>
                  <a:gd name="connsiteY2" fmla="*/ 39338 h 135478"/>
                  <a:gd name="connsiteX3" fmla="*/ 30587 w 69389"/>
                  <a:gd name="connsiteY3" fmla="*/ 21385 h 135478"/>
                  <a:gd name="connsiteX4" fmla="*/ 27036 w 69389"/>
                  <a:gd name="connsiteY4" fmla="*/ 18031 h 135478"/>
                  <a:gd name="connsiteX5" fmla="*/ 22959 w 69389"/>
                  <a:gd name="connsiteY5" fmla="*/ 10863 h 135478"/>
                  <a:gd name="connsiteX6" fmla="*/ 24471 w 69389"/>
                  <a:gd name="connsiteY6" fmla="*/ 2708 h 135478"/>
                  <a:gd name="connsiteX7" fmla="*/ 37624 w 69389"/>
                  <a:gd name="connsiteY7" fmla="*/ 736 h 135478"/>
                  <a:gd name="connsiteX8" fmla="*/ 63534 w 69389"/>
                  <a:gd name="connsiteY8" fmla="*/ 32433 h 135478"/>
                  <a:gd name="connsiteX9" fmla="*/ 69123 w 69389"/>
                  <a:gd name="connsiteY9" fmla="*/ 68208 h 135478"/>
                  <a:gd name="connsiteX10" fmla="*/ 49987 w 69389"/>
                  <a:gd name="connsiteY10" fmla="*/ 134299 h 135478"/>
                  <a:gd name="connsiteX11" fmla="*/ 47488 w 69389"/>
                  <a:gd name="connsiteY11" fmla="*/ 132984 h 135478"/>
                  <a:gd name="connsiteX12" fmla="*/ 56366 w 69389"/>
                  <a:gd name="connsiteY12" fmla="*/ 69063 h 135478"/>
                  <a:gd name="connsiteX13" fmla="*/ 54262 w 69389"/>
                  <a:gd name="connsiteY13" fmla="*/ 59659 h 135478"/>
                  <a:gd name="connsiteX14" fmla="*/ 862 w 69389"/>
                  <a:gd name="connsiteY14" fmla="*/ 91356 h 135478"/>
                  <a:gd name="connsiteX15" fmla="*/ 73 w 69389"/>
                  <a:gd name="connsiteY15" fmla="*/ 88791 h 135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9389" h="135478">
                    <a:moveTo>
                      <a:pt x="73" y="88791"/>
                    </a:moveTo>
                    <a:cubicBezTo>
                      <a:pt x="18552" y="77151"/>
                      <a:pt x="33349" y="60566"/>
                      <a:pt x="42884" y="40917"/>
                    </a:cubicBezTo>
                    <a:cubicBezTo>
                      <a:pt x="43411" y="39536"/>
                      <a:pt x="45186" y="39141"/>
                      <a:pt x="47488" y="39338"/>
                    </a:cubicBezTo>
                    <a:cubicBezTo>
                      <a:pt x="44200" y="31500"/>
                      <a:pt x="38215" y="25120"/>
                      <a:pt x="30587" y="21385"/>
                    </a:cubicBezTo>
                    <a:cubicBezTo>
                      <a:pt x="29008" y="21385"/>
                      <a:pt x="28417" y="19609"/>
                      <a:pt x="27036" y="18031"/>
                    </a:cubicBezTo>
                    <a:cubicBezTo>
                      <a:pt x="25392" y="15808"/>
                      <a:pt x="24010" y="13402"/>
                      <a:pt x="22959" y="10863"/>
                    </a:cubicBezTo>
                    <a:cubicBezTo>
                      <a:pt x="21709" y="8095"/>
                      <a:pt x="22300" y="4846"/>
                      <a:pt x="24471" y="2708"/>
                    </a:cubicBezTo>
                    <a:cubicBezTo>
                      <a:pt x="28088" y="-435"/>
                      <a:pt x="33217" y="-1204"/>
                      <a:pt x="37624" y="736"/>
                    </a:cubicBezTo>
                    <a:cubicBezTo>
                      <a:pt x="50249" y="7286"/>
                      <a:pt x="59654" y="18754"/>
                      <a:pt x="63534" y="32433"/>
                    </a:cubicBezTo>
                    <a:cubicBezTo>
                      <a:pt x="67348" y="43961"/>
                      <a:pt x="69255" y="56055"/>
                      <a:pt x="69123" y="68208"/>
                    </a:cubicBezTo>
                    <a:cubicBezTo>
                      <a:pt x="68861" y="91567"/>
                      <a:pt x="62219" y="114412"/>
                      <a:pt x="49987" y="134299"/>
                    </a:cubicBezTo>
                    <a:cubicBezTo>
                      <a:pt x="49000" y="136075"/>
                      <a:pt x="46765" y="134825"/>
                      <a:pt x="47488" y="132984"/>
                    </a:cubicBezTo>
                    <a:cubicBezTo>
                      <a:pt x="56431" y="112946"/>
                      <a:pt x="59522" y="90778"/>
                      <a:pt x="56366" y="69063"/>
                    </a:cubicBezTo>
                    <a:cubicBezTo>
                      <a:pt x="55906" y="65841"/>
                      <a:pt x="54985" y="62487"/>
                      <a:pt x="54262" y="59659"/>
                    </a:cubicBezTo>
                    <a:cubicBezTo>
                      <a:pt x="39530" y="74666"/>
                      <a:pt x="21117" y="85589"/>
                      <a:pt x="862" y="91356"/>
                    </a:cubicBezTo>
                    <a:cubicBezTo>
                      <a:pt x="204" y="91685"/>
                      <a:pt x="-782" y="89318"/>
                      <a:pt x="73" y="88791"/>
                    </a:cubicBezTo>
                    <a:close/>
                  </a:path>
                </a:pathLst>
              </a:custGeom>
              <a:solidFill>
                <a:srgbClr val="C18E78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" name="Forme libre : forme 39">
                <a:extLst>
                  <a:ext uri="{FF2B5EF4-FFF2-40B4-BE49-F238E27FC236}">
                    <a16:creationId xmlns:a16="http://schemas.microsoft.com/office/drawing/2014/main" id="{1E989D64-D1C3-460C-A7D1-D568D8063541}"/>
                  </a:ext>
                </a:extLst>
              </p:cNvPr>
              <p:cNvSpPr/>
              <p:nvPr/>
            </p:nvSpPr>
            <p:spPr>
              <a:xfrm>
                <a:off x="7171637" y="3807967"/>
                <a:ext cx="626977" cy="355474"/>
              </a:xfrm>
              <a:custGeom>
                <a:avLst/>
                <a:gdLst>
                  <a:gd name="connsiteX0" fmla="*/ 320726 w 626977"/>
                  <a:gd name="connsiteY0" fmla="*/ 228202 h 355474"/>
                  <a:gd name="connsiteX1" fmla="*/ 488617 w 626977"/>
                  <a:gd name="connsiteY1" fmla="*/ 72017 h 355474"/>
                  <a:gd name="connsiteX2" fmla="*/ 626718 w 626977"/>
                  <a:gd name="connsiteY2" fmla="*/ -322 h 355474"/>
                  <a:gd name="connsiteX3" fmla="*/ 503085 w 626977"/>
                  <a:gd name="connsiteY3" fmla="*/ 306262 h 355474"/>
                  <a:gd name="connsiteX4" fmla="*/ -260 w 626977"/>
                  <a:gd name="connsiteY4" fmla="*/ 203278 h 355474"/>
                  <a:gd name="connsiteX5" fmla="*/ 71355 w 626977"/>
                  <a:gd name="connsiteY5" fmla="*/ 197688 h 355474"/>
                  <a:gd name="connsiteX6" fmla="*/ 320726 w 626977"/>
                  <a:gd name="connsiteY6" fmla="*/ 228202 h 355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6977" h="355474">
                    <a:moveTo>
                      <a:pt x="320726" y="228202"/>
                    </a:moveTo>
                    <a:cubicBezTo>
                      <a:pt x="437651" y="206632"/>
                      <a:pt x="471979" y="143829"/>
                      <a:pt x="488617" y="72017"/>
                    </a:cubicBezTo>
                    <a:cubicBezTo>
                      <a:pt x="549578" y="43016"/>
                      <a:pt x="597124" y="16119"/>
                      <a:pt x="626718" y="-322"/>
                    </a:cubicBezTo>
                    <a:cubicBezTo>
                      <a:pt x="626718" y="-322"/>
                      <a:pt x="616722" y="225769"/>
                      <a:pt x="503085" y="306262"/>
                    </a:cubicBezTo>
                    <a:cubicBezTo>
                      <a:pt x="389447" y="386755"/>
                      <a:pt x="196764" y="377943"/>
                      <a:pt x="-260" y="203278"/>
                    </a:cubicBezTo>
                    <a:cubicBezTo>
                      <a:pt x="23941" y="202357"/>
                      <a:pt x="47813" y="200385"/>
                      <a:pt x="71355" y="197688"/>
                    </a:cubicBezTo>
                    <a:cubicBezTo>
                      <a:pt x="138236" y="220245"/>
                      <a:pt x="236287" y="243788"/>
                      <a:pt x="320726" y="228202"/>
                    </a:cubicBezTo>
                    <a:close/>
                  </a:path>
                </a:pathLst>
              </a:custGeom>
              <a:solidFill>
                <a:srgbClr val="1A2247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" name="Forme libre : forme 40">
                <a:extLst>
                  <a:ext uri="{FF2B5EF4-FFF2-40B4-BE49-F238E27FC236}">
                    <a16:creationId xmlns:a16="http://schemas.microsoft.com/office/drawing/2014/main" id="{FEFFD3B4-CAF3-4132-8A99-31ADD2DC5FD3}"/>
                  </a:ext>
                </a:extLst>
              </p:cNvPr>
              <p:cNvSpPr/>
              <p:nvPr/>
            </p:nvSpPr>
            <p:spPr>
              <a:xfrm>
                <a:off x="7243318" y="3880306"/>
                <a:ext cx="417195" cy="161223"/>
              </a:xfrm>
              <a:custGeom>
                <a:avLst/>
                <a:gdLst>
                  <a:gd name="connsiteX0" fmla="*/ 249045 w 417195"/>
                  <a:gd name="connsiteY0" fmla="*/ 155863 h 161223"/>
                  <a:gd name="connsiteX1" fmla="*/ -260 w 417195"/>
                  <a:gd name="connsiteY1" fmla="*/ 125678 h 161223"/>
                  <a:gd name="connsiteX2" fmla="*/ 416936 w 417195"/>
                  <a:gd name="connsiteY2" fmla="*/ -322 h 161223"/>
                  <a:gd name="connsiteX3" fmla="*/ 249045 w 417195"/>
                  <a:gd name="connsiteY3" fmla="*/ 155863 h 1612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7195" h="161223">
                    <a:moveTo>
                      <a:pt x="249045" y="155863"/>
                    </a:moveTo>
                    <a:cubicBezTo>
                      <a:pt x="164606" y="171449"/>
                      <a:pt x="66555" y="147906"/>
                      <a:pt x="-260" y="125678"/>
                    </a:cubicBezTo>
                    <a:cubicBezTo>
                      <a:pt x="164146" y="107068"/>
                      <a:pt x="310927" y="50183"/>
                      <a:pt x="416936" y="-322"/>
                    </a:cubicBezTo>
                    <a:cubicBezTo>
                      <a:pt x="400035" y="71490"/>
                      <a:pt x="365970" y="134293"/>
                      <a:pt x="249045" y="155863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" name="Forme libre : forme 41">
                <a:extLst>
                  <a:ext uri="{FF2B5EF4-FFF2-40B4-BE49-F238E27FC236}">
                    <a16:creationId xmlns:a16="http://schemas.microsoft.com/office/drawing/2014/main" id="{8100F17A-7A2E-4838-B9F7-3F6B6203985D}"/>
                  </a:ext>
                </a:extLst>
              </p:cNvPr>
              <p:cNvSpPr/>
              <p:nvPr/>
            </p:nvSpPr>
            <p:spPr>
              <a:xfrm>
                <a:off x="7528877" y="5741246"/>
                <a:ext cx="406589" cy="262523"/>
              </a:xfrm>
              <a:custGeom>
                <a:avLst/>
                <a:gdLst>
                  <a:gd name="connsiteX0" fmla="*/ 406329 w 406589"/>
                  <a:gd name="connsiteY0" fmla="*/ 103255 h 262523"/>
                  <a:gd name="connsiteX1" fmla="*/ 314262 w 406589"/>
                  <a:gd name="connsiteY1" fmla="*/ 215906 h 262523"/>
                  <a:gd name="connsiteX2" fmla="*/ 149856 w 406589"/>
                  <a:gd name="connsiteY2" fmla="*/ 254114 h 262523"/>
                  <a:gd name="connsiteX3" fmla="*/ 179909 w 406589"/>
                  <a:gd name="connsiteY3" fmla="*/ 171188 h 262523"/>
                  <a:gd name="connsiteX4" fmla="*/ 39309 w 406589"/>
                  <a:gd name="connsiteY4" fmla="*/ 210645 h 262523"/>
                  <a:gd name="connsiteX5" fmla="*/ 147621 w 406589"/>
                  <a:gd name="connsiteY5" fmla="*/ 120354 h 262523"/>
                  <a:gd name="connsiteX6" fmla="*/ -148 w 406589"/>
                  <a:gd name="connsiteY6" fmla="*/ 148763 h 262523"/>
                  <a:gd name="connsiteX7" fmla="*/ 145911 w 406589"/>
                  <a:gd name="connsiteY7" fmla="*/ 58340 h 262523"/>
                  <a:gd name="connsiteX8" fmla="*/ 13268 w 406589"/>
                  <a:gd name="connsiteY8" fmla="*/ 59326 h 262523"/>
                  <a:gd name="connsiteX9" fmla="*/ 195956 w 406589"/>
                  <a:gd name="connsiteY9" fmla="*/ -320 h 262523"/>
                  <a:gd name="connsiteX10" fmla="*/ 406329 w 406589"/>
                  <a:gd name="connsiteY10" fmla="*/ 103255 h 262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6589" h="262523">
                    <a:moveTo>
                      <a:pt x="406329" y="103255"/>
                    </a:moveTo>
                    <a:cubicBezTo>
                      <a:pt x="393177" y="179342"/>
                      <a:pt x="378248" y="228204"/>
                      <a:pt x="314262" y="215906"/>
                    </a:cubicBezTo>
                    <a:cubicBezTo>
                      <a:pt x="250275" y="203608"/>
                      <a:pt x="199835" y="226691"/>
                      <a:pt x="149856" y="254114"/>
                    </a:cubicBezTo>
                    <a:cubicBezTo>
                      <a:pt x="99877" y="281537"/>
                      <a:pt x="100337" y="235569"/>
                      <a:pt x="179909" y="171188"/>
                    </a:cubicBezTo>
                    <a:cubicBezTo>
                      <a:pt x="137953" y="181315"/>
                      <a:pt x="49635" y="226888"/>
                      <a:pt x="39309" y="210645"/>
                    </a:cubicBezTo>
                    <a:cubicBezTo>
                      <a:pt x="28985" y="194402"/>
                      <a:pt x="91328" y="146461"/>
                      <a:pt x="147621" y="120354"/>
                    </a:cubicBezTo>
                    <a:cubicBezTo>
                      <a:pt x="100534" y="130415"/>
                      <a:pt x="3601" y="168426"/>
                      <a:pt x="-148" y="148763"/>
                    </a:cubicBezTo>
                    <a:cubicBezTo>
                      <a:pt x="-3896" y="129100"/>
                      <a:pt x="87316" y="83001"/>
                      <a:pt x="145911" y="58340"/>
                    </a:cubicBezTo>
                    <a:cubicBezTo>
                      <a:pt x="105598" y="60970"/>
                      <a:pt x="18266" y="79778"/>
                      <a:pt x="13268" y="59326"/>
                    </a:cubicBezTo>
                    <a:cubicBezTo>
                      <a:pt x="8270" y="38874"/>
                      <a:pt x="97970" y="140"/>
                      <a:pt x="195956" y="-320"/>
                    </a:cubicBezTo>
                    <a:cubicBezTo>
                      <a:pt x="293942" y="-781"/>
                      <a:pt x="406329" y="103255"/>
                      <a:pt x="406329" y="103255"/>
                    </a:cubicBez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" name="Forme libre : forme 42">
                <a:extLst>
                  <a:ext uri="{FF2B5EF4-FFF2-40B4-BE49-F238E27FC236}">
                    <a16:creationId xmlns:a16="http://schemas.microsoft.com/office/drawing/2014/main" id="{EE183BB2-8CF6-458F-9C98-FA79D6E99B5F}"/>
                  </a:ext>
                </a:extLst>
              </p:cNvPr>
              <p:cNvSpPr/>
              <p:nvPr/>
            </p:nvSpPr>
            <p:spPr>
              <a:xfrm>
                <a:off x="7800193" y="4690103"/>
                <a:ext cx="645373" cy="1273323"/>
              </a:xfrm>
              <a:custGeom>
                <a:avLst/>
                <a:gdLst>
                  <a:gd name="connsiteX0" fmla="*/ 308428 w 645373"/>
                  <a:gd name="connsiteY0" fmla="*/ -322 h 1273323"/>
                  <a:gd name="connsiteX1" fmla="*/ 619813 w 645373"/>
                  <a:gd name="connsiteY1" fmla="*/ 884838 h 1273323"/>
                  <a:gd name="connsiteX2" fmla="*/ 43274 w 645373"/>
                  <a:gd name="connsiteY2" fmla="*/ 1267049 h 1273323"/>
                  <a:gd name="connsiteX3" fmla="*/ 135342 w 645373"/>
                  <a:gd name="connsiteY3" fmla="*/ 1154398 h 1273323"/>
                  <a:gd name="connsiteX4" fmla="*/ 233985 w 645373"/>
                  <a:gd name="connsiteY4" fmla="*/ 288900 h 1273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5373" h="1273323">
                    <a:moveTo>
                      <a:pt x="308428" y="-322"/>
                    </a:moveTo>
                    <a:cubicBezTo>
                      <a:pt x="563389" y="199464"/>
                      <a:pt x="706290" y="539323"/>
                      <a:pt x="619813" y="884838"/>
                    </a:cubicBezTo>
                    <a:cubicBezTo>
                      <a:pt x="533335" y="1230353"/>
                      <a:pt x="148955" y="1295524"/>
                      <a:pt x="43274" y="1267049"/>
                    </a:cubicBezTo>
                    <a:cubicBezTo>
                      <a:pt x="-93379" y="1230222"/>
                      <a:pt x="135342" y="1154398"/>
                      <a:pt x="135342" y="1154398"/>
                    </a:cubicBezTo>
                    <a:cubicBezTo>
                      <a:pt x="306324" y="1130132"/>
                      <a:pt x="701424" y="783038"/>
                      <a:pt x="233985" y="288900"/>
                    </a:cubicBez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" name="Forme libre : forme 43">
                <a:extLst>
                  <a:ext uri="{FF2B5EF4-FFF2-40B4-BE49-F238E27FC236}">
                    <a16:creationId xmlns:a16="http://schemas.microsoft.com/office/drawing/2014/main" id="{E70FF987-A135-4CE6-9F38-04AA00D41C6E}"/>
                  </a:ext>
                </a:extLst>
              </p:cNvPr>
              <p:cNvSpPr/>
              <p:nvPr/>
            </p:nvSpPr>
            <p:spPr>
              <a:xfrm>
                <a:off x="7807150" y="4515569"/>
                <a:ext cx="415631" cy="518075"/>
              </a:xfrm>
              <a:custGeom>
                <a:avLst/>
                <a:gdLst>
                  <a:gd name="connsiteX0" fmla="*/ -246 w 415631"/>
                  <a:gd name="connsiteY0" fmla="*/ -322 h 518075"/>
                  <a:gd name="connsiteX1" fmla="*/ 415372 w 415631"/>
                  <a:gd name="connsiteY1" fmla="*/ 281009 h 518075"/>
                  <a:gd name="connsiteX2" fmla="*/ 275035 w 415631"/>
                  <a:gd name="connsiteY2" fmla="*/ 517754 h 518075"/>
                  <a:gd name="connsiteX3" fmla="*/ 104053 w 415631"/>
                  <a:gd name="connsiteY3" fmla="*/ 382809 h 518075"/>
                  <a:gd name="connsiteX4" fmla="*/ -246 w 415631"/>
                  <a:gd name="connsiteY4" fmla="*/ -322 h 518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5631" h="518075">
                    <a:moveTo>
                      <a:pt x="-246" y="-322"/>
                    </a:moveTo>
                    <a:cubicBezTo>
                      <a:pt x="132857" y="45120"/>
                      <a:pt x="269380" y="58141"/>
                      <a:pt x="415372" y="281009"/>
                    </a:cubicBezTo>
                    <a:lnTo>
                      <a:pt x="275035" y="517754"/>
                    </a:lnTo>
                    <a:cubicBezTo>
                      <a:pt x="227226" y="462198"/>
                      <a:pt x="169224" y="416374"/>
                      <a:pt x="104053" y="382809"/>
                    </a:cubicBezTo>
                    <a:cubicBezTo>
                      <a:pt x="-3863" y="327109"/>
                      <a:pt x="-246" y="-322"/>
                      <a:pt x="-246" y="-322"/>
                    </a:cubicBezTo>
                    <a:close/>
                  </a:path>
                </a:pathLst>
              </a:custGeom>
              <a:solidFill>
                <a:srgbClr val="313759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" name="Forme libre : forme 44">
                <a:extLst>
                  <a:ext uri="{FF2B5EF4-FFF2-40B4-BE49-F238E27FC236}">
                    <a16:creationId xmlns:a16="http://schemas.microsoft.com/office/drawing/2014/main" id="{2092F86F-27E5-4CE4-9F7B-633BF83E9D57}"/>
                  </a:ext>
                </a:extLst>
              </p:cNvPr>
              <p:cNvSpPr/>
              <p:nvPr/>
            </p:nvSpPr>
            <p:spPr>
              <a:xfrm>
                <a:off x="6578934" y="5656406"/>
                <a:ext cx="330984" cy="294531"/>
              </a:xfrm>
              <a:custGeom>
                <a:avLst/>
                <a:gdLst>
                  <a:gd name="connsiteX0" fmla="*/ 36555 w 330984"/>
                  <a:gd name="connsiteY0" fmla="*/ -314 h 294531"/>
                  <a:gd name="connsiteX1" fmla="*/ 29978 w 330984"/>
                  <a:gd name="connsiteY1" fmla="*/ 131210 h 294531"/>
                  <a:gd name="connsiteX2" fmla="*/ 117245 w 330984"/>
                  <a:gd name="connsiteY2" fmla="*/ 256159 h 294531"/>
                  <a:gd name="connsiteX3" fmla="*/ 147233 w 330984"/>
                  <a:gd name="connsiteY3" fmla="*/ 182242 h 294531"/>
                  <a:gd name="connsiteX4" fmla="*/ 217993 w 330984"/>
                  <a:gd name="connsiteY4" fmla="*/ 294038 h 294531"/>
                  <a:gd name="connsiteX5" fmla="*/ 199843 w 330984"/>
                  <a:gd name="connsiteY5" fmla="*/ 167708 h 294531"/>
                  <a:gd name="connsiteX6" fmla="*/ 281980 w 330984"/>
                  <a:gd name="connsiteY6" fmla="*/ 276282 h 294531"/>
                  <a:gd name="connsiteX7" fmla="*/ 238511 w 330984"/>
                  <a:gd name="connsiteY7" fmla="*/ 127067 h 294531"/>
                  <a:gd name="connsiteX8" fmla="*/ 327093 w 330984"/>
                  <a:gd name="connsiteY8" fmla="*/ 208021 h 294531"/>
                  <a:gd name="connsiteX9" fmla="*/ 240418 w 330984"/>
                  <a:gd name="connsiteY9" fmla="*/ 57359 h 294531"/>
                  <a:gd name="connsiteX10" fmla="*/ 36555 w 330984"/>
                  <a:gd name="connsiteY10" fmla="*/ -314 h 294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30984" h="294531">
                    <a:moveTo>
                      <a:pt x="36555" y="-314"/>
                    </a:moveTo>
                    <a:cubicBezTo>
                      <a:pt x="-798" y="58872"/>
                      <a:pt x="-20198" y="100696"/>
                      <a:pt x="29978" y="131210"/>
                    </a:cubicBezTo>
                    <a:cubicBezTo>
                      <a:pt x="80155" y="161724"/>
                      <a:pt x="100344" y="207692"/>
                      <a:pt x="117245" y="256159"/>
                    </a:cubicBezTo>
                    <a:cubicBezTo>
                      <a:pt x="134146" y="304625"/>
                      <a:pt x="161766" y="273651"/>
                      <a:pt x="147233" y="182242"/>
                    </a:cubicBezTo>
                    <a:cubicBezTo>
                      <a:pt x="169329" y="214465"/>
                      <a:pt x="201092" y="298510"/>
                      <a:pt x="217993" y="294038"/>
                    </a:cubicBezTo>
                    <a:cubicBezTo>
                      <a:pt x="234894" y="289566"/>
                      <a:pt x="221807" y="219397"/>
                      <a:pt x="199843" y="167708"/>
                    </a:cubicBezTo>
                    <a:cubicBezTo>
                      <a:pt x="225424" y="203023"/>
                      <a:pt x="267512" y="287264"/>
                      <a:pt x="281980" y="276282"/>
                    </a:cubicBezTo>
                    <a:cubicBezTo>
                      <a:pt x="296447" y="265299"/>
                      <a:pt x="263040" y="179085"/>
                      <a:pt x="238511" y="127067"/>
                    </a:cubicBezTo>
                    <a:cubicBezTo>
                      <a:pt x="264027" y="153372"/>
                      <a:pt x="311310" y="218806"/>
                      <a:pt x="327093" y="208021"/>
                    </a:cubicBezTo>
                    <a:cubicBezTo>
                      <a:pt x="342876" y="197235"/>
                      <a:pt x="305983" y="117005"/>
                      <a:pt x="240418" y="57359"/>
                    </a:cubicBezTo>
                    <a:cubicBezTo>
                      <a:pt x="174853" y="-2288"/>
                      <a:pt x="36555" y="-314"/>
                      <a:pt x="36555" y="-314"/>
                    </a:cubicBez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38" name="Forme libre : forme 37">
              <a:extLst>
                <a:ext uri="{FF2B5EF4-FFF2-40B4-BE49-F238E27FC236}">
                  <a16:creationId xmlns:a16="http://schemas.microsoft.com/office/drawing/2014/main" id="{64104936-2385-47FC-B47B-9C195E2114F7}"/>
                </a:ext>
              </a:extLst>
            </p:cNvPr>
            <p:cNvSpPr/>
            <p:nvPr/>
          </p:nvSpPr>
          <p:spPr>
            <a:xfrm>
              <a:off x="7600802" y="2639987"/>
              <a:ext cx="1006500" cy="949452"/>
            </a:xfrm>
            <a:custGeom>
              <a:avLst/>
              <a:gdLst>
                <a:gd name="connsiteX0" fmla="*/ -260 w 1006500"/>
                <a:gd name="connsiteY0" fmla="*/ 9650 h 949452"/>
                <a:gd name="connsiteX1" fmla="*/ 1002483 w 1006500"/>
                <a:gd name="connsiteY1" fmla="*/ 949130 h 949452"/>
                <a:gd name="connsiteX2" fmla="*/ -260 w 1006500"/>
                <a:gd name="connsiteY2" fmla="*/ 9650 h 949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6500" h="949452">
                  <a:moveTo>
                    <a:pt x="-260" y="9650"/>
                  </a:moveTo>
                  <a:cubicBezTo>
                    <a:pt x="63003" y="156234"/>
                    <a:pt x="329538" y="832534"/>
                    <a:pt x="1002483" y="949130"/>
                  </a:cubicBezTo>
                  <a:cubicBezTo>
                    <a:pt x="1032208" y="782554"/>
                    <a:pt x="902393" y="-103658"/>
                    <a:pt x="-260" y="9650"/>
                  </a:cubicBezTo>
                  <a:close/>
                </a:path>
              </a:pathLst>
            </a:custGeom>
            <a:solidFill>
              <a:srgbClr val="D9042B"/>
            </a:solidFill>
            <a:ln w="65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80" name="Group 179">
            <a:extLst>
              <a:ext uri="{FF2B5EF4-FFF2-40B4-BE49-F238E27FC236}">
                <a16:creationId xmlns:a16="http://schemas.microsoft.com/office/drawing/2014/main" id="{06E8E54C-18E2-496E-8581-DF91FE803EB2}"/>
              </a:ext>
            </a:extLst>
          </p:cNvPr>
          <p:cNvGrpSpPr/>
          <p:nvPr/>
        </p:nvGrpSpPr>
        <p:grpSpPr>
          <a:xfrm>
            <a:off x="8896899" y="1988128"/>
            <a:ext cx="2215724" cy="1456656"/>
            <a:chOff x="8896899" y="1988128"/>
            <a:chExt cx="2215724" cy="1456656"/>
          </a:xfrm>
        </p:grpSpPr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A8F3AF7A-7357-423A-8152-EA5E894283F3}"/>
                </a:ext>
              </a:extLst>
            </p:cNvPr>
            <p:cNvSpPr/>
            <p:nvPr/>
          </p:nvSpPr>
          <p:spPr>
            <a:xfrm>
              <a:off x="8896899" y="1988128"/>
              <a:ext cx="2215724" cy="1456656"/>
            </a:xfrm>
            <a:custGeom>
              <a:avLst/>
              <a:gdLst>
                <a:gd name="connsiteX0" fmla="*/ 1782436 w 2215724"/>
                <a:gd name="connsiteY0" fmla="*/ 1320908 h 1456656"/>
                <a:gd name="connsiteX1" fmla="*/ 1753182 w 2215724"/>
                <a:gd name="connsiteY1" fmla="*/ 1333839 h 1456656"/>
                <a:gd name="connsiteX2" fmla="*/ 1736578 w 2215724"/>
                <a:gd name="connsiteY2" fmla="*/ 1339706 h 1456656"/>
                <a:gd name="connsiteX3" fmla="*/ 1616805 w 2215724"/>
                <a:gd name="connsiteY3" fmla="*/ 1378407 h 1456656"/>
                <a:gd name="connsiteX4" fmla="*/ 1483064 w 2215724"/>
                <a:gd name="connsiteY4" fmla="*/ 1402247 h 1456656"/>
                <a:gd name="connsiteX5" fmla="*/ 1480192 w 2215724"/>
                <a:gd name="connsiteY5" fmla="*/ 1402453 h 1456656"/>
                <a:gd name="connsiteX6" fmla="*/ 1480061 w 2215724"/>
                <a:gd name="connsiteY6" fmla="*/ 1402782 h 1456656"/>
                <a:gd name="connsiteX7" fmla="*/ 1483064 w 2215724"/>
                <a:gd name="connsiteY7" fmla="*/ 1402247 h 1456656"/>
                <a:gd name="connsiteX8" fmla="*/ 1493016 w 2215724"/>
                <a:gd name="connsiteY8" fmla="*/ 1401532 h 1456656"/>
                <a:gd name="connsiteX9" fmla="*/ 1623949 w 2215724"/>
                <a:gd name="connsiteY9" fmla="*/ 1379502 h 1456656"/>
                <a:gd name="connsiteX10" fmla="*/ 1736578 w 2215724"/>
                <a:gd name="connsiteY10" fmla="*/ 1339706 h 1456656"/>
                <a:gd name="connsiteX11" fmla="*/ 1748963 w 2215724"/>
                <a:gd name="connsiteY11" fmla="*/ 1335704 h 1456656"/>
                <a:gd name="connsiteX12" fmla="*/ 1753182 w 2215724"/>
                <a:gd name="connsiteY12" fmla="*/ 1333839 h 1456656"/>
                <a:gd name="connsiteX13" fmla="*/ 1762049 w 2215724"/>
                <a:gd name="connsiteY13" fmla="*/ 1330706 h 1456656"/>
                <a:gd name="connsiteX14" fmla="*/ 1782436 w 2215724"/>
                <a:gd name="connsiteY14" fmla="*/ 1320908 h 1456656"/>
                <a:gd name="connsiteX15" fmla="*/ 2090269 w 2215724"/>
                <a:gd name="connsiteY15" fmla="*/ 1053124 h 1456656"/>
                <a:gd name="connsiteX16" fmla="*/ 2076459 w 2215724"/>
                <a:gd name="connsiteY16" fmla="*/ 1074431 h 1456656"/>
                <a:gd name="connsiteX17" fmla="*/ 2083035 w 2215724"/>
                <a:gd name="connsiteY17" fmla="*/ 1064435 h 1456656"/>
                <a:gd name="connsiteX18" fmla="*/ 2083167 w 2215724"/>
                <a:gd name="connsiteY18" fmla="*/ 1064106 h 1456656"/>
                <a:gd name="connsiteX19" fmla="*/ 2090269 w 2215724"/>
                <a:gd name="connsiteY19" fmla="*/ 1053124 h 1456656"/>
                <a:gd name="connsiteX20" fmla="*/ 1310329 w 2215724"/>
                <a:gd name="connsiteY20" fmla="*/ 49591 h 1456656"/>
                <a:gd name="connsiteX21" fmla="*/ 1829456 w 2215724"/>
                <a:gd name="connsiteY21" fmla="*/ 200384 h 1456656"/>
                <a:gd name="connsiteX22" fmla="*/ 2171420 w 2215724"/>
                <a:gd name="connsiteY22" fmla="*/ 825849 h 1456656"/>
                <a:gd name="connsiteX23" fmla="*/ 2094215 w 2215724"/>
                <a:gd name="connsiteY23" fmla="*/ 1046350 h 1456656"/>
                <a:gd name="connsiteX24" fmla="*/ 2095728 w 2215724"/>
                <a:gd name="connsiteY24" fmla="*/ 1043983 h 1456656"/>
                <a:gd name="connsiteX25" fmla="*/ 2141235 w 2215724"/>
                <a:gd name="connsiteY25" fmla="*/ 954809 h 1456656"/>
                <a:gd name="connsiteX26" fmla="*/ 2179443 w 2215724"/>
                <a:gd name="connsiteY26" fmla="*/ 758772 h 1456656"/>
                <a:gd name="connsiteX27" fmla="*/ 2135054 w 2215724"/>
                <a:gd name="connsiteY27" fmla="*/ 554383 h 1456656"/>
                <a:gd name="connsiteX28" fmla="*/ 2112103 w 2215724"/>
                <a:gd name="connsiteY28" fmla="*/ 503943 h 1456656"/>
                <a:gd name="connsiteX29" fmla="*/ 2098950 w 2215724"/>
                <a:gd name="connsiteY29" fmla="*/ 478822 h 1456656"/>
                <a:gd name="connsiteX30" fmla="*/ 2092374 w 2215724"/>
                <a:gd name="connsiteY30" fmla="*/ 466064 h 1456656"/>
                <a:gd name="connsiteX31" fmla="*/ 2085074 w 2215724"/>
                <a:gd name="connsiteY31" fmla="*/ 453700 h 1456656"/>
                <a:gd name="connsiteX32" fmla="*/ 2070804 w 2215724"/>
                <a:gd name="connsiteY32" fmla="*/ 429303 h 1456656"/>
                <a:gd name="connsiteX33" fmla="*/ 2055678 w 2215724"/>
                <a:gd name="connsiteY33" fmla="*/ 405891 h 1456656"/>
                <a:gd name="connsiteX34" fmla="*/ 2040422 w 2215724"/>
                <a:gd name="connsiteY34" fmla="*/ 383006 h 1456656"/>
                <a:gd name="connsiteX35" fmla="*/ 2024179 w 2215724"/>
                <a:gd name="connsiteY35" fmla="*/ 361305 h 1456656"/>
                <a:gd name="connsiteX36" fmla="*/ 1954142 w 2215724"/>
                <a:gd name="connsiteY36" fmla="*/ 283047 h 1456656"/>
                <a:gd name="connsiteX37" fmla="*/ 1935070 w 2215724"/>
                <a:gd name="connsiteY37" fmla="*/ 266212 h 1456656"/>
                <a:gd name="connsiteX38" fmla="*/ 1913961 w 2215724"/>
                <a:gd name="connsiteY38" fmla="*/ 248719 h 1456656"/>
                <a:gd name="connsiteX39" fmla="*/ 1869571 w 2215724"/>
                <a:gd name="connsiteY39" fmla="*/ 216430 h 1456656"/>
                <a:gd name="connsiteX40" fmla="*/ 1673731 w 2215724"/>
                <a:gd name="connsiteY40" fmla="*/ 119365 h 1456656"/>
                <a:gd name="connsiteX41" fmla="*/ 1310329 w 2215724"/>
                <a:gd name="connsiteY41" fmla="*/ 49591 h 1456656"/>
                <a:gd name="connsiteX42" fmla="*/ 1105742 w 2215724"/>
                <a:gd name="connsiteY42" fmla="*/ 72 h 1456656"/>
                <a:gd name="connsiteX43" fmla="*/ 1303029 w 2215724"/>
                <a:gd name="connsiteY43" fmla="*/ 6188 h 1456656"/>
                <a:gd name="connsiteX44" fmla="*/ 1697603 w 2215724"/>
                <a:gd name="connsiteY44" fmla="*/ 88786 h 1456656"/>
                <a:gd name="connsiteX45" fmla="*/ 1723908 w 2215724"/>
                <a:gd name="connsiteY45" fmla="*/ 99176 h 1456656"/>
                <a:gd name="connsiteX46" fmla="*/ 1750213 w 2215724"/>
                <a:gd name="connsiteY46" fmla="*/ 110618 h 1456656"/>
                <a:gd name="connsiteX47" fmla="*/ 1801442 w 2215724"/>
                <a:gd name="connsiteY47" fmla="*/ 135345 h 1456656"/>
                <a:gd name="connsiteX48" fmla="*/ 1851158 w 2215724"/>
                <a:gd name="connsiteY48" fmla="*/ 163097 h 1456656"/>
                <a:gd name="connsiteX49" fmla="*/ 1899099 w 2215724"/>
                <a:gd name="connsiteY49" fmla="*/ 194729 h 1456656"/>
                <a:gd name="connsiteX50" fmla="*/ 1944671 w 2215724"/>
                <a:gd name="connsiteY50" fmla="*/ 229583 h 1456656"/>
                <a:gd name="connsiteX51" fmla="*/ 1967162 w 2215724"/>
                <a:gd name="connsiteY51" fmla="*/ 248522 h 1456656"/>
                <a:gd name="connsiteX52" fmla="*/ 1989061 w 2215724"/>
                <a:gd name="connsiteY52" fmla="*/ 269566 h 1456656"/>
                <a:gd name="connsiteX53" fmla="*/ 2064162 w 2215724"/>
                <a:gd name="connsiteY53" fmla="*/ 357753 h 1456656"/>
                <a:gd name="connsiteX54" fmla="*/ 2095201 w 2215724"/>
                <a:gd name="connsiteY54" fmla="*/ 403787 h 1456656"/>
                <a:gd name="connsiteX55" fmla="*/ 2122559 w 2215724"/>
                <a:gd name="connsiteY55" fmla="*/ 450412 h 1456656"/>
                <a:gd name="connsiteX56" fmla="*/ 2147220 w 2215724"/>
                <a:gd name="connsiteY56" fmla="*/ 497761 h 1456656"/>
                <a:gd name="connsiteX57" fmla="*/ 2158728 w 2215724"/>
                <a:gd name="connsiteY57" fmla="*/ 522554 h 1456656"/>
                <a:gd name="connsiteX58" fmla="*/ 2169513 w 2215724"/>
                <a:gd name="connsiteY58" fmla="*/ 547806 h 1456656"/>
                <a:gd name="connsiteX59" fmla="*/ 2215547 w 2215724"/>
                <a:gd name="connsiteY59" fmla="*/ 767781 h 1456656"/>
                <a:gd name="connsiteX60" fmla="*/ 2214758 w 2215724"/>
                <a:gd name="connsiteY60" fmla="*/ 796519 h 1456656"/>
                <a:gd name="connsiteX61" fmla="*/ 2212719 w 2215724"/>
                <a:gd name="connsiteY61" fmla="*/ 824929 h 1456656"/>
                <a:gd name="connsiteX62" fmla="*/ 2203775 w 2215724"/>
                <a:gd name="connsiteY62" fmla="*/ 880235 h 1456656"/>
                <a:gd name="connsiteX63" fmla="*/ 2170894 w 2215724"/>
                <a:gd name="connsiteY63" fmla="*/ 982495 h 1456656"/>
                <a:gd name="connsiteX64" fmla="*/ 2160570 w 2215724"/>
                <a:gd name="connsiteY64" fmla="*/ 1006301 h 1456656"/>
                <a:gd name="connsiteX65" fmla="*/ 2149061 w 2215724"/>
                <a:gd name="connsiteY65" fmla="*/ 1029055 h 1456656"/>
                <a:gd name="connsiteX66" fmla="*/ 2137421 w 2215724"/>
                <a:gd name="connsiteY66" fmla="*/ 1051414 h 1456656"/>
                <a:gd name="connsiteX67" fmla="*/ 2124663 w 2215724"/>
                <a:gd name="connsiteY67" fmla="*/ 1072655 h 1456656"/>
                <a:gd name="connsiteX68" fmla="*/ 2096911 w 2215724"/>
                <a:gd name="connsiteY68" fmla="*/ 1114809 h 1456656"/>
                <a:gd name="connsiteX69" fmla="*/ 2066792 w 2215724"/>
                <a:gd name="connsiteY69" fmla="*/ 1154266 h 1456656"/>
                <a:gd name="connsiteX70" fmla="*/ 1929678 w 2215724"/>
                <a:gd name="connsiteY70" fmla="*/ 1283489 h 1456656"/>
                <a:gd name="connsiteX71" fmla="*/ 1784146 w 2215724"/>
                <a:gd name="connsiteY71" fmla="*/ 1371413 h 1456656"/>
                <a:gd name="connsiteX72" fmla="*/ 1630656 w 2215724"/>
                <a:gd name="connsiteY72" fmla="*/ 1426654 h 1456656"/>
                <a:gd name="connsiteX73" fmla="*/ 1488808 w 2215724"/>
                <a:gd name="connsiteY73" fmla="*/ 1449605 h 1456656"/>
                <a:gd name="connsiteX74" fmla="*/ 1370435 w 2215724"/>
                <a:gd name="connsiteY74" fmla="*/ 1456181 h 1456656"/>
                <a:gd name="connsiteX75" fmla="*/ 1268043 w 2215724"/>
                <a:gd name="connsiteY75" fmla="*/ 1455326 h 1456656"/>
                <a:gd name="connsiteX76" fmla="*/ 1075360 w 2215724"/>
                <a:gd name="connsiteY76" fmla="*/ 1423300 h 1456656"/>
                <a:gd name="connsiteX77" fmla="*/ 1267123 w 2215724"/>
                <a:gd name="connsiteY77" fmla="*/ 1413041 h 1456656"/>
                <a:gd name="connsiteX78" fmla="*/ 1307435 w 2215724"/>
                <a:gd name="connsiteY78" fmla="*/ 1412383 h 1456656"/>
                <a:gd name="connsiteX79" fmla="*/ 1077267 w 2215724"/>
                <a:gd name="connsiteY79" fmla="*/ 1401335 h 1456656"/>
                <a:gd name="connsiteX80" fmla="*/ 1025052 w 2215724"/>
                <a:gd name="connsiteY80" fmla="*/ 1398639 h 1456656"/>
                <a:gd name="connsiteX81" fmla="*/ 828751 w 2215724"/>
                <a:gd name="connsiteY81" fmla="*/ 1379897 h 1456656"/>
                <a:gd name="connsiteX82" fmla="*/ 602924 w 2215724"/>
                <a:gd name="connsiteY82" fmla="*/ 1287040 h 1456656"/>
                <a:gd name="connsiteX83" fmla="*/ 458347 w 2215724"/>
                <a:gd name="connsiteY83" fmla="*/ 1214423 h 1456656"/>
                <a:gd name="connsiteX84" fmla="*/ 159682 w 2215724"/>
                <a:gd name="connsiteY84" fmla="*/ 1215681 h 1456656"/>
                <a:gd name="connsiteX85" fmla="*/ 292336 w 2215724"/>
                <a:gd name="connsiteY85" fmla="*/ 1106688 h 1456656"/>
                <a:gd name="connsiteX86" fmla="*/ 192106 w 2215724"/>
                <a:gd name="connsiteY86" fmla="*/ 1031883 h 1456656"/>
                <a:gd name="connsiteX87" fmla="*/ 97409 w 2215724"/>
                <a:gd name="connsiteY87" fmla="*/ 929556 h 1456656"/>
                <a:gd name="connsiteX88" fmla="*/ 47495 w 2215724"/>
                <a:gd name="connsiteY88" fmla="*/ 845249 h 1456656"/>
                <a:gd name="connsiteX89" fmla="*/ 12312 w 2215724"/>
                <a:gd name="connsiteY89" fmla="*/ 745290 h 1456656"/>
                <a:gd name="connsiteX90" fmla="*/ 81 w 2215724"/>
                <a:gd name="connsiteY90" fmla="*/ 631193 h 1456656"/>
                <a:gd name="connsiteX91" fmla="*/ 32501 w 2215724"/>
                <a:gd name="connsiteY91" fmla="*/ 492369 h 1456656"/>
                <a:gd name="connsiteX92" fmla="*/ 71959 w 2215724"/>
                <a:gd name="connsiteY92" fmla="*/ 420491 h 1456656"/>
                <a:gd name="connsiteX93" fmla="*/ 120952 w 2215724"/>
                <a:gd name="connsiteY93" fmla="*/ 357359 h 1456656"/>
                <a:gd name="connsiteX94" fmla="*/ 175929 w 2215724"/>
                <a:gd name="connsiteY94" fmla="*/ 298567 h 1456656"/>
                <a:gd name="connsiteX95" fmla="*/ 206311 w 2215724"/>
                <a:gd name="connsiteY95" fmla="*/ 270816 h 1456656"/>
                <a:gd name="connsiteX96" fmla="*/ 238140 w 2215724"/>
                <a:gd name="connsiteY96" fmla="*/ 243656 h 1456656"/>
                <a:gd name="connsiteX97" fmla="*/ 272665 w 2215724"/>
                <a:gd name="connsiteY97" fmla="*/ 218403 h 1456656"/>
                <a:gd name="connsiteX98" fmla="*/ 308309 w 2215724"/>
                <a:gd name="connsiteY98" fmla="*/ 193808 h 1456656"/>
                <a:gd name="connsiteX99" fmla="*/ 389327 w 2215724"/>
                <a:gd name="connsiteY99" fmla="*/ 149484 h 1456656"/>
                <a:gd name="connsiteX100" fmla="*/ 550906 w 2215724"/>
                <a:gd name="connsiteY100" fmla="*/ 87010 h 1456656"/>
                <a:gd name="connsiteX101" fmla="*/ 911875 w 2215724"/>
                <a:gd name="connsiteY101" fmla="*/ 11778 h 1456656"/>
                <a:gd name="connsiteX102" fmla="*/ 1105742 w 2215724"/>
                <a:gd name="connsiteY102" fmla="*/ 72 h 145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2215724" h="1456656">
                  <a:moveTo>
                    <a:pt x="1782436" y="1320908"/>
                  </a:moveTo>
                  <a:lnTo>
                    <a:pt x="1753182" y="1333839"/>
                  </a:lnTo>
                  <a:lnTo>
                    <a:pt x="1736578" y="1339706"/>
                  </a:lnTo>
                  <a:lnTo>
                    <a:pt x="1616805" y="1378407"/>
                  </a:lnTo>
                  <a:lnTo>
                    <a:pt x="1483064" y="1402247"/>
                  </a:lnTo>
                  <a:lnTo>
                    <a:pt x="1480192" y="1402453"/>
                  </a:lnTo>
                  <a:lnTo>
                    <a:pt x="1480061" y="1402782"/>
                  </a:lnTo>
                  <a:lnTo>
                    <a:pt x="1483064" y="1402247"/>
                  </a:lnTo>
                  <a:lnTo>
                    <a:pt x="1493016" y="1401532"/>
                  </a:lnTo>
                  <a:cubicBezTo>
                    <a:pt x="1537077" y="1397133"/>
                    <a:pt x="1580875" y="1389774"/>
                    <a:pt x="1623949" y="1379502"/>
                  </a:cubicBezTo>
                  <a:lnTo>
                    <a:pt x="1736578" y="1339706"/>
                  </a:lnTo>
                  <a:lnTo>
                    <a:pt x="1748963" y="1335704"/>
                  </a:lnTo>
                  <a:lnTo>
                    <a:pt x="1753182" y="1333839"/>
                  </a:lnTo>
                  <a:lnTo>
                    <a:pt x="1762049" y="1330706"/>
                  </a:lnTo>
                  <a:cubicBezTo>
                    <a:pt x="1768757" y="1327484"/>
                    <a:pt x="1775860" y="1324328"/>
                    <a:pt x="1782436" y="1320908"/>
                  </a:cubicBezTo>
                  <a:close/>
                  <a:moveTo>
                    <a:pt x="2090269" y="1053124"/>
                  </a:moveTo>
                  <a:cubicBezTo>
                    <a:pt x="2085864" y="1060292"/>
                    <a:pt x="2081194" y="1067394"/>
                    <a:pt x="2076459" y="1074431"/>
                  </a:cubicBezTo>
                  <a:cubicBezTo>
                    <a:pt x="2078497" y="1071011"/>
                    <a:pt x="2080866" y="1067855"/>
                    <a:pt x="2083035" y="1064435"/>
                  </a:cubicBezTo>
                  <a:lnTo>
                    <a:pt x="2083167" y="1064106"/>
                  </a:lnTo>
                  <a:cubicBezTo>
                    <a:pt x="2085469" y="1060358"/>
                    <a:pt x="2087836" y="1056609"/>
                    <a:pt x="2090269" y="1053124"/>
                  </a:cubicBezTo>
                  <a:close/>
                  <a:moveTo>
                    <a:pt x="1310329" y="49591"/>
                  </a:moveTo>
                  <a:cubicBezTo>
                    <a:pt x="1492687" y="64914"/>
                    <a:pt x="1672547" y="105686"/>
                    <a:pt x="1829456" y="200384"/>
                  </a:cubicBezTo>
                  <a:cubicBezTo>
                    <a:pt x="2041013" y="328226"/>
                    <a:pt x="2201144" y="573980"/>
                    <a:pt x="2171420" y="825849"/>
                  </a:cubicBezTo>
                  <a:cubicBezTo>
                    <a:pt x="2161753" y="904027"/>
                    <a:pt x="2135448" y="979220"/>
                    <a:pt x="2094215" y="1046350"/>
                  </a:cubicBezTo>
                  <a:lnTo>
                    <a:pt x="2095728" y="1043983"/>
                  </a:lnTo>
                  <a:cubicBezTo>
                    <a:pt x="2113089" y="1015435"/>
                    <a:pt x="2128346" y="985625"/>
                    <a:pt x="2141235" y="954809"/>
                  </a:cubicBezTo>
                  <a:cubicBezTo>
                    <a:pt x="2167014" y="892703"/>
                    <a:pt x="2180035" y="826027"/>
                    <a:pt x="2179443" y="758772"/>
                  </a:cubicBezTo>
                  <a:cubicBezTo>
                    <a:pt x="2177470" y="688472"/>
                    <a:pt x="2162410" y="619158"/>
                    <a:pt x="2135054" y="554383"/>
                  </a:cubicBezTo>
                  <a:cubicBezTo>
                    <a:pt x="2127951" y="537811"/>
                    <a:pt x="2120191" y="520975"/>
                    <a:pt x="2112103" y="503943"/>
                  </a:cubicBezTo>
                  <a:lnTo>
                    <a:pt x="2098950" y="478822"/>
                  </a:lnTo>
                  <a:lnTo>
                    <a:pt x="2092374" y="466064"/>
                  </a:lnTo>
                  <a:lnTo>
                    <a:pt x="2085074" y="453700"/>
                  </a:lnTo>
                  <a:lnTo>
                    <a:pt x="2070804" y="429303"/>
                  </a:lnTo>
                  <a:cubicBezTo>
                    <a:pt x="2066135" y="421148"/>
                    <a:pt x="2060874" y="413520"/>
                    <a:pt x="2055678" y="405891"/>
                  </a:cubicBezTo>
                  <a:cubicBezTo>
                    <a:pt x="2050483" y="398263"/>
                    <a:pt x="2045682" y="390437"/>
                    <a:pt x="2040422" y="383006"/>
                  </a:cubicBezTo>
                  <a:lnTo>
                    <a:pt x="2024179" y="361305"/>
                  </a:lnTo>
                  <a:cubicBezTo>
                    <a:pt x="2003068" y="333296"/>
                    <a:pt x="1979657" y="307116"/>
                    <a:pt x="1954142" y="283047"/>
                  </a:cubicBezTo>
                  <a:cubicBezTo>
                    <a:pt x="1948223" y="276866"/>
                    <a:pt x="1941647" y="271802"/>
                    <a:pt x="1935070" y="266212"/>
                  </a:cubicBezTo>
                  <a:lnTo>
                    <a:pt x="1913961" y="248719"/>
                  </a:lnTo>
                  <a:cubicBezTo>
                    <a:pt x="1899361" y="237671"/>
                    <a:pt x="1884565" y="226821"/>
                    <a:pt x="1869571" y="216430"/>
                  </a:cubicBezTo>
                  <a:cubicBezTo>
                    <a:pt x="1808346" y="176453"/>
                    <a:pt x="1742584" y="143875"/>
                    <a:pt x="1673731" y="119365"/>
                  </a:cubicBezTo>
                  <a:cubicBezTo>
                    <a:pt x="1555951" y="77343"/>
                    <a:pt x="1432252" y="57417"/>
                    <a:pt x="1310329" y="49591"/>
                  </a:cubicBezTo>
                  <a:close/>
                  <a:moveTo>
                    <a:pt x="1105742" y="72"/>
                  </a:moveTo>
                  <a:cubicBezTo>
                    <a:pt x="1170781" y="-388"/>
                    <a:pt x="1236609" y="1322"/>
                    <a:pt x="1303029" y="6188"/>
                  </a:cubicBezTo>
                  <a:cubicBezTo>
                    <a:pt x="1435474" y="15592"/>
                    <a:pt x="1569826" y="39727"/>
                    <a:pt x="1697603" y="88786"/>
                  </a:cubicBezTo>
                  <a:cubicBezTo>
                    <a:pt x="1706283" y="92271"/>
                    <a:pt x="1715161" y="95493"/>
                    <a:pt x="1723908" y="99176"/>
                  </a:cubicBezTo>
                  <a:lnTo>
                    <a:pt x="1750213" y="110618"/>
                  </a:lnTo>
                  <a:cubicBezTo>
                    <a:pt x="1767706" y="117852"/>
                    <a:pt x="1784606" y="126730"/>
                    <a:pt x="1801442" y="135345"/>
                  </a:cubicBezTo>
                  <a:cubicBezTo>
                    <a:pt x="1818276" y="143960"/>
                    <a:pt x="1834585" y="153824"/>
                    <a:pt x="1851158" y="163097"/>
                  </a:cubicBezTo>
                  <a:cubicBezTo>
                    <a:pt x="1867138" y="173685"/>
                    <a:pt x="1883907" y="183154"/>
                    <a:pt x="1899099" y="194729"/>
                  </a:cubicBezTo>
                  <a:cubicBezTo>
                    <a:pt x="1914289" y="206303"/>
                    <a:pt x="1930204" y="216759"/>
                    <a:pt x="1944671" y="229583"/>
                  </a:cubicBezTo>
                  <a:lnTo>
                    <a:pt x="1967162" y="248522"/>
                  </a:lnTo>
                  <a:cubicBezTo>
                    <a:pt x="1974594" y="255098"/>
                    <a:pt x="1981630" y="262332"/>
                    <a:pt x="1989061" y="269566"/>
                  </a:cubicBezTo>
                  <a:cubicBezTo>
                    <a:pt x="2016484" y="296851"/>
                    <a:pt x="2041605" y="326345"/>
                    <a:pt x="2064162" y="357753"/>
                  </a:cubicBezTo>
                  <a:cubicBezTo>
                    <a:pt x="2075473" y="372879"/>
                    <a:pt x="2084943" y="388727"/>
                    <a:pt x="2095201" y="403787"/>
                  </a:cubicBezTo>
                  <a:cubicBezTo>
                    <a:pt x="2104672" y="419524"/>
                    <a:pt x="2113813" y="435070"/>
                    <a:pt x="2122559" y="450412"/>
                  </a:cubicBezTo>
                  <a:cubicBezTo>
                    <a:pt x="2130384" y="465998"/>
                    <a:pt x="2139459" y="481386"/>
                    <a:pt x="2147220" y="497761"/>
                  </a:cubicBezTo>
                  <a:cubicBezTo>
                    <a:pt x="2151034" y="505982"/>
                    <a:pt x="2154848" y="514267"/>
                    <a:pt x="2158728" y="522554"/>
                  </a:cubicBezTo>
                  <a:cubicBezTo>
                    <a:pt x="2162739" y="530774"/>
                    <a:pt x="2166357" y="539205"/>
                    <a:pt x="2169513" y="547806"/>
                  </a:cubicBezTo>
                  <a:cubicBezTo>
                    <a:pt x="2198645" y="617554"/>
                    <a:pt x="2214297" y="692201"/>
                    <a:pt x="2215547" y="767781"/>
                  </a:cubicBezTo>
                  <a:cubicBezTo>
                    <a:pt x="2215941" y="777369"/>
                    <a:pt x="2215678" y="786964"/>
                    <a:pt x="2214758" y="796519"/>
                  </a:cubicBezTo>
                  <a:cubicBezTo>
                    <a:pt x="2214034" y="806055"/>
                    <a:pt x="2213376" y="815525"/>
                    <a:pt x="2212719" y="824929"/>
                  </a:cubicBezTo>
                  <a:cubicBezTo>
                    <a:pt x="2210351" y="843671"/>
                    <a:pt x="2207129" y="862084"/>
                    <a:pt x="2203775" y="880235"/>
                  </a:cubicBezTo>
                  <a:cubicBezTo>
                    <a:pt x="2195818" y="915220"/>
                    <a:pt x="2184835" y="949443"/>
                    <a:pt x="2170894" y="982495"/>
                  </a:cubicBezTo>
                  <a:cubicBezTo>
                    <a:pt x="2167146" y="990452"/>
                    <a:pt x="2164120" y="998475"/>
                    <a:pt x="2160570" y="1006301"/>
                  </a:cubicBezTo>
                  <a:cubicBezTo>
                    <a:pt x="2157018" y="1014127"/>
                    <a:pt x="2153007" y="1021558"/>
                    <a:pt x="2149061" y="1029055"/>
                  </a:cubicBezTo>
                  <a:cubicBezTo>
                    <a:pt x="2145115" y="1036552"/>
                    <a:pt x="2141235" y="1044048"/>
                    <a:pt x="2137421" y="1051414"/>
                  </a:cubicBezTo>
                  <a:lnTo>
                    <a:pt x="2124663" y="1072655"/>
                  </a:lnTo>
                  <a:cubicBezTo>
                    <a:pt x="2116246" y="1087518"/>
                    <a:pt x="2106118" y="1100670"/>
                    <a:pt x="2096911" y="1114809"/>
                  </a:cubicBezTo>
                  <a:cubicBezTo>
                    <a:pt x="2087704" y="1128948"/>
                    <a:pt x="2076853" y="1141114"/>
                    <a:pt x="2066792" y="1154266"/>
                  </a:cubicBezTo>
                  <a:cubicBezTo>
                    <a:pt x="2026612" y="1202832"/>
                    <a:pt x="1980512" y="1246235"/>
                    <a:pt x="1929678" y="1283489"/>
                  </a:cubicBezTo>
                  <a:cubicBezTo>
                    <a:pt x="1883907" y="1317159"/>
                    <a:pt x="1835243" y="1346588"/>
                    <a:pt x="1784146" y="1371413"/>
                  </a:cubicBezTo>
                  <a:cubicBezTo>
                    <a:pt x="1734955" y="1394976"/>
                    <a:pt x="1683530" y="1413482"/>
                    <a:pt x="1630656" y="1426654"/>
                  </a:cubicBezTo>
                  <a:cubicBezTo>
                    <a:pt x="1584031" y="1437899"/>
                    <a:pt x="1536617" y="1445567"/>
                    <a:pt x="1488808" y="1449605"/>
                  </a:cubicBezTo>
                  <a:cubicBezTo>
                    <a:pt x="1445535" y="1453879"/>
                    <a:pt x="1407065" y="1455392"/>
                    <a:pt x="1370435" y="1456181"/>
                  </a:cubicBezTo>
                  <a:cubicBezTo>
                    <a:pt x="1333805" y="1456970"/>
                    <a:pt x="1298754" y="1456838"/>
                    <a:pt x="1268043" y="1455326"/>
                  </a:cubicBezTo>
                  <a:cubicBezTo>
                    <a:pt x="1144279" y="1449605"/>
                    <a:pt x="1075360" y="1434151"/>
                    <a:pt x="1075360" y="1423300"/>
                  </a:cubicBezTo>
                  <a:cubicBezTo>
                    <a:pt x="1075228" y="1411068"/>
                    <a:pt x="1144739" y="1413435"/>
                    <a:pt x="1267123" y="1413041"/>
                  </a:cubicBezTo>
                  <a:cubicBezTo>
                    <a:pt x="1280078" y="1412975"/>
                    <a:pt x="1293559" y="1412778"/>
                    <a:pt x="1307435" y="1412383"/>
                  </a:cubicBezTo>
                  <a:cubicBezTo>
                    <a:pt x="1230691" y="1412646"/>
                    <a:pt x="1153486" y="1407911"/>
                    <a:pt x="1077267" y="1401335"/>
                  </a:cubicBezTo>
                  <a:lnTo>
                    <a:pt x="1025052" y="1398639"/>
                  </a:lnTo>
                  <a:lnTo>
                    <a:pt x="828751" y="1379897"/>
                  </a:lnTo>
                  <a:cubicBezTo>
                    <a:pt x="751283" y="1354558"/>
                    <a:pt x="675788" y="1323525"/>
                    <a:pt x="602924" y="1287040"/>
                  </a:cubicBezTo>
                  <a:lnTo>
                    <a:pt x="458347" y="1214423"/>
                  </a:lnTo>
                  <a:lnTo>
                    <a:pt x="159682" y="1215681"/>
                  </a:lnTo>
                  <a:lnTo>
                    <a:pt x="292336" y="1106688"/>
                  </a:lnTo>
                  <a:lnTo>
                    <a:pt x="192106" y="1031883"/>
                  </a:lnTo>
                  <a:cubicBezTo>
                    <a:pt x="156726" y="1001527"/>
                    <a:pt x="124963" y="967192"/>
                    <a:pt x="97409" y="929556"/>
                  </a:cubicBezTo>
                  <a:cubicBezTo>
                    <a:pt x="78141" y="903087"/>
                    <a:pt x="61437" y="874862"/>
                    <a:pt x="47495" y="845249"/>
                  </a:cubicBezTo>
                  <a:cubicBezTo>
                    <a:pt x="32041" y="813361"/>
                    <a:pt x="20269" y="779829"/>
                    <a:pt x="12312" y="745290"/>
                  </a:cubicBezTo>
                  <a:cubicBezTo>
                    <a:pt x="3435" y="707924"/>
                    <a:pt x="-642" y="669592"/>
                    <a:pt x="81" y="631193"/>
                  </a:cubicBezTo>
                  <a:cubicBezTo>
                    <a:pt x="1857" y="583259"/>
                    <a:pt x="12838" y="536120"/>
                    <a:pt x="32501" y="492369"/>
                  </a:cubicBezTo>
                  <a:cubicBezTo>
                    <a:pt x="43550" y="467307"/>
                    <a:pt x="56768" y="443251"/>
                    <a:pt x="71959" y="420491"/>
                  </a:cubicBezTo>
                  <a:cubicBezTo>
                    <a:pt x="87216" y="398611"/>
                    <a:pt x="103525" y="377541"/>
                    <a:pt x="120952" y="357359"/>
                  </a:cubicBezTo>
                  <a:cubicBezTo>
                    <a:pt x="136998" y="336249"/>
                    <a:pt x="157055" y="318296"/>
                    <a:pt x="175929" y="298567"/>
                  </a:cubicBezTo>
                  <a:cubicBezTo>
                    <a:pt x="185464" y="288690"/>
                    <a:pt x="195592" y="279424"/>
                    <a:pt x="206311" y="270816"/>
                  </a:cubicBezTo>
                  <a:lnTo>
                    <a:pt x="238140" y="243656"/>
                  </a:lnTo>
                  <a:cubicBezTo>
                    <a:pt x="249254" y="234909"/>
                    <a:pt x="260894" y="226557"/>
                    <a:pt x="272665" y="218403"/>
                  </a:cubicBezTo>
                  <a:cubicBezTo>
                    <a:pt x="284437" y="210249"/>
                    <a:pt x="295682" y="200910"/>
                    <a:pt x="308309" y="193808"/>
                  </a:cubicBezTo>
                  <a:cubicBezTo>
                    <a:pt x="334350" y="177315"/>
                    <a:pt x="361378" y="162512"/>
                    <a:pt x="389327" y="149484"/>
                  </a:cubicBezTo>
                  <a:cubicBezTo>
                    <a:pt x="443515" y="122785"/>
                    <a:pt x="498296" y="105094"/>
                    <a:pt x="550906" y="87010"/>
                  </a:cubicBezTo>
                  <a:cubicBezTo>
                    <a:pt x="664148" y="48605"/>
                    <a:pt x="786268" y="24930"/>
                    <a:pt x="911875" y="11778"/>
                  </a:cubicBezTo>
                  <a:cubicBezTo>
                    <a:pt x="974218" y="5794"/>
                    <a:pt x="1038664" y="532"/>
                    <a:pt x="1105742" y="72"/>
                  </a:cubicBezTo>
                  <a:close/>
                </a:path>
              </a:pathLst>
            </a:custGeom>
            <a:solidFill>
              <a:srgbClr val="00AAD3"/>
            </a:solidFill>
            <a:ln w="6573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fr-FR"/>
            </a:p>
          </p:txBody>
        </p:sp>
        <p:sp>
          <p:nvSpPr>
            <p:cNvPr id="47" name="Forme libre : forme 46">
              <a:extLst>
                <a:ext uri="{FF2B5EF4-FFF2-40B4-BE49-F238E27FC236}">
                  <a16:creationId xmlns:a16="http://schemas.microsoft.com/office/drawing/2014/main" id="{3C057895-E342-4B65-ACB6-B01D2AA775F3}"/>
                </a:ext>
              </a:extLst>
            </p:cNvPr>
            <p:cNvSpPr/>
            <p:nvPr/>
          </p:nvSpPr>
          <p:spPr>
            <a:xfrm>
              <a:off x="9486535" y="2610152"/>
              <a:ext cx="100636" cy="188959"/>
            </a:xfrm>
            <a:custGeom>
              <a:avLst/>
              <a:gdLst>
                <a:gd name="connsiteX0" fmla="*/ 93451 w 100636"/>
                <a:gd name="connsiteY0" fmla="*/ -301 h 188959"/>
                <a:gd name="connsiteX1" fmla="*/ 98843 w 100636"/>
                <a:gd name="connsiteY1" fmla="*/ 2066 h 188959"/>
                <a:gd name="connsiteX2" fmla="*/ 100357 w 100636"/>
                <a:gd name="connsiteY2" fmla="*/ 7525 h 188959"/>
                <a:gd name="connsiteX3" fmla="*/ 98384 w 100636"/>
                <a:gd name="connsiteY3" fmla="*/ 12917 h 188959"/>
                <a:gd name="connsiteX4" fmla="*/ 93122 w 100636"/>
                <a:gd name="connsiteY4" fmla="*/ 15285 h 188959"/>
                <a:gd name="connsiteX5" fmla="*/ 14207 w 100636"/>
                <a:gd name="connsiteY5" fmla="*/ 15613 h 188959"/>
                <a:gd name="connsiteX6" fmla="*/ 14866 w 100636"/>
                <a:gd name="connsiteY6" fmla="*/ 87952 h 188959"/>
                <a:gd name="connsiteX7" fmla="*/ 87862 w 100636"/>
                <a:gd name="connsiteY7" fmla="*/ 87031 h 188959"/>
                <a:gd name="connsiteX8" fmla="*/ 93056 w 100636"/>
                <a:gd name="connsiteY8" fmla="*/ 89399 h 188959"/>
                <a:gd name="connsiteX9" fmla="*/ 94635 w 100636"/>
                <a:gd name="connsiteY9" fmla="*/ 94857 h 188959"/>
                <a:gd name="connsiteX10" fmla="*/ 92794 w 100636"/>
                <a:gd name="connsiteY10" fmla="*/ 100250 h 188959"/>
                <a:gd name="connsiteX11" fmla="*/ 87533 w 100636"/>
                <a:gd name="connsiteY11" fmla="*/ 102617 h 188959"/>
                <a:gd name="connsiteX12" fmla="*/ 15194 w 100636"/>
                <a:gd name="connsiteY12" fmla="*/ 103603 h 188959"/>
                <a:gd name="connsiteX13" fmla="*/ 16115 w 100636"/>
                <a:gd name="connsiteY13" fmla="*/ 180151 h 188959"/>
                <a:gd name="connsiteX14" fmla="*/ 13747 w 100636"/>
                <a:gd name="connsiteY14" fmla="*/ 186398 h 188959"/>
                <a:gd name="connsiteX15" fmla="*/ 8684 w 100636"/>
                <a:gd name="connsiteY15" fmla="*/ 188634 h 188959"/>
                <a:gd name="connsiteX16" fmla="*/ 3488 w 100636"/>
                <a:gd name="connsiteY16" fmla="*/ 186859 h 188959"/>
                <a:gd name="connsiteX17" fmla="*/ 989 w 100636"/>
                <a:gd name="connsiteY17" fmla="*/ 180808 h 188959"/>
                <a:gd name="connsiteX18" fmla="*/ -260 w 100636"/>
                <a:gd name="connsiteY18" fmla="*/ 7590 h 188959"/>
                <a:gd name="connsiteX19" fmla="*/ 8092 w 100636"/>
                <a:gd name="connsiteY19" fmla="*/ 291 h 188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36" h="188959">
                  <a:moveTo>
                    <a:pt x="93451" y="-301"/>
                  </a:moveTo>
                  <a:cubicBezTo>
                    <a:pt x="95555" y="-472"/>
                    <a:pt x="97594" y="416"/>
                    <a:pt x="98843" y="2066"/>
                  </a:cubicBezTo>
                  <a:cubicBezTo>
                    <a:pt x="99962" y="3651"/>
                    <a:pt x="100488" y="5585"/>
                    <a:pt x="100357" y="7525"/>
                  </a:cubicBezTo>
                  <a:cubicBezTo>
                    <a:pt x="100291" y="9491"/>
                    <a:pt x="99633" y="11378"/>
                    <a:pt x="98384" y="12917"/>
                  </a:cubicBezTo>
                  <a:cubicBezTo>
                    <a:pt x="97069" y="14476"/>
                    <a:pt x="95161" y="15350"/>
                    <a:pt x="93122" y="15285"/>
                  </a:cubicBezTo>
                  <a:lnTo>
                    <a:pt x="14207" y="15613"/>
                  </a:lnTo>
                  <a:lnTo>
                    <a:pt x="14866" y="87952"/>
                  </a:lnTo>
                  <a:lnTo>
                    <a:pt x="87862" y="87031"/>
                  </a:lnTo>
                  <a:cubicBezTo>
                    <a:pt x="89900" y="86828"/>
                    <a:pt x="91873" y="87728"/>
                    <a:pt x="93056" y="89399"/>
                  </a:cubicBezTo>
                  <a:cubicBezTo>
                    <a:pt x="94109" y="91017"/>
                    <a:pt x="94700" y="92924"/>
                    <a:pt x="94635" y="94857"/>
                  </a:cubicBezTo>
                  <a:cubicBezTo>
                    <a:pt x="94635" y="96810"/>
                    <a:pt x="93977" y="98704"/>
                    <a:pt x="92794" y="100250"/>
                  </a:cubicBezTo>
                  <a:cubicBezTo>
                    <a:pt x="91478" y="101808"/>
                    <a:pt x="89572" y="102683"/>
                    <a:pt x="87533" y="102617"/>
                  </a:cubicBezTo>
                  <a:lnTo>
                    <a:pt x="15194" y="103603"/>
                  </a:lnTo>
                  <a:lnTo>
                    <a:pt x="16115" y="180151"/>
                  </a:lnTo>
                  <a:cubicBezTo>
                    <a:pt x="16312" y="182479"/>
                    <a:pt x="15392" y="184767"/>
                    <a:pt x="13747" y="186398"/>
                  </a:cubicBezTo>
                  <a:cubicBezTo>
                    <a:pt x="12367" y="187707"/>
                    <a:pt x="10591" y="188496"/>
                    <a:pt x="8684" y="188634"/>
                  </a:cubicBezTo>
                  <a:cubicBezTo>
                    <a:pt x="6776" y="188687"/>
                    <a:pt x="4936" y="188055"/>
                    <a:pt x="3488" y="186859"/>
                  </a:cubicBezTo>
                  <a:cubicBezTo>
                    <a:pt x="1713" y="185353"/>
                    <a:pt x="792" y="183110"/>
                    <a:pt x="989" y="180808"/>
                  </a:cubicBezTo>
                  <a:lnTo>
                    <a:pt x="-260" y="7590"/>
                  </a:lnTo>
                  <a:cubicBezTo>
                    <a:pt x="-260" y="2724"/>
                    <a:pt x="2502" y="291"/>
                    <a:pt x="8092" y="291"/>
                  </a:cubicBezTo>
                  <a:close/>
                </a:path>
              </a:pathLst>
            </a:custGeom>
            <a:solidFill>
              <a:srgbClr val="FFFFFF"/>
            </a:solidFill>
            <a:ln w="657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" name="Forme libre : forme 47">
              <a:extLst>
                <a:ext uri="{FF2B5EF4-FFF2-40B4-BE49-F238E27FC236}">
                  <a16:creationId xmlns:a16="http://schemas.microsoft.com/office/drawing/2014/main" id="{8FB691E5-9D05-4353-8001-7A9A6410B91F}"/>
                </a:ext>
              </a:extLst>
            </p:cNvPr>
            <p:cNvSpPr/>
            <p:nvPr/>
          </p:nvSpPr>
          <p:spPr>
            <a:xfrm>
              <a:off x="9590768" y="2692101"/>
              <a:ext cx="93974" cy="100885"/>
            </a:xfrm>
            <a:custGeom>
              <a:avLst/>
              <a:gdLst>
                <a:gd name="connsiteX0" fmla="*/ 47944 w 93974"/>
                <a:gd name="connsiteY0" fmla="*/ 100504 h 100885"/>
                <a:gd name="connsiteX1" fmla="*/ 26440 w 93974"/>
                <a:gd name="connsiteY1" fmla="*/ 96624 h 100885"/>
                <a:gd name="connsiteX2" fmla="*/ 11248 w 93974"/>
                <a:gd name="connsiteY2" fmla="*/ 85313 h 100885"/>
                <a:gd name="connsiteX3" fmla="*/ 2502 w 93974"/>
                <a:gd name="connsiteY3" fmla="*/ 69004 h 100885"/>
                <a:gd name="connsiteX4" fmla="*/ -260 w 93974"/>
                <a:gd name="connsiteY4" fmla="*/ 50262 h 100885"/>
                <a:gd name="connsiteX5" fmla="*/ 2831 w 93974"/>
                <a:gd name="connsiteY5" fmla="*/ 31717 h 100885"/>
                <a:gd name="connsiteX6" fmla="*/ 11906 w 93974"/>
                <a:gd name="connsiteY6" fmla="*/ 15736 h 100885"/>
                <a:gd name="connsiteX7" fmla="*/ 26637 w 93974"/>
                <a:gd name="connsiteY7" fmla="*/ 4359 h 100885"/>
                <a:gd name="connsiteX8" fmla="*/ 47024 w 93974"/>
                <a:gd name="connsiteY8" fmla="*/ -310 h 100885"/>
                <a:gd name="connsiteX9" fmla="*/ 67607 w 93974"/>
                <a:gd name="connsiteY9" fmla="*/ 4031 h 100885"/>
                <a:gd name="connsiteX10" fmla="*/ 82338 w 93974"/>
                <a:gd name="connsiteY10" fmla="*/ 15539 h 100885"/>
                <a:gd name="connsiteX11" fmla="*/ 90952 w 93974"/>
                <a:gd name="connsiteY11" fmla="*/ 32045 h 100885"/>
                <a:gd name="connsiteX12" fmla="*/ 93715 w 93974"/>
                <a:gd name="connsiteY12" fmla="*/ 50919 h 100885"/>
                <a:gd name="connsiteX13" fmla="*/ 90821 w 93974"/>
                <a:gd name="connsiteY13" fmla="*/ 69004 h 100885"/>
                <a:gd name="connsiteX14" fmla="*/ 82206 w 93974"/>
                <a:gd name="connsiteY14" fmla="*/ 84787 h 100885"/>
                <a:gd name="connsiteX15" fmla="*/ 67936 w 93974"/>
                <a:gd name="connsiteY15" fmla="*/ 96164 h 100885"/>
                <a:gd name="connsiteX16" fmla="*/ 47944 w 93974"/>
                <a:gd name="connsiteY16" fmla="*/ 100504 h 100885"/>
                <a:gd name="connsiteX17" fmla="*/ 47944 w 93974"/>
                <a:gd name="connsiteY17" fmla="*/ 85510 h 100885"/>
                <a:gd name="connsiteX18" fmla="*/ 61097 w 93974"/>
                <a:gd name="connsiteY18" fmla="*/ 82617 h 100885"/>
                <a:gd name="connsiteX19" fmla="*/ 70698 w 93974"/>
                <a:gd name="connsiteY19" fmla="*/ 74791 h 100885"/>
                <a:gd name="connsiteX20" fmla="*/ 76353 w 93974"/>
                <a:gd name="connsiteY20" fmla="*/ 63480 h 100885"/>
                <a:gd name="connsiteX21" fmla="*/ 78195 w 93974"/>
                <a:gd name="connsiteY21" fmla="*/ 50327 h 100885"/>
                <a:gd name="connsiteX22" fmla="*/ 76222 w 93974"/>
                <a:gd name="connsiteY22" fmla="*/ 37175 h 100885"/>
                <a:gd name="connsiteX23" fmla="*/ 70040 w 93974"/>
                <a:gd name="connsiteY23" fmla="*/ 25864 h 100885"/>
                <a:gd name="connsiteX24" fmla="*/ 59913 w 93974"/>
                <a:gd name="connsiteY24" fmla="*/ 18104 h 100885"/>
                <a:gd name="connsiteX25" fmla="*/ 32621 w 93974"/>
                <a:gd name="connsiteY25" fmla="*/ 18696 h 100885"/>
                <a:gd name="connsiteX26" fmla="*/ 22954 w 93974"/>
                <a:gd name="connsiteY26" fmla="*/ 26850 h 100885"/>
                <a:gd name="connsiteX27" fmla="*/ 17101 w 93974"/>
                <a:gd name="connsiteY27" fmla="*/ 38030 h 100885"/>
                <a:gd name="connsiteX28" fmla="*/ 15063 w 93974"/>
                <a:gd name="connsiteY28" fmla="*/ 51182 h 100885"/>
                <a:gd name="connsiteX29" fmla="*/ 23678 w 93974"/>
                <a:gd name="connsiteY29" fmla="*/ 74594 h 100885"/>
                <a:gd name="connsiteX30" fmla="*/ 48404 w 93974"/>
                <a:gd name="connsiteY30" fmla="*/ 85510 h 100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3974" h="100885">
                  <a:moveTo>
                    <a:pt x="47944" y="100504"/>
                  </a:moveTo>
                  <a:cubicBezTo>
                    <a:pt x="40579" y="100872"/>
                    <a:pt x="33213" y="99544"/>
                    <a:pt x="26440" y="96624"/>
                  </a:cubicBezTo>
                  <a:cubicBezTo>
                    <a:pt x="20587" y="94066"/>
                    <a:pt x="15392" y="90192"/>
                    <a:pt x="11248" y="85313"/>
                  </a:cubicBezTo>
                  <a:cubicBezTo>
                    <a:pt x="7303" y="80506"/>
                    <a:pt x="4344" y="74962"/>
                    <a:pt x="2502" y="69004"/>
                  </a:cubicBezTo>
                  <a:cubicBezTo>
                    <a:pt x="661" y="62927"/>
                    <a:pt x="-260" y="56608"/>
                    <a:pt x="-260" y="50262"/>
                  </a:cubicBezTo>
                  <a:cubicBezTo>
                    <a:pt x="-260" y="43948"/>
                    <a:pt x="792" y="37688"/>
                    <a:pt x="2831" y="31717"/>
                  </a:cubicBezTo>
                  <a:cubicBezTo>
                    <a:pt x="4804" y="25857"/>
                    <a:pt x="7895" y="20432"/>
                    <a:pt x="11906" y="15736"/>
                  </a:cubicBezTo>
                  <a:cubicBezTo>
                    <a:pt x="15983" y="10949"/>
                    <a:pt x="20981" y="7069"/>
                    <a:pt x="26637" y="4359"/>
                  </a:cubicBezTo>
                  <a:cubicBezTo>
                    <a:pt x="33016" y="1328"/>
                    <a:pt x="39987" y="-264"/>
                    <a:pt x="47024" y="-310"/>
                  </a:cubicBezTo>
                  <a:cubicBezTo>
                    <a:pt x="54126" y="-474"/>
                    <a:pt x="61162" y="1012"/>
                    <a:pt x="67607" y="4031"/>
                  </a:cubicBezTo>
                  <a:cubicBezTo>
                    <a:pt x="73328" y="6733"/>
                    <a:pt x="78326" y="10666"/>
                    <a:pt x="82338" y="15539"/>
                  </a:cubicBezTo>
                  <a:cubicBezTo>
                    <a:pt x="86283" y="20418"/>
                    <a:pt x="89177" y="26028"/>
                    <a:pt x="90952" y="32045"/>
                  </a:cubicBezTo>
                  <a:cubicBezTo>
                    <a:pt x="92794" y="38168"/>
                    <a:pt x="93715" y="44527"/>
                    <a:pt x="93715" y="50919"/>
                  </a:cubicBezTo>
                  <a:cubicBezTo>
                    <a:pt x="93715" y="57061"/>
                    <a:pt x="92728" y="63164"/>
                    <a:pt x="90821" y="69004"/>
                  </a:cubicBezTo>
                  <a:cubicBezTo>
                    <a:pt x="88914" y="74732"/>
                    <a:pt x="86020" y="80078"/>
                    <a:pt x="82206" y="84787"/>
                  </a:cubicBezTo>
                  <a:cubicBezTo>
                    <a:pt x="78326" y="89561"/>
                    <a:pt x="73460" y="93441"/>
                    <a:pt x="67936" y="96164"/>
                  </a:cubicBezTo>
                  <a:cubicBezTo>
                    <a:pt x="61688" y="99156"/>
                    <a:pt x="54849" y="100649"/>
                    <a:pt x="47944" y="100504"/>
                  </a:cubicBezTo>
                  <a:close/>
                  <a:moveTo>
                    <a:pt x="47944" y="85510"/>
                  </a:moveTo>
                  <a:cubicBezTo>
                    <a:pt x="52482" y="85583"/>
                    <a:pt x="57020" y="84596"/>
                    <a:pt x="61097" y="82617"/>
                  </a:cubicBezTo>
                  <a:cubicBezTo>
                    <a:pt x="64845" y="80782"/>
                    <a:pt x="68133" y="78105"/>
                    <a:pt x="70698" y="74791"/>
                  </a:cubicBezTo>
                  <a:cubicBezTo>
                    <a:pt x="73263" y="71417"/>
                    <a:pt x="75235" y="67577"/>
                    <a:pt x="76353" y="63480"/>
                  </a:cubicBezTo>
                  <a:cubicBezTo>
                    <a:pt x="77602" y="59205"/>
                    <a:pt x="78195" y="54779"/>
                    <a:pt x="78195" y="50327"/>
                  </a:cubicBezTo>
                  <a:cubicBezTo>
                    <a:pt x="78195" y="45869"/>
                    <a:pt x="77537" y="41436"/>
                    <a:pt x="76222" y="37175"/>
                  </a:cubicBezTo>
                  <a:cubicBezTo>
                    <a:pt x="74907" y="33032"/>
                    <a:pt x="72802" y="29191"/>
                    <a:pt x="70040" y="25864"/>
                  </a:cubicBezTo>
                  <a:cubicBezTo>
                    <a:pt x="67278" y="22569"/>
                    <a:pt x="63792" y="19925"/>
                    <a:pt x="59913" y="18104"/>
                  </a:cubicBezTo>
                  <a:cubicBezTo>
                    <a:pt x="51232" y="14033"/>
                    <a:pt x="41105" y="14257"/>
                    <a:pt x="32621" y="18696"/>
                  </a:cubicBezTo>
                  <a:cubicBezTo>
                    <a:pt x="28873" y="20734"/>
                    <a:pt x="25585" y="23509"/>
                    <a:pt x="22954" y="26850"/>
                  </a:cubicBezTo>
                  <a:cubicBezTo>
                    <a:pt x="20324" y="30184"/>
                    <a:pt x="18351" y="33972"/>
                    <a:pt x="17101" y="38030"/>
                  </a:cubicBezTo>
                  <a:cubicBezTo>
                    <a:pt x="15721" y="42271"/>
                    <a:pt x="14997" y="46717"/>
                    <a:pt x="15063" y="51182"/>
                  </a:cubicBezTo>
                  <a:cubicBezTo>
                    <a:pt x="15194" y="59738"/>
                    <a:pt x="18220" y="67984"/>
                    <a:pt x="23678" y="74594"/>
                  </a:cubicBezTo>
                  <a:cubicBezTo>
                    <a:pt x="29794" y="81854"/>
                    <a:pt x="38935" y="85878"/>
                    <a:pt x="48404" y="85510"/>
                  </a:cubicBezTo>
                  <a:close/>
                </a:path>
              </a:pathLst>
            </a:custGeom>
            <a:solidFill>
              <a:srgbClr val="FFFFFF"/>
            </a:solidFill>
            <a:ln w="657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" name="Forme libre : forme 48">
              <a:extLst>
                <a:ext uri="{FF2B5EF4-FFF2-40B4-BE49-F238E27FC236}">
                  <a16:creationId xmlns:a16="http://schemas.microsoft.com/office/drawing/2014/main" id="{9C64864B-8F8B-48DE-ADA5-66637DBEAB41}"/>
                </a:ext>
              </a:extLst>
            </p:cNvPr>
            <p:cNvSpPr/>
            <p:nvPr/>
          </p:nvSpPr>
          <p:spPr>
            <a:xfrm>
              <a:off x="9709966" y="2680923"/>
              <a:ext cx="64427" cy="117921"/>
            </a:xfrm>
            <a:custGeom>
              <a:avLst/>
              <a:gdLst>
                <a:gd name="connsiteX0" fmla="*/ -230 w 64427"/>
                <a:gd name="connsiteY0" fmla="*/ 7711 h 117921"/>
                <a:gd name="connsiteX1" fmla="*/ 2006 w 64427"/>
                <a:gd name="connsiteY1" fmla="*/ 1661 h 117921"/>
                <a:gd name="connsiteX2" fmla="*/ 12265 w 64427"/>
                <a:gd name="connsiteY2" fmla="*/ 1661 h 117921"/>
                <a:gd name="connsiteX3" fmla="*/ 14566 w 64427"/>
                <a:gd name="connsiteY3" fmla="*/ 7711 h 117921"/>
                <a:gd name="connsiteX4" fmla="*/ 14566 w 64427"/>
                <a:gd name="connsiteY4" fmla="*/ 22376 h 117921"/>
                <a:gd name="connsiteX5" fmla="*/ 25811 w 64427"/>
                <a:gd name="connsiteY5" fmla="*/ 14879 h 117921"/>
                <a:gd name="connsiteX6" fmla="*/ 38570 w 64427"/>
                <a:gd name="connsiteY6" fmla="*/ 12183 h 117921"/>
                <a:gd name="connsiteX7" fmla="*/ 51393 w 64427"/>
                <a:gd name="connsiteY7" fmla="*/ 15339 h 117921"/>
                <a:gd name="connsiteX8" fmla="*/ 62310 w 64427"/>
                <a:gd name="connsiteY8" fmla="*/ 25204 h 117921"/>
                <a:gd name="connsiteX9" fmla="*/ 64151 w 64427"/>
                <a:gd name="connsiteY9" fmla="*/ 31780 h 117921"/>
                <a:gd name="connsiteX10" fmla="*/ 61981 w 64427"/>
                <a:gd name="connsiteY10" fmla="*/ 36712 h 117921"/>
                <a:gd name="connsiteX11" fmla="*/ 57246 w 64427"/>
                <a:gd name="connsiteY11" fmla="*/ 38159 h 117921"/>
                <a:gd name="connsiteX12" fmla="*/ 51525 w 64427"/>
                <a:gd name="connsiteY12" fmla="*/ 34345 h 117921"/>
                <a:gd name="connsiteX13" fmla="*/ 35216 w 64427"/>
                <a:gd name="connsiteY13" fmla="*/ 26519 h 117921"/>
                <a:gd name="connsiteX14" fmla="*/ 19762 w 64427"/>
                <a:gd name="connsiteY14" fmla="*/ 38817 h 117921"/>
                <a:gd name="connsiteX15" fmla="*/ 16276 w 64427"/>
                <a:gd name="connsiteY15" fmla="*/ 51574 h 117921"/>
                <a:gd name="connsiteX16" fmla="*/ 14895 w 64427"/>
                <a:gd name="connsiteY16" fmla="*/ 67226 h 117921"/>
                <a:gd name="connsiteX17" fmla="*/ 14895 w 64427"/>
                <a:gd name="connsiteY17" fmla="*/ 110892 h 117921"/>
                <a:gd name="connsiteX18" fmla="*/ 12462 w 64427"/>
                <a:gd name="connsiteY18" fmla="*/ 116021 h 117921"/>
                <a:gd name="connsiteX19" fmla="*/ 7333 w 64427"/>
                <a:gd name="connsiteY19" fmla="*/ 117600 h 117921"/>
                <a:gd name="connsiteX20" fmla="*/ 2203 w 64427"/>
                <a:gd name="connsiteY20" fmla="*/ 116021 h 117921"/>
                <a:gd name="connsiteX21" fmla="*/ -164 w 64427"/>
                <a:gd name="connsiteY21" fmla="*/ 110892 h 117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4427" h="117921">
                  <a:moveTo>
                    <a:pt x="-230" y="7711"/>
                  </a:moveTo>
                  <a:cubicBezTo>
                    <a:pt x="-428" y="5462"/>
                    <a:pt x="361" y="3232"/>
                    <a:pt x="2006" y="1661"/>
                  </a:cubicBezTo>
                  <a:cubicBezTo>
                    <a:pt x="4900" y="-983"/>
                    <a:pt x="9371" y="-983"/>
                    <a:pt x="12265" y="1661"/>
                  </a:cubicBezTo>
                  <a:cubicBezTo>
                    <a:pt x="13909" y="3219"/>
                    <a:pt x="14764" y="5449"/>
                    <a:pt x="14566" y="7711"/>
                  </a:cubicBezTo>
                  <a:lnTo>
                    <a:pt x="14566" y="22376"/>
                  </a:lnTo>
                  <a:cubicBezTo>
                    <a:pt x="17789" y="19186"/>
                    <a:pt x="21603" y="16641"/>
                    <a:pt x="25811" y="14879"/>
                  </a:cubicBezTo>
                  <a:cubicBezTo>
                    <a:pt x="29824" y="13103"/>
                    <a:pt x="34163" y="12183"/>
                    <a:pt x="38570" y="12183"/>
                  </a:cubicBezTo>
                  <a:cubicBezTo>
                    <a:pt x="43042" y="12216"/>
                    <a:pt x="47448" y="13294"/>
                    <a:pt x="51393" y="15339"/>
                  </a:cubicBezTo>
                  <a:cubicBezTo>
                    <a:pt x="55799" y="17661"/>
                    <a:pt x="59548" y="21054"/>
                    <a:pt x="62310" y="25204"/>
                  </a:cubicBezTo>
                  <a:cubicBezTo>
                    <a:pt x="63625" y="27137"/>
                    <a:pt x="64283" y="29445"/>
                    <a:pt x="64151" y="31780"/>
                  </a:cubicBezTo>
                  <a:cubicBezTo>
                    <a:pt x="64086" y="33641"/>
                    <a:pt x="63296" y="35410"/>
                    <a:pt x="61981" y="36712"/>
                  </a:cubicBezTo>
                  <a:cubicBezTo>
                    <a:pt x="60732" y="37922"/>
                    <a:pt x="58956" y="38461"/>
                    <a:pt x="57246" y="38159"/>
                  </a:cubicBezTo>
                  <a:cubicBezTo>
                    <a:pt x="54879" y="37738"/>
                    <a:pt x="52840" y="36357"/>
                    <a:pt x="51525" y="34345"/>
                  </a:cubicBezTo>
                  <a:cubicBezTo>
                    <a:pt x="47974" y="28886"/>
                    <a:pt x="41660" y="25868"/>
                    <a:pt x="35216" y="26519"/>
                  </a:cubicBezTo>
                  <a:cubicBezTo>
                    <a:pt x="28310" y="27709"/>
                    <a:pt x="22458" y="32345"/>
                    <a:pt x="19762" y="38817"/>
                  </a:cubicBezTo>
                  <a:cubicBezTo>
                    <a:pt x="17986" y="42881"/>
                    <a:pt x="16802" y="47175"/>
                    <a:pt x="16276" y="51574"/>
                  </a:cubicBezTo>
                  <a:cubicBezTo>
                    <a:pt x="15553" y="56763"/>
                    <a:pt x="15093" y="61984"/>
                    <a:pt x="14895" y="67226"/>
                  </a:cubicBezTo>
                  <a:lnTo>
                    <a:pt x="14895" y="110892"/>
                  </a:lnTo>
                  <a:cubicBezTo>
                    <a:pt x="15093" y="112918"/>
                    <a:pt x="14172" y="114884"/>
                    <a:pt x="12462" y="116021"/>
                  </a:cubicBezTo>
                  <a:cubicBezTo>
                    <a:pt x="10950" y="117054"/>
                    <a:pt x="9174" y="117600"/>
                    <a:pt x="7333" y="117600"/>
                  </a:cubicBezTo>
                  <a:cubicBezTo>
                    <a:pt x="5491" y="117580"/>
                    <a:pt x="3715" y="117034"/>
                    <a:pt x="2203" y="116021"/>
                  </a:cubicBezTo>
                  <a:cubicBezTo>
                    <a:pt x="559" y="114851"/>
                    <a:pt x="-362" y="112898"/>
                    <a:pt x="-164" y="110892"/>
                  </a:cubicBezTo>
                  <a:close/>
                </a:path>
              </a:pathLst>
            </a:custGeom>
            <a:solidFill>
              <a:srgbClr val="FFFFFF"/>
            </a:solidFill>
            <a:ln w="657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" name="Forme libre : forme 49">
              <a:extLst>
                <a:ext uri="{FF2B5EF4-FFF2-40B4-BE49-F238E27FC236}">
                  <a16:creationId xmlns:a16="http://schemas.microsoft.com/office/drawing/2014/main" id="{27411EC5-A992-48E9-A9FB-A7A7005B181E}"/>
                </a:ext>
              </a:extLst>
            </p:cNvPr>
            <p:cNvSpPr/>
            <p:nvPr/>
          </p:nvSpPr>
          <p:spPr>
            <a:xfrm>
              <a:off x="9787529" y="2681836"/>
              <a:ext cx="97908" cy="115900"/>
            </a:xfrm>
            <a:custGeom>
              <a:avLst/>
              <a:gdLst>
                <a:gd name="connsiteX0" fmla="*/ 36764 w 97908"/>
                <a:gd name="connsiteY0" fmla="*/ 91 h 115900"/>
                <a:gd name="connsiteX1" fmla="*/ 50508 w 97908"/>
                <a:gd name="connsiteY1" fmla="*/ 419 h 115900"/>
                <a:gd name="connsiteX2" fmla="*/ 63135 w 97908"/>
                <a:gd name="connsiteY2" fmla="*/ 5351 h 115900"/>
                <a:gd name="connsiteX3" fmla="*/ 73328 w 97908"/>
                <a:gd name="connsiteY3" fmla="*/ 15084 h 115900"/>
                <a:gd name="connsiteX4" fmla="*/ 79904 w 97908"/>
                <a:gd name="connsiteY4" fmla="*/ 29749 h 115900"/>
                <a:gd name="connsiteX5" fmla="*/ 79115 w 97908"/>
                <a:gd name="connsiteY5" fmla="*/ 35471 h 115900"/>
                <a:gd name="connsiteX6" fmla="*/ 74972 w 97908"/>
                <a:gd name="connsiteY6" fmla="*/ 38364 h 115900"/>
                <a:gd name="connsiteX7" fmla="*/ 69908 w 97908"/>
                <a:gd name="connsiteY7" fmla="*/ 37707 h 115900"/>
                <a:gd name="connsiteX8" fmla="*/ 66357 w 97908"/>
                <a:gd name="connsiteY8" fmla="*/ 33235 h 115900"/>
                <a:gd name="connsiteX9" fmla="*/ 55572 w 97908"/>
                <a:gd name="connsiteY9" fmla="*/ 17781 h 115900"/>
                <a:gd name="connsiteX10" fmla="*/ 38013 w 97908"/>
                <a:gd name="connsiteY10" fmla="*/ 14755 h 115900"/>
                <a:gd name="connsiteX11" fmla="*/ 26308 w 97908"/>
                <a:gd name="connsiteY11" fmla="*/ 20017 h 115900"/>
                <a:gd name="connsiteX12" fmla="*/ 18745 w 97908"/>
                <a:gd name="connsiteY12" fmla="*/ 29552 h 115900"/>
                <a:gd name="connsiteX13" fmla="*/ 14602 w 97908"/>
                <a:gd name="connsiteY13" fmla="*/ 42047 h 115900"/>
                <a:gd name="connsiteX14" fmla="*/ 13682 w 97908"/>
                <a:gd name="connsiteY14" fmla="*/ 55923 h 115900"/>
                <a:gd name="connsiteX15" fmla="*/ 16181 w 97908"/>
                <a:gd name="connsiteY15" fmla="*/ 72035 h 115900"/>
                <a:gd name="connsiteX16" fmla="*/ 22296 w 97908"/>
                <a:gd name="connsiteY16" fmla="*/ 86042 h 115900"/>
                <a:gd name="connsiteX17" fmla="*/ 31832 w 97908"/>
                <a:gd name="connsiteY17" fmla="*/ 96103 h 115900"/>
                <a:gd name="connsiteX18" fmla="*/ 44524 w 97908"/>
                <a:gd name="connsiteY18" fmla="*/ 99918 h 115900"/>
                <a:gd name="connsiteX19" fmla="*/ 64252 w 97908"/>
                <a:gd name="connsiteY19" fmla="*/ 95314 h 115900"/>
                <a:gd name="connsiteX20" fmla="*/ 83981 w 97908"/>
                <a:gd name="connsiteY20" fmla="*/ 79203 h 115900"/>
                <a:gd name="connsiteX21" fmla="*/ 89506 w 97908"/>
                <a:gd name="connsiteY21" fmla="*/ 76177 h 115900"/>
                <a:gd name="connsiteX22" fmla="*/ 94766 w 97908"/>
                <a:gd name="connsiteY22" fmla="*/ 77756 h 115900"/>
                <a:gd name="connsiteX23" fmla="*/ 97529 w 97908"/>
                <a:gd name="connsiteY23" fmla="*/ 82228 h 115900"/>
                <a:gd name="connsiteX24" fmla="*/ 96016 w 97908"/>
                <a:gd name="connsiteY24" fmla="*/ 87817 h 115900"/>
                <a:gd name="connsiteX25" fmla="*/ 84310 w 97908"/>
                <a:gd name="connsiteY25" fmla="*/ 100312 h 115900"/>
                <a:gd name="connsiteX26" fmla="*/ 71158 w 97908"/>
                <a:gd name="connsiteY26" fmla="*/ 108861 h 115900"/>
                <a:gd name="connsiteX27" fmla="*/ 57480 w 97908"/>
                <a:gd name="connsiteY27" fmla="*/ 113925 h 115900"/>
                <a:gd name="connsiteX28" fmla="*/ 44853 w 97908"/>
                <a:gd name="connsiteY28" fmla="*/ 115569 h 115900"/>
                <a:gd name="connsiteX29" fmla="*/ 25124 w 97908"/>
                <a:gd name="connsiteY29" fmla="*/ 110308 h 115900"/>
                <a:gd name="connsiteX30" fmla="*/ 10985 w 97908"/>
                <a:gd name="connsiteY30" fmla="*/ 97156 h 115900"/>
                <a:gd name="connsiteX31" fmla="*/ 2502 w 97908"/>
                <a:gd name="connsiteY31" fmla="*/ 78413 h 115900"/>
                <a:gd name="connsiteX32" fmla="*/ -260 w 97908"/>
                <a:gd name="connsiteY32" fmla="*/ 56712 h 115900"/>
                <a:gd name="connsiteX33" fmla="*/ 1712 w 97908"/>
                <a:gd name="connsiteY33" fmla="*/ 37772 h 115900"/>
                <a:gd name="connsiteX34" fmla="*/ 8289 w 97908"/>
                <a:gd name="connsiteY34" fmla="*/ 20543 h 115900"/>
                <a:gd name="connsiteX35" fmla="*/ 19863 w 97908"/>
                <a:gd name="connsiteY35" fmla="*/ 7390 h 115900"/>
                <a:gd name="connsiteX36" fmla="*/ 36764 w 97908"/>
                <a:gd name="connsiteY36" fmla="*/ 91 h 11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7908" h="115900">
                  <a:moveTo>
                    <a:pt x="36764" y="91"/>
                  </a:moveTo>
                  <a:cubicBezTo>
                    <a:pt x="41301" y="-554"/>
                    <a:pt x="45971" y="-442"/>
                    <a:pt x="50508" y="419"/>
                  </a:cubicBezTo>
                  <a:cubicBezTo>
                    <a:pt x="54981" y="1228"/>
                    <a:pt x="59254" y="2905"/>
                    <a:pt x="63135" y="5351"/>
                  </a:cubicBezTo>
                  <a:cubicBezTo>
                    <a:pt x="67081" y="7943"/>
                    <a:pt x="70566" y="11237"/>
                    <a:pt x="73328" y="15084"/>
                  </a:cubicBezTo>
                  <a:cubicBezTo>
                    <a:pt x="76419" y="19497"/>
                    <a:pt x="78655" y="24482"/>
                    <a:pt x="79904" y="29749"/>
                  </a:cubicBezTo>
                  <a:cubicBezTo>
                    <a:pt x="80627" y="31670"/>
                    <a:pt x="80299" y="33820"/>
                    <a:pt x="79115" y="35471"/>
                  </a:cubicBezTo>
                  <a:cubicBezTo>
                    <a:pt x="78128" y="36885"/>
                    <a:pt x="76616" y="37910"/>
                    <a:pt x="74972" y="38364"/>
                  </a:cubicBezTo>
                  <a:cubicBezTo>
                    <a:pt x="73262" y="38759"/>
                    <a:pt x="71487" y="38529"/>
                    <a:pt x="69908" y="37707"/>
                  </a:cubicBezTo>
                  <a:cubicBezTo>
                    <a:pt x="68133" y="36832"/>
                    <a:pt x="66817" y="35188"/>
                    <a:pt x="66357" y="33235"/>
                  </a:cubicBezTo>
                  <a:cubicBezTo>
                    <a:pt x="64384" y="27119"/>
                    <a:pt x="60636" y="21733"/>
                    <a:pt x="55572" y="17781"/>
                  </a:cubicBezTo>
                  <a:cubicBezTo>
                    <a:pt x="50443" y="14203"/>
                    <a:pt x="43998" y="13098"/>
                    <a:pt x="38013" y="14755"/>
                  </a:cubicBezTo>
                  <a:cubicBezTo>
                    <a:pt x="33739" y="15433"/>
                    <a:pt x="29661" y="17248"/>
                    <a:pt x="26308" y="20017"/>
                  </a:cubicBezTo>
                  <a:cubicBezTo>
                    <a:pt x="23217" y="22700"/>
                    <a:pt x="20652" y="25928"/>
                    <a:pt x="18745" y="29552"/>
                  </a:cubicBezTo>
                  <a:cubicBezTo>
                    <a:pt x="16772" y="33498"/>
                    <a:pt x="15392" y="37707"/>
                    <a:pt x="14602" y="42047"/>
                  </a:cubicBezTo>
                  <a:cubicBezTo>
                    <a:pt x="13813" y="46624"/>
                    <a:pt x="13484" y="51280"/>
                    <a:pt x="13682" y="55923"/>
                  </a:cubicBezTo>
                  <a:cubicBezTo>
                    <a:pt x="13879" y="61374"/>
                    <a:pt x="14734" y="66780"/>
                    <a:pt x="16181" y="72035"/>
                  </a:cubicBezTo>
                  <a:cubicBezTo>
                    <a:pt x="17496" y="76986"/>
                    <a:pt x="19535" y="81715"/>
                    <a:pt x="22296" y="86042"/>
                  </a:cubicBezTo>
                  <a:cubicBezTo>
                    <a:pt x="24795" y="89988"/>
                    <a:pt x="28017" y="93401"/>
                    <a:pt x="31832" y="96103"/>
                  </a:cubicBezTo>
                  <a:cubicBezTo>
                    <a:pt x="35580" y="98655"/>
                    <a:pt x="39987" y="99990"/>
                    <a:pt x="44524" y="99918"/>
                  </a:cubicBezTo>
                  <a:cubicBezTo>
                    <a:pt x="51363" y="100043"/>
                    <a:pt x="58137" y="98458"/>
                    <a:pt x="64252" y="95314"/>
                  </a:cubicBezTo>
                  <a:cubicBezTo>
                    <a:pt x="71815" y="91257"/>
                    <a:pt x="78523" y="85785"/>
                    <a:pt x="83981" y="79203"/>
                  </a:cubicBezTo>
                  <a:cubicBezTo>
                    <a:pt x="85297" y="77447"/>
                    <a:pt x="87335" y="76342"/>
                    <a:pt x="89506" y="76177"/>
                  </a:cubicBezTo>
                  <a:cubicBezTo>
                    <a:pt x="91412" y="75993"/>
                    <a:pt x="93320" y="76559"/>
                    <a:pt x="94766" y="77756"/>
                  </a:cubicBezTo>
                  <a:cubicBezTo>
                    <a:pt x="96213" y="78874"/>
                    <a:pt x="97134" y="80459"/>
                    <a:pt x="97529" y="82228"/>
                  </a:cubicBezTo>
                  <a:cubicBezTo>
                    <a:pt x="97923" y="84227"/>
                    <a:pt x="97331" y="86285"/>
                    <a:pt x="96016" y="87817"/>
                  </a:cubicBezTo>
                  <a:cubicBezTo>
                    <a:pt x="92662" y="92487"/>
                    <a:pt x="88782" y="96689"/>
                    <a:pt x="84310" y="100312"/>
                  </a:cubicBezTo>
                  <a:cubicBezTo>
                    <a:pt x="80233" y="103594"/>
                    <a:pt x="75827" y="106461"/>
                    <a:pt x="71158" y="108861"/>
                  </a:cubicBezTo>
                  <a:cubicBezTo>
                    <a:pt x="66817" y="111045"/>
                    <a:pt x="62214" y="112741"/>
                    <a:pt x="57480" y="113925"/>
                  </a:cubicBezTo>
                  <a:cubicBezTo>
                    <a:pt x="53336" y="114944"/>
                    <a:pt x="49128" y="115497"/>
                    <a:pt x="44853" y="115569"/>
                  </a:cubicBezTo>
                  <a:cubicBezTo>
                    <a:pt x="37882" y="115727"/>
                    <a:pt x="31043" y="113899"/>
                    <a:pt x="25124" y="110308"/>
                  </a:cubicBezTo>
                  <a:cubicBezTo>
                    <a:pt x="19535" y="106974"/>
                    <a:pt x="14734" y="102489"/>
                    <a:pt x="10985" y="97156"/>
                  </a:cubicBezTo>
                  <a:cubicBezTo>
                    <a:pt x="7040" y="91461"/>
                    <a:pt x="4211" y="85115"/>
                    <a:pt x="2502" y="78413"/>
                  </a:cubicBezTo>
                  <a:cubicBezTo>
                    <a:pt x="661" y="71324"/>
                    <a:pt x="-260" y="64031"/>
                    <a:pt x="-260" y="56712"/>
                  </a:cubicBezTo>
                  <a:cubicBezTo>
                    <a:pt x="-260" y="50346"/>
                    <a:pt x="398" y="44000"/>
                    <a:pt x="1712" y="37772"/>
                  </a:cubicBezTo>
                  <a:cubicBezTo>
                    <a:pt x="2962" y="31716"/>
                    <a:pt x="5198" y="25902"/>
                    <a:pt x="8289" y="20543"/>
                  </a:cubicBezTo>
                  <a:cubicBezTo>
                    <a:pt x="11248" y="15426"/>
                    <a:pt x="15128" y="10948"/>
                    <a:pt x="19863" y="7390"/>
                  </a:cubicBezTo>
                  <a:cubicBezTo>
                    <a:pt x="24795" y="3582"/>
                    <a:pt x="30582" y="1070"/>
                    <a:pt x="36764" y="91"/>
                  </a:cubicBezTo>
                  <a:close/>
                </a:path>
              </a:pathLst>
            </a:custGeom>
            <a:solidFill>
              <a:srgbClr val="FFFFFF"/>
            </a:solidFill>
            <a:ln w="657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" name="Forme libre : forme 50">
              <a:extLst>
                <a:ext uri="{FF2B5EF4-FFF2-40B4-BE49-F238E27FC236}">
                  <a16:creationId xmlns:a16="http://schemas.microsoft.com/office/drawing/2014/main" id="{C7857397-2839-4862-8FB1-5F0903EDCAE9}"/>
                </a:ext>
              </a:extLst>
            </p:cNvPr>
            <p:cNvSpPr/>
            <p:nvPr/>
          </p:nvSpPr>
          <p:spPr>
            <a:xfrm>
              <a:off x="9900953" y="2619050"/>
              <a:ext cx="100485" cy="179076"/>
            </a:xfrm>
            <a:custGeom>
              <a:avLst/>
              <a:gdLst>
                <a:gd name="connsiteX0" fmla="*/ 94914 w 100485"/>
                <a:gd name="connsiteY0" fmla="*/ 112132 h 179076"/>
                <a:gd name="connsiteX1" fmla="*/ 79986 w 100485"/>
                <a:gd name="connsiteY1" fmla="*/ 116867 h 179076"/>
                <a:gd name="connsiteX2" fmla="*/ 57035 w 100485"/>
                <a:gd name="connsiteY2" fmla="*/ 121010 h 179076"/>
                <a:gd name="connsiteX3" fmla="*/ 33032 w 100485"/>
                <a:gd name="connsiteY3" fmla="*/ 124232 h 179076"/>
                <a:gd name="connsiteX4" fmla="*/ 14881 w 100485"/>
                <a:gd name="connsiteY4" fmla="*/ 125811 h 179076"/>
                <a:gd name="connsiteX5" fmla="*/ 18564 w 100485"/>
                <a:gd name="connsiteY5" fmla="*/ 142251 h 179076"/>
                <a:gd name="connsiteX6" fmla="*/ 26587 w 100485"/>
                <a:gd name="connsiteY6" fmla="*/ 154680 h 179076"/>
                <a:gd name="connsiteX7" fmla="*/ 38293 w 100485"/>
                <a:gd name="connsiteY7" fmla="*/ 162046 h 179076"/>
                <a:gd name="connsiteX8" fmla="*/ 53024 w 100485"/>
                <a:gd name="connsiteY8" fmla="*/ 162835 h 179076"/>
                <a:gd name="connsiteX9" fmla="*/ 70122 w 100485"/>
                <a:gd name="connsiteY9" fmla="*/ 155798 h 179076"/>
                <a:gd name="connsiteX10" fmla="*/ 85708 w 100485"/>
                <a:gd name="connsiteY10" fmla="*/ 139884 h 179076"/>
                <a:gd name="connsiteX11" fmla="*/ 91232 w 100485"/>
                <a:gd name="connsiteY11" fmla="*/ 136662 h 179076"/>
                <a:gd name="connsiteX12" fmla="*/ 96624 w 100485"/>
                <a:gd name="connsiteY12" fmla="*/ 137911 h 179076"/>
                <a:gd name="connsiteX13" fmla="*/ 99847 w 100485"/>
                <a:gd name="connsiteY13" fmla="*/ 142251 h 179076"/>
                <a:gd name="connsiteX14" fmla="*/ 99255 w 100485"/>
                <a:gd name="connsiteY14" fmla="*/ 148170 h 179076"/>
                <a:gd name="connsiteX15" fmla="*/ 78145 w 100485"/>
                <a:gd name="connsiteY15" fmla="*/ 168885 h 179076"/>
                <a:gd name="connsiteX16" fmla="*/ 56772 w 100485"/>
                <a:gd name="connsiteY16" fmla="*/ 177829 h 179076"/>
                <a:gd name="connsiteX17" fmla="*/ 35005 w 100485"/>
                <a:gd name="connsiteY17" fmla="*/ 177039 h 179076"/>
                <a:gd name="connsiteX18" fmla="*/ 16855 w 100485"/>
                <a:gd name="connsiteY18" fmla="*/ 166452 h 179076"/>
                <a:gd name="connsiteX19" fmla="*/ 4360 w 100485"/>
                <a:gd name="connsiteY19" fmla="*/ 147512 h 179076"/>
                <a:gd name="connsiteX20" fmla="*/ -243 w 100485"/>
                <a:gd name="connsiteY20" fmla="*/ 121207 h 179076"/>
                <a:gd name="connsiteX21" fmla="*/ 2058 w 100485"/>
                <a:gd name="connsiteY21" fmla="*/ 100492 h 179076"/>
                <a:gd name="connsiteX22" fmla="*/ 9292 w 100485"/>
                <a:gd name="connsiteY22" fmla="*/ 81816 h 179076"/>
                <a:gd name="connsiteX23" fmla="*/ 22444 w 100485"/>
                <a:gd name="connsiteY23" fmla="*/ 67479 h 179076"/>
                <a:gd name="connsiteX24" fmla="*/ 41647 w 100485"/>
                <a:gd name="connsiteY24" fmla="*/ 59983 h 179076"/>
                <a:gd name="connsiteX25" fmla="*/ 60784 w 100485"/>
                <a:gd name="connsiteY25" fmla="*/ 61101 h 179076"/>
                <a:gd name="connsiteX26" fmla="*/ 78014 w 100485"/>
                <a:gd name="connsiteY26" fmla="*/ 69255 h 179076"/>
                <a:gd name="connsiteX27" fmla="*/ 91166 w 100485"/>
                <a:gd name="connsiteY27" fmla="*/ 83920 h 179076"/>
                <a:gd name="connsiteX28" fmla="*/ 97743 w 100485"/>
                <a:gd name="connsiteY28" fmla="*/ 104635 h 179076"/>
                <a:gd name="connsiteX29" fmla="*/ 94914 w 100485"/>
                <a:gd name="connsiteY29" fmla="*/ 112132 h 179076"/>
                <a:gd name="connsiteX30" fmla="*/ 40726 w 100485"/>
                <a:gd name="connsiteY30" fmla="*/ 76029 h 179076"/>
                <a:gd name="connsiteX31" fmla="*/ 30073 w 100485"/>
                <a:gd name="connsiteY31" fmla="*/ 80698 h 179076"/>
                <a:gd name="connsiteX32" fmla="*/ 22576 w 100485"/>
                <a:gd name="connsiteY32" fmla="*/ 88523 h 179076"/>
                <a:gd name="connsiteX33" fmla="*/ 17775 w 100485"/>
                <a:gd name="connsiteY33" fmla="*/ 98519 h 179076"/>
                <a:gd name="connsiteX34" fmla="*/ 15474 w 100485"/>
                <a:gd name="connsiteY34" fmla="*/ 110159 h 179076"/>
                <a:gd name="connsiteX35" fmla="*/ 48881 w 100485"/>
                <a:gd name="connsiteY35" fmla="*/ 107331 h 179076"/>
                <a:gd name="connsiteX36" fmla="*/ 81762 w 100485"/>
                <a:gd name="connsiteY36" fmla="*/ 100755 h 179076"/>
                <a:gd name="connsiteX37" fmla="*/ 76961 w 100485"/>
                <a:gd name="connsiteY37" fmla="*/ 89444 h 179076"/>
                <a:gd name="connsiteX38" fmla="*/ 68084 w 100485"/>
                <a:gd name="connsiteY38" fmla="*/ 80632 h 179076"/>
                <a:gd name="connsiteX39" fmla="*/ 55720 w 100485"/>
                <a:gd name="connsiteY39" fmla="*/ 75897 h 179076"/>
                <a:gd name="connsiteX40" fmla="*/ 40726 w 100485"/>
                <a:gd name="connsiteY40" fmla="*/ 76226 h 179076"/>
                <a:gd name="connsiteX41" fmla="*/ 51511 w 100485"/>
                <a:gd name="connsiteY41" fmla="*/ 2375 h 179076"/>
                <a:gd name="connsiteX42" fmla="*/ 56904 w 100485"/>
                <a:gd name="connsiteY42" fmla="*/ -321 h 179076"/>
                <a:gd name="connsiteX43" fmla="*/ 61967 w 100485"/>
                <a:gd name="connsiteY43" fmla="*/ 1454 h 179076"/>
                <a:gd name="connsiteX44" fmla="*/ 64730 w 100485"/>
                <a:gd name="connsiteY44" fmla="*/ 5926 h 179076"/>
                <a:gd name="connsiteX45" fmla="*/ 63217 w 100485"/>
                <a:gd name="connsiteY45" fmla="*/ 11319 h 179076"/>
                <a:gd name="connsiteX46" fmla="*/ 32440 w 100485"/>
                <a:gd name="connsiteY46" fmla="*/ 46107 h 179076"/>
                <a:gd name="connsiteX47" fmla="*/ 27508 w 100485"/>
                <a:gd name="connsiteY47" fmla="*/ 48474 h 179076"/>
                <a:gd name="connsiteX48" fmla="*/ 22576 w 100485"/>
                <a:gd name="connsiteY48" fmla="*/ 46567 h 179076"/>
                <a:gd name="connsiteX49" fmla="*/ 19814 w 100485"/>
                <a:gd name="connsiteY49" fmla="*/ 41964 h 179076"/>
                <a:gd name="connsiteX50" fmla="*/ 21327 w 100485"/>
                <a:gd name="connsiteY50" fmla="*/ 36505 h 17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485" h="179076">
                  <a:moveTo>
                    <a:pt x="94914" y="112132"/>
                  </a:moveTo>
                  <a:cubicBezTo>
                    <a:pt x="90180" y="114467"/>
                    <a:pt x="85182" y="116058"/>
                    <a:pt x="79986" y="116867"/>
                  </a:cubicBezTo>
                  <a:cubicBezTo>
                    <a:pt x="72950" y="118380"/>
                    <a:pt x="65256" y="119761"/>
                    <a:pt x="57035" y="121010"/>
                  </a:cubicBezTo>
                  <a:cubicBezTo>
                    <a:pt x="48815" y="122260"/>
                    <a:pt x="40858" y="123377"/>
                    <a:pt x="33032" y="124232"/>
                  </a:cubicBezTo>
                  <a:cubicBezTo>
                    <a:pt x="25207" y="125087"/>
                    <a:pt x="19156" y="125613"/>
                    <a:pt x="14881" y="125811"/>
                  </a:cubicBezTo>
                  <a:cubicBezTo>
                    <a:pt x="15211" y="131453"/>
                    <a:pt x="16460" y="137003"/>
                    <a:pt x="18564" y="142251"/>
                  </a:cubicBezTo>
                  <a:cubicBezTo>
                    <a:pt x="20406" y="146888"/>
                    <a:pt x="23102" y="151116"/>
                    <a:pt x="26587" y="154680"/>
                  </a:cubicBezTo>
                  <a:cubicBezTo>
                    <a:pt x="29875" y="157988"/>
                    <a:pt x="33887" y="160507"/>
                    <a:pt x="38293" y="162046"/>
                  </a:cubicBezTo>
                  <a:cubicBezTo>
                    <a:pt x="43028" y="163637"/>
                    <a:pt x="48158" y="163913"/>
                    <a:pt x="53024" y="162835"/>
                  </a:cubicBezTo>
                  <a:cubicBezTo>
                    <a:pt x="59206" y="161862"/>
                    <a:pt x="65058" y="159455"/>
                    <a:pt x="70122" y="155798"/>
                  </a:cubicBezTo>
                  <a:cubicBezTo>
                    <a:pt x="76041" y="151280"/>
                    <a:pt x="81302" y="145921"/>
                    <a:pt x="85708" y="139884"/>
                  </a:cubicBezTo>
                  <a:cubicBezTo>
                    <a:pt x="87023" y="138102"/>
                    <a:pt x="88996" y="136938"/>
                    <a:pt x="91232" y="136662"/>
                  </a:cubicBezTo>
                  <a:cubicBezTo>
                    <a:pt x="93139" y="136411"/>
                    <a:pt x="95046" y="136859"/>
                    <a:pt x="96624" y="137911"/>
                  </a:cubicBezTo>
                  <a:cubicBezTo>
                    <a:pt x="98137" y="138950"/>
                    <a:pt x="99321" y="140482"/>
                    <a:pt x="99847" y="142251"/>
                  </a:cubicBezTo>
                  <a:cubicBezTo>
                    <a:pt x="100504" y="144218"/>
                    <a:pt x="100307" y="146368"/>
                    <a:pt x="99255" y="148170"/>
                  </a:cubicBezTo>
                  <a:cubicBezTo>
                    <a:pt x="93534" y="156298"/>
                    <a:pt x="86365" y="163321"/>
                    <a:pt x="78145" y="168885"/>
                  </a:cubicBezTo>
                  <a:cubicBezTo>
                    <a:pt x="71634" y="173114"/>
                    <a:pt x="64401" y="176145"/>
                    <a:pt x="56772" y="177829"/>
                  </a:cubicBezTo>
                  <a:cubicBezTo>
                    <a:pt x="49538" y="179289"/>
                    <a:pt x="42107" y="179019"/>
                    <a:pt x="35005" y="177039"/>
                  </a:cubicBezTo>
                  <a:cubicBezTo>
                    <a:pt x="28166" y="175034"/>
                    <a:pt x="21984" y="171404"/>
                    <a:pt x="16855" y="166452"/>
                  </a:cubicBezTo>
                  <a:cubicBezTo>
                    <a:pt x="11331" y="161125"/>
                    <a:pt x="7122" y="154661"/>
                    <a:pt x="4360" y="147512"/>
                  </a:cubicBezTo>
                  <a:cubicBezTo>
                    <a:pt x="1137" y="139128"/>
                    <a:pt x="-441" y="130190"/>
                    <a:pt x="-243" y="121207"/>
                  </a:cubicBezTo>
                  <a:cubicBezTo>
                    <a:pt x="-243" y="114237"/>
                    <a:pt x="546" y="107292"/>
                    <a:pt x="2058" y="100492"/>
                  </a:cubicBezTo>
                  <a:cubicBezTo>
                    <a:pt x="3505" y="93942"/>
                    <a:pt x="5938" y="87642"/>
                    <a:pt x="9292" y="81816"/>
                  </a:cubicBezTo>
                  <a:cubicBezTo>
                    <a:pt x="12646" y="76200"/>
                    <a:pt x="17118" y="71320"/>
                    <a:pt x="22444" y="67479"/>
                  </a:cubicBezTo>
                  <a:cubicBezTo>
                    <a:pt x="28100" y="63363"/>
                    <a:pt x="34676" y="60778"/>
                    <a:pt x="41647" y="59983"/>
                  </a:cubicBezTo>
                  <a:cubicBezTo>
                    <a:pt x="48026" y="59141"/>
                    <a:pt x="54536" y="59522"/>
                    <a:pt x="60784" y="61101"/>
                  </a:cubicBezTo>
                  <a:cubicBezTo>
                    <a:pt x="67031" y="62606"/>
                    <a:pt x="72884" y="65382"/>
                    <a:pt x="78014" y="69255"/>
                  </a:cubicBezTo>
                  <a:cubicBezTo>
                    <a:pt x="83340" y="73188"/>
                    <a:pt x="87812" y="78179"/>
                    <a:pt x="91166" y="83920"/>
                  </a:cubicBezTo>
                  <a:cubicBezTo>
                    <a:pt x="94717" y="90312"/>
                    <a:pt x="96953" y="97362"/>
                    <a:pt x="97743" y="104635"/>
                  </a:cubicBezTo>
                  <a:cubicBezTo>
                    <a:pt x="98466" y="107483"/>
                    <a:pt x="97348" y="110481"/>
                    <a:pt x="94914" y="112132"/>
                  </a:cubicBezTo>
                  <a:close/>
                  <a:moveTo>
                    <a:pt x="40726" y="76029"/>
                  </a:moveTo>
                  <a:cubicBezTo>
                    <a:pt x="36847" y="76791"/>
                    <a:pt x="33229" y="78389"/>
                    <a:pt x="30073" y="80698"/>
                  </a:cubicBezTo>
                  <a:cubicBezTo>
                    <a:pt x="27179" y="82874"/>
                    <a:pt x="24615" y="85518"/>
                    <a:pt x="22576" y="88523"/>
                  </a:cubicBezTo>
                  <a:cubicBezTo>
                    <a:pt x="20472" y="91575"/>
                    <a:pt x="18828" y="94948"/>
                    <a:pt x="17775" y="98519"/>
                  </a:cubicBezTo>
                  <a:cubicBezTo>
                    <a:pt x="16657" y="102314"/>
                    <a:pt x="15868" y="106214"/>
                    <a:pt x="15474" y="110159"/>
                  </a:cubicBezTo>
                  <a:cubicBezTo>
                    <a:pt x="26653" y="110212"/>
                    <a:pt x="37833" y="109265"/>
                    <a:pt x="48881" y="107331"/>
                  </a:cubicBezTo>
                  <a:cubicBezTo>
                    <a:pt x="59468" y="105405"/>
                    <a:pt x="70385" y="103208"/>
                    <a:pt x="81762" y="100755"/>
                  </a:cubicBezTo>
                  <a:cubicBezTo>
                    <a:pt x="80973" y="96698"/>
                    <a:pt x="79329" y="92851"/>
                    <a:pt x="76961" y="89444"/>
                  </a:cubicBezTo>
                  <a:cubicBezTo>
                    <a:pt x="74594" y="85946"/>
                    <a:pt x="71634" y="82947"/>
                    <a:pt x="68084" y="80632"/>
                  </a:cubicBezTo>
                  <a:cubicBezTo>
                    <a:pt x="64335" y="78271"/>
                    <a:pt x="60126" y="76666"/>
                    <a:pt x="55720" y="75897"/>
                  </a:cubicBezTo>
                  <a:cubicBezTo>
                    <a:pt x="50722" y="75049"/>
                    <a:pt x="45659" y="75160"/>
                    <a:pt x="40726" y="76226"/>
                  </a:cubicBezTo>
                  <a:close/>
                  <a:moveTo>
                    <a:pt x="51511" y="2375"/>
                  </a:moveTo>
                  <a:cubicBezTo>
                    <a:pt x="52761" y="659"/>
                    <a:pt x="54800" y="-348"/>
                    <a:pt x="56904" y="-321"/>
                  </a:cubicBezTo>
                  <a:cubicBezTo>
                    <a:pt x="58745" y="-236"/>
                    <a:pt x="60521" y="382"/>
                    <a:pt x="61967" y="1454"/>
                  </a:cubicBezTo>
                  <a:cubicBezTo>
                    <a:pt x="63414" y="2520"/>
                    <a:pt x="64466" y="4131"/>
                    <a:pt x="64730" y="5926"/>
                  </a:cubicBezTo>
                  <a:cubicBezTo>
                    <a:pt x="65190" y="7866"/>
                    <a:pt x="64598" y="9891"/>
                    <a:pt x="63217" y="11319"/>
                  </a:cubicBezTo>
                  <a:lnTo>
                    <a:pt x="32440" y="46107"/>
                  </a:lnTo>
                  <a:cubicBezTo>
                    <a:pt x="31322" y="47672"/>
                    <a:pt x="29415" y="48560"/>
                    <a:pt x="27508" y="48474"/>
                  </a:cubicBezTo>
                  <a:cubicBezTo>
                    <a:pt x="25732" y="48382"/>
                    <a:pt x="23957" y="47711"/>
                    <a:pt x="22576" y="46567"/>
                  </a:cubicBezTo>
                  <a:cubicBezTo>
                    <a:pt x="21129" y="45410"/>
                    <a:pt x="20143" y="43779"/>
                    <a:pt x="19814" y="41964"/>
                  </a:cubicBezTo>
                  <a:cubicBezTo>
                    <a:pt x="19354" y="40004"/>
                    <a:pt x="19945" y="37959"/>
                    <a:pt x="21327" y="36505"/>
                  </a:cubicBezTo>
                  <a:close/>
                </a:path>
              </a:pathLst>
            </a:custGeom>
            <a:solidFill>
              <a:srgbClr val="FFFFFF"/>
            </a:solidFill>
            <a:ln w="657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" name="Forme libre : forme 51">
              <a:extLst>
                <a:ext uri="{FF2B5EF4-FFF2-40B4-BE49-F238E27FC236}">
                  <a16:creationId xmlns:a16="http://schemas.microsoft.com/office/drawing/2014/main" id="{64961404-B18A-4E52-88A6-D2313D6FE575}"/>
                </a:ext>
              </a:extLst>
            </p:cNvPr>
            <p:cNvSpPr/>
            <p:nvPr/>
          </p:nvSpPr>
          <p:spPr>
            <a:xfrm>
              <a:off x="10026246" y="2682570"/>
              <a:ext cx="163770" cy="118313"/>
            </a:xfrm>
            <a:custGeom>
              <a:avLst/>
              <a:gdLst>
                <a:gd name="connsiteX0" fmla="*/ 15852 w 163770"/>
                <a:gd name="connsiteY0" fmla="*/ 29673 h 118313"/>
                <a:gd name="connsiteX1" fmla="*/ 29860 w 163770"/>
                <a:gd name="connsiteY1" fmla="*/ 11128 h 118313"/>
                <a:gd name="connsiteX2" fmla="*/ 51298 w 163770"/>
                <a:gd name="connsiteY2" fmla="*/ 3499 h 118313"/>
                <a:gd name="connsiteX3" fmla="*/ 65108 w 163770"/>
                <a:gd name="connsiteY3" fmla="*/ 7314 h 118313"/>
                <a:gd name="connsiteX4" fmla="*/ 75170 w 163770"/>
                <a:gd name="connsiteY4" fmla="*/ 17178 h 118313"/>
                <a:gd name="connsiteX5" fmla="*/ 81746 w 163770"/>
                <a:gd name="connsiteY5" fmla="*/ 30791 h 118313"/>
                <a:gd name="connsiteX6" fmla="*/ 86349 w 163770"/>
                <a:gd name="connsiteY6" fmla="*/ 45258 h 118313"/>
                <a:gd name="connsiteX7" fmla="*/ 90558 w 163770"/>
                <a:gd name="connsiteY7" fmla="*/ 33290 h 118313"/>
                <a:gd name="connsiteX8" fmla="*/ 97924 w 163770"/>
                <a:gd name="connsiteY8" fmla="*/ 20137 h 118313"/>
                <a:gd name="connsiteX9" fmla="*/ 108380 w 163770"/>
                <a:gd name="connsiteY9" fmla="*/ 9484 h 118313"/>
                <a:gd name="connsiteX10" fmla="*/ 121532 w 163770"/>
                <a:gd name="connsiteY10" fmla="*/ 5012 h 118313"/>
                <a:gd name="connsiteX11" fmla="*/ 138827 w 163770"/>
                <a:gd name="connsiteY11" fmla="*/ 9023 h 118313"/>
                <a:gd name="connsiteX12" fmla="*/ 150533 w 163770"/>
                <a:gd name="connsiteY12" fmla="*/ 20992 h 118313"/>
                <a:gd name="connsiteX13" fmla="*/ 157767 w 163770"/>
                <a:gd name="connsiteY13" fmla="*/ 39011 h 118313"/>
                <a:gd name="connsiteX14" fmla="*/ 161778 w 163770"/>
                <a:gd name="connsiteY14" fmla="*/ 60976 h 118313"/>
                <a:gd name="connsiteX15" fmla="*/ 163423 w 163770"/>
                <a:gd name="connsiteY15" fmla="*/ 84913 h 118313"/>
                <a:gd name="connsiteX16" fmla="*/ 163423 w 163770"/>
                <a:gd name="connsiteY16" fmla="*/ 108982 h 118313"/>
                <a:gd name="connsiteX17" fmla="*/ 161121 w 163770"/>
                <a:gd name="connsiteY17" fmla="*/ 114111 h 118313"/>
                <a:gd name="connsiteX18" fmla="*/ 155860 w 163770"/>
                <a:gd name="connsiteY18" fmla="*/ 115690 h 118313"/>
                <a:gd name="connsiteX19" fmla="*/ 150665 w 163770"/>
                <a:gd name="connsiteY19" fmla="*/ 114111 h 118313"/>
                <a:gd name="connsiteX20" fmla="*/ 148363 w 163770"/>
                <a:gd name="connsiteY20" fmla="*/ 108982 h 118313"/>
                <a:gd name="connsiteX21" fmla="*/ 147574 w 163770"/>
                <a:gd name="connsiteY21" fmla="*/ 78863 h 118313"/>
                <a:gd name="connsiteX22" fmla="*/ 144812 w 163770"/>
                <a:gd name="connsiteY22" fmla="*/ 49993 h 118313"/>
                <a:gd name="connsiteX23" fmla="*/ 137578 w 163770"/>
                <a:gd name="connsiteY23" fmla="*/ 28292 h 118313"/>
                <a:gd name="connsiteX24" fmla="*/ 123373 w 163770"/>
                <a:gd name="connsiteY24" fmla="*/ 20006 h 118313"/>
                <a:gd name="connsiteX25" fmla="*/ 109498 w 163770"/>
                <a:gd name="connsiteY25" fmla="*/ 27371 h 118313"/>
                <a:gd name="connsiteX26" fmla="*/ 99831 w 163770"/>
                <a:gd name="connsiteY26" fmla="*/ 46508 h 118313"/>
                <a:gd name="connsiteX27" fmla="*/ 94438 w 163770"/>
                <a:gd name="connsiteY27" fmla="*/ 75180 h 118313"/>
                <a:gd name="connsiteX28" fmla="*/ 93780 w 163770"/>
                <a:gd name="connsiteY28" fmla="*/ 110889 h 118313"/>
                <a:gd name="connsiteX29" fmla="*/ 91479 w 163770"/>
                <a:gd name="connsiteY29" fmla="*/ 115558 h 118313"/>
                <a:gd name="connsiteX30" fmla="*/ 86415 w 163770"/>
                <a:gd name="connsiteY30" fmla="*/ 117597 h 118313"/>
                <a:gd name="connsiteX31" fmla="*/ 81154 w 163770"/>
                <a:gd name="connsiteY31" fmla="*/ 116150 h 118313"/>
                <a:gd name="connsiteX32" fmla="*/ 78721 w 163770"/>
                <a:gd name="connsiteY32" fmla="*/ 110560 h 118313"/>
                <a:gd name="connsiteX33" fmla="*/ 76748 w 163770"/>
                <a:gd name="connsiteY33" fmla="*/ 78534 h 118313"/>
                <a:gd name="connsiteX34" fmla="*/ 73263 w 163770"/>
                <a:gd name="connsiteY34" fmla="*/ 48612 h 118313"/>
                <a:gd name="connsiteX35" fmla="*/ 65240 w 163770"/>
                <a:gd name="connsiteY35" fmla="*/ 26713 h 118313"/>
                <a:gd name="connsiteX36" fmla="*/ 50772 w 163770"/>
                <a:gd name="connsiteY36" fmla="*/ 18625 h 118313"/>
                <a:gd name="connsiteX37" fmla="*/ 37619 w 163770"/>
                <a:gd name="connsiteY37" fmla="*/ 23688 h 118313"/>
                <a:gd name="connsiteX38" fmla="*/ 28676 w 163770"/>
                <a:gd name="connsiteY38" fmla="*/ 36841 h 118313"/>
                <a:gd name="connsiteX39" fmla="*/ 23283 w 163770"/>
                <a:gd name="connsiteY39" fmla="*/ 55123 h 118313"/>
                <a:gd name="connsiteX40" fmla="*/ 20521 w 163770"/>
                <a:gd name="connsiteY40" fmla="*/ 75904 h 118313"/>
                <a:gd name="connsiteX41" fmla="*/ 19469 w 163770"/>
                <a:gd name="connsiteY41" fmla="*/ 96158 h 118313"/>
                <a:gd name="connsiteX42" fmla="*/ 19469 w 163770"/>
                <a:gd name="connsiteY42" fmla="*/ 112862 h 118313"/>
                <a:gd name="connsiteX43" fmla="*/ 16378 w 163770"/>
                <a:gd name="connsiteY43" fmla="*/ 116742 h 118313"/>
                <a:gd name="connsiteX44" fmla="*/ 11183 w 163770"/>
                <a:gd name="connsiteY44" fmla="*/ 117991 h 118313"/>
                <a:gd name="connsiteX45" fmla="*/ 6054 w 163770"/>
                <a:gd name="connsiteY45" fmla="*/ 116742 h 118313"/>
                <a:gd name="connsiteX46" fmla="*/ 3752 w 163770"/>
                <a:gd name="connsiteY46" fmla="*/ 112862 h 118313"/>
                <a:gd name="connsiteX47" fmla="*/ 1647 w 163770"/>
                <a:gd name="connsiteY47" fmla="*/ 62488 h 118313"/>
                <a:gd name="connsiteX48" fmla="*/ -260 w 163770"/>
                <a:gd name="connsiteY48" fmla="*/ 7642 h 118313"/>
                <a:gd name="connsiteX49" fmla="*/ 2371 w 163770"/>
                <a:gd name="connsiteY49" fmla="*/ 1592 h 118313"/>
                <a:gd name="connsiteX50" fmla="*/ 7435 w 163770"/>
                <a:gd name="connsiteY50" fmla="*/ -315 h 118313"/>
                <a:gd name="connsiteX51" fmla="*/ 12367 w 163770"/>
                <a:gd name="connsiteY51" fmla="*/ 1592 h 118313"/>
                <a:gd name="connsiteX52" fmla="*/ 14866 w 163770"/>
                <a:gd name="connsiteY52" fmla="*/ 7642 h 118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63770" h="118313">
                  <a:moveTo>
                    <a:pt x="15852" y="29673"/>
                  </a:moveTo>
                  <a:cubicBezTo>
                    <a:pt x="19206" y="22616"/>
                    <a:pt x="24007" y="16303"/>
                    <a:pt x="29860" y="11128"/>
                  </a:cubicBezTo>
                  <a:cubicBezTo>
                    <a:pt x="35844" y="6117"/>
                    <a:pt x="43472" y="3407"/>
                    <a:pt x="51298" y="3499"/>
                  </a:cubicBezTo>
                  <a:cubicBezTo>
                    <a:pt x="56165" y="3361"/>
                    <a:pt x="60965" y="4690"/>
                    <a:pt x="65108" y="7314"/>
                  </a:cubicBezTo>
                  <a:cubicBezTo>
                    <a:pt x="69054" y="9905"/>
                    <a:pt x="72474" y="13258"/>
                    <a:pt x="75170" y="17178"/>
                  </a:cubicBezTo>
                  <a:cubicBezTo>
                    <a:pt x="77932" y="21433"/>
                    <a:pt x="80102" y="26003"/>
                    <a:pt x="81746" y="30791"/>
                  </a:cubicBezTo>
                  <a:cubicBezTo>
                    <a:pt x="83522" y="35532"/>
                    <a:pt x="85100" y="40359"/>
                    <a:pt x="86349" y="45258"/>
                  </a:cubicBezTo>
                  <a:cubicBezTo>
                    <a:pt x="87468" y="41168"/>
                    <a:pt x="88848" y="37163"/>
                    <a:pt x="90558" y="33290"/>
                  </a:cubicBezTo>
                  <a:cubicBezTo>
                    <a:pt x="92531" y="28653"/>
                    <a:pt x="95030" y="24241"/>
                    <a:pt x="97924" y="20137"/>
                  </a:cubicBezTo>
                  <a:cubicBezTo>
                    <a:pt x="100817" y="16053"/>
                    <a:pt x="104368" y="12456"/>
                    <a:pt x="108380" y="9484"/>
                  </a:cubicBezTo>
                  <a:cubicBezTo>
                    <a:pt x="112128" y="6590"/>
                    <a:pt x="116797" y="5018"/>
                    <a:pt x="121532" y="5012"/>
                  </a:cubicBezTo>
                  <a:cubicBezTo>
                    <a:pt x="127582" y="4624"/>
                    <a:pt x="133567" y="6018"/>
                    <a:pt x="138827" y="9023"/>
                  </a:cubicBezTo>
                  <a:cubicBezTo>
                    <a:pt x="143628" y="11996"/>
                    <a:pt x="147640" y="16106"/>
                    <a:pt x="150533" y="20992"/>
                  </a:cubicBezTo>
                  <a:cubicBezTo>
                    <a:pt x="153821" y="26621"/>
                    <a:pt x="156255" y="32691"/>
                    <a:pt x="157767" y="39011"/>
                  </a:cubicBezTo>
                  <a:cubicBezTo>
                    <a:pt x="159543" y="46245"/>
                    <a:pt x="160924" y="53577"/>
                    <a:pt x="161778" y="60976"/>
                  </a:cubicBezTo>
                  <a:cubicBezTo>
                    <a:pt x="162699" y="68735"/>
                    <a:pt x="163226" y="76758"/>
                    <a:pt x="163423" y="84913"/>
                  </a:cubicBezTo>
                  <a:cubicBezTo>
                    <a:pt x="163620" y="93068"/>
                    <a:pt x="163423" y="101156"/>
                    <a:pt x="163423" y="108982"/>
                  </a:cubicBezTo>
                  <a:cubicBezTo>
                    <a:pt x="163554" y="110975"/>
                    <a:pt x="162699" y="112908"/>
                    <a:pt x="161121" y="114111"/>
                  </a:cubicBezTo>
                  <a:cubicBezTo>
                    <a:pt x="159543" y="115164"/>
                    <a:pt x="157701" y="115710"/>
                    <a:pt x="155860" y="115690"/>
                  </a:cubicBezTo>
                  <a:cubicBezTo>
                    <a:pt x="154019" y="115716"/>
                    <a:pt x="152177" y="115164"/>
                    <a:pt x="150665" y="114111"/>
                  </a:cubicBezTo>
                  <a:cubicBezTo>
                    <a:pt x="149021" y="112928"/>
                    <a:pt x="148166" y="110981"/>
                    <a:pt x="148363" y="108982"/>
                  </a:cubicBezTo>
                  <a:cubicBezTo>
                    <a:pt x="148363" y="99447"/>
                    <a:pt x="147903" y="89253"/>
                    <a:pt x="147574" y="78863"/>
                  </a:cubicBezTo>
                  <a:cubicBezTo>
                    <a:pt x="147311" y="69189"/>
                    <a:pt x="146390" y="59542"/>
                    <a:pt x="144812" y="49993"/>
                  </a:cubicBezTo>
                  <a:cubicBezTo>
                    <a:pt x="143628" y="42404"/>
                    <a:pt x="141195" y="35065"/>
                    <a:pt x="137578" y="28292"/>
                  </a:cubicBezTo>
                  <a:cubicBezTo>
                    <a:pt x="134948" y="22939"/>
                    <a:pt x="129358" y="19677"/>
                    <a:pt x="123373" y="20006"/>
                  </a:cubicBezTo>
                  <a:cubicBezTo>
                    <a:pt x="117916" y="20308"/>
                    <a:pt x="112852" y="23004"/>
                    <a:pt x="109498" y="27371"/>
                  </a:cubicBezTo>
                  <a:cubicBezTo>
                    <a:pt x="105091" y="33073"/>
                    <a:pt x="101803" y="39570"/>
                    <a:pt x="99831" y="46508"/>
                  </a:cubicBezTo>
                  <a:cubicBezTo>
                    <a:pt x="97003" y="55840"/>
                    <a:pt x="95227" y="65454"/>
                    <a:pt x="94438" y="75180"/>
                  </a:cubicBezTo>
                  <a:cubicBezTo>
                    <a:pt x="93386" y="87050"/>
                    <a:pt x="93189" y="98986"/>
                    <a:pt x="93780" y="110889"/>
                  </a:cubicBezTo>
                  <a:cubicBezTo>
                    <a:pt x="93846" y="112730"/>
                    <a:pt x="92991" y="114486"/>
                    <a:pt x="91479" y="115558"/>
                  </a:cubicBezTo>
                  <a:cubicBezTo>
                    <a:pt x="90032" y="116676"/>
                    <a:pt x="88257" y="117386"/>
                    <a:pt x="86415" y="117597"/>
                  </a:cubicBezTo>
                  <a:cubicBezTo>
                    <a:pt x="84574" y="117801"/>
                    <a:pt x="82667" y="117281"/>
                    <a:pt x="81154" y="116150"/>
                  </a:cubicBezTo>
                  <a:cubicBezTo>
                    <a:pt x="79444" y="114795"/>
                    <a:pt x="78590" y="112711"/>
                    <a:pt x="78721" y="110560"/>
                  </a:cubicBezTo>
                  <a:cubicBezTo>
                    <a:pt x="78129" y="100170"/>
                    <a:pt x="77406" y="89516"/>
                    <a:pt x="76748" y="78534"/>
                  </a:cubicBezTo>
                  <a:cubicBezTo>
                    <a:pt x="76222" y="68492"/>
                    <a:pt x="75104" y="58496"/>
                    <a:pt x="73263" y="48612"/>
                  </a:cubicBezTo>
                  <a:cubicBezTo>
                    <a:pt x="71882" y="40905"/>
                    <a:pt x="69185" y="33493"/>
                    <a:pt x="65240" y="26713"/>
                  </a:cubicBezTo>
                  <a:cubicBezTo>
                    <a:pt x="62412" y="21439"/>
                    <a:pt x="56756" y="18289"/>
                    <a:pt x="50772" y="18625"/>
                  </a:cubicBezTo>
                  <a:cubicBezTo>
                    <a:pt x="45905" y="18513"/>
                    <a:pt x="41171" y="20335"/>
                    <a:pt x="37619" y="23688"/>
                  </a:cubicBezTo>
                  <a:cubicBezTo>
                    <a:pt x="33805" y="27417"/>
                    <a:pt x="30715" y="31896"/>
                    <a:pt x="28676" y="36841"/>
                  </a:cubicBezTo>
                  <a:cubicBezTo>
                    <a:pt x="26177" y="42707"/>
                    <a:pt x="24401" y="48842"/>
                    <a:pt x="23283" y="55123"/>
                  </a:cubicBezTo>
                  <a:cubicBezTo>
                    <a:pt x="22034" y="61699"/>
                    <a:pt x="21113" y="68867"/>
                    <a:pt x="20521" y="75904"/>
                  </a:cubicBezTo>
                  <a:cubicBezTo>
                    <a:pt x="19930" y="82940"/>
                    <a:pt x="19535" y="89648"/>
                    <a:pt x="19469" y="96158"/>
                  </a:cubicBezTo>
                  <a:cubicBezTo>
                    <a:pt x="19404" y="102669"/>
                    <a:pt x="19469" y="108193"/>
                    <a:pt x="19469" y="112862"/>
                  </a:cubicBezTo>
                  <a:cubicBezTo>
                    <a:pt x="19075" y="114559"/>
                    <a:pt x="17956" y="115986"/>
                    <a:pt x="16378" y="116742"/>
                  </a:cubicBezTo>
                  <a:cubicBezTo>
                    <a:pt x="14734" y="117551"/>
                    <a:pt x="12958" y="117978"/>
                    <a:pt x="11183" y="117991"/>
                  </a:cubicBezTo>
                  <a:cubicBezTo>
                    <a:pt x="9408" y="117985"/>
                    <a:pt x="7632" y="117557"/>
                    <a:pt x="6054" y="116742"/>
                  </a:cubicBezTo>
                  <a:cubicBezTo>
                    <a:pt x="4607" y="116005"/>
                    <a:pt x="3686" y="114493"/>
                    <a:pt x="3752" y="112862"/>
                  </a:cubicBezTo>
                  <a:cubicBezTo>
                    <a:pt x="2568" y="97165"/>
                    <a:pt x="1845" y="80375"/>
                    <a:pt x="1647" y="62488"/>
                  </a:cubicBezTo>
                  <a:cubicBezTo>
                    <a:pt x="1647" y="44601"/>
                    <a:pt x="792" y="26319"/>
                    <a:pt x="-260" y="7642"/>
                  </a:cubicBezTo>
                  <a:cubicBezTo>
                    <a:pt x="-260" y="5354"/>
                    <a:pt x="727" y="3177"/>
                    <a:pt x="2371" y="1592"/>
                  </a:cubicBezTo>
                  <a:cubicBezTo>
                    <a:pt x="3752" y="356"/>
                    <a:pt x="5593" y="-322"/>
                    <a:pt x="7435" y="-315"/>
                  </a:cubicBezTo>
                  <a:cubicBezTo>
                    <a:pt x="9276" y="-400"/>
                    <a:pt x="11052" y="297"/>
                    <a:pt x="12367" y="1592"/>
                  </a:cubicBezTo>
                  <a:cubicBezTo>
                    <a:pt x="13945" y="3190"/>
                    <a:pt x="14866" y="5373"/>
                    <a:pt x="14866" y="7642"/>
                  </a:cubicBezTo>
                  <a:close/>
                </a:path>
              </a:pathLst>
            </a:custGeom>
            <a:solidFill>
              <a:srgbClr val="FFFFFF"/>
            </a:solidFill>
            <a:ln w="657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" name="Forme libre : forme 52">
              <a:extLst>
                <a:ext uri="{FF2B5EF4-FFF2-40B4-BE49-F238E27FC236}">
                  <a16:creationId xmlns:a16="http://schemas.microsoft.com/office/drawing/2014/main" id="{EAD13EB0-0CA4-4AE4-9DBA-D992DC0BEBD8}"/>
                </a:ext>
              </a:extLst>
            </p:cNvPr>
            <p:cNvSpPr/>
            <p:nvPr/>
          </p:nvSpPr>
          <p:spPr>
            <a:xfrm>
              <a:off x="10212074" y="2678919"/>
              <a:ext cx="100439" cy="119207"/>
            </a:xfrm>
            <a:custGeom>
              <a:avLst/>
              <a:gdLst>
                <a:gd name="connsiteX0" fmla="*/ 94915 w 100439"/>
                <a:gd name="connsiteY0" fmla="*/ 52263 h 119207"/>
                <a:gd name="connsiteX1" fmla="*/ 79987 w 100439"/>
                <a:gd name="connsiteY1" fmla="*/ 56998 h 119207"/>
                <a:gd name="connsiteX2" fmla="*/ 57036 w 100439"/>
                <a:gd name="connsiteY2" fmla="*/ 61141 h 119207"/>
                <a:gd name="connsiteX3" fmla="*/ 33033 w 100439"/>
                <a:gd name="connsiteY3" fmla="*/ 64363 h 119207"/>
                <a:gd name="connsiteX4" fmla="*/ 14816 w 100439"/>
                <a:gd name="connsiteY4" fmla="*/ 65942 h 119207"/>
                <a:gd name="connsiteX5" fmla="*/ 18564 w 100439"/>
                <a:gd name="connsiteY5" fmla="*/ 82382 h 119207"/>
                <a:gd name="connsiteX6" fmla="*/ 26522 w 100439"/>
                <a:gd name="connsiteY6" fmla="*/ 94811 h 119207"/>
                <a:gd name="connsiteX7" fmla="*/ 38228 w 100439"/>
                <a:gd name="connsiteY7" fmla="*/ 102177 h 119207"/>
                <a:gd name="connsiteX8" fmla="*/ 53025 w 100439"/>
                <a:gd name="connsiteY8" fmla="*/ 102966 h 119207"/>
                <a:gd name="connsiteX9" fmla="*/ 70123 w 100439"/>
                <a:gd name="connsiteY9" fmla="*/ 95929 h 119207"/>
                <a:gd name="connsiteX10" fmla="*/ 85708 w 100439"/>
                <a:gd name="connsiteY10" fmla="*/ 80015 h 119207"/>
                <a:gd name="connsiteX11" fmla="*/ 91232 w 100439"/>
                <a:gd name="connsiteY11" fmla="*/ 76793 h 119207"/>
                <a:gd name="connsiteX12" fmla="*/ 96625 w 100439"/>
                <a:gd name="connsiteY12" fmla="*/ 78042 h 119207"/>
                <a:gd name="connsiteX13" fmla="*/ 99847 w 100439"/>
                <a:gd name="connsiteY13" fmla="*/ 82382 h 119207"/>
                <a:gd name="connsiteX14" fmla="*/ 99255 w 100439"/>
                <a:gd name="connsiteY14" fmla="*/ 88301 h 119207"/>
                <a:gd name="connsiteX15" fmla="*/ 78145 w 100439"/>
                <a:gd name="connsiteY15" fmla="*/ 109016 h 119207"/>
                <a:gd name="connsiteX16" fmla="*/ 56773 w 100439"/>
                <a:gd name="connsiteY16" fmla="*/ 117960 h 119207"/>
                <a:gd name="connsiteX17" fmla="*/ 35005 w 100439"/>
                <a:gd name="connsiteY17" fmla="*/ 117170 h 119207"/>
                <a:gd name="connsiteX18" fmla="*/ 16855 w 100439"/>
                <a:gd name="connsiteY18" fmla="*/ 106583 h 119207"/>
                <a:gd name="connsiteX19" fmla="*/ 4360 w 100439"/>
                <a:gd name="connsiteY19" fmla="*/ 87643 h 119207"/>
                <a:gd name="connsiteX20" fmla="*/ -244 w 100439"/>
                <a:gd name="connsiteY20" fmla="*/ 61338 h 119207"/>
                <a:gd name="connsiteX21" fmla="*/ 2059 w 100439"/>
                <a:gd name="connsiteY21" fmla="*/ 40623 h 119207"/>
                <a:gd name="connsiteX22" fmla="*/ 9292 w 100439"/>
                <a:gd name="connsiteY22" fmla="*/ 21947 h 119207"/>
                <a:gd name="connsiteX23" fmla="*/ 22050 w 100439"/>
                <a:gd name="connsiteY23" fmla="*/ 7610 h 119207"/>
                <a:gd name="connsiteX24" fmla="*/ 41319 w 100439"/>
                <a:gd name="connsiteY24" fmla="*/ 114 h 119207"/>
                <a:gd name="connsiteX25" fmla="*/ 60456 w 100439"/>
                <a:gd name="connsiteY25" fmla="*/ 1231 h 119207"/>
                <a:gd name="connsiteX26" fmla="*/ 77685 w 100439"/>
                <a:gd name="connsiteY26" fmla="*/ 9386 h 119207"/>
                <a:gd name="connsiteX27" fmla="*/ 90838 w 100439"/>
                <a:gd name="connsiteY27" fmla="*/ 24051 h 119207"/>
                <a:gd name="connsiteX28" fmla="*/ 97414 w 100439"/>
                <a:gd name="connsiteY28" fmla="*/ 44766 h 119207"/>
                <a:gd name="connsiteX29" fmla="*/ 94915 w 100439"/>
                <a:gd name="connsiteY29" fmla="*/ 52263 h 119207"/>
                <a:gd name="connsiteX30" fmla="*/ 40727 w 100439"/>
                <a:gd name="connsiteY30" fmla="*/ 16160 h 119207"/>
                <a:gd name="connsiteX31" fmla="*/ 30073 w 100439"/>
                <a:gd name="connsiteY31" fmla="*/ 20829 h 119207"/>
                <a:gd name="connsiteX32" fmla="*/ 22511 w 100439"/>
                <a:gd name="connsiteY32" fmla="*/ 28654 h 119207"/>
                <a:gd name="connsiteX33" fmla="*/ 17775 w 100439"/>
                <a:gd name="connsiteY33" fmla="*/ 38650 h 119207"/>
                <a:gd name="connsiteX34" fmla="*/ 15474 w 100439"/>
                <a:gd name="connsiteY34" fmla="*/ 50290 h 119207"/>
                <a:gd name="connsiteX35" fmla="*/ 48881 w 100439"/>
                <a:gd name="connsiteY35" fmla="*/ 47462 h 119207"/>
                <a:gd name="connsiteX36" fmla="*/ 81763 w 100439"/>
                <a:gd name="connsiteY36" fmla="*/ 40886 h 119207"/>
                <a:gd name="connsiteX37" fmla="*/ 76961 w 100439"/>
                <a:gd name="connsiteY37" fmla="*/ 29575 h 119207"/>
                <a:gd name="connsiteX38" fmla="*/ 68018 w 100439"/>
                <a:gd name="connsiteY38" fmla="*/ 20763 h 119207"/>
                <a:gd name="connsiteX39" fmla="*/ 55720 w 100439"/>
                <a:gd name="connsiteY39" fmla="*/ 16028 h 119207"/>
                <a:gd name="connsiteX40" fmla="*/ 40727 w 100439"/>
                <a:gd name="connsiteY40" fmla="*/ 16357 h 119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0439" h="119207">
                  <a:moveTo>
                    <a:pt x="94915" y="52263"/>
                  </a:moveTo>
                  <a:cubicBezTo>
                    <a:pt x="90180" y="54598"/>
                    <a:pt x="85182" y="56189"/>
                    <a:pt x="79987" y="56998"/>
                  </a:cubicBezTo>
                  <a:cubicBezTo>
                    <a:pt x="72884" y="58511"/>
                    <a:pt x="65256" y="59892"/>
                    <a:pt x="57036" y="61141"/>
                  </a:cubicBezTo>
                  <a:cubicBezTo>
                    <a:pt x="48816" y="62391"/>
                    <a:pt x="40792" y="63508"/>
                    <a:pt x="33033" y="64363"/>
                  </a:cubicBezTo>
                  <a:cubicBezTo>
                    <a:pt x="25272" y="65218"/>
                    <a:pt x="19157" y="65744"/>
                    <a:pt x="14816" y="65942"/>
                  </a:cubicBezTo>
                  <a:cubicBezTo>
                    <a:pt x="15145" y="71591"/>
                    <a:pt x="16460" y="77141"/>
                    <a:pt x="18564" y="82382"/>
                  </a:cubicBezTo>
                  <a:cubicBezTo>
                    <a:pt x="20340" y="87018"/>
                    <a:pt x="23037" y="91240"/>
                    <a:pt x="26522" y="94811"/>
                  </a:cubicBezTo>
                  <a:cubicBezTo>
                    <a:pt x="29810" y="98093"/>
                    <a:pt x="33822" y="100605"/>
                    <a:pt x="38228" y="102177"/>
                  </a:cubicBezTo>
                  <a:cubicBezTo>
                    <a:pt x="43029" y="103768"/>
                    <a:pt x="48092" y="104044"/>
                    <a:pt x="53025" y="102966"/>
                  </a:cubicBezTo>
                  <a:cubicBezTo>
                    <a:pt x="59206" y="101993"/>
                    <a:pt x="65059" y="99586"/>
                    <a:pt x="70123" y="95929"/>
                  </a:cubicBezTo>
                  <a:cubicBezTo>
                    <a:pt x="76041" y="91398"/>
                    <a:pt x="81302" y="86039"/>
                    <a:pt x="85708" y="80015"/>
                  </a:cubicBezTo>
                  <a:cubicBezTo>
                    <a:pt x="87023" y="78233"/>
                    <a:pt x="88996" y="77069"/>
                    <a:pt x="91232" y="76793"/>
                  </a:cubicBezTo>
                  <a:cubicBezTo>
                    <a:pt x="93139" y="76542"/>
                    <a:pt x="95046" y="76990"/>
                    <a:pt x="96625" y="78042"/>
                  </a:cubicBezTo>
                  <a:cubicBezTo>
                    <a:pt x="98137" y="79101"/>
                    <a:pt x="99255" y="80626"/>
                    <a:pt x="99847" y="82382"/>
                  </a:cubicBezTo>
                  <a:cubicBezTo>
                    <a:pt x="100439" y="84355"/>
                    <a:pt x="100241" y="86492"/>
                    <a:pt x="99255" y="88301"/>
                  </a:cubicBezTo>
                  <a:cubicBezTo>
                    <a:pt x="93534" y="96429"/>
                    <a:pt x="86366" y="103452"/>
                    <a:pt x="78145" y="109016"/>
                  </a:cubicBezTo>
                  <a:cubicBezTo>
                    <a:pt x="71635" y="113245"/>
                    <a:pt x="64401" y="116276"/>
                    <a:pt x="56773" y="117960"/>
                  </a:cubicBezTo>
                  <a:cubicBezTo>
                    <a:pt x="49539" y="119420"/>
                    <a:pt x="42108" y="119150"/>
                    <a:pt x="35005" y="117170"/>
                  </a:cubicBezTo>
                  <a:cubicBezTo>
                    <a:pt x="28166" y="115178"/>
                    <a:pt x="21918" y="111548"/>
                    <a:pt x="16855" y="106583"/>
                  </a:cubicBezTo>
                  <a:cubicBezTo>
                    <a:pt x="11331" y="101256"/>
                    <a:pt x="7122" y="94792"/>
                    <a:pt x="4360" y="87643"/>
                  </a:cubicBezTo>
                  <a:cubicBezTo>
                    <a:pt x="1138" y="79259"/>
                    <a:pt x="-440" y="70321"/>
                    <a:pt x="-244" y="61338"/>
                  </a:cubicBezTo>
                  <a:cubicBezTo>
                    <a:pt x="-244" y="54368"/>
                    <a:pt x="546" y="47423"/>
                    <a:pt x="2059" y="40623"/>
                  </a:cubicBezTo>
                  <a:cubicBezTo>
                    <a:pt x="3505" y="34073"/>
                    <a:pt x="5939" y="27773"/>
                    <a:pt x="9292" y="21947"/>
                  </a:cubicBezTo>
                  <a:cubicBezTo>
                    <a:pt x="12581" y="16377"/>
                    <a:pt x="16920" y="11504"/>
                    <a:pt x="22050" y="7610"/>
                  </a:cubicBezTo>
                  <a:cubicBezTo>
                    <a:pt x="27705" y="3507"/>
                    <a:pt x="34347" y="922"/>
                    <a:pt x="41319" y="114"/>
                  </a:cubicBezTo>
                  <a:cubicBezTo>
                    <a:pt x="47697" y="-728"/>
                    <a:pt x="54208" y="-347"/>
                    <a:pt x="60456" y="1231"/>
                  </a:cubicBezTo>
                  <a:cubicBezTo>
                    <a:pt x="66703" y="2751"/>
                    <a:pt x="72556" y="5526"/>
                    <a:pt x="77685" y="9386"/>
                  </a:cubicBezTo>
                  <a:cubicBezTo>
                    <a:pt x="83012" y="13319"/>
                    <a:pt x="87484" y="18310"/>
                    <a:pt x="90838" y="24051"/>
                  </a:cubicBezTo>
                  <a:cubicBezTo>
                    <a:pt x="94388" y="30443"/>
                    <a:pt x="96625" y="37493"/>
                    <a:pt x="97414" y="44766"/>
                  </a:cubicBezTo>
                  <a:cubicBezTo>
                    <a:pt x="98203" y="47541"/>
                    <a:pt x="97217" y="50520"/>
                    <a:pt x="94915" y="52263"/>
                  </a:cubicBezTo>
                  <a:close/>
                  <a:moveTo>
                    <a:pt x="40727" y="16160"/>
                  </a:moveTo>
                  <a:cubicBezTo>
                    <a:pt x="36846" y="16903"/>
                    <a:pt x="33230" y="18494"/>
                    <a:pt x="30073" y="20829"/>
                  </a:cubicBezTo>
                  <a:cubicBezTo>
                    <a:pt x="27180" y="23019"/>
                    <a:pt x="24615" y="25656"/>
                    <a:pt x="22511" y="28654"/>
                  </a:cubicBezTo>
                  <a:cubicBezTo>
                    <a:pt x="20406" y="31719"/>
                    <a:pt x="18828" y="35093"/>
                    <a:pt x="17775" y="38650"/>
                  </a:cubicBezTo>
                  <a:cubicBezTo>
                    <a:pt x="16658" y="42445"/>
                    <a:pt x="15869" y="46345"/>
                    <a:pt x="15474" y="50290"/>
                  </a:cubicBezTo>
                  <a:cubicBezTo>
                    <a:pt x="26654" y="50343"/>
                    <a:pt x="37833" y="49396"/>
                    <a:pt x="48881" y="47462"/>
                  </a:cubicBezTo>
                  <a:cubicBezTo>
                    <a:pt x="59469" y="45536"/>
                    <a:pt x="70451" y="43339"/>
                    <a:pt x="81763" y="40886"/>
                  </a:cubicBezTo>
                  <a:cubicBezTo>
                    <a:pt x="80908" y="36842"/>
                    <a:pt x="79264" y="32995"/>
                    <a:pt x="76961" y="29575"/>
                  </a:cubicBezTo>
                  <a:cubicBezTo>
                    <a:pt x="74594" y="26057"/>
                    <a:pt x="71569" y="23058"/>
                    <a:pt x="68018" y="20763"/>
                  </a:cubicBezTo>
                  <a:cubicBezTo>
                    <a:pt x="64270" y="18396"/>
                    <a:pt x="60061" y="16784"/>
                    <a:pt x="55720" y="16028"/>
                  </a:cubicBezTo>
                  <a:cubicBezTo>
                    <a:pt x="50722" y="15180"/>
                    <a:pt x="45659" y="15291"/>
                    <a:pt x="40727" y="16357"/>
                  </a:cubicBezTo>
                  <a:close/>
                </a:path>
              </a:pathLst>
            </a:custGeom>
            <a:solidFill>
              <a:srgbClr val="FFFFFF"/>
            </a:solidFill>
            <a:ln w="657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" name="Forme libre : forme 53">
              <a:extLst>
                <a:ext uri="{FF2B5EF4-FFF2-40B4-BE49-F238E27FC236}">
                  <a16:creationId xmlns:a16="http://schemas.microsoft.com/office/drawing/2014/main" id="{D0D81C01-F2E9-4052-B20D-0A0B9BD9ED27}"/>
                </a:ext>
              </a:extLst>
            </p:cNvPr>
            <p:cNvSpPr/>
            <p:nvPr/>
          </p:nvSpPr>
          <p:spPr>
            <a:xfrm>
              <a:off x="10337420" y="2680013"/>
              <a:ext cx="94935" cy="120213"/>
            </a:xfrm>
            <a:custGeom>
              <a:avLst/>
              <a:gdLst>
                <a:gd name="connsiteX0" fmla="*/ 14418 w 94935"/>
                <a:gd name="connsiteY0" fmla="*/ 117853 h 120213"/>
                <a:gd name="connsiteX1" fmla="*/ 9157 w 94935"/>
                <a:gd name="connsiteY1" fmla="*/ 119892 h 120213"/>
                <a:gd name="connsiteX2" fmla="*/ 1595 w 94935"/>
                <a:gd name="connsiteY2" fmla="*/ 112342 h 120213"/>
                <a:gd name="connsiteX3" fmla="*/ 1595 w 94935"/>
                <a:gd name="connsiteY3" fmla="*/ 111934 h 120213"/>
                <a:gd name="connsiteX4" fmla="*/ 674 w 94935"/>
                <a:gd name="connsiteY4" fmla="*/ 58864 h 120213"/>
                <a:gd name="connsiteX5" fmla="*/ -247 w 94935"/>
                <a:gd name="connsiteY5" fmla="*/ 7635 h 120213"/>
                <a:gd name="connsiteX6" fmla="*/ 2055 w 94935"/>
                <a:gd name="connsiteY6" fmla="*/ 1717 h 120213"/>
                <a:gd name="connsiteX7" fmla="*/ 7184 w 94935"/>
                <a:gd name="connsiteY7" fmla="*/ -322 h 120213"/>
                <a:gd name="connsiteX8" fmla="*/ 12380 w 94935"/>
                <a:gd name="connsiteY8" fmla="*/ 1717 h 120213"/>
                <a:gd name="connsiteX9" fmla="*/ 14878 w 94935"/>
                <a:gd name="connsiteY9" fmla="*/ 7635 h 120213"/>
                <a:gd name="connsiteX10" fmla="*/ 14878 w 94935"/>
                <a:gd name="connsiteY10" fmla="*/ 23287 h 120213"/>
                <a:gd name="connsiteX11" fmla="*/ 27505 w 94935"/>
                <a:gd name="connsiteY11" fmla="*/ 11449 h 120213"/>
                <a:gd name="connsiteX12" fmla="*/ 45655 w 94935"/>
                <a:gd name="connsiteY12" fmla="*/ 6386 h 120213"/>
                <a:gd name="connsiteX13" fmla="*/ 68146 w 94935"/>
                <a:gd name="connsiteY13" fmla="*/ 12238 h 120213"/>
                <a:gd name="connsiteX14" fmla="*/ 82614 w 94935"/>
                <a:gd name="connsiteY14" fmla="*/ 28153 h 120213"/>
                <a:gd name="connsiteX15" fmla="*/ 90768 w 94935"/>
                <a:gd name="connsiteY15" fmla="*/ 49920 h 120213"/>
                <a:gd name="connsiteX16" fmla="*/ 93990 w 94935"/>
                <a:gd name="connsiteY16" fmla="*/ 73332 h 120213"/>
                <a:gd name="connsiteX17" fmla="*/ 94648 w 94935"/>
                <a:gd name="connsiteY17" fmla="*/ 93060 h 120213"/>
                <a:gd name="connsiteX18" fmla="*/ 94648 w 94935"/>
                <a:gd name="connsiteY18" fmla="*/ 110487 h 120213"/>
                <a:gd name="connsiteX19" fmla="*/ 92346 w 94935"/>
                <a:gd name="connsiteY19" fmla="*/ 116538 h 120213"/>
                <a:gd name="connsiteX20" fmla="*/ 87283 w 94935"/>
                <a:gd name="connsiteY20" fmla="*/ 118576 h 120213"/>
                <a:gd name="connsiteX21" fmla="*/ 82154 w 94935"/>
                <a:gd name="connsiteY21" fmla="*/ 116998 h 120213"/>
                <a:gd name="connsiteX22" fmla="*/ 79851 w 94935"/>
                <a:gd name="connsiteY22" fmla="*/ 111737 h 120213"/>
                <a:gd name="connsiteX23" fmla="*/ 79851 w 94935"/>
                <a:gd name="connsiteY23" fmla="*/ 93849 h 120213"/>
                <a:gd name="connsiteX24" fmla="*/ 79851 w 94935"/>
                <a:gd name="connsiteY24" fmla="*/ 74121 h 120213"/>
                <a:gd name="connsiteX25" fmla="*/ 78011 w 94935"/>
                <a:gd name="connsiteY25" fmla="*/ 58338 h 120213"/>
                <a:gd name="connsiteX26" fmla="*/ 72947 w 94935"/>
                <a:gd name="connsiteY26" fmla="*/ 41108 h 120213"/>
                <a:gd name="connsiteX27" fmla="*/ 63411 w 94935"/>
                <a:gd name="connsiteY27" fmla="*/ 27364 h 120213"/>
                <a:gd name="connsiteX28" fmla="*/ 48154 w 94935"/>
                <a:gd name="connsiteY28" fmla="*/ 22103 h 120213"/>
                <a:gd name="connsiteX29" fmla="*/ 31516 w 94935"/>
                <a:gd name="connsiteY29" fmla="*/ 28022 h 120213"/>
                <a:gd name="connsiteX30" fmla="*/ 22113 w 94935"/>
                <a:gd name="connsiteY30" fmla="*/ 41174 h 120213"/>
                <a:gd name="connsiteX31" fmla="*/ 17970 w 94935"/>
                <a:gd name="connsiteY31" fmla="*/ 58930 h 120213"/>
                <a:gd name="connsiteX32" fmla="*/ 17049 w 94935"/>
                <a:gd name="connsiteY32" fmla="*/ 77869 h 120213"/>
                <a:gd name="connsiteX33" fmla="*/ 17049 w 94935"/>
                <a:gd name="connsiteY33" fmla="*/ 112000 h 120213"/>
                <a:gd name="connsiteX34" fmla="*/ 14418 w 94935"/>
                <a:gd name="connsiteY34" fmla="*/ 117853 h 120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4935" h="120213">
                  <a:moveTo>
                    <a:pt x="14418" y="117853"/>
                  </a:moveTo>
                  <a:cubicBezTo>
                    <a:pt x="12972" y="119175"/>
                    <a:pt x="11130" y="119905"/>
                    <a:pt x="9157" y="119892"/>
                  </a:cubicBezTo>
                  <a:cubicBezTo>
                    <a:pt x="4949" y="119898"/>
                    <a:pt x="1595" y="116518"/>
                    <a:pt x="1595" y="112342"/>
                  </a:cubicBezTo>
                  <a:cubicBezTo>
                    <a:pt x="1595" y="112204"/>
                    <a:pt x="1595" y="112066"/>
                    <a:pt x="1595" y="111934"/>
                  </a:cubicBezTo>
                  <a:cubicBezTo>
                    <a:pt x="1595" y="93455"/>
                    <a:pt x="1595" y="75765"/>
                    <a:pt x="674" y="58864"/>
                  </a:cubicBezTo>
                  <a:cubicBezTo>
                    <a:pt x="-247" y="41963"/>
                    <a:pt x="-247" y="24865"/>
                    <a:pt x="-247" y="7635"/>
                  </a:cubicBezTo>
                  <a:cubicBezTo>
                    <a:pt x="-378" y="5426"/>
                    <a:pt x="477" y="3269"/>
                    <a:pt x="2055" y="1717"/>
                  </a:cubicBezTo>
                  <a:cubicBezTo>
                    <a:pt x="3436" y="421"/>
                    <a:pt x="5277" y="-309"/>
                    <a:pt x="7184" y="-322"/>
                  </a:cubicBezTo>
                  <a:cubicBezTo>
                    <a:pt x="9092" y="-296"/>
                    <a:pt x="10933" y="428"/>
                    <a:pt x="12380" y="1717"/>
                  </a:cubicBezTo>
                  <a:cubicBezTo>
                    <a:pt x="14089" y="3209"/>
                    <a:pt x="15010" y="5386"/>
                    <a:pt x="14878" y="7635"/>
                  </a:cubicBezTo>
                  <a:lnTo>
                    <a:pt x="14878" y="23287"/>
                  </a:lnTo>
                  <a:cubicBezTo>
                    <a:pt x="18166" y="18466"/>
                    <a:pt x="22507" y="14428"/>
                    <a:pt x="27505" y="11449"/>
                  </a:cubicBezTo>
                  <a:cubicBezTo>
                    <a:pt x="33029" y="8306"/>
                    <a:pt x="39277" y="6563"/>
                    <a:pt x="45655" y="6386"/>
                  </a:cubicBezTo>
                  <a:cubicBezTo>
                    <a:pt x="53612" y="5879"/>
                    <a:pt x="61438" y="7931"/>
                    <a:pt x="68146" y="12238"/>
                  </a:cubicBezTo>
                  <a:cubicBezTo>
                    <a:pt x="74130" y="16382"/>
                    <a:pt x="79062" y="21827"/>
                    <a:pt x="82614" y="28153"/>
                  </a:cubicBezTo>
                  <a:cubicBezTo>
                    <a:pt x="86428" y="34946"/>
                    <a:pt x="89190" y="42292"/>
                    <a:pt x="90768" y="49920"/>
                  </a:cubicBezTo>
                  <a:cubicBezTo>
                    <a:pt x="92478" y="57621"/>
                    <a:pt x="93596" y="65453"/>
                    <a:pt x="93990" y="73332"/>
                  </a:cubicBezTo>
                  <a:cubicBezTo>
                    <a:pt x="94385" y="79908"/>
                    <a:pt x="94648" y="86813"/>
                    <a:pt x="94648" y="93060"/>
                  </a:cubicBezTo>
                  <a:cubicBezTo>
                    <a:pt x="94648" y="99308"/>
                    <a:pt x="94648" y="105358"/>
                    <a:pt x="94648" y="110487"/>
                  </a:cubicBezTo>
                  <a:cubicBezTo>
                    <a:pt x="94845" y="112750"/>
                    <a:pt x="93990" y="114966"/>
                    <a:pt x="92346" y="116538"/>
                  </a:cubicBezTo>
                  <a:cubicBezTo>
                    <a:pt x="90900" y="117754"/>
                    <a:pt x="89124" y="118471"/>
                    <a:pt x="87283" y="118576"/>
                  </a:cubicBezTo>
                  <a:cubicBezTo>
                    <a:pt x="85442" y="118708"/>
                    <a:pt x="83600" y="118142"/>
                    <a:pt x="82154" y="116998"/>
                  </a:cubicBezTo>
                  <a:cubicBezTo>
                    <a:pt x="80640" y="115689"/>
                    <a:pt x="79786" y="113749"/>
                    <a:pt x="79851" y="111737"/>
                  </a:cubicBezTo>
                  <a:cubicBezTo>
                    <a:pt x="79851" y="106410"/>
                    <a:pt x="79851" y="100492"/>
                    <a:pt x="79851" y="93849"/>
                  </a:cubicBezTo>
                  <a:cubicBezTo>
                    <a:pt x="79851" y="87208"/>
                    <a:pt x="79851" y="80697"/>
                    <a:pt x="79851" y="74121"/>
                  </a:cubicBezTo>
                  <a:cubicBezTo>
                    <a:pt x="79589" y="68827"/>
                    <a:pt x="78931" y="63553"/>
                    <a:pt x="78011" y="58338"/>
                  </a:cubicBezTo>
                  <a:cubicBezTo>
                    <a:pt x="77024" y="52406"/>
                    <a:pt x="75380" y="46613"/>
                    <a:pt x="72947" y="41108"/>
                  </a:cubicBezTo>
                  <a:cubicBezTo>
                    <a:pt x="70776" y="35913"/>
                    <a:pt x="67488" y="31231"/>
                    <a:pt x="63411" y="27364"/>
                  </a:cubicBezTo>
                  <a:cubicBezTo>
                    <a:pt x="59268" y="23615"/>
                    <a:pt x="53744" y="21715"/>
                    <a:pt x="48154" y="22103"/>
                  </a:cubicBezTo>
                  <a:cubicBezTo>
                    <a:pt x="42104" y="22215"/>
                    <a:pt x="36251" y="24293"/>
                    <a:pt x="31516" y="28022"/>
                  </a:cubicBezTo>
                  <a:cubicBezTo>
                    <a:pt x="27373" y="31599"/>
                    <a:pt x="24151" y="36104"/>
                    <a:pt x="22113" y="41174"/>
                  </a:cubicBezTo>
                  <a:cubicBezTo>
                    <a:pt x="19876" y="46856"/>
                    <a:pt x="18430" y="52840"/>
                    <a:pt x="17970" y="58930"/>
                  </a:cubicBezTo>
                  <a:cubicBezTo>
                    <a:pt x="17377" y="65506"/>
                    <a:pt x="17049" y="71688"/>
                    <a:pt x="17049" y="77869"/>
                  </a:cubicBezTo>
                  <a:lnTo>
                    <a:pt x="17049" y="112000"/>
                  </a:lnTo>
                  <a:cubicBezTo>
                    <a:pt x="17049" y="114242"/>
                    <a:pt x="16128" y="116386"/>
                    <a:pt x="14418" y="117853"/>
                  </a:cubicBezTo>
                  <a:close/>
                </a:path>
              </a:pathLst>
            </a:custGeom>
            <a:solidFill>
              <a:srgbClr val="FFFFFF"/>
            </a:solidFill>
            <a:ln w="657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" name="Forme libre : forme 54">
              <a:extLst>
                <a:ext uri="{FF2B5EF4-FFF2-40B4-BE49-F238E27FC236}">
                  <a16:creationId xmlns:a16="http://schemas.microsoft.com/office/drawing/2014/main" id="{540D4A80-02F4-4CEE-BDB0-543FD7A7D8C8}"/>
                </a:ext>
              </a:extLst>
            </p:cNvPr>
            <p:cNvSpPr/>
            <p:nvPr/>
          </p:nvSpPr>
          <p:spPr>
            <a:xfrm>
              <a:off x="10448466" y="2622929"/>
              <a:ext cx="78938" cy="177231"/>
            </a:xfrm>
            <a:custGeom>
              <a:avLst/>
              <a:gdLst>
                <a:gd name="connsiteX0" fmla="*/ 45617 w 78938"/>
                <a:gd name="connsiteY0" fmla="*/ 78134 h 177231"/>
                <a:gd name="connsiteX1" fmla="*/ 46866 w 78938"/>
                <a:gd name="connsiteY1" fmla="*/ 170201 h 177231"/>
                <a:gd name="connsiteX2" fmla="*/ 44433 w 78938"/>
                <a:gd name="connsiteY2" fmla="*/ 175331 h 177231"/>
                <a:gd name="connsiteX3" fmla="*/ 39632 w 78938"/>
                <a:gd name="connsiteY3" fmla="*/ 176909 h 177231"/>
                <a:gd name="connsiteX4" fmla="*/ 34568 w 78938"/>
                <a:gd name="connsiteY4" fmla="*/ 175331 h 177231"/>
                <a:gd name="connsiteX5" fmla="*/ 31807 w 78938"/>
                <a:gd name="connsiteY5" fmla="*/ 170201 h 177231"/>
                <a:gd name="connsiteX6" fmla="*/ 30557 w 78938"/>
                <a:gd name="connsiteY6" fmla="*/ 78726 h 177231"/>
                <a:gd name="connsiteX7" fmla="*/ 8067 w 78938"/>
                <a:gd name="connsiteY7" fmla="*/ 78726 h 177231"/>
                <a:gd name="connsiteX8" fmla="*/ 2214 w 78938"/>
                <a:gd name="connsiteY8" fmla="*/ 76687 h 177231"/>
                <a:gd name="connsiteX9" fmla="*/ -219 w 78938"/>
                <a:gd name="connsiteY9" fmla="*/ 72018 h 177231"/>
                <a:gd name="connsiteX10" fmla="*/ 1293 w 78938"/>
                <a:gd name="connsiteY10" fmla="*/ 67086 h 177231"/>
                <a:gd name="connsiteX11" fmla="*/ 7146 w 78938"/>
                <a:gd name="connsiteY11" fmla="*/ 64719 h 177231"/>
                <a:gd name="connsiteX12" fmla="*/ 30229 w 78938"/>
                <a:gd name="connsiteY12" fmla="*/ 64061 h 177231"/>
                <a:gd name="connsiteX13" fmla="*/ 29636 w 78938"/>
                <a:gd name="connsiteY13" fmla="*/ 7637 h 177231"/>
                <a:gd name="connsiteX14" fmla="*/ 36082 w 78938"/>
                <a:gd name="connsiteY14" fmla="*/ -287 h 177231"/>
                <a:gd name="connsiteX15" fmla="*/ 37002 w 78938"/>
                <a:gd name="connsiteY15" fmla="*/ -320 h 177231"/>
                <a:gd name="connsiteX16" fmla="*/ 42263 w 78938"/>
                <a:gd name="connsiteY16" fmla="*/ 1587 h 177231"/>
                <a:gd name="connsiteX17" fmla="*/ 44696 w 78938"/>
                <a:gd name="connsiteY17" fmla="*/ 7637 h 177231"/>
                <a:gd name="connsiteX18" fmla="*/ 45353 w 78938"/>
                <a:gd name="connsiteY18" fmla="*/ 63732 h 177231"/>
                <a:gd name="connsiteX19" fmla="*/ 71198 w 78938"/>
                <a:gd name="connsiteY19" fmla="*/ 63140 h 177231"/>
                <a:gd name="connsiteX20" fmla="*/ 76459 w 78938"/>
                <a:gd name="connsiteY20" fmla="*/ 65179 h 177231"/>
                <a:gd name="connsiteX21" fmla="*/ 78630 w 78938"/>
                <a:gd name="connsiteY21" fmla="*/ 69980 h 177231"/>
                <a:gd name="connsiteX22" fmla="*/ 77380 w 78938"/>
                <a:gd name="connsiteY22" fmla="*/ 74912 h 177231"/>
                <a:gd name="connsiteX23" fmla="*/ 72448 w 78938"/>
                <a:gd name="connsiteY23" fmla="*/ 77148 h 17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8938" h="177231">
                  <a:moveTo>
                    <a:pt x="45617" y="78134"/>
                  </a:moveTo>
                  <a:lnTo>
                    <a:pt x="46866" y="170201"/>
                  </a:lnTo>
                  <a:cubicBezTo>
                    <a:pt x="46866" y="172194"/>
                    <a:pt x="45946" y="174075"/>
                    <a:pt x="44433" y="175331"/>
                  </a:cubicBezTo>
                  <a:cubicBezTo>
                    <a:pt x="43052" y="176363"/>
                    <a:pt x="41342" y="176916"/>
                    <a:pt x="39632" y="176909"/>
                  </a:cubicBezTo>
                  <a:cubicBezTo>
                    <a:pt x="37856" y="176883"/>
                    <a:pt x="36082" y="176337"/>
                    <a:pt x="34568" y="175331"/>
                  </a:cubicBezTo>
                  <a:cubicBezTo>
                    <a:pt x="32924" y="174147"/>
                    <a:pt x="31873" y="172246"/>
                    <a:pt x="31807" y="170201"/>
                  </a:cubicBezTo>
                  <a:lnTo>
                    <a:pt x="30557" y="78726"/>
                  </a:lnTo>
                  <a:lnTo>
                    <a:pt x="8067" y="78726"/>
                  </a:lnTo>
                  <a:cubicBezTo>
                    <a:pt x="5896" y="78844"/>
                    <a:pt x="3792" y="78108"/>
                    <a:pt x="2214" y="76687"/>
                  </a:cubicBezTo>
                  <a:cubicBezTo>
                    <a:pt x="898" y="75471"/>
                    <a:pt x="-22" y="73814"/>
                    <a:pt x="-219" y="72018"/>
                  </a:cubicBezTo>
                  <a:cubicBezTo>
                    <a:pt x="-417" y="70236"/>
                    <a:pt x="109" y="68454"/>
                    <a:pt x="1293" y="67086"/>
                  </a:cubicBezTo>
                  <a:cubicBezTo>
                    <a:pt x="2740" y="65409"/>
                    <a:pt x="4910" y="64528"/>
                    <a:pt x="7146" y="64719"/>
                  </a:cubicBezTo>
                  <a:lnTo>
                    <a:pt x="30229" y="64061"/>
                  </a:lnTo>
                  <a:lnTo>
                    <a:pt x="29636" y="7637"/>
                  </a:lnTo>
                  <a:cubicBezTo>
                    <a:pt x="29242" y="3665"/>
                    <a:pt x="32135" y="114"/>
                    <a:pt x="36082" y="-287"/>
                  </a:cubicBezTo>
                  <a:cubicBezTo>
                    <a:pt x="36410" y="-314"/>
                    <a:pt x="36673" y="-327"/>
                    <a:pt x="37002" y="-320"/>
                  </a:cubicBezTo>
                  <a:cubicBezTo>
                    <a:pt x="38909" y="-320"/>
                    <a:pt x="40816" y="357"/>
                    <a:pt x="42263" y="1587"/>
                  </a:cubicBezTo>
                  <a:cubicBezTo>
                    <a:pt x="44039" y="3093"/>
                    <a:pt x="44894" y="5348"/>
                    <a:pt x="44696" y="7637"/>
                  </a:cubicBezTo>
                  <a:lnTo>
                    <a:pt x="45353" y="63732"/>
                  </a:lnTo>
                  <a:lnTo>
                    <a:pt x="71198" y="63140"/>
                  </a:lnTo>
                  <a:cubicBezTo>
                    <a:pt x="73171" y="62996"/>
                    <a:pt x="75078" y="63745"/>
                    <a:pt x="76459" y="65179"/>
                  </a:cubicBezTo>
                  <a:cubicBezTo>
                    <a:pt x="77643" y="66507"/>
                    <a:pt x="78432" y="68191"/>
                    <a:pt x="78630" y="69980"/>
                  </a:cubicBezTo>
                  <a:cubicBezTo>
                    <a:pt x="78827" y="71722"/>
                    <a:pt x="78432" y="73485"/>
                    <a:pt x="77380" y="74912"/>
                  </a:cubicBezTo>
                  <a:cubicBezTo>
                    <a:pt x="76262" y="76457"/>
                    <a:pt x="74355" y="77299"/>
                    <a:pt x="72448" y="77148"/>
                  </a:cubicBezTo>
                  <a:close/>
                </a:path>
              </a:pathLst>
            </a:custGeom>
            <a:solidFill>
              <a:srgbClr val="FFFFFF"/>
            </a:solidFill>
            <a:ln w="657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" name="Forme libre : forme 55">
              <a:extLst>
                <a:ext uri="{FF2B5EF4-FFF2-40B4-BE49-F238E27FC236}">
                  <a16:creationId xmlns:a16="http://schemas.microsoft.com/office/drawing/2014/main" id="{E52DD519-EAF6-4976-80AE-F8C70770DCFC}"/>
                </a:ext>
              </a:extLst>
            </p:cNvPr>
            <p:cNvSpPr/>
            <p:nvPr/>
          </p:nvSpPr>
          <p:spPr>
            <a:xfrm>
              <a:off x="10603812" y="2606620"/>
              <a:ext cx="15417" cy="192356"/>
            </a:xfrm>
            <a:custGeom>
              <a:avLst/>
              <a:gdLst>
                <a:gd name="connsiteX0" fmla="*/ -246 w 15417"/>
                <a:gd name="connsiteY0" fmla="*/ 7966 h 192356"/>
                <a:gd name="connsiteX1" fmla="*/ 2056 w 15417"/>
                <a:gd name="connsiteY1" fmla="*/ 1784 h 192356"/>
                <a:gd name="connsiteX2" fmla="*/ 12578 w 15417"/>
                <a:gd name="connsiteY2" fmla="*/ 1784 h 192356"/>
                <a:gd name="connsiteX3" fmla="*/ 14880 w 15417"/>
                <a:gd name="connsiteY3" fmla="*/ 7966 h 192356"/>
                <a:gd name="connsiteX4" fmla="*/ 14880 w 15417"/>
                <a:gd name="connsiteY4" fmla="*/ 155668 h 192356"/>
                <a:gd name="connsiteX5" fmla="*/ 12578 w 15417"/>
                <a:gd name="connsiteY5" fmla="*/ 160929 h 192356"/>
                <a:gd name="connsiteX6" fmla="*/ 2056 w 15417"/>
                <a:gd name="connsiteY6" fmla="*/ 160929 h 192356"/>
                <a:gd name="connsiteX7" fmla="*/ -246 w 15417"/>
                <a:gd name="connsiteY7" fmla="*/ 155668 h 192356"/>
                <a:gd name="connsiteX8" fmla="*/ 15143 w 15417"/>
                <a:gd name="connsiteY8" fmla="*/ 184406 h 192356"/>
                <a:gd name="connsiteX9" fmla="*/ 12841 w 15417"/>
                <a:gd name="connsiteY9" fmla="*/ 190127 h 192356"/>
                <a:gd name="connsiteX10" fmla="*/ 7778 w 15417"/>
                <a:gd name="connsiteY10" fmla="*/ 192034 h 192356"/>
                <a:gd name="connsiteX11" fmla="*/ 2714 w 15417"/>
                <a:gd name="connsiteY11" fmla="*/ 190456 h 192356"/>
                <a:gd name="connsiteX12" fmla="*/ 412 w 15417"/>
                <a:gd name="connsiteY12" fmla="*/ 185327 h 192356"/>
                <a:gd name="connsiteX13" fmla="*/ 2714 w 15417"/>
                <a:gd name="connsiteY13" fmla="*/ 177961 h 192356"/>
                <a:gd name="connsiteX14" fmla="*/ 7778 w 15417"/>
                <a:gd name="connsiteY14" fmla="*/ 176054 h 192356"/>
                <a:gd name="connsiteX15" fmla="*/ 12841 w 15417"/>
                <a:gd name="connsiteY15" fmla="*/ 178619 h 192356"/>
                <a:gd name="connsiteX16" fmla="*/ 15143 w 15417"/>
                <a:gd name="connsiteY16" fmla="*/ 184406 h 19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17" h="192356">
                  <a:moveTo>
                    <a:pt x="-246" y="7966"/>
                  </a:moveTo>
                  <a:cubicBezTo>
                    <a:pt x="-377" y="5671"/>
                    <a:pt x="412" y="3415"/>
                    <a:pt x="2056" y="1784"/>
                  </a:cubicBezTo>
                  <a:cubicBezTo>
                    <a:pt x="5015" y="-1024"/>
                    <a:pt x="9618" y="-1024"/>
                    <a:pt x="12578" y="1784"/>
                  </a:cubicBezTo>
                  <a:cubicBezTo>
                    <a:pt x="14222" y="3415"/>
                    <a:pt x="15011" y="5671"/>
                    <a:pt x="14880" y="7966"/>
                  </a:cubicBezTo>
                  <a:lnTo>
                    <a:pt x="14880" y="155668"/>
                  </a:lnTo>
                  <a:cubicBezTo>
                    <a:pt x="14946" y="157680"/>
                    <a:pt x="14091" y="159620"/>
                    <a:pt x="12578" y="160929"/>
                  </a:cubicBezTo>
                  <a:cubicBezTo>
                    <a:pt x="9488" y="163296"/>
                    <a:pt x="5147" y="163296"/>
                    <a:pt x="2056" y="160929"/>
                  </a:cubicBezTo>
                  <a:cubicBezTo>
                    <a:pt x="543" y="159620"/>
                    <a:pt x="-311" y="157680"/>
                    <a:pt x="-246" y="155668"/>
                  </a:cubicBezTo>
                  <a:close/>
                  <a:moveTo>
                    <a:pt x="15143" y="184406"/>
                  </a:moveTo>
                  <a:cubicBezTo>
                    <a:pt x="15275" y="186569"/>
                    <a:pt x="14486" y="188680"/>
                    <a:pt x="12841" y="190127"/>
                  </a:cubicBezTo>
                  <a:cubicBezTo>
                    <a:pt x="11460" y="191344"/>
                    <a:pt x="9618" y="192021"/>
                    <a:pt x="7778" y="192034"/>
                  </a:cubicBezTo>
                  <a:cubicBezTo>
                    <a:pt x="5936" y="192047"/>
                    <a:pt x="4226" y="191495"/>
                    <a:pt x="2714" y="190456"/>
                  </a:cubicBezTo>
                  <a:cubicBezTo>
                    <a:pt x="1070" y="189279"/>
                    <a:pt x="215" y="187326"/>
                    <a:pt x="412" y="185327"/>
                  </a:cubicBezTo>
                  <a:cubicBezTo>
                    <a:pt x="149" y="182663"/>
                    <a:pt x="1004" y="180000"/>
                    <a:pt x="2714" y="177961"/>
                  </a:cubicBezTo>
                  <a:cubicBezTo>
                    <a:pt x="4029" y="176580"/>
                    <a:pt x="5870" y="175877"/>
                    <a:pt x="7778" y="176054"/>
                  </a:cubicBezTo>
                  <a:cubicBezTo>
                    <a:pt x="9684" y="176350"/>
                    <a:pt x="11460" y="177251"/>
                    <a:pt x="12841" y="178619"/>
                  </a:cubicBezTo>
                  <a:cubicBezTo>
                    <a:pt x="14420" y="180125"/>
                    <a:pt x="15275" y="182236"/>
                    <a:pt x="15143" y="184406"/>
                  </a:cubicBezTo>
                  <a:close/>
                </a:path>
              </a:pathLst>
            </a:custGeom>
            <a:solidFill>
              <a:srgbClr val="FFFFFF"/>
            </a:solidFill>
            <a:ln w="657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61" name="Forme libre : forme 60">
            <a:extLst>
              <a:ext uri="{FF2B5EF4-FFF2-40B4-BE49-F238E27FC236}">
                <a16:creationId xmlns:a16="http://schemas.microsoft.com/office/drawing/2014/main" id="{C59B5EE8-A730-453A-B499-8AC004116BB8}"/>
              </a:ext>
            </a:extLst>
          </p:cNvPr>
          <p:cNvSpPr/>
          <p:nvPr/>
        </p:nvSpPr>
        <p:spPr>
          <a:xfrm>
            <a:off x="3552410" y="5500958"/>
            <a:ext cx="1362068" cy="1594038"/>
          </a:xfrm>
          <a:custGeom>
            <a:avLst/>
            <a:gdLst>
              <a:gd name="connsiteX0" fmla="*/ 676828 w 1362068"/>
              <a:gd name="connsiteY0" fmla="*/ 11969 h 1594038"/>
              <a:gd name="connsiteX1" fmla="*/ 1321299 w 1362068"/>
              <a:gd name="connsiteY1" fmla="*/ 173087 h 1594038"/>
              <a:gd name="connsiteX2" fmla="*/ 1361809 w 1362068"/>
              <a:gd name="connsiteY2" fmla="*/ 1500762 h 1594038"/>
              <a:gd name="connsiteX3" fmla="*/ -260 w 1362068"/>
              <a:gd name="connsiteY3" fmla="*/ 1466894 h 1594038"/>
              <a:gd name="connsiteX4" fmla="*/ 235432 w 1362068"/>
              <a:gd name="connsiteY4" fmla="*/ 13021 h 1594038"/>
              <a:gd name="connsiteX5" fmla="*/ 676828 w 1362068"/>
              <a:gd name="connsiteY5" fmla="*/ 11969 h 1594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62068" h="1594038">
                <a:moveTo>
                  <a:pt x="676828" y="11969"/>
                </a:moveTo>
                <a:cubicBezTo>
                  <a:pt x="800856" y="19203"/>
                  <a:pt x="1295454" y="-25581"/>
                  <a:pt x="1321299" y="173087"/>
                </a:cubicBezTo>
                <a:cubicBezTo>
                  <a:pt x="1347144" y="371755"/>
                  <a:pt x="1361809" y="1500762"/>
                  <a:pt x="1361809" y="1500762"/>
                </a:cubicBezTo>
                <a:cubicBezTo>
                  <a:pt x="1361809" y="1500762"/>
                  <a:pt x="570294" y="1730930"/>
                  <a:pt x="-260" y="1466894"/>
                </a:cubicBezTo>
                <a:cubicBezTo>
                  <a:pt x="134750" y="1080804"/>
                  <a:pt x="-19068" y="34854"/>
                  <a:pt x="235432" y="13021"/>
                </a:cubicBezTo>
                <a:cubicBezTo>
                  <a:pt x="577856" y="-16374"/>
                  <a:pt x="676828" y="11969"/>
                  <a:pt x="676828" y="11969"/>
                </a:cubicBezTo>
                <a:close/>
              </a:path>
            </a:pathLst>
          </a:custGeom>
          <a:solidFill>
            <a:srgbClr val="D9042B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2" name="Forme libre : forme 61">
            <a:extLst>
              <a:ext uri="{FF2B5EF4-FFF2-40B4-BE49-F238E27FC236}">
                <a16:creationId xmlns:a16="http://schemas.microsoft.com/office/drawing/2014/main" id="{6DAD7106-262E-40C7-B439-A885C2320513}"/>
              </a:ext>
            </a:extLst>
          </p:cNvPr>
          <p:cNvSpPr/>
          <p:nvPr/>
        </p:nvSpPr>
        <p:spPr>
          <a:xfrm>
            <a:off x="4043654" y="5868760"/>
            <a:ext cx="495321" cy="495321"/>
          </a:xfrm>
          <a:custGeom>
            <a:avLst/>
            <a:gdLst>
              <a:gd name="connsiteX0" fmla="*/ 495322 w 495321"/>
              <a:gd name="connsiteY0" fmla="*/ 247661 h 495321"/>
              <a:gd name="connsiteX1" fmla="*/ 247661 w 495321"/>
              <a:gd name="connsiteY1" fmla="*/ 495321 h 495321"/>
              <a:gd name="connsiteX2" fmla="*/ 0 w 495321"/>
              <a:gd name="connsiteY2" fmla="*/ 247661 h 495321"/>
              <a:gd name="connsiteX3" fmla="*/ 247661 w 495321"/>
              <a:gd name="connsiteY3" fmla="*/ 0 h 495321"/>
              <a:gd name="connsiteX4" fmla="*/ 495322 w 495321"/>
              <a:gd name="connsiteY4" fmla="*/ 247661 h 495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5321" h="495321">
                <a:moveTo>
                  <a:pt x="495322" y="247661"/>
                </a:moveTo>
                <a:cubicBezTo>
                  <a:pt x="495322" y="384440"/>
                  <a:pt x="384440" y="495321"/>
                  <a:pt x="247661" y="495321"/>
                </a:cubicBezTo>
                <a:cubicBezTo>
                  <a:pt x="110882" y="495321"/>
                  <a:pt x="0" y="384440"/>
                  <a:pt x="0" y="247661"/>
                </a:cubicBezTo>
                <a:cubicBezTo>
                  <a:pt x="0" y="110881"/>
                  <a:pt x="110882" y="0"/>
                  <a:pt x="247661" y="0"/>
                </a:cubicBezTo>
                <a:cubicBezTo>
                  <a:pt x="384440" y="0"/>
                  <a:pt x="495322" y="110882"/>
                  <a:pt x="495322" y="247661"/>
                </a:cubicBezTo>
                <a:close/>
              </a:path>
            </a:pathLst>
          </a:custGeom>
          <a:solidFill>
            <a:srgbClr val="FFFFFF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58E13A2B-27A6-4400-847D-2DCCAEC00B46}"/>
              </a:ext>
            </a:extLst>
          </p:cNvPr>
          <p:cNvGrpSpPr/>
          <p:nvPr/>
        </p:nvGrpSpPr>
        <p:grpSpPr>
          <a:xfrm>
            <a:off x="3388209" y="5501961"/>
            <a:ext cx="2452292" cy="1124261"/>
            <a:chOff x="3388209" y="5501961"/>
            <a:chExt cx="2452292" cy="1124261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5FE1A762-C646-4269-B690-968CFF9D21E7}"/>
                </a:ext>
              </a:extLst>
            </p:cNvPr>
            <p:cNvGrpSpPr/>
            <p:nvPr/>
          </p:nvGrpSpPr>
          <p:grpSpPr>
            <a:xfrm>
              <a:off x="4621693" y="5544957"/>
              <a:ext cx="1218808" cy="800868"/>
              <a:chOff x="4576725" y="5523147"/>
              <a:chExt cx="1218808" cy="800868"/>
            </a:xfrm>
          </p:grpSpPr>
          <p:sp>
            <p:nvSpPr>
              <p:cNvPr id="59" name="Forme libre : forme 58">
                <a:extLst>
                  <a:ext uri="{FF2B5EF4-FFF2-40B4-BE49-F238E27FC236}">
                    <a16:creationId xmlns:a16="http://schemas.microsoft.com/office/drawing/2014/main" id="{5EE70E0D-6213-41E5-8D34-887B87CC4F9C}"/>
                  </a:ext>
                </a:extLst>
              </p:cNvPr>
              <p:cNvSpPr/>
              <p:nvPr/>
            </p:nvSpPr>
            <p:spPr>
              <a:xfrm>
                <a:off x="5524700" y="5728454"/>
                <a:ext cx="270833" cy="305304"/>
              </a:xfrm>
              <a:custGeom>
                <a:avLst/>
                <a:gdLst>
                  <a:gd name="connsiteX0" fmla="*/ 105604 w 270833"/>
                  <a:gd name="connsiteY0" fmla="*/ 304982 h 305304"/>
                  <a:gd name="connsiteX1" fmla="*/ 18337 w 270833"/>
                  <a:gd name="connsiteY1" fmla="*/ 132619 h 305304"/>
                  <a:gd name="connsiteX2" fmla="*/ 94358 w 270833"/>
                  <a:gd name="connsiteY2" fmla="*/ 61267 h 305304"/>
                  <a:gd name="connsiteX3" fmla="*/ 164855 w 270833"/>
                  <a:gd name="connsiteY3" fmla="*/ 2081 h 305304"/>
                  <a:gd name="connsiteX4" fmla="*/ 133355 w 270833"/>
                  <a:gd name="connsiteY4" fmla="*/ 121637 h 305304"/>
                  <a:gd name="connsiteX5" fmla="*/ 237391 w 270833"/>
                  <a:gd name="connsiteY5" fmla="*/ 9841 h 305304"/>
                  <a:gd name="connsiteX6" fmla="*/ 196947 w 270833"/>
                  <a:gd name="connsiteY6" fmla="*/ 157609 h 305304"/>
                  <a:gd name="connsiteX7" fmla="*/ 266327 w 270833"/>
                  <a:gd name="connsiteY7" fmla="*/ 104013 h 305304"/>
                  <a:gd name="connsiteX8" fmla="*/ 191160 w 270833"/>
                  <a:gd name="connsiteY8" fmla="*/ 256121 h 305304"/>
                  <a:gd name="connsiteX9" fmla="*/ 105604 w 270833"/>
                  <a:gd name="connsiteY9" fmla="*/ 304982 h 305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0833" h="305304">
                    <a:moveTo>
                      <a:pt x="105604" y="304982"/>
                    </a:moveTo>
                    <a:cubicBezTo>
                      <a:pt x="62595" y="278678"/>
                      <a:pt x="-42756" y="304982"/>
                      <a:pt x="18337" y="132619"/>
                    </a:cubicBezTo>
                    <a:cubicBezTo>
                      <a:pt x="79430" y="-39744"/>
                      <a:pt x="109418" y="14247"/>
                      <a:pt x="94358" y="61267"/>
                    </a:cubicBezTo>
                    <a:cubicBezTo>
                      <a:pt x="86927" y="84415"/>
                      <a:pt x="138880" y="-16990"/>
                      <a:pt x="164855" y="2081"/>
                    </a:cubicBezTo>
                    <a:cubicBezTo>
                      <a:pt x="190832" y="21152"/>
                      <a:pt x="133355" y="121637"/>
                      <a:pt x="133355" y="121637"/>
                    </a:cubicBezTo>
                    <a:cubicBezTo>
                      <a:pt x="133355" y="121637"/>
                      <a:pt x="215492" y="-3311"/>
                      <a:pt x="237391" y="9841"/>
                    </a:cubicBezTo>
                    <a:cubicBezTo>
                      <a:pt x="259290" y="22994"/>
                      <a:pt x="223910" y="122295"/>
                      <a:pt x="196947" y="157609"/>
                    </a:cubicBezTo>
                    <a:cubicBezTo>
                      <a:pt x="169985" y="192923"/>
                      <a:pt x="248768" y="83758"/>
                      <a:pt x="266327" y="104013"/>
                    </a:cubicBezTo>
                    <a:cubicBezTo>
                      <a:pt x="283885" y="124267"/>
                      <a:pt x="244691" y="208180"/>
                      <a:pt x="191160" y="256121"/>
                    </a:cubicBezTo>
                    <a:cubicBezTo>
                      <a:pt x="137630" y="304062"/>
                      <a:pt x="105604" y="304982"/>
                      <a:pt x="105604" y="304982"/>
                    </a:cubicBezTo>
                    <a:close/>
                  </a:path>
                </a:pathLst>
              </a:custGeom>
              <a:solidFill>
                <a:srgbClr val="F2BC79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0" name="Forme libre : forme 59">
                <a:extLst>
                  <a:ext uri="{FF2B5EF4-FFF2-40B4-BE49-F238E27FC236}">
                    <a16:creationId xmlns:a16="http://schemas.microsoft.com/office/drawing/2014/main" id="{5F08B756-8F56-45AB-9E72-2AAF85B4C310}"/>
                  </a:ext>
                </a:extLst>
              </p:cNvPr>
              <p:cNvSpPr/>
              <p:nvPr/>
            </p:nvSpPr>
            <p:spPr>
              <a:xfrm>
                <a:off x="4750927" y="5755254"/>
                <a:ext cx="879636" cy="568761"/>
              </a:xfrm>
              <a:custGeom>
                <a:avLst/>
                <a:gdLst>
                  <a:gd name="connsiteX0" fmla="*/ 879377 w 879636"/>
                  <a:gd name="connsiteY0" fmla="*/ 278182 h 568761"/>
                  <a:gd name="connsiteX1" fmla="*/ -260 w 879636"/>
                  <a:gd name="connsiteY1" fmla="*/ -322 h 568761"/>
                  <a:gd name="connsiteX2" fmla="*/ 210574 w 879636"/>
                  <a:gd name="connsiteY2" fmla="*/ 67084 h 568761"/>
                  <a:gd name="connsiteX3" fmla="*/ 775012 w 879636"/>
                  <a:gd name="connsiteY3" fmla="*/ 219982 h 568761"/>
                  <a:gd name="connsiteX4" fmla="*/ 811773 w 879636"/>
                  <a:gd name="connsiteY4" fmla="*/ 235567 h 568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9636" h="568761">
                    <a:moveTo>
                      <a:pt x="879377" y="278182"/>
                    </a:moveTo>
                    <a:cubicBezTo>
                      <a:pt x="728123" y="555633"/>
                      <a:pt x="34923" y="867346"/>
                      <a:pt x="-260" y="-322"/>
                    </a:cubicBezTo>
                    <a:lnTo>
                      <a:pt x="210574" y="67084"/>
                    </a:lnTo>
                    <a:cubicBezTo>
                      <a:pt x="190845" y="218864"/>
                      <a:pt x="423315" y="594104"/>
                      <a:pt x="775012" y="219982"/>
                    </a:cubicBezTo>
                    <a:lnTo>
                      <a:pt x="811773" y="235567"/>
                    </a:lnTo>
                    <a:close/>
                  </a:path>
                </a:pathLst>
              </a:custGeom>
              <a:solidFill>
                <a:srgbClr val="F2BC79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" name="Forme libre : forme 64">
                <a:extLst>
                  <a:ext uri="{FF2B5EF4-FFF2-40B4-BE49-F238E27FC236}">
                    <a16:creationId xmlns:a16="http://schemas.microsoft.com/office/drawing/2014/main" id="{FE7D6E8C-4CB6-4AB0-B803-6D6A580CA3A9}"/>
                  </a:ext>
                </a:extLst>
              </p:cNvPr>
              <p:cNvSpPr/>
              <p:nvPr/>
            </p:nvSpPr>
            <p:spPr>
              <a:xfrm>
                <a:off x="4576725" y="5523147"/>
                <a:ext cx="554640" cy="618204"/>
              </a:xfrm>
              <a:custGeom>
                <a:avLst/>
                <a:gdLst>
                  <a:gd name="connsiteX0" fmla="*/ -260 w 505580"/>
                  <a:gd name="connsiteY0" fmla="*/ -322 h 614548"/>
                  <a:gd name="connsiteX1" fmla="*/ 505321 w 505580"/>
                  <a:gd name="connsiteY1" fmla="*/ 464815 h 614548"/>
                  <a:gd name="connsiteX2" fmla="*/ 160331 w 505580"/>
                  <a:gd name="connsiteY2" fmla="*/ 614227 h 614548"/>
                  <a:gd name="connsiteX0" fmla="*/ 0 w 505581"/>
                  <a:gd name="connsiteY0" fmla="*/ 0 h 614549"/>
                  <a:gd name="connsiteX1" fmla="*/ 505581 w 505581"/>
                  <a:gd name="connsiteY1" fmla="*/ 465137 h 614549"/>
                  <a:gd name="connsiteX2" fmla="*/ 160591 w 505581"/>
                  <a:gd name="connsiteY2" fmla="*/ 614549 h 614549"/>
                  <a:gd name="connsiteX3" fmla="*/ 24308 w 505581"/>
                  <a:gd name="connsiteY3" fmla="*/ 93531 h 614549"/>
                  <a:gd name="connsiteX4" fmla="*/ 0 w 505581"/>
                  <a:gd name="connsiteY4" fmla="*/ 0 h 614549"/>
                  <a:gd name="connsiteX0" fmla="*/ 48717 w 554298"/>
                  <a:gd name="connsiteY0" fmla="*/ 0 h 614549"/>
                  <a:gd name="connsiteX1" fmla="*/ 554298 w 554298"/>
                  <a:gd name="connsiteY1" fmla="*/ 465137 h 614549"/>
                  <a:gd name="connsiteX2" fmla="*/ 209308 w 554298"/>
                  <a:gd name="connsiteY2" fmla="*/ 614549 h 614549"/>
                  <a:gd name="connsiteX3" fmla="*/ 0 w 554298"/>
                  <a:gd name="connsiteY3" fmla="*/ 99881 h 614549"/>
                  <a:gd name="connsiteX4" fmla="*/ 48717 w 554298"/>
                  <a:gd name="connsiteY4" fmla="*/ 0 h 614549"/>
                  <a:gd name="connsiteX0" fmla="*/ 51822 w 557403"/>
                  <a:gd name="connsiteY0" fmla="*/ 0 h 614549"/>
                  <a:gd name="connsiteX1" fmla="*/ 557403 w 557403"/>
                  <a:gd name="connsiteY1" fmla="*/ 465137 h 614549"/>
                  <a:gd name="connsiteX2" fmla="*/ 212413 w 557403"/>
                  <a:gd name="connsiteY2" fmla="*/ 614549 h 614549"/>
                  <a:gd name="connsiteX3" fmla="*/ 3105 w 557403"/>
                  <a:gd name="connsiteY3" fmla="*/ 99881 h 614549"/>
                  <a:gd name="connsiteX4" fmla="*/ 51822 w 557403"/>
                  <a:gd name="connsiteY4" fmla="*/ 0 h 614549"/>
                  <a:gd name="connsiteX0" fmla="*/ 49059 w 554640"/>
                  <a:gd name="connsiteY0" fmla="*/ 0 h 614549"/>
                  <a:gd name="connsiteX1" fmla="*/ 554640 w 554640"/>
                  <a:gd name="connsiteY1" fmla="*/ 465137 h 614549"/>
                  <a:gd name="connsiteX2" fmla="*/ 209650 w 554640"/>
                  <a:gd name="connsiteY2" fmla="*/ 614549 h 614549"/>
                  <a:gd name="connsiteX3" fmla="*/ 6692 w 554640"/>
                  <a:gd name="connsiteY3" fmla="*/ 128456 h 614549"/>
                  <a:gd name="connsiteX4" fmla="*/ 49059 w 554640"/>
                  <a:gd name="connsiteY4" fmla="*/ 0 h 614549"/>
                  <a:gd name="connsiteX0" fmla="*/ 49059 w 554640"/>
                  <a:gd name="connsiteY0" fmla="*/ 3655 h 618204"/>
                  <a:gd name="connsiteX1" fmla="*/ 554640 w 554640"/>
                  <a:gd name="connsiteY1" fmla="*/ 468792 h 618204"/>
                  <a:gd name="connsiteX2" fmla="*/ 209650 w 554640"/>
                  <a:gd name="connsiteY2" fmla="*/ 618204 h 618204"/>
                  <a:gd name="connsiteX3" fmla="*/ 6692 w 554640"/>
                  <a:gd name="connsiteY3" fmla="*/ 132111 h 618204"/>
                  <a:gd name="connsiteX4" fmla="*/ 49059 w 554640"/>
                  <a:gd name="connsiteY4" fmla="*/ 3655 h 618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4640" h="618204">
                    <a:moveTo>
                      <a:pt x="49059" y="3655"/>
                    </a:moveTo>
                    <a:cubicBezTo>
                      <a:pt x="255708" y="-27423"/>
                      <a:pt x="355906" y="140704"/>
                      <a:pt x="554640" y="468792"/>
                    </a:cubicBezTo>
                    <a:lnTo>
                      <a:pt x="209650" y="618204"/>
                    </a:lnTo>
                    <a:lnTo>
                      <a:pt x="6692" y="132111"/>
                    </a:lnTo>
                    <a:cubicBezTo>
                      <a:pt x="22931" y="98817"/>
                      <a:pt x="-40205" y="43299"/>
                      <a:pt x="49059" y="3655"/>
                    </a:cubicBezTo>
                    <a:close/>
                  </a:path>
                </a:pathLst>
              </a:custGeom>
              <a:solidFill>
                <a:srgbClr val="D9042B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" name="Forme libre : forme 65">
                <a:extLst>
                  <a:ext uri="{FF2B5EF4-FFF2-40B4-BE49-F238E27FC236}">
                    <a16:creationId xmlns:a16="http://schemas.microsoft.com/office/drawing/2014/main" id="{C437774A-AE6A-486B-BB0B-FA62CECF7AC2}"/>
                  </a:ext>
                </a:extLst>
              </p:cNvPr>
              <p:cNvSpPr/>
              <p:nvPr/>
            </p:nvSpPr>
            <p:spPr>
              <a:xfrm>
                <a:off x="5467661" y="5817338"/>
                <a:ext cx="84513" cy="244105"/>
              </a:xfrm>
              <a:custGeom>
                <a:avLst/>
                <a:gdLst>
                  <a:gd name="connsiteX0" fmla="*/ 75376 w 84513"/>
                  <a:gd name="connsiteY0" fmla="*/ 43735 h 244105"/>
                  <a:gd name="connsiteX1" fmla="*/ 21451 w 84513"/>
                  <a:gd name="connsiteY1" fmla="*/ 89440 h 244105"/>
                  <a:gd name="connsiteX2" fmla="*/ 84253 w 84513"/>
                  <a:gd name="connsiteY2" fmla="*/ 243784 h 244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4513" h="244105">
                    <a:moveTo>
                      <a:pt x="75376" y="43735"/>
                    </a:moveTo>
                    <a:cubicBezTo>
                      <a:pt x="65183" y="-18410"/>
                      <a:pt x="-46285" y="-24592"/>
                      <a:pt x="21451" y="89440"/>
                    </a:cubicBezTo>
                    <a:cubicBezTo>
                      <a:pt x="81952" y="191240"/>
                      <a:pt x="84253" y="243784"/>
                      <a:pt x="84253" y="243784"/>
                    </a:cubicBezTo>
                    <a:close/>
                  </a:path>
                </a:pathLst>
              </a:custGeom>
              <a:solidFill>
                <a:srgbClr val="F2BC79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A16E5287-CD3F-40B0-8C56-EA79A3366444}"/>
                </a:ext>
              </a:extLst>
            </p:cNvPr>
            <p:cNvGrpSpPr/>
            <p:nvPr/>
          </p:nvGrpSpPr>
          <p:grpSpPr>
            <a:xfrm>
              <a:off x="3388209" y="5501961"/>
              <a:ext cx="1066102" cy="1124261"/>
              <a:chOff x="3341052" y="5496065"/>
              <a:chExt cx="1066102" cy="1124261"/>
            </a:xfrm>
          </p:grpSpPr>
          <p:sp>
            <p:nvSpPr>
              <p:cNvPr id="63" name="Forme libre : forme 62">
                <a:extLst>
                  <a:ext uri="{FF2B5EF4-FFF2-40B4-BE49-F238E27FC236}">
                    <a16:creationId xmlns:a16="http://schemas.microsoft.com/office/drawing/2014/main" id="{6086CFF5-582E-4E99-BF53-7E91A1FE0BD4}"/>
                  </a:ext>
                </a:extLst>
              </p:cNvPr>
              <p:cNvSpPr/>
              <p:nvPr/>
            </p:nvSpPr>
            <p:spPr>
              <a:xfrm>
                <a:off x="3415011" y="5983581"/>
                <a:ext cx="828165" cy="636745"/>
              </a:xfrm>
              <a:custGeom>
                <a:avLst/>
                <a:gdLst>
                  <a:gd name="connsiteX0" fmla="*/ 827906 w 828165"/>
                  <a:gd name="connsiteY0" fmla="*/ 433183 h 636745"/>
                  <a:gd name="connsiteX1" fmla="*/ 13440 w 828165"/>
                  <a:gd name="connsiteY1" fmla="*/ -322 h 636745"/>
                  <a:gd name="connsiteX2" fmla="*/ 208557 w 828165"/>
                  <a:gd name="connsiteY2" fmla="*/ 104240 h 636745"/>
                  <a:gd name="connsiteX3" fmla="*/ 735904 w 828165"/>
                  <a:gd name="connsiteY3" fmla="*/ 357030 h 636745"/>
                  <a:gd name="connsiteX4" fmla="*/ 769180 w 828165"/>
                  <a:gd name="connsiteY4" fmla="*/ 378995 h 636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8165" h="636745">
                    <a:moveTo>
                      <a:pt x="827906" y="433183"/>
                    </a:moveTo>
                    <a:cubicBezTo>
                      <a:pt x="628975" y="678542"/>
                      <a:pt x="-109404" y="859323"/>
                      <a:pt x="13440" y="-322"/>
                    </a:cubicBezTo>
                    <a:lnTo>
                      <a:pt x="208557" y="104240"/>
                    </a:lnTo>
                    <a:cubicBezTo>
                      <a:pt x="161800" y="249969"/>
                      <a:pt x="322194" y="661049"/>
                      <a:pt x="735904" y="357030"/>
                    </a:cubicBezTo>
                    <a:lnTo>
                      <a:pt x="769180" y="378995"/>
                    </a:lnTo>
                    <a:close/>
                  </a:path>
                </a:pathLst>
              </a:custGeom>
              <a:solidFill>
                <a:srgbClr val="F2BC79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" name="Forme libre : forme 63">
                <a:extLst>
                  <a:ext uri="{FF2B5EF4-FFF2-40B4-BE49-F238E27FC236}">
                    <a16:creationId xmlns:a16="http://schemas.microsoft.com/office/drawing/2014/main" id="{A12BCA29-62E9-4E13-8654-8C658A630C6F}"/>
                  </a:ext>
                </a:extLst>
              </p:cNvPr>
              <p:cNvSpPr/>
              <p:nvPr/>
            </p:nvSpPr>
            <p:spPr>
              <a:xfrm>
                <a:off x="3341052" y="5496065"/>
                <a:ext cx="561328" cy="618652"/>
              </a:xfrm>
              <a:custGeom>
                <a:avLst/>
                <a:gdLst>
                  <a:gd name="connsiteX0" fmla="*/ 525313 w 525572"/>
                  <a:gd name="connsiteY0" fmla="*/ -322 h 606788"/>
                  <a:gd name="connsiteX1" fmla="*/ -260 w 525572"/>
                  <a:gd name="connsiteY1" fmla="*/ 442061 h 606788"/>
                  <a:gd name="connsiteX2" fmla="*/ 337824 w 525572"/>
                  <a:gd name="connsiteY2" fmla="*/ 606467 h 606788"/>
                  <a:gd name="connsiteX0" fmla="*/ 525573 w 525573"/>
                  <a:gd name="connsiteY0" fmla="*/ 0 h 606789"/>
                  <a:gd name="connsiteX1" fmla="*/ 0 w 525573"/>
                  <a:gd name="connsiteY1" fmla="*/ 442383 h 606789"/>
                  <a:gd name="connsiteX2" fmla="*/ 338084 w 525573"/>
                  <a:gd name="connsiteY2" fmla="*/ 606789 h 606789"/>
                  <a:gd name="connsiteX3" fmla="*/ 499416 w 525573"/>
                  <a:gd name="connsiteY3" fmla="*/ 84624 h 606789"/>
                  <a:gd name="connsiteX4" fmla="*/ 525573 w 525573"/>
                  <a:gd name="connsiteY4" fmla="*/ 0 h 606789"/>
                  <a:gd name="connsiteX0" fmla="*/ 525573 w 561328"/>
                  <a:gd name="connsiteY0" fmla="*/ 0 h 606789"/>
                  <a:gd name="connsiteX1" fmla="*/ 0 w 561328"/>
                  <a:gd name="connsiteY1" fmla="*/ 442383 h 606789"/>
                  <a:gd name="connsiteX2" fmla="*/ 338084 w 561328"/>
                  <a:gd name="connsiteY2" fmla="*/ 606789 h 606789"/>
                  <a:gd name="connsiteX3" fmla="*/ 561328 w 561328"/>
                  <a:gd name="connsiteY3" fmla="*/ 67955 h 606789"/>
                  <a:gd name="connsiteX4" fmla="*/ 525573 w 561328"/>
                  <a:gd name="connsiteY4" fmla="*/ 0 h 606789"/>
                  <a:gd name="connsiteX0" fmla="*/ 525573 w 561328"/>
                  <a:gd name="connsiteY0" fmla="*/ 11863 h 618652"/>
                  <a:gd name="connsiteX1" fmla="*/ 0 w 561328"/>
                  <a:gd name="connsiteY1" fmla="*/ 454246 h 618652"/>
                  <a:gd name="connsiteX2" fmla="*/ 338084 w 561328"/>
                  <a:gd name="connsiteY2" fmla="*/ 618652 h 618652"/>
                  <a:gd name="connsiteX3" fmla="*/ 561328 w 561328"/>
                  <a:gd name="connsiteY3" fmla="*/ 79818 h 618652"/>
                  <a:gd name="connsiteX4" fmla="*/ 525573 w 561328"/>
                  <a:gd name="connsiteY4" fmla="*/ 11863 h 618652"/>
                  <a:gd name="connsiteX0" fmla="*/ 525573 w 561328"/>
                  <a:gd name="connsiteY0" fmla="*/ 11863 h 618652"/>
                  <a:gd name="connsiteX1" fmla="*/ 0 w 561328"/>
                  <a:gd name="connsiteY1" fmla="*/ 454246 h 618652"/>
                  <a:gd name="connsiteX2" fmla="*/ 338084 w 561328"/>
                  <a:gd name="connsiteY2" fmla="*/ 618652 h 618652"/>
                  <a:gd name="connsiteX3" fmla="*/ 561328 w 561328"/>
                  <a:gd name="connsiteY3" fmla="*/ 79818 h 618652"/>
                  <a:gd name="connsiteX4" fmla="*/ 525573 w 561328"/>
                  <a:gd name="connsiteY4" fmla="*/ 11863 h 618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1328" h="618652">
                    <a:moveTo>
                      <a:pt x="525573" y="11863"/>
                    </a:moveTo>
                    <a:cubicBezTo>
                      <a:pt x="333013" y="-50050"/>
                      <a:pt x="213004" y="135233"/>
                      <a:pt x="0" y="454246"/>
                    </a:cubicBezTo>
                    <a:lnTo>
                      <a:pt x="338084" y="618652"/>
                    </a:lnTo>
                    <a:lnTo>
                      <a:pt x="561328" y="79818"/>
                    </a:lnTo>
                    <a:cubicBezTo>
                      <a:pt x="549410" y="57166"/>
                      <a:pt x="582735" y="27372"/>
                      <a:pt x="525573" y="11863"/>
                    </a:cubicBezTo>
                    <a:close/>
                  </a:path>
                </a:pathLst>
              </a:custGeom>
              <a:solidFill>
                <a:srgbClr val="D9042B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7" name="Forme libre : forme 66">
                <a:extLst>
                  <a:ext uri="{FF2B5EF4-FFF2-40B4-BE49-F238E27FC236}">
                    <a16:creationId xmlns:a16="http://schemas.microsoft.com/office/drawing/2014/main" id="{E078DF84-3359-4BA6-87F5-535531F59819}"/>
                  </a:ext>
                </a:extLst>
              </p:cNvPr>
              <p:cNvSpPr/>
              <p:nvPr/>
            </p:nvSpPr>
            <p:spPr>
              <a:xfrm>
                <a:off x="4136292" y="6110386"/>
                <a:ext cx="270862" cy="305056"/>
              </a:xfrm>
              <a:custGeom>
                <a:avLst/>
                <a:gdLst>
                  <a:gd name="connsiteX0" fmla="*/ 105572 w 270862"/>
                  <a:gd name="connsiteY0" fmla="*/ 304734 h 305056"/>
                  <a:gd name="connsiteX1" fmla="*/ 18371 w 270862"/>
                  <a:gd name="connsiteY1" fmla="*/ 132371 h 305056"/>
                  <a:gd name="connsiteX2" fmla="*/ 94327 w 270862"/>
                  <a:gd name="connsiteY2" fmla="*/ 60953 h 305056"/>
                  <a:gd name="connsiteX3" fmla="*/ 164824 w 270862"/>
                  <a:gd name="connsiteY3" fmla="*/ 2162 h 305056"/>
                  <a:gd name="connsiteX4" fmla="*/ 133324 w 270862"/>
                  <a:gd name="connsiteY4" fmla="*/ 121652 h 305056"/>
                  <a:gd name="connsiteX5" fmla="*/ 237360 w 270862"/>
                  <a:gd name="connsiteY5" fmla="*/ 9856 h 305056"/>
                  <a:gd name="connsiteX6" fmla="*/ 196982 w 270862"/>
                  <a:gd name="connsiteY6" fmla="*/ 157690 h 305056"/>
                  <a:gd name="connsiteX7" fmla="*/ 266361 w 270862"/>
                  <a:gd name="connsiteY7" fmla="*/ 104093 h 305056"/>
                  <a:gd name="connsiteX8" fmla="*/ 191129 w 270862"/>
                  <a:gd name="connsiteY8" fmla="*/ 256202 h 305056"/>
                  <a:gd name="connsiteX9" fmla="*/ 105572 w 270862"/>
                  <a:gd name="connsiteY9" fmla="*/ 304734 h 305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0862" h="305056">
                    <a:moveTo>
                      <a:pt x="105572" y="304734"/>
                    </a:moveTo>
                    <a:cubicBezTo>
                      <a:pt x="62563" y="278429"/>
                      <a:pt x="-42788" y="304734"/>
                      <a:pt x="18371" y="132371"/>
                    </a:cubicBezTo>
                    <a:cubicBezTo>
                      <a:pt x="79530" y="-39992"/>
                      <a:pt x="109386" y="13999"/>
                      <a:pt x="94327" y="60953"/>
                    </a:cubicBezTo>
                    <a:cubicBezTo>
                      <a:pt x="86896" y="84102"/>
                      <a:pt x="138848" y="-17238"/>
                      <a:pt x="164824" y="2162"/>
                    </a:cubicBezTo>
                    <a:cubicBezTo>
                      <a:pt x="190800" y="21562"/>
                      <a:pt x="133324" y="121652"/>
                      <a:pt x="133324" y="121652"/>
                    </a:cubicBezTo>
                    <a:cubicBezTo>
                      <a:pt x="133324" y="121652"/>
                      <a:pt x="215461" y="-3297"/>
                      <a:pt x="237360" y="9856"/>
                    </a:cubicBezTo>
                    <a:cubicBezTo>
                      <a:pt x="259259" y="23008"/>
                      <a:pt x="224207" y="122375"/>
                      <a:pt x="196982" y="157690"/>
                    </a:cubicBezTo>
                    <a:cubicBezTo>
                      <a:pt x="169756" y="193004"/>
                      <a:pt x="248802" y="83773"/>
                      <a:pt x="266361" y="104093"/>
                    </a:cubicBezTo>
                    <a:cubicBezTo>
                      <a:pt x="283919" y="124414"/>
                      <a:pt x="244659" y="208261"/>
                      <a:pt x="191129" y="256202"/>
                    </a:cubicBezTo>
                    <a:cubicBezTo>
                      <a:pt x="137598" y="304142"/>
                      <a:pt x="105572" y="304734"/>
                      <a:pt x="105572" y="304734"/>
                    </a:cubicBezTo>
                    <a:close/>
                  </a:path>
                </a:pathLst>
              </a:custGeom>
              <a:solidFill>
                <a:srgbClr val="F2BC79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8" name="Forme libre : forme 67">
                <a:extLst>
                  <a:ext uri="{FF2B5EF4-FFF2-40B4-BE49-F238E27FC236}">
                    <a16:creationId xmlns:a16="http://schemas.microsoft.com/office/drawing/2014/main" id="{01885AE2-3DCF-449D-A352-EC1B2BEDCAAD}"/>
                  </a:ext>
                </a:extLst>
              </p:cNvPr>
              <p:cNvSpPr/>
              <p:nvPr/>
            </p:nvSpPr>
            <p:spPr>
              <a:xfrm>
                <a:off x="4079222" y="6199127"/>
                <a:ext cx="84447" cy="244132"/>
              </a:xfrm>
              <a:custGeom>
                <a:avLst/>
                <a:gdLst>
                  <a:gd name="connsiteX0" fmla="*/ 75376 w 84447"/>
                  <a:gd name="connsiteY0" fmla="*/ 43762 h 244132"/>
                  <a:gd name="connsiteX1" fmla="*/ 21451 w 84447"/>
                  <a:gd name="connsiteY1" fmla="*/ 89467 h 244132"/>
                  <a:gd name="connsiteX2" fmla="*/ 84188 w 84447"/>
                  <a:gd name="connsiteY2" fmla="*/ 243811 h 244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4447" h="244132">
                    <a:moveTo>
                      <a:pt x="75376" y="43762"/>
                    </a:moveTo>
                    <a:cubicBezTo>
                      <a:pt x="65183" y="-18449"/>
                      <a:pt x="-46285" y="-24565"/>
                      <a:pt x="21451" y="89467"/>
                    </a:cubicBezTo>
                    <a:cubicBezTo>
                      <a:pt x="81886" y="191201"/>
                      <a:pt x="84188" y="243811"/>
                      <a:pt x="84188" y="243811"/>
                    </a:cubicBezTo>
                    <a:close/>
                  </a:path>
                </a:pathLst>
              </a:custGeom>
              <a:solidFill>
                <a:srgbClr val="F2BC79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70" name="Forme libre : forme 69">
            <a:extLst>
              <a:ext uri="{FF2B5EF4-FFF2-40B4-BE49-F238E27FC236}">
                <a16:creationId xmlns:a16="http://schemas.microsoft.com/office/drawing/2014/main" id="{65792D29-F326-4DD6-B38F-1B4E76890B35}"/>
              </a:ext>
            </a:extLst>
          </p:cNvPr>
          <p:cNvSpPr/>
          <p:nvPr/>
        </p:nvSpPr>
        <p:spPr>
          <a:xfrm>
            <a:off x="4347805" y="4014856"/>
            <a:ext cx="722837" cy="973564"/>
          </a:xfrm>
          <a:custGeom>
            <a:avLst/>
            <a:gdLst>
              <a:gd name="connsiteX0" fmla="*/ 179271 w 722837"/>
              <a:gd name="connsiteY0" fmla="*/ -322 h 973564"/>
              <a:gd name="connsiteX1" fmla="*/ 703133 w 722837"/>
              <a:gd name="connsiteY1" fmla="*/ 845776 h 973564"/>
              <a:gd name="connsiteX2" fmla="*/ -260 w 722837"/>
              <a:gd name="connsiteY2" fmla="*/ 18420 h 973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22837" h="973564">
                <a:moveTo>
                  <a:pt x="179271" y="-322"/>
                </a:moveTo>
                <a:cubicBezTo>
                  <a:pt x="350713" y="42358"/>
                  <a:pt x="823741" y="302185"/>
                  <a:pt x="703133" y="845776"/>
                </a:cubicBezTo>
                <a:cubicBezTo>
                  <a:pt x="582525" y="1389366"/>
                  <a:pt x="-260" y="18420"/>
                  <a:pt x="-260" y="18420"/>
                </a:cubicBezTo>
                <a:close/>
              </a:path>
            </a:pathLst>
          </a:custGeom>
          <a:solidFill>
            <a:srgbClr val="1760BF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1" name="Forme libre : forme 70">
            <a:extLst>
              <a:ext uri="{FF2B5EF4-FFF2-40B4-BE49-F238E27FC236}">
                <a16:creationId xmlns:a16="http://schemas.microsoft.com/office/drawing/2014/main" id="{CF142097-D310-426F-A281-7109AEF638FE}"/>
              </a:ext>
            </a:extLst>
          </p:cNvPr>
          <p:cNvSpPr/>
          <p:nvPr/>
        </p:nvSpPr>
        <p:spPr>
          <a:xfrm>
            <a:off x="3393570" y="3940347"/>
            <a:ext cx="748793" cy="1005430"/>
          </a:xfrm>
          <a:custGeom>
            <a:avLst/>
            <a:gdLst>
              <a:gd name="connsiteX0" fmla="*/ 500544 w 748793"/>
              <a:gd name="connsiteY0" fmla="*/ -322 h 1005430"/>
              <a:gd name="connsiteX1" fmla="*/ 8971 w 748793"/>
              <a:gd name="connsiteY1" fmla="*/ 890494 h 1005430"/>
              <a:gd name="connsiteX2" fmla="*/ 748533 w 748793"/>
              <a:gd name="connsiteY2" fmla="*/ 110882 h 100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8793" h="1005430">
                <a:moveTo>
                  <a:pt x="500544" y="-322"/>
                </a:moveTo>
                <a:cubicBezTo>
                  <a:pt x="320487" y="69255"/>
                  <a:pt x="-64617" y="394252"/>
                  <a:pt x="8971" y="890494"/>
                </a:cubicBezTo>
                <a:cubicBezTo>
                  <a:pt x="82559" y="1386736"/>
                  <a:pt x="748533" y="110882"/>
                  <a:pt x="748533" y="110882"/>
                </a:cubicBezTo>
                <a:close/>
              </a:path>
            </a:pathLst>
          </a:custGeom>
          <a:solidFill>
            <a:srgbClr val="1760BF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2" name="Forme libre : forme 71">
            <a:extLst>
              <a:ext uri="{FF2B5EF4-FFF2-40B4-BE49-F238E27FC236}">
                <a16:creationId xmlns:a16="http://schemas.microsoft.com/office/drawing/2014/main" id="{0D6D1404-C092-4C22-B419-6C289C4CEADF}"/>
              </a:ext>
            </a:extLst>
          </p:cNvPr>
          <p:cNvSpPr/>
          <p:nvPr/>
        </p:nvSpPr>
        <p:spPr>
          <a:xfrm>
            <a:off x="3452056" y="4150720"/>
            <a:ext cx="80821" cy="123501"/>
          </a:xfrm>
          <a:custGeom>
            <a:avLst/>
            <a:gdLst>
              <a:gd name="connsiteX0" fmla="*/ 76613 w 80821"/>
              <a:gd name="connsiteY0" fmla="*/ 123502 h 123501"/>
              <a:gd name="connsiteX1" fmla="*/ 0 w 80821"/>
              <a:gd name="connsiteY1" fmla="*/ 97328 h 123501"/>
              <a:gd name="connsiteX2" fmla="*/ 64578 w 80821"/>
              <a:gd name="connsiteY2" fmla="*/ 95947 h 123501"/>
              <a:gd name="connsiteX3" fmla="*/ 72141 w 80821"/>
              <a:gd name="connsiteY3" fmla="*/ 0 h 123501"/>
              <a:gd name="connsiteX4" fmla="*/ 80822 w 80821"/>
              <a:gd name="connsiteY4" fmla="*/ 69379 h 123501"/>
              <a:gd name="connsiteX5" fmla="*/ 76613 w 80821"/>
              <a:gd name="connsiteY5" fmla="*/ 123502 h 123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0821" h="123501">
                <a:moveTo>
                  <a:pt x="76613" y="123502"/>
                </a:moveTo>
                <a:lnTo>
                  <a:pt x="0" y="97328"/>
                </a:lnTo>
                <a:lnTo>
                  <a:pt x="64578" y="95947"/>
                </a:lnTo>
                <a:lnTo>
                  <a:pt x="72141" y="0"/>
                </a:lnTo>
                <a:lnTo>
                  <a:pt x="80822" y="69379"/>
                </a:lnTo>
                <a:lnTo>
                  <a:pt x="76613" y="123502"/>
                </a:lnTo>
                <a:close/>
              </a:path>
            </a:pathLst>
          </a:custGeom>
          <a:solidFill>
            <a:srgbClr val="1760BF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3" name="Forme libre : forme 72">
            <a:extLst>
              <a:ext uri="{FF2B5EF4-FFF2-40B4-BE49-F238E27FC236}">
                <a16:creationId xmlns:a16="http://schemas.microsoft.com/office/drawing/2014/main" id="{9B6DDEC4-0BF5-4A84-A84E-55966508878E}"/>
              </a:ext>
            </a:extLst>
          </p:cNvPr>
          <p:cNvSpPr/>
          <p:nvPr/>
        </p:nvSpPr>
        <p:spPr>
          <a:xfrm>
            <a:off x="3393857" y="4014921"/>
            <a:ext cx="1672203" cy="1424016"/>
          </a:xfrm>
          <a:custGeom>
            <a:avLst/>
            <a:gdLst>
              <a:gd name="connsiteX0" fmla="*/ 1672204 w 1672203"/>
              <a:gd name="connsiteY0" fmla="*/ 712008 h 1424016"/>
              <a:gd name="connsiteX1" fmla="*/ 836102 w 1672203"/>
              <a:gd name="connsiteY1" fmla="*/ 1424017 h 1424016"/>
              <a:gd name="connsiteX2" fmla="*/ 0 w 1672203"/>
              <a:gd name="connsiteY2" fmla="*/ 712008 h 1424016"/>
              <a:gd name="connsiteX3" fmla="*/ 836102 w 1672203"/>
              <a:gd name="connsiteY3" fmla="*/ 0 h 1424016"/>
              <a:gd name="connsiteX4" fmla="*/ 1672204 w 1672203"/>
              <a:gd name="connsiteY4" fmla="*/ 712008 h 1424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72203" h="1424016">
                <a:moveTo>
                  <a:pt x="1672204" y="712008"/>
                </a:moveTo>
                <a:cubicBezTo>
                  <a:pt x="1672204" y="1105240"/>
                  <a:pt x="1297868" y="1424017"/>
                  <a:pt x="836102" y="1424017"/>
                </a:cubicBezTo>
                <a:cubicBezTo>
                  <a:pt x="374336" y="1424017"/>
                  <a:pt x="0" y="1105240"/>
                  <a:pt x="0" y="712008"/>
                </a:cubicBezTo>
                <a:cubicBezTo>
                  <a:pt x="0" y="318777"/>
                  <a:pt x="374335" y="0"/>
                  <a:pt x="836102" y="0"/>
                </a:cubicBezTo>
                <a:cubicBezTo>
                  <a:pt x="1297868" y="0"/>
                  <a:pt x="1672204" y="318777"/>
                  <a:pt x="1672204" y="712008"/>
                </a:cubicBezTo>
                <a:close/>
              </a:path>
            </a:pathLst>
          </a:custGeom>
          <a:solidFill>
            <a:srgbClr val="F2BC79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4" name="Forme libre : forme 73">
            <a:extLst>
              <a:ext uri="{FF2B5EF4-FFF2-40B4-BE49-F238E27FC236}">
                <a16:creationId xmlns:a16="http://schemas.microsoft.com/office/drawing/2014/main" id="{5F2E56D7-EAD4-4A31-B11A-42A97450AAAC}"/>
              </a:ext>
            </a:extLst>
          </p:cNvPr>
          <p:cNvSpPr/>
          <p:nvPr/>
        </p:nvSpPr>
        <p:spPr>
          <a:xfrm>
            <a:off x="3235854" y="4818009"/>
            <a:ext cx="274533" cy="278751"/>
          </a:xfrm>
          <a:custGeom>
            <a:avLst/>
            <a:gdLst>
              <a:gd name="connsiteX0" fmla="*/ 166686 w 274533"/>
              <a:gd name="connsiteY0" fmla="*/ 12832 h 278751"/>
              <a:gd name="connsiteX1" fmla="*/ 27665 w 274533"/>
              <a:gd name="connsiteY1" fmla="*/ 196967 h 278751"/>
              <a:gd name="connsiteX2" fmla="*/ 274273 w 274533"/>
              <a:gd name="connsiteY2" fmla="*/ 271278 h 278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4533" h="278751">
                <a:moveTo>
                  <a:pt x="166686" y="12832"/>
                </a:moveTo>
                <a:cubicBezTo>
                  <a:pt x="82116" y="-41224"/>
                  <a:pt x="-60917" y="81422"/>
                  <a:pt x="27665" y="196967"/>
                </a:cubicBezTo>
                <a:cubicBezTo>
                  <a:pt x="116246" y="312511"/>
                  <a:pt x="274273" y="271278"/>
                  <a:pt x="274273" y="271278"/>
                </a:cubicBezTo>
                <a:close/>
              </a:path>
            </a:pathLst>
          </a:custGeom>
          <a:solidFill>
            <a:srgbClr val="F2BC79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5" name="Forme libre : forme 74">
            <a:extLst>
              <a:ext uri="{FF2B5EF4-FFF2-40B4-BE49-F238E27FC236}">
                <a16:creationId xmlns:a16="http://schemas.microsoft.com/office/drawing/2014/main" id="{D8820605-D388-444D-9C0B-DFA2E2425039}"/>
              </a:ext>
            </a:extLst>
          </p:cNvPr>
          <p:cNvSpPr/>
          <p:nvPr/>
        </p:nvSpPr>
        <p:spPr>
          <a:xfrm>
            <a:off x="4859671" y="4844721"/>
            <a:ext cx="300213" cy="270870"/>
          </a:xfrm>
          <a:custGeom>
            <a:avLst/>
            <a:gdLst>
              <a:gd name="connsiteX0" fmla="*/ 191267 w 300213"/>
              <a:gd name="connsiteY0" fmla="*/ 15910 h 270870"/>
              <a:gd name="connsiteX1" fmla="*/ 277350 w 300213"/>
              <a:gd name="connsiteY1" fmla="*/ 184196 h 270870"/>
              <a:gd name="connsiteX2" fmla="*/ 11670 w 300213"/>
              <a:gd name="connsiteY2" fmla="*/ 251931 h 270870"/>
              <a:gd name="connsiteX3" fmla="*/ 191267 w 300213"/>
              <a:gd name="connsiteY3" fmla="*/ 15910 h 270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0213" h="270870">
                <a:moveTo>
                  <a:pt x="191267" y="15910"/>
                </a:moveTo>
                <a:cubicBezTo>
                  <a:pt x="263605" y="-47485"/>
                  <a:pt x="338640" y="88774"/>
                  <a:pt x="277350" y="184196"/>
                </a:cubicBezTo>
                <a:cubicBezTo>
                  <a:pt x="216059" y="279616"/>
                  <a:pt x="80063" y="285535"/>
                  <a:pt x="11670" y="251931"/>
                </a:cubicBezTo>
                <a:cubicBezTo>
                  <a:pt x="-56723" y="218326"/>
                  <a:pt x="191267" y="15910"/>
                  <a:pt x="191267" y="15910"/>
                </a:cubicBezTo>
                <a:close/>
              </a:path>
            </a:pathLst>
          </a:custGeom>
          <a:solidFill>
            <a:srgbClr val="F2BC79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6" name="Forme libre : forme 75">
            <a:extLst>
              <a:ext uri="{FF2B5EF4-FFF2-40B4-BE49-F238E27FC236}">
                <a16:creationId xmlns:a16="http://schemas.microsoft.com/office/drawing/2014/main" id="{E9320496-6321-4013-88A5-04F1D8C1BE06}"/>
              </a:ext>
            </a:extLst>
          </p:cNvPr>
          <p:cNvSpPr/>
          <p:nvPr/>
        </p:nvSpPr>
        <p:spPr>
          <a:xfrm>
            <a:off x="3320797" y="4897058"/>
            <a:ext cx="60380" cy="119869"/>
          </a:xfrm>
          <a:custGeom>
            <a:avLst/>
            <a:gdLst>
              <a:gd name="connsiteX0" fmla="*/ 59911 w 60380"/>
              <a:gd name="connsiteY0" fmla="*/ 83195 h 119869"/>
              <a:gd name="connsiteX1" fmla="*/ 26569 w 60380"/>
              <a:gd name="connsiteY1" fmla="*/ 35517 h 119869"/>
              <a:gd name="connsiteX2" fmla="*/ 22689 w 60380"/>
              <a:gd name="connsiteY2" fmla="*/ 33610 h 119869"/>
              <a:gd name="connsiteX3" fmla="*/ 39787 w 60380"/>
              <a:gd name="connsiteY3" fmla="*/ 19537 h 119869"/>
              <a:gd name="connsiteX4" fmla="*/ 43273 w 60380"/>
              <a:gd name="connsiteY4" fmla="*/ 16906 h 119869"/>
              <a:gd name="connsiteX5" fmla="*/ 47744 w 60380"/>
              <a:gd name="connsiteY5" fmla="*/ 11054 h 119869"/>
              <a:gd name="connsiteX6" fmla="*/ 47744 w 60380"/>
              <a:gd name="connsiteY6" fmla="*/ 3425 h 119869"/>
              <a:gd name="connsiteX7" fmla="*/ 35973 w 60380"/>
              <a:gd name="connsiteY7" fmla="*/ 203 h 119869"/>
              <a:gd name="connsiteX8" fmla="*/ 9208 w 60380"/>
              <a:gd name="connsiteY8" fmla="*/ 25981 h 119869"/>
              <a:gd name="connsiteX9" fmla="*/ 396 w 60380"/>
              <a:gd name="connsiteY9" fmla="*/ 57547 h 119869"/>
              <a:gd name="connsiteX10" fmla="*/ 10457 w 60380"/>
              <a:gd name="connsiteY10" fmla="*/ 118903 h 119869"/>
              <a:gd name="connsiteX11" fmla="*/ 12259 w 60380"/>
              <a:gd name="connsiteY11" fmla="*/ 119364 h 119869"/>
              <a:gd name="connsiteX12" fmla="*/ 12890 w 60380"/>
              <a:gd name="connsiteY12" fmla="*/ 118049 h 119869"/>
              <a:gd name="connsiteX13" fmla="*/ 11773 w 60380"/>
              <a:gd name="connsiteY13" fmla="*/ 59652 h 119869"/>
              <a:gd name="connsiteX14" fmla="*/ 14666 w 60380"/>
              <a:gd name="connsiteY14" fmla="*/ 51365 h 119869"/>
              <a:gd name="connsiteX15" fmla="*/ 59253 w 60380"/>
              <a:gd name="connsiteY15" fmla="*/ 85694 h 119869"/>
              <a:gd name="connsiteX16" fmla="*/ 59911 w 60380"/>
              <a:gd name="connsiteY16" fmla="*/ 83195 h 119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0380" h="119869">
                <a:moveTo>
                  <a:pt x="59911" y="83195"/>
                </a:moveTo>
                <a:cubicBezTo>
                  <a:pt x="44555" y="70739"/>
                  <a:pt x="33001" y="54220"/>
                  <a:pt x="26569" y="35517"/>
                </a:cubicBezTo>
                <a:cubicBezTo>
                  <a:pt x="26569" y="34267"/>
                  <a:pt x="24793" y="33741"/>
                  <a:pt x="22689" y="33610"/>
                </a:cubicBezTo>
                <a:cubicBezTo>
                  <a:pt x="26510" y="27014"/>
                  <a:pt x="32580" y="22022"/>
                  <a:pt x="39787" y="19537"/>
                </a:cubicBezTo>
                <a:cubicBezTo>
                  <a:pt x="41168" y="19537"/>
                  <a:pt x="41892" y="18287"/>
                  <a:pt x="43273" y="16906"/>
                </a:cubicBezTo>
                <a:cubicBezTo>
                  <a:pt x="44982" y="15131"/>
                  <a:pt x="46482" y="13171"/>
                  <a:pt x="47744" y="11054"/>
                </a:cubicBezTo>
                <a:cubicBezTo>
                  <a:pt x="49369" y="8771"/>
                  <a:pt x="49369" y="5707"/>
                  <a:pt x="47744" y="3425"/>
                </a:cubicBezTo>
                <a:cubicBezTo>
                  <a:pt x="44798" y="130"/>
                  <a:pt x="40188" y="-1132"/>
                  <a:pt x="35973" y="203"/>
                </a:cubicBezTo>
                <a:cubicBezTo>
                  <a:pt x="23906" y="4780"/>
                  <a:pt x="14239" y="14098"/>
                  <a:pt x="9208" y="25981"/>
                </a:cubicBezTo>
                <a:cubicBezTo>
                  <a:pt x="4552" y="35944"/>
                  <a:pt x="1580" y="46611"/>
                  <a:pt x="396" y="57547"/>
                </a:cubicBezTo>
                <a:cubicBezTo>
                  <a:pt x="-1833" y="78532"/>
                  <a:pt x="1645" y="99727"/>
                  <a:pt x="10457" y="118903"/>
                </a:cubicBezTo>
                <a:cubicBezTo>
                  <a:pt x="10826" y="119528"/>
                  <a:pt x="11635" y="119732"/>
                  <a:pt x="12259" y="119364"/>
                </a:cubicBezTo>
                <a:cubicBezTo>
                  <a:pt x="12713" y="119094"/>
                  <a:pt x="12963" y="118575"/>
                  <a:pt x="12890" y="118049"/>
                </a:cubicBezTo>
                <a:cubicBezTo>
                  <a:pt x="6965" y="99089"/>
                  <a:pt x="6578" y="78828"/>
                  <a:pt x="11773" y="59652"/>
                </a:cubicBezTo>
                <a:cubicBezTo>
                  <a:pt x="12588" y="56837"/>
                  <a:pt x="13555" y="54075"/>
                  <a:pt x="14666" y="51365"/>
                </a:cubicBezTo>
                <a:cubicBezTo>
                  <a:pt x="26359" y="66425"/>
                  <a:pt x="41708" y="78243"/>
                  <a:pt x="59253" y="85694"/>
                </a:cubicBezTo>
                <a:cubicBezTo>
                  <a:pt x="59253" y="85694"/>
                  <a:pt x="60634" y="83195"/>
                  <a:pt x="59911" y="83195"/>
                </a:cubicBezTo>
                <a:close/>
              </a:path>
            </a:pathLst>
          </a:custGeom>
          <a:solidFill>
            <a:srgbClr val="E2AB6F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7" name="Forme libre : forme 76">
            <a:extLst>
              <a:ext uri="{FF2B5EF4-FFF2-40B4-BE49-F238E27FC236}">
                <a16:creationId xmlns:a16="http://schemas.microsoft.com/office/drawing/2014/main" id="{71F6BB60-62BD-4282-972C-944F9D174025}"/>
              </a:ext>
            </a:extLst>
          </p:cNvPr>
          <p:cNvSpPr/>
          <p:nvPr/>
        </p:nvSpPr>
        <p:spPr>
          <a:xfrm>
            <a:off x="5052077" y="4897489"/>
            <a:ext cx="60409" cy="120042"/>
          </a:xfrm>
          <a:custGeom>
            <a:avLst/>
            <a:gdLst>
              <a:gd name="connsiteX0" fmla="*/ 703 w 60409"/>
              <a:gd name="connsiteY0" fmla="*/ 85658 h 120042"/>
              <a:gd name="connsiteX1" fmla="*/ 45224 w 60409"/>
              <a:gd name="connsiteY1" fmla="*/ 51329 h 120042"/>
              <a:gd name="connsiteX2" fmla="*/ 48183 w 60409"/>
              <a:gd name="connsiteY2" fmla="*/ 59616 h 120042"/>
              <a:gd name="connsiteX3" fmla="*/ 47065 w 60409"/>
              <a:gd name="connsiteY3" fmla="*/ 118013 h 120042"/>
              <a:gd name="connsiteX4" fmla="*/ 47854 w 60409"/>
              <a:gd name="connsiteY4" fmla="*/ 119657 h 120042"/>
              <a:gd name="connsiteX5" fmla="*/ 49432 w 60409"/>
              <a:gd name="connsiteY5" fmla="*/ 118868 h 120042"/>
              <a:gd name="connsiteX6" fmla="*/ 59494 w 60409"/>
              <a:gd name="connsiteY6" fmla="*/ 57511 h 120042"/>
              <a:gd name="connsiteX7" fmla="*/ 50682 w 60409"/>
              <a:gd name="connsiteY7" fmla="*/ 25945 h 120042"/>
              <a:gd name="connsiteX8" fmla="*/ 23917 w 60409"/>
              <a:gd name="connsiteY8" fmla="*/ 232 h 120042"/>
              <a:gd name="connsiteX9" fmla="*/ 12145 w 60409"/>
              <a:gd name="connsiteY9" fmla="*/ 3455 h 120042"/>
              <a:gd name="connsiteX10" fmla="*/ 12145 w 60409"/>
              <a:gd name="connsiteY10" fmla="*/ 11018 h 120042"/>
              <a:gd name="connsiteX11" fmla="*/ 16683 w 60409"/>
              <a:gd name="connsiteY11" fmla="*/ 16870 h 120042"/>
              <a:gd name="connsiteX12" fmla="*/ 20168 w 60409"/>
              <a:gd name="connsiteY12" fmla="*/ 19567 h 120042"/>
              <a:gd name="connsiteX13" fmla="*/ 37267 w 60409"/>
              <a:gd name="connsiteY13" fmla="*/ 33574 h 120042"/>
              <a:gd name="connsiteX14" fmla="*/ 33321 w 60409"/>
              <a:gd name="connsiteY14" fmla="*/ 35481 h 120042"/>
              <a:gd name="connsiteX15" fmla="*/ -21 w 60409"/>
              <a:gd name="connsiteY15" fmla="*/ 83159 h 120042"/>
              <a:gd name="connsiteX16" fmla="*/ 703 w 60409"/>
              <a:gd name="connsiteY16" fmla="*/ 85658 h 120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0409" h="120042">
                <a:moveTo>
                  <a:pt x="703" y="85658"/>
                </a:moveTo>
                <a:cubicBezTo>
                  <a:pt x="18241" y="78226"/>
                  <a:pt x="33577" y="66403"/>
                  <a:pt x="45224" y="51329"/>
                </a:cubicBezTo>
                <a:cubicBezTo>
                  <a:pt x="46342" y="54158"/>
                  <a:pt x="47328" y="56788"/>
                  <a:pt x="48183" y="59616"/>
                </a:cubicBezTo>
                <a:cubicBezTo>
                  <a:pt x="53313" y="78798"/>
                  <a:pt x="52924" y="99040"/>
                  <a:pt x="47065" y="118013"/>
                </a:cubicBezTo>
                <a:cubicBezTo>
                  <a:pt x="46841" y="118683"/>
                  <a:pt x="47190" y="119407"/>
                  <a:pt x="47854" y="119657"/>
                </a:cubicBezTo>
                <a:cubicBezTo>
                  <a:pt x="48505" y="119874"/>
                  <a:pt x="49215" y="119519"/>
                  <a:pt x="49432" y="118868"/>
                </a:cubicBezTo>
                <a:cubicBezTo>
                  <a:pt x="58245" y="99691"/>
                  <a:pt x="61724" y="78496"/>
                  <a:pt x="59494" y="57511"/>
                </a:cubicBezTo>
                <a:cubicBezTo>
                  <a:pt x="58376" y="46562"/>
                  <a:pt x="55397" y="35889"/>
                  <a:pt x="50682" y="25945"/>
                </a:cubicBezTo>
                <a:cubicBezTo>
                  <a:pt x="45664" y="14069"/>
                  <a:pt x="35984" y="4770"/>
                  <a:pt x="23917" y="232"/>
                </a:cubicBezTo>
                <a:cubicBezTo>
                  <a:pt x="19701" y="-1155"/>
                  <a:pt x="15065" y="114"/>
                  <a:pt x="12145" y="3455"/>
                </a:cubicBezTo>
                <a:cubicBezTo>
                  <a:pt x="10554" y="5723"/>
                  <a:pt x="10554" y="8749"/>
                  <a:pt x="12145" y="11018"/>
                </a:cubicBezTo>
                <a:cubicBezTo>
                  <a:pt x="13408" y="13148"/>
                  <a:pt x="14934" y="15114"/>
                  <a:pt x="16683" y="16870"/>
                </a:cubicBezTo>
                <a:cubicBezTo>
                  <a:pt x="18064" y="18251"/>
                  <a:pt x="18787" y="19567"/>
                  <a:pt x="20168" y="19567"/>
                </a:cubicBezTo>
                <a:cubicBezTo>
                  <a:pt x="27362" y="22039"/>
                  <a:pt x="33426" y="27011"/>
                  <a:pt x="37267" y="33574"/>
                </a:cubicBezTo>
                <a:cubicBezTo>
                  <a:pt x="35162" y="33574"/>
                  <a:pt x="33321" y="34231"/>
                  <a:pt x="33321" y="35481"/>
                </a:cubicBezTo>
                <a:cubicBezTo>
                  <a:pt x="26909" y="54191"/>
                  <a:pt x="15354" y="70717"/>
                  <a:pt x="-21" y="83159"/>
                </a:cubicBezTo>
                <a:cubicBezTo>
                  <a:pt x="-744" y="83685"/>
                  <a:pt x="374" y="85658"/>
                  <a:pt x="703" y="85658"/>
                </a:cubicBezTo>
                <a:close/>
              </a:path>
            </a:pathLst>
          </a:custGeom>
          <a:solidFill>
            <a:srgbClr val="E2AB6F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8" name="Forme libre : forme 77">
            <a:extLst>
              <a:ext uri="{FF2B5EF4-FFF2-40B4-BE49-F238E27FC236}">
                <a16:creationId xmlns:a16="http://schemas.microsoft.com/office/drawing/2014/main" id="{CFFC687B-A5DB-442C-999C-BDD33A9E1973}"/>
              </a:ext>
            </a:extLst>
          </p:cNvPr>
          <p:cNvSpPr/>
          <p:nvPr/>
        </p:nvSpPr>
        <p:spPr>
          <a:xfrm>
            <a:off x="3894374" y="3725962"/>
            <a:ext cx="809862" cy="404344"/>
          </a:xfrm>
          <a:custGeom>
            <a:avLst/>
            <a:gdLst>
              <a:gd name="connsiteX0" fmla="*/ -260 w 809862"/>
              <a:gd name="connsiteY0" fmla="*/ 214063 h 404344"/>
              <a:gd name="connsiteX1" fmla="*/ 454486 w 809862"/>
              <a:gd name="connsiteY1" fmla="*/ 391622 h 404344"/>
              <a:gd name="connsiteX2" fmla="*/ 809602 w 809862"/>
              <a:gd name="connsiteY2" fmla="*/ 80106 h 404344"/>
              <a:gd name="connsiteX3" fmla="*/ 645197 w 809862"/>
              <a:gd name="connsiteY3" fmla="*/ 164939 h 404344"/>
              <a:gd name="connsiteX4" fmla="*/ 715036 w 809862"/>
              <a:gd name="connsiteY4" fmla="*/ -322 h 404344"/>
              <a:gd name="connsiteX5" fmla="*/ 472768 w 809862"/>
              <a:gd name="connsiteY5" fmla="*/ 151392 h 404344"/>
              <a:gd name="connsiteX6" fmla="*/ -260 w 809862"/>
              <a:gd name="connsiteY6" fmla="*/ 214063 h 404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09862" h="404344">
                <a:moveTo>
                  <a:pt x="-260" y="214063"/>
                </a:moveTo>
                <a:cubicBezTo>
                  <a:pt x="43932" y="312707"/>
                  <a:pt x="183874" y="445415"/>
                  <a:pt x="454486" y="391622"/>
                </a:cubicBezTo>
                <a:cubicBezTo>
                  <a:pt x="725098" y="337828"/>
                  <a:pt x="789874" y="151195"/>
                  <a:pt x="809602" y="80106"/>
                </a:cubicBezTo>
                <a:cubicBezTo>
                  <a:pt x="756072" y="113513"/>
                  <a:pt x="710959" y="144947"/>
                  <a:pt x="645197" y="164939"/>
                </a:cubicBezTo>
                <a:cubicBezTo>
                  <a:pt x="695045" y="109041"/>
                  <a:pt x="713261" y="22564"/>
                  <a:pt x="715036" y="-322"/>
                </a:cubicBezTo>
                <a:cubicBezTo>
                  <a:pt x="665123" y="55379"/>
                  <a:pt x="578185" y="156850"/>
                  <a:pt x="472768" y="151392"/>
                </a:cubicBezTo>
                <a:cubicBezTo>
                  <a:pt x="367351" y="145934"/>
                  <a:pt x="159016" y="132847"/>
                  <a:pt x="-260" y="214063"/>
                </a:cubicBezTo>
                <a:close/>
              </a:path>
            </a:pathLst>
          </a:custGeom>
          <a:solidFill>
            <a:srgbClr val="1760BF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FBF1DC01-EE17-4A49-8FAA-8DF6C65A6FD2}"/>
              </a:ext>
            </a:extLst>
          </p:cNvPr>
          <p:cNvSpPr/>
          <p:nvPr/>
        </p:nvSpPr>
        <p:spPr>
          <a:xfrm>
            <a:off x="4310703" y="4239689"/>
            <a:ext cx="173569" cy="723459"/>
          </a:xfrm>
          <a:custGeom>
            <a:avLst/>
            <a:gdLst>
              <a:gd name="connsiteX0" fmla="*/ 173298 w 173569"/>
              <a:gd name="connsiteY0" fmla="*/ 588588 h 723459"/>
              <a:gd name="connsiteX1" fmla="*/ 161395 w 173569"/>
              <a:gd name="connsiteY1" fmla="*/ 547881 h 723459"/>
              <a:gd name="connsiteX2" fmla="*/ 127790 w 173569"/>
              <a:gd name="connsiteY2" fmla="*/ 520787 h 723459"/>
              <a:gd name="connsiteX3" fmla="*/ 87017 w 173569"/>
              <a:gd name="connsiteY3" fmla="*/ 514802 h 723459"/>
              <a:gd name="connsiteX4" fmla="*/ 19611 w 173569"/>
              <a:gd name="connsiteY4" fmla="*/ 528349 h 723459"/>
              <a:gd name="connsiteX5" fmla="*/ 2381 w 173569"/>
              <a:gd name="connsiteY5" fmla="*/ 8827 h 723459"/>
              <a:gd name="connsiteX6" fmla="*/ -249 w 173569"/>
              <a:gd name="connsiteY6" fmla="*/ 8827 h 723459"/>
              <a:gd name="connsiteX7" fmla="*/ 5275 w 173569"/>
              <a:gd name="connsiteY7" fmla="*/ 538740 h 723459"/>
              <a:gd name="connsiteX8" fmla="*/ 5275 w 173569"/>
              <a:gd name="connsiteY8" fmla="*/ 548999 h 723459"/>
              <a:gd name="connsiteX9" fmla="*/ 15271 w 173569"/>
              <a:gd name="connsiteY9" fmla="*/ 545382 h 723459"/>
              <a:gd name="connsiteX10" fmla="*/ 87215 w 173569"/>
              <a:gd name="connsiteY10" fmla="*/ 531177 h 723459"/>
              <a:gd name="connsiteX11" fmla="*/ 145941 w 173569"/>
              <a:gd name="connsiteY11" fmla="*/ 557482 h 723459"/>
              <a:gd name="connsiteX12" fmla="*/ 154490 w 173569"/>
              <a:gd name="connsiteY12" fmla="*/ 589640 h 723459"/>
              <a:gd name="connsiteX13" fmla="*/ 153372 w 173569"/>
              <a:gd name="connsiteY13" fmla="*/ 606475 h 723459"/>
              <a:gd name="connsiteX14" fmla="*/ 148111 w 173569"/>
              <a:gd name="connsiteY14" fmla="*/ 622718 h 723459"/>
              <a:gd name="connsiteX15" fmla="*/ 102603 w 173569"/>
              <a:gd name="connsiteY15" fmla="*/ 676578 h 723459"/>
              <a:gd name="connsiteX16" fmla="*/ 60450 w 173569"/>
              <a:gd name="connsiteY16" fmla="*/ 707026 h 723459"/>
              <a:gd name="connsiteX17" fmla="*/ 47297 w 173569"/>
              <a:gd name="connsiteY17" fmla="*/ 721296 h 723459"/>
              <a:gd name="connsiteX18" fmla="*/ 67026 w 173569"/>
              <a:gd name="connsiteY18" fmla="*/ 720112 h 723459"/>
              <a:gd name="connsiteX19" fmla="*/ 165669 w 173569"/>
              <a:gd name="connsiteY19" fmla="*/ 630215 h 723459"/>
              <a:gd name="connsiteX20" fmla="*/ 171785 w 173569"/>
              <a:gd name="connsiteY20" fmla="*/ 609960 h 723459"/>
              <a:gd name="connsiteX21" fmla="*/ 173298 w 173569"/>
              <a:gd name="connsiteY21" fmla="*/ 588588 h 723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73569" h="723459">
                <a:moveTo>
                  <a:pt x="173298" y="588588"/>
                </a:moveTo>
                <a:cubicBezTo>
                  <a:pt x="172765" y="574238"/>
                  <a:pt x="168675" y="560251"/>
                  <a:pt x="161395" y="547881"/>
                </a:cubicBezTo>
                <a:cubicBezTo>
                  <a:pt x="153530" y="535353"/>
                  <a:pt x="141699" y="525817"/>
                  <a:pt x="127790" y="520787"/>
                </a:cubicBezTo>
                <a:cubicBezTo>
                  <a:pt x="114710" y="516203"/>
                  <a:pt x="100867" y="514171"/>
                  <a:pt x="87017" y="514802"/>
                </a:cubicBezTo>
                <a:cubicBezTo>
                  <a:pt x="63994" y="515868"/>
                  <a:pt x="41260" y="520432"/>
                  <a:pt x="19611" y="528349"/>
                </a:cubicBezTo>
                <a:cubicBezTo>
                  <a:pt x="13870" y="355132"/>
                  <a:pt x="8123" y="181960"/>
                  <a:pt x="2381" y="8827"/>
                </a:cubicBezTo>
                <a:cubicBezTo>
                  <a:pt x="2053" y="-3405"/>
                  <a:pt x="-446" y="-3339"/>
                  <a:pt x="-249" y="8827"/>
                </a:cubicBezTo>
                <a:lnTo>
                  <a:pt x="5275" y="538740"/>
                </a:lnTo>
                <a:lnTo>
                  <a:pt x="5275" y="548999"/>
                </a:lnTo>
                <a:lnTo>
                  <a:pt x="15271" y="545382"/>
                </a:lnTo>
                <a:cubicBezTo>
                  <a:pt x="38301" y="536701"/>
                  <a:pt x="62613" y="531901"/>
                  <a:pt x="87215" y="531177"/>
                </a:cubicBezTo>
                <a:cubicBezTo>
                  <a:pt x="111087" y="530782"/>
                  <a:pt x="135287" y="538082"/>
                  <a:pt x="145941" y="557482"/>
                </a:cubicBezTo>
                <a:cubicBezTo>
                  <a:pt x="151366" y="567346"/>
                  <a:pt x="154299" y="578381"/>
                  <a:pt x="154490" y="589640"/>
                </a:cubicBezTo>
                <a:cubicBezTo>
                  <a:pt x="154509" y="595269"/>
                  <a:pt x="154141" y="600899"/>
                  <a:pt x="153372" y="606475"/>
                </a:cubicBezTo>
                <a:cubicBezTo>
                  <a:pt x="151984" y="611999"/>
                  <a:pt x="150228" y="617431"/>
                  <a:pt x="148111" y="622718"/>
                </a:cubicBezTo>
                <a:cubicBezTo>
                  <a:pt x="137687" y="644196"/>
                  <a:pt x="122036" y="662715"/>
                  <a:pt x="102603" y="676578"/>
                </a:cubicBezTo>
                <a:cubicBezTo>
                  <a:pt x="84453" y="690388"/>
                  <a:pt x="69722" y="699857"/>
                  <a:pt x="60450" y="707026"/>
                </a:cubicBezTo>
                <a:cubicBezTo>
                  <a:pt x="51177" y="714194"/>
                  <a:pt x="46640" y="718731"/>
                  <a:pt x="47297" y="721296"/>
                </a:cubicBezTo>
                <a:cubicBezTo>
                  <a:pt x="47955" y="723861"/>
                  <a:pt x="55057" y="723992"/>
                  <a:pt x="67026" y="720112"/>
                </a:cubicBezTo>
                <a:cubicBezTo>
                  <a:pt x="110218" y="703909"/>
                  <a:pt x="145533" y="671724"/>
                  <a:pt x="165669" y="630215"/>
                </a:cubicBezTo>
                <a:cubicBezTo>
                  <a:pt x="168214" y="623626"/>
                  <a:pt x="170253" y="616859"/>
                  <a:pt x="171785" y="609960"/>
                </a:cubicBezTo>
                <a:cubicBezTo>
                  <a:pt x="172890" y="602891"/>
                  <a:pt x="173396" y="595743"/>
                  <a:pt x="173298" y="588588"/>
                </a:cubicBezTo>
                <a:close/>
              </a:path>
            </a:pathLst>
          </a:custGeom>
          <a:solidFill>
            <a:srgbClr val="E2AB6F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EB870995-6CB8-4F3B-A6A6-CCCC84A1A0F2}"/>
              </a:ext>
            </a:extLst>
          </p:cNvPr>
          <p:cNvSpPr/>
          <p:nvPr/>
        </p:nvSpPr>
        <p:spPr>
          <a:xfrm>
            <a:off x="3684195" y="4188028"/>
            <a:ext cx="365400" cy="226602"/>
          </a:xfrm>
          <a:custGeom>
            <a:avLst/>
            <a:gdLst>
              <a:gd name="connsiteX0" fmla="*/ 343745 w 365400"/>
              <a:gd name="connsiteY0" fmla="*/ 23201 h 226602"/>
              <a:gd name="connsiteX1" fmla="*/ 231949 w 365400"/>
              <a:gd name="connsiteY1" fmla="*/ 208979 h 226602"/>
              <a:gd name="connsiteX2" fmla="*/ -192 w 365400"/>
              <a:gd name="connsiteY2" fmla="*/ 136641 h 226602"/>
              <a:gd name="connsiteX3" fmla="*/ 343745 w 365400"/>
              <a:gd name="connsiteY3" fmla="*/ 23201 h 226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5400" h="226602">
                <a:moveTo>
                  <a:pt x="343745" y="23201"/>
                </a:moveTo>
                <a:cubicBezTo>
                  <a:pt x="379717" y="51478"/>
                  <a:pt x="386556" y="167089"/>
                  <a:pt x="231949" y="208979"/>
                </a:cubicBezTo>
                <a:cubicBezTo>
                  <a:pt x="77342" y="250870"/>
                  <a:pt x="4675" y="212793"/>
                  <a:pt x="-192" y="136641"/>
                </a:cubicBezTo>
                <a:cubicBezTo>
                  <a:pt x="-5058" y="60488"/>
                  <a:pt x="252138" y="-48809"/>
                  <a:pt x="343745" y="23201"/>
                </a:cubicBezTo>
                <a:close/>
              </a:path>
            </a:pathLst>
          </a:custGeom>
          <a:solidFill>
            <a:srgbClr val="1760BF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1" name="Forme libre : forme 80">
            <a:extLst>
              <a:ext uri="{FF2B5EF4-FFF2-40B4-BE49-F238E27FC236}">
                <a16:creationId xmlns:a16="http://schemas.microsoft.com/office/drawing/2014/main" id="{0E16DFED-7BBB-42C2-86BC-986BC9EB231A}"/>
              </a:ext>
            </a:extLst>
          </p:cNvPr>
          <p:cNvSpPr/>
          <p:nvPr/>
        </p:nvSpPr>
        <p:spPr>
          <a:xfrm>
            <a:off x="4454311" y="4178826"/>
            <a:ext cx="323287" cy="245063"/>
          </a:xfrm>
          <a:custGeom>
            <a:avLst/>
            <a:gdLst>
              <a:gd name="connsiteX0" fmla="*/ 17458 w 323287"/>
              <a:gd name="connsiteY0" fmla="*/ 42201 h 245063"/>
              <a:gd name="connsiteX1" fmla="*/ 116890 w 323287"/>
              <a:gd name="connsiteY1" fmla="*/ 233438 h 245063"/>
              <a:gd name="connsiteX2" fmla="*/ 322661 w 323287"/>
              <a:gd name="connsiteY2" fmla="*/ 169385 h 245063"/>
              <a:gd name="connsiteX3" fmla="*/ 200080 w 323287"/>
              <a:gd name="connsiteY3" fmla="*/ 20105 h 245063"/>
              <a:gd name="connsiteX4" fmla="*/ 17458 w 323287"/>
              <a:gd name="connsiteY4" fmla="*/ 42201 h 245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3287" h="245063">
                <a:moveTo>
                  <a:pt x="17458" y="42201"/>
                </a:moveTo>
                <a:cubicBezTo>
                  <a:pt x="-627" y="77120"/>
                  <a:pt x="-39032" y="189443"/>
                  <a:pt x="116890" y="233438"/>
                </a:cubicBezTo>
                <a:cubicBezTo>
                  <a:pt x="272813" y="277433"/>
                  <a:pt x="319110" y="179512"/>
                  <a:pt x="322661" y="169385"/>
                </a:cubicBezTo>
                <a:cubicBezTo>
                  <a:pt x="326212" y="159258"/>
                  <a:pt x="305300" y="66204"/>
                  <a:pt x="200080" y="20105"/>
                </a:cubicBezTo>
                <a:cubicBezTo>
                  <a:pt x="94860" y="-25995"/>
                  <a:pt x="30610" y="16817"/>
                  <a:pt x="17458" y="42201"/>
                </a:cubicBezTo>
                <a:close/>
              </a:path>
            </a:pathLst>
          </a:custGeom>
          <a:solidFill>
            <a:srgbClr val="1760BF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2" name="Forme libre : forme 81">
            <a:extLst>
              <a:ext uri="{FF2B5EF4-FFF2-40B4-BE49-F238E27FC236}">
                <a16:creationId xmlns:a16="http://schemas.microsoft.com/office/drawing/2014/main" id="{4A0817DF-4F4B-4403-BCBE-973C39CE3133}"/>
              </a:ext>
            </a:extLst>
          </p:cNvPr>
          <p:cNvSpPr/>
          <p:nvPr/>
        </p:nvSpPr>
        <p:spPr>
          <a:xfrm rot="19590000">
            <a:off x="3813119" y="4483271"/>
            <a:ext cx="296456" cy="296456"/>
          </a:xfrm>
          <a:custGeom>
            <a:avLst/>
            <a:gdLst>
              <a:gd name="connsiteX0" fmla="*/ 296196 w 296456"/>
              <a:gd name="connsiteY0" fmla="*/ 147906 h 296456"/>
              <a:gd name="connsiteX1" fmla="*/ 147968 w 296456"/>
              <a:gd name="connsiteY1" fmla="*/ 296134 h 296456"/>
              <a:gd name="connsiteX2" fmla="*/ -260 w 296456"/>
              <a:gd name="connsiteY2" fmla="*/ 147906 h 296456"/>
              <a:gd name="connsiteX3" fmla="*/ 147968 w 296456"/>
              <a:gd name="connsiteY3" fmla="*/ -322 h 296456"/>
              <a:gd name="connsiteX4" fmla="*/ 296196 w 296456"/>
              <a:gd name="connsiteY4" fmla="*/ 147906 h 296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6456" h="296456">
                <a:moveTo>
                  <a:pt x="296196" y="147906"/>
                </a:moveTo>
                <a:cubicBezTo>
                  <a:pt x="296196" y="229770"/>
                  <a:pt x="229832" y="296134"/>
                  <a:pt x="147968" y="296134"/>
                </a:cubicBezTo>
                <a:cubicBezTo>
                  <a:pt x="66104" y="296134"/>
                  <a:pt x="-260" y="229770"/>
                  <a:pt x="-260" y="147906"/>
                </a:cubicBezTo>
                <a:cubicBezTo>
                  <a:pt x="-260" y="66042"/>
                  <a:pt x="66104" y="-322"/>
                  <a:pt x="147968" y="-322"/>
                </a:cubicBezTo>
                <a:cubicBezTo>
                  <a:pt x="229832" y="-322"/>
                  <a:pt x="296196" y="66042"/>
                  <a:pt x="296196" y="147906"/>
                </a:cubicBezTo>
                <a:close/>
              </a:path>
            </a:pathLst>
          </a:custGeom>
          <a:solidFill>
            <a:srgbClr val="FFFFFF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3" name="Forme libre : forme 82">
            <a:extLst>
              <a:ext uri="{FF2B5EF4-FFF2-40B4-BE49-F238E27FC236}">
                <a16:creationId xmlns:a16="http://schemas.microsoft.com/office/drawing/2014/main" id="{6574760C-8D62-44ED-826F-AE774EE50C8B}"/>
              </a:ext>
            </a:extLst>
          </p:cNvPr>
          <p:cNvSpPr/>
          <p:nvPr/>
        </p:nvSpPr>
        <p:spPr>
          <a:xfrm rot="19590000">
            <a:off x="4477920" y="4502132"/>
            <a:ext cx="296456" cy="296456"/>
          </a:xfrm>
          <a:custGeom>
            <a:avLst/>
            <a:gdLst>
              <a:gd name="connsiteX0" fmla="*/ 296197 w 296456"/>
              <a:gd name="connsiteY0" fmla="*/ 147906 h 296456"/>
              <a:gd name="connsiteX1" fmla="*/ 147968 w 296456"/>
              <a:gd name="connsiteY1" fmla="*/ 296134 h 296456"/>
              <a:gd name="connsiteX2" fmla="*/ -260 w 296456"/>
              <a:gd name="connsiteY2" fmla="*/ 147906 h 296456"/>
              <a:gd name="connsiteX3" fmla="*/ 147968 w 296456"/>
              <a:gd name="connsiteY3" fmla="*/ -322 h 296456"/>
              <a:gd name="connsiteX4" fmla="*/ 296197 w 296456"/>
              <a:gd name="connsiteY4" fmla="*/ 147906 h 296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6456" h="296456">
                <a:moveTo>
                  <a:pt x="296197" y="147906"/>
                </a:moveTo>
                <a:cubicBezTo>
                  <a:pt x="296197" y="229770"/>
                  <a:pt x="229833" y="296134"/>
                  <a:pt x="147968" y="296134"/>
                </a:cubicBezTo>
                <a:cubicBezTo>
                  <a:pt x="66104" y="296134"/>
                  <a:pt x="-260" y="229770"/>
                  <a:pt x="-260" y="147906"/>
                </a:cubicBezTo>
                <a:cubicBezTo>
                  <a:pt x="-260" y="66042"/>
                  <a:pt x="66104" y="-322"/>
                  <a:pt x="147968" y="-322"/>
                </a:cubicBezTo>
                <a:cubicBezTo>
                  <a:pt x="229833" y="-322"/>
                  <a:pt x="296197" y="66042"/>
                  <a:pt x="296197" y="147906"/>
                </a:cubicBezTo>
                <a:close/>
              </a:path>
            </a:pathLst>
          </a:custGeom>
          <a:solidFill>
            <a:srgbClr val="FFFFFF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94" name="Group 193">
            <a:extLst>
              <a:ext uri="{FF2B5EF4-FFF2-40B4-BE49-F238E27FC236}">
                <a16:creationId xmlns:a16="http://schemas.microsoft.com/office/drawing/2014/main" id="{8F0D4EBA-8DB3-47BA-BA1B-1AA51B496226}"/>
              </a:ext>
            </a:extLst>
          </p:cNvPr>
          <p:cNvGrpSpPr/>
          <p:nvPr/>
        </p:nvGrpSpPr>
        <p:grpSpPr>
          <a:xfrm rot="173109">
            <a:off x="3868648" y="4437132"/>
            <a:ext cx="853809" cy="179979"/>
            <a:chOff x="3866421" y="4538663"/>
            <a:chExt cx="853809" cy="179979"/>
          </a:xfrm>
        </p:grpSpPr>
        <p:grpSp>
          <p:nvGrpSpPr>
            <p:cNvPr id="183" name="Group 182">
              <a:extLst>
                <a:ext uri="{FF2B5EF4-FFF2-40B4-BE49-F238E27FC236}">
                  <a16:creationId xmlns:a16="http://schemas.microsoft.com/office/drawing/2014/main" id="{2345346E-38DA-4C76-BD53-F142EF52C74F}"/>
                </a:ext>
              </a:extLst>
            </p:cNvPr>
            <p:cNvGrpSpPr/>
            <p:nvPr/>
          </p:nvGrpSpPr>
          <p:grpSpPr>
            <a:xfrm>
              <a:off x="4542935" y="4541347"/>
              <a:ext cx="177295" cy="177295"/>
              <a:chOff x="4527335" y="4452241"/>
              <a:chExt cx="177295" cy="177295"/>
            </a:xfrm>
          </p:grpSpPr>
          <p:sp>
            <p:nvSpPr>
              <p:cNvPr id="84" name="Forme libre : forme 83">
                <a:extLst>
                  <a:ext uri="{FF2B5EF4-FFF2-40B4-BE49-F238E27FC236}">
                    <a16:creationId xmlns:a16="http://schemas.microsoft.com/office/drawing/2014/main" id="{F4B09F99-3487-4209-A3AB-2844D9BA7877}"/>
                  </a:ext>
                </a:extLst>
              </p:cNvPr>
              <p:cNvSpPr/>
              <p:nvPr/>
            </p:nvSpPr>
            <p:spPr>
              <a:xfrm>
                <a:off x="4527335" y="4452241"/>
                <a:ext cx="177295" cy="177295"/>
              </a:xfrm>
              <a:custGeom>
                <a:avLst/>
                <a:gdLst>
                  <a:gd name="connsiteX0" fmla="*/ 177295 w 177295"/>
                  <a:gd name="connsiteY0" fmla="*/ 88648 h 177295"/>
                  <a:gd name="connsiteX1" fmla="*/ 88648 w 177295"/>
                  <a:gd name="connsiteY1" fmla="*/ 177295 h 177295"/>
                  <a:gd name="connsiteX2" fmla="*/ 0 w 177295"/>
                  <a:gd name="connsiteY2" fmla="*/ 88648 h 177295"/>
                  <a:gd name="connsiteX3" fmla="*/ 88648 w 177295"/>
                  <a:gd name="connsiteY3" fmla="*/ 0 h 177295"/>
                  <a:gd name="connsiteX4" fmla="*/ 177295 w 177295"/>
                  <a:gd name="connsiteY4" fmla="*/ 88648 h 177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295" h="177295">
                    <a:moveTo>
                      <a:pt x="177295" y="88648"/>
                    </a:moveTo>
                    <a:cubicBezTo>
                      <a:pt x="177295" y="137606"/>
                      <a:pt x="137606" y="177295"/>
                      <a:pt x="88648" y="177295"/>
                    </a:cubicBezTo>
                    <a:cubicBezTo>
                      <a:pt x="39689" y="177295"/>
                      <a:pt x="0" y="137606"/>
                      <a:pt x="0" y="88648"/>
                    </a:cubicBezTo>
                    <a:cubicBezTo>
                      <a:pt x="0" y="39689"/>
                      <a:pt x="39689" y="0"/>
                      <a:pt x="88648" y="0"/>
                    </a:cubicBezTo>
                    <a:cubicBezTo>
                      <a:pt x="137606" y="0"/>
                      <a:pt x="177295" y="39689"/>
                      <a:pt x="177295" y="88648"/>
                    </a:cubicBezTo>
                    <a:close/>
                  </a:path>
                </a:pathLst>
              </a:custGeom>
              <a:solidFill>
                <a:srgbClr val="18B7A4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5" name="Forme libre : forme 84">
                <a:extLst>
                  <a:ext uri="{FF2B5EF4-FFF2-40B4-BE49-F238E27FC236}">
                    <a16:creationId xmlns:a16="http://schemas.microsoft.com/office/drawing/2014/main" id="{5EA893E6-F489-49DA-AB67-0234A18548DC}"/>
                  </a:ext>
                </a:extLst>
              </p:cNvPr>
              <p:cNvSpPr/>
              <p:nvPr/>
            </p:nvSpPr>
            <p:spPr>
              <a:xfrm>
                <a:off x="4593361" y="4496301"/>
                <a:ext cx="50768" cy="50768"/>
              </a:xfrm>
              <a:custGeom>
                <a:avLst/>
                <a:gdLst>
                  <a:gd name="connsiteX0" fmla="*/ 50768 w 50768"/>
                  <a:gd name="connsiteY0" fmla="*/ 25384 h 50768"/>
                  <a:gd name="connsiteX1" fmla="*/ 25384 w 50768"/>
                  <a:gd name="connsiteY1" fmla="*/ 50768 h 50768"/>
                  <a:gd name="connsiteX2" fmla="*/ 0 w 50768"/>
                  <a:gd name="connsiteY2" fmla="*/ 25384 h 50768"/>
                  <a:gd name="connsiteX3" fmla="*/ 25384 w 50768"/>
                  <a:gd name="connsiteY3" fmla="*/ 0 h 50768"/>
                  <a:gd name="connsiteX4" fmla="*/ 50768 w 50768"/>
                  <a:gd name="connsiteY4" fmla="*/ 25384 h 50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768" h="50768">
                    <a:moveTo>
                      <a:pt x="50768" y="25384"/>
                    </a:moveTo>
                    <a:cubicBezTo>
                      <a:pt x="50768" y="39404"/>
                      <a:pt x="39404" y="50768"/>
                      <a:pt x="25384" y="50768"/>
                    </a:cubicBezTo>
                    <a:cubicBezTo>
                      <a:pt x="11365" y="50768"/>
                      <a:pt x="0" y="39404"/>
                      <a:pt x="0" y="25384"/>
                    </a:cubicBezTo>
                    <a:cubicBezTo>
                      <a:pt x="0" y="11365"/>
                      <a:pt x="11365" y="0"/>
                      <a:pt x="25384" y="0"/>
                    </a:cubicBezTo>
                    <a:cubicBezTo>
                      <a:pt x="39404" y="0"/>
                      <a:pt x="50768" y="11365"/>
                      <a:pt x="50768" y="2538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C5F6BEB-7AA8-4CA7-9FF4-E6F1528D4A64}"/>
                </a:ext>
              </a:extLst>
            </p:cNvPr>
            <p:cNvGrpSpPr/>
            <p:nvPr/>
          </p:nvGrpSpPr>
          <p:grpSpPr>
            <a:xfrm>
              <a:off x="3866421" y="4538663"/>
              <a:ext cx="177295" cy="177295"/>
              <a:chOff x="3866885" y="4438036"/>
              <a:chExt cx="177295" cy="177295"/>
            </a:xfrm>
          </p:grpSpPr>
          <p:sp>
            <p:nvSpPr>
              <p:cNvPr id="86" name="Forme libre : forme 85">
                <a:extLst>
                  <a:ext uri="{FF2B5EF4-FFF2-40B4-BE49-F238E27FC236}">
                    <a16:creationId xmlns:a16="http://schemas.microsoft.com/office/drawing/2014/main" id="{8E40D999-AB14-4105-9717-42C8F816CF2F}"/>
                  </a:ext>
                </a:extLst>
              </p:cNvPr>
              <p:cNvSpPr/>
              <p:nvPr/>
            </p:nvSpPr>
            <p:spPr>
              <a:xfrm>
                <a:off x="3866885" y="4438036"/>
                <a:ext cx="177295" cy="177295"/>
              </a:xfrm>
              <a:custGeom>
                <a:avLst/>
                <a:gdLst>
                  <a:gd name="connsiteX0" fmla="*/ 177295 w 177295"/>
                  <a:gd name="connsiteY0" fmla="*/ 88647 h 177295"/>
                  <a:gd name="connsiteX1" fmla="*/ 88647 w 177295"/>
                  <a:gd name="connsiteY1" fmla="*/ 177295 h 177295"/>
                  <a:gd name="connsiteX2" fmla="*/ 0 w 177295"/>
                  <a:gd name="connsiteY2" fmla="*/ 88647 h 177295"/>
                  <a:gd name="connsiteX3" fmla="*/ 88647 w 177295"/>
                  <a:gd name="connsiteY3" fmla="*/ 0 h 177295"/>
                  <a:gd name="connsiteX4" fmla="*/ 177295 w 177295"/>
                  <a:gd name="connsiteY4" fmla="*/ 88647 h 177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295" h="177295">
                    <a:moveTo>
                      <a:pt x="177295" y="88647"/>
                    </a:moveTo>
                    <a:cubicBezTo>
                      <a:pt x="177295" y="137606"/>
                      <a:pt x="137606" y="177295"/>
                      <a:pt x="88647" y="177295"/>
                    </a:cubicBezTo>
                    <a:cubicBezTo>
                      <a:pt x="39689" y="177295"/>
                      <a:pt x="0" y="137606"/>
                      <a:pt x="0" y="88647"/>
                    </a:cubicBezTo>
                    <a:cubicBezTo>
                      <a:pt x="0" y="39689"/>
                      <a:pt x="39689" y="0"/>
                      <a:pt x="88647" y="0"/>
                    </a:cubicBezTo>
                    <a:cubicBezTo>
                      <a:pt x="137606" y="0"/>
                      <a:pt x="177295" y="39689"/>
                      <a:pt x="177295" y="88647"/>
                    </a:cubicBezTo>
                    <a:close/>
                  </a:path>
                </a:pathLst>
              </a:custGeom>
              <a:solidFill>
                <a:srgbClr val="18B7A4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7" name="Forme libre : forme 86">
                <a:extLst>
                  <a:ext uri="{FF2B5EF4-FFF2-40B4-BE49-F238E27FC236}">
                    <a16:creationId xmlns:a16="http://schemas.microsoft.com/office/drawing/2014/main" id="{41E39817-B6AD-4852-B1AB-F099EE6EDE41}"/>
                  </a:ext>
                </a:extLst>
              </p:cNvPr>
              <p:cNvSpPr/>
              <p:nvPr/>
            </p:nvSpPr>
            <p:spPr>
              <a:xfrm>
                <a:off x="3932910" y="4482097"/>
                <a:ext cx="50768" cy="50768"/>
              </a:xfrm>
              <a:custGeom>
                <a:avLst/>
                <a:gdLst>
                  <a:gd name="connsiteX0" fmla="*/ 50769 w 50768"/>
                  <a:gd name="connsiteY0" fmla="*/ 25384 h 50768"/>
                  <a:gd name="connsiteX1" fmla="*/ 25384 w 50768"/>
                  <a:gd name="connsiteY1" fmla="*/ 50768 h 50768"/>
                  <a:gd name="connsiteX2" fmla="*/ 0 w 50768"/>
                  <a:gd name="connsiteY2" fmla="*/ 25384 h 50768"/>
                  <a:gd name="connsiteX3" fmla="*/ 25384 w 50768"/>
                  <a:gd name="connsiteY3" fmla="*/ 0 h 50768"/>
                  <a:gd name="connsiteX4" fmla="*/ 50769 w 50768"/>
                  <a:gd name="connsiteY4" fmla="*/ 25384 h 50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768" h="50768">
                    <a:moveTo>
                      <a:pt x="50769" y="25384"/>
                    </a:moveTo>
                    <a:cubicBezTo>
                      <a:pt x="50769" y="39404"/>
                      <a:pt x="39404" y="50768"/>
                      <a:pt x="25384" y="50768"/>
                    </a:cubicBezTo>
                    <a:cubicBezTo>
                      <a:pt x="11365" y="50768"/>
                      <a:pt x="0" y="39404"/>
                      <a:pt x="0" y="25384"/>
                    </a:cubicBezTo>
                    <a:cubicBezTo>
                      <a:pt x="0" y="11365"/>
                      <a:pt x="11365" y="0"/>
                      <a:pt x="25384" y="0"/>
                    </a:cubicBezTo>
                    <a:cubicBezTo>
                      <a:pt x="39404" y="0"/>
                      <a:pt x="50769" y="11365"/>
                      <a:pt x="50769" y="2538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88" name="Forme libre : forme 87">
            <a:extLst>
              <a:ext uri="{FF2B5EF4-FFF2-40B4-BE49-F238E27FC236}">
                <a16:creationId xmlns:a16="http://schemas.microsoft.com/office/drawing/2014/main" id="{5FBD2FCF-1B1F-4BCF-8983-62DB1B1BDBAC}"/>
              </a:ext>
            </a:extLst>
          </p:cNvPr>
          <p:cNvSpPr/>
          <p:nvPr/>
        </p:nvSpPr>
        <p:spPr>
          <a:xfrm>
            <a:off x="3680198" y="4394134"/>
            <a:ext cx="1179518" cy="517030"/>
          </a:xfrm>
          <a:custGeom>
            <a:avLst/>
            <a:gdLst>
              <a:gd name="connsiteX0" fmla="*/ 1179240 w 1179518"/>
              <a:gd name="connsiteY0" fmla="*/ 278549 h 517030"/>
              <a:gd name="connsiteX1" fmla="*/ 810050 w 1179518"/>
              <a:gd name="connsiteY1" fmla="*/ 74686 h 517030"/>
              <a:gd name="connsiteX2" fmla="*/ 427577 w 1179518"/>
              <a:gd name="connsiteY2" fmla="*/ 30691 h 517030"/>
              <a:gd name="connsiteX3" fmla="*/ 122 w 1179518"/>
              <a:gd name="connsiteY3" fmla="*/ 225873 h 517030"/>
              <a:gd name="connsiteX4" fmla="*/ 468350 w 1179518"/>
              <a:gd name="connsiteY4" fmla="*/ 419872 h 517030"/>
              <a:gd name="connsiteX5" fmla="*/ 679447 w 1179518"/>
              <a:gd name="connsiteY5" fmla="*/ 365355 h 517030"/>
              <a:gd name="connsiteX6" fmla="*/ 791900 w 1179518"/>
              <a:gd name="connsiteY6" fmla="*/ 393370 h 517030"/>
              <a:gd name="connsiteX7" fmla="*/ 786376 w 1179518"/>
              <a:gd name="connsiteY7" fmla="*/ 494512 h 517030"/>
              <a:gd name="connsiteX8" fmla="*/ 1179240 w 1179518"/>
              <a:gd name="connsiteY8" fmla="*/ 278549 h 517030"/>
              <a:gd name="connsiteX9" fmla="*/ 269156 w 1179518"/>
              <a:gd name="connsiteY9" fmla="*/ 385216 h 517030"/>
              <a:gd name="connsiteX10" fmla="*/ 132804 w 1179518"/>
              <a:gd name="connsiteY10" fmla="*/ 225992 h 517030"/>
              <a:gd name="connsiteX11" fmla="*/ 292028 w 1179518"/>
              <a:gd name="connsiteY11" fmla="*/ 89640 h 517030"/>
              <a:gd name="connsiteX12" fmla="*/ 428379 w 1179518"/>
              <a:gd name="connsiteY12" fmla="*/ 248864 h 517030"/>
              <a:gd name="connsiteX13" fmla="*/ 428366 w 1179518"/>
              <a:gd name="connsiteY13" fmla="*/ 249022 h 517030"/>
              <a:gd name="connsiteX14" fmla="*/ 269156 w 1179518"/>
              <a:gd name="connsiteY14" fmla="*/ 385216 h 517030"/>
              <a:gd name="connsiteX15" fmla="*/ 934013 w 1179518"/>
              <a:gd name="connsiteY15" fmla="*/ 404023 h 517030"/>
              <a:gd name="connsiteX16" fmla="*/ 797937 w 1179518"/>
              <a:gd name="connsiteY16" fmla="*/ 244688 h 517030"/>
              <a:gd name="connsiteX17" fmla="*/ 957279 w 1179518"/>
              <a:gd name="connsiteY17" fmla="*/ 108613 h 517030"/>
              <a:gd name="connsiteX18" fmla="*/ 1093354 w 1179518"/>
              <a:gd name="connsiteY18" fmla="*/ 267895 h 517030"/>
              <a:gd name="connsiteX19" fmla="*/ 934013 w 1179518"/>
              <a:gd name="connsiteY19" fmla="*/ 404023 h 517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179518" h="517030">
                <a:moveTo>
                  <a:pt x="1179240" y="278549"/>
                </a:moveTo>
                <a:cubicBezTo>
                  <a:pt x="1181476" y="47066"/>
                  <a:pt x="977021" y="-11989"/>
                  <a:pt x="810050" y="74686"/>
                </a:cubicBezTo>
                <a:cubicBezTo>
                  <a:pt x="643080" y="161360"/>
                  <a:pt x="489854" y="57062"/>
                  <a:pt x="427577" y="30691"/>
                </a:cubicBezTo>
                <a:cubicBezTo>
                  <a:pt x="365300" y="4320"/>
                  <a:pt x="13275" y="-80776"/>
                  <a:pt x="122" y="225873"/>
                </a:cubicBezTo>
                <a:cubicBezTo>
                  <a:pt x="-13030" y="532523"/>
                  <a:pt x="316702" y="498458"/>
                  <a:pt x="468350" y="419872"/>
                </a:cubicBezTo>
                <a:cubicBezTo>
                  <a:pt x="619998" y="341286"/>
                  <a:pt x="679447" y="365355"/>
                  <a:pt x="679447" y="365355"/>
                </a:cubicBezTo>
                <a:cubicBezTo>
                  <a:pt x="679447" y="365355"/>
                  <a:pt x="769804" y="344706"/>
                  <a:pt x="791900" y="393370"/>
                </a:cubicBezTo>
                <a:cubicBezTo>
                  <a:pt x="815246" y="444928"/>
                  <a:pt x="786376" y="494512"/>
                  <a:pt x="786376" y="494512"/>
                </a:cubicBezTo>
                <a:cubicBezTo>
                  <a:pt x="879495" y="549884"/>
                  <a:pt x="1177004" y="510098"/>
                  <a:pt x="1179240" y="278549"/>
                </a:cubicBezTo>
                <a:close/>
                <a:moveTo>
                  <a:pt x="269156" y="385216"/>
                </a:moveTo>
                <a:cubicBezTo>
                  <a:pt x="187538" y="378902"/>
                  <a:pt x="126491" y="307616"/>
                  <a:pt x="132804" y="225992"/>
                </a:cubicBezTo>
                <a:cubicBezTo>
                  <a:pt x="139124" y="144374"/>
                  <a:pt x="210410" y="83327"/>
                  <a:pt x="292028" y="89640"/>
                </a:cubicBezTo>
                <a:cubicBezTo>
                  <a:pt x="373646" y="95960"/>
                  <a:pt x="434692" y="167246"/>
                  <a:pt x="428379" y="248864"/>
                </a:cubicBezTo>
                <a:cubicBezTo>
                  <a:pt x="428373" y="248916"/>
                  <a:pt x="428373" y="248969"/>
                  <a:pt x="428366" y="249022"/>
                </a:cubicBezTo>
                <a:cubicBezTo>
                  <a:pt x="421967" y="330573"/>
                  <a:pt x="350714" y="391528"/>
                  <a:pt x="269156" y="385216"/>
                </a:cubicBezTo>
                <a:close/>
                <a:moveTo>
                  <a:pt x="934013" y="404023"/>
                </a:moveTo>
                <a:cubicBezTo>
                  <a:pt x="852434" y="397599"/>
                  <a:pt x="791512" y="326259"/>
                  <a:pt x="797937" y="244688"/>
                </a:cubicBezTo>
                <a:cubicBezTo>
                  <a:pt x="804362" y="163110"/>
                  <a:pt x="875701" y="102188"/>
                  <a:pt x="957279" y="108613"/>
                </a:cubicBezTo>
                <a:cubicBezTo>
                  <a:pt x="1038831" y="115038"/>
                  <a:pt x="1099746" y="186337"/>
                  <a:pt x="1093354" y="267895"/>
                </a:cubicBezTo>
                <a:cubicBezTo>
                  <a:pt x="1086923" y="349480"/>
                  <a:pt x="1015597" y="410409"/>
                  <a:pt x="934013" y="404023"/>
                </a:cubicBezTo>
                <a:close/>
              </a:path>
            </a:pathLst>
          </a:custGeom>
          <a:solidFill>
            <a:srgbClr val="313759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9" name="Forme libre : forme 88">
            <a:extLst>
              <a:ext uri="{FF2B5EF4-FFF2-40B4-BE49-F238E27FC236}">
                <a16:creationId xmlns:a16="http://schemas.microsoft.com/office/drawing/2014/main" id="{3F6520AB-1F4F-4C32-9D39-CA738961BF8E}"/>
              </a:ext>
            </a:extLst>
          </p:cNvPr>
          <p:cNvSpPr/>
          <p:nvPr/>
        </p:nvSpPr>
        <p:spPr>
          <a:xfrm>
            <a:off x="3395649" y="3999611"/>
            <a:ext cx="582571" cy="831552"/>
          </a:xfrm>
          <a:custGeom>
            <a:avLst/>
            <a:gdLst>
              <a:gd name="connsiteX0" fmla="*/ 582312 w 582571"/>
              <a:gd name="connsiteY0" fmla="*/ 47804 h 831552"/>
              <a:gd name="connsiteX1" fmla="*/ 6891 w 582571"/>
              <a:gd name="connsiteY1" fmla="*/ 831231 h 831552"/>
              <a:gd name="connsiteX2" fmla="*/ 217791 w 582571"/>
              <a:gd name="connsiteY2" fmla="*/ 150788 h 831552"/>
              <a:gd name="connsiteX3" fmla="*/ 582312 w 582571"/>
              <a:gd name="connsiteY3" fmla="*/ 47804 h 831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2571" h="831552">
                <a:moveTo>
                  <a:pt x="582312" y="47804"/>
                </a:moveTo>
                <a:cubicBezTo>
                  <a:pt x="426915" y="104952"/>
                  <a:pt x="-1263" y="314142"/>
                  <a:pt x="6891" y="831231"/>
                </a:cubicBezTo>
                <a:cubicBezTo>
                  <a:pt x="-14679" y="691091"/>
                  <a:pt x="1104" y="413574"/>
                  <a:pt x="217791" y="150788"/>
                </a:cubicBezTo>
                <a:cubicBezTo>
                  <a:pt x="434478" y="-111998"/>
                  <a:pt x="582312" y="47804"/>
                  <a:pt x="582312" y="47804"/>
                </a:cubicBezTo>
                <a:close/>
              </a:path>
            </a:pathLst>
          </a:custGeom>
          <a:solidFill>
            <a:srgbClr val="1760BF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0" name="Forme libre : forme 89">
            <a:extLst>
              <a:ext uri="{FF2B5EF4-FFF2-40B4-BE49-F238E27FC236}">
                <a16:creationId xmlns:a16="http://schemas.microsoft.com/office/drawing/2014/main" id="{F91E34BD-E952-45B1-9537-22D20F89EE54}"/>
              </a:ext>
            </a:extLst>
          </p:cNvPr>
          <p:cNvSpPr/>
          <p:nvPr/>
        </p:nvSpPr>
        <p:spPr>
          <a:xfrm>
            <a:off x="4132893" y="5275716"/>
            <a:ext cx="274097" cy="326224"/>
          </a:xfrm>
          <a:custGeom>
            <a:avLst/>
            <a:gdLst>
              <a:gd name="connsiteX0" fmla="*/ -260 w 274097"/>
              <a:gd name="connsiteY0" fmla="*/ 102727 h 326224"/>
              <a:gd name="connsiteX1" fmla="*/ 14340 w 274097"/>
              <a:gd name="connsiteY1" fmla="*/ 298173 h 326224"/>
              <a:gd name="connsiteX2" fmla="*/ 273838 w 274097"/>
              <a:gd name="connsiteY2" fmla="*/ 276669 h 326224"/>
              <a:gd name="connsiteX3" fmla="*/ 250492 w 274097"/>
              <a:gd name="connsiteY3" fmla="*/ -322 h 326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097" h="326224">
                <a:moveTo>
                  <a:pt x="-260" y="102727"/>
                </a:moveTo>
                <a:lnTo>
                  <a:pt x="14340" y="298173"/>
                </a:lnTo>
                <a:cubicBezTo>
                  <a:pt x="14340" y="298173"/>
                  <a:pt x="113772" y="373076"/>
                  <a:pt x="273838" y="276669"/>
                </a:cubicBezTo>
                <a:lnTo>
                  <a:pt x="250492" y="-322"/>
                </a:lnTo>
                <a:close/>
              </a:path>
            </a:pathLst>
          </a:custGeom>
          <a:solidFill>
            <a:srgbClr val="F2BC79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9D7736A9-0D7F-4083-B3DB-1DD34C1665B9}"/>
              </a:ext>
            </a:extLst>
          </p:cNvPr>
          <p:cNvSpPr/>
          <p:nvPr/>
        </p:nvSpPr>
        <p:spPr>
          <a:xfrm>
            <a:off x="4020374" y="5116045"/>
            <a:ext cx="305465" cy="78586"/>
          </a:xfrm>
          <a:custGeom>
            <a:avLst/>
            <a:gdLst>
              <a:gd name="connsiteX0" fmla="*/ 130541 w 305465"/>
              <a:gd name="connsiteY0" fmla="*/ -322 h 78586"/>
              <a:gd name="connsiteX1" fmla="*/ -260 w 305465"/>
              <a:gd name="connsiteY1" fmla="*/ 22826 h 78586"/>
              <a:gd name="connsiteX2" fmla="*/ 305206 w 305465"/>
              <a:gd name="connsiteY2" fmla="*/ 78264 h 78586"/>
              <a:gd name="connsiteX3" fmla="*/ 274955 w 305465"/>
              <a:gd name="connsiteY3" fmla="*/ 26970 h 78586"/>
              <a:gd name="connsiteX4" fmla="*/ 130541 w 305465"/>
              <a:gd name="connsiteY4" fmla="*/ -322 h 78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5465" h="78586">
                <a:moveTo>
                  <a:pt x="130541" y="-322"/>
                </a:moveTo>
                <a:cubicBezTo>
                  <a:pt x="86106" y="1520"/>
                  <a:pt x="42111" y="9306"/>
                  <a:pt x="-260" y="22826"/>
                </a:cubicBezTo>
                <a:lnTo>
                  <a:pt x="305206" y="78264"/>
                </a:lnTo>
                <a:cubicBezTo>
                  <a:pt x="303720" y="57371"/>
                  <a:pt x="292520" y="38379"/>
                  <a:pt x="274955" y="26970"/>
                </a:cubicBezTo>
                <a:cubicBezTo>
                  <a:pt x="221425" y="34532"/>
                  <a:pt x="167105" y="18749"/>
                  <a:pt x="130541" y="-322"/>
                </a:cubicBezTo>
                <a:close/>
              </a:path>
            </a:pathLst>
          </a:custGeom>
          <a:solidFill>
            <a:srgbClr val="1A2247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2" name="Forme libre : forme 91">
            <a:extLst>
              <a:ext uri="{FF2B5EF4-FFF2-40B4-BE49-F238E27FC236}">
                <a16:creationId xmlns:a16="http://schemas.microsoft.com/office/drawing/2014/main" id="{B4FB28C8-B0E5-41E4-BD8B-342C426BB70F}"/>
              </a:ext>
            </a:extLst>
          </p:cNvPr>
          <p:cNvSpPr/>
          <p:nvPr/>
        </p:nvSpPr>
        <p:spPr>
          <a:xfrm>
            <a:off x="4151175" y="5115508"/>
            <a:ext cx="144216" cy="29761"/>
          </a:xfrm>
          <a:custGeom>
            <a:avLst/>
            <a:gdLst>
              <a:gd name="connsiteX0" fmla="*/ -260 w 144216"/>
              <a:gd name="connsiteY0" fmla="*/ 215 h 29761"/>
              <a:gd name="connsiteX1" fmla="*/ 143957 w 144216"/>
              <a:gd name="connsiteY1" fmla="*/ 27507 h 29761"/>
              <a:gd name="connsiteX2" fmla="*/ -260 w 144216"/>
              <a:gd name="connsiteY2" fmla="*/ 215 h 29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4216" h="29761">
                <a:moveTo>
                  <a:pt x="-260" y="215"/>
                </a:moveTo>
                <a:cubicBezTo>
                  <a:pt x="36501" y="19286"/>
                  <a:pt x="90624" y="35069"/>
                  <a:pt x="143957" y="27507"/>
                </a:cubicBezTo>
                <a:cubicBezTo>
                  <a:pt x="110878" y="4292"/>
                  <a:pt x="55375" y="-2415"/>
                  <a:pt x="-260" y="215"/>
                </a:cubicBezTo>
                <a:close/>
              </a:path>
            </a:pathLst>
          </a:custGeom>
          <a:solidFill>
            <a:srgbClr val="FFFFFF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pic>
        <p:nvPicPr>
          <p:cNvPr id="135" name="Image 134" descr="Une image contenant texte, clipart&#10;&#10;Description générée automatiquement">
            <a:extLst>
              <a:ext uri="{FF2B5EF4-FFF2-40B4-BE49-F238E27FC236}">
                <a16:creationId xmlns:a16="http://schemas.microsoft.com/office/drawing/2014/main" id="{6E47FA11-27F2-44D1-BDFC-4EF97A2E7C9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92154" y="3022203"/>
            <a:ext cx="1235618" cy="689345"/>
          </a:xfrm>
          <a:prstGeom prst="rect">
            <a:avLst/>
          </a:prstGeom>
          <a:effectLst>
            <a:softEdge rad="31750"/>
          </a:effectLst>
        </p:spPr>
      </p:pic>
      <p:sp>
        <p:nvSpPr>
          <p:cNvPr id="139" name="Forme libre : forme 138">
            <a:extLst>
              <a:ext uri="{FF2B5EF4-FFF2-40B4-BE49-F238E27FC236}">
                <a16:creationId xmlns:a16="http://schemas.microsoft.com/office/drawing/2014/main" id="{490D3D83-DF21-4701-B4BA-35BFF4AAD8D4}"/>
              </a:ext>
            </a:extLst>
          </p:cNvPr>
          <p:cNvSpPr/>
          <p:nvPr/>
        </p:nvSpPr>
        <p:spPr>
          <a:xfrm>
            <a:off x="7632208" y="2667279"/>
            <a:ext cx="1006500" cy="949452"/>
          </a:xfrm>
          <a:custGeom>
            <a:avLst/>
            <a:gdLst>
              <a:gd name="connsiteX0" fmla="*/ -260 w 1006500"/>
              <a:gd name="connsiteY0" fmla="*/ 9650 h 949452"/>
              <a:gd name="connsiteX1" fmla="*/ 1002483 w 1006500"/>
              <a:gd name="connsiteY1" fmla="*/ 949130 h 949452"/>
              <a:gd name="connsiteX2" fmla="*/ -260 w 1006500"/>
              <a:gd name="connsiteY2" fmla="*/ 9650 h 949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06500" h="949452">
                <a:moveTo>
                  <a:pt x="-260" y="9650"/>
                </a:moveTo>
                <a:cubicBezTo>
                  <a:pt x="63003" y="156234"/>
                  <a:pt x="329538" y="832534"/>
                  <a:pt x="1002483" y="949130"/>
                </a:cubicBezTo>
                <a:cubicBezTo>
                  <a:pt x="1032208" y="782554"/>
                  <a:pt x="902393" y="-103658"/>
                  <a:pt x="-260" y="9650"/>
                </a:cubicBezTo>
                <a:close/>
              </a:path>
            </a:pathLst>
          </a:custGeom>
          <a:solidFill>
            <a:srgbClr val="D9042B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177" name="MaskAnim_text_left">
            <a:extLst>
              <a:ext uri="{FF2B5EF4-FFF2-40B4-BE49-F238E27FC236}">
                <a16:creationId xmlns:a16="http://schemas.microsoft.com/office/drawing/2014/main" id="{C8EBBF7E-FCC1-45F6-B623-586A89C56977}"/>
              </a:ext>
            </a:extLst>
          </p:cNvPr>
          <p:cNvSpPr/>
          <p:nvPr/>
        </p:nvSpPr>
        <p:spPr>
          <a:xfrm>
            <a:off x="1392667" y="0"/>
            <a:ext cx="9406666" cy="81704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95" name="EyeRight_Boy_left">
            <a:extLst>
              <a:ext uri="{FF2B5EF4-FFF2-40B4-BE49-F238E27FC236}">
                <a16:creationId xmlns:a16="http://schemas.microsoft.com/office/drawing/2014/main" id="{59AB2457-6832-455C-A014-F67BB5D7AC51}"/>
              </a:ext>
            </a:extLst>
          </p:cNvPr>
          <p:cNvSpPr/>
          <p:nvPr/>
        </p:nvSpPr>
        <p:spPr>
          <a:xfrm>
            <a:off x="4456406" y="4485547"/>
            <a:ext cx="344542" cy="328462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96" name="EyeLeft_Boy_left">
            <a:extLst>
              <a:ext uri="{FF2B5EF4-FFF2-40B4-BE49-F238E27FC236}">
                <a16:creationId xmlns:a16="http://schemas.microsoft.com/office/drawing/2014/main" id="{F6CA0C68-46B2-4C25-94AA-BDDB73F69DC1}"/>
              </a:ext>
            </a:extLst>
          </p:cNvPr>
          <p:cNvSpPr/>
          <p:nvPr/>
        </p:nvSpPr>
        <p:spPr>
          <a:xfrm>
            <a:off x="3800151" y="4471729"/>
            <a:ext cx="313355" cy="326230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197" name="Rectangle 196">
            <a:extLst>
              <a:ext uri="{FF2B5EF4-FFF2-40B4-BE49-F238E27FC236}">
                <a16:creationId xmlns:a16="http://schemas.microsoft.com/office/drawing/2014/main" id="{707B4FB3-7C35-4DBD-8260-0CF579383693}"/>
              </a:ext>
            </a:extLst>
          </p:cNvPr>
          <p:cNvSpPr/>
          <p:nvPr/>
        </p:nvSpPr>
        <p:spPr>
          <a:xfrm>
            <a:off x="2205823" y="3671970"/>
            <a:ext cx="3671969" cy="318602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93" name="Graphique 6">
            <a:extLst>
              <a:ext uri="{FF2B5EF4-FFF2-40B4-BE49-F238E27FC236}">
                <a16:creationId xmlns:a16="http://schemas.microsoft.com/office/drawing/2014/main" id="{6F6DD1A4-AB90-46C0-BF0D-BE7EF163ECB4}"/>
              </a:ext>
            </a:extLst>
          </p:cNvPr>
          <p:cNvGrpSpPr/>
          <p:nvPr/>
        </p:nvGrpSpPr>
        <p:grpSpPr>
          <a:xfrm>
            <a:off x="1392667" y="2213825"/>
            <a:ext cx="2882803" cy="1893689"/>
            <a:chOff x="1392667" y="2213825"/>
            <a:chExt cx="2882803" cy="1893689"/>
          </a:xfrm>
        </p:grpSpPr>
        <p:sp>
          <p:nvSpPr>
            <p:cNvPr id="94" name="Forme libre : forme 93">
              <a:extLst>
                <a:ext uri="{FF2B5EF4-FFF2-40B4-BE49-F238E27FC236}">
                  <a16:creationId xmlns:a16="http://schemas.microsoft.com/office/drawing/2014/main" id="{AA318D55-7A47-4559-A664-6B22FFD1C771}"/>
                </a:ext>
              </a:extLst>
            </p:cNvPr>
            <p:cNvSpPr/>
            <p:nvPr/>
          </p:nvSpPr>
          <p:spPr>
            <a:xfrm>
              <a:off x="1392667" y="2213825"/>
              <a:ext cx="2882803" cy="1893689"/>
            </a:xfrm>
            <a:custGeom>
              <a:avLst/>
              <a:gdLst>
                <a:gd name="connsiteX0" fmla="*/ 2882539 w 2882803"/>
                <a:gd name="connsiteY0" fmla="*/ 775277 h 1893689"/>
                <a:gd name="connsiteX1" fmla="*/ 2843082 w 2882803"/>
                <a:gd name="connsiteY1" fmla="*/ 613963 h 1893689"/>
                <a:gd name="connsiteX2" fmla="*/ 2792905 w 2882803"/>
                <a:gd name="connsiteY2" fmla="*/ 529589 h 1893689"/>
                <a:gd name="connsiteX3" fmla="*/ 2730431 w 2882803"/>
                <a:gd name="connsiteY3" fmla="*/ 454818 h 1893689"/>
                <a:gd name="connsiteX4" fmla="*/ 2660131 w 2882803"/>
                <a:gd name="connsiteY4" fmla="*/ 384781 h 1893689"/>
                <a:gd name="connsiteX5" fmla="*/ 2621134 w 2882803"/>
                <a:gd name="connsiteY5" fmla="*/ 351900 h 1893689"/>
                <a:gd name="connsiteX6" fmla="*/ 2580295 w 2882803"/>
                <a:gd name="connsiteY6" fmla="*/ 319019 h 1893689"/>
                <a:gd name="connsiteX7" fmla="*/ 2535906 w 2882803"/>
                <a:gd name="connsiteY7" fmla="*/ 288505 h 1893689"/>
                <a:gd name="connsiteX8" fmla="*/ 2489872 w 2882803"/>
                <a:gd name="connsiteY8" fmla="*/ 258715 h 1893689"/>
                <a:gd name="connsiteX9" fmla="*/ 2385442 w 2882803"/>
                <a:gd name="connsiteY9" fmla="*/ 204329 h 1893689"/>
                <a:gd name="connsiteX10" fmla="*/ 2176646 w 2882803"/>
                <a:gd name="connsiteY10" fmla="*/ 125414 h 1893689"/>
                <a:gd name="connsiteX11" fmla="*/ 1709011 w 2882803"/>
                <a:gd name="connsiteY11" fmla="*/ 24141 h 1893689"/>
                <a:gd name="connsiteX12" fmla="*/ 1457207 w 2882803"/>
                <a:gd name="connsiteY12" fmla="*/ 2571 h 1893689"/>
                <a:gd name="connsiteX13" fmla="*/ 1200405 w 2882803"/>
                <a:gd name="connsiteY13" fmla="*/ 1387 h 1893689"/>
                <a:gd name="connsiteX14" fmla="*/ 686276 w 2882803"/>
                <a:gd name="connsiteY14" fmla="*/ 80302 h 1893689"/>
                <a:gd name="connsiteX15" fmla="*/ 651816 w 2882803"/>
                <a:gd name="connsiteY15" fmla="*/ 91087 h 1893689"/>
                <a:gd name="connsiteX16" fmla="*/ 618080 w 2882803"/>
                <a:gd name="connsiteY16" fmla="*/ 103055 h 1893689"/>
                <a:gd name="connsiteX17" fmla="*/ 551068 w 2882803"/>
                <a:gd name="connsiteY17" fmla="*/ 129360 h 1893689"/>
                <a:gd name="connsiteX18" fmla="*/ 485898 w 2882803"/>
                <a:gd name="connsiteY18" fmla="*/ 159282 h 1893689"/>
                <a:gd name="connsiteX19" fmla="*/ 422963 w 2882803"/>
                <a:gd name="connsiteY19" fmla="*/ 193742 h 1893689"/>
                <a:gd name="connsiteX20" fmla="*/ 362988 w 2882803"/>
                <a:gd name="connsiteY20" fmla="*/ 232015 h 1893689"/>
                <a:gd name="connsiteX21" fmla="*/ 333461 w 2882803"/>
                <a:gd name="connsiteY21" fmla="*/ 252862 h 1893689"/>
                <a:gd name="connsiteX22" fmla="*/ 304591 w 2882803"/>
                <a:gd name="connsiteY22" fmla="*/ 276142 h 1893689"/>
                <a:gd name="connsiteX23" fmla="*/ 205027 w 2882803"/>
                <a:gd name="connsiteY23" fmla="*/ 375114 h 1893689"/>
                <a:gd name="connsiteX24" fmla="*/ 163729 w 2882803"/>
                <a:gd name="connsiteY24" fmla="*/ 427000 h 1893689"/>
                <a:gd name="connsiteX25" fmla="*/ 127296 w 2882803"/>
                <a:gd name="connsiteY25" fmla="*/ 479610 h 1893689"/>
                <a:gd name="connsiteX26" fmla="*/ 94415 w 2882803"/>
                <a:gd name="connsiteY26" fmla="*/ 533141 h 1893689"/>
                <a:gd name="connsiteX27" fmla="*/ 78829 w 2882803"/>
                <a:gd name="connsiteY27" fmla="*/ 561024 h 1893689"/>
                <a:gd name="connsiteX28" fmla="*/ 64230 w 2882803"/>
                <a:gd name="connsiteY28" fmla="*/ 589696 h 1893689"/>
                <a:gd name="connsiteX29" fmla="*/ 112 w 2882803"/>
                <a:gd name="connsiteY29" fmla="*/ 841171 h 1893689"/>
                <a:gd name="connsiteX30" fmla="*/ 638 w 2882803"/>
                <a:gd name="connsiteY30" fmla="*/ 874052 h 1893689"/>
                <a:gd name="connsiteX31" fmla="*/ 2742 w 2882803"/>
                <a:gd name="connsiteY31" fmla="*/ 906933 h 1893689"/>
                <a:gd name="connsiteX32" fmla="*/ 13264 w 2882803"/>
                <a:gd name="connsiteY32" fmla="*/ 970986 h 1893689"/>
                <a:gd name="connsiteX33" fmla="*/ 54103 w 2882803"/>
                <a:gd name="connsiteY33" fmla="*/ 1090147 h 1893689"/>
                <a:gd name="connsiteX34" fmla="*/ 67255 w 2882803"/>
                <a:gd name="connsiteY34" fmla="*/ 1118031 h 1893689"/>
                <a:gd name="connsiteX35" fmla="*/ 81789 w 2882803"/>
                <a:gd name="connsiteY35" fmla="*/ 1144730 h 1893689"/>
                <a:gd name="connsiteX36" fmla="*/ 96519 w 2882803"/>
                <a:gd name="connsiteY36" fmla="*/ 1171035 h 1893689"/>
                <a:gd name="connsiteX37" fmla="*/ 112697 w 2882803"/>
                <a:gd name="connsiteY37" fmla="*/ 1196025 h 1893689"/>
                <a:gd name="connsiteX38" fmla="*/ 147946 w 2882803"/>
                <a:gd name="connsiteY38" fmla="*/ 1245741 h 1893689"/>
                <a:gd name="connsiteX39" fmla="*/ 186351 w 2882803"/>
                <a:gd name="connsiteY39" fmla="*/ 1292301 h 1893689"/>
                <a:gd name="connsiteX40" fmla="*/ 361607 w 2882803"/>
                <a:gd name="connsiteY40" fmla="*/ 1446973 h 1893689"/>
                <a:gd name="connsiteX41" fmla="*/ 549096 w 2882803"/>
                <a:gd name="connsiteY41" fmla="*/ 1554232 h 1893689"/>
                <a:gd name="connsiteX42" fmla="*/ 747500 w 2882803"/>
                <a:gd name="connsiteY42" fmla="*/ 1624269 h 1893689"/>
                <a:gd name="connsiteX43" fmla="*/ 931635 w 2882803"/>
                <a:gd name="connsiteY43" fmla="*/ 1656558 h 1893689"/>
                <a:gd name="connsiteX44" fmla="*/ 1085518 w 2882803"/>
                <a:gd name="connsiteY44" fmla="*/ 1669053 h 1893689"/>
                <a:gd name="connsiteX45" fmla="*/ 1218556 w 2882803"/>
                <a:gd name="connsiteY45" fmla="*/ 1672275 h 1893689"/>
                <a:gd name="connsiteX46" fmla="*/ 1469702 w 2882803"/>
                <a:gd name="connsiteY46" fmla="*/ 1643405 h 1893689"/>
                <a:gd name="connsiteX47" fmla="*/ 1220594 w 2882803"/>
                <a:gd name="connsiteY47" fmla="*/ 1623677 h 1893689"/>
                <a:gd name="connsiteX48" fmla="*/ 1167984 w 2882803"/>
                <a:gd name="connsiteY48" fmla="*/ 1621309 h 1893689"/>
                <a:gd name="connsiteX49" fmla="*/ 1467532 w 2882803"/>
                <a:gd name="connsiteY49" fmla="*/ 1618153 h 1893689"/>
                <a:gd name="connsiteX50" fmla="*/ 1535464 w 2882803"/>
                <a:gd name="connsiteY50" fmla="*/ 1617166 h 1893689"/>
                <a:gd name="connsiteX51" fmla="*/ 1850071 w 2882803"/>
                <a:gd name="connsiteY51" fmla="*/ 1893368 h 1893689"/>
                <a:gd name="connsiteX52" fmla="*/ 1790885 w 2882803"/>
                <a:gd name="connsiteY52" fmla="*/ 1603422 h 1893689"/>
                <a:gd name="connsiteX53" fmla="*/ 2086289 w 2882803"/>
                <a:gd name="connsiteY53" fmla="*/ 1505831 h 1893689"/>
                <a:gd name="connsiteX54" fmla="*/ 2294558 w 2882803"/>
                <a:gd name="connsiteY54" fmla="*/ 1420340 h 1893689"/>
                <a:gd name="connsiteX55" fmla="*/ 2376169 w 2882803"/>
                <a:gd name="connsiteY55" fmla="*/ 1379107 h 1893689"/>
                <a:gd name="connsiteX56" fmla="*/ 2416942 w 2882803"/>
                <a:gd name="connsiteY56" fmla="*/ 1356550 h 1893689"/>
                <a:gd name="connsiteX57" fmla="*/ 2454098 w 2882803"/>
                <a:gd name="connsiteY57" fmla="*/ 1335375 h 1893689"/>
                <a:gd name="connsiteX58" fmla="*/ 2625079 w 2882803"/>
                <a:gd name="connsiteY58" fmla="*/ 1228906 h 1893689"/>
                <a:gd name="connsiteX59" fmla="*/ 2750028 w 2882803"/>
                <a:gd name="connsiteY59" fmla="*/ 1114940 h 1893689"/>
                <a:gd name="connsiteX60" fmla="*/ 2816513 w 2882803"/>
                <a:gd name="connsiteY60" fmla="*/ 1019913 h 1893689"/>
                <a:gd name="connsiteX61" fmla="*/ 2864257 w 2882803"/>
                <a:gd name="connsiteY61" fmla="*/ 906276 h 1893689"/>
                <a:gd name="connsiteX62" fmla="*/ 2882539 w 2882803"/>
                <a:gd name="connsiteY62" fmla="*/ 775277 h 1893689"/>
                <a:gd name="connsiteX63" fmla="*/ 150576 w 2882803"/>
                <a:gd name="connsiteY63" fmla="*/ 1163670 h 1893689"/>
                <a:gd name="connsiteX64" fmla="*/ 93034 w 2882803"/>
                <a:gd name="connsiteY64" fmla="*/ 1059042 h 1893689"/>
                <a:gd name="connsiteX65" fmla="*/ 47000 w 2882803"/>
                <a:gd name="connsiteY65" fmla="*/ 831701 h 1893689"/>
                <a:gd name="connsiteX66" fmla="*/ 108686 w 2882803"/>
                <a:gd name="connsiteY66" fmla="*/ 598114 h 1893689"/>
                <a:gd name="connsiteX67" fmla="*/ 139528 w 2882803"/>
                <a:gd name="connsiteY67" fmla="*/ 540966 h 1893689"/>
                <a:gd name="connsiteX68" fmla="*/ 157284 w 2882803"/>
                <a:gd name="connsiteY68" fmla="*/ 512557 h 1893689"/>
                <a:gd name="connsiteX69" fmla="*/ 166030 w 2882803"/>
                <a:gd name="connsiteY69" fmla="*/ 498089 h 1893689"/>
                <a:gd name="connsiteX70" fmla="*/ 175829 w 2882803"/>
                <a:gd name="connsiteY70" fmla="*/ 484148 h 1893689"/>
                <a:gd name="connsiteX71" fmla="*/ 194834 w 2882803"/>
                <a:gd name="connsiteY71" fmla="*/ 456659 h 1893689"/>
                <a:gd name="connsiteX72" fmla="*/ 214957 w 2882803"/>
                <a:gd name="connsiteY72" fmla="*/ 430354 h 1893689"/>
                <a:gd name="connsiteX73" fmla="*/ 235212 w 2882803"/>
                <a:gd name="connsiteY73" fmla="*/ 404641 h 1893689"/>
                <a:gd name="connsiteX74" fmla="*/ 256782 w 2882803"/>
                <a:gd name="connsiteY74" fmla="*/ 380309 h 1893689"/>
                <a:gd name="connsiteX75" fmla="*/ 349244 w 2882803"/>
                <a:gd name="connsiteY75" fmla="*/ 293108 h 1893689"/>
                <a:gd name="connsiteX76" fmla="*/ 374365 w 2882803"/>
                <a:gd name="connsiteY76" fmla="*/ 274432 h 1893689"/>
                <a:gd name="connsiteX77" fmla="*/ 402117 w 2882803"/>
                <a:gd name="connsiteY77" fmla="*/ 255164 h 1893689"/>
                <a:gd name="connsiteX78" fmla="*/ 460448 w 2882803"/>
                <a:gd name="connsiteY78" fmla="*/ 219783 h 1893689"/>
                <a:gd name="connsiteX79" fmla="*/ 716921 w 2882803"/>
                <a:gd name="connsiteY79" fmla="*/ 116142 h 1893689"/>
                <a:gd name="connsiteX80" fmla="*/ 1190409 w 2882803"/>
                <a:gd name="connsiteY80" fmla="*/ 50906 h 1893689"/>
                <a:gd name="connsiteX81" fmla="*/ 513058 w 2882803"/>
                <a:gd name="connsiteY81" fmla="*/ 203080 h 1893689"/>
                <a:gd name="connsiteX82" fmla="*/ 56273 w 2882803"/>
                <a:gd name="connsiteY82" fmla="*/ 909301 h 1893689"/>
                <a:gd name="connsiteX83" fmla="*/ 152417 w 2882803"/>
                <a:gd name="connsiteY83" fmla="*/ 1166497 h 1893689"/>
                <a:gd name="connsiteX84" fmla="*/ 150576 w 2882803"/>
                <a:gd name="connsiteY84" fmla="*/ 1163670 h 1893689"/>
                <a:gd name="connsiteX85" fmla="*/ 157744 w 2882803"/>
                <a:gd name="connsiteY85" fmla="*/ 1174454 h 1893689"/>
                <a:gd name="connsiteX86" fmla="*/ 175368 w 2882803"/>
                <a:gd name="connsiteY86" fmla="*/ 1199576 h 1893689"/>
                <a:gd name="connsiteX87" fmla="*/ 166622 w 2882803"/>
                <a:gd name="connsiteY87" fmla="*/ 1187804 h 1893689"/>
                <a:gd name="connsiteX88" fmla="*/ 927163 w 2882803"/>
                <a:gd name="connsiteY88" fmla="*/ 1600660 h 1893689"/>
                <a:gd name="connsiteX89" fmla="*/ 757562 w 2882803"/>
                <a:gd name="connsiteY89" fmla="*/ 1569554 h 1893689"/>
                <a:gd name="connsiteX90" fmla="*/ 578623 w 2882803"/>
                <a:gd name="connsiteY90" fmla="*/ 1507804 h 1893689"/>
                <a:gd name="connsiteX91" fmla="*/ 552318 w 2882803"/>
                <a:gd name="connsiteY91" fmla="*/ 1495704 h 1893689"/>
                <a:gd name="connsiteX92" fmla="*/ 595524 w 2882803"/>
                <a:gd name="connsiteY92" fmla="*/ 1514117 h 1893689"/>
                <a:gd name="connsiteX93" fmla="*/ 944064 w 2882803"/>
                <a:gd name="connsiteY93" fmla="*/ 1602633 h 189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2882803" h="1893689">
                  <a:moveTo>
                    <a:pt x="2882539" y="775277"/>
                  </a:moveTo>
                  <a:cubicBezTo>
                    <a:pt x="2881020" y="719314"/>
                    <a:pt x="2867565" y="664310"/>
                    <a:pt x="2843082" y="613963"/>
                  </a:cubicBezTo>
                  <a:cubicBezTo>
                    <a:pt x="2828975" y="584363"/>
                    <a:pt x="2812180" y="556118"/>
                    <a:pt x="2792905" y="529589"/>
                  </a:cubicBezTo>
                  <a:cubicBezTo>
                    <a:pt x="2773393" y="503600"/>
                    <a:pt x="2752540" y="478637"/>
                    <a:pt x="2730431" y="454818"/>
                  </a:cubicBezTo>
                  <a:cubicBezTo>
                    <a:pt x="2709913" y="429762"/>
                    <a:pt x="2684397" y="408324"/>
                    <a:pt x="2660131" y="384781"/>
                  </a:cubicBezTo>
                  <a:cubicBezTo>
                    <a:pt x="2647774" y="373082"/>
                    <a:pt x="2634753" y="362099"/>
                    <a:pt x="2621134" y="351900"/>
                  </a:cubicBezTo>
                  <a:lnTo>
                    <a:pt x="2580295" y="319019"/>
                  </a:lnTo>
                  <a:cubicBezTo>
                    <a:pt x="2566025" y="308497"/>
                    <a:pt x="2550834" y="298764"/>
                    <a:pt x="2535906" y="288505"/>
                  </a:cubicBezTo>
                  <a:cubicBezTo>
                    <a:pt x="2520978" y="278246"/>
                    <a:pt x="2506247" y="267395"/>
                    <a:pt x="2489872" y="258715"/>
                  </a:cubicBezTo>
                  <a:cubicBezTo>
                    <a:pt x="2456202" y="238473"/>
                    <a:pt x="2421328" y="220309"/>
                    <a:pt x="2385442" y="204329"/>
                  </a:cubicBezTo>
                  <a:cubicBezTo>
                    <a:pt x="2315536" y="171448"/>
                    <a:pt x="2244316" y="148563"/>
                    <a:pt x="2176646" y="125414"/>
                  </a:cubicBezTo>
                  <a:cubicBezTo>
                    <a:pt x="2030259" y="76750"/>
                    <a:pt x="1872035" y="43869"/>
                    <a:pt x="1709011" y="24141"/>
                  </a:cubicBezTo>
                  <a:cubicBezTo>
                    <a:pt x="1628386" y="14605"/>
                    <a:pt x="1544605" y="5924"/>
                    <a:pt x="1457207" y="2571"/>
                  </a:cubicBezTo>
                  <a:cubicBezTo>
                    <a:pt x="1372439" y="-652"/>
                    <a:pt x="1286817" y="-1375"/>
                    <a:pt x="1200405" y="1387"/>
                  </a:cubicBezTo>
                  <a:cubicBezTo>
                    <a:pt x="1028503" y="6779"/>
                    <a:pt x="853378" y="29007"/>
                    <a:pt x="686276" y="80302"/>
                  </a:cubicBezTo>
                  <a:cubicBezTo>
                    <a:pt x="674767" y="83918"/>
                    <a:pt x="663193" y="87272"/>
                    <a:pt x="651816" y="91087"/>
                  </a:cubicBezTo>
                  <a:lnTo>
                    <a:pt x="618080" y="103055"/>
                  </a:lnTo>
                  <a:cubicBezTo>
                    <a:pt x="595261" y="110684"/>
                    <a:pt x="573362" y="120482"/>
                    <a:pt x="551068" y="129360"/>
                  </a:cubicBezTo>
                  <a:cubicBezTo>
                    <a:pt x="528775" y="138238"/>
                    <a:pt x="507600" y="149089"/>
                    <a:pt x="485898" y="159282"/>
                  </a:cubicBezTo>
                  <a:cubicBezTo>
                    <a:pt x="464920" y="170790"/>
                    <a:pt x="443284" y="181378"/>
                    <a:pt x="422963" y="193742"/>
                  </a:cubicBezTo>
                  <a:cubicBezTo>
                    <a:pt x="402643" y="206105"/>
                    <a:pt x="382125" y="217811"/>
                    <a:pt x="362988" y="232015"/>
                  </a:cubicBezTo>
                  <a:lnTo>
                    <a:pt x="333461" y="252862"/>
                  </a:lnTo>
                  <a:cubicBezTo>
                    <a:pt x="323662" y="260096"/>
                    <a:pt x="314390" y="268184"/>
                    <a:pt x="304591" y="276142"/>
                  </a:cubicBezTo>
                  <a:cubicBezTo>
                    <a:pt x="268665" y="306254"/>
                    <a:pt x="235357" y="339365"/>
                    <a:pt x="205027" y="375114"/>
                  </a:cubicBezTo>
                  <a:cubicBezTo>
                    <a:pt x="190362" y="392212"/>
                    <a:pt x="177341" y="410099"/>
                    <a:pt x="163729" y="427000"/>
                  </a:cubicBezTo>
                  <a:cubicBezTo>
                    <a:pt x="151365" y="444539"/>
                    <a:pt x="139219" y="462071"/>
                    <a:pt x="127296" y="479610"/>
                  </a:cubicBezTo>
                  <a:cubicBezTo>
                    <a:pt x="116774" y="497234"/>
                    <a:pt x="104740" y="514661"/>
                    <a:pt x="94415" y="533141"/>
                  </a:cubicBezTo>
                  <a:lnTo>
                    <a:pt x="78829" y="561024"/>
                  </a:lnTo>
                  <a:cubicBezTo>
                    <a:pt x="73417" y="570296"/>
                    <a:pt x="68544" y="579865"/>
                    <a:pt x="64230" y="589696"/>
                  </a:cubicBezTo>
                  <a:cubicBezTo>
                    <a:pt x="27206" y="666836"/>
                    <a:pt x="2151" y="751998"/>
                    <a:pt x="112" y="841171"/>
                  </a:cubicBezTo>
                  <a:cubicBezTo>
                    <a:pt x="-519" y="852127"/>
                    <a:pt x="-348" y="863123"/>
                    <a:pt x="638" y="874052"/>
                  </a:cubicBezTo>
                  <a:cubicBezTo>
                    <a:pt x="1296" y="885035"/>
                    <a:pt x="2019" y="895951"/>
                    <a:pt x="2742" y="906933"/>
                  </a:cubicBezTo>
                  <a:cubicBezTo>
                    <a:pt x="5176" y="928569"/>
                    <a:pt x="9319" y="949942"/>
                    <a:pt x="13264" y="970986"/>
                  </a:cubicBezTo>
                  <a:cubicBezTo>
                    <a:pt x="23010" y="1011930"/>
                    <a:pt x="36689" y="1051834"/>
                    <a:pt x="54103" y="1090147"/>
                  </a:cubicBezTo>
                  <a:cubicBezTo>
                    <a:pt x="58489" y="1099486"/>
                    <a:pt x="62869" y="1108778"/>
                    <a:pt x="67255" y="1118031"/>
                  </a:cubicBezTo>
                  <a:cubicBezTo>
                    <a:pt x="71727" y="1127171"/>
                    <a:pt x="76988" y="1135852"/>
                    <a:pt x="81789" y="1144730"/>
                  </a:cubicBezTo>
                  <a:lnTo>
                    <a:pt x="96519" y="1171035"/>
                  </a:lnTo>
                  <a:lnTo>
                    <a:pt x="112697" y="1196025"/>
                  </a:lnTo>
                  <a:cubicBezTo>
                    <a:pt x="123581" y="1213195"/>
                    <a:pt x="135345" y="1229787"/>
                    <a:pt x="147946" y="1245741"/>
                  </a:cubicBezTo>
                  <a:cubicBezTo>
                    <a:pt x="159585" y="1262247"/>
                    <a:pt x="173461" y="1276978"/>
                    <a:pt x="186351" y="1292301"/>
                  </a:cubicBezTo>
                  <a:cubicBezTo>
                    <a:pt x="238388" y="1350665"/>
                    <a:pt x="297226" y="1402597"/>
                    <a:pt x="361607" y="1446973"/>
                  </a:cubicBezTo>
                  <a:cubicBezTo>
                    <a:pt x="420971" y="1487950"/>
                    <a:pt x="483688" y="1523830"/>
                    <a:pt x="549096" y="1554232"/>
                  </a:cubicBezTo>
                  <a:cubicBezTo>
                    <a:pt x="612951" y="1583595"/>
                    <a:pt x="679364" y="1607039"/>
                    <a:pt x="747500" y="1624269"/>
                  </a:cubicBezTo>
                  <a:cubicBezTo>
                    <a:pt x="808074" y="1639210"/>
                    <a:pt x="869595" y="1650001"/>
                    <a:pt x="931635" y="1656558"/>
                  </a:cubicBezTo>
                  <a:cubicBezTo>
                    <a:pt x="987927" y="1663134"/>
                    <a:pt x="1039156" y="1666291"/>
                    <a:pt x="1085518" y="1669053"/>
                  </a:cubicBezTo>
                  <a:cubicBezTo>
                    <a:pt x="1132933" y="1671486"/>
                    <a:pt x="1178638" y="1672735"/>
                    <a:pt x="1218556" y="1672275"/>
                  </a:cubicBezTo>
                  <a:cubicBezTo>
                    <a:pt x="1379542" y="1670499"/>
                    <a:pt x="1469241" y="1655900"/>
                    <a:pt x="1469702" y="1643405"/>
                  </a:cubicBezTo>
                  <a:cubicBezTo>
                    <a:pt x="1470096" y="1629333"/>
                    <a:pt x="1379739" y="1629201"/>
                    <a:pt x="1220594" y="1623677"/>
                  </a:cubicBezTo>
                  <a:cubicBezTo>
                    <a:pt x="1203759" y="1623085"/>
                    <a:pt x="1186266" y="1622296"/>
                    <a:pt x="1167984" y="1621309"/>
                  </a:cubicBezTo>
                  <a:cubicBezTo>
                    <a:pt x="1267943" y="1624795"/>
                    <a:pt x="1368296" y="1622888"/>
                    <a:pt x="1467532" y="1618153"/>
                  </a:cubicBezTo>
                  <a:lnTo>
                    <a:pt x="1535464" y="1617166"/>
                  </a:lnTo>
                  <a:cubicBezTo>
                    <a:pt x="1635771" y="1713620"/>
                    <a:pt x="1740642" y="1805687"/>
                    <a:pt x="1850071" y="1893368"/>
                  </a:cubicBezTo>
                  <a:cubicBezTo>
                    <a:pt x="1838148" y="1795290"/>
                    <a:pt x="1818360" y="1698330"/>
                    <a:pt x="1790885" y="1603422"/>
                  </a:cubicBezTo>
                  <a:cubicBezTo>
                    <a:pt x="1891455" y="1577630"/>
                    <a:pt x="1990151" y="1545025"/>
                    <a:pt x="2086289" y="1505831"/>
                  </a:cubicBezTo>
                  <a:cubicBezTo>
                    <a:pt x="2157253" y="1481249"/>
                    <a:pt x="2226790" y="1452708"/>
                    <a:pt x="2294558" y="1420340"/>
                  </a:cubicBezTo>
                  <a:cubicBezTo>
                    <a:pt x="2321323" y="1407648"/>
                    <a:pt x="2348352" y="1393574"/>
                    <a:pt x="2376169" y="1379107"/>
                  </a:cubicBezTo>
                  <a:lnTo>
                    <a:pt x="2416942" y="1356550"/>
                  </a:lnTo>
                  <a:cubicBezTo>
                    <a:pt x="2429108" y="1349974"/>
                    <a:pt x="2441142" y="1342543"/>
                    <a:pt x="2454098" y="1335375"/>
                  </a:cubicBezTo>
                  <a:cubicBezTo>
                    <a:pt x="2504997" y="1305848"/>
                    <a:pt x="2562802" y="1273953"/>
                    <a:pt x="2625079" y="1228906"/>
                  </a:cubicBezTo>
                  <a:cubicBezTo>
                    <a:pt x="2671034" y="1195926"/>
                    <a:pt x="2712971" y="1157679"/>
                    <a:pt x="2750028" y="1114940"/>
                  </a:cubicBezTo>
                  <a:cubicBezTo>
                    <a:pt x="2775379" y="1085623"/>
                    <a:pt x="2797659" y="1053781"/>
                    <a:pt x="2816513" y="1019913"/>
                  </a:cubicBezTo>
                  <a:cubicBezTo>
                    <a:pt x="2837130" y="984185"/>
                    <a:pt x="2853170" y="946010"/>
                    <a:pt x="2864257" y="906276"/>
                  </a:cubicBezTo>
                  <a:cubicBezTo>
                    <a:pt x="2876587" y="863708"/>
                    <a:pt x="2882743" y="819595"/>
                    <a:pt x="2882539" y="775277"/>
                  </a:cubicBezTo>
                  <a:close/>
                  <a:moveTo>
                    <a:pt x="150576" y="1163670"/>
                  </a:moveTo>
                  <a:cubicBezTo>
                    <a:pt x="128664" y="1130368"/>
                    <a:pt x="109422" y="1095382"/>
                    <a:pt x="93034" y="1059042"/>
                  </a:cubicBezTo>
                  <a:cubicBezTo>
                    <a:pt x="60929" y="987644"/>
                    <a:pt x="45198" y="909965"/>
                    <a:pt x="47000" y="831701"/>
                  </a:cubicBezTo>
                  <a:cubicBezTo>
                    <a:pt x="49499" y="754233"/>
                    <a:pt x="71661" y="674661"/>
                    <a:pt x="108686" y="598114"/>
                  </a:cubicBezTo>
                  <a:cubicBezTo>
                    <a:pt x="118221" y="579306"/>
                    <a:pt x="128414" y="560235"/>
                    <a:pt x="139528" y="540966"/>
                  </a:cubicBezTo>
                  <a:lnTo>
                    <a:pt x="157284" y="512557"/>
                  </a:lnTo>
                  <a:lnTo>
                    <a:pt x="166030" y="498089"/>
                  </a:lnTo>
                  <a:lnTo>
                    <a:pt x="175829" y="484148"/>
                  </a:lnTo>
                  <a:lnTo>
                    <a:pt x="194834" y="456659"/>
                  </a:lnTo>
                  <a:cubicBezTo>
                    <a:pt x="201081" y="447452"/>
                    <a:pt x="207987" y="439101"/>
                    <a:pt x="214957" y="430354"/>
                  </a:cubicBezTo>
                  <a:cubicBezTo>
                    <a:pt x="221928" y="421608"/>
                    <a:pt x="228110" y="412927"/>
                    <a:pt x="235212" y="404641"/>
                  </a:cubicBezTo>
                  <a:lnTo>
                    <a:pt x="256782" y="380309"/>
                  </a:lnTo>
                  <a:cubicBezTo>
                    <a:pt x="285007" y="348612"/>
                    <a:pt x="315949" y="319433"/>
                    <a:pt x="349244" y="293108"/>
                  </a:cubicBezTo>
                  <a:cubicBezTo>
                    <a:pt x="357135" y="286532"/>
                    <a:pt x="365684" y="280679"/>
                    <a:pt x="374365" y="274432"/>
                  </a:cubicBezTo>
                  <a:lnTo>
                    <a:pt x="402117" y="255164"/>
                  </a:lnTo>
                  <a:cubicBezTo>
                    <a:pt x="421319" y="243063"/>
                    <a:pt x="440719" y="231160"/>
                    <a:pt x="460448" y="219783"/>
                  </a:cubicBezTo>
                  <a:cubicBezTo>
                    <a:pt x="541855" y="175894"/>
                    <a:pt x="627872" y="141132"/>
                    <a:pt x="716921" y="116142"/>
                  </a:cubicBezTo>
                  <a:cubicBezTo>
                    <a:pt x="870805" y="72607"/>
                    <a:pt x="1031988" y="54852"/>
                    <a:pt x="1190409" y="50906"/>
                  </a:cubicBezTo>
                  <a:cubicBezTo>
                    <a:pt x="953073" y="60902"/>
                    <a:pt x="718499" y="100425"/>
                    <a:pt x="513058" y="203080"/>
                  </a:cubicBezTo>
                  <a:cubicBezTo>
                    <a:pt x="235409" y="341509"/>
                    <a:pt x="22537" y="617908"/>
                    <a:pt x="56273" y="909301"/>
                  </a:cubicBezTo>
                  <a:cubicBezTo>
                    <a:pt x="66926" y="1001039"/>
                    <a:pt x="101189" y="1087714"/>
                    <a:pt x="152417" y="1166497"/>
                  </a:cubicBezTo>
                  <a:cubicBezTo>
                    <a:pt x="151826" y="1165511"/>
                    <a:pt x="151168" y="1164590"/>
                    <a:pt x="150576" y="1163670"/>
                  </a:cubicBezTo>
                  <a:close/>
                  <a:moveTo>
                    <a:pt x="157744" y="1174454"/>
                  </a:moveTo>
                  <a:cubicBezTo>
                    <a:pt x="163400" y="1182938"/>
                    <a:pt x="169318" y="1191290"/>
                    <a:pt x="175368" y="1199576"/>
                  </a:cubicBezTo>
                  <a:cubicBezTo>
                    <a:pt x="172343" y="1195696"/>
                    <a:pt x="169384" y="1191816"/>
                    <a:pt x="166622" y="1187804"/>
                  </a:cubicBezTo>
                  <a:close/>
                  <a:moveTo>
                    <a:pt x="927163" y="1600660"/>
                  </a:moveTo>
                  <a:cubicBezTo>
                    <a:pt x="870068" y="1593623"/>
                    <a:pt x="813440" y="1583240"/>
                    <a:pt x="757562" y="1569554"/>
                  </a:cubicBezTo>
                  <a:cubicBezTo>
                    <a:pt x="696291" y="1554015"/>
                    <a:pt x="636434" y="1533359"/>
                    <a:pt x="578623" y="1507804"/>
                  </a:cubicBezTo>
                  <a:cubicBezTo>
                    <a:pt x="569942" y="1503990"/>
                    <a:pt x="561130" y="1499912"/>
                    <a:pt x="552318" y="1495704"/>
                  </a:cubicBezTo>
                  <a:cubicBezTo>
                    <a:pt x="566588" y="1502280"/>
                    <a:pt x="580990" y="1508330"/>
                    <a:pt x="595524" y="1514117"/>
                  </a:cubicBezTo>
                  <a:cubicBezTo>
                    <a:pt x="707688" y="1557638"/>
                    <a:pt x="824725" y="1587363"/>
                    <a:pt x="944064" y="1602633"/>
                  </a:cubicBezTo>
                  <a:close/>
                </a:path>
              </a:pathLst>
            </a:custGeom>
            <a:solidFill>
              <a:srgbClr val="F2B602"/>
            </a:solidFill>
            <a:ln w="65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5" name="Forme libre : forme 94">
              <a:extLst>
                <a:ext uri="{FF2B5EF4-FFF2-40B4-BE49-F238E27FC236}">
                  <a16:creationId xmlns:a16="http://schemas.microsoft.com/office/drawing/2014/main" id="{258DF04F-08D2-4C44-8C60-1F8672D6C08E}"/>
                </a:ext>
              </a:extLst>
            </p:cNvPr>
            <p:cNvSpPr/>
            <p:nvPr/>
          </p:nvSpPr>
          <p:spPr>
            <a:xfrm>
              <a:off x="1861990" y="2814930"/>
              <a:ext cx="115901" cy="187885"/>
            </a:xfrm>
            <a:custGeom>
              <a:avLst/>
              <a:gdLst>
                <a:gd name="connsiteX0" fmla="*/ 97068 w 115901"/>
                <a:gd name="connsiteY0" fmla="*/ 42450 h 187885"/>
                <a:gd name="connsiteX1" fmla="*/ 95490 w 115901"/>
                <a:gd name="connsiteY1" fmla="*/ 49026 h 187885"/>
                <a:gd name="connsiteX2" fmla="*/ 90887 w 115901"/>
                <a:gd name="connsiteY2" fmla="*/ 51854 h 187885"/>
                <a:gd name="connsiteX3" fmla="*/ 85626 w 115901"/>
                <a:gd name="connsiteY3" fmla="*/ 50604 h 187885"/>
                <a:gd name="connsiteX4" fmla="*/ 82272 w 115901"/>
                <a:gd name="connsiteY4" fmla="*/ 45015 h 187885"/>
                <a:gd name="connsiteX5" fmla="*/ 78721 w 115901"/>
                <a:gd name="connsiteY5" fmla="*/ 34361 h 187885"/>
                <a:gd name="connsiteX6" fmla="*/ 72144 w 115901"/>
                <a:gd name="connsiteY6" fmla="*/ 24431 h 187885"/>
                <a:gd name="connsiteX7" fmla="*/ 62740 w 115901"/>
                <a:gd name="connsiteY7" fmla="*/ 17855 h 187885"/>
                <a:gd name="connsiteX8" fmla="*/ 51627 w 115901"/>
                <a:gd name="connsiteY8" fmla="*/ 15619 h 187885"/>
                <a:gd name="connsiteX9" fmla="*/ 35975 w 115901"/>
                <a:gd name="connsiteY9" fmla="*/ 23905 h 187885"/>
                <a:gd name="connsiteX10" fmla="*/ 24730 w 115901"/>
                <a:gd name="connsiteY10" fmla="*/ 42450 h 187885"/>
                <a:gd name="connsiteX11" fmla="*/ 17759 w 115901"/>
                <a:gd name="connsiteY11" fmla="*/ 66848 h 187885"/>
                <a:gd name="connsiteX12" fmla="*/ 14997 w 115901"/>
                <a:gd name="connsiteY12" fmla="*/ 92495 h 187885"/>
                <a:gd name="connsiteX13" fmla="*/ 15457 w 115901"/>
                <a:gd name="connsiteY13" fmla="*/ 106831 h 187885"/>
                <a:gd name="connsiteX14" fmla="*/ 18088 w 115901"/>
                <a:gd name="connsiteY14" fmla="*/ 124061 h 187885"/>
                <a:gd name="connsiteX15" fmla="*/ 23151 w 115901"/>
                <a:gd name="connsiteY15" fmla="*/ 141619 h 187885"/>
                <a:gd name="connsiteX16" fmla="*/ 31174 w 115901"/>
                <a:gd name="connsiteY16" fmla="*/ 157074 h 187885"/>
                <a:gd name="connsiteX17" fmla="*/ 42551 w 115901"/>
                <a:gd name="connsiteY17" fmla="*/ 167924 h 187885"/>
                <a:gd name="connsiteX18" fmla="*/ 57808 w 115901"/>
                <a:gd name="connsiteY18" fmla="*/ 171607 h 187885"/>
                <a:gd name="connsiteX19" fmla="*/ 82601 w 115901"/>
                <a:gd name="connsiteY19" fmla="*/ 160888 h 187885"/>
                <a:gd name="connsiteX20" fmla="*/ 100619 w 115901"/>
                <a:gd name="connsiteY20" fmla="*/ 135241 h 187885"/>
                <a:gd name="connsiteX21" fmla="*/ 105420 w 115901"/>
                <a:gd name="connsiteY21" fmla="*/ 130308 h 187885"/>
                <a:gd name="connsiteX22" fmla="*/ 110944 w 115901"/>
                <a:gd name="connsiteY22" fmla="*/ 130308 h 187885"/>
                <a:gd name="connsiteX23" fmla="*/ 114956 w 115901"/>
                <a:gd name="connsiteY23" fmla="*/ 133991 h 187885"/>
                <a:gd name="connsiteX24" fmla="*/ 114956 w 115901"/>
                <a:gd name="connsiteY24" fmla="*/ 140567 h 187885"/>
                <a:gd name="connsiteX25" fmla="*/ 105420 w 115901"/>
                <a:gd name="connsiteY25" fmla="*/ 159704 h 187885"/>
                <a:gd name="connsiteX26" fmla="*/ 91413 w 115901"/>
                <a:gd name="connsiteY26" fmla="*/ 174435 h 187885"/>
                <a:gd name="connsiteX27" fmla="*/ 74775 w 115901"/>
                <a:gd name="connsiteY27" fmla="*/ 183839 h 187885"/>
                <a:gd name="connsiteX28" fmla="*/ 57348 w 115901"/>
                <a:gd name="connsiteY28" fmla="*/ 187456 h 187885"/>
                <a:gd name="connsiteX29" fmla="*/ 29991 w 115901"/>
                <a:gd name="connsiteY29" fmla="*/ 178710 h 187885"/>
                <a:gd name="connsiteX30" fmla="*/ 12103 w 115901"/>
                <a:gd name="connsiteY30" fmla="*/ 155298 h 187885"/>
                <a:gd name="connsiteX31" fmla="*/ 2568 w 115901"/>
                <a:gd name="connsiteY31" fmla="*/ 124653 h 187885"/>
                <a:gd name="connsiteX32" fmla="*/ -260 w 115901"/>
                <a:gd name="connsiteY32" fmla="*/ 94008 h 187885"/>
                <a:gd name="connsiteX33" fmla="*/ 2699 w 115901"/>
                <a:gd name="connsiteY33" fmla="*/ 61127 h 187885"/>
                <a:gd name="connsiteX34" fmla="*/ 11775 w 115901"/>
                <a:gd name="connsiteY34" fmla="*/ 31928 h 187885"/>
                <a:gd name="connsiteX35" fmla="*/ 27360 w 115901"/>
                <a:gd name="connsiteY35" fmla="*/ 10424 h 187885"/>
                <a:gd name="connsiteX36" fmla="*/ 49983 w 115901"/>
                <a:gd name="connsiteY36" fmla="*/ -98 h 187885"/>
                <a:gd name="connsiteX37" fmla="*/ 66160 w 115901"/>
                <a:gd name="connsiteY37" fmla="*/ 2269 h 187885"/>
                <a:gd name="connsiteX38" fmla="*/ 80496 w 115901"/>
                <a:gd name="connsiteY38" fmla="*/ 11871 h 187885"/>
                <a:gd name="connsiteX39" fmla="*/ 91413 w 115901"/>
                <a:gd name="connsiteY39" fmla="*/ 26338 h 187885"/>
                <a:gd name="connsiteX40" fmla="*/ 97068 w 115901"/>
                <a:gd name="connsiteY40" fmla="*/ 42450 h 1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5901" h="187885">
                  <a:moveTo>
                    <a:pt x="97068" y="42450"/>
                  </a:moveTo>
                  <a:cubicBezTo>
                    <a:pt x="97391" y="44765"/>
                    <a:pt x="96825" y="47112"/>
                    <a:pt x="95490" y="49026"/>
                  </a:cubicBezTo>
                  <a:cubicBezTo>
                    <a:pt x="94392" y="50545"/>
                    <a:pt x="92734" y="51565"/>
                    <a:pt x="90887" y="51854"/>
                  </a:cubicBezTo>
                  <a:cubicBezTo>
                    <a:pt x="89032" y="52209"/>
                    <a:pt x="87119" y="51755"/>
                    <a:pt x="85626" y="50604"/>
                  </a:cubicBezTo>
                  <a:cubicBezTo>
                    <a:pt x="83850" y="49224"/>
                    <a:pt x="82653" y="47231"/>
                    <a:pt x="82272" y="45015"/>
                  </a:cubicBezTo>
                  <a:cubicBezTo>
                    <a:pt x="81529" y="41332"/>
                    <a:pt x="80332" y="37755"/>
                    <a:pt x="78721" y="34361"/>
                  </a:cubicBezTo>
                  <a:cubicBezTo>
                    <a:pt x="77077" y="30718"/>
                    <a:pt x="74854" y="27371"/>
                    <a:pt x="72144" y="24431"/>
                  </a:cubicBezTo>
                  <a:cubicBezTo>
                    <a:pt x="69402" y="21722"/>
                    <a:pt x="66226" y="19499"/>
                    <a:pt x="62740" y="17855"/>
                  </a:cubicBezTo>
                  <a:cubicBezTo>
                    <a:pt x="59294" y="16158"/>
                    <a:pt x="55460" y="15389"/>
                    <a:pt x="51627" y="15619"/>
                  </a:cubicBezTo>
                  <a:cubicBezTo>
                    <a:pt x="45563" y="16342"/>
                    <a:pt x="39980" y="19295"/>
                    <a:pt x="35975" y="23905"/>
                  </a:cubicBezTo>
                  <a:cubicBezTo>
                    <a:pt x="31115" y="29344"/>
                    <a:pt x="27301" y="35631"/>
                    <a:pt x="24730" y="42450"/>
                  </a:cubicBezTo>
                  <a:cubicBezTo>
                    <a:pt x="21586" y="50322"/>
                    <a:pt x="19252" y="58503"/>
                    <a:pt x="17759" y="66848"/>
                  </a:cubicBezTo>
                  <a:cubicBezTo>
                    <a:pt x="16154" y="75312"/>
                    <a:pt x="15227" y="83887"/>
                    <a:pt x="14997" y="92495"/>
                  </a:cubicBezTo>
                  <a:cubicBezTo>
                    <a:pt x="14813" y="97276"/>
                    <a:pt x="14964" y="102070"/>
                    <a:pt x="15457" y="106831"/>
                  </a:cubicBezTo>
                  <a:cubicBezTo>
                    <a:pt x="16010" y="112618"/>
                    <a:pt x="16891" y="118372"/>
                    <a:pt x="18088" y="124061"/>
                  </a:cubicBezTo>
                  <a:cubicBezTo>
                    <a:pt x="19311" y="130039"/>
                    <a:pt x="21008" y="135911"/>
                    <a:pt x="23151" y="141619"/>
                  </a:cubicBezTo>
                  <a:cubicBezTo>
                    <a:pt x="25157" y="147091"/>
                    <a:pt x="27853" y="152286"/>
                    <a:pt x="31174" y="157074"/>
                  </a:cubicBezTo>
                  <a:cubicBezTo>
                    <a:pt x="34127" y="161480"/>
                    <a:pt x="38014" y="165182"/>
                    <a:pt x="42551" y="167924"/>
                  </a:cubicBezTo>
                  <a:cubicBezTo>
                    <a:pt x="47155" y="170641"/>
                    <a:pt x="52468" y="171923"/>
                    <a:pt x="57808" y="171607"/>
                  </a:cubicBezTo>
                  <a:cubicBezTo>
                    <a:pt x="67107" y="171193"/>
                    <a:pt x="75926" y="167379"/>
                    <a:pt x="82601" y="160888"/>
                  </a:cubicBezTo>
                  <a:cubicBezTo>
                    <a:pt x="90453" y="153792"/>
                    <a:pt x="96608" y="145033"/>
                    <a:pt x="100619" y="135241"/>
                  </a:cubicBezTo>
                  <a:cubicBezTo>
                    <a:pt x="101501" y="133025"/>
                    <a:pt x="103230" y="131255"/>
                    <a:pt x="105420" y="130308"/>
                  </a:cubicBezTo>
                  <a:cubicBezTo>
                    <a:pt x="107196" y="129625"/>
                    <a:pt x="109169" y="129625"/>
                    <a:pt x="110944" y="130308"/>
                  </a:cubicBezTo>
                  <a:cubicBezTo>
                    <a:pt x="112707" y="130973"/>
                    <a:pt x="114147" y="132294"/>
                    <a:pt x="114956" y="133991"/>
                  </a:cubicBezTo>
                  <a:cubicBezTo>
                    <a:pt x="115870" y="136089"/>
                    <a:pt x="115870" y="138469"/>
                    <a:pt x="114956" y="140567"/>
                  </a:cubicBezTo>
                  <a:cubicBezTo>
                    <a:pt x="112825" y="147413"/>
                    <a:pt x="109603" y="153878"/>
                    <a:pt x="105420" y="159704"/>
                  </a:cubicBezTo>
                  <a:cubicBezTo>
                    <a:pt x="101514" y="165287"/>
                    <a:pt x="96792" y="170252"/>
                    <a:pt x="91413" y="174435"/>
                  </a:cubicBezTo>
                  <a:cubicBezTo>
                    <a:pt x="86349" y="178354"/>
                    <a:pt x="80746" y="181518"/>
                    <a:pt x="74775" y="183839"/>
                  </a:cubicBezTo>
                  <a:cubicBezTo>
                    <a:pt x="69205" y="186009"/>
                    <a:pt x="63319" y="187232"/>
                    <a:pt x="57348" y="187456"/>
                  </a:cubicBezTo>
                  <a:cubicBezTo>
                    <a:pt x="47437" y="188199"/>
                    <a:pt x="37626" y="185062"/>
                    <a:pt x="29991" y="178710"/>
                  </a:cubicBezTo>
                  <a:cubicBezTo>
                    <a:pt x="22435" y="172265"/>
                    <a:pt x="16339" y="164281"/>
                    <a:pt x="12103" y="155298"/>
                  </a:cubicBezTo>
                  <a:cubicBezTo>
                    <a:pt x="7480" y="145592"/>
                    <a:pt x="4265" y="135273"/>
                    <a:pt x="2568" y="124653"/>
                  </a:cubicBezTo>
                  <a:cubicBezTo>
                    <a:pt x="786" y="114532"/>
                    <a:pt x="-161" y="104280"/>
                    <a:pt x="-260" y="94008"/>
                  </a:cubicBezTo>
                  <a:cubicBezTo>
                    <a:pt x="-267" y="82979"/>
                    <a:pt x="726" y="71977"/>
                    <a:pt x="2699" y="61127"/>
                  </a:cubicBezTo>
                  <a:cubicBezTo>
                    <a:pt x="4435" y="51039"/>
                    <a:pt x="7487" y="41220"/>
                    <a:pt x="11775" y="31928"/>
                  </a:cubicBezTo>
                  <a:cubicBezTo>
                    <a:pt x="15523" y="23813"/>
                    <a:pt x="20817" y="16507"/>
                    <a:pt x="27360" y="10424"/>
                  </a:cubicBezTo>
                  <a:cubicBezTo>
                    <a:pt x="33621" y="4643"/>
                    <a:pt x="41532" y="967"/>
                    <a:pt x="49983" y="-98"/>
                  </a:cubicBezTo>
                  <a:cubicBezTo>
                    <a:pt x="55487" y="-762"/>
                    <a:pt x="61070" y="60"/>
                    <a:pt x="66160" y="2269"/>
                  </a:cubicBezTo>
                  <a:cubicBezTo>
                    <a:pt x="71493" y="4545"/>
                    <a:pt x="76360" y="7806"/>
                    <a:pt x="80496" y="11871"/>
                  </a:cubicBezTo>
                  <a:cubicBezTo>
                    <a:pt x="84863" y="16099"/>
                    <a:pt x="88545" y="20979"/>
                    <a:pt x="91413" y="26338"/>
                  </a:cubicBezTo>
                  <a:cubicBezTo>
                    <a:pt x="94175" y="31356"/>
                    <a:pt x="96088" y="36801"/>
                    <a:pt x="97068" y="42450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6" name="Forme libre : forme 95">
              <a:extLst>
                <a:ext uri="{FF2B5EF4-FFF2-40B4-BE49-F238E27FC236}">
                  <a16:creationId xmlns:a16="http://schemas.microsoft.com/office/drawing/2014/main" id="{0DB8809B-72F3-4E8F-A4E4-0FFEB9D25F4B}"/>
                </a:ext>
              </a:extLst>
            </p:cNvPr>
            <p:cNvSpPr/>
            <p:nvPr/>
          </p:nvSpPr>
          <p:spPr>
            <a:xfrm>
              <a:off x="1990174" y="2834260"/>
              <a:ext cx="24717" cy="70889"/>
            </a:xfrm>
            <a:custGeom>
              <a:avLst/>
              <a:gdLst>
                <a:gd name="connsiteX0" fmla="*/ 13208 w 24717"/>
                <a:gd name="connsiteY0" fmla="*/ 3392 h 70889"/>
                <a:gd name="connsiteX1" fmla="*/ 24322 w 24717"/>
                <a:gd name="connsiteY1" fmla="*/ 35418 h 70889"/>
                <a:gd name="connsiteX2" fmla="*/ 15707 w 24717"/>
                <a:gd name="connsiteY2" fmla="*/ 66523 h 70889"/>
                <a:gd name="connsiteX3" fmla="*/ 10446 w 24717"/>
                <a:gd name="connsiteY3" fmla="*/ 70338 h 70889"/>
                <a:gd name="connsiteX4" fmla="*/ 4922 w 24717"/>
                <a:gd name="connsiteY4" fmla="*/ 69680 h 70889"/>
                <a:gd name="connsiteX5" fmla="*/ 1371 w 24717"/>
                <a:gd name="connsiteY5" fmla="*/ 65537 h 70889"/>
                <a:gd name="connsiteX6" fmla="*/ 2160 w 24717"/>
                <a:gd name="connsiteY6" fmla="*/ 58961 h 70889"/>
                <a:gd name="connsiteX7" fmla="*/ 7026 w 24717"/>
                <a:gd name="connsiteY7" fmla="*/ 47913 h 70889"/>
                <a:gd name="connsiteX8" fmla="*/ 9065 w 24717"/>
                <a:gd name="connsiteY8" fmla="*/ 36930 h 70889"/>
                <a:gd name="connsiteX9" fmla="*/ 7224 w 24717"/>
                <a:gd name="connsiteY9" fmla="*/ 24830 h 70889"/>
                <a:gd name="connsiteX10" fmla="*/ 648 w 24717"/>
                <a:gd name="connsiteY10" fmla="*/ 10165 h 70889"/>
                <a:gd name="connsiteX11" fmla="*/ 187 w 24717"/>
                <a:gd name="connsiteY11" fmla="*/ 4247 h 70889"/>
                <a:gd name="connsiteX12" fmla="*/ 3607 w 24717"/>
                <a:gd name="connsiteY12" fmla="*/ 432 h 70889"/>
                <a:gd name="connsiteX13" fmla="*/ 8671 w 24717"/>
                <a:gd name="connsiteY13" fmla="*/ -94 h 70889"/>
                <a:gd name="connsiteX14" fmla="*/ 13208 w 24717"/>
                <a:gd name="connsiteY14" fmla="*/ 3392 h 70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4717" h="70889">
                  <a:moveTo>
                    <a:pt x="13208" y="3392"/>
                  </a:moveTo>
                  <a:cubicBezTo>
                    <a:pt x="19561" y="12954"/>
                    <a:pt x="23382" y="23975"/>
                    <a:pt x="24322" y="35418"/>
                  </a:cubicBezTo>
                  <a:cubicBezTo>
                    <a:pt x="25157" y="46472"/>
                    <a:pt x="22112" y="57475"/>
                    <a:pt x="15707" y="66523"/>
                  </a:cubicBezTo>
                  <a:cubicBezTo>
                    <a:pt x="14537" y="68450"/>
                    <a:pt x="12643" y="69825"/>
                    <a:pt x="10446" y="70338"/>
                  </a:cubicBezTo>
                  <a:cubicBezTo>
                    <a:pt x="8585" y="70798"/>
                    <a:pt x="6625" y="70561"/>
                    <a:pt x="4922" y="69680"/>
                  </a:cubicBezTo>
                  <a:cubicBezTo>
                    <a:pt x="3232" y="68832"/>
                    <a:pt x="1950" y="67339"/>
                    <a:pt x="1371" y="65537"/>
                  </a:cubicBezTo>
                  <a:cubicBezTo>
                    <a:pt x="694" y="63334"/>
                    <a:pt x="976" y="60940"/>
                    <a:pt x="2160" y="58961"/>
                  </a:cubicBezTo>
                  <a:cubicBezTo>
                    <a:pt x="4080" y="55416"/>
                    <a:pt x="5705" y="51720"/>
                    <a:pt x="7026" y="47913"/>
                  </a:cubicBezTo>
                  <a:cubicBezTo>
                    <a:pt x="8269" y="44381"/>
                    <a:pt x="8960" y="40672"/>
                    <a:pt x="9065" y="36930"/>
                  </a:cubicBezTo>
                  <a:cubicBezTo>
                    <a:pt x="9105" y="32827"/>
                    <a:pt x="8480" y="28736"/>
                    <a:pt x="7224" y="24830"/>
                  </a:cubicBezTo>
                  <a:cubicBezTo>
                    <a:pt x="5514" y="19740"/>
                    <a:pt x="3311" y="14828"/>
                    <a:pt x="648" y="10165"/>
                  </a:cubicBezTo>
                  <a:cubicBezTo>
                    <a:pt x="-372" y="8357"/>
                    <a:pt x="-543" y="6193"/>
                    <a:pt x="187" y="4247"/>
                  </a:cubicBezTo>
                  <a:cubicBezTo>
                    <a:pt x="766" y="2563"/>
                    <a:pt x="1996" y="1189"/>
                    <a:pt x="3607" y="432"/>
                  </a:cubicBezTo>
                  <a:cubicBezTo>
                    <a:pt x="5179" y="-337"/>
                    <a:pt x="6974" y="-528"/>
                    <a:pt x="8671" y="-94"/>
                  </a:cubicBezTo>
                  <a:cubicBezTo>
                    <a:pt x="10571" y="445"/>
                    <a:pt x="12195" y="1695"/>
                    <a:pt x="13208" y="3392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7" name="Forme libre : forme 96">
              <a:extLst>
                <a:ext uri="{FF2B5EF4-FFF2-40B4-BE49-F238E27FC236}">
                  <a16:creationId xmlns:a16="http://schemas.microsoft.com/office/drawing/2014/main" id="{8D3538B4-DF34-421B-9316-7C5558D60E89}"/>
                </a:ext>
              </a:extLst>
            </p:cNvPr>
            <p:cNvSpPr/>
            <p:nvPr/>
          </p:nvSpPr>
          <p:spPr>
            <a:xfrm>
              <a:off x="2030196" y="2883636"/>
              <a:ext cx="100468" cy="119195"/>
            </a:xfrm>
            <a:custGeom>
              <a:avLst/>
              <a:gdLst>
                <a:gd name="connsiteX0" fmla="*/ 94846 w 100468"/>
                <a:gd name="connsiteY0" fmla="*/ 52199 h 119195"/>
                <a:gd name="connsiteX1" fmla="*/ 79918 w 100468"/>
                <a:gd name="connsiteY1" fmla="*/ 57000 h 119195"/>
                <a:gd name="connsiteX2" fmla="*/ 56967 w 100468"/>
                <a:gd name="connsiteY2" fmla="*/ 61143 h 119195"/>
                <a:gd name="connsiteX3" fmla="*/ 32964 w 100468"/>
                <a:gd name="connsiteY3" fmla="*/ 64365 h 119195"/>
                <a:gd name="connsiteX4" fmla="*/ 14813 w 100468"/>
                <a:gd name="connsiteY4" fmla="*/ 65943 h 119195"/>
                <a:gd name="connsiteX5" fmla="*/ 18496 w 100468"/>
                <a:gd name="connsiteY5" fmla="*/ 82384 h 119195"/>
                <a:gd name="connsiteX6" fmla="*/ 26585 w 100468"/>
                <a:gd name="connsiteY6" fmla="*/ 94813 h 119195"/>
                <a:gd name="connsiteX7" fmla="*/ 38290 w 100468"/>
                <a:gd name="connsiteY7" fmla="*/ 102178 h 119195"/>
                <a:gd name="connsiteX8" fmla="*/ 53021 w 100468"/>
                <a:gd name="connsiteY8" fmla="*/ 102967 h 119195"/>
                <a:gd name="connsiteX9" fmla="*/ 70119 w 100468"/>
                <a:gd name="connsiteY9" fmla="*/ 95931 h 119195"/>
                <a:gd name="connsiteX10" fmla="*/ 85705 w 100468"/>
                <a:gd name="connsiteY10" fmla="*/ 79951 h 119195"/>
                <a:gd name="connsiteX11" fmla="*/ 91229 w 100468"/>
                <a:gd name="connsiteY11" fmla="*/ 76794 h 119195"/>
                <a:gd name="connsiteX12" fmla="*/ 96621 w 100468"/>
                <a:gd name="connsiteY12" fmla="*/ 78043 h 119195"/>
                <a:gd name="connsiteX13" fmla="*/ 99844 w 100468"/>
                <a:gd name="connsiteY13" fmla="*/ 82384 h 119195"/>
                <a:gd name="connsiteX14" fmla="*/ 99252 w 100468"/>
                <a:gd name="connsiteY14" fmla="*/ 88302 h 119195"/>
                <a:gd name="connsiteX15" fmla="*/ 78142 w 100468"/>
                <a:gd name="connsiteY15" fmla="*/ 109018 h 119195"/>
                <a:gd name="connsiteX16" fmla="*/ 56769 w 100468"/>
                <a:gd name="connsiteY16" fmla="*/ 117961 h 119195"/>
                <a:gd name="connsiteX17" fmla="*/ 35002 w 100468"/>
                <a:gd name="connsiteY17" fmla="*/ 117106 h 119195"/>
                <a:gd name="connsiteX18" fmla="*/ 16852 w 100468"/>
                <a:gd name="connsiteY18" fmla="*/ 106584 h 119195"/>
                <a:gd name="connsiteX19" fmla="*/ 4357 w 100468"/>
                <a:gd name="connsiteY19" fmla="*/ 87645 h 119195"/>
                <a:gd name="connsiteX20" fmla="*/ -246 w 100468"/>
                <a:gd name="connsiteY20" fmla="*/ 61340 h 119195"/>
                <a:gd name="connsiteX21" fmla="*/ 2055 w 100468"/>
                <a:gd name="connsiteY21" fmla="*/ 40625 h 119195"/>
                <a:gd name="connsiteX22" fmla="*/ 9289 w 100468"/>
                <a:gd name="connsiteY22" fmla="*/ 21948 h 119195"/>
                <a:gd name="connsiteX23" fmla="*/ 22113 w 100468"/>
                <a:gd name="connsiteY23" fmla="*/ 7612 h 119195"/>
                <a:gd name="connsiteX24" fmla="*/ 41315 w 100468"/>
                <a:gd name="connsiteY24" fmla="*/ 115 h 119195"/>
                <a:gd name="connsiteX25" fmla="*/ 60452 w 100468"/>
                <a:gd name="connsiteY25" fmla="*/ 1233 h 119195"/>
                <a:gd name="connsiteX26" fmla="*/ 77682 w 100468"/>
                <a:gd name="connsiteY26" fmla="*/ 9388 h 119195"/>
                <a:gd name="connsiteX27" fmla="*/ 90834 w 100468"/>
                <a:gd name="connsiteY27" fmla="*/ 24053 h 119195"/>
                <a:gd name="connsiteX28" fmla="*/ 97410 w 100468"/>
                <a:gd name="connsiteY28" fmla="*/ 44768 h 119195"/>
                <a:gd name="connsiteX29" fmla="*/ 94846 w 100468"/>
                <a:gd name="connsiteY29" fmla="*/ 52199 h 119195"/>
                <a:gd name="connsiteX30" fmla="*/ 40658 w 100468"/>
                <a:gd name="connsiteY30" fmla="*/ 16161 h 119195"/>
                <a:gd name="connsiteX31" fmla="*/ 30004 w 100468"/>
                <a:gd name="connsiteY31" fmla="*/ 20830 h 119195"/>
                <a:gd name="connsiteX32" fmla="*/ 22507 w 100468"/>
                <a:gd name="connsiteY32" fmla="*/ 28656 h 119195"/>
                <a:gd name="connsiteX33" fmla="*/ 17707 w 100468"/>
                <a:gd name="connsiteY33" fmla="*/ 38652 h 119195"/>
                <a:gd name="connsiteX34" fmla="*/ 15405 w 100468"/>
                <a:gd name="connsiteY34" fmla="*/ 50292 h 119195"/>
                <a:gd name="connsiteX35" fmla="*/ 48812 w 100468"/>
                <a:gd name="connsiteY35" fmla="*/ 47464 h 119195"/>
                <a:gd name="connsiteX36" fmla="*/ 81693 w 100468"/>
                <a:gd name="connsiteY36" fmla="*/ 40888 h 119195"/>
                <a:gd name="connsiteX37" fmla="*/ 76893 w 100468"/>
                <a:gd name="connsiteY37" fmla="*/ 29577 h 119195"/>
                <a:gd name="connsiteX38" fmla="*/ 68015 w 100468"/>
                <a:gd name="connsiteY38" fmla="*/ 20764 h 119195"/>
                <a:gd name="connsiteX39" fmla="*/ 55652 w 100468"/>
                <a:gd name="connsiteY39" fmla="*/ 16030 h 119195"/>
                <a:gd name="connsiteX40" fmla="*/ 40658 w 100468"/>
                <a:gd name="connsiteY40" fmla="*/ 16161 h 1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0468" h="119195">
                  <a:moveTo>
                    <a:pt x="94846" y="52199"/>
                  </a:moveTo>
                  <a:cubicBezTo>
                    <a:pt x="90150" y="54560"/>
                    <a:pt x="85113" y="56178"/>
                    <a:pt x="79918" y="57000"/>
                  </a:cubicBezTo>
                  <a:cubicBezTo>
                    <a:pt x="72881" y="58512"/>
                    <a:pt x="65187" y="59893"/>
                    <a:pt x="56967" y="61143"/>
                  </a:cubicBezTo>
                  <a:cubicBezTo>
                    <a:pt x="48746" y="62392"/>
                    <a:pt x="40789" y="63510"/>
                    <a:pt x="32964" y="64365"/>
                  </a:cubicBezTo>
                  <a:cubicBezTo>
                    <a:pt x="25138" y="65220"/>
                    <a:pt x="19088" y="65746"/>
                    <a:pt x="14813" y="65943"/>
                  </a:cubicBezTo>
                  <a:cubicBezTo>
                    <a:pt x="15148" y="71586"/>
                    <a:pt x="16392" y="77136"/>
                    <a:pt x="18496" y="82384"/>
                  </a:cubicBezTo>
                  <a:cubicBezTo>
                    <a:pt x="20331" y="87026"/>
                    <a:pt x="23080" y="91255"/>
                    <a:pt x="26585" y="94813"/>
                  </a:cubicBezTo>
                  <a:cubicBezTo>
                    <a:pt x="29879" y="98121"/>
                    <a:pt x="33884" y="100639"/>
                    <a:pt x="38290" y="102178"/>
                  </a:cubicBezTo>
                  <a:cubicBezTo>
                    <a:pt x="43038" y="103770"/>
                    <a:pt x="48128" y="104046"/>
                    <a:pt x="53021" y="102967"/>
                  </a:cubicBezTo>
                  <a:cubicBezTo>
                    <a:pt x="59196" y="101994"/>
                    <a:pt x="65049" y="99587"/>
                    <a:pt x="70119" y="95931"/>
                  </a:cubicBezTo>
                  <a:cubicBezTo>
                    <a:pt x="76077" y="91406"/>
                    <a:pt x="81332" y="86020"/>
                    <a:pt x="85705" y="79951"/>
                  </a:cubicBezTo>
                  <a:cubicBezTo>
                    <a:pt x="87053" y="78208"/>
                    <a:pt x="89039" y="77070"/>
                    <a:pt x="91229" y="76794"/>
                  </a:cubicBezTo>
                  <a:cubicBezTo>
                    <a:pt x="93116" y="76544"/>
                    <a:pt x="95037" y="76991"/>
                    <a:pt x="96621" y="78043"/>
                  </a:cubicBezTo>
                  <a:cubicBezTo>
                    <a:pt x="98154" y="79083"/>
                    <a:pt x="99291" y="80615"/>
                    <a:pt x="99844" y="82384"/>
                  </a:cubicBezTo>
                  <a:cubicBezTo>
                    <a:pt x="100488" y="84350"/>
                    <a:pt x="100271" y="86500"/>
                    <a:pt x="99252" y="88302"/>
                  </a:cubicBezTo>
                  <a:cubicBezTo>
                    <a:pt x="93531" y="96431"/>
                    <a:pt x="86376" y="103454"/>
                    <a:pt x="78142" y="109018"/>
                  </a:cubicBezTo>
                  <a:cubicBezTo>
                    <a:pt x="71606" y="113246"/>
                    <a:pt x="64372" y="116278"/>
                    <a:pt x="56769" y="117961"/>
                  </a:cubicBezTo>
                  <a:cubicBezTo>
                    <a:pt x="49549" y="119421"/>
                    <a:pt x="42085" y="119125"/>
                    <a:pt x="35002" y="117106"/>
                  </a:cubicBezTo>
                  <a:cubicBezTo>
                    <a:pt x="28189" y="115127"/>
                    <a:pt x="21955" y="111517"/>
                    <a:pt x="16852" y="106584"/>
                  </a:cubicBezTo>
                  <a:cubicBezTo>
                    <a:pt x="11361" y="101257"/>
                    <a:pt x="7093" y="94793"/>
                    <a:pt x="4357" y="87645"/>
                  </a:cubicBezTo>
                  <a:cubicBezTo>
                    <a:pt x="1141" y="79254"/>
                    <a:pt x="-424" y="70323"/>
                    <a:pt x="-246" y="61340"/>
                  </a:cubicBezTo>
                  <a:cubicBezTo>
                    <a:pt x="-246" y="54369"/>
                    <a:pt x="530" y="47425"/>
                    <a:pt x="2055" y="40625"/>
                  </a:cubicBezTo>
                  <a:cubicBezTo>
                    <a:pt x="3509" y="34068"/>
                    <a:pt x="5948" y="27775"/>
                    <a:pt x="9289" y="21948"/>
                  </a:cubicBezTo>
                  <a:cubicBezTo>
                    <a:pt x="12564" y="16358"/>
                    <a:pt x="16924" y="11485"/>
                    <a:pt x="22113" y="7612"/>
                  </a:cubicBezTo>
                  <a:cubicBezTo>
                    <a:pt x="27762" y="3495"/>
                    <a:pt x="34377" y="911"/>
                    <a:pt x="41315" y="115"/>
                  </a:cubicBezTo>
                  <a:cubicBezTo>
                    <a:pt x="47707" y="-727"/>
                    <a:pt x="54205" y="-352"/>
                    <a:pt x="60452" y="1233"/>
                  </a:cubicBezTo>
                  <a:cubicBezTo>
                    <a:pt x="66693" y="2739"/>
                    <a:pt x="72559" y="5514"/>
                    <a:pt x="77682" y="9388"/>
                  </a:cubicBezTo>
                  <a:cubicBezTo>
                    <a:pt x="83028" y="13320"/>
                    <a:pt x="87500" y="18312"/>
                    <a:pt x="90834" y="24053"/>
                  </a:cubicBezTo>
                  <a:cubicBezTo>
                    <a:pt x="94392" y="30445"/>
                    <a:pt x="96628" y="37494"/>
                    <a:pt x="97410" y="44768"/>
                  </a:cubicBezTo>
                  <a:cubicBezTo>
                    <a:pt x="97739" y="48516"/>
                    <a:pt x="96950" y="50949"/>
                    <a:pt x="94846" y="52199"/>
                  </a:cubicBezTo>
                  <a:close/>
                  <a:moveTo>
                    <a:pt x="40658" y="16161"/>
                  </a:moveTo>
                  <a:cubicBezTo>
                    <a:pt x="36804" y="16904"/>
                    <a:pt x="33161" y="18496"/>
                    <a:pt x="30004" y="20830"/>
                  </a:cubicBezTo>
                  <a:cubicBezTo>
                    <a:pt x="27091" y="23007"/>
                    <a:pt x="24559" y="25651"/>
                    <a:pt x="22507" y="28656"/>
                  </a:cubicBezTo>
                  <a:cubicBezTo>
                    <a:pt x="20377" y="31707"/>
                    <a:pt x="18752" y="35081"/>
                    <a:pt x="17707" y="38652"/>
                  </a:cubicBezTo>
                  <a:cubicBezTo>
                    <a:pt x="16569" y="42446"/>
                    <a:pt x="15799" y="46346"/>
                    <a:pt x="15405" y="50292"/>
                  </a:cubicBezTo>
                  <a:cubicBezTo>
                    <a:pt x="26604" y="50344"/>
                    <a:pt x="37784" y="49397"/>
                    <a:pt x="48812" y="47464"/>
                  </a:cubicBezTo>
                  <a:cubicBezTo>
                    <a:pt x="59420" y="45577"/>
                    <a:pt x="70382" y="43387"/>
                    <a:pt x="81693" y="40888"/>
                  </a:cubicBezTo>
                  <a:cubicBezTo>
                    <a:pt x="80871" y="36830"/>
                    <a:pt x="79240" y="32983"/>
                    <a:pt x="76893" y="29577"/>
                  </a:cubicBezTo>
                  <a:cubicBezTo>
                    <a:pt x="74552" y="26078"/>
                    <a:pt x="71533" y="23079"/>
                    <a:pt x="68015" y="20764"/>
                  </a:cubicBezTo>
                  <a:cubicBezTo>
                    <a:pt x="64240" y="18404"/>
                    <a:pt x="60038" y="16799"/>
                    <a:pt x="55652" y="16030"/>
                  </a:cubicBezTo>
                  <a:cubicBezTo>
                    <a:pt x="50693" y="15115"/>
                    <a:pt x="45603" y="15162"/>
                    <a:pt x="40658" y="16161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8" name="Forme libre : forme 97">
              <a:extLst>
                <a:ext uri="{FF2B5EF4-FFF2-40B4-BE49-F238E27FC236}">
                  <a16:creationId xmlns:a16="http://schemas.microsoft.com/office/drawing/2014/main" id="{82211129-B88C-453A-856D-29C92286B243}"/>
                </a:ext>
              </a:extLst>
            </p:cNvPr>
            <p:cNvSpPr/>
            <p:nvPr/>
          </p:nvSpPr>
          <p:spPr>
            <a:xfrm>
              <a:off x="2149473" y="2889499"/>
              <a:ext cx="82391" cy="114871"/>
            </a:xfrm>
            <a:custGeom>
              <a:avLst/>
              <a:gdLst>
                <a:gd name="connsiteX0" fmla="*/ 13185 w 82391"/>
                <a:gd name="connsiteY0" fmla="*/ 88490 h 114871"/>
                <a:gd name="connsiteX1" fmla="*/ 26732 w 82391"/>
                <a:gd name="connsiteY1" fmla="*/ 95987 h 114871"/>
                <a:gd name="connsiteX2" fmla="*/ 44620 w 82391"/>
                <a:gd name="connsiteY2" fmla="*/ 98354 h 114871"/>
                <a:gd name="connsiteX3" fmla="*/ 60271 w 82391"/>
                <a:gd name="connsiteY3" fmla="*/ 94540 h 114871"/>
                <a:gd name="connsiteX4" fmla="*/ 66847 w 82391"/>
                <a:gd name="connsiteY4" fmla="*/ 83360 h 114871"/>
                <a:gd name="connsiteX5" fmla="*/ 62441 w 82391"/>
                <a:gd name="connsiteY5" fmla="*/ 72509 h 114871"/>
                <a:gd name="connsiteX6" fmla="*/ 51196 w 82391"/>
                <a:gd name="connsiteY6" fmla="*/ 66328 h 114871"/>
                <a:gd name="connsiteX7" fmla="*/ 36399 w 82391"/>
                <a:gd name="connsiteY7" fmla="*/ 62185 h 114871"/>
                <a:gd name="connsiteX8" fmla="*/ 21471 w 82391"/>
                <a:gd name="connsiteY8" fmla="*/ 57516 h 114871"/>
                <a:gd name="connsiteX9" fmla="*/ 9437 w 82391"/>
                <a:gd name="connsiteY9" fmla="*/ 49887 h 114871"/>
                <a:gd name="connsiteX10" fmla="*/ 3716 w 82391"/>
                <a:gd name="connsiteY10" fmla="*/ 36735 h 114871"/>
                <a:gd name="connsiteX11" fmla="*/ 6215 w 82391"/>
                <a:gd name="connsiteY11" fmla="*/ 21083 h 114871"/>
                <a:gd name="connsiteX12" fmla="*/ 14698 w 82391"/>
                <a:gd name="connsiteY12" fmla="*/ 9772 h 114871"/>
                <a:gd name="connsiteX13" fmla="*/ 26995 w 82391"/>
                <a:gd name="connsiteY13" fmla="*/ 2801 h 114871"/>
                <a:gd name="connsiteX14" fmla="*/ 41332 w 82391"/>
                <a:gd name="connsiteY14" fmla="*/ -224 h 114871"/>
                <a:gd name="connsiteX15" fmla="*/ 61060 w 82391"/>
                <a:gd name="connsiteY15" fmla="*/ 3393 h 114871"/>
                <a:gd name="connsiteX16" fmla="*/ 75199 w 82391"/>
                <a:gd name="connsiteY16" fmla="*/ 15033 h 114871"/>
                <a:gd name="connsiteX17" fmla="*/ 76449 w 82391"/>
                <a:gd name="connsiteY17" fmla="*/ 20623 h 114871"/>
                <a:gd name="connsiteX18" fmla="*/ 73818 w 82391"/>
                <a:gd name="connsiteY18" fmla="*/ 24963 h 114871"/>
                <a:gd name="connsiteX19" fmla="*/ 69017 w 82391"/>
                <a:gd name="connsiteY19" fmla="*/ 26213 h 114871"/>
                <a:gd name="connsiteX20" fmla="*/ 63822 w 82391"/>
                <a:gd name="connsiteY20" fmla="*/ 23056 h 114871"/>
                <a:gd name="connsiteX21" fmla="*/ 53300 w 82391"/>
                <a:gd name="connsiteY21" fmla="*/ 16151 h 114871"/>
                <a:gd name="connsiteX22" fmla="*/ 40148 w 82391"/>
                <a:gd name="connsiteY22" fmla="*/ 14441 h 114871"/>
                <a:gd name="connsiteX23" fmla="*/ 25022 w 82391"/>
                <a:gd name="connsiteY23" fmla="*/ 19965 h 114871"/>
                <a:gd name="connsiteX24" fmla="*/ 18907 w 82391"/>
                <a:gd name="connsiteY24" fmla="*/ 33118 h 114871"/>
                <a:gd name="connsiteX25" fmla="*/ 23707 w 82391"/>
                <a:gd name="connsiteY25" fmla="*/ 41272 h 114871"/>
                <a:gd name="connsiteX26" fmla="*/ 35742 w 82391"/>
                <a:gd name="connsiteY26" fmla="*/ 46205 h 114871"/>
                <a:gd name="connsiteX27" fmla="*/ 51262 w 82391"/>
                <a:gd name="connsiteY27" fmla="*/ 50676 h 114871"/>
                <a:gd name="connsiteX28" fmla="*/ 66387 w 82391"/>
                <a:gd name="connsiteY28" fmla="*/ 56858 h 114871"/>
                <a:gd name="connsiteX29" fmla="*/ 77830 w 82391"/>
                <a:gd name="connsiteY29" fmla="*/ 67380 h 114871"/>
                <a:gd name="connsiteX30" fmla="*/ 82038 w 82391"/>
                <a:gd name="connsiteY30" fmla="*/ 84807 h 114871"/>
                <a:gd name="connsiteX31" fmla="*/ 76909 w 82391"/>
                <a:gd name="connsiteY31" fmla="*/ 99472 h 114871"/>
                <a:gd name="connsiteX32" fmla="*/ 64874 w 82391"/>
                <a:gd name="connsiteY32" fmla="*/ 109007 h 114871"/>
                <a:gd name="connsiteX33" fmla="*/ 48631 w 82391"/>
                <a:gd name="connsiteY33" fmla="*/ 113808 h 114871"/>
                <a:gd name="connsiteX34" fmla="*/ 30875 w 82391"/>
                <a:gd name="connsiteY34" fmla="*/ 114137 h 114871"/>
                <a:gd name="connsiteX35" fmla="*/ 14500 w 82391"/>
                <a:gd name="connsiteY35" fmla="*/ 110125 h 114871"/>
                <a:gd name="connsiteX36" fmla="*/ 2269 w 82391"/>
                <a:gd name="connsiteY36" fmla="*/ 102037 h 114871"/>
                <a:gd name="connsiteX37" fmla="*/ -230 w 82391"/>
                <a:gd name="connsiteY37" fmla="*/ 95460 h 114871"/>
                <a:gd name="connsiteX38" fmla="*/ 2137 w 82391"/>
                <a:gd name="connsiteY38" fmla="*/ 89542 h 114871"/>
                <a:gd name="connsiteX39" fmla="*/ 7201 w 82391"/>
                <a:gd name="connsiteY39" fmla="*/ 86648 h 114871"/>
                <a:gd name="connsiteX40" fmla="*/ 13185 w 82391"/>
                <a:gd name="connsiteY40" fmla="*/ 88490 h 11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2391" h="114871">
                  <a:moveTo>
                    <a:pt x="13185" y="88490"/>
                  </a:moveTo>
                  <a:cubicBezTo>
                    <a:pt x="17006" y="92074"/>
                    <a:pt x="21662" y="94652"/>
                    <a:pt x="26732" y="95987"/>
                  </a:cubicBezTo>
                  <a:cubicBezTo>
                    <a:pt x="32526" y="97742"/>
                    <a:pt x="38569" y="98545"/>
                    <a:pt x="44620" y="98354"/>
                  </a:cubicBezTo>
                  <a:cubicBezTo>
                    <a:pt x="50058" y="98288"/>
                    <a:pt x="55411" y="96986"/>
                    <a:pt x="60271" y="94540"/>
                  </a:cubicBezTo>
                  <a:cubicBezTo>
                    <a:pt x="64519" y="92481"/>
                    <a:pt x="67110" y="88069"/>
                    <a:pt x="66847" y="83360"/>
                  </a:cubicBezTo>
                  <a:cubicBezTo>
                    <a:pt x="67097" y="79263"/>
                    <a:pt x="65479" y="75271"/>
                    <a:pt x="62441" y="72509"/>
                  </a:cubicBezTo>
                  <a:cubicBezTo>
                    <a:pt x="59101" y="69780"/>
                    <a:pt x="55293" y="67682"/>
                    <a:pt x="51196" y="66328"/>
                  </a:cubicBezTo>
                  <a:cubicBezTo>
                    <a:pt x="46369" y="64605"/>
                    <a:pt x="41424" y="63217"/>
                    <a:pt x="36399" y="62185"/>
                  </a:cubicBezTo>
                  <a:cubicBezTo>
                    <a:pt x="31296" y="61067"/>
                    <a:pt x="26305" y="59502"/>
                    <a:pt x="21471" y="57516"/>
                  </a:cubicBezTo>
                  <a:cubicBezTo>
                    <a:pt x="17026" y="55740"/>
                    <a:pt x="12942" y="53149"/>
                    <a:pt x="9437" y="49887"/>
                  </a:cubicBezTo>
                  <a:cubicBezTo>
                    <a:pt x="5945" y="46375"/>
                    <a:pt x="3906" y="41680"/>
                    <a:pt x="3716" y="36735"/>
                  </a:cubicBezTo>
                  <a:cubicBezTo>
                    <a:pt x="3203" y="31388"/>
                    <a:pt x="4064" y="26002"/>
                    <a:pt x="6215" y="21083"/>
                  </a:cubicBezTo>
                  <a:cubicBezTo>
                    <a:pt x="8187" y="16743"/>
                    <a:pt x="11081" y="12883"/>
                    <a:pt x="14698" y="9772"/>
                  </a:cubicBezTo>
                  <a:cubicBezTo>
                    <a:pt x="18321" y="6695"/>
                    <a:pt x="22497" y="4334"/>
                    <a:pt x="26995" y="2801"/>
                  </a:cubicBezTo>
                  <a:cubicBezTo>
                    <a:pt x="31619" y="1164"/>
                    <a:pt x="36439" y="151"/>
                    <a:pt x="41332" y="-224"/>
                  </a:cubicBezTo>
                  <a:cubicBezTo>
                    <a:pt x="48105" y="-697"/>
                    <a:pt x="54892" y="546"/>
                    <a:pt x="61060" y="3393"/>
                  </a:cubicBezTo>
                  <a:cubicBezTo>
                    <a:pt x="66742" y="5918"/>
                    <a:pt x="71628" y="9943"/>
                    <a:pt x="75199" y="15033"/>
                  </a:cubicBezTo>
                  <a:cubicBezTo>
                    <a:pt x="76370" y="16644"/>
                    <a:pt x="76817" y="18670"/>
                    <a:pt x="76449" y="20623"/>
                  </a:cubicBezTo>
                  <a:cubicBezTo>
                    <a:pt x="76080" y="22326"/>
                    <a:pt x="75160" y="23852"/>
                    <a:pt x="73818" y="24963"/>
                  </a:cubicBezTo>
                  <a:cubicBezTo>
                    <a:pt x="72444" y="25989"/>
                    <a:pt x="70721" y="26436"/>
                    <a:pt x="69017" y="26213"/>
                  </a:cubicBezTo>
                  <a:cubicBezTo>
                    <a:pt x="66939" y="25877"/>
                    <a:pt x="65078" y="24746"/>
                    <a:pt x="63822" y="23056"/>
                  </a:cubicBezTo>
                  <a:cubicBezTo>
                    <a:pt x="60922" y="19939"/>
                    <a:pt x="57312" y="17565"/>
                    <a:pt x="53300" y="16151"/>
                  </a:cubicBezTo>
                  <a:cubicBezTo>
                    <a:pt x="49105" y="14579"/>
                    <a:pt x="44606" y="13994"/>
                    <a:pt x="40148" y="14441"/>
                  </a:cubicBezTo>
                  <a:cubicBezTo>
                    <a:pt x="34716" y="14954"/>
                    <a:pt x="29508" y="16855"/>
                    <a:pt x="25022" y="19965"/>
                  </a:cubicBezTo>
                  <a:cubicBezTo>
                    <a:pt x="20761" y="22925"/>
                    <a:pt x="18427" y="27949"/>
                    <a:pt x="18907" y="33118"/>
                  </a:cubicBezTo>
                  <a:cubicBezTo>
                    <a:pt x="18788" y="36537"/>
                    <a:pt x="20662" y="39714"/>
                    <a:pt x="23707" y="41272"/>
                  </a:cubicBezTo>
                  <a:cubicBezTo>
                    <a:pt x="27541" y="43318"/>
                    <a:pt x="31572" y="44968"/>
                    <a:pt x="35742" y="46205"/>
                  </a:cubicBezTo>
                  <a:lnTo>
                    <a:pt x="51262" y="50676"/>
                  </a:lnTo>
                  <a:cubicBezTo>
                    <a:pt x="56549" y="52070"/>
                    <a:pt x="61632" y="54149"/>
                    <a:pt x="66387" y="56858"/>
                  </a:cubicBezTo>
                  <a:cubicBezTo>
                    <a:pt x="70951" y="59449"/>
                    <a:pt x="74864" y="63046"/>
                    <a:pt x="77830" y="67380"/>
                  </a:cubicBezTo>
                  <a:cubicBezTo>
                    <a:pt x="81052" y="72588"/>
                    <a:pt x="82532" y="78698"/>
                    <a:pt x="82038" y="84807"/>
                  </a:cubicBezTo>
                  <a:cubicBezTo>
                    <a:pt x="81979" y="90127"/>
                    <a:pt x="80177" y="95276"/>
                    <a:pt x="76909" y="99472"/>
                  </a:cubicBezTo>
                  <a:cubicBezTo>
                    <a:pt x="73706" y="103556"/>
                    <a:pt x="69583" y="106824"/>
                    <a:pt x="64874" y="109007"/>
                  </a:cubicBezTo>
                  <a:cubicBezTo>
                    <a:pt x="59745" y="111447"/>
                    <a:pt x="54260" y="113065"/>
                    <a:pt x="48631" y="113808"/>
                  </a:cubicBezTo>
                  <a:cubicBezTo>
                    <a:pt x="42752" y="114669"/>
                    <a:pt x="36781" y="114781"/>
                    <a:pt x="30875" y="114137"/>
                  </a:cubicBezTo>
                  <a:cubicBezTo>
                    <a:pt x="25259" y="113558"/>
                    <a:pt x="19748" y="112203"/>
                    <a:pt x="14500" y="110125"/>
                  </a:cubicBezTo>
                  <a:cubicBezTo>
                    <a:pt x="9858" y="108403"/>
                    <a:pt x="5675" y="105634"/>
                    <a:pt x="2269" y="102037"/>
                  </a:cubicBezTo>
                  <a:cubicBezTo>
                    <a:pt x="473" y="100340"/>
                    <a:pt x="-441" y="97920"/>
                    <a:pt x="-230" y="95460"/>
                  </a:cubicBezTo>
                  <a:cubicBezTo>
                    <a:pt x="-105" y="93284"/>
                    <a:pt x="723" y="91206"/>
                    <a:pt x="2137" y="89542"/>
                  </a:cubicBezTo>
                  <a:cubicBezTo>
                    <a:pt x="3413" y="87983"/>
                    <a:pt x="5215" y="86957"/>
                    <a:pt x="7201" y="86648"/>
                  </a:cubicBezTo>
                  <a:cubicBezTo>
                    <a:pt x="9378" y="86214"/>
                    <a:pt x="11627" y="86905"/>
                    <a:pt x="13185" y="88490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9" name="Forme libre : forme 98">
              <a:extLst>
                <a:ext uri="{FF2B5EF4-FFF2-40B4-BE49-F238E27FC236}">
                  <a16:creationId xmlns:a16="http://schemas.microsoft.com/office/drawing/2014/main" id="{D21EC4BA-7336-4038-B17B-D6E352C737C3}"/>
                </a:ext>
              </a:extLst>
            </p:cNvPr>
            <p:cNvSpPr/>
            <p:nvPr/>
          </p:nvSpPr>
          <p:spPr>
            <a:xfrm>
              <a:off x="2244506" y="2827714"/>
              <a:ext cx="78926" cy="176966"/>
            </a:xfrm>
            <a:custGeom>
              <a:avLst/>
              <a:gdLst>
                <a:gd name="connsiteX0" fmla="*/ 45665 w 78926"/>
                <a:gd name="connsiteY0" fmla="*/ 77870 h 176966"/>
                <a:gd name="connsiteX1" fmla="*/ 46915 w 78926"/>
                <a:gd name="connsiteY1" fmla="*/ 169937 h 176966"/>
                <a:gd name="connsiteX2" fmla="*/ 44416 w 78926"/>
                <a:gd name="connsiteY2" fmla="*/ 175066 h 176966"/>
                <a:gd name="connsiteX3" fmla="*/ 39681 w 78926"/>
                <a:gd name="connsiteY3" fmla="*/ 176645 h 176966"/>
                <a:gd name="connsiteX4" fmla="*/ 34551 w 78926"/>
                <a:gd name="connsiteY4" fmla="*/ 175066 h 176966"/>
                <a:gd name="connsiteX5" fmla="*/ 31789 w 78926"/>
                <a:gd name="connsiteY5" fmla="*/ 169937 h 176966"/>
                <a:gd name="connsiteX6" fmla="*/ 30540 w 78926"/>
                <a:gd name="connsiteY6" fmla="*/ 78396 h 176966"/>
                <a:gd name="connsiteX7" fmla="*/ 8115 w 78926"/>
                <a:gd name="connsiteY7" fmla="*/ 78725 h 176966"/>
                <a:gd name="connsiteX8" fmla="*/ 2196 w 78926"/>
                <a:gd name="connsiteY8" fmla="*/ 76686 h 176966"/>
                <a:gd name="connsiteX9" fmla="*/ -237 w 78926"/>
                <a:gd name="connsiteY9" fmla="*/ 72017 h 176966"/>
                <a:gd name="connsiteX10" fmla="*/ 1276 w 78926"/>
                <a:gd name="connsiteY10" fmla="*/ 67085 h 176966"/>
                <a:gd name="connsiteX11" fmla="*/ 7128 w 78926"/>
                <a:gd name="connsiteY11" fmla="*/ 64717 h 176966"/>
                <a:gd name="connsiteX12" fmla="*/ 30277 w 78926"/>
                <a:gd name="connsiteY12" fmla="*/ 64060 h 176966"/>
                <a:gd name="connsiteX13" fmla="*/ 29619 w 78926"/>
                <a:gd name="connsiteY13" fmla="*/ 7636 h 176966"/>
                <a:gd name="connsiteX14" fmla="*/ 31987 w 78926"/>
                <a:gd name="connsiteY14" fmla="*/ 1586 h 176966"/>
                <a:gd name="connsiteX15" fmla="*/ 37050 w 78926"/>
                <a:gd name="connsiteY15" fmla="*/ -322 h 176966"/>
                <a:gd name="connsiteX16" fmla="*/ 42246 w 78926"/>
                <a:gd name="connsiteY16" fmla="*/ 1586 h 176966"/>
                <a:gd name="connsiteX17" fmla="*/ 44745 w 78926"/>
                <a:gd name="connsiteY17" fmla="*/ 7636 h 176966"/>
                <a:gd name="connsiteX18" fmla="*/ 45336 w 78926"/>
                <a:gd name="connsiteY18" fmla="*/ 63731 h 176966"/>
                <a:gd name="connsiteX19" fmla="*/ 71247 w 78926"/>
                <a:gd name="connsiteY19" fmla="*/ 63139 h 176966"/>
                <a:gd name="connsiteX20" fmla="*/ 76442 w 78926"/>
                <a:gd name="connsiteY20" fmla="*/ 65178 h 176966"/>
                <a:gd name="connsiteX21" fmla="*/ 78612 w 78926"/>
                <a:gd name="connsiteY21" fmla="*/ 69978 h 176966"/>
                <a:gd name="connsiteX22" fmla="*/ 77363 w 78926"/>
                <a:gd name="connsiteY22" fmla="*/ 74911 h 176966"/>
                <a:gd name="connsiteX23" fmla="*/ 72430 w 78926"/>
                <a:gd name="connsiteY23" fmla="*/ 77146 h 176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8926" h="176966">
                  <a:moveTo>
                    <a:pt x="45665" y="77870"/>
                  </a:moveTo>
                  <a:lnTo>
                    <a:pt x="46915" y="169937"/>
                  </a:lnTo>
                  <a:cubicBezTo>
                    <a:pt x="46908" y="171936"/>
                    <a:pt x="45987" y="173824"/>
                    <a:pt x="44416" y="175066"/>
                  </a:cubicBezTo>
                  <a:cubicBezTo>
                    <a:pt x="43048" y="176092"/>
                    <a:pt x="41391" y="176645"/>
                    <a:pt x="39681" y="176645"/>
                  </a:cubicBezTo>
                  <a:cubicBezTo>
                    <a:pt x="37853" y="176625"/>
                    <a:pt x="36070" y="176079"/>
                    <a:pt x="34551" y="175066"/>
                  </a:cubicBezTo>
                  <a:cubicBezTo>
                    <a:pt x="32881" y="173883"/>
                    <a:pt x="31862" y="171982"/>
                    <a:pt x="31789" y="169937"/>
                  </a:cubicBezTo>
                  <a:lnTo>
                    <a:pt x="30540" y="78396"/>
                  </a:lnTo>
                  <a:lnTo>
                    <a:pt x="8115" y="78725"/>
                  </a:lnTo>
                  <a:cubicBezTo>
                    <a:pt x="5951" y="78850"/>
                    <a:pt x="3821" y="78120"/>
                    <a:pt x="2196" y="76686"/>
                  </a:cubicBezTo>
                  <a:cubicBezTo>
                    <a:pt x="874" y="75456"/>
                    <a:pt x="13" y="73806"/>
                    <a:pt x="-237" y="72017"/>
                  </a:cubicBezTo>
                  <a:cubicBezTo>
                    <a:pt x="-382" y="70241"/>
                    <a:pt x="158" y="68472"/>
                    <a:pt x="1276" y="67085"/>
                  </a:cubicBezTo>
                  <a:cubicBezTo>
                    <a:pt x="2742" y="65414"/>
                    <a:pt x="4912" y="64540"/>
                    <a:pt x="7128" y="64717"/>
                  </a:cubicBezTo>
                  <a:lnTo>
                    <a:pt x="30277" y="64060"/>
                  </a:lnTo>
                  <a:lnTo>
                    <a:pt x="29619" y="7636"/>
                  </a:lnTo>
                  <a:cubicBezTo>
                    <a:pt x="29415" y="5360"/>
                    <a:pt x="30297" y="3118"/>
                    <a:pt x="31987" y="1586"/>
                  </a:cubicBezTo>
                  <a:cubicBezTo>
                    <a:pt x="33381" y="343"/>
                    <a:pt x="35183" y="-341"/>
                    <a:pt x="37050" y="-322"/>
                  </a:cubicBezTo>
                  <a:cubicBezTo>
                    <a:pt x="38951" y="-315"/>
                    <a:pt x="40792" y="356"/>
                    <a:pt x="42246" y="1586"/>
                  </a:cubicBezTo>
                  <a:cubicBezTo>
                    <a:pt x="44001" y="3085"/>
                    <a:pt x="44935" y="5334"/>
                    <a:pt x="44745" y="7636"/>
                  </a:cubicBezTo>
                  <a:lnTo>
                    <a:pt x="45336" y="63731"/>
                  </a:lnTo>
                  <a:lnTo>
                    <a:pt x="71247" y="63139"/>
                  </a:lnTo>
                  <a:cubicBezTo>
                    <a:pt x="73193" y="63014"/>
                    <a:pt x="75100" y="63764"/>
                    <a:pt x="76442" y="65178"/>
                  </a:cubicBezTo>
                  <a:cubicBezTo>
                    <a:pt x="77659" y="66506"/>
                    <a:pt x="78415" y="68190"/>
                    <a:pt x="78612" y="69978"/>
                  </a:cubicBezTo>
                  <a:cubicBezTo>
                    <a:pt x="78829" y="71721"/>
                    <a:pt x="78389" y="73483"/>
                    <a:pt x="77363" y="74911"/>
                  </a:cubicBezTo>
                  <a:cubicBezTo>
                    <a:pt x="76238" y="76489"/>
                    <a:pt x="74357" y="77344"/>
                    <a:pt x="72430" y="77146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0" name="Forme libre : forme 99">
              <a:extLst>
                <a:ext uri="{FF2B5EF4-FFF2-40B4-BE49-F238E27FC236}">
                  <a16:creationId xmlns:a16="http://schemas.microsoft.com/office/drawing/2014/main" id="{BB6B84D4-748A-41B5-B73B-14239BE68984}"/>
                </a:ext>
              </a:extLst>
            </p:cNvPr>
            <p:cNvSpPr/>
            <p:nvPr/>
          </p:nvSpPr>
          <p:spPr>
            <a:xfrm>
              <a:off x="2416592" y="2813224"/>
              <a:ext cx="90060" cy="192706"/>
            </a:xfrm>
            <a:custGeom>
              <a:avLst/>
              <a:gdLst>
                <a:gd name="connsiteX0" fmla="*/ 88556 w 90060"/>
                <a:gd name="connsiteY0" fmla="*/ 20284 h 192706"/>
                <a:gd name="connsiteX1" fmla="*/ 89543 w 90060"/>
                <a:gd name="connsiteY1" fmla="*/ 26137 h 192706"/>
                <a:gd name="connsiteX2" fmla="*/ 86452 w 90060"/>
                <a:gd name="connsiteY2" fmla="*/ 30280 h 192706"/>
                <a:gd name="connsiteX3" fmla="*/ 81520 w 90060"/>
                <a:gd name="connsiteY3" fmla="*/ 31267 h 192706"/>
                <a:gd name="connsiteX4" fmla="*/ 76588 w 90060"/>
                <a:gd name="connsiteY4" fmla="*/ 27255 h 192706"/>
                <a:gd name="connsiteX5" fmla="*/ 59292 w 90060"/>
                <a:gd name="connsiteY5" fmla="*/ 14102 h 192706"/>
                <a:gd name="connsiteX6" fmla="*/ 52387 w 90060"/>
                <a:gd name="connsiteY6" fmla="*/ 15221 h 192706"/>
                <a:gd name="connsiteX7" fmla="*/ 45811 w 90060"/>
                <a:gd name="connsiteY7" fmla="*/ 21073 h 192706"/>
                <a:gd name="connsiteX8" fmla="*/ 40550 w 90060"/>
                <a:gd name="connsiteY8" fmla="*/ 33371 h 192706"/>
                <a:gd name="connsiteX9" fmla="*/ 38577 w 90060"/>
                <a:gd name="connsiteY9" fmla="*/ 53954 h 192706"/>
                <a:gd name="connsiteX10" fmla="*/ 38577 w 90060"/>
                <a:gd name="connsiteY10" fmla="*/ 66252 h 192706"/>
                <a:gd name="connsiteX11" fmla="*/ 38906 w 90060"/>
                <a:gd name="connsiteY11" fmla="*/ 77892 h 192706"/>
                <a:gd name="connsiteX12" fmla="*/ 71195 w 90060"/>
                <a:gd name="connsiteY12" fmla="*/ 76577 h 192706"/>
                <a:gd name="connsiteX13" fmla="*/ 76456 w 90060"/>
                <a:gd name="connsiteY13" fmla="*/ 78813 h 192706"/>
                <a:gd name="connsiteX14" fmla="*/ 78626 w 90060"/>
                <a:gd name="connsiteY14" fmla="*/ 83153 h 192706"/>
                <a:gd name="connsiteX15" fmla="*/ 77377 w 90060"/>
                <a:gd name="connsiteY15" fmla="*/ 87756 h 192706"/>
                <a:gd name="connsiteX16" fmla="*/ 72445 w 90060"/>
                <a:gd name="connsiteY16" fmla="*/ 90650 h 192706"/>
                <a:gd name="connsiteX17" fmla="*/ 39169 w 90060"/>
                <a:gd name="connsiteY17" fmla="*/ 92228 h 192706"/>
                <a:gd name="connsiteX18" fmla="*/ 40747 w 90060"/>
                <a:gd name="connsiteY18" fmla="*/ 136223 h 192706"/>
                <a:gd name="connsiteX19" fmla="*/ 41931 w 90060"/>
                <a:gd name="connsiteY19" fmla="*/ 185676 h 192706"/>
                <a:gd name="connsiteX20" fmla="*/ 38577 w 90060"/>
                <a:gd name="connsiteY20" fmla="*/ 190806 h 192706"/>
                <a:gd name="connsiteX21" fmla="*/ 32856 w 90060"/>
                <a:gd name="connsiteY21" fmla="*/ 192384 h 192706"/>
                <a:gd name="connsiteX22" fmla="*/ 27661 w 90060"/>
                <a:gd name="connsiteY22" fmla="*/ 190608 h 192706"/>
                <a:gd name="connsiteX23" fmla="*/ 25622 w 90060"/>
                <a:gd name="connsiteY23" fmla="*/ 185676 h 192706"/>
                <a:gd name="connsiteX24" fmla="*/ 24373 w 90060"/>
                <a:gd name="connsiteY24" fmla="*/ 137538 h 192706"/>
                <a:gd name="connsiteX25" fmla="*/ 23452 w 90060"/>
                <a:gd name="connsiteY25" fmla="*/ 92886 h 192706"/>
                <a:gd name="connsiteX26" fmla="*/ 8063 w 90060"/>
                <a:gd name="connsiteY26" fmla="*/ 93478 h 192706"/>
                <a:gd name="connsiteX27" fmla="*/ 2211 w 90060"/>
                <a:gd name="connsiteY27" fmla="*/ 91439 h 192706"/>
                <a:gd name="connsiteX28" fmla="*/ -223 w 90060"/>
                <a:gd name="connsiteY28" fmla="*/ 86638 h 192706"/>
                <a:gd name="connsiteX29" fmla="*/ 1290 w 90060"/>
                <a:gd name="connsiteY29" fmla="*/ 81706 h 192706"/>
                <a:gd name="connsiteX30" fmla="*/ 7143 w 90060"/>
                <a:gd name="connsiteY30" fmla="*/ 79141 h 192706"/>
                <a:gd name="connsiteX31" fmla="*/ 23189 w 90060"/>
                <a:gd name="connsiteY31" fmla="*/ 78484 h 192706"/>
                <a:gd name="connsiteX32" fmla="*/ 23189 w 90060"/>
                <a:gd name="connsiteY32" fmla="*/ 67370 h 192706"/>
                <a:gd name="connsiteX33" fmla="*/ 23189 w 90060"/>
                <a:gd name="connsiteY33" fmla="*/ 55533 h 192706"/>
                <a:gd name="connsiteX34" fmla="*/ 26411 w 90060"/>
                <a:gd name="connsiteY34" fmla="*/ 27781 h 192706"/>
                <a:gd name="connsiteX35" fmla="*/ 35026 w 90060"/>
                <a:gd name="connsiteY35" fmla="*/ 10749 h 192706"/>
                <a:gd name="connsiteX36" fmla="*/ 46732 w 90060"/>
                <a:gd name="connsiteY36" fmla="*/ 2134 h 192706"/>
                <a:gd name="connsiteX37" fmla="*/ 58898 w 90060"/>
                <a:gd name="connsiteY37" fmla="*/ -299 h 192706"/>
                <a:gd name="connsiteX38" fmla="*/ 76785 w 90060"/>
                <a:gd name="connsiteY38" fmla="*/ 5488 h 192706"/>
                <a:gd name="connsiteX39" fmla="*/ 88556 w 90060"/>
                <a:gd name="connsiteY39" fmla="*/ 20284 h 192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0060" h="192706">
                  <a:moveTo>
                    <a:pt x="88556" y="20284"/>
                  </a:moveTo>
                  <a:cubicBezTo>
                    <a:pt x="89740" y="21987"/>
                    <a:pt x="90102" y="24138"/>
                    <a:pt x="89543" y="26137"/>
                  </a:cubicBezTo>
                  <a:cubicBezTo>
                    <a:pt x="88991" y="27820"/>
                    <a:pt x="87905" y="29274"/>
                    <a:pt x="86452" y="30280"/>
                  </a:cubicBezTo>
                  <a:cubicBezTo>
                    <a:pt x="85005" y="31247"/>
                    <a:pt x="83230" y="31602"/>
                    <a:pt x="81520" y="31267"/>
                  </a:cubicBezTo>
                  <a:cubicBezTo>
                    <a:pt x="79369" y="30714"/>
                    <a:pt x="77568" y="29248"/>
                    <a:pt x="76588" y="27255"/>
                  </a:cubicBezTo>
                  <a:cubicBezTo>
                    <a:pt x="71458" y="18574"/>
                    <a:pt x="65671" y="14102"/>
                    <a:pt x="59292" y="14102"/>
                  </a:cubicBezTo>
                  <a:cubicBezTo>
                    <a:pt x="56931" y="13872"/>
                    <a:pt x="54551" y="14254"/>
                    <a:pt x="52387" y="15221"/>
                  </a:cubicBezTo>
                  <a:cubicBezTo>
                    <a:pt x="49698" y="16523"/>
                    <a:pt x="47416" y="18548"/>
                    <a:pt x="45811" y="21073"/>
                  </a:cubicBezTo>
                  <a:cubicBezTo>
                    <a:pt x="43338" y="24828"/>
                    <a:pt x="41556" y="28991"/>
                    <a:pt x="40550" y="33371"/>
                  </a:cubicBezTo>
                  <a:cubicBezTo>
                    <a:pt x="39077" y="40131"/>
                    <a:pt x="38413" y="47036"/>
                    <a:pt x="38577" y="53954"/>
                  </a:cubicBezTo>
                  <a:lnTo>
                    <a:pt x="38577" y="66252"/>
                  </a:lnTo>
                  <a:cubicBezTo>
                    <a:pt x="38577" y="70132"/>
                    <a:pt x="38577" y="74012"/>
                    <a:pt x="38906" y="77892"/>
                  </a:cubicBezTo>
                  <a:lnTo>
                    <a:pt x="71195" y="76577"/>
                  </a:lnTo>
                  <a:cubicBezTo>
                    <a:pt x="73161" y="76656"/>
                    <a:pt x="75036" y="77451"/>
                    <a:pt x="76456" y="78813"/>
                  </a:cubicBezTo>
                  <a:cubicBezTo>
                    <a:pt x="77647" y="79977"/>
                    <a:pt x="78409" y="81502"/>
                    <a:pt x="78626" y="83153"/>
                  </a:cubicBezTo>
                  <a:cubicBezTo>
                    <a:pt x="78797" y="84790"/>
                    <a:pt x="78357" y="86434"/>
                    <a:pt x="77377" y="87756"/>
                  </a:cubicBezTo>
                  <a:cubicBezTo>
                    <a:pt x="76180" y="89335"/>
                    <a:pt x="74405" y="90374"/>
                    <a:pt x="72445" y="90650"/>
                  </a:cubicBezTo>
                  <a:lnTo>
                    <a:pt x="39169" y="92228"/>
                  </a:lnTo>
                  <a:cubicBezTo>
                    <a:pt x="39629" y="106893"/>
                    <a:pt x="40090" y="121558"/>
                    <a:pt x="40747" y="136223"/>
                  </a:cubicBezTo>
                  <a:cubicBezTo>
                    <a:pt x="41405" y="150888"/>
                    <a:pt x="41734" y="167394"/>
                    <a:pt x="41931" y="185676"/>
                  </a:cubicBezTo>
                  <a:cubicBezTo>
                    <a:pt x="41668" y="187814"/>
                    <a:pt x="40425" y="189708"/>
                    <a:pt x="38577" y="190806"/>
                  </a:cubicBezTo>
                  <a:cubicBezTo>
                    <a:pt x="36841" y="191832"/>
                    <a:pt x="34868" y="192371"/>
                    <a:pt x="32856" y="192384"/>
                  </a:cubicBezTo>
                  <a:cubicBezTo>
                    <a:pt x="30975" y="192397"/>
                    <a:pt x="29140" y="191772"/>
                    <a:pt x="27661" y="190608"/>
                  </a:cubicBezTo>
                  <a:cubicBezTo>
                    <a:pt x="26109" y="189477"/>
                    <a:pt x="25326" y="187570"/>
                    <a:pt x="25622" y="185676"/>
                  </a:cubicBezTo>
                  <a:cubicBezTo>
                    <a:pt x="25227" y="168138"/>
                    <a:pt x="24813" y="152091"/>
                    <a:pt x="24373" y="137538"/>
                  </a:cubicBezTo>
                  <a:cubicBezTo>
                    <a:pt x="23932" y="122985"/>
                    <a:pt x="23629" y="108097"/>
                    <a:pt x="23452" y="92886"/>
                  </a:cubicBezTo>
                  <a:lnTo>
                    <a:pt x="8063" y="93478"/>
                  </a:lnTo>
                  <a:cubicBezTo>
                    <a:pt x="5920" y="93596"/>
                    <a:pt x="3815" y="92859"/>
                    <a:pt x="2211" y="91439"/>
                  </a:cubicBezTo>
                  <a:cubicBezTo>
                    <a:pt x="836" y="90189"/>
                    <a:pt x="-25" y="88480"/>
                    <a:pt x="-223" y="86638"/>
                  </a:cubicBezTo>
                  <a:cubicBezTo>
                    <a:pt x="-413" y="84856"/>
                    <a:pt x="133" y="83074"/>
                    <a:pt x="1290" y="81706"/>
                  </a:cubicBezTo>
                  <a:cubicBezTo>
                    <a:pt x="2803" y="80075"/>
                    <a:pt x="4920" y="79148"/>
                    <a:pt x="7143" y="79141"/>
                  </a:cubicBezTo>
                  <a:lnTo>
                    <a:pt x="23189" y="78484"/>
                  </a:lnTo>
                  <a:cubicBezTo>
                    <a:pt x="23189" y="74867"/>
                    <a:pt x="23189" y="71184"/>
                    <a:pt x="23189" y="67370"/>
                  </a:cubicBezTo>
                  <a:lnTo>
                    <a:pt x="23189" y="55533"/>
                  </a:lnTo>
                  <a:cubicBezTo>
                    <a:pt x="22939" y="46175"/>
                    <a:pt x="24024" y="36830"/>
                    <a:pt x="26411" y="27781"/>
                  </a:cubicBezTo>
                  <a:cubicBezTo>
                    <a:pt x="28075" y="21567"/>
                    <a:pt x="31008" y="15766"/>
                    <a:pt x="35026" y="10749"/>
                  </a:cubicBezTo>
                  <a:cubicBezTo>
                    <a:pt x="38150" y="6948"/>
                    <a:pt x="42174" y="3988"/>
                    <a:pt x="46732" y="2134"/>
                  </a:cubicBezTo>
                  <a:cubicBezTo>
                    <a:pt x="50598" y="569"/>
                    <a:pt x="54728" y="-253"/>
                    <a:pt x="58898" y="-299"/>
                  </a:cubicBezTo>
                  <a:cubicBezTo>
                    <a:pt x="65356" y="-562"/>
                    <a:pt x="71702" y="1489"/>
                    <a:pt x="76785" y="5488"/>
                  </a:cubicBezTo>
                  <a:cubicBezTo>
                    <a:pt x="81592" y="9644"/>
                    <a:pt x="85584" y="14661"/>
                    <a:pt x="88556" y="20284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1" name="Forme libre : forme 100">
              <a:extLst>
                <a:ext uri="{FF2B5EF4-FFF2-40B4-BE49-F238E27FC236}">
                  <a16:creationId xmlns:a16="http://schemas.microsoft.com/office/drawing/2014/main" id="{89841369-B032-4107-8F4F-98DAE5859A20}"/>
                </a:ext>
              </a:extLst>
            </p:cNvPr>
            <p:cNvSpPr/>
            <p:nvPr/>
          </p:nvSpPr>
          <p:spPr>
            <a:xfrm>
              <a:off x="2506985" y="2896625"/>
              <a:ext cx="93975" cy="100873"/>
            </a:xfrm>
            <a:custGeom>
              <a:avLst/>
              <a:gdLst>
                <a:gd name="connsiteX0" fmla="*/ 47945 w 93975"/>
                <a:gd name="connsiteY0" fmla="*/ 100501 h 100873"/>
                <a:gd name="connsiteX1" fmla="*/ 26441 w 93975"/>
                <a:gd name="connsiteY1" fmla="*/ 96621 h 100873"/>
                <a:gd name="connsiteX2" fmla="*/ 11250 w 93975"/>
                <a:gd name="connsiteY2" fmla="*/ 85310 h 100873"/>
                <a:gd name="connsiteX3" fmla="*/ 2503 w 93975"/>
                <a:gd name="connsiteY3" fmla="*/ 69000 h 100873"/>
                <a:gd name="connsiteX4" fmla="*/ -258 w 93975"/>
                <a:gd name="connsiteY4" fmla="*/ 50258 h 100873"/>
                <a:gd name="connsiteX5" fmla="*/ 2832 w 93975"/>
                <a:gd name="connsiteY5" fmla="*/ 31713 h 100873"/>
                <a:gd name="connsiteX6" fmla="*/ 11842 w 93975"/>
                <a:gd name="connsiteY6" fmla="*/ 15667 h 100873"/>
                <a:gd name="connsiteX7" fmla="*/ 26572 w 93975"/>
                <a:gd name="connsiteY7" fmla="*/ 4356 h 100873"/>
                <a:gd name="connsiteX8" fmla="*/ 47024 w 93975"/>
                <a:gd name="connsiteY8" fmla="*/ -313 h 100873"/>
                <a:gd name="connsiteX9" fmla="*/ 67608 w 93975"/>
                <a:gd name="connsiteY9" fmla="*/ 4027 h 100873"/>
                <a:gd name="connsiteX10" fmla="*/ 82339 w 93975"/>
                <a:gd name="connsiteY10" fmla="*/ 15536 h 100873"/>
                <a:gd name="connsiteX11" fmla="*/ 90954 w 93975"/>
                <a:gd name="connsiteY11" fmla="*/ 31976 h 100873"/>
                <a:gd name="connsiteX12" fmla="*/ 93716 w 93975"/>
                <a:gd name="connsiteY12" fmla="*/ 50916 h 100873"/>
                <a:gd name="connsiteX13" fmla="*/ 90757 w 93975"/>
                <a:gd name="connsiteY13" fmla="*/ 69000 h 100873"/>
                <a:gd name="connsiteX14" fmla="*/ 82207 w 93975"/>
                <a:gd name="connsiteY14" fmla="*/ 84783 h 100873"/>
                <a:gd name="connsiteX15" fmla="*/ 67871 w 93975"/>
                <a:gd name="connsiteY15" fmla="*/ 96160 h 100873"/>
                <a:gd name="connsiteX16" fmla="*/ 47945 w 93975"/>
                <a:gd name="connsiteY16" fmla="*/ 100501 h 100873"/>
                <a:gd name="connsiteX17" fmla="*/ 47945 w 93975"/>
                <a:gd name="connsiteY17" fmla="*/ 85507 h 100873"/>
                <a:gd name="connsiteX18" fmla="*/ 61098 w 93975"/>
                <a:gd name="connsiteY18" fmla="*/ 82613 h 100873"/>
                <a:gd name="connsiteX19" fmla="*/ 70633 w 93975"/>
                <a:gd name="connsiteY19" fmla="*/ 74788 h 100873"/>
                <a:gd name="connsiteX20" fmla="*/ 76355 w 93975"/>
                <a:gd name="connsiteY20" fmla="*/ 63476 h 100873"/>
                <a:gd name="connsiteX21" fmla="*/ 78196 w 93975"/>
                <a:gd name="connsiteY21" fmla="*/ 50324 h 100873"/>
                <a:gd name="connsiteX22" fmla="*/ 76223 w 93975"/>
                <a:gd name="connsiteY22" fmla="*/ 37171 h 100873"/>
                <a:gd name="connsiteX23" fmla="*/ 70041 w 93975"/>
                <a:gd name="connsiteY23" fmla="*/ 25860 h 100873"/>
                <a:gd name="connsiteX24" fmla="*/ 59848 w 93975"/>
                <a:gd name="connsiteY24" fmla="*/ 18035 h 100873"/>
                <a:gd name="connsiteX25" fmla="*/ 46170 w 93975"/>
                <a:gd name="connsiteY25" fmla="*/ 15207 h 100873"/>
                <a:gd name="connsiteX26" fmla="*/ 22890 w 93975"/>
                <a:gd name="connsiteY26" fmla="*/ 26847 h 100873"/>
                <a:gd name="connsiteX27" fmla="*/ 17037 w 93975"/>
                <a:gd name="connsiteY27" fmla="*/ 38026 h 100873"/>
                <a:gd name="connsiteX28" fmla="*/ 15064 w 93975"/>
                <a:gd name="connsiteY28" fmla="*/ 51179 h 100873"/>
                <a:gd name="connsiteX29" fmla="*/ 23679 w 93975"/>
                <a:gd name="connsiteY29" fmla="*/ 74590 h 100873"/>
                <a:gd name="connsiteX30" fmla="*/ 48077 w 93975"/>
                <a:gd name="connsiteY30" fmla="*/ 85507 h 100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3975" h="100873">
                  <a:moveTo>
                    <a:pt x="47945" y="100501"/>
                  </a:moveTo>
                  <a:cubicBezTo>
                    <a:pt x="40580" y="100836"/>
                    <a:pt x="33228" y="99514"/>
                    <a:pt x="26441" y="96621"/>
                  </a:cubicBezTo>
                  <a:cubicBezTo>
                    <a:pt x="20581" y="94062"/>
                    <a:pt x="15386" y="90189"/>
                    <a:pt x="11250" y="85310"/>
                  </a:cubicBezTo>
                  <a:cubicBezTo>
                    <a:pt x="7258" y="80522"/>
                    <a:pt x="4286" y="74972"/>
                    <a:pt x="2503" y="69000"/>
                  </a:cubicBezTo>
                  <a:cubicBezTo>
                    <a:pt x="669" y="62924"/>
                    <a:pt x="-265" y="56604"/>
                    <a:pt x="-258" y="50258"/>
                  </a:cubicBezTo>
                  <a:cubicBezTo>
                    <a:pt x="-305" y="43945"/>
                    <a:pt x="741" y="37671"/>
                    <a:pt x="2832" y="31713"/>
                  </a:cubicBezTo>
                  <a:cubicBezTo>
                    <a:pt x="4818" y="25854"/>
                    <a:pt x="7870" y="20415"/>
                    <a:pt x="11842" y="15667"/>
                  </a:cubicBezTo>
                  <a:cubicBezTo>
                    <a:pt x="15932" y="10932"/>
                    <a:pt x="20943" y="7085"/>
                    <a:pt x="26572" y="4356"/>
                  </a:cubicBezTo>
                  <a:cubicBezTo>
                    <a:pt x="32971" y="1325"/>
                    <a:pt x="39948" y="-267"/>
                    <a:pt x="47024" y="-313"/>
                  </a:cubicBezTo>
                  <a:cubicBezTo>
                    <a:pt x="54127" y="-451"/>
                    <a:pt x="61170" y="1029"/>
                    <a:pt x="67608" y="4027"/>
                  </a:cubicBezTo>
                  <a:cubicBezTo>
                    <a:pt x="73310" y="6730"/>
                    <a:pt x="78341" y="10663"/>
                    <a:pt x="82339" y="15536"/>
                  </a:cubicBezTo>
                  <a:cubicBezTo>
                    <a:pt x="86239" y="20409"/>
                    <a:pt x="89165" y="25992"/>
                    <a:pt x="90954" y="31976"/>
                  </a:cubicBezTo>
                  <a:cubicBezTo>
                    <a:pt x="92782" y="38125"/>
                    <a:pt x="93716" y="44504"/>
                    <a:pt x="93716" y="50916"/>
                  </a:cubicBezTo>
                  <a:cubicBezTo>
                    <a:pt x="93716" y="57065"/>
                    <a:pt x="92716" y="63174"/>
                    <a:pt x="90757" y="69000"/>
                  </a:cubicBezTo>
                  <a:cubicBezTo>
                    <a:pt x="88889" y="74735"/>
                    <a:pt x="85995" y="80088"/>
                    <a:pt x="82207" y="84783"/>
                  </a:cubicBezTo>
                  <a:cubicBezTo>
                    <a:pt x="78314" y="89577"/>
                    <a:pt x="73421" y="93457"/>
                    <a:pt x="67871" y="96160"/>
                  </a:cubicBezTo>
                  <a:cubicBezTo>
                    <a:pt x="61663" y="99159"/>
                    <a:pt x="54837" y="100652"/>
                    <a:pt x="47945" y="100501"/>
                  </a:cubicBezTo>
                  <a:close/>
                  <a:moveTo>
                    <a:pt x="47945" y="85507"/>
                  </a:moveTo>
                  <a:cubicBezTo>
                    <a:pt x="52496" y="85566"/>
                    <a:pt x="56994" y="84573"/>
                    <a:pt x="61098" y="82613"/>
                  </a:cubicBezTo>
                  <a:cubicBezTo>
                    <a:pt x="64826" y="80759"/>
                    <a:pt x="68088" y="78082"/>
                    <a:pt x="70633" y="74788"/>
                  </a:cubicBezTo>
                  <a:cubicBezTo>
                    <a:pt x="73244" y="71414"/>
                    <a:pt x="75184" y="67580"/>
                    <a:pt x="76355" y="63476"/>
                  </a:cubicBezTo>
                  <a:cubicBezTo>
                    <a:pt x="77604" y="59202"/>
                    <a:pt x="78222" y="54776"/>
                    <a:pt x="78196" y="50324"/>
                  </a:cubicBezTo>
                  <a:cubicBezTo>
                    <a:pt x="78209" y="45865"/>
                    <a:pt x="77538" y="41433"/>
                    <a:pt x="76223" y="37171"/>
                  </a:cubicBezTo>
                  <a:cubicBezTo>
                    <a:pt x="74908" y="33042"/>
                    <a:pt x="72810" y="29201"/>
                    <a:pt x="70041" y="25860"/>
                  </a:cubicBezTo>
                  <a:cubicBezTo>
                    <a:pt x="67233" y="22566"/>
                    <a:pt x="63761" y="19896"/>
                    <a:pt x="59848" y="18035"/>
                  </a:cubicBezTo>
                  <a:cubicBezTo>
                    <a:pt x="55560" y="16075"/>
                    <a:pt x="50885" y="15115"/>
                    <a:pt x="46170" y="15207"/>
                  </a:cubicBezTo>
                  <a:cubicBezTo>
                    <a:pt x="37048" y="15371"/>
                    <a:pt x="28493" y="19646"/>
                    <a:pt x="22890" y="26847"/>
                  </a:cubicBezTo>
                  <a:cubicBezTo>
                    <a:pt x="20299" y="30201"/>
                    <a:pt x="18319" y="33989"/>
                    <a:pt x="17037" y="38026"/>
                  </a:cubicBezTo>
                  <a:cubicBezTo>
                    <a:pt x="15689" y="42281"/>
                    <a:pt x="15025" y="46720"/>
                    <a:pt x="15064" y="51179"/>
                  </a:cubicBezTo>
                  <a:cubicBezTo>
                    <a:pt x="15209" y="59735"/>
                    <a:pt x="18247" y="67981"/>
                    <a:pt x="23679" y="74590"/>
                  </a:cubicBezTo>
                  <a:cubicBezTo>
                    <a:pt x="29709" y="81778"/>
                    <a:pt x="38699" y="85803"/>
                    <a:pt x="48077" y="85507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2" name="Forme libre : forme 101">
              <a:extLst>
                <a:ext uri="{FF2B5EF4-FFF2-40B4-BE49-F238E27FC236}">
                  <a16:creationId xmlns:a16="http://schemas.microsoft.com/office/drawing/2014/main" id="{CADDF7CC-1EF0-40BC-A7C6-B7088EFBC7F2}"/>
                </a:ext>
              </a:extLst>
            </p:cNvPr>
            <p:cNvSpPr/>
            <p:nvPr/>
          </p:nvSpPr>
          <p:spPr>
            <a:xfrm>
              <a:off x="2626185" y="2885447"/>
              <a:ext cx="64416" cy="117918"/>
            </a:xfrm>
            <a:custGeom>
              <a:avLst/>
              <a:gdLst>
                <a:gd name="connsiteX0" fmla="*/ -231 w 64416"/>
                <a:gd name="connsiteY0" fmla="*/ 7708 h 117918"/>
                <a:gd name="connsiteX1" fmla="*/ 2005 w 64416"/>
                <a:gd name="connsiteY1" fmla="*/ 1592 h 117918"/>
                <a:gd name="connsiteX2" fmla="*/ 12264 w 64416"/>
                <a:gd name="connsiteY2" fmla="*/ 1592 h 117918"/>
                <a:gd name="connsiteX3" fmla="*/ 14500 w 64416"/>
                <a:gd name="connsiteY3" fmla="*/ 7708 h 117918"/>
                <a:gd name="connsiteX4" fmla="*/ 14500 w 64416"/>
                <a:gd name="connsiteY4" fmla="*/ 22372 h 117918"/>
                <a:gd name="connsiteX5" fmla="*/ 25745 w 64416"/>
                <a:gd name="connsiteY5" fmla="*/ 14876 h 117918"/>
                <a:gd name="connsiteX6" fmla="*/ 38569 w 64416"/>
                <a:gd name="connsiteY6" fmla="*/ 12179 h 117918"/>
                <a:gd name="connsiteX7" fmla="*/ 51327 w 64416"/>
                <a:gd name="connsiteY7" fmla="*/ 15336 h 117918"/>
                <a:gd name="connsiteX8" fmla="*/ 62243 w 64416"/>
                <a:gd name="connsiteY8" fmla="*/ 25200 h 117918"/>
                <a:gd name="connsiteX9" fmla="*/ 64150 w 64416"/>
                <a:gd name="connsiteY9" fmla="*/ 31777 h 117918"/>
                <a:gd name="connsiteX10" fmla="*/ 61980 w 64416"/>
                <a:gd name="connsiteY10" fmla="*/ 36709 h 117918"/>
                <a:gd name="connsiteX11" fmla="*/ 57179 w 64416"/>
                <a:gd name="connsiteY11" fmla="*/ 38156 h 117918"/>
                <a:gd name="connsiteX12" fmla="*/ 51524 w 64416"/>
                <a:gd name="connsiteY12" fmla="*/ 34341 h 117918"/>
                <a:gd name="connsiteX13" fmla="*/ 35149 w 64416"/>
                <a:gd name="connsiteY13" fmla="*/ 26515 h 117918"/>
                <a:gd name="connsiteX14" fmla="*/ 19761 w 64416"/>
                <a:gd name="connsiteY14" fmla="*/ 38813 h 117918"/>
                <a:gd name="connsiteX15" fmla="*/ 16209 w 64416"/>
                <a:gd name="connsiteY15" fmla="*/ 51571 h 117918"/>
                <a:gd name="connsiteX16" fmla="*/ 14829 w 64416"/>
                <a:gd name="connsiteY16" fmla="*/ 67222 h 117918"/>
                <a:gd name="connsiteX17" fmla="*/ 15157 w 64416"/>
                <a:gd name="connsiteY17" fmla="*/ 110889 h 117918"/>
                <a:gd name="connsiteX18" fmla="*/ 12724 w 64416"/>
                <a:gd name="connsiteY18" fmla="*/ 116018 h 117918"/>
                <a:gd name="connsiteX19" fmla="*/ 7595 w 64416"/>
                <a:gd name="connsiteY19" fmla="*/ 117596 h 117918"/>
                <a:gd name="connsiteX20" fmla="*/ 2465 w 64416"/>
                <a:gd name="connsiteY20" fmla="*/ 116018 h 117918"/>
                <a:gd name="connsiteX21" fmla="*/ 32 w 64416"/>
                <a:gd name="connsiteY21" fmla="*/ 110889 h 117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4416" h="117918">
                  <a:moveTo>
                    <a:pt x="-231" y="7708"/>
                  </a:moveTo>
                  <a:cubicBezTo>
                    <a:pt x="-428" y="5439"/>
                    <a:pt x="394" y="3196"/>
                    <a:pt x="2005" y="1592"/>
                  </a:cubicBezTo>
                  <a:cubicBezTo>
                    <a:pt x="4945" y="-960"/>
                    <a:pt x="9324" y="-960"/>
                    <a:pt x="12264" y="1592"/>
                  </a:cubicBezTo>
                  <a:cubicBezTo>
                    <a:pt x="13875" y="3196"/>
                    <a:pt x="14697" y="5439"/>
                    <a:pt x="14500" y="7708"/>
                  </a:cubicBezTo>
                  <a:lnTo>
                    <a:pt x="14500" y="22372"/>
                  </a:lnTo>
                  <a:cubicBezTo>
                    <a:pt x="17742" y="19183"/>
                    <a:pt x="21556" y="16638"/>
                    <a:pt x="25745" y="14876"/>
                  </a:cubicBezTo>
                  <a:cubicBezTo>
                    <a:pt x="29783" y="13094"/>
                    <a:pt x="34156" y="12173"/>
                    <a:pt x="38569" y="12179"/>
                  </a:cubicBezTo>
                  <a:cubicBezTo>
                    <a:pt x="43008" y="12219"/>
                    <a:pt x="47381" y="13297"/>
                    <a:pt x="51327" y="15336"/>
                  </a:cubicBezTo>
                  <a:cubicBezTo>
                    <a:pt x="55759" y="17618"/>
                    <a:pt x="59521" y="21018"/>
                    <a:pt x="62243" y="25200"/>
                  </a:cubicBezTo>
                  <a:cubicBezTo>
                    <a:pt x="63565" y="27134"/>
                    <a:pt x="64229" y="29435"/>
                    <a:pt x="64150" y="31777"/>
                  </a:cubicBezTo>
                  <a:cubicBezTo>
                    <a:pt x="64065" y="33631"/>
                    <a:pt x="63289" y="35393"/>
                    <a:pt x="61980" y="36709"/>
                  </a:cubicBezTo>
                  <a:cubicBezTo>
                    <a:pt x="60691" y="37905"/>
                    <a:pt x="58916" y="38438"/>
                    <a:pt x="57179" y="38156"/>
                  </a:cubicBezTo>
                  <a:cubicBezTo>
                    <a:pt x="54851" y="37708"/>
                    <a:pt x="52813" y="36334"/>
                    <a:pt x="51524" y="34341"/>
                  </a:cubicBezTo>
                  <a:cubicBezTo>
                    <a:pt x="47960" y="28870"/>
                    <a:pt x="41640" y="25851"/>
                    <a:pt x="35149" y="26515"/>
                  </a:cubicBezTo>
                  <a:cubicBezTo>
                    <a:pt x="28244" y="27686"/>
                    <a:pt x="22431" y="32336"/>
                    <a:pt x="19761" y="38813"/>
                  </a:cubicBezTo>
                  <a:cubicBezTo>
                    <a:pt x="17992" y="42884"/>
                    <a:pt x="16795" y="47172"/>
                    <a:pt x="16209" y="51571"/>
                  </a:cubicBezTo>
                  <a:cubicBezTo>
                    <a:pt x="15460" y="56760"/>
                    <a:pt x="14993" y="61981"/>
                    <a:pt x="14829" y="67222"/>
                  </a:cubicBezTo>
                  <a:lnTo>
                    <a:pt x="15157" y="110889"/>
                  </a:lnTo>
                  <a:cubicBezTo>
                    <a:pt x="15328" y="112914"/>
                    <a:pt x="14394" y="114867"/>
                    <a:pt x="12724" y="116018"/>
                  </a:cubicBezTo>
                  <a:cubicBezTo>
                    <a:pt x="11205" y="117031"/>
                    <a:pt x="9423" y="117577"/>
                    <a:pt x="7595" y="117596"/>
                  </a:cubicBezTo>
                  <a:cubicBezTo>
                    <a:pt x="5767" y="117596"/>
                    <a:pt x="3978" y="117050"/>
                    <a:pt x="2465" y="116018"/>
                  </a:cubicBezTo>
                  <a:cubicBezTo>
                    <a:pt x="795" y="114867"/>
                    <a:pt x="-139" y="112914"/>
                    <a:pt x="32" y="110889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3" name="Forme libre : forme 102">
              <a:extLst>
                <a:ext uri="{FF2B5EF4-FFF2-40B4-BE49-F238E27FC236}">
                  <a16:creationId xmlns:a16="http://schemas.microsoft.com/office/drawing/2014/main" id="{B9623043-AF8C-4AE2-87C4-D54F6353E5E6}"/>
                </a:ext>
              </a:extLst>
            </p:cNvPr>
            <p:cNvSpPr/>
            <p:nvPr/>
          </p:nvSpPr>
          <p:spPr>
            <a:xfrm>
              <a:off x="2703616" y="2886357"/>
              <a:ext cx="98085" cy="115838"/>
            </a:xfrm>
            <a:custGeom>
              <a:avLst/>
              <a:gdLst>
                <a:gd name="connsiteX0" fmla="*/ 37093 w 98085"/>
                <a:gd name="connsiteY0" fmla="*/ 90 h 115838"/>
                <a:gd name="connsiteX1" fmla="*/ 50772 w 98085"/>
                <a:gd name="connsiteY1" fmla="*/ 419 h 115838"/>
                <a:gd name="connsiteX2" fmla="*/ 63464 w 98085"/>
                <a:gd name="connsiteY2" fmla="*/ 5352 h 115838"/>
                <a:gd name="connsiteX3" fmla="*/ 73591 w 98085"/>
                <a:gd name="connsiteY3" fmla="*/ 15084 h 115838"/>
                <a:gd name="connsiteX4" fmla="*/ 80167 w 98085"/>
                <a:gd name="connsiteY4" fmla="*/ 29749 h 115838"/>
                <a:gd name="connsiteX5" fmla="*/ 79378 w 98085"/>
                <a:gd name="connsiteY5" fmla="*/ 35471 h 115838"/>
                <a:gd name="connsiteX6" fmla="*/ 75235 w 98085"/>
                <a:gd name="connsiteY6" fmla="*/ 38364 h 115838"/>
                <a:gd name="connsiteX7" fmla="*/ 70172 w 98085"/>
                <a:gd name="connsiteY7" fmla="*/ 37706 h 115838"/>
                <a:gd name="connsiteX8" fmla="*/ 66620 w 98085"/>
                <a:gd name="connsiteY8" fmla="*/ 33235 h 115838"/>
                <a:gd name="connsiteX9" fmla="*/ 55835 w 98085"/>
                <a:gd name="connsiteY9" fmla="*/ 17780 h 115838"/>
                <a:gd name="connsiteX10" fmla="*/ 38277 w 98085"/>
                <a:gd name="connsiteY10" fmla="*/ 14755 h 115838"/>
                <a:gd name="connsiteX11" fmla="*/ 26571 w 98085"/>
                <a:gd name="connsiteY11" fmla="*/ 20017 h 115838"/>
                <a:gd name="connsiteX12" fmla="*/ 19009 w 98085"/>
                <a:gd name="connsiteY12" fmla="*/ 29552 h 115838"/>
                <a:gd name="connsiteX13" fmla="*/ 14866 w 98085"/>
                <a:gd name="connsiteY13" fmla="*/ 41981 h 115838"/>
                <a:gd name="connsiteX14" fmla="*/ 13945 w 98085"/>
                <a:gd name="connsiteY14" fmla="*/ 55923 h 115838"/>
                <a:gd name="connsiteX15" fmla="*/ 16378 w 98085"/>
                <a:gd name="connsiteY15" fmla="*/ 71969 h 115838"/>
                <a:gd name="connsiteX16" fmla="*/ 22560 w 98085"/>
                <a:gd name="connsiteY16" fmla="*/ 86042 h 115838"/>
                <a:gd name="connsiteX17" fmla="*/ 32095 w 98085"/>
                <a:gd name="connsiteY17" fmla="*/ 96103 h 115838"/>
                <a:gd name="connsiteX18" fmla="*/ 44722 w 98085"/>
                <a:gd name="connsiteY18" fmla="*/ 99918 h 115838"/>
                <a:gd name="connsiteX19" fmla="*/ 64121 w 98085"/>
                <a:gd name="connsiteY19" fmla="*/ 95314 h 115838"/>
                <a:gd name="connsiteX20" fmla="*/ 84179 w 98085"/>
                <a:gd name="connsiteY20" fmla="*/ 79203 h 115838"/>
                <a:gd name="connsiteX21" fmla="*/ 89703 w 98085"/>
                <a:gd name="connsiteY21" fmla="*/ 76112 h 115838"/>
                <a:gd name="connsiteX22" fmla="*/ 97726 w 98085"/>
                <a:gd name="connsiteY22" fmla="*/ 82228 h 115838"/>
                <a:gd name="connsiteX23" fmla="*/ 96148 w 98085"/>
                <a:gd name="connsiteY23" fmla="*/ 87752 h 115838"/>
                <a:gd name="connsiteX24" fmla="*/ 84442 w 98085"/>
                <a:gd name="connsiteY24" fmla="*/ 100312 h 115838"/>
                <a:gd name="connsiteX25" fmla="*/ 71290 w 98085"/>
                <a:gd name="connsiteY25" fmla="*/ 108861 h 115838"/>
                <a:gd name="connsiteX26" fmla="*/ 57545 w 98085"/>
                <a:gd name="connsiteY26" fmla="*/ 113925 h 115838"/>
                <a:gd name="connsiteX27" fmla="*/ 44919 w 98085"/>
                <a:gd name="connsiteY27" fmla="*/ 115503 h 115838"/>
                <a:gd name="connsiteX28" fmla="*/ 25190 w 98085"/>
                <a:gd name="connsiteY28" fmla="*/ 110308 h 115838"/>
                <a:gd name="connsiteX29" fmla="*/ 10986 w 98085"/>
                <a:gd name="connsiteY29" fmla="*/ 97156 h 115838"/>
                <a:gd name="connsiteX30" fmla="*/ 2502 w 98085"/>
                <a:gd name="connsiteY30" fmla="*/ 78413 h 115838"/>
                <a:gd name="connsiteX31" fmla="*/ -260 w 98085"/>
                <a:gd name="connsiteY31" fmla="*/ 56712 h 115838"/>
                <a:gd name="connsiteX32" fmla="*/ 1779 w 98085"/>
                <a:gd name="connsiteY32" fmla="*/ 37772 h 115838"/>
                <a:gd name="connsiteX33" fmla="*/ 8355 w 98085"/>
                <a:gd name="connsiteY33" fmla="*/ 20543 h 115838"/>
                <a:gd name="connsiteX34" fmla="*/ 19929 w 98085"/>
                <a:gd name="connsiteY34" fmla="*/ 7390 h 115838"/>
                <a:gd name="connsiteX35" fmla="*/ 37093 w 98085"/>
                <a:gd name="connsiteY35" fmla="*/ 90 h 115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8085" h="115838">
                  <a:moveTo>
                    <a:pt x="37093" y="90"/>
                  </a:moveTo>
                  <a:cubicBezTo>
                    <a:pt x="41637" y="-554"/>
                    <a:pt x="46261" y="-442"/>
                    <a:pt x="50772" y="419"/>
                  </a:cubicBezTo>
                  <a:cubicBezTo>
                    <a:pt x="55283" y="1215"/>
                    <a:pt x="59597" y="2892"/>
                    <a:pt x="63464" y="5352"/>
                  </a:cubicBezTo>
                  <a:cubicBezTo>
                    <a:pt x="67410" y="7942"/>
                    <a:pt x="70842" y="11244"/>
                    <a:pt x="73591" y="15084"/>
                  </a:cubicBezTo>
                  <a:cubicBezTo>
                    <a:pt x="76722" y="19497"/>
                    <a:pt x="78957" y="24475"/>
                    <a:pt x="80167" y="29749"/>
                  </a:cubicBezTo>
                  <a:cubicBezTo>
                    <a:pt x="80799" y="31676"/>
                    <a:pt x="80509" y="33787"/>
                    <a:pt x="79378" y="35471"/>
                  </a:cubicBezTo>
                  <a:cubicBezTo>
                    <a:pt x="78372" y="36884"/>
                    <a:pt x="76912" y="37910"/>
                    <a:pt x="75235" y="38364"/>
                  </a:cubicBezTo>
                  <a:cubicBezTo>
                    <a:pt x="73526" y="38759"/>
                    <a:pt x="71724" y="38528"/>
                    <a:pt x="70172" y="37706"/>
                  </a:cubicBezTo>
                  <a:cubicBezTo>
                    <a:pt x="68370" y="36832"/>
                    <a:pt x="67061" y="35188"/>
                    <a:pt x="66620" y="33235"/>
                  </a:cubicBezTo>
                  <a:cubicBezTo>
                    <a:pt x="64634" y="27132"/>
                    <a:pt x="60879" y="21753"/>
                    <a:pt x="55835" y="17780"/>
                  </a:cubicBezTo>
                  <a:cubicBezTo>
                    <a:pt x="50726" y="14203"/>
                    <a:pt x="44288" y="13098"/>
                    <a:pt x="38277" y="14755"/>
                  </a:cubicBezTo>
                  <a:cubicBezTo>
                    <a:pt x="33963" y="15400"/>
                    <a:pt x="29919" y="17222"/>
                    <a:pt x="26571" y="20017"/>
                  </a:cubicBezTo>
                  <a:cubicBezTo>
                    <a:pt x="23480" y="22700"/>
                    <a:pt x="20916" y="25929"/>
                    <a:pt x="19009" y="29552"/>
                  </a:cubicBezTo>
                  <a:cubicBezTo>
                    <a:pt x="16983" y="33452"/>
                    <a:pt x="15589" y="37647"/>
                    <a:pt x="14866" y="41981"/>
                  </a:cubicBezTo>
                  <a:cubicBezTo>
                    <a:pt x="14030" y="46578"/>
                    <a:pt x="13721" y="51254"/>
                    <a:pt x="13945" y="55923"/>
                  </a:cubicBezTo>
                  <a:cubicBezTo>
                    <a:pt x="14116" y="61348"/>
                    <a:pt x="14931" y="66734"/>
                    <a:pt x="16378" y="71969"/>
                  </a:cubicBezTo>
                  <a:cubicBezTo>
                    <a:pt x="17693" y="76953"/>
                    <a:pt x="19785" y="81701"/>
                    <a:pt x="22560" y="86042"/>
                  </a:cubicBezTo>
                  <a:cubicBezTo>
                    <a:pt x="25032" y="90001"/>
                    <a:pt x="28274" y="93420"/>
                    <a:pt x="32095" y="96103"/>
                  </a:cubicBezTo>
                  <a:cubicBezTo>
                    <a:pt x="35817" y="98635"/>
                    <a:pt x="40224" y="99964"/>
                    <a:pt x="44722" y="99918"/>
                  </a:cubicBezTo>
                  <a:cubicBezTo>
                    <a:pt x="51469" y="99997"/>
                    <a:pt x="58131" y="98412"/>
                    <a:pt x="64121" y="95314"/>
                  </a:cubicBezTo>
                  <a:cubicBezTo>
                    <a:pt x="71783" y="91290"/>
                    <a:pt x="78596" y="85818"/>
                    <a:pt x="84179" y="79203"/>
                  </a:cubicBezTo>
                  <a:cubicBezTo>
                    <a:pt x="85494" y="77434"/>
                    <a:pt x="87506" y="76309"/>
                    <a:pt x="89703" y="76112"/>
                  </a:cubicBezTo>
                  <a:cubicBezTo>
                    <a:pt x="93524" y="75868"/>
                    <a:pt x="96950" y="78473"/>
                    <a:pt x="97726" y="82228"/>
                  </a:cubicBezTo>
                  <a:cubicBezTo>
                    <a:pt x="98075" y="84214"/>
                    <a:pt x="97496" y="86252"/>
                    <a:pt x="96148" y="87752"/>
                  </a:cubicBezTo>
                  <a:cubicBezTo>
                    <a:pt x="92853" y="92467"/>
                    <a:pt x="88914" y="96695"/>
                    <a:pt x="84442" y="100312"/>
                  </a:cubicBezTo>
                  <a:cubicBezTo>
                    <a:pt x="80371" y="103613"/>
                    <a:pt x="75959" y="106481"/>
                    <a:pt x="71290" y="108861"/>
                  </a:cubicBezTo>
                  <a:cubicBezTo>
                    <a:pt x="66903" y="111045"/>
                    <a:pt x="62300" y="112741"/>
                    <a:pt x="57545" y="113925"/>
                  </a:cubicBezTo>
                  <a:cubicBezTo>
                    <a:pt x="53409" y="114931"/>
                    <a:pt x="49174" y="115464"/>
                    <a:pt x="44919" y="115503"/>
                  </a:cubicBezTo>
                  <a:cubicBezTo>
                    <a:pt x="37981" y="115687"/>
                    <a:pt x="31135" y="113886"/>
                    <a:pt x="25190" y="110308"/>
                  </a:cubicBezTo>
                  <a:cubicBezTo>
                    <a:pt x="19600" y="106948"/>
                    <a:pt x="14767" y="102469"/>
                    <a:pt x="10986" y="97156"/>
                  </a:cubicBezTo>
                  <a:cubicBezTo>
                    <a:pt x="7066" y="91461"/>
                    <a:pt x="4192" y="85115"/>
                    <a:pt x="2502" y="78413"/>
                  </a:cubicBezTo>
                  <a:cubicBezTo>
                    <a:pt x="654" y="71324"/>
                    <a:pt x="-273" y="64031"/>
                    <a:pt x="-260" y="56712"/>
                  </a:cubicBezTo>
                  <a:cubicBezTo>
                    <a:pt x="-273" y="50346"/>
                    <a:pt x="411" y="43993"/>
                    <a:pt x="1779" y="37772"/>
                  </a:cubicBezTo>
                  <a:cubicBezTo>
                    <a:pt x="3048" y="31716"/>
                    <a:pt x="5271" y="25902"/>
                    <a:pt x="8355" y="20543"/>
                  </a:cubicBezTo>
                  <a:cubicBezTo>
                    <a:pt x="11295" y="15426"/>
                    <a:pt x="15227" y="10954"/>
                    <a:pt x="19929" y="7390"/>
                  </a:cubicBezTo>
                  <a:cubicBezTo>
                    <a:pt x="24934" y="3536"/>
                    <a:pt x="30846" y="1024"/>
                    <a:pt x="37093" y="90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4" name="Forme libre : forme 103">
              <a:extLst>
                <a:ext uri="{FF2B5EF4-FFF2-40B4-BE49-F238E27FC236}">
                  <a16:creationId xmlns:a16="http://schemas.microsoft.com/office/drawing/2014/main" id="{E8F044C0-55A5-4F17-8E7F-C2B321FC2046}"/>
                </a:ext>
              </a:extLst>
            </p:cNvPr>
            <p:cNvSpPr/>
            <p:nvPr/>
          </p:nvSpPr>
          <p:spPr>
            <a:xfrm>
              <a:off x="2817503" y="2823768"/>
              <a:ext cx="100090" cy="179061"/>
            </a:xfrm>
            <a:custGeom>
              <a:avLst/>
              <a:gdLst>
                <a:gd name="connsiteX0" fmla="*/ 94583 w 100090"/>
                <a:gd name="connsiteY0" fmla="*/ 112066 h 179061"/>
                <a:gd name="connsiteX1" fmla="*/ 79655 w 100090"/>
                <a:gd name="connsiteY1" fmla="*/ 116867 h 179061"/>
                <a:gd name="connsiteX2" fmla="*/ 56704 w 100090"/>
                <a:gd name="connsiteY2" fmla="*/ 121010 h 179061"/>
                <a:gd name="connsiteX3" fmla="*/ 32700 w 100090"/>
                <a:gd name="connsiteY3" fmla="*/ 124232 h 179061"/>
                <a:gd name="connsiteX4" fmla="*/ 14484 w 100090"/>
                <a:gd name="connsiteY4" fmla="*/ 125811 h 179061"/>
                <a:gd name="connsiteX5" fmla="*/ 18167 w 100090"/>
                <a:gd name="connsiteY5" fmla="*/ 142251 h 179061"/>
                <a:gd name="connsiteX6" fmla="*/ 26190 w 100090"/>
                <a:gd name="connsiteY6" fmla="*/ 154680 h 179061"/>
                <a:gd name="connsiteX7" fmla="*/ 37896 w 100090"/>
                <a:gd name="connsiteY7" fmla="*/ 162046 h 179061"/>
                <a:gd name="connsiteX8" fmla="*/ 52692 w 100090"/>
                <a:gd name="connsiteY8" fmla="*/ 162835 h 179061"/>
                <a:gd name="connsiteX9" fmla="*/ 69790 w 100090"/>
                <a:gd name="connsiteY9" fmla="*/ 155798 h 179061"/>
                <a:gd name="connsiteX10" fmla="*/ 85376 w 100090"/>
                <a:gd name="connsiteY10" fmla="*/ 139818 h 179061"/>
                <a:gd name="connsiteX11" fmla="*/ 90900 w 100090"/>
                <a:gd name="connsiteY11" fmla="*/ 136661 h 179061"/>
                <a:gd name="connsiteX12" fmla="*/ 96293 w 100090"/>
                <a:gd name="connsiteY12" fmla="*/ 137911 h 179061"/>
                <a:gd name="connsiteX13" fmla="*/ 99515 w 100090"/>
                <a:gd name="connsiteY13" fmla="*/ 142251 h 179061"/>
                <a:gd name="connsiteX14" fmla="*/ 98923 w 100090"/>
                <a:gd name="connsiteY14" fmla="*/ 148170 h 179061"/>
                <a:gd name="connsiteX15" fmla="*/ 77813 w 100090"/>
                <a:gd name="connsiteY15" fmla="*/ 168885 h 179061"/>
                <a:gd name="connsiteX16" fmla="*/ 56375 w 100090"/>
                <a:gd name="connsiteY16" fmla="*/ 177829 h 179061"/>
                <a:gd name="connsiteX17" fmla="*/ 35002 w 100090"/>
                <a:gd name="connsiteY17" fmla="*/ 177039 h 179061"/>
                <a:gd name="connsiteX18" fmla="*/ 16852 w 100090"/>
                <a:gd name="connsiteY18" fmla="*/ 166517 h 179061"/>
                <a:gd name="connsiteX19" fmla="*/ 4357 w 100090"/>
                <a:gd name="connsiteY19" fmla="*/ 147578 h 179061"/>
                <a:gd name="connsiteX20" fmla="*/ -246 w 100090"/>
                <a:gd name="connsiteY20" fmla="*/ 121273 h 179061"/>
                <a:gd name="connsiteX21" fmla="*/ 2055 w 100090"/>
                <a:gd name="connsiteY21" fmla="*/ 100558 h 179061"/>
                <a:gd name="connsiteX22" fmla="*/ 9289 w 100090"/>
                <a:gd name="connsiteY22" fmla="*/ 81881 h 179061"/>
                <a:gd name="connsiteX23" fmla="*/ 22047 w 100090"/>
                <a:gd name="connsiteY23" fmla="*/ 67545 h 179061"/>
                <a:gd name="connsiteX24" fmla="*/ 41315 w 100090"/>
                <a:gd name="connsiteY24" fmla="*/ 60048 h 179061"/>
                <a:gd name="connsiteX25" fmla="*/ 60386 w 100090"/>
                <a:gd name="connsiteY25" fmla="*/ 61166 h 179061"/>
                <a:gd name="connsiteX26" fmla="*/ 77682 w 100090"/>
                <a:gd name="connsiteY26" fmla="*/ 69321 h 179061"/>
                <a:gd name="connsiteX27" fmla="*/ 90834 w 100090"/>
                <a:gd name="connsiteY27" fmla="*/ 83986 h 179061"/>
                <a:gd name="connsiteX28" fmla="*/ 97410 w 100090"/>
                <a:gd name="connsiteY28" fmla="*/ 104701 h 179061"/>
                <a:gd name="connsiteX29" fmla="*/ 94583 w 100090"/>
                <a:gd name="connsiteY29" fmla="*/ 112066 h 179061"/>
                <a:gd name="connsiteX30" fmla="*/ 40395 w 100090"/>
                <a:gd name="connsiteY30" fmla="*/ 76029 h 179061"/>
                <a:gd name="connsiteX31" fmla="*/ 29741 w 100090"/>
                <a:gd name="connsiteY31" fmla="*/ 80698 h 179061"/>
                <a:gd name="connsiteX32" fmla="*/ 22178 w 100090"/>
                <a:gd name="connsiteY32" fmla="*/ 88523 h 179061"/>
                <a:gd name="connsiteX33" fmla="*/ 17444 w 100090"/>
                <a:gd name="connsiteY33" fmla="*/ 98519 h 179061"/>
                <a:gd name="connsiteX34" fmla="*/ 15142 w 100090"/>
                <a:gd name="connsiteY34" fmla="*/ 110159 h 179061"/>
                <a:gd name="connsiteX35" fmla="*/ 48549 w 100090"/>
                <a:gd name="connsiteY35" fmla="*/ 107331 h 179061"/>
                <a:gd name="connsiteX36" fmla="*/ 81430 w 100090"/>
                <a:gd name="connsiteY36" fmla="*/ 100755 h 179061"/>
                <a:gd name="connsiteX37" fmla="*/ 76630 w 100090"/>
                <a:gd name="connsiteY37" fmla="*/ 89444 h 179061"/>
                <a:gd name="connsiteX38" fmla="*/ 67686 w 100090"/>
                <a:gd name="connsiteY38" fmla="*/ 80632 h 179061"/>
                <a:gd name="connsiteX39" fmla="*/ 55388 w 100090"/>
                <a:gd name="connsiteY39" fmla="*/ 75897 h 179061"/>
                <a:gd name="connsiteX40" fmla="*/ 40395 w 100090"/>
                <a:gd name="connsiteY40" fmla="*/ 76029 h 179061"/>
                <a:gd name="connsiteX41" fmla="*/ 51180 w 100090"/>
                <a:gd name="connsiteY41" fmla="*/ 2375 h 179061"/>
                <a:gd name="connsiteX42" fmla="*/ 56572 w 100090"/>
                <a:gd name="connsiteY42" fmla="*/ -321 h 179061"/>
                <a:gd name="connsiteX43" fmla="*/ 61636 w 100090"/>
                <a:gd name="connsiteY43" fmla="*/ 1454 h 179061"/>
                <a:gd name="connsiteX44" fmla="*/ 64398 w 100090"/>
                <a:gd name="connsiteY44" fmla="*/ 5860 h 179061"/>
                <a:gd name="connsiteX45" fmla="*/ 62885 w 100090"/>
                <a:gd name="connsiteY45" fmla="*/ 11318 h 179061"/>
                <a:gd name="connsiteX46" fmla="*/ 32043 w 100090"/>
                <a:gd name="connsiteY46" fmla="*/ 46107 h 179061"/>
                <a:gd name="connsiteX47" fmla="*/ 27111 w 100090"/>
                <a:gd name="connsiteY47" fmla="*/ 48474 h 179061"/>
                <a:gd name="connsiteX48" fmla="*/ 22178 w 100090"/>
                <a:gd name="connsiteY48" fmla="*/ 46567 h 179061"/>
                <a:gd name="connsiteX49" fmla="*/ 19417 w 100090"/>
                <a:gd name="connsiteY49" fmla="*/ 41898 h 179061"/>
                <a:gd name="connsiteX50" fmla="*/ 20995 w 100090"/>
                <a:gd name="connsiteY50" fmla="*/ 36505 h 179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90" h="179061">
                  <a:moveTo>
                    <a:pt x="94583" y="112066"/>
                  </a:moveTo>
                  <a:cubicBezTo>
                    <a:pt x="89881" y="114414"/>
                    <a:pt x="84843" y="116038"/>
                    <a:pt x="79655" y="116867"/>
                  </a:cubicBezTo>
                  <a:cubicBezTo>
                    <a:pt x="72552" y="118379"/>
                    <a:pt x="64924" y="119761"/>
                    <a:pt x="56704" y="121010"/>
                  </a:cubicBezTo>
                  <a:cubicBezTo>
                    <a:pt x="48483" y="122260"/>
                    <a:pt x="40460" y="123377"/>
                    <a:pt x="32700" y="124232"/>
                  </a:cubicBezTo>
                  <a:cubicBezTo>
                    <a:pt x="24941" y="125087"/>
                    <a:pt x="18825" y="125613"/>
                    <a:pt x="14484" y="125811"/>
                  </a:cubicBezTo>
                  <a:cubicBezTo>
                    <a:pt x="14820" y="131453"/>
                    <a:pt x="16063" y="137003"/>
                    <a:pt x="18167" y="142251"/>
                  </a:cubicBezTo>
                  <a:cubicBezTo>
                    <a:pt x="20008" y="146874"/>
                    <a:pt x="22731" y="151096"/>
                    <a:pt x="26190" y="154680"/>
                  </a:cubicBezTo>
                  <a:cubicBezTo>
                    <a:pt x="29498" y="157975"/>
                    <a:pt x="33496" y="160494"/>
                    <a:pt x="37896" y="162046"/>
                  </a:cubicBezTo>
                  <a:cubicBezTo>
                    <a:pt x="42664" y="163637"/>
                    <a:pt x="47780" y="163913"/>
                    <a:pt x="52692" y="162835"/>
                  </a:cubicBezTo>
                  <a:cubicBezTo>
                    <a:pt x="58861" y="161848"/>
                    <a:pt x="64714" y="159442"/>
                    <a:pt x="69790" y="155798"/>
                  </a:cubicBezTo>
                  <a:cubicBezTo>
                    <a:pt x="75716" y="151234"/>
                    <a:pt x="80964" y="145855"/>
                    <a:pt x="85376" y="139818"/>
                  </a:cubicBezTo>
                  <a:cubicBezTo>
                    <a:pt x="86724" y="138075"/>
                    <a:pt x="88710" y="136938"/>
                    <a:pt x="90900" y="136661"/>
                  </a:cubicBezTo>
                  <a:cubicBezTo>
                    <a:pt x="92787" y="136418"/>
                    <a:pt x="94701" y="136865"/>
                    <a:pt x="96293" y="137911"/>
                  </a:cubicBezTo>
                  <a:cubicBezTo>
                    <a:pt x="97805" y="138970"/>
                    <a:pt x="98936" y="140495"/>
                    <a:pt x="99515" y="142251"/>
                  </a:cubicBezTo>
                  <a:cubicBezTo>
                    <a:pt x="100087" y="144224"/>
                    <a:pt x="99877" y="146348"/>
                    <a:pt x="98923" y="148170"/>
                  </a:cubicBezTo>
                  <a:cubicBezTo>
                    <a:pt x="93169" y="156272"/>
                    <a:pt x="86021" y="163282"/>
                    <a:pt x="77813" y="168885"/>
                  </a:cubicBezTo>
                  <a:cubicBezTo>
                    <a:pt x="71264" y="173127"/>
                    <a:pt x="63997" y="176158"/>
                    <a:pt x="56375" y="177829"/>
                  </a:cubicBezTo>
                  <a:cubicBezTo>
                    <a:pt x="49292" y="179269"/>
                    <a:pt x="41960" y="178999"/>
                    <a:pt x="35002" y="177039"/>
                  </a:cubicBezTo>
                  <a:cubicBezTo>
                    <a:pt x="28176" y="175086"/>
                    <a:pt x="21935" y="171476"/>
                    <a:pt x="16852" y="166517"/>
                  </a:cubicBezTo>
                  <a:cubicBezTo>
                    <a:pt x="11361" y="161191"/>
                    <a:pt x="7093" y="154726"/>
                    <a:pt x="4357" y="147578"/>
                  </a:cubicBezTo>
                  <a:cubicBezTo>
                    <a:pt x="1141" y="139187"/>
                    <a:pt x="-424" y="130256"/>
                    <a:pt x="-246" y="121273"/>
                  </a:cubicBezTo>
                  <a:cubicBezTo>
                    <a:pt x="-273" y="114302"/>
                    <a:pt x="497" y="107351"/>
                    <a:pt x="2055" y="100558"/>
                  </a:cubicBezTo>
                  <a:cubicBezTo>
                    <a:pt x="3482" y="93995"/>
                    <a:pt x="5922" y="87695"/>
                    <a:pt x="9289" y="81881"/>
                  </a:cubicBezTo>
                  <a:cubicBezTo>
                    <a:pt x="12558" y="76311"/>
                    <a:pt x="16898" y="71438"/>
                    <a:pt x="22047" y="67545"/>
                  </a:cubicBezTo>
                  <a:cubicBezTo>
                    <a:pt x="27716" y="63429"/>
                    <a:pt x="34351" y="60844"/>
                    <a:pt x="41315" y="60048"/>
                  </a:cubicBezTo>
                  <a:cubicBezTo>
                    <a:pt x="47688" y="59200"/>
                    <a:pt x="54159" y="59581"/>
                    <a:pt x="60386" y="61166"/>
                  </a:cubicBezTo>
                  <a:cubicBezTo>
                    <a:pt x="66647" y="62672"/>
                    <a:pt x="72533" y="65447"/>
                    <a:pt x="77682" y="69321"/>
                  </a:cubicBezTo>
                  <a:cubicBezTo>
                    <a:pt x="83009" y="73273"/>
                    <a:pt x="87481" y="78258"/>
                    <a:pt x="90834" y="83986"/>
                  </a:cubicBezTo>
                  <a:cubicBezTo>
                    <a:pt x="94392" y="90378"/>
                    <a:pt x="96628" y="97428"/>
                    <a:pt x="97410" y="104701"/>
                  </a:cubicBezTo>
                  <a:cubicBezTo>
                    <a:pt x="98101" y="107502"/>
                    <a:pt x="96970" y="110442"/>
                    <a:pt x="94583" y="112066"/>
                  </a:cubicBezTo>
                  <a:close/>
                  <a:moveTo>
                    <a:pt x="40395" y="76029"/>
                  </a:moveTo>
                  <a:cubicBezTo>
                    <a:pt x="36541" y="76772"/>
                    <a:pt x="32898" y="78363"/>
                    <a:pt x="29741" y="80698"/>
                  </a:cubicBezTo>
                  <a:cubicBezTo>
                    <a:pt x="26815" y="82888"/>
                    <a:pt x="24263" y="85525"/>
                    <a:pt x="22178" y="88523"/>
                  </a:cubicBezTo>
                  <a:cubicBezTo>
                    <a:pt x="20094" y="91588"/>
                    <a:pt x="18496" y="94962"/>
                    <a:pt x="17444" y="98519"/>
                  </a:cubicBezTo>
                  <a:cubicBezTo>
                    <a:pt x="16306" y="102314"/>
                    <a:pt x="15537" y="106214"/>
                    <a:pt x="15142" y="110159"/>
                  </a:cubicBezTo>
                  <a:cubicBezTo>
                    <a:pt x="26341" y="110212"/>
                    <a:pt x="37521" y="109265"/>
                    <a:pt x="48549" y="107331"/>
                  </a:cubicBezTo>
                  <a:cubicBezTo>
                    <a:pt x="59157" y="105444"/>
                    <a:pt x="70119" y="103254"/>
                    <a:pt x="81430" y="100755"/>
                  </a:cubicBezTo>
                  <a:cubicBezTo>
                    <a:pt x="80582" y="96711"/>
                    <a:pt x="78951" y="92864"/>
                    <a:pt x="76630" y="89444"/>
                  </a:cubicBezTo>
                  <a:cubicBezTo>
                    <a:pt x="74282" y="85926"/>
                    <a:pt x="71237" y="82927"/>
                    <a:pt x="67686" y="80632"/>
                  </a:cubicBezTo>
                  <a:cubicBezTo>
                    <a:pt x="63938" y="78265"/>
                    <a:pt x="59762" y="76653"/>
                    <a:pt x="55388" y="75897"/>
                  </a:cubicBezTo>
                  <a:cubicBezTo>
                    <a:pt x="50430" y="74983"/>
                    <a:pt x="45340" y="75029"/>
                    <a:pt x="40395" y="76029"/>
                  </a:cubicBezTo>
                  <a:close/>
                  <a:moveTo>
                    <a:pt x="51180" y="2375"/>
                  </a:moveTo>
                  <a:cubicBezTo>
                    <a:pt x="52436" y="658"/>
                    <a:pt x="54441" y="-348"/>
                    <a:pt x="56572" y="-321"/>
                  </a:cubicBezTo>
                  <a:cubicBezTo>
                    <a:pt x="58400" y="-256"/>
                    <a:pt x="60163" y="362"/>
                    <a:pt x="61636" y="1454"/>
                  </a:cubicBezTo>
                  <a:cubicBezTo>
                    <a:pt x="63089" y="2513"/>
                    <a:pt x="64082" y="4091"/>
                    <a:pt x="64398" y="5860"/>
                  </a:cubicBezTo>
                  <a:cubicBezTo>
                    <a:pt x="64746" y="7813"/>
                    <a:pt x="64187" y="9819"/>
                    <a:pt x="62885" y="11318"/>
                  </a:cubicBezTo>
                  <a:lnTo>
                    <a:pt x="32043" y="46107"/>
                  </a:lnTo>
                  <a:cubicBezTo>
                    <a:pt x="30885" y="47652"/>
                    <a:pt x="29044" y="48540"/>
                    <a:pt x="27111" y="48474"/>
                  </a:cubicBezTo>
                  <a:cubicBezTo>
                    <a:pt x="25302" y="48382"/>
                    <a:pt x="23579" y="47711"/>
                    <a:pt x="22178" y="46567"/>
                  </a:cubicBezTo>
                  <a:cubicBezTo>
                    <a:pt x="20725" y="45396"/>
                    <a:pt x="19745" y="43733"/>
                    <a:pt x="19417" y="41898"/>
                  </a:cubicBezTo>
                  <a:cubicBezTo>
                    <a:pt x="19035" y="39951"/>
                    <a:pt x="19627" y="37939"/>
                    <a:pt x="20995" y="36505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5" name="Forme libre : forme 104">
              <a:extLst>
                <a:ext uri="{FF2B5EF4-FFF2-40B4-BE49-F238E27FC236}">
                  <a16:creationId xmlns:a16="http://schemas.microsoft.com/office/drawing/2014/main" id="{F65942A3-CF06-4A1B-B3BB-FE468486FDC8}"/>
                </a:ext>
              </a:extLst>
            </p:cNvPr>
            <p:cNvSpPr/>
            <p:nvPr/>
          </p:nvSpPr>
          <p:spPr>
            <a:xfrm>
              <a:off x="2942332" y="2887229"/>
              <a:ext cx="164231" cy="118372"/>
            </a:xfrm>
            <a:custGeom>
              <a:avLst/>
              <a:gdLst>
                <a:gd name="connsiteX0" fmla="*/ 15984 w 164231"/>
                <a:gd name="connsiteY0" fmla="*/ 29534 h 118372"/>
                <a:gd name="connsiteX1" fmla="*/ 29992 w 164231"/>
                <a:gd name="connsiteY1" fmla="*/ 10989 h 118372"/>
                <a:gd name="connsiteX2" fmla="*/ 51364 w 164231"/>
                <a:gd name="connsiteY2" fmla="*/ 3361 h 118372"/>
                <a:gd name="connsiteX3" fmla="*/ 65240 w 164231"/>
                <a:gd name="connsiteY3" fmla="*/ 7175 h 118372"/>
                <a:gd name="connsiteX4" fmla="*/ 75236 w 164231"/>
                <a:gd name="connsiteY4" fmla="*/ 17039 h 118372"/>
                <a:gd name="connsiteX5" fmla="*/ 82207 w 164231"/>
                <a:gd name="connsiteY5" fmla="*/ 30586 h 118372"/>
                <a:gd name="connsiteX6" fmla="*/ 86810 w 164231"/>
                <a:gd name="connsiteY6" fmla="*/ 45120 h 118372"/>
                <a:gd name="connsiteX7" fmla="*/ 90953 w 164231"/>
                <a:gd name="connsiteY7" fmla="*/ 33151 h 118372"/>
                <a:gd name="connsiteX8" fmla="*/ 98384 w 164231"/>
                <a:gd name="connsiteY8" fmla="*/ 19999 h 118372"/>
                <a:gd name="connsiteX9" fmla="*/ 108841 w 164231"/>
                <a:gd name="connsiteY9" fmla="*/ 9345 h 118372"/>
                <a:gd name="connsiteX10" fmla="*/ 121993 w 164231"/>
                <a:gd name="connsiteY10" fmla="*/ 4873 h 118372"/>
                <a:gd name="connsiteX11" fmla="*/ 139223 w 164231"/>
                <a:gd name="connsiteY11" fmla="*/ 8885 h 118372"/>
                <a:gd name="connsiteX12" fmla="*/ 150928 w 164231"/>
                <a:gd name="connsiteY12" fmla="*/ 20854 h 118372"/>
                <a:gd name="connsiteX13" fmla="*/ 158162 w 164231"/>
                <a:gd name="connsiteY13" fmla="*/ 38873 h 118372"/>
                <a:gd name="connsiteX14" fmla="*/ 162174 w 164231"/>
                <a:gd name="connsiteY14" fmla="*/ 60837 h 118372"/>
                <a:gd name="connsiteX15" fmla="*/ 163884 w 164231"/>
                <a:gd name="connsiteY15" fmla="*/ 84775 h 118372"/>
                <a:gd name="connsiteX16" fmla="*/ 163884 w 164231"/>
                <a:gd name="connsiteY16" fmla="*/ 108844 h 118372"/>
                <a:gd name="connsiteX17" fmla="*/ 161582 w 164231"/>
                <a:gd name="connsiteY17" fmla="*/ 113973 h 118372"/>
                <a:gd name="connsiteX18" fmla="*/ 151060 w 164231"/>
                <a:gd name="connsiteY18" fmla="*/ 113973 h 118372"/>
                <a:gd name="connsiteX19" fmla="*/ 148758 w 164231"/>
                <a:gd name="connsiteY19" fmla="*/ 108844 h 118372"/>
                <a:gd name="connsiteX20" fmla="*/ 148035 w 164231"/>
                <a:gd name="connsiteY20" fmla="*/ 78724 h 118372"/>
                <a:gd name="connsiteX21" fmla="*/ 145207 w 164231"/>
                <a:gd name="connsiteY21" fmla="*/ 49855 h 118372"/>
                <a:gd name="connsiteX22" fmla="*/ 137973 w 164231"/>
                <a:gd name="connsiteY22" fmla="*/ 28153 h 118372"/>
                <a:gd name="connsiteX23" fmla="*/ 123834 w 164231"/>
                <a:gd name="connsiteY23" fmla="*/ 19867 h 118372"/>
                <a:gd name="connsiteX24" fmla="*/ 109959 w 164231"/>
                <a:gd name="connsiteY24" fmla="*/ 27233 h 118372"/>
                <a:gd name="connsiteX25" fmla="*/ 100226 w 164231"/>
                <a:gd name="connsiteY25" fmla="*/ 46369 h 118372"/>
                <a:gd name="connsiteX26" fmla="*/ 94833 w 164231"/>
                <a:gd name="connsiteY26" fmla="*/ 75042 h 118372"/>
                <a:gd name="connsiteX27" fmla="*/ 94241 w 164231"/>
                <a:gd name="connsiteY27" fmla="*/ 110751 h 118372"/>
                <a:gd name="connsiteX28" fmla="*/ 91940 w 164231"/>
                <a:gd name="connsiteY28" fmla="*/ 115420 h 118372"/>
                <a:gd name="connsiteX29" fmla="*/ 86876 w 164231"/>
                <a:gd name="connsiteY29" fmla="*/ 117458 h 118372"/>
                <a:gd name="connsiteX30" fmla="*/ 81615 w 164231"/>
                <a:gd name="connsiteY30" fmla="*/ 116012 h 118372"/>
                <a:gd name="connsiteX31" fmla="*/ 79182 w 164231"/>
                <a:gd name="connsiteY31" fmla="*/ 110422 h 118372"/>
                <a:gd name="connsiteX32" fmla="*/ 77143 w 164231"/>
                <a:gd name="connsiteY32" fmla="*/ 78396 h 118372"/>
                <a:gd name="connsiteX33" fmla="*/ 73329 w 164231"/>
                <a:gd name="connsiteY33" fmla="*/ 48539 h 118372"/>
                <a:gd name="connsiteX34" fmla="*/ 65306 w 164231"/>
                <a:gd name="connsiteY34" fmla="*/ 26706 h 118372"/>
                <a:gd name="connsiteX35" fmla="*/ 50838 w 164231"/>
                <a:gd name="connsiteY35" fmla="*/ 18618 h 118372"/>
                <a:gd name="connsiteX36" fmla="*/ 37686 w 164231"/>
                <a:gd name="connsiteY36" fmla="*/ 23681 h 118372"/>
                <a:gd name="connsiteX37" fmla="*/ 28742 w 164231"/>
                <a:gd name="connsiteY37" fmla="*/ 36834 h 118372"/>
                <a:gd name="connsiteX38" fmla="*/ 23350 w 164231"/>
                <a:gd name="connsiteY38" fmla="*/ 55181 h 118372"/>
                <a:gd name="connsiteX39" fmla="*/ 20588 w 164231"/>
                <a:gd name="connsiteY39" fmla="*/ 75962 h 118372"/>
                <a:gd name="connsiteX40" fmla="*/ 19470 w 164231"/>
                <a:gd name="connsiteY40" fmla="*/ 96217 h 118372"/>
                <a:gd name="connsiteX41" fmla="*/ 19470 w 164231"/>
                <a:gd name="connsiteY41" fmla="*/ 112921 h 118372"/>
                <a:gd name="connsiteX42" fmla="*/ 16379 w 164231"/>
                <a:gd name="connsiteY42" fmla="*/ 116735 h 118372"/>
                <a:gd name="connsiteX43" fmla="*/ 11118 w 164231"/>
                <a:gd name="connsiteY43" fmla="*/ 118050 h 118372"/>
                <a:gd name="connsiteX44" fmla="*/ 6054 w 164231"/>
                <a:gd name="connsiteY44" fmla="*/ 116735 h 118372"/>
                <a:gd name="connsiteX45" fmla="*/ 3752 w 164231"/>
                <a:gd name="connsiteY45" fmla="*/ 112921 h 118372"/>
                <a:gd name="connsiteX46" fmla="*/ 1582 w 164231"/>
                <a:gd name="connsiteY46" fmla="*/ 62547 h 118372"/>
                <a:gd name="connsiteX47" fmla="*/ -259 w 164231"/>
                <a:gd name="connsiteY47" fmla="*/ 7701 h 118372"/>
                <a:gd name="connsiteX48" fmla="*/ 2371 w 164231"/>
                <a:gd name="connsiteY48" fmla="*/ 1651 h 118372"/>
                <a:gd name="connsiteX49" fmla="*/ 7435 w 164231"/>
                <a:gd name="connsiteY49" fmla="*/ -322 h 118372"/>
                <a:gd name="connsiteX50" fmla="*/ 12367 w 164231"/>
                <a:gd name="connsiteY50" fmla="*/ 1651 h 118372"/>
                <a:gd name="connsiteX51" fmla="*/ 14866 w 164231"/>
                <a:gd name="connsiteY51" fmla="*/ 7701 h 118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64231" h="118372">
                  <a:moveTo>
                    <a:pt x="15984" y="29534"/>
                  </a:moveTo>
                  <a:cubicBezTo>
                    <a:pt x="19358" y="22478"/>
                    <a:pt x="24126" y="16165"/>
                    <a:pt x="29992" y="10989"/>
                  </a:cubicBezTo>
                  <a:cubicBezTo>
                    <a:pt x="35983" y="5991"/>
                    <a:pt x="43558" y="3289"/>
                    <a:pt x="51364" y="3361"/>
                  </a:cubicBezTo>
                  <a:cubicBezTo>
                    <a:pt x="56270" y="3216"/>
                    <a:pt x="61097" y="4545"/>
                    <a:pt x="65240" y="7175"/>
                  </a:cubicBezTo>
                  <a:cubicBezTo>
                    <a:pt x="69179" y="9786"/>
                    <a:pt x="72573" y="13133"/>
                    <a:pt x="75236" y="17039"/>
                  </a:cubicBezTo>
                  <a:cubicBezTo>
                    <a:pt x="78116" y="21248"/>
                    <a:pt x="80458" y="25799"/>
                    <a:pt x="82207" y="30586"/>
                  </a:cubicBezTo>
                  <a:cubicBezTo>
                    <a:pt x="84048" y="35650"/>
                    <a:pt x="85561" y="40451"/>
                    <a:pt x="86810" y="45120"/>
                  </a:cubicBezTo>
                  <a:cubicBezTo>
                    <a:pt x="87869" y="41029"/>
                    <a:pt x="89257" y="37025"/>
                    <a:pt x="90953" y="33151"/>
                  </a:cubicBezTo>
                  <a:cubicBezTo>
                    <a:pt x="92933" y="28508"/>
                    <a:pt x="95425" y="24096"/>
                    <a:pt x="98384" y="19999"/>
                  </a:cubicBezTo>
                  <a:cubicBezTo>
                    <a:pt x="101285" y="15915"/>
                    <a:pt x="104816" y="12318"/>
                    <a:pt x="108841" y="9345"/>
                  </a:cubicBezTo>
                  <a:cubicBezTo>
                    <a:pt x="112609" y="6445"/>
                    <a:pt x="117238" y="4873"/>
                    <a:pt x="121993" y="4873"/>
                  </a:cubicBezTo>
                  <a:cubicBezTo>
                    <a:pt x="128004" y="4485"/>
                    <a:pt x="134001" y="5879"/>
                    <a:pt x="139223" y="8885"/>
                  </a:cubicBezTo>
                  <a:cubicBezTo>
                    <a:pt x="144056" y="11838"/>
                    <a:pt x="148081" y="15954"/>
                    <a:pt x="150928" y="20854"/>
                  </a:cubicBezTo>
                  <a:cubicBezTo>
                    <a:pt x="154243" y="26457"/>
                    <a:pt x="156683" y="32533"/>
                    <a:pt x="158162" y="38873"/>
                  </a:cubicBezTo>
                  <a:cubicBezTo>
                    <a:pt x="159990" y="46093"/>
                    <a:pt x="161325" y="53432"/>
                    <a:pt x="162174" y="60837"/>
                  </a:cubicBezTo>
                  <a:cubicBezTo>
                    <a:pt x="163095" y="68597"/>
                    <a:pt x="163686" y="76620"/>
                    <a:pt x="163884" y="84775"/>
                  </a:cubicBezTo>
                  <a:cubicBezTo>
                    <a:pt x="164081" y="92929"/>
                    <a:pt x="163884" y="101018"/>
                    <a:pt x="163884" y="108844"/>
                  </a:cubicBezTo>
                  <a:cubicBezTo>
                    <a:pt x="164041" y="110836"/>
                    <a:pt x="163173" y="112770"/>
                    <a:pt x="161582" y="113973"/>
                  </a:cubicBezTo>
                  <a:cubicBezTo>
                    <a:pt x="158392" y="116084"/>
                    <a:pt x="154249" y="116084"/>
                    <a:pt x="151060" y="113973"/>
                  </a:cubicBezTo>
                  <a:cubicBezTo>
                    <a:pt x="149469" y="112770"/>
                    <a:pt x="148600" y="110836"/>
                    <a:pt x="148758" y="108844"/>
                  </a:cubicBezTo>
                  <a:cubicBezTo>
                    <a:pt x="148758" y="99308"/>
                    <a:pt x="148298" y="89115"/>
                    <a:pt x="148035" y="78724"/>
                  </a:cubicBezTo>
                  <a:cubicBezTo>
                    <a:pt x="147798" y="69044"/>
                    <a:pt x="146858" y="59397"/>
                    <a:pt x="145207" y="49855"/>
                  </a:cubicBezTo>
                  <a:cubicBezTo>
                    <a:pt x="144076" y="42253"/>
                    <a:pt x="141623" y="34914"/>
                    <a:pt x="137973" y="28153"/>
                  </a:cubicBezTo>
                  <a:cubicBezTo>
                    <a:pt x="135336" y="22820"/>
                    <a:pt x="129779" y="19565"/>
                    <a:pt x="123834" y="19867"/>
                  </a:cubicBezTo>
                  <a:cubicBezTo>
                    <a:pt x="118337" y="20110"/>
                    <a:pt x="113240" y="22813"/>
                    <a:pt x="109959" y="27233"/>
                  </a:cubicBezTo>
                  <a:cubicBezTo>
                    <a:pt x="105519" y="32934"/>
                    <a:pt x="102218" y="39425"/>
                    <a:pt x="100226" y="46369"/>
                  </a:cubicBezTo>
                  <a:cubicBezTo>
                    <a:pt x="97418" y="55708"/>
                    <a:pt x="95616" y="65322"/>
                    <a:pt x="94833" y="75042"/>
                  </a:cubicBezTo>
                  <a:cubicBezTo>
                    <a:pt x="93834" y="86918"/>
                    <a:pt x="93636" y="98848"/>
                    <a:pt x="94241" y="110751"/>
                  </a:cubicBezTo>
                  <a:cubicBezTo>
                    <a:pt x="94268" y="112585"/>
                    <a:pt x="93413" y="114322"/>
                    <a:pt x="91940" y="115420"/>
                  </a:cubicBezTo>
                  <a:cubicBezTo>
                    <a:pt x="90466" y="116544"/>
                    <a:pt x="88717" y="117248"/>
                    <a:pt x="86876" y="117458"/>
                  </a:cubicBezTo>
                  <a:cubicBezTo>
                    <a:pt x="85002" y="117662"/>
                    <a:pt x="83121" y="117143"/>
                    <a:pt x="81615" y="116012"/>
                  </a:cubicBezTo>
                  <a:cubicBezTo>
                    <a:pt x="79938" y="114657"/>
                    <a:pt x="79031" y="112572"/>
                    <a:pt x="79182" y="110422"/>
                  </a:cubicBezTo>
                  <a:cubicBezTo>
                    <a:pt x="78524" y="100031"/>
                    <a:pt x="77867" y="89378"/>
                    <a:pt x="77143" y="78396"/>
                  </a:cubicBezTo>
                  <a:cubicBezTo>
                    <a:pt x="76551" y="68367"/>
                    <a:pt x="75275" y="58391"/>
                    <a:pt x="73329" y="48539"/>
                  </a:cubicBezTo>
                  <a:cubicBezTo>
                    <a:pt x="71902" y="40865"/>
                    <a:pt x="69186" y="33480"/>
                    <a:pt x="65306" y="26706"/>
                  </a:cubicBezTo>
                  <a:cubicBezTo>
                    <a:pt x="62445" y="21445"/>
                    <a:pt x="56816" y="18295"/>
                    <a:pt x="50838" y="18618"/>
                  </a:cubicBezTo>
                  <a:cubicBezTo>
                    <a:pt x="45952" y="18466"/>
                    <a:pt x="41211" y="20288"/>
                    <a:pt x="37686" y="23681"/>
                  </a:cubicBezTo>
                  <a:cubicBezTo>
                    <a:pt x="33852" y="27423"/>
                    <a:pt x="30814" y="31895"/>
                    <a:pt x="28742" y="36834"/>
                  </a:cubicBezTo>
                  <a:cubicBezTo>
                    <a:pt x="26230" y="42713"/>
                    <a:pt x="24415" y="48875"/>
                    <a:pt x="23350" y="55181"/>
                  </a:cubicBezTo>
                  <a:cubicBezTo>
                    <a:pt x="22100" y="61758"/>
                    <a:pt x="21179" y="68926"/>
                    <a:pt x="20588" y="75962"/>
                  </a:cubicBezTo>
                  <a:cubicBezTo>
                    <a:pt x="19996" y="82999"/>
                    <a:pt x="19601" y="89707"/>
                    <a:pt x="19470" y="96217"/>
                  </a:cubicBezTo>
                  <a:cubicBezTo>
                    <a:pt x="19338" y="102728"/>
                    <a:pt x="19470" y="108252"/>
                    <a:pt x="19470" y="112921"/>
                  </a:cubicBezTo>
                  <a:cubicBezTo>
                    <a:pt x="19082" y="114598"/>
                    <a:pt x="17944" y="116005"/>
                    <a:pt x="16379" y="116735"/>
                  </a:cubicBezTo>
                  <a:cubicBezTo>
                    <a:pt x="14761" y="117603"/>
                    <a:pt x="12953" y="118050"/>
                    <a:pt x="11118" y="118050"/>
                  </a:cubicBezTo>
                  <a:cubicBezTo>
                    <a:pt x="9342" y="118057"/>
                    <a:pt x="7600" y="117610"/>
                    <a:pt x="6054" y="116735"/>
                  </a:cubicBezTo>
                  <a:cubicBezTo>
                    <a:pt x="4614" y="116018"/>
                    <a:pt x="3713" y="114532"/>
                    <a:pt x="3752" y="112921"/>
                  </a:cubicBezTo>
                  <a:cubicBezTo>
                    <a:pt x="2523" y="97184"/>
                    <a:pt x="1799" y="80388"/>
                    <a:pt x="1582" y="62547"/>
                  </a:cubicBezTo>
                  <a:cubicBezTo>
                    <a:pt x="1365" y="44706"/>
                    <a:pt x="747" y="26424"/>
                    <a:pt x="-259" y="7701"/>
                  </a:cubicBezTo>
                  <a:cubicBezTo>
                    <a:pt x="-292" y="5399"/>
                    <a:pt x="668" y="3196"/>
                    <a:pt x="2371" y="1651"/>
                  </a:cubicBezTo>
                  <a:cubicBezTo>
                    <a:pt x="3759" y="388"/>
                    <a:pt x="5561" y="-315"/>
                    <a:pt x="7435" y="-322"/>
                  </a:cubicBezTo>
                  <a:cubicBezTo>
                    <a:pt x="9270" y="-329"/>
                    <a:pt x="11039" y="382"/>
                    <a:pt x="12367" y="1651"/>
                  </a:cubicBezTo>
                  <a:cubicBezTo>
                    <a:pt x="13952" y="3269"/>
                    <a:pt x="14846" y="5439"/>
                    <a:pt x="14866" y="7701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6" name="Forme libre : forme 105">
              <a:extLst>
                <a:ext uri="{FF2B5EF4-FFF2-40B4-BE49-F238E27FC236}">
                  <a16:creationId xmlns:a16="http://schemas.microsoft.com/office/drawing/2014/main" id="{189D454E-3D4A-4208-8FC0-D4FBA5B8EA13}"/>
                </a:ext>
              </a:extLst>
            </p:cNvPr>
            <p:cNvSpPr/>
            <p:nvPr/>
          </p:nvSpPr>
          <p:spPr>
            <a:xfrm>
              <a:off x="3128492" y="2883633"/>
              <a:ext cx="100419" cy="119208"/>
            </a:xfrm>
            <a:custGeom>
              <a:avLst/>
              <a:gdLst>
                <a:gd name="connsiteX0" fmla="*/ 94714 w 100419"/>
                <a:gd name="connsiteY0" fmla="*/ 52202 h 119208"/>
                <a:gd name="connsiteX1" fmla="*/ 79786 w 100419"/>
                <a:gd name="connsiteY1" fmla="*/ 57002 h 119208"/>
                <a:gd name="connsiteX2" fmla="*/ 56835 w 100419"/>
                <a:gd name="connsiteY2" fmla="*/ 61145 h 119208"/>
                <a:gd name="connsiteX3" fmla="*/ 32766 w 100419"/>
                <a:gd name="connsiteY3" fmla="*/ 64368 h 119208"/>
                <a:gd name="connsiteX4" fmla="*/ 14616 w 100419"/>
                <a:gd name="connsiteY4" fmla="*/ 65946 h 119208"/>
                <a:gd name="connsiteX5" fmla="*/ 18299 w 100419"/>
                <a:gd name="connsiteY5" fmla="*/ 82387 h 119208"/>
                <a:gd name="connsiteX6" fmla="*/ 26519 w 100419"/>
                <a:gd name="connsiteY6" fmla="*/ 94816 h 119208"/>
                <a:gd name="connsiteX7" fmla="*/ 38225 w 100419"/>
                <a:gd name="connsiteY7" fmla="*/ 102181 h 119208"/>
                <a:gd name="connsiteX8" fmla="*/ 53021 w 100419"/>
                <a:gd name="connsiteY8" fmla="*/ 102970 h 119208"/>
                <a:gd name="connsiteX9" fmla="*/ 70119 w 100419"/>
                <a:gd name="connsiteY9" fmla="*/ 95934 h 119208"/>
                <a:gd name="connsiteX10" fmla="*/ 85639 w 100419"/>
                <a:gd name="connsiteY10" fmla="*/ 79953 h 119208"/>
                <a:gd name="connsiteX11" fmla="*/ 91229 w 100419"/>
                <a:gd name="connsiteY11" fmla="*/ 76797 h 119208"/>
                <a:gd name="connsiteX12" fmla="*/ 96621 w 100419"/>
                <a:gd name="connsiteY12" fmla="*/ 78046 h 119208"/>
                <a:gd name="connsiteX13" fmla="*/ 99844 w 100419"/>
                <a:gd name="connsiteY13" fmla="*/ 82387 h 119208"/>
                <a:gd name="connsiteX14" fmla="*/ 99252 w 100419"/>
                <a:gd name="connsiteY14" fmla="*/ 88305 h 119208"/>
                <a:gd name="connsiteX15" fmla="*/ 78142 w 100419"/>
                <a:gd name="connsiteY15" fmla="*/ 109020 h 119208"/>
                <a:gd name="connsiteX16" fmla="*/ 56704 w 100419"/>
                <a:gd name="connsiteY16" fmla="*/ 117964 h 119208"/>
                <a:gd name="connsiteX17" fmla="*/ 35002 w 100419"/>
                <a:gd name="connsiteY17" fmla="*/ 117109 h 119208"/>
                <a:gd name="connsiteX18" fmla="*/ 16852 w 100419"/>
                <a:gd name="connsiteY18" fmla="*/ 106587 h 119208"/>
                <a:gd name="connsiteX19" fmla="*/ 4357 w 100419"/>
                <a:gd name="connsiteY19" fmla="*/ 87648 h 119208"/>
                <a:gd name="connsiteX20" fmla="*/ -246 w 100419"/>
                <a:gd name="connsiteY20" fmla="*/ 61343 h 119208"/>
                <a:gd name="connsiteX21" fmla="*/ 2056 w 100419"/>
                <a:gd name="connsiteY21" fmla="*/ 40627 h 119208"/>
                <a:gd name="connsiteX22" fmla="*/ 9289 w 100419"/>
                <a:gd name="connsiteY22" fmla="*/ 21951 h 119208"/>
                <a:gd name="connsiteX23" fmla="*/ 22047 w 100419"/>
                <a:gd name="connsiteY23" fmla="*/ 7615 h 119208"/>
                <a:gd name="connsiteX24" fmla="*/ 41315 w 100419"/>
                <a:gd name="connsiteY24" fmla="*/ 118 h 119208"/>
                <a:gd name="connsiteX25" fmla="*/ 60387 w 100419"/>
                <a:gd name="connsiteY25" fmla="*/ 1236 h 119208"/>
                <a:gd name="connsiteX26" fmla="*/ 77682 w 100419"/>
                <a:gd name="connsiteY26" fmla="*/ 9390 h 119208"/>
                <a:gd name="connsiteX27" fmla="*/ 90835 w 100419"/>
                <a:gd name="connsiteY27" fmla="*/ 24055 h 119208"/>
                <a:gd name="connsiteX28" fmla="*/ 97411 w 100419"/>
                <a:gd name="connsiteY28" fmla="*/ 44771 h 119208"/>
                <a:gd name="connsiteX29" fmla="*/ 94714 w 100419"/>
                <a:gd name="connsiteY29" fmla="*/ 52202 h 119208"/>
                <a:gd name="connsiteX30" fmla="*/ 40461 w 100419"/>
                <a:gd name="connsiteY30" fmla="*/ 16164 h 119208"/>
                <a:gd name="connsiteX31" fmla="*/ 29873 w 100419"/>
                <a:gd name="connsiteY31" fmla="*/ 20833 h 119208"/>
                <a:gd name="connsiteX32" fmla="*/ 22310 w 100419"/>
                <a:gd name="connsiteY32" fmla="*/ 28659 h 119208"/>
                <a:gd name="connsiteX33" fmla="*/ 17575 w 100419"/>
                <a:gd name="connsiteY33" fmla="*/ 38655 h 119208"/>
                <a:gd name="connsiteX34" fmla="*/ 15208 w 100419"/>
                <a:gd name="connsiteY34" fmla="*/ 50295 h 119208"/>
                <a:gd name="connsiteX35" fmla="*/ 48681 w 100419"/>
                <a:gd name="connsiteY35" fmla="*/ 47467 h 119208"/>
                <a:gd name="connsiteX36" fmla="*/ 81562 w 100419"/>
                <a:gd name="connsiteY36" fmla="*/ 40891 h 119208"/>
                <a:gd name="connsiteX37" fmla="*/ 76761 w 100419"/>
                <a:gd name="connsiteY37" fmla="*/ 29579 h 119208"/>
                <a:gd name="connsiteX38" fmla="*/ 67818 w 100419"/>
                <a:gd name="connsiteY38" fmla="*/ 20767 h 119208"/>
                <a:gd name="connsiteX39" fmla="*/ 55520 w 100419"/>
                <a:gd name="connsiteY39" fmla="*/ 16032 h 119208"/>
                <a:gd name="connsiteX40" fmla="*/ 40461 w 100419"/>
                <a:gd name="connsiteY40" fmla="*/ 16164 h 119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0419" h="119208">
                  <a:moveTo>
                    <a:pt x="94714" y="52202"/>
                  </a:moveTo>
                  <a:cubicBezTo>
                    <a:pt x="90006" y="54536"/>
                    <a:pt x="84975" y="56154"/>
                    <a:pt x="79786" y="57002"/>
                  </a:cubicBezTo>
                  <a:cubicBezTo>
                    <a:pt x="72684" y="58515"/>
                    <a:pt x="65056" y="59896"/>
                    <a:pt x="56835" y="61145"/>
                  </a:cubicBezTo>
                  <a:cubicBezTo>
                    <a:pt x="48615" y="62395"/>
                    <a:pt x="40592" y="63513"/>
                    <a:pt x="32766" y="64368"/>
                  </a:cubicBezTo>
                  <a:cubicBezTo>
                    <a:pt x="24941" y="65223"/>
                    <a:pt x="18956" y="65749"/>
                    <a:pt x="14616" y="65946"/>
                  </a:cubicBezTo>
                  <a:cubicBezTo>
                    <a:pt x="14952" y="71588"/>
                    <a:pt x="16194" y="77139"/>
                    <a:pt x="18299" y="82387"/>
                  </a:cubicBezTo>
                  <a:cubicBezTo>
                    <a:pt x="20173" y="87043"/>
                    <a:pt x="22968" y="91271"/>
                    <a:pt x="26519" y="94816"/>
                  </a:cubicBezTo>
                  <a:cubicBezTo>
                    <a:pt x="29827" y="98110"/>
                    <a:pt x="33825" y="100629"/>
                    <a:pt x="38225" y="102181"/>
                  </a:cubicBezTo>
                  <a:cubicBezTo>
                    <a:pt x="42992" y="103773"/>
                    <a:pt x="48109" y="104049"/>
                    <a:pt x="53021" y="102970"/>
                  </a:cubicBezTo>
                  <a:cubicBezTo>
                    <a:pt x="59190" y="101984"/>
                    <a:pt x="65042" y="99577"/>
                    <a:pt x="70119" y="95934"/>
                  </a:cubicBezTo>
                  <a:cubicBezTo>
                    <a:pt x="76045" y="91390"/>
                    <a:pt x="81273" y="86004"/>
                    <a:pt x="85639" y="79953"/>
                  </a:cubicBezTo>
                  <a:cubicBezTo>
                    <a:pt x="87020" y="78211"/>
                    <a:pt x="89026" y="77073"/>
                    <a:pt x="91229" y="76797"/>
                  </a:cubicBezTo>
                  <a:cubicBezTo>
                    <a:pt x="93117" y="76553"/>
                    <a:pt x="95030" y="77001"/>
                    <a:pt x="96621" y="78046"/>
                  </a:cubicBezTo>
                  <a:cubicBezTo>
                    <a:pt x="98134" y="79105"/>
                    <a:pt x="99265" y="80631"/>
                    <a:pt x="99844" y="82387"/>
                  </a:cubicBezTo>
                  <a:cubicBezTo>
                    <a:pt x="100416" y="84360"/>
                    <a:pt x="100206" y="86484"/>
                    <a:pt x="99252" y="88305"/>
                  </a:cubicBezTo>
                  <a:cubicBezTo>
                    <a:pt x="93498" y="96407"/>
                    <a:pt x="86350" y="103417"/>
                    <a:pt x="78142" y="109020"/>
                  </a:cubicBezTo>
                  <a:cubicBezTo>
                    <a:pt x="71586" y="113249"/>
                    <a:pt x="64326" y="116281"/>
                    <a:pt x="56704" y="117964"/>
                  </a:cubicBezTo>
                  <a:cubicBezTo>
                    <a:pt x="49509" y="119437"/>
                    <a:pt x="42058" y="119141"/>
                    <a:pt x="35002" y="117109"/>
                  </a:cubicBezTo>
                  <a:cubicBezTo>
                    <a:pt x="28176" y="115156"/>
                    <a:pt x="21935" y="111546"/>
                    <a:pt x="16852" y="106587"/>
                  </a:cubicBezTo>
                  <a:cubicBezTo>
                    <a:pt x="11361" y="101260"/>
                    <a:pt x="7093" y="94796"/>
                    <a:pt x="4357" y="87648"/>
                  </a:cubicBezTo>
                  <a:cubicBezTo>
                    <a:pt x="1135" y="79256"/>
                    <a:pt x="-424" y="70326"/>
                    <a:pt x="-246" y="61343"/>
                  </a:cubicBezTo>
                  <a:cubicBezTo>
                    <a:pt x="-279" y="54372"/>
                    <a:pt x="497" y="47421"/>
                    <a:pt x="2056" y="40627"/>
                  </a:cubicBezTo>
                  <a:cubicBezTo>
                    <a:pt x="3483" y="34064"/>
                    <a:pt x="5922" y="27764"/>
                    <a:pt x="9289" y="21951"/>
                  </a:cubicBezTo>
                  <a:cubicBezTo>
                    <a:pt x="12558" y="16381"/>
                    <a:pt x="16891" y="11508"/>
                    <a:pt x="22047" y="7615"/>
                  </a:cubicBezTo>
                  <a:cubicBezTo>
                    <a:pt x="27716" y="3498"/>
                    <a:pt x="34351" y="914"/>
                    <a:pt x="41315" y="118"/>
                  </a:cubicBezTo>
                  <a:cubicBezTo>
                    <a:pt x="47688" y="-730"/>
                    <a:pt x="54159" y="-349"/>
                    <a:pt x="60387" y="1236"/>
                  </a:cubicBezTo>
                  <a:cubicBezTo>
                    <a:pt x="66647" y="2742"/>
                    <a:pt x="72533" y="5517"/>
                    <a:pt x="77682" y="9390"/>
                  </a:cubicBezTo>
                  <a:cubicBezTo>
                    <a:pt x="83029" y="13316"/>
                    <a:pt x="87507" y="18314"/>
                    <a:pt x="90835" y="24055"/>
                  </a:cubicBezTo>
                  <a:cubicBezTo>
                    <a:pt x="94419" y="30434"/>
                    <a:pt x="96661" y="37491"/>
                    <a:pt x="97411" y="44771"/>
                  </a:cubicBezTo>
                  <a:cubicBezTo>
                    <a:pt x="98265" y="47572"/>
                    <a:pt x="97167" y="50604"/>
                    <a:pt x="94714" y="52202"/>
                  </a:cubicBezTo>
                  <a:close/>
                  <a:moveTo>
                    <a:pt x="40461" y="16164"/>
                  </a:moveTo>
                  <a:cubicBezTo>
                    <a:pt x="36627" y="16914"/>
                    <a:pt x="33010" y="18512"/>
                    <a:pt x="29873" y="20833"/>
                  </a:cubicBezTo>
                  <a:cubicBezTo>
                    <a:pt x="26933" y="23003"/>
                    <a:pt x="24382" y="25647"/>
                    <a:pt x="22310" y="28659"/>
                  </a:cubicBezTo>
                  <a:cubicBezTo>
                    <a:pt x="20226" y="31723"/>
                    <a:pt x="18627" y="35097"/>
                    <a:pt x="17575" y="38655"/>
                  </a:cubicBezTo>
                  <a:cubicBezTo>
                    <a:pt x="16418" y="42449"/>
                    <a:pt x="15622" y="46349"/>
                    <a:pt x="15208" y="50295"/>
                  </a:cubicBezTo>
                  <a:cubicBezTo>
                    <a:pt x="26427" y="50347"/>
                    <a:pt x="37633" y="49400"/>
                    <a:pt x="48681" y="47467"/>
                  </a:cubicBezTo>
                  <a:cubicBezTo>
                    <a:pt x="59203" y="45560"/>
                    <a:pt x="70185" y="43324"/>
                    <a:pt x="81562" y="40891"/>
                  </a:cubicBezTo>
                  <a:cubicBezTo>
                    <a:pt x="80714" y="36846"/>
                    <a:pt x="79083" y="32999"/>
                    <a:pt x="76761" y="29579"/>
                  </a:cubicBezTo>
                  <a:cubicBezTo>
                    <a:pt x="74414" y="26061"/>
                    <a:pt x="71369" y="23062"/>
                    <a:pt x="67818" y="20767"/>
                  </a:cubicBezTo>
                  <a:cubicBezTo>
                    <a:pt x="64063" y="18406"/>
                    <a:pt x="59887" y="16802"/>
                    <a:pt x="55520" y="16032"/>
                  </a:cubicBezTo>
                  <a:cubicBezTo>
                    <a:pt x="50535" y="15118"/>
                    <a:pt x="45426" y="15164"/>
                    <a:pt x="40461" y="16164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7" name="Forme libre : forme 106">
              <a:extLst>
                <a:ext uri="{FF2B5EF4-FFF2-40B4-BE49-F238E27FC236}">
                  <a16:creationId xmlns:a16="http://schemas.microsoft.com/office/drawing/2014/main" id="{8877A141-6C8E-416B-959C-5AE4EB9B155B}"/>
                </a:ext>
              </a:extLst>
            </p:cNvPr>
            <p:cNvSpPr/>
            <p:nvPr/>
          </p:nvSpPr>
          <p:spPr>
            <a:xfrm>
              <a:off x="3253638" y="2884533"/>
              <a:ext cx="94865" cy="120215"/>
            </a:xfrm>
            <a:custGeom>
              <a:avLst/>
              <a:gdLst>
                <a:gd name="connsiteX0" fmla="*/ 14353 w 94865"/>
                <a:gd name="connsiteY0" fmla="*/ 117853 h 120215"/>
                <a:gd name="connsiteX1" fmla="*/ 9157 w 94865"/>
                <a:gd name="connsiteY1" fmla="*/ 119892 h 120215"/>
                <a:gd name="connsiteX2" fmla="*/ 1575 w 94865"/>
                <a:gd name="connsiteY2" fmla="*/ 112612 h 120215"/>
                <a:gd name="connsiteX3" fmla="*/ 1595 w 94865"/>
                <a:gd name="connsiteY3" fmla="*/ 111934 h 120215"/>
                <a:gd name="connsiteX4" fmla="*/ 674 w 94865"/>
                <a:gd name="connsiteY4" fmla="*/ 58864 h 120215"/>
                <a:gd name="connsiteX5" fmla="*/ -247 w 94865"/>
                <a:gd name="connsiteY5" fmla="*/ 7635 h 120215"/>
                <a:gd name="connsiteX6" fmla="*/ 2055 w 94865"/>
                <a:gd name="connsiteY6" fmla="*/ 1717 h 120215"/>
                <a:gd name="connsiteX7" fmla="*/ 7119 w 94865"/>
                <a:gd name="connsiteY7" fmla="*/ -322 h 120215"/>
                <a:gd name="connsiteX8" fmla="*/ 12380 w 94865"/>
                <a:gd name="connsiteY8" fmla="*/ 1717 h 120215"/>
                <a:gd name="connsiteX9" fmla="*/ 14813 w 94865"/>
                <a:gd name="connsiteY9" fmla="*/ 7635 h 120215"/>
                <a:gd name="connsiteX10" fmla="*/ 14813 w 94865"/>
                <a:gd name="connsiteY10" fmla="*/ 23287 h 120215"/>
                <a:gd name="connsiteX11" fmla="*/ 27439 w 94865"/>
                <a:gd name="connsiteY11" fmla="*/ 11384 h 120215"/>
                <a:gd name="connsiteX12" fmla="*/ 45655 w 94865"/>
                <a:gd name="connsiteY12" fmla="*/ 6386 h 120215"/>
                <a:gd name="connsiteX13" fmla="*/ 68146 w 94865"/>
                <a:gd name="connsiteY13" fmla="*/ 12239 h 120215"/>
                <a:gd name="connsiteX14" fmla="*/ 82614 w 94865"/>
                <a:gd name="connsiteY14" fmla="*/ 28153 h 120215"/>
                <a:gd name="connsiteX15" fmla="*/ 90768 w 94865"/>
                <a:gd name="connsiteY15" fmla="*/ 49921 h 120215"/>
                <a:gd name="connsiteX16" fmla="*/ 93991 w 94865"/>
                <a:gd name="connsiteY16" fmla="*/ 73332 h 120215"/>
                <a:gd name="connsiteX17" fmla="*/ 94583 w 94865"/>
                <a:gd name="connsiteY17" fmla="*/ 93061 h 120215"/>
                <a:gd name="connsiteX18" fmla="*/ 94583 w 94865"/>
                <a:gd name="connsiteY18" fmla="*/ 110488 h 120215"/>
                <a:gd name="connsiteX19" fmla="*/ 92281 w 94865"/>
                <a:gd name="connsiteY19" fmla="*/ 116538 h 120215"/>
                <a:gd name="connsiteX20" fmla="*/ 87151 w 94865"/>
                <a:gd name="connsiteY20" fmla="*/ 118576 h 120215"/>
                <a:gd name="connsiteX21" fmla="*/ 82088 w 94865"/>
                <a:gd name="connsiteY21" fmla="*/ 116998 h 120215"/>
                <a:gd name="connsiteX22" fmla="*/ 79786 w 94865"/>
                <a:gd name="connsiteY22" fmla="*/ 111737 h 120215"/>
                <a:gd name="connsiteX23" fmla="*/ 79786 w 94865"/>
                <a:gd name="connsiteY23" fmla="*/ 93850 h 120215"/>
                <a:gd name="connsiteX24" fmla="*/ 79786 w 94865"/>
                <a:gd name="connsiteY24" fmla="*/ 73792 h 120215"/>
                <a:gd name="connsiteX25" fmla="*/ 77945 w 94865"/>
                <a:gd name="connsiteY25" fmla="*/ 58009 h 120215"/>
                <a:gd name="connsiteX26" fmla="*/ 72881 w 94865"/>
                <a:gd name="connsiteY26" fmla="*/ 40779 h 120215"/>
                <a:gd name="connsiteX27" fmla="*/ 63280 w 94865"/>
                <a:gd name="connsiteY27" fmla="*/ 27035 h 120215"/>
                <a:gd name="connsiteX28" fmla="*/ 48089 w 94865"/>
                <a:gd name="connsiteY28" fmla="*/ 21774 h 120215"/>
                <a:gd name="connsiteX29" fmla="*/ 31451 w 94865"/>
                <a:gd name="connsiteY29" fmla="*/ 27693 h 120215"/>
                <a:gd name="connsiteX30" fmla="*/ 22047 w 94865"/>
                <a:gd name="connsiteY30" fmla="*/ 40845 h 120215"/>
                <a:gd name="connsiteX31" fmla="*/ 17904 w 94865"/>
                <a:gd name="connsiteY31" fmla="*/ 58601 h 120215"/>
                <a:gd name="connsiteX32" fmla="*/ 16983 w 94865"/>
                <a:gd name="connsiteY32" fmla="*/ 77541 h 120215"/>
                <a:gd name="connsiteX33" fmla="*/ 16983 w 94865"/>
                <a:gd name="connsiteY33" fmla="*/ 111671 h 120215"/>
                <a:gd name="connsiteX34" fmla="*/ 14353 w 94865"/>
                <a:gd name="connsiteY34" fmla="*/ 117853 h 120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4865" h="120215">
                  <a:moveTo>
                    <a:pt x="14353" y="117853"/>
                  </a:moveTo>
                  <a:cubicBezTo>
                    <a:pt x="12945" y="119175"/>
                    <a:pt x="11084" y="119905"/>
                    <a:pt x="9157" y="119892"/>
                  </a:cubicBezTo>
                  <a:cubicBezTo>
                    <a:pt x="5054" y="119977"/>
                    <a:pt x="1660" y="116715"/>
                    <a:pt x="1575" y="112612"/>
                  </a:cubicBezTo>
                  <a:cubicBezTo>
                    <a:pt x="1575" y="112388"/>
                    <a:pt x="1581" y="112158"/>
                    <a:pt x="1595" y="111934"/>
                  </a:cubicBezTo>
                  <a:cubicBezTo>
                    <a:pt x="1595" y="93475"/>
                    <a:pt x="1286" y="75785"/>
                    <a:pt x="674" y="58864"/>
                  </a:cubicBezTo>
                  <a:cubicBezTo>
                    <a:pt x="82" y="41898"/>
                    <a:pt x="-247" y="24865"/>
                    <a:pt x="-247" y="7635"/>
                  </a:cubicBezTo>
                  <a:cubicBezTo>
                    <a:pt x="-378" y="5419"/>
                    <a:pt x="464" y="3262"/>
                    <a:pt x="2055" y="1717"/>
                  </a:cubicBezTo>
                  <a:cubicBezTo>
                    <a:pt x="3416" y="415"/>
                    <a:pt x="5232" y="-315"/>
                    <a:pt x="7119" y="-322"/>
                  </a:cubicBezTo>
                  <a:cubicBezTo>
                    <a:pt x="9059" y="-302"/>
                    <a:pt x="10933" y="421"/>
                    <a:pt x="12380" y="1717"/>
                  </a:cubicBezTo>
                  <a:cubicBezTo>
                    <a:pt x="14057" y="3210"/>
                    <a:pt x="14957" y="5393"/>
                    <a:pt x="14813" y="7635"/>
                  </a:cubicBezTo>
                  <a:lnTo>
                    <a:pt x="14813" y="23287"/>
                  </a:lnTo>
                  <a:cubicBezTo>
                    <a:pt x="18121" y="18460"/>
                    <a:pt x="22428" y="14402"/>
                    <a:pt x="27439" y="11384"/>
                  </a:cubicBezTo>
                  <a:cubicBezTo>
                    <a:pt x="33022" y="8280"/>
                    <a:pt x="39270" y="6563"/>
                    <a:pt x="45655" y="6386"/>
                  </a:cubicBezTo>
                  <a:cubicBezTo>
                    <a:pt x="53586" y="5847"/>
                    <a:pt x="61484" y="7898"/>
                    <a:pt x="68146" y="12239"/>
                  </a:cubicBezTo>
                  <a:cubicBezTo>
                    <a:pt x="74091" y="16401"/>
                    <a:pt x="79036" y="21840"/>
                    <a:pt x="82614" y="28153"/>
                  </a:cubicBezTo>
                  <a:cubicBezTo>
                    <a:pt x="86402" y="34960"/>
                    <a:pt x="89151" y="42299"/>
                    <a:pt x="90768" y="49921"/>
                  </a:cubicBezTo>
                  <a:cubicBezTo>
                    <a:pt x="92465" y="57628"/>
                    <a:pt x="93543" y="65454"/>
                    <a:pt x="93991" y="73332"/>
                  </a:cubicBezTo>
                  <a:cubicBezTo>
                    <a:pt x="94385" y="80171"/>
                    <a:pt x="94583" y="86747"/>
                    <a:pt x="94583" y="93061"/>
                  </a:cubicBezTo>
                  <a:cubicBezTo>
                    <a:pt x="94583" y="99637"/>
                    <a:pt x="94583" y="105358"/>
                    <a:pt x="94583" y="110488"/>
                  </a:cubicBezTo>
                  <a:cubicBezTo>
                    <a:pt x="94760" y="112750"/>
                    <a:pt x="93918" y="114966"/>
                    <a:pt x="92281" y="116538"/>
                  </a:cubicBezTo>
                  <a:cubicBezTo>
                    <a:pt x="90841" y="117754"/>
                    <a:pt x="89039" y="118471"/>
                    <a:pt x="87151" y="118576"/>
                  </a:cubicBezTo>
                  <a:cubicBezTo>
                    <a:pt x="85323" y="118714"/>
                    <a:pt x="83515" y="118156"/>
                    <a:pt x="82088" y="116998"/>
                  </a:cubicBezTo>
                  <a:cubicBezTo>
                    <a:pt x="80483" y="115742"/>
                    <a:pt x="79622" y="113769"/>
                    <a:pt x="79786" y="111737"/>
                  </a:cubicBezTo>
                  <a:cubicBezTo>
                    <a:pt x="79786" y="106410"/>
                    <a:pt x="79786" y="100492"/>
                    <a:pt x="79786" y="93850"/>
                  </a:cubicBezTo>
                  <a:cubicBezTo>
                    <a:pt x="79786" y="87208"/>
                    <a:pt x="79786" y="80697"/>
                    <a:pt x="79786" y="73792"/>
                  </a:cubicBezTo>
                  <a:cubicBezTo>
                    <a:pt x="79503" y="68498"/>
                    <a:pt x="78892" y="63224"/>
                    <a:pt x="77945" y="58009"/>
                  </a:cubicBezTo>
                  <a:cubicBezTo>
                    <a:pt x="76958" y="52084"/>
                    <a:pt x="75255" y="46297"/>
                    <a:pt x="72881" y="40779"/>
                  </a:cubicBezTo>
                  <a:cubicBezTo>
                    <a:pt x="70672" y="35584"/>
                    <a:pt x="67396" y="30902"/>
                    <a:pt x="63280" y="27035"/>
                  </a:cubicBezTo>
                  <a:cubicBezTo>
                    <a:pt x="59143" y="23280"/>
                    <a:pt x="53659" y="21380"/>
                    <a:pt x="48089" y="21774"/>
                  </a:cubicBezTo>
                  <a:cubicBezTo>
                    <a:pt x="42045" y="21873"/>
                    <a:pt x="36199" y="23951"/>
                    <a:pt x="31451" y="27693"/>
                  </a:cubicBezTo>
                  <a:cubicBezTo>
                    <a:pt x="27295" y="31251"/>
                    <a:pt x="24066" y="35762"/>
                    <a:pt x="22047" y="40845"/>
                  </a:cubicBezTo>
                  <a:cubicBezTo>
                    <a:pt x="19791" y="46527"/>
                    <a:pt x="18397" y="52511"/>
                    <a:pt x="17904" y="58601"/>
                  </a:cubicBezTo>
                  <a:cubicBezTo>
                    <a:pt x="17273" y="64895"/>
                    <a:pt x="16970" y="71214"/>
                    <a:pt x="16983" y="77541"/>
                  </a:cubicBezTo>
                  <a:lnTo>
                    <a:pt x="16983" y="111671"/>
                  </a:lnTo>
                  <a:cubicBezTo>
                    <a:pt x="17141" y="114032"/>
                    <a:pt x="16161" y="116327"/>
                    <a:pt x="14353" y="117853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8" name="Forme libre : forme 107">
              <a:extLst>
                <a:ext uri="{FF2B5EF4-FFF2-40B4-BE49-F238E27FC236}">
                  <a16:creationId xmlns:a16="http://schemas.microsoft.com/office/drawing/2014/main" id="{4D253477-1C53-4A61-8A14-B6D053EC22B3}"/>
                </a:ext>
              </a:extLst>
            </p:cNvPr>
            <p:cNvSpPr/>
            <p:nvPr/>
          </p:nvSpPr>
          <p:spPr>
            <a:xfrm>
              <a:off x="3364497" y="2827714"/>
              <a:ext cx="78931" cy="176966"/>
            </a:xfrm>
            <a:custGeom>
              <a:avLst/>
              <a:gdLst>
                <a:gd name="connsiteX0" fmla="*/ 45672 w 78931"/>
                <a:gd name="connsiteY0" fmla="*/ 77870 h 176966"/>
                <a:gd name="connsiteX1" fmla="*/ 46921 w 78931"/>
                <a:gd name="connsiteY1" fmla="*/ 169937 h 176966"/>
                <a:gd name="connsiteX2" fmla="*/ 44422 w 78931"/>
                <a:gd name="connsiteY2" fmla="*/ 175066 h 176966"/>
                <a:gd name="connsiteX3" fmla="*/ 39688 w 78931"/>
                <a:gd name="connsiteY3" fmla="*/ 176645 h 176966"/>
                <a:gd name="connsiteX4" fmla="*/ 34624 w 78931"/>
                <a:gd name="connsiteY4" fmla="*/ 175066 h 176966"/>
                <a:gd name="connsiteX5" fmla="*/ 31796 w 78931"/>
                <a:gd name="connsiteY5" fmla="*/ 169937 h 176966"/>
                <a:gd name="connsiteX6" fmla="*/ 30612 w 78931"/>
                <a:gd name="connsiteY6" fmla="*/ 78396 h 176966"/>
                <a:gd name="connsiteX7" fmla="*/ 8122 w 78931"/>
                <a:gd name="connsiteY7" fmla="*/ 78725 h 176966"/>
                <a:gd name="connsiteX8" fmla="*/ 2269 w 78931"/>
                <a:gd name="connsiteY8" fmla="*/ 76686 h 176966"/>
                <a:gd name="connsiteX9" fmla="*/ -230 w 78931"/>
                <a:gd name="connsiteY9" fmla="*/ 72017 h 176966"/>
                <a:gd name="connsiteX10" fmla="*/ 1348 w 78931"/>
                <a:gd name="connsiteY10" fmla="*/ 67085 h 176966"/>
                <a:gd name="connsiteX11" fmla="*/ 7201 w 78931"/>
                <a:gd name="connsiteY11" fmla="*/ 64717 h 176966"/>
                <a:gd name="connsiteX12" fmla="*/ 30284 w 78931"/>
                <a:gd name="connsiteY12" fmla="*/ 64060 h 176966"/>
                <a:gd name="connsiteX13" fmla="*/ 29692 w 78931"/>
                <a:gd name="connsiteY13" fmla="*/ 7636 h 176966"/>
                <a:gd name="connsiteX14" fmla="*/ 31993 w 78931"/>
                <a:gd name="connsiteY14" fmla="*/ 1586 h 176966"/>
                <a:gd name="connsiteX15" fmla="*/ 37057 w 78931"/>
                <a:gd name="connsiteY15" fmla="*/ -322 h 176966"/>
                <a:gd name="connsiteX16" fmla="*/ 42318 w 78931"/>
                <a:gd name="connsiteY16" fmla="*/ 1586 h 176966"/>
                <a:gd name="connsiteX17" fmla="*/ 44751 w 78931"/>
                <a:gd name="connsiteY17" fmla="*/ 7636 h 176966"/>
                <a:gd name="connsiteX18" fmla="*/ 45343 w 78931"/>
                <a:gd name="connsiteY18" fmla="*/ 63731 h 176966"/>
                <a:gd name="connsiteX19" fmla="*/ 71253 w 78931"/>
                <a:gd name="connsiteY19" fmla="*/ 63139 h 176966"/>
                <a:gd name="connsiteX20" fmla="*/ 76514 w 78931"/>
                <a:gd name="connsiteY20" fmla="*/ 65178 h 176966"/>
                <a:gd name="connsiteX21" fmla="*/ 78619 w 78931"/>
                <a:gd name="connsiteY21" fmla="*/ 69978 h 176966"/>
                <a:gd name="connsiteX22" fmla="*/ 77435 w 78931"/>
                <a:gd name="connsiteY22" fmla="*/ 74911 h 176966"/>
                <a:gd name="connsiteX23" fmla="*/ 72503 w 78931"/>
                <a:gd name="connsiteY23" fmla="*/ 77146 h 176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8931" h="176966">
                  <a:moveTo>
                    <a:pt x="45672" y="77870"/>
                  </a:moveTo>
                  <a:lnTo>
                    <a:pt x="46921" y="169937"/>
                  </a:lnTo>
                  <a:cubicBezTo>
                    <a:pt x="46915" y="171936"/>
                    <a:pt x="45994" y="173824"/>
                    <a:pt x="44422" y="175066"/>
                  </a:cubicBezTo>
                  <a:cubicBezTo>
                    <a:pt x="43061" y="176099"/>
                    <a:pt x="41397" y="176651"/>
                    <a:pt x="39688" y="176645"/>
                  </a:cubicBezTo>
                  <a:cubicBezTo>
                    <a:pt x="37879" y="176638"/>
                    <a:pt x="36116" y="176086"/>
                    <a:pt x="34624" y="175066"/>
                  </a:cubicBezTo>
                  <a:cubicBezTo>
                    <a:pt x="32881" y="173942"/>
                    <a:pt x="31816" y="172015"/>
                    <a:pt x="31796" y="169937"/>
                  </a:cubicBezTo>
                  <a:lnTo>
                    <a:pt x="30612" y="78396"/>
                  </a:lnTo>
                  <a:lnTo>
                    <a:pt x="8122" y="78725"/>
                  </a:lnTo>
                  <a:cubicBezTo>
                    <a:pt x="5978" y="78856"/>
                    <a:pt x="3867" y="78120"/>
                    <a:pt x="2269" y="76686"/>
                  </a:cubicBezTo>
                  <a:cubicBezTo>
                    <a:pt x="907" y="75476"/>
                    <a:pt x="26" y="73819"/>
                    <a:pt x="-230" y="72017"/>
                  </a:cubicBezTo>
                  <a:cubicBezTo>
                    <a:pt x="-401" y="70228"/>
                    <a:pt x="171" y="68446"/>
                    <a:pt x="1348" y="67085"/>
                  </a:cubicBezTo>
                  <a:cubicBezTo>
                    <a:pt x="2769" y="65349"/>
                    <a:pt x="4972" y="64454"/>
                    <a:pt x="7201" y="64717"/>
                  </a:cubicBezTo>
                  <a:lnTo>
                    <a:pt x="30284" y="64060"/>
                  </a:lnTo>
                  <a:lnTo>
                    <a:pt x="29692" y="7636"/>
                  </a:lnTo>
                  <a:cubicBezTo>
                    <a:pt x="29462" y="5367"/>
                    <a:pt x="30317" y="3124"/>
                    <a:pt x="31993" y="1586"/>
                  </a:cubicBezTo>
                  <a:cubicBezTo>
                    <a:pt x="33387" y="343"/>
                    <a:pt x="35189" y="-341"/>
                    <a:pt x="37057" y="-322"/>
                  </a:cubicBezTo>
                  <a:cubicBezTo>
                    <a:pt x="38977" y="-322"/>
                    <a:pt x="40838" y="356"/>
                    <a:pt x="42318" y="1586"/>
                  </a:cubicBezTo>
                  <a:cubicBezTo>
                    <a:pt x="44061" y="3091"/>
                    <a:pt x="44968" y="5341"/>
                    <a:pt x="44751" y="7636"/>
                  </a:cubicBezTo>
                  <a:lnTo>
                    <a:pt x="45343" y="63731"/>
                  </a:lnTo>
                  <a:lnTo>
                    <a:pt x="71253" y="63139"/>
                  </a:lnTo>
                  <a:cubicBezTo>
                    <a:pt x="73226" y="62994"/>
                    <a:pt x="75153" y="63744"/>
                    <a:pt x="76514" y="65178"/>
                  </a:cubicBezTo>
                  <a:cubicBezTo>
                    <a:pt x="77685" y="66526"/>
                    <a:pt x="78422" y="68203"/>
                    <a:pt x="78619" y="69978"/>
                  </a:cubicBezTo>
                  <a:cubicBezTo>
                    <a:pt x="78829" y="71708"/>
                    <a:pt x="78408" y="73464"/>
                    <a:pt x="77435" y="74911"/>
                  </a:cubicBezTo>
                  <a:cubicBezTo>
                    <a:pt x="76284" y="76456"/>
                    <a:pt x="74423" y="77298"/>
                    <a:pt x="72503" y="77146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9" name="Forme libre : forme 108">
              <a:extLst>
                <a:ext uri="{FF2B5EF4-FFF2-40B4-BE49-F238E27FC236}">
                  <a16:creationId xmlns:a16="http://schemas.microsoft.com/office/drawing/2014/main" id="{E8D144A5-D946-4ACB-9B27-A78D33246EF6}"/>
                </a:ext>
              </a:extLst>
            </p:cNvPr>
            <p:cNvSpPr/>
            <p:nvPr/>
          </p:nvSpPr>
          <p:spPr>
            <a:xfrm>
              <a:off x="3545033" y="2891173"/>
              <a:ext cx="91975" cy="113902"/>
            </a:xfrm>
            <a:custGeom>
              <a:avLst/>
              <a:gdLst>
                <a:gd name="connsiteX0" fmla="*/ 91226 w 91975"/>
                <a:gd name="connsiteY0" fmla="*/ 6125 h 113902"/>
                <a:gd name="connsiteX1" fmla="*/ 91687 w 91975"/>
                <a:gd name="connsiteY1" fmla="*/ 30326 h 113902"/>
                <a:gd name="connsiteX2" fmla="*/ 91687 w 91975"/>
                <a:gd name="connsiteY2" fmla="*/ 45780 h 113902"/>
                <a:gd name="connsiteX3" fmla="*/ 91687 w 91975"/>
                <a:gd name="connsiteY3" fmla="*/ 56959 h 113902"/>
                <a:gd name="connsiteX4" fmla="*/ 91687 w 91975"/>
                <a:gd name="connsiteY4" fmla="*/ 68008 h 113902"/>
                <a:gd name="connsiteX5" fmla="*/ 91687 w 91975"/>
                <a:gd name="connsiteY5" fmla="*/ 82804 h 113902"/>
                <a:gd name="connsiteX6" fmla="*/ 91687 w 91975"/>
                <a:gd name="connsiteY6" fmla="*/ 105952 h 113902"/>
                <a:gd name="connsiteX7" fmla="*/ 89253 w 91975"/>
                <a:gd name="connsiteY7" fmla="*/ 111674 h 113902"/>
                <a:gd name="connsiteX8" fmla="*/ 83795 w 91975"/>
                <a:gd name="connsiteY8" fmla="*/ 113581 h 113902"/>
                <a:gd name="connsiteX9" fmla="*/ 78468 w 91975"/>
                <a:gd name="connsiteY9" fmla="*/ 111805 h 113902"/>
                <a:gd name="connsiteX10" fmla="*/ 75969 w 91975"/>
                <a:gd name="connsiteY10" fmla="*/ 106544 h 113902"/>
                <a:gd name="connsiteX11" fmla="*/ 75969 w 91975"/>
                <a:gd name="connsiteY11" fmla="*/ 90301 h 113902"/>
                <a:gd name="connsiteX12" fmla="*/ 62094 w 91975"/>
                <a:gd name="connsiteY12" fmla="*/ 104308 h 113902"/>
                <a:gd name="connsiteX13" fmla="*/ 41773 w 91975"/>
                <a:gd name="connsiteY13" fmla="*/ 109438 h 113902"/>
                <a:gd name="connsiteX14" fmla="*/ 23886 w 91975"/>
                <a:gd name="connsiteY14" fmla="*/ 105426 h 113902"/>
                <a:gd name="connsiteX15" fmla="*/ 11917 w 91975"/>
                <a:gd name="connsiteY15" fmla="*/ 93655 h 113902"/>
                <a:gd name="connsiteX16" fmla="*/ 4814 w 91975"/>
                <a:gd name="connsiteY16" fmla="*/ 76096 h 113902"/>
                <a:gd name="connsiteX17" fmla="*/ 1132 w 91975"/>
                <a:gd name="connsiteY17" fmla="*/ 54723 h 113902"/>
                <a:gd name="connsiteX18" fmla="*/ -249 w 91975"/>
                <a:gd name="connsiteY18" fmla="*/ 31641 h 113902"/>
                <a:gd name="connsiteX19" fmla="*/ -249 w 91975"/>
                <a:gd name="connsiteY19" fmla="*/ 8624 h 113902"/>
                <a:gd name="connsiteX20" fmla="*/ 2053 w 91975"/>
                <a:gd name="connsiteY20" fmla="*/ 3232 h 113902"/>
                <a:gd name="connsiteX21" fmla="*/ 7182 w 91975"/>
                <a:gd name="connsiteY21" fmla="*/ 1127 h 113902"/>
                <a:gd name="connsiteX22" fmla="*/ 12377 w 91975"/>
                <a:gd name="connsiteY22" fmla="*/ 2771 h 113902"/>
                <a:gd name="connsiteX23" fmla="*/ 14876 w 91975"/>
                <a:gd name="connsiteY23" fmla="*/ 8361 h 113902"/>
                <a:gd name="connsiteX24" fmla="*/ 15468 w 91975"/>
                <a:gd name="connsiteY24" fmla="*/ 37494 h 113902"/>
                <a:gd name="connsiteX25" fmla="*/ 18099 w 91975"/>
                <a:gd name="connsiteY25" fmla="*/ 65574 h 113902"/>
                <a:gd name="connsiteX26" fmla="*/ 26122 w 91975"/>
                <a:gd name="connsiteY26" fmla="*/ 86816 h 113902"/>
                <a:gd name="connsiteX27" fmla="*/ 42891 w 91975"/>
                <a:gd name="connsiteY27" fmla="*/ 95102 h 113902"/>
                <a:gd name="connsiteX28" fmla="*/ 67552 w 91975"/>
                <a:gd name="connsiteY28" fmla="*/ 75373 h 113902"/>
                <a:gd name="connsiteX29" fmla="*/ 75246 w 91975"/>
                <a:gd name="connsiteY29" fmla="*/ 20527 h 113902"/>
                <a:gd name="connsiteX30" fmla="*/ 75246 w 91975"/>
                <a:gd name="connsiteY30" fmla="*/ 7375 h 113902"/>
                <a:gd name="connsiteX31" fmla="*/ 77548 w 91975"/>
                <a:gd name="connsiteY31" fmla="*/ 1982 h 113902"/>
                <a:gd name="connsiteX32" fmla="*/ 82611 w 91975"/>
                <a:gd name="connsiteY32" fmla="*/ -254 h 113902"/>
                <a:gd name="connsiteX33" fmla="*/ 87872 w 91975"/>
                <a:gd name="connsiteY33" fmla="*/ 996 h 113902"/>
                <a:gd name="connsiteX34" fmla="*/ 91226 w 91975"/>
                <a:gd name="connsiteY34" fmla="*/ 6125 h 11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1975" h="113902">
                  <a:moveTo>
                    <a:pt x="91226" y="6125"/>
                  </a:moveTo>
                  <a:cubicBezTo>
                    <a:pt x="91226" y="16121"/>
                    <a:pt x="91621" y="24210"/>
                    <a:pt x="91687" y="30326"/>
                  </a:cubicBezTo>
                  <a:cubicBezTo>
                    <a:pt x="91752" y="36442"/>
                    <a:pt x="91687" y="41637"/>
                    <a:pt x="91687" y="45780"/>
                  </a:cubicBezTo>
                  <a:cubicBezTo>
                    <a:pt x="91687" y="49923"/>
                    <a:pt x="91687" y="53671"/>
                    <a:pt x="91687" y="56959"/>
                  </a:cubicBezTo>
                  <a:lnTo>
                    <a:pt x="91687" y="68008"/>
                  </a:lnTo>
                  <a:cubicBezTo>
                    <a:pt x="91687" y="71999"/>
                    <a:pt x="91687" y="76931"/>
                    <a:pt x="91687" y="82804"/>
                  </a:cubicBezTo>
                  <a:cubicBezTo>
                    <a:pt x="91687" y="88657"/>
                    <a:pt x="91687" y="96351"/>
                    <a:pt x="91687" y="105952"/>
                  </a:cubicBezTo>
                  <a:cubicBezTo>
                    <a:pt x="91818" y="108136"/>
                    <a:pt x="90917" y="110253"/>
                    <a:pt x="89253" y="111674"/>
                  </a:cubicBezTo>
                  <a:cubicBezTo>
                    <a:pt x="87695" y="112890"/>
                    <a:pt x="85775" y="113561"/>
                    <a:pt x="83795" y="113581"/>
                  </a:cubicBezTo>
                  <a:cubicBezTo>
                    <a:pt x="81875" y="113587"/>
                    <a:pt x="80001" y="112963"/>
                    <a:pt x="78468" y="111805"/>
                  </a:cubicBezTo>
                  <a:cubicBezTo>
                    <a:pt x="76752" y="110628"/>
                    <a:pt x="75792" y="108622"/>
                    <a:pt x="75969" y="106544"/>
                  </a:cubicBezTo>
                  <a:lnTo>
                    <a:pt x="75969" y="90301"/>
                  </a:lnTo>
                  <a:cubicBezTo>
                    <a:pt x="72556" y="96029"/>
                    <a:pt x="67789" y="100836"/>
                    <a:pt x="62094" y="104308"/>
                  </a:cubicBezTo>
                  <a:cubicBezTo>
                    <a:pt x="55938" y="107892"/>
                    <a:pt x="48895" y="109675"/>
                    <a:pt x="41773" y="109438"/>
                  </a:cubicBezTo>
                  <a:cubicBezTo>
                    <a:pt x="35552" y="109826"/>
                    <a:pt x="29350" y="108431"/>
                    <a:pt x="23886" y="105426"/>
                  </a:cubicBezTo>
                  <a:cubicBezTo>
                    <a:pt x="18967" y="102579"/>
                    <a:pt x="14843" y="98528"/>
                    <a:pt x="11917" y="93655"/>
                  </a:cubicBezTo>
                  <a:cubicBezTo>
                    <a:pt x="8642" y="88210"/>
                    <a:pt x="6248" y="82285"/>
                    <a:pt x="4814" y="76096"/>
                  </a:cubicBezTo>
                  <a:cubicBezTo>
                    <a:pt x="3098" y="69066"/>
                    <a:pt x="1868" y="61924"/>
                    <a:pt x="1132" y="54723"/>
                  </a:cubicBezTo>
                  <a:cubicBezTo>
                    <a:pt x="270" y="47056"/>
                    <a:pt x="-190" y="39355"/>
                    <a:pt x="-249" y="31641"/>
                  </a:cubicBezTo>
                  <a:cubicBezTo>
                    <a:pt x="-249" y="23749"/>
                    <a:pt x="-249" y="16121"/>
                    <a:pt x="-249" y="8624"/>
                  </a:cubicBezTo>
                  <a:cubicBezTo>
                    <a:pt x="-367" y="6566"/>
                    <a:pt x="481" y="4567"/>
                    <a:pt x="2053" y="3232"/>
                  </a:cubicBezTo>
                  <a:cubicBezTo>
                    <a:pt x="3506" y="2022"/>
                    <a:pt x="5294" y="1292"/>
                    <a:pt x="7182" y="1127"/>
                  </a:cubicBezTo>
                  <a:cubicBezTo>
                    <a:pt x="9050" y="1061"/>
                    <a:pt x="10885" y="1647"/>
                    <a:pt x="12377" y="2771"/>
                  </a:cubicBezTo>
                  <a:cubicBezTo>
                    <a:pt x="14080" y="4106"/>
                    <a:pt x="15014" y="6197"/>
                    <a:pt x="14876" y="8361"/>
                  </a:cubicBezTo>
                  <a:cubicBezTo>
                    <a:pt x="14876" y="17699"/>
                    <a:pt x="15271" y="27432"/>
                    <a:pt x="15468" y="37494"/>
                  </a:cubicBezTo>
                  <a:cubicBezTo>
                    <a:pt x="15619" y="46911"/>
                    <a:pt x="16501" y="56295"/>
                    <a:pt x="18099" y="65574"/>
                  </a:cubicBezTo>
                  <a:cubicBezTo>
                    <a:pt x="19216" y="73150"/>
                    <a:pt x="21952" y="80391"/>
                    <a:pt x="26122" y="86816"/>
                  </a:cubicBezTo>
                  <a:cubicBezTo>
                    <a:pt x="29883" y="92320"/>
                    <a:pt x="36236" y="95457"/>
                    <a:pt x="42891" y="95102"/>
                  </a:cubicBezTo>
                  <a:cubicBezTo>
                    <a:pt x="54419" y="95102"/>
                    <a:pt x="62639" y="88525"/>
                    <a:pt x="67552" y="75373"/>
                  </a:cubicBezTo>
                  <a:cubicBezTo>
                    <a:pt x="73207" y="57657"/>
                    <a:pt x="75812" y="39112"/>
                    <a:pt x="75246" y="20527"/>
                  </a:cubicBezTo>
                  <a:lnTo>
                    <a:pt x="75246" y="7375"/>
                  </a:lnTo>
                  <a:cubicBezTo>
                    <a:pt x="75128" y="5316"/>
                    <a:pt x="75976" y="3317"/>
                    <a:pt x="77548" y="1982"/>
                  </a:cubicBezTo>
                  <a:cubicBezTo>
                    <a:pt x="78968" y="739"/>
                    <a:pt x="80737" y="-43"/>
                    <a:pt x="82611" y="-254"/>
                  </a:cubicBezTo>
                  <a:cubicBezTo>
                    <a:pt x="84459" y="-504"/>
                    <a:pt x="86333" y="-63"/>
                    <a:pt x="87872" y="996"/>
                  </a:cubicBezTo>
                  <a:cubicBezTo>
                    <a:pt x="89766" y="2048"/>
                    <a:pt x="91022" y="3968"/>
                    <a:pt x="91226" y="6125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0" name="Forme libre : forme 109">
              <a:extLst>
                <a:ext uri="{FF2B5EF4-FFF2-40B4-BE49-F238E27FC236}">
                  <a16:creationId xmlns:a16="http://schemas.microsoft.com/office/drawing/2014/main" id="{C5337262-230C-4EEE-8A17-F2890D6DA053}"/>
                </a:ext>
              </a:extLst>
            </p:cNvPr>
            <p:cNvSpPr/>
            <p:nvPr/>
          </p:nvSpPr>
          <p:spPr>
            <a:xfrm>
              <a:off x="3668527" y="2884533"/>
              <a:ext cx="94937" cy="120213"/>
            </a:xfrm>
            <a:custGeom>
              <a:avLst/>
              <a:gdLst>
                <a:gd name="connsiteX0" fmla="*/ 14424 w 94937"/>
                <a:gd name="connsiteY0" fmla="*/ 117853 h 120213"/>
                <a:gd name="connsiteX1" fmla="*/ 9163 w 94937"/>
                <a:gd name="connsiteY1" fmla="*/ 119892 h 120213"/>
                <a:gd name="connsiteX2" fmla="*/ 1587 w 94937"/>
                <a:gd name="connsiteY2" fmla="*/ 112342 h 120213"/>
                <a:gd name="connsiteX3" fmla="*/ 1600 w 94937"/>
                <a:gd name="connsiteY3" fmla="*/ 111934 h 120213"/>
                <a:gd name="connsiteX4" fmla="*/ 680 w 94937"/>
                <a:gd name="connsiteY4" fmla="*/ 58864 h 120213"/>
                <a:gd name="connsiteX5" fmla="*/ -241 w 94937"/>
                <a:gd name="connsiteY5" fmla="*/ 7635 h 120213"/>
                <a:gd name="connsiteX6" fmla="*/ 6644 w 94937"/>
                <a:gd name="connsiteY6" fmla="*/ -302 h 120213"/>
                <a:gd name="connsiteX7" fmla="*/ 7190 w 94937"/>
                <a:gd name="connsiteY7" fmla="*/ -322 h 120213"/>
                <a:gd name="connsiteX8" fmla="*/ 12385 w 94937"/>
                <a:gd name="connsiteY8" fmla="*/ 1717 h 120213"/>
                <a:gd name="connsiteX9" fmla="*/ 14884 w 94937"/>
                <a:gd name="connsiteY9" fmla="*/ 7635 h 120213"/>
                <a:gd name="connsiteX10" fmla="*/ 14884 w 94937"/>
                <a:gd name="connsiteY10" fmla="*/ 23287 h 120213"/>
                <a:gd name="connsiteX11" fmla="*/ 27511 w 94937"/>
                <a:gd name="connsiteY11" fmla="*/ 11384 h 120213"/>
                <a:gd name="connsiteX12" fmla="*/ 45661 w 94937"/>
                <a:gd name="connsiteY12" fmla="*/ 6386 h 120213"/>
                <a:gd name="connsiteX13" fmla="*/ 68152 w 94937"/>
                <a:gd name="connsiteY13" fmla="*/ 12239 h 120213"/>
                <a:gd name="connsiteX14" fmla="*/ 82620 w 94937"/>
                <a:gd name="connsiteY14" fmla="*/ 28153 h 120213"/>
                <a:gd name="connsiteX15" fmla="*/ 90774 w 94937"/>
                <a:gd name="connsiteY15" fmla="*/ 49921 h 120213"/>
                <a:gd name="connsiteX16" fmla="*/ 93996 w 94937"/>
                <a:gd name="connsiteY16" fmla="*/ 73332 h 120213"/>
                <a:gd name="connsiteX17" fmla="*/ 94654 w 94937"/>
                <a:gd name="connsiteY17" fmla="*/ 93061 h 120213"/>
                <a:gd name="connsiteX18" fmla="*/ 94654 w 94937"/>
                <a:gd name="connsiteY18" fmla="*/ 110488 h 120213"/>
                <a:gd name="connsiteX19" fmla="*/ 92352 w 94937"/>
                <a:gd name="connsiteY19" fmla="*/ 116538 h 120213"/>
                <a:gd name="connsiteX20" fmla="*/ 87288 w 94937"/>
                <a:gd name="connsiteY20" fmla="*/ 118576 h 120213"/>
                <a:gd name="connsiteX21" fmla="*/ 82159 w 94937"/>
                <a:gd name="connsiteY21" fmla="*/ 116998 h 120213"/>
                <a:gd name="connsiteX22" fmla="*/ 79857 w 94937"/>
                <a:gd name="connsiteY22" fmla="*/ 111737 h 120213"/>
                <a:gd name="connsiteX23" fmla="*/ 79857 w 94937"/>
                <a:gd name="connsiteY23" fmla="*/ 93850 h 120213"/>
                <a:gd name="connsiteX24" fmla="*/ 79529 w 94937"/>
                <a:gd name="connsiteY24" fmla="*/ 73792 h 120213"/>
                <a:gd name="connsiteX25" fmla="*/ 77687 w 94937"/>
                <a:gd name="connsiteY25" fmla="*/ 58009 h 120213"/>
                <a:gd name="connsiteX26" fmla="*/ 72624 w 94937"/>
                <a:gd name="connsiteY26" fmla="*/ 40779 h 120213"/>
                <a:gd name="connsiteX27" fmla="*/ 63088 w 94937"/>
                <a:gd name="connsiteY27" fmla="*/ 27035 h 120213"/>
                <a:gd name="connsiteX28" fmla="*/ 47831 w 94937"/>
                <a:gd name="connsiteY28" fmla="*/ 21774 h 120213"/>
                <a:gd name="connsiteX29" fmla="*/ 31193 w 94937"/>
                <a:gd name="connsiteY29" fmla="*/ 27693 h 120213"/>
                <a:gd name="connsiteX30" fmla="*/ 21789 w 94937"/>
                <a:gd name="connsiteY30" fmla="*/ 40845 h 120213"/>
                <a:gd name="connsiteX31" fmla="*/ 17646 w 94937"/>
                <a:gd name="connsiteY31" fmla="*/ 58601 h 120213"/>
                <a:gd name="connsiteX32" fmla="*/ 16726 w 94937"/>
                <a:gd name="connsiteY32" fmla="*/ 77541 h 120213"/>
                <a:gd name="connsiteX33" fmla="*/ 16726 w 94937"/>
                <a:gd name="connsiteY33" fmla="*/ 111671 h 120213"/>
                <a:gd name="connsiteX34" fmla="*/ 14424 w 94937"/>
                <a:gd name="connsiteY34" fmla="*/ 117853 h 120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4937" h="120213">
                  <a:moveTo>
                    <a:pt x="14424" y="117853"/>
                  </a:moveTo>
                  <a:cubicBezTo>
                    <a:pt x="12990" y="119175"/>
                    <a:pt x="11110" y="119905"/>
                    <a:pt x="9163" y="119892"/>
                  </a:cubicBezTo>
                  <a:cubicBezTo>
                    <a:pt x="4987" y="119898"/>
                    <a:pt x="1594" y="116518"/>
                    <a:pt x="1587" y="112342"/>
                  </a:cubicBezTo>
                  <a:cubicBezTo>
                    <a:pt x="1587" y="112204"/>
                    <a:pt x="1594" y="112066"/>
                    <a:pt x="1600" y="111934"/>
                  </a:cubicBezTo>
                  <a:cubicBezTo>
                    <a:pt x="1600" y="93455"/>
                    <a:pt x="1600" y="75765"/>
                    <a:pt x="680" y="58864"/>
                  </a:cubicBezTo>
                  <a:cubicBezTo>
                    <a:pt x="-241" y="41963"/>
                    <a:pt x="-241" y="24865"/>
                    <a:pt x="-241" y="7635"/>
                  </a:cubicBezTo>
                  <a:cubicBezTo>
                    <a:pt x="-531" y="3538"/>
                    <a:pt x="2554" y="-13"/>
                    <a:pt x="6644" y="-302"/>
                  </a:cubicBezTo>
                  <a:cubicBezTo>
                    <a:pt x="6828" y="-315"/>
                    <a:pt x="7006" y="-322"/>
                    <a:pt x="7190" y="-322"/>
                  </a:cubicBezTo>
                  <a:cubicBezTo>
                    <a:pt x="9110" y="-296"/>
                    <a:pt x="10958" y="428"/>
                    <a:pt x="12385" y="1717"/>
                  </a:cubicBezTo>
                  <a:cubicBezTo>
                    <a:pt x="14089" y="3196"/>
                    <a:pt x="15009" y="5380"/>
                    <a:pt x="14884" y="7635"/>
                  </a:cubicBezTo>
                  <a:lnTo>
                    <a:pt x="14884" y="23287"/>
                  </a:lnTo>
                  <a:cubicBezTo>
                    <a:pt x="18192" y="18460"/>
                    <a:pt x="22500" y="14402"/>
                    <a:pt x="27511" y="11384"/>
                  </a:cubicBezTo>
                  <a:cubicBezTo>
                    <a:pt x="33067" y="8280"/>
                    <a:pt x="39295" y="6563"/>
                    <a:pt x="45661" y="6386"/>
                  </a:cubicBezTo>
                  <a:cubicBezTo>
                    <a:pt x="53592" y="5847"/>
                    <a:pt x="61490" y="7898"/>
                    <a:pt x="68152" y="12239"/>
                  </a:cubicBezTo>
                  <a:cubicBezTo>
                    <a:pt x="74116" y="16382"/>
                    <a:pt x="79062" y="21827"/>
                    <a:pt x="82620" y="28153"/>
                  </a:cubicBezTo>
                  <a:cubicBezTo>
                    <a:pt x="86434" y="34946"/>
                    <a:pt x="89183" y="42292"/>
                    <a:pt x="90774" y="49921"/>
                  </a:cubicBezTo>
                  <a:cubicBezTo>
                    <a:pt x="92504" y="57621"/>
                    <a:pt x="93582" y="65454"/>
                    <a:pt x="93996" y="73332"/>
                  </a:cubicBezTo>
                  <a:cubicBezTo>
                    <a:pt x="94457" y="79908"/>
                    <a:pt x="94654" y="86484"/>
                    <a:pt x="94654" y="93061"/>
                  </a:cubicBezTo>
                  <a:cubicBezTo>
                    <a:pt x="94654" y="99637"/>
                    <a:pt x="94654" y="105358"/>
                    <a:pt x="94654" y="110488"/>
                  </a:cubicBezTo>
                  <a:cubicBezTo>
                    <a:pt x="94832" y="112750"/>
                    <a:pt x="93990" y="114966"/>
                    <a:pt x="92352" y="116538"/>
                  </a:cubicBezTo>
                  <a:cubicBezTo>
                    <a:pt x="90932" y="117754"/>
                    <a:pt x="89156" y="118471"/>
                    <a:pt x="87288" y="118576"/>
                  </a:cubicBezTo>
                  <a:cubicBezTo>
                    <a:pt x="85441" y="118708"/>
                    <a:pt x="83613" y="118142"/>
                    <a:pt x="82159" y="116998"/>
                  </a:cubicBezTo>
                  <a:cubicBezTo>
                    <a:pt x="80627" y="115689"/>
                    <a:pt x="79779" y="113749"/>
                    <a:pt x="79857" y="111737"/>
                  </a:cubicBezTo>
                  <a:cubicBezTo>
                    <a:pt x="79857" y="106410"/>
                    <a:pt x="79857" y="100492"/>
                    <a:pt x="79857" y="93850"/>
                  </a:cubicBezTo>
                  <a:cubicBezTo>
                    <a:pt x="79857" y="87208"/>
                    <a:pt x="79857" y="80697"/>
                    <a:pt x="79529" y="73792"/>
                  </a:cubicBezTo>
                  <a:cubicBezTo>
                    <a:pt x="79246" y="68498"/>
                    <a:pt x="78634" y="63224"/>
                    <a:pt x="77687" y="58009"/>
                  </a:cubicBezTo>
                  <a:cubicBezTo>
                    <a:pt x="76734" y="52078"/>
                    <a:pt x="75030" y="46284"/>
                    <a:pt x="72624" y="40779"/>
                  </a:cubicBezTo>
                  <a:cubicBezTo>
                    <a:pt x="70434" y="35584"/>
                    <a:pt x="67185" y="30902"/>
                    <a:pt x="63088" y="27035"/>
                  </a:cubicBezTo>
                  <a:cubicBezTo>
                    <a:pt x="58925" y="23287"/>
                    <a:pt x="53421" y="21386"/>
                    <a:pt x="47831" y="21774"/>
                  </a:cubicBezTo>
                  <a:cubicBezTo>
                    <a:pt x="41788" y="21899"/>
                    <a:pt x="35955" y="23971"/>
                    <a:pt x="31193" y="27693"/>
                  </a:cubicBezTo>
                  <a:cubicBezTo>
                    <a:pt x="27057" y="31270"/>
                    <a:pt x="23835" y="35775"/>
                    <a:pt x="21789" y="40845"/>
                  </a:cubicBezTo>
                  <a:cubicBezTo>
                    <a:pt x="19534" y="46527"/>
                    <a:pt x="18139" y="52511"/>
                    <a:pt x="17646" y="58601"/>
                  </a:cubicBezTo>
                  <a:cubicBezTo>
                    <a:pt x="17054" y="65177"/>
                    <a:pt x="16726" y="71359"/>
                    <a:pt x="16726" y="77541"/>
                  </a:cubicBezTo>
                  <a:lnTo>
                    <a:pt x="16726" y="111671"/>
                  </a:lnTo>
                  <a:cubicBezTo>
                    <a:pt x="16936" y="113973"/>
                    <a:pt x="16088" y="116248"/>
                    <a:pt x="14424" y="117853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1" name="Forme libre : forme 110">
              <a:extLst>
                <a:ext uri="{FF2B5EF4-FFF2-40B4-BE49-F238E27FC236}">
                  <a16:creationId xmlns:a16="http://schemas.microsoft.com/office/drawing/2014/main" id="{B1852CF6-7F1B-4073-89B6-F27EE515A75B}"/>
                </a:ext>
              </a:extLst>
            </p:cNvPr>
            <p:cNvSpPr/>
            <p:nvPr/>
          </p:nvSpPr>
          <p:spPr>
            <a:xfrm>
              <a:off x="1629717" y="3120984"/>
              <a:ext cx="96400" cy="189315"/>
            </a:xfrm>
            <a:custGeom>
              <a:avLst/>
              <a:gdLst>
                <a:gd name="connsiteX0" fmla="*/ 76814 w 96400"/>
                <a:gd name="connsiteY0" fmla="*/ 6547 h 189315"/>
                <a:gd name="connsiteX1" fmla="*/ 79115 w 96400"/>
                <a:gd name="connsiteY1" fmla="*/ 1155 h 189315"/>
                <a:gd name="connsiteX2" fmla="*/ 84376 w 96400"/>
                <a:gd name="connsiteY2" fmla="*/ -292 h 189315"/>
                <a:gd name="connsiteX3" fmla="*/ 89900 w 96400"/>
                <a:gd name="connsiteY3" fmla="*/ 1615 h 189315"/>
                <a:gd name="connsiteX4" fmla="*/ 92531 w 96400"/>
                <a:gd name="connsiteY4" fmla="*/ 6547 h 189315"/>
                <a:gd name="connsiteX5" fmla="*/ 94241 w 96400"/>
                <a:gd name="connsiteY5" fmla="*/ 47386 h 189315"/>
                <a:gd name="connsiteX6" fmla="*/ 95424 w 96400"/>
                <a:gd name="connsiteY6" fmla="*/ 77899 h 189315"/>
                <a:gd name="connsiteX7" fmla="*/ 96082 w 96400"/>
                <a:gd name="connsiteY7" fmla="*/ 103547 h 189315"/>
                <a:gd name="connsiteX8" fmla="*/ 96082 w 96400"/>
                <a:gd name="connsiteY8" fmla="*/ 130378 h 189315"/>
                <a:gd name="connsiteX9" fmla="*/ 93320 w 96400"/>
                <a:gd name="connsiteY9" fmla="*/ 150830 h 189315"/>
                <a:gd name="connsiteX10" fmla="*/ 85100 w 96400"/>
                <a:gd name="connsiteY10" fmla="*/ 169178 h 189315"/>
                <a:gd name="connsiteX11" fmla="*/ 50246 w 96400"/>
                <a:gd name="connsiteY11" fmla="*/ 188906 h 189315"/>
                <a:gd name="connsiteX12" fmla="*/ 29662 w 96400"/>
                <a:gd name="connsiteY12" fmla="*/ 185092 h 189315"/>
                <a:gd name="connsiteX13" fmla="*/ 13287 w 96400"/>
                <a:gd name="connsiteY13" fmla="*/ 172663 h 189315"/>
                <a:gd name="connsiteX14" fmla="*/ 11314 w 96400"/>
                <a:gd name="connsiteY14" fmla="*/ 166744 h 189315"/>
                <a:gd name="connsiteX15" fmla="*/ 13748 w 96400"/>
                <a:gd name="connsiteY15" fmla="*/ 161812 h 189315"/>
                <a:gd name="connsiteX16" fmla="*/ 19009 w 96400"/>
                <a:gd name="connsiteY16" fmla="*/ 159708 h 189315"/>
                <a:gd name="connsiteX17" fmla="*/ 24993 w 96400"/>
                <a:gd name="connsiteY17" fmla="*/ 162470 h 189315"/>
                <a:gd name="connsiteX18" fmla="*/ 37488 w 96400"/>
                <a:gd name="connsiteY18" fmla="*/ 171545 h 189315"/>
                <a:gd name="connsiteX19" fmla="*/ 49983 w 96400"/>
                <a:gd name="connsiteY19" fmla="*/ 173912 h 189315"/>
                <a:gd name="connsiteX20" fmla="*/ 63661 w 96400"/>
                <a:gd name="connsiteY20" fmla="*/ 169967 h 189315"/>
                <a:gd name="connsiteX21" fmla="*/ 72736 w 96400"/>
                <a:gd name="connsiteY21" fmla="*/ 160365 h 189315"/>
                <a:gd name="connsiteX22" fmla="*/ 77866 w 96400"/>
                <a:gd name="connsiteY22" fmla="*/ 147213 h 189315"/>
                <a:gd name="connsiteX23" fmla="*/ 79839 w 96400"/>
                <a:gd name="connsiteY23" fmla="*/ 131430 h 189315"/>
                <a:gd name="connsiteX24" fmla="*/ 79839 w 96400"/>
                <a:gd name="connsiteY24" fmla="*/ 113871 h 189315"/>
                <a:gd name="connsiteX25" fmla="*/ 79839 w 96400"/>
                <a:gd name="connsiteY25" fmla="*/ 97628 h 189315"/>
                <a:gd name="connsiteX26" fmla="*/ 66292 w 96400"/>
                <a:gd name="connsiteY26" fmla="*/ 106901 h 189315"/>
                <a:gd name="connsiteX27" fmla="*/ 48141 w 96400"/>
                <a:gd name="connsiteY27" fmla="*/ 110386 h 189315"/>
                <a:gd name="connsiteX28" fmla="*/ 26571 w 96400"/>
                <a:gd name="connsiteY28" fmla="*/ 106572 h 189315"/>
                <a:gd name="connsiteX29" fmla="*/ 11314 w 96400"/>
                <a:gd name="connsiteY29" fmla="*/ 95195 h 189315"/>
                <a:gd name="connsiteX30" fmla="*/ 2502 w 96400"/>
                <a:gd name="connsiteY30" fmla="*/ 78886 h 189315"/>
                <a:gd name="connsiteX31" fmla="*/ -260 w 96400"/>
                <a:gd name="connsiteY31" fmla="*/ 60144 h 189315"/>
                <a:gd name="connsiteX32" fmla="*/ 2831 w 96400"/>
                <a:gd name="connsiteY32" fmla="*/ 41599 h 189315"/>
                <a:gd name="connsiteX33" fmla="*/ 11906 w 96400"/>
                <a:gd name="connsiteY33" fmla="*/ 25619 h 189315"/>
                <a:gd name="connsiteX34" fmla="*/ 26703 w 96400"/>
                <a:gd name="connsiteY34" fmla="*/ 14242 h 189315"/>
                <a:gd name="connsiteX35" fmla="*/ 47220 w 96400"/>
                <a:gd name="connsiteY35" fmla="*/ 9638 h 189315"/>
                <a:gd name="connsiteX36" fmla="*/ 64319 w 96400"/>
                <a:gd name="connsiteY36" fmla="*/ 12532 h 189315"/>
                <a:gd name="connsiteX37" fmla="*/ 77471 w 96400"/>
                <a:gd name="connsiteY37" fmla="*/ 20357 h 189315"/>
                <a:gd name="connsiteX38" fmla="*/ 77471 w 96400"/>
                <a:gd name="connsiteY38" fmla="*/ 13781 h 189315"/>
                <a:gd name="connsiteX39" fmla="*/ 76814 w 96400"/>
                <a:gd name="connsiteY39" fmla="*/ 6547 h 189315"/>
                <a:gd name="connsiteX40" fmla="*/ 47878 w 96400"/>
                <a:gd name="connsiteY40" fmla="*/ 94669 h 189315"/>
                <a:gd name="connsiteX41" fmla="*/ 61031 w 96400"/>
                <a:gd name="connsiteY41" fmla="*/ 91841 h 189315"/>
                <a:gd name="connsiteX42" fmla="*/ 70632 w 96400"/>
                <a:gd name="connsiteY42" fmla="*/ 84015 h 189315"/>
                <a:gd name="connsiteX43" fmla="*/ 76288 w 96400"/>
                <a:gd name="connsiteY43" fmla="*/ 72704 h 189315"/>
                <a:gd name="connsiteX44" fmla="*/ 78129 w 96400"/>
                <a:gd name="connsiteY44" fmla="*/ 59552 h 189315"/>
                <a:gd name="connsiteX45" fmla="*/ 76156 w 96400"/>
                <a:gd name="connsiteY45" fmla="*/ 46399 h 189315"/>
                <a:gd name="connsiteX46" fmla="*/ 69974 w 96400"/>
                <a:gd name="connsiteY46" fmla="*/ 35088 h 189315"/>
                <a:gd name="connsiteX47" fmla="*/ 59847 w 96400"/>
                <a:gd name="connsiteY47" fmla="*/ 27263 h 189315"/>
                <a:gd name="connsiteX48" fmla="*/ 46103 w 96400"/>
                <a:gd name="connsiteY48" fmla="*/ 24369 h 189315"/>
                <a:gd name="connsiteX49" fmla="*/ 32556 w 96400"/>
                <a:gd name="connsiteY49" fmla="*/ 27920 h 189315"/>
                <a:gd name="connsiteX50" fmla="*/ 22889 w 96400"/>
                <a:gd name="connsiteY50" fmla="*/ 36009 h 189315"/>
                <a:gd name="connsiteX51" fmla="*/ 17036 w 96400"/>
                <a:gd name="connsiteY51" fmla="*/ 47189 h 189315"/>
                <a:gd name="connsiteX52" fmla="*/ 14997 w 96400"/>
                <a:gd name="connsiteY52" fmla="*/ 60341 h 189315"/>
                <a:gd name="connsiteX53" fmla="*/ 23612 w 96400"/>
                <a:gd name="connsiteY53" fmla="*/ 83818 h 189315"/>
                <a:gd name="connsiteX54" fmla="*/ 47878 w 96400"/>
                <a:gd name="connsiteY54" fmla="*/ 94669 h 189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6400" h="189315">
                  <a:moveTo>
                    <a:pt x="76814" y="6547"/>
                  </a:moveTo>
                  <a:cubicBezTo>
                    <a:pt x="76616" y="4476"/>
                    <a:pt x="77478" y="2444"/>
                    <a:pt x="79115" y="1155"/>
                  </a:cubicBezTo>
                  <a:cubicBezTo>
                    <a:pt x="80641" y="57"/>
                    <a:pt x="82509" y="-456"/>
                    <a:pt x="84376" y="-292"/>
                  </a:cubicBezTo>
                  <a:cubicBezTo>
                    <a:pt x="86362" y="-193"/>
                    <a:pt x="88276" y="471"/>
                    <a:pt x="89900" y="1615"/>
                  </a:cubicBezTo>
                  <a:cubicBezTo>
                    <a:pt x="91597" y="2674"/>
                    <a:pt x="92597" y="4548"/>
                    <a:pt x="92531" y="6547"/>
                  </a:cubicBezTo>
                  <a:cubicBezTo>
                    <a:pt x="93142" y="22508"/>
                    <a:pt x="93714" y="36121"/>
                    <a:pt x="94241" y="47386"/>
                  </a:cubicBezTo>
                  <a:cubicBezTo>
                    <a:pt x="94701" y="58697"/>
                    <a:pt x="95161" y="68824"/>
                    <a:pt x="95424" y="77899"/>
                  </a:cubicBezTo>
                  <a:cubicBezTo>
                    <a:pt x="95687" y="86975"/>
                    <a:pt x="95950" y="95458"/>
                    <a:pt x="96082" y="103547"/>
                  </a:cubicBezTo>
                  <a:cubicBezTo>
                    <a:pt x="96213" y="111636"/>
                    <a:pt x="96082" y="120579"/>
                    <a:pt x="96082" y="130378"/>
                  </a:cubicBezTo>
                  <a:cubicBezTo>
                    <a:pt x="96095" y="137289"/>
                    <a:pt x="95168" y="144168"/>
                    <a:pt x="93320" y="150830"/>
                  </a:cubicBezTo>
                  <a:cubicBezTo>
                    <a:pt x="91604" y="157354"/>
                    <a:pt x="88822" y="163555"/>
                    <a:pt x="85100" y="169178"/>
                  </a:cubicBezTo>
                  <a:cubicBezTo>
                    <a:pt x="77261" y="180903"/>
                    <a:pt x="64332" y="188222"/>
                    <a:pt x="50246" y="188906"/>
                  </a:cubicBezTo>
                  <a:cubicBezTo>
                    <a:pt x="43176" y="189360"/>
                    <a:pt x="36100" y="188051"/>
                    <a:pt x="29662" y="185092"/>
                  </a:cubicBezTo>
                  <a:cubicBezTo>
                    <a:pt x="23303" y="182297"/>
                    <a:pt x="17693" y="178036"/>
                    <a:pt x="13287" y="172663"/>
                  </a:cubicBezTo>
                  <a:cubicBezTo>
                    <a:pt x="11755" y="171098"/>
                    <a:pt x="11025" y="168915"/>
                    <a:pt x="11314" y="166744"/>
                  </a:cubicBezTo>
                  <a:cubicBezTo>
                    <a:pt x="11551" y="164877"/>
                    <a:pt x="12406" y="163134"/>
                    <a:pt x="13748" y="161812"/>
                  </a:cubicBezTo>
                  <a:cubicBezTo>
                    <a:pt x="15181" y="160490"/>
                    <a:pt x="17055" y="159741"/>
                    <a:pt x="19009" y="159708"/>
                  </a:cubicBezTo>
                  <a:cubicBezTo>
                    <a:pt x="21317" y="159675"/>
                    <a:pt x="23520" y="160688"/>
                    <a:pt x="24993" y="162470"/>
                  </a:cubicBezTo>
                  <a:cubicBezTo>
                    <a:pt x="28544" y="166258"/>
                    <a:pt x="32786" y="169342"/>
                    <a:pt x="37488" y="171545"/>
                  </a:cubicBezTo>
                  <a:cubicBezTo>
                    <a:pt x="41420" y="173268"/>
                    <a:pt x="45695" y="174077"/>
                    <a:pt x="49983" y="173912"/>
                  </a:cubicBezTo>
                  <a:cubicBezTo>
                    <a:pt x="54816" y="173853"/>
                    <a:pt x="59544" y="172492"/>
                    <a:pt x="63661" y="169967"/>
                  </a:cubicBezTo>
                  <a:cubicBezTo>
                    <a:pt x="67423" y="167547"/>
                    <a:pt x="70533" y="164252"/>
                    <a:pt x="72736" y="160365"/>
                  </a:cubicBezTo>
                  <a:cubicBezTo>
                    <a:pt x="75078" y="156255"/>
                    <a:pt x="76807" y="151823"/>
                    <a:pt x="77866" y="147213"/>
                  </a:cubicBezTo>
                  <a:cubicBezTo>
                    <a:pt x="79010" y="142024"/>
                    <a:pt x="79668" y="136737"/>
                    <a:pt x="79839" y="131430"/>
                  </a:cubicBezTo>
                  <a:cubicBezTo>
                    <a:pt x="79839" y="124854"/>
                    <a:pt x="79839" y="119198"/>
                    <a:pt x="79839" y="113871"/>
                  </a:cubicBezTo>
                  <a:cubicBezTo>
                    <a:pt x="79839" y="108545"/>
                    <a:pt x="79839" y="103152"/>
                    <a:pt x="79839" y="97628"/>
                  </a:cubicBezTo>
                  <a:cubicBezTo>
                    <a:pt x="75965" y="101567"/>
                    <a:pt x="71362" y="104717"/>
                    <a:pt x="66292" y="106901"/>
                  </a:cubicBezTo>
                  <a:cubicBezTo>
                    <a:pt x="60544" y="109294"/>
                    <a:pt x="54369" y="110485"/>
                    <a:pt x="48141" y="110386"/>
                  </a:cubicBezTo>
                  <a:cubicBezTo>
                    <a:pt x="40756" y="110748"/>
                    <a:pt x="33384" y="109446"/>
                    <a:pt x="26571" y="106572"/>
                  </a:cubicBezTo>
                  <a:cubicBezTo>
                    <a:pt x="20679" y="104007"/>
                    <a:pt x="15457" y="100114"/>
                    <a:pt x="11314" y="95195"/>
                  </a:cubicBezTo>
                  <a:cubicBezTo>
                    <a:pt x="7303" y="90414"/>
                    <a:pt x="4304" y="84864"/>
                    <a:pt x="2502" y="78886"/>
                  </a:cubicBezTo>
                  <a:cubicBezTo>
                    <a:pt x="661" y="72810"/>
                    <a:pt x="-266" y="66490"/>
                    <a:pt x="-260" y="60144"/>
                  </a:cubicBezTo>
                  <a:cubicBezTo>
                    <a:pt x="-260" y="53830"/>
                    <a:pt x="786" y="47570"/>
                    <a:pt x="2831" y="41599"/>
                  </a:cubicBezTo>
                  <a:cubicBezTo>
                    <a:pt x="4797" y="35739"/>
                    <a:pt x="7882" y="30314"/>
                    <a:pt x="11906" y="25619"/>
                  </a:cubicBezTo>
                  <a:cubicBezTo>
                    <a:pt x="16016" y="20864"/>
                    <a:pt x="21047" y="16990"/>
                    <a:pt x="26703" y="14242"/>
                  </a:cubicBezTo>
                  <a:cubicBezTo>
                    <a:pt x="33121" y="11230"/>
                    <a:pt x="40125" y="9658"/>
                    <a:pt x="47220" y="9638"/>
                  </a:cubicBezTo>
                  <a:cubicBezTo>
                    <a:pt x="53047" y="9533"/>
                    <a:pt x="58847" y="10513"/>
                    <a:pt x="64319" y="12532"/>
                  </a:cubicBezTo>
                  <a:cubicBezTo>
                    <a:pt x="69126" y="14353"/>
                    <a:pt x="73578" y="17004"/>
                    <a:pt x="77471" y="20357"/>
                  </a:cubicBezTo>
                  <a:cubicBezTo>
                    <a:pt x="77471" y="18253"/>
                    <a:pt x="77471" y="16083"/>
                    <a:pt x="77471" y="13781"/>
                  </a:cubicBezTo>
                  <a:cubicBezTo>
                    <a:pt x="77471" y="11479"/>
                    <a:pt x="76814" y="8915"/>
                    <a:pt x="76814" y="6547"/>
                  </a:cubicBezTo>
                  <a:close/>
                  <a:moveTo>
                    <a:pt x="47878" y="94669"/>
                  </a:moveTo>
                  <a:cubicBezTo>
                    <a:pt x="52422" y="94761"/>
                    <a:pt x="56927" y="93794"/>
                    <a:pt x="61031" y="91841"/>
                  </a:cubicBezTo>
                  <a:cubicBezTo>
                    <a:pt x="64766" y="89967"/>
                    <a:pt x="68041" y="87297"/>
                    <a:pt x="70632" y="84015"/>
                  </a:cubicBezTo>
                  <a:cubicBezTo>
                    <a:pt x="73210" y="80635"/>
                    <a:pt x="75130" y="76795"/>
                    <a:pt x="76288" y="72704"/>
                  </a:cubicBezTo>
                  <a:cubicBezTo>
                    <a:pt x="77530" y="68430"/>
                    <a:pt x="78155" y="64004"/>
                    <a:pt x="78129" y="59552"/>
                  </a:cubicBezTo>
                  <a:cubicBezTo>
                    <a:pt x="78142" y="55093"/>
                    <a:pt x="77471" y="50661"/>
                    <a:pt x="76156" y="46399"/>
                  </a:cubicBezTo>
                  <a:cubicBezTo>
                    <a:pt x="74880" y="42250"/>
                    <a:pt x="72776" y="38403"/>
                    <a:pt x="69974" y="35088"/>
                  </a:cubicBezTo>
                  <a:cubicBezTo>
                    <a:pt x="67206" y="31774"/>
                    <a:pt x="63753" y="29104"/>
                    <a:pt x="59847" y="27263"/>
                  </a:cubicBezTo>
                  <a:cubicBezTo>
                    <a:pt x="55540" y="25283"/>
                    <a:pt x="50844" y="24297"/>
                    <a:pt x="46103" y="24369"/>
                  </a:cubicBezTo>
                  <a:cubicBezTo>
                    <a:pt x="41368" y="24455"/>
                    <a:pt x="36725" y="25671"/>
                    <a:pt x="32556" y="27920"/>
                  </a:cubicBezTo>
                  <a:cubicBezTo>
                    <a:pt x="28807" y="29913"/>
                    <a:pt x="25512" y="32668"/>
                    <a:pt x="22889" y="36009"/>
                  </a:cubicBezTo>
                  <a:cubicBezTo>
                    <a:pt x="20265" y="39343"/>
                    <a:pt x="18278" y="43131"/>
                    <a:pt x="17036" y="47189"/>
                  </a:cubicBezTo>
                  <a:cubicBezTo>
                    <a:pt x="15635" y="51430"/>
                    <a:pt x="14951" y="55876"/>
                    <a:pt x="14997" y="60341"/>
                  </a:cubicBezTo>
                  <a:cubicBezTo>
                    <a:pt x="15142" y="68916"/>
                    <a:pt x="18180" y="77183"/>
                    <a:pt x="23612" y="83818"/>
                  </a:cubicBezTo>
                  <a:cubicBezTo>
                    <a:pt x="29636" y="90927"/>
                    <a:pt x="38560" y="94919"/>
                    <a:pt x="47878" y="94669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2" name="Forme libre : forme 111">
              <a:extLst>
                <a:ext uri="{FF2B5EF4-FFF2-40B4-BE49-F238E27FC236}">
                  <a16:creationId xmlns:a16="http://schemas.microsoft.com/office/drawing/2014/main" id="{C401EA87-A8C1-420C-90FA-E2B97A319BA5}"/>
                </a:ext>
              </a:extLst>
            </p:cNvPr>
            <p:cNvSpPr/>
            <p:nvPr/>
          </p:nvSpPr>
          <p:spPr>
            <a:xfrm>
              <a:off x="1756939" y="3119035"/>
              <a:ext cx="64432" cy="117852"/>
            </a:xfrm>
            <a:custGeom>
              <a:avLst/>
              <a:gdLst>
                <a:gd name="connsiteX0" fmla="*/ -232 w 64432"/>
                <a:gd name="connsiteY0" fmla="*/ 7642 h 117852"/>
                <a:gd name="connsiteX1" fmla="*/ 2070 w 64432"/>
                <a:gd name="connsiteY1" fmla="*/ 1592 h 117852"/>
                <a:gd name="connsiteX2" fmla="*/ 12329 w 64432"/>
                <a:gd name="connsiteY2" fmla="*/ 1592 h 117852"/>
                <a:gd name="connsiteX3" fmla="*/ 14565 w 64432"/>
                <a:gd name="connsiteY3" fmla="*/ 7642 h 117852"/>
                <a:gd name="connsiteX4" fmla="*/ 14565 w 64432"/>
                <a:gd name="connsiteY4" fmla="*/ 22307 h 117852"/>
                <a:gd name="connsiteX5" fmla="*/ 25810 w 64432"/>
                <a:gd name="connsiteY5" fmla="*/ 14810 h 117852"/>
                <a:gd name="connsiteX6" fmla="*/ 38634 w 64432"/>
                <a:gd name="connsiteY6" fmla="*/ 12114 h 117852"/>
                <a:gd name="connsiteX7" fmla="*/ 51392 w 64432"/>
                <a:gd name="connsiteY7" fmla="*/ 15270 h 117852"/>
                <a:gd name="connsiteX8" fmla="*/ 62308 w 64432"/>
                <a:gd name="connsiteY8" fmla="*/ 25200 h 117852"/>
                <a:gd name="connsiteX9" fmla="*/ 64150 w 64432"/>
                <a:gd name="connsiteY9" fmla="*/ 31777 h 117852"/>
                <a:gd name="connsiteX10" fmla="*/ 62045 w 64432"/>
                <a:gd name="connsiteY10" fmla="*/ 36709 h 117852"/>
                <a:gd name="connsiteX11" fmla="*/ 57244 w 64432"/>
                <a:gd name="connsiteY11" fmla="*/ 38156 h 117852"/>
                <a:gd name="connsiteX12" fmla="*/ 51523 w 64432"/>
                <a:gd name="connsiteY12" fmla="*/ 34276 h 117852"/>
                <a:gd name="connsiteX13" fmla="*/ 35214 w 64432"/>
                <a:gd name="connsiteY13" fmla="*/ 26516 h 117852"/>
                <a:gd name="connsiteX14" fmla="*/ 19826 w 64432"/>
                <a:gd name="connsiteY14" fmla="*/ 38747 h 117852"/>
                <a:gd name="connsiteX15" fmla="*/ 16275 w 64432"/>
                <a:gd name="connsiteY15" fmla="*/ 51505 h 117852"/>
                <a:gd name="connsiteX16" fmla="*/ 14894 w 64432"/>
                <a:gd name="connsiteY16" fmla="*/ 67157 h 117852"/>
                <a:gd name="connsiteX17" fmla="*/ 15222 w 64432"/>
                <a:gd name="connsiteY17" fmla="*/ 110823 h 117852"/>
                <a:gd name="connsiteX18" fmla="*/ 12789 w 64432"/>
                <a:gd name="connsiteY18" fmla="*/ 115952 h 117852"/>
                <a:gd name="connsiteX19" fmla="*/ 7660 w 64432"/>
                <a:gd name="connsiteY19" fmla="*/ 117531 h 117852"/>
                <a:gd name="connsiteX20" fmla="*/ 2530 w 64432"/>
                <a:gd name="connsiteY20" fmla="*/ 115952 h 117852"/>
                <a:gd name="connsiteX21" fmla="*/ 97 w 64432"/>
                <a:gd name="connsiteY21" fmla="*/ 110823 h 11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4432" h="117852">
                  <a:moveTo>
                    <a:pt x="-232" y="7642"/>
                  </a:moveTo>
                  <a:cubicBezTo>
                    <a:pt x="-429" y="5380"/>
                    <a:pt x="419" y="3150"/>
                    <a:pt x="2070" y="1592"/>
                  </a:cubicBezTo>
                  <a:cubicBezTo>
                    <a:pt x="5009" y="-960"/>
                    <a:pt x="9389" y="-960"/>
                    <a:pt x="12329" y="1592"/>
                  </a:cubicBezTo>
                  <a:cubicBezTo>
                    <a:pt x="13953" y="3164"/>
                    <a:pt x="14782" y="5393"/>
                    <a:pt x="14565" y="7642"/>
                  </a:cubicBezTo>
                  <a:lnTo>
                    <a:pt x="14565" y="22307"/>
                  </a:lnTo>
                  <a:cubicBezTo>
                    <a:pt x="17840" y="19157"/>
                    <a:pt x="21647" y="16618"/>
                    <a:pt x="25810" y="14810"/>
                  </a:cubicBezTo>
                  <a:cubicBezTo>
                    <a:pt x="29861" y="13061"/>
                    <a:pt x="34221" y="12140"/>
                    <a:pt x="38634" y="12114"/>
                  </a:cubicBezTo>
                  <a:cubicBezTo>
                    <a:pt x="43073" y="12153"/>
                    <a:pt x="47446" y="13232"/>
                    <a:pt x="51392" y="15270"/>
                  </a:cubicBezTo>
                  <a:cubicBezTo>
                    <a:pt x="55811" y="17598"/>
                    <a:pt x="59572" y="21018"/>
                    <a:pt x="62308" y="25200"/>
                  </a:cubicBezTo>
                  <a:cubicBezTo>
                    <a:pt x="63656" y="27121"/>
                    <a:pt x="64307" y="29436"/>
                    <a:pt x="64150" y="31777"/>
                  </a:cubicBezTo>
                  <a:cubicBezTo>
                    <a:pt x="64057" y="33618"/>
                    <a:pt x="63308" y="35367"/>
                    <a:pt x="62045" y="36709"/>
                  </a:cubicBezTo>
                  <a:cubicBezTo>
                    <a:pt x="60750" y="37906"/>
                    <a:pt x="58981" y="38438"/>
                    <a:pt x="57244" y="38156"/>
                  </a:cubicBezTo>
                  <a:cubicBezTo>
                    <a:pt x="54884" y="37702"/>
                    <a:pt x="52819" y="36301"/>
                    <a:pt x="51523" y="34276"/>
                  </a:cubicBezTo>
                  <a:cubicBezTo>
                    <a:pt x="48005" y="28798"/>
                    <a:pt x="41685" y="25786"/>
                    <a:pt x="35214" y="26516"/>
                  </a:cubicBezTo>
                  <a:cubicBezTo>
                    <a:pt x="28303" y="27627"/>
                    <a:pt x="22469" y="32263"/>
                    <a:pt x="19826" y="38747"/>
                  </a:cubicBezTo>
                  <a:cubicBezTo>
                    <a:pt x="18057" y="42818"/>
                    <a:pt x="16860" y="47106"/>
                    <a:pt x="16275" y="51505"/>
                  </a:cubicBezTo>
                  <a:cubicBezTo>
                    <a:pt x="15525" y="56694"/>
                    <a:pt x="15065" y="61916"/>
                    <a:pt x="14894" y="67157"/>
                  </a:cubicBezTo>
                  <a:lnTo>
                    <a:pt x="15222" y="110823"/>
                  </a:lnTo>
                  <a:cubicBezTo>
                    <a:pt x="15374" y="112842"/>
                    <a:pt x="14453" y="114795"/>
                    <a:pt x="12789" y="115952"/>
                  </a:cubicBezTo>
                  <a:cubicBezTo>
                    <a:pt x="11270" y="116965"/>
                    <a:pt x="9488" y="117511"/>
                    <a:pt x="7660" y="117531"/>
                  </a:cubicBezTo>
                  <a:cubicBezTo>
                    <a:pt x="5831" y="117531"/>
                    <a:pt x="4043" y="116985"/>
                    <a:pt x="2530" y="115952"/>
                  </a:cubicBezTo>
                  <a:cubicBezTo>
                    <a:pt x="847" y="114815"/>
                    <a:pt x="-87" y="112848"/>
                    <a:pt x="97" y="110823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3" name="Forme libre : forme 112">
              <a:extLst>
                <a:ext uri="{FF2B5EF4-FFF2-40B4-BE49-F238E27FC236}">
                  <a16:creationId xmlns:a16="http://schemas.microsoft.com/office/drawing/2014/main" id="{2D182B08-F119-4A33-8A52-FDE9825194AC}"/>
                </a:ext>
              </a:extLst>
            </p:cNvPr>
            <p:cNvSpPr/>
            <p:nvPr/>
          </p:nvSpPr>
          <p:spPr>
            <a:xfrm>
              <a:off x="1834633" y="3130538"/>
              <a:ext cx="93909" cy="100820"/>
            </a:xfrm>
            <a:custGeom>
              <a:avLst/>
              <a:gdLst>
                <a:gd name="connsiteX0" fmla="*/ 47944 w 93909"/>
                <a:gd name="connsiteY0" fmla="*/ 100437 h 100820"/>
                <a:gd name="connsiteX1" fmla="*/ 26440 w 93909"/>
                <a:gd name="connsiteY1" fmla="*/ 96623 h 100820"/>
                <a:gd name="connsiteX2" fmla="*/ 11249 w 93909"/>
                <a:gd name="connsiteY2" fmla="*/ 85246 h 100820"/>
                <a:gd name="connsiteX3" fmla="*/ 2502 w 93909"/>
                <a:gd name="connsiteY3" fmla="*/ 68937 h 100820"/>
                <a:gd name="connsiteX4" fmla="*/ -260 w 93909"/>
                <a:gd name="connsiteY4" fmla="*/ 50195 h 100820"/>
                <a:gd name="connsiteX5" fmla="*/ 2766 w 93909"/>
                <a:gd name="connsiteY5" fmla="*/ 31650 h 100820"/>
                <a:gd name="connsiteX6" fmla="*/ 11841 w 93909"/>
                <a:gd name="connsiteY6" fmla="*/ 15670 h 100820"/>
                <a:gd name="connsiteX7" fmla="*/ 26571 w 93909"/>
                <a:gd name="connsiteY7" fmla="*/ 4293 h 100820"/>
                <a:gd name="connsiteX8" fmla="*/ 47023 w 93909"/>
                <a:gd name="connsiteY8" fmla="*/ -310 h 100820"/>
                <a:gd name="connsiteX9" fmla="*/ 67607 w 93909"/>
                <a:gd name="connsiteY9" fmla="*/ 3964 h 100820"/>
                <a:gd name="connsiteX10" fmla="*/ 82338 w 93909"/>
                <a:gd name="connsiteY10" fmla="*/ 15472 h 100820"/>
                <a:gd name="connsiteX11" fmla="*/ 90887 w 93909"/>
                <a:gd name="connsiteY11" fmla="*/ 31979 h 100820"/>
                <a:gd name="connsiteX12" fmla="*/ 93649 w 93909"/>
                <a:gd name="connsiteY12" fmla="*/ 50853 h 100820"/>
                <a:gd name="connsiteX13" fmla="*/ 90755 w 93909"/>
                <a:gd name="connsiteY13" fmla="*/ 68937 h 100820"/>
                <a:gd name="connsiteX14" fmla="*/ 82140 w 93909"/>
                <a:gd name="connsiteY14" fmla="*/ 84786 h 100820"/>
                <a:gd name="connsiteX15" fmla="*/ 67870 w 93909"/>
                <a:gd name="connsiteY15" fmla="*/ 96163 h 100820"/>
                <a:gd name="connsiteX16" fmla="*/ 47944 w 93909"/>
                <a:gd name="connsiteY16" fmla="*/ 100437 h 100820"/>
                <a:gd name="connsiteX17" fmla="*/ 47944 w 93909"/>
                <a:gd name="connsiteY17" fmla="*/ 85444 h 100820"/>
                <a:gd name="connsiteX18" fmla="*/ 61097 w 93909"/>
                <a:gd name="connsiteY18" fmla="*/ 82616 h 100820"/>
                <a:gd name="connsiteX19" fmla="*/ 70632 w 93909"/>
                <a:gd name="connsiteY19" fmla="*/ 74790 h 100820"/>
                <a:gd name="connsiteX20" fmla="*/ 76353 w 93909"/>
                <a:gd name="connsiteY20" fmla="*/ 63479 h 100820"/>
                <a:gd name="connsiteX21" fmla="*/ 78195 w 93909"/>
                <a:gd name="connsiteY21" fmla="*/ 50327 h 100820"/>
                <a:gd name="connsiteX22" fmla="*/ 76156 w 93909"/>
                <a:gd name="connsiteY22" fmla="*/ 37174 h 100820"/>
                <a:gd name="connsiteX23" fmla="*/ 70040 w 93909"/>
                <a:gd name="connsiteY23" fmla="*/ 25863 h 100820"/>
                <a:gd name="connsiteX24" fmla="*/ 59847 w 93909"/>
                <a:gd name="connsiteY24" fmla="*/ 18037 h 100820"/>
                <a:gd name="connsiteX25" fmla="*/ 46169 w 93909"/>
                <a:gd name="connsiteY25" fmla="*/ 15144 h 100820"/>
                <a:gd name="connsiteX26" fmla="*/ 32621 w 93909"/>
                <a:gd name="connsiteY26" fmla="*/ 18695 h 100820"/>
                <a:gd name="connsiteX27" fmla="*/ 22889 w 93909"/>
                <a:gd name="connsiteY27" fmla="*/ 26784 h 100820"/>
                <a:gd name="connsiteX28" fmla="*/ 17036 w 93909"/>
                <a:gd name="connsiteY28" fmla="*/ 37963 h 100820"/>
                <a:gd name="connsiteX29" fmla="*/ 15063 w 93909"/>
                <a:gd name="connsiteY29" fmla="*/ 51116 h 100820"/>
                <a:gd name="connsiteX30" fmla="*/ 23678 w 93909"/>
                <a:gd name="connsiteY30" fmla="*/ 74593 h 100820"/>
                <a:gd name="connsiteX31" fmla="*/ 48076 w 93909"/>
                <a:gd name="connsiteY31" fmla="*/ 85115 h 1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3909" h="100820">
                  <a:moveTo>
                    <a:pt x="47944" y="100437"/>
                  </a:moveTo>
                  <a:cubicBezTo>
                    <a:pt x="40579" y="100806"/>
                    <a:pt x="33227" y="99497"/>
                    <a:pt x="26440" y="96623"/>
                  </a:cubicBezTo>
                  <a:cubicBezTo>
                    <a:pt x="20574" y="94039"/>
                    <a:pt x="15379" y="90146"/>
                    <a:pt x="11249" y="85246"/>
                  </a:cubicBezTo>
                  <a:cubicBezTo>
                    <a:pt x="7257" y="80459"/>
                    <a:pt x="4285" y="74909"/>
                    <a:pt x="2502" y="68937"/>
                  </a:cubicBezTo>
                  <a:cubicBezTo>
                    <a:pt x="661" y="62861"/>
                    <a:pt x="-266" y="56548"/>
                    <a:pt x="-260" y="50195"/>
                  </a:cubicBezTo>
                  <a:cubicBezTo>
                    <a:pt x="-279" y="43888"/>
                    <a:pt x="740" y="37621"/>
                    <a:pt x="2766" y="31650"/>
                  </a:cubicBezTo>
                  <a:cubicBezTo>
                    <a:pt x="4784" y="25810"/>
                    <a:pt x="7862" y="20398"/>
                    <a:pt x="11841" y="15670"/>
                  </a:cubicBezTo>
                  <a:cubicBezTo>
                    <a:pt x="15938" y="10928"/>
                    <a:pt x="20949" y="7062"/>
                    <a:pt x="26571" y="4293"/>
                  </a:cubicBezTo>
                  <a:cubicBezTo>
                    <a:pt x="32970" y="1288"/>
                    <a:pt x="39954" y="-284"/>
                    <a:pt x="47023" y="-310"/>
                  </a:cubicBezTo>
                  <a:cubicBezTo>
                    <a:pt x="54119" y="-468"/>
                    <a:pt x="61162" y="992"/>
                    <a:pt x="67607" y="3964"/>
                  </a:cubicBezTo>
                  <a:cubicBezTo>
                    <a:pt x="73309" y="6667"/>
                    <a:pt x="78339" y="10600"/>
                    <a:pt x="82338" y="15472"/>
                  </a:cubicBezTo>
                  <a:cubicBezTo>
                    <a:pt x="86244" y="20359"/>
                    <a:pt x="89151" y="25968"/>
                    <a:pt x="90887" y="31979"/>
                  </a:cubicBezTo>
                  <a:cubicBezTo>
                    <a:pt x="92722" y="38101"/>
                    <a:pt x="93649" y="44461"/>
                    <a:pt x="93649" y="50853"/>
                  </a:cubicBezTo>
                  <a:cubicBezTo>
                    <a:pt x="93675" y="57001"/>
                    <a:pt x="92702" y="63104"/>
                    <a:pt x="90755" y="68937"/>
                  </a:cubicBezTo>
                  <a:cubicBezTo>
                    <a:pt x="88848" y="74691"/>
                    <a:pt x="85935" y="80058"/>
                    <a:pt x="82140" y="84786"/>
                  </a:cubicBezTo>
                  <a:cubicBezTo>
                    <a:pt x="78254" y="89560"/>
                    <a:pt x="73388" y="93440"/>
                    <a:pt x="67870" y="96163"/>
                  </a:cubicBezTo>
                  <a:cubicBezTo>
                    <a:pt x="61649" y="99109"/>
                    <a:pt x="54830" y="100576"/>
                    <a:pt x="47944" y="100437"/>
                  </a:cubicBezTo>
                  <a:close/>
                  <a:moveTo>
                    <a:pt x="47944" y="85444"/>
                  </a:moveTo>
                  <a:cubicBezTo>
                    <a:pt x="52488" y="85523"/>
                    <a:pt x="56987" y="84556"/>
                    <a:pt x="61097" y="82616"/>
                  </a:cubicBezTo>
                  <a:cubicBezTo>
                    <a:pt x="64812" y="80742"/>
                    <a:pt x="68067" y="78065"/>
                    <a:pt x="70632" y="74790"/>
                  </a:cubicBezTo>
                  <a:cubicBezTo>
                    <a:pt x="73230" y="71410"/>
                    <a:pt x="75170" y="67576"/>
                    <a:pt x="76353" y="63479"/>
                  </a:cubicBezTo>
                  <a:cubicBezTo>
                    <a:pt x="77603" y="59205"/>
                    <a:pt x="78221" y="54779"/>
                    <a:pt x="78195" y="50327"/>
                  </a:cubicBezTo>
                  <a:cubicBezTo>
                    <a:pt x="78215" y="45861"/>
                    <a:pt x="77531" y="41422"/>
                    <a:pt x="76156" y="37174"/>
                  </a:cubicBezTo>
                  <a:cubicBezTo>
                    <a:pt x="74907" y="33031"/>
                    <a:pt x="72822" y="29177"/>
                    <a:pt x="70040" y="25863"/>
                  </a:cubicBezTo>
                  <a:cubicBezTo>
                    <a:pt x="67245" y="22549"/>
                    <a:pt x="63773" y="19879"/>
                    <a:pt x="59847" y="18037"/>
                  </a:cubicBezTo>
                  <a:cubicBezTo>
                    <a:pt x="55566" y="16058"/>
                    <a:pt x="50890" y="15072"/>
                    <a:pt x="46169" y="15144"/>
                  </a:cubicBezTo>
                  <a:cubicBezTo>
                    <a:pt x="41434" y="15229"/>
                    <a:pt x="36791" y="16446"/>
                    <a:pt x="32621" y="18695"/>
                  </a:cubicBezTo>
                  <a:cubicBezTo>
                    <a:pt x="28840" y="20674"/>
                    <a:pt x="25526" y="23430"/>
                    <a:pt x="22889" y="26784"/>
                  </a:cubicBezTo>
                  <a:cubicBezTo>
                    <a:pt x="20284" y="30131"/>
                    <a:pt x="18305" y="33919"/>
                    <a:pt x="17036" y="37963"/>
                  </a:cubicBezTo>
                  <a:cubicBezTo>
                    <a:pt x="15694" y="42218"/>
                    <a:pt x="15030" y="46657"/>
                    <a:pt x="15063" y="51116"/>
                  </a:cubicBezTo>
                  <a:cubicBezTo>
                    <a:pt x="15208" y="59691"/>
                    <a:pt x="18246" y="67958"/>
                    <a:pt x="23678" y="74593"/>
                  </a:cubicBezTo>
                  <a:cubicBezTo>
                    <a:pt x="29781" y="81636"/>
                    <a:pt x="38764" y="85510"/>
                    <a:pt x="48076" y="85115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4" name="Forme libre : forme 113">
              <a:extLst>
                <a:ext uri="{FF2B5EF4-FFF2-40B4-BE49-F238E27FC236}">
                  <a16:creationId xmlns:a16="http://schemas.microsoft.com/office/drawing/2014/main" id="{DF750CE5-2869-4A1C-AE77-5C79C09C3AB8}"/>
                </a:ext>
              </a:extLst>
            </p:cNvPr>
            <p:cNvSpPr/>
            <p:nvPr/>
          </p:nvSpPr>
          <p:spPr>
            <a:xfrm>
              <a:off x="1950753" y="3124514"/>
              <a:ext cx="92097" cy="114148"/>
            </a:xfrm>
            <a:custGeom>
              <a:avLst/>
              <a:gdLst>
                <a:gd name="connsiteX0" fmla="*/ 90903 w 92097"/>
                <a:gd name="connsiteY0" fmla="*/ 6306 h 114148"/>
                <a:gd name="connsiteX1" fmla="*/ 91363 w 92097"/>
                <a:gd name="connsiteY1" fmla="*/ 30572 h 114148"/>
                <a:gd name="connsiteX2" fmla="*/ 91692 w 92097"/>
                <a:gd name="connsiteY2" fmla="*/ 46026 h 114148"/>
                <a:gd name="connsiteX3" fmla="*/ 91692 w 92097"/>
                <a:gd name="connsiteY3" fmla="*/ 57206 h 114148"/>
                <a:gd name="connsiteX4" fmla="*/ 91692 w 92097"/>
                <a:gd name="connsiteY4" fmla="*/ 68188 h 114148"/>
                <a:gd name="connsiteX5" fmla="*/ 91692 w 92097"/>
                <a:gd name="connsiteY5" fmla="*/ 83050 h 114148"/>
                <a:gd name="connsiteX6" fmla="*/ 91692 w 92097"/>
                <a:gd name="connsiteY6" fmla="*/ 106133 h 114148"/>
                <a:gd name="connsiteX7" fmla="*/ 89193 w 92097"/>
                <a:gd name="connsiteY7" fmla="*/ 111854 h 114148"/>
                <a:gd name="connsiteX8" fmla="*/ 83800 w 92097"/>
                <a:gd name="connsiteY8" fmla="*/ 113827 h 114148"/>
                <a:gd name="connsiteX9" fmla="*/ 78473 w 92097"/>
                <a:gd name="connsiteY9" fmla="*/ 112051 h 114148"/>
                <a:gd name="connsiteX10" fmla="*/ 75974 w 92097"/>
                <a:gd name="connsiteY10" fmla="*/ 106790 h 114148"/>
                <a:gd name="connsiteX11" fmla="*/ 75974 w 92097"/>
                <a:gd name="connsiteY11" fmla="*/ 90481 h 114148"/>
                <a:gd name="connsiteX12" fmla="*/ 62099 w 92097"/>
                <a:gd name="connsiteY12" fmla="*/ 104554 h 114148"/>
                <a:gd name="connsiteX13" fmla="*/ 41778 w 92097"/>
                <a:gd name="connsiteY13" fmla="*/ 109618 h 114148"/>
                <a:gd name="connsiteX14" fmla="*/ 23891 w 92097"/>
                <a:gd name="connsiteY14" fmla="*/ 105672 h 114148"/>
                <a:gd name="connsiteX15" fmla="*/ 11922 w 92097"/>
                <a:gd name="connsiteY15" fmla="*/ 93835 h 114148"/>
                <a:gd name="connsiteX16" fmla="*/ 4820 w 92097"/>
                <a:gd name="connsiteY16" fmla="*/ 76343 h 114148"/>
                <a:gd name="connsiteX17" fmla="*/ 1137 w 92097"/>
                <a:gd name="connsiteY17" fmla="*/ 54970 h 114148"/>
                <a:gd name="connsiteX18" fmla="*/ -244 w 92097"/>
                <a:gd name="connsiteY18" fmla="*/ 31821 h 114148"/>
                <a:gd name="connsiteX19" fmla="*/ -244 w 92097"/>
                <a:gd name="connsiteY19" fmla="*/ 8870 h 114148"/>
                <a:gd name="connsiteX20" fmla="*/ 2058 w 92097"/>
                <a:gd name="connsiteY20" fmla="*/ 3412 h 114148"/>
                <a:gd name="connsiteX21" fmla="*/ 7384 w 92097"/>
                <a:gd name="connsiteY21" fmla="*/ 1242 h 114148"/>
                <a:gd name="connsiteX22" fmla="*/ 12580 w 92097"/>
                <a:gd name="connsiteY22" fmla="*/ 2820 h 114148"/>
                <a:gd name="connsiteX23" fmla="*/ 15079 w 92097"/>
                <a:gd name="connsiteY23" fmla="*/ 8410 h 114148"/>
                <a:gd name="connsiteX24" fmla="*/ 15670 w 92097"/>
                <a:gd name="connsiteY24" fmla="*/ 37608 h 114148"/>
                <a:gd name="connsiteX25" fmla="*/ 18301 w 92097"/>
                <a:gd name="connsiteY25" fmla="*/ 65689 h 114148"/>
                <a:gd name="connsiteX26" fmla="*/ 26324 w 92097"/>
                <a:gd name="connsiteY26" fmla="*/ 86864 h 114148"/>
                <a:gd name="connsiteX27" fmla="*/ 43093 w 92097"/>
                <a:gd name="connsiteY27" fmla="*/ 95150 h 114148"/>
                <a:gd name="connsiteX28" fmla="*/ 67754 w 92097"/>
                <a:gd name="connsiteY28" fmla="*/ 75422 h 114148"/>
                <a:gd name="connsiteX29" fmla="*/ 75448 w 92097"/>
                <a:gd name="connsiteY29" fmla="*/ 20576 h 114148"/>
                <a:gd name="connsiteX30" fmla="*/ 75448 w 92097"/>
                <a:gd name="connsiteY30" fmla="*/ 7424 h 114148"/>
                <a:gd name="connsiteX31" fmla="*/ 77750 w 92097"/>
                <a:gd name="connsiteY31" fmla="*/ 1965 h 114148"/>
                <a:gd name="connsiteX32" fmla="*/ 82814 w 92097"/>
                <a:gd name="connsiteY32" fmla="*/ -271 h 114148"/>
                <a:gd name="connsiteX33" fmla="*/ 88075 w 92097"/>
                <a:gd name="connsiteY33" fmla="*/ 979 h 114148"/>
                <a:gd name="connsiteX34" fmla="*/ 90903 w 92097"/>
                <a:gd name="connsiteY34" fmla="*/ 6306 h 11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2097" h="114148">
                  <a:moveTo>
                    <a:pt x="90903" y="6306"/>
                  </a:moveTo>
                  <a:cubicBezTo>
                    <a:pt x="90903" y="16302"/>
                    <a:pt x="91297" y="24390"/>
                    <a:pt x="91363" y="30572"/>
                  </a:cubicBezTo>
                  <a:cubicBezTo>
                    <a:pt x="91429" y="36754"/>
                    <a:pt x="91363" y="41883"/>
                    <a:pt x="91692" y="46026"/>
                  </a:cubicBezTo>
                  <a:cubicBezTo>
                    <a:pt x="92020" y="50169"/>
                    <a:pt x="91692" y="53918"/>
                    <a:pt x="91692" y="57206"/>
                  </a:cubicBezTo>
                  <a:lnTo>
                    <a:pt x="91692" y="68188"/>
                  </a:lnTo>
                  <a:cubicBezTo>
                    <a:pt x="91692" y="72200"/>
                    <a:pt x="91692" y="77197"/>
                    <a:pt x="91692" y="83050"/>
                  </a:cubicBezTo>
                  <a:cubicBezTo>
                    <a:pt x="91692" y="88903"/>
                    <a:pt x="91692" y="96597"/>
                    <a:pt x="91692" y="106133"/>
                  </a:cubicBezTo>
                  <a:cubicBezTo>
                    <a:pt x="91876" y="108336"/>
                    <a:pt x="90935" y="110486"/>
                    <a:pt x="89193" y="111854"/>
                  </a:cubicBezTo>
                  <a:cubicBezTo>
                    <a:pt x="87680" y="113123"/>
                    <a:pt x="85773" y="113821"/>
                    <a:pt x="83800" y="113827"/>
                  </a:cubicBezTo>
                  <a:cubicBezTo>
                    <a:pt x="81880" y="113833"/>
                    <a:pt x="80006" y="113209"/>
                    <a:pt x="78473" y="112051"/>
                  </a:cubicBezTo>
                  <a:cubicBezTo>
                    <a:pt x="76783" y="110848"/>
                    <a:pt x="75843" y="108855"/>
                    <a:pt x="75974" y="106790"/>
                  </a:cubicBezTo>
                  <a:lnTo>
                    <a:pt x="75974" y="90481"/>
                  </a:lnTo>
                  <a:cubicBezTo>
                    <a:pt x="72542" y="96216"/>
                    <a:pt x="67780" y="101036"/>
                    <a:pt x="62099" y="104554"/>
                  </a:cubicBezTo>
                  <a:cubicBezTo>
                    <a:pt x="55937" y="108119"/>
                    <a:pt x="48894" y="109875"/>
                    <a:pt x="41778" y="109618"/>
                  </a:cubicBezTo>
                  <a:cubicBezTo>
                    <a:pt x="35557" y="110052"/>
                    <a:pt x="29349" y="108684"/>
                    <a:pt x="23891" y="105672"/>
                  </a:cubicBezTo>
                  <a:cubicBezTo>
                    <a:pt x="18985" y="102779"/>
                    <a:pt x="14868" y="98715"/>
                    <a:pt x="11922" y="93835"/>
                  </a:cubicBezTo>
                  <a:cubicBezTo>
                    <a:pt x="8647" y="88417"/>
                    <a:pt x="6253" y="82511"/>
                    <a:pt x="4820" y="76343"/>
                  </a:cubicBezTo>
                  <a:cubicBezTo>
                    <a:pt x="3110" y="69313"/>
                    <a:pt x="1873" y="62171"/>
                    <a:pt x="1137" y="54970"/>
                  </a:cubicBezTo>
                  <a:cubicBezTo>
                    <a:pt x="275" y="47282"/>
                    <a:pt x="-185" y="39555"/>
                    <a:pt x="-244" y="31821"/>
                  </a:cubicBezTo>
                  <a:cubicBezTo>
                    <a:pt x="-244" y="23996"/>
                    <a:pt x="-244" y="16302"/>
                    <a:pt x="-244" y="8870"/>
                  </a:cubicBezTo>
                  <a:cubicBezTo>
                    <a:pt x="-389" y="6786"/>
                    <a:pt x="466" y="4760"/>
                    <a:pt x="2058" y="3412"/>
                  </a:cubicBezTo>
                  <a:cubicBezTo>
                    <a:pt x="3550" y="2136"/>
                    <a:pt x="5425" y="1373"/>
                    <a:pt x="7384" y="1242"/>
                  </a:cubicBezTo>
                  <a:cubicBezTo>
                    <a:pt x="9252" y="1117"/>
                    <a:pt x="11100" y="1682"/>
                    <a:pt x="12580" y="2820"/>
                  </a:cubicBezTo>
                  <a:cubicBezTo>
                    <a:pt x="14283" y="4162"/>
                    <a:pt x="15217" y="6246"/>
                    <a:pt x="15079" y="8410"/>
                  </a:cubicBezTo>
                  <a:cubicBezTo>
                    <a:pt x="15079" y="17748"/>
                    <a:pt x="15276" y="27481"/>
                    <a:pt x="15670" y="37608"/>
                  </a:cubicBezTo>
                  <a:cubicBezTo>
                    <a:pt x="15828" y="47019"/>
                    <a:pt x="16703" y="56410"/>
                    <a:pt x="18301" y="65689"/>
                  </a:cubicBezTo>
                  <a:cubicBezTo>
                    <a:pt x="19419" y="73245"/>
                    <a:pt x="22155" y="80466"/>
                    <a:pt x="26324" y="86864"/>
                  </a:cubicBezTo>
                  <a:cubicBezTo>
                    <a:pt x="30085" y="92369"/>
                    <a:pt x="36438" y="95506"/>
                    <a:pt x="43093" y="95150"/>
                  </a:cubicBezTo>
                  <a:cubicBezTo>
                    <a:pt x="54602" y="95150"/>
                    <a:pt x="62822" y="88574"/>
                    <a:pt x="67754" y="75422"/>
                  </a:cubicBezTo>
                  <a:cubicBezTo>
                    <a:pt x="73410" y="57705"/>
                    <a:pt x="76014" y="39160"/>
                    <a:pt x="75448" y="20576"/>
                  </a:cubicBezTo>
                  <a:lnTo>
                    <a:pt x="75448" y="7424"/>
                  </a:lnTo>
                  <a:cubicBezTo>
                    <a:pt x="75304" y="5339"/>
                    <a:pt x="76159" y="3313"/>
                    <a:pt x="77750" y="1965"/>
                  </a:cubicBezTo>
                  <a:cubicBezTo>
                    <a:pt x="79184" y="749"/>
                    <a:pt x="80946" y="-34"/>
                    <a:pt x="82814" y="-271"/>
                  </a:cubicBezTo>
                  <a:cubicBezTo>
                    <a:pt x="84662" y="-481"/>
                    <a:pt x="86523" y="-40"/>
                    <a:pt x="88075" y="979"/>
                  </a:cubicBezTo>
                  <a:cubicBezTo>
                    <a:pt x="89824" y="2195"/>
                    <a:pt x="90876" y="4175"/>
                    <a:pt x="90903" y="6306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5" name="Forme libre : forme 114">
              <a:extLst>
                <a:ext uri="{FF2B5EF4-FFF2-40B4-BE49-F238E27FC236}">
                  <a16:creationId xmlns:a16="http://schemas.microsoft.com/office/drawing/2014/main" id="{0DEB80B3-983B-43C7-B04B-0558B2E22964}"/>
                </a:ext>
              </a:extLst>
            </p:cNvPr>
            <p:cNvSpPr/>
            <p:nvPr/>
          </p:nvSpPr>
          <p:spPr>
            <a:xfrm>
              <a:off x="2073829" y="3124104"/>
              <a:ext cx="96010" cy="185320"/>
            </a:xfrm>
            <a:custGeom>
              <a:avLst/>
              <a:gdLst>
                <a:gd name="connsiteX0" fmla="*/ 49438 w 96010"/>
                <a:gd name="connsiteY0" fmla="*/ 109766 h 185320"/>
                <a:gd name="connsiteX1" fmla="*/ 29709 w 96010"/>
                <a:gd name="connsiteY1" fmla="*/ 106872 h 185320"/>
                <a:gd name="connsiteX2" fmla="*/ 15242 w 96010"/>
                <a:gd name="connsiteY2" fmla="*/ 97337 h 185320"/>
                <a:gd name="connsiteX3" fmla="*/ 14913 w 96010"/>
                <a:gd name="connsiteY3" fmla="*/ 177041 h 185320"/>
                <a:gd name="connsiteX4" fmla="*/ 12611 w 96010"/>
                <a:gd name="connsiteY4" fmla="*/ 183091 h 185320"/>
                <a:gd name="connsiteX5" fmla="*/ 7350 w 96010"/>
                <a:gd name="connsiteY5" fmla="*/ 184998 h 185320"/>
                <a:gd name="connsiteX6" fmla="*/ 2089 w 96010"/>
                <a:gd name="connsiteY6" fmla="*/ 182959 h 185320"/>
                <a:gd name="connsiteX7" fmla="*/ -213 w 96010"/>
                <a:gd name="connsiteY7" fmla="*/ 176383 h 185320"/>
                <a:gd name="connsiteX8" fmla="*/ 708 w 96010"/>
                <a:gd name="connsiteY8" fmla="*/ 7966 h 185320"/>
                <a:gd name="connsiteX9" fmla="*/ 3010 w 96010"/>
                <a:gd name="connsiteY9" fmla="*/ 1784 h 185320"/>
                <a:gd name="connsiteX10" fmla="*/ 13532 w 96010"/>
                <a:gd name="connsiteY10" fmla="*/ 1784 h 185320"/>
                <a:gd name="connsiteX11" fmla="*/ 15833 w 96010"/>
                <a:gd name="connsiteY11" fmla="*/ 7966 h 185320"/>
                <a:gd name="connsiteX12" fmla="*/ 15505 w 96010"/>
                <a:gd name="connsiteY12" fmla="*/ 24933 h 185320"/>
                <a:gd name="connsiteX13" fmla="*/ 29512 w 96010"/>
                <a:gd name="connsiteY13" fmla="*/ 14542 h 185320"/>
                <a:gd name="connsiteX14" fmla="*/ 48451 w 96010"/>
                <a:gd name="connsiteY14" fmla="*/ 9873 h 185320"/>
                <a:gd name="connsiteX15" fmla="*/ 74165 w 96010"/>
                <a:gd name="connsiteY15" fmla="*/ 16120 h 185320"/>
                <a:gd name="connsiteX16" fmla="*/ 90079 w 96010"/>
                <a:gd name="connsiteY16" fmla="*/ 33876 h 185320"/>
                <a:gd name="connsiteX17" fmla="*/ 95735 w 96010"/>
                <a:gd name="connsiteY17" fmla="*/ 57748 h 185320"/>
                <a:gd name="connsiteX18" fmla="*/ 91000 w 96010"/>
                <a:gd name="connsiteY18" fmla="*/ 81883 h 185320"/>
                <a:gd name="connsiteX19" fmla="*/ 75611 w 96010"/>
                <a:gd name="connsiteY19" fmla="*/ 100954 h 185320"/>
                <a:gd name="connsiteX20" fmla="*/ 49438 w 96010"/>
                <a:gd name="connsiteY20" fmla="*/ 109766 h 185320"/>
                <a:gd name="connsiteX21" fmla="*/ 49438 w 96010"/>
                <a:gd name="connsiteY21" fmla="*/ 24604 h 185320"/>
                <a:gd name="connsiteX22" fmla="*/ 20371 w 96010"/>
                <a:gd name="connsiteY22" fmla="*/ 43872 h 185320"/>
                <a:gd name="connsiteX23" fmla="*/ 16820 w 96010"/>
                <a:gd name="connsiteY23" fmla="*/ 60773 h 185320"/>
                <a:gd name="connsiteX24" fmla="*/ 20503 w 96010"/>
                <a:gd name="connsiteY24" fmla="*/ 77542 h 185320"/>
                <a:gd name="connsiteX25" fmla="*/ 31288 w 96010"/>
                <a:gd name="connsiteY25" fmla="*/ 90300 h 185320"/>
                <a:gd name="connsiteX26" fmla="*/ 67457 w 96010"/>
                <a:gd name="connsiteY26" fmla="*/ 89971 h 185320"/>
                <a:gd name="connsiteX27" fmla="*/ 78242 w 96010"/>
                <a:gd name="connsiteY27" fmla="*/ 76819 h 185320"/>
                <a:gd name="connsiteX28" fmla="*/ 81793 w 96010"/>
                <a:gd name="connsiteY28" fmla="*/ 59458 h 185320"/>
                <a:gd name="connsiteX29" fmla="*/ 78110 w 96010"/>
                <a:gd name="connsiteY29" fmla="*/ 42228 h 185320"/>
                <a:gd name="connsiteX30" fmla="*/ 67194 w 96010"/>
                <a:gd name="connsiteY30" fmla="*/ 29470 h 185320"/>
                <a:gd name="connsiteX31" fmla="*/ 49438 w 96010"/>
                <a:gd name="connsiteY31" fmla="*/ 24604 h 185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6010" h="185320">
                  <a:moveTo>
                    <a:pt x="49438" y="109766"/>
                  </a:moveTo>
                  <a:cubicBezTo>
                    <a:pt x="42724" y="110331"/>
                    <a:pt x="35976" y="109338"/>
                    <a:pt x="29709" y="106872"/>
                  </a:cubicBezTo>
                  <a:cubicBezTo>
                    <a:pt x="24310" y="104669"/>
                    <a:pt x="19398" y="101427"/>
                    <a:pt x="15242" y="97337"/>
                  </a:cubicBezTo>
                  <a:lnTo>
                    <a:pt x="14913" y="177041"/>
                  </a:lnTo>
                  <a:cubicBezTo>
                    <a:pt x="15110" y="179303"/>
                    <a:pt x="14262" y="181532"/>
                    <a:pt x="12611" y="183091"/>
                  </a:cubicBezTo>
                  <a:cubicBezTo>
                    <a:pt x="11151" y="184347"/>
                    <a:pt x="9277" y="185024"/>
                    <a:pt x="7350" y="184998"/>
                  </a:cubicBezTo>
                  <a:cubicBezTo>
                    <a:pt x="5404" y="185011"/>
                    <a:pt x="3523" y="184281"/>
                    <a:pt x="2089" y="182959"/>
                  </a:cubicBezTo>
                  <a:cubicBezTo>
                    <a:pt x="366" y="181230"/>
                    <a:pt x="-476" y="178810"/>
                    <a:pt x="-213" y="176383"/>
                  </a:cubicBezTo>
                  <a:lnTo>
                    <a:pt x="708" y="7966"/>
                  </a:lnTo>
                  <a:cubicBezTo>
                    <a:pt x="544" y="5671"/>
                    <a:pt x="1386" y="3415"/>
                    <a:pt x="3010" y="1784"/>
                  </a:cubicBezTo>
                  <a:cubicBezTo>
                    <a:pt x="5956" y="-1024"/>
                    <a:pt x="10586" y="-1024"/>
                    <a:pt x="13532" y="1784"/>
                  </a:cubicBezTo>
                  <a:cubicBezTo>
                    <a:pt x="15156" y="3415"/>
                    <a:pt x="15998" y="5671"/>
                    <a:pt x="15833" y="7966"/>
                  </a:cubicBezTo>
                  <a:lnTo>
                    <a:pt x="15505" y="24933"/>
                  </a:lnTo>
                  <a:cubicBezTo>
                    <a:pt x="19470" y="20605"/>
                    <a:pt x="24225" y="17081"/>
                    <a:pt x="29512" y="14542"/>
                  </a:cubicBezTo>
                  <a:cubicBezTo>
                    <a:pt x="35450" y="11747"/>
                    <a:pt x="41889" y="10156"/>
                    <a:pt x="48451" y="9873"/>
                  </a:cubicBezTo>
                  <a:cubicBezTo>
                    <a:pt x="57468" y="9169"/>
                    <a:pt x="66477" y="11359"/>
                    <a:pt x="74165" y="16120"/>
                  </a:cubicBezTo>
                  <a:cubicBezTo>
                    <a:pt x="80925" y="20553"/>
                    <a:pt x="86416" y="26669"/>
                    <a:pt x="90079" y="33876"/>
                  </a:cubicBezTo>
                  <a:cubicBezTo>
                    <a:pt x="93801" y="41288"/>
                    <a:pt x="95735" y="49462"/>
                    <a:pt x="95735" y="57748"/>
                  </a:cubicBezTo>
                  <a:cubicBezTo>
                    <a:pt x="95932" y="66040"/>
                    <a:pt x="94314" y="74281"/>
                    <a:pt x="91000" y="81883"/>
                  </a:cubicBezTo>
                  <a:cubicBezTo>
                    <a:pt x="87619" y="89472"/>
                    <a:pt x="82313" y="96048"/>
                    <a:pt x="75611" y="100954"/>
                  </a:cubicBezTo>
                  <a:cubicBezTo>
                    <a:pt x="67983" y="106484"/>
                    <a:pt x="58855" y="109555"/>
                    <a:pt x="49438" y="109766"/>
                  </a:cubicBezTo>
                  <a:close/>
                  <a:moveTo>
                    <a:pt x="49438" y="24604"/>
                  </a:moveTo>
                  <a:cubicBezTo>
                    <a:pt x="36858" y="24939"/>
                    <a:pt x="25573" y="32416"/>
                    <a:pt x="20371" y="43872"/>
                  </a:cubicBezTo>
                  <a:cubicBezTo>
                    <a:pt x="17977" y="49186"/>
                    <a:pt x="16767" y="54946"/>
                    <a:pt x="16820" y="60773"/>
                  </a:cubicBezTo>
                  <a:cubicBezTo>
                    <a:pt x="16774" y="66567"/>
                    <a:pt x="18036" y="72301"/>
                    <a:pt x="20503" y="77542"/>
                  </a:cubicBezTo>
                  <a:cubicBezTo>
                    <a:pt x="22982" y="82619"/>
                    <a:pt x="26691" y="87006"/>
                    <a:pt x="31288" y="90300"/>
                  </a:cubicBezTo>
                  <a:cubicBezTo>
                    <a:pt x="42401" y="97159"/>
                    <a:pt x="56468" y="97034"/>
                    <a:pt x="67457" y="89971"/>
                  </a:cubicBezTo>
                  <a:cubicBezTo>
                    <a:pt x="72133" y="86598"/>
                    <a:pt x="75848" y="82060"/>
                    <a:pt x="78242" y="76819"/>
                  </a:cubicBezTo>
                  <a:cubicBezTo>
                    <a:pt x="80636" y="71347"/>
                    <a:pt x="81846" y="65429"/>
                    <a:pt x="81793" y="59458"/>
                  </a:cubicBezTo>
                  <a:cubicBezTo>
                    <a:pt x="81852" y="53513"/>
                    <a:pt x="80596" y="47627"/>
                    <a:pt x="78110" y="42228"/>
                  </a:cubicBezTo>
                  <a:cubicBezTo>
                    <a:pt x="75690" y="37066"/>
                    <a:pt x="71922" y="32660"/>
                    <a:pt x="67194" y="29470"/>
                  </a:cubicBezTo>
                  <a:cubicBezTo>
                    <a:pt x="61946" y="25991"/>
                    <a:pt x="55725" y="24282"/>
                    <a:pt x="49438" y="24604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6" name="Forme libre : forme 115">
              <a:extLst>
                <a:ext uri="{FF2B5EF4-FFF2-40B4-BE49-F238E27FC236}">
                  <a16:creationId xmlns:a16="http://schemas.microsoft.com/office/drawing/2014/main" id="{827F6397-29F7-46F4-B8CC-E71E6F8B5378}"/>
                </a:ext>
              </a:extLst>
            </p:cNvPr>
            <p:cNvSpPr/>
            <p:nvPr/>
          </p:nvSpPr>
          <p:spPr>
            <a:xfrm>
              <a:off x="2188551" y="3117089"/>
              <a:ext cx="100427" cy="119325"/>
            </a:xfrm>
            <a:custGeom>
              <a:avLst/>
              <a:gdLst>
                <a:gd name="connsiteX0" fmla="*/ 94913 w 100427"/>
                <a:gd name="connsiteY0" fmla="*/ 52333 h 119325"/>
                <a:gd name="connsiteX1" fmla="*/ 79985 w 100427"/>
                <a:gd name="connsiteY1" fmla="*/ 57134 h 119325"/>
                <a:gd name="connsiteX2" fmla="*/ 57034 w 100427"/>
                <a:gd name="connsiteY2" fmla="*/ 61277 h 119325"/>
                <a:gd name="connsiteX3" fmla="*/ 33030 w 100427"/>
                <a:gd name="connsiteY3" fmla="*/ 64434 h 119325"/>
                <a:gd name="connsiteX4" fmla="*/ 14814 w 100427"/>
                <a:gd name="connsiteY4" fmla="*/ 66078 h 119325"/>
                <a:gd name="connsiteX5" fmla="*/ 18497 w 100427"/>
                <a:gd name="connsiteY5" fmla="*/ 82452 h 119325"/>
                <a:gd name="connsiteX6" fmla="*/ 26520 w 100427"/>
                <a:gd name="connsiteY6" fmla="*/ 94881 h 119325"/>
                <a:gd name="connsiteX7" fmla="*/ 38226 w 100427"/>
                <a:gd name="connsiteY7" fmla="*/ 102247 h 119325"/>
                <a:gd name="connsiteX8" fmla="*/ 53022 w 100427"/>
                <a:gd name="connsiteY8" fmla="*/ 103036 h 119325"/>
                <a:gd name="connsiteX9" fmla="*/ 70120 w 100427"/>
                <a:gd name="connsiteY9" fmla="*/ 95999 h 119325"/>
                <a:gd name="connsiteX10" fmla="*/ 85706 w 100427"/>
                <a:gd name="connsiteY10" fmla="*/ 80085 h 119325"/>
                <a:gd name="connsiteX11" fmla="*/ 91230 w 100427"/>
                <a:gd name="connsiteY11" fmla="*/ 76863 h 119325"/>
                <a:gd name="connsiteX12" fmla="*/ 96623 w 100427"/>
                <a:gd name="connsiteY12" fmla="*/ 78178 h 119325"/>
                <a:gd name="connsiteX13" fmla="*/ 99845 w 100427"/>
                <a:gd name="connsiteY13" fmla="*/ 82452 h 119325"/>
                <a:gd name="connsiteX14" fmla="*/ 99253 w 100427"/>
                <a:gd name="connsiteY14" fmla="*/ 88371 h 119325"/>
                <a:gd name="connsiteX15" fmla="*/ 78143 w 100427"/>
                <a:gd name="connsiteY15" fmla="*/ 109086 h 119325"/>
                <a:gd name="connsiteX16" fmla="*/ 56705 w 100427"/>
                <a:gd name="connsiteY16" fmla="*/ 118030 h 119325"/>
                <a:gd name="connsiteX17" fmla="*/ 35003 w 100427"/>
                <a:gd name="connsiteY17" fmla="*/ 117241 h 119325"/>
                <a:gd name="connsiteX18" fmla="*/ 16853 w 100427"/>
                <a:gd name="connsiteY18" fmla="*/ 106719 h 119325"/>
                <a:gd name="connsiteX19" fmla="*/ 4358 w 100427"/>
                <a:gd name="connsiteY19" fmla="*/ 87713 h 119325"/>
                <a:gd name="connsiteX20" fmla="*/ -245 w 100427"/>
                <a:gd name="connsiteY20" fmla="*/ 61408 h 119325"/>
                <a:gd name="connsiteX21" fmla="*/ 2056 w 100427"/>
                <a:gd name="connsiteY21" fmla="*/ 40627 h 119325"/>
                <a:gd name="connsiteX22" fmla="*/ 9290 w 100427"/>
                <a:gd name="connsiteY22" fmla="*/ 22017 h 119325"/>
                <a:gd name="connsiteX23" fmla="*/ 22048 w 100427"/>
                <a:gd name="connsiteY23" fmla="*/ 7615 h 119325"/>
                <a:gd name="connsiteX24" fmla="*/ 41317 w 100427"/>
                <a:gd name="connsiteY24" fmla="*/ 118 h 119325"/>
                <a:gd name="connsiteX25" fmla="*/ 60388 w 100427"/>
                <a:gd name="connsiteY25" fmla="*/ 1236 h 119325"/>
                <a:gd name="connsiteX26" fmla="*/ 77683 w 100427"/>
                <a:gd name="connsiteY26" fmla="*/ 9390 h 119325"/>
                <a:gd name="connsiteX27" fmla="*/ 90835 w 100427"/>
                <a:gd name="connsiteY27" fmla="*/ 24055 h 119325"/>
                <a:gd name="connsiteX28" fmla="*/ 97412 w 100427"/>
                <a:gd name="connsiteY28" fmla="*/ 44771 h 119325"/>
                <a:gd name="connsiteX29" fmla="*/ 94913 w 100427"/>
                <a:gd name="connsiteY29" fmla="*/ 52333 h 119325"/>
                <a:gd name="connsiteX30" fmla="*/ 40725 w 100427"/>
                <a:gd name="connsiteY30" fmla="*/ 16296 h 119325"/>
                <a:gd name="connsiteX31" fmla="*/ 30071 w 100427"/>
                <a:gd name="connsiteY31" fmla="*/ 20899 h 119325"/>
                <a:gd name="connsiteX32" fmla="*/ 17773 w 100427"/>
                <a:gd name="connsiteY32" fmla="*/ 38786 h 119325"/>
                <a:gd name="connsiteX33" fmla="*/ 15472 w 100427"/>
                <a:gd name="connsiteY33" fmla="*/ 50426 h 119325"/>
                <a:gd name="connsiteX34" fmla="*/ 48879 w 100427"/>
                <a:gd name="connsiteY34" fmla="*/ 47533 h 119325"/>
                <a:gd name="connsiteX35" fmla="*/ 81760 w 100427"/>
                <a:gd name="connsiteY35" fmla="*/ 40956 h 119325"/>
                <a:gd name="connsiteX36" fmla="*/ 76960 w 100427"/>
                <a:gd name="connsiteY36" fmla="*/ 29645 h 119325"/>
                <a:gd name="connsiteX37" fmla="*/ 68016 w 100427"/>
                <a:gd name="connsiteY37" fmla="*/ 20899 h 119325"/>
                <a:gd name="connsiteX38" fmla="*/ 55718 w 100427"/>
                <a:gd name="connsiteY38" fmla="*/ 16098 h 119325"/>
                <a:gd name="connsiteX39" fmla="*/ 40725 w 100427"/>
                <a:gd name="connsiteY39" fmla="*/ 16296 h 11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427" h="119325">
                  <a:moveTo>
                    <a:pt x="94913" y="52333"/>
                  </a:moveTo>
                  <a:cubicBezTo>
                    <a:pt x="90198" y="54655"/>
                    <a:pt x="85167" y="56272"/>
                    <a:pt x="79985" y="57134"/>
                  </a:cubicBezTo>
                  <a:cubicBezTo>
                    <a:pt x="72882" y="58581"/>
                    <a:pt x="65254" y="59962"/>
                    <a:pt x="57034" y="61277"/>
                  </a:cubicBezTo>
                  <a:cubicBezTo>
                    <a:pt x="48813" y="62592"/>
                    <a:pt x="40790" y="63579"/>
                    <a:pt x="33030" y="64434"/>
                  </a:cubicBezTo>
                  <a:cubicBezTo>
                    <a:pt x="25270" y="65288"/>
                    <a:pt x="19155" y="65815"/>
                    <a:pt x="14814" y="66078"/>
                  </a:cubicBezTo>
                  <a:cubicBezTo>
                    <a:pt x="15156" y="71700"/>
                    <a:pt x="16399" y="77224"/>
                    <a:pt x="18497" y="82452"/>
                  </a:cubicBezTo>
                  <a:cubicBezTo>
                    <a:pt x="20338" y="87075"/>
                    <a:pt x="23061" y="91297"/>
                    <a:pt x="26520" y="94881"/>
                  </a:cubicBezTo>
                  <a:cubicBezTo>
                    <a:pt x="29801" y="98209"/>
                    <a:pt x="33806" y="100728"/>
                    <a:pt x="38226" y="102247"/>
                  </a:cubicBezTo>
                  <a:cubicBezTo>
                    <a:pt x="42993" y="103838"/>
                    <a:pt x="48110" y="104115"/>
                    <a:pt x="53022" y="103036"/>
                  </a:cubicBezTo>
                  <a:cubicBezTo>
                    <a:pt x="59191" y="102050"/>
                    <a:pt x="65044" y="99643"/>
                    <a:pt x="70120" y="95999"/>
                  </a:cubicBezTo>
                  <a:cubicBezTo>
                    <a:pt x="76052" y="91468"/>
                    <a:pt x="81300" y="86109"/>
                    <a:pt x="85706" y="80085"/>
                  </a:cubicBezTo>
                  <a:cubicBezTo>
                    <a:pt x="87067" y="78349"/>
                    <a:pt x="89047" y="77191"/>
                    <a:pt x="91230" y="76863"/>
                  </a:cubicBezTo>
                  <a:cubicBezTo>
                    <a:pt x="93124" y="76646"/>
                    <a:pt x="95038" y="77112"/>
                    <a:pt x="96623" y="78178"/>
                  </a:cubicBezTo>
                  <a:cubicBezTo>
                    <a:pt x="98135" y="79210"/>
                    <a:pt x="99266" y="80710"/>
                    <a:pt x="99845" y="82452"/>
                  </a:cubicBezTo>
                  <a:cubicBezTo>
                    <a:pt x="100430" y="84425"/>
                    <a:pt x="100213" y="86549"/>
                    <a:pt x="99253" y="88371"/>
                  </a:cubicBezTo>
                  <a:cubicBezTo>
                    <a:pt x="93512" y="96486"/>
                    <a:pt x="86364" y="103503"/>
                    <a:pt x="78143" y="109086"/>
                  </a:cubicBezTo>
                  <a:cubicBezTo>
                    <a:pt x="71593" y="113328"/>
                    <a:pt x="64327" y="116359"/>
                    <a:pt x="56705" y="118030"/>
                  </a:cubicBezTo>
                  <a:cubicBezTo>
                    <a:pt x="49517" y="119555"/>
                    <a:pt x="42060" y="119286"/>
                    <a:pt x="35003" y="117241"/>
                  </a:cubicBezTo>
                  <a:cubicBezTo>
                    <a:pt x="28184" y="115261"/>
                    <a:pt x="21956" y="111651"/>
                    <a:pt x="16853" y="106719"/>
                  </a:cubicBezTo>
                  <a:cubicBezTo>
                    <a:pt x="11355" y="101372"/>
                    <a:pt x="7087" y="94881"/>
                    <a:pt x="4358" y="87713"/>
                  </a:cubicBezTo>
                  <a:cubicBezTo>
                    <a:pt x="1129" y="79329"/>
                    <a:pt x="-430" y="70391"/>
                    <a:pt x="-245" y="61408"/>
                  </a:cubicBezTo>
                  <a:cubicBezTo>
                    <a:pt x="-272" y="54418"/>
                    <a:pt x="504" y="47447"/>
                    <a:pt x="2056" y="40627"/>
                  </a:cubicBezTo>
                  <a:cubicBezTo>
                    <a:pt x="3483" y="34084"/>
                    <a:pt x="5923" y="27804"/>
                    <a:pt x="9290" y="22017"/>
                  </a:cubicBezTo>
                  <a:cubicBezTo>
                    <a:pt x="12539" y="16414"/>
                    <a:pt x="16879" y="11521"/>
                    <a:pt x="22048" y="7615"/>
                  </a:cubicBezTo>
                  <a:cubicBezTo>
                    <a:pt x="27756" y="3564"/>
                    <a:pt x="34372" y="986"/>
                    <a:pt x="41317" y="118"/>
                  </a:cubicBezTo>
                  <a:cubicBezTo>
                    <a:pt x="47689" y="-730"/>
                    <a:pt x="54160" y="-349"/>
                    <a:pt x="60388" y="1236"/>
                  </a:cubicBezTo>
                  <a:cubicBezTo>
                    <a:pt x="66628" y="2801"/>
                    <a:pt x="72507" y="5570"/>
                    <a:pt x="77683" y="9390"/>
                  </a:cubicBezTo>
                  <a:cubicBezTo>
                    <a:pt x="82997" y="13356"/>
                    <a:pt x="87469" y="18341"/>
                    <a:pt x="90835" y="24055"/>
                  </a:cubicBezTo>
                  <a:cubicBezTo>
                    <a:pt x="94373" y="30461"/>
                    <a:pt x="96609" y="37497"/>
                    <a:pt x="97412" y="44771"/>
                  </a:cubicBezTo>
                  <a:cubicBezTo>
                    <a:pt x="98221" y="47566"/>
                    <a:pt x="97227" y="50571"/>
                    <a:pt x="94913" y="52333"/>
                  </a:cubicBezTo>
                  <a:close/>
                  <a:moveTo>
                    <a:pt x="40725" y="16296"/>
                  </a:moveTo>
                  <a:cubicBezTo>
                    <a:pt x="36877" y="17019"/>
                    <a:pt x="33234" y="18591"/>
                    <a:pt x="30071" y="20899"/>
                  </a:cubicBezTo>
                  <a:cubicBezTo>
                    <a:pt x="24106" y="25338"/>
                    <a:pt x="19786" y="31631"/>
                    <a:pt x="17773" y="38786"/>
                  </a:cubicBezTo>
                  <a:cubicBezTo>
                    <a:pt x="16623" y="42581"/>
                    <a:pt x="15853" y="46480"/>
                    <a:pt x="15472" y="50426"/>
                  </a:cubicBezTo>
                  <a:cubicBezTo>
                    <a:pt x="26671" y="50459"/>
                    <a:pt x="37851" y="49492"/>
                    <a:pt x="48879" y="47533"/>
                  </a:cubicBezTo>
                  <a:cubicBezTo>
                    <a:pt x="59447" y="45606"/>
                    <a:pt x="70403" y="43409"/>
                    <a:pt x="81760" y="40956"/>
                  </a:cubicBezTo>
                  <a:cubicBezTo>
                    <a:pt x="80899" y="36912"/>
                    <a:pt x="79268" y="33071"/>
                    <a:pt x="76960" y="29645"/>
                  </a:cubicBezTo>
                  <a:cubicBezTo>
                    <a:pt x="74612" y="26147"/>
                    <a:pt x="71567" y="23168"/>
                    <a:pt x="68016" y="20899"/>
                  </a:cubicBezTo>
                  <a:cubicBezTo>
                    <a:pt x="64281" y="18485"/>
                    <a:pt x="60098" y="16848"/>
                    <a:pt x="55718" y="16098"/>
                  </a:cubicBezTo>
                  <a:cubicBezTo>
                    <a:pt x="50753" y="15204"/>
                    <a:pt x="45663" y="15270"/>
                    <a:pt x="40725" y="16296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7" name="Forme libre : forme 116">
              <a:extLst>
                <a:ext uri="{FF2B5EF4-FFF2-40B4-BE49-F238E27FC236}">
                  <a16:creationId xmlns:a16="http://schemas.microsoft.com/office/drawing/2014/main" id="{19868584-EA0B-4E84-962A-52E117B6EA30}"/>
                </a:ext>
              </a:extLst>
            </p:cNvPr>
            <p:cNvSpPr/>
            <p:nvPr/>
          </p:nvSpPr>
          <p:spPr>
            <a:xfrm>
              <a:off x="2394069" y="3048216"/>
              <a:ext cx="100952" cy="188211"/>
            </a:xfrm>
            <a:custGeom>
              <a:avLst/>
              <a:gdLst>
                <a:gd name="connsiteX0" fmla="*/ 85629 w 100952"/>
                <a:gd name="connsiteY0" fmla="*/ 8293 h 188211"/>
                <a:gd name="connsiteX1" fmla="*/ 88062 w 100952"/>
                <a:gd name="connsiteY1" fmla="*/ 1717 h 188211"/>
                <a:gd name="connsiteX2" fmla="*/ 92994 w 100952"/>
                <a:gd name="connsiteY2" fmla="*/ -322 h 188211"/>
                <a:gd name="connsiteX3" fmla="*/ 98124 w 100952"/>
                <a:gd name="connsiteY3" fmla="*/ 1717 h 188211"/>
                <a:gd name="connsiteX4" fmla="*/ 100688 w 100952"/>
                <a:gd name="connsiteY4" fmla="*/ 8293 h 188211"/>
                <a:gd name="connsiteX5" fmla="*/ 99505 w 100952"/>
                <a:gd name="connsiteY5" fmla="*/ 52617 h 188211"/>
                <a:gd name="connsiteX6" fmla="*/ 99505 w 100952"/>
                <a:gd name="connsiteY6" fmla="*/ 94442 h 188211"/>
                <a:gd name="connsiteX7" fmla="*/ 99965 w 100952"/>
                <a:gd name="connsiteY7" fmla="*/ 136332 h 188211"/>
                <a:gd name="connsiteX8" fmla="*/ 100623 w 100952"/>
                <a:gd name="connsiteY8" fmla="*/ 180853 h 188211"/>
                <a:gd name="connsiteX9" fmla="*/ 97795 w 100952"/>
                <a:gd name="connsiteY9" fmla="*/ 186114 h 188211"/>
                <a:gd name="connsiteX10" fmla="*/ 93060 w 100952"/>
                <a:gd name="connsiteY10" fmla="*/ 187890 h 188211"/>
                <a:gd name="connsiteX11" fmla="*/ 88259 w 100952"/>
                <a:gd name="connsiteY11" fmla="*/ 186114 h 188211"/>
                <a:gd name="connsiteX12" fmla="*/ 85497 w 100952"/>
                <a:gd name="connsiteY12" fmla="*/ 180853 h 188211"/>
                <a:gd name="connsiteX13" fmla="*/ 85497 w 100952"/>
                <a:gd name="connsiteY13" fmla="*/ 173817 h 188211"/>
                <a:gd name="connsiteX14" fmla="*/ 85497 w 100952"/>
                <a:gd name="connsiteY14" fmla="*/ 166780 h 188211"/>
                <a:gd name="connsiteX15" fmla="*/ 61626 w 100952"/>
                <a:gd name="connsiteY15" fmla="*/ 179933 h 188211"/>
                <a:gd name="connsiteX16" fmla="*/ 34532 w 100952"/>
                <a:gd name="connsiteY16" fmla="*/ 179012 h 188211"/>
                <a:gd name="connsiteX17" fmla="*/ 11252 w 100952"/>
                <a:gd name="connsiteY17" fmla="*/ 163032 h 188211"/>
                <a:gd name="connsiteX18" fmla="*/ 6 w 100952"/>
                <a:gd name="connsiteY18" fmla="*/ 131269 h 188211"/>
                <a:gd name="connsiteX19" fmla="*/ 7964 w 100952"/>
                <a:gd name="connsiteY19" fmla="*/ 95362 h 188211"/>
                <a:gd name="connsiteX20" fmla="*/ 30323 w 100952"/>
                <a:gd name="connsiteY20" fmla="*/ 76752 h 188211"/>
                <a:gd name="connsiteX21" fmla="*/ 58535 w 100952"/>
                <a:gd name="connsiteY21" fmla="*/ 74647 h 188211"/>
                <a:gd name="connsiteX22" fmla="*/ 84051 w 100952"/>
                <a:gd name="connsiteY22" fmla="*/ 88852 h 188211"/>
                <a:gd name="connsiteX23" fmla="*/ 84051 w 100952"/>
                <a:gd name="connsiteY23" fmla="*/ 49789 h 188211"/>
                <a:gd name="connsiteX24" fmla="*/ 85629 w 100952"/>
                <a:gd name="connsiteY24" fmla="*/ 8293 h 188211"/>
                <a:gd name="connsiteX25" fmla="*/ 84051 w 100952"/>
                <a:gd name="connsiteY25" fmla="*/ 130479 h 188211"/>
                <a:gd name="connsiteX26" fmla="*/ 78066 w 100952"/>
                <a:gd name="connsiteY26" fmla="*/ 106673 h 188211"/>
                <a:gd name="connsiteX27" fmla="*/ 64388 w 100952"/>
                <a:gd name="connsiteY27" fmla="*/ 92798 h 188211"/>
                <a:gd name="connsiteX28" fmla="*/ 30454 w 100952"/>
                <a:gd name="connsiteY28" fmla="*/ 94442 h 188211"/>
                <a:gd name="connsiteX29" fmla="*/ 18617 w 100952"/>
                <a:gd name="connsiteY29" fmla="*/ 109238 h 188211"/>
                <a:gd name="connsiteX30" fmla="*/ 15658 w 100952"/>
                <a:gd name="connsiteY30" fmla="*/ 133307 h 188211"/>
                <a:gd name="connsiteX31" fmla="*/ 22629 w 100952"/>
                <a:gd name="connsiteY31" fmla="*/ 153036 h 188211"/>
                <a:gd name="connsiteX32" fmla="*/ 35781 w 100952"/>
                <a:gd name="connsiteY32" fmla="*/ 163689 h 188211"/>
                <a:gd name="connsiteX33" fmla="*/ 51959 w 100952"/>
                <a:gd name="connsiteY33" fmla="*/ 166057 h 188211"/>
                <a:gd name="connsiteX34" fmla="*/ 67676 w 100952"/>
                <a:gd name="connsiteY34" fmla="*/ 160993 h 188211"/>
                <a:gd name="connsiteX35" fmla="*/ 79381 w 100952"/>
                <a:gd name="connsiteY35" fmla="*/ 148827 h 188211"/>
                <a:gd name="connsiteX36" fmla="*/ 84051 w 100952"/>
                <a:gd name="connsiteY36" fmla="*/ 130479 h 18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952" h="188211">
                  <a:moveTo>
                    <a:pt x="85629" y="8293"/>
                  </a:moveTo>
                  <a:cubicBezTo>
                    <a:pt x="85543" y="5866"/>
                    <a:pt x="86418" y="3499"/>
                    <a:pt x="88062" y="1717"/>
                  </a:cubicBezTo>
                  <a:cubicBezTo>
                    <a:pt x="89364" y="401"/>
                    <a:pt x="91146" y="-329"/>
                    <a:pt x="92994" y="-322"/>
                  </a:cubicBezTo>
                  <a:cubicBezTo>
                    <a:pt x="94901" y="-309"/>
                    <a:pt x="96729" y="421"/>
                    <a:pt x="98124" y="1717"/>
                  </a:cubicBezTo>
                  <a:cubicBezTo>
                    <a:pt x="99840" y="3466"/>
                    <a:pt x="100761" y="5847"/>
                    <a:pt x="100688" y="8293"/>
                  </a:cubicBezTo>
                  <a:cubicBezTo>
                    <a:pt x="100077" y="23813"/>
                    <a:pt x="99682" y="38590"/>
                    <a:pt x="99505" y="52617"/>
                  </a:cubicBezTo>
                  <a:cubicBezTo>
                    <a:pt x="99505" y="66690"/>
                    <a:pt x="99505" y="80566"/>
                    <a:pt x="99505" y="94442"/>
                  </a:cubicBezTo>
                  <a:cubicBezTo>
                    <a:pt x="99505" y="108317"/>
                    <a:pt x="99505" y="122193"/>
                    <a:pt x="99965" y="136332"/>
                  </a:cubicBezTo>
                  <a:cubicBezTo>
                    <a:pt x="100425" y="150471"/>
                    <a:pt x="100360" y="165333"/>
                    <a:pt x="100623" y="180853"/>
                  </a:cubicBezTo>
                  <a:cubicBezTo>
                    <a:pt x="100327" y="182885"/>
                    <a:pt x="99327" y="184746"/>
                    <a:pt x="97795" y="186114"/>
                  </a:cubicBezTo>
                  <a:cubicBezTo>
                    <a:pt x="96486" y="187258"/>
                    <a:pt x="94803" y="187890"/>
                    <a:pt x="93060" y="187890"/>
                  </a:cubicBezTo>
                  <a:cubicBezTo>
                    <a:pt x="91298" y="187890"/>
                    <a:pt x="89594" y="187258"/>
                    <a:pt x="88259" y="186114"/>
                  </a:cubicBezTo>
                  <a:cubicBezTo>
                    <a:pt x="86727" y="184759"/>
                    <a:pt x="85741" y="182885"/>
                    <a:pt x="85497" y="180853"/>
                  </a:cubicBezTo>
                  <a:cubicBezTo>
                    <a:pt x="85497" y="178486"/>
                    <a:pt x="85497" y="176184"/>
                    <a:pt x="85497" y="173817"/>
                  </a:cubicBezTo>
                  <a:cubicBezTo>
                    <a:pt x="85497" y="171449"/>
                    <a:pt x="85497" y="169147"/>
                    <a:pt x="85497" y="166780"/>
                  </a:cubicBezTo>
                  <a:cubicBezTo>
                    <a:pt x="78993" y="173402"/>
                    <a:pt x="70694" y="177973"/>
                    <a:pt x="61626" y="179933"/>
                  </a:cubicBezTo>
                  <a:cubicBezTo>
                    <a:pt x="52682" y="182103"/>
                    <a:pt x="43311" y="181787"/>
                    <a:pt x="34532" y="179012"/>
                  </a:cubicBezTo>
                  <a:cubicBezTo>
                    <a:pt x="25351" y="176131"/>
                    <a:pt x="17243" y="170568"/>
                    <a:pt x="11252" y="163032"/>
                  </a:cubicBezTo>
                  <a:cubicBezTo>
                    <a:pt x="4235" y="153904"/>
                    <a:pt x="296" y="142777"/>
                    <a:pt x="6" y="131269"/>
                  </a:cubicBezTo>
                  <a:cubicBezTo>
                    <a:pt x="-1177" y="118760"/>
                    <a:pt x="1604" y="106200"/>
                    <a:pt x="7964" y="95362"/>
                  </a:cubicBezTo>
                  <a:cubicBezTo>
                    <a:pt x="13244" y="86938"/>
                    <a:pt x="21077" y="80415"/>
                    <a:pt x="30323" y="76752"/>
                  </a:cubicBezTo>
                  <a:cubicBezTo>
                    <a:pt x="39326" y="73345"/>
                    <a:pt x="49124" y="72615"/>
                    <a:pt x="58535" y="74647"/>
                  </a:cubicBezTo>
                  <a:cubicBezTo>
                    <a:pt x="68294" y="76653"/>
                    <a:pt x="77205" y="81611"/>
                    <a:pt x="84051" y="88852"/>
                  </a:cubicBezTo>
                  <a:cubicBezTo>
                    <a:pt x="84051" y="75699"/>
                    <a:pt x="84051" y="62678"/>
                    <a:pt x="84051" y="49789"/>
                  </a:cubicBezTo>
                  <a:cubicBezTo>
                    <a:pt x="84051" y="36900"/>
                    <a:pt x="84577" y="23070"/>
                    <a:pt x="85629" y="8293"/>
                  </a:cubicBezTo>
                  <a:close/>
                  <a:moveTo>
                    <a:pt x="84051" y="130479"/>
                  </a:moveTo>
                  <a:cubicBezTo>
                    <a:pt x="84189" y="122154"/>
                    <a:pt x="82124" y="113940"/>
                    <a:pt x="78066" y="106673"/>
                  </a:cubicBezTo>
                  <a:cubicBezTo>
                    <a:pt x="74772" y="100952"/>
                    <a:pt x="70063" y="96171"/>
                    <a:pt x="64388" y="92798"/>
                  </a:cubicBezTo>
                  <a:cubicBezTo>
                    <a:pt x="53649" y="87010"/>
                    <a:pt x="40582" y="87642"/>
                    <a:pt x="30454" y="94442"/>
                  </a:cubicBezTo>
                  <a:cubicBezTo>
                    <a:pt x="25213" y="98177"/>
                    <a:pt x="21109" y="103300"/>
                    <a:pt x="18617" y="109238"/>
                  </a:cubicBezTo>
                  <a:cubicBezTo>
                    <a:pt x="15500" y="116853"/>
                    <a:pt x="14474" y="125166"/>
                    <a:pt x="15658" y="133307"/>
                  </a:cubicBezTo>
                  <a:cubicBezTo>
                    <a:pt x="16112" y="140403"/>
                    <a:pt x="18525" y="147229"/>
                    <a:pt x="22629" y="153036"/>
                  </a:cubicBezTo>
                  <a:cubicBezTo>
                    <a:pt x="26009" y="157672"/>
                    <a:pt x="30540" y="161348"/>
                    <a:pt x="35781" y="163689"/>
                  </a:cubicBezTo>
                  <a:cubicBezTo>
                    <a:pt x="40897" y="165800"/>
                    <a:pt x="46454" y="166616"/>
                    <a:pt x="51959" y="166057"/>
                  </a:cubicBezTo>
                  <a:cubicBezTo>
                    <a:pt x="57516" y="165590"/>
                    <a:pt x="62888" y="163854"/>
                    <a:pt x="67676" y="160993"/>
                  </a:cubicBezTo>
                  <a:cubicBezTo>
                    <a:pt x="72536" y="157981"/>
                    <a:pt x="76560" y="153799"/>
                    <a:pt x="79381" y="148827"/>
                  </a:cubicBezTo>
                  <a:cubicBezTo>
                    <a:pt x="82591" y="143257"/>
                    <a:pt x="84202" y="136904"/>
                    <a:pt x="84051" y="130479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8" name="Forme libre : forme 117">
              <a:extLst>
                <a:ext uri="{FF2B5EF4-FFF2-40B4-BE49-F238E27FC236}">
                  <a16:creationId xmlns:a16="http://schemas.microsoft.com/office/drawing/2014/main" id="{660DB525-0149-4245-92EF-A4B2563DE046}"/>
                </a:ext>
              </a:extLst>
            </p:cNvPr>
            <p:cNvSpPr/>
            <p:nvPr/>
          </p:nvSpPr>
          <p:spPr>
            <a:xfrm>
              <a:off x="2519664" y="3117092"/>
              <a:ext cx="100448" cy="119322"/>
            </a:xfrm>
            <a:custGeom>
              <a:avLst/>
              <a:gdLst>
                <a:gd name="connsiteX0" fmla="*/ 94913 w 100448"/>
                <a:gd name="connsiteY0" fmla="*/ 52330 h 119322"/>
                <a:gd name="connsiteX1" fmla="*/ 79985 w 100448"/>
                <a:gd name="connsiteY1" fmla="*/ 57131 h 119322"/>
                <a:gd name="connsiteX2" fmla="*/ 57034 w 100448"/>
                <a:gd name="connsiteY2" fmla="*/ 61274 h 119322"/>
                <a:gd name="connsiteX3" fmla="*/ 33030 w 100448"/>
                <a:gd name="connsiteY3" fmla="*/ 64431 h 119322"/>
                <a:gd name="connsiteX4" fmla="*/ 14814 w 100448"/>
                <a:gd name="connsiteY4" fmla="*/ 66075 h 119322"/>
                <a:gd name="connsiteX5" fmla="*/ 18563 w 100448"/>
                <a:gd name="connsiteY5" fmla="*/ 82450 h 119322"/>
                <a:gd name="connsiteX6" fmla="*/ 26520 w 100448"/>
                <a:gd name="connsiteY6" fmla="*/ 94878 h 119322"/>
                <a:gd name="connsiteX7" fmla="*/ 38291 w 100448"/>
                <a:gd name="connsiteY7" fmla="*/ 102244 h 119322"/>
                <a:gd name="connsiteX8" fmla="*/ 53022 w 100448"/>
                <a:gd name="connsiteY8" fmla="*/ 103033 h 119322"/>
                <a:gd name="connsiteX9" fmla="*/ 70120 w 100448"/>
                <a:gd name="connsiteY9" fmla="*/ 95997 h 119322"/>
                <a:gd name="connsiteX10" fmla="*/ 85706 w 100448"/>
                <a:gd name="connsiteY10" fmla="*/ 80082 h 119322"/>
                <a:gd name="connsiteX11" fmla="*/ 91230 w 100448"/>
                <a:gd name="connsiteY11" fmla="*/ 76860 h 119322"/>
                <a:gd name="connsiteX12" fmla="*/ 96622 w 100448"/>
                <a:gd name="connsiteY12" fmla="*/ 78175 h 119322"/>
                <a:gd name="connsiteX13" fmla="*/ 99845 w 100448"/>
                <a:gd name="connsiteY13" fmla="*/ 82450 h 119322"/>
                <a:gd name="connsiteX14" fmla="*/ 99253 w 100448"/>
                <a:gd name="connsiteY14" fmla="*/ 88368 h 119322"/>
                <a:gd name="connsiteX15" fmla="*/ 78143 w 100448"/>
                <a:gd name="connsiteY15" fmla="*/ 109083 h 119322"/>
                <a:gd name="connsiteX16" fmla="*/ 56770 w 100448"/>
                <a:gd name="connsiteY16" fmla="*/ 118027 h 119322"/>
                <a:gd name="connsiteX17" fmla="*/ 35003 w 100448"/>
                <a:gd name="connsiteY17" fmla="*/ 117238 h 119322"/>
                <a:gd name="connsiteX18" fmla="*/ 16853 w 100448"/>
                <a:gd name="connsiteY18" fmla="*/ 106716 h 119322"/>
                <a:gd name="connsiteX19" fmla="*/ 4358 w 100448"/>
                <a:gd name="connsiteY19" fmla="*/ 87710 h 119322"/>
                <a:gd name="connsiteX20" fmla="*/ -245 w 100448"/>
                <a:gd name="connsiteY20" fmla="*/ 61406 h 119322"/>
                <a:gd name="connsiteX21" fmla="*/ 2056 w 100448"/>
                <a:gd name="connsiteY21" fmla="*/ 40625 h 119322"/>
                <a:gd name="connsiteX22" fmla="*/ 9290 w 100448"/>
                <a:gd name="connsiteY22" fmla="*/ 22014 h 119322"/>
                <a:gd name="connsiteX23" fmla="*/ 22114 w 100448"/>
                <a:gd name="connsiteY23" fmla="*/ 7612 h 119322"/>
                <a:gd name="connsiteX24" fmla="*/ 41317 w 100448"/>
                <a:gd name="connsiteY24" fmla="*/ 115 h 119322"/>
                <a:gd name="connsiteX25" fmla="*/ 60453 w 100448"/>
                <a:gd name="connsiteY25" fmla="*/ 1233 h 119322"/>
                <a:gd name="connsiteX26" fmla="*/ 90638 w 100448"/>
                <a:gd name="connsiteY26" fmla="*/ 24053 h 119322"/>
                <a:gd name="connsiteX27" fmla="*/ 97214 w 100448"/>
                <a:gd name="connsiteY27" fmla="*/ 44768 h 119322"/>
                <a:gd name="connsiteX28" fmla="*/ 94913 w 100448"/>
                <a:gd name="connsiteY28" fmla="*/ 52330 h 119322"/>
                <a:gd name="connsiteX29" fmla="*/ 40724 w 100448"/>
                <a:gd name="connsiteY29" fmla="*/ 16293 h 119322"/>
                <a:gd name="connsiteX30" fmla="*/ 30071 w 100448"/>
                <a:gd name="connsiteY30" fmla="*/ 20896 h 119322"/>
                <a:gd name="connsiteX31" fmla="*/ 17773 w 100448"/>
                <a:gd name="connsiteY31" fmla="*/ 38783 h 119322"/>
                <a:gd name="connsiteX32" fmla="*/ 15472 w 100448"/>
                <a:gd name="connsiteY32" fmla="*/ 50423 h 119322"/>
                <a:gd name="connsiteX33" fmla="*/ 48879 w 100448"/>
                <a:gd name="connsiteY33" fmla="*/ 47530 h 119322"/>
                <a:gd name="connsiteX34" fmla="*/ 81760 w 100448"/>
                <a:gd name="connsiteY34" fmla="*/ 40954 h 119322"/>
                <a:gd name="connsiteX35" fmla="*/ 76960 w 100448"/>
                <a:gd name="connsiteY35" fmla="*/ 29642 h 119322"/>
                <a:gd name="connsiteX36" fmla="*/ 68016 w 100448"/>
                <a:gd name="connsiteY36" fmla="*/ 20896 h 119322"/>
                <a:gd name="connsiteX37" fmla="*/ 55718 w 100448"/>
                <a:gd name="connsiteY37" fmla="*/ 16095 h 119322"/>
                <a:gd name="connsiteX38" fmla="*/ 40724 w 100448"/>
                <a:gd name="connsiteY38" fmla="*/ 16293 h 119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0448" h="119322">
                  <a:moveTo>
                    <a:pt x="94913" y="52330"/>
                  </a:moveTo>
                  <a:cubicBezTo>
                    <a:pt x="90204" y="54658"/>
                    <a:pt x="85173" y="56276"/>
                    <a:pt x="79985" y="57131"/>
                  </a:cubicBezTo>
                  <a:cubicBezTo>
                    <a:pt x="72882" y="58578"/>
                    <a:pt x="65254" y="59959"/>
                    <a:pt x="57034" y="61274"/>
                  </a:cubicBezTo>
                  <a:cubicBezTo>
                    <a:pt x="48813" y="62589"/>
                    <a:pt x="40790" y="63576"/>
                    <a:pt x="33030" y="64431"/>
                  </a:cubicBezTo>
                  <a:cubicBezTo>
                    <a:pt x="25270" y="65285"/>
                    <a:pt x="19154" y="65812"/>
                    <a:pt x="14814" y="66075"/>
                  </a:cubicBezTo>
                  <a:cubicBezTo>
                    <a:pt x="15176" y="71697"/>
                    <a:pt x="16445" y="77228"/>
                    <a:pt x="18563" y="82450"/>
                  </a:cubicBezTo>
                  <a:cubicBezTo>
                    <a:pt x="20358" y="87086"/>
                    <a:pt x="23061" y="91308"/>
                    <a:pt x="26520" y="94878"/>
                  </a:cubicBezTo>
                  <a:cubicBezTo>
                    <a:pt x="29815" y="98219"/>
                    <a:pt x="33846" y="100745"/>
                    <a:pt x="38291" y="102244"/>
                  </a:cubicBezTo>
                  <a:cubicBezTo>
                    <a:pt x="43039" y="103835"/>
                    <a:pt x="48129" y="104112"/>
                    <a:pt x="53022" y="103033"/>
                  </a:cubicBezTo>
                  <a:cubicBezTo>
                    <a:pt x="59197" y="102060"/>
                    <a:pt x="65050" y="99653"/>
                    <a:pt x="70120" y="95997"/>
                  </a:cubicBezTo>
                  <a:cubicBezTo>
                    <a:pt x="76078" y="91498"/>
                    <a:pt x="81333" y="86132"/>
                    <a:pt x="85706" y="80082"/>
                  </a:cubicBezTo>
                  <a:cubicBezTo>
                    <a:pt x="87067" y="78346"/>
                    <a:pt x="89047" y="77189"/>
                    <a:pt x="91230" y="76860"/>
                  </a:cubicBezTo>
                  <a:cubicBezTo>
                    <a:pt x="93131" y="76629"/>
                    <a:pt x="95044" y="77097"/>
                    <a:pt x="96622" y="78175"/>
                  </a:cubicBezTo>
                  <a:cubicBezTo>
                    <a:pt x="98155" y="79188"/>
                    <a:pt x="99292" y="80700"/>
                    <a:pt x="99845" y="82450"/>
                  </a:cubicBezTo>
                  <a:cubicBezTo>
                    <a:pt x="100456" y="84422"/>
                    <a:pt x="100246" y="86560"/>
                    <a:pt x="99253" y="88368"/>
                  </a:cubicBezTo>
                  <a:cubicBezTo>
                    <a:pt x="93532" y="96496"/>
                    <a:pt x="86377" y="103520"/>
                    <a:pt x="78143" y="109083"/>
                  </a:cubicBezTo>
                  <a:cubicBezTo>
                    <a:pt x="71607" y="113312"/>
                    <a:pt x="64373" y="116343"/>
                    <a:pt x="56770" y="118027"/>
                  </a:cubicBezTo>
                  <a:cubicBezTo>
                    <a:pt x="49563" y="119553"/>
                    <a:pt x="42086" y="119283"/>
                    <a:pt x="35003" y="117238"/>
                  </a:cubicBezTo>
                  <a:cubicBezTo>
                    <a:pt x="28197" y="115232"/>
                    <a:pt x="21976" y="111622"/>
                    <a:pt x="16853" y="106716"/>
                  </a:cubicBezTo>
                  <a:cubicBezTo>
                    <a:pt x="11355" y="101369"/>
                    <a:pt x="7087" y="94878"/>
                    <a:pt x="4358" y="87710"/>
                  </a:cubicBezTo>
                  <a:cubicBezTo>
                    <a:pt x="1129" y="79326"/>
                    <a:pt x="-430" y="70389"/>
                    <a:pt x="-245" y="61406"/>
                  </a:cubicBezTo>
                  <a:cubicBezTo>
                    <a:pt x="-239" y="54415"/>
                    <a:pt x="531" y="47444"/>
                    <a:pt x="2056" y="40625"/>
                  </a:cubicBezTo>
                  <a:cubicBezTo>
                    <a:pt x="3510" y="34088"/>
                    <a:pt x="5943" y="27814"/>
                    <a:pt x="9290" y="22014"/>
                  </a:cubicBezTo>
                  <a:cubicBezTo>
                    <a:pt x="12546" y="16391"/>
                    <a:pt x="16906" y="11492"/>
                    <a:pt x="22114" y="7612"/>
                  </a:cubicBezTo>
                  <a:cubicBezTo>
                    <a:pt x="27789" y="3548"/>
                    <a:pt x="34392" y="970"/>
                    <a:pt x="41317" y="115"/>
                  </a:cubicBezTo>
                  <a:cubicBezTo>
                    <a:pt x="47708" y="-727"/>
                    <a:pt x="54206" y="-352"/>
                    <a:pt x="60453" y="1233"/>
                  </a:cubicBezTo>
                  <a:cubicBezTo>
                    <a:pt x="73218" y="4383"/>
                    <a:pt x="84128" y="12636"/>
                    <a:pt x="90638" y="24053"/>
                  </a:cubicBezTo>
                  <a:cubicBezTo>
                    <a:pt x="94176" y="30458"/>
                    <a:pt x="96412" y="37494"/>
                    <a:pt x="97214" y="44768"/>
                  </a:cubicBezTo>
                  <a:cubicBezTo>
                    <a:pt x="97806" y="48582"/>
                    <a:pt x="97017" y="51081"/>
                    <a:pt x="94913" y="52330"/>
                  </a:cubicBezTo>
                  <a:close/>
                  <a:moveTo>
                    <a:pt x="40724" y="16293"/>
                  </a:moveTo>
                  <a:cubicBezTo>
                    <a:pt x="36877" y="17016"/>
                    <a:pt x="33234" y="18588"/>
                    <a:pt x="30071" y="20896"/>
                  </a:cubicBezTo>
                  <a:cubicBezTo>
                    <a:pt x="24159" y="25388"/>
                    <a:pt x="19852" y="31655"/>
                    <a:pt x="17773" y="38783"/>
                  </a:cubicBezTo>
                  <a:cubicBezTo>
                    <a:pt x="16623" y="42578"/>
                    <a:pt x="15853" y="46478"/>
                    <a:pt x="15472" y="50423"/>
                  </a:cubicBezTo>
                  <a:cubicBezTo>
                    <a:pt x="26671" y="50456"/>
                    <a:pt x="37851" y="49490"/>
                    <a:pt x="48879" y="47530"/>
                  </a:cubicBezTo>
                  <a:cubicBezTo>
                    <a:pt x="59487" y="45603"/>
                    <a:pt x="70449" y="43406"/>
                    <a:pt x="81760" y="40954"/>
                  </a:cubicBezTo>
                  <a:cubicBezTo>
                    <a:pt x="80899" y="36909"/>
                    <a:pt x="79268" y="33069"/>
                    <a:pt x="76960" y="29642"/>
                  </a:cubicBezTo>
                  <a:cubicBezTo>
                    <a:pt x="74612" y="26144"/>
                    <a:pt x="71567" y="23165"/>
                    <a:pt x="68016" y="20896"/>
                  </a:cubicBezTo>
                  <a:cubicBezTo>
                    <a:pt x="64281" y="18483"/>
                    <a:pt x="60098" y="16845"/>
                    <a:pt x="55718" y="16095"/>
                  </a:cubicBezTo>
                  <a:cubicBezTo>
                    <a:pt x="50753" y="15201"/>
                    <a:pt x="45663" y="15267"/>
                    <a:pt x="40724" y="16293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9" name="Forme libre : forme 118">
              <a:extLst>
                <a:ext uri="{FF2B5EF4-FFF2-40B4-BE49-F238E27FC236}">
                  <a16:creationId xmlns:a16="http://schemas.microsoft.com/office/drawing/2014/main" id="{17CBA426-9521-4998-B2EA-31B64E6F8483}"/>
                </a:ext>
              </a:extLst>
            </p:cNvPr>
            <p:cNvSpPr/>
            <p:nvPr/>
          </p:nvSpPr>
          <p:spPr>
            <a:xfrm>
              <a:off x="2725338" y="3122700"/>
              <a:ext cx="82398" cy="115193"/>
            </a:xfrm>
            <a:custGeom>
              <a:avLst/>
              <a:gdLst>
                <a:gd name="connsiteX0" fmla="*/ 13069 w 82398"/>
                <a:gd name="connsiteY0" fmla="*/ 88547 h 115193"/>
                <a:gd name="connsiteX1" fmla="*/ 26616 w 82398"/>
                <a:gd name="connsiteY1" fmla="*/ 96044 h 115193"/>
                <a:gd name="connsiteX2" fmla="*/ 44503 w 82398"/>
                <a:gd name="connsiteY2" fmla="*/ 98477 h 115193"/>
                <a:gd name="connsiteX3" fmla="*/ 60221 w 82398"/>
                <a:gd name="connsiteY3" fmla="*/ 94597 h 115193"/>
                <a:gd name="connsiteX4" fmla="*/ 66797 w 82398"/>
                <a:gd name="connsiteY4" fmla="*/ 83483 h 115193"/>
                <a:gd name="connsiteX5" fmla="*/ 62325 w 82398"/>
                <a:gd name="connsiteY5" fmla="*/ 72632 h 115193"/>
                <a:gd name="connsiteX6" fmla="*/ 51080 w 82398"/>
                <a:gd name="connsiteY6" fmla="*/ 66385 h 115193"/>
                <a:gd name="connsiteX7" fmla="*/ 36283 w 82398"/>
                <a:gd name="connsiteY7" fmla="*/ 62242 h 115193"/>
                <a:gd name="connsiteX8" fmla="*/ 21355 w 82398"/>
                <a:gd name="connsiteY8" fmla="*/ 57639 h 115193"/>
                <a:gd name="connsiteX9" fmla="*/ 9320 w 82398"/>
                <a:gd name="connsiteY9" fmla="*/ 49945 h 115193"/>
                <a:gd name="connsiteX10" fmla="*/ 3665 w 82398"/>
                <a:gd name="connsiteY10" fmla="*/ 36792 h 115193"/>
                <a:gd name="connsiteX11" fmla="*/ 6098 w 82398"/>
                <a:gd name="connsiteY11" fmla="*/ 21141 h 115193"/>
                <a:gd name="connsiteX12" fmla="*/ 14582 w 82398"/>
                <a:gd name="connsiteY12" fmla="*/ 9830 h 115193"/>
                <a:gd name="connsiteX13" fmla="*/ 26879 w 82398"/>
                <a:gd name="connsiteY13" fmla="*/ 2793 h 115193"/>
                <a:gd name="connsiteX14" fmla="*/ 41215 w 82398"/>
                <a:gd name="connsiteY14" fmla="*/ -232 h 115193"/>
                <a:gd name="connsiteX15" fmla="*/ 60944 w 82398"/>
                <a:gd name="connsiteY15" fmla="*/ 3451 h 115193"/>
                <a:gd name="connsiteX16" fmla="*/ 75083 w 82398"/>
                <a:gd name="connsiteY16" fmla="*/ 15090 h 115193"/>
                <a:gd name="connsiteX17" fmla="*/ 73702 w 82398"/>
                <a:gd name="connsiteY17" fmla="*/ 24955 h 115193"/>
                <a:gd name="connsiteX18" fmla="*/ 68967 w 82398"/>
                <a:gd name="connsiteY18" fmla="*/ 26270 h 115193"/>
                <a:gd name="connsiteX19" fmla="*/ 63706 w 82398"/>
                <a:gd name="connsiteY19" fmla="*/ 23048 h 115193"/>
                <a:gd name="connsiteX20" fmla="*/ 53250 w 82398"/>
                <a:gd name="connsiteY20" fmla="*/ 16472 h 115193"/>
                <a:gd name="connsiteX21" fmla="*/ 40097 w 82398"/>
                <a:gd name="connsiteY21" fmla="*/ 14696 h 115193"/>
                <a:gd name="connsiteX22" fmla="*/ 25038 w 82398"/>
                <a:gd name="connsiteY22" fmla="*/ 20286 h 115193"/>
                <a:gd name="connsiteX23" fmla="*/ 18856 w 82398"/>
                <a:gd name="connsiteY23" fmla="*/ 33438 h 115193"/>
                <a:gd name="connsiteX24" fmla="*/ 23657 w 82398"/>
                <a:gd name="connsiteY24" fmla="*/ 41593 h 115193"/>
                <a:gd name="connsiteX25" fmla="*/ 35757 w 82398"/>
                <a:gd name="connsiteY25" fmla="*/ 46525 h 115193"/>
                <a:gd name="connsiteX26" fmla="*/ 51211 w 82398"/>
                <a:gd name="connsiteY26" fmla="*/ 50997 h 115193"/>
                <a:gd name="connsiteX27" fmla="*/ 66402 w 82398"/>
                <a:gd name="connsiteY27" fmla="*/ 57244 h 115193"/>
                <a:gd name="connsiteX28" fmla="*/ 77845 w 82398"/>
                <a:gd name="connsiteY28" fmla="*/ 67766 h 115193"/>
                <a:gd name="connsiteX29" fmla="*/ 82054 w 82398"/>
                <a:gd name="connsiteY29" fmla="*/ 85127 h 115193"/>
                <a:gd name="connsiteX30" fmla="*/ 76924 w 82398"/>
                <a:gd name="connsiteY30" fmla="*/ 99792 h 115193"/>
                <a:gd name="connsiteX31" fmla="*/ 64890 w 82398"/>
                <a:gd name="connsiteY31" fmla="*/ 109394 h 115193"/>
                <a:gd name="connsiteX32" fmla="*/ 48646 w 82398"/>
                <a:gd name="connsiteY32" fmla="*/ 114129 h 115193"/>
                <a:gd name="connsiteX33" fmla="*/ 30825 w 82398"/>
                <a:gd name="connsiteY33" fmla="*/ 114457 h 115193"/>
                <a:gd name="connsiteX34" fmla="*/ 14450 w 82398"/>
                <a:gd name="connsiteY34" fmla="*/ 110512 h 115193"/>
                <a:gd name="connsiteX35" fmla="*/ 2218 w 82398"/>
                <a:gd name="connsiteY35" fmla="*/ 101700 h 115193"/>
                <a:gd name="connsiteX36" fmla="*/ -215 w 82398"/>
                <a:gd name="connsiteY36" fmla="*/ 95123 h 115193"/>
                <a:gd name="connsiteX37" fmla="*/ 2087 w 82398"/>
                <a:gd name="connsiteY37" fmla="*/ 89205 h 115193"/>
                <a:gd name="connsiteX38" fmla="*/ 7150 w 82398"/>
                <a:gd name="connsiteY38" fmla="*/ 86377 h 115193"/>
                <a:gd name="connsiteX39" fmla="*/ 13069 w 82398"/>
                <a:gd name="connsiteY39" fmla="*/ 88547 h 11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2398" h="115193">
                  <a:moveTo>
                    <a:pt x="13069" y="88547"/>
                  </a:moveTo>
                  <a:cubicBezTo>
                    <a:pt x="16870" y="92164"/>
                    <a:pt x="21533" y="94748"/>
                    <a:pt x="26616" y="96044"/>
                  </a:cubicBezTo>
                  <a:cubicBezTo>
                    <a:pt x="32403" y="97852"/>
                    <a:pt x="38447" y="98675"/>
                    <a:pt x="44503" y="98477"/>
                  </a:cubicBezTo>
                  <a:cubicBezTo>
                    <a:pt x="49962" y="98359"/>
                    <a:pt x="55334" y="97037"/>
                    <a:pt x="60221" y="94597"/>
                  </a:cubicBezTo>
                  <a:cubicBezTo>
                    <a:pt x="64456" y="92558"/>
                    <a:pt x="67047" y="88179"/>
                    <a:pt x="66797" y="83483"/>
                  </a:cubicBezTo>
                  <a:cubicBezTo>
                    <a:pt x="67033" y="79373"/>
                    <a:pt x="65383" y="75381"/>
                    <a:pt x="62325" y="72632"/>
                  </a:cubicBezTo>
                  <a:cubicBezTo>
                    <a:pt x="59010" y="69857"/>
                    <a:pt x="55190" y="67733"/>
                    <a:pt x="51080" y="66385"/>
                  </a:cubicBezTo>
                  <a:cubicBezTo>
                    <a:pt x="46233" y="64721"/>
                    <a:pt x="41294" y="63334"/>
                    <a:pt x="36283" y="62242"/>
                  </a:cubicBezTo>
                  <a:cubicBezTo>
                    <a:pt x="31187" y="61144"/>
                    <a:pt x="26189" y="59605"/>
                    <a:pt x="21355" y="57639"/>
                  </a:cubicBezTo>
                  <a:cubicBezTo>
                    <a:pt x="16910" y="55830"/>
                    <a:pt x="12832" y="53219"/>
                    <a:pt x="9320" y="49945"/>
                  </a:cubicBezTo>
                  <a:cubicBezTo>
                    <a:pt x="5855" y="46426"/>
                    <a:pt x="3836" y="41731"/>
                    <a:pt x="3665" y="36792"/>
                  </a:cubicBezTo>
                  <a:cubicBezTo>
                    <a:pt x="3126" y="31452"/>
                    <a:pt x="3961" y="26066"/>
                    <a:pt x="6098" y="21141"/>
                  </a:cubicBezTo>
                  <a:cubicBezTo>
                    <a:pt x="8051" y="16787"/>
                    <a:pt x="10951" y="12927"/>
                    <a:pt x="14582" y="9830"/>
                  </a:cubicBezTo>
                  <a:cubicBezTo>
                    <a:pt x="18198" y="6726"/>
                    <a:pt x="22368" y="4338"/>
                    <a:pt x="26879" y="2793"/>
                  </a:cubicBezTo>
                  <a:cubicBezTo>
                    <a:pt x="31522" y="1228"/>
                    <a:pt x="36336" y="208"/>
                    <a:pt x="41215" y="-232"/>
                  </a:cubicBezTo>
                  <a:cubicBezTo>
                    <a:pt x="47995" y="-686"/>
                    <a:pt x="54782" y="583"/>
                    <a:pt x="60944" y="3451"/>
                  </a:cubicBezTo>
                  <a:cubicBezTo>
                    <a:pt x="66678" y="5897"/>
                    <a:pt x="71584" y="9935"/>
                    <a:pt x="75083" y="15090"/>
                  </a:cubicBezTo>
                  <a:cubicBezTo>
                    <a:pt x="77358" y="18214"/>
                    <a:pt x="76747" y="22574"/>
                    <a:pt x="73702" y="24955"/>
                  </a:cubicBezTo>
                  <a:cubicBezTo>
                    <a:pt x="72354" y="25987"/>
                    <a:pt x="70657" y="26461"/>
                    <a:pt x="68967" y="26270"/>
                  </a:cubicBezTo>
                  <a:cubicBezTo>
                    <a:pt x="66876" y="25876"/>
                    <a:pt x="65008" y="24731"/>
                    <a:pt x="63706" y="23048"/>
                  </a:cubicBezTo>
                  <a:cubicBezTo>
                    <a:pt x="60806" y="20036"/>
                    <a:pt x="57222" y="17780"/>
                    <a:pt x="53250" y="16472"/>
                  </a:cubicBezTo>
                  <a:cubicBezTo>
                    <a:pt x="49048" y="14926"/>
                    <a:pt x="44556" y="14315"/>
                    <a:pt x="40097" y="14696"/>
                  </a:cubicBezTo>
                  <a:cubicBezTo>
                    <a:pt x="34679" y="15235"/>
                    <a:pt x="29497" y="17156"/>
                    <a:pt x="25038" y="20286"/>
                  </a:cubicBezTo>
                  <a:cubicBezTo>
                    <a:pt x="20724" y="23206"/>
                    <a:pt x="18350" y="28250"/>
                    <a:pt x="18856" y="33438"/>
                  </a:cubicBezTo>
                  <a:cubicBezTo>
                    <a:pt x="18751" y="36851"/>
                    <a:pt x="20619" y="40028"/>
                    <a:pt x="23657" y="41593"/>
                  </a:cubicBezTo>
                  <a:cubicBezTo>
                    <a:pt x="27491" y="43690"/>
                    <a:pt x="31548" y="45348"/>
                    <a:pt x="35757" y="46525"/>
                  </a:cubicBezTo>
                  <a:cubicBezTo>
                    <a:pt x="40558" y="48037"/>
                    <a:pt x="45753" y="49550"/>
                    <a:pt x="51211" y="50997"/>
                  </a:cubicBezTo>
                  <a:cubicBezTo>
                    <a:pt x="56518" y="52424"/>
                    <a:pt x="61621" y="54528"/>
                    <a:pt x="66402" y="57244"/>
                  </a:cubicBezTo>
                  <a:cubicBezTo>
                    <a:pt x="70953" y="59848"/>
                    <a:pt x="74866" y="63446"/>
                    <a:pt x="77845" y="67766"/>
                  </a:cubicBezTo>
                  <a:cubicBezTo>
                    <a:pt x="81047" y="72961"/>
                    <a:pt x="82521" y="79044"/>
                    <a:pt x="82054" y="85127"/>
                  </a:cubicBezTo>
                  <a:cubicBezTo>
                    <a:pt x="81975" y="90441"/>
                    <a:pt x="80173" y="95584"/>
                    <a:pt x="76924" y="99792"/>
                  </a:cubicBezTo>
                  <a:cubicBezTo>
                    <a:pt x="73689" y="103857"/>
                    <a:pt x="69572" y="107145"/>
                    <a:pt x="64890" y="109394"/>
                  </a:cubicBezTo>
                  <a:cubicBezTo>
                    <a:pt x="59747" y="111781"/>
                    <a:pt x="54269" y="113379"/>
                    <a:pt x="48646" y="114129"/>
                  </a:cubicBezTo>
                  <a:cubicBezTo>
                    <a:pt x="42741" y="114996"/>
                    <a:pt x="36757" y="115102"/>
                    <a:pt x="30825" y="114457"/>
                  </a:cubicBezTo>
                  <a:cubicBezTo>
                    <a:pt x="25215" y="113892"/>
                    <a:pt x="19704" y="112563"/>
                    <a:pt x="14450" y="110512"/>
                  </a:cubicBezTo>
                  <a:cubicBezTo>
                    <a:pt x="9742" y="108572"/>
                    <a:pt x="5546" y="105553"/>
                    <a:pt x="2218" y="101700"/>
                  </a:cubicBezTo>
                  <a:cubicBezTo>
                    <a:pt x="423" y="100009"/>
                    <a:pt x="-478" y="97576"/>
                    <a:pt x="-215" y="95123"/>
                  </a:cubicBezTo>
                  <a:cubicBezTo>
                    <a:pt x="-77" y="92960"/>
                    <a:pt x="726" y="90895"/>
                    <a:pt x="2087" y="89205"/>
                  </a:cubicBezTo>
                  <a:cubicBezTo>
                    <a:pt x="3349" y="87646"/>
                    <a:pt x="5158" y="86627"/>
                    <a:pt x="7150" y="86377"/>
                  </a:cubicBezTo>
                  <a:cubicBezTo>
                    <a:pt x="9367" y="86048"/>
                    <a:pt x="11596" y="86863"/>
                    <a:pt x="13069" y="88547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0" name="Forme libre : forme 119">
              <a:extLst>
                <a:ext uri="{FF2B5EF4-FFF2-40B4-BE49-F238E27FC236}">
                  <a16:creationId xmlns:a16="http://schemas.microsoft.com/office/drawing/2014/main" id="{FB86EDF7-9D49-4CB0-A046-E86AC0C4DCCF}"/>
                </a:ext>
              </a:extLst>
            </p:cNvPr>
            <p:cNvSpPr/>
            <p:nvPr/>
          </p:nvSpPr>
          <p:spPr>
            <a:xfrm>
              <a:off x="2829163" y="3124909"/>
              <a:ext cx="92205" cy="113754"/>
            </a:xfrm>
            <a:custGeom>
              <a:avLst/>
              <a:gdLst>
                <a:gd name="connsiteX0" fmla="*/ 91011 w 92205"/>
                <a:gd name="connsiteY0" fmla="*/ 5911 h 113754"/>
                <a:gd name="connsiteX1" fmla="*/ 91471 w 92205"/>
                <a:gd name="connsiteY1" fmla="*/ 30177 h 113754"/>
                <a:gd name="connsiteX2" fmla="*/ 91800 w 92205"/>
                <a:gd name="connsiteY2" fmla="*/ 45631 h 113754"/>
                <a:gd name="connsiteX3" fmla="*/ 91800 w 92205"/>
                <a:gd name="connsiteY3" fmla="*/ 56811 h 113754"/>
                <a:gd name="connsiteX4" fmla="*/ 91800 w 92205"/>
                <a:gd name="connsiteY4" fmla="*/ 67793 h 113754"/>
                <a:gd name="connsiteX5" fmla="*/ 91800 w 92205"/>
                <a:gd name="connsiteY5" fmla="*/ 82656 h 113754"/>
                <a:gd name="connsiteX6" fmla="*/ 91800 w 92205"/>
                <a:gd name="connsiteY6" fmla="*/ 105738 h 113754"/>
                <a:gd name="connsiteX7" fmla="*/ 89301 w 92205"/>
                <a:gd name="connsiteY7" fmla="*/ 111460 h 113754"/>
                <a:gd name="connsiteX8" fmla="*/ 83908 w 92205"/>
                <a:gd name="connsiteY8" fmla="*/ 113432 h 113754"/>
                <a:gd name="connsiteX9" fmla="*/ 78516 w 92205"/>
                <a:gd name="connsiteY9" fmla="*/ 111657 h 113754"/>
                <a:gd name="connsiteX10" fmla="*/ 76083 w 92205"/>
                <a:gd name="connsiteY10" fmla="*/ 106396 h 113754"/>
                <a:gd name="connsiteX11" fmla="*/ 76083 w 92205"/>
                <a:gd name="connsiteY11" fmla="*/ 90087 h 113754"/>
                <a:gd name="connsiteX12" fmla="*/ 62207 w 92205"/>
                <a:gd name="connsiteY12" fmla="*/ 104160 h 113754"/>
                <a:gd name="connsiteX13" fmla="*/ 41886 w 92205"/>
                <a:gd name="connsiteY13" fmla="*/ 109224 h 113754"/>
                <a:gd name="connsiteX14" fmla="*/ 23999 w 92205"/>
                <a:gd name="connsiteY14" fmla="*/ 105278 h 113754"/>
                <a:gd name="connsiteX15" fmla="*/ 11964 w 92205"/>
                <a:gd name="connsiteY15" fmla="*/ 93441 h 113754"/>
                <a:gd name="connsiteX16" fmla="*/ 4928 w 92205"/>
                <a:gd name="connsiteY16" fmla="*/ 75948 h 113754"/>
                <a:gd name="connsiteX17" fmla="*/ 1180 w 92205"/>
                <a:gd name="connsiteY17" fmla="*/ 54575 h 113754"/>
                <a:gd name="connsiteX18" fmla="*/ -201 w 92205"/>
                <a:gd name="connsiteY18" fmla="*/ 31427 h 113754"/>
                <a:gd name="connsiteX19" fmla="*/ -201 w 92205"/>
                <a:gd name="connsiteY19" fmla="*/ 8476 h 113754"/>
                <a:gd name="connsiteX20" fmla="*/ 2100 w 92205"/>
                <a:gd name="connsiteY20" fmla="*/ 3017 h 113754"/>
                <a:gd name="connsiteX21" fmla="*/ 7164 w 92205"/>
                <a:gd name="connsiteY21" fmla="*/ 979 h 113754"/>
                <a:gd name="connsiteX22" fmla="*/ 12425 w 92205"/>
                <a:gd name="connsiteY22" fmla="*/ 2557 h 113754"/>
                <a:gd name="connsiteX23" fmla="*/ 14924 w 92205"/>
                <a:gd name="connsiteY23" fmla="*/ 8147 h 113754"/>
                <a:gd name="connsiteX24" fmla="*/ 15516 w 92205"/>
                <a:gd name="connsiteY24" fmla="*/ 37345 h 113754"/>
                <a:gd name="connsiteX25" fmla="*/ 18146 w 92205"/>
                <a:gd name="connsiteY25" fmla="*/ 65426 h 113754"/>
                <a:gd name="connsiteX26" fmla="*/ 26169 w 92205"/>
                <a:gd name="connsiteY26" fmla="*/ 86601 h 113754"/>
                <a:gd name="connsiteX27" fmla="*/ 43070 w 92205"/>
                <a:gd name="connsiteY27" fmla="*/ 94887 h 113754"/>
                <a:gd name="connsiteX28" fmla="*/ 67731 w 92205"/>
                <a:gd name="connsiteY28" fmla="*/ 75159 h 113754"/>
                <a:gd name="connsiteX29" fmla="*/ 75951 w 92205"/>
                <a:gd name="connsiteY29" fmla="*/ 20576 h 113754"/>
                <a:gd name="connsiteX30" fmla="*/ 75951 w 92205"/>
                <a:gd name="connsiteY30" fmla="*/ 7424 h 113754"/>
                <a:gd name="connsiteX31" fmla="*/ 78253 w 92205"/>
                <a:gd name="connsiteY31" fmla="*/ 1965 h 113754"/>
                <a:gd name="connsiteX32" fmla="*/ 83317 w 92205"/>
                <a:gd name="connsiteY32" fmla="*/ -271 h 113754"/>
                <a:gd name="connsiteX33" fmla="*/ 88578 w 92205"/>
                <a:gd name="connsiteY33" fmla="*/ 979 h 113754"/>
                <a:gd name="connsiteX34" fmla="*/ 91011 w 92205"/>
                <a:gd name="connsiteY34" fmla="*/ 5911 h 113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2205" h="113754">
                  <a:moveTo>
                    <a:pt x="91011" y="5911"/>
                  </a:moveTo>
                  <a:cubicBezTo>
                    <a:pt x="91011" y="15907"/>
                    <a:pt x="91011" y="23996"/>
                    <a:pt x="91471" y="30177"/>
                  </a:cubicBezTo>
                  <a:cubicBezTo>
                    <a:pt x="91931" y="36359"/>
                    <a:pt x="91471" y="41488"/>
                    <a:pt x="91800" y="45631"/>
                  </a:cubicBezTo>
                  <a:cubicBezTo>
                    <a:pt x="92129" y="49775"/>
                    <a:pt x="91800" y="53523"/>
                    <a:pt x="91800" y="56811"/>
                  </a:cubicBezTo>
                  <a:lnTo>
                    <a:pt x="91800" y="67793"/>
                  </a:lnTo>
                  <a:cubicBezTo>
                    <a:pt x="91800" y="71805"/>
                    <a:pt x="91800" y="76803"/>
                    <a:pt x="91800" y="82656"/>
                  </a:cubicBezTo>
                  <a:cubicBezTo>
                    <a:pt x="91800" y="88508"/>
                    <a:pt x="91800" y="96203"/>
                    <a:pt x="91800" y="105738"/>
                  </a:cubicBezTo>
                  <a:cubicBezTo>
                    <a:pt x="91984" y="107941"/>
                    <a:pt x="91044" y="110092"/>
                    <a:pt x="89301" y="111460"/>
                  </a:cubicBezTo>
                  <a:cubicBezTo>
                    <a:pt x="87788" y="112729"/>
                    <a:pt x="85881" y="113426"/>
                    <a:pt x="83908" y="113432"/>
                  </a:cubicBezTo>
                  <a:cubicBezTo>
                    <a:pt x="81969" y="113439"/>
                    <a:pt x="80075" y="112814"/>
                    <a:pt x="78516" y="111657"/>
                  </a:cubicBezTo>
                  <a:cubicBezTo>
                    <a:pt x="76865" y="110434"/>
                    <a:pt x="75945" y="108448"/>
                    <a:pt x="76083" y="106396"/>
                  </a:cubicBezTo>
                  <a:lnTo>
                    <a:pt x="76083" y="90087"/>
                  </a:lnTo>
                  <a:cubicBezTo>
                    <a:pt x="72611" y="95788"/>
                    <a:pt x="67862" y="100609"/>
                    <a:pt x="62207" y="104160"/>
                  </a:cubicBezTo>
                  <a:cubicBezTo>
                    <a:pt x="56045" y="107724"/>
                    <a:pt x="49002" y="109480"/>
                    <a:pt x="41886" y="109224"/>
                  </a:cubicBezTo>
                  <a:cubicBezTo>
                    <a:pt x="35665" y="109658"/>
                    <a:pt x="29457" y="108290"/>
                    <a:pt x="23999" y="105278"/>
                  </a:cubicBezTo>
                  <a:cubicBezTo>
                    <a:pt x="19067" y="102391"/>
                    <a:pt x="14937" y="98320"/>
                    <a:pt x="11964" y="93441"/>
                  </a:cubicBezTo>
                  <a:cubicBezTo>
                    <a:pt x="8742" y="88002"/>
                    <a:pt x="6368" y="82103"/>
                    <a:pt x="4928" y="75948"/>
                  </a:cubicBezTo>
                  <a:cubicBezTo>
                    <a:pt x="3225" y="68911"/>
                    <a:pt x="1969" y="61770"/>
                    <a:pt x="1180" y="54575"/>
                  </a:cubicBezTo>
                  <a:cubicBezTo>
                    <a:pt x="390" y="47012"/>
                    <a:pt x="-70" y="39318"/>
                    <a:pt x="-201" y="31427"/>
                  </a:cubicBezTo>
                  <a:cubicBezTo>
                    <a:pt x="-333" y="23535"/>
                    <a:pt x="-201" y="15907"/>
                    <a:pt x="-201" y="8476"/>
                  </a:cubicBezTo>
                  <a:cubicBezTo>
                    <a:pt x="-346" y="6391"/>
                    <a:pt x="509" y="4366"/>
                    <a:pt x="2100" y="3017"/>
                  </a:cubicBezTo>
                  <a:cubicBezTo>
                    <a:pt x="3534" y="1827"/>
                    <a:pt x="5303" y="1117"/>
                    <a:pt x="7164" y="979"/>
                  </a:cubicBezTo>
                  <a:cubicBezTo>
                    <a:pt x="9051" y="847"/>
                    <a:pt x="10925" y="1406"/>
                    <a:pt x="12425" y="2557"/>
                  </a:cubicBezTo>
                  <a:cubicBezTo>
                    <a:pt x="14128" y="3899"/>
                    <a:pt x="15062" y="5983"/>
                    <a:pt x="14924" y="8147"/>
                  </a:cubicBezTo>
                  <a:cubicBezTo>
                    <a:pt x="14924" y="17485"/>
                    <a:pt x="15121" y="27218"/>
                    <a:pt x="15516" y="37345"/>
                  </a:cubicBezTo>
                  <a:cubicBezTo>
                    <a:pt x="15641" y="46763"/>
                    <a:pt x="16515" y="56153"/>
                    <a:pt x="18146" y="65426"/>
                  </a:cubicBezTo>
                  <a:cubicBezTo>
                    <a:pt x="19264" y="72982"/>
                    <a:pt x="22000" y="80203"/>
                    <a:pt x="26169" y="86601"/>
                  </a:cubicBezTo>
                  <a:cubicBezTo>
                    <a:pt x="29937" y="92165"/>
                    <a:pt x="36362" y="95321"/>
                    <a:pt x="43070" y="94887"/>
                  </a:cubicBezTo>
                  <a:cubicBezTo>
                    <a:pt x="54578" y="94887"/>
                    <a:pt x="62799" y="88311"/>
                    <a:pt x="67731" y="75159"/>
                  </a:cubicBezTo>
                  <a:cubicBezTo>
                    <a:pt x="73505" y="57554"/>
                    <a:pt x="76280" y="39101"/>
                    <a:pt x="75951" y="20576"/>
                  </a:cubicBezTo>
                  <a:lnTo>
                    <a:pt x="75951" y="7424"/>
                  </a:lnTo>
                  <a:cubicBezTo>
                    <a:pt x="75807" y="5339"/>
                    <a:pt x="76661" y="3313"/>
                    <a:pt x="78253" y="1965"/>
                  </a:cubicBezTo>
                  <a:cubicBezTo>
                    <a:pt x="79680" y="736"/>
                    <a:pt x="81442" y="-40"/>
                    <a:pt x="83317" y="-271"/>
                  </a:cubicBezTo>
                  <a:cubicBezTo>
                    <a:pt x="85165" y="-481"/>
                    <a:pt x="87026" y="-40"/>
                    <a:pt x="88578" y="979"/>
                  </a:cubicBezTo>
                  <a:cubicBezTo>
                    <a:pt x="90070" y="2189"/>
                    <a:pt x="90958" y="3991"/>
                    <a:pt x="91011" y="5911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1" name="Forme libre : forme 120">
              <a:extLst>
                <a:ext uri="{FF2B5EF4-FFF2-40B4-BE49-F238E27FC236}">
                  <a16:creationId xmlns:a16="http://schemas.microsoft.com/office/drawing/2014/main" id="{2B8DF476-5172-4221-BD64-2265C20B742D}"/>
                </a:ext>
              </a:extLst>
            </p:cNvPr>
            <p:cNvSpPr/>
            <p:nvPr/>
          </p:nvSpPr>
          <p:spPr>
            <a:xfrm>
              <a:off x="2952676" y="3124367"/>
              <a:ext cx="95742" cy="185127"/>
            </a:xfrm>
            <a:custGeom>
              <a:avLst/>
              <a:gdLst>
                <a:gd name="connsiteX0" fmla="*/ 49109 w 95742"/>
                <a:gd name="connsiteY0" fmla="*/ 109503 h 185127"/>
                <a:gd name="connsiteX1" fmla="*/ 29380 w 95742"/>
                <a:gd name="connsiteY1" fmla="*/ 106609 h 185127"/>
                <a:gd name="connsiteX2" fmla="*/ 14913 w 95742"/>
                <a:gd name="connsiteY2" fmla="*/ 97074 h 185127"/>
                <a:gd name="connsiteX3" fmla="*/ 14913 w 95742"/>
                <a:gd name="connsiteY3" fmla="*/ 176777 h 185127"/>
                <a:gd name="connsiteX4" fmla="*/ 12545 w 95742"/>
                <a:gd name="connsiteY4" fmla="*/ 182828 h 185127"/>
                <a:gd name="connsiteX5" fmla="*/ 2089 w 95742"/>
                <a:gd name="connsiteY5" fmla="*/ 182828 h 185127"/>
                <a:gd name="connsiteX6" fmla="*/ -213 w 95742"/>
                <a:gd name="connsiteY6" fmla="*/ 176252 h 185127"/>
                <a:gd name="connsiteX7" fmla="*/ 445 w 95742"/>
                <a:gd name="connsiteY7" fmla="*/ 7966 h 185127"/>
                <a:gd name="connsiteX8" fmla="*/ 2747 w 95742"/>
                <a:gd name="connsiteY8" fmla="*/ 1784 h 185127"/>
                <a:gd name="connsiteX9" fmla="*/ 13269 w 95742"/>
                <a:gd name="connsiteY9" fmla="*/ 1784 h 185127"/>
                <a:gd name="connsiteX10" fmla="*/ 15570 w 95742"/>
                <a:gd name="connsiteY10" fmla="*/ 7966 h 185127"/>
                <a:gd name="connsiteX11" fmla="*/ 15241 w 95742"/>
                <a:gd name="connsiteY11" fmla="*/ 24932 h 185127"/>
                <a:gd name="connsiteX12" fmla="*/ 29249 w 95742"/>
                <a:gd name="connsiteY12" fmla="*/ 14542 h 185127"/>
                <a:gd name="connsiteX13" fmla="*/ 48188 w 95742"/>
                <a:gd name="connsiteY13" fmla="*/ 9873 h 185127"/>
                <a:gd name="connsiteX14" fmla="*/ 73901 w 95742"/>
                <a:gd name="connsiteY14" fmla="*/ 16120 h 185127"/>
                <a:gd name="connsiteX15" fmla="*/ 89750 w 95742"/>
                <a:gd name="connsiteY15" fmla="*/ 33876 h 185127"/>
                <a:gd name="connsiteX16" fmla="*/ 95471 w 95742"/>
                <a:gd name="connsiteY16" fmla="*/ 57748 h 185127"/>
                <a:gd name="connsiteX17" fmla="*/ 90737 w 95742"/>
                <a:gd name="connsiteY17" fmla="*/ 81883 h 185127"/>
                <a:gd name="connsiteX18" fmla="*/ 75282 w 95742"/>
                <a:gd name="connsiteY18" fmla="*/ 100954 h 185127"/>
                <a:gd name="connsiteX19" fmla="*/ 49109 w 95742"/>
                <a:gd name="connsiteY19" fmla="*/ 109503 h 185127"/>
                <a:gd name="connsiteX20" fmla="*/ 49109 w 95742"/>
                <a:gd name="connsiteY20" fmla="*/ 24341 h 185127"/>
                <a:gd name="connsiteX21" fmla="*/ 20042 w 95742"/>
                <a:gd name="connsiteY21" fmla="*/ 43609 h 185127"/>
                <a:gd name="connsiteX22" fmla="*/ 16491 w 95742"/>
                <a:gd name="connsiteY22" fmla="*/ 60510 h 185127"/>
                <a:gd name="connsiteX23" fmla="*/ 20174 w 95742"/>
                <a:gd name="connsiteY23" fmla="*/ 77279 h 185127"/>
                <a:gd name="connsiteX24" fmla="*/ 30959 w 95742"/>
                <a:gd name="connsiteY24" fmla="*/ 90037 h 185127"/>
                <a:gd name="connsiteX25" fmla="*/ 67128 w 95742"/>
                <a:gd name="connsiteY25" fmla="*/ 89708 h 185127"/>
                <a:gd name="connsiteX26" fmla="*/ 77913 w 95742"/>
                <a:gd name="connsiteY26" fmla="*/ 76556 h 185127"/>
                <a:gd name="connsiteX27" fmla="*/ 81464 w 95742"/>
                <a:gd name="connsiteY27" fmla="*/ 59195 h 185127"/>
                <a:gd name="connsiteX28" fmla="*/ 77781 w 95742"/>
                <a:gd name="connsiteY28" fmla="*/ 41965 h 185127"/>
                <a:gd name="connsiteX29" fmla="*/ 66865 w 95742"/>
                <a:gd name="connsiteY29" fmla="*/ 29207 h 185127"/>
                <a:gd name="connsiteX30" fmla="*/ 49109 w 95742"/>
                <a:gd name="connsiteY30" fmla="*/ 24341 h 18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5742" h="185127">
                  <a:moveTo>
                    <a:pt x="49109" y="109503"/>
                  </a:moveTo>
                  <a:cubicBezTo>
                    <a:pt x="42401" y="110049"/>
                    <a:pt x="35654" y="109062"/>
                    <a:pt x="29380" y="106609"/>
                  </a:cubicBezTo>
                  <a:cubicBezTo>
                    <a:pt x="24001" y="104373"/>
                    <a:pt x="19089" y="101138"/>
                    <a:pt x="14913" y="97074"/>
                  </a:cubicBezTo>
                  <a:lnTo>
                    <a:pt x="14913" y="176777"/>
                  </a:lnTo>
                  <a:cubicBezTo>
                    <a:pt x="15117" y="179053"/>
                    <a:pt x="14235" y="181295"/>
                    <a:pt x="12545" y="182828"/>
                  </a:cubicBezTo>
                  <a:cubicBezTo>
                    <a:pt x="9560" y="185465"/>
                    <a:pt x="5075" y="185465"/>
                    <a:pt x="2089" y="182828"/>
                  </a:cubicBezTo>
                  <a:cubicBezTo>
                    <a:pt x="366" y="181098"/>
                    <a:pt x="-476" y="178678"/>
                    <a:pt x="-213" y="176252"/>
                  </a:cubicBezTo>
                  <a:lnTo>
                    <a:pt x="445" y="7966"/>
                  </a:lnTo>
                  <a:cubicBezTo>
                    <a:pt x="281" y="5671"/>
                    <a:pt x="1122" y="3415"/>
                    <a:pt x="2747" y="1784"/>
                  </a:cubicBezTo>
                  <a:cubicBezTo>
                    <a:pt x="5693" y="-1024"/>
                    <a:pt x="10322" y="-1024"/>
                    <a:pt x="13269" y="1784"/>
                  </a:cubicBezTo>
                  <a:cubicBezTo>
                    <a:pt x="14893" y="3415"/>
                    <a:pt x="15735" y="5671"/>
                    <a:pt x="15570" y="7966"/>
                  </a:cubicBezTo>
                  <a:lnTo>
                    <a:pt x="15241" y="24932"/>
                  </a:lnTo>
                  <a:cubicBezTo>
                    <a:pt x="19207" y="20605"/>
                    <a:pt x="23962" y="17080"/>
                    <a:pt x="29249" y="14542"/>
                  </a:cubicBezTo>
                  <a:cubicBezTo>
                    <a:pt x="35187" y="11747"/>
                    <a:pt x="41625" y="10156"/>
                    <a:pt x="48188" y="9873"/>
                  </a:cubicBezTo>
                  <a:cubicBezTo>
                    <a:pt x="57204" y="9169"/>
                    <a:pt x="66214" y="11359"/>
                    <a:pt x="73901" y="16120"/>
                  </a:cubicBezTo>
                  <a:cubicBezTo>
                    <a:pt x="80649" y="20546"/>
                    <a:pt x="86113" y="26669"/>
                    <a:pt x="89750" y="33876"/>
                  </a:cubicBezTo>
                  <a:cubicBezTo>
                    <a:pt x="93512" y="41274"/>
                    <a:pt x="95471" y="49449"/>
                    <a:pt x="95471" y="57748"/>
                  </a:cubicBezTo>
                  <a:cubicBezTo>
                    <a:pt x="95636" y="66040"/>
                    <a:pt x="94025" y="74267"/>
                    <a:pt x="90737" y="81883"/>
                  </a:cubicBezTo>
                  <a:cubicBezTo>
                    <a:pt x="87330" y="89478"/>
                    <a:pt x="82003" y="96048"/>
                    <a:pt x="75282" y="100954"/>
                  </a:cubicBezTo>
                  <a:cubicBezTo>
                    <a:pt x="67634" y="106405"/>
                    <a:pt x="58500" y="109391"/>
                    <a:pt x="49109" y="109503"/>
                  </a:cubicBezTo>
                  <a:close/>
                  <a:moveTo>
                    <a:pt x="49109" y="24341"/>
                  </a:moveTo>
                  <a:cubicBezTo>
                    <a:pt x="36529" y="24676"/>
                    <a:pt x="25244" y="32153"/>
                    <a:pt x="20042" y="43609"/>
                  </a:cubicBezTo>
                  <a:cubicBezTo>
                    <a:pt x="17648" y="48922"/>
                    <a:pt x="16438" y="54683"/>
                    <a:pt x="16491" y="60510"/>
                  </a:cubicBezTo>
                  <a:cubicBezTo>
                    <a:pt x="16412" y="66310"/>
                    <a:pt x="17675" y="72044"/>
                    <a:pt x="20174" y="77279"/>
                  </a:cubicBezTo>
                  <a:cubicBezTo>
                    <a:pt x="22633" y="82376"/>
                    <a:pt x="26342" y="86762"/>
                    <a:pt x="30959" y="90037"/>
                  </a:cubicBezTo>
                  <a:cubicBezTo>
                    <a:pt x="42073" y="96896"/>
                    <a:pt x="56139" y="96771"/>
                    <a:pt x="67128" y="89708"/>
                  </a:cubicBezTo>
                  <a:cubicBezTo>
                    <a:pt x="71804" y="86335"/>
                    <a:pt x="75519" y="81797"/>
                    <a:pt x="77913" y="76556"/>
                  </a:cubicBezTo>
                  <a:cubicBezTo>
                    <a:pt x="80307" y="71084"/>
                    <a:pt x="81523" y="65166"/>
                    <a:pt x="81464" y="59195"/>
                  </a:cubicBezTo>
                  <a:cubicBezTo>
                    <a:pt x="81523" y="53250"/>
                    <a:pt x="80267" y="47364"/>
                    <a:pt x="77781" y="41965"/>
                  </a:cubicBezTo>
                  <a:cubicBezTo>
                    <a:pt x="75342" y="36816"/>
                    <a:pt x="71573" y="32410"/>
                    <a:pt x="66865" y="29207"/>
                  </a:cubicBezTo>
                  <a:cubicBezTo>
                    <a:pt x="61617" y="25728"/>
                    <a:pt x="55396" y="24018"/>
                    <a:pt x="49109" y="24341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2" name="Forme libre : forme 121">
              <a:extLst>
                <a:ext uri="{FF2B5EF4-FFF2-40B4-BE49-F238E27FC236}">
                  <a16:creationId xmlns:a16="http://schemas.microsoft.com/office/drawing/2014/main" id="{43E7FFCC-6104-4CB2-8D1D-7EF262CD13DB}"/>
                </a:ext>
              </a:extLst>
            </p:cNvPr>
            <p:cNvSpPr/>
            <p:nvPr/>
          </p:nvSpPr>
          <p:spPr>
            <a:xfrm>
              <a:off x="3067006" y="3117092"/>
              <a:ext cx="100487" cy="119337"/>
            </a:xfrm>
            <a:custGeom>
              <a:avLst/>
              <a:gdLst>
                <a:gd name="connsiteX0" fmla="*/ 94976 w 100487"/>
                <a:gd name="connsiteY0" fmla="*/ 52330 h 119337"/>
                <a:gd name="connsiteX1" fmla="*/ 80048 w 100487"/>
                <a:gd name="connsiteY1" fmla="*/ 57131 h 119337"/>
                <a:gd name="connsiteX2" fmla="*/ 57097 w 100487"/>
                <a:gd name="connsiteY2" fmla="*/ 61274 h 119337"/>
                <a:gd name="connsiteX3" fmla="*/ 33028 w 100487"/>
                <a:gd name="connsiteY3" fmla="*/ 64431 h 119337"/>
                <a:gd name="connsiteX4" fmla="*/ 14878 w 100487"/>
                <a:gd name="connsiteY4" fmla="*/ 66075 h 119337"/>
                <a:gd name="connsiteX5" fmla="*/ 18560 w 100487"/>
                <a:gd name="connsiteY5" fmla="*/ 82450 h 119337"/>
                <a:gd name="connsiteX6" fmla="*/ 26583 w 100487"/>
                <a:gd name="connsiteY6" fmla="*/ 94878 h 119337"/>
                <a:gd name="connsiteX7" fmla="*/ 38289 w 100487"/>
                <a:gd name="connsiteY7" fmla="*/ 102244 h 119337"/>
                <a:gd name="connsiteX8" fmla="*/ 53086 w 100487"/>
                <a:gd name="connsiteY8" fmla="*/ 103033 h 119337"/>
                <a:gd name="connsiteX9" fmla="*/ 70184 w 100487"/>
                <a:gd name="connsiteY9" fmla="*/ 95997 h 119337"/>
                <a:gd name="connsiteX10" fmla="*/ 85704 w 100487"/>
                <a:gd name="connsiteY10" fmla="*/ 80082 h 119337"/>
                <a:gd name="connsiteX11" fmla="*/ 91294 w 100487"/>
                <a:gd name="connsiteY11" fmla="*/ 76860 h 119337"/>
                <a:gd name="connsiteX12" fmla="*/ 96686 w 100487"/>
                <a:gd name="connsiteY12" fmla="*/ 78175 h 119337"/>
                <a:gd name="connsiteX13" fmla="*/ 99908 w 100487"/>
                <a:gd name="connsiteY13" fmla="*/ 82450 h 119337"/>
                <a:gd name="connsiteX14" fmla="*/ 99251 w 100487"/>
                <a:gd name="connsiteY14" fmla="*/ 88368 h 119337"/>
                <a:gd name="connsiteX15" fmla="*/ 78207 w 100487"/>
                <a:gd name="connsiteY15" fmla="*/ 109083 h 119337"/>
                <a:gd name="connsiteX16" fmla="*/ 56768 w 100487"/>
                <a:gd name="connsiteY16" fmla="*/ 118027 h 119337"/>
                <a:gd name="connsiteX17" fmla="*/ 16851 w 100487"/>
                <a:gd name="connsiteY17" fmla="*/ 106716 h 119337"/>
                <a:gd name="connsiteX18" fmla="*/ 4421 w 100487"/>
                <a:gd name="connsiteY18" fmla="*/ 87710 h 119337"/>
                <a:gd name="connsiteX19" fmla="*/ -247 w 100487"/>
                <a:gd name="connsiteY19" fmla="*/ 61406 h 119337"/>
                <a:gd name="connsiteX20" fmla="*/ 2120 w 100487"/>
                <a:gd name="connsiteY20" fmla="*/ 40625 h 119337"/>
                <a:gd name="connsiteX21" fmla="*/ 9354 w 100487"/>
                <a:gd name="connsiteY21" fmla="*/ 22014 h 119337"/>
                <a:gd name="connsiteX22" fmla="*/ 22111 w 100487"/>
                <a:gd name="connsiteY22" fmla="*/ 7612 h 119337"/>
                <a:gd name="connsiteX23" fmla="*/ 41380 w 100487"/>
                <a:gd name="connsiteY23" fmla="*/ 115 h 119337"/>
                <a:gd name="connsiteX24" fmla="*/ 60451 w 100487"/>
                <a:gd name="connsiteY24" fmla="*/ 1233 h 119337"/>
                <a:gd name="connsiteX25" fmla="*/ 90636 w 100487"/>
                <a:gd name="connsiteY25" fmla="*/ 24053 h 119337"/>
                <a:gd name="connsiteX26" fmla="*/ 97212 w 100487"/>
                <a:gd name="connsiteY26" fmla="*/ 44768 h 119337"/>
                <a:gd name="connsiteX27" fmla="*/ 94976 w 100487"/>
                <a:gd name="connsiteY27" fmla="*/ 52330 h 119337"/>
                <a:gd name="connsiteX28" fmla="*/ 40722 w 100487"/>
                <a:gd name="connsiteY28" fmla="*/ 16293 h 119337"/>
                <a:gd name="connsiteX29" fmla="*/ 30135 w 100487"/>
                <a:gd name="connsiteY29" fmla="*/ 20896 h 119337"/>
                <a:gd name="connsiteX30" fmla="*/ 22572 w 100487"/>
                <a:gd name="connsiteY30" fmla="*/ 28722 h 119337"/>
                <a:gd name="connsiteX31" fmla="*/ 17837 w 100487"/>
                <a:gd name="connsiteY31" fmla="*/ 38783 h 119337"/>
                <a:gd name="connsiteX32" fmla="*/ 15469 w 100487"/>
                <a:gd name="connsiteY32" fmla="*/ 50423 h 119337"/>
                <a:gd name="connsiteX33" fmla="*/ 48943 w 100487"/>
                <a:gd name="connsiteY33" fmla="*/ 47530 h 119337"/>
                <a:gd name="connsiteX34" fmla="*/ 81824 w 100487"/>
                <a:gd name="connsiteY34" fmla="*/ 40954 h 119337"/>
                <a:gd name="connsiteX35" fmla="*/ 77089 w 100487"/>
                <a:gd name="connsiteY35" fmla="*/ 29642 h 119337"/>
                <a:gd name="connsiteX36" fmla="*/ 68145 w 100487"/>
                <a:gd name="connsiteY36" fmla="*/ 20896 h 119337"/>
                <a:gd name="connsiteX37" fmla="*/ 55848 w 100487"/>
                <a:gd name="connsiteY37" fmla="*/ 16095 h 119337"/>
                <a:gd name="connsiteX38" fmla="*/ 40722 w 100487"/>
                <a:gd name="connsiteY38" fmla="*/ 16293 h 119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0487" h="119337">
                  <a:moveTo>
                    <a:pt x="94976" y="52330"/>
                  </a:moveTo>
                  <a:cubicBezTo>
                    <a:pt x="90254" y="54639"/>
                    <a:pt x="85230" y="56256"/>
                    <a:pt x="80048" y="57131"/>
                  </a:cubicBezTo>
                  <a:cubicBezTo>
                    <a:pt x="72946" y="58578"/>
                    <a:pt x="65317" y="59959"/>
                    <a:pt x="57097" y="61274"/>
                  </a:cubicBezTo>
                  <a:cubicBezTo>
                    <a:pt x="48877" y="62589"/>
                    <a:pt x="40854" y="63576"/>
                    <a:pt x="33028" y="64431"/>
                  </a:cubicBezTo>
                  <a:cubicBezTo>
                    <a:pt x="25202" y="65285"/>
                    <a:pt x="19218" y="65812"/>
                    <a:pt x="14878" y="66075"/>
                  </a:cubicBezTo>
                  <a:cubicBezTo>
                    <a:pt x="15220" y="71697"/>
                    <a:pt x="16462" y="77221"/>
                    <a:pt x="18560" y="82450"/>
                  </a:cubicBezTo>
                  <a:cubicBezTo>
                    <a:pt x="20375" y="87086"/>
                    <a:pt x="23104" y="91314"/>
                    <a:pt x="26583" y="94878"/>
                  </a:cubicBezTo>
                  <a:cubicBezTo>
                    <a:pt x="29852" y="98219"/>
                    <a:pt x="33864" y="100738"/>
                    <a:pt x="38289" y="102244"/>
                  </a:cubicBezTo>
                  <a:cubicBezTo>
                    <a:pt x="43057" y="103835"/>
                    <a:pt x="48173" y="104112"/>
                    <a:pt x="53086" y="103033"/>
                  </a:cubicBezTo>
                  <a:cubicBezTo>
                    <a:pt x="59254" y="102047"/>
                    <a:pt x="65107" y="99640"/>
                    <a:pt x="70184" y="95997"/>
                  </a:cubicBezTo>
                  <a:cubicBezTo>
                    <a:pt x="76102" y="91479"/>
                    <a:pt x="81337" y="86113"/>
                    <a:pt x="85704" y="80082"/>
                  </a:cubicBezTo>
                  <a:cubicBezTo>
                    <a:pt x="87085" y="78333"/>
                    <a:pt x="89084" y="77175"/>
                    <a:pt x="91294" y="76860"/>
                  </a:cubicBezTo>
                  <a:cubicBezTo>
                    <a:pt x="93188" y="76643"/>
                    <a:pt x="95101" y="77110"/>
                    <a:pt x="96686" y="78175"/>
                  </a:cubicBezTo>
                  <a:cubicBezTo>
                    <a:pt x="98179" y="79227"/>
                    <a:pt x="99310" y="80720"/>
                    <a:pt x="99908" y="82450"/>
                  </a:cubicBezTo>
                  <a:cubicBezTo>
                    <a:pt x="100500" y="84429"/>
                    <a:pt x="100264" y="86566"/>
                    <a:pt x="99251" y="88368"/>
                  </a:cubicBezTo>
                  <a:cubicBezTo>
                    <a:pt x="93536" y="96477"/>
                    <a:pt x="86408" y="103494"/>
                    <a:pt x="78207" y="109083"/>
                  </a:cubicBezTo>
                  <a:cubicBezTo>
                    <a:pt x="71650" y="113312"/>
                    <a:pt x="64390" y="116343"/>
                    <a:pt x="56768" y="118027"/>
                  </a:cubicBezTo>
                  <a:cubicBezTo>
                    <a:pt x="42413" y="121111"/>
                    <a:pt x="27458" y="116876"/>
                    <a:pt x="16851" y="106716"/>
                  </a:cubicBezTo>
                  <a:cubicBezTo>
                    <a:pt x="11399" y="101337"/>
                    <a:pt x="7164" y="94859"/>
                    <a:pt x="4421" y="87710"/>
                  </a:cubicBezTo>
                  <a:cubicBezTo>
                    <a:pt x="1173" y="79326"/>
                    <a:pt x="-418" y="70395"/>
                    <a:pt x="-247" y="61406"/>
                  </a:cubicBezTo>
                  <a:cubicBezTo>
                    <a:pt x="-254" y="54408"/>
                    <a:pt x="542" y="47438"/>
                    <a:pt x="2120" y="40625"/>
                  </a:cubicBezTo>
                  <a:cubicBezTo>
                    <a:pt x="3540" y="34081"/>
                    <a:pt x="5987" y="27801"/>
                    <a:pt x="9354" y="22014"/>
                  </a:cubicBezTo>
                  <a:cubicBezTo>
                    <a:pt x="12583" y="16398"/>
                    <a:pt x="16923" y="11499"/>
                    <a:pt x="22111" y="7612"/>
                  </a:cubicBezTo>
                  <a:cubicBezTo>
                    <a:pt x="27813" y="3548"/>
                    <a:pt x="34435" y="970"/>
                    <a:pt x="41380" y="115"/>
                  </a:cubicBezTo>
                  <a:cubicBezTo>
                    <a:pt x="47752" y="-727"/>
                    <a:pt x="54223" y="-352"/>
                    <a:pt x="60451" y="1233"/>
                  </a:cubicBezTo>
                  <a:cubicBezTo>
                    <a:pt x="73235" y="4337"/>
                    <a:pt x="84165" y="12597"/>
                    <a:pt x="90636" y="24053"/>
                  </a:cubicBezTo>
                  <a:cubicBezTo>
                    <a:pt x="94207" y="30445"/>
                    <a:pt x="96443" y="37488"/>
                    <a:pt x="97212" y="44768"/>
                  </a:cubicBezTo>
                  <a:cubicBezTo>
                    <a:pt x="98120" y="47510"/>
                    <a:pt x="97232" y="50522"/>
                    <a:pt x="94976" y="52330"/>
                  </a:cubicBezTo>
                  <a:close/>
                  <a:moveTo>
                    <a:pt x="40722" y="16293"/>
                  </a:moveTo>
                  <a:cubicBezTo>
                    <a:pt x="36895" y="17023"/>
                    <a:pt x="33278" y="18594"/>
                    <a:pt x="30135" y="20896"/>
                  </a:cubicBezTo>
                  <a:cubicBezTo>
                    <a:pt x="27208" y="23086"/>
                    <a:pt x="24657" y="25723"/>
                    <a:pt x="22572" y="28722"/>
                  </a:cubicBezTo>
                  <a:cubicBezTo>
                    <a:pt x="20474" y="31806"/>
                    <a:pt x="18876" y="35199"/>
                    <a:pt x="17837" y="38783"/>
                  </a:cubicBezTo>
                  <a:cubicBezTo>
                    <a:pt x="16666" y="42578"/>
                    <a:pt x="15871" y="46478"/>
                    <a:pt x="15469" y="50423"/>
                  </a:cubicBezTo>
                  <a:cubicBezTo>
                    <a:pt x="26689" y="50456"/>
                    <a:pt x="37895" y="49490"/>
                    <a:pt x="48943" y="47530"/>
                  </a:cubicBezTo>
                  <a:cubicBezTo>
                    <a:pt x="59464" y="45623"/>
                    <a:pt x="70447" y="43387"/>
                    <a:pt x="81824" y="40954"/>
                  </a:cubicBezTo>
                  <a:cubicBezTo>
                    <a:pt x="81015" y="36903"/>
                    <a:pt x="79404" y="33062"/>
                    <a:pt x="77089" y="29642"/>
                  </a:cubicBezTo>
                  <a:cubicBezTo>
                    <a:pt x="74741" y="26144"/>
                    <a:pt x="71696" y="23165"/>
                    <a:pt x="68145" y="20896"/>
                  </a:cubicBezTo>
                  <a:cubicBezTo>
                    <a:pt x="64410" y="18483"/>
                    <a:pt x="60227" y="16845"/>
                    <a:pt x="55848" y="16095"/>
                  </a:cubicBezTo>
                  <a:cubicBezTo>
                    <a:pt x="50837" y="15194"/>
                    <a:pt x="45707" y="15267"/>
                    <a:pt x="40722" y="16293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3" name="Forme libre : forme 122">
              <a:extLst>
                <a:ext uri="{FF2B5EF4-FFF2-40B4-BE49-F238E27FC236}">
                  <a16:creationId xmlns:a16="http://schemas.microsoft.com/office/drawing/2014/main" id="{68AA3AED-F615-46D8-9686-8927621EE8FC}"/>
                </a:ext>
              </a:extLst>
            </p:cNvPr>
            <p:cNvSpPr/>
            <p:nvPr/>
          </p:nvSpPr>
          <p:spPr>
            <a:xfrm>
              <a:off x="3192081" y="3119035"/>
              <a:ext cx="64742" cy="117786"/>
            </a:xfrm>
            <a:custGeom>
              <a:avLst/>
              <a:gdLst>
                <a:gd name="connsiteX0" fmla="*/ 87 w 64742"/>
                <a:gd name="connsiteY0" fmla="*/ 7642 h 117786"/>
                <a:gd name="connsiteX1" fmla="*/ 2322 w 64742"/>
                <a:gd name="connsiteY1" fmla="*/ 1592 h 117786"/>
                <a:gd name="connsiteX2" fmla="*/ 12581 w 64742"/>
                <a:gd name="connsiteY2" fmla="*/ 1592 h 117786"/>
                <a:gd name="connsiteX3" fmla="*/ 14883 w 64742"/>
                <a:gd name="connsiteY3" fmla="*/ 7642 h 117786"/>
                <a:gd name="connsiteX4" fmla="*/ 14883 w 64742"/>
                <a:gd name="connsiteY4" fmla="*/ 22307 h 117786"/>
                <a:gd name="connsiteX5" fmla="*/ 26128 w 64742"/>
                <a:gd name="connsiteY5" fmla="*/ 14810 h 117786"/>
                <a:gd name="connsiteX6" fmla="*/ 38886 w 64742"/>
                <a:gd name="connsiteY6" fmla="*/ 12114 h 117786"/>
                <a:gd name="connsiteX7" fmla="*/ 51644 w 64742"/>
                <a:gd name="connsiteY7" fmla="*/ 15270 h 117786"/>
                <a:gd name="connsiteX8" fmla="*/ 62626 w 64742"/>
                <a:gd name="connsiteY8" fmla="*/ 25200 h 117786"/>
                <a:gd name="connsiteX9" fmla="*/ 64468 w 64742"/>
                <a:gd name="connsiteY9" fmla="*/ 31777 h 117786"/>
                <a:gd name="connsiteX10" fmla="*/ 62297 w 64742"/>
                <a:gd name="connsiteY10" fmla="*/ 36709 h 117786"/>
                <a:gd name="connsiteX11" fmla="*/ 57497 w 64742"/>
                <a:gd name="connsiteY11" fmla="*/ 38156 h 117786"/>
                <a:gd name="connsiteX12" fmla="*/ 51841 w 64742"/>
                <a:gd name="connsiteY12" fmla="*/ 34276 h 117786"/>
                <a:gd name="connsiteX13" fmla="*/ 35269 w 64742"/>
                <a:gd name="connsiteY13" fmla="*/ 26450 h 117786"/>
                <a:gd name="connsiteX14" fmla="*/ 19815 w 64742"/>
                <a:gd name="connsiteY14" fmla="*/ 38682 h 117786"/>
                <a:gd name="connsiteX15" fmla="*/ 16264 w 64742"/>
                <a:gd name="connsiteY15" fmla="*/ 51439 h 117786"/>
                <a:gd name="connsiteX16" fmla="*/ 14883 w 64742"/>
                <a:gd name="connsiteY16" fmla="*/ 67091 h 117786"/>
                <a:gd name="connsiteX17" fmla="*/ 14883 w 64742"/>
                <a:gd name="connsiteY17" fmla="*/ 110757 h 117786"/>
                <a:gd name="connsiteX18" fmla="*/ 12450 w 64742"/>
                <a:gd name="connsiteY18" fmla="*/ 115887 h 117786"/>
                <a:gd name="connsiteX19" fmla="*/ 7320 w 64742"/>
                <a:gd name="connsiteY19" fmla="*/ 117465 h 117786"/>
                <a:gd name="connsiteX20" fmla="*/ 2191 w 64742"/>
                <a:gd name="connsiteY20" fmla="*/ 115887 h 117786"/>
                <a:gd name="connsiteX21" fmla="*/ -243 w 64742"/>
                <a:gd name="connsiteY21" fmla="*/ 110757 h 11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4742" h="117786">
                  <a:moveTo>
                    <a:pt x="87" y="7642"/>
                  </a:moveTo>
                  <a:cubicBezTo>
                    <a:pt x="-131" y="5393"/>
                    <a:pt x="698" y="3164"/>
                    <a:pt x="2322" y="1592"/>
                  </a:cubicBezTo>
                  <a:cubicBezTo>
                    <a:pt x="5268" y="-960"/>
                    <a:pt x="9642" y="-960"/>
                    <a:pt x="12581" y="1592"/>
                  </a:cubicBezTo>
                  <a:cubicBezTo>
                    <a:pt x="14232" y="3150"/>
                    <a:pt x="15080" y="5380"/>
                    <a:pt x="14883" y="7642"/>
                  </a:cubicBezTo>
                  <a:lnTo>
                    <a:pt x="14883" y="22307"/>
                  </a:lnTo>
                  <a:cubicBezTo>
                    <a:pt x="18158" y="19157"/>
                    <a:pt x="21965" y="16618"/>
                    <a:pt x="26128" y="14810"/>
                  </a:cubicBezTo>
                  <a:cubicBezTo>
                    <a:pt x="30153" y="13054"/>
                    <a:pt x="34493" y="12140"/>
                    <a:pt x="38886" y="12114"/>
                  </a:cubicBezTo>
                  <a:cubicBezTo>
                    <a:pt x="43332" y="12147"/>
                    <a:pt x="47698" y="13225"/>
                    <a:pt x="51644" y="15270"/>
                  </a:cubicBezTo>
                  <a:cubicBezTo>
                    <a:pt x="56070" y="17618"/>
                    <a:pt x="59845" y="21031"/>
                    <a:pt x="62626" y="25200"/>
                  </a:cubicBezTo>
                  <a:cubicBezTo>
                    <a:pt x="63948" y="27134"/>
                    <a:pt x="64593" y="29442"/>
                    <a:pt x="64468" y="31777"/>
                  </a:cubicBezTo>
                  <a:cubicBezTo>
                    <a:pt x="64382" y="33631"/>
                    <a:pt x="63606" y="35393"/>
                    <a:pt x="62297" y="36709"/>
                  </a:cubicBezTo>
                  <a:cubicBezTo>
                    <a:pt x="61009" y="37906"/>
                    <a:pt x="59233" y="38438"/>
                    <a:pt x="57497" y="38156"/>
                  </a:cubicBezTo>
                  <a:cubicBezTo>
                    <a:pt x="55169" y="37682"/>
                    <a:pt x="53124" y="36281"/>
                    <a:pt x="51841" y="34276"/>
                  </a:cubicBezTo>
                  <a:cubicBezTo>
                    <a:pt x="48290" y="28692"/>
                    <a:pt x="41839" y="25648"/>
                    <a:pt x="35269" y="26450"/>
                  </a:cubicBezTo>
                  <a:cubicBezTo>
                    <a:pt x="28351" y="27574"/>
                    <a:pt x="22505" y="32204"/>
                    <a:pt x="19815" y="38682"/>
                  </a:cubicBezTo>
                  <a:cubicBezTo>
                    <a:pt x="18046" y="42752"/>
                    <a:pt x="16849" y="47040"/>
                    <a:pt x="16264" y="51439"/>
                  </a:cubicBezTo>
                  <a:cubicBezTo>
                    <a:pt x="15521" y="56628"/>
                    <a:pt x="15054" y="61850"/>
                    <a:pt x="14883" y="67091"/>
                  </a:cubicBezTo>
                  <a:lnTo>
                    <a:pt x="14883" y="110757"/>
                  </a:lnTo>
                  <a:cubicBezTo>
                    <a:pt x="15067" y="112783"/>
                    <a:pt x="14133" y="114749"/>
                    <a:pt x="12450" y="115887"/>
                  </a:cubicBezTo>
                  <a:cubicBezTo>
                    <a:pt x="10937" y="116919"/>
                    <a:pt x="9149" y="117465"/>
                    <a:pt x="7320" y="117465"/>
                  </a:cubicBezTo>
                  <a:cubicBezTo>
                    <a:pt x="5492" y="117445"/>
                    <a:pt x="3710" y="116899"/>
                    <a:pt x="2191" y="115887"/>
                  </a:cubicBezTo>
                  <a:cubicBezTo>
                    <a:pt x="527" y="114729"/>
                    <a:pt x="-400" y="112776"/>
                    <a:pt x="-243" y="110757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4" name="Forme libre : forme 123">
              <a:extLst>
                <a:ext uri="{FF2B5EF4-FFF2-40B4-BE49-F238E27FC236}">
                  <a16:creationId xmlns:a16="http://schemas.microsoft.com/office/drawing/2014/main" id="{D32E9AFF-807A-4FA0-A289-48941C29E47B}"/>
                </a:ext>
              </a:extLst>
            </p:cNvPr>
            <p:cNvSpPr/>
            <p:nvPr/>
          </p:nvSpPr>
          <p:spPr>
            <a:xfrm>
              <a:off x="3263911" y="3149026"/>
              <a:ext cx="74136" cy="16907"/>
            </a:xfrm>
            <a:custGeom>
              <a:avLst/>
              <a:gdLst>
                <a:gd name="connsiteX0" fmla="*/ 7697 w 74136"/>
                <a:gd name="connsiteY0" fmla="*/ 16582 h 16907"/>
                <a:gd name="connsiteX1" fmla="*/ -260 w 74136"/>
                <a:gd name="connsiteY1" fmla="*/ 9020 h 16907"/>
                <a:gd name="connsiteX2" fmla="*/ -260 w 74136"/>
                <a:gd name="connsiteY2" fmla="*/ 8888 h 16907"/>
                <a:gd name="connsiteX3" fmla="*/ 1581 w 74136"/>
                <a:gd name="connsiteY3" fmla="*/ 3496 h 16907"/>
                <a:gd name="connsiteX4" fmla="*/ 7434 w 74136"/>
                <a:gd name="connsiteY4" fmla="*/ 931 h 16907"/>
                <a:gd name="connsiteX5" fmla="*/ 66620 w 74136"/>
                <a:gd name="connsiteY5" fmla="*/ -319 h 16907"/>
                <a:gd name="connsiteX6" fmla="*/ 71881 w 74136"/>
                <a:gd name="connsiteY6" fmla="*/ 2049 h 16907"/>
                <a:gd name="connsiteX7" fmla="*/ 73854 w 74136"/>
                <a:gd name="connsiteY7" fmla="*/ 7507 h 16907"/>
                <a:gd name="connsiteX8" fmla="*/ 72341 w 74136"/>
                <a:gd name="connsiteY8" fmla="*/ 12900 h 16907"/>
                <a:gd name="connsiteX9" fmla="*/ 66949 w 74136"/>
                <a:gd name="connsiteY9" fmla="*/ 15267 h 1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4136" h="16907">
                  <a:moveTo>
                    <a:pt x="7697" y="16582"/>
                  </a:moveTo>
                  <a:cubicBezTo>
                    <a:pt x="3409" y="16694"/>
                    <a:pt x="-148" y="13308"/>
                    <a:pt x="-260" y="9020"/>
                  </a:cubicBezTo>
                  <a:cubicBezTo>
                    <a:pt x="-260" y="8980"/>
                    <a:pt x="-260" y="8934"/>
                    <a:pt x="-260" y="8888"/>
                  </a:cubicBezTo>
                  <a:cubicBezTo>
                    <a:pt x="-254" y="6935"/>
                    <a:pt x="398" y="5048"/>
                    <a:pt x="1581" y="3496"/>
                  </a:cubicBezTo>
                  <a:cubicBezTo>
                    <a:pt x="2956" y="1687"/>
                    <a:pt x="5172" y="714"/>
                    <a:pt x="7434" y="931"/>
                  </a:cubicBezTo>
                  <a:lnTo>
                    <a:pt x="66620" y="-319"/>
                  </a:lnTo>
                  <a:cubicBezTo>
                    <a:pt x="68646" y="-384"/>
                    <a:pt x="70586" y="490"/>
                    <a:pt x="71881" y="2049"/>
                  </a:cubicBezTo>
                  <a:cubicBezTo>
                    <a:pt x="73065" y="3634"/>
                    <a:pt x="73749" y="5534"/>
                    <a:pt x="73854" y="7507"/>
                  </a:cubicBezTo>
                  <a:cubicBezTo>
                    <a:pt x="73999" y="9427"/>
                    <a:pt x="73459" y="11335"/>
                    <a:pt x="72341" y="12900"/>
                  </a:cubicBezTo>
                  <a:cubicBezTo>
                    <a:pt x="71020" y="14491"/>
                    <a:pt x="69020" y="15372"/>
                    <a:pt x="66949" y="15267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5" name="Forme libre : forme 124">
              <a:extLst>
                <a:ext uri="{FF2B5EF4-FFF2-40B4-BE49-F238E27FC236}">
                  <a16:creationId xmlns:a16="http://schemas.microsoft.com/office/drawing/2014/main" id="{6DB4E308-1E5D-4373-B6C8-601D1DBCE6D4}"/>
                </a:ext>
              </a:extLst>
            </p:cNvPr>
            <p:cNvSpPr/>
            <p:nvPr/>
          </p:nvSpPr>
          <p:spPr>
            <a:xfrm>
              <a:off x="3356425" y="3049735"/>
              <a:ext cx="97673" cy="187971"/>
            </a:xfrm>
            <a:custGeom>
              <a:avLst/>
              <a:gdLst>
                <a:gd name="connsiteX0" fmla="*/ -115 w 97673"/>
                <a:gd name="connsiteY0" fmla="*/ 7102 h 187971"/>
                <a:gd name="connsiteX1" fmla="*/ 2384 w 97673"/>
                <a:gd name="connsiteY1" fmla="*/ 1513 h 187971"/>
                <a:gd name="connsiteX2" fmla="*/ 13498 w 97673"/>
                <a:gd name="connsiteY2" fmla="*/ 1513 h 187971"/>
                <a:gd name="connsiteX3" fmla="*/ 15931 w 97673"/>
                <a:gd name="connsiteY3" fmla="*/ 6642 h 187971"/>
                <a:gd name="connsiteX4" fmla="*/ 15931 w 97673"/>
                <a:gd name="connsiteY4" fmla="*/ 46692 h 187971"/>
                <a:gd name="connsiteX5" fmla="*/ 15931 w 97673"/>
                <a:gd name="connsiteY5" fmla="*/ 68064 h 187971"/>
                <a:gd name="connsiteX6" fmla="*/ 15931 w 97673"/>
                <a:gd name="connsiteY6" fmla="*/ 95947 h 187971"/>
                <a:gd name="connsiteX7" fmla="*/ 30399 w 97673"/>
                <a:gd name="connsiteY7" fmla="*/ 84176 h 187971"/>
                <a:gd name="connsiteX8" fmla="*/ 51311 w 97673"/>
                <a:gd name="connsiteY8" fmla="*/ 79375 h 187971"/>
                <a:gd name="connsiteX9" fmla="*/ 69330 w 97673"/>
                <a:gd name="connsiteY9" fmla="*/ 82729 h 187971"/>
                <a:gd name="connsiteX10" fmla="*/ 82482 w 97673"/>
                <a:gd name="connsiteY10" fmla="*/ 92593 h 187971"/>
                <a:gd name="connsiteX11" fmla="*/ 90966 w 97673"/>
                <a:gd name="connsiteY11" fmla="*/ 107259 h 187971"/>
                <a:gd name="connsiteX12" fmla="*/ 95306 w 97673"/>
                <a:gd name="connsiteY12" fmla="*/ 125277 h 187971"/>
                <a:gd name="connsiteX13" fmla="*/ 97410 w 97673"/>
                <a:gd name="connsiteY13" fmla="*/ 153358 h 187971"/>
                <a:gd name="connsiteX14" fmla="*/ 97410 w 97673"/>
                <a:gd name="connsiteY14" fmla="*/ 180123 h 187971"/>
                <a:gd name="connsiteX15" fmla="*/ 95109 w 97673"/>
                <a:gd name="connsiteY15" fmla="*/ 184595 h 187971"/>
                <a:gd name="connsiteX16" fmla="*/ 89848 w 97673"/>
                <a:gd name="connsiteY16" fmla="*/ 186239 h 187971"/>
                <a:gd name="connsiteX17" fmla="*/ 84652 w 97673"/>
                <a:gd name="connsiteY17" fmla="*/ 184792 h 187971"/>
                <a:gd name="connsiteX18" fmla="*/ 82285 w 97673"/>
                <a:gd name="connsiteY18" fmla="*/ 180452 h 187971"/>
                <a:gd name="connsiteX19" fmla="*/ 82285 w 97673"/>
                <a:gd name="connsiteY19" fmla="*/ 153358 h 187971"/>
                <a:gd name="connsiteX20" fmla="*/ 80575 w 97673"/>
                <a:gd name="connsiteY20" fmla="*/ 126593 h 187971"/>
                <a:gd name="connsiteX21" fmla="*/ 70908 w 97673"/>
                <a:gd name="connsiteY21" fmla="*/ 103444 h 187971"/>
                <a:gd name="connsiteX22" fmla="*/ 50719 w 97673"/>
                <a:gd name="connsiteY22" fmla="*/ 93712 h 187971"/>
                <a:gd name="connsiteX23" fmla="*/ 27308 w 97673"/>
                <a:gd name="connsiteY23" fmla="*/ 105351 h 187971"/>
                <a:gd name="connsiteX24" fmla="*/ 16523 w 97673"/>
                <a:gd name="connsiteY24" fmla="*/ 143822 h 187971"/>
                <a:gd name="connsiteX25" fmla="*/ 17114 w 97673"/>
                <a:gd name="connsiteY25" fmla="*/ 181438 h 187971"/>
                <a:gd name="connsiteX26" fmla="*/ 14681 w 97673"/>
                <a:gd name="connsiteY26" fmla="*/ 185910 h 187971"/>
                <a:gd name="connsiteX27" fmla="*/ 9289 w 97673"/>
                <a:gd name="connsiteY27" fmla="*/ 187620 h 187971"/>
                <a:gd name="connsiteX28" fmla="*/ 3765 w 97673"/>
                <a:gd name="connsiteY28" fmla="*/ 186371 h 187971"/>
                <a:gd name="connsiteX29" fmla="*/ 1134 w 97673"/>
                <a:gd name="connsiteY29" fmla="*/ 182096 h 187971"/>
                <a:gd name="connsiteX30" fmla="*/ 674 w 97673"/>
                <a:gd name="connsiteY30" fmla="*/ 137115 h 187971"/>
                <a:gd name="connsiteX31" fmla="*/ 214 w 97673"/>
                <a:gd name="connsiteY31" fmla="*/ 94369 h 187971"/>
                <a:gd name="connsiteX32" fmla="*/ -246 w 97673"/>
                <a:gd name="connsiteY32" fmla="*/ 51755 h 187971"/>
                <a:gd name="connsiteX33" fmla="*/ -115 w 97673"/>
                <a:gd name="connsiteY33" fmla="*/ 7102 h 187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7673" h="187971">
                  <a:moveTo>
                    <a:pt x="-115" y="7102"/>
                  </a:moveTo>
                  <a:cubicBezTo>
                    <a:pt x="-253" y="4939"/>
                    <a:pt x="681" y="2848"/>
                    <a:pt x="2384" y="1513"/>
                  </a:cubicBezTo>
                  <a:cubicBezTo>
                    <a:pt x="5685" y="-934"/>
                    <a:pt x="10196" y="-934"/>
                    <a:pt x="13498" y="1513"/>
                  </a:cubicBezTo>
                  <a:cubicBezTo>
                    <a:pt x="15043" y="2769"/>
                    <a:pt x="15938" y="4650"/>
                    <a:pt x="15931" y="6642"/>
                  </a:cubicBezTo>
                  <a:lnTo>
                    <a:pt x="15931" y="46692"/>
                  </a:lnTo>
                  <a:cubicBezTo>
                    <a:pt x="15931" y="53268"/>
                    <a:pt x="15931" y="60304"/>
                    <a:pt x="15931" y="68064"/>
                  </a:cubicBezTo>
                  <a:cubicBezTo>
                    <a:pt x="15931" y="75824"/>
                    <a:pt x="15931" y="85097"/>
                    <a:pt x="15931" y="95947"/>
                  </a:cubicBezTo>
                  <a:cubicBezTo>
                    <a:pt x="19850" y="91028"/>
                    <a:pt x="24782" y="87017"/>
                    <a:pt x="30399" y="84176"/>
                  </a:cubicBezTo>
                  <a:cubicBezTo>
                    <a:pt x="36903" y="80973"/>
                    <a:pt x="44064" y="79336"/>
                    <a:pt x="51311" y="79375"/>
                  </a:cubicBezTo>
                  <a:cubicBezTo>
                    <a:pt x="57499" y="79020"/>
                    <a:pt x="63681" y="80171"/>
                    <a:pt x="69330" y="82729"/>
                  </a:cubicBezTo>
                  <a:cubicBezTo>
                    <a:pt x="74354" y="85070"/>
                    <a:pt x="78832" y="88431"/>
                    <a:pt x="82482" y="92593"/>
                  </a:cubicBezTo>
                  <a:cubicBezTo>
                    <a:pt x="86191" y="96914"/>
                    <a:pt x="89072" y="101886"/>
                    <a:pt x="90966" y="107259"/>
                  </a:cubicBezTo>
                  <a:cubicBezTo>
                    <a:pt x="93050" y="113092"/>
                    <a:pt x="94504" y="119135"/>
                    <a:pt x="95306" y="125277"/>
                  </a:cubicBezTo>
                  <a:cubicBezTo>
                    <a:pt x="96509" y="134596"/>
                    <a:pt x="97213" y="143967"/>
                    <a:pt x="97410" y="153358"/>
                  </a:cubicBezTo>
                  <a:cubicBezTo>
                    <a:pt x="97410" y="162959"/>
                    <a:pt x="97410" y="171837"/>
                    <a:pt x="97410" y="180123"/>
                  </a:cubicBezTo>
                  <a:cubicBezTo>
                    <a:pt x="97476" y="181912"/>
                    <a:pt x="96602" y="183608"/>
                    <a:pt x="95109" y="184595"/>
                  </a:cubicBezTo>
                  <a:cubicBezTo>
                    <a:pt x="93563" y="185667"/>
                    <a:pt x="91728" y="186239"/>
                    <a:pt x="89848" y="186239"/>
                  </a:cubicBezTo>
                  <a:cubicBezTo>
                    <a:pt x="88013" y="186246"/>
                    <a:pt x="86217" y="185746"/>
                    <a:pt x="84652" y="184792"/>
                  </a:cubicBezTo>
                  <a:cubicBezTo>
                    <a:pt x="83120" y="183891"/>
                    <a:pt x="82213" y="182228"/>
                    <a:pt x="82285" y="180452"/>
                  </a:cubicBezTo>
                  <a:cubicBezTo>
                    <a:pt x="82285" y="171574"/>
                    <a:pt x="82285" y="162499"/>
                    <a:pt x="82285" y="153358"/>
                  </a:cubicBezTo>
                  <a:cubicBezTo>
                    <a:pt x="82219" y="144414"/>
                    <a:pt x="81654" y="135477"/>
                    <a:pt x="80575" y="126593"/>
                  </a:cubicBezTo>
                  <a:cubicBezTo>
                    <a:pt x="79766" y="118076"/>
                    <a:pt x="76393" y="110007"/>
                    <a:pt x="70908" y="103444"/>
                  </a:cubicBezTo>
                  <a:cubicBezTo>
                    <a:pt x="66061" y="97236"/>
                    <a:pt x="58598" y="93639"/>
                    <a:pt x="50719" y="93712"/>
                  </a:cubicBezTo>
                  <a:cubicBezTo>
                    <a:pt x="41480" y="93514"/>
                    <a:pt x="32727" y="97861"/>
                    <a:pt x="27308" y="105351"/>
                  </a:cubicBezTo>
                  <a:cubicBezTo>
                    <a:pt x="21323" y="113111"/>
                    <a:pt x="17772" y="125935"/>
                    <a:pt x="16523" y="143822"/>
                  </a:cubicBezTo>
                  <a:lnTo>
                    <a:pt x="17114" y="181438"/>
                  </a:lnTo>
                  <a:cubicBezTo>
                    <a:pt x="17180" y="183260"/>
                    <a:pt x="16247" y="184976"/>
                    <a:pt x="14681" y="185910"/>
                  </a:cubicBezTo>
                  <a:cubicBezTo>
                    <a:pt x="13077" y="186962"/>
                    <a:pt x="11209" y="187554"/>
                    <a:pt x="9289" y="187620"/>
                  </a:cubicBezTo>
                  <a:cubicBezTo>
                    <a:pt x="7362" y="187771"/>
                    <a:pt x="5435" y="187337"/>
                    <a:pt x="3765" y="186371"/>
                  </a:cubicBezTo>
                  <a:cubicBezTo>
                    <a:pt x="2121" y="185588"/>
                    <a:pt x="1089" y="183918"/>
                    <a:pt x="1134" y="182096"/>
                  </a:cubicBezTo>
                  <a:cubicBezTo>
                    <a:pt x="1134" y="166576"/>
                    <a:pt x="740" y="151582"/>
                    <a:pt x="674" y="137115"/>
                  </a:cubicBezTo>
                  <a:cubicBezTo>
                    <a:pt x="608" y="122647"/>
                    <a:pt x="674" y="108377"/>
                    <a:pt x="214" y="94369"/>
                  </a:cubicBezTo>
                  <a:cubicBezTo>
                    <a:pt x="-246" y="80362"/>
                    <a:pt x="-181" y="66157"/>
                    <a:pt x="-246" y="51755"/>
                  </a:cubicBezTo>
                  <a:cubicBezTo>
                    <a:pt x="-312" y="37353"/>
                    <a:pt x="-115" y="22622"/>
                    <a:pt x="-115" y="7102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6" name="Forme libre : forme 125">
              <a:extLst>
                <a:ext uri="{FF2B5EF4-FFF2-40B4-BE49-F238E27FC236}">
                  <a16:creationId xmlns:a16="http://schemas.microsoft.com/office/drawing/2014/main" id="{6E5954B9-6F78-4AB8-94AD-763257055945}"/>
                </a:ext>
              </a:extLst>
            </p:cNvPr>
            <p:cNvSpPr/>
            <p:nvPr/>
          </p:nvSpPr>
          <p:spPr>
            <a:xfrm>
              <a:off x="3476111" y="3057291"/>
              <a:ext cx="100448" cy="179124"/>
            </a:xfrm>
            <a:custGeom>
              <a:avLst/>
              <a:gdLst>
                <a:gd name="connsiteX0" fmla="*/ 94913 w 100448"/>
                <a:gd name="connsiteY0" fmla="*/ 112132 h 179124"/>
                <a:gd name="connsiteX1" fmla="*/ 79985 w 100448"/>
                <a:gd name="connsiteY1" fmla="*/ 116932 h 179124"/>
                <a:gd name="connsiteX2" fmla="*/ 57034 w 100448"/>
                <a:gd name="connsiteY2" fmla="*/ 121075 h 179124"/>
                <a:gd name="connsiteX3" fmla="*/ 33030 w 100448"/>
                <a:gd name="connsiteY3" fmla="*/ 124232 h 179124"/>
                <a:gd name="connsiteX4" fmla="*/ 14814 w 100448"/>
                <a:gd name="connsiteY4" fmla="*/ 125876 h 179124"/>
                <a:gd name="connsiteX5" fmla="*/ 18563 w 100448"/>
                <a:gd name="connsiteY5" fmla="*/ 142251 h 179124"/>
                <a:gd name="connsiteX6" fmla="*/ 26520 w 100448"/>
                <a:gd name="connsiteY6" fmla="*/ 154680 h 179124"/>
                <a:gd name="connsiteX7" fmla="*/ 38226 w 100448"/>
                <a:gd name="connsiteY7" fmla="*/ 162045 h 179124"/>
                <a:gd name="connsiteX8" fmla="*/ 53022 w 100448"/>
                <a:gd name="connsiteY8" fmla="*/ 162834 h 179124"/>
                <a:gd name="connsiteX9" fmla="*/ 70120 w 100448"/>
                <a:gd name="connsiteY9" fmla="*/ 155798 h 179124"/>
                <a:gd name="connsiteX10" fmla="*/ 85706 w 100448"/>
                <a:gd name="connsiteY10" fmla="*/ 139883 h 179124"/>
                <a:gd name="connsiteX11" fmla="*/ 91230 w 100448"/>
                <a:gd name="connsiteY11" fmla="*/ 136661 h 179124"/>
                <a:gd name="connsiteX12" fmla="*/ 96623 w 100448"/>
                <a:gd name="connsiteY12" fmla="*/ 137976 h 179124"/>
                <a:gd name="connsiteX13" fmla="*/ 99845 w 100448"/>
                <a:gd name="connsiteY13" fmla="*/ 142251 h 179124"/>
                <a:gd name="connsiteX14" fmla="*/ 99253 w 100448"/>
                <a:gd name="connsiteY14" fmla="*/ 148169 h 179124"/>
                <a:gd name="connsiteX15" fmla="*/ 78144 w 100448"/>
                <a:gd name="connsiteY15" fmla="*/ 168884 h 179124"/>
                <a:gd name="connsiteX16" fmla="*/ 56705 w 100448"/>
                <a:gd name="connsiteY16" fmla="*/ 177828 h 179124"/>
                <a:gd name="connsiteX17" fmla="*/ 35004 w 100448"/>
                <a:gd name="connsiteY17" fmla="*/ 177039 h 179124"/>
                <a:gd name="connsiteX18" fmla="*/ 16853 w 100448"/>
                <a:gd name="connsiteY18" fmla="*/ 166517 h 179124"/>
                <a:gd name="connsiteX19" fmla="*/ 4358 w 100448"/>
                <a:gd name="connsiteY19" fmla="*/ 147512 h 179124"/>
                <a:gd name="connsiteX20" fmla="*/ -245 w 100448"/>
                <a:gd name="connsiteY20" fmla="*/ 121207 h 179124"/>
                <a:gd name="connsiteX21" fmla="*/ 2057 w 100448"/>
                <a:gd name="connsiteY21" fmla="*/ 100426 h 179124"/>
                <a:gd name="connsiteX22" fmla="*/ 9290 w 100448"/>
                <a:gd name="connsiteY22" fmla="*/ 81815 h 179124"/>
                <a:gd name="connsiteX23" fmla="*/ 22048 w 100448"/>
                <a:gd name="connsiteY23" fmla="*/ 67413 h 179124"/>
                <a:gd name="connsiteX24" fmla="*/ 41316 w 100448"/>
                <a:gd name="connsiteY24" fmla="*/ 59916 h 179124"/>
                <a:gd name="connsiteX25" fmla="*/ 60453 w 100448"/>
                <a:gd name="connsiteY25" fmla="*/ 61034 h 179124"/>
                <a:gd name="connsiteX26" fmla="*/ 90638 w 100448"/>
                <a:gd name="connsiteY26" fmla="*/ 83854 h 179124"/>
                <a:gd name="connsiteX27" fmla="*/ 97214 w 100448"/>
                <a:gd name="connsiteY27" fmla="*/ 104569 h 179124"/>
                <a:gd name="connsiteX28" fmla="*/ 94913 w 100448"/>
                <a:gd name="connsiteY28" fmla="*/ 112132 h 179124"/>
                <a:gd name="connsiteX29" fmla="*/ 40593 w 100448"/>
                <a:gd name="connsiteY29" fmla="*/ 76094 h 179124"/>
                <a:gd name="connsiteX30" fmla="*/ 29940 w 100448"/>
                <a:gd name="connsiteY30" fmla="*/ 80697 h 179124"/>
                <a:gd name="connsiteX31" fmla="*/ 17642 w 100448"/>
                <a:gd name="connsiteY31" fmla="*/ 98585 h 179124"/>
                <a:gd name="connsiteX32" fmla="*/ 15340 w 100448"/>
                <a:gd name="connsiteY32" fmla="*/ 110225 h 179124"/>
                <a:gd name="connsiteX33" fmla="*/ 48748 w 100448"/>
                <a:gd name="connsiteY33" fmla="*/ 107331 h 179124"/>
                <a:gd name="connsiteX34" fmla="*/ 81629 w 100448"/>
                <a:gd name="connsiteY34" fmla="*/ 100755 h 179124"/>
                <a:gd name="connsiteX35" fmla="*/ 76828 w 100448"/>
                <a:gd name="connsiteY35" fmla="*/ 89444 h 179124"/>
                <a:gd name="connsiteX36" fmla="*/ 67885 w 100448"/>
                <a:gd name="connsiteY36" fmla="*/ 80697 h 179124"/>
                <a:gd name="connsiteX37" fmla="*/ 55587 w 100448"/>
                <a:gd name="connsiteY37" fmla="*/ 75897 h 179124"/>
                <a:gd name="connsiteX38" fmla="*/ 40593 w 100448"/>
                <a:gd name="connsiteY38" fmla="*/ 76094 h 179124"/>
                <a:gd name="connsiteX39" fmla="*/ 51378 w 100448"/>
                <a:gd name="connsiteY39" fmla="*/ 2440 h 179124"/>
                <a:gd name="connsiteX40" fmla="*/ 56771 w 100448"/>
                <a:gd name="connsiteY40" fmla="*/ -322 h 179124"/>
                <a:gd name="connsiteX41" fmla="*/ 61834 w 100448"/>
                <a:gd name="connsiteY41" fmla="*/ 1454 h 179124"/>
                <a:gd name="connsiteX42" fmla="*/ 64597 w 100448"/>
                <a:gd name="connsiteY42" fmla="*/ 5925 h 179124"/>
                <a:gd name="connsiteX43" fmla="*/ 63084 w 100448"/>
                <a:gd name="connsiteY43" fmla="*/ 11318 h 179124"/>
                <a:gd name="connsiteX44" fmla="*/ 32241 w 100448"/>
                <a:gd name="connsiteY44" fmla="*/ 46106 h 179124"/>
                <a:gd name="connsiteX45" fmla="*/ 27309 w 100448"/>
                <a:gd name="connsiteY45" fmla="*/ 48474 h 179124"/>
                <a:gd name="connsiteX46" fmla="*/ 22377 w 100448"/>
                <a:gd name="connsiteY46" fmla="*/ 46567 h 179124"/>
                <a:gd name="connsiteX47" fmla="*/ 19615 w 100448"/>
                <a:gd name="connsiteY47" fmla="*/ 41963 h 179124"/>
                <a:gd name="connsiteX48" fmla="*/ 21193 w 100448"/>
                <a:gd name="connsiteY48" fmla="*/ 36571 h 179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0448" h="179124">
                  <a:moveTo>
                    <a:pt x="94913" y="112132"/>
                  </a:moveTo>
                  <a:cubicBezTo>
                    <a:pt x="90198" y="114453"/>
                    <a:pt x="85167" y="116071"/>
                    <a:pt x="79985" y="116932"/>
                  </a:cubicBezTo>
                  <a:cubicBezTo>
                    <a:pt x="72882" y="118379"/>
                    <a:pt x="65254" y="119760"/>
                    <a:pt x="57034" y="121075"/>
                  </a:cubicBezTo>
                  <a:cubicBezTo>
                    <a:pt x="48813" y="122391"/>
                    <a:pt x="40791" y="123377"/>
                    <a:pt x="33030" y="124232"/>
                  </a:cubicBezTo>
                  <a:cubicBezTo>
                    <a:pt x="25270" y="125087"/>
                    <a:pt x="19155" y="125613"/>
                    <a:pt x="14814" y="125876"/>
                  </a:cubicBezTo>
                  <a:cubicBezTo>
                    <a:pt x="15176" y="131499"/>
                    <a:pt x="16445" y="137029"/>
                    <a:pt x="18563" y="142251"/>
                  </a:cubicBezTo>
                  <a:cubicBezTo>
                    <a:pt x="20358" y="146887"/>
                    <a:pt x="23061" y="151109"/>
                    <a:pt x="26520" y="154680"/>
                  </a:cubicBezTo>
                  <a:cubicBezTo>
                    <a:pt x="29802" y="158007"/>
                    <a:pt x="33807" y="160526"/>
                    <a:pt x="38226" y="162045"/>
                  </a:cubicBezTo>
                  <a:cubicBezTo>
                    <a:pt x="43000" y="163637"/>
                    <a:pt x="48110" y="163913"/>
                    <a:pt x="53022" y="162834"/>
                  </a:cubicBezTo>
                  <a:cubicBezTo>
                    <a:pt x="59197" y="161861"/>
                    <a:pt x="65050" y="159454"/>
                    <a:pt x="70120" y="155798"/>
                  </a:cubicBezTo>
                  <a:cubicBezTo>
                    <a:pt x="76065" y="151280"/>
                    <a:pt x="81320" y="145920"/>
                    <a:pt x="85706" y="139883"/>
                  </a:cubicBezTo>
                  <a:cubicBezTo>
                    <a:pt x="87074" y="138147"/>
                    <a:pt x="89047" y="136990"/>
                    <a:pt x="91230" y="136661"/>
                  </a:cubicBezTo>
                  <a:cubicBezTo>
                    <a:pt x="93131" y="136431"/>
                    <a:pt x="95045" y="136898"/>
                    <a:pt x="96623" y="137976"/>
                  </a:cubicBezTo>
                  <a:cubicBezTo>
                    <a:pt x="98135" y="139009"/>
                    <a:pt x="99266" y="140508"/>
                    <a:pt x="99845" y="142251"/>
                  </a:cubicBezTo>
                  <a:cubicBezTo>
                    <a:pt x="100457" y="144224"/>
                    <a:pt x="100246" y="146361"/>
                    <a:pt x="99253" y="148169"/>
                  </a:cubicBezTo>
                  <a:cubicBezTo>
                    <a:pt x="93532" y="156298"/>
                    <a:pt x="86377" y="163321"/>
                    <a:pt x="78144" y="168884"/>
                  </a:cubicBezTo>
                  <a:cubicBezTo>
                    <a:pt x="71593" y="173126"/>
                    <a:pt x="64327" y="176158"/>
                    <a:pt x="56705" y="177828"/>
                  </a:cubicBezTo>
                  <a:cubicBezTo>
                    <a:pt x="49517" y="179354"/>
                    <a:pt x="42060" y="179084"/>
                    <a:pt x="35004" y="177039"/>
                  </a:cubicBezTo>
                  <a:cubicBezTo>
                    <a:pt x="28190" y="175060"/>
                    <a:pt x="21956" y="171449"/>
                    <a:pt x="16853" y="166517"/>
                  </a:cubicBezTo>
                  <a:cubicBezTo>
                    <a:pt x="11355" y="161170"/>
                    <a:pt x="7087" y="154680"/>
                    <a:pt x="4358" y="147512"/>
                  </a:cubicBezTo>
                  <a:cubicBezTo>
                    <a:pt x="1129" y="139127"/>
                    <a:pt x="-429" y="130190"/>
                    <a:pt x="-245" y="121207"/>
                  </a:cubicBezTo>
                  <a:cubicBezTo>
                    <a:pt x="-239" y="114216"/>
                    <a:pt x="531" y="107246"/>
                    <a:pt x="2057" y="100426"/>
                  </a:cubicBezTo>
                  <a:cubicBezTo>
                    <a:pt x="3483" y="93883"/>
                    <a:pt x="5923" y="87602"/>
                    <a:pt x="9290" y="81815"/>
                  </a:cubicBezTo>
                  <a:cubicBezTo>
                    <a:pt x="12539" y="76212"/>
                    <a:pt x="16879" y="71319"/>
                    <a:pt x="22048" y="67413"/>
                  </a:cubicBezTo>
                  <a:cubicBezTo>
                    <a:pt x="27750" y="63362"/>
                    <a:pt x="34372" y="60784"/>
                    <a:pt x="41316" y="59916"/>
                  </a:cubicBezTo>
                  <a:cubicBezTo>
                    <a:pt x="47708" y="59075"/>
                    <a:pt x="54199" y="59449"/>
                    <a:pt x="60453" y="61034"/>
                  </a:cubicBezTo>
                  <a:cubicBezTo>
                    <a:pt x="73211" y="64184"/>
                    <a:pt x="84128" y="72438"/>
                    <a:pt x="90638" y="83854"/>
                  </a:cubicBezTo>
                  <a:cubicBezTo>
                    <a:pt x="94176" y="90259"/>
                    <a:pt x="96412" y="97296"/>
                    <a:pt x="97214" y="104569"/>
                  </a:cubicBezTo>
                  <a:cubicBezTo>
                    <a:pt x="98069" y="107324"/>
                    <a:pt x="97155" y="110323"/>
                    <a:pt x="94913" y="112132"/>
                  </a:cubicBezTo>
                  <a:close/>
                  <a:moveTo>
                    <a:pt x="40593" y="76094"/>
                  </a:moveTo>
                  <a:cubicBezTo>
                    <a:pt x="36746" y="76817"/>
                    <a:pt x="33103" y="78389"/>
                    <a:pt x="29940" y="80697"/>
                  </a:cubicBezTo>
                  <a:cubicBezTo>
                    <a:pt x="23982" y="85136"/>
                    <a:pt x="19654" y="91430"/>
                    <a:pt x="17642" y="98585"/>
                  </a:cubicBezTo>
                  <a:cubicBezTo>
                    <a:pt x="16491" y="102379"/>
                    <a:pt x="15722" y="106279"/>
                    <a:pt x="15340" y="110225"/>
                  </a:cubicBezTo>
                  <a:cubicBezTo>
                    <a:pt x="26540" y="110257"/>
                    <a:pt x="37719" y="109291"/>
                    <a:pt x="48748" y="107331"/>
                  </a:cubicBezTo>
                  <a:cubicBezTo>
                    <a:pt x="59316" y="105404"/>
                    <a:pt x="70272" y="103208"/>
                    <a:pt x="81629" y="100755"/>
                  </a:cubicBezTo>
                  <a:cubicBezTo>
                    <a:pt x="80767" y="96710"/>
                    <a:pt x="79137" y="92870"/>
                    <a:pt x="76828" y="89444"/>
                  </a:cubicBezTo>
                  <a:cubicBezTo>
                    <a:pt x="74481" y="85945"/>
                    <a:pt x="71436" y="82966"/>
                    <a:pt x="67885" y="80697"/>
                  </a:cubicBezTo>
                  <a:cubicBezTo>
                    <a:pt x="64149" y="78284"/>
                    <a:pt x="59967" y="76646"/>
                    <a:pt x="55587" y="75897"/>
                  </a:cubicBezTo>
                  <a:cubicBezTo>
                    <a:pt x="50622" y="75002"/>
                    <a:pt x="45532" y="75068"/>
                    <a:pt x="40593" y="76094"/>
                  </a:cubicBezTo>
                  <a:close/>
                  <a:moveTo>
                    <a:pt x="51378" y="2440"/>
                  </a:moveTo>
                  <a:cubicBezTo>
                    <a:pt x="52621" y="697"/>
                    <a:pt x="54633" y="-335"/>
                    <a:pt x="56771" y="-322"/>
                  </a:cubicBezTo>
                  <a:cubicBezTo>
                    <a:pt x="58592" y="-223"/>
                    <a:pt x="60348" y="395"/>
                    <a:pt x="61834" y="1454"/>
                  </a:cubicBezTo>
                  <a:cubicBezTo>
                    <a:pt x="63294" y="2539"/>
                    <a:pt x="64281" y="4137"/>
                    <a:pt x="64597" y="5925"/>
                  </a:cubicBezTo>
                  <a:cubicBezTo>
                    <a:pt x="65017" y="7866"/>
                    <a:pt x="64452" y="9884"/>
                    <a:pt x="63084" y="11318"/>
                  </a:cubicBezTo>
                  <a:lnTo>
                    <a:pt x="32241" y="46106"/>
                  </a:lnTo>
                  <a:cubicBezTo>
                    <a:pt x="31104" y="47685"/>
                    <a:pt x="29249" y="48572"/>
                    <a:pt x="27309" y="48474"/>
                  </a:cubicBezTo>
                  <a:cubicBezTo>
                    <a:pt x="25501" y="48408"/>
                    <a:pt x="23758" y="47737"/>
                    <a:pt x="22377" y="46567"/>
                  </a:cubicBezTo>
                  <a:cubicBezTo>
                    <a:pt x="20944" y="45403"/>
                    <a:pt x="19970" y="43772"/>
                    <a:pt x="19615" y="41963"/>
                  </a:cubicBezTo>
                  <a:cubicBezTo>
                    <a:pt x="19227" y="40017"/>
                    <a:pt x="19812" y="37998"/>
                    <a:pt x="21193" y="36571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7" name="Forme libre : forme 126">
              <a:extLst>
                <a:ext uri="{FF2B5EF4-FFF2-40B4-BE49-F238E27FC236}">
                  <a16:creationId xmlns:a16="http://schemas.microsoft.com/office/drawing/2014/main" id="{F063546E-664B-44EA-A445-2968A46A2FE9}"/>
                </a:ext>
              </a:extLst>
            </p:cNvPr>
            <p:cNvSpPr/>
            <p:nvPr/>
          </p:nvSpPr>
          <p:spPr>
            <a:xfrm>
              <a:off x="3601440" y="3119039"/>
              <a:ext cx="64753" cy="117853"/>
            </a:xfrm>
            <a:custGeom>
              <a:avLst/>
              <a:gdLst>
                <a:gd name="connsiteX0" fmla="*/ -232 w 64753"/>
                <a:gd name="connsiteY0" fmla="*/ 7638 h 117853"/>
                <a:gd name="connsiteX1" fmla="*/ 2070 w 64753"/>
                <a:gd name="connsiteY1" fmla="*/ 1588 h 117853"/>
                <a:gd name="connsiteX2" fmla="*/ 7199 w 64753"/>
                <a:gd name="connsiteY2" fmla="*/ -319 h 117853"/>
                <a:gd name="connsiteX3" fmla="*/ 12329 w 64753"/>
                <a:gd name="connsiteY3" fmla="*/ 1588 h 117853"/>
                <a:gd name="connsiteX4" fmla="*/ 14565 w 64753"/>
                <a:gd name="connsiteY4" fmla="*/ 7638 h 117853"/>
                <a:gd name="connsiteX5" fmla="*/ 14565 w 64753"/>
                <a:gd name="connsiteY5" fmla="*/ 22303 h 117853"/>
                <a:gd name="connsiteX6" fmla="*/ 25810 w 64753"/>
                <a:gd name="connsiteY6" fmla="*/ 14806 h 117853"/>
                <a:gd name="connsiteX7" fmla="*/ 38568 w 64753"/>
                <a:gd name="connsiteY7" fmla="*/ 12110 h 117853"/>
                <a:gd name="connsiteX8" fmla="*/ 51721 w 64753"/>
                <a:gd name="connsiteY8" fmla="*/ 15266 h 117853"/>
                <a:gd name="connsiteX9" fmla="*/ 62637 w 64753"/>
                <a:gd name="connsiteY9" fmla="*/ 25197 h 117853"/>
                <a:gd name="connsiteX10" fmla="*/ 64478 w 64753"/>
                <a:gd name="connsiteY10" fmla="*/ 31773 h 117853"/>
                <a:gd name="connsiteX11" fmla="*/ 62308 w 64753"/>
                <a:gd name="connsiteY11" fmla="*/ 36705 h 117853"/>
                <a:gd name="connsiteX12" fmla="*/ 57573 w 64753"/>
                <a:gd name="connsiteY12" fmla="*/ 38152 h 117853"/>
                <a:gd name="connsiteX13" fmla="*/ 51852 w 64753"/>
                <a:gd name="connsiteY13" fmla="*/ 34272 h 117853"/>
                <a:gd name="connsiteX14" fmla="*/ 35543 w 64753"/>
                <a:gd name="connsiteY14" fmla="*/ 26512 h 117853"/>
                <a:gd name="connsiteX15" fmla="*/ 20155 w 64753"/>
                <a:gd name="connsiteY15" fmla="*/ 38744 h 117853"/>
                <a:gd name="connsiteX16" fmla="*/ 16603 w 64753"/>
                <a:gd name="connsiteY16" fmla="*/ 51502 h 117853"/>
                <a:gd name="connsiteX17" fmla="*/ 15223 w 64753"/>
                <a:gd name="connsiteY17" fmla="*/ 67153 h 117853"/>
                <a:gd name="connsiteX18" fmla="*/ 15223 w 64753"/>
                <a:gd name="connsiteY18" fmla="*/ 110819 h 117853"/>
                <a:gd name="connsiteX19" fmla="*/ 12855 w 64753"/>
                <a:gd name="connsiteY19" fmla="*/ 115949 h 117853"/>
                <a:gd name="connsiteX20" fmla="*/ 2530 w 64753"/>
                <a:gd name="connsiteY20" fmla="*/ 115949 h 117853"/>
                <a:gd name="connsiteX21" fmla="*/ 163 w 64753"/>
                <a:gd name="connsiteY21" fmla="*/ 110819 h 11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4753" h="117853">
                  <a:moveTo>
                    <a:pt x="-232" y="7638"/>
                  </a:moveTo>
                  <a:cubicBezTo>
                    <a:pt x="-429" y="5376"/>
                    <a:pt x="419" y="3147"/>
                    <a:pt x="2070" y="1588"/>
                  </a:cubicBezTo>
                  <a:cubicBezTo>
                    <a:pt x="3471" y="312"/>
                    <a:pt x="5306" y="-372"/>
                    <a:pt x="7199" y="-319"/>
                  </a:cubicBezTo>
                  <a:cubicBezTo>
                    <a:pt x="9087" y="-345"/>
                    <a:pt x="10915" y="332"/>
                    <a:pt x="12329" y="1588"/>
                  </a:cubicBezTo>
                  <a:cubicBezTo>
                    <a:pt x="13953" y="3160"/>
                    <a:pt x="14782" y="5389"/>
                    <a:pt x="14565" y="7638"/>
                  </a:cubicBezTo>
                  <a:lnTo>
                    <a:pt x="14565" y="22303"/>
                  </a:lnTo>
                  <a:cubicBezTo>
                    <a:pt x="17840" y="19153"/>
                    <a:pt x="21647" y="16615"/>
                    <a:pt x="25810" y="14806"/>
                  </a:cubicBezTo>
                  <a:cubicBezTo>
                    <a:pt x="29841" y="13064"/>
                    <a:pt x="34175" y="12149"/>
                    <a:pt x="38568" y="12110"/>
                  </a:cubicBezTo>
                  <a:cubicBezTo>
                    <a:pt x="43145" y="12090"/>
                    <a:pt x="47657" y="13169"/>
                    <a:pt x="51721" y="15266"/>
                  </a:cubicBezTo>
                  <a:cubicBezTo>
                    <a:pt x="56126" y="17614"/>
                    <a:pt x="59882" y="21027"/>
                    <a:pt x="62637" y="25197"/>
                  </a:cubicBezTo>
                  <a:cubicBezTo>
                    <a:pt x="63959" y="27130"/>
                    <a:pt x="64603" y="29438"/>
                    <a:pt x="64478" y="31773"/>
                  </a:cubicBezTo>
                  <a:cubicBezTo>
                    <a:pt x="64393" y="33627"/>
                    <a:pt x="63617" y="35390"/>
                    <a:pt x="62308" y="36705"/>
                  </a:cubicBezTo>
                  <a:cubicBezTo>
                    <a:pt x="61039" y="37895"/>
                    <a:pt x="59290" y="38435"/>
                    <a:pt x="57573" y="38152"/>
                  </a:cubicBezTo>
                  <a:cubicBezTo>
                    <a:pt x="55213" y="37698"/>
                    <a:pt x="53147" y="36297"/>
                    <a:pt x="51852" y="34272"/>
                  </a:cubicBezTo>
                  <a:cubicBezTo>
                    <a:pt x="48334" y="28794"/>
                    <a:pt x="42014" y="25782"/>
                    <a:pt x="35543" y="26512"/>
                  </a:cubicBezTo>
                  <a:cubicBezTo>
                    <a:pt x="28631" y="27623"/>
                    <a:pt x="22798" y="32260"/>
                    <a:pt x="20155" y="38744"/>
                  </a:cubicBezTo>
                  <a:cubicBezTo>
                    <a:pt x="18386" y="42814"/>
                    <a:pt x="17189" y="47102"/>
                    <a:pt x="16603" y="51502"/>
                  </a:cubicBezTo>
                  <a:cubicBezTo>
                    <a:pt x="15854" y="56690"/>
                    <a:pt x="15394" y="61912"/>
                    <a:pt x="15223" y="67153"/>
                  </a:cubicBezTo>
                  <a:lnTo>
                    <a:pt x="15223" y="110819"/>
                  </a:lnTo>
                  <a:cubicBezTo>
                    <a:pt x="15394" y="112825"/>
                    <a:pt x="14492" y="114771"/>
                    <a:pt x="12855" y="115949"/>
                  </a:cubicBezTo>
                  <a:cubicBezTo>
                    <a:pt x="9738" y="118060"/>
                    <a:pt x="5648" y="118060"/>
                    <a:pt x="2530" y="115949"/>
                  </a:cubicBezTo>
                  <a:cubicBezTo>
                    <a:pt x="893" y="114771"/>
                    <a:pt x="-8" y="112825"/>
                    <a:pt x="163" y="110819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8" name="Forme libre : forme 127">
              <a:extLst>
                <a:ext uri="{FF2B5EF4-FFF2-40B4-BE49-F238E27FC236}">
                  <a16:creationId xmlns:a16="http://schemas.microsoft.com/office/drawing/2014/main" id="{564ED1B5-A571-49DE-A0A7-A4BCA4BE098B}"/>
                </a:ext>
              </a:extLst>
            </p:cNvPr>
            <p:cNvSpPr/>
            <p:nvPr/>
          </p:nvSpPr>
          <p:spPr>
            <a:xfrm>
              <a:off x="3679198" y="3130537"/>
              <a:ext cx="93909" cy="100822"/>
            </a:xfrm>
            <a:custGeom>
              <a:avLst/>
              <a:gdLst>
                <a:gd name="connsiteX0" fmla="*/ 47945 w 93909"/>
                <a:gd name="connsiteY0" fmla="*/ 100439 h 100822"/>
                <a:gd name="connsiteX1" fmla="*/ 26441 w 93909"/>
                <a:gd name="connsiteY1" fmla="*/ 96625 h 100822"/>
                <a:gd name="connsiteX2" fmla="*/ 11250 w 93909"/>
                <a:gd name="connsiteY2" fmla="*/ 85248 h 100822"/>
                <a:gd name="connsiteX3" fmla="*/ 2504 w 93909"/>
                <a:gd name="connsiteY3" fmla="*/ 68939 h 100822"/>
                <a:gd name="connsiteX4" fmla="*/ -259 w 93909"/>
                <a:gd name="connsiteY4" fmla="*/ 50197 h 100822"/>
                <a:gd name="connsiteX5" fmla="*/ 2766 w 93909"/>
                <a:gd name="connsiteY5" fmla="*/ 31652 h 100822"/>
                <a:gd name="connsiteX6" fmla="*/ 11842 w 93909"/>
                <a:gd name="connsiteY6" fmla="*/ 15672 h 100822"/>
                <a:gd name="connsiteX7" fmla="*/ 26572 w 93909"/>
                <a:gd name="connsiteY7" fmla="*/ 4295 h 100822"/>
                <a:gd name="connsiteX8" fmla="*/ 47024 w 93909"/>
                <a:gd name="connsiteY8" fmla="*/ -309 h 100822"/>
                <a:gd name="connsiteX9" fmla="*/ 67542 w 93909"/>
                <a:gd name="connsiteY9" fmla="*/ 3966 h 100822"/>
                <a:gd name="connsiteX10" fmla="*/ 82273 w 93909"/>
                <a:gd name="connsiteY10" fmla="*/ 15474 h 100822"/>
                <a:gd name="connsiteX11" fmla="*/ 90888 w 93909"/>
                <a:gd name="connsiteY11" fmla="*/ 31981 h 100822"/>
                <a:gd name="connsiteX12" fmla="*/ 93650 w 93909"/>
                <a:gd name="connsiteY12" fmla="*/ 50855 h 100822"/>
                <a:gd name="connsiteX13" fmla="*/ 90756 w 93909"/>
                <a:gd name="connsiteY13" fmla="*/ 68939 h 100822"/>
                <a:gd name="connsiteX14" fmla="*/ 82142 w 93909"/>
                <a:gd name="connsiteY14" fmla="*/ 84788 h 100822"/>
                <a:gd name="connsiteX15" fmla="*/ 67674 w 93909"/>
                <a:gd name="connsiteY15" fmla="*/ 95836 h 100822"/>
                <a:gd name="connsiteX16" fmla="*/ 47945 w 93909"/>
                <a:gd name="connsiteY16" fmla="*/ 100439 h 100822"/>
                <a:gd name="connsiteX17" fmla="*/ 47945 w 93909"/>
                <a:gd name="connsiteY17" fmla="*/ 85446 h 100822"/>
                <a:gd name="connsiteX18" fmla="*/ 61098 w 93909"/>
                <a:gd name="connsiteY18" fmla="*/ 82618 h 100822"/>
                <a:gd name="connsiteX19" fmla="*/ 70633 w 93909"/>
                <a:gd name="connsiteY19" fmla="*/ 74792 h 100822"/>
                <a:gd name="connsiteX20" fmla="*/ 76354 w 93909"/>
                <a:gd name="connsiteY20" fmla="*/ 63481 h 100822"/>
                <a:gd name="connsiteX21" fmla="*/ 78196 w 93909"/>
                <a:gd name="connsiteY21" fmla="*/ 50329 h 100822"/>
                <a:gd name="connsiteX22" fmla="*/ 76157 w 93909"/>
                <a:gd name="connsiteY22" fmla="*/ 37176 h 100822"/>
                <a:gd name="connsiteX23" fmla="*/ 70041 w 93909"/>
                <a:gd name="connsiteY23" fmla="*/ 25865 h 100822"/>
                <a:gd name="connsiteX24" fmla="*/ 59848 w 93909"/>
                <a:gd name="connsiteY24" fmla="*/ 18039 h 100822"/>
                <a:gd name="connsiteX25" fmla="*/ 46169 w 93909"/>
                <a:gd name="connsiteY25" fmla="*/ 15146 h 100822"/>
                <a:gd name="connsiteX26" fmla="*/ 32557 w 93909"/>
                <a:gd name="connsiteY26" fmla="*/ 18697 h 100822"/>
                <a:gd name="connsiteX27" fmla="*/ 22890 w 93909"/>
                <a:gd name="connsiteY27" fmla="*/ 26786 h 100822"/>
                <a:gd name="connsiteX28" fmla="*/ 17037 w 93909"/>
                <a:gd name="connsiteY28" fmla="*/ 37965 h 100822"/>
                <a:gd name="connsiteX29" fmla="*/ 14998 w 93909"/>
                <a:gd name="connsiteY29" fmla="*/ 51118 h 100822"/>
                <a:gd name="connsiteX30" fmla="*/ 23679 w 93909"/>
                <a:gd name="connsiteY30" fmla="*/ 74595 h 100822"/>
                <a:gd name="connsiteX31" fmla="*/ 47945 w 93909"/>
                <a:gd name="connsiteY31" fmla="*/ 85117 h 10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3909" h="100822">
                  <a:moveTo>
                    <a:pt x="47945" y="100439"/>
                  </a:moveTo>
                  <a:cubicBezTo>
                    <a:pt x="40580" y="100808"/>
                    <a:pt x="33228" y="99499"/>
                    <a:pt x="26441" y="96625"/>
                  </a:cubicBezTo>
                  <a:cubicBezTo>
                    <a:pt x="20555" y="94074"/>
                    <a:pt x="15353" y="90180"/>
                    <a:pt x="11250" y="85248"/>
                  </a:cubicBezTo>
                  <a:cubicBezTo>
                    <a:pt x="7238" y="80474"/>
                    <a:pt x="4259" y="74924"/>
                    <a:pt x="2504" y="68939"/>
                  </a:cubicBezTo>
                  <a:cubicBezTo>
                    <a:pt x="629" y="62869"/>
                    <a:pt x="-298" y="56550"/>
                    <a:pt x="-259" y="50197"/>
                  </a:cubicBezTo>
                  <a:cubicBezTo>
                    <a:pt x="-278" y="43890"/>
                    <a:pt x="741" y="37623"/>
                    <a:pt x="2766" y="31652"/>
                  </a:cubicBezTo>
                  <a:cubicBezTo>
                    <a:pt x="4733" y="25793"/>
                    <a:pt x="7817" y="20367"/>
                    <a:pt x="11842" y="15672"/>
                  </a:cubicBezTo>
                  <a:cubicBezTo>
                    <a:pt x="15925" y="10917"/>
                    <a:pt x="20937" y="7044"/>
                    <a:pt x="26572" y="4295"/>
                  </a:cubicBezTo>
                  <a:cubicBezTo>
                    <a:pt x="32971" y="1283"/>
                    <a:pt x="39955" y="-289"/>
                    <a:pt x="47024" y="-309"/>
                  </a:cubicBezTo>
                  <a:cubicBezTo>
                    <a:pt x="54100" y="-479"/>
                    <a:pt x="61124" y="981"/>
                    <a:pt x="67542" y="3966"/>
                  </a:cubicBezTo>
                  <a:cubicBezTo>
                    <a:pt x="73251" y="6649"/>
                    <a:pt x="78288" y="10582"/>
                    <a:pt x="82273" y="15474"/>
                  </a:cubicBezTo>
                  <a:cubicBezTo>
                    <a:pt x="86225" y="20341"/>
                    <a:pt x="89152" y="25957"/>
                    <a:pt x="90888" y="31981"/>
                  </a:cubicBezTo>
                  <a:cubicBezTo>
                    <a:pt x="92723" y="38103"/>
                    <a:pt x="93650" y="44463"/>
                    <a:pt x="93650" y="50855"/>
                  </a:cubicBezTo>
                  <a:cubicBezTo>
                    <a:pt x="93650" y="56997"/>
                    <a:pt x="92670" y="63099"/>
                    <a:pt x="90756" y="68939"/>
                  </a:cubicBezTo>
                  <a:cubicBezTo>
                    <a:pt x="88849" y="74693"/>
                    <a:pt x="85936" y="80060"/>
                    <a:pt x="82142" y="84788"/>
                  </a:cubicBezTo>
                  <a:cubicBezTo>
                    <a:pt x="78163" y="89464"/>
                    <a:pt x="73231" y="93232"/>
                    <a:pt x="67674" y="95836"/>
                  </a:cubicBezTo>
                  <a:cubicBezTo>
                    <a:pt x="61538" y="98868"/>
                    <a:pt x="54784" y="100446"/>
                    <a:pt x="47945" y="100439"/>
                  </a:cubicBezTo>
                  <a:close/>
                  <a:moveTo>
                    <a:pt x="47945" y="85446"/>
                  </a:moveTo>
                  <a:cubicBezTo>
                    <a:pt x="52489" y="85524"/>
                    <a:pt x="56987" y="84558"/>
                    <a:pt x="61098" y="82618"/>
                  </a:cubicBezTo>
                  <a:cubicBezTo>
                    <a:pt x="64800" y="80724"/>
                    <a:pt x="68055" y="78054"/>
                    <a:pt x="70633" y="74792"/>
                  </a:cubicBezTo>
                  <a:cubicBezTo>
                    <a:pt x="73231" y="71412"/>
                    <a:pt x="75171" y="67578"/>
                    <a:pt x="76354" y="63481"/>
                  </a:cubicBezTo>
                  <a:cubicBezTo>
                    <a:pt x="77565" y="59200"/>
                    <a:pt x="78183" y="54774"/>
                    <a:pt x="78196" y="50329"/>
                  </a:cubicBezTo>
                  <a:cubicBezTo>
                    <a:pt x="78183" y="45870"/>
                    <a:pt x="77499" y="41431"/>
                    <a:pt x="76157" y="37176"/>
                  </a:cubicBezTo>
                  <a:cubicBezTo>
                    <a:pt x="74908" y="33033"/>
                    <a:pt x="72823" y="29179"/>
                    <a:pt x="70041" y="25865"/>
                  </a:cubicBezTo>
                  <a:cubicBezTo>
                    <a:pt x="67233" y="22564"/>
                    <a:pt x="63761" y="19900"/>
                    <a:pt x="59848" y="18039"/>
                  </a:cubicBezTo>
                  <a:cubicBezTo>
                    <a:pt x="55567" y="16060"/>
                    <a:pt x="50891" y="15073"/>
                    <a:pt x="46169" y="15146"/>
                  </a:cubicBezTo>
                  <a:cubicBezTo>
                    <a:pt x="41415" y="15238"/>
                    <a:pt x="36752" y="16454"/>
                    <a:pt x="32557" y="18697"/>
                  </a:cubicBezTo>
                  <a:cubicBezTo>
                    <a:pt x="28808" y="20689"/>
                    <a:pt x="25514" y="23445"/>
                    <a:pt x="22890" y="26786"/>
                  </a:cubicBezTo>
                  <a:cubicBezTo>
                    <a:pt x="20286" y="30133"/>
                    <a:pt x="18306" y="33921"/>
                    <a:pt x="17037" y="37965"/>
                  </a:cubicBezTo>
                  <a:cubicBezTo>
                    <a:pt x="15676" y="42213"/>
                    <a:pt x="14985" y="46652"/>
                    <a:pt x="14998" y="51118"/>
                  </a:cubicBezTo>
                  <a:cubicBezTo>
                    <a:pt x="15169" y="59700"/>
                    <a:pt x="18227" y="67966"/>
                    <a:pt x="23679" y="74595"/>
                  </a:cubicBezTo>
                  <a:cubicBezTo>
                    <a:pt x="29755" y="81599"/>
                    <a:pt x="38679" y="85472"/>
                    <a:pt x="47945" y="85117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9" name="Forme libre : forme 128">
              <a:extLst>
                <a:ext uri="{FF2B5EF4-FFF2-40B4-BE49-F238E27FC236}">
                  <a16:creationId xmlns:a16="http://schemas.microsoft.com/office/drawing/2014/main" id="{FB6D47E4-F49B-4287-A35A-297E3EA80DE1}"/>
                </a:ext>
              </a:extLst>
            </p:cNvPr>
            <p:cNvSpPr/>
            <p:nvPr/>
          </p:nvSpPr>
          <p:spPr>
            <a:xfrm>
              <a:off x="3792274" y="3122958"/>
              <a:ext cx="82400" cy="115196"/>
            </a:xfrm>
            <a:custGeom>
              <a:avLst/>
              <a:gdLst>
                <a:gd name="connsiteX0" fmla="*/ 13192 w 82400"/>
                <a:gd name="connsiteY0" fmla="*/ 88289 h 115196"/>
                <a:gd name="connsiteX1" fmla="*/ 26739 w 82400"/>
                <a:gd name="connsiteY1" fmla="*/ 95786 h 115196"/>
                <a:gd name="connsiteX2" fmla="*/ 44561 w 82400"/>
                <a:gd name="connsiteY2" fmla="*/ 98219 h 115196"/>
                <a:gd name="connsiteX3" fmla="*/ 60278 w 82400"/>
                <a:gd name="connsiteY3" fmla="*/ 94339 h 115196"/>
                <a:gd name="connsiteX4" fmla="*/ 66854 w 82400"/>
                <a:gd name="connsiteY4" fmla="*/ 83225 h 115196"/>
                <a:gd name="connsiteX5" fmla="*/ 62382 w 82400"/>
                <a:gd name="connsiteY5" fmla="*/ 72374 h 115196"/>
                <a:gd name="connsiteX6" fmla="*/ 51137 w 82400"/>
                <a:gd name="connsiteY6" fmla="*/ 66127 h 115196"/>
                <a:gd name="connsiteX7" fmla="*/ 36406 w 82400"/>
                <a:gd name="connsiteY7" fmla="*/ 61984 h 115196"/>
                <a:gd name="connsiteX8" fmla="*/ 21412 w 82400"/>
                <a:gd name="connsiteY8" fmla="*/ 57380 h 115196"/>
                <a:gd name="connsiteX9" fmla="*/ 9444 w 82400"/>
                <a:gd name="connsiteY9" fmla="*/ 49686 h 115196"/>
                <a:gd name="connsiteX10" fmla="*/ 3722 w 82400"/>
                <a:gd name="connsiteY10" fmla="*/ 36534 h 115196"/>
                <a:gd name="connsiteX11" fmla="*/ 6221 w 82400"/>
                <a:gd name="connsiteY11" fmla="*/ 20883 h 115196"/>
                <a:gd name="connsiteX12" fmla="*/ 14639 w 82400"/>
                <a:gd name="connsiteY12" fmla="*/ 9571 h 115196"/>
                <a:gd name="connsiteX13" fmla="*/ 26936 w 82400"/>
                <a:gd name="connsiteY13" fmla="*/ 2798 h 115196"/>
                <a:gd name="connsiteX14" fmla="*/ 41272 w 82400"/>
                <a:gd name="connsiteY14" fmla="*/ -227 h 115196"/>
                <a:gd name="connsiteX15" fmla="*/ 61001 w 82400"/>
                <a:gd name="connsiteY15" fmla="*/ 3456 h 115196"/>
                <a:gd name="connsiteX16" fmla="*/ 75206 w 82400"/>
                <a:gd name="connsiteY16" fmla="*/ 15095 h 115196"/>
                <a:gd name="connsiteX17" fmla="*/ 76456 w 82400"/>
                <a:gd name="connsiteY17" fmla="*/ 20685 h 115196"/>
                <a:gd name="connsiteX18" fmla="*/ 73825 w 82400"/>
                <a:gd name="connsiteY18" fmla="*/ 24960 h 115196"/>
                <a:gd name="connsiteX19" fmla="*/ 69024 w 82400"/>
                <a:gd name="connsiteY19" fmla="*/ 26275 h 115196"/>
                <a:gd name="connsiteX20" fmla="*/ 63829 w 82400"/>
                <a:gd name="connsiteY20" fmla="*/ 23053 h 115196"/>
                <a:gd name="connsiteX21" fmla="*/ 53307 w 82400"/>
                <a:gd name="connsiteY21" fmla="*/ 16476 h 115196"/>
                <a:gd name="connsiteX22" fmla="*/ 40155 w 82400"/>
                <a:gd name="connsiteY22" fmla="*/ 14701 h 115196"/>
                <a:gd name="connsiteX23" fmla="*/ 25029 w 82400"/>
                <a:gd name="connsiteY23" fmla="*/ 20291 h 115196"/>
                <a:gd name="connsiteX24" fmla="*/ 18914 w 82400"/>
                <a:gd name="connsiteY24" fmla="*/ 33443 h 115196"/>
                <a:gd name="connsiteX25" fmla="*/ 23714 w 82400"/>
                <a:gd name="connsiteY25" fmla="*/ 41598 h 115196"/>
                <a:gd name="connsiteX26" fmla="*/ 35749 w 82400"/>
                <a:gd name="connsiteY26" fmla="*/ 46530 h 115196"/>
                <a:gd name="connsiteX27" fmla="*/ 51203 w 82400"/>
                <a:gd name="connsiteY27" fmla="*/ 51002 h 115196"/>
                <a:gd name="connsiteX28" fmla="*/ 66394 w 82400"/>
                <a:gd name="connsiteY28" fmla="*/ 57249 h 115196"/>
                <a:gd name="connsiteX29" fmla="*/ 77836 w 82400"/>
                <a:gd name="connsiteY29" fmla="*/ 67771 h 115196"/>
                <a:gd name="connsiteX30" fmla="*/ 82045 w 82400"/>
                <a:gd name="connsiteY30" fmla="*/ 85132 h 115196"/>
                <a:gd name="connsiteX31" fmla="*/ 76916 w 82400"/>
                <a:gd name="connsiteY31" fmla="*/ 99797 h 115196"/>
                <a:gd name="connsiteX32" fmla="*/ 64881 w 82400"/>
                <a:gd name="connsiteY32" fmla="*/ 109398 h 115196"/>
                <a:gd name="connsiteX33" fmla="*/ 48638 w 82400"/>
                <a:gd name="connsiteY33" fmla="*/ 114133 h 115196"/>
                <a:gd name="connsiteX34" fmla="*/ 30882 w 82400"/>
                <a:gd name="connsiteY34" fmla="*/ 114462 h 115196"/>
                <a:gd name="connsiteX35" fmla="*/ 14441 w 82400"/>
                <a:gd name="connsiteY35" fmla="*/ 110517 h 115196"/>
                <a:gd name="connsiteX36" fmla="*/ 2276 w 82400"/>
                <a:gd name="connsiteY36" fmla="*/ 102362 h 115196"/>
                <a:gd name="connsiteX37" fmla="*/ -223 w 82400"/>
                <a:gd name="connsiteY37" fmla="*/ 95786 h 115196"/>
                <a:gd name="connsiteX38" fmla="*/ 2078 w 82400"/>
                <a:gd name="connsiteY38" fmla="*/ 89867 h 115196"/>
                <a:gd name="connsiteX39" fmla="*/ 7208 w 82400"/>
                <a:gd name="connsiteY39" fmla="*/ 87039 h 115196"/>
                <a:gd name="connsiteX40" fmla="*/ 13192 w 82400"/>
                <a:gd name="connsiteY40" fmla="*/ 88289 h 115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2400" h="115196">
                  <a:moveTo>
                    <a:pt x="13192" y="88289"/>
                  </a:moveTo>
                  <a:cubicBezTo>
                    <a:pt x="16980" y="91919"/>
                    <a:pt x="21649" y="94503"/>
                    <a:pt x="26739" y="95786"/>
                  </a:cubicBezTo>
                  <a:cubicBezTo>
                    <a:pt x="32500" y="97594"/>
                    <a:pt x="38524" y="98416"/>
                    <a:pt x="44561" y="98219"/>
                  </a:cubicBezTo>
                  <a:cubicBezTo>
                    <a:pt x="50025" y="98114"/>
                    <a:pt x="55392" y="96785"/>
                    <a:pt x="60278" y="94339"/>
                  </a:cubicBezTo>
                  <a:cubicBezTo>
                    <a:pt x="64513" y="92300"/>
                    <a:pt x="67104" y="87921"/>
                    <a:pt x="66854" y="83225"/>
                  </a:cubicBezTo>
                  <a:cubicBezTo>
                    <a:pt x="67150" y="79108"/>
                    <a:pt x="65493" y="75090"/>
                    <a:pt x="62382" y="72374"/>
                  </a:cubicBezTo>
                  <a:cubicBezTo>
                    <a:pt x="59061" y="69599"/>
                    <a:pt x="55247" y="67475"/>
                    <a:pt x="51137" y="66127"/>
                  </a:cubicBezTo>
                  <a:cubicBezTo>
                    <a:pt x="46317" y="64450"/>
                    <a:pt x="41397" y="63069"/>
                    <a:pt x="36406" y="61984"/>
                  </a:cubicBezTo>
                  <a:cubicBezTo>
                    <a:pt x="31283" y="60886"/>
                    <a:pt x="26266" y="59347"/>
                    <a:pt x="21412" y="57380"/>
                  </a:cubicBezTo>
                  <a:cubicBezTo>
                    <a:pt x="16973" y="55585"/>
                    <a:pt x="12916" y="52975"/>
                    <a:pt x="9444" y="49686"/>
                  </a:cubicBezTo>
                  <a:cubicBezTo>
                    <a:pt x="5912" y="46208"/>
                    <a:pt x="3861" y="41492"/>
                    <a:pt x="3722" y="36534"/>
                  </a:cubicBezTo>
                  <a:cubicBezTo>
                    <a:pt x="3203" y="31187"/>
                    <a:pt x="4064" y="25801"/>
                    <a:pt x="6221" y="20883"/>
                  </a:cubicBezTo>
                  <a:cubicBezTo>
                    <a:pt x="8174" y="16549"/>
                    <a:pt x="11048" y="12689"/>
                    <a:pt x="14639" y="9571"/>
                  </a:cubicBezTo>
                  <a:cubicBezTo>
                    <a:pt x="18269" y="6553"/>
                    <a:pt x="22445" y="4251"/>
                    <a:pt x="26936" y="2798"/>
                  </a:cubicBezTo>
                  <a:cubicBezTo>
                    <a:pt x="31579" y="1226"/>
                    <a:pt x="36393" y="207"/>
                    <a:pt x="41272" y="-227"/>
                  </a:cubicBezTo>
                  <a:cubicBezTo>
                    <a:pt x="48053" y="-694"/>
                    <a:pt x="54846" y="569"/>
                    <a:pt x="61001" y="3456"/>
                  </a:cubicBezTo>
                  <a:cubicBezTo>
                    <a:pt x="66742" y="5908"/>
                    <a:pt x="71674" y="9946"/>
                    <a:pt x="75206" y="15095"/>
                  </a:cubicBezTo>
                  <a:cubicBezTo>
                    <a:pt x="76383" y="16707"/>
                    <a:pt x="76837" y="18732"/>
                    <a:pt x="76456" y="20685"/>
                  </a:cubicBezTo>
                  <a:cubicBezTo>
                    <a:pt x="76074" y="22362"/>
                    <a:pt x="75153" y="23868"/>
                    <a:pt x="73825" y="24960"/>
                  </a:cubicBezTo>
                  <a:cubicBezTo>
                    <a:pt x="72457" y="26012"/>
                    <a:pt x="70734" y="26485"/>
                    <a:pt x="69024" y="26275"/>
                  </a:cubicBezTo>
                  <a:cubicBezTo>
                    <a:pt x="66946" y="25894"/>
                    <a:pt x="65092" y="24743"/>
                    <a:pt x="63829" y="23053"/>
                  </a:cubicBezTo>
                  <a:cubicBezTo>
                    <a:pt x="60909" y="20041"/>
                    <a:pt x="57292" y="17785"/>
                    <a:pt x="53307" y="16476"/>
                  </a:cubicBezTo>
                  <a:cubicBezTo>
                    <a:pt x="49105" y="14918"/>
                    <a:pt x="44613" y="14313"/>
                    <a:pt x="40155" y="14701"/>
                  </a:cubicBezTo>
                  <a:cubicBezTo>
                    <a:pt x="34716" y="15227"/>
                    <a:pt x="29501" y="17154"/>
                    <a:pt x="25029" y="20291"/>
                  </a:cubicBezTo>
                  <a:cubicBezTo>
                    <a:pt x="20748" y="23237"/>
                    <a:pt x="18407" y="28274"/>
                    <a:pt x="18914" y="33443"/>
                  </a:cubicBezTo>
                  <a:cubicBezTo>
                    <a:pt x="18775" y="36869"/>
                    <a:pt x="20656" y="40052"/>
                    <a:pt x="23714" y="41598"/>
                  </a:cubicBezTo>
                  <a:cubicBezTo>
                    <a:pt x="27515" y="43709"/>
                    <a:pt x="31559" y="45366"/>
                    <a:pt x="35749" y="46530"/>
                  </a:cubicBezTo>
                  <a:cubicBezTo>
                    <a:pt x="40615" y="48042"/>
                    <a:pt x="45744" y="49555"/>
                    <a:pt x="51203" y="51002"/>
                  </a:cubicBezTo>
                  <a:cubicBezTo>
                    <a:pt x="56516" y="52409"/>
                    <a:pt x="61626" y="54507"/>
                    <a:pt x="66394" y="57249"/>
                  </a:cubicBezTo>
                  <a:cubicBezTo>
                    <a:pt x="70971" y="59820"/>
                    <a:pt x="74890" y="63424"/>
                    <a:pt x="77836" y="67771"/>
                  </a:cubicBezTo>
                  <a:cubicBezTo>
                    <a:pt x="81072" y="72953"/>
                    <a:pt x="82545" y="79043"/>
                    <a:pt x="82045" y="85132"/>
                  </a:cubicBezTo>
                  <a:cubicBezTo>
                    <a:pt x="81999" y="90453"/>
                    <a:pt x="80197" y="95608"/>
                    <a:pt x="76916" y="99797"/>
                  </a:cubicBezTo>
                  <a:cubicBezTo>
                    <a:pt x="73707" y="103894"/>
                    <a:pt x="69590" y="107182"/>
                    <a:pt x="64881" y="109398"/>
                  </a:cubicBezTo>
                  <a:cubicBezTo>
                    <a:pt x="59738" y="111786"/>
                    <a:pt x="54261" y="113384"/>
                    <a:pt x="48638" y="114133"/>
                  </a:cubicBezTo>
                  <a:cubicBezTo>
                    <a:pt x="42759" y="114995"/>
                    <a:pt x="36787" y="115107"/>
                    <a:pt x="30882" y="114462"/>
                  </a:cubicBezTo>
                  <a:cubicBezTo>
                    <a:pt x="25246" y="113903"/>
                    <a:pt x="19716" y="112575"/>
                    <a:pt x="14441" y="110517"/>
                  </a:cubicBezTo>
                  <a:cubicBezTo>
                    <a:pt x="9825" y="108747"/>
                    <a:pt x="5669" y="105959"/>
                    <a:pt x="2276" y="102362"/>
                  </a:cubicBezTo>
                  <a:cubicBezTo>
                    <a:pt x="467" y="100678"/>
                    <a:pt x="-460" y="98245"/>
                    <a:pt x="-223" y="95786"/>
                  </a:cubicBezTo>
                  <a:cubicBezTo>
                    <a:pt x="-85" y="93622"/>
                    <a:pt x="717" y="91557"/>
                    <a:pt x="2078" y="89867"/>
                  </a:cubicBezTo>
                  <a:cubicBezTo>
                    <a:pt x="3360" y="88302"/>
                    <a:pt x="5195" y="87289"/>
                    <a:pt x="7208" y="87039"/>
                  </a:cubicBezTo>
                  <a:cubicBezTo>
                    <a:pt x="9286" y="86448"/>
                    <a:pt x="11522" y="86914"/>
                    <a:pt x="13192" y="88289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0" name="Forme libre : forme 129">
              <a:extLst>
                <a:ext uri="{FF2B5EF4-FFF2-40B4-BE49-F238E27FC236}">
                  <a16:creationId xmlns:a16="http://schemas.microsoft.com/office/drawing/2014/main" id="{BFCABDDA-9FA8-4191-9FD4-350BFB1056DB}"/>
                </a:ext>
              </a:extLst>
            </p:cNvPr>
            <p:cNvSpPr/>
            <p:nvPr/>
          </p:nvSpPr>
          <p:spPr>
            <a:xfrm>
              <a:off x="3887786" y="3214036"/>
              <a:ext cx="18621" cy="19118"/>
            </a:xfrm>
            <a:custGeom>
              <a:avLst/>
              <a:gdLst>
                <a:gd name="connsiteX0" fmla="*/ 8826 w 18621"/>
                <a:gd name="connsiteY0" fmla="*/ -290 h 19118"/>
                <a:gd name="connsiteX1" fmla="*/ 16126 w 18621"/>
                <a:gd name="connsiteY1" fmla="*/ 2669 h 19118"/>
                <a:gd name="connsiteX2" fmla="*/ 18362 w 18621"/>
                <a:gd name="connsiteY2" fmla="*/ 9245 h 19118"/>
                <a:gd name="connsiteX3" fmla="*/ 15928 w 18621"/>
                <a:gd name="connsiteY3" fmla="*/ 15821 h 19118"/>
                <a:gd name="connsiteX4" fmla="*/ 8826 w 18621"/>
                <a:gd name="connsiteY4" fmla="*/ 18781 h 19118"/>
                <a:gd name="connsiteX5" fmla="*/ 2250 w 18621"/>
                <a:gd name="connsiteY5" fmla="*/ 15821 h 19118"/>
                <a:gd name="connsiteX6" fmla="*/ -249 w 18621"/>
                <a:gd name="connsiteY6" fmla="*/ 9245 h 19118"/>
                <a:gd name="connsiteX7" fmla="*/ 1856 w 18621"/>
                <a:gd name="connsiteY7" fmla="*/ 2669 h 19118"/>
                <a:gd name="connsiteX8" fmla="*/ 8826 w 18621"/>
                <a:gd name="connsiteY8" fmla="*/ -290 h 19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21" h="19118">
                  <a:moveTo>
                    <a:pt x="8826" y="-290"/>
                  </a:moveTo>
                  <a:cubicBezTo>
                    <a:pt x="11595" y="-527"/>
                    <a:pt x="14304" y="571"/>
                    <a:pt x="16126" y="2669"/>
                  </a:cubicBezTo>
                  <a:cubicBezTo>
                    <a:pt x="17579" y="4550"/>
                    <a:pt x="18368" y="6865"/>
                    <a:pt x="18362" y="9245"/>
                  </a:cubicBezTo>
                  <a:cubicBezTo>
                    <a:pt x="18355" y="11659"/>
                    <a:pt x="17494" y="13987"/>
                    <a:pt x="15928" y="15821"/>
                  </a:cubicBezTo>
                  <a:cubicBezTo>
                    <a:pt x="14140" y="17847"/>
                    <a:pt x="11522" y="18932"/>
                    <a:pt x="8826" y="18781"/>
                  </a:cubicBezTo>
                  <a:cubicBezTo>
                    <a:pt x="6281" y="18945"/>
                    <a:pt x="3815" y="17840"/>
                    <a:pt x="2250" y="15821"/>
                  </a:cubicBezTo>
                  <a:cubicBezTo>
                    <a:pt x="770" y="13934"/>
                    <a:pt x="-104" y="11639"/>
                    <a:pt x="-249" y="9245"/>
                  </a:cubicBezTo>
                  <a:cubicBezTo>
                    <a:pt x="-361" y="6871"/>
                    <a:pt x="382" y="4537"/>
                    <a:pt x="1856" y="2669"/>
                  </a:cubicBezTo>
                  <a:cubicBezTo>
                    <a:pt x="3545" y="591"/>
                    <a:pt x="6156" y="-520"/>
                    <a:pt x="8826" y="-290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1" name="Forme libre : forme 130">
              <a:extLst>
                <a:ext uri="{FF2B5EF4-FFF2-40B4-BE49-F238E27FC236}">
                  <a16:creationId xmlns:a16="http://schemas.microsoft.com/office/drawing/2014/main" id="{272CECF2-7FE7-42A9-850E-2C25BD59CC6E}"/>
                </a:ext>
              </a:extLst>
            </p:cNvPr>
            <p:cNvSpPr/>
            <p:nvPr/>
          </p:nvSpPr>
          <p:spPr>
            <a:xfrm>
              <a:off x="3937037" y="3214036"/>
              <a:ext cx="18561" cy="19118"/>
            </a:xfrm>
            <a:custGeom>
              <a:avLst/>
              <a:gdLst>
                <a:gd name="connsiteX0" fmla="*/ 8766 w 18561"/>
                <a:gd name="connsiteY0" fmla="*/ -290 h 19118"/>
                <a:gd name="connsiteX1" fmla="*/ 16000 w 18561"/>
                <a:gd name="connsiteY1" fmla="*/ 2669 h 19118"/>
                <a:gd name="connsiteX2" fmla="*/ 18302 w 18561"/>
                <a:gd name="connsiteY2" fmla="*/ 9245 h 19118"/>
                <a:gd name="connsiteX3" fmla="*/ 15803 w 18561"/>
                <a:gd name="connsiteY3" fmla="*/ 15821 h 19118"/>
                <a:gd name="connsiteX4" fmla="*/ 8766 w 18561"/>
                <a:gd name="connsiteY4" fmla="*/ 18781 h 19118"/>
                <a:gd name="connsiteX5" fmla="*/ 2190 w 18561"/>
                <a:gd name="connsiteY5" fmla="*/ 15821 h 19118"/>
                <a:gd name="connsiteX6" fmla="*/ -243 w 18561"/>
                <a:gd name="connsiteY6" fmla="*/ 9245 h 19118"/>
                <a:gd name="connsiteX7" fmla="*/ 1795 w 18561"/>
                <a:gd name="connsiteY7" fmla="*/ 2669 h 19118"/>
                <a:gd name="connsiteX8" fmla="*/ 8766 w 18561"/>
                <a:gd name="connsiteY8" fmla="*/ -290 h 19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61" h="19118">
                  <a:moveTo>
                    <a:pt x="8766" y="-290"/>
                  </a:moveTo>
                  <a:cubicBezTo>
                    <a:pt x="11515" y="-527"/>
                    <a:pt x="14205" y="571"/>
                    <a:pt x="16000" y="2669"/>
                  </a:cubicBezTo>
                  <a:cubicBezTo>
                    <a:pt x="17473" y="4543"/>
                    <a:pt x="18282" y="6858"/>
                    <a:pt x="18302" y="9245"/>
                  </a:cubicBezTo>
                  <a:cubicBezTo>
                    <a:pt x="18269" y="11665"/>
                    <a:pt x="17387" y="13993"/>
                    <a:pt x="15803" y="15821"/>
                  </a:cubicBezTo>
                  <a:cubicBezTo>
                    <a:pt x="14040" y="17840"/>
                    <a:pt x="11443" y="18932"/>
                    <a:pt x="8766" y="18781"/>
                  </a:cubicBezTo>
                  <a:cubicBezTo>
                    <a:pt x="6221" y="18945"/>
                    <a:pt x="3755" y="17840"/>
                    <a:pt x="2190" y="15821"/>
                  </a:cubicBezTo>
                  <a:cubicBezTo>
                    <a:pt x="730" y="13928"/>
                    <a:pt x="-118" y="11632"/>
                    <a:pt x="-243" y="9245"/>
                  </a:cubicBezTo>
                  <a:cubicBezTo>
                    <a:pt x="-381" y="6878"/>
                    <a:pt x="342" y="4543"/>
                    <a:pt x="1795" y="2669"/>
                  </a:cubicBezTo>
                  <a:cubicBezTo>
                    <a:pt x="3498" y="611"/>
                    <a:pt x="6096" y="-494"/>
                    <a:pt x="8766" y="-290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2" name="Forme libre : forme 131">
              <a:extLst>
                <a:ext uri="{FF2B5EF4-FFF2-40B4-BE49-F238E27FC236}">
                  <a16:creationId xmlns:a16="http://schemas.microsoft.com/office/drawing/2014/main" id="{2C1846F2-4E98-42F7-A20A-5050CE54BD02}"/>
                </a:ext>
              </a:extLst>
            </p:cNvPr>
            <p:cNvSpPr/>
            <p:nvPr/>
          </p:nvSpPr>
          <p:spPr>
            <a:xfrm>
              <a:off x="3986101" y="3214036"/>
              <a:ext cx="18621" cy="19118"/>
            </a:xfrm>
            <a:custGeom>
              <a:avLst/>
              <a:gdLst>
                <a:gd name="connsiteX0" fmla="*/ 8826 w 18621"/>
                <a:gd name="connsiteY0" fmla="*/ -290 h 19118"/>
                <a:gd name="connsiteX1" fmla="*/ 16060 w 18621"/>
                <a:gd name="connsiteY1" fmla="*/ 2669 h 19118"/>
                <a:gd name="connsiteX2" fmla="*/ 18362 w 18621"/>
                <a:gd name="connsiteY2" fmla="*/ 9245 h 19118"/>
                <a:gd name="connsiteX3" fmla="*/ 15863 w 18621"/>
                <a:gd name="connsiteY3" fmla="*/ 15821 h 19118"/>
                <a:gd name="connsiteX4" fmla="*/ 8826 w 18621"/>
                <a:gd name="connsiteY4" fmla="*/ 18781 h 19118"/>
                <a:gd name="connsiteX5" fmla="*/ 2250 w 18621"/>
                <a:gd name="connsiteY5" fmla="*/ 15821 h 19118"/>
                <a:gd name="connsiteX6" fmla="*/ -249 w 18621"/>
                <a:gd name="connsiteY6" fmla="*/ 9245 h 19118"/>
                <a:gd name="connsiteX7" fmla="*/ 1855 w 18621"/>
                <a:gd name="connsiteY7" fmla="*/ 2669 h 19118"/>
                <a:gd name="connsiteX8" fmla="*/ 8826 w 18621"/>
                <a:gd name="connsiteY8" fmla="*/ -290 h 19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21" h="19118">
                  <a:moveTo>
                    <a:pt x="8826" y="-290"/>
                  </a:moveTo>
                  <a:cubicBezTo>
                    <a:pt x="11575" y="-527"/>
                    <a:pt x="14265" y="571"/>
                    <a:pt x="16060" y="2669"/>
                  </a:cubicBezTo>
                  <a:cubicBezTo>
                    <a:pt x="17533" y="4543"/>
                    <a:pt x="18342" y="6858"/>
                    <a:pt x="18362" y="9245"/>
                  </a:cubicBezTo>
                  <a:cubicBezTo>
                    <a:pt x="18329" y="11665"/>
                    <a:pt x="17448" y="13993"/>
                    <a:pt x="15863" y="15821"/>
                  </a:cubicBezTo>
                  <a:cubicBezTo>
                    <a:pt x="14107" y="17847"/>
                    <a:pt x="11503" y="18945"/>
                    <a:pt x="8826" y="18781"/>
                  </a:cubicBezTo>
                  <a:cubicBezTo>
                    <a:pt x="6281" y="18945"/>
                    <a:pt x="3815" y="17840"/>
                    <a:pt x="2250" y="15821"/>
                  </a:cubicBezTo>
                  <a:cubicBezTo>
                    <a:pt x="744" y="13947"/>
                    <a:pt x="-131" y="11646"/>
                    <a:pt x="-249" y="9245"/>
                  </a:cubicBezTo>
                  <a:cubicBezTo>
                    <a:pt x="-361" y="6871"/>
                    <a:pt x="382" y="4537"/>
                    <a:pt x="1855" y="2669"/>
                  </a:cubicBezTo>
                  <a:cubicBezTo>
                    <a:pt x="3545" y="591"/>
                    <a:pt x="6156" y="-520"/>
                    <a:pt x="8826" y="-290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pic>
        <p:nvPicPr>
          <p:cNvPr id="181" name="Image 180">
            <a:extLst>
              <a:ext uri="{FF2B5EF4-FFF2-40B4-BE49-F238E27FC236}">
                <a16:creationId xmlns:a16="http://schemas.microsoft.com/office/drawing/2014/main" id="{8F67882C-1746-4E7E-9236-902B02DE414D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078" t="11152" r="10477" b="11930"/>
          <a:stretch/>
        </p:blipFill>
        <p:spPr>
          <a:xfrm>
            <a:off x="256623" y="197281"/>
            <a:ext cx="891252" cy="873888"/>
          </a:xfrm>
          <a:prstGeom prst="ellipse">
            <a:avLst/>
          </a:prstGeom>
        </p:spPr>
      </p:pic>
      <p:sp>
        <p:nvSpPr>
          <p:cNvPr id="182" name="Forme libre : forme 181">
            <a:extLst>
              <a:ext uri="{FF2B5EF4-FFF2-40B4-BE49-F238E27FC236}">
                <a16:creationId xmlns:a16="http://schemas.microsoft.com/office/drawing/2014/main" id="{EFE56E62-EC86-47E8-846F-2F27A71555A7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rgbClr val="FAE8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185" name="Image 184" descr="Une image contenant texte&#10;&#10;Description générée automatiquement">
            <a:extLst>
              <a:ext uri="{FF2B5EF4-FFF2-40B4-BE49-F238E27FC236}">
                <a16:creationId xmlns:a16="http://schemas.microsoft.com/office/drawing/2014/main" id="{50167E05-0DD6-4789-AE4B-ACE771CEE29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2" name="Espace réservé du pied de page 1">
            <a:extLst>
              <a:ext uri="{FF2B5EF4-FFF2-40B4-BE49-F238E27FC236}">
                <a16:creationId xmlns:a16="http://schemas.microsoft.com/office/drawing/2014/main" id="{8F421CD2-76B6-4FF6-9F92-F8A1B37F772B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2357499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4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48000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5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6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48000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9" dur="1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0" dur="1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4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3" dur="175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4" dur="175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7" dur="175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8" dur="175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1" dur="175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2" dur="175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48000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5" dur="175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6" dur="175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9" dur="175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0" dur="175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3" dur="1750" fill="hold"/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4" dur="1750" fill="hold"/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7" dur="175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8" dur="175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1" dur="175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2" dur="175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5" dur="175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6" dur="175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48000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9" dur="175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0" dur="175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8000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3" dur="175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4" dur="175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 p14:presetBounceEnd="48000">
                                      <p:stCondLst>
                                        <p:cond delay="24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7" dur="175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8" dur="175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1" dur="175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2" dur="175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1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5" dur="175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6" dur="175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9" dur="175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0" dur="175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3" dur="175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4" dur="175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1" fill="hold" grpId="0" nodeType="withEffect" p14:presetBounceEnd="4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7" dur="175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8" dur="175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1" fill="hold" grpId="0" nodeType="withEffect" p14:presetBounceEnd="48000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1" dur="175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92" dur="175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1" fill="hold" grpId="0" nodeType="withEffect" p14:presetBounceEnd="48000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5" dur="175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96" dur="175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9" dur="175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0" dur="175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03" dur="175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4" dur="175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1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07" dur="175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8" dur="175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1" fill="hold" grpId="0" nodeType="withEffect" p14:presetBounceEnd="4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1" dur="1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12" dur="1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3" fill="hold">
                                <p:stCondLst>
                                  <p:cond delay="2100"/>
                                </p:stCondLst>
                                <p:childTnLst>
                                  <p:par>
                                    <p:cTn id="114" presetID="10" presetClass="exit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5" dur="760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759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7" fill="hold">
                                <p:stCondLst>
                                  <p:cond delay="2860"/>
                                </p:stCondLst>
                                <p:childTnLst>
                                  <p:par>
                                    <p:cTn id="118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75E-6 -3.7037E-6 L 0.00013 0.01389 " pathEditMode="relative" rAng="0" ptsTypes="AA">
                                          <p:cBhvr>
                                            <p:cTn id="119" dur="10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694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0" fill="hold">
                                <p:stCondLst>
                                  <p:cond delay="3860"/>
                                </p:stCondLst>
                                <p:childTnLst>
                                  <p:par>
                                    <p:cTn id="121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3" dur="1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125" dur="10" fill="hold"/>
                                            <p:tgtEl>
                                              <p:spTgt spid="93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6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127" dur="500" fill="hold"/>
                                            <p:tgtEl>
                                              <p:spTgt spid="93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" presetID="37" presetClass="path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065 3.7037E-6 C -0.02305 0.07129 -0.01589 0.2368 0.03476 0.25532 " pathEditMode="relative" rAng="0" ptsTypes="AA">
                                          <p:cBhvr>
                                            <p:cTn id="129" dur="1000" spd="-1000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55" y="12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0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10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10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10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5" dur="10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6" fill="hold">
                                <p:stCondLst>
                                  <p:cond delay="4860"/>
                                </p:stCondLst>
                                <p:childTnLst>
                                  <p:par>
                                    <p:cTn id="137" presetID="64" presetClass="path" presetSubtype="0" accel="68000" autoRev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4.58333E-6 7.40741E-7 L 4.58333E-6 -0.0081 " pathEditMode="relative" rAng="0" ptsTypes="AA">
                                          <p:cBhvr>
                                            <p:cTn id="13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9" presetID="2" presetClass="entr" presetSubtype="2" fill="hold" nodeType="withEffect" p14:presetBounceEnd="29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9000">
                                          <p:cBhvr additive="base">
                                            <p:cTn id="141" dur="1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9000">
                                          <p:cBhvr additive="base">
                                            <p:cTn id="142" dur="1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3" presetID="1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5" presetID="1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7" presetID="10" presetClass="entr" presetSubtype="0" fill="hold" nodeType="withEffect">
                                      <p:stCondLst>
                                        <p:cond delay="2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9" dur="1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0" presetID="6" presetClass="emph" presetSubtype="0" fill="hold" nodeType="withEffect">
                                      <p:stCondLst>
                                        <p:cond delay="20"/>
                                      </p:stCondLst>
                                      <p:childTnLst>
                                        <p:animScale>
                                          <p:cBhvr>
                                            <p:cTn id="151" dur="10" fill="hold"/>
                                            <p:tgtEl>
                                              <p:spTgt spid="180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2" presetID="6" presetClass="emph" presetSubtype="0" fill="hold" nodeType="withEffect">
                                      <p:stCondLst>
                                        <p:cond delay="20"/>
                                      </p:stCondLst>
                                      <p:childTnLst>
                                        <p:animScale>
                                          <p:cBhvr>
                                            <p:cTn id="153" dur="500" fill="hold"/>
                                            <p:tgtEl>
                                              <p:spTgt spid="180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4" presetID="37" presetClass="path" presetSubtype="0" decel="100000" fill="hold" nodeType="withEffect">
                                      <p:stCondLst>
                                        <p:cond delay="20"/>
                                      </p:stCondLst>
                                      <p:childTnLst>
                                        <p:animMotion origin="layout" path="M 4.16667E-6 -2.59259E-6 C 0.03971 0.06991 0.00143 0.28611 -0.08321 0.30579 " pathEditMode="relative" rAng="0" ptsTypes="AA">
                                          <p:cBhvr>
                                            <p:cTn id="155" dur="1000" spd="-1000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372" y="15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6" presetID="31" presetClass="entr" presetSubtype="0" fill="hold" nodeType="withEffect">
                                      <p:stCondLst>
                                        <p:cond delay="2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8" dur="10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9" dur="10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10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10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1" presetClass="entr" presetSubtype="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4" presetID="6" presetClass="emph" presetSubtype="0" accel="46667" decel="53333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Scale>
                                          <p:cBhvr>
                                            <p:cTn id="165" dur="50" fill="hold"/>
                                            <p:tgtEl>
                                              <p:spTgt spid="196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" presetID="1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8" presetID="6" presetClass="emph" presetSubtype="0" accel="46667" decel="53333" fill="hold" grpId="1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Scale>
                                          <p:cBhvr>
                                            <p:cTn id="169" dur="50" fill="hold"/>
                                            <p:tgtEl>
                                              <p:spTgt spid="195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8" grpId="0" animBg="1"/>
          <p:bldP spid="9" grpId="0" animBg="1"/>
          <p:bldP spid="58" grpId="0" animBg="1"/>
          <p:bldP spid="154" grpId="0" animBg="1"/>
          <p:bldP spid="155" grpId="0" animBg="1"/>
          <p:bldP spid="156" grpId="0" animBg="1"/>
          <p:bldP spid="157" grpId="0" animBg="1"/>
          <p:bldP spid="158" grpId="0" animBg="1"/>
          <p:bldP spid="159" grpId="0" animBg="1"/>
          <p:bldP spid="160" grpId="0" animBg="1"/>
          <p:bldP spid="161" grpId="0" animBg="1"/>
          <p:bldP spid="162" grpId="0" animBg="1"/>
          <p:bldP spid="163" grpId="0" animBg="1"/>
          <p:bldP spid="164" grpId="0" animBg="1"/>
          <p:bldP spid="165" grpId="0" animBg="1"/>
          <p:bldP spid="166" grpId="0" animBg="1"/>
          <p:bldP spid="167" grpId="0" animBg="1"/>
          <p:bldP spid="168" grpId="0" animBg="1"/>
          <p:bldP spid="169" grpId="0" animBg="1"/>
          <p:bldP spid="170" grpId="0" animBg="1"/>
          <p:bldP spid="171" grpId="0" animBg="1"/>
          <p:bldP spid="172" grpId="0" animBg="1"/>
          <p:bldP spid="173" grpId="0" animBg="1"/>
          <p:bldP spid="174" grpId="0" animBg="1"/>
          <p:bldP spid="175" grpId="0" animBg="1"/>
          <p:bldP spid="176" grpId="0" animBg="1"/>
          <p:bldP spid="139" grpId="0" animBg="1"/>
          <p:bldP spid="195" grpId="0" animBg="1"/>
          <p:bldP spid="195" grpId="1" animBg="1"/>
          <p:bldP spid="196" grpId="0" animBg="1"/>
          <p:bldP spid="196" grpId="1" animBg="1"/>
          <p:bldP spid="19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75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75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75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75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75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75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75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75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75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75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750" fill="hold"/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750" fill="hold"/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75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75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75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75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75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75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75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75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175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175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>
                                      <p:stCondLst>
                                        <p:cond delay="24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175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175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175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175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175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175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175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175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175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175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175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175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1" fill="hold" grpId="0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175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175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1" fill="hold" grpId="0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175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6" dur="175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175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175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175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175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7" dur="175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8" dur="175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1" dur="1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2" dur="1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3" fill="hold">
                                <p:stCondLst>
                                  <p:cond delay="2100"/>
                                </p:stCondLst>
                                <p:childTnLst>
                                  <p:par>
                                    <p:cTn id="114" presetID="10" presetClass="exit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5" dur="760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759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7" fill="hold">
                                <p:stCondLst>
                                  <p:cond delay="2860"/>
                                </p:stCondLst>
                                <p:childTnLst>
                                  <p:par>
                                    <p:cTn id="118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75E-6 -3.7037E-6 L 0.00013 0.01389 " pathEditMode="relative" rAng="0" ptsTypes="AA">
                                          <p:cBhvr>
                                            <p:cTn id="119" dur="10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694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0" fill="hold">
                                <p:stCondLst>
                                  <p:cond delay="3860"/>
                                </p:stCondLst>
                                <p:childTnLst>
                                  <p:par>
                                    <p:cTn id="121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3" dur="1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125" dur="10" fill="hold"/>
                                            <p:tgtEl>
                                              <p:spTgt spid="93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6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127" dur="500" fill="hold"/>
                                            <p:tgtEl>
                                              <p:spTgt spid="93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" presetID="37" presetClass="path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065 3.7037E-6 C -0.02305 0.07129 -0.01589 0.2368 0.03476 0.25532 " pathEditMode="relative" rAng="0" ptsTypes="AA">
                                          <p:cBhvr>
                                            <p:cTn id="129" dur="1000" spd="-1000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55" y="12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0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10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10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10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5" dur="10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6" fill="hold">
                                <p:stCondLst>
                                  <p:cond delay="4860"/>
                                </p:stCondLst>
                                <p:childTnLst>
                                  <p:par>
                                    <p:cTn id="137" presetID="64" presetClass="path" presetSubtype="0" accel="68000" autoRev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4.58333E-6 7.40741E-7 L 4.58333E-6 -0.0081 " pathEditMode="relative" rAng="0" ptsTypes="AA">
                                          <p:cBhvr>
                                            <p:cTn id="13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9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1" dur="1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2" dur="1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3" presetID="1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5" presetID="1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7" presetID="10" presetClass="entr" presetSubtype="0" fill="hold" nodeType="withEffect">
                                      <p:stCondLst>
                                        <p:cond delay="2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9" dur="1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0" presetID="6" presetClass="emph" presetSubtype="0" fill="hold" nodeType="withEffect">
                                      <p:stCondLst>
                                        <p:cond delay="20"/>
                                      </p:stCondLst>
                                      <p:childTnLst>
                                        <p:animScale>
                                          <p:cBhvr>
                                            <p:cTn id="151" dur="10" fill="hold"/>
                                            <p:tgtEl>
                                              <p:spTgt spid="180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2" presetID="6" presetClass="emph" presetSubtype="0" fill="hold" nodeType="withEffect">
                                      <p:stCondLst>
                                        <p:cond delay="20"/>
                                      </p:stCondLst>
                                      <p:childTnLst>
                                        <p:animScale>
                                          <p:cBhvr>
                                            <p:cTn id="153" dur="500" fill="hold"/>
                                            <p:tgtEl>
                                              <p:spTgt spid="180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4" presetID="37" presetClass="path" presetSubtype="0" decel="100000" fill="hold" nodeType="withEffect">
                                      <p:stCondLst>
                                        <p:cond delay="20"/>
                                      </p:stCondLst>
                                      <p:childTnLst>
                                        <p:animMotion origin="layout" path="M 4.16667E-6 -2.59259E-6 C 0.03971 0.06991 0.00143 0.28611 -0.08321 0.30579 " pathEditMode="relative" rAng="0" ptsTypes="AA">
                                          <p:cBhvr>
                                            <p:cTn id="155" dur="1000" spd="-1000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372" y="15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6" presetID="31" presetClass="entr" presetSubtype="0" fill="hold" nodeType="withEffect">
                                      <p:stCondLst>
                                        <p:cond delay="2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8" dur="10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9" dur="10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10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10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1" presetClass="entr" presetSubtype="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4" presetID="6" presetClass="emph" presetSubtype="0" accel="46667" decel="53333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Scale>
                                          <p:cBhvr>
                                            <p:cTn id="165" dur="50" fill="hold"/>
                                            <p:tgtEl>
                                              <p:spTgt spid="196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" presetID="1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8" presetID="6" presetClass="emph" presetSubtype="0" accel="46667" decel="53333" fill="hold" grpId="1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Scale>
                                          <p:cBhvr>
                                            <p:cTn id="169" dur="50" fill="hold"/>
                                            <p:tgtEl>
                                              <p:spTgt spid="195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8" grpId="0" animBg="1"/>
          <p:bldP spid="9" grpId="0" animBg="1"/>
          <p:bldP spid="58" grpId="0" animBg="1"/>
          <p:bldP spid="154" grpId="0" animBg="1"/>
          <p:bldP spid="155" grpId="0" animBg="1"/>
          <p:bldP spid="156" grpId="0" animBg="1"/>
          <p:bldP spid="157" grpId="0" animBg="1"/>
          <p:bldP spid="158" grpId="0" animBg="1"/>
          <p:bldP spid="159" grpId="0" animBg="1"/>
          <p:bldP spid="160" grpId="0" animBg="1"/>
          <p:bldP spid="161" grpId="0" animBg="1"/>
          <p:bldP spid="162" grpId="0" animBg="1"/>
          <p:bldP spid="163" grpId="0" animBg="1"/>
          <p:bldP spid="164" grpId="0" animBg="1"/>
          <p:bldP spid="165" grpId="0" animBg="1"/>
          <p:bldP spid="166" grpId="0" animBg="1"/>
          <p:bldP spid="167" grpId="0" animBg="1"/>
          <p:bldP spid="168" grpId="0" animBg="1"/>
          <p:bldP spid="169" grpId="0" animBg="1"/>
          <p:bldP spid="170" grpId="0" animBg="1"/>
          <p:bldP spid="171" grpId="0" animBg="1"/>
          <p:bldP spid="172" grpId="0" animBg="1"/>
          <p:bldP spid="173" grpId="0" animBg="1"/>
          <p:bldP spid="174" grpId="0" animBg="1"/>
          <p:bldP spid="175" grpId="0" animBg="1"/>
          <p:bldP spid="176" grpId="0" animBg="1"/>
          <p:bldP spid="139" grpId="0" animBg="1"/>
          <p:bldP spid="195" grpId="0" animBg="1"/>
          <p:bldP spid="195" grpId="1" animBg="1"/>
          <p:bldP spid="196" grpId="0" animBg="1"/>
          <p:bldP spid="196" grpId="1" animBg="1"/>
          <p:bldP spid="197" grpId="0" animBg="1"/>
        </p:bldLst>
      </p:timing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Forme libre : forme 9">
            <a:extLst>
              <a:ext uri="{FF2B5EF4-FFF2-40B4-BE49-F238E27FC236}">
                <a16:creationId xmlns:a16="http://schemas.microsoft.com/office/drawing/2014/main" id="{5B6B128A-71F7-4BC3-904F-8BA5DA7B2DD7}"/>
              </a:ext>
            </a:extLst>
          </p:cNvPr>
          <p:cNvSpPr/>
          <p:nvPr/>
        </p:nvSpPr>
        <p:spPr>
          <a:xfrm>
            <a:off x="1345270" y="5715086"/>
            <a:ext cx="1482260" cy="135676"/>
          </a:xfrm>
          <a:custGeom>
            <a:avLst/>
            <a:gdLst>
              <a:gd name="connsiteX0" fmla="*/ 1482261 w 1482260"/>
              <a:gd name="connsiteY0" fmla="*/ 67838 h 135676"/>
              <a:gd name="connsiteX1" fmla="*/ 741130 w 1482260"/>
              <a:gd name="connsiteY1" fmla="*/ 135676 h 135676"/>
              <a:gd name="connsiteX2" fmla="*/ 0 w 1482260"/>
              <a:gd name="connsiteY2" fmla="*/ 67838 h 135676"/>
              <a:gd name="connsiteX3" fmla="*/ 741130 w 1482260"/>
              <a:gd name="connsiteY3" fmla="*/ 0 h 135676"/>
              <a:gd name="connsiteX4" fmla="*/ 1482261 w 1482260"/>
              <a:gd name="connsiteY4" fmla="*/ 67838 h 135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82260" h="135676">
                <a:moveTo>
                  <a:pt x="1482261" y="67838"/>
                </a:moveTo>
                <a:cubicBezTo>
                  <a:pt x="1482261" y="105304"/>
                  <a:pt x="1150445" y="135676"/>
                  <a:pt x="741130" y="135676"/>
                </a:cubicBezTo>
                <a:cubicBezTo>
                  <a:pt x="331815" y="135676"/>
                  <a:pt x="0" y="105304"/>
                  <a:pt x="0" y="67838"/>
                </a:cubicBezTo>
                <a:cubicBezTo>
                  <a:pt x="0" y="30372"/>
                  <a:pt x="331815" y="0"/>
                  <a:pt x="741130" y="0"/>
                </a:cubicBezTo>
                <a:cubicBezTo>
                  <a:pt x="1150445" y="0"/>
                  <a:pt x="1482261" y="30372"/>
                  <a:pt x="1482261" y="67838"/>
                </a:cubicBezTo>
                <a:close/>
              </a:path>
            </a:pathLst>
          </a:custGeom>
          <a:solidFill>
            <a:srgbClr val="EAE7E4"/>
          </a:solidFill>
          <a:ln w="1036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47D7DF0C-F9A0-4E69-87EE-CA3126F43C04}"/>
              </a:ext>
            </a:extLst>
          </p:cNvPr>
          <p:cNvSpPr txBox="1"/>
          <p:nvPr/>
        </p:nvSpPr>
        <p:spPr>
          <a:xfrm>
            <a:off x="5451238" y="1182231"/>
            <a:ext cx="5843452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2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Pour pouvoir donner son sang,</a:t>
            </a:r>
            <a:br>
              <a:rPr lang="fr-FR" sz="2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il faut être un ou une adulte</a:t>
            </a:r>
            <a:r>
              <a:rPr lang="fr-FR" sz="2800" b="1" u="none" dirty="0">
                <a:solidFill>
                  <a:srgbClr val="03326C"/>
                </a:solidFill>
                <a:latin typeface="Trebuchet MS" panose="020B0603020202020204" pitchFamily="34" charset="0"/>
              </a:rPr>
              <a:t> </a:t>
            </a:r>
            <a:r>
              <a:rPr lang="fr-FR" sz="2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en bonne santé. On peut commencer </a:t>
            </a:r>
            <a:r>
              <a:rPr lang="fr-FR" sz="2800" b="1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à partir de 18 ans </a:t>
            </a:r>
            <a:r>
              <a:rPr lang="fr-FR" sz="2800" b="1" dirty="0">
                <a:solidFill>
                  <a:srgbClr val="D9042B"/>
                </a:solidFill>
                <a:latin typeface="Trebuchet MS" panose="020B0603020202020204" pitchFamily="34" charset="0"/>
              </a:rPr>
              <a:t>et continuer jusqu’à 70 ans maximum. 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0506620E-2A2E-4F70-974B-EA952E0D25F1}"/>
              </a:ext>
            </a:extLst>
          </p:cNvPr>
          <p:cNvSpPr txBox="1"/>
          <p:nvPr/>
        </p:nvSpPr>
        <p:spPr>
          <a:xfrm>
            <a:off x="5451237" y="3765907"/>
            <a:ext cx="5590903" cy="20313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Et les enfants alors ? </a:t>
            </a:r>
          </a:p>
          <a:p>
            <a:endParaRPr lang="fr-FR" sz="1800" u="none" baseline="0" dirty="0">
              <a:solidFill>
                <a:srgbClr val="03326C"/>
              </a:solidFill>
              <a:latin typeface="Trebuchet MS" panose="020B0603020202020204" pitchFamily="34" charset="0"/>
            </a:endParaRPr>
          </a:p>
          <a:p>
            <a: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Ils ne peuvent pas donner leur sang…</a:t>
            </a:r>
            <a:b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Pour le moment, vous êtes encore trop jeunes !</a:t>
            </a:r>
          </a:p>
          <a:p>
            <a:endParaRPr lang="fr-FR" sz="1800" u="none" baseline="0" dirty="0">
              <a:solidFill>
                <a:srgbClr val="03326C"/>
              </a:solidFill>
              <a:latin typeface="Trebuchet MS" panose="020B0603020202020204" pitchFamily="34" charset="0"/>
            </a:endParaRPr>
          </a:p>
          <a:p>
            <a: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Mais autour de vous, dans votre entourage,</a:t>
            </a:r>
            <a:b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des adultes peuvent le faire.</a:t>
            </a:r>
            <a:r>
              <a:rPr lang="fr-FR" sz="1800" u="none" dirty="0">
                <a:solidFill>
                  <a:srgbClr val="03326C"/>
                </a:solidFill>
                <a:latin typeface="Trebuchet MS" panose="020B0603020202020204" pitchFamily="34" charset="0"/>
              </a:rPr>
              <a:t> </a:t>
            </a:r>
            <a:r>
              <a:rPr lang="fr-FR" sz="1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Qui à votre avis ?</a:t>
            </a:r>
          </a:p>
        </p:txBody>
      </p:sp>
      <p:grpSp>
        <p:nvGrpSpPr>
          <p:cNvPr id="88" name="Group 87">
            <a:extLst>
              <a:ext uri="{FF2B5EF4-FFF2-40B4-BE49-F238E27FC236}">
                <a16:creationId xmlns:a16="http://schemas.microsoft.com/office/drawing/2014/main" id="{0040577B-157C-4DED-BD8F-9CD1DCCC4746}"/>
              </a:ext>
            </a:extLst>
          </p:cNvPr>
          <p:cNvGrpSpPr/>
          <p:nvPr/>
        </p:nvGrpSpPr>
        <p:grpSpPr>
          <a:xfrm>
            <a:off x="3537807" y="3070952"/>
            <a:ext cx="1231798" cy="2779810"/>
            <a:chOff x="3537807" y="3070952"/>
            <a:chExt cx="1231798" cy="2779810"/>
          </a:xfrm>
        </p:grpSpPr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41AFD973-9D02-42CA-9B38-7D34B3FECC5F}"/>
                </a:ext>
              </a:extLst>
            </p:cNvPr>
            <p:cNvSpPr/>
            <p:nvPr/>
          </p:nvSpPr>
          <p:spPr>
            <a:xfrm>
              <a:off x="3537807" y="5736487"/>
              <a:ext cx="1119279" cy="114275"/>
            </a:xfrm>
            <a:custGeom>
              <a:avLst/>
              <a:gdLst>
                <a:gd name="connsiteX0" fmla="*/ 1119279 w 1119279"/>
                <a:gd name="connsiteY0" fmla="*/ 57138 h 114275"/>
                <a:gd name="connsiteX1" fmla="*/ 559640 w 1119279"/>
                <a:gd name="connsiteY1" fmla="*/ 114276 h 114275"/>
                <a:gd name="connsiteX2" fmla="*/ 0 w 1119279"/>
                <a:gd name="connsiteY2" fmla="*/ 57138 h 114275"/>
                <a:gd name="connsiteX3" fmla="*/ 559640 w 1119279"/>
                <a:gd name="connsiteY3" fmla="*/ 0 h 114275"/>
                <a:gd name="connsiteX4" fmla="*/ 1119279 w 1119279"/>
                <a:gd name="connsiteY4" fmla="*/ 57138 h 11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279" h="114275">
                  <a:moveTo>
                    <a:pt x="1119279" y="57138"/>
                  </a:moveTo>
                  <a:cubicBezTo>
                    <a:pt x="1119279" y="88694"/>
                    <a:pt x="868720" y="114276"/>
                    <a:pt x="559640" y="114276"/>
                  </a:cubicBezTo>
                  <a:cubicBezTo>
                    <a:pt x="250559" y="114276"/>
                    <a:pt x="0" y="88694"/>
                    <a:pt x="0" y="57138"/>
                  </a:cubicBezTo>
                  <a:cubicBezTo>
                    <a:pt x="0" y="25581"/>
                    <a:pt x="250559" y="0"/>
                    <a:pt x="559640" y="0"/>
                  </a:cubicBezTo>
                  <a:cubicBezTo>
                    <a:pt x="868720" y="0"/>
                    <a:pt x="1119279" y="25581"/>
                    <a:pt x="1119279" y="57138"/>
                  </a:cubicBezTo>
                  <a:close/>
                </a:path>
              </a:pathLst>
            </a:custGeom>
            <a:solidFill>
              <a:srgbClr val="EAE7E4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" name="Forme libre : forme 10">
              <a:extLst>
                <a:ext uri="{FF2B5EF4-FFF2-40B4-BE49-F238E27FC236}">
                  <a16:creationId xmlns:a16="http://schemas.microsoft.com/office/drawing/2014/main" id="{8B95743F-519E-4E46-A756-81C1AB67FD27}"/>
                </a:ext>
              </a:extLst>
            </p:cNvPr>
            <p:cNvSpPr/>
            <p:nvPr/>
          </p:nvSpPr>
          <p:spPr>
            <a:xfrm>
              <a:off x="4137651" y="5778457"/>
              <a:ext cx="233953" cy="49719"/>
            </a:xfrm>
            <a:custGeom>
              <a:avLst/>
              <a:gdLst>
                <a:gd name="connsiteX0" fmla="*/ -805 w 233953"/>
                <a:gd name="connsiteY0" fmla="*/ 23315 h 49719"/>
                <a:gd name="connsiteX1" fmla="*/ -805 w 233953"/>
                <a:gd name="connsiteY1" fmla="*/ 40353 h 49719"/>
                <a:gd name="connsiteX2" fmla="*/ 233149 w 233953"/>
                <a:gd name="connsiteY2" fmla="*/ 23315 h 49719"/>
                <a:gd name="connsiteX3" fmla="*/ 232213 w 233953"/>
                <a:gd name="connsiteY3" fmla="*/ -60 h 49719"/>
                <a:gd name="connsiteX4" fmla="*/ -805 w 233953"/>
                <a:gd name="connsiteY4" fmla="*/ 23315 h 4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953" h="49719">
                  <a:moveTo>
                    <a:pt x="-805" y="23315"/>
                  </a:moveTo>
                  <a:lnTo>
                    <a:pt x="-805" y="40353"/>
                  </a:lnTo>
                  <a:cubicBezTo>
                    <a:pt x="-805" y="40353"/>
                    <a:pt x="101732" y="70064"/>
                    <a:pt x="233149" y="23315"/>
                  </a:cubicBezTo>
                  <a:lnTo>
                    <a:pt x="232213" y="-60"/>
                  </a:lnTo>
                  <a:cubicBezTo>
                    <a:pt x="154818" y="38587"/>
                    <a:pt x="37841" y="31418"/>
                    <a:pt x="-805" y="23315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" name="Forme libre : forme 11">
              <a:extLst>
                <a:ext uri="{FF2B5EF4-FFF2-40B4-BE49-F238E27FC236}">
                  <a16:creationId xmlns:a16="http://schemas.microsoft.com/office/drawing/2014/main" id="{26BAA3F1-0AA1-4519-A03A-5D9217BEA18B}"/>
                </a:ext>
              </a:extLst>
            </p:cNvPr>
            <p:cNvSpPr/>
            <p:nvPr/>
          </p:nvSpPr>
          <p:spPr>
            <a:xfrm>
              <a:off x="4138897" y="5656078"/>
              <a:ext cx="241225" cy="152157"/>
            </a:xfrm>
            <a:custGeom>
              <a:avLst/>
              <a:gdLst>
                <a:gd name="connsiteX0" fmla="*/ 81577 w 241225"/>
                <a:gd name="connsiteY0" fmla="*/ 1706 h 152157"/>
                <a:gd name="connsiteX1" fmla="*/ 91966 w 241225"/>
                <a:gd name="connsiteY1" fmla="*/ 75466 h 152157"/>
                <a:gd name="connsiteX2" fmla="*/ -805 w 241225"/>
                <a:gd name="connsiteY2" fmla="*/ 145694 h 152157"/>
                <a:gd name="connsiteX3" fmla="*/ 232317 w 241225"/>
                <a:gd name="connsiteY3" fmla="*/ 122319 h 152157"/>
                <a:gd name="connsiteX4" fmla="*/ 240421 w 241225"/>
                <a:gd name="connsiteY4" fmla="*/ -60 h 152157"/>
                <a:gd name="connsiteX5" fmla="*/ 81577 w 241225"/>
                <a:gd name="connsiteY5" fmla="*/ 1706 h 1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25" h="152157">
                  <a:moveTo>
                    <a:pt x="81577" y="1706"/>
                  </a:moveTo>
                  <a:lnTo>
                    <a:pt x="91966" y="75466"/>
                  </a:lnTo>
                  <a:cubicBezTo>
                    <a:pt x="91966" y="75466"/>
                    <a:pt x="6467" y="106632"/>
                    <a:pt x="-805" y="145694"/>
                  </a:cubicBezTo>
                  <a:cubicBezTo>
                    <a:pt x="37945" y="153797"/>
                    <a:pt x="153987" y="160965"/>
                    <a:pt x="232317" y="122319"/>
                  </a:cubicBezTo>
                  <a:lnTo>
                    <a:pt x="240421" y="-60"/>
                  </a:lnTo>
                  <a:cubicBezTo>
                    <a:pt x="184217" y="17913"/>
                    <a:pt x="114926" y="9810"/>
                    <a:pt x="81577" y="1706"/>
                  </a:cubicBezTo>
                  <a:close/>
                </a:path>
              </a:pathLst>
            </a:custGeom>
            <a:solidFill>
              <a:srgbClr val="D9042B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FDCCF1F2-E554-48D0-8F68-EE0BF5762745}"/>
                </a:ext>
              </a:extLst>
            </p:cNvPr>
            <p:cNvSpPr/>
            <p:nvPr/>
          </p:nvSpPr>
          <p:spPr>
            <a:xfrm>
              <a:off x="4348314" y="5694687"/>
              <a:ext cx="27757" cy="83769"/>
            </a:xfrm>
            <a:custGeom>
              <a:avLst/>
              <a:gdLst>
                <a:gd name="connsiteX0" fmla="*/ 26953 w 27757"/>
                <a:gd name="connsiteY0" fmla="*/ -23 h 83769"/>
                <a:gd name="connsiteX1" fmla="*/ 21550 w 27757"/>
                <a:gd name="connsiteY1" fmla="*/ 83710 h 83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757" h="83769">
                  <a:moveTo>
                    <a:pt x="26953" y="-23"/>
                  </a:moveTo>
                  <a:cubicBezTo>
                    <a:pt x="13448" y="-1789"/>
                    <a:pt x="-24991" y="60232"/>
                    <a:pt x="21550" y="83710"/>
                  </a:cubicBezTo>
                </a:path>
              </a:pathLst>
            </a:custGeom>
            <a:solidFill>
              <a:srgbClr val="1760B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C39105D7-E924-49DC-B15E-02932F6E496D}"/>
                </a:ext>
              </a:extLst>
            </p:cNvPr>
            <p:cNvSpPr/>
            <p:nvPr/>
          </p:nvSpPr>
          <p:spPr>
            <a:xfrm>
              <a:off x="4185029" y="5746836"/>
              <a:ext cx="22130" cy="19881"/>
            </a:xfrm>
            <a:custGeom>
              <a:avLst/>
              <a:gdLst>
                <a:gd name="connsiteX0" fmla="*/ -499 w 22130"/>
                <a:gd name="connsiteY0" fmla="*/ 12654 h 19881"/>
                <a:gd name="connsiteX1" fmla="*/ 19240 w 22130"/>
                <a:gd name="connsiteY1" fmla="*/ 19822 h 19881"/>
                <a:gd name="connsiteX2" fmla="*/ 21109 w 22130"/>
                <a:gd name="connsiteY2" fmla="*/ 16186 h 19881"/>
                <a:gd name="connsiteX3" fmla="*/ 5734 w 22130"/>
                <a:gd name="connsiteY3" fmla="*/ -20 h 19881"/>
                <a:gd name="connsiteX4" fmla="*/ -499 w 22130"/>
                <a:gd name="connsiteY4" fmla="*/ 12654 h 19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30" h="19881">
                  <a:moveTo>
                    <a:pt x="-499" y="12654"/>
                  </a:moveTo>
                  <a:cubicBezTo>
                    <a:pt x="5630" y="16176"/>
                    <a:pt x="12279" y="18596"/>
                    <a:pt x="19240" y="19822"/>
                  </a:cubicBezTo>
                  <a:cubicBezTo>
                    <a:pt x="20175" y="19822"/>
                    <a:pt x="21941" y="16186"/>
                    <a:pt x="21109" y="16186"/>
                  </a:cubicBezTo>
                  <a:cubicBezTo>
                    <a:pt x="15708" y="10784"/>
                    <a:pt x="12071" y="2681"/>
                    <a:pt x="5734" y="-20"/>
                  </a:cubicBezTo>
                  <a:cubicBezTo>
                    <a:pt x="4904" y="-851"/>
                    <a:pt x="-2368" y="11719"/>
                    <a:pt x="-499" y="12654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" name="Forme libre : forme 14">
              <a:extLst>
                <a:ext uri="{FF2B5EF4-FFF2-40B4-BE49-F238E27FC236}">
                  <a16:creationId xmlns:a16="http://schemas.microsoft.com/office/drawing/2014/main" id="{858EED7C-5669-4473-9EA7-A9C7410A4A4C}"/>
                </a:ext>
              </a:extLst>
            </p:cNvPr>
            <p:cNvSpPr/>
            <p:nvPr/>
          </p:nvSpPr>
          <p:spPr>
            <a:xfrm>
              <a:off x="4205697" y="5736125"/>
              <a:ext cx="22959" cy="19788"/>
            </a:xfrm>
            <a:custGeom>
              <a:avLst/>
              <a:gdLst>
                <a:gd name="connsiteX0" fmla="*/ -494 w 22959"/>
                <a:gd name="connsiteY0" fmla="*/ 12561 h 19788"/>
                <a:gd name="connsiteX1" fmla="*/ 20284 w 22959"/>
                <a:gd name="connsiteY1" fmla="*/ 19729 h 19788"/>
                <a:gd name="connsiteX2" fmla="*/ 22154 w 22959"/>
                <a:gd name="connsiteY2" fmla="*/ 16093 h 19788"/>
                <a:gd name="connsiteX3" fmla="*/ 5947 w 22959"/>
                <a:gd name="connsiteY3" fmla="*/ -10 h 19788"/>
                <a:gd name="connsiteX4" fmla="*/ -494 w 22959"/>
                <a:gd name="connsiteY4" fmla="*/ 12561 h 1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959" h="19788">
                  <a:moveTo>
                    <a:pt x="-494" y="12561"/>
                  </a:moveTo>
                  <a:cubicBezTo>
                    <a:pt x="5947" y="16228"/>
                    <a:pt x="13012" y="18658"/>
                    <a:pt x="20284" y="19729"/>
                  </a:cubicBezTo>
                  <a:lnTo>
                    <a:pt x="22154" y="16093"/>
                  </a:lnTo>
                  <a:cubicBezTo>
                    <a:pt x="16752" y="10691"/>
                    <a:pt x="13116" y="2691"/>
                    <a:pt x="5947" y="-10"/>
                  </a:cubicBezTo>
                  <a:cubicBezTo>
                    <a:pt x="3974" y="-945"/>
                    <a:pt x="-2259" y="11626"/>
                    <a:pt x="-494" y="12561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" name="Forme libre : forme 15">
              <a:extLst>
                <a:ext uri="{FF2B5EF4-FFF2-40B4-BE49-F238E27FC236}">
                  <a16:creationId xmlns:a16="http://schemas.microsoft.com/office/drawing/2014/main" id="{D9A8171B-DE8C-4D82-98C9-8CAF2CCC2F10}"/>
                </a:ext>
              </a:extLst>
            </p:cNvPr>
            <p:cNvSpPr/>
            <p:nvPr/>
          </p:nvSpPr>
          <p:spPr>
            <a:xfrm>
              <a:off x="4177751" y="5313251"/>
              <a:ext cx="223565" cy="353636"/>
            </a:xfrm>
            <a:custGeom>
              <a:avLst/>
              <a:gdLst>
                <a:gd name="connsiteX0" fmla="*/ 200216 w 223565"/>
                <a:gd name="connsiteY0" fmla="*/ 342768 h 353636"/>
                <a:gd name="connsiteX1" fmla="*/ 222760 w 223565"/>
                <a:gd name="connsiteY1" fmla="*/ -60 h 353636"/>
                <a:gd name="connsiteX2" fmla="*/ 4598 w 223565"/>
                <a:gd name="connsiteY2" fmla="*/ -60 h 353636"/>
                <a:gd name="connsiteX3" fmla="*/ -805 w 223565"/>
                <a:gd name="connsiteY3" fmla="*/ 27886 h 353636"/>
                <a:gd name="connsiteX4" fmla="*/ 42413 w 223565"/>
                <a:gd name="connsiteY4" fmla="*/ 344638 h 353636"/>
                <a:gd name="connsiteX5" fmla="*/ 200216 w 223565"/>
                <a:gd name="connsiteY5" fmla="*/ 342768 h 353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565" h="353636">
                  <a:moveTo>
                    <a:pt x="200216" y="342768"/>
                  </a:moveTo>
                  <a:lnTo>
                    <a:pt x="222760" y="-60"/>
                  </a:lnTo>
                  <a:lnTo>
                    <a:pt x="4598" y="-60"/>
                  </a:lnTo>
                  <a:lnTo>
                    <a:pt x="-805" y="27886"/>
                  </a:lnTo>
                  <a:cubicBezTo>
                    <a:pt x="3662" y="57598"/>
                    <a:pt x="27972" y="240231"/>
                    <a:pt x="42413" y="344638"/>
                  </a:cubicBezTo>
                  <a:cubicBezTo>
                    <a:pt x="76072" y="352637"/>
                    <a:pt x="145364" y="360740"/>
                    <a:pt x="200216" y="342768"/>
                  </a:cubicBezTo>
                  <a:close/>
                </a:path>
              </a:pathLst>
            </a:custGeom>
            <a:solidFill>
              <a:srgbClr val="F2BC79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" name="Forme libre : forme 16">
              <a:extLst>
                <a:ext uri="{FF2B5EF4-FFF2-40B4-BE49-F238E27FC236}">
                  <a16:creationId xmlns:a16="http://schemas.microsoft.com/office/drawing/2014/main" id="{E2BD77F7-89C5-48B9-8E63-09EB396CFF51}"/>
                </a:ext>
              </a:extLst>
            </p:cNvPr>
            <p:cNvSpPr/>
            <p:nvPr/>
          </p:nvSpPr>
          <p:spPr>
            <a:xfrm>
              <a:off x="3797109" y="5282604"/>
              <a:ext cx="223565" cy="353013"/>
            </a:xfrm>
            <a:custGeom>
              <a:avLst/>
              <a:gdLst>
                <a:gd name="connsiteX0" fmla="*/ 200216 w 223565"/>
                <a:gd name="connsiteY0" fmla="*/ 342768 h 353013"/>
                <a:gd name="connsiteX1" fmla="*/ 222760 w 223565"/>
                <a:gd name="connsiteY1" fmla="*/ -60 h 353013"/>
                <a:gd name="connsiteX2" fmla="*/ 4598 w 223565"/>
                <a:gd name="connsiteY2" fmla="*/ -60 h 353013"/>
                <a:gd name="connsiteX3" fmla="*/ -805 w 223565"/>
                <a:gd name="connsiteY3" fmla="*/ 27782 h 353013"/>
                <a:gd name="connsiteX4" fmla="*/ 42413 w 223565"/>
                <a:gd name="connsiteY4" fmla="*/ 344534 h 353013"/>
                <a:gd name="connsiteX5" fmla="*/ 200216 w 223565"/>
                <a:gd name="connsiteY5" fmla="*/ 342768 h 35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565" h="353013">
                  <a:moveTo>
                    <a:pt x="200216" y="342768"/>
                  </a:moveTo>
                  <a:lnTo>
                    <a:pt x="222760" y="-60"/>
                  </a:lnTo>
                  <a:lnTo>
                    <a:pt x="4598" y="-60"/>
                  </a:lnTo>
                  <a:lnTo>
                    <a:pt x="-805" y="27782"/>
                  </a:lnTo>
                  <a:cubicBezTo>
                    <a:pt x="3767" y="57494"/>
                    <a:pt x="27972" y="240231"/>
                    <a:pt x="42413" y="344534"/>
                  </a:cubicBezTo>
                  <a:cubicBezTo>
                    <a:pt x="76072" y="351806"/>
                    <a:pt x="145988" y="359909"/>
                    <a:pt x="200216" y="342768"/>
                  </a:cubicBezTo>
                  <a:close/>
                </a:path>
              </a:pathLst>
            </a:custGeom>
            <a:solidFill>
              <a:srgbClr val="F2BC79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" name="Forme libre : forme 17">
              <a:extLst>
                <a:ext uri="{FF2B5EF4-FFF2-40B4-BE49-F238E27FC236}">
                  <a16:creationId xmlns:a16="http://schemas.microsoft.com/office/drawing/2014/main" id="{DD48F1D0-C5DE-43C8-9180-6D0B64304E3E}"/>
                </a:ext>
              </a:extLst>
            </p:cNvPr>
            <p:cNvSpPr/>
            <p:nvPr/>
          </p:nvSpPr>
          <p:spPr>
            <a:xfrm>
              <a:off x="3757839" y="5747811"/>
              <a:ext cx="233953" cy="49804"/>
            </a:xfrm>
            <a:custGeom>
              <a:avLst/>
              <a:gdLst>
                <a:gd name="connsiteX0" fmla="*/ -805 w 233953"/>
                <a:gd name="connsiteY0" fmla="*/ 23315 h 49804"/>
                <a:gd name="connsiteX1" fmla="*/ -805 w 233953"/>
                <a:gd name="connsiteY1" fmla="*/ 40456 h 49804"/>
                <a:gd name="connsiteX2" fmla="*/ 233149 w 233953"/>
                <a:gd name="connsiteY2" fmla="*/ 23315 h 49804"/>
                <a:gd name="connsiteX3" fmla="*/ 232318 w 233953"/>
                <a:gd name="connsiteY3" fmla="*/ -60 h 49804"/>
                <a:gd name="connsiteX4" fmla="*/ -805 w 233953"/>
                <a:gd name="connsiteY4" fmla="*/ 23315 h 4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953" h="49804">
                  <a:moveTo>
                    <a:pt x="-805" y="23315"/>
                  </a:moveTo>
                  <a:lnTo>
                    <a:pt x="-805" y="40456"/>
                  </a:lnTo>
                  <a:cubicBezTo>
                    <a:pt x="-805" y="40456"/>
                    <a:pt x="101836" y="70168"/>
                    <a:pt x="233149" y="23315"/>
                  </a:cubicBezTo>
                  <a:lnTo>
                    <a:pt x="232318" y="-60"/>
                  </a:lnTo>
                  <a:cubicBezTo>
                    <a:pt x="154091" y="38690"/>
                    <a:pt x="37945" y="30587"/>
                    <a:pt x="-805" y="23315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" name="Forme libre : forme 18">
              <a:extLst>
                <a:ext uri="{FF2B5EF4-FFF2-40B4-BE49-F238E27FC236}">
                  <a16:creationId xmlns:a16="http://schemas.microsoft.com/office/drawing/2014/main" id="{35AE63C6-16F1-4689-88FA-FBEA0D6DFC86}"/>
                </a:ext>
              </a:extLst>
            </p:cNvPr>
            <p:cNvSpPr/>
            <p:nvPr/>
          </p:nvSpPr>
          <p:spPr>
            <a:xfrm>
              <a:off x="3758359" y="5625431"/>
              <a:ext cx="241225" cy="152188"/>
            </a:xfrm>
            <a:custGeom>
              <a:avLst/>
              <a:gdLst>
                <a:gd name="connsiteX0" fmla="*/ 81474 w 241225"/>
                <a:gd name="connsiteY0" fmla="*/ 1706 h 152188"/>
                <a:gd name="connsiteX1" fmla="*/ 91863 w 241225"/>
                <a:gd name="connsiteY1" fmla="*/ 75570 h 152188"/>
                <a:gd name="connsiteX2" fmla="*/ -805 w 241225"/>
                <a:gd name="connsiteY2" fmla="*/ 145694 h 152188"/>
                <a:gd name="connsiteX3" fmla="*/ 232317 w 241225"/>
                <a:gd name="connsiteY3" fmla="*/ 122320 h 152188"/>
                <a:gd name="connsiteX4" fmla="*/ 240421 w 241225"/>
                <a:gd name="connsiteY4" fmla="*/ -60 h 152188"/>
                <a:gd name="connsiteX5" fmla="*/ 81474 w 241225"/>
                <a:gd name="connsiteY5" fmla="*/ 1706 h 152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25" h="152188">
                  <a:moveTo>
                    <a:pt x="81474" y="1706"/>
                  </a:moveTo>
                  <a:lnTo>
                    <a:pt x="91863" y="75570"/>
                  </a:lnTo>
                  <a:cubicBezTo>
                    <a:pt x="91863" y="75570"/>
                    <a:pt x="6363" y="106737"/>
                    <a:pt x="-805" y="145694"/>
                  </a:cubicBezTo>
                  <a:cubicBezTo>
                    <a:pt x="37945" y="153797"/>
                    <a:pt x="153987" y="161069"/>
                    <a:pt x="232317" y="122320"/>
                  </a:cubicBezTo>
                  <a:lnTo>
                    <a:pt x="240421" y="-60"/>
                  </a:lnTo>
                  <a:cubicBezTo>
                    <a:pt x="184737" y="17082"/>
                    <a:pt x="114822" y="8979"/>
                    <a:pt x="81474" y="1706"/>
                  </a:cubicBezTo>
                  <a:close/>
                </a:path>
              </a:pathLst>
            </a:custGeom>
            <a:solidFill>
              <a:srgbClr val="D9042B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" name="Forme libre : forme 19">
              <a:extLst>
                <a:ext uri="{FF2B5EF4-FFF2-40B4-BE49-F238E27FC236}">
                  <a16:creationId xmlns:a16="http://schemas.microsoft.com/office/drawing/2014/main" id="{3868521D-1FAE-440D-BC2B-0A4CC13037F4}"/>
                </a:ext>
              </a:extLst>
            </p:cNvPr>
            <p:cNvSpPr/>
            <p:nvPr/>
          </p:nvSpPr>
          <p:spPr>
            <a:xfrm>
              <a:off x="3968087" y="5664140"/>
              <a:ext cx="27757" cy="83150"/>
            </a:xfrm>
            <a:custGeom>
              <a:avLst/>
              <a:gdLst>
                <a:gd name="connsiteX0" fmla="*/ 26953 w 27757"/>
                <a:gd name="connsiteY0" fmla="*/ -18 h 83150"/>
                <a:gd name="connsiteX1" fmla="*/ 21551 w 27757"/>
                <a:gd name="connsiteY1" fmla="*/ 83091 h 8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757" h="83150">
                  <a:moveTo>
                    <a:pt x="26953" y="-18"/>
                  </a:moveTo>
                  <a:cubicBezTo>
                    <a:pt x="13447" y="-1888"/>
                    <a:pt x="-24991" y="60237"/>
                    <a:pt x="21551" y="83091"/>
                  </a:cubicBezTo>
                </a:path>
              </a:pathLst>
            </a:custGeom>
            <a:solidFill>
              <a:srgbClr val="1760B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" name="Forme libre : forme 20">
              <a:extLst>
                <a:ext uri="{FF2B5EF4-FFF2-40B4-BE49-F238E27FC236}">
                  <a16:creationId xmlns:a16="http://schemas.microsoft.com/office/drawing/2014/main" id="{9DDC4943-C385-483A-A551-661606CADF75}"/>
                </a:ext>
              </a:extLst>
            </p:cNvPr>
            <p:cNvSpPr/>
            <p:nvPr/>
          </p:nvSpPr>
          <p:spPr>
            <a:xfrm>
              <a:off x="3804692" y="5715397"/>
              <a:ext cx="21770" cy="19842"/>
            </a:xfrm>
            <a:custGeom>
              <a:avLst/>
              <a:gdLst>
                <a:gd name="connsiteX0" fmla="*/ -805 w 21770"/>
                <a:gd name="connsiteY0" fmla="*/ 12615 h 19842"/>
                <a:gd name="connsiteX1" fmla="*/ 18934 w 21770"/>
                <a:gd name="connsiteY1" fmla="*/ 19783 h 19842"/>
                <a:gd name="connsiteX2" fmla="*/ 20701 w 21770"/>
                <a:gd name="connsiteY2" fmla="*/ 16147 h 19842"/>
                <a:gd name="connsiteX3" fmla="*/ 5428 w 21770"/>
                <a:gd name="connsiteY3" fmla="*/ -60 h 19842"/>
                <a:gd name="connsiteX4" fmla="*/ -805 w 21770"/>
                <a:gd name="connsiteY4" fmla="*/ 12615 h 1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70" h="19842">
                  <a:moveTo>
                    <a:pt x="-805" y="12615"/>
                  </a:moveTo>
                  <a:cubicBezTo>
                    <a:pt x="5324" y="16147"/>
                    <a:pt x="11973" y="18578"/>
                    <a:pt x="18934" y="19783"/>
                  </a:cubicBezTo>
                  <a:cubicBezTo>
                    <a:pt x="19869" y="19783"/>
                    <a:pt x="21635" y="16147"/>
                    <a:pt x="20701" y="16147"/>
                  </a:cubicBezTo>
                  <a:cubicBezTo>
                    <a:pt x="15298" y="10745"/>
                    <a:pt x="11766" y="2642"/>
                    <a:pt x="5428" y="-60"/>
                  </a:cubicBezTo>
                  <a:cubicBezTo>
                    <a:pt x="2312" y="3577"/>
                    <a:pt x="130" y="7940"/>
                    <a:pt x="-805" y="12615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" name="Forme libre : forme 21">
              <a:extLst>
                <a:ext uri="{FF2B5EF4-FFF2-40B4-BE49-F238E27FC236}">
                  <a16:creationId xmlns:a16="http://schemas.microsoft.com/office/drawing/2014/main" id="{459C421F-6E0A-458D-A647-EFAB9D7C0C1C}"/>
                </a:ext>
              </a:extLst>
            </p:cNvPr>
            <p:cNvSpPr/>
            <p:nvPr/>
          </p:nvSpPr>
          <p:spPr>
            <a:xfrm>
              <a:off x="3825016" y="5705479"/>
              <a:ext cx="22893" cy="19891"/>
            </a:xfrm>
            <a:custGeom>
              <a:avLst/>
              <a:gdLst>
                <a:gd name="connsiteX0" fmla="*/ -455 w 22893"/>
                <a:gd name="connsiteY0" fmla="*/ 12560 h 19891"/>
                <a:gd name="connsiteX1" fmla="*/ 20323 w 22893"/>
                <a:gd name="connsiteY1" fmla="*/ 19832 h 19891"/>
                <a:gd name="connsiteX2" fmla="*/ 22089 w 22893"/>
                <a:gd name="connsiteY2" fmla="*/ 16196 h 19891"/>
                <a:gd name="connsiteX3" fmla="*/ 5882 w 22893"/>
                <a:gd name="connsiteY3" fmla="*/ -10 h 19891"/>
                <a:gd name="connsiteX4" fmla="*/ -455 w 22893"/>
                <a:gd name="connsiteY4" fmla="*/ 12560 h 19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93" h="19891">
                  <a:moveTo>
                    <a:pt x="-455" y="12560"/>
                  </a:moveTo>
                  <a:cubicBezTo>
                    <a:pt x="5882" y="16320"/>
                    <a:pt x="12947" y="18793"/>
                    <a:pt x="20323" y="19832"/>
                  </a:cubicBezTo>
                  <a:lnTo>
                    <a:pt x="22089" y="16196"/>
                  </a:lnTo>
                  <a:cubicBezTo>
                    <a:pt x="16687" y="10794"/>
                    <a:pt x="13155" y="2690"/>
                    <a:pt x="5882" y="-10"/>
                  </a:cubicBezTo>
                  <a:cubicBezTo>
                    <a:pt x="3805" y="-946"/>
                    <a:pt x="-2324" y="11729"/>
                    <a:pt x="-455" y="12560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" name="Forme libre : forme 22">
              <a:extLst>
                <a:ext uri="{FF2B5EF4-FFF2-40B4-BE49-F238E27FC236}">
                  <a16:creationId xmlns:a16="http://schemas.microsoft.com/office/drawing/2014/main" id="{6322973F-23F3-4DA6-87C9-E3AA99D5C982}"/>
                </a:ext>
              </a:extLst>
            </p:cNvPr>
            <p:cNvSpPr/>
            <p:nvPr/>
          </p:nvSpPr>
          <p:spPr>
            <a:xfrm>
              <a:off x="3751086" y="4917233"/>
              <a:ext cx="759103" cy="490530"/>
            </a:xfrm>
            <a:custGeom>
              <a:avLst/>
              <a:gdLst>
                <a:gd name="connsiteX0" fmla="*/ 758299 w 759103"/>
                <a:gd name="connsiteY0" fmla="*/ 395854 h 490530"/>
                <a:gd name="connsiteX1" fmla="*/ 704278 w 759103"/>
                <a:gd name="connsiteY1" fmla="*/ 15212 h 490530"/>
                <a:gd name="connsiteX2" fmla="*/ 9584 w 759103"/>
                <a:gd name="connsiteY2" fmla="*/ -60 h 490530"/>
                <a:gd name="connsiteX3" fmla="*/ -805 w 759103"/>
                <a:gd name="connsiteY3" fmla="*/ 364376 h 490530"/>
                <a:gd name="connsiteX4" fmla="*/ 329453 w 759103"/>
                <a:gd name="connsiteY4" fmla="*/ 381518 h 490530"/>
                <a:gd name="connsiteX5" fmla="*/ 309610 w 759103"/>
                <a:gd name="connsiteY5" fmla="*/ 194521 h 490530"/>
                <a:gd name="connsiteX6" fmla="*/ 305143 w 759103"/>
                <a:gd name="connsiteY6" fmla="*/ 195352 h 490530"/>
                <a:gd name="connsiteX7" fmla="*/ 283535 w 759103"/>
                <a:gd name="connsiteY7" fmla="*/ 192651 h 490530"/>
                <a:gd name="connsiteX8" fmla="*/ 278133 w 759103"/>
                <a:gd name="connsiteY8" fmla="*/ 186418 h 490530"/>
                <a:gd name="connsiteX9" fmla="*/ 302442 w 759103"/>
                <a:gd name="connsiteY9" fmla="*/ 182782 h 490530"/>
                <a:gd name="connsiteX10" fmla="*/ 312831 w 759103"/>
                <a:gd name="connsiteY10" fmla="*/ 181016 h 490530"/>
                <a:gd name="connsiteX11" fmla="*/ 320934 w 759103"/>
                <a:gd name="connsiteY11" fmla="*/ 178315 h 490530"/>
                <a:gd name="connsiteX12" fmla="*/ 321869 w 759103"/>
                <a:gd name="connsiteY12" fmla="*/ 186418 h 490530"/>
                <a:gd name="connsiteX13" fmla="*/ 338076 w 759103"/>
                <a:gd name="connsiteY13" fmla="*/ 420371 h 490530"/>
                <a:gd name="connsiteX14" fmla="*/ 341712 w 759103"/>
                <a:gd name="connsiteY14" fmla="*/ 450083 h 490530"/>
                <a:gd name="connsiteX15" fmla="*/ 758299 w 759103"/>
                <a:gd name="connsiteY15" fmla="*/ 395854 h 4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59103" h="490530">
                  <a:moveTo>
                    <a:pt x="758299" y="395854"/>
                  </a:moveTo>
                  <a:cubicBezTo>
                    <a:pt x="758299" y="395854"/>
                    <a:pt x="704278" y="61961"/>
                    <a:pt x="704278" y="15212"/>
                  </a:cubicBezTo>
                  <a:lnTo>
                    <a:pt x="9584" y="-60"/>
                  </a:lnTo>
                  <a:lnTo>
                    <a:pt x="-805" y="364376"/>
                  </a:lnTo>
                  <a:cubicBezTo>
                    <a:pt x="-805" y="364376"/>
                    <a:pt x="107134" y="464212"/>
                    <a:pt x="329453" y="381518"/>
                  </a:cubicBezTo>
                  <a:lnTo>
                    <a:pt x="309610" y="194521"/>
                  </a:lnTo>
                  <a:lnTo>
                    <a:pt x="305143" y="195352"/>
                  </a:lnTo>
                  <a:cubicBezTo>
                    <a:pt x="297871" y="197201"/>
                    <a:pt x="290183" y="196235"/>
                    <a:pt x="283535" y="192651"/>
                  </a:cubicBezTo>
                  <a:cubicBezTo>
                    <a:pt x="279068" y="189950"/>
                    <a:pt x="278133" y="187249"/>
                    <a:pt x="278133" y="186418"/>
                  </a:cubicBezTo>
                  <a:cubicBezTo>
                    <a:pt x="279898" y="183717"/>
                    <a:pt x="287171" y="184548"/>
                    <a:pt x="302442" y="182782"/>
                  </a:cubicBezTo>
                  <a:cubicBezTo>
                    <a:pt x="305974" y="182730"/>
                    <a:pt x="309507" y="182138"/>
                    <a:pt x="312831" y="181016"/>
                  </a:cubicBezTo>
                  <a:lnTo>
                    <a:pt x="320934" y="178315"/>
                  </a:lnTo>
                  <a:lnTo>
                    <a:pt x="321869" y="186418"/>
                  </a:lnTo>
                  <a:cubicBezTo>
                    <a:pt x="327271" y="264645"/>
                    <a:pt x="332258" y="342248"/>
                    <a:pt x="338076" y="420371"/>
                  </a:cubicBezTo>
                  <a:lnTo>
                    <a:pt x="341712" y="450083"/>
                  </a:lnTo>
                  <a:cubicBezTo>
                    <a:pt x="377656" y="465147"/>
                    <a:pt x="533279" y="558749"/>
                    <a:pt x="758299" y="395854"/>
                  </a:cubicBezTo>
                  <a:close/>
                </a:path>
              </a:pathLst>
            </a:custGeom>
            <a:solidFill>
              <a:srgbClr val="1760B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" name="Forme libre : forme 24">
              <a:extLst>
                <a:ext uri="{FF2B5EF4-FFF2-40B4-BE49-F238E27FC236}">
                  <a16:creationId xmlns:a16="http://schemas.microsoft.com/office/drawing/2014/main" id="{32FA3620-131B-42F3-8534-40C332D35934}"/>
                </a:ext>
              </a:extLst>
            </p:cNvPr>
            <p:cNvSpPr/>
            <p:nvPr/>
          </p:nvSpPr>
          <p:spPr>
            <a:xfrm>
              <a:off x="3735144" y="4167830"/>
              <a:ext cx="752813" cy="815852"/>
            </a:xfrm>
            <a:custGeom>
              <a:avLst/>
              <a:gdLst>
                <a:gd name="connsiteX0" fmla="*/ 130141 w 752813"/>
                <a:gd name="connsiteY0" fmla="*/ 24627 h 815852"/>
                <a:gd name="connsiteX1" fmla="*/ 665575 w 752813"/>
                <a:gd name="connsiteY1" fmla="*/ 14862 h 815852"/>
                <a:gd name="connsiteX2" fmla="*/ 710454 w 752813"/>
                <a:gd name="connsiteY2" fmla="*/ 439241 h 815852"/>
                <a:gd name="connsiteX3" fmla="*/ 752008 w 752813"/>
                <a:gd name="connsiteY3" fmla="*/ 777704 h 815852"/>
                <a:gd name="connsiteX4" fmla="*/ 74 w 752813"/>
                <a:gd name="connsiteY4" fmla="*/ 777704 h 815852"/>
                <a:gd name="connsiteX5" fmla="*/ 130141 w 752813"/>
                <a:gd name="connsiteY5" fmla="*/ 24627 h 815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2813" h="815852">
                  <a:moveTo>
                    <a:pt x="130141" y="24627"/>
                  </a:moveTo>
                  <a:cubicBezTo>
                    <a:pt x="191226" y="11745"/>
                    <a:pt x="463410" y="-17967"/>
                    <a:pt x="665575" y="14862"/>
                  </a:cubicBezTo>
                  <a:cubicBezTo>
                    <a:pt x="679392" y="52884"/>
                    <a:pt x="710454" y="321744"/>
                    <a:pt x="710454" y="439241"/>
                  </a:cubicBezTo>
                  <a:cubicBezTo>
                    <a:pt x="710454" y="556737"/>
                    <a:pt x="714505" y="722436"/>
                    <a:pt x="752008" y="777704"/>
                  </a:cubicBezTo>
                  <a:cubicBezTo>
                    <a:pt x="679288" y="803676"/>
                    <a:pt x="151749" y="848556"/>
                    <a:pt x="74" y="777704"/>
                  </a:cubicBezTo>
                  <a:cubicBezTo>
                    <a:pt x="-8030" y="734591"/>
                    <a:pt x="40278" y="43638"/>
                    <a:pt x="130141" y="24627"/>
                  </a:cubicBezTo>
                  <a:close/>
                </a:path>
              </a:pathLst>
            </a:custGeom>
            <a:solidFill>
              <a:srgbClr val="D9042B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" name="Forme libre : forme 25">
              <a:extLst>
                <a:ext uri="{FF2B5EF4-FFF2-40B4-BE49-F238E27FC236}">
                  <a16:creationId xmlns:a16="http://schemas.microsoft.com/office/drawing/2014/main" id="{E50AA9DE-C1AA-40C2-8AFE-A5220370ADAD}"/>
                </a:ext>
              </a:extLst>
            </p:cNvPr>
            <p:cNvSpPr/>
            <p:nvPr/>
          </p:nvSpPr>
          <p:spPr>
            <a:xfrm>
              <a:off x="3645649" y="3070952"/>
              <a:ext cx="1039174" cy="670175"/>
            </a:xfrm>
            <a:custGeom>
              <a:avLst/>
              <a:gdLst>
                <a:gd name="connsiteX0" fmla="*/ 286125 w 1039174"/>
                <a:gd name="connsiteY0" fmla="*/ 167614 h 670175"/>
                <a:gd name="connsiteX1" fmla="*/ 613680 w 1039174"/>
                <a:gd name="connsiteY1" fmla="*/ 121696 h 670175"/>
                <a:gd name="connsiteX2" fmla="*/ 1036605 w 1039174"/>
                <a:gd name="connsiteY2" fmla="*/ 591473 h 670175"/>
                <a:gd name="connsiteX3" fmla="*/ 1038370 w 1039174"/>
                <a:gd name="connsiteY3" fmla="*/ 576514 h 670175"/>
                <a:gd name="connsiteX4" fmla="*/ 910382 w 1039174"/>
                <a:gd name="connsiteY4" fmla="*/ 213533 h 670175"/>
                <a:gd name="connsiteX5" fmla="*/ 941548 w 1039174"/>
                <a:gd name="connsiteY5" fmla="*/ 190573 h 670175"/>
                <a:gd name="connsiteX6" fmla="*/ 910382 w 1039174"/>
                <a:gd name="connsiteY6" fmla="*/ 198573 h 670175"/>
                <a:gd name="connsiteX7" fmla="*/ 887423 w 1039174"/>
                <a:gd name="connsiteY7" fmla="*/ 152655 h 670175"/>
                <a:gd name="connsiteX8" fmla="*/ 895318 w 1039174"/>
                <a:gd name="connsiteY8" fmla="*/ 198573 h 670175"/>
                <a:gd name="connsiteX9" fmla="*/ 407984 w 1039174"/>
                <a:gd name="connsiteY9" fmla="*/ 60818 h 670175"/>
                <a:gd name="connsiteX10" fmla="*/ 286125 w 1039174"/>
                <a:gd name="connsiteY10" fmla="*/ -60 h 670175"/>
                <a:gd name="connsiteX11" fmla="*/ 301084 w 1039174"/>
                <a:gd name="connsiteY11" fmla="*/ 83777 h 670175"/>
                <a:gd name="connsiteX12" fmla="*/ 194288 w 1039174"/>
                <a:gd name="connsiteY12" fmla="*/ 14900 h 670175"/>
                <a:gd name="connsiteX13" fmla="*/ 255166 w 1039174"/>
                <a:gd name="connsiteY13" fmla="*/ 136760 h 670175"/>
                <a:gd name="connsiteX14" fmla="*/ 4383 w 1039174"/>
                <a:gd name="connsiteY14" fmla="*/ 670116 h 670175"/>
                <a:gd name="connsiteX15" fmla="*/ 286125 w 1039174"/>
                <a:gd name="connsiteY15" fmla="*/ 167614 h 67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39174" h="670175">
                  <a:moveTo>
                    <a:pt x="286125" y="167614"/>
                  </a:moveTo>
                  <a:cubicBezTo>
                    <a:pt x="422943" y="273579"/>
                    <a:pt x="575658" y="167614"/>
                    <a:pt x="613680" y="121696"/>
                  </a:cubicBezTo>
                  <a:cubicBezTo>
                    <a:pt x="843271" y="121696"/>
                    <a:pt x="1018112" y="380479"/>
                    <a:pt x="1036605" y="591473"/>
                  </a:cubicBezTo>
                  <a:cubicBezTo>
                    <a:pt x="1037643" y="586549"/>
                    <a:pt x="1038267" y="581542"/>
                    <a:pt x="1038370" y="576514"/>
                  </a:cubicBezTo>
                  <a:cubicBezTo>
                    <a:pt x="1036605" y="353053"/>
                    <a:pt x="941236" y="243556"/>
                    <a:pt x="910382" y="213533"/>
                  </a:cubicBezTo>
                  <a:lnTo>
                    <a:pt x="941548" y="190573"/>
                  </a:lnTo>
                  <a:lnTo>
                    <a:pt x="910382" y="198573"/>
                  </a:lnTo>
                  <a:lnTo>
                    <a:pt x="887423" y="152655"/>
                  </a:lnTo>
                  <a:lnTo>
                    <a:pt x="895318" y="198573"/>
                  </a:lnTo>
                  <a:cubicBezTo>
                    <a:pt x="704581" y="7836"/>
                    <a:pt x="469381" y="53131"/>
                    <a:pt x="407984" y="60818"/>
                  </a:cubicBezTo>
                  <a:cubicBezTo>
                    <a:pt x="346586" y="68506"/>
                    <a:pt x="301084" y="22900"/>
                    <a:pt x="286125" y="-60"/>
                  </a:cubicBezTo>
                  <a:cubicBezTo>
                    <a:pt x="284462" y="28676"/>
                    <a:pt x="289552" y="57400"/>
                    <a:pt x="301084" y="83777"/>
                  </a:cubicBezTo>
                  <a:cubicBezTo>
                    <a:pt x="269918" y="75882"/>
                    <a:pt x="210183" y="37859"/>
                    <a:pt x="194288" y="14900"/>
                  </a:cubicBezTo>
                  <a:cubicBezTo>
                    <a:pt x="202183" y="90842"/>
                    <a:pt x="232207" y="121696"/>
                    <a:pt x="255166" y="136760"/>
                  </a:cubicBezTo>
                  <a:cubicBezTo>
                    <a:pt x="-10577" y="304537"/>
                    <a:pt x="-10577" y="586175"/>
                    <a:pt x="4383" y="670116"/>
                  </a:cubicBezTo>
                  <a:cubicBezTo>
                    <a:pt x="12382" y="327393"/>
                    <a:pt x="224727" y="190470"/>
                    <a:pt x="286125" y="167614"/>
                  </a:cubicBezTo>
                  <a:close/>
                </a:path>
              </a:pathLst>
            </a:custGeom>
            <a:solidFill>
              <a:srgbClr val="1760B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436E62F8-EB7D-4EBA-8A65-2912506AB1C1}"/>
                </a:ext>
              </a:extLst>
            </p:cNvPr>
            <p:cNvSpPr/>
            <p:nvPr/>
          </p:nvSpPr>
          <p:spPr>
            <a:xfrm>
              <a:off x="3557340" y="3192604"/>
              <a:ext cx="1127626" cy="1045588"/>
            </a:xfrm>
            <a:custGeom>
              <a:avLst/>
              <a:gdLst>
                <a:gd name="connsiteX0" fmla="*/ 1124913 w 1127626"/>
                <a:gd name="connsiteY0" fmla="*/ 469718 h 1045588"/>
                <a:gd name="connsiteX1" fmla="*/ 701988 w 1127626"/>
                <a:gd name="connsiteY1" fmla="*/ -60 h 1045588"/>
                <a:gd name="connsiteX2" fmla="*/ 374433 w 1127626"/>
                <a:gd name="connsiteY2" fmla="*/ 45858 h 1045588"/>
                <a:gd name="connsiteX3" fmla="*/ 92691 w 1127626"/>
                <a:gd name="connsiteY3" fmla="*/ 548360 h 1045588"/>
                <a:gd name="connsiteX4" fmla="*/ 8854 w 1127626"/>
                <a:gd name="connsiteY4" fmla="*/ 655156 h 1045588"/>
                <a:gd name="connsiteX5" fmla="*/ 130713 w 1127626"/>
                <a:gd name="connsiteY5" fmla="*/ 724033 h 1045588"/>
                <a:gd name="connsiteX6" fmla="*/ 107754 w 1127626"/>
                <a:gd name="connsiteY6" fmla="*/ 686114 h 1045588"/>
                <a:gd name="connsiteX7" fmla="*/ 519251 w 1127626"/>
                <a:gd name="connsiteY7" fmla="*/ 921834 h 1045588"/>
                <a:gd name="connsiteX8" fmla="*/ 519251 w 1127626"/>
                <a:gd name="connsiteY8" fmla="*/ 1021566 h 1045588"/>
                <a:gd name="connsiteX9" fmla="*/ 692223 w 1127626"/>
                <a:gd name="connsiteY9" fmla="*/ 1021566 h 1045588"/>
                <a:gd name="connsiteX10" fmla="*/ 679029 w 1127626"/>
                <a:gd name="connsiteY10" fmla="*/ 913835 h 1045588"/>
                <a:gd name="connsiteX11" fmla="*/ 1113485 w 1127626"/>
                <a:gd name="connsiteY11" fmla="*/ 601343 h 1045588"/>
                <a:gd name="connsiteX12" fmla="*/ 1124913 w 1127626"/>
                <a:gd name="connsiteY12" fmla="*/ 469718 h 1045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7626" h="1045588">
                  <a:moveTo>
                    <a:pt x="1124913" y="469718"/>
                  </a:moveTo>
                  <a:cubicBezTo>
                    <a:pt x="1105486" y="258723"/>
                    <a:pt x="931579" y="-60"/>
                    <a:pt x="701988" y="-60"/>
                  </a:cubicBezTo>
                  <a:cubicBezTo>
                    <a:pt x="663966" y="45858"/>
                    <a:pt x="511251" y="151823"/>
                    <a:pt x="374433" y="45858"/>
                  </a:cubicBezTo>
                  <a:cubicBezTo>
                    <a:pt x="313451" y="68818"/>
                    <a:pt x="100691" y="205741"/>
                    <a:pt x="92691" y="548360"/>
                  </a:cubicBezTo>
                  <a:cubicBezTo>
                    <a:pt x="54772" y="517194"/>
                    <a:pt x="-29168" y="563320"/>
                    <a:pt x="8854" y="655156"/>
                  </a:cubicBezTo>
                  <a:cubicBezTo>
                    <a:pt x="46877" y="746992"/>
                    <a:pt x="130713" y="724033"/>
                    <a:pt x="130713" y="724033"/>
                  </a:cubicBezTo>
                  <a:lnTo>
                    <a:pt x="107754" y="686114"/>
                  </a:lnTo>
                  <a:cubicBezTo>
                    <a:pt x="153673" y="761952"/>
                    <a:pt x="259637" y="921834"/>
                    <a:pt x="519251" y="921834"/>
                  </a:cubicBezTo>
                  <a:lnTo>
                    <a:pt x="519251" y="1021566"/>
                  </a:lnTo>
                  <a:cubicBezTo>
                    <a:pt x="519251" y="1021566"/>
                    <a:pt x="583661" y="1075483"/>
                    <a:pt x="692223" y="1021566"/>
                  </a:cubicBezTo>
                  <a:cubicBezTo>
                    <a:pt x="685158" y="986036"/>
                    <a:pt x="680796" y="950019"/>
                    <a:pt x="679029" y="913835"/>
                  </a:cubicBezTo>
                  <a:cubicBezTo>
                    <a:pt x="739907" y="905940"/>
                    <a:pt x="1034012" y="846724"/>
                    <a:pt x="1113485" y="601343"/>
                  </a:cubicBezTo>
                  <a:cubicBezTo>
                    <a:pt x="1125639" y="558604"/>
                    <a:pt x="1129587" y="513922"/>
                    <a:pt x="1124913" y="469718"/>
                  </a:cubicBezTo>
                  <a:close/>
                </a:path>
              </a:pathLst>
            </a:custGeom>
            <a:solidFill>
              <a:srgbClr val="F2BC79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88A4EB8D-34D6-42BD-AF15-4C0606CEB064}"/>
                </a:ext>
              </a:extLst>
            </p:cNvPr>
            <p:cNvSpPr/>
            <p:nvPr/>
          </p:nvSpPr>
          <p:spPr>
            <a:xfrm>
              <a:off x="4671630" y="3622962"/>
              <a:ext cx="97975" cy="171875"/>
            </a:xfrm>
            <a:custGeom>
              <a:avLst/>
              <a:gdLst>
                <a:gd name="connsiteX0" fmla="*/ 10623 w 97975"/>
                <a:gd name="connsiteY0" fmla="*/ 39360 h 171875"/>
                <a:gd name="connsiteX1" fmla="*/ 90096 w 97975"/>
                <a:gd name="connsiteY1" fmla="*/ 26997 h 171875"/>
                <a:gd name="connsiteX2" fmla="*/ -805 w 97975"/>
                <a:gd name="connsiteY2" fmla="*/ 171816 h 17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975" h="171875">
                  <a:moveTo>
                    <a:pt x="10623" y="39360"/>
                  </a:moveTo>
                  <a:cubicBezTo>
                    <a:pt x="21011" y="-10922"/>
                    <a:pt x="75136" y="-10922"/>
                    <a:pt x="90096" y="26997"/>
                  </a:cubicBezTo>
                  <a:cubicBezTo>
                    <a:pt x="105056" y="64916"/>
                    <a:pt x="105160" y="148856"/>
                    <a:pt x="-805" y="171816"/>
                  </a:cubicBezTo>
                </a:path>
              </a:pathLst>
            </a:custGeom>
            <a:solidFill>
              <a:srgbClr val="F2BC79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01CA9545-BB7D-4C9F-BE74-73A084510607}"/>
                </a:ext>
              </a:extLst>
            </p:cNvPr>
            <p:cNvSpPr/>
            <p:nvPr/>
          </p:nvSpPr>
          <p:spPr>
            <a:xfrm>
              <a:off x="4698953" y="3653599"/>
              <a:ext cx="47683" cy="54700"/>
            </a:xfrm>
            <a:custGeom>
              <a:avLst/>
              <a:gdLst>
                <a:gd name="connsiteX0" fmla="*/ 41581 w 47683"/>
                <a:gd name="connsiteY0" fmla="*/ 6957 h 54700"/>
                <a:gd name="connsiteX1" fmla="*/ 29218 w 47683"/>
                <a:gd name="connsiteY1" fmla="*/ 828 h 54700"/>
                <a:gd name="connsiteX2" fmla="*/ 1895 w 47683"/>
                <a:gd name="connsiteY2" fmla="*/ 3425 h 54700"/>
                <a:gd name="connsiteX3" fmla="*/ -805 w 47683"/>
                <a:gd name="connsiteY3" fmla="*/ 6957 h 54700"/>
                <a:gd name="connsiteX4" fmla="*/ 961 w 47683"/>
                <a:gd name="connsiteY4" fmla="*/ 11424 h 54700"/>
                <a:gd name="connsiteX5" fmla="*/ 4492 w 47683"/>
                <a:gd name="connsiteY5" fmla="*/ 14021 h 54700"/>
                <a:gd name="connsiteX6" fmla="*/ 6779 w 47683"/>
                <a:gd name="connsiteY6" fmla="*/ 14406 h 54700"/>
                <a:gd name="connsiteX7" fmla="*/ 7193 w 47683"/>
                <a:gd name="connsiteY7" fmla="*/ 14021 h 54700"/>
                <a:gd name="connsiteX8" fmla="*/ 19557 w 47683"/>
                <a:gd name="connsiteY8" fmla="*/ 8723 h 54700"/>
                <a:gd name="connsiteX9" fmla="*/ 19557 w 47683"/>
                <a:gd name="connsiteY9" fmla="*/ 9658 h 54700"/>
                <a:gd name="connsiteX10" fmla="*/ 23089 w 47683"/>
                <a:gd name="connsiteY10" fmla="*/ 53810 h 54700"/>
                <a:gd name="connsiteX11" fmla="*/ 24855 w 47683"/>
                <a:gd name="connsiteY11" fmla="*/ 54641 h 54700"/>
                <a:gd name="connsiteX12" fmla="*/ 31919 w 47683"/>
                <a:gd name="connsiteY12" fmla="*/ 7892 h 54700"/>
                <a:gd name="connsiteX13" fmla="*/ 45113 w 47683"/>
                <a:gd name="connsiteY13" fmla="*/ 18281 h 54700"/>
                <a:gd name="connsiteX14" fmla="*/ 46879 w 47683"/>
                <a:gd name="connsiteY14" fmla="*/ 17346 h 54700"/>
                <a:gd name="connsiteX15" fmla="*/ 41581 w 47683"/>
                <a:gd name="connsiteY15" fmla="*/ 6957 h 5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7683" h="54700">
                  <a:moveTo>
                    <a:pt x="41581" y="6957"/>
                  </a:moveTo>
                  <a:cubicBezTo>
                    <a:pt x="38153" y="3695"/>
                    <a:pt x="33893" y="1555"/>
                    <a:pt x="29218" y="828"/>
                  </a:cubicBezTo>
                  <a:cubicBezTo>
                    <a:pt x="20075" y="-949"/>
                    <a:pt x="10519" y="-45"/>
                    <a:pt x="1895" y="3425"/>
                  </a:cubicBezTo>
                  <a:cubicBezTo>
                    <a:pt x="442" y="4111"/>
                    <a:pt x="-494" y="5419"/>
                    <a:pt x="-805" y="6957"/>
                  </a:cubicBezTo>
                  <a:cubicBezTo>
                    <a:pt x="-805" y="8723"/>
                    <a:pt x="130" y="9658"/>
                    <a:pt x="961" y="11424"/>
                  </a:cubicBezTo>
                  <a:cubicBezTo>
                    <a:pt x="1792" y="13190"/>
                    <a:pt x="3662" y="13190"/>
                    <a:pt x="4492" y="14021"/>
                  </a:cubicBezTo>
                  <a:cubicBezTo>
                    <a:pt x="5012" y="14769"/>
                    <a:pt x="6051" y="14935"/>
                    <a:pt x="6779" y="14406"/>
                  </a:cubicBezTo>
                  <a:cubicBezTo>
                    <a:pt x="6987" y="14302"/>
                    <a:pt x="7090" y="14167"/>
                    <a:pt x="7193" y="14021"/>
                  </a:cubicBezTo>
                  <a:cubicBezTo>
                    <a:pt x="10935" y="11403"/>
                    <a:pt x="15089" y="9596"/>
                    <a:pt x="19557" y="8723"/>
                  </a:cubicBezTo>
                  <a:lnTo>
                    <a:pt x="19557" y="9658"/>
                  </a:lnTo>
                  <a:cubicBezTo>
                    <a:pt x="26414" y="23350"/>
                    <a:pt x="27660" y="39193"/>
                    <a:pt x="23089" y="53810"/>
                  </a:cubicBezTo>
                  <a:cubicBezTo>
                    <a:pt x="23089" y="54641"/>
                    <a:pt x="23920" y="54641"/>
                    <a:pt x="24855" y="54641"/>
                  </a:cubicBezTo>
                  <a:cubicBezTo>
                    <a:pt x="32855" y="40450"/>
                    <a:pt x="35348" y="23818"/>
                    <a:pt x="31919" y="7892"/>
                  </a:cubicBezTo>
                  <a:cubicBezTo>
                    <a:pt x="37841" y="8692"/>
                    <a:pt x="42931" y="12671"/>
                    <a:pt x="45113" y="18281"/>
                  </a:cubicBezTo>
                  <a:cubicBezTo>
                    <a:pt x="45113" y="19112"/>
                    <a:pt x="46879" y="18281"/>
                    <a:pt x="46879" y="17346"/>
                  </a:cubicBezTo>
                  <a:cubicBezTo>
                    <a:pt x="46879" y="13232"/>
                    <a:pt x="44905" y="9357"/>
                    <a:pt x="41581" y="6957"/>
                  </a:cubicBezTo>
                  <a:close/>
                </a:path>
              </a:pathLst>
            </a:custGeom>
            <a:solidFill>
              <a:srgbClr val="F3C488">
                <a:alpha val="48000"/>
              </a:srgbClr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94CD7B83-2808-4B24-9406-76C1F1D8D1AA}"/>
                </a:ext>
              </a:extLst>
            </p:cNvPr>
            <p:cNvSpPr/>
            <p:nvPr/>
          </p:nvSpPr>
          <p:spPr>
            <a:xfrm>
              <a:off x="3589675" y="3773322"/>
              <a:ext cx="38201" cy="74008"/>
            </a:xfrm>
            <a:custGeom>
              <a:avLst/>
              <a:gdLst>
                <a:gd name="connsiteX0" fmla="*/ 37397 w 38201"/>
                <a:gd name="connsiteY0" fmla="*/ 51479 h 74008"/>
                <a:gd name="connsiteX1" fmla="*/ 16619 w 38201"/>
                <a:gd name="connsiteY1" fmla="*/ 21456 h 74008"/>
                <a:gd name="connsiteX2" fmla="*/ 14022 w 38201"/>
                <a:gd name="connsiteY2" fmla="*/ 20625 h 74008"/>
                <a:gd name="connsiteX3" fmla="*/ 24411 w 38201"/>
                <a:gd name="connsiteY3" fmla="*/ 11794 h 74008"/>
                <a:gd name="connsiteX4" fmla="*/ 27008 w 38201"/>
                <a:gd name="connsiteY4" fmla="*/ 10029 h 74008"/>
                <a:gd name="connsiteX5" fmla="*/ 29709 w 38201"/>
                <a:gd name="connsiteY5" fmla="*/ 6496 h 74008"/>
                <a:gd name="connsiteX6" fmla="*/ 29709 w 38201"/>
                <a:gd name="connsiteY6" fmla="*/ 2029 h 74008"/>
                <a:gd name="connsiteX7" fmla="*/ 22645 w 38201"/>
                <a:gd name="connsiteY7" fmla="*/ 263 h 74008"/>
                <a:gd name="connsiteX8" fmla="*/ 5816 w 38201"/>
                <a:gd name="connsiteY8" fmla="*/ 16158 h 74008"/>
                <a:gd name="connsiteX9" fmla="*/ -314 w 38201"/>
                <a:gd name="connsiteY9" fmla="*/ 34754 h 74008"/>
                <a:gd name="connsiteX10" fmla="*/ 5816 w 38201"/>
                <a:gd name="connsiteY10" fmla="*/ 73607 h 74008"/>
                <a:gd name="connsiteX11" fmla="*/ 7581 w 38201"/>
                <a:gd name="connsiteY11" fmla="*/ 72672 h 74008"/>
                <a:gd name="connsiteX12" fmla="*/ 6750 w 38201"/>
                <a:gd name="connsiteY12" fmla="*/ 35585 h 74008"/>
                <a:gd name="connsiteX13" fmla="*/ 8517 w 38201"/>
                <a:gd name="connsiteY13" fmla="*/ 30287 h 74008"/>
                <a:gd name="connsiteX14" fmla="*/ 36774 w 38201"/>
                <a:gd name="connsiteY14" fmla="*/ 51064 h 74008"/>
                <a:gd name="connsiteX15" fmla="*/ 37397 w 38201"/>
                <a:gd name="connsiteY15" fmla="*/ 51479 h 74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201" h="74008">
                  <a:moveTo>
                    <a:pt x="37397" y="51479"/>
                  </a:moveTo>
                  <a:cubicBezTo>
                    <a:pt x="28048" y="43397"/>
                    <a:pt x="20879" y="33071"/>
                    <a:pt x="16619" y="21456"/>
                  </a:cubicBezTo>
                  <a:cubicBezTo>
                    <a:pt x="16619" y="20625"/>
                    <a:pt x="15789" y="20625"/>
                    <a:pt x="14022" y="20625"/>
                  </a:cubicBezTo>
                  <a:cubicBezTo>
                    <a:pt x="16309" y="16553"/>
                    <a:pt x="20048" y="13426"/>
                    <a:pt x="24411" y="11794"/>
                  </a:cubicBezTo>
                  <a:cubicBezTo>
                    <a:pt x="25243" y="11794"/>
                    <a:pt x="26177" y="10859"/>
                    <a:pt x="27008" y="10029"/>
                  </a:cubicBezTo>
                  <a:cubicBezTo>
                    <a:pt x="27840" y="9197"/>
                    <a:pt x="28774" y="7327"/>
                    <a:pt x="29709" y="6496"/>
                  </a:cubicBezTo>
                  <a:cubicBezTo>
                    <a:pt x="30541" y="5125"/>
                    <a:pt x="30541" y="3400"/>
                    <a:pt x="29709" y="2029"/>
                  </a:cubicBezTo>
                  <a:cubicBezTo>
                    <a:pt x="27840" y="159"/>
                    <a:pt x="25139" y="-526"/>
                    <a:pt x="22645" y="263"/>
                  </a:cubicBezTo>
                  <a:cubicBezTo>
                    <a:pt x="15165" y="3078"/>
                    <a:pt x="9036" y="8813"/>
                    <a:pt x="5816" y="16158"/>
                  </a:cubicBezTo>
                  <a:cubicBezTo>
                    <a:pt x="2491" y="21840"/>
                    <a:pt x="310" y="28178"/>
                    <a:pt x="-314" y="34754"/>
                  </a:cubicBezTo>
                  <a:cubicBezTo>
                    <a:pt x="-1872" y="48020"/>
                    <a:pt x="310" y="61453"/>
                    <a:pt x="5816" y="73607"/>
                  </a:cubicBezTo>
                  <a:cubicBezTo>
                    <a:pt x="5816" y="74439"/>
                    <a:pt x="7581" y="73607"/>
                    <a:pt x="7581" y="72672"/>
                  </a:cubicBezTo>
                  <a:cubicBezTo>
                    <a:pt x="4153" y="60580"/>
                    <a:pt x="3945" y="47823"/>
                    <a:pt x="6750" y="35585"/>
                  </a:cubicBezTo>
                  <a:cubicBezTo>
                    <a:pt x="7581" y="33819"/>
                    <a:pt x="7581" y="32053"/>
                    <a:pt x="8517" y="30287"/>
                  </a:cubicBezTo>
                  <a:cubicBezTo>
                    <a:pt x="15685" y="39844"/>
                    <a:pt x="25553" y="47075"/>
                    <a:pt x="36774" y="51064"/>
                  </a:cubicBezTo>
                  <a:cubicBezTo>
                    <a:pt x="37397" y="53246"/>
                    <a:pt x="37397" y="51479"/>
                    <a:pt x="37397" y="51479"/>
                  </a:cubicBezTo>
                  <a:close/>
                </a:path>
              </a:pathLst>
            </a:custGeom>
            <a:solidFill>
              <a:srgbClr val="E0B17E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846D6472-C937-4454-9E39-2DB1B4B9137B}"/>
                </a:ext>
              </a:extLst>
            </p:cNvPr>
            <p:cNvSpPr/>
            <p:nvPr/>
          </p:nvSpPr>
          <p:spPr>
            <a:xfrm>
              <a:off x="3725690" y="3423662"/>
              <a:ext cx="254925" cy="168096"/>
            </a:xfrm>
            <a:custGeom>
              <a:avLst/>
              <a:gdLst>
                <a:gd name="connsiteX0" fmla="*/ 236107 w 254925"/>
                <a:gd name="connsiteY0" fmla="*/ 12290 h 168096"/>
                <a:gd name="connsiteX1" fmla="*/ 167230 w 254925"/>
                <a:gd name="connsiteY1" fmla="*/ 149213 h 168096"/>
                <a:gd name="connsiteX2" fmla="*/ -548 w 254925"/>
                <a:gd name="connsiteY2" fmla="*/ 111190 h 168096"/>
                <a:gd name="connsiteX3" fmla="*/ 236107 w 254925"/>
                <a:gd name="connsiteY3" fmla="*/ 12290 h 168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925" h="168096">
                  <a:moveTo>
                    <a:pt x="236107" y="12290"/>
                  </a:moveTo>
                  <a:cubicBezTo>
                    <a:pt x="262597" y="29951"/>
                    <a:pt x="274025" y="111190"/>
                    <a:pt x="167230" y="149213"/>
                  </a:cubicBezTo>
                  <a:cubicBezTo>
                    <a:pt x="60433" y="187236"/>
                    <a:pt x="7347" y="164173"/>
                    <a:pt x="-548" y="111190"/>
                  </a:cubicBezTo>
                  <a:cubicBezTo>
                    <a:pt x="-8444" y="58208"/>
                    <a:pt x="168060" y="-33317"/>
                    <a:pt x="236107" y="12290"/>
                  </a:cubicBezTo>
                  <a:close/>
                </a:path>
              </a:pathLst>
            </a:custGeom>
            <a:solidFill>
              <a:srgbClr val="1760B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861C9EF9-0492-42C6-9BF4-22515FF2BFD5}"/>
                </a:ext>
              </a:extLst>
            </p:cNvPr>
            <p:cNvSpPr/>
            <p:nvPr/>
          </p:nvSpPr>
          <p:spPr>
            <a:xfrm>
              <a:off x="4230946" y="3364776"/>
              <a:ext cx="234052" cy="163529"/>
            </a:xfrm>
            <a:custGeom>
              <a:avLst/>
              <a:gdLst>
                <a:gd name="connsiteX0" fmla="*/ 125 w 234052"/>
                <a:gd name="connsiteY0" fmla="*/ 59125 h 163529"/>
                <a:gd name="connsiteX1" fmla="*/ 111389 w 234052"/>
                <a:gd name="connsiteY1" fmla="*/ 163012 h 163529"/>
                <a:gd name="connsiteX2" fmla="*/ 233248 w 234052"/>
                <a:gd name="connsiteY2" fmla="*/ 71176 h 163529"/>
                <a:gd name="connsiteX3" fmla="*/ 116686 w 234052"/>
                <a:gd name="connsiteY3" fmla="*/ 533 h 163529"/>
                <a:gd name="connsiteX4" fmla="*/ 125 w 234052"/>
                <a:gd name="connsiteY4" fmla="*/ 59125 h 16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52" h="163529">
                  <a:moveTo>
                    <a:pt x="125" y="59125"/>
                  </a:moveTo>
                  <a:cubicBezTo>
                    <a:pt x="-3407" y="86551"/>
                    <a:pt x="-2576" y="170388"/>
                    <a:pt x="111389" y="163012"/>
                  </a:cubicBezTo>
                  <a:cubicBezTo>
                    <a:pt x="225353" y="155636"/>
                    <a:pt x="233248" y="79175"/>
                    <a:pt x="233248" y="71176"/>
                  </a:cubicBezTo>
                  <a:cubicBezTo>
                    <a:pt x="233248" y="63177"/>
                    <a:pt x="196992" y="6766"/>
                    <a:pt x="116686" y="533"/>
                  </a:cubicBezTo>
                  <a:cubicBezTo>
                    <a:pt x="36381" y="-5701"/>
                    <a:pt x="3658" y="38867"/>
                    <a:pt x="125" y="59125"/>
                  </a:cubicBezTo>
                  <a:close/>
                </a:path>
              </a:pathLst>
            </a:custGeom>
            <a:solidFill>
              <a:srgbClr val="1760B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" name="Forme libre : forme 32">
              <a:extLst>
                <a:ext uri="{FF2B5EF4-FFF2-40B4-BE49-F238E27FC236}">
                  <a16:creationId xmlns:a16="http://schemas.microsoft.com/office/drawing/2014/main" id="{85DB5426-BA3C-4F54-B6B2-A0CAB52B5ACB}"/>
                </a:ext>
              </a:extLst>
            </p:cNvPr>
            <p:cNvSpPr/>
            <p:nvPr/>
          </p:nvSpPr>
          <p:spPr>
            <a:xfrm>
              <a:off x="4120812" y="3395703"/>
              <a:ext cx="131343" cy="429676"/>
            </a:xfrm>
            <a:custGeom>
              <a:avLst/>
              <a:gdLst>
                <a:gd name="connsiteX0" fmla="*/ 129686 w 131343"/>
                <a:gd name="connsiteY0" fmla="*/ 344326 h 429676"/>
                <a:gd name="connsiteX1" fmla="*/ 120856 w 131343"/>
                <a:gd name="connsiteY1" fmla="*/ 320536 h 429676"/>
                <a:gd name="connsiteX2" fmla="*/ 100079 w 131343"/>
                <a:gd name="connsiteY2" fmla="*/ 305472 h 429676"/>
                <a:gd name="connsiteX3" fmla="*/ 75353 w 131343"/>
                <a:gd name="connsiteY3" fmla="*/ 303706 h 429676"/>
                <a:gd name="connsiteX4" fmla="*/ 35565 w 131343"/>
                <a:gd name="connsiteY4" fmla="*/ 315238 h 429676"/>
                <a:gd name="connsiteX5" fmla="*/ 1178 w 131343"/>
                <a:gd name="connsiteY5" fmla="*/ 5239 h 429676"/>
                <a:gd name="connsiteX6" fmla="*/ -587 w 131343"/>
                <a:gd name="connsiteY6" fmla="*/ 5239 h 429676"/>
                <a:gd name="connsiteX7" fmla="*/ 27670 w 131343"/>
                <a:gd name="connsiteY7" fmla="*/ 322302 h 429676"/>
                <a:gd name="connsiteX8" fmla="*/ 28604 w 131343"/>
                <a:gd name="connsiteY8" fmla="*/ 328431 h 429676"/>
                <a:gd name="connsiteX9" fmla="*/ 34733 w 131343"/>
                <a:gd name="connsiteY9" fmla="*/ 325834 h 429676"/>
                <a:gd name="connsiteX10" fmla="*/ 77120 w 131343"/>
                <a:gd name="connsiteY10" fmla="*/ 314303 h 429676"/>
                <a:gd name="connsiteX11" fmla="*/ 118467 w 131343"/>
                <a:gd name="connsiteY11" fmla="*/ 338778 h 429676"/>
                <a:gd name="connsiteX12" fmla="*/ 119505 w 131343"/>
                <a:gd name="connsiteY12" fmla="*/ 346092 h 429676"/>
                <a:gd name="connsiteX13" fmla="*/ 119505 w 131343"/>
                <a:gd name="connsiteY13" fmla="*/ 355857 h 429676"/>
                <a:gd name="connsiteX14" fmla="*/ 116804 w 131343"/>
                <a:gd name="connsiteY14" fmla="*/ 365519 h 429676"/>
                <a:gd name="connsiteX15" fmla="*/ 92079 w 131343"/>
                <a:gd name="connsiteY15" fmla="*/ 400009 h 429676"/>
                <a:gd name="connsiteX16" fmla="*/ 68290 w 131343"/>
                <a:gd name="connsiteY16" fmla="*/ 420267 h 429676"/>
                <a:gd name="connsiteX17" fmla="*/ 61225 w 131343"/>
                <a:gd name="connsiteY17" fmla="*/ 429098 h 429676"/>
                <a:gd name="connsiteX18" fmla="*/ 72652 w 131343"/>
                <a:gd name="connsiteY18" fmla="*/ 427332 h 429676"/>
                <a:gd name="connsiteX19" fmla="*/ 127401 w 131343"/>
                <a:gd name="connsiteY19" fmla="*/ 369051 h 429676"/>
                <a:gd name="connsiteX20" fmla="*/ 130102 w 131343"/>
                <a:gd name="connsiteY20" fmla="*/ 356688 h 429676"/>
                <a:gd name="connsiteX21" fmla="*/ 129686 w 131343"/>
                <a:gd name="connsiteY21" fmla="*/ 344326 h 42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1343" h="429676">
                  <a:moveTo>
                    <a:pt x="129686" y="344326"/>
                  </a:moveTo>
                  <a:cubicBezTo>
                    <a:pt x="128543" y="335828"/>
                    <a:pt x="125530" y="327694"/>
                    <a:pt x="120856" y="320536"/>
                  </a:cubicBezTo>
                  <a:cubicBezTo>
                    <a:pt x="115558" y="313627"/>
                    <a:pt x="108286" y="308391"/>
                    <a:pt x="100079" y="305472"/>
                  </a:cubicBezTo>
                  <a:cubicBezTo>
                    <a:pt x="91975" y="303602"/>
                    <a:pt x="83665" y="303000"/>
                    <a:pt x="75353" y="303706"/>
                  </a:cubicBezTo>
                  <a:cubicBezTo>
                    <a:pt x="61537" y="305223"/>
                    <a:pt x="48031" y="309129"/>
                    <a:pt x="35565" y="315238"/>
                  </a:cubicBezTo>
                  <a:cubicBezTo>
                    <a:pt x="24138" y="211839"/>
                    <a:pt x="12709" y="108502"/>
                    <a:pt x="1178" y="5239"/>
                  </a:cubicBezTo>
                  <a:cubicBezTo>
                    <a:pt x="347" y="-1826"/>
                    <a:pt x="-1419" y="-1826"/>
                    <a:pt x="-587" y="5239"/>
                  </a:cubicBezTo>
                  <a:cubicBezTo>
                    <a:pt x="9177" y="111203"/>
                    <a:pt x="18839" y="217168"/>
                    <a:pt x="27670" y="322302"/>
                  </a:cubicBezTo>
                  <a:lnTo>
                    <a:pt x="28604" y="328431"/>
                  </a:lnTo>
                  <a:lnTo>
                    <a:pt x="34733" y="325834"/>
                  </a:lnTo>
                  <a:cubicBezTo>
                    <a:pt x="48031" y="319320"/>
                    <a:pt x="62367" y="315404"/>
                    <a:pt x="77120" y="314303"/>
                  </a:cubicBezTo>
                  <a:cubicBezTo>
                    <a:pt x="95300" y="309649"/>
                    <a:pt x="113792" y="320598"/>
                    <a:pt x="118467" y="338778"/>
                  </a:cubicBezTo>
                  <a:cubicBezTo>
                    <a:pt x="119089" y="341168"/>
                    <a:pt x="119401" y="343619"/>
                    <a:pt x="119505" y="346092"/>
                  </a:cubicBezTo>
                  <a:lnTo>
                    <a:pt x="119505" y="355857"/>
                  </a:lnTo>
                  <a:cubicBezTo>
                    <a:pt x="118571" y="359390"/>
                    <a:pt x="117739" y="362922"/>
                    <a:pt x="116804" y="365519"/>
                  </a:cubicBezTo>
                  <a:cubicBezTo>
                    <a:pt x="111298" y="378723"/>
                    <a:pt x="102780" y="390514"/>
                    <a:pt x="92079" y="400009"/>
                  </a:cubicBezTo>
                  <a:cubicBezTo>
                    <a:pt x="81690" y="408840"/>
                    <a:pt x="73587" y="415904"/>
                    <a:pt x="68290" y="420267"/>
                  </a:cubicBezTo>
                  <a:cubicBezTo>
                    <a:pt x="62991" y="424631"/>
                    <a:pt x="60290" y="428267"/>
                    <a:pt x="61225" y="429098"/>
                  </a:cubicBezTo>
                  <a:cubicBezTo>
                    <a:pt x="62159" y="429929"/>
                    <a:pt x="65589" y="430033"/>
                    <a:pt x="72652" y="427332"/>
                  </a:cubicBezTo>
                  <a:cubicBezTo>
                    <a:pt x="97793" y="415738"/>
                    <a:pt x="117428" y="394836"/>
                    <a:pt x="127401" y="369051"/>
                  </a:cubicBezTo>
                  <a:cubicBezTo>
                    <a:pt x="128336" y="364688"/>
                    <a:pt x="129167" y="361156"/>
                    <a:pt x="130102" y="356688"/>
                  </a:cubicBezTo>
                  <a:cubicBezTo>
                    <a:pt x="130829" y="352585"/>
                    <a:pt x="130622" y="348378"/>
                    <a:pt x="129686" y="344326"/>
                  </a:cubicBezTo>
                  <a:close/>
                </a:path>
              </a:pathLst>
            </a:custGeom>
            <a:solidFill>
              <a:srgbClr val="E0B17E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67B049CF-CF62-462B-B0FB-7A00A79432FF}"/>
                </a:ext>
              </a:extLst>
            </p:cNvPr>
            <p:cNvSpPr/>
            <p:nvPr/>
          </p:nvSpPr>
          <p:spPr>
            <a:xfrm>
              <a:off x="3736246" y="3471713"/>
              <a:ext cx="846299" cy="355812"/>
            </a:xfrm>
            <a:custGeom>
              <a:avLst/>
              <a:gdLst>
                <a:gd name="connsiteX0" fmla="*/ 4790 w 846299"/>
                <a:gd name="connsiteY0" fmla="*/ 254188 h 355812"/>
                <a:gd name="connsiteX1" fmla="*/ 116884 w 846299"/>
                <a:gd name="connsiteY1" fmla="*/ 73216 h 355812"/>
                <a:gd name="connsiteX2" fmla="*/ 400392 w 846299"/>
                <a:gd name="connsiteY2" fmla="*/ 88176 h 355812"/>
                <a:gd name="connsiteX3" fmla="*/ 611386 w 846299"/>
                <a:gd name="connsiteY3" fmla="*/ 22000 h 355812"/>
                <a:gd name="connsiteX4" fmla="*/ 843574 w 846299"/>
                <a:gd name="connsiteY4" fmla="*/ 137626 h 355812"/>
                <a:gd name="connsiteX5" fmla="*/ 611386 w 846299"/>
                <a:gd name="connsiteY5" fmla="*/ 300106 h 355812"/>
                <a:gd name="connsiteX6" fmla="*/ 412754 w 846299"/>
                <a:gd name="connsiteY6" fmla="*/ 210971 h 355812"/>
                <a:gd name="connsiteX7" fmla="*/ 181398 w 846299"/>
                <a:gd name="connsiteY7" fmla="*/ 354023 h 355812"/>
                <a:gd name="connsiteX8" fmla="*/ 4790 w 846299"/>
                <a:gd name="connsiteY8" fmla="*/ 254188 h 355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46299" h="355812">
                  <a:moveTo>
                    <a:pt x="4790" y="254188"/>
                  </a:moveTo>
                  <a:cubicBezTo>
                    <a:pt x="-5598" y="199439"/>
                    <a:pt x="-15987" y="97007"/>
                    <a:pt x="116884" y="73216"/>
                  </a:cubicBezTo>
                  <a:cubicBezTo>
                    <a:pt x="249756" y="49426"/>
                    <a:pt x="323515" y="105006"/>
                    <a:pt x="400392" y="88176"/>
                  </a:cubicBezTo>
                  <a:cubicBezTo>
                    <a:pt x="472489" y="72396"/>
                    <a:pt x="543133" y="50247"/>
                    <a:pt x="611386" y="22000"/>
                  </a:cubicBezTo>
                  <a:cubicBezTo>
                    <a:pt x="674966" y="-5426"/>
                    <a:pt x="821550" y="-38982"/>
                    <a:pt x="843574" y="137626"/>
                  </a:cubicBezTo>
                  <a:cubicBezTo>
                    <a:pt x="865598" y="314234"/>
                    <a:pt x="692626" y="331895"/>
                    <a:pt x="611386" y="300106"/>
                  </a:cubicBezTo>
                  <a:cubicBezTo>
                    <a:pt x="530147" y="268316"/>
                    <a:pt x="516018" y="198608"/>
                    <a:pt x="412754" y="210971"/>
                  </a:cubicBezTo>
                  <a:cubicBezTo>
                    <a:pt x="309491" y="223333"/>
                    <a:pt x="311153" y="339895"/>
                    <a:pt x="181398" y="354023"/>
                  </a:cubicBezTo>
                  <a:cubicBezTo>
                    <a:pt x="51644" y="368152"/>
                    <a:pt x="12686" y="292210"/>
                    <a:pt x="4790" y="254188"/>
                  </a:cubicBezTo>
                  <a:close/>
                </a:path>
              </a:pathLst>
            </a:custGeom>
            <a:solidFill>
              <a:srgbClr val="313759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" name="Forme libre : forme 34">
              <a:extLst>
                <a:ext uri="{FF2B5EF4-FFF2-40B4-BE49-F238E27FC236}">
                  <a16:creationId xmlns:a16="http://schemas.microsoft.com/office/drawing/2014/main" id="{26773AEF-24BA-4CE7-A94C-A962F1AD7AD5}"/>
                </a:ext>
              </a:extLst>
            </p:cNvPr>
            <p:cNvSpPr/>
            <p:nvPr/>
          </p:nvSpPr>
          <p:spPr>
            <a:xfrm>
              <a:off x="3963043" y="3639422"/>
              <a:ext cx="38567" cy="111263"/>
            </a:xfrm>
            <a:custGeom>
              <a:avLst/>
              <a:gdLst>
                <a:gd name="connsiteX0" fmla="*/ 16414 w 38567"/>
                <a:gd name="connsiteY0" fmla="*/ -60 h 111263"/>
                <a:gd name="connsiteX1" fmla="*/ 16414 w 38567"/>
                <a:gd name="connsiteY1" fmla="*/ 111204 h 111263"/>
                <a:gd name="connsiteX2" fmla="*/ 16414 w 38567"/>
                <a:gd name="connsiteY2" fmla="*/ -60 h 11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567" h="111263">
                  <a:moveTo>
                    <a:pt x="16414" y="-60"/>
                  </a:moveTo>
                  <a:cubicBezTo>
                    <a:pt x="-6544" y="33475"/>
                    <a:pt x="-6544" y="77669"/>
                    <a:pt x="16414" y="111204"/>
                  </a:cubicBezTo>
                  <a:cubicBezTo>
                    <a:pt x="44879" y="79591"/>
                    <a:pt x="44879" y="31553"/>
                    <a:pt x="16414" y="-60"/>
                  </a:cubicBezTo>
                  <a:close/>
                </a:path>
              </a:pathLst>
            </a:custGeom>
            <a:solidFill>
              <a:srgbClr val="18B7A4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" name="Forme libre : forme 35">
              <a:extLst>
                <a:ext uri="{FF2B5EF4-FFF2-40B4-BE49-F238E27FC236}">
                  <a16:creationId xmlns:a16="http://schemas.microsoft.com/office/drawing/2014/main" id="{0187E345-4389-4D6C-AF0B-2CE03ED4606A}"/>
                </a:ext>
              </a:extLst>
            </p:cNvPr>
            <p:cNvSpPr/>
            <p:nvPr/>
          </p:nvSpPr>
          <p:spPr>
            <a:xfrm>
              <a:off x="4321045" y="3573296"/>
              <a:ext cx="146551" cy="167675"/>
            </a:xfrm>
            <a:custGeom>
              <a:avLst/>
              <a:gdLst>
                <a:gd name="connsiteX0" fmla="*/ 145747 w 146551"/>
                <a:gd name="connsiteY0" fmla="*/ 28148 h 167675"/>
                <a:gd name="connsiteX1" fmla="*/ 27419 w 146551"/>
                <a:gd name="connsiteY1" fmla="*/ 21052 h 167675"/>
                <a:gd name="connsiteX2" fmla="*/ 20354 w 146551"/>
                <a:gd name="connsiteY2" fmla="*/ 139411 h 167675"/>
                <a:gd name="connsiteX3" fmla="*/ 138682 w 146551"/>
                <a:gd name="connsiteY3" fmla="*/ 146496 h 167675"/>
                <a:gd name="connsiteX4" fmla="*/ 138682 w 146551"/>
                <a:gd name="connsiteY4" fmla="*/ 146475 h 167675"/>
                <a:gd name="connsiteX5" fmla="*/ 145747 w 146551"/>
                <a:gd name="connsiteY5" fmla="*/ 139411 h 167675"/>
                <a:gd name="connsiteX6" fmla="*/ 145747 w 146551"/>
                <a:gd name="connsiteY6" fmla="*/ 28148 h 16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551" h="167675">
                  <a:moveTo>
                    <a:pt x="145747" y="28148"/>
                  </a:moveTo>
                  <a:cubicBezTo>
                    <a:pt x="114995" y="-6488"/>
                    <a:pt x="62013" y="-9667"/>
                    <a:pt x="27419" y="21052"/>
                  </a:cubicBezTo>
                  <a:cubicBezTo>
                    <a:pt x="-7279" y="51782"/>
                    <a:pt x="-10396" y="104764"/>
                    <a:pt x="20354" y="139411"/>
                  </a:cubicBezTo>
                  <a:cubicBezTo>
                    <a:pt x="51002" y="174047"/>
                    <a:pt x="103984" y="177226"/>
                    <a:pt x="138682" y="146496"/>
                  </a:cubicBezTo>
                  <a:cubicBezTo>
                    <a:pt x="138682" y="146496"/>
                    <a:pt x="138682" y="146486"/>
                    <a:pt x="138682" y="146475"/>
                  </a:cubicBezTo>
                  <a:cubicBezTo>
                    <a:pt x="141279" y="144335"/>
                    <a:pt x="143564" y="141966"/>
                    <a:pt x="145747" y="139411"/>
                  </a:cubicBezTo>
                  <a:cubicBezTo>
                    <a:pt x="122787" y="105876"/>
                    <a:pt x="122787" y="61682"/>
                    <a:pt x="145747" y="28148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" name="Forme libre : forme 36">
              <a:extLst>
                <a:ext uri="{FF2B5EF4-FFF2-40B4-BE49-F238E27FC236}">
                  <a16:creationId xmlns:a16="http://schemas.microsoft.com/office/drawing/2014/main" id="{918678D7-6F80-4ED7-B94D-58845323A254}"/>
                </a:ext>
              </a:extLst>
            </p:cNvPr>
            <p:cNvSpPr/>
            <p:nvPr/>
          </p:nvSpPr>
          <p:spPr>
            <a:xfrm>
              <a:off x="4450376" y="3601503"/>
              <a:ext cx="37789" cy="111263"/>
            </a:xfrm>
            <a:custGeom>
              <a:avLst/>
              <a:gdLst>
                <a:gd name="connsiteX0" fmla="*/ 16415 w 37789"/>
                <a:gd name="connsiteY0" fmla="*/ -60 h 111263"/>
                <a:gd name="connsiteX1" fmla="*/ 16415 w 37789"/>
                <a:gd name="connsiteY1" fmla="*/ 111204 h 111263"/>
                <a:gd name="connsiteX2" fmla="*/ 16415 w 37789"/>
                <a:gd name="connsiteY2" fmla="*/ -60 h 11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789" h="111263">
                  <a:moveTo>
                    <a:pt x="16415" y="-60"/>
                  </a:moveTo>
                  <a:cubicBezTo>
                    <a:pt x="-6545" y="33475"/>
                    <a:pt x="-6545" y="77669"/>
                    <a:pt x="16415" y="111204"/>
                  </a:cubicBezTo>
                  <a:cubicBezTo>
                    <a:pt x="43842" y="79186"/>
                    <a:pt x="43842" y="31958"/>
                    <a:pt x="16415" y="-60"/>
                  </a:cubicBezTo>
                  <a:close/>
                </a:path>
              </a:pathLst>
            </a:custGeom>
            <a:solidFill>
              <a:srgbClr val="18B7A4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" name="Forme libre : forme 37">
              <a:extLst>
                <a:ext uri="{FF2B5EF4-FFF2-40B4-BE49-F238E27FC236}">
                  <a16:creationId xmlns:a16="http://schemas.microsoft.com/office/drawing/2014/main" id="{A543923E-C59A-43BD-887F-380E8532CA04}"/>
                </a:ext>
              </a:extLst>
            </p:cNvPr>
            <p:cNvSpPr/>
            <p:nvPr/>
          </p:nvSpPr>
          <p:spPr>
            <a:xfrm>
              <a:off x="3961666" y="3674744"/>
              <a:ext cx="29919" cy="29919"/>
            </a:xfrm>
            <a:custGeom>
              <a:avLst/>
              <a:gdLst>
                <a:gd name="connsiteX0" fmla="*/ 29920 w 29919"/>
                <a:gd name="connsiteY0" fmla="*/ 14960 h 29919"/>
                <a:gd name="connsiteX1" fmla="*/ 14960 w 29919"/>
                <a:gd name="connsiteY1" fmla="*/ 29919 h 29919"/>
                <a:gd name="connsiteX2" fmla="*/ 0 w 29919"/>
                <a:gd name="connsiteY2" fmla="*/ 14960 h 29919"/>
                <a:gd name="connsiteX3" fmla="*/ 14960 w 29919"/>
                <a:gd name="connsiteY3" fmla="*/ 0 h 29919"/>
                <a:gd name="connsiteX4" fmla="*/ 29920 w 29919"/>
                <a:gd name="connsiteY4" fmla="*/ 14960 h 29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919" h="29919">
                  <a:moveTo>
                    <a:pt x="29920" y="14960"/>
                  </a:moveTo>
                  <a:cubicBezTo>
                    <a:pt x="29920" y="23222"/>
                    <a:pt x="23222" y="29919"/>
                    <a:pt x="14960" y="29919"/>
                  </a:cubicBezTo>
                  <a:cubicBezTo>
                    <a:pt x="6698" y="29919"/>
                    <a:pt x="0" y="23222"/>
                    <a:pt x="0" y="14960"/>
                  </a:cubicBezTo>
                  <a:cubicBezTo>
                    <a:pt x="0" y="6698"/>
                    <a:pt x="6698" y="0"/>
                    <a:pt x="14960" y="0"/>
                  </a:cubicBezTo>
                  <a:cubicBezTo>
                    <a:pt x="23222" y="0"/>
                    <a:pt x="29920" y="6698"/>
                    <a:pt x="29920" y="14960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" name="Forme libre : forme 38">
              <a:extLst>
                <a:ext uri="{FF2B5EF4-FFF2-40B4-BE49-F238E27FC236}">
                  <a16:creationId xmlns:a16="http://schemas.microsoft.com/office/drawing/2014/main" id="{A6FEC615-B49B-4DEE-9070-2CCF623C1A34}"/>
                </a:ext>
              </a:extLst>
            </p:cNvPr>
            <p:cNvSpPr/>
            <p:nvPr/>
          </p:nvSpPr>
          <p:spPr>
            <a:xfrm>
              <a:off x="4446403" y="3638591"/>
              <a:ext cx="29919" cy="29919"/>
            </a:xfrm>
            <a:custGeom>
              <a:avLst/>
              <a:gdLst>
                <a:gd name="connsiteX0" fmla="*/ 29920 w 29919"/>
                <a:gd name="connsiteY0" fmla="*/ 14960 h 29919"/>
                <a:gd name="connsiteX1" fmla="*/ 14960 w 29919"/>
                <a:gd name="connsiteY1" fmla="*/ 29919 h 29919"/>
                <a:gd name="connsiteX2" fmla="*/ 0 w 29919"/>
                <a:gd name="connsiteY2" fmla="*/ 14960 h 29919"/>
                <a:gd name="connsiteX3" fmla="*/ 14960 w 29919"/>
                <a:gd name="connsiteY3" fmla="*/ 0 h 29919"/>
                <a:gd name="connsiteX4" fmla="*/ 29920 w 29919"/>
                <a:gd name="connsiteY4" fmla="*/ 14960 h 29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919" h="29919">
                  <a:moveTo>
                    <a:pt x="29920" y="14960"/>
                  </a:moveTo>
                  <a:cubicBezTo>
                    <a:pt x="29920" y="23222"/>
                    <a:pt x="23222" y="29919"/>
                    <a:pt x="14960" y="29919"/>
                  </a:cubicBezTo>
                  <a:cubicBezTo>
                    <a:pt x="6698" y="29919"/>
                    <a:pt x="0" y="23222"/>
                    <a:pt x="0" y="14960"/>
                  </a:cubicBezTo>
                  <a:cubicBezTo>
                    <a:pt x="0" y="6698"/>
                    <a:pt x="6698" y="0"/>
                    <a:pt x="14960" y="0"/>
                  </a:cubicBezTo>
                  <a:cubicBezTo>
                    <a:pt x="23222" y="0"/>
                    <a:pt x="29920" y="6698"/>
                    <a:pt x="29920" y="14960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" name="Forme libre : forme 39">
              <a:extLst>
                <a:ext uri="{FF2B5EF4-FFF2-40B4-BE49-F238E27FC236}">
                  <a16:creationId xmlns:a16="http://schemas.microsoft.com/office/drawing/2014/main" id="{3440B7DE-6255-4758-B4A9-98BA8F82CD40}"/>
                </a:ext>
              </a:extLst>
            </p:cNvPr>
            <p:cNvSpPr/>
            <p:nvPr/>
          </p:nvSpPr>
          <p:spPr>
            <a:xfrm>
              <a:off x="3833710" y="3611215"/>
              <a:ext cx="146551" cy="167675"/>
            </a:xfrm>
            <a:custGeom>
              <a:avLst/>
              <a:gdLst>
                <a:gd name="connsiteX0" fmla="*/ 145746 w 146551"/>
                <a:gd name="connsiteY0" fmla="*/ 28148 h 167675"/>
                <a:gd name="connsiteX1" fmla="*/ 27419 w 146551"/>
                <a:gd name="connsiteY1" fmla="*/ 21052 h 167675"/>
                <a:gd name="connsiteX2" fmla="*/ 20355 w 146551"/>
                <a:gd name="connsiteY2" fmla="*/ 139411 h 167675"/>
                <a:gd name="connsiteX3" fmla="*/ 138682 w 146551"/>
                <a:gd name="connsiteY3" fmla="*/ 146496 h 167675"/>
                <a:gd name="connsiteX4" fmla="*/ 138682 w 146551"/>
                <a:gd name="connsiteY4" fmla="*/ 146475 h 167675"/>
                <a:gd name="connsiteX5" fmla="*/ 145746 w 146551"/>
                <a:gd name="connsiteY5" fmla="*/ 139411 h 167675"/>
                <a:gd name="connsiteX6" fmla="*/ 145746 w 146551"/>
                <a:gd name="connsiteY6" fmla="*/ 28148 h 16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551" h="167675">
                  <a:moveTo>
                    <a:pt x="145746" y="28148"/>
                  </a:moveTo>
                  <a:cubicBezTo>
                    <a:pt x="114996" y="-6488"/>
                    <a:pt x="62013" y="-9667"/>
                    <a:pt x="27419" y="21052"/>
                  </a:cubicBezTo>
                  <a:cubicBezTo>
                    <a:pt x="-7279" y="51782"/>
                    <a:pt x="-10396" y="104764"/>
                    <a:pt x="20355" y="139411"/>
                  </a:cubicBezTo>
                  <a:cubicBezTo>
                    <a:pt x="51001" y="174047"/>
                    <a:pt x="103984" y="177226"/>
                    <a:pt x="138682" y="146496"/>
                  </a:cubicBezTo>
                  <a:cubicBezTo>
                    <a:pt x="138682" y="146486"/>
                    <a:pt x="138682" y="146486"/>
                    <a:pt x="138682" y="146475"/>
                  </a:cubicBezTo>
                  <a:cubicBezTo>
                    <a:pt x="141279" y="144356"/>
                    <a:pt x="143669" y="141998"/>
                    <a:pt x="145746" y="139411"/>
                  </a:cubicBezTo>
                  <a:cubicBezTo>
                    <a:pt x="122788" y="105876"/>
                    <a:pt x="122788" y="61683"/>
                    <a:pt x="145746" y="28148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" name="Forme libre : forme 40">
              <a:extLst>
                <a:ext uri="{FF2B5EF4-FFF2-40B4-BE49-F238E27FC236}">
                  <a16:creationId xmlns:a16="http://schemas.microsoft.com/office/drawing/2014/main" id="{F10A9517-333A-43F9-BF8A-3B0B40C25FC2}"/>
                </a:ext>
              </a:extLst>
            </p:cNvPr>
            <p:cNvSpPr/>
            <p:nvPr/>
          </p:nvSpPr>
          <p:spPr>
            <a:xfrm>
              <a:off x="4053291" y="3932016"/>
              <a:ext cx="226859" cy="63847"/>
            </a:xfrm>
            <a:custGeom>
              <a:avLst/>
              <a:gdLst>
                <a:gd name="connsiteX0" fmla="*/ 29533 w 226859"/>
                <a:gd name="connsiteY0" fmla="*/ 59108 h 63847"/>
                <a:gd name="connsiteX1" fmla="*/ 73478 w 226859"/>
                <a:gd name="connsiteY1" fmla="*/ 32721 h 63847"/>
                <a:gd name="connsiteX2" fmla="*/ 125421 w 226859"/>
                <a:gd name="connsiteY2" fmla="*/ 20046 h 63847"/>
                <a:gd name="connsiteX3" fmla="*/ 178300 w 226859"/>
                <a:gd name="connsiteY3" fmla="*/ 26903 h 63847"/>
                <a:gd name="connsiteX4" fmla="*/ 221828 w 226859"/>
                <a:gd name="connsiteY4" fmla="*/ 59316 h 63847"/>
                <a:gd name="connsiteX5" fmla="*/ 225465 w 226859"/>
                <a:gd name="connsiteY5" fmla="*/ 56823 h 63847"/>
                <a:gd name="connsiteX6" fmla="*/ 183286 w 226859"/>
                <a:gd name="connsiteY6" fmla="*/ 16203 h 63847"/>
                <a:gd name="connsiteX7" fmla="*/ 125317 w 226859"/>
                <a:gd name="connsiteY7" fmla="*/ 204 h 63847"/>
                <a:gd name="connsiteX8" fmla="*/ 64958 w 226859"/>
                <a:gd name="connsiteY8" fmla="*/ 6541 h 63847"/>
                <a:gd name="connsiteX9" fmla="*/ 8237 w 226859"/>
                <a:gd name="connsiteY9" fmla="*/ 32721 h 63847"/>
                <a:gd name="connsiteX10" fmla="*/ -802 w 226859"/>
                <a:gd name="connsiteY10" fmla="*/ 48719 h 63847"/>
                <a:gd name="connsiteX11" fmla="*/ 5639 w 226859"/>
                <a:gd name="connsiteY11" fmla="*/ 60043 h 63847"/>
                <a:gd name="connsiteX12" fmla="*/ 18105 w 226859"/>
                <a:gd name="connsiteY12" fmla="*/ 63783 h 63847"/>
                <a:gd name="connsiteX13" fmla="*/ 29533 w 226859"/>
                <a:gd name="connsiteY13" fmla="*/ 59108 h 63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6859" h="63847">
                  <a:moveTo>
                    <a:pt x="29533" y="59108"/>
                  </a:moveTo>
                  <a:cubicBezTo>
                    <a:pt x="42622" y="47982"/>
                    <a:pt x="57479" y="39068"/>
                    <a:pt x="73478" y="32721"/>
                  </a:cubicBezTo>
                  <a:cubicBezTo>
                    <a:pt x="90100" y="25958"/>
                    <a:pt x="107552" y="21678"/>
                    <a:pt x="125421" y="20046"/>
                  </a:cubicBezTo>
                  <a:cubicBezTo>
                    <a:pt x="143290" y="18093"/>
                    <a:pt x="161470" y="20441"/>
                    <a:pt x="178300" y="26903"/>
                  </a:cubicBezTo>
                  <a:cubicBezTo>
                    <a:pt x="195441" y="33697"/>
                    <a:pt x="210400" y="44876"/>
                    <a:pt x="221828" y="59316"/>
                  </a:cubicBezTo>
                  <a:cubicBezTo>
                    <a:pt x="224010" y="61809"/>
                    <a:pt x="227438" y="59316"/>
                    <a:pt x="225465" y="56823"/>
                  </a:cubicBezTo>
                  <a:cubicBezTo>
                    <a:pt x="215076" y="39930"/>
                    <a:pt x="200532" y="25958"/>
                    <a:pt x="183286" y="16203"/>
                  </a:cubicBezTo>
                  <a:cubicBezTo>
                    <a:pt x="165418" y="6448"/>
                    <a:pt x="145575" y="962"/>
                    <a:pt x="125317" y="204"/>
                  </a:cubicBezTo>
                  <a:cubicBezTo>
                    <a:pt x="104955" y="-856"/>
                    <a:pt x="84593" y="1284"/>
                    <a:pt x="64958" y="6541"/>
                  </a:cubicBezTo>
                  <a:cubicBezTo>
                    <a:pt x="44597" y="11756"/>
                    <a:pt x="25378" y="20628"/>
                    <a:pt x="8237" y="32721"/>
                  </a:cubicBezTo>
                  <a:cubicBezTo>
                    <a:pt x="2938" y="36357"/>
                    <a:pt x="-490" y="42268"/>
                    <a:pt x="-802" y="48719"/>
                  </a:cubicBezTo>
                  <a:cubicBezTo>
                    <a:pt x="-906" y="53384"/>
                    <a:pt x="1588" y="57726"/>
                    <a:pt x="5639" y="60043"/>
                  </a:cubicBezTo>
                  <a:cubicBezTo>
                    <a:pt x="9379" y="62318"/>
                    <a:pt x="13743" y="63596"/>
                    <a:pt x="18105" y="63783"/>
                  </a:cubicBezTo>
                  <a:cubicBezTo>
                    <a:pt x="22365" y="63887"/>
                    <a:pt x="26521" y="62193"/>
                    <a:pt x="29533" y="59108"/>
                  </a:cubicBezTo>
                  <a:close/>
                </a:path>
              </a:pathLst>
            </a:custGeom>
            <a:solidFill>
              <a:srgbClr val="E0B17E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" name="Forme libre : forme 41">
              <a:extLst>
                <a:ext uri="{FF2B5EF4-FFF2-40B4-BE49-F238E27FC236}">
                  <a16:creationId xmlns:a16="http://schemas.microsoft.com/office/drawing/2014/main" id="{88AC466B-FA68-472D-AA92-357A521FD2FA}"/>
                </a:ext>
              </a:extLst>
            </p:cNvPr>
            <p:cNvSpPr/>
            <p:nvPr/>
          </p:nvSpPr>
          <p:spPr>
            <a:xfrm>
              <a:off x="3955017" y="4354789"/>
              <a:ext cx="324958" cy="324958"/>
            </a:xfrm>
            <a:custGeom>
              <a:avLst/>
              <a:gdLst>
                <a:gd name="connsiteX0" fmla="*/ 324959 w 324958"/>
                <a:gd name="connsiteY0" fmla="*/ 162479 h 324958"/>
                <a:gd name="connsiteX1" fmla="*/ 162479 w 324958"/>
                <a:gd name="connsiteY1" fmla="*/ 324959 h 324958"/>
                <a:gd name="connsiteX2" fmla="*/ 0 w 324958"/>
                <a:gd name="connsiteY2" fmla="*/ 162479 h 324958"/>
                <a:gd name="connsiteX3" fmla="*/ 162479 w 324958"/>
                <a:gd name="connsiteY3" fmla="*/ 0 h 324958"/>
                <a:gd name="connsiteX4" fmla="*/ 324959 w 324958"/>
                <a:gd name="connsiteY4" fmla="*/ 162479 h 3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4958" h="324958">
                  <a:moveTo>
                    <a:pt x="324959" y="162479"/>
                  </a:moveTo>
                  <a:cubicBezTo>
                    <a:pt x="324959" y="252214"/>
                    <a:pt x="252214" y="324959"/>
                    <a:pt x="162479" y="324959"/>
                  </a:cubicBezTo>
                  <a:cubicBezTo>
                    <a:pt x="72744" y="324959"/>
                    <a:pt x="0" y="252215"/>
                    <a:pt x="0" y="162479"/>
                  </a:cubicBezTo>
                  <a:cubicBezTo>
                    <a:pt x="0" y="72745"/>
                    <a:pt x="72744" y="0"/>
                    <a:pt x="162479" y="0"/>
                  </a:cubicBezTo>
                  <a:cubicBezTo>
                    <a:pt x="252214" y="0"/>
                    <a:pt x="324959" y="72744"/>
                    <a:pt x="324959" y="162479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" name="Forme libre : forme 42">
              <a:extLst>
                <a:ext uri="{FF2B5EF4-FFF2-40B4-BE49-F238E27FC236}">
                  <a16:creationId xmlns:a16="http://schemas.microsoft.com/office/drawing/2014/main" id="{1723E6A3-BCD9-4550-B445-69BAE588B936}"/>
                </a:ext>
              </a:extLst>
            </p:cNvPr>
            <p:cNvSpPr/>
            <p:nvPr/>
          </p:nvSpPr>
          <p:spPr>
            <a:xfrm>
              <a:off x="3868258" y="4574645"/>
              <a:ext cx="173712" cy="173447"/>
            </a:xfrm>
            <a:custGeom>
              <a:avLst/>
              <a:gdLst>
                <a:gd name="connsiteX0" fmla="*/ 172908 w 173712"/>
                <a:gd name="connsiteY0" fmla="*/ 8012 h 173447"/>
                <a:gd name="connsiteX1" fmla="*/ 28816 w 173712"/>
                <a:gd name="connsiteY1" fmla="*/ 54761 h 173447"/>
                <a:gd name="connsiteX2" fmla="*/ 19363 w 173712"/>
                <a:gd name="connsiteY2" fmla="*/ 102965 h 173447"/>
                <a:gd name="connsiteX3" fmla="*/ 13649 w 173712"/>
                <a:gd name="connsiteY3" fmla="*/ 145870 h 173447"/>
                <a:gd name="connsiteX4" fmla="*/ 53335 w 173712"/>
                <a:gd name="connsiteY4" fmla="*/ 103276 h 173447"/>
                <a:gd name="connsiteX5" fmla="*/ 34843 w 173712"/>
                <a:gd name="connsiteY5" fmla="*/ 172881 h 173447"/>
                <a:gd name="connsiteX6" fmla="*/ 83669 w 173712"/>
                <a:gd name="connsiteY6" fmla="*/ 119587 h 173447"/>
                <a:gd name="connsiteX7" fmla="*/ 79721 w 173712"/>
                <a:gd name="connsiteY7" fmla="*/ 161141 h 173447"/>
                <a:gd name="connsiteX8" fmla="*/ 121276 w 173712"/>
                <a:gd name="connsiteY8" fmla="*/ 92992 h 173447"/>
                <a:gd name="connsiteX9" fmla="*/ 172908 w 173712"/>
                <a:gd name="connsiteY9" fmla="*/ 8012 h 17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3712" h="173447">
                  <a:moveTo>
                    <a:pt x="172908" y="8012"/>
                  </a:moveTo>
                  <a:cubicBezTo>
                    <a:pt x="151507" y="-2377"/>
                    <a:pt x="79409" y="-14635"/>
                    <a:pt x="28816" y="54761"/>
                  </a:cubicBezTo>
                  <a:cubicBezTo>
                    <a:pt x="-21777" y="124158"/>
                    <a:pt x="4611" y="120730"/>
                    <a:pt x="19363" y="102965"/>
                  </a:cubicBezTo>
                  <a:cubicBezTo>
                    <a:pt x="26739" y="94134"/>
                    <a:pt x="-687" y="140364"/>
                    <a:pt x="13649" y="145870"/>
                  </a:cubicBezTo>
                  <a:cubicBezTo>
                    <a:pt x="27986" y="151376"/>
                    <a:pt x="53335" y="103276"/>
                    <a:pt x="53335" y="103276"/>
                  </a:cubicBezTo>
                  <a:cubicBezTo>
                    <a:pt x="53335" y="103276"/>
                    <a:pt x="24142" y="167479"/>
                    <a:pt x="34843" y="172881"/>
                  </a:cubicBezTo>
                  <a:cubicBezTo>
                    <a:pt x="45543" y="178283"/>
                    <a:pt x="76397" y="139221"/>
                    <a:pt x="83669" y="119587"/>
                  </a:cubicBezTo>
                  <a:cubicBezTo>
                    <a:pt x="90942" y="99952"/>
                    <a:pt x="67151" y="158856"/>
                    <a:pt x="79721" y="161141"/>
                  </a:cubicBezTo>
                  <a:cubicBezTo>
                    <a:pt x="92292" y="163427"/>
                    <a:pt x="97383" y="116782"/>
                    <a:pt x="121276" y="92992"/>
                  </a:cubicBezTo>
                  <a:cubicBezTo>
                    <a:pt x="144443" y="68765"/>
                    <a:pt x="162104" y="39760"/>
                    <a:pt x="172908" y="8012"/>
                  </a:cubicBezTo>
                  <a:close/>
                </a:path>
              </a:pathLst>
            </a:custGeom>
            <a:solidFill>
              <a:srgbClr val="F2BC79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" name="Forme libre : forme 43">
              <a:extLst>
                <a:ext uri="{FF2B5EF4-FFF2-40B4-BE49-F238E27FC236}">
                  <a16:creationId xmlns:a16="http://schemas.microsoft.com/office/drawing/2014/main" id="{008BB331-BC18-45A2-A15F-5AAD0BADED99}"/>
                </a:ext>
              </a:extLst>
            </p:cNvPr>
            <p:cNvSpPr/>
            <p:nvPr/>
          </p:nvSpPr>
          <p:spPr>
            <a:xfrm>
              <a:off x="3612019" y="4467298"/>
              <a:ext cx="542461" cy="353164"/>
            </a:xfrm>
            <a:custGeom>
              <a:avLst/>
              <a:gdLst>
                <a:gd name="connsiteX0" fmla="*/ 470286 w 542461"/>
                <a:gd name="connsiteY0" fmla="*/ 168238 h 353164"/>
                <a:gd name="connsiteX1" fmla="*/ 149691 w 542461"/>
                <a:gd name="connsiteY1" fmla="*/ 142681 h 353164"/>
                <a:gd name="connsiteX2" fmla="*/ 141379 w 542461"/>
                <a:gd name="connsiteY2" fmla="*/ 77544 h 353164"/>
                <a:gd name="connsiteX3" fmla="*/ 11520 w 542461"/>
                <a:gd name="connsiteY3" fmla="*/ -60 h 353164"/>
                <a:gd name="connsiteX4" fmla="*/ 116654 w 542461"/>
                <a:gd name="connsiteY4" fmla="*/ 330198 h 353164"/>
                <a:gd name="connsiteX5" fmla="*/ 541656 w 542461"/>
                <a:gd name="connsiteY5" fmla="*/ 218831 h 353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2461" h="353164">
                  <a:moveTo>
                    <a:pt x="470286" y="168238"/>
                  </a:moveTo>
                  <a:cubicBezTo>
                    <a:pt x="410966" y="204079"/>
                    <a:pt x="188856" y="270462"/>
                    <a:pt x="149691" y="142681"/>
                  </a:cubicBezTo>
                  <a:cubicBezTo>
                    <a:pt x="143456" y="121561"/>
                    <a:pt x="140653" y="99558"/>
                    <a:pt x="141379" y="77544"/>
                  </a:cubicBezTo>
                  <a:cubicBezTo>
                    <a:pt x="72502" y="45131"/>
                    <a:pt x="36038" y="24562"/>
                    <a:pt x="11520" y="-60"/>
                  </a:cubicBezTo>
                  <a:cubicBezTo>
                    <a:pt x="-17983" y="155771"/>
                    <a:pt x="1132" y="267138"/>
                    <a:pt x="116654" y="330198"/>
                  </a:cubicBezTo>
                  <a:cubicBezTo>
                    <a:pt x="232176" y="393257"/>
                    <a:pt x="409408" y="316277"/>
                    <a:pt x="541656" y="218831"/>
                  </a:cubicBezTo>
                  <a:close/>
                </a:path>
              </a:pathLst>
            </a:custGeom>
            <a:solidFill>
              <a:srgbClr val="F2BC79"/>
            </a:solidFill>
            <a:ln w="10368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32000"/>
                </a:prstClr>
              </a:outerShdw>
            </a:effectLst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" name="Forme libre : forme 44">
              <a:extLst>
                <a:ext uri="{FF2B5EF4-FFF2-40B4-BE49-F238E27FC236}">
                  <a16:creationId xmlns:a16="http://schemas.microsoft.com/office/drawing/2014/main" id="{6B9462B9-FA09-45C1-8B24-59D7814C6F94}"/>
                </a:ext>
              </a:extLst>
            </p:cNvPr>
            <p:cNvSpPr/>
            <p:nvPr/>
          </p:nvSpPr>
          <p:spPr>
            <a:xfrm>
              <a:off x="3595153" y="4192517"/>
              <a:ext cx="324439" cy="357787"/>
            </a:xfrm>
            <a:custGeom>
              <a:avLst/>
              <a:gdLst>
                <a:gd name="connsiteX0" fmla="*/ 270132 w 324439"/>
                <a:gd name="connsiteY0" fmla="*/ -60 h 357787"/>
                <a:gd name="connsiteX1" fmla="*/ 80018 w 324439"/>
                <a:gd name="connsiteY1" fmla="*/ 112762 h 357787"/>
                <a:gd name="connsiteX2" fmla="*/ -805 w 324439"/>
                <a:gd name="connsiteY2" fmla="*/ 234829 h 357787"/>
                <a:gd name="connsiteX3" fmla="*/ 28387 w 324439"/>
                <a:gd name="connsiteY3" fmla="*/ 274722 h 357787"/>
                <a:gd name="connsiteX4" fmla="*/ 158246 w 324439"/>
                <a:gd name="connsiteY4" fmla="*/ 352325 h 357787"/>
                <a:gd name="connsiteX5" fmla="*/ 169569 w 324439"/>
                <a:gd name="connsiteY5" fmla="*/ 357728 h 357787"/>
                <a:gd name="connsiteX6" fmla="*/ 323634 w 324439"/>
                <a:gd name="connsiteY6" fmla="*/ 32976 h 357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4439" h="357787">
                  <a:moveTo>
                    <a:pt x="270132" y="-60"/>
                  </a:moveTo>
                  <a:cubicBezTo>
                    <a:pt x="212890" y="10329"/>
                    <a:pt x="151389" y="26951"/>
                    <a:pt x="80018" y="112762"/>
                  </a:cubicBezTo>
                  <a:cubicBezTo>
                    <a:pt x="49268" y="150836"/>
                    <a:pt x="22258" y="191705"/>
                    <a:pt x="-805" y="234829"/>
                  </a:cubicBezTo>
                  <a:cubicBezTo>
                    <a:pt x="6987" y="249456"/>
                    <a:pt x="16752" y="262889"/>
                    <a:pt x="28387" y="274722"/>
                  </a:cubicBezTo>
                  <a:cubicBezTo>
                    <a:pt x="52904" y="299343"/>
                    <a:pt x="89369" y="319912"/>
                    <a:pt x="158246" y="352325"/>
                  </a:cubicBezTo>
                  <a:lnTo>
                    <a:pt x="169569" y="357728"/>
                  </a:lnTo>
                  <a:lnTo>
                    <a:pt x="323634" y="32976"/>
                  </a:lnTo>
                  <a:close/>
                </a:path>
              </a:pathLst>
            </a:custGeom>
            <a:solidFill>
              <a:srgbClr val="D9042B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" name="Forme libre : forme 45">
              <a:extLst>
                <a:ext uri="{FF2B5EF4-FFF2-40B4-BE49-F238E27FC236}">
                  <a16:creationId xmlns:a16="http://schemas.microsoft.com/office/drawing/2014/main" id="{BAAEA056-3CA6-480A-A3B1-BB4D295358F2}"/>
                </a:ext>
              </a:extLst>
            </p:cNvPr>
            <p:cNvSpPr/>
            <p:nvPr/>
          </p:nvSpPr>
          <p:spPr>
            <a:xfrm>
              <a:off x="4008831" y="4486102"/>
              <a:ext cx="622794" cy="335833"/>
            </a:xfrm>
            <a:custGeom>
              <a:avLst/>
              <a:gdLst>
                <a:gd name="connsiteX0" fmla="*/ 445598 w 622794"/>
                <a:gd name="connsiteY0" fmla="*/ 74428 h 335833"/>
                <a:gd name="connsiteX1" fmla="*/ 445598 w 622794"/>
                <a:gd name="connsiteY1" fmla="*/ 74428 h 335833"/>
                <a:gd name="connsiteX2" fmla="*/ 435209 w 622794"/>
                <a:gd name="connsiteY2" fmla="*/ 131773 h 335833"/>
                <a:gd name="connsiteX3" fmla="*/ 32647 w 622794"/>
                <a:gd name="connsiteY3" fmla="*/ 96244 h 335833"/>
                <a:gd name="connsiteX4" fmla="*/ -805 w 622794"/>
                <a:gd name="connsiteY4" fmla="*/ 158576 h 335833"/>
                <a:gd name="connsiteX5" fmla="*/ 469076 w 622794"/>
                <a:gd name="connsiteY5" fmla="*/ 318978 h 335833"/>
                <a:gd name="connsiteX6" fmla="*/ 619400 w 622794"/>
                <a:gd name="connsiteY6" fmla="*/ -60 h 335833"/>
                <a:gd name="connsiteX7" fmla="*/ 445598 w 622794"/>
                <a:gd name="connsiteY7" fmla="*/ 74428 h 335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2794" h="335833">
                  <a:moveTo>
                    <a:pt x="445598" y="74428"/>
                  </a:moveTo>
                  <a:lnTo>
                    <a:pt x="445598" y="74428"/>
                  </a:lnTo>
                  <a:cubicBezTo>
                    <a:pt x="444143" y="93844"/>
                    <a:pt x="440611" y="113063"/>
                    <a:pt x="435209" y="131773"/>
                  </a:cubicBezTo>
                  <a:cubicBezTo>
                    <a:pt x="396563" y="259762"/>
                    <a:pt x="92382" y="131773"/>
                    <a:pt x="32647" y="96244"/>
                  </a:cubicBezTo>
                  <a:lnTo>
                    <a:pt x="-805" y="158576"/>
                  </a:lnTo>
                  <a:cubicBezTo>
                    <a:pt x="131859" y="255399"/>
                    <a:pt x="355528" y="381725"/>
                    <a:pt x="469076" y="318978"/>
                  </a:cubicBezTo>
                  <a:cubicBezTo>
                    <a:pt x="577119" y="259450"/>
                    <a:pt x="635296" y="143512"/>
                    <a:pt x="619400" y="-60"/>
                  </a:cubicBezTo>
                  <a:cubicBezTo>
                    <a:pt x="582209" y="33808"/>
                    <a:pt x="523929" y="61442"/>
                    <a:pt x="445598" y="74428"/>
                  </a:cubicBezTo>
                  <a:close/>
                </a:path>
              </a:pathLst>
            </a:custGeom>
            <a:solidFill>
              <a:srgbClr val="F2BC79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" name="Forme libre : forme 46">
              <a:extLst>
                <a:ext uri="{FF2B5EF4-FFF2-40B4-BE49-F238E27FC236}">
                  <a16:creationId xmlns:a16="http://schemas.microsoft.com/office/drawing/2014/main" id="{7CDFBEC2-0BD7-4BE7-939A-D9C26DC12A21}"/>
                </a:ext>
              </a:extLst>
            </p:cNvPr>
            <p:cNvSpPr/>
            <p:nvPr/>
          </p:nvSpPr>
          <p:spPr>
            <a:xfrm>
              <a:off x="4347918" y="4182752"/>
              <a:ext cx="324543" cy="377837"/>
            </a:xfrm>
            <a:custGeom>
              <a:avLst/>
              <a:gdLst>
                <a:gd name="connsiteX0" fmla="*/ 185464 w 324543"/>
                <a:gd name="connsiteY0" fmla="*/ 55728 h 377837"/>
                <a:gd name="connsiteX1" fmla="*/ 52801 w 324543"/>
                <a:gd name="connsiteY1" fmla="*/ -60 h 377837"/>
                <a:gd name="connsiteX2" fmla="*/ 12493 w 324543"/>
                <a:gd name="connsiteY2" fmla="*/ 24666 h 377837"/>
                <a:gd name="connsiteX3" fmla="*/ -805 w 324543"/>
                <a:gd name="connsiteY3" fmla="*/ 32769 h 377837"/>
                <a:gd name="connsiteX4" fmla="*/ 106510 w 324543"/>
                <a:gd name="connsiteY4" fmla="*/ 377778 h 377837"/>
                <a:gd name="connsiteX5" fmla="*/ 106510 w 324543"/>
                <a:gd name="connsiteY5" fmla="*/ 377778 h 377837"/>
                <a:gd name="connsiteX6" fmla="*/ 280002 w 324543"/>
                <a:gd name="connsiteY6" fmla="*/ 303290 h 377837"/>
                <a:gd name="connsiteX7" fmla="*/ 323738 w 324543"/>
                <a:gd name="connsiteY7" fmla="*/ 234829 h 377837"/>
                <a:gd name="connsiteX8" fmla="*/ 185464 w 324543"/>
                <a:gd name="connsiteY8" fmla="*/ 55728 h 377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543" h="377837">
                  <a:moveTo>
                    <a:pt x="185464" y="55728"/>
                  </a:moveTo>
                  <a:cubicBezTo>
                    <a:pt x="147026" y="25663"/>
                    <a:pt x="101212" y="6402"/>
                    <a:pt x="52801" y="-60"/>
                  </a:cubicBezTo>
                  <a:lnTo>
                    <a:pt x="12493" y="24666"/>
                  </a:lnTo>
                  <a:lnTo>
                    <a:pt x="-805" y="32769"/>
                  </a:lnTo>
                  <a:lnTo>
                    <a:pt x="106510" y="377778"/>
                  </a:lnTo>
                  <a:lnTo>
                    <a:pt x="106510" y="377778"/>
                  </a:lnTo>
                  <a:cubicBezTo>
                    <a:pt x="184841" y="364999"/>
                    <a:pt x="243122" y="337158"/>
                    <a:pt x="280002" y="303290"/>
                  </a:cubicBezTo>
                  <a:cubicBezTo>
                    <a:pt x="300986" y="285245"/>
                    <a:pt x="316155" y="261434"/>
                    <a:pt x="323738" y="234829"/>
                  </a:cubicBezTo>
                  <a:cubicBezTo>
                    <a:pt x="273353" y="143304"/>
                    <a:pt x="227747" y="89075"/>
                    <a:pt x="185464" y="55728"/>
                  </a:cubicBezTo>
                  <a:close/>
                </a:path>
              </a:pathLst>
            </a:custGeom>
            <a:solidFill>
              <a:srgbClr val="D9042B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" name="Forme libre : forme 47">
              <a:extLst>
                <a:ext uri="{FF2B5EF4-FFF2-40B4-BE49-F238E27FC236}">
                  <a16:creationId xmlns:a16="http://schemas.microsoft.com/office/drawing/2014/main" id="{75D19886-C063-4648-BF81-9ACEDC2A99FA}"/>
                </a:ext>
              </a:extLst>
            </p:cNvPr>
            <p:cNvSpPr/>
            <p:nvPr/>
          </p:nvSpPr>
          <p:spPr>
            <a:xfrm>
              <a:off x="4116977" y="4574574"/>
              <a:ext cx="200884" cy="137024"/>
            </a:xfrm>
            <a:custGeom>
              <a:avLst/>
              <a:gdLst>
                <a:gd name="connsiteX0" fmla="*/ -805 w 200884"/>
                <a:gd name="connsiteY0" fmla="*/ 43716 h 137024"/>
                <a:gd name="connsiteX1" fmla="*/ 153155 w 200884"/>
                <a:gd name="connsiteY1" fmla="*/ 19095 h 137024"/>
                <a:gd name="connsiteX2" fmla="*/ 178192 w 200884"/>
                <a:gd name="connsiteY2" fmla="*/ 61377 h 137024"/>
                <a:gd name="connsiteX3" fmla="*/ 198139 w 200884"/>
                <a:gd name="connsiteY3" fmla="*/ 99815 h 137024"/>
                <a:gd name="connsiteX4" fmla="*/ 146196 w 200884"/>
                <a:gd name="connsiteY4" fmla="*/ 73116 h 137024"/>
                <a:gd name="connsiteX5" fmla="*/ 187127 w 200884"/>
                <a:gd name="connsiteY5" fmla="*/ 132436 h 137024"/>
                <a:gd name="connsiteX6" fmla="*/ 123028 w 200884"/>
                <a:gd name="connsiteY6" fmla="*/ 98776 h 137024"/>
                <a:gd name="connsiteX7" fmla="*/ 140689 w 200884"/>
                <a:gd name="connsiteY7" fmla="*/ 136176 h 137024"/>
                <a:gd name="connsiteX8" fmla="*/ 78357 w 200884"/>
                <a:gd name="connsiteY8" fmla="*/ 85998 h 137024"/>
                <a:gd name="connsiteX9" fmla="*/ -805 w 200884"/>
                <a:gd name="connsiteY9" fmla="*/ 43716 h 137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884" h="137024">
                  <a:moveTo>
                    <a:pt x="-805" y="43716"/>
                  </a:moveTo>
                  <a:cubicBezTo>
                    <a:pt x="15921" y="26575"/>
                    <a:pt x="82305" y="-29005"/>
                    <a:pt x="153155" y="19095"/>
                  </a:cubicBezTo>
                  <a:cubicBezTo>
                    <a:pt x="224007" y="67195"/>
                    <a:pt x="198139" y="73116"/>
                    <a:pt x="178192" y="61377"/>
                  </a:cubicBezTo>
                  <a:cubicBezTo>
                    <a:pt x="167804" y="55560"/>
                    <a:pt x="209359" y="89842"/>
                    <a:pt x="198139" y="99815"/>
                  </a:cubicBezTo>
                  <a:cubicBezTo>
                    <a:pt x="186919" y="109789"/>
                    <a:pt x="146196" y="73116"/>
                    <a:pt x="146196" y="73116"/>
                  </a:cubicBezTo>
                  <a:cubicBezTo>
                    <a:pt x="146196" y="73116"/>
                    <a:pt x="195334" y="123709"/>
                    <a:pt x="187127" y="132436"/>
                  </a:cubicBezTo>
                  <a:cubicBezTo>
                    <a:pt x="178919" y="141162"/>
                    <a:pt x="136742" y="114775"/>
                    <a:pt x="123028" y="98776"/>
                  </a:cubicBezTo>
                  <a:cubicBezTo>
                    <a:pt x="109315" y="82778"/>
                    <a:pt x="151805" y="129942"/>
                    <a:pt x="140689" y="136176"/>
                  </a:cubicBezTo>
                  <a:cubicBezTo>
                    <a:pt x="129573" y="142409"/>
                    <a:pt x="101836" y="110412"/>
                    <a:pt x="78357" y="85998"/>
                  </a:cubicBezTo>
                  <a:cubicBezTo>
                    <a:pt x="62046" y="69065"/>
                    <a:pt x="-805" y="43716"/>
                    <a:pt x="-805" y="43716"/>
                  </a:cubicBezTo>
                  <a:close/>
                </a:path>
              </a:pathLst>
            </a:custGeom>
            <a:solidFill>
              <a:srgbClr val="F2BC79"/>
            </a:solidFill>
            <a:ln w="10368" cap="flat">
              <a:noFill/>
              <a:prstDash val="solid"/>
              <a:miter/>
            </a:ln>
            <a:effectLst>
              <a:outerShdw blurRad="50800" dist="12700" dir="5400000" algn="t" rotWithShape="0">
                <a:prstClr val="black">
                  <a:alpha val="16000"/>
                </a:prstClr>
              </a:outerShdw>
            </a:effectLst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C3E27DA7-E331-46AB-8068-0E203B699964}"/>
              </a:ext>
            </a:extLst>
          </p:cNvPr>
          <p:cNvGrpSpPr/>
          <p:nvPr/>
        </p:nvGrpSpPr>
        <p:grpSpPr>
          <a:xfrm>
            <a:off x="897101" y="668609"/>
            <a:ext cx="2056963" cy="5139040"/>
            <a:chOff x="897101" y="668609"/>
            <a:chExt cx="2056963" cy="5139040"/>
          </a:xfrm>
        </p:grpSpPr>
        <p:sp>
          <p:nvSpPr>
            <p:cNvPr id="85" name="Forme libre : forme 48">
              <a:extLst>
                <a:ext uri="{FF2B5EF4-FFF2-40B4-BE49-F238E27FC236}">
                  <a16:creationId xmlns:a16="http://schemas.microsoft.com/office/drawing/2014/main" id="{549901CC-C95D-47BB-A125-6634B7641211}"/>
                </a:ext>
              </a:extLst>
            </p:cNvPr>
            <p:cNvSpPr/>
            <p:nvPr/>
          </p:nvSpPr>
          <p:spPr>
            <a:xfrm>
              <a:off x="2341081" y="3391028"/>
              <a:ext cx="134959" cy="275115"/>
            </a:xfrm>
            <a:custGeom>
              <a:avLst/>
              <a:gdLst>
                <a:gd name="connsiteX0" fmla="*/ 6518 w 134959"/>
                <a:gd name="connsiteY0" fmla="*/ 127410 h 275115"/>
                <a:gd name="connsiteX1" fmla="*/ 3714 w 134959"/>
                <a:gd name="connsiteY1" fmla="*/ 230362 h 275115"/>
                <a:gd name="connsiteX2" fmla="*/ 28335 w 134959"/>
                <a:gd name="connsiteY2" fmla="*/ 183197 h 275115"/>
                <a:gd name="connsiteX3" fmla="*/ 43606 w 134959"/>
                <a:gd name="connsiteY3" fmla="*/ 275033 h 275115"/>
                <a:gd name="connsiteX4" fmla="*/ 72591 w 134959"/>
                <a:gd name="connsiteY4" fmla="*/ 186833 h 275115"/>
                <a:gd name="connsiteX5" fmla="*/ 85577 w 134959"/>
                <a:gd name="connsiteY5" fmla="*/ 260801 h 275115"/>
                <a:gd name="connsiteX6" fmla="*/ 109575 w 134959"/>
                <a:gd name="connsiteY6" fmla="*/ 210312 h 275115"/>
                <a:gd name="connsiteX7" fmla="*/ 133261 w 134959"/>
                <a:gd name="connsiteY7" fmla="*/ 151615 h 275115"/>
                <a:gd name="connsiteX8" fmla="*/ 10362 w 134959"/>
                <a:gd name="connsiteY8" fmla="*/ -60 h 275115"/>
                <a:gd name="connsiteX9" fmla="*/ 6518 w 134959"/>
                <a:gd name="connsiteY9" fmla="*/ 127410 h 27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959" h="275115">
                  <a:moveTo>
                    <a:pt x="6518" y="127410"/>
                  </a:moveTo>
                  <a:cubicBezTo>
                    <a:pt x="15868" y="170003"/>
                    <a:pt x="-11039" y="223609"/>
                    <a:pt x="3714" y="230362"/>
                  </a:cubicBezTo>
                  <a:cubicBezTo>
                    <a:pt x="18465" y="237114"/>
                    <a:pt x="34257" y="156810"/>
                    <a:pt x="28335" y="183197"/>
                  </a:cubicBezTo>
                  <a:cubicBezTo>
                    <a:pt x="22413" y="209584"/>
                    <a:pt x="28335" y="273371"/>
                    <a:pt x="43606" y="275033"/>
                  </a:cubicBezTo>
                  <a:cubicBezTo>
                    <a:pt x="58878" y="276695"/>
                    <a:pt x="72591" y="186833"/>
                    <a:pt x="72591" y="186833"/>
                  </a:cubicBezTo>
                  <a:cubicBezTo>
                    <a:pt x="72591" y="186833"/>
                    <a:pt x="66357" y="256749"/>
                    <a:pt x="85577" y="260801"/>
                  </a:cubicBezTo>
                  <a:cubicBezTo>
                    <a:pt x="104796" y="264852"/>
                    <a:pt x="107808" y="195664"/>
                    <a:pt x="109575" y="210312"/>
                  </a:cubicBezTo>
                  <a:cubicBezTo>
                    <a:pt x="113002" y="239919"/>
                    <a:pt x="139286" y="262255"/>
                    <a:pt x="133261" y="151615"/>
                  </a:cubicBezTo>
                  <a:cubicBezTo>
                    <a:pt x="127235" y="40976"/>
                    <a:pt x="40801" y="3680"/>
                    <a:pt x="10362" y="-60"/>
                  </a:cubicBezTo>
                  <a:cubicBezTo>
                    <a:pt x="-151" y="41651"/>
                    <a:pt x="-1460" y="85149"/>
                    <a:pt x="6518" y="127410"/>
                  </a:cubicBezTo>
                  <a:close/>
                </a:path>
              </a:pathLst>
            </a:custGeom>
            <a:solidFill>
              <a:srgbClr val="D19D82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73" name="Graphique 4">
              <a:extLst>
                <a:ext uri="{FF2B5EF4-FFF2-40B4-BE49-F238E27FC236}">
                  <a16:creationId xmlns:a16="http://schemas.microsoft.com/office/drawing/2014/main" id="{D408A378-67EC-4BB9-96B4-CA9698885B20}"/>
                </a:ext>
              </a:extLst>
            </p:cNvPr>
            <p:cNvGrpSpPr/>
            <p:nvPr/>
          </p:nvGrpSpPr>
          <p:grpSpPr>
            <a:xfrm>
              <a:off x="1684466" y="5436045"/>
              <a:ext cx="767097" cy="371604"/>
              <a:chOff x="1684466" y="5436045"/>
              <a:chExt cx="767097" cy="371604"/>
            </a:xfrm>
          </p:grpSpPr>
          <p:sp>
            <p:nvSpPr>
              <p:cNvPr id="74" name="Forme libre : forme 73">
                <a:extLst>
                  <a:ext uri="{FF2B5EF4-FFF2-40B4-BE49-F238E27FC236}">
                    <a16:creationId xmlns:a16="http://schemas.microsoft.com/office/drawing/2014/main" id="{7FF5594A-A574-4B1A-A233-EFAC08D8028B}"/>
                  </a:ext>
                </a:extLst>
              </p:cNvPr>
              <p:cNvSpPr/>
              <p:nvPr/>
            </p:nvSpPr>
            <p:spPr>
              <a:xfrm>
                <a:off x="1970110" y="5436045"/>
                <a:ext cx="372787" cy="282157"/>
              </a:xfrm>
              <a:custGeom>
                <a:avLst/>
                <a:gdLst>
                  <a:gd name="connsiteX0" fmla="*/ 346842 w 372787"/>
                  <a:gd name="connsiteY0" fmla="*/ 214467 h 282157"/>
                  <a:gd name="connsiteX1" fmla="*/ 205037 w 372787"/>
                  <a:gd name="connsiteY1" fmla="*/ 129903 h 282157"/>
                  <a:gd name="connsiteX2" fmla="*/ 257707 w 372787"/>
                  <a:gd name="connsiteY2" fmla="*/ -60 h 282157"/>
                  <a:gd name="connsiteX3" fmla="*/ 91488 w 372787"/>
                  <a:gd name="connsiteY3" fmla="*/ -60 h 282157"/>
                  <a:gd name="connsiteX4" fmla="*/ 8378 w 372787"/>
                  <a:gd name="connsiteY4" fmla="*/ 164290 h 282157"/>
                  <a:gd name="connsiteX5" fmla="*/ 122654 w 372787"/>
                  <a:gd name="connsiteY5" fmla="*/ 282097 h 282157"/>
                  <a:gd name="connsiteX6" fmla="*/ 371983 w 372787"/>
                  <a:gd name="connsiteY6" fmla="*/ 267554 h 282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2787" h="282157">
                    <a:moveTo>
                      <a:pt x="346842" y="214467"/>
                    </a:moveTo>
                    <a:cubicBezTo>
                      <a:pt x="284510" y="204078"/>
                      <a:pt x="184259" y="183924"/>
                      <a:pt x="205037" y="129903"/>
                    </a:cubicBezTo>
                    <a:cubicBezTo>
                      <a:pt x="225814" y="75882"/>
                      <a:pt x="257707" y="-60"/>
                      <a:pt x="257707" y="-60"/>
                    </a:cubicBezTo>
                    <a:lnTo>
                      <a:pt x="91488" y="-60"/>
                    </a:lnTo>
                    <a:cubicBezTo>
                      <a:pt x="91488" y="-60"/>
                      <a:pt x="57413" y="131773"/>
                      <a:pt x="8378" y="164290"/>
                    </a:cubicBezTo>
                    <a:cubicBezTo>
                      <a:pt x="-40657" y="196806"/>
                      <a:pt x="122654" y="282097"/>
                      <a:pt x="122654" y="282097"/>
                    </a:cubicBezTo>
                    <a:lnTo>
                      <a:pt x="371983" y="267554"/>
                    </a:lnTo>
                    <a:close/>
                  </a:path>
                </a:pathLst>
              </a:custGeom>
              <a:solidFill>
                <a:srgbClr val="D19D82"/>
              </a:solidFill>
              <a:ln w="103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5" name="Forme libre : forme 74">
                <a:extLst>
                  <a:ext uri="{FF2B5EF4-FFF2-40B4-BE49-F238E27FC236}">
                    <a16:creationId xmlns:a16="http://schemas.microsoft.com/office/drawing/2014/main" id="{9B64F290-FF72-4BAA-8521-819C8783860B}"/>
                  </a:ext>
                </a:extLst>
              </p:cNvPr>
              <p:cNvSpPr/>
              <p:nvPr/>
            </p:nvSpPr>
            <p:spPr>
              <a:xfrm>
                <a:off x="1966515" y="5688687"/>
                <a:ext cx="485048" cy="65564"/>
              </a:xfrm>
              <a:custGeom>
                <a:avLst/>
                <a:gdLst>
                  <a:gd name="connsiteX0" fmla="*/ 484244 w 485048"/>
                  <a:gd name="connsiteY0" fmla="*/ 12522 h 65564"/>
                  <a:gd name="connsiteX1" fmla="*/ 484244 w 485048"/>
                  <a:gd name="connsiteY1" fmla="*/ 13561 h 65564"/>
                  <a:gd name="connsiteX2" fmla="*/ 353970 w 485048"/>
                  <a:gd name="connsiteY2" fmla="*/ 65505 h 65564"/>
                  <a:gd name="connsiteX3" fmla="*/ 40543 w 485048"/>
                  <a:gd name="connsiteY3" fmla="*/ 65505 h 65564"/>
                  <a:gd name="connsiteX4" fmla="*/ 10623 w 485048"/>
                  <a:gd name="connsiteY4" fmla="*/ 58025 h 65564"/>
                  <a:gd name="connsiteX5" fmla="*/ -805 w 485048"/>
                  <a:gd name="connsiteY5" fmla="*/ 27794 h 65564"/>
                  <a:gd name="connsiteX6" fmla="*/ -805 w 485048"/>
                  <a:gd name="connsiteY6" fmla="*/ 27794 h 65564"/>
                  <a:gd name="connsiteX7" fmla="*/ 249771 w 485048"/>
                  <a:gd name="connsiteY7" fmla="*/ 40468 h 65564"/>
                  <a:gd name="connsiteX8" fmla="*/ 481127 w 485048"/>
                  <a:gd name="connsiteY8" fmla="*/ 2861 h 65564"/>
                  <a:gd name="connsiteX9" fmla="*/ 483829 w 485048"/>
                  <a:gd name="connsiteY9" fmla="*/ 11587 h 65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5048" h="65564">
                    <a:moveTo>
                      <a:pt x="484244" y="12522"/>
                    </a:moveTo>
                    <a:lnTo>
                      <a:pt x="484244" y="13561"/>
                    </a:lnTo>
                    <a:cubicBezTo>
                      <a:pt x="482997" y="40676"/>
                      <a:pt x="432300" y="65505"/>
                      <a:pt x="353970" y="65505"/>
                    </a:cubicBezTo>
                    <a:lnTo>
                      <a:pt x="40543" y="65505"/>
                    </a:lnTo>
                    <a:cubicBezTo>
                      <a:pt x="16441" y="65505"/>
                      <a:pt x="11662" y="59479"/>
                      <a:pt x="10623" y="58025"/>
                    </a:cubicBezTo>
                    <a:cubicBezTo>
                      <a:pt x="6125" y="48218"/>
                      <a:pt x="2312" y="38120"/>
                      <a:pt x="-805" y="27794"/>
                    </a:cubicBezTo>
                    <a:lnTo>
                      <a:pt x="-805" y="27794"/>
                    </a:lnTo>
                    <a:cubicBezTo>
                      <a:pt x="5013" y="28624"/>
                      <a:pt x="88435" y="40468"/>
                      <a:pt x="249771" y="40468"/>
                    </a:cubicBezTo>
                    <a:cubicBezTo>
                      <a:pt x="397706" y="40468"/>
                      <a:pt x="466999" y="-12930"/>
                      <a:pt x="481127" y="2861"/>
                    </a:cubicBezTo>
                    <a:cubicBezTo>
                      <a:pt x="482665" y="5531"/>
                      <a:pt x="483590" y="8512"/>
                      <a:pt x="483829" y="11587"/>
                    </a:cubicBezTo>
                    <a:close/>
                  </a:path>
                </a:pathLst>
              </a:custGeom>
              <a:solidFill>
                <a:srgbClr val="D9042B"/>
              </a:solidFill>
              <a:ln w="103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6" name="Forme libre : forme 75">
                <a:extLst>
                  <a:ext uri="{FF2B5EF4-FFF2-40B4-BE49-F238E27FC236}">
                    <a16:creationId xmlns:a16="http://schemas.microsoft.com/office/drawing/2014/main" id="{893AADFE-B637-423B-835D-716E604AC1BC}"/>
                  </a:ext>
                </a:extLst>
              </p:cNvPr>
              <p:cNvSpPr/>
              <p:nvPr/>
            </p:nvSpPr>
            <p:spPr>
              <a:xfrm>
                <a:off x="1956581" y="5599714"/>
                <a:ext cx="494982" cy="143526"/>
              </a:xfrm>
              <a:custGeom>
                <a:avLst/>
                <a:gdLst>
                  <a:gd name="connsiteX0" fmla="*/ 494178 w 494982"/>
                  <a:gd name="connsiteY0" fmla="*/ 101496 h 143526"/>
                  <a:gd name="connsiteX1" fmla="*/ 494178 w 494982"/>
                  <a:gd name="connsiteY1" fmla="*/ 102535 h 143526"/>
                  <a:gd name="connsiteX2" fmla="*/ 368890 w 494982"/>
                  <a:gd name="connsiteY2" fmla="*/ 143466 h 143526"/>
                  <a:gd name="connsiteX3" fmla="*/ 24089 w 494982"/>
                  <a:gd name="connsiteY3" fmla="*/ 132142 h 143526"/>
                  <a:gd name="connsiteX4" fmla="*/ 12558 w 494982"/>
                  <a:gd name="connsiteY4" fmla="*/ 125806 h 143526"/>
                  <a:gd name="connsiteX5" fmla="*/ 9545 w 494982"/>
                  <a:gd name="connsiteY5" fmla="*/ 116351 h 143526"/>
                  <a:gd name="connsiteX6" fmla="*/ 10377 w 494982"/>
                  <a:gd name="connsiteY6" fmla="*/ 5089 h 143526"/>
                  <a:gd name="connsiteX7" fmla="*/ 21804 w 494982"/>
                  <a:gd name="connsiteY7" fmla="*/ 622 h 143526"/>
                  <a:gd name="connsiteX8" fmla="*/ 304377 w 494982"/>
                  <a:gd name="connsiteY8" fmla="*/ 78121 h 143526"/>
                  <a:gd name="connsiteX9" fmla="*/ 341984 w 494982"/>
                  <a:gd name="connsiteY9" fmla="*/ 69291 h 143526"/>
                  <a:gd name="connsiteX10" fmla="*/ 360372 w 494982"/>
                  <a:gd name="connsiteY10" fmla="*/ 50799 h 143526"/>
                  <a:gd name="connsiteX11" fmla="*/ 360372 w 494982"/>
                  <a:gd name="connsiteY11" fmla="*/ 49448 h 143526"/>
                  <a:gd name="connsiteX12" fmla="*/ 363593 w 494982"/>
                  <a:gd name="connsiteY12" fmla="*/ 47890 h 143526"/>
                  <a:gd name="connsiteX13" fmla="*/ 491166 w 494982"/>
                  <a:gd name="connsiteY13" fmla="*/ 91419 h 143526"/>
                  <a:gd name="connsiteX14" fmla="*/ 493867 w 494982"/>
                  <a:gd name="connsiteY14" fmla="*/ 100145 h 143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4982" h="143526">
                    <a:moveTo>
                      <a:pt x="494178" y="101496"/>
                    </a:moveTo>
                    <a:lnTo>
                      <a:pt x="494178" y="102535"/>
                    </a:lnTo>
                    <a:cubicBezTo>
                      <a:pt x="492516" y="124143"/>
                      <a:pt x="438495" y="143466"/>
                      <a:pt x="368890" y="143466"/>
                    </a:cubicBezTo>
                    <a:cubicBezTo>
                      <a:pt x="269367" y="143466"/>
                      <a:pt x="71150" y="133078"/>
                      <a:pt x="24089" y="132142"/>
                    </a:cubicBezTo>
                    <a:cubicBezTo>
                      <a:pt x="22219" y="132142"/>
                      <a:pt x="13700" y="130169"/>
                      <a:pt x="12558" y="125806"/>
                    </a:cubicBezTo>
                    <a:cubicBezTo>
                      <a:pt x="11415" y="121442"/>
                      <a:pt x="10480" y="119469"/>
                      <a:pt x="9545" y="116351"/>
                    </a:cubicBezTo>
                    <a:cubicBezTo>
                      <a:pt x="-6973" y="62538"/>
                      <a:pt x="-1467" y="26178"/>
                      <a:pt x="10377" y="5089"/>
                    </a:cubicBezTo>
                    <a:cubicBezTo>
                      <a:pt x="12361" y="767"/>
                      <a:pt x="17409" y="-1207"/>
                      <a:pt x="21804" y="622"/>
                    </a:cubicBezTo>
                    <a:cubicBezTo>
                      <a:pt x="70423" y="18075"/>
                      <a:pt x="221059" y="78121"/>
                      <a:pt x="304377" y="78121"/>
                    </a:cubicBezTo>
                    <a:cubicBezTo>
                      <a:pt x="317415" y="78059"/>
                      <a:pt x="330276" y="75036"/>
                      <a:pt x="341984" y="69291"/>
                    </a:cubicBezTo>
                    <a:cubicBezTo>
                      <a:pt x="350347" y="65842"/>
                      <a:pt x="356965" y="59172"/>
                      <a:pt x="360372" y="50799"/>
                    </a:cubicBezTo>
                    <a:cubicBezTo>
                      <a:pt x="360476" y="50352"/>
                      <a:pt x="360476" y="49895"/>
                      <a:pt x="360372" y="49448"/>
                    </a:cubicBezTo>
                    <a:cubicBezTo>
                      <a:pt x="360372" y="49448"/>
                      <a:pt x="360372" y="47578"/>
                      <a:pt x="363593" y="47890"/>
                    </a:cubicBezTo>
                    <a:cubicBezTo>
                      <a:pt x="425925" y="55370"/>
                      <a:pt x="478803" y="69498"/>
                      <a:pt x="491166" y="91419"/>
                    </a:cubicBezTo>
                    <a:cubicBezTo>
                      <a:pt x="492703" y="94088"/>
                      <a:pt x="493628" y="97070"/>
                      <a:pt x="493867" y="100145"/>
                    </a:cubicBezTo>
                    <a:close/>
                  </a:path>
                </a:pathLst>
              </a:custGeom>
              <a:solidFill>
                <a:srgbClr val="CC0933"/>
              </a:solidFill>
              <a:ln w="103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7" name="Forme libre : forme 76">
                <a:extLst>
                  <a:ext uri="{FF2B5EF4-FFF2-40B4-BE49-F238E27FC236}">
                    <a16:creationId xmlns:a16="http://schemas.microsoft.com/office/drawing/2014/main" id="{24559C66-3395-4D6B-9EDA-AFAEB9B5B445}"/>
                  </a:ext>
                </a:extLst>
              </p:cNvPr>
              <p:cNvSpPr/>
              <p:nvPr/>
            </p:nvSpPr>
            <p:spPr>
              <a:xfrm>
                <a:off x="1697511" y="5489963"/>
                <a:ext cx="372787" cy="282261"/>
              </a:xfrm>
              <a:custGeom>
                <a:avLst/>
                <a:gdLst>
                  <a:gd name="connsiteX0" fmla="*/ 347362 w 372787"/>
                  <a:gd name="connsiteY0" fmla="*/ 214571 h 282261"/>
                  <a:gd name="connsiteX1" fmla="*/ 205452 w 372787"/>
                  <a:gd name="connsiteY1" fmla="*/ 130007 h 282261"/>
                  <a:gd name="connsiteX2" fmla="*/ 258227 w 372787"/>
                  <a:gd name="connsiteY2" fmla="*/ -60 h 282261"/>
                  <a:gd name="connsiteX3" fmla="*/ 91488 w 372787"/>
                  <a:gd name="connsiteY3" fmla="*/ -60 h 282261"/>
                  <a:gd name="connsiteX4" fmla="*/ 8378 w 372787"/>
                  <a:gd name="connsiteY4" fmla="*/ 164393 h 282261"/>
                  <a:gd name="connsiteX5" fmla="*/ 122654 w 372787"/>
                  <a:gd name="connsiteY5" fmla="*/ 282201 h 282261"/>
                  <a:gd name="connsiteX6" fmla="*/ 371983 w 372787"/>
                  <a:gd name="connsiteY6" fmla="*/ 267553 h 282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2787" h="282261">
                    <a:moveTo>
                      <a:pt x="347362" y="214571"/>
                    </a:moveTo>
                    <a:cubicBezTo>
                      <a:pt x="285030" y="204182"/>
                      <a:pt x="184778" y="184028"/>
                      <a:pt x="205452" y="130007"/>
                    </a:cubicBezTo>
                    <a:cubicBezTo>
                      <a:pt x="226125" y="75986"/>
                      <a:pt x="258227" y="-60"/>
                      <a:pt x="258227" y="-60"/>
                    </a:cubicBezTo>
                    <a:lnTo>
                      <a:pt x="91488" y="-60"/>
                    </a:lnTo>
                    <a:cubicBezTo>
                      <a:pt x="91488" y="-60"/>
                      <a:pt x="57413" y="131876"/>
                      <a:pt x="8378" y="164393"/>
                    </a:cubicBezTo>
                    <a:cubicBezTo>
                      <a:pt x="-40657" y="196910"/>
                      <a:pt x="122654" y="282201"/>
                      <a:pt x="122654" y="282201"/>
                    </a:cubicBezTo>
                    <a:lnTo>
                      <a:pt x="371983" y="267553"/>
                    </a:lnTo>
                    <a:close/>
                  </a:path>
                </a:pathLst>
              </a:custGeom>
              <a:solidFill>
                <a:srgbClr val="D19D82"/>
              </a:solidFill>
              <a:ln w="103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9" name="Forme libre : forme 78">
                <a:extLst>
                  <a:ext uri="{FF2B5EF4-FFF2-40B4-BE49-F238E27FC236}">
                    <a16:creationId xmlns:a16="http://schemas.microsoft.com/office/drawing/2014/main" id="{44A9950E-B7C5-4781-9902-4455923DECD7}"/>
                  </a:ext>
                </a:extLst>
              </p:cNvPr>
              <p:cNvSpPr/>
              <p:nvPr/>
            </p:nvSpPr>
            <p:spPr>
              <a:xfrm>
                <a:off x="1694435" y="5742116"/>
                <a:ext cx="485048" cy="65533"/>
              </a:xfrm>
              <a:custGeom>
                <a:avLst/>
                <a:gdLst>
                  <a:gd name="connsiteX0" fmla="*/ 484244 w 485048"/>
                  <a:gd name="connsiteY0" fmla="*/ 13011 h 65533"/>
                  <a:gd name="connsiteX1" fmla="*/ 484244 w 485048"/>
                  <a:gd name="connsiteY1" fmla="*/ 14050 h 65533"/>
                  <a:gd name="connsiteX2" fmla="*/ 353866 w 485048"/>
                  <a:gd name="connsiteY2" fmla="*/ 65474 h 65533"/>
                  <a:gd name="connsiteX3" fmla="*/ 40543 w 485048"/>
                  <a:gd name="connsiteY3" fmla="*/ 65474 h 65533"/>
                  <a:gd name="connsiteX4" fmla="*/ 10623 w 485048"/>
                  <a:gd name="connsiteY4" fmla="*/ 57994 h 65533"/>
                  <a:gd name="connsiteX5" fmla="*/ -805 w 485048"/>
                  <a:gd name="connsiteY5" fmla="*/ 27763 h 65533"/>
                  <a:gd name="connsiteX6" fmla="*/ -805 w 485048"/>
                  <a:gd name="connsiteY6" fmla="*/ 27763 h 65533"/>
                  <a:gd name="connsiteX7" fmla="*/ 249771 w 485048"/>
                  <a:gd name="connsiteY7" fmla="*/ 40437 h 65533"/>
                  <a:gd name="connsiteX8" fmla="*/ 481023 w 485048"/>
                  <a:gd name="connsiteY8" fmla="*/ 2830 h 65533"/>
                  <a:gd name="connsiteX9" fmla="*/ 483829 w 485048"/>
                  <a:gd name="connsiteY9" fmla="*/ 11660 h 65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5048" h="65533">
                    <a:moveTo>
                      <a:pt x="484244" y="13011"/>
                    </a:moveTo>
                    <a:lnTo>
                      <a:pt x="484244" y="14050"/>
                    </a:lnTo>
                    <a:cubicBezTo>
                      <a:pt x="482997" y="41164"/>
                      <a:pt x="432300" y="65474"/>
                      <a:pt x="353866" y="65474"/>
                    </a:cubicBezTo>
                    <a:lnTo>
                      <a:pt x="40543" y="65474"/>
                    </a:lnTo>
                    <a:cubicBezTo>
                      <a:pt x="16441" y="65474"/>
                      <a:pt x="11558" y="59449"/>
                      <a:pt x="10623" y="57994"/>
                    </a:cubicBezTo>
                    <a:cubicBezTo>
                      <a:pt x="6062" y="48219"/>
                      <a:pt x="2239" y="38110"/>
                      <a:pt x="-805" y="27763"/>
                    </a:cubicBezTo>
                    <a:lnTo>
                      <a:pt x="-805" y="27763"/>
                    </a:lnTo>
                    <a:cubicBezTo>
                      <a:pt x="5014" y="28594"/>
                      <a:pt x="88435" y="40437"/>
                      <a:pt x="249771" y="40437"/>
                    </a:cubicBezTo>
                    <a:cubicBezTo>
                      <a:pt x="397706" y="40437"/>
                      <a:pt x="466895" y="-12857"/>
                      <a:pt x="481023" y="2830"/>
                    </a:cubicBezTo>
                    <a:cubicBezTo>
                      <a:pt x="482644" y="5510"/>
                      <a:pt x="483610" y="8534"/>
                      <a:pt x="483829" y="11660"/>
                    </a:cubicBezTo>
                    <a:close/>
                  </a:path>
                </a:pathLst>
              </a:custGeom>
              <a:solidFill>
                <a:srgbClr val="D9042B"/>
              </a:solidFill>
              <a:ln w="103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0" name="Forme libre : forme 79">
                <a:extLst>
                  <a:ext uri="{FF2B5EF4-FFF2-40B4-BE49-F238E27FC236}">
                    <a16:creationId xmlns:a16="http://schemas.microsoft.com/office/drawing/2014/main" id="{3273ADA9-7FA9-4833-B9B1-6F6B5D40950A}"/>
                  </a:ext>
                </a:extLst>
              </p:cNvPr>
              <p:cNvSpPr/>
              <p:nvPr/>
            </p:nvSpPr>
            <p:spPr>
              <a:xfrm>
                <a:off x="1684466" y="5653685"/>
                <a:ext cx="495017" cy="143471"/>
              </a:xfrm>
              <a:custGeom>
                <a:avLst/>
                <a:gdLst>
                  <a:gd name="connsiteX0" fmla="*/ 494213 w 495017"/>
                  <a:gd name="connsiteY0" fmla="*/ 101441 h 143471"/>
                  <a:gd name="connsiteX1" fmla="*/ 494213 w 495017"/>
                  <a:gd name="connsiteY1" fmla="*/ 102481 h 143471"/>
                  <a:gd name="connsiteX2" fmla="*/ 368925 w 495017"/>
                  <a:gd name="connsiteY2" fmla="*/ 143412 h 143471"/>
                  <a:gd name="connsiteX3" fmla="*/ 24020 w 495017"/>
                  <a:gd name="connsiteY3" fmla="*/ 132088 h 143471"/>
                  <a:gd name="connsiteX4" fmla="*/ 12592 w 495017"/>
                  <a:gd name="connsiteY4" fmla="*/ 125855 h 143471"/>
                  <a:gd name="connsiteX5" fmla="*/ 9580 w 495017"/>
                  <a:gd name="connsiteY5" fmla="*/ 116297 h 143471"/>
                  <a:gd name="connsiteX6" fmla="*/ 10411 w 495017"/>
                  <a:gd name="connsiteY6" fmla="*/ 5035 h 143471"/>
                  <a:gd name="connsiteX7" fmla="*/ 21838 w 495017"/>
                  <a:gd name="connsiteY7" fmla="*/ 671 h 143471"/>
                  <a:gd name="connsiteX8" fmla="*/ 304411 w 495017"/>
                  <a:gd name="connsiteY8" fmla="*/ 78171 h 143471"/>
                  <a:gd name="connsiteX9" fmla="*/ 341914 w 495017"/>
                  <a:gd name="connsiteY9" fmla="*/ 69237 h 143471"/>
                  <a:gd name="connsiteX10" fmla="*/ 360407 w 495017"/>
                  <a:gd name="connsiteY10" fmla="*/ 50849 h 143471"/>
                  <a:gd name="connsiteX11" fmla="*/ 360407 w 495017"/>
                  <a:gd name="connsiteY11" fmla="*/ 49498 h 143471"/>
                  <a:gd name="connsiteX12" fmla="*/ 363627 w 495017"/>
                  <a:gd name="connsiteY12" fmla="*/ 47836 h 143471"/>
                  <a:gd name="connsiteX13" fmla="*/ 491096 w 495017"/>
                  <a:gd name="connsiteY13" fmla="*/ 91365 h 143471"/>
                  <a:gd name="connsiteX14" fmla="*/ 493901 w 495017"/>
                  <a:gd name="connsiteY14" fmla="*/ 100195 h 143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5017" h="143471">
                    <a:moveTo>
                      <a:pt x="494213" y="101441"/>
                    </a:moveTo>
                    <a:lnTo>
                      <a:pt x="494213" y="102481"/>
                    </a:lnTo>
                    <a:cubicBezTo>
                      <a:pt x="492551" y="124089"/>
                      <a:pt x="438529" y="143412"/>
                      <a:pt x="368925" y="143412"/>
                    </a:cubicBezTo>
                    <a:cubicBezTo>
                      <a:pt x="269401" y="143412"/>
                      <a:pt x="71081" y="133024"/>
                      <a:pt x="24020" y="132088"/>
                    </a:cubicBezTo>
                    <a:cubicBezTo>
                      <a:pt x="22150" y="132088"/>
                      <a:pt x="13632" y="130218"/>
                      <a:pt x="12592" y="125855"/>
                    </a:cubicBezTo>
                    <a:cubicBezTo>
                      <a:pt x="11554" y="121492"/>
                      <a:pt x="10514" y="119414"/>
                      <a:pt x="9580" y="116297"/>
                    </a:cubicBezTo>
                    <a:cubicBezTo>
                      <a:pt x="-6939" y="62484"/>
                      <a:pt x="-1536" y="26123"/>
                      <a:pt x="10411" y="5035"/>
                    </a:cubicBezTo>
                    <a:cubicBezTo>
                      <a:pt x="12395" y="703"/>
                      <a:pt x="17475" y="-1230"/>
                      <a:pt x="21838" y="671"/>
                    </a:cubicBezTo>
                    <a:cubicBezTo>
                      <a:pt x="70457" y="18020"/>
                      <a:pt x="220990" y="78171"/>
                      <a:pt x="304411" y="78171"/>
                    </a:cubicBezTo>
                    <a:cubicBezTo>
                      <a:pt x="317428" y="78088"/>
                      <a:pt x="330258" y="75023"/>
                      <a:pt x="341914" y="69237"/>
                    </a:cubicBezTo>
                    <a:cubicBezTo>
                      <a:pt x="350308" y="65850"/>
                      <a:pt x="356978" y="59222"/>
                      <a:pt x="360407" y="50849"/>
                    </a:cubicBezTo>
                    <a:lnTo>
                      <a:pt x="360407" y="49498"/>
                    </a:lnTo>
                    <a:cubicBezTo>
                      <a:pt x="360407" y="49498"/>
                      <a:pt x="360407" y="47524"/>
                      <a:pt x="363627" y="47836"/>
                    </a:cubicBezTo>
                    <a:cubicBezTo>
                      <a:pt x="425959" y="55316"/>
                      <a:pt x="478837" y="69548"/>
                      <a:pt x="491096" y="91365"/>
                    </a:cubicBezTo>
                    <a:cubicBezTo>
                      <a:pt x="492717" y="94045"/>
                      <a:pt x="493683" y="97068"/>
                      <a:pt x="493901" y="100195"/>
                    </a:cubicBezTo>
                    <a:close/>
                  </a:path>
                </a:pathLst>
              </a:custGeom>
              <a:solidFill>
                <a:srgbClr val="D9042B"/>
              </a:solidFill>
              <a:ln w="103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83" name="Groupe 82">
              <a:extLst>
                <a:ext uri="{FF2B5EF4-FFF2-40B4-BE49-F238E27FC236}">
                  <a16:creationId xmlns:a16="http://schemas.microsoft.com/office/drawing/2014/main" id="{BEA69B33-7395-4D59-86E9-F449986D511F}"/>
                </a:ext>
              </a:extLst>
            </p:cNvPr>
            <p:cNvGrpSpPr/>
            <p:nvPr/>
          </p:nvGrpSpPr>
          <p:grpSpPr>
            <a:xfrm>
              <a:off x="897101" y="668609"/>
              <a:ext cx="2056963" cy="4821041"/>
              <a:chOff x="897101" y="668609"/>
              <a:chExt cx="2056963" cy="4821041"/>
            </a:xfrm>
          </p:grpSpPr>
          <p:grpSp>
            <p:nvGrpSpPr>
              <p:cNvPr id="50" name="Graphique 4">
                <a:extLst>
                  <a:ext uri="{FF2B5EF4-FFF2-40B4-BE49-F238E27FC236}">
                    <a16:creationId xmlns:a16="http://schemas.microsoft.com/office/drawing/2014/main" id="{D408A378-67EC-4BB9-96B4-CA9698885B20}"/>
                  </a:ext>
                </a:extLst>
              </p:cNvPr>
              <p:cNvGrpSpPr/>
              <p:nvPr/>
            </p:nvGrpSpPr>
            <p:grpSpPr>
              <a:xfrm>
                <a:off x="897101" y="668609"/>
                <a:ext cx="2056963" cy="4821041"/>
                <a:chOff x="897101" y="668609"/>
                <a:chExt cx="2056963" cy="4821041"/>
              </a:xfrm>
            </p:grpSpPr>
            <p:sp>
              <p:nvSpPr>
                <p:cNvPr id="51" name="Forme libre : forme 50">
                  <a:extLst>
                    <a:ext uri="{FF2B5EF4-FFF2-40B4-BE49-F238E27FC236}">
                      <a16:creationId xmlns:a16="http://schemas.microsoft.com/office/drawing/2014/main" id="{6E5D1AA5-B88F-4BDA-86E1-7382F821FAAF}"/>
                    </a:ext>
                  </a:extLst>
                </p:cNvPr>
                <p:cNvSpPr/>
                <p:nvPr/>
              </p:nvSpPr>
              <p:spPr>
                <a:xfrm>
                  <a:off x="1229707" y="2431943"/>
                  <a:ext cx="355958" cy="858938"/>
                </a:xfrm>
                <a:custGeom>
                  <a:avLst/>
                  <a:gdLst>
                    <a:gd name="connsiteX0" fmla="*/ 134913 w 355958"/>
                    <a:gd name="connsiteY0" fmla="*/ -60 h 858938"/>
                    <a:gd name="connsiteX1" fmla="*/ 296769 w 355958"/>
                    <a:gd name="connsiteY1" fmla="*/ 858879 h 858938"/>
                    <a:gd name="connsiteX2" fmla="*/ 355154 w 355958"/>
                    <a:gd name="connsiteY2" fmla="*/ 741382 h 858938"/>
                    <a:gd name="connsiteX3" fmla="*/ 291575 w 355958"/>
                    <a:gd name="connsiteY3" fmla="*/ 126475 h 858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5958" h="858938">
                      <a:moveTo>
                        <a:pt x="134913" y="-60"/>
                      </a:moveTo>
                      <a:cubicBezTo>
                        <a:pt x="54920" y="102269"/>
                        <a:pt x="-197525" y="575579"/>
                        <a:pt x="296769" y="858879"/>
                      </a:cubicBezTo>
                      <a:lnTo>
                        <a:pt x="355154" y="741382"/>
                      </a:lnTo>
                      <a:cubicBezTo>
                        <a:pt x="272044" y="686114"/>
                        <a:pt x="17313" y="423592"/>
                        <a:pt x="291575" y="126475"/>
                      </a:cubicBezTo>
                      <a:close/>
                    </a:path>
                  </a:pathLst>
                </a:custGeom>
                <a:solidFill>
                  <a:srgbClr val="D19D82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2" name="Forme libre : forme 51">
                  <a:extLst>
                    <a:ext uri="{FF2B5EF4-FFF2-40B4-BE49-F238E27FC236}">
                      <a16:creationId xmlns:a16="http://schemas.microsoft.com/office/drawing/2014/main" id="{369C3859-33FF-4D73-A750-B74D5F419413}"/>
                    </a:ext>
                  </a:extLst>
                </p:cNvPr>
                <p:cNvSpPr/>
                <p:nvPr/>
              </p:nvSpPr>
              <p:spPr>
                <a:xfrm>
                  <a:off x="2218130" y="2371896"/>
                  <a:ext cx="317894" cy="1156678"/>
                </a:xfrm>
                <a:custGeom>
                  <a:avLst/>
                  <a:gdLst>
                    <a:gd name="connsiteX0" fmla="*/ 317089 w 317894"/>
                    <a:gd name="connsiteY0" fmla="*/ 67259 h 1156678"/>
                    <a:gd name="connsiteX1" fmla="*/ 192425 w 317894"/>
                    <a:gd name="connsiteY1" fmla="*/ 1051901 h 1156678"/>
                    <a:gd name="connsiteX2" fmla="*/ 134144 w 317894"/>
                    <a:gd name="connsiteY2" fmla="*/ 1115792 h 1156678"/>
                    <a:gd name="connsiteX3" fmla="*/ 127288 w 317894"/>
                    <a:gd name="connsiteY3" fmla="*/ 1156619 h 1156678"/>
                    <a:gd name="connsiteX4" fmla="*/ -805 w 317894"/>
                    <a:gd name="connsiteY4" fmla="*/ 459433 h 1156678"/>
                    <a:gd name="connsiteX5" fmla="*/ 123860 w 317894"/>
                    <a:gd name="connsiteY5" fmla="*/ 158887 h 1156678"/>
                    <a:gd name="connsiteX6" fmla="*/ 275847 w 317894"/>
                    <a:gd name="connsiteY6" fmla="*/ -60 h 1156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17894" h="1156678">
                      <a:moveTo>
                        <a:pt x="317089" y="67259"/>
                      </a:moveTo>
                      <a:lnTo>
                        <a:pt x="192425" y="1051901"/>
                      </a:lnTo>
                      <a:cubicBezTo>
                        <a:pt x="192425" y="1051901"/>
                        <a:pt x="141105" y="1109558"/>
                        <a:pt x="134144" y="1115792"/>
                      </a:cubicBezTo>
                      <a:cubicBezTo>
                        <a:pt x="127184" y="1122025"/>
                        <a:pt x="127288" y="1156619"/>
                        <a:pt x="127288" y="1156619"/>
                      </a:cubicBezTo>
                      <a:lnTo>
                        <a:pt x="-805" y="459433"/>
                      </a:lnTo>
                      <a:lnTo>
                        <a:pt x="123860" y="158887"/>
                      </a:lnTo>
                      <a:lnTo>
                        <a:pt x="275847" y="-60"/>
                      </a:lnTo>
                      <a:close/>
                    </a:path>
                  </a:pathLst>
                </a:custGeom>
                <a:solidFill>
                  <a:srgbClr val="D19D82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3" name="Forme libre : forme 52">
                  <a:extLst>
                    <a:ext uri="{FF2B5EF4-FFF2-40B4-BE49-F238E27FC236}">
                      <a16:creationId xmlns:a16="http://schemas.microsoft.com/office/drawing/2014/main" id="{888B2118-FF7F-49A5-BDB4-33F3E07D9A93}"/>
                    </a:ext>
                  </a:extLst>
                </p:cNvPr>
                <p:cNvSpPr/>
                <p:nvPr/>
              </p:nvSpPr>
              <p:spPr>
                <a:xfrm>
                  <a:off x="897101" y="668609"/>
                  <a:ext cx="2056963" cy="1538912"/>
                </a:xfrm>
                <a:custGeom>
                  <a:avLst/>
                  <a:gdLst>
                    <a:gd name="connsiteX0" fmla="*/ 1196806 w 2056963"/>
                    <a:gd name="connsiteY0" fmla="*/ 61084 h 1538912"/>
                    <a:gd name="connsiteX1" fmla="*/ 931998 w 2056963"/>
                    <a:gd name="connsiteY1" fmla="*/ 70330 h 1538912"/>
                    <a:gd name="connsiteX2" fmla="*/ 669475 w 2056963"/>
                    <a:gd name="connsiteY2" fmla="*/ 192398 h 1538912"/>
                    <a:gd name="connsiteX3" fmla="*/ 448299 w 2056963"/>
                    <a:gd name="connsiteY3" fmla="*/ 466452 h 1538912"/>
                    <a:gd name="connsiteX4" fmla="*/ 222656 w 2056963"/>
                    <a:gd name="connsiteY4" fmla="*/ 777386 h 1538912"/>
                    <a:gd name="connsiteX5" fmla="*/ 72955 w 2056963"/>
                    <a:gd name="connsiteY5" fmla="*/ 1026091 h 1538912"/>
                    <a:gd name="connsiteX6" fmla="*/ -805 w 2056963"/>
                    <a:gd name="connsiteY6" fmla="*/ 1000847 h 1538912"/>
                    <a:gd name="connsiteX7" fmla="*/ 204165 w 2056963"/>
                    <a:gd name="connsiteY7" fmla="*/ 1208102 h 1538912"/>
                    <a:gd name="connsiteX8" fmla="*/ 570367 w 2056963"/>
                    <a:gd name="connsiteY8" fmla="*/ 1403825 h 1538912"/>
                    <a:gd name="connsiteX9" fmla="*/ 982694 w 2056963"/>
                    <a:gd name="connsiteY9" fmla="*/ 1530463 h 1538912"/>
                    <a:gd name="connsiteX10" fmla="*/ 1346299 w 2056963"/>
                    <a:gd name="connsiteY10" fmla="*/ 1440705 h 1538912"/>
                    <a:gd name="connsiteX11" fmla="*/ 1637702 w 2056963"/>
                    <a:gd name="connsiteY11" fmla="*/ 1373905 h 1538912"/>
                    <a:gd name="connsiteX12" fmla="*/ 1848385 w 2056963"/>
                    <a:gd name="connsiteY12" fmla="*/ 1196570 h 1538912"/>
                    <a:gd name="connsiteX13" fmla="*/ 2056159 w 2056963"/>
                    <a:gd name="connsiteY13" fmla="*/ 910984 h 1538912"/>
                    <a:gd name="connsiteX14" fmla="*/ 1947909 w 2056963"/>
                    <a:gd name="connsiteY14" fmla="*/ 968538 h 1538912"/>
                    <a:gd name="connsiteX15" fmla="*/ 1973257 w 2056963"/>
                    <a:gd name="connsiteY15" fmla="*/ 694484 h 1538912"/>
                    <a:gd name="connsiteX16" fmla="*/ 1825842 w 2056963"/>
                    <a:gd name="connsiteY16" fmla="*/ 473412 h 1538912"/>
                    <a:gd name="connsiteX17" fmla="*/ 1583993 w 2056963"/>
                    <a:gd name="connsiteY17" fmla="*/ 178581 h 1538912"/>
                    <a:gd name="connsiteX18" fmla="*/ 1196806 w 2056963"/>
                    <a:gd name="connsiteY18" fmla="*/ 61084 h 1538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56963" h="1538912">
                      <a:moveTo>
                        <a:pt x="1196806" y="61084"/>
                      </a:moveTo>
                      <a:cubicBezTo>
                        <a:pt x="1153069" y="17348"/>
                        <a:pt x="989551" y="-1248"/>
                        <a:pt x="931998" y="70330"/>
                      </a:cubicBezTo>
                      <a:cubicBezTo>
                        <a:pt x="844421" y="26594"/>
                        <a:pt x="685577" y="49553"/>
                        <a:pt x="669475" y="192398"/>
                      </a:cubicBezTo>
                      <a:cubicBezTo>
                        <a:pt x="568081" y="192398"/>
                        <a:pt x="422951" y="309894"/>
                        <a:pt x="448299" y="466452"/>
                      </a:cubicBezTo>
                      <a:cubicBezTo>
                        <a:pt x="335478" y="459595"/>
                        <a:pt x="148897" y="604621"/>
                        <a:pt x="222656" y="777386"/>
                      </a:cubicBezTo>
                      <a:cubicBezTo>
                        <a:pt x="137366" y="758998"/>
                        <a:pt x="-19192" y="839718"/>
                        <a:pt x="72955" y="1026091"/>
                      </a:cubicBezTo>
                      <a:cubicBezTo>
                        <a:pt x="72955" y="1026091"/>
                        <a:pt x="8441" y="1016949"/>
                        <a:pt x="-805" y="1000847"/>
                      </a:cubicBezTo>
                      <a:cubicBezTo>
                        <a:pt x="13012" y="1086034"/>
                        <a:pt x="72955" y="1155119"/>
                        <a:pt x="204165" y="1208102"/>
                      </a:cubicBezTo>
                      <a:cubicBezTo>
                        <a:pt x="335374" y="1261084"/>
                        <a:pt x="494425" y="1332766"/>
                        <a:pt x="570367" y="1403825"/>
                      </a:cubicBezTo>
                      <a:cubicBezTo>
                        <a:pt x="646308" y="1474883"/>
                        <a:pt x="796113" y="1567343"/>
                        <a:pt x="982694" y="1530463"/>
                      </a:cubicBezTo>
                      <a:cubicBezTo>
                        <a:pt x="1169275" y="1493583"/>
                        <a:pt x="1346299" y="1440705"/>
                        <a:pt x="1346299" y="1440705"/>
                      </a:cubicBezTo>
                      <a:cubicBezTo>
                        <a:pt x="1346299" y="1440705"/>
                        <a:pt x="1544412" y="1509790"/>
                        <a:pt x="1637702" y="1373905"/>
                      </a:cubicBezTo>
                      <a:cubicBezTo>
                        <a:pt x="1730993" y="1238021"/>
                        <a:pt x="1763198" y="1217244"/>
                        <a:pt x="1848385" y="1196570"/>
                      </a:cubicBezTo>
                      <a:cubicBezTo>
                        <a:pt x="1933572" y="1175896"/>
                        <a:pt x="2056159" y="1067542"/>
                        <a:pt x="2056159" y="910984"/>
                      </a:cubicBezTo>
                      <a:lnTo>
                        <a:pt x="1947909" y="968538"/>
                      </a:lnTo>
                      <a:cubicBezTo>
                        <a:pt x="2056159" y="883350"/>
                        <a:pt x="2083793" y="735935"/>
                        <a:pt x="1973257" y="694484"/>
                      </a:cubicBezTo>
                      <a:cubicBezTo>
                        <a:pt x="2049199" y="597765"/>
                        <a:pt x="1994035" y="420118"/>
                        <a:pt x="1825842" y="473412"/>
                      </a:cubicBezTo>
                      <a:cubicBezTo>
                        <a:pt x="1888174" y="309894"/>
                        <a:pt x="1825842" y="157907"/>
                        <a:pt x="1583993" y="178581"/>
                      </a:cubicBezTo>
                      <a:cubicBezTo>
                        <a:pt x="1558644" y="28879"/>
                        <a:pt x="1353675" y="-70125"/>
                        <a:pt x="1196806" y="61084"/>
                      </a:cubicBezTo>
                      <a:close/>
                    </a:path>
                  </a:pathLst>
                </a:custGeom>
                <a:solidFill>
                  <a:srgbClr val="9B4E2C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4" name="Forme libre : forme 53">
                  <a:extLst>
                    <a:ext uri="{FF2B5EF4-FFF2-40B4-BE49-F238E27FC236}">
                      <a16:creationId xmlns:a16="http://schemas.microsoft.com/office/drawing/2014/main" id="{CE4A5EDB-1210-42B5-87EC-489EB1B208A8}"/>
                    </a:ext>
                  </a:extLst>
                </p:cNvPr>
                <p:cNvSpPr/>
                <p:nvPr/>
              </p:nvSpPr>
              <p:spPr>
                <a:xfrm>
                  <a:off x="2203170" y="1190284"/>
                  <a:ext cx="217123" cy="217123"/>
                </a:xfrm>
                <a:custGeom>
                  <a:avLst/>
                  <a:gdLst>
                    <a:gd name="connsiteX0" fmla="*/ 217124 w 217123"/>
                    <a:gd name="connsiteY0" fmla="*/ 108562 h 217123"/>
                    <a:gd name="connsiteX1" fmla="*/ 108562 w 217123"/>
                    <a:gd name="connsiteY1" fmla="*/ 217124 h 217123"/>
                    <a:gd name="connsiteX2" fmla="*/ 0 w 217123"/>
                    <a:gd name="connsiteY2" fmla="*/ 108562 h 217123"/>
                    <a:gd name="connsiteX3" fmla="*/ 108562 w 217123"/>
                    <a:gd name="connsiteY3" fmla="*/ 0 h 217123"/>
                    <a:gd name="connsiteX4" fmla="*/ 217124 w 217123"/>
                    <a:gd name="connsiteY4" fmla="*/ 108562 h 217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7123" h="217123">
                      <a:moveTo>
                        <a:pt x="217124" y="108562"/>
                      </a:moveTo>
                      <a:cubicBezTo>
                        <a:pt x="217124" y="168519"/>
                        <a:pt x="168519" y="217124"/>
                        <a:pt x="108562" y="217124"/>
                      </a:cubicBezTo>
                      <a:cubicBezTo>
                        <a:pt x="48605" y="217124"/>
                        <a:pt x="0" y="168519"/>
                        <a:pt x="0" y="108562"/>
                      </a:cubicBezTo>
                      <a:cubicBezTo>
                        <a:pt x="0" y="48605"/>
                        <a:pt x="48605" y="0"/>
                        <a:pt x="108562" y="0"/>
                      </a:cubicBezTo>
                      <a:cubicBezTo>
                        <a:pt x="168519" y="0"/>
                        <a:pt x="217124" y="48605"/>
                        <a:pt x="217124" y="10856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5" name="Forme libre : forme 54">
                  <a:extLst>
                    <a:ext uri="{FF2B5EF4-FFF2-40B4-BE49-F238E27FC236}">
                      <a16:creationId xmlns:a16="http://schemas.microsoft.com/office/drawing/2014/main" id="{E4BD2BE5-4C14-4D04-9195-F1CC04B4A88B}"/>
                    </a:ext>
                  </a:extLst>
                </p:cNvPr>
                <p:cNvSpPr/>
                <p:nvPr/>
              </p:nvSpPr>
              <p:spPr>
                <a:xfrm>
                  <a:off x="1668151" y="1250227"/>
                  <a:ext cx="217123" cy="217123"/>
                </a:xfrm>
                <a:custGeom>
                  <a:avLst/>
                  <a:gdLst>
                    <a:gd name="connsiteX0" fmla="*/ 217124 w 217123"/>
                    <a:gd name="connsiteY0" fmla="*/ 108562 h 217123"/>
                    <a:gd name="connsiteX1" fmla="*/ 108562 w 217123"/>
                    <a:gd name="connsiteY1" fmla="*/ 217124 h 217123"/>
                    <a:gd name="connsiteX2" fmla="*/ 0 w 217123"/>
                    <a:gd name="connsiteY2" fmla="*/ 108562 h 217123"/>
                    <a:gd name="connsiteX3" fmla="*/ 108562 w 217123"/>
                    <a:gd name="connsiteY3" fmla="*/ 0 h 217123"/>
                    <a:gd name="connsiteX4" fmla="*/ 217124 w 217123"/>
                    <a:gd name="connsiteY4" fmla="*/ 108562 h 217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7123" h="217123">
                      <a:moveTo>
                        <a:pt x="217124" y="108562"/>
                      </a:moveTo>
                      <a:cubicBezTo>
                        <a:pt x="217124" y="168519"/>
                        <a:pt x="168519" y="217124"/>
                        <a:pt x="108562" y="217124"/>
                      </a:cubicBezTo>
                      <a:cubicBezTo>
                        <a:pt x="48605" y="217124"/>
                        <a:pt x="0" y="168519"/>
                        <a:pt x="0" y="108562"/>
                      </a:cubicBezTo>
                      <a:cubicBezTo>
                        <a:pt x="0" y="48605"/>
                        <a:pt x="48605" y="0"/>
                        <a:pt x="108562" y="0"/>
                      </a:cubicBezTo>
                      <a:cubicBezTo>
                        <a:pt x="168519" y="0"/>
                        <a:pt x="217124" y="48605"/>
                        <a:pt x="217124" y="10856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6" name="Forme libre : forme 55">
                  <a:extLst>
                    <a:ext uri="{FF2B5EF4-FFF2-40B4-BE49-F238E27FC236}">
                      <a16:creationId xmlns:a16="http://schemas.microsoft.com/office/drawing/2014/main" id="{6671B957-82DC-48BF-8D5B-AF99AE98BCC4}"/>
                    </a:ext>
                  </a:extLst>
                </p:cNvPr>
                <p:cNvSpPr/>
                <p:nvPr/>
              </p:nvSpPr>
              <p:spPr>
                <a:xfrm>
                  <a:off x="1764870" y="1370009"/>
                  <a:ext cx="138169" cy="138169"/>
                </a:xfrm>
                <a:custGeom>
                  <a:avLst/>
                  <a:gdLst>
                    <a:gd name="connsiteX0" fmla="*/ 138170 w 138169"/>
                    <a:gd name="connsiteY0" fmla="*/ 69085 h 138169"/>
                    <a:gd name="connsiteX1" fmla="*/ 69085 w 138169"/>
                    <a:gd name="connsiteY1" fmla="*/ 138170 h 138169"/>
                    <a:gd name="connsiteX2" fmla="*/ 0 w 138169"/>
                    <a:gd name="connsiteY2" fmla="*/ 69085 h 138169"/>
                    <a:gd name="connsiteX3" fmla="*/ 69085 w 138169"/>
                    <a:gd name="connsiteY3" fmla="*/ 0 h 138169"/>
                    <a:gd name="connsiteX4" fmla="*/ 138170 w 138169"/>
                    <a:gd name="connsiteY4" fmla="*/ 69085 h 1381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169" h="138169">
                      <a:moveTo>
                        <a:pt x="138170" y="69085"/>
                      </a:moveTo>
                      <a:cubicBezTo>
                        <a:pt x="138170" y="107239"/>
                        <a:pt x="107239" y="138170"/>
                        <a:pt x="69085" y="138170"/>
                      </a:cubicBezTo>
                      <a:cubicBezTo>
                        <a:pt x="30930" y="138170"/>
                        <a:pt x="0" y="107239"/>
                        <a:pt x="0" y="69085"/>
                      </a:cubicBezTo>
                      <a:cubicBezTo>
                        <a:pt x="0" y="30930"/>
                        <a:pt x="30930" y="0"/>
                        <a:pt x="69085" y="0"/>
                      </a:cubicBezTo>
                      <a:cubicBezTo>
                        <a:pt x="107239" y="0"/>
                        <a:pt x="138170" y="30930"/>
                        <a:pt x="138170" y="69085"/>
                      </a:cubicBezTo>
                      <a:close/>
                    </a:path>
                  </a:pathLst>
                </a:custGeom>
                <a:solidFill>
                  <a:srgbClr val="1760BF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7" name="Forme libre : forme 56">
                  <a:extLst>
                    <a:ext uri="{FF2B5EF4-FFF2-40B4-BE49-F238E27FC236}">
                      <a16:creationId xmlns:a16="http://schemas.microsoft.com/office/drawing/2014/main" id="{55549F46-9594-4D97-972D-03F4FD07988D}"/>
                    </a:ext>
                  </a:extLst>
                </p:cNvPr>
                <p:cNvSpPr/>
                <p:nvPr/>
              </p:nvSpPr>
              <p:spPr>
                <a:xfrm>
                  <a:off x="2299889" y="1310170"/>
                  <a:ext cx="138169" cy="138169"/>
                </a:xfrm>
                <a:custGeom>
                  <a:avLst/>
                  <a:gdLst>
                    <a:gd name="connsiteX0" fmla="*/ 138170 w 138169"/>
                    <a:gd name="connsiteY0" fmla="*/ 69085 h 138169"/>
                    <a:gd name="connsiteX1" fmla="*/ 69085 w 138169"/>
                    <a:gd name="connsiteY1" fmla="*/ 138170 h 138169"/>
                    <a:gd name="connsiteX2" fmla="*/ 0 w 138169"/>
                    <a:gd name="connsiteY2" fmla="*/ 69085 h 138169"/>
                    <a:gd name="connsiteX3" fmla="*/ 69085 w 138169"/>
                    <a:gd name="connsiteY3" fmla="*/ 0 h 138169"/>
                    <a:gd name="connsiteX4" fmla="*/ 138170 w 138169"/>
                    <a:gd name="connsiteY4" fmla="*/ 69085 h 1381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169" h="138169">
                      <a:moveTo>
                        <a:pt x="138170" y="69085"/>
                      </a:moveTo>
                      <a:cubicBezTo>
                        <a:pt x="138170" y="107239"/>
                        <a:pt x="107239" y="138170"/>
                        <a:pt x="69085" y="138170"/>
                      </a:cubicBezTo>
                      <a:cubicBezTo>
                        <a:pt x="30930" y="138170"/>
                        <a:pt x="0" y="107239"/>
                        <a:pt x="0" y="69085"/>
                      </a:cubicBezTo>
                      <a:cubicBezTo>
                        <a:pt x="0" y="30930"/>
                        <a:pt x="30930" y="0"/>
                        <a:pt x="69085" y="0"/>
                      </a:cubicBezTo>
                      <a:cubicBezTo>
                        <a:pt x="107240" y="0"/>
                        <a:pt x="138170" y="30930"/>
                        <a:pt x="138170" y="69085"/>
                      </a:cubicBezTo>
                      <a:close/>
                    </a:path>
                  </a:pathLst>
                </a:custGeom>
                <a:solidFill>
                  <a:srgbClr val="1760BF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8" name="Forme libre : forme 57">
                  <a:extLst>
                    <a:ext uri="{FF2B5EF4-FFF2-40B4-BE49-F238E27FC236}">
                      <a16:creationId xmlns:a16="http://schemas.microsoft.com/office/drawing/2014/main" id="{ECF8A88E-340D-43D9-BBFE-29617D7AA6BF}"/>
                    </a:ext>
                  </a:extLst>
                </p:cNvPr>
                <p:cNvSpPr/>
                <p:nvPr/>
              </p:nvSpPr>
              <p:spPr>
                <a:xfrm>
                  <a:off x="1821321" y="3216186"/>
                  <a:ext cx="615888" cy="2219859"/>
                </a:xfrm>
                <a:custGeom>
                  <a:avLst/>
                  <a:gdLst>
                    <a:gd name="connsiteX0" fmla="*/ 72499 w 615888"/>
                    <a:gd name="connsiteY0" fmla="*/ -60 h 2219859"/>
                    <a:gd name="connsiteX1" fmla="*/ 1025 w 615888"/>
                    <a:gd name="connsiteY1" fmla="*/ 368324 h 2219859"/>
                    <a:gd name="connsiteX2" fmla="*/ 113950 w 615888"/>
                    <a:gd name="connsiteY2" fmla="*/ 769120 h 2219859"/>
                    <a:gd name="connsiteX3" fmla="*/ 199138 w 615888"/>
                    <a:gd name="connsiteY3" fmla="*/ 2219800 h 2219859"/>
                    <a:gd name="connsiteX4" fmla="*/ 422495 w 615888"/>
                    <a:gd name="connsiteY4" fmla="*/ 2219800 h 2219859"/>
                    <a:gd name="connsiteX5" fmla="*/ 579157 w 615888"/>
                    <a:gd name="connsiteY5" fmla="*/ 432942 h 2219859"/>
                    <a:gd name="connsiteX6" fmla="*/ 597545 w 615888"/>
                    <a:gd name="connsiteY6" fmla="*/ 11991 h 2219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5888" h="2219859">
                      <a:moveTo>
                        <a:pt x="72499" y="-60"/>
                      </a:moveTo>
                      <a:cubicBezTo>
                        <a:pt x="35620" y="108191"/>
                        <a:pt x="-10610" y="230050"/>
                        <a:pt x="1025" y="368324"/>
                      </a:cubicBezTo>
                      <a:cubicBezTo>
                        <a:pt x="12660" y="506598"/>
                        <a:pt x="14842" y="571112"/>
                        <a:pt x="113950" y="769120"/>
                      </a:cubicBezTo>
                      <a:cubicBezTo>
                        <a:pt x="213059" y="967129"/>
                        <a:pt x="401821" y="1834898"/>
                        <a:pt x="199138" y="2219800"/>
                      </a:cubicBezTo>
                      <a:lnTo>
                        <a:pt x="422495" y="2219800"/>
                      </a:lnTo>
                      <a:cubicBezTo>
                        <a:pt x="523889" y="2017116"/>
                        <a:pt x="688134" y="1228509"/>
                        <a:pt x="579157" y="432942"/>
                      </a:cubicBezTo>
                      <a:lnTo>
                        <a:pt x="597545" y="11991"/>
                      </a:lnTo>
                      <a:close/>
                    </a:path>
                  </a:pathLst>
                </a:custGeom>
                <a:solidFill>
                  <a:srgbClr val="313759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9" name="Forme libre : forme 58">
                  <a:extLst>
                    <a:ext uri="{FF2B5EF4-FFF2-40B4-BE49-F238E27FC236}">
                      <a16:creationId xmlns:a16="http://schemas.microsoft.com/office/drawing/2014/main" id="{FFD673DE-81E9-4CC2-8B79-3EBE6349DEF4}"/>
                    </a:ext>
                  </a:extLst>
                </p:cNvPr>
                <p:cNvSpPr/>
                <p:nvPr/>
              </p:nvSpPr>
              <p:spPr>
                <a:xfrm>
                  <a:off x="1547267" y="3269792"/>
                  <a:ext cx="627934" cy="2219858"/>
                </a:xfrm>
                <a:custGeom>
                  <a:avLst/>
                  <a:gdLst>
                    <a:gd name="connsiteX0" fmla="*/ 72499 w 627934"/>
                    <a:gd name="connsiteY0" fmla="*/ -60 h 2219858"/>
                    <a:gd name="connsiteX1" fmla="*/ 1025 w 627934"/>
                    <a:gd name="connsiteY1" fmla="*/ 368428 h 2219858"/>
                    <a:gd name="connsiteX2" fmla="*/ 113950 w 627934"/>
                    <a:gd name="connsiteY2" fmla="*/ 769224 h 2219858"/>
                    <a:gd name="connsiteX3" fmla="*/ 199138 w 627934"/>
                    <a:gd name="connsiteY3" fmla="*/ 2219799 h 2219858"/>
                    <a:gd name="connsiteX4" fmla="*/ 422495 w 627934"/>
                    <a:gd name="connsiteY4" fmla="*/ 2219799 h 2219858"/>
                    <a:gd name="connsiteX5" fmla="*/ 530745 w 627934"/>
                    <a:gd name="connsiteY5" fmla="*/ 434604 h 2219858"/>
                    <a:gd name="connsiteX6" fmla="*/ 597545 w 627934"/>
                    <a:gd name="connsiteY6" fmla="*/ 11472 h 2219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7934" h="2219858">
                      <a:moveTo>
                        <a:pt x="72499" y="-60"/>
                      </a:moveTo>
                      <a:cubicBezTo>
                        <a:pt x="35620" y="108191"/>
                        <a:pt x="-10610" y="230154"/>
                        <a:pt x="1025" y="368428"/>
                      </a:cubicBezTo>
                      <a:cubicBezTo>
                        <a:pt x="12660" y="506702"/>
                        <a:pt x="14842" y="571112"/>
                        <a:pt x="113950" y="769224"/>
                      </a:cubicBezTo>
                      <a:cubicBezTo>
                        <a:pt x="213059" y="967337"/>
                        <a:pt x="401821" y="1834898"/>
                        <a:pt x="199138" y="2219799"/>
                      </a:cubicBezTo>
                      <a:lnTo>
                        <a:pt x="422495" y="2219799"/>
                      </a:lnTo>
                      <a:cubicBezTo>
                        <a:pt x="523889" y="2017220"/>
                        <a:pt x="758777" y="1314424"/>
                        <a:pt x="530745" y="434604"/>
                      </a:cubicBezTo>
                      <a:lnTo>
                        <a:pt x="597545" y="11472"/>
                      </a:lnTo>
                      <a:close/>
                    </a:path>
                  </a:pathLst>
                </a:custGeom>
                <a:solidFill>
                  <a:srgbClr val="313759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0" name="Forme libre : forme 59">
                  <a:extLst>
                    <a:ext uri="{FF2B5EF4-FFF2-40B4-BE49-F238E27FC236}">
                      <a16:creationId xmlns:a16="http://schemas.microsoft.com/office/drawing/2014/main" id="{F19064C6-97EB-4A61-B77B-451AAA75737F}"/>
                    </a:ext>
                  </a:extLst>
                </p:cNvPr>
                <p:cNvSpPr/>
                <p:nvPr/>
              </p:nvSpPr>
              <p:spPr>
                <a:xfrm>
                  <a:off x="1318364" y="2074042"/>
                  <a:ext cx="1276356" cy="1293651"/>
                </a:xfrm>
                <a:custGeom>
                  <a:avLst/>
                  <a:gdLst>
                    <a:gd name="connsiteX0" fmla="*/ 407263 w 1276356"/>
                    <a:gd name="connsiteY0" fmla="*/ 39843 h 1293651"/>
                    <a:gd name="connsiteX1" fmla="*/ -805 w 1276356"/>
                    <a:gd name="connsiteY1" fmla="*/ 307041 h 1293651"/>
                    <a:gd name="connsiteX2" fmla="*/ 203229 w 1276356"/>
                    <a:gd name="connsiteY2" fmla="*/ 484376 h 1293651"/>
                    <a:gd name="connsiteX3" fmla="*/ 305973 w 1276356"/>
                    <a:gd name="connsiteY3" fmla="*/ 401266 h 1293651"/>
                    <a:gd name="connsiteX4" fmla="*/ 301402 w 1276356"/>
                    <a:gd name="connsiteY4" fmla="*/ 1195691 h 1293651"/>
                    <a:gd name="connsiteX5" fmla="*/ 1100502 w 1276356"/>
                    <a:gd name="connsiteY5" fmla="*/ 1158915 h 1293651"/>
                    <a:gd name="connsiteX6" fmla="*/ 1061336 w 1276356"/>
                    <a:gd name="connsiteY6" fmla="*/ 666594 h 1293651"/>
                    <a:gd name="connsiteX7" fmla="*/ 1155769 w 1276356"/>
                    <a:gd name="connsiteY7" fmla="*/ 398877 h 1293651"/>
                    <a:gd name="connsiteX8" fmla="*/ 1275551 w 1276356"/>
                    <a:gd name="connsiteY8" fmla="*/ 332077 h 1293651"/>
                    <a:gd name="connsiteX9" fmla="*/ 980720 w 1276356"/>
                    <a:gd name="connsiteY9" fmla="*/ 366 h 1293651"/>
                    <a:gd name="connsiteX10" fmla="*/ 619193 w 1276356"/>
                    <a:gd name="connsiteY10" fmla="*/ 74126 h 1293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76356" h="1293651">
                      <a:moveTo>
                        <a:pt x="407263" y="39843"/>
                      </a:moveTo>
                      <a:cubicBezTo>
                        <a:pt x="322076" y="42129"/>
                        <a:pt x="125522" y="81398"/>
                        <a:pt x="-805" y="307041"/>
                      </a:cubicBezTo>
                      <a:cubicBezTo>
                        <a:pt x="36490" y="350777"/>
                        <a:pt x="135079" y="452483"/>
                        <a:pt x="203229" y="484376"/>
                      </a:cubicBezTo>
                      <a:lnTo>
                        <a:pt x="305973" y="401266"/>
                      </a:lnTo>
                      <a:cubicBezTo>
                        <a:pt x="342853" y="470559"/>
                        <a:pt x="453493" y="811308"/>
                        <a:pt x="301402" y="1195691"/>
                      </a:cubicBezTo>
                      <a:cubicBezTo>
                        <a:pt x="347424" y="1241817"/>
                        <a:pt x="683707" y="1409906"/>
                        <a:pt x="1100502" y="1158915"/>
                      </a:cubicBezTo>
                      <a:cubicBezTo>
                        <a:pt x="1100502" y="1158915"/>
                        <a:pt x="1022275" y="745444"/>
                        <a:pt x="1061336" y="666594"/>
                      </a:cubicBezTo>
                      <a:cubicBezTo>
                        <a:pt x="1100398" y="587743"/>
                        <a:pt x="1192650" y="472533"/>
                        <a:pt x="1155769" y="398877"/>
                      </a:cubicBezTo>
                      <a:lnTo>
                        <a:pt x="1275551" y="332077"/>
                      </a:lnTo>
                      <a:cubicBezTo>
                        <a:pt x="1245632" y="256032"/>
                        <a:pt x="1160444" y="7326"/>
                        <a:pt x="980720" y="366"/>
                      </a:cubicBezTo>
                      <a:cubicBezTo>
                        <a:pt x="800995" y="-6594"/>
                        <a:pt x="619193" y="74126"/>
                        <a:pt x="619193" y="74126"/>
                      </a:cubicBezTo>
                      <a:close/>
                    </a:path>
                  </a:pathLst>
                </a:custGeom>
                <a:solidFill>
                  <a:srgbClr val="00AAD3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1" name="Forme libre : forme 60">
                  <a:extLst>
                    <a:ext uri="{FF2B5EF4-FFF2-40B4-BE49-F238E27FC236}">
                      <a16:creationId xmlns:a16="http://schemas.microsoft.com/office/drawing/2014/main" id="{329A78C5-5E1F-44DD-80F8-D14921995878}"/>
                    </a:ext>
                  </a:extLst>
                </p:cNvPr>
                <p:cNvSpPr/>
                <p:nvPr/>
              </p:nvSpPr>
              <p:spPr>
                <a:xfrm>
                  <a:off x="1318722" y="815044"/>
                  <a:ext cx="1304002" cy="1474035"/>
                </a:xfrm>
                <a:custGeom>
                  <a:avLst/>
                  <a:gdLst>
                    <a:gd name="connsiteX0" fmla="*/ 1259091 w 1304002"/>
                    <a:gd name="connsiteY0" fmla="*/ 640196 h 1474035"/>
                    <a:gd name="connsiteX1" fmla="*/ 856010 w 1304002"/>
                    <a:gd name="connsiteY1" fmla="*/ -60 h 1474035"/>
                    <a:gd name="connsiteX2" fmla="*/ 614264 w 1304002"/>
                    <a:gd name="connsiteY2" fmla="*/ -60 h 1474035"/>
                    <a:gd name="connsiteX3" fmla="*/ 188327 w 1304002"/>
                    <a:gd name="connsiteY3" fmla="*/ 232544 h 1474035"/>
                    <a:gd name="connsiteX4" fmla="*/ 151863 w 1304002"/>
                    <a:gd name="connsiteY4" fmla="*/ 647053 h 1474035"/>
                    <a:gd name="connsiteX5" fmla="*/ 6421 w 1304002"/>
                    <a:gd name="connsiteY5" fmla="*/ 764549 h 1474035"/>
                    <a:gd name="connsiteX6" fmla="*/ 199859 w 1304002"/>
                    <a:gd name="connsiteY6" fmla="*/ 854412 h 1474035"/>
                    <a:gd name="connsiteX7" fmla="*/ 623614 w 1304002"/>
                    <a:gd name="connsiteY7" fmla="*/ 1091586 h 1474035"/>
                    <a:gd name="connsiteX8" fmla="*/ 628289 w 1304002"/>
                    <a:gd name="connsiteY8" fmla="*/ 1287309 h 1474035"/>
                    <a:gd name="connsiteX9" fmla="*/ 407113 w 1304002"/>
                    <a:gd name="connsiteY9" fmla="*/ 1298841 h 1474035"/>
                    <a:gd name="connsiteX10" fmla="*/ 692699 w 1304002"/>
                    <a:gd name="connsiteY10" fmla="*/ 1473890 h 1474035"/>
                    <a:gd name="connsiteX11" fmla="*/ 980362 w 1304002"/>
                    <a:gd name="connsiteY11" fmla="*/ 1259987 h 1474035"/>
                    <a:gd name="connsiteX12" fmla="*/ 855698 w 1304002"/>
                    <a:gd name="connsiteY12" fmla="*/ 1259987 h 1474035"/>
                    <a:gd name="connsiteX13" fmla="*/ 855698 w 1304002"/>
                    <a:gd name="connsiteY13" fmla="*/ 1072990 h 1474035"/>
                    <a:gd name="connsiteX14" fmla="*/ 1190421 w 1304002"/>
                    <a:gd name="connsiteY14" fmla="*/ 831141 h 1474035"/>
                    <a:gd name="connsiteX15" fmla="*/ 1293374 w 1304002"/>
                    <a:gd name="connsiteY15" fmla="*/ 734422 h 1474035"/>
                    <a:gd name="connsiteX16" fmla="*/ 1259091 w 1304002"/>
                    <a:gd name="connsiteY16" fmla="*/ 640196 h 1474035"/>
                    <a:gd name="connsiteX17" fmla="*/ 457187 w 1304002"/>
                    <a:gd name="connsiteY17" fmla="*/ 652247 h 1474035"/>
                    <a:gd name="connsiteX18" fmla="*/ 348625 w 1304002"/>
                    <a:gd name="connsiteY18" fmla="*/ 543685 h 1474035"/>
                    <a:gd name="connsiteX19" fmla="*/ 457187 w 1304002"/>
                    <a:gd name="connsiteY19" fmla="*/ 435123 h 1474035"/>
                    <a:gd name="connsiteX20" fmla="*/ 565749 w 1304002"/>
                    <a:gd name="connsiteY20" fmla="*/ 543685 h 1474035"/>
                    <a:gd name="connsiteX21" fmla="*/ 457187 w 1304002"/>
                    <a:gd name="connsiteY21" fmla="*/ 652247 h 1474035"/>
                    <a:gd name="connsiteX22" fmla="*/ 992205 w 1304002"/>
                    <a:gd name="connsiteY22" fmla="*/ 592408 h 1474035"/>
                    <a:gd name="connsiteX23" fmla="*/ 883643 w 1304002"/>
                    <a:gd name="connsiteY23" fmla="*/ 483846 h 1474035"/>
                    <a:gd name="connsiteX24" fmla="*/ 992205 w 1304002"/>
                    <a:gd name="connsiteY24" fmla="*/ 375284 h 1474035"/>
                    <a:gd name="connsiteX25" fmla="*/ 1100767 w 1304002"/>
                    <a:gd name="connsiteY25" fmla="*/ 483846 h 1474035"/>
                    <a:gd name="connsiteX26" fmla="*/ 992205 w 1304002"/>
                    <a:gd name="connsiteY26" fmla="*/ 592408 h 14740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1304002" h="1474035">
                      <a:moveTo>
                        <a:pt x="1259091" y="640196"/>
                      </a:moveTo>
                      <a:cubicBezTo>
                        <a:pt x="1293685" y="207195"/>
                        <a:pt x="998854" y="39106"/>
                        <a:pt x="856010" y="-60"/>
                      </a:cubicBezTo>
                      <a:lnTo>
                        <a:pt x="614264" y="-60"/>
                      </a:lnTo>
                      <a:lnTo>
                        <a:pt x="188327" y="232544"/>
                      </a:lnTo>
                      <a:lnTo>
                        <a:pt x="151863" y="647053"/>
                      </a:lnTo>
                      <a:cubicBezTo>
                        <a:pt x="80388" y="575683"/>
                        <a:pt x="-30147" y="630950"/>
                        <a:pt x="6421" y="764549"/>
                      </a:cubicBezTo>
                      <a:cubicBezTo>
                        <a:pt x="42989" y="898148"/>
                        <a:pt x="126203" y="884331"/>
                        <a:pt x="199859" y="854412"/>
                      </a:cubicBezTo>
                      <a:cubicBezTo>
                        <a:pt x="315070" y="1103117"/>
                        <a:pt x="540712" y="1100832"/>
                        <a:pt x="623614" y="1091586"/>
                      </a:cubicBezTo>
                      <a:lnTo>
                        <a:pt x="628289" y="1287309"/>
                      </a:lnTo>
                      <a:lnTo>
                        <a:pt x="407113" y="1298841"/>
                      </a:lnTo>
                      <a:cubicBezTo>
                        <a:pt x="407113" y="1298841"/>
                        <a:pt x="511000" y="1478461"/>
                        <a:pt x="692699" y="1473890"/>
                      </a:cubicBezTo>
                      <a:cubicBezTo>
                        <a:pt x="874397" y="1469319"/>
                        <a:pt x="932054" y="1361069"/>
                        <a:pt x="980362" y="1259987"/>
                      </a:cubicBezTo>
                      <a:lnTo>
                        <a:pt x="855698" y="1259987"/>
                      </a:lnTo>
                      <a:lnTo>
                        <a:pt x="855698" y="1072990"/>
                      </a:lnTo>
                      <a:cubicBezTo>
                        <a:pt x="1051524" y="1054498"/>
                        <a:pt x="1162060" y="902511"/>
                        <a:pt x="1190421" y="831141"/>
                      </a:cubicBezTo>
                      <a:cubicBezTo>
                        <a:pt x="1237171" y="821895"/>
                        <a:pt x="1279557" y="778158"/>
                        <a:pt x="1293374" y="734422"/>
                      </a:cubicBezTo>
                      <a:cubicBezTo>
                        <a:pt x="1307191" y="690686"/>
                        <a:pt x="1314359" y="587214"/>
                        <a:pt x="1259091" y="640196"/>
                      </a:cubicBezTo>
                      <a:close/>
                      <a:moveTo>
                        <a:pt x="457187" y="652247"/>
                      </a:moveTo>
                      <a:cubicBezTo>
                        <a:pt x="397234" y="652247"/>
                        <a:pt x="348625" y="603639"/>
                        <a:pt x="348625" y="543685"/>
                      </a:cubicBezTo>
                      <a:cubicBezTo>
                        <a:pt x="348625" y="483732"/>
                        <a:pt x="397234" y="435123"/>
                        <a:pt x="457187" y="435123"/>
                      </a:cubicBezTo>
                      <a:cubicBezTo>
                        <a:pt x="517140" y="435123"/>
                        <a:pt x="565749" y="483732"/>
                        <a:pt x="565749" y="543685"/>
                      </a:cubicBezTo>
                      <a:cubicBezTo>
                        <a:pt x="565749" y="603639"/>
                        <a:pt x="517140" y="652247"/>
                        <a:pt x="457187" y="652247"/>
                      </a:cubicBezTo>
                      <a:close/>
                      <a:moveTo>
                        <a:pt x="992205" y="592408"/>
                      </a:moveTo>
                      <a:cubicBezTo>
                        <a:pt x="932252" y="592408"/>
                        <a:pt x="883643" y="543800"/>
                        <a:pt x="883643" y="483846"/>
                      </a:cubicBezTo>
                      <a:cubicBezTo>
                        <a:pt x="883643" y="423893"/>
                        <a:pt x="932252" y="375284"/>
                        <a:pt x="992205" y="375284"/>
                      </a:cubicBezTo>
                      <a:cubicBezTo>
                        <a:pt x="1052159" y="375284"/>
                        <a:pt x="1100767" y="423893"/>
                        <a:pt x="1100767" y="483846"/>
                      </a:cubicBezTo>
                      <a:cubicBezTo>
                        <a:pt x="1100767" y="543800"/>
                        <a:pt x="1052159" y="592408"/>
                        <a:pt x="992205" y="592408"/>
                      </a:cubicBezTo>
                      <a:close/>
                    </a:path>
                  </a:pathLst>
                </a:custGeom>
                <a:solidFill>
                  <a:srgbClr val="D19D82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 dirty="0"/>
                </a:p>
              </p:txBody>
            </p:sp>
            <p:sp>
              <p:nvSpPr>
                <p:cNvPr id="62" name="Forme libre : forme 61">
                  <a:extLst>
                    <a:ext uri="{FF2B5EF4-FFF2-40B4-BE49-F238E27FC236}">
                      <a16:creationId xmlns:a16="http://schemas.microsoft.com/office/drawing/2014/main" id="{FEE3AFF4-2B51-44E9-9BD6-184B101A18FD}"/>
                    </a:ext>
                  </a:extLst>
                </p:cNvPr>
                <p:cNvSpPr/>
                <p:nvPr/>
              </p:nvSpPr>
              <p:spPr>
                <a:xfrm>
                  <a:off x="2070714" y="3549432"/>
                  <a:ext cx="109009" cy="1529034"/>
                </a:xfrm>
                <a:custGeom>
                  <a:avLst/>
                  <a:gdLst>
                    <a:gd name="connsiteX0" fmla="*/ 11246 w 109009"/>
                    <a:gd name="connsiteY0" fmla="*/ 75906 h 1529034"/>
                    <a:gd name="connsiteX1" fmla="*/ -805 w 109009"/>
                    <a:gd name="connsiteY1" fmla="*/ 154029 h 1529034"/>
                    <a:gd name="connsiteX2" fmla="*/ -805 w 109009"/>
                    <a:gd name="connsiteY2" fmla="*/ 155796 h 1529034"/>
                    <a:gd name="connsiteX3" fmla="*/ -285 w 109009"/>
                    <a:gd name="connsiteY3" fmla="*/ 157665 h 1529034"/>
                    <a:gd name="connsiteX4" fmla="*/ 68488 w 109009"/>
                    <a:gd name="connsiteY4" fmla="*/ 491974 h 1529034"/>
                    <a:gd name="connsiteX5" fmla="*/ 97784 w 109009"/>
                    <a:gd name="connsiteY5" fmla="*/ 832827 h 1529034"/>
                    <a:gd name="connsiteX6" fmla="*/ 98823 w 109009"/>
                    <a:gd name="connsiteY6" fmla="*/ 1003929 h 1529034"/>
                    <a:gd name="connsiteX7" fmla="*/ 94875 w 109009"/>
                    <a:gd name="connsiteY7" fmla="*/ 1089429 h 1529034"/>
                    <a:gd name="connsiteX8" fmla="*/ 92798 w 109009"/>
                    <a:gd name="connsiteY8" fmla="*/ 1132230 h 1529034"/>
                    <a:gd name="connsiteX9" fmla="*/ 88746 w 109009"/>
                    <a:gd name="connsiteY9" fmla="*/ 1174824 h 1529034"/>
                    <a:gd name="connsiteX10" fmla="*/ 80746 w 109009"/>
                    <a:gd name="connsiteY10" fmla="*/ 1260115 h 1529034"/>
                    <a:gd name="connsiteX11" fmla="*/ 68696 w 109009"/>
                    <a:gd name="connsiteY11" fmla="*/ 1344887 h 1529034"/>
                    <a:gd name="connsiteX12" fmla="*/ 62566 w 109009"/>
                    <a:gd name="connsiteY12" fmla="*/ 1387273 h 1529034"/>
                    <a:gd name="connsiteX13" fmla="*/ 54567 w 109009"/>
                    <a:gd name="connsiteY13" fmla="*/ 1429347 h 1529034"/>
                    <a:gd name="connsiteX14" fmla="*/ 37945 w 109009"/>
                    <a:gd name="connsiteY14" fmla="*/ 1513392 h 1529034"/>
                    <a:gd name="connsiteX15" fmla="*/ 40023 w 109009"/>
                    <a:gd name="connsiteY15" fmla="*/ 1513392 h 1529034"/>
                    <a:gd name="connsiteX16" fmla="*/ 57476 w 109009"/>
                    <a:gd name="connsiteY16" fmla="*/ 1429451 h 1529034"/>
                    <a:gd name="connsiteX17" fmla="*/ 65891 w 109009"/>
                    <a:gd name="connsiteY17" fmla="*/ 1387896 h 1529034"/>
                    <a:gd name="connsiteX18" fmla="*/ 72436 w 109009"/>
                    <a:gd name="connsiteY18" fmla="*/ 1345510 h 1529034"/>
                    <a:gd name="connsiteX19" fmla="*/ 85525 w 109009"/>
                    <a:gd name="connsiteY19" fmla="*/ 1260738 h 1529034"/>
                    <a:gd name="connsiteX20" fmla="*/ 94460 w 109009"/>
                    <a:gd name="connsiteY20" fmla="*/ 1175343 h 1529034"/>
                    <a:gd name="connsiteX21" fmla="*/ 98927 w 109009"/>
                    <a:gd name="connsiteY21" fmla="*/ 1132749 h 1529034"/>
                    <a:gd name="connsiteX22" fmla="*/ 101420 w 109009"/>
                    <a:gd name="connsiteY22" fmla="*/ 1089844 h 1529034"/>
                    <a:gd name="connsiteX23" fmla="*/ 106407 w 109009"/>
                    <a:gd name="connsiteY23" fmla="*/ 1004241 h 1529034"/>
                    <a:gd name="connsiteX24" fmla="*/ 107238 w 109009"/>
                    <a:gd name="connsiteY24" fmla="*/ 832516 h 1529034"/>
                    <a:gd name="connsiteX25" fmla="*/ 81578 w 109009"/>
                    <a:gd name="connsiteY25" fmla="*/ 490208 h 1529034"/>
                    <a:gd name="connsiteX26" fmla="*/ 15402 w 109009"/>
                    <a:gd name="connsiteY26" fmla="*/ 152887 h 1529034"/>
                    <a:gd name="connsiteX27" fmla="*/ 15402 w 109009"/>
                    <a:gd name="connsiteY27" fmla="*/ 156523 h 1529034"/>
                    <a:gd name="connsiteX28" fmla="*/ 28076 w 109009"/>
                    <a:gd name="connsiteY28" fmla="*/ 78504 h 1529034"/>
                    <a:gd name="connsiteX29" fmla="*/ 33374 w 109009"/>
                    <a:gd name="connsiteY29" fmla="*/ 43805 h 1529034"/>
                    <a:gd name="connsiteX30" fmla="*/ 29011 w 109009"/>
                    <a:gd name="connsiteY30" fmla="*/ 49935 h 1529034"/>
                    <a:gd name="connsiteX31" fmla="*/ 21219 w 109009"/>
                    <a:gd name="connsiteY31" fmla="*/ 35182 h 1529034"/>
                    <a:gd name="connsiteX32" fmla="*/ 17583 w 109009"/>
                    <a:gd name="connsiteY32" fmla="*/ 37052 h 1529034"/>
                    <a:gd name="connsiteX33" fmla="*/ 16856 w 109009"/>
                    <a:gd name="connsiteY33" fmla="*/ 41208 h 1529034"/>
                    <a:gd name="connsiteX34" fmla="*/ 11246 w 109009"/>
                    <a:gd name="connsiteY34" fmla="*/ 75906 h 152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109009" h="1529034">
                      <a:moveTo>
                        <a:pt x="11246" y="75906"/>
                      </a:moveTo>
                      <a:lnTo>
                        <a:pt x="-805" y="154029"/>
                      </a:lnTo>
                      <a:lnTo>
                        <a:pt x="-805" y="155796"/>
                      </a:lnTo>
                      <a:lnTo>
                        <a:pt x="-285" y="157665"/>
                      </a:lnTo>
                      <a:cubicBezTo>
                        <a:pt x="30101" y="267432"/>
                        <a:pt x="53071" y="379121"/>
                        <a:pt x="68488" y="491974"/>
                      </a:cubicBezTo>
                      <a:cubicBezTo>
                        <a:pt x="84736" y="604941"/>
                        <a:pt x="94522" y="718749"/>
                        <a:pt x="97784" y="832827"/>
                      </a:cubicBezTo>
                      <a:cubicBezTo>
                        <a:pt x="100589" y="889861"/>
                        <a:pt x="98927" y="947103"/>
                        <a:pt x="98823" y="1003929"/>
                      </a:cubicBezTo>
                      <a:lnTo>
                        <a:pt x="94875" y="1089429"/>
                      </a:lnTo>
                      <a:lnTo>
                        <a:pt x="92798" y="1132230"/>
                      </a:lnTo>
                      <a:lnTo>
                        <a:pt x="88746" y="1174824"/>
                      </a:lnTo>
                      <a:lnTo>
                        <a:pt x="80746" y="1260115"/>
                      </a:lnTo>
                      <a:lnTo>
                        <a:pt x="68696" y="1344887"/>
                      </a:lnTo>
                      <a:lnTo>
                        <a:pt x="62566" y="1387273"/>
                      </a:lnTo>
                      <a:cubicBezTo>
                        <a:pt x="60489" y="1401402"/>
                        <a:pt x="57164" y="1415322"/>
                        <a:pt x="54567" y="1429347"/>
                      </a:cubicBezTo>
                      <a:lnTo>
                        <a:pt x="37945" y="1513392"/>
                      </a:lnTo>
                      <a:cubicBezTo>
                        <a:pt x="33790" y="1534169"/>
                        <a:pt x="35660" y="1534169"/>
                        <a:pt x="40023" y="1513392"/>
                      </a:cubicBezTo>
                      <a:lnTo>
                        <a:pt x="57476" y="1429451"/>
                      </a:lnTo>
                      <a:cubicBezTo>
                        <a:pt x="60281" y="1415426"/>
                        <a:pt x="63709" y="1401505"/>
                        <a:pt x="65891" y="1387896"/>
                      </a:cubicBezTo>
                      <a:lnTo>
                        <a:pt x="72436" y="1345510"/>
                      </a:lnTo>
                      <a:lnTo>
                        <a:pt x="85525" y="1260738"/>
                      </a:lnTo>
                      <a:lnTo>
                        <a:pt x="94460" y="1175343"/>
                      </a:lnTo>
                      <a:lnTo>
                        <a:pt x="98927" y="1132749"/>
                      </a:lnTo>
                      <a:lnTo>
                        <a:pt x="101420" y="1089844"/>
                      </a:lnTo>
                      <a:lnTo>
                        <a:pt x="106407" y="1004241"/>
                      </a:lnTo>
                      <a:cubicBezTo>
                        <a:pt x="107134" y="946999"/>
                        <a:pt x="109523" y="889965"/>
                        <a:pt x="107238" y="832516"/>
                      </a:cubicBezTo>
                      <a:cubicBezTo>
                        <a:pt x="105284" y="718011"/>
                        <a:pt x="96714" y="603725"/>
                        <a:pt x="81578" y="490208"/>
                      </a:cubicBezTo>
                      <a:cubicBezTo>
                        <a:pt x="67179" y="376400"/>
                        <a:pt x="45072" y="263703"/>
                        <a:pt x="15402" y="152887"/>
                      </a:cubicBezTo>
                      <a:lnTo>
                        <a:pt x="15402" y="156523"/>
                      </a:lnTo>
                      <a:lnTo>
                        <a:pt x="28076" y="78504"/>
                      </a:lnTo>
                      <a:cubicBezTo>
                        <a:pt x="30049" y="65933"/>
                        <a:pt x="31816" y="54194"/>
                        <a:pt x="33374" y="43805"/>
                      </a:cubicBezTo>
                      <a:lnTo>
                        <a:pt x="29011" y="49935"/>
                      </a:lnTo>
                      <a:cubicBezTo>
                        <a:pt x="132898" y="-7619"/>
                        <a:pt x="126768" y="-19358"/>
                        <a:pt x="21219" y="35182"/>
                      </a:cubicBezTo>
                      <a:lnTo>
                        <a:pt x="17583" y="37052"/>
                      </a:lnTo>
                      <a:lnTo>
                        <a:pt x="16856" y="41208"/>
                      </a:lnTo>
                      <a:cubicBezTo>
                        <a:pt x="15194" y="51597"/>
                        <a:pt x="13324" y="63128"/>
                        <a:pt x="11246" y="7590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3" name="Forme libre : forme 62">
                  <a:extLst>
                    <a:ext uri="{FF2B5EF4-FFF2-40B4-BE49-F238E27FC236}">
                      <a16:creationId xmlns:a16="http://schemas.microsoft.com/office/drawing/2014/main" id="{665AAD99-C376-44EE-9EB0-BEC68CB05E62}"/>
                    </a:ext>
                  </a:extLst>
                </p:cNvPr>
                <p:cNvSpPr/>
                <p:nvPr/>
              </p:nvSpPr>
              <p:spPr>
                <a:xfrm>
                  <a:off x="2031417" y="1014923"/>
                  <a:ext cx="109795" cy="522907"/>
                </a:xfrm>
                <a:custGeom>
                  <a:avLst/>
                  <a:gdLst>
                    <a:gd name="connsiteX0" fmla="*/ 99058 w 109795"/>
                    <a:gd name="connsiteY0" fmla="*/ 423280 h 522907"/>
                    <a:gd name="connsiteX1" fmla="*/ 56257 w 109795"/>
                    <a:gd name="connsiteY1" fmla="*/ 401360 h 522907"/>
                    <a:gd name="connsiteX2" fmla="*/ 24156 w 109795"/>
                    <a:gd name="connsiteY2" fmla="*/ 408632 h 522907"/>
                    <a:gd name="connsiteX3" fmla="*/ 4105 w 109795"/>
                    <a:gd name="connsiteY3" fmla="*/ 10225 h 522907"/>
                    <a:gd name="connsiteX4" fmla="*/ -778 w 109795"/>
                    <a:gd name="connsiteY4" fmla="*/ 10225 h 522907"/>
                    <a:gd name="connsiteX5" fmla="*/ 9611 w 109795"/>
                    <a:gd name="connsiteY5" fmla="*/ 423177 h 522907"/>
                    <a:gd name="connsiteX6" fmla="*/ 9611 w 109795"/>
                    <a:gd name="connsiteY6" fmla="*/ 436786 h 522907"/>
                    <a:gd name="connsiteX7" fmla="*/ 20727 w 109795"/>
                    <a:gd name="connsiteY7" fmla="*/ 428475 h 522907"/>
                    <a:gd name="connsiteX8" fmla="*/ 55114 w 109795"/>
                    <a:gd name="connsiteY8" fmla="*/ 417047 h 522907"/>
                    <a:gd name="connsiteX9" fmla="*/ 85657 w 109795"/>
                    <a:gd name="connsiteY9" fmla="*/ 432942 h 522907"/>
                    <a:gd name="connsiteX10" fmla="*/ 90332 w 109795"/>
                    <a:gd name="connsiteY10" fmla="*/ 465562 h 522907"/>
                    <a:gd name="connsiteX11" fmla="*/ 68100 w 109795"/>
                    <a:gd name="connsiteY11" fmla="*/ 495274 h 522907"/>
                    <a:gd name="connsiteX12" fmla="*/ 43998 w 109795"/>
                    <a:gd name="connsiteY12" fmla="*/ 520623 h 522907"/>
                    <a:gd name="connsiteX13" fmla="*/ 78696 w 109795"/>
                    <a:gd name="connsiteY13" fmla="*/ 507948 h 522907"/>
                    <a:gd name="connsiteX14" fmla="*/ 106123 w 109795"/>
                    <a:gd name="connsiteY14" fmla="*/ 470861 h 522907"/>
                    <a:gd name="connsiteX15" fmla="*/ 99058 w 109795"/>
                    <a:gd name="connsiteY15" fmla="*/ 423280 h 522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09795" h="522907">
                      <a:moveTo>
                        <a:pt x="99058" y="423280"/>
                      </a:moveTo>
                      <a:cubicBezTo>
                        <a:pt x="88701" y="410045"/>
                        <a:pt x="73056" y="402025"/>
                        <a:pt x="56257" y="401360"/>
                      </a:cubicBezTo>
                      <a:cubicBezTo>
                        <a:pt x="45099" y="400924"/>
                        <a:pt x="34035" y="403428"/>
                        <a:pt x="24156" y="408632"/>
                      </a:cubicBezTo>
                      <a:cubicBezTo>
                        <a:pt x="18026" y="275761"/>
                        <a:pt x="11170" y="142474"/>
                        <a:pt x="4105" y="10225"/>
                      </a:cubicBezTo>
                      <a:cubicBezTo>
                        <a:pt x="3274" y="-3592"/>
                        <a:pt x="-1193" y="-3384"/>
                        <a:pt x="-778" y="10225"/>
                      </a:cubicBezTo>
                      <a:cubicBezTo>
                        <a:pt x="2651" y="147460"/>
                        <a:pt x="6079" y="285422"/>
                        <a:pt x="9611" y="423177"/>
                      </a:cubicBezTo>
                      <a:lnTo>
                        <a:pt x="9611" y="436786"/>
                      </a:lnTo>
                      <a:lnTo>
                        <a:pt x="20727" y="428475"/>
                      </a:lnTo>
                      <a:cubicBezTo>
                        <a:pt x="30482" y="420714"/>
                        <a:pt x="42658" y="416673"/>
                        <a:pt x="55114" y="417047"/>
                      </a:cubicBezTo>
                      <a:cubicBezTo>
                        <a:pt x="67113" y="417681"/>
                        <a:pt x="78250" y="423478"/>
                        <a:pt x="85657" y="432942"/>
                      </a:cubicBezTo>
                      <a:cubicBezTo>
                        <a:pt x="92586" y="442344"/>
                        <a:pt x="94342" y="454592"/>
                        <a:pt x="90332" y="465562"/>
                      </a:cubicBezTo>
                      <a:cubicBezTo>
                        <a:pt x="85761" y="477302"/>
                        <a:pt x="78073" y="487576"/>
                        <a:pt x="68100" y="495274"/>
                      </a:cubicBezTo>
                      <a:cubicBezTo>
                        <a:pt x="51166" y="508883"/>
                        <a:pt x="41817" y="516052"/>
                        <a:pt x="43998" y="520623"/>
                      </a:cubicBezTo>
                      <a:cubicBezTo>
                        <a:pt x="46180" y="525194"/>
                        <a:pt x="58958" y="523531"/>
                        <a:pt x="78696" y="507948"/>
                      </a:cubicBezTo>
                      <a:cubicBezTo>
                        <a:pt x="91059" y="498328"/>
                        <a:pt x="100554" y="485498"/>
                        <a:pt x="106123" y="470861"/>
                      </a:cubicBezTo>
                      <a:cubicBezTo>
                        <a:pt x="111691" y="454800"/>
                        <a:pt x="109052" y="437025"/>
                        <a:pt x="99058" y="423280"/>
                      </a:cubicBezTo>
                      <a:close/>
                    </a:path>
                  </a:pathLst>
                </a:custGeom>
                <a:solidFill>
                  <a:srgbClr val="BF8971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4" name="Forme libre : forme 63">
                  <a:extLst>
                    <a:ext uri="{FF2B5EF4-FFF2-40B4-BE49-F238E27FC236}">
                      <a16:creationId xmlns:a16="http://schemas.microsoft.com/office/drawing/2014/main" id="{F5CF80F8-2FA5-4D42-8EB7-03DF3923EBB4}"/>
                    </a:ext>
                  </a:extLst>
                </p:cNvPr>
                <p:cNvSpPr/>
                <p:nvPr/>
              </p:nvSpPr>
              <p:spPr>
                <a:xfrm>
                  <a:off x="1800170" y="1634921"/>
                  <a:ext cx="204991" cy="131745"/>
                </a:xfrm>
                <a:custGeom>
                  <a:avLst/>
                  <a:gdLst>
                    <a:gd name="connsiteX0" fmla="*/ -782 w 204991"/>
                    <a:gd name="connsiteY0" fmla="*/ -60 h 131745"/>
                    <a:gd name="connsiteX1" fmla="*/ 204187 w 204991"/>
                    <a:gd name="connsiteY1" fmla="*/ 78271 h 131745"/>
                    <a:gd name="connsiteX2" fmla="*/ -782 w 204991"/>
                    <a:gd name="connsiteY2" fmla="*/ -60 h 131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04991" h="131745">
                      <a:moveTo>
                        <a:pt x="-782" y="-60"/>
                      </a:moveTo>
                      <a:lnTo>
                        <a:pt x="204187" y="78271"/>
                      </a:lnTo>
                      <a:cubicBezTo>
                        <a:pt x="169592" y="149226"/>
                        <a:pt x="-3068" y="172704"/>
                        <a:pt x="-782" y="-60"/>
                      </a:cubicBezTo>
                      <a:close/>
                    </a:path>
                  </a:pathLst>
                </a:custGeom>
                <a:solidFill>
                  <a:srgbClr val="2A314C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5" name="Forme libre : forme 64">
                  <a:extLst>
                    <a:ext uri="{FF2B5EF4-FFF2-40B4-BE49-F238E27FC236}">
                      <a16:creationId xmlns:a16="http://schemas.microsoft.com/office/drawing/2014/main" id="{5F74E46C-BCA2-4E58-9745-8135407C8E97}"/>
                    </a:ext>
                  </a:extLst>
                </p:cNvPr>
                <p:cNvSpPr/>
                <p:nvPr/>
              </p:nvSpPr>
              <p:spPr>
                <a:xfrm>
                  <a:off x="2213257" y="996758"/>
                  <a:ext cx="206970" cy="83094"/>
                </a:xfrm>
                <a:custGeom>
                  <a:avLst/>
                  <a:gdLst>
                    <a:gd name="connsiteX0" fmla="*/ 14457 w 206970"/>
                    <a:gd name="connsiteY0" fmla="*/ 2419 h 83094"/>
                    <a:gd name="connsiteX1" fmla="*/ 25988 w 206970"/>
                    <a:gd name="connsiteY1" fmla="*/ 83035 h 83094"/>
                    <a:gd name="connsiteX2" fmla="*/ 205609 w 206970"/>
                    <a:gd name="connsiteY2" fmla="*/ 66933 h 83094"/>
                    <a:gd name="connsiteX3" fmla="*/ 14457 w 206970"/>
                    <a:gd name="connsiteY3" fmla="*/ 2419 h 830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6970" h="83094">
                      <a:moveTo>
                        <a:pt x="14457" y="2419"/>
                      </a:moveTo>
                      <a:cubicBezTo>
                        <a:pt x="-14736" y="4808"/>
                        <a:pt x="2925" y="83035"/>
                        <a:pt x="25988" y="83035"/>
                      </a:cubicBezTo>
                      <a:cubicBezTo>
                        <a:pt x="49051" y="83035"/>
                        <a:pt x="203323" y="83035"/>
                        <a:pt x="205609" y="66933"/>
                      </a:cubicBezTo>
                      <a:cubicBezTo>
                        <a:pt x="207894" y="50830"/>
                        <a:pt x="212153" y="-13372"/>
                        <a:pt x="14457" y="2419"/>
                      </a:cubicBezTo>
                      <a:close/>
                    </a:path>
                  </a:pathLst>
                </a:custGeom>
                <a:solidFill>
                  <a:srgbClr val="9B4E2C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6" name="Forme libre : forme 65">
                  <a:extLst>
                    <a:ext uri="{FF2B5EF4-FFF2-40B4-BE49-F238E27FC236}">
                      <a16:creationId xmlns:a16="http://schemas.microsoft.com/office/drawing/2014/main" id="{A4B6EEC0-78D3-4AF0-8830-33289A01BF02}"/>
                    </a:ext>
                  </a:extLst>
                </p:cNvPr>
                <p:cNvSpPr/>
                <p:nvPr/>
              </p:nvSpPr>
              <p:spPr>
                <a:xfrm>
                  <a:off x="2203274" y="1187876"/>
                  <a:ext cx="247412" cy="176576"/>
                </a:xfrm>
                <a:custGeom>
                  <a:avLst/>
                  <a:gdLst>
                    <a:gd name="connsiteX0" fmla="*/ 212683 w 247412"/>
                    <a:gd name="connsiteY0" fmla="*/ 145817 h 176576"/>
                    <a:gd name="connsiteX1" fmla="*/ 224110 w 247412"/>
                    <a:gd name="connsiteY1" fmla="*/ 144362 h 176576"/>
                    <a:gd name="connsiteX2" fmla="*/ 246238 w 247412"/>
                    <a:gd name="connsiteY2" fmla="*/ 135532 h 176576"/>
                    <a:gd name="connsiteX3" fmla="*/ 246238 w 247412"/>
                    <a:gd name="connsiteY3" fmla="*/ 134493 h 176576"/>
                    <a:gd name="connsiteX4" fmla="*/ 224422 w 247412"/>
                    <a:gd name="connsiteY4" fmla="*/ 137090 h 176576"/>
                    <a:gd name="connsiteX5" fmla="*/ 215488 w 247412"/>
                    <a:gd name="connsiteY5" fmla="*/ 137090 h 176576"/>
                    <a:gd name="connsiteX6" fmla="*/ 217669 w 247412"/>
                    <a:gd name="connsiteY6" fmla="*/ 125455 h 176576"/>
                    <a:gd name="connsiteX7" fmla="*/ 242707 w 247412"/>
                    <a:gd name="connsiteY7" fmla="*/ 117663 h 176576"/>
                    <a:gd name="connsiteX8" fmla="*/ 242187 w 247412"/>
                    <a:gd name="connsiteY8" fmla="*/ 116520 h 176576"/>
                    <a:gd name="connsiteX9" fmla="*/ 218293 w 247412"/>
                    <a:gd name="connsiteY9" fmla="*/ 117456 h 176576"/>
                    <a:gd name="connsiteX10" fmla="*/ 218293 w 247412"/>
                    <a:gd name="connsiteY10" fmla="*/ 111949 h 176576"/>
                    <a:gd name="connsiteX11" fmla="*/ 209463 w 247412"/>
                    <a:gd name="connsiteY11" fmla="*/ 64577 h 176576"/>
                    <a:gd name="connsiteX12" fmla="*/ 134040 w 247412"/>
                    <a:gd name="connsiteY12" fmla="*/ 2972 h 176576"/>
                    <a:gd name="connsiteX13" fmla="*/ 39607 w 247412"/>
                    <a:gd name="connsiteY13" fmla="*/ 24373 h 176576"/>
                    <a:gd name="connsiteX14" fmla="*/ -805 w 247412"/>
                    <a:gd name="connsiteY14" fmla="*/ 105820 h 176576"/>
                    <a:gd name="connsiteX15" fmla="*/ 442 w 247412"/>
                    <a:gd name="connsiteY15" fmla="*/ 105820 h 176576"/>
                    <a:gd name="connsiteX16" fmla="*/ 41997 w 247412"/>
                    <a:gd name="connsiteY16" fmla="*/ 27697 h 176576"/>
                    <a:gd name="connsiteX17" fmla="*/ 127496 w 247412"/>
                    <a:gd name="connsiteY17" fmla="*/ 8790 h 176576"/>
                    <a:gd name="connsiteX18" fmla="*/ 138404 w 247412"/>
                    <a:gd name="connsiteY18" fmla="*/ 11387 h 176576"/>
                    <a:gd name="connsiteX19" fmla="*/ 148792 w 247412"/>
                    <a:gd name="connsiteY19" fmla="*/ 15127 h 176576"/>
                    <a:gd name="connsiteX20" fmla="*/ 168427 w 247412"/>
                    <a:gd name="connsiteY20" fmla="*/ 25515 h 176576"/>
                    <a:gd name="connsiteX21" fmla="*/ 196685 w 247412"/>
                    <a:gd name="connsiteY21" fmla="*/ 58863 h 176576"/>
                    <a:gd name="connsiteX22" fmla="*/ 208527 w 247412"/>
                    <a:gd name="connsiteY22" fmla="*/ 101041 h 176576"/>
                    <a:gd name="connsiteX23" fmla="*/ 204268 w 247412"/>
                    <a:gd name="connsiteY23" fmla="*/ 144258 h 176576"/>
                    <a:gd name="connsiteX24" fmla="*/ 199593 w 247412"/>
                    <a:gd name="connsiteY24" fmla="*/ 157244 h 176576"/>
                    <a:gd name="connsiteX25" fmla="*/ 195230 w 247412"/>
                    <a:gd name="connsiteY25" fmla="*/ 166594 h 176576"/>
                    <a:gd name="connsiteX26" fmla="*/ 191178 w 247412"/>
                    <a:gd name="connsiteY26" fmla="*/ 175840 h 176576"/>
                    <a:gd name="connsiteX27" fmla="*/ 196373 w 247412"/>
                    <a:gd name="connsiteY27" fmla="*/ 173554 h 176576"/>
                    <a:gd name="connsiteX28" fmla="*/ 201671 w 247412"/>
                    <a:gd name="connsiteY28" fmla="*/ 167945 h 176576"/>
                    <a:gd name="connsiteX29" fmla="*/ 217462 w 247412"/>
                    <a:gd name="connsiteY29" fmla="*/ 169815 h 176576"/>
                    <a:gd name="connsiteX30" fmla="*/ 241044 w 247412"/>
                    <a:gd name="connsiteY30" fmla="*/ 165347 h 176576"/>
                    <a:gd name="connsiteX31" fmla="*/ 241044 w 247412"/>
                    <a:gd name="connsiteY31" fmla="*/ 164205 h 176576"/>
                    <a:gd name="connsiteX32" fmla="*/ 219124 w 247412"/>
                    <a:gd name="connsiteY32" fmla="*/ 162646 h 176576"/>
                    <a:gd name="connsiteX33" fmla="*/ 207073 w 247412"/>
                    <a:gd name="connsiteY33" fmla="*/ 159841 h 176576"/>
                    <a:gd name="connsiteX34" fmla="*/ 208735 w 247412"/>
                    <a:gd name="connsiteY34" fmla="*/ 156517 h 176576"/>
                    <a:gd name="connsiteX35" fmla="*/ 212683 w 247412"/>
                    <a:gd name="connsiteY35" fmla="*/ 145817 h 176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247412" h="176576">
                      <a:moveTo>
                        <a:pt x="212683" y="145817"/>
                      </a:moveTo>
                      <a:cubicBezTo>
                        <a:pt x="216537" y="145744"/>
                        <a:pt x="220371" y="145266"/>
                        <a:pt x="224110" y="144362"/>
                      </a:cubicBezTo>
                      <a:cubicBezTo>
                        <a:pt x="231913" y="142627"/>
                        <a:pt x="239382" y="139646"/>
                        <a:pt x="246238" y="135532"/>
                      </a:cubicBezTo>
                      <a:cubicBezTo>
                        <a:pt x="247070" y="135532"/>
                        <a:pt x="246238" y="134077"/>
                        <a:pt x="246238" y="134493"/>
                      </a:cubicBezTo>
                      <a:cubicBezTo>
                        <a:pt x="239174" y="136643"/>
                        <a:pt x="231788" y="137526"/>
                        <a:pt x="224422" y="137090"/>
                      </a:cubicBezTo>
                      <a:lnTo>
                        <a:pt x="215488" y="137090"/>
                      </a:lnTo>
                      <a:cubicBezTo>
                        <a:pt x="216423" y="133257"/>
                        <a:pt x="217150" y="129371"/>
                        <a:pt x="217669" y="125455"/>
                      </a:cubicBezTo>
                      <a:cubicBezTo>
                        <a:pt x="226469" y="124644"/>
                        <a:pt x="234998" y="121985"/>
                        <a:pt x="242707" y="117663"/>
                      </a:cubicBezTo>
                      <a:cubicBezTo>
                        <a:pt x="243434" y="117663"/>
                        <a:pt x="242707" y="116313"/>
                        <a:pt x="242187" y="116520"/>
                      </a:cubicBezTo>
                      <a:cubicBezTo>
                        <a:pt x="234344" y="118224"/>
                        <a:pt x="226251" y="118546"/>
                        <a:pt x="218293" y="117456"/>
                      </a:cubicBezTo>
                      <a:cubicBezTo>
                        <a:pt x="218293" y="115586"/>
                        <a:pt x="218293" y="113819"/>
                        <a:pt x="218293" y="111949"/>
                      </a:cubicBezTo>
                      <a:cubicBezTo>
                        <a:pt x="218439" y="95733"/>
                        <a:pt x="215446" y="79651"/>
                        <a:pt x="209463" y="64577"/>
                      </a:cubicBezTo>
                      <a:cubicBezTo>
                        <a:pt x="196643" y="32403"/>
                        <a:pt x="168126" y="9112"/>
                        <a:pt x="134040" y="2972"/>
                      </a:cubicBezTo>
                      <a:cubicBezTo>
                        <a:pt x="100952" y="-4986"/>
                        <a:pt x="66036" y="2920"/>
                        <a:pt x="39607" y="24373"/>
                      </a:cubicBezTo>
                      <a:cubicBezTo>
                        <a:pt x="16170" y="45316"/>
                        <a:pt x="1699" y="74488"/>
                        <a:pt x="-805" y="105820"/>
                      </a:cubicBezTo>
                      <a:cubicBezTo>
                        <a:pt x="-805" y="113196"/>
                        <a:pt x="338" y="113092"/>
                        <a:pt x="442" y="105820"/>
                      </a:cubicBezTo>
                      <a:cubicBezTo>
                        <a:pt x="3527" y="75340"/>
                        <a:pt x="18445" y="47290"/>
                        <a:pt x="41997" y="27697"/>
                      </a:cubicBezTo>
                      <a:cubicBezTo>
                        <a:pt x="66286" y="9029"/>
                        <a:pt x="97607" y="2099"/>
                        <a:pt x="127496" y="8790"/>
                      </a:cubicBezTo>
                      <a:lnTo>
                        <a:pt x="138404" y="11387"/>
                      </a:lnTo>
                      <a:cubicBezTo>
                        <a:pt x="141946" y="12405"/>
                        <a:pt x="145416" y="13651"/>
                        <a:pt x="148792" y="15127"/>
                      </a:cubicBezTo>
                      <a:cubicBezTo>
                        <a:pt x="155690" y="17880"/>
                        <a:pt x="162266" y="21370"/>
                        <a:pt x="168427" y="25515"/>
                      </a:cubicBezTo>
                      <a:cubicBezTo>
                        <a:pt x="180260" y="34346"/>
                        <a:pt x="189922" y="45742"/>
                        <a:pt x="196685" y="58863"/>
                      </a:cubicBezTo>
                      <a:cubicBezTo>
                        <a:pt x="203458" y="71974"/>
                        <a:pt x="207489" y="86321"/>
                        <a:pt x="208527" y="101041"/>
                      </a:cubicBezTo>
                      <a:cubicBezTo>
                        <a:pt x="209878" y="115586"/>
                        <a:pt x="208434" y="130254"/>
                        <a:pt x="204268" y="144258"/>
                      </a:cubicBezTo>
                      <a:cubicBezTo>
                        <a:pt x="202502" y="149141"/>
                        <a:pt x="201152" y="153608"/>
                        <a:pt x="199593" y="157244"/>
                      </a:cubicBezTo>
                      <a:cubicBezTo>
                        <a:pt x="198035" y="160880"/>
                        <a:pt x="196477" y="163893"/>
                        <a:pt x="195230" y="166594"/>
                      </a:cubicBezTo>
                      <a:cubicBezTo>
                        <a:pt x="193173" y="169316"/>
                        <a:pt x="191781" y="172484"/>
                        <a:pt x="191178" y="175840"/>
                      </a:cubicBezTo>
                      <a:cubicBezTo>
                        <a:pt x="191178" y="177191"/>
                        <a:pt x="193152" y="176567"/>
                        <a:pt x="196373" y="173554"/>
                      </a:cubicBezTo>
                      <a:cubicBezTo>
                        <a:pt x="198274" y="171809"/>
                        <a:pt x="200040" y="169939"/>
                        <a:pt x="201671" y="167945"/>
                      </a:cubicBezTo>
                      <a:cubicBezTo>
                        <a:pt x="206792" y="169451"/>
                        <a:pt x="212133" y="170074"/>
                        <a:pt x="217462" y="169815"/>
                      </a:cubicBezTo>
                      <a:cubicBezTo>
                        <a:pt x="225513" y="169586"/>
                        <a:pt x="233471" y="168080"/>
                        <a:pt x="241044" y="165347"/>
                      </a:cubicBezTo>
                      <a:cubicBezTo>
                        <a:pt x="241875" y="165347"/>
                        <a:pt x="241044" y="163997"/>
                        <a:pt x="241044" y="164205"/>
                      </a:cubicBezTo>
                      <a:cubicBezTo>
                        <a:pt x="233699" y="165036"/>
                        <a:pt x="226271" y="164516"/>
                        <a:pt x="219124" y="162646"/>
                      </a:cubicBezTo>
                      <a:cubicBezTo>
                        <a:pt x="215072" y="161815"/>
                        <a:pt x="211021" y="160776"/>
                        <a:pt x="207073" y="159841"/>
                      </a:cubicBezTo>
                      <a:cubicBezTo>
                        <a:pt x="207073" y="158699"/>
                        <a:pt x="208216" y="157660"/>
                        <a:pt x="208735" y="156517"/>
                      </a:cubicBezTo>
                      <a:cubicBezTo>
                        <a:pt x="210190" y="153089"/>
                        <a:pt x="211644" y="149557"/>
                        <a:pt x="212683" y="145817"/>
                      </a:cubicBezTo>
                      <a:close/>
                    </a:path>
                  </a:pathLst>
                </a:custGeom>
                <a:solidFill>
                  <a:srgbClr val="3C2F24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7" name="Forme libre : forme 66">
                  <a:extLst>
                    <a:ext uri="{FF2B5EF4-FFF2-40B4-BE49-F238E27FC236}">
                      <a16:creationId xmlns:a16="http://schemas.microsoft.com/office/drawing/2014/main" id="{3BEA72AD-6E8F-4E94-860A-59E3F412B5F2}"/>
                    </a:ext>
                  </a:extLst>
                </p:cNvPr>
                <p:cNvSpPr/>
                <p:nvPr/>
              </p:nvSpPr>
              <p:spPr>
                <a:xfrm>
                  <a:off x="1637568" y="1246720"/>
                  <a:ext cx="247603" cy="176672"/>
                </a:xfrm>
                <a:custGeom>
                  <a:avLst/>
                  <a:gdLst>
                    <a:gd name="connsiteX0" fmla="*/ 33103 w 247603"/>
                    <a:gd name="connsiteY0" fmla="*/ 145877 h 176672"/>
                    <a:gd name="connsiteX1" fmla="*/ 21675 w 247603"/>
                    <a:gd name="connsiteY1" fmla="*/ 144319 h 176672"/>
                    <a:gd name="connsiteX2" fmla="*/ -452 w 247603"/>
                    <a:gd name="connsiteY2" fmla="*/ 135593 h 176672"/>
                    <a:gd name="connsiteX3" fmla="*/ 67 w 247603"/>
                    <a:gd name="connsiteY3" fmla="*/ 134450 h 176672"/>
                    <a:gd name="connsiteX4" fmla="*/ 21883 w 247603"/>
                    <a:gd name="connsiteY4" fmla="*/ 137151 h 176672"/>
                    <a:gd name="connsiteX5" fmla="*/ 30402 w 247603"/>
                    <a:gd name="connsiteY5" fmla="*/ 137151 h 176672"/>
                    <a:gd name="connsiteX6" fmla="*/ 28324 w 247603"/>
                    <a:gd name="connsiteY6" fmla="*/ 125411 h 176672"/>
                    <a:gd name="connsiteX7" fmla="*/ 3288 w 247603"/>
                    <a:gd name="connsiteY7" fmla="*/ 117620 h 176672"/>
                    <a:gd name="connsiteX8" fmla="*/ 3807 w 247603"/>
                    <a:gd name="connsiteY8" fmla="*/ 116477 h 176672"/>
                    <a:gd name="connsiteX9" fmla="*/ 27701 w 247603"/>
                    <a:gd name="connsiteY9" fmla="*/ 117516 h 176672"/>
                    <a:gd name="connsiteX10" fmla="*/ 27701 w 247603"/>
                    <a:gd name="connsiteY10" fmla="*/ 111906 h 176672"/>
                    <a:gd name="connsiteX11" fmla="*/ 36532 w 247603"/>
                    <a:gd name="connsiteY11" fmla="*/ 64534 h 176672"/>
                    <a:gd name="connsiteX12" fmla="*/ 111953 w 247603"/>
                    <a:gd name="connsiteY12" fmla="*/ 2929 h 176672"/>
                    <a:gd name="connsiteX13" fmla="*/ 206387 w 247603"/>
                    <a:gd name="connsiteY13" fmla="*/ 24433 h 176672"/>
                    <a:gd name="connsiteX14" fmla="*/ 246799 w 247603"/>
                    <a:gd name="connsiteY14" fmla="*/ 105881 h 176672"/>
                    <a:gd name="connsiteX15" fmla="*/ 245552 w 247603"/>
                    <a:gd name="connsiteY15" fmla="*/ 105881 h 176672"/>
                    <a:gd name="connsiteX16" fmla="*/ 203998 w 247603"/>
                    <a:gd name="connsiteY16" fmla="*/ 27654 h 176672"/>
                    <a:gd name="connsiteX17" fmla="*/ 118602 w 247603"/>
                    <a:gd name="connsiteY17" fmla="*/ 8850 h 176672"/>
                    <a:gd name="connsiteX18" fmla="*/ 107590 w 247603"/>
                    <a:gd name="connsiteY18" fmla="*/ 11447 h 176672"/>
                    <a:gd name="connsiteX19" fmla="*/ 97201 w 247603"/>
                    <a:gd name="connsiteY19" fmla="*/ 15187 h 176672"/>
                    <a:gd name="connsiteX20" fmla="*/ 49206 w 247603"/>
                    <a:gd name="connsiteY20" fmla="*/ 58924 h 176672"/>
                    <a:gd name="connsiteX21" fmla="*/ 37466 w 247603"/>
                    <a:gd name="connsiteY21" fmla="*/ 101102 h 176672"/>
                    <a:gd name="connsiteX22" fmla="*/ 41726 w 247603"/>
                    <a:gd name="connsiteY22" fmla="*/ 144319 h 176672"/>
                    <a:gd name="connsiteX23" fmla="*/ 46400 w 247603"/>
                    <a:gd name="connsiteY23" fmla="*/ 157409 h 176672"/>
                    <a:gd name="connsiteX24" fmla="*/ 50764 w 247603"/>
                    <a:gd name="connsiteY24" fmla="*/ 166759 h 176672"/>
                    <a:gd name="connsiteX25" fmla="*/ 54815 w 247603"/>
                    <a:gd name="connsiteY25" fmla="*/ 176005 h 176672"/>
                    <a:gd name="connsiteX26" fmla="*/ 49621 w 247603"/>
                    <a:gd name="connsiteY26" fmla="*/ 173719 h 176672"/>
                    <a:gd name="connsiteX27" fmla="*/ 44323 w 247603"/>
                    <a:gd name="connsiteY27" fmla="*/ 168109 h 176672"/>
                    <a:gd name="connsiteX28" fmla="*/ 28428 w 247603"/>
                    <a:gd name="connsiteY28" fmla="*/ 169979 h 176672"/>
                    <a:gd name="connsiteX29" fmla="*/ 4950 w 247603"/>
                    <a:gd name="connsiteY29" fmla="*/ 165512 h 176672"/>
                    <a:gd name="connsiteX30" fmla="*/ 4950 w 247603"/>
                    <a:gd name="connsiteY30" fmla="*/ 164369 h 176672"/>
                    <a:gd name="connsiteX31" fmla="*/ 26870 w 247603"/>
                    <a:gd name="connsiteY31" fmla="*/ 162707 h 176672"/>
                    <a:gd name="connsiteX32" fmla="*/ 38921 w 247603"/>
                    <a:gd name="connsiteY32" fmla="*/ 159902 h 176672"/>
                    <a:gd name="connsiteX33" fmla="*/ 37258 w 247603"/>
                    <a:gd name="connsiteY33" fmla="*/ 156682 h 176672"/>
                    <a:gd name="connsiteX34" fmla="*/ 33103 w 247603"/>
                    <a:gd name="connsiteY34" fmla="*/ 145877 h 176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247603" h="176672">
                      <a:moveTo>
                        <a:pt x="33103" y="145877"/>
                      </a:moveTo>
                      <a:cubicBezTo>
                        <a:pt x="29249" y="145825"/>
                        <a:pt x="25405" y="145306"/>
                        <a:pt x="21675" y="144319"/>
                      </a:cubicBezTo>
                      <a:cubicBezTo>
                        <a:pt x="13874" y="142626"/>
                        <a:pt x="6404" y="139675"/>
                        <a:pt x="-452" y="135593"/>
                      </a:cubicBezTo>
                      <a:cubicBezTo>
                        <a:pt x="-1283" y="135593"/>
                        <a:pt x="-452" y="134138"/>
                        <a:pt x="67" y="134450"/>
                      </a:cubicBezTo>
                      <a:cubicBezTo>
                        <a:pt x="7121" y="136631"/>
                        <a:pt x="14507" y="137545"/>
                        <a:pt x="21883" y="137151"/>
                      </a:cubicBezTo>
                      <a:lnTo>
                        <a:pt x="30402" y="137151"/>
                      </a:lnTo>
                      <a:cubicBezTo>
                        <a:pt x="29571" y="133307"/>
                        <a:pt x="28844" y="129359"/>
                        <a:pt x="28324" y="125411"/>
                      </a:cubicBezTo>
                      <a:cubicBezTo>
                        <a:pt x="19515" y="124664"/>
                        <a:pt x="10965" y="122004"/>
                        <a:pt x="3288" y="117620"/>
                      </a:cubicBezTo>
                      <a:cubicBezTo>
                        <a:pt x="2560" y="117620"/>
                        <a:pt x="3288" y="116373"/>
                        <a:pt x="3807" y="116477"/>
                      </a:cubicBezTo>
                      <a:cubicBezTo>
                        <a:pt x="11640" y="118274"/>
                        <a:pt x="19743" y="118628"/>
                        <a:pt x="27701" y="117516"/>
                      </a:cubicBezTo>
                      <a:cubicBezTo>
                        <a:pt x="27701" y="115646"/>
                        <a:pt x="27701" y="113776"/>
                        <a:pt x="27701" y="111906"/>
                      </a:cubicBezTo>
                      <a:cubicBezTo>
                        <a:pt x="27514" y="95689"/>
                        <a:pt x="30516" y="79597"/>
                        <a:pt x="36532" y="64534"/>
                      </a:cubicBezTo>
                      <a:cubicBezTo>
                        <a:pt x="49403" y="32391"/>
                        <a:pt x="77889" y="9131"/>
                        <a:pt x="111953" y="2929"/>
                      </a:cubicBezTo>
                      <a:cubicBezTo>
                        <a:pt x="145062" y="-4967"/>
                        <a:pt x="179958" y="2981"/>
                        <a:pt x="206387" y="24433"/>
                      </a:cubicBezTo>
                      <a:cubicBezTo>
                        <a:pt x="229865" y="45356"/>
                        <a:pt x="244337" y="74538"/>
                        <a:pt x="246799" y="105881"/>
                      </a:cubicBezTo>
                      <a:cubicBezTo>
                        <a:pt x="246799" y="113153"/>
                        <a:pt x="245656" y="113049"/>
                        <a:pt x="245552" y="105881"/>
                      </a:cubicBezTo>
                      <a:cubicBezTo>
                        <a:pt x="242477" y="75369"/>
                        <a:pt x="227559" y="47278"/>
                        <a:pt x="203998" y="27654"/>
                      </a:cubicBezTo>
                      <a:cubicBezTo>
                        <a:pt x="179740" y="9006"/>
                        <a:pt x="148449" y="2118"/>
                        <a:pt x="118602" y="8850"/>
                      </a:cubicBezTo>
                      <a:lnTo>
                        <a:pt x="107590" y="11447"/>
                      </a:lnTo>
                      <a:cubicBezTo>
                        <a:pt x="104027" y="12382"/>
                        <a:pt x="100547" y="13639"/>
                        <a:pt x="97201" y="15187"/>
                      </a:cubicBezTo>
                      <a:cubicBezTo>
                        <a:pt x="76258" y="23197"/>
                        <a:pt x="59116" y="38811"/>
                        <a:pt x="49206" y="58924"/>
                      </a:cubicBezTo>
                      <a:cubicBezTo>
                        <a:pt x="42526" y="72066"/>
                        <a:pt x="38537" y="86402"/>
                        <a:pt x="37466" y="101102"/>
                      </a:cubicBezTo>
                      <a:cubicBezTo>
                        <a:pt x="36106" y="115646"/>
                        <a:pt x="37560" y="130315"/>
                        <a:pt x="41726" y="144319"/>
                      </a:cubicBezTo>
                      <a:cubicBezTo>
                        <a:pt x="43492" y="149306"/>
                        <a:pt x="44843" y="153669"/>
                        <a:pt x="46400" y="157409"/>
                      </a:cubicBezTo>
                      <a:cubicBezTo>
                        <a:pt x="47959" y="161149"/>
                        <a:pt x="49518" y="163954"/>
                        <a:pt x="50764" y="166759"/>
                      </a:cubicBezTo>
                      <a:cubicBezTo>
                        <a:pt x="52852" y="169460"/>
                        <a:pt x="54244" y="172639"/>
                        <a:pt x="54815" y="176005"/>
                      </a:cubicBezTo>
                      <a:cubicBezTo>
                        <a:pt x="54815" y="177251"/>
                        <a:pt x="52841" y="176628"/>
                        <a:pt x="49621" y="173719"/>
                      </a:cubicBezTo>
                      <a:cubicBezTo>
                        <a:pt x="47720" y="171974"/>
                        <a:pt x="45954" y="170104"/>
                        <a:pt x="44323" y="168109"/>
                      </a:cubicBezTo>
                      <a:cubicBezTo>
                        <a:pt x="39170" y="169615"/>
                        <a:pt x="33789" y="170249"/>
                        <a:pt x="28428" y="169979"/>
                      </a:cubicBezTo>
                      <a:cubicBezTo>
                        <a:pt x="20419" y="169688"/>
                        <a:pt x="12502" y="168182"/>
                        <a:pt x="4950" y="165512"/>
                      </a:cubicBezTo>
                      <a:cubicBezTo>
                        <a:pt x="4118" y="165512"/>
                        <a:pt x="4950" y="164161"/>
                        <a:pt x="4950" y="164369"/>
                      </a:cubicBezTo>
                      <a:cubicBezTo>
                        <a:pt x="12295" y="165117"/>
                        <a:pt x="19722" y="164556"/>
                        <a:pt x="26870" y="162707"/>
                      </a:cubicBezTo>
                      <a:cubicBezTo>
                        <a:pt x="30921" y="161876"/>
                        <a:pt x="34973" y="160941"/>
                        <a:pt x="38921" y="159902"/>
                      </a:cubicBezTo>
                      <a:cubicBezTo>
                        <a:pt x="38402" y="158863"/>
                        <a:pt x="37778" y="157824"/>
                        <a:pt x="37258" y="156682"/>
                      </a:cubicBezTo>
                      <a:cubicBezTo>
                        <a:pt x="35804" y="153045"/>
                        <a:pt x="34350" y="149513"/>
                        <a:pt x="33103" y="145877"/>
                      </a:cubicBezTo>
                      <a:close/>
                    </a:path>
                  </a:pathLst>
                </a:custGeom>
                <a:solidFill>
                  <a:srgbClr val="3C2F24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8" name="Forme libre : forme 67">
                  <a:extLst>
                    <a:ext uri="{FF2B5EF4-FFF2-40B4-BE49-F238E27FC236}">
                      <a16:creationId xmlns:a16="http://schemas.microsoft.com/office/drawing/2014/main" id="{4AFFDBD8-187C-4EE8-9828-2733C2C697E2}"/>
                    </a:ext>
                  </a:extLst>
                </p:cNvPr>
                <p:cNvSpPr/>
                <p:nvPr/>
              </p:nvSpPr>
              <p:spPr>
                <a:xfrm>
                  <a:off x="1386718" y="766633"/>
                  <a:ext cx="798354" cy="698623"/>
                </a:xfrm>
                <a:custGeom>
                  <a:avLst/>
                  <a:gdLst>
                    <a:gd name="connsiteX0" fmla="*/ 785728 w 798354"/>
                    <a:gd name="connsiteY0" fmla="*/ -60 h 698623"/>
                    <a:gd name="connsiteX1" fmla="*/ 596861 w 798354"/>
                    <a:gd name="connsiteY1" fmla="*/ 253321 h 698623"/>
                    <a:gd name="connsiteX2" fmla="*/ 337144 w 798354"/>
                    <a:gd name="connsiteY2" fmla="*/ 461095 h 698623"/>
                    <a:gd name="connsiteX3" fmla="*/ 83867 w 798354"/>
                    <a:gd name="connsiteY3" fmla="*/ 695984 h 698623"/>
                    <a:gd name="connsiteX4" fmla="*/ 14678 w 798354"/>
                    <a:gd name="connsiteY4" fmla="*/ 313679 h 698623"/>
                    <a:gd name="connsiteX5" fmla="*/ 228893 w 798354"/>
                    <a:gd name="connsiteY5" fmla="*/ 115671 h 698623"/>
                    <a:gd name="connsiteX6" fmla="*/ 558215 w 798354"/>
                    <a:gd name="connsiteY6" fmla="*/ 460 h 698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8354" h="698623">
                      <a:moveTo>
                        <a:pt x="785728" y="-60"/>
                      </a:moveTo>
                      <a:cubicBezTo>
                        <a:pt x="813050" y="56039"/>
                        <a:pt x="808791" y="246360"/>
                        <a:pt x="596861" y="253321"/>
                      </a:cubicBezTo>
                      <a:cubicBezTo>
                        <a:pt x="631456" y="379959"/>
                        <a:pt x="479469" y="504312"/>
                        <a:pt x="337144" y="461095"/>
                      </a:cubicBezTo>
                      <a:cubicBezTo>
                        <a:pt x="337144" y="583162"/>
                        <a:pt x="217362" y="719047"/>
                        <a:pt x="83867" y="695984"/>
                      </a:cubicBezTo>
                      <a:cubicBezTo>
                        <a:pt x="-49628" y="672921"/>
                        <a:pt x="14678" y="313679"/>
                        <a:pt x="14678" y="313679"/>
                      </a:cubicBezTo>
                      <a:lnTo>
                        <a:pt x="228893" y="115671"/>
                      </a:lnTo>
                      <a:lnTo>
                        <a:pt x="558215" y="460"/>
                      </a:lnTo>
                      <a:close/>
                    </a:path>
                  </a:pathLst>
                </a:custGeom>
                <a:solidFill>
                  <a:srgbClr val="9B4E2C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9" name="Forme libre : forme 68">
                  <a:extLst>
                    <a:ext uri="{FF2B5EF4-FFF2-40B4-BE49-F238E27FC236}">
                      <a16:creationId xmlns:a16="http://schemas.microsoft.com/office/drawing/2014/main" id="{FF4F1096-3923-4CEC-9F8F-67088505683A}"/>
                    </a:ext>
                  </a:extLst>
                </p:cNvPr>
                <p:cNvSpPr/>
                <p:nvPr/>
              </p:nvSpPr>
              <p:spPr>
                <a:xfrm>
                  <a:off x="1365510" y="1493645"/>
                  <a:ext cx="60584" cy="116741"/>
                </a:xfrm>
                <a:custGeom>
                  <a:avLst/>
                  <a:gdLst>
                    <a:gd name="connsiteX0" fmla="*/ 59780 w 60584"/>
                    <a:gd name="connsiteY0" fmla="*/ 81274 h 116741"/>
                    <a:gd name="connsiteX1" fmla="*/ 26432 w 60584"/>
                    <a:gd name="connsiteY1" fmla="*/ 34005 h 116741"/>
                    <a:gd name="connsiteX2" fmla="*/ 22173 w 60584"/>
                    <a:gd name="connsiteY2" fmla="*/ 32551 h 116741"/>
                    <a:gd name="connsiteX3" fmla="*/ 38899 w 60584"/>
                    <a:gd name="connsiteY3" fmla="*/ 18630 h 116741"/>
                    <a:gd name="connsiteX4" fmla="*/ 43055 w 60584"/>
                    <a:gd name="connsiteY4" fmla="*/ 15825 h 116741"/>
                    <a:gd name="connsiteX5" fmla="*/ 47314 w 60584"/>
                    <a:gd name="connsiteY5" fmla="*/ 10319 h 116741"/>
                    <a:gd name="connsiteX6" fmla="*/ 47314 w 60584"/>
                    <a:gd name="connsiteY6" fmla="*/ 3359 h 116741"/>
                    <a:gd name="connsiteX7" fmla="*/ 36094 w 60584"/>
                    <a:gd name="connsiteY7" fmla="*/ 554 h 116741"/>
                    <a:gd name="connsiteX8" fmla="*/ 9707 w 60584"/>
                    <a:gd name="connsiteY8" fmla="*/ 25591 h 116741"/>
                    <a:gd name="connsiteX9" fmla="*/ -59 w 60584"/>
                    <a:gd name="connsiteY9" fmla="*/ 54887 h 116741"/>
                    <a:gd name="connsiteX10" fmla="*/ 9707 w 60584"/>
                    <a:gd name="connsiteY10" fmla="*/ 116076 h 116741"/>
                    <a:gd name="connsiteX11" fmla="*/ 12512 w 60584"/>
                    <a:gd name="connsiteY11" fmla="*/ 114726 h 116741"/>
                    <a:gd name="connsiteX12" fmla="*/ 11057 w 60584"/>
                    <a:gd name="connsiteY12" fmla="*/ 56237 h 116741"/>
                    <a:gd name="connsiteX13" fmla="*/ 13862 w 60584"/>
                    <a:gd name="connsiteY13" fmla="*/ 47926 h 116741"/>
                    <a:gd name="connsiteX14" fmla="*/ 58430 w 60584"/>
                    <a:gd name="connsiteY14" fmla="*/ 81274 h 116741"/>
                    <a:gd name="connsiteX15" fmla="*/ 59780 w 60584"/>
                    <a:gd name="connsiteY15" fmla="*/ 81274 h 1167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0584" h="116741">
                      <a:moveTo>
                        <a:pt x="59780" y="81274"/>
                      </a:moveTo>
                      <a:cubicBezTo>
                        <a:pt x="44758" y="68673"/>
                        <a:pt x="33268" y="52383"/>
                        <a:pt x="26432" y="34005"/>
                      </a:cubicBezTo>
                      <a:cubicBezTo>
                        <a:pt x="26432" y="32551"/>
                        <a:pt x="24978" y="32551"/>
                        <a:pt x="22173" y="32551"/>
                      </a:cubicBezTo>
                      <a:cubicBezTo>
                        <a:pt x="26006" y="26152"/>
                        <a:pt x="31907" y="21238"/>
                        <a:pt x="38899" y="18630"/>
                      </a:cubicBezTo>
                      <a:cubicBezTo>
                        <a:pt x="40353" y="18630"/>
                        <a:pt x="41704" y="17280"/>
                        <a:pt x="43055" y="15825"/>
                      </a:cubicBezTo>
                      <a:cubicBezTo>
                        <a:pt x="44404" y="14371"/>
                        <a:pt x="45859" y="11670"/>
                        <a:pt x="47314" y="10319"/>
                      </a:cubicBezTo>
                      <a:cubicBezTo>
                        <a:pt x="48705" y="8210"/>
                        <a:pt x="48705" y="5468"/>
                        <a:pt x="47314" y="3359"/>
                      </a:cubicBezTo>
                      <a:cubicBezTo>
                        <a:pt x="44488" y="232"/>
                        <a:pt x="40052" y="-869"/>
                        <a:pt x="36094" y="554"/>
                      </a:cubicBezTo>
                      <a:cubicBezTo>
                        <a:pt x="24271" y="4990"/>
                        <a:pt x="14756" y="14018"/>
                        <a:pt x="9707" y="25591"/>
                      </a:cubicBezTo>
                      <a:cubicBezTo>
                        <a:pt x="4367" y="34535"/>
                        <a:pt x="1043" y="44529"/>
                        <a:pt x="-59" y="54887"/>
                      </a:cubicBezTo>
                      <a:cubicBezTo>
                        <a:pt x="-2448" y="75789"/>
                        <a:pt x="928" y="96951"/>
                        <a:pt x="9707" y="116076"/>
                      </a:cubicBezTo>
                      <a:cubicBezTo>
                        <a:pt x="9707" y="117531"/>
                        <a:pt x="12512" y="116076"/>
                        <a:pt x="12512" y="114726"/>
                      </a:cubicBezTo>
                      <a:cubicBezTo>
                        <a:pt x="7161" y="95652"/>
                        <a:pt x="6652" y="75550"/>
                        <a:pt x="11057" y="56237"/>
                      </a:cubicBezTo>
                      <a:cubicBezTo>
                        <a:pt x="12512" y="53432"/>
                        <a:pt x="12512" y="50627"/>
                        <a:pt x="13862" y="47926"/>
                      </a:cubicBezTo>
                      <a:cubicBezTo>
                        <a:pt x="25155" y="63135"/>
                        <a:pt x="40644" y="74729"/>
                        <a:pt x="58430" y="81274"/>
                      </a:cubicBezTo>
                      <a:cubicBezTo>
                        <a:pt x="59780" y="84079"/>
                        <a:pt x="59780" y="81274"/>
                        <a:pt x="59780" y="81274"/>
                      </a:cubicBezTo>
                      <a:close/>
                    </a:path>
                  </a:pathLst>
                </a:custGeom>
                <a:solidFill>
                  <a:srgbClr val="BF8971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0" name="Forme libre : forme 69">
                  <a:extLst>
                    <a:ext uri="{FF2B5EF4-FFF2-40B4-BE49-F238E27FC236}">
                      <a16:creationId xmlns:a16="http://schemas.microsoft.com/office/drawing/2014/main" id="{49D04053-F3F4-4D8C-A1F9-C970B57939A5}"/>
                    </a:ext>
                  </a:extLst>
                </p:cNvPr>
                <p:cNvSpPr/>
                <p:nvPr/>
              </p:nvSpPr>
              <p:spPr>
                <a:xfrm>
                  <a:off x="1247362" y="2538739"/>
                  <a:ext cx="208072" cy="232232"/>
                </a:xfrm>
                <a:custGeom>
                  <a:avLst/>
                  <a:gdLst>
                    <a:gd name="connsiteX0" fmla="*/ 53367 w 208072"/>
                    <a:gd name="connsiteY0" fmla="*/ -60 h 232232"/>
                    <a:gd name="connsiteX1" fmla="*/ 204938 w 208072"/>
                    <a:gd name="connsiteY1" fmla="*/ 111307 h 232232"/>
                    <a:gd name="connsiteX2" fmla="*/ 159747 w 208072"/>
                    <a:gd name="connsiteY2" fmla="*/ 230362 h 232232"/>
                    <a:gd name="connsiteX3" fmla="*/ 3917 w 208072"/>
                    <a:gd name="connsiteY3" fmla="*/ 131981 h 232232"/>
                    <a:gd name="connsiteX4" fmla="*/ 53367 w 208072"/>
                    <a:gd name="connsiteY4" fmla="*/ -60 h 232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8072" h="232232">
                      <a:moveTo>
                        <a:pt x="53367" y="-60"/>
                      </a:moveTo>
                      <a:cubicBezTo>
                        <a:pt x="61470" y="16251"/>
                        <a:pt x="189563" y="106217"/>
                        <a:pt x="204938" y="111307"/>
                      </a:cubicBezTo>
                      <a:cubicBezTo>
                        <a:pt x="220313" y="116398"/>
                        <a:pt x="154345" y="215194"/>
                        <a:pt x="159747" y="230362"/>
                      </a:cubicBezTo>
                      <a:cubicBezTo>
                        <a:pt x="165149" y="245529"/>
                        <a:pt x="27603" y="161277"/>
                        <a:pt x="3917" y="131981"/>
                      </a:cubicBezTo>
                      <a:cubicBezTo>
                        <a:pt x="-19770" y="102685"/>
                        <a:pt x="53367" y="-60"/>
                        <a:pt x="53367" y="-60"/>
                      </a:cubicBezTo>
                      <a:close/>
                    </a:path>
                  </a:pathLst>
                </a:custGeom>
                <a:solidFill>
                  <a:srgbClr val="E0DFDE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1" name="Forme libre : forme 70">
                  <a:extLst>
                    <a:ext uri="{FF2B5EF4-FFF2-40B4-BE49-F238E27FC236}">
                      <a16:creationId xmlns:a16="http://schemas.microsoft.com/office/drawing/2014/main" id="{D5DE40CE-A2A2-4F6D-BB39-D88DF49DC8B7}"/>
                    </a:ext>
                  </a:extLst>
                </p:cNvPr>
                <p:cNvSpPr/>
                <p:nvPr/>
              </p:nvSpPr>
              <p:spPr>
                <a:xfrm>
                  <a:off x="1212399" y="2437553"/>
                  <a:ext cx="71994" cy="127469"/>
                </a:xfrm>
                <a:custGeom>
                  <a:avLst/>
                  <a:gdLst>
                    <a:gd name="connsiteX0" fmla="*/ 71189 w 71994"/>
                    <a:gd name="connsiteY0" fmla="*/ 127410 h 127469"/>
                    <a:gd name="connsiteX1" fmla="*/ 16649 w 71994"/>
                    <a:gd name="connsiteY1" fmla="*/ -60 h 127469"/>
                    <a:gd name="connsiteX2" fmla="*/ 71189 w 71994"/>
                    <a:gd name="connsiteY2" fmla="*/ 127410 h 1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994" h="127469">
                      <a:moveTo>
                        <a:pt x="71189" y="127410"/>
                      </a:moveTo>
                      <a:cubicBezTo>
                        <a:pt x="68904" y="88037"/>
                        <a:pt x="66410" y="29340"/>
                        <a:pt x="16649" y="-60"/>
                      </a:cubicBezTo>
                      <a:cubicBezTo>
                        <a:pt x="-3817" y="29340"/>
                        <a:pt x="-25114" y="116813"/>
                        <a:pt x="71189" y="127410"/>
                      </a:cubicBezTo>
                      <a:close/>
                    </a:path>
                  </a:pathLst>
                </a:custGeom>
                <a:solidFill>
                  <a:srgbClr val="E0DFDE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2" name="Forme libre : forme 71">
                  <a:extLst>
                    <a:ext uri="{FF2B5EF4-FFF2-40B4-BE49-F238E27FC236}">
                      <a16:creationId xmlns:a16="http://schemas.microsoft.com/office/drawing/2014/main" id="{04E73C29-5328-4726-865B-B84E944CD783}"/>
                    </a:ext>
                  </a:extLst>
                </p:cNvPr>
                <p:cNvSpPr/>
                <p:nvPr/>
              </p:nvSpPr>
              <p:spPr>
                <a:xfrm>
                  <a:off x="1088566" y="2558133"/>
                  <a:ext cx="195826" cy="77539"/>
                </a:xfrm>
                <a:custGeom>
                  <a:avLst/>
                  <a:gdLst>
                    <a:gd name="connsiteX0" fmla="*/ 195022 w 195826"/>
                    <a:gd name="connsiteY0" fmla="*/ 6830 h 77539"/>
                    <a:gd name="connsiteX1" fmla="*/ -805 w 195826"/>
                    <a:gd name="connsiteY1" fmla="*/ 57319 h 77539"/>
                    <a:gd name="connsiteX2" fmla="*/ 195022 w 195826"/>
                    <a:gd name="connsiteY2" fmla="*/ 6830 h 77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95826" h="77539">
                      <a:moveTo>
                        <a:pt x="195022" y="6830"/>
                      </a:moveTo>
                      <a:cubicBezTo>
                        <a:pt x="157415" y="-3559"/>
                        <a:pt x="78668" y="-11766"/>
                        <a:pt x="-805" y="57319"/>
                      </a:cubicBezTo>
                      <a:cubicBezTo>
                        <a:pt x="44074" y="74564"/>
                        <a:pt x="152325" y="110197"/>
                        <a:pt x="195022" y="6830"/>
                      </a:cubicBezTo>
                      <a:close/>
                    </a:path>
                  </a:pathLst>
                </a:custGeom>
                <a:solidFill>
                  <a:srgbClr val="E0DFDE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sp>
            <p:nvSpPr>
              <p:cNvPr id="81" name="Forme libre : forme 80">
                <a:extLst>
                  <a:ext uri="{FF2B5EF4-FFF2-40B4-BE49-F238E27FC236}">
                    <a16:creationId xmlns:a16="http://schemas.microsoft.com/office/drawing/2014/main" id="{724C6454-B251-4A3F-867D-ED4203FEB8D8}"/>
                  </a:ext>
                </a:extLst>
              </p:cNvPr>
              <p:cNvSpPr/>
              <p:nvPr/>
            </p:nvSpPr>
            <p:spPr>
              <a:xfrm>
                <a:off x="1785895" y="1377217"/>
                <a:ext cx="29919" cy="29919"/>
              </a:xfrm>
              <a:custGeom>
                <a:avLst/>
                <a:gdLst>
                  <a:gd name="connsiteX0" fmla="*/ 29920 w 29919"/>
                  <a:gd name="connsiteY0" fmla="*/ 14960 h 29919"/>
                  <a:gd name="connsiteX1" fmla="*/ 14960 w 29919"/>
                  <a:gd name="connsiteY1" fmla="*/ 29919 h 29919"/>
                  <a:gd name="connsiteX2" fmla="*/ 0 w 29919"/>
                  <a:gd name="connsiteY2" fmla="*/ 14960 h 29919"/>
                  <a:gd name="connsiteX3" fmla="*/ 14960 w 29919"/>
                  <a:gd name="connsiteY3" fmla="*/ 0 h 29919"/>
                  <a:gd name="connsiteX4" fmla="*/ 29920 w 29919"/>
                  <a:gd name="connsiteY4" fmla="*/ 14960 h 29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919" h="29919">
                    <a:moveTo>
                      <a:pt x="29920" y="14960"/>
                    </a:moveTo>
                    <a:cubicBezTo>
                      <a:pt x="29920" y="23222"/>
                      <a:pt x="23222" y="29919"/>
                      <a:pt x="14960" y="29919"/>
                    </a:cubicBezTo>
                    <a:cubicBezTo>
                      <a:pt x="6698" y="29919"/>
                      <a:pt x="0" y="23222"/>
                      <a:pt x="0" y="14960"/>
                    </a:cubicBezTo>
                    <a:cubicBezTo>
                      <a:pt x="0" y="6698"/>
                      <a:pt x="6698" y="0"/>
                      <a:pt x="14960" y="0"/>
                    </a:cubicBezTo>
                    <a:cubicBezTo>
                      <a:pt x="23222" y="0"/>
                      <a:pt x="29920" y="6698"/>
                      <a:pt x="29920" y="149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03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2" name="Forme libre : forme 81">
                <a:extLst>
                  <a:ext uri="{FF2B5EF4-FFF2-40B4-BE49-F238E27FC236}">
                    <a16:creationId xmlns:a16="http://schemas.microsoft.com/office/drawing/2014/main" id="{07401F81-05D6-4937-900B-33544D708047}"/>
                  </a:ext>
                </a:extLst>
              </p:cNvPr>
              <p:cNvSpPr/>
              <p:nvPr/>
            </p:nvSpPr>
            <p:spPr>
              <a:xfrm>
                <a:off x="2313450" y="1322761"/>
                <a:ext cx="29919" cy="29919"/>
              </a:xfrm>
              <a:custGeom>
                <a:avLst/>
                <a:gdLst>
                  <a:gd name="connsiteX0" fmla="*/ 29920 w 29919"/>
                  <a:gd name="connsiteY0" fmla="*/ 14960 h 29919"/>
                  <a:gd name="connsiteX1" fmla="*/ 14960 w 29919"/>
                  <a:gd name="connsiteY1" fmla="*/ 29919 h 29919"/>
                  <a:gd name="connsiteX2" fmla="*/ 0 w 29919"/>
                  <a:gd name="connsiteY2" fmla="*/ 14960 h 29919"/>
                  <a:gd name="connsiteX3" fmla="*/ 14960 w 29919"/>
                  <a:gd name="connsiteY3" fmla="*/ 0 h 29919"/>
                  <a:gd name="connsiteX4" fmla="*/ 29920 w 29919"/>
                  <a:gd name="connsiteY4" fmla="*/ 14960 h 29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919" h="29919">
                    <a:moveTo>
                      <a:pt x="29920" y="14960"/>
                    </a:moveTo>
                    <a:cubicBezTo>
                      <a:pt x="29920" y="23222"/>
                      <a:pt x="23222" y="29919"/>
                      <a:pt x="14960" y="29919"/>
                    </a:cubicBezTo>
                    <a:cubicBezTo>
                      <a:pt x="6698" y="29919"/>
                      <a:pt x="0" y="23222"/>
                      <a:pt x="0" y="14960"/>
                    </a:cubicBezTo>
                    <a:cubicBezTo>
                      <a:pt x="0" y="6698"/>
                      <a:pt x="6698" y="0"/>
                      <a:pt x="14960" y="0"/>
                    </a:cubicBezTo>
                    <a:cubicBezTo>
                      <a:pt x="23222" y="0"/>
                      <a:pt x="29920" y="6698"/>
                      <a:pt x="29920" y="149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03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84" name="Forme libre : forme 77">
              <a:extLst>
                <a:ext uri="{FF2B5EF4-FFF2-40B4-BE49-F238E27FC236}">
                  <a16:creationId xmlns:a16="http://schemas.microsoft.com/office/drawing/2014/main" id="{C1D40B93-6A0A-46E1-B558-E1BD5A07CE0E}"/>
                </a:ext>
              </a:extLst>
            </p:cNvPr>
            <p:cNvSpPr/>
            <p:nvPr/>
          </p:nvSpPr>
          <p:spPr>
            <a:xfrm>
              <a:off x="1506189" y="3133028"/>
              <a:ext cx="255147" cy="321183"/>
            </a:xfrm>
            <a:custGeom>
              <a:avLst/>
              <a:gdLst>
                <a:gd name="connsiteX0" fmla="*/ 80749 w 255147"/>
                <a:gd name="connsiteY0" fmla="*/ 31675 h 321183"/>
                <a:gd name="connsiteX1" fmla="*/ 205414 w 255147"/>
                <a:gd name="connsiteY1" fmla="*/ 9235 h 321183"/>
                <a:gd name="connsiteX2" fmla="*/ 158768 w 255147"/>
                <a:gd name="connsiteY2" fmla="*/ 74892 h 321183"/>
                <a:gd name="connsiteX3" fmla="*/ 253721 w 255147"/>
                <a:gd name="connsiteY3" fmla="*/ 194050 h 321183"/>
                <a:gd name="connsiteX4" fmla="*/ 196791 w 255147"/>
                <a:gd name="connsiteY4" fmla="*/ 200907 h 321183"/>
                <a:gd name="connsiteX5" fmla="*/ 246864 w 255147"/>
                <a:gd name="connsiteY5" fmla="*/ 264901 h 321183"/>
                <a:gd name="connsiteX6" fmla="*/ 157002 w 255147"/>
                <a:gd name="connsiteY6" fmla="*/ 238929 h 321183"/>
                <a:gd name="connsiteX7" fmla="*/ 222659 w 255147"/>
                <a:gd name="connsiteY7" fmla="*/ 313832 h 321183"/>
                <a:gd name="connsiteX8" fmla="*/ 113889 w 255147"/>
                <a:gd name="connsiteY8" fmla="*/ 256279 h 321183"/>
                <a:gd name="connsiteX9" fmla="*/ 153574 w 255147"/>
                <a:gd name="connsiteY9" fmla="*/ 318611 h 321183"/>
                <a:gd name="connsiteX10" fmla="*/ 17066 w 255147"/>
                <a:gd name="connsiteY10" fmla="*/ 166520 h 321183"/>
                <a:gd name="connsiteX11" fmla="*/ 80749 w 255147"/>
                <a:gd name="connsiteY11" fmla="*/ 31675 h 32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5147" h="321183">
                  <a:moveTo>
                    <a:pt x="80749" y="31675"/>
                  </a:moveTo>
                  <a:cubicBezTo>
                    <a:pt x="132693" y="9235"/>
                    <a:pt x="191285" y="-13204"/>
                    <a:pt x="205414" y="9235"/>
                  </a:cubicBezTo>
                  <a:cubicBezTo>
                    <a:pt x="219542" y="31675"/>
                    <a:pt x="144951" y="54114"/>
                    <a:pt x="158768" y="74892"/>
                  </a:cubicBezTo>
                  <a:cubicBezTo>
                    <a:pt x="172585" y="95669"/>
                    <a:pt x="262656" y="173273"/>
                    <a:pt x="253721" y="194050"/>
                  </a:cubicBezTo>
                  <a:cubicBezTo>
                    <a:pt x="244787" y="214827"/>
                    <a:pt x="208842" y="214827"/>
                    <a:pt x="196791" y="200907"/>
                  </a:cubicBezTo>
                  <a:cubicBezTo>
                    <a:pt x="184740" y="186986"/>
                    <a:pt x="259123" y="247552"/>
                    <a:pt x="246864" y="264901"/>
                  </a:cubicBezTo>
                  <a:cubicBezTo>
                    <a:pt x="234606" y="282250"/>
                    <a:pt x="188065" y="275290"/>
                    <a:pt x="157002" y="238929"/>
                  </a:cubicBezTo>
                  <a:cubicBezTo>
                    <a:pt x="125940" y="202569"/>
                    <a:pt x="241670" y="297106"/>
                    <a:pt x="222659" y="313832"/>
                  </a:cubicBezTo>
                  <a:cubicBezTo>
                    <a:pt x="203648" y="330558"/>
                    <a:pt x="143185" y="301158"/>
                    <a:pt x="113889" y="256279"/>
                  </a:cubicBezTo>
                  <a:cubicBezTo>
                    <a:pt x="84593" y="211399"/>
                    <a:pt x="153574" y="318611"/>
                    <a:pt x="153574" y="318611"/>
                  </a:cubicBezTo>
                  <a:cubicBezTo>
                    <a:pt x="153574" y="318611"/>
                    <a:pt x="80853" y="353101"/>
                    <a:pt x="17066" y="166520"/>
                  </a:cubicBezTo>
                  <a:cubicBezTo>
                    <a:pt x="-46720" y="-20061"/>
                    <a:pt x="80749" y="31675"/>
                    <a:pt x="80749" y="31675"/>
                  </a:cubicBezTo>
                  <a:close/>
                </a:path>
              </a:pathLst>
            </a:custGeom>
            <a:solidFill>
              <a:srgbClr val="D19D82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pic>
        <p:nvPicPr>
          <p:cNvPr id="86" name="Image 85">
            <a:extLst>
              <a:ext uri="{FF2B5EF4-FFF2-40B4-BE49-F238E27FC236}">
                <a16:creationId xmlns:a16="http://schemas.microsoft.com/office/drawing/2014/main" id="{78749DA0-95C8-47D3-9DF6-C3BE8EC82F38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sp>
        <p:nvSpPr>
          <p:cNvPr id="89" name="Forme libre : forme 88">
            <a:extLst>
              <a:ext uri="{FF2B5EF4-FFF2-40B4-BE49-F238E27FC236}">
                <a16:creationId xmlns:a16="http://schemas.microsoft.com/office/drawing/2014/main" id="{7904C304-6B9D-496C-BE45-E8CA0660F8A4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90" name="Image 89" descr="Une image contenant texte&#10;&#10;Description générée automatiquement">
            <a:extLst>
              <a:ext uri="{FF2B5EF4-FFF2-40B4-BE49-F238E27FC236}">
                <a16:creationId xmlns:a16="http://schemas.microsoft.com/office/drawing/2014/main" id="{CA0D69DC-D782-4CBE-98D5-36AB8E468CB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4" name="Espace réservé du pied de page 3">
            <a:extLst>
              <a:ext uri="{FF2B5EF4-FFF2-40B4-BE49-F238E27FC236}">
                <a16:creationId xmlns:a16="http://schemas.microsoft.com/office/drawing/2014/main" id="{DFE83D27-2546-46B1-BC9C-F8A0EB1F7F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9125307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88011FEE-050E-4489-A977-BF426D61871D}"/>
              </a:ext>
            </a:extLst>
          </p:cNvPr>
          <p:cNvSpPr/>
          <p:nvPr/>
        </p:nvSpPr>
        <p:spPr>
          <a:xfrm>
            <a:off x="2593841" y="608388"/>
            <a:ext cx="397902" cy="635229"/>
          </a:xfrm>
          <a:custGeom>
            <a:avLst/>
            <a:gdLst>
              <a:gd name="connsiteX0" fmla="*/ 396849 w 397902"/>
              <a:gd name="connsiteY0" fmla="*/ 188533 h 635229"/>
              <a:gd name="connsiteX1" fmla="*/ 376673 w 397902"/>
              <a:gd name="connsiteY1" fmla="*/ 95881 h 635229"/>
              <a:gd name="connsiteX2" fmla="*/ 322121 w 397902"/>
              <a:gd name="connsiteY2" fmla="*/ 36826 h 635229"/>
              <a:gd name="connsiteX3" fmla="*/ 243496 w 397902"/>
              <a:gd name="connsiteY3" fmla="*/ 7298 h 635229"/>
              <a:gd name="connsiteX4" fmla="*/ 151191 w 397902"/>
              <a:gd name="connsiteY4" fmla="*/ -495 h 635229"/>
              <a:gd name="connsiteX5" fmla="*/ 151191 w 397902"/>
              <a:gd name="connsiteY5" fmla="*/ -495 h 635229"/>
              <a:gd name="connsiteX6" fmla="*/ 46242 w 397902"/>
              <a:gd name="connsiteY6" fmla="*/ 2536 h 635229"/>
              <a:gd name="connsiteX7" fmla="*/ 16455 w 397902"/>
              <a:gd name="connsiteY7" fmla="*/ 11195 h 635229"/>
              <a:gd name="connsiteX8" fmla="*/ -863 w 397902"/>
              <a:gd name="connsiteY8" fmla="*/ 45831 h 635229"/>
              <a:gd name="connsiteX9" fmla="*/ 5198 w 397902"/>
              <a:gd name="connsiteY9" fmla="*/ 595250 h 635229"/>
              <a:gd name="connsiteX10" fmla="*/ 19746 w 397902"/>
              <a:gd name="connsiteY10" fmla="*/ 625817 h 635229"/>
              <a:gd name="connsiteX11" fmla="*/ 74384 w 397902"/>
              <a:gd name="connsiteY11" fmla="*/ 625817 h 635229"/>
              <a:gd name="connsiteX12" fmla="*/ 89018 w 397902"/>
              <a:gd name="connsiteY12" fmla="*/ 595077 h 635229"/>
              <a:gd name="connsiteX13" fmla="*/ 86074 w 397902"/>
              <a:gd name="connsiteY13" fmla="*/ 380852 h 635229"/>
              <a:gd name="connsiteX14" fmla="*/ 184008 w 397902"/>
              <a:gd name="connsiteY14" fmla="*/ 378340 h 635229"/>
              <a:gd name="connsiteX15" fmla="*/ 264538 w 397902"/>
              <a:gd name="connsiteY15" fmla="*/ 367603 h 635229"/>
              <a:gd name="connsiteX16" fmla="*/ 332945 w 397902"/>
              <a:gd name="connsiteY16" fmla="*/ 333399 h 635229"/>
              <a:gd name="connsiteX17" fmla="*/ 379964 w 397902"/>
              <a:gd name="connsiteY17" fmla="*/ 273479 h 635229"/>
              <a:gd name="connsiteX18" fmla="*/ 396849 w 397902"/>
              <a:gd name="connsiteY18" fmla="*/ 188533 h 635229"/>
              <a:gd name="connsiteX19" fmla="*/ 315020 w 397902"/>
              <a:gd name="connsiteY19" fmla="*/ 189053 h 635229"/>
              <a:gd name="connsiteX20" fmla="*/ 304283 w 397902"/>
              <a:gd name="connsiteY20" fmla="*/ 237197 h 635229"/>
              <a:gd name="connsiteX21" fmla="*/ 277700 w 397902"/>
              <a:gd name="connsiteY21" fmla="*/ 270794 h 635229"/>
              <a:gd name="connsiteX22" fmla="*/ 237435 w 397902"/>
              <a:gd name="connsiteY22" fmla="*/ 291576 h 635229"/>
              <a:gd name="connsiteX23" fmla="*/ 185480 w 397902"/>
              <a:gd name="connsiteY23" fmla="*/ 298850 h 635229"/>
              <a:gd name="connsiteX24" fmla="*/ 85294 w 397902"/>
              <a:gd name="connsiteY24" fmla="*/ 298850 h 635229"/>
              <a:gd name="connsiteX25" fmla="*/ 82697 w 397902"/>
              <a:gd name="connsiteY25" fmla="*/ 85750 h 635229"/>
              <a:gd name="connsiteX26" fmla="*/ 151537 w 397902"/>
              <a:gd name="connsiteY26" fmla="*/ 83325 h 635229"/>
              <a:gd name="connsiteX27" fmla="*/ 214748 w 397902"/>
              <a:gd name="connsiteY27" fmla="*/ 86269 h 635229"/>
              <a:gd name="connsiteX28" fmla="*/ 267655 w 397902"/>
              <a:gd name="connsiteY28" fmla="*/ 100124 h 635229"/>
              <a:gd name="connsiteX29" fmla="*/ 302291 w 397902"/>
              <a:gd name="connsiteY29" fmla="*/ 131210 h 635229"/>
              <a:gd name="connsiteX30" fmla="*/ 315020 w 397902"/>
              <a:gd name="connsiteY30" fmla="*/ 188533 h 635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97902" h="635229">
                <a:moveTo>
                  <a:pt x="396849" y="188533"/>
                </a:moveTo>
                <a:cubicBezTo>
                  <a:pt x="397957" y="156451"/>
                  <a:pt x="391021" y="124603"/>
                  <a:pt x="376673" y="95881"/>
                </a:cubicBezTo>
                <a:cubicBezTo>
                  <a:pt x="363789" y="71886"/>
                  <a:pt x="345015" y="51572"/>
                  <a:pt x="322121" y="36826"/>
                </a:cubicBezTo>
                <a:cubicBezTo>
                  <a:pt x="298083" y="21958"/>
                  <a:pt x="271379" y="11931"/>
                  <a:pt x="243496" y="7298"/>
                </a:cubicBezTo>
                <a:cubicBezTo>
                  <a:pt x="213025" y="1947"/>
                  <a:pt x="182129" y="-659"/>
                  <a:pt x="151191" y="-495"/>
                </a:cubicBezTo>
                <a:lnTo>
                  <a:pt x="151191" y="-495"/>
                </a:lnTo>
                <a:lnTo>
                  <a:pt x="46242" y="2536"/>
                </a:lnTo>
                <a:cubicBezTo>
                  <a:pt x="35687" y="2475"/>
                  <a:pt x="25339" y="5488"/>
                  <a:pt x="16455" y="11195"/>
                </a:cubicBezTo>
                <a:cubicBezTo>
                  <a:pt x="4878" y="18789"/>
                  <a:pt x="-1729" y="32011"/>
                  <a:pt x="-863" y="45831"/>
                </a:cubicBezTo>
                <a:lnTo>
                  <a:pt x="5198" y="595250"/>
                </a:lnTo>
                <a:cubicBezTo>
                  <a:pt x="4678" y="607217"/>
                  <a:pt x="10125" y="618673"/>
                  <a:pt x="19746" y="625817"/>
                </a:cubicBezTo>
                <a:cubicBezTo>
                  <a:pt x="36016" y="637698"/>
                  <a:pt x="58114" y="637698"/>
                  <a:pt x="74384" y="625817"/>
                </a:cubicBezTo>
                <a:cubicBezTo>
                  <a:pt x="84099" y="618665"/>
                  <a:pt x="89598" y="607131"/>
                  <a:pt x="89018" y="595077"/>
                </a:cubicBezTo>
                <a:lnTo>
                  <a:pt x="86074" y="380852"/>
                </a:lnTo>
                <a:lnTo>
                  <a:pt x="184008" y="378340"/>
                </a:lnTo>
                <a:cubicBezTo>
                  <a:pt x="211215" y="378462"/>
                  <a:pt x="238309" y="374851"/>
                  <a:pt x="264538" y="367603"/>
                </a:cubicBezTo>
                <a:cubicBezTo>
                  <a:pt x="289381" y="360832"/>
                  <a:pt x="312630" y="349211"/>
                  <a:pt x="332945" y="333399"/>
                </a:cubicBezTo>
                <a:cubicBezTo>
                  <a:pt x="352973" y="317259"/>
                  <a:pt x="369053" y="296772"/>
                  <a:pt x="379964" y="273479"/>
                </a:cubicBezTo>
                <a:cubicBezTo>
                  <a:pt x="391818" y="246765"/>
                  <a:pt x="397585" y="217749"/>
                  <a:pt x="396849" y="188533"/>
                </a:cubicBezTo>
                <a:close/>
                <a:moveTo>
                  <a:pt x="315020" y="189053"/>
                </a:moveTo>
                <a:cubicBezTo>
                  <a:pt x="314882" y="205678"/>
                  <a:pt x="311219" y="222087"/>
                  <a:pt x="304283" y="237197"/>
                </a:cubicBezTo>
                <a:cubicBezTo>
                  <a:pt x="297962" y="250194"/>
                  <a:pt x="288896" y="261659"/>
                  <a:pt x="277700" y="270794"/>
                </a:cubicBezTo>
                <a:cubicBezTo>
                  <a:pt x="265785" y="280319"/>
                  <a:pt x="252095" y="287376"/>
                  <a:pt x="237435" y="291576"/>
                </a:cubicBezTo>
                <a:cubicBezTo>
                  <a:pt x="220558" y="296503"/>
                  <a:pt x="203058" y="298954"/>
                  <a:pt x="185480" y="298850"/>
                </a:cubicBezTo>
                <a:lnTo>
                  <a:pt x="85294" y="298850"/>
                </a:lnTo>
                <a:lnTo>
                  <a:pt x="82697" y="85750"/>
                </a:lnTo>
                <a:lnTo>
                  <a:pt x="151537" y="83325"/>
                </a:lnTo>
                <a:cubicBezTo>
                  <a:pt x="172319" y="83325"/>
                  <a:pt x="193533" y="84364"/>
                  <a:pt x="214748" y="86269"/>
                </a:cubicBezTo>
                <a:cubicBezTo>
                  <a:pt x="233062" y="87759"/>
                  <a:pt x="250969" y="92443"/>
                  <a:pt x="267655" y="100124"/>
                </a:cubicBezTo>
                <a:cubicBezTo>
                  <a:pt x="281908" y="107008"/>
                  <a:pt x="293918" y="117779"/>
                  <a:pt x="302291" y="131210"/>
                </a:cubicBezTo>
                <a:cubicBezTo>
                  <a:pt x="312033" y="148667"/>
                  <a:pt x="316458" y="168591"/>
                  <a:pt x="315020" y="188533"/>
                </a:cubicBezTo>
                <a:close/>
              </a:path>
            </a:pathLst>
          </a:custGeom>
          <a:solidFill>
            <a:srgbClr val="00AAD3"/>
          </a:solidFill>
          <a:ln w="86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25379D0F-1D5C-4567-9D0E-9B32170C9DB7}"/>
              </a:ext>
            </a:extLst>
          </p:cNvPr>
          <p:cNvSpPr/>
          <p:nvPr/>
        </p:nvSpPr>
        <p:spPr>
          <a:xfrm>
            <a:off x="2966905" y="815953"/>
            <a:ext cx="321384" cy="428018"/>
          </a:xfrm>
          <a:custGeom>
            <a:avLst/>
            <a:gdLst>
              <a:gd name="connsiteX0" fmla="*/ 314124 w 321384"/>
              <a:gd name="connsiteY0" fmla="*/ 212511 h 428018"/>
              <a:gd name="connsiteX1" fmla="*/ 310055 w 321384"/>
              <a:gd name="connsiteY1" fmla="*/ 40542 h 428018"/>
              <a:gd name="connsiteX2" fmla="*/ 296027 w 321384"/>
              <a:gd name="connsiteY2" fmla="*/ 9716 h 428018"/>
              <a:gd name="connsiteX3" fmla="*/ 268664 w 321384"/>
              <a:gd name="connsiteY3" fmla="*/ -502 h 428018"/>
              <a:gd name="connsiteX4" fmla="*/ 241215 w 321384"/>
              <a:gd name="connsiteY4" fmla="*/ 9283 h 428018"/>
              <a:gd name="connsiteX5" fmla="*/ 226235 w 321384"/>
              <a:gd name="connsiteY5" fmla="*/ 40629 h 428018"/>
              <a:gd name="connsiteX6" fmla="*/ 226235 w 321384"/>
              <a:gd name="connsiteY6" fmla="*/ 41581 h 428018"/>
              <a:gd name="connsiteX7" fmla="*/ 226235 w 321384"/>
              <a:gd name="connsiteY7" fmla="*/ 66173 h 428018"/>
              <a:gd name="connsiteX8" fmla="*/ 215497 w 321384"/>
              <a:gd name="connsiteY8" fmla="*/ 60544 h 428018"/>
              <a:gd name="connsiteX9" fmla="*/ 163543 w 321384"/>
              <a:gd name="connsiteY9" fmla="*/ 48335 h 428018"/>
              <a:gd name="connsiteX10" fmla="*/ 96435 w 321384"/>
              <a:gd name="connsiteY10" fmla="*/ 62622 h 428018"/>
              <a:gd name="connsiteX11" fmla="*/ 45519 w 321384"/>
              <a:gd name="connsiteY11" fmla="*/ 101069 h 428018"/>
              <a:gd name="connsiteX12" fmla="*/ 13307 w 321384"/>
              <a:gd name="connsiteY12" fmla="*/ 155448 h 428018"/>
              <a:gd name="connsiteX13" fmla="*/ -374 w 321384"/>
              <a:gd name="connsiteY13" fmla="*/ 217014 h 428018"/>
              <a:gd name="connsiteX14" fmla="*/ 3523 w 321384"/>
              <a:gd name="connsiteY14" fmla="*/ 271393 h 428018"/>
              <a:gd name="connsiteX15" fmla="*/ 23179 w 321384"/>
              <a:gd name="connsiteY15" fmla="*/ 320663 h 428018"/>
              <a:gd name="connsiteX16" fmla="*/ 58421 w 321384"/>
              <a:gd name="connsiteY16" fmla="*/ 360495 h 428018"/>
              <a:gd name="connsiteX17" fmla="*/ 111242 w 321384"/>
              <a:gd name="connsiteY17" fmla="*/ 384827 h 428018"/>
              <a:gd name="connsiteX18" fmla="*/ 198699 w 321384"/>
              <a:gd name="connsiteY18" fmla="*/ 386732 h 428018"/>
              <a:gd name="connsiteX19" fmla="*/ 235586 w 321384"/>
              <a:gd name="connsiteY19" fmla="*/ 372012 h 428018"/>
              <a:gd name="connsiteX20" fmla="*/ 236712 w 321384"/>
              <a:gd name="connsiteY20" fmla="*/ 390629 h 428018"/>
              <a:gd name="connsiteX21" fmla="*/ 252904 w 321384"/>
              <a:gd name="connsiteY21" fmla="*/ 419637 h 428018"/>
              <a:gd name="connsiteX22" fmla="*/ 278882 w 321384"/>
              <a:gd name="connsiteY22" fmla="*/ 427517 h 428018"/>
              <a:gd name="connsiteX23" fmla="*/ 304859 w 321384"/>
              <a:gd name="connsiteY23" fmla="*/ 418858 h 428018"/>
              <a:gd name="connsiteX24" fmla="*/ 320446 w 321384"/>
              <a:gd name="connsiteY24" fmla="*/ 391062 h 428018"/>
              <a:gd name="connsiteX25" fmla="*/ 320446 w 321384"/>
              <a:gd name="connsiteY25" fmla="*/ 389590 h 428018"/>
              <a:gd name="connsiteX26" fmla="*/ 320446 w 321384"/>
              <a:gd name="connsiteY26" fmla="*/ 388118 h 428018"/>
              <a:gd name="connsiteX27" fmla="*/ 314124 w 321384"/>
              <a:gd name="connsiteY27" fmla="*/ 212511 h 428018"/>
              <a:gd name="connsiteX28" fmla="*/ 231170 w 321384"/>
              <a:gd name="connsiteY28" fmla="*/ 243771 h 428018"/>
              <a:gd name="connsiteX29" fmla="*/ 193763 w 321384"/>
              <a:gd name="connsiteY29" fmla="*/ 295725 h 428018"/>
              <a:gd name="connsiteX30" fmla="*/ 165015 w 321384"/>
              <a:gd name="connsiteY30" fmla="*/ 307502 h 428018"/>
              <a:gd name="connsiteX31" fmla="*/ 135141 w 321384"/>
              <a:gd name="connsiteY31" fmla="*/ 303951 h 428018"/>
              <a:gd name="connsiteX32" fmla="*/ 135141 w 321384"/>
              <a:gd name="connsiteY32" fmla="*/ 303951 h 428018"/>
              <a:gd name="connsiteX33" fmla="*/ 97647 w 321384"/>
              <a:gd name="connsiteY33" fmla="*/ 273991 h 428018"/>
              <a:gd name="connsiteX34" fmla="*/ 84399 w 321384"/>
              <a:gd name="connsiteY34" fmla="*/ 227232 h 428018"/>
              <a:gd name="connsiteX35" fmla="*/ 93058 w 321384"/>
              <a:gd name="connsiteY35" fmla="*/ 178308 h 428018"/>
              <a:gd name="connsiteX36" fmla="*/ 116177 w 321384"/>
              <a:gd name="connsiteY36" fmla="*/ 148174 h 428018"/>
              <a:gd name="connsiteX37" fmla="*/ 147610 w 321384"/>
              <a:gd name="connsiteY37" fmla="*/ 134840 h 428018"/>
              <a:gd name="connsiteX38" fmla="*/ 159646 w 321384"/>
              <a:gd name="connsiteY38" fmla="*/ 133800 h 428018"/>
              <a:gd name="connsiteX39" fmla="*/ 180861 w 321384"/>
              <a:gd name="connsiteY39" fmla="*/ 137264 h 428018"/>
              <a:gd name="connsiteX40" fmla="*/ 210215 w 321384"/>
              <a:gd name="connsiteY40" fmla="*/ 156401 h 428018"/>
              <a:gd name="connsiteX41" fmla="*/ 229958 w 321384"/>
              <a:gd name="connsiteY41" fmla="*/ 192335 h 428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21384" h="428018">
                <a:moveTo>
                  <a:pt x="314124" y="212511"/>
                </a:moveTo>
                <a:cubicBezTo>
                  <a:pt x="313432" y="155188"/>
                  <a:pt x="312046" y="97605"/>
                  <a:pt x="310055" y="40542"/>
                </a:cubicBezTo>
                <a:cubicBezTo>
                  <a:pt x="309795" y="28792"/>
                  <a:pt x="304686" y="17656"/>
                  <a:pt x="296027" y="9716"/>
                </a:cubicBezTo>
                <a:cubicBezTo>
                  <a:pt x="288407" y="3126"/>
                  <a:pt x="278709" y="-502"/>
                  <a:pt x="268664" y="-502"/>
                </a:cubicBezTo>
                <a:cubicBezTo>
                  <a:pt x="258620" y="-511"/>
                  <a:pt x="248921" y="2944"/>
                  <a:pt x="241215" y="9283"/>
                </a:cubicBezTo>
                <a:cubicBezTo>
                  <a:pt x="232036" y="17145"/>
                  <a:pt x="226581" y="28532"/>
                  <a:pt x="226235" y="40629"/>
                </a:cubicBezTo>
                <a:lnTo>
                  <a:pt x="226235" y="41581"/>
                </a:lnTo>
                <a:cubicBezTo>
                  <a:pt x="226235" y="50240"/>
                  <a:pt x="226235" y="57947"/>
                  <a:pt x="226235" y="66173"/>
                </a:cubicBezTo>
                <a:cubicBezTo>
                  <a:pt x="222684" y="64181"/>
                  <a:pt x="219134" y="62363"/>
                  <a:pt x="215497" y="60544"/>
                </a:cubicBezTo>
                <a:cubicBezTo>
                  <a:pt x="199218" y="53002"/>
                  <a:pt x="181467" y="48855"/>
                  <a:pt x="163543" y="48335"/>
                </a:cubicBezTo>
                <a:cubicBezTo>
                  <a:pt x="140388" y="48058"/>
                  <a:pt x="117468" y="52933"/>
                  <a:pt x="96435" y="62622"/>
                </a:cubicBezTo>
                <a:cubicBezTo>
                  <a:pt x="76926" y="71689"/>
                  <a:pt x="59573" y="84790"/>
                  <a:pt x="45519" y="101069"/>
                </a:cubicBezTo>
                <a:cubicBezTo>
                  <a:pt x="31691" y="117175"/>
                  <a:pt x="20789" y="135584"/>
                  <a:pt x="13307" y="155448"/>
                </a:cubicBezTo>
                <a:cubicBezTo>
                  <a:pt x="5740" y="175182"/>
                  <a:pt x="1133" y="195929"/>
                  <a:pt x="-374" y="217014"/>
                </a:cubicBezTo>
                <a:cubicBezTo>
                  <a:pt x="-1811" y="235233"/>
                  <a:pt x="-504" y="253564"/>
                  <a:pt x="3523" y="271393"/>
                </a:cubicBezTo>
                <a:cubicBezTo>
                  <a:pt x="7437" y="288755"/>
                  <a:pt x="14069" y="305380"/>
                  <a:pt x="23179" y="320663"/>
                </a:cubicBezTo>
                <a:cubicBezTo>
                  <a:pt x="32409" y="335973"/>
                  <a:pt x="44350" y="349472"/>
                  <a:pt x="58421" y="360495"/>
                </a:cubicBezTo>
                <a:cubicBezTo>
                  <a:pt x="73964" y="372497"/>
                  <a:pt x="92027" y="380818"/>
                  <a:pt x="111242" y="384827"/>
                </a:cubicBezTo>
                <a:cubicBezTo>
                  <a:pt x="139773" y="392802"/>
                  <a:pt x="169864" y="393461"/>
                  <a:pt x="198699" y="386732"/>
                </a:cubicBezTo>
                <a:cubicBezTo>
                  <a:pt x="211514" y="383364"/>
                  <a:pt x="223983" y="378420"/>
                  <a:pt x="235586" y="372012"/>
                </a:cubicBezTo>
                <a:lnTo>
                  <a:pt x="236712" y="390629"/>
                </a:lnTo>
                <a:cubicBezTo>
                  <a:pt x="237231" y="402302"/>
                  <a:pt x="243293" y="413039"/>
                  <a:pt x="252904" y="419637"/>
                </a:cubicBezTo>
                <a:cubicBezTo>
                  <a:pt x="260611" y="424798"/>
                  <a:pt x="269617" y="427543"/>
                  <a:pt x="278882" y="427517"/>
                </a:cubicBezTo>
                <a:cubicBezTo>
                  <a:pt x="288234" y="427517"/>
                  <a:pt x="297325" y="424477"/>
                  <a:pt x="304859" y="418858"/>
                </a:cubicBezTo>
                <a:cubicBezTo>
                  <a:pt x="313865" y="412294"/>
                  <a:pt x="319579" y="402154"/>
                  <a:pt x="320446" y="391062"/>
                </a:cubicBezTo>
                <a:lnTo>
                  <a:pt x="320446" y="389590"/>
                </a:lnTo>
                <a:lnTo>
                  <a:pt x="320446" y="388118"/>
                </a:lnTo>
                <a:cubicBezTo>
                  <a:pt x="317068" y="327764"/>
                  <a:pt x="314730" y="268536"/>
                  <a:pt x="314124" y="212511"/>
                </a:cubicBezTo>
                <a:close/>
                <a:moveTo>
                  <a:pt x="231170" y="243771"/>
                </a:moveTo>
                <a:cubicBezTo>
                  <a:pt x="224762" y="264743"/>
                  <a:pt x="211601" y="283014"/>
                  <a:pt x="193763" y="295725"/>
                </a:cubicBezTo>
                <a:cubicBezTo>
                  <a:pt x="185104" y="301657"/>
                  <a:pt x="175319" y="305675"/>
                  <a:pt x="165015" y="307502"/>
                </a:cubicBezTo>
                <a:cubicBezTo>
                  <a:pt x="154884" y="309216"/>
                  <a:pt x="144553" y="307986"/>
                  <a:pt x="135141" y="303951"/>
                </a:cubicBezTo>
                <a:lnTo>
                  <a:pt x="135141" y="303951"/>
                </a:lnTo>
                <a:cubicBezTo>
                  <a:pt x="119433" y="298825"/>
                  <a:pt x="106107" y="288183"/>
                  <a:pt x="97647" y="273991"/>
                </a:cubicBezTo>
                <a:cubicBezTo>
                  <a:pt x="89481" y="259721"/>
                  <a:pt x="84927" y="243667"/>
                  <a:pt x="84399" y="227232"/>
                </a:cubicBezTo>
                <a:cubicBezTo>
                  <a:pt x="83429" y="210468"/>
                  <a:pt x="86390" y="193712"/>
                  <a:pt x="93058" y="178308"/>
                </a:cubicBezTo>
                <a:cubicBezTo>
                  <a:pt x="98192" y="166523"/>
                  <a:pt x="106124" y="156184"/>
                  <a:pt x="116177" y="148174"/>
                </a:cubicBezTo>
                <a:cubicBezTo>
                  <a:pt x="125408" y="141230"/>
                  <a:pt x="136197" y="136649"/>
                  <a:pt x="147610" y="134840"/>
                </a:cubicBezTo>
                <a:cubicBezTo>
                  <a:pt x="151584" y="134155"/>
                  <a:pt x="155576" y="133809"/>
                  <a:pt x="159646" y="133800"/>
                </a:cubicBezTo>
                <a:cubicBezTo>
                  <a:pt x="166833" y="133826"/>
                  <a:pt x="174020" y="134995"/>
                  <a:pt x="180861" y="137264"/>
                </a:cubicBezTo>
                <a:cubicBezTo>
                  <a:pt x="192031" y="141126"/>
                  <a:pt x="202162" y="147707"/>
                  <a:pt x="210215" y="156401"/>
                </a:cubicBezTo>
                <a:cubicBezTo>
                  <a:pt x="219567" y="166644"/>
                  <a:pt x="226321" y="178957"/>
                  <a:pt x="229958" y="192335"/>
                </a:cubicBezTo>
                <a:close/>
              </a:path>
            </a:pathLst>
          </a:custGeom>
          <a:solidFill>
            <a:srgbClr val="00AAD3"/>
          </a:solidFill>
          <a:ln w="86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0CC063A7-AAF4-4BC2-B98D-3B96E7E527AC}"/>
              </a:ext>
            </a:extLst>
          </p:cNvPr>
          <p:cNvSpPr/>
          <p:nvPr/>
        </p:nvSpPr>
        <p:spPr>
          <a:xfrm>
            <a:off x="3345415" y="851958"/>
            <a:ext cx="335088" cy="393918"/>
          </a:xfrm>
          <a:custGeom>
            <a:avLst/>
            <a:gdLst>
              <a:gd name="connsiteX0" fmla="*/ 333327 w 335088"/>
              <a:gd name="connsiteY0" fmla="*/ 231925 h 393918"/>
              <a:gd name="connsiteX1" fmla="*/ 333327 w 335088"/>
              <a:gd name="connsiteY1" fmla="*/ 197288 h 393918"/>
              <a:gd name="connsiteX2" fmla="*/ 332808 w 335088"/>
              <a:gd name="connsiteY2" fmla="*/ 161700 h 393918"/>
              <a:gd name="connsiteX3" fmla="*/ 331855 w 335088"/>
              <a:gd name="connsiteY3" fmla="*/ 113122 h 393918"/>
              <a:gd name="connsiteX4" fmla="*/ 330296 w 335088"/>
              <a:gd name="connsiteY4" fmla="*/ 36662 h 393918"/>
              <a:gd name="connsiteX5" fmla="*/ 330296 w 335088"/>
              <a:gd name="connsiteY5" fmla="*/ 35537 h 393918"/>
              <a:gd name="connsiteX6" fmla="*/ 312978 w 335088"/>
              <a:gd name="connsiteY6" fmla="*/ 6269 h 393918"/>
              <a:gd name="connsiteX7" fmla="*/ 284836 w 335088"/>
              <a:gd name="connsiteY7" fmla="*/ -225 h 393918"/>
              <a:gd name="connsiteX8" fmla="*/ 259379 w 335088"/>
              <a:gd name="connsiteY8" fmla="*/ 10512 h 393918"/>
              <a:gd name="connsiteX9" fmla="*/ 245264 w 335088"/>
              <a:gd name="connsiteY9" fmla="*/ 41078 h 393918"/>
              <a:gd name="connsiteX10" fmla="*/ 245264 w 335088"/>
              <a:gd name="connsiteY10" fmla="*/ 83508 h 393918"/>
              <a:gd name="connsiteX11" fmla="*/ 221365 w 335088"/>
              <a:gd name="connsiteY11" fmla="*/ 250109 h 393918"/>
              <a:gd name="connsiteX12" fmla="*/ 157114 w 335088"/>
              <a:gd name="connsiteY12" fmla="*/ 300418 h 393918"/>
              <a:gd name="connsiteX13" fmla="*/ 116504 w 335088"/>
              <a:gd name="connsiteY13" fmla="*/ 281541 h 393918"/>
              <a:gd name="connsiteX14" fmla="*/ 93297 w 335088"/>
              <a:gd name="connsiteY14" fmla="*/ 221707 h 393918"/>
              <a:gd name="connsiteX15" fmla="*/ 84638 w 335088"/>
              <a:gd name="connsiteY15" fmla="*/ 136069 h 393918"/>
              <a:gd name="connsiteX16" fmla="*/ 82646 w 335088"/>
              <a:gd name="connsiteY16" fmla="*/ 44542 h 393918"/>
              <a:gd name="connsiteX17" fmla="*/ 67059 w 335088"/>
              <a:gd name="connsiteY17" fmla="*/ 12677 h 393918"/>
              <a:gd name="connsiteX18" fmla="*/ 39177 w 335088"/>
              <a:gd name="connsiteY18" fmla="*/ 4624 h 393918"/>
              <a:gd name="connsiteX19" fmla="*/ 13200 w 335088"/>
              <a:gd name="connsiteY19" fmla="*/ 14928 h 393918"/>
              <a:gd name="connsiteX20" fmla="*/ -914 w 335088"/>
              <a:gd name="connsiteY20" fmla="*/ 45494 h 393918"/>
              <a:gd name="connsiteX21" fmla="*/ -394 w 335088"/>
              <a:gd name="connsiteY21" fmla="*/ 118058 h 393918"/>
              <a:gd name="connsiteX22" fmla="*/ 4281 w 335088"/>
              <a:gd name="connsiteY22" fmla="*/ 192612 h 393918"/>
              <a:gd name="connsiteX23" fmla="*/ 16751 w 335088"/>
              <a:gd name="connsiteY23" fmla="*/ 261885 h 393918"/>
              <a:gd name="connsiteX24" fmla="*/ 42035 w 335088"/>
              <a:gd name="connsiteY24" fmla="*/ 322499 h 393918"/>
              <a:gd name="connsiteX25" fmla="*/ 154084 w 335088"/>
              <a:gd name="connsiteY25" fmla="*/ 380255 h 393918"/>
              <a:gd name="connsiteX26" fmla="*/ 229157 w 335088"/>
              <a:gd name="connsiteY26" fmla="*/ 361724 h 393918"/>
              <a:gd name="connsiteX27" fmla="*/ 248208 w 335088"/>
              <a:gd name="connsiteY27" fmla="*/ 348303 h 393918"/>
              <a:gd name="connsiteX28" fmla="*/ 248208 w 335088"/>
              <a:gd name="connsiteY28" fmla="*/ 353931 h 393918"/>
              <a:gd name="connsiteX29" fmla="*/ 263794 w 335088"/>
              <a:gd name="connsiteY29" fmla="*/ 384757 h 393918"/>
              <a:gd name="connsiteX30" fmla="*/ 291157 w 335088"/>
              <a:gd name="connsiteY30" fmla="*/ 393417 h 393918"/>
              <a:gd name="connsiteX31" fmla="*/ 319126 w 335088"/>
              <a:gd name="connsiteY31" fmla="*/ 383892 h 393918"/>
              <a:gd name="connsiteX32" fmla="*/ 334106 w 335088"/>
              <a:gd name="connsiteY32" fmla="*/ 351940 h 393918"/>
              <a:gd name="connsiteX33" fmla="*/ 333587 w 335088"/>
              <a:gd name="connsiteY33" fmla="*/ 278857 h 393918"/>
              <a:gd name="connsiteX34" fmla="*/ 333327 w 335088"/>
              <a:gd name="connsiteY34" fmla="*/ 231925 h 393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335088" h="393918">
                <a:moveTo>
                  <a:pt x="333327" y="231925"/>
                </a:moveTo>
                <a:lnTo>
                  <a:pt x="333327" y="197288"/>
                </a:lnTo>
                <a:cubicBezTo>
                  <a:pt x="333327" y="186724"/>
                  <a:pt x="333153" y="174861"/>
                  <a:pt x="332808" y="161700"/>
                </a:cubicBezTo>
                <a:cubicBezTo>
                  <a:pt x="332808" y="148624"/>
                  <a:pt x="332201" y="132432"/>
                  <a:pt x="331855" y="113122"/>
                </a:cubicBezTo>
                <a:cubicBezTo>
                  <a:pt x="331509" y="93812"/>
                  <a:pt x="330988" y="68181"/>
                  <a:pt x="330296" y="36662"/>
                </a:cubicBezTo>
                <a:lnTo>
                  <a:pt x="330296" y="35537"/>
                </a:lnTo>
                <a:cubicBezTo>
                  <a:pt x="329604" y="23544"/>
                  <a:pt x="323196" y="12625"/>
                  <a:pt x="312978" y="6269"/>
                </a:cubicBezTo>
                <a:cubicBezTo>
                  <a:pt x="304579" y="944"/>
                  <a:pt x="294707" y="-1343"/>
                  <a:pt x="284836" y="-225"/>
                </a:cubicBezTo>
                <a:cubicBezTo>
                  <a:pt x="275484" y="779"/>
                  <a:pt x="266652" y="4511"/>
                  <a:pt x="259379" y="10512"/>
                </a:cubicBezTo>
                <a:cubicBezTo>
                  <a:pt x="250113" y="17898"/>
                  <a:pt x="244831" y="29233"/>
                  <a:pt x="245264" y="41078"/>
                </a:cubicBezTo>
                <a:lnTo>
                  <a:pt x="245264" y="83508"/>
                </a:lnTo>
                <a:cubicBezTo>
                  <a:pt x="244658" y="155378"/>
                  <a:pt x="236605" y="211489"/>
                  <a:pt x="221365" y="250109"/>
                </a:cubicBezTo>
                <a:cubicBezTo>
                  <a:pt x="207856" y="284745"/>
                  <a:pt x="187508" y="300418"/>
                  <a:pt x="157114" y="300418"/>
                </a:cubicBezTo>
                <a:cubicBezTo>
                  <a:pt x="141182" y="301674"/>
                  <a:pt x="125768" y="294512"/>
                  <a:pt x="116504" y="281541"/>
                </a:cubicBezTo>
                <a:cubicBezTo>
                  <a:pt x="104554" y="263496"/>
                  <a:pt x="96674" y="243086"/>
                  <a:pt x="93297" y="221707"/>
                </a:cubicBezTo>
                <a:cubicBezTo>
                  <a:pt x="88102" y="193444"/>
                  <a:pt x="85157" y="164799"/>
                  <a:pt x="84638" y="136069"/>
                </a:cubicBezTo>
                <a:cubicBezTo>
                  <a:pt x="83945" y="104290"/>
                  <a:pt x="83252" y="73636"/>
                  <a:pt x="82646" y="44542"/>
                </a:cubicBezTo>
                <a:cubicBezTo>
                  <a:pt x="83339" y="31934"/>
                  <a:pt x="77451" y="19881"/>
                  <a:pt x="67059" y="12677"/>
                </a:cubicBezTo>
                <a:cubicBezTo>
                  <a:pt x="58920" y="6918"/>
                  <a:pt x="49136" y="4078"/>
                  <a:pt x="39177" y="4624"/>
                </a:cubicBezTo>
                <a:cubicBezTo>
                  <a:pt x="29653" y="5299"/>
                  <a:pt x="20560" y="8892"/>
                  <a:pt x="13200" y="14928"/>
                </a:cubicBezTo>
                <a:cubicBezTo>
                  <a:pt x="3935" y="22314"/>
                  <a:pt x="-1348" y="33649"/>
                  <a:pt x="-914" y="45494"/>
                </a:cubicBezTo>
                <a:cubicBezTo>
                  <a:pt x="-914" y="69047"/>
                  <a:pt x="-741" y="93232"/>
                  <a:pt x="-394" y="118058"/>
                </a:cubicBezTo>
                <a:cubicBezTo>
                  <a:pt x="-394" y="143342"/>
                  <a:pt x="1511" y="168367"/>
                  <a:pt x="4281" y="192612"/>
                </a:cubicBezTo>
                <a:cubicBezTo>
                  <a:pt x="6793" y="215966"/>
                  <a:pt x="11035" y="239111"/>
                  <a:pt x="16751" y="261885"/>
                </a:cubicBezTo>
                <a:cubicBezTo>
                  <a:pt x="21859" y="283316"/>
                  <a:pt x="30432" y="303778"/>
                  <a:pt x="42035" y="322499"/>
                </a:cubicBezTo>
                <a:cubicBezTo>
                  <a:pt x="65847" y="360980"/>
                  <a:pt x="108969" y="383181"/>
                  <a:pt x="154084" y="380255"/>
                </a:cubicBezTo>
                <a:cubicBezTo>
                  <a:pt x="180321" y="380982"/>
                  <a:pt x="206298" y="374575"/>
                  <a:pt x="229157" y="361724"/>
                </a:cubicBezTo>
                <a:cubicBezTo>
                  <a:pt x="235912" y="357819"/>
                  <a:pt x="242233" y="353325"/>
                  <a:pt x="248208" y="348303"/>
                </a:cubicBezTo>
                <a:lnTo>
                  <a:pt x="248208" y="353931"/>
                </a:lnTo>
                <a:cubicBezTo>
                  <a:pt x="247861" y="366184"/>
                  <a:pt x="253663" y="377796"/>
                  <a:pt x="263794" y="384757"/>
                </a:cubicBezTo>
                <a:cubicBezTo>
                  <a:pt x="271761" y="390403"/>
                  <a:pt x="281372" y="393426"/>
                  <a:pt x="291157" y="393417"/>
                </a:cubicBezTo>
                <a:cubicBezTo>
                  <a:pt x="301288" y="393426"/>
                  <a:pt x="311073" y="390074"/>
                  <a:pt x="319126" y="383892"/>
                </a:cubicBezTo>
                <a:cubicBezTo>
                  <a:pt x="329084" y="376358"/>
                  <a:pt x="334712" y="364409"/>
                  <a:pt x="334106" y="351940"/>
                </a:cubicBezTo>
                <a:cubicBezTo>
                  <a:pt x="334106" y="322326"/>
                  <a:pt x="334106" y="297734"/>
                  <a:pt x="333587" y="278857"/>
                </a:cubicBezTo>
                <a:cubicBezTo>
                  <a:pt x="333067" y="259980"/>
                  <a:pt x="333327" y="244567"/>
                  <a:pt x="333327" y="231925"/>
                </a:cubicBezTo>
                <a:close/>
              </a:path>
            </a:pathLst>
          </a:custGeom>
          <a:solidFill>
            <a:srgbClr val="00AAD3"/>
          </a:solidFill>
          <a:ln w="86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430CCC96-DF58-483A-8D84-49CFA30D2E5B}"/>
              </a:ext>
            </a:extLst>
          </p:cNvPr>
          <p:cNvSpPr/>
          <p:nvPr/>
        </p:nvSpPr>
        <p:spPr>
          <a:xfrm>
            <a:off x="3756512" y="615054"/>
            <a:ext cx="91948" cy="629255"/>
          </a:xfrm>
          <a:custGeom>
            <a:avLst/>
            <a:gdLst>
              <a:gd name="connsiteX0" fmla="*/ 68915 w 91948"/>
              <a:gd name="connsiteY0" fmla="*/ 9291 h 629255"/>
              <a:gd name="connsiteX1" fmla="*/ 13150 w 91948"/>
              <a:gd name="connsiteY1" fmla="*/ 9291 h 629255"/>
              <a:gd name="connsiteX2" fmla="*/ -878 w 91948"/>
              <a:gd name="connsiteY2" fmla="*/ 41936 h 629255"/>
              <a:gd name="connsiteX3" fmla="*/ 3105 w 91948"/>
              <a:gd name="connsiteY3" fmla="*/ 588325 h 629255"/>
              <a:gd name="connsiteX4" fmla="*/ 18952 w 91948"/>
              <a:gd name="connsiteY4" fmla="*/ 619584 h 629255"/>
              <a:gd name="connsiteX5" fmla="*/ 75150 w 91948"/>
              <a:gd name="connsiteY5" fmla="*/ 619584 h 629255"/>
              <a:gd name="connsiteX6" fmla="*/ 90995 w 91948"/>
              <a:gd name="connsiteY6" fmla="*/ 588065 h 629255"/>
              <a:gd name="connsiteX7" fmla="*/ 82943 w 91948"/>
              <a:gd name="connsiteY7" fmla="*/ 41936 h 629255"/>
              <a:gd name="connsiteX8" fmla="*/ 68915 w 91948"/>
              <a:gd name="connsiteY8" fmla="*/ 9291 h 629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1948" h="629255">
                <a:moveTo>
                  <a:pt x="68915" y="9291"/>
                </a:moveTo>
                <a:cubicBezTo>
                  <a:pt x="52636" y="-3767"/>
                  <a:pt x="29429" y="-3767"/>
                  <a:pt x="13150" y="9291"/>
                </a:cubicBezTo>
                <a:cubicBezTo>
                  <a:pt x="3625" y="17362"/>
                  <a:pt x="-1570" y="29450"/>
                  <a:pt x="-878" y="41936"/>
                </a:cubicBezTo>
                <a:lnTo>
                  <a:pt x="3105" y="588325"/>
                </a:lnTo>
                <a:cubicBezTo>
                  <a:pt x="2846" y="600742"/>
                  <a:pt x="8734" y="612475"/>
                  <a:pt x="18952" y="619584"/>
                </a:cubicBezTo>
                <a:cubicBezTo>
                  <a:pt x="35664" y="631810"/>
                  <a:pt x="58437" y="631810"/>
                  <a:pt x="75150" y="619584"/>
                </a:cubicBezTo>
                <a:cubicBezTo>
                  <a:pt x="85367" y="612388"/>
                  <a:pt x="91342" y="600560"/>
                  <a:pt x="90995" y="588065"/>
                </a:cubicBezTo>
                <a:lnTo>
                  <a:pt x="82943" y="41936"/>
                </a:lnTo>
                <a:cubicBezTo>
                  <a:pt x="83635" y="29450"/>
                  <a:pt x="78440" y="17362"/>
                  <a:pt x="68915" y="9291"/>
                </a:cubicBezTo>
                <a:close/>
              </a:path>
            </a:pathLst>
          </a:custGeom>
          <a:solidFill>
            <a:srgbClr val="00AAD3"/>
          </a:solidFill>
          <a:ln w="86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31F2C116-D0DB-472A-948E-9227D0558E57}"/>
              </a:ext>
            </a:extLst>
          </p:cNvPr>
          <p:cNvSpPr/>
          <p:nvPr/>
        </p:nvSpPr>
        <p:spPr>
          <a:xfrm>
            <a:off x="4186061" y="648953"/>
            <a:ext cx="348773" cy="607401"/>
          </a:xfrm>
          <a:custGeom>
            <a:avLst/>
            <a:gdLst>
              <a:gd name="connsiteX0" fmla="*/ 316680 w 348773"/>
              <a:gd name="connsiteY0" fmla="*/ 390942 h 607401"/>
              <a:gd name="connsiteX1" fmla="*/ 284209 w 348773"/>
              <a:gd name="connsiteY1" fmla="*/ 398562 h 607401"/>
              <a:gd name="connsiteX2" fmla="*/ 256586 w 348773"/>
              <a:gd name="connsiteY2" fmla="*/ 419084 h 607401"/>
              <a:gd name="connsiteX3" fmla="*/ 243597 w 348773"/>
              <a:gd name="connsiteY3" fmla="*/ 428349 h 607401"/>
              <a:gd name="connsiteX4" fmla="*/ 176489 w 348773"/>
              <a:gd name="connsiteY4" fmla="*/ 298463 h 607401"/>
              <a:gd name="connsiteX5" fmla="*/ 204459 w 348773"/>
              <a:gd name="connsiteY5" fmla="*/ 258284 h 607401"/>
              <a:gd name="connsiteX6" fmla="*/ 230436 w 348773"/>
              <a:gd name="connsiteY6" fmla="*/ 211266 h 607401"/>
              <a:gd name="connsiteX7" fmla="*/ 247754 w 348773"/>
              <a:gd name="connsiteY7" fmla="*/ 160437 h 607401"/>
              <a:gd name="connsiteX8" fmla="*/ 251564 w 348773"/>
              <a:gd name="connsiteY8" fmla="*/ 103893 h 607401"/>
              <a:gd name="connsiteX9" fmla="*/ 230349 w 348773"/>
              <a:gd name="connsiteY9" fmla="*/ 44578 h 607401"/>
              <a:gd name="connsiteX10" fmla="*/ 187054 w 348773"/>
              <a:gd name="connsiteY10" fmla="*/ 9942 h 607401"/>
              <a:gd name="connsiteX11" fmla="*/ 133540 w 348773"/>
              <a:gd name="connsiteY11" fmla="*/ -449 h 607401"/>
              <a:gd name="connsiteX12" fmla="*/ 79681 w 348773"/>
              <a:gd name="connsiteY12" fmla="*/ 13492 h 607401"/>
              <a:gd name="connsiteX13" fmla="*/ 37771 w 348773"/>
              <a:gd name="connsiteY13" fmla="*/ 51852 h 607401"/>
              <a:gd name="connsiteX14" fmla="*/ 18461 w 348773"/>
              <a:gd name="connsiteY14" fmla="*/ 112466 h 607401"/>
              <a:gd name="connsiteX15" fmla="*/ 22963 w 348773"/>
              <a:gd name="connsiteY15" fmla="*/ 149093 h 607401"/>
              <a:gd name="connsiteX16" fmla="*/ 37338 w 348773"/>
              <a:gd name="connsiteY16" fmla="*/ 193774 h 607401"/>
              <a:gd name="connsiteX17" fmla="*/ 59678 w 348773"/>
              <a:gd name="connsiteY17" fmla="*/ 247547 h 607401"/>
              <a:gd name="connsiteX18" fmla="*/ 82798 w 348773"/>
              <a:gd name="connsiteY18" fmla="*/ 296298 h 607401"/>
              <a:gd name="connsiteX19" fmla="*/ 47296 w 348773"/>
              <a:gd name="connsiteY19" fmla="*/ 341845 h 607401"/>
              <a:gd name="connsiteX20" fmla="*/ 13092 w 348773"/>
              <a:gd name="connsiteY20" fmla="*/ 396657 h 607401"/>
              <a:gd name="connsiteX21" fmla="*/ -936 w 348773"/>
              <a:gd name="connsiteY21" fmla="*/ 453201 h 607401"/>
              <a:gd name="connsiteX22" fmla="*/ 18634 w 348773"/>
              <a:gd name="connsiteY22" fmla="*/ 510784 h 607401"/>
              <a:gd name="connsiteX23" fmla="*/ 61324 w 348773"/>
              <a:gd name="connsiteY23" fmla="*/ 545940 h 607401"/>
              <a:gd name="connsiteX24" fmla="*/ 167138 w 348773"/>
              <a:gd name="connsiteY24" fmla="*/ 548191 h 607401"/>
              <a:gd name="connsiteX25" fmla="*/ 206537 w 348773"/>
              <a:gd name="connsiteY25" fmla="*/ 535375 h 607401"/>
              <a:gd name="connsiteX26" fmla="*/ 233466 w 348773"/>
              <a:gd name="connsiteY26" fmla="*/ 583780 h 607401"/>
              <a:gd name="connsiteX27" fmla="*/ 257539 w 348773"/>
              <a:gd name="connsiteY27" fmla="*/ 605081 h 607401"/>
              <a:gd name="connsiteX28" fmla="*/ 269921 w 348773"/>
              <a:gd name="connsiteY28" fmla="*/ 606900 h 607401"/>
              <a:gd name="connsiteX29" fmla="*/ 284814 w 348773"/>
              <a:gd name="connsiteY29" fmla="*/ 604215 h 607401"/>
              <a:gd name="connsiteX30" fmla="*/ 305943 w 348773"/>
              <a:gd name="connsiteY30" fmla="*/ 586897 h 607401"/>
              <a:gd name="connsiteX31" fmla="*/ 307848 w 348773"/>
              <a:gd name="connsiteY31" fmla="*/ 553733 h 607401"/>
              <a:gd name="connsiteX32" fmla="*/ 306722 w 348773"/>
              <a:gd name="connsiteY32" fmla="*/ 551222 h 607401"/>
              <a:gd name="connsiteX33" fmla="*/ 288625 w 348773"/>
              <a:gd name="connsiteY33" fmla="*/ 517538 h 607401"/>
              <a:gd name="connsiteX34" fmla="*/ 279359 w 348773"/>
              <a:gd name="connsiteY34" fmla="*/ 499094 h 607401"/>
              <a:gd name="connsiteX35" fmla="*/ 300748 w 348773"/>
              <a:gd name="connsiteY35" fmla="*/ 486105 h 607401"/>
              <a:gd name="connsiteX36" fmla="*/ 330188 w 348773"/>
              <a:gd name="connsiteY36" fmla="*/ 465064 h 607401"/>
              <a:gd name="connsiteX37" fmla="*/ 347506 w 348773"/>
              <a:gd name="connsiteY37" fmla="*/ 435969 h 607401"/>
              <a:gd name="connsiteX38" fmla="*/ 341358 w 348773"/>
              <a:gd name="connsiteY38" fmla="*/ 408433 h 607401"/>
              <a:gd name="connsiteX39" fmla="*/ 316680 w 348773"/>
              <a:gd name="connsiteY39" fmla="*/ 390942 h 607401"/>
              <a:gd name="connsiteX40" fmla="*/ 101155 w 348773"/>
              <a:gd name="connsiteY40" fmla="*/ 113331 h 607401"/>
              <a:gd name="connsiteX41" fmla="*/ 106957 w 348773"/>
              <a:gd name="connsiteY41" fmla="*/ 92549 h 607401"/>
              <a:gd name="connsiteX42" fmla="*/ 121591 w 348773"/>
              <a:gd name="connsiteY42" fmla="*/ 81725 h 607401"/>
              <a:gd name="connsiteX43" fmla="*/ 132328 w 348773"/>
              <a:gd name="connsiteY43" fmla="*/ 79994 h 607401"/>
              <a:gd name="connsiteX44" fmla="*/ 141939 w 348773"/>
              <a:gd name="connsiteY44" fmla="*/ 81120 h 607401"/>
              <a:gd name="connsiteX45" fmla="*/ 161163 w 348773"/>
              <a:gd name="connsiteY45" fmla="*/ 91077 h 607401"/>
              <a:gd name="connsiteX46" fmla="*/ 172679 w 348773"/>
              <a:gd name="connsiteY46" fmla="*/ 117055 h 607401"/>
              <a:gd name="connsiteX47" fmla="*/ 160296 w 348773"/>
              <a:gd name="connsiteY47" fmla="*/ 178707 h 607401"/>
              <a:gd name="connsiteX48" fmla="*/ 137610 w 348773"/>
              <a:gd name="connsiteY48" fmla="*/ 220790 h 607401"/>
              <a:gd name="connsiteX49" fmla="*/ 124968 w 348773"/>
              <a:gd name="connsiteY49" fmla="*/ 193341 h 607401"/>
              <a:gd name="connsiteX50" fmla="*/ 109814 w 348773"/>
              <a:gd name="connsiteY50" fmla="*/ 156107 h 607401"/>
              <a:gd name="connsiteX51" fmla="*/ 102801 w 348773"/>
              <a:gd name="connsiteY51" fmla="*/ 132208 h 607401"/>
              <a:gd name="connsiteX52" fmla="*/ 101155 w 348773"/>
              <a:gd name="connsiteY52" fmla="*/ 113331 h 607401"/>
              <a:gd name="connsiteX53" fmla="*/ 119773 w 348773"/>
              <a:gd name="connsiteY53" fmla="*/ 371632 h 607401"/>
              <a:gd name="connsiteX54" fmla="*/ 168697 w 348773"/>
              <a:gd name="connsiteY54" fmla="*/ 465410 h 607401"/>
              <a:gd name="connsiteX55" fmla="*/ 119513 w 348773"/>
              <a:gd name="connsiteY55" fmla="*/ 475887 h 607401"/>
              <a:gd name="connsiteX56" fmla="*/ 82106 w 348773"/>
              <a:gd name="connsiteY56" fmla="*/ 461340 h 607401"/>
              <a:gd name="connsiteX57" fmla="*/ 78295 w 348773"/>
              <a:gd name="connsiteY57" fmla="*/ 447313 h 607401"/>
              <a:gd name="connsiteX58" fmla="*/ 85483 w 348773"/>
              <a:gd name="connsiteY58" fmla="*/ 423846 h 607401"/>
              <a:gd name="connsiteX59" fmla="*/ 105832 w 348773"/>
              <a:gd name="connsiteY59" fmla="*/ 390682 h 607401"/>
              <a:gd name="connsiteX60" fmla="*/ 119773 w 348773"/>
              <a:gd name="connsiteY60" fmla="*/ 371632 h 607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348773" h="607401">
                <a:moveTo>
                  <a:pt x="316680" y="390942"/>
                </a:moveTo>
                <a:cubicBezTo>
                  <a:pt x="305250" y="388682"/>
                  <a:pt x="293387" y="391461"/>
                  <a:pt x="284209" y="398562"/>
                </a:cubicBezTo>
                <a:cubicBezTo>
                  <a:pt x="275550" y="404623"/>
                  <a:pt x="266198" y="411551"/>
                  <a:pt x="256586" y="419084"/>
                </a:cubicBezTo>
                <a:cubicBezTo>
                  <a:pt x="252516" y="422288"/>
                  <a:pt x="247926" y="425405"/>
                  <a:pt x="243597" y="428349"/>
                </a:cubicBezTo>
                <a:lnTo>
                  <a:pt x="176489" y="298463"/>
                </a:lnTo>
                <a:cubicBezTo>
                  <a:pt x="186015" y="285734"/>
                  <a:pt x="195366" y="272486"/>
                  <a:pt x="204459" y="258284"/>
                </a:cubicBezTo>
                <a:cubicBezTo>
                  <a:pt x="214329" y="243339"/>
                  <a:pt x="223075" y="227614"/>
                  <a:pt x="230436" y="211266"/>
                </a:cubicBezTo>
                <a:cubicBezTo>
                  <a:pt x="237883" y="194952"/>
                  <a:pt x="243684" y="177919"/>
                  <a:pt x="247754" y="160437"/>
                </a:cubicBezTo>
                <a:cubicBezTo>
                  <a:pt x="251824" y="141880"/>
                  <a:pt x="253123" y="122822"/>
                  <a:pt x="251564" y="103893"/>
                </a:cubicBezTo>
                <a:cubicBezTo>
                  <a:pt x="250091" y="82539"/>
                  <a:pt x="242731" y="62009"/>
                  <a:pt x="230349" y="44578"/>
                </a:cubicBezTo>
                <a:cubicBezTo>
                  <a:pt x="219092" y="29511"/>
                  <a:pt x="204199" y="17579"/>
                  <a:pt x="187054" y="9942"/>
                </a:cubicBezTo>
                <a:cubicBezTo>
                  <a:pt x="170168" y="2564"/>
                  <a:pt x="151897" y="-986"/>
                  <a:pt x="133540" y="-449"/>
                </a:cubicBezTo>
                <a:cubicBezTo>
                  <a:pt x="114750" y="-129"/>
                  <a:pt x="96307" y="4651"/>
                  <a:pt x="79681" y="13492"/>
                </a:cubicBezTo>
                <a:cubicBezTo>
                  <a:pt x="62709" y="22601"/>
                  <a:pt x="48335" y="35789"/>
                  <a:pt x="37771" y="51852"/>
                </a:cubicBezTo>
                <a:cubicBezTo>
                  <a:pt x="25994" y="69941"/>
                  <a:pt x="19327" y="90887"/>
                  <a:pt x="18461" y="112466"/>
                </a:cubicBezTo>
                <a:cubicBezTo>
                  <a:pt x="17855" y="124839"/>
                  <a:pt x="19414" y="137231"/>
                  <a:pt x="22963" y="149093"/>
                </a:cubicBezTo>
                <a:cubicBezTo>
                  <a:pt x="26341" y="162082"/>
                  <a:pt x="31623" y="177062"/>
                  <a:pt x="37338" y="193774"/>
                </a:cubicBezTo>
                <a:cubicBezTo>
                  <a:pt x="43053" y="210486"/>
                  <a:pt x="50932" y="228411"/>
                  <a:pt x="59678" y="247547"/>
                </a:cubicBezTo>
                <a:cubicBezTo>
                  <a:pt x="66779" y="263220"/>
                  <a:pt x="74572" y="279586"/>
                  <a:pt x="82798" y="296298"/>
                </a:cubicBezTo>
                <a:lnTo>
                  <a:pt x="47296" y="341845"/>
                </a:lnTo>
                <a:cubicBezTo>
                  <a:pt x="33961" y="358851"/>
                  <a:pt x="22531" y="377226"/>
                  <a:pt x="13092" y="396657"/>
                </a:cubicBezTo>
                <a:cubicBezTo>
                  <a:pt x="4520" y="414321"/>
                  <a:pt x="-242" y="433579"/>
                  <a:pt x="-936" y="453201"/>
                </a:cubicBezTo>
                <a:cubicBezTo>
                  <a:pt x="-1108" y="474052"/>
                  <a:pt x="5819" y="494349"/>
                  <a:pt x="18634" y="510784"/>
                </a:cubicBezTo>
                <a:cubicBezTo>
                  <a:pt x="29284" y="526292"/>
                  <a:pt x="44092" y="538476"/>
                  <a:pt x="61324" y="545940"/>
                </a:cubicBezTo>
                <a:cubicBezTo>
                  <a:pt x="91804" y="558582"/>
                  <a:pt x="129211" y="558409"/>
                  <a:pt x="167138" y="548191"/>
                </a:cubicBezTo>
                <a:cubicBezTo>
                  <a:pt x="180213" y="544667"/>
                  <a:pt x="193375" y="540398"/>
                  <a:pt x="206537" y="535375"/>
                </a:cubicBezTo>
                <a:lnTo>
                  <a:pt x="233466" y="583780"/>
                </a:lnTo>
                <a:cubicBezTo>
                  <a:pt x="238056" y="594015"/>
                  <a:pt x="246801" y="601774"/>
                  <a:pt x="257539" y="605081"/>
                </a:cubicBezTo>
                <a:cubicBezTo>
                  <a:pt x="261522" y="606276"/>
                  <a:pt x="265765" y="606882"/>
                  <a:pt x="269921" y="606900"/>
                </a:cubicBezTo>
                <a:cubicBezTo>
                  <a:pt x="275029" y="606908"/>
                  <a:pt x="280052" y="605999"/>
                  <a:pt x="284814" y="604215"/>
                </a:cubicBezTo>
                <a:cubicBezTo>
                  <a:pt x="293647" y="600986"/>
                  <a:pt x="301093" y="594889"/>
                  <a:pt x="305943" y="586897"/>
                </a:cubicBezTo>
                <a:cubicBezTo>
                  <a:pt x="311744" y="576757"/>
                  <a:pt x="312437" y="564470"/>
                  <a:pt x="307848" y="553733"/>
                </a:cubicBezTo>
                <a:lnTo>
                  <a:pt x="306722" y="551222"/>
                </a:lnTo>
                <a:cubicBezTo>
                  <a:pt x="300228" y="539445"/>
                  <a:pt x="294080" y="528102"/>
                  <a:pt x="288625" y="517538"/>
                </a:cubicBezTo>
                <a:cubicBezTo>
                  <a:pt x="285508" y="511390"/>
                  <a:pt x="282391" y="505242"/>
                  <a:pt x="279359" y="499094"/>
                </a:cubicBezTo>
                <a:cubicBezTo>
                  <a:pt x="286979" y="494591"/>
                  <a:pt x="294080" y="490435"/>
                  <a:pt x="300748" y="486105"/>
                </a:cubicBezTo>
                <a:cubicBezTo>
                  <a:pt x="311052" y="479784"/>
                  <a:pt x="320836" y="472753"/>
                  <a:pt x="330188" y="465064"/>
                </a:cubicBezTo>
                <a:cubicBezTo>
                  <a:pt x="339714" y="458180"/>
                  <a:pt x="346035" y="447650"/>
                  <a:pt x="347506" y="435969"/>
                </a:cubicBezTo>
                <a:cubicBezTo>
                  <a:pt x="348718" y="426358"/>
                  <a:pt x="346554" y="416616"/>
                  <a:pt x="341358" y="408433"/>
                </a:cubicBezTo>
                <a:cubicBezTo>
                  <a:pt x="335903" y="399437"/>
                  <a:pt x="326984" y="393107"/>
                  <a:pt x="316680" y="390942"/>
                </a:cubicBezTo>
                <a:close/>
                <a:moveTo>
                  <a:pt x="101155" y="113331"/>
                </a:moveTo>
                <a:cubicBezTo>
                  <a:pt x="100722" y="105954"/>
                  <a:pt x="102801" y="98646"/>
                  <a:pt x="106957" y="92549"/>
                </a:cubicBezTo>
                <a:cubicBezTo>
                  <a:pt x="110507" y="87449"/>
                  <a:pt x="115703" y="83648"/>
                  <a:pt x="121591" y="81725"/>
                </a:cubicBezTo>
                <a:cubicBezTo>
                  <a:pt x="125054" y="80574"/>
                  <a:pt x="128692" y="79994"/>
                  <a:pt x="132328" y="79994"/>
                </a:cubicBezTo>
                <a:cubicBezTo>
                  <a:pt x="135532" y="80046"/>
                  <a:pt x="138822" y="80427"/>
                  <a:pt x="141939" y="81120"/>
                </a:cubicBezTo>
                <a:cubicBezTo>
                  <a:pt x="149127" y="82678"/>
                  <a:pt x="155708" y="86116"/>
                  <a:pt x="161163" y="91077"/>
                </a:cubicBezTo>
                <a:cubicBezTo>
                  <a:pt x="167744" y="98247"/>
                  <a:pt x="171814" y="107374"/>
                  <a:pt x="172679" y="117055"/>
                </a:cubicBezTo>
                <a:cubicBezTo>
                  <a:pt x="173632" y="138304"/>
                  <a:pt x="169389" y="159467"/>
                  <a:pt x="160296" y="178707"/>
                </a:cubicBezTo>
                <a:cubicBezTo>
                  <a:pt x="153630" y="193203"/>
                  <a:pt x="146010" y="207256"/>
                  <a:pt x="137610" y="220790"/>
                </a:cubicBezTo>
                <a:cubicBezTo>
                  <a:pt x="132674" y="210573"/>
                  <a:pt x="128951" y="201394"/>
                  <a:pt x="124968" y="193341"/>
                </a:cubicBezTo>
                <a:cubicBezTo>
                  <a:pt x="118647" y="178794"/>
                  <a:pt x="113538" y="166238"/>
                  <a:pt x="109814" y="156107"/>
                </a:cubicBezTo>
                <a:cubicBezTo>
                  <a:pt x="106784" y="148357"/>
                  <a:pt x="104446" y="140365"/>
                  <a:pt x="102801" y="132208"/>
                </a:cubicBezTo>
                <a:cubicBezTo>
                  <a:pt x="101675" y="125982"/>
                  <a:pt x="101155" y="119661"/>
                  <a:pt x="101155" y="113331"/>
                </a:cubicBezTo>
                <a:close/>
                <a:moveTo>
                  <a:pt x="119773" y="371632"/>
                </a:moveTo>
                <a:lnTo>
                  <a:pt x="168697" y="465410"/>
                </a:lnTo>
                <a:cubicBezTo>
                  <a:pt x="152850" y="471194"/>
                  <a:pt x="136312" y="474727"/>
                  <a:pt x="119513" y="475887"/>
                </a:cubicBezTo>
                <a:cubicBezTo>
                  <a:pt x="97259" y="477273"/>
                  <a:pt x="87474" y="468354"/>
                  <a:pt x="82106" y="461340"/>
                </a:cubicBezTo>
                <a:cubicBezTo>
                  <a:pt x="79334" y="457227"/>
                  <a:pt x="77948" y="452283"/>
                  <a:pt x="78295" y="447313"/>
                </a:cubicBezTo>
                <a:cubicBezTo>
                  <a:pt x="79161" y="439104"/>
                  <a:pt x="81586" y="431146"/>
                  <a:pt x="85483" y="423846"/>
                </a:cubicBezTo>
                <a:cubicBezTo>
                  <a:pt x="91370" y="412243"/>
                  <a:pt x="98125" y="401151"/>
                  <a:pt x="105832" y="390682"/>
                </a:cubicBezTo>
                <a:cubicBezTo>
                  <a:pt x="110248" y="384534"/>
                  <a:pt x="114836" y="378213"/>
                  <a:pt x="119773" y="371632"/>
                </a:cubicBezTo>
                <a:close/>
              </a:path>
            </a:pathLst>
          </a:custGeom>
          <a:solidFill>
            <a:srgbClr val="00AAD3"/>
          </a:solidFill>
          <a:ln w="86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73EF5374-C9E4-412D-A529-666FFA466546}"/>
              </a:ext>
            </a:extLst>
          </p:cNvPr>
          <p:cNvSpPr/>
          <p:nvPr/>
        </p:nvSpPr>
        <p:spPr>
          <a:xfrm>
            <a:off x="4847470" y="622518"/>
            <a:ext cx="91251" cy="621707"/>
          </a:xfrm>
          <a:custGeom>
            <a:avLst/>
            <a:gdLst>
              <a:gd name="connsiteX0" fmla="*/ 68396 w 91251"/>
              <a:gd name="connsiteY0" fmla="*/ 9187 h 621707"/>
              <a:gd name="connsiteX1" fmla="*/ 13064 w 91251"/>
              <a:gd name="connsiteY1" fmla="*/ 9187 h 621707"/>
              <a:gd name="connsiteX2" fmla="*/ -877 w 91251"/>
              <a:gd name="connsiteY2" fmla="*/ 41572 h 621707"/>
              <a:gd name="connsiteX3" fmla="*/ 3107 w 91251"/>
              <a:gd name="connsiteY3" fmla="*/ 581120 h 621707"/>
              <a:gd name="connsiteX4" fmla="*/ 18866 w 91251"/>
              <a:gd name="connsiteY4" fmla="*/ 612120 h 621707"/>
              <a:gd name="connsiteX5" fmla="*/ 74545 w 91251"/>
              <a:gd name="connsiteY5" fmla="*/ 612120 h 621707"/>
              <a:gd name="connsiteX6" fmla="*/ 90304 w 91251"/>
              <a:gd name="connsiteY6" fmla="*/ 580861 h 621707"/>
              <a:gd name="connsiteX7" fmla="*/ 82337 w 91251"/>
              <a:gd name="connsiteY7" fmla="*/ 41572 h 621707"/>
              <a:gd name="connsiteX8" fmla="*/ 68396 w 91251"/>
              <a:gd name="connsiteY8" fmla="*/ 9187 h 621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1251" h="621707">
                <a:moveTo>
                  <a:pt x="68396" y="9187"/>
                </a:moveTo>
                <a:cubicBezTo>
                  <a:pt x="52204" y="-3732"/>
                  <a:pt x="29257" y="-3732"/>
                  <a:pt x="13064" y="9187"/>
                </a:cubicBezTo>
                <a:cubicBezTo>
                  <a:pt x="3540" y="17180"/>
                  <a:pt x="-1569" y="29181"/>
                  <a:pt x="-877" y="41572"/>
                </a:cubicBezTo>
                <a:lnTo>
                  <a:pt x="3107" y="581120"/>
                </a:lnTo>
                <a:cubicBezTo>
                  <a:pt x="2847" y="593434"/>
                  <a:pt x="8822" y="605054"/>
                  <a:pt x="18866" y="612120"/>
                </a:cubicBezTo>
                <a:cubicBezTo>
                  <a:pt x="35492" y="624234"/>
                  <a:pt x="58006" y="624234"/>
                  <a:pt x="74545" y="612120"/>
                </a:cubicBezTo>
                <a:cubicBezTo>
                  <a:pt x="84675" y="604985"/>
                  <a:pt x="90564" y="593260"/>
                  <a:pt x="90304" y="580861"/>
                </a:cubicBezTo>
                <a:lnTo>
                  <a:pt x="82337" y="41572"/>
                </a:lnTo>
                <a:cubicBezTo>
                  <a:pt x="83117" y="29181"/>
                  <a:pt x="77921" y="17162"/>
                  <a:pt x="68396" y="9187"/>
                </a:cubicBezTo>
                <a:close/>
              </a:path>
            </a:pathLst>
          </a:custGeom>
          <a:solidFill>
            <a:srgbClr val="00AAD3"/>
          </a:solidFill>
          <a:ln w="86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EBB3B30D-FA95-4F5D-901F-2F7DA0BEFD81}"/>
              </a:ext>
            </a:extLst>
          </p:cNvPr>
          <p:cNvSpPr/>
          <p:nvPr/>
        </p:nvSpPr>
        <p:spPr>
          <a:xfrm>
            <a:off x="4992202" y="833444"/>
            <a:ext cx="358073" cy="404899"/>
          </a:xfrm>
          <a:custGeom>
            <a:avLst/>
            <a:gdLst>
              <a:gd name="connsiteX0" fmla="*/ 339040 w 358073"/>
              <a:gd name="connsiteY0" fmla="*/ 245677 h 404899"/>
              <a:gd name="connsiteX1" fmla="*/ 310292 w 358073"/>
              <a:gd name="connsiteY1" fmla="*/ 238836 h 404899"/>
              <a:gd name="connsiteX2" fmla="*/ 281285 w 358073"/>
              <a:gd name="connsiteY2" fmla="*/ 254509 h 404899"/>
              <a:gd name="connsiteX3" fmla="*/ 280591 w 358073"/>
              <a:gd name="connsiteY3" fmla="*/ 255289 h 404899"/>
              <a:gd name="connsiteX4" fmla="*/ 234265 w 358073"/>
              <a:gd name="connsiteY4" fmla="*/ 301355 h 404899"/>
              <a:gd name="connsiteX5" fmla="*/ 185774 w 358073"/>
              <a:gd name="connsiteY5" fmla="*/ 320405 h 404899"/>
              <a:gd name="connsiteX6" fmla="*/ 146895 w 358073"/>
              <a:gd name="connsiteY6" fmla="*/ 318500 h 404899"/>
              <a:gd name="connsiteX7" fmla="*/ 115636 w 358073"/>
              <a:gd name="connsiteY7" fmla="*/ 299623 h 404899"/>
              <a:gd name="connsiteX8" fmla="*/ 93728 w 358073"/>
              <a:gd name="connsiteY8" fmla="*/ 266545 h 404899"/>
              <a:gd name="connsiteX9" fmla="*/ 85069 w 358073"/>
              <a:gd name="connsiteY9" fmla="*/ 238403 h 404899"/>
              <a:gd name="connsiteX10" fmla="*/ 125853 w 358073"/>
              <a:gd name="connsiteY10" fmla="*/ 234593 h 404899"/>
              <a:gd name="connsiteX11" fmla="*/ 203785 w 358073"/>
              <a:gd name="connsiteY11" fmla="*/ 224549 h 404899"/>
              <a:gd name="connsiteX12" fmla="*/ 278513 w 358073"/>
              <a:gd name="connsiteY12" fmla="*/ 211474 h 404899"/>
              <a:gd name="connsiteX13" fmla="*/ 331767 w 358073"/>
              <a:gd name="connsiteY13" fmla="*/ 194675 h 404899"/>
              <a:gd name="connsiteX14" fmla="*/ 331767 w 358073"/>
              <a:gd name="connsiteY14" fmla="*/ 194675 h 404899"/>
              <a:gd name="connsiteX15" fmla="*/ 347872 w 358073"/>
              <a:gd name="connsiteY15" fmla="*/ 154670 h 404899"/>
              <a:gd name="connsiteX16" fmla="*/ 323714 w 358073"/>
              <a:gd name="connsiteY16" fmla="*/ 83579 h 404899"/>
              <a:gd name="connsiteX17" fmla="*/ 277387 w 358073"/>
              <a:gd name="connsiteY17" fmla="*/ 32836 h 404899"/>
              <a:gd name="connsiteX18" fmla="*/ 215821 w 358073"/>
              <a:gd name="connsiteY18" fmla="*/ 4781 h 404899"/>
              <a:gd name="connsiteX19" fmla="*/ 147934 w 358073"/>
              <a:gd name="connsiteY19" fmla="*/ 971 h 404899"/>
              <a:gd name="connsiteX20" fmla="*/ 78143 w 358073"/>
              <a:gd name="connsiteY20" fmla="*/ 27468 h 404899"/>
              <a:gd name="connsiteX21" fmla="*/ 32249 w 358073"/>
              <a:gd name="connsiteY21" fmla="*/ 77171 h 404899"/>
              <a:gd name="connsiteX22" fmla="*/ 6964 w 358073"/>
              <a:gd name="connsiteY22" fmla="*/ 140209 h 404899"/>
              <a:gd name="connsiteX23" fmla="*/ -915 w 358073"/>
              <a:gd name="connsiteY23" fmla="*/ 208616 h 404899"/>
              <a:gd name="connsiteX24" fmla="*/ 15277 w 358073"/>
              <a:gd name="connsiteY24" fmla="*/ 296592 h 404899"/>
              <a:gd name="connsiteX25" fmla="*/ 59699 w 358073"/>
              <a:gd name="connsiteY25" fmla="*/ 361622 h 404899"/>
              <a:gd name="connsiteX26" fmla="*/ 125161 w 358073"/>
              <a:gd name="connsiteY26" fmla="*/ 398336 h 404899"/>
              <a:gd name="connsiteX27" fmla="*/ 169322 w 358073"/>
              <a:gd name="connsiteY27" fmla="*/ 404398 h 404899"/>
              <a:gd name="connsiteX28" fmla="*/ 203266 w 358073"/>
              <a:gd name="connsiteY28" fmla="*/ 401107 h 404899"/>
              <a:gd name="connsiteX29" fmla="*/ 277821 w 358073"/>
              <a:gd name="connsiteY29" fmla="*/ 371147 h 404899"/>
              <a:gd name="connsiteX30" fmla="*/ 350384 w 358073"/>
              <a:gd name="connsiteY30" fmla="*/ 302481 h 404899"/>
              <a:gd name="connsiteX31" fmla="*/ 352202 w 358073"/>
              <a:gd name="connsiteY31" fmla="*/ 299623 h 404899"/>
              <a:gd name="connsiteX32" fmla="*/ 355060 w 358073"/>
              <a:gd name="connsiteY32" fmla="*/ 267758 h 404899"/>
              <a:gd name="connsiteX33" fmla="*/ 339040 w 358073"/>
              <a:gd name="connsiteY33" fmla="*/ 245677 h 404899"/>
              <a:gd name="connsiteX34" fmla="*/ 194434 w 358073"/>
              <a:gd name="connsiteY34" fmla="*/ 83752 h 404899"/>
              <a:gd name="connsiteX35" fmla="*/ 227944 w 358073"/>
              <a:gd name="connsiteY35" fmla="*/ 96221 h 404899"/>
              <a:gd name="connsiteX36" fmla="*/ 251757 w 358073"/>
              <a:gd name="connsiteY36" fmla="*/ 118735 h 404899"/>
              <a:gd name="connsiteX37" fmla="*/ 258858 w 358073"/>
              <a:gd name="connsiteY37" fmla="*/ 131117 h 404899"/>
              <a:gd name="connsiteX38" fmla="*/ 172267 w 358073"/>
              <a:gd name="connsiteY38" fmla="*/ 147829 h 404899"/>
              <a:gd name="connsiteX39" fmla="*/ 88013 w 358073"/>
              <a:gd name="connsiteY39" fmla="*/ 156488 h 404899"/>
              <a:gd name="connsiteX40" fmla="*/ 91650 w 358073"/>
              <a:gd name="connsiteY40" fmla="*/ 143153 h 404899"/>
              <a:gd name="connsiteX41" fmla="*/ 104552 w 358073"/>
              <a:gd name="connsiteY41" fmla="*/ 116743 h 404899"/>
              <a:gd name="connsiteX42" fmla="*/ 124901 w 358073"/>
              <a:gd name="connsiteY42" fmla="*/ 96394 h 404899"/>
              <a:gd name="connsiteX43" fmla="*/ 152264 w 358073"/>
              <a:gd name="connsiteY43" fmla="*/ 85051 h 404899"/>
              <a:gd name="connsiteX44" fmla="*/ 194434 w 358073"/>
              <a:gd name="connsiteY44" fmla="*/ 83752 h 404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58073" h="404899">
                <a:moveTo>
                  <a:pt x="339040" y="245677"/>
                </a:moveTo>
                <a:cubicBezTo>
                  <a:pt x="330554" y="240092"/>
                  <a:pt x="320424" y="237676"/>
                  <a:pt x="310292" y="238836"/>
                </a:cubicBezTo>
                <a:cubicBezTo>
                  <a:pt x="298949" y="240126"/>
                  <a:pt x="288558" y="245746"/>
                  <a:pt x="281285" y="254509"/>
                </a:cubicBezTo>
                <a:lnTo>
                  <a:pt x="280591" y="255289"/>
                </a:lnTo>
                <a:cubicBezTo>
                  <a:pt x="267430" y="272806"/>
                  <a:pt x="251843" y="288323"/>
                  <a:pt x="234265" y="301355"/>
                </a:cubicBezTo>
                <a:cubicBezTo>
                  <a:pt x="219719" y="311287"/>
                  <a:pt x="203179" y="317798"/>
                  <a:pt x="185774" y="320405"/>
                </a:cubicBezTo>
                <a:cubicBezTo>
                  <a:pt x="172873" y="323254"/>
                  <a:pt x="159451" y="322596"/>
                  <a:pt x="146895" y="318500"/>
                </a:cubicBezTo>
                <a:cubicBezTo>
                  <a:pt x="135206" y="314621"/>
                  <a:pt x="124555" y="308170"/>
                  <a:pt x="115636" y="299623"/>
                </a:cubicBezTo>
                <a:cubicBezTo>
                  <a:pt x="106198" y="290168"/>
                  <a:pt x="98750" y="278919"/>
                  <a:pt x="93728" y="266545"/>
                </a:cubicBezTo>
                <a:cubicBezTo>
                  <a:pt x="89832" y="257514"/>
                  <a:pt x="86887" y="248075"/>
                  <a:pt x="85069" y="238403"/>
                </a:cubicBezTo>
                <a:cubicBezTo>
                  <a:pt x="96413" y="237538"/>
                  <a:pt x="109921" y="236238"/>
                  <a:pt x="125853" y="234593"/>
                </a:cubicBezTo>
                <a:cubicBezTo>
                  <a:pt x="150878" y="231909"/>
                  <a:pt x="177202" y="228532"/>
                  <a:pt x="203785" y="224549"/>
                </a:cubicBezTo>
                <a:cubicBezTo>
                  <a:pt x="230369" y="220566"/>
                  <a:pt x="255740" y="215890"/>
                  <a:pt x="278513" y="211474"/>
                </a:cubicBezTo>
                <a:cubicBezTo>
                  <a:pt x="297044" y="208564"/>
                  <a:pt x="314969" y="202901"/>
                  <a:pt x="331767" y="194675"/>
                </a:cubicBezTo>
                <a:lnTo>
                  <a:pt x="331767" y="194675"/>
                </a:lnTo>
                <a:cubicBezTo>
                  <a:pt x="339040" y="190345"/>
                  <a:pt x="350817" y="179348"/>
                  <a:pt x="347872" y="154670"/>
                </a:cubicBezTo>
                <a:cubicBezTo>
                  <a:pt x="344842" y="129550"/>
                  <a:pt x="336616" y="105339"/>
                  <a:pt x="323714" y="83579"/>
                </a:cubicBezTo>
                <a:cubicBezTo>
                  <a:pt x="311851" y="63715"/>
                  <a:pt x="296091" y="46457"/>
                  <a:pt x="277387" y="32836"/>
                </a:cubicBezTo>
                <a:cubicBezTo>
                  <a:pt x="258858" y="19562"/>
                  <a:pt x="237989" y="10037"/>
                  <a:pt x="215821" y="4781"/>
                </a:cubicBezTo>
                <a:cubicBezTo>
                  <a:pt x="193568" y="-587"/>
                  <a:pt x="170621" y="-1878"/>
                  <a:pt x="147934" y="971"/>
                </a:cubicBezTo>
                <a:cubicBezTo>
                  <a:pt x="122823" y="3881"/>
                  <a:pt x="98837" y="12990"/>
                  <a:pt x="78143" y="27468"/>
                </a:cubicBezTo>
                <a:cubicBezTo>
                  <a:pt x="59699" y="40785"/>
                  <a:pt x="44025" y="57688"/>
                  <a:pt x="32249" y="77171"/>
                </a:cubicBezTo>
                <a:cubicBezTo>
                  <a:pt x="20559" y="96741"/>
                  <a:pt x="12074" y="118007"/>
                  <a:pt x="6964" y="140209"/>
                </a:cubicBezTo>
                <a:cubicBezTo>
                  <a:pt x="1682" y="162628"/>
                  <a:pt x="-915" y="185583"/>
                  <a:pt x="-915" y="208616"/>
                </a:cubicBezTo>
                <a:cubicBezTo>
                  <a:pt x="-1348" y="238724"/>
                  <a:pt x="4107" y="268623"/>
                  <a:pt x="15277" y="296592"/>
                </a:cubicBezTo>
                <a:cubicBezTo>
                  <a:pt x="25148" y="321236"/>
                  <a:pt x="40388" y="343430"/>
                  <a:pt x="59699" y="361622"/>
                </a:cubicBezTo>
                <a:cubicBezTo>
                  <a:pt x="78315" y="378880"/>
                  <a:pt x="100743" y="391462"/>
                  <a:pt x="125161" y="398336"/>
                </a:cubicBezTo>
                <a:cubicBezTo>
                  <a:pt x="139535" y="402363"/>
                  <a:pt x="154429" y="404398"/>
                  <a:pt x="169322" y="404398"/>
                </a:cubicBezTo>
                <a:cubicBezTo>
                  <a:pt x="180753" y="404355"/>
                  <a:pt x="192095" y="403255"/>
                  <a:pt x="203266" y="401107"/>
                </a:cubicBezTo>
                <a:cubicBezTo>
                  <a:pt x="229677" y="395523"/>
                  <a:pt x="254874" y="385383"/>
                  <a:pt x="277821" y="371147"/>
                </a:cubicBezTo>
                <a:cubicBezTo>
                  <a:pt x="305963" y="352842"/>
                  <a:pt x="330554" y="329575"/>
                  <a:pt x="350384" y="302481"/>
                </a:cubicBezTo>
                <a:lnTo>
                  <a:pt x="352202" y="299623"/>
                </a:lnTo>
                <a:cubicBezTo>
                  <a:pt x="357571" y="289864"/>
                  <a:pt x="358610" y="278313"/>
                  <a:pt x="355060" y="267758"/>
                </a:cubicBezTo>
                <a:cubicBezTo>
                  <a:pt x="352202" y="258864"/>
                  <a:pt x="346660" y="251115"/>
                  <a:pt x="339040" y="245677"/>
                </a:cubicBezTo>
                <a:close/>
                <a:moveTo>
                  <a:pt x="194434" y="83752"/>
                </a:moveTo>
                <a:cubicBezTo>
                  <a:pt x="206297" y="85700"/>
                  <a:pt x="217727" y="89934"/>
                  <a:pt x="227944" y="96221"/>
                </a:cubicBezTo>
                <a:cubicBezTo>
                  <a:pt x="237296" y="102048"/>
                  <a:pt x="245436" y="109712"/>
                  <a:pt x="251757" y="118735"/>
                </a:cubicBezTo>
                <a:cubicBezTo>
                  <a:pt x="254442" y="122657"/>
                  <a:pt x="256865" y="126796"/>
                  <a:pt x="258858" y="131117"/>
                </a:cubicBezTo>
                <a:cubicBezTo>
                  <a:pt x="229417" y="137352"/>
                  <a:pt x="200495" y="142980"/>
                  <a:pt x="172267" y="147829"/>
                </a:cubicBezTo>
                <a:cubicBezTo>
                  <a:pt x="144384" y="152721"/>
                  <a:pt x="116242" y="155614"/>
                  <a:pt x="88013" y="156488"/>
                </a:cubicBezTo>
                <a:cubicBezTo>
                  <a:pt x="89052" y="151986"/>
                  <a:pt x="90264" y="147829"/>
                  <a:pt x="91650" y="143153"/>
                </a:cubicBezTo>
                <a:cubicBezTo>
                  <a:pt x="94507" y="133715"/>
                  <a:pt x="98837" y="124804"/>
                  <a:pt x="104552" y="116743"/>
                </a:cubicBezTo>
                <a:cubicBezTo>
                  <a:pt x="110181" y="108880"/>
                  <a:pt x="117022" y="102005"/>
                  <a:pt x="124901" y="96394"/>
                </a:cubicBezTo>
                <a:cubicBezTo>
                  <a:pt x="133128" y="90697"/>
                  <a:pt x="142392" y="86834"/>
                  <a:pt x="152264" y="85051"/>
                </a:cubicBezTo>
                <a:cubicBezTo>
                  <a:pt x="166118" y="81994"/>
                  <a:pt x="180406" y="81552"/>
                  <a:pt x="194434" y="83752"/>
                </a:cubicBezTo>
                <a:close/>
              </a:path>
            </a:pathLst>
          </a:custGeom>
          <a:solidFill>
            <a:srgbClr val="00AAD3"/>
          </a:solidFill>
          <a:ln w="86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38D8DA4B-F939-4FE0-A0DA-A009B779D84C}"/>
              </a:ext>
            </a:extLst>
          </p:cNvPr>
          <p:cNvSpPr/>
          <p:nvPr/>
        </p:nvSpPr>
        <p:spPr>
          <a:xfrm>
            <a:off x="5655561" y="619681"/>
            <a:ext cx="358350" cy="618062"/>
          </a:xfrm>
          <a:custGeom>
            <a:avLst/>
            <a:gdLst>
              <a:gd name="connsiteX0" fmla="*/ 343817 w 358350"/>
              <a:gd name="connsiteY0" fmla="*/ 9946 h 618062"/>
              <a:gd name="connsiteX1" fmla="*/ 288485 w 358350"/>
              <a:gd name="connsiteY1" fmla="*/ 10379 h 618062"/>
              <a:gd name="connsiteX2" fmla="*/ 275064 w 358350"/>
              <a:gd name="connsiteY2" fmla="*/ 41119 h 618062"/>
              <a:gd name="connsiteX3" fmla="*/ 275064 w 358350"/>
              <a:gd name="connsiteY3" fmla="*/ 41639 h 618062"/>
              <a:gd name="connsiteX4" fmla="*/ 270561 w 358350"/>
              <a:gd name="connsiteY4" fmla="*/ 171525 h 618062"/>
              <a:gd name="connsiteX5" fmla="*/ 269695 w 358350"/>
              <a:gd name="connsiteY5" fmla="*/ 256904 h 618062"/>
              <a:gd name="connsiteX6" fmla="*/ 208388 w 358350"/>
              <a:gd name="connsiteY6" fmla="*/ 232312 h 618062"/>
              <a:gd name="connsiteX7" fmla="*/ 108290 w 358350"/>
              <a:gd name="connsiteY7" fmla="*/ 239499 h 618062"/>
              <a:gd name="connsiteX8" fmla="*/ 28106 w 358350"/>
              <a:gd name="connsiteY8" fmla="*/ 304009 h 618062"/>
              <a:gd name="connsiteX9" fmla="*/ -642 w 358350"/>
              <a:gd name="connsiteY9" fmla="*/ 426708 h 618062"/>
              <a:gd name="connsiteX10" fmla="*/ 39709 w 358350"/>
              <a:gd name="connsiteY10" fmla="*/ 535293 h 618062"/>
              <a:gd name="connsiteX11" fmla="*/ 121105 w 358350"/>
              <a:gd name="connsiteY11" fmla="*/ 589673 h 618062"/>
              <a:gd name="connsiteX12" fmla="*/ 217221 w 358350"/>
              <a:gd name="connsiteY12" fmla="*/ 592963 h 618062"/>
              <a:gd name="connsiteX13" fmla="*/ 273938 w 358350"/>
              <a:gd name="connsiteY13" fmla="*/ 570190 h 618062"/>
              <a:gd name="connsiteX14" fmla="*/ 273938 w 358350"/>
              <a:gd name="connsiteY14" fmla="*/ 578849 h 618062"/>
              <a:gd name="connsiteX15" fmla="*/ 273938 w 358350"/>
              <a:gd name="connsiteY15" fmla="*/ 581966 h 618062"/>
              <a:gd name="connsiteX16" fmla="*/ 289265 w 358350"/>
              <a:gd name="connsiteY16" fmla="*/ 608895 h 618062"/>
              <a:gd name="connsiteX17" fmla="*/ 315242 w 358350"/>
              <a:gd name="connsiteY17" fmla="*/ 617555 h 618062"/>
              <a:gd name="connsiteX18" fmla="*/ 341219 w 358350"/>
              <a:gd name="connsiteY18" fmla="*/ 608895 h 618062"/>
              <a:gd name="connsiteX19" fmla="*/ 356460 w 358350"/>
              <a:gd name="connsiteY19" fmla="*/ 581966 h 618062"/>
              <a:gd name="connsiteX20" fmla="*/ 356460 w 358350"/>
              <a:gd name="connsiteY20" fmla="*/ 580321 h 618062"/>
              <a:gd name="connsiteX21" fmla="*/ 356460 w 358350"/>
              <a:gd name="connsiteY21" fmla="*/ 578675 h 618062"/>
              <a:gd name="connsiteX22" fmla="*/ 354467 w 358350"/>
              <a:gd name="connsiteY22" fmla="*/ 440130 h 618062"/>
              <a:gd name="connsiteX23" fmla="*/ 352996 w 358350"/>
              <a:gd name="connsiteY23" fmla="*/ 310243 h 618062"/>
              <a:gd name="connsiteX24" fmla="*/ 353515 w 358350"/>
              <a:gd name="connsiteY24" fmla="*/ 180357 h 618062"/>
              <a:gd name="connsiteX25" fmla="*/ 357412 w 358350"/>
              <a:gd name="connsiteY25" fmla="*/ 42937 h 618062"/>
              <a:gd name="connsiteX26" fmla="*/ 357412 w 358350"/>
              <a:gd name="connsiteY26" fmla="*/ 40946 h 618062"/>
              <a:gd name="connsiteX27" fmla="*/ 343817 w 358350"/>
              <a:gd name="connsiteY27" fmla="*/ 9946 h 618062"/>
              <a:gd name="connsiteX28" fmla="*/ 270041 w 358350"/>
              <a:gd name="connsiteY28" fmla="*/ 422465 h 618062"/>
              <a:gd name="connsiteX29" fmla="*/ 226053 w 358350"/>
              <a:gd name="connsiteY29" fmla="*/ 502043 h 618062"/>
              <a:gd name="connsiteX30" fmla="*/ 182758 w 358350"/>
              <a:gd name="connsiteY30" fmla="*/ 515637 h 618062"/>
              <a:gd name="connsiteX31" fmla="*/ 138770 w 358350"/>
              <a:gd name="connsiteY31" fmla="*/ 509403 h 618062"/>
              <a:gd name="connsiteX32" fmla="*/ 103181 w 358350"/>
              <a:gd name="connsiteY32" fmla="*/ 481434 h 618062"/>
              <a:gd name="connsiteX33" fmla="*/ 84477 w 358350"/>
              <a:gd name="connsiteY33" fmla="*/ 429479 h 618062"/>
              <a:gd name="connsiteX34" fmla="*/ 92357 w 358350"/>
              <a:gd name="connsiteY34" fmla="*/ 363930 h 618062"/>
              <a:gd name="connsiteX35" fmla="*/ 124309 w 358350"/>
              <a:gd name="connsiteY35" fmla="*/ 324445 h 618062"/>
              <a:gd name="connsiteX36" fmla="*/ 169163 w 358350"/>
              <a:gd name="connsiteY36" fmla="*/ 309984 h 618062"/>
              <a:gd name="connsiteX37" fmla="*/ 174099 w 358350"/>
              <a:gd name="connsiteY37" fmla="*/ 309984 h 618062"/>
              <a:gd name="connsiteX38" fmla="*/ 215576 w 358350"/>
              <a:gd name="connsiteY38" fmla="*/ 320461 h 618062"/>
              <a:gd name="connsiteX39" fmla="*/ 253243 w 358350"/>
              <a:gd name="connsiteY39" fmla="*/ 357609 h 618062"/>
              <a:gd name="connsiteX40" fmla="*/ 270041 w 358350"/>
              <a:gd name="connsiteY40" fmla="*/ 422465 h 618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58350" h="618062">
                <a:moveTo>
                  <a:pt x="343817" y="9946"/>
                </a:moveTo>
                <a:cubicBezTo>
                  <a:pt x="327971" y="-4151"/>
                  <a:pt x="304072" y="-3960"/>
                  <a:pt x="288485" y="10379"/>
                </a:cubicBezTo>
                <a:cubicBezTo>
                  <a:pt x="280172" y="18493"/>
                  <a:pt x="275410" y="29516"/>
                  <a:pt x="275064" y="41119"/>
                </a:cubicBezTo>
                <a:lnTo>
                  <a:pt x="275064" y="41639"/>
                </a:lnTo>
                <a:cubicBezTo>
                  <a:pt x="273072" y="87359"/>
                  <a:pt x="271513" y="131000"/>
                  <a:pt x="270561" y="171525"/>
                </a:cubicBezTo>
                <a:cubicBezTo>
                  <a:pt x="269869" y="199927"/>
                  <a:pt x="269609" y="228502"/>
                  <a:pt x="269695" y="256904"/>
                </a:cubicBezTo>
                <a:cubicBezTo>
                  <a:pt x="250991" y="244893"/>
                  <a:pt x="230209" y="236546"/>
                  <a:pt x="208388" y="232312"/>
                </a:cubicBezTo>
                <a:cubicBezTo>
                  <a:pt x="174964" y="225333"/>
                  <a:pt x="140328" y="227818"/>
                  <a:pt x="108290" y="239499"/>
                </a:cubicBezTo>
                <a:cubicBezTo>
                  <a:pt x="75385" y="251951"/>
                  <a:pt x="47329" y="274542"/>
                  <a:pt x="28106" y="304009"/>
                </a:cubicBezTo>
                <a:cubicBezTo>
                  <a:pt x="6891" y="335095"/>
                  <a:pt x="-2807" y="376226"/>
                  <a:pt x="-642" y="426708"/>
                </a:cubicBezTo>
                <a:cubicBezTo>
                  <a:pt x="2908" y="471909"/>
                  <a:pt x="16676" y="508450"/>
                  <a:pt x="39709" y="535293"/>
                </a:cubicBezTo>
                <a:cubicBezTo>
                  <a:pt x="61097" y="560829"/>
                  <a:pt x="89326" y="579697"/>
                  <a:pt x="121105" y="589673"/>
                </a:cubicBezTo>
                <a:cubicBezTo>
                  <a:pt x="152277" y="599128"/>
                  <a:pt x="185442" y="600263"/>
                  <a:pt x="217221" y="592963"/>
                </a:cubicBezTo>
                <a:cubicBezTo>
                  <a:pt x="237310" y="588668"/>
                  <a:pt x="256447" y="580962"/>
                  <a:pt x="273938" y="570190"/>
                </a:cubicBezTo>
                <a:cubicBezTo>
                  <a:pt x="273938" y="573133"/>
                  <a:pt x="273938" y="576078"/>
                  <a:pt x="273938" y="578849"/>
                </a:cubicBezTo>
                <a:lnTo>
                  <a:pt x="273938" y="581966"/>
                </a:lnTo>
                <a:cubicBezTo>
                  <a:pt x="275496" y="592547"/>
                  <a:pt x="280951" y="602159"/>
                  <a:pt x="289265" y="608895"/>
                </a:cubicBezTo>
                <a:cubicBezTo>
                  <a:pt x="296712" y="614654"/>
                  <a:pt x="305890" y="617710"/>
                  <a:pt x="315242" y="617555"/>
                </a:cubicBezTo>
                <a:cubicBezTo>
                  <a:pt x="324594" y="617633"/>
                  <a:pt x="333772" y="614585"/>
                  <a:pt x="341219" y="608895"/>
                </a:cubicBezTo>
                <a:cubicBezTo>
                  <a:pt x="349445" y="602098"/>
                  <a:pt x="354900" y="592513"/>
                  <a:pt x="356460" y="581966"/>
                </a:cubicBezTo>
                <a:lnTo>
                  <a:pt x="356460" y="580321"/>
                </a:lnTo>
                <a:lnTo>
                  <a:pt x="356460" y="578675"/>
                </a:lnTo>
                <a:cubicBezTo>
                  <a:pt x="355853" y="530358"/>
                  <a:pt x="355160" y="484179"/>
                  <a:pt x="354467" y="440130"/>
                </a:cubicBezTo>
                <a:cubicBezTo>
                  <a:pt x="353775" y="396081"/>
                  <a:pt x="353255" y="352786"/>
                  <a:pt x="352996" y="310243"/>
                </a:cubicBezTo>
                <a:cubicBezTo>
                  <a:pt x="352996" y="267814"/>
                  <a:pt x="352996" y="224259"/>
                  <a:pt x="353515" y="180357"/>
                </a:cubicBezTo>
                <a:cubicBezTo>
                  <a:pt x="354035" y="136455"/>
                  <a:pt x="355506" y="91429"/>
                  <a:pt x="357412" y="42937"/>
                </a:cubicBezTo>
                <a:lnTo>
                  <a:pt x="357412" y="40946"/>
                </a:lnTo>
                <a:cubicBezTo>
                  <a:pt x="357239" y="29213"/>
                  <a:pt x="352302" y="18051"/>
                  <a:pt x="343817" y="9946"/>
                </a:cubicBezTo>
                <a:close/>
                <a:moveTo>
                  <a:pt x="270041" y="422465"/>
                </a:moveTo>
                <a:cubicBezTo>
                  <a:pt x="270908" y="455015"/>
                  <a:pt x="254108" y="485477"/>
                  <a:pt x="226053" y="502043"/>
                </a:cubicBezTo>
                <a:cubicBezTo>
                  <a:pt x="212804" y="509706"/>
                  <a:pt x="197998" y="514347"/>
                  <a:pt x="182758" y="515637"/>
                </a:cubicBezTo>
                <a:cubicBezTo>
                  <a:pt x="167778" y="517127"/>
                  <a:pt x="152711" y="514988"/>
                  <a:pt x="138770" y="509403"/>
                </a:cubicBezTo>
                <a:cubicBezTo>
                  <a:pt x="124655" y="503402"/>
                  <a:pt x="112359" y="493747"/>
                  <a:pt x="103181" y="481434"/>
                </a:cubicBezTo>
                <a:cubicBezTo>
                  <a:pt x="92184" y="466220"/>
                  <a:pt x="85690" y="448209"/>
                  <a:pt x="84477" y="429479"/>
                </a:cubicBezTo>
                <a:cubicBezTo>
                  <a:pt x="81013" y="407321"/>
                  <a:pt x="83698" y="384634"/>
                  <a:pt x="92357" y="363930"/>
                </a:cubicBezTo>
                <a:cubicBezTo>
                  <a:pt x="99197" y="348084"/>
                  <a:pt x="110194" y="334420"/>
                  <a:pt x="124309" y="324445"/>
                </a:cubicBezTo>
                <a:cubicBezTo>
                  <a:pt x="137644" y="315525"/>
                  <a:pt x="153143" y="310512"/>
                  <a:pt x="169163" y="309984"/>
                </a:cubicBezTo>
                <a:lnTo>
                  <a:pt x="174099" y="309984"/>
                </a:lnTo>
                <a:cubicBezTo>
                  <a:pt x="188560" y="309923"/>
                  <a:pt x="202846" y="313526"/>
                  <a:pt x="215576" y="320461"/>
                </a:cubicBezTo>
                <a:cubicBezTo>
                  <a:pt x="231162" y="329345"/>
                  <a:pt x="244150" y="342152"/>
                  <a:pt x="253243" y="357609"/>
                </a:cubicBezTo>
                <a:cubicBezTo>
                  <a:pt x="264586" y="377317"/>
                  <a:pt x="270388" y="399726"/>
                  <a:pt x="270041" y="422465"/>
                </a:cubicBezTo>
                <a:close/>
              </a:path>
            </a:pathLst>
          </a:custGeom>
          <a:solidFill>
            <a:srgbClr val="00AAD3"/>
          </a:solidFill>
          <a:ln w="86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ABD31CF6-FA85-4475-AB7A-37A09F8063FD}"/>
              </a:ext>
            </a:extLst>
          </p:cNvPr>
          <p:cNvSpPr/>
          <p:nvPr/>
        </p:nvSpPr>
        <p:spPr>
          <a:xfrm>
            <a:off x="6060498" y="873333"/>
            <a:ext cx="337444" cy="348153"/>
          </a:xfrm>
          <a:custGeom>
            <a:avLst/>
            <a:gdLst>
              <a:gd name="connsiteX0" fmla="*/ 295462 w 337444"/>
              <a:gd name="connsiteY0" fmla="*/ 54946 h 348153"/>
              <a:gd name="connsiteX1" fmla="*/ 242121 w 337444"/>
              <a:gd name="connsiteY1" fmla="*/ 14595 h 348153"/>
              <a:gd name="connsiteX2" fmla="*/ 168172 w 337444"/>
              <a:gd name="connsiteY2" fmla="*/ -472 h 348153"/>
              <a:gd name="connsiteX3" fmla="*/ 168172 w 337444"/>
              <a:gd name="connsiteY3" fmla="*/ -472 h 348153"/>
              <a:gd name="connsiteX4" fmla="*/ 95437 w 337444"/>
              <a:gd name="connsiteY4" fmla="*/ 15634 h 348153"/>
              <a:gd name="connsiteX5" fmla="*/ 42443 w 337444"/>
              <a:gd name="connsiteY5" fmla="*/ 55206 h 348153"/>
              <a:gd name="connsiteX6" fmla="*/ 9972 w 337444"/>
              <a:gd name="connsiteY6" fmla="*/ 110538 h 348153"/>
              <a:gd name="connsiteX7" fmla="*/ -939 w 337444"/>
              <a:gd name="connsiteY7" fmla="*/ 174095 h 348153"/>
              <a:gd name="connsiteX8" fmla="*/ 8759 w 337444"/>
              <a:gd name="connsiteY8" fmla="*/ 237480 h 348153"/>
              <a:gd name="connsiteX9" fmla="*/ 40364 w 337444"/>
              <a:gd name="connsiteY9" fmla="*/ 294283 h 348153"/>
              <a:gd name="connsiteX10" fmla="*/ 95522 w 337444"/>
              <a:gd name="connsiteY10" fmla="*/ 334202 h 348153"/>
              <a:gd name="connsiteX11" fmla="*/ 166094 w 337444"/>
              <a:gd name="connsiteY11" fmla="*/ 347623 h 348153"/>
              <a:gd name="connsiteX12" fmla="*/ 171810 w 337444"/>
              <a:gd name="connsiteY12" fmla="*/ 347623 h 348153"/>
              <a:gd name="connsiteX13" fmla="*/ 243420 w 337444"/>
              <a:gd name="connsiteY13" fmla="*/ 332470 h 348153"/>
              <a:gd name="connsiteX14" fmla="*/ 295375 w 337444"/>
              <a:gd name="connsiteY14" fmla="*/ 292638 h 348153"/>
              <a:gd name="connsiteX15" fmla="*/ 326114 w 337444"/>
              <a:gd name="connsiteY15" fmla="*/ 237913 h 348153"/>
              <a:gd name="connsiteX16" fmla="*/ 336506 w 337444"/>
              <a:gd name="connsiteY16" fmla="*/ 176087 h 348153"/>
              <a:gd name="connsiteX17" fmla="*/ 326808 w 337444"/>
              <a:gd name="connsiteY17" fmla="*/ 112269 h 348153"/>
              <a:gd name="connsiteX18" fmla="*/ 295462 w 337444"/>
              <a:gd name="connsiteY18" fmla="*/ 54946 h 348153"/>
              <a:gd name="connsiteX19" fmla="*/ 172330 w 337444"/>
              <a:gd name="connsiteY19" fmla="*/ 266315 h 348153"/>
              <a:gd name="connsiteX20" fmla="*/ 107992 w 337444"/>
              <a:gd name="connsiteY20" fmla="*/ 238346 h 348153"/>
              <a:gd name="connsiteX21" fmla="*/ 84180 w 337444"/>
              <a:gd name="connsiteY21" fmla="*/ 176520 h 348153"/>
              <a:gd name="connsiteX22" fmla="*/ 89808 w 337444"/>
              <a:gd name="connsiteY22" fmla="*/ 141884 h 348153"/>
              <a:gd name="connsiteX23" fmla="*/ 105654 w 337444"/>
              <a:gd name="connsiteY23" fmla="*/ 112529 h 348153"/>
              <a:gd name="connsiteX24" fmla="*/ 131631 w 337444"/>
              <a:gd name="connsiteY24" fmla="*/ 91747 h 348153"/>
              <a:gd name="connsiteX25" fmla="*/ 167220 w 337444"/>
              <a:gd name="connsiteY25" fmla="*/ 83088 h 348153"/>
              <a:gd name="connsiteX26" fmla="*/ 204108 w 337444"/>
              <a:gd name="connsiteY26" fmla="*/ 90449 h 348153"/>
              <a:gd name="connsiteX27" fmla="*/ 231037 w 337444"/>
              <a:gd name="connsiteY27" fmla="*/ 110364 h 348153"/>
              <a:gd name="connsiteX28" fmla="*/ 247490 w 337444"/>
              <a:gd name="connsiteY28" fmla="*/ 139546 h 348153"/>
              <a:gd name="connsiteX29" fmla="*/ 253032 w 337444"/>
              <a:gd name="connsiteY29" fmla="*/ 174875 h 348153"/>
              <a:gd name="connsiteX30" fmla="*/ 247837 w 337444"/>
              <a:gd name="connsiteY30" fmla="*/ 210550 h 348153"/>
              <a:gd name="connsiteX31" fmla="*/ 232597 w 337444"/>
              <a:gd name="connsiteY31" fmla="*/ 239905 h 348153"/>
              <a:gd name="connsiteX32" fmla="*/ 207745 w 337444"/>
              <a:gd name="connsiteY32" fmla="*/ 259474 h 348153"/>
              <a:gd name="connsiteX33" fmla="*/ 172330 w 337444"/>
              <a:gd name="connsiteY33" fmla="*/ 266315 h 348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37444" h="348153">
                <a:moveTo>
                  <a:pt x="295462" y="54946"/>
                </a:moveTo>
                <a:cubicBezTo>
                  <a:pt x="280827" y="37793"/>
                  <a:pt x="262643" y="24025"/>
                  <a:pt x="242121" y="14595"/>
                </a:cubicBezTo>
                <a:cubicBezTo>
                  <a:pt x="218915" y="4195"/>
                  <a:pt x="193631" y="-948"/>
                  <a:pt x="168172" y="-472"/>
                </a:cubicBezTo>
                <a:lnTo>
                  <a:pt x="168172" y="-472"/>
                </a:lnTo>
                <a:cubicBezTo>
                  <a:pt x="143062" y="-230"/>
                  <a:pt x="118296" y="5252"/>
                  <a:pt x="95437" y="15634"/>
                </a:cubicBezTo>
                <a:cubicBezTo>
                  <a:pt x="75260" y="25124"/>
                  <a:pt x="57250" y="38581"/>
                  <a:pt x="42443" y="55206"/>
                </a:cubicBezTo>
                <a:cubicBezTo>
                  <a:pt x="28156" y="71416"/>
                  <a:pt x="17158" y="90198"/>
                  <a:pt x="9972" y="110538"/>
                </a:cubicBezTo>
                <a:cubicBezTo>
                  <a:pt x="2784" y="130947"/>
                  <a:pt x="-939" y="152447"/>
                  <a:pt x="-939" y="174095"/>
                </a:cubicBezTo>
                <a:cubicBezTo>
                  <a:pt x="-939" y="195596"/>
                  <a:pt x="2352" y="216966"/>
                  <a:pt x="8759" y="237480"/>
                </a:cubicBezTo>
                <a:cubicBezTo>
                  <a:pt x="15254" y="258391"/>
                  <a:pt x="25991" y="277727"/>
                  <a:pt x="40364" y="294283"/>
                </a:cubicBezTo>
                <a:cubicBezTo>
                  <a:pt x="55432" y="311619"/>
                  <a:pt x="74308" y="325266"/>
                  <a:pt x="95522" y="334202"/>
                </a:cubicBezTo>
                <a:cubicBezTo>
                  <a:pt x="117864" y="343484"/>
                  <a:pt x="141936" y="348057"/>
                  <a:pt x="166094" y="347623"/>
                </a:cubicBezTo>
                <a:lnTo>
                  <a:pt x="171810" y="347623"/>
                </a:lnTo>
                <a:cubicBezTo>
                  <a:pt x="196488" y="347987"/>
                  <a:pt x="220994" y="342809"/>
                  <a:pt x="243420" y="332470"/>
                </a:cubicBezTo>
                <a:cubicBezTo>
                  <a:pt x="263422" y="323058"/>
                  <a:pt x="281087" y="309480"/>
                  <a:pt x="295375" y="292638"/>
                </a:cubicBezTo>
                <a:cubicBezTo>
                  <a:pt x="308883" y="276446"/>
                  <a:pt x="319361" y="257889"/>
                  <a:pt x="326114" y="237913"/>
                </a:cubicBezTo>
                <a:cubicBezTo>
                  <a:pt x="332955" y="218023"/>
                  <a:pt x="336506" y="197129"/>
                  <a:pt x="336506" y="176087"/>
                </a:cubicBezTo>
                <a:cubicBezTo>
                  <a:pt x="336506" y="154448"/>
                  <a:pt x="333215" y="132939"/>
                  <a:pt x="326808" y="112269"/>
                </a:cubicBezTo>
                <a:cubicBezTo>
                  <a:pt x="320313" y="91245"/>
                  <a:pt x="309663" y="71745"/>
                  <a:pt x="295462" y="54946"/>
                </a:cubicBezTo>
                <a:close/>
                <a:moveTo>
                  <a:pt x="172330" y="266315"/>
                </a:moveTo>
                <a:cubicBezTo>
                  <a:pt x="143668" y="265189"/>
                  <a:pt x="122625" y="256010"/>
                  <a:pt x="107992" y="238346"/>
                </a:cubicBezTo>
                <a:cubicBezTo>
                  <a:pt x="93099" y="221131"/>
                  <a:pt x="84699" y="199267"/>
                  <a:pt x="84180" y="176520"/>
                </a:cubicBezTo>
                <a:cubicBezTo>
                  <a:pt x="84180" y="164743"/>
                  <a:pt x="86084" y="153045"/>
                  <a:pt x="89808" y="141884"/>
                </a:cubicBezTo>
                <a:cubicBezTo>
                  <a:pt x="93272" y="131207"/>
                  <a:pt x="98641" y="121258"/>
                  <a:pt x="105654" y="112529"/>
                </a:cubicBezTo>
                <a:cubicBezTo>
                  <a:pt x="112841" y="103896"/>
                  <a:pt x="121673" y="96830"/>
                  <a:pt x="131631" y="91747"/>
                </a:cubicBezTo>
                <a:cubicBezTo>
                  <a:pt x="142715" y="86266"/>
                  <a:pt x="154838" y="83313"/>
                  <a:pt x="167220" y="83088"/>
                </a:cubicBezTo>
                <a:cubicBezTo>
                  <a:pt x="179863" y="82854"/>
                  <a:pt x="192505" y="85357"/>
                  <a:pt x="204108" y="90449"/>
                </a:cubicBezTo>
                <a:cubicBezTo>
                  <a:pt x="214413" y="95133"/>
                  <a:pt x="223591" y="101921"/>
                  <a:pt x="231037" y="110364"/>
                </a:cubicBezTo>
                <a:cubicBezTo>
                  <a:pt x="238397" y="118885"/>
                  <a:pt x="244026" y="128808"/>
                  <a:pt x="247490" y="139546"/>
                </a:cubicBezTo>
                <a:cubicBezTo>
                  <a:pt x="251214" y="150958"/>
                  <a:pt x="253032" y="162882"/>
                  <a:pt x="253032" y="174875"/>
                </a:cubicBezTo>
                <a:cubicBezTo>
                  <a:pt x="253032" y="186954"/>
                  <a:pt x="251300" y="198973"/>
                  <a:pt x="247837" y="210550"/>
                </a:cubicBezTo>
                <a:cubicBezTo>
                  <a:pt x="244719" y="221244"/>
                  <a:pt x="239610" y="231228"/>
                  <a:pt x="232597" y="239905"/>
                </a:cubicBezTo>
                <a:cubicBezTo>
                  <a:pt x="225929" y="248234"/>
                  <a:pt x="217443" y="254928"/>
                  <a:pt x="207745" y="259474"/>
                </a:cubicBezTo>
                <a:cubicBezTo>
                  <a:pt x="196574" y="264427"/>
                  <a:pt x="184538" y="266773"/>
                  <a:pt x="172330" y="266315"/>
                </a:cubicBezTo>
                <a:close/>
              </a:path>
            </a:pathLst>
          </a:custGeom>
          <a:solidFill>
            <a:srgbClr val="00AAD3"/>
          </a:solidFill>
          <a:ln w="86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7A3990ED-F4CD-47B6-BA9B-BA09B621FB3C}"/>
              </a:ext>
            </a:extLst>
          </p:cNvPr>
          <p:cNvSpPr/>
          <p:nvPr/>
        </p:nvSpPr>
        <p:spPr>
          <a:xfrm>
            <a:off x="6444405" y="835523"/>
            <a:ext cx="341032" cy="408522"/>
          </a:xfrm>
          <a:custGeom>
            <a:avLst/>
            <a:gdLst>
              <a:gd name="connsiteX0" fmla="*/ 327192 w 341032"/>
              <a:gd name="connsiteY0" fmla="*/ 169216 h 408522"/>
              <a:gd name="connsiteX1" fmla="*/ 298963 w 341032"/>
              <a:gd name="connsiteY1" fmla="*/ 96739 h 408522"/>
              <a:gd name="connsiteX2" fmla="*/ 247008 w 341032"/>
              <a:gd name="connsiteY2" fmla="*/ 41494 h 408522"/>
              <a:gd name="connsiteX3" fmla="*/ 163968 w 341032"/>
              <a:gd name="connsiteY3" fmla="*/ 20366 h 408522"/>
              <a:gd name="connsiteX4" fmla="*/ 97812 w 341032"/>
              <a:gd name="connsiteY4" fmla="*/ 38290 h 408522"/>
              <a:gd name="connsiteX5" fmla="*/ 82312 w 341032"/>
              <a:gd name="connsiteY5" fmla="*/ 48681 h 408522"/>
              <a:gd name="connsiteX6" fmla="*/ 82312 w 341032"/>
              <a:gd name="connsiteY6" fmla="*/ 41668 h 408522"/>
              <a:gd name="connsiteX7" fmla="*/ 67938 w 341032"/>
              <a:gd name="connsiteY7" fmla="*/ 9802 h 408522"/>
              <a:gd name="connsiteX8" fmla="*/ 40229 w 341032"/>
              <a:gd name="connsiteY8" fmla="*/ -502 h 408522"/>
              <a:gd name="connsiteX9" fmla="*/ 12519 w 341032"/>
              <a:gd name="connsiteY9" fmla="*/ 10235 h 408522"/>
              <a:gd name="connsiteX10" fmla="*/ -902 w 341032"/>
              <a:gd name="connsiteY10" fmla="*/ 41668 h 408522"/>
              <a:gd name="connsiteX11" fmla="*/ 2042 w 341032"/>
              <a:gd name="connsiteY11" fmla="*/ 201427 h 408522"/>
              <a:gd name="connsiteX12" fmla="*/ 4986 w 341032"/>
              <a:gd name="connsiteY12" fmla="*/ 365950 h 408522"/>
              <a:gd name="connsiteX13" fmla="*/ 18408 w 341032"/>
              <a:gd name="connsiteY13" fmla="*/ 397383 h 408522"/>
              <a:gd name="connsiteX14" fmla="*/ 74865 w 341032"/>
              <a:gd name="connsiteY14" fmla="*/ 397383 h 408522"/>
              <a:gd name="connsiteX15" fmla="*/ 74865 w 341032"/>
              <a:gd name="connsiteY15" fmla="*/ 397383 h 408522"/>
              <a:gd name="connsiteX16" fmla="*/ 88286 w 341032"/>
              <a:gd name="connsiteY16" fmla="*/ 365950 h 408522"/>
              <a:gd name="connsiteX17" fmla="*/ 88286 w 341032"/>
              <a:gd name="connsiteY17" fmla="*/ 259963 h 408522"/>
              <a:gd name="connsiteX18" fmla="*/ 91145 w 341032"/>
              <a:gd name="connsiteY18" fmla="*/ 202640 h 408522"/>
              <a:gd name="connsiteX19" fmla="*/ 103268 w 341032"/>
              <a:gd name="connsiteY19" fmla="*/ 152591 h 408522"/>
              <a:gd name="connsiteX20" fmla="*/ 128551 w 341032"/>
              <a:gd name="connsiteY20" fmla="*/ 117954 h 408522"/>
              <a:gd name="connsiteX21" fmla="*/ 171847 w 341032"/>
              <a:gd name="connsiteY21" fmla="*/ 103580 h 408522"/>
              <a:gd name="connsiteX22" fmla="*/ 208821 w 341032"/>
              <a:gd name="connsiteY22" fmla="*/ 115529 h 408522"/>
              <a:gd name="connsiteX23" fmla="*/ 235319 w 341032"/>
              <a:gd name="connsiteY23" fmla="*/ 152331 h 408522"/>
              <a:gd name="connsiteX24" fmla="*/ 250385 w 341032"/>
              <a:gd name="connsiteY24" fmla="*/ 201774 h 408522"/>
              <a:gd name="connsiteX25" fmla="*/ 256186 w 341032"/>
              <a:gd name="connsiteY25" fmla="*/ 248966 h 408522"/>
              <a:gd name="connsiteX26" fmla="*/ 257139 w 341032"/>
              <a:gd name="connsiteY26" fmla="*/ 309580 h 408522"/>
              <a:gd name="connsiteX27" fmla="*/ 257139 w 341032"/>
              <a:gd name="connsiteY27" fmla="*/ 365691 h 408522"/>
              <a:gd name="connsiteX28" fmla="*/ 271686 w 341032"/>
              <a:gd name="connsiteY28" fmla="*/ 395997 h 408522"/>
              <a:gd name="connsiteX29" fmla="*/ 299223 w 341032"/>
              <a:gd name="connsiteY29" fmla="*/ 404657 h 408522"/>
              <a:gd name="connsiteX30" fmla="*/ 325200 w 341032"/>
              <a:gd name="connsiteY30" fmla="*/ 394439 h 408522"/>
              <a:gd name="connsiteX31" fmla="*/ 339054 w 341032"/>
              <a:gd name="connsiteY31" fmla="*/ 362746 h 408522"/>
              <a:gd name="connsiteX32" fmla="*/ 340094 w 341032"/>
              <a:gd name="connsiteY32" fmla="*/ 308021 h 408522"/>
              <a:gd name="connsiteX33" fmla="*/ 338102 w 341032"/>
              <a:gd name="connsiteY33" fmla="*/ 245070 h 408522"/>
              <a:gd name="connsiteX34" fmla="*/ 327192 w 341032"/>
              <a:gd name="connsiteY34" fmla="*/ 169216 h 408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341032" h="408522">
                <a:moveTo>
                  <a:pt x="327192" y="169216"/>
                </a:moveTo>
                <a:cubicBezTo>
                  <a:pt x="321563" y="143750"/>
                  <a:pt x="312038" y="119305"/>
                  <a:pt x="298963" y="96739"/>
                </a:cubicBezTo>
                <a:cubicBezTo>
                  <a:pt x="286061" y="74641"/>
                  <a:pt x="268309" y="55756"/>
                  <a:pt x="247008" y="41494"/>
                </a:cubicBezTo>
                <a:cubicBezTo>
                  <a:pt x="222243" y="25960"/>
                  <a:pt x="193149" y="18574"/>
                  <a:pt x="163968" y="20366"/>
                </a:cubicBezTo>
                <a:cubicBezTo>
                  <a:pt x="140848" y="21146"/>
                  <a:pt x="118161" y="27276"/>
                  <a:pt x="97812" y="38290"/>
                </a:cubicBezTo>
                <a:cubicBezTo>
                  <a:pt x="92444" y="41408"/>
                  <a:pt x="87247" y="44880"/>
                  <a:pt x="82312" y="48681"/>
                </a:cubicBezTo>
                <a:lnTo>
                  <a:pt x="82312" y="41668"/>
                </a:lnTo>
                <a:cubicBezTo>
                  <a:pt x="82746" y="29389"/>
                  <a:pt x="77463" y="17604"/>
                  <a:pt x="67938" y="9802"/>
                </a:cubicBezTo>
                <a:cubicBezTo>
                  <a:pt x="60231" y="3221"/>
                  <a:pt x="50361" y="-424"/>
                  <a:pt x="40229" y="-502"/>
                </a:cubicBezTo>
                <a:cubicBezTo>
                  <a:pt x="30011" y="-424"/>
                  <a:pt x="20139" y="3394"/>
                  <a:pt x="12519" y="10235"/>
                </a:cubicBezTo>
                <a:cubicBezTo>
                  <a:pt x="3515" y="18158"/>
                  <a:pt x="-1422" y="29701"/>
                  <a:pt x="-902" y="41668"/>
                </a:cubicBezTo>
                <a:cubicBezTo>
                  <a:pt x="-902" y="95267"/>
                  <a:pt x="51" y="148953"/>
                  <a:pt x="2042" y="201427"/>
                </a:cubicBezTo>
                <a:cubicBezTo>
                  <a:pt x="4034" y="253902"/>
                  <a:pt x="4986" y="308800"/>
                  <a:pt x="4986" y="365950"/>
                </a:cubicBezTo>
                <a:cubicBezTo>
                  <a:pt x="4554" y="377909"/>
                  <a:pt x="9489" y="389442"/>
                  <a:pt x="18408" y="397383"/>
                </a:cubicBezTo>
                <a:cubicBezTo>
                  <a:pt x="34514" y="411566"/>
                  <a:pt x="58760" y="411566"/>
                  <a:pt x="74865" y="397383"/>
                </a:cubicBezTo>
                <a:lnTo>
                  <a:pt x="74865" y="397383"/>
                </a:lnTo>
                <a:cubicBezTo>
                  <a:pt x="83785" y="389451"/>
                  <a:pt x="88720" y="377909"/>
                  <a:pt x="88286" y="365950"/>
                </a:cubicBezTo>
                <a:lnTo>
                  <a:pt x="88286" y="259963"/>
                </a:lnTo>
                <a:cubicBezTo>
                  <a:pt x="88286" y="241433"/>
                  <a:pt x="89240" y="222123"/>
                  <a:pt x="91145" y="202640"/>
                </a:cubicBezTo>
                <a:cubicBezTo>
                  <a:pt x="92703" y="185452"/>
                  <a:pt x="96773" y="168584"/>
                  <a:pt x="103268" y="152591"/>
                </a:cubicBezTo>
                <a:cubicBezTo>
                  <a:pt x="108723" y="139126"/>
                  <a:pt x="117382" y="127228"/>
                  <a:pt x="128551" y="117954"/>
                </a:cubicBezTo>
                <a:cubicBezTo>
                  <a:pt x="141108" y="108680"/>
                  <a:pt x="156261" y="103649"/>
                  <a:pt x="171847" y="103580"/>
                </a:cubicBezTo>
                <a:cubicBezTo>
                  <a:pt x="185269" y="102411"/>
                  <a:pt x="198604" y="106723"/>
                  <a:pt x="208821" y="115529"/>
                </a:cubicBezTo>
                <a:cubicBezTo>
                  <a:pt x="220079" y="125816"/>
                  <a:pt x="229170" y="138355"/>
                  <a:pt x="235319" y="152331"/>
                </a:cubicBezTo>
                <a:cubicBezTo>
                  <a:pt x="242419" y="168116"/>
                  <a:pt x="247441" y="184724"/>
                  <a:pt x="250385" y="201774"/>
                </a:cubicBezTo>
                <a:cubicBezTo>
                  <a:pt x="253243" y="217378"/>
                  <a:pt x="255234" y="233137"/>
                  <a:pt x="256186" y="248966"/>
                </a:cubicBezTo>
                <a:cubicBezTo>
                  <a:pt x="257399" y="269488"/>
                  <a:pt x="257745" y="289924"/>
                  <a:pt x="257139" y="309580"/>
                </a:cubicBezTo>
                <a:cubicBezTo>
                  <a:pt x="256533" y="329236"/>
                  <a:pt x="256446" y="349498"/>
                  <a:pt x="257139" y="365691"/>
                </a:cubicBezTo>
                <a:cubicBezTo>
                  <a:pt x="256620" y="377588"/>
                  <a:pt x="262075" y="388966"/>
                  <a:pt x="271686" y="395997"/>
                </a:cubicBezTo>
                <a:cubicBezTo>
                  <a:pt x="279567" y="401946"/>
                  <a:pt x="289351" y="405003"/>
                  <a:pt x="299223" y="404657"/>
                </a:cubicBezTo>
                <a:cubicBezTo>
                  <a:pt x="308748" y="404016"/>
                  <a:pt x="317839" y="400448"/>
                  <a:pt x="325200" y="394439"/>
                </a:cubicBezTo>
                <a:cubicBezTo>
                  <a:pt x="334552" y="386620"/>
                  <a:pt x="339660" y="374895"/>
                  <a:pt x="339054" y="362746"/>
                </a:cubicBezTo>
                <a:cubicBezTo>
                  <a:pt x="339747" y="346381"/>
                  <a:pt x="340094" y="328110"/>
                  <a:pt x="340094" y="308021"/>
                </a:cubicBezTo>
                <a:cubicBezTo>
                  <a:pt x="340094" y="287932"/>
                  <a:pt x="339400" y="266457"/>
                  <a:pt x="338102" y="245070"/>
                </a:cubicBezTo>
                <a:cubicBezTo>
                  <a:pt x="336543" y="219525"/>
                  <a:pt x="332906" y="194154"/>
                  <a:pt x="327192" y="169216"/>
                </a:cubicBezTo>
                <a:close/>
              </a:path>
            </a:pathLst>
          </a:custGeom>
          <a:solidFill>
            <a:srgbClr val="00AAD3"/>
          </a:solidFill>
          <a:ln w="86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F9D88B00-EE6E-43D4-A2CF-5B0439E88C22}"/>
              </a:ext>
            </a:extLst>
          </p:cNvPr>
          <p:cNvSpPr/>
          <p:nvPr/>
        </p:nvSpPr>
        <p:spPr>
          <a:xfrm>
            <a:off x="7098513" y="619700"/>
            <a:ext cx="357830" cy="618042"/>
          </a:xfrm>
          <a:custGeom>
            <a:avLst/>
            <a:gdLst>
              <a:gd name="connsiteX0" fmla="*/ 343903 w 357830"/>
              <a:gd name="connsiteY0" fmla="*/ 9927 h 618042"/>
              <a:gd name="connsiteX1" fmla="*/ 288485 w 357830"/>
              <a:gd name="connsiteY1" fmla="*/ 10360 h 618042"/>
              <a:gd name="connsiteX2" fmla="*/ 275064 w 357830"/>
              <a:gd name="connsiteY2" fmla="*/ 41100 h 618042"/>
              <a:gd name="connsiteX3" fmla="*/ 275064 w 357830"/>
              <a:gd name="connsiteY3" fmla="*/ 41619 h 618042"/>
              <a:gd name="connsiteX4" fmla="*/ 270561 w 357830"/>
              <a:gd name="connsiteY4" fmla="*/ 171506 h 618042"/>
              <a:gd name="connsiteX5" fmla="*/ 269695 w 357830"/>
              <a:gd name="connsiteY5" fmla="*/ 256884 h 618042"/>
              <a:gd name="connsiteX6" fmla="*/ 208475 w 357830"/>
              <a:gd name="connsiteY6" fmla="*/ 232292 h 618042"/>
              <a:gd name="connsiteX7" fmla="*/ 108376 w 357830"/>
              <a:gd name="connsiteY7" fmla="*/ 239479 h 618042"/>
              <a:gd name="connsiteX8" fmla="*/ 28106 w 357830"/>
              <a:gd name="connsiteY8" fmla="*/ 303990 h 618042"/>
              <a:gd name="connsiteX9" fmla="*/ -642 w 357830"/>
              <a:gd name="connsiteY9" fmla="*/ 426689 h 618042"/>
              <a:gd name="connsiteX10" fmla="*/ 39709 w 357830"/>
              <a:gd name="connsiteY10" fmla="*/ 535274 h 618042"/>
              <a:gd name="connsiteX11" fmla="*/ 121192 w 357830"/>
              <a:gd name="connsiteY11" fmla="*/ 589653 h 618042"/>
              <a:gd name="connsiteX12" fmla="*/ 217221 w 357830"/>
              <a:gd name="connsiteY12" fmla="*/ 592944 h 618042"/>
              <a:gd name="connsiteX13" fmla="*/ 273938 w 357830"/>
              <a:gd name="connsiteY13" fmla="*/ 570170 h 618042"/>
              <a:gd name="connsiteX14" fmla="*/ 273938 w 357830"/>
              <a:gd name="connsiteY14" fmla="*/ 578829 h 618042"/>
              <a:gd name="connsiteX15" fmla="*/ 273938 w 357830"/>
              <a:gd name="connsiteY15" fmla="*/ 581946 h 618042"/>
              <a:gd name="connsiteX16" fmla="*/ 289178 w 357830"/>
              <a:gd name="connsiteY16" fmla="*/ 608876 h 618042"/>
              <a:gd name="connsiteX17" fmla="*/ 315156 w 357830"/>
              <a:gd name="connsiteY17" fmla="*/ 617535 h 618042"/>
              <a:gd name="connsiteX18" fmla="*/ 341133 w 357830"/>
              <a:gd name="connsiteY18" fmla="*/ 608876 h 618042"/>
              <a:gd name="connsiteX19" fmla="*/ 356372 w 357830"/>
              <a:gd name="connsiteY19" fmla="*/ 581946 h 618042"/>
              <a:gd name="connsiteX20" fmla="*/ 356372 w 357830"/>
              <a:gd name="connsiteY20" fmla="*/ 580301 h 618042"/>
              <a:gd name="connsiteX21" fmla="*/ 356372 w 357830"/>
              <a:gd name="connsiteY21" fmla="*/ 578656 h 618042"/>
              <a:gd name="connsiteX22" fmla="*/ 354380 w 357830"/>
              <a:gd name="connsiteY22" fmla="*/ 440110 h 618042"/>
              <a:gd name="connsiteX23" fmla="*/ 352909 w 357830"/>
              <a:gd name="connsiteY23" fmla="*/ 310224 h 618042"/>
              <a:gd name="connsiteX24" fmla="*/ 352909 w 357830"/>
              <a:gd name="connsiteY24" fmla="*/ 180338 h 618042"/>
              <a:gd name="connsiteX25" fmla="*/ 356892 w 357830"/>
              <a:gd name="connsiteY25" fmla="*/ 42918 h 618042"/>
              <a:gd name="connsiteX26" fmla="*/ 356892 w 357830"/>
              <a:gd name="connsiteY26" fmla="*/ 40927 h 618042"/>
              <a:gd name="connsiteX27" fmla="*/ 343903 w 357830"/>
              <a:gd name="connsiteY27" fmla="*/ 9927 h 618042"/>
              <a:gd name="connsiteX28" fmla="*/ 270128 w 357830"/>
              <a:gd name="connsiteY28" fmla="*/ 422446 h 618042"/>
              <a:gd name="connsiteX29" fmla="*/ 257746 w 357830"/>
              <a:gd name="connsiteY29" fmla="*/ 470244 h 618042"/>
              <a:gd name="connsiteX30" fmla="*/ 226053 w 357830"/>
              <a:gd name="connsiteY30" fmla="*/ 502023 h 618042"/>
              <a:gd name="connsiteX31" fmla="*/ 182758 w 357830"/>
              <a:gd name="connsiteY31" fmla="*/ 515618 h 618042"/>
              <a:gd name="connsiteX32" fmla="*/ 138683 w 357830"/>
              <a:gd name="connsiteY32" fmla="*/ 509383 h 618042"/>
              <a:gd name="connsiteX33" fmla="*/ 103180 w 357830"/>
              <a:gd name="connsiteY33" fmla="*/ 481414 h 618042"/>
              <a:gd name="connsiteX34" fmla="*/ 84477 w 357830"/>
              <a:gd name="connsiteY34" fmla="*/ 429460 h 618042"/>
              <a:gd name="connsiteX35" fmla="*/ 92270 w 357830"/>
              <a:gd name="connsiteY35" fmla="*/ 363911 h 618042"/>
              <a:gd name="connsiteX36" fmla="*/ 124482 w 357830"/>
              <a:gd name="connsiteY36" fmla="*/ 324771 h 618042"/>
              <a:gd name="connsiteX37" fmla="*/ 169249 w 357830"/>
              <a:gd name="connsiteY37" fmla="*/ 310311 h 618042"/>
              <a:gd name="connsiteX38" fmla="*/ 174185 w 357830"/>
              <a:gd name="connsiteY38" fmla="*/ 310311 h 618042"/>
              <a:gd name="connsiteX39" fmla="*/ 215748 w 357830"/>
              <a:gd name="connsiteY39" fmla="*/ 320788 h 618042"/>
              <a:gd name="connsiteX40" fmla="*/ 253416 w 357830"/>
              <a:gd name="connsiteY40" fmla="*/ 357936 h 618042"/>
              <a:gd name="connsiteX41" fmla="*/ 270128 w 357830"/>
              <a:gd name="connsiteY41" fmla="*/ 422446 h 618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57830" h="618042">
                <a:moveTo>
                  <a:pt x="343903" y="9927"/>
                </a:moveTo>
                <a:cubicBezTo>
                  <a:pt x="328057" y="-4144"/>
                  <a:pt x="304158" y="-3954"/>
                  <a:pt x="288485" y="10360"/>
                </a:cubicBezTo>
                <a:cubicBezTo>
                  <a:pt x="280259" y="18517"/>
                  <a:pt x="275496" y="29514"/>
                  <a:pt x="275064" y="41100"/>
                </a:cubicBezTo>
                <a:lnTo>
                  <a:pt x="275064" y="41619"/>
                </a:lnTo>
                <a:cubicBezTo>
                  <a:pt x="273071" y="87339"/>
                  <a:pt x="271600" y="130981"/>
                  <a:pt x="270561" y="171506"/>
                </a:cubicBezTo>
                <a:cubicBezTo>
                  <a:pt x="269868" y="199907"/>
                  <a:pt x="269609" y="228482"/>
                  <a:pt x="269695" y="256884"/>
                </a:cubicBezTo>
                <a:cubicBezTo>
                  <a:pt x="251078" y="244874"/>
                  <a:pt x="230296" y="236527"/>
                  <a:pt x="208475" y="232292"/>
                </a:cubicBezTo>
                <a:cubicBezTo>
                  <a:pt x="175051" y="225313"/>
                  <a:pt x="140415" y="227798"/>
                  <a:pt x="108376" y="239479"/>
                </a:cubicBezTo>
                <a:cubicBezTo>
                  <a:pt x="75471" y="251931"/>
                  <a:pt x="47329" y="274523"/>
                  <a:pt x="28106" y="303990"/>
                </a:cubicBezTo>
                <a:cubicBezTo>
                  <a:pt x="6891" y="335076"/>
                  <a:pt x="-2807" y="376206"/>
                  <a:pt x="-642" y="426689"/>
                </a:cubicBezTo>
                <a:cubicBezTo>
                  <a:pt x="2995" y="471890"/>
                  <a:pt x="16676" y="508431"/>
                  <a:pt x="39709" y="535274"/>
                </a:cubicBezTo>
                <a:cubicBezTo>
                  <a:pt x="61097" y="560827"/>
                  <a:pt x="89412" y="579704"/>
                  <a:pt x="121192" y="589653"/>
                </a:cubicBezTo>
                <a:cubicBezTo>
                  <a:pt x="152364" y="599118"/>
                  <a:pt x="185441" y="600252"/>
                  <a:pt x="217221" y="592944"/>
                </a:cubicBezTo>
                <a:cubicBezTo>
                  <a:pt x="237309" y="588666"/>
                  <a:pt x="256447" y="580959"/>
                  <a:pt x="273938" y="570170"/>
                </a:cubicBezTo>
                <a:cubicBezTo>
                  <a:pt x="273938" y="573114"/>
                  <a:pt x="273938" y="576058"/>
                  <a:pt x="273938" y="578829"/>
                </a:cubicBezTo>
                <a:lnTo>
                  <a:pt x="273938" y="581946"/>
                </a:lnTo>
                <a:cubicBezTo>
                  <a:pt x="275496" y="592519"/>
                  <a:pt x="280865" y="602131"/>
                  <a:pt x="289178" y="608876"/>
                </a:cubicBezTo>
                <a:cubicBezTo>
                  <a:pt x="296625" y="614635"/>
                  <a:pt x="305803" y="617691"/>
                  <a:pt x="315156" y="617535"/>
                </a:cubicBezTo>
                <a:cubicBezTo>
                  <a:pt x="324507" y="617639"/>
                  <a:pt x="333685" y="614591"/>
                  <a:pt x="341133" y="608876"/>
                </a:cubicBezTo>
                <a:cubicBezTo>
                  <a:pt x="349445" y="602122"/>
                  <a:pt x="354814" y="592511"/>
                  <a:pt x="356372" y="581946"/>
                </a:cubicBezTo>
                <a:lnTo>
                  <a:pt x="356372" y="580301"/>
                </a:lnTo>
                <a:lnTo>
                  <a:pt x="356372" y="578656"/>
                </a:lnTo>
                <a:cubicBezTo>
                  <a:pt x="355679" y="530339"/>
                  <a:pt x="354987" y="484160"/>
                  <a:pt x="354380" y="440110"/>
                </a:cubicBezTo>
                <a:cubicBezTo>
                  <a:pt x="353775" y="396062"/>
                  <a:pt x="353255" y="352766"/>
                  <a:pt x="352909" y="310224"/>
                </a:cubicBezTo>
                <a:cubicBezTo>
                  <a:pt x="352909" y="267795"/>
                  <a:pt x="352909" y="224239"/>
                  <a:pt x="352909" y="180338"/>
                </a:cubicBezTo>
                <a:cubicBezTo>
                  <a:pt x="352909" y="136436"/>
                  <a:pt x="354900" y="91409"/>
                  <a:pt x="356892" y="42918"/>
                </a:cubicBezTo>
                <a:lnTo>
                  <a:pt x="356892" y="40927"/>
                </a:lnTo>
                <a:cubicBezTo>
                  <a:pt x="356805" y="29280"/>
                  <a:pt x="352129" y="18136"/>
                  <a:pt x="343903" y="9927"/>
                </a:cubicBezTo>
                <a:close/>
                <a:moveTo>
                  <a:pt x="270128" y="422446"/>
                </a:moveTo>
                <a:cubicBezTo>
                  <a:pt x="270474" y="439219"/>
                  <a:pt x="266231" y="455757"/>
                  <a:pt x="257746" y="470244"/>
                </a:cubicBezTo>
                <a:cubicBezTo>
                  <a:pt x="250039" y="483346"/>
                  <a:pt x="239128" y="494282"/>
                  <a:pt x="226053" y="502023"/>
                </a:cubicBezTo>
                <a:cubicBezTo>
                  <a:pt x="212804" y="509703"/>
                  <a:pt x="197998" y="514345"/>
                  <a:pt x="182758" y="515618"/>
                </a:cubicBezTo>
                <a:cubicBezTo>
                  <a:pt x="167778" y="517107"/>
                  <a:pt x="152624" y="514968"/>
                  <a:pt x="138683" y="509383"/>
                </a:cubicBezTo>
                <a:cubicBezTo>
                  <a:pt x="124569" y="503365"/>
                  <a:pt x="112359" y="493719"/>
                  <a:pt x="103180" y="481414"/>
                </a:cubicBezTo>
                <a:cubicBezTo>
                  <a:pt x="92184" y="466218"/>
                  <a:pt x="85690" y="448198"/>
                  <a:pt x="84477" y="429460"/>
                </a:cubicBezTo>
                <a:cubicBezTo>
                  <a:pt x="80927" y="407310"/>
                  <a:pt x="83697" y="384623"/>
                  <a:pt x="92270" y="363911"/>
                </a:cubicBezTo>
                <a:cubicBezTo>
                  <a:pt x="99284" y="348177"/>
                  <a:pt x="110368" y="334643"/>
                  <a:pt x="124482" y="324771"/>
                </a:cubicBezTo>
                <a:cubicBezTo>
                  <a:pt x="137730" y="315853"/>
                  <a:pt x="153230" y="310848"/>
                  <a:pt x="169249" y="310311"/>
                </a:cubicBezTo>
                <a:lnTo>
                  <a:pt x="174185" y="310311"/>
                </a:lnTo>
                <a:cubicBezTo>
                  <a:pt x="188732" y="310267"/>
                  <a:pt x="203020" y="313870"/>
                  <a:pt x="215748" y="320788"/>
                </a:cubicBezTo>
                <a:cubicBezTo>
                  <a:pt x="231335" y="329699"/>
                  <a:pt x="244324" y="342496"/>
                  <a:pt x="253416" y="357936"/>
                </a:cubicBezTo>
                <a:cubicBezTo>
                  <a:pt x="264672" y="377566"/>
                  <a:pt x="270388" y="399837"/>
                  <a:pt x="270128" y="422446"/>
                </a:cubicBezTo>
                <a:close/>
              </a:path>
            </a:pathLst>
          </a:custGeom>
          <a:solidFill>
            <a:srgbClr val="00AAD3"/>
          </a:solidFill>
          <a:ln w="86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2375FE86-E8A4-467A-B736-32F7F7FD69D9}"/>
              </a:ext>
            </a:extLst>
          </p:cNvPr>
          <p:cNvSpPr/>
          <p:nvPr/>
        </p:nvSpPr>
        <p:spPr>
          <a:xfrm>
            <a:off x="7502126" y="833536"/>
            <a:ext cx="358079" cy="404894"/>
          </a:xfrm>
          <a:custGeom>
            <a:avLst/>
            <a:gdLst>
              <a:gd name="connsiteX0" fmla="*/ 338608 w 358079"/>
              <a:gd name="connsiteY0" fmla="*/ 245584 h 404894"/>
              <a:gd name="connsiteX1" fmla="*/ 309946 w 358079"/>
              <a:gd name="connsiteY1" fmla="*/ 238743 h 404894"/>
              <a:gd name="connsiteX2" fmla="*/ 280851 w 358079"/>
              <a:gd name="connsiteY2" fmla="*/ 254416 h 404894"/>
              <a:gd name="connsiteX3" fmla="*/ 280245 w 358079"/>
              <a:gd name="connsiteY3" fmla="*/ 255196 h 404894"/>
              <a:gd name="connsiteX4" fmla="*/ 233833 w 358079"/>
              <a:gd name="connsiteY4" fmla="*/ 301262 h 404894"/>
              <a:gd name="connsiteX5" fmla="*/ 185429 w 358079"/>
              <a:gd name="connsiteY5" fmla="*/ 320312 h 404894"/>
              <a:gd name="connsiteX6" fmla="*/ 146635 w 358079"/>
              <a:gd name="connsiteY6" fmla="*/ 318494 h 404894"/>
              <a:gd name="connsiteX7" fmla="*/ 115463 w 358079"/>
              <a:gd name="connsiteY7" fmla="*/ 299617 h 404894"/>
              <a:gd name="connsiteX8" fmla="*/ 93555 w 358079"/>
              <a:gd name="connsiteY8" fmla="*/ 266539 h 404894"/>
              <a:gd name="connsiteX9" fmla="*/ 84896 w 358079"/>
              <a:gd name="connsiteY9" fmla="*/ 238397 h 404894"/>
              <a:gd name="connsiteX10" fmla="*/ 125768 w 358079"/>
              <a:gd name="connsiteY10" fmla="*/ 234587 h 404894"/>
              <a:gd name="connsiteX11" fmla="*/ 203699 w 358079"/>
              <a:gd name="connsiteY11" fmla="*/ 224542 h 404894"/>
              <a:gd name="connsiteX12" fmla="*/ 278514 w 358079"/>
              <a:gd name="connsiteY12" fmla="*/ 211468 h 404894"/>
              <a:gd name="connsiteX13" fmla="*/ 331767 w 358079"/>
              <a:gd name="connsiteY13" fmla="*/ 194669 h 404894"/>
              <a:gd name="connsiteX14" fmla="*/ 331767 w 358079"/>
              <a:gd name="connsiteY14" fmla="*/ 194669 h 404894"/>
              <a:gd name="connsiteX15" fmla="*/ 347959 w 358079"/>
              <a:gd name="connsiteY15" fmla="*/ 154664 h 404894"/>
              <a:gd name="connsiteX16" fmla="*/ 323801 w 358079"/>
              <a:gd name="connsiteY16" fmla="*/ 83573 h 404894"/>
              <a:gd name="connsiteX17" fmla="*/ 215908 w 358079"/>
              <a:gd name="connsiteY17" fmla="*/ 4775 h 404894"/>
              <a:gd name="connsiteX18" fmla="*/ 148021 w 358079"/>
              <a:gd name="connsiteY18" fmla="*/ 965 h 404894"/>
              <a:gd name="connsiteX19" fmla="*/ 78143 w 358079"/>
              <a:gd name="connsiteY19" fmla="*/ 27462 h 404894"/>
              <a:gd name="connsiteX20" fmla="*/ 32336 w 358079"/>
              <a:gd name="connsiteY20" fmla="*/ 77165 h 404894"/>
              <a:gd name="connsiteX21" fmla="*/ 6964 w 358079"/>
              <a:gd name="connsiteY21" fmla="*/ 140203 h 404894"/>
              <a:gd name="connsiteX22" fmla="*/ -915 w 358079"/>
              <a:gd name="connsiteY22" fmla="*/ 208610 h 404894"/>
              <a:gd name="connsiteX23" fmla="*/ 15364 w 358079"/>
              <a:gd name="connsiteY23" fmla="*/ 296586 h 404894"/>
              <a:gd name="connsiteX24" fmla="*/ 59699 w 358079"/>
              <a:gd name="connsiteY24" fmla="*/ 361616 h 404894"/>
              <a:gd name="connsiteX25" fmla="*/ 125248 w 358079"/>
              <a:gd name="connsiteY25" fmla="*/ 398330 h 404894"/>
              <a:gd name="connsiteX26" fmla="*/ 169409 w 358079"/>
              <a:gd name="connsiteY26" fmla="*/ 404392 h 404894"/>
              <a:gd name="connsiteX27" fmla="*/ 203266 w 358079"/>
              <a:gd name="connsiteY27" fmla="*/ 401101 h 404894"/>
              <a:gd name="connsiteX28" fmla="*/ 277821 w 358079"/>
              <a:gd name="connsiteY28" fmla="*/ 371141 h 404894"/>
              <a:gd name="connsiteX29" fmla="*/ 350471 w 358079"/>
              <a:gd name="connsiteY29" fmla="*/ 302474 h 404894"/>
              <a:gd name="connsiteX30" fmla="*/ 352289 w 358079"/>
              <a:gd name="connsiteY30" fmla="*/ 299617 h 404894"/>
              <a:gd name="connsiteX31" fmla="*/ 355060 w 358079"/>
              <a:gd name="connsiteY31" fmla="*/ 267752 h 404894"/>
              <a:gd name="connsiteX32" fmla="*/ 338608 w 358079"/>
              <a:gd name="connsiteY32" fmla="*/ 245584 h 404894"/>
              <a:gd name="connsiteX33" fmla="*/ 194088 w 358079"/>
              <a:gd name="connsiteY33" fmla="*/ 83659 h 404894"/>
              <a:gd name="connsiteX34" fmla="*/ 227599 w 358079"/>
              <a:gd name="connsiteY34" fmla="*/ 96128 h 404894"/>
              <a:gd name="connsiteX35" fmla="*/ 251324 w 358079"/>
              <a:gd name="connsiteY35" fmla="*/ 118642 h 404894"/>
              <a:gd name="connsiteX36" fmla="*/ 258511 w 358079"/>
              <a:gd name="connsiteY36" fmla="*/ 131024 h 404894"/>
              <a:gd name="connsiteX37" fmla="*/ 171920 w 358079"/>
              <a:gd name="connsiteY37" fmla="*/ 147736 h 404894"/>
              <a:gd name="connsiteX38" fmla="*/ 87667 w 358079"/>
              <a:gd name="connsiteY38" fmla="*/ 156395 h 404894"/>
              <a:gd name="connsiteX39" fmla="*/ 91218 w 358079"/>
              <a:gd name="connsiteY39" fmla="*/ 143061 h 404894"/>
              <a:gd name="connsiteX40" fmla="*/ 104207 w 358079"/>
              <a:gd name="connsiteY40" fmla="*/ 116650 h 404894"/>
              <a:gd name="connsiteX41" fmla="*/ 124555 w 358079"/>
              <a:gd name="connsiteY41" fmla="*/ 96301 h 404894"/>
              <a:gd name="connsiteX42" fmla="*/ 151917 w 358079"/>
              <a:gd name="connsiteY42" fmla="*/ 84958 h 404894"/>
              <a:gd name="connsiteX43" fmla="*/ 193655 w 358079"/>
              <a:gd name="connsiteY43" fmla="*/ 83659 h 404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58079" h="404894">
                <a:moveTo>
                  <a:pt x="338608" y="245584"/>
                </a:moveTo>
                <a:cubicBezTo>
                  <a:pt x="330122" y="240025"/>
                  <a:pt x="319990" y="237601"/>
                  <a:pt x="309946" y="238743"/>
                </a:cubicBezTo>
                <a:cubicBezTo>
                  <a:pt x="298603" y="240017"/>
                  <a:pt x="288126" y="245627"/>
                  <a:pt x="280851" y="254416"/>
                </a:cubicBezTo>
                <a:lnTo>
                  <a:pt x="280245" y="255196"/>
                </a:lnTo>
                <a:cubicBezTo>
                  <a:pt x="267083" y="272739"/>
                  <a:pt x="251497" y="288256"/>
                  <a:pt x="233833" y="301262"/>
                </a:cubicBezTo>
                <a:cubicBezTo>
                  <a:pt x="219372" y="311212"/>
                  <a:pt x="202833" y="317723"/>
                  <a:pt x="185429" y="320312"/>
                </a:cubicBezTo>
                <a:cubicBezTo>
                  <a:pt x="172526" y="323152"/>
                  <a:pt x="159192" y="322529"/>
                  <a:pt x="146635" y="318494"/>
                </a:cubicBezTo>
                <a:cubicBezTo>
                  <a:pt x="134946" y="314632"/>
                  <a:pt x="124295" y="308181"/>
                  <a:pt x="115463" y="299617"/>
                </a:cubicBezTo>
                <a:cubicBezTo>
                  <a:pt x="105938" y="290204"/>
                  <a:pt x="98491" y="278948"/>
                  <a:pt x="93555" y="266539"/>
                </a:cubicBezTo>
                <a:cubicBezTo>
                  <a:pt x="89659" y="257508"/>
                  <a:pt x="86715" y="248070"/>
                  <a:pt x="84896" y="238397"/>
                </a:cubicBezTo>
                <a:cubicBezTo>
                  <a:pt x="96326" y="237531"/>
                  <a:pt x="109834" y="236232"/>
                  <a:pt x="125768" y="234587"/>
                </a:cubicBezTo>
                <a:cubicBezTo>
                  <a:pt x="150792" y="231903"/>
                  <a:pt x="177029" y="228526"/>
                  <a:pt x="203699" y="224542"/>
                </a:cubicBezTo>
                <a:cubicBezTo>
                  <a:pt x="230369" y="220560"/>
                  <a:pt x="255654" y="215883"/>
                  <a:pt x="278514" y="211468"/>
                </a:cubicBezTo>
                <a:cubicBezTo>
                  <a:pt x="296957" y="208532"/>
                  <a:pt x="314969" y="202869"/>
                  <a:pt x="331767" y="194669"/>
                </a:cubicBezTo>
                <a:lnTo>
                  <a:pt x="331767" y="194669"/>
                </a:lnTo>
                <a:cubicBezTo>
                  <a:pt x="339041" y="190339"/>
                  <a:pt x="350904" y="179342"/>
                  <a:pt x="347959" y="154664"/>
                </a:cubicBezTo>
                <a:cubicBezTo>
                  <a:pt x="344842" y="129561"/>
                  <a:pt x="336616" y="105359"/>
                  <a:pt x="323801" y="83573"/>
                </a:cubicBezTo>
                <a:cubicBezTo>
                  <a:pt x="300075" y="43706"/>
                  <a:pt x="261109" y="15244"/>
                  <a:pt x="215908" y="4775"/>
                </a:cubicBezTo>
                <a:cubicBezTo>
                  <a:pt x="193655" y="-585"/>
                  <a:pt x="170708" y="-1875"/>
                  <a:pt x="148021" y="965"/>
                </a:cubicBezTo>
                <a:cubicBezTo>
                  <a:pt x="122909" y="3875"/>
                  <a:pt x="98924" y="12984"/>
                  <a:pt x="78143" y="27462"/>
                </a:cubicBezTo>
                <a:cubicBezTo>
                  <a:pt x="59699" y="40762"/>
                  <a:pt x="44112" y="57665"/>
                  <a:pt x="32336" y="77165"/>
                </a:cubicBezTo>
                <a:cubicBezTo>
                  <a:pt x="20646" y="96726"/>
                  <a:pt x="12074" y="118001"/>
                  <a:pt x="6964" y="140203"/>
                </a:cubicBezTo>
                <a:cubicBezTo>
                  <a:pt x="1769" y="162630"/>
                  <a:pt x="-915" y="185585"/>
                  <a:pt x="-915" y="208610"/>
                </a:cubicBezTo>
                <a:cubicBezTo>
                  <a:pt x="-1348" y="238726"/>
                  <a:pt x="4107" y="268635"/>
                  <a:pt x="15364" y="296586"/>
                </a:cubicBezTo>
                <a:cubicBezTo>
                  <a:pt x="25236" y="321221"/>
                  <a:pt x="40389" y="343415"/>
                  <a:pt x="59699" y="361616"/>
                </a:cubicBezTo>
                <a:cubicBezTo>
                  <a:pt x="78315" y="378873"/>
                  <a:pt x="100829" y="391455"/>
                  <a:pt x="125248" y="398330"/>
                </a:cubicBezTo>
                <a:cubicBezTo>
                  <a:pt x="139622" y="402357"/>
                  <a:pt x="154515" y="404401"/>
                  <a:pt x="169409" y="404392"/>
                </a:cubicBezTo>
                <a:cubicBezTo>
                  <a:pt x="180753" y="404358"/>
                  <a:pt x="192095" y="403258"/>
                  <a:pt x="203266" y="401101"/>
                </a:cubicBezTo>
                <a:cubicBezTo>
                  <a:pt x="229677" y="395551"/>
                  <a:pt x="254874" y="385411"/>
                  <a:pt x="277821" y="371141"/>
                </a:cubicBezTo>
                <a:cubicBezTo>
                  <a:pt x="305963" y="352844"/>
                  <a:pt x="330641" y="329577"/>
                  <a:pt x="350471" y="302474"/>
                </a:cubicBezTo>
                <a:lnTo>
                  <a:pt x="352289" y="299617"/>
                </a:lnTo>
                <a:cubicBezTo>
                  <a:pt x="357571" y="289850"/>
                  <a:pt x="358611" y="278298"/>
                  <a:pt x="355060" y="267752"/>
                </a:cubicBezTo>
                <a:cubicBezTo>
                  <a:pt x="352116" y="258763"/>
                  <a:pt x="346401" y="250979"/>
                  <a:pt x="338608" y="245584"/>
                </a:cubicBezTo>
                <a:close/>
                <a:moveTo>
                  <a:pt x="194088" y="83659"/>
                </a:moveTo>
                <a:cubicBezTo>
                  <a:pt x="205951" y="85607"/>
                  <a:pt x="217380" y="89842"/>
                  <a:pt x="227599" y="96128"/>
                </a:cubicBezTo>
                <a:cubicBezTo>
                  <a:pt x="236950" y="101956"/>
                  <a:pt x="245002" y="109619"/>
                  <a:pt x="251324" y="118642"/>
                </a:cubicBezTo>
                <a:cubicBezTo>
                  <a:pt x="254095" y="122564"/>
                  <a:pt x="256433" y="126704"/>
                  <a:pt x="258511" y="131024"/>
                </a:cubicBezTo>
                <a:cubicBezTo>
                  <a:pt x="228983" y="137259"/>
                  <a:pt x="200149" y="142887"/>
                  <a:pt x="171920" y="147736"/>
                </a:cubicBezTo>
                <a:cubicBezTo>
                  <a:pt x="144038" y="152629"/>
                  <a:pt x="115896" y="155521"/>
                  <a:pt x="87667" y="156395"/>
                </a:cubicBezTo>
                <a:cubicBezTo>
                  <a:pt x="88620" y="151893"/>
                  <a:pt x="89832" y="147442"/>
                  <a:pt x="91218" y="143061"/>
                </a:cubicBezTo>
                <a:cubicBezTo>
                  <a:pt x="94075" y="133622"/>
                  <a:pt x="98491" y="124703"/>
                  <a:pt x="104207" y="116650"/>
                </a:cubicBezTo>
                <a:cubicBezTo>
                  <a:pt x="109834" y="108788"/>
                  <a:pt x="116675" y="101912"/>
                  <a:pt x="124555" y="96301"/>
                </a:cubicBezTo>
                <a:cubicBezTo>
                  <a:pt x="132781" y="90595"/>
                  <a:pt x="142047" y="86725"/>
                  <a:pt x="151917" y="84958"/>
                </a:cubicBezTo>
                <a:cubicBezTo>
                  <a:pt x="165599" y="81953"/>
                  <a:pt x="179800" y="81512"/>
                  <a:pt x="193655" y="83659"/>
                </a:cubicBezTo>
                <a:close/>
              </a:path>
            </a:pathLst>
          </a:custGeom>
          <a:solidFill>
            <a:srgbClr val="00AAD3"/>
          </a:solidFill>
          <a:ln w="86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7308F56B-9E96-44EF-83F5-678927B1894F}"/>
              </a:ext>
            </a:extLst>
          </p:cNvPr>
          <p:cNvSpPr/>
          <p:nvPr/>
        </p:nvSpPr>
        <p:spPr>
          <a:xfrm>
            <a:off x="8165009" y="850318"/>
            <a:ext cx="299549" cy="391229"/>
          </a:xfrm>
          <a:custGeom>
            <a:avLst/>
            <a:gdLst>
              <a:gd name="connsiteX0" fmla="*/ 239172 w 299549"/>
              <a:gd name="connsiteY0" fmla="*/ 178926 h 391229"/>
              <a:gd name="connsiteX1" fmla="*/ 186351 w 299549"/>
              <a:gd name="connsiteY1" fmla="*/ 158058 h 391229"/>
              <a:gd name="connsiteX2" fmla="*/ 136995 w 299549"/>
              <a:gd name="connsiteY2" fmla="*/ 144290 h 391229"/>
              <a:gd name="connsiteX3" fmla="*/ 101493 w 299549"/>
              <a:gd name="connsiteY3" fmla="*/ 130262 h 391229"/>
              <a:gd name="connsiteX4" fmla="*/ 95085 w 299549"/>
              <a:gd name="connsiteY4" fmla="*/ 119525 h 391229"/>
              <a:gd name="connsiteX5" fmla="*/ 107467 w 299549"/>
              <a:gd name="connsiteY5" fmla="*/ 94327 h 391229"/>
              <a:gd name="connsiteX6" fmla="*/ 147819 w 299549"/>
              <a:gd name="connsiteY6" fmla="*/ 79953 h 391229"/>
              <a:gd name="connsiteX7" fmla="*/ 183061 w 299549"/>
              <a:gd name="connsiteY7" fmla="*/ 84455 h 391229"/>
              <a:gd name="connsiteX8" fmla="*/ 209645 w 299549"/>
              <a:gd name="connsiteY8" fmla="*/ 100995 h 391229"/>
              <a:gd name="connsiteX9" fmla="*/ 237527 w 299549"/>
              <a:gd name="connsiteY9" fmla="*/ 116581 h 391229"/>
              <a:gd name="connsiteX10" fmla="*/ 265322 w 299549"/>
              <a:gd name="connsiteY10" fmla="*/ 109134 h 391229"/>
              <a:gd name="connsiteX11" fmla="*/ 280130 w 299549"/>
              <a:gd name="connsiteY11" fmla="*/ 86014 h 391229"/>
              <a:gd name="connsiteX12" fmla="*/ 273462 w 299549"/>
              <a:gd name="connsiteY12" fmla="*/ 54755 h 391229"/>
              <a:gd name="connsiteX13" fmla="*/ 220728 w 299549"/>
              <a:gd name="connsiteY13" fmla="*/ 12672 h 391229"/>
              <a:gd name="connsiteX14" fmla="*/ 148685 w 299549"/>
              <a:gd name="connsiteY14" fmla="*/ -144 h 391229"/>
              <a:gd name="connsiteX15" fmla="*/ 98548 w 299549"/>
              <a:gd name="connsiteY15" fmla="*/ 10074 h 391229"/>
              <a:gd name="connsiteX16" fmla="*/ 53348 w 299549"/>
              <a:gd name="connsiteY16" fmla="*/ 35012 h 391229"/>
              <a:gd name="connsiteX17" fmla="*/ 21483 w 299549"/>
              <a:gd name="connsiteY17" fmla="*/ 76056 h 391229"/>
              <a:gd name="connsiteX18" fmla="*/ 11957 w 299549"/>
              <a:gd name="connsiteY18" fmla="*/ 133380 h 391229"/>
              <a:gd name="connsiteX19" fmla="*/ 35856 w 299549"/>
              <a:gd name="connsiteY19" fmla="*/ 186546 h 391229"/>
              <a:gd name="connsiteX20" fmla="*/ 79759 w 299549"/>
              <a:gd name="connsiteY20" fmla="*/ 213649 h 391229"/>
              <a:gd name="connsiteX21" fmla="*/ 130674 w 299549"/>
              <a:gd name="connsiteY21" fmla="*/ 228889 h 391229"/>
              <a:gd name="connsiteX22" fmla="*/ 176308 w 299549"/>
              <a:gd name="connsiteY22" fmla="*/ 241272 h 391229"/>
              <a:gd name="connsiteX23" fmla="*/ 207047 w 299549"/>
              <a:gd name="connsiteY23" fmla="*/ 257551 h 391229"/>
              <a:gd name="connsiteX24" fmla="*/ 215187 w 299549"/>
              <a:gd name="connsiteY24" fmla="*/ 277900 h 391229"/>
              <a:gd name="connsiteX25" fmla="*/ 202891 w 299549"/>
              <a:gd name="connsiteY25" fmla="*/ 297123 h 391229"/>
              <a:gd name="connsiteX26" fmla="*/ 159595 w 299549"/>
              <a:gd name="connsiteY26" fmla="*/ 307254 h 391229"/>
              <a:gd name="connsiteX27" fmla="*/ 107641 w 299549"/>
              <a:gd name="connsiteY27" fmla="*/ 300500 h 391229"/>
              <a:gd name="connsiteX28" fmla="*/ 71358 w 299549"/>
              <a:gd name="connsiteY28" fmla="*/ 281536 h 391229"/>
              <a:gd name="connsiteX29" fmla="*/ 70579 w 299549"/>
              <a:gd name="connsiteY29" fmla="*/ 280844 h 391229"/>
              <a:gd name="connsiteX30" fmla="*/ 37675 w 299549"/>
              <a:gd name="connsiteY30" fmla="*/ 270193 h 391229"/>
              <a:gd name="connsiteX31" fmla="*/ 10831 w 299549"/>
              <a:gd name="connsiteY31" fmla="*/ 284914 h 391229"/>
              <a:gd name="connsiteX32" fmla="*/ -771 w 299549"/>
              <a:gd name="connsiteY32" fmla="*/ 313056 h 391229"/>
              <a:gd name="connsiteX33" fmla="*/ 11785 w 299549"/>
              <a:gd name="connsiteY33" fmla="*/ 346306 h 391229"/>
              <a:gd name="connsiteX34" fmla="*/ 57504 w 299549"/>
              <a:gd name="connsiteY34" fmla="*/ 375921 h 391229"/>
              <a:gd name="connsiteX35" fmla="*/ 114654 w 299549"/>
              <a:gd name="connsiteY35" fmla="*/ 389342 h 391229"/>
              <a:gd name="connsiteX36" fmla="*/ 140631 w 299549"/>
              <a:gd name="connsiteY36" fmla="*/ 390727 h 391229"/>
              <a:gd name="connsiteX37" fmla="*/ 175874 w 299549"/>
              <a:gd name="connsiteY37" fmla="*/ 388303 h 391229"/>
              <a:gd name="connsiteX38" fmla="*/ 233111 w 299549"/>
              <a:gd name="connsiteY38" fmla="*/ 371937 h 391229"/>
              <a:gd name="connsiteX39" fmla="*/ 277965 w 299549"/>
              <a:gd name="connsiteY39" fmla="*/ 337301 h 391229"/>
              <a:gd name="connsiteX40" fmla="*/ 298314 w 299549"/>
              <a:gd name="connsiteY40" fmla="*/ 281190 h 391229"/>
              <a:gd name="connsiteX41" fmla="*/ 281688 w 299549"/>
              <a:gd name="connsiteY41" fmla="*/ 216593 h 391229"/>
              <a:gd name="connsiteX42" fmla="*/ 239172 w 299549"/>
              <a:gd name="connsiteY42" fmla="*/ 178926 h 391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99549" h="391229">
                <a:moveTo>
                  <a:pt x="239172" y="178926"/>
                </a:moveTo>
                <a:cubicBezTo>
                  <a:pt x="222460" y="169800"/>
                  <a:pt x="204795" y="162794"/>
                  <a:pt x="186351" y="158058"/>
                </a:cubicBezTo>
                <a:cubicBezTo>
                  <a:pt x="169033" y="153469"/>
                  <a:pt x="152581" y="148879"/>
                  <a:pt x="136995" y="144290"/>
                </a:cubicBezTo>
                <a:cubicBezTo>
                  <a:pt x="124699" y="140870"/>
                  <a:pt x="112836" y="136168"/>
                  <a:pt x="101493" y="130262"/>
                </a:cubicBezTo>
                <a:cubicBezTo>
                  <a:pt x="97163" y="128539"/>
                  <a:pt x="94565" y="124140"/>
                  <a:pt x="95085" y="119525"/>
                </a:cubicBezTo>
                <a:cubicBezTo>
                  <a:pt x="94046" y="109446"/>
                  <a:pt x="98895" y="99670"/>
                  <a:pt x="107467" y="94327"/>
                </a:cubicBezTo>
                <a:cubicBezTo>
                  <a:pt x="119503" y="86153"/>
                  <a:pt x="133358" y="81200"/>
                  <a:pt x="147819" y="79953"/>
                </a:cubicBezTo>
                <a:cubicBezTo>
                  <a:pt x="159768" y="78844"/>
                  <a:pt x="171805" y="80386"/>
                  <a:pt x="183061" y="84455"/>
                </a:cubicBezTo>
                <a:cubicBezTo>
                  <a:pt x="193106" y="87781"/>
                  <a:pt x="202198" y="93452"/>
                  <a:pt x="209645" y="100995"/>
                </a:cubicBezTo>
                <a:cubicBezTo>
                  <a:pt x="216572" y="109558"/>
                  <a:pt x="226616" y="115126"/>
                  <a:pt x="237527" y="116581"/>
                </a:cubicBezTo>
                <a:cubicBezTo>
                  <a:pt x="247398" y="117914"/>
                  <a:pt x="257443" y="115230"/>
                  <a:pt x="265322" y="109134"/>
                </a:cubicBezTo>
                <a:cubicBezTo>
                  <a:pt x="272856" y="103401"/>
                  <a:pt x="278052" y="95219"/>
                  <a:pt x="280130" y="86014"/>
                </a:cubicBezTo>
                <a:cubicBezTo>
                  <a:pt x="282467" y="75121"/>
                  <a:pt x="280043" y="63752"/>
                  <a:pt x="273462" y="54755"/>
                </a:cubicBezTo>
                <a:cubicBezTo>
                  <a:pt x="260040" y="36172"/>
                  <a:pt x="241856" y="21617"/>
                  <a:pt x="220728" y="12672"/>
                </a:cubicBezTo>
                <a:cubicBezTo>
                  <a:pt x="198128" y="2549"/>
                  <a:pt x="173363" y="-1850"/>
                  <a:pt x="148685" y="-144"/>
                </a:cubicBezTo>
                <a:cubicBezTo>
                  <a:pt x="131626" y="1242"/>
                  <a:pt x="114827" y="4671"/>
                  <a:pt x="98548" y="10074"/>
                </a:cubicBezTo>
                <a:cubicBezTo>
                  <a:pt x="82097" y="15520"/>
                  <a:pt x="66770" y="23980"/>
                  <a:pt x="53348" y="35012"/>
                </a:cubicBezTo>
                <a:cubicBezTo>
                  <a:pt x="39840" y="46191"/>
                  <a:pt x="28930" y="60202"/>
                  <a:pt x="21483" y="76056"/>
                </a:cubicBezTo>
                <a:cubicBezTo>
                  <a:pt x="13343" y="94007"/>
                  <a:pt x="10052" y="113767"/>
                  <a:pt x="11957" y="133380"/>
                </a:cubicBezTo>
                <a:cubicBezTo>
                  <a:pt x="12651" y="153555"/>
                  <a:pt x="21223" y="172666"/>
                  <a:pt x="35856" y="186546"/>
                </a:cubicBezTo>
                <a:cubicBezTo>
                  <a:pt x="48758" y="198167"/>
                  <a:pt x="63566" y="207354"/>
                  <a:pt x="79759" y="213649"/>
                </a:cubicBezTo>
                <a:cubicBezTo>
                  <a:pt x="96297" y="220161"/>
                  <a:pt x="113269" y="225261"/>
                  <a:pt x="130674" y="228889"/>
                </a:cubicBezTo>
                <a:cubicBezTo>
                  <a:pt x="146086" y="232102"/>
                  <a:pt x="161327" y="236232"/>
                  <a:pt x="176308" y="241272"/>
                </a:cubicBezTo>
                <a:cubicBezTo>
                  <a:pt x="187477" y="244787"/>
                  <a:pt x="197869" y="250303"/>
                  <a:pt x="207047" y="257551"/>
                </a:cubicBezTo>
                <a:cubicBezTo>
                  <a:pt x="212935" y="262608"/>
                  <a:pt x="215966" y="270202"/>
                  <a:pt x="215187" y="277900"/>
                </a:cubicBezTo>
                <a:cubicBezTo>
                  <a:pt x="215793" y="286316"/>
                  <a:pt x="210771" y="294127"/>
                  <a:pt x="202891" y="297123"/>
                </a:cubicBezTo>
                <a:cubicBezTo>
                  <a:pt x="189382" y="303565"/>
                  <a:pt x="174575" y="307020"/>
                  <a:pt x="159595" y="307254"/>
                </a:cubicBezTo>
                <a:cubicBezTo>
                  <a:pt x="142017" y="307774"/>
                  <a:pt x="124525" y="305487"/>
                  <a:pt x="107641" y="300500"/>
                </a:cubicBezTo>
                <a:cubicBezTo>
                  <a:pt x="94132" y="297244"/>
                  <a:pt x="81750" y="290733"/>
                  <a:pt x="71358" y="281536"/>
                </a:cubicBezTo>
                <a:lnTo>
                  <a:pt x="70579" y="280844"/>
                </a:lnTo>
                <a:cubicBezTo>
                  <a:pt x="61834" y="272436"/>
                  <a:pt x="49711" y="268504"/>
                  <a:pt x="37675" y="270193"/>
                </a:cubicBezTo>
                <a:cubicBezTo>
                  <a:pt x="27197" y="271665"/>
                  <a:pt x="17672" y="276904"/>
                  <a:pt x="10831" y="284914"/>
                </a:cubicBezTo>
                <a:cubicBezTo>
                  <a:pt x="3991" y="292793"/>
                  <a:pt x="-79" y="302665"/>
                  <a:pt x="-771" y="313056"/>
                </a:cubicBezTo>
                <a:cubicBezTo>
                  <a:pt x="-1897" y="325481"/>
                  <a:pt x="2692" y="337734"/>
                  <a:pt x="11785" y="346306"/>
                </a:cubicBezTo>
                <a:cubicBezTo>
                  <a:pt x="24600" y="359494"/>
                  <a:pt x="40186" y="369626"/>
                  <a:pt x="57504" y="375921"/>
                </a:cubicBezTo>
                <a:cubicBezTo>
                  <a:pt x="75861" y="382856"/>
                  <a:pt x="95085" y="387368"/>
                  <a:pt x="114654" y="389342"/>
                </a:cubicBezTo>
                <a:cubicBezTo>
                  <a:pt x="123313" y="390277"/>
                  <a:pt x="131972" y="390736"/>
                  <a:pt x="140631" y="390727"/>
                </a:cubicBezTo>
                <a:cubicBezTo>
                  <a:pt x="152408" y="390736"/>
                  <a:pt x="164185" y="389923"/>
                  <a:pt x="175874" y="388303"/>
                </a:cubicBezTo>
                <a:cubicBezTo>
                  <a:pt x="195704" y="385731"/>
                  <a:pt x="214927" y="380215"/>
                  <a:pt x="233111" y="371937"/>
                </a:cubicBezTo>
                <a:cubicBezTo>
                  <a:pt x="250516" y="363954"/>
                  <a:pt x="265842" y="352108"/>
                  <a:pt x="277965" y="337301"/>
                </a:cubicBezTo>
                <a:cubicBezTo>
                  <a:pt x="290867" y="321411"/>
                  <a:pt x="298054" y="301643"/>
                  <a:pt x="298314" y="281190"/>
                </a:cubicBezTo>
                <a:cubicBezTo>
                  <a:pt x="300045" y="258417"/>
                  <a:pt x="294158" y="235713"/>
                  <a:pt x="281688" y="216593"/>
                </a:cubicBezTo>
                <a:cubicBezTo>
                  <a:pt x="270518" y="201033"/>
                  <a:pt x="255971" y="188165"/>
                  <a:pt x="239172" y="178926"/>
                </a:cubicBezTo>
                <a:close/>
              </a:path>
            </a:pathLst>
          </a:custGeom>
          <a:solidFill>
            <a:srgbClr val="00AAD3"/>
          </a:solidFill>
          <a:ln w="86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9B053BEF-35FD-4905-9C72-8B116BFDDEE5}"/>
              </a:ext>
            </a:extLst>
          </p:cNvPr>
          <p:cNvSpPr/>
          <p:nvPr/>
        </p:nvSpPr>
        <p:spPr>
          <a:xfrm>
            <a:off x="8489392" y="820716"/>
            <a:ext cx="317249" cy="423256"/>
          </a:xfrm>
          <a:custGeom>
            <a:avLst/>
            <a:gdLst>
              <a:gd name="connsiteX0" fmla="*/ 310249 w 317249"/>
              <a:gd name="connsiteY0" fmla="*/ 210000 h 423256"/>
              <a:gd name="connsiteX1" fmla="*/ 306180 w 317249"/>
              <a:gd name="connsiteY1" fmla="*/ 40282 h 423256"/>
              <a:gd name="connsiteX2" fmla="*/ 292239 w 317249"/>
              <a:gd name="connsiteY2" fmla="*/ 9629 h 423256"/>
              <a:gd name="connsiteX3" fmla="*/ 265136 w 317249"/>
              <a:gd name="connsiteY3" fmla="*/ -502 h 423256"/>
              <a:gd name="connsiteX4" fmla="*/ 237946 w 317249"/>
              <a:gd name="connsiteY4" fmla="*/ 9283 h 423256"/>
              <a:gd name="connsiteX5" fmla="*/ 223053 w 317249"/>
              <a:gd name="connsiteY5" fmla="*/ 40369 h 423256"/>
              <a:gd name="connsiteX6" fmla="*/ 223053 w 317249"/>
              <a:gd name="connsiteY6" fmla="*/ 41668 h 423256"/>
              <a:gd name="connsiteX7" fmla="*/ 223053 w 317249"/>
              <a:gd name="connsiteY7" fmla="*/ 65567 h 423256"/>
              <a:gd name="connsiteX8" fmla="*/ 212748 w 317249"/>
              <a:gd name="connsiteY8" fmla="*/ 60198 h 423256"/>
              <a:gd name="connsiteX9" fmla="*/ 161746 w 317249"/>
              <a:gd name="connsiteY9" fmla="*/ 48075 h 423256"/>
              <a:gd name="connsiteX10" fmla="*/ 95331 w 317249"/>
              <a:gd name="connsiteY10" fmla="*/ 62190 h 423256"/>
              <a:gd name="connsiteX11" fmla="*/ 44935 w 317249"/>
              <a:gd name="connsiteY11" fmla="*/ 100290 h 423256"/>
              <a:gd name="connsiteX12" fmla="*/ 13157 w 317249"/>
              <a:gd name="connsiteY12" fmla="*/ 153976 h 423256"/>
              <a:gd name="connsiteX13" fmla="*/ -352 w 317249"/>
              <a:gd name="connsiteY13" fmla="*/ 214590 h 423256"/>
              <a:gd name="connsiteX14" fmla="*/ 3544 w 317249"/>
              <a:gd name="connsiteY14" fmla="*/ 268449 h 423256"/>
              <a:gd name="connsiteX15" fmla="*/ 22941 w 317249"/>
              <a:gd name="connsiteY15" fmla="*/ 317113 h 423256"/>
              <a:gd name="connsiteX16" fmla="*/ 57578 w 317249"/>
              <a:gd name="connsiteY16" fmla="*/ 356512 h 423256"/>
              <a:gd name="connsiteX17" fmla="*/ 109532 w 317249"/>
              <a:gd name="connsiteY17" fmla="*/ 380585 h 423256"/>
              <a:gd name="connsiteX18" fmla="*/ 196123 w 317249"/>
              <a:gd name="connsiteY18" fmla="*/ 382489 h 423256"/>
              <a:gd name="connsiteX19" fmla="*/ 232318 w 317249"/>
              <a:gd name="connsiteY19" fmla="*/ 368115 h 423256"/>
              <a:gd name="connsiteX20" fmla="*/ 233357 w 317249"/>
              <a:gd name="connsiteY20" fmla="*/ 386127 h 423256"/>
              <a:gd name="connsiteX21" fmla="*/ 249462 w 317249"/>
              <a:gd name="connsiteY21" fmla="*/ 414874 h 423256"/>
              <a:gd name="connsiteX22" fmla="*/ 274921 w 317249"/>
              <a:gd name="connsiteY22" fmla="*/ 422754 h 423256"/>
              <a:gd name="connsiteX23" fmla="*/ 300898 w 317249"/>
              <a:gd name="connsiteY23" fmla="*/ 414095 h 423256"/>
              <a:gd name="connsiteX24" fmla="*/ 316310 w 317249"/>
              <a:gd name="connsiteY24" fmla="*/ 386473 h 423256"/>
              <a:gd name="connsiteX25" fmla="*/ 316310 w 317249"/>
              <a:gd name="connsiteY25" fmla="*/ 383615 h 423256"/>
              <a:gd name="connsiteX26" fmla="*/ 310249 w 317249"/>
              <a:gd name="connsiteY26" fmla="*/ 210000 h 423256"/>
              <a:gd name="connsiteX27" fmla="*/ 227901 w 317249"/>
              <a:gd name="connsiteY27" fmla="*/ 240913 h 423256"/>
              <a:gd name="connsiteX28" fmla="*/ 191014 w 317249"/>
              <a:gd name="connsiteY28" fmla="*/ 292175 h 423256"/>
              <a:gd name="connsiteX29" fmla="*/ 162785 w 317249"/>
              <a:gd name="connsiteY29" fmla="*/ 303778 h 423256"/>
              <a:gd name="connsiteX30" fmla="*/ 133430 w 317249"/>
              <a:gd name="connsiteY30" fmla="*/ 300315 h 423256"/>
              <a:gd name="connsiteX31" fmla="*/ 133430 w 317249"/>
              <a:gd name="connsiteY31" fmla="*/ 300315 h 423256"/>
              <a:gd name="connsiteX32" fmla="*/ 96024 w 317249"/>
              <a:gd name="connsiteY32" fmla="*/ 270614 h 423256"/>
              <a:gd name="connsiteX33" fmla="*/ 83035 w 317249"/>
              <a:gd name="connsiteY33" fmla="*/ 224548 h 423256"/>
              <a:gd name="connsiteX34" fmla="*/ 91694 w 317249"/>
              <a:gd name="connsiteY34" fmla="*/ 176403 h 423256"/>
              <a:gd name="connsiteX35" fmla="*/ 114467 w 317249"/>
              <a:gd name="connsiteY35" fmla="*/ 146789 h 423256"/>
              <a:gd name="connsiteX36" fmla="*/ 145380 w 317249"/>
              <a:gd name="connsiteY36" fmla="*/ 133627 h 423256"/>
              <a:gd name="connsiteX37" fmla="*/ 157330 w 317249"/>
              <a:gd name="connsiteY37" fmla="*/ 132588 h 423256"/>
              <a:gd name="connsiteX38" fmla="*/ 178112 w 317249"/>
              <a:gd name="connsiteY38" fmla="*/ 135965 h 423256"/>
              <a:gd name="connsiteX39" fmla="*/ 207033 w 317249"/>
              <a:gd name="connsiteY39" fmla="*/ 154842 h 423256"/>
              <a:gd name="connsiteX40" fmla="*/ 226430 w 317249"/>
              <a:gd name="connsiteY40" fmla="*/ 190171 h 423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17249" h="423256">
                <a:moveTo>
                  <a:pt x="310249" y="210000"/>
                </a:moveTo>
                <a:cubicBezTo>
                  <a:pt x="309557" y="153803"/>
                  <a:pt x="308258" y="97432"/>
                  <a:pt x="306180" y="40282"/>
                </a:cubicBezTo>
                <a:cubicBezTo>
                  <a:pt x="305833" y="28601"/>
                  <a:pt x="300811" y="17543"/>
                  <a:pt x="292239" y="9629"/>
                </a:cubicBezTo>
                <a:cubicBezTo>
                  <a:pt x="284706" y="3091"/>
                  <a:pt x="275094" y="-502"/>
                  <a:pt x="265136" y="-502"/>
                </a:cubicBezTo>
                <a:cubicBezTo>
                  <a:pt x="255178" y="-511"/>
                  <a:pt x="245566" y="2953"/>
                  <a:pt x="237946" y="9283"/>
                </a:cubicBezTo>
                <a:cubicBezTo>
                  <a:pt x="228767" y="17041"/>
                  <a:pt x="223312" y="28359"/>
                  <a:pt x="223053" y="40369"/>
                </a:cubicBezTo>
                <a:lnTo>
                  <a:pt x="223053" y="41668"/>
                </a:lnTo>
                <a:cubicBezTo>
                  <a:pt x="223053" y="49634"/>
                  <a:pt x="223053" y="57601"/>
                  <a:pt x="223053" y="65567"/>
                </a:cubicBezTo>
                <a:cubicBezTo>
                  <a:pt x="219676" y="63662"/>
                  <a:pt x="216298" y="61843"/>
                  <a:pt x="212748" y="60198"/>
                </a:cubicBezTo>
                <a:cubicBezTo>
                  <a:pt x="196729" y="52734"/>
                  <a:pt x="179411" y="48612"/>
                  <a:pt x="161746" y="48075"/>
                </a:cubicBezTo>
                <a:cubicBezTo>
                  <a:pt x="138799" y="47798"/>
                  <a:pt x="116112" y="52621"/>
                  <a:pt x="95331" y="62190"/>
                </a:cubicBezTo>
                <a:cubicBezTo>
                  <a:pt x="76021" y="71178"/>
                  <a:pt x="58876" y="84167"/>
                  <a:pt x="44935" y="100290"/>
                </a:cubicBezTo>
                <a:cubicBezTo>
                  <a:pt x="31340" y="116205"/>
                  <a:pt x="20517" y="134372"/>
                  <a:pt x="13157" y="153976"/>
                </a:cubicBezTo>
                <a:cubicBezTo>
                  <a:pt x="5709" y="173416"/>
                  <a:pt x="1207" y="193834"/>
                  <a:pt x="-352" y="214590"/>
                </a:cubicBezTo>
                <a:cubicBezTo>
                  <a:pt x="-1825" y="232635"/>
                  <a:pt x="-526" y="250802"/>
                  <a:pt x="3544" y="268449"/>
                </a:cubicBezTo>
                <a:cubicBezTo>
                  <a:pt x="7355" y="285612"/>
                  <a:pt x="13936" y="302047"/>
                  <a:pt x="22941" y="317113"/>
                </a:cubicBezTo>
                <a:cubicBezTo>
                  <a:pt x="31946" y="332249"/>
                  <a:pt x="43722" y="345602"/>
                  <a:pt x="57578" y="356512"/>
                </a:cubicBezTo>
                <a:cubicBezTo>
                  <a:pt x="72817" y="368367"/>
                  <a:pt x="90655" y="376601"/>
                  <a:pt x="109532" y="380585"/>
                </a:cubicBezTo>
                <a:cubicBezTo>
                  <a:pt x="137760" y="388499"/>
                  <a:pt x="167548" y="389157"/>
                  <a:pt x="196123" y="382489"/>
                </a:cubicBezTo>
                <a:cubicBezTo>
                  <a:pt x="208678" y="379139"/>
                  <a:pt x="220888" y="374315"/>
                  <a:pt x="232318" y="368115"/>
                </a:cubicBezTo>
                <a:lnTo>
                  <a:pt x="233357" y="386127"/>
                </a:lnTo>
                <a:cubicBezTo>
                  <a:pt x="233963" y="397704"/>
                  <a:pt x="239851" y="408337"/>
                  <a:pt x="249462" y="414874"/>
                </a:cubicBezTo>
                <a:cubicBezTo>
                  <a:pt x="256996" y="419975"/>
                  <a:pt x="265828" y="422711"/>
                  <a:pt x="274921" y="422754"/>
                </a:cubicBezTo>
                <a:cubicBezTo>
                  <a:pt x="284272" y="422754"/>
                  <a:pt x="293365" y="419715"/>
                  <a:pt x="300898" y="414095"/>
                </a:cubicBezTo>
                <a:cubicBezTo>
                  <a:pt x="309816" y="407601"/>
                  <a:pt x="315445" y="397496"/>
                  <a:pt x="316310" y="386473"/>
                </a:cubicBezTo>
                <a:lnTo>
                  <a:pt x="316310" y="383615"/>
                </a:lnTo>
                <a:cubicBezTo>
                  <a:pt x="313193" y="323954"/>
                  <a:pt x="310856" y="265592"/>
                  <a:pt x="310249" y="210000"/>
                </a:cubicBezTo>
                <a:close/>
                <a:moveTo>
                  <a:pt x="227901" y="240913"/>
                </a:moveTo>
                <a:cubicBezTo>
                  <a:pt x="221667" y="261635"/>
                  <a:pt x="208678" y="279672"/>
                  <a:pt x="191014" y="292175"/>
                </a:cubicBezTo>
                <a:cubicBezTo>
                  <a:pt x="182528" y="298055"/>
                  <a:pt x="172916" y="302012"/>
                  <a:pt x="162785" y="303778"/>
                </a:cubicBezTo>
                <a:cubicBezTo>
                  <a:pt x="152913" y="305493"/>
                  <a:pt x="142696" y="304289"/>
                  <a:pt x="133430" y="300315"/>
                </a:cubicBezTo>
                <a:lnTo>
                  <a:pt x="133430" y="300315"/>
                </a:lnTo>
                <a:cubicBezTo>
                  <a:pt x="117758" y="295336"/>
                  <a:pt x="104423" y="284763"/>
                  <a:pt x="96024" y="270614"/>
                </a:cubicBezTo>
                <a:cubicBezTo>
                  <a:pt x="87970" y="256560"/>
                  <a:pt x="83555" y="240740"/>
                  <a:pt x="83035" y="224548"/>
                </a:cubicBezTo>
                <a:cubicBezTo>
                  <a:pt x="82083" y="208043"/>
                  <a:pt x="85113" y="191556"/>
                  <a:pt x="91694" y="176403"/>
                </a:cubicBezTo>
                <a:cubicBezTo>
                  <a:pt x="96716" y="164809"/>
                  <a:pt x="104596" y="154643"/>
                  <a:pt x="114467" y="146789"/>
                </a:cubicBezTo>
                <a:cubicBezTo>
                  <a:pt x="123473" y="139879"/>
                  <a:pt x="134124" y="135359"/>
                  <a:pt x="145380" y="133627"/>
                </a:cubicBezTo>
                <a:cubicBezTo>
                  <a:pt x="149364" y="132943"/>
                  <a:pt x="153347" y="132597"/>
                  <a:pt x="157330" y="132588"/>
                </a:cubicBezTo>
                <a:cubicBezTo>
                  <a:pt x="164431" y="132588"/>
                  <a:pt x="171444" y="133731"/>
                  <a:pt x="178112" y="135965"/>
                </a:cubicBezTo>
                <a:cubicBezTo>
                  <a:pt x="189195" y="139766"/>
                  <a:pt x="199067" y="146252"/>
                  <a:pt x="207033" y="154842"/>
                </a:cubicBezTo>
                <a:cubicBezTo>
                  <a:pt x="216212" y="164913"/>
                  <a:pt x="222879" y="177027"/>
                  <a:pt x="226430" y="190171"/>
                </a:cubicBezTo>
                <a:close/>
              </a:path>
            </a:pathLst>
          </a:custGeom>
          <a:solidFill>
            <a:srgbClr val="00AAD3"/>
          </a:solidFill>
          <a:ln w="86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A439C85B-BFB6-4B99-B196-914DE11BF4CD}"/>
              </a:ext>
            </a:extLst>
          </p:cNvPr>
          <p:cNvSpPr/>
          <p:nvPr/>
        </p:nvSpPr>
        <p:spPr>
          <a:xfrm>
            <a:off x="8872154" y="835523"/>
            <a:ext cx="341032" cy="408542"/>
          </a:xfrm>
          <a:custGeom>
            <a:avLst/>
            <a:gdLst>
              <a:gd name="connsiteX0" fmla="*/ 327192 w 341032"/>
              <a:gd name="connsiteY0" fmla="*/ 169216 h 408542"/>
              <a:gd name="connsiteX1" fmla="*/ 298963 w 341032"/>
              <a:gd name="connsiteY1" fmla="*/ 96739 h 408542"/>
              <a:gd name="connsiteX2" fmla="*/ 247008 w 341032"/>
              <a:gd name="connsiteY2" fmla="*/ 41494 h 408542"/>
              <a:gd name="connsiteX3" fmla="*/ 163968 w 341032"/>
              <a:gd name="connsiteY3" fmla="*/ 20366 h 408542"/>
              <a:gd name="connsiteX4" fmla="*/ 97899 w 341032"/>
              <a:gd name="connsiteY4" fmla="*/ 38290 h 408542"/>
              <a:gd name="connsiteX5" fmla="*/ 82312 w 341032"/>
              <a:gd name="connsiteY5" fmla="*/ 48681 h 408542"/>
              <a:gd name="connsiteX6" fmla="*/ 82312 w 341032"/>
              <a:gd name="connsiteY6" fmla="*/ 41668 h 408542"/>
              <a:gd name="connsiteX7" fmla="*/ 68024 w 341032"/>
              <a:gd name="connsiteY7" fmla="*/ 9802 h 408542"/>
              <a:gd name="connsiteX8" fmla="*/ 40229 w 341032"/>
              <a:gd name="connsiteY8" fmla="*/ -502 h 408542"/>
              <a:gd name="connsiteX9" fmla="*/ 12520 w 341032"/>
              <a:gd name="connsiteY9" fmla="*/ 10235 h 408542"/>
              <a:gd name="connsiteX10" fmla="*/ -902 w 341032"/>
              <a:gd name="connsiteY10" fmla="*/ 41668 h 408542"/>
              <a:gd name="connsiteX11" fmla="*/ 2129 w 341032"/>
              <a:gd name="connsiteY11" fmla="*/ 201427 h 408542"/>
              <a:gd name="connsiteX12" fmla="*/ 5073 w 341032"/>
              <a:gd name="connsiteY12" fmla="*/ 365950 h 408542"/>
              <a:gd name="connsiteX13" fmla="*/ 18495 w 341032"/>
              <a:gd name="connsiteY13" fmla="*/ 397383 h 408542"/>
              <a:gd name="connsiteX14" fmla="*/ 74865 w 341032"/>
              <a:gd name="connsiteY14" fmla="*/ 397383 h 408542"/>
              <a:gd name="connsiteX15" fmla="*/ 74865 w 341032"/>
              <a:gd name="connsiteY15" fmla="*/ 397383 h 408542"/>
              <a:gd name="connsiteX16" fmla="*/ 88287 w 341032"/>
              <a:gd name="connsiteY16" fmla="*/ 365950 h 408542"/>
              <a:gd name="connsiteX17" fmla="*/ 88287 w 341032"/>
              <a:gd name="connsiteY17" fmla="*/ 259963 h 408542"/>
              <a:gd name="connsiteX18" fmla="*/ 91145 w 341032"/>
              <a:gd name="connsiteY18" fmla="*/ 202640 h 408542"/>
              <a:gd name="connsiteX19" fmla="*/ 103268 w 341032"/>
              <a:gd name="connsiteY19" fmla="*/ 152591 h 408542"/>
              <a:gd name="connsiteX20" fmla="*/ 128638 w 341032"/>
              <a:gd name="connsiteY20" fmla="*/ 117954 h 408542"/>
              <a:gd name="connsiteX21" fmla="*/ 171934 w 341032"/>
              <a:gd name="connsiteY21" fmla="*/ 103580 h 408542"/>
              <a:gd name="connsiteX22" fmla="*/ 208821 w 341032"/>
              <a:gd name="connsiteY22" fmla="*/ 115529 h 408542"/>
              <a:gd name="connsiteX23" fmla="*/ 235405 w 341032"/>
              <a:gd name="connsiteY23" fmla="*/ 152331 h 408542"/>
              <a:gd name="connsiteX24" fmla="*/ 250472 w 341032"/>
              <a:gd name="connsiteY24" fmla="*/ 201774 h 408542"/>
              <a:gd name="connsiteX25" fmla="*/ 256186 w 341032"/>
              <a:gd name="connsiteY25" fmla="*/ 248966 h 408542"/>
              <a:gd name="connsiteX26" fmla="*/ 257140 w 341032"/>
              <a:gd name="connsiteY26" fmla="*/ 309580 h 408542"/>
              <a:gd name="connsiteX27" fmla="*/ 257140 w 341032"/>
              <a:gd name="connsiteY27" fmla="*/ 365691 h 408542"/>
              <a:gd name="connsiteX28" fmla="*/ 271686 w 341032"/>
              <a:gd name="connsiteY28" fmla="*/ 395997 h 408542"/>
              <a:gd name="connsiteX29" fmla="*/ 299223 w 341032"/>
              <a:gd name="connsiteY29" fmla="*/ 404657 h 408542"/>
              <a:gd name="connsiteX30" fmla="*/ 325200 w 341032"/>
              <a:gd name="connsiteY30" fmla="*/ 394439 h 408542"/>
              <a:gd name="connsiteX31" fmla="*/ 339141 w 341032"/>
              <a:gd name="connsiteY31" fmla="*/ 362746 h 408542"/>
              <a:gd name="connsiteX32" fmla="*/ 340094 w 341032"/>
              <a:gd name="connsiteY32" fmla="*/ 308021 h 408542"/>
              <a:gd name="connsiteX33" fmla="*/ 338102 w 341032"/>
              <a:gd name="connsiteY33" fmla="*/ 245070 h 408542"/>
              <a:gd name="connsiteX34" fmla="*/ 327192 w 341032"/>
              <a:gd name="connsiteY34" fmla="*/ 169216 h 40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341032" h="408542">
                <a:moveTo>
                  <a:pt x="327192" y="169216"/>
                </a:moveTo>
                <a:cubicBezTo>
                  <a:pt x="321563" y="143741"/>
                  <a:pt x="312038" y="119288"/>
                  <a:pt x="298963" y="96739"/>
                </a:cubicBezTo>
                <a:cubicBezTo>
                  <a:pt x="286061" y="74606"/>
                  <a:pt x="268309" y="55704"/>
                  <a:pt x="247008" y="41494"/>
                </a:cubicBezTo>
                <a:cubicBezTo>
                  <a:pt x="222243" y="25951"/>
                  <a:pt x="193149" y="18565"/>
                  <a:pt x="163968" y="20366"/>
                </a:cubicBezTo>
                <a:cubicBezTo>
                  <a:pt x="140848" y="21128"/>
                  <a:pt x="118248" y="27267"/>
                  <a:pt x="97899" y="38290"/>
                </a:cubicBezTo>
                <a:cubicBezTo>
                  <a:pt x="92444" y="41390"/>
                  <a:pt x="87247" y="44862"/>
                  <a:pt x="82312" y="48681"/>
                </a:cubicBezTo>
                <a:lnTo>
                  <a:pt x="82312" y="41668"/>
                </a:lnTo>
                <a:cubicBezTo>
                  <a:pt x="82746" y="29398"/>
                  <a:pt x="77464" y="17621"/>
                  <a:pt x="68024" y="9802"/>
                </a:cubicBezTo>
                <a:cubicBezTo>
                  <a:pt x="60231" y="3204"/>
                  <a:pt x="50446" y="-442"/>
                  <a:pt x="40229" y="-502"/>
                </a:cubicBezTo>
                <a:cubicBezTo>
                  <a:pt x="30011" y="-424"/>
                  <a:pt x="20139" y="3394"/>
                  <a:pt x="12520" y="10235"/>
                </a:cubicBezTo>
                <a:cubicBezTo>
                  <a:pt x="3515" y="18158"/>
                  <a:pt x="-1422" y="29701"/>
                  <a:pt x="-902" y="41668"/>
                </a:cubicBezTo>
                <a:cubicBezTo>
                  <a:pt x="-902" y="95267"/>
                  <a:pt x="137" y="148953"/>
                  <a:pt x="2129" y="201427"/>
                </a:cubicBezTo>
                <a:cubicBezTo>
                  <a:pt x="4120" y="253902"/>
                  <a:pt x="5073" y="308800"/>
                  <a:pt x="5073" y="365950"/>
                </a:cubicBezTo>
                <a:cubicBezTo>
                  <a:pt x="4554" y="377917"/>
                  <a:pt x="9489" y="389460"/>
                  <a:pt x="18495" y="397383"/>
                </a:cubicBezTo>
                <a:cubicBezTo>
                  <a:pt x="34600" y="411593"/>
                  <a:pt x="58760" y="411593"/>
                  <a:pt x="74865" y="397383"/>
                </a:cubicBezTo>
                <a:lnTo>
                  <a:pt x="74865" y="397383"/>
                </a:lnTo>
                <a:cubicBezTo>
                  <a:pt x="83785" y="389451"/>
                  <a:pt x="88720" y="377909"/>
                  <a:pt x="88287" y="365950"/>
                </a:cubicBezTo>
                <a:lnTo>
                  <a:pt x="88287" y="259963"/>
                </a:lnTo>
                <a:cubicBezTo>
                  <a:pt x="88287" y="241433"/>
                  <a:pt x="89240" y="222123"/>
                  <a:pt x="91145" y="202640"/>
                </a:cubicBezTo>
                <a:cubicBezTo>
                  <a:pt x="92703" y="185452"/>
                  <a:pt x="96773" y="168584"/>
                  <a:pt x="103268" y="152591"/>
                </a:cubicBezTo>
                <a:cubicBezTo>
                  <a:pt x="108723" y="139126"/>
                  <a:pt x="117469" y="127219"/>
                  <a:pt x="128638" y="117954"/>
                </a:cubicBezTo>
                <a:cubicBezTo>
                  <a:pt x="141194" y="108654"/>
                  <a:pt x="156348" y="103615"/>
                  <a:pt x="171934" y="103580"/>
                </a:cubicBezTo>
                <a:cubicBezTo>
                  <a:pt x="185356" y="102428"/>
                  <a:pt x="198604" y="106732"/>
                  <a:pt x="208821" y="115529"/>
                </a:cubicBezTo>
                <a:cubicBezTo>
                  <a:pt x="220165" y="125790"/>
                  <a:pt x="229257" y="138329"/>
                  <a:pt x="235405" y="152331"/>
                </a:cubicBezTo>
                <a:cubicBezTo>
                  <a:pt x="242419" y="168125"/>
                  <a:pt x="247527" y="184733"/>
                  <a:pt x="250472" y="201774"/>
                </a:cubicBezTo>
                <a:cubicBezTo>
                  <a:pt x="253329" y="217378"/>
                  <a:pt x="255234" y="233137"/>
                  <a:pt x="256186" y="248966"/>
                </a:cubicBezTo>
                <a:cubicBezTo>
                  <a:pt x="257485" y="269488"/>
                  <a:pt x="257745" y="289924"/>
                  <a:pt x="257140" y="309580"/>
                </a:cubicBezTo>
                <a:cubicBezTo>
                  <a:pt x="256533" y="329236"/>
                  <a:pt x="256446" y="349498"/>
                  <a:pt x="257140" y="365691"/>
                </a:cubicBezTo>
                <a:cubicBezTo>
                  <a:pt x="256620" y="377588"/>
                  <a:pt x="262075" y="388966"/>
                  <a:pt x="271686" y="395997"/>
                </a:cubicBezTo>
                <a:cubicBezTo>
                  <a:pt x="279567" y="401946"/>
                  <a:pt x="289351" y="405003"/>
                  <a:pt x="299223" y="404657"/>
                </a:cubicBezTo>
                <a:cubicBezTo>
                  <a:pt x="308748" y="404033"/>
                  <a:pt x="317839" y="400457"/>
                  <a:pt x="325200" y="394439"/>
                </a:cubicBezTo>
                <a:cubicBezTo>
                  <a:pt x="334552" y="386637"/>
                  <a:pt x="339660" y="374913"/>
                  <a:pt x="339141" y="362746"/>
                </a:cubicBezTo>
                <a:cubicBezTo>
                  <a:pt x="339747" y="346381"/>
                  <a:pt x="340094" y="328110"/>
                  <a:pt x="340094" y="308021"/>
                </a:cubicBezTo>
                <a:cubicBezTo>
                  <a:pt x="340094" y="287932"/>
                  <a:pt x="339401" y="266457"/>
                  <a:pt x="338102" y="245070"/>
                </a:cubicBezTo>
                <a:cubicBezTo>
                  <a:pt x="336543" y="219525"/>
                  <a:pt x="332907" y="194154"/>
                  <a:pt x="327192" y="169216"/>
                </a:cubicBezTo>
                <a:close/>
              </a:path>
            </a:pathLst>
          </a:custGeom>
          <a:solidFill>
            <a:srgbClr val="00AAD3"/>
          </a:solidFill>
          <a:ln w="86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231398A1-C99B-4F7B-95F5-F0C1F96C7292}"/>
              </a:ext>
            </a:extLst>
          </p:cNvPr>
          <p:cNvSpPr/>
          <p:nvPr/>
        </p:nvSpPr>
        <p:spPr>
          <a:xfrm>
            <a:off x="9249209" y="844519"/>
            <a:ext cx="345413" cy="621818"/>
          </a:xfrm>
          <a:custGeom>
            <a:avLst/>
            <a:gdLst>
              <a:gd name="connsiteX0" fmla="*/ 344299 w 345413"/>
              <a:gd name="connsiteY0" fmla="*/ 339809 h 621818"/>
              <a:gd name="connsiteX1" fmla="*/ 342307 w 345413"/>
              <a:gd name="connsiteY1" fmla="*/ 259626 h 621818"/>
              <a:gd name="connsiteX2" fmla="*/ 338324 w 345413"/>
              <a:gd name="connsiteY2" fmla="*/ 164376 h 621818"/>
              <a:gd name="connsiteX3" fmla="*/ 332868 w 345413"/>
              <a:gd name="connsiteY3" fmla="*/ 38213 h 621818"/>
              <a:gd name="connsiteX4" fmla="*/ 316503 w 345413"/>
              <a:gd name="connsiteY4" fmla="*/ 8253 h 621818"/>
              <a:gd name="connsiteX5" fmla="*/ 290525 w 345413"/>
              <a:gd name="connsiteY5" fmla="*/ -406 h 621818"/>
              <a:gd name="connsiteX6" fmla="*/ 263163 w 345413"/>
              <a:gd name="connsiteY6" fmla="*/ 6954 h 621818"/>
              <a:gd name="connsiteX7" fmla="*/ 248010 w 345413"/>
              <a:gd name="connsiteY7" fmla="*/ 38213 h 621818"/>
              <a:gd name="connsiteX8" fmla="*/ 248010 w 345413"/>
              <a:gd name="connsiteY8" fmla="*/ 46180 h 621818"/>
              <a:gd name="connsiteX9" fmla="*/ 230172 w 345413"/>
              <a:gd name="connsiteY9" fmla="*/ 38300 h 621818"/>
              <a:gd name="connsiteX10" fmla="*/ 168692 w 345413"/>
              <a:gd name="connsiteY10" fmla="*/ 28082 h 621818"/>
              <a:gd name="connsiteX11" fmla="*/ 168692 w 345413"/>
              <a:gd name="connsiteY11" fmla="*/ 28082 h 621818"/>
              <a:gd name="connsiteX12" fmla="*/ 95782 w 345413"/>
              <a:gd name="connsiteY12" fmla="*/ 44188 h 621818"/>
              <a:gd name="connsiteX13" fmla="*/ 42616 w 345413"/>
              <a:gd name="connsiteY13" fmla="*/ 83760 h 621818"/>
              <a:gd name="connsiteX14" fmla="*/ 10057 w 345413"/>
              <a:gd name="connsiteY14" fmla="*/ 139092 h 621818"/>
              <a:gd name="connsiteX15" fmla="*/ -939 w 345413"/>
              <a:gd name="connsiteY15" fmla="*/ 202649 h 621818"/>
              <a:gd name="connsiteX16" fmla="*/ 8846 w 345413"/>
              <a:gd name="connsiteY16" fmla="*/ 266034 h 621818"/>
              <a:gd name="connsiteX17" fmla="*/ 40537 w 345413"/>
              <a:gd name="connsiteY17" fmla="*/ 322924 h 621818"/>
              <a:gd name="connsiteX18" fmla="*/ 95782 w 345413"/>
              <a:gd name="connsiteY18" fmla="*/ 362756 h 621818"/>
              <a:gd name="connsiteX19" fmla="*/ 172156 w 345413"/>
              <a:gd name="connsiteY19" fmla="*/ 376177 h 621818"/>
              <a:gd name="connsiteX20" fmla="*/ 257795 w 345413"/>
              <a:gd name="connsiteY20" fmla="*/ 353577 h 621818"/>
              <a:gd name="connsiteX21" fmla="*/ 257795 w 345413"/>
              <a:gd name="connsiteY21" fmla="*/ 369770 h 621818"/>
              <a:gd name="connsiteX22" fmla="*/ 256756 w 345413"/>
              <a:gd name="connsiteY22" fmla="*/ 423629 h 621818"/>
              <a:gd name="connsiteX23" fmla="*/ 250780 w 345413"/>
              <a:gd name="connsiteY23" fmla="*/ 469436 h 621818"/>
              <a:gd name="connsiteX24" fmla="*/ 236406 w 345413"/>
              <a:gd name="connsiteY24" fmla="*/ 506151 h 621818"/>
              <a:gd name="connsiteX25" fmla="*/ 212940 w 345413"/>
              <a:gd name="connsiteY25" fmla="*/ 530050 h 621818"/>
              <a:gd name="connsiteX26" fmla="*/ 177005 w 345413"/>
              <a:gd name="connsiteY26" fmla="*/ 539921 h 621818"/>
              <a:gd name="connsiteX27" fmla="*/ 144360 w 345413"/>
              <a:gd name="connsiteY27" fmla="*/ 533773 h 621818"/>
              <a:gd name="connsiteX28" fmla="*/ 109723 w 345413"/>
              <a:gd name="connsiteY28" fmla="*/ 509181 h 621818"/>
              <a:gd name="connsiteX29" fmla="*/ 77339 w 345413"/>
              <a:gd name="connsiteY29" fmla="*/ 495760 h 621818"/>
              <a:gd name="connsiteX30" fmla="*/ 36208 w 345413"/>
              <a:gd name="connsiteY30" fmla="*/ 532128 h 621818"/>
              <a:gd name="connsiteX31" fmla="*/ 46513 w 345413"/>
              <a:gd name="connsiteY31" fmla="*/ 564339 h 621818"/>
              <a:gd name="connsiteX32" fmla="*/ 170424 w 345413"/>
              <a:gd name="connsiteY32" fmla="*/ 621316 h 621818"/>
              <a:gd name="connsiteX33" fmla="*/ 180122 w 345413"/>
              <a:gd name="connsiteY33" fmla="*/ 621316 h 621818"/>
              <a:gd name="connsiteX34" fmla="*/ 254071 w 345413"/>
              <a:gd name="connsiteY34" fmla="*/ 599582 h 621818"/>
              <a:gd name="connsiteX35" fmla="*/ 304986 w 345413"/>
              <a:gd name="connsiteY35" fmla="*/ 552996 h 621818"/>
              <a:gd name="connsiteX36" fmla="*/ 334254 w 345413"/>
              <a:gd name="connsiteY36" fmla="*/ 491776 h 621818"/>
              <a:gd name="connsiteX37" fmla="*/ 343866 w 345413"/>
              <a:gd name="connsiteY37" fmla="*/ 423802 h 621818"/>
              <a:gd name="connsiteX38" fmla="*/ 344299 w 345413"/>
              <a:gd name="connsiteY38" fmla="*/ 339809 h 621818"/>
              <a:gd name="connsiteX39" fmla="*/ 252599 w 345413"/>
              <a:gd name="connsiteY39" fmla="*/ 203515 h 621818"/>
              <a:gd name="connsiteX40" fmla="*/ 247403 w 345413"/>
              <a:gd name="connsiteY40" fmla="*/ 239191 h 621818"/>
              <a:gd name="connsiteX41" fmla="*/ 232163 w 345413"/>
              <a:gd name="connsiteY41" fmla="*/ 268545 h 621818"/>
              <a:gd name="connsiteX42" fmla="*/ 207312 w 345413"/>
              <a:gd name="connsiteY42" fmla="*/ 288115 h 621818"/>
              <a:gd name="connsiteX43" fmla="*/ 172070 w 345413"/>
              <a:gd name="connsiteY43" fmla="*/ 295301 h 621818"/>
              <a:gd name="connsiteX44" fmla="*/ 107732 w 345413"/>
              <a:gd name="connsiteY44" fmla="*/ 267333 h 621818"/>
              <a:gd name="connsiteX45" fmla="*/ 83920 w 345413"/>
              <a:gd name="connsiteY45" fmla="*/ 205507 h 621818"/>
              <a:gd name="connsiteX46" fmla="*/ 89548 w 345413"/>
              <a:gd name="connsiteY46" fmla="*/ 170870 h 621818"/>
              <a:gd name="connsiteX47" fmla="*/ 105394 w 345413"/>
              <a:gd name="connsiteY47" fmla="*/ 141516 h 621818"/>
              <a:gd name="connsiteX48" fmla="*/ 131371 w 345413"/>
              <a:gd name="connsiteY48" fmla="*/ 120734 h 621818"/>
              <a:gd name="connsiteX49" fmla="*/ 166960 w 345413"/>
              <a:gd name="connsiteY49" fmla="*/ 112075 h 621818"/>
              <a:gd name="connsiteX50" fmla="*/ 203848 w 345413"/>
              <a:gd name="connsiteY50" fmla="*/ 119435 h 621818"/>
              <a:gd name="connsiteX51" fmla="*/ 230778 w 345413"/>
              <a:gd name="connsiteY51" fmla="*/ 139352 h 621818"/>
              <a:gd name="connsiteX52" fmla="*/ 247230 w 345413"/>
              <a:gd name="connsiteY52" fmla="*/ 168533 h 621818"/>
              <a:gd name="connsiteX53" fmla="*/ 252599 w 345413"/>
              <a:gd name="connsiteY53" fmla="*/ 203515 h 621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45413" h="621818">
                <a:moveTo>
                  <a:pt x="344299" y="339809"/>
                </a:moveTo>
                <a:cubicBezTo>
                  <a:pt x="344299" y="313832"/>
                  <a:pt x="343260" y="287248"/>
                  <a:pt x="342307" y="259626"/>
                </a:cubicBezTo>
                <a:cubicBezTo>
                  <a:pt x="341354" y="232003"/>
                  <a:pt x="339970" y="199792"/>
                  <a:pt x="338324" y="164376"/>
                </a:cubicBezTo>
                <a:cubicBezTo>
                  <a:pt x="336679" y="128961"/>
                  <a:pt x="334860" y="87050"/>
                  <a:pt x="332868" y="38213"/>
                </a:cubicBezTo>
                <a:cubicBezTo>
                  <a:pt x="333042" y="26047"/>
                  <a:pt x="326808" y="14669"/>
                  <a:pt x="316503" y="8253"/>
                </a:cubicBezTo>
                <a:cubicBezTo>
                  <a:pt x="308710" y="3144"/>
                  <a:pt x="299791" y="165"/>
                  <a:pt x="290525" y="-406"/>
                </a:cubicBezTo>
                <a:cubicBezTo>
                  <a:pt x="280827" y="-1047"/>
                  <a:pt x="271216" y="1542"/>
                  <a:pt x="263163" y="6954"/>
                </a:cubicBezTo>
                <a:cubicBezTo>
                  <a:pt x="252945" y="13977"/>
                  <a:pt x="247230" y="25848"/>
                  <a:pt x="248010" y="38213"/>
                </a:cubicBezTo>
                <a:cubicBezTo>
                  <a:pt x="248010" y="40897"/>
                  <a:pt x="248010" y="43495"/>
                  <a:pt x="248010" y="46180"/>
                </a:cubicBezTo>
                <a:cubicBezTo>
                  <a:pt x="242208" y="43209"/>
                  <a:pt x="236233" y="40577"/>
                  <a:pt x="230172" y="38300"/>
                </a:cubicBezTo>
                <a:cubicBezTo>
                  <a:pt x="210429" y="31242"/>
                  <a:pt x="189648" y="27779"/>
                  <a:pt x="168692" y="28082"/>
                </a:cubicBezTo>
                <a:lnTo>
                  <a:pt x="168692" y="28082"/>
                </a:lnTo>
                <a:cubicBezTo>
                  <a:pt x="143494" y="28316"/>
                  <a:pt x="118729" y="33797"/>
                  <a:pt x="95782" y="44188"/>
                </a:cubicBezTo>
                <a:cubicBezTo>
                  <a:pt x="75521" y="53626"/>
                  <a:pt x="57423" y="67091"/>
                  <a:pt x="42616" y="83760"/>
                </a:cubicBezTo>
                <a:cubicBezTo>
                  <a:pt x="28242" y="99918"/>
                  <a:pt x="17245" y="118716"/>
                  <a:pt x="10057" y="139092"/>
                </a:cubicBezTo>
                <a:cubicBezTo>
                  <a:pt x="2784" y="159484"/>
                  <a:pt x="-939" y="180984"/>
                  <a:pt x="-939" y="202649"/>
                </a:cubicBezTo>
                <a:cubicBezTo>
                  <a:pt x="-939" y="224158"/>
                  <a:pt x="2352" y="245529"/>
                  <a:pt x="8846" y="266034"/>
                </a:cubicBezTo>
                <a:cubicBezTo>
                  <a:pt x="15340" y="286997"/>
                  <a:pt x="26164" y="306377"/>
                  <a:pt x="40537" y="322924"/>
                </a:cubicBezTo>
                <a:cubicBezTo>
                  <a:pt x="55691" y="340208"/>
                  <a:pt x="74568" y="353828"/>
                  <a:pt x="95782" y="362756"/>
                </a:cubicBezTo>
                <a:cubicBezTo>
                  <a:pt x="119942" y="372731"/>
                  <a:pt x="146006" y="377312"/>
                  <a:pt x="172156" y="376177"/>
                </a:cubicBezTo>
                <a:cubicBezTo>
                  <a:pt x="202290" y="376853"/>
                  <a:pt x="231903" y="369025"/>
                  <a:pt x="257795" y="353577"/>
                </a:cubicBezTo>
                <a:cubicBezTo>
                  <a:pt x="257795" y="359033"/>
                  <a:pt x="257795" y="364401"/>
                  <a:pt x="257795" y="369770"/>
                </a:cubicBezTo>
                <a:cubicBezTo>
                  <a:pt x="257795" y="385789"/>
                  <a:pt x="257795" y="403454"/>
                  <a:pt x="256756" y="423629"/>
                </a:cubicBezTo>
                <a:cubicBezTo>
                  <a:pt x="256236" y="439051"/>
                  <a:pt x="254244" y="454395"/>
                  <a:pt x="250780" y="469436"/>
                </a:cubicBezTo>
                <a:cubicBezTo>
                  <a:pt x="247923" y="482338"/>
                  <a:pt x="243074" y="494712"/>
                  <a:pt x="236406" y="506151"/>
                </a:cubicBezTo>
                <a:cubicBezTo>
                  <a:pt x="230692" y="515918"/>
                  <a:pt x="222638" y="524118"/>
                  <a:pt x="212940" y="530050"/>
                </a:cubicBezTo>
                <a:cubicBezTo>
                  <a:pt x="202030" y="536388"/>
                  <a:pt x="189648" y="539791"/>
                  <a:pt x="177005" y="539921"/>
                </a:cubicBezTo>
                <a:cubicBezTo>
                  <a:pt x="165835" y="540363"/>
                  <a:pt x="154665" y="538259"/>
                  <a:pt x="144360" y="533773"/>
                </a:cubicBezTo>
                <a:cubicBezTo>
                  <a:pt x="131285" y="527902"/>
                  <a:pt x="119595" y="519555"/>
                  <a:pt x="109723" y="509181"/>
                </a:cubicBezTo>
                <a:cubicBezTo>
                  <a:pt x="101411" y="500210"/>
                  <a:pt x="89548" y="495309"/>
                  <a:pt x="77339" y="495760"/>
                </a:cubicBezTo>
                <a:cubicBezTo>
                  <a:pt x="56557" y="496036"/>
                  <a:pt x="39066" y="511502"/>
                  <a:pt x="36208" y="532128"/>
                </a:cubicBezTo>
                <a:cubicBezTo>
                  <a:pt x="34476" y="543878"/>
                  <a:pt x="38286" y="555767"/>
                  <a:pt x="46513" y="564339"/>
                </a:cubicBezTo>
                <a:cubicBezTo>
                  <a:pt x="77599" y="600422"/>
                  <a:pt x="122799" y="621212"/>
                  <a:pt x="170424" y="621316"/>
                </a:cubicBezTo>
                <a:lnTo>
                  <a:pt x="180122" y="621316"/>
                </a:lnTo>
                <a:cubicBezTo>
                  <a:pt x="206099" y="619861"/>
                  <a:pt x="231384" y="612424"/>
                  <a:pt x="254071" y="599582"/>
                </a:cubicBezTo>
                <a:cubicBezTo>
                  <a:pt x="274160" y="587858"/>
                  <a:pt x="291564" y="571977"/>
                  <a:pt x="304986" y="552996"/>
                </a:cubicBezTo>
                <a:cubicBezTo>
                  <a:pt x="318148" y="534379"/>
                  <a:pt x="328020" y="513684"/>
                  <a:pt x="334254" y="491776"/>
                </a:cubicBezTo>
                <a:cubicBezTo>
                  <a:pt x="340662" y="469687"/>
                  <a:pt x="343866" y="446801"/>
                  <a:pt x="343866" y="423802"/>
                </a:cubicBezTo>
                <a:cubicBezTo>
                  <a:pt x="344471" y="393236"/>
                  <a:pt x="344645" y="365007"/>
                  <a:pt x="344299" y="339809"/>
                </a:cubicBezTo>
                <a:close/>
                <a:moveTo>
                  <a:pt x="252599" y="203515"/>
                </a:moveTo>
                <a:cubicBezTo>
                  <a:pt x="252599" y="215595"/>
                  <a:pt x="250867" y="227614"/>
                  <a:pt x="247403" y="239191"/>
                </a:cubicBezTo>
                <a:cubicBezTo>
                  <a:pt x="244286" y="249893"/>
                  <a:pt x="239178" y="259869"/>
                  <a:pt x="232163" y="268545"/>
                </a:cubicBezTo>
                <a:cubicBezTo>
                  <a:pt x="225496" y="276875"/>
                  <a:pt x="217010" y="283568"/>
                  <a:pt x="207312" y="288115"/>
                </a:cubicBezTo>
                <a:cubicBezTo>
                  <a:pt x="196228" y="293163"/>
                  <a:pt x="184193" y="295622"/>
                  <a:pt x="172070" y="295301"/>
                </a:cubicBezTo>
                <a:cubicBezTo>
                  <a:pt x="143407" y="294176"/>
                  <a:pt x="122366" y="284997"/>
                  <a:pt x="107732" y="267333"/>
                </a:cubicBezTo>
                <a:cubicBezTo>
                  <a:pt x="92839" y="250119"/>
                  <a:pt x="84440" y="228254"/>
                  <a:pt x="83920" y="205507"/>
                </a:cubicBezTo>
                <a:cubicBezTo>
                  <a:pt x="83920" y="193730"/>
                  <a:pt x="85824" y="182032"/>
                  <a:pt x="89548" y="170870"/>
                </a:cubicBezTo>
                <a:cubicBezTo>
                  <a:pt x="93012" y="160211"/>
                  <a:pt x="98381" y="150271"/>
                  <a:pt x="105394" y="141516"/>
                </a:cubicBezTo>
                <a:cubicBezTo>
                  <a:pt x="112582" y="132883"/>
                  <a:pt x="121414" y="125817"/>
                  <a:pt x="131371" y="120734"/>
                </a:cubicBezTo>
                <a:cubicBezTo>
                  <a:pt x="142455" y="115253"/>
                  <a:pt x="154578" y="112300"/>
                  <a:pt x="166960" y="112075"/>
                </a:cubicBezTo>
                <a:cubicBezTo>
                  <a:pt x="179603" y="111842"/>
                  <a:pt x="192245" y="114353"/>
                  <a:pt x="203848" y="119435"/>
                </a:cubicBezTo>
                <a:cubicBezTo>
                  <a:pt x="214153" y="124102"/>
                  <a:pt x="223331" y="130883"/>
                  <a:pt x="230778" y="139352"/>
                </a:cubicBezTo>
                <a:cubicBezTo>
                  <a:pt x="238138" y="147872"/>
                  <a:pt x="243767" y="157795"/>
                  <a:pt x="247230" y="168533"/>
                </a:cubicBezTo>
                <a:cubicBezTo>
                  <a:pt x="250780" y="179841"/>
                  <a:pt x="252599" y="191644"/>
                  <a:pt x="252599" y="203515"/>
                </a:cubicBezTo>
                <a:close/>
              </a:path>
            </a:pathLst>
          </a:custGeom>
          <a:solidFill>
            <a:srgbClr val="00AAD3"/>
          </a:solidFill>
          <a:ln w="86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8" name="MaskAnim_text_left">
            <a:extLst>
              <a:ext uri="{FF2B5EF4-FFF2-40B4-BE49-F238E27FC236}">
                <a16:creationId xmlns:a16="http://schemas.microsoft.com/office/drawing/2014/main" id="{362FB6ED-09DB-4D12-9862-FC9D6B9D0C2D}"/>
              </a:ext>
            </a:extLst>
          </p:cNvPr>
          <p:cNvSpPr/>
          <p:nvPr/>
        </p:nvSpPr>
        <p:spPr>
          <a:xfrm>
            <a:off x="2327452" y="1557413"/>
            <a:ext cx="7803535" cy="53005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6" name="MaskAnim_text_left">
            <a:extLst>
              <a:ext uri="{FF2B5EF4-FFF2-40B4-BE49-F238E27FC236}">
                <a16:creationId xmlns:a16="http://schemas.microsoft.com/office/drawing/2014/main" id="{685E381A-95EF-4EB5-A4AF-4DDF0DEC0231}"/>
              </a:ext>
            </a:extLst>
          </p:cNvPr>
          <p:cNvSpPr/>
          <p:nvPr/>
        </p:nvSpPr>
        <p:spPr>
          <a:xfrm>
            <a:off x="0" y="357809"/>
            <a:ext cx="2344317" cy="110749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7" name="MaskAnim_text_left">
            <a:extLst>
              <a:ext uri="{FF2B5EF4-FFF2-40B4-BE49-F238E27FC236}">
                <a16:creationId xmlns:a16="http://schemas.microsoft.com/office/drawing/2014/main" id="{1805E572-D21B-4C71-9F44-03997357E545}"/>
              </a:ext>
            </a:extLst>
          </p:cNvPr>
          <p:cNvSpPr/>
          <p:nvPr/>
        </p:nvSpPr>
        <p:spPr>
          <a:xfrm>
            <a:off x="9847684" y="357809"/>
            <a:ext cx="2344317" cy="127220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26" name="MaskAnim_text_left">
            <a:extLst>
              <a:ext uri="{FF2B5EF4-FFF2-40B4-BE49-F238E27FC236}">
                <a16:creationId xmlns:a16="http://schemas.microsoft.com/office/drawing/2014/main" id="{9372D954-4EBE-44CB-917A-41CE06AFFE1C}"/>
              </a:ext>
            </a:extLst>
          </p:cNvPr>
          <p:cNvSpPr/>
          <p:nvPr/>
        </p:nvSpPr>
        <p:spPr>
          <a:xfrm>
            <a:off x="1311966" y="0"/>
            <a:ext cx="9587472" cy="49571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67" name="Forme libre : forme 166">
            <a:extLst>
              <a:ext uri="{FF2B5EF4-FFF2-40B4-BE49-F238E27FC236}">
                <a16:creationId xmlns:a16="http://schemas.microsoft.com/office/drawing/2014/main" id="{FC1DC50E-8C7F-44E0-BE3D-9ED072A6149C}"/>
              </a:ext>
            </a:extLst>
          </p:cNvPr>
          <p:cNvSpPr/>
          <p:nvPr/>
        </p:nvSpPr>
        <p:spPr>
          <a:xfrm>
            <a:off x="4965324" y="5423337"/>
            <a:ext cx="27005" cy="18455"/>
          </a:xfrm>
          <a:custGeom>
            <a:avLst/>
            <a:gdLst>
              <a:gd name="connsiteX0" fmla="*/ 36014 w 36229"/>
              <a:gd name="connsiteY0" fmla="*/ -249 h 24758"/>
              <a:gd name="connsiteX1" fmla="*/ -215 w 36229"/>
              <a:gd name="connsiteY1" fmla="*/ 24509 h 24758"/>
              <a:gd name="connsiteX2" fmla="*/ 36014 w 36229"/>
              <a:gd name="connsiteY2" fmla="*/ -249 h 24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229" h="24758">
                <a:moveTo>
                  <a:pt x="36014" y="-249"/>
                </a:moveTo>
                <a:cubicBezTo>
                  <a:pt x="23223" y="8003"/>
                  <a:pt x="11256" y="16256"/>
                  <a:pt x="-215" y="24509"/>
                </a:cubicBezTo>
                <a:cubicBezTo>
                  <a:pt x="7542" y="19475"/>
                  <a:pt x="20334" y="10892"/>
                  <a:pt x="36014" y="-249"/>
                </a:cubicBezTo>
                <a:close/>
              </a:path>
            </a:pathLst>
          </a:custGeom>
          <a:solidFill>
            <a:srgbClr val="DBAA7D"/>
          </a:solidFill>
          <a:ln w="824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8" name="Forme libre : forme 167">
            <a:extLst>
              <a:ext uri="{FF2B5EF4-FFF2-40B4-BE49-F238E27FC236}">
                <a16:creationId xmlns:a16="http://schemas.microsoft.com/office/drawing/2014/main" id="{EDEE80CA-EAAB-4BAA-A8E5-501CCB9D7A43}"/>
              </a:ext>
            </a:extLst>
          </p:cNvPr>
          <p:cNvSpPr/>
          <p:nvPr/>
        </p:nvSpPr>
        <p:spPr>
          <a:xfrm>
            <a:off x="4935981" y="5373016"/>
            <a:ext cx="12980" cy="10026"/>
          </a:xfrm>
          <a:custGeom>
            <a:avLst/>
            <a:gdLst>
              <a:gd name="connsiteX0" fmla="*/ 17198 w 17413"/>
              <a:gd name="connsiteY0" fmla="*/ -249 h 13451"/>
              <a:gd name="connsiteX1" fmla="*/ -215 w 17413"/>
              <a:gd name="connsiteY1" fmla="*/ 13203 h 13451"/>
              <a:gd name="connsiteX2" fmla="*/ 17198 w 17413"/>
              <a:gd name="connsiteY2" fmla="*/ -249 h 1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413" h="13451">
                <a:moveTo>
                  <a:pt x="17198" y="-249"/>
                </a:moveTo>
                <a:cubicBezTo>
                  <a:pt x="11256" y="4290"/>
                  <a:pt x="5397" y="8746"/>
                  <a:pt x="-215" y="13203"/>
                </a:cubicBezTo>
                <a:cubicBezTo>
                  <a:pt x="5397" y="8994"/>
                  <a:pt x="11256" y="4455"/>
                  <a:pt x="17198" y="-249"/>
                </a:cubicBezTo>
                <a:close/>
              </a:path>
            </a:pathLst>
          </a:custGeom>
          <a:solidFill>
            <a:srgbClr val="DBAA7D"/>
          </a:solidFill>
          <a:ln w="824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629BB723-B542-4433-939B-FBF66BB8715B}"/>
              </a:ext>
            </a:extLst>
          </p:cNvPr>
          <p:cNvGrpSpPr/>
          <p:nvPr/>
        </p:nvGrpSpPr>
        <p:grpSpPr>
          <a:xfrm>
            <a:off x="5186633" y="3314984"/>
            <a:ext cx="998860" cy="453738"/>
            <a:chOff x="5185018" y="3303639"/>
            <a:chExt cx="998860" cy="453738"/>
          </a:xfrm>
        </p:grpSpPr>
        <p:sp>
          <p:nvSpPr>
            <p:cNvPr id="276" name="Forme libre : forme 142">
              <a:extLst>
                <a:ext uri="{FF2B5EF4-FFF2-40B4-BE49-F238E27FC236}">
                  <a16:creationId xmlns:a16="http://schemas.microsoft.com/office/drawing/2014/main" id="{17D65E6C-B450-431E-88BD-ED7246B89254}"/>
                </a:ext>
              </a:extLst>
            </p:cNvPr>
            <p:cNvSpPr/>
            <p:nvPr/>
          </p:nvSpPr>
          <p:spPr>
            <a:xfrm rot="21046799">
              <a:off x="5185018" y="3303639"/>
              <a:ext cx="333467" cy="333467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DBAA7D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7" name="Forme libre : forme 142">
              <a:extLst>
                <a:ext uri="{FF2B5EF4-FFF2-40B4-BE49-F238E27FC236}">
                  <a16:creationId xmlns:a16="http://schemas.microsoft.com/office/drawing/2014/main" id="{8BD71B24-BB7F-4F0F-91DD-4C21FEA377FE}"/>
                </a:ext>
              </a:extLst>
            </p:cNvPr>
            <p:cNvSpPr/>
            <p:nvPr/>
          </p:nvSpPr>
          <p:spPr>
            <a:xfrm rot="21046799">
              <a:off x="5850411" y="3423910"/>
              <a:ext cx="333467" cy="333467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DBAA7D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7451D428-2FB3-4A8B-B383-46D3644799D2}"/>
              </a:ext>
            </a:extLst>
          </p:cNvPr>
          <p:cNvGrpSpPr/>
          <p:nvPr/>
        </p:nvGrpSpPr>
        <p:grpSpPr>
          <a:xfrm>
            <a:off x="7032922" y="5890043"/>
            <a:ext cx="2659317" cy="481507"/>
            <a:chOff x="6828251" y="5885228"/>
            <a:chExt cx="2659317" cy="481507"/>
          </a:xfrm>
        </p:grpSpPr>
        <p:sp>
          <p:nvSpPr>
            <p:cNvPr id="270" name="Forme libre : forme 175">
              <a:extLst>
                <a:ext uri="{FF2B5EF4-FFF2-40B4-BE49-F238E27FC236}">
                  <a16:creationId xmlns:a16="http://schemas.microsoft.com/office/drawing/2014/main" id="{704B5326-7E79-4022-8C63-99E058D638D1}"/>
                </a:ext>
              </a:extLst>
            </p:cNvPr>
            <p:cNvSpPr/>
            <p:nvPr/>
          </p:nvSpPr>
          <p:spPr>
            <a:xfrm>
              <a:off x="6828251" y="5885228"/>
              <a:ext cx="858557" cy="481507"/>
            </a:xfrm>
            <a:custGeom>
              <a:avLst/>
              <a:gdLst>
                <a:gd name="connsiteX0" fmla="*/ 1027784 w 1151797"/>
                <a:gd name="connsiteY0" fmla="*/ 586126 h 645966"/>
                <a:gd name="connsiteX1" fmla="*/ 249388 w 1151797"/>
                <a:gd name="connsiteY1" fmla="*/ 437165 h 645966"/>
                <a:gd name="connsiteX2" fmla="*/ 42575 w 1151797"/>
                <a:gd name="connsiteY2" fmla="*/ 452350 h 645966"/>
                <a:gd name="connsiteX3" fmla="*/ 105626 w 1151797"/>
                <a:gd name="connsiteY3" fmla="*/ 406878 h 645966"/>
                <a:gd name="connsiteX4" fmla="*/ 74 w 1151797"/>
                <a:gd name="connsiteY4" fmla="*/ 306029 h 645966"/>
                <a:gd name="connsiteX5" fmla="*/ 128321 w 1151797"/>
                <a:gd name="connsiteY5" fmla="*/ 343910 h 645966"/>
                <a:gd name="connsiteX6" fmla="*/ 2302 w 1151797"/>
                <a:gd name="connsiteY6" fmla="*/ 209886 h 645966"/>
                <a:gd name="connsiteX7" fmla="*/ 150851 w 1151797"/>
                <a:gd name="connsiteY7" fmla="*/ 245537 h 645966"/>
                <a:gd name="connsiteX8" fmla="*/ 29536 w 1151797"/>
                <a:gd name="connsiteY8" fmla="*/ 53909 h 645966"/>
                <a:gd name="connsiteX9" fmla="*/ 296841 w 1151797"/>
                <a:gd name="connsiteY9" fmla="*/ 160039 h 645966"/>
                <a:gd name="connsiteX10" fmla="*/ 402971 w 1151797"/>
                <a:gd name="connsiteY10" fmla="*/ 3238 h 645966"/>
                <a:gd name="connsiteX11" fmla="*/ 445803 w 1151797"/>
                <a:gd name="connsiteY11" fmla="*/ 245372 h 645966"/>
                <a:gd name="connsiteX12" fmla="*/ 955160 w 1151797"/>
                <a:gd name="connsiteY12" fmla="*/ 351502 h 645966"/>
                <a:gd name="connsiteX13" fmla="*/ 1027784 w 1151797"/>
                <a:gd name="connsiteY13" fmla="*/ 586126 h 645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51797" h="645966">
                  <a:moveTo>
                    <a:pt x="1027784" y="586126"/>
                  </a:moveTo>
                  <a:cubicBezTo>
                    <a:pt x="711870" y="755637"/>
                    <a:pt x="335051" y="517877"/>
                    <a:pt x="249388" y="437165"/>
                  </a:cubicBezTo>
                  <a:cubicBezTo>
                    <a:pt x="188813" y="462418"/>
                    <a:pt x="50167" y="485278"/>
                    <a:pt x="42575" y="452350"/>
                  </a:cubicBezTo>
                  <a:cubicBezTo>
                    <a:pt x="34983" y="419422"/>
                    <a:pt x="57678" y="416946"/>
                    <a:pt x="105626" y="406878"/>
                  </a:cubicBezTo>
                  <a:cubicBezTo>
                    <a:pt x="65270" y="394251"/>
                    <a:pt x="-5291" y="338710"/>
                    <a:pt x="74" y="306029"/>
                  </a:cubicBezTo>
                  <a:cubicBezTo>
                    <a:pt x="5438" y="273349"/>
                    <a:pt x="87305" y="321132"/>
                    <a:pt x="128321" y="343910"/>
                  </a:cubicBezTo>
                  <a:cubicBezTo>
                    <a:pt x="52726" y="310899"/>
                    <a:pt x="-12801" y="230435"/>
                    <a:pt x="2302" y="209886"/>
                  </a:cubicBezTo>
                  <a:cubicBezTo>
                    <a:pt x="17404" y="189336"/>
                    <a:pt x="90358" y="212691"/>
                    <a:pt x="150851" y="245537"/>
                  </a:cubicBezTo>
                  <a:cubicBezTo>
                    <a:pt x="150851" y="245537"/>
                    <a:pt x="-13378" y="101528"/>
                    <a:pt x="29536" y="53909"/>
                  </a:cubicBezTo>
                  <a:cubicBezTo>
                    <a:pt x="72450" y="6291"/>
                    <a:pt x="241383" y="91789"/>
                    <a:pt x="296841" y="160039"/>
                  </a:cubicBezTo>
                  <a:cubicBezTo>
                    <a:pt x="299647" y="69259"/>
                    <a:pt x="350071" y="-19044"/>
                    <a:pt x="402971" y="3238"/>
                  </a:cubicBezTo>
                  <a:cubicBezTo>
                    <a:pt x="455871" y="25520"/>
                    <a:pt x="453395" y="146835"/>
                    <a:pt x="445803" y="245372"/>
                  </a:cubicBezTo>
                  <a:cubicBezTo>
                    <a:pt x="617293" y="431801"/>
                    <a:pt x="917197" y="371226"/>
                    <a:pt x="955160" y="351502"/>
                  </a:cubicBezTo>
                  <a:cubicBezTo>
                    <a:pt x="955325" y="351914"/>
                    <a:pt x="1343697" y="416698"/>
                    <a:pt x="1027784" y="586126"/>
                  </a:cubicBezTo>
                  <a:close/>
                </a:path>
              </a:pathLst>
            </a:custGeom>
            <a:solidFill>
              <a:srgbClr val="F2BC79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1" name="Forme libre : forme 175">
              <a:extLst>
                <a:ext uri="{FF2B5EF4-FFF2-40B4-BE49-F238E27FC236}">
                  <a16:creationId xmlns:a16="http://schemas.microsoft.com/office/drawing/2014/main" id="{EFCF6873-CC38-48FF-A8ED-C3F4B98273B7}"/>
                </a:ext>
              </a:extLst>
            </p:cNvPr>
            <p:cNvSpPr/>
            <p:nvPr/>
          </p:nvSpPr>
          <p:spPr>
            <a:xfrm>
              <a:off x="8629011" y="5885228"/>
              <a:ext cx="858557" cy="481507"/>
            </a:xfrm>
            <a:custGeom>
              <a:avLst/>
              <a:gdLst>
                <a:gd name="connsiteX0" fmla="*/ 1027784 w 1151797"/>
                <a:gd name="connsiteY0" fmla="*/ 586126 h 645966"/>
                <a:gd name="connsiteX1" fmla="*/ 249388 w 1151797"/>
                <a:gd name="connsiteY1" fmla="*/ 437165 h 645966"/>
                <a:gd name="connsiteX2" fmla="*/ 42575 w 1151797"/>
                <a:gd name="connsiteY2" fmla="*/ 452350 h 645966"/>
                <a:gd name="connsiteX3" fmla="*/ 105626 w 1151797"/>
                <a:gd name="connsiteY3" fmla="*/ 406878 h 645966"/>
                <a:gd name="connsiteX4" fmla="*/ 74 w 1151797"/>
                <a:gd name="connsiteY4" fmla="*/ 306029 h 645966"/>
                <a:gd name="connsiteX5" fmla="*/ 128321 w 1151797"/>
                <a:gd name="connsiteY5" fmla="*/ 343910 h 645966"/>
                <a:gd name="connsiteX6" fmla="*/ 2302 w 1151797"/>
                <a:gd name="connsiteY6" fmla="*/ 209886 h 645966"/>
                <a:gd name="connsiteX7" fmla="*/ 150851 w 1151797"/>
                <a:gd name="connsiteY7" fmla="*/ 245537 h 645966"/>
                <a:gd name="connsiteX8" fmla="*/ 29536 w 1151797"/>
                <a:gd name="connsiteY8" fmla="*/ 53909 h 645966"/>
                <a:gd name="connsiteX9" fmla="*/ 296841 w 1151797"/>
                <a:gd name="connsiteY9" fmla="*/ 160039 h 645966"/>
                <a:gd name="connsiteX10" fmla="*/ 402971 w 1151797"/>
                <a:gd name="connsiteY10" fmla="*/ 3238 h 645966"/>
                <a:gd name="connsiteX11" fmla="*/ 445803 w 1151797"/>
                <a:gd name="connsiteY11" fmla="*/ 245372 h 645966"/>
                <a:gd name="connsiteX12" fmla="*/ 955160 w 1151797"/>
                <a:gd name="connsiteY12" fmla="*/ 351502 h 645966"/>
                <a:gd name="connsiteX13" fmla="*/ 1027784 w 1151797"/>
                <a:gd name="connsiteY13" fmla="*/ 586126 h 645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51797" h="645966">
                  <a:moveTo>
                    <a:pt x="1027784" y="586126"/>
                  </a:moveTo>
                  <a:cubicBezTo>
                    <a:pt x="711870" y="755637"/>
                    <a:pt x="335051" y="517877"/>
                    <a:pt x="249388" y="437165"/>
                  </a:cubicBezTo>
                  <a:cubicBezTo>
                    <a:pt x="188813" y="462418"/>
                    <a:pt x="50167" y="485278"/>
                    <a:pt x="42575" y="452350"/>
                  </a:cubicBezTo>
                  <a:cubicBezTo>
                    <a:pt x="34983" y="419422"/>
                    <a:pt x="57678" y="416946"/>
                    <a:pt x="105626" y="406878"/>
                  </a:cubicBezTo>
                  <a:cubicBezTo>
                    <a:pt x="65270" y="394251"/>
                    <a:pt x="-5291" y="338710"/>
                    <a:pt x="74" y="306029"/>
                  </a:cubicBezTo>
                  <a:cubicBezTo>
                    <a:pt x="5438" y="273349"/>
                    <a:pt x="87305" y="321132"/>
                    <a:pt x="128321" y="343910"/>
                  </a:cubicBezTo>
                  <a:cubicBezTo>
                    <a:pt x="52726" y="310899"/>
                    <a:pt x="-12801" y="230435"/>
                    <a:pt x="2302" y="209886"/>
                  </a:cubicBezTo>
                  <a:cubicBezTo>
                    <a:pt x="17404" y="189336"/>
                    <a:pt x="90358" y="212691"/>
                    <a:pt x="150851" y="245537"/>
                  </a:cubicBezTo>
                  <a:cubicBezTo>
                    <a:pt x="150851" y="245537"/>
                    <a:pt x="-13378" y="101528"/>
                    <a:pt x="29536" y="53909"/>
                  </a:cubicBezTo>
                  <a:cubicBezTo>
                    <a:pt x="72450" y="6291"/>
                    <a:pt x="241383" y="91789"/>
                    <a:pt x="296841" y="160039"/>
                  </a:cubicBezTo>
                  <a:cubicBezTo>
                    <a:pt x="299647" y="69259"/>
                    <a:pt x="350071" y="-19044"/>
                    <a:pt x="402971" y="3238"/>
                  </a:cubicBezTo>
                  <a:cubicBezTo>
                    <a:pt x="455871" y="25520"/>
                    <a:pt x="453395" y="146835"/>
                    <a:pt x="445803" y="245372"/>
                  </a:cubicBezTo>
                  <a:cubicBezTo>
                    <a:pt x="617293" y="431801"/>
                    <a:pt x="917197" y="371226"/>
                    <a:pt x="955160" y="351502"/>
                  </a:cubicBezTo>
                  <a:cubicBezTo>
                    <a:pt x="955325" y="351914"/>
                    <a:pt x="1343697" y="416698"/>
                    <a:pt x="1027784" y="586126"/>
                  </a:cubicBezTo>
                  <a:close/>
                </a:path>
              </a:pathLst>
            </a:custGeom>
            <a:solidFill>
              <a:srgbClr val="F2BC79">
                <a:alpha val="0"/>
              </a:srgbClr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73" name="boy">
            <a:extLst>
              <a:ext uri="{FF2B5EF4-FFF2-40B4-BE49-F238E27FC236}">
                <a16:creationId xmlns:a16="http://schemas.microsoft.com/office/drawing/2014/main" id="{3505A8E3-43E7-49E2-954E-5180A662D864}"/>
              </a:ext>
            </a:extLst>
          </p:cNvPr>
          <p:cNvGrpSpPr/>
          <p:nvPr/>
        </p:nvGrpSpPr>
        <p:grpSpPr>
          <a:xfrm>
            <a:off x="7436648" y="4176401"/>
            <a:ext cx="1691180" cy="2680322"/>
            <a:chOff x="7667595" y="3254042"/>
            <a:chExt cx="2268802" cy="3595786"/>
          </a:xfrm>
        </p:grpSpPr>
        <p:sp>
          <p:nvSpPr>
            <p:cNvPr id="174" name="Forme libre : forme 173">
              <a:extLst>
                <a:ext uri="{FF2B5EF4-FFF2-40B4-BE49-F238E27FC236}">
                  <a16:creationId xmlns:a16="http://schemas.microsoft.com/office/drawing/2014/main" id="{6EB4F646-D2B6-4A73-B9F6-83F105887AF7}"/>
                </a:ext>
              </a:extLst>
            </p:cNvPr>
            <p:cNvSpPr/>
            <p:nvPr/>
          </p:nvSpPr>
          <p:spPr>
            <a:xfrm>
              <a:off x="7667595" y="3747967"/>
              <a:ext cx="1817796" cy="1805200"/>
            </a:xfrm>
            <a:custGeom>
              <a:avLst/>
              <a:gdLst>
                <a:gd name="connsiteX0" fmla="*/ 174957 w 1817796"/>
                <a:gd name="connsiteY0" fmla="*/ 869338 h 1805200"/>
                <a:gd name="connsiteX1" fmla="*/ 1158515 w 1817796"/>
                <a:gd name="connsiteY1" fmla="*/ 1804948 h 1805200"/>
                <a:gd name="connsiteX2" fmla="*/ 1658960 w 1817796"/>
                <a:gd name="connsiteY2" fmla="*/ 1674968 h 1805200"/>
                <a:gd name="connsiteX3" fmla="*/ 1539378 w 1817796"/>
                <a:gd name="connsiteY3" fmla="*/ 1338175 h 1805200"/>
                <a:gd name="connsiteX4" fmla="*/ 1798183 w 1817796"/>
                <a:gd name="connsiteY4" fmla="*/ 1025480 h 1805200"/>
                <a:gd name="connsiteX5" fmla="*/ 1499022 w 1817796"/>
                <a:gd name="connsiteY5" fmla="*/ 961604 h 1805200"/>
                <a:gd name="connsiteX6" fmla="*/ 1643527 w 1817796"/>
                <a:gd name="connsiteY6" fmla="*/ 332912 h 1805200"/>
                <a:gd name="connsiteX7" fmla="*/ 794571 w 1817796"/>
                <a:gd name="connsiteY7" fmla="*/ -249 h 1805200"/>
                <a:gd name="connsiteX8" fmla="*/ 422704 w 1817796"/>
                <a:gd name="connsiteY8" fmla="*/ 248652 h 1805200"/>
                <a:gd name="connsiteX9" fmla="*/ 727394 w 1817796"/>
                <a:gd name="connsiteY9" fmla="*/ 336213 h 1805200"/>
                <a:gd name="connsiteX10" fmla="*/ 1196312 w 1817796"/>
                <a:gd name="connsiteY10" fmla="*/ 625058 h 1805200"/>
                <a:gd name="connsiteX11" fmla="*/ 742413 w 1817796"/>
                <a:gd name="connsiteY11" fmla="*/ 1065423 h 1805200"/>
                <a:gd name="connsiteX12" fmla="*/ 261611 w 1817796"/>
                <a:gd name="connsiteY12" fmla="*/ 485010 h 1805200"/>
                <a:gd name="connsiteX13" fmla="*/ 255092 w 1817796"/>
                <a:gd name="connsiteY13" fmla="*/ 499204 h 1805200"/>
                <a:gd name="connsiteX14" fmla="*/ 255092 w 1817796"/>
                <a:gd name="connsiteY14" fmla="*/ 499204 h 1805200"/>
                <a:gd name="connsiteX15" fmla="*/ 43244 w 1817796"/>
                <a:gd name="connsiteY15" fmla="*/ 473868 h 1805200"/>
                <a:gd name="connsiteX16" fmla="*/ 174957 w 1817796"/>
                <a:gd name="connsiteY16" fmla="*/ 869338 h 18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17796" h="1805200">
                  <a:moveTo>
                    <a:pt x="174957" y="869338"/>
                  </a:moveTo>
                  <a:cubicBezTo>
                    <a:pt x="174957" y="1386040"/>
                    <a:pt x="615487" y="1805031"/>
                    <a:pt x="1158515" y="1804948"/>
                  </a:cubicBezTo>
                  <a:cubicBezTo>
                    <a:pt x="1333720" y="1805418"/>
                    <a:pt x="1506119" y="1760647"/>
                    <a:pt x="1658960" y="1674968"/>
                  </a:cubicBezTo>
                  <a:cubicBezTo>
                    <a:pt x="1602841" y="1587902"/>
                    <a:pt x="1547878" y="1464359"/>
                    <a:pt x="1539378" y="1338175"/>
                  </a:cubicBezTo>
                  <a:cubicBezTo>
                    <a:pt x="1673814" y="1348243"/>
                    <a:pt x="1882277" y="1206957"/>
                    <a:pt x="1798183" y="1025480"/>
                  </a:cubicBezTo>
                  <a:cubicBezTo>
                    <a:pt x="1714087" y="844003"/>
                    <a:pt x="1522542" y="928015"/>
                    <a:pt x="1499022" y="961604"/>
                  </a:cubicBezTo>
                  <a:cubicBezTo>
                    <a:pt x="1458666" y="813633"/>
                    <a:pt x="1509008" y="523220"/>
                    <a:pt x="1643527" y="332912"/>
                  </a:cubicBezTo>
                  <a:cubicBezTo>
                    <a:pt x="1280408" y="500855"/>
                    <a:pt x="887084" y="275144"/>
                    <a:pt x="794571" y="-249"/>
                  </a:cubicBezTo>
                  <a:cubicBezTo>
                    <a:pt x="653202" y="53145"/>
                    <a:pt x="525945" y="138305"/>
                    <a:pt x="422704" y="248652"/>
                  </a:cubicBezTo>
                  <a:cubicBezTo>
                    <a:pt x="439869" y="302625"/>
                    <a:pt x="567703" y="332830"/>
                    <a:pt x="727394" y="336213"/>
                  </a:cubicBezTo>
                  <a:cubicBezTo>
                    <a:pt x="887084" y="339597"/>
                    <a:pt x="1135820" y="393404"/>
                    <a:pt x="1196312" y="625058"/>
                  </a:cubicBezTo>
                  <a:cubicBezTo>
                    <a:pt x="1256804" y="856712"/>
                    <a:pt x="1102231" y="1109245"/>
                    <a:pt x="742413" y="1065423"/>
                  </a:cubicBezTo>
                  <a:cubicBezTo>
                    <a:pt x="473870" y="1032412"/>
                    <a:pt x="330686" y="733747"/>
                    <a:pt x="261611" y="485010"/>
                  </a:cubicBezTo>
                  <a:cubicBezTo>
                    <a:pt x="259300" y="489714"/>
                    <a:pt x="257155" y="494500"/>
                    <a:pt x="255092" y="499204"/>
                  </a:cubicBezTo>
                  <a:lnTo>
                    <a:pt x="255092" y="499204"/>
                  </a:lnTo>
                  <a:cubicBezTo>
                    <a:pt x="249314" y="512244"/>
                    <a:pt x="137408" y="349418"/>
                    <a:pt x="43244" y="473868"/>
                  </a:cubicBezTo>
                  <a:cubicBezTo>
                    <a:pt x="-50919" y="598319"/>
                    <a:pt x="14690" y="821225"/>
                    <a:pt x="174957" y="869338"/>
                  </a:cubicBezTo>
                  <a:close/>
                </a:path>
              </a:pathLst>
            </a:custGeom>
            <a:solidFill>
              <a:srgbClr val="F2BC79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5" name="Forme libre : forme 174">
              <a:extLst>
                <a:ext uri="{FF2B5EF4-FFF2-40B4-BE49-F238E27FC236}">
                  <a16:creationId xmlns:a16="http://schemas.microsoft.com/office/drawing/2014/main" id="{2BC6788E-3128-4103-A36E-5B46DB763281}"/>
                </a:ext>
              </a:extLst>
            </p:cNvPr>
            <p:cNvSpPr/>
            <p:nvPr/>
          </p:nvSpPr>
          <p:spPr>
            <a:xfrm>
              <a:off x="8118491" y="4163325"/>
              <a:ext cx="506881" cy="506881"/>
            </a:xfrm>
            <a:custGeom>
              <a:avLst/>
              <a:gdLst>
                <a:gd name="connsiteX0" fmla="*/ 506881 w 506881"/>
                <a:gd name="connsiteY0" fmla="*/ 253441 h 506881"/>
                <a:gd name="connsiteX1" fmla="*/ 253440 w 506881"/>
                <a:gd name="connsiteY1" fmla="*/ 506882 h 506881"/>
                <a:gd name="connsiteX2" fmla="*/ 0 w 506881"/>
                <a:gd name="connsiteY2" fmla="*/ 253441 h 506881"/>
                <a:gd name="connsiteX3" fmla="*/ 253440 w 506881"/>
                <a:gd name="connsiteY3" fmla="*/ 0 h 506881"/>
                <a:gd name="connsiteX4" fmla="*/ 506881 w 506881"/>
                <a:gd name="connsiteY4" fmla="*/ 253441 h 506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6881" h="506881">
                  <a:moveTo>
                    <a:pt x="506881" y="253441"/>
                  </a:moveTo>
                  <a:cubicBezTo>
                    <a:pt x="506881" y="393412"/>
                    <a:pt x="393412" y="506882"/>
                    <a:pt x="253440" y="506882"/>
                  </a:cubicBezTo>
                  <a:cubicBezTo>
                    <a:pt x="113469" y="506882"/>
                    <a:pt x="0" y="393412"/>
                    <a:pt x="0" y="253441"/>
                  </a:cubicBezTo>
                  <a:cubicBezTo>
                    <a:pt x="0" y="113469"/>
                    <a:pt x="113469" y="0"/>
                    <a:pt x="253440" y="0"/>
                  </a:cubicBezTo>
                  <a:cubicBezTo>
                    <a:pt x="393412" y="0"/>
                    <a:pt x="506881" y="113470"/>
                    <a:pt x="506881" y="253441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8" name="Forme libre : forme 177">
              <a:extLst>
                <a:ext uri="{FF2B5EF4-FFF2-40B4-BE49-F238E27FC236}">
                  <a16:creationId xmlns:a16="http://schemas.microsoft.com/office/drawing/2014/main" id="{25BDB9D3-792B-4D86-8715-A5155832ADA2}"/>
                </a:ext>
              </a:extLst>
            </p:cNvPr>
            <p:cNvSpPr/>
            <p:nvPr/>
          </p:nvSpPr>
          <p:spPr>
            <a:xfrm>
              <a:off x="8395039" y="5368716"/>
              <a:ext cx="431369" cy="434670"/>
            </a:xfrm>
            <a:custGeom>
              <a:avLst/>
              <a:gdLst>
                <a:gd name="connsiteX0" fmla="*/ -215 w 431369"/>
                <a:gd name="connsiteY0" fmla="*/ -249 h 434670"/>
                <a:gd name="connsiteX1" fmla="*/ 75544 w 431369"/>
                <a:gd name="connsiteY1" fmla="*/ 400750 h 434670"/>
                <a:gd name="connsiteX2" fmla="*/ 431154 w 431369"/>
                <a:gd name="connsiteY2" fmla="*/ 400750 h 434670"/>
                <a:gd name="connsiteX3" fmla="*/ 431154 w 431369"/>
                <a:gd name="connsiteY3" fmla="*/ 90530 h 43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69" h="434670">
                  <a:moveTo>
                    <a:pt x="-215" y="-249"/>
                  </a:moveTo>
                  <a:lnTo>
                    <a:pt x="75544" y="400750"/>
                  </a:lnTo>
                  <a:cubicBezTo>
                    <a:pt x="226899" y="476510"/>
                    <a:pt x="431154" y="400750"/>
                    <a:pt x="431154" y="400750"/>
                  </a:cubicBezTo>
                  <a:lnTo>
                    <a:pt x="431154" y="90530"/>
                  </a:lnTo>
                  <a:close/>
                </a:path>
              </a:pathLst>
            </a:custGeom>
            <a:solidFill>
              <a:srgbClr val="F2BC79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9" name="Forme libre : forme 178">
              <a:extLst>
                <a:ext uri="{FF2B5EF4-FFF2-40B4-BE49-F238E27FC236}">
                  <a16:creationId xmlns:a16="http://schemas.microsoft.com/office/drawing/2014/main" id="{FABA8772-F01F-404D-A109-9AD81C00D935}"/>
                </a:ext>
              </a:extLst>
            </p:cNvPr>
            <p:cNvSpPr/>
            <p:nvPr/>
          </p:nvSpPr>
          <p:spPr>
            <a:xfrm>
              <a:off x="8421420" y="3254042"/>
              <a:ext cx="1514977" cy="2169306"/>
            </a:xfrm>
            <a:custGeom>
              <a:avLst/>
              <a:gdLst>
                <a:gd name="connsiteX0" fmla="*/ 40993 w 1514977"/>
                <a:gd name="connsiteY0" fmla="*/ 493923 h 2169306"/>
                <a:gd name="connsiteX1" fmla="*/ 40993 w 1514977"/>
                <a:gd name="connsiteY1" fmla="*/ 493923 h 2169306"/>
                <a:gd name="connsiteX2" fmla="*/ 889867 w 1514977"/>
                <a:gd name="connsiteY2" fmla="*/ 827002 h 2169306"/>
                <a:gd name="connsiteX3" fmla="*/ 745363 w 1514977"/>
                <a:gd name="connsiteY3" fmla="*/ 1455694 h 2169306"/>
                <a:gd name="connsiteX4" fmla="*/ 1044523 w 1514977"/>
                <a:gd name="connsiteY4" fmla="*/ 1519487 h 2169306"/>
                <a:gd name="connsiteX5" fmla="*/ 785635 w 1514977"/>
                <a:gd name="connsiteY5" fmla="*/ 1832182 h 2169306"/>
                <a:gd name="connsiteX6" fmla="*/ 905217 w 1514977"/>
                <a:gd name="connsiteY6" fmla="*/ 2169057 h 2169306"/>
                <a:gd name="connsiteX7" fmla="*/ 1056902 w 1514977"/>
                <a:gd name="connsiteY7" fmla="*/ 2063505 h 2169306"/>
                <a:gd name="connsiteX8" fmla="*/ 1387836 w 1514977"/>
                <a:gd name="connsiteY8" fmla="*/ 1363428 h 2169306"/>
                <a:gd name="connsiteX9" fmla="*/ 1345747 w 1514977"/>
                <a:gd name="connsiteY9" fmla="*/ 1091666 h 2169306"/>
                <a:gd name="connsiteX10" fmla="*/ 1345747 w 1514977"/>
                <a:gd name="connsiteY10" fmla="*/ 1091666 h 2169306"/>
                <a:gd name="connsiteX11" fmla="*/ 1514762 w 1514977"/>
                <a:gd name="connsiteY11" fmla="*/ 1137965 h 2169306"/>
                <a:gd name="connsiteX12" fmla="*/ 1366873 w 1514977"/>
                <a:gd name="connsiteY12" fmla="*/ 1042150 h 2169306"/>
                <a:gd name="connsiteX13" fmla="*/ 1427531 w 1514977"/>
                <a:gd name="connsiteY13" fmla="*/ 920835 h 2169306"/>
                <a:gd name="connsiteX14" fmla="*/ 1329571 w 1514977"/>
                <a:gd name="connsiteY14" fmla="*/ 1044626 h 2169306"/>
                <a:gd name="connsiteX15" fmla="*/ 603828 w 1514977"/>
                <a:gd name="connsiteY15" fmla="*/ 362870 h 2169306"/>
                <a:gd name="connsiteX16" fmla="*/ 277846 w 1514977"/>
                <a:gd name="connsiteY16" fmla="*/ 80380 h 2169306"/>
                <a:gd name="connsiteX17" fmla="*/ 230805 w 1514977"/>
                <a:gd name="connsiteY17" fmla="*/ 325815 h 2169306"/>
                <a:gd name="connsiteX18" fmla="*/ 40993 w 1514977"/>
                <a:gd name="connsiteY18" fmla="*/ -249 h 2169306"/>
                <a:gd name="connsiteX19" fmla="*/ 40993 w 1514977"/>
                <a:gd name="connsiteY19" fmla="*/ 493923 h 2169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14977" h="2169306">
                  <a:moveTo>
                    <a:pt x="40993" y="493923"/>
                  </a:moveTo>
                  <a:lnTo>
                    <a:pt x="40993" y="493923"/>
                  </a:lnTo>
                  <a:cubicBezTo>
                    <a:pt x="133424" y="769398"/>
                    <a:pt x="526830" y="995028"/>
                    <a:pt x="889867" y="827002"/>
                  </a:cubicBezTo>
                  <a:cubicBezTo>
                    <a:pt x="755348" y="1016814"/>
                    <a:pt x="705007" y="1307722"/>
                    <a:pt x="745363" y="1455694"/>
                  </a:cubicBezTo>
                  <a:cubicBezTo>
                    <a:pt x="768883" y="1422105"/>
                    <a:pt x="960510" y="1337927"/>
                    <a:pt x="1044523" y="1519487"/>
                  </a:cubicBezTo>
                  <a:cubicBezTo>
                    <a:pt x="1128535" y="1701047"/>
                    <a:pt x="920072" y="1842333"/>
                    <a:pt x="785635" y="1832182"/>
                  </a:cubicBezTo>
                  <a:cubicBezTo>
                    <a:pt x="793888" y="1958449"/>
                    <a:pt x="849099" y="2081991"/>
                    <a:pt x="905217" y="2169057"/>
                  </a:cubicBezTo>
                  <a:cubicBezTo>
                    <a:pt x="958942" y="2138622"/>
                    <a:pt x="1009696" y="2103284"/>
                    <a:pt x="1056902" y="2063505"/>
                  </a:cubicBezTo>
                  <a:cubicBezTo>
                    <a:pt x="1259836" y="1892014"/>
                    <a:pt x="1387836" y="1641957"/>
                    <a:pt x="1387836" y="1363428"/>
                  </a:cubicBezTo>
                  <a:cubicBezTo>
                    <a:pt x="1387918" y="1271213"/>
                    <a:pt x="1373723" y="1179549"/>
                    <a:pt x="1345747" y="1091666"/>
                  </a:cubicBezTo>
                  <a:lnTo>
                    <a:pt x="1345747" y="1091666"/>
                  </a:lnTo>
                  <a:cubicBezTo>
                    <a:pt x="1401865" y="1097443"/>
                    <a:pt x="1437435" y="1109410"/>
                    <a:pt x="1514762" y="1137965"/>
                  </a:cubicBezTo>
                  <a:cubicBezTo>
                    <a:pt x="1494625" y="1109410"/>
                    <a:pt x="1403845" y="1055437"/>
                    <a:pt x="1366873" y="1042150"/>
                  </a:cubicBezTo>
                  <a:cubicBezTo>
                    <a:pt x="1366873" y="1005013"/>
                    <a:pt x="1441148" y="920835"/>
                    <a:pt x="1427531" y="920835"/>
                  </a:cubicBezTo>
                  <a:cubicBezTo>
                    <a:pt x="1413914" y="920835"/>
                    <a:pt x="1353256" y="961191"/>
                    <a:pt x="1329571" y="1044626"/>
                  </a:cubicBezTo>
                  <a:cubicBezTo>
                    <a:pt x="1332459" y="593451"/>
                    <a:pt x="788607" y="392662"/>
                    <a:pt x="603828" y="362870"/>
                  </a:cubicBezTo>
                  <a:cubicBezTo>
                    <a:pt x="419050" y="333078"/>
                    <a:pt x="281229" y="197816"/>
                    <a:pt x="277846" y="80380"/>
                  </a:cubicBezTo>
                  <a:cubicBezTo>
                    <a:pt x="224039" y="130804"/>
                    <a:pt x="207203" y="255255"/>
                    <a:pt x="230805" y="325815"/>
                  </a:cubicBezTo>
                  <a:cubicBezTo>
                    <a:pt x="136643" y="272173"/>
                    <a:pt x="49246" y="90778"/>
                    <a:pt x="40993" y="-249"/>
                  </a:cubicBezTo>
                  <a:cubicBezTo>
                    <a:pt x="40746" y="-249"/>
                    <a:pt x="-51602" y="218283"/>
                    <a:pt x="40993" y="493923"/>
                  </a:cubicBezTo>
                  <a:close/>
                </a:path>
              </a:pathLst>
            </a:custGeom>
            <a:solidFill>
              <a:srgbClr val="1760BF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0" name="Forme libre : forme 179">
              <a:extLst>
                <a:ext uri="{FF2B5EF4-FFF2-40B4-BE49-F238E27FC236}">
                  <a16:creationId xmlns:a16="http://schemas.microsoft.com/office/drawing/2014/main" id="{3BC76C98-B2AA-4157-9241-7BB05775B195}"/>
                </a:ext>
              </a:extLst>
            </p:cNvPr>
            <p:cNvSpPr/>
            <p:nvPr/>
          </p:nvSpPr>
          <p:spPr>
            <a:xfrm>
              <a:off x="8175187" y="4209045"/>
              <a:ext cx="401576" cy="401576"/>
            </a:xfrm>
            <a:custGeom>
              <a:avLst/>
              <a:gdLst>
                <a:gd name="connsiteX0" fmla="*/ 401577 w 401576"/>
                <a:gd name="connsiteY0" fmla="*/ 200788 h 401576"/>
                <a:gd name="connsiteX1" fmla="*/ 200788 w 401576"/>
                <a:gd name="connsiteY1" fmla="*/ 401577 h 401576"/>
                <a:gd name="connsiteX2" fmla="*/ 0 w 401576"/>
                <a:gd name="connsiteY2" fmla="*/ 200788 h 401576"/>
                <a:gd name="connsiteX3" fmla="*/ 200788 w 401576"/>
                <a:gd name="connsiteY3" fmla="*/ 0 h 401576"/>
                <a:gd name="connsiteX4" fmla="*/ 401577 w 401576"/>
                <a:gd name="connsiteY4" fmla="*/ 200788 h 401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1576" h="401576">
                  <a:moveTo>
                    <a:pt x="401577" y="200788"/>
                  </a:moveTo>
                  <a:cubicBezTo>
                    <a:pt x="401577" y="311680"/>
                    <a:pt x="311681" y="401577"/>
                    <a:pt x="200788" y="401577"/>
                  </a:cubicBezTo>
                  <a:cubicBezTo>
                    <a:pt x="89896" y="401577"/>
                    <a:pt x="0" y="311681"/>
                    <a:pt x="0" y="200788"/>
                  </a:cubicBezTo>
                  <a:cubicBezTo>
                    <a:pt x="0" y="89896"/>
                    <a:pt x="89895" y="0"/>
                    <a:pt x="200788" y="0"/>
                  </a:cubicBezTo>
                  <a:cubicBezTo>
                    <a:pt x="311680" y="0"/>
                    <a:pt x="401577" y="89896"/>
                    <a:pt x="401577" y="200788"/>
                  </a:cubicBezTo>
                  <a:close/>
                </a:path>
              </a:pathLst>
            </a:custGeom>
            <a:noFill/>
            <a:ln w="8248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1" name="Forme libre : forme 180">
              <a:extLst>
                <a:ext uri="{FF2B5EF4-FFF2-40B4-BE49-F238E27FC236}">
                  <a16:creationId xmlns:a16="http://schemas.microsoft.com/office/drawing/2014/main" id="{E3EE7352-AD8B-435A-BFB7-50B4B18D70B7}"/>
                </a:ext>
              </a:extLst>
            </p:cNvPr>
            <p:cNvSpPr/>
            <p:nvPr/>
          </p:nvSpPr>
          <p:spPr>
            <a:xfrm>
              <a:off x="8087625" y="4208880"/>
              <a:ext cx="238668" cy="238668"/>
            </a:xfrm>
            <a:custGeom>
              <a:avLst/>
              <a:gdLst>
                <a:gd name="connsiteX0" fmla="*/ 238668 w 238668"/>
                <a:gd name="connsiteY0" fmla="*/ 119334 h 238668"/>
                <a:gd name="connsiteX1" fmla="*/ 119334 w 238668"/>
                <a:gd name="connsiteY1" fmla="*/ 238669 h 238668"/>
                <a:gd name="connsiteX2" fmla="*/ 0 w 238668"/>
                <a:gd name="connsiteY2" fmla="*/ 119334 h 238668"/>
                <a:gd name="connsiteX3" fmla="*/ 119334 w 238668"/>
                <a:gd name="connsiteY3" fmla="*/ 0 h 238668"/>
                <a:gd name="connsiteX4" fmla="*/ 238668 w 238668"/>
                <a:gd name="connsiteY4" fmla="*/ 119334 h 238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668" h="238668">
                  <a:moveTo>
                    <a:pt x="238668" y="119334"/>
                  </a:moveTo>
                  <a:cubicBezTo>
                    <a:pt x="238668" y="185241"/>
                    <a:pt x="185241" y="238669"/>
                    <a:pt x="119334" y="238669"/>
                  </a:cubicBezTo>
                  <a:cubicBezTo>
                    <a:pt x="53428" y="238669"/>
                    <a:pt x="0" y="185241"/>
                    <a:pt x="0" y="119334"/>
                  </a:cubicBezTo>
                  <a:cubicBezTo>
                    <a:pt x="0" y="53428"/>
                    <a:pt x="53427" y="0"/>
                    <a:pt x="119334" y="0"/>
                  </a:cubicBezTo>
                  <a:cubicBezTo>
                    <a:pt x="185240" y="0"/>
                    <a:pt x="238668" y="53428"/>
                    <a:pt x="238668" y="119334"/>
                  </a:cubicBezTo>
                  <a:close/>
                </a:path>
              </a:pathLst>
            </a:custGeom>
            <a:solidFill>
              <a:srgbClr val="18B7A4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2" name="Forme libre : forme 181">
              <a:extLst>
                <a:ext uri="{FF2B5EF4-FFF2-40B4-BE49-F238E27FC236}">
                  <a16:creationId xmlns:a16="http://schemas.microsoft.com/office/drawing/2014/main" id="{341918F2-04F1-46C7-B44A-4BB85AEF7DC3}"/>
                </a:ext>
              </a:extLst>
            </p:cNvPr>
            <p:cNvSpPr/>
            <p:nvPr/>
          </p:nvSpPr>
          <p:spPr>
            <a:xfrm>
              <a:off x="8277685" y="4343977"/>
              <a:ext cx="45720" cy="45719"/>
            </a:xfrm>
            <a:custGeom>
              <a:avLst/>
              <a:gdLst>
                <a:gd name="connsiteX0" fmla="*/ 45720 w 45720"/>
                <a:gd name="connsiteY0" fmla="*/ 22860 h 45719"/>
                <a:gd name="connsiteX1" fmla="*/ 22860 w 45720"/>
                <a:gd name="connsiteY1" fmla="*/ 45720 h 45719"/>
                <a:gd name="connsiteX2" fmla="*/ 0 w 45720"/>
                <a:gd name="connsiteY2" fmla="*/ 22860 h 45719"/>
                <a:gd name="connsiteX3" fmla="*/ 22860 w 45720"/>
                <a:gd name="connsiteY3" fmla="*/ 0 h 45719"/>
                <a:gd name="connsiteX4" fmla="*/ 45720 w 45720"/>
                <a:gd name="connsiteY4" fmla="*/ 22860 h 4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20" h="45719">
                  <a:moveTo>
                    <a:pt x="45720" y="22860"/>
                  </a:moveTo>
                  <a:cubicBezTo>
                    <a:pt x="45720" y="35485"/>
                    <a:pt x="35485" y="45720"/>
                    <a:pt x="22860" y="45720"/>
                  </a:cubicBezTo>
                  <a:cubicBezTo>
                    <a:pt x="10235" y="45720"/>
                    <a:pt x="0" y="35485"/>
                    <a:pt x="0" y="22860"/>
                  </a:cubicBezTo>
                  <a:cubicBezTo>
                    <a:pt x="0" y="10235"/>
                    <a:pt x="10235" y="0"/>
                    <a:pt x="22860" y="0"/>
                  </a:cubicBezTo>
                  <a:cubicBezTo>
                    <a:pt x="35485" y="0"/>
                    <a:pt x="45720" y="10235"/>
                    <a:pt x="45720" y="22860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3" name="Forme libre : forme 182">
              <a:extLst>
                <a:ext uri="{FF2B5EF4-FFF2-40B4-BE49-F238E27FC236}">
                  <a16:creationId xmlns:a16="http://schemas.microsoft.com/office/drawing/2014/main" id="{4E606E4F-0364-479E-B9EB-5B09930DB92B}"/>
                </a:ext>
              </a:extLst>
            </p:cNvPr>
            <p:cNvSpPr/>
            <p:nvPr/>
          </p:nvSpPr>
          <p:spPr>
            <a:xfrm>
              <a:off x="8008482" y="5692153"/>
              <a:ext cx="1279085" cy="1157675"/>
            </a:xfrm>
            <a:custGeom>
              <a:avLst/>
              <a:gdLst>
                <a:gd name="connsiteX0" fmla="*/ 1170515 w 1279085"/>
                <a:gd name="connsiteY0" fmla="*/ 44467 h 1157675"/>
                <a:gd name="connsiteX1" fmla="*/ 37500 w 1279085"/>
                <a:gd name="connsiteY1" fmla="*/ 171228 h 1157675"/>
                <a:gd name="connsiteX2" fmla="*/ 776 w 1279085"/>
                <a:gd name="connsiteY2" fmla="*/ 1157426 h 1157675"/>
                <a:gd name="connsiteX3" fmla="*/ 1263440 w 1279085"/>
                <a:gd name="connsiteY3" fmla="*/ 1157426 h 1157675"/>
                <a:gd name="connsiteX4" fmla="*/ 1170515 w 1279085"/>
                <a:gd name="connsiteY4" fmla="*/ 44467 h 115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9085" h="1157675">
                  <a:moveTo>
                    <a:pt x="1170515" y="44467"/>
                  </a:moveTo>
                  <a:cubicBezTo>
                    <a:pt x="1006203" y="-101771"/>
                    <a:pt x="84705" y="156208"/>
                    <a:pt x="37500" y="171228"/>
                  </a:cubicBezTo>
                  <a:cubicBezTo>
                    <a:pt x="-9705" y="186248"/>
                    <a:pt x="776" y="1157426"/>
                    <a:pt x="776" y="1157426"/>
                  </a:cubicBezTo>
                  <a:lnTo>
                    <a:pt x="1263440" y="1157426"/>
                  </a:lnTo>
                  <a:cubicBezTo>
                    <a:pt x="1263440" y="1157426"/>
                    <a:pt x="1334825" y="190622"/>
                    <a:pt x="1170515" y="44467"/>
                  </a:cubicBezTo>
                  <a:close/>
                </a:path>
              </a:pathLst>
            </a:custGeom>
            <a:solidFill>
              <a:srgbClr val="D9042B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5" name="Forme libre : forme 184">
              <a:extLst>
                <a:ext uri="{FF2B5EF4-FFF2-40B4-BE49-F238E27FC236}">
                  <a16:creationId xmlns:a16="http://schemas.microsoft.com/office/drawing/2014/main" id="{84E6427E-88EE-46E4-815B-7F542E088918}"/>
                </a:ext>
              </a:extLst>
            </p:cNvPr>
            <p:cNvSpPr/>
            <p:nvPr/>
          </p:nvSpPr>
          <p:spPr>
            <a:xfrm>
              <a:off x="8395230" y="3996926"/>
              <a:ext cx="382446" cy="253122"/>
            </a:xfrm>
            <a:custGeom>
              <a:avLst/>
              <a:gdLst>
                <a:gd name="connsiteX0" fmla="*/ 381859 w 382446"/>
                <a:gd name="connsiteY0" fmla="*/ 167305 h 253122"/>
                <a:gd name="connsiteX1" fmla="*/ 130151 w 382446"/>
                <a:gd name="connsiteY1" fmla="*/ 224496 h 253122"/>
                <a:gd name="connsiteX2" fmla="*/ 27157 w 382446"/>
                <a:gd name="connsiteY2" fmla="*/ 18178 h 253122"/>
                <a:gd name="connsiteX3" fmla="*/ 381859 w 382446"/>
                <a:gd name="connsiteY3" fmla="*/ 167305 h 25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2446" h="253122">
                  <a:moveTo>
                    <a:pt x="381859" y="167305"/>
                  </a:moveTo>
                  <a:cubicBezTo>
                    <a:pt x="370387" y="247274"/>
                    <a:pt x="290254" y="281687"/>
                    <a:pt x="130151" y="224496"/>
                  </a:cubicBezTo>
                  <a:cubicBezTo>
                    <a:pt x="-29952" y="167305"/>
                    <a:pt x="-13199" y="45495"/>
                    <a:pt x="27157" y="18178"/>
                  </a:cubicBezTo>
                  <a:cubicBezTo>
                    <a:pt x="129408" y="-50071"/>
                    <a:pt x="393495" y="87419"/>
                    <a:pt x="381859" y="167305"/>
                  </a:cubicBezTo>
                  <a:close/>
                </a:path>
              </a:pathLst>
            </a:custGeom>
            <a:solidFill>
              <a:srgbClr val="1760BF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6" name="Forme libre : forme 185">
              <a:extLst>
                <a:ext uri="{FF2B5EF4-FFF2-40B4-BE49-F238E27FC236}">
                  <a16:creationId xmlns:a16="http://schemas.microsoft.com/office/drawing/2014/main" id="{ED3418A2-74AE-4ECD-BE97-D83749F46B25}"/>
                </a:ext>
              </a:extLst>
            </p:cNvPr>
            <p:cNvSpPr/>
            <p:nvPr/>
          </p:nvSpPr>
          <p:spPr>
            <a:xfrm>
              <a:off x="9236213" y="4783300"/>
              <a:ext cx="97310" cy="181648"/>
            </a:xfrm>
            <a:custGeom>
              <a:avLst/>
              <a:gdLst>
                <a:gd name="connsiteX0" fmla="*/ 1460 w 97310"/>
                <a:gd name="connsiteY0" fmla="*/ 114267 h 181648"/>
                <a:gd name="connsiteX1" fmla="*/ 77302 w 97310"/>
                <a:gd name="connsiteY1" fmla="*/ 82824 h 181648"/>
                <a:gd name="connsiteX2" fmla="*/ 78210 w 97310"/>
                <a:gd name="connsiteY2" fmla="*/ 95617 h 181648"/>
                <a:gd name="connsiteX3" fmla="*/ 54360 w 97310"/>
                <a:gd name="connsiteY3" fmla="*/ 178144 h 181648"/>
                <a:gd name="connsiteX4" fmla="*/ 54360 w 97310"/>
                <a:gd name="connsiteY4" fmla="*/ 180825 h 181648"/>
                <a:gd name="connsiteX5" fmla="*/ 57001 w 97310"/>
                <a:gd name="connsiteY5" fmla="*/ 180859 h 181648"/>
                <a:gd name="connsiteX6" fmla="*/ 57414 w 97310"/>
                <a:gd name="connsiteY6" fmla="*/ 180289 h 181648"/>
                <a:gd name="connsiteX7" fmla="*/ 95293 w 97310"/>
                <a:gd name="connsiteY7" fmla="*/ 96854 h 181648"/>
                <a:gd name="connsiteX8" fmla="*/ 94798 w 97310"/>
                <a:gd name="connsiteY8" fmla="*/ 48906 h 181648"/>
                <a:gd name="connsiteX9" fmla="*/ 66904 w 97310"/>
                <a:gd name="connsiteY9" fmla="*/ 2443 h 181648"/>
                <a:gd name="connsiteX10" fmla="*/ 48831 w 97310"/>
                <a:gd name="connsiteY10" fmla="*/ 2443 h 181648"/>
                <a:gd name="connsiteX11" fmla="*/ 45199 w 97310"/>
                <a:gd name="connsiteY11" fmla="*/ 12842 h 181648"/>
                <a:gd name="connsiteX12" fmla="*/ 49243 w 97310"/>
                <a:gd name="connsiteY12" fmla="*/ 23075 h 181648"/>
                <a:gd name="connsiteX13" fmla="*/ 53205 w 97310"/>
                <a:gd name="connsiteY13" fmla="*/ 28109 h 181648"/>
                <a:gd name="connsiteX14" fmla="*/ 72020 w 97310"/>
                <a:gd name="connsiteY14" fmla="*/ 54848 h 181648"/>
                <a:gd name="connsiteX15" fmla="*/ 65666 w 97310"/>
                <a:gd name="connsiteY15" fmla="*/ 56086 h 181648"/>
                <a:gd name="connsiteX16" fmla="*/ 387 w 97310"/>
                <a:gd name="connsiteY16" fmla="*/ 110801 h 181648"/>
                <a:gd name="connsiteX17" fmla="*/ 1460 w 97310"/>
                <a:gd name="connsiteY17" fmla="*/ 114267 h 18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7310" h="181648">
                  <a:moveTo>
                    <a:pt x="1460" y="114267"/>
                  </a:moveTo>
                  <a:cubicBezTo>
                    <a:pt x="29024" y="110471"/>
                    <a:pt x="55103" y="99644"/>
                    <a:pt x="77302" y="82824"/>
                  </a:cubicBezTo>
                  <a:cubicBezTo>
                    <a:pt x="77302" y="87116"/>
                    <a:pt x="78210" y="91077"/>
                    <a:pt x="78210" y="95617"/>
                  </a:cubicBezTo>
                  <a:cubicBezTo>
                    <a:pt x="78292" y="124831"/>
                    <a:pt x="69957" y="153460"/>
                    <a:pt x="54360" y="178144"/>
                  </a:cubicBezTo>
                  <a:cubicBezTo>
                    <a:pt x="53617" y="178878"/>
                    <a:pt x="53617" y="180074"/>
                    <a:pt x="54360" y="180825"/>
                  </a:cubicBezTo>
                  <a:cubicBezTo>
                    <a:pt x="55103" y="181576"/>
                    <a:pt x="56258" y="181593"/>
                    <a:pt x="57001" y="180859"/>
                  </a:cubicBezTo>
                  <a:cubicBezTo>
                    <a:pt x="57166" y="180693"/>
                    <a:pt x="57331" y="180503"/>
                    <a:pt x="57414" y="180289"/>
                  </a:cubicBezTo>
                  <a:cubicBezTo>
                    <a:pt x="77385" y="156447"/>
                    <a:pt x="90506" y="127596"/>
                    <a:pt x="95293" y="96854"/>
                  </a:cubicBezTo>
                  <a:cubicBezTo>
                    <a:pt x="97851" y="80960"/>
                    <a:pt x="97687" y="64743"/>
                    <a:pt x="94798" y="48906"/>
                  </a:cubicBezTo>
                  <a:cubicBezTo>
                    <a:pt x="92405" y="30197"/>
                    <a:pt x="82336" y="13345"/>
                    <a:pt x="66904" y="2443"/>
                  </a:cubicBezTo>
                  <a:cubicBezTo>
                    <a:pt x="61375" y="-1147"/>
                    <a:pt x="54278" y="-1147"/>
                    <a:pt x="48831" y="2443"/>
                  </a:cubicBezTo>
                  <a:cubicBezTo>
                    <a:pt x="45612" y="4828"/>
                    <a:pt x="44126" y="8955"/>
                    <a:pt x="45199" y="12842"/>
                  </a:cubicBezTo>
                  <a:cubicBezTo>
                    <a:pt x="46189" y="16390"/>
                    <a:pt x="47510" y="19823"/>
                    <a:pt x="49243" y="23075"/>
                  </a:cubicBezTo>
                  <a:cubicBezTo>
                    <a:pt x="50811" y="25386"/>
                    <a:pt x="51224" y="28109"/>
                    <a:pt x="53205" y="28109"/>
                  </a:cubicBezTo>
                  <a:cubicBezTo>
                    <a:pt x="62530" y="34456"/>
                    <a:pt x="69215" y="43954"/>
                    <a:pt x="72020" y="54848"/>
                  </a:cubicBezTo>
                  <a:cubicBezTo>
                    <a:pt x="69049" y="54188"/>
                    <a:pt x="66657" y="54848"/>
                    <a:pt x="65666" y="56086"/>
                  </a:cubicBezTo>
                  <a:cubicBezTo>
                    <a:pt x="49491" y="80109"/>
                    <a:pt x="26878" y="99083"/>
                    <a:pt x="387" y="110801"/>
                  </a:cubicBezTo>
                  <a:cubicBezTo>
                    <a:pt x="-851" y="110966"/>
                    <a:pt x="-26" y="114267"/>
                    <a:pt x="1460" y="114267"/>
                  </a:cubicBezTo>
                  <a:close/>
                </a:path>
              </a:pathLst>
            </a:custGeom>
            <a:solidFill>
              <a:srgbClr val="E2AB6F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7" name="Forme libre : forme 186">
              <a:extLst>
                <a:ext uri="{FF2B5EF4-FFF2-40B4-BE49-F238E27FC236}">
                  <a16:creationId xmlns:a16="http://schemas.microsoft.com/office/drawing/2014/main" id="{1D7C6800-FC4E-428F-AAFB-BA3E8CD59EB3}"/>
                </a:ext>
              </a:extLst>
            </p:cNvPr>
            <p:cNvSpPr/>
            <p:nvPr/>
          </p:nvSpPr>
          <p:spPr>
            <a:xfrm>
              <a:off x="8060722" y="4918283"/>
              <a:ext cx="401659" cy="249234"/>
            </a:xfrm>
            <a:custGeom>
              <a:avLst/>
              <a:gdLst>
                <a:gd name="connsiteX0" fmla="*/ -215 w 401659"/>
                <a:gd name="connsiteY0" fmla="*/ -249 h 249234"/>
                <a:gd name="connsiteX1" fmla="*/ 191412 w 401659"/>
                <a:gd name="connsiteY1" fmla="*/ 248487 h 249234"/>
                <a:gd name="connsiteX2" fmla="*/ 401444 w 401659"/>
                <a:gd name="connsiteY2" fmla="*/ 105963 h 249234"/>
                <a:gd name="connsiteX3" fmla="*/ 334267 w 401659"/>
                <a:gd name="connsiteY3" fmla="*/ 124366 h 249234"/>
                <a:gd name="connsiteX4" fmla="*/ 65806 w 401659"/>
                <a:gd name="connsiteY4" fmla="*/ 6188 h 249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1659" h="249234">
                  <a:moveTo>
                    <a:pt x="-215" y="-249"/>
                  </a:moveTo>
                  <a:cubicBezTo>
                    <a:pt x="6552" y="83763"/>
                    <a:pt x="36757" y="238419"/>
                    <a:pt x="191412" y="248487"/>
                  </a:cubicBezTo>
                  <a:cubicBezTo>
                    <a:pt x="306950" y="255997"/>
                    <a:pt x="375613" y="177184"/>
                    <a:pt x="401444" y="105963"/>
                  </a:cubicBezTo>
                  <a:cubicBezTo>
                    <a:pt x="380234" y="115816"/>
                    <a:pt x="357540" y="122039"/>
                    <a:pt x="334267" y="124366"/>
                  </a:cubicBezTo>
                  <a:cubicBezTo>
                    <a:pt x="236885" y="134682"/>
                    <a:pt x="125143" y="74025"/>
                    <a:pt x="65806" y="6188"/>
                  </a:cubicBezTo>
                  <a:close/>
                </a:path>
              </a:pathLst>
            </a:custGeom>
            <a:solidFill>
              <a:srgbClr val="1A2247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8" name="Forme libre : forme 187">
              <a:extLst>
                <a:ext uri="{FF2B5EF4-FFF2-40B4-BE49-F238E27FC236}">
                  <a16:creationId xmlns:a16="http://schemas.microsoft.com/office/drawing/2014/main" id="{8E473251-8F5D-4404-B296-A214749076C6}"/>
                </a:ext>
              </a:extLst>
            </p:cNvPr>
            <p:cNvSpPr/>
            <p:nvPr/>
          </p:nvSpPr>
          <p:spPr>
            <a:xfrm>
              <a:off x="8126743" y="4924638"/>
              <a:ext cx="347540" cy="119411"/>
            </a:xfrm>
            <a:custGeom>
              <a:avLst/>
              <a:gdLst>
                <a:gd name="connsiteX0" fmla="*/ 268246 w 347540"/>
                <a:gd name="connsiteY0" fmla="*/ 118012 h 119411"/>
                <a:gd name="connsiteX1" fmla="*/ 335423 w 347540"/>
                <a:gd name="connsiteY1" fmla="*/ 99609 h 119411"/>
                <a:gd name="connsiteX2" fmla="*/ 347306 w 347540"/>
                <a:gd name="connsiteY2" fmla="*/ 33587 h 119411"/>
                <a:gd name="connsiteX3" fmla="*/ -215 w 347540"/>
                <a:gd name="connsiteY3" fmla="*/ -249 h 119411"/>
                <a:gd name="connsiteX4" fmla="*/ 268246 w 347540"/>
                <a:gd name="connsiteY4" fmla="*/ 118012 h 11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540" h="119411">
                  <a:moveTo>
                    <a:pt x="268246" y="118012"/>
                  </a:moveTo>
                  <a:cubicBezTo>
                    <a:pt x="291518" y="115685"/>
                    <a:pt x="314213" y="109462"/>
                    <a:pt x="335423" y="99609"/>
                  </a:cubicBezTo>
                  <a:cubicBezTo>
                    <a:pt x="343593" y="78573"/>
                    <a:pt x="347637" y="56158"/>
                    <a:pt x="347306" y="33587"/>
                  </a:cubicBezTo>
                  <a:lnTo>
                    <a:pt x="-215" y="-249"/>
                  </a:lnTo>
                  <a:cubicBezTo>
                    <a:pt x="59534" y="67671"/>
                    <a:pt x="170781" y="128328"/>
                    <a:pt x="268246" y="118012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9" name="Forme libre : forme 188">
              <a:extLst>
                <a:ext uri="{FF2B5EF4-FFF2-40B4-BE49-F238E27FC236}">
                  <a16:creationId xmlns:a16="http://schemas.microsoft.com/office/drawing/2014/main" id="{4DC33A01-C600-4A30-8865-667C71902559}"/>
                </a:ext>
              </a:extLst>
            </p:cNvPr>
            <p:cNvSpPr/>
            <p:nvPr/>
          </p:nvSpPr>
          <p:spPr>
            <a:xfrm>
              <a:off x="7929421" y="3997198"/>
              <a:ext cx="947572" cy="821756"/>
            </a:xfrm>
            <a:custGeom>
              <a:avLst/>
              <a:gdLst>
                <a:gd name="connsiteX0" fmla="*/ -215 w 947572"/>
                <a:gd name="connsiteY0" fmla="*/ 236108 h 821756"/>
                <a:gd name="connsiteX1" fmla="*/ 480670 w 947572"/>
                <a:gd name="connsiteY1" fmla="*/ 816521 h 821756"/>
                <a:gd name="connsiteX2" fmla="*/ 934569 w 947572"/>
                <a:gd name="connsiteY2" fmla="*/ 376157 h 821756"/>
                <a:gd name="connsiteX3" fmla="*/ 465568 w 947572"/>
                <a:gd name="connsiteY3" fmla="*/ 87312 h 821756"/>
                <a:gd name="connsiteX4" fmla="*/ 160960 w 947572"/>
                <a:gd name="connsiteY4" fmla="*/ -249 h 821756"/>
                <a:gd name="connsiteX5" fmla="*/ -215 w 947572"/>
                <a:gd name="connsiteY5" fmla="*/ 236108 h 821756"/>
                <a:gd name="connsiteX6" fmla="*/ 245385 w 947572"/>
                <a:gd name="connsiteY6" fmla="*/ 412221 h 821756"/>
                <a:gd name="connsiteX7" fmla="*/ 245385 w 947572"/>
                <a:gd name="connsiteY7" fmla="*/ 412221 h 821756"/>
                <a:gd name="connsiteX8" fmla="*/ 446421 w 947572"/>
                <a:gd name="connsiteY8" fmla="*/ 211681 h 821756"/>
                <a:gd name="connsiteX9" fmla="*/ 646963 w 947572"/>
                <a:gd name="connsiteY9" fmla="*/ 412717 h 821756"/>
                <a:gd name="connsiteX10" fmla="*/ 446092 w 947572"/>
                <a:gd name="connsiteY10" fmla="*/ 613257 h 821756"/>
                <a:gd name="connsiteX11" fmla="*/ 245385 w 947572"/>
                <a:gd name="connsiteY11" fmla="*/ 412386 h 821756"/>
                <a:gd name="connsiteX12" fmla="*/ 245385 w 947572"/>
                <a:gd name="connsiteY12" fmla="*/ 412056 h 82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7572" h="821756">
                  <a:moveTo>
                    <a:pt x="-215" y="236108"/>
                  </a:moveTo>
                  <a:cubicBezTo>
                    <a:pt x="68943" y="484845"/>
                    <a:pt x="211963" y="783923"/>
                    <a:pt x="480670" y="816521"/>
                  </a:cubicBezTo>
                  <a:cubicBezTo>
                    <a:pt x="840488" y="860261"/>
                    <a:pt x="995061" y="608141"/>
                    <a:pt x="934569" y="376157"/>
                  </a:cubicBezTo>
                  <a:cubicBezTo>
                    <a:pt x="874077" y="144173"/>
                    <a:pt x="625258" y="90366"/>
                    <a:pt x="465568" y="87312"/>
                  </a:cubicBezTo>
                  <a:cubicBezTo>
                    <a:pt x="305877" y="84259"/>
                    <a:pt x="178126" y="53724"/>
                    <a:pt x="160960" y="-249"/>
                  </a:cubicBezTo>
                  <a:cubicBezTo>
                    <a:pt x="95352" y="69767"/>
                    <a:pt x="41048" y="149496"/>
                    <a:pt x="-215" y="236108"/>
                  </a:cubicBezTo>
                  <a:close/>
                  <a:moveTo>
                    <a:pt x="245385" y="412221"/>
                  </a:moveTo>
                  <a:lnTo>
                    <a:pt x="245385" y="412221"/>
                  </a:lnTo>
                  <a:cubicBezTo>
                    <a:pt x="245551" y="301330"/>
                    <a:pt x="335505" y="211540"/>
                    <a:pt x="446421" y="211681"/>
                  </a:cubicBezTo>
                  <a:cubicBezTo>
                    <a:pt x="557338" y="211821"/>
                    <a:pt x="647128" y="301825"/>
                    <a:pt x="646963" y="412717"/>
                  </a:cubicBezTo>
                  <a:cubicBezTo>
                    <a:pt x="646797" y="523542"/>
                    <a:pt x="556925" y="613299"/>
                    <a:pt x="446092" y="613257"/>
                  </a:cubicBezTo>
                  <a:cubicBezTo>
                    <a:pt x="335175" y="613216"/>
                    <a:pt x="245303" y="523278"/>
                    <a:pt x="245385" y="412386"/>
                  </a:cubicBezTo>
                  <a:cubicBezTo>
                    <a:pt x="245385" y="412279"/>
                    <a:pt x="245385" y="412163"/>
                    <a:pt x="245385" y="412056"/>
                  </a:cubicBezTo>
                  <a:close/>
                </a:path>
              </a:pathLst>
            </a:custGeom>
            <a:solidFill>
              <a:srgbClr val="313759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281" name="EyeLeft_Boy_left">
            <a:extLst>
              <a:ext uri="{FF2B5EF4-FFF2-40B4-BE49-F238E27FC236}">
                <a16:creationId xmlns:a16="http://schemas.microsoft.com/office/drawing/2014/main" id="{032B6F6C-3056-46B9-8769-66480D098310}"/>
              </a:ext>
            </a:extLst>
          </p:cNvPr>
          <p:cNvSpPr/>
          <p:nvPr/>
        </p:nvSpPr>
        <p:spPr>
          <a:xfrm>
            <a:off x="7792106" y="4862561"/>
            <a:ext cx="367825" cy="348128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42" name="Forme libre : forme 141">
            <a:extLst>
              <a:ext uri="{FF2B5EF4-FFF2-40B4-BE49-F238E27FC236}">
                <a16:creationId xmlns:a16="http://schemas.microsoft.com/office/drawing/2014/main" id="{F7A8DC34-F9E4-41C3-A91F-DD499C00EB06}"/>
              </a:ext>
            </a:extLst>
          </p:cNvPr>
          <p:cNvSpPr/>
          <p:nvPr/>
        </p:nvSpPr>
        <p:spPr>
          <a:xfrm>
            <a:off x="4356922" y="6065045"/>
            <a:ext cx="1231377" cy="797771"/>
          </a:xfrm>
          <a:custGeom>
            <a:avLst/>
            <a:gdLst>
              <a:gd name="connsiteX0" fmla="*/ 4993 w 1651953"/>
              <a:gd name="connsiteY0" fmla="*/ 17945 h 1070249"/>
              <a:gd name="connsiteX1" fmla="*/ 4993 w 1651953"/>
              <a:gd name="connsiteY1" fmla="*/ 1064388 h 1070249"/>
              <a:gd name="connsiteX2" fmla="*/ 794035 w 1651953"/>
              <a:gd name="connsiteY2" fmla="*/ 1070000 h 1070249"/>
              <a:gd name="connsiteX3" fmla="*/ 852381 w 1651953"/>
              <a:gd name="connsiteY3" fmla="*/ 543972 h 1070249"/>
              <a:gd name="connsiteX4" fmla="*/ 1002003 w 1651953"/>
              <a:gd name="connsiteY4" fmla="*/ 1070000 h 1070249"/>
              <a:gd name="connsiteX5" fmla="*/ 1651739 w 1651953"/>
              <a:gd name="connsiteY5" fmla="*/ 1070000 h 1070249"/>
              <a:gd name="connsiteX6" fmla="*/ 1575318 w 1651953"/>
              <a:gd name="connsiteY6" fmla="*/ 50708 h 1070249"/>
              <a:gd name="connsiteX7" fmla="*/ 4993 w 1651953"/>
              <a:gd name="connsiteY7" fmla="*/ 17945 h 1070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51953" h="1070249">
                <a:moveTo>
                  <a:pt x="4993" y="17945"/>
                </a:moveTo>
                <a:cubicBezTo>
                  <a:pt x="-19765" y="256530"/>
                  <a:pt x="54510" y="909237"/>
                  <a:pt x="4993" y="1064388"/>
                </a:cubicBezTo>
                <a:lnTo>
                  <a:pt x="794035" y="1070000"/>
                </a:lnTo>
                <a:cubicBezTo>
                  <a:pt x="794035" y="1070000"/>
                  <a:pt x="851804" y="798486"/>
                  <a:pt x="852381" y="543972"/>
                </a:cubicBezTo>
                <a:cubicBezTo>
                  <a:pt x="968414" y="618824"/>
                  <a:pt x="986158" y="862527"/>
                  <a:pt x="1002003" y="1070000"/>
                </a:cubicBezTo>
                <a:lnTo>
                  <a:pt x="1651739" y="1070000"/>
                </a:lnTo>
                <a:cubicBezTo>
                  <a:pt x="1651739" y="1070000"/>
                  <a:pt x="1548167" y="141322"/>
                  <a:pt x="1575318" y="50708"/>
                </a:cubicBezTo>
                <a:cubicBezTo>
                  <a:pt x="1602470" y="-39907"/>
                  <a:pt x="4993" y="17945"/>
                  <a:pt x="4993" y="17945"/>
                </a:cubicBezTo>
                <a:close/>
              </a:path>
            </a:pathLst>
          </a:custGeom>
          <a:solidFill>
            <a:srgbClr val="1760BF"/>
          </a:solidFill>
          <a:ln w="824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0" name="Forme libre : forme 159">
            <a:extLst>
              <a:ext uri="{FF2B5EF4-FFF2-40B4-BE49-F238E27FC236}">
                <a16:creationId xmlns:a16="http://schemas.microsoft.com/office/drawing/2014/main" id="{A576D097-F326-48DC-A720-90709C6F571C}"/>
              </a:ext>
            </a:extLst>
          </p:cNvPr>
          <p:cNvSpPr/>
          <p:nvPr/>
        </p:nvSpPr>
        <p:spPr>
          <a:xfrm>
            <a:off x="4351079" y="4330444"/>
            <a:ext cx="1385605" cy="1916254"/>
          </a:xfrm>
          <a:custGeom>
            <a:avLst/>
            <a:gdLst>
              <a:gd name="connsiteX0" fmla="*/ 640277 w 1858857"/>
              <a:gd name="connsiteY0" fmla="*/ 318 h 2570750"/>
              <a:gd name="connsiteX1" fmla="*/ 1809026 w 1858857"/>
              <a:gd name="connsiteY1" fmla="*/ 195494 h 2570750"/>
              <a:gd name="connsiteX2" fmla="*/ 1809026 w 1858857"/>
              <a:gd name="connsiteY2" fmla="*/ 739265 h 2570750"/>
              <a:gd name="connsiteX3" fmla="*/ 1603864 w 1858857"/>
              <a:gd name="connsiteY3" fmla="*/ 2457231 h 2570750"/>
              <a:gd name="connsiteX4" fmla="*/ -215 w 1858857"/>
              <a:gd name="connsiteY4" fmla="*/ 2353082 h 2570750"/>
              <a:gd name="connsiteX5" fmla="*/ 640277 w 1858857"/>
              <a:gd name="connsiteY5" fmla="*/ 318 h 2570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58857" h="2570750">
                <a:moveTo>
                  <a:pt x="640277" y="318"/>
                </a:moveTo>
                <a:cubicBezTo>
                  <a:pt x="812677" y="28047"/>
                  <a:pt x="1642321" y="151259"/>
                  <a:pt x="1809026" y="195494"/>
                </a:cubicBezTo>
                <a:cubicBezTo>
                  <a:pt x="1865970" y="294527"/>
                  <a:pt x="1883795" y="365995"/>
                  <a:pt x="1809026" y="739265"/>
                </a:cubicBezTo>
                <a:cubicBezTo>
                  <a:pt x="1734256" y="1112535"/>
                  <a:pt x="1528434" y="2319989"/>
                  <a:pt x="1603864" y="2457231"/>
                </a:cubicBezTo>
                <a:cubicBezTo>
                  <a:pt x="1443348" y="2599921"/>
                  <a:pt x="411430" y="2649602"/>
                  <a:pt x="-215" y="2353082"/>
                </a:cubicBezTo>
                <a:cubicBezTo>
                  <a:pt x="32713" y="1924849"/>
                  <a:pt x="399216" y="-38470"/>
                  <a:pt x="640277" y="318"/>
                </a:cubicBezTo>
                <a:close/>
              </a:path>
            </a:pathLst>
          </a:custGeom>
          <a:solidFill>
            <a:srgbClr val="313759"/>
          </a:solidFill>
          <a:ln w="824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EF67FA40-08BC-492B-A77C-2C6451BD1230}"/>
              </a:ext>
            </a:extLst>
          </p:cNvPr>
          <p:cNvGrpSpPr/>
          <p:nvPr/>
        </p:nvGrpSpPr>
        <p:grpSpPr>
          <a:xfrm rot="20540199">
            <a:off x="5710405" y="4235197"/>
            <a:ext cx="1001260" cy="1912793"/>
            <a:chOff x="5571555" y="4416618"/>
            <a:chExt cx="1001260" cy="1912793"/>
          </a:xfrm>
        </p:grpSpPr>
        <p:sp>
          <p:nvSpPr>
            <p:cNvPr id="137" name="Forme libre : forme 158">
              <a:extLst>
                <a:ext uri="{FF2B5EF4-FFF2-40B4-BE49-F238E27FC236}">
                  <a16:creationId xmlns:a16="http://schemas.microsoft.com/office/drawing/2014/main" id="{2B8D6D29-64F7-4058-88AB-02F8D972EACD}"/>
                </a:ext>
              </a:extLst>
            </p:cNvPr>
            <p:cNvSpPr/>
            <p:nvPr/>
          </p:nvSpPr>
          <p:spPr>
            <a:xfrm>
              <a:off x="6106316" y="5915617"/>
              <a:ext cx="466499" cy="413794"/>
            </a:xfrm>
            <a:custGeom>
              <a:avLst/>
              <a:gdLst>
                <a:gd name="connsiteX0" fmla="*/ 117881 w 625832"/>
                <a:gd name="connsiteY0" fmla="*/ 56567 h 555125"/>
                <a:gd name="connsiteX1" fmla="*/ 232594 w 625832"/>
                <a:gd name="connsiteY1" fmla="*/ 137031 h 555125"/>
                <a:gd name="connsiteX2" fmla="*/ 428183 w 625832"/>
                <a:gd name="connsiteY2" fmla="*/ 3833 h 555125"/>
                <a:gd name="connsiteX3" fmla="*/ 357457 w 625832"/>
                <a:gd name="connsiteY3" fmla="*/ 128779 h 555125"/>
                <a:gd name="connsiteX4" fmla="*/ 624350 w 625832"/>
                <a:gd name="connsiteY4" fmla="*/ 390389 h 555125"/>
                <a:gd name="connsiteX5" fmla="*/ 379987 w 625832"/>
                <a:gd name="connsiteY5" fmla="*/ 271055 h 555125"/>
                <a:gd name="connsiteX6" fmla="*/ 542318 w 625832"/>
                <a:gd name="connsiteY6" fmla="*/ 498912 h 555125"/>
                <a:gd name="connsiteX7" fmla="*/ 309096 w 625832"/>
                <a:gd name="connsiteY7" fmla="*/ 322799 h 555125"/>
                <a:gd name="connsiteX8" fmla="*/ 427028 w 625832"/>
                <a:gd name="connsiteY8" fmla="*/ 552555 h 555125"/>
                <a:gd name="connsiteX9" fmla="*/ 243240 w 625832"/>
                <a:gd name="connsiteY9" fmla="*/ 387501 h 555125"/>
                <a:gd name="connsiteX10" fmla="*/ 264532 w 625832"/>
                <a:gd name="connsiteY10" fmla="*/ 530025 h 555125"/>
                <a:gd name="connsiteX11" fmla="*/ 164839 w 625832"/>
                <a:gd name="connsiteY11" fmla="*/ 310833 h 555125"/>
                <a:gd name="connsiteX12" fmla="*/ -215 w 625832"/>
                <a:gd name="connsiteY12" fmla="*/ 256283 h 555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5832" h="555125">
                  <a:moveTo>
                    <a:pt x="117881" y="56567"/>
                  </a:moveTo>
                  <a:lnTo>
                    <a:pt x="232594" y="137031"/>
                  </a:lnTo>
                  <a:cubicBezTo>
                    <a:pt x="232594" y="137031"/>
                    <a:pt x="389395" y="-28023"/>
                    <a:pt x="428183" y="3833"/>
                  </a:cubicBezTo>
                  <a:cubicBezTo>
                    <a:pt x="466970" y="35688"/>
                    <a:pt x="357457" y="128779"/>
                    <a:pt x="357457" y="128779"/>
                  </a:cubicBezTo>
                  <a:cubicBezTo>
                    <a:pt x="357457" y="128779"/>
                    <a:pt x="647045" y="359855"/>
                    <a:pt x="624350" y="390389"/>
                  </a:cubicBezTo>
                  <a:cubicBezTo>
                    <a:pt x="601655" y="420924"/>
                    <a:pt x="459296" y="349126"/>
                    <a:pt x="379987" y="271055"/>
                  </a:cubicBezTo>
                  <a:cubicBezTo>
                    <a:pt x="466145" y="349621"/>
                    <a:pt x="576319" y="474815"/>
                    <a:pt x="542318" y="498912"/>
                  </a:cubicBezTo>
                  <a:cubicBezTo>
                    <a:pt x="508317" y="523010"/>
                    <a:pt x="340126" y="359441"/>
                    <a:pt x="309096" y="322799"/>
                  </a:cubicBezTo>
                  <a:cubicBezTo>
                    <a:pt x="383371" y="397074"/>
                    <a:pt x="481661" y="527219"/>
                    <a:pt x="427028" y="552555"/>
                  </a:cubicBezTo>
                  <a:cubicBezTo>
                    <a:pt x="372394" y="577891"/>
                    <a:pt x="243240" y="387501"/>
                    <a:pt x="243240" y="387501"/>
                  </a:cubicBezTo>
                  <a:cubicBezTo>
                    <a:pt x="243240" y="387501"/>
                    <a:pt x="302329" y="497757"/>
                    <a:pt x="264532" y="530025"/>
                  </a:cubicBezTo>
                  <a:cubicBezTo>
                    <a:pt x="226734" y="562293"/>
                    <a:pt x="164839" y="310833"/>
                    <a:pt x="164839" y="310833"/>
                  </a:cubicBezTo>
                  <a:lnTo>
                    <a:pt x="-215" y="256283"/>
                  </a:lnTo>
                  <a:close/>
                </a:path>
              </a:pathLst>
            </a:custGeom>
            <a:solidFill>
              <a:srgbClr val="DBAA7D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1" name="Forme libre : forme 160">
              <a:extLst>
                <a:ext uri="{FF2B5EF4-FFF2-40B4-BE49-F238E27FC236}">
                  <a16:creationId xmlns:a16="http://schemas.microsoft.com/office/drawing/2014/main" id="{40CA9788-CD5D-4895-8698-84599A390A09}"/>
                </a:ext>
              </a:extLst>
            </p:cNvPr>
            <p:cNvSpPr/>
            <p:nvPr/>
          </p:nvSpPr>
          <p:spPr>
            <a:xfrm>
              <a:off x="5571555" y="4416618"/>
              <a:ext cx="711927" cy="1734326"/>
            </a:xfrm>
            <a:custGeom>
              <a:avLst/>
              <a:gdLst>
                <a:gd name="connsiteX0" fmla="*/ -215 w 955085"/>
                <a:gd name="connsiteY0" fmla="*/ -249 h 2326685"/>
                <a:gd name="connsiteX1" fmla="*/ 485291 w 955085"/>
                <a:gd name="connsiteY1" fmla="*/ 538322 h 2326685"/>
                <a:gd name="connsiteX2" fmla="*/ 685915 w 955085"/>
                <a:gd name="connsiteY2" fmla="*/ 1798345 h 2326685"/>
                <a:gd name="connsiteX3" fmla="*/ 954871 w 955085"/>
                <a:gd name="connsiteY3" fmla="*/ 2040975 h 2326685"/>
                <a:gd name="connsiteX4" fmla="*/ 816472 w 955085"/>
                <a:gd name="connsiteY4" fmla="*/ 2326437 h 2326685"/>
                <a:gd name="connsiteX5" fmla="*/ 96589 w 955085"/>
                <a:gd name="connsiteY5" fmla="*/ 564566 h 232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5085" h="2326685">
                  <a:moveTo>
                    <a:pt x="-215" y="-249"/>
                  </a:moveTo>
                  <a:cubicBezTo>
                    <a:pt x="213860" y="37630"/>
                    <a:pt x="443863" y="215807"/>
                    <a:pt x="485291" y="538322"/>
                  </a:cubicBezTo>
                  <a:cubicBezTo>
                    <a:pt x="526720" y="860838"/>
                    <a:pt x="477039" y="1561080"/>
                    <a:pt x="685915" y="1798345"/>
                  </a:cubicBezTo>
                  <a:cubicBezTo>
                    <a:pt x="894791" y="2035611"/>
                    <a:pt x="954871" y="2040975"/>
                    <a:pt x="954871" y="2040975"/>
                  </a:cubicBezTo>
                  <a:cubicBezTo>
                    <a:pt x="894461" y="2206029"/>
                    <a:pt x="864586" y="2282532"/>
                    <a:pt x="816472" y="2326437"/>
                  </a:cubicBezTo>
                  <a:cubicBezTo>
                    <a:pt x="636481" y="2293426"/>
                    <a:pt x="-64669" y="1766573"/>
                    <a:pt x="96589" y="564566"/>
                  </a:cubicBezTo>
                  <a:close/>
                </a:path>
              </a:pathLst>
            </a:custGeom>
            <a:solidFill>
              <a:srgbClr val="313759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0" name="Paul_Arm">
            <a:extLst>
              <a:ext uri="{FF2B5EF4-FFF2-40B4-BE49-F238E27FC236}">
                <a16:creationId xmlns:a16="http://schemas.microsoft.com/office/drawing/2014/main" id="{731B1BC2-B997-4C93-9F24-75443684A680}"/>
              </a:ext>
            </a:extLst>
          </p:cNvPr>
          <p:cNvGrpSpPr/>
          <p:nvPr/>
        </p:nvGrpSpPr>
        <p:grpSpPr>
          <a:xfrm>
            <a:off x="4034278" y="4327045"/>
            <a:ext cx="1105305" cy="1635976"/>
            <a:chOff x="4034278" y="4327941"/>
            <a:chExt cx="1105305" cy="1635976"/>
          </a:xfrm>
        </p:grpSpPr>
        <p:sp>
          <p:nvSpPr>
            <p:cNvPr id="162" name="Forme libre : forme 161">
              <a:extLst>
                <a:ext uri="{FF2B5EF4-FFF2-40B4-BE49-F238E27FC236}">
                  <a16:creationId xmlns:a16="http://schemas.microsoft.com/office/drawing/2014/main" id="{660B5A55-9502-4839-B246-6371EEA43169}"/>
                </a:ext>
              </a:extLst>
            </p:cNvPr>
            <p:cNvSpPr/>
            <p:nvPr/>
          </p:nvSpPr>
          <p:spPr>
            <a:xfrm>
              <a:off x="4365228" y="5640036"/>
              <a:ext cx="552292" cy="323881"/>
            </a:xfrm>
            <a:custGeom>
              <a:avLst/>
              <a:gdLst>
                <a:gd name="connsiteX0" fmla="*/ 740713 w 740927"/>
                <a:gd name="connsiteY0" fmla="*/ -249 h 434503"/>
                <a:gd name="connsiteX1" fmla="*/ -215 w 740927"/>
                <a:gd name="connsiteY1" fmla="*/ 419566 h 434503"/>
                <a:gd name="connsiteX2" fmla="*/ 29989 w 740927"/>
                <a:gd name="connsiteY2" fmla="*/ 216962 h 434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0927" h="434503">
                  <a:moveTo>
                    <a:pt x="740713" y="-249"/>
                  </a:moveTo>
                  <a:cubicBezTo>
                    <a:pt x="699449" y="158945"/>
                    <a:pt x="446834" y="510098"/>
                    <a:pt x="-215" y="419566"/>
                  </a:cubicBezTo>
                  <a:lnTo>
                    <a:pt x="29989" y="216962"/>
                  </a:lnTo>
                  <a:close/>
                </a:path>
              </a:pathLst>
            </a:custGeom>
            <a:solidFill>
              <a:srgbClr val="15192B">
                <a:alpha val="56000"/>
              </a:srgbClr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3" name="Forme libre : forme 162">
              <a:extLst>
                <a:ext uri="{FF2B5EF4-FFF2-40B4-BE49-F238E27FC236}">
                  <a16:creationId xmlns:a16="http://schemas.microsoft.com/office/drawing/2014/main" id="{727DACD6-EB1A-4873-82E4-2EC6155C230F}"/>
                </a:ext>
              </a:extLst>
            </p:cNvPr>
            <p:cNvSpPr/>
            <p:nvPr/>
          </p:nvSpPr>
          <p:spPr>
            <a:xfrm>
              <a:off x="4034278" y="4327941"/>
              <a:ext cx="883242" cy="1588539"/>
            </a:xfrm>
            <a:custGeom>
              <a:avLst/>
              <a:gdLst>
                <a:gd name="connsiteX0" fmla="*/ 1065282 w 1184913"/>
                <a:gd name="connsiteY0" fmla="*/ 6682 h 2131105"/>
                <a:gd name="connsiteX1" fmla="*/ 46402 w 1184913"/>
                <a:gd name="connsiteY1" fmla="*/ 1166436 h 2131105"/>
                <a:gd name="connsiteX2" fmla="*/ 1184698 w 1184913"/>
                <a:gd name="connsiteY2" fmla="*/ 1772019 h 2131105"/>
                <a:gd name="connsiteX3" fmla="*/ 946938 w 1184913"/>
                <a:gd name="connsiteY3" fmla="*/ 1598712 h 2131105"/>
                <a:gd name="connsiteX4" fmla="*/ 424789 w 1184913"/>
                <a:gd name="connsiteY4" fmla="*/ 1645505 h 2131105"/>
                <a:gd name="connsiteX5" fmla="*/ 772146 w 1184913"/>
                <a:gd name="connsiteY5" fmla="*/ 596834 h 2131105"/>
                <a:gd name="connsiteX6" fmla="*/ 1065282 w 1184913"/>
                <a:gd name="connsiteY6" fmla="*/ 6682 h 2131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4913" h="2131105">
                  <a:moveTo>
                    <a:pt x="1065282" y="6682"/>
                  </a:moveTo>
                  <a:cubicBezTo>
                    <a:pt x="874892" y="-28309"/>
                    <a:pt x="337641" y="28387"/>
                    <a:pt x="46402" y="1166436"/>
                  </a:cubicBezTo>
                  <a:cubicBezTo>
                    <a:pt x="-244835" y="2304484"/>
                    <a:pt x="912937" y="2337330"/>
                    <a:pt x="1184698" y="1772019"/>
                  </a:cubicBezTo>
                  <a:cubicBezTo>
                    <a:pt x="1099861" y="1766490"/>
                    <a:pt x="933899" y="1636345"/>
                    <a:pt x="946938" y="1598712"/>
                  </a:cubicBezTo>
                  <a:cubicBezTo>
                    <a:pt x="833794" y="1736945"/>
                    <a:pt x="616830" y="1947389"/>
                    <a:pt x="424789" y="1645505"/>
                  </a:cubicBezTo>
                  <a:cubicBezTo>
                    <a:pt x="253958" y="1377127"/>
                    <a:pt x="584314" y="764859"/>
                    <a:pt x="772146" y="596834"/>
                  </a:cubicBezTo>
                  <a:cubicBezTo>
                    <a:pt x="946691" y="441022"/>
                    <a:pt x="1065282" y="6682"/>
                    <a:pt x="1065282" y="6682"/>
                  </a:cubicBezTo>
                  <a:close/>
                </a:path>
              </a:pathLst>
            </a:custGeom>
            <a:solidFill>
              <a:srgbClr val="313759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4" name="Forme libre : forme 163">
              <a:extLst>
                <a:ext uri="{FF2B5EF4-FFF2-40B4-BE49-F238E27FC236}">
                  <a16:creationId xmlns:a16="http://schemas.microsoft.com/office/drawing/2014/main" id="{FB9F4476-6FB2-4DFA-8015-4B7C5BF03636}"/>
                </a:ext>
              </a:extLst>
            </p:cNvPr>
            <p:cNvSpPr/>
            <p:nvPr/>
          </p:nvSpPr>
          <p:spPr>
            <a:xfrm>
              <a:off x="4418011" y="5510745"/>
              <a:ext cx="325461" cy="146208"/>
            </a:xfrm>
            <a:custGeom>
              <a:avLst/>
              <a:gdLst>
                <a:gd name="connsiteX0" fmla="*/ 3247 w 436622"/>
                <a:gd name="connsiteY0" fmla="*/ 169900 h 196145"/>
                <a:gd name="connsiteX1" fmla="*/ 63987 w 436622"/>
                <a:gd name="connsiteY1" fmla="*/ 192429 h 196145"/>
                <a:gd name="connsiteX2" fmla="*/ 80493 w 436622"/>
                <a:gd name="connsiteY2" fmla="*/ 194823 h 196145"/>
                <a:gd name="connsiteX3" fmla="*/ 88745 w 436622"/>
                <a:gd name="connsiteY3" fmla="*/ 195896 h 196145"/>
                <a:gd name="connsiteX4" fmla="*/ 130009 w 436622"/>
                <a:gd name="connsiteY4" fmla="*/ 195896 h 196145"/>
                <a:gd name="connsiteX5" fmla="*/ 268077 w 436622"/>
                <a:gd name="connsiteY5" fmla="*/ 158676 h 196145"/>
                <a:gd name="connsiteX6" fmla="*/ 356711 w 436622"/>
                <a:gd name="connsiteY6" fmla="*/ 87043 h 196145"/>
                <a:gd name="connsiteX7" fmla="*/ 435359 w 436622"/>
                <a:gd name="connsiteY7" fmla="*/ 8064 h 196145"/>
                <a:gd name="connsiteX8" fmla="*/ 429500 w 436622"/>
                <a:gd name="connsiteY8" fmla="*/ -189 h 196145"/>
                <a:gd name="connsiteX9" fmla="*/ 344415 w 436622"/>
                <a:gd name="connsiteY9" fmla="*/ 58818 h 196145"/>
                <a:gd name="connsiteX10" fmla="*/ 268489 w 436622"/>
                <a:gd name="connsiteY10" fmla="*/ 126985 h 196145"/>
                <a:gd name="connsiteX11" fmla="*/ 142883 w 436622"/>
                <a:gd name="connsiteY11" fmla="*/ 162142 h 196145"/>
                <a:gd name="connsiteX12" fmla="*/ 126378 w 436622"/>
                <a:gd name="connsiteY12" fmla="*/ 162967 h 196145"/>
                <a:gd name="connsiteX13" fmla="*/ 109872 w 436622"/>
                <a:gd name="connsiteY13" fmla="*/ 162967 h 196145"/>
                <a:gd name="connsiteX14" fmla="*/ 93367 w 436622"/>
                <a:gd name="connsiteY14" fmla="*/ 162967 h 196145"/>
                <a:gd name="connsiteX15" fmla="*/ 76861 w 436622"/>
                <a:gd name="connsiteY15" fmla="*/ 161399 h 196145"/>
                <a:gd name="connsiteX16" fmla="*/ 60356 w 436622"/>
                <a:gd name="connsiteY16" fmla="*/ 159831 h 196145"/>
                <a:gd name="connsiteX17" fmla="*/ 43851 w 436622"/>
                <a:gd name="connsiteY17" fmla="*/ 158016 h 196145"/>
                <a:gd name="connsiteX18" fmla="*/ 10840 w 436622"/>
                <a:gd name="connsiteY18" fmla="*/ 153064 h 196145"/>
                <a:gd name="connsiteX19" fmla="*/ 3247 w 436622"/>
                <a:gd name="connsiteY19" fmla="*/ 169900 h 196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6622" h="196145">
                  <a:moveTo>
                    <a:pt x="3247" y="169900"/>
                  </a:moveTo>
                  <a:cubicBezTo>
                    <a:pt x="21791" y="181379"/>
                    <a:pt x="42440" y="189037"/>
                    <a:pt x="63987" y="192429"/>
                  </a:cubicBezTo>
                  <a:cubicBezTo>
                    <a:pt x="69352" y="193337"/>
                    <a:pt x="74798" y="194163"/>
                    <a:pt x="80493" y="194823"/>
                  </a:cubicBezTo>
                  <a:lnTo>
                    <a:pt x="88745" y="195896"/>
                  </a:lnTo>
                  <a:lnTo>
                    <a:pt x="130009" y="195896"/>
                  </a:lnTo>
                  <a:cubicBezTo>
                    <a:pt x="178230" y="193931"/>
                    <a:pt x="225402" y="181222"/>
                    <a:pt x="268077" y="158676"/>
                  </a:cubicBezTo>
                  <a:cubicBezTo>
                    <a:pt x="300939" y="139224"/>
                    <a:pt x="330797" y="115093"/>
                    <a:pt x="356711" y="87043"/>
                  </a:cubicBezTo>
                  <a:cubicBezTo>
                    <a:pt x="382707" y="60634"/>
                    <a:pt x="406227" y="32492"/>
                    <a:pt x="435359" y="8064"/>
                  </a:cubicBezTo>
                  <a:cubicBezTo>
                    <a:pt x="438660" y="5341"/>
                    <a:pt x="433461" y="-932"/>
                    <a:pt x="429500" y="-189"/>
                  </a:cubicBezTo>
                  <a:cubicBezTo>
                    <a:pt x="393600" y="8724"/>
                    <a:pt x="368512" y="33400"/>
                    <a:pt x="344415" y="58818"/>
                  </a:cubicBezTo>
                  <a:cubicBezTo>
                    <a:pt x="320316" y="84236"/>
                    <a:pt x="295889" y="111635"/>
                    <a:pt x="268489" y="126985"/>
                  </a:cubicBezTo>
                  <a:cubicBezTo>
                    <a:pt x="229949" y="148368"/>
                    <a:pt x="186928" y="160409"/>
                    <a:pt x="142883" y="162142"/>
                  </a:cubicBezTo>
                  <a:cubicBezTo>
                    <a:pt x="137403" y="162744"/>
                    <a:pt x="131891" y="163025"/>
                    <a:pt x="126378" y="162967"/>
                  </a:cubicBezTo>
                  <a:lnTo>
                    <a:pt x="109872" y="162967"/>
                  </a:lnTo>
                  <a:lnTo>
                    <a:pt x="93367" y="162967"/>
                  </a:lnTo>
                  <a:cubicBezTo>
                    <a:pt x="87838" y="162967"/>
                    <a:pt x="82308" y="161812"/>
                    <a:pt x="76861" y="161399"/>
                  </a:cubicBezTo>
                  <a:lnTo>
                    <a:pt x="60356" y="159831"/>
                  </a:lnTo>
                  <a:cubicBezTo>
                    <a:pt x="54827" y="159510"/>
                    <a:pt x="49314" y="158907"/>
                    <a:pt x="43851" y="158016"/>
                  </a:cubicBezTo>
                  <a:cubicBezTo>
                    <a:pt x="32792" y="156118"/>
                    <a:pt x="21733" y="154467"/>
                    <a:pt x="10840" y="153064"/>
                  </a:cubicBezTo>
                  <a:cubicBezTo>
                    <a:pt x="2340" y="151826"/>
                    <a:pt x="-4675" y="165113"/>
                    <a:pt x="3247" y="169900"/>
                  </a:cubicBezTo>
                  <a:close/>
                </a:path>
              </a:pathLst>
            </a:custGeom>
            <a:solidFill>
              <a:srgbClr val="15192B">
                <a:alpha val="17000"/>
              </a:srgbClr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5" name="Forme libre : forme 164">
              <a:extLst>
                <a:ext uri="{FF2B5EF4-FFF2-40B4-BE49-F238E27FC236}">
                  <a16:creationId xmlns:a16="http://schemas.microsoft.com/office/drawing/2014/main" id="{ECFDC188-E492-48D2-BE98-FAD9B73F0D3F}"/>
                </a:ext>
              </a:extLst>
            </p:cNvPr>
            <p:cNvSpPr/>
            <p:nvPr/>
          </p:nvSpPr>
          <p:spPr>
            <a:xfrm>
              <a:off x="4882210" y="5610139"/>
              <a:ext cx="34480" cy="34044"/>
            </a:xfrm>
            <a:custGeom>
              <a:avLst/>
              <a:gdLst>
                <a:gd name="connsiteX0" fmla="*/ 45092 w 46257"/>
                <a:gd name="connsiteY0" fmla="*/ 42747 h 45672"/>
                <a:gd name="connsiteX1" fmla="*/ 17446 w 46257"/>
                <a:gd name="connsiteY1" fmla="*/ -249 h 45672"/>
                <a:gd name="connsiteX2" fmla="*/ -215 w 46257"/>
                <a:gd name="connsiteY2" fmla="*/ 33339 h 45672"/>
                <a:gd name="connsiteX3" fmla="*/ 45092 w 46257"/>
                <a:gd name="connsiteY3" fmla="*/ 42747 h 4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257" h="45672">
                  <a:moveTo>
                    <a:pt x="45092" y="42747"/>
                  </a:moveTo>
                  <a:cubicBezTo>
                    <a:pt x="49466" y="36558"/>
                    <a:pt x="38490" y="20465"/>
                    <a:pt x="17446" y="-249"/>
                  </a:cubicBezTo>
                  <a:lnTo>
                    <a:pt x="-215" y="33339"/>
                  </a:lnTo>
                  <a:cubicBezTo>
                    <a:pt x="23965" y="44563"/>
                    <a:pt x="40966" y="48607"/>
                    <a:pt x="45092" y="42747"/>
                  </a:cubicBezTo>
                  <a:close/>
                </a:path>
              </a:pathLst>
            </a:custGeom>
            <a:solidFill>
              <a:srgbClr val="15192B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6" name="Forme libre : forme 165">
              <a:extLst>
                <a:ext uri="{FF2B5EF4-FFF2-40B4-BE49-F238E27FC236}">
                  <a16:creationId xmlns:a16="http://schemas.microsoft.com/office/drawing/2014/main" id="{0DD5E77B-5C4F-476E-9257-38166BEFDA47}"/>
                </a:ext>
              </a:extLst>
            </p:cNvPr>
            <p:cNvSpPr/>
            <p:nvPr/>
          </p:nvSpPr>
          <p:spPr>
            <a:xfrm>
              <a:off x="4731878" y="5510973"/>
              <a:ext cx="33451" cy="27499"/>
            </a:xfrm>
            <a:custGeom>
              <a:avLst/>
              <a:gdLst>
                <a:gd name="connsiteX0" fmla="*/ 757 w 44876"/>
                <a:gd name="connsiteY0" fmla="*/ 2311 h 36891"/>
                <a:gd name="connsiteX1" fmla="*/ 19904 w 44876"/>
                <a:gd name="connsiteY1" fmla="*/ 36643 h 36891"/>
                <a:gd name="connsiteX2" fmla="*/ 44662 w 44876"/>
                <a:gd name="connsiteY2" fmla="*/ 11224 h 36891"/>
                <a:gd name="connsiteX3" fmla="*/ 757 w 44876"/>
                <a:gd name="connsiteY3" fmla="*/ 2311 h 36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76" h="36891">
                  <a:moveTo>
                    <a:pt x="757" y="2311"/>
                  </a:moveTo>
                  <a:cubicBezTo>
                    <a:pt x="-3039" y="7593"/>
                    <a:pt x="4471" y="20137"/>
                    <a:pt x="19904" y="36643"/>
                  </a:cubicBezTo>
                  <a:lnTo>
                    <a:pt x="44662" y="11224"/>
                  </a:lnTo>
                  <a:cubicBezTo>
                    <a:pt x="21307" y="413"/>
                    <a:pt x="4802" y="-3218"/>
                    <a:pt x="757" y="2311"/>
                  </a:cubicBezTo>
                  <a:close/>
                </a:path>
              </a:pathLst>
            </a:custGeom>
            <a:solidFill>
              <a:srgbClr val="15192B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9" name="Forme libre : forme 168">
              <a:extLst>
                <a:ext uri="{FF2B5EF4-FFF2-40B4-BE49-F238E27FC236}">
                  <a16:creationId xmlns:a16="http://schemas.microsoft.com/office/drawing/2014/main" id="{F0BEA166-757E-48E3-81A3-AA9A814E955F}"/>
                </a:ext>
              </a:extLst>
            </p:cNvPr>
            <p:cNvSpPr/>
            <p:nvPr/>
          </p:nvSpPr>
          <p:spPr>
            <a:xfrm>
              <a:off x="4730794" y="5215607"/>
              <a:ext cx="408789" cy="419631"/>
            </a:xfrm>
            <a:custGeom>
              <a:avLst/>
              <a:gdLst>
                <a:gd name="connsiteX0" fmla="*/ 547302 w 548410"/>
                <a:gd name="connsiteY0" fmla="*/ 222861 h 562956"/>
                <a:gd name="connsiteX1" fmla="*/ 337601 w 548410"/>
                <a:gd name="connsiteY1" fmla="*/ 277411 h 562956"/>
                <a:gd name="connsiteX2" fmla="*/ 301371 w 548410"/>
                <a:gd name="connsiteY2" fmla="*/ 302169 h 562956"/>
                <a:gd name="connsiteX3" fmla="*/ 337601 w 548410"/>
                <a:gd name="connsiteY3" fmla="*/ 277411 h 562956"/>
                <a:gd name="connsiteX4" fmla="*/ 513219 w 548410"/>
                <a:gd name="connsiteY4" fmla="*/ 100473 h 562956"/>
                <a:gd name="connsiteX5" fmla="*/ 279254 w 548410"/>
                <a:gd name="connsiteY5" fmla="*/ 209987 h 562956"/>
                <a:gd name="connsiteX6" fmla="*/ 419550 w 548410"/>
                <a:gd name="connsiteY6" fmla="*/ 1853 h 562956"/>
                <a:gd name="connsiteX7" fmla="*/ 117914 w 548410"/>
                <a:gd name="connsiteY7" fmla="*/ 222448 h 562956"/>
                <a:gd name="connsiteX8" fmla="*/ 6255 w 548410"/>
                <a:gd name="connsiteY8" fmla="*/ 132246 h 562956"/>
                <a:gd name="connsiteX9" fmla="*/ 105700 w 548410"/>
                <a:gd name="connsiteY9" fmla="*/ 346817 h 562956"/>
                <a:gd name="connsiteX10" fmla="*/ 46445 w 548410"/>
                <a:gd name="connsiteY10" fmla="*/ 407309 h 562956"/>
                <a:gd name="connsiteX11" fmla="*/ 21687 w 548410"/>
                <a:gd name="connsiteY11" fmla="*/ 432727 h 562956"/>
                <a:gd name="connsiteX12" fmla="*/ 110239 w 548410"/>
                <a:gd name="connsiteY12" fmla="*/ 507001 h 562956"/>
                <a:gd name="connsiteX13" fmla="*/ 203247 w 548410"/>
                <a:gd name="connsiteY13" fmla="*/ 562707 h 562956"/>
                <a:gd name="connsiteX14" fmla="*/ 220907 w 548410"/>
                <a:gd name="connsiteY14" fmla="*/ 529119 h 562956"/>
                <a:gd name="connsiteX15" fmla="*/ 266215 w 548410"/>
                <a:gd name="connsiteY15" fmla="*/ 442548 h 562956"/>
                <a:gd name="connsiteX16" fmla="*/ 498694 w 548410"/>
                <a:gd name="connsiteY16" fmla="*/ 379910 h 562956"/>
                <a:gd name="connsiteX17" fmla="*/ 354601 w 548410"/>
                <a:gd name="connsiteY17" fmla="*/ 377682 h 562956"/>
                <a:gd name="connsiteX18" fmla="*/ 547302 w 548410"/>
                <a:gd name="connsiteY18" fmla="*/ 222861 h 56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48410" h="562956">
                  <a:moveTo>
                    <a:pt x="547302" y="222861"/>
                  </a:moveTo>
                  <a:cubicBezTo>
                    <a:pt x="533273" y="172519"/>
                    <a:pt x="422439" y="222861"/>
                    <a:pt x="337601" y="277411"/>
                  </a:cubicBezTo>
                  <a:cubicBezTo>
                    <a:pt x="321921" y="288635"/>
                    <a:pt x="309129" y="297218"/>
                    <a:pt x="301371" y="302169"/>
                  </a:cubicBezTo>
                  <a:cubicBezTo>
                    <a:pt x="312595" y="293916"/>
                    <a:pt x="324809" y="285664"/>
                    <a:pt x="337601" y="277411"/>
                  </a:cubicBezTo>
                  <a:cubicBezTo>
                    <a:pt x="405933" y="228720"/>
                    <a:pt x="528073" y="130925"/>
                    <a:pt x="513219" y="100473"/>
                  </a:cubicBezTo>
                  <a:cubicBezTo>
                    <a:pt x="496053" y="65234"/>
                    <a:pt x="370364" y="140829"/>
                    <a:pt x="279254" y="209987"/>
                  </a:cubicBezTo>
                  <a:cubicBezTo>
                    <a:pt x="363019" y="141819"/>
                    <a:pt x="443730" y="27354"/>
                    <a:pt x="419550" y="1853"/>
                  </a:cubicBezTo>
                  <a:cubicBezTo>
                    <a:pt x="393554" y="-25463"/>
                    <a:pt x="117914" y="222448"/>
                    <a:pt x="117914" y="222448"/>
                  </a:cubicBezTo>
                  <a:cubicBezTo>
                    <a:pt x="117914" y="222448"/>
                    <a:pt x="43639" y="98658"/>
                    <a:pt x="6255" y="132246"/>
                  </a:cubicBezTo>
                  <a:cubicBezTo>
                    <a:pt x="-31130" y="165834"/>
                    <a:pt x="105700" y="346817"/>
                    <a:pt x="105700" y="346817"/>
                  </a:cubicBezTo>
                  <a:lnTo>
                    <a:pt x="46445" y="407309"/>
                  </a:lnTo>
                  <a:lnTo>
                    <a:pt x="21687" y="432727"/>
                  </a:lnTo>
                  <a:cubicBezTo>
                    <a:pt x="48748" y="460266"/>
                    <a:pt x="78408" y="485140"/>
                    <a:pt x="110239" y="507001"/>
                  </a:cubicBezTo>
                  <a:cubicBezTo>
                    <a:pt x="139618" y="528145"/>
                    <a:pt x="170731" y="546780"/>
                    <a:pt x="203247" y="562707"/>
                  </a:cubicBezTo>
                  <a:lnTo>
                    <a:pt x="220907" y="529119"/>
                  </a:lnTo>
                  <a:lnTo>
                    <a:pt x="266215" y="442548"/>
                  </a:lnTo>
                  <a:cubicBezTo>
                    <a:pt x="266215" y="442548"/>
                    <a:pt x="524360" y="422411"/>
                    <a:pt x="498694" y="379910"/>
                  </a:cubicBezTo>
                  <a:cubicBezTo>
                    <a:pt x="473028" y="337408"/>
                    <a:pt x="354601" y="377682"/>
                    <a:pt x="354601" y="377682"/>
                  </a:cubicBezTo>
                  <a:cubicBezTo>
                    <a:pt x="354601" y="377682"/>
                    <a:pt x="563477" y="280877"/>
                    <a:pt x="547302" y="222861"/>
                  </a:cubicBezTo>
                  <a:close/>
                </a:path>
              </a:pathLst>
            </a:custGeom>
            <a:solidFill>
              <a:srgbClr val="DBAA7D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026880C1-C580-41A3-9C7D-301F4B2CB4B8}"/>
              </a:ext>
            </a:extLst>
          </p:cNvPr>
          <p:cNvGrpSpPr/>
          <p:nvPr/>
        </p:nvGrpSpPr>
        <p:grpSpPr>
          <a:xfrm>
            <a:off x="6530021" y="6014813"/>
            <a:ext cx="3461303" cy="771882"/>
            <a:chOff x="6325350" y="6009998"/>
            <a:chExt cx="3461303" cy="771882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693C3F63-1EEB-40C4-B324-A121F8AC3197}"/>
                </a:ext>
              </a:extLst>
            </p:cNvPr>
            <p:cNvGrpSpPr/>
            <p:nvPr/>
          </p:nvGrpSpPr>
          <p:grpSpPr>
            <a:xfrm>
              <a:off x="6325350" y="6009998"/>
              <a:ext cx="1660543" cy="771882"/>
              <a:chOff x="6325350" y="6009998"/>
              <a:chExt cx="1660543" cy="771882"/>
            </a:xfrm>
          </p:grpSpPr>
          <p:sp>
            <p:nvSpPr>
              <p:cNvPr id="263" name="Forme libre : forme 176">
                <a:extLst>
                  <a:ext uri="{FF2B5EF4-FFF2-40B4-BE49-F238E27FC236}">
                    <a16:creationId xmlns:a16="http://schemas.microsoft.com/office/drawing/2014/main" id="{B57096BE-188D-4928-AA6D-1C1E32177EFF}"/>
                  </a:ext>
                </a:extLst>
              </p:cNvPr>
              <p:cNvSpPr/>
              <p:nvPr/>
            </p:nvSpPr>
            <p:spPr>
              <a:xfrm>
                <a:off x="6325350" y="6264017"/>
                <a:ext cx="858523" cy="481252"/>
              </a:xfrm>
              <a:custGeom>
                <a:avLst/>
                <a:gdLst>
                  <a:gd name="connsiteX0" fmla="*/ 1027792 w 1151751"/>
                  <a:gd name="connsiteY0" fmla="*/ 585833 h 645624"/>
                  <a:gd name="connsiteX1" fmla="*/ 249396 w 1151751"/>
                  <a:gd name="connsiteY1" fmla="*/ 436788 h 645624"/>
                  <a:gd name="connsiteX2" fmla="*/ 42583 w 1151751"/>
                  <a:gd name="connsiteY2" fmla="*/ 451974 h 645624"/>
                  <a:gd name="connsiteX3" fmla="*/ 105717 w 1151751"/>
                  <a:gd name="connsiteY3" fmla="*/ 406502 h 645624"/>
                  <a:gd name="connsiteX4" fmla="*/ 82 w 1151751"/>
                  <a:gd name="connsiteY4" fmla="*/ 305653 h 645624"/>
                  <a:gd name="connsiteX5" fmla="*/ 128329 w 1151751"/>
                  <a:gd name="connsiteY5" fmla="*/ 343533 h 645624"/>
                  <a:gd name="connsiteX6" fmla="*/ 2227 w 1151751"/>
                  <a:gd name="connsiteY6" fmla="*/ 209509 h 645624"/>
                  <a:gd name="connsiteX7" fmla="*/ 150776 w 1151751"/>
                  <a:gd name="connsiteY7" fmla="*/ 245161 h 645624"/>
                  <a:gd name="connsiteX8" fmla="*/ 29462 w 1151751"/>
                  <a:gd name="connsiteY8" fmla="*/ 53616 h 645624"/>
                  <a:gd name="connsiteX9" fmla="*/ 296766 w 1151751"/>
                  <a:gd name="connsiteY9" fmla="*/ 159745 h 645624"/>
                  <a:gd name="connsiteX10" fmla="*/ 402897 w 1151751"/>
                  <a:gd name="connsiteY10" fmla="*/ 3356 h 645624"/>
                  <a:gd name="connsiteX11" fmla="*/ 445728 w 1151751"/>
                  <a:gd name="connsiteY11" fmla="*/ 245491 h 645624"/>
                  <a:gd name="connsiteX12" fmla="*/ 955003 w 1151751"/>
                  <a:gd name="connsiteY12" fmla="*/ 351621 h 645624"/>
                  <a:gd name="connsiteX13" fmla="*/ 1027792 w 1151751"/>
                  <a:gd name="connsiteY13" fmla="*/ 585833 h 645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1751" h="645624">
                    <a:moveTo>
                      <a:pt x="1027792" y="585833"/>
                    </a:moveTo>
                    <a:cubicBezTo>
                      <a:pt x="711878" y="755261"/>
                      <a:pt x="335142" y="517500"/>
                      <a:pt x="249396" y="436788"/>
                    </a:cubicBezTo>
                    <a:cubicBezTo>
                      <a:pt x="188821" y="462042"/>
                      <a:pt x="50176" y="484902"/>
                      <a:pt x="42583" y="451974"/>
                    </a:cubicBezTo>
                    <a:cubicBezTo>
                      <a:pt x="34991" y="419046"/>
                      <a:pt x="57768" y="416570"/>
                      <a:pt x="105717" y="406502"/>
                    </a:cubicBezTo>
                    <a:cubicBezTo>
                      <a:pt x="65361" y="393875"/>
                      <a:pt x="-5365" y="338334"/>
                      <a:pt x="82" y="305653"/>
                    </a:cubicBezTo>
                    <a:cubicBezTo>
                      <a:pt x="5529" y="272972"/>
                      <a:pt x="87313" y="320756"/>
                      <a:pt x="128329" y="343533"/>
                    </a:cubicBezTo>
                    <a:cubicBezTo>
                      <a:pt x="52652" y="310522"/>
                      <a:pt x="-12875" y="230058"/>
                      <a:pt x="2227" y="209509"/>
                    </a:cubicBezTo>
                    <a:cubicBezTo>
                      <a:pt x="17330" y="188960"/>
                      <a:pt x="90366" y="212398"/>
                      <a:pt x="150776" y="245161"/>
                    </a:cubicBezTo>
                    <a:cubicBezTo>
                      <a:pt x="150776" y="245161"/>
                      <a:pt x="-13370" y="101233"/>
                      <a:pt x="29462" y="53616"/>
                    </a:cubicBezTo>
                    <a:cubicBezTo>
                      <a:pt x="72293" y="5997"/>
                      <a:pt x="241226" y="91495"/>
                      <a:pt x="296766" y="159745"/>
                    </a:cubicBezTo>
                    <a:cubicBezTo>
                      <a:pt x="299490" y="68966"/>
                      <a:pt x="349997" y="-19338"/>
                      <a:pt x="402897" y="3356"/>
                    </a:cubicBezTo>
                    <a:cubicBezTo>
                      <a:pt x="455796" y="26051"/>
                      <a:pt x="453321" y="146954"/>
                      <a:pt x="445728" y="245491"/>
                    </a:cubicBezTo>
                    <a:cubicBezTo>
                      <a:pt x="617137" y="431920"/>
                      <a:pt x="917123" y="371428"/>
                      <a:pt x="955003" y="351621"/>
                    </a:cubicBezTo>
                    <a:cubicBezTo>
                      <a:pt x="955250" y="351621"/>
                      <a:pt x="1343622" y="416487"/>
                      <a:pt x="1027792" y="585833"/>
                    </a:cubicBezTo>
                    <a:close/>
                  </a:path>
                </a:pathLst>
              </a:custGeom>
              <a:solidFill>
                <a:srgbClr val="F2BC79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4" name="Forme libre : forme 183">
                <a:extLst>
                  <a:ext uri="{FF2B5EF4-FFF2-40B4-BE49-F238E27FC236}">
                    <a16:creationId xmlns:a16="http://schemas.microsoft.com/office/drawing/2014/main" id="{F68FA85A-B841-49CF-A5AF-F15CB30D2F18}"/>
                  </a:ext>
                </a:extLst>
              </p:cNvPr>
              <p:cNvSpPr/>
              <p:nvPr/>
            </p:nvSpPr>
            <p:spPr>
              <a:xfrm>
                <a:off x="7030188" y="6009998"/>
                <a:ext cx="955705" cy="771882"/>
              </a:xfrm>
              <a:custGeom>
                <a:avLst/>
                <a:gdLst>
                  <a:gd name="connsiteX0" fmla="*/ 778249 w 1282126"/>
                  <a:gd name="connsiteY0" fmla="*/ 873218 h 1035518"/>
                  <a:gd name="connsiteX1" fmla="*/ 153766 w 1282126"/>
                  <a:gd name="connsiteY1" fmla="*/ 1032412 h 1035518"/>
                  <a:gd name="connsiteX2" fmla="*/ 9674 w 1282126"/>
                  <a:gd name="connsiteY2" fmla="*/ 525613 h 1035518"/>
                  <a:gd name="connsiteX3" fmla="*/ 611379 w 1282126"/>
                  <a:gd name="connsiteY3" fmla="*/ 107036 h 1035518"/>
                  <a:gd name="connsiteX4" fmla="*/ 1281912 w 1282126"/>
                  <a:gd name="connsiteY4" fmla="*/ -249 h 1035518"/>
                  <a:gd name="connsiteX5" fmla="*/ 778249 w 1282126"/>
                  <a:gd name="connsiteY5" fmla="*/ 873218 h 1035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2126" h="1035518">
                    <a:moveTo>
                      <a:pt x="778249" y="873218"/>
                    </a:moveTo>
                    <a:cubicBezTo>
                      <a:pt x="573169" y="1045038"/>
                      <a:pt x="249497" y="1040004"/>
                      <a:pt x="153766" y="1032412"/>
                    </a:cubicBezTo>
                    <a:cubicBezTo>
                      <a:pt x="47636" y="935607"/>
                      <a:pt x="-28206" y="611524"/>
                      <a:pt x="9674" y="525613"/>
                    </a:cubicBezTo>
                    <a:cubicBezTo>
                      <a:pt x="276979" y="490292"/>
                      <a:pt x="501370" y="165052"/>
                      <a:pt x="611379" y="107036"/>
                    </a:cubicBezTo>
                    <a:cubicBezTo>
                      <a:pt x="721387" y="49019"/>
                      <a:pt x="1167116" y="19969"/>
                      <a:pt x="1281912" y="-249"/>
                    </a:cubicBezTo>
                    <a:cubicBezTo>
                      <a:pt x="1281912" y="-2"/>
                      <a:pt x="983328" y="701396"/>
                      <a:pt x="778249" y="873218"/>
                    </a:cubicBezTo>
                    <a:close/>
                  </a:path>
                </a:pathLst>
              </a:custGeom>
              <a:solidFill>
                <a:srgbClr val="D9042B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ABC9535D-652C-491B-A21D-94D74BEBC5F4}"/>
                </a:ext>
              </a:extLst>
            </p:cNvPr>
            <p:cNvGrpSpPr/>
            <p:nvPr/>
          </p:nvGrpSpPr>
          <p:grpSpPr>
            <a:xfrm>
              <a:off x="8126110" y="6009998"/>
              <a:ext cx="1660543" cy="771882"/>
              <a:chOff x="6325350" y="6009998"/>
              <a:chExt cx="1660543" cy="771882"/>
            </a:xfrm>
          </p:grpSpPr>
          <p:sp>
            <p:nvSpPr>
              <p:cNvPr id="267" name="Forme libre : forme 176">
                <a:extLst>
                  <a:ext uri="{FF2B5EF4-FFF2-40B4-BE49-F238E27FC236}">
                    <a16:creationId xmlns:a16="http://schemas.microsoft.com/office/drawing/2014/main" id="{8D6565D2-7EBC-4973-8A19-A36FC84D13AD}"/>
                  </a:ext>
                </a:extLst>
              </p:cNvPr>
              <p:cNvSpPr/>
              <p:nvPr/>
            </p:nvSpPr>
            <p:spPr>
              <a:xfrm>
                <a:off x="6325350" y="6264017"/>
                <a:ext cx="858523" cy="481252"/>
              </a:xfrm>
              <a:custGeom>
                <a:avLst/>
                <a:gdLst>
                  <a:gd name="connsiteX0" fmla="*/ 1027792 w 1151751"/>
                  <a:gd name="connsiteY0" fmla="*/ 585833 h 645624"/>
                  <a:gd name="connsiteX1" fmla="*/ 249396 w 1151751"/>
                  <a:gd name="connsiteY1" fmla="*/ 436788 h 645624"/>
                  <a:gd name="connsiteX2" fmla="*/ 42583 w 1151751"/>
                  <a:gd name="connsiteY2" fmla="*/ 451974 h 645624"/>
                  <a:gd name="connsiteX3" fmla="*/ 105717 w 1151751"/>
                  <a:gd name="connsiteY3" fmla="*/ 406502 h 645624"/>
                  <a:gd name="connsiteX4" fmla="*/ 82 w 1151751"/>
                  <a:gd name="connsiteY4" fmla="*/ 305653 h 645624"/>
                  <a:gd name="connsiteX5" fmla="*/ 128329 w 1151751"/>
                  <a:gd name="connsiteY5" fmla="*/ 343533 h 645624"/>
                  <a:gd name="connsiteX6" fmla="*/ 2227 w 1151751"/>
                  <a:gd name="connsiteY6" fmla="*/ 209509 h 645624"/>
                  <a:gd name="connsiteX7" fmla="*/ 150776 w 1151751"/>
                  <a:gd name="connsiteY7" fmla="*/ 245161 h 645624"/>
                  <a:gd name="connsiteX8" fmla="*/ 29462 w 1151751"/>
                  <a:gd name="connsiteY8" fmla="*/ 53616 h 645624"/>
                  <a:gd name="connsiteX9" fmla="*/ 296766 w 1151751"/>
                  <a:gd name="connsiteY9" fmla="*/ 159745 h 645624"/>
                  <a:gd name="connsiteX10" fmla="*/ 402897 w 1151751"/>
                  <a:gd name="connsiteY10" fmla="*/ 3356 h 645624"/>
                  <a:gd name="connsiteX11" fmla="*/ 445728 w 1151751"/>
                  <a:gd name="connsiteY11" fmla="*/ 245491 h 645624"/>
                  <a:gd name="connsiteX12" fmla="*/ 955003 w 1151751"/>
                  <a:gd name="connsiteY12" fmla="*/ 351621 h 645624"/>
                  <a:gd name="connsiteX13" fmla="*/ 1027792 w 1151751"/>
                  <a:gd name="connsiteY13" fmla="*/ 585833 h 645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1751" h="645624">
                    <a:moveTo>
                      <a:pt x="1027792" y="585833"/>
                    </a:moveTo>
                    <a:cubicBezTo>
                      <a:pt x="711878" y="755261"/>
                      <a:pt x="335142" y="517500"/>
                      <a:pt x="249396" y="436788"/>
                    </a:cubicBezTo>
                    <a:cubicBezTo>
                      <a:pt x="188821" y="462042"/>
                      <a:pt x="50176" y="484902"/>
                      <a:pt x="42583" y="451974"/>
                    </a:cubicBezTo>
                    <a:cubicBezTo>
                      <a:pt x="34991" y="419046"/>
                      <a:pt x="57768" y="416570"/>
                      <a:pt x="105717" y="406502"/>
                    </a:cubicBezTo>
                    <a:cubicBezTo>
                      <a:pt x="65361" y="393875"/>
                      <a:pt x="-5365" y="338334"/>
                      <a:pt x="82" y="305653"/>
                    </a:cubicBezTo>
                    <a:cubicBezTo>
                      <a:pt x="5529" y="272972"/>
                      <a:pt x="87313" y="320756"/>
                      <a:pt x="128329" y="343533"/>
                    </a:cubicBezTo>
                    <a:cubicBezTo>
                      <a:pt x="52652" y="310522"/>
                      <a:pt x="-12875" y="230058"/>
                      <a:pt x="2227" y="209509"/>
                    </a:cubicBezTo>
                    <a:cubicBezTo>
                      <a:pt x="17330" y="188960"/>
                      <a:pt x="90366" y="212398"/>
                      <a:pt x="150776" y="245161"/>
                    </a:cubicBezTo>
                    <a:cubicBezTo>
                      <a:pt x="150776" y="245161"/>
                      <a:pt x="-13370" y="101233"/>
                      <a:pt x="29462" y="53616"/>
                    </a:cubicBezTo>
                    <a:cubicBezTo>
                      <a:pt x="72293" y="5997"/>
                      <a:pt x="241226" y="91495"/>
                      <a:pt x="296766" y="159745"/>
                    </a:cubicBezTo>
                    <a:cubicBezTo>
                      <a:pt x="299490" y="68966"/>
                      <a:pt x="349997" y="-19338"/>
                      <a:pt x="402897" y="3356"/>
                    </a:cubicBezTo>
                    <a:cubicBezTo>
                      <a:pt x="455796" y="26051"/>
                      <a:pt x="453321" y="146954"/>
                      <a:pt x="445728" y="245491"/>
                    </a:cubicBezTo>
                    <a:cubicBezTo>
                      <a:pt x="617137" y="431920"/>
                      <a:pt x="917123" y="371428"/>
                      <a:pt x="955003" y="351621"/>
                    </a:cubicBezTo>
                    <a:cubicBezTo>
                      <a:pt x="955250" y="351621"/>
                      <a:pt x="1343622" y="416487"/>
                      <a:pt x="1027792" y="585833"/>
                    </a:cubicBezTo>
                    <a:close/>
                  </a:path>
                </a:pathLst>
              </a:custGeom>
              <a:solidFill>
                <a:srgbClr val="F2BC79">
                  <a:alpha val="0"/>
                </a:srgbClr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8" name="Forme libre : forme 183">
                <a:extLst>
                  <a:ext uri="{FF2B5EF4-FFF2-40B4-BE49-F238E27FC236}">
                    <a16:creationId xmlns:a16="http://schemas.microsoft.com/office/drawing/2014/main" id="{DDE2D7DC-4DFD-4078-90D4-20D6614FBEFB}"/>
                  </a:ext>
                </a:extLst>
              </p:cNvPr>
              <p:cNvSpPr/>
              <p:nvPr/>
            </p:nvSpPr>
            <p:spPr>
              <a:xfrm>
                <a:off x="7030188" y="6009998"/>
                <a:ext cx="955705" cy="771882"/>
              </a:xfrm>
              <a:custGeom>
                <a:avLst/>
                <a:gdLst>
                  <a:gd name="connsiteX0" fmla="*/ 778249 w 1282126"/>
                  <a:gd name="connsiteY0" fmla="*/ 873218 h 1035518"/>
                  <a:gd name="connsiteX1" fmla="*/ 153766 w 1282126"/>
                  <a:gd name="connsiteY1" fmla="*/ 1032412 h 1035518"/>
                  <a:gd name="connsiteX2" fmla="*/ 9674 w 1282126"/>
                  <a:gd name="connsiteY2" fmla="*/ 525613 h 1035518"/>
                  <a:gd name="connsiteX3" fmla="*/ 611379 w 1282126"/>
                  <a:gd name="connsiteY3" fmla="*/ 107036 h 1035518"/>
                  <a:gd name="connsiteX4" fmla="*/ 1281912 w 1282126"/>
                  <a:gd name="connsiteY4" fmla="*/ -249 h 1035518"/>
                  <a:gd name="connsiteX5" fmla="*/ 778249 w 1282126"/>
                  <a:gd name="connsiteY5" fmla="*/ 873218 h 1035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2126" h="1035518">
                    <a:moveTo>
                      <a:pt x="778249" y="873218"/>
                    </a:moveTo>
                    <a:cubicBezTo>
                      <a:pt x="573169" y="1045038"/>
                      <a:pt x="249497" y="1040004"/>
                      <a:pt x="153766" y="1032412"/>
                    </a:cubicBezTo>
                    <a:cubicBezTo>
                      <a:pt x="47636" y="935607"/>
                      <a:pt x="-28206" y="611524"/>
                      <a:pt x="9674" y="525613"/>
                    </a:cubicBezTo>
                    <a:cubicBezTo>
                      <a:pt x="276979" y="490292"/>
                      <a:pt x="501370" y="165052"/>
                      <a:pt x="611379" y="107036"/>
                    </a:cubicBezTo>
                    <a:cubicBezTo>
                      <a:pt x="721387" y="49019"/>
                      <a:pt x="1167116" y="19969"/>
                      <a:pt x="1281912" y="-249"/>
                    </a:cubicBezTo>
                    <a:cubicBezTo>
                      <a:pt x="1281912" y="-2"/>
                      <a:pt x="983328" y="701396"/>
                      <a:pt x="778249" y="873218"/>
                    </a:cubicBezTo>
                    <a:close/>
                  </a:path>
                </a:pathLst>
              </a:custGeom>
              <a:solidFill>
                <a:srgbClr val="D9042B">
                  <a:alpha val="0"/>
                </a:srgbClr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 useBgFill="1">
        <p:nvSpPr>
          <p:cNvPr id="274" name="Freeform: Shape 273">
            <a:extLst>
              <a:ext uri="{FF2B5EF4-FFF2-40B4-BE49-F238E27FC236}">
                <a16:creationId xmlns:a16="http://schemas.microsoft.com/office/drawing/2014/main" id="{48697EA8-0655-491D-B4EB-ABC056BC5FDC}"/>
              </a:ext>
            </a:extLst>
          </p:cNvPr>
          <p:cNvSpPr/>
          <p:nvPr/>
        </p:nvSpPr>
        <p:spPr>
          <a:xfrm>
            <a:off x="6461837" y="3999649"/>
            <a:ext cx="2725776" cy="2858351"/>
          </a:xfrm>
          <a:custGeom>
            <a:avLst/>
            <a:gdLst>
              <a:gd name="connsiteX0" fmla="*/ 485103 w 2725776"/>
              <a:gd name="connsiteY0" fmla="*/ 0 h 2858351"/>
              <a:gd name="connsiteX1" fmla="*/ 2725776 w 2725776"/>
              <a:gd name="connsiteY1" fmla="*/ 0 h 2858351"/>
              <a:gd name="connsiteX2" fmla="*/ 2725776 w 2725776"/>
              <a:gd name="connsiteY2" fmla="*/ 2858351 h 2858351"/>
              <a:gd name="connsiteX3" fmla="*/ 485103 w 2725776"/>
              <a:gd name="connsiteY3" fmla="*/ 2858351 h 2858351"/>
              <a:gd name="connsiteX4" fmla="*/ 485103 w 2725776"/>
              <a:gd name="connsiteY4" fmla="*/ 2836862 h 2858351"/>
              <a:gd name="connsiteX5" fmla="*/ 0 w 2725776"/>
              <a:gd name="connsiteY5" fmla="*/ 2836862 h 2858351"/>
              <a:gd name="connsiteX6" fmla="*/ 0 w 2725776"/>
              <a:gd name="connsiteY6" fmla="*/ 2077138 h 2858351"/>
              <a:gd name="connsiteX7" fmla="*/ 485103 w 2725776"/>
              <a:gd name="connsiteY7" fmla="*/ 2077138 h 2858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25776" h="2858351">
                <a:moveTo>
                  <a:pt x="485103" y="0"/>
                </a:moveTo>
                <a:lnTo>
                  <a:pt x="2725776" y="0"/>
                </a:lnTo>
                <a:lnTo>
                  <a:pt x="2725776" y="2858351"/>
                </a:lnTo>
                <a:lnTo>
                  <a:pt x="485103" y="2858351"/>
                </a:lnTo>
                <a:lnTo>
                  <a:pt x="485103" y="2836862"/>
                </a:lnTo>
                <a:lnTo>
                  <a:pt x="0" y="2836862"/>
                </a:lnTo>
                <a:lnTo>
                  <a:pt x="0" y="2077138"/>
                </a:lnTo>
                <a:lnTo>
                  <a:pt x="485103" y="2077138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grpSp>
        <p:nvGrpSpPr>
          <p:cNvPr id="190" name="boy_balon">
            <a:extLst>
              <a:ext uri="{FF2B5EF4-FFF2-40B4-BE49-F238E27FC236}">
                <a16:creationId xmlns:a16="http://schemas.microsoft.com/office/drawing/2014/main" id="{3505A8E3-43E7-49E2-954E-5180A662D864}"/>
              </a:ext>
            </a:extLst>
          </p:cNvPr>
          <p:cNvGrpSpPr/>
          <p:nvPr/>
        </p:nvGrpSpPr>
        <p:grpSpPr>
          <a:xfrm>
            <a:off x="7935068" y="3044297"/>
            <a:ext cx="2072846" cy="1524684"/>
            <a:chOff x="8610829" y="1741728"/>
            <a:chExt cx="2780826" cy="2045439"/>
          </a:xfrm>
        </p:grpSpPr>
        <p:sp>
          <p:nvSpPr>
            <p:cNvPr id="191" name="Forme libre : forme 190">
              <a:extLst>
                <a:ext uri="{FF2B5EF4-FFF2-40B4-BE49-F238E27FC236}">
                  <a16:creationId xmlns:a16="http://schemas.microsoft.com/office/drawing/2014/main" id="{7762643D-53B9-4FF4-AEB5-EE64EEB2252B}"/>
                </a:ext>
              </a:extLst>
            </p:cNvPr>
            <p:cNvSpPr/>
            <p:nvPr/>
          </p:nvSpPr>
          <p:spPr>
            <a:xfrm>
              <a:off x="8610829" y="1741728"/>
              <a:ext cx="2780826" cy="2045439"/>
            </a:xfrm>
            <a:custGeom>
              <a:avLst/>
              <a:gdLst>
                <a:gd name="connsiteX0" fmla="*/ 15236 w 2780826"/>
                <a:gd name="connsiteY0" fmla="*/ 934953 h 2045439"/>
                <a:gd name="connsiteX1" fmla="*/ 59471 w 2780826"/>
                <a:gd name="connsiteY1" fmla="*/ 1060394 h 2045439"/>
                <a:gd name="connsiteX2" fmla="*/ 122108 w 2780826"/>
                <a:gd name="connsiteY2" fmla="*/ 1166112 h 2045439"/>
                <a:gd name="connsiteX3" fmla="*/ 240865 w 2780826"/>
                <a:gd name="connsiteY3" fmla="*/ 1294524 h 2045439"/>
                <a:gd name="connsiteX4" fmla="*/ 404186 w 2780826"/>
                <a:gd name="connsiteY4" fmla="*/ 1416251 h 2045439"/>
                <a:gd name="connsiteX5" fmla="*/ 439672 w 2780826"/>
                <a:gd name="connsiteY5" fmla="*/ 1441009 h 2045439"/>
                <a:gd name="connsiteX6" fmla="*/ 478708 w 2780826"/>
                <a:gd name="connsiteY6" fmla="*/ 1467006 h 2045439"/>
                <a:gd name="connsiteX7" fmla="*/ 556779 w 2780826"/>
                <a:gd name="connsiteY7" fmla="*/ 1514706 h 2045439"/>
                <a:gd name="connsiteX8" fmla="*/ 756411 w 2780826"/>
                <a:gd name="connsiteY8" fmla="*/ 1614976 h 2045439"/>
                <a:gd name="connsiteX9" fmla="*/ 1039809 w 2780826"/>
                <a:gd name="connsiteY9" fmla="*/ 1731587 h 2045439"/>
                <a:gd name="connsiteX10" fmla="*/ 977996 w 2780826"/>
                <a:gd name="connsiteY10" fmla="*/ 2045190 h 2045439"/>
                <a:gd name="connsiteX11" fmla="*/ 1285988 w 2780826"/>
                <a:gd name="connsiteY11" fmla="*/ 1755520 h 2045439"/>
                <a:gd name="connsiteX12" fmla="*/ 1352010 w 2780826"/>
                <a:gd name="connsiteY12" fmla="*/ 1758904 h 2045439"/>
                <a:gd name="connsiteX13" fmla="*/ 1640854 w 2780826"/>
                <a:gd name="connsiteY13" fmla="*/ 1772768 h 2045439"/>
                <a:gd name="connsiteX14" fmla="*/ 1590348 w 2780826"/>
                <a:gd name="connsiteY14" fmla="*/ 1773511 h 2045439"/>
                <a:gd name="connsiteX15" fmla="*/ 1349616 w 2780826"/>
                <a:gd name="connsiteY15" fmla="*/ 1786385 h 2045439"/>
                <a:gd name="connsiteX16" fmla="*/ 1591503 w 2780826"/>
                <a:gd name="connsiteY16" fmla="*/ 1826576 h 2045439"/>
                <a:gd name="connsiteX17" fmla="*/ 1719915 w 2780826"/>
                <a:gd name="connsiteY17" fmla="*/ 1827731 h 2045439"/>
                <a:gd name="connsiteX18" fmla="*/ 1868464 w 2780826"/>
                <a:gd name="connsiteY18" fmla="*/ 1819478 h 2045439"/>
                <a:gd name="connsiteX19" fmla="*/ 2046393 w 2780826"/>
                <a:gd name="connsiteY19" fmla="*/ 1790676 h 2045439"/>
                <a:gd name="connsiteX20" fmla="*/ 2239011 w 2780826"/>
                <a:gd name="connsiteY20" fmla="*/ 1721354 h 2045439"/>
                <a:gd name="connsiteX21" fmla="*/ 2421643 w 2780826"/>
                <a:gd name="connsiteY21" fmla="*/ 1611015 h 2045439"/>
                <a:gd name="connsiteX22" fmla="*/ 2593712 w 2780826"/>
                <a:gd name="connsiteY22" fmla="*/ 1448932 h 2045439"/>
                <a:gd name="connsiteX23" fmla="*/ 2631510 w 2780826"/>
                <a:gd name="connsiteY23" fmla="*/ 1399416 h 2045439"/>
                <a:gd name="connsiteX24" fmla="*/ 2666336 w 2780826"/>
                <a:gd name="connsiteY24" fmla="*/ 1346433 h 2045439"/>
                <a:gd name="connsiteX25" fmla="*/ 2682346 w 2780826"/>
                <a:gd name="connsiteY25" fmla="*/ 1319860 h 2045439"/>
                <a:gd name="connsiteX26" fmla="*/ 2696953 w 2780826"/>
                <a:gd name="connsiteY26" fmla="*/ 1291800 h 2045439"/>
                <a:gd name="connsiteX27" fmla="*/ 2711396 w 2780826"/>
                <a:gd name="connsiteY27" fmla="*/ 1263246 h 2045439"/>
                <a:gd name="connsiteX28" fmla="*/ 2724353 w 2780826"/>
                <a:gd name="connsiteY28" fmla="*/ 1233289 h 2045439"/>
                <a:gd name="connsiteX29" fmla="*/ 2765616 w 2780826"/>
                <a:gd name="connsiteY29" fmla="*/ 1104959 h 2045439"/>
                <a:gd name="connsiteX30" fmla="*/ 2776840 w 2780826"/>
                <a:gd name="connsiteY30" fmla="*/ 1035636 h 2045439"/>
                <a:gd name="connsiteX31" fmla="*/ 2779398 w 2780826"/>
                <a:gd name="connsiteY31" fmla="*/ 999902 h 2045439"/>
                <a:gd name="connsiteX32" fmla="*/ 2780388 w 2780826"/>
                <a:gd name="connsiteY32" fmla="*/ 963838 h 2045439"/>
                <a:gd name="connsiteX33" fmla="*/ 2722619 w 2780826"/>
                <a:gd name="connsiteY33" fmla="*/ 687784 h 2045439"/>
                <a:gd name="connsiteX34" fmla="*/ 2709085 w 2780826"/>
                <a:gd name="connsiteY34" fmla="*/ 656177 h 2045439"/>
                <a:gd name="connsiteX35" fmla="*/ 2694642 w 2780826"/>
                <a:gd name="connsiteY35" fmla="*/ 624981 h 2045439"/>
                <a:gd name="connsiteX36" fmla="*/ 2663777 w 2780826"/>
                <a:gd name="connsiteY36" fmla="*/ 565562 h 2045439"/>
                <a:gd name="connsiteX37" fmla="*/ 2629447 w 2780826"/>
                <a:gd name="connsiteY37" fmla="*/ 507050 h 2045439"/>
                <a:gd name="connsiteX38" fmla="*/ 2590411 w 2780826"/>
                <a:gd name="connsiteY38" fmla="*/ 449282 h 2045439"/>
                <a:gd name="connsiteX39" fmla="*/ 2495917 w 2780826"/>
                <a:gd name="connsiteY39" fmla="*/ 338035 h 2045439"/>
                <a:gd name="connsiteX40" fmla="*/ 2468436 w 2780826"/>
                <a:gd name="connsiteY40" fmla="*/ 311709 h 2045439"/>
                <a:gd name="connsiteX41" fmla="*/ 2440294 w 2780826"/>
                <a:gd name="connsiteY41" fmla="*/ 287941 h 2045439"/>
                <a:gd name="connsiteX42" fmla="*/ 2383020 w 2780826"/>
                <a:gd name="connsiteY42" fmla="*/ 244202 h 2045439"/>
                <a:gd name="connsiteX43" fmla="*/ 2322858 w 2780826"/>
                <a:gd name="connsiteY43" fmla="*/ 204424 h 2045439"/>
                <a:gd name="connsiteX44" fmla="*/ 2260467 w 2780826"/>
                <a:gd name="connsiteY44" fmla="*/ 169597 h 2045439"/>
                <a:gd name="connsiteX45" fmla="*/ 2196180 w 2780826"/>
                <a:gd name="connsiteY45" fmla="*/ 138567 h 2045439"/>
                <a:gd name="connsiteX46" fmla="*/ 2163169 w 2780826"/>
                <a:gd name="connsiteY46" fmla="*/ 124207 h 2045439"/>
                <a:gd name="connsiteX47" fmla="*/ 2130158 w 2780826"/>
                <a:gd name="connsiteY47" fmla="*/ 111250 h 2045439"/>
                <a:gd name="connsiteX48" fmla="*/ 1634995 w 2780826"/>
                <a:gd name="connsiteY48" fmla="*/ 7514 h 2045439"/>
                <a:gd name="connsiteX49" fmla="*/ 1387414 w 2780826"/>
                <a:gd name="connsiteY49" fmla="*/ -161 h 2045439"/>
                <a:gd name="connsiteX50" fmla="*/ 1144123 w 2780826"/>
                <a:gd name="connsiteY50" fmla="*/ 14529 h 2045439"/>
                <a:gd name="connsiteX51" fmla="*/ 691132 w 2780826"/>
                <a:gd name="connsiteY51" fmla="*/ 109022 h 2045439"/>
                <a:gd name="connsiteX52" fmla="*/ 488364 w 2780826"/>
                <a:gd name="connsiteY52" fmla="*/ 187423 h 2045439"/>
                <a:gd name="connsiteX53" fmla="*/ 386773 w 2780826"/>
                <a:gd name="connsiteY53" fmla="*/ 242964 h 2045439"/>
                <a:gd name="connsiteX54" fmla="*/ 341961 w 2780826"/>
                <a:gd name="connsiteY54" fmla="*/ 273829 h 2045439"/>
                <a:gd name="connsiteX55" fmla="*/ 298634 w 2780826"/>
                <a:gd name="connsiteY55" fmla="*/ 305602 h 2045439"/>
                <a:gd name="connsiteX56" fmla="*/ 258691 w 2780826"/>
                <a:gd name="connsiteY56" fmla="*/ 339603 h 2045439"/>
                <a:gd name="connsiteX57" fmla="*/ 220564 w 2780826"/>
                <a:gd name="connsiteY57" fmla="*/ 374429 h 2045439"/>
                <a:gd name="connsiteX58" fmla="*/ 151571 w 2780826"/>
                <a:gd name="connsiteY58" fmla="*/ 448704 h 2045439"/>
                <a:gd name="connsiteX59" fmla="*/ 90088 w 2780826"/>
                <a:gd name="connsiteY59" fmla="*/ 527930 h 2045439"/>
                <a:gd name="connsiteX60" fmla="*/ 40572 w 2780826"/>
                <a:gd name="connsiteY60" fmla="*/ 618049 h 2045439"/>
                <a:gd name="connsiteX61" fmla="*/ -114 w 2780826"/>
                <a:gd name="connsiteY61" fmla="*/ 792347 h 2045439"/>
                <a:gd name="connsiteX62" fmla="*/ 15236 w 2780826"/>
                <a:gd name="connsiteY62" fmla="*/ 934953 h 2045439"/>
                <a:gd name="connsiteX63" fmla="*/ 2627878 w 2780826"/>
                <a:gd name="connsiteY63" fmla="*/ 1312680 h 2045439"/>
                <a:gd name="connsiteX64" fmla="*/ 2724848 w 2780826"/>
                <a:gd name="connsiteY64" fmla="*/ 1035966 h 2045439"/>
                <a:gd name="connsiteX65" fmla="*/ 2295707 w 2780826"/>
                <a:gd name="connsiteY65" fmla="*/ 251134 h 2045439"/>
                <a:gd name="connsiteX66" fmla="*/ 1644238 w 2780826"/>
                <a:gd name="connsiteY66" fmla="*/ 61899 h 2045439"/>
                <a:gd name="connsiteX67" fmla="*/ 2100282 w 2780826"/>
                <a:gd name="connsiteY67" fmla="*/ 149378 h 2045439"/>
                <a:gd name="connsiteX68" fmla="*/ 2346048 w 2780826"/>
                <a:gd name="connsiteY68" fmla="*/ 271188 h 2045439"/>
                <a:gd name="connsiteX69" fmla="*/ 2401754 w 2780826"/>
                <a:gd name="connsiteY69" fmla="*/ 311709 h 2045439"/>
                <a:gd name="connsiteX70" fmla="*/ 2428327 w 2780826"/>
                <a:gd name="connsiteY70" fmla="*/ 333743 h 2045439"/>
                <a:gd name="connsiteX71" fmla="*/ 2452260 w 2780826"/>
                <a:gd name="connsiteY71" fmla="*/ 354871 h 2045439"/>
                <a:gd name="connsiteX72" fmla="*/ 2540069 w 2780826"/>
                <a:gd name="connsiteY72" fmla="*/ 453077 h 2045439"/>
                <a:gd name="connsiteX73" fmla="*/ 2560453 w 2780826"/>
                <a:gd name="connsiteY73" fmla="*/ 480229 h 2045439"/>
                <a:gd name="connsiteX74" fmla="*/ 2579600 w 2780826"/>
                <a:gd name="connsiteY74" fmla="*/ 509031 h 2045439"/>
                <a:gd name="connsiteX75" fmla="*/ 2598581 w 2780826"/>
                <a:gd name="connsiteY75" fmla="*/ 538328 h 2045439"/>
                <a:gd name="connsiteX76" fmla="*/ 2616489 w 2780826"/>
                <a:gd name="connsiteY76" fmla="*/ 568946 h 2045439"/>
                <a:gd name="connsiteX77" fmla="*/ 2625650 w 2780826"/>
                <a:gd name="connsiteY77" fmla="*/ 584461 h 2045439"/>
                <a:gd name="connsiteX78" fmla="*/ 2633903 w 2780826"/>
                <a:gd name="connsiteY78" fmla="*/ 600471 h 2045439"/>
                <a:gd name="connsiteX79" fmla="*/ 2650408 w 2780826"/>
                <a:gd name="connsiteY79" fmla="*/ 632079 h 2045439"/>
                <a:gd name="connsiteX80" fmla="*/ 2679210 w 2780826"/>
                <a:gd name="connsiteY80" fmla="*/ 695295 h 2045439"/>
                <a:gd name="connsiteX81" fmla="*/ 2734998 w 2780826"/>
                <a:gd name="connsiteY81" fmla="*/ 951789 h 2045439"/>
                <a:gd name="connsiteX82" fmla="*/ 2687050 w 2780826"/>
                <a:gd name="connsiteY82" fmla="*/ 1197802 h 2045439"/>
                <a:gd name="connsiteX83" fmla="*/ 2629859 w 2780826"/>
                <a:gd name="connsiteY83" fmla="*/ 1309709 h 2045439"/>
                <a:gd name="connsiteX84" fmla="*/ 2613849 w 2780826"/>
                <a:gd name="connsiteY84" fmla="*/ 1335457 h 2045439"/>
                <a:gd name="connsiteX85" fmla="*/ 2605596 w 2780826"/>
                <a:gd name="connsiteY85" fmla="*/ 1347918 h 2045439"/>
                <a:gd name="connsiteX86" fmla="*/ 2623009 w 2780826"/>
                <a:gd name="connsiteY86" fmla="*/ 1321262 h 2045439"/>
                <a:gd name="connsiteX87" fmla="*/ 1857158 w 2780826"/>
                <a:gd name="connsiteY87" fmla="*/ 1760059 h 2045439"/>
                <a:gd name="connsiteX88" fmla="*/ 2194611 w 2780826"/>
                <a:gd name="connsiteY88" fmla="*/ 1675799 h 2045439"/>
                <a:gd name="connsiteX89" fmla="*/ 2236617 w 2780826"/>
                <a:gd name="connsiteY89" fmla="*/ 1657313 h 2045439"/>
                <a:gd name="connsiteX90" fmla="*/ 2211034 w 2780826"/>
                <a:gd name="connsiteY90" fmla="*/ 1669527 h 2045439"/>
                <a:gd name="connsiteX91" fmla="*/ 2037727 w 2780826"/>
                <a:gd name="connsiteY91" fmla="*/ 1730844 h 2045439"/>
                <a:gd name="connsiteX92" fmla="*/ 1873333 w 2780826"/>
                <a:gd name="connsiteY92" fmla="*/ 1758491 h 2045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780826" h="2045439">
                  <a:moveTo>
                    <a:pt x="15236" y="934953"/>
                  </a:moveTo>
                  <a:cubicBezTo>
                    <a:pt x="25222" y="978305"/>
                    <a:pt x="39994" y="1020385"/>
                    <a:pt x="59471" y="1060394"/>
                  </a:cubicBezTo>
                  <a:cubicBezTo>
                    <a:pt x="76966" y="1097548"/>
                    <a:pt x="97929" y="1132952"/>
                    <a:pt x="122108" y="1166112"/>
                  </a:cubicBezTo>
                  <a:cubicBezTo>
                    <a:pt x="156605" y="1213358"/>
                    <a:pt x="196465" y="1256446"/>
                    <a:pt x="240865" y="1294524"/>
                  </a:cubicBezTo>
                  <a:cubicBezTo>
                    <a:pt x="293022" y="1338057"/>
                    <a:pt x="347573" y="1378693"/>
                    <a:pt x="404186" y="1416251"/>
                  </a:cubicBezTo>
                  <a:cubicBezTo>
                    <a:pt x="416565" y="1424504"/>
                    <a:pt x="428037" y="1432757"/>
                    <a:pt x="439672" y="1441009"/>
                  </a:cubicBezTo>
                  <a:lnTo>
                    <a:pt x="478708" y="1467006"/>
                  </a:lnTo>
                  <a:cubicBezTo>
                    <a:pt x="505282" y="1483511"/>
                    <a:pt x="531113" y="1500016"/>
                    <a:pt x="556779" y="1514706"/>
                  </a:cubicBezTo>
                  <a:cubicBezTo>
                    <a:pt x="621232" y="1552107"/>
                    <a:pt x="687915" y="1585588"/>
                    <a:pt x="756411" y="1614976"/>
                  </a:cubicBezTo>
                  <a:cubicBezTo>
                    <a:pt x="847934" y="1660738"/>
                    <a:pt x="942593" y="1699715"/>
                    <a:pt x="1039809" y="1731587"/>
                  </a:cubicBezTo>
                  <a:cubicBezTo>
                    <a:pt x="1011668" y="1834490"/>
                    <a:pt x="991036" y="1939300"/>
                    <a:pt x="977996" y="2045190"/>
                  </a:cubicBezTo>
                  <a:cubicBezTo>
                    <a:pt x="1084952" y="1953692"/>
                    <a:pt x="1187615" y="1857135"/>
                    <a:pt x="1285988" y="1755520"/>
                  </a:cubicBezTo>
                  <a:lnTo>
                    <a:pt x="1352010" y="1758904"/>
                  </a:lnTo>
                  <a:cubicBezTo>
                    <a:pt x="1447658" y="1767156"/>
                    <a:pt x="1544462" y="1773098"/>
                    <a:pt x="1640854" y="1772768"/>
                  </a:cubicBezTo>
                  <a:cubicBezTo>
                    <a:pt x="1623441" y="1773181"/>
                    <a:pt x="1606523" y="1773511"/>
                    <a:pt x="1590348" y="1773511"/>
                  </a:cubicBezTo>
                  <a:cubicBezTo>
                    <a:pt x="1436683" y="1774088"/>
                    <a:pt x="1349451" y="1771035"/>
                    <a:pt x="1349616" y="1786385"/>
                  </a:cubicBezTo>
                  <a:cubicBezTo>
                    <a:pt x="1349616" y="1800085"/>
                    <a:pt x="1436187" y="1819396"/>
                    <a:pt x="1591503" y="1826576"/>
                  </a:cubicBezTo>
                  <a:cubicBezTo>
                    <a:pt x="1629960" y="1828474"/>
                    <a:pt x="1674031" y="1828721"/>
                    <a:pt x="1719915" y="1827731"/>
                  </a:cubicBezTo>
                  <a:cubicBezTo>
                    <a:pt x="1765801" y="1826741"/>
                    <a:pt x="1814161" y="1824843"/>
                    <a:pt x="1868464" y="1819478"/>
                  </a:cubicBezTo>
                  <a:cubicBezTo>
                    <a:pt x="1928379" y="1814411"/>
                    <a:pt x="1987880" y="1804789"/>
                    <a:pt x="2046393" y="1790676"/>
                  </a:cubicBezTo>
                  <a:cubicBezTo>
                    <a:pt x="2112826" y="1774204"/>
                    <a:pt x="2177363" y="1750973"/>
                    <a:pt x="2239011" y="1721354"/>
                  </a:cubicBezTo>
                  <a:cubicBezTo>
                    <a:pt x="2303134" y="1690249"/>
                    <a:pt x="2364287" y="1653319"/>
                    <a:pt x="2421643" y="1611015"/>
                  </a:cubicBezTo>
                  <a:cubicBezTo>
                    <a:pt x="2485436" y="1564297"/>
                    <a:pt x="2543288" y="1509853"/>
                    <a:pt x="2593712" y="1448932"/>
                  </a:cubicBezTo>
                  <a:cubicBezTo>
                    <a:pt x="2606421" y="1432427"/>
                    <a:pt x="2619956" y="1417159"/>
                    <a:pt x="2631510" y="1399416"/>
                  </a:cubicBezTo>
                  <a:cubicBezTo>
                    <a:pt x="2643063" y="1381672"/>
                    <a:pt x="2655772" y="1365084"/>
                    <a:pt x="2666336" y="1346433"/>
                  </a:cubicBezTo>
                  <a:lnTo>
                    <a:pt x="2682346" y="1319860"/>
                  </a:lnTo>
                  <a:lnTo>
                    <a:pt x="2696953" y="1291800"/>
                  </a:lnTo>
                  <a:cubicBezTo>
                    <a:pt x="2701740" y="1282310"/>
                    <a:pt x="2706939" y="1272984"/>
                    <a:pt x="2711396" y="1263246"/>
                  </a:cubicBezTo>
                  <a:cubicBezTo>
                    <a:pt x="2715852" y="1253508"/>
                    <a:pt x="2719648" y="1243357"/>
                    <a:pt x="2724353" y="1233289"/>
                  </a:cubicBezTo>
                  <a:cubicBezTo>
                    <a:pt x="2741849" y="1191811"/>
                    <a:pt x="2755713" y="1148872"/>
                    <a:pt x="2765616" y="1104959"/>
                  </a:cubicBezTo>
                  <a:cubicBezTo>
                    <a:pt x="2769824" y="1082264"/>
                    <a:pt x="2773869" y="1059156"/>
                    <a:pt x="2776840" y="1035636"/>
                  </a:cubicBezTo>
                  <a:cubicBezTo>
                    <a:pt x="2777665" y="1023752"/>
                    <a:pt x="2778490" y="1011868"/>
                    <a:pt x="2779398" y="999902"/>
                  </a:cubicBezTo>
                  <a:cubicBezTo>
                    <a:pt x="2780553" y="987911"/>
                    <a:pt x="2780884" y="975870"/>
                    <a:pt x="2780388" y="963838"/>
                  </a:cubicBezTo>
                  <a:cubicBezTo>
                    <a:pt x="2778821" y="868989"/>
                    <a:pt x="2759179" y="775305"/>
                    <a:pt x="2722619" y="687784"/>
                  </a:cubicBezTo>
                  <a:cubicBezTo>
                    <a:pt x="2718658" y="677023"/>
                    <a:pt x="2714119" y="666476"/>
                    <a:pt x="2709085" y="656177"/>
                  </a:cubicBezTo>
                  <a:cubicBezTo>
                    <a:pt x="2704298" y="645696"/>
                    <a:pt x="2699430" y="635380"/>
                    <a:pt x="2694642" y="624981"/>
                  </a:cubicBezTo>
                  <a:cubicBezTo>
                    <a:pt x="2684905" y="604515"/>
                    <a:pt x="2673599" y="585121"/>
                    <a:pt x="2663777" y="565562"/>
                  </a:cubicBezTo>
                  <a:cubicBezTo>
                    <a:pt x="2652471" y="546358"/>
                    <a:pt x="2641000" y="526857"/>
                    <a:pt x="2629447" y="507050"/>
                  </a:cubicBezTo>
                  <a:cubicBezTo>
                    <a:pt x="2616572" y="488151"/>
                    <a:pt x="2604689" y="468263"/>
                    <a:pt x="2590411" y="449282"/>
                  </a:cubicBezTo>
                  <a:cubicBezTo>
                    <a:pt x="2562022" y="409644"/>
                    <a:pt x="2530414" y="372432"/>
                    <a:pt x="2495917" y="338035"/>
                  </a:cubicBezTo>
                  <a:cubicBezTo>
                    <a:pt x="2486592" y="329039"/>
                    <a:pt x="2477762" y="319879"/>
                    <a:pt x="2468436" y="311709"/>
                  </a:cubicBezTo>
                  <a:lnTo>
                    <a:pt x="2440294" y="287941"/>
                  </a:lnTo>
                  <a:cubicBezTo>
                    <a:pt x="2422056" y="271848"/>
                    <a:pt x="2402084" y="258726"/>
                    <a:pt x="2383020" y="244202"/>
                  </a:cubicBezTo>
                  <a:cubicBezTo>
                    <a:pt x="2363957" y="229677"/>
                    <a:pt x="2342912" y="217710"/>
                    <a:pt x="2322858" y="204424"/>
                  </a:cubicBezTo>
                  <a:cubicBezTo>
                    <a:pt x="2302144" y="192787"/>
                    <a:pt x="2281595" y="180491"/>
                    <a:pt x="2260467" y="169597"/>
                  </a:cubicBezTo>
                  <a:cubicBezTo>
                    <a:pt x="2239341" y="158703"/>
                    <a:pt x="2218131" y="147727"/>
                    <a:pt x="2196180" y="138567"/>
                  </a:cubicBezTo>
                  <a:lnTo>
                    <a:pt x="2163169" y="124207"/>
                  </a:lnTo>
                  <a:cubicBezTo>
                    <a:pt x="2152192" y="119668"/>
                    <a:pt x="2141051" y="115542"/>
                    <a:pt x="2130158" y="111250"/>
                  </a:cubicBezTo>
                  <a:cubicBezTo>
                    <a:pt x="1969725" y="49603"/>
                    <a:pt x="1801121" y="19398"/>
                    <a:pt x="1634995" y="7514"/>
                  </a:cubicBezTo>
                  <a:cubicBezTo>
                    <a:pt x="1551642" y="1489"/>
                    <a:pt x="1469033" y="-739"/>
                    <a:pt x="1387414" y="-161"/>
                  </a:cubicBezTo>
                  <a:cubicBezTo>
                    <a:pt x="1303236" y="499"/>
                    <a:pt x="1222360" y="7019"/>
                    <a:pt x="1144123" y="14529"/>
                  </a:cubicBezTo>
                  <a:cubicBezTo>
                    <a:pt x="986497" y="31034"/>
                    <a:pt x="833245" y="60826"/>
                    <a:pt x="691132" y="109022"/>
                  </a:cubicBezTo>
                  <a:cubicBezTo>
                    <a:pt x="625111" y="131635"/>
                    <a:pt x="556366" y="153834"/>
                    <a:pt x="488364" y="187423"/>
                  </a:cubicBezTo>
                  <a:cubicBezTo>
                    <a:pt x="453372" y="203722"/>
                    <a:pt x="419371" y="222274"/>
                    <a:pt x="386773" y="242964"/>
                  </a:cubicBezTo>
                  <a:cubicBezTo>
                    <a:pt x="370928" y="251877"/>
                    <a:pt x="356733" y="263595"/>
                    <a:pt x="341961" y="273829"/>
                  </a:cubicBezTo>
                  <a:cubicBezTo>
                    <a:pt x="327188" y="284062"/>
                    <a:pt x="312581" y="294543"/>
                    <a:pt x="298634" y="305602"/>
                  </a:cubicBezTo>
                  <a:lnTo>
                    <a:pt x="258691" y="339603"/>
                  </a:lnTo>
                  <a:cubicBezTo>
                    <a:pt x="245322" y="350447"/>
                    <a:pt x="232612" y="362083"/>
                    <a:pt x="220564" y="374429"/>
                  </a:cubicBezTo>
                  <a:cubicBezTo>
                    <a:pt x="196878" y="399188"/>
                    <a:pt x="171790" y="421717"/>
                    <a:pt x="151571" y="448704"/>
                  </a:cubicBezTo>
                  <a:cubicBezTo>
                    <a:pt x="129701" y="474040"/>
                    <a:pt x="109235" y="500481"/>
                    <a:pt x="90088" y="527930"/>
                  </a:cubicBezTo>
                  <a:cubicBezTo>
                    <a:pt x="71025" y="556476"/>
                    <a:pt x="54437" y="586631"/>
                    <a:pt x="40572" y="618049"/>
                  </a:cubicBezTo>
                  <a:cubicBezTo>
                    <a:pt x="15896" y="672988"/>
                    <a:pt x="2114" y="732167"/>
                    <a:pt x="-114" y="792347"/>
                  </a:cubicBezTo>
                  <a:cubicBezTo>
                    <a:pt x="-1022" y="840336"/>
                    <a:pt x="4177" y="888251"/>
                    <a:pt x="15236" y="934953"/>
                  </a:cubicBezTo>
                  <a:close/>
                  <a:moveTo>
                    <a:pt x="2627878" y="1312680"/>
                  </a:moveTo>
                  <a:cubicBezTo>
                    <a:pt x="2679623" y="1228436"/>
                    <a:pt x="2712716" y="1134074"/>
                    <a:pt x="2724848" y="1035966"/>
                  </a:cubicBezTo>
                  <a:cubicBezTo>
                    <a:pt x="2762067" y="719888"/>
                    <a:pt x="2561114" y="411567"/>
                    <a:pt x="2295707" y="251134"/>
                  </a:cubicBezTo>
                  <a:cubicBezTo>
                    <a:pt x="2098797" y="132212"/>
                    <a:pt x="1873086" y="81045"/>
                    <a:pt x="1644238" y="61899"/>
                  </a:cubicBezTo>
                  <a:cubicBezTo>
                    <a:pt x="1797243" y="71720"/>
                    <a:pt x="1952477" y="96643"/>
                    <a:pt x="2100282" y="149378"/>
                  </a:cubicBezTo>
                  <a:cubicBezTo>
                    <a:pt x="2186689" y="180136"/>
                    <a:pt x="2269216" y="221020"/>
                    <a:pt x="2346048" y="271188"/>
                  </a:cubicBezTo>
                  <a:cubicBezTo>
                    <a:pt x="2364947" y="284227"/>
                    <a:pt x="2383433" y="297844"/>
                    <a:pt x="2401754" y="311709"/>
                  </a:cubicBezTo>
                  <a:lnTo>
                    <a:pt x="2428327" y="333743"/>
                  </a:lnTo>
                  <a:cubicBezTo>
                    <a:pt x="2436580" y="340758"/>
                    <a:pt x="2444833" y="347030"/>
                    <a:pt x="2452260" y="354871"/>
                  </a:cubicBezTo>
                  <a:cubicBezTo>
                    <a:pt x="2484198" y="385084"/>
                    <a:pt x="2513578" y="417929"/>
                    <a:pt x="2540069" y="453077"/>
                  </a:cubicBezTo>
                  <a:lnTo>
                    <a:pt x="2560453" y="480229"/>
                  </a:lnTo>
                  <a:cubicBezTo>
                    <a:pt x="2567056" y="489555"/>
                    <a:pt x="2573163" y="499375"/>
                    <a:pt x="2579600" y="509031"/>
                  </a:cubicBezTo>
                  <a:cubicBezTo>
                    <a:pt x="2586037" y="518687"/>
                    <a:pt x="2592722" y="528095"/>
                    <a:pt x="2598581" y="538328"/>
                  </a:cubicBezTo>
                  <a:lnTo>
                    <a:pt x="2616489" y="568946"/>
                  </a:lnTo>
                  <a:lnTo>
                    <a:pt x="2625650" y="584461"/>
                  </a:lnTo>
                  <a:lnTo>
                    <a:pt x="2633903" y="600471"/>
                  </a:lnTo>
                  <a:lnTo>
                    <a:pt x="2650408" y="632079"/>
                  </a:lnTo>
                  <a:cubicBezTo>
                    <a:pt x="2660559" y="653371"/>
                    <a:pt x="2670297" y="674580"/>
                    <a:pt x="2679210" y="695295"/>
                  </a:cubicBezTo>
                  <a:cubicBezTo>
                    <a:pt x="2713541" y="776584"/>
                    <a:pt x="2732523" y="863568"/>
                    <a:pt x="2734998" y="951789"/>
                  </a:cubicBezTo>
                  <a:cubicBezTo>
                    <a:pt x="2735659" y="1036181"/>
                    <a:pt x="2719400" y="1119847"/>
                    <a:pt x="2687050" y="1197802"/>
                  </a:cubicBezTo>
                  <a:cubicBezTo>
                    <a:pt x="2670792" y="1236482"/>
                    <a:pt x="2651729" y="1273884"/>
                    <a:pt x="2629859" y="1309709"/>
                  </a:cubicBezTo>
                  <a:close/>
                  <a:moveTo>
                    <a:pt x="2613849" y="1335457"/>
                  </a:moveTo>
                  <a:cubicBezTo>
                    <a:pt x="2611125" y="1339748"/>
                    <a:pt x="2608237" y="1343710"/>
                    <a:pt x="2605596" y="1347918"/>
                  </a:cubicBezTo>
                  <a:cubicBezTo>
                    <a:pt x="2611538" y="1339171"/>
                    <a:pt x="2617397" y="1330258"/>
                    <a:pt x="2623009" y="1321262"/>
                  </a:cubicBezTo>
                  <a:close/>
                  <a:moveTo>
                    <a:pt x="1857158" y="1760059"/>
                  </a:moveTo>
                  <a:cubicBezTo>
                    <a:pt x="1972943" y="1747474"/>
                    <a:pt x="2086501" y="1719126"/>
                    <a:pt x="2194611" y="1675799"/>
                  </a:cubicBezTo>
                  <a:cubicBezTo>
                    <a:pt x="2208723" y="1670022"/>
                    <a:pt x="2222753" y="1663857"/>
                    <a:pt x="2236617" y="1657313"/>
                  </a:cubicBezTo>
                  <a:cubicBezTo>
                    <a:pt x="2228364" y="1661521"/>
                    <a:pt x="2219452" y="1665566"/>
                    <a:pt x="2211034" y="1669527"/>
                  </a:cubicBezTo>
                  <a:cubicBezTo>
                    <a:pt x="2155245" y="1695275"/>
                    <a:pt x="2097229" y="1715800"/>
                    <a:pt x="2037727" y="1730844"/>
                  </a:cubicBezTo>
                  <a:cubicBezTo>
                    <a:pt x="1983590" y="1743644"/>
                    <a:pt x="1928709" y="1752879"/>
                    <a:pt x="1873333" y="1758491"/>
                  </a:cubicBezTo>
                  <a:close/>
                </a:path>
              </a:pathLst>
            </a:custGeom>
            <a:solidFill>
              <a:srgbClr val="F2B602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2" name="Forme libre : forme 191">
              <a:extLst>
                <a:ext uri="{FF2B5EF4-FFF2-40B4-BE49-F238E27FC236}">
                  <a16:creationId xmlns:a16="http://schemas.microsoft.com/office/drawing/2014/main" id="{2B19EF4B-A52B-4F9C-90AA-70ACE5D85EEA}"/>
                </a:ext>
              </a:extLst>
            </p:cNvPr>
            <p:cNvSpPr/>
            <p:nvPr/>
          </p:nvSpPr>
          <p:spPr>
            <a:xfrm>
              <a:off x="9252496" y="2520514"/>
              <a:ext cx="139140" cy="237698"/>
            </a:xfrm>
            <a:custGeom>
              <a:avLst/>
              <a:gdLst>
                <a:gd name="connsiteX0" fmla="*/ 130425 w 139140"/>
                <a:gd name="connsiteY0" fmla="*/ -222 h 237698"/>
                <a:gd name="connsiteX1" fmla="*/ 136945 w 139140"/>
                <a:gd name="connsiteY1" fmla="*/ 2831 h 237698"/>
                <a:gd name="connsiteX2" fmla="*/ 138925 w 139140"/>
                <a:gd name="connsiteY2" fmla="*/ 9598 h 237698"/>
                <a:gd name="connsiteX3" fmla="*/ 136614 w 139140"/>
                <a:gd name="connsiteY3" fmla="*/ 16448 h 237698"/>
                <a:gd name="connsiteX4" fmla="*/ 130012 w 139140"/>
                <a:gd name="connsiteY4" fmla="*/ 19419 h 237698"/>
                <a:gd name="connsiteX5" fmla="*/ 79011 w 139140"/>
                <a:gd name="connsiteY5" fmla="*/ 19419 h 237698"/>
                <a:gd name="connsiteX6" fmla="*/ 77030 w 139140"/>
                <a:gd name="connsiteY6" fmla="*/ 225737 h 237698"/>
                <a:gd name="connsiteX7" fmla="*/ 74059 w 139140"/>
                <a:gd name="connsiteY7" fmla="*/ 233990 h 237698"/>
                <a:gd name="connsiteX8" fmla="*/ 67622 w 139140"/>
                <a:gd name="connsiteY8" fmla="*/ 237374 h 237698"/>
                <a:gd name="connsiteX9" fmla="*/ 61102 w 139140"/>
                <a:gd name="connsiteY9" fmla="*/ 235640 h 237698"/>
                <a:gd name="connsiteX10" fmla="*/ 58131 w 139140"/>
                <a:gd name="connsiteY10" fmla="*/ 228213 h 237698"/>
                <a:gd name="connsiteX11" fmla="*/ 59700 w 139140"/>
                <a:gd name="connsiteY11" fmla="*/ 19667 h 237698"/>
                <a:gd name="connsiteX12" fmla="*/ 9440 w 139140"/>
                <a:gd name="connsiteY12" fmla="*/ 20080 h 237698"/>
                <a:gd name="connsiteX13" fmla="*/ 2095 w 139140"/>
                <a:gd name="connsiteY13" fmla="*/ 16448 h 237698"/>
                <a:gd name="connsiteX14" fmla="*/ -215 w 139140"/>
                <a:gd name="connsiteY14" fmla="*/ 9681 h 237698"/>
                <a:gd name="connsiteX15" fmla="*/ 2425 w 139140"/>
                <a:gd name="connsiteY15" fmla="*/ 3079 h 237698"/>
                <a:gd name="connsiteX16" fmla="*/ 9770 w 139140"/>
                <a:gd name="connsiteY16" fmla="*/ 26 h 23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9140" h="237698">
                  <a:moveTo>
                    <a:pt x="130425" y="-222"/>
                  </a:moveTo>
                  <a:cubicBezTo>
                    <a:pt x="132984" y="-445"/>
                    <a:pt x="135459" y="719"/>
                    <a:pt x="136945" y="2831"/>
                  </a:cubicBezTo>
                  <a:cubicBezTo>
                    <a:pt x="138264" y="4837"/>
                    <a:pt x="138925" y="7197"/>
                    <a:pt x="138925" y="9598"/>
                  </a:cubicBezTo>
                  <a:cubicBezTo>
                    <a:pt x="138925" y="12074"/>
                    <a:pt x="138100" y="14476"/>
                    <a:pt x="136614" y="16448"/>
                  </a:cubicBezTo>
                  <a:cubicBezTo>
                    <a:pt x="134964" y="18404"/>
                    <a:pt x="132571" y="19502"/>
                    <a:pt x="130012" y="19419"/>
                  </a:cubicBezTo>
                  <a:lnTo>
                    <a:pt x="79011" y="19419"/>
                  </a:lnTo>
                  <a:lnTo>
                    <a:pt x="77030" y="225737"/>
                  </a:lnTo>
                  <a:cubicBezTo>
                    <a:pt x="77195" y="228782"/>
                    <a:pt x="76122" y="231770"/>
                    <a:pt x="74059" y="233990"/>
                  </a:cubicBezTo>
                  <a:cubicBezTo>
                    <a:pt x="72408" y="235847"/>
                    <a:pt x="70097" y="237052"/>
                    <a:pt x="67622" y="237374"/>
                  </a:cubicBezTo>
                  <a:cubicBezTo>
                    <a:pt x="65311" y="237679"/>
                    <a:pt x="63000" y="237060"/>
                    <a:pt x="61102" y="235640"/>
                  </a:cubicBezTo>
                  <a:cubicBezTo>
                    <a:pt x="58956" y="233800"/>
                    <a:pt x="57883" y="231027"/>
                    <a:pt x="58131" y="228213"/>
                  </a:cubicBezTo>
                  <a:lnTo>
                    <a:pt x="59700" y="19667"/>
                  </a:lnTo>
                  <a:lnTo>
                    <a:pt x="9440" y="20080"/>
                  </a:lnTo>
                  <a:cubicBezTo>
                    <a:pt x="6552" y="20080"/>
                    <a:pt x="3829" y="18734"/>
                    <a:pt x="2095" y="16448"/>
                  </a:cubicBezTo>
                  <a:cubicBezTo>
                    <a:pt x="610" y="14509"/>
                    <a:pt x="-215" y="12132"/>
                    <a:pt x="-215" y="9681"/>
                  </a:cubicBezTo>
                  <a:cubicBezTo>
                    <a:pt x="-215" y="7222"/>
                    <a:pt x="692" y="4853"/>
                    <a:pt x="2425" y="3079"/>
                  </a:cubicBezTo>
                  <a:cubicBezTo>
                    <a:pt x="4323" y="1016"/>
                    <a:pt x="6965" y="-106"/>
                    <a:pt x="9770" y="26"/>
                  </a:cubicBezTo>
                  <a:close/>
                </a:path>
              </a:pathLst>
            </a:custGeom>
            <a:solidFill>
              <a:srgbClr val="091335"/>
            </a:solidFill>
            <a:ln w="8248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3" name="Forme libre : forme 192">
              <a:extLst>
                <a:ext uri="{FF2B5EF4-FFF2-40B4-BE49-F238E27FC236}">
                  <a16:creationId xmlns:a16="http://schemas.microsoft.com/office/drawing/2014/main" id="{99C5E33B-8852-4C48-9D25-D6E633757CAC}"/>
                </a:ext>
              </a:extLst>
            </p:cNvPr>
            <p:cNvSpPr/>
            <p:nvPr/>
          </p:nvSpPr>
          <p:spPr>
            <a:xfrm>
              <a:off x="9398944" y="2608585"/>
              <a:ext cx="81249" cy="147983"/>
            </a:xfrm>
            <a:custGeom>
              <a:avLst/>
              <a:gdLst>
                <a:gd name="connsiteX0" fmla="*/ -178 w 81249"/>
                <a:gd name="connsiteY0" fmla="*/ 9831 h 147983"/>
                <a:gd name="connsiteX1" fmla="*/ 2628 w 81249"/>
                <a:gd name="connsiteY1" fmla="*/ 2239 h 147983"/>
                <a:gd name="connsiteX2" fmla="*/ 15502 w 81249"/>
                <a:gd name="connsiteY2" fmla="*/ 2239 h 147983"/>
                <a:gd name="connsiteX3" fmla="*/ 18391 w 81249"/>
                <a:gd name="connsiteY3" fmla="*/ 9831 h 147983"/>
                <a:gd name="connsiteX4" fmla="*/ 18391 w 81249"/>
                <a:gd name="connsiteY4" fmla="*/ 28235 h 147983"/>
                <a:gd name="connsiteX5" fmla="*/ 32420 w 81249"/>
                <a:gd name="connsiteY5" fmla="*/ 18827 h 147983"/>
                <a:gd name="connsiteX6" fmla="*/ 48925 w 81249"/>
                <a:gd name="connsiteY6" fmla="*/ 15443 h 147983"/>
                <a:gd name="connsiteX7" fmla="*/ 64936 w 81249"/>
                <a:gd name="connsiteY7" fmla="*/ 19405 h 147983"/>
                <a:gd name="connsiteX8" fmla="*/ 78635 w 81249"/>
                <a:gd name="connsiteY8" fmla="*/ 31784 h 147983"/>
                <a:gd name="connsiteX9" fmla="*/ 81029 w 81249"/>
                <a:gd name="connsiteY9" fmla="*/ 40037 h 147983"/>
                <a:gd name="connsiteX10" fmla="*/ 78306 w 81249"/>
                <a:gd name="connsiteY10" fmla="*/ 46226 h 147983"/>
                <a:gd name="connsiteX11" fmla="*/ 72280 w 81249"/>
                <a:gd name="connsiteY11" fmla="*/ 48042 h 147983"/>
                <a:gd name="connsiteX12" fmla="*/ 65183 w 81249"/>
                <a:gd name="connsiteY12" fmla="*/ 43255 h 147983"/>
                <a:gd name="connsiteX13" fmla="*/ 44634 w 81249"/>
                <a:gd name="connsiteY13" fmla="*/ 33434 h 147983"/>
                <a:gd name="connsiteX14" fmla="*/ 25323 w 81249"/>
                <a:gd name="connsiteY14" fmla="*/ 48867 h 147983"/>
                <a:gd name="connsiteX15" fmla="*/ 20866 w 81249"/>
                <a:gd name="connsiteY15" fmla="*/ 64877 h 147983"/>
                <a:gd name="connsiteX16" fmla="*/ 19133 w 81249"/>
                <a:gd name="connsiteY16" fmla="*/ 84518 h 147983"/>
                <a:gd name="connsiteX17" fmla="*/ 19133 w 81249"/>
                <a:gd name="connsiteY17" fmla="*/ 139316 h 147983"/>
                <a:gd name="connsiteX18" fmla="*/ 16080 w 81249"/>
                <a:gd name="connsiteY18" fmla="*/ 145754 h 147983"/>
                <a:gd name="connsiteX19" fmla="*/ 9642 w 81249"/>
                <a:gd name="connsiteY19" fmla="*/ 147734 h 147983"/>
                <a:gd name="connsiteX20" fmla="*/ 3205 w 81249"/>
                <a:gd name="connsiteY20" fmla="*/ 145754 h 147983"/>
                <a:gd name="connsiteX21" fmla="*/ 152 w 81249"/>
                <a:gd name="connsiteY21" fmla="*/ 139316 h 14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249" h="147983">
                  <a:moveTo>
                    <a:pt x="-178" y="9831"/>
                  </a:moveTo>
                  <a:cubicBezTo>
                    <a:pt x="-426" y="7009"/>
                    <a:pt x="565" y="4212"/>
                    <a:pt x="2628" y="2239"/>
                  </a:cubicBezTo>
                  <a:cubicBezTo>
                    <a:pt x="6259" y="-1079"/>
                    <a:pt x="11871" y="-1079"/>
                    <a:pt x="15502" y="2239"/>
                  </a:cubicBezTo>
                  <a:cubicBezTo>
                    <a:pt x="17565" y="4195"/>
                    <a:pt x="18638" y="6993"/>
                    <a:pt x="18391" y="9831"/>
                  </a:cubicBezTo>
                  <a:lnTo>
                    <a:pt x="18391" y="28235"/>
                  </a:lnTo>
                  <a:cubicBezTo>
                    <a:pt x="22435" y="24216"/>
                    <a:pt x="27138" y="21022"/>
                    <a:pt x="32420" y="18827"/>
                  </a:cubicBezTo>
                  <a:cubicBezTo>
                    <a:pt x="37619" y="16533"/>
                    <a:pt x="43232" y="15377"/>
                    <a:pt x="48925" y="15443"/>
                  </a:cubicBezTo>
                  <a:cubicBezTo>
                    <a:pt x="54538" y="15493"/>
                    <a:pt x="59984" y="16846"/>
                    <a:pt x="64936" y="19405"/>
                  </a:cubicBezTo>
                  <a:cubicBezTo>
                    <a:pt x="70465" y="22293"/>
                    <a:pt x="75169" y="26560"/>
                    <a:pt x="78635" y="31784"/>
                  </a:cubicBezTo>
                  <a:cubicBezTo>
                    <a:pt x="80286" y="34210"/>
                    <a:pt x="81111" y="37099"/>
                    <a:pt x="81029" y="40037"/>
                  </a:cubicBezTo>
                  <a:cubicBezTo>
                    <a:pt x="80946" y="42364"/>
                    <a:pt x="79956" y="44576"/>
                    <a:pt x="78306" y="46226"/>
                  </a:cubicBezTo>
                  <a:cubicBezTo>
                    <a:pt x="76737" y="47761"/>
                    <a:pt x="74426" y="48437"/>
                    <a:pt x="72280" y="48042"/>
                  </a:cubicBezTo>
                  <a:cubicBezTo>
                    <a:pt x="69392" y="47480"/>
                    <a:pt x="66834" y="45756"/>
                    <a:pt x="65183" y="43255"/>
                  </a:cubicBezTo>
                  <a:cubicBezTo>
                    <a:pt x="60727" y="36389"/>
                    <a:pt x="52804" y="32601"/>
                    <a:pt x="44634" y="33434"/>
                  </a:cubicBezTo>
                  <a:cubicBezTo>
                    <a:pt x="35969" y="34903"/>
                    <a:pt x="28707" y="40738"/>
                    <a:pt x="25323" y="48867"/>
                  </a:cubicBezTo>
                  <a:cubicBezTo>
                    <a:pt x="23094" y="53975"/>
                    <a:pt x="21609" y="59356"/>
                    <a:pt x="20866" y="64877"/>
                  </a:cubicBezTo>
                  <a:cubicBezTo>
                    <a:pt x="19958" y="71388"/>
                    <a:pt x="19381" y="77941"/>
                    <a:pt x="19133" y="84518"/>
                  </a:cubicBezTo>
                  <a:lnTo>
                    <a:pt x="19133" y="139316"/>
                  </a:lnTo>
                  <a:cubicBezTo>
                    <a:pt x="19381" y="141858"/>
                    <a:pt x="18226" y="144326"/>
                    <a:pt x="16080" y="145754"/>
                  </a:cubicBezTo>
                  <a:cubicBezTo>
                    <a:pt x="14182" y="147025"/>
                    <a:pt x="11953" y="147718"/>
                    <a:pt x="9642" y="147734"/>
                  </a:cubicBezTo>
                  <a:cubicBezTo>
                    <a:pt x="7331" y="147742"/>
                    <a:pt x="5104" y="147049"/>
                    <a:pt x="3205" y="145754"/>
                  </a:cubicBezTo>
                  <a:cubicBezTo>
                    <a:pt x="1059" y="144326"/>
                    <a:pt x="-95" y="141858"/>
                    <a:pt x="152" y="139316"/>
                  </a:cubicBezTo>
                  <a:close/>
                </a:path>
              </a:pathLst>
            </a:custGeom>
            <a:solidFill>
              <a:srgbClr val="091335"/>
            </a:solidFill>
            <a:ln w="8248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4" name="Forme libre : forme 193">
              <a:extLst>
                <a:ext uri="{FF2B5EF4-FFF2-40B4-BE49-F238E27FC236}">
                  <a16:creationId xmlns:a16="http://schemas.microsoft.com/office/drawing/2014/main" id="{FB6E3952-4BBF-4577-80FA-0ECD4DB42BDE}"/>
                </a:ext>
              </a:extLst>
            </p:cNvPr>
            <p:cNvSpPr/>
            <p:nvPr/>
          </p:nvSpPr>
          <p:spPr>
            <a:xfrm>
              <a:off x="9496362" y="2622616"/>
              <a:ext cx="117931" cy="126600"/>
            </a:xfrm>
            <a:custGeom>
              <a:avLst/>
              <a:gdLst>
                <a:gd name="connsiteX0" fmla="*/ 60278 w 117931"/>
                <a:gd name="connsiteY0" fmla="*/ 126276 h 126600"/>
                <a:gd name="connsiteX1" fmla="*/ 33291 w 117931"/>
                <a:gd name="connsiteY1" fmla="*/ 121407 h 126600"/>
                <a:gd name="connsiteX2" fmla="*/ 14227 w 117931"/>
                <a:gd name="connsiteY2" fmla="*/ 107212 h 126600"/>
                <a:gd name="connsiteX3" fmla="*/ 3251 w 117931"/>
                <a:gd name="connsiteY3" fmla="*/ 86746 h 126600"/>
                <a:gd name="connsiteX4" fmla="*/ -215 w 117931"/>
                <a:gd name="connsiteY4" fmla="*/ 63225 h 126600"/>
                <a:gd name="connsiteX5" fmla="*/ 3663 w 117931"/>
                <a:gd name="connsiteY5" fmla="*/ 39952 h 126600"/>
                <a:gd name="connsiteX6" fmla="*/ 14971 w 117931"/>
                <a:gd name="connsiteY6" fmla="*/ 19898 h 126600"/>
                <a:gd name="connsiteX7" fmla="*/ 33457 w 117931"/>
                <a:gd name="connsiteY7" fmla="*/ 5621 h 126600"/>
                <a:gd name="connsiteX8" fmla="*/ 59122 w 117931"/>
                <a:gd name="connsiteY8" fmla="*/ -238 h 126600"/>
                <a:gd name="connsiteX9" fmla="*/ 84953 w 117931"/>
                <a:gd name="connsiteY9" fmla="*/ 5209 h 126600"/>
                <a:gd name="connsiteX10" fmla="*/ 103439 w 117931"/>
                <a:gd name="connsiteY10" fmla="*/ 19651 h 126600"/>
                <a:gd name="connsiteX11" fmla="*/ 114250 w 117931"/>
                <a:gd name="connsiteY11" fmla="*/ 40365 h 126600"/>
                <a:gd name="connsiteX12" fmla="*/ 117716 w 117931"/>
                <a:gd name="connsiteY12" fmla="*/ 64051 h 126600"/>
                <a:gd name="connsiteX13" fmla="*/ 114003 w 117931"/>
                <a:gd name="connsiteY13" fmla="*/ 86746 h 126600"/>
                <a:gd name="connsiteX14" fmla="*/ 103274 w 117931"/>
                <a:gd name="connsiteY14" fmla="*/ 106552 h 126600"/>
                <a:gd name="connsiteX15" fmla="*/ 85283 w 117931"/>
                <a:gd name="connsiteY15" fmla="*/ 120829 h 126600"/>
                <a:gd name="connsiteX16" fmla="*/ 60278 w 117931"/>
                <a:gd name="connsiteY16" fmla="*/ 126276 h 126600"/>
                <a:gd name="connsiteX17" fmla="*/ 60278 w 117931"/>
                <a:gd name="connsiteY17" fmla="*/ 107460 h 126600"/>
                <a:gd name="connsiteX18" fmla="*/ 76783 w 117931"/>
                <a:gd name="connsiteY18" fmla="*/ 103829 h 126600"/>
                <a:gd name="connsiteX19" fmla="*/ 88749 w 117931"/>
                <a:gd name="connsiteY19" fmla="*/ 94008 h 126600"/>
                <a:gd name="connsiteX20" fmla="*/ 95929 w 117931"/>
                <a:gd name="connsiteY20" fmla="*/ 79813 h 126600"/>
                <a:gd name="connsiteX21" fmla="*/ 98240 w 117931"/>
                <a:gd name="connsiteY21" fmla="*/ 63308 h 126600"/>
                <a:gd name="connsiteX22" fmla="*/ 95764 w 117931"/>
                <a:gd name="connsiteY22" fmla="*/ 46802 h 126600"/>
                <a:gd name="connsiteX23" fmla="*/ 88007 w 117931"/>
                <a:gd name="connsiteY23" fmla="*/ 32608 h 126600"/>
                <a:gd name="connsiteX24" fmla="*/ 75215 w 117931"/>
                <a:gd name="connsiteY24" fmla="*/ 22870 h 126600"/>
                <a:gd name="connsiteX25" fmla="*/ 28835 w 117931"/>
                <a:gd name="connsiteY25" fmla="*/ 33846 h 126600"/>
                <a:gd name="connsiteX26" fmla="*/ 21489 w 117931"/>
                <a:gd name="connsiteY26" fmla="*/ 47875 h 126600"/>
                <a:gd name="connsiteX27" fmla="*/ 19014 w 117931"/>
                <a:gd name="connsiteY27" fmla="*/ 64381 h 126600"/>
                <a:gd name="connsiteX28" fmla="*/ 29825 w 117931"/>
                <a:gd name="connsiteY28" fmla="*/ 93760 h 126600"/>
                <a:gd name="connsiteX29" fmla="*/ 60442 w 117931"/>
                <a:gd name="connsiteY29" fmla="*/ 107460 h 126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17931" h="126600">
                  <a:moveTo>
                    <a:pt x="60278" y="126276"/>
                  </a:moveTo>
                  <a:cubicBezTo>
                    <a:pt x="51035" y="126738"/>
                    <a:pt x="41792" y="125071"/>
                    <a:pt x="33291" y="121407"/>
                  </a:cubicBezTo>
                  <a:cubicBezTo>
                    <a:pt x="25946" y="118197"/>
                    <a:pt x="19426" y="113336"/>
                    <a:pt x="14227" y="107212"/>
                  </a:cubicBezTo>
                  <a:cubicBezTo>
                    <a:pt x="9193" y="101205"/>
                    <a:pt x="5480" y="94239"/>
                    <a:pt x="3251" y="86746"/>
                  </a:cubicBezTo>
                  <a:cubicBezTo>
                    <a:pt x="940" y="79120"/>
                    <a:pt x="-215" y="71189"/>
                    <a:pt x="-215" y="63225"/>
                  </a:cubicBezTo>
                  <a:cubicBezTo>
                    <a:pt x="-215" y="55311"/>
                    <a:pt x="1106" y="47446"/>
                    <a:pt x="3663" y="39952"/>
                  </a:cubicBezTo>
                  <a:cubicBezTo>
                    <a:pt x="6140" y="32616"/>
                    <a:pt x="9935" y="25816"/>
                    <a:pt x="14971" y="19898"/>
                  </a:cubicBezTo>
                  <a:cubicBezTo>
                    <a:pt x="20087" y="13932"/>
                    <a:pt x="26358" y="9071"/>
                    <a:pt x="33457" y="5621"/>
                  </a:cubicBezTo>
                  <a:cubicBezTo>
                    <a:pt x="41461" y="1817"/>
                    <a:pt x="50209" y="-180"/>
                    <a:pt x="59122" y="-238"/>
                  </a:cubicBezTo>
                  <a:cubicBezTo>
                    <a:pt x="68035" y="-411"/>
                    <a:pt x="76866" y="1446"/>
                    <a:pt x="84953" y="5209"/>
                  </a:cubicBezTo>
                  <a:cubicBezTo>
                    <a:pt x="92133" y="8601"/>
                    <a:pt x="98405" y="13536"/>
                    <a:pt x="103439" y="19651"/>
                  </a:cubicBezTo>
                  <a:cubicBezTo>
                    <a:pt x="108391" y="25775"/>
                    <a:pt x="112021" y="32814"/>
                    <a:pt x="114250" y="40365"/>
                  </a:cubicBezTo>
                  <a:cubicBezTo>
                    <a:pt x="116561" y="48048"/>
                    <a:pt x="117716" y="56029"/>
                    <a:pt x="117716" y="64051"/>
                  </a:cubicBezTo>
                  <a:cubicBezTo>
                    <a:pt x="117716" y="71767"/>
                    <a:pt x="116478" y="79434"/>
                    <a:pt x="114003" y="86746"/>
                  </a:cubicBezTo>
                  <a:cubicBezTo>
                    <a:pt x="111692" y="93942"/>
                    <a:pt x="108060" y="100660"/>
                    <a:pt x="103274" y="106552"/>
                  </a:cubicBezTo>
                  <a:cubicBezTo>
                    <a:pt x="98405" y="112568"/>
                    <a:pt x="92216" y="117437"/>
                    <a:pt x="85283" y="120829"/>
                  </a:cubicBezTo>
                  <a:cubicBezTo>
                    <a:pt x="77526" y="124593"/>
                    <a:pt x="68943" y="126466"/>
                    <a:pt x="60278" y="126276"/>
                  </a:cubicBezTo>
                  <a:close/>
                  <a:moveTo>
                    <a:pt x="60278" y="107460"/>
                  </a:moveTo>
                  <a:cubicBezTo>
                    <a:pt x="65972" y="107534"/>
                    <a:pt x="71667" y="106288"/>
                    <a:pt x="76783" y="103829"/>
                  </a:cubicBezTo>
                  <a:cubicBezTo>
                    <a:pt x="81487" y="101526"/>
                    <a:pt x="85613" y="98167"/>
                    <a:pt x="88749" y="94008"/>
                  </a:cubicBezTo>
                  <a:cubicBezTo>
                    <a:pt x="92051" y="89774"/>
                    <a:pt x="94443" y="84963"/>
                    <a:pt x="95929" y="79813"/>
                  </a:cubicBezTo>
                  <a:cubicBezTo>
                    <a:pt x="97498" y="74449"/>
                    <a:pt x="98240" y="68895"/>
                    <a:pt x="98240" y="63308"/>
                  </a:cubicBezTo>
                  <a:cubicBezTo>
                    <a:pt x="98240" y="57713"/>
                    <a:pt x="97415" y="52150"/>
                    <a:pt x="95764" y="46802"/>
                  </a:cubicBezTo>
                  <a:cubicBezTo>
                    <a:pt x="94114" y="41620"/>
                    <a:pt x="91472" y="36800"/>
                    <a:pt x="88007" y="32608"/>
                  </a:cubicBezTo>
                  <a:cubicBezTo>
                    <a:pt x="84458" y="28473"/>
                    <a:pt x="80166" y="25156"/>
                    <a:pt x="75215" y="22870"/>
                  </a:cubicBezTo>
                  <a:cubicBezTo>
                    <a:pt x="59122" y="15228"/>
                    <a:pt x="39810" y="19783"/>
                    <a:pt x="28835" y="33846"/>
                  </a:cubicBezTo>
                  <a:cubicBezTo>
                    <a:pt x="25616" y="38071"/>
                    <a:pt x="23141" y="42817"/>
                    <a:pt x="21489" y="47875"/>
                  </a:cubicBezTo>
                  <a:cubicBezTo>
                    <a:pt x="19757" y="53215"/>
                    <a:pt x="18932" y="58785"/>
                    <a:pt x="19014" y="64381"/>
                  </a:cubicBezTo>
                  <a:cubicBezTo>
                    <a:pt x="19178" y="75118"/>
                    <a:pt x="22975" y="85466"/>
                    <a:pt x="29825" y="93760"/>
                  </a:cubicBezTo>
                  <a:cubicBezTo>
                    <a:pt x="37418" y="102781"/>
                    <a:pt x="48641" y="107831"/>
                    <a:pt x="60442" y="107460"/>
                  </a:cubicBezTo>
                  <a:close/>
                </a:path>
              </a:pathLst>
            </a:custGeom>
            <a:solidFill>
              <a:srgbClr val="091335"/>
            </a:solidFill>
            <a:ln w="8248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5" name="Forme libre : forme 194">
              <a:extLst>
                <a:ext uri="{FF2B5EF4-FFF2-40B4-BE49-F238E27FC236}">
                  <a16:creationId xmlns:a16="http://schemas.microsoft.com/office/drawing/2014/main" id="{5FD940A1-E1FE-47C6-B3F6-9C5F6761D054}"/>
                </a:ext>
              </a:extLst>
            </p:cNvPr>
            <p:cNvSpPr/>
            <p:nvPr/>
          </p:nvSpPr>
          <p:spPr>
            <a:xfrm>
              <a:off x="9646362" y="2615025"/>
              <a:ext cx="120781" cy="232571"/>
            </a:xfrm>
            <a:custGeom>
              <a:avLst/>
              <a:gdLst>
                <a:gd name="connsiteX0" fmla="*/ 61633 w 120781"/>
                <a:gd name="connsiteY0" fmla="*/ 137829 h 232571"/>
                <a:gd name="connsiteX1" fmla="*/ 36875 w 120781"/>
                <a:gd name="connsiteY1" fmla="*/ 134280 h 232571"/>
                <a:gd name="connsiteX2" fmla="*/ 18718 w 120781"/>
                <a:gd name="connsiteY2" fmla="*/ 122231 h 232571"/>
                <a:gd name="connsiteX3" fmla="*/ 18718 w 120781"/>
                <a:gd name="connsiteY3" fmla="*/ 222337 h 232571"/>
                <a:gd name="connsiteX4" fmla="*/ 15830 w 120781"/>
                <a:gd name="connsiteY4" fmla="*/ 229929 h 232571"/>
                <a:gd name="connsiteX5" fmla="*/ 9228 w 120781"/>
                <a:gd name="connsiteY5" fmla="*/ 232322 h 232571"/>
                <a:gd name="connsiteX6" fmla="*/ 2708 w 120781"/>
                <a:gd name="connsiteY6" fmla="*/ 229681 h 232571"/>
                <a:gd name="connsiteX7" fmla="*/ -180 w 120781"/>
                <a:gd name="connsiteY7" fmla="*/ 221924 h 232571"/>
                <a:gd name="connsiteX8" fmla="*/ 975 w 120781"/>
                <a:gd name="connsiteY8" fmla="*/ 10572 h 232571"/>
                <a:gd name="connsiteX9" fmla="*/ 3864 w 120781"/>
                <a:gd name="connsiteY9" fmla="*/ 2319 h 232571"/>
                <a:gd name="connsiteX10" fmla="*/ 16985 w 120781"/>
                <a:gd name="connsiteY10" fmla="*/ 2319 h 232571"/>
                <a:gd name="connsiteX11" fmla="*/ 19873 w 120781"/>
                <a:gd name="connsiteY11" fmla="*/ 10572 h 232571"/>
                <a:gd name="connsiteX12" fmla="*/ 19873 w 120781"/>
                <a:gd name="connsiteY12" fmla="*/ 31864 h 232571"/>
                <a:gd name="connsiteX13" fmla="*/ 37452 w 120781"/>
                <a:gd name="connsiteY13" fmla="*/ 18825 h 232571"/>
                <a:gd name="connsiteX14" fmla="*/ 61220 w 120781"/>
                <a:gd name="connsiteY14" fmla="*/ 12966 h 232571"/>
                <a:gd name="connsiteX15" fmla="*/ 93488 w 120781"/>
                <a:gd name="connsiteY15" fmla="*/ 21218 h 232571"/>
                <a:gd name="connsiteX16" fmla="*/ 113377 w 120781"/>
                <a:gd name="connsiteY16" fmla="*/ 43500 h 232571"/>
                <a:gd name="connsiteX17" fmla="*/ 120557 w 120781"/>
                <a:gd name="connsiteY17" fmla="*/ 73375 h 232571"/>
                <a:gd name="connsiteX18" fmla="*/ 114533 w 120781"/>
                <a:gd name="connsiteY18" fmla="*/ 103745 h 232571"/>
                <a:gd name="connsiteX19" fmla="*/ 95221 w 120781"/>
                <a:gd name="connsiteY19" fmla="*/ 127595 h 232571"/>
                <a:gd name="connsiteX20" fmla="*/ 61633 w 120781"/>
                <a:gd name="connsiteY20" fmla="*/ 137829 h 232571"/>
                <a:gd name="connsiteX21" fmla="*/ 61633 w 120781"/>
                <a:gd name="connsiteY21" fmla="*/ 30956 h 232571"/>
                <a:gd name="connsiteX22" fmla="*/ 38773 w 120781"/>
                <a:gd name="connsiteY22" fmla="*/ 38549 h 232571"/>
                <a:gd name="connsiteX23" fmla="*/ 25073 w 120781"/>
                <a:gd name="connsiteY23" fmla="*/ 55054 h 232571"/>
                <a:gd name="connsiteX24" fmla="*/ 20617 w 120781"/>
                <a:gd name="connsiteY24" fmla="*/ 76264 h 232571"/>
                <a:gd name="connsiteX25" fmla="*/ 25403 w 120781"/>
                <a:gd name="connsiteY25" fmla="*/ 97308 h 232571"/>
                <a:gd name="connsiteX26" fmla="*/ 38855 w 120781"/>
                <a:gd name="connsiteY26" fmla="*/ 113318 h 232571"/>
                <a:gd name="connsiteX27" fmla="*/ 84328 w 120781"/>
                <a:gd name="connsiteY27" fmla="*/ 113318 h 232571"/>
                <a:gd name="connsiteX28" fmla="*/ 97862 w 120781"/>
                <a:gd name="connsiteY28" fmla="*/ 96813 h 232571"/>
                <a:gd name="connsiteX29" fmla="*/ 102318 w 120781"/>
                <a:gd name="connsiteY29" fmla="*/ 75026 h 232571"/>
                <a:gd name="connsiteX30" fmla="*/ 97697 w 120781"/>
                <a:gd name="connsiteY30" fmla="*/ 53403 h 232571"/>
                <a:gd name="connsiteX31" fmla="*/ 83915 w 120781"/>
                <a:gd name="connsiteY31" fmla="*/ 37393 h 232571"/>
                <a:gd name="connsiteX32" fmla="*/ 61633 w 120781"/>
                <a:gd name="connsiteY32" fmla="*/ 31286 h 232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0781" h="232571">
                  <a:moveTo>
                    <a:pt x="61633" y="137829"/>
                  </a:moveTo>
                  <a:cubicBezTo>
                    <a:pt x="53215" y="138555"/>
                    <a:pt x="44714" y="137342"/>
                    <a:pt x="36875" y="134280"/>
                  </a:cubicBezTo>
                  <a:cubicBezTo>
                    <a:pt x="30107" y="131466"/>
                    <a:pt x="23917" y="127373"/>
                    <a:pt x="18718" y="122231"/>
                  </a:cubicBezTo>
                  <a:lnTo>
                    <a:pt x="18718" y="222337"/>
                  </a:lnTo>
                  <a:cubicBezTo>
                    <a:pt x="18966" y="225176"/>
                    <a:pt x="17893" y="227981"/>
                    <a:pt x="15830" y="229929"/>
                  </a:cubicBezTo>
                  <a:cubicBezTo>
                    <a:pt x="14014" y="231489"/>
                    <a:pt x="11621" y="232339"/>
                    <a:pt x="9228" y="232322"/>
                  </a:cubicBezTo>
                  <a:cubicBezTo>
                    <a:pt x="6835" y="232297"/>
                    <a:pt x="4441" y="231357"/>
                    <a:pt x="2708" y="229681"/>
                  </a:cubicBezTo>
                  <a:cubicBezTo>
                    <a:pt x="645" y="227659"/>
                    <a:pt x="-428" y="224812"/>
                    <a:pt x="-180" y="221924"/>
                  </a:cubicBezTo>
                  <a:lnTo>
                    <a:pt x="975" y="10572"/>
                  </a:lnTo>
                  <a:cubicBezTo>
                    <a:pt x="645" y="7518"/>
                    <a:pt x="1635" y="4473"/>
                    <a:pt x="3864" y="2319"/>
                  </a:cubicBezTo>
                  <a:cubicBezTo>
                    <a:pt x="7577" y="-1105"/>
                    <a:pt x="13272" y="-1105"/>
                    <a:pt x="16985" y="2319"/>
                  </a:cubicBezTo>
                  <a:cubicBezTo>
                    <a:pt x="19214" y="4473"/>
                    <a:pt x="20204" y="7518"/>
                    <a:pt x="19873" y="10572"/>
                  </a:cubicBezTo>
                  <a:lnTo>
                    <a:pt x="19873" y="31864"/>
                  </a:lnTo>
                  <a:cubicBezTo>
                    <a:pt x="24826" y="26417"/>
                    <a:pt x="30768" y="21994"/>
                    <a:pt x="37452" y="18825"/>
                  </a:cubicBezTo>
                  <a:cubicBezTo>
                    <a:pt x="44879" y="15293"/>
                    <a:pt x="52967" y="13304"/>
                    <a:pt x="61220" y="12966"/>
                  </a:cubicBezTo>
                  <a:cubicBezTo>
                    <a:pt x="72608" y="12173"/>
                    <a:pt x="83915" y="15070"/>
                    <a:pt x="93488" y="21218"/>
                  </a:cubicBezTo>
                  <a:cubicBezTo>
                    <a:pt x="101989" y="26772"/>
                    <a:pt x="108838" y="34455"/>
                    <a:pt x="113377" y="43500"/>
                  </a:cubicBezTo>
                  <a:cubicBezTo>
                    <a:pt x="118081" y="52768"/>
                    <a:pt x="120475" y="62993"/>
                    <a:pt x="120557" y="73375"/>
                  </a:cubicBezTo>
                  <a:cubicBezTo>
                    <a:pt x="120722" y="83815"/>
                    <a:pt x="118659" y="94172"/>
                    <a:pt x="114533" y="103745"/>
                  </a:cubicBezTo>
                  <a:cubicBezTo>
                    <a:pt x="110324" y="113244"/>
                    <a:pt x="103639" y="121464"/>
                    <a:pt x="95221" y="127595"/>
                  </a:cubicBezTo>
                  <a:cubicBezTo>
                    <a:pt x="85401" y="134478"/>
                    <a:pt x="73599" y="138060"/>
                    <a:pt x="61633" y="137829"/>
                  </a:cubicBezTo>
                  <a:close/>
                  <a:moveTo>
                    <a:pt x="61633" y="30956"/>
                  </a:moveTo>
                  <a:cubicBezTo>
                    <a:pt x="53463" y="31212"/>
                    <a:pt x="45458" y="33853"/>
                    <a:pt x="38773" y="38549"/>
                  </a:cubicBezTo>
                  <a:cubicBezTo>
                    <a:pt x="32913" y="42799"/>
                    <a:pt x="28126" y="48477"/>
                    <a:pt x="25073" y="55054"/>
                  </a:cubicBezTo>
                  <a:cubicBezTo>
                    <a:pt x="22102" y="61722"/>
                    <a:pt x="20534" y="68952"/>
                    <a:pt x="20617" y="76264"/>
                  </a:cubicBezTo>
                  <a:cubicBezTo>
                    <a:pt x="20534" y="83559"/>
                    <a:pt x="22184" y="90763"/>
                    <a:pt x="25403" y="97308"/>
                  </a:cubicBezTo>
                  <a:cubicBezTo>
                    <a:pt x="28457" y="103712"/>
                    <a:pt x="33079" y="109225"/>
                    <a:pt x="38855" y="113318"/>
                  </a:cubicBezTo>
                  <a:cubicBezTo>
                    <a:pt x="52720" y="122132"/>
                    <a:pt x="70463" y="122132"/>
                    <a:pt x="84328" y="113318"/>
                  </a:cubicBezTo>
                  <a:cubicBezTo>
                    <a:pt x="90187" y="109060"/>
                    <a:pt x="94809" y="103382"/>
                    <a:pt x="97862" y="96813"/>
                  </a:cubicBezTo>
                  <a:cubicBezTo>
                    <a:pt x="100833" y="89946"/>
                    <a:pt x="102401" y="82519"/>
                    <a:pt x="102318" y="75026"/>
                  </a:cubicBezTo>
                  <a:cubicBezTo>
                    <a:pt x="102401" y="67565"/>
                    <a:pt x="100833" y="60179"/>
                    <a:pt x="97697" y="53403"/>
                  </a:cubicBezTo>
                  <a:cubicBezTo>
                    <a:pt x="94643" y="46909"/>
                    <a:pt x="89857" y="41371"/>
                    <a:pt x="83915" y="37393"/>
                  </a:cubicBezTo>
                  <a:cubicBezTo>
                    <a:pt x="77313" y="33003"/>
                    <a:pt x="69555" y="30857"/>
                    <a:pt x="61633" y="31286"/>
                  </a:cubicBezTo>
                  <a:close/>
                </a:path>
              </a:pathLst>
            </a:custGeom>
            <a:solidFill>
              <a:srgbClr val="091335"/>
            </a:solidFill>
            <a:ln w="8248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6" name="Forme libre : forme 195">
              <a:extLst>
                <a:ext uri="{FF2B5EF4-FFF2-40B4-BE49-F238E27FC236}">
                  <a16:creationId xmlns:a16="http://schemas.microsoft.com/office/drawing/2014/main" id="{0BBF87BD-F05F-428F-BF42-71D6C3B04C02}"/>
                </a:ext>
              </a:extLst>
            </p:cNvPr>
            <p:cNvSpPr/>
            <p:nvPr/>
          </p:nvSpPr>
          <p:spPr>
            <a:xfrm>
              <a:off x="9898270" y="2609536"/>
              <a:ext cx="122868" cy="145228"/>
            </a:xfrm>
            <a:custGeom>
              <a:avLst/>
              <a:gdLst>
                <a:gd name="connsiteX0" fmla="*/ 46248 w 122868"/>
                <a:gd name="connsiteY0" fmla="*/ 462 h 145228"/>
                <a:gd name="connsiteX1" fmla="*/ 63495 w 122868"/>
                <a:gd name="connsiteY1" fmla="*/ 462 h 145228"/>
                <a:gd name="connsiteX2" fmla="*/ 79341 w 122868"/>
                <a:gd name="connsiteY2" fmla="*/ 6652 h 145228"/>
                <a:gd name="connsiteX3" fmla="*/ 92132 w 122868"/>
                <a:gd name="connsiteY3" fmla="*/ 18866 h 145228"/>
                <a:gd name="connsiteX4" fmla="*/ 100385 w 122868"/>
                <a:gd name="connsiteY4" fmla="*/ 37270 h 145228"/>
                <a:gd name="connsiteX5" fmla="*/ 99477 w 122868"/>
                <a:gd name="connsiteY5" fmla="*/ 44449 h 145228"/>
                <a:gd name="connsiteX6" fmla="*/ 94195 w 122868"/>
                <a:gd name="connsiteY6" fmla="*/ 48081 h 145228"/>
                <a:gd name="connsiteX7" fmla="*/ 87841 w 122868"/>
                <a:gd name="connsiteY7" fmla="*/ 47256 h 145228"/>
                <a:gd name="connsiteX8" fmla="*/ 83385 w 122868"/>
                <a:gd name="connsiteY8" fmla="*/ 41644 h 145228"/>
                <a:gd name="connsiteX9" fmla="*/ 69850 w 122868"/>
                <a:gd name="connsiteY9" fmla="*/ 22250 h 145228"/>
                <a:gd name="connsiteX10" fmla="*/ 47815 w 122868"/>
                <a:gd name="connsiteY10" fmla="*/ 18454 h 145228"/>
                <a:gd name="connsiteX11" fmla="*/ 33125 w 122868"/>
                <a:gd name="connsiteY11" fmla="*/ 25056 h 145228"/>
                <a:gd name="connsiteX12" fmla="*/ 23635 w 122868"/>
                <a:gd name="connsiteY12" fmla="*/ 37022 h 145228"/>
                <a:gd name="connsiteX13" fmla="*/ 18436 w 122868"/>
                <a:gd name="connsiteY13" fmla="*/ 52702 h 145228"/>
                <a:gd name="connsiteX14" fmla="*/ 17281 w 122868"/>
                <a:gd name="connsiteY14" fmla="*/ 70115 h 145228"/>
                <a:gd name="connsiteX15" fmla="*/ 20417 w 122868"/>
                <a:gd name="connsiteY15" fmla="*/ 90335 h 145228"/>
                <a:gd name="connsiteX16" fmla="*/ 28091 w 122868"/>
                <a:gd name="connsiteY16" fmla="*/ 107913 h 145228"/>
                <a:gd name="connsiteX17" fmla="*/ 40058 w 122868"/>
                <a:gd name="connsiteY17" fmla="*/ 120540 h 145228"/>
                <a:gd name="connsiteX18" fmla="*/ 55985 w 122868"/>
                <a:gd name="connsiteY18" fmla="*/ 125326 h 145228"/>
                <a:gd name="connsiteX19" fmla="*/ 80743 w 122868"/>
                <a:gd name="connsiteY19" fmla="*/ 119549 h 145228"/>
                <a:gd name="connsiteX20" fmla="*/ 105501 w 122868"/>
                <a:gd name="connsiteY20" fmla="*/ 99330 h 145228"/>
                <a:gd name="connsiteX21" fmla="*/ 112433 w 122868"/>
                <a:gd name="connsiteY21" fmla="*/ 95534 h 145228"/>
                <a:gd name="connsiteX22" fmla="*/ 119036 w 122868"/>
                <a:gd name="connsiteY22" fmla="*/ 97514 h 145228"/>
                <a:gd name="connsiteX23" fmla="*/ 122503 w 122868"/>
                <a:gd name="connsiteY23" fmla="*/ 103126 h 145228"/>
                <a:gd name="connsiteX24" fmla="*/ 120605 w 122868"/>
                <a:gd name="connsiteY24" fmla="*/ 110141 h 145228"/>
                <a:gd name="connsiteX25" fmla="*/ 105915 w 122868"/>
                <a:gd name="connsiteY25" fmla="*/ 125821 h 145228"/>
                <a:gd name="connsiteX26" fmla="*/ 89409 w 122868"/>
                <a:gd name="connsiteY26" fmla="*/ 136550 h 145228"/>
                <a:gd name="connsiteX27" fmla="*/ 72243 w 122868"/>
                <a:gd name="connsiteY27" fmla="*/ 142904 h 145228"/>
                <a:gd name="connsiteX28" fmla="*/ 56398 w 122868"/>
                <a:gd name="connsiteY28" fmla="*/ 144967 h 145228"/>
                <a:gd name="connsiteX29" fmla="*/ 31640 w 122868"/>
                <a:gd name="connsiteY29" fmla="*/ 138365 h 145228"/>
                <a:gd name="connsiteX30" fmla="*/ 13897 w 122868"/>
                <a:gd name="connsiteY30" fmla="*/ 121860 h 145228"/>
                <a:gd name="connsiteX31" fmla="*/ 3250 w 122868"/>
                <a:gd name="connsiteY31" fmla="*/ 98340 h 145228"/>
                <a:gd name="connsiteX32" fmla="*/ -215 w 122868"/>
                <a:gd name="connsiteY32" fmla="*/ 71106 h 145228"/>
                <a:gd name="connsiteX33" fmla="*/ 2260 w 122868"/>
                <a:gd name="connsiteY33" fmla="*/ 47338 h 145228"/>
                <a:gd name="connsiteX34" fmla="*/ 10513 w 122868"/>
                <a:gd name="connsiteY34" fmla="*/ 25716 h 145228"/>
                <a:gd name="connsiteX35" fmla="*/ 25038 w 122868"/>
                <a:gd name="connsiteY35" fmla="*/ 9210 h 145228"/>
                <a:gd name="connsiteX36" fmla="*/ 46248 w 122868"/>
                <a:gd name="connsiteY36" fmla="*/ 462 h 14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2868" h="145228">
                  <a:moveTo>
                    <a:pt x="46248" y="462"/>
                  </a:moveTo>
                  <a:cubicBezTo>
                    <a:pt x="51941" y="-487"/>
                    <a:pt x="57801" y="-487"/>
                    <a:pt x="63495" y="462"/>
                  </a:cubicBezTo>
                  <a:cubicBezTo>
                    <a:pt x="69107" y="1478"/>
                    <a:pt x="74471" y="3582"/>
                    <a:pt x="79341" y="6652"/>
                  </a:cubicBezTo>
                  <a:cubicBezTo>
                    <a:pt x="84292" y="9904"/>
                    <a:pt x="88666" y="14038"/>
                    <a:pt x="92132" y="18866"/>
                  </a:cubicBezTo>
                  <a:cubicBezTo>
                    <a:pt x="96011" y="24404"/>
                    <a:pt x="98817" y="30659"/>
                    <a:pt x="100385" y="37270"/>
                  </a:cubicBezTo>
                  <a:cubicBezTo>
                    <a:pt x="101210" y="39671"/>
                    <a:pt x="100880" y="42320"/>
                    <a:pt x="99477" y="44449"/>
                  </a:cubicBezTo>
                  <a:cubicBezTo>
                    <a:pt x="98156" y="46207"/>
                    <a:pt x="96341" y="47486"/>
                    <a:pt x="94195" y="48081"/>
                  </a:cubicBezTo>
                  <a:cubicBezTo>
                    <a:pt x="92050" y="48576"/>
                    <a:pt x="89821" y="48287"/>
                    <a:pt x="87841" y="47256"/>
                  </a:cubicBezTo>
                  <a:cubicBezTo>
                    <a:pt x="85612" y="46158"/>
                    <a:pt x="83962" y="44095"/>
                    <a:pt x="83385" y="41644"/>
                  </a:cubicBezTo>
                  <a:cubicBezTo>
                    <a:pt x="80909" y="33968"/>
                    <a:pt x="76205" y="27210"/>
                    <a:pt x="69850" y="22250"/>
                  </a:cubicBezTo>
                  <a:cubicBezTo>
                    <a:pt x="63413" y="17760"/>
                    <a:pt x="55325" y="16374"/>
                    <a:pt x="47815" y="18454"/>
                  </a:cubicBezTo>
                  <a:cubicBezTo>
                    <a:pt x="42451" y="19304"/>
                    <a:pt x="37334" y="21581"/>
                    <a:pt x="33125" y="25056"/>
                  </a:cubicBezTo>
                  <a:cubicBezTo>
                    <a:pt x="29247" y="28415"/>
                    <a:pt x="26028" y="32475"/>
                    <a:pt x="23635" y="37022"/>
                  </a:cubicBezTo>
                  <a:cubicBezTo>
                    <a:pt x="21159" y="41974"/>
                    <a:pt x="19426" y="47256"/>
                    <a:pt x="18436" y="52702"/>
                  </a:cubicBezTo>
                  <a:cubicBezTo>
                    <a:pt x="17446" y="58446"/>
                    <a:pt x="17033" y="64289"/>
                    <a:pt x="17281" y="70115"/>
                  </a:cubicBezTo>
                  <a:cubicBezTo>
                    <a:pt x="17527" y="76957"/>
                    <a:pt x="18600" y="83741"/>
                    <a:pt x="20417" y="90335"/>
                  </a:cubicBezTo>
                  <a:cubicBezTo>
                    <a:pt x="22067" y="96549"/>
                    <a:pt x="24626" y="102482"/>
                    <a:pt x="28091" y="107913"/>
                  </a:cubicBezTo>
                  <a:cubicBezTo>
                    <a:pt x="31227" y="112856"/>
                    <a:pt x="35271" y="117148"/>
                    <a:pt x="40058" y="120540"/>
                  </a:cubicBezTo>
                  <a:cubicBezTo>
                    <a:pt x="44762" y="123709"/>
                    <a:pt x="50291" y="125376"/>
                    <a:pt x="55985" y="125326"/>
                  </a:cubicBezTo>
                  <a:cubicBezTo>
                    <a:pt x="64568" y="125483"/>
                    <a:pt x="73069" y="123494"/>
                    <a:pt x="80743" y="119549"/>
                  </a:cubicBezTo>
                  <a:cubicBezTo>
                    <a:pt x="90234" y="114457"/>
                    <a:pt x="98652" y="107591"/>
                    <a:pt x="105501" y="99330"/>
                  </a:cubicBezTo>
                  <a:cubicBezTo>
                    <a:pt x="107153" y="97102"/>
                    <a:pt x="109710" y="95707"/>
                    <a:pt x="112433" y="95534"/>
                  </a:cubicBezTo>
                  <a:cubicBezTo>
                    <a:pt x="114827" y="95303"/>
                    <a:pt x="117221" y="96012"/>
                    <a:pt x="119036" y="97514"/>
                  </a:cubicBezTo>
                  <a:cubicBezTo>
                    <a:pt x="120851" y="98918"/>
                    <a:pt x="122007" y="100906"/>
                    <a:pt x="122503" y="103126"/>
                  </a:cubicBezTo>
                  <a:cubicBezTo>
                    <a:pt x="122997" y="105635"/>
                    <a:pt x="122255" y="108218"/>
                    <a:pt x="120605" y="110141"/>
                  </a:cubicBezTo>
                  <a:cubicBezTo>
                    <a:pt x="116396" y="116000"/>
                    <a:pt x="111526" y="121274"/>
                    <a:pt x="105915" y="125821"/>
                  </a:cubicBezTo>
                  <a:cubicBezTo>
                    <a:pt x="100798" y="129939"/>
                    <a:pt x="95268" y="133537"/>
                    <a:pt x="89409" y="136550"/>
                  </a:cubicBezTo>
                  <a:cubicBezTo>
                    <a:pt x="83962" y="139290"/>
                    <a:pt x="78186" y="141419"/>
                    <a:pt x="72243" y="142904"/>
                  </a:cubicBezTo>
                  <a:cubicBezTo>
                    <a:pt x="67044" y="144192"/>
                    <a:pt x="61763" y="144877"/>
                    <a:pt x="56398" y="144967"/>
                  </a:cubicBezTo>
                  <a:cubicBezTo>
                    <a:pt x="47650" y="145165"/>
                    <a:pt x="39068" y="142872"/>
                    <a:pt x="31640" y="138365"/>
                  </a:cubicBezTo>
                  <a:cubicBezTo>
                    <a:pt x="24626" y="134165"/>
                    <a:pt x="18600" y="128545"/>
                    <a:pt x="13897" y="121860"/>
                  </a:cubicBezTo>
                  <a:cubicBezTo>
                    <a:pt x="8945" y="114713"/>
                    <a:pt x="5396" y="106749"/>
                    <a:pt x="3250" y="98340"/>
                  </a:cubicBezTo>
                  <a:cubicBezTo>
                    <a:pt x="940" y="89452"/>
                    <a:pt x="-215" y="80291"/>
                    <a:pt x="-215" y="71106"/>
                  </a:cubicBezTo>
                  <a:cubicBezTo>
                    <a:pt x="-215" y="63117"/>
                    <a:pt x="610" y="55153"/>
                    <a:pt x="2260" y="47338"/>
                  </a:cubicBezTo>
                  <a:cubicBezTo>
                    <a:pt x="3829" y="39737"/>
                    <a:pt x="6634" y="32442"/>
                    <a:pt x="10513" y="25716"/>
                  </a:cubicBezTo>
                  <a:cubicBezTo>
                    <a:pt x="14227" y="19295"/>
                    <a:pt x="19096" y="13684"/>
                    <a:pt x="25038" y="9210"/>
                  </a:cubicBezTo>
                  <a:cubicBezTo>
                    <a:pt x="31310" y="4581"/>
                    <a:pt x="38572" y="1569"/>
                    <a:pt x="46248" y="462"/>
                  </a:cubicBezTo>
                  <a:close/>
                </a:path>
              </a:pathLst>
            </a:custGeom>
            <a:solidFill>
              <a:srgbClr val="091335"/>
            </a:solidFill>
            <a:ln w="8248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7" name="Forme libre : forme 196">
              <a:extLst>
                <a:ext uri="{FF2B5EF4-FFF2-40B4-BE49-F238E27FC236}">
                  <a16:creationId xmlns:a16="http://schemas.microsoft.com/office/drawing/2014/main" id="{6BAECE6A-FC41-48D3-8A21-D9B9E94E6C43}"/>
                </a:ext>
              </a:extLst>
            </p:cNvPr>
            <p:cNvSpPr/>
            <p:nvPr/>
          </p:nvSpPr>
          <p:spPr>
            <a:xfrm>
              <a:off x="10052230" y="2521022"/>
              <a:ext cx="22073" cy="236939"/>
            </a:xfrm>
            <a:custGeom>
              <a:avLst/>
              <a:gdLst>
                <a:gd name="connsiteX0" fmla="*/ -180 w 22073"/>
                <a:gd name="connsiteY0" fmla="*/ 9751 h 236939"/>
                <a:gd name="connsiteX1" fmla="*/ 2709 w 22073"/>
                <a:gd name="connsiteY1" fmla="*/ 2159 h 236939"/>
                <a:gd name="connsiteX2" fmla="*/ 15830 w 22073"/>
                <a:gd name="connsiteY2" fmla="*/ 2159 h 236939"/>
                <a:gd name="connsiteX3" fmla="*/ 18719 w 22073"/>
                <a:gd name="connsiteY3" fmla="*/ 9751 h 236939"/>
                <a:gd name="connsiteX4" fmla="*/ 21855 w 22073"/>
                <a:gd name="connsiteY4" fmla="*/ 227540 h 236939"/>
                <a:gd name="connsiteX5" fmla="*/ 18554 w 22073"/>
                <a:gd name="connsiteY5" fmla="*/ 234307 h 236939"/>
                <a:gd name="connsiteX6" fmla="*/ 4607 w 22073"/>
                <a:gd name="connsiteY6" fmla="*/ 234307 h 236939"/>
                <a:gd name="connsiteX7" fmla="*/ 1306 w 22073"/>
                <a:gd name="connsiteY7" fmla="*/ 227540 h 23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073" h="236939">
                  <a:moveTo>
                    <a:pt x="-180" y="9751"/>
                  </a:moveTo>
                  <a:cubicBezTo>
                    <a:pt x="-427" y="6912"/>
                    <a:pt x="646" y="4106"/>
                    <a:pt x="2709" y="2159"/>
                  </a:cubicBezTo>
                  <a:cubicBezTo>
                    <a:pt x="6505" y="-1052"/>
                    <a:pt x="12035" y="-1052"/>
                    <a:pt x="15830" y="2159"/>
                  </a:cubicBezTo>
                  <a:cubicBezTo>
                    <a:pt x="17894" y="4131"/>
                    <a:pt x="18967" y="6912"/>
                    <a:pt x="18719" y="9751"/>
                  </a:cubicBezTo>
                  <a:lnTo>
                    <a:pt x="21855" y="227540"/>
                  </a:lnTo>
                  <a:cubicBezTo>
                    <a:pt x="21937" y="230197"/>
                    <a:pt x="20699" y="232715"/>
                    <a:pt x="18554" y="234307"/>
                  </a:cubicBezTo>
                  <a:cubicBezTo>
                    <a:pt x="14427" y="237484"/>
                    <a:pt x="8733" y="237484"/>
                    <a:pt x="4607" y="234307"/>
                  </a:cubicBezTo>
                  <a:cubicBezTo>
                    <a:pt x="2461" y="232715"/>
                    <a:pt x="1223" y="230197"/>
                    <a:pt x="1306" y="227540"/>
                  </a:cubicBezTo>
                  <a:close/>
                </a:path>
              </a:pathLst>
            </a:custGeom>
            <a:solidFill>
              <a:srgbClr val="091335"/>
            </a:solidFill>
            <a:ln w="8248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8" name="Forme libre : forme 197">
              <a:extLst>
                <a:ext uri="{FF2B5EF4-FFF2-40B4-BE49-F238E27FC236}">
                  <a16:creationId xmlns:a16="http://schemas.microsoft.com/office/drawing/2014/main" id="{8533F7AC-D6F6-4AFD-AE5C-6CFAC7AB7A83}"/>
                </a:ext>
              </a:extLst>
            </p:cNvPr>
            <p:cNvSpPr/>
            <p:nvPr/>
          </p:nvSpPr>
          <p:spPr>
            <a:xfrm>
              <a:off x="10109220" y="2601418"/>
              <a:ext cx="110410" cy="156883"/>
            </a:xfrm>
            <a:custGeom>
              <a:avLst/>
              <a:gdLst>
                <a:gd name="connsiteX0" fmla="*/ 87006 w 110410"/>
                <a:gd name="connsiteY0" fmla="*/ 9736 h 156883"/>
                <a:gd name="connsiteX1" fmla="*/ 90306 w 110410"/>
                <a:gd name="connsiteY1" fmla="*/ 2144 h 156883"/>
                <a:gd name="connsiteX2" fmla="*/ 96661 w 110410"/>
                <a:gd name="connsiteY2" fmla="*/ -249 h 156883"/>
                <a:gd name="connsiteX3" fmla="*/ 102850 w 110410"/>
                <a:gd name="connsiteY3" fmla="*/ 2144 h 156883"/>
                <a:gd name="connsiteX4" fmla="*/ 105904 w 110410"/>
                <a:gd name="connsiteY4" fmla="*/ 9736 h 156883"/>
                <a:gd name="connsiteX5" fmla="*/ 107472 w 110410"/>
                <a:gd name="connsiteY5" fmla="*/ 77821 h 156883"/>
                <a:gd name="connsiteX6" fmla="*/ 110195 w 110410"/>
                <a:gd name="connsiteY6" fmla="*/ 148217 h 156883"/>
                <a:gd name="connsiteX7" fmla="*/ 106894 w 110410"/>
                <a:gd name="connsiteY7" fmla="*/ 154489 h 156883"/>
                <a:gd name="connsiteX8" fmla="*/ 100704 w 110410"/>
                <a:gd name="connsiteY8" fmla="*/ 156634 h 156883"/>
                <a:gd name="connsiteX9" fmla="*/ 94515 w 110410"/>
                <a:gd name="connsiteY9" fmla="*/ 154654 h 156883"/>
                <a:gd name="connsiteX10" fmla="*/ 91215 w 110410"/>
                <a:gd name="connsiteY10" fmla="*/ 148217 h 156883"/>
                <a:gd name="connsiteX11" fmla="*/ 90059 w 110410"/>
                <a:gd name="connsiteY11" fmla="*/ 128658 h 156883"/>
                <a:gd name="connsiteX12" fmla="*/ 68272 w 110410"/>
                <a:gd name="connsiteY12" fmla="*/ 140624 h 156883"/>
                <a:gd name="connsiteX13" fmla="*/ 37901 w 110410"/>
                <a:gd name="connsiteY13" fmla="*/ 139882 h 156883"/>
                <a:gd name="connsiteX14" fmla="*/ 20075 w 110410"/>
                <a:gd name="connsiteY14" fmla="*/ 131629 h 156883"/>
                <a:gd name="connsiteX15" fmla="*/ 8109 w 110410"/>
                <a:gd name="connsiteY15" fmla="*/ 117599 h 156883"/>
                <a:gd name="connsiteX16" fmla="*/ 1342 w 110410"/>
                <a:gd name="connsiteY16" fmla="*/ 100021 h 156883"/>
                <a:gd name="connsiteX17" fmla="*/ 22 w 110410"/>
                <a:gd name="connsiteY17" fmla="*/ 80379 h 156883"/>
                <a:gd name="connsiteX18" fmla="*/ 4808 w 110410"/>
                <a:gd name="connsiteY18" fmla="*/ 57767 h 156883"/>
                <a:gd name="connsiteX19" fmla="*/ 16031 w 110410"/>
                <a:gd name="connsiteY19" fmla="*/ 38125 h 156883"/>
                <a:gd name="connsiteX20" fmla="*/ 33446 w 110410"/>
                <a:gd name="connsiteY20" fmla="*/ 24509 h 156883"/>
                <a:gd name="connsiteX21" fmla="*/ 56470 w 110410"/>
                <a:gd name="connsiteY21" fmla="*/ 19557 h 156883"/>
                <a:gd name="connsiteX22" fmla="*/ 73471 w 110410"/>
                <a:gd name="connsiteY22" fmla="*/ 23766 h 156883"/>
                <a:gd name="connsiteX23" fmla="*/ 87748 w 110410"/>
                <a:gd name="connsiteY23" fmla="*/ 33587 h 156883"/>
                <a:gd name="connsiteX24" fmla="*/ 87170 w 110410"/>
                <a:gd name="connsiteY24" fmla="*/ 21950 h 156883"/>
                <a:gd name="connsiteX25" fmla="*/ 87006 w 110410"/>
                <a:gd name="connsiteY25" fmla="*/ 9736 h 156883"/>
                <a:gd name="connsiteX26" fmla="*/ 42770 w 110410"/>
                <a:gd name="connsiteY26" fmla="*/ 120653 h 156883"/>
                <a:gd name="connsiteX27" fmla="*/ 57956 w 110410"/>
                <a:gd name="connsiteY27" fmla="*/ 122468 h 156883"/>
                <a:gd name="connsiteX28" fmla="*/ 71573 w 110410"/>
                <a:gd name="connsiteY28" fmla="*/ 116609 h 156883"/>
                <a:gd name="connsiteX29" fmla="*/ 82384 w 110410"/>
                <a:gd name="connsiteY29" fmla="*/ 105385 h 156883"/>
                <a:gd name="connsiteX30" fmla="*/ 88904 w 110410"/>
                <a:gd name="connsiteY30" fmla="*/ 91026 h 156883"/>
                <a:gd name="connsiteX31" fmla="*/ 88160 w 110410"/>
                <a:gd name="connsiteY31" fmla="*/ 68578 h 156883"/>
                <a:gd name="connsiteX32" fmla="*/ 78753 w 110410"/>
                <a:gd name="connsiteY32" fmla="*/ 50587 h 156883"/>
                <a:gd name="connsiteX33" fmla="*/ 64723 w 110410"/>
                <a:gd name="connsiteY33" fmla="*/ 41179 h 156883"/>
                <a:gd name="connsiteX34" fmla="*/ 48713 w 110410"/>
                <a:gd name="connsiteY34" fmla="*/ 40023 h 156883"/>
                <a:gd name="connsiteX35" fmla="*/ 33775 w 110410"/>
                <a:gd name="connsiteY35" fmla="*/ 46626 h 156883"/>
                <a:gd name="connsiteX36" fmla="*/ 22799 w 110410"/>
                <a:gd name="connsiteY36" fmla="*/ 61233 h 156883"/>
                <a:gd name="connsiteX37" fmla="*/ 18921 w 110410"/>
                <a:gd name="connsiteY37" fmla="*/ 83845 h 156883"/>
                <a:gd name="connsiteX38" fmla="*/ 24862 w 110410"/>
                <a:gd name="connsiteY38" fmla="*/ 105633 h 156883"/>
                <a:gd name="connsiteX39" fmla="*/ 42770 w 110410"/>
                <a:gd name="connsiteY39" fmla="*/ 120653 h 156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0410" h="156883">
                  <a:moveTo>
                    <a:pt x="87006" y="9736"/>
                  </a:moveTo>
                  <a:cubicBezTo>
                    <a:pt x="87006" y="6856"/>
                    <a:pt x="88160" y="4100"/>
                    <a:pt x="90306" y="2144"/>
                  </a:cubicBezTo>
                  <a:cubicBezTo>
                    <a:pt x="92040" y="617"/>
                    <a:pt x="94350" y="-233"/>
                    <a:pt x="96661" y="-249"/>
                  </a:cubicBezTo>
                  <a:cubicBezTo>
                    <a:pt x="98972" y="-241"/>
                    <a:pt x="101117" y="609"/>
                    <a:pt x="102850" y="2144"/>
                  </a:cubicBezTo>
                  <a:cubicBezTo>
                    <a:pt x="104831" y="4174"/>
                    <a:pt x="105904" y="6905"/>
                    <a:pt x="105904" y="9736"/>
                  </a:cubicBezTo>
                  <a:cubicBezTo>
                    <a:pt x="106729" y="32456"/>
                    <a:pt x="107224" y="55151"/>
                    <a:pt x="107472" y="77821"/>
                  </a:cubicBezTo>
                  <a:cubicBezTo>
                    <a:pt x="107720" y="100491"/>
                    <a:pt x="108628" y="123954"/>
                    <a:pt x="110195" y="148217"/>
                  </a:cubicBezTo>
                  <a:cubicBezTo>
                    <a:pt x="110113" y="150701"/>
                    <a:pt x="108874" y="153003"/>
                    <a:pt x="106894" y="154489"/>
                  </a:cubicBezTo>
                  <a:cubicBezTo>
                    <a:pt x="105078" y="155850"/>
                    <a:pt x="102933" y="156602"/>
                    <a:pt x="100704" y="156634"/>
                  </a:cubicBezTo>
                  <a:cubicBezTo>
                    <a:pt x="98476" y="156634"/>
                    <a:pt x="96331" y="155941"/>
                    <a:pt x="94515" y="154654"/>
                  </a:cubicBezTo>
                  <a:cubicBezTo>
                    <a:pt x="92452" y="153127"/>
                    <a:pt x="91296" y="150759"/>
                    <a:pt x="91215" y="148217"/>
                  </a:cubicBezTo>
                  <a:lnTo>
                    <a:pt x="90059" y="128658"/>
                  </a:lnTo>
                  <a:cubicBezTo>
                    <a:pt x="83869" y="134377"/>
                    <a:pt x="76442" y="138487"/>
                    <a:pt x="68272" y="140624"/>
                  </a:cubicBezTo>
                  <a:cubicBezTo>
                    <a:pt x="58285" y="143001"/>
                    <a:pt x="47805" y="142745"/>
                    <a:pt x="37901" y="139882"/>
                  </a:cubicBezTo>
                  <a:cubicBezTo>
                    <a:pt x="31382" y="138503"/>
                    <a:pt x="25357" y="135681"/>
                    <a:pt x="20075" y="131629"/>
                  </a:cubicBezTo>
                  <a:cubicBezTo>
                    <a:pt x="15289" y="127692"/>
                    <a:pt x="11245" y="122947"/>
                    <a:pt x="8109" y="117599"/>
                  </a:cubicBezTo>
                  <a:cubicBezTo>
                    <a:pt x="4973" y="112111"/>
                    <a:pt x="2662" y="106186"/>
                    <a:pt x="1342" y="100021"/>
                  </a:cubicBezTo>
                  <a:cubicBezTo>
                    <a:pt x="-61" y="93575"/>
                    <a:pt x="-557" y="86957"/>
                    <a:pt x="22" y="80379"/>
                  </a:cubicBezTo>
                  <a:cubicBezTo>
                    <a:pt x="516" y="72655"/>
                    <a:pt x="2167" y="65037"/>
                    <a:pt x="4808" y="57767"/>
                  </a:cubicBezTo>
                  <a:cubicBezTo>
                    <a:pt x="7367" y="50628"/>
                    <a:pt x="11163" y="43985"/>
                    <a:pt x="16031" y="38125"/>
                  </a:cubicBezTo>
                  <a:cubicBezTo>
                    <a:pt x="20819" y="32414"/>
                    <a:pt x="26760" y="27777"/>
                    <a:pt x="33446" y="24509"/>
                  </a:cubicBezTo>
                  <a:cubicBezTo>
                    <a:pt x="40625" y="21133"/>
                    <a:pt x="48548" y="19433"/>
                    <a:pt x="56470" y="19557"/>
                  </a:cubicBezTo>
                  <a:cubicBezTo>
                    <a:pt x="62412" y="19730"/>
                    <a:pt x="68189" y="21166"/>
                    <a:pt x="73471" y="23766"/>
                  </a:cubicBezTo>
                  <a:cubicBezTo>
                    <a:pt x="78670" y="26316"/>
                    <a:pt x="83539" y="29625"/>
                    <a:pt x="87748" y="33587"/>
                  </a:cubicBezTo>
                  <a:cubicBezTo>
                    <a:pt x="87748" y="29790"/>
                    <a:pt x="87335" y="25912"/>
                    <a:pt x="87170" y="21950"/>
                  </a:cubicBezTo>
                  <a:cubicBezTo>
                    <a:pt x="87006" y="17989"/>
                    <a:pt x="87006" y="13780"/>
                    <a:pt x="87006" y="9736"/>
                  </a:cubicBezTo>
                  <a:close/>
                  <a:moveTo>
                    <a:pt x="42770" y="120653"/>
                  </a:moveTo>
                  <a:cubicBezTo>
                    <a:pt x="47557" y="122749"/>
                    <a:pt x="52839" y="123376"/>
                    <a:pt x="57956" y="122468"/>
                  </a:cubicBezTo>
                  <a:cubicBezTo>
                    <a:pt x="62907" y="121552"/>
                    <a:pt x="67528" y="119555"/>
                    <a:pt x="71573" y="116609"/>
                  </a:cubicBezTo>
                  <a:cubicBezTo>
                    <a:pt x="75864" y="113588"/>
                    <a:pt x="79495" y="109776"/>
                    <a:pt x="82384" y="105385"/>
                  </a:cubicBezTo>
                  <a:cubicBezTo>
                    <a:pt x="85437" y="101028"/>
                    <a:pt x="87583" y="96167"/>
                    <a:pt x="88904" y="91026"/>
                  </a:cubicBezTo>
                  <a:lnTo>
                    <a:pt x="88160" y="68578"/>
                  </a:lnTo>
                  <a:cubicBezTo>
                    <a:pt x="86510" y="61918"/>
                    <a:pt x="83291" y="55745"/>
                    <a:pt x="78753" y="50587"/>
                  </a:cubicBezTo>
                  <a:cubicBezTo>
                    <a:pt x="74956" y="46337"/>
                    <a:pt x="70087" y="43110"/>
                    <a:pt x="64723" y="41179"/>
                  </a:cubicBezTo>
                  <a:cubicBezTo>
                    <a:pt x="59606" y="39438"/>
                    <a:pt x="54077" y="39033"/>
                    <a:pt x="48713" y="40023"/>
                  </a:cubicBezTo>
                  <a:cubicBezTo>
                    <a:pt x="43266" y="40940"/>
                    <a:pt x="38149" y="43209"/>
                    <a:pt x="33775" y="46626"/>
                  </a:cubicBezTo>
                  <a:cubicBezTo>
                    <a:pt x="28906" y="50488"/>
                    <a:pt x="25193" y="55514"/>
                    <a:pt x="22799" y="61233"/>
                  </a:cubicBezTo>
                  <a:cubicBezTo>
                    <a:pt x="19828" y="68380"/>
                    <a:pt x="18508" y="76113"/>
                    <a:pt x="18921" y="83845"/>
                  </a:cubicBezTo>
                  <a:cubicBezTo>
                    <a:pt x="19168" y="91479"/>
                    <a:pt x="21148" y="98948"/>
                    <a:pt x="24862" y="105633"/>
                  </a:cubicBezTo>
                  <a:cubicBezTo>
                    <a:pt x="28824" y="112622"/>
                    <a:pt x="35178" y="117954"/>
                    <a:pt x="42770" y="120653"/>
                  </a:cubicBezTo>
                  <a:close/>
                </a:path>
              </a:pathLst>
            </a:custGeom>
            <a:solidFill>
              <a:srgbClr val="091335"/>
            </a:solidFill>
            <a:ln w="8248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9" name="Forme libre : forme 198">
              <a:extLst>
                <a:ext uri="{FF2B5EF4-FFF2-40B4-BE49-F238E27FC236}">
                  <a16:creationId xmlns:a16="http://schemas.microsoft.com/office/drawing/2014/main" id="{B897BAFA-8FA1-4FD8-8C3C-0502F6101360}"/>
                </a:ext>
              </a:extLst>
            </p:cNvPr>
            <p:cNvSpPr/>
            <p:nvPr/>
          </p:nvSpPr>
          <p:spPr>
            <a:xfrm>
              <a:off x="10250710" y="2613668"/>
              <a:ext cx="103379" cy="144656"/>
            </a:xfrm>
            <a:custGeom>
              <a:avLst/>
              <a:gdLst>
                <a:gd name="connsiteX0" fmla="*/ 16654 w 103379"/>
                <a:gd name="connsiteY0" fmla="*/ 111209 h 144656"/>
                <a:gd name="connsiteX1" fmla="*/ 33654 w 103379"/>
                <a:gd name="connsiteY1" fmla="*/ 120617 h 144656"/>
                <a:gd name="connsiteX2" fmla="*/ 56018 w 103379"/>
                <a:gd name="connsiteY2" fmla="*/ 123588 h 144656"/>
                <a:gd name="connsiteX3" fmla="*/ 75742 w 103379"/>
                <a:gd name="connsiteY3" fmla="*/ 118801 h 144656"/>
                <a:gd name="connsiteX4" fmla="*/ 83995 w 103379"/>
                <a:gd name="connsiteY4" fmla="*/ 104772 h 144656"/>
                <a:gd name="connsiteX5" fmla="*/ 78384 w 103379"/>
                <a:gd name="connsiteY5" fmla="*/ 91155 h 144656"/>
                <a:gd name="connsiteX6" fmla="*/ 64271 w 103379"/>
                <a:gd name="connsiteY6" fmla="*/ 83397 h 144656"/>
                <a:gd name="connsiteX7" fmla="*/ 45785 w 103379"/>
                <a:gd name="connsiteY7" fmla="*/ 78198 h 144656"/>
                <a:gd name="connsiteX8" fmla="*/ 26970 w 103379"/>
                <a:gd name="connsiteY8" fmla="*/ 72339 h 144656"/>
                <a:gd name="connsiteX9" fmla="*/ 11949 w 103379"/>
                <a:gd name="connsiteY9" fmla="*/ 62766 h 144656"/>
                <a:gd name="connsiteX10" fmla="*/ 4769 w 103379"/>
                <a:gd name="connsiteY10" fmla="*/ 46260 h 144656"/>
                <a:gd name="connsiteX11" fmla="*/ 7823 w 103379"/>
                <a:gd name="connsiteY11" fmla="*/ 26701 h 144656"/>
                <a:gd name="connsiteX12" fmla="*/ 18469 w 103379"/>
                <a:gd name="connsiteY12" fmla="*/ 12424 h 144656"/>
                <a:gd name="connsiteX13" fmla="*/ 33984 w 103379"/>
                <a:gd name="connsiteY13" fmla="*/ 3676 h 144656"/>
                <a:gd name="connsiteX14" fmla="*/ 51892 w 103379"/>
                <a:gd name="connsiteY14" fmla="*/ -120 h 144656"/>
                <a:gd name="connsiteX15" fmla="*/ 76650 w 103379"/>
                <a:gd name="connsiteY15" fmla="*/ 4419 h 144656"/>
                <a:gd name="connsiteX16" fmla="*/ 94476 w 103379"/>
                <a:gd name="connsiteY16" fmla="*/ 19026 h 144656"/>
                <a:gd name="connsiteX17" fmla="*/ 95962 w 103379"/>
                <a:gd name="connsiteY17" fmla="*/ 26041 h 144656"/>
                <a:gd name="connsiteX18" fmla="*/ 92743 w 103379"/>
                <a:gd name="connsiteY18" fmla="*/ 31488 h 144656"/>
                <a:gd name="connsiteX19" fmla="*/ 86719 w 103379"/>
                <a:gd name="connsiteY19" fmla="*/ 33056 h 144656"/>
                <a:gd name="connsiteX20" fmla="*/ 80117 w 103379"/>
                <a:gd name="connsiteY20" fmla="*/ 29094 h 144656"/>
                <a:gd name="connsiteX21" fmla="*/ 66995 w 103379"/>
                <a:gd name="connsiteY21" fmla="*/ 20842 h 144656"/>
                <a:gd name="connsiteX22" fmla="*/ 50490 w 103379"/>
                <a:gd name="connsiteY22" fmla="*/ 18696 h 144656"/>
                <a:gd name="connsiteX23" fmla="*/ 31508 w 103379"/>
                <a:gd name="connsiteY23" fmla="*/ 25711 h 144656"/>
                <a:gd name="connsiteX24" fmla="*/ 23834 w 103379"/>
                <a:gd name="connsiteY24" fmla="*/ 42216 h 144656"/>
                <a:gd name="connsiteX25" fmla="*/ 29858 w 103379"/>
                <a:gd name="connsiteY25" fmla="*/ 52450 h 144656"/>
                <a:gd name="connsiteX26" fmla="*/ 44960 w 103379"/>
                <a:gd name="connsiteY26" fmla="*/ 58639 h 144656"/>
                <a:gd name="connsiteX27" fmla="*/ 64354 w 103379"/>
                <a:gd name="connsiteY27" fmla="*/ 64251 h 144656"/>
                <a:gd name="connsiteX28" fmla="*/ 83418 w 103379"/>
                <a:gd name="connsiteY28" fmla="*/ 72009 h 144656"/>
                <a:gd name="connsiteX29" fmla="*/ 97777 w 103379"/>
                <a:gd name="connsiteY29" fmla="*/ 85213 h 144656"/>
                <a:gd name="connsiteX30" fmla="*/ 103059 w 103379"/>
                <a:gd name="connsiteY30" fmla="*/ 107083 h 144656"/>
                <a:gd name="connsiteX31" fmla="*/ 96622 w 103379"/>
                <a:gd name="connsiteY31" fmla="*/ 125486 h 144656"/>
                <a:gd name="connsiteX32" fmla="*/ 81520 w 103379"/>
                <a:gd name="connsiteY32" fmla="*/ 137453 h 144656"/>
                <a:gd name="connsiteX33" fmla="*/ 61136 w 103379"/>
                <a:gd name="connsiteY33" fmla="*/ 143477 h 144656"/>
                <a:gd name="connsiteX34" fmla="*/ 38853 w 103379"/>
                <a:gd name="connsiteY34" fmla="*/ 143889 h 144656"/>
                <a:gd name="connsiteX35" fmla="*/ 18221 w 103379"/>
                <a:gd name="connsiteY35" fmla="*/ 138855 h 144656"/>
                <a:gd name="connsiteX36" fmla="*/ 2954 w 103379"/>
                <a:gd name="connsiteY36" fmla="*/ 128705 h 144656"/>
                <a:gd name="connsiteX37" fmla="*/ -182 w 103379"/>
                <a:gd name="connsiteY37" fmla="*/ 120452 h 144656"/>
                <a:gd name="connsiteX38" fmla="*/ 2706 w 103379"/>
                <a:gd name="connsiteY38" fmla="*/ 113024 h 144656"/>
                <a:gd name="connsiteX39" fmla="*/ 9143 w 103379"/>
                <a:gd name="connsiteY39" fmla="*/ 109393 h 144656"/>
                <a:gd name="connsiteX40" fmla="*/ 16654 w 103379"/>
                <a:gd name="connsiteY40" fmla="*/ 111209 h 14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3379" h="144656">
                  <a:moveTo>
                    <a:pt x="16654" y="111209"/>
                  </a:moveTo>
                  <a:cubicBezTo>
                    <a:pt x="21440" y="115723"/>
                    <a:pt x="27299" y="118958"/>
                    <a:pt x="33654" y="120617"/>
                  </a:cubicBezTo>
                  <a:cubicBezTo>
                    <a:pt x="40916" y="122820"/>
                    <a:pt x="48426" y="123819"/>
                    <a:pt x="56018" y="123588"/>
                  </a:cubicBezTo>
                  <a:cubicBezTo>
                    <a:pt x="62869" y="123514"/>
                    <a:pt x="69635" y="121871"/>
                    <a:pt x="75742" y="118801"/>
                  </a:cubicBezTo>
                  <a:cubicBezTo>
                    <a:pt x="81107" y="116218"/>
                    <a:pt x="84326" y="110681"/>
                    <a:pt x="83995" y="104772"/>
                  </a:cubicBezTo>
                  <a:cubicBezTo>
                    <a:pt x="84408" y="99606"/>
                    <a:pt x="82262" y="94563"/>
                    <a:pt x="78384" y="91155"/>
                  </a:cubicBezTo>
                  <a:cubicBezTo>
                    <a:pt x="74175" y="87730"/>
                    <a:pt x="69389" y="85097"/>
                    <a:pt x="64271" y="83397"/>
                  </a:cubicBezTo>
                  <a:cubicBezTo>
                    <a:pt x="58247" y="81218"/>
                    <a:pt x="52057" y="79486"/>
                    <a:pt x="45785" y="78198"/>
                  </a:cubicBezTo>
                  <a:cubicBezTo>
                    <a:pt x="39349" y="76795"/>
                    <a:pt x="33077" y="74831"/>
                    <a:pt x="26970" y="72339"/>
                  </a:cubicBezTo>
                  <a:cubicBezTo>
                    <a:pt x="21440" y="70077"/>
                    <a:pt x="16323" y="66834"/>
                    <a:pt x="11949" y="62766"/>
                  </a:cubicBezTo>
                  <a:cubicBezTo>
                    <a:pt x="7493" y="58391"/>
                    <a:pt x="4935" y="52483"/>
                    <a:pt x="4769" y="46260"/>
                  </a:cubicBezTo>
                  <a:cubicBezTo>
                    <a:pt x="4109" y="39584"/>
                    <a:pt x="5182" y="32866"/>
                    <a:pt x="7823" y="26701"/>
                  </a:cubicBezTo>
                  <a:cubicBezTo>
                    <a:pt x="10299" y="21246"/>
                    <a:pt x="13930" y="16385"/>
                    <a:pt x="18469" y="12424"/>
                  </a:cubicBezTo>
                  <a:cubicBezTo>
                    <a:pt x="23007" y="8561"/>
                    <a:pt x="28289" y="5599"/>
                    <a:pt x="33984" y="3676"/>
                  </a:cubicBezTo>
                  <a:cubicBezTo>
                    <a:pt x="39761" y="1629"/>
                    <a:pt x="45785" y="359"/>
                    <a:pt x="51892" y="-120"/>
                  </a:cubicBezTo>
                  <a:cubicBezTo>
                    <a:pt x="60392" y="-731"/>
                    <a:pt x="68893" y="829"/>
                    <a:pt x="76650" y="4419"/>
                  </a:cubicBezTo>
                  <a:cubicBezTo>
                    <a:pt x="83831" y="7563"/>
                    <a:pt x="90020" y="12614"/>
                    <a:pt x="94476" y="19026"/>
                  </a:cubicBezTo>
                  <a:cubicBezTo>
                    <a:pt x="95880" y="21064"/>
                    <a:pt x="96457" y="23598"/>
                    <a:pt x="95962" y="26041"/>
                  </a:cubicBezTo>
                  <a:cubicBezTo>
                    <a:pt x="95549" y="28178"/>
                    <a:pt x="94394" y="30109"/>
                    <a:pt x="92743" y="31488"/>
                  </a:cubicBezTo>
                  <a:cubicBezTo>
                    <a:pt x="91011" y="32775"/>
                    <a:pt x="88865" y="33336"/>
                    <a:pt x="86719" y="33056"/>
                  </a:cubicBezTo>
                  <a:cubicBezTo>
                    <a:pt x="84078" y="32635"/>
                    <a:pt x="81768" y="31216"/>
                    <a:pt x="80117" y="29094"/>
                  </a:cubicBezTo>
                  <a:cubicBezTo>
                    <a:pt x="76486" y="25298"/>
                    <a:pt x="71946" y="22468"/>
                    <a:pt x="66995" y="20842"/>
                  </a:cubicBezTo>
                  <a:cubicBezTo>
                    <a:pt x="61713" y="18877"/>
                    <a:pt x="56101" y="18143"/>
                    <a:pt x="50490" y="18696"/>
                  </a:cubicBezTo>
                  <a:cubicBezTo>
                    <a:pt x="43639" y="19315"/>
                    <a:pt x="37120" y="21741"/>
                    <a:pt x="31508" y="25711"/>
                  </a:cubicBezTo>
                  <a:cubicBezTo>
                    <a:pt x="26144" y="29383"/>
                    <a:pt x="23173" y="35721"/>
                    <a:pt x="23834" y="42216"/>
                  </a:cubicBezTo>
                  <a:cubicBezTo>
                    <a:pt x="23668" y="46508"/>
                    <a:pt x="26062" y="50494"/>
                    <a:pt x="29858" y="52450"/>
                  </a:cubicBezTo>
                  <a:cubicBezTo>
                    <a:pt x="34644" y="55024"/>
                    <a:pt x="39761" y="57104"/>
                    <a:pt x="44960" y="58639"/>
                  </a:cubicBezTo>
                  <a:cubicBezTo>
                    <a:pt x="51067" y="60537"/>
                    <a:pt x="57504" y="62353"/>
                    <a:pt x="64354" y="64251"/>
                  </a:cubicBezTo>
                  <a:cubicBezTo>
                    <a:pt x="71039" y="66000"/>
                    <a:pt x="77394" y="68608"/>
                    <a:pt x="83418" y="72009"/>
                  </a:cubicBezTo>
                  <a:cubicBezTo>
                    <a:pt x="89112" y="75260"/>
                    <a:pt x="94064" y="79774"/>
                    <a:pt x="97777" y="85213"/>
                  </a:cubicBezTo>
                  <a:cubicBezTo>
                    <a:pt x="101821" y="91749"/>
                    <a:pt x="103637" y="99416"/>
                    <a:pt x="103059" y="107083"/>
                  </a:cubicBezTo>
                  <a:cubicBezTo>
                    <a:pt x="102977" y="113759"/>
                    <a:pt x="100748" y="120221"/>
                    <a:pt x="96622" y="125486"/>
                  </a:cubicBezTo>
                  <a:cubicBezTo>
                    <a:pt x="92578" y="130586"/>
                    <a:pt x="87379" y="134680"/>
                    <a:pt x="81520" y="137453"/>
                  </a:cubicBezTo>
                  <a:cubicBezTo>
                    <a:pt x="75083" y="140514"/>
                    <a:pt x="68233" y="142545"/>
                    <a:pt x="61136" y="143477"/>
                  </a:cubicBezTo>
                  <a:cubicBezTo>
                    <a:pt x="53791" y="144558"/>
                    <a:pt x="46281" y="144698"/>
                    <a:pt x="38853" y="143889"/>
                  </a:cubicBezTo>
                  <a:cubicBezTo>
                    <a:pt x="31756" y="143164"/>
                    <a:pt x="24824" y="141463"/>
                    <a:pt x="18221" y="138855"/>
                  </a:cubicBezTo>
                  <a:cubicBezTo>
                    <a:pt x="12445" y="136660"/>
                    <a:pt x="7246" y="133194"/>
                    <a:pt x="2954" y="128705"/>
                  </a:cubicBezTo>
                  <a:cubicBezTo>
                    <a:pt x="726" y="126576"/>
                    <a:pt x="-430" y="123538"/>
                    <a:pt x="-182" y="120452"/>
                  </a:cubicBezTo>
                  <a:cubicBezTo>
                    <a:pt x="-17" y="117737"/>
                    <a:pt x="973" y="115137"/>
                    <a:pt x="2706" y="113024"/>
                  </a:cubicBezTo>
                  <a:cubicBezTo>
                    <a:pt x="4357" y="111068"/>
                    <a:pt x="6585" y="109773"/>
                    <a:pt x="9143" y="109393"/>
                  </a:cubicBezTo>
                  <a:cubicBezTo>
                    <a:pt x="11784" y="108791"/>
                    <a:pt x="14591" y="109459"/>
                    <a:pt x="16654" y="111209"/>
                  </a:cubicBezTo>
                  <a:close/>
                </a:path>
              </a:pathLst>
            </a:custGeom>
            <a:solidFill>
              <a:srgbClr val="091335"/>
            </a:solidFill>
            <a:ln w="8248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0" name="Forme libre : forme 199">
              <a:extLst>
                <a:ext uri="{FF2B5EF4-FFF2-40B4-BE49-F238E27FC236}">
                  <a16:creationId xmlns:a16="http://schemas.microsoft.com/office/drawing/2014/main" id="{7E0E99A5-8C63-4329-AFC8-9B099479CC45}"/>
                </a:ext>
              </a:extLst>
            </p:cNvPr>
            <p:cNvSpPr/>
            <p:nvPr/>
          </p:nvSpPr>
          <p:spPr>
            <a:xfrm>
              <a:off x="10377554" y="2613674"/>
              <a:ext cx="103379" cy="144650"/>
            </a:xfrm>
            <a:custGeom>
              <a:avLst/>
              <a:gdLst>
                <a:gd name="connsiteX0" fmla="*/ 16571 w 103379"/>
                <a:gd name="connsiteY0" fmla="*/ 111203 h 144650"/>
                <a:gd name="connsiteX1" fmla="*/ 33571 w 103379"/>
                <a:gd name="connsiteY1" fmla="*/ 120611 h 144650"/>
                <a:gd name="connsiteX2" fmla="*/ 56019 w 103379"/>
                <a:gd name="connsiteY2" fmla="*/ 123582 h 144650"/>
                <a:gd name="connsiteX3" fmla="*/ 75742 w 103379"/>
                <a:gd name="connsiteY3" fmla="*/ 118795 h 144650"/>
                <a:gd name="connsiteX4" fmla="*/ 83995 w 103379"/>
                <a:gd name="connsiteY4" fmla="*/ 104766 h 144650"/>
                <a:gd name="connsiteX5" fmla="*/ 78384 w 103379"/>
                <a:gd name="connsiteY5" fmla="*/ 91149 h 144650"/>
                <a:gd name="connsiteX6" fmla="*/ 64272 w 103379"/>
                <a:gd name="connsiteY6" fmla="*/ 83391 h 144650"/>
                <a:gd name="connsiteX7" fmla="*/ 45703 w 103379"/>
                <a:gd name="connsiteY7" fmla="*/ 78192 h 144650"/>
                <a:gd name="connsiteX8" fmla="*/ 26970 w 103379"/>
                <a:gd name="connsiteY8" fmla="*/ 72333 h 144650"/>
                <a:gd name="connsiteX9" fmla="*/ 11866 w 103379"/>
                <a:gd name="connsiteY9" fmla="*/ 62760 h 144650"/>
                <a:gd name="connsiteX10" fmla="*/ 4687 w 103379"/>
                <a:gd name="connsiteY10" fmla="*/ 46254 h 144650"/>
                <a:gd name="connsiteX11" fmla="*/ 7823 w 103379"/>
                <a:gd name="connsiteY11" fmla="*/ 26695 h 144650"/>
                <a:gd name="connsiteX12" fmla="*/ 18469 w 103379"/>
                <a:gd name="connsiteY12" fmla="*/ 12418 h 144650"/>
                <a:gd name="connsiteX13" fmla="*/ 33902 w 103379"/>
                <a:gd name="connsiteY13" fmla="*/ 3670 h 144650"/>
                <a:gd name="connsiteX14" fmla="*/ 51893 w 103379"/>
                <a:gd name="connsiteY14" fmla="*/ -126 h 144650"/>
                <a:gd name="connsiteX15" fmla="*/ 76651 w 103379"/>
                <a:gd name="connsiteY15" fmla="*/ 4413 h 144650"/>
                <a:gd name="connsiteX16" fmla="*/ 94394 w 103379"/>
                <a:gd name="connsiteY16" fmla="*/ 19020 h 144650"/>
                <a:gd name="connsiteX17" fmla="*/ 95962 w 103379"/>
                <a:gd name="connsiteY17" fmla="*/ 26035 h 144650"/>
                <a:gd name="connsiteX18" fmla="*/ 92661 w 103379"/>
                <a:gd name="connsiteY18" fmla="*/ 31482 h 144650"/>
                <a:gd name="connsiteX19" fmla="*/ 86637 w 103379"/>
                <a:gd name="connsiteY19" fmla="*/ 33050 h 144650"/>
                <a:gd name="connsiteX20" fmla="*/ 80117 w 103379"/>
                <a:gd name="connsiteY20" fmla="*/ 29088 h 144650"/>
                <a:gd name="connsiteX21" fmla="*/ 66995 w 103379"/>
                <a:gd name="connsiteY21" fmla="*/ 20836 h 144650"/>
                <a:gd name="connsiteX22" fmla="*/ 50490 w 103379"/>
                <a:gd name="connsiteY22" fmla="*/ 18690 h 144650"/>
                <a:gd name="connsiteX23" fmla="*/ 31591 w 103379"/>
                <a:gd name="connsiteY23" fmla="*/ 25705 h 144650"/>
                <a:gd name="connsiteX24" fmla="*/ 23834 w 103379"/>
                <a:gd name="connsiteY24" fmla="*/ 42210 h 144650"/>
                <a:gd name="connsiteX25" fmla="*/ 29858 w 103379"/>
                <a:gd name="connsiteY25" fmla="*/ 52444 h 144650"/>
                <a:gd name="connsiteX26" fmla="*/ 44960 w 103379"/>
                <a:gd name="connsiteY26" fmla="*/ 58633 h 144650"/>
                <a:gd name="connsiteX27" fmla="*/ 64436 w 103379"/>
                <a:gd name="connsiteY27" fmla="*/ 64245 h 144650"/>
                <a:gd name="connsiteX28" fmla="*/ 83418 w 103379"/>
                <a:gd name="connsiteY28" fmla="*/ 72003 h 144650"/>
                <a:gd name="connsiteX29" fmla="*/ 97777 w 103379"/>
                <a:gd name="connsiteY29" fmla="*/ 85207 h 144650"/>
                <a:gd name="connsiteX30" fmla="*/ 103059 w 103379"/>
                <a:gd name="connsiteY30" fmla="*/ 107077 h 144650"/>
                <a:gd name="connsiteX31" fmla="*/ 96705 w 103379"/>
                <a:gd name="connsiteY31" fmla="*/ 125480 h 144650"/>
                <a:gd name="connsiteX32" fmla="*/ 81520 w 103379"/>
                <a:gd name="connsiteY32" fmla="*/ 137447 h 144650"/>
                <a:gd name="connsiteX33" fmla="*/ 61136 w 103379"/>
                <a:gd name="connsiteY33" fmla="*/ 143471 h 144650"/>
                <a:gd name="connsiteX34" fmla="*/ 38853 w 103379"/>
                <a:gd name="connsiteY34" fmla="*/ 143883 h 144650"/>
                <a:gd name="connsiteX35" fmla="*/ 18304 w 103379"/>
                <a:gd name="connsiteY35" fmla="*/ 138849 h 144650"/>
                <a:gd name="connsiteX36" fmla="*/ 2954 w 103379"/>
                <a:gd name="connsiteY36" fmla="*/ 128699 h 144650"/>
                <a:gd name="connsiteX37" fmla="*/ -182 w 103379"/>
                <a:gd name="connsiteY37" fmla="*/ 120446 h 144650"/>
                <a:gd name="connsiteX38" fmla="*/ 2789 w 103379"/>
                <a:gd name="connsiteY38" fmla="*/ 113018 h 144650"/>
                <a:gd name="connsiteX39" fmla="*/ 9143 w 103379"/>
                <a:gd name="connsiteY39" fmla="*/ 109387 h 144650"/>
                <a:gd name="connsiteX40" fmla="*/ 16571 w 103379"/>
                <a:gd name="connsiteY40" fmla="*/ 111203 h 144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3379" h="144650">
                  <a:moveTo>
                    <a:pt x="16571" y="111203"/>
                  </a:moveTo>
                  <a:cubicBezTo>
                    <a:pt x="21357" y="115701"/>
                    <a:pt x="27216" y="118935"/>
                    <a:pt x="33571" y="120611"/>
                  </a:cubicBezTo>
                  <a:cubicBezTo>
                    <a:pt x="40834" y="122814"/>
                    <a:pt x="48426" y="123813"/>
                    <a:pt x="56019" y="123582"/>
                  </a:cubicBezTo>
                  <a:cubicBezTo>
                    <a:pt x="62869" y="123491"/>
                    <a:pt x="69635" y="121857"/>
                    <a:pt x="75742" y="118795"/>
                  </a:cubicBezTo>
                  <a:cubicBezTo>
                    <a:pt x="81024" y="116179"/>
                    <a:pt x="84243" y="110667"/>
                    <a:pt x="83995" y="104766"/>
                  </a:cubicBezTo>
                  <a:cubicBezTo>
                    <a:pt x="84243" y="99608"/>
                    <a:pt x="82180" y="94606"/>
                    <a:pt x="78384" y="91149"/>
                  </a:cubicBezTo>
                  <a:cubicBezTo>
                    <a:pt x="74175" y="87757"/>
                    <a:pt x="69389" y="85124"/>
                    <a:pt x="64272" y="83391"/>
                  </a:cubicBezTo>
                  <a:cubicBezTo>
                    <a:pt x="58247" y="81229"/>
                    <a:pt x="51975" y="79488"/>
                    <a:pt x="45703" y="78192"/>
                  </a:cubicBezTo>
                  <a:cubicBezTo>
                    <a:pt x="39266" y="76789"/>
                    <a:pt x="32994" y="74825"/>
                    <a:pt x="26970" y="72333"/>
                  </a:cubicBezTo>
                  <a:cubicBezTo>
                    <a:pt x="21357" y="70104"/>
                    <a:pt x="16241" y="66853"/>
                    <a:pt x="11866" y="62760"/>
                  </a:cubicBezTo>
                  <a:cubicBezTo>
                    <a:pt x="7493" y="58353"/>
                    <a:pt x="4935" y="52460"/>
                    <a:pt x="4687" y="46254"/>
                  </a:cubicBezTo>
                  <a:cubicBezTo>
                    <a:pt x="4109" y="39578"/>
                    <a:pt x="5182" y="32852"/>
                    <a:pt x="7823" y="26695"/>
                  </a:cubicBezTo>
                  <a:cubicBezTo>
                    <a:pt x="10299" y="21207"/>
                    <a:pt x="13930" y="16338"/>
                    <a:pt x="18469" y="12418"/>
                  </a:cubicBezTo>
                  <a:cubicBezTo>
                    <a:pt x="23008" y="8555"/>
                    <a:pt x="28289" y="5593"/>
                    <a:pt x="33902" y="3670"/>
                  </a:cubicBezTo>
                  <a:cubicBezTo>
                    <a:pt x="39678" y="1615"/>
                    <a:pt x="45785" y="344"/>
                    <a:pt x="51893" y="-126"/>
                  </a:cubicBezTo>
                  <a:cubicBezTo>
                    <a:pt x="60392" y="-720"/>
                    <a:pt x="68893" y="839"/>
                    <a:pt x="76651" y="4413"/>
                  </a:cubicBezTo>
                  <a:cubicBezTo>
                    <a:pt x="83748" y="7582"/>
                    <a:pt x="89938" y="12632"/>
                    <a:pt x="94394" y="19020"/>
                  </a:cubicBezTo>
                  <a:cubicBezTo>
                    <a:pt x="95880" y="21042"/>
                    <a:pt x="96457" y="23584"/>
                    <a:pt x="95962" y="26035"/>
                  </a:cubicBezTo>
                  <a:cubicBezTo>
                    <a:pt x="95549" y="28181"/>
                    <a:pt x="94394" y="30112"/>
                    <a:pt x="92661" y="31482"/>
                  </a:cubicBezTo>
                  <a:cubicBezTo>
                    <a:pt x="90928" y="32769"/>
                    <a:pt x="88782" y="33330"/>
                    <a:pt x="86637" y="33050"/>
                  </a:cubicBezTo>
                  <a:cubicBezTo>
                    <a:pt x="83995" y="32629"/>
                    <a:pt x="81685" y="31210"/>
                    <a:pt x="80117" y="29088"/>
                  </a:cubicBezTo>
                  <a:cubicBezTo>
                    <a:pt x="76486" y="25333"/>
                    <a:pt x="71946" y="22503"/>
                    <a:pt x="66995" y="20836"/>
                  </a:cubicBezTo>
                  <a:cubicBezTo>
                    <a:pt x="61713" y="18880"/>
                    <a:pt x="56101" y="18145"/>
                    <a:pt x="50490" y="18690"/>
                  </a:cubicBezTo>
                  <a:cubicBezTo>
                    <a:pt x="43640" y="19309"/>
                    <a:pt x="37120" y="21727"/>
                    <a:pt x="31591" y="25705"/>
                  </a:cubicBezTo>
                  <a:cubicBezTo>
                    <a:pt x="26144" y="29369"/>
                    <a:pt x="23173" y="35699"/>
                    <a:pt x="23834" y="42210"/>
                  </a:cubicBezTo>
                  <a:cubicBezTo>
                    <a:pt x="23668" y="46502"/>
                    <a:pt x="26062" y="50488"/>
                    <a:pt x="29858" y="52444"/>
                  </a:cubicBezTo>
                  <a:cubicBezTo>
                    <a:pt x="34644" y="55010"/>
                    <a:pt x="39761" y="57081"/>
                    <a:pt x="44960" y="58633"/>
                  </a:cubicBezTo>
                  <a:cubicBezTo>
                    <a:pt x="51067" y="60531"/>
                    <a:pt x="57587" y="62347"/>
                    <a:pt x="64436" y="64245"/>
                  </a:cubicBezTo>
                  <a:cubicBezTo>
                    <a:pt x="71039" y="65994"/>
                    <a:pt x="77476" y="68602"/>
                    <a:pt x="83418" y="72003"/>
                  </a:cubicBezTo>
                  <a:cubicBezTo>
                    <a:pt x="89112" y="75254"/>
                    <a:pt x="94064" y="79768"/>
                    <a:pt x="97777" y="85207"/>
                  </a:cubicBezTo>
                  <a:cubicBezTo>
                    <a:pt x="101821" y="91743"/>
                    <a:pt x="103637" y="99410"/>
                    <a:pt x="103059" y="107077"/>
                  </a:cubicBezTo>
                  <a:cubicBezTo>
                    <a:pt x="102977" y="113737"/>
                    <a:pt x="100748" y="120190"/>
                    <a:pt x="96705" y="125480"/>
                  </a:cubicBezTo>
                  <a:cubicBezTo>
                    <a:pt x="92661" y="130580"/>
                    <a:pt x="87462" y="134674"/>
                    <a:pt x="81520" y="137447"/>
                  </a:cubicBezTo>
                  <a:cubicBezTo>
                    <a:pt x="75083" y="140508"/>
                    <a:pt x="68233" y="142539"/>
                    <a:pt x="61136" y="143471"/>
                  </a:cubicBezTo>
                  <a:cubicBezTo>
                    <a:pt x="53791" y="144552"/>
                    <a:pt x="46281" y="144692"/>
                    <a:pt x="38853" y="143883"/>
                  </a:cubicBezTo>
                  <a:cubicBezTo>
                    <a:pt x="31838" y="143158"/>
                    <a:pt x="24906" y="141457"/>
                    <a:pt x="18304" y="138849"/>
                  </a:cubicBezTo>
                  <a:cubicBezTo>
                    <a:pt x="12445" y="136687"/>
                    <a:pt x="7246" y="133213"/>
                    <a:pt x="2954" y="128699"/>
                  </a:cubicBezTo>
                  <a:cubicBezTo>
                    <a:pt x="726" y="126570"/>
                    <a:pt x="-430" y="123532"/>
                    <a:pt x="-182" y="120446"/>
                  </a:cubicBezTo>
                  <a:cubicBezTo>
                    <a:pt x="-17" y="117714"/>
                    <a:pt x="1056" y="115106"/>
                    <a:pt x="2789" y="113018"/>
                  </a:cubicBezTo>
                  <a:cubicBezTo>
                    <a:pt x="4357" y="111062"/>
                    <a:pt x="6667" y="109775"/>
                    <a:pt x="9143" y="109387"/>
                  </a:cubicBezTo>
                  <a:cubicBezTo>
                    <a:pt x="11784" y="108743"/>
                    <a:pt x="14508" y="109420"/>
                    <a:pt x="16571" y="111203"/>
                  </a:cubicBezTo>
                  <a:close/>
                </a:path>
              </a:pathLst>
            </a:custGeom>
            <a:solidFill>
              <a:srgbClr val="091335"/>
            </a:solidFill>
            <a:ln w="8248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1" name="Forme libre : forme 200">
              <a:extLst>
                <a:ext uri="{FF2B5EF4-FFF2-40B4-BE49-F238E27FC236}">
                  <a16:creationId xmlns:a16="http://schemas.microsoft.com/office/drawing/2014/main" id="{0D6728DA-D43A-4CFE-8C74-CBC075A5D094}"/>
                </a:ext>
              </a:extLst>
            </p:cNvPr>
            <p:cNvSpPr/>
            <p:nvPr/>
          </p:nvSpPr>
          <p:spPr>
            <a:xfrm>
              <a:off x="10504091" y="2606318"/>
              <a:ext cx="126092" cy="149596"/>
            </a:xfrm>
            <a:custGeom>
              <a:avLst/>
              <a:gdLst>
                <a:gd name="connsiteX0" fmla="*/ 119212 w 126092"/>
                <a:gd name="connsiteY0" fmla="*/ 65741 h 149596"/>
                <a:gd name="connsiteX1" fmla="*/ 100478 w 126092"/>
                <a:gd name="connsiteY1" fmla="*/ 71683 h 149596"/>
                <a:gd name="connsiteX2" fmla="*/ 71676 w 126092"/>
                <a:gd name="connsiteY2" fmla="*/ 76882 h 149596"/>
                <a:gd name="connsiteX3" fmla="*/ 41553 w 126092"/>
                <a:gd name="connsiteY3" fmla="*/ 80926 h 149596"/>
                <a:gd name="connsiteX4" fmla="*/ 18776 w 126092"/>
                <a:gd name="connsiteY4" fmla="*/ 82907 h 149596"/>
                <a:gd name="connsiteX5" fmla="*/ 23397 w 126092"/>
                <a:gd name="connsiteY5" fmla="*/ 103539 h 149596"/>
                <a:gd name="connsiteX6" fmla="*/ 33466 w 126092"/>
                <a:gd name="connsiteY6" fmla="*/ 119136 h 149596"/>
                <a:gd name="connsiteX7" fmla="*/ 48155 w 126092"/>
                <a:gd name="connsiteY7" fmla="*/ 128379 h 149596"/>
                <a:gd name="connsiteX8" fmla="*/ 66642 w 126092"/>
                <a:gd name="connsiteY8" fmla="*/ 129370 h 149596"/>
                <a:gd name="connsiteX9" fmla="*/ 88099 w 126092"/>
                <a:gd name="connsiteY9" fmla="*/ 120539 h 149596"/>
                <a:gd name="connsiteX10" fmla="*/ 107658 w 126092"/>
                <a:gd name="connsiteY10" fmla="*/ 100485 h 149596"/>
                <a:gd name="connsiteX11" fmla="*/ 114590 w 126092"/>
                <a:gd name="connsiteY11" fmla="*/ 96524 h 149596"/>
                <a:gd name="connsiteX12" fmla="*/ 121357 w 126092"/>
                <a:gd name="connsiteY12" fmla="*/ 98092 h 149596"/>
                <a:gd name="connsiteX13" fmla="*/ 125401 w 126092"/>
                <a:gd name="connsiteY13" fmla="*/ 103539 h 149596"/>
                <a:gd name="connsiteX14" fmla="*/ 124658 w 126092"/>
                <a:gd name="connsiteY14" fmla="*/ 110966 h 149596"/>
                <a:gd name="connsiteX15" fmla="*/ 98167 w 126092"/>
                <a:gd name="connsiteY15" fmla="*/ 136962 h 149596"/>
                <a:gd name="connsiteX16" fmla="*/ 71346 w 126092"/>
                <a:gd name="connsiteY16" fmla="*/ 148186 h 149596"/>
                <a:gd name="connsiteX17" fmla="*/ 44029 w 126092"/>
                <a:gd name="connsiteY17" fmla="*/ 147195 h 149596"/>
                <a:gd name="connsiteX18" fmla="*/ 21252 w 126092"/>
                <a:gd name="connsiteY18" fmla="*/ 133909 h 149596"/>
                <a:gd name="connsiteX19" fmla="*/ 5572 w 126092"/>
                <a:gd name="connsiteY19" fmla="*/ 110141 h 149596"/>
                <a:gd name="connsiteX20" fmla="*/ -206 w 126092"/>
                <a:gd name="connsiteY20" fmla="*/ 77130 h 149596"/>
                <a:gd name="connsiteX21" fmla="*/ 2684 w 126092"/>
                <a:gd name="connsiteY21" fmla="*/ 51134 h 149596"/>
                <a:gd name="connsiteX22" fmla="*/ 11761 w 126092"/>
                <a:gd name="connsiteY22" fmla="*/ 27696 h 149596"/>
                <a:gd name="connsiteX23" fmla="*/ 28267 w 126092"/>
                <a:gd name="connsiteY23" fmla="*/ 9705 h 149596"/>
                <a:gd name="connsiteX24" fmla="*/ 52364 w 126092"/>
                <a:gd name="connsiteY24" fmla="*/ 297 h 149596"/>
                <a:gd name="connsiteX25" fmla="*/ 76380 w 126092"/>
                <a:gd name="connsiteY25" fmla="*/ 1700 h 149596"/>
                <a:gd name="connsiteX26" fmla="*/ 98002 w 126092"/>
                <a:gd name="connsiteY26" fmla="*/ 11933 h 149596"/>
                <a:gd name="connsiteX27" fmla="*/ 114507 w 126092"/>
                <a:gd name="connsiteY27" fmla="*/ 30337 h 149596"/>
                <a:gd name="connsiteX28" fmla="*/ 122760 w 126092"/>
                <a:gd name="connsiteY28" fmla="*/ 56333 h 149596"/>
                <a:gd name="connsiteX29" fmla="*/ 119212 w 126092"/>
                <a:gd name="connsiteY29" fmla="*/ 65741 h 149596"/>
                <a:gd name="connsiteX30" fmla="*/ 51209 w 126092"/>
                <a:gd name="connsiteY30" fmla="*/ 20434 h 149596"/>
                <a:gd name="connsiteX31" fmla="*/ 37922 w 126092"/>
                <a:gd name="connsiteY31" fmla="*/ 26293 h 149596"/>
                <a:gd name="connsiteX32" fmla="*/ 28432 w 126092"/>
                <a:gd name="connsiteY32" fmla="*/ 36114 h 149596"/>
                <a:gd name="connsiteX33" fmla="*/ 22407 w 126092"/>
                <a:gd name="connsiteY33" fmla="*/ 48658 h 149596"/>
                <a:gd name="connsiteX34" fmla="*/ 19518 w 126092"/>
                <a:gd name="connsiteY34" fmla="*/ 63265 h 149596"/>
                <a:gd name="connsiteX35" fmla="*/ 61443 w 126092"/>
                <a:gd name="connsiteY35" fmla="*/ 59717 h 149596"/>
                <a:gd name="connsiteX36" fmla="*/ 102706 w 126092"/>
                <a:gd name="connsiteY36" fmla="*/ 51464 h 149596"/>
                <a:gd name="connsiteX37" fmla="*/ 85540 w 126092"/>
                <a:gd name="connsiteY37" fmla="*/ 26211 h 149596"/>
                <a:gd name="connsiteX38" fmla="*/ 70025 w 126092"/>
                <a:gd name="connsiteY38" fmla="*/ 20269 h 149596"/>
                <a:gd name="connsiteX39" fmla="*/ 51209 w 126092"/>
                <a:gd name="connsiteY39" fmla="*/ 20434 h 14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26092" h="149596">
                  <a:moveTo>
                    <a:pt x="119212" y="65741"/>
                  </a:moveTo>
                  <a:cubicBezTo>
                    <a:pt x="113269" y="68671"/>
                    <a:pt x="106997" y="70668"/>
                    <a:pt x="100478" y="71683"/>
                  </a:cubicBezTo>
                  <a:cubicBezTo>
                    <a:pt x="91647" y="73581"/>
                    <a:pt x="81992" y="75315"/>
                    <a:pt x="71676" y="76882"/>
                  </a:cubicBezTo>
                  <a:cubicBezTo>
                    <a:pt x="61360" y="78450"/>
                    <a:pt x="51374" y="79853"/>
                    <a:pt x="41553" y="80926"/>
                  </a:cubicBezTo>
                  <a:cubicBezTo>
                    <a:pt x="31732" y="81999"/>
                    <a:pt x="24140" y="82659"/>
                    <a:pt x="18776" y="82907"/>
                  </a:cubicBezTo>
                  <a:cubicBezTo>
                    <a:pt x="19189" y="89988"/>
                    <a:pt x="20756" y="96953"/>
                    <a:pt x="23397" y="103539"/>
                  </a:cubicBezTo>
                  <a:cubicBezTo>
                    <a:pt x="25708" y="109357"/>
                    <a:pt x="29092" y="114663"/>
                    <a:pt x="33466" y="119136"/>
                  </a:cubicBezTo>
                  <a:cubicBezTo>
                    <a:pt x="37592" y="123271"/>
                    <a:pt x="42626" y="126432"/>
                    <a:pt x="48155" y="128379"/>
                  </a:cubicBezTo>
                  <a:cubicBezTo>
                    <a:pt x="54098" y="130377"/>
                    <a:pt x="60534" y="130723"/>
                    <a:pt x="66642" y="129370"/>
                  </a:cubicBezTo>
                  <a:cubicBezTo>
                    <a:pt x="74399" y="128148"/>
                    <a:pt x="81744" y="125128"/>
                    <a:pt x="88099" y="120539"/>
                  </a:cubicBezTo>
                  <a:cubicBezTo>
                    <a:pt x="95608" y="114861"/>
                    <a:pt x="102128" y="108102"/>
                    <a:pt x="107658" y="100485"/>
                  </a:cubicBezTo>
                  <a:cubicBezTo>
                    <a:pt x="109308" y="98298"/>
                    <a:pt x="111867" y="96871"/>
                    <a:pt x="114590" y="96524"/>
                  </a:cubicBezTo>
                  <a:cubicBezTo>
                    <a:pt x="116983" y="96210"/>
                    <a:pt x="119376" y="96771"/>
                    <a:pt x="121357" y="98092"/>
                  </a:cubicBezTo>
                  <a:cubicBezTo>
                    <a:pt x="123255" y="99396"/>
                    <a:pt x="124740" y="101319"/>
                    <a:pt x="125401" y="103539"/>
                  </a:cubicBezTo>
                  <a:cubicBezTo>
                    <a:pt x="126226" y="106006"/>
                    <a:pt x="125978" y="108705"/>
                    <a:pt x="124658" y="110966"/>
                  </a:cubicBezTo>
                  <a:cubicBezTo>
                    <a:pt x="117478" y="121166"/>
                    <a:pt x="108483" y="129980"/>
                    <a:pt x="98167" y="136962"/>
                  </a:cubicBezTo>
                  <a:cubicBezTo>
                    <a:pt x="89997" y="142269"/>
                    <a:pt x="80919" y="146073"/>
                    <a:pt x="71346" y="148186"/>
                  </a:cubicBezTo>
                  <a:cubicBezTo>
                    <a:pt x="62268" y="150018"/>
                    <a:pt x="52942" y="149680"/>
                    <a:pt x="44029" y="147195"/>
                  </a:cubicBezTo>
                  <a:cubicBezTo>
                    <a:pt x="35447" y="144678"/>
                    <a:pt x="27688" y="140123"/>
                    <a:pt x="21252" y="133909"/>
                  </a:cubicBezTo>
                  <a:cubicBezTo>
                    <a:pt x="14319" y="127224"/>
                    <a:pt x="9037" y="119111"/>
                    <a:pt x="5572" y="110141"/>
                  </a:cubicBezTo>
                  <a:cubicBezTo>
                    <a:pt x="1611" y="99602"/>
                    <a:pt x="-370" y="88403"/>
                    <a:pt x="-206" y="77130"/>
                  </a:cubicBezTo>
                  <a:cubicBezTo>
                    <a:pt x="-206" y="68382"/>
                    <a:pt x="785" y="59667"/>
                    <a:pt x="2684" y="51134"/>
                  </a:cubicBezTo>
                  <a:cubicBezTo>
                    <a:pt x="4499" y="42906"/>
                    <a:pt x="7552" y="35008"/>
                    <a:pt x="11761" y="27696"/>
                  </a:cubicBezTo>
                  <a:cubicBezTo>
                    <a:pt x="15970" y="20648"/>
                    <a:pt x="21582" y="14525"/>
                    <a:pt x="28267" y="9705"/>
                  </a:cubicBezTo>
                  <a:cubicBezTo>
                    <a:pt x="35364" y="4539"/>
                    <a:pt x="43617" y="1296"/>
                    <a:pt x="52364" y="297"/>
                  </a:cubicBezTo>
                  <a:cubicBezTo>
                    <a:pt x="60370" y="-759"/>
                    <a:pt x="68540" y="-281"/>
                    <a:pt x="76380" y="1700"/>
                  </a:cubicBezTo>
                  <a:cubicBezTo>
                    <a:pt x="84220" y="3590"/>
                    <a:pt x="91564" y="7073"/>
                    <a:pt x="98002" y="11933"/>
                  </a:cubicBezTo>
                  <a:cubicBezTo>
                    <a:pt x="104687" y="16869"/>
                    <a:pt x="110298" y="23132"/>
                    <a:pt x="114507" y="30337"/>
                  </a:cubicBezTo>
                  <a:cubicBezTo>
                    <a:pt x="118964" y="38359"/>
                    <a:pt x="121770" y="47206"/>
                    <a:pt x="122760" y="56333"/>
                  </a:cubicBezTo>
                  <a:cubicBezTo>
                    <a:pt x="123667" y="59907"/>
                    <a:pt x="122265" y="63670"/>
                    <a:pt x="119212" y="65741"/>
                  </a:cubicBezTo>
                  <a:close/>
                  <a:moveTo>
                    <a:pt x="51209" y="20434"/>
                  </a:moveTo>
                  <a:cubicBezTo>
                    <a:pt x="46422" y="21375"/>
                    <a:pt x="41884" y="23380"/>
                    <a:pt x="37922" y="26293"/>
                  </a:cubicBezTo>
                  <a:cubicBezTo>
                    <a:pt x="34208" y="28992"/>
                    <a:pt x="30990" y="32318"/>
                    <a:pt x="28432" y="36114"/>
                  </a:cubicBezTo>
                  <a:cubicBezTo>
                    <a:pt x="25790" y="39943"/>
                    <a:pt x="23727" y="44177"/>
                    <a:pt x="22407" y="48658"/>
                  </a:cubicBezTo>
                  <a:cubicBezTo>
                    <a:pt x="21004" y="53420"/>
                    <a:pt x="20014" y="58314"/>
                    <a:pt x="19518" y="63265"/>
                  </a:cubicBezTo>
                  <a:cubicBezTo>
                    <a:pt x="33549" y="63331"/>
                    <a:pt x="47578" y="62143"/>
                    <a:pt x="61443" y="59717"/>
                  </a:cubicBezTo>
                  <a:cubicBezTo>
                    <a:pt x="74729" y="57348"/>
                    <a:pt x="88511" y="54600"/>
                    <a:pt x="102706" y="51464"/>
                  </a:cubicBezTo>
                  <a:cubicBezTo>
                    <a:pt x="100478" y="41124"/>
                    <a:pt x="94371" y="32054"/>
                    <a:pt x="85540" y="26211"/>
                  </a:cubicBezTo>
                  <a:cubicBezTo>
                    <a:pt x="80836" y="23240"/>
                    <a:pt x="75555" y="21218"/>
                    <a:pt x="70025" y="20269"/>
                  </a:cubicBezTo>
                  <a:cubicBezTo>
                    <a:pt x="63835" y="19122"/>
                    <a:pt x="57399" y="19180"/>
                    <a:pt x="51209" y="20434"/>
                  </a:cubicBezTo>
                  <a:close/>
                </a:path>
              </a:pathLst>
            </a:custGeom>
            <a:solidFill>
              <a:srgbClr val="091335"/>
            </a:solidFill>
            <a:ln w="8248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2" name="Forme libre : forme 201">
              <a:extLst>
                <a:ext uri="{FF2B5EF4-FFF2-40B4-BE49-F238E27FC236}">
                  <a16:creationId xmlns:a16="http://schemas.microsoft.com/office/drawing/2014/main" id="{9BB69137-D33F-414F-93D8-ECAE354AD683}"/>
                </a:ext>
              </a:extLst>
            </p:cNvPr>
            <p:cNvSpPr/>
            <p:nvPr/>
          </p:nvSpPr>
          <p:spPr>
            <a:xfrm>
              <a:off x="10773534" y="2515352"/>
              <a:ext cx="19345" cy="241381"/>
            </a:xfrm>
            <a:custGeom>
              <a:avLst/>
              <a:gdLst>
                <a:gd name="connsiteX0" fmla="*/ -197 w 19345"/>
                <a:gd name="connsiteY0" fmla="*/ 10139 h 241381"/>
                <a:gd name="connsiteX1" fmla="*/ 2691 w 19345"/>
                <a:gd name="connsiteY1" fmla="*/ 2381 h 241381"/>
                <a:gd name="connsiteX2" fmla="*/ 15813 w 19345"/>
                <a:gd name="connsiteY2" fmla="*/ 2381 h 241381"/>
                <a:gd name="connsiteX3" fmla="*/ 18702 w 19345"/>
                <a:gd name="connsiteY3" fmla="*/ 10139 h 241381"/>
                <a:gd name="connsiteX4" fmla="*/ 18702 w 19345"/>
                <a:gd name="connsiteY4" fmla="*/ 195495 h 241381"/>
                <a:gd name="connsiteX5" fmla="*/ 15813 w 19345"/>
                <a:gd name="connsiteY5" fmla="*/ 202097 h 241381"/>
                <a:gd name="connsiteX6" fmla="*/ 2691 w 19345"/>
                <a:gd name="connsiteY6" fmla="*/ 202097 h 241381"/>
                <a:gd name="connsiteX7" fmla="*/ -197 w 19345"/>
                <a:gd name="connsiteY7" fmla="*/ 195495 h 241381"/>
                <a:gd name="connsiteX8" fmla="*/ 19114 w 19345"/>
                <a:gd name="connsiteY8" fmla="*/ 231559 h 241381"/>
                <a:gd name="connsiteX9" fmla="*/ 16225 w 19345"/>
                <a:gd name="connsiteY9" fmla="*/ 238739 h 241381"/>
                <a:gd name="connsiteX10" fmla="*/ 9871 w 19345"/>
                <a:gd name="connsiteY10" fmla="*/ 241132 h 241381"/>
                <a:gd name="connsiteX11" fmla="*/ 3434 w 19345"/>
                <a:gd name="connsiteY11" fmla="*/ 239151 h 241381"/>
                <a:gd name="connsiteX12" fmla="*/ 545 w 19345"/>
                <a:gd name="connsiteY12" fmla="*/ 232715 h 241381"/>
                <a:gd name="connsiteX13" fmla="*/ 3434 w 19345"/>
                <a:gd name="connsiteY13" fmla="*/ 223472 h 241381"/>
                <a:gd name="connsiteX14" fmla="*/ 9871 w 19345"/>
                <a:gd name="connsiteY14" fmla="*/ 221078 h 241381"/>
                <a:gd name="connsiteX15" fmla="*/ 16225 w 19345"/>
                <a:gd name="connsiteY15" fmla="*/ 224297 h 241381"/>
                <a:gd name="connsiteX16" fmla="*/ 19114 w 19345"/>
                <a:gd name="connsiteY16" fmla="*/ 231559 h 241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345" h="241381">
                  <a:moveTo>
                    <a:pt x="-197" y="10139"/>
                  </a:moveTo>
                  <a:cubicBezTo>
                    <a:pt x="-363" y="7259"/>
                    <a:pt x="628" y="4428"/>
                    <a:pt x="2691" y="2381"/>
                  </a:cubicBezTo>
                  <a:cubicBezTo>
                    <a:pt x="6323" y="-1126"/>
                    <a:pt x="12182" y="-1126"/>
                    <a:pt x="15813" y="2381"/>
                  </a:cubicBezTo>
                  <a:cubicBezTo>
                    <a:pt x="17877" y="4403"/>
                    <a:pt x="18949" y="7250"/>
                    <a:pt x="18702" y="10139"/>
                  </a:cubicBezTo>
                  <a:lnTo>
                    <a:pt x="18702" y="195495"/>
                  </a:lnTo>
                  <a:cubicBezTo>
                    <a:pt x="18949" y="198045"/>
                    <a:pt x="17794" y="200521"/>
                    <a:pt x="15813" y="202097"/>
                  </a:cubicBezTo>
                  <a:cubicBezTo>
                    <a:pt x="11934" y="205052"/>
                    <a:pt x="6570" y="205052"/>
                    <a:pt x="2691" y="202097"/>
                  </a:cubicBezTo>
                  <a:cubicBezTo>
                    <a:pt x="793" y="200455"/>
                    <a:pt x="-280" y="198020"/>
                    <a:pt x="-197" y="195495"/>
                  </a:cubicBezTo>
                  <a:close/>
                  <a:moveTo>
                    <a:pt x="19114" y="231559"/>
                  </a:moveTo>
                  <a:cubicBezTo>
                    <a:pt x="19279" y="234266"/>
                    <a:pt x="18206" y="236907"/>
                    <a:pt x="16225" y="238739"/>
                  </a:cubicBezTo>
                  <a:cubicBezTo>
                    <a:pt x="14493" y="240266"/>
                    <a:pt x="12182" y="241116"/>
                    <a:pt x="9871" y="241132"/>
                  </a:cubicBezTo>
                  <a:cubicBezTo>
                    <a:pt x="7561" y="241132"/>
                    <a:pt x="5332" y="240447"/>
                    <a:pt x="3434" y="239151"/>
                  </a:cubicBezTo>
                  <a:cubicBezTo>
                    <a:pt x="1454" y="237641"/>
                    <a:pt x="381" y="235215"/>
                    <a:pt x="545" y="232715"/>
                  </a:cubicBezTo>
                  <a:cubicBezTo>
                    <a:pt x="216" y="229372"/>
                    <a:pt x="1288" y="226046"/>
                    <a:pt x="3434" y="223472"/>
                  </a:cubicBezTo>
                  <a:cubicBezTo>
                    <a:pt x="5167" y="221780"/>
                    <a:pt x="7478" y="220905"/>
                    <a:pt x="9871" y="221078"/>
                  </a:cubicBezTo>
                  <a:cubicBezTo>
                    <a:pt x="12264" y="221450"/>
                    <a:pt x="14493" y="222580"/>
                    <a:pt x="16225" y="224297"/>
                  </a:cubicBezTo>
                  <a:cubicBezTo>
                    <a:pt x="18123" y="226211"/>
                    <a:pt x="19196" y="228844"/>
                    <a:pt x="19114" y="231559"/>
                  </a:cubicBezTo>
                  <a:close/>
                </a:path>
              </a:pathLst>
            </a:custGeom>
            <a:solidFill>
              <a:srgbClr val="091335"/>
            </a:solidFill>
            <a:ln w="8248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9" name="Paul_HEad">
            <a:extLst>
              <a:ext uri="{FF2B5EF4-FFF2-40B4-BE49-F238E27FC236}">
                <a16:creationId xmlns:a16="http://schemas.microsoft.com/office/drawing/2014/main" id="{BD43495F-6362-40D6-9B70-33E0C5B3F92D}"/>
              </a:ext>
            </a:extLst>
          </p:cNvPr>
          <p:cNvGrpSpPr/>
          <p:nvPr/>
        </p:nvGrpSpPr>
        <p:grpSpPr>
          <a:xfrm>
            <a:off x="4630105" y="2475557"/>
            <a:ext cx="1605969" cy="4107068"/>
            <a:chOff x="4630105" y="2468833"/>
            <a:chExt cx="1605969" cy="4107068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714B3B51-4A07-4A5B-AE83-E6D3E3DFB8B6}"/>
                </a:ext>
              </a:extLst>
            </p:cNvPr>
            <p:cNvGrpSpPr/>
            <p:nvPr/>
          </p:nvGrpSpPr>
          <p:grpSpPr>
            <a:xfrm>
              <a:off x="4654667" y="2468833"/>
              <a:ext cx="1581407" cy="2000877"/>
              <a:chOff x="4664392" y="2462808"/>
              <a:chExt cx="1581407" cy="2000877"/>
            </a:xfrm>
          </p:grpSpPr>
          <p:sp>
            <p:nvSpPr>
              <p:cNvPr id="143" name="Forme libre : forme 142">
                <a:extLst>
                  <a:ext uri="{FF2B5EF4-FFF2-40B4-BE49-F238E27FC236}">
                    <a16:creationId xmlns:a16="http://schemas.microsoft.com/office/drawing/2014/main" id="{081EECEB-167D-4621-8BA9-6F8ECE8BD37E}"/>
                  </a:ext>
                </a:extLst>
              </p:cNvPr>
              <p:cNvSpPr/>
              <p:nvPr/>
            </p:nvSpPr>
            <p:spPr>
              <a:xfrm rot="21046799">
                <a:off x="5211554" y="3313984"/>
                <a:ext cx="303152" cy="303152"/>
              </a:xfrm>
              <a:custGeom>
                <a:avLst/>
                <a:gdLst>
                  <a:gd name="connsiteX0" fmla="*/ 406478 w 406693"/>
                  <a:gd name="connsiteY0" fmla="*/ 203097 h 406693"/>
                  <a:gd name="connsiteX1" fmla="*/ 203131 w 406693"/>
                  <a:gd name="connsiteY1" fmla="*/ 406444 h 406693"/>
                  <a:gd name="connsiteX2" fmla="*/ -215 w 406693"/>
                  <a:gd name="connsiteY2" fmla="*/ 203097 h 406693"/>
                  <a:gd name="connsiteX3" fmla="*/ 203131 w 406693"/>
                  <a:gd name="connsiteY3" fmla="*/ -249 h 406693"/>
                  <a:gd name="connsiteX4" fmla="*/ 406478 w 406693"/>
                  <a:gd name="connsiteY4" fmla="*/ 203097 h 406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6693" h="406693">
                    <a:moveTo>
                      <a:pt x="406478" y="203097"/>
                    </a:moveTo>
                    <a:cubicBezTo>
                      <a:pt x="406478" y="315402"/>
                      <a:pt x="315437" y="406444"/>
                      <a:pt x="203131" y="406444"/>
                    </a:cubicBezTo>
                    <a:cubicBezTo>
                      <a:pt x="90826" y="406444"/>
                      <a:pt x="-215" y="315403"/>
                      <a:pt x="-215" y="203097"/>
                    </a:cubicBezTo>
                    <a:cubicBezTo>
                      <a:pt x="-215" y="90792"/>
                      <a:pt x="90826" y="-249"/>
                      <a:pt x="203131" y="-249"/>
                    </a:cubicBezTo>
                    <a:cubicBezTo>
                      <a:pt x="315437" y="-249"/>
                      <a:pt x="406478" y="90792"/>
                      <a:pt x="406478" y="20309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 dirty="0"/>
              </a:p>
            </p:txBody>
          </p:sp>
          <p:sp>
            <p:nvSpPr>
              <p:cNvPr id="144" name="Forme libre : forme 143">
                <a:extLst>
                  <a:ext uri="{FF2B5EF4-FFF2-40B4-BE49-F238E27FC236}">
                    <a16:creationId xmlns:a16="http://schemas.microsoft.com/office/drawing/2014/main" id="{44751DF6-86E1-419B-8D69-769D842B5D1E}"/>
                  </a:ext>
                </a:extLst>
              </p:cNvPr>
              <p:cNvSpPr/>
              <p:nvPr/>
            </p:nvSpPr>
            <p:spPr>
              <a:xfrm>
                <a:off x="5346786" y="3494784"/>
                <a:ext cx="167816" cy="167816"/>
              </a:xfrm>
              <a:custGeom>
                <a:avLst/>
                <a:gdLst>
                  <a:gd name="connsiteX0" fmla="*/ 225134 w 225133"/>
                  <a:gd name="connsiteY0" fmla="*/ 112567 h 225133"/>
                  <a:gd name="connsiteX1" fmla="*/ 112567 w 225133"/>
                  <a:gd name="connsiteY1" fmla="*/ 225134 h 225133"/>
                  <a:gd name="connsiteX2" fmla="*/ 0 w 225133"/>
                  <a:gd name="connsiteY2" fmla="*/ 112567 h 225133"/>
                  <a:gd name="connsiteX3" fmla="*/ 112567 w 225133"/>
                  <a:gd name="connsiteY3" fmla="*/ 0 h 225133"/>
                  <a:gd name="connsiteX4" fmla="*/ 225134 w 225133"/>
                  <a:gd name="connsiteY4" fmla="*/ 112567 h 225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33" h="225133">
                    <a:moveTo>
                      <a:pt x="225134" y="112567"/>
                    </a:moveTo>
                    <a:cubicBezTo>
                      <a:pt x="225134" y="174736"/>
                      <a:pt x="174736" y="225134"/>
                      <a:pt x="112567" y="225134"/>
                    </a:cubicBezTo>
                    <a:cubicBezTo>
                      <a:pt x="50398" y="225134"/>
                      <a:pt x="0" y="174736"/>
                      <a:pt x="0" y="112567"/>
                    </a:cubicBezTo>
                    <a:cubicBezTo>
                      <a:pt x="0" y="50398"/>
                      <a:pt x="50398" y="0"/>
                      <a:pt x="112567" y="0"/>
                    </a:cubicBezTo>
                    <a:cubicBezTo>
                      <a:pt x="174736" y="0"/>
                      <a:pt x="225134" y="50398"/>
                      <a:pt x="225134" y="112567"/>
                    </a:cubicBezTo>
                    <a:close/>
                  </a:path>
                </a:pathLst>
              </a:custGeom>
              <a:solidFill>
                <a:srgbClr val="313759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5" name="Forme libre : forme 144">
                <a:extLst>
                  <a:ext uri="{FF2B5EF4-FFF2-40B4-BE49-F238E27FC236}">
                    <a16:creationId xmlns:a16="http://schemas.microsoft.com/office/drawing/2014/main" id="{AE8F5EEF-026C-4B7D-AC21-10F2486E8AAC}"/>
                  </a:ext>
                </a:extLst>
              </p:cNvPr>
              <p:cNvSpPr/>
              <p:nvPr/>
            </p:nvSpPr>
            <p:spPr>
              <a:xfrm>
                <a:off x="4758630" y="2782611"/>
                <a:ext cx="690458" cy="953501"/>
              </a:xfrm>
              <a:custGeom>
                <a:avLst/>
                <a:gdLst>
                  <a:gd name="connsiteX0" fmla="*/ 65723 w 926283"/>
                  <a:gd name="connsiteY0" fmla="*/ 1278920 h 1279169"/>
                  <a:gd name="connsiteX1" fmla="*/ 788826 w 926283"/>
                  <a:gd name="connsiteY1" fmla="*/ -249 h 1279169"/>
                  <a:gd name="connsiteX2" fmla="*/ 926068 w 926283"/>
                  <a:gd name="connsiteY2" fmla="*/ 179990 h 1279169"/>
                  <a:gd name="connsiteX3" fmla="*/ 225991 w 926283"/>
                  <a:gd name="connsiteY3" fmla="*/ 1008066 h 1279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6283" h="1279169">
                    <a:moveTo>
                      <a:pt x="65723" y="1278920"/>
                    </a:moveTo>
                    <a:cubicBezTo>
                      <a:pt x="-39911" y="1069714"/>
                      <a:pt x="-138778" y="82278"/>
                      <a:pt x="788826" y="-249"/>
                    </a:cubicBezTo>
                    <a:lnTo>
                      <a:pt x="926068" y="179990"/>
                    </a:lnTo>
                    <a:lnTo>
                      <a:pt x="225991" y="1008066"/>
                    </a:lnTo>
                    <a:close/>
                  </a:path>
                </a:pathLst>
              </a:custGeom>
              <a:solidFill>
                <a:srgbClr val="FFB600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6" name="Forme libre : forme 145">
                <a:extLst>
                  <a:ext uri="{FF2B5EF4-FFF2-40B4-BE49-F238E27FC236}">
                    <a16:creationId xmlns:a16="http://schemas.microsoft.com/office/drawing/2014/main" id="{DA509C78-3281-45D6-A866-1A6AA2154C85}"/>
                  </a:ext>
                </a:extLst>
              </p:cNvPr>
              <p:cNvSpPr/>
              <p:nvPr/>
            </p:nvSpPr>
            <p:spPr>
              <a:xfrm>
                <a:off x="5872505" y="3435299"/>
                <a:ext cx="303152" cy="303152"/>
              </a:xfrm>
              <a:custGeom>
                <a:avLst/>
                <a:gdLst>
                  <a:gd name="connsiteX0" fmla="*/ 406693 w 406693"/>
                  <a:gd name="connsiteY0" fmla="*/ 203347 h 406693"/>
                  <a:gd name="connsiteX1" fmla="*/ 203346 w 406693"/>
                  <a:gd name="connsiteY1" fmla="*/ 406694 h 406693"/>
                  <a:gd name="connsiteX2" fmla="*/ 0 w 406693"/>
                  <a:gd name="connsiteY2" fmla="*/ 203347 h 406693"/>
                  <a:gd name="connsiteX3" fmla="*/ 203346 w 406693"/>
                  <a:gd name="connsiteY3" fmla="*/ 0 h 406693"/>
                  <a:gd name="connsiteX4" fmla="*/ 406693 w 406693"/>
                  <a:gd name="connsiteY4" fmla="*/ 203347 h 406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6693" h="406693">
                    <a:moveTo>
                      <a:pt x="406693" y="203347"/>
                    </a:moveTo>
                    <a:cubicBezTo>
                      <a:pt x="406693" y="315652"/>
                      <a:pt x="315652" y="406694"/>
                      <a:pt x="203346" y="406694"/>
                    </a:cubicBezTo>
                    <a:cubicBezTo>
                      <a:pt x="91041" y="406694"/>
                      <a:pt x="0" y="315652"/>
                      <a:pt x="0" y="203347"/>
                    </a:cubicBezTo>
                    <a:cubicBezTo>
                      <a:pt x="0" y="91041"/>
                      <a:pt x="91041" y="0"/>
                      <a:pt x="203346" y="0"/>
                    </a:cubicBezTo>
                    <a:cubicBezTo>
                      <a:pt x="315651" y="0"/>
                      <a:pt x="406693" y="91041"/>
                      <a:pt x="406693" y="20334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7" name="Forme libre : forme 146">
                <a:extLst>
                  <a:ext uri="{FF2B5EF4-FFF2-40B4-BE49-F238E27FC236}">
                    <a16:creationId xmlns:a16="http://schemas.microsoft.com/office/drawing/2014/main" id="{59C0DECB-23CC-4A8E-924C-8B61E441DA99}"/>
                  </a:ext>
                </a:extLst>
              </p:cNvPr>
              <p:cNvSpPr/>
              <p:nvPr/>
            </p:nvSpPr>
            <p:spPr>
              <a:xfrm>
                <a:off x="6007902" y="3615848"/>
                <a:ext cx="167816" cy="167816"/>
              </a:xfrm>
              <a:custGeom>
                <a:avLst/>
                <a:gdLst>
                  <a:gd name="connsiteX0" fmla="*/ 225134 w 225133"/>
                  <a:gd name="connsiteY0" fmla="*/ 112567 h 225133"/>
                  <a:gd name="connsiteX1" fmla="*/ 112567 w 225133"/>
                  <a:gd name="connsiteY1" fmla="*/ 225134 h 225133"/>
                  <a:gd name="connsiteX2" fmla="*/ 0 w 225133"/>
                  <a:gd name="connsiteY2" fmla="*/ 112567 h 225133"/>
                  <a:gd name="connsiteX3" fmla="*/ 112567 w 225133"/>
                  <a:gd name="connsiteY3" fmla="*/ 0 h 225133"/>
                  <a:gd name="connsiteX4" fmla="*/ 225134 w 225133"/>
                  <a:gd name="connsiteY4" fmla="*/ 112567 h 225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33" h="225133">
                    <a:moveTo>
                      <a:pt x="225134" y="112567"/>
                    </a:moveTo>
                    <a:cubicBezTo>
                      <a:pt x="225134" y="174736"/>
                      <a:pt x="174736" y="225134"/>
                      <a:pt x="112567" y="225134"/>
                    </a:cubicBezTo>
                    <a:cubicBezTo>
                      <a:pt x="50398" y="225134"/>
                      <a:pt x="0" y="174736"/>
                      <a:pt x="0" y="112567"/>
                    </a:cubicBezTo>
                    <a:cubicBezTo>
                      <a:pt x="0" y="50398"/>
                      <a:pt x="50397" y="0"/>
                      <a:pt x="112567" y="0"/>
                    </a:cubicBezTo>
                    <a:cubicBezTo>
                      <a:pt x="174735" y="0"/>
                      <a:pt x="225134" y="50398"/>
                      <a:pt x="225134" y="112567"/>
                    </a:cubicBezTo>
                    <a:close/>
                  </a:path>
                </a:pathLst>
              </a:custGeom>
              <a:solidFill>
                <a:srgbClr val="313759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8" name="Forme libre : forme 147">
                <a:extLst>
                  <a:ext uri="{FF2B5EF4-FFF2-40B4-BE49-F238E27FC236}">
                    <a16:creationId xmlns:a16="http://schemas.microsoft.com/office/drawing/2014/main" id="{E03BD023-ED77-4D4F-8A6E-2151614AD54C}"/>
                  </a:ext>
                </a:extLst>
              </p:cNvPr>
              <p:cNvSpPr/>
              <p:nvPr/>
            </p:nvSpPr>
            <p:spPr>
              <a:xfrm>
                <a:off x="4664392" y="3494805"/>
                <a:ext cx="262825" cy="339578"/>
              </a:xfrm>
              <a:custGeom>
                <a:avLst/>
                <a:gdLst>
                  <a:gd name="connsiteX0" fmla="*/ 284083 w 352593"/>
                  <a:gd name="connsiteY0" fmla="*/ 82910 h 455561"/>
                  <a:gd name="connsiteX1" fmla="*/ 4151 w 352593"/>
                  <a:gd name="connsiteY1" fmla="*/ 123349 h 455561"/>
                  <a:gd name="connsiteX2" fmla="*/ 284083 w 352593"/>
                  <a:gd name="connsiteY2" fmla="*/ 443554 h 455561"/>
                  <a:gd name="connsiteX3" fmla="*/ 284083 w 352593"/>
                  <a:gd name="connsiteY3" fmla="*/ 82910 h 455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2593" h="455561">
                    <a:moveTo>
                      <a:pt x="284083" y="82910"/>
                    </a:moveTo>
                    <a:cubicBezTo>
                      <a:pt x="241416" y="-30729"/>
                      <a:pt x="37079" y="-37662"/>
                      <a:pt x="4151" y="123349"/>
                    </a:cubicBezTo>
                    <a:cubicBezTo>
                      <a:pt x="-28777" y="284359"/>
                      <a:pt x="130417" y="509410"/>
                      <a:pt x="284083" y="443554"/>
                    </a:cubicBezTo>
                    <a:cubicBezTo>
                      <a:pt x="437748" y="377697"/>
                      <a:pt x="284083" y="82910"/>
                      <a:pt x="284083" y="82910"/>
                    </a:cubicBezTo>
                    <a:close/>
                  </a:path>
                </a:pathLst>
              </a:custGeom>
              <a:solidFill>
                <a:srgbClr val="DBAA7D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9" name="Forme libre : forme 148">
                <a:extLst>
                  <a:ext uri="{FF2B5EF4-FFF2-40B4-BE49-F238E27FC236}">
                    <a16:creationId xmlns:a16="http://schemas.microsoft.com/office/drawing/2014/main" id="{2BDFFDCE-9689-4F94-BB08-28CD410860BA}"/>
                  </a:ext>
                </a:extLst>
              </p:cNvPr>
              <p:cNvSpPr/>
              <p:nvPr/>
            </p:nvSpPr>
            <p:spPr>
              <a:xfrm>
                <a:off x="4807654" y="2867226"/>
                <a:ext cx="1438145" cy="1439732"/>
              </a:xfrm>
              <a:custGeom>
                <a:avLst/>
                <a:gdLst>
                  <a:gd name="connsiteX0" fmla="*/ 1848150 w 1929342"/>
                  <a:gd name="connsiteY0" fmla="*/ 500568 h 1931473"/>
                  <a:gd name="connsiteX1" fmla="*/ 1249829 w 1929342"/>
                  <a:gd name="connsiteY1" fmla="*/ 30163 h 1931473"/>
                  <a:gd name="connsiteX2" fmla="*/ 9364 w 1929342"/>
                  <a:gd name="connsiteY2" fmla="*/ 1017104 h 1931473"/>
                  <a:gd name="connsiteX3" fmla="*/ 744846 w 1929342"/>
                  <a:gd name="connsiteY3" fmla="*/ 1895028 h 1931473"/>
                  <a:gd name="connsiteX4" fmla="*/ 1809445 w 1929342"/>
                  <a:gd name="connsiteY4" fmla="*/ 1585634 h 1931473"/>
                  <a:gd name="connsiteX5" fmla="*/ 1848150 w 1929342"/>
                  <a:gd name="connsiteY5" fmla="*/ 500568 h 1931473"/>
                  <a:gd name="connsiteX6" fmla="*/ 744846 w 1929342"/>
                  <a:gd name="connsiteY6" fmla="*/ 1006129 h 1931473"/>
                  <a:gd name="connsiteX7" fmla="*/ 541911 w 1929342"/>
                  <a:gd name="connsiteY7" fmla="*/ 802369 h 1931473"/>
                  <a:gd name="connsiteX8" fmla="*/ 745671 w 1929342"/>
                  <a:gd name="connsiteY8" fmla="*/ 599435 h 1931473"/>
                  <a:gd name="connsiteX9" fmla="*/ 948605 w 1929342"/>
                  <a:gd name="connsiteY9" fmla="*/ 802782 h 1931473"/>
                  <a:gd name="connsiteX10" fmla="*/ 745258 w 1929342"/>
                  <a:gd name="connsiteY10" fmla="*/ 1006129 h 1931473"/>
                  <a:gd name="connsiteX11" fmla="*/ 744846 w 1929342"/>
                  <a:gd name="connsiteY11" fmla="*/ 1006129 h 1931473"/>
                  <a:gd name="connsiteX12" fmla="*/ 1631682 w 1929342"/>
                  <a:gd name="connsiteY12" fmla="*/ 1168542 h 1931473"/>
                  <a:gd name="connsiteX13" fmla="*/ 1428335 w 1929342"/>
                  <a:gd name="connsiteY13" fmla="*/ 965195 h 1931473"/>
                  <a:gd name="connsiteX14" fmla="*/ 1631682 w 1929342"/>
                  <a:gd name="connsiteY14" fmla="*/ 761848 h 1931473"/>
                  <a:gd name="connsiteX15" fmla="*/ 1835028 w 1929342"/>
                  <a:gd name="connsiteY15" fmla="*/ 965195 h 1931473"/>
                  <a:gd name="connsiteX16" fmla="*/ 1631682 w 1929342"/>
                  <a:gd name="connsiteY16" fmla="*/ 1168542 h 1931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29342" h="1931473">
                    <a:moveTo>
                      <a:pt x="1848150" y="500568"/>
                    </a:moveTo>
                    <a:cubicBezTo>
                      <a:pt x="1721884" y="209742"/>
                      <a:pt x="1432791" y="63999"/>
                      <a:pt x="1249829" y="30163"/>
                    </a:cubicBezTo>
                    <a:cubicBezTo>
                      <a:pt x="284262" y="-149581"/>
                      <a:pt x="92717" y="504529"/>
                      <a:pt x="9364" y="1017104"/>
                    </a:cubicBezTo>
                    <a:cubicBezTo>
                      <a:pt x="-61939" y="1455819"/>
                      <a:pt x="272873" y="1779655"/>
                      <a:pt x="744846" y="1895028"/>
                    </a:cubicBezTo>
                    <a:cubicBezTo>
                      <a:pt x="1216818" y="2010401"/>
                      <a:pt x="1672450" y="1834536"/>
                      <a:pt x="1809445" y="1585634"/>
                    </a:cubicBezTo>
                    <a:cubicBezTo>
                      <a:pt x="1946440" y="1336732"/>
                      <a:pt x="1974499" y="791476"/>
                      <a:pt x="1848150" y="500568"/>
                    </a:cubicBezTo>
                    <a:close/>
                    <a:moveTo>
                      <a:pt x="744846" y="1006129"/>
                    </a:moveTo>
                    <a:cubicBezTo>
                      <a:pt x="632543" y="1005898"/>
                      <a:pt x="541681" y="914672"/>
                      <a:pt x="541911" y="802369"/>
                    </a:cubicBezTo>
                    <a:cubicBezTo>
                      <a:pt x="542143" y="690066"/>
                      <a:pt x="633368" y="599212"/>
                      <a:pt x="745671" y="599435"/>
                    </a:cubicBezTo>
                    <a:cubicBezTo>
                      <a:pt x="857817" y="599666"/>
                      <a:pt x="948605" y="690636"/>
                      <a:pt x="948605" y="802782"/>
                    </a:cubicBezTo>
                    <a:cubicBezTo>
                      <a:pt x="948605" y="915085"/>
                      <a:pt x="857561" y="1006129"/>
                      <a:pt x="745258" y="1006129"/>
                    </a:cubicBezTo>
                    <a:cubicBezTo>
                      <a:pt x="745118" y="1006129"/>
                      <a:pt x="744986" y="1006129"/>
                      <a:pt x="744846" y="1006129"/>
                    </a:cubicBezTo>
                    <a:close/>
                    <a:moveTo>
                      <a:pt x="1631682" y="1168542"/>
                    </a:moveTo>
                    <a:cubicBezTo>
                      <a:pt x="1519379" y="1168542"/>
                      <a:pt x="1428335" y="1077498"/>
                      <a:pt x="1428335" y="965195"/>
                    </a:cubicBezTo>
                    <a:cubicBezTo>
                      <a:pt x="1428335" y="852893"/>
                      <a:pt x="1519379" y="761848"/>
                      <a:pt x="1631682" y="761848"/>
                    </a:cubicBezTo>
                    <a:cubicBezTo>
                      <a:pt x="1743985" y="761848"/>
                      <a:pt x="1835028" y="852893"/>
                      <a:pt x="1835028" y="965195"/>
                    </a:cubicBezTo>
                    <a:cubicBezTo>
                      <a:pt x="1835028" y="1077498"/>
                      <a:pt x="1743985" y="1168542"/>
                      <a:pt x="1631682" y="1168542"/>
                    </a:cubicBezTo>
                    <a:close/>
                  </a:path>
                </a:pathLst>
              </a:custGeom>
              <a:solidFill>
                <a:srgbClr val="DBAA7D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0" name="Forme libre : forme 149">
                <a:extLst>
                  <a:ext uri="{FF2B5EF4-FFF2-40B4-BE49-F238E27FC236}">
                    <a16:creationId xmlns:a16="http://schemas.microsoft.com/office/drawing/2014/main" id="{F24AA571-E71F-4CF8-8C68-E707D8606FBD}"/>
                  </a:ext>
                </a:extLst>
              </p:cNvPr>
              <p:cNvSpPr/>
              <p:nvPr/>
            </p:nvSpPr>
            <p:spPr>
              <a:xfrm>
                <a:off x="4808869" y="2916840"/>
                <a:ext cx="58716" cy="222225"/>
              </a:xfrm>
              <a:custGeom>
                <a:avLst/>
                <a:gdLst>
                  <a:gd name="connsiteX0" fmla="*/ 78376 w 78770"/>
                  <a:gd name="connsiteY0" fmla="*/ 170582 h 298126"/>
                  <a:gd name="connsiteX1" fmla="*/ 51803 w 78770"/>
                  <a:gd name="connsiteY1" fmla="*/ -249 h 298126"/>
                  <a:gd name="connsiteX2" fmla="*/ 21680 w 78770"/>
                  <a:gd name="connsiteY2" fmla="*/ 274896 h 298126"/>
                  <a:gd name="connsiteX3" fmla="*/ 78376 w 78770"/>
                  <a:gd name="connsiteY3" fmla="*/ 170582 h 298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770" h="298126">
                    <a:moveTo>
                      <a:pt x="78376" y="170582"/>
                    </a:moveTo>
                    <a:cubicBezTo>
                      <a:pt x="51803" y="137571"/>
                      <a:pt x="51803" y="-249"/>
                      <a:pt x="51803" y="-249"/>
                    </a:cubicBezTo>
                    <a:cubicBezTo>
                      <a:pt x="51803" y="-249"/>
                      <a:pt x="-41371" y="187087"/>
                      <a:pt x="21680" y="274896"/>
                    </a:cubicBezTo>
                    <a:cubicBezTo>
                      <a:pt x="84731" y="362705"/>
                      <a:pt x="78376" y="170582"/>
                      <a:pt x="78376" y="170582"/>
                    </a:cubicBezTo>
                    <a:close/>
                  </a:path>
                </a:pathLst>
              </a:custGeom>
              <a:solidFill>
                <a:srgbClr val="FFB600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1" name="Forme libre : forme 150">
                <a:extLst>
                  <a:ext uri="{FF2B5EF4-FFF2-40B4-BE49-F238E27FC236}">
                    <a16:creationId xmlns:a16="http://schemas.microsoft.com/office/drawing/2014/main" id="{E625CE5A-249E-4773-A1E8-DBD8C188A98D}"/>
                  </a:ext>
                </a:extLst>
              </p:cNvPr>
              <p:cNvSpPr/>
              <p:nvPr/>
            </p:nvSpPr>
            <p:spPr>
              <a:xfrm>
                <a:off x="4704495" y="3113176"/>
                <a:ext cx="133736" cy="62032"/>
              </a:xfrm>
              <a:custGeom>
                <a:avLst/>
                <a:gdLst>
                  <a:gd name="connsiteX0" fmla="*/ 161703 w 179413"/>
                  <a:gd name="connsiteY0" fmla="*/ 11666 h 83219"/>
                  <a:gd name="connsiteX1" fmla="*/ -215 w 179413"/>
                  <a:gd name="connsiteY1" fmla="*/ 82970 h 83219"/>
                  <a:gd name="connsiteX2" fmla="*/ 179199 w 179413"/>
                  <a:gd name="connsiteY2" fmla="*/ 82970 h 83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9413" h="83219">
                    <a:moveTo>
                      <a:pt x="161703" y="11666"/>
                    </a:moveTo>
                    <a:cubicBezTo>
                      <a:pt x="87429" y="-37850"/>
                      <a:pt x="-215" y="82970"/>
                      <a:pt x="-215" y="82970"/>
                    </a:cubicBezTo>
                    <a:lnTo>
                      <a:pt x="179199" y="82970"/>
                    </a:lnTo>
                    <a:close/>
                  </a:path>
                </a:pathLst>
              </a:custGeom>
              <a:solidFill>
                <a:srgbClr val="FFB600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2" name="Forme libre : forme 151">
                <a:extLst>
                  <a:ext uri="{FF2B5EF4-FFF2-40B4-BE49-F238E27FC236}">
                    <a16:creationId xmlns:a16="http://schemas.microsoft.com/office/drawing/2014/main" id="{6A1E4202-EFBE-46A0-8701-2AA14F310508}"/>
                  </a:ext>
                </a:extLst>
              </p:cNvPr>
              <p:cNvSpPr/>
              <p:nvPr/>
            </p:nvSpPr>
            <p:spPr>
              <a:xfrm>
                <a:off x="5223247" y="3064724"/>
                <a:ext cx="246561" cy="144277"/>
              </a:xfrm>
              <a:custGeom>
                <a:avLst/>
                <a:gdLst>
                  <a:gd name="connsiteX0" fmla="*/ 278086 w 330774"/>
                  <a:gd name="connsiteY0" fmla="*/ -249 h 193555"/>
                  <a:gd name="connsiteX1" fmla="*/ 302844 w 330774"/>
                  <a:gd name="connsiteY1" fmla="*/ 186262 h 193555"/>
                  <a:gd name="connsiteX2" fmla="*/ 547 w 330774"/>
                  <a:gd name="connsiteY2" fmla="*/ 64617 h 193555"/>
                  <a:gd name="connsiteX3" fmla="*/ 278086 w 330774"/>
                  <a:gd name="connsiteY3" fmla="*/ -249 h 193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0774" h="193555">
                    <a:moveTo>
                      <a:pt x="278086" y="-249"/>
                    </a:moveTo>
                    <a:cubicBezTo>
                      <a:pt x="330243" y="54549"/>
                      <a:pt x="352360" y="153334"/>
                      <a:pt x="302844" y="186262"/>
                    </a:cubicBezTo>
                    <a:cubicBezTo>
                      <a:pt x="253328" y="219190"/>
                      <a:pt x="-16371" y="129566"/>
                      <a:pt x="547" y="64617"/>
                    </a:cubicBezTo>
                    <a:cubicBezTo>
                      <a:pt x="17465" y="-332"/>
                      <a:pt x="278086" y="-249"/>
                      <a:pt x="278086" y="-249"/>
                    </a:cubicBezTo>
                    <a:close/>
                  </a:path>
                </a:pathLst>
              </a:custGeom>
              <a:solidFill>
                <a:srgbClr val="FFB600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3" name="Forme libre : forme 152">
                <a:extLst>
                  <a:ext uri="{FF2B5EF4-FFF2-40B4-BE49-F238E27FC236}">
                    <a16:creationId xmlns:a16="http://schemas.microsoft.com/office/drawing/2014/main" id="{767BFF4F-6F1F-4B77-9D12-7C83D4A23864}"/>
                  </a:ext>
                </a:extLst>
              </p:cNvPr>
              <p:cNvSpPr/>
              <p:nvPr/>
            </p:nvSpPr>
            <p:spPr>
              <a:xfrm>
                <a:off x="5999175" y="3240538"/>
                <a:ext cx="112123" cy="124089"/>
              </a:xfrm>
              <a:custGeom>
                <a:avLst/>
                <a:gdLst>
                  <a:gd name="connsiteX0" fmla="*/ 11493 w 150418"/>
                  <a:gd name="connsiteY0" fmla="*/ -249 h 166472"/>
                  <a:gd name="connsiteX1" fmla="*/ 124060 w 150418"/>
                  <a:gd name="connsiteY1" fmla="*/ 164805 h 166472"/>
                  <a:gd name="connsiteX2" fmla="*/ 11493 w 150418"/>
                  <a:gd name="connsiteY2" fmla="*/ -249 h 166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0418" h="166472">
                    <a:moveTo>
                      <a:pt x="11493" y="-249"/>
                    </a:moveTo>
                    <a:cubicBezTo>
                      <a:pt x="-24654" y="49267"/>
                      <a:pt x="25688" y="181310"/>
                      <a:pt x="124060" y="164805"/>
                    </a:cubicBezTo>
                    <a:cubicBezTo>
                      <a:pt x="222432" y="148299"/>
                      <a:pt x="11493" y="-249"/>
                      <a:pt x="11493" y="-249"/>
                    </a:cubicBezTo>
                    <a:close/>
                  </a:path>
                </a:pathLst>
              </a:custGeom>
              <a:solidFill>
                <a:srgbClr val="FFB600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4" name="Forme libre : forme 153">
                <a:extLst>
                  <a:ext uri="{FF2B5EF4-FFF2-40B4-BE49-F238E27FC236}">
                    <a16:creationId xmlns:a16="http://schemas.microsoft.com/office/drawing/2014/main" id="{356E4111-0B70-4EE6-8B80-81B905F3AECA}"/>
                  </a:ext>
                </a:extLst>
              </p:cNvPr>
              <p:cNvSpPr/>
              <p:nvPr/>
            </p:nvSpPr>
            <p:spPr>
              <a:xfrm>
                <a:off x="5280467" y="2462808"/>
                <a:ext cx="922496" cy="660414"/>
              </a:xfrm>
              <a:custGeom>
                <a:avLst/>
                <a:gdLst>
                  <a:gd name="connsiteX0" fmla="*/ 6393 w 1237574"/>
                  <a:gd name="connsiteY0" fmla="*/ 438522 h 885978"/>
                  <a:gd name="connsiteX1" fmla="*/ 714475 w 1237574"/>
                  <a:gd name="connsiteY1" fmla="*/ 884168 h 885978"/>
                  <a:gd name="connsiteX2" fmla="*/ 1235964 w 1237574"/>
                  <a:gd name="connsiteY2" fmla="*/ 479785 h 885978"/>
                  <a:gd name="connsiteX3" fmla="*/ 950503 w 1237574"/>
                  <a:gd name="connsiteY3" fmla="*/ 336353 h 885978"/>
                  <a:gd name="connsiteX4" fmla="*/ 824236 w 1237574"/>
                  <a:gd name="connsiteY4" fmla="*/ 6740 h 885978"/>
                  <a:gd name="connsiteX5" fmla="*/ 445520 w 1237574"/>
                  <a:gd name="connsiteY5" fmla="*/ 246894 h 885978"/>
                  <a:gd name="connsiteX6" fmla="*/ 105260 w 1237574"/>
                  <a:gd name="connsiteY6" fmla="*/ 60713 h 885978"/>
                  <a:gd name="connsiteX7" fmla="*/ 6393 w 1237574"/>
                  <a:gd name="connsiteY7" fmla="*/ 438522 h 885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37574" h="885978">
                    <a:moveTo>
                      <a:pt x="6393" y="438522"/>
                    </a:moveTo>
                    <a:cubicBezTo>
                      <a:pt x="29749" y="577910"/>
                      <a:pt x="247950" y="856274"/>
                      <a:pt x="714475" y="884168"/>
                    </a:cubicBezTo>
                    <a:cubicBezTo>
                      <a:pt x="1181001" y="912062"/>
                      <a:pt x="1219459" y="557938"/>
                      <a:pt x="1235964" y="479785"/>
                    </a:cubicBezTo>
                    <a:cubicBezTo>
                      <a:pt x="1252470" y="401632"/>
                      <a:pt x="1120426" y="210994"/>
                      <a:pt x="950503" y="336353"/>
                    </a:cubicBezTo>
                    <a:cubicBezTo>
                      <a:pt x="1054817" y="148934"/>
                      <a:pt x="906599" y="23740"/>
                      <a:pt x="824236" y="6740"/>
                    </a:cubicBezTo>
                    <a:cubicBezTo>
                      <a:pt x="741875" y="-10261"/>
                      <a:pt x="615691" y="-17276"/>
                      <a:pt x="445520" y="246894"/>
                    </a:cubicBezTo>
                    <a:cubicBezTo>
                      <a:pt x="434544" y="-15790"/>
                      <a:pt x="187623" y="-22062"/>
                      <a:pt x="105260" y="60713"/>
                    </a:cubicBezTo>
                    <a:cubicBezTo>
                      <a:pt x="22899" y="143487"/>
                      <a:pt x="-16962" y="299629"/>
                      <a:pt x="6393" y="438522"/>
                    </a:cubicBezTo>
                    <a:close/>
                  </a:path>
                </a:pathLst>
              </a:custGeom>
              <a:solidFill>
                <a:srgbClr val="FFB600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5" name="Forme libre : forme 154">
                <a:extLst>
                  <a:ext uri="{FF2B5EF4-FFF2-40B4-BE49-F238E27FC236}">
                    <a16:creationId xmlns:a16="http://schemas.microsoft.com/office/drawing/2014/main" id="{51A3E0B3-F2E8-4A03-9234-B5A8FCA6FB04}"/>
                  </a:ext>
                </a:extLst>
              </p:cNvPr>
              <p:cNvSpPr/>
              <p:nvPr/>
            </p:nvSpPr>
            <p:spPr>
              <a:xfrm>
                <a:off x="5709424" y="3122549"/>
                <a:ext cx="148286" cy="804199"/>
              </a:xfrm>
              <a:custGeom>
                <a:avLst/>
                <a:gdLst>
                  <a:gd name="connsiteX0" fmla="*/ 191908 w 198933"/>
                  <a:gd name="connsiteY0" fmla="*/ 877179 h 1078873"/>
                  <a:gd name="connsiteX1" fmla="*/ 163354 w 198933"/>
                  <a:gd name="connsiteY1" fmla="*/ 829148 h 1078873"/>
                  <a:gd name="connsiteX2" fmla="*/ 112930 w 198933"/>
                  <a:gd name="connsiteY2" fmla="*/ 801749 h 1078873"/>
                  <a:gd name="connsiteX3" fmla="*/ 56563 w 198933"/>
                  <a:gd name="connsiteY3" fmla="*/ 805793 h 1078873"/>
                  <a:gd name="connsiteX4" fmla="*/ 38407 w 198933"/>
                  <a:gd name="connsiteY4" fmla="*/ 813303 h 1078873"/>
                  <a:gd name="connsiteX5" fmla="*/ 145197 w 198933"/>
                  <a:gd name="connsiteY5" fmla="*/ 1732 h 1078873"/>
                  <a:gd name="connsiteX6" fmla="*/ 143712 w 198933"/>
                  <a:gd name="connsiteY6" fmla="*/ 1732 h 1078873"/>
                  <a:gd name="connsiteX7" fmla="*/ 4736 w 198933"/>
                  <a:gd name="connsiteY7" fmla="*/ 842023 h 1078873"/>
                  <a:gd name="connsiteX8" fmla="*/ -215 w 198933"/>
                  <a:gd name="connsiteY8" fmla="*/ 873300 h 1078873"/>
                  <a:gd name="connsiteX9" fmla="*/ 26441 w 198933"/>
                  <a:gd name="connsiteY9" fmla="*/ 854979 h 1078873"/>
                  <a:gd name="connsiteX10" fmla="*/ 65889 w 198933"/>
                  <a:gd name="connsiteY10" fmla="*/ 834760 h 1078873"/>
                  <a:gd name="connsiteX11" fmla="*/ 107153 w 198933"/>
                  <a:gd name="connsiteY11" fmla="*/ 832119 h 1078873"/>
                  <a:gd name="connsiteX12" fmla="*/ 141649 w 198933"/>
                  <a:gd name="connsiteY12" fmla="*/ 851348 h 1078873"/>
                  <a:gd name="connsiteX13" fmla="*/ 162446 w 198933"/>
                  <a:gd name="connsiteY13" fmla="*/ 887082 h 1078873"/>
                  <a:gd name="connsiteX14" fmla="*/ 157411 w 198933"/>
                  <a:gd name="connsiteY14" fmla="*/ 971920 h 1078873"/>
                  <a:gd name="connsiteX15" fmla="*/ 134799 w 198933"/>
                  <a:gd name="connsiteY15" fmla="*/ 1009882 h 1078873"/>
                  <a:gd name="connsiteX16" fmla="*/ 102614 w 198933"/>
                  <a:gd name="connsiteY16" fmla="*/ 1041490 h 1078873"/>
                  <a:gd name="connsiteX17" fmla="*/ 90235 w 198933"/>
                  <a:gd name="connsiteY17" fmla="*/ 1051889 h 1078873"/>
                  <a:gd name="connsiteX18" fmla="*/ 81982 w 198933"/>
                  <a:gd name="connsiteY18" fmla="*/ 1060802 h 1078873"/>
                  <a:gd name="connsiteX19" fmla="*/ 78763 w 198933"/>
                  <a:gd name="connsiteY19" fmla="*/ 1074501 h 1078873"/>
                  <a:gd name="connsiteX20" fmla="*/ 92298 w 198933"/>
                  <a:gd name="connsiteY20" fmla="*/ 1078298 h 1078873"/>
                  <a:gd name="connsiteX21" fmla="*/ 105007 w 198933"/>
                  <a:gd name="connsiteY21" fmla="*/ 1074501 h 1078873"/>
                  <a:gd name="connsiteX22" fmla="*/ 120687 w 198933"/>
                  <a:gd name="connsiteY22" fmla="*/ 1065258 h 1078873"/>
                  <a:gd name="connsiteX23" fmla="*/ 158484 w 198933"/>
                  <a:gd name="connsiteY23" fmla="*/ 1029194 h 1078873"/>
                  <a:gd name="connsiteX24" fmla="*/ 186048 w 198933"/>
                  <a:gd name="connsiteY24" fmla="*/ 983804 h 1078873"/>
                  <a:gd name="connsiteX25" fmla="*/ 191908 w 198933"/>
                  <a:gd name="connsiteY25" fmla="*/ 877179 h 1078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98933" h="1078873">
                    <a:moveTo>
                      <a:pt x="191908" y="877179"/>
                    </a:moveTo>
                    <a:cubicBezTo>
                      <a:pt x="186354" y="859122"/>
                      <a:pt x="176566" y="842650"/>
                      <a:pt x="163354" y="829148"/>
                    </a:cubicBezTo>
                    <a:cubicBezTo>
                      <a:pt x="149604" y="815259"/>
                      <a:pt x="132067" y="805727"/>
                      <a:pt x="112930" y="801749"/>
                    </a:cubicBezTo>
                    <a:cubicBezTo>
                      <a:pt x="94113" y="798077"/>
                      <a:pt x="74662" y="799472"/>
                      <a:pt x="56563" y="805793"/>
                    </a:cubicBezTo>
                    <a:cubicBezTo>
                      <a:pt x="50349" y="807890"/>
                      <a:pt x="44284" y="810398"/>
                      <a:pt x="38407" y="813303"/>
                    </a:cubicBezTo>
                    <a:cubicBezTo>
                      <a:pt x="76288" y="542862"/>
                      <a:pt x="111526" y="271513"/>
                      <a:pt x="145197" y="1732"/>
                    </a:cubicBezTo>
                    <a:cubicBezTo>
                      <a:pt x="145197" y="-826"/>
                      <a:pt x="144125" y="-992"/>
                      <a:pt x="143712" y="1732"/>
                    </a:cubicBezTo>
                    <a:cubicBezTo>
                      <a:pt x="98487" y="281086"/>
                      <a:pt x="49054" y="561348"/>
                      <a:pt x="4736" y="842023"/>
                    </a:cubicBezTo>
                    <a:lnTo>
                      <a:pt x="-215" y="873300"/>
                    </a:lnTo>
                    <a:lnTo>
                      <a:pt x="26441" y="854979"/>
                    </a:lnTo>
                    <a:cubicBezTo>
                      <a:pt x="38531" y="846339"/>
                      <a:pt x="51818" y="839530"/>
                      <a:pt x="65889" y="834760"/>
                    </a:cubicBezTo>
                    <a:cubicBezTo>
                      <a:pt x="79159" y="830221"/>
                      <a:pt x="93412" y="829313"/>
                      <a:pt x="107153" y="832119"/>
                    </a:cubicBezTo>
                    <a:cubicBezTo>
                      <a:pt x="120249" y="835107"/>
                      <a:pt x="132216" y="841783"/>
                      <a:pt x="141649" y="851348"/>
                    </a:cubicBezTo>
                    <a:cubicBezTo>
                      <a:pt x="151313" y="861450"/>
                      <a:pt x="158435" y="873697"/>
                      <a:pt x="162446" y="887082"/>
                    </a:cubicBezTo>
                    <a:cubicBezTo>
                      <a:pt x="170731" y="915084"/>
                      <a:pt x="168949" y="945099"/>
                      <a:pt x="157411" y="971920"/>
                    </a:cubicBezTo>
                    <a:cubicBezTo>
                      <a:pt x="151585" y="985521"/>
                      <a:pt x="143985" y="998288"/>
                      <a:pt x="134799" y="1009882"/>
                    </a:cubicBezTo>
                    <a:cubicBezTo>
                      <a:pt x="125251" y="1021552"/>
                      <a:pt x="114456" y="1032148"/>
                      <a:pt x="102614" y="1041490"/>
                    </a:cubicBezTo>
                    <a:cubicBezTo>
                      <a:pt x="98190" y="1044593"/>
                      <a:pt x="94047" y="1048068"/>
                      <a:pt x="90235" y="1051889"/>
                    </a:cubicBezTo>
                    <a:cubicBezTo>
                      <a:pt x="87247" y="1054637"/>
                      <a:pt x="84490" y="1057616"/>
                      <a:pt x="81982" y="1060802"/>
                    </a:cubicBezTo>
                    <a:cubicBezTo>
                      <a:pt x="78020" y="1066414"/>
                      <a:pt x="77030" y="1071283"/>
                      <a:pt x="78763" y="1074501"/>
                    </a:cubicBezTo>
                    <a:cubicBezTo>
                      <a:pt x="80497" y="1077720"/>
                      <a:pt x="85118" y="1079371"/>
                      <a:pt x="92298" y="1078298"/>
                    </a:cubicBezTo>
                    <a:cubicBezTo>
                      <a:pt x="96696" y="1077654"/>
                      <a:pt x="100980" y="1076375"/>
                      <a:pt x="105007" y="1074501"/>
                    </a:cubicBezTo>
                    <a:cubicBezTo>
                      <a:pt x="110479" y="1071852"/>
                      <a:pt x="115719" y="1068766"/>
                      <a:pt x="120687" y="1065258"/>
                    </a:cubicBezTo>
                    <a:cubicBezTo>
                      <a:pt x="134601" y="1054695"/>
                      <a:pt x="147277" y="1042596"/>
                      <a:pt x="158484" y="1029194"/>
                    </a:cubicBezTo>
                    <a:cubicBezTo>
                      <a:pt x="169724" y="1015412"/>
                      <a:pt x="179001" y="1000136"/>
                      <a:pt x="186048" y="983804"/>
                    </a:cubicBezTo>
                    <a:cubicBezTo>
                      <a:pt x="200615" y="950092"/>
                      <a:pt x="202694" y="912286"/>
                      <a:pt x="191908" y="877179"/>
                    </a:cubicBezTo>
                    <a:close/>
                  </a:path>
                </a:pathLst>
              </a:custGeom>
              <a:solidFill>
                <a:srgbClr val="CC9B72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6" name="Forme libre : forme 155">
                <a:extLst>
                  <a:ext uri="{FF2B5EF4-FFF2-40B4-BE49-F238E27FC236}">
                    <a16:creationId xmlns:a16="http://schemas.microsoft.com/office/drawing/2014/main" id="{AB4288B9-C3D7-4545-BC78-A2C52EE1EE7E}"/>
                  </a:ext>
                </a:extLst>
              </p:cNvPr>
              <p:cNvSpPr/>
              <p:nvPr/>
            </p:nvSpPr>
            <p:spPr>
              <a:xfrm>
                <a:off x="5174532" y="3773453"/>
                <a:ext cx="462304" cy="317098"/>
              </a:xfrm>
              <a:custGeom>
                <a:avLst/>
                <a:gdLst>
                  <a:gd name="connsiteX0" fmla="*/ 512208 w 620203"/>
                  <a:gd name="connsiteY0" fmla="*/ 275473 h 425403"/>
                  <a:gd name="connsiteX1" fmla="*/ 236403 w 620203"/>
                  <a:gd name="connsiteY1" fmla="*/ 272833 h 425403"/>
                  <a:gd name="connsiteX2" fmla="*/ 71349 w 620203"/>
                  <a:gd name="connsiteY2" fmla="*/ 35567 h 425403"/>
                  <a:gd name="connsiteX3" fmla="*/ 5327 w 620203"/>
                  <a:gd name="connsiteY3" fmla="*/ -249 h 425403"/>
                  <a:gd name="connsiteX4" fmla="*/ 141331 w 620203"/>
                  <a:gd name="connsiteY4" fmla="*/ 369719 h 425403"/>
                  <a:gd name="connsiteX5" fmla="*/ 619989 w 620203"/>
                  <a:gd name="connsiteY5" fmla="*/ 334481 h 425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0203" h="425403">
                    <a:moveTo>
                      <a:pt x="512208" y="275473"/>
                    </a:moveTo>
                    <a:cubicBezTo>
                      <a:pt x="437934" y="293630"/>
                      <a:pt x="326110" y="309392"/>
                      <a:pt x="236403" y="272833"/>
                    </a:cubicBezTo>
                    <a:cubicBezTo>
                      <a:pt x="129118" y="229258"/>
                      <a:pt x="85873" y="122056"/>
                      <a:pt x="71349" y="35567"/>
                    </a:cubicBezTo>
                    <a:lnTo>
                      <a:pt x="5327" y="-249"/>
                    </a:lnTo>
                    <a:cubicBezTo>
                      <a:pt x="-11178" y="132784"/>
                      <a:pt x="2356" y="278280"/>
                      <a:pt x="141331" y="369719"/>
                    </a:cubicBezTo>
                    <a:cubicBezTo>
                      <a:pt x="246966" y="439290"/>
                      <a:pt x="504451" y="459427"/>
                      <a:pt x="619989" y="334481"/>
                    </a:cubicBezTo>
                    <a:close/>
                  </a:path>
                </a:pathLst>
              </a:custGeom>
              <a:solidFill>
                <a:srgbClr val="1A2247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7" name="Forme libre : forme 156">
                <a:extLst>
                  <a:ext uri="{FF2B5EF4-FFF2-40B4-BE49-F238E27FC236}">
                    <a16:creationId xmlns:a16="http://schemas.microsoft.com/office/drawing/2014/main" id="{0E82E0EE-5B7A-4733-B0F4-65D5419B2117}"/>
                  </a:ext>
                </a:extLst>
              </p:cNvPr>
              <p:cNvSpPr/>
              <p:nvPr/>
            </p:nvSpPr>
            <p:spPr>
              <a:xfrm>
                <a:off x="5228122" y="3800274"/>
                <a:ext cx="328373" cy="193350"/>
              </a:xfrm>
              <a:custGeom>
                <a:avLst/>
                <a:gdLst>
                  <a:gd name="connsiteX0" fmla="*/ 164509 w 440529"/>
                  <a:gd name="connsiteY0" fmla="*/ 237016 h 259389"/>
                  <a:gd name="connsiteX1" fmla="*/ 440314 w 440529"/>
                  <a:gd name="connsiteY1" fmla="*/ 239657 h 259389"/>
                  <a:gd name="connsiteX2" fmla="*/ -215 w 440529"/>
                  <a:gd name="connsiteY2" fmla="*/ -249 h 259389"/>
                  <a:gd name="connsiteX3" fmla="*/ 164509 w 440529"/>
                  <a:gd name="connsiteY3" fmla="*/ 237016 h 259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0529" h="259389">
                    <a:moveTo>
                      <a:pt x="164509" y="237016"/>
                    </a:moveTo>
                    <a:cubicBezTo>
                      <a:pt x="254216" y="273575"/>
                      <a:pt x="366040" y="257813"/>
                      <a:pt x="440314" y="239657"/>
                    </a:cubicBezTo>
                    <a:lnTo>
                      <a:pt x="-215" y="-249"/>
                    </a:lnTo>
                    <a:cubicBezTo>
                      <a:pt x="13979" y="86074"/>
                      <a:pt x="57471" y="193277"/>
                      <a:pt x="164509" y="2370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8" name="Forme libre : forme 157">
                <a:extLst>
                  <a:ext uri="{FF2B5EF4-FFF2-40B4-BE49-F238E27FC236}">
                    <a16:creationId xmlns:a16="http://schemas.microsoft.com/office/drawing/2014/main" id="{12E1B276-2039-4DA8-B9A4-6F6F4EB42243}"/>
                  </a:ext>
                </a:extLst>
              </p:cNvPr>
              <p:cNvSpPr/>
              <p:nvPr/>
            </p:nvSpPr>
            <p:spPr>
              <a:xfrm>
                <a:off x="4727476" y="3580861"/>
                <a:ext cx="87775" cy="163483"/>
              </a:xfrm>
              <a:custGeom>
                <a:avLst/>
                <a:gdLst>
                  <a:gd name="connsiteX0" fmla="*/ 116843 w 117755"/>
                  <a:gd name="connsiteY0" fmla="*/ 134001 h 219321"/>
                  <a:gd name="connsiteX1" fmla="*/ 37782 w 117755"/>
                  <a:gd name="connsiteY1" fmla="*/ 67980 h 219321"/>
                  <a:gd name="connsiteX2" fmla="*/ 30107 w 117755"/>
                  <a:gd name="connsiteY2" fmla="*/ 66494 h 219321"/>
                  <a:gd name="connsiteX3" fmla="*/ 52885 w 117755"/>
                  <a:gd name="connsiteY3" fmla="*/ 34144 h 219321"/>
                  <a:gd name="connsiteX4" fmla="*/ 57671 w 117755"/>
                  <a:gd name="connsiteY4" fmla="*/ 27954 h 219321"/>
                  <a:gd name="connsiteX5" fmla="*/ 62623 w 117755"/>
                  <a:gd name="connsiteY5" fmla="*/ 15658 h 219321"/>
                  <a:gd name="connsiteX6" fmla="*/ 58167 w 117755"/>
                  <a:gd name="connsiteY6" fmla="*/ 3031 h 219321"/>
                  <a:gd name="connsiteX7" fmla="*/ 36379 w 117755"/>
                  <a:gd name="connsiteY7" fmla="*/ 3031 h 219321"/>
                  <a:gd name="connsiteX8" fmla="*/ 2543 w 117755"/>
                  <a:gd name="connsiteY8" fmla="*/ 59314 h 219321"/>
                  <a:gd name="connsiteX9" fmla="*/ 1883 w 117755"/>
                  <a:gd name="connsiteY9" fmla="*/ 117083 h 219321"/>
                  <a:gd name="connsiteX10" fmla="*/ 47851 w 117755"/>
                  <a:gd name="connsiteY10" fmla="*/ 218014 h 219321"/>
                  <a:gd name="connsiteX11" fmla="*/ 51482 w 117755"/>
                  <a:gd name="connsiteY11" fmla="*/ 215373 h 219321"/>
                  <a:gd name="connsiteX12" fmla="*/ 22597 w 117755"/>
                  <a:gd name="connsiteY12" fmla="*/ 115846 h 219321"/>
                  <a:gd name="connsiteX13" fmla="*/ 23753 w 117755"/>
                  <a:gd name="connsiteY13" fmla="*/ 100413 h 219321"/>
                  <a:gd name="connsiteX14" fmla="*/ 115358 w 117755"/>
                  <a:gd name="connsiteY14" fmla="*/ 138705 h 219321"/>
                  <a:gd name="connsiteX15" fmla="*/ 116843 w 117755"/>
                  <a:gd name="connsiteY15" fmla="*/ 134001 h 219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7755" h="219321">
                    <a:moveTo>
                      <a:pt x="116843" y="134001"/>
                    </a:moveTo>
                    <a:cubicBezTo>
                      <a:pt x="84823" y="119832"/>
                      <a:pt x="57432" y="96955"/>
                      <a:pt x="37782" y="67980"/>
                    </a:cubicBezTo>
                    <a:cubicBezTo>
                      <a:pt x="36627" y="65999"/>
                      <a:pt x="33656" y="65669"/>
                      <a:pt x="30107" y="66494"/>
                    </a:cubicBezTo>
                    <a:cubicBezTo>
                      <a:pt x="34894" y="51557"/>
                      <a:pt x="44715" y="37527"/>
                      <a:pt x="52885" y="34144"/>
                    </a:cubicBezTo>
                    <a:cubicBezTo>
                      <a:pt x="55278" y="34144"/>
                      <a:pt x="55773" y="30843"/>
                      <a:pt x="57671" y="27954"/>
                    </a:cubicBezTo>
                    <a:cubicBezTo>
                      <a:pt x="59743" y="24043"/>
                      <a:pt x="61401" y="19916"/>
                      <a:pt x="62623" y="15658"/>
                    </a:cubicBezTo>
                    <a:cubicBezTo>
                      <a:pt x="63878" y="10937"/>
                      <a:pt x="62103" y="5920"/>
                      <a:pt x="58167" y="3031"/>
                    </a:cubicBezTo>
                    <a:cubicBezTo>
                      <a:pt x="51564" y="-1343"/>
                      <a:pt x="42981" y="-1343"/>
                      <a:pt x="36379" y="3031"/>
                    </a:cubicBezTo>
                    <a:cubicBezTo>
                      <a:pt x="13107" y="18546"/>
                      <a:pt x="6917" y="39756"/>
                      <a:pt x="2543" y="59314"/>
                    </a:cubicBezTo>
                    <a:cubicBezTo>
                      <a:pt x="-898" y="78395"/>
                      <a:pt x="-1121" y="97929"/>
                      <a:pt x="1883" y="117083"/>
                    </a:cubicBezTo>
                    <a:cubicBezTo>
                      <a:pt x="7709" y="154295"/>
                      <a:pt x="23604" y="189196"/>
                      <a:pt x="47851" y="218014"/>
                    </a:cubicBezTo>
                    <a:cubicBezTo>
                      <a:pt x="49749" y="220573"/>
                      <a:pt x="53050" y="218014"/>
                      <a:pt x="51482" y="215373"/>
                    </a:cubicBezTo>
                    <a:cubicBezTo>
                      <a:pt x="32599" y="185614"/>
                      <a:pt x="22581" y="151093"/>
                      <a:pt x="22597" y="115846"/>
                    </a:cubicBezTo>
                    <a:cubicBezTo>
                      <a:pt x="22597" y="110647"/>
                      <a:pt x="23340" y="105612"/>
                      <a:pt x="23753" y="100413"/>
                    </a:cubicBezTo>
                    <a:cubicBezTo>
                      <a:pt x="50500" y="120822"/>
                      <a:pt x="82042" y="134010"/>
                      <a:pt x="115358" y="138705"/>
                    </a:cubicBezTo>
                    <a:cubicBezTo>
                      <a:pt x="117256" y="138705"/>
                      <a:pt x="118329" y="134662"/>
                      <a:pt x="116843" y="134001"/>
                    </a:cubicBezTo>
                    <a:close/>
                  </a:path>
                </a:pathLst>
              </a:custGeom>
              <a:solidFill>
                <a:srgbClr val="CC9B72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0" name="Forme libre : forme 169">
                <a:extLst>
                  <a:ext uri="{FF2B5EF4-FFF2-40B4-BE49-F238E27FC236}">
                    <a16:creationId xmlns:a16="http://schemas.microsoft.com/office/drawing/2014/main" id="{90123A08-AB90-4D09-81CC-9912F4E5FD80}"/>
                  </a:ext>
                </a:extLst>
              </p:cNvPr>
              <p:cNvSpPr/>
              <p:nvPr/>
            </p:nvSpPr>
            <p:spPr>
              <a:xfrm>
                <a:off x="5153502" y="4204067"/>
                <a:ext cx="269321" cy="259618"/>
              </a:xfrm>
              <a:custGeom>
                <a:avLst/>
                <a:gdLst>
                  <a:gd name="connsiteX0" fmla="*/ -215 w 361307"/>
                  <a:gd name="connsiteY0" fmla="*/ -249 h 348291"/>
                  <a:gd name="connsiteX1" fmla="*/ -215 w 361307"/>
                  <a:gd name="connsiteY1" fmla="*/ 255007 h 348291"/>
                  <a:gd name="connsiteX2" fmla="*/ 338724 w 361307"/>
                  <a:gd name="connsiteY2" fmla="*/ 321029 h 348291"/>
                  <a:gd name="connsiteX3" fmla="*/ 357705 w 361307"/>
                  <a:gd name="connsiteY3" fmla="*/ 63049 h 348291"/>
                  <a:gd name="connsiteX4" fmla="*/ -215 w 361307"/>
                  <a:gd name="connsiteY4" fmla="*/ -249 h 348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307" h="348291">
                    <a:moveTo>
                      <a:pt x="-215" y="-249"/>
                    </a:moveTo>
                    <a:lnTo>
                      <a:pt x="-215" y="255007"/>
                    </a:lnTo>
                    <a:cubicBezTo>
                      <a:pt x="-215" y="255007"/>
                      <a:pt x="149324" y="408672"/>
                      <a:pt x="338724" y="321029"/>
                    </a:cubicBezTo>
                    <a:cubicBezTo>
                      <a:pt x="338724" y="321029"/>
                      <a:pt x="313553" y="90530"/>
                      <a:pt x="357705" y="63049"/>
                    </a:cubicBezTo>
                    <a:cubicBezTo>
                      <a:pt x="401857" y="35567"/>
                      <a:pt x="-215" y="-249"/>
                      <a:pt x="-215" y="-249"/>
                    </a:cubicBezTo>
                    <a:close/>
                  </a:path>
                </a:pathLst>
              </a:custGeom>
              <a:solidFill>
                <a:srgbClr val="DBAA7D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1" name="Forme libre : forme 170">
                <a:extLst>
                  <a:ext uri="{FF2B5EF4-FFF2-40B4-BE49-F238E27FC236}">
                    <a16:creationId xmlns:a16="http://schemas.microsoft.com/office/drawing/2014/main" id="{4E4788F2-EB01-4553-9930-3CD437B6D667}"/>
                  </a:ext>
                </a:extLst>
              </p:cNvPr>
              <p:cNvSpPr/>
              <p:nvPr/>
            </p:nvSpPr>
            <p:spPr>
              <a:xfrm>
                <a:off x="5382835" y="3507518"/>
                <a:ext cx="34080" cy="34079"/>
              </a:xfrm>
              <a:custGeom>
                <a:avLst/>
                <a:gdLst>
                  <a:gd name="connsiteX0" fmla="*/ 45720 w 45720"/>
                  <a:gd name="connsiteY0" fmla="*/ 22860 h 45719"/>
                  <a:gd name="connsiteX1" fmla="*/ 22860 w 45720"/>
                  <a:gd name="connsiteY1" fmla="*/ 45720 h 45719"/>
                  <a:gd name="connsiteX2" fmla="*/ 0 w 45720"/>
                  <a:gd name="connsiteY2" fmla="*/ 22860 h 45719"/>
                  <a:gd name="connsiteX3" fmla="*/ 22860 w 45720"/>
                  <a:gd name="connsiteY3" fmla="*/ 0 h 45719"/>
                  <a:gd name="connsiteX4" fmla="*/ 45720 w 45720"/>
                  <a:gd name="connsiteY4" fmla="*/ 22860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720" h="45719">
                    <a:moveTo>
                      <a:pt x="45720" y="22860"/>
                    </a:moveTo>
                    <a:cubicBezTo>
                      <a:pt x="45720" y="35485"/>
                      <a:pt x="35485" y="45720"/>
                      <a:pt x="22860" y="45720"/>
                    </a:cubicBezTo>
                    <a:cubicBezTo>
                      <a:pt x="10235" y="45720"/>
                      <a:pt x="0" y="35485"/>
                      <a:pt x="0" y="22860"/>
                    </a:cubicBezTo>
                    <a:cubicBezTo>
                      <a:pt x="0" y="10235"/>
                      <a:pt x="10235" y="0"/>
                      <a:pt x="22860" y="0"/>
                    </a:cubicBezTo>
                    <a:cubicBezTo>
                      <a:pt x="35485" y="0"/>
                      <a:pt x="45720" y="10235"/>
                      <a:pt x="45720" y="228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2" name="Forme libre : forme 171">
                <a:extLst>
                  <a:ext uri="{FF2B5EF4-FFF2-40B4-BE49-F238E27FC236}">
                    <a16:creationId xmlns:a16="http://schemas.microsoft.com/office/drawing/2014/main" id="{D879F01F-492D-4ECC-B462-939A2C2B7761}"/>
                  </a:ext>
                </a:extLst>
              </p:cNvPr>
              <p:cNvSpPr/>
              <p:nvPr/>
            </p:nvSpPr>
            <p:spPr>
              <a:xfrm>
                <a:off x="6038168" y="3628521"/>
                <a:ext cx="34080" cy="34079"/>
              </a:xfrm>
              <a:custGeom>
                <a:avLst/>
                <a:gdLst>
                  <a:gd name="connsiteX0" fmla="*/ 45720 w 45720"/>
                  <a:gd name="connsiteY0" fmla="*/ 22860 h 45719"/>
                  <a:gd name="connsiteX1" fmla="*/ 22860 w 45720"/>
                  <a:gd name="connsiteY1" fmla="*/ 45720 h 45719"/>
                  <a:gd name="connsiteX2" fmla="*/ -1 w 45720"/>
                  <a:gd name="connsiteY2" fmla="*/ 22860 h 45719"/>
                  <a:gd name="connsiteX3" fmla="*/ 22860 w 45720"/>
                  <a:gd name="connsiteY3" fmla="*/ 0 h 45719"/>
                  <a:gd name="connsiteX4" fmla="*/ 45720 w 45720"/>
                  <a:gd name="connsiteY4" fmla="*/ 22860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720" h="45719">
                    <a:moveTo>
                      <a:pt x="45720" y="22860"/>
                    </a:moveTo>
                    <a:cubicBezTo>
                      <a:pt x="45720" y="35485"/>
                      <a:pt x="35485" y="45720"/>
                      <a:pt x="22860" y="45720"/>
                    </a:cubicBezTo>
                    <a:cubicBezTo>
                      <a:pt x="10234" y="45720"/>
                      <a:pt x="-1" y="35485"/>
                      <a:pt x="-1" y="22860"/>
                    </a:cubicBezTo>
                    <a:cubicBezTo>
                      <a:pt x="-1" y="10235"/>
                      <a:pt x="10234" y="0"/>
                      <a:pt x="22860" y="0"/>
                    </a:cubicBezTo>
                    <a:cubicBezTo>
                      <a:pt x="35485" y="0"/>
                      <a:pt x="45720" y="10235"/>
                      <a:pt x="45720" y="228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7F69BAC9-E823-407B-809C-3E3DF24E350B}"/>
                </a:ext>
              </a:extLst>
            </p:cNvPr>
            <p:cNvSpPr/>
            <p:nvPr/>
          </p:nvSpPr>
          <p:spPr>
            <a:xfrm>
              <a:off x="4630105" y="4574301"/>
              <a:ext cx="1580400" cy="200160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78" name="Group 277">
            <a:extLst>
              <a:ext uri="{FF2B5EF4-FFF2-40B4-BE49-F238E27FC236}">
                <a16:creationId xmlns:a16="http://schemas.microsoft.com/office/drawing/2014/main" id="{3B25B191-2770-462B-A732-127A9DCE092D}"/>
              </a:ext>
            </a:extLst>
          </p:cNvPr>
          <p:cNvGrpSpPr/>
          <p:nvPr/>
        </p:nvGrpSpPr>
        <p:grpSpPr>
          <a:xfrm>
            <a:off x="5186633" y="3315743"/>
            <a:ext cx="998860" cy="453738"/>
            <a:chOff x="5185018" y="3303639"/>
            <a:chExt cx="998860" cy="453738"/>
          </a:xfrm>
        </p:grpSpPr>
        <p:sp>
          <p:nvSpPr>
            <p:cNvPr id="279" name="Forme libre : forme 142">
              <a:extLst>
                <a:ext uri="{FF2B5EF4-FFF2-40B4-BE49-F238E27FC236}">
                  <a16:creationId xmlns:a16="http://schemas.microsoft.com/office/drawing/2014/main" id="{E1FEA836-8126-4930-8423-82528E93350F}"/>
                </a:ext>
              </a:extLst>
            </p:cNvPr>
            <p:cNvSpPr/>
            <p:nvPr/>
          </p:nvSpPr>
          <p:spPr>
            <a:xfrm rot="21046799">
              <a:off x="5185018" y="3303639"/>
              <a:ext cx="333467" cy="333467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DBAA7D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0" name="Forme libre : forme 142">
              <a:extLst>
                <a:ext uri="{FF2B5EF4-FFF2-40B4-BE49-F238E27FC236}">
                  <a16:creationId xmlns:a16="http://schemas.microsoft.com/office/drawing/2014/main" id="{2E9E714A-A698-457F-A212-B54454A1C3B9}"/>
                </a:ext>
              </a:extLst>
            </p:cNvPr>
            <p:cNvSpPr/>
            <p:nvPr/>
          </p:nvSpPr>
          <p:spPr>
            <a:xfrm rot="21046799">
              <a:off x="5850411" y="3423910"/>
              <a:ext cx="333467" cy="333467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DBAA7D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 useBgFill="1">
        <p:nvSpPr>
          <p:cNvPr id="275" name="MaskAnim_text_left">
            <a:extLst>
              <a:ext uri="{FF2B5EF4-FFF2-40B4-BE49-F238E27FC236}">
                <a16:creationId xmlns:a16="http://schemas.microsoft.com/office/drawing/2014/main" id="{BC736A94-9E87-481A-87E0-CBB139CC2B48}"/>
              </a:ext>
            </a:extLst>
          </p:cNvPr>
          <p:cNvSpPr/>
          <p:nvPr/>
        </p:nvSpPr>
        <p:spPr>
          <a:xfrm>
            <a:off x="3945483" y="2353061"/>
            <a:ext cx="3031471" cy="450493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03" name="paul_balon">
            <a:extLst>
              <a:ext uri="{FF2B5EF4-FFF2-40B4-BE49-F238E27FC236}">
                <a16:creationId xmlns:a16="http://schemas.microsoft.com/office/drawing/2014/main" id="{3505A8E3-43E7-49E2-954E-5180A662D864}"/>
              </a:ext>
            </a:extLst>
          </p:cNvPr>
          <p:cNvGrpSpPr/>
          <p:nvPr/>
        </p:nvGrpSpPr>
        <p:grpSpPr>
          <a:xfrm>
            <a:off x="2114539" y="1745908"/>
            <a:ext cx="2671566" cy="2002570"/>
            <a:chOff x="802300" y="-126"/>
            <a:chExt cx="3584039" cy="2686548"/>
          </a:xfrm>
        </p:grpSpPr>
        <p:sp>
          <p:nvSpPr>
            <p:cNvPr id="204" name="Forme libre : forme 203">
              <a:extLst>
                <a:ext uri="{FF2B5EF4-FFF2-40B4-BE49-F238E27FC236}">
                  <a16:creationId xmlns:a16="http://schemas.microsoft.com/office/drawing/2014/main" id="{894FAB5C-1403-40AE-AFCF-0A650F49819F}"/>
                </a:ext>
              </a:extLst>
            </p:cNvPr>
            <p:cNvSpPr/>
            <p:nvPr/>
          </p:nvSpPr>
          <p:spPr>
            <a:xfrm>
              <a:off x="802300" y="-126"/>
              <a:ext cx="3584039" cy="2686548"/>
            </a:xfrm>
            <a:custGeom>
              <a:avLst/>
              <a:gdLst>
                <a:gd name="connsiteX0" fmla="*/ 3583193 w 3584039"/>
                <a:gd name="connsiteY0" fmla="*/ 1192641 h 2686548"/>
                <a:gd name="connsiteX1" fmla="*/ 3549687 w 3584039"/>
                <a:gd name="connsiteY1" fmla="*/ 964701 h 2686548"/>
                <a:gd name="connsiteX2" fmla="*/ 3495549 w 3584039"/>
                <a:gd name="connsiteY2" fmla="*/ 843469 h 2686548"/>
                <a:gd name="connsiteX3" fmla="*/ 3425154 w 3584039"/>
                <a:gd name="connsiteY3" fmla="*/ 734946 h 2686548"/>
                <a:gd name="connsiteX4" fmla="*/ 3344690 w 3584039"/>
                <a:gd name="connsiteY4" fmla="*/ 632447 h 2686548"/>
                <a:gd name="connsiteX5" fmla="*/ 3299548 w 3584039"/>
                <a:gd name="connsiteY5" fmla="*/ 583426 h 2686548"/>
                <a:gd name="connsiteX6" fmla="*/ 3252012 w 3584039"/>
                <a:gd name="connsiteY6" fmla="*/ 535230 h 2686548"/>
                <a:gd name="connsiteX7" fmla="*/ 3199937 w 3584039"/>
                <a:gd name="connsiteY7" fmla="*/ 489675 h 2686548"/>
                <a:gd name="connsiteX8" fmla="*/ 3145800 w 3584039"/>
                <a:gd name="connsiteY8" fmla="*/ 445028 h 2686548"/>
                <a:gd name="connsiteX9" fmla="*/ 3021514 w 3584039"/>
                <a:gd name="connsiteY9" fmla="*/ 362501 h 2686548"/>
                <a:gd name="connsiteX10" fmla="*/ 2770136 w 3584039"/>
                <a:gd name="connsiteY10" fmla="*/ 238711 h 2686548"/>
                <a:gd name="connsiteX11" fmla="*/ 2199874 w 3584039"/>
                <a:gd name="connsiteY11" fmla="*/ 65404 h 2686548"/>
                <a:gd name="connsiteX12" fmla="*/ 1889655 w 3584039"/>
                <a:gd name="connsiteY12" fmla="*/ 18776 h 2686548"/>
                <a:gd name="connsiteX13" fmla="*/ 1571348 w 3584039"/>
                <a:gd name="connsiteY13" fmla="*/ 207 h 2686548"/>
                <a:gd name="connsiteX14" fmla="*/ 926316 w 3584039"/>
                <a:gd name="connsiteY14" fmla="*/ 76380 h 2686548"/>
                <a:gd name="connsiteX15" fmla="*/ 882495 w 3584039"/>
                <a:gd name="connsiteY15" fmla="*/ 89254 h 2686548"/>
                <a:gd name="connsiteX16" fmla="*/ 839580 w 3584039"/>
                <a:gd name="connsiteY16" fmla="*/ 104109 h 2686548"/>
                <a:gd name="connsiteX17" fmla="*/ 753917 w 3584039"/>
                <a:gd name="connsiteY17" fmla="*/ 136459 h 2686548"/>
                <a:gd name="connsiteX18" fmla="*/ 670317 w 3584039"/>
                <a:gd name="connsiteY18" fmla="*/ 174009 h 2686548"/>
                <a:gd name="connsiteX19" fmla="*/ 588946 w 3584039"/>
                <a:gd name="connsiteY19" fmla="*/ 217996 h 2686548"/>
                <a:gd name="connsiteX20" fmla="*/ 510957 w 3584039"/>
                <a:gd name="connsiteY20" fmla="*/ 267512 h 2686548"/>
                <a:gd name="connsiteX21" fmla="*/ 472335 w 3584039"/>
                <a:gd name="connsiteY21" fmla="*/ 294747 h 2686548"/>
                <a:gd name="connsiteX22" fmla="*/ 434290 w 3584039"/>
                <a:gd name="connsiteY22" fmla="*/ 325364 h 2686548"/>
                <a:gd name="connsiteX23" fmla="*/ 301339 w 3584039"/>
                <a:gd name="connsiteY23" fmla="*/ 457407 h 2686548"/>
                <a:gd name="connsiteX24" fmla="*/ 245220 w 3584039"/>
                <a:gd name="connsiteY24" fmla="*/ 527060 h 2686548"/>
                <a:gd name="connsiteX25" fmla="*/ 194961 w 3584039"/>
                <a:gd name="connsiteY25" fmla="*/ 598116 h 2686548"/>
                <a:gd name="connsiteX26" fmla="*/ 148994 w 3584039"/>
                <a:gd name="connsiteY26" fmla="*/ 670740 h 2686548"/>
                <a:gd name="connsiteX27" fmla="*/ 127207 w 3584039"/>
                <a:gd name="connsiteY27" fmla="*/ 708950 h 2686548"/>
                <a:gd name="connsiteX28" fmla="*/ 106410 w 3584039"/>
                <a:gd name="connsiteY28" fmla="*/ 747985 h 2686548"/>
                <a:gd name="connsiteX29" fmla="*/ 2838 w 3584039"/>
                <a:gd name="connsiteY29" fmla="*/ 1094599 h 2686548"/>
                <a:gd name="connsiteX30" fmla="*/ 280 w 3584039"/>
                <a:gd name="connsiteY30" fmla="*/ 1140979 h 2686548"/>
                <a:gd name="connsiteX31" fmla="*/ -215 w 3584039"/>
                <a:gd name="connsiteY31" fmla="*/ 1186947 h 2686548"/>
                <a:gd name="connsiteX32" fmla="*/ 6717 w 3584039"/>
                <a:gd name="connsiteY32" fmla="*/ 1277149 h 2686548"/>
                <a:gd name="connsiteX33" fmla="*/ 46000 w 3584039"/>
                <a:gd name="connsiteY33" fmla="*/ 1446247 h 2686548"/>
                <a:gd name="connsiteX34" fmla="*/ 59369 w 3584039"/>
                <a:gd name="connsiteY34" fmla="*/ 1486107 h 2686548"/>
                <a:gd name="connsiteX35" fmla="*/ 74884 w 3584039"/>
                <a:gd name="connsiteY35" fmla="*/ 1524317 h 2686548"/>
                <a:gd name="connsiteX36" fmla="*/ 90565 w 3584039"/>
                <a:gd name="connsiteY36" fmla="*/ 1561950 h 2686548"/>
                <a:gd name="connsiteX37" fmla="*/ 108225 w 3584039"/>
                <a:gd name="connsiteY37" fmla="*/ 1597932 h 2686548"/>
                <a:gd name="connsiteX38" fmla="*/ 147178 w 3584039"/>
                <a:gd name="connsiteY38" fmla="*/ 1669730 h 2686548"/>
                <a:gd name="connsiteX39" fmla="*/ 190340 w 3584039"/>
                <a:gd name="connsiteY39" fmla="*/ 1737237 h 2686548"/>
                <a:gd name="connsiteX40" fmla="*/ 393522 w 3584039"/>
                <a:gd name="connsiteY40" fmla="*/ 1964682 h 2686548"/>
                <a:gd name="connsiteX41" fmla="*/ 615767 w 3584039"/>
                <a:gd name="connsiteY41" fmla="*/ 2126930 h 2686548"/>
                <a:gd name="connsiteX42" fmla="*/ 855095 w 3584039"/>
                <a:gd name="connsiteY42" fmla="*/ 2237846 h 2686548"/>
                <a:gd name="connsiteX43" fmla="*/ 1080064 w 3584039"/>
                <a:gd name="connsiteY43" fmla="*/ 2295120 h 2686548"/>
                <a:gd name="connsiteX44" fmla="*/ 1269877 w 3584039"/>
                <a:gd name="connsiteY44" fmla="*/ 2322685 h 2686548"/>
                <a:gd name="connsiteX45" fmla="*/ 1434931 w 3584039"/>
                <a:gd name="connsiteY45" fmla="*/ 2335971 h 2686548"/>
                <a:gd name="connsiteX46" fmla="*/ 1749111 w 3584039"/>
                <a:gd name="connsiteY46" fmla="*/ 2312121 h 2686548"/>
                <a:gd name="connsiteX47" fmla="*/ 1442028 w 3584039"/>
                <a:gd name="connsiteY47" fmla="*/ 2268052 h 2686548"/>
                <a:gd name="connsiteX48" fmla="*/ 1377327 w 3584039"/>
                <a:gd name="connsiteY48" fmla="*/ 2261284 h 2686548"/>
                <a:gd name="connsiteX49" fmla="*/ 1748699 w 3584039"/>
                <a:gd name="connsiteY49" fmla="*/ 2276634 h 2686548"/>
                <a:gd name="connsiteX50" fmla="*/ 1833041 w 3584039"/>
                <a:gd name="connsiteY50" fmla="*/ 2279770 h 2686548"/>
                <a:gd name="connsiteX51" fmla="*/ 2196738 w 3584039"/>
                <a:gd name="connsiteY51" fmla="*/ 2686299 h 2686548"/>
                <a:gd name="connsiteX52" fmla="*/ 2150936 w 3584039"/>
                <a:gd name="connsiteY52" fmla="*/ 2277295 h 2686548"/>
                <a:gd name="connsiteX53" fmla="*/ 2526599 w 3584039"/>
                <a:gd name="connsiteY53" fmla="*/ 2160436 h 2686548"/>
                <a:gd name="connsiteX54" fmla="*/ 2792996 w 3584039"/>
                <a:gd name="connsiteY54" fmla="*/ 2054801 h 2686548"/>
                <a:gd name="connsiteX55" fmla="*/ 2898136 w 3584039"/>
                <a:gd name="connsiteY55" fmla="*/ 2002644 h 2686548"/>
                <a:gd name="connsiteX56" fmla="*/ 2950953 w 3584039"/>
                <a:gd name="connsiteY56" fmla="*/ 1973760 h 2686548"/>
                <a:gd name="connsiteX57" fmla="*/ 2998984 w 3584039"/>
                <a:gd name="connsiteY57" fmla="*/ 1946691 h 2686548"/>
                <a:gd name="connsiteX58" fmla="*/ 3221312 w 3584039"/>
                <a:gd name="connsiteY58" fmla="*/ 1809201 h 2686548"/>
                <a:gd name="connsiteX59" fmla="*/ 3387191 w 3584039"/>
                <a:gd name="connsiteY59" fmla="*/ 1658259 h 2686548"/>
                <a:gd name="connsiteX60" fmla="*/ 3478714 w 3584039"/>
                <a:gd name="connsiteY60" fmla="*/ 1529929 h 2686548"/>
                <a:gd name="connsiteX61" fmla="*/ 3548780 w 3584039"/>
                <a:gd name="connsiteY61" fmla="*/ 1374283 h 2686548"/>
                <a:gd name="connsiteX62" fmla="*/ 3583193 w 3584039"/>
                <a:gd name="connsiteY62" fmla="*/ 1192641 h 2686548"/>
                <a:gd name="connsiteX63" fmla="*/ 158319 w 3584039"/>
                <a:gd name="connsiteY63" fmla="*/ 1555100 h 2686548"/>
                <a:gd name="connsiteX64" fmla="*/ 96837 w 3584039"/>
                <a:gd name="connsiteY64" fmla="*/ 1405148 h 2686548"/>
                <a:gd name="connsiteX65" fmla="*/ 61680 w 3584039"/>
                <a:gd name="connsiteY65" fmla="*/ 1084531 h 2686548"/>
                <a:gd name="connsiteX66" fmla="*/ 160713 w 3584039"/>
                <a:gd name="connsiteY66" fmla="*/ 762262 h 2686548"/>
                <a:gd name="connsiteX67" fmla="*/ 204369 w 3584039"/>
                <a:gd name="connsiteY67" fmla="*/ 684522 h 2686548"/>
                <a:gd name="connsiteX68" fmla="*/ 229128 w 3584039"/>
                <a:gd name="connsiteY68" fmla="*/ 645982 h 2686548"/>
                <a:gd name="connsiteX69" fmla="*/ 241424 w 3584039"/>
                <a:gd name="connsiteY69" fmla="*/ 626423 h 2686548"/>
                <a:gd name="connsiteX70" fmla="*/ 254876 w 3584039"/>
                <a:gd name="connsiteY70" fmla="*/ 607524 h 2686548"/>
                <a:gd name="connsiteX71" fmla="*/ 281037 w 3584039"/>
                <a:gd name="connsiteY71" fmla="*/ 570387 h 2686548"/>
                <a:gd name="connsiteX72" fmla="*/ 308519 w 3584039"/>
                <a:gd name="connsiteY72" fmla="*/ 534983 h 2686548"/>
                <a:gd name="connsiteX73" fmla="*/ 336083 w 3584039"/>
                <a:gd name="connsiteY73" fmla="*/ 500322 h 2686548"/>
                <a:gd name="connsiteX74" fmla="*/ 365132 w 3584039"/>
                <a:gd name="connsiteY74" fmla="*/ 467806 h 2686548"/>
                <a:gd name="connsiteX75" fmla="*/ 488180 w 3584039"/>
                <a:gd name="connsiteY75" fmla="*/ 352268 h 2686548"/>
                <a:gd name="connsiteX76" fmla="*/ 521191 w 3584039"/>
                <a:gd name="connsiteY76" fmla="*/ 327510 h 2686548"/>
                <a:gd name="connsiteX77" fmla="*/ 557503 w 3584039"/>
                <a:gd name="connsiteY77" fmla="*/ 302752 h 2686548"/>
                <a:gd name="connsiteX78" fmla="*/ 633180 w 3584039"/>
                <a:gd name="connsiteY78" fmla="*/ 257197 h 2686548"/>
                <a:gd name="connsiteX79" fmla="*/ 961060 w 3584039"/>
                <a:gd name="connsiteY79" fmla="*/ 129362 h 2686548"/>
                <a:gd name="connsiteX80" fmla="*/ 1554677 w 3584039"/>
                <a:gd name="connsiteY80" fmla="*/ 69447 h 2686548"/>
                <a:gd name="connsiteX81" fmla="*/ 699779 w 3584039"/>
                <a:gd name="connsiteY81" fmla="*/ 237308 h 2686548"/>
                <a:gd name="connsiteX82" fmla="*/ 65806 w 3584039"/>
                <a:gd name="connsiteY82" fmla="*/ 1193797 h 2686548"/>
                <a:gd name="connsiteX83" fmla="*/ 160465 w 3584039"/>
                <a:gd name="connsiteY83" fmla="*/ 1559391 h 2686548"/>
                <a:gd name="connsiteX84" fmla="*/ 166159 w 3584039"/>
                <a:gd name="connsiteY84" fmla="*/ 1570615 h 2686548"/>
                <a:gd name="connsiteX85" fmla="*/ 185636 w 3584039"/>
                <a:gd name="connsiteY85" fmla="*/ 1606844 h 2686548"/>
                <a:gd name="connsiteX86" fmla="*/ 175898 w 3584039"/>
                <a:gd name="connsiteY86" fmla="*/ 1590339 h 2686548"/>
                <a:gd name="connsiteX87" fmla="*/ 166242 w 3584039"/>
                <a:gd name="connsiteY87" fmla="*/ 1570615 h 2686548"/>
                <a:gd name="connsiteX88" fmla="*/ 1079734 w 3584039"/>
                <a:gd name="connsiteY88" fmla="*/ 2216637 h 2686548"/>
                <a:gd name="connsiteX89" fmla="*/ 872591 w 3584039"/>
                <a:gd name="connsiteY89" fmla="*/ 2162417 h 2686548"/>
                <a:gd name="connsiteX90" fmla="*/ 656865 w 3584039"/>
                <a:gd name="connsiteY90" fmla="*/ 2064044 h 2686548"/>
                <a:gd name="connsiteX91" fmla="*/ 625340 w 3584039"/>
                <a:gd name="connsiteY91" fmla="*/ 2045393 h 2686548"/>
                <a:gd name="connsiteX92" fmla="*/ 677167 w 3584039"/>
                <a:gd name="connsiteY92" fmla="*/ 2073948 h 2686548"/>
                <a:gd name="connsiteX93" fmla="*/ 1100614 w 3584039"/>
                <a:gd name="connsiteY93" fmla="*/ 2220516 h 2686548"/>
                <a:gd name="connsiteX94" fmla="*/ 1079817 w 3584039"/>
                <a:gd name="connsiteY94" fmla="*/ 2216637 h 268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3584039" h="2686548">
                  <a:moveTo>
                    <a:pt x="3583193" y="1192641"/>
                  </a:moveTo>
                  <a:cubicBezTo>
                    <a:pt x="3586734" y="1115214"/>
                    <a:pt x="3575361" y="1037828"/>
                    <a:pt x="3549687" y="964701"/>
                  </a:cubicBezTo>
                  <a:cubicBezTo>
                    <a:pt x="3535138" y="922819"/>
                    <a:pt x="3517023" y="882257"/>
                    <a:pt x="3495549" y="843469"/>
                  </a:cubicBezTo>
                  <a:cubicBezTo>
                    <a:pt x="3473977" y="806101"/>
                    <a:pt x="3450481" y="769880"/>
                    <a:pt x="3425154" y="734946"/>
                  </a:cubicBezTo>
                  <a:cubicBezTo>
                    <a:pt x="3402211" y="698634"/>
                    <a:pt x="3372419" y="666861"/>
                    <a:pt x="3344690" y="632447"/>
                  </a:cubicBezTo>
                  <a:cubicBezTo>
                    <a:pt x="3330627" y="615224"/>
                    <a:pt x="3315549" y="598859"/>
                    <a:pt x="3299548" y="583426"/>
                  </a:cubicBezTo>
                  <a:lnTo>
                    <a:pt x="3252012" y="535230"/>
                  </a:lnTo>
                  <a:cubicBezTo>
                    <a:pt x="3235507" y="519550"/>
                    <a:pt x="3217433" y="505025"/>
                    <a:pt x="3199937" y="489675"/>
                  </a:cubicBezTo>
                  <a:cubicBezTo>
                    <a:pt x="3182442" y="474325"/>
                    <a:pt x="3165193" y="458233"/>
                    <a:pt x="3145800" y="445028"/>
                  </a:cubicBezTo>
                  <a:cubicBezTo>
                    <a:pt x="3106195" y="414865"/>
                    <a:pt x="3064684" y="387301"/>
                    <a:pt x="3021514" y="362501"/>
                  </a:cubicBezTo>
                  <a:cubicBezTo>
                    <a:pt x="2937997" y="311664"/>
                    <a:pt x="2851838" y="275353"/>
                    <a:pt x="2770136" y="238711"/>
                  </a:cubicBezTo>
                  <a:cubicBezTo>
                    <a:pt x="2593198" y="160640"/>
                    <a:pt x="2400085" y="104687"/>
                    <a:pt x="2199874" y="65404"/>
                  </a:cubicBezTo>
                  <a:cubicBezTo>
                    <a:pt x="2100842" y="46835"/>
                    <a:pt x="1997518" y="29174"/>
                    <a:pt x="1889655" y="18776"/>
                  </a:cubicBezTo>
                  <a:cubicBezTo>
                    <a:pt x="1784928" y="8625"/>
                    <a:pt x="1678798" y="2271"/>
                    <a:pt x="1571348" y="207"/>
                  </a:cubicBezTo>
                  <a:cubicBezTo>
                    <a:pt x="1357685" y="-3589"/>
                    <a:pt x="1138493" y="15805"/>
                    <a:pt x="926316" y="76380"/>
                  </a:cubicBezTo>
                  <a:cubicBezTo>
                    <a:pt x="911709" y="80671"/>
                    <a:pt x="897019" y="84632"/>
                    <a:pt x="882495" y="89254"/>
                  </a:cubicBezTo>
                  <a:lnTo>
                    <a:pt x="839580" y="104109"/>
                  </a:lnTo>
                  <a:cubicBezTo>
                    <a:pt x="810531" y="113269"/>
                    <a:pt x="782389" y="125566"/>
                    <a:pt x="753917" y="136459"/>
                  </a:cubicBezTo>
                  <a:cubicBezTo>
                    <a:pt x="725445" y="147353"/>
                    <a:pt x="698129" y="161218"/>
                    <a:pt x="670317" y="174009"/>
                  </a:cubicBezTo>
                  <a:cubicBezTo>
                    <a:pt x="643166" y="188699"/>
                    <a:pt x="615272" y="202069"/>
                    <a:pt x="588946" y="217996"/>
                  </a:cubicBezTo>
                  <a:cubicBezTo>
                    <a:pt x="562619" y="233924"/>
                    <a:pt x="536046" y="248861"/>
                    <a:pt x="510957" y="267512"/>
                  </a:cubicBezTo>
                  <a:lnTo>
                    <a:pt x="472335" y="294747"/>
                  </a:lnTo>
                  <a:cubicBezTo>
                    <a:pt x="459461" y="304237"/>
                    <a:pt x="447164" y="314883"/>
                    <a:pt x="434290" y="325364"/>
                  </a:cubicBezTo>
                  <a:cubicBezTo>
                    <a:pt x="386366" y="365596"/>
                    <a:pt x="341893" y="409764"/>
                    <a:pt x="301339" y="457407"/>
                  </a:cubicBezTo>
                  <a:cubicBezTo>
                    <a:pt x="281532" y="480267"/>
                    <a:pt x="263706" y="504365"/>
                    <a:pt x="245220" y="527060"/>
                  </a:cubicBezTo>
                  <a:lnTo>
                    <a:pt x="194961" y="598116"/>
                  </a:lnTo>
                  <a:cubicBezTo>
                    <a:pt x="180271" y="622049"/>
                    <a:pt x="163684" y="645569"/>
                    <a:pt x="148994" y="670740"/>
                  </a:cubicBezTo>
                  <a:lnTo>
                    <a:pt x="127207" y="708950"/>
                  </a:lnTo>
                  <a:cubicBezTo>
                    <a:pt x="119614" y="721593"/>
                    <a:pt x="112665" y="734624"/>
                    <a:pt x="106410" y="747985"/>
                  </a:cubicBezTo>
                  <a:cubicBezTo>
                    <a:pt x="53097" y="853290"/>
                    <a:pt x="13897" y="970808"/>
                    <a:pt x="2838" y="1094599"/>
                  </a:cubicBezTo>
                  <a:cubicBezTo>
                    <a:pt x="957" y="1109982"/>
                    <a:pt x="107" y="1125481"/>
                    <a:pt x="280" y="1140979"/>
                  </a:cubicBezTo>
                  <a:lnTo>
                    <a:pt x="-215" y="1186947"/>
                  </a:lnTo>
                  <a:cubicBezTo>
                    <a:pt x="693" y="1217399"/>
                    <a:pt x="3746" y="1247522"/>
                    <a:pt x="6717" y="1277149"/>
                  </a:cubicBezTo>
                  <a:cubicBezTo>
                    <a:pt x="14788" y="1334563"/>
                    <a:pt x="27935" y="1391152"/>
                    <a:pt x="46000" y="1446247"/>
                  </a:cubicBezTo>
                  <a:lnTo>
                    <a:pt x="59369" y="1486107"/>
                  </a:lnTo>
                  <a:cubicBezTo>
                    <a:pt x="63991" y="1499147"/>
                    <a:pt x="69768" y="1511608"/>
                    <a:pt x="74884" y="1524317"/>
                  </a:cubicBezTo>
                  <a:cubicBezTo>
                    <a:pt x="80001" y="1537027"/>
                    <a:pt x="85365" y="1549488"/>
                    <a:pt x="90565" y="1561950"/>
                  </a:cubicBezTo>
                  <a:lnTo>
                    <a:pt x="108225" y="1597932"/>
                  </a:lnTo>
                  <a:cubicBezTo>
                    <a:pt x="119779" y="1622690"/>
                    <a:pt x="133561" y="1646375"/>
                    <a:pt x="147178" y="1669730"/>
                  </a:cubicBezTo>
                  <a:cubicBezTo>
                    <a:pt x="160795" y="1693085"/>
                    <a:pt x="175815" y="1715038"/>
                    <a:pt x="190340" y="1737237"/>
                  </a:cubicBezTo>
                  <a:cubicBezTo>
                    <a:pt x="248472" y="1821110"/>
                    <a:pt x="316714" y="1897497"/>
                    <a:pt x="393522" y="1964682"/>
                  </a:cubicBezTo>
                  <a:cubicBezTo>
                    <a:pt x="462489" y="2025438"/>
                    <a:pt x="536887" y="2079749"/>
                    <a:pt x="615767" y="2126930"/>
                  </a:cubicBezTo>
                  <a:cubicBezTo>
                    <a:pt x="691593" y="2171899"/>
                    <a:pt x="771776" y="2209061"/>
                    <a:pt x="855095" y="2237846"/>
                  </a:cubicBezTo>
                  <a:cubicBezTo>
                    <a:pt x="928528" y="2262597"/>
                    <a:pt x="1003735" y="2281743"/>
                    <a:pt x="1080064" y="2295120"/>
                  </a:cubicBezTo>
                  <a:cubicBezTo>
                    <a:pt x="1149304" y="2308160"/>
                    <a:pt x="1212520" y="2315835"/>
                    <a:pt x="1269877" y="2322685"/>
                  </a:cubicBezTo>
                  <a:cubicBezTo>
                    <a:pt x="1328388" y="2329204"/>
                    <a:pt x="1385002" y="2333991"/>
                    <a:pt x="1434931" y="2335971"/>
                  </a:cubicBezTo>
                  <a:cubicBezTo>
                    <a:pt x="1634729" y="2344224"/>
                    <a:pt x="1747213" y="2329617"/>
                    <a:pt x="1749111" y="2312121"/>
                  </a:cubicBezTo>
                  <a:cubicBezTo>
                    <a:pt x="1750927" y="2292562"/>
                    <a:pt x="1638855" y="2286372"/>
                    <a:pt x="1442028" y="2268052"/>
                  </a:cubicBezTo>
                  <a:cubicBezTo>
                    <a:pt x="1421231" y="2266153"/>
                    <a:pt x="1399609" y="2263843"/>
                    <a:pt x="1377327" y="2261284"/>
                  </a:cubicBezTo>
                  <a:cubicBezTo>
                    <a:pt x="1501117" y="2272755"/>
                    <a:pt x="1625651" y="2276717"/>
                    <a:pt x="1748699" y="2276634"/>
                  </a:cubicBezTo>
                  <a:lnTo>
                    <a:pt x="1833041" y="2279770"/>
                  </a:lnTo>
                  <a:cubicBezTo>
                    <a:pt x="1948191" y="2420949"/>
                    <a:pt x="2069424" y="2556459"/>
                    <a:pt x="2196738" y="2686299"/>
                  </a:cubicBezTo>
                  <a:cubicBezTo>
                    <a:pt x="2191357" y="2549040"/>
                    <a:pt x="2176049" y="2412350"/>
                    <a:pt x="2150936" y="2277295"/>
                  </a:cubicBezTo>
                  <a:cubicBezTo>
                    <a:pt x="2278878" y="2247709"/>
                    <a:pt x="2404451" y="2208649"/>
                    <a:pt x="2526599" y="2160436"/>
                  </a:cubicBezTo>
                  <a:cubicBezTo>
                    <a:pt x="2617461" y="2130661"/>
                    <a:pt x="2706417" y="2095380"/>
                    <a:pt x="2792996" y="2054801"/>
                  </a:cubicBezTo>
                  <a:cubicBezTo>
                    <a:pt x="2827493" y="2038874"/>
                    <a:pt x="2862319" y="2021048"/>
                    <a:pt x="2898136" y="2002644"/>
                  </a:cubicBezTo>
                  <a:lnTo>
                    <a:pt x="2950953" y="1973760"/>
                  </a:lnTo>
                  <a:cubicBezTo>
                    <a:pt x="2966633" y="1965507"/>
                    <a:pt x="2982231" y="1955852"/>
                    <a:pt x="2998984" y="1946691"/>
                  </a:cubicBezTo>
                  <a:cubicBezTo>
                    <a:pt x="3065005" y="1908728"/>
                    <a:pt x="3139280" y="1867960"/>
                    <a:pt x="3221312" y="1809201"/>
                  </a:cubicBezTo>
                  <a:cubicBezTo>
                    <a:pt x="3282258" y="1765470"/>
                    <a:pt x="3337922" y="1714815"/>
                    <a:pt x="3387191" y="1658259"/>
                  </a:cubicBezTo>
                  <a:cubicBezTo>
                    <a:pt x="3421737" y="1618506"/>
                    <a:pt x="3452379" y="1575534"/>
                    <a:pt x="3478714" y="1529929"/>
                  </a:cubicBezTo>
                  <a:cubicBezTo>
                    <a:pt x="3507904" y="1480875"/>
                    <a:pt x="3531407" y="1428652"/>
                    <a:pt x="3548780" y="1374283"/>
                  </a:cubicBezTo>
                  <a:cubicBezTo>
                    <a:pt x="3567876" y="1315433"/>
                    <a:pt x="3579438" y="1254396"/>
                    <a:pt x="3583193" y="1192641"/>
                  </a:cubicBezTo>
                  <a:close/>
                  <a:moveTo>
                    <a:pt x="158319" y="1555100"/>
                  </a:moveTo>
                  <a:cubicBezTo>
                    <a:pt x="134106" y="1506723"/>
                    <a:pt x="113557" y="1456596"/>
                    <a:pt x="96837" y="1405148"/>
                  </a:cubicBezTo>
                  <a:cubicBezTo>
                    <a:pt x="63760" y="1301709"/>
                    <a:pt x="51802" y="1192682"/>
                    <a:pt x="61680" y="1084531"/>
                  </a:cubicBezTo>
                  <a:cubicBezTo>
                    <a:pt x="72078" y="976503"/>
                    <a:pt x="107235" y="866824"/>
                    <a:pt x="160713" y="762262"/>
                  </a:cubicBezTo>
                  <a:cubicBezTo>
                    <a:pt x="174247" y="736679"/>
                    <a:pt x="189019" y="710683"/>
                    <a:pt x="204369" y="684522"/>
                  </a:cubicBezTo>
                  <a:lnTo>
                    <a:pt x="229128" y="645982"/>
                  </a:lnTo>
                  <a:lnTo>
                    <a:pt x="241424" y="626423"/>
                  </a:lnTo>
                  <a:lnTo>
                    <a:pt x="254876" y="607524"/>
                  </a:lnTo>
                  <a:lnTo>
                    <a:pt x="281037" y="570387"/>
                  </a:lnTo>
                  <a:cubicBezTo>
                    <a:pt x="289290" y="558008"/>
                    <a:pt x="299523" y="546784"/>
                    <a:pt x="308519" y="534983"/>
                  </a:cubicBezTo>
                  <a:cubicBezTo>
                    <a:pt x="317514" y="523181"/>
                    <a:pt x="326592" y="511545"/>
                    <a:pt x="336083" y="500322"/>
                  </a:cubicBezTo>
                  <a:cubicBezTo>
                    <a:pt x="345573" y="489098"/>
                    <a:pt x="355559" y="478617"/>
                    <a:pt x="365132" y="467806"/>
                  </a:cubicBezTo>
                  <a:cubicBezTo>
                    <a:pt x="402789" y="425866"/>
                    <a:pt x="443954" y="387210"/>
                    <a:pt x="488180" y="352268"/>
                  </a:cubicBezTo>
                  <a:cubicBezTo>
                    <a:pt x="498661" y="343107"/>
                    <a:pt x="509802" y="335763"/>
                    <a:pt x="521191" y="327510"/>
                  </a:cubicBezTo>
                  <a:lnTo>
                    <a:pt x="557503" y="302752"/>
                  </a:lnTo>
                  <a:cubicBezTo>
                    <a:pt x="582261" y="287071"/>
                    <a:pt x="607679" y="271804"/>
                    <a:pt x="633180" y="257197"/>
                  </a:cubicBezTo>
                  <a:cubicBezTo>
                    <a:pt x="737024" y="201747"/>
                    <a:pt x="847090" y="158833"/>
                    <a:pt x="961060" y="129362"/>
                  </a:cubicBezTo>
                  <a:cubicBezTo>
                    <a:pt x="1155989" y="78690"/>
                    <a:pt x="1357190" y="64496"/>
                    <a:pt x="1554677" y="69447"/>
                  </a:cubicBezTo>
                  <a:cubicBezTo>
                    <a:pt x="1259396" y="67797"/>
                    <a:pt x="964691" y="107575"/>
                    <a:pt x="699779" y="237308"/>
                  </a:cubicBezTo>
                  <a:cubicBezTo>
                    <a:pt x="342190" y="412430"/>
                    <a:pt x="51859" y="784462"/>
                    <a:pt x="65806" y="1193797"/>
                  </a:cubicBezTo>
                  <a:cubicBezTo>
                    <a:pt x="70956" y="1321012"/>
                    <a:pt x="103232" y="1445661"/>
                    <a:pt x="160465" y="1559391"/>
                  </a:cubicBezTo>
                  <a:close/>
                  <a:moveTo>
                    <a:pt x="166159" y="1570615"/>
                  </a:moveTo>
                  <a:cubicBezTo>
                    <a:pt x="172431" y="1582829"/>
                    <a:pt x="178926" y="1594903"/>
                    <a:pt x="185636" y="1606844"/>
                  </a:cubicBezTo>
                  <a:cubicBezTo>
                    <a:pt x="182252" y="1601315"/>
                    <a:pt x="178951" y="1595703"/>
                    <a:pt x="175898" y="1590339"/>
                  </a:cubicBezTo>
                  <a:cubicBezTo>
                    <a:pt x="172844" y="1584975"/>
                    <a:pt x="169543" y="1577052"/>
                    <a:pt x="166242" y="1570615"/>
                  </a:cubicBezTo>
                  <a:close/>
                  <a:moveTo>
                    <a:pt x="1079734" y="2216637"/>
                  </a:moveTo>
                  <a:cubicBezTo>
                    <a:pt x="1009553" y="2203194"/>
                    <a:pt x="940354" y="2185079"/>
                    <a:pt x="872591" y="2162417"/>
                  </a:cubicBezTo>
                  <a:cubicBezTo>
                    <a:pt x="797805" y="2136347"/>
                    <a:pt x="725586" y="2103410"/>
                    <a:pt x="656865" y="2064044"/>
                  </a:cubicBezTo>
                  <a:cubicBezTo>
                    <a:pt x="646467" y="2058102"/>
                    <a:pt x="635904" y="2051831"/>
                    <a:pt x="625340" y="2045393"/>
                  </a:cubicBezTo>
                  <a:cubicBezTo>
                    <a:pt x="642423" y="2055379"/>
                    <a:pt x="659754" y="2064952"/>
                    <a:pt x="677167" y="2073948"/>
                  </a:cubicBezTo>
                  <a:cubicBezTo>
                    <a:pt x="811018" y="2141785"/>
                    <a:pt x="953468" y="2191095"/>
                    <a:pt x="1100614" y="2220516"/>
                  </a:cubicBezTo>
                  <a:cubicBezTo>
                    <a:pt x="1093351" y="2219195"/>
                    <a:pt x="1086666" y="2218040"/>
                    <a:pt x="1079817" y="2216637"/>
                  </a:cubicBezTo>
                  <a:close/>
                </a:path>
              </a:pathLst>
            </a:custGeom>
            <a:solidFill>
              <a:srgbClr val="00AAD3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5" name="Forme libre : forme 204">
              <a:extLst>
                <a:ext uri="{FF2B5EF4-FFF2-40B4-BE49-F238E27FC236}">
                  <a16:creationId xmlns:a16="http://schemas.microsoft.com/office/drawing/2014/main" id="{5B9046EE-A53F-416E-AA7F-5306ED35C02B}"/>
                </a:ext>
              </a:extLst>
            </p:cNvPr>
            <p:cNvSpPr/>
            <p:nvPr/>
          </p:nvSpPr>
          <p:spPr>
            <a:xfrm>
              <a:off x="1226545" y="853111"/>
              <a:ext cx="157284" cy="236332"/>
            </a:xfrm>
            <a:custGeom>
              <a:avLst/>
              <a:gdLst>
                <a:gd name="connsiteX0" fmla="*/ 136394 w 157284"/>
                <a:gd name="connsiteY0" fmla="*/ 171791 h 236332"/>
                <a:gd name="connsiteX1" fmla="*/ 129957 w 157284"/>
                <a:gd name="connsiteY1" fmla="*/ 153800 h 236332"/>
                <a:gd name="connsiteX2" fmla="*/ 114111 w 157284"/>
                <a:gd name="connsiteY2" fmla="*/ 142659 h 236332"/>
                <a:gd name="connsiteX3" fmla="*/ 91911 w 157284"/>
                <a:gd name="connsiteY3" fmla="*/ 135066 h 236332"/>
                <a:gd name="connsiteX4" fmla="*/ 66576 w 157284"/>
                <a:gd name="connsiteY4" fmla="*/ 128876 h 236332"/>
                <a:gd name="connsiteX5" fmla="*/ 41817 w 157284"/>
                <a:gd name="connsiteY5" fmla="*/ 121202 h 236332"/>
                <a:gd name="connsiteX6" fmla="*/ 20195 w 157284"/>
                <a:gd name="connsiteY6" fmla="*/ 109400 h 236332"/>
                <a:gd name="connsiteX7" fmla="*/ 5093 w 157284"/>
                <a:gd name="connsiteY7" fmla="*/ 90584 h 236332"/>
                <a:gd name="connsiteX8" fmla="*/ -106 w 157284"/>
                <a:gd name="connsiteY8" fmla="*/ 62360 h 236332"/>
                <a:gd name="connsiteX9" fmla="*/ 8147 w 157284"/>
                <a:gd name="connsiteY9" fmla="*/ 33805 h 236332"/>
                <a:gd name="connsiteX10" fmla="*/ 27623 w 157284"/>
                <a:gd name="connsiteY10" fmla="*/ 13751 h 236332"/>
                <a:gd name="connsiteX11" fmla="*/ 53867 w 157284"/>
                <a:gd name="connsiteY11" fmla="*/ 2363 h 236332"/>
                <a:gd name="connsiteX12" fmla="*/ 83989 w 157284"/>
                <a:gd name="connsiteY12" fmla="*/ -31 h 236332"/>
                <a:gd name="connsiteX13" fmla="*/ 113369 w 157284"/>
                <a:gd name="connsiteY13" fmla="*/ 6572 h 236332"/>
                <a:gd name="connsiteX14" fmla="*/ 138127 w 157284"/>
                <a:gd name="connsiteY14" fmla="*/ 21839 h 236332"/>
                <a:gd name="connsiteX15" fmla="*/ 140768 w 157284"/>
                <a:gd name="connsiteY15" fmla="*/ 28771 h 236332"/>
                <a:gd name="connsiteX16" fmla="*/ 137466 w 157284"/>
                <a:gd name="connsiteY16" fmla="*/ 35043 h 236332"/>
                <a:gd name="connsiteX17" fmla="*/ 131112 w 157284"/>
                <a:gd name="connsiteY17" fmla="*/ 38014 h 236332"/>
                <a:gd name="connsiteX18" fmla="*/ 124097 w 157284"/>
                <a:gd name="connsiteY18" fmla="*/ 35786 h 236332"/>
                <a:gd name="connsiteX19" fmla="*/ 96368 w 157284"/>
                <a:gd name="connsiteY19" fmla="*/ 22004 h 236332"/>
                <a:gd name="connsiteX20" fmla="*/ 62037 w 157284"/>
                <a:gd name="connsiteY20" fmla="*/ 21179 h 236332"/>
                <a:gd name="connsiteX21" fmla="*/ 32410 w 157284"/>
                <a:gd name="connsiteY21" fmla="*/ 34383 h 236332"/>
                <a:gd name="connsiteX22" fmla="*/ 18627 w 157284"/>
                <a:gd name="connsiteY22" fmla="*/ 62607 h 236332"/>
                <a:gd name="connsiteX23" fmla="*/ 23496 w 157284"/>
                <a:gd name="connsiteY23" fmla="*/ 83074 h 236332"/>
                <a:gd name="connsiteX24" fmla="*/ 38764 w 157284"/>
                <a:gd name="connsiteY24" fmla="*/ 96443 h 236332"/>
                <a:gd name="connsiteX25" fmla="*/ 60881 w 157284"/>
                <a:gd name="connsiteY25" fmla="*/ 105274 h 236332"/>
                <a:gd name="connsiteX26" fmla="*/ 86465 w 157284"/>
                <a:gd name="connsiteY26" fmla="*/ 112289 h 236332"/>
                <a:gd name="connsiteX27" fmla="*/ 112461 w 157284"/>
                <a:gd name="connsiteY27" fmla="*/ 120046 h 236332"/>
                <a:gd name="connsiteX28" fmla="*/ 135156 w 157284"/>
                <a:gd name="connsiteY28" fmla="*/ 131105 h 236332"/>
                <a:gd name="connsiteX29" fmla="*/ 151001 w 157284"/>
                <a:gd name="connsiteY29" fmla="*/ 148105 h 236332"/>
                <a:gd name="connsiteX30" fmla="*/ 157025 w 157284"/>
                <a:gd name="connsiteY30" fmla="*/ 173936 h 236332"/>
                <a:gd name="connsiteX31" fmla="*/ 148773 w 157284"/>
                <a:gd name="connsiteY31" fmla="*/ 202491 h 236332"/>
                <a:gd name="connsiteX32" fmla="*/ 127398 w 157284"/>
                <a:gd name="connsiteY32" fmla="*/ 222545 h 236332"/>
                <a:gd name="connsiteX33" fmla="*/ 97771 w 157284"/>
                <a:gd name="connsiteY33" fmla="*/ 233521 h 236332"/>
                <a:gd name="connsiteX34" fmla="*/ 64760 w 157284"/>
                <a:gd name="connsiteY34" fmla="*/ 235914 h 236332"/>
                <a:gd name="connsiteX35" fmla="*/ 33152 w 157284"/>
                <a:gd name="connsiteY35" fmla="*/ 230302 h 236332"/>
                <a:gd name="connsiteX36" fmla="*/ 8394 w 157284"/>
                <a:gd name="connsiteY36" fmla="*/ 216355 h 236332"/>
                <a:gd name="connsiteX37" fmla="*/ 5506 w 157284"/>
                <a:gd name="connsiteY37" fmla="*/ 209340 h 236332"/>
                <a:gd name="connsiteX38" fmla="*/ 8559 w 157284"/>
                <a:gd name="connsiteY38" fmla="*/ 202738 h 236332"/>
                <a:gd name="connsiteX39" fmla="*/ 14996 w 157284"/>
                <a:gd name="connsiteY39" fmla="*/ 199107 h 236332"/>
                <a:gd name="connsiteX40" fmla="*/ 21928 w 157284"/>
                <a:gd name="connsiteY40" fmla="*/ 201088 h 236332"/>
                <a:gd name="connsiteX41" fmla="*/ 40745 w 157284"/>
                <a:gd name="connsiteY41" fmla="*/ 211734 h 236332"/>
                <a:gd name="connsiteX42" fmla="*/ 65503 w 157284"/>
                <a:gd name="connsiteY42" fmla="*/ 216520 h 236332"/>
                <a:gd name="connsiteX43" fmla="*/ 91499 w 157284"/>
                <a:gd name="connsiteY43" fmla="*/ 215365 h 236332"/>
                <a:gd name="connsiteX44" fmla="*/ 114771 w 157284"/>
                <a:gd name="connsiteY44" fmla="*/ 207690 h 236332"/>
                <a:gd name="connsiteX45" fmla="*/ 131277 w 157284"/>
                <a:gd name="connsiteY45" fmla="*/ 193330 h 236332"/>
                <a:gd name="connsiteX46" fmla="*/ 136394 w 157284"/>
                <a:gd name="connsiteY46" fmla="*/ 171791 h 23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57284" h="236332">
                  <a:moveTo>
                    <a:pt x="136394" y="171791"/>
                  </a:moveTo>
                  <a:cubicBezTo>
                    <a:pt x="136460" y="165222"/>
                    <a:pt x="134182" y="158834"/>
                    <a:pt x="129957" y="153800"/>
                  </a:cubicBezTo>
                  <a:cubicBezTo>
                    <a:pt x="125516" y="149021"/>
                    <a:pt x="120111" y="145225"/>
                    <a:pt x="114111" y="142659"/>
                  </a:cubicBezTo>
                  <a:cubicBezTo>
                    <a:pt x="106989" y="139391"/>
                    <a:pt x="99545" y="136841"/>
                    <a:pt x="91911" y="135066"/>
                  </a:cubicBezTo>
                  <a:lnTo>
                    <a:pt x="66576" y="128876"/>
                  </a:lnTo>
                  <a:cubicBezTo>
                    <a:pt x="58191" y="126756"/>
                    <a:pt x="49930" y="124197"/>
                    <a:pt x="41817" y="121202"/>
                  </a:cubicBezTo>
                  <a:cubicBezTo>
                    <a:pt x="34011" y="118487"/>
                    <a:pt x="26699" y="114500"/>
                    <a:pt x="20195" y="109400"/>
                  </a:cubicBezTo>
                  <a:cubicBezTo>
                    <a:pt x="13758" y="104391"/>
                    <a:pt x="8592" y="97945"/>
                    <a:pt x="5093" y="90584"/>
                  </a:cubicBezTo>
                  <a:cubicBezTo>
                    <a:pt x="1090" y="81737"/>
                    <a:pt x="-692" y="72048"/>
                    <a:pt x="-106" y="62360"/>
                  </a:cubicBezTo>
                  <a:cubicBezTo>
                    <a:pt x="1" y="52267"/>
                    <a:pt x="2857" y="42397"/>
                    <a:pt x="8147" y="33805"/>
                  </a:cubicBezTo>
                  <a:cubicBezTo>
                    <a:pt x="13049" y="25743"/>
                    <a:pt x="19709" y="18885"/>
                    <a:pt x="27623" y="13751"/>
                  </a:cubicBezTo>
                  <a:cubicBezTo>
                    <a:pt x="35653" y="8486"/>
                    <a:pt x="44533" y="4632"/>
                    <a:pt x="53867" y="2363"/>
                  </a:cubicBezTo>
                  <a:cubicBezTo>
                    <a:pt x="63737" y="126"/>
                    <a:pt x="73888" y="-683"/>
                    <a:pt x="83989" y="-31"/>
                  </a:cubicBezTo>
                  <a:cubicBezTo>
                    <a:pt x="94066" y="621"/>
                    <a:pt x="103977" y="2849"/>
                    <a:pt x="113369" y="6572"/>
                  </a:cubicBezTo>
                  <a:cubicBezTo>
                    <a:pt x="122480" y="10112"/>
                    <a:pt x="130873" y="15286"/>
                    <a:pt x="138127" y="21839"/>
                  </a:cubicBezTo>
                  <a:cubicBezTo>
                    <a:pt x="140272" y="23448"/>
                    <a:pt x="141304" y="26147"/>
                    <a:pt x="140768" y="28771"/>
                  </a:cubicBezTo>
                  <a:cubicBezTo>
                    <a:pt x="140371" y="31164"/>
                    <a:pt x="139208" y="33360"/>
                    <a:pt x="137466" y="35043"/>
                  </a:cubicBezTo>
                  <a:cubicBezTo>
                    <a:pt x="135700" y="36661"/>
                    <a:pt x="133480" y="37692"/>
                    <a:pt x="131112" y="38014"/>
                  </a:cubicBezTo>
                  <a:cubicBezTo>
                    <a:pt x="128554" y="38410"/>
                    <a:pt x="125954" y="37585"/>
                    <a:pt x="124097" y="35786"/>
                  </a:cubicBezTo>
                  <a:cubicBezTo>
                    <a:pt x="116323" y="28697"/>
                    <a:pt x="106717" y="23927"/>
                    <a:pt x="96368" y="22004"/>
                  </a:cubicBezTo>
                  <a:cubicBezTo>
                    <a:pt x="85095" y="19462"/>
                    <a:pt x="73426" y="19182"/>
                    <a:pt x="62037" y="21179"/>
                  </a:cubicBezTo>
                  <a:cubicBezTo>
                    <a:pt x="51209" y="23011"/>
                    <a:pt x="41017" y="27550"/>
                    <a:pt x="32410" y="34383"/>
                  </a:cubicBezTo>
                  <a:cubicBezTo>
                    <a:pt x="23918" y="41332"/>
                    <a:pt x="18892" y="51640"/>
                    <a:pt x="18627" y="62607"/>
                  </a:cubicBezTo>
                  <a:cubicBezTo>
                    <a:pt x="17827" y="69787"/>
                    <a:pt x="19543" y="77025"/>
                    <a:pt x="23496" y="83074"/>
                  </a:cubicBezTo>
                  <a:cubicBezTo>
                    <a:pt x="27524" y="88620"/>
                    <a:pt x="32740" y="93184"/>
                    <a:pt x="38764" y="96443"/>
                  </a:cubicBezTo>
                  <a:cubicBezTo>
                    <a:pt x="45762" y="100248"/>
                    <a:pt x="53190" y="103211"/>
                    <a:pt x="60881" y="105274"/>
                  </a:cubicBezTo>
                  <a:lnTo>
                    <a:pt x="86465" y="112289"/>
                  </a:lnTo>
                  <a:cubicBezTo>
                    <a:pt x="95295" y="114682"/>
                    <a:pt x="103960" y="117240"/>
                    <a:pt x="112461" y="120046"/>
                  </a:cubicBezTo>
                  <a:cubicBezTo>
                    <a:pt x="120507" y="122638"/>
                    <a:pt x="128149" y="126359"/>
                    <a:pt x="135156" y="131105"/>
                  </a:cubicBezTo>
                  <a:cubicBezTo>
                    <a:pt x="141634" y="135528"/>
                    <a:pt x="147048" y="141338"/>
                    <a:pt x="151001" y="148105"/>
                  </a:cubicBezTo>
                  <a:cubicBezTo>
                    <a:pt x="155317" y="156012"/>
                    <a:pt x="157405" y="164941"/>
                    <a:pt x="157025" y="173936"/>
                  </a:cubicBezTo>
                  <a:cubicBezTo>
                    <a:pt x="157058" y="184046"/>
                    <a:pt x="154195" y="193957"/>
                    <a:pt x="148773" y="202491"/>
                  </a:cubicBezTo>
                  <a:cubicBezTo>
                    <a:pt x="143276" y="210719"/>
                    <a:pt x="135965" y="217585"/>
                    <a:pt x="127398" y="222545"/>
                  </a:cubicBezTo>
                  <a:cubicBezTo>
                    <a:pt x="118229" y="227884"/>
                    <a:pt x="108202" y="231598"/>
                    <a:pt x="97771" y="233521"/>
                  </a:cubicBezTo>
                  <a:cubicBezTo>
                    <a:pt x="86910" y="235667"/>
                    <a:pt x="75819" y="236467"/>
                    <a:pt x="64760" y="235914"/>
                  </a:cubicBezTo>
                  <a:cubicBezTo>
                    <a:pt x="54023" y="235469"/>
                    <a:pt x="43394" y="233579"/>
                    <a:pt x="33152" y="230302"/>
                  </a:cubicBezTo>
                  <a:cubicBezTo>
                    <a:pt x="23984" y="227505"/>
                    <a:pt x="15541" y="222743"/>
                    <a:pt x="8394" y="216355"/>
                  </a:cubicBezTo>
                  <a:cubicBezTo>
                    <a:pt x="6265" y="214688"/>
                    <a:pt x="5167" y="212023"/>
                    <a:pt x="5506" y="209340"/>
                  </a:cubicBezTo>
                  <a:cubicBezTo>
                    <a:pt x="5811" y="206873"/>
                    <a:pt x="6884" y="204571"/>
                    <a:pt x="8559" y="202738"/>
                  </a:cubicBezTo>
                  <a:cubicBezTo>
                    <a:pt x="10259" y="200865"/>
                    <a:pt x="12512" y="199594"/>
                    <a:pt x="14996" y="199107"/>
                  </a:cubicBezTo>
                  <a:cubicBezTo>
                    <a:pt x="17489" y="198587"/>
                    <a:pt x="20080" y="199330"/>
                    <a:pt x="21928" y="201088"/>
                  </a:cubicBezTo>
                  <a:cubicBezTo>
                    <a:pt x="27359" y="205949"/>
                    <a:pt x="33779" y="209580"/>
                    <a:pt x="40745" y="211734"/>
                  </a:cubicBezTo>
                  <a:cubicBezTo>
                    <a:pt x="48766" y="214366"/>
                    <a:pt x="57085" y="215976"/>
                    <a:pt x="65503" y="216520"/>
                  </a:cubicBezTo>
                  <a:cubicBezTo>
                    <a:pt x="74185" y="217164"/>
                    <a:pt x="82908" y="216776"/>
                    <a:pt x="91499" y="215365"/>
                  </a:cubicBezTo>
                  <a:cubicBezTo>
                    <a:pt x="99611" y="214061"/>
                    <a:pt x="107468" y="211470"/>
                    <a:pt x="114771" y="207690"/>
                  </a:cubicBezTo>
                  <a:cubicBezTo>
                    <a:pt x="121324" y="204273"/>
                    <a:pt x="126985" y="199346"/>
                    <a:pt x="131277" y="193330"/>
                  </a:cubicBezTo>
                  <a:cubicBezTo>
                    <a:pt x="135329" y="186918"/>
                    <a:pt x="137136" y="179342"/>
                    <a:pt x="136394" y="171791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6" name="Forme libre : forme 205">
              <a:extLst>
                <a:ext uri="{FF2B5EF4-FFF2-40B4-BE49-F238E27FC236}">
                  <a16:creationId xmlns:a16="http://schemas.microsoft.com/office/drawing/2014/main" id="{D388818A-A83C-47B5-916A-B83027F75A23}"/>
                </a:ext>
              </a:extLst>
            </p:cNvPr>
            <p:cNvSpPr/>
            <p:nvPr/>
          </p:nvSpPr>
          <p:spPr>
            <a:xfrm>
              <a:off x="1407368" y="936508"/>
              <a:ext cx="110359" cy="156892"/>
            </a:xfrm>
            <a:custGeom>
              <a:avLst/>
              <a:gdLst>
                <a:gd name="connsiteX0" fmla="*/ 86954 w 110359"/>
                <a:gd name="connsiteY0" fmla="*/ 9745 h 156892"/>
                <a:gd name="connsiteX1" fmla="*/ 90255 w 110359"/>
                <a:gd name="connsiteY1" fmla="*/ 2153 h 156892"/>
                <a:gd name="connsiteX2" fmla="*/ 96610 w 110359"/>
                <a:gd name="connsiteY2" fmla="*/ -240 h 156892"/>
                <a:gd name="connsiteX3" fmla="*/ 102800 w 110359"/>
                <a:gd name="connsiteY3" fmla="*/ 2153 h 156892"/>
                <a:gd name="connsiteX4" fmla="*/ 105936 w 110359"/>
                <a:gd name="connsiteY4" fmla="*/ 9745 h 156892"/>
                <a:gd name="connsiteX5" fmla="*/ 107503 w 110359"/>
                <a:gd name="connsiteY5" fmla="*/ 77747 h 156892"/>
                <a:gd name="connsiteX6" fmla="*/ 110144 w 110359"/>
                <a:gd name="connsiteY6" fmla="*/ 148226 h 156892"/>
                <a:gd name="connsiteX7" fmla="*/ 106926 w 110359"/>
                <a:gd name="connsiteY7" fmla="*/ 154415 h 156892"/>
                <a:gd name="connsiteX8" fmla="*/ 100736 w 110359"/>
                <a:gd name="connsiteY8" fmla="*/ 156643 h 156892"/>
                <a:gd name="connsiteX9" fmla="*/ 94547 w 110359"/>
                <a:gd name="connsiteY9" fmla="*/ 154663 h 156892"/>
                <a:gd name="connsiteX10" fmla="*/ 91246 w 110359"/>
                <a:gd name="connsiteY10" fmla="*/ 148226 h 156892"/>
                <a:gd name="connsiteX11" fmla="*/ 90090 w 110359"/>
                <a:gd name="connsiteY11" fmla="*/ 128584 h 156892"/>
                <a:gd name="connsiteX12" fmla="*/ 68221 w 110359"/>
                <a:gd name="connsiteY12" fmla="*/ 140633 h 156892"/>
                <a:gd name="connsiteX13" fmla="*/ 37933 w 110359"/>
                <a:gd name="connsiteY13" fmla="*/ 139808 h 156892"/>
                <a:gd name="connsiteX14" fmla="*/ 20107 w 110359"/>
                <a:gd name="connsiteY14" fmla="*/ 131555 h 156892"/>
                <a:gd name="connsiteX15" fmla="*/ 8141 w 110359"/>
                <a:gd name="connsiteY15" fmla="*/ 117526 h 156892"/>
                <a:gd name="connsiteX16" fmla="*/ 1374 w 110359"/>
                <a:gd name="connsiteY16" fmla="*/ 99947 h 156892"/>
                <a:gd name="connsiteX17" fmla="*/ -29 w 110359"/>
                <a:gd name="connsiteY17" fmla="*/ 80306 h 156892"/>
                <a:gd name="connsiteX18" fmla="*/ 4840 w 110359"/>
                <a:gd name="connsiteY18" fmla="*/ 57693 h 156892"/>
                <a:gd name="connsiteX19" fmla="*/ 16064 w 110359"/>
                <a:gd name="connsiteY19" fmla="*/ 38135 h 156892"/>
                <a:gd name="connsiteX20" fmla="*/ 33477 w 110359"/>
                <a:gd name="connsiteY20" fmla="*/ 24518 h 156892"/>
                <a:gd name="connsiteX21" fmla="*/ 56419 w 110359"/>
                <a:gd name="connsiteY21" fmla="*/ 19483 h 156892"/>
                <a:gd name="connsiteX22" fmla="*/ 73420 w 110359"/>
                <a:gd name="connsiteY22" fmla="*/ 23692 h 156892"/>
                <a:gd name="connsiteX23" fmla="*/ 87780 w 110359"/>
                <a:gd name="connsiteY23" fmla="*/ 33513 h 156892"/>
                <a:gd name="connsiteX24" fmla="*/ 87202 w 110359"/>
                <a:gd name="connsiteY24" fmla="*/ 21877 h 156892"/>
                <a:gd name="connsiteX25" fmla="*/ 86954 w 110359"/>
                <a:gd name="connsiteY25" fmla="*/ 9745 h 156892"/>
                <a:gd name="connsiteX26" fmla="*/ 42802 w 110359"/>
                <a:gd name="connsiteY26" fmla="*/ 120579 h 156892"/>
                <a:gd name="connsiteX27" fmla="*/ 57987 w 110359"/>
                <a:gd name="connsiteY27" fmla="*/ 122395 h 156892"/>
                <a:gd name="connsiteX28" fmla="*/ 71604 w 110359"/>
                <a:gd name="connsiteY28" fmla="*/ 116618 h 156892"/>
                <a:gd name="connsiteX29" fmla="*/ 82415 w 110359"/>
                <a:gd name="connsiteY29" fmla="*/ 105394 h 156892"/>
                <a:gd name="connsiteX30" fmla="*/ 88935 w 110359"/>
                <a:gd name="connsiteY30" fmla="*/ 90952 h 156892"/>
                <a:gd name="connsiteX31" fmla="*/ 88192 w 110359"/>
                <a:gd name="connsiteY31" fmla="*/ 68587 h 156892"/>
                <a:gd name="connsiteX32" fmla="*/ 78702 w 110359"/>
                <a:gd name="connsiteY32" fmla="*/ 50596 h 156892"/>
                <a:gd name="connsiteX33" fmla="*/ 64672 w 110359"/>
                <a:gd name="connsiteY33" fmla="*/ 41188 h 156892"/>
                <a:gd name="connsiteX34" fmla="*/ 48744 w 110359"/>
                <a:gd name="connsiteY34" fmla="*/ 39950 h 156892"/>
                <a:gd name="connsiteX35" fmla="*/ 33724 w 110359"/>
                <a:gd name="connsiteY35" fmla="*/ 46552 h 156892"/>
                <a:gd name="connsiteX36" fmla="*/ 22831 w 110359"/>
                <a:gd name="connsiteY36" fmla="*/ 61160 h 156892"/>
                <a:gd name="connsiteX37" fmla="*/ 18952 w 110359"/>
                <a:gd name="connsiteY37" fmla="*/ 83772 h 156892"/>
                <a:gd name="connsiteX38" fmla="*/ 24894 w 110359"/>
                <a:gd name="connsiteY38" fmla="*/ 105559 h 156892"/>
                <a:gd name="connsiteX39" fmla="*/ 42802 w 110359"/>
                <a:gd name="connsiteY39" fmla="*/ 120414 h 156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0359" h="156892">
                  <a:moveTo>
                    <a:pt x="86954" y="9745"/>
                  </a:moveTo>
                  <a:cubicBezTo>
                    <a:pt x="86996" y="6873"/>
                    <a:pt x="88184" y="4142"/>
                    <a:pt x="90255" y="2153"/>
                  </a:cubicBezTo>
                  <a:cubicBezTo>
                    <a:pt x="92013" y="601"/>
                    <a:pt x="94274" y="-249"/>
                    <a:pt x="96610" y="-240"/>
                  </a:cubicBezTo>
                  <a:cubicBezTo>
                    <a:pt x="98921" y="-348"/>
                    <a:pt x="101166" y="527"/>
                    <a:pt x="102800" y="2153"/>
                  </a:cubicBezTo>
                  <a:cubicBezTo>
                    <a:pt x="104821" y="4158"/>
                    <a:pt x="105944" y="6898"/>
                    <a:pt x="105936" y="9745"/>
                  </a:cubicBezTo>
                  <a:cubicBezTo>
                    <a:pt x="106678" y="32440"/>
                    <a:pt x="107256" y="55135"/>
                    <a:pt x="107503" y="77747"/>
                  </a:cubicBezTo>
                  <a:cubicBezTo>
                    <a:pt x="107751" y="100360"/>
                    <a:pt x="108659" y="123963"/>
                    <a:pt x="110144" y="148226"/>
                  </a:cubicBezTo>
                  <a:cubicBezTo>
                    <a:pt x="110037" y="150660"/>
                    <a:pt x="108857" y="152930"/>
                    <a:pt x="106926" y="154415"/>
                  </a:cubicBezTo>
                  <a:cubicBezTo>
                    <a:pt x="105168" y="155826"/>
                    <a:pt x="102989" y="156610"/>
                    <a:pt x="100736" y="156643"/>
                  </a:cubicBezTo>
                  <a:cubicBezTo>
                    <a:pt x="98516" y="156643"/>
                    <a:pt x="96354" y="155950"/>
                    <a:pt x="94547" y="154663"/>
                  </a:cubicBezTo>
                  <a:cubicBezTo>
                    <a:pt x="92517" y="153136"/>
                    <a:pt x="91295" y="150768"/>
                    <a:pt x="91246" y="148226"/>
                  </a:cubicBezTo>
                  <a:lnTo>
                    <a:pt x="90090" y="128584"/>
                  </a:lnTo>
                  <a:cubicBezTo>
                    <a:pt x="83909" y="134353"/>
                    <a:pt x="76399" y="138488"/>
                    <a:pt x="68221" y="140633"/>
                  </a:cubicBezTo>
                  <a:cubicBezTo>
                    <a:pt x="58227" y="143018"/>
                    <a:pt x="47779" y="142738"/>
                    <a:pt x="37933" y="139808"/>
                  </a:cubicBezTo>
                  <a:cubicBezTo>
                    <a:pt x="31414" y="138529"/>
                    <a:pt x="25298" y="135698"/>
                    <a:pt x="20107" y="131555"/>
                  </a:cubicBezTo>
                  <a:cubicBezTo>
                    <a:pt x="15271" y="127668"/>
                    <a:pt x="11219" y="122906"/>
                    <a:pt x="8141" y="117526"/>
                  </a:cubicBezTo>
                  <a:cubicBezTo>
                    <a:pt x="4947" y="112070"/>
                    <a:pt x="2661" y="106137"/>
                    <a:pt x="1374" y="99947"/>
                  </a:cubicBezTo>
                  <a:cubicBezTo>
                    <a:pt x="-46" y="93502"/>
                    <a:pt x="-516" y="86883"/>
                    <a:pt x="-29" y="80306"/>
                  </a:cubicBezTo>
                  <a:cubicBezTo>
                    <a:pt x="524" y="72573"/>
                    <a:pt x="2166" y="64964"/>
                    <a:pt x="4840" y="57693"/>
                  </a:cubicBezTo>
                  <a:cubicBezTo>
                    <a:pt x="7431" y="50580"/>
                    <a:pt x="11227" y="43961"/>
                    <a:pt x="16064" y="38135"/>
                  </a:cubicBezTo>
                  <a:cubicBezTo>
                    <a:pt x="20809" y="32382"/>
                    <a:pt x="26751" y="27736"/>
                    <a:pt x="33477" y="24518"/>
                  </a:cubicBezTo>
                  <a:cubicBezTo>
                    <a:pt x="40640" y="21101"/>
                    <a:pt x="48489" y="19384"/>
                    <a:pt x="56419" y="19483"/>
                  </a:cubicBezTo>
                  <a:cubicBezTo>
                    <a:pt x="62312" y="19731"/>
                    <a:pt x="68089" y="21167"/>
                    <a:pt x="73420" y="23692"/>
                  </a:cubicBezTo>
                  <a:cubicBezTo>
                    <a:pt x="78660" y="26251"/>
                    <a:pt x="83496" y="29560"/>
                    <a:pt x="87780" y="33513"/>
                  </a:cubicBezTo>
                  <a:cubicBezTo>
                    <a:pt x="87780" y="29799"/>
                    <a:pt x="87284" y="25920"/>
                    <a:pt x="87202" y="21877"/>
                  </a:cubicBezTo>
                  <a:cubicBezTo>
                    <a:pt x="87119" y="17833"/>
                    <a:pt x="86954" y="13541"/>
                    <a:pt x="86954" y="9745"/>
                  </a:cubicBezTo>
                  <a:close/>
                  <a:moveTo>
                    <a:pt x="42802" y="120579"/>
                  </a:moveTo>
                  <a:cubicBezTo>
                    <a:pt x="47572" y="122675"/>
                    <a:pt x="52854" y="123303"/>
                    <a:pt x="57987" y="122395"/>
                  </a:cubicBezTo>
                  <a:cubicBezTo>
                    <a:pt x="62889" y="121479"/>
                    <a:pt x="67536" y="119506"/>
                    <a:pt x="71604" y="116618"/>
                  </a:cubicBezTo>
                  <a:cubicBezTo>
                    <a:pt x="75830" y="113531"/>
                    <a:pt x="79486" y="109735"/>
                    <a:pt x="82415" y="105394"/>
                  </a:cubicBezTo>
                  <a:cubicBezTo>
                    <a:pt x="85403" y="100987"/>
                    <a:pt x="87606" y="96101"/>
                    <a:pt x="88935" y="90952"/>
                  </a:cubicBezTo>
                  <a:lnTo>
                    <a:pt x="88192" y="68587"/>
                  </a:lnTo>
                  <a:cubicBezTo>
                    <a:pt x="86583" y="61894"/>
                    <a:pt x="83315" y="55705"/>
                    <a:pt x="78702" y="50596"/>
                  </a:cubicBezTo>
                  <a:cubicBezTo>
                    <a:pt x="74889" y="46330"/>
                    <a:pt x="70069" y="43094"/>
                    <a:pt x="64672" y="41188"/>
                  </a:cubicBezTo>
                  <a:cubicBezTo>
                    <a:pt x="59547" y="39455"/>
                    <a:pt x="54075" y="39026"/>
                    <a:pt x="48744" y="39950"/>
                  </a:cubicBezTo>
                  <a:cubicBezTo>
                    <a:pt x="43264" y="40850"/>
                    <a:pt x="38098" y="43119"/>
                    <a:pt x="33724" y="46552"/>
                  </a:cubicBezTo>
                  <a:cubicBezTo>
                    <a:pt x="28946" y="50448"/>
                    <a:pt x="25199" y="55465"/>
                    <a:pt x="22831" y="61160"/>
                  </a:cubicBezTo>
                  <a:cubicBezTo>
                    <a:pt x="19810" y="68298"/>
                    <a:pt x="18482" y="76039"/>
                    <a:pt x="18952" y="83772"/>
                  </a:cubicBezTo>
                  <a:cubicBezTo>
                    <a:pt x="19167" y="91406"/>
                    <a:pt x="21205" y="98874"/>
                    <a:pt x="24894" y="105559"/>
                  </a:cubicBezTo>
                  <a:cubicBezTo>
                    <a:pt x="28863" y="112516"/>
                    <a:pt x="35226" y="117798"/>
                    <a:pt x="42802" y="120414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7" name="Forme libre : forme 206">
              <a:extLst>
                <a:ext uri="{FF2B5EF4-FFF2-40B4-BE49-F238E27FC236}">
                  <a16:creationId xmlns:a16="http://schemas.microsoft.com/office/drawing/2014/main" id="{F220980B-543C-41F8-843C-501E7C094F82}"/>
                </a:ext>
              </a:extLst>
            </p:cNvPr>
            <p:cNvSpPr/>
            <p:nvPr/>
          </p:nvSpPr>
          <p:spPr>
            <a:xfrm>
              <a:off x="1560265" y="856286"/>
              <a:ext cx="22085" cy="236939"/>
            </a:xfrm>
            <a:custGeom>
              <a:avLst/>
              <a:gdLst>
                <a:gd name="connsiteX0" fmla="*/ -169 w 22085"/>
                <a:gd name="connsiteY0" fmla="*/ 9751 h 236939"/>
                <a:gd name="connsiteX1" fmla="*/ 2720 w 22085"/>
                <a:gd name="connsiteY1" fmla="*/ 2158 h 236939"/>
                <a:gd name="connsiteX2" fmla="*/ 15841 w 22085"/>
                <a:gd name="connsiteY2" fmla="*/ 2158 h 236939"/>
                <a:gd name="connsiteX3" fmla="*/ 18730 w 22085"/>
                <a:gd name="connsiteY3" fmla="*/ 9751 h 236939"/>
                <a:gd name="connsiteX4" fmla="*/ 21866 w 22085"/>
                <a:gd name="connsiteY4" fmla="*/ 227457 h 236939"/>
                <a:gd name="connsiteX5" fmla="*/ 18565 w 22085"/>
                <a:gd name="connsiteY5" fmla="*/ 234307 h 236939"/>
                <a:gd name="connsiteX6" fmla="*/ 4618 w 22085"/>
                <a:gd name="connsiteY6" fmla="*/ 234307 h 236939"/>
                <a:gd name="connsiteX7" fmla="*/ 1317 w 22085"/>
                <a:gd name="connsiteY7" fmla="*/ 227457 h 23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085" h="236939">
                  <a:moveTo>
                    <a:pt x="-169" y="9751"/>
                  </a:moveTo>
                  <a:cubicBezTo>
                    <a:pt x="-458" y="6904"/>
                    <a:pt x="615" y="4089"/>
                    <a:pt x="2720" y="2158"/>
                  </a:cubicBezTo>
                  <a:cubicBezTo>
                    <a:pt x="6508" y="-1052"/>
                    <a:pt x="12054" y="-1052"/>
                    <a:pt x="15841" y="2158"/>
                  </a:cubicBezTo>
                  <a:cubicBezTo>
                    <a:pt x="17913" y="4114"/>
                    <a:pt x="18978" y="6912"/>
                    <a:pt x="18730" y="9751"/>
                  </a:cubicBezTo>
                  <a:lnTo>
                    <a:pt x="21866" y="227457"/>
                  </a:lnTo>
                  <a:cubicBezTo>
                    <a:pt x="21948" y="230139"/>
                    <a:pt x="20711" y="232698"/>
                    <a:pt x="18565" y="234307"/>
                  </a:cubicBezTo>
                  <a:cubicBezTo>
                    <a:pt x="14463" y="237484"/>
                    <a:pt x="8719" y="237484"/>
                    <a:pt x="4618" y="234307"/>
                  </a:cubicBezTo>
                  <a:cubicBezTo>
                    <a:pt x="2472" y="232698"/>
                    <a:pt x="1234" y="230139"/>
                    <a:pt x="1317" y="227457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8" name="Forme libre : forme 207">
              <a:extLst>
                <a:ext uri="{FF2B5EF4-FFF2-40B4-BE49-F238E27FC236}">
                  <a16:creationId xmlns:a16="http://schemas.microsoft.com/office/drawing/2014/main" id="{DF05E11E-B6E8-4E7C-9EA7-BA6D68F443A7}"/>
                </a:ext>
              </a:extLst>
            </p:cNvPr>
            <p:cNvSpPr/>
            <p:nvPr/>
          </p:nvSpPr>
          <p:spPr>
            <a:xfrm>
              <a:off x="1620565" y="950811"/>
              <a:ext cx="115519" cy="142837"/>
            </a:xfrm>
            <a:custGeom>
              <a:avLst/>
              <a:gdLst>
                <a:gd name="connsiteX0" fmla="*/ 114571 w 115519"/>
                <a:gd name="connsiteY0" fmla="*/ 7656 h 142837"/>
                <a:gd name="connsiteX1" fmla="*/ 115231 w 115519"/>
                <a:gd name="connsiteY1" fmla="*/ 38109 h 142837"/>
                <a:gd name="connsiteX2" fmla="*/ 115231 w 115519"/>
                <a:gd name="connsiteY2" fmla="*/ 57502 h 142837"/>
                <a:gd name="connsiteX3" fmla="*/ 115231 w 115519"/>
                <a:gd name="connsiteY3" fmla="*/ 71532 h 142837"/>
                <a:gd name="connsiteX4" fmla="*/ 115231 w 115519"/>
                <a:gd name="connsiteY4" fmla="*/ 85314 h 142837"/>
                <a:gd name="connsiteX5" fmla="*/ 115231 w 115519"/>
                <a:gd name="connsiteY5" fmla="*/ 103965 h 142837"/>
                <a:gd name="connsiteX6" fmla="*/ 115231 w 115519"/>
                <a:gd name="connsiteY6" fmla="*/ 132932 h 142837"/>
                <a:gd name="connsiteX7" fmla="*/ 112178 w 115519"/>
                <a:gd name="connsiteY7" fmla="*/ 140195 h 142837"/>
                <a:gd name="connsiteX8" fmla="*/ 105410 w 115519"/>
                <a:gd name="connsiteY8" fmla="*/ 142588 h 142837"/>
                <a:gd name="connsiteX9" fmla="*/ 98643 w 115519"/>
                <a:gd name="connsiteY9" fmla="*/ 140360 h 142837"/>
                <a:gd name="connsiteX10" fmla="*/ 95507 w 115519"/>
                <a:gd name="connsiteY10" fmla="*/ 133757 h 142837"/>
                <a:gd name="connsiteX11" fmla="*/ 95507 w 115519"/>
                <a:gd name="connsiteY11" fmla="*/ 113373 h 142837"/>
                <a:gd name="connsiteX12" fmla="*/ 78176 w 115519"/>
                <a:gd name="connsiteY12" fmla="*/ 130952 h 142837"/>
                <a:gd name="connsiteX13" fmla="*/ 52593 w 115519"/>
                <a:gd name="connsiteY13" fmla="*/ 137389 h 142837"/>
                <a:gd name="connsiteX14" fmla="*/ 30228 w 115519"/>
                <a:gd name="connsiteY14" fmla="*/ 132354 h 142837"/>
                <a:gd name="connsiteX15" fmla="*/ 15126 w 115519"/>
                <a:gd name="connsiteY15" fmla="*/ 117582 h 142837"/>
                <a:gd name="connsiteX16" fmla="*/ 6213 w 115519"/>
                <a:gd name="connsiteY16" fmla="*/ 95547 h 142837"/>
                <a:gd name="connsiteX17" fmla="*/ 1591 w 115519"/>
                <a:gd name="connsiteY17" fmla="*/ 68726 h 142837"/>
                <a:gd name="connsiteX18" fmla="*/ -142 w 115519"/>
                <a:gd name="connsiteY18" fmla="*/ 39676 h 142837"/>
                <a:gd name="connsiteX19" fmla="*/ -142 w 115519"/>
                <a:gd name="connsiteY19" fmla="*/ 10875 h 142837"/>
                <a:gd name="connsiteX20" fmla="*/ 2747 w 115519"/>
                <a:gd name="connsiteY20" fmla="*/ 4107 h 142837"/>
                <a:gd name="connsiteX21" fmla="*/ 9101 w 115519"/>
                <a:gd name="connsiteY21" fmla="*/ 1467 h 142837"/>
                <a:gd name="connsiteX22" fmla="*/ 15703 w 115519"/>
                <a:gd name="connsiteY22" fmla="*/ 3447 h 142837"/>
                <a:gd name="connsiteX23" fmla="*/ 18757 w 115519"/>
                <a:gd name="connsiteY23" fmla="*/ 10462 h 142837"/>
                <a:gd name="connsiteX24" fmla="*/ 19582 w 115519"/>
                <a:gd name="connsiteY24" fmla="*/ 47104 h 142837"/>
                <a:gd name="connsiteX25" fmla="*/ 22801 w 115519"/>
                <a:gd name="connsiteY25" fmla="*/ 82343 h 142837"/>
                <a:gd name="connsiteX26" fmla="*/ 32869 w 115519"/>
                <a:gd name="connsiteY26" fmla="*/ 108917 h 142837"/>
                <a:gd name="connsiteX27" fmla="*/ 54326 w 115519"/>
                <a:gd name="connsiteY27" fmla="*/ 119233 h 142837"/>
                <a:gd name="connsiteX28" fmla="*/ 85274 w 115519"/>
                <a:gd name="connsiteY28" fmla="*/ 94887 h 142837"/>
                <a:gd name="connsiteX29" fmla="*/ 94929 w 115519"/>
                <a:gd name="connsiteY29" fmla="*/ 25977 h 142837"/>
                <a:gd name="connsiteX30" fmla="*/ 94929 w 115519"/>
                <a:gd name="connsiteY30" fmla="*/ 9472 h 142837"/>
                <a:gd name="connsiteX31" fmla="*/ 97818 w 115519"/>
                <a:gd name="connsiteY31" fmla="*/ 2622 h 142837"/>
                <a:gd name="connsiteX32" fmla="*/ 104255 w 115519"/>
                <a:gd name="connsiteY32" fmla="*/ -184 h 142837"/>
                <a:gd name="connsiteX33" fmla="*/ 110775 w 115519"/>
                <a:gd name="connsiteY33" fmla="*/ 1467 h 142837"/>
                <a:gd name="connsiteX34" fmla="*/ 114571 w 115519"/>
                <a:gd name="connsiteY34" fmla="*/ 7656 h 14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5519" h="142837">
                  <a:moveTo>
                    <a:pt x="114571" y="7656"/>
                  </a:moveTo>
                  <a:cubicBezTo>
                    <a:pt x="114571" y="20200"/>
                    <a:pt x="115066" y="30351"/>
                    <a:pt x="115231" y="38109"/>
                  </a:cubicBezTo>
                  <a:cubicBezTo>
                    <a:pt x="115396" y="45866"/>
                    <a:pt x="115231" y="52303"/>
                    <a:pt x="115231" y="57502"/>
                  </a:cubicBezTo>
                  <a:cubicBezTo>
                    <a:pt x="115231" y="62702"/>
                    <a:pt x="115231" y="67406"/>
                    <a:pt x="115231" y="71532"/>
                  </a:cubicBezTo>
                  <a:lnTo>
                    <a:pt x="115231" y="85314"/>
                  </a:lnTo>
                  <a:cubicBezTo>
                    <a:pt x="115231" y="90431"/>
                    <a:pt x="115231" y="96620"/>
                    <a:pt x="115231" y="103965"/>
                  </a:cubicBezTo>
                  <a:cubicBezTo>
                    <a:pt x="115231" y="111310"/>
                    <a:pt x="115231" y="120966"/>
                    <a:pt x="115231" y="132932"/>
                  </a:cubicBezTo>
                  <a:cubicBezTo>
                    <a:pt x="115437" y="135705"/>
                    <a:pt x="114298" y="138404"/>
                    <a:pt x="112178" y="140195"/>
                  </a:cubicBezTo>
                  <a:cubicBezTo>
                    <a:pt x="110246" y="141713"/>
                    <a:pt x="107870" y="142555"/>
                    <a:pt x="105410" y="142588"/>
                  </a:cubicBezTo>
                  <a:cubicBezTo>
                    <a:pt x="102976" y="142596"/>
                    <a:pt x="100599" y="141812"/>
                    <a:pt x="98643" y="140360"/>
                  </a:cubicBezTo>
                  <a:cubicBezTo>
                    <a:pt x="96539" y="138841"/>
                    <a:pt x="95358" y="136349"/>
                    <a:pt x="95507" y="133757"/>
                  </a:cubicBezTo>
                  <a:lnTo>
                    <a:pt x="95507" y="113373"/>
                  </a:lnTo>
                  <a:cubicBezTo>
                    <a:pt x="91183" y="120503"/>
                    <a:pt x="85249" y="126520"/>
                    <a:pt x="78176" y="130952"/>
                  </a:cubicBezTo>
                  <a:cubicBezTo>
                    <a:pt x="70419" y="135441"/>
                    <a:pt x="61555" y="137669"/>
                    <a:pt x="52593" y="137389"/>
                  </a:cubicBezTo>
                  <a:cubicBezTo>
                    <a:pt x="44811" y="137859"/>
                    <a:pt x="37061" y="136110"/>
                    <a:pt x="30228" y="132354"/>
                  </a:cubicBezTo>
                  <a:cubicBezTo>
                    <a:pt x="24047" y="128764"/>
                    <a:pt x="18856" y="123681"/>
                    <a:pt x="15126" y="117582"/>
                  </a:cubicBezTo>
                  <a:cubicBezTo>
                    <a:pt x="11016" y="110749"/>
                    <a:pt x="8012" y="103313"/>
                    <a:pt x="6213" y="95547"/>
                  </a:cubicBezTo>
                  <a:cubicBezTo>
                    <a:pt x="4100" y="86717"/>
                    <a:pt x="2557" y="77754"/>
                    <a:pt x="1591" y="68726"/>
                  </a:cubicBezTo>
                  <a:cubicBezTo>
                    <a:pt x="601" y="59236"/>
                    <a:pt x="23" y="49580"/>
                    <a:pt x="-142" y="39676"/>
                  </a:cubicBezTo>
                  <a:cubicBezTo>
                    <a:pt x="-307" y="29773"/>
                    <a:pt x="-142" y="20200"/>
                    <a:pt x="-142" y="10875"/>
                  </a:cubicBezTo>
                  <a:cubicBezTo>
                    <a:pt x="-290" y="8292"/>
                    <a:pt x="774" y="5783"/>
                    <a:pt x="2747" y="4107"/>
                  </a:cubicBezTo>
                  <a:cubicBezTo>
                    <a:pt x="4513" y="2539"/>
                    <a:pt x="6749" y="1615"/>
                    <a:pt x="9101" y="1467"/>
                  </a:cubicBezTo>
                  <a:cubicBezTo>
                    <a:pt x="11461" y="1359"/>
                    <a:pt x="13789" y="2052"/>
                    <a:pt x="15703" y="3447"/>
                  </a:cubicBezTo>
                  <a:cubicBezTo>
                    <a:pt x="17808" y="5147"/>
                    <a:pt x="18947" y="7763"/>
                    <a:pt x="18757" y="10462"/>
                  </a:cubicBezTo>
                  <a:cubicBezTo>
                    <a:pt x="18757" y="22181"/>
                    <a:pt x="19252" y="34395"/>
                    <a:pt x="19582" y="47104"/>
                  </a:cubicBezTo>
                  <a:cubicBezTo>
                    <a:pt x="19747" y="58914"/>
                    <a:pt x="20820" y="70698"/>
                    <a:pt x="22801" y="82343"/>
                  </a:cubicBezTo>
                  <a:cubicBezTo>
                    <a:pt x="24237" y="91809"/>
                    <a:pt x="27670" y="100870"/>
                    <a:pt x="32869" y="108917"/>
                  </a:cubicBezTo>
                  <a:cubicBezTo>
                    <a:pt x="37680" y="115923"/>
                    <a:pt x="45850" y="119852"/>
                    <a:pt x="54326" y="119233"/>
                  </a:cubicBezTo>
                  <a:cubicBezTo>
                    <a:pt x="68793" y="119233"/>
                    <a:pt x="79109" y="111120"/>
                    <a:pt x="85274" y="94887"/>
                  </a:cubicBezTo>
                  <a:cubicBezTo>
                    <a:pt x="92371" y="72630"/>
                    <a:pt x="95639" y="49324"/>
                    <a:pt x="94929" y="25977"/>
                  </a:cubicBezTo>
                  <a:lnTo>
                    <a:pt x="94929" y="9472"/>
                  </a:lnTo>
                  <a:cubicBezTo>
                    <a:pt x="94748" y="6855"/>
                    <a:pt x="95821" y="4322"/>
                    <a:pt x="97818" y="2622"/>
                  </a:cubicBezTo>
                  <a:cubicBezTo>
                    <a:pt x="99650" y="1087"/>
                    <a:pt x="101886" y="113"/>
                    <a:pt x="104255" y="-184"/>
                  </a:cubicBezTo>
                  <a:cubicBezTo>
                    <a:pt x="106558" y="-456"/>
                    <a:pt x="108876" y="129"/>
                    <a:pt x="110775" y="1467"/>
                  </a:cubicBezTo>
                  <a:cubicBezTo>
                    <a:pt x="112929" y="2836"/>
                    <a:pt x="114331" y="5114"/>
                    <a:pt x="114571" y="7656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9" name="Forme libre : forme 208">
              <a:extLst>
                <a:ext uri="{FF2B5EF4-FFF2-40B4-BE49-F238E27FC236}">
                  <a16:creationId xmlns:a16="http://schemas.microsoft.com/office/drawing/2014/main" id="{5DC28775-D7E9-43AE-BA51-C63F68551DA6}"/>
                </a:ext>
              </a:extLst>
            </p:cNvPr>
            <p:cNvSpPr/>
            <p:nvPr/>
          </p:nvSpPr>
          <p:spPr>
            <a:xfrm>
              <a:off x="1760228" y="871073"/>
              <a:ext cx="99064" cy="221998"/>
            </a:xfrm>
            <a:custGeom>
              <a:avLst/>
              <a:gdLst>
                <a:gd name="connsiteX0" fmla="*/ 57683 w 99064"/>
                <a:gd name="connsiteY0" fmla="*/ 97793 h 221998"/>
                <a:gd name="connsiteX1" fmla="*/ 59251 w 99064"/>
                <a:gd name="connsiteY1" fmla="*/ 213331 h 221998"/>
                <a:gd name="connsiteX2" fmla="*/ 56115 w 99064"/>
                <a:gd name="connsiteY2" fmla="*/ 219768 h 221998"/>
                <a:gd name="connsiteX3" fmla="*/ 50173 w 99064"/>
                <a:gd name="connsiteY3" fmla="*/ 221749 h 221998"/>
                <a:gd name="connsiteX4" fmla="*/ 43736 w 99064"/>
                <a:gd name="connsiteY4" fmla="*/ 219768 h 221998"/>
                <a:gd name="connsiteX5" fmla="*/ 40270 w 99064"/>
                <a:gd name="connsiteY5" fmla="*/ 213331 h 221998"/>
                <a:gd name="connsiteX6" fmla="*/ 38454 w 99064"/>
                <a:gd name="connsiteY6" fmla="*/ 98618 h 221998"/>
                <a:gd name="connsiteX7" fmla="*/ 10230 w 99064"/>
                <a:gd name="connsiteY7" fmla="*/ 99031 h 221998"/>
                <a:gd name="connsiteX8" fmla="*/ 2885 w 99064"/>
                <a:gd name="connsiteY8" fmla="*/ 96390 h 221998"/>
                <a:gd name="connsiteX9" fmla="*/ -168 w 99064"/>
                <a:gd name="connsiteY9" fmla="*/ 90613 h 221998"/>
                <a:gd name="connsiteX10" fmla="*/ 1730 w 99064"/>
                <a:gd name="connsiteY10" fmla="*/ 84424 h 221998"/>
                <a:gd name="connsiteX11" fmla="*/ 9075 w 99064"/>
                <a:gd name="connsiteY11" fmla="*/ 81370 h 221998"/>
                <a:gd name="connsiteX12" fmla="*/ 38124 w 99064"/>
                <a:gd name="connsiteY12" fmla="*/ 80627 h 221998"/>
                <a:gd name="connsiteX13" fmla="*/ 37299 w 99064"/>
                <a:gd name="connsiteY13" fmla="*/ 9737 h 221998"/>
                <a:gd name="connsiteX14" fmla="*/ 40187 w 99064"/>
                <a:gd name="connsiteY14" fmla="*/ 2144 h 221998"/>
                <a:gd name="connsiteX15" fmla="*/ 46624 w 99064"/>
                <a:gd name="connsiteY15" fmla="*/ -249 h 221998"/>
                <a:gd name="connsiteX16" fmla="*/ 53144 w 99064"/>
                <a:gd name="connsiteY16" fmla="*/ 2144 h 221998"/>
                <a:gd name="connsiteX17" fmla="*/ 56280 w 99064"/>
                <a:gd name="connsiteY17" fmla="*/ 9737 h 221998"/>
                <a:gd name="connsiteX18" fmla="*/ 57023 w 99064"/>
                <a:gd name="connsiteY18" fmla="*/ 80215 h 221998"/>
                <a:gd name="connsiteX19" fmla="*/ 89539 w 99064"/>
                <a:gd name="connsiteY19" fmla="*/ 79390 h 221998"/>
                <a:gd name="connsiteX20" fmla="*/ 96058 w 99064"/>
                <a:gd name="connsiteY20" fmla="*/ 82030 h 221998"/>
                <a:gd name="connsiteX21" fmla="*/ 98782 w 99064"/>
                <a:gd name="connsiteY21" fmla="*/ 88055 h 221998"/>
                <a:gd name="connsiteX22" fmla="*/ 97214 w 99064"/>
                <a:gd name="connsiteY22" fmla="*/ 94244 h 221998"/>
                <a:gd name="connsiteX23" fmla="*/ 91024 w 99064"/>
                <a:gd name="connsiteY23" fmla="*/ 97050 h 221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064" h="221998">
                  <a:moveTo>
                    <a:pt x="57683" y="97793"/>
                  </a:moveTo>
                  <a:lnTo>
                    <a:pt x="59251" y="213331"/>
                  </a:lnTo>
                  <a:cubicBezTo>
                    <a:pt x="59169" y="215823"/>
                    <a:pt x="58030" y="218167"/>
                    <a:pt x="56115" y="219768"/>
                  </a:cubicBezTo>
                  <a:cubicBezTo>
                    <a:pt x="54399" y="221055"/>
                    <a:pt x="52319" y="221749"/>
                    <a:pt x="50173" y="221749"/>
                  </a:cubicBezTo>
                  <a:cubicBezTo>
                    <a:pt x="47879" y="221724"/>
                    <a:pt x="45642" y="221039"/>
                    <a:pt x="43736" y="219768"/>
                  </a:cubicBezTo>
                  <a:cubicBezTo>
                    <a:pt x="41640" y="218282"/>
                    <a:pt x="40361" y="215897"/>
                    <a:pt x="40270" y="213331"/>
                  </a:cubicBezTo>
                  <a:lnTo>
                    <a:pt x="38454" y="98618"/>
                  </a:lnTo>
                  <a:lnTo>
                    <a:pt x="10230" y="99031"/>
                  </a:lnTo>
                  <a:cubicBezTo>
                    <a:pt x="7531" y="99155"/>
                    <a:pt x="4891" y="98206"/>
                    <a:pt x="2885" y="96390"/>
                  </a:cubicBezTo>
                  <a:cubicBezTo>
                    <a:pt x="1202" y="94896"/>
                    <a:pt x="121" y="92841"/>
                    <a:pt x="-168" y="90613"/>
                  </a:cubicBezTo>
                  <a:cubicBezTo>
                    <a:pt x="-408" y="88377"/>
                    <a:pt x="277" y="86140"/>
                    <a:pt x="1730" y="84424"/>
                  </a:cubicBezTo>
                  <a:cubicBezTo>
                    <a:pt x="3562" y="82311"/>
                    <a:pt x="6285" y="81180"/>
                    <a:pt x="9075" y="81370"/>
                  </a:cubicBezTo>
                  <a:lnTo>
                    <a:pt x="38124" y="80627"/>
                  </a:lnTo>
                  <a:lnTo>
                    <a:pt x="37299" y="9737"/>
                  </a:lnTo>
                  <a:cubicBezTo>
                    <a:pt x="37076" y="6898"/>
                    <a:pt x="38132" y="4117"/>
                    <a:pt x="40187" y="2144"/>
                  </a:cubicBezTo>
                  <a:cubicBezTo>
                    <a:pt x="41995" y="626"/>
                    <a:pt x="44264" y="-216"/>
                    <a:pt x="46624" y="-249"/>
                  </a:cubicBezTo>
                  <a:cubicBezTo>
                    <a:pt x="49001" y="-200"/>
                    <a:pt x="51296" y="642"/>
                    <a:pt x="53144" y="2144"/>
                  </a:cubicBezTo>
                  <a:cubicBezTo>
                    <a:pt x="55339" y="4034"/>
                    <a:pt x="56503" y="6848"/>
                    <a:pt x="56280" y="9737"/>
                  </a:cubicBezTo>
                  <a:lnTo>
                    <a:pt x="57023" y="80215"/>
                  </a:lnTo>
                  <a:lnTo>
                    <a:pt x="89539" y="79390"/>
                  </a:lnTo>
                  <a:cubicBezTo>
                    <a:pt x="91998" y="79249"/>
                    <a:pt x="94391" y="80223"/>
                    <a:pt x="96058" y="82030"/>
                  </a:cubicBezTo>
                  <a:cubicBezTo>
                    <a:pt x="97601" y="83689"/>
                    <a:pt x="98551" y="85802"/>
                    <a:pt x="98782" y="88055"/>
                  </a:cubicBezTo>
                  <a:cubicBezTo>
                    <a:pt x="99054" y="90242"/>
                    <a:pt x="98501" y="92453"/>
                    <a:pt x="97214" y="94244"/>
                  </a:cubicBezTo>
                  <a:cubicBezTo>
                    <a:pt x="95769" y="96184"/>
                    <a:pt x="93434" y="97240"/>
                    <a:pt x="91024" y="97050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0" name="Forme libre : forme 209">
              <a:extLst>
                <a:ext uri="{FF2B5EF4-FFF2-40B4-BE49-F238E27FC236}">
                  <a16:creationId xmlns:a16="http://schemas.microsoft.com/office/drawing/2014/main" id="{5F0E5393-9EA2-493C-8D0C-ADB249F5FB70}"/>
                </a:ext>
              </a:extLst>
            </p:cNvPr>
            <p:cNvSpPr/>
            <p:nvPr/>
          </p:nvSpPr>
          <p:spPr>
            <a:xfrm>
              <a:off x="1867580" y="1062767"/>
              <a:ext cx="35105" cy="74431"/>
            </a:xfrm>
            <a:custGeom>
              <a:avLst/>
              <a:gdLst>
                <a:gd name="connsiteX0" fmla="*/ 21882 w 35105"/>
                <a:gd name="connsiteY0" fmla="*/ 2160 h 74431"/>
                <a:gd name="connsiteX1" fmla="*/ 32941 w 35105"/>
                <a:gd name="connsiteY1" fmla="*/ 20564 h 74431"/>
                <a:gd name="connsiteX2" fmla="*/ 34509 w 35105"/>
                <a:gd name="connsiteY2" fmla="*/ 40453 h 74431"/>
                <a:gd name="connsiteX3" fmla="*/ 27494 w 35105"/>
                <a:gd name="connsiteY3" fmla="*/ 58857 h 74431"/>
                <a:gd name="connsiteX4" fmla="*/ 12639 w 35105"/>
                <a:gd name="connsiteY4" fmla="*/ 72639 h 74431"/>
                <a:gd name="connsiteX5" fmla="*/ 6037 w 35105"/>
                <a:gd name="connsiteY5" fmla="*/ 73794 h 74431"/>
                <a:gd name="connsiteX6" fmla="*/ 1250 w 35105"/>
                <a:gd name="connsiteY6" fmla="*/ 69832 h 74431"/>
                <a:gd name="connsiteX7" fmla="*/ -153 w 35105"/>
                <a:gd name="connsiteY7" fmla="*/ 63643 h 74431"/>
                <a:gd name="connsiteX8" fmla="*/ 3726 w 35105"/>
                <a:gd name="connsiteY8" fmla="*/ 58196 h 74431"/>
                <a:gd name="connsiteX9" fmla="*/ 13051 w 35105"/>
                <a:gd name="connsiteY9" fmla="*/ 49201 h 74431"/>
                <a:gd name="connsiteX10" fmla="*/ 16683 w 35105"/>
                <a:gd name="connsiteY10" fmla="*/ 37812 h 74431"/>
                <a:gd name="connsiteX11" fmla="*/ 15362 w 35105"/>
                <a:gd name="connsiteY11" fmla="*/ 26011 h 74431"/>
                <a:gd name="connsiteX12" fmla="*/ 9585 w 35105"/>
                <a:gd name="connsiteY12" fmla="*/ 15365 h 74431"/>
                <a:gd name="connsiteX13" fmla="*/ 7027 w 35105"/>
                <a:gd name="connsiteY13" fmla="*/ 8598 h 74431"/>
                <a:gd name="connsiteX14" fmla="*/ 9915 w 35105"/>
                <a:gd name="connsiteY14" fmla="*/ 2573 h 74431"/>
                <a:gd name="connsiteX15" fmla="*/ 15527 w 35105"/>
                <a:gd name="connsiteY15" fmla="*/ -233 h 74431"/>
                <a:gd name="connsiteX16" fmla="*/ 21882 w 35105"/>
                <a:gd name="connsiteY16" fmla="*/ 2160 h 7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5105" h="74431">
                  <a:moveTo>
                    <a:pt x="21882" y="2160"/>
                  </a:moveTo>
                  <a:cubicBezTo>
                    <a:pt x="27007" y="7310"/>
                    <a:pt x="30803" y="13624"/>
                    <a:pt x="32941" y="20564"/>
                  </a:cubicBezTo>
                  <a:cubicBezTo>
                    <a:pt x="34806" y="27018"/>
                    <a:pt x="35342" y="33785"/>
                    <a:pt x="34509" y="40453"/>
                  </a:cubicBezTo>
                  <a:cubicBezTo>
                    <a:pt x="33551" y="47030"/>
                    <a:pt x="31150" y="53311"/>
                    <a:pt x="27494" y="58857"/>
                  </a:cubicBezTo>
                  <a:cubicBezTo>
                    <a:pt x="23747" y="64601"/>
                    <a:pt x="18647" y="69329"/>
                    <a:pt x="12639" y="72639"/>
                  </a:cubicBezTo>
                  <a:cubicBezTo>
                    <a:pt x="10790" y="74149"/>
                    <a:pt x="8290" y="74586"/>
                    <a:pt x="6037" y="73794"/>
                  </a:cubicBezTo>
                  <a:cubicBezTo>
                    <a:pt x="4023" y="73084"/>
                    <a:pt x="2323" y="71681"/>
                    <a:pt x="1250" y="69832"/>
                  </a:cubicBezTo>
                  <a:cubicBezTo>
                    <a:pt x="95" y="67992"/>
                    <a:pt x="-400" y="65805"/>
                    <a:pt x="-153" y="63643"/>
                  </a:cubicBezTo>
                  <a:cubicBezTo>
                    <a:pt x="136" y="61291"/>
                    <a:pt x="1597" y="59236"/>
                    <a:pt x="3726" y="58196"/>
                  </a:cubicBezTo>
                  <a:cubicBezTo>
                    <a:pt x="7580" y="56075"/>
                    <a:pt x="10799" y="52972"/>
                    <a:pt x="13051" y="49201"/>
                  </a:cubicBezTo>
                  <a:cubicBezTo>
                    <a:pt x="15065" y="45710"/>
                    <a:pt x="16303" y="41823"/>
                    <a:pt x="16683" y="37812"/>
                  </a:cubicBezTo>
                  <a:cubicBezTo>
                    <a:pt x="17071" y="33826"/>
                    <a:pt x="16625" y="29807"/>
                    <a:pt x="15362" y="26011"/>
                  </a:cubicBezTo>
                  <a:cubicBezTo>
                    <a:pt x="14067" y="22157"/>
                    <a:pt x="12111" y="18550"/>
                    <a:pt x="9585" y="15365"/>
                  </a:cubicBezTo>
                  <a:cubicBezTo>
                    <a:pt x="7621" y="13706"/>
                    <a:pt x="6647" y="11148"/>
                    <a:pt x="7027" y="8598"/>
                  </a:cubicBezTo>
                  <a:cubicBezTo>
                    <a:pt x="7349" y="6344"/>
                    <a:pt x="8356" y="4240"/>
                    <a:pt x="9915" y="2573"/>
                  </a:cubicBezTo>
                  <a:cubicBezTo>
                    <a:pt x="11409" y="1022"/>
                    <a:pt x="13390" y="31"/>
                    <a:pt x="15527" y="-233"/>
                  </a:cubicBezTo>
                  <a:cubicBezTo>
                    <a:pt x="17888" y="-382"/>
                    <a:pt x="20207" y="485"/>
                    <a:pt x="21882" y="2160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1" name="Forme libre : forme 210">
              <a:extLst>
                <a:ext uri="{FF2B5EF4-FFF2-40B4-BE49-F238E27FC236}">
                  <a16:creationId xmlns:a16="http://schemas.microsoft.com/office/drawing/2014/main" id="{EA461445-C6C8-41C3-A4DA-47BB7A1F10AE}"/>
                </a:ext>
              </a:extLst>
            </p:cNvPr>
            <p:cNvSpPr/>
            <p:nvPr/>
          </p:nvSpPr>
          <p:spPr>
            <a:xfrm>
              <a:off x="2034759" y="945760"/>
              <a:ext cx="206007" cy="148468"/>
            </a:xfrm>
            <a:custGeom>
              <a:avLst/>
              <a:gdLst>
                <a:gd name="connsiteX0" fmla="*/ 19756 w 206007"/>
                <a:gd name="connsiteY0" fmla="*/ 37135 h 148468"/>
                <a:gd name="connsiteX1" fmla="*/ 37335 w 206007"/>
                <a:gd name="connsiteY1" fmla="*/ 13945 h 148468"/>
                <a:gd name="connsiteX2" fmla="*/ 64156 w 206007"/>
                <a:gd name="connsiteY2" fmla="*/ 4290 h 148468"/>
                <a:gd name="connsiteX3" fmla="*/ 81569 w 206007"/>
                <a:gd name="connsiteY3" fmla="*/ 9159 h 148468"/>
                <a:gd name="connsiteX4" fmla="*/ 94113 w 206007"/>
                <a:gd name="connsiteY4" fmla="*/ 21538 h 148468"/>
                <a:gd name="connsiteX5" fmla="*/ 102861 w 206007"/>
                <a:gd name="connsiteY5" fmla="*/ 38538 h 148468"/>
                <a:gd name="connsiteX6" fmla="*/ 108638 w 206007"/>
                <a:gd name="connsiteY6" fmla="*/ 56777 h 148468"/>
                <a:gd name="connsiteX7" fmla="*/ 113837 w 206007"/>
                <a:gd name="connsiteY7" fmla="*/ 41757 h 148468"/>
                <a:gd name="connsiteX8" fmla="*/ 123163 w 206007"/>
                <a:gd name="connsiteY8" fmla="*/ 25252 h 148468"/>
                <a:gd name="connsiteX9" fmla="*/ 136285 w 206007"/>
                <a:gd name="connsiteY9" fmla="*/ 11882 h 148468"/>
                <a:gd name="connsiteX10" fmla="*/ 152790 w 206007"/>
                <a:gd name="connsiteY10" fmla="*/ 6270 h 148468"/>
                <a:gd name="connsiteX11" fmla="*/ 174412 w 206007"/>
                <a:gd name="connsiteY11" fmla="*/ 11222 h 148468"/>
                <a:gd name="connsiteX12" fmla="*/ 189102 w 206007"/>
                <a:gd name="connsiteY12" fmla="*/ 26242 h 148468"/>
                <a:gd name="connsiteX13" fmla="*/ 198263 w 206007"/>
                <a:gd name="connsiteY13" fmla="*/ 48854 h 148468"/>
                <a:gd name="connsiteX14" fmla="*/ 203214 w 206007"/>
                <a:gd name="connsiteY14" fmla="*/ 76501 h 148468"/>
                <a:gd name="connsiteX15" fmla="*/ 205360 w 206007"/>
                <a:gd name="connsiteY15" fmla="*/ 106458 h 148468"/>
                <a:gd name="connsiteX16" fmla="*/ 205773 w 206007"/>
                <a:gd name="connsiteY16" fmla="*/ 136746 h 148468"/>
                <a:gd name="connsiteX17" fmla="*/ 202884 w 206007"/>
                <a:gd name="connsiteY17" fmla="*/ 143100 h 148468"/>
                <a:gd name="connsiteX18" fmla="*/ 189680 w 206007"/>
                <a:gd name="connsiteY18" fmla="*/ 143100 h 148468"/>
                <a:gd name="connsiteX19" fmla="*/ 186791 w 206007"/>
                <a:gd name="connsiteY19" fmla="*/ 136746 h 148468"/>
                <a:gd name="connsiteX20" fmla="*/ 185884 w 206007"/>
                <a:gd name="connsiteY20" fmla="*/ 98866 h 148468"/>
                <a:gd name="connsiteX21" fmla="*/ 182335 w 206007"/>
                <a:gd name="connsiteY21" fmla="*/ 62636 h 148468"/>
                <a:gd name="connsiteX22" fmla="*/ 173257 w 206007"/>
                <a:gd name="connsiteY22" fmla="*/ 35485 h 148468"/>
                <a:gd name="connsiteX23" fmla="*/ 155514 w 206007"/>
                <a:gd name="connsiteY23" fmla="*/ 25087 h 148468"/>
                <a:gd name="connsiteX24" fmla="*/ 138100 w 206007"/>
                <a:gd name="connsiteY24" fmla="*/ 34247 h 148468"/>
                <a:gd name="connsiteX25" fmla="*/ 125969 w 206007"/>
                <a:gd name="connsiteY25" fmla="*/ 58262 h 148468"/>
                <a:gd name="connsiteX26" fmla="*/ 119202 w 206007"/>
                <a:gd name="connsiteY26" fmla="*/ 94327 h 148468"/>
                <a:gd name="connsiteX27" fmla="*/ 118376 w 206007"/>
                <a:gd name="connsiteY27" fmla="*/ 139139 h 148468"/>
                <a:gd name="connsiteX28" fmla="*/ 115488 w 206007"/>
                <a:gd name="connsiteY28" fmla="*/ 144916 h 148468"/>
                <a:gd name="connsiteX29" fmla="*/ 109133 w 206007"/>
                <a:gd name="connsiteY29" fmla="*/ 147557 h 148468"/>
                <a:gd name="connsiteX30" fmla="*/ 102531 w 206007"/>
                <a:gd name="connsiteY30" fmla="*/ 145741 h 148468"/>
                <a:gd name="connsiteX31" fmla="*/ 99478 w 206007"/>
                <a:gd name="connsiteY31" fmla="*/ 138726 h 148468"/>
                <a:gd name="connsiteX32" fmla="*/ 96919 w 206007"/>
                <a:gd name="connsiteY32" fmla="*/ 98536 h 148468"/>
                <a:gd name="connsiteX33" fmla="*/ 92133 w 206007"/>
                <a:gd name="connsiteY33" fmla="*/ 61068 h 148468"/>
                <a:gd name="connsiteX34" fmla="*/ 82064 w 206007"/>
                <a:gd name="connsiteY34" fmla="*/ 33669 h 148468"/>
                <a:gd name="connsiteX35" fmla="*/ 63909 w 206007"/>
                <a:gd name="connsiteY35" fmla="*/ 23436 h 148468"/>
                <a:gd name="connsiteX36" fmla="*/ 47403 w 206007"/>
                <a:gd name="connsiteY36" fmla="*/ 29873 h 148468"/>
                <a:gd name="connsiteX37" fmla="*/ 36179 w 206007"/>
                <a:gd name="connsiteY37" fmla="*/ 46378 h 148468"/>
                <a:gd name="connsiteX38" fmla="*/ 29412 w 206007"/>
                <a:gd name="connsiteY38" fmla="*/ 69404 h 148468"/>
                <a:gd name="connsiteX39" fmla="*/ 25946 w 206007"/>
                <a:gd name="connsiteY39" fmla="*/ 95400 h 148468"/>
                <a:gd name="connsiteX40" fmla="*/ 24543 w 206007"/>
                <a:gd name="connsiteY40" fmla="*/ 120818 h 148468"/>
                <a:gd name="connsiteX41" fmla="*/ 24543 w 206007"/>
                <a:gd name="connsiteY41" fmla="*/ 141862 h 148468"/>
                <a:gd name="connsiteX42" fmla="*/ 20664 w 206007"/>
                <a:gd name="connsiteY42" fmla="*/ 146649 h 148468"/>
                <a:gd name="connsiteX43" fmla="*/ 14145 w 206007"/>
                <a:gd name="connsiteY43" fmla="*/ 148217 h 148468"/>
                <a:gd name="connsiteX44" fmla="*/ 7708 w 206007"/>
                <a:gd name="connsiteY44" fmla="*/ 146649 h 148468"/>
                <a:gd name="connsiteX45" fmla="*/ 4819 w 206007"/>
                <a:gd name="connsiteY45" fmla="*/ 141862 h 148468"/>
                <a:gd name="connsiteX46" fmla="*/ 2096 w 206007"/>
                <a:gd name="connsiteY46" fmla="*/ 78564 h 148468"/>
                <a:gd name="connsiteX47" fmla="*/ -215 w 206007"/>
                <a:gd name="connsiteY47" fmla="*/ 9736 h 148468"/>
                <a:gd name="connsiteX48" fmla="*/ 3086 w 206007"/>
                <a:gd name="connsiteY48" fmla="*/ 2144 h 148468"/>
                <a:gd name="connsiteX49" fmla="*/ 9441 w 206007"/>
                <a:gd name="connsiteY49" fmla="*/ -249 h 148468"/>
                <a:gd name="connsiteX50" fmla="*/ 15630 w 206007"/>
                <a:gd name="connsiteY50" fmla="*/ 2144 h 148468"/>
                <a:gd name="connsiteX51" fmla="*/ 18766 w 206007"/>
                <a:gd name="connsiteY51" fmla="*/ 9736 h 14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06007" h="148468">
                  <a:moveTo>
                    <a:pt x="19756" y="37135"/>
                  </a:moveTo>
                  <a:cubicBezTo>
                    <a:pt x="23990" y="28297"/>
                    <a:pt x="29973" y="20415"/>
                    <a:pt x="37335" y="13945"/>
                  </a:cubicBezTo>
                  <a:cubicBezTo>
                    <a:pt x="44845" y="7640"/>
                    <a:pt x="54352" y="4224"/>
                    <a:pt x="64156" y="4290"/>
                  </a:cubicBezTo>
                  <a:cubicBezTo>
                    <a:pt x="70321" y="4133"/>
                    <a:pt x="76387" y="5833"/>
                    <a:pt x="81569" y="9159"/>
                  </a:cubicBezTo>
                  <a:cubicBezTo>
                    <a:pt x="86546" y="12386"/>
                    <a:pt x="90820" y="16603"/>
                    <a:pt x="94113" y="21538"/>
                  </a:cubicBezTo>
                  <a:cubicBezTo>
                    <a:pt x="97761" y="26795"/>
                    <a:pt x="100699" y="32514"/>
                    <a:pt x="102861" y="38538"/>
                  </a:cubicBezTo>
                  <a:cubicBezTo>
                    <a:pt x="105172" y="44810"/>
                    <a:pt x="107070" y="50917"/>
                    <a:pt x="108638" y="56777"/>
                  </a:cubicBezTo>
                  <a:cubicBezTo>
                    <a:pt x="109992" y="51644"/>
                    <a:pt x="111733" y="46626"/>
                    <a:pt x="113837" y="41757"/>
                  </a:cubicBezTo>
                  <a:cubicBezTo>
                    <a:pt x="116305" y="35914"/>
                    <a:pt x="119433" y="30376"/>
                    <a:pt x="123163" y="25252"/>
                  </a:cubicBezTo>
                  <a:cubicBezTo>
                    <a:pt x="126802" y="20127"/>
                    <a:pt x="131234" y="15612"/>
                    <a:pt x="136285" y="11882"/>
                  </a:cubicBezTo>
                  <a:cubicBezTo>
                    <a:pt x="140997" y="8210"/>
                    <a:pt x="146815" y="6229"/>
                    <a:pt x="152790" y="6270"/>
                  </a:cubicBezTo>
                  <a:cubicBezTo>
                    <a:pt x="160325" y="5750"/>
                    <a:pt x="167851" y="7467"/>
                    <a:pt x="174412" y="11222"/>
                  </a:cubicBezTo>
                  <a:cubicBezTo>
                    <a:pt x="180478" y="14927"/>
                    <a:pt x="185529" y="20094"/>
                    <a:pt x="189102" y="26242"/>
                  </a:cubicBezTo>
                  <a:cubicBezTo>
                    <a:pt x="193237" y="33298"/>
                    <a:pt x="196323" y="40915"/>
                    <a:pt x="198263" y="48854"/>
                  </a:cubicBezTo>
                  <a:cubicBezTo>
                    <a:pt x="200482" y="57957"/>
                    <a:pt x="202141" y="67192"/>
                    <a:pt x="203214" y="76501"/>
                  </a:cubicBezTo>
                  <a:cubicBezTo>
                    <a:pt x="204370" y="86239"/>
                    <a:pt x="205112" y="96225"/>
                    <a:pt x="205360" y="106458"/>
                  </a:cubicBezTo>
                  <a:cubicBezTo>
                    <a:pt x="205607" y="116691"/>
                    <a:pt x="205773" y="126842"/>
                    <a:pt x="205773" y="136746"/>
                  </a:cubicBezTo>
                  <a:cubicBezTo>
                    <a:pt x="205954" y="139221"/>
                    <a:pt x="204865" y="141615"/>
                    <a:pt x="202884" y="143100"/>
                  </a:cubicBezTo>
                  <a:cubicBezTo>
                    <a:pt x="198906" y="145840"/>
                    <a:pt x="193657" y="145840"/>
                    <a:pt x="189680" y="143100"/>
                  </a:cubicBezTo>
                  <a:cubicBezTo>
                    <a:pt x="187699" y="141615"/>
                    <a:pt x="186610" y="139221"/>
                    <a:pt x="186791" y="136746"/>
                  </a:cubicBezTo>
                  <a:cubicBezTo>
                    <a:pt x="186791" y="124697"/>
                    <a:pt x="186214" y="111988"/>
                    <a:pt x="185884" y="98866"/>
                  </a:cubicBezTo>
                  <a:cubicBezTo>
                    <a:pt x="185586" y="86718"/>
                    <a:pt x="184406" y="74611"/>
                    <a:pt x="182335" y="62636"/>
                  </a:cubicBezTo>
                  <a:cubicBezTo>
                    <a:pt x="180899" y="53129"/>
                    <a:pt x="177829" y="43944"/>
                    <a:pt x="173257" y="35485"/>
                  </a:cubicBezTo>
                  <a:cubicBezTo>
                    <a:pt x="170014" y="28726"/>
                    <a:pt x="162990" y="24616"/>
                    <a:pt x="155514" y="25087"/>
                  </a:cubicBezTo>
                  <a:cubicBezTo>
                    <a:pt x="148639" y="25416"/>
                    <a:pt x="142268" y="28767"/>
                    <a:pt x="138100" y="34247"/>
                  </a:cubicBezTo>
                  <a:cubicBezTo>
                    <a:pt x="132563" y="41402"/>
                    <a:pt x="128445" y="49556"/>
                    <a:pt x="125969" y="58262"/>
                  </a:cubicBezTo>
                  <a:cubicBezTo>
                    <a:pt x="122412" y="70006"/>
                    <a:pt x="120142" y="82096"/>
                    <a:pt x="119202" y="94327"/>
                  </a:cubicBezTo>
                  <a:cubicBezTo>
                    <a:pt x="117873" y="109223"/>
                    <a:pt x="117600" y="124201"/>
                    <a:pt x="118376" y="139139"/>
                  </a:cubicBezTo>
                  <a:cubicBezTo>
                    <a:pt x="118451" y="141433"/>
                    <a:pt x="117370" y="143604"/>
                    <a:pt x="115488" y="144916"/>
                  </a:cubicBezTo>
                  <a:cubicBezTo>
                    <a:pt x="113639" y="146344"/>
                    <a:pt x="111452" y="147260"/>
                    <a:pt x="109133" y="147557"/>
                  </a:cubicBezTo>
                  <a:cubicBezTo>
                    <a:pt x="106781" y="147813"/>
                    <a:pt x="104421" y="147161"/>
                    <a:pt x="102531" y="145741"/>
                  </a:cubicBezTo>
                  <a:cubicBezTo>
                    <a:pt x="100427" y="144041"/>
                    <a:pt x="99288" y="141425"/>
                    <a:pt x="99478" y="138726"/>
                  </a:cubicBezTo>
                  <a:cubicBezTo>
                    <a:pt x="98652" y="125687"/>
                    <a:pt x="97827" y="112235"/>
                    <a:pt x="96919" y="98536"/>
                  </a:cubicBezTo>
                  <a:cubicBezTo>
                    <a:pt x="96177" y="85950"/>
                    <a:pt x="94576" y="73431"/>
                    <a:pt x="92133" y="61068"/>
                  </a:cubicBezTo>
                  <a:cubicBezTo>
                    <a:pt x="90391" y="51421"/>
                    <a:pt x="86983" y="42153"/>
                    <a:pt x="82064" y="33669"/>
                  </a:cubicBezTo>
                  <a:cubicBezTo>
                    <a:pt x="78483" y="27051"/>
                    <a:pt x="71427" y="23073"/>
                    <a:pt x="63909" y="23436"/>
                  </a:cubicBezTo>
                  <a:cubicBezTo>
                    <a:pt x="57768" y="23279"/>
                    <a:pt x="51818" y="25598"/>
                    <a:pt x="47403" y="29873"/>
                  </a:cubicBezTo>
                  <a:cubicBezTo>
                    <a:pt x="42592" y="34569"/>
                    <a:pt x="38779" y="40181"/>
                    <a:pt x="36179" y="46378"/>
                  </a:cubicBezTo>
                  <a:cubicBezTo>
                    <a:pt x="33035" y="53765"/>
                    <a:pt x="30766" y="61489"/>
                    <a:pt x="29412" y="69404"/>
                  </a:cubicBezTo>
                  <a:cubicBezTo>
                    <a:pt x="27869" y="77879"/>
                    <a:pt x="26713" y="86544"/>
                    <a:pt x="25946" y="95400"/>
                  </a:cubicBezTo>
                  <a:cubicBezTo>
                    <a:pt x="25121" y="104230"/>
                    <a:pt x="24708" y="112730"/>
                    <a:pt x="24543" y="120818"/>
                  </a:cubicBezTo>
                  <a:cubicBezTo>
                    <a:pt x="24378" y="128906"/>
                    <a:pt x="24543" y="136003"/>
                    <a:pt x="24543" y="141862"/>
                  </a:cubicBezTo>
                  <a:cubicBezTo>
                    <a:pt x="24056" y="143967"/>
                    <a:pt x="22628" y="145733"/>
                    <a:pt x="20664" y="146649"/>
                  </a:cubicBezTo>
                  <a:cubicBezTo>
                    <a:pt x="18651" y="147697"/>
                    <a:pt x="16414" y="148242"/>
                    <a:pt x="14145" y="148217"/>
                  </a:cubicBezTo>
                  <a:cubicBezTo>
                    <a:pt x="11900" y="148258"/>
                    <a:pt x="9680" y="147713"/>
                    <a:pt x="7708" y="146649"/>
                  </a:cubicBezTo>
                  <a:cubicBezTo>
                    <a:pt x="5892" y="145749"/>
                    <a:pt x="4769" y="143884"/>
                    <a:pt x="4819" y="141862"/>
                  </a:cubicBezTo>
                  <a:cubicBezTo>
                    <a:pt x="3276" y="122163"/>
                    <a:pt x="2368" y="101069"/>
                    <a:pt x="2096" y="78564"/>
                  </a:cubicBezTo>
                  <a:cubicBezTo>
                    <a:pt x="1823" y="56059"/>
                    <a:pt x="1048" y="33116"/>
                    <a:pt x="-215" y="9736"/>
                  </a:cubicBezTo>
                  <a:cubicBezTo>
                    <a:pt x="-215" y="6856"/>
                    <a:pt x="982" y="4108"/>
                    <a:pt x="3086" y="2144"/>
                  </a:cubicBezTo>
                  <a:cubicBezTo>
                    <a:pt x="4852" y="617"/>
                    <a:pt x="7105" y="-233"/>
                    <a:pt x="9441" y="-249"/>
                  </a:cubicBezTo>
                  <a:cubicBezTo>
                    <a:pt x="11727" y="-249"/>
                    <a:pt x="13930" y="609"/>
                    <a:pt x="15630" y="2144"/>
                  </a:cubicBezTo>
                  <a:cubicBezTo>
                    <a:pt x="17652" y="4149"/>
                    <a:pt x="18775" y="6889"/>
                    <a:pt x="18766" y="9736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2" name="Forme libre : forme 211">
              <a:extLst>
                <a:ext uri="{FF2B5EF4-FFF2-40B4-BE49-F238E27FC236}">
                  <a16:creationId xmlns:a16="http://schemas.microsoft.com/office/drawing/2014/main" id="{2F9E1FC4-C792-4E66-AD4D-F434F473F21D}"/>
                </a:ext>
              </a:extLst>
            </p:cNvPr>
            <p:cNvSpPr/>
            <p:nvPr/>
          </p:nvSpPr>
          <p:spPr>
            <a:xfrm>
              <a:off x="2267651" y="957549"/>
              <a:ext cx="117931" cy="126517"/>
            </a:xfrm>
            <a:custGeom>
              <a:avLst/>
              <a:gdLst>
                <a:gd name="connsiteX0" fmla="*/ 60277 w 117931"/>
                <a:gd name="connsiteY0" fmla="*/ 126195 h 126517"/>
                <a:gd name="connsiteX1" fmla="*/ 33374 w 117931"/>
                <a:gd name="connsiteY1" fmla="*/ 121408 h 126517"/>
                <a:gd name="connsiteX2" fmla="*/ 14227 w 117931"/>
                <a:gd name="connsiteY2" fmla="*/ 107131 h 126517"/>
                <a:gd name="connsiteX3" fmla="*/ 3251 w 117931"/>
                <a:gd name="connsiteY3" fmla="*/ 86664 h 126517"/>
                <a:gd name="connsiteX4" fmla="*/ -215 w 117931"/>
                <a:gd name="connsiteY4" fmla="*/ 63144 h 126517"/>
                <a:gd name="connsiteX5" fmla="*/ 3664 w 117931"/>
                <a:gd name="connsiteY5" fmla="*/ 39871 h 126517"/>
                <a:gd name="connsiteX6" fmla="*/ 15053 w 117931"/>
                <a:gd name="connsiteY6" fmla="*/ 19817 h 126517"/>
                <a:gd name="connsiteX7" fmla="*/ 33539 w 117931"/>
                <a:gd name="connsiteY7" fmla="*/ 5540 h 126517"/>
                <a:gd name="connsiteX8" fmla="*/ 59122 w 117931"/>
                <a:gd name="connsiteY8" fmla="*/ -237 h 126517"/>
                <a:gd name="connsiteX9" fmla="*/ 84953 w 117931"/>
                <a:gd name="connsiteY9" fmla="*/ 5127 h 126517"/>
                <a:gd name="connsiteX10" fmla="*/ 103439 w 117931"/>
                <a:gd name="connsiteY10" fmla="*/ 19569 h 126517"/>
                <a:gd name="connsiteX11" fmla="*/ 114250 w 117931"/>
                <a:gd name="connsiteY11" fmla="*/ 40284 h 126517"/>
                <a:gd name="connsiteX12" fmla="*/ 117716 w 117931"/>
                <a:gd name="connsiteY12" fmla="*/ 63969 h 126517"/>
                <a:gd name="connsiteX13" fmla="*/ 114085 w 117931"/>
                <a:gd name="connsiteY13" fmla="*/ 86664 h 126517"/>
                <a:gd name="connsiteX14" fmla="*/ 103274 w 117931"/>
                <a:gd name="connsiteY14" fmla="*/ 106553 h 126517"/>
                <a:gd name="connsiteX15" fmla="*/ 85366 w 117931"/>
                <a:gd name="connsiteY15" fmla="*/ 120830 h 126517"/>
                <a:gd name="connsiteX16" fmla="*/ 60277 w 117931"/>
                <a:gd name="connsiteY16" fmla="*/ 126195 h 126517"/>
                <a:gd name="connsiteX17" fmla="*/ 60277 w 117931"/>
                <a:gd name="connsiteY17" fmla="*/ 107378 h 126517"/>
                <a:gd name="connsiteX18" fmla="*/ 76783 w 117931"/>
                <a:gd name="connsiteY18" fmla="*/ 103830 h 126517"/>
                <a:gd name="connsiteX19" fmla="*/ 88749 w 117931"/>
                <a:gd name="connsiteY19" fmla="*/ 94009 h 126517"/>
                <a:gd name="connsiteX20" fmla="*/ 95847 w 117931"/>
                <a:gd name="connsiteY20" fmla="*/ 79814 h 126517"/>
                <a:gd name="connsiteX21" fmla="*/ 98157 w 117931"/>
                <a:gd name="connsiteY21" fmla="*/ 63309 h 126517"/>
                <a:gd name="connsiteX22" fmla="*/ 95682 w 117931"/>
                <a:gd name="connsiteY22" fmla="*/ 46804 h 126517"/>
                <a:gd name="connsiteX23" fmla="*/ 87924 w 117931"/>
                <a:gd name="connsiteY23" fmla="*/ 32609 h 126517"/>
                <a:gd name="connsiteX24" fmla="*/ 75215 w 117931"/>
                <a:gd name="connsiteY24" fmla="*/ 22788 h 126517"/>
                <a:gd name="connsiteX25" fmla="*/ 57967 w 117931"/>
                <a:gd name="connsiteY25" fmla="*/ 19157 h 126517"/>
                <a:gd name="connsiteX26" fmla="*/ 28835 w 117931"/>
                <a:gd name="connsiteY26" fmla="*/ 33764 h 126517"/>
                <a:gd name="connsiteX27" fmla="*/ 21490 w 117931"/>
                <a:gd name="connsiteY27" fmla="*/ 47794 h 126517"/>
                <a:gd name="connsiteX28" fmla="*/ 18931 w 117931"/>
                <a:gd name="connsiteY28" fmla="*/ 64299 h 126517"/>
                <a:gd name="connsiteX29" fmla="*/ 29742 w 117931"/>
                <a:gd name="connsiteY29" fmla="*/ 93679 h 126517"/>
                <a:gd name="connsiteX30" fmla="*/ 60525 w 117931"/>
                <a:gd name="connsiteY30" fmla="*/ 107378 h 126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931" h="126517">
                  <a:moveTo>
                    <a:pt x="60277" y="126195"/>
                  </a:moveTo>
                  <a:cubicBezTo>
                    <a:pt x="51067" y="126648"/>
                    <a:pt x="41866" y="125006"/>
                    <a:pt x="33374" y="121408"/>
                  </a:cubicBezTo>
                  <a:cubicBezTo>
                    <a:pt x="25979" y="118189"/>
                    <a:pt x="19426" y="113304"/>
                    <a:pt x="14227" y="107131"/>
                  </a:cubicBezTo>
                  <a:cubicBezTo>
                    <a:pt x="9251" y="101098"/>
                    <a:pt x="5521" y="94141"/>
                    <a:pt x="3251" y="86664"/>
                  </a:cubicBezTo>
                  <a:cubicBezTo>
                    <a:pt x="932" y="79039"/>
                    <a:pt x="-231" y="71116"/>
                    <a:pt x="-215" y="63144"/>
                  </a:cubicBezTo>
                  <a:cubicBezTo>
                    <a:pt x="-215" y="55221"/>
                    <a:pt x="1097" y="47365"/>
                    <a:pt x="3664" y="39871"/>
                  </a:cubicBezTo>
                  <a:cubicBezTo>
                    <a:pt x="6131" y="32518"/>
                    <a:pt x="10002" y="25710"/>
                    <a:pt x="15053" y="19817"/>
                  </a:cubicBezTo>
                  <a:cubicBezTo>
                    <a:pt x="20161" y="13834"/>
                    <a:pt x="26458" y="8973"/>
                    <a:pt x="33539" y="5540"/>
                  </a:cubicBezTo>
                  <a:cubicBezTo>
                    <a:pt x="41544" y="1768"/>
                    <a:pt x="50275" y="-204"/>
                    <a:pt x="59122" y="-237"/>
                  </a:cubicBezTo>
                  <a:cubicBezTo>
                    <a:pt x="68027" y="-419"/>
                    <a:pt x="76857" y="1414"/>
                    <a:pt x="84953" y="5127"/>
                  </a:cubicBezTo>
                  <a:cubicBezTo>
                    <a:pt x="92091" y="8544"/>
                    <a:pt x="98397" y="13471"/>
                    <a:pt x="103439" y="19569"/>
                  </a:cubicBezTo>
                  <a:cubicBezTo>
                    <a:pt x="108349" y="25710"/>
                    <a:pt x="112022" y="32741"/>
                    <a:pt x="114250" y="40284"/>
                  </a:cubicBezTo>
                  <a:cubicBezTo>
                    <a:pt x="116553" y="47967"/>
                    <a:pt x="117716" y="55948"/>
                    <a:pt x="117716" y="63969"/>
                  </a:cubicBezTo>
                  <a:cubicBezTo>
                    <a:pt x="117716" y="71677"/>
                    <a:pt x="116487" y="79336"/>
                    <a:pt x="114085" y="86664"/>
                  </a:cubicBezTo>
                  <a:cubicBezTo>
                    <a:pt x="111700" y="93885"/>
                    <a:pt x="108036" y="100619"/>
                    <a:pt x="103274" y="106553"/>
                  </a:cubicBezTo>
                  <a:cubicBezTo>
                    <a:pt x="98380" y="112520"/>
                    <a:pt x="92273" y="117389"/>
                    <a:pt x="85366" y="120830"/>
                  </a:cubicBezTo>
                  <a:cubicBezTo>
                    <a:pt x="77534" y="124544"/>
                    <a:pt x="68943" y="126376"/>
                    <a:pt x="60277" y="126195"/>
                  </a:cubicBezTo>
                  <a:close/>
                  <a:moveTo>
                    <a:pt x="60277" y="107378"/>
                  </a:moveTo>
                  <a:cubicBezTo>
                    <a:pt x="65980" y="107477"/>
                    <a:pt x="71625" y="106264"/>
                    <a:pt x="76783" y="103830"/>
                  </a:cubicBezTo>
                  <a:cubicBezTo>
                    <a:pt x="81446" y="101478"/>
                    <a:pt x="85531" y="98127"/>
                    <a:pt x="88749" y="94009"/>
                  </a:cubicBezTo>
                  <a:cubicBezTo>
                    <a:pt x="92009" y="89783"/>
                    <a:pt x="94419" y="84964"/>
                    <a:pt x="95847" y="79814"/>
                  </a:cubicBezTo>
                  <a:cubicBezTo>
                    <a:pt x="97415" y="74450"/>
                    <a:pt x="98190" y="68896"/>
                    <a:pt x="98157" y="63309"/>
                  </a:cubicBezTo>
                  <a:cubicBezTo>
                    <a:pt x="98174" y="57714"/>
                    <a:pt x="97332" y="52151"/>
                    <a:pt x="95682" y="46804"/>
                  </a:cubicBezTo>
                  <a:cubicBezTo>
                    <a:pt x="94114" y="41580"/>
                    <a:pt x="91473" y="36744"/>
                    <a:pt x="87924" y="32609"/>
                  </a:cubicBezTo>
                  <a:cubicBezTo>
                    <a:pt x="84450" y="28450"/>
                    <a:pt x="80117" y="25099"/>
                    <a:pt x="75215" y="22788"/>
                  </a:cubicBezTo>
                  <a:cubicBezTo>
                    <a:pt x="69809" y="20304"/>
                    <a:pt x="63917" y="19066"/>
                    <a:pt x="57967" y="19157"/>
                  </a:cubicBezTo>
                  <a:cubicBezTo>
                    <a:pt x="46561" y="19429"/>
                    <a:pt x="35874" y="24793"/>
                    <a:pt x="28835" y="33764"/>
                  </a:cubicBezTo>
                  <a:cubicBezTo>
                    <a:pt x="25567" y="37965"/>
                    <a:pt x="23082" y="42718"/>
                    <a:pt x="21490" y="47794"/>
                  </a:cubicBezTo>
                  <a:cubicBezTo>
                    <a:pt x="19740" y="53117"/>
                    <a:pt x="18874" y="58695"/>
                    <a:pt x="18931" y="64299"/>
                  </a:cubicBezTo>
                  <a:cubicBezTo>
                    <a:pt x="19130" y="75028"/>
                    <a:pt x="22934" y="85385"/>
                    <a:pt x="29742" y="93679"/>
                  </a:cubicBezTo>
                  <a:cubicBezTo>
                    <a:pt x="37368" y="102716"/>
                    <a:pt x="48707" y="107766"/>
                    <a:pt x="60525" y="107378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3" name="Forme libre : forme 212">
              <a:extLst>
                <a:ext uri="{FF2B5EF4-FFF2-40B4-BE49-F238E27FC236}">
                  <a16:creationId xmlns:a16="http://schemas.microsoft.com/office/drawing/2014/main" id="{191AF017-DA20-4FCB-B581-C7A612471C4E}"/>
                </a:ext>
              </a:extLst>
            </p:cNvPr>
            <p:cNvSpPr/>
            <p:nvPr/>
          </p:nvSpPr>
          <p:spPr>
            <a:xfrm>
              <a:off x="2421112" y="905483"/>
              <a:ext cx="20955" cy="190559"/>
            </a:xfrm>
            <a:custGeom>
              <a:avLst/>
              <a:gdLst>
                <a:gd name="connsiteX0" fmla="*/ -175 w 20955"/>
                <a:gd name="connsiteY0" fmla="*/ 9740 h 190559"/>
                <a:gd name="connsiteX1" fmla="*/ 2548 w 20955"/>
                <a:gd name="connsiteY1" fmla="*/ 2560 h 190559"/>
                <a:gd name="connsiteX2" fmla="*/ 9068 w 20955"/>
                <a:gd name="connsiteY2" fmla="*/ -246 h 190559"/>
                <a:gd name="connsiteX3" fmla="*/ 16082 w 20955"/>
                <a:gd name="connsiteY3" fmla="*/ 2560 h 190559"/>
                <a:gd name="connsiteX4" fmla="*/ 18723 w 20955"/>
                <a:gd name="connsiteY4" fmla="*/ 9740 h 190559"/>
                <a:gd name="connsiteX5" fmla="*/ 16082 w 20955"/>
                <a:gd name="connsiteY5" fmla="*/ 16590 h 190559"/>
                <a:gd name="connsiteX6" fmla="*/ 9068 w 20955"/>
                <a:gd name="connsiteY6" fmla="*/ 19396 h 190559"/>
                <a:gd name="connsiteX7" fmla="*/ 2548 w 20955"/>
                <a:gd name="connsiteY7" fmla="*/ 16590 h 190559"/>
                <a:gd name="connsiteX8" fmla="*/ -175 w 20955"/>
                <a:gd name="connsiteY8" fmla="*/ 9740 h 190559"/>
                <a:gd name="connsiteX9" fmla="*/ -175 w 20955"/>
                <a:gd name="connsiteY9" fmla="*/ 50179 h 190559"/>
                <a:gd name="connsiteX10" fmla="*/ 2878 w 20955"/>
                <a:gd name="connsiteY10" fmla="*/ 42586 h 190559"/>
                <a:gd name="connsiteX11" fmla="*/ 9645 w 20955"/>
                <a:gd name="connsiteY11" fmla="*/ 40193 h 190559"/>
                <a:gd name="connsiteX12" fmla="*/ 16413 w 20955"/>
                <a:gd name="connsiteY12" fmla="*/ 42586 h 190559"/>
                <a:gd name="connsiteX13" fmla="*/ 19549 w 20955"/>
                <a:gd name="connsiteY13" fmla="*/ 50179 h 190559"/>
                <a:gd name="connsiteX14" fmla="*/ 19549 w 20955"/>
                <a:gd name="connsiteY14" fmla="*/ 84262 h 190559"/>
                <a:gd name="connsiteX15" fmla="*/ 20126 w 20955"/>
                <a:gd name="connsiteY15" fmla="*/ 115870 h 190559"/>
                <a:gd name="connsiteX16" fmla="*/ 20704 w 20955"/>
                <a:gd name="connsiteY16" fmla="*/ 147478 h 190559"/>
                <a:gd name="connsiteX17" fmla="*/ 20704 w 20955"/>
                <a:gd name="connsiteY17" fmla="*/ 181479 h 190559"/>
                <a:gd name="connsiteX18" fmla="*/ 17568 w 20955"/>
                <a:gd name="connsiteY18" fmla="*/ 188081 h 190559"/>
                <a:gd name="connsiteX19" fmla="*/ 10636 w 20955"/>
                <a:gd name="connsiteY19" fmla="*/ 190309 h 190559"/>
                <a:gd name="connsiteX20" fmla="*/ 3703 w 20955"/>
                <a:gd name="connsiteY20" fmla="*/ 188081 h 190559"/>
                <a:gd name="connsiteX21" fmla="*/ 567 w 20955"/>
                <a:gd name="connsiteY21" fmla="*/ 181479 h 190559"/>
                <a:gd name="connsiteX22" fmla="*/ 567 w 20955"/>
                <a:gd name="connsiteY22" fmla="*/ 147478 h 190559"/>
                <a:gd name="connsiteX23" fmla="*/ 567 w 20955"/>
                <a:gd name="connsiteY23" fmla="*/ 115870 h 190559"/>
                <a:gd name="connsiteX24" fmla="*/ 155 w 20955"/>
                <a:gd name="connsiteY24" fmla="*/ 84262 h 190559"/>
                <a:gd name="connsiteX25" fmla="*/ -175 w 20955"/>
                <a:gd name="connsiteY25" fmla="*/ 50179 h 190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955" h="190559">
                  <a:moveTo>
                    <a:pt x="-175" y="9740"/>
                  </a:moveTo>
                  <a:cubicBezTo>
                    <a:pt x="-258" y="7083"/>
                    <a:pt x="716" y="4492"/>
                    <a:pt x="2548" y="2560"/>
                  </a:cubicBezTo>
                  <a:cubicBezTo>
                    <a:pt x="4240" y="761"/>
                    <a:pt x="6600" y="-254"/>
                    <a:pt x="9068" y="-246"/>
                  </a:cubicBezTo>
                  <a:cubicBezTo>
                    <a:pt x="11692" y="-320"/>
                    <a:pt x="14234" y="695"/>
                    <a:pt x="16082" y="2560"/>
                  </a:cubicBezTo>
                  <a:cubicBezTo>
                    <a:pt x="17857" y="4525"/>
                    <a:pt x="18806" y="7100"/>
                    <a:pt x="18723" y="9740"/>
                  </a:cubicBezTo>
                  <a:cubicBezTo>
                    <a:pt x="18773" y="12282"/>
                    <a:pt x="17824" y="14741"/>
                    <a:pt x="16082" y="16590"/>
                  </a:cubicBezTo>
                  <a:cubicBezTo>
                    <a:pt x="14250" y="18480"/>
                    <a:pt x="11700" y="19503"/>
                    <a:pt x="9068" y="19396"/>
                  </a:cubicBezTo>
                  <a:cubicBezTo>
                    <a:pt x="6584" y="19487"/>
                    <a:pt x="4190" y="18463"/>
                    <a:pt x="2548" y="16590"/>
                  </a:cubicBezTo>
                  <a:cubicBezTo>
                    <a:pt x="757" y="14766"/>
                    <a:pt x="-225" y="12299"/>
                    <a:pt x="-175" y="9740"/>
                  </a:cubicBezTo>
                  <a:close/>
                  <a:moveTo>
                    <a:pt x="-175" y="50179"/>
                  </a:moveTo>
                  <a:cubicBezTo>
                    <a:pt x="-448" y="47307"/>
                    <a:pt x="691" y="44476"/>
                    <a:pt x="2878" y="42586"/>
                  </a:cubicBezTo>
                  <a:cubicBezTo>
                    <a:pt x="4809" y="41068"/>
                    <a:pt x="7186" y="40226"/>
                    <a:pt x="9645" y="40193"/>
                  </a:cubicBezTo>
                  <a:cubicBezTo>
                    <a:pt x="12105" y="40201"/>
                    <a:pt x="14490" y="41043"/>
                    <a:pt x="16413" y="42586"/>
                  </a:cubicBezTo>
                  <a:cubicBezTo>
                    <a:pt x="18616" y="44468"/>
                    <a:pt x="19788" y="47290"/>
                    <a:pt x="19549" y="50179"/>
                  </a:cubicBezTo>
                  <a:cubicBezTo>
                    <a:pt x="19549" y="62228"/>
                    <a:pt x="19549" y="73534"/>
                    <a:pt x="19549" y="84262"/>
                  </a:cubicBezTo>
                  <a:cubicBezTo>
                    <a:pt x="19549" y="94991"/>
                    <a:pt x="19549" y="105472"/>
                    <a:pt x="20126" y="115870"/>
                  </a:cubicBezTo>
                  <a:cubicBezTo>
                    <a:pt x="20704" y="126268"/>
                    <a:pt x="20622" y="136832"/>
                    <a:pt x="20704" y="147478"/>
                  </a:cubicBezTo>
                  <a:cubicBezTo>
                    <a:pt x="20786" y="158124"/>
                    <a:pt x="20704" y="169513"/>
                    <a:pt x="20704" y="181479"/>
                  </a:cubicBezTo>
                  <a:cubicBezTo>
                    <a:pt x="20852" y="184071"/>
                    <a:pt x="19672" y="186563"/>
                    <a:pt x="17568" y="188081"/>
                  </a:cubicBezTo>
                  <a:cubicBezTo>
                    <a:pt x="15554" y="189550"/>
                    <a:pt x="13128" y="190334"/>
                    <a:pt x="10636" y="190309"/>
                  </a:cubicBezTo>
                  <a:cubicBezTo>
                    <a:pt x="8143" y="190342"/>
                    <a:pt x="5709" y="189558"/>
                    <a:pt x="3703" y="188081"/>
                  </a:cubicBezTo>
                  <a:cubicBezTo>
                    <a:pt x="1558" y="186596"/>
                    <a:pt x="369" y="184079"/>
                    <a:pt x="567" y="181479"/>
                  </a:cubicBezTo>
                  <a:cubicBezTo>
                    <a:pt x="567" y="169513"/>
                    <a:pt x="567" y="158124"/>
                    <a:pt x="567" y="147478"/>
                  </a:cubicBezTo>
                  <a:cubicBezTo>
                    <a:pt x="567" y="136832"/>
                    <a:pt x="567" y="126268"/>
                    <a:pt x="567" y="115870"/>
                  </a:cubicBezTo>
                  <a:cubicBezTo>
                    <a:pt x="567" y="105472"/>
                    <a:pt x="567" y="94908"/>
                    <a:pt x="155" y="84262"/>
                  </a:cubicBezTo>
                  <a:cubicBezTo>
                    <a:pt x="-258" y="73616"/>
                    <a:pt x="-175" y="62228"/>
                    <a:pt x="-175" y="50179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4" name="Forme libre : forme 213">
              <a:extLst>
                <a:ext uri="{FF2B5EF4-FFF2-40B4-BE49-F238E27FC236}">
                  <a16:creationId xmlns:a16="http://schemas.microsoft.com/office/drawing/2014/main" id="{7BECD231-B4F6-4A8F-91CF-479C453B9592}"/>
                </a:ext>
              </a:extLst>
            </p:cNvPr>
            <p:cNvSpPr/>
            <p:nvPr/>
          </p:nvSpPr>
          <p:spPr>
            <a:xfrm>
              <a:off x="2585710" y="944612"/>
              <a:ext cx="122951" cy="145421"/>
            </a:xfrm>
            <a:custGeom>
              <a:avLst/>
              <a:gdLst>
                <a:gd name="connsiteX0" fmla="*/ 46495 w 122951"/>
                <a:gd name="connsiteY0" fmla="*/ 238 h 145421"/>
                <a:gd name="connsiteX1" fmla="*/ 63743 w 122951"/>
                <a:gd name="connsiteY1" fmla="*/ 651 h 145421"/>
                <a:gd name="connsiteX2" fmla="*/ 79589 w 122951"/>
                <a:gd name="connsiteY2" fmla="*/ 6840 h 145421"/>
                <a:gd name="connsiteX3" fmla="*/ 92298 w 122951"/>
                <a:gd name="connsiteY3" fmla="*/ 19054 h 145421"/>
                <a:gd name="connsiteX4" fmla="*/ 100550 w 122951"/>
                <a:gd name="connsiteY4" fmla="*/ 37458 h 145421"/>
                <a:gd name="connsiteX5" fmla="*/ 99560 w 122951"/>
                <a:gd name="connsiteY5" fmla="*/ 44720 h 145421"/>
                <a:gd name="connsiteX6" fmla="*/ 94361 w 122951"/>
                <a:gd name="connsiteY6" fmla="*/ 48269 h 145421"/>
                <a:gd name="connsiteX7" fmla="*/ 88006 w 122951"/>
                <a:gd name="connsiteY7" fmla="*/ 47526 h 145421"/>
                <a:gd name="connsiteX8" fmla="*/ 83550 w 122951"/>
                <a:gd name="connsiteY8" fmla="*/ 41914 h 145421"/>
                <a:gd name="connsiteX9" fmla="*/ 70016 w 122951"/>
                <a:gd name="connsiteY9" fmla="*/ 22438 h 145421"/>
                <a:gd name="connsiteX10" fmla="*/ 47981 w 122951"/>
                <a:gd name="connsiteY10" fmla="*/ 18642 h 145421"/>
                <a:gd name="connsiteX11" fmla="*/ 33291 w 122951"/>
                <a:gd name="connsiteY11" fmla="*/ 25244 h 145421"/>
                <a:gd name="connsiteX12" fmla="*/ 23800 w 122951"/>
                <a:gd name="connsiteY12" fmla="*/ 37293 h 145421"/>
                <a:gd name="connsiteX13" fmla="*/ 18601 w 122951"/>
                <a:gd name="connsiteY13" fmla="*/ 52890 h 145421"/>
                <a:gd name="connsiteX14" fmla="*/ 17446 w 122951"/>
                <a:gd name="connsiteY14" fmla="*/ 70304 h 145421"/>
                <a:gd name="connsiteX15" fmla="*/ 20499 w 122951"/>
                <a:gd name="connsiteY15" fmla="*/ 90523 h 145421"/>
                <a:gd name="connsiteX16" fmla="*/ 28257 w 122951"/>
                <a:gd name="connsiteY16" fmla="*/ 108101 h 145421"/>
                <a:gd name="connsiteX17" fmla="*/ 40223 w 122951"/>
                <a:gd name="connsiteY17" fmla="*/ 120727 h 145421"/>
                <a:gd name="connsiteX18" fmla="*/ 56069 w 122951"/>
                <a:gd name="connsiteY18" fmla="*/ 125514 h 145421"/>
                <a:gd name="connsiteX19" fmla="*/ 80827 w 122951"/>
                <a:gd name="connsiteY19" fmla="*/ 119737 h 145421"/>
                <a:gd name="connsiteX20" fmla="*/ 105585 w 122951"/>
                <a:gd name="connsiteY20" fmla="*/ 99518 h 145421"/>
                <a:gd name="connsiteX21" fmla="*/ 112517 w 122951"/>
                <a:gd name="connsiteY21" fmla="*/ 95722 h 145421"/>
                <a:gd name="connsiteX22" fmla="*/ 119119 w 122951"/>
                <a:gd name="connsiteY22" fmla="*/ 97703 h 145421"/>
                <a:gd name="connsiteX23" fmla="*/ 122585 w 122951"/>
                <a:gd name="connsiteY23" fmla="*/ 103314 h 145421"/>
                <a:gd name="connsiteX24" fmla="*/ 120687 w 122951"/>
                <a:gd name="connsiteY24" fmla="*/ 110329 h 145421"/>
                <a:gd name="connsiteX25" fmla="*/ 105997 w 122951"/>
                <a:gd name="connsiteY25" fmla="*/ 126009 h 145421"/>
                <a:gd name="connsiteX26" fmla="*/ 89492 w 122951"/>
                <a:gd name="connsiteY26" fmla="*/ 136820 h 145421"/>
                <a:gd name="connsiteX27" fmla="*/ 72326 w 122951"/>
                <a:gd name="connsiteY27" fmla="*/ 143093 h 145421"/>
                <a:gd name="connsiteX28" fmla="*/ 56399 w 122951"/>
                <a:gd name="connsiteY28" fmla="*/ 145156 h 145421"/>
                <a:gd name="connsiteX29" fmla="*/ 31641 w 122951"/>
                <a:gd name="connsiteY29" fmla="*/ 138636 h 145421"/>
                <a:gd name="connsiteX30" fmla="*/ 13897 w 122951"/>
                <a:gd name="connsiteY30" fmla="*/ 122131 h 145421"/>
                <a:gd name="connsiteX31" fmla="*/ 3251 w 122951"/>
                <a:gd name="connsiteY31" fmla="*/ 98693 h 145421"/>
                <a:gd name="connsiteX32" fmla="*/ -215 w 122951"/>
                <a:gd name="connsiteY32" fmla="*/ 71459 h 145421"/>
                <a:gd name="connsiteX33" fmla="*/ 2261 w 122951"/>
                <a:gd name="connsiteY33" fmla="*/ 47609 h 145421"/>
                <a:gd name="connsiteX34" fmla="*/ 10514 w 122951"/>
                <a:gd name="connsiteY34" fmla="*/ 25987 h 145421"/>
                <a:gd name="connsiteX35" fmla="*/ 25038 w 122951"/>
                <a:gd name="connsiteY35" fmla="*/ 9481 h 145421"/>
                <a:gd name="connsiteX36" fmla="*/ 46495 w 122951"/>
                <a:gd name="connsiteY36" fmla="*/ 238 h 14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2951" h="145421">
                  <a:moveTo>
                    <a:pt x="46495" y="238"/>
                  </a:moveTo>
                  <a:cubicBezTo>
                    <a:pt x="52231" y="-529"/>
                    <a:pt x="58049" y="-389"/>
                    <a:pt x="63743" y="651"/>
                  </a:cubicBezTo>
                  <a:cubicBezTo>
                    <a:pt x="69380" y="1666"/>
                    <a:pt x="74761" y="3770"/>
                    <a:pt x="79589" y="6840"/>
                  </a:cubicBezTo>
                  <a:cubicBezTo>
                    <a:pt x="84524" y="10117"/>
                    <a:pt x="88823" y="14259"/>
                    <a:pt x="92298" y="19054"/>
                  </a:cubicBezTo>
                  <a:cubicBezTo>
                    <a:pt x="96234" y="24583"/>
                    <a:pt x="99032" y="30839"/>
                    <a:pt x="100550" y="37458"/>
                  </a:cubicBezTo>
                  <a:cubicBezTo>
                    <a:pt x="101376" y="39900"/>
                    <a:pt x="101005" y="42583"/>
                    <a:pt x="99560" y="44720"/>
                  </a:cubicBezTo>
                  <a:cubicBezTo>
                    <a:pt x="98289" y="46470"/>
                    <a:pt x="96457" y="47724"/>
                    <a:pt x="94361" y="48269"/>
                  </a:cubicBezTo>
                  <a:cubicBezTo>
                    <a:pt x="92223" y="48838"/>
                    <a:pt x="89954" y="48574"/>
                    <a:pt x="88006" y="47526"/>
                  </a:cubicBezTo>
                  <a:cubicBezTo>
                    <a:pt x="85745" y="46428"/>
                    <a:pt x="84103" y="44365"/>
                    <a:pt x="83550" y="41914"/>
                  </a:cubicBezTo>
                  <a:cubicBezTo>
                    <a:pt x="81091" y="34214"/>
                    <a:pt x="76370" y="27431"/>
                    <a:pt x="70016" y="22438"/>
                  </a:cubicBezTo>
                  <a:cubicBezTo>
                    <a:pt x="63595" y="17981"/>
                    <a:pt x="55524" y="16595"/>
                    <a:pt x="47981" y="18642"/>
                  </a:cubicBezTo>
                  <a:cubicBezTo>
                    <a:pt x="42584" y="19492"/>
                    <a:pt x="37508" y="21769"/>
                    <a:pt x="33291" y="25244"/>
                  </a:cubicBezTo>
                  <a:cubicBezTo>
                    <a:pt x="29404" y="28636"/>
                    <a:pt x="26185" y="32721"/>
                    <a:pt x="23800" y="37293"/>
                  </a:cubicBezTo>
                  <a:cubicBezTo>
                    <a:pt x="21333" y="42219"/>
                    <a:pt x="19583" y="47468"/>
                    <a:pt x="18601" y="52890"/>
                  </a:cubicBezTo>
                  <a:cubicBezTo>
                    <a:pt x="17594" y="58634"/>
                    <a:pt x="17215" y="64477"/>
                    <a:pt x="17446" y="70304"/>
                  </a:cubicBezTo>
                  <a:cubicBezTo>
                    <a:pt x="17702" y="77137"/>
                    <a:pt x="18725" y="83920"/>
                    <a:pt x="20499" y="90523"/>
                  </a:cubicBezTo>
                  <a:cubicBezTo>
                    <a:pt x="22208" y="96729"/>
                    <a:pt x="24815" y="102654"/>
                    <a:pt x="28257" y="108101"/>
                  </a:cubicBezTo>
                  <a:cubicBezTo>
                    <a:pt x="31385" y="113053"/>
                    <a:pt x="35453" y="117336"/>
                    <a:pt x="40223" y="120727"/>
                  </a:cubicBezTo>
                  <a:cubicBezTo>
                    <a:pt x="44886" y="123921"/>
                    <a:pt x="50415" y="125588"/>
                    <a:pt x="56069" y="125514"/>
                  </a:cubicBezTo>
                  <a:cubicBezTo>
                    <a:pt x="64676" y="125704"/>
                    <a:pt x="73193" y="123715"/>
                    <a:pt x="80827" y="119737"/>
                  </a:cubicBezTo>
                  <a:cubicBezTo>
                    <a:pt x="90317" y="114678"/>
                    <a:pt x="98727" y="107804"/>
                    <a:pt x="105585" y="99518"/>
                  </a:cubicBezTo>
                  <a:cubicBezTo>
                    <a:pt x="107268" y="97347"/>
                    <a:pt x="109777" y="95969"/>
                    <a:pt x="112517" y="95722"/>
                  </a:cubicBezTo>
                  <a:cubicBezTo>
                    <a:pt x="114885" y="95540"/>
                    <a:pt x="117237" y="96242"/>
                    <a:pt x="119119" y="97703"/>
                  </a:cubicBezTo>
                  <a:cubicBezTo>
                    <a:pt x="120885" y="99122"/>
                    <a:pt x="122107" y="101103"/>
                    <a:pt x="122585" y="103314"/>
                  </a:cubicBezTo>
                  <a:cubicBezTo>
                    <a:pt x="123072" y="105823"/>
                    <a:pt x="122371" y="108406"/>
                    <a:pt x="120687" y="110329"/>
                  </a:cubicBezTo>
                  <a:cubicBezTo>
                    <a:pt x="116528" y="116205"/>
                    <a:pt x="111584" y="121479"/>
                    <a:pt x="105997" y="126009"/>
                  </a:cubicBezTo>
                  <a:cubicBezTo>
                    <a:pt x="100872" y="130160"/>
                    <a:pt x="95343" y="133775"/>
                    <a:pt x="89492" y="136820"/>
                  </a:cubicBezTo>
                  <a:cubicBezTo>
                    <a:pt x="84020" y="139536"/>
                    <a:pt x="78260" y="141640"/>
                    <a:pt x="72326" y="143093"/>
                  </a:cubicBezTo>
                  <a:cubicBezTo>
                    <a:pt x="67119" y="144421"/>
                    <a:pt x="61771" y="145114"/>
                    <a:pt x="56399" y="145156"/>
                  </a:cubicBezTo>
                  <a:cubicBezTo>
                    <a:pt x="47692" y="145387"/>
                    <a:pt x="39101" y="143125"/>
                    <a:pt x="31641" y="138636"/>
                  </a:cubicBezTo>
                  <a:cubicBezTo>
                    <a:pt x="24642" y="134427"/>
                    <a:pt x="18593" y="128807"/>
                    <a:pt x="13897" y="122131"/>
                  </a:cubicBezTo>
                  <a:cubicBezTo>
                    <a:pt x="8995" y="115008"/>
                    <a:pt x="5389" y="107069"/>
                    <a:pt x="3251" y="98693"/>
                  </a:cubicBezTo>
                  <a:cubicBezTo>
                    <a:pt x="932" y="89796"/>
                    <a:pt x="-231" y="80644"/>
                    <a:pt x="-215" y="71459"/>
                  </a:cubicBezTo>
                  <a:cubicBezTo>
                    <a:pt x="-215" y="63446"/>
                    <a:pt x="619" y="55449"/>
                    <a:pt x="2261" y="47609"/>
                  </a:cubicBezTo>
                  <a:cubicBezTo>
                    <a:pt x="3887" y="40016"/>
                    <a:pt x="6668" y="32729"/>
                    <a:pt x="10514" y="25987"/>
                  </a:cubicBezTo>
                  <a:cubicBezTo>
                    <a:pt x="14219" y="19582"/>
                    <a:pt x="19154" y="13970"/>
                    <a:pt x="25038" y="9481"/>
                  </a:cubicBezTo>
                  <a:cubicBezTo>
                    <a:pt x="31310" y="4670"/>
                    <a:pt x="38688" y="1492"/>
                    <a:pt x="46495" y="238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5" name="Forme libre : forme 214">
              <a:extLst>
                <a:ext uri="{FF2B5EF4-FFF2-40B4-BE49-F238E27FC236}">
                  <a16:creationId xmlns:a16="http://schemas.microsoft.com/office/drawing/2014/main" id="{118C2746-6EA2-4A79-AAD5-484668A8FCE5}"/>
                </a:ext>
              </a:extLst>
            </p:cNvPr>
            <p:cNvSpPr/>
            <p:nvPr/>
          </p:nvSpPr>
          <p:spPr>
            <a:xfrm>
              <a:off x="2724323" y="879340"/>
              <a:ext cx="30984" cy="88882"/>
            </a:xfrm>
            <a:custGeom>
              <a:avLst/>
              <a:gdLst>
                <a:gd name="connsiteX0" fmla="*/ 16653 w 30984"/>
                <a:gd name="connsiteY0" fmla="*/ 4275 h 88882"/>
                <a:gd name="connsiteX1" fmla="*/ 30600 w 30984"/>
                <a:gd name="connsiteY1" fmla="*/ 44548 h 88882"/>
                <a:gd name="connsiteX2" fmla="*/ 19789 w 30984"/>
                <a:gd name="connsiteY2" fmla="*/ 83584 h 88882"/>
                <a:gd name="connsiteX3" fmla="*/ 13187 w 30984"/>
                <a:gd name="connsiteY3" fmla="*/ 88370 h 88882"/>
                <a:gd name="connsiteX4" fmla="*/ 6255 w 30984"/>
                <a:gd name="connsiteY4" fmla="*/ 87545 h 88882"/>
                <a:gd name="connsiteX5" fmla="*/ 1798 w 30984"/>
                <a:gd name="connsiteY5" fmla="*/ 82346 h 88882"/>
                <a:gd name="connsiteX6" fmla="*/ 2788 w 30984"/>
                <a:gd name="connsiteY6" fmla="*/ 74093 h 88882"/>
                <a:gd name="connsiteX7" fmla="*/ 8978 w 30984"/>
                <a:gd name="connsiteY7" fmla="*/ 60311 h 88882"/>
                <a:gd name="connsiteX8" fmla="*/ 11454 w 30984"/>
                <a:gd name="connsiteY8" fmla="*/ 46529 h 88882"/>
                <a:gd name="connsiteX9" fmla="*/ 9143 w 30984"/>
                <a:gd name="connsiteY9" fmla="*/ 31261 h 88882"/>
                <a:gd name="connsiteX10" fmla="*/ 890 w 30984"/>
                <a:gd name="connsiteY10" fmla="*/ 12858 h 88882"/>
                <a:gd name="connsiteX11" fmla="*/ 313 w 30984"/>
                <a:gd name="connsiteY11" fmla="*/ 5430 h 88882"/>
                <a:gd name="connsiteX12" fmla="*/ 4604 w 30984"/>
                <a:gd name="connsiteY12" fmla="*/ 644 h 88882"/>
                <a:gd name="connsiteX13" fmla="*/ 10958 w 30984"/>
                <a:gd name="connsiteY13" fmla="*/ 66 h 88882"/>
                <a:gd name="connsiteX14" fmla="*/ 16653 w 30984"/>
                <a:gd name="connsiteY14" fmla="*/ 4275 h 88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984" h="88882">
                  <a:moveTo>
                    <a:pt x="16653" y="4275"/>
                  </a:moveTo>
                  <a:cubicBezTo>
                    <a:pt x="24625" y="16308"/>
                    <a:pt x="29428" y="30164"/>
                    <a:pt x="30600" y="44548"/>
                  </a:cubicBezTo>
                  <a:cubicBezTo>
                    <a:pt x="31648" y="58421"/>
                    <a:pt x="27819" y="72228"/>
                    <a:pt x="19789" y="83584"/>
                  </a:cubicBezTo>
                  <a:cubicBezTo>
                    <a:pt x="18287" y="85977"/>
                    <a:pt x="15927" y="87694"/>
                    <a:pt x="13187" y="88370"/>
                  </a:cubicBezTo>
                  <a:cubicBezTo>
                    <a:pt x="10851" y="88907"/>
                    <a:pt x="8400" y="88618"/>
                    <a:pt x="6255" y="87545"/>
                  </a:cubicBezTo>
                  <a:cubicBezTo>
                    <a:pt x="4166" y="86439"/>
                    <a:pt x="2574" y="84582"/>
                    <a:pt x="1798" y="82346"/>
                  </a:cubicBezTo>
                  <a:cubicBezTo>
                    <a:pt x="973" y="79573"/>
                    <a:pt x="1336" y="76594"/>
                    <a:pt x="2788" y="74093"/>
                  </a:cubicBezTo>
                  <a:cubicBezTo>
                    <a:pt x="5182" y="69653"/>
                    <a:pt x="7253" y="65048"/>
                    <a:pt x="8978" y="60311"/>
                  </a:cubicBezTo>
                  <a:cubicBezTo>
                    <a:pt x="10472" y="55863"/>
                    <a:pt x="11305" y="51217"/>
                    <a:pt x="11454" y="46529"/>
                  </a:cubicBezTo>
                  <a:cubicBezTo>
                    <a:pt x="11536" y="41346"/>
                    <a:pt x="10760" y="36188"/>
                    <a:pt x="9143" y="31261"/>
                  </a:cubicBezTo>
                  <a:cubicBezTo>
                    <a:pt x="7014" y="24866"/>
                    <a:pt x="4249" y="18701"/>
                    <a:pt x="890" y="12858"/>
                  </a:cubicBezTo>
                  <a:cubicBezTo>
                    <a:pt x="-348" y="10572"/>
                    <a:pt x="-554" y="7873"/>
                    <a:pt x="313" y="5430"/>
                  </a:cubicBezTo>
                  <a:cubicBezTo>
                    <a:pt x="1039" y="3318"/>
                    <a:pt x="2582" y="1593"/>
                    <a:pt x="4604" y="644"/>
                  </a:cubicBezTo>
                  <a:cubicBezTo>
                    <a:pt x="6584" y="-297"/>
                    <a:pt x="8838" y="-503"/>
                    <a:pt x="10958" y="66"/>
                  </a:cubicBezTo>
                  <a:cubicBezTo>
                    <a:pt x="13352" y="644"/>
                    <a:pt x="15399" y="2162"/>
                    <a:pt x="16653" y="4275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6" name="Forme libre : forme 215">
              <a:extLst>
                <a:ext uri="{FF2B5EF4-FFF2-40B4-BE49-F238E27FC236}">
                  <a16:creationId xmlns:a16="http://schemas.microsoft.com/office/drawing/2014/main" id="{0F322B7B-131A-4C84-9E2A-496540FA61C0}"/>
                </a:ext>
              </a:extLst>
            </p:cNvPr>
            <p:cNvSpPr/>
            <p:nvPr/>
          </p:nvSpPr>
          <p:spPr>
            <a:xfrm>
              <a:off x="2774437" y="941118"/>
              <a:ext cx="126076" cy="149708"/>
            </a:xfrm>
            <a:custGeom>
              <a:avLst/>
              <a:gdLst>
                <a:gd name="connsiteX0" fmla="*/ 119214 w 126076"/>
                <a:gd name="connsiteY0" fmla="*/ 65792 h 149708"/>
                <a:gd name="connsiteX1" fmla="*/ 100481 w 126076"/>
                <a:gd name="connsiteY1" fmla="*/ 71817 h 149708"/>
                <a:gd name="connsiteX2" fmla="*/ 71679 w 126076"/>
                <a:gd name="connsiteY2" fmla="*/ 77016 h 149708"/>
                <a:gd name="connsiteX3" fmla="*/ 41556 w 126076"/>
                <a:gd name="connsiteY3" fmla="*/ 80977 h 149708"/>
                <a:gd name="connsiteX4" fmla="*/ 18779 w 126076"/>
                <a:gd name="connsiteY4" fmla="*/ 83040 h 149708"/>
                <a:gd name="connsiteX5" fmla="*/ 23400 w 126076"/>
                <a:gd name="connsiteY5" fmla="*/ 103590 h 149708"/>
                <a:gd name="connsiteX6" fmla="*/ 33469 w 126076"/>
                <a:gd name="connsiteY6" fmla="*/ 119270 h 149708"/>
                <a:gd name="connsiteX7" fmla="*/ 48158 w 126076"/>
                <a:gd name="connsiteY7" fmla="*/ 128430 h 149708"/>
                <a:gd name="connsiteX8" fmla="*/ 66644 w 126076"/>
                <a:gd name="connsiteY8" fmla="*/ 129421 h 149708"/>
                <a:gd name="connsiteX9" fmla="*/ 88101 w 126076"/>
                <a:gd name="connsiteY9" fmla="*/ 120590 h 149708"/>
                <a:gd name="connsiteX10" fmla="*/ 107660 w 126076"/>
                <a:gd name="connsiteY10" fmla="*/ 100619 h 149708"/>
                <a:gd name="connsiteX11" fmla="*/ 114593 w 126076"/>
                <a:gd name="connsiteY11" fmla="*/ 96657 h 149708"/>
                <a:gd name="connsiteX12" fmla="*/ 121360 w 126076"/>
                <a:gd name="connsiteY12" fmla="*/ 98225 h 149708"/>
                <a:gd name="connsiteX13" fmla="*/ 125404 w 126076"/>
                <a:gd name="connsiteY13" fmla="*/ 103590 h 149708"/>
                <a:gd name="connsiteX14" fmla="*/ 124661 w 126076"/>
                <a:gd name="connsiteY14" fmla="*/ 111017 h 149708"/>
                <a:gd name="connsiteX15" fmla="*/ 98170 w 126076"/>
                <a:gd name="connsiteY15" fmla="*/ 137013 h 149708"/>
                <a:gd name="connsiteX16" fmla="*/ 71348 w 126076"/>
                <a:gd name="connsiteY16" fmla="*/ 148237 h 149708"/>
                <a:gd name="connsiteX17" fmla="*/ 44032 w 126076"/>
                <a:gd name="connsiteY17" fmla="*/ 147246 h 149708"/>
                <a:gd name="connsiteX18" fmla="*/ 21254 w 126076"/>
                <a:gd name="connsiteY18" fmla="*/ 134042 h 149708"/>
                <a:gd name="connsiteX19" fmla="*/ 5574 w 126076"/>
                <a:gd name="connsiteY19" fmla="*/ 110192 h 149708"/>
                <a:gd name="connsiteX20" fmla="*/ -203 w 126076"/>
                <a:gd name="connsiteY20" fmla="*/ 77181 h 149708"/>
                <a:gd name="connsiteX21" fmla="*/ 2686 w 126076"/>
                <a:gd name="connsiteY21" fmla="*/ 51102 h 149708"/>
                <a:gd name="connsiteX22" fmla="*/ 11764 w 126076"/>
                <a:gd name="connsiteY22" fmla="*/ 27747 h 149708"/>
                <a:gd name="connsiteX23" fmla="*/ 27857 w 126076"/>
                <a:gd name="connsiteY23" fmla="*/ 9674 h 149708"/>
                <a:gd name="connsiteX24" fmla="*/ 51955 w 126076"/>
                <a:gd name="connsiteY24" fmla="*/ 266 h 149708"/>
                <a:gd name="connsiteX25" fmla="*/ 75970 w 126076"/>
                <a:gd name="connsiteY25" fmla="*/ 1669 h 149708"/>
                <a:gd name="connsiteX26" fmla="*/ 113850 w 126076"/>
                <a:gd name="connsiteY26" fmla="*/ 30305 h 149708"/>
                <a:gd name="connsiteX27" fmla="*/ 122103 w 126076"/>
                <a:gd name="connsiteY27" fmla="*/ 56302 h 149708"/>
                <a:gd name="connsiteX28" fmla="*/ 119214 w 126076"/>
                <a:gd name="connsiteY28" fmla="*/ 65792 h 149708"/>
                <a:gd name="connsiteX29" fmla="*/ 51212 w 126076"/>
                <a:gd name="connsiteY29" fmla="*/ 20567 h 149708"/>
                <a:gd name="connsiteX30" fmla="*/ 37925 w 126076"/>
                <a:gd name="connsiteY30" fmla="*/ 26344 h 149708"/>
                <a:gd name="connsiteX31" fmla="*/ 28434 w 126076"/>
                <a:gd name="connsiteY31" fmla="*/ 36165 h 149708"/>
                <a:gd name="connsiteX32" fmla="*/ 22410 w 126076"/>
                <a:gd name="connsiteY32" fmla="*/ 48792 h 149708"/>
                <a:gd name="connsiteX33" fmla="*/ 19521 w 126076"/>
                <a:gd name="connsiteY33" fmla="*/ 63399 h 149708"/>
                <a:gd name="connsiteX34" fmla="*/ 61445 w 126076"/>
                <a:gd name="connsiteY34" fmla="*/ 59768 h 149708"/>
                <a:gd name="connsiteX35" fmla="*/ 102709 w 126076"/>
                <a:gd name="connsiteY35" fmla="*/ 51515 h 149708"/>
                <a:gd name="connsiteX36" fmla="*/ 85543 w 126076"/>
                <a:gd name="connsiteY36" fmla="*/ 26344 h 149708"/>
                <a:gd name="connsiteX37" fmla="*/ 70028 w 126076"/>
                <a:gd name="connsiteY37" fmla="*/ 20320 h 149708"/>
                <a:gd name="connsiteX38" fmla="*/ 51212 w 126076"/>
                <a:gd name="connsiteY38" fmla="*/ 20567 h 14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6076" h="149708">
                  <a:moveTo>
                    <a:pt x="119214" y="65792"/>
                  </a:moveTo>
                  <a:cubicBezTo>
                    <a:pt x="113305" y="68714"/>
                    <a:pt x="106992" y="70744"/>
                    <a:pt x="100481" y="71817"/>
                  </a:cubicBezTo>
                  <a:cubicBezTo>
                    <a:pt x="91650" y="73632"/>
                    <a:pt x="81995" y="75365"/>
                    <a:pt x="71679" y="77016"/>
                  </a:cubicBezTo>
                  <a:cubicBezTo>
                    <a:pt x="61363" y="78666"/>
                    <a:pt x="51377" y="79904"/>
                    <a:pt x="41556" y="80977"/>
                  </a:cubicBezTo>
                  <a:cubicBezTo>
                    <a:pt x="31735" y="82050"/>
                    <a:pt x="24143" y="82710"/>
                    <a:pt x="18779" y="83040"/>
                  </a:cubicBezTo>
                  <a:cubicBezTo>
                    <a:pt x="19208" y="90097"/>
                    <a:pt x="20768" y="97029"/>
                    <a:pt x="23400" y="103590"/>
                  </a:cubicBezTo>
                  <a:cubicBezTo>
                    <a:pt x="25703" y="109424"/>
                    <a:pt x="29119" y="114755"/>
                    <a:pt x="33469" y="119270"/>
                  </a:cubicBezTo>
                  <a:cubicBezTo>
                    <a:pt x="37603" y="123404"/>
                    <a:pt x="42629" y="126540"/>
                    <a:pt x="48158" y="128430"/>
                  </a:cubicBezTo>
                  <a:cubicBezTo>
                    <a:pt x="54117" y="130427"/>
                    <a:pt x="60504" y="130774"/>
                    <a:pt x="66644" y="129421"/>
                  </a:cubicBezTo>
                  <a:cubicBezTo>
                    <a:pt x="74402" y="128240"/>
                    <a:pt x="81755" y="125212"/>
                    <a:pt x="88101" y="120590"/>
                  </a:cubicBezTo>
                  <a:cubicBezTo>
                    <a:pt x="95603" y="114970"/>
                    <a:pt x="102197" y="108236"/>
                    <a:pt x="107660" y="100619"/>
                  </a:cubicBezTo>
                  <a:cubicBezTo>
                    <a:pt x="109352" y="98432"/>
                    <a:pt x="111844" y="97004"/>
                    <a:pt x="114593" y="96657"/>
                  </a:cubicBezTo>
                  <a:cubicBezTo>
                    <a:pt x="116969" y="96302"/>
                    <a:pt x="119387" y="96864"/>
                    <a:pt x="121360" y="98225"/>
                  </a:cubicBezTo>
                  <a:cubicBezTo>
                    <a:pt x="123283" y="99496"/>
                    <a:pt x="124711" y="101394"/>
                    <a:pt x="125404" y="103590"/>
                  </a:cubicBezTo>
                  <a:cubicBezTo>
                    <a:pt x="126213" y="106057"/>
                    <a:pt x="125940" y="108756"/>
                    <a:pt x="124661" y="111017"/>
                  </a:cubicBezTo>
                  <a:cubicBezTo>
                    <a:pt x="117481" y="121217"/>
                    <a:pt x="108502" y="130023"/>
                    <a:pt x="98170" y="137013"/>
                  </a:cubicBezTo>
                  <a:cubicBezTo>
                    <a:pt x="89983" y="142353"/>
                    <a:pt x="80897" y="146157"/>
                    <a:pt x="71348" y="148237"/>
                  </a:cubicBezTo>
                  <a:cubicBezTo>
                    <a:pt x="62303" y="150151"/>
                    <a:pt x="52920" y="149813"/>
                    <a:pt x="44032" y="147246"/>
                  </a:cubicBezTo>
                  <a:cubicBezTo>
                    <a:pt x="35490" y="144729"/>
                    <a:pt x="27683" y="140199"/>
                    <a:pt x="21254" y="134042"/>
                  </a:cubicBezTo>
                  <a:cubicBezTo>
                    <a:pt x="14355" y="127333"/>
                    <a:pt x="8999" y="119187"/>
                    <a:pt x="5574" y="110192"/>
                  </a:cubicBezTo>
                  <a:cubicBezTo>
                    <a:pt x="1564" y="99653"/>
                    <a:pt x="-392" y="88454"/>
                    <a:pt x="-203" y="77181"/>
                  </a:cubicBezTo>
                  <a:cubicBezTo>
                    <a:pt x="-194" y="68408"/>
                    <a:pt x="771" y="59660"/>
                    <a:pt x="2686" y="51102"/>
                  </a:cubicBezTo>
                  <a:cubicBezTo>
                    <a:pt x="4501" y="42899"/>
                    <a:pt x="7563" y="35026"/>
                    <a:pt x="11764" y="27747"/>
                  </a:cubicBezTo>
                  <a:cubicBezTo>
                    <a:pt x="15849" y="20691"/>
                    <a:pt x="21320" y="14543"/>
                    <a:pt x="27857" y="9674"/>
                  </a:cubicBezTo>
                  <a:cubicBezTo>
                    <a:pt x="34979" y="4574"/>
                    <a:pt x="43264" y="1339"/>
                    <a:pt x="51955" y="266"/>
                  </a:cubicBezTo>
                  <a:cubicBezTo>
                    <a:pt x="59976" y="-741"/>
                    <a:pt x="68122" y="-271"/>
                    <a:pt x="75970" y="1669"/>
                  </a:cubicBezTo>
                  <a:cubicBezTo>
                    <a:pt x="91989" y="5622"/>
                    <a:pt x="105680" y="15979"/>
                    <a:pt x="113850" y="30305"/>
                  </a:cubicBezTo>
                  <a:cubicBezTo>
                    <a:pt x="118290" y="38344"/>
                    <a:pt x="121096" y="47174"/>
                    <a:pt x="122103" y="56302"/>
                  </a:cubicBezTo>
                  <a:cubicBezTo>
                    <a:pt x="122845" y="61171"/>
                    <a:pt x="121855" y="64224"/>
                    <a:pt x="119214" y="65792"/>
                  </a:cubicBezTo>
                  <a:close/>
                  <a:moveTo>
                    <a:pt x="51212" y="20567"/>
                  </a:moveTo>
                  <a:cubicBezTo>
                    <a:pt x="46409" y="21483"/>
                    <a:pt x="41870" y="23456"/>
                    <a:pt x="37925" y="26344"/>
                  </a:cubicBezTo>
                  <a:cubicBezTo>
                    <a:pt x="34236" y="29068"/>
                    <a:pt x="31034" y="32385"/>
                    <a:pt x="28434" y="36165"/>
                  </a:cubicBezTo>
                  <a:cubicBezTo>
                    <a:pt x="25744" y="40011"/>
                    <a:pt x="23706" y="44277"/>
                    <a:pt x="22410" y="48792"/>
                  </a:cubicBezTo>
                  <a:cubicBezTo>
                    <a:pt x="20974" y="53553"/>
                    <a:pt x="20008" y="58447"/>
                    <a:pt x="19521" y="63399"/>
                  </a:cubicBezTo>
                  <a:cubicBezTo>
                    <a:pt x="33576" y="63440"/>
                    <a:pt x="47605" y="62227"/>
                    <a:pt x="61445" y="59768"/>
                  </a:cubicBezTo>
                  <a:cubicBezTo>
                    <a:pt x="74757" y="57350"/>
                    <a:pt x="88514" y="54593"/>
                    <a:pt x="102709" y="51515"/>
                  </a:cubicBezTo>
                  <a:cubicBezTo>
                    <a:pt x="100538" y="41183"/>
                    <a:pt x="94365" y="32138"/>
                    <a:pt x="85543" y="26344"/>
                  </a:cubicBezTo>
                  <a:cubicBezTo>
                    <a:pt x="80831" y="23307"/>
                    <a:pt x="75557" y="21252"/>
                    <a:pt x="70028" y="20320"/>
                  </a:cubicBezTo>
                  <a:cubicBezTo>
                    <a:pt x="63797" y="19197"/>
                    <a:pt x="57410" y="19280"/>
                    <a:pt x="51212" y="20567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7" name="Forme libre : forme 216">
              <a:extLst>
                <a:ext uri="{FF2B5EF4-FFF2-40B4-BE49-F238E27FC236}">
                  <a16:creationId xmlns:a16="http://schemas.microsoft.com/office/drawing/2014/main" id="{8F2095EA-31F8-4F53-816C-EC8580FEF5F9}"/>
                </a:ext>
              </a:extLst>
            </p:cNvPr>
            <p:cNvSpPr/>
            <p:nvPr/>
          </p:nvSpPr>
          <p:spPr>
            <a:xfrm>
              <a:off x="2924273" y="948453"/>
              <a:ext cx="103406" cy="144308"/>
            </a:xfrm>
            <a:custGeom>
              <a:avLst/>
              <a:gdLst>
                <a:gd name="connsiteX0" fmla="*/ 16583 w 103406"/>
                <a:gd name="connsiteY0" fmla="*/ 111275 h 144308"/>
                <a:gd name="connsiteX1" fmla="*/ 33584 w 103406"/>
                <a:gd name="connsiteY1" fmla="*/ 120683 h 144308"/>
                <a:gd name="connsiteX2" fmla="*/ 56031 w 103406"/>
                <a:gd name="connsiteY2" fmla="*/ 123737 h 144308"/>
                <a:gd name="connsiteX3" fmla="*/ 75755 w 103406"/>
                <a:gd name="connsiteY3" fmla="*/ 118868 h 144308"/>
                <a:gd name="connsiteX4" fmla="*/ 84008 w 103406"/>
                <a:gd name="connsiteY4" fmla="*/ 104921 h 144308"/>
                <a:gd name="connsiteX5" fmla="*/ 78396 w 103406"/>
                <a:gd name="connsiteY5" fmla="*/ 91303 h 144308"/>
                <a:gd name="connsiteX6" fmla="*/ 64284 w 103406"/>
                <a:gd name="connsiteY6" fmla="*/ 83464 h 144308"/>
                <a:gd name="connsiteX7" fmla="*/ 45716 w 103406"/>
                <a:gd name="connsiteY7" fmla="*/ 78264 h 144308"/>
                <a:gd name="connsiteX8" fmla="*/ 26982 w 103406"/>
                <a:gd name="connsiteY8" fmla="*/ 72487 h 144308"/>
                <a:gd name="connsiteX9" fmla="*/ 11879 w 103406"/>
                <a:gd name="connsiteY9" fmla="*/ 62832 h 144308"/>
                <a:gd name="connsiteX10" fmla="*/ 4700 w 103406"/>
                <a:gd name="connsiteY10" fmla="*/ 46326 h 144308"/>
                <a:gd name="connsiteX11" fmla="*/ 18482 w 103406"/>
                <a:gd name="connsiteY11" fmla="*/ 12490 h 144308"/>
                <a:gd name="connsiteX12" fmla="*/ 33914 w 103406"/>
                <a:gd name="connsiteY12" fmla="*/ 3660 h 144308"/>
                <a:gd name="connsiteX13" fmla="*/ 51905 w 103406"/>
                <a:gd name="connsiteY13" fmla="*/ -136 h 144308"/>
                <a:gd name="connsiteX14" fmla="*/ 76663 w 103406"/>
                <a:gd name="connsiteY14" fmla="*/ 4485 h 144308"/>
                <a:gd name="connsiteX15" fmla="*/ 94406 w 103406"/>
                <a:gd name="connsiteY15" fmla="*/ 19092 h 144308"/>
                <a:gd name="connsiteX16" fmla="*/ 95974 w 103406"/>
                <a:gd name="connsiteY16" fmla="*/ 26107 h 144308"/>
                <a:gd name="connsiteX17" fmla="*/ 92673 w 103406"/>
                <a:gd name="connsiteY17" fmla="*/ 31471 h 144308"/>
                <a:gd name="connsiteX18" fmla="*/ 86649 w 103406"/>
                <a:gd name="connsiteY18" fmla="*/ 33122 h 144308"/>
                <a:gd name="connsiteX19" fmla="*/ 80129 w 103406"/>
                <a:gd name="connsiteY19" fmla="*/ 29078 h 144308"/>
                <a:gd name="connsiteX20" fmla="*/ 67008 w 103406"/>
                <a:gd name="connsiteY20" fmla="*/ 20825 h 144308"/>
                <a:gd name="connsiteX21" fmla="*/ 50502 w 103406"/>
                <a:gd name="connsiteY21" fmla="*/ 18597 h 144308"/>
                <a:gd name="connsiteX22" fmla="*/ 31603 w 103406"/>
                <a:gd name="connsiteY22" fmla="*/ 25612 h 144308"/>
                <a:gd name="connsiteX23" fmla="*/ 23846 w 103406"/>
                <a:gd name="connsiteY23" fmla="*/ 42117 h 144308"/>
                <a:gd name="connsiteX24" fmla="*/ 29870 w 103406"/>
                <a:gd name="connsiteY24" fmla="*/ 52268 h 144308"/>
                <a:gd name="connsiteX25" fmla="*/ 44973 w 103406"/>
                <a:gd name="connsiteY25" fmla="*/ 58458 h 144308"/>
                <a:gd name="connsiteX26" fmla="*/ 64449 w 103406"/>
                <a:gd name="connsiteY26" fmla="*/ 64070 h 144308"/>
                <a:gd name="connsiteX27" fmla="*/ 83430 w 103406"/>
                <a:gd name="connsiteY27" fmla="*/ 71910 h 144308"/>
                <a:gd name="connsiteX28" fmla="*/ 97790 w 103406"/>
                <a:gd name="connsiteY28" fmla="*/ 85114 h 144308"/>
                <a:gd name="connsiteX29" fmla="*/ 103072 w 103406"/>
                <a:gd name="connsiteY29" fmla="*/ 106901 h 144308"/>
                <a:gd name="connsiteX30" fmla="*/ 96717 w 103406"/>
                <a:gd name="connsiteY30" fmla="*/ 125305 h 144308"/>
                <a:gd name="connsiteX31" fmla="*/ 81532 w 103406"/>
                <a:gd name="connsiteY31" fmla="*/ 137354 h 144308"/>
                <a:gd name="connsiteX32" fmla="*/ 61148 w 103406"/>
                <a:gd name="connsiteY32" fmla="*/ 143378 h 144308"/>
                <a:gd name="connsiteX33" fmla="*/ 38866 w 103406"/>
                <a:gd name="connsiteY33" fmla="*/ 143378 h 144308"/>
                <a:gd name="connsiteX34" fmla="*/ 18316 w 103406"/>
                <a:gd name="connsiteY34" fmla="*/ 138427 h 144308"/>
                <a:gd name="connsiteX35" fmla="*/ 2967 w 103406"/>
                <a:gd name="connsiteY35" fmla="*/ 128193 h 144308"/>
                <a:gd name="connsiteX36" fmla="*/ -170 w 103406"/>
                <a:gd name="connsiteY36" fmla="*/ 119940 h 144308"/>
                <a:gd name="connsiteX37" fmla="*/ 2802 w 103406"/>
                <a:gd name="connsiteY37" fmla="*/ 112513 h 144308"/>
                <a:gd name="connsiteX38" fmla="*/ 9156 w 103406"/>
                <a:gd name="connsiteY38" fmla="*/ 108964 h 144308"/>
                <a:gd name="connsiteX39" fmla="*/ 16583 w 103406"/>
                <a:gd name="connsiteY39" fmla="*/ 111275 h 144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3406" h="144308">
                  <a:moveTo>
                    <a:pt x="16583" y="111275"/>
                  </a:moveTo>
                  <a:cubicBezTo>
                    <a:pt x="21337" y="115831"/>
                    <a:pt x="27197" y="119074"/>
                    <a:pt x="33584" y="120683"/>
                  </a:cubicBezTo>
                  <a:cubicBezTo>
                    <a:pt x="40846" y="122953"/>
                    <a:pt x="48431" y="123984"/>
                    <a:pt x="56031" y="123737"/>
                  </a:cubicBezTo>
                  <a:cubicBezTo>
                    <a:pt x="62881" y="123580"/>
                    <a:pt x="69615" y="121921"/>
                    <a:pt x="75755" y="118868"/>
                  </a:cubicBezTo>
                  <a:cubicBezTo>
                    <a:pt x="81054" y="116293"/>
                    <a:pt x="84305" y="110805"/>
                    <a:pt x="84008" y="104921"/>
                  </a:cubicBezTo>
                  <a:cubicBezTo>
                    <a:pt x="84289" y="99771"/>
                    <a:pt x="82226" y="94761"/>
                    <a:pt x="78396" y="91303"/>
                  </a:cubicBezTo>
                  <a:cubicBezTo>
                    <a:pt x="74212" y="87854"/>
                    <a:pt x="69426" y="85196"/>
                    <a:pt x="64284" y="83464"/>
                  </a:cubicBezTo>
                  <a:cubicBezTo>
                    <a:pt x="58202" y="81376"/>
                    <a:pt x="52004" y="79634"/>
                    <a:pt x="45716" y="78264"/>
                  </a:cubicBezTo>
                  <a:cubicBezTo>
                    <a:pt x="39320" y="76886"/>
                    <a:pt x="33048" y="74955"/>
                    <a:pt x="26982" y="72487"/>
                  </a:cubicBezTo>
                  <a:cubicBezTo>
                    <a:pt x="21387" y="70234"/>
                    <a:pt x="16270" y="66966"/>
                    <a:pt x="11879" y="62832"/>
                  </a:cubicBezTo>
                  <a:cubicBezTo>
                    <a:pt x="7497" y="58425"/>
                    <a:pt x="4939" y="52532"/>
                    <a:pt x="4700" y="46326"/>
                  </a:cubicBezTo>
                  <a:cubicBezTo>
                    <a:pt x="3437" y="33468"/>
                    <a:pt x="8595" y="20809"/>
                    <a:pt x="18482" y="12490"/>
                  </a:cubicBezTo>
                  <a:cubicBezTo>
                    <a:pt x="23004" y="8578"/>
                    <a:pt x="28244" y="5574"/>
                    <a:pt x="33914" y="3660"/>
                  </a:cubicBezTo>
                  <a:cubicBezTo>
                    <a:pt x="39741" y="1687"/>
                    <a:pt x="45781" y="408"/>
                    <a:pt x="51905" y="-136"/>
                  </a:cubicBezTo>
                  <a:cubicBezTo>
                    <a:pt x="60414" y="-706"/>
                    <a:pt x="68931" y="887"/>
                    <a:pt x="76663" y="4485"/>
                  </a:cubicBezTo>
                  <a:cubicBezTo>
                    <a:pt x="83794" y="7654"/>
                    <a:pt x="89925" y="12705"/>
                    <a:pt x="94406" y="19092"/>
                  </a:cubicBezTo>
                  <a:cubicBezTo>
                    <a:pt x="95884" y="21114"/>
                    <a:pt x="96453" y="23656"/>
                    <a:pt x="95974" y="26107"/>
                  </a:cubicBezTo>
                  <a:cubicBezTo>
                    <a:pt x="95529" y="28220"/>
                    <a:pt x="94365" y="30118"/>
                    <a:pt x="92673" y="31471"/>
                  </a:cubicBezTo>
                  <a:cubicBezTo>
                    <a:pt x="90957" y="32792"/>
                    <a:pt x="88795" y="33386"/>
                    <a:pt x="86649" y="33122"/>
                  </a:cubicBezTo>
                  <a:cubicBezTo>
                    <a:pt x="84049" y="32627"/>
                    <a:pt x="81730" y="31183"/>
                    <a:pt x="80129" y="29078"/>
                  </a:cubicBezTo>
                  <a:cubicBezTo>
                    <a:pt x="76474" y="25323"/>
                    <a:pt x="71976" y="22492"/>
                    <a:pt x="67008" y="20825"/>
                  </a:cubicBezTo>
                  <a:cubicBezTo>
                    <a:pt x="61734" y="18886"/>
                    <a:pt x="56097" y="18119"/>
                    <a:pt x="50502" y="18597"/>
                  </a:cubicBezTo>
                  <a:cubicBezTo>
                    <a:pt x="43702" y="19257"/>
                    <a:pt x="37191" y="21675"/>
                    <a:pt x="31603" y="25612"/>
                  </a:cubicBezTo>
                  <a:cubicBezTo>
                    <a:pt x="26198" y="29284"/>
                    <a:pt x="23227" y="35614"/>
                    <a:pt x="23846" y="42117"/>
                  </a:cubicBezTo>
                  <a:cubicBezTo>
                    <a:pt x="23689" y="46392"/>
                    <a:pt x="26041" y="50362"/>
                    <a:pt x="29870" y="52268"/>
                  </a:cubicBezTo>
                  <a:cubicBezTo>
                    <a:pt x="34649" y="54901"/>
                    <a:pt x="39716" y="56980"/>
                    <a:pt x="44973" y="58458"/>
                  </a:cubicBezTo>
                  <a:cubicBezTo>
                    <a:pt x="51080" y="60356"/>
                    <a:pt x="57599" y="62254"/>
                    <a:pt x="64449" y="64070"/>
                  </a:cubicBezTo>
                  <a:cubicBezTo>
                    <a:pt x="71093" y="65844"/>
                    <a:pt x="77472" y="68485"/>
                    <a:pt x="83430" y="71910"/>
                  </a:cubicBezTo>
                  <a:cubicBezTo>
                    <a:pt x="89174" y="75136"/>
                    <a:pt x="94093" y="79659"/>
                    <a:pt x="97790" y="85114"/>
                  </a:cubicBezTo>
                  <a:cubicBezTo>
                    <a:pt x="101850" y="91617"/>
                    <a:pt x="103699" y="99259"/>
                    <a:pt x="103072" y="106901"/>
                  </a:cubicBezTo>
                  <a:cubicBezTo>
                    <a:pt x="102998" y="113561"/>
                    <a:pt x="100769" y="120023"/>
                    <a:pt x="96717" y="125305"/>
                  </a:cubicBezTo>
                  <a:cubicBezTo>
                    <a:pt x="92640" y="130430"/>
                    <a:pt x="87450" y="134548"/>
                    <a:pt x="81532" y="137354"/>
                  </a:cubicBezTo>
                  <a:cubicBezTo>
                    <a:pt x="75079" y="140374"/>
                    <a:pt x="68204" y="142413"/>
                    <a:pt x="61148" y="143378"/>
                  </a:cubicBezTo>
                  <a:cubicBezTo>
                    <a:pt x="53746" y="144286"/>
                    <a:pt x="46269" y="144286"/>
                    <a:pt x="38866" y="143378"/>
                  </a:cubicBezTo>
                  <a:cubicBezTo>
                    <a:pt x="31818" y="142718"/>
                    <a:pt x="24894" y="141051"/>
                    <a:pt x="18316" y="138427"/>
                  </a:cubicBezTo>
                  <a:cubicBezTo>
                    <a:pt x="12482" y="136231"/>
                    <a:pt x="7233" y="132732"/>
                    <a:pt x="2967" y="128193"/>
                  </a:cubicBezTo>
                  <a:cubicBezTo>
                    <a:pt x="697" y="126080"/>
                    <a:pt x="-466" y="123027"/>
                    <a:pt x="-170" y="119940"/>
                  </a:cubicBezTo>
                  <a:cubicBezTo>
                    <a:pt x="53" y="117225"/>
                    <a:pt x="1085" y="114634"/>
                    <a:pt x="2802" y="112513"/>
                  </a:cubicBezTo>
                  <a:cubicBezTo>
                    <a:pt x="4403" y="110582"/>
                    <a:pt x="6672" y="109311"/>
                    <a:pt x="9156" y="108964"/>
                  </a:cubicBezTo>
                  <a:cubicBezTo>
                    <a:pt x="11863" y="108445"/>
                    <a:pt x="14652" y="109311"/>
                    <a:pt x="16583" y="111275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8" name="Forme libre : forme 217">
              <a:extLst>
                <a:ext uri="{FF2B5EF4-FFF2-40B4-BE49-F238E27FC236}">
                  <a16:creationId xmlns:a16="http://schemas.microsoft.com/office/drawing/2014/main" id="{BA21A73F-5290-495B-8CCE-9DBF7FEBA926}"/>
                </a:ext>
              </a:extLst>
            </p:cNvPr>
            <p:cNvSpPr/>
            <p:nvPr/>
          </p:nvSpPr>
          <p:spPr>
            <a:xfrm>
              <a:off x="3043441" y="870908"/>
              <a:ext cx="99063" cy="222162"/>
            </a:xfrm>
            <a:custGeom>
              <a:avLst/>
              <a:gdLst>
                <a:gd name="connsiteX0" fmla="*/ 57436 w 99063"/>
                <a:gd name="connsiteY0" fmla="*/ 97958 h 222162"/>
                <a:gd name="connsiteX1" fmla="*/ 59004 w 99063"/>
                <a:gd name="connsiteY1" fmla="*/ 213496 h 222162"/>
                <a:gd name="connsiteX2" fmla="*/ 55868 w 99063"/>
                <a:gd name="connsiteY2" fmla="*/ 219933 h 222162"/>
                <a:gd name="connsiteX3" fmla="*/ 49926 w 99063"/>
                <a:gd name="connsiteY3" fmla="*/ 221914 h 222162"/>
                <a:gd name="connsiteX4" fmla="*/ 43489 w 99063"/>
                <a:gd name="connsiteY4" fmla="*/ 219933 h 222162"/>
                <a:gd name="connsiteX5" fmla="*/ 40022 w 99063"/>
                <a:gd name="connsiteY5" fmla="*/ 213496 h 222162"/>
                <a:gd name="connsiteX6" fmla="*/ 38537 w 99063"/>
                <a:gd name="connsiteY6" fmla="*/ 98618 h 222162"/>
                <a:gd name="connsiteX7" fmla="*/ 10312 w 99063"/>
                <a:gd name="connsiteY7" fmla="*/ 99031 h 222162"/>
                <a:gd name="connsiteX8" fmla="*/ 2968 w 99063"/>
                <a:gd name="connsiteY8" fmla="*/ 96390 h 222162"/>
                <a:gd name="connsiteX9" fmla="*/ -168 w 99063"/>
                <a:gd name="connsiteY9" fmla="*/ 90613 h 222162"/>
                <a:gd name="connsiteX10" fmla="*/ 1730 w 99063"/>
                <a:gd name="connsiteY10" fmla="*/ 84424 h 222162"/>
                <a:gd name="connsiteX11" fmla="*/ 9157 w 99063"/>
                <a:gd name="connsiteY11" fmla="*/ 81370 h 222162"/>
                <a:gd name="connsiteX12" fmla="*/ 38124 w 99063"/>
                <a:gd name="connsiteY12" fmla="*/ 80627 h 222162"/>
                <a:gd name="connsiteX13" fmla="*/ 37299 w 99063"/>
                <a:gd name="connsiteY13" fmla="*/ 9736 h 222162"/>
                <a:gd name="connsiteX14" fmla="*/ 40270 w 99063"/>
                <a:gd name="connsiteY14" fmla="*/ 2144 h 222162"/>
                <a:gd name="connsiteX15" fmla="*/ 46625 w 99063"/>
                <a:gd name="connsiteY15" fmla="*/ -249 h 222162"/>
                <a:gd name="connsiteX16" fmla="*/ 53227 w 99063"/>
                <a:gd name="connsiteY16" fmla="*/ 2144 h 222162"/>
                <a:gd name="connsiteX17" fmla="*/ 56280 w 99063"/>
                <a:gd name="connsiteY17" fmla="*/ 9736 h 222162"/>
                <a:gd name="connsiteX18" fmla="*/ 57023 w 99063"/>
                <a:gd name="connsiteY18" fmla="*/ 80215 h 222162"/>
                <a:gd name="connsiteX19" fmla="*/ 89539 w 99063"/>
                <a:gd name="connsiteY19" fmla="*/ 79389 h 222162"/>
                <a:gd name="connsiteX20" fmla="*/ 96058 w 99063"/>
                <a:gd name="connsiteY20" fmla="*/ 82030 h 222162"/>
                <a:gd name="connsiteX21" fmla="*/ 98781 w 99063"/>
                <a:gd name="connsiteY21" fmla="*/ 88055 h 222162"/>
                <a:gd name="connsiteX22" fmla="*/ 97296 w 99063"/>
                <a:gd name="connsiteY22" fmla="*/ 94244 h 222162"/>
                <a:gd name="connsiteX23" fmla="*/ 91107 w 99063"/>
                <a:gd name="connsiteY23" fmla="*/ 97050 h 22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063" h="222162">
                  <a:moveTo>
                    <a:pt x="57436" y="97958"/>
                  </a:moveTo>
                  <a:lnTo>
                    <a:pt x="59004" y="213496"/>
                  </a:lnTo>
                  <a:cubicBezTo>
                    <a:pt x="58995" y="216005"/>
                    <a:pt x="57840" y="218373"/>
                    <a:pt x="55868" y="219933"/>
                  </a:cubicBezTo>
                  <a:cubicBezTo>
                    <a:pt x="54151" y="221220"/>
                    <a:pt x="52071" y="221914"/>
                    <a:pt x="49926" y="221914"/>
                  </a:cubicBezTo>
                  <a:cubicBezTo>
                    <a:pt x="47631" y="221889"/>
                    <a:pt x="45395" y="221204"/>
                    <a:pt x="43489" y="219933"/>
                  </a:cubicBezTo>
                  <a:cubicBezTo>
                    <a:pt x="41392" y="218447"/>
                    <a:pt x="40113" y="216062"/>
                    <a:pt x="40022" y="213496"/>
                  </a:cubicBezTo>
                  <a:lnTo>
                    <a:pt x="38537" y="98618"/>
                  </a:lnTo>
                  <a:lnTo>
                    <a:pt x="10312" y="99031"/>
                  </a:lnTo>
                  <a:cubicBezTo>
                    <a:pt x="7606" y="99179"/>
                    <a:pt x="4957" y="98230"/>
                    <a:pt x="2968" y="96390"/>
                  </a:cubicBezTo>
                  <a:cubicBezTo>
                    <a:pt x="1259" y="94904"/>
                    <a:pt x="145" y="92850"/>
                    <a:pt x="-168" y="90613"/>
                  </a:cubicBezTo>
                  <a:cubicBezTo>
                    <a:pt x="-408" y="88377"/>
                    <a:pt x="277" y="86140"/>
                    <a:pt x="1730" y="84424"/>
                  </a:cubicBezTo>
                  <a:cubicBezTo>
                    <a:pt x="3578" y="82286"/>
                    <a:pt x="6335" y="81156"/>
                    <a:pt x="9157" y="81370"/>
                  </a:cubicBezTo>
                  <a:lnTo>
                    <a:pt x="38124" y="80627"/>
                  </a:lnTo>
                  <a:lnTo>
                    <a:pt x="37299" y="9736"/>
                  </a:lnTo>
                  <a:cubicBezTo>
                    <a:pt x="37060" y="6881"/>
                    <a:pt x="38157" y="4075"/>
                    <a:pt x="40270" y="2144"/>
                  </a:cubicBezTo>
                  <a:cubicBezTo>
                    <a:pt x="42036" y="617"/>
                    <a:pt x="44289" y="-233"/>
                    <a:pt x="46625" y="-249"/>
                  </a:cubicBezTo>
                  <a:cubicBezTo>
                    <a:pt x="49026" y="-208"/>
                    <a:pt x="51353" y="634"/>
                    <a:pt x="53227" y="2144"/>
                  </a:cubicBezTo>
                  <a:cubicBezTo>
                    <a:pt x="55356" y="4067"/>
                    <a:pt x="56486" y="6873"/>
                    <a:pt x="56280" y="9736"/>
                  </a:cubicBezTo>
                  <a:lnTo>
                    <a:pt x="57023" y="80215"/>
                  </a:lnTo>
                  <a:lnTo>
                    <a:pt x="89539" y="79389"/>
                  </a:lnTo>
                  <a:cubicBezTo>
                    <a:pt x="91998" y="79249"/>
                    <a:pt x="94391" y="80223"/>
                    <a:pt x="96058" y="82030"/>
                  </a:cubicBezTo>
                  <a:cubicBezTo>
                    <a:pt x="97593" y="83689"/>
                    <a:pt x="98551" y="85802"/>
                    <a:pt x="98781" y="88055"/>
                  </a:cubicBezTo>
                  <a:cubicBezTo>
                    <a:pt x="99046" y="90225"/>
                    <a:pt x="98518" y="92429"/>
                    <a:pt x="97296" y="94244"/>
                  </a:cubicBezTo>
                  <a:cubicBezTo>
                    <a:pt x="95835" y="96159"/>
                    <a:pt x="93508" y="97215"/>
                    <a:pt x="91107" y="97050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9" name="Forme libre : forme 218">
              <a:extLst>
                <a:ext uri="{FF2B5EF4-FFF2-40B4-BE49-F238E27FC236}">
                  <a16:creationId xmlns:a16="http://schemas.microsoft.com/office/drawing/2014/main" id="{8040FA4E-0496-4476-A197-10BA5EAF18F1}"/>
                </a:ext>
              </a:extLst>
            </p:cNvPr>
            <p:cNvSpPr/>
            <p:nvPr/>
          </p:nvSpPr>
          <p:spPr>
            <a:xfrm>
              <a:off x="3274180" y="853245"/>
              <a:ext cx="140400" cy="239318"/>
            </a:xfrm>
            <a:custGeom>
              <a:avLst/>
              <a:gdLst>
                <a:gd name="connsiteX0" fmla="*/ -161 w 140400"/>
                <a:gd name="connsiteY0" fmla="*/ 11554 h 239318"/>
                <a:gd name="connsiteX1" fmla="*/ 3552 w 140400"/>
                <a:gd name="connsiteY1" fmla="*/ 3302 h 239318"/>
                <a:gd name="connsiteX2" fmla="*/ 11805 w 140400"/>
                <a:gd name="connsiteY2" fmla="*/ 908 h 239318"/>
                <a:gd name="connsiteX3" fmla="*/ 52408 w 140400"/>
                <a:gd name="connsiteY3" fmla="*/ -247 h 239318"/>
                <a:gd name="connsiteX4" fmla="*/ 86575 w 140400"/>
                <a:gd name="connsiteY4" fmla="*/ 2724 h 239318"/>
                <a:gd name="connsiteX5" fmla="*/ 114468 w 140400"/>
                <a:gd name="connsiteY5" fmla="*/ 13535 h 239318"/>
                <a:gd name="connsiteX6" fmla="*/ 133202 w 140400"/>
                <a:gd name="connsiteY6" fmla="*/ 34580 h 239318"/>
                <a:gd name="connsiteX7" fmla="*/ 140135 w 140400"/>
                <a:gd name="connsiteY7" fmla="*/ 68168 h 239318"/>
                <a:gd name="connsiteX8" fmla="*/ 134110 w 140400"/>
                <a:gd name="connsiteY8" fmla="*/ 99198 h 239318"/>
                <a:gd name="connsiteX9" fmla="*/ 117604 w 140400"/>
                <a:gd name="connsiteY9" fmla="*/ 120573 h 239318"/>
                <a:gd name="connsiteX10" fmla="*/ 93589 w 140400"/>
                <a:gd name="connsiteY10" fmla="*/ 133034 h 239318"/>
                <a:gd name="connsiteX11" fmla="*/ 64457 w 140400"/>
                <a:gd name="connsiteY11" fmla="*/ 136995 h 239318"/>
                <a:gd name="connsiteX12" fmla="*/ 19975 w 140400"/>
                <a:gd name="connsiteY12" fmla="*/ 138234 h 239318"/>
                <a:gd name="connsiteX13" fmla="*/ 21130 w 140400"/>
                <a:gd name="connsiteY13" fmla="*/ 230251 h 239318"/>
                <a:gd name="connsiteX14" fmla="*/ 18242 w 140400"/>
                <a:gd name="connsiteY14" fmla="*/ 236853 h 239318"/>
                <a:gd name="connsiteX15" fmla="*/ 5120 w 140400"/>
                <a:gd name="connsiteY15" fmla="*/ 236853 h 239318"/>
                <a:gd name="connsiteX16" fmla="*/ 2232 w 140400"/>
                <a:gd name="connsiteY16" fmla="*/ 230251 h 239318"/>
                <a:gd name="connsiteX17" fmla="*/ 18820 w 140400"/>
                <a:gd name="connsiteY17" fmla="*/ 20797 h 239318"/>
                <a:gd name="connsiteX18" fmla="*/ 19975 w 140400"/>
                <a:gd name="connsiteY18" fmla="*/ 119252 h 239318"/>
                <a:gd name="connsiteX19" fmla="*/ 65200 w 140400"/>
                <a:gd name="connsiteY19" fmla="*/ 119252 h 239318"/>
                <a:gd name="connsiteX20" fmla="*/ 87070 w 140400"/>
                <a:gd name="connsiteY20" fmla="*/ 116034 h 239318"/>
                <a:gd name="connsiteX21" fmla="*/ 104813 w 140400"/>
                <a:gd name="connsiteY21" fmla="*/ 106543 h 239318"/>
                <a:gd name="connsiteX22" fmla="*/ 116779 w 140400"/>
                <a:gd name="connsiteY22" fmla="*/ 90863 h 239318"/>
                <a:gd name="connsiteX23" fmla="*/ 121649 w 140400"/>
                <a:gd name="connsiteY23" fmla="*/ 68828 h 239318"/>
                <a:gd name="connsiteX24" fmla="*/ 115872 w 140400"/>
                <a:gd name="connsiteY24" fmla="*/ 41842 h 239318"/>
                <a:gd name="connsiteX25" fmla="*/ 99366 w 140400"/>
                <a:gd name="connsiteY25" fmla="*/ 26904 h 239318"/>
                <a:gd name="connsiteX26" fmla="*/ 76754 w 140400"/>
                <a:gd name="connsiteY26" fmla="*/ 20797 h 239318"/>
                <a:gd name="connsiteX27" fmla="*/ 51996 w 140400"/>
                <a:gd name="connsiteY27" fmla="*/ 19560 h 239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40400" h="239318">
                  <a:moveTo>
                    <a:pt x="-161" y="11554"/>
                  </a:moveTo>
                  <a:cubicBezTo>
                    <a:pt x="-516" y="8336"/>
                    <a:pt x="903" y="5175"/>
                    <a:pt x="3552" y="3302"/>
                  </a:cubicBezTo>
                  <a:cubicBezTo>
                    <a:pt x="6004" y="1692"/>
                    <a:pt x="8875" y="859"/>
                    <a:pt x="11805" y="908"/>
                  </a:cubicBezTo>
                  <a:lnTo>
                    <a:pt x="52408" y="-247"/>
                  </a:lnTo>
                  <a:cubicBezTo>
                    <a:pt x="63863" y="-305"/>
                    <a:pt x="75301" y="685"/>
                    <a:pt x="86575" y="2724"/>
                  </a:cubicBezTo>
                  <a:cubicBezTo>
                    <a:pt x="96502" y="4416"/>
                    <a:pt x="105993" y="8096"/>
                    <a:pt x="114468" y="13535"/>
                  </a:cubicBezTo>
                  <a:cubicBezTo>
                    <a:pt x="122408" y="18833"/>
                    <a:pt x="128861" y="26079"/>
                    <a:pt x="133202" y="34580"/>
                  </a:cubicBezTo>
                  <a:cubicBezTo>
                    <a:pt x="138195" y="45052"/>
                    <a:pt x="140572" y="56573"/>
                    <a:pt x="140135" y="68168"/>
                  </a:cubicBezTo>
                  <a:cubicBezTo>
                    <a:pt x="140423" y="78831"/>
                    <a:pt x="138369" y="89419"/>
                    <a:pt x="134110" y="99198"/>
                  </a:cubicBezTo>
                  <a:cubicBezTo>
                    <a:pt x="130355" y="107509"/>
                    <a:pt x="124702" y="114829"/>
                    <a:pt x="117604" y="120573"/>
                  </a:cubicBezTo>
                  <a:cubicBezTo>
                    <a:pt x="110516" y="126292"/>
                    <a:pt x="102354" y="130534"/>
                    <a:pt x="93589" y="133034"/>
                  </a:cubicBezTo>
                  <a:cubicBezTo>
                    <a:pt x="84115" y="135725"/>
                    <a:pt x="74311" y="137053"/>
                    <a:pt x="64457" y="136995"/>
                  </a:cubicBezTo>
                  <a:lnTo>
                    <a:pt x="19975" y="138234"/>
                  </a:lnTo>
                  <a:lnTo>
                    <a:pt x="21130" y="230251"/>
                  </a:lnTo>
                  <a:cubicBezTo>
                    <a:pt x="21312" y="232793"/>
                    <a:pt x="20231" y="235261"/>
                    <a:pt x="18242" y="236853"/>
                  </a:cubicBezTo>
                  <a:cubicBezTo>
                    <a:pt x="14372" y="239808"/>
                    <a:pt x="8991" y="239808"/>
                    <a:pt x="5120" y="236853"/>
                  </a:cubicBezTo>
                  <a:cubicBezTo>
                    <a:pt x="3098" y="235285"/>
                    <a:pt x="2009" y="232801"/>
                    <a:pt x="2232" y="230251"/>
                  </a:cubicBezTo>
                  <a:close/>
                  <a:moveTo>
                    <a:pt x="18820" y="20797"/>
                  </a:moveTo>
                  <a:lnTo>
                    <a:pt x="19975" y="119252"/>
                  </a:lnTo>
                  <a:lnTo>
                    <a:pt x="65200" y="119252"/>
                  </a:lnTo>
                  <a:cubicBezTo>
                    <a:pt x="72611" y="119302"/>
                    <a:pt x="79989" y="118212"/>
                    <a:pt x="87070" y="116034"/>
                  </a:cubicBezTo>
                  <a:cubicBezTo>
                    <a:pt x="93565" y="114094"/>
                    <a:pt x="99597" y="110867"/>
                    <a:pt x="104813" y="106543"/>
                  </a:cubicBezTo>
                  <a:cubicBezTo>
                    <a:pt x="109888" y="102243"/>
                    <a:pt x="113965" y="96887"/>
                    <a:pt x="116779" y="90863"/>
                  </a:cubicBezTo>
                  <a:cubicBezTo>
                    <a:pt x="119932" y="83939"/>
                    <a:pt x="121591" y="76437"/>
                    <a:pt x="121649" y="68828"/>
                  </a:cubicBezTo>
                  <a:cubicBezTo>
                    <a:pt x="122375" y="59461"/>
                    <a:pt x="120361" y="50086"/>
                    <a:pt x="115872" y="41842"/>
                  </a:cubicBezTo>
                  <a:cubicBezTo>
                    <a:pt x="111877" y="35413"/>
                    <a:pt x="106158" y="30239"/>
                    <a:pt x="99366" y="26904"/>
                  </a:cubicBezTo>
                  <a:cubicBezTo>
                    <a:pt x="92269" y="23488"/>
                    <a:pt x="84602" y="21416"/>
                    <a:pt x="76754" y="20797"/>
                  </a:cubicBezTo>
                  <a:cubicBezTo>
                    <a:pt x="68501" y="19972"/>
                    <a:pt x="60249" y="19560"/>
                    <a:pt x="51996" y="19560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0" name="Forme libre : forme 219">
              <a:extLst>
                <a:ext uri="{FF2B5EF4-FFF2-40B4-BE49-F238E27FC236}">
                  <a16:creationId xmlns:a16="http://schemas.microsoft.com/office/drawing/2014/main" id="{F97FF059-455B-400A-BC43-904034C6C59F}"/>
                </a:ext>
              </a:extLst>
            </p:cNvPr>
            <p:cNvSpPr/>
            <p:nvPr/>
          </p:nvSpPr>
          <p:spPr>
            <a:xfrm>
              <a:off x="3418261" y="936515"/>
              <a:ext cx="110403" cy="156885"/>
            </a:xfrm>
            <a:custGeom>
              <a:avLst/>
              <a:gdLst>
                <a:gd name="connsiteX0" fmla="*/ 86998 w 110403"/>
                <a:gd name="connsiteY0" fmla="*/ 9738 h 156885"/>
                <a:gd name="connsiteX1" fmla="*/ 90217 w 110403"/>
                <a:gd name="connsiteY1" fmla="*/ 2145 h 156885"/>
                <a:gd name="connsiteX2" fmla="*/ 96654 w 110403"/>
                <a:gd name="connsiteY2" fmla="*/ -248 h 156885"/>
                <a:gd name="connsiteX3" fmla="*/ 102844 w 110403"/>
                <a:gd name="connsiteY3" fmla="*/ 2145 h 156885"/>
                <a:gd name="connsiteX4" fmla="*/ 105897 w 110403"/>
                <a:gd name="connsiteY4" fmla="*/ 9738 h 156885"/>
                <a:gd name="connsiteX5" fmla="*/ 107465 w 110403"/>
                <a:gd name="connsiteY5" fmla="*/ 77740 h 156885"/>
                <a:gd name="connsiteX6" fmla="*/ 110188 w 110403"/>
                <a:gd name="connsiteY6" fmla="*/ 148218 h 156885"/>
                <a:gd name="connsiteX7" fmla="*/ 106888 w 110403"/>
                <a:gd name="connsiteY7" fmla="*/ 154408 h 156885"/>
                <a:gd name="connsiteX8" fmla="*/ 100698 w 110403"/>
                <a:gd name="connsiteY8" fmla="*/ 156636 h 156885"/>
                <a:gd name="connsiteX9" fmla="*/ 94508 w 110403"/>
                <a:gd name="connsiteY9" fmla="*/ 154655 h 156885"/>
                <a:gd name="connsiteX10" fmla="*/ 91207 w 110403"/>
                <a:gd name="connsiteY10" fmla="*/ 148218 h 156885"/>
                <a:gd name="connsiteX11" fmla="*/ 90052 w 110403"/>
                <a:gd name="connsiteY11" fmla="*/ 128577 h 156885"/>
                <a:gd name="connsiteX12" fmla="*/ 68182 w 110403"/>
                <a:gd name="connsiteY12" fmla="*/ 140626 h 156885"/>
                <a:gd name="connsiteX13" fmla="*/ 37895 w 110403"/>
                <a:gd name="connsiteY13" fmla="*/ 139801 h 156885"/>
                <a:gd name="connsiteX14" fmla="*/ 20069 w 110403"/>
                <a:gd name="connsiteY14" fmla="*/ 131548 h 156885"/>
                <a:gd name="connsiteX15" fmla="*/ 8102 w 110403"/>
                <a:gd name="connsiteY15" fmla="*/ 117518 h 156885"/>
                <a:gd name="connsiteX16" fmla="*/ 1335 w 110403"/>
                <a:gd name="connsiteY16" fmla="*/ 99940 h 156885"/>
                <a:gd name="connsiteX17" fmla="*/ 15 w 110403"/>
                <a:gd name="connsiteY17" fmla="*/ 80298 h 156885"/>
                <a:gd name="connsiteX18" fmla="*/ 4802 w 110403"/>
                <a:gd name="connsiteY18" fmla="*/ 57686 h 156885"/>
                <a:gd name="connsiteX19" fmla="*/ 16025 w 110403"/>
                <a:gd name="connsiteY19" fmla="*/ 38127 h 156885"/>
                <a:gd name="connsiteX20" fmla="*/ 33438 w 110403"/>
                <a:gd name="connsiteY20" fmla="*/ 24510 h 156885"/>
                <a:gd name="connsiteX21" fmla="*/ 56464 w 110403"/>
                <a:gd name="connsiteY21" fmla="*/ 19476 h 156885"/>
                <a:gd name="connsiteX22" fmla="*/ 73464 w 110403"/>
                <a:gd name="connsiteY22" fmla="*/ 23685 h 156885"/>
                <a:gd name="connsiteX23" fmla="*/ 87741 w 110403"/>
                <a:gd name="connsiteY23" fmla="*/ 33506 h 156885"/>
                <a:gd name="connsiteX24" fmla="*/ 87163 w 110403"/>
                <a:gd name="connsiteY24" fmla="*/ 21869 h 156885"/>
                <a:gd name="connsiteX25" fmla="*/ 86998 w 110403"/>
                <a:gd name="connsiteY25" fmla="*/ 9738 h 156885"/>
                <a:gd name="connsiteX26" fmla="*/ 42764 w 110403"/>
                <a:gd name="connsiteY26" fmla="*/ 120572 h 156885"/>
                <a:gd name="connsiteX27" fmla="*/ 57949 w 110403"/>
                <a:gd name="connsiteY27" fmla="*/ 122387 h 156885"/>
                <a:gd name="connsiteX28" fmla="*/ 71566 w 110403"/>
                <a:gd name="connsiteY28" fmla="*/ 116610 h 156885"/>
                <a:gd name="connsiteX29" fmla="*/ 82377 w 110403"/>
                <a:gd name="connsiteY29" fmla="*/ 105387 h 156885"/>
                <a:gd name="connsiteX30" fmla="*/ 88897 w 110403"/>
                <a:gd name="connsiteY30" fmla="*/ 90944 h 156885"/>
                <a:gd name="connsiteX31" fmla="*/ 88154 w 110403"/>
                <a:gd name="connsiteY31" fmla="*/ 68580 h 156885"/>
                <a:gd name="connsiteX32" fmla="*/ 78746 w 110403"/>
                <a:gd name="connsiteY32" fmla="*/ 50589 h 156885"/>
                <a:gd name="connsiteX33" fmla="*/ 64716 w 110403"/>
                <a:gd name="connsiteY33" fmla="*/ 41181 h 156885"/>
                <a:gd name="connsiteX34" fmla="*/ 48706 w 110403"/>
                <a:gd name="connsiteY34" fmla="*/ 39943 h 156885"/>
                <a:gd name="connsiteX35" fmla="*/ 33686 w 110403"/>
                <a:gd name="connsiteY35" fmla="*/ 46545 h 156885"/>
                <a:gd name="connsiteX36" fmla="*/ 22792 w 110403"/>
                <a:gd name="connsiteY36" fmla="*/ 61152 h 156885"/>
                <a:gd name="connsiteX37" fmla="*/ 18913 w 110403"/>
                <a:gd name="connsiteY37" fmla="*/ 83765 h 156885"/>
                <a:gd name="connsiteX38" fmla="*/ 24856 w 110403"/>
                <a:gd name="connsiteY38" fmla="*/ 105552 h 156885"/>
                <a:gd name="connsiteX39" fmla="*/ 42764 w 110403"/>
                <a:gd name="connsiteY39" fmla="*/ 120407 h 15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0403" h="156885">
                  <a:moveTo>
                    <a:pt x="86998" y="9738"/>
                  </a:moveTo>
                  <a:cubicBezTo>
                    <a:pt x="86982" y="6874"/>
                    <a:pt x="88146" y="4126"/>
                    <a:pt x="90217" y="2145"/>
                  </a:cubicBezTo>
                  <a:cubicBezTo>
                    <a:pt x="92000" y="594"/>
                    <a:pt x="94285" y="-256"/>
                    <a:pt x="96654" y="-248"/>
                  </a:cubicBezTo>
                  <a:cubicBezTo>
                    <a:pt x="98948" y="-289"/>
                    <a:pt x="101168" y="569"/>
                    <a:pt x="102844" y="2145"/>
                  </a:cubicBezTo>
                  <a:cubicBezTo>
                    <a:pt x="104800" y="4184"/>
                    <a:pt x="105897" y="6907"/>
                    <a:pt x="105897" y="9738"/>
                  </a:cubicBezTo>
                  <a:cubicBezTo>
                    <a:pt x="106640" y="32433"/>
                    <a:pt x="107217" y="55128"/>
                    <a:pt x="107465" y="77740"/>
                  </a:cubicBezTo>
                  <a:cubicBezTo>
                    <a:pt x="107713" y="100353"/>
                    <a:pt x="108620" y="123955"/>
                    <a:pt x="110188" y="148218"/>
                  </a:cubicBezTo>
                  <a:cubicBezTo>
                    <a:pt x="110065" y="150669"/>
                    <a:pt x="108851" y="152939"/>
                    <a:pt x="106888" y="154408"/>
                  </a:cubicBezTo>
                  <a:cubicBezTo>
                    <a:pt x="105130" y="155819"/>
                    <a:pt x="102951" y="156603"/>
                    <a:pt x="100698" y="156636"/>
                  </a:cubicBezTo>
                  <a:cubicBezTo>
                    <a:pt x="98478" y="156636"/>
                    <a:pt x="96316" y="155943"/>
                    <a:pt x="94508" y="154655"/>
                  </a:cubicBezTo>
                  <a:cubicBezTo>
                    <a:pt x="92478" y="153129"/>
                    <a:pt x="91257" y="150760"/>
                    <a:pt x="91207" y="148218"/>
                  </a:cubicBezTo>
                  <a:lnTo>
                    <a:pt x="90052" y="128577"/>
                  </a:lnTo>
                  <a:cubicBezTo>
                    <a:pt x="83871" y="134345"/>
                    <a:pt x="76360" y="138480"/>
                    <a:pt x="68182" y="140626"/>
                  </a:cubicBezTo>
                  <a:cubicBezTo>
                    <a:pt x="58188" y="143011"/>
                    <a:pt x="47740" y="142730"/>
                    <a:pt x="37895" y="139801"/>
                  </a:cubicBezTo>
                  <a:cubicBezTo>
                    <a:pt x="31384" y="138496"/>
                    <a:pt x="25276" y="135666"/>
                    <a:pt x="20069" y="131548"/>
                  </a:cubicBezTo>
                  <a:cubicBezTo>
                    <a:pt x="15266" y="127636"/>
                    <a:pt x="11214" y="122882"/>
                    <a:pt x="8102" y="117518"/>
                  </a:cubicBezTo>
                  <a:cubicBezTo>
                    <a:pt x="4950" y="112047"/>
                    <a:pt x="2664" y="106113"/>
                    <a:pt x="1335" y="99940"/>
                  </a:cubicBezTo>
                  <a:cubicBezTo>
                    <a:pt x="-92" y="93494"/>
                    <a:pt x="-538" y="86876"/>
                    <a:pt x="15" y="80298"/>
                  </a:cubicBezTo>
                  <a:cubicBezTo>
                    <a:pt x="502" y="72566"/>
                    <a:pt x="2111" y="64948"/>
                    <a:pt x="4802" y="57686"/>
                  </a:cubicBezTo>
                  <a:cubicBezTo>
                    <a:pt x="7393" y="50572"/>
                    <a:pt x="11189" y="43954"/>
                    <a:pt x="16025" y="38127"/>
                  </a:cubicBezTo>
                  <a:cubicBezTo>
                    <a:pt x="20771" y="32375"/>
                    <a:pt x="26712" y="27729"/>
                    <a:pt x="33438" y="24510"/>
                  </a:cubicBezTo>
                  <a:cubicBezTo>
                    <a:pt x="40635" y="21102"/>
                    <a:pt x="48508" y="19385"/>
                    <a:pt x="56464" y="19476"/>
                  </a:cubicBezTo>
                  <a:cubicBezTo>
                    <a:pt x="62347" y="19748"/>
                    <a:pt x="68124" y="21176"/>
                    <a:pt x="73464" y="23685"/>
                  </a:cubicBezTo>
                  <a:cubicBezTo>
                    <a:pt x="78663" y="26268"/>
                    <a:pt x="83474" y="29569"/>
                    <a:pt x="87741" y="33506"/>
                  </a:cubicBezTo>
                  <a:cubicBezTo>
                    <a:pt x="87741" y="29792"/>
                    <a:pt x="87741" y="25913"/>
                    <a:pt x="87163" y="21869"/>
                  </a:cubicBezTo>
                  <a:cubicBezTo>
                    <a:pt x="86586" y="17826"/>
                    <a:pt x="86998" y="13534"/>
                    <a:pt x="86998" y="9738"/>
                  </a:cubicBezTo>
                  <a:close/>
                  <a:moveTo>
                    <a:pt x="42764" y="120572"/>
                  </a:moveTo>
                  <a:cubicBezTo>
                    <a:pt x="47534" y="122668"/>
                    <a:pt x="52816" y="123295"/>
                    <a:pt x="57949" y="122387"/>
                  </a:cubicBezTo>
                  <a:cubicBezTo>
                    <a:pt x="62868" y="121513"/>
                    <a:pt x="67522" y="119540"/>
                    <a:pt x="71566" y="116610"/>
                  </a:cubicBezTo>
                  <a:cubicBezTo>
                    <a:pt x="75808" y="113549"/>
                    <a:pt x="79472" y="109744"/>
                    <a:pt x="82377" y="105387"/>
                  </a:cubicBezTo>
                  <a:cubicBezTo>
                    <a:pt x="85397" y="101004"/>
                    <a:pt x="87601" y="96111"/>
                    <a:pt x="88897" y="90944"/>
                  </a:cubicBezTo>
                  <a:lnTo>
                    <a:pt x="88154" y="68580"/>
                  </a:lnTo>
                  <a:cubicBezTo>
                    <a:pt x="86520" y="61911"/>
                    <a:pt x="83293" y="55738"/>
                    <a:pt x="78746" y="50589"/>
                  </a:cubicBezTo>
                  <a:cubicBezTo>
                    <a:pt x="74916" y="46339"/>
                    <a:pt x="70097" y="43112"/>
                    <a:pt x="64716" y="41181"/>
                  </a:cubicBezTo>
                  <a:cubicBezTo>
                    <a:pt x="59566" y="39456"/>
                    <a:pt x="54062" y="39035"/>
                    <a:pt x="48706" y="39943"/>
                  </a:cubicBezTo>
                  <a:cubicBezTo>
                    <a:pt x="43226" y="40842"/>
                    <a:pt x="38060" y="43112"/>
                    <a:pt x="33686" y="46545"/>
                  </a:cubicBezTo>
                  <a:cubicBezTo>
                    <a:pt x="28907" y="50440"/>
                    <a:pt x="25161" y="55458"/>
                    <a:pt x="22792" y="61152"/>
                  </a:cubicBezTo>
                  <a:cubicBezTo>
                    <a:pt x="19813" y="68299"/>
                    <a:pt x="18484" y="76032"/>
                    <a:pt x="18913" y="83765"/>
                  </a:cubicBezTo>
                  <a:cubicBezTo>
                    <a:pt x="19128" y="91398"/>
                    <a:pt x="21166" y="98867"/>
                    <a:pt x="24856" y="105552"/>
                  </a:cubicBezTo>
                  <a:cubicBezTo>
                    <a:pt x="28825" y="112509"/>
                    <a:pt x="35188" y="117790"/>
                    <a:pt x="42764" y="120407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1" name="Forme libre : forme 220">
              <a:extLst>
                <a:ext uri="{FF2B5EF4-FFF2-40B4-BE49-F238E27FC236}">
                  <a16:creationId xmlns:a16="http://schemas.microsoft.com/office/drawing/2014/main" id="{41A15889-2C6B-452B-B83A-7EB54DD5EAC9}"/>
                </a:ext>
              </a:extLst>
            </p:cNvPr>
            <p:cNvSpPr/>
            <p:nvPr/>
          </p:nvSpPr>
          <p:spPr>
            <a:xfrm>
              <a:off x="3563005" y="950897"/>
              <a:ext cx="115519" cy="142751"/>
            </a:xfrm>
            <a:custGeom>
              <a:avLst/>
              <a:gdLst>
                <a:gd name="connsiteX0" fmla="*/ 114653 w 115519"/>
                <a:gd name="connsiteY0" fmla="*/ 7570 h 142751"/>
                <a:gd name="connsiteX1" fmla="*/ 115231 w 115519"/>
                <a:gd name="connsiteY1" fmla="*/ 38023 h 142751"/>
                <a:gd name="connsiteX2" fmla="*/ 115231 w 115519"/>
                <a:gd name="connsiteY2" fmla="*/ 57416 h 142751"/>
                <a:gd name="connsiteX3" fmla="*/ 115231 w 115519"/>
                <a:gd name="connsiteY3" fmla="*/ 71446 h 142751"/>
                <a:gd name="connsiteX4" fmla="*/ 115231 w 115519"/>
                <a:gd name="connsiteY4" fmla="*/ 85228 h 142751"/>
                <a:gd name="connsiteX5" fmla="*/ 115231 w 115519"/>
                <a:gd name="connsiteY5" fmla="*/ 103879 h 142751"/>
                <a:gd name="connsiteX6" fmla="*/ 115231 w 115519"/>
                <a:gd name="connsiteY6" fmla="*/ 132846 h 142751"/>
                <a:gd name="connsiteX7" fmla="*/ 112177 w 115519"/>
                <a:gd name="connsiteY7" fmla="*/ 140109 h 142751"/>
                <a:gd name="connsiteX8" fmla="*/ 105410 w 115519"/>
                <a:gd name="connsiteY8" fmla="*/ 142502 h 142751"/>
                <a:gd name="connsiteX9" fmla="*/ 98643 w 115519"/>
                <a:gd name="connsiteY9" fmla="*/ 140274 h 142751"/>
                <a:gd name="connsiteX10" fmla="*/ 95589 w 115519"/>
                <a:gd name="connsiteY10" fmla="*/ 133672 h 142751"/>
                <a:gd name="connsiteX11" fmla="*/ 95589 w 115519"/>
                <a:gd name="connsiteY11" fmla="*/ 113287 h 142751"/>
                <a:gd name="connsiteX12" fmla="*/ 78176 w 115519"/>
                <a:gd name="connsiteY12" fmla="*/ 130866 h 142751"/>
                <a:gd name="connsiteX13" fmla="*/ 52675 w 115519"/>
                <a:gd name="connsiteY13" fmla="*/ 137303 h 142751"/>
                <a:gd name="connsiteX14" fmla="*/ 30228 w 115519"/>
                <a:gd name="connsiteY14" fmla="*/ 132269 h 142751"/>
                <a:gd name="connsiteX15" fmla="*/ 15126 w 115519"/>
                <a:gd name="connsiteY15" fmla="*/ 117496 h 142751"/>
                <a:gd name="connsiteX16" fmla="*/ 6295 w 115519"/>
                <a:gd name="connsiteY16" fmla="*/ 95462 h 142751"/>
                <a:gd name="connsiteX17" fmla="*/ 1591 w 115519"/>
                <a:gd name="connsiteY17" fmla="*/ 68640 h 142751"/>
                <a:gd name="connsiteX18" fmla="*/ -142 w 115519"/>
                <a:gd name="connsiteY18" fmla="*/ 39591 h 142751"/>
                <a:gd name="connsiteX19" fmla="*/ -142 w 115519"/>
                <a:gd name="connsiteY19" fmla="*/ 10789 h 142751"/>
                <a:gd name="connsiteX20" fmla="*/ 2746 w 115519"/>
                <a:gd name="connsiteY20" fmla="*/ 4021 h 142751"/>
                <a:gd name="connsiteX21" fmla="*/ 9101 w 115519"/>
                <a:gd name="connsiteY21" fmla="*/ 1381 h 142751"/>
                <a:gd name="connsiteX22" fmla="*/ 15703 w 115519"/>
                <a:gd name="connsiteY22" fmla="*/ 3361 h 142751"/>
                <a:gd name="connsiteX23" fmla="*/ 18757 w 115519"/>
                <a:gd name="connsiteY23" fmla="*/ 10376 h 142751"/>
                <a:gd name="connsiteX24" fmla="*/ 19582 w 115519"/>
                <a:gd name="connsiteY24" fmla="*/ 47018 h 142751"/>
                <a:gd name="connsiteX25" fmla="*/ 22883 w 115519"/>
                <a:gd name="connsiteY25" fmla="*/ 82257 h 142751"/>
                <a:gd name="connsiteX26" fmla="*/ 32869 w 115519"/>
                <a:gd name="connsiteY26" fmla="*/ 108831 h 142751"/>
                <a:gd name="connsiteX27" fmla="*/ 53996 w 115519"/>
                <a:gd name="connsiteY27" fmla="*/ 119229 h 142751"/>
                <a:gd name="connsiteX28" fmla="*/ 84861 w 115519"/>
                <a:gd name="connsiteY28" fmla="*/ 94884 h 142751"/>
                <a:gd name="connsiteX29" fmla="*/ 94517 w 115519"/>
                <a:gd name="connsiteY29" fmla="*/ 25974 h 142751"/>
                <a:gd name="connsiteX30" fmla="*/ 94517 w 115519"/>
                <a:gd name="connsiteY30" fmla="*/ 9468 h 142751"/>
                <a:gd name="connsiteX31" fmla="*/ 97487 w 115519"/>
                <a:gd name="connsiteY31" fmla="*/ 2619 h 142751"/>
                <a:gd name="connsiteX32" fmla="*/ 103842 w 115519"/>
                <a:gd name="connsiteY32" fmla="*/ -187 h 142751"/>
                <a:gd name="connsiteX33" fmla="*/ 110444 w 115519"/>
                <a:gd name="connsiteY33" fmla="*/ 1463 h 142751"/>
                <a:gd name="connsiteX34" fmla="*/ 114653 w 115519"/>
                <a:gd name="connsiteY34" fmla="*/ 7570 h 142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5519" h="142751">
                  <a:moveTo>
                    <a:pt x="114653" y="7570"/>
                  </a:moveTo>
                  <a:cubicBezTo>
                    <a:pt x="114653" y="20114"/>
                    <a:pt x="115066" y="30265"/>
                    <a:pt x="115231" y="38023"/>
                  </a:cubicBezTo>
                  <a:cubicBezTo>
                    <a:pt x="115396" y="45780"/>
                    <a:pt x="115231" y="52217"/>
                    <a:pt x="115231" y="57416"/>
                  </a:cubicBezTo>
                  <a:cubicBezTo>
                    <a:pt x="115231" y="62616"/>
                    <a:pt x="115231" y="67320"/>
                    <a:pt x="115231" y="71446"/>
                  </a:cubicBezTo>
                  <a:lnTo>
                    <a:pt x="115231" y="85228"/>
                  </a:lnTo>
                  <a:cubicBezTo>
                    <a:pt x="115231" y="90345"/>
                    <a:pt x="115231" y="96534"/>
                    <a:pt x="115231" y="103879"/>
                  </a:cubicBezTo>
                  <a:cubicBezTo>
                    <a:pt x="115231" y="111224"/>
                    <a:pt x="115231" y="120880"/>
                    <a:pt x="115231" y="132846"/>
                  </a:cubicBezTo>
                  <a:cubicBezTo>
                    <a:pt x="115437" y="135619"/>
                    <a:pt x="114299" y="138318"/>
                    <a:pt x="112177" y="140109"/>
                  </a:cubicBezTo>
                  <a:cubicBezTo>
                    <a:pt x="110254" y="141652"/>
                    <a:pt x="107869" y="142494"/>
                    <a:pt x="105410" y="142502"/>
                  </a:cubicBezTo>
                  <a:cubicBezTo>
                    <a:pt x="102976" y="142510"/>
                    <a:pt x="100599" y="141726"/>
                    <a:pt x="98643" y="140274"/>
                  </a:cubicBezTo>
                  <a:cubicBezTo>
                    <a:pt x="96555" y="138747"/>
                    <a:pt x="95400" y="136255"/>
                    <a:pt x="95589" y="133672"/>
                  </a:cubicBezTo>
                  <a:lnTo>
                    <a:pt x="95589" y="113287"/>
                  </a:lnTo>
                  <a:cubicBezTo>
                    <a:pt x="91207" y="120401"/>
                    <a:pt x="85249" y="126417"/>
                    <a:pt x="78176" y="130866"/>
                  </a:cubicBezTo>
                  <a:cubicBezTo>
                    <a:pt x="70443" y="135347"/>
                    <a:pt x="61613" y="137575"/>
                    <a:pt x="52675" y="137303"/>
                  </a:cubicBezTo>
                  <a:cubicBezTo>
                    <a:pt x="44868" y="137790"/>
                    <a:pt x="37086" y="136040"/>
                    <a:pt x="30228" y="132269"/>
                  </a:cubicBezTo>
                  <a:cubicBezTo>
                    <a:pt x="24047" y="128679"/>
                    <a:pt x="18856" y="123595"/>
                    <a:pt x="15126" y="117496"/>
                  </a:cubicBezTo>
                  <a:cubicBezTo>
                    <a:pt x="11049" y="110663"/>
                    <a:pt x="8070" y="103227"/>
                    <a:pt x="6295" y="95462"/>
                  </a:cubicBezTo>
                  <a:cubicBezTo>
                    <a:pt x="4158" y="86631"/>
                    <a:pt x="2581" y="77669"/>
                    <a:pt x="1591" y="68640"/>
                  </a:cubicBezTo>
                  <a:cubicBezTo>
                    <a:pt x="601" y="59150"/>
                    <a:pt x="23" y="49494"/>
                    <a:pt x="-142" y="39591"/>
                  </a:cubicBezTo>
                  <a:cubicBezTo>
                    <a:pt x="-307" y="29687"/>
                    <a:pt x="-142" y="20114"/>
                    <a:pt x="-142" y="10789"/>
                  </a:cubicBezTo>
                  <a:cubicBezTo>
                    <a:pt x="-290" y="8206"/>
                    <a:pt x="774" y="5697"/>
                    <a:pt x="2746" y="4021"/>
                  </a:cubicBezTo>
                  <a:cubicBezTo>
                    <a:pt x="4512" y="2453"/>
                    <a:pt x="6749" y="1529"/>
                    <a:pt x="9101" y="1381"/>
                  </a:cubicBezTo>
                  <a:cubicBezTo>
                    <a:pt x="11462" y="1273"/>
                    <a:pt x="13789" y="1967"/>
                    <a:pt x="15703" y="3361"/>
                  </a:cubicBezTo>
                  <a:cubicBezTo>
                    <a:pt x="17808" y="5061"/>
                    <a:pt x="18947" y="7678"/>
                    <a:pt x="18757" y="10376"/>
                  </a:cubicBezTo>
                  <a:cubicBezTo>
                    <a:pt x="18757" y="22095"/>
                    <a:pt x="19335" y="34309"/>
                    <a:pt x="19582" y="47018"/>
                  </a:cubicBezTo>
                  <a:cubicBezTo>
                    <a:pt x="19730" y="58836"/>
                    <a:pt x="20837" y="70621"/>
                    <a:pt x="22883" y="82257"/>
                  </a:cubicBezTo>
                  <a:cubicBezTo>
                    <a:pt x="24294" y="91723"/>
                    <a:pt x="27703" y="100776"/>
                    <a:pt x="32869" y="108831"/>
                  </a:cubicBezTo>
                  <a:cubicBezTo>
                    <a:pt x="37614" y="115747"/>
                    <a:pt x="45619" y="119692"/>
                    <a:pt x="53996" y="119229"/>
                  </a:cubicBezTo>
                  <a:cubicBezTo>
                    <a:pt x="68463" y="119229"/>
                    <a:pt x="78754" y="111117"/>
                    <a:pt x="84861" y="94884"/>
                  </a:cubicBezTo>
                  <a:cubicBezTo>
                    <a:pt x="91958" y="72626"/>
                    <a:pt x="95226" y="49321"/>
                    <a:pt x="94517" y="25974"/>
                  </a:cubicBezTo>
                  <a:lnTo>
                    <a:pt x="94517" y="9468"/>
                  </a:lnTo>
                  <a:cubicBezTo>
                    <a:pt x="94360" y="6844"/>
                    <a:pt x="95466" y="4294"/>
                    <a:pt x="97487" y="2619"/>
                  </a:cubicBezTo>
                  <a:cubicBezTo>
                    <a:pt x="99279" y="1075"/>
                    <a:pt x="101490" y="102"/>
                    <a:pt x="103842" y="-187"/>
                  </a:cubicBezTo>
                  <a:cubicBezTo>
                    <a:pt x="106169" y="-452"/>
                    <a:pt x="108513" y="135"/>
                    <a:pt x="110444" y="1463"/>
                  </a:cubicBezTo>
                  <a:cubicBezTo>
                    <a:pt x="112739" y="2718"/>
                    <a:pt x="114299" y="4987"/>
                    <a:pt x="114653" y="7570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2" name="Forme libre : forme 221">
              <a:extLst>
                <a:ext uri="{FF2B5EF4-FFF2-40B4-BE49-F238E27FC236}">
                  <a16:creationId xmlns:a16="http://schemas.microsoft.com/office/drawing/2014/main" id="{F114BC1D-5D35-473A-BD3E-D2BF570C9A5D}"/>
                </a:ext>
              </a:extLst>
            </p:cNvPr>
            <p:cNvSpPr/>
            <p:nvPr/>
          </p:nvSpPr>
          <p:spPr>
            <a:xfrm>
              <a:off x="3721732" y="856286"/>
              <a:ext cx="22084" cy="236939"/>
            </a:xfrm>
            <a:custGeom>
              <a:avLst/>
              <a:gdLst>
                <a:gd name="connsiteX0" fmla="*/ -169 w 22084"/>
                <a:gd name="connsiteY0" fmla="*/ 9751 h 236939"/>
                <a:gd name="connsiteX1" fmla="*/ 2719 w 22084"/>
                <a:gd name="connsiteY1" fmla="*/ 2158 h 236939"/>
                <a:gd name="connsiteX2" fmla="*/ 15841 w 22084"/>
                <a:gd name="connsiteY2" fmla="*/ 2158 h 236939"/>
                <a:gd name="connsiteX3" fmla="*/ 18730 w 22084"/>
                <a:gd name="connsiteY3" fmla="*/ 9751 h 236939"/>
                <a:gd name="connsiteX4" fmla="*/ 21866 w 22084"/>
                <a:gd name="connsiteY4" fmla="*/ 227457 h 236939"/>
                <a:gd name="connsiteX5" fmla="*/ 18565 w 22084"/>
                <a:gd name="connsiteY5" fmla="*/ 234307 h 236939"/>
                <a:gd name="connsiteX6" fmla="*/ 4618 w 22084"/>
                <a:gd name="connsiteY6" fmla="*/ 234307 h 236939"/>
                <a:gd name="connsiteX7" fmla="*/ 1399 w 22084"/>
                <a:gd name="connsiteY7" fmla="*/ 227457 h 23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084" h="236939">
                  <a:moveTo>
                    <a:pt x="-169" y="9751"/>
                  </a:moveTo>
                  <a:cubicBezTo>
                    <a:pt x="-458" y="6904"/>
                    <a:pt x="615" y="4089"/>
                    <a:pt x="2719" y="2158"/>
                  </a:cubicBezTo>
                  <a:cubicBezTo>
                    <a:pt x="6508" y="-1052"/>
                    <a:pt x="12054" y="-1052"/>
                    <a:pt x="15841" y="2158"/>
                  </a:cubicBezTo>
                  <a:cubicBezTo>
                    <a:pt x="17946" y="4089"/>
                    <a:pt x="19019" y="6904"/>
                    <a:pt x="18730" y="9751"/>
                  </a:cubicBezTo>
                  <a:lnTo>
                    <a:pt x="21866" y="227457"/>
                  </a:lnTo>
                  <a:cubicBezTo>
                    <a:pt x="21948" y="230139"/>
                    <a:pt x="20711" y="232698"/>
                    <a:pt x="18565" y="234307"/>
                  </a:cubicBezTo>
                  <a:cubicBezTo>
                    <a:pt x="14463" y="237484"/>
                    <a:pt x="8719" y="237484"/>
                    <a:pt x="4618" y="234307"/>
                  </a:cubicBezTo>
                  <a:cubicBezTo>
                    <a:pt x="2497" y="232681"/>
                    <a:pt x="1300" y="230123"/>
                    <a:pt x="1399" y="227457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3" name="Forme libre : forme 222">
              <a:extLst>
                <a:ext uri="{FF2B5EF4-FFF2-40B4-BE49-F238E27FC236}">
                  <a16:creationId xmlns:a16="http://schemas.microsoft.com/office/drawing/2014/main" id="{DA74D873-8BEC-40FE-99A7-B400477DDEEE}"/>
                </a:ext>
              </a:extLst>
            </p:cNvPr>
            <p:cNvSpPr/>
            <p:nvPr/>
          </p:nvSpPr>
          <p:spPr>
            <a:xfrm>
              <a:off x="3898492" y="849872"/>
              <a:ext cx="19416" cy="241714"/>
            </a:xfrm>
            <a:custGeom>
              <a:avLst/>
              <a:gdLst>
                <a:gd name="connsiteX0" fmla="*/ -156 w 19416"/>
                <a:gd name="connsiteY0" fmla="*/ 10554 h 241714"/>
                <a:gd name="connsiteX1" fmla="*/ 2733 w 19416"/>
                <a:gd name="connsiteY1" fmla="*/ 2301 h 241714"/>
                <a:gd name="connsiteX2" fmla="*/ 15937 w 19416"/>
                <a:gd name="connsiteY2" fmla="*/ 2301 h 241714"/>
                <a:gd name="connsiteX3" fmla="*/ 18825 w 19416"/>
                <a:gd name="connsiteY3" fmla="*/ 10554 h 241714"/>
                <a:gd name="connsiteX4" fmla="*/ 18825 w 19416"/>
                <a:gd name="connsiteY4" fmla="*/ 195909 h 241714"/>
                <a:gd name="connsiteX5" fmla="*/ 15937 w 19416"/>
                <a:gd name="connsiteY5" fmla="*/ 202429 h 241714"/>
                <a:gd name="connsiteX6" fmla="*/ 2733 w 19416"/>
                <a:gd name="connsiteY6" fmla="*/ 202429 h 241714"/>
                <a:gd name="connsiteX7" fmla="*/ -156 w 19416"/>
                <a:gd name="connsiteY7" fmla="*/ 195909 h 241714"/>
                <a:gd name="connsiteX8" fmla="*/ 19156 w 19416"/>
                <a:gd name="connsiteY8" fmla="*/ 231891 h 241714"/>
                <a:gd name="connsiteX9" fmla="*/ 16267 w 19416"/>
                <a:gd name="connsiteY9" fmla="*/ 239071 h 241714"/>
                <a:gd name="connsiteX10" fmla="*/ 9913 w 19416"/>
                <a:gd name="connsiteY10" fmla="*/ 241464 h 241714"/>
                <a:gd name="connsiteX11" fmla="*/ 3558 w 19416"/>
                <a:gd name="connsiteY11" fmla="*/ 239484 h 241714"/>
                <a:gd name="connsiteX12" fmla="*/ 670 w 19416"/>
                <a:gd name="connsiteY12" fmla="*/ 233129 h 241714"/>
                <a:gd name="connsiteX13" fmla="*/ 3558 w 19416"/>
                <a:gd name="connsiteY13" fmla="*/ 223886 h 241714"/>
                <a:gd name="connsiteX14" fmla="*/ 9913 w 19416"/>
                <a:gd name="connsiteY14" fmla="*/ 221493 h 241714"/>
                <a:gd name="connsiteX15" fmla="*/ 16267 w 19416"/>
                <a:gd name="connsiteY15" fmla="*/ 224711 h 241714"/>
                <a:gd name="connsiteX16" fmla="*/ 19156 w 19416"/>
                <a:gd name="connsiteY16" fmla="*/ 231891 h 24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416" h="241714">
                  <a:moveTo>
                    <a:pt x="-156" y="10554"/>
                  </a:moveTo>
                  <a:cubicBezTo>
                    <a:pt x="-486" y="7508"/>
                    <a:pt x="571" y="4471"/>
                    <a:pt x="2733" y="2301"/>
                  </a:cubicBezTo>
                  <a:cubicBezTo>
                    <a:pt x="6479" y="-1099"/>
                    <a:pt x="12191" y="-1099"/>
                    <a:pt x="15937" y="2301"/>
                  </a:cubicBezTo>
                  <a:cubicBezTo>
                    <a:pt x="18099" y="4471"/>
                    <a:pt x="19156" y="7508"/>
                    <a:pt x="18825" y="10554"/>
                  </a:cubicBezTo>
                  <a:lnTo>
                    <a:pt x="18825" y="195909"/>
                  </a:lnTo>
                  <a:cubicBezTo>
                    <a:pt x="18991" y="198426"/>
                    <a:pt x="17910" y="200861"/>
                    <a:pt x="15937" y="202429"/>
                  </a:cubicBezTo>
                  <a:cubicBezTo>
                    <a:pt x="12033" y="205400"/>
                    <a:pt x="6636" y="205400"/>
                    <a:pt x="2733" y="202429"/>
                  </a:cubicBezTo>
                  <a:cubicBezTo>
                    <a:pt x="760" y="200861"/>
                    <a:pt x="-321" y="198426"/>
                    <a:pt x="-156" y="195909"/>
                  </a:cubicBezTo>
                  <a:close/>
                  <a:moveTo>
                    <a:pt x="19156" y="231891"/>
                  </a:moveTo>
                  <a:cubicBezTo>
                    <a:pt x="19444" y="234615"/>
                    <a:pt x="18363" y="237305"/>
                    <a:pt x="16267" y="239071"/>
                  </a:cubicBezTo>
                  <a:cubicBezTo>
                    <a:pt x="14518" y="240631"/>
                    <a:pt x="12256" y="241489"/>
                    <a:pt x="9913" y="241464"/>
                  </a:cubicBezTo>
                  <a:cubicBezTo>
                    <a:pt x="7643" y="241481"/>
                    <a:pt x="5415" y="240787"/>
                    <a:pt x="3558" y="239484"/>
                  </a:cubicBezTo>
                  <a:cubicBezTo>
                    <a:pt x="1544" y="238015"/>
                    <a:pt x="455" y="235605"/>
                    <a:pt x="670" y="233129"/>
                  </a:cubicBezTo>
                  <a:cubicBezTo>
                    <a:pt x="331" y="229787"/>
                    <a:pt x="1371" y="226444"/>
                    <a:pt x="3558" y="223886"/>
                  </a:cubicBezTo>
                  <a:cubicBezTo>
                    <a:pt x="5175" y="222120"/>
                    <a:pt x="7536" y="221237"/>
                    <a:pt x="9913" y="221493"/>
                  </a:cubicBezTo>
                  <a:cubicBezTo>
                    <a:pt x="12339" y="221790"/>
                    <a:pt x="14592" y="222929"/>
                    <a:pt x="16267" y="224711"/>
                  </a:cubicBezTo>
                  <a:cubicBezTo>
                    <a:pt x="18231" y="226568"/>
                    <a:pt x="19288" y="229192"/>
                    <a:pt x="19156" y="231891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4" name="Forme libre : forme 223">
              <a:extLst>
                <a:ext uri="{FF2B5EF4-FFF2-40B4-BE49-F238E27FC236}">
                  <a16:creationId xmlns:a16="http://schemas.microsoft.com/office/drawing/2014/main" id="{4348DCB6-2CAE-479B-AAD8-7E73BF8B838E}"/>
                </a:ext>
              </a:extLst>
            </p:cNvPr>
            <p:cNvSpPr/>
            <p:nvPr/>
          </p:nvSpPr>
          <p:spPr>
            <a:xfrm>
              <a:off x="1432885" y="1140754"/>
              <a:ext cx="163452" cy="249785"/>
            </a:xfrm>
            <a:custGeom>
              <a:avLst/>
              <a:gdLst>
                <a:gd name="connsiteX0" fmla="*/ 39238 w 163452"/>
                <a:gd name="connsiteY0" fmla="*/ 171672 h 249785"/>
                <a:gd name="connsiteX1" fmla="*/ 38825 w 163452"/>
                <a:gd name="connsiteY1" fmla="*/ 171672 h 249785"/>
                <a:gd name="connsiteX2" fmla="*/ 18028 w 163452"/>
                <a:gd name="connsiteY2" fmla="*/ 243718 h 249785"/>
                <a:gd name="connsiteX3" fmla="*/ 13572 w 163452"/>
                <a:gd name="connsiteY3" fmla="*/ 248917 h 249785"/>
                <a:gd name="connsiteX4" fmla="*/ 6969 w 163452"/>
                <a:gd name="connsiteY4" fmla="*/ 248917 h 249785"/>
                <a:gd name="connsiteX5" fmla="*/ 1358 w 163452"/>
                <a:gd name="connsiteY5" fmla="*/ 244708 h 249785"/>
                <a:gd name="connsiteX6" fmla="*/ 202 w 163452"/>
                <a:gd name="connsiteY6" fmla="*/ 237281 h 249785"/>
                <a:gd name="connsiteX7" fmla="*/ 68700 w 163452"/>
                <a:gd name="connsiteY7" fmla="*/ 7525 h 249785"/>
                <a:gd name="connsiteX8" fmla="*/ 72909 w 163452"/>
                <a:gd name="connsiteY8" fmla="*/ 1336 h 249785"/>
                <a:gd name="connsiteX9" fmla="*/ 79263 w 163452"/>
                <a:gd name="connsiteY9" fmla="*/ -232 h 249785"/>
                <a:gd name="connsiteX10" fmla="*/ 85453 w 163452"/>
                <a:gd name="connsiteY10" fmla="*/ 2161 h 249785"/>
                <a:gd name="connsiteX11" fmla="*/ 89497 w 163452"/>
                <a:gd name="connsiteY11" fmla="*/ 7938 h 249785"/>
                <a:gd name="connsiteX12" fmla="*/ 162616 w 163452"/>
                <a:gd name="connsiteY12" fmla="*/ 235713 h 249785"/>
                <a:gd name="connsiteX13" fmla="*/ 162038 w 163452"/>
                <a:gd name="connsiteY13" fmla="*/ 243140 h 249785"/>
                <a:gd name="connsiteX14" fmla="*/ 156426 w 163452"/>
                <a:gd name="connsiteY14" fmla="*/ 247349 h 249785"/>
                <a:gd name="connsiteX15" fmla="*/ 149411 w 163452"/>
                <a:gd name="connsiteY15" fmla="*/ 247349 h 249785"/>
                <a:gd name="connsiteX16" fmla="*/ 144460 w 163452"/>
                <a:gd name="connsiteY16" fmla="*/ 242067 h 249785"/>
                <a:gd name="connsiteX17" fmla="*/ 121270 w 163452"/>
                <a:gd name="connsiteY17" fmla="*/ 167793 h 249785"/>
                <a:gd name="connsiteX18" fmla="*/ 120444 w 163452"/>
                <a:gd name="connsiteY18" fmla="*/ 167793 h 249785"/>
                <a:gd name="connsiteX19" fmla="*/ 44272 w 163452"/>
                <a:gd name="connsiteY19" fmla="*/ 153268 h 249785"/>
                <a:gd name="connsiteX20" fmla="*/ 115410 w 163452"/>
                <a:gd name="connsiteY20" fmla="*/ 150462 h 249785"/>
                <a:gd name="connsiteX21" fmla="*/ 79098 w 163452"/>
                <a:gd name="connsiteY21" fmla="*/ 33934 h 249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3452" h="249785">
                  <a:moveTo>
                    <a:pt x="39238" y="171672"/>
                  </a:moveTo>
                  <a:lnTo>
                    <a:pt x="38825" y="171672"/>
                  </a:lnTo>
                  <a:lnTo>
                    <a:pt x="18028" y="243718"/>
                  </a:lnTo>
                  <a:cubicBezTo>
                    <a:pt x="17467" y="246070"/>
                    <a:pt x="15808" y="248001"/>
                    <a:pt x="13572" y="248917"/>
                  </a:cubicBezTo>
                  <a:cubicBezTo>
                    <a:pt x="11451" y="249742"/>
                    <a:pt x="9091" y="249742"/>
                    <a:pt x="6969" y="248917"/>
                  </a:cubicBezTo>
                  <a:cubicBezTo>
                    <a:pt x="4741" y="248075"/>
                    <a:pt x="2794" y="246614"/>
                    <a:pt x="1358" y="244708"/>
                  </a:cubicBezTo>
                  <a:cubicBezTo>
                    <a:pt x="-202" y="242562"/>
                    <a:pt x="-631" y="239798"/>
                    <a:pt x="202" y="237281"/>
                  </a:cubicBezTo>
                  <a:lnTo>
                    <a:pt x="68700" y="7525"/>
                  </a:lnTo>
                  <a:cubicBezTo>
                    <a:pt x="69203" y="4975"/>
                    <a:pt x="70722" y="2739"/>
                    <a:pt x="72909" y="1336"/>
                  </a:cubicBezTo>
                  <a:cubicBezTo>
                    <a:pt x="74823" y="197"/>
                    <a:pt x="77035" y="-356"/>
                    <a:pt x="79263" y="-232"/>
                  </a:cubicBezTo>
                  <a:cubicBezTo>
                    <a:pt x="81533" y="-117"/>
                    <a:pt x="83703" y="717"/>
                    <a:pt x="85453" y="2161"/>
                  </a:cubicBezTo>
                  <a:cubicBezTo>
                    <a:pt x="87392" y="3597"/>
                    <a:pt x="88812" y="5619"/>
                    <a:pt x="89497" y="7938"/>
                  </a:cubicBezTo>
                  <a:lnTo>
                    <a:pt x="162616" y="235713"/>
                  </a:lnTo>
                  <a:cubicBezTo>
                    <a:pt x="163614" y="238139"/>
                    <a:pt x="163400" y="240895"/>
                    <a:pt x="162038" y="243140"/>
                  </a:cubicBezTo>
                  <a:cubicBezTo>
                    <a:pt x="160635" y="245080"/>
                    <a:pt x="158679" y="246548"/>
                    <a:pt x="156426" y="247349"/>
                  </a:cubicBezTo>
                  <a:cubicBezTo>
                    <a:pt x="154148" y="248092"/>
                    <a:pt x="151689" y="248092"/>
                    <a:pt x="149411" y="247349"/>
                  </a:cubicBezTo>
                  <a:cubicBezTo>
                    <a:pt x="147035" y="246441"/>
                    <a:pt x="145211" y="244494"/>
                    <a:pt x="144460" y="242067"/>
                  </a:cubicBezTo>
                  <a:lnTo>
                    <a:pt x="121270" y="167793"/>
                  </a:lnTo>
                  <a:lnTo>
                    <a:pt x="120444" y="167793"/>
                  </a:lnTo>
                  <a:close/>
                  <a:moveTo>
                    <a:pt x="44272" y="153268"/>
                  </a:moveTo>
                  <a:lnTo>
                    <a:pt x="115410" y="150462"/>
                  </a:lnTo>
                  <a:lnTo>
                    <a:pt x="79098" y="33934"/>
                  </a:ln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5" name="Forme libre : forme 224">
              <a:extLst>
                <a:ext uri="{FF2B5EF4-FFF2-40B4-BE49-F238E27FC236}">
                  <a16:creationId xmlns:a16="http://schemas.microsoft.com/office/drawing/2014/main" id="{7A49509D-7EA4-4579-AB29-A140F602ECD2}"/>
                </a:ext>
              </a:extLst>
            </p:cNvPr>
            <p:cNvSpPr/>
            <p:nvPr/>
          </p:nvSpPr>
          <p:spPr>
            <a:xfrm>
              <a:off x="1614953" y="1243769"/>
              <a:ext cx="115519" cy="142932"/>
            </a:xfrm>
            <a:custGeom>
              <a:avLst/>
              <a:gdLst>
                <a:gd name="connsiteX0" fmla="*/ 114653 w 115519"/>
                <a:gd name="connsiteY0" fmla="*/ 7834 h 142932"/>
                <a:gd name="connsiteX1" fmla="*/ 115231 w 115519"/>
                <a:gd name="connsiteY1" fmla="*/ 38204 h 142932"/>
                <a:gd name="connsiteX2" fmla="*/ 115231 w 115519"/>
                <a:gd name="connsiteY2" fmla="*/ 57598 h 142932"/>
                <a:gd name="connsiteX3" fmla="*/ 115231 w 115519"/>
                <a:gd name="connsiteY3" fmla="*/ 71628 h 142932"/>
                <a:gd name="connsiteX4" fmla="*/ 115231 w 115519"/>
                <a:gd name="connsiteY4" fmla="*/ 85492 h 142932"/>
                <a:gd name="connsiteX5" fmla="*/ 115231 w 115519"/>
                <a:gd name="connsiteY5" fmla="*/ 104061 h 142932"/>
                <a:gd name="connsiteX6" fmla="*/ 115231 w 115519"/>
                <a:gd name="connsiteY6" fmla="*/ 133110 h 142932"/>
                <a:gd name="connsiteX7" fmla="*/ 112177 w 115519"/>
                <a:gd name="connsiteY7" fmla="*/ 140290 h 142932"/>
                <a:gd name="connsiteX8" fmla="*/ 105410 w 115519"/>
                <a:gd name="connsiteY8" fmla="*/ 142683 h 142932"/>
                <a:gd name="connsiteX9" fmla="*/ 98643 w 115519"/>
                <a:gd name="connsiteY9" fmla="*/ 140455 h 142932"/>
                <a:gd name="connsiteX10" fmla="*/ 95590 w 115519"/>
                <a:gd name="connsiteY10" fmla="*/ 133853 h 142932"/>
                <a:gd name="connsiteX11" fmla="*/ 95590 w 115519"/>
                <a:gd name="connsiteY11" fmla="*/ 113469 h 142932"/>
                <a:gd name="connsiteX12" fmla="*/ 78176 w 115519"/>
                <a:gd name="connsiteY12" fmla="*/ 131130 h 142932"/>
                <a:gd name="connsiteX13" fmla="*/ 52675 w 115519"/>
                <a:gd name="connsiteY13" fmla="*/ 137484 h 142932"/>
                <a:gd name="connsiteX14" fmla="*/ 30228 w 115519"/>
                <a:gd name="connsiteY14" fmla="*/ 132450 h 142932"/>
                <a:gd name="connsiteX15" fmla="*/ 15126 w 115519"/>
                <a:gd name="connsiteY15" fmla="*/ 117678 h 142932"/>
                <a:gd name="connsiteX16" fmla="*/ 6295 w 115519"/>
                <a:gd name="connsiteY16" fmla="*/ 95643 h 142932"/>
                <a:gd name="connsiteX17" fmla="*/ 1591 w 115519"/>
                <a:gd name="connsiteY17" fmla="*/ 68822 h 142932"/>
                <a:gd name="connsiteX18" fmla="*/ -142 w 115519"/>
                <a:gd name="connsiteY18" fmla="*/ 39855 h 142932"/>
                <a:gd name="connsiteX19" fmla="*/ -142 w 115519"/>
                <a:gd name="connsiteY19" fmla="*/ 10970 h 142932"/>
                <a:gd name="connsiteX20" fmla="*/ 2747 w 115519"/>
                <a:gd name="connsiteY20" fmla="*/ 4203 h 142932"/>
                <a:gd name="connsiteX21" fmla="*/ 9101 w 115519"/>
                <a:gd name="connsiteY21" fmla="*/ 1562 h 142932"/>
                <a:gd name="connsiteX22" fmla="*/ 15703 w 115519"/>
                <a:gd name="connsiteY22" fmla="*/ 3625 h 142932"/>
                <a:gd name="connsiteX23" fmla="*/ 18757 w 115519"/>
                <a:gd name="connsiteY23" fmla="*/ 10640 h 142932"/>
                <a:gd name="connsiteX24" fmla="*/ 19582 w 115519"/>
                <a:gd name="connsiteY24" fmla="*/ 47200 h 142932"/>
                <a:gd name="connsiteX25" fmla="*/ 22883 w 115519"/>
                <a:gd name="connsiteY25" fmla="*/ 82439 h 142932"/>
                <a:gd name="connsiteX26" fmla="*/ 32869 w 115519"/>
                <a:gd name="connsiteY26" fmla="*/ 109095 h 142932"/>
                <a:gd name="connsiteX27" fmla="*/ 53996 w 115519"/>
                <a:gd name="connsiteY27" fmla="*/ 119493 h 142932"/>
                <a:gd name="connsiteX28" fmla="*/ 84861 w 115519"/>
                <a:gd name="connsiteY28" fmla="*/ 94735 h 142932"/>
                <a:gd name="connsiteX29" fmla="*/ 94599 w 115519"/>
                <a:gd name="connsiteY29" fmla="*/ 25908 h 142932"/>
                <a:gd name="connsiteX30" fmla="*/ 94599 w 115519"/>
                <a:gd name="connsiteY30" fmla="*/ 9402 h 142932"/>
                <a:gd name="connsiteX31" fmla="*/ 97488 w 115519"/>
                <a:gd name="connsiteY31" fmla="*/ 2635 h 142932"/>
                <a:gd name="connsiteX32" fmla="*/ 103842 w 115519"/>
                <a:gd name="connsiteY32" fmla="*/ -171 h 142932"/>
                <a:gd name="connsiteX33" fmla="*/ 110444 w 115519"/>
                <a:gd name="connsiteY33" fmla="*/ 1397 h 142932"/>
                <a:gd name="connsiteX34" fmla="*/ 114653 w 115519"/>
                <a:gd name="connsiteY34" fmla="*/ 7834 h 1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5519" h="142932">
                  <a:moveTo>
                    <a:pt x="114653" y="7834"/>
                  </a:moveTo>
                  <a:cubicBezTo>
                    <a:pt x="114653" y="20378"/>
                    <a:pt x="115066" y="30529"/>
                    <a:pt x="115231" y="38204"/>
                  </a:cubicBezTo>
                  <a:cubicBezTo>
                    <a:pt x="115396" y="45879"/>
                    <a:pt x="115231" y="52399"/>
                    <a:pt x="115231" y="57598"/>
                  </a:cubicBezTo>
                  <a:cubicBezTo>
                    <a:pt x="115231" y="62797"/>
                    <a:pt x="115231" y="67501"/>
                    <a:pt x="115231" y="71628"/>
                  </a:cubicBezTo>
                  <a:lnTo>
                    <a:pt x="115231" y="85492"/>
                  </a:lnTo>
                  <a:cubicBezTo>
                    <a:pt x="115231" y="90526"/>
                    <a:pt x="115231" y="96716"/>
                    <a:pt x="115231" y="104061"/>
                  </a:cubicBezTo>
                  <a:cubicBezTo>
                    <a:pt x="115231" y="111406"/>
                    <a:pt x="115231" y="121061"/>
                    <a:pt x="115231" y="133110"/>
                  </a:cubicBezTo>
                  <a:cubicBezTo>
                    <a:pt x="115479" y="135867"/>
                    <a:pt x="114331" y="138557"/>
                    <a:pt x="112177" y="140290"/>
                  </a:cubicBezTo>
                  <a:cubicBezTo>
                    <a:pt x="110254" y="141833"/>
                    <a:pt x="107870" y="142675"/>
                    <a:pt x="105410" y="142683"/>
                  </a:cubicBezTo>
                  <a:cubicBezTo>
                    <a:pt x="102976" y="142692"/>
                    <a:pt x="100599" y="141908"/>
                    <a:pt x="98643" y="140455"/>
                  </a:cubicBezTo>
                  <a:cubicBezTo>
                    <a:pt x="96547" y="138937"/>
                    <a:pt x="95383" y="136436"/>
                    <a:pt x="95590" y="133853"/>
                  </a:cubicBezTo>
                  <a:lnTo>
                    <a:pt x="95590" y="113469"/>
                  </a:lnTo>
                  <a:cubicBezTo>
                    <a:pt x="91232" y="120624"/>
                    <a:pt x="85274" y="126673"/>
                    <a:pt x="78176" y="131130"/>
                  </a:cubicBezTo>
                  <a:cubicBezTo>
                    <a:pt x="70419" y="135545"/>
                    <a:pt x="61597" y="137740"/>
                    <a:pt x="52675" y="137484"/>
                  </a:cubicBezTo>
                  <a:cubicBezTo>
                    <a:pt x="44868" y="137971"/>
                    <a:pt x="37086" y="136222"/>
                    <a:pt x="30228" y="132450"/>
                  </a:cubicBezTo>
                  <a:cubicBezTo>
                    <a:pt x="24030" y="128877"/>
                    <a:pt x="18831" y="123793"/>
                    <a:pt x="15126" y="117678"/>
                  </a:cubicBezTo>
                  <a:cubicBezTo>
                    <a:pt x="11049" y="110844"/>
                    <a:pt x="8070" y="103409"/>
                    <a:pt x="6295" y="95643"/>
                  </a:cubicBezTo>
                  <a:cubicBezTo>
                    <a:pt x="4158" y="86813"/>
                    <a:pt x="2590" y="77850"/>
                    <a:pt x="1591" y="68822"/>
                  </a:cubicBezTo>
                  <a:cubicBezTo>
                    <a:pt x="601" y="59414"/>
                    <a:pt x="23" y="49676"/>
                    <a:pt x="-142" y="39855"/>
                  </a:cubicBezTo>
                  <a:cubicBezTo>
                    <a:pt x="-307" y="30034"/>
                    <a:pt x="-142" y="20378"/>
                    <a:pt x="-142" y="10970"/>
                  </a:cubicBezTo>
                  <a:cubicBezTo>
                    <a:pt x="-290" y="8387"/>
                    <a:pt x="774" y="5878"/>
                    <a:pt x="2747" y="4203"/>
                  </a:cubicBezTo>
                  <a:cubicBezTo>
                    <a:pt x="4529" y="2676"/>
                    <a:pt x="6757" y="1752"/>
                    <a:pt x="9101" y="1562"/>
                  </a:cubicBezTo>
                  <a:cubicBezTo>
                    <a:pt x="11470" y="1480"/>
                    <a:pt x="13797" y="2214"/>
                    <a:pt x="15703" y="3625"/>
                  </a:cubicBezTo>
                  <a:cubicBezTo>
                    <a:pt x="17808" y="5326"/>
                    <a:pt x="18947" y="7942"/>
                    <a:pt x="18757" y="10640"/>
                  </a:cubicBezTo>
                  <a:cubicBezTo>
                    <a:pt x="18757" y="22359"/>
                    <a:pt x="19334" y="34573"/>
                    <a:pt x="19582" y="47200"/>
                  </a:cubicBezTo>
                  <a:cubicBezTo>
                    <a:pt x="19731" y="59017"/>
                    <a:pt x="20836" y="70802"/>
                    <a:pt x="22883" y="82439"/>
                  </a:cubicBezTo>
                  <a:cubicBezTo>
                    <a:pt x="24303" y="91929"/>
                    <a:pt x="27703" y="101007"/>
                    <a:pt x="32869" y="109095"/>
                  </a:cubicBezTo>
                  <a:cubicBezTo>
                    <a:pt x="37614" y="116011"/>
                    <a:pt x="45620" y="119956"/>
                    <a:pt x="53996" y="119493"/>
                  </a:cubicBezTo>
                  <a:cubicBezTo>
                    <a:pt x="68463" y="119493"/>
                    <a:pt x="78754" y="111241"/>
                    <a:pt x="84861" y="94735"/>
                  </a:cubicBezTo>
                  <a:cubicBezTo>
                    <a:pt x="91950" y="72502"/>
                    <a:pt x="95243" y="49238"/>
                    <a:pt x="94599" y="25908"/>
                  </a:cubicBezTo>
                  <a:lnTo>
                    <a:pt x="94599" y="9402"/>
                  </a:lnTo>
                  <a:cubicBezTo>
                    <a:pt x="94451" y="6819"/>
                    <a:pt x="95515" y="4310"/>
                    <a:pt x="97488" y="2635"/>
                  </a:cubicBezTo>
                  <a:cubicBezTo>
                    <a:pt x="99262" y="1059"/>
                    <a:pt x="101482" y="77"/>
                    <a:pt x="103842" y="-171"/>
                  </a:cubicBezTo>
                  <a:cubicBezTo>
                    <a:pt x="106161" y="-468"/>
                    <a:pt x="108505" y="85"/>
                    <a:pt x="110444" y="1397"/>
                  </a:cubicBezTo>
                  <a:cubicBezTo>
                    <a:pt x="112821" y="2718"/>
                    <a:pt x="114397" y="5127"/>
                    <a:pt x="114653" y="7834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6" name="Forme libre : forme 225">
              <a:extLst>
                <a:ext uri="{FF2B5EF4-FFF2-40B4-BE49-F238E27FC236}">
                  <a16:creationId xmlns:a16="http://schemas.microsoft.com/office/drawing/2014/main" id="{E9CCC979-34DF-4C70-806B-C099B19FAFFC}"/>
                </a:ext>
              </a:extLst>
            </p:cNvPr>
            <p:cNvSpPr/>
            <p:nvPr/>
          </p:nvSpPr>
          <p:spPr>
            <a:xfrm>
              <a:off x="1696116" y="1198205"/>
              <a:ext cx="98826" cy="277846"/>
            </a:xfrm>
            <a:custGeom>
              <a:avLst/>
              <a:gdLst>
                <a:gd name="connsiteX0" fmla="*/ 77808 w 98826"/>
                <a:gd name="connsiteY0" fmla="*/ 49355 h 277846"/>
                <a:gd name="connsiteX1" fmla="*/ 80862 w 98826"/>
                <a:gd name="connsiteY1" fmla="*/ 41598 h 277846"/>
                <a:gd name="connsiteX2" fmla="*/ 94809 w 98826"/>
                <a:gd name="connsiteY2" fmla="*/ 41598 h 277846"/>
                <a:gd name="connsiteX3" fmla="*/ 97862 w 98826"/>
                <a:gd name="connsiteY3" fmla="*/ 49355 h 277846"/>
                <a:gd name="connsiteX4" fmla="*/ 97862 w 98826"/>
                <a:gd name="connsiteY4" fmla="*/ 82366 h 277846"/>
                <a:gd name="connsiteX5" fmla="*/ 97862 w 98826"/>
                <a:gd name="connsiteY5" fmla="*/ 110012 h 277846"/>
                <a:gd name="connsiteX6" fmla="*/ 97862 w 98826"/>
                <a:gd name="connsiteY6" fmla="*/ 137659 h 277846"/>
                <a:gd name="connsiteX7" fmla="*/ 98440 w 98826"/>
                <a:gd name="connsiteY7" fmla="*/ 171083 h 277846"/>
                <a:gd name="connsiteX8" fmla="*/ 97119 w 98826"/>
                <a:gd name="connsiteY8" fmla="*/ 208055 h 277846"/>
                <a:gd name="connsiteX9" fmla="*/ 90352 w 98826"/>
                <a:gd name="connsiteY9" fmla="*/ 242468 h 277846"/>
                <a:gd name="connsiteX10" fmla="*/ 74507 w 98826"/>
                <a:gd name="connsiteY10" fmla="*/ 267722 h 277846"/>
                <a:gd name="connsiteX11" fmla="*/ 46283 w 98826"/>
                <a:gd name="connsiteY11" fmla="*/ 277542 h 277846"/>
                <a:gd name="connsiteX12" fmla="*/ 19214 w 98826"/>
                <a:gd name="connsiteY12" fmla="*/ 267722 h 277846"/>
                <a:gd name="connsiteX13" fmla="*/ 645 w 98826"/>
                <a:gd name="connsiteY13" fmla="*/ 242964 h 277846"/>
                <a:gd name="connsiteX14" fmla="*/ 645 w 98826"/>
                <a:gd name="connsiteY14" fmla="*/ 234711 h 277846"/>
                <a:gd name="connsiteX15" fmla="*/ 5432 w 98826"/>
                <a:gd name="connsiteY15" fmla="*/ 229677 h 277846"/>
                <a:gd name="connsiteX16" fmla="*/ 12034 w 98826"/>
                <a:gd name="connsiteY16" fmla="*/ 229099 h 277846"/>
                <a:gd name="connsiteX17" fmla="*/ 17481 w 98826"/>
                <a:gd name="connsiteY17" fmla="*/ 233886 h 277846"/>
                <a:gd name="connsiteX18" fmla="*/ 30190 w 98826"/>
                <a:gd name="connsiteY18" fmla="*/ 251134 h 277846"/>
                <a:gd name="connsiteX19" fmla="*/ 48016 w 98826"/>
                <a:gd name="connsiteY19" fmla="*/ 257076 h 277846"/>
                <a:gd name="connsiteX20" fmla="*/ 65181 w 98826"/>
                <a:gd name="connsiteY20" fmla="*/ 248823 h 277846"/>
                <a:gd name="connsiteX21" fmla="*/ 74094 w 98826"/>
                <a:gd name="connsiteY21" fmla="*/ 228852 h 277846"/>
                <a:gd name="connsiteX22" fmla="*/ 77561 w 98826"/>
                <a:gd name="connsiteY22" fmla="*/ 201617 h 277846"/>
                <a:gd name="connsiteX23" fmla="*/ 78138 w 98826"/>
                <a:gd name="connsiteY23" fmla="*/ 171413 h 277846"/>
                <a:gd name="connsiteX24" fmla="*/ 78138 w 98826"/>
                <a:gd name="connsiteY24" fmla="*/ 137989 h 277846"/>
                <a:gd name="connsiteX25" fmla="*/ 78138 w 98826"/>
                <a:gd name="connsiteY25" fmla="*/ 110343 h 277846"/>
                <a:gd name="connsiteX26" fmla="*/ 78138 w 98826"/>
                <a:gd name="connsiteY26" fmla="*/ 82696 h 277846"/>
                <a:gd name="connsiteX27" fmla="*/ 77808 w 98826"/>
                <a:gd name="connsiteY27" fmla="*/ 49355 h 277846"/>
                <a:gd name="connsiteX28" fmla="*/ 77808 w 98826"/>
                <a:gd name="connsiteY28" fmla="*/ 9742 h 277846"/>
                <a:gd name="connsiteX29" fmla="*/ 80449 w 98826"/>
                <a:gd name="connsiteY29" fmla="*/ 2562 h 277846"/>
                <a:gd name="connsiteX30" fmla="*/ 87051 w 98826"/>
                <a:gd name="connsiteY30" fmla="*/ -244 h 277846"/>
                <a:gd name="connsiteX31" fmla="*/ 93983 w 98826"/>
                <a:gd name="connsiteY31" fmla="*/ 2562 h 277846"/>
                <a:gd name="connsiteX32" fmla="*/ 96707 w 98826"/>
                <a:gd name="connsiteY32" fmla="*/ 9742 h 277846"/>
                <a:gd name="connsiteX33" fmla="*/ 93983 w 98826"/>
                <a:gd name="connsiteY33" fmla="*/ 16509 h 277846"/>
                <a:gd name="connsiteX34" fmla="*/ 87051 w 98826"/>
                <a:gd name="connsiteY34" fmla="*/ 19315 h 277846"/>
                <a:gd name="connsiteX35" fmla="*/ 80449 w 98826"/>
                <a:gd name="connsiteY35" fmla="*/ 16509 h 277846"/>
                <a:gd name="connsiteX36" fmla="*/ 77808 w 98826"/>
                <a:gd name="connsiteY36" fmla="*/ 9742 h 277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8826" h="277846">
                  <a:moveTo>
                    <a:pt x="77808" y="49355"/>
                  </a:moveTo>
                  <a:cubicBezTo>
                    <a:pt x="77577" y="46434"/>
                    <a:pt x="78699" y="43578"/>
                    <a:pt x="80862" y="41598"/>
                  </a:cubicBezTo>
                  <a:cubicBezTo>
                    <a:pt x="84848" y="38090"/>
                    <a:pt x="90823" y="38090"/>
                    <a:pt x="94809" y="41598"/>
                  </a:cubicBezTo>
                  <a:cubicBezTo>
                    <a:pt x="96971" y="43578"/>
                    <a:pt x="98093" y="46434"/>
                    <a:pt x="97862" y="49355"/>
                  </a:cubicBezTo>
                  <a:lnTo>
                    <a:pt x="97862" y="82366"/>
                  </a:lnTo>
                  <a:cubicBezTo>
                    <a:pt x="97862" y="91857"/>
                    <a:pt x="97862" y="101100"/>
                    <a:pt x="97862" y="110012"/>
                  </a:cubicBezTo>
                  <a:cubicBezTo>
                    <a:pt x="97862" y="118925"/>
                    <a:pt x="97862" y="128168"/>
                    <a:pt x="97862" y="137659"/>
                  </a:cubicBezTo>
                  <a:cubicBezTo>
                    <a:pt x="97862" y="147150"/>
                    <a:pt x="97862" y="158208"/>
                    <a:pt x="98440" y="171083"/>
                  </a:cubicBezTo>
                  <a:cubicBezTo>
                    <a:pt x="99018" y="183957"/>
                    <a:pt x="98027" y="195428"/>
                    <a:pt x="97119" y="208055"/>
                  </a:cubicBezTo>
                  <a:cubicBezTo>
                    <a:pt x="96418" y="219782"/>
                    <a:pt x="94149" y="231352"/>
                    <a:pt x="90352" y="242468"/>
                  </a:cubicBezTo>
                  <a:cubicBezTo>
                    <a:pt x="87191" y="252042"/>
                    <a:pt x="81753" y="260707"/>
                    <a:pt x="74507" y="267722"/>
                  </a:cubicBezTo>
                  <a:cubicBezTo>
                    <a:pt x="66749" y="274563"/>
                    <a:pt x="56615" y="278087"/>
                    <a:pt x="46283" y="277542"/>
                  </a:cubicBezTo>
                  <a:cubicBezTo>
                    <a:pt x="36355" y="277732"/>
                    <a:pt x="26707" y="274233"/>
                    <a:pt x="19214" y="267722"/>
                  </a:cubicBezTo>
                  <a:cubicBezTo>
                    <a:pt x="11126" y="261078"/>
                    <a:pt x="4755" y="252586"/>
                    <a:pt x="645" y="242964"/>
                  </a:cubicBezTo>
                  <a:cubicBezTo>
                    <a:pt x="-502" y="240331"/>
                    <a:pt x="-502" y="237344"/>
                    <a:pt x="645" y="234711"/>
                  </a:cubicBezTo>
                  <a:cubicBezTo>
                    <a:pt x="1578" y="232507"/>
                    <a:pt x="3278" y="230717"/>
                    <a:pt x="5432" y="229677"/>
                  </a:cubicBezTo>
                  <a:cubicBezTo>
                    <a:pt x="7503" y="228744"/>
                    <a:pt x="9831" y="228538"/>
                    <a:pt x="12034" y="229099"/>
                  </a:cubicBezTo>
                  <a:cubicBezTo>
                    <a:pt x="14493" y="229768"/>
                    <a:pt x="16499" y="231534"/>
                    <a:pt x="17481" y="233886"/>
                  </a:cubicBezTo>
                  <a:cubicBezTo>
                    <a:pt x="20510" y="240430"/>
                    <a:pt x="24834" y="246298"/>
                    <a:pt x="30190" y="251134"/>
                  </a:cubicBezTo>
                  <a:cubicBezTo>
                    <a:pt x="35018" y="255557"/>
                    <a:pt x="41496" y="257719"/>
                    <a:pt x="48016" y="257076"/>
                  </a:cubicBezTo>
                  <a:cubicBezTo>
                    <a:pt x="54684" y="257018"/>
                    <a:pt x="60972" y="253998"/>
                    <a:pt x="65181" y="248823"/>
                  </a:cubicBezTo>
                  <a:cubicBezTo>
                    <a:pt x="69489" y="242848"/>
                    <a:pt x="72526" y="236048"/>
                    <a:pt x="74094" y="228852"/>
                  </a:cubicBezTo>
                  <a:cubicBezTo>
                    <a:pt x="76091" y="219897"/>
                    <a:pt x="77255" y="210786"/>
                    <a:pt x="77561" y="201617"/>
                  </a:cubicBezTo>
                  <a:cubicBezTo>
                    <a:pt x="77973" y="191549"/>
                    <a:pt x="78138" y="181481"/>
                    <a:pt x="78138" y="171413"/>
                  </a:cubicBezTo>
                  <a:cubicBezTo>
                    <a:pt x="78138" y="158538"/>
                    <a:pt x="78138" y="147397"/>
                    <a:pt x="78138" y="137989"/>
                  </a:cubicBezTo>
                  <a:cubicBezTo>
                    <a:pt x="78138" y="128581"/>
                    <a:pt x="78138" y="119256"/>
                    <a:pt x="78138" y="110343"/>
                  </a:cubicBezTo>
                  <a:cubicBezTo>
                    <a:pt x="78138" y="101430"/>
                    <a:pt x="78138" y="92187"/>
                    <a:pt x="78138" y="82696"/>
                  </a:cubicBezTo>
                  <a:cubicBezTo>
                    <a:pt x="78138" y="73205"/>
                    <a:pt x="77808" y="61652"/>
                    <a:pt x="77808" y="49355"/>
                  </a:cubicBezTo>
                  <a:close/>
                  <a:moveTo>
                    <a:pt x="77808" y="9742"/>
                  </a:moveTo>
                  <a:cubicBezTo>
                    <a:pt x="77701" y="7093"/>
                    <a:pt x="78650" y="4510"/>
                    <a:pt x="80449" y="2562"/>
                  </a:cubicBezTo>
                  <a:cubicBezTo>
                    <a:pt x="82157" y="738"/>
                    <a:pt x="84550" y="-285"/>
                    <a:pt x="87051" y="-244"/>
                  </a:cubicBezTo>
                  <a:cubicBezTo>
                    <a:pt x="89659" y="-334"/>
                    <a:pt x="92176" y="681"/>
                    <a:pt x="93983" y="2562"/>
                  </a:cubicBezTo>
                  <a:cubicBezTo>
                    <a:pt x="95840" y="4485"/>
                    <a:pt x="96822" y="7076"/>
                    <a:pt x="96707" y="9742"/>
                  </a:cubicBezTo>
                  <a:cubicBezTo>
                    <a:pt x="96765" y="12276"/>
                    <a:pt x="95783" y="14718"/>
                    <a:pt x="93983" y="16509"/>
                  </a:cubicBezTo>
                  <a:cubicBezTo>
                    <a:pt x="92176" y="18391"/>
                    <a:pt x="89659" y="19406"/>
                    <a:pt x="87051" y="19315"/>
                  </a:cubicBezTo>
                  <a:cubicBezTo>
                    <a:pt x="84550" y="19356"/>
                    <a:pt x="82157" y="18333"/>
                    <a:pt x="80449" y="16509"/>
                  </a:cubicBezTo>
                  <a:cubicBezTo>
                    <a:pt x="78716" y="14685"/>
                    <a:pt x="77767" y="12259"/>
                    <a:pt x="77808" y="9742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7" name="Forme libre : forme 226">
              <a:extLst>
                <a:ext uri="{FF2B5EF4-FFF2-40B4-BE49-F238E27FC236}">
                  <a16:creationId xmlns:a16="http://schemas.microsoft.com/office/drawing/2014/main" id="{C1697057-3C1A-46BB-9B90-9733AB8CA30F}"/>
                </a:ext>
              </a:extLst>
            </p:cNvPr>
            <p:cNvSpPr/>
            <p:nvPr/>
          </p:nvSpPr>
          <p:spPr>
            <a:xfrm>
              <a:off x="1826791" y="1250599"/>
              <a:ext cx="117931" cy="126604"/>
            </a:xfrm>
            <a:custGeom>
              <a:avLst/>
              <a:gdLst>
                <a:gd name="connsiteX0" fmla="*/ 60277 w 117931"/>
                <a:gd name="connsiteY0" fmla="*/ 126280 h 126604"/>
                <a:gd name="connsiteX1" fmla="*/ 33374 w 117931"/>
                <a:gd name="connsiteY1" fmla="*/ 121411 h 126604"/>
                <a:gd name="connsiteX2" fmla="*/ 14227 w 117931"/>
                <a:gd name="connsiteY2" fmla="*/ 107216 h 126604"/>
                <a:gd name="connsiteX3" fmla="*/ 3251 w 117931"/>
                <a:gd name="connsiteY3" fmla="*/ 86750 h 126604"/>
                <a:gd name="connsiteX4" fmla="*/ -215 w 117931"/>
                <a:gd name="connsiteY4" fmla="*/ 63229 h 126604"/>
                <a:gd name="connsiteX5" fmla="*/ 3664 w 117931"/>
                <a:gd name="connsiteY5" fmla="*/ 39957 h 126604"/>
                <a:gd name="connsiteX6" fmla="*/ 15053 w 117931"/>
                <a:gd name="connsiteY6" fmla="*/ 19820 h 126604"/>
                <a:gd name="connsiteX7" fmla="*/ 33539 w 117931"/>
                <a:gd name="connsiteY7" fmla="*/ 5625 h 126604"/>
                <a:gd name="connsiteX8" fmla="*/ 59122 w 117931"/>
                <a:gd name="connsiteY8" fmla="*/ -234 h 126604"/>
                <a:gd name="connsiteX9" fmla="*/ 84953 w 117931"/>
                <a:gd name="connsiteY9" fmla="*/ 5213 h 126604"/>
                <a:gd name="connsiteX10" fmla="*/ 103439 w 117931"/>
                <a:gd name="connsiteY10" fmla="*/ 19655 h 126604"/>
                <a:gd name="connsiteX11" fmla="*/ 114250 w 117931"/>
                <a:gd name="connsiteY11" fmla="*/ 40369 h 126604"/>
                <a:gd name="connsiteX12" fmla="*/ 117716 w 117931"/>
                <a:gd name="connsiteY12" fmla="*/ 64055 h 126604"/>
                <a:gd name="connsiteX13" fmla="*/ 114085 w 117931"/>
                <a:gd name="connsiteY13" fmla="*/ 86750 h 126604"/>
                <a:gd name="connsiteX14" fmla="*/ 103274 w 117931"/>
                <a:gd name="connsiteY14" fmla="*/ 106556 h 126604"/>
                <a:gd name="connsiteX15" fmla="*/ 85366 w 117931"/>
                <a:gd name="connsiteY15" fmla="*/ 120833 h 126604"/>
                <a:gd name="connsiteX16" fmla="*/ 60277 w 117931"/>
                <a:gd name="connsiteY16" fmla="*/ 126280 h 126604"/>
                <a:gd name="connsiteX17" fmla="*/ 60277 w 117931"/>
                <a:gd name="connsiteY17" fmla="*/ 107464 h 126604"/>
                <a:gd name="connsiteX18" fmla="*/ 76783 w 117931"/>
                <a:gd name="connsiteY18" fmla="*/ 103833 h 126604"/>
                <a:gd name="connsiteX19" fmla="*/ 88749 w 117931"/>
                <a:gd name="connsiteY19" fmla="*/ 94012 h 126604"/>
                <a:gd name="connsiteX20" fmla="*/ 95846 w 117931"/>
                <a:gd name="connsiteY20" fmla="*/ 79817 h 126604"/>
                <a:gd name="connsiteX21" fmla="*/ 98240 w 117931"/>
                <a:gd name="connsiteY21" fmla="*/ 63312 h 126604"/>
                <a:gd name="connsiteX22" fmla="*/ 95681 w 117931"/>
                <a:gd name="connsiteY22" fmla="*/ 46806 h 126604"/>
                <a:gd name="connsiteX23" fmla="*/ 87924 w 117931"/>
                <a:gd name="connsiteY23" fmla="*/ 32612 h 126604"/>
                <a:gd name="connsiteX24" fmla="*/ 75215 w 117931"/>
                <a:gd name="connsiteY24" fmla="*/ 22791 h 126604"/>
                <a:gd name="connsiteX25" fmla="*/ 57966 w 117931"/>
                <a:gd name="connsiteY25" fmla="*/ 19242 h 126604"/>
                <a:gd name="connsiteX26" fmla="*/ 29660 w 117931"/>
                <a:gd name="connsiteY26" fmla="*/ 34015 h 126604"/>
                <a:gd name="connsiteX27" fmla="*/ 22315 w 117931"/>
                <a:gd name="connsiteY27" fmla="*/ 48045 h 126604"/>
                <a:gd name="connsiteX28" fmla="*/ 19756 w 117931"/>
                <a:gd name="connsiteY28" fmla="*/ 64550 h 126604"/>
                <a:gd name="connsiteX29" fmla="*/ 30567 w 117931"/>
                <a:gd name="connsiteY29" fmla="*/ 93930 h 126604"/>
                <a:gd name="connsiteX30" fmla="*/ 60525 w 117931"/>
                <a:gd name="connsiteY30" fmla="*/ 107464 h 126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931" h="126604">
                  <a:moveTo>
                    <a:pt x="60277" y="126280"/>
                  </a:moveTo>
                  <a:cubicBezTo>
                    <a:pt x="51051" y="126742"/>
                    <a:pt x="41849" y="125083"/>
                    <a:pt x="33374" y="121411"/>
                  </a:cubicBezTo>
                  <a:cubicBezTo>
                    <a:pt x="25979" y="118217"/>
                    <a:pt x="19426" y="113365"/>
                    <a:pt x="14227" y="107216"/>
                  </a:cubicBezTo>
                  <a:cubicBezTo>
                    <a:pt x="9251" y="101184"/>
                    <a:pt x="5521" y="94226"/>
                    <a:pt x="3251" y="86750"/>
                  </a:cubicBezTo>
                  <a:cubicBezTo>
                    <a:pt x="949" y="79124"/>
                    <a:pt x="-223" y="71193"/>
                    <a:pt x="-215" y="63229"/>
                  </a:cubicBezTo>
                  <a:cubicBezTo>
                    <a:pt x="-232" y="55307"/>
                    <a:pt x="1080" y="47442"/>
                    <a:pt x="3664" y="39957"/>
                  </a:cubicBezTo>
                  <a:cubicBezTo>
                    <a:pt x="6148" y="32587"/>
                    <a:pt x="10018" y="25754"/>
                    <a:pt x="15053" y="19820"/>
                  </a:cubicBezTo>
                  <a:cubicBezTo>
                    <a:pt x="20144" y="13837"/>
                    <a:pt x="26441" y="9001"/>
                    <a:pt x="33539" y="5625"/>
                  </a:cubicBezTo>
                  <a:cubicBezTo>
                    <a:pt x="41535" y="1821"/>
                    <a:pt x="50267" y="-176"/>
                    <a:pt x="59122" y="-234"/>
                  </a:cubicBezTo>
                  <a:cubicBezTo>
                    <a:pt x="68035" y="-440"/>
                    <a:pt x="76882" y="1425"/>
                    <a:pt x="84953" y="5213"/>
                  </a:cubicBezTo>
                  <a:cubicBezTo>
                    <a:pt x="92108" y="8605"/>
                    <a:pt x="98421" y="13540"/>
                    <a:pt x="103439" y="19655"/>
                  </a:cubicBezTo>
                  <a:cubicBezTo>
                    <a:pt x="108382" y="25770"/>
                    <a:pt x="112063" y="32810"/>
                    <a:pt x="114250" y="40369"/>
                  </a:cubicBezTo>
                  <a:cubicBezTo>
                    <a:pt x="116552" y="48053"/>
                    <a:pt x="117716" y="56033"/>
                    <a:pt x="117716" y="64055"/>
                  </a:cubicBezTo>
                  <a:cubicBezTo>
                    <a:pt x="117708" y="71763"/>
                    <a:pt x="116478" y="79421"/>
                    <a:pt x="114085" y="86750"/>
                  </a:cubicBezTo>
                  <a:cubicBezTo>
                    <a:pt x="111716" y="93954"/>
                    <a:pt x="108052" y="100664"/>
                    <a:pt x="103274" y="106556"/>
                  </a:cubicBezTo>
                  <a:cubicBezTo>
                    <a:pt x="98405" y="112547"/>
                    <a:pt x="92289" y="117417"/>
                    <a:pt x="85366" y="120833"/>
                  </a:cubicBezTo>
                  <a:cubicBezTo>
                    <a:pt x="77550" y="124613"/>
                    <a:pt x="68951" y="126478"/>
                    <a:pt x="60277" y="126280"/>
                  </a:cubicBezTo>
                  <a:close/>
                  <a:moveTo>
                    <a:pt x="60277" y="107464"/>
                  </a:moveTo>
                  <a:cubicBezTo>
                    <a:pt x="65988" y="107538"/>
                    <a:pt x="71633" y="106292"/>
                    <a:pt x="76783" y="103833"/>
                  </a:cubicBezTo>
                  <a:cubicBezTo>
                    <a:pt x="81445" y="101481"/>
                    <a:pt x="85530" y="98130"/>
                    <a:pt x="88749" y="94012"/>
                  </a:cubicBezTo>
                  <a:cubicBezTo>
                    <a:pt x="92034" y="89795"/>
                    <a:pt x="94444" y="84975"/>
                    <a:pt x="95846" y="79817"/>
                  </a:cubicBezTo>
                  <a:cubicBezTo>
                    <a:pt x="97439" y="74461"/>
                    <a:pt x="98248" y="68899"/>
                    <a:pt x="98240" y="63312"/>
                  </a:cubicBezTo>
                  <a:cubicBezTo>
                    <a:pt x="98223" y="57708"/>
                    <a:pt x="97365" y="52146"/>
                    <a:pt x="95681" y="46806"/>
                  </a:cubicBezTo>
                  <a:cubicBezTo>
                    <a:pt x="94097" y="41591"/>
                    <a:pt x="91456" y="36763"/>
                    <a:pt x="87924" y="32612"/>
                  </a:cubicBezTo>
                  <a:cubicBezTo>
                    <a:pt x="84425" y="28477"/>
                    <a:pt x="80100" y="25135"/>
                    <a:pt x="75215" y="22791"/>
                  </a:cubicBezTo>
                  <a:cubicBezTo>
                    <a:pt x="69801" y="20332"/>
                    <a:pt x="63908" y="19119"/>
                    <a:pt x="57966" y="19242"/>
                  </a:cubicBezTo>
                  <a:cubicBezTo>
                    <a:pt x="46801" y="19713"/>
                    <a:pt x="36427" y="25127"/>
                    <a:pt x="29660" y="34015"/>
                  </a:cubicBezTo>
                  <a:cubicBezTo>
                    <a:pt x="26375" y="38207"/>
                    <a:pt x="23891" y="42961"/>
                    <a:pt x="22315" y="48045"/>
                  </a:cubicBezTo>
                  <a:cubicBezTo>
                    <a:pt x="20557" y="53367"/>
                    <a:pt x="19690" y="58946"/>
                    <a:pt x="19756" y="64550"/>
                  </a:cubicBezTo>
                  <a:cubicBezTo>
                    <a:pt x="19938" y="75287"/>
                    <a:pt x="23751" y="85636"/>
                    <a:pt x="30567" y="93930"/>
                  </a:cubicBezTo>
                  <a:cubicBezTo>
                    <a:pt x="38044" y="102669"/>
                    <a:pt x="49021" y="107629"/>
                    <a:pt x="60525" y="107464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8" name="Forme libre : forme 227">
              <a:extLst>
                <a:ext uri="{FF2B5EF4-FFF2-40B4-BE49-F238E27FC236}">
                  <a16:creationId xmlns:a16="http://schemas.microsoft.com/office/drawing/2014/main" id="{D2473F0D-7BC8-4B21-AD56-EC2B4BC428D2}"/>
                </a:ext>
              </a:extLst>
            </p:cNvPr>
            <p:cNvSpPr/>
            <p:nvPr/>
          </p:nvSpPr>
          <p:spPr>
            <a:xfrm>
              <a:off x="1972131" y="1243769"/>
              <a:ext cx="115702" cy="142932"/>
            </a:xfrm>
            <a:custGeom>
              <a:avLst/>
              <a:gdLst>
                <a:gd name="connsiteX0" fmla="*/ 114653 w 115702"/>
                <a:gd name="connsiteY0" fmla="*/ 7834 h 142932"/>
                <a:gd name="connsiteX1" fmla="*/ 115231 w 115702"/>
                <a:gd name="connsiteY1" fmla="*/ 38204 h 142932"/>
                <a:gd name="connsiteX2" fmla="*/ 115231 w 115702"/>
                <a:gd name="connsiteY2" fmla="*/ 57598 h 142932"/>
                <a:gd name="connsiteX3" fmla="*/ 115231 w 115702"/>
                <a:gd name="connsiteY3" fmla="*/ 71628 h 142932"/>
                <a:gd name="connsiteX4" fmla="*/ 115231 w 115702"/>
                <a:gd name="connsiteY4" fmla="*/ 85492 h 142932"/>
                <a:gd name="connsiteX5" fmla="*/ 115231 w 115702"/>
                <a:gd name="connsiteY5" fmla="*/ 104061 h 142932"/>
                <a:gd name="connsiteX6" fmla="*/ 115231 w 115702"/>
                <a:gd name="connsiteY6" fmla="*/ 133110 h 142932"/>
                <a:gd name="connsiteX7" fmla="*/ 112177 w 115702"/>
                <a:gd name="connsiteY7" fmla="*/ 140290 h 142932"/>
                <a:gd name="connsiteX8" fmla="*/ 105410 w 115702"/>
                <a:gd name="connsiteY8" fmla="*/ 142683 h 142932"/>
                <a:gd name="connsiteX9" fmla="*/ 98643 w 115702"/>
                <a:gd name="connsiteY9" fmla="*/ 140455 h 142932"/>
                <a:gd name="connsiteX10" fmla="*/ 95590 w 115702"/>
                <a:gd name="connsiteY10" fmla="*/ 133853 h 142932"/>
                <a:gd name="connsiteX11" fmla="*/ 95590 w 115702"/>
                <a:gd name="connsiteY11" fmla="*/ 113469 h 142932"/>
                <a:gd name="connsiteX12" fmla="*/ 78176 w 115702"/>
                <a:gd name="connsiteY12" fmla="*/ 131130 h 142932"/>
                <a:gd name="connsiteX13" fmla="*/ 52675 w 115702"/>
                <a:gd name="connsiteY13" fmla="*/ 137484 h 142932"/>
                <a:gd name="connsiteX14" fmla="*/ 30228 w 115702"/>
                <a:gd name="connsiteY14" fmla="*/ 132450 h 142932"/>
                <a:gd name="connsiteX15" fmla="*/ 15126 w 115702"/>
                <a:gd name="connsiteY15" fmla="*/ 117678 h 142932"/>
                <a:gd name="connsiteX16" fmla="*/ 6295 w 115702"/>
                <a:gd name="connsiteY16" fmla="*/ 95643 h 142932"/>
                <a:gd name="connsiteX17" fmla="*/ 1591 w 115702"/>
                <a:gd name="connsiteY17" fmla="*/ 68822 h 142932"/>
                <a:gd name="connsiteX18" fmla="*/ -142 w 115702"/>
                <a:gd name="connsiteY18" fmla="*/ 39855 h 142932"/>
                <a:gd name="connsiteX19" fmla="*/ -142 w 115702"/>
                <a:gd name="connsiteY19" fmla="*/ 10970 h 142932"/>
                <a:gd name="connsiteX20" fmla="*/ 2747 w 115702"/>
                <a:gd name="connsiteY20" fmla="*/ 4203 h 142932"/>
                <a:gd name="connsiteX21" fmla="*/ 9101 w 115702"/>
                <a:gd name="connsiteY21" fmla="*/ 1562 h 142932"/>
                <a:gd name="connsiteX22" fmla="*/ 15703 w 115702"/>
                <a:gd name="connsiteY22" fmla="*/ 3625 h 142932"/>
                <a:gd name="connsiteX23" fmla="*/ 18757 w 115702"/>
                <a:gd name="connsiteY23" fmla="*/ 10640 h 142932"/>
                <a:gd name="connsiteX24" fmla="*/ 19582 w 115702"/>
                <a:gd name="connsiteY24" fmla="*/ 47200 h 142932"/>
                <a:gd name="connsiteX25" fmla="*/ 22883 w 115702"/>
                <a:gd name="connsiteY25" fmla="*/ 82439 h 142932"/>
                <a:gd name="connsiteX26" fmla="*/ 32869 w 115702"/>
                <a:gd name="connsiteY26" fmla="*/ 109095 h 142932"/>
                <a:gd name="connsiteX27" fmla="*/ 53996 w 115702"/>
                <a:gd name="connsiteY27" fmla="*/ 119493 h 142932"/>
                <a:gd name="connsiteX28" fmla="*/ 84861 w 115702"/>
                <a:gd name="connsiteY28" fmla="*/ 94735 h 142932"/>
                <a:gd name="connsiteX29" fmla="*/ 94599 w 115702"/>
                <a:gd name="connsiteY29" fmla="*/ 25908 h 142932"/>
                <a:gd name="connsiteX30" fmla="*/ 94599 w 115702"/>
                <a:gd name="connsiteY30" fmla="*/ 9402 h 142932"/>
                <a:gd name="connsiteX31" fmla="*/ 97488 w 115702"/>
                <a:gd name="connsiteY31" fmla="*/ 2635 h 142932"/>
                <a:gd name="connsiteX32" fmla="*/ 103842 w 115702"/>
                <a:gd name="connsiteY32" fmla="*/ -171 h 142932"/>
                <a:gd name="connsiteX33" fmla="*/ 110444 w 115702"/>
                <a:gd name="connsiteY33" fmla="*/ 1397 h 142932"/>
                <a:gd name="connsiteX34" fmla="*/ 114653 w 115702"/>
                <a:gd name="connsiteY34" fmla="*/ 7834 h 1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5702" h="142932">
                  <a:moveTo>
                    <a:pt x="114653" y="7834"/>
                  </a:moveTo>
                  <a:cubicBezTo>
                    <a:pt x="114653" y="20378"/>
                    <a:pt x="114653" y="30529"/>
                    <a:pt x="115231" y="38204"/>
                  </a:cubicBezTo>
                  <a:cubicBezTo>
                    <a:pt x="115809" y="45879"/>
                    <a:pt x="115231" y="52399"/>
                    <a:pt x="115231" y="57598"/>
                  </a:cubicBezTo>
                  <a:cubicBezTo>
                    <a:pt x="115231" y="62797"/>
                    <a:pt x="115231" y="67501"/>
                    <a:pt x="115231" y="71628"/>
                  </a:cubicBezTo>
                  <a:lnTo>
                    <a:pt x="115231" y="85492"/>
                  </a:lnTo>
                  <a:cubicBezTo>
                    <a:pt x="115231" y="90526"/>
                    <a:pt x="115231" y="96716"/>
                    <a:pt x="115231" y="104061"/>
                  </a:cubicBezTo>
                  <a:cubicBezTo>
                    <a:pt x="115231" y="111406"/>
                    <a:pt x="115231" y="121061"/>
                    <a:pt x="115231" y="133110"/>
                  </a:cubicBezTo>
                  <a:cubicBezTo>
                    <a:pt x="115479" y="135867"/>
                    <a:pt x="114331" y="138557"/>
                    <a:pt x="112177" y="140290"/>
                  </a:cubicBezTo>
                  <a:cubicBezTo>
                    <a:pt x="110255" y="141833"/>
                    <a:pt x="107870" y="142675"/>
                    <a:pt x="105410" y="142683"/>
                  </a:cubicBezTo>
                  <a:cubicBezTo>
                    <a:pt x="102976" y="142692"/>
                    <a:pt x="100599" y="141908"/>
                    <a:pt x="98643" y="140455"/>
                  </a:cubicBezTo>
                  <a:cubicBezTo>
                    <a:pt x="96547" y="138937"/>
                    <a:pt x="95383" y="136436"/>
                    <a:pt x="95590" y="133853"/>
                  </a:cubicBezTo>
                  <a:lnTo>
                    <a:pt x="95590" y="113469"/>
                  </a:lnTo>
                  <a:cubicBezTo>
                    <a:pt x="91232" y="120624"/>
                    <a:pt x="85274" y="126673"/>
                    <a:pt x="78176" y="131130"/>
                  </a:cubicBezTo>
                  <a:cubicBezTo>
                    <a:pt x="70419" y="135545"/>
                    <a:pt x="61597" y="137740"/>
                    <a:pt x="52675" y="137484"/>
                  </a:cubicBezTo>
                  <a:cubicBezTo>
                    <a:pt x="44868" y="137971"/>
                    <a:pt x="37086" y="136222"/>
                    <a:pt x="30228" y="132450"/>
                  </a:cubicBezTo>
                  <a:cubicBezTo>
                    <a:pt x="24030" y="128877"/>
                    <a:pt x="18831" y="123793"/>
                    <a:pt x="15126" y="117678"/>
                  </a:cubicBezTo>
                  <a:cubicBezTo>
                    <a:pt x="11082" y="110828"/>
                    <a:pt x="8103" y="103392"/>
                    <a:pt x="6295" y="95643"/>
                  </a:cubicBezTo>
                  <a:cubicBezTo>
                    <a:pt x="4158" y="86813"/>
                    <a:pt x="2590" y="77850"/>
                    <a:pt x="1591" y="68822"/>
                  </a:cubicBezTo>
                  <a:cubicBezTo>
                    <a:pt x="601" y="59414"/>
                    <a:pt x="23" y="49676"/>
                    <a:pt x="-142" y="39855"/>
                  </a:cubicBezTo>
                  <a:cubicBezTo>
                    <a:pt x="-307" y="30034"/>
                    <a:pt x="-142" y="20378"/>
                    <a:pt x="-142" y="10970"/>
                  </a:cubicBezTo>
                  <a:cubicBezTo>
                    <a:pt x="-290" y="8387"/>
                    <a:pt x="774" y="5878"/>
                    <a:pt x="2747" y="4203"/>
                  </a:cubicBezTo>
                  <a:cubicBezTo>
                    <a:pt x="4529" y="2676"/>
                    <a:pt x="6757" y="1752"/>
                    <a:pt x="9101" y="1562"/>
                  </a:cubicBezTo>
                  <a:cubicBezTo>
                    <a:pt x="11478" y="1471"/>
                    <a:pt x="13805" y="2198"/>
                    <a:pt x="15703" y="3625"/>
                  </a:cubicBezTo>
                  <a:cubicBezTo>
                    <a:pt x="17808" y="5326"/>
                    <a:pt x="18947" y="7942"/>
                    <a:pt x="18757" y="10640"/>
                  </a:cubicBezTo>
                  <a:cubicBezTo>
                    <a:pt x="18757" y="22359"/>
                    <a:pt x="19334" y="34573"/>
                    <a:pt x="19582" y="47200"/>
                  </a:cubicBezTo>
                  <a:cubicBezTo>
                    <a:pt x="19731" y="59017"/>
                    <a:pt x="20836" y="70802"/>
                    <a:pt x="22883" y="82439"/>
                  </a:cubicBezTo>
                  <a:cubicBezTo>
                    <a:pt x="24303" y="91929"/>
                    <a:pt x="27703" y="101007"/>
                    <a:pt x="32869" y="109095"/>
                  </a:cubicBezTo>
                  <a:cubicBezTo>
                    <a:pt x="37614" y="116011"/>
                    <a:pt x="45620" y="119956"/>
                    <a:pt x="53996" y="119493"/>
                  </a:cubicBezTo>
                  <a:cubicBezTo>
                    <a:pt x="68463" y="119493"/>
                    <a:pt x="78754" y="111241"/>
                    <a:pt x="84861" y="94735"/>
                  </a:cubicBezTo>
                  <a:cubicBezTo>
                    <a:pt x="91950" y="72502"/>
                    <a:pt x="95243" y="49238"/>
                    <a:pt x="94599" y="25908"/>
                  </a:cubicBezTo>
                  <a:lnTo>
                    <a:pt x="94599" y="9402"/>
                  </a:lnTo>
                  <a:cubicBezTo>
                    <a:pt x="94451" y="6819"/>
                    <a:pt x="95515" y="4310"/>
                    <a:pt x="97488" y="2635"/>
                  </a:cubicBezTo>
                  <a:cubicBezTo>
                    <a:pt x="99262" y="1059"/>
                    <a:pt x="101482" y="77"/>
                    <a:pt x="103842" y="-171"/>
                  </a:cubicBezTo>
                  <a:cubicBezTo>
                    <a:pt x="106161" y="-468"/>
                    <a:pt x="108505" y="85"/>
                    <a:pt x="110444" y="1397"/>
                  </a:cubicBezTo>
                  <a:cubicBezTo>
                    <a:pt x="112821" y="2718"/>
                    <a:pt x="114397" y="5127"/>
                    <a:pt x="114653" y="7834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9" name="Forme libre : forme 228">
              <a:extLst>
                <a:ext uri="{FF2B5EF4-FFF2-40B4-BE49-F238E27FC236}">
                  <a16:creationId xmlns:a16="http://schemas.microsoft.com/office/drawing/2014/main" id="{F28618CA-3E2E-4219-9443-FEE7150FD741}"/>
                </a:ext>
              </a:extLst>
            </p:cNvPr>
            <p:cNvSpPr/>
            <p:nvPr/>
          </p:nvSpPr>
          <p:spPr>
            <a:xfrm>
              <a:off x="2127154" y="1236577"/>
              <a:ext cx="80845" cy="147979"/>
            </a:xfrm>
            <a:custGeom>
              <a:avLst/>
              <a:gdLst>
                <a:gd name="connsiteX0" fmla="*/ -179 w 80845"/>
                <a:gd name="connsiteY0" fmla="*/ 9827 h 147979"/>
                <a:gd name="connsiteX1" fmla="*/ 2627 w 80845"/>
                <a:gd name="connsiteY1" fmla="*/ 2152 h 147979"/>
                <a:gd name="connsiteX2" fmla="*/ 15501 w 80845"/>
                <a:gd name="connsiteY2" fmla="*/ 2152 h 147979"/>
                <a:gd name="connsiteX3" fmla="*/ 18390 w 80845"/>
                <a:gd name="connsiteY3" fmla="*/ 9827 h 147979"/>
                <a:gd name="connsiteX4" fmla="*/ 18390 w 80845"/>
                <a:gd name="connsiteY4" fmla="*/ 28231 h 147979"/>
                <a:gd name="connsiteX5" fmla="*/ 32502 w 80845"/>
                <a:gd name="connsiteY5" fmla="*/ 18823 h 147979"/>
                <a:gd name="connsiteX6" fmla="*/ 48512 w 80845"/>
                <a:gd name="connsiteY6" fmla="*/ 15439 h 147979"/>
                <a:gd name="connsiteX7" fmla="*/ 64522 w 80845"/>
                <a:gd name="connsiteY7" fmla="*/ 19400 h 147979"/>
                <a:gd name="connsiteX8" fmla="*/ 78304 w 80845"/>
                <a:gd name="connsiteY8" fmla="*/ 31779 h 147979"/>
                <a:gd name="connsiteX9" fmla="*/ 80615 w 80845"/>
                <a:gd name="connsiteY9" fmla="*/ 40032 h 147979"/>
                <a:gd name="connsiteX10" fmla="*/ 77892 w 80845"/>
                <a:gd name="connsiteY10" fmla="*/ 46222 h 147979"/>
                <a:gd name="connsiteX11" fmla="*/ 71950 w 80845"/>
                <a:gd name="connsiteY11" fmla="*/ 48037 h 147979"/>
                <a:gd name="connsiteX12" fmla="*/ 64770 w 80845"/>
                <a:gd name="connsiteY12" fmla="*/ 43251 h 147979"/>
                <a:gd name="connsiteX13" fmla="*/ 44303 w 80845"/>
                <a:gd name="connsiteY13" fmla="*/ 33430 h 147979"/>
                <a:gd name="connsiteX14" fmla="*/ 24909 w 80845"/>
                <a:gd name="connsiteY14" fmla="*/ 48863 h 147979"/>
                <a:gd name="connsiteX15" fmla="*/ 20535 w 80845"/>
                <a:gd name="connsiteY15" fmla="*/ 64873 h 147979"/>
                <a:gd name="connsiteX16" fmla="*/ 18802 w 80845"/>
                <a:gd name="connsiteY16" fmla="*/ 84514 h 147979"/>
                <a:gd name="connsiteX17" fmla="*/ 18802 w 80845"/>
                <a:gd name="connsiteY17" fmla="*/ 139312 h 147979"/>
                <a:gd name="connsiteX18" fmla="*/ 15749 w 80845"/>
                <a:gd name="connsiteY18" fmla="*/ 145749 h 147979"/>
                <a:gd name="connsiteX19" fmla="*/ 9312 w 80845"/>
                <a:gd name="connsiteY19" fmla="*/ 147730 h 147979"/>
                <a:gd name="connsiteX20" fmla="*/ 2874 w 80845"/>
                <a:gd name="connsiteY20" fmla="*/ 145749 h 147979"/>
                <a:gd name="connsiteX21" fmla="*/ -96 w 80845"/>
                <a:gd name="connsiteY21" fmla="*/ 139312 h 147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0845" h="147979">
                  <a:moveTo>
                    <a:pt x="-179" y="9827"/>
                  </a:moveTo>
                  <a:cubicBezTo>
                    <a:pt x="-427" y="6980"/>
                    <a:pt x="605" y="4166"/>
                    <a:pt x="2627" y="2152"/>
                  </a:cubicBezTo>
                  <a:cubicBezTo>
                    <a:pt x="6316" y="-1050"/>
                    <a:pt x="11812" y="-1050"/>
                    <a:pt x="15501" y="2152"/>
                  </a:cubicBezTo>
                  <a:cubicBezTo>
                    <a:pt x="17556" y="4158"/>
                    <a:pt x="18612" y="6964"/>
                    <a:pt x="18390" y="9827"/>
                  </a:cubicBezTo>
                  <a:lnTo>
                    <a:pt x="18390" y="28231"/>
                  </a:lnTo>
                  <a:cubicBezTo>
                    <a:pt x="22458" y="24228"/>
                    <a:pt x="27245" y="21034"/>
                    <a:pt x="32502" y="18823"/>
                  </a:cubicBezTo>
                  <a:cubicBezTo>
                    <a:pt x="37544" y="16594"/>
                    <a:pt x="42999" y="15439"/>
                    <a:pt x="48512" y="15439"/>
                  </a:cubicBezTo>
                  <a:cubicBezTo>
                    <a:pt x="54091" y="15464"/>
                    <a:pt x="59579" y="16825"/>
                    <a:pt x="64522" y="19400"/>
                  </a:cubicBezTo>
                  <a:cubicBezTo>
                    <a:pt x="70109" y="22264"/>
                    <a:pt x="74855" y="26531"/>
                    <a:pt x="78304" y="31779"/>
                  </a:cubicBezTo>
                  <a:cubicBezTo>
                    <a:pt x="79947" y="34206"/>
                    <a:pt x="80755" y="37102"/>
                    <a:pt x="80615" y="40032"/>
                  </a:cubicBezTo>
                  <a:cubicBezTo>
                    <a:pt x="80541" y="42368"/>
                    <a:pt x="79567" y="44588"/>
                    <a:pt x="77892" y="46222"/>
                  </a:cubicBezTo>
                  <a:cubicBezTo>
                    <a:pt x="76315" y="47740"/>
                    <a:pt x="74104" y="48417"/>
                    <a:pt x="71950" y="48037"/>
                  </a:cubicBezTo>
                  <a:cubicBezTo>
                    <a:pt x="68995" y="47509"/>
                    <a:pt x="66395" y="45776"/>
                    <a:pt x="64770" y="43251"/>
                  </a:cubicBezTo>
                  <a:cubicBezTo>
                    <a:pt x="60330" y="36401"/>
                    <a:pt x="52424" y="32613"/>
                    <a:pt x="44303" y="33430"/>
                  </a:cubicBezTo>
                  <a:cubicBezTo>
                    <a:pt x="35621" y="34924"/>
                    <a:pt x="28309" y="40742"/>
                    <a:pt x="24909" y="48863"/>
                  </a:cubicBezTo>
                  <a:cubicBezTo>
                    <a:pt x="22681" y="53955"/>
                    <a:pt x="21212" y="59352"/>
                    <a:pt x="20535" y="64873"/>
                  </a:cubicBezTo>
                  <a:cubicBezTo>
                    <a:pt x="19594" y="71384"/>
                    <a:pt x="19017" y="77937"/>
                    <a:pt x="18802" y="84514"/>
                  </a:cubicBezTo>
                  <a:lnTo>
                    <a:pt x="18802" y="139312"/>
                  </a:lnTo>
                  <a:cubicBezTo>
                    <a:pt x="19017" y="141854"/>
                    <a:pt x="17845" y="144305"/>
                    <a:pt x="15749" y="145749"/>
                  </a:cubicBezTo>
                  <a:cubicBezTo>
                    <a:pt x="13851" y="147045"/>
                    <a:pt x="11606" y="147730"/>
                    <a:pt x="9312" y="147730"/>
                  </a:cubicBezTo>
                  <a:cubicBezTo>
                    <a:pt x="7017" y="147705"/>
                    <a:pt x="4781" y="147020"/>
                    <a:pt x="2874" y="145749"/>
                  </a:cubicBezTo>
                  <a:cubicBezTo>
                    <a:pt x="836" y="144264"/>
                    <a:pt x="-295" y="141829"/>
                    <a:pt x="-96" y="139312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0" name="Forme libre : forme 229">
              <a:extLst>
                <a:ext uri="{FF2B5EF4-FFF2-40B4-BE49-F238E27FC236}">
                  <a16:creationId xmlns:a16="http://schemas.microsoft.com/office/drawing/2014/main" id="{08664911-FEA9-4A05-840E-2ED5A60805F4}"/>
                </a:ext>
              </a:extLst>
            </p:cNvPr>
            <p:cNvSpPr/>
            <p:nvPr/>
          </p:nvSpPr>
          <p:spPr>
            <a:xfrm>
              <a:off x="2224757" y="1148199"/>
              <a:ext cx="126246" cy="235691"/>
            </a:xfrm>
            <a:custGeom>
              <a:avLst/>
              <a:gdLst>
                <a:gd name="connsiteX0" fmla="*/ 107050 w 126246"/>
                <a:gd name="connsiteY0" fmla="*/ 10149 h 235691"/>
                <a:gd name="connsiteX1" fmla="*/ 110186 w 126246"/>
                <a:gd name="connsiteY1" fmla="*/ 2309 h 235691"/>
                <a:gd name="connsiteX2" fmla="*/ 116375 w 126246"/>
                <a:gd name="connsiteY2" fmla="*/ -249 h 235691"/>
                <a:gd name="connsiteX3" fmla="*/ 122730 w 126246"/>
                <a:gd name="connsiteY3" fmla="*/ 2309 h 235691"/>
                <a:gd name="connsiteX4" fmla="*/ 126031 w 126246"/>
                <a:gd name="connsiteY4" fmla="*/ 10149 h 235691"/>
                <a:gd name="connsiteX5" fmla="*/ 124463 w 126246"/>
                <a:gd name="connsiteY5" fmla="*/ 65772 h 235691"/>
                <a:gd name="connsiteX6" fmla="*/ 124463 w 126246"/>
                <a:gd name="connsiteY6" fmla="*/ 118177 h 235691"/>
                <a:gd name="connsiteX7" fmla="*/ 125041 w 126246"/>
                <a:gd name="connsiteY7" fmla="*/ 170829 h 235691"/>
                <a:gd name="connsiteX8" fmla="*/ 125783 w 126246"/>
                <a:gd name="connsiteY8" fmla="*/ 226700 h 235691"/>
                <a:gd name="connsiteX9" fmla="*/ 122317 w 126246"/>
                <a:gd name="connsiteY9" fmla="*/ 233220 h 235691"/>
                <a:gd name="connsiteX10" fmla="*/ 110351 w 126246"/>
                <a:gd name="connsiteY10" fmla="*/ 233220 h 235691"/>
                <a:gd name="connsiteX11" fmla="*/ 106885 w 126246"/>
                <a:gd name="connsiteY11" fmla="*/ 226700 h 235691"/>
                <a:gd name="connsiteX12" fmla="*/ 106885 w 126246"/>
                <a:gd name="connsiteY12" fmla="*/ 217870 h 235691"/>
                <a:gd name="connsiteX13" fmla="*/ 106885 w 126246"/>
                <a:gd name="connsiteY13" fmla="*/ 209039 h 235691"/>
                <a:gd name="connsiteX14" fmla="*/ 76927 w 126246"/>
                <a:gd name="connsiteY14" fmla="*/ 225545 h 235691"/>
                <a:gd name="connsiteX15" fmla="*/ 42926 w 126246"/>
                <a:gd name="connsiteY15" fmla="*/ 224307 h 235691"/>
                <a:gd name="connsiteX16" fmla="*/ 14289 w 126246"/>
                <a:gd name="connsiteY16" fmla="*/ 204500 h 235691"/>
                <a:gd name="connsiteX17" fmla="*/ 177 w 126246"/>
                <a:gd name="connsiteY17" fmla="*/ 164722 h 235691"/>
                <a:gd name="connsiteX18" fmla="*/ 9668 w 126246"/>
                <a:gd name="connsiteY18" fmla="*/ 119910 h 235691"/>
                <a:gd name="connsiteX19" fmla="*/ 37727 w 126246"/>
                <a:gd name="connsiteY19" fmla="*/ 96472 h 235691"/>
                <a:gd name="connsiteX20" fmla="*/ 73049 w 126246"/>
                <a:gd name="connsiteY20" fmla="*/ 93914 h 235691"/>
                <a:gd name="connsiteX21" fmla="*/ 105152 w 126246"/>
                <a:gd name="connsiteY21" fmla="*/ 111740 h 235691"/>
                <a:gd name="connsiteX22" fmla="*/ 105152 w 126246"/>
                <a:gd name="connsiteY22" fmla="*/ 62224 h 235691"/>
                <a:gd name="connsiteX23" fmla="*/ 107050 w 126246"/>
                <a:gd name="connsiteY23" fmla="*/ 10149 h 235691"/>
                <a:gd name="connsiteX24" fmla="*/ 105152 w 126246"/>
                <a:gd name="connsiteY24" fmla="*/ 163402 h 235691"/>
                <a:gd name="connsiteX25" fmla="*/ 97642 w 126246"/>
                <a:gd name="connsiteY25" fmla="*/ 133610 h 235691"/>
                <a:gd name="connsiteX26" fmla="*/ 80393 w 126246"/>
                <a:gd name="connsiteY26" fmla="*/ 116196 h 235691"/>
                <a:gd name="connsiteX27" fmla="*/ 37892 w 126246"/>
                <a:gd name="connsiteY27" fmla="*/ 118177 h 235691"/>
                <a:gd name="connsiteX28" fmla="*/ 23037 w 126246"/>
                <a:gd name="connsiteY28" fmla="*/ 136828 h 235691"/>
                <a:gd name="connsiteX29" fmla="*/ 19323 w 126246"/>
                <a:gd name="connsiteY29" fmla="*/ 167033 h 235691"/>
                <a:gd name="connsiteX30" fmla="*/ 28071 w 126246"/>
                <a:gd name="connsiteY30" fmla="*/ 191791 h 235691"/>
                <a:gd name="connsiteX31" fmla="*/ 44577 w 126246"/>
                <a:gd name="connsiteY31" fmla="*/ 205243 h 235691"/>
                <a:gd name="connsiteX32" fmla="*/ 64878 w 126246"/>
                <a:gd name="connsiteY32" fmla="*/ 208214 h 235691"/>
                <a:gd name="connsiteX33" fmla="*/ 84602 w 126246"/>
                <a:gd name="connsiteY33" fmla="*/ 201777 h 235691"/>
                <a:gd name="connsiteX34" fmla="*/ 99292 w 126246"/>
                <a:gd name="connsiteY34" fmla="*/ 186592 h 235691"/>
                <a:gd name="connsiteX35" fmla="*/ 105152 w 126246"/>
                <a:gd name="connsiteY35" fmla="*/ 163402 h 235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6246" h="235691">
                  <a:moveTo>
                    <a:pt x="107050" y="10149"/>
                  </a:moveTo>
                  <a:cubicBezTo>
                    <a:pt x="107116" y="7244"/>
                    <a:pt x="108230" y="4455"/>
                    <a:pt x="110186" y="2309"/>
                  </a:cubicBezTo>
                  <a:cubicBezTo>
                    <a:pt x="111820" y="658"/>
                    <a:pt x="114056" y="-258"/>
                    <a:pt x="116375" y="-249"/>
                  </a:cubicBezTo>
                  <a:cubicBezTo>
                    <a:pt x="118744" y="-241"/>
                    <a:pt x="121022" y="675"/>
                    <a:pt x="122730" y="2309"/>
                  </a:cubicBezTo>
                  <a:cubicBezTo>
                    <a:pt x="124843" y="4372"/>
                    <a:pt x="126031" y="7195"/>
                    <a:pt x="126031" y="10149"/>
                  </a:cubicBezTo>
                  <a:cubicBezTo>
                    <a:pt x="125288" y="29626"/>
                    <a:pt x="124710" y="48111"/>
                    <a:pt x="124463" y="65772"/>
                  </a:cubicBezTo>
                  <a:cubicBezTo>
                    <a:pt x="124215" y="83433"/>
                    <a:pt x="124463" y="100846"/>
                    <a:pt x="124463" y="118177"/>
                  </a:cubicBezTo>
                  <a:cubicBezTo>
                    <a:pt x="124463" y="135508"/>
                    <a:pt x="124463" y="153086"/>
                    <a:pt x="125041" y="170829"/>
                  </a:cubicBezTo>
                  <a:cubicBezTo>
                    <a:pt x="125618" y="188573"/>
                    <a:pt x="125536" y="207141"/>
                    <a:pt x="125783" y="226700"/>
                  </a:cubicBezTo>
                  <a:cubicBezTo>
                    <a:pt x="125494" y="229234"/>
                    <a:pt x="124257" y="231561"/>
                    <a:pt x="122317" y="233220"/>
                  </a:cubicBezTo>
                  <a:cubicBezTo>
                    <a:pt x="118876" y="236182"/>
                    <a:pt x="113792" y="236182"/>
                    <a:pt x="110351" y="233220"/>
                  </a:cubicBezTo>
                  <a:cubicBezTo>
                    <a:pt x="108412" y="231561"/>
                    <a:pt x="107173" y="229234"/>
                    <a:pt x="106885" y="226700"/>
                  </a:cubicBezTo>
                  <a:cubicBezTo>
                    <a:pt x="106885" y="223729"/>
                    <a:pt x="106885" y="220758"/>
                    <a:pt x="106885" y="217870"/>
                  </a:cubicBezTo>
                  <a:cubicBezTo>
                    <a:pt x="106885" y="214981"/>
                    <a:pt x="106885" y="212010"/>
                    <a:pt x="106885" y="209039"/>
                  </a:cubicBezTo>
                  <a:cubicBezTo>
                    <a:pt x="98698" y="217317"/>
                    <a:pt x="88300" y="223044"/>
                    <a:pt x="76927" y="225545"/>
                  </a:cubicBezTo>
                  <a:cubicBezTo>
                    <a:pt x="65687" y="228202"/>
                    <a:pt x="53944" y="227773"/>
                    <a:pt x="42926" y="224307"/>
                  </a:cubicBezTo>
                  <a:cubicBezTo>
                    <a:pt x="31661" y="220626"/>
                    <a:pt x="21709" y="213743"/>
                    <a:pt x="14289" y="204500"/>
                  </a:cubicBezTo>
                  <a:cubicBezTo>
                    <a:pt x="5566" y="193029"/>
                    <a:pt x="631" y="179123"/>
                    <a:pt x="177" y="164722"/>
                  </a:cubicBezTo>
                  <a:cubicBezTo>
                    <a:pt x="-1424" y="149158"/>
                    <a:pt x="1902" y="133486"/>
                    <a:pt x="9668" y="119910"/>
                  </a:cubicBezTo>
                  <a:cubicBezTo>
                    <a:pt x="16286" y="109314"/>
                    <a:pt x="26115" y="101102"/>
                    <a:pt x="37727" y="96472"/>
                  </a:cubicBezTo>
                  <a:cubicBezTo>
                    <a:pt x="49008" y="92231"/>
                    <a:pt x="61272" y="91339"/>
                    <a:pt x="73049" y="93914"/>
                  </a:cubicBezTo>
                  <a:cubicBezTo>
                    <a:pt x="85329" y="96415"/>
                    <a:pt x="96536" y="102637"/>
                    <a:pt x="105152" y="111740"/>
                  </a:cubicBezTo>
                  <a:cubicBezTo>
                    <a:pt x="105152" y="95235"/>
                    <a:pt x="105152" y="78729"/>
                    <a:pt x="105152" y="62224"/>
                  </a:cubicBezTo>
                  <a:cubicBezTo>
                    <a:pt x="105152" y="45718"/>
                    <a:pt x="105787" y="28363"/>
                    <a:pt x="107050" y="10149"/>
                  </a:cubicBezTo>
                  <a:close/>
                  <a:moveTo>
                    <a:pt x="105152" y="163402"/>
                  </a:moveTo>
                  <a:cubicBezTo>
                    <a:pt x="105325" y="152979"/>
                    <a:pt x="102734" y="142704"/>
                    <a:pt x="97642" y="133610"/>
                  </a:cubicBezTo>
                  <a:cubicBezTo>
                    <a:pt x="93532" y="126389"/>
                    <a:pt x="87582" y="120381"/>
                    <a:pt x="80393" y="116196"/>
                  </a:cubicBezTo>
                  <a:cubicBezTo>
                    <a:pt x="66991" y="108769"/>
                    <a:pt x="50543" y="109537"/>
                    <a:pt x="37892" y="118177"/>
                  </a:cubicBezTo>
                  <a:cubicBezTo>
                    <a:pt x="31323" y="122914"/>
                    <a:pt x="26190" y="129368"/>
                    <a:pt x="23037" y="136828"/>
                  </a:cubicBezTo>
                  <a:cubicBezTo>
                    <a:pt x="19084" y="146377"/>
                    <a:pt x="17805" y="156816"/>
                    <a:pt x="19323" y="167033"/>
                  </a:cubicBezTo>
                  <a:cubicBezTo>
                    <a:pt x="19885" y="175938"/>
                    <a:pt x="22913" y="184512"/>
                    <a:pt x="28071" y="191791"/>
                  </a:cubicBezTo>
                  <a:cubicBezTo>
                    <a:pt x="32280" y="197659"/>
                    <a:pt x="37975" y="202305"/>
                    <a:pt x="44577" y="205243"/>
                  </a:cubicBezTo>
                  <a:cubicBezTo>
                    <a:pt x="50989" y="207909"/>
                    <a:pt x="57971" y="208924"/>
                    <a:pt x="64878" y="208214"/>
                  </a:cubicBezTo>
                  <a:cubicBezTo>
                    <a:pt x="71860" y="207620"/>
                    <a:pt x="78611" y="205416"/>
                    <a:pt x="84602" y="201777"/>
                  </a:cubicBezTo>
                  <a:cubicBezTo>
                    <a:pt x="90693" y="198030"/>
                    <a:pt x="95752" y="192806"/>
                    <a:pt x="99292" y="186592"/>
                  </a:cubicBezTo>
                  <a:cubicBezTo>
                    <a:pt x="103344" y="179552"/>
                    <a:pt x="105366" y="171523"/>
                    <a:pt x="105152" y="163402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1" name="Forme libre : forme 230">
              <a:extLst>
                <a:ext uri="{FF2B5EF4-FFF2-40B4-BE49-F238E27FC236}">
                  <a16:creationId xmlns:a16="http://schemas.microsoft.com/office/drawing/2014/main" id="{682A72F1-56E8-4964-AE89-1C14403F3B31}"/>
                </a:ext>
              </a:extLst>
            </p:cNvPr>
            <p:cNvSpPr/>
            <p:nvPr/>
          </p:nvSpPr>
          <p:spPr>
            <a:xfrm>
              <a:off x="2378419" y="1172175"/>
              <a:ext cx="30763" cy="89064"/>
            </a:xfrm>
            <a:custGeom>
              <a:avLst/>
              <a:gdLst>
                <a:gd name="connsiteX0" fmla="*/ 16439 w 30763"/>
                <a:gd name="connsiteY0" fmla="*/ 4576 h 89064"/>
                <a:gd name="connsiteX1" fmla="*/ 30386 w 30763"/>
                <a:gd name="connsiteY1" fmla="*/ 44767 h 89064"/>
                <a:gd name="connsiteX2" fmla="*/ 19492 w 30763"/>
                <a:gd name="connsiteY2" fmla="*/ 83802 h 89064"/>
                <a:gd name="connsiteX3" fmla="*/ 12973 w 30763"/>
                <a:gd name="connsiteY3" fmla="*/ 88588 h 89064"/>
                <a:gd name="connsiteX4" fmla="*/ 6205 w 30763"/>
                <a:gd name="connsiteY4" fmla="*/ 87681 h 89064"/>
                <a:gd name="connsiteX5" fmla="*/ 1832 w 30763"/>
                <a:gd name="connsiteY5" fmla="*/ 82399 h 89064"/>
                <a:gd name="connsiteX6" fmla="*/ 2739 w 30763"/>
                <a:gd name="connsiteY6" fmla="*/ 74146 h 89064"/>
                <a:gd name="connsiteX7" fmla="*/ 8929 w 30763"/>
                <a:gd name="connsiteY7" fmla="*/ 60282 h 89064"/>
                <a:gd name="connsiteX8" fmla="*/ 11487 w 30763"/>
                <a:gd name="connsiteY8" fmla="*/ 46500 h 89064"/>
                <a:gd name="connsiteX9" fmla="*/ 9176 w 30763"/>
                <a:gd name="connsiteY9" fmla="*/ 31315 h 89064"/>
                <a:gd name="connsiteX10" fmla="*/ 924 w 30763"/>
                <a:gd name="connsiteY10" fmla="*/ 12911 h 89064"/>
                <a:gd name="connsiteX11" fmla="*/ 346 w 30763"/>
                <a:gd name="connsiteY11" fmla="*/ 5484 h 89064"/>
                <a:gd name="connsiteX12" fmla="*/ 4555 w 30763"/>
                <a:gd name="connsiteY12" fmla="*/ 697 h 89064"/>
                <a:gd name="connsiteX13" fmla="*/ 10992 w 30763"/>
                <a:gd name="connsiteY13" fmla="*/ 37 h 89064"/>
                <a:gd name="connsiteX14" fmla="*/ 16439 w 30763"/>
                <a:gd name="connsiteY14" fmla="*/ 4576 h 89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3" h="89064">
                  <a:moveTo>
                    <a:pt x="16439" y="4576"/>
                  </a:moveTo>
                  <a:cubicBezTo>
                    <a:pt x="24411" y="16575"/>
                    <a:pt x="29206" y="30407"/>
                    <a:pt x="30386" y="44767"/>
                  </a:cubicBezTo>
                  <a:cubicBezTo>
                    <a:pt x="31409" y="58648"/>
                    <a:pt x="27564" y="72455"/>
                    <a:pt x="19492" y="83802"/>
                  </a:cubicBezTo>
                  <a:cubicBezTo>
                    <a:pt x="18056" y="86212"/>
                    <a:pt x="15704" y="87937"/>
                    <a:pt x="12973" y="88588"/>
                  </a:cubicBezTo>
                  <a:cubicBezTo>
                    <a:pt x="10678" y="89084"/>
                    <a:pt x="8285" y="88762"/>
                    <a:pt x="6205" y="87681"/>
                  </a:cubicBezTo>
                  <a:cubicBezTo>
                    <a:pt x="4093" y="86583"/>
                    <a:pt x="2517" y="84677"/>
                    <a:pt x="1832" y="82399"/>
                  </a:cubicBezTo>
                  <a:cubicBezTo>
                    <a:pt x="998" y="79643"/>
                    <a:pt x="1320" y="76655"/>
                    <a:pt x="2739" y="74146"/>
                  </a:cubicBezTo>
                  <a:cubicBezTo>
                    <a:pt x="5174" y="69698"/>
                    <a:pt x="7237" y="65060"/>
                    <a:pt x="8929" y="60282"/>
                  </a:cubicBezTo>
                  <a:cubicBezTo>
                    <a:pt x="10489" y="55850"/>
                    <a:pt x="11355" y="51196"/>
                    <a:pt x="11487" y="46500"/>
                  </a:cubicBezTo>
                  <a:cubicBezTo>
                    <a:pt x="11537" y="41350"/>
                    <a:pt x="10753" y="36217"/>
                    <a:pt x="9176" y="31315"/>
                  </a:cubicBezTo>
                  <a:cubicBezTo>
                    <a:pt x="7031" y="24927"/>
                    <a:pt x="4266" y="18762"/>
                    <a:pt x="924" y="12911"/>
                  </a:cubicBezTo>
                  <a:cubicBezTo>
                    <a:pt x="-356" y="10642"/>
                    <a:pt x="-570" y="7927"/>
                    <a:pt x="346" y="5484"/>
                  </a:cubicBezTo>
                  <a:cubicBezTo>
                    <a:pt x="1047" y="3388"/>
                    <a:pt x="2566" y="1663"/>
                    <a:pt x="4555" y="697"/>
                  </a:cubicBezTo>
                  <a:cubicBezTo>
                    <a:pt x="6560" y="-268"/>
                    <a:pt x="8838" y="-508"/>
                    <a:pt x="10992" y="37"/>
                  </a:cubicBezTo>
                  <a:cubicBezTo>
                    <a:pt x="13311" y="813"/>
                    <a:pt x="15259" y="2430"/>
                    <a:pt x="16439" y="4576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2" name="Forme libre : forme 231">
              <a:extLst>
                <a:ext uri="{FF2B5EF4-FFF2-40B4-BE49-F238E27FC236}">
                  <a16:creationId xmlns:a16="http://schemas.microsoft.com/office/drawing/2014/main" id="{A817C952-E800-4145-9367-13B4AA8C9E0C}"/>
                </a:ext>
              </a:extLst>
            </p:cNvPr>
            <p:cNvSpPr/>
            <p:nvPr/>
          </p:nvSpPr>
          <p:spPr>
            <a:xfrm>
              <a:off x="2435994" y="1149693"/>
              <a:ext cx="122815" cy="235878"/>
            </a:xfrm>
            <a:custGeom>
              <a:avLst/>
              <a:gdLst>
                <a:gd name="connsiteX0" fmla="*/ -203 w 122815"/>
                <a:gd name="connsiteY0" fmla="*/ 8985 h 235878"/>
                <a:gd name="connsiteX1" fmla="*/ 2933 w 122815"/>
                <a:gd name="connsiteY1" fmla="*/ 2053 h 235878"/>
                <a:gd name="connsiteX2" fmla="*/ 16880 w 122815"/>
                <a:gd name="connsiteY2" fmla="*/ 2053 h 235878"/>
                <a:gd name="connsiteX3" fmla="*/ 19934 w 122815"/>
                <a:gd name="connsiteY3" fmla="*/ 8490 h 235878"/>
                <a:gd name="connsiteX4" fmla="*/ 19934 w 122815"/>
                <a:gd name="connsiteY4" fmla="*/ 58667 h 235878"/>
                <a:gd name="connsiteX5" fmla="*/ 19934 w 122815"/>
                <a:gd name="connsiteY5" fmla="*/ 85488 h 235878"/>
                <a:gd name="connsiteX6" fmla="*/ 19934 w 122815"/>
                <a:gd name="connsiteY6" fmla="*/ 120562 h 235878"/>
                <a:gd name="connsiteX7" fmla="*/ 38090 w 122815"/>
                <a:gd name="connsiteY7" fmla="*/ 105707 h 235878"/>
                <a:gd name="connsiteX8" fmla="*/ 64333 w 122815"/>
                <a:gd name="connsiteY8" fmla="*/ 99683 h 235878"/>
                <a:gd name="connsiteX9" fmla="*/ 86946 w 122815"/>
                <a:gd name="connsiteY9" fmla="*/ 103891 h 235878"/>
                <a:gd name="connsiteX10" fmla="*/ 103451 w 122815"/>
                <a:gd name="connsiteY10" fmla="*/ 116353 h 235878"/>
                <a:gd name="connsiteX11" fmla="*/ 114097 w 122815"/>
                <a:gd name="connsiteY11" fmla="*/ 134757 h 235878"/>
                <a:gd name="connsiteX12" fmla="*/ 119544 w 122815"/>
                <a:gd name="connsiteY12" fmla="*/ 157369 h 235878"/>
                <a:gd name="connsiteX13" fmla="*/ 122185 w 122815"/>
                <a:gd name="connsiteY13" fmla="*/ 192608 h 235878"/>
                <a:gd name="connsiteX14" fmla="*/ 122598 w 122815"/>
                <a:gd name="connsiteY14" fmla="*/ 226197 h 235878"/>
                <a:gd name="connsiteX15" fmla="*/ 119709 w 122815"/>
                <a:gd name="connsiteY15" fmla="*/ 231808 h 235878"/>
                <a:gd name="connsiteX16" fmla="*/ 113107 w 122815"/>
                <a:gd name="connsiteY16" fmla="*/ 233789 h 235878"/>
                <a:gd name="connsiteX17" fmla="*/ 106587 w 122815"/>
                <a:gd name="connsiteY17" fmla="*/ 231974 h 235878"/>
                <a:gd name="connsiteX18" fmla="*/ 103616 w 122815"/>
                <a:gd name="connsiteY18" fmla="*/ 226609 h 235878"/>
                <a:gd name="connsiteX19" fmla="*/ 103616 w 122815"/>
                <a:gd name="connsiteY19" fmla="*/ 192608 h 235878"/>
                <a:gd name="connsiteX20" fmla="*/ 101471 w 122815"/>
                <a:gd name="connsiteY20" fmla="*/ 158937 h 235878"/>
                <a:gd name="connsiteX21" fmla="*/ 89339 w 122815"/>
                <a:gd name="connsiteY21" fmla="*/ 129970 h 235878"/>
                <a:gd name="connsiteX22" fmla="*/ 64003 w 122815"/>
                <a:gd name="connsiteY22" fmla="*/ 117756 h 235878"/>
                <a:gd name="connsiteX23" fmla="*/ 34624 w 122815"/>
                <a:gd name="connsiteY23" fmla="*/ 132363 h 235878"/>
                <a:gd name="connsiteX24" fmla="*/ 21089 w 122815"/>
                <a:gd name="connsiteY24" fmla="*/ 180559 h 235878"/>
                <a:gd name="connsiteX25" fmla="*/ 21832 w 122815"/>
                <a:gd name="connsiteY25" fmla="*/ 227765 h 235878"/>
                <a:gd name="connsiteX26" fmla="*/ 18779 w 122815"/>
                <a:gd name="connsiteY26" fmla="*/ 233376 h 235878"/>
                <a:gd name="connsiteX27" fmla="*/ 12011 w 122815"/>
                <a:gd name="connsiteY27" fmla="*/ 235605 h 235878"/>
                <a:gd name="connsiteX28" fmla="*/ 5079 w 122815"/>
                <a:gd name="connsiteY28" fmla="*/ 234037 h 235878"/>
                <a:gd name="connsiteX29" fmla="*/ 1778 w 122815"/>
                <a:gd name="connsiteY29" fmla="*/ 228590 h 235878"/>
                <a:gd name="connsiteX30" fmla="*/ 1200 w 122815"/>
                <a:gd name="connsiteY30" fmla="*/ 172142 h 235878"/>
                <a:gd name="connsiteX31" fmla="*/ 622 w 122815"/>
                <a:gd name="connsiteY31" fmla="*/ 118499 h 235878"/>
                <a:gd name="connsiteX32" fmla="*/ 45 w 122815"/>
                <a:gd name="connsiteY32" fmla="*/ 65104 h 235878"/>
                <a:gd name="connsiteX33" fmla="*/ -203 w 122815"/>
                <a:gd name="connsiteY33" fmla="*/ 8985 h 235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2815" h="235878">
                  <a:moveTo>
                    <a:pt x="-203" y="8985"/>
                  </a:moveTo>
                  <a:cubicBezTo>
                    <a:pt x="-351" y="6303"/>
                    <a:pt x="821" y="3712"/>
                    <a:pt x="2933" y="2053"/>
                  </a:cubicBezTo>
                  <a:cubicBezTo>
                    <a:pt x="7076" y="-1017"/>
                    <a:pt x="12738" y="-1017"/>
                    <a:pt x="16880" y="2053"/>
                  </a:cubicBezTo>
                  <a:cubicBezTo>
                    <a:pt x="18820" y="3629"/>
                    <a:pt x="19942" y="5990"/>
                    <a:pt x="19934" y="8490"/>
                  </a:cubicBezTo>
                  <a:lnTo>
                    <a:pt x="19934" y="58667"/>
                  </a:lnTo>
                  <a:cubicBezTo>
                    <a:pt x="19934" y="66919"/>
                    <a:pt x="19934" y="75750"/>
                    <a:pt x="19934" y="85488"/>
                  </a:cubicBezTo>
                  <a:cubicBezTo>
                    <a:pt x="19934" y="95226"/>
                    <a:pt x="19934" y="106945"/>
                    <a:pt x="19934" y="120562"/>
                  </a:cubicBezTo>
                  <a:cubicBezTo>
                    <a:pt x="24852" y="114364"/>
                    <a:pt x="31042" y="109297"/>
                    <a:pt x="38090" y="105707"/>
                  </a:cubicBezTo>
                  <a:cubicBezTo>
                    <a:pt x="46277" y="101762"/>
                    <a:pt x="55247" y="99707"/>
                    <a:pt x="64333" y="99683"/>
                  </a:cubicBezTo>
                  <a:cubicBezTo>
                    <a:pt x="72099" y="99237"/>
                    <a:pt x="79857" y="100681"/>
                    <a:pt x="86946" y="103891"/>
                  </a:cubicBezTo>
                  <a:cubicBezTo>
                    <a:pt x="93235" y="106887"/>
                    <a:pt x="98846" y="111129"/>
                    <a:pt x="103451" y="116353"/>
                  </a:cubicBezTo>
                  <a:cubicBezTo>
                    <a:pt x="108122" y="121767"/>
                    <a:pt x="111737" y="128006"/>
                    <a:pt x="114097" y="134757"/>
                  </a:cubicBezTo>
                  <a:cubicBezTo>
                    <a:pt x="116722" y="142077"/>
                    <a:pt x="118545" y="149661"/>
                    <a:pt x="119544" y="157369"/>
                  </a:cubicBezTo>
                  <a:cubicBezTo>
                    <a:pt x="121063" y="169063"/>
                    <a:pt x="121946" y="180823"/>
                    <a:pt x="122185" y="192608"/>
                  </a:cubicBezTo>
                  <a:cubicBezTo>
                    <a:pt x="122185" y="204575"/>
                    <a:pt x="122598" y="215798"/>
                    <a:pt x="122598" y="226197"/>
                  </a:cubicBezTo>
                  <a:cubicBezTo>
                    <a:pt x="122664" y="228441"/>
                    <a:pt x="121574" y="230562"/>
                    <a:pt x="119709" y="231808"/>
                  </a:cubicBezTo>
                  <a:cubicBezTo>
                    <a:pt x="117761" y="233129"/>
                    <a:pt x="115459" y="233814"/>
                    <a:pt x="113107" y="233789"/>
                  </a:cubicBezTo>
                  <a:cubicBezTo>
                    <a:pt x="110805" y="233830"/>
                    <a:pt x="108535" y="233203"/>
                    <a:pt x="106587" y="231974"/>
                  </a:cubicBezTo>
                  <a:cubicBezTo>
                    <a:pt x="104648" y="230901"/>
                    <a:pt x="103501" y="228821"/>
                    <a:pt x="103616" y="226609"/>
                  </a:cubicBezTo>
                  <a:cubicBezTo>
                    <a:pt x="103616" y="215386"/>
                    <a:pt x="103616" y="204079"/>
                    <a:pt x="103616" y="192608"/>
                  </a:cubicBezTo>
                  <a:cubicBezTo>
                    <a:pt x="103534" y="181352"/>
                    <a:pt x="102816" y="170111"/>
                    <a:pt x="101471" y="158937"/>
                  </a:cubicBezTo>
                  <a:cubicBezTo>
                    <a:pt x="100464" y="148275"/>
                    <a:pt x="96238" y="138165"/>
                    <a:pt x="89339" y="129970"/>
                  </a:cubicBezTo>
                  <a:cubicBezTo>
                    <a:pt x="83257" y="122179"/>
                    <a:pt x="73890" y="117665"/>
                    <a:pt x="64003" y="117756"/>
                  </a:cubicBezTo>
                  <a:cubicBezTo>
                    <a:pt x="52408" y="117509"/>
                    <a:pt x="41424" y="122963"/>
                    <a:pt x="34624" y="132363"/>
                  </a:cubicBezTo>
                  <a:cubicBezTo>
                    <a:pt x="27114" y="142102"/>
                    <a:pt x="22657" y="158194"/>
                    <a:pt x="21089" y="180559"/>
                  </a:cubicBezTo>
                  <a:lnTo>
                    <a:pt x="21832" y="227765"/>
                  </a:lnTo>
                  <a:cubicBezTo>
                    <a:pt x="21915" y="230051"/>
                    <a:pt x="20743" y="232205"/>
                    <a:pt x="18779" y="233376"/>
                  </a:cubicBezTo>
                  <a:cubicBezTo>
                    <a:pt x="16748" y="234689"/>
                    <a:pt x="14421" y="235456"/>
                    <a:pt x="12011" y="235605"/>
                  </a:cubicBezTo>
                  <a:cubicBezTo>
                    <a:pt x="9602" y="235753"/>
                    <a:pt x="7192" y="235209"/>
                    <a:pt x="5079" y="234037"/>
                  </a:cubicBezTo>
                  <a:cubicBezTo>
                    <a:pt x="2999" y="233030"/>
                    <a:pt x="1712" y="230901"/>
                    <a:pt x="1778" y="228590"/>
                  </a:cubicBezTo>
                  <a:cubicBezTo>
                    <a:pt x="1778" y="209113"/>
                    <a:pt x="1283" y="190297"/>
                    <a:pt x="1200" y="172142"/>
                  </a:cubicBezTo>
                  <a:cubicBezTo>
                    <a:pt x="1118" y="153985"/>
                    <a:pt x="1200" y="136160"/>
                    <a:pt x="622" y="118499"/>
                  </a:cubicBezTo>
                  <a:cubicBezTo>
                    <a:pt x="45" y="100838"/>
                    <a:pt x="127" y="83095"/>
                    <a:pt x="45" y="65104"/>
                  </a:cubicBezTo>
                  <a:cubicBezTo>
                    <a:pt x="-38" y="47113"/>
                    <a:pt x="-203" y="28462"/>
                    <a:pt x="-203" y="8985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3" name="Forme libre : forme 232">
              <a:extLst>
                <a:ext uri="{FF2B5EF4-FFF2-40B4-BE49-F238E27FC236}">
                  <a16:creationId xmlns:a16="http://schemas.microsoft.com/office/drawing/2014/main" id="{E579F6E1-B2DC-40F6-A4C2-526DEFFF9904}"/>
                </a:ext>
              </a:extLst>
            </p:cNvPr>
            <p:cNvSpPr/>
            <p:nvPr/>
          </p:nvSpPr>
          <p:spPr>
            <a:xfrm>
              <a:off x="2589905" y="1243769"/>
              <a:ext cx="115569" cy="142932"/>
            </a:xfrm>
            <a:custGeom>
              <a:avLst/>
              <a:gdLst>
                <a:gd name="connsiteX0" fmla="*/ 114181 w 115569"/>
                <a:gd name="connsiteY0" fmla="*/ 7834 h 142932"/>
                <a:gd name="connsiteX1" fmla="*/ 114759 w 115569"/>
                <a:gd name="connsiteY1" fmla="*/ 38204 h 142932"/>
                <a:gd name="connsiteX2" fmla="*/ 115171 w 115569"/>
                <a:gd name="connsiteY2" fmla="*/ 57598 h 142932"/>
                <a:gd name="connsiteX3" fmla="*/ 115171 w 115569"/>
                <a:gd name="connsiteY3" fmla="*/ 71628 h 142932"/>
                <a:gd name="connsiteX4" fmla="*/ 115171 w 115569"/>
                <a:gd name="connsiteY4" fmla="*/ 85492 h 142932"/>
                <a:gd name="connsiteX5" fmla="*/ 115171 w 115569"/>
                <a:gd name="connsiteY5" fmla="*/ 104061 h 142932"/>
                <a:gd name="connsiteX6" fmla="*/ 115171 w 115569"/>
                <a:gd name="connsiteY6" fmla="*/ 133110 h 142932"/>
                <a:gd name="connsiteX7" fmla="*/ 112035 w 115569"/>
                <a:gd name="connsiteY7" fmla="*/ 140290 h 142932"/>
                <a:gd name="connsiteX8" fmla="*/ 105268 w 115569"/>
                <a:gd name="connsiteY8" fmla="*/ 142683 h 142932"/>
                <a:gd name="connsiteX9" fmla="*/ 98501 w 115569"/>
                <a:gd name="connsiteY9" fmla="*/ 140455 h 142932"/>
                <a:gd name="connsiteX10" fmla="*/ 95447 w 115569"/>
                <a:gd name="connsiteY10" fmla="*/ 133853 h 142932"/>
                <a:gd name="connsiteX11" fmla="*/ 95447 w 115569"/>
                <a:gd name="connsiteY11" fmla="*/ 113469 h 142932"/>
                <a:gd name="connsiteX12" fmla="*/ 78034 w 115569"/>
                <a:gd name="connsiteY12" fmla="*/ 131130 h 142932"/>
                <a:gd name="connsiteX13" fmla="*/ 52533 w 115569"/>
                <a:gd name="connsiteY13" fmla="*/ 137484 h 142932"/>
                <a:gd name="connsiteX14" fmla="*/ 30086 w 115569"/>
                <a:gd name="connsiteY14" fmla="*/ 132450 h 142932"/>
                <a:gd name="connsiteX15" fmla="*/ 15066 w 115569"/>
                <a:gd name="connsiteY15" fmla="*/ 117678 h 142932"/>
                <a:gd name="connsiteX16" fmla="*/ 6153 w 115569"/>
                <a:gd name="connsiteY16" fmla="*/ 95643 h 142932"/>
                <a:gd name="connsiteX17" fmla="*/ 1532 w 115569"/>
                <a:gd name="connsiteY17" fmla="*/ 68822 h 142932"/>
                <a:gd name="connsiteX18" fmla="*/ -201 w 115569"/>
                <a:gd name="connsiteY18" fmla="*/ 39855 h 142932"/>
                <a:gd name="connsiteX19" fmla="*/ -201 w 115569"/>
                <a:gd name="connsiteY19" fmla="*/ 10970 h 142932"/>
                <a:gd name="connsiteX20" fmla="*/ 2687 w 115569"/>
                <a:gd name="connsiteY20" fmla="*/ 4203 h 142932"/>
                <a:gd name="connsiteX21" fmla="*/ 9124 w 115569"/>
                <a:gd name="connsiteY21" fmla="*/ 1562 h 142932"/>
                <a:gd name="connsiteX22" fmla="*/ 15644 w 115569"/>
                <a:gd name="connsiteY22" fmla="*/ 3625 h 142932"/>
                <a:gd name="connsiteX23" fmla="*/ 18780 w 115569"/>
                <a:gd name="connsiteY23" fmla="*/ 10640 h 142932"/>
                <a:gd name="connsiteX24" fmla="*/ 19522 w 115569"/>
                <a:gd name="connsiteY24" fmla="*/ 47200 h 142932"/>
                <a:gd name="connsiteX25" fmla="*/ 22824 w 115569"/>
                <a:gd name="connsiteY25" fmla="*/ 82439 h 142932"/>
                <a:gd name="connsiteX26" fmla="*/ 32892 w 115569"/>
                <a:gd name="connsiteY26" fmla="*/ 109095 h 142932"/>
                <a:gd name="connsiteX27" fmla="*/ 53936 w 115569"/>
                <a:gd name="connsiteY27" fmla="*/ 119493 h 142932"/>
                <a:gd name="connsiteX28" fmla="*/ 84884 w 115569"/>
                <a:gd name="connsiteY28" fmla="*/ 94735 h 142932"/>
                <a:gd name="connsiteX29" fmla="*/ 94539 w 115569"/>
                <a:gd name="connsiteY29" fmla="*/ 25908 h 142932"/>
                <a:gd name="connsiteX30" fmla="*/ 94539 w 115569"/>
                <a:gd name="connsiteY30" fmla="*/ 9402 h 142932"/>
                <a:gd name="connsiteX31" fmla="*/ 97428 w 115569"/>
                <a:gd name="connsiteY31" fmla="*/ 2635 h 142932"/>
                <a:gd name="connsiteX32" fmla="*/ 103783 w 115569"/>
                <a:gd name="connsiteY32" fmla="*/ -171 h 142932"/>
                <a:gd name="connsiteX33" fmla="*/ 110385 w 115569"/>
                <a:gd name="connsiteY33" fmla="*/ 1397 h 142932"/>
                <a:gd name="connsiteX34" fmla="*/ 114181 w 115569"/>
                <a:gd name="connsiteY34" fmla="*/ 7834 h 1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5569" h="142932">
                  <a:moveTo>
                    <a:pt x="114181" y="7834"/>
                  </a:moveTo>
                  <a:cubicBezTo>
                    <a:pt x="114181" y="20378"/>
                    <a:pt x="114676" y="30529"/>
                    <a:pt x="114759" y="38204"/>
                  </a:cubicBezTo>
                  <a:cubicBezTo>
                    <a:pt x="114841" y="45879"/>
                    <a:pt x="114759" y="52399"/>
                    <a:pt x="115171" y="57598"/>
                  </a:cubicBezTo>
                  <a:cubicBezTo>
                    <a:pt x="115584" y="62797"/>
                    <a:pt x="115171" y="67501"/>
                    <a:pt x="115171" y="71628"/>
                  </a:cubicBezTo>
                  <a:lnTo>
                    <a:pt x="115171" y="85492"/>
                  </a:lnTo>
                  <a:cubicBezTo>
                    <a:pt x="115171" y="90502"/>
                    <a:pt x="115171" y="96691"/>
                    <a:pt x="115171" y="104061"/>
                  </a:cubicBezTo>
                  <a:cubicBezTo>
                    <a:pt x="115171" y="111406"/>
                    <a:pt x="115171" y="121061"/>
                    <a:pt x="115171" y="133110"/>
                  </a:cubicBezTo>
                  <a:cubicBezTo>
                    <a:pt x="115402" y="135875"/>
                    <a:pt x="114222" y="138574"/>
                    <a:pt x="112035" y="140290"/>
                  </a:cubicBezTo>
                  <a:cubicBezTo>
                    <a:pt x="110113" y="141833"/>
                    <a:pt x="107727" y="142675"/>
                    <a:pt x="105268" y="142683"/>
                  </a:cubicBezTo>
                  <a:cubicBezTo>
                    <a:pt x="102833" y="142675"/>
                    <a:pt x="100465" y="141899"/>
                    <a:pt x="98501" y="140455"/>
                  </a:cubicBezTo>
                  <a:cubicBezTo>
                    <a:pt x="96405" y="138937"/>
                    <a:pt x="95241" y="136436"/>
                    <a:pt x="95447" y="133853"/>
                  </a:cubicBezTo>
                  <a:lnTo>
                    <a:pt x="95447" y="113469"/>
                  </a:lnTo>
                  <a:cubicBezTo>
                    <a:pt x="91139" y="120665"/>
                    <a:pt x="85164" y="126714"/>
                    <a:pt x="78034" y="131130"/>
                  </a:cubicBezTo>
                  <a:cubicBezTo>
                    <a:pt x="70285" y="135561"/>
                    <a:pt x="61455" y="137765"/>
                    <a:pt x="52533" y="137484"/>
                  </a:cubicBezTo>
                  <a:cubicBezTo>
                    <a:pt x="44726" y="137971"/>
                    <a:pt x="36944" y="136222"/>
                    <a:pt x="30086" y="132450"/>
                  </a:cubicBezTo>
                  <a:cubicBezTo>
                    <a:pt x="23913" y="128877"/>
                    <a:pt x="18738" y="123793"/>
                    <a:pt x="15066" y="117678"/>
                  </a:cubicBezTo>
                  <a:cubicBezTo>
                    <a:pt x="10956" y="110844"/>
                    <a:pt x="7952" y="103409"/>
                    <a:pt x="6153" y="95643"/>
                  </a:cubicBezTo>
                  <a:cubicBezTo>
                    <a:pt x="4007" y="86821"/>
                    <a:pt x="2456" y="77858"/>
                    <a:pt x="1532" y="68822"/>
                  </a:cubicBezTo>
                  <a:cubicBezTo>
                    <a:pt x="450" y="59199"/>
                    <a:pt x="-127" y="49535"/>
                    <a:pt x="-201" y="39855"/>
                  </a:cubicBezTo>
                  <a:cubicBezTo>
                    <a:pt x="-201" y="29951"/>
                    <a:pt x="-201" y="20378"/>
                    <a:pt x="-201" y="10970"/>
                  </a:cubicBezTo>
                  <a:cubicBezTo>
                    <a:pt x="-350" y="8387"/>
                    <a:pt x="715" y="5878"/>
                    <a:pt x="2687" y="4203"/>
                  </a:cubicBezTo>
                  <a:cubicBezTo>
                    <a:pt x="4511" y="2685"/>
                    <a:pt x="6755" y="1769"/>
                    <a:pt x="9124" y="1562"/>
                  </a:cubicBezTo>
                  <a:cubicBezTo>
                    <a:pt x="11468" y="1480"/>
                    <a:pt x="13770" y="2214"/>
                    <a:pt x="15644" y="3625"/>
                  </a:cubicBezTo>
                  <a:cubicBezTo>
                    <a:pt x="17781" y="5301"/>
                    <a:pt x="18953" y="7925"/>
                    <a:pt x="18780" y="10640"/>
                  </a:cubicBezTo>
                  <a:cubicBezTo>
                    <a:pt x="18780" y="22359"/>
                    <a:pt x="19275" y="34573"/>
                    <a:pt x="19522" y="47200"/>
                  </a:cubicBezTo>
                  <a:cubicBezTo>
                    <a:pt x="19712" y="59017"/>
                    <a:pt x="20818" y="70794"/>
                    <a:pt x="22824" y="82439"/>
                  </a:cubicBezTo>
                  <a:cubicBezTo>
                    <a:pt x="24226" y="91946"/>
                    <a:pt x="27660" y="101032"/>
                    <a:pt x="32892" y="109095"/>
                  </a:cubicBezTo>
                  <a:cubicBezTo>
                    <a:pt x="37612" y="116002"/>
                    <a:pt x="45585" y="119939"/>
                    <a:pt x="53936" y="119493"/>
                  </a:cubicBezTo>
                  <a:cubicBezTo>
                    <a:pt x="68403" y="119493"/>
                    <a:pt x="78719" y="111241"/>
                    <a:pt x="84884" y="94735"/>
                  </a:cubicBezTo>
                  <a:cubicBezTo>
                    <a:pt x="91981" y="72502"/>
                    <a:pt x="95249" y="49230"/>
                    <a:pt x="94539" y="25908"/>
                  </a:cubicBezTo>
                  <a:lnTo>
                    <a:pt x="94539" y="9402"/>
                  </a:lnTo>
                  <a:cubicBezTo>
                    <a:pt x="94391" y="6819"/>
                    <a:pt x="95456" y="4310"/>
                    <a:pt x="97428" y="2635"/>
                  </a:cubicBezTo>
                  <a:cubicBezTo>
                    <a:pt x="99211" y="1075"/>
                    <a:pt x="101431" y="93"/>
                    <a:pt x="103783" y="-171"/>
                  </a:cubicBezTo>
                  <a:cubicBezTo>
                    <a:pt x="106102" y="-468"/>
                    <a:pt x="108446" y="85"/>
                    <a:pt x="110385" y="1397"/>
                  </a:cubicBezTo>
                  <a:cubicBezTo>
                    <a:pt x="112605" y="2817"/>
                    <a:pt x="114016" y="5202"/>
                    <a:pt x="114181" y="7834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4" name="Forme libre : forme 233">
              <a:extLst>
                <a:ext uri="{FF2B5EF4-FFF2-40B4-BE49-F238E27FC236}">
                  <a16:creationId xmlns:a16="http://schemas.microsoft.com/office/drawing/2014/main" id="{FA535AC4-7217-42CA-9749-8553F2208CB7}"/>
                </a:ext>
              </a:extLst>
            </p:cNvPr>
            <p:cNvSpPr/>
            <p:nvPr/>
          </p:nvSpPr>
          <p:spPr>
            <a:xfrm>
              <a:off x="2748124" y="1198615"/>
              <a:ext cx="21162" cy="190476"/>
            </a:xfrm>
            <a:custGeom>
              <a:avLst/>
              <a:gdLst>
                <a:gd name="connsiteX0" fmla="*/ 31 w 21162"/>
                <a:gd name="connsiteY0" fmla="*/ 9744 h 190476"/>
                <a:gd name="connsiteX1" fmla="*/ 2755 w 21162"/>
                <a:gd name="connsiteY1" fmla="*/ 2564 h 190476"/>
                <a:gd name="connsiteX2" fmla="*/ 9275 w 21162"/>
                <a:gd name="connsiteY2" fmla="*/ -242 h 190476"/>
                <a:gd name="connsiteX3" fmla="*/ 16289 w 21162"/>
                <a:gd name="connsiteY3" fmla="*/ 2564 h 190476"/>
                <a:gd name="connsiteX4" fmla="*/ 19013 w 21162"/>
                <a:gd name="connsiteY4" fmla="*/ 9744 h 190476"/>
                <a:gd name="connsiteX5" fmla="*/ 9778 w 21162"/>
                <a:gd name="connsiteY5" fmla="*/ 19326 h 190476"/>
                <a:gd name="connsiteX6" fmla="*/ 9275 w 21162"/>
                <a:gd name="connsiteY6" fmla="*/ 19317 h 190476"/>
                <a:gd name="connsiteX7" fmla="*/ 2755 w 21162"/>
                <a:gd name="connsiteY7" fmla="*/ 16511 h 190476"/>
                <a:gd name="connsiteX8" fmla="*/ 31 w 21162"/>
                <a:gd name="connsiteY8" fmla="*/ 9744 h 190476"/>
                <a:gd name="connsiteX9" fmla="*/ 31 w 21162"/>
                <a:gd name="connsiteY9" fmla="*/ 50183 h 190476"/>
                <a:gd name="connsiteX10" fmla="*/ 3168 w 21162"/>
                <a:gd name="connsiteY10" fmla="*/ 42590 h 190476"/>
                <a:gd name="connsiteX11" fmla="*/ 9935 w 21162"/>
                <a:gd name="connsiteY11" fmla="*/ 40114 h 190476"/>
                <a:gd name="connsiteX12" fmla="*/ 16619 w 21162"/>
                <a:gd name="connsiteY12" fmla="*/ 42590 h 190476"/>
                <a:gd name="connsiteX13" fmla="*/ 19756 w 21162"/>
                <a:gd name="connsiteY13" fmla="*/ 50183 h 190476"/>
                <a:gd name="connsiteX14" fmla="*/ 19756 w 21162"/>
                <a:gd name="connsiteY14" fmla="*/ 84184 h 190476"/>
                <a:gd name="connsiteX15" fmla="*/ 20333 w 21162"/>
                <a:gd name="connsiteY15" fmla="*/ 115791 h 190476"/>
                <a:gd name="connsiteX16" fmla="*/ 20911 w 21162"/>
                <a:gd name="connsiteY16" fmla="*/ 147399 h 190476"/>
                <a:gd name="connsiteX17" fmla="*/ 20911 w 21162"/>
                <a:gd name="connsiteY17" fmla="*/ 181401 h 190476"/>
                <a:gd name="connsiteX18" fmla="*/ 17775 w 21162"/>
                <a:gd name="connsiteY18" fmla="*/ 188085 h 190476"/>
                <a:gd name="connsiteX19" fmla="*/ 3910 w 21162"/>
                <a:gd name="connsiteY19" fmla="*/ 188085 h 190476"/>
                <a:gd name="connsiteX20" fmla="*/ 774 w 21162"/>
                <a:gd name="connsiteY20" fmla="*/ 181401 h 190476"/>
                <a:gd name="connsiteX21" fmla="*/ 774 w 21162"/>
                <a:gd name="connsiteY21" fmla="*/ 147399 h 190476"/>
                <a:gd name="connsiteX22" fmla="*/ 362 w 21162"/>
                <a:gd name="connsiteY22" fmla="*/ 115791 h 190476"/>
                <a:gd name="connsiteX23" fmla="*/ -51 w 21162"/>
                <a:gd name="connsiteY23" fmla="*/ 84184 h 190476"/>
                <a:gd name="connsiteX24" fmla="*/ 31 w 21162"/>
                <a:gd name="connsiteY24" fmla="*/ 50183 h 190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1162" h="190476">
                  <a:moveTo>
                    <a:pt x="31" y="9744"/>
                  </a:moveTo>
                  <a:cubicBezTo>
                    <a:pt x="-84" y="7079"/>
                    <a:pt x="898" y="4487"/>
                    <a:pt x="2755" y="2564"/>
                  </a:cubicBezTo>
                  <a:cubicBezTo>
                    <a:pt x="4397" y="691"/>
                    <a:pt x="6790" y="-332"/>
                    <a:pt x="9275" y="-242"/>
                  </a:cubicBezTo>
                  <a:cubicBezTo>
                    <a:pt x="11907" y="-349"/>
                    <a:pt x="14457" y="675"/>
                    <a:pt x="16289" y="2564"/>
                  </a:cubicBezTo>
                  <a:cubicBezTo>
                    <a:pt x="18146" y="4487"/>
                    <a:pt x="19128" y="7079"/>
                    <a:pt x="19013" y="9744"/>
                  </a:cubicBezTo>
                  <a:cubicBezTo>
                    <a:pt x="19104" y="14935"/>
                    <a:pt x="14969" y="19227"/>
                    <a:pt x="9778" y="19326"/>
                  </a:cubicBezTo>
                  <a:cubicBezTo>
                    <a:pt x="9613" y="19326"/>
                    <a:pt x="9440" y="19326"/>
                    <a:pt x="9275" y="19317"/>
                  </a:cubicBezTo>
                  <a:cubicBezTo>
                    <a:pt x="6790" y="19408"/>
                    <a:pt x="4397" y="18385"/>
                    <a:pt x="2755" y="16511"/>
                  </a:cubicBezTo>
                  <a:cubicBezTo>
                    <a:pt x="956" y="14721"/>
                    <a:pt x="-26" y="12278"/>
                    <a:pt x="31" y="9744"/>
                  </a:cubicBezTo>
                  <a:close/>
                  <a:moveTo>
                    <a:pt x="31" y="50183"/>
                  </a:moveTo>
                  <a:cubicBezTo>
                    <a:pt x="-249" y="47286"/>
                    <a:pt x="923" y="44439"/>
                    <a:pt x="3168" y="42590"/>
                  </a:cubicBezTo>
                  <a:cubicBezTo>
                    <a:pt x="5057" y="40981"/>
                    <a:pt x="7459" y="40106"/>
                    <a:pt x="9935" y="40114"/>
                  </a:cubicBezTo>
                  <a:cubicBezTo>
                    <a:pt x="12386" y="40131"/>
                    <a:pt x="14746" y="41006"/>
                    <a:pt x="16619" y="42590"/>
                  </a:cubicBezTo>
                  <a:cubicBezTo>
                    <a:pt x="18823" y="44472"/>
                    <a:pt x="19995" y="47294"/>
                    <a:pt x="19756" y="50183"/>
                  </a:cubicBezTo>
                  <a:cubicBezTo>
                    <a:pt x="19756" y="62149"/>
                    <a:pt x="19756" y="73538"/>
                    <a:pt x="19756" y="84184"/>
                  </a:cubicBezTo>
                  <a:cubicBezTo>
                    <a:pt x="19756" y="94830"/>
                    <a:pt x="19756" y="105393"/>
                    <a:pt x="20333" y="115791"/>
                  </a:cubicBezTo>
                  <a:cubicBezTo>
                    <a:pt x="20911" y="126190"/>
                    <a:pt x="20828" y="136753"/>
                    <a:pt x="20911" y="147399"/>
                  </a:cubicBezTo>
                  <a:cubicBezTo>
                    <a:pt x="20993" y="158045"/>
                    <a:pt x="20911" y="169434"/>
                    <a:pt x="20911" y="181401"/>
                  </a:cubicBezTo>
                  <a:cubicBezTo>
                    <a:pt x="21059" y="184017"/>
                    <a:pt x="19879" y="186525"/>
                    <a:pt x="17775" y="188085"/>
                  </a:cubicBezTo>
                  <a:cubicBezTo>
                    <a:pt x="13591" y="190941"/>
                    <a:pt x="8095" y="190941"/>
                    <a:pt x="3910" y="188085"/>
                  </a:cubicBezTo>
                  <a:cubicBezTo>
                    <a:pt x="1806" y="186525"/>
                    <a:pt x="626" y="184017"/>
                    <a:pt x="774" y="181401"/>
                  </a:cubicBezTo>
                  <a:cubicBezTo>
                    <a:pt x="774" y="169434"/>
                    <a:pt x="774" y="158128"/>
                    <a:pt x="774" y="147399"/>
                  </a:cubicBezTo>
                  <a:cubicBezTo>
                    <a:pt x="774" y="136671"/>
                    <a:pt x="774" y="126190"/>
                    <a:pt x="362" y="115791"/>
                  </a:cubicBezTo>
                  <a:cubicBezTo>
                    <a:pt x="-51" y="105393"/>
                    <a:pt x="362" y="94830"/>
                    <a:pt x="-51" y="84184"/>
                  </a:cubicBezTo>
                  <a:cubicBezTo>
                    <a:pt x="-464" y="73538"/>
                    <a:pt x="31" y="62149"/>
                    <a:pt x="31" y="50183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5" name="Forme libre : forme 234">
              <a:extLst>
                <a:ext uri="{FF2B5EF4-FFF2-40B4-BE49-F238E27FC236}">
                  <a16:creationId xmlns:a16="http://schemas.microsoft.com/office/drawing/2014/main" id="{4F4DA2AC-610B-4285-A526-58543F908644}"/>
                </a:ext>
              </a:extLst>
            </p:cNvPr>
            <p:cNvSpPr/>
            <p:nvPr/>
          </p:nvSpPr>
          <p:spPr>
            <a:xfrm>
              <a:off x="2796625" y="1355878"/>
              <a:ext cx="35093" cy="74451"/>
            </a:xfrm>
            <a:custGeom>
              <a:avLst/>
              <a:gdLst>
                <a:gd name="connsiteX0" fmla="*/ 21926 w 35093"/>
                <a:gd name="connsiteY0" fmla="*/ 2185 h 74451"/>
                <a:gd name="connsiteX1" fmla="*/ 32903 w 35093"/>
                <a:gd name="connsiteY1" fmla="*/ 20589 h 74451"/>
                <a:gd name="connsiteX2" fmla="*/ 34471 w 35093"/>
                <a:gd name="connsiteY2" fmla="*/ 40395 h 74451"/>
                <a:gd name="connsiteX3" fmla="*/ 27456 w 35093"/>
                <a:gd name="connsiteY3" fmla="*/ 58799 h 74451"/>
                <a:gd name="connsiteX4" fmla="*/ 12601 w 35093"/>
                <a:gd name="connsiteY4" fmla="*/ 72581 h 74451"/>
                <a:gd name="connsiteX5" fmla="*/ 5999 w 35093"/>
                <a:gd name="connsiteY5" fmla="*/ 73818 h 74451"/>
                <a:gd name="connsiteX6" fmla="*/ 1212 w 35093"/>
                <a:gd name="connsiteY6" fmla="*/ 69775 h 74451"/>
                <a:gd name="connsiteX7" fmla="*/ -108 w 35093"/>
                <a:gd name="connsiteY7" fmla="*/ 63585 h 74451"/>
                <a:gd name="connsiteX8" fmla="*/ 3688 w 35093"/>
                <a:gd name="connsiteY8" fmla="*/ 58221 h 74451"/>
                <a:gd name="connsiteX9" fmla="*/ 13014 w 35093"/>
                <a:gd name="connsiteY9" fmla="*/ 49226 h 74451"/>
                <a:gd name="connsiteX10" fmla="*/ 16645 w 35093"/>
                <a:gd name="connsiteY10" fmla="*/ 37754 h 74451"/>
                <a:gd name="connsiteX11" fmla="*/ 15324 w 35093"/>
                <a:gd name="connsiteY11" fmla="*/ 25953 h 74451"/>
                <a:gd name="connsiteX12" fmla="*/ 9547 w 35093"/>
                <a:gd name="connsiteY12" fmla="*/ 15389 h 74451"/>
                <a:gd name="connsiteX13" fmla="*/ 6989 w 35093"/>
                <a:gd name="connsiteY13" fmla="*/ 8540 h 74451"/>
                <a:gd name="connsiteX14" fmla="*/ 9878 w 35093"/>
                <a:gd name="connsiteY14" fmla="*/ 2598 h 74451"/>
                <a:gd name="connsiteX15" fmla="*/ 15489 w 35093"/>
                <a:gd name="connsiteY15" fmla="*/ -208 h 74451"/>
                <a:gd name="connsiteX16" fmla="*/ 21926 w 35093"/>
                <a:gd name="connsiteY16" fmla="*/ 2185 h 7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5093" h="74451">
                  <a:moveTo>
                    <a:pt x="21926" y="2185"/>
                  </a:moveTo>
                  <a:cubicBezTo>
                    <a:pt x="27043" y="7318"/>
                    <a:pt x="30815" y="13640"/>
                    <a:pt x="32903" y="20589"/>
                  </a:cubicBezTo>
                  <a:cubicBezTo>
                    <a:pt x="34809" y="27009"/>
                    <a:pt x="35345" y="33760"/>
                    <a:pt x="34471" y="40395"/>
                  </a:cubicBezTo>
                  <a:cubicBezTo>
                    <a:pt x="33546" y="46981"/>
                    <a:pt x="31153" y="53269"/>
                    <a:pt x="27456" y="58799"/>
                  </a:cubicBezTo>
                  <a:cubicBezTo>
                    <a:pt x="23726" y="64559"/>
                    <a:pt x="18617" y="69296"/>
                    <a:pt x="12601" y="72581"/>
                  </a:cubicBezTo>
                  <a:cubicBezTo>
                    <a:pt x="10786" y="74149"/>
                    <a:pt x="8260" y="74619"/>
                    <a:pt x="5999" y="73818"/>
                  </a:cubicBezTo>
                  <a:cubicBezTo>
                    <a:pt x="3994" y="73043"/>
                    <a:pt x="2310" y="71623"/>
                    <a:pt x="1212" y="69775"/>
                  </a:cubicBezTo>
                  <a:cubicBezTo>
                    <a:pt x="24" y="67943"/>
                    <a:pt x="-447" y="65739"/>
                    <a:pt x="-108" y="63585"/>
                  </a:cubicBezTo>
                  <a:cubicBezTo>
                    <a:pt x="172" y="61274"/>
                    <a:pt x="1600" y="59261"/>
                    <a:pt x="3688" y="58221"/>
                  </a:cubicBezTo>
                  <a:cubicBezTo>
                    <a:pt x="7542" y="56100"/>
                    <a:pt x="10761" y="52997"/>
                    <a:pt x="13014" y="49226"/>
                  </a:cubicBezTo>
                  <a:cubicBezTo>
                    <a:pt x="15060" y="45718"/>
                    <a:pt x="16298" y="41798"/>
                    <a:pt x="16645" y="37754"/>
                  </a:cubicBezTo>
                  <a:cubicBezTo>
                    <a:pt x="17033" y="33768"/>
                    <a:pt x="16579" y="29749"/>
                    <a:pt x="15324" y="25953"/>
                  </a:cubicBezTo>
                  <a:cubicBezTo>
                    <a:pt x="14029" y="22124"/>
                    <a:pt x="12073" y="18550"/>
                    <a:pt x="9547" y="15389"/>
                  </a:cubicBezTo>
                  <a:cubicBezTo>
                    <a:pt x="7674" y="13631"/>
                    <a:pt x="6725" y="11098"/>
                    <a:pt x="6989" y="8540"/>
                  </a:cubicBezTo>
                  <a:cubicBezTo>
                    <a:pt x="7336" y="6311"/>
                    <a:pt x="8343" y="4248"/>
                    <a:pt x="9878" y="2598"/>
                  </a:cubicBezTo>
                  <a:cubicBezTo>
                    <a:pt x="11347" y="1013"/>
                    <a:pt x="13344" y="15"/>
                    <a:pt x="15489" y="-208"/>
                  </a:cubicBezTo>
                  <a:cubicBezTo>
                    <a:pt x="17891" y="-456"/>
                    <a:pt x="20268" y="427"/>
                    <a:pt x="21926" y="2185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6" name="Forme libre : forme 235">
              <a:extLst>
                <a:ext uri="{FF2B5EF4-FFF2-40B4-BE49-F238E27FC236}">
                  <a16:creationId xmlns:a16="http://schemas.microsoft.com/office/drawing/2014/main" id="{7DE42B95-DADA-4874-87C1-6638B22064D0}"/>
                </a:ext>
              </a:extLst>
            </p:cNvPr>
            <p:cNvSpPr/>
            <p:nvPr/>
          </p:nvSpPr>
          <p:spPr>
            <a:xfrm>
              <a:off x="2889369" y="1198205"/>
              <a:ext cx="99071" cy="277846"/>
            </a:xfrm>
            <a:custGeom>
              <a:avLst/>
              <a:gdLst>
                <a:gd name="connsiteX0" fmla="*/ 77566 w 99071"/>
                <a:gd name="connsiteY0" fmla="*/ 49355 h 277846"/>
                <a:gd name="connsiteX1" fmla="*/ 80702 w 99071"/>
                <a:gd name="connsiteY1" fmla="*/ 41598 h 277846"/>
                <a:gd name="connsiteX2" fmla="*/ 94567 w 99071"/>
                <a:gd name="connsiteY2" fmla="*/ 41598 h 277846"/>
                <a:gd name="connsiteX3" fmla="*/ 97703 w 99071"/>
                <a:gd name="connsiteY3" fmla="*/ 49355 h 277846"/>
                <a:gd name="connsiteX4" fmla="*/ 97703 w 99071"/>
                <a:gd name="connsiteY4" fmla="*/ 82366 h 277846"/>
                <a:gd name="connsiteX5" fmla="*/ 97703 w 99071"/>
                <a:gd name="connsiteY5" fmla="*/ 110012 h 277846"/>
                <a:gd name="connsiteX6" fmla="*/ 98115 w 99071"/>
                <a:gd name="connsiteY6" fmla="*/ 137659 h 277846"/>
                <a:gd name="connsiteX7" fmla="*/ 98693 w 99071"/>
                <a:gd name="connsiteY7" fmla="*/ 171083 h 277846"/>
                <a:gd name="connsiteX8" fmla="*/ 97290 w 99071"/>
                <a:gd name="connsiteY8" fmla="*/ 208055 h 277846"/>
                <a:gd name="connsiteX9" fmla="*/ 90523 w 99071"/>
                <a:gd name="connsiteY9" fmla="*/ 242468 h 277846"/>
                <a:gd name="connsiteX10" fmla="*/ 74678 w 99071"/>
                <a:gd name="connsiteY10" fmla="*/ 267722 h 277846"/>
                <a:gd name="connsiteX11" fmla="*/ 46454 w 99071"/>
                <a:gd name="connsiteY11" fmla="*/ 277542 h 277846"/>
                <a:gd name="connsiteX12" fmla="*/ 19467 w 99071"/>
                <a:gd name="connsiteY12" fmla="*/ 267722 h 277846"/>
                <a:gd name="connsiteX13" fmla="*/ 899 w 99071"/>
                <a:gd name="connsiteY13" fmla="*/ 242964 h 277846"/>
                <a:gd name="connsiteX14" fmla="*/ 5074 w 99071"/>
                <a:gd name="connsiteY14" fmla="*/ 229718 h 277846"/>
                <a:gd name="connsiteX15" fmla="*/ 12122 w 99071"/>
                <a:gd name="connsiteY15" fmla="*/ 228934 h 277846"/>
                <a:gd name="connsiteX16" fmla="*/ 17487 w 99071"/>
                <a:gd name="connsiteY16" fmla="*/ 233721 h 277846"/>
                <a:gd name="connsiteX17" fmla="*/ 30278 w 99071"/>
                <a:gd name="connsiteY17" fmla="*/ 250969 h 277846"/>
                <a:gd name="connsiteX18" fmla="*/ 48022 w 99071"/>
                <a:gd name="connsiteY18" fmla="*/ 256911 h 277846"/>
                <a:gd name="connsiteX19" fmla="*/ 65270 w 99071"/>
                <a:gd name="connsiteY19" fmla="*/ 248658 h 277846"/>
                <a:gd name="connsiteX20" fmla="*/ 74100 w 99071"/>
                <a:gd name="connsiteY20" fmla="*/ 228686 h 277846"/>
                <a:gd name="connsiteX21" fmla="*/ 77566 w 99071"/>
                <a:gd name="connsiteY21" fmla="*/ 201452 h 277846"/>
                <a:gd name="connsiteX22" fmla="*/ 78227 w 99071"/>
                <a:gd name="connsiteY22" fmla="*/ 171248 h 277846"/>
                <a:gd name="connsiteX23" fmla="*/ 78227 w 99071"/>
                <a:gd name="connsiteY23" fmla="*/ 137824 h 277846"/>
                <a:gd name="connsiteX24" fmla="*/ 78227 w 99071"/>
                <a:gd name="connsiteY24" fmla="*/ 110178 h 277846"/>
                <a:gd name="connsiteX25" fmla="*/ 78227 w 99071"/>
                <a:gd name="connsiteY25" fmla="*/ 82531 h 277846"/>
                <a:gd name="connsiteX26" fmla="*/ 77566 w 99071"/>
                <a:gd name="connsiteY26" fmla="*/ 49355 h 277846"/>
                <a:gd name="connsiteX27" fmla="*/ 77566 w 99071"/>
                <a:gd name="connsiteY27" fmla="*/ 9742 h 277846"/>
                <a:gd name="connsiteX28" fmla="*/ 80290 w 99071"/>
                <a:gd name="connsiteY28" fmla="*/ 2562 h 277846"/>
                <a:gd name="connsiteX29" fmla="*/ 86892 w 99071"/>
                <a:gd name="connsiteY29" fmla="*/ -244 h 277846"/>
                <a:gd name="connsiteX30" fmla="*/ 93824 w 99071"/>
                <a:gd name="connsiteY30" fmla="*/ 2562 h 277846"/>
                <a:gd name="connsiteX31" fmla="*/ 96547 w 99071"/>
                <a:gd name="connsiteY31" fmla="*/ 9742 h 277846"/>
                <a:gd name="connsiteX32" fmla="*/ 93824 w 99071"/>
                <a:gd name="connsiteY32" fmla="*/ 16509 h 277846"/>
                <a:gd name="connsiteX33" fmla="*/ 86892 w 99071"/>
                <a:gd name="connsiteY33" fmla="*/ 19315 h 277846"/>
                <a:gd name="connsiteX34" fmla="*/ 80290 w 99071"/>
                <a:gd name="connsiteY34" fmla="*/ 16509 h 277846"/>
                <a:gd name="connsiteX35" fmla="*/ 77566 w 99071"/>
                <a:gd name="connsiteY35" fmla="*/ 9742 h 277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9071" h="277846">
                  <a:moveTo>
                    <a:pt x="77566" y="49355"/>
                  </a:moveTo>
                  <a:cubicBezTo>
                    <a:pt x="77368" y="46425"/>
                    <a:pt x="78524" y="43562"/>
                    <a:pt x="80702" y="41598"/>
                  </a:cubicBezTo>
                  <a:cubicBezTo>
                    <a:pt x="84647" y="38065"/>
                    <a:pt x="90622" y="38065"/>
                    <a:pt x="94567" y="41598"/>
                  </a:cubicBezTo>
                  <a:cubicBezTo>
                    <a:pt x="96746" y="43562"/>
                    <a:pt x="97901" y="46425"/>
                    <a:pt x="97703" y="49355"/>
                  </a:cubicBezTo>
                  <a:lnTo>
                    <a:pt x="97703" y="82366"/>
                  </a:lnTo>
                  <a:cubicBezTo>
                    <a:pt x="97703" y="91857"/>
                    <a:pt x="97703" y="101100"/>
                    <a:pt x="97703" y="110012"/>
                  </a:cubicBezTo>
                  <a:cubicBezTo>
                    <a:pt x="97703" y="118925"/>
                    <a:pt x="97703" y="128168"/>
                    <a:pt x="98115" y="137659"/>
                  </a:cubicBezTo>
                  <a:cubicBezTo>
                    <a:pt x="98528" y="147150"/>
                    <a:pt x="98115" y="158208"/>
                    <a:pt x="98693" y="171083"/>
                  </a:cubicBezTo>
                  <a:cubicBezTo>
                    <a:pt x="99271" y="183957"/>
                    <a:pt x="98198" y="195428"/>
                    <a:pt x="97290" y="208055"/>
                  </a:cubicBezTo>
                  <a:cubicBezTo>
                    <a:pt x="96589" y="219782"/>
                    <a:pt x="94319" y="231352"/>
                    <a:pt x="90523" y="242468"/>
                  </a:cubicBezTo>
                  <a:cubicBezTo>
                    <a:pt x="87428" y="252075"/>
                    <a:pt x="81981" y="260756"/>
                    <a:pt x="74678" y="267722"/>
                  </a:cubicBezTo>
                  <a:cubicBezTo>
                    <a:pt x="66920" y="274563"/>
                    <a:pt x="56786" y="278087"/>
                    <a:pt x="46454" y="277542"/>
                  </a:cubicBezTo>
                  <a:cubicBezTo>
                    <a:pt x="36550" y="277716"/>
                    <a:pt x="26936" y="274225"/>
                    <a:pt x="19467" y="267722"/>
                  </a:cubicBezTo>
                  <a:cubicBezTo>
                    <a:pt x="11380" y="261078"/>
                    <a:pt x="5008" y="252586"/>
                    <a:pt x="899" y="242964"/>
                  </a:cubicBezTo>
                  <a:cubicBezTo>
                    <a:pt x="-1610" y="238152"/>
                    <a:pt x="263" y="232219"/>
                    <a:pt x="5074" y="229718"/>
                  </a:cubicBezTo>
                  <a:cubicBezTo>
                    <a:pt x="7245" y="228587"/>
                    <a:pt x="9754" y="228307"/>
                    <a:pt x="12122" y="228934"/>
                  </a:cubicBezTo>
                  <a:cubicBezTo>
                    <a:pt x="14549" y="229627"/>
                    <a:pt x="16521" y="231385"/>
                    <a:pt x="17487" y="233721"/>
                  </a:cubicBezTo>
                  <a:cubicBezTo>
                    <a:pt x="20548" y="240273"/>
                    <a:pt x="24898" y="246141"/>
                    <a:pt x="30278" y="250969"/>
                  </a:cubicBezTo>
                  <a:cubicBezTo>
                    <a:pt x="35065" y="255400"/>
                    <a:pt x="41527" y="257563"/>
                    <a:pt x="48022" y="256911"/>
                  </a:cubicBezTo>
                  <a:cubicBezTo>
                    <a:pt x="54714" y="256853"/>
                    <a:pt x="61028" y="253832"/>
                    <a:pt x="65270" y="248658"/>
                  </a:cubicBezTo>
                  <a:cubicBezTo>
                    <a:pt x="69586" y="242691"/>
                    <a:pt x="72590" y="235891"/>
                    <a:pt x="74100" y="228686"/>
                  </a:cubicBezTo>
                  <a:cubicBezTo>
                    <a:pt x="76180" y="219749"/>
                    <a:pt x="77343" y="210621"/>
                    <a:pt x="77566" y="201452"/>
                  </a:cubicBezTo>
                  <a:cubicBezTo>
                    <a:pt x="77979" y="191384"/>
                    <a:pt x="78227" y="181316"/>
                    <a:pt x="78227" y="171248"/>
                  </a:cubicBezTo>
                  <a:cubicBezTo>
                    <a:pt x="78227" y="158373"/>
                    <a:pt x="78227" y="147232"/>
                    <a:pt x="78227" y="137824"/>
                  </a:cubicBezTo>
                  <a:cubicBezTo>
                    <a:pt x="78227" y="128333"/>
                    <a:pt x="78227" y="119090"/>
                    <a:pt x="78227" y="110178"/>
                  </a:cubicBezTo>
                  <a:cubicBezTo>
                    <a:pt x="78227" y="101264"/>
                    <a:pt x="78227" y="92021"/>
                    <a:pt x="78227" y="82531"/>
                  </a:cubicBezTo>
                  <a:cubicBezTo>
                    <a:pt x="78227" y="73040"/>
                    <a:pt x="77566" y="61652"/>
                    <a:pt x="77566" y="49355"/>
                  </a:cubicBezTo>
                  <a:close/>
                  <a:moveTo>
                    <a:pt x="77566" y="9742"/>
                  </a:moveTo>
                  <a:cubicBezTo>
                    <a:pt x="77451" y="7076"/>
                    <a:pt x="78433" y="4485"/>
                    <a:pt x="80290" y="2562"/>
                  </a:cubicBezTo>
                  <a:cubicBezTo>
                    <a:pt x="81981" y="714"/>
                    <a:pt x="84391" y="-310"/>
                    <a:pt x="86892" y="-244"/>
                  </a:cubicBezTo>
                  <a:cubicBezTo>
                    <a:pt x="89500" y="-334"/>
                    <a:pt x="92017" y="681"/>
                    <a:pt x="93824" y="2562"/>
                  </a:cubicBezTo>
                  <a:cubicBezTo>
                    <a:pt x="95673" y="4485"/>
                    <a:pt x="96663" y="7076"/>
                    <a:pt x="96547" y="9742"/>
                  </a:cubicBezTo>
                  <a:cubicBezTo>
                    <a:pt x="96605" y="12276"/>
                    <a:pt x="95623" y="14718"/>
                    <a:pt x="93824" y="16509"/>
                  </a:cubicBezTo>
                  <a:cubicBezTo>
                    <a:pt x="92017" y="18391"/>
                    <a:pt x="89500" y="19406"/>
                    <a:pt x="86892" y="19315"/>
                  </a:cubicBezTo>
                  <a:cubicBezTo>
                    <a:pt x="84391" y="19381"/>
                    <a:pt x="81981" y="18358"/>
                    <a:pt x="80290" y="16509"/>
                  </a:cubicBezTo>
                  <a:cubicBezTo>
                    <a:pt x="78491" y="14718"/>
                    <a:pt x="77509" y="12276"/>
                    <a:pt x="77566" y="9742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7" name="Forme libre : forme 236">
              <a:extLst>
                <a:ext uri="{FF2B5EF4-FFF2-40B4-BE49-F238E27FC236}">
                  <a16:creationId xmlns:a16="http://schemas.microsoft.com/office/drawing/2014/main" id="{333F7CAC-CAEA-4D5F-B498-B32F006062E7}"/>
                </a:ext>
              </a:extLst>
            </p:cNvPr>
            <p:cNvSpPr/>
            <p:nvPr/>
          </p:nvSpPr>
          <p:spPr>
            <a:xfrm>
              <a:off x="3019709" y="1234306"/>
              <a:ext cx="126095" cy="149583"/>
            </a:xfrm>
            <a:custGeom>
              <a:avLst/>
              <a:gdLst>
                <a:gd name="connsiteX0" fmla="*/ 119296 w 126095"/>
                <a:gd name="connsiteY0" fmla="*/ 65659 h 149583"/>
                <a:gd name="connsiteX1" fmla="*/ 100480 w 126095"/>
                <a:gd name="connsiteY1" fmla="*/ 71683 h 149583"/>
                <a:gd name="connsiteX2" fmla="*/ 71678 w 126095"/>
                <a:gd name="connsiteY2" fmla="*/ 76882 h 149583"/>
                <a:gd name="connsiteX3" fmla="*/ 41555 w 126095"/>
                <a:gd name="connsiteY3" fmla="*/ 80926 h 149583"/>
                <a:gd name="connsiteX4" fmla="*/ 18778 w 126095"/>
                <a:gd name="connsiteY4" fmla="*/ 82907 h 149583"/>
                <a:gd name="connsiteX5" fmla="*/ 23399 w 126095"/>
                <a:gd name="connsiteY5" fmla="*/ 103539 h 149583"/>
                <a:gd name="connsiteX6" fmla="*/ 33468 w 126095"/>
                <a:gd name="connsiteY6" fmla="*/ 119136 h 149583"/>
                <a:gd name="connsiteX7" fmla="*/ 48157 w 126095"/>
                <a:gd name="connsiteY7" fmla="*/ 128379 h 149583"/>
                <a:gd name="connsiteX8" fmla="*/ 66726 w 126095"/>
                <a:gd name="connsiteY8" fmla="*/ 129369 h 149583"/>
                <a:gd name="connsiteX9" fmla="*/ 88100 w 126095"/>
                <a:gd name="connsiteY9" fmla="*/ 120539 h 149583"/>
                <a:gd name="connsiteX10" fmla="*/ 107659 w 126095"/>
                <a:gd name="connsiteY10" fmla="*/ 100485 h 149583"/>
                <a:gd name="connsiteX11" fmla="*/ 114592 w 126095"/>
                <a:gd name="connsiteY11" fmla="*/ 96524 h 149583"/>
                <a:gd name="connsiteX12" fmla="*/ 121359 w 126095"/>
                <a:gd name="connsiteY12" fmla="*/ 98092 h 149583"/>
                <a:gd name="connsiteX13" fmla="*/ 125485 w 126095"/>
                <a:gd name="connsiteY13" fmla="*/ 103539 h 149583"/>
                <a:gd name="connsiteX14" fmla="*/ 124660 w 126095"/>
                <a:gd name="connsiteY14" fmla="*/ 110966 h 149583"/>
                <a:gd name="connsiteX15" fmla="*/ 98169 w 126095"/>
                <a:gd name="connsiteY15" fmla="*/ 136962 h 149583"/>
                <a:gd name="connsiteX16" fmla="*/ 71347 w 126095"/>
                <a:gd name="connsiteY16" fmla="*/ 148186 h 149583"/>
                <a:gd name="connsiteX17" fmla="*/ 44031 w 126095"/>
                <a:gd name="connsiteY17" fmla="*/ 147113 h 149583"/>
                <a:gd name="connsiteX18" fmla="*/ 21253 w 126095"/>
                <a:gd name="connsiteY18" fmla="*/ 133909 h 149583"/>
                <a:gd name="connsiteX19" fmla="*/ 5573 w 126095"/>
                <a:gd name="connsiteY19" fmla="*/ 110141 h 149583"/>
                <a:gd name="connsiteX20" fmla="*/ -204 w 126095"/>
                <a:gd name="connsiteY20" fmla="*/ 77130 h 149583"/>
                <a:gd name="connsiteX21" fmla="*/ 2685 w 126095"/>
                <a:gd name="connsiteY21" fmla="*/ 51134 h 149583"/>
                <a:gd name="connsiteX22" fmla="*/ 11763 w 126095"/>
                <a:gd name="connsiteY22" fmla="*/ 27696 h 149583"/>
                <a:gd name="connsiteX23" fmla="*/ 27856 w 126095"/>
                <a:gd name="connsiteY23" fmla="*/ 9705 h 149583"/>
                <a:gd name="connsiteX24" fmla="*/ 51954 w 126095"/>
                <a:gd name="connsiteY24" fmla="*/ 297 h 149583"/>
                <a:gd name="connsiteX25" fmla="*/ 75969 w 126095"/>
                <a:gd name="connsiteY25" fmla="*/ 1700 h 149583"/>
                <a:gd name="connsiteX26" fmla="*/ 97591 w 126095"/>
                <a:gd name="connsiteY26" fmla="*/ 11934 h 149583"/>
                <a:gd name="connsiteX27" fmla="*/ 114096 w 126095"/>
                <a:gd name="connsiteY27" fmla="*/ 30337 h 149583"/>
                <a:gd name="connsiteX28" fmla="*/ 122349 w 126095"/>
                <a:gd name="connsiteY28" fmla="*/ 56333 h 149583"/>
                <a:gd name="connsiteX29" fmla="*/ 119296 w 126095"/>
                <a:gd name="connsiteY29" fmla="*/ 65659 h 149583"/>
                <a:gd name="connsiteX30" fmla="*/ 51211 w 126095"/>
                <a:gd name="connsiteY30" fmla="*/ 20434 h 149583"/>
                <a:gd name="connsiteX31" fmla="*/ 37924 w 126095"/>
                <a:gd name="connsiteY31" fmla="*/ 26293 h 149583"/>
                <a:gd name="connsiteX32" fmla="*/ 28433 w 126095"/>
                <a:gd name="connsiteY32" fmla="*/ 36114 h 149583"/>
                <a:gd name="connsiteX33" fmla="*/ 22409 w 126095"/>
                <a:gd name="connsiteY33" fmla="*/ 48658 h 149583"/>
                <a:gd name="connsiteX34" fmla="*/ 19520 w 126095"/>
                <a:gd name="connsiteY34" fmla="*/ 63265 h 149583"/>
                <a:gd name="connsiteX35" fmla="*/ 61444 w 126095"/>
                <a:gd name="connsiteY35" fmla="*/ 59717 h 149583"/>
                <a:gd name="connsiteX36" fmla="*/ 102708 w 126095"/>
                <a:gd name="connsiteY36" fmla="*/ 51464 h 149583"/>
                <a:gd name="connsiteX37" fmla="*/ 85542 w 126095"/>
                <a:gd name="connsiteY37" fmla="*/ 26211 h 149583"/>
                <a:gd name="connsiteX38" fmla="*/ 70027 w 126095"/>
                <a:gd name="connsiteY38" fmla="*/ 20269 h 149583"/>
                <a:gd name="connsiteX39" fmla="*/ 51211 w 126095"/>
                <a:gd name="connsiteY39" fmla="*/ 20434 h 14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26095" h="149583">
                  <a:moveTo>
                    <a:pt x="119296" y="65659"/>
                  </a:moveTo>
                  <a:cubicBezTo>
                    <a:pt x="113362" y="68597"/>
                    <a:pt x="107016" y="70627"/>
                    <a:pt x="100480" y="71683"/>
                  </a:cubicBezTo>
                  <a:cubicBezTo>
                    <a:pt x="91649" y="73581"/>
                    <a:pt x="81994" y="75314"/>
                    <a:pt x="71678" y="76882"/>
                  </a:cubicBezTo>
                  <a:cubicBezTo>
                    <a:pt x="61362" y="78450"/>
                    <a:pt x="51376" y="79853"/>
                    <a:pt x="41555" y="80926"/>
                  </a:cubicBezTo>
                  <a:cubicBezTo>
                    <a:pt x="31734" y="81999"/>
                    <a:pt x="24142" y="82659"/>
                    <a:pt x="18778" y="82907"/>
                  </a:cubicBezTo>
                  <a:cubicBezTo>
                    <a:pt x="19199" y="89988"/>
                    <a:pt x="20758" y="96953"/>
                    <a:pt x="23399" y="103539"/>
                  </a:cubicBezTo>
                  <a:cubicBezTo>
                    <a:pt x="25677" y="109357"/>
                    <a:pt x="29102" y="114663"/>
                    <a:pt x="33468" y="119136"/>
                  </a:cubicBezTo>
                  <a:cubicBezTo>
                    <a:pt x="37619" y="123271"/>
                    <a:pt x="42636" y="126432"/>
                    <a:pt x="48157" y="128379"/>
                  </a:cubicBezTo>
                  <a:cubicBezTo>
                    <a:pt x="54141" y="130385"/>
                    <a:pt x="60561" y="130723"/>
                    <a:pt x="66726" y="129369"/>
                  </a:cubicBezTo>
                  <a:cubicBezTo>
                    <a:pt x="74442" y="128132"/>
                    <a:pt x="81762" y="125111"/>
                    <a:pt x="88100" y="120539"/>
                  </a:cubicBezTo>
                  <a:cubicBezTo>
                    <a:pt x="95577" y="114861"/>
                    <a:pt x="102171" y="108102"/>
                    <a:pt x="107659" y="100485"/>
                  </a:cubicBezTo>
                  <a:cubicBezTo>
                    <a:pt x="109351" y="98298"/>
                    <a:pt x="111843" y="96870"/>
                    <a:pt x="114592" y="96524"/>
                  </a:cubicBezTo>
                  <a:cubicBezTo>
                    <a:pt x="116960" y="96202"/>
                    <a:pt x="119370" y="96763"/>
                    <a:pt x="121359" y="98092"/>
                  </a:cubicBezTo>
                  <a:cubicBezTo>
                    <a:pt x="123282" y="99420"/>
                    <a:pt x="124726" y="101327"/>
                    <a:pt x="125485" y="103539"/>
                  </a:cubicBezTo>
                  <a:cubicBezTo>
                    <a:pt x="126220" y="106023"/>
                    <a:pt x="125923" y="108705"/>
                    <a:pt x="124660" y="110966"/>
                  </a:cubicBezTo>
                  <a:cubicBezTo>
                    <a:pt x="117480" y="121166"/>
                    <a:pt x="108501" y="129980"/>
                    <a:pt x="98169" y="136962"/>
                  </a:cubicBezTo>
                  <a:cubicBezTo>
                    <a:pt x="89974" y="142285"/>
                    <a:pt x="80888" y="146089"/>
                    <a:pt x="71347" y="148186"/>
                  </a:cubicBezTo>
                  <a:cubicBezTo>
                    <a:pt x="62286" y="150018"/>
                    <a:pt x="52919" y="149655"/>
                    <a:pt x="44031" y="147113"/>
                  </a:cubicBezTo>
                  <a:cubicBezTo>
                    <a:pt x="35465" y="144662"/>
                    <a:pt x="27641" y="140123"/>
                    <a:pt x="21253" y="133909"/>
                  </a:cubicBezTo>
                  <a:cubicBezTo>
                    <a:pt x="14387" y="127199"/>
                    <a:pt x="9039" y="119095"/>
                    <a:pt x="5573" y="110141"/>
                  </a:cubicBezTo>
                  <a:cubicBezTo>
                    <a:pt x="1571" y="99602"/>
                    <a:pt x="-385" y="88403"/>
                    <a:pt x="-204" y="77130"/>
                  </a:cubicBezTo>
                  <a:cubicBezTo>
                    <a:pt x="-204" y="68382"/>
                    <a:pt x="770" y="59667"/>
                    <a:pt x="2685" y="51134"/>
                  </a:cubicBezTo>
                  <a:cubicBezTo>
                    <a:pt x="4509" y="42906"/>
                    <a:pt x="7571" y="35008"/>
                    <a:pt x="11763" y="27696"/>
                  </a:cubicBezTo>
                  <a:cubicBezTo>
                    <a:pt x="15873" y="20681"/>
                    <a:pt x="21344" y="14566"/>
                    <a:pt x="27856" y="9705"/>
                  </a:cubicBezTo>
                  <a:cubicBezTo>
                    <a:pt x="34945" y="4539"/>
                    <a:pt x="43247" y="1296"/>
                    <a:pt x="51954" y="297"/>
                  </a:cubicBezTo>
                  <a:cubicBezTo>
                    <a:pt x="59975" y="-759"/>
                    <a:pt x="68129" y="-281"/>
                    <a:pt x="75969" y="1700"/>
                  </a:cubicBezTo>
                  <a:cubicBezTo>
                    <a:pt x="83801" y="3590"/>
                    <a:pt x="91162" y="7073"/>
                    <a:pt x="97591" y="11934"/>
                  </a:cubicBezTo>
                  <a:cubicBezTo>
                    <a:pt x="104300" y="16869"/>
                    <a:pt x="109912" y="23132"/>
                    <a:pt x="114096" y="30337"/>
                  </a:cubicBezTo>
                  <a:cubicBezTo>
                    <a:pt x="118561" y="38359"/>
                    <a:pt x="121367" y="47206"/>
                    <a:pt x="122349" y="56333"/>
                  </a:cubicBezTo>
                  <a:cubicBezTo>
                    <a:pt x="122844" y="61037"/>
                    <a:pt x="121854" y="64091"/>
                    <a:pt x="119296" y="65659"/>
                  </a:cubicBezTo>
                  <a:close/>
                  <a:moveTo>
                    <a:pt x="51211" y="20434"/>
                  </a:moveTo>
                  <a:cubicBezTo>
                    <a:pt x="46399" y="21375"/>
                    <a:pt x="41861" y="23380"/>
                    <a:pt x="37924" y="26293"/>
                  </a:cubicBezTo>
                  <a:cubicBezTo>
                    <a:pt x="34219" y="28992"/>
                    <a:pt x="31008" y="32318"/>
                    <a:pt x="28433" y="36114"/>
                  </a:cubicBezTo>
                  <a:cubicBezTo>
                    <a:pt x="25759" y="39943"/>
                    <a:pt x="23721" y="44177"/>
                    <a:pt x="22409" y="48658"/>
                  </a:cubicBezTo>
                  <a:cubicBezTo>
                    <a:pt x="20981" y="53420"/>
                    <a:pt x="20016" y="58314"/>
                    <a:pt x="19520" y="63265"/>
                  </a:cubicBezTo>
                  <a:cubicBezTo>
                    <a:pt x="33575" y="63331"/>
                    <a:pt x="47604" y="62143"/>
                    <a:pt x="61444" y="59717"/>
                  </a:cubicBezTo>
                  <a:cubicBezTo>
                    <a:pt x="74756" y="57348"/>
                    <a:pt x="88513" y="54600"/>
                    <a:pt x="102708" y="51464"/>
                  </a:cubicBezTo>
                  <a:cubicBezTo>
                    <a:pt x="100603" y="41090"/>
                    <a:pt x="94414" y="31988"/>
                    <a:pt x="85542" y="26211"/>
                  </a:cubicBezTo>
                  <a:cubicBezTo>
                    <a:pt x="80805" y="23240"/>
                    <a:pt x="75540" y="21218"/>
                    <a:pt x="70027" y="20269"/>
                  </a:cubicBezTo>
                  <a:cubicBezTo>
                    <a:pt x="63804" y="19122"/>
                    <a:pt x="57417" y="19179"/>
                    <a:pt x="51211" y="20434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8" name="Forme libre : forme 237">
              <a:extLst>
                <a:ext uri="{FF2B5EF4-FFF2-40B4-BE49-F238E27FC236}">
                  <a16:creationId xmlns:a16="http://schemas.microsoft.com/office/drawing/2014/main" id="{754BA3C7-9DA3-4ECB-9835-AC863D95AD92}"/>
                </a:ext>
              </a:extLst>
            </p:cNvPr>
            <p:cNvSpPr/>
            <p:nvPr/>
          </p:nvSpPr>
          <p:spPr>
            <a:xfrm>
              <a:off x="3273606" y="1244106"/>
              <a:ext cx="109040" cy="138670"/>
            </a:xfrm>
            <a:custGeom>
              <a:avLst/>
              <a:gdLst>
                <a:gd name="connsiteX0" fmla="*/ 1072 w 109040"/>
                <a:gd name="connsiteY0" fmla="*/ 14678 h 138670"/>
                <a:gd name="connsiteX1" fmla="*/ 660 w 109040"/>
                <a:gd name="connsiteY1" fmla="*/ 5270 h 138670"/>
                <a:gd name="connsiteX2" fmla="*/ 6107 w 109040"/>
                <a:gd name="connsiteY2" fmla="*/ 235 h 138670"/>
                <a:gd name="connsiteX3" fmla="*/ 13204 w 109040"/>
                <a:gd name="connsiteY3" fmla="*/ 648 h 138670"/>
                <a:gd name="connsiteX4" fmla="*/ 18816 w 109040"/>
                <a:gd name="connsiteY4" fmla="*/ 7498 h 138670"/>
                <a:gd name="connsiteX5" fmla="*/ 57438 w 109040"/>
                <a:gd name="connsiteY5" fmla="*/ 115526 h 138670"/>
                <a:gd name="connsiteX6" fmla="*/ 89541 w 109040"/>
                <a:gd name="connsiteY6" fmla="*/ 10634 h 138670"/>
                <a:gd name="connsiteX7" fmla="*/ 95153 w 109040"/>
                <a:gd name="connsiteY7" fmla="*/ 2381 h 138670"/>
                <a:gd name="connsiteX8" fmla="*/ 102333 w 109040"/>
                <a:gd name="connsiteY8" fmla="*/ 1721 h 138670"/>
                <a:gd name="connsiteX9" fmla="*/ 107697 w 109040"/>
                <a:gd name="connsiteY9" fmla="*/ 7168 h 138670"/>
                <a:gd name="connsiteX10" fmla="*/ 108110 w 109040"/>
                <a:gd name="connsiteY10" fmla="*/ 16328 h 138670"/>
                <a:gd name="connsiteX11" fmla="*/ 70973 w 109040"/>
                <a:gd name="connsiteY11" fmla="*/ 129638 h 138670"/>
                <a:gd name="connsiteX12" fmla="*/ 66186 w 109040"/>
                <a:gd name="connsiteY12" fmla="*/ 135415 h 138670"/>
                <a:gd name="connsiteX13" fmla="*/ 57933 w 109040"/>
                <a:gd name="connsiteY13" fmla="*/ 138221 h 138670"/>
                <a:gd name="connsiteX14" fmla="*/ 49268 w 109040"/>
                <a:gd name="connsiteY14" fmla="*/ 137395 h 138670"/>
                <a:gd name="connsiteX15" fmla="*/ 43656 w 109040"/>
                <a:gd name="connsiteY15" fmla="*/ 131619 h 13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040" h="138670">
                  <a:moveTo>
                    <a:pt x="1072" y="14678"/>
                  </a:moveTo>
                  <a:cubicBezTo>
                    <a:pt x="-487" y="11764"/>
                    <a:pt x="-636" y="8306"/>
                    <a:pt x="660" y="5270"/>
                  </a:cubicBezTo>
                  <a:cubicBezTo>
                    <a:pt x="1716" y="2926"/>
                    <a:pt x="3680" y="1102"/>
                    <a:pt x="6107" y="235"/>
                  </a:cubicBezTo>
                  <a:cubicBezTo>
                    <a:pt x="8442" y="-532"/>
                    <a:pt x="10975" y="-383"/>
                    <a:pt x="13204" y="648"/>
                  </a:cubicBezTo>
                  <a:cubicBezTo>
                    <a:pt x="15935" y="2068"/>
                    <a:pt x="17965" y="4543"/>
                    <a:pt x="18816" y="7498"/>
                  </a:cubicBezTo>
                  <a:lnTo>
                    <a:pt x="57438" y="115526"/>
                  </a:lnTo>
                  <a:lnTo>
                    <a:pt x="89541" y="10634"/>
                  </a:lnTo>
                  <a:cubicBezTo>
                    <a:pt x="90309" y="7275"/>
                    <a:pt x="92314" y="4329"/>
                    <a:pt x="95153" y="2381"/>
                  </a:cubicBezTo>
                  <a:cubicBezTo>
                    <a:pt x="97316" y="1069"/>
                    <a:pt x="99965" y="829"/>
                    <a:pt x="102333" y="1721"/>
                  </a:cubicBezTo>
                  <a:cubicBezTo>
                    <a:pt x="104743" y="2794"/>
                    <a:pt x="106657" y="4741"/>
                    <a:pt x="107697" y="7168"/>
                  </a:cubicBezTo>
                  <a:cubicBezTo>
                    <a:pt x="109042" y="10048"/>
                    <a:pt x="109191" y="13341"/>
                    <a:pt x="108110" y="16328"/>
                  </a:cubicBezTo>
                  <a:lnTo>
                    <a:pt x="70973" y="129638"/>
                  </a:lnTo>
                  <a:cubicBezTo>
                    <a:pt x="70172" y="132105"/>
                    <a:pt x="68464" y="134169"/>
                    <a:pt x="66186" y="135415"/>
                  </a:cubicBezTo>
                  <a:cubicBezTo>
                    <a:pt x="63661" y="136908"/>
                    <a:pt x="60847" y="137866"/>
                    <a:pt x="57933" y="138221"/>
                  </a:cubicBezTo>
                  <a:cubicBezTo>
                    <a:pt x="55020" y="138658"/>
                    <a:pt x="52049" y="138378"/>
                    <a:pt x="49268" y="137395"/>
                  </a:cubicBezTo>
                  <a:cubicBezTo>
                    <a:pt x="46520" y="136578"/>
                    <a:pt x="44399" y="134391"/>
                    <a:pt x="43656" y="131619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9" name="Forme libre : forme 238">
              <a:extLst>
                <a:ext uri="{FF2B5EF4-FFF2-40B4-BE49-F238E27FC236}">
                  <a16:creationId xmlns:a16="http://schemas.microsoft.com/office/drawing/2014/main" id="{03A7F9B3-C3C8-4C01-9754-42F342CB1F70}"/>
                </a:ext>
              </a:extLst>
            </p:cNvPr>
            <p:cNvSpPr/>
            <p:nvPr/>
          </p:nvSpPr>
          <p:spPr>
            <a:xfrm>
              <a:off x="3402189" y="1229405"/>
              <a:ext cx="110383" cy="156884"/>
            </a:xfrm>
            <a:custGeom>
              <a:avLst/>
              <a:gdLst>
                <a:gd name="connsiteX0" fmla="*/ 86978 w 110383"/>
                <a:gd name="connsiteY0" fmla="*/ 9736 h 156884"/>
                <a:gd name="connsiteX1" fmla="*/ 90279 w 110383"/>
                <a:gd name="connsiteY1" fmla="*/ 2144 h 156884"/>
                <a:gd name="connsiteX2" fmla="*/ 96634 w 110383"/>
                <a:gd name="connsiteY2" fmla="*/ -249 h 156884"/>
                <a:gd name="connsiteX3" fmla="*/ 102823 w 110383"/>
                <a:gd name="connsiteY3" fmla="*/ 2144 h 156884"/>
                <a:gd name="connsiteX4" fmla="*/ 105959 w 110383"/>
                <a:gd name="connsiteY4" fmla="*/ 9736 h 156884"/>
                <a:gd name="connsiteX5" fmla="*/ 107445 w 110383"/>
                <a:gd name="connsiteY5" fmla="*/ 77821 h 156884"/>
                <a:gd name="connsiteX6" fmla="*/ 110168 w 110383"/>
                <a:gd name="connsiteY6" fmla="*/ 148217 h 156884"/>
                <a:gd name="connsiteX7" fmla="*/ 106867 w 110383"/>
                <a:gd name="connsiteY7" fmla="*/ 154489 h 156884"/>
                <a:gd name="connsiteX8" fmla="*/ 100677 w 110383"/>
                <a:gd name="connsiteY8" fmla="*/ 156635 h 156884"/>
                <a:gd name="connsiteX9" fmla="*/ 94488 w 110383"/>
                <a:gd name="connsiteY9" fmla="*/ 154654 h 156884"/>
                <a:gd name="connsiteX10" fmla="*/ 91269 w 110383"/>
                <a:gd name="connsiteY10" fmla="*/ 148217 h 156884"/>
                <a:gd name="connsiteX11" fmla="*/ 90114 w 110383"/>
                <a:gd name="connsiteY11" fmla="*/ 128658 h 156884"/>
                <a:gd name="connsiteX12" fmla="*/ 68244 w 110383"/>
                <a:gd name="connsiteY12" fmla="*/ 140624 h 156884"/>
                <a:gd name="connsiteX13" fmla="*/ 37874 w 110383"/>
                <a:gd name="connsiteY13" fmla="*/ 139882 h 156884"/>
                <a:gd name="connsiteX14" fmla="*/ 20131 w 110383"/>
                <a:gd name="connsiteY14" fmla="*/ 131629 h 156884"/>
                <a:gd name="connsiteX15" fmla="*/ 8164 w 110383"/>
                <a:gd name="connsiteY15" fmla="*/ 117599 h 156884"/>
                <a:gd name="connsiteX16" fmla="*/ 1397 w 110383"/>
                <a:gd name="connsiteY16" fmla="*/ 100021 h 156884"/>
                <a:gd name="connsiteX17" fmla="*/ -6 w 110383"/>
                <a:gd name="connsiteY17" fmla="*/ 80380 h 156884"/>
                <a:gd name="connsiteX18" fmla="*/ 4864 w 110383"/>
                <a:gd name="connsiteY18" fmla="*/ 57767 h 156884"/>
                <a:gd name="connsiteX19" fmla="*/ 16087 w 110383"/>
                <a:gd name="connsiteY19" fmla="*/ 38126 h 156884"/>
                <a:gd name="connsiteX20" fmla="*/ 33418 w 110383"/>
                <a:gd name="connsiteY20" fmla="*/ 24509 h 156884"/>
                <a:gd name="connsiteX21" fmla="*/ 56443 w 110383"/>
                <a:gd name="connsiteY21" fmla="*/ 19557 h 156884"/>
                <a:gd name="connsiteX22" fmla="*/ 73444 w 110383"/>
                <a:gd name="connsiteY22" fmla="*/ 23766 h 156884"/>
                <a:gd name="connsiteX23" fmla="*/ 87803 w 110383"/>
                <a:gd name="connsiteY23" fmla="*/ 33504 h 156884"/>
                <a:gd name="connsiteX24" fmla="*/ 87225 w 110383"/>
                <a:gd name="connsiteY24" fmla="*/ 21950 h 156884"/>
                <a:gd name="connsiteX25" fmla="*/ 86978 w 110383"/>
                <a:gd name="connsiteY25" fmla="*/ 9736 h 156884"/>
                <a:gd name="connsiteX26" fmla="*/ 42826 w 110383"/>
                <a:gd name="connsiteY26" fmla="*/ 120653 h 156884"/>
                <a:gd name="connsiteX27" fmla="*/ 58011 w 110383"/>
                <a:gd name="connsiteY27" fmla="*/ 122468 h 156884"/>
                <a:gd name="connsiteX28" fmla="*/ 71628 w 110383"/>
                <a:gd name="connsiteY28" fmla="*/ 116609 h 156884"/>
                <a:gd name="connsiteX29" fmla="*/ 82357 w 110383"/>
                <a:gd name="connsiteY29" fmla="*/ 105385 h 156884"/>
                <a:gd name="connsiteX30" fmla="*/ 88959 w 110383"/>
                <a:gd name="connsiteY30" fmla="*/ 91026 h 156884"/>
                <a:gd name="connsiteX31" fmla="*/ 88133 w 110383"/>
                <a:gd name="connsiteY31" fmla="*/ 68578 h 156884"/>
                <a:gd name="connsiteX32" fmla="*/ 78725 w 110383"/>
                <a:gd name="connsiteY32" fmla="*/ 50587 h 156884"/>
                <a:gd name="connsiteX33" fmla="*/ 64696 w 110383"/>
                <a:gd name="connsiteY33" fmla="*/ 41179 h 156884"/>
                <a:gd name="connsiteX34" fmla="*/ 48768 w 110383"/>
                <a:gd name="connsiteY34" fmla="*/ 39941 h 156884"/>
                <a:gd name="connsiteX35" fmla="*/ 33748 w 110383"/>
                <a:gd name="connsiteY35" fmla="*/ 46626 h 156884"/>
                <a:gd name="connsiteX36" fmla="*/ 22772 w 110383"/>
                <a:gd name="connsiteY36" fmla="*/ 61233 h 156884"/>
                <a:gd name="connsiteX37" fmla="*/ 18975 w 110383"/>
                <a:gd name="connsiteY37" fmla="*/ 83846 h 156884"/>
                <a:gd name="connsiteX38" fmla="*/ 24918 w 110383"/>
                <a:gd name="connsiteY38" fmla="*/ 105633 h 156884"/>
                <a:gd name="connsiteX39" fmla="*/ 42826 w 110383"/>
                <a:gd name="connsiteY39" fmla="*/ 120653 h 15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0383" h="156884">
                  <a:moveTo>
                    <a:pt x="86978" y="9736"/>
                  </a:moveTo>
                  <a:cubicBezTo>
                    <a:pt x="87003" y="6865"/>
                    <a:pt x="88191" y="4116"/>
                    <a:pt x="90279" y="2144"/>
                  </a:cubicBezTo>
                  <a:cubicBezTo>
                    <a:pt x="92045" y="617"/>
                    <a:pt x="94298" y="-233"/>
                    <a:pt x="96634" y="-249"/>
                  </a:cubicBezTo>
                  <a:cubicBezTo>
                    <a:pt x="98920" y="-249"/>
                    <a:pt x="101131" y="609"/>
                    <a:pt x="102823" y="2144"/>
                  </a:cubicBezTo>
                  <a:cubicBezTo>
                    <a:pt x="104828" y="4166"/>
                    <a:pt x="105951" y="6889"/>
                    <a:pt x="105959" y="9736"/>
                  </a:cubicBezTo>
                  <a:cubicBezTo>
                    <a:pt x="106726" y="32456"/>
                    <a:pt x="107222" y="55151"/>
                    <a:pt x="107445" y="77821"/>
                  </a:cubicBezTo>
                  <a:cubicBezTo>
                    <a:pt x="107445" y="100516"/>
                    <a:pt x="108600" y="123954"/>
                    <a:pt x="110168" y="148217"/>
                  </a:cubicBezTo>
                  <a:cubicBezTo>
                    <a:pt x="110069" y="150701"/>
                    <a:pt x="108856" y="153004"/>
                    <a:pt x="106867" y="154489"/>
                  </a:cubicBezTo>
                  <a:cubicBezTo>
                    <a:pt x="105092" y="155867"/>
                    <a:pt x="102922" y="156618"/>
                    <a:pt x="100677" y="156635"/>
                  </a:cubicBezTo>
                  <a:cubicBezTo>
                    <a:pt x="98466" y="156618"/>
                    <a:pt x="96303" y="155925"/>
                    <a:pt x="94488" y="154654"/>
                  </a:cubicBezTo>
                  <a:cubicBezTo>
                    <a:pt x="92491" y="153111"/>
                    <a:pt x="91302" y="150742"/>
                    <a:pt x="91269" y="148217"/>
                  </a:cubicBezTo>
                  <a:lnTo>
                    <a:pt x="90114" y="128658"/>
                  </a:lnTo>
                  <a:cubicBezTo>
                    <a:pt x="83924" y="134394"/>
                    <a:pt x="76414" y="138512"/>
                    <a:pt x="68244" y="140624"/>
                  </a:cubicBezTo>
                  <a:cubicBezTo>
                    <a:pt x="58226" y="143001"/>
                    <a:pt x="47761" y="142745"/>
                    <a:pt x="37874" y="139882"/>
                  </a:cubicBezTo>
                  <a:cubicBezTo>
                    <a:pt x="31412" y="138503"/>
                    <a:pt x="25347" y="135681"/>
                    <a:pt x="20131" y="131629"/>
                  </a:cubicBezTo>
                  <a:cubicBezTo>
                    <a:pt x="15295" y="127742"/>
                    <a:pt x="11243" y="122980"/>
                    <a:pt x="8164" y="117599"/>
                  </a:cubicBezTo>
                  <a:cubicBezTo>
                    <a:pt x="5004" y="112128"/>
                    <a:pt x="2718" y="106202"/>
                    <a:pt x="1397" y="100021"/>
                  </a:cubicBezTo>
                  <a:cubicBezTo>
                    <a:pt x="-63" y="93584"/>
                    <a:pt x="-534" y="86957"/>
                    <a:pt x="-6" y="80380"/>
                  </a:cubicBezTo>
                  <a:cubicBezTo>
                    <a:pt x="539" y="72647"/>
                    <a:pt x="2181" y="65038"/>
                    <a:pt x="4864" y="57767"/>
                  </a:cubicBezTo>
                  <a:cubicBezTo>
                    <a:pt x="7463" y="50629"/>
                    <a:pt x="11259" y="43985"/>
                    <a:pt x="16087" y="38126"/>
                  </a:cubicBezTo>
                  <a:cubicBezTo>
                    <a:pt x="20849" y="32423"/>
                    <a:pt x="26750" y="27785"/>
                    <a:pt x="33418" y="24509"/>
                  </a:cubicBezTo>
                  <a:cubicBezTo>
                    <a:pt x="40614" y="21133"/>
                    <a:pt x="48488" y="19433"/>
                    <a:pt x="56443" y="19557"/>
                  </a:cubicBezTo>
                  <a:cubicBezTo>
                    <a:pt x="62343" y="19730"/>
                    <a:pt x="68145" y="21166"/>
                    <a:pt x="73444" y="23766"/>
                  </a:cubicBezTo>
                  <a:cubicBezTo>
                    <a:pt x="78668" y="26316"/>
                    <a:pt x="83504" y="29592"/>
                    <a:pt x="87803" y="33504"/>
                  </a:cubicBezTo>
                  <a:cubicBezTo>
                    <a:pt x="87803" y="29791"/>
                    <a:pt x="87308" y="25912"/>
                    <a:pt x="87225" y="21950"/>
                  </a:cubicBezTo>
                  <a:cubicBezTo>
                    <a:pt x="87143" y="17989"/>
                    <a:pt x="86978" y="13945"/>
                    <a:pt x="86978" y="9736"/>
                  </a:cubicBezTo>
                  <a:close/>
                  <a:moveTo>
                    <a:pt x="42826" y="120653"/>
                  </a:moveTo>
                  <a:cubicBezTo>
                    <a:pt x="47596" y="122749"/>
                    <a:pt x="52878" y="123376"/>
                    <a:pt x="58011" y="122468"/>
                  </a:cubicBezTo>
                  <a:cubicBezTo>
                    <a:pt x="62921" y="121519"/>
                    <a:pt x="67567" y="119522"/>
                    <a:pt x="71628" y="116609"/>
                  </a:cubicBezTo>
                  <a:cubicBezTo>
                    <a:pt x="75886" y="113580"/>
                    <a:pt x="79526" y="109776"/>
                    <a:pt x="82357" y="105385"/>
                  </a:cubicBezTo>
                  <a:cubicBezTo>
                    <a:pt x="85402" y="101036"/>
                    <a:pt x="87638" y="96167"/>
                    <a:pt x="88959" y="91026"/>
                  </a:cubicBezTo>
                  <a:lnTo>
                    <a:pt x="88133" y="68578"/>
                  </a:lnTo>
                  <a:cubicBezTo>
                    <a:pt x="86483" y="61918"/>
                    <a:pt x="83256" y="55745"/>
                    <a:pt x="78725" y="50587"/>
                  </a:cubicBezTo>
                  <a:cubicBezTo>
                    <a:pt x="74912" y="46321"/>
                    <a:pt x="70093" y="43086"/>
                    <a:pt x="64696" y="41179"/>
                  </a:cubicBezTo>
                  <a:cubicBezTo>
                    <a:pt x="59571" y="39446"/>
                    <a:pt x="54099" y="39017"/>
                    <a:pt x="48768" y="39941"/>
                  </a:cubicBezTo>
                  <a:cubicBezTo>
                    <a:pt x="43288" y="40907"/>
                    <a:pt x="38130" y="43201"/>
                    <a:pt x="33748" y="46626"/>
                  </a:cubicBezTo>
                  <a:cubicBezTo>
                    <a:pt x="28961" y="50538"/>
                    <a:pt x="25198" y="55547"/>
                    <a:pt x="22772" y="61233"/>
                  </a:cubicBezTo>
                  <a:cubicBezTo>
                    <a:pt x="19818" y="68388"/>
                    <a:pt x="18522" y="76121"/>
                    <a:pt x="18975" y="83846"/>
                  </a:cubicBezTo>
                  <a:cubicBezTo>
                    <a:pt x="19215" y="91471"/>
                    <a:pt x="21245" y="98940"/>
                    <a:pt x="24918" y="105633"/>
                  </a:cubicBezTo>
                  <a:cubicBezTo>
                    <a:pt x="28854" y="112656"/>
                    <a:pt x="35225" y="117996"/>
                    <a:pt x="42826" y="120653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0" name="Forme libre : forme 239">
              <a:extLst>
                <a:ext uri="{FF2B5EF4-FFF2-40B4-BE49-F238E27FC236}">
                  <a16:creationId xmlns:a16="http://schemas.microsoft.com/office/drawing/2014/main" id="{AAFA3D2A-44C6-4B88-A7E3-FD8991F6289D}"/>
                </a:ext>
              </a:extLst>
            </p:cNvPr>
            <p:cNvSpPr/>
            <p:nvPr/>
          </p:nvSpPr>
          <p:spPr>
            <a:xfrm>
              <a:off x="3555043" y="1198617"/>
              <a:ext cx="20983" cy="190478"/>
            </a:xfrm>
            <a:custGeom>
              <a:avLst/>
              <a:gdLst>
                <a:gd name="connsiteX0" fmla="*/ -185 w 20983"/>
                <a:gd name="connsiteY0" fmla="*/ 9742 h 190478"/>
                <a:gd name="connsiteX1" fmla="*/ 2539 w 20983"/>
                <a:gd name="connsiteY1" fmla="*/ 2562 h 190478"/>
                <a:gd name="connsiteX2" fmla="*/ 9141 w 20983"/>
                <a:gd name="connsiteY2" fmla="*/ -244 h 190478"/>
                <a:gd name="connsiteX3" fmla="*/ 16074 w 20983"/>
                <a:gd name="connsiteY3" fmla="*/ 2562 h 190478"/>
                <a:gd name="connsiteX4" fmla="*/ 18797 w 20983"/>
                <a:gd name="connsiteY4" fmla="*/ 9742 h 190478"/>
                <a:gd name="connsiteX5" fmla="*/ 16074 w 20983"/>
                <a:gd name="connsiteY5" fmla="*/ 16509 h 190478"/>
                <a:gd name="connsiteX6" fmla="*/ 9141 w 20983"/>
                <a:gd name="connsiteY6" fmla="*/ 19315 h 190478"/>
                <a:gd name="connsiteX7" fmla="*/ 2539 w 20983"/>
                <a:gd name="connsiteY7" fmla="*/ 16509 h 190478"/>
                <a:gd name="connsiteX8" fmla="*/ -185 w 20983"/>
                <a:gd name="connsiteY8" fmla="*/ 9742 h 190478"/>
                <a:gd name="connsiteX9" fmla="*/ -185 w 20983"/>
                <a:gd name="connsiteY9" fmla="*/ 50180 h 190478"/>
                <a:gd name="connsiteX10" fmla="*/ 2952 w 20983"/>
                <a:gd name="connsiteY10" fmla="*/ 42588 h 190478"/>
                <a:gd name="connsiteX11" fmla="*/ 16486 w 20983"/>
                <a:gd name="connsiteY11" fmla="*/ 42588 h 190478"/>
                <a:gd name="connsiteX12" fmla="*/ 19540 w 20983"/>
                <a:gd name="connsiteY12" fmla="*/ 50180 h 190478"/>
                <a:gd name="connsiteX13" fmla="*/ 19540 w 20983"/>
                <a:gd name="connsiteY13" fmla="*/ 84182 h 190478"/>
                <a:gd name="connsiteX14" fmla="*/ 20117 w 20983"/>
                <a:gd name="connsiteY14" fmla="*/ 115789 h 190478"/>
                <a:gd name="connsiteX15" fmla="*/ 20695 w 20983"/>
                <a:gd name="connsiteY15" fmla="*/ 147397 h 190478"/>
                <a:gd name="connsiteX16" fmla="*/ 20695 w 20983"/>
                <a:gd name="connsiteY16" fmla="*/ 181398 h 190478"/>
                <a:gd name="connsiteX17" fmla="*/ 17642 w 20983"/>
                <a:gd name="connsiteY17" fmla="*/ 188083 h 190478"/>
                <a:gd name="connsiteX18" fmla="*/ 10626 w 20983"/>
                <a:gd name="connsiteY18" fmla="*/ 190229 h 190478"/>
                <a:gd name="connsiteX19" fmla="*/ 3695 w 20983"/>
                <a:gd name="connsiteY19" fmla="*/ 188083 h 190478"/>
                <a:gd name="connsiteX20" fmla="*/ 641 w 20983"/>
                <a:gd name="connsiteY20" fmla="*/ 181398 h 190478"/>
                <a:gd name="connsiteX21" fmla="*/ 641 w 20983"/>
                <a:gd name="connsiteY21" fmla="*/ 147397 h 190478"/>
                <a:gd name="connsiteX22" fmla="*/ 641 w 20983"/>
                <a:gd name="connsiteY22" fmla="*/ 115789 h 190478"/>
                <a:gd name="connsiteX23" fmla="*/ 641 w 20983"/>
                <a:gd name="connsiteY23" fmla="*/ 84182 h 190478"/>
                <a:gd name="connsiteX24" fmla="*/ -185 w 20983"/>
                <a:gd name="connsiteY24" fmla="*/ 50180 h 19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983" h="190478">
                  <a:moveTo>
                    <a:pt x="-185" y="9742"/>
                  </a:moveTo>
                  <a:cubicBezTo>
                    <a:pt x="-300" y="7077"/>
                    <a:pt x="682" y="4485"/>
                    <a:pt x="2539" y="2562"/>
                  </a:cubicBezTo>
                  <a:cubicBezTo>
                    <a:pt x="4247" y="739"/>
                    <a:pt x="6641" y="-285"/>
                    <a:pt x="9141" y="-244"/>
                  </a:cubicBezTo>
                  <a:cubicBezTo>
                    <a:pt x="11749" y="-334"/>
                    <a:pt x="14266" y="681"/>
                    <a:pt x="16074" y="2562"/>
                  </a:cubicBezTo>
                  <a:cubicBezTo>
                    <a:pt x="17930" y="4485"/>
                    <a:pt x="18912" y="7077"/>
                    <a:pt x="18797" y="9742"/>
                  </a:cubicBezTo>
                  <a:cubicBezTo>
                    <a:pt x="18855" y="12276"/>
                    <a:pt x="17872" y="14719"/>
                    <a:pt x="16074" y="16509"/>
                  </a:cubicBezTo>
                  <a:cubicBezTo>
                    <a:pt x="14266" y="18391"/>
                    <a:pt x="11749" y="19406"/>
                    <a:pt x="9141" y="19315"/>
                  </a:cubicBezTo>
                  <a:cubicBezTo>
                    <a:pt x="6641" y="19356"/>
                    <a:pt x="4247" y="18333"/>
                    <a:pt x="2539" y="16509"/>
                  </a:cubicBezTo>
                  <a:cubicBezTo>
                    <a:pt x="740" y="14719"/>
                    <a:pt x="-242" y="12276"/>
                    <a:pt x="-185" y="9742"/>
                  </a:cubicBezTo>
                  <a:close/>
                  <a:moveTo>
                    <a:pt x="-185" y="50180"/>
                  </a:moveTo>
                  <a:cubicBezTo>
                    <a:pt x="-424" y="47292"/>
                    <a:pt x="748" y="44469"/>
                    <a:pt x="2952" y="42588"/>
                  </a:cubicBezTo>
                  <a:cubicBezTo>
                    <a:pt x="6855" y="39287"/>
                    <a:pt x="12582" y="39287"/>
                    <a:pt x="16486" y="42588"/>
                  </a:cubicBezTo>
                  <a:cubicBezTo>
                    <a:pt x="18673" y="44478"/>
                    <a:pt x="19812" y="47300"/>
                    <a:pt x="19540" y="50180"/>
                  </a:cubicBezTo>
                  <a:cubicBezTo>
                    <a:pt x="19540" y="62147"/>
                    <a:pt x="19540" y="73536"/>
                    <a:pt x="19540" y="84182"/>
                  </a:cubicBezTo>
                  <a:cubicBezTo>
                    <a:pt x="19540" y="94828"/>
                    <a:pt x="19540" y="105391"/>
                    <a:pt x="20117" y="115789"/>
                  </a:cubicBezTo>
                  <a:cubicBezTo>
                    <a:pt x="20695" y="126188"/>
                    <a:pt x="20530" y="136751"/>
                    <a:pt x="20695" y="147397"/>
                  </a:cubicBezTo>
                  <a:cubicBezTo>
                    <a:pt x="20860" y="158043"/>
                    <a:pt x="20695" y="169432"/>
                    <a:pt x="20695" y="181398"/>
                  </a:cubicBezTo>
                  <a:cubicBezTo>
                    <a:pt x="20876" y="183998"/>
                    <a:pt x="19729" y="186515"/>
                    <a:pt x="17642" y="188083"/>
                  </a:cubicBezTo>
                  <a:cubicBezTo>
                    <a:pt x="15570" y="189494"/>
                    <a:pt x="13127" y="190237"/>
                    <a:pt x="10626" y="190229"/>
                  </a:cubicBezTo>
                  <a:cubicBezTo>
                    <a:pt x="8151" y="190245"/>
                    <a:pt x="5733" y="189494"/>
                    <a:pt x="3695" y="188083"/>
                  </a:cubicBezTo>
                  <a:cubicBezTo>
                    <a:pt x="1607" y="186515"/>
                    <a:pt x="459" y="183998"/>
                    <a:pt x="641" y="181398"/>
                  </a:cubicBezTo>
                  <a:cubicBezTo>
                    <a:pt x="641" y="169432"/>
                    <a:pt x="641" y="158126"/>
                    <a:pt x="641" y="147397"/>
                  </a:cubicBezTo>
                  <a:cubicBezTo>
                    <a:pt x="641" y="136669"/>
                    <a:pt x="641" y="126188"/>
                    <a:pt x="641" y="115789"/>
                  </a:cubicBezTo>
                  <a:cubicBezTo>
                    <a:pt x="641" y="105391"/>
                    <a:pt x="641" y="94828"/>
                    <a:pt x="641" y="84182"/>
                  </a:cubicBezTo>
                  <a:cubicBezTo>
                    <a:pt x="641" y="73536"/>
                    <a:pt x="-185" y="62147"/>
                    <a:pt x="-185" y="50180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1" name="Forme libre : forme 240">
              <a:extLst>
                <a:ext uri="{FF2B5EF4-FFF2-40B4-BE49-F238E27FC236}">
                  <a16:creationId xmlns:a16="http://schemas.microsoft.com/office/drawing/2014/main" id="{71A223EC-1499-4FBB-A998-5B4CCB4C5094}"/>
                </a:ext>
              </a:extLst>
            </p:cNvPr>
            <p:cNvSpPr/>
            <p:nvPr/>
          </p:nvSpPr>
          <p:spPr>
            <a:xfrm>
              <a:off x="3611400" y="1241653"/>
              <a:ext cx="103397" cy="144576"/>
            </a:xfrm>
            <a:custGeom>
              <a:avLst/>
              <a:gdLst>
                <a:gd name="connsiteX0" fmla="*/ 16577 w 103397"/>
                <a:gd name="connsiteY0" fmla="*/ 111212 h 144576"/>
                <a:gd name="connsiteX1" fmla="*/ 33577 w 103397"/>
                <a:gd name="connsiteY1" fmla="*/ 120620 h 144576"/>
                <a:gd name="connsiteX2" fmla="*/ 55942 w 103397"/>
                <a:gd name="connsiteY2" fmla="*/ 123591 h 144576"/>
                <a:gd name="connsiteX3" fmla="*/ 75667 w 103397"/>
                <a:gd name="connsiteY3" fmla="*/ 118804 h 144576"/>
                <a:gd name="connsiteX4" fmla="*/ 83919 w 103397"/>
                <a:gd name="connsiteY4" fmla="*/ 104774 h 144576"/>
                <a:gd name="connsiteX5" fmla="*/ 78307 w 103397"/>
                <a:gd name="connsiteY5" fmla="*/ 91158 h 144576"/>
                <a:gd name="connsiteX6" fmla="*/ 64195 w 103397"/>
                <a:gd name="connsiteY6" fmla="*/ 83400 h 144576"/>
                <a:gd name="connsiteX7" fmla="*/ 45709 w 103397"/>
                <a:gd name="connsiteY7" fmla="*/ 78201 h 144576"/>
                <a:gd name="connsiteX8" fmla="*/ 26893 w 103397"/>
                <a:gd name="connsiteY8" fmla="*/ 72341 h 144576"/>
                <a:gd name="connsiteX9" fmla="*/ 11873 w 103397"/>
                <a:gd name="connsiteY9" fmla="*/ 62768 h 144576"/>
                <a:gd name="connsiteX10" fmla="*/ 4693 w 103397"/>
                <a:gd name="connsiteY10" fmla="*/ 46263 h 144576"/>
                <a:gd name="connsiteX11" fmla="*/ 7829 w 103397"/>
                <a:gd name="connsiteY11" fmla="*/ 26621 h 144576"/>
                <a:gd name="connsiteX12" fmla="*/ 18393 w 103397"/>
                <a:gd name="connsiteY12" fmla="*/ 12427 h 144576"/>
                <a:gd name="connsiteX13" fmla="*/ 33908 w 103397"/>
                <a:gd name="connsiteY13" fmla="*/ 3679 h 144576"/>
                <a:gd name="connsiteX14" fmla="*/ 51899 w 103397"/>
                <a:gd name="connsiteY14" fmla="*/ -117 h 144576"/>
                <a:gd name="connsiteX15" fmla="*/ 76657 w 103397"/>
                <a:gd name="connsiteY15" fmla="*/ 4421 h 144576"/>
                <a:gd name="connsiteX16" fmla="*/ 94482 w 103397"/>
                <a:gd name="connsiteY16" fmla="*/ 19029 h 144576"/>
                <a:gd name="connsiteX17" fmla="*/ 96050 w 103397"/>
                <a:gd name="connsiteY17" fmla="*/ 26044 h 144576"/>
                <a:gd name="connsiteX18" fmla="*/ 92750 w 103397"/>
                <a:gd name="connsiteY18" fmla="*/ 31490 h 144576"/>
                <a:gd name="connsiteX19" fmla="*/ 86725 w 103397"/>
                <a:gd name="connsiteY19" fmla="*/ 33058 h 144576"/>
                <a:gd name="connsiteX20" fmla="*/ 80205 w 103397"/>
                <a:gd name="connsiteY20" fmla="*/ 29097 h 144576"/>
                <a:gd name="connsiteX21" fmla="*/ 67001 w 103397"/>
                <a:gd name="connsiteY21" fmla="*/ 20845 h 144576"/>
                <a:gd name="connsiteX22" fmla="*/ 50496 w 103397"/>
                <a:gd name="connsiteY22" fmla="*/ 18699 h 144576"/>
                <a:gd name="connsiteX23" fmla="*/ 31514 w 103397"/>
                <a:gd name="connsiteY23" fmla="*/ 25631 h 144576"/>
                <a:gd name="connsiteX24" fmla="*/ 23839 w 103397"/>
                <a:gd name="connsiteY24" fmla="*/ 42136 h 144576"/>
                <a:gd name="connsiteX25" fmla="*/ 29864 w 103397"/>
                <a:gd name="connsiteY25" fmla="*/ 52370 h 144576"/>
                <a:gd name="connsiteX26" fmla="*/ 44966 w 103397"/>
                <a:gd name="connsiteY26" fmla="*/ 58559 h 144576"/>
                <a:gd name="connsiteX27" fmla="*/ 64360 w 103397"/>
                <a:gd name="connsiteY27" fmla="*/ 64171 h 144576"/>
                <a:gd name="connsiteX28" fmla="*/ 83424 w 103397"/>
                <a:gd name="connsiteY28" fmla="*/ 71929 h 144576"/>
                <a:gd name="connsiteX29" fmla="*/ 97784 w 103397"/>
                <a:gd name="connsiteY29" fmla="*/ 85133 h 144576"/>
                <a:gd name="connsiteX30" fmla="*/ 103066 w 103397"/>
                <a:gd name="connsiteY30" fmla="*/ 107003 h 144576"/>
                <a:gd name="connsiteX31" fmla="*/ 96628 w 103397"/>
                <a:gd name="connsiteY31" fmla="*/ 125406 h 144576"/>
                <a:gd name="connsiteX32" fmla="*/ 81526 w 103397"/>
                <a:gd name="connsiteY32" fmla="*/ 137373 h 144576"/>
                <a:gd name="connsiteX33" fmla="*/ 61142 w 103397"/>
                <a:gd name="connsiteY33" fmla="*/ 143397 h 144576"/>
                <a:gd name="connsiteX34" fmla="*/ 38859 w 103397"/>
                <a:gd name="connsiteY34" fmla="*/ 143810 h 144576"/>
                <a:gd name="connsiteX35" fmla="*/ 18310 w 103397"/>
                <a:gd name="connsiteY35" fmla="*/ 138776 h 144576"/>
                <a:gd name="connsiteX36" fmla="*/ 2960 w 103397"/>
                <a:gd name="connsiteY36" fmla="*/ 128625 h 144576"/>
                <a:gd name="connsiteX37" fmla="*/ -176 w 103397"/>
                <a:gd name="connsiteY37" fmla="*/ 120372 h 144576"/>
                <a:gd name="connsiteX38" fmla="*/ 2712 w 103397"/>
                <a:gd name="connsiteY38" fmla="*/ 112945 h 144576"/>
                <a:gd name="connsiteX39" fmla="*/ 9150 w 103397"/>
                <a:gd name="connsiteY39" fmla="*/ 109314 h 144576"/>
                <a:gd name="connsiteX40" fmla="*/ 16577 w 103397"/>
                <a:gd name="connsiteY40" fmla="*/ 111212 h 14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3397" h="144576">
                  <a:moveTo>
                    <a:pt x="16577" y="111212"/>
                  </a:moveTo>
                  <a:cubicBezTo>
                    <a:pt x="21364" y="115726"/>
                    <a:pt x="27207" y="118961"/>
                    <a:pt x="33577" y="120620"/>
                  </a:cubicBezTo>
                  <a:cubicBezTo>
                    <a:pt x="40824" y="122823"/>
                    <a:pt x="48375" y="123822"/>
                    <a:pt x="55942" y="123591"/>
                  </a:cubicBezTo>
                  <a:cubicBezTo>
                    <a:pt x="62792" y="123525"/>
                    <a:pt x="69543" y="121882"/>
                    <a:pt x="75667" y="118804"/>
                  </a:cubicBezTo>
                  <a:cubicBezTo>
                    <a:pt x="80998" y="116221"/>
                    <a:pt x="84249" y="110683"/>
                    <a:pt x="83919" y="104774"/>
                  </a:cubicBezTo>
                  <a:cubicBezTo>
                    <a:pt x="84290" y="99608"/>
                    <a:pt x="82211" y="94566"/>
                    <a:pt x="78307" y="91158"/>
                  </a:cubicBezTo>
                  <a:cubicBezTo>
                    <a:pt x="74140" y="87700"/>
                    <a:pt x="69353" y="85067"/>
                    <a:pt x="64195" y="83400"/>
                  </a:cubicBezTo>
                  <a:cubicBezTo>
                    <a:pt x="58171" y="81221"/>
                    <a:pt x="51989" y="79488"/>
                    <a:pt x="45709" y="78201"/>
                  </a:cubicBezTo>
                  <a:cubicBezTo>
                    <a:pt x="39280" y="76798"/>
                    <a:pt x="32984" y="74834"/>
                    <a:pt x="26893" y="72341"/>
                  </a:cubicBezTo>
                  <a:cubicBezTo>
                    <a:pt x="21347" y="70088"/>
                    <a:pt x="16264" y="66837"/>
                    <a:pt x="11873" y="62768"/>
                  </a:cubicBezTo>
                  <a:cubicBezTo>
                    <a:pt x="7491" y="58361"/>
                    <a:pt x="4933" y="52469"/>
                    <a:pt x="4693" y="46263"/>
                  </a:cubicBezTo>
                  <a:cubicBezTo>
                    <a:pt x="4050" y="39553"/>
                    <a:pt x="5131" y="32794"/>
                    <a:pt x="7829" y="26621"/>
                  </a:cubicBezTo>
                  <a:cubicBezTo>
                    <a:pt x="10305" y="21191"/>
                    <a:pt x="13903" y="16355"/>
                    <a:pt x="18393" y="12427"/>
                  </a:cubicBezTo>
                  <a:cubicBezTo>
                    <a:pt x="22973" y="8564"/>
                    <a:pt x="28238" y="5602"/>
                    <a:pt x="33908" y="3679"/>
                  </a:cubicBezTo>
                  <a:cubicBezTo>
                    <a:pt x="39710" y="1624"/>
                    <a:pt x="45759" y="353"/>
                    <a:pt x="51899" y="-117"/>
                  </a:cubicBezTo>
                  <a:cubicBezTo>
                    <a:pt x="60407" y="-736"/>
                    <a:pt x="68924" y="832"/>
                    <a:pt x="76657" y="4421"/>
                  </a:cubicBezTo>
                  <a:cubicBezTo>
                    <a:pt x="83820" y="7566"/>
                    <a:pt x="89993" y="12617"/>
                    <a:pt x="94482" y="19029"/>
                  </a:cubicBezTo>
                  <a:cubicBezTo>
                    <a:pt x="95952" y="21051"/>
                    <a:pt x="96513" y="23593"/>
                    <a:pt x="96050" y="26044"/>
                  </a:cubicBezTo>
                  <a:cubicBezTo>
                    <a:pt x="95589" y="28181"/>
                    <a:pt x="94433" y="30096"/>
                    <a:pt x="92750" y="31490"/>
                  </a:cubicBezTo>
                  <a:cubicBezTo>
                    <a:pt x="91025" y="32778"/>
                    <a:pt x="88863" y="33339"/>
                    <a:pt x="86725" y="33058"/>
                  </a:cubicBezTo>
                  <a:cubicBezTo>
                    <a:pt x="84117" y="32654"/>
                    <a:pt x="81765" y="31226"/>
                    <a:pt x="80205" y="29097"/>
                  </a:cubicBezTo>
                  <a:cubicBezTo>
                    <a:pt x="76525" y="25334"/>
                    <a:pt x="71994" y="22503"/>
                    <a:pt x="67001" y="20845"/>
                  </a:cubicBezTo>
                  <a:cubicBezTo>
                    <a:pt x="61736" y="18880"/>
                    <a:pt x="56091" y="18146"/>
                    <a:pt x="50496" y="18699"/>
                  </a:cubicBezTo>
                  <a:cubicBezTo>
                    <a:pt x="43679" y="19326"/>
                    <a:pt x="37135" y="21719"/>
                    <a:pt x="31514" y="25631"/>
                  </a:cubicBezTo>
                  <a:cubicBezTo>
                    <a:pt x="26167" y="29345"/>
                    <a:pt x="23237" y="35650"/>
                    <a:pt x="23839" y="42136"/>
                  </a:cubicBezTo>
                  <a:cubicBezTo>
                    <a:pt x="23691" y="46428"/>
                    <a:pt x="26043" y="50414"/>
                    <a:pt x="29864" y="52370"/>
                  </a:cubicBezTo>
                  <a:cubicBezTo>
                    <a:pt x="34667" y="54945"/>
                    <a:pt x="39734" y="57024"/>
                    <a:pt x="44966" y="58559"/>
                  </a:cubicBezTo>
                  <a:cubicBezTo>
                    <a:pt x="51074" y="60375"/>
                    <a:pt x="57510" y="62273"/>
                    <a:pt x="64360" y="64171"/>
                  </a:cubicBezTo>
                  <a:cubicBezTo>
                    <a:pt x="71028" y="65904"/>
                    <a:pt x="77441" y="68512"/>
                    <a:pt x="83424" y="71929"/>
                  </a:cubicBezTo>
                  <a:cubicBezTo>
                    <a:pt x="89151" y="75180"/>
                    <a:pt x="94062" y="79694"/>
                    <a:pt x="97784" y="85133"/>
                  </a:cubicBezTo>
                  <a:cubicBezTo>
                    <a:pt x="101827" y="91669"/>
                    <a:pt x="103685" y="99336"/>
                    <a:pt x="103066" y="107003"/>
                  </a:cubicBezTo>
                  <a:cubicBezTo>
                    <a:pt x="102991" y="113679"/>
                    <a:pt x="100730" y="120141"/>
                    <a:pt x="96628" y="125406"/>
                  </a:cubicBezTo>
                  <a:cubicBezTo>
                    <a:pt x="92609" y="130531"/>
                    <a:pt x="87435" y="134633"/>
                    <a:pt x="81526" y="137373"/>
                  </a:cubicBezTo>
                  <a:cubicBezTo>
                    <a:pt x="75089" y="140434"/>
                    <a:pt x="68206" y="142465"/>
                    <a:pt x="61142" y="143397"/>
                  </a:cubicBezTo>
                  <a:cubicBezTo>
                    <a:pt x="53764" y="144478"/>
                    <a:pt x="46270" y="144619"/>
                    <a:pt x="38859" y="143810"/>
                  </a:cubicBezTo>
                  <a:cubicBezTo>
                    <a:pt x="31811" y="143092"/>
                    <a:pt x="24896" y="141400"/>
                    <a:pt x="18310" y="138776"/>
                  </a:cubicBezTo>
                  <a:cubicBezTo>
                    <a:pt x="12484" y="136613"/>
                    <a:pt x="7235" y="133139"/>
                    <a:pt x="2960" y="128625"/>
                  </a:cubicBezTo>
                  <a:cubicBezTo>
                    <a:pt x="707" y="126496"/>
                    <a:pt x="-448" y="123459"/>
                    <a:pt x="-176" y="120372"/>
                  </a:cubicBezTo>
                  <a:cubicBezTo>
                    <a:pt x="-19" y="117657"/>
                    <a:pt x="996" y="115057"/>
                    <a:pt x="2712" y="112945"/>
                  </a:cubicBezTo>
                  <a:cubicBezTo>
                    <a:pt x="4338" y="110989"/>
                    <a:pt x="6633" y="109693"/>
                    <a:pt x="9150" y="109314"/>
                  </a:cubicBezTo>
                  <a:cubicBezTo>
                    <a:pt x="11791" y="108686"/>
                    <a:pt x="14564" y="109396"/>
                    <a:pt x="16577" y="111212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2" name="Forme libre : forme 241">
              <a:extLst>
                <a:ext uri="{FF2B5EF4-FFF2-40B4-BE49-F238E27FC236}">
                  <a16:creationId xmlns:a16="http://schemas.microsoft.com/office/drawing/2014/main" id="{BB20E155-F077-4F21-96F8-322AC85B30E7}"/>
                </a:ext>
              </a:extLst>
            </p:cNvPr>
            <p:cNvSpPr/>
            <p:nvPr/>
          </p:nvSpPr>
          <p:spPr>
            <a:xfrm>
              <a:off x="1454834" y="1441251"/>
              <a:ext cx="126274" cy="235780"/>
            </a:xfrm>
            <a:custGeom>
              <a:avLst/>
              <a:gdLst>
                <a:gd name="connsiteX0" fmla="*/ 107078 w 126274"/>
                <a:gd name="connsiteY0" fmla="*/ 10150 h 235780"/>
                <a:gd name="connsiteX1" fmla="*/ 110214 w 126274"/>
                <a:gd name="connsiteY1" fmla="*/ 2393 h 235780"/>
                <a:gd name="connsiteX2" fmla="*/ 116403 w 126274"/>
                <a:gd name="connsiteY2" fmla="*/ -248 h 235780"/>
                <a:gd name="connsiteX3" fmla="*/ 122758 w 126274"/>
                <a:gd name="connsiteY3" fmla="*/ 2393 h 235780"/>
                <a:gd name="connsiteX4" fmla="*/ 126059 w 126274"/>
                <a:gd name="connsiteY4" fmla="*/ 10150 h 235780"/>
                <a:gd name="connsiteX5" fmla="*/ 124491 w 126274"/>
                <a:gd name="connsiteY5" fmla="*/ 65774 h 235780"/>
                <a:gd name="connsiteX6" fmla="*/ 124491 w 126274"/>
                <a:gd name="connsiteY6" fmla="*/ 118261 h 235780"/>
                <a:gd name="connsiteX7" fmla="*/ 125069 w 126274"/>
                <a:gd name="connsiteY7" fmla="*/ 170913 h 235780"/>
                <a:gd name="connsiteX8" fmla="*/ 125811 w 126274"/>
                <a:gd name="connsiteY8" fmla="*/ 226701 h 235780"/>
                <a:gd name="connsiteX9" fmla="*/ 122345 w 126274"/>
                <a:gd name="connsiteY9" fmla="*/ 233303 h 235780"/>
                <a:gd name="connsiteX10" fmla="*/ 116321 w 126274"/>
                <a:gd name="connsiteY10" fmla="*/ 235532 h 235780"/>
                <a:gd name="connsiteX11" fmla="*/ 110379 w 126274"/>
                <a:gd name="connsiteY11" fmla="*/ 233303 h 235780"/>
                <a:gd name="connsiteX12" fmla="*/ 106830 w 126274"/>
                <a:gd name="connsiteY12" fmla="*/ 226701 h 235780"/>
                <a:gd name="connsiteX13" fmla="*/ 106830 w 126274"/>
                <a:gd name="connsiteY13" fmla="*/ 217871 h 235780"/>
                <a:gd name="connsiteX14" fmla="*/ 106830 w 126274"/>
                <a:gd name="connsiteY14" fmla="*/ 209123 h 235780"/>
                <a:gd name="connsiteX15" fmla="*/ 76873 w 126274"/>
                <a:gd name="connsiteY15" fmla="*/ 225629 h 235780"/>
                <a:gd name="connsiteX16" fmla="*/ 42872 w 126274"/>
                <a:gd name="connsiteY16" fmla="*/ 224391 h 235780"/>
                <a:gd name="connsiteX17" fmla="*/ 14235 w 126274"/>
                <a:gd name="connsiteY17" fmla="*/ 204584 h 235780"/>
                <a:gd name="connsiteX18" fmla="*/ 123 w 126274"/>
                <a:gd name="connsiteY18" fmla="*/ 164724 h 235780"/>
                <a:gd name="connsiteX19" fmla="*/ 10191 w 126274"/>
                <a:gd name="connsiteY19" fmla="*/ 119746 h 235780"/>
                <a:gd name="connsiteX20" fmla="*/ 38168 w 126274"/>
                <a:gd name="connsiteY20" fmla="*/ 96308 h 235780"/>
                <a:gd name="connsiteX21" fmla="*/ 73572 w 126274"/>
                <a:gd name="connsiteY21" fmla="*/ 93668 h 235780"/>
                <a:gd name="connsiteX22" fmla="*/ 105675 w 126274"/>
                <a:gd name="connsiteY22" fmla="*/ 111493 h 235780"/>
                <a:gd name="connsiteX23" fmla="*/ 105675 w 126274"/>
                <a:gd name="connsiteY23" fmla="*/ 62472 h 235780"/>
                <a:gd name="connsiteX24" fmla="*/ 107078 w 126274"/>
                <a:gd name="connsiteY24" fmla="*/ 10150 h 235780"/>
                <a:gd name="connsiteX25" fmla="*/ 105180 w 126274"/>
                <a:gd name="connsiteY25" fmla="*/ 163486 h 235780"/>
                <a:gd name="connsiteX26" fmla="*/ 97587 w 126274"/>
                <a:gd name="connsiteY26" fmla="*/ 133611 h 235780"/>
                <a:gd name="connsiteX27" fmla="*/ 80421 w 126274"/>
                <a:gd name="connsiteY27" fmla="*/ 116198 h 235780"/>
                <a:gd name="connsiteX28" fmla="*/ 37920 w 126274"/>
                <a:gd name="connsiteY28" fmla="*/ 118261 h 235780"/>
                <a:gd name="connsiteX29" fmla="*/ 22983 w 126274"/>
                <a:gd name="connsiteY29" fmla="*/ 136829 h 235780"/>
                <a:gd name="connsiteX30" fmla="*/ 19351 w 126274"/>
                <a:gd name="connsiteY30" fmla="*/ 167034 h 235780"/>
                <a:gd name="connsiteX31" fmla="*/ 28017 w 126274"/>
                <a:gd name="connsiteY31" fmla="*/ 191792 h 235780"/>
                <a:gd name="connsiteX32" fmla="*/ 64989 w 126274"/>
                <a:gd name="connsiteY32" fmla="*/ 208298 h 235780"/>
                <a:gd name="connsiteX33" fmla="*/ 84630 w 126274"/>
                <a:gd name="connsiteY33" fmla="*/ 201943 h 235780"/>
                <a:gd name="connsiteX34" fmla="*/ 99403 w 126274"/>
                <a:gd name="connsiteY34" fmla="*/ 186758 h 235780"/>
                <a:gd name="connsiteX35" fmla="*/ 105180 w 126274"/>
                <a:gd name="connsiteY35" fmla="*/ 163486 h 23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6274" h="235780">
                  <a:moveTo>
                    <a:pt x="107078" y="10150"/>
                  </a:moveTo>
                  <a:cubicBezTo>
                    <a:pt x="107102" y="7262"/>
                    <a:pt x="108225" y="4489"/>
                    <a:pt x="110214" y="2393"/>
                  </a:cubicBezTo>
                  <a:cubicBezTo>
                    <a:pt x="111807" y="676"/>
                    <a:pt x="114060" y="-289"/>
                    <a:pt x="116403" y="-248"/>
                  </a:cubicBezTo>
                  <a:cubicBezTo>
                    <a:pt x="118780" y="-190"/>
                    <a:pt x="121041" y="751"/>
                    <a:pt x="122758" y="2393"/>
                  </a:cubicBezTo>
                  <a:cubicBezTo>
                    <a:pt x="124829" y="4448"/>
                    <a:pt x="126018" y="7229"/>
                    <a:pt x="126059" y="10150"/>
                  </a:cubicBezTo>
                  <a:cubicBezTo>
                    <a:pt x="125234" y="29627"/>
                    <a:pt x="124714" y="48170"/>
                    <a:pt x="124491" y="65774"/>
                  </a:cubicBezTo>
                  <a:cubicBezTo>
                    <a:pt x="124268" y="83377"/>
                    <a:pt x="124268" y="100872"/>
                    <a:pt x="124491" y="118261"/>
                  </a:cubicBezTo>
                  <a:cubicBezTo>
                    <a:pt x="124491" y="135591"/>
                    <a:pt x="124491" y="153087"/>
                    <a:pt x="125069" y="170913"/>
                  </a:cubicBezTo>
                  <a:cubicBezTo>
                    <a:pt x="125646" y="188739"/>
                    <a:pt x="125564" y="207225"/>
                    <a:pt x="125811" y="226701"/>
                  </a:cubicBezTo>
                  <a:cubicBezTo>
                    <a:pt x="125531" y="229260"/>
                    <a:pt x="124293" y="231620"/>
                    <a:pt x="122345" y="233303"/>
                  </a:cubicBezTo>
                  <a:cubicBezTo>
                    <a:pt x="120670" y="234740"/>
                    <a:pt x="118532" y="235532"/>
                    <a:pt x="116321" y="235532"/>
                  </a:cubicBezTo>
                  <a:cubicBezTo>
                    <a:pt x="114134" y="235532"/>
                    <a:pt x="112021" y="234740"/>
                    <a:pt x="110379" y="233303"/>
                  </a:cubicBezTo>
                  <a:cubicBezTo>
                    <a:pt x="108439" y="231603"/>
                    <a:pt x="107177" y="229260"/>
                    <a:pt x="106830" y="226701"/>
                  </a:cubicBezTo>
                  <a:cubicBezTo>
                    <a:pt x="106830" y="223813"/>
                    <a:pt x="106830" y="220842"/>
                    <a:pt x="106830" y="217871"/>
                  </a:cubicBezTo>
                  <a:cubicBezTo>
                    <a:pt x="106830" y="214900"/>
                    <a:pt x="106830" y="212012"/>
                    <a:pt x="106830" y="209123"/>
                  </a:cubicBezTo>
                  <a:cubicBezTo>
                    <a:pt x="98627" y="217376"/>
                    <a:pt x="88229" y="223103"/>
                    <a:pt x="76873" y="225629"/>
                  </a:cubicBezTo>
                  <a:cubicBezTo>
                    <a:pt x="65633" y="228286"/>
                    <a:pt x="53889" y="227865"/>
                    <a:pt x="42872" y="224391"/>
                  </a:cubicBezTo>
                  <a:cubicBezTo>
                    <a:pt x="31598" y="220726"/>
                    <a:pt x="21637" y="213844"/>
                    <a:pt x="14235" y="204584"/>
                  </a:cubicBezTo>
                  <a:cubicBezTo>
                    <a:pt x="5495" y="193088"/>
                    <a:pt x="568" y="179157"/>
                    <a:pt x="123" y="164724"/>
                  </a:cubicBezTo>
                  <a:cubicBezTo>
                    <a:pt x="-1379" y="149043"/>
                    <a:pt x="2153" y="133289"/>
                    <a:pt x="10191" y="119746"/>
                  </a:cubicBezTo>
                  <a:cubicBezTo>
                    <a:pt x="16735" y="109117"/>
                    <a:pt x="26556" y="100889"/>
                    <a:pt x="38168" y="96308"/>
                  </a:cubicBezTo>
                  <a:cubicBezTo>
                    <a:pt x="49466" y="92034"/>
                    <a:pt x="61762" y="91118"/>
                    <a:pt x="73572" y="93668"/>
                  </a:cubicBezTo>
                  <a:cubicBezTo>
                    <a:pt x="85844" y="96185"/>
                    <a:pt x="97051" y="102407"/>
                    <a:pt x="105675" y="111493"/>
                  </a:cubicBezTo>
                  <a:cubicBezTo>
                    <a:pt x="105675" y="94988"/>
                    <a:pt x="105675" y="78483"/>
                    <a:pt x="105675" y="62472"/>
                  </a:cubicBezTo>
                  <a:cubicBezTo>
                    <a:pt x="105675" y="46462"/>
                    <a:pt x="106335" y="28554"/>
                    <a:pt x="107078" y="10150"/>
                  </a:cubicBezTo>
                  <a:close/>
                  <a:moveTo>
                    <a:pt x="105180" y="163486"/>
                  </a:moveTo>
                  <a:cubicBezTo>
                    <a:pt x="105328" y="153029"/>
                    <a:pt x="102712" y="142722"/>
                    <a:pt x="97587" y="133611"/>
                  </a:cubicBezTo>
                  <a:cubicBezTo>
                    <a:pt x="93477" y="126414"/>
                    <a:pt x="87560" y="120407"/>
                    <a:pt x="80421" y="116198"/>
                  </a:cubicBezTo>
                  <a:cubicBezTo>
                    <a:pt x="66994" y="108853"/>
                    <a:pt x="50580" y="109645"/>
                    <a:pt x="37920" y="118261"/>
                  </a:cubicBezTo>
                  <a:cubicBezTo>
                    <a:pt x="31359" y="122990"/>
                    <a:pt x="26193" y="129402"/>
                    <a:pt x="22983" y="136829"/>
                  </a:cubicBezTo>
                  <a:cubicBezTo>
                    <a:pt x="19071" y="146386"/>
                    <a:pt x="17816" y="156826"/>
                    <a:pt x="19351" y="167034"/>
                  </a:cubicBezTo>
                  <a:cubicBezTo>
                    <a:pt x="19863" y="175939"/>
                    <a:pt x="22867" y="184514"/>
                    <a:pt x="28017" y="191792"/>
                  </a:cubicBezTo>
                  <a:cubicBezTo>
                    <a:pt x="36435" y="203594"/>
                    <a:pt x="50580" y="209915"/>
                    <a:pt x="64989" y="208298"/>
                  </a:cubicBezTo>
                  <a:cubicBezTo>
                    <a:pt x="71946" y="207745"/>
                    <a:pt x="78672" y="205566"/>
                    <a:pt x="84630" y="201943"/>
                  </a:cubicBezTo>
                  <a:cubicBezTo>
                    <a:pt x="90729" y="198180"/>
                    <a:pt x="95805" y="192964"/>
                    <a:pt x="99403" y="186758"/>
                  </a:cubicBezTo>
                  <a:cubicBezTo>
                    <a:pt x="103381" y="179661"/>
                    <a:pt x="105378" y="171623"/>
                    <a:pt x="105180" y="163486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3" name="Forme libre : forme 242">
              <a:extLst>
                <a:ext uri="{FF2B5EF4-FFF2-40B4-BE49-F238E27FC236}">
                  <a16:creationId xmlns:a16="http://schemas.microsoft.com/office/drawing/2014/main" id="{4039E4B0-FB73-438D-85AB-70E84DD0CA63}"/>
                </a:ext>
              </a:extLst>
            </p:cNvPr>
            <p:cNvSpPr/>
            <p:nvPr/>
          </p:nvSpPr>
          <p:spPr>
            <a:xfrm>
              <a:off x="1612386" y="1543740"/>
              <a:ext cx="117931" cy="126526"/>
            </a:xfrm>
            <a:custGeom>
              <a:avLst/>
              <a:gdLst>
                <a:gd name="connsiteX0" fmla="*/ 60277 w 117931"/>
                <a:gd name="connsiteY0" fmla="*/ 126193 h 126526"/>
                <a:gd name="connsiteX1" fmla="*/ 33291 w 117931"/>
                <a:gd name="connsiteY1" fmla="*/ 121407 h 126526"/>
                <a:gd name="connsiteX2" fmla="*/ 14227 w 117931"/>
                <a:gd name="connsiteY2" fmla="*/ 107130 h 126526"/>
                <a:gd name="connsiteX3" fmla="*/ 3251 w 117931"/>
                <a:gd name="connsiteY3" fmla="*/ 86663 h 126526"/>
                <a:gd name="connsiteX4" fmla="*/ -215 w 117931"/>
                <a:gd name="connsiteY4" fmla="*/ 63143 h 126526"/>
                <a:gd name="connsiteX5" fmla="*/ 3664 w 117931"/>
                <a:gd name="connsiteY5" fmla="*/ 39870 h 126526"/>
                <a:gd name="connsiteX6" fmla="*/ 15053 w 117931"/>
                <a:gd name="connsiteY6" fmla="*/ 19816 h 126526"/>
                <a:gd name="connsiteX7" fmla="*/ 33539 w 117931"/>
                <a:gd name="connsiteY7" fmla="*/ 5539 h 126526"/>
                <a:gd name="connsiteX8" fmla="*/ 59122 w 117931"/>
                <a:gd name="connsiteY8" fmla="*/ -238 h 126526"/>
                <a:gd name="connsiteX9" fmla="*/ 84953 w 117931"/>
                <a:gd name="connsiteY9" fmla="*/ 5126 h 126526"/>
                <a:gd name="connsiteX10" fmla="*/ 103439 w 117931"/>
                <a:gd name="connsiteY10" fmla="*/ 19568 h 126526"/>
                <a:gd name="connsiteX11" fmla="*/ 114250 w 117931"/>
                <a:gd name="connsiteY11" fmla="*/ 40283 h 126526"/>
                <a:gd name="connsiteX12" fmla="*/ 117716 w 117931"/>
                <a:gd name="connsiteY12" fmla="*/ 63968 h 126526"/>
                <a:gd name="connsiteX13" fmla="*/ 114002 w 117931"/>
                <a:gd name="connsiteY13" fmla="*/ 86663 h 126526"/>
                <a:gd name="connsiteX14" fmla="*/ 103274 w 117931"/>
                <a:gd name="connsiteY14" fmla="*/ 106552 h 126526"/>
                <a:gd name="connsiteX15" fmla="*/ 85283 w 117931"/>
                <a:gd name="connsiteY15" fmla="*/ 120829 h 126526"/>
                <a:gd name="connsiteX16" fmla="*/ 60277 w 117931"/>
                <a:gd name="connsiteY16" fmla="*/ 126193 h 126526"/>
                <a:gd name="connsiteX17" fmla="*/ 60277 w 117931"/>
                <a:gd name="connsiteY17" fmla="*/ 107377 h 126526"/>
                <a:gd name="connsiteX18" fmla="*/ 76783 w 117931"/>
                <a:gd name="connsiteY18" fmla="*/ 103829 h 126526"/>
                <a:gd name="connsiteX19" fmla="*/ 88749 w 117931"/>
                <a:gd name="connsiteY19" fmla="*/ 94008 h 126526"/>
                <a:gd name="connsiteX20" fmla="*/ 95929 w 117931"/>
                <a:gd name="connsiteY20" fmla="*/ 79813 h 126526"/>
                <a:gd name="connsiteX21" fmla="*/ 98240 w 117931"/>
                <a:gd name="connsiteY21" fmla="*/ 63308 h 126526"/>
                <a:gd name="connsiteX22" fmla="*/ 95764 w 117931"/>
                <a:gd name="connsiteY22" fmla="*/ 46802 h 126526"/>
                <a:gd name="connsiteX23" fmla="*/ 88006 w 117931"/>
                <a:gd name="connsiteY23" fmla="*/ 32608 h 126526"/>
                <a:gd name="connsiteX24" fmla="*/ 75215 w 117931"/>
                <a:gd name="connsiteY24" fmla="*/ 22787 h 126526"/>
                <a:gd name="connsiteX25" fmla="*/ 58049 w 117931"/>
                <a:gd name="connsiteY25" fmla="*/ 19156 h 126526"/>
                <a:gd name="connsiteX26" fmla="*/ 28835 w 117931"/>
                <a:gd name="connsiteY26" fmla="*/ 33763 h 126526"/>
                <a:gd name="connsiteX27" fmla="*/ 21490 w 117931"/>
                <a:gd name="connsiteY27" fmla="*/ 47793 h 126526"/>
                <a:gd name="connsiteX28" fmla="*/ 19014 w 117931"/>
                <a:gd name="connsiteY28" fmla="*/ 64298 h 126526"/>
                <a:gd name="connsiteX29" fmla="*/ 29825 w 117931"/>
                <a:gd name="connsiteY29" fmla="*/ 93678 h 126526"/>
                <a:gd name="connsiteX30" fmla="*/ 60442 w 117931"/>
                <a:gd name="connsiteY30" fmla="*/ 107377 h 126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931" h="126526">
                  <a:moveTo>
                    <a:pt x="60277" y="126193"/>
                  </a:moveTo>
                  <a:cubicBezTo>
                    <a:pt x="51034" y="126680"/>
                    <a:pt x="41800" y="125038"/>
                    <a:pt x="33291" y="121407"/>
                  </a:cubicBezTo>
                  <a:cubicBezTo>
                    <a:pt x="25930" y="118164"/>
                    <a:pt x="19410" y="113278"/>
                    <a:pt x="14227" y="107130"/>
                  </a:cubicBezTo>
                  <a:cubicBezTo>
                    <a:pt x="9218" y="101122"/>
                    <a:pt x="5488" y="94157"/>
                    <a:pt x="3251" y="86663"/>
                  </a:cubicBezTo>
                  <a:cubicBezTo>
                    <a:pt x="932" y="79038"/>
                    <a:pt x="-231" y="71115"/>
                    <a:pt x="-215" y="63143"/>
                  </a:cubicBezTo>
                  <a:cubicBezTo>
                    <a:pt x="-215" y="55220"/>
                    <a:pt x="1097" y="47364"/>
                    <a:pt x="3664" y="39870"/>
                  </a:cubicBezTo>
                  <a:cubicBezTo>
                    <a:pt x="6131" y="32517"/>
                    <a:pt x="10002" y="25709"/>
                    <a:pt x="15053" y="19816"/>
                  </a:cubicBezTo>
                  <a:cubicBezTo>
                    <a:pt x="20161" y="13833"/>
                    <a:pt x="26458" y="8972"/>
                    <a:pt x="33539" y="5539"/>
                  </a:cubicBezTo>
                  <a:cubicBezTo>
                    <a:pt x="41536" y="1759"/>
                    <a:pt x="50275" y="-213"/>
                    <a:pt x="59122" y="-238"/>
                  </a:cubicBezTo>
                  <a:cubicBezTo>
                    <a:pt x="68027" y="-411"/>
                    <a:pt x="76857" y="1429"/>
                    <a:pt x="84953" y="5126"/>
                  </a:cubicBezTo>
                  <a:cubicBezTo>
                    <a:pt x="92091" y="8543"/>
                    <a:pt x="98397" y="13470"/>
                    <a:pt x="103439" y="19568"/>
                  </a:cubicBezTo>
                  <a:cubicBezTo>
                    <a:pt x="108349" y="25709"/>
                    <a:pt x="112022" y="32740"/>
                    <a:pt x="114250" y="40283"/>
                  </a:cubicBezTo>
                  <a:cubicBezTo>
                    <a:pt x="116553" y="47966"/>
                    <a:pt x="117716" y="55946"/>
                    <a:pt x="117716" y="63968"/>
                  </a:cubicBezTo>
                  <a:cubicBezTo>
                    <a:pt x="117725" y="71684"/>
                    <a:pt x="116470" y="79351"/>
                    <a:pt x="114002" y="86663"/>
                  </a:cubicBezTo>
                  <a:cubicBezTo>
                    <a:pt x="111659" y="93884"/>
                    <a:pt x="108027" y="100627"/>
                    <a:pt x="103274" y="106552"/>
                  </a:cubicBezTo>
                  <a:cubicBezTo>
                    <a:pt x="98364" y="112544"/>
                    <a:pt x="92232" y="117413"/>
                    <a:pt x="85283" y="120829"/>
                  </a:cubicBezTo>
                  <a:cubicBezTo>
                    <a:pt x="77493" y="124568"/>
                    <a:pt x="68918" y="126408"/>
                    <a:pt x="60277" y="126193"/>
                  </a:cubicBezTo>
                  <a:close/>
                  <a:moveTo>
                    <a:pt x="60277" y="107377"/>
                  </a:moveTo>
                  <a:cubicBezTo>
                    <a:pt x="65980" y="107476"/>
                    <a:pt x="71625" y="106263"/>
                    <a:pt x="76783" y="103829"/>
                  </a:cubicBezTo>
                  <a:cubicBezTo>
                    <a:pt x="81462" y="101501"/>
                    <a:pt x="85555" y="98142"/>
                    <a:pt x="88749" y="94008"/>
                  </a:cubicBezTo>
                  <a:cubicBezTo>
                    <a:pt x="92009" y="89766"/>
                    <a:pt x="94444" y="84955"/>
                    <a:pt x="95929" y="79813"/>
                  </a:cubicBezTo>
                  <a:cubicBezTo>
                    <a:pt x="97497" y="74449"/>
                    <a:pt x="98273" y="68895"/>
                    <a:pt x="98240" y="63308"/>
                  </a:cubicBezTo>
                  <a:cubicBezTo>
                    <a:pt x="98256" y="57712"/>
                    <a:pt x="97415" y="52150"/>
                    <a:pt x="95764" y="46802"/>
                  </a:cubicBezTo>
                  <a:cubicBezTo>
                    <a:pt x="94138" y="41603"/>
                    <a:pt x="91506" y="36783"/>
                    <a:pt x="88006" y="32608"/>
                  </a:cubicBezTo>
                  <a:cubicBezTo>
                    <a:pt x="84499" y="28448"/>
                    <a:pt x="80142" y="25098"/>
                    <a:pt x="75215" y="22787"/>
                  </a:cubicBezTo>
                  <a:cubicBezTo>
                    <a:pt x="69842" y="20295"/>
                    <a:pt x="63975" y="19057"/>
                    <a:pt x="58049" y="19156"/>
                  </a:cubicBezTo>
                  <a:cubicBezTo>
                    <a:pt x="46627" y="19461"/>
                    <a:pt x="35932" y="24817"/>
                    <a:pt x="28835" y="33763"/>
                  </a:cubicBezTo>
                  <a:cubicBezTo>
                    <a:pt x="25616" y="37997"/>
                    <a:pt x="23132" y="42734"/>
                    <a:pt x="21490" y="47793"/>
                  </a:cubicBezTo>
                  <a:cubicBezTo>
                    <a:pt x="19806" y="53132"/>
                    <a:pt x="18973" y="58703"/>
                    <a:pt x="19014" y="64298"/>
                  </a:cubicBezTo>
                  <a:cubicBezTo>
                    <a:pt x="19212" y="75027"/>
                    <a:pt x="23016" y="85384"/>
                    <a:pt x="29825" y="93678"/>
                  </a:cubicBezTo>
                  <a:cubicBezTo>
                    <a:pt x="37393" y="102698"/>
                    <a:pt x="48674" y="107748"/>
                    <a:pt x="60442" y="107377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4" name="Forme libre : forme 243">
              <a:extLst>
                <a:ext uri="{FF2B5EF4-FFF2-40B4-BE49-F238E27FC236}">
                  <a16:creationId xmlns:a16="http://schemas.microsoft.com/office/drawing/2014/main" id="{B40B69E5-FA35-4EBC-80A5-C87EAA78FC10}"/>
                </a:ext>
              </a:extLst>
            </p:cNvPr>
            <p:cNvSpPr/>
            <p:nvPr/>
          </p:nvSpPr>
          <p:spPr>
            <a:xfrm>
              <a:off x="1761989" y="1528483"/>
              <a:ext cx="119471" cy="150906"/>
            </a:xfrm>
            <a:custGeom>
              <a:avLst/>
              <a:gdLst>
                <a:gd name="connsiteX0" fmla="*/ 18124 w 119471"/>
                <a:gd name="connsiteY0" fmla="*/ 148052 h 150906"/>
                <a:gd name="connsiteX1" fmla="*/ 4705 w 119471"/>
                <a:gd name="connsiteY1" fmla="*/ 147697 h 150906"/>
                <a:gd name="connsiteX2" fmla="*/ 2114 w 119471"/>
                <a:gd name="connsiteY2" fmla="*/ 140707 h 150906"/>
                <a:gd name="connsiteX3" fmla="*/ 959 w 119471"/>
                <a:gd name="connsiteY3" fmla="*/ 74025 h 150906"/>
                <a:gd name="connsiteX4" fmla="*/ -197 w 119471"/>
                <a:gd name="connsiteY4" fmla="*/ 9819 h 150906"/>
                <a:gd name="connsiteX5" fmla="*/ 8699 w 119471"/>
                <a:gd name="connsiteY5" fmla="*/ -233 h 150906"/>
                <a:gd name="connsiteX6" fmla="*/ 9046 w 119471"/>
                <a:gd name="connsiteY6" fmla="*/ -249 h 150906"/>
                <a:gd name="connsiteX7" fmla="*/ 15648 w 119471"/>
                <a:gd name="connsiteY7" fmla="*/ 2392 h 150906"/>
                <a:gd name="connsiteX8" fmla="*/ 18702 w 119471"/>
                <a:gd name="connsiteY8" fmla="*/ 9819 h 150906"/>
                <a:gd name="connsiteX9" fmla="*/ 19114 w 119471"/>
                <a:gd name="connsiteY9" fmla="*/ 29378 h 150906"/>
                <a:gd name="connsiteX10" fmla="*/ 34960 w 119471"/>
                <a:gd name="connsiteY10" fmla="*/ 14523 h 150906"/>
                <a:gd name="connsiteX11" fmla="*/ 57737 w 119471"/>
                <a:gd name="connsiteY11" fmla="*/ 8169 h 150906"/>
                <a:gd name="connsiteX12" fmla="*/ 85961 w 119471"/>
                <a:gd name="connsiteY12" fmla="*/ 15513 h 150906"/>
                <a:gd name="connsiteX13" fmla="*/ 104117 w 119471"/>
                <a:gd name="connsiteY13" fmla="*/ 35567 h 150906"/>
                <a:gd name="connsiteX14" fmla="*/ 114433 w 119471"/>
                <a:gd name="connsiteY14" fmla="*/ 62801 h 150906"/>
                <a:gd name="connsiteX15" fmla="*/ 118477 w 119471"/>
                <a:gd name="connsiteY15" fmla="*/ 92264 h 150906"/>
                <a:gd name="connsiteX16" fmla="*/ 119220 w 119471"/>
                <a:gd name="connsiteY16" fmla="*/ 117022 h 150906"/>
                <a:gd name="connsiteX17" fmla="*/ 119220 w 119471"/>
                <a:gd name="connsiteY17" fmla="*/ 138809 h 150906"/>
                <a:gd name="connsiteX18" fmla="*/ 116249 w 119471"/>
                <a:gd name="connsiteY18" fmla="*/ 146401 h 150906"/>
                <a:gd name="connsiteX19" fmla="*/ 109894 w 119471"/>
                <a:gd name="connsiteY19" fmla="*/ 149042 h 150906"/>
                <a:gd name="connsiteX20" fmla="*/ 103540 w 119471"/>
                <a:gd name="connsiteY20" fmla="*/ 147062 h 150906"/>
                <a:gd name="connsiteX21" fmla="*/ 100651 w 119471"/>
                <a:gd name="connsiteY21" fmla="*/ 140460 h 150906"/>
                <a:gd name="connsiteX22" fmla="*/ 100651 w 119471"/>
                <a:gd name="connsiteY22" fmla="*/ 118012 h 150906"/>
                <a:gd name="connsiteX23" fmla="*/ 100651 w 119471"/>
                <a:gd name="connsiteY23" fmla="*/ 92759 h 150906"/>
                <a:gd name="connsiteX24" fmla="*/ 98340 w 119471"/>
                <a:gd name="connsiteY24" fmla="*/ 72952 h 150906"/>
                <a:gd name="connsiteX25" fmla="*/ 91986 w 119471"/>
                <a:gd name="connsiteY25" fmla="*/ 51330 h 150906"/>
                <a:gd name="connsiteX26" fmla="*/ 79937 w 119471"/>
                <a:gd name="connsiteY26" fmla="*/ 34165 h 150906"/>
                <a:gd name="connsiteX27" fmla="*/ 60791 w 119471"/>
                <a:gd name="connsiteY27" fmla="*/ 27563 h 150906"/>
                <a:gd name="connsiteX28" fmla="*/ 39994 w 119471"/>
                <a:gd name="connsiteY28" fmla="*/ 34990 h 150906"/>
                <a:gd name="connsiteX29" fmla="*/ 28192 w 119471"/>
                <a:gd name="connsiteY29" fmla="*/ 51495 h 150906"/>
                <a:gd name="connsiteX30" fmla="*/ 22910 w 119471"/>
                <a:gd name="connsiteY30" fmla="*/ 73695 h 150906"/>
                <a:gd name="connsiteX31" fmla="*/ 21755 w 119471"/>
                <a:gd name="connsiteY31" fmla="*/ 97545 h 150906"/>
                <a:gd name="connsiteX32" fmla="*/ 21755 w 119471"/>
                <a:gd name="connsiteY32" fmla="*/ 140377 h 150906"/>
                <a:gd name="connsiteX33" fmla="*/ 18124 w 119471"/>
                <a:gd name="connsiteY33" fmla="*/ 148052 h 15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9471" h="150906">
                  <a:moveTo>
                    <a:pt x="18124" y="148052"/>
                  </a:moveTo>
                  <a:cubicBezTo>
                    <a:pt x="14320" y="151658"/>
                    <a:pt x="8312" y="151501"/>
                    <a:pt x="4705" y="147697"/>
                  </a:cubicBezTo>
                  <a:cubicBezTo>
                    <a:pt x="2922" y="145815"/>
                    <a:pt x="1990" y="143290"/>
                    <a:pt x="2114" y="140707"/>
                  </a:cubicBezTo>
                  <a:cubicBezTo>
                    <a:pt x="2114" y="117434"/>
                    <a:pt x="1726" y="95210"/>
                    <a:pt x="959" y="74025"/>
                  </a:cubicBezTo>
                  <a:cubicBezTo>
                    <a:pt x="133" y="52816"/>
                    <a:pt x="-197" y="31441"/>
                    <a:pt x="-197" y="9819"/>
                  </a:cubicBezTo>
                  <a:cubicBezTo>
                    <a:pt x="-519" y="4587"/>
                    <a:pt x="3467" y="89"/>
                    <a:pt x="8699" y="-233"/>
                  </a:cubicBezTo>
                  <a:cubicBezTo>
                    <a:pt x="8815" y="-241"/>
                    <a:pt x="8930" y="-249"/>
                    <a:pt x="9046" y="-249"/>
                  </a:cubicBezTo>
                  <a:cubicBezTo>
                    <a:pt x="11489" y="-183"/>
                    <a:pt x="13833" y="749"/>
                    <a:pt x="15648" y="2392"/>
                  </a:cubicBezTo>
                  <a:cubicBezTo>
                    <a:pt x="17753" y="4265"/>
                    <a:pt x="18883" y="7005"/>
                    <a:pt x="18702" y="9819"/>
                  </a:cubicBezTo>
                  <a:lnTo>
                    <a:pt x="19114" y="29378"/>
                  </a:lnTo>
                  <a:cubicBezTo>
                    <a:pt x="23299" y="23370"/>
                    <a:pt x="28696" y="18311"/>
                    <a:pt x="34960" y="14523"/>
                  </a:cubicBezTo>
                  <a:cubicBezTo>
                    <a:pt x="41925" y="10595"/>
                    <a:pt x="49740" y="8416"/>
                    <a:pt x="57737" y="8169"/>
                  </a:cubicBezTo>
                  <a:cubicBezTo>
                    <a:pt x="67690" y="7550"/>
                    <a:pt x="77577" y="10125"/>
                    <a:pt x="85961" y="15513"/>
                  </a:cubicBezTo>
                  <a:cubicBezTo>
                    <a:pt x="93463" y="20721"/>
                    <a:pt x="99677" y="27579"/>
                    <a:pt x="104117" y="35567"/>
                  </a:cubicBezTo>
                  <a:cubicBezTo>
                    <a:pt x="108920" y="44068"/>
                    <a:pt x="112395" y="53253"/>
                    <a:pt x="114433" y="62801"/>
                  </a:cubicBezTo>
                  <a:cubicBezTo>
                    <a:pt x="116521" y="72507"/>
                    <a:pt x="117875" y="82352"/>
                    <a:pt x="118477" y="92264"/>
                  </a:cubicBezTo>
                  <a:cubicBezTo>
                    <a:pt x="118972" y="100739"/>
                    <a:pt x="119220" y="108992"/>
                    <a:pt x="119220" y="117022"/>
                  </a:cubicBezTo>
                  <a:cubicBezTo>
                    <a:pt x="119220" y="125275"/>
                    <a:pt x="119220" y="132454"/>
                    <a:pt x="119220" y="138809"/>
                  </a:cubicBezTo>
                  <a:cubicBezTo>
                    <a:pt x="119476" y="141664"/>
                    <a:pt x="118370" y="144479"/>
                    <a:pt x="116249" y="146401"/>
                  </a:cubicBezTo>
                  <a:cubicBezTo>
                    <a:pt x="114483" y="147970"/>
                    <a:pt x="112246" y="148894"/>
                    <a:pt x="109894" y="149042"/>
                  </a:cubicBezTo>
                  <a:cubicBezTo>
                    <a:pt x="107608" y="149133"/>
                    <a:pt x="105364" y="148432"/>
                    <a:pt x="103540" y="147062"/>
                  </a:cubicBezTo>
                  <a:cubicBezTo>
                    <a:pt x="101542" y="145477"/>
                    <a:pt x="100453" y="143001"/>
                    <a:pt x="100651" y="140460"/>
                  </a:cubicBezTo>
                  <a:cubicBezTo>
                    <a:pt x="100651" y="133775"/>
                    <a:pt x="100651" y="126265"/>
                    <a:pt x="100651" y="118012"/>
                  </a:cubicBezTo>
                  <a:cubicBezTo>
                    <a:pt x="100651" y="109759"/>
                    <a:pt x="100651" y="101507"/>
                    <a:pt x="100651" y="92759"/>
                  </a:cubicBezTo>
                  <a:cubicBezTo>
                    <a:pt x="100247" y="86115"/>
                    <a:pt x="99479" y="79505"/>
                    <a:pt x="98340" y="72952"/>
                  </a:cubicBezTo>
                  <a:cubicBezTo>
                    <a:pt x="97053" y="65525"/>
                    <a:pt x="94924" y="58271"/>
                    <a:pt x="91986" y="51330"/>
                  </a:cubicBezTo>
                  <a:cubicBezTo>
                    <a:pt x="89213" y="44827"/>
                    <a:pt x="85103" y="38984"/>
                    <a:pt x="79937" y="34165"/>
                  </a:cubicBezTo>
                  <a:cubicBezTo>
                    <a:pt x="74737" y="29427"/>
                    <a:pt x="67805" y="27034"/>
                    <a:pt x="60791" y="27563"/>
                  </a:cubicBezTo>
                  <a:cubicBezTo>
                    <a:pt x="53223" y="27620"/>
                    <a:pt x="45894" y="30245"/>
                    <a:pt x="39994" y="34990"/>
                  </a:cubicBezTo>
                  <a:cubicBezTo>
                    <a:pt x="34761" y="39438"/>
                    <a:pt x="30709" y="45108"/>
                    <a:pt x="28192" y="51495"/>
                  </a:cubicBezTo>
                  <a:cubicBezTo>
                    <a:pt x="25378" y="58601"/>
                    <a:pt x="23596" y="66078"/>
                    <a:pt x="22910" y="73695"/>
                  </a:cubicBezTo>
                  <a:cubicBezTo>
                    <a:pt x="22168" y="81948"/>
                    <a:pt x="21755" y="90201"/>
                    <a:pt x="21755" y="97545"/>
                  </a:cubicBezTo>
                  <a:lnTo>
                    <a:pt x="21755" y="140377"/>
                  </a:lnTo>
                  <a:cubicBezTo>
                    <a:pt x="21863" y="143373"/>
                    <a:pt x="20509" y="146236"/>
                    <a:pt x="18124" y="148052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5" name="Forme libre : forme 244">
              <a:extLst>
                <a:ext uri="{FF2B5EF4-FFF2-40B4-BE49-F238E27FC236}">
                  <a16:creationId xmlns:a16="http://schemas.microsoft.com/office/drawing/2014/main" id="{955DBAE5-3707-4FC9-8A7B-469D4AEDC33B}"/>
                </a:ext>
              </a:extLst>
            </p:cNvPr>
            <p:cNvSpPr/>
            <p:nvPr/>
          </p:nvSpPr>
          <p:spPr>
            <a:xfrm>
              <a:off x="1916232" y="1528483"/>
              <a:ext cx="119434" cy="150906"/>
            </a:xfrm>
            <a:custGeom>
              <a:avLst/>
              <a:gdLst>
                <a:gd name="connsiteX0" fmla="*/ 18124 w 119434"/>
                <a:gd name="connsiteY0" fmla="*/ 148052 h 150906"/>
                <a:gd name="connsiteX1" fmla="*/ 4705 w 119434"/>
                <a:gd name="connsiteY1" fmla="*/ 147697 h 150906"/>
                <a:gd name="connsiteX2" fmla="*/ 2114 w 119434"/>
                <a:gd name="connsiteY2" fmla="*/ 140707 h 150906"/>
                <a:gd name="connsiteX3" fmla="*/ 958 w 119434"/>
                <a:gd name="connsiteY3" fmla="*/ 74025 h 150906"/>
                <a:gd name="connsiteX4" fmla="*/ -197 w 119434"/>
                <a:gd name="connsiteY4" fmla="*/ 9819 h 150906"/>
                <a:gd name="connsiteX5" fmla="*/ 8699 w 119434"/>
                <a:gd name="connsiteY5" fmla="*/ -233 h 150906"/>
                <a:gd name="connsiteX6" fmla="*/ 9046 w 119434"/>
                <a:gd name="connsiteY6" fmla="*/ -249 h 150906"/>
                <a:gd name="connsiteX7" fmla="*/ 15648 w 119434"/>
                <a:gd name="connsiteY7" fmla="*/ 2392 h 150906"/>
                <a:gd name="connsiteX8" fmla="*/ 18702 w 119434"/>
                <a:gd name="connsiteY8" fmla="*/ 9819 h 150906"/>
                <a:gd name="connsiteX9" fmla="*/ 19114 w 119434"/>
                <a:gd name="connsiteY9" fmla="*/ 29378 h 150906"/>
                <a:gd name="connsiteX10" fmla="*/ 34960 w 119434"/>
                <a:gd name="connsiteY10" fmla="*/ 14523 h 150906"/>
                <a:gd name="connsiteX11" fmla="*/ 57737 w 119434"/>
                <a:gd name="connsiteY11" fmla="*/ 8169 h 150906"/>
                <a:gd name="connsiteX12" fmla="*/ 85961 w 119434"/>
                <a:gd name="connsiteY12" fmla="*/ 15513 h 150906"/>
                <a:gd name="connsiteX13" fmla="*/ 104117 w 119434"/>
                <a:gd name="connsiteY13" fmla="*/ 35567 h 150906"/>
                <a:gd name="connsiteX14" fmla="*/ 114433 w 119434"/>
                <a:gd name="connsiteY14" fmla="*/ 62801 h 150906"/>
                <a:gd name="connsiteX15" fmla="*/ 118477 w 119434"/>
                <a:gd name="connsiteY15" fmla="*/ 92264 h 150906"/>
                <a:gd name="connsiteX16" fmla="*/ 119220 w 119434"/>
                <a:gd name="connsiteY16" fmla="*/ 117022 h 150906"/>
                <a:gd name="connsiteX17" fmla="*/ 118807 w 119434"/>
                <a:gd name="connsiteY17" fmla="*/ 138809 h 150906"/>
                <a:gd name="connsiteX18" fmla="*/ 115919 w 119434"/>
                <a:gd name="connsiteY18" fmla="*/ 146401 h 150906"/>
                <a:gd name="connsiteX19" fmla="*/ 109564 w 119434"/>
                <a:gd name="connsiteY19" fmla="*/ 149042 h 150906"/>
                <a:gd name="connsiteX20" fmla="*/ 103209 w 119434"/>
                <a:gd name="connsiteY20" fmla="*/ 147062 h 150906"/>
                <a:gd name="connsiteX21" fmla="*/ 100321 w 119434"/>
                <a:gd name="connsiteY21" fmla="*/ 140460 h 150906"/>
                <a:gd name="connsiteX22" fmla="*/ 100321 w 119434"/>
                <a:gd name="connsiteY22" fmla="*/ 118012 h 150906"/>
                <a:gd name="connsiteX23" fmla="*/ 100321 w 119434"/>
                <a:gd name="connsiteY23" fmla="*/ 92759 h 150906"/>
                <a:gd name="connsiteX24" fmla="*/ 98010 w 119434"/>
                <a:gd name="connsiteY24" fmla="*/ 72952 h 150906"/>
                <a:gd name="connsiteX25" fmla="*/ 91573 w 119434"/>
                <a:gd name="connsiteY25" fmla="*/ 51330 h 150906"/>
                <a:gd name="connsiteX26" fmla="*/ 79607 w 119434"/>
                <a:gd name="connsiteY26" fmla="*/ 34165 h 150906"/>
                <a:gd name="connsiteX27" fmla="*/ 60460 w 119434"/>
                <a:gd name="connsiteY27" fmla="*/ 27563 h 150906"/>
                <a:gd name="connsiteX28" fmla="*/ 39663 w 119434"/>
                <a:gd name="connsiteY28" fmla="*/ 34990 h 150906"/>
                <a:gd name="connsiteX29" fmla="*/ 27862 w 119434"/>
                <a:gd name="connsiteY29" fmla="*/ 51495 h 150906"/>
                <a:gd name="connsiteX30" fmla="*/ 22581 w 119434"/>
                <a:gd name="connsiteY30" fmla="*/ 73695 h 150906"/>
                <a:gd name="connsiteX31" fmla="*/ 21425 w 119434"/>
                <a:gd name="connsiteY31" fmla="*/ 97545 h 150906"/>
                <a:gd name="connsiteX32" fmla="*/ 21425 w 119434"/>
                <a:gd name="connsiteY32" fmla="*/ 140377 h 150906"/>
                <a:gd name="connsiteX33" fmla="*/ 18124 w 119434"/>
                <a:gd name="connsiteY33" fmla="*/ 148052 h 15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9434" h="150906">
                  <a:moveTo>
                    <a:pt x="18124" y="148052"/>
                  </a:moveTo>
                  <a:cubicBezTo>
                    <a:pt x="14320" y="151658"/>
                    <a:pt x="8312" y="151501"/>
                    <a:pt x="4705" y="147697"/>
                  </a:cubicBezTo>
                  <a:cubicBezTo>
                    <a:pt x="2922" y="145815"/>
                    <a:pt x="1990" y="143290"/>
                    <a:pt x="2114" y="140707"/>
                  </a:cubicBezTo>
                  <a:cubicBezTo>
                    <a:pt x="2114" y="117434"/>
                    <a:pt x="1726" y="95210"/>
                    <a:pt x="958" y="74025"/>
                  </a:cubicBezTo>
                  <a:cubicBezTo>
                    <a:pt x="133" y="52816"/>
                    <a:pt x="-197" y="31441"/>
                    <a:pt x="-197" y="9819"/>
                  </a:cubicBezTo>
                  <a:cubicBezTo>
                    <a:pt x="-519" y="4587"/>
                    <a:pt x="3467" y="89"/>
                    <a:pt x="8699" y="-233"/>
                  </a:cubicBezTo>
                  <a:cubicBezTo>
                    <a:pt x="8815" y="-241"/>
                    <a:pt x="8930" y="-249"/>
                    <a:pt x="9046" y="-249"/>
                  </a:cubicBezTo>
                  <a:cubicBezTo>
                    <a:pt x="11489" y="-183"/>
                    <a:pt x="13833" y="749"/>
                    <a:pt x="15648" y="2392"/>
                  </a:cubicBezTo>
                  <a:cubicBezTo>
                    <a:pt x="17753" y="4265"/>
                    <a:pt x="18883" y="7005"/>
                    <a:pt x="18702" y="9819"/>
                  </a:cubicBezTo>
                  <a:lnTo>
                    <a:pt x="19114" y="29378"/>
                  </a:lnTo>
                  <a:cubicBezTo>
                    <a:pt x="23298" y="23370"/>
                    <a:pt x="28696" y="18311"/>
                    <a:pt x="34960" y="14523"/>
                  </a:cubicBezTo>
                  <a:cubicBezTo>
                    <a:pt x="41925" y="10595"/>
                    <a:pt x="49740" y="8416"/>
                    <a:pt x="57737" y="8169"/>
                  </a:cubicBezTo>
                  <a:cubicBezTo>
                    <a:pt x="67690" y="7550"/>
                    <a:pt x="77577" y="10125"/>
                    <a:pt x="85961" y="15513"/>
                  </a:cubicBezTo>
                  <a:cubicBezTo>
                    <a:pt x="93463" y="20721"/>
                    <a:pt x="99677" y="27579"/>
                    <a:pt x="104117" y="35567"/>
                  </a:cubicBezTo>
                  <a:cubicBezTo>
                    <a:pt x="108920" y="44068"/>
                    <a:pt x="112395" y="53253"/>
                    <a:pt x="114433" y="62801"/>
                  </a:cubicBezTo>
                  <a:cubicBezTo>
                    <a:pt x="116521" y="72507"/>
                    <a:pt x="117875" y="82352"/>
                    <a:pt x="118477" y="92264"/>
                  </a:cubicBezTo>
                  <a:cubicBezTo>
                    <a:pt x="118972" y="100739"/>
                    <a:pt x="119220" y="108992"/>
                    <a:pt x="119220" y="117022"/>
                  </a:cubicBezTo>
                  <a:cubicBezTo>
                    <a:pt x="119220" y="125275"/>
                    <a:pt x="119220" y="132454"/>
                    <a:pt x="118807" y="138809"/>
                  </a:cubicBezTo>
                  <a:cubicBezTo>
                    <a:pt x="119096" y="141656"/>
                    <a:pt x="118023" y="144470"/>
                    <a:pt x="115919" y="146401"/>
                  </a:cubicBezTo>
                  <a:cubicBezTo>
                    <a:pt x="114152" y="147970"/>
                    <a:pt x="111916" y="148894"/>
                    <a:pt x="109564" y="149042"/>
                  </a:cubicBezTo>
                  <a:cubicBezTo>
                    <a:pt x="107278" y="149133"/>
                    <a:pt x="105033" y="148432"/>
                    <a:pt x="103209" y="147062"/>
                  </a:cubicBezTo>
                  <a:cubicBezTo>
                    <a:pt x="101212" y="145477"/>
                    <a:pt x="100123" y="143001"/>
                    <a:pt x="100321" y="140460"/>
                  </a:cubicBezTo>
                  <a:cubicBezTo>
                    <a:pt x="100321" y="133775"/>
                    <a:pt x="100321" y="126265"/>
                    <a:pt x="100321" y="118012"/>
                  </a:cubicBezTo>
                  <a:cubicBezTo>
                    <a:pt x="100321" y="109759"/>
                    <a:pt x="100321" y="101507"/>
                    <a:pt x="100321" y="92759"/>
                  </a:cubicBezTo>
                  <a:cubicBezTo>
                    <a:pt x="99917" y="86115"/>
                    <a:pt x="99149" y="79505"/>
                    <a:pt x="98010" y="72952"/>
                  </a:cubicBezTo>
                  <a:cubicBezTo>
                    <a:pt x="96731" y="65517"/>
                    <a:pt x="94569" y="58254"/>
                    <a:pt x="91573" y="51330"/>
                  </a:cubicBezTo>
                  <a:cubicBezTo>
                    <a:pt x="88850" y="44819"/>
                    <a:pt x="84773" y="38968"/>
                    <a:pt x="79607" y="34165"/>
                  </a:cubicBezTo>
                  <a:cubicBezTo>
                    <a:pt x="74408" y="29427"/>
                    <a:pt x="67475" y="27034"/>
                    <a:pt x="60460" y="27563"/>
                  </a:cubicBezTo>
                  <a:cubicBezTo>
                    <a:pt x="52893" y="27620"/>
                    <a:pt x="45564" y="30245"/>
                    <a:pt x="39663" y="34990"/>
                  </a:cubicBezTo>
                  <a:cubicBezTo>
                    <a:pt x="34415" y="39422"/>
                    <a:pt x="30363" y="45100"/>
                    <a:pt x="27862" y="51495"/>
                  </a:cubicBezTo>
                  <a:cubicBezTo>
                    <a:pt x="25048" y="58601"/>
                    <a:pt x="23265" y="66078"/>
                    <a:pt x="22581" y="73695"/>
                  </a:cubicBezTo>
                  <a:cubicBezTo>
                    <a:pt x="21838" y="81948"/>
                    <a:pt x="21425" y="90201"/>
                    <a:pt x="21425" y="97545"/>
                  </a:cubicBezTo>
                  <a:lnTo>
                    <a:pt x="21425" y="140377"/>
                  </a:lnTo>
                  <a:cubicBezTo>
                    <a:pt x="21607" y="143315"/>
                    <a:pt x="20385" y="146162"/>
                    <a:pt x="18124" y="148052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6" name="Forme libre : forme 245">
              <a:extLst>
                <a:ext uri="{FF2B5EF4-FFF2-40B4-BE49-F238E27FC236}">
                  <a16:creationId xmlns:a16="http://schemas.microsoft.com/office/drawing/2014/main" id="{ED2755EC-7901-40E3-BB1F-49AF98ACF2E5}"/>
                </a:ext>
              </a:extLst>
            </p:cNvPr>
            <p:cNvSpPr/>
            <p:nvPr/>
          </p:nvSpPr>
          <p:spPr>
            <a:xfrm>
              <a:off x="2062388" y="1527329"/>
              <a:ext cx="126055" cy="149687"/>
            </a:xfrm>
            <a:custGeom>
              <a:avLst/>
              <a:gdLst>
                <a:gd name="connsiteX0" fmla="*/ 119550 w 126055"/>
                <a:gd name="connsiteY0" fmla="*/ 65771 h 149687"/>
                <a:gd name="connsiteX1" fmla="*/ 100816 w 126055"/>
                <a:gd name="connsiteY1" fmla="*/ 71796 h 149687"/>
                <a:gd name="connsiteX2" fmla="*/ 72014 w 126055"/>
                <a:gd name="connsiteY2" fmla="*/ 76995 h 149687"/>
                <a:gd name="connsiteX3" fmla="*/ 41892 w 126055"/>
                <a:gd name="connsiteY3" fmla="*/ 80956 h 149687"/>
                <a:gd name="connsiteX4" fmla="*/ 19032 w 126055"/>
                <a:gd name="connsiteY4" fmla="*/ 83019 h 149687"/>
                <a:gd name="connsiteX5" fmla="*/ 23736 w 126055"/>
                <a:gd name="connsiteY5" fmla="*/ 103569 h 149687"/>
                <a:gd name="connsiteX6" fmla="*/ 33722 w 126055"/>
                <a:gd name="connsiteY6" fmla="*/ 119249 h 149687"/>
                <a:gd name="connsiteX7" fmla="*/ 48494 w 126055"/>
                <a:gd name="connsiteY7" fmla="*/ 128409 h 149687"/>
                <a:gd name="connsiteX8" fmla="*/ 66980 w 126055"/>
                <a:gd name="connsiteY8" fmla="*/ 129400 h 149687"/>
                <a:gd name="connsiteX9" fmla="*/ 88437 w 126055"/>
                <a:gd name="connsiteY9" fmla="*/ 120569 h 149687"/>
                <a:gd name="connsiteX10" fmla="*/ 107666 w 126055"/>
                <a:gd name="connsiteY10" fmla="*/ 100598 h 149687"/>
                <a:gd name="connsiteX11" fmla="*/ 114598 w 126055"/>
                <a:gd name="connsiteY11" fmla="*/ 96636 h 149687"/>
                <a:gd name="connsiteX12" fmla="*/ 121366 w 126055"/>
                <a:gd name="connsiteY12" fmla="*/ 98204 h 149687"/>
                <a:gd name="connsiteX13" fmla="*/ 125409 w 126055"/>
                <a:gd name="connsiteY13" fmla="*/ 103569 h 149687"/>
                <a:gd name="connsiteX14" fmla="*/ 124667 w 126055"/>
                <a:gd name="connsiteY14" fmla="*/ 110996 h 149687"/>
                <a:gd name="connsiteX15" fmla="*/ 98176 w 126055"/>
                <a:gd name="connsiteY15" fmla="*/ 136992 h 149687"/>
                <a:gd name="connsiteX16" fmla="*/ 71354 w 126055"/>
                <a:gd name="connsiteY16" fmla="*/ 148216 h 149687"/>
                <a:gd name="connsiteX17" fmla="*/ 44038 w 126055"/>
                <a:gd name="connsiteY17" fmla="*/ 147226 h 149687"/>
                <a:gd name="connsiteX18" fmla="*/ 21260 w 126055"/>
                <a:gd name="connsiteY18" fmla="*/ 134021 h 149687"/>
                <a:gd name="connsiteX19" fmla="*/ 5580 w 126055"/>
                <a:gd name="connsiteY19" fmla="*/ 110171 h 149687"/>
                <a:gd name="connsiteX20" fmla="*/ -197 w 126055"/>
                <a:gd name="connsiteY20" fmla="*/ 77160 h 149687"/>
                <a:gd name="connsiteX21" fmla="*/ 2692 w 126055"/>
                <a:gd name="connsiteY21" fmla="*/ 51164 h 149687"/>
                <a:gd name="connsiteX22" fmla="*/ 11770 w 126055"/>
                <a:gd name="connsiteY22" fmla="*/ 27726 h 149687"/>
                <a:gd name="connsiteX23" fmla="*/ 27862 w 126055"/>
                <a:gd name="connsiteY23" fmla="*/ 9653 h 149687"/>
                <a:gd name="connsiteX24" fmla="*/ 51960 w 126055"/>
                <a:gd name="connsiteY24" fmla="*/ 327 h 149687"/>
                <a:gd name="connsiteX25" fmla="*/ 75976 w 126055"/>
                <a:gd name="connsiteY25" fmla="*/ 1730 h 149687"/>
                <a:gd name="connsiteX26" fmla="*/ 97598 w 126055"/>
                <a:gd name="connsiteY26" fmla="*/ 11881 h 149687"/>
                <a:gd name="connsiteX27" fmla="*/ 114103 w 126055"/>
                <a:gd name="connsiteY27" fmla="*/ 30285 h 149687"/>
                <a:gd name="connsiteX28" fmla="*/ 122356 w 126055"/>
                <a:gd name="connsiteY28" fmla="*/ 56363 h 149687"/>
                <a:gd name="connsiteX29" fmla="*/ 119550 w 126055"/>
                <a:gd name="connsiteY29" fmla="*/ 65771 h 149687"/>
                <a:gd name="connsiteX30" fmla="*/ 51548 w 126055"/>
                <a:gd name="connsiteY30" fmla="*/ 20546 h 149687"/>
                <a:gd name="connsiteX31" fmla="*/ 38178 w 126055"/>
                <a:gd name="connsiteY31" fmla="*/ 26323 h 149687"/>
                <a:gd name="connsiteX32" fmla="*/ 22746 w 126055"/>
                <a:gd name="connsiteY32" fmla="*/ 48771 h 149687"/>
                <a:gd name="connsiteX33" fmla="*/ 19857 w 126055"/>
                <a:gd name="connsiteY33" fmla="*/ 63378 h 149687"/>
                <a:gd name="connsiteX34" fmla="*/ 61781 w 126055"/>
                <a:gd name="connsiteY34" fmla="*/ 59747 h 149687"/>
                <a:gd name="connsiteX35" fmla="*/ 103045 w 126055"/>
                <a:gd name="connsiteY35" fmla="*/ 51494 h 149687"/>
                <a:gd name="connsiteX36" fmla="*/ 97020 w 126055"/>
                <a:gd name="connsiteY36" fmla="*/ 37217 h 149687"/>
                <a:gd name="connsiteX37" fmla="*/ 85796 w 126055"/>
                <a:gd name="connsiteY37" fmla="*/ 26241 h 149687"/>
                <a:gd name="connsiteX38" fmla="*/ 70364 w 126055"/>
                <a:gd name="connsiteY38" fmla="*/ 20216 h 149687"/>
                <a:gd name="connsiteX39" fmla="*/ 51548 w 126055"/>
                <a:gd name="connsiteY39" fmla="*/ 20546 h 149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26055" h="149687">
                  <a:moveTo>
                    <a:pt x="119550" y="65771"/>
                  </a:moveTo>
                  <a:cubicBezTo>
                    <a:pt x="113641" y="68693"/>
                    <a:pt x="107328" y="70723"/>
                    <a:pt x="100816" y="71796"/>
                  </a:cubicBezTo>
                  <a:cubicBezTo>
                    <a:pt x="91903" y="73611"/>
                    <a:pt x="82330" y="75345"/>
                    <a:pt x="72014" y="76995"/>
                  </a:cubicBezTo>
                  <a:cubicBezTo>
                    <a:pt x="61698" y="78646"/>
                    <a:pt x="51630" y="79966"/>
                    <a:pt x="41892" y="80956"/>
                  </a:cubicBezTo>
                  <a:cubicBezTo>
                    <a:pt x="32154" y="81947"/>
                    <a:pt x="24479" y="82689"/>
                    <a:pt x="19032" y="83019"/>
                  </a:cubicBezTo>
                  <a:cubicBezTo>
                    <a:pt x="19486" y="90076"/>
                    <a:pt x="21079" y="97016"/>
                    <a:pt x="23736" y="103569"/>
                  </a:cubicBezTo>
                  <a:cubicBezTo>
                    <a:pt x="26006" y="109395"/>
                    <a:pt x="29397" y="114726"/>
                    <a:pt x="33722" y="119249"/>
                  </a:cubicBezTo>
                  <a:cubicBezTo>
                    <a:pt x="37881" y="123383"/>
                    <a:pt x="42940" y="126519"/>
                    <a:pt x="48494" y="128409"/>
                  </a:cubicBezTo>
                  <a:cubicBezTo>
                    <a:pt x="54453" y="130407"/>
                    <a:pt x="60840" y="130753"/>
                    <a:pt x="66980" y="129400"/>
                  </a:cubicBezTo>
                  <a:cubicBezTo>
                    <a:pt x="74738" y="128219"/>
                    <a:pt x="82091" y="125191"/>
                    <a:pt x="88437" y="120569"/>
                  </a:cubicBezTo>
                  <a:cubicBezTo>
                    <a:pt x="95815" y="114924"/>
                    <a:pt x="102302" y="108190"/>
                    <a:pt x="107666" y="100598"/>
                  </a:cubicBezTo>
                  <a:cubicBezTo>
                    <a:pt x="109358" y="98411"/>
                    <a:pt x="111850" y="96983"/>
                    <a:pt x="114598" y="96636"/>
                  </a:cubicBezTo>
                  <a:cubicBezTo>
                    <a:pt x="116975" y="96282"/>
                    <a:pt x="119393" y="96843"/>
                    <a:pt x="121366" y="98204"/>
                  </a:cubicBezTo>
                  <a:cubicBezTo>
                    <a:pt x="123288" y="99475"/>
                    <a:pt x="124716" y="101373"/>
                    <a:pt x="125409" y="103569"/>
                  </a:cubicBezTo>
                  <a:cubicBezTo>
                    <a:pt x="126177" y="106045"/>
                    <a:pt x="125913" y="108719"/>
                    <a:pt x="124667" y="110996"/>
                  </a:cubicBezTo>
                  <a:cubicBezTo>
                    <a:pt x="117487" y="121197"/>
                    <a:pt x="108508" y="130002"/>
                    <a:pt x="98176" y="136992"/>
                  </a:cubicBezTo>
                  <a:cubicBezTo>
                    <a:pt x="89989" y="142332"/>
                    <a:pt x="80902" y="146136"/>
                    <a:pt x="71354" y="148216"/>
                  </a:cubicBezTo>
                  <a:cubicBezTo>
                    <a:pt x="62309" y="150130"/>
                    <a:pt x="52926" y="149792"/>
                    <a:pt x="44038" y="147226"/>
                  </a:cubicBezTo>
                  <a:cubicBezTo>
                    <a:pt x="35496" y="144709"/>
                    <a:pt x="27689" y="140178"/>
                    <a:pt x="21260" y="134021"/>
                  </a:cubicBezTo>
                  <a:cubicBezTo>
                    <a:pt x="14361" y="127312"/>
                    <a:pt x="9005" y="119166"/>
                    <a:pt x="5580" y="110171"/>
                  </a:cubicBezTo>
                  <a:cubicBezTo>
                    <a:pt x="1528" y="99649"/>
                    <a:pt x="-428" y="88433"/>
                    <a:pt x="-197" y="77160"/>
                  </a:cubicBezTo>
                  <a:cubicBezTo>
                    <a:pt x="-197" y="68412"/>
                    <a:pt x="777" y="59697"/>
                    <a:pt x="2692" y="51164"/>
                  </a:cubicBezTo>
                  <a:cubicBezTo>
                    <a:pt x="4507" y="42936"/>
                    <a:pt x="7561" y="35030"/>
                    <a:pt x="11770" y="27726"/>
                  </a:cubicBezTo>
                  <a:cubicBezTo>
                    <a:pt x="15855" y="20670"/>
                    <a:pt x="21326" y="14522"/>
                    <a:pt x="27862" y="9653"/>
                  </a:cubicBezTo>
                  <a:cubicBezTo>
                    <a:pt x="34968" y="4544"/>
                    <a:pt x="43262" y="1334"/>
                    <a:pt x="51960" y="327"/>
                  </a:cubicBezTo>
                  <a:cubicBezTo>
                    <a:pt x="59982" y="-770"/>
                    <a:pt x="68136" y="-300"/>
                    <a:pt x="75976" y="1730"/>
                  </a:cubicBezTo>
                  <a:cubicBezTo>
                    <a:pt x="83791" y="3628"/>
                    <a:pt x="91144" y="7078"/>
                    <a:pt x="97598" y="11881"/>
                  </a:cubicBezTo>
                  <a:cubicBezTo>
                    <a:pt x="104291" y="16833"/>
                    <a:pt x="109903" y="23097"/>
                    <a:pt x="114103" y="30285"/>
                  </a:cubicBezTo>
                  <a:cubicBezTo>
                    <a:pt x="118560" y="38339"/>
                    <a:pt x="121366" y="47211"/>
                    <a:pt x="122356" y="56363"/>
                  </a:cubicBezTo>
                  <a:cubicBezTo>
                    <a:pt x="123181" y="61150"/>
                    <a:pt x="122191" y="64203"/>
                    <a:pt x="119550" y="65771"/>
                  </a:cubicBezTo>
                  <a:close/>
                  <a:moveTo>
                    <a:pt x="51548" y="20546"/>
                  </a:moveTo>
                  <a:cubicBezTo>
                    <a:pt x="46720" y="21454"/>
                    <a:pt x="42148" y="23427"/>
                    <a:pt x="38178" y="26323"/>
                  </a:cubicBezTo>
                  <a:cubicBezTo>
                    <a:pt x="30759" y="31960"/>
                    <a:pt x="25354" y="39825"/>
                    <a:pt x="22746" y="48771"/>
                  </a:cubicBezTo>
                  <a:cubicBezTo>
                    <a:pt x="21318" y="53533"/>
                    <a:pt x="20353" y="58426"/>
                    <a:pt x="19857" y="63378"/>
                  </a:cubicBezTo>
                  <a:cubicBezTo>
                    <a:pt x="33912" y="63419"/>
                    <a:pt x="47941" y="62206"/>
                    <a:pt x="61781" y="59747"/>
                  </a:cubicBezTo>
                  <a:cubicBezTo>
                    <a:pt x="75068" y="57353"/>
                    <a:pt x="88767" y="54548"/>
                    <a:pt x="103045" y="51494"/>
                  </a:cubicBezTo>
                  <a:cubicBezTo>
                    <a:pt x="101980" y="46386"/>
                    <a:pt x="99933" y="41541"/>
                    <a:pt x="97020" y="37217"/>
                  </a:cubicBezTo>
                  <a:cubicBezTo>
                    <a:pt x="94049" y="32843"/>
                    <a:pt x="90236" y="29113"/>
                    <a:pt x="85796" y="26241"/>
                  </a:cubicBezTo>
                  <a:cubicBezTo>
                    <a:pt x="81109" y="23212"/>
                    <a:pt x="75860" y="21157"/>
                    <a:pt x="70364" y="20216"/>
                  </a:cubicBezTo>
                  <a:cubicBezTo>
                    <a:pt x="64125" y="19119"/>
                    <a:pt x="57737" y="19234"/>
                    <a:pt x="51548" y="20546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7" name="Forme libre : forme 246">
              <a:extLst>
                <a:ext uri="{FF2B5EF4-FFF2-40B4-BE49-F238E27FC236}">
                  <a16:creationId xmlns:a16="http://schemas.microsoft.com/office/drawing/2014/main" id="{3447B99A-192E-4DFF-8BF6-9F644622EB5C}"/>
                </a:ext>
              </a:extLst>
            </p:cNvPr>
            <p:cNvSpPr/>
            <p:nvPr/>
          </p:nvSpPr>
          <p:spPr>
            <a:xfrm>
              <a:off x="2219750" y="1529713"/>
              <a:ext cx="81174" cy="148144"/>
            </a:xfrm>
            <a:custGeom>
              <a:avLst/>
              <a:gdLst>
                <a:gd name="connsiteX0" fmla="*/ -180 w 81174"/>
                <a:gd name="connsiteY0" fmla="*/ 9745 h 148144"/>
                <a:gd name="connsiteX1" fmla="*/ 2709 w 81174"/>
                <a:gd name="connsiteY1" fmla="*/ 2152 h 148144"/>
                <a:gd name="connsiteX2" fmla="*/ 15583 w 81174"/>
                <a:gd name="connsiteY2" fmla="*/ 2152 h 148144"/>
                <a:gd name="connsiteX3" fmla="*/ 18389 w 81174"/>
                <a:gd name="connsiteY3" fmla="*/ 9745 h 148144"/>
                <a:gd name="connsiteX4" fmla="*/ 18389 w 81174"/>
                <a:gd name="connsiteY4" fmla="*/ 28148 h 148144"/>
                <a:gd name="connsiteX5" fmla="*/ 32831 w 81174"/>
                <a:gd name="connsiteY5" fmla="*/ 18988 h 148144"/>
                <a:gd name="connsiteX6" fmla="*/ 48924 w 81174"/>
                <a:gd name="connsiteY6" fmla="*/ 15604 h 148144"/>
                <a:gd name="connsiteX7" fmla="*/ 64934 w 81174"/>
                <a:gd name="connsiteY7" fmla="*/ 19648 h 148144"/>
                <a:gd name="connsiteX8" fmla="*/ 78633 w 81174"/>
                <a:gd name="connsiteY8" fmla="*/ 32027 h 148144"/>
                <a:gd name="connsiteX9" fmla="*/ 80944 w 81174"/>
                <a:gd name="connsiteY9" fmla="*/ 40280 h 148144"/>
                <a:gd name="connsiteX10" fmla="*/ 78303 w 81174"/>
                <a:gd name="connsiteY10" fmla="*/ 46469 h 148144"/>
                <a:gd name="connsiteX11" fmla="*/ 72279 w 81174"/>
                <a:gd name="connsiteY11" fmla="*/ 48285 h 148144"/>
                <a:gd name="connsiteX12" fmla="*/ 65099 w 81174"/>
                <a:gd name="connsiteY12" fmla="*/ 43498 h 148144"/>
                <a:gd name="connsiteX13" fmla="*/ 44632 w 81174"/>
                <a:gd name="connsiteY13" fmla="*/ 33678 h 148144"/>
                <a:gd name="connsiteX14" fmla="*/ 25321 w 81174"/>
                <a:gd name="connsiteY14" fmla="*/ 49110 h 148144"/>
                <a:gd name="connsiteX15" fmla="*/ 20864 w 81174"/>
                <a:gd name="connsiteY15" fmla="*/ 65038 h 148144"/>
                <a:gd name="connsiteX16" fmla="*/ 19131 w 81174"/>
                <a:gd name="connsiteY16" fmla="*/ 84679 h 148144"/>
                <a:gd name="connsiteX17" fmla="*/ 19544 w 81174"/>
                <a:gd name="connsiteY17" fmla="*/ 139560 h 148144"/>
                <a:gd name="connsiteX18" fmla="*/ 16490 w 81174"/>
                <a:gd name="connsiteY18" fmla="*/ 145915 h 148144"/>
                <a:gd name="connsiteX19" fmla="*/ 10053 w 81174"/>
                <a:gd name="connsiteY19" fmla="*/ 147895 h 148144"/>
                <a:gd name="connsiteX20" fmla="*/ 3616 w 81174"/>
                <a:gd name="connsiteY20" fmla="*/ 145915 h 148144"/>
                <a:gd name="connsiteX21" fmla="*/ 563 w 81174"/>
                <a:gd name="connsiteY21" fmla="*/ 139560 h 14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174" h="148144">
                  <a:moveTo>
                    <a:pt x="-180" y="9745"/>
                  </a:moveTo>
                  <a:cubicBezTo>
                    <a:pt x="-427" y="6906"/>
                    <a:pt x="637" y="4108"/>
                    <a:pt x="2709" y="2152"/>
                  </a:cubicBezTo>
                  <a:cubicBezTo>
                    <a:pt x="6397" y="-1050"/>
                    <a:pt x="11894" y="-1050"/>
                    <a:pt x="15583" y="2152"/>
                  </a:cubicBezTo>
                  <a:cubicBezTo>
                    <a:pt x="17621" y="4125"/>
                    <a:pt x="18661" y="6922"/>
                    <a:pt x="18389" y="9745"/>
                  </a:cubicBezTo>
                  <a:lnTo>
                    <a:pt x="18389" y="28148"/>
                  </a:lnTo>
                  <a:cubicBezTo>
                    <a:pt x="22614" y="24253"/>
                    <a:pt x="27508" y="21150"/>
                    <a:pt x="32831" y="18988"/>
                  </a:cubicBezTo>
                  <a:cubicBezTo>
                    <a:pt x="37915" y="16793"/>
                    <a:pt x="43386" y="15637"/>
                    <a:pt x="48924" y="15604"/>
                  </a:cubicBezTo>
                  <a:cubicBezTo>
                    <a:pt x="54511" y="15645"/>
                    <a:pt x="59999" y="17032"/>
                    <a:pt x="64934" y="19648"/>
                  </a:cubicBezTo>
                  <a:cubicBezTo>
                    <a:pt x="70480" y="22536"/>
                    <a:pt x="75200" y="26795"/>
                    <a:pt x="78633" y="32027"/>
                  </a:cubicBezTo>
                  <a:cubicBezTo>
                    <a:pt x="80276" y="34453"/>
                    <a:pt x="81084" y="37350"/>
                    <a:pt x="80944" y="40280"/>
                  </a:cubicBezTo>
                  <a:cubicBezTo>
                    <a:pt x="80829" y="42590"/>
                    <a:pt x="79888" y="44786"/>
                    <a:pt x="78303" y="46469"/>
                  </a:cubicBezTo>
                  <a:cubicBezTo>
                    <a:pt x="76677" y="47971"/>
                    <a:pt x="74458" y="48640"/>
                    <a:pt x="72279" y="48285"/>
                  </a:cubicBezTo>
                  <a:cubicBezTo>
                    <a:pt x="69341" y="47715"/>
                    <a:pt x="66749" y="45991"/>
                    <a:pt x="65099" y="43498"/>
                  </a:cubicBezTo>
                  <a:cubicBezTo>
                    <a:pt x="60725" y="36574"/>
                    <a:pt x="52769" y="32762"/>
                    <a:pt x="44632" y="33678"/>
                  </a:cubicBezTo>
                  <a:cubicBezTo>
                    <a:pt x="35901" y="35006"/>
                    <a:pt x="28548" y="40890"/>
                    <a:pt x="25321" y="49110"/>
                  </a:cubicBezTo>
                  <a:cubicBezTo>
                    <a:pt x="23101" y="54186"/>
                    <a:pt x="21599" y="59550"/>
                    <a:pt x="20864" y="65038"/>
                  </a:cubicBezTo>
                  <a:cubicBezTo>
                    <a:pt x="19924" y="71549"/>
                    <a:pt x="19346" y="78102"/>
                    <a:pt x="19131" y="84679"/>
                  </a:cubicBezTo>
                  <a:lnTo>
                    <a:pt x="19544" y="139560"/>
                  </a:lnTo>
                  <a:cubicBezTo>
                    <a:pt x="19709" y="142069"/>
                    <a:pt x="18554" y="144478"/>
                    <a:pt x="16490" y="145915"/>
                  </a:cubicBezTo>
                  <a:cubicBezTo>
                    <a:pt x="14584" y="147185"/>
                    <a:pt x="12348" y="147870"/>
                    <a:pt x="10053" y="147895"/>
                  </a:cubicBezTo>
                  <a:cubicBezTo>
                    <a:pt x="7759" y="147895"/>
                    <a:pt x="5514" y="147210"/>
                    <a:pt x="3616" y="145915"/>
                  </a:cubicBezTo>
                  <a:cubicBezTo>
                    <a:pt x="1528" y="144495"/>
                    <a:pt x="365" y="142069"/>
                    <a:pt x="563" y="139560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8" name="Forme libre : forme 247">
              <a:extLst>
                <a:ext uri="{FF2B5EF4-FFF2-40B4-BE49-F238E27FC236}">
                  <a16:creationId xmlns:a16="http://schemas.microsoft.com/office/drawing/2014/main" id="{AA5A313C-3007-4861-BF05-1DBC3C4F8DC4}"/>
                </a:ext>
              </a:extLst>
            </p:cNvPr>
            <p:cNvSpPr/>
            <p:nvPr/>
          </p:nvSpPr>
          <p:spPr>
            <a:xfrm>
              <a:off x="2433200" y="1532440"/>
              <a:ext cx="206007" cy="147977"/>
            </a:xfrm>
            <a:custGeom>
              <a:avLst/>
              <a:gdLst>
                <a:gd name="connsiteX0" fmla="*/ 19756 w 206007"/>
                <a:gd name="connsiteY0" fmla="*/ 36645 h 147977"/>
                <a:gd name="connsiteX1" fmla="*/ 37335 w 206007"/>
                <a:gd name="connsiteY1" fmla="*/ 13455 h 147977"/>
                <a:gd name="connsiteX2" fmla="*/ 64239 w 206007"/>
                <a:gd name="connsiteY2" fmla="*/ 3799 h 147977"/>
                <a:gd name="connsiteX3" fmla="*/ 81569 w 206007"/>
                <a:gd name="connsiteY3" fmla="*/ 8668 h 147977"/>
                <a:gd name="connsiteX4" fmla="*/ 94113 w 206007"/>
                <a:gd name="connsiteY4" fmla="*/ 21047 h 147977"/>
                <a:gd name="connsiteX5" fmla="*/ 102861 w 206007"/>
                <a:gd name="connsiteY5" fmla="*/ 38048 h 147977"/>
                <a:gd name="connsiteX6" fmla="*/ 108638 w 206007"/>
                <a:gd name="connsiteY6" fmla="*/ 56286 h 147977"/>
                <a:gd name="connsiteX7" fmla="*/ 113837 w 206007"/>
                <a:gd name="connsiteY7" fmla="*/ 41266 h 147977"/>
                <a:gd name="connsiteX8" fmla="*/ 123163 w 206007"/>
                <a:gd name="connsiteY8" fmla="*/ 24761 h 147977"/>
                <a:gd name="connsiteX9" fmla="*/ 136285 w 206007"/>
                <a:gd name="connsiteY9" fmla="*/ 11391 h 147977"/>
                <a:gd name="connsiteX10" fmla="*/ 152790 w 206007"/>
                <a:gd name="connsiteY10" fmla="*/ 5780 h 147977"/>
                <a:gd name="connsiteX11" fmla="*/ 174412 w 206007"/>
                <a:gd name="connsiteY11" fmla="*/ 10731 h 147977"/>
                <a:gd name="connsiteX12" fmla="*/ 189102 w 206007"/>
                <a:gd name="connsiteY12" fmla="*/ 25751 h 147977"/>
                <a:gd name="connsiteX13" fmla="*/ 198263 w 206007"/>
                <a:gd name="connsiteY13" fmla="*/ 48364 h 147977"/>
                <a:gd name="connsiteX14" fmla="*/ 203214 w 206007"/>
                <a:gd name="connsiteY14" fmla="*/ 76010 h 147977"/>
                <a:gd name="connsiteX15" fmla="*/ 205360 w 206007"/>
                <a:gd name="connsiteY15" fmla="*/ 106050 h 147977"/>
                <a:gd name="connsiteX16" fmla="*/ 205773 w 206007"/>
                <a:gd name="connsiteY16" fmla="*/ 136255 h 147977"/>
                <a:gd name="connsiteX17" fmla="*/ 202884 w 206007"/>
                <a:gd name="connsiteY17" fmla="*/ 142610 h 147977"/>
                <a:gd name="connsiteX18" fmla="*/ 189680 w 206007"/>
                <a:gd name="connsiteY18" fmla="*/ 142610 h 147977"/>
                <a:gd name="connsiteX19" fmla="*/ 186791 w 206007"/>
                <a:gd name="connsiteY19" fmla="*/ 136255 h 147977"/>
                <a:gd name="connsiteX20" fmla="*/ 185884 w 206007"/>
                <a:gd name="connsiteY20" fmla="*/ 98375 h 147977"/>
                <a:gd name="connsiteX21" fmla="*/ 182335 w 206007"/>
                <a:gd name="connsiteY21" fmla="*/ 62146 h 147977"/>
                <a:gd name="connsiteX22" fmla="*/ 173257 w 206007"/>
                <a:gd name="connsiteY22" fmla="*/ 34994 h 147977"/>
                <a:gd name="connsiteX23" fmla="*/ 155514 w 206007"/>
                <a:gd name="connsiteY23" fmla="*/ 24596 h 147977"/>
                <a:gd name="connsiteX24" fmla="*/ 138100 w 206007"/>
                <a:gd name="connsiteY24" fmla="*/ 33756 h 147977"/>
                <a:gd name="connsiteX25" fmla="*/ 125969 w 206007"/>
                <a:gd name="connsiteY25" fmla="*/ 57772 h 147977"/>
                <a:gd name="connsiteX26" fmla="*/ 119202 w 206007"/>
                <a:gd name="connsiteY26" fmla="*/ 93836 h 147977"/>
                <a:gd name="connsiteX27" fmla="*/ 118376 w 206007"/>
                <a:gd name="connsiteY27" fmla="*/ 138648 h 147977"/>
                <a:gd name="connsiteX28" fmla="*/ 115488 w 206007"/>
                <a:gd name="connsiteY28" fmla="*/ 144425 h 147977"/>
                <a:gd name="connsiteX29" fmla="*/ 109133 w 206007"/>
                <a:gd name="connsiteY29" fmla="*/ 147066 h 147977"/>
                <a:gd name="connsiteX30" fmla="*/ 102531 w 206007"/>
                <a:gd name="connsiteY30" fmla="*/ 145250 h 147977"/>
                <a:gd name="connsiteX31" fmla="*/ 99478 w 206007"/>
                <a:gd name="connsiteY31" fmla="*/ 138236 h 147977"/>
                <a:gd name="connsiteX32" fmla="*/ 96919 w 206007"/>
                <a:gd name="connsiteY32" fmla="*/ 98045 h 147977"/>
                <a:gd name="connsiteX33" fmla="*/ 92133 w 206007"/>
                <a:gd name="connsiteY33" fmla="*/ 60578 h 147977"/>
                <a:gd name="connsiteX34" fmla="*/ 82064 w 206007"/>
                <a:gd name="connsiteY34" fmla="*/ 33179 h 147977"/>
                <a:gd name="connsiteX35" fmla="*/ 63909 w 206007"/>
                <a:gd name="connsiteY35" fmla="*/ 22945 h 147977"/>
                <a:gd name="connsiteX36" fmla="*/ 47403 w 206007"/>
                <a:gd name="connsiteY36" fmla="*/ 29382 h 147977"/>
                <a:gd name="connsiteX37" fmla="*/ 36179 w 206007"/>
                <a:gd name="connsiteY37" fmla="*/ 45888 h 147977"/>
                <a:gd name="connsiteX38" fmla="*/ 29412 w 206007"/>
                <a:gd name="connsiteY38" fmla="*/ 68913 h 147977"/>
                <a:gd name="connsiteX39" fmla="*/ 25946 w 206007"/>
                <a:gd name="connsiteY39" fmla="*/ 94909 h 147977"/>
                <a:gd name="connsiteX40" fmla="*/ 24543 w 206007"/>
                <a:gd name="connsiteY40" fmla="*/ 120327 h 147977"/>
                <a:gd name="connsiteX41" fmla="*/ 24543 w 206007"/>
                <a:gd name="connsiteY41" fmla="*/ 141372 h 147977"/>
                <a:gd name="connsiteX42" fmla="*/ 20664 w 206007"/>
                <a:gd name="connsiteY42" fmla="*/ 146158 h 147977"/>
                <a:gd name="connsiteX43" fmla="*/ 14145 w 206007"/>
                <a:gd name="connsiteY43" fmla="*/ 147726 h 147977"/>
                <a:gd name="connsiteX44" fmla="*/ 7708 w 206007"/>
                <a:gd name="connsiteY44" fmla="*/ 146158 h 147977"/>
                <a:gd name="connsiteX45" fmla="*/ 4819 w 206007"/>
                <a:gd name="connsiteY45" fmla="*/ 141372 h 147977"/>
                <a:gd name="connsiteX46" fmla="*/ 2096 w 206007"/>
                <a:gd name="connsiteY46" fmla="*/ 78156 h 147977"/>
                <a:gd name="connsiteX47" fmla="*/ -215 w 206007"/>
                <a:gd name="connsiteY47" fmla="*/ 9246 h 147977"/>
                <a:gd name="connsiteX48" fmla="*/ 3086 w 206007"/>
                <a:gd name="connsiteY48" fmla="*/ 1653 h 147977"/>
                <a:gd name="connsiteX49" fmla="*/ 9193 w 206007"/>
                <a:gd name="connsiteY49" fmla="*/ -245 h 147977"/>
                <a:gd name="connsiteX50" fmla="*/ 15383 w 206007"/>
                <a:gd name="connsiteY50" fmla="*/ 2149 h 147977"/>
                <a:gd name="connsiteX51" fmla="*/ 18519 w 206007"/>
                <a:gd name="connsiteY51" fmla="*/ 9741 h 14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06007" h="147977">
                  <a:moveTo>
                    <a:pt x="19756" y="36645"/>
                  </a:moveTo>
                  <a:cubicBezTo>
                    <a:pt x="23990" y="27806"/>
                    <a:pt x="29973" y="19925"/>
                    <a:pt x="37335" y="13455"/>
                  </a:cubicBezTo>
                  <a:cubicBezTo>
                    <a:pt x="44869" y="7133"/>
                    <a:pt x="54410" y="3708"/>
                    <a:pt x="64239" y="3799"/>
                  </a:cubicBezTo>
                  <a:cubicBezTo>
                    <a:pt x="70370" y="3650"/>
                    <a:pt x="76411" y="5351"/>
                    <a:pt x="81569" y="8668"/>
                  </a:cubicBezTo>
                  <a:cubicBezTo>
                    <a:pt x="86546" y="11895"/>
                    <a:pt x="90820" y="16112"/>
                    <a:pt x="94113" y="21047"/>
                  </a:cubicBezTo>
                  <a:cubicBezTo>
                    <a:pt x="97761" y="26304"/>
                    <a:pt x="100699" y="32023"/>
                    <a:pt x="102861" y="38048"/>
                  </a:cubicBezTo>
                  <a:cubicBezTo>
                    <a:pt x="105172" y="44320"/>
                    <a:pt x="107070" y="50427"/>
                    <a:pt x="108638" y="56286"/>
                  </a:cubicBezTo>
                  <a:cubicBezTo>
                    <a:pt x="109992" y="51153"/>
                    <a:pt x="111733" y="46135"/>
                    <a:pt x="113837" y="41266"/>
                  </a:cubicBezTo>
                  <a:cubicBezTo>
                    <a:pt x="116305" y="35423"/>
                    <a:pt x="119433" y="29886"/>
                    <a:pt x="123163" y="24761"/>
                  </a:cubicBezTo>
                  <a:cubicBezTo>
                    <a:pt x="126802" y="19636"/>
                    <a:pt x="131234" y="15122"/>
                    <a:pt x="136285" y="11391"/>
                  </a:cubicBezTo>
                  <a:cubicBezTo>
                    <a:pt x="140997" y="7719"/>
                    <a:pt x="146815" y="5738"/>
                    <a:pt x="152790" y="5780"/>
                  </a:cubicBezTo>
                  <a:cubicBezTo>
                    <a:pt x="160325" y="5260"/>
                    <a:pt x="167851" y="6976"/>
                    <a:pt x="174412" y="10731"/>
                  </a:cubicBezTo>
                  <a:cubicBezTo>
                    <a:pt x="180461" y="14462"/>
                    <a:pt x="185512" y="19620"/>
                    <a:pt x="189102" y="25751"/>
                  </a:cubicBezTo>
                  <a:cubicBezTo>
                    <a:pt x="193237" y="32807"/>
                    <a:pt x="196323" y="40425"/>
                    <a:pt x="198263" y="48364"/>
                  </a:cubicBezTo>
                  <a:cubicBezTo>
                    <a:pt x="200482" y="57466"/>
                    <a:pt x="202141" y="66701"/>
                    <a:pt x="203214" y="76010"/>
                  </a:cubicBezTo>
                  <a:cubicBezTo>
                    <a:pt x="204370" y="85748"/>
                    <a:pt x="205112" y="95734"/>
                    <a:pt x="205360" y="106050"/>
                  </a:cubicBezTo>
                  <a:cubicBezTo>
                    <a:pt x="205607" y="116366"/>
                    <a:pt x="205773" y="126352"/>
                    <a:pt x="205773" y="136255"/>
                  </a:cubicBezTo>
                  <a:cubicBezTo>
                    <a:pt x="205954" y="138731"/>
                    <a:pt x="204865" y="141124"/>
                    <a:pt x="202884" y="142610"/>
                  </a:cubicBezTo>
                  <a:cubicBezTo>
                    <a:pt x="198906" y="145349"/>
                    <a:pt x="193657" y="145349"/>
                    <a:pt x="189680" y="142610"/>
                  </a:cubicBezTo>
                  <a:cubicBezTo>
                    <a:pt x="187699" y="141124"/>
                    <a:pt x="186610" y="138731"/>
                    <a:pt x="186791" y="136255"/>
                  </a:cubicBezTo>
                  <a:cubicBezTo>
                    <a:pt x="186791" y="124206"/>
                    <a:pt x="186214" y="111497"/>
                    <a:pt x="185884" y="98375"/>
                  </a:cubicBezTo>
                  <a:cubicBezTo>
                    <a:pt x="185586" y="86227"/>
                    <a:pt x="184406" y="74120"/>
                    <a:pt x="182335" y="62146"/>
                  </a:cubicBezTo>
                  <a:cubicBezTo>
                    <a:pt x="180899" y="52638"/>
                    <a:pt x="177829" y="43453"/>
                    <a:pt x="173257" y="34994"/>
                  </a:cubicBezTo>
                  <a:cubicBezTo>
                    <a:pt x="170014" y="28235"/>
                    <a:pt x="162990" y="24125"/>
                    <a:pt x="155514" y="24596"/>
                  </a:cubicBezTo>
                  <a:cubicBezTo>
                    <a:pt x="148639" y="24926"/>
                    <a:pt x="142268" y="28276"/>
                    <a:pt x="138100" y="33756"/>
                  </a:cubicBezTo>
                  <a:cubicBezTo>
                    <a:pt x="132563" y="40911"/>
                    <a:pt x="128445" y="49065"/>
                    <a:pt x="125969" y="57772"/>
                  </a:cubicBezTo>
                  <a:cubicBezTo>
                    <a:pt x="122420" y="69515"/>
                    <a:pt x="120151" y="81605"/>
                    <a:pt x="119202" y="93836"/>
                  </a:cubicBezTo>
                  <a:cubicBezTo>
                    <a:pt x="117873" y="108732"/>
                    <a:pt x="117600" y="123711"/>
                    <a:pt x="118376" y="138648"/>
                  </a:cubicBezTo>
                  <a:cubicBezTo>
                    <a:pt x="118451" y="140942"/>
                    <a:pt x="117370" y="143113"/>
                    <a:pt x="115488" y="144425"/>
                  </a:cubicBezTo>
                  <a:cubicBezTo>
                    <a:pt x="113639" y="145853"/>
                    <a:pt x="111452" y="146769"/>
                    <a:pt x="109133" y="147066"/>
                  </a:cubicBezTo>
                  <a:cubicBezTo>
                    <a:pt x="106781" y="147322"/>
                    <a:pt x="104421" y="146670"/>
                    <a:pt x="102531" y="145250"/>
                  </a:cubicBezTo>
                  <a:cubicBezTo>
                    <a:pt x="100427" y="143550"/>
                    <a:pt x="99288" y="140934"/>
                    <a:pt x="99478" y="138236"/>
                  </a:cubicBezTo>
                  <a:cubicBezTo>
                    <a:pt x="98652" y="125196"/>
                    <a:pt x="97827" y="111744"/>
                    <a:pt x="96919" y="98045"/>
                  </a:cubicBezTo>
                  <a:cubicBezTo>
                    <a:pt x="96177" y="85460"/>
                    <a:pt x="94576" y="72940"/>
                    <a:pt x="92133" y="60578"/>
                  </a:cubicBezTo>
                  <a:cubicBezTo>
                    <a:pt x="90391" y="50930"/>
                    <a:pt x="86983" y="41662"/>
                    <a:pt x="82064" y="33179"/>
                  </a:cubicBezTo>
                  <a:cubicBezTo>
                    <a:pt x="78483" y="26560"/>
                    <a:pt x="71427" y="22582"/>
                    <a:pt x="63909" y="22945"/>
                  </a:cubicBezTo>
                  <a:cubicBezTo>
                    <a:pt x="57768" y="22788"/>
                    <a:pt x="51818" y="25107"/>
                    <a:pt x="47403" y="29382"/>
                  </a:cubicBezTo>
                  <a:cubicBezTo>
                    <a:pt x="42592" y="34078"/>
                    <a:pt x="38779" y="39690"/>
                    <a:pt x="36179" y="45888"/>
                  </a:cubicBezTo>
                  <a:cubicBezTo>
                    <a:pt x="33052" y="53282"/>
                    <a:pt x="30782" y="61007"/>
                    <a:pt x="29412" y="68913"/>
                  </a:cubicBezTo>
                  <a:cubicBezTo>
                    <a:pt x="27819" y="77438"/>
                    <a:pt x="26664" y="86103"/>
                    <a:pt x="25946" y="94909"/>
                  </a:cubicBezTo>
                  <a:cubicBezTo>
                    <a:pt x="25121" y="103739"/>
                    <a:pt x="24708" y="112240"/>
                    <a:pt x="24543" y="120327"/>
                  </a:cubicBezTo>
                  <a:cubicBezTo>
                    <a:pt x="24378" y="128415"/>
                    <a:pt x="24543" y="135512"/>
                    <a:pt x="24543" y="141372"/>
                  </a:cubicBezTo>
                  <a:cubicBezTo>
                    <a:pt x="24056" y="143476"/>
                    <a:pt x="22628" y="145242"/>
                    <a:pt x="20664" y="146158"/>
                  </a:cubicBezTo>
                  <a:cubicBezTo>
                    <a:pt x="18651" y="147206"/>
                    <a:pt x="16414" y="147751"/>
                    <a:pt x="14145" y="147726"/>
                  </a:cubicBezTo>
                  <a:cubicBezTo>
                    <a:pt x="11900" y="147767"/>
                    <a:pt x="9680" y="147223"/>
                    <a:pt x="7708" y="146158"/>
                  </a:cubicBezTo>
                  <a:cubicBezTo>
                    <a:pt x="5892" y="145259"/>
                    <a:pt x="4769" y="143394"/>
                    <a:pt x="4819" y="141372"/>
                  </a:cubicBezTo>
                  <a:cubicBezTo>
                    <a:pt x="3251" y="121648"/>
                    <a:pt x="2343" y="100521"/>
                    <a:pt x="2096" y="78156"/>
                  </a:cubicBezTo>
                  <a:cubicBezTo>
                    <a:pt x="1848" y="55791"/>
                    <a:pt x="1105" y="32766"/>
                    <a:pt x="-215" y="9246"/>
                  </a:cubicBezTo>
                  <a:cubicBezTo>
                    <a:pt x="-215" y="6366"/>
                    <a:pt x="982" y="3617"/>
                    <a:pt x="3086" y="1653"/>
                  </a:cubicBezTo>
                  <a:cubicBezTo>
                    <a:pt x="4852" y="358"/>
                    <a:pt x="7006" y="-311"/>
                    <a:pt x="9193" y="-245"/>
                  </a:cubicBezTo>
                  <a:cubicBezTo>
                    <a:pt x="11479" y="-245"/>
                    <a:pt x="13683" y="613"/>
                    <a:pt x="15383" y="2149"/>
                  </a:cubicBezTo>
                  <a:cubicBezTo>
                    <a:pt x="17404" y="4154"/>
                    <a:pt x="18527" y="6894"/>
                    <a:pt x="18519" y="9741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9" name="Forme libre : forme 248">
              <a:extLst>
                <a:ext uri="{FF2B5EF4-FFF2-40B4-BE49-F238E27FC236}">
                  <a16:creationId xmlns:a16="http://schemas.microsoft.com/office/drawing/2014/main" id="{7291A3C0-8CAB-45C9-AD30-9FE6E84F4160}"/>
                </a:ext>
              </a:extLst>
            </p:cNvPr>
            <p:cNvSpPr/>
            <p:nvPr/>
          </p:nvSpPr>
          <p:spPr>
            <a:xfrm>
              <a:off x="2666504" y="1543739"/>
              <a:ext cx="118096" cy="126530"/>
            </a:xfrm>
            <a:custGeom>
              <a:avLst/>
              <a:gdLst>
                <a:gd name="connsiteX0" fmla="*/ 60277 w 118096"/>
                <a:gd name="connsiteY0" fmla="*/ 126195 h 126530"/>
                <a:gd name="connsiteX1" fmla="*/ 33374 w 118096"/>
                <a:gd name="connsiteY1" fmla="*/ 121408 h 126530"/>
                <a:gd name="connsiteX2" fmla="*/ 14227 w 118096"/>
                <a:gd name="connsiteY2" fmla="*/ 107131 h 126530"/>
                <a:gd name="connsiteX3" fmla="*/ 3251 w 118096"/>
                <a:gd name="connsiteY3" fmla="*/ 86664 h 126530"/>
                <a:gd name="connsiteX4" fmla="*/ -215 w 118096"/>
                <a:gd name="connsiteY4" fmla="*/ 63144 h 126530"/>
                <a:gd name="connsiteX5" fmla="*/ 3664 w 118096"/>
                <a:gd name="connsiteY5" fmla="*/ 39871 h 126530"/>
                <a:gd name="connsiteX6" fmla="*/ 15218 w 118096"/>
                <a:gd name="connsiteY6" fmla="*/ 19817 h 126530"/>
                <a:gd name="connsiteX7" fmla="*/ 33703 w 118096"/>
                <a:gd name="connsiteY7" fmla="*/ 5540 h 126530"/>
                <a:gd name="connsiteX8" fmla="*/ 59287 w 118096"/>
                <a:gd name="connsiteY8" fmla="*/ -237 h 126530"/>
                <a:gd name="connsiteX9" fmla="*/ 85118 w 118096"/>
                <a:gd name="connsiteY9" fmla="*/ 5127 h 126530"/>
                <a:gd name="connsiteX10" fmla="*/ 103604 w 118096"/>
                <a:gd name="connsiteY10" fmla="*/ 19569 h 126530"/>
                <a:gd name="connsiteX11" fmla="*/ 114415 w 118096"/>
                <a:gd name="connsiteY11" fmla="*/ 40284 h 126530"/>
                <a:gd name="connsiteX12" fmla="*/ 117881 w 118096"/>
                <a:gd name="connsiteY12" fmla="*/ 63969 h 126530"/>
                <a:gd name="connsiteX13" fmla="*/ 114250 w 118096"/>
                <a:gd name="connsiteY13" fmla="*/ 86664 h 126530"/>
                <a:gd name="connsiteX14" fmla="*/ 103439 w 118096"/>
                <a:gd name="connsiteY14" fmla="*/ 106553 h 126530"/>
                <a:gd name="connsiteX15" fmla="*/ 60442 w 118096"/>
                <a:gd name="connsiteY15" fmla="*/ 126195 h 126530"/>
                <a:gd name="connsiteX16" fmla="*/ 60277 w 118096"/>
                <a:gd name="connsiteY16" fmla="*/ 107378 h 126530"/>
                <a:gd name="connsiteX17" fmla="*/ 76783 w 118096"/>
                <a:gd name="connsiteY17" fmla="*/ 103830 h 126530"/>
                <a:gd name="connsiteX18" fmla="*/ 88749 w 118096"/>
                <a:gd name="connsiteY18" fmla="*/ 94009 h 126530"/>
                <a:gd name="connsiteX19" fmla="*/ 95846 w 118096"/>
                <a:gd name="connsiteY19" fmla="*/ 79814 h 126530"/>
                <a:gd name="connsiteX20" fmla="*/ 98157 w 118096"/>
                <a:gd name="connsiteY20" fmla="*/ 63309 h 126530"/>
                <a:gd name="connsiteX21" fmla="*/ 95681 w 118096"/>
                <a:gd name="connsiteY21" fmla="*/ 46804 h 126530"/>
                <a:gd name="connsiteX22" fmla="*/ 87924 w 118096"/>
                <a:gd name="connsiteY22" fmla="*/ 32609 h 126530"/>
                <a:gd name="connsiteX23" fmla="*/ 75215 w 118096"/>
                <a:gd name="connsiteY23" fmla="*/ 22788 h 126530"/>
                <a:gd name="connsiteX24" fmla="*/ 57966 w 118096"/>
                <a:gd name="connsiteY24" fmla="*/ 19157 h 126530"/>
                <a:gd name="connsiteX25" fmla="*/ 28834 w 118096"/>
                <a:gd name="connsiteY25" fmla="*/ 33764 h 126530"/>
                <a:gd name="connsiteX26" fmla="*/ 21490 w 118096"/>
                <a:gd name="connsiteY26" fmla="*/ 47794 h 126530"/>
                <a:gd name="connsiteX27" fmla="*/ 18931 w 118096"/>
                <a:gd name="connsiteY27" fmla="*/ 64299 h 126530"/>
                <a:gd name="connsiteX28" fmla="*/ 29742 w 118096"/>
                <a:gd name="connsiteY28" fmla="*/ 93679 h 126530"/>
                <a:gd name="connsiteX29" fmla="*/ 60525 w 118096"/>
                <a:gd name="connsiteY29" fmla="*/ 107378 h 126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18096" h="126530">
                  <a:moveTo>
                    <a:pt x="60277" y="126195"/>
                  </a:moveTo>
                  <a:cubicBezTo>
                    <a:pt x="51059" y="126690"/>
                    <a:pt x="41857" y="125047"/>
                    <a:pt x="33374" y="121408"/>
                  </a:cubicBezTo>
                  <a:cubicBezTo>
                    <a:pt x="25979" y="118189"/>
                    <a:pt x="19426" y="113304"/>
                    <a:pt x="14227" y="107131"/>
                  </a:cubicBezTo>
                  <a:cubicBezTo>
                    <a:pt x="9251" y="101098"/>
                    <a:pt x="5521" y="94141"/>
                    <a:pt x="3251" y="86664"/>
                  </a:cubicBezTo>
                  <a:cubicBezTo>
                    <a:pt x="932" y="79039"/>
                    <a:pt x="-232" y="71116"/>
                    <a:pt x="-215" y="63144"/>
                  </a:cubicBezTo>
                  <a:cubicBezTo>
                    <a:pt x="-215" y="55221"/>
                    <a:pt x="1097" y="47365"/>
                    <a:pt x="3664" y="39871"/>
                  </a:cubicBezTo>
                  <a:cubicBezTo>
                    <a:pt x="6181" y="32502"/>
                    <a:pt x="10109" y="25693"/>
                    <a:pt x="15218" y="19817"/>
                  </a:cubicBezTo>
                  <a:cubicBezTo>
                    <a:pt x="20326" y="13834"/>
                    <a:pt x="26623" y="8973"/>
                    <a:pt x="33703" y="5540"/>
                  </a:cubicBezTo>
                  <a:cubicBezTo>
                    <a:pt x="41709" y="1768"/>
                    <a:pt x="50440" y="-204"/>
                    <a:pt x="59287" y="-237"/>
                  </a:cubicBezTo>
                  <a:cubicBezTo>
                    <a:pt x="68192" y="-419"/>
                    <a:pt x="77022" y="1414"/>
                    <a:pt x="85118" y="5127"/>
                  </a:cubicBezTo>
                  <a:cubicBezTo>
                    <a:pt x="92256" y="8544"/>
                    <a:pt x="98562" y="13471"/>
                    <a:pt x="103604" y="19569"/>
                  </a:cubicBezTo>
                  <a:cubicBezTo>
                    <a:pt x="108514" y="25710"/>
                    <a:pt x="112187" y="32741"/>
                    <a:pt x="114415" y="40284"/>
                  </a:cubicBezTo>
                  <a:cubicBezTo>
                    <a:pt x="116718" y="47967"/>
                    <a:pt x="117881" y="55948"/>
                    <a:pt x="117881" y="63969"/>
                  </a:cubicBezTo>
                  <a:cubicBezTo>
                    <a:pt x="117881" y="71677"/>
                    <a:pt x="116651" y="79336"/>
                    <a:pt x="114250" y="86664"/>
                  </a:cubicBezTo>
                  <a:cubicBezTo>
                    <a:pt x="111882" y="93893"/>
                    <a:pt x="108217" y="100628"/>
                    <a:pt x="103439" y="106553"/>
                  </a:cubicBezTo>
                  <a:cubicBezTo>
                    <a:pt x="92983" y="119485"/>
                    <a:pt x="77063" y="126756"/>
                    <a:pt x="60442" y="126195"/>
                  </a:cubicBezTo>
                  <a:close/>
                  <a:moveTo>
                    <a:pt x="60277" y="107378"/>
                  </a:moveTo>
                  <a:cubicBezTo>
                    <a:pt x="65980" y="107477"/>
                    <a:pt x="71625" y="106264"/>
                    <a:pt x="76783" y="103830"/>
                  </a:cubicBezTo>
                  <a:cubicBezTo>
                    <a:pt x="81445" y="101478"/>
                    <a:pt x="85530" y="98127"/>
                    <a:pt x="88749" y="94009"/>
                  </a:cubicBezTo>
                  <a:cubicBezTo>
                    <a:pt x="92009" y="89784"/>
                    <a:pt x="94419" y="84964"/>
                    <a:pt x="95846" y="79814"/>
                  </a:cubicBezTo>
                  <a:cubicBezTo>
                    <a:pt x="97414" y="74450"/>
                    <a:pt x="98190" y="68896"/>
                    <a:pt x="98157" y="63309"/>
                  </a:cubicBezTo>
                  <a:cubicBezTo>
                    <a:pt x="98174" y="57714"/>
                    <a:pt x="97332" y="52151"/>
                    <a:pt x="95681" y="46804"/>
                  </a:cubicBezTo>
                  <a:cubicBezTo>
                    <a:pt x="94113" y="41580"/>
                    <a:pt x="91472" y="36744"/>
                    <a:pt x="87924" y="32609"/>
                  </a:cubicBezTo>
                  <a:cubicBezTo>
                    <a:pt x="84450" y="28450"/>
                    <a:pt x="80117" y="25099"/>
                    <a:pt x="75215" y="22788"/>
                  </a:cubicBezTo>
                  <a:cubicBezTo>
                    <a:pt x="69809" y="20304"/>
                    <a:pt x="63917" y="19066"/>
                    <a:pt x="57966" y="19157"/>
                  </a:cubicBezTo>
                  <a:cubicBezTo>
                    <a:pt x="46561" y="19429"/>
                    <a:pt x="35874" y="24794"/>
                    <a:pt x="28834" y="33764"/>
                  </a:cubicBezTo>
                  <a:cubicBezTo>
                    <a:pt x="25583" y="37973"/>
                    <a:pt x="23099" y="42727"/>
                    <a:pt x="21490" y="47794"/>
                  </a:cubicBezTo>
                  <a:cubicBezTo>
                    <a:pt x="19740" y="53117"/>
                    <a:pt x="18873" y="58695"/>
                    <a:pt x="18931" y="64299"/>
                  </a:cubicBezTo>
                  <a:cubicBezTo>
                    <a:pt x="19129" y="75028"/>
                    <a:pt x="22934" y="85385"/>
                    <a:pt x="29742" y="93679"/>
                  </a:cubicBezTo>
                  <a:cubicBezTo>
                    <a:pt x="37368" y="102716"/>
                    <a:pt x="48707" y="107766"/>
                    <a:pt x="60525" y="107378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0" name="Forme libre : forme 249">
              <a:extLst>
                <a:ext uri="{FF2B5EF4-FFF2-40B4-BE49-F238E27FC236}">
                  <a16:creationId xmlns:a16="http://schemas.microsoft.com/office/drawing/2014/main" id="{8FCEF7E4-9F48-4156-8BA0-D900B4CB3B24}"/>
                </a:ext>
              </a:extLst>
            </p:cNvPr>
            <p:cNvSpPr/>
            <p:nvPr/>
          </p:nvSpPr>
          <p:spPr>
            <a:xfrm>
              <a:off x="2816109" y="1528483"/>
              <a:ext cx="119185" cy="150944"/>
            </a:xfrm>
            <a:custGeom>
              <a:avLst/>
              <a:gdLst>
                <a:gd name="connsiteX0" fmla="*/ 18205 w 119185"/>
                <a:gd name="connsiteY0" fmla="*/ 148052 h 150944"/>
                <a:gd name="connsiteX1" fmla="*/ 5001 w 119185"/>
                <a:gd name="connsiteY1" fmla="*/ 148052 h 150944"/>
                <a:gd name="connsiteX2" fmla="*/ 2112 w 119185"/>
                <a:gd name="connsiteY2" fmla="*/ 140707 h 150944"/>
                <a:gd name="connsiteX3" fmla="*/ 957 w 119185"/>
                <a:gd name="connsiteY3" fmla="*/ 74025 h 150944"/>
                <a:gd name="connsiteX4" fmla="*/ -198 w 119185"/>
                <a:gd name="connsiteY4" fmla="*/ 9819 h 150944"/>
                <a:gd name="connsiteX5" fmla="*/ 2690 w 119185"/>
                <a:gd name="connsiteY5" fmla="*/ 2392 h 150944"/>
                <a:gd name="connsiteX6" fmla="*/ 9045 w 119185"/>
                <a:gd name="connsiteY6" fmla="*/ -249 h 150944"/>
                <a:gd name="connsiteX7" fmla="*/ 15647 w 119185"/>
                <a:gd name="connsiteY7" fmla="*/ 2392 h 150944"/>
                <a:gd name="connsiteX8" fmla="*/ 18783 w 119185"/>
                <a:gd name="connsiteY8" fmla="*/ 9819 h 150944"/>
                <a:gd name="connsiteX9" fmla="*/ 18783 w 119185"/>
                <a:gd name="connsiteY9" fmla="*/ 29378 h 150944"/>
                <a:gd name="connsiteX10" fmla="*/ 34628 w 119185"/>
                <a:gd name="connsiteY10" fmla="*/ 14523 h 150944"/>
                <a:gd name="connsiteX11" fmla="*/ 57488 w 119185"/>
                <a:gd name="connsiteY11" fmla="*/ 8169 h 150944"/>
                <a:gd name="connsiteX12" fmla="*/ 85712 w 119185"/>
                <a:gd name="connsiteY12" fmla="*/ 15513 h 150944"/>
                <a:gd name="connsiteX13" fmla="*/ 103868 w 119185"/>
                <a:gd name="connsiteY13" fmla="*/ 35567 h 150944"/>
                <a:gd name="connsiteX14" fmla="*/ 114101 w 119185"/>
                <a:gd name="connsiteY14" fmla="*/ 62801 h 150944"/>
                <a:gd name="connsiteX15" fmla="*/ 118145 w 119185"/>
                <a:gd name="connsiteY15" fmla="*/ 92264 h 150944"/>
                <a:gd name="connsiteX16" fmla="*/ 118971 w 119185"/>
                <a:gd name="connsiteY16" fmla="*/ 117022 h 150944"/>
                <a:gd name="connsiteX17" fmla="*/ 118558 w 119185"/>
                <a:gd name="connsiteY17" fmla="*/ 138809 h 150944"/>
                <a:gd name="connsiteX18" fmla="*/ 115669 w 119185"/>
                <a:gd name="connsiteY18" fmla="*/ 146401 h 150944"/>
                <a:gd name="connsiteX19" fmla="*/ 109232 w 119185"/>
                <a:gd name="connsiteY19" fmla="*/ 149042 h 150944"/>
                <a:gd name="connsiteX20" fmla="*/ 102878 w 119185"/>
                <a:gd name="connsiteY20" fmla="*/ 147062 h 150944"/>
                <a:gd name="connsiteX21" fmla="*/ 99989 w 119185"/>
                <a:gd name="connsiteY21" fmla="*/ 140460 h 150944"/>
                <a:gd name="connsiteX22" fmla="*/ 99989 w 119185"/>
                <a:gd name="connsiteY22" fmla="*/ 118012 h 150944"/>
                <a:gd name="connsiteX23" fmla="*/ 99577 w 119185"/>
                <a:gd name="connsiteY23" fmla="*/ 92759 h 150944"/>
                <a:gd name="connsiteX24" fmla="*/ 97266 w 119185"/>
                <a:gd name="connsiteY24" fmla="*/ 72952 h 150944"/>
                <a:gd name="connsiteX25" fmla="*/ 90911 w 119185"/>
                <a:gd name="connsiteY25" fmla="*/ 51330 h 150944"/>
                <a:gd name="connsiteX26" fmla="*/ 78945 w 119185"/>
                <a:gd name="connsiteY26" fmla="*/ 34165 h 150944"/>
                <a:gd name="connsiteX27" fmla="*/ 59799 w 119185"/>
                <a:gd name="connsiteY27" fmla="*/ 27563 h 150944"/>
                <a:gd name="connsiteX28" fmla="*/ 38919 w 119185"/>
                <a:gd name="connsiteY28" fmla="*/ 34990 h 150944"/>
                <a:gd name="connsiteX29" fmla="*/ 27118 w 119185"/>
                <a:gd name="connsiteY29" fmla="*/ 51495 h 150944"/>
                <a:gd name="connsiteX30" fmla="*/ 21919 w 119185"/>
                <a:gd name="connsiteY30" fmla="*/ 73695 h 150944"/>
                <a:gd name="connsiteX31" fmla="*/ 20763 w 119185"/>
                <a:gd name="connsiteY31" fmla="*/ 97545 h 150944"/>
                <a:gd name="connsiteX32" fmla="*/ 20763 w 119185"/>
                <a:gd name="connsiteY32" fmla="*/ 140377 h 150944"/>
                <a:gd name="connsiteX33" fmla="*/ 18205 w 119185"/>
                <a:gd name="connsiteY33" fmla="*/ 148052 h 150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9185" h="150944">
                  <a:moveTo>
                    <a:pt x="18205" y="148052"/>
                  </a:moveTo>
                  <a:cubicBezTo>
                    <a:pt x="14508" y="151576"/>
                    <a:pt x="8698" y="151576"/>
                    <a:pt x="5001" y="148052"/>
                  </a:cubicBezTo>
                  <a:cubicBezTo>
                    <a:pt x="3020" y="146137"/>
                    <a:pt x="1964" y="143455"/>
                    <a:pt x="2112" y="140707"/>
                  </a:cubicBezTo>
                  <a:cubicBezTo>
                    <a:pt x="2112" y="117434"/>
                    <a:pt x="2112" y="95235"/>
                    <a:pt x="957" y="74025"/>
                  </a:cubicBezTo>
                  <a:cubicBezTo>
                    <a:pt x="-198" y="52816"/>
                    <a:pt x="-198" y="31441"/>
                    <a:pt x="-198" y="9819"/>
                  </a:cubicBezTo>
                  <a:cubicBezTo>
                    <a:pt x="-364" y="7038"/>
                    <a:pt x="693" y="4331"/>
                    <a:pt x="2690" y="2392"/>
                  </a:cubicBezTo>
                  <a:cubicBezTo>
                    <a:pt x="4407" y="749"/>
                    <a:pt x="6668" y="-191"/>
                    <a:pt x="9045" y="-249"/>
                  </a:cubicBezTo>
                  <a:cubicBezTo>
                    <a:pt x="11496" y="-200"/>
                    <a:pt x="13839" y="741"/>
                    <a:pt x="15647" y="2392"/>
                  </a:cubicBezTo>
                  <a:cubicBezTo>
                    <a:pt x="17784" y="4249"/>
                    <a:pt x="18940" y="6988"/>
                    <a:pt x="18783" y="9819"/>
                  </a:cubicBezTo>
                  <a:lnTo>
                    <a:pt x="18783" y="29378"/>
                  </a:lnTo>
                  <a:cubicBezTo>
                    <a:pt x="22967" y="23370"/>
                    <a:pt x="28364" y="18311"/>
                    <a:pt x="34628" y="14523"/>
                  </a:cubicBezTo>
                  <a:cubicBezTo>
                    <a:pt x="41626" y="10603"/>
                    <a:pt x="49466" y="8424"/>
                    <a:pt x="57488" y="8169"/>
                  </a:cubicBezTo>
                  <a:cubicBezTo>
                    <a:pt x="67432" y="7574"/>
                    <a:pt x="77319" y="10141"/>
                    <a:pt x="85712" y="15513"/>
                  </a:cubicBezTo>
                  <a:cubicBezTo>
                    <a:pt x="93197" y="20746"/>
                    <a:pt x="99404" y="27604"/>
                    <a:pt x="103868" y="35567"/>
                  </a:cubicBezTo>
                  <a:cubicBezTo>
                    <a:pt x="108605" y="44093"/>
                    <a:pt x="112055" y="53270"/>
                    <a:pt x="114101" y="62801"/>
                  </a:cubicBezTo>
                  <a:cubicBezTo>
                    <a:pt x="116231" y="72498"/>
                    <a:pt x="117584" y="82352"/>
                    <a:pt x="118145" y="92264"/>
                  </a:cubicBezTo>
                  <a:cubicBezTo>
                    <a:pt x="118641" y="100516"/>
                    <a:pt x="118971" y="108769"/>
                    <a:pt x="118971" y="117022"/>
                  </a:cubicBezTo>
                  <a:cubicBezTo>
                    <a:pt x="118971" y="125275"/>
                    <a:pt x="118971" y="132454"/>
                    <a:pt x="118558" y="138809"/>
                  </a:cubicBezTo>
                  <a:cubicBezTo>
                    <a:pt x="118806" y="141648"/>
                    <a:pt x="117741" y="144446"/>
                    <a:pt x="115669" y="146401"/>
                  </a:cubicBezTo>
                  <a:cubicBezTo>
                    <a:pt x="113862" y="147953"/>
                    <a:pt x="111609" y="148877"/>
                    <a:pt x="109232" y="149042"/>
                  </a:cubicBezTo>
                  <a:cubicBezTo>
                    <a:pt x="106947" y="149125"/>
                    <a:pt x="104710" y="148432"/>
                    <a:pt x="102878" y="147062"/>
                  </a:cubicBezTo>
                  <a:cubicBezTo>
                    <a:pt x="100955" y="145419"/>
                    <a:pt x="99890" y="142985"/>
                    <a:pt x="99989" y="140460"/>
                  </a:cubicBezTo>
                  <a:cubicBezTo>
                    <a:pt x="99989" y="133775"/>
                    <a:pt x="99989" y="126265"/>
                    <a:pt x="99989" y="118012"/>
                  </a:cubicBezTo>
                  <a:cubicBezTo>
                    <a:pt x="99989" y="109759"/>
                    <a:pt x="99989" y="101507"/>
                    <a:pt x="99577" y="92759"/>
                  </a:cubicBezTo>
                  <a:cubicBezTo>
                    <a:pt x="99214" y="86115"/>
                    <a:pt x="98446" y="79497"/>
                    <a:pt x="97266" y="72952"/>
                  </a:cubicBezTo>
                  <a:cubicBezTo>
                    <a:pt x="96053" y="65508"/>
                    <a:pt x="93915" y="58246"/>
                    <a:pt x="90911" y="51330"/>
                  </a:cubicBezTo>
                  <a:cubicBezTo>
                    <a:pt x="88163" y="44835"/>
                    <a:pt x="84086" y="38992"/>
                    <a:pt x="78945" y="34165"/>
                  </a:cubicBezTo>
                  <a:cubicBezTo>
                    <a:pt x="73738" y="29436"/>
                    <a:pt x="66814" y="27042"/>
                    <a:pt x="59799" y="27563"/>
                  </a:cubicBezTo>
                  <a:cubicBezTo>
                    <a:pt x="52206" y="27629"/>
                    <a:pt x="44845" y="30245"/>
                    <a:pt x="38919" y="34990"/>
                  </a:cubicBezTo>
                  <a:cubicBezTo>
                    <a:pt x="33687" y="39438"/>
                    <a:pt x="29635" y="45108"/>
                    <a:pt x="27118" y="51495"/>
                  </a:cubicBezTo>
                  <a:cubicBezTo>
                    <a:pt x="24287" y="58593"/>
                    <a:pt x="22538" y="66078"/>
                    <a:pt x="21919" y="73695"/>
                  </a:cubicBezTo>
                  <a:cubicBezTo>
                    <a:pt x="21135" y="81618"/>
                    <a:pt x="20747" y="89581"/>
                    <a:pt x="20763" y="97545"/>
                  </a:cubicBezTo>
                  <a:lnTo>
                    <a:pt x="20763" y="140377"/>
                  </a:lnTo>
                  <a:cubicBezTo>
                    <a:pt x="21102" y="143191"/>
                    <a:pt x="20161" y="146005"/>
                    <a:pt x="18205" y="148052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1" name="Forme libre : forme 250">
              <a:extLst>
                <a:ext uri="{FF2B5EF4-FFF2-40B4-BE49-F238E27FC236}">
                  <a16:creationId xmlns:a16="http://schemas.microsoft.com/office/drawing/2014/main" id="{2A39A4FA-4C22-48A8-B481-72CFB7025166}"/>
                </a:ext>
              </a:extLst>
            </p:cNvPr>
            <p:cNvSpPr/>
            <p:nvPr/>
          </p:nvSpPr>
          <p:spPr>
            <a:xfrm>
              <a:off x="3071148" y="1534643"/>
              <a:ext cx="103343" cy="144720"/>
            </a:xfrm>
            <a:custGeom>
              <a:avLst/>
              <a:gdLst>
                <a:gd name="connsiteX0" fmla="*/ 16524 w 103343"/>
                <a:gd name="connsiteY0" fmla="*/ 111275 h 144720"/>
                <a:gd name="connsiteX1" fmla="*/ 33525 w 103343"/>
                <a:gd name="connsiteY1" fmla="*/ 120683 h 144720"/>
                <a:gd name="connsiteX2" fmla="*/ 55972 w 103343"/>
                <a:gd name="connsiteY2" fmla="*/ 123737 h 144720"/>
                <a:gd name="connsiteX3" fmla="*/ 75696 w 103343"/>
                <a:gd name="connsiteY3" fmla="*/ 118868 h 144720"/>
                <a:gd name="connsiteX4" fmla="*/ 83949 w 103343"/>
                <a:gd name="connsiteY4" fmla="*/ 104921 h 144720"/>
                <a:gd name="connsiteX5" fmla="*/ 78337 w 103343"/>
                <a:gd name="connsiteY5" fmla="*/ 91303 h 144720"/>
                <a:gd name="connsiteX6" fmla="*/ 64225 w 103343"/>
                <a:gd name="connsiteY6" fmla="*/ 83464 h 144720"/>
                <a:gd name="connsiteX7" fmla="*/ 45656 w 103343"/>
                <a:gd name="connsiteY7" fmla="*/ 78264 h 144720"/>
                <a:gd name="connsiteX8" fmla="*/ 26923 w 103343"/>
                <a:gd name="connsiteY8" fmla="*/ 72487 h 144720"/>
                <a:gd name="connsiteX9" fmla="*/ 11820 w 103343"/>
                <a:gd name="connsiteY9" fmla="*/ 62832 h 144720"/>
                <a:gd name="connsiteX10" fmla="*/ 4640 w 103343"/>
                <a:gd name="connsiteY10" fmla="*/ 46326 h 144720"/>
                <a:gd name="connsiteX11" fmla="*/ 18423 w 103343"/>
                <a:gd name="connsiteY11" fmla="*/ 12490 h 144720"/>
                <a:gd name="connsiteX12" fmla="*/ 33855 w 103343"/>
                <a:gd name="connsiteY12" fmla="*/ 3660 h 144720"/>
                <a:gd name="connsiteX13" fmla="*/ 51846 w 103343"/>
                <a:gd name="connsiteY13" fmla="*/ -136 h 144720"/>
                <a:gd name="connsiteX14" fmla="*/ 76604 w 103343"/>
                <a:gd name="connsiteY14" fmla="*/ 4485 h 144720"/>
                <a:gd name="connsiteX15" fmla="*/ 94347 w 103343"/>
                <a:gd name="connsiteY15" fmla="*/ 19092 h 144720"/>
                <a:gd name="connsiteX16" fmla="*/ 95915 w 103343"/>
                <a:gd name="connsiteY16" fmla="*/ 26107 h 144720"/>
                <a:gd name="connsiteX17" fmla="*/ 92614 w 103343"/>
                <a:gd name="connsiteY17" fmla="*/ 31471 h 144720"/>
                <a:gd name="connsiteX18" fmla="*/ 86590 w 103343"/>
                <a:gd name="connsiteY18" fmla="*/ 33122 h 144720"/>
                <a:gd name="connsiteX19" fmla="*/ 80070 w 103343"/>
                <a:gd name="connsiteY19" fmla="*/ 29078 h 144720"/>
                <a:gd name="connsiteX20" fmla="*/ 66948 w 103343"/>
                <a:gd name="connsiteY20" fmla="*/ 20825 h 144720"/>
                <a:gd name="connsiteX21" fmla="*/ 50443 w 103343"/>
                <a:gd name="connsiteY21" fmla="*/ 18597 h 144720"/>
                <a:gd name="connsiteX22" fmla="*/ 31544 w 103343"/>
                <a:gd name="connsiteY22" fmla="*/ 25612 h 144720"/>
                <a:gd name="connsiteX23" fmla="*/ 23787 w 103343"/>
                <a:gd name="connsiteY23" fmla="*/ 42117 h 144720"/>
                <a:gd name="connsiteX24" fmla="*/ 29811 w 103343"/>
                <a:gd name="connsiteY24" fmla="*/ 52268 h 144720"/>
                <a:gd name="connsiteX25" fmla="*/ 44996 w 103343"/>
                <a:gd name="connsiteY25" fmla="*/ 58458 h 144720"/>
                <a:gd name="connsiteX26" fmla="*/ 64390 w 103343"/>
                <a:gd name="connsiteY26" fmla="*/ 64070 h 144720"/>
                <a:gd name="connsiteX27" fmla="*/ 83371 w 103343"/>
                <a:gd name="connsiteY27" fmla="*/ 72322 h 144720"/>
                <a:gd name="connsiteX28" fmla="*/ 97814 w 103343"/>
                <a:gd name="connsiteY28" fmla="*/ 85527 h 144720"/>
                <a:gd name="connsiteX29" fmla="*/ 103013 w 103343"/>
                <a:gd name="connsiteY29" fmla="*/ 107314 h 144720"/>
                <a:gd name="connsiteX30" fmla="*/ 96658 w 103343"/>
                <a:gd name="connsiteY30" fmla="*/ 125717 h 144720"/>
                <a:gd name="connsiteX31" fmla="*/ 81473 w 103343"/>
                <a:gd name="connsiteY31" fmla="*/ 137766 h 144720"/>
                <a:gd name="connsiteX32" fmla="*/ 61089 w 103343"/>
                <a:gd name="connsiteY32" fmla="*/ 143791 h 144720"/>
                <a:gd name="connsiteX33" fmla="*/ 38807 w 103343"/>
                <a:gd name="connsiteY33" fmla="*/ 143791 h 144720"/>
                <a:gd name="connsiteX34" fmla="*/ 18257 w 103343"/>
                <a:gd name="connsiteY34" fmla="*/ 138839 h 144720"/>
                <a:gd name="connsiteX35" fmla="*/ 2907 w 103343"/>
                <a:gd name="connsiteY35" fmla="*/ 128606 h 144720"/>
                <a:gd name="connsiteX36" fmla="*/ -146 w 103343"/>
                <a:gd name="connsiteY36" fmla="*/ 120353 h 144720"/>
                <a:gd name="connsiteX37" fmla="*/ 2742 w 103343"/>
                <a:gd name="connsiteY37" fmla="*/ 112926 h 144720"/>
                <a:gd name="connsiteX38" fmla="*/ 9097 w 103343"/>
                <a:gd name="connsiteY38" fmla="*/ 109377 h 144720"/>
                <a:gd name="connsiteX39" fmla="*/ 16524 w 103343"/>
                <a:gd name="connsiteY39" fmla="*/ 111275 h 144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3343" h="144720">
                  <a:moveTo>
                    <a:pt x="16524" y="111275"/>
                  </a:moveTo>
                  <a:cubicBezTo>
                    <a:pt x="21278" y="115831"/>
                    <a:pt x="27137" y="119074"/>
                    <a:pt x="33525" y="120683"/>
                  </a:cubicBezTo>
                  <a:cubicBezTo>
                    <a:pt x="40787" y="122953"/>
                    <a:pt x="48372" y="123984"/>
                    <a:pt x="55972" y="123737"/>
                  </a:cubicBezTo>
                  <a:cubicBezTo>
                    <a:pt x="62822" y="123580"/>
                    <a:pt x="69556" y="121921"/>
                    <a:pt x="75696" y="118868"/>
                  </a:cubicBezTo>
                  <a:cubicBezTo>
                    <a:pt x="80995" y="116293"/>
                    <a:pt x="84246" y="110805"/>
                    <a:pt x="83949" y="104921"/>
                  </a:cubicBezTo>
                  <a:cubicBezTo>
                    <a:pt x="84230" y="99771"/>
                    <a:pt x="82167" y="94761"/>
                    <a:pt x="78337" y="91303"/>
                  </a:cubicBezTo>
                  <a:cubicBezTo>
                    <a:pt x="74153" y="87854"/>
                    <a:pt x="69366" y="85196"/>
                    <a:pt x="64225" y="83464"/>
                  </a:cubicBezTo>
                  <a:cubicBezTo>
                    <a:pt x="58143" y="81376"/>
                    <a:pt x="51945" y="79634"/>
                    <a:pt x="45656" y="78264"/>
                  </a:cubicBezTo>
                  <a:cubicBezTo>
                    <a:pt x="39261" y="76886"/>
                    <a:pt x="32989" y="74955"/>
                    <a:pt x="26923" y="72487"/>
                  </a:cubicBezTo>
                  <a:cubicBezTo>
                    <a:pt x="21344" y="70218"/>
                    <a:pt x="16227" y="66941"/>
                    <a:pt x="11820" y="62832"/>
                  </a:cubicBezTo>
                  <a:cubicBezTo>
                    <a:pt x="7438" y="58425"/>
                    <a:pt x="4880" y="52532"/>
                    <a:pt x="4640" y="46326"/>
                  </a:cubicBezTo>
                  <a:cubicBezTo>
                    <a:pt x="3378" y="33468"/>
                    <a:pt x="8536" y="20809"/>
                    <a:pt x="18423" y="12490"/>
                  </a:cubicBezTo>
                  <a:cubicBezTo>
                    <a:pt x="22945" y="8578"/>
                    <a:pt x="28185" y="5574"/>
                    <a:pt x="33855" y="3660"/>
                  </a:cubicBezTo>
                  <a:cubicBezTo>
                    <a:pt x="39682" y="1687"/>
                    <a:pt x="45722" y="408"/>
                    <a:pt x="51846" y="-136"/>
                  </a:cubicBezTo>
                  <a:cubicBezTo>
                    <a:pt x="60355" y="-706"/>
                    <a:pt x="68871" y="887"/>
                    <a:pt x="76604" y="4485"/>
                  </a:cubicBezTo>
                  <a:cubicBezTo>
                    <a:pt x="83735" y="7654"/>
                    <a:pt x="89866" y="12705"/>
                    <a:pt x="94347" y="19092"/>
                  </a:cubicBezTo>
                  <a:cubicBezTo>
                    <a:pt x="95825" y="21114"/>
                    <a:pt x="96394" y="23656"/>
                    <a:pt x="95915" y="26107"/>
                  </a:cubicBezTo>
                  <a:cubicBezTo>
                    <a:pt x="95470" y="28220"/>
                    <a:pt x="94306" y="30118"/>
                    <a:pt x="92614" y="31471"/>
                  </a:cubicBezTo>
                  <a:cubicBezTo>
                    <a:pt x="90898" y="32792"/>
                    <a:pt x="88736" y="33386"/>
                    <a:pt x="86590" y="33122"/>
                  </a:cubicBezTo>
                  <a:cubicBezTo>
                    <a:pt x="83990" y="32627"/>
                    <a:pt x="81671" y="31183"/>
                    <a:pt x="80070" y="29078"/>
                  </a:cubicBezTo>
                  <a:cubicBezTo>
                    <a:pt x="76414" y="25323"/>
                    <a:pt x="71917" y="22492"/>
                    <a:pt x="66948" y="20825"/>
                  </a:cubicBezTo>
                  <a:cubicBezTo>
                    <a:pt x="61675" y="18886"/>
                    <a:pt x="56038" y="18119"/>
                    <a:pt x="50443" y="18597"/>
                  </a:cubicBezTo>
                  <a:cubicBezTo>
                    <a:pt x="43643" y="19257"/>
                    <a:pt x="37131" y="21675"/>
                    <a:pt x="31544" y="25612"/>
                  </a:cubicBezTo>
                  <a:cubicBezTo>
                    <a:pt x="26139" y="29284"/>
                    <a:pt x="23168" y="35614"/>
                    <a:pt x="23787" y="42117"/>
                  </a:cubicBezTo>
                  <a:cubicBezTo>
                    <a:pt x="23605" y="46392"/>
                    <a:pt x="25974" y="50378"/>
                    <a:pt x="29811" y="52268"/>
                  </a:cubicBezTo>
                  <a:cubicBezTo>
                    <a:pt x="34623" y="54901"/>
                    <a:pt x="39714" y="56980"/>
                    <a:pt x="44996" y="58458"/>
                  </a:cubicBezTo>
                  <a:cubicBezTo>
                    <a:pt x="51021" y="60356"/>
                    <a:pt x="57540" y="62254"/>
                    <a:pt x="64390" y="64070"/>
                  </a:cubicBezTo>
                  <a:cubicBezTo>
                    <a:pt x="71050" y="65976"/>
                    <a:pt x="77429" y="68749"/>
                    <a:pt x="83371" y="72322"/>
                  </a:cubicBezTo>
                  <a:cubicBezTo>
                    <a:pt x="89123" y="75566"/>
                    <a:pt x="94067" y="80088"/>
                    <a:pt x="97814" y="85527"/>
                  </a:cubicBezTo>
                  <a:cubicBezTo>
                    <a:pt x="101808" y="92054"/>
                    <a:pt x="103623" y="99688"/>
                    <a:pt x="103013" y="107314"/>
                  </a:cubicBezTo>
                  <a:cubicBezTo>
                    <a:pt x="102939" y="113974"/>
                    <a:pt x="100710" y="120436"/>
                    <a:pt x="96658" y="125717"/>
                  </a:cubicBezTo>
                  <a:cubicBezTo>
                    <a:pt x="92581" y="130842"/>
                    <a:pt x="87390" y="134960"/>
                    <a:pt x="81473" y="137766"/>
                  </a:cubicBezTo>
                  <a:cubicBezTo>
                    <a:pt x="75020" y="140787"/>
                    <a:pt x="68145" y="142825"/>
                    <a:pt x="61089" y="143791"/>
                  </a:cubicBezTo>
                  <a:cubicBezTo>
                    <a:pt x="53686" y="144698"/>
                    <a:pt x="46209" y="144698"/>
                    <a:pt x="38807" y="143791"/>
                  </a:cubicBezTo>
                  <a:cubicBezTo>
                    <a:pt x="31759" y="143122"/>
                    <a:pt x="24835" y="141455"/>
                    <a:pt x="18257" y="138839"/>
                  </a:cubicBezTo>
                  <a:cubicBezTo>
                    <a:pt x="12423" y="136644"/>
                    <a:pt x="7174" y="133145"/>
                    <a:pt x="2907" y="128606"/>
                  </a:cubicBezTo>
                  <a:cubicBezTo>
                    <a:pt x="621" y="126510"/>
                    <a:pt x="-517" y="123431"/>
                    <a:pt x="-146" y="120353"/>
                  </a:cubicBezTo>
                  <a:cubicBezTo>
                    <a:pt x="11" y="117638"/>
                    <a:pt x="1018" y="115030"/>
                    <a:pt x="2742" y="112926"/>
                  </a:cubicBezTo>
                  <a:cubicBezTo>
                    <a:pt x="4343" y="110995"/>
                    <a:pt x="6613" y="109724"/>
                    <a:pt x="9097" y="109377"/>
                  </a:cubicBezTo>
                  <a:cubicBezTo>
                    <a:pt x="11738" y="108750"/>
                    <a:pt x="14511" y="109459"/>
                    <a:pt x="16524" y="111275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2" name="Forme libre : forme 251">
              <a:extLst>
                <a:ext uri="{FF2B5EF4-FFF2-40B4-BE49-F238E27FC236}">
                  <a16:creationId xmlns:a16="http://schemas.microsoft.com/office/drawing/2014/main" id="{14B9682A-66E0-4775-869E-EA38A7FB6A79}"/>
                </a:ext>
              </a:extLst>
            </p:cNvPr>
            <p:cNvSpPr/>
            <p:nvPr/>
          </p:nvSpPr>
          <p:spPr>
            <a:xfrm>
              <a:off x="3197851" y="1522458"/>
              <a:ext cx="110384" cy="156885"/>
            </a:xfrm>
            <a:custGeom>
              <a:avLst/>
              <a:gdLst>
                <a:gd name="connsiteX0" fmla="*/ 86979 w 110384"/>
                <a:gd name="connsiteY0" fmla="*/ 9738 h 156885"/>
                <a:gd name="connsiteX1" fmla="*/ 90280 w 110384"/>
                <a:gd name="connsiteY1" fmla="*/ 2145 h 156885"/>
                <a:gd name="connsiteX2" fmla="*/ 96634 w 110384"/>
                <a:gd name="connsiteY2" fmla="*/ -248 h 156885"/>
                <a:gd name="connsiteX3" fmla="*/ 102824 w 110384"/>
                <a:gd name="connsiteY3" fmla="*/ 2145 h 156885"/>
                <a:gd name="connsiteX4" fmla="*/ 105877 w 110384"/>
                <a:gd name="connsiteY4" fmla="*/ 9738 h 156885"/>
                <a:gd name="connsiteX5" fmla="*/ 107445 w 110384"/>
                <a:gd name="connsiteY5" fmla="*/ 77740 h 156885"/>
                <a:gd name="connsiteX6" fmla="*/ 110169 w 110384"/>
                <a:gd name="connsiteY6" fmla="*/ 148218 h 156885"/>
                <a:gd name="connsiteX7" fmla="*/ 106868 w 110384"/>
                <a:gd name="connsiteY7" fmla="*/ 154408 h 156885"/>
                <a:gd name="connsiteX8" fmla="*/ 100678 w 110384"/>
                <a:gd name="connsiteY8" fmla="*/ 156636 h 156885"/>
                <a:gd name="connsiteX9" fmla="*/ 94489 w 110384"/>
                <a:gd name="connsiteY9" fmla="*/ 154655 h 156885"/>
                <a:gd name="connsiteX10" fmla="*/ 91188 w 110384"/>
                <a:gd name="connsiteY10" fmla="*/ 148218 h 156885"/>
                <a:gd name="connsiteX11" fmla="*/ 90032 w 110384"/>
                <a:gd name="connsiteY11" fmla="*/ 128577 h 156885"/>
                <a:gd name="connsiteX12" fmla="*/ 68245 w 110384"/>
                <a:gd name="connsiteY12" fmla="*/ 140626 h 156885"/>
                <a:gd name="connsiteX13" fmla="*/ 37875 w 110384"/>
                <a:gd name="connsiteY13" fmla="*/ 139801 h 156885"/>
                <a:gd name="connsiteX14" fmla="*/ 20049 w 110384"/>
                <a:gd name="connsiteY14" fmla="*/ 131548 h 156885"/>
                <a:gd name="connsiteX15" fmla="*/ 8083 w 110384"/>
                <a:gd name="connsiteY15" fmla="*/ 117601 h 156885"/>
                <a:gd name="connsiteX16" fmla="*/ 1316 w 110384"/>
                <a:gd name="connsiteY16" fmla="*/ 99940 h 156885"/>
                <a:gd name="connsiteX17" fmla="*/ -5 w 110384"/>
                <a:gd name="connsiteY17" fmla="*/ 80298 h 156885"/>
                <a:gd name="connsiteX18" fmla="*/ 4782 w 110384"/>
                <a:gd name="connsiteY18" fmla="*/ 57686 h 156885"/>
                <a:gd name="connsiteX19" fmla="*/ 16005 w 110384"/>
                <a:gd name="connsiteY19" fmla="*/ 38127 h 156885"/>
                <a:gd name="connsiteX20" fmla="*/ 33419 w 110384"/>
                <a:gd name="connsiteY20" fmla="*/ 24510 h 156885"/>
                <a:gd name="connsiteX21" fmla="*/ 56444 w 110384"/>
                <a:gd name="connsiteY21" fmla="*/ 19476 h 156885"/>
                <a:gd name="connsiteX22" fmla="*/ 73444 w 110384"/>
                <a:gd name="connsiteY22" fmla="*/ 23685 h 156885"/>
                <a:gd name="connsiteX23" fmla="*/ 87721 w 110384"/>
                <a:gd name="connsiteY23" fmla="*/ 33506 h 156885"/>
                <a:gd name="connsiteX24" fmla="*/ 87143 w 110384"/>
                <a:gd name="connsiteY24" fmla="*/ 21869 h 156885"/>
                <a:gd name="connsiteX25" fmla="*/ 86979 w 110384"/>
                <a:gd name="connsiteY25" fmla="*/ 9738 h 156885"/>
                <a:gd name="connsiteX26" fmla="*/ 42744 w 110384"/>
                <a:gd name="connsiteY26" fmla="*/ 120572 h 156885"/>
                <a:gd name="connsiteX27" fmla="*/ 57929 w 110384"/>
                <a:gd name="connsiteY27" fmla="*/ 122387 h 156885"/>
                <a:gd name="connsiteX28" fmla="*/ 71628 w 110384"/>
                <a:gd name="connsiteY28" fmla="*/ 116610 h 156885"/>
                <a:gd name="connsiteX29" fmla="*/ 88877 w 110384"/>
                <a:gd name="connsiteY29" fmla="*/ 90944 h 156885"/>
                <a:gd name="connsiteX30" fmla="*/ 88134 w 110384"/>
                <a:gd name="connsiteY30" fmla="*/ 68580 h 156885"/>
                <a:gd name="connsiteX31" fmla="*/ 78726 w 110384"/>
                <a:gd name="connsiteY31" fmla="*/ 50589 h 156885"/>
                <a:gd name="connsiteX32" fmla="*/ 64696 w 110384"/>
                <a:gd name="connsiteY32" fmla="*/ 41181 h 156885"/>
                <a:gd name="connsiteX33" fmla="*/ 33749 w 110384"/>
                <a:gd name="connsiteY33" fmla="*/ 46545 h 156885"/>
                <a:gd name="connsiteX34" fmla="*/ 22772 w 110384"/>
                <a:gd name="connsiteY34" fmla="*/ 61152 h 156885"/>
                <a:gd name="connsiteX35" fmla="*/ 18894 w 110384"/>
                <a:gd name="connsiteY35" fmla="*/ 83765 h 156885"/>
                <a:gd name="connsiteX36" fmla="*/ 24918 w 110384"/>
                <a:gd name="connsiteY36" fmla="*/ 105552 h 156885"/>
                <a:gd name="connsiteX37" fmla="*/ 42744 w 110384"/>
                <a:gd name="connsiteY37" fmla="*/ 120654 h 15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10384" h="156885">
                  <a:moveTo>
                    <a:pt x="86979" y="9738"/>
                  </a:moveTo>
                  <a:cubicBezTo>
                    <a:pt x="86937" y="6849"/>
                    <a:pt x="88142" y="4085"/>
                    <a:pt x="90280" y="2145"/>
                  </a:cubicBezTo>
                  <a:cubicBezTo>
                    <a:pt x="92029" y="585"/>
                    <a:pt x="94291" y="-273"/>
                    <a:pt x="96634" y="-248"/>
                  </a:cubicBezTo>
                  <a:cubicBezTo>
                    <a:pt x="98929" y="-289"/>
                    <a:pt x="101149" y="569"/>
                    <a:pt x="102824" y="2145"/>
                  </a:cubicBezTo>
                  <a:cubicBezTo>
                    <a:pt x="104813" y="4167"/>
                    <a:pt x="105911" y="6899"/>
                    <a:pt x="105877" y="9738"/>
                  </a:cubicBezTo>
                  <a:cubicBezTo>
                    <a:pt x="106702" y="32457"/>
                    <a:pt x="107223" y="55128"/>
                    <a:pt x="107445" y="77740"/>
                  </a:cubicBezTo>
                  <a:cubicBezTo>
                    <a:pt x="107668" y="100353"/>
                    <a:pt x="108576" y="123848"/>
                    <a:pt x="110169" y="148218"/>
                  </a:cubicBezTo>
                  <a:cubicBezTo>
                    <a:pt x="110045" y="150669"/>
                    <a:pt x="108832" y="152939"/>
                    <a:pt x="106868" y="154408"/>
                  </a:cubicBezTo>
                  <a:cubicBezTo>
                    <a:pt x="105118" y="155844"/>
                    <a:pt x="102939" y="156628"/>
                    <a:pt x="100678" y="156636"/>
                  </a:cubicBezTo>
                  <a:cubicBezTo>
                    <a:pt x="98458" y="156620"/>
                    <a:pt x="96304" y="155926"/>
                    <a:pt x="94489" y="154655"/>
                  </a:cubicBezTo>
                  <a:cubicBezTo>
                    <a:pt x="92459" y="153129"/>
                    <a:pt x="91237" y="150760"/>
                    <a:pt x="91188" y="148218"/>
                  </a:cubicBezTo>
                  <a:lnTo>
                    <a:pt x="90032" y="128577"/>
                  </a:lnTo>
                  <a:cubicBezTo>
                    <a:pt x="83875" y="134329"/>
                    <a:pt x="76390" y="138463"/>
                    <a:pt x="68245" y="140626"/>
                  </a:cubicBezTo>
                  <a:cubicBezTo>
                    <a:pt x="58226" y="143011"/>
                    <a:pt x="47753" y="142722"/>
                    <a:pt x="37875" y="139801"/>
                  </a:cubicBezTo>
                  <a:cubicBezTo>
                    <a:pt x="31372" y="138480"/>
                    <a:pt x="25265" y="135649"/>
                    <a:pt x="20049" y="131548"/>
                  </a:cubicBezTo>
                  <a:cubicBezTo>
                    <a:pt x="15263" y="127644"/>
                    <a:pt x="11219" y="122924"/>
                    <a:pt x="8083" y="117601"/>
                  </a:cubicBezTo>
                  <a:cubicBezTo>
                    <a:pt x="4939" y="112096"/>
                    <a:pt x="2661" y="106138"/>
                    <a:pt x="1316" y="99940"/>
                  </a:cubicBezTo>
                  <a:cubicBezTo>
                    <a:pt x="-79" y="93494"/>
                    <a:pt x="-525" y="86876"/>
                    <a:pt x="-5" y="80298"/>
                  </a:cubicBezTo>
                  <a:cubicBezTo>
                    <a:pt x="523" y="72574"/>
                    <a:pt x="2133" y="64965"/>
                    <a:pt x="4782" y="57686"/>
                  </a:cubicBezTo>
                  <a:cubicBezTo>
                    <a:pt x="7373" y="50572"/>
                    <a:pt x="11169" y="43954"/>
                    <a:pt x="16005" y="38127"/>
                  </a:cubicBezTo>
                  <a:cubicBezTo>
                    <a:pt x="20751" y="32375"/>
                    <a:pt x="26693" y="27729"/>
                    <a:pt x="33419" y="24510"/>
                  </a:cubicBezTo>
                  <a:cubicBezTo>
                    <a:pt x="40615" y="21102"/>
                    <a:pt x="48488" y="19385"/>
                    <a:pt x="56444" y="19476"/>
                  </a:cubicBezTo>
                  <a:cubicBezTo>
                    <a:pt x="62336" y="19740"/>
                    <a:pt x="68113" y="21168"/>
                    <a:pt x="73444" y="23685"/>
                  </a:cubicBezTo>
                  <a:cubicBezTo>
                    <a:pt x="78627" y="26293"/>
                    <a:pt x="83430" y="29594"/>
                    <a:pt x="87721" y="33506"/>
                  </a:cubicBezTo>
                  <a:cubicBezTo>
                    <a:pt x="87721" y="29792"/>
                    <a:pt x="87721" y="25913"/>
                    <a:pt x="87143" y="21869"/>
                  </a:cubicBezTo>
                  <a:cubicBezTo>
                    <a:pt x="86566" y="17826"/>
                    <a:pt x="86979" y="13782"/>
                    <a:pt x="86979" y="9738"/>
                  </a:cubicBezTo>
                  <a:close/>
                  <a:moveTo>
                    <a:pt x="42744" y="120572"/>
                  </a:moveTo>
                  <a:cubicBezTo>
                    <a:pt x="47514" y="122660"/>
                    <a:pt x="52796" y="123295"/>
                    <a:pt x="57929" y="122387"/>
                  </a:cubicBezTo>
                  <a:cubicBezTo>
                    <a:pt x="62864" y="121488"/>
                    <a:pt x="67543" y="119515"/>
                    <a:pt x="71628" y="116610"/>
                  </a:cubicBezTo>
                  <a:cubicBezTo>
                    <a:pt x="80137" y="110272"/>
                    <a:pt x="86219" y="101219"/>
                    <a:pt x="88877" y="90944"/>
                  </a:cubicBezTo>
                  <a:lnTo>
                    <a:pt x="88134" y="68580"/>
                  </a:lnTo>
                  <a:cubicBezTo>
                    <a:pt x="86500" y="61911"/>
                    <a:pt x="83273" y="55738"/>
                    <a:pt x="78726" y="50589"/>
                  </a:cubicBezTo>
                  <a:cubicBezTo>
                    <a:pt x="74913" y="46322"/>
                    <a:pt x="70094" y="43087"/>
                    <a:pt x="64696" y="41181"/>
                  </a:cubicBezTo>
                  <a:cubicBezTo>
                    <a:pt x="54133" y="37632"/>
                    <a:pt x="42497" y="39646"/>
                    <a:pt x="33749" y="46545"/>
                  </a:cubicBezTo>
                  <a:cubicBezTo>
                    <a:pt x="28921" y="50415"/>
                    <a:pt x="25141" y="55433"/>
                    <a:pt x="22772" y="61152"/>
                  </a:cubicBezTo>
                  <a:cubicBezTo>
                    <a:pt x="19793" y="68299"/>
                    <a:pt x="18465" y="76032"/>
                    <a:pt x="18894" y="83765"/>
                  </a:cubicBezTo>
                  <a:cubicBezTo>
                    <a:pt x="19175" y="91398"/>
                    <a:pt x="21238" y="98859"/>
                    <a:pt x="24918" y="105552"/>
                  </a:cubicBezTo>
                  <a:cubicBezTo>
                    <a:pt x="28822" y="112591"/>
                    <a:pt x="35160" y="117964"/>
                    <a:pt x="42744" y="120654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3" name="Forme libre : forme 252">
              <a:extLst>
                <a:ext uri="{FF2B5EF4-FFF2-40B4-BE49-F238E27FC236}">
                  <a16:creationId xmlns:a16="http://schemas.microsoft.com/office/drawing/2014/main" id="{068C1FEA-A121-4584-A254-37F7D41C759C}"/>
                </a:ext>
              </a:extLst>
            </p:cNvPr>
            <p:cNvSpPr/>
            <p:nvPr/>
          </p:nvSpPr>
          <p:spPr>
            <a:xfrm>
              <a:off x="3346839" y="1528483"/>
              <a:ext cx="119140" cy="150942"/>
            </a:xfrm>
            <a:custGeom>
              <a:avLst/>
              <a:gdLst>
                <a:gd name="connsiteX0" fmla="*/ 18206 w 119140"/>
                <a:gd name="connsiteY0" fmla="*/ 148052 h 150942"/>
                <a:gd name="connsiteX1" fmla="*/ 11604 w 119140"/>
                <a:gd name="connsiteY1" fmla="*/ 150693 h 150942"/>
                <a:gd name="connsiteX2" fmla="*/ 5085 w 119140"/>
                <a:gd name="connsiteY2" fmla="*/ 148052 h 150942"/>
                <a:gd name="connsiteX3" fmla="*/ 2114 w 119140"/>
                <a:gd name="connsiteY3" fmla="*/ 140707 h 150942"/>
                <a:gd name="connsiteX4" fmla="*/ 959 w 119140"/>
                <a:gd name="connsiteY4" fmla="*/ 74025 h 150942"/>
                <a:gd name="connsiteX5" fmla="*/ -197 w 119140"/>
                <a:gd name="connsiteY5" fmla="*/ 9819 h 150942"/>
                <a:gd name="connsiteX6" fmla="*/ 8699 w 119140"/>
                <a:gd name="connsiteY6" fmla="*/ -233 h 150942"/>
                <a:gd name="connsiteX7" fmla="*/ 9129 w 119140"/>
                <a:gd name="connsiteY7" fmla="*/ -249 h 150942"/>
                <a:gd name="connsiteX8" fmla="*/ 15648 w 119140"/>
                <a:gd name="connsiteY8" fmla="*/ 2392 h 150942"/>
                <a:gd name="connsiteX9" fmla="*/ 18784 w 119140"/>
                <a:gd name="connsiteY9" fmla="*/ 9819 h 150942"/>
                <a:gd name="connsiteX10" fmla="*/ 18784 w 119140"/>
                <a:gd name="connsiteY10" fmla="*/ 29378 h 150942"/>
                <a:gd name="connsiteX11" fmla="*/ 34547 w 119140"/>
                <a:gd name="connsiteY11" fmla="*/ 14523 h 150942"/>
                <a:gd name="connsiteX12" fmla="*/ 57407 w 119140"/>
                <a:gd name="connsiteY12" fmla="*/ 8169 h 150942"/>
                <a:gd name="connsiteX13" fmla="*/ 85631 w 119140"/>
                <a:gd name="connsiteY13" fmla="*/ 15513 h 150942"/>
                <a:gd name="connsiteX14" fmla="*/ 103787 w 119140"/>
                <a:gd name="connsiteY14" fmla="*/ 35567 h 150942"/>
                <a:gd name="connsiteX15" fmla="*/ 114020 w 119140"/>
                <a:gd name="connsiteY15" fmla="*/ 62801 h 150942"/>
                <a:gd name="connsiteX16" fmla="*/ 118064 w 119140"/>
                <a:gd name="connsiteY16" fmla="*/ 92264 h 150942"/>
                <a:gd name="connsiteX17" fmla="*/ 118890 w 119140"/>
                <a:gd name="connsiteY17" fmla="*/ 117022 h 150942"/>
                <a:gd name="connsiteX18" fmla="*/ 118890 w 119140"/>
                <a:gd name="connsiteY18" fmla="*/ 138809 h 150942"/>
                <a:gd name="connsiteX19" fmla="*/ 116001 w 119140"/>
                <a:gd name="connsiteY19" fmla="*/ 146401 h 150942"/>
                <a:gd name="connsiteX20" fmla="*/ 109647 w 119140"/>
                <a:gd name="connsiteY20" fmla="*/ 149042 h 150942"/>
                <a:gd name="connsiteX21" fmla="*/ 103209 w 119140"/>
                <a:gd name="connsiteY21" fmla="*/ 147062 h 150942"/>
                <a:gd name="connsiteX22" fmla="*/ 100321 w 119140"/>
                <a:gd name="connsiteY22" fmla="*/ 140460 h 150942"/>
                <a:gd name="connsiteX23" fmla="*/ 100321 w 119140"/>
                <a:gd name="connsiteY23" fmla="*/ 118012 h 150942"/>
                <a:gd name="connsiteX24" fmla="*/ 100321 w 119140"/>
                <a:gd name="connsiteY24" fmla="*/ 92759 h 150942"/>
                <a:gd name="connsiteX25" fmla="*/ 98010 w 119140"/>
                <a:gd name="connsiteY25" fmla="*/ 72952 h 150942"/>
                <a:gd name="connsiteX26" fmla="*/ 91656 w 119140"/>
                <a:gd name="connsiteY26" fmla="*/ 51330 h 150942"/>
                <a:gd name="connsiteX27" fmla="*/ 79689 w 119140"/>
                <a:gd name="connsiteY27" fmla="*/ 34165 h 150942"/>
                <a:gd name="connsiteX28" fmla="*/ 60543 w 119140"/>
                <a:gd name="connsiteY28" fmla="*/ 27563 h 150942"/>
                <a:gd name="connsiteX29" fmla="*/ 39664 w 119140"/>
                <a:gd name="connsiteY29" fmla="*/ 34990 h 150942"/>
                <a:gd name="connsiteX30" fmla="*/ 27862 w 119140"/>
                <a:gd name="connsiteY30" fmla="*/ 51495 h 150942"/>
                <a:gd name="connsiteX31" fmla="*/ 22663 w 119140"/>
                <a:gd name="connsiteY31" fmla="*/ 73695 h 150942"/>
                <a:gd name="connsiteX32" fmla="*/ 21508 w 119140"/>
                <a:gd name="connsiteY32" fmla="*/ 97545 h 150942"/>
                <a:gd name="connsiteX33" fmla="*/ 21508 w 119140"/>
                <a:gd name="connsiteY33" fmla="*/ 140377 h 150942"/>
                <a:gd name="connsiteX34" fmla="*/ 18206 w 119140"/>
                <a:gd name="connsiteY34" fmla="*/ 148052 h 150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9140" h="150942">
                  <a:moveTo>
                    <a:pt x="18206" y="148052"/>
                  </a:moveTo>
                  <a:cubicBezTo>
                    <a:pt x="16416" y="149735"/>
                    <a:pt x="14055" y="150676"/>
                    <a:pt x="11604" y="150693"/>
                  </a:cubicBezTo>
                  <a:cubicBezTo>
                    <a:pt x="9170" y="150684"/>
                    <a:pt x="6834" y="149744"/>
                    <a:pt x="5085" y="148052"/>
                  </a:cubicBezTo>
                  <a:cubicBezTo>
                    <a:pt x="3046" y="146170"/>
                    <a:pt x="1949" y="143480"/>
                    <a:pt x="2114" y="140707"/>
                  </a:cubicBezTo>
                  <a:cubicBezTo>
                    <a:pt x="2114" y="117434"/>
                    <a:pt x="2114" y="95235"/>
                    <a:pt x="959" y="74025"/>
                  </a:cubicBezTo>
                  <a:cubicBezTo>
                    <a:pt x="-197" y="52816"/>
                    <a:pt x="-197" y="31441"/>
                    <a:pt x="-197" y="9819"/>
                  </a:cubicBezTo>
                  <a:cubicBezTo>
                    <a:pt x="-519" y="4587"/>
                    <a:pt x="3467" y="89"/>
                    <a:pt x="8699" y="-233"/>
                  </a:cubicBezTo>
                  <a:cubicBezTo>
                    <a:pt x="8839" y="-241"/>
                    <a:pt x="8988" y="-249"/>
                    <a:pt x="9129" y="-249"/>
                  </a:cubicBezTo>
                  <a:cubicBezTo>
                    <a:pt x="11546" y="-191"/>
                    <a:pt x="13865" y="749"/>
                    <a:pt x="15648" y="2392"/>
                  </a:cubicBezTo>
                  <a:cubicBezTo>
                    <a:pt x="17786" y="4249"/>
                    <a:pt x="18941" y="6988"/>
                    <a:pt x="18784" y="9819"/>
                  </a:cubicBezTo>
                  <a:lnTo>
                    <a:pt x="18784" y="29378"/>
                  </a:lnTo>
                  <a:cubicBezTo>
                    <a:pt x="22952" y="23387"/>
                    <a:pt x="28324" y="18336"/>
                    <a:pt x="34547" y="14523"/>
                  </a:cubicBezTo>
                  <a:cubicBezTo>
                    <a:pt x="41545" y="10603"/>
                    <a:pt x="49385" y="8424"/>
                    <a:pt x="57407" y="8169"/>
                  </a:cubicBezTo>
                  <a:cubicBezTo>
                    <a:pt x="67351" y="7574"/>
                    <a:pt x="77238" y="10141"/>
                    <a:pt x="85631" y="15513"/>
                  </a:cubicBezTo>
                  <a:cubicBezTo>
                    <a:pt x="93116" y="20746"/>
                    <a:pt x="99323" y="27604"/>
                    <a:pt x="103787" y="35567"/>
                  </a:cubicBezTo>
                  <a:cubicBezTo>
                    <a:pt x="108566" y="44076"/>
                    <a:pt x="112015" y="53253"/>
                    <a:pt x="114020" y="62801"/>
                  </a:cubicBezTo>
                  <a:cubicBezTo>
                    <a:pt x="116191" y="72490"/>
                    <a:pt x="117544" y="82344"/>
                    <a:pt x="118064" y="92264"/>
                  </a:cubicBezTo>
                  <a:cubicBezTo>
                    <a:pt x="118560" y="100516"/>
                    <a:pt x="118890" y="108769"/>
                    <a:pt x="118890" y="117022"/>
                  </a:cubicBezTo>
                  <a:cubicBezTo>
                    <a:pt x="118890" y="125275"/>
                    <a:pt x="118890" y="132454"/>
                    <a:pt x="118890" y="138809"/>
                  </a:cubicBezTo>
                  <a:cubicBezTo>
                    <a:pt x="119137" y="141648"/>
                    <a:pt x="118073" y="144446"/>
                    <a:pt x="116001" y="146401"/>
                  </a:cubicBezTo>
                  <a:cubicBezTo>
                    <a:pt x="114227" y="147953"/>
                    <a:pt x="111998" y="148877"/>
                    <a:pt x="109647" y="149042"/>
                  </a:cubicBezTo>
                  <a:cubicBezTo>
                    <a:pt x="107336" y="149141"/>
                    <a:pt x="105066" y="148440"/>
                    <a:pt x="103209" y="147062"/>
                  </a:cubicBezTo>
                  <a:cubicBezTo>
                    <a:pt x="101287" y="145419"/>
                    <a:pt x="100222" y="142985"/>
                    <a:pt x="100321" y="140460"/>
                  </a:cubicBezTo>
                  <a:cubicBezTo>
                    <a:pt x="100321" y="133775"/>
                    <a:pt x="100321" y="126265"/>
                    <a:pt x="100321" y="118012"/>
                  </a:cubicBezTo>
                  <a:cubicBezTo>
                    <a:pt x="100321" y="109759"/>
                    <a:pt x="100321" y="101507"/>
                    <a:pt x="100321" y="92759"/>
                  </a:cubicBezTo>
                  <a:cubicBezTo>
                    <a:pt x="99958" y="86115"/>
                    <a:pt x="99190" y="79497"/>
                    <a:pt x="98010" y="72952"/>
                  </a:cubicBezTo>
                  <a:cubicBezTo>
                    <a:pt x="96797" y="65508"/>
                    <a:pt x="94660" y="58246"/>
                    <a:pt x="91656" y="51330"/>
                  </a:cubicBezTo>
                  <a:cubicBezTo>
                    <a:pt x="88907" y="44835"/>
                    <a:pt x="84830" y="38992"/>
                    <a:pt x="79689" y="34165"/>
                  </a:cubicBezTo>
                  <a:cubicBezTo>
                    <a:pt x="74490" y="29427"/>
                    <a:pt x="67558" y="27034"/>
                    <a:pt x="60543" y="27563"/>
                  </a:cubicBezTo>
                  <a:cubicBezTo>
                    <a:pt x="52942" y="27629"/>
                    <a:pt x="45589" y="30245"/>
                    <a:pt x="39664" y="34990"/>
                  </a:cubicBezTo>
                  <a:cubicBezTo>
                    <a:pt x="34456" y="39463"/>
                    <a:pt x="30404" y="45124"/>
                    <a:pt x="27862" y="51495"/>
                  </a:cubicBezTo>
                  <a:cubicBezTo>
                    <a:pt x="25032" y="58593"/>
                    <a:pt x="23282" y="66078"/>
                    <a:pt x="22663" y="73695"/>
                  </a:cubicBezTo>
                  <a:cubicBezTo>
                    <a:pt x="21920" y="81948"/>
                    <a:pt x="21508" y="90201"/>
                    <a:pt x="21508" y="97545"/>
                  </a:cubicBezTo>
                  <a:lnTo>
                    <a:pt x="21508" y="140377"/>
                  </a:lnTo>
                  <a:cubicBezTo>
                    <a:pt x="21656" y="143307"/>
                    <a:pt x="20435" y="146146"/>
                    <a:pt x="18206" y="148052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4" name="Forme libre : forme 253">
              <a:extLst>
                <a:ext uri="{FF2B5EF4-FFF2-40B4-BE49-F238E27FC236}">
                  <a16:creationId xmlns:a16="http://schemas.microsoft.com/office/drawing/2014/main" id="{D71CCE66-8AAA-4D24-8517-A78247E34819}"/>
                </a:ext>
              </a:extLst>
            </p:cNvPr>
            <p:cNvSpPr/>
            <p:nvPr/>
          </p:nvSpPr>
          <p:spPr>
            <a:xfrm>
              <a:off x="3494003" y="1532084"/>
              <a:ext cx="121058" cy="236663"/>
            </a:xfrm>
            <a:custGeom>
              <a:avLst/>
              <a:gdLst>
                <a:gd name="connsiteX0" fmla="*/ 96589 w 121058"/>
                <a:gd name="connsiteY0" fmla="*/ 8364 h 236663"/>
                <a:gd name="connsiteX1" fmla="*/ 99477 w 121058"/>
                <a:gd name="connsiteY1" fmla="*/ 1596 h 236663"/>
                <a:gd name="connsiteX2" fmla="*/ 106080 w 121058"/>
                <a:gd name="connsiteY2" fmla="*/ -219 h 236663"/>
                <a:gd name="connsiteX3" fmla="*/ 113012 w 121058"/>
                <a:gd name="connsiteY3" fmla="*/ 2174 h 236663"/>
                <a:gd name="connsiteX4" fmla="*/ 116313 w 121058"/>
                <a:gd name="connsiteY4" fmla="*/ 8364 h 236663"/>
                <a:gd name="connsiteX5" fmla="*/ 118459 w 121058"/>
                <a:gd name="connsiteY5" fmla="*/ 59613 h 236663"/>
                <a:gd name="connsiteX6" fmla="*/ 119944 w 121058"/>
                <a:gd name="connsiteY6" fmla="*/ 97906 h 236663"/>
                <a:gd name="connsiteX7" fmla="*/ 120769 w 121058"/>
                <a:gd name="connsiteY7" fmla="*/ 130091 h 236663"/>
                <a:gd name="connsiteX8" fmla="*/ 120769 w 121058"/>
                <a:gd name="connsiteY8" fmla="*/ 163762 h 236663"/>
                <a:gd name="connsiteX9" fmla="*/ 117303 w 121058"/>
                <a:gd name="connsiteY9" fmla="*/ 189428 h 236663"/>
                <a:gd name="connsiteX10" fmla="*/ 106905 w 121058"/>
                <a:gd name="connsiteY10" fmla="*/ 212040 h 236663"/>
                <a:gd name="connsiteX11" fmla="*/ 89079 w 121058"/>
                <a:gd name="connsiteY11" fmla="*/ 228546 h 236663"/>
                <a:gd name="connsiteX12" fmla="*/ 63166 w 121058"/>
                <a:gd name="connsiteY12" fmla="*/ 236303 h 236663"/>
                <a:gd name="connsiteX13" fmla="*/ 37335 w 121058"/>
                <a:gd name="connsiteY13" fmla="*/ 231517 h 236663"/>
                <a:gd name="connsiteX14" fmla="*/ 16786 w 121058"/>
                <a:gd name="connsiteY14" fmla="*/ 215919 h 236663"/>
                <a:gd name="connsiteX15" fmla="*/ 14309 w 121058"/>
                <a:gd name="connsiteY15" fmla="*/ 208492 h 236663"/>
                <a:gd name="connsiteX16" fmla="*/ 17363 w 121058"/>
                <a:gd name="connsiteY16" fmla="*/ 202302 h 236663"/>
                <a:gd name="connsiteX17" fmla="*/ 23965 w 121058"/>
                <a:gd name="connsiteY17" fmla="*/ 199661 h 236663"/>
                <a:gd name="connsiteX18" fmla="*/ 31475 w 121058"/>
                <a:gd name="connsiteY18" fmla="*/ 203128 h 236663"/>
                <a:gd name="connsiteX19" fmla="*/ 47155 w 121058"/>
                <a:gd name="connsiteY19" fmla="*/ 214516 h 236663"/>
                <a:gd name="connsiteX20" fmla="*/ 62835 w 121058"/>
                <a:gd name="connsiteY20" fmla="*/ 217487 h 236663"/>
                <a:gd name="connsiteX21" fmla="*/ 80001 w 121058"/>
                <a:gd name="connsiteY21" fmla="*/ 212536 h 236663"/>
                <a:gd name="connsiteX22" fmla="*/ 91390 w 121058"/>
                <a:gd name="connsiteY22" fmla="*/ 200487 h 236663"/>
                <a:gd name="connsiteX23" fmla="*/ 97827 w 121058"/>
                <a:gd name="connsiteY23" fmla="*/ 183981 h 236663"/>
                <a:gd name="connsiteX24" fmla="*/ 100303 w 121058"/>
                <a:gd name="connsiteY24" fmla="*/ 164175 h 236663"/>
                <a:gd name="connsiteX25" fmla="*/ 100715 w 121058"/>
                <a:gd name="connsiteY25" fmla="*/ 142223 h 236663"/>
                <a:gd name="connsiteX26" fmla="*/ 100303 w 121058"/>
                <a:gd name="connsiteY26" fmla="*/ 121756 h 236663"/>
                <a:gd name="connsiteX27" fmla="*/ 83302 w 121058"/>
                <a:gd name="connsiteY27" fmla="*/ 133392 h 236663"/>
                <a:gd name="connsiteX28" fmla="*/ 60525 w 121058"/>
                <a:gd name="connsiteY28" fmla="*/ 137766 h 236663"/>
                <a:gd name="connsiteX29" fmla="*/ 33456 w 121058"/>
                <a:gd name="connsiteY29" fmla="*/ 132980 h 236663"/>
                <a:gd name="connsiteX30" fmla="*/ 14309 w 121058"/>
                <a:gd name="connsiteY30" fmla="*/ 118702 h 236663"/>
                <a:gd name="connsiteX31" fmla="*/ 3251 w 121058"/>
                <a:gd name="connsiteY31" fmla="*/ 98236 h 236663"/>
                <a:gd name="connsiteX32" fmla="*/ -215 w 121058"/>
                <a:gd name="connsiteY32" fmla="*/ 74716 h 236663"/>
                <a:gd name="connsiteX33" fmla="*/ 3664 w 121058"/>
                <a:gd name="connsiteY33" fmla="*/ 51443 h 236663"/>
                <a:gd name="connsiteX34" fmla="*/ 15052 w 121058"/>
                <a:gd name="connsiteY34" fmla="*/ 31389 h 236663"/>
                <a:gd name="connsiteX35" fmla="*/ 33621 w 121058"/>
                <a:gd name="connsiteY35" fmla="*/ 17112 h 236663"/>
                <a:gd name="connsiteX36" fmla="*/ 80826 w 121058"/>
                <a:gd name="connsiteY36" fmla="*/ 14966 h 236663"/>
                <a:gd name="connsiteX37" fmla="*/ 97332 w 121058"/>
                <a:gd name="connsiteY37" fmla="*/ 24787 h 236663"/>
                <a:gd name="connsiteX38" fmla="*/ 97332 w 121058"/>
                <a:gd name="connsiteY38" fmla="*/ 16534 h 236663"/>
                <a:gd name="connsiteX39" fmla="*/ 96589 w 121058"/>
                <a:gd name="connsiteY39" fmla="*/ 8364 h 236663"/>
                <a:gd name="connsiteX40" fmla="*/ 60277 w 121058"/>
                <a:gd name="connsiteY40" fmla="*/ 118950 h 236663"/>
                <a:gd name="connsiteX41" fmla="*/ 76782 w 121058"/>
                <a:gd name="connsiteY41" fmla="*/ 115401 h 236663"/>
                <a:gd name="connsiteX42" fmla="*/ 88832 w 121058"/>
                <a:gd name="connsiteY42" fmla="*/ 105581 h 236663"/>
                <a:gd name="connsiteX43" fmla="*/ 95929 w 121058"/>
                <a:gd name="connsiteY43" fmla="*/ 91386 h 236663"/>
                <a:gd name="connsiteX44" fmla="*/ 98240 w 121058"/>
                <a:gd name="connsiteY44" fmla="*/ 74881 h 236663"/>
                <a:gd name="connsiteX45" fmla="*/ 95764 w 121058"/>
                <a:gd name="connsiteY45" fmla="*/ 58375 h 236663"/>
                <a:gd name="connsiteX46" fmla="*/ 88006 w 121058"/>
                <a:gd name="connsiteY46" fmla="*/ 44180 h 236663"/>
                <a:gd name="connsiteX47" fmla="*/ 75297 w 121058"/>
                <a:gd name="connsiteY47" fmla="*/ 34360 h 236663"/>
                <a:gd name="connsiteX48" fmla="*/ 58049 w 121058"/>
                <a:gd name="connsiteY48" fmla="*/ 30728 h 236663"/>
                <a:gd name="connsiteX49" fmla="*/ 28917 w 121058"/>
                <a:gd name="connsiteY49" fmla="*/ 45336 h 236663"/>
                <a:gd name="connsiteX50" fmla="*/ 21572 w 121058"/>
                <a:gd name="connsiteY50" fmla="*/ 59365 h 236663"/>
                <a:gd name="connsiteX51" fmla="*/ 19013 w 121058"/>
                <a:gd name="connsiteY51" fmla="*/ 75871 h 236663"/>
                <a:gd name="connsiteX52" fmla="*/ 29824 w 121058"/>
                <a:gd name="connsiteY52" fmla="*/ 105250 h 236663"/>
                <a:gd name="connsiteX53" fmla="*/ 60277 w 121058"/>
                <a:gd name="connsiteY53" fmla="*/ 119033 h 236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21058" h="236663">
                  <a:moveTo>
                    <a:pt x="96589" y="8364"/>
                  </a:moveTo>
                  <a:cubicBezTo>
                    <a:pt x="96333" y="5764"/>
                    <a:pt x="97423" y="3214"/>
                    <a:pt x="99477" y="1596"/>
                  </a:cubicBezTo>
                  <a:cubicBezTo>
                    <a:pt x="101400" y="243"/>
                    <a:pt x="103736" y="-401"/>
                    <a:pt x="106080" y="-219"/>
                  </a:cubicBezTo>
                  <a:cubicBezTo>
                    <a:pt x="108564" y="-54"/>
                    <a:pt x="110957" y="779"/>
                    <a:pt x="113012" y="2174"/>
                  </a:cubicBezTo>
                  <a:cubicBezTo>
                    <a:pt x="115116" y="3519"/>
                    <a:pt x="116363" y="5863"/>
                    <a:pt x="116313" y="8364"/>
                  </a:cubicBezTo>
                  <a:cubicBezTo>
                    <a:pt x="117031" y="28393"/>
                    <a:pt x="117741" y="45476"/>
                    <a:pt x="118459" y="59613"/>
                  </a:cubicBezTo>
                  <a:cubicBezTo>
                    <a:pt x="119036" y="73808"/>
                    <a:pt x="119614" y="86517"/>
                    <a:pt x="119944" y="97906"/>
                  </a:cubicBezTo>
                  <a:cubicBezTo>
                    <a:pt x="120274" y="109294"/>
                    <a:pt x="120604" y="119940"/>
                    <a:pt x="120769" y="130091"/>
                  </a:cubicBezTo>
                  <a:cubicBezTo>
                    <a:pt x="120935" y="140242"/>
                    <a:pt x="120769" y="151466"/>
                    <a:pt x="120769" y="163762"/>
                  </a:cubicBezTo>
                  <a:cubicBezTo>
                    <a:pt x="120786" y="172436"/>
                    <a:pt x="119623" y="181068"/>
                    <a:pt x="117303" y="189428"/>
                  </a:cubicBezTo>
                  <a:cubicBezTo>
                    <a:pt x="115083" y="197475"/>
                    <a:pt x="111568" y="205117"/>
                    <a:pt x="106905" y="212040"/>
                  </a:cubicBezTo>
                  <a:cubicBezTo>
                    <a:pt x="102201" y="218742"/>
                    <a:pt x="96127" y="224370"/>
                    <a:pt x="89079" y="228546"/>
                  </a:cubicBezTo>
                  <a:cubicBezTo>
                    <a:pt x="81181" y="233167"/>
                    <a:pt x="72301" y="235825"/>
                    <a:pt x="63166" y="236303"/>
                  </a:cubicBezTo>
                  <a:cubicBezTo>
                    <a:pt x="54294" y="236873"/>
                    <a:pt x="45414" y="235231"/>
                    <a:pt x="37335" y="231517"/>
                  </a:cubicBezTo>
                  <a:cubicBezTo>
                    <a:pt x="29354" y="228009"/>
                    <a:pt x="22315" y="222662"/>
                    <a:pt x="16786" y="215919"/>
                  </a:cubicBezTo>
                  <a:cubicBezTo>
                    <a:pt x="14862" y="213955"/>
                    <a:pt x="13947" y="211215"/>
                    <a:pt x="14309" y="208492"/>
                  </a:cubicBezTo>
                  <a:cubicBezTo>
                    <a:pt x="14607" y="206148"/>
                    <a:pt x="15679" y="203961"/>
                    <a:pt x="17363" y="202302"/>
                  </a:cubicBezTo>
                  <a:cubicBezTo>
                    <a:pt x="19187" y="200677"/>
                    <a:pt x="21522" y="199736"/>
                    <a:pt x="23965" y="199661"/>
                  </a:cubicBezTo>
                  <a:cubicBezTo>
                    <a:pt x="26854" y="199653"/>
                    <a:pt x="29602" y="200924"/>
                    <a:pt x="31475" y="203128"/>
                  </a:cubicBezTo>
                  <a:cubicBezTo>
                    <a:pt x="35932" y="207881"/>
                    <a:pt x="41255" y="211752"/>
                    <a:pt x="47155" y="214516"/>
                  </a:cubicBezTo>
                  <a:cubicBezTo>
                    <a:pt x="52074" y="216720"/>
                    <a:pt x="57447" y="217743"/>
                    <a:pt x="62835" y="217487"/>
                  </a:cubicBezTo>
                  <a:cubicBezTo>
                    <a:pt x="68901" y="217413"/>
                    <a:pt x="74835" y="215705"/>
                    <a:pt x="80001" y="212536"/>
                  </a:cubicBezTo>
                  <a:cubicBezTo>
                    <a:pt x="84722" y="209499"/>
                    <a:pt x="88625" y="205364"/>
                    <a:pt x="91390" y="200487"/>
                  </a:cubicBezTo>
                  <a:cubicBezTo>
                    <a:pt x="94328" y="195329"/>
                    <a:pt x="96498" y="189766"/>
                    <a:pt x="97827" y="183981"/>
                  </a:cubicBezTo>
                  <a:cubicBezTo>
                    <a:pt x="99263" y="177470"/>
                    <a:pt x="100088" y="170843"/>
                    <a:pt x="100303" y="164175"/>
                  </a:cubicBezTo>
                  <a:cubicBezTo>
                    <a:pt x="100303" y="155922"/>
                    <a:pt x="100715" y="148825"/>
                    <a:pt x="100715" y="142223"/>
                  </a:cubicBezTo>
                  <a:cubicBezTo>
                    <a:pt x="100715" y="135621"/>
                    <a:pt x="100715" y="128688"/>
                    <a:pt x="100303" y="121756"/>
                  </a:cubicBezTo>
                  <a:cubicBezTo>
                    <a:pt x="95442" y="126699"/>
                    <a:pt x="89665" y="130652"/>
                    <a:pt x="83302" y="133392"/>
                  </a:cubicBezTo>
                  <a:cubicBezTo>
                    <a:pt x="76106" y="136438"/>
                    <a:pt x="68340" y="137931"/>
                    <a:pt x="60525" y="137766"/>
                  </a:cubicBezTo>
                  <a:cubicBezTo>
                    <a:pt x="51257" y="138261"/>
                    <a:pt x="41998" y="136627"/>
                    <a:pt x="33456" y="132980"/>
                  </a:cubicBezTo>
                  <a:cubicBezTo>
                    <a:pt x="26061" y="129761"/>
                    <a:pt x="19509" y="124876"/>
                    <a:pt x="14309" y="118702"/>
                  </a:cubicBezTo>
                  <a:cubicBezTo>
                    <a:pt x="9275" y="112703"/>
                    <a:pt x="5512" y="105737"/>
                    <a:pt x="3251" y="98236"/>
                  </a:cubicBezTo>
                  <a:cubicBezTo>
                    <a:pt x="932" y="90610"/>
                    <a:pt x="-232" y="82688"/>
                    <a:pt x="-215" y="74716"/>
                  </a:cubicBezTo>
                  <a:cubicBezTo>
                    <a:pt x="-215" y="66793"/>
                    <a:pt x="1097" y="58936"/>
                    <a:pt x="3664" y="51443"/>
                  </a:cubicBezTo>
                  <a:cubicBezTo>
                    <a:pt x="6131" y="44090"/>
                    <a:pt x="10002" y="37281"/>
                    <a:pt x="15052" y="31389"/>
                  </a:cubicBezTo>
                  <a:cubicBezTo>
                    <a:pt x="20210" y="25422"/>
                    <a:pt x="26524" y="20561"/>
                    <a:pt x="33621" y="17112"/>
                  </a:cubicBezTo>
                  <a:cubicBezTo>
                    <a:pt x="48468" y="10237"/>
                    <a:pt x="65419" y="9461"/>
                    <a:pt x="80826" y="14966"/>
                  </a:cubicBezTo>
                  <a:cubicBezTo>
                    <a:pt x="86842" y="17285"/>
                    <a:pt x="92421" y="20602"/>
                    <a:pt x="97332" y="24787"/>
                  </a:cubicBezTo>
                  <a:cubicBezTo>
                    <a:pt x="97332" y="22146"/>
                    <a:pt x="97332" y="19422"/>
                    <a:pt x="97332" y="16534"/>
                  </a:cubicBezTo>
                  <a:cubicBezTo>
                    <a:pt x="97332" y="13646"/>
                    <a:pt x="96589" y="11417"/>
                    <a:pt x="96589" y="8364"/>
                  </a:cubicBezTo>
                  <a:close/>
                  <a:moveTo>
                    <a:pt x="60277" y="118950"/>
                  </a:moveTo>
                  <a:cubicBezTo>
                    <a:pt x="65980" y="119066"/>
                    <a:pt x="71633" y="117852"/>
                    <a:pt x="76782" y="115401"/>
                  </a:cubicBezTo>
                  <a:cubicBezTo>
                    <a:pt x="81486" y="113074"/>
                    <a:pt x="85605" y="109715"/>
                    <a:pt x="88832" y="105581"/>
                  </a:cubicBezTo>
                  <a:cubicBezTo>
                    <a:pt x="92066" y="101339"/>
                    <a:pt x="94477" y="96519"/>
                    <a:pt x="95929" y="91386"/>
                  </a:cubicBezTo>
                  <a:cubicBezTo>
                    <a:pt x="97497" y="86022"/>
                    <a:pt x="98272" y="80468"/>
                    <a:pt x="98240" y="74881"/>
                  </a:cubicBezTo>
                  <a:cubicBezTo>
                    <a:pt x="98256" y="69285"/>
                    <a:pt x="97414" y="63723"/>
                    <a:pt x="95764" y="58375"/>
                  </a:cubicBezTo>
                  <a:cubicBezTo>
                    <a:pt x="94163" y="53168"/>
                    <a:pt x="91522" y="48340"/>
                    <a:pt x="88006" y="44180"/>
                  </a:cubicBezTo>
                  <a:cubicBezTo>
                    <a:pt x="84532" y="40021"/>
                    <a:pt x="80199" y="36670"/>
                    <a:pt x="75297" y="34360"/>
                  </a:cubicBezTo>
                  <a:cubicBezTo>
                    <a:pt x="69892" y="31876"/>
                    <a:pt x="63999" y="30638"/>
                    <a:pt x="58049" y="30728"/>
                  </a:cubicBezTo>
                  <a:cubicBezTo>
                    <a:pt x="46644" y="31001"/>
                    <a:pt x="35957" y="36365"/>
                    <a:pt x="28917" y="45336"/>
                  </a:cubicBezTo>
                  <a:cubicBezTo>
                    <a:pt x="25641" y="49528"/>
                    <a:pt x="23148" y="54282"/>
                    <a:pt x="21572" y="59365"/>
                  </a:cubicBezTo>
                  <a:cubicBezTo>
                    <a:pt x="19822" y="64689"/>
                    <a:pt x="18956" y="70267"/>
                    <a:pt x="19013" y="75871"/>
                  </a:cubicBezTo>
                  <a:cubicBezTo>
                    <a:pt x="19212" y="86599"/>
                    <a:pt x="23016" y="96948"/>
                    <a:pt x="29824" y="105250"/>
                  </a:cubicBezTo>
                  <a:cubicBezTo>
                    <a:pt x="37351" y="114238"/>
                    <a:pt x="48558" y="119305"/>
                    <a:pt x="60277" y="119033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5" name="Forme libre : forme 254">
              <a:extLst>
                <a:ext uri="{FF2B5EF4-FFF2-40B4-BE49-F238E27FC236}">
                  <a16:creationId xmlns:a16="http://schemas.microsoft.com/office/drawing/2014/main" id="{F2DC1EEF-E052-4DA8-A26A-BFC04CF537BE}"/>
                </a:ext>
              </a:extLst>
            </p:cNvPr>
            <p:cNvSpPr/>
            <p:nvPr/>
          </p:nvSpPr>
          <p:spPr>
            <a:xfrm>
              <a:off x="3679156" y="1643481"/>
              <a:ext cx="27849" cy="29201"/>
            </a:xfrm>
            <a:custGeom>
              <a:avLst/>
              <a:gdLst>
                <a:gd name="connsiteX0" fmla="*/ 13274 w 27849"/>
                <a:gd name="connsiteY0" fmla="*/ -204 h 29201"/>
                <a:gd name="connsiteX1" fmla="*/ 24168 w 27849"/>
                <a:gd name="connsiteY1" fmla="*/ 4252 h 29201"/>
                <a:gd name="connsiteX2" fmla="*/ 27634 w 27849"/>
                <a:gd name="connsiteY2" fmla="*/ 14321 h 29201"/>
                <a:gd name="connsiteX3" fmla="*/ 23921 w 27849"/>
                <a:gd name="connsiteY3" fmla="*/ 24472 h 29201"/>
                <a:gd name="connsiteX4" fmla="*/ 13274 w 27849"/>
                <a:gd name="connsiteY4" fmla="*/ 28928 h 29201"/>
                <a:gd name="connsiteX5" fmla="*/ 3536 w 27849"/>
                <a:gd name="connsiteY5" fmla="*/ 24472 h 29201"/>
                <a:gd name="connsiteX6" fmla="*/ -177 w 27849"/>
                <a:gd name="connsiteY6" fmla="*/ 14321 h 29201"/>
                <a:gd name="connsiteX7" fmla="*/ 2958 w 27849"/>
                <a:gd name="connsiteY7" fmla="*/ 4252 h 29201"/>
                <a:gd name="connsiteX8" fmla="*/ 13274 w 27849"/>
                <a:gd name="connsiteY8" fmla="*/ -204 h 2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49" h="29201">
                  <a:moveTo>
                    <a:pt x="13274" y="-204"/>
                  </a:moveTo>
                  <a:cubicBezTo>
                    <a:pt x="17409" y="-551"/>
                    <a:pt x="21461" y="1108"/>
                    <a:pt x="24168" y="4252"/>
                  </a:cubicBezTo>
                  <a:cubicBezTo>
                    <a:pt x="26438" y="7116"/>
                    <a:pt x="27659" y="10665"/>
                    <a:pt x="27634" y="14321"/>
                  </a:cubicBezTo>
                  <a:cubicBezTo>
                    <a:pt x="27659" y="18043"/>
                    <a:pt x="26338" y="21649"/>
                    <a:pt x="23921" y="24472"/>
                  </a:cubicBezTo>
                  <a:cubicBezTo>
                    <a:pt x="21255" y="27533"/>
                    <a:pt x="17327" y="29176"/>
                    <a:pt x="13274" y="28928"/>
                  </a:cubicBezTo>
                  <a:cubicBezTo>
                    <a:pt x="9495" y="29126"/>
                    <a:pt x="5855" y="27459"/>
                    <a:pt x="3536" y="24472"/>
                  </a:cubicBezTo>
                  <a:cubicBezTo>
                    <a:pt x="1250" y="21567"/>
                    <a:pt x="-45" y="18010"/>
                    <a:pt x="-177" y="14321"/>
                  </a:cubicBezTo>
                  <a:cubicBezTo>
                    <a:pt x="-442" y="10690"/>
                    <a:pt x="681" y="7091"/>
                    <a:pt x="2958" y="4252"/>
                  </a:cubicBezTo>
                  <a:cubicBezTo>
                    <a:pt x="5467" y="1182"/>
                    <a:pt x="9313" y="-485"/>
                    <a:pt x="13274" y="-204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pic>
        <p:nvPicPr>
          <p:cNvPr id="159" name="Image 158">
            <a:extLst>
              <a:ext uri="{FF2B5EF4-FFF2-40B4-BE49-F238E27FC236}">
                <a16:creationId xmlns:a16="http://schemas.microsoft.com/office/drawing/2014/main" id="{4995E62A-2ECB-442F-B4FE-1012939DFD44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078" t="11152" r="10477" b="11930"/>
          <a:stretch/>
        </p:blipFill>
        <p:spPr>
          <a:xfrm>
            <a:off x="256623" y="197281"/>
            <a:ext cx="891252" cy="873888"/>
          </a:xfrm>
          <a:prstGeom prst="ellipse">
            <a:avLst/>
          </a:prstGeom>
        </p:spPr>
      </p:pic>
      <p:sp>
        <p:nvSpPr>
          <p:cNvPr id="176" name="Forme libre : forme 175">
            <a:extLst>
              <a:ext uri="{FF2B5EF4-FFF2-40B4-BE49-F238E27FC236}">
                <a16:creationId xmlns:a16="http://schemas.microsoft.com/office/drawing/2014/main" id="{8C74621B-A7AC-4CA4-80B1-FB993F9116FB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rgbClr val="FAE8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177" name="Image 176" descr="Une image contenant texte&#10;&#10;Description générée automatiquement">
            <a:extLst>
              <a:ext uri="{FF2B5EF4-FFF2-40B4-BE49-F238E27FC236}">
                <a16:creationId xmlns:a16="http://schemas.microsoft.com/office/drawing/2014/main" id="{393CB1D5-E7D7-46F4-A5C8-787C8DD39F3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66A04FF7-2C58-48B1-B6BF-BB62044C685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0901465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8000">
                                      <p:stCondLst>
                                        <p:cond delay="32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" dur="127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" dur="127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5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6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9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0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3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4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7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8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1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2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5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6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9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0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3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4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7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8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1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2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5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6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9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0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3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4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 p14:presetBounceEnd="48000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7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8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9" fill="hold">
                                <p:stCondLst>
                                  <p:cond delay="1950"/>
                                </p:stCondLst>
                                <p:childTnLst>
                                  <p:par>
                                    <p:cTn id="70" presetID="10" presetClass="exit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1" dur="50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3" fill="hold">
                                <p:stCondLst>
                                  <p:cond delay="2450"/>
                                </p:stCondLst>
                                <p:childTnLst>
                                  <p:par>
                                    <p:cTn id="74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6" dur="1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78" dur="10" fill="hold"/>
                                            <p:tgtEl>
                                              <p:spTgt spid="203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80" dur="500" fill="hold"/>
                                            <p:tgtEl>
                                              <p:spTgt spid="203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1" presetID="37" presetClass="path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065 3.7037E-6 C -0.02305 0.07129 -0.01589 0.2368 0.03476 0.25532 " pathEditMode="relative" rAng="0" ptsTypes="AA">
                                          <p:cBhvr>
                                            <p:cTn id="82" dur="1000" spd="-100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55" y="12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3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1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1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7" dur="1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8" dur="100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32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0" dur="115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" dur="230" fill="hold">
                                              <p:stCondLst>
                                                <p:cond delay="23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2" dur="230" fill="hold">
                                              <p:stCondLst>
                                                <p:cond delay="46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3" dur="230" fill="hold">
                                              <p:stCondLst>
                                                <p:cond delay="69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4" dur="230" fill="hold">
                                              <p:stCondLst>
                                                <p:cond delay="92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5" fill="hold">
                                <p:stCondLst>
                                  <p:cond delay="3600"/>
                                </p:stCondLst>
                                <p:childTnLst>
                                  <p:par>
                                    <p:cTn id="96" presetID="10" presetClass="exit" presetSubtype="0" fill="hold" grpId="0" nodeType="after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7" dur="500"/>
                                            <p:tgtEl>
                                              <p:spTgt spid="27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9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1" dur="1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6" presetClass="emph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103" dur="10" fill="hold"/>
                                            <p:tgtEl>
                                              <p:spTgt spid="190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4" presetID="6" presetClass="emph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105" dur="500" fill="hold"/>
                                            <p:tgtEl>
                                              <p:spTgt spid="190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" presetID="37" presetClass="path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0.02083 -0.02523 C 0.06901 0.04908 0.02252 0.2801 -0.07982 0.30093 " pathEditMode="relative" rAng="0" ptsTypes="AA">
                                          <p:cBhvr>
                                            <p:cTn id="107" dur="1000" spd="-1000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076" y="1629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8" presetID="31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10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10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2" dur="10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3" dur="100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8" presetClass="emph" presetSubtype="0" accel="44000" decel="40000" autoRev="1" fill="hold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Rot by="1200000">
                                          <p:cBhvr>
                                            <p:cTn id="115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6" presetID="8" presetClass="emph" presetSubtype="0" accel="44000" decel="40000" autoRev="1" fill="hold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Rot by="1200000">
                                          <p:cBhvr>
                                            <p:cTn id="117" dur="387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8" presetID="1" presetClass="entr" presetSubtype="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0" presetID="6" presetClass="emph" presetSubtype="0" accel="46667" decel="53333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Scale>
                                          <p:cBhvr>
                                            <p:cTn id="121" dur="50" fill="hold"/>
                                            <p:tgtEl>
                                              <p:spTgt spid="31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2" presetID="1" presetClass="entr" presetSubtype="0" fill="hold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4" presetID="6" presetClass="emph" presetSubtype="0" accel="46667" decel="53333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Scale>
                                          <p:cBhvr>
                                            <p:cTn id="125" dur="50" fill="hold"/>
                                            <p:tgtEl>
                                              <p:spTgt spid="278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6" presetID="1" presetClass="entr" presetSubtype="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8" presetID="6" presetClass="emph" presetSubtype="0" accel="46667" decel="53333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Scale>
                                          <p:cBhvr>
                                            <p:cTn id="129" dur="50" fill="hold"/>
                                            <p:tgtEl>
                                              <p:spTgt spid="281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  <p:bldP spid="16" grpId="0" animBg="1"/>
          <p:bldP spid="17" grpId="0" animBg="1"/>
          <p:bldP spid="18" grpId="0" animBg="1"/>
          <p:bldP spid="19" grpId="0" animBg="1"/>
          <p:bldP spid="20" grpId="0" animBg="1"/>
          <p:bldP spid="21" grpId="0" animBg="1"/>
          <p:bldP spid="22" grpId="0" animBg="1"/>
          <p:bldP spid="23" grpId="0" animBg="1"/>
          <p:bldP spid="24" grpId="0" animBg="1"/>
          <p:bldP spid="25" grpId="0" animBg="1"/>
          <p:bldP spid="281" grpId="0" animBg="1"/>
          <p:bldP spid="281" grpId="1" animBg="1"/>
          <p:bldP spid="274" grpId="0" animBg="1"/>
          <p:bldP spid="275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32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7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7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9" fill="hold">
                                <p:stCondLst>
                                  <p:cond delay="1950"/>
                                </p:stCondLst>
                                <p:childTnLst>
                                  <p:par>
                                    <p:cTn id="70" presetID="10" presetClass="exit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1" dur="50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3" fill="hold">
                                <p:stCondLst>
                                  <p:cond delay="2450"/>
                                </p:stCondLst>
                                <p:childTnLst>
                                  <p:par>
                                    <p:cTn id="74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6" dur="1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78" dur="10" fill="hold"/>
                                            <p:tgtEl>
                                              <p:spTgt spid="203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80" dur="500" fill="hold"/>
                                            <p:tgtEl>
                                              <p:spTgt spid="203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1" presetID="37" presetClass="path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065 3.7037E-6 C -0.02305 0.07129 -0.01589 0.2368 0.03476 0.25532 " pathEditMode="relative" rAng="0" ptsTypes="AA">
                                          <p:cBhvr>
                                            <p:cTn id="82" dur="1000" spd="-100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55" y="12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3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1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1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7" dur="1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8" dur="100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32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0" dur="115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" dur="230" fill="hold">
                                              <p:stCondLst>
                                                <p:cond delay="23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2" dur="230" fill="hold">
                                              <p:stCondLst>
                                                <p:cond delay="46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3" dur="230" fill="hold">
                                              <p:stCondLst>
                                                <p:cond delay="69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4" dur="230" fill="hold">
                                              <p:stCondLst>
                                                <p:cond delay="92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5" fill="hold">
                                <p:stCondLst>
                                  <p:cond delay="3600"/>
                                </p:stCondLst>
                                <p:childTnLst>
                                  <p:par>
                                    <p:cTn id="96" presetID="10" presetClass="exit" presetSubtype="0" fill="hold" grpId="0" nodeType="after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7" dur="500"/>
                                            <p:tgtEl>
                                              <p:spTgt spid="27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9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1" dur="1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6" presetClass="emph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103" dur="10" fill="hold"/>
                                            <p:tgtEl>
                                              <p:spTgt spid="190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4" presetID="6" presetClass="emph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105" dur="500" fill="hold"/>
                                            <p:tgtEl>
                                              <p:spTgt spid="190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" presetID="37" presetClass="path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0.02083 -0.02523 C 0.06901 0.04908 0.02252 0.2801 -0.07982 0.30093 " pathEditMode="relative" rAng="0" ptsTypes="AA">
                                          <p:cBhvr>
                                            <p:cTn id="107" dur="1000" spd="-1000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076" y="1629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8" presetID="31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10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10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2" dur="10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3" dur="100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8" presetClass="emph" presetSubtype="0" accel="44000" decel="40000" autoRev="1" fill="hold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Rot by="1200000">
                                          <p:cBhvr>
                                            <p:cTn id="115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6" presetID="8" presetClass="emph" presetSubtype="0" accel="44000" decel="40000" autoRev="1" fill="hold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Rot by="1200000">
                                          <p:cBhvr>
                                            <p:cTn id="117" dur="387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8" presetID="1" presetClass="entr" presetSubtype="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0" presetID="6" presetClass="emph" presetSubtype="0" accel="46667" decel="53333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Scale>
                                          <p:cBhvr>
                                            <p:cTn id="121" dur="50" fill="hold"/>
                                            <p:tgtEl>
                                              <p:spTgt spid="31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2" presetID="1" presetClass="entr" presetSubtype="0" fill="hold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4" presetID="6" presetClass="emph" presetSubtype="0" accel="46667" decel="53333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Scale>
                                          <p:cBhvr>
                                            <p:cTn id="125" dur="50" fill="hold"/>
                                            <p:tgtEl>
                                              <p:spTgt spid="278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6" presetID="1" presetClass="entr" presetSubtype="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8" presetID="6" presetClass="emph" presetSubtype="0" accel="46667" decel="53333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Scale>
                                          <p:cBhvr>
                                            <p:cTn id="129" dur="50" fill="hold"/>
                                            <p:tgtEl>
                                              <p:spTgt spid="281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  <p:bldP spid="16" grpId="0" animBg="1"/>
          <p:bldP spid="17" grpId="0" animBg="1"/>
          <p:bldP spid="18" grpId="0" animBg="1"/>
          <p:bldP spid="19" grpId="0" animBg="1"/>
          <p:bldP spid="20" grpId="0" animBg="1"/>
          <p:bldP spid="21" grpId="0" animBg="1"/>
          <p:bldP spid="22" grpId="0" animBg="1"/>
          <p:bldP spid="23" grpId="0" animBg="1"/>
          <p:bldP spid="24" grpId="0" animBg="1"/>
          <p:bldP spid="25" grpId="0" animBg="1"/>
          <p:bldP spid="281" grpId="0" animBg="1"/>
          <p:bldP spid="281" grpId="1" animBg="1"/>
          <p:bldP spid="275" grpId="0" animBg="1"/>
          <p:bldP spid="274" grpId="0" animBg="1"/>
        </p:bldLst>
      </p:timing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6" name="MaskAnim_text_left">
            <a:extLst>
              <a:ext uri="{FF2B5EF4-FFF2-40B4-BE49-F238E27FC236}">
                <a16:creationId xmlns:a16="http://schemas.microsoft.com/office/drawing/2014/main" id="{D3D42A27-45AF-4C83-82F6-8AC9582DC4E3}"/>
              </a:ext>
            </a:extLst>
          </p:cNvPr>
          <p:cNvSpPr/>
          <p:nvPr/>
        </p:nvSpPr>
        <p:spPr>
          <a:xfrm>
            <a:off x="5281142" y="-4985"/>
            <a:ext cx="2461442" cy="178442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55" name="ZoneTexte 1">
            <a:extLst>
              <a:ext uri="{FF2B5EF4-FFF2-40B4-BE49-F238E27FC236}">
                <a16:creationId xmlns:a16="http://schemas.microsoft.com/office/drawing/2014/main" id="{04663D4B-A0E7-4732-BA4C-2D360BFAEFEE}"/>
              </a:ext>
            </a:extLst>
          </p:cNvPr>
          <p:cNvSpPr txBox="1"/>
          <p:nvPr/>
        </p:nvSpPr>
        <p:spPr>
          <a:xfrm>
            <a:off x="5295014" y="1779435"/>
            <a:ext cx="2566838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3600" b="1" u="none" baseline="0" dirty="0">
                <a:solidFill>
                  <a:srgbClr val="00AAD3"/>
                </a:solidFill>
                <a:latin typeface="Trebuchet MS" panose="020B0603020202020204" pitchFamily="34" charset="0"/>
              </a:rPr>
              <a:t>Voici Paul. </a:t>
            </a:r>
          </a:p>
        </p:txBody>
      </p:sp>
      <p:sp>
        <p:nvSpPr>
          <p:cNvPr id="156" name="ZoneTexte 2">
            <a:extLst>
              <a:ext uri="{FF2B5EF4-FFF2-40B4-BE49-F238E27FC236}">
                <a16:creationId xmlns:a16="http://schemas.microsoft.com/office/drawing/2014/main" id="{11A4D5E5-051D-4D77-B0D5-F41A0684696E}"/>
              </a:ext>
            </a:extLst>
          </p:cNvPr>
          <p:cNvSpPr txBox="1"/>
          <p:nvPr/>
        </p:nvSpPr>
        <p:spPr>
          <a:xfrm>
            <a:off x="5295014" y="2645399"/>
            <a:ext cx="5903556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24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C’est un jeune homme de 35 ans.</a:t>
            </a:r>
            <a:br>
              <a:rPr lang="fr-FR" sz="24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4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Il est fleuriste. Il a décidé d’aller donner son sang pendant sa pause déjeuner.</a:t>
            </a:r>
            <a:br>
              <a:rPr lang="fr-FR" sz="24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4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Il sait que </a:t>
            </a:r>
            <a:r>
              <a:rPr lang="fr-FR" sz="24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c’est simple et rapide</a:t>
            </a:r>
            <a:r>
              <a:rPr lang="fr-FR" sz="24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.</a:t>
            </a:r>
            <a:endParaRPr lang="fr-FR" sz="2400" b="1" u="none" baseline="0" dirty="0">
              <a:solidFill>
                <a:srgbClr val="03326C"/>
              </a:solidFill>
              <a:latin typeface="Trebuchet MS" panose="020B0603020202020204" pitchFamily="34" charset="0"/>
            </a:endParaRPr>
          </a:p>
        </p:txBody>
      </p:sp>
      <p:sp>
        <p:nvSpPr>
          <p:cNvPr id="157" name="ZoneTexte 3">
            <a:extLst>
              <a:ext uri="{FF2B5EF4-FFF2-40B4-BE49-F238E27FC236}">
                <a16:creationId xmlns:a16="http://schemas.microsoft.com/office/drawing/2014/main" id="{0384EA7A-ECC8-47A1-8069-256ECCB21B25}"/>
              </a:ext>
            </a:extLst>
          </p:cNvPr>
          <p:cNvSpPr txBox="1"/>
          <p:nvPr/>
        </p:nvSpPr>
        <p:spPr>
          <a:xfrm>
            <a:off x="5295014" y="4546039"/>
            <a:ext cx="3848986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3200" b="1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Où aller ?</a:t>
            </a:r>
            <a:endParaRPr lang="fr-FR" sz="3200" b="1" dirty="0">
              <a:solidFill>
                <a:srgbClr val="D9042B"/>
              </a:solidFill>
              <a:latin typeface="Trebuchet MS" panose="020B0603020202020204" pitchFamily="34" charset="0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699CFA78-4CD0-4E69-8E90-1682D6289217}"/>
              </a:ext>
            </a:extLst>
          </p:cNvPr>
          <p:cNvGrpSpPr/>
          <p:nvPr/>
        </p:nvGrpSpPr>
        <p:grpSpPr>
          <a:xfrm>
            <a:off x="2260136" y="868643"/>
            <a:ext cx="2068024" cy="4594504"/>
            <a:chOff x="2260136" y="868643"/>
            <a:chExt cx="2068024" cy="4594504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ADB791CF-1E47-43E4-92DC-E529062BA164}"/>
                </a:ext>
              </a:extLst>
            </p:cNvPr>
            <p:cNvGrpSpPr/>
            <p:nvPr/>
          </p:nvGrpSpPr>
          <p:grpSpPr>
            <a:xfrm>
              <a:off x="2335448" y="868643"/>
              <a:ext cx="1917596" cy="2189729"/>
              <a:chOff x="2335448" y="868643"/>
              <a:chExt cx="1917596" cy="2189729"/>
            </a:xfrm>
          </p:grpSpPr>
          <p:sp>
            <p:nvSpPr>
              <p:cNvPr id="11" name="Forme libre : forme 10">
                <a:extLst>
                  <a:ext uri="{FF2B5EF4-FFF2-40B4-BE49-F238E27FC236}">
                    <a16:creationId xmlns:a16="http://schemas.microsoft.com/office/drawing/2014/main" id="{A5F1891E-2D0C-4D5C-9EA2-F2021B9D2E9B}"/>
                  </a:ext>
                </a:extLst>
              </p:cNvPr>
              <p:cNvSpPr/>
              <p:nvPr/>
            </p:nvSpPr>
            <p:spPr>
              <a:xfrm>
                <a:off x="3516957" y="1404695"/>
                <a:ext cx="626625" cy="1239358"/>
              </a:xfrm>
              <a:custGeom>
                <a:avLst/>
                <a:gdLst>
                  <a:gd name="connsiteX0" fmla="*/ 429735 w 626625"/>
                  <a:gd name="connsiteY0" fmla="*/ 1239209 h 1239358"/>
                  <a:gd name="connsiteX1" fmla="*/ 158897 w 626625"/>
                  <a:gd name="connsiteY1" fmla="*/ -149 h 1239358"/>
                  <a:gd name="connsiteX2" fmla="*/ -196 w 626625"/>
                  <a:gd name="connsiteY2" fmla="*/ 113590 h 1239358"/>
                  <a:gd name="connsiteX3" fmla="*/ 366497 w 626625"/>
                  <a:gd name="connsiteY3" fmla="*/ 974997 h 1239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6625" h="1239358">
                    <a:moveTo>
                      <a:pt x="429735" y="1239209"/>
                    </a:moveTo>
                    <a:cubicBezTo>
                      <a:pt x="570172" y="1093497"/>
                      <a:pt x="903026" y="304013"/>
                      <a:pt x="158897" y="-149"/>
                    </a:cubicBezTo>
                    <a:lnTo>
                      <a:pt x="-196" y="113590"/>
                    </a:lnTo>
                    <a:lnTo>
                      <a:pt x="366497" y="974997"/>
                    </a:lnTo>
                    <a:close/>
                  </a:path>
                </a:pathLst>
              </a:custGeom>
              <a:solidFill>
                <a:srgbClr val="FFB600"/>
              </a:solidFill>
              <a:ln w="6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" name="Forme libre : forme 11">
                <a:extLst>
                  <a:ext uri="{FF2B5EF4-FFF2-40B4-BE49-F238E27FC236}">
                    <a16:creationId xmlns:a16="http://schemas.microsoft.com/office/drawing/2014/main" id="{F0983D02-74EB-4925-9DF5-3EB7F8BA0346}"/>
                  </a:ext>
                </a:extLst>
              </p:cNvPr>
              <p:cNvSpPr/>
              <p:nvPr/>
            </p:nvSpPr>
            <p:spPr>
              <a:xfrm>
                <a:off x="3807729" y="2381099"/>
                <a:ext cx="346011" cy="368273"/>
              </a:xfrm>
              <a:custGeom>
                <a:avLst/>
                <a:gdLst>
                  <a:gd name="connsiteX0" fmla="*/ 124425 w 346011"/>
                  <a:gd name="connsiteY0" fmla="*/ 40923 h 368273"/>
                  <a:gd name="connsiteX1" fmla="*/ 345019 w 346011"/>
                  <a:gd name="connsiteY1" fmla="*/ 145591 h 368273"/>
                  <a:gd name="connsiteX2" fmla="*/ 32622 w 346011"/>
                  <a:gd name="connsiteY2" fmla="*/ 338588 h 368273"/>
                  <a:gd name="connsiteX3" fmla="*/ 124425 w 346011"/>
                  <a:gd name="connsiteY3" fmla="*/ 40923 h 368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6011" h="368273">
                    <a:moveTo>
                      <a:pt x="124425" y="40923"/>
                    </a:moveTo>
                    <a:cubicBezTo>
                      <a:pt x="188757" y="-41937"/>
                      <a:pt x="358851" y="4382"/>
                      <a:pt x="345019" y="145591"/>
                    </a:cubicBezTo>
                    <a:cubicBezTo>
                      <a:pt x="331188" y="286800"/>
                      <a:pt x="142630" y="431869"/>
                      <a:pt x="32622" y="338588"/>
                    </a:cubicBezTo>
                    <a:cubicBezTo>
                      <a:pt x="-77386" y="245306"/>
                      <a:pt x="124425" y="40923"/>
                      <a:pt x="124425" y="40923"/>
                    </a:cubicBezTo>
                    <a:close/>
                  </a:path>
                </a:pathLst>
              </a:custGeom>
              <a:solidFill>
                <a:srgbClr val="DBAA7D"/>
              </a:solidFill>
              <a:ln w="6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" name="Forme libre : forme 12">
                <a:extLst>
                  <a:ext uri="{FF2B5EF4-FFF2-40B4-BE49-F238E27FC236}">
                    <a16:creationId xmlns:a16="http://schemas.microsoft.com/office/drawing/2014/main" id="{269E2579-5C0F-4BAC-9A9C-4C87EFC72515}"/>
                  </a:ext>
                </a:extLst>
              </p:cNvPr>
              <p:cNvSpPr/>
              <p:nvPr/>
            </p:nvSpPr>
            <p:spPr>
              <a:xfrm>
                <a:off x="2335448" y="1385606"/>
                <a:ext cx="1665665" cy="1672766"/>
              </a:xfrm>
              <a:custGeom>
                <a:avLst/>
                <a:gdLst>
                  <a:gd name="connsiteX0" fmla="*/ 11433 w 1665665"/>
                  <a:gd name="connsiteY0" fmla="*/ 1144173 h 1672766"/>
                  <a:gd name="connsiteX1" fmla="*/ 811017 w 1665665"/>
                  <a:gd name="connsiteY1" fmla="*/ 1670346 h 1672766"/>
                  <a:gd name="connsiteX2" fmla="*/ 1640901 w 1665665"/>
                  <a:gd name="connsiteY2" fmla="*/ 1133365 h 1672766"/>
                  <a:gd name="connsiteX3" fmla="*/ 868915 w 1665665"/>
                  <a:gd name="connsiteY3" fmla="*/ 3565 h 1672766"/>
                  <a:gd name="connsiteX4" fmla="*/ 255637 w 1665665"/>
                  <a:gd name="connsiteY4" fmla="*/ 239470 h 1672766"/>
                  <a:gd name="connsiteX5" fmla="*/ 11433 w 1665665"/>
                  <a:gd name="connsiteY5" fmla="*/ 1144173 h 1672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65665" h="1672766">
                    <a:moveTo>
                      <a:pt x="11433" y="1144173"/>
                    </a:moveTo>
                    <a:cubicBezTo>
                      <a:pt x="61226" y="1384389"/>
                      <a:pt x="392279" y="1645320"/>
                      <a:pt x="811017" y="1670346"/>
                    </a:cubicBezTo>
                    <a:cubicBezTo>
                      <a:pt x="1229754" y="1695371"/>
                      <a:pt x="1588342" y="1513439"/>
                      <a:pt x="1640901" y="1133365"/>
                    </a:cubicBezTo>
                    <a:cubicBezTo>
                      <a:pt x="1702595" y="689474"/>
                      <a:pt x="1711667" y="101156"/>
                      <a:pt x="868915" y="3565"/>
                    </a:cubicBezTo>
                    <a:cubicBezTo>
                      <a:pt x="709372" y="-14963"/>
                      <a:pt x="433837" y="31613"/>
                      <a:pt x="255637" y="239470"/>
                    </a:cubicBezTo>
                    <a:cubicBezTo>
                      <a:pt x="77437" y="447328"/>
                      <a:pt x="-38425" y="903893"/>
                      <a:pt x="11433" y="1144173"/>
                    </a:cubicBezTo>
                    <a:close/>
                  </a:path>
                </a:pathLst>
              </a:custGeom>
              <a:solidFill>
                <a:srgbClr val="DBAA7D"/>
              </a:solidFill>
              <a:ln w="6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" name="Forme libre : forme 13">
                <a:extLst>
                  <a:ext uri="{FF2B5EF4-FFF2-40B4-BE49-F238E27FC236}">
                    <a16:creationId xmlns:a16="http://schemas.microsoft.com/office/drawing/2014/main" id="{0A8A359C-B15D-48E2-9047-E3B95E1CDF71}"/>
                  </a:ext>
                </a:extLst>
              </p:cNvPr>
              <p:cNvSpPr/>
              <p:nvPr/>
            </p:nvSpPr>
            <p:spPr>
              <a:xfrm>
                <a:off x="4098244" y="1723846"/>
                <a:ext cx="89956" cy="246800"/>
              </a:xfrm>
              <a:custGeom>
                <a:avLst/>
                <a:gdLst>
                  <a:gd name="connsiteX0" fmla="*/ 18671 w 89956"/>
                  <a:gd name="connsiteY0" fmla="*/ 133983 h 246800"/>
                  <a:gd name="connsiteX1" fmla="*/ 84096 w 89956"/>
                  <a:gd name="connsiteY1" fmla="*/ -149 h 246800"/>
                  <a:gd name="connsiteX2" fmla="*/ 39064 w 89956"/>
                  <a:gd name="connsiteY2" fmla="*/ 234406 h 246800"/>
                  <a:gd name="connsiteX3" fmla="*/ 18671 w 89956"/>
                  <a:gd name="connsiteY3" fmla="*/ 133983 h 24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9956" h="246800">
                    <a:moveTo>
                      <a:pt x="18671" y="133983"/>
                    </a:moveTo>
                    <a:cubicBezTo>
                      <a:pt x="48971" y="113526"/>
                      <a:pt x="84096" y="-149"/>
                      <a:pt x="84096" y="-149"/>
                    </a:cubicBezTo>
                    <a:cubicBezTo>
                      <a:pt x="84096" y="-149"/>
                      <a:pt x="113303" y="177987"/>
                      <a:pt x="39064" y="234406"/>
                    </a:cubicBezTo>
                    <a:cubicBezTo>
                      <a:pt x="-35175" y="290825"/>
                      <a:pt x="18671" y="133983"/>
                      <a:pt x="18671" y="133983"/>
                    </a:cubicBezTo>
                    <a:close/>
                  </a:path>
                </a:pathLst>
              </a:custGeom>
              <a:solidFill>
                <a:srgbClr val="FFB600"/>
              </a:solidFill>
              <a:ln w="6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" name="Forme libre : forme 14">
                <a:extLst>
                  <a:ext uri="{FF2B5EF4-FFF2-40B4-BE49-F238E27FC236}">
                    <a16:creationId xmlns:a16="http://schemas.microsoft.com/office/drawing/2014/main" id="{BE772F28-FB7B-49FA-901B-D03A2079CEDC}"/>
                  </a:ext>
                </a:extLst>
              </p:cNvPr>
              <p:cNvSpPr/>
              <p:nvPr/>
            </p:nvSpPr>
            <p:spPr>
              <a:xfrm>
                <a:off x="4105081" y="1955776"/>
                <a:ext cx="147963" cy="102726"/>
              </a:xfrm>
              <a:custGeom>
                <a:avLst/>
                <a:gdLst>
                  <a:gd name="connsiteX0" fmla="*/ 32356 w 147963"/>
                  <a:gd name="connsiteY0" fmla="*/ 2477 h 102726"/>
                  <a:gd name="connsiteX1" fmla="*/ 147767 w 147963"/>
                  <a:gd name="connsiteY1" fmla="*/ 102577 h 102726"/>
                  <a:gd name="connsiteX2" fmla="*/ -196 w 147963"/>
                  <a:gd name="connsiteY2" fmla="*/ 56901 h 102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7963" h="102726">
                    <a:moveTo>
                      <a:pt x="32356" y="2477"/>
                    </a:moveTo>
                    <a:cubicBezTo>
                      <a:pt x="106080" y="-19397"/>
                      <a:pt x="147767" y="102577"/>
                      <a:pt x="147767" y="102577"/>
                    </a:cubicBezTo>
                    <a:lnTo>
                      <a:pt x="-196" y="56901"/>
                    </a:lnTo>
                    <a:close/>
                  </a:path>
                </a:pathLst>
              </a:custGeom>
              <a:solidFill>
                <a:srgbClr val="FFB600"/>
              </a:solidFill>
              <a:ln w="6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" name="Forme libre : forme 15">
                <a:extLst>
                  <a:ext uri="{FF2B5EF4-FFF2-40B4-BE49-F238E27FC236}">
                    <a16:creationId xmlns:a16="http://schemas.microsoft.com/office/drawing/2014/main" id="{94C1276B-96EB-4DAF-A0F4-1E0516565A79}"/>
                  </a:ext>
                </a:extLst>
              </p:cNvPr>
              <p:cNvSpPr/>
              <p:nvPr/>
            </p:nvSpPr>
            <p:spPr>
              <a:xfrm>
                <a:off x="3407923" y="1688399"/>
                <a:ext cx="291438" cy="173217"/>
              </a:xfrm>
              <a:custGeom>
                <a:avLst/>
                <a:gdLst>
                  <a:gd name="connsiteX0" fmla="*/ 78730 w 291438"/>
                  <a:gd name="connsiteY0" fmla="*/ -149 h 173217"/>
                  <a:gd name="connsiteX1" fmla="*/ 10924 w 291438"/>
                  <a:gd name="connsiteY1" fmla="*/ 147364 h 173217"/>
                  <a:gd name="connsiteX2" fmla="*/ 291219 w 291438"/>
                  <a:gd name="connsiteY2" fmla="*/ 124012 h 173217"/>
                  <a:gd name="connsiteX3" fmla="*/ 78730 w 291438"/>
                  <a:gd name="connsiteY3" fmla="*/ -149 h 173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1438" h="173217">
                    <a:moveTo>
                      <a:pt x="78730" y="-149"/>
                    </a:moveTo>
                    <a:cubicBezTo>
                      <a:pt x="21796" y="32017"/>
                      <a:pt x="-21499" y="107671"/>
                      <a:pt x="10924" y="147364"/>
                    </a:cubicBezTo>
                    <a:cubicBezTo>
                      <a:pt x="43347" y="187057"/>
                      <a:pt x="288645" y="181911"/>
                      <a:pt x="291219" y="124012"/>
                    </a:cubicBezTo>
                    <a:cubicBezTo>
                      <a:pt x="293792" y="66113"/>
                      <a:pt x="78730" y="-149"/>
                      <a:pt x="78730" y="-149"/>
                    </a:cubicBezTo>
                    <a:close/>
                  </a:path>
                </a:pathLst>
              </a:custGeom>
              <a:solidFill>
                <a:srgbClr val="FFB600"/>
              </a:solidFill>
              <a:ln w="6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" name="Forme libre : forme 16">
                <a:extLst>
                  <a:ext uri="{FF2B5EF4-FFF2-40B4-BE49-F238E27FC236}">
                    <a16:creationId xmlns:a16="http://schemas.microsoft.com/office/drawing/2014/main" id="{14C28B6C-D381-4194-946E-21E51C2C93ED}"/>
                  </a:ext>
                </a:extLst>
              </p:cNvPr>
              <p:cNvSpPr/>
              <p:nvPr/>
            </p:nvSpPr>
            <p:spPr>
              <a:xfrm>
                <a:off x="2636075" y="1685890"/>
                <a:ext cx="154475" cy="116118"/>
              </a:xfrm>
              <a:custGeom>
                <a:avLst/>
                <a:gdLst>
                  <a:gd name="connsiteX0" fmla="*/ 151803 w 154475"/>
                  <a:gd name="connsiteY0" fmla="*/ -149 h 116118"/>
                  <a:gd name="connsiteX1" fmla="*/ 16705 w 154475"/>
                  <a:gd name="connsiteY1" fmla="*/ 107028 h 116118"/>
                  <a:gd name="connsiteX2" fmla="*/ 151803 w 154475"/>
                  <a:gd name="connsiteY2" fmla="*/ -149 h 116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4475" h="116118">
                    <a:moveTo>
                      <a:pt x="151803" y="-149"/>
                    </a:moveTo>
                    <a:cubicBezTo>
                      <a:pt x="168979" y="49773"/>
                      <a:pt x="93904" y="145627"/>
                      <a:pt x="16705" y="107028"/>
                    </a:cubicBezTo>
                    <a:cubicBezTo>
                      <a:pt x="-60494" y="68429"/>
                      <a:pt x="151803" y="-149"/>
                      <a:pt x="151803" y="-149"/>
                    </a:cubicBezTo>
                    <a:close/>
                  </a:path>
                </a:pathLst>
              </a:custGeom>
              <a:solidFill>
                <a:srgbClr val="FFB600"/>
              </a:solidFill>
              <a:ln w="6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" name="Forme libre : forme 17">
                <a:extLst>
                  <a:ext uri="{FF2B5EF4-FFF2-40B4-BE49-F238E27FC236}">
                    <a16:creationId xmlns:a16="http://schemas.microsoft.com/office/drawing/2014/main" id="{F9016825-256C-4851-8B83-AB711C87AEE0}"/>
                  </a:ext>
                </a:extLst>
              </p:cNvPr>
              <p:cNvSpPr/>
              <p:nvPr/>
            </p:nvSpPr>
            <p:spPr>
              <a:xfrm>
                <a:off x="2710173" y="868643"/>
                <a:ext cx="1077168" cy="780302"/>
              </a:xfrm>
              <a:custGeom>
                <a:avLst/>
                <a:gdLst>
                  <a:gd name="connsiteX0" fmla="*/ 1031107 w 1077168"/>
                  <a:gd name="connsiteY0" fmla="*/ 565238 h 780302"/>
                  <a:gd name="connsiteX1" fmla="*/ 333618 w 1077168"/>
                  <a:gd name="connsiteY1" fmla="*/ 752251 h 780302"/>
                  <a:gd name="connsiteX2" fmla="*/ 6490 w 1077168"/>
                  <a:gd name="connsiteY2" fmla="*/ 285779 h 780302"/>
                  <a:gd name="connsiteX3" fmla="*/ 278422 w 1077168"/>
                  <a:gd name="connsiteY3" fmla="*/ 240167 h 780302"/>
                  <a:gd name="connsiteX4" fmla="*/ 466464 w 1077168"/>
                  <a:gd name="connsiteY4" fmla="*/ 337 h 780302"/>
                  <a:gd name="connsiteX5" fmla="*/ 717746 w 1077168"/>
                  <a:gd name="connsiteY5" fmla="*/ 294850 h 780302"/>
                  <a:gd name="connsiteX6" fmla="*/ 1045840 w 1077168"/>
                  <a:gd name="connsiteY6" fmla="*/ 227816 h 780302"/>
                  <a:gd name="connsiteX7" fmla="*/ 1031107 w 1077168"/>
                  <a:gd name="connsiteY7" fmla="*/ 565238 h 780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7168" h="780302">
                    <a:moveTo>
                      <a:pt x="1031107" y="565238"/>
                    </a:moveTo>
                    <a:cubicBezTo>
                      <a:pt x="976297" y="674216"/>
                      <a:pt x="725465" y="848299"/>
                      <a:pt x="333618" y="752251"/>
                    </a:cubicBezTo>
                    <a:cubicBezTo>
                      <a:pt x="-58229" y="656203"/>
                      <a:pt x="121" y="354679"/>
                      <a:pt x="6490" y="285779"/>
                    </a:cubicBezTo>
                    <a:cubicBezTo>
                      <a:pt x="12859" y="216879"/>
                      <a:pt x="169957" y="93426"/>
                      <a:pt x="278422" y="240167"/>
                    </a:cubicBezTo>
                    <a:cubicBezTo>
                      <a:pt x="239822" y="58944"/>
                      <a:pt x="394219" y="-6546"/>
                      <a:pt x="466464" y="337"/>
                    </a:cubicBezTo>
                    <a:cubicBezTo>
                      <a:pt x="538709" y="7221"/>
                      <a:pt x="644600" y="33597"/>
                      <a:pt x="717746" y="294850"/>
                    </a:cubicBezTo>
                    <a:cubicBezTo>
                      <a:pt x="793658" y="81010"/>
                      <a:pt x="999006" y="138651"/>
                      <a:pt x="1045840" y="227816"/>
                    </a:cubicBezTo>
                    <a:cubicBezTo>
                      <a:pt x="1092673" y="316980"/>
                      <a:pt x="1085790" y="456388"/>
                      <a:pt x="1031107" y="565238"/>
                    </a:cubicBezTo>
                    <a:close/>
                  </a:path>
                </a:pathLst>
              </a:custGeom>
              <a:solidFill>
                <a:srgbClr val="FFB600"/>
              </a:solidFill>
              <a:ln w="6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" name="Forme libre : forme 18">
                <a:extLst>
                  <a:ext uri="{FF2B5EF4-FFF2-40B4-BE49-F238E27FC236}">
                    <a16:creationId xmlns:a16="http://schemas.microsoft.com/office/drawing/2014/main" id="{5A11AEA5-B4AE-4102-8C4F-C3A734B1F85E}"/>
                  </a:ext>
                </a:extLst>
              </p:cNvPr>
              <p:cNvSpPr/>
              <p:nvPr/>
            </p:nvSpPr>
            <p:spPr>
              <a:xfrm>
                <a:off x="2753958" y="1620440"/>
                <a:ext cx="285434" cy="904760"/>
              </a:xfrm>
              <a:custGeom>
                <a:avLst/>
                <a:gdLst>
                  <a:gd name="connsiteX0" fmla="*/ 22726 w 285434"/>
                  <a:gd name="connsiteY0" fmla="*/ 711518 h 904760"/>
                  <a:gd name="connsiteX1" fmla="*/ 58494 w 285434"/>
                  <a:gd name="connsiteY1" fmla="*/ 679352 h 904760"/>
                  <a:gd name="connsiteX2" fmla="*/ 107065 w 285434"/>
                  <a:gd name="connsiteY2" fmla="*/ 669573 h 904760"/>
                  <a:gd name="connsiteX3" fmla="*/ 152548 w 285434"/>
                  <a:gd name="connsiteY3" fmla="*/ 687200 h 904760"/>
                  <a:gd name="connsiteX4" fmla="*/ 165414 w 285434"/>
                  <a:gd name="connsiteY4" fmla="*/ 698072 h 904760"/>
                  <a:gd name="connsiteX5" fmla="*/ 283914 w 285434"/>
                  <a:gd name="connsiteY5" fmla="*/ 1420 h 904760"/>
                  <a:gd name="connsiteX6" fmla="*/ 285201 w 285434"/>
                  <a:gd name="connsiteY6" fmla="*/ 1420 h 904760"/>
                  <a:gd name="connsiteX7" fmla="*/ 186001 w 285434"/>
                  <a:gd name="connsiteY7" fmla="*/ 729917 h 904760"/>
                  <a:gd name="connsiteX8" fmla="*/ 182076 w 285434"/>
                  <a:gd name="connsiteY8" fmla="*/ 756936 h 904760"/>
                  <a:gd name="connsiteX9" fmla="*/ 164771 w 285434"/>
                  <a:gd name="connsiteY9" fmla="*/ 735128 h 904760"/>
                  <a:gd name="connsiteX10" fmla="*/ 137430 w 285434"/>
                  <a:gd name="connsiteY10" fmla="*/ 708365 h 904760"/>
                  <a:gd name="connsiteX11" fmla="*/ 104363 w 285434"/>
                  <a:gd name="connsiteY11" fmla="*/ 695821 h 904760"/>
                  <a:gd name="connsiteX12" fmla="*/ 70975 w 285434"/>
                  <a:gd name="connsiteY12" fmla="*/ 702897 h 904760"/>
                  <a:gd name="connsiteX13" fmla="*/ 44792 w 285434"/>
                  <a:gd name="connsiteY13" fmla="*/ 727022 h 904760"/>
                  <a:gd name="connsiteX14" fmla="*/ 27293 w 285434"/>
                  <a:gd name="connsiteY14" fmla="*/ 798302 h 904760"/>
                  <a:gd name="connsiteX15" fmla="*/ 36300 w 285434"/>
                  <a:gd name="connsiteY15" fmla="*/ 835421 h 904760"/>
                  <a:gd name="connsiteX16" fmla="*/ 54828 w 285434"/>
                  <a:gd name="connsiteY16" fmla="*/ 869646 h 904760"/>
                  <a:gd name="connsiteX17" fmla="*/ 62354 w 285434"/>
                  <a:gd name="connsiteY17" fmla="*/ 881355 h 904760"/>
                  <a:gd name="connsiteX18" fmla="*/ 66793 w 285434"/>
                  <a:gd name="connsiteY18" fmla="*/ 890811 h 904760"/>
                  <a:gd name="connsiteX19" fmla="*/ 66021 w 285434"/>
                  <a:gd name="connsiteY19" fmla="*/ 902970 h 904760"/>
                  <a:gd name="connsiteX20" fmla="*/ 53863 w 285434"/>
                  <a:gd name="connsiteY20" fmla="*/ 902584 h 904760"/>
                  <a:gd name="connsiteX21" fmla="*/ 44341 w 285434"/>
                  <a:gd name="connsiteY21" fmla="*/ 896151 h 904760"/>
                  <a:gd name="connsiteX22" fmla="*/ 33791 w 285434"/>
                  <a:gd name="connsiteY22" fmla="*/ 884507 h 904760"/>
                  <a:gd name="connsiteX23" fmla="*/ 11725 w 285434"/>
                  <a:gd name="connsiteY23" fmla="*/ 845135 h 904760"/>
                  <a:gd name="connsiteX24" fmla="*/ 596 w 285434"/>
                  <a:gd name="connsiteY24" fmla="*/ 800682 h 904760"/>
                  <a:gd name="connsiteX25" fmla="*/ 22726 w 285434"/>
                  <a:gd name="connsiteY25" fmla="*/ 711518 h 904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85434" h="904760">
                    <a:moveTo>
                      <a:pt x="22726" y="711518"/>
                    </a:moveTo>
                    <a:cubicBezTo>
                      <a:pt x="31893" y="698079"/>
                      <a:pt x="44161" y="687052"/>
                      <a:pt x="58494" y="679352"/>
                    </a:cubicBezTo>
                    <a:cubicBezTo>
                      <a:pt x="73368" y="671368"/>
                      <a:pt x="90262" y="667965"/>
                      <a:pt x="107065" y="669573"/>
                    </a:cubicBezTo>
                    <a:cubicBezTo>
                      <a:pt x="123515" y="671329"/>
                      <a:pt x="139212" y="677409"/>
                      <a:pt x="152548" y="687200"/>
                    </a:cubicBezTo>
                    <a:cubicBezTo>
                      <a:pt x="157064" y="690552"/>
                      <a:pt x="161362" y="694180"/>
                      <a:pt x="165414" y="698072"/>
                    </a:cubicBezTo>
                    <a:cubicBezTo>
                      <a:pt x="203049" y="465319"/>
                      <a:pt x="242999" y="232565"/>
                      <a:pt x="283914" y="1420"/>
                    </a:cubicBezTo>
                    <a:cubicBezTo>
                      <a:pt x="284300" y="-767"/>
                      <a:pt x="285458" y="-574"/>
                      <a:pt x="285201" y="1420"/>
                    </a:cubicBezTo>
                    <a:cubicBezTo>
                      <a:pt x="251426" y="243373"/>
                      <a:pt x="220869" y="487127"/>
                      <a:pt x="186001" y="729917"/>
                    </a:cubicBezTo>
                    <a:lnTo>
                      <a:pt x="182076" y="756936"/>
                    </a:lnTo>
                    <a:lnTo>
                      <a:pt x="164771" y="735128"/>
                    </a:lnTo>
                    <a:cubicBezTo>
                      <a:pt x="157013" y="724918"/>
                      <a:pt x="147800" y="715899"/>
                      <a:pt x="137430" y="708365"/>
                    </a:cubicBezTo>
                    <a:cubicBezTo>
                      <a:pt x="127690" y="701373"/>
                      <a:pt x="116290" y="697043"/>
                      <a:pt x="104363" y="695821"/>
                    </a:cubicBezTo>
                    <a:cubicBezTo>
                      <a:pt x="92783" y="694901"/>
                      <a:pt x="81184" y="697358"/>
                      <a:pt x="70975" y="702897"/>
                    </a:cubicBezTo>
                    <a:cubicBezTo>
                      <a:pt x="60463" y="708758"/>
                      <a:pt x="51489" y="717025"/>
                      <a:pt x="44792" y="727022"/>
                    </a:cubicBezTo>
                    <a:cubicBezTo>
                      <a:pt x="30825" y="748013"/>
                      <a:pt x="24636" y="773231"/>
                      <a:pt x="27293" y="798302"/>
                    </a:cubicBezTo>
                    <a:cubicBezTo>
                      <a:pt x="28606" y="811027"/>
                      <a:pt x="31636" y="823514"/>
                      <a:pt x="36300" y="835421"/>
                    </a:cubicBezTo>
                    <a:cubicBezTo>
                      <a:pt x="41196" y="847477"/>
                      <a:pt x="47410" y="858954"/>
                      <a:pt x="54828" y="869646"/>
                    </a:cubicBezTo>
                    <a:cubicBezTo>
                      <a:pt x="57645" y="873345"/>
                      <a:pt x="60161" y="877257"/>
                      <a:pt x="62354" y="881355"/>
                    </a:cubicBezTo>
                    <a:cubicBezTo>
                      <a:pt x="64130" y="884359"/>
                      <a:pt x="65616" y="887524"/>
                      <a:pt x="66793" y="890811"/>
                    </a:cubicBezTo>
                    <a:cubicBezTo>
                      <a:pt x="68788" y="894697"/>
                      <a:pt x="68492" y="899367"/>
                      <a:pt x="66021" y="902970"/>
                    </a:cubicBezTo>
                    <a:cubicBezTo>
                      <a:pt x="63705" y="905157"/>
                      <a:pt x="59588" y="905286"/>
                      <a:pt x="53863" y="902584"/>
                    </a:cubicBezTo>
                    <a:cubicBezTo>
                      <a:pt x="50389" y="900918"/>
                      <a:pt x="47178" y="898750"/>
                      <a:pt x="44341" y="896151"/>
                    </a:cubicBezTo>
                    <a:cubicBezTo>
                      <a:pt x="40533" y="892542"/>
                      <a:pt x="37008" y="888650"/>
                      <a:pt x="33791" y="884507"/>
                    </a:cubicBezTo>
                    <a:cubicBezTo>
                      <a:pt x="24997" y="872245"/>
                      <a:pt x="17599" y="859038"/>
                      <a:pt x="11725" y="845135"/>
                    </a:cubicBezTo>
                    <a:cubicBezTo>
                      <a:pt x="5980" y="830905"/>
                      <a:pt x="2236" y="815942"/>
                      <a:pt x="596" y="800682"/>
                    </a:cubicBezTo>
                    <a:cubicBezTo>
                      <a:pt x="-2846" y="769275"/>
                      <a:pt x="5002" y="737669"/>
                      <a:pt x="22726" y="711518"/>
                    </a:cubicBezTo>
                    <a:close/>
                  </a:path>
                </a:pathLst>
              </a:custGeom>
              <a:solidFill>
                <a:srgbClr val="CC9B72"/>
              </a:solidFill>
              <a:ln w="6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" name="Forme libre : forme 19">
                <a:extLst>
                  <a:ext uri="{FF2B5EF4-FFF2-40B4-BE49-F238E27FC236}">
                    <a16:creationId xmlns:a16="http://schemas.microsoft.com/office/drawing/2014/main" id="{01676A29-D9E4-4970-83AB-77D600CF1DE4}"/>
                  </a:ext>
                </a:extLst>
              </p:cNvPr>
              <p:cNvSpPr/>
              <p:nvPr/>
            </p:nvSpPr>
            <p:spPr>
              <a:xfrm>
                <a:off x="2930956" y="2558491"/>
                <a:ext cx="592370" cy="279330"/>
              </a:xfrm>
              <a:custGeom>
                <a:avLst/>
                <a:gdLst>
                  <a:gd name="connsiteX0" fmla="*/ 104279 w 592370"/>
                  <a:gd name="connsiteY0" fmla="*/ 98536 h 279330"/>
                  <a:gd name="connsiteX1" fmla="*/ 332530 w 592370"/>
                  <a:gd name="connsiteY1" fmla="*/ 166535 h 279330"/>
                  <a:gd name="connsiteX2" fmla="*/ 528743 w 592370"/>
                  <a:gd name="connsiteY2" fmla="*/ 12717 h 279330"/>
                  <a:gd name="connsiteX3" fmla="*/ 592174 w 592370"/>
                  <a:gd name="connsiteY3" fmla="*/ -149 h 279330"/>
                  <a:gd name="connsiteX4" fmla="*/ 385796 w 592370"/>
                  <a:gd name="connsiteY4" fmla="*/ 270432 h 279330"/>
                  <a:gd name="connsiteX5" fmla="*/ -196 w 592370"/>
                  <a:gd name="connsiteY5" fmla="*/ 119573 h 279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2370" h="279330">
                    <a:moveTo>
                      <a:pt x="104279" y="98536"/>
                    </a:moveTo>
                    <a:cubicBezTo>
                      <a:pt x="160956" y="132375"/>
                      <a:pt x="249155" y="173869"/>
                      <a:pt x="332530" y="166535"/>
                    </a:cubicBezTo>
                    <a:cubicBezTo>
                      <a:pt x="431858" y="157786"/>
                      <a:pt x="495032" y="80459"/>
                      <a:pt x="528743" y="12717"/>
                    </a:cubicBezTo>
                    <a:lnTo>
                      <a:pt x="592174" y="-149"/>
                    </a:lnTo>
                    <a:cubicBezTo>
                      <a:pt x="571909" y="113847"/>
                      <a:pt x="523660" y="230417"/>
                      <a:pt x="385796" y="270432"/>
                    </a:cubicBezTo>
                    <a:cubicBezTo>
                      <a:pt x="280999" y="300925"/>
                      <a:pt x="63171" y="251968"/>
                      <a:pt x="-196" y="119573"/>
                    </a:cubicBezTo>
                    <a:close/>
                  </a:path>
                </a:pathLst>
              </a:custGeom>
              <a:solidFill>
                <a:srgbClr val="1A2247"/>
              </a:solidFill>
              <a:ln w="6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" name="Forme libre : forme 20">
                <a:extLst>
                  <a:ext uri="{FF2B5EF4-FFF2-40B4-BE49-F238E27FC236}">
                    <a16:creationId xmlns:a16="http://schemas.microsoft.com/office/drawing/2014/main" id="{F525D5A6-4E0C-42CD-8A51-428080B605F8}"/>
                  </a:ext>
                </a:extLst>
              </p:cNvPr>
              <p:cNvSpPr/>
              <p:nvPr/>
            </p:nvSpPr>
            <p:spPr>
              <a:xfrm>
                <a:off x="3035431" y="2571358"/>
                <a:ext cx="424591" cy="154669"/>
              </a:xfrm>
              <a:custGeom>
                <a:avLst/>
                <a:gdLst>
                  <a:gd name="connsiteX0" fmla="*/ 228054 w 424591"/>
                  <a:gd name="connsiteY0" fmla="*/ 153669 h 154669"/>
                  <a:gd name="connsiteX1" fmla="*/ -196 w 424591"/>
                  <a:gd name="connsiteY1" fmla="*/ 85670 h 154669"/>
                  <a:gd name="connsiteX2" fmla="*/ 424395 w 424591"/>
                  <a:gd name="connsiteY2" fmla="*/ -149 h 154669"/>
                  <a:gd name="connsiteX3" fmla="*/ 228054 w 424591"/>
                  <a:gd name="connsiteY3" fmla="*/ 153669 h 154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591" h="154669">
                    <a:moveTo>
                      <a:pt x="228054" y="153669"/>
                    </a:moveTo>
                    <a:cubicBezTo>
                      <a:pt x="144422" y="161003"/>
                      <a:pt x="56480" y="119509"/>
                      <a:pt x="-196" y="85670"/>
                    </a:cubicBezTo>
                    <a:lnTo>
                      <a:pt x="424395" y="-149"/>
                    </a:lnTo>
                    <a:cubicBezTo>
                      <a:pt x="390557" y="67593"/>
                      <a:pt x="327383" y="144920"/>
                      <a:pt x="228054" y="15366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" name="Forme libre : forme 21">
                <a:extLst>
                  <a:ext uri="{FF2B5EF4-FFF2-40B4-BE49-F238E27FC236}">
                    <a16:creationId xmlns:a16="http://schemas.microsoft.com/office/drawing/2014/main" id="{E4973398-7B25-43BE-9CE3-816E8EF7BEF5}"/>
                  </a:ext>
                </a:extLst>
              </p:cNvPr>
              <p:cNvSpPr/>
              <p:nvPr/>
            </p:nvSpPr>
            <p:spPr>
              <a:xfrm>
                <a:off x="3957008" y="2486521"/>
                <a:ext cx="115039" cy="181411"/>
              </a:xfrm>
              <a:custGeom>
                <a:avLst/>
                <a:gdLst>
                  <a:gd name="connsiteX0" fmla="*/ 749 w 115039"/>
                  <a:gd name="connsiteY0" fmla="*/ 98133 h 181411"/>
                  <a:gd name="connsiteX1" fmla="*/ 86182 w 115039"/>
                  <a:gd name="connsiteY1" fmla="*/ 90092 h 181411"/>
                  <a:gd name="connsiteX2" fmla="*/ 83223 w 115039"/>
                  <a:gd name="connsiteY2" fmla="*/ 102958 h 181411"/>
                  <a:gd name="connsiteX3" fmla="*/ 34073 w 115039"/>
                  <a:gd name="connsiteY3" fmla="*/ 177648 h 181411"/>
                  <a:gd name="connsiteX4" fmla="*/ 36389 w 115039"/>
                  <a:gd name="connsiteY4" fmla="*/ 180800 h 181411"/>
                  <a:gd name="connsiteX5" fmla="*/ 99949 w 115039"/>
                  <a:gd name="connsiteY5" fmla="*/ 109198 h 181411"/>
                  <a:gd name="connsiteX6" fmla="*/ 114231 w 115039"/>
                  <a:gd name="connsiteY6" fmla="*/ 61142 h 181411"/>
                  <a:gd name="connsiteX7" fmla="*/ 100657 w 115039"/>
                  <a:gd name="connsiteY7" fmla="*/ 6074 h 181411"/>
                  <a:gd name="connsiteX8" fmla="*/ 82644 w 115039"/>
                  <a:gd name="connsiteY8" fmla="*/ 541 h 181411"/>
                  <a:gd name="connsiteX9" fmla="*/ 75760 w 115039"/>
                  <a:gd name="connsiteY9" fmla="*/ 9870 h 181411"/>
                  <a:gd name="connsiteX10" fmla="*/ 76725 w 115039"/>
                  <a:gd name="connsiteY10" fmla="*/ 21256 h 181411"/>
                  <a:gd name="connsiteX11" fmla="*/ 79106 w 115039"/>
                  <a:gd name="connsiteY11" fmla="*/ 27690 h 181411"/>
                  <a:gd name="connsiteX12" fmla="*/ 89656 w 115039"/>
                  <a:gd name="connsiteY12" fmla="*/ 60242 h 181411"/>
                  <a:gd name="connsiteX13" fmla="*/ 83223 w 115039"/>
                  <a:gd name="connsiteY13" fmla="*/ 59470 h 181411"/>
                  <a:gd name="connsiteX14" fmla="*/ 1199 w 115039"/>
                  <a:gd name="connsiteY14" fmla="*/ 93952 h 181411"/>
                  <a:gd name="connsiteX15" fmla="*/ 749 w 115039"/>
                  <a:gd name="connsiteY15" fmla="*/ 98133 h 181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5039" h="181411">
                    <a:moveTo>
                      <a:pt x="749" y="98133"/>
                    </a:moveTo>
                    <a:cubicBezTo>
                      <a:pt x="29448" y="102829"/>
                      <a:pt x="58867" y="100063"/>
                      <a:pt x="86182" y="90092"/>
                    </a:cubicBezTo>
                    <a:cubicBezTo>
                      <a:pt x="85217" y="94402"/>
                      <a:pt x="84574" y="98777"/>
                      <a:pt x="83223" y="102958"/>
                    </a:cubicBezTo>
                    <a:cubicBezTo>
                      <a:pt x="74229" y="131998"/>
                      <a:pt x="57188" y="157898"/>
                      <a:pt x="34073" y="177648"/>
                    </a:cubicBezTo>
                    <a:cubicBezTo>
                      <a:pt x="32079" y="179449"/>
                      <a:pt x="34073" y="182408"/>
                      <a:pt x="36389" y="180800"/>
                    </a:cubicBezTo>
                    <a:cubicBezTo>
                      <a:pt x="63705" y="163173"/>
                      <a:pt x="85687" y="138412"/>
                      <a:pt x="99949" y="109198"/>
                    </a:cubicBezTo>
                    <a:cubicBezTo>
                      <a:pt x="107399" y="94106"/>
                      <a:pt x="112230" y="77856"/>
                      <a:pt x="114231" y="61142"/>
                    </a:cubicBezTo>
                    <a:cubicBezTo>
                      <a:pt x="115646" y="43901"/>
                      <a:pt x="115839" y="24795"/>
                      <a:pt x="100657" y="6074"/>
                    </a:cubicBezTo>
                    <a:cubicBezTo>
                      <a:pt x="96301" y="792"/>
                      <a:pt x="89212" y="-1382"/>
                      <a:pt x="82644" y="541"/>
                    </a:cubicBezTo>
                    <a:cubicBezTo>
                      <a:pt x="78662" y="1957"/>
                      <a:pt x="75934" y="5649"/>
                      <a:pt x="75760" y="9870"/>
                    </a:cubicBezTo>
                    <a:cubicBezTo>
                      <a:pt x="75689" y="13691"/>
                      <a:pt x="76018" y="17506"/>
                      <a:pt x="76725" y="21256"/>
                    </a:cubicBezTo>
                    <a:cubicBezTo>
                      <a:pt x="77562" y="24087"/>
                      <a:pt x="77176" y="26982"/>
                      <a:pt x="79106" y="27690"/>
                    </a:cubicBezTo>
                    <a:cubicBezTo>
                      <a:pt x="84960" y="32579"/>
                      <a:pt x="89527" y="46668"/>
                      <a:pt x="89656" y="60242"/>
                    </a:cubicBezTo>
                    <a:cubicBezTo>
                      <a:pt x="86890" y="58633"/>
                      <a:pt x="84381" y="58119"/>
                      <a:pt x="83223" y="59470"/>
                    </a:cubicBezTo>
                    <a:cubicBezTo>
                      <a:pt x="59658" y="78428"/>
                      <a:pt x="31236" y="90381"/>
                      <a:pt x="1199" y="93952"/>
                    </a:cubicBezTo>
                    <a:cubicBezTo>
                      <a:pt x="-473" y="94080"/>
                      <a:pt x="-666" y="97683"/>
                      <a:pt x="749" y="98133"/>
                    </a:cubicBezTo>
                    <a:close/>
                  </a:path>
                </a:pathLst>
              </a:custGeom>
              <a:solidFill>
                <a:srgbClr val="CC9B72"/>
              </a:solidFill>
              <a:ln w="6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pic>
            <p:nvPicPr>
              <p:cNvPr id="140" name="Image 139">
                <a:extLst>
                  <a:ext uri="{FF2B5EF4-FFF2-40B4-BE49-F238E27FC236}">
                    <a16:creationId xmlns:a16="http://schemas.microsoft.com/office/drawing/2014/main" id="{09B347D8-6322-4626-9E5A-B0342E8CB65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/>
            </p:blipFill>
            <p:spPr>
              <a:xfrm>
                <a:off x="2491480" y="1883475"/>
                <a:ext cx="1098967" cy="433307"/>
              </a:xfrm>
              <a:prstGeom prst="rect">
                <a:avLst/>
              </a:prstGeom>
            </p:spPr>
          </p:pic>
        </p:grp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A444E587-E1E8-46D3-BA82-ECB553553C1F}"/>
                </a:ext>
              </a:extLst>
            </p:cNvPr>
            <p:cNvSpPr/>
            <p:nvPr/>
          </p:nvSpPr>
          <p:spPr>
            <a:xfrm>
              <a:off x="2260136" y="3141207"/>
              <a:ext cx="2068024" cy="232194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 useBgFill="1">
        <p:nvSpPr>
          <p:cNvPr id="7" name="MaskAnim_text_left">
            <a:extLst>
              <a:ext uri="{FF2B5EF4-FFF2-40B4-BE49-F238E27FC236}">
                <a16:creationId xmlns:a16="http://schemas.microsoft.com/office/drawing/2014/main" id="{177DF586-B506-4BE5-A096-EBBF72E05B35}"/>
              </a:ext>
            </a:extLst>
          </p:cNvPr>
          <p:cNvSpPr/>
          <p:nvPr/>
        </p:nvSpPr>
        <p:spPr>
          <a:xfrm>
            <a:off x="0" y="3946216"/>
            <a:ext cx="5295014" cy="178442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08FCE0B9-3D90-4154-97CB-60ADB1EDB714}"/>
              </a:ext>
            </a:extLst>
          </p:cNvPr>
          <p:cNvSpPr/>
          <p:nvPr/>
        </p:nvSpPr>
        <p:spPr>
          <a:xfrm>
            <a:off x="2240676" y="5518426"/>
            <a:ext cx="660878" cy="1338801"/>
          </a:xfrm>
          <a:custGeom>
            <a:avLst/>
            <a:gdLst>
              <a:gd name="connsiteX0" fmla="*/ 129815 w 660878"/>
              <a:gd name="connsiteY0" fmla="*/ 2024 h 1338801"/>
              <a:gd name="connsiteX1" fmla="*/ 56862 w 660878"/>
              <a:gd name="connsiteY1" fmla="*/ 1338653 h 1338801"/>
              <a:gd name="connsiteX2" fmla="*/ 644214 w 660878"/>
              <a:gd name="connsiteY2" fmla="*/ 1338653 h 1338801"/>
              <a:gd name="connsiteX3" fmla="*/ 635851 w 660878"/>
              <a:gd name="connsiteY3" fmla="*/ 340347 h 1338801"/>
              <a:gd name="connsiteX4" fmla="*/ 129815 w 660878"/>
              <a:gd name="connsiteY4" fmla="*/ 2024 h 1338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0878" h="1338801">
                <a:moveTo>
                  <a:pt x="129815" y="2024"/>
                </a:moveTo>
                <a:cubicBezTo>
                  <a:pt x="34860" y="278845"/>
                  <a:pt x="-66591" y="875461"/>
                  <a:pt x="56862" y="1338653"/>
                </a:cubicBezTo>
                <a:lnTo>
                  <a:pt x="644214" y="1338653"/>
                </a:lnTo>
                <a:cubicBezTo>
                  <a:pt x="644214" y="1338653"/>
                  <a:pt x="437515" y="820586"/>
                  <a:pt x="635851" y="340347"/>
                </a:cubicBezTo>
                <a:cubicBezTo>
                  <a:pt x="795910" y="-48734"/>
                  <a:pt x="129815" y="2024"/>
                  <a:pt x="129815" y="2024"/>
                </a:cubicBezTo>
                <a:close/>
              </a:path>
            </a:pathLst>
          </a:custGeom>
          <a:solidFill>
            <a:srgbClr val="1760BF"/>
          </a:solidFill>
          <a:ln w="64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FFD10FEA-2C32-4F20-A48A-4502588CEFAA}"/>
              </a:ext>
            </a:extLst>
          </p:cNvPr>
          <p:cNvSpPr/>
          <p:nvPr/>
        </p:nvSpPr>
        <p:spPr>
          <a:xfrm>
            <a:off x="2926871" y="5518000"/>
            <a:ext cx="658257" cy="1339227"/>
          </a:xfrm>
          <a:custGeom>
            <a:avLst/>
            <a:gdLst>
              <a:gd name="connsiteX0" fmla="*/ 129786 w 658257"/>
              <a:gd name="connsiteY0" fmla="*/ 2450 h 1339227"/>
              <a:gd name="connsiteX1" fmla="*/ 56833 w 658257"/>
              <a:gd name="connsiteY1" fmla="*/ 1339078 h 1339227"/>
              <a:gd name="connsiteX2" fmla="*/ 644443 w 658257"/>
              <a:gd name="connsiteY2" fmla="*/ 1339078 h 1339227"/>
              <a:gd name="connsiteX3" fmla="*/ 635694 w 658257"/>
              <a:gd name="connsiteY3" fmla="*/ 340772 h 1339227"/>
              <a:gd name="connsiteX4" fmla="*/ 129786 w 658257"/>
              <a:gd name="connsiteY4" fmla="*/ 2450 h 1339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8257" h="1339227">
                <a:moveTo>
                  <a:pt x="129786" y="2450"/>
                </a:moveTo>
                <a:cubicBezTo>
                  <a:pt x="34832" y="279078"/>
                  <a:pt x="-66556" y="875694"/>
                  <a:pt x="56833" y="1339078"/>
                </a:cubicBezTo>
                <a:lnTo>
                  <a:pt x="644443" y="1339078"/>
                </a:lnTo>
                <a:cubicBezTo>
                  <a:pt x="644443" y="1339078"/>
                  <a:pt x="451961" y="821011"/>
                  <a:pt x="635694" y="340772"/>
                </a:cubicBezTo>
                <a:cubicBezTo>
                  <a:pt x="785974" y="-52297"/>
                  <a:pt x="129786" y="2450"/>
                  <a:pt x="129786" y="2450"/>
                </a:cubicBezTo>
                <a:close/>
              </a:path>
            </a:pathLst>
          </a:custGeom>
          <a:solidFill>
            <a:srgbClr val="1760BF"/>
          </a:solidFill>
          <a:ln w="64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377A74FC-D3EF-4FA4-87A4-10C633604100}"/>
              </a:ext>
            </a:extLst>
          </p:cNvPr>
          <p:cNvSpPr/>
          <p:nvPr/>
        </p:nvSpPr>
        <p:spPr>
          <a:xfrm>
            <a:off x="2147712" y="3158131"/>
            <a:ext cx="1612677" cy="3021401"/>
          </a:xfrm>
          <a:custGeom>
            <a:avLst/>
            <a:gdLst>
              <a:gd name="connsiteX0" fmla="*/ 1612481 w 1612677"/>
              <a:gd name="connsiteY0" fmla="*/ 90817 h 3021401"/>
              <a:gd name="connsiteX1" fmla="*/ 1421930 w 1612677"/>
              <a:gd name="connsiteY1" fmla="*/ 52925 h 3021401"/>
              <a:gd name="connsiteX2" fmla="*/ 1369049 w 1612677"/>
              <a:gd name="connsiteY2" fmla="*/ 588039 h 3021401"/>
              <a:gd name="connsiteX3" fmla="*/ 685455 w 1612677"/>
              <a:gd name="connsiteY3" fmla="*/ 613386 h 3021401"/>
              <a:gd name="connsiteX4" fmla="*/ 737693 w 1612677"/>
              <a:gd name="connsiteY4" fmla="*/ 16899 h 3021401"/>
              <a:gd name="connsiteX5" fmla="*/ 729780 w 1612677"/>
              <a:gd name="connsiteY5" fmla="*/ -149 h 3021401"/>
              <a:gd name="connsiteX6" fmla="*/ 261056 w 1612677"/>
              <a:gd name="connsiteY6" fmla="*/ 47457 h 3021401"/>
              <a:gd name="connsiteX7" fmla="*/ 465633 w 1612677"/>
              <a:gd name="connsiteY7" fmla="*/ 308645 h 3021401"/>
              <a:gd name="connsiteX8" fmla="*/ -196 w 1612677"/>
              <a:gd name="connsiteY8" fmla="*/ 2748183 h 3021401"/>
              <a:gd name="connsiteX9" fmla="*/ 1551495 w 1612677"/>
              <a:gd name="connsiteY9" fmla="*/ 2864689 h 3021401"/>
              <a:gd name="connsiteX10" fmla="*/ 1612481 w 1612677"/>
              <a:gd name="connsiteY10" fmla="*/ 90817 h 3021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12677" h="3021401">
                <a:moveTo>
                  <a:pt x="1612481" y="90817"/>
                </a:moveTo>
                <a:cubicBezTo>
                  <a:pt x="1551880" y="76342"/>
                  <a:pt x="1487870" y="63733"/>
                  <a:pt x="1421930" y="52925"/>
                </a:cubicBezTo>
                <a:lnTo>
                  <a:pt x="1369049" y="588039"/>
                </a:lnTo>
                <a:cubicBezTo>
                  <a:pt x="1147553" y="780264"/>
                  <a:pt x="685455" y="613386"/>
                  <a:pt x="685455" y="613386"/>
                </a:cubicBezTo>
                <a:lnTo>
                  <a:pt x="737693" y="16899"/>
                </a:lnTo>
                <a:lnTo>
                  <a:pt x="729780" y="-149"/>
                </a:lnTo>
                <a:cubicBezTo>
                  <a:pt x="524496" y="752"/>
                  <a:pt x="351314" y="17542"/>
                  <a:pt x="261056" y="47457"/>
                </a:cubicBezTo>
                <a:lnTo>
                  <a:pt x="465633" y="308645"/>
                </a:lnTo>
                <a:cubicBezTo>
                  <a:pt x="317090" y="620463"/>
                  <a:pt x="21162" y="2570691"/>
                  <a:pt x="-196" y="2748183"/>
                </a:cubicBezTo>
                <a:cubicBezTo>
                  <a:pt x="460164" y="3188858"/>
                  <a:pt x="1323694" y="2994254"/>
                  <a:pt x="1551495" y="2864689"/>
                </a:cubicBezTo>
                <a:cubicBezTo>
                  <a:pt x="1516112" y="2581113"/>
                  <a:pt x="1573946" y="343642"/>
                  <a:pt x="1612481" y="90817"/>
                </a:cubicBezTo>
                <a:close/>
              </a:path>
            </a:pathLst>
          </a:custGeom>
          <a:solidFill>
            <a:srgbClr val="F0F0F5"/>
          </a:solidFill>
          <a:ln w="64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131FB560-AC48-4B96-969E-032794F3C44C}"/>
              </a:ext>
            </a:extLst>
          </p:cNvPr>
          <p:cNvSpPr/>
          <p:nvPr/>
        </p:nvSpPr>
        <p:spPr>
          <a:xfrm>
            <a:off x="2833364" y="3158032"/>
            <a:ext cx="736474" cy="680826"/>
          </a:xfrm>
          <a:custGeom>
            <a:avLst/>
            <a:gdLst>
              <a:gd name="connsiteX0" fmla="*/ -196 w 736474"/>
              <a:gd name="connsiteY0" fmla="*/ 613485 h 680826"/>
              <a:gd name="connsiteX1" fmla="*/ 683397 w 736474"/>
              <a:gd name="connsiteY1" fmla="*/ 588138 h 680826"/>
              <a:gd name="connsiteX2" fmla="*/ 736278 w 736474"/>
              <a:gd name="connsiteY2" fmla="*/ 53024 h 680826"/>
              <a:gd name="connsiteX3" fmla="*/ 44128 w 736474"/>
              <a:gd name="connsiteY3" fmla="*/ -114 h 680826"/>
              <a:gd name="connsiteX4" fmla="*/ 52041 w 736474"/>
              <a:gd name="connsiteY4" fmla="*/ 16998 h 680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6474" h="680826">
                <a:moveTo>
                  <a:pt x="-196" y="613485"/>
                </a:moveTo>
                <a:cubicBezTo>
                  <a:pt x="-196" y="613485"/>
                  <a:pt x="461901" y="780363"/>
                  <a:pt x="683397" y="588138"/>
                </a:cubicBezTo>
                <a:lnTo>
                  <a:pt x="736278" y="53024"/>
                </a:lnTo>
                <a:cubicBezTo>
                  <a:pt x="509250" y="15583"/>
                  <a:pt x="259126" y="-1015"/>
                  <a:pt x="44128" y="-114"/>
                </a:cubicBezTo>
                <a:lnTo>
                  <a:pt x="52041" y="16998"/>
                </a:lnTo>
                <a:close/>
              </a:path>
            </a:pathLst>
          </a:custGeom>
          <a:solidFill>
            <a:srgbClr val="313759"/>
          </a:solidFill>
          <a:ln w="64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7" name="Forme libre : forme 36">
            <a:extLst>
              <a:ext uri="{FF2B5EF4-FFF2-40B4-BE49-F238E27FC236}">
                <a16:creationId xmlns:a16="http://schemas.microsoft.com/office/drawing/2014/main" id="{284E5573-8301-46BF-9677-6EDF5887C2DC}"/>
              </a:ext>
            </a:extLst>
          </p:cNvPr>
          <p:cNvSpPr/>
          <p:nvPr/>
        </p:nvSpPr>
        <p:spPr>
          <a:xfrm>
            <a:off x="3055276" y="2962124"/>
            <a:ext cx="311915" cy="329657"/>
          </a:xfrm>
          <a:custGeom>
            <a:avLst/>
            <a:gdLst>
              <a:gd name="connsiteX0" fmla="*/ 311720 w 311915"/>
              <a:gd name="connsiteY0" fmla="*/ -149 h 300914"/>
              <a:gd name="connsiteX1" fmla="*/ 311720 w 311915"/>
              <a:gd name="connsiteY1" fmla="*/ 220510 h 300914"/>
              <a:gd name="connsiteX2" fmla="*/ 19137 w 311915"/>
              <a:gd name="connsiteY2" fmla="*/ 277380 h 300914"/>
              <a:gd name="connsiteX3" fmla="*/ 2732 w 311915"/>
              <a:gd name="connsiteY3" fmla="*/ 54662 h 300914"/>
              <a:gd name="connsiteX4" fmla="*/ 311720 w 311915"/>
              <a:gd name="connsiteY4" fmla="*/ -149 h 300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915" h="300914">
                <a:moveTo>
                  <a:pt x="311720" y="-149"/>
                </a:moveTo>
                <a:lnTo>
                  <a:pt x="311720" y="220510"/>
                </a:lnTo>
                <a:cubicBezTo>
                  <a:pt x="311720" y="220510"/>
                  <a:pt x="182669" y="353163"/>
                  <a:pt x="19137" y="277380"/>
                </a:cubicBezTo>
                <a:cubicBezTo>
                  <a:pt x="19137" y="277380"/>
                  <a:pt x="40881" y="78336"/>
                  <a:pt x="2732" y="54662"/>
                </a:cubicBezTo>
                <a:cubicBezTo>
                  <a:pt x="-35417" y="30988"/>
                  <a:pt x="311720" y="-149"/>
                  <a:pt x="311720" y="-149"/>
                </a:cubicBezTo>
                <a:close/>
              </a:path>
            </a:pathLst>
          </a:custGeom>
          <a:solidFill>
            <a:srgbClr val="DBAA7D"/>
          </a:solidFill>
          <a:ln w="64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38" name="Groupe 137">
            <a:extLst>
              <a:ext uri="{FF2B5EF4-FFF2-40B4-BE49-F238E27FC236}">
                <a16:creationId xmlns:a16="http://schemas.microsoft.com/office/drawing/2014/main" id="{9CC2154A-A81B-4CC5-ADDB-31B72BE2BE9C}"/>
              </a:ext>
            </a:extLst>
          </p:cNvPr>
          <p:cNvGrpSpPr/>
          <p:nvPr/>
        </p:nvGrpSpPr>
        <p:grpSpPr>
          <a:xfrm>
            <a:off x="1026001" y="2598195"/>
            <a:ext cx="3368344" cy="2953505"/>
            <a:chOff x="1213205" y="2734922"/>
            <a:chExt cx="3368344" cy="2953505"/>
          </a:xfrm>
        </p:grpSpPr>
        <p:sp>
          <p:nvSpPr>
            <p:cNvPr id="137" name="Forme libre : forme 136">
              <a:extLst>
                <a:ext uri="{FF2B5EF4-FFF2-40B4-BE49-F238E27FC236}">
                  <a16:creationId xmlns:a16="http://schemas.microsoft.com/office/drawing/2014/main" id="{73A70B01-CC66-4B84-AFE6-75E16961D2A1}"/>
                </a:ext>
              </a:extLst>
            </p:cNvPr>
            <p:cNvSpPr/>
            <p:nvPr/>
          </p:nvSpPr>
          <p:spPr>
            <a:xfrm>
              <a:off x="1575776" y="4323503"/>
              <a:ext cx="587825" cy="525006"/>
            </a:xfrm>
            <a:custGeom>
              <a:avLst/>
              <a:gdLst>
                <a:gd name="connsiteX0" fmla="*/ 587630 w 587825"/>
                <a:gd name="connsiteY0" fmla="*/ 201858 h 525006"/>
                <a:gd name="connsiteX1" fmla="*/ 452018 w 587825"/>
                <a:gd name="connsiteY1" fmla="*/ 209642 h 525006"/>
                <a:gd name="connsiteX2" fmla="*/ 358736 w 587825"/>
                <a:gd name="connsiteY2" fmla="*/ -16 h 525006"/>
                <a:gd name="connsiteX3" fmla="*/ 353268 w 587825"/>
                <a:gd name="connsiteY3" fmla="*/ 139070 h 525006"/>
                <a:gd name="connsiteX4" fmla="*/ -173 w 587825"/>
                <a:gd name="connsiteY4" fmla="*/ 218391 h 525006"/>
                <a:gd name="connsiteX5" fmla="*/ 262109 w 587825"/>
                <a:gd name="connsiteY5" fmla="*/ 244832 h 525006"/>
                <a:gd name="connsiteX6" fmla="*/ 11921 w 587825"/>
                <a:gd name="connsiteY6" fmla="*/ 349757 h 525006"/>
                <a:gd name="connsiteX7" fmla="*/ 294082 w 587825"/>
                <a:gd name="connsiteY7" fmla="*/ 324024 h 525006"/>
                <a:gd name="connsiteX8" fmla="*/ 79535 w 587825"/>
                <a:gd name="connsiteY8" fmla="*/ 453139 h 525006"/>
                <a:gd name="connsiteX9" fmla="*/ 315247 w 587825"/>
                <a:gd name="connsiteY9" fmla="*/ 410616 h 525006"/>
                <a:gd name="connsiteX10" fmla="*/ 225182 w 587825"/>
                <a:gd name="connsiteY10" fmla="*/ 517214 h 525006"/>
                <a:gd name="connsiteX11" fmla="*/ 419273 w 587825"/>
                <a:gd name="connsiteY11" fmla="*/ 387520 h 525006"/>
                <a:gd name="connsiteX12" fmla="*/ 582805 w 587825"/>
                <a:gd name="connsiteY12" fmla="*/ 426634 h 52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7825" h="525006">
                  <a:moveTo>
                    <a:pt x="587630" y="201858"/>
                  </a:moveTo>
                  <a:lnTo>
                    <a:pt x="452018" y="209642"/>
                  </a:lnTo>
                  <a:cubicBezTo>
                    <a:pt x="452018" y="209642"/>
                    <a:pt x="406985" y="-6256"/>
                    <a:pt x="358736" y="-16"/>
                  </a:cubicBezTo>
                  <a:cubicBezTo>
                    <a:pt x="310487" y="6224"/>
                    <a:pt x="353268" y="139070"/>
                    <a:pt x="353268" y="139070"/>
                  </a:cubicBezTo>
                  <a:cubicBezTo>
                    <a:pt x="353268" y="139070"/>
                    <a:pt x="-3518" y="182043"/>
                    <a:pt x="-173" y="218391"/>
                  </a:cubicBezTo>
                  <a:cubicBezTo>
                    <a:pt x="3172" y="254739"/>
                    <a:pt x="157248" y="268442"/>
                    <a:pt x="262109" y="244832"/>
                  </a:cubicBezTo>
                  <a:cubicBezTo>
                    <a:pt x="150943" y="265611"/>
                    <a:pt x="-3711" y="312509"/>
                    <a:pt x="11921" y="349757"/>
                  </a:cubicBezTo>
                  <a:cubicBezTo>
                    <a:pt x="27554" y="387006"/>
                    <a:pt x="249950" y="337985"/>
                    <a:pt x="294082" y="324024"/>
                  </a:cubicBezTo>
                  <a:cubicBezTo>
                    <a:pt x="195139" y="347441"/>
                    <a:pt x="47561" y="404376"/>
                    <a:pt x="79535" y="453139"/>
                  </a:cubicBezTo>
                  <a:cubicBezTo>
                    <a:pt x="111508" y="501903"/>
                    <a:pt x="315247" y="410616"/>
                    <a:pt x="315247" y="410616"/>
                  </a:cubicBezTo>
                  <a:cubicBezTo>
                    <a:pt x="315247" y="410616"/>
                    <a:pt x="210257" y="471345"/>
                    <a:pt x="225182" y="517214"/>
                  </a:cubicBezTo>
                  <a:cubicBezTo>
                    <a:pt x="240107" y="563083"/>
                    <a:pt x="419273" y="387520"/>
                    <a:pt x="419273" y="387520"/>
                  </a:cubicBezTo>
                  <a:lnTo>
                    <a:pt x="582805" y="426634"/>
                  </a:lnTo>
                  <a:close/>
                </a:path>
              </a:pathLst>
            </a:custGeom>
            <a:solidFill>
              <a:srgbClr val="DBAA7D"/>
            </a:solidFill>
            <a:ln w="6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136" name="Groupe 135">
              <a:extLst>
                <a:ext uri="{FF2B5EF4-FFF2-40B4-BE49-F238E27FC236}">
                  <a16:creationId xmlns:a16="http://schemas.microsoft.com/office/drawing/2014/main" id="{F3496D0F-BE7F-4542-AF60-163B9AA98A21}"/>
                </a:ext>
              </a:extLst>
            </p:cNvPr>
            <p:cNvGrpSpPr/>
            <p:nvPr/>
          </p:nvGrpSpPr>
          <p:grpSpPr>
            <a:xfrm>
              <a:off x="1213205" y="2734922"/>
              <a:ext cx="3368344" cy="2953505"/>
              <a:chOff x="1213205" y="2734922"/>
              <a:chExt cx="3368344" cy="2953505"/>
            </a:xfrm>
          </p:grpSpPr>
          <p:sp>
            <p:nvSpPr>
              <p:cNvPr id="36" name="Forme libre : forme 35">
                <a:extLst>
                  <a:ext uri="{FF2B5EF4-FFF2-40B4-BE49-F238E27FC236}">
                    <a16:creationId xmlns:a16="http://schemas.microsoft.com/office/drawing/2014/main" id="{AEEB9EDE-A7A2-41CC-A382-7455AAB7A46D}"/>
                  </a:ext>
                </a:extLst>
              </p:cNvPr>
              <p:cNvSpPr/>
              <p:nvPr/>
            </p:nvSpPr>
            <p:spPr>
              <a:xfrm>
                <a:off x="3366288" y="3363457"/>
                <a:ext cx="1215261" cy="1583566"/>
              </a:xfrm>
              <a:custGeom>
                <a:avLst/>
                <a:gdLst>
                  <a:gd name="connsiteX0" fmla="*/ 203157 w 1214394"/>
                  <a:gd name="connsiteY0" fmla="*/ -149 h 1735965"/>
                  <a:gd name="connsiteX1" fmla="*/ 1208797 w 1214394"/>
                  <a:gd name="connsiteY1" fmla="*/ 1086227 h 1735965"/>
                  <a:gd name="connsiteX2" fmla="*/ -196 w 1214394"/>
                  <a:gd name="connsiteY2" fmla="*/ 1645145 h 1735965"/>
                  <a:gd name="connsiteX3" fmla="*/ -196 w 1214394"/>
                  <a:gd name="connsiteY3" fmla="*/ 1645145 h 1735965"/>
                  <a:gd name="connsiteX4" fmla="*/ 82599 w 1214394"/>
                  <a:gd name="connsiteY4" fmla="*/ 1364593 h 1735965"/>
                  <a:gd name="connsiteX5" fmla="*/ 82599 w 1214394"/>
                  <a:gd name="connsiteY5" fmla="*/ 1364593 h 1735965"/>
                  <a:gd name="connsiteX6" fmla="*/ 821518 w 1214394"/>
                  <a:gd name="connsiteY6" fmla="*/ 1028843 h 1735965"/>
                  <a:gd name="connsiteX7" fmla="*/ 156645 w 1214394"/>
                  <a:gd name="connsiteY7" fmla="*/ 421097 h 1735965"/>
                  <a:gd name="connsiteX0" fmla="*/ 312890 w 1215261"/>
                  <a:gd name="connsiteY0" fmla="*/ 0 h 1583566"/>
                  <a:gd name="connsiteX1" fmla="*/ 1208993 w 1215261"/>
                  <a:gd name="connsiteY1" fmla="*/ 933976 h 1583566"/>
                  <a:gd name="connsiteX2" fmla="*/ 0 w 1215261"/>
                  <a:gd name="connsiteY2" fmla="*/ 1492894 h 1583566"/>
                  <a:gd name="connsiteX3" fmla="*/ 0 w 1215261"/>
                  <a:gd name="connsiteY3" fmla="*/ 1492894 h 1583566"/>
                  <a:gd name="connsiteX4" fmla="*/ 82795 w 1215261"/>
                  <a:gd name="connsiteY4" fmla="*/ 1212342 h 1583566"/>
                  <a:gd name="connsiteX5" fmla="*/ 82795 w 1215261"/>
                  <a:gd name="connsiteY5" fmla="*/ 1212342 h 1583566"/>
                  <a:gd name="connsiteX6" fmla="*/ 821714 w 1215261"/>
                  <a:gd name="connsiteY6" fmla="*/ 876592 h 1583566"/>
                  <a:gd name="connsiteX7" fmla="*/ 156841 w 1215261"/>
                  <a:gd name="connsiteY7" fmla="*/ 268846 h 1583566"/>
                  <a:gd name="connsiteX8" fmla="*/ 312890 w 1215261"/>
                  <a:gd name="connsiteY8" fmla="*/ 0 h 1583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261" h="1583566">
                    <a:moveTo>
                      <a:pt x="312890" y="0"/>
                    </a:moveTo>
                    <a:cubicBezTo>
                      <a:pt x="665881" y="85947"/>
                      <a:pt x="1284133" y="233593"/>
                      <a:pt x="1208993" y="933976"/>
                    </a:cubicBezTo>
                    <a:cubicBezTo>
                      <a:pt x="1142988" y="1551565"/>
                      <a:pt x="524435" y="1706477"/>
                      <a:pt x="0" y="1492894"/>
                    </a:cubicBezTo>
                    <a:lnTo>
                      <a:pt x="0" y="1492894"/>
                    </a:lnTo>
                    <a:lnTo>
                      <a:pt x="82795" y="1212342"/>
                    </a:lnTo>
                    <a:lnTo>
                      <a:pt x="82795" y="1212342"/>
                    </a:lnTo>
                    <a:cubicBezTo>
                      <a:pt x="278365" y="1287031"/>
                      <a:pt x="744258" y="1307103"/>
                      <a:pt x="821714" y="876592"/>
                    </a:cubicBezTo>
                    <a:cubicBezTo>
                      <a:pt x="907340" y="400213"/>
                      <a:pt x="156841" y="268846"/>
                      <a:pt x="156841" y="268846"/>
                    </a:cubicBezTo>
                    <a:cubicBezTo>
                      <a:pt x="172345" y="128431"/>
                      <a:pt x="297386" y="140415"/>
                      <a:pt x="312890" y="0"/>
                    </a:cubicBezTo>
                    <a:close/>
                  </a:path>
                </a:pathLst>
              </a:custGeom>
              <a:solidFill>
                <a:srgbClr val="313759"/>
              </a:solidFill>
              <a:ln w="6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grpSp>
            <p:nvGrpSpPr>
              <p:cNvPr id="39" name="Graphique 7">
                <a:extLst>
                  <a:ext uri="{FF2B5EF4-FFF2-40B4-BE49-F238E27FC236}">
                    <a16:creationId xmlns:a16="http://schemas.microsoft.com/office/drawing/2014/main" id="{9AE134F3-E23A-4D75-9C80-FE76A5BD6992}"/>
                  </a:ext>
                </a:extLst>
              </p:cNvPr>
              <p:cNvGrpSpPr/>
              <p:nvPr/>
            </p:nvGrpSpPr>
            <p:grpSpPr>
              <a:xfrm>
                <a:off x="1213205" y="2734922"/>
                <a:ext cx="2236332" cy="2953505"/>
                <a:chOff x="1213205" y="2734922"/>
                <a:chExt cx="2236332" cy="2953505"/>
              </a:xfrm>
            </p:grpSpPr>
            <p:sp>
              <p:nvSpPr>
                <p:cNvPr id="40" name="Forme libre : forme 39">
                  <a:extLst>
                    <a:ext uri="{FF2B5EF4-FFF2-40B4-BE49-F238E27FC236}">
                      <a16:creationId xmlns:a16="http://schemas.microsoft.com/office/drawing/2014/main" id="{132EDA5A-ADB5-4651-88BF-5FB7A1438D05}"/>
                    </a:ext>
                  </a:extLst>
                </p:cNvPr>
                <p:cNvSpPr/>
                <p:nvPr/>
              </p:nvSpPr>
              <p:spPr>
                <a:xfrm>
                  <a:off x="1306427" y="3636872"/>
                  <a:ext cx="448680" cy="221733"/>
                </a:xfrm>
                <a:custGeom>
                  <a:avLst/>
                  <a:gdLst>
                    <a:gd name="connsiteX0" fmla="*/ 17187 w 448680"/>
                    <a:gd name="connsiteY0" fmla="*/ 10034 h 221733"/>
                    <a:gd name="connsiteX1" fmla="*/ 129060 w 448680"/>
                    <a:gd name="connsiteY1" fmla="*/ 42200 h 221733"/>
                    <a:gd name="connsiteX2" fmla="*/ 163864 w 448680"/>
                    <a:gd name="connsiteY2" fmla="*/ 55066 h 221733"/>
                    <a:gd name="connsiteX3" fmla="*/ 137166 w 448680"/>
                    <a:gd name="connsiteY3" fmla="*/ 22578 h 221733"/>
                    <a:gd name="connsiteX4" fmla="*/ 139514 w 448680"/>
                    <a:gd name="connsiteY4" fmla="*/ 2861 h 221733"/>
                    <a:gd name="connsiteX5" fmla="*/ 159232 w 448680"/>
                    <a:gd name="connsiteY5" fmla="*/ 5209 h 221733"/>
                    <a:gd name="connsiteX6" fmla="*/ 198153 w 448680"/>
                    <a:gd name="connsiteY6" fmla="*/ 55645 h 221733"/>
                    <a:gd name="connsiteX7" fmla="*/ 199440 w 448680"/>
                    <a:gd name="connsiteY7" fmla="*/ 68898 h 221733"/>
                    <a:gd name="connsiteX8" fmla="*/ 239326 w 448680"/>
                    <a:gd name="connsiteY8" fmla="*/ 85302 h 221733"/>
                    <a:gd name="connsiteX9" fmla="*/ 443259 w 448680"/>
                    <a:gd name="connsiteY9" fmla="*/ 199556 h 221733"/>
                    <a:gd name="connsiteX10" fmla="*/ 428205 w 448680"/>
                    <a:gd name="connsiteY10" fmla="*/ 219499 h 221733"/>
                    <a:gd name="connsiteX11" fmla="*/ 226009 w 448680"/>
                    <a:gd name="connsiteY11" fmla="*/ 112322 h 221733"/>
                    <a:gd name="connsiteX12" fmla="*/ 121727 w 448680"/>
                    <a:gd name="connsiteY12" fmla="*/ 71149 h 221733"/>
                    <a:gd name="connsiteX13" fmla="*/ 116902 w 448680"/>
                    <a:gd name="connsiteY13" fmla="*/ 69605 h 221733"/>
                    <a:gd name="connsiteX14" fmla="*/ 113106 w 448680"/>
                    <a:gd name="connsiteY14" fmla="*/ 71599 h 221733"/>
                    <a:gd name="connsiteX15" fmla="*/ 66272 w 448680"/>
                    <a:gd name="connsiteY15" fmla="*/ 90191 h 221733"/>
                    <a:gd name="connsiteX16" fmla="*/ 55979 w 448680"/>
                    <a:gd name="connsiteY16" fmla="*/ 65617 h 221733"/>
                    <a:gd name="connsiteX17" fmla="*/ 76115 w 448680"/>
                    <a:gd name="connsiteY17" fmla="*/ 55709 h 221733"/>
                    <a:gd name="connsiteX18" fmla="*/ 10110 w 448680"/>
                    <a:gd name="connsiteY18" fmla="*/ 36796 h 221733"/>
                    <a:gd name="connsiteX19" fmla="*/ 268 w 448680"/>
                    <a:gd name="connsiteY19" fmla="*/ 19877 h 221733"/>
                    <a:gd name="connsiteX20" fmla="*/ 17187 w 448680"/>
                    <a:gd name="connsiteY20" fmla="*/ 10034 h 2217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48680" h="221733">
                      <a:moveTo>
                        <a:pt x="17187" y="10034"/>
                      </a:moveTo>
                      <a:cubicBezTo>
                        <a:pt x="54371" y="21098"/>
                        <a:pt x="92262" y="29333"/>
                        <a:pt x="129060" y="42200"/>
                      </a:cubicBezTo>
                      <a:cubicBezTo>
                        <a:pt x="140705" y="46253"/>
                        <a:pt x="152284" y="50563"/>
                        <a:pt x="163864" y="55066"/>
                      </a:cubicBezTo>
                      <a:cubicBezTo>
                        <a:pt x="154600" y="44515"/>
                        <a:pt x="145336" y="33901"/>
                        <a:pt x="137166" y="22578"/>
                      </a:cubicBezTo>
                      <a:cubicBezTo>
                        <a:pt x="132367" y="16486"/>
                        <a:pt x="133422" y="7660"/>
                        <a:pt x="139514" y="2861"/>
                      </a:cubicBezTo>
                      <a:cubicBezTo>
                        <a:pt x="145607" y="-1939"/>
                        <a:pt x="154433" y="-884"/>
                        <a:pt x="159232" y="5209"/>
                      </a:cubicBezTo>
                      <a:cubicBezTo>
                        <a:pt x="173321" y="21034"/>
                        <a:pt x="185415" y="38790"/>
                        <a:pt x="198153" y="55645"/>
                      </a:cubicBezTo>
                      <a:cubicBezTo>
                        <a:pt x="201260" y="59383"/>
                        <a:pt x="201769" y="64632"/>
                        <a:pt x="199440" y="68898"/>
                      </a:cubicBezTo>
                      <a:cubicBezTo>
                        <a:pt x="212757" y="74237"/>
                        <a:pt x="226073" y="79641"/>
                        <a:pt x="239326" y="85302"/>
                      </a:cubicBezTo>
                      <a:cubicBezTo>
                        <a:pt x="310908" y="116561"/>
                        <a:pt x="379222" y="154832"/>
                        <a:pt x="443259" y="199556"/>
                      </a:cubicBezTo>
                      <a:cubicBezTo>
                        <a:pt x="456640" y="208691"/>
                        <a:pt x="441650" y="227926"/>
                        <a:pt x="428205" y="219499"/>
                      </a:cubicBezTo>
                      <a:cubicBezTo>
                        <a:pt x="363287" y="179272"/>
                        <a:pt x="295739" y="143471"/>
                        <a:pt x="226009" y="112322"/>
                      </a:cubicBezTo>
                      <a:cubicBezTo>
                        <a:pt x="192055" y="96637"/>
                        <a:pt x="157238" y="82890"/>
                        <a:pt x="121727" y="71149"/>
                      </a:cubicBezTo>
                      <a:lnTo>
                        <a:pt x="116902" y="69605"/>
                      </a:lnTo>
                      <a:cubicBezTo>
                        <a:pt x="115744" y="70461"/>
                        <a:pt x="114464" y="71130"/>
                        <a:pt x="113106" y="71599"/>
                      </a:cubicBezTo>
                      <a:cubicBezTo>
                        <a:pt x="97345" y="77132"/>
                        <a:pt x="82741" y="86717"/>
                        <a:pt x="66272" y="90191"/>
                      </a:cubicBezTo>
                      <a:cubicBezTo>
                        <a:pt x="53406" y="93022"/>
                        <a:pt x="44785" y="73079"/>
                        <a:pt x="55979" y="65617"/>
                      </a:cubicBezTo>
                      <a:cubicBezTo>
                        <a:pt x="62329" y="61628"/>
                        <a:pt x="69077" y="58309"/>
                        <a:pt x="76115" y="55709"/>
                      </a:cubicBezTo>
                      <a:cubicBezTo>
                        <a:pt x="54519" y="48080"/>
                        <a:pt x="32472" y="41762"/>
                        <a:pt x="10110" y="36796"/>
                      </a:cubicBezTo>
                      <a:cubicBezTo>
                        <a:pt x="2719" y="34840"/>
                        <a:pt x="-1688" y="27268"/>
                        <a:pt x="268" y="19877"/>
                      </a:cubicBezTo>
                      <a:cubicBezTo>
                        <a:pt x="2223" y="12484"/>
                        <a:pt x="9795" y="8078"/>
                        <a:pt x="17187" y="10034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1" name="Forme libre : forme 40">
                  <a:extLst>
                    <a:ext uri="{FF2B5EF4-FFF2-40B4-BE49-F238E27FC236}">
                      <a16:creationId xmlns:a16="http://schemas.microsoft.com/office/drawing/2014/main" id="{AA20378C-1F64-4AD8-BB0A-15B4F5B835A1}"/>
                    </a:ext>
                  </a:extLst>
                </p:cNvPr>
                <p:cNvSpPr/>
                <p:nvPr/>
              </p:nvSpPr>
              <p:spPr>
                <a:xfrm>
                  <a:off x="2988286" y="3098851"/>
                  <a:ext cx="321236" cy="504828"/>
                </a:xfrm>
                <a:custGeom>
                  <a:avLst/>
                  <a:gdLst>
                    <a:gd name="connsiteX0" fmla="*/ 566 w 321236"/>
                    <a:gd name="connsiteY0" fmla="*/ 486038 h 504828"/>
                    <a:gd name="connsiteX1" fmla="*/ 88958 w 321236"/>
                    <a:gd name="connsiteY1" fmla="*/ 282749 h 504828"/>
                    <a:gd name="connsiteX2" fmla="*/ 116363 w 321236"/>
                    <a:gd name="connsiteY2" fmla="*/ 235658 h 504828"/>
                    <a:gd name="connsiteX3" fmla="*/ 146728 w 321236"/>
                    <a:gd name="connsiteY3" fmla="*/ 187988 h 504828"/>
                    <a:gd name="connsiteX4" fmla="*/ 154898 w 321236"/>
                    <a:gd name="connsiteY4" fmla="*/ 176343 h 504828"/>
                    <a:gd name="connsiteX5" fmla="*/ 153354 w 321236"/>
                    <a:gd name="connsiteY5" fmla="*/ 171905 h 504828"/>
                    <a:gd name="connsiteX6" fmla="*/ 144798 w 321236"/>
                    <a:gd name="connsiteY6" fmla="*/ 113234 h 504828"/>
                    <a:gd name="connsiteX7" fmla="*/ 173104 w 321236"/>
                    <a:gd name="connsiteY7" fmla="*/ 109631 h 504828"/>
                    <a:gd name="connsiteX8" fmla="*/ 178508 w 321236"/>
                    <a:gd name="connsiteY8" fmla="*/ 143084 h 504828"/>
                    <a:gd name="connsiteX9" fmla="*/ 212669 w 321236"/>
                    <a:gd name="connsiteY9" fmla="*/ 98695 h 504828"/>
                    <a:gd name="connsiteX10" fmla="*/ 234541 w 321236"/>
                    <a:gd name="connsiteY10" fmla="*/ 72962 h 504828"/>
                    <a:gd name="connsiteX11" fmla="*/ 250045 w 321236"/>
                    <a:gd name="connsiteY11" fmla="*/ 19244 h 504828"/>
                    <a:gd name="connsiteX12" fmla="*/ 276872 w 321236"/>
                    <a:gd name="connsiteY12" fmla="*/ 25678 h 504828"/>
                    <a:gd name="connsiteX13" fmla="*/ 296172 w 321236"/>
                    <a:gd name="connsiteY13" fmla="*/ 5220 h 504828"/>
                    <a:gd name="connsiteX14" fmla="*/ 315671 w 321236"/>
                    <a:gd name="connsiteY14" fmla="*/ 2775 h 504828"/>
                    <a:gd name="connsiteX15" fmla="*/ 318115 w 321236"/>
                    <a:gd name="connsiteY15" fmla="*/ 22275 h 504828"/>
                    <a:gd name="connsiteX16" fmla="*/ 315922 w 321236"/>
                    <a:gd name="connsiteY16" fmla="*/ 24520 h 504828"/>
                    <a:gd name="connsiteX17" fmla="*/ 243934 w 321236"/>
                    <a:gd name="connsiteY17" fmla="*/ 106865 h 504828"/>
                    <a:gd name="connsiteX18" fmla="*/ 210996 w 321236"/>
                    <a:gd name="connsiteY18" fmla="*/ 150225 h 504828"/>
                    <a:gd name="connsiteX19" fmla="*/ 197036 w 321236"/>
                    <a:gd name="connsiteY19" fmla="*/ 168431 h 504828"/>
                    <a:gd name="connsiteX20" fmla="*/ 273848 w 321236"/>
                    <a:gd name="connsiteY20" fmla="*/ 177952 h 504828"/>
                    <a:gd name="connsiteX21" fmla="*/ 285582 w 321236"/>
                    <a:gd name="connsiteY21" fmla="*/ 194170 h 504828"/>
                    <a:gd name="connsiteX22" fmla="*/ 270117 w 321236"/>
                    <a:gd name="connsiteY22" fmla="*/ 206001 h 504828"/>
                    <a:gd name="connsiteX23" fmla="*/ 188673 w 321236"/>
                    <a:gd name="connsiteY23" fmla="*/ 196158 h 504828"/>
                    <a:gd name="connsiteX24" fmla="*/ 180438 w 321236"/>
                    <a:gd name="connsiteY24" fmla="*/ 192426 h 504828"/>
                    <a:gd name="connsiteX25" fmla="*/ 179152 w 321236"/>
                    <a:gd name="connsiteY25" fmla="*/ 194485 h 504828"/>
                    <a:gd name="connsiteX26" fmla="*/ 72939 w 321236"/>
                    <a:gd name="connsiteY26" fmla="*/ 382464 h 504828"/>
                    <a:gd name="connsiteX27" fmla="*/ 25784 w 321236"/>
                    <a:gd name="connsiteY27" fmla="*/ 496139 h 504828"/>
                    <a:gd name="connsiteX28" fmla="*/ 566 w 321236"/>
                    <a:gd name="connsiteY28" fmla="*/ 486038 h 504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321236" h="504828">
                      <a:moveTo>
                        <a:pt x="566" y="486038"/>
                      </a:moveTo>
                      <a:cubicBezTo>
                        <a:pt x="23339" y="415273"/>
                        <a:pt x="54798" y="348561"/>
                        <a:pt x="88958" y="282749"/>
                      </a:cubicBezTo>
                      <a:cubicBezTo>
                        <a:pt x="97257" y="266795"/>
                        <a:pt x="107035" y="251033"/>
                        <a:pt x="116363" y="235658"/>
                      </a:cubicBezTo>
                      <a:cubicBezTo>
                        <a:pt x="125692" y="220282"/>
                        <a:pt x="135663" y="203492"/>
                        <a:pt x="146728" y="187988"/>
                      </a:cubicBezTo>
                      <a:lnTo>
                        <a:pt x="154898" y="176343"/>
                      </a:lnTo>
                      <a:cubicBezTo>
                        <a:pt x="154152" y="174954"/>
                        <a:pt x="153631" y="173455"/>
                        <a:pt x="153354" y="171905"/>
                      </a:cubicBezTo>
                      <a:cubicBezTo>
                        <a:pt x="149494" y="152605"/>
                        <a:pt x="147307" y="132855"/>
                        <a:pt x="144798" y="113234"/>
                      </a:cubicBezTo>
                      <a:cubicBezTo>
                        <a:pt x="142418" y="95028"/>
                        <a:pt x="170145" y="91490"/>
                        <a:pt x="173104" y="109631"/>
                      </a:cubicBezTo>
                      <a:cubicBezTo>
                        <a:pt x="174906" y="120761"/>
                        <a:pt x="176836" y="131890"/>
                        <a:pt x="178508" y="143084"/>
                      </a:cubicBezTo>
                      <a:cubicBezTo>
                        <a:pt x="189445" y="127902"/>
                        <a:pt x="200638" y="112976"/>
                        <a:pt x="212669" y="98695"/>
                      </a:cubicBezTo>
                      <a:cubicBezTo>
                        <a:pt x="219874" y="90074"/>
                        <a:pt x="227208" y="81518"/>
                        <a:pt x="234541" y="72962"/>
                      </a:cubicBezTo>
                      <a:cubicBezTo>
                        <a:pt x="238254" y="54666"/>
                        <a:pt x="243439" y="36704"/>
                        <a:pt x="250045" y="19244"/>
                      </a:cubicBezTo>
                      <a:cubicBezTo>
                        <a:pt x="255964" y="5349"/>
                        <a:pt x="279445" y="10302"/>
                        <a:pt x="276872" y="25678"/>
                      </a:cubicBezTo>
                      <a:cubicBezTo>
                        <a:pt x="283305" y="18859"/>
                        <a:pt x="289738" y="12039"/>
                        <a:pt x="296172" y="5220"/>
                      </a:cubicBezTo>
                      <a:cubicBezTo>
                        <a:pt x="300881" y="-840"/>
                        <a:pt x="309611" y="-1934"/>
                        <a:pt x="315671" y="2775"/>
                      </a:cubicBezTo>
                      <a:cubicBezTo>
                        <a:pt x="321731" y="7491"/>
                        <a:pt x="322824" y="16221"/>
                        <a:pt x="318115" y="22275"/>
                      </a:cubicBezTo>
                      <a:cubicBezTo>
                        <a:pt x="317472" y="23104"/>
                        <a:pt x="316732" y="23857"/>
                        <a:pt x="315922" y="24520"/>
                      </a:cubicBezTo>
                      <a:cubicBezTo>
                        <a:pt x="290189" y="50253"/>
                        <a:pt x="266708" y="78559"/>
                        <a:pt x="243934" y="106865"/>
                      </a:cubicBezTo>
                      <a:cubicBezTo>
                        <a:pt x="232612" y="121018"/>
                        <a:pt x="222125" y="135879"/>
                        <a:pt x="210996" y="150225"/>
                      </a:cubicBezTo>
                      <a:cubicBezTo>
                        <a:pt x="206300" y="156272"/>
                        <a:pt x="201603" y="162319"/>
                        <a:pt x="197036" y="168431"/>
                      </a:cubicBezTo>
                      <a:cubicBezTo>
                        <a:pt x="222769" y="171840"/>
                        <a:pt x="248502" y="172291"/>
                        <a:pt x="273848" y="177952"/>
                      </a:cubicBezTo>
                      <a:cubicBezTo>
                        <a:pt x="281568" y="179194"/>
                        <a:pt x="286818" y="186450"/>
                        <a:pt x="285582" y="194170"/>
                      </a:cubicBezTo>
                      <a:cubicBezTo>
                        <a:pt x="284386" y="201594"/>
                        <a:pt x="277599" y="206792"/>
                        <a:pt x="270117" y="206001"/>
                      </a:cubicBezTo>
                      <a:cubicBezTo>
                        <a:pt x="242519" y="205357"/>
                        <a:pt x="216014" y="198796"/>
                        <a:pt x="188673" y="196158"/>
                      </a:cubicBezTo>
                      <a:cubicBezTo>
                        <a:pt x="185566" y="195952"/>
                        <a:pt x="182638" y="194627"/>
                        <a:pt x="180438" y="192426"/>
                      </a:cubicBezTo>
                      <a:cubicBezTo>
                        <a:pt x="179988" y="193070"/>
                        <a:pt x="179602" y="193778"/>
                        <a:pt x="179152" y="194485"/>
                      </a:cubicBezTo>
                      <a:cubicBezTo>
                        <a:pt x="141710" y="255923"/>
                        <a:pt x="100988" y="315880"/>
                        <a:pt x="72939" y="382464"/>
                      </a:cubicBezTo>
                      <a:cubicBezTo>
                        <a:pt x="57049" y="420291"/>
                        <a:pt x="40194" y="457668"/>
                        <a:pt x="25784" y="496139"/>
                      </a:cubicBezTo>
                      <a:cubicBezTo>
                        <a:pt x="19479" y="512929"/>
                        <a:pt x="-4774" y="502507"/>
                        <a:pt x="566" y="486038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3" name="Forme libre : forme 42">
                  <a:extLst>
                    <a:ext uri="{FF2B5EF4-FFF2-40B4-BE49-F238E27FC236}">
                      <a16:creationId xmlns:a16="http://schemas.microsoft.com/office/drawing/2014/main" id="{AA23FBEC-3680-415D-88D0-2570C7AAC8C5}"/>
                    </a:ext>
                  </a:extLst>
                </p:cNvPr>
                <p:cNvSpPr/>
                <p:nvPr/>
              </p:nvSpPr>
              <p:spPr>
                <a:xfrm>
                  <a:off x="1235484" y="4201964"/>
                  <a:ext cx="596079" cy="205359"/>
                </a:xfrm>
                <a:custGeom>
                  <a:avLst/>
                  <a:gdLst>
                    <a:gd name="connsiteX0" fmla="*/ 11382 w 596079"/>
                    <a:gd name="connsiteY0" fmla="*/ 76619 h 205359"/>
                    <a:gd name="connsiteX1" fmla="*/ 66707 w 596079"/>
                    <a:gd name="connsiteY1" fmla="*/ 68835 h 205359"/>
                    <a:gd name="connsiteX2" fmla="*/ 48180 w 596079"/>
                    <a:gd name="connsiteY2" fmla="*/ 48827 h 205359"/>
                    <a:gd name="connsiteX3" fmla="*/ 23540 w 596079"/>
                    <a:gd name="connsiteY3" fmla="*/ 17433 h 205359"/>
                    <a:gd name="connsiteX4" fmla="*/ 39945 w 596079"/>
                    <a:gd name="connsiteY4" fmla="*/ 964 h 205359"/>
                    <a:gd name="connsiteX5" fmla="*/ 70567 w 596079"/>
                    <a:gd name="connsiteY5" fmla="*/ 29849 h 205359"/>
                    <a:gd name="connsiteX6" fmla="*/ 99645 w 596079"/>
                    <a:gd name="connsiteY6" fmla="*/ 62852 h 205359"/>
                    <a:gd name="connsiteX7" fmla="*/ 101897 w 596079"/>
                    <a:gd name="connsiteY7" fmla="*/ 65940 h 205359"/>
                    <a:gd name="connsiteX8" fmla="*/ 128209 w 596079"/>
                    <a:gd name="connsiteY8" fmla="*/ 64718 h 205359"/>
                    <a:gd name="connsiteX9" fmla="*/ 209074 w 596079"/>
                    <a:gd name="connsiteY9" fmla="*/ 66197 h 205359"/>
                    <a:gd name="connsiteX10" fmla="*/ 207788 w 596079"/>
                    <a:gd name="connsiteY10" fmla="*/ 64074 h 205359"/>
                    <a:gd name="connsiteX11" fmla="*/ 192155 w 596079"/>
                    <a:gd name="connsiteY11" fmla="*/ 37248 h 205359"/>
                    <a:gd name="connsiteX12" fmla="*/ 195365 w 596079"/>
                    <a:gd name="connsiteY12" fmla="*/ 17581 h 205359"/>
                    <a:gd name="connsiteX13" fmla="*/ 215031 w 596079"/>
                    <a:gd name="connsiteY13" fmla="*/ 20792 h 205359"/>
                    <a:gd name="connsiteX14" fmla="*/ 216344 w 596079"/>
                    <a:gd name="connsiteY14" fmla="*/ 23030 h 205359"/>
                    <a:gd name="connsiteX15" fmla="*/ 232169 w 596079"/>
                    <a:gd name="connsiteY15" fmla="*/ 49728 h 205359"/>
                    <a:gd name="connsiteX16" fmla="*/ 242913 w 596079"/>
                    <a:gd name="connsiteY16" fmla="*/ 69028 h 205359"/>
                    <a:gd name="connsiteX17" fmla="*/ 245551 w 596079"/>
                    <a:gd name="connsiteY17" fmla="*/ 69028 h 205359"/>
                    <a:gd name="connsiteX18" fmla="*/ 472579 w 596079"/>
                    <a:gd name="connsiteY18" fmla="*/ 125640 h 205359"/>
                    <a:gd name="connsiteX19" fmla="*/ 591143 w 596079"/>
                    <a:gd name="connsiteY19" fmla="*/ 183539 h 205359"/>
                    <a:gd name="connsiteX20" fmla="*/ 579563 w 596079"/>
                    <a:gd name="connsiteY20" fmla="*/ 203932 h 205359"/>
                    <a:gd name="connsiteX21" fmla="*/ 240211 w 596079"/>
                    <a:gd name="connsiteY21" fmla="*/ 97784 h 205359"/>
                    <a:gd name="connsiteX22" fmla="*/ 228245 w 596079"/>
                    <a:gd name="connsiteY22" fmla="*/ 96690 h 205359"/>
                    <a:gd name="connsiteX23" fmla="*/ 216344 w 596079"/>
                    <a:gd name="connsiteY23" fmla="*/ 95725 h 205359"/>
                    <a:gd name="connsiteX24" fmla="*/ 211326 w 596079"/>
                    <a:gd name="connsiteY24" fmla="*/ 101580 h 205359"/>
                    <a:gd name="connsiteX25" fmla="*/ 165714 w 596079"/>
                    <a:gd name="connsiteY25" fmla="*/ 132716 h 205359"/>
                    <a:gd name="connsiteX26" fmla="*/ 151368 w 596079"/>
                    <a:gd name="connsiteY26" fmla="*/ 108335 h 205359"/>
                    <a:gd name="connsiteX27" fmla="*/ 171762 w 596079"/>
                    <a:gd name="connsiteY27" fmla="*/ 93603 h 205359"/>
                    <a:gd name="connsiteX28" fmla="*/ 143262 w 596079"/>
                    <a:gd name="connsiteY28" fmla="*/ 93603 h 205359"/>
                    <a:gd name="connsiteX29" fmla="*/ 78930 w 596079"/>
                    <a:gd name="connsiteY29" fmla="*/ 96626 h 205359"/>
                    <a:gd name="connsiteX30" fmla="*/ 14598 w 596079"/>
                    <a:gd name="connsiteY30" fmla="*/ 104217 h 205359"/>
                    <a:gd name="connsiteX31" fmla="*/ 11382 w 596079"/>
                    <a:gd name="connsiteY31" fmla="*/ 76619 h 205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596079" h="205359">
                      <a:moveTo>
                        <a:pt x="11382" y="76619"/>
                      </a:moveTo>
                      <a:cubicBezTo>
                        <a:pt x="30038" y="74882"/>
                        <a:pt x="48180" y="70893"/>
                        <a:pt x="66707" y="68835"/>
                      </a:cubicBezTo>
                      <a:cubicBezTo>
                        <a:pt x="60274" y="62401"/>
                        <a:pt x="54291" y="55518"/>
                        <a:pt x="48180" y="48827"/>
                      </a:cubicBezTo>
                      <a:cubicBezTo>
                        <a:pt x="39623" y="39435"/>
                        <a:pt x="27593" y="29528"/>
                        <a:pt x="23540" y="17433"/>
                      </a:cubicBezTo>
                      <a:cubicBezTo>
                        <a:pt x="20388" y="7655"/>
                        <a:pt x="29266" y="-3796"/>
                        <a:pt x="39945" y="964"/>
                      </a:cubicBezTo>
                      <a:cubicBezTo>
                        <a:pt x="52426" y="6497"/>
                        <a:pt x="61689" y="19685"/>
                        <a:pt x="70567" y="29849"/>
                      </a:cubicBezTo>
                      <a:cubicBezTo>
                        <a:pt x="79445" y="40014"/>
                        <a:pt x="89867" y="52237"/>
                        <a:pt x="99645" y="62852"/>
                      </a:cubicBezTo>
                      <a:cubicBezTo>
                        <a:pt x="100520" y="63785"/>
                        <a:pt x="101273" y="64820"/>
                        <a:pt x="101897" y="65940"/>
                      </a:cubicBezTo>
                      <a:cubicBezTo>
                        <a:pt x="110646" y="65361"/>
                        <a:pt x="119395" y="64975"/>
                        <a:pt x="128209" y="64718"/>
                      </a:cubicBezTo>
                      <a:cubicBezTo>
                        <a:pt x="155164" y="63881"/>
                        <a:pt x="182119" y="64718"/>
                        <a:pt x="209074" y="66197"/>
                      </a:cubicBezTo>
                      <a:cubicBezTo>
                        <a:pt x="208624" y="65489"/>
                        <a:pt x="208174" y="64782"/>
                        <a:pt x="207788" y="64074"/>
                      </a:cubicBezTo>
                      <a:cubicBezTo>
                        <a:pt x="202641" y="55261"/>
                        <a:pt x="197945" y="45675"/>
                        <a:pt x="192155" y="37248"/>
                      </a:cubicBezTo>
                      <a:cubicBezTo>
                        <a:pt x="187613" y="30930"/>
                        <a:pt x="189048" y="22129"/>
                        <a:pt x="195365" y="17581"/>
                      </a:cubicBezTo>
                      <a:cubicBezTo>
                        <a:pt x="201683" y="13039"/>
                        <a:pt x="210483" y="14474"/>
                        <a:pt x="215031" y="20792"/>
                      </a:cubicBezTo>
                      <a:cubicBezTo>
                        <a:pt x="215533" y="21499"/>
                        <a:pt x="215977" y="22245"/>
                        <a:pt x="216344" y="23030"/>
                      </a:cubicBezTo>
                      <a:cubicBezTo>
                        <a:pt x="220847" y="32230"/>
                        <a:pt x="226959" y="40979"/>
                        <a:pt x="232169" y="49728"/>
                      </a:cubicBezTo>
                      <a:cubicBezTo>
                        <a:pt x="235772" y="56161"/>
                        <a:pt x="239053" y="62594"/>
                        <a:pt x="242913" y="69028"/>
                      </a:cubicBezTo>
                      <a:lnTo>
                        <a:pt x="245551" y="69028"/>
                      </a:lnTo>
                      <a:cubicBezTo>
                        <a:pt x="323534" y="76999"/>
                        <a:pt x="399986" y="96060"/>
                        <a:pt x="472579" y="125640"/>
                      </a:cubicBezTo>
                      <a:cubicBezTo>
                        <a:pt x="513359" y="142251"/>
                        <a:pt x="552968" y="161595"/>
                        <a:pt x="591143" y="183539"/>
                      </a:cubicBezTo>
                      <a:cubicBezTo>
                        <a:pt x="602594" y="189972"/>
                        <a:pt x="591143" y="210494"/>
                        <a:pt x="579563" y="203932"/>
                      </a:cubicBezTo>
                      <a:cubicBezTo>
                        <a:pt x="474959" y="145557"/>
                        <a:pt x="359431" y="109422"/>
                        <a:pt x="240211" y="97784"/>
                      </a:cubicBezTo>
                      <a:cubicBezTo>
                        <a:pt x="236274" y="99341"/>
                        <a:pt x="231835" y="98936"/>
                        <a:pt x="228245" y="96690"/>
                      </a:cubicBezTo>
                      <a:lnTo>
                        <a:pt x="216344" y="95725"/>
                      </a:lnTo>
                      <a:cubicBezTo>
                        <a:pt x="215308" y="98144"/>
                        <a:pt x="213558" y="100190"/>
                        <a:pt x="211326" y="101580"/>
                      </a:cubicBezTo>
                      <a:cubicBezTo>
                        <a:pt x="195822" y="111680"/>
                        <a:pt x="182055" y="123839"/>
                        <a:pt x="165714" y="132716"/>
                      </a:cubicBezTo>
                      <a:cubicBezTo>
                        <a:pt x="150982" y="140758"/>
                        <a:pt x="139982" y="118370"/>
                        <a:pt x="151368" y="108335"/>
                      </a:cubicBezTo>
                      <a:cubicBezTo>
                        <a:pt x="157821" y="102963"/>
                        <a:pt x="164634" y="98042"/>
                        <a:pt x="171762" y="93603"/>
                      </a:cubicBezTo>
                      <a:cubicBezTo>
                        <a:pt x="162305" y="93603"/>
                        <a:pt x="152462" y="93603"/>
                        <a:pt x="143262" y="93603"/>
                      </a:cubicBezTo>
                      <a:cubicBezTo>
                        <a:pt x="121776" y="93603"/>
                        <a:pt x="100353" y="94825"/>
                        <a:pt x="78930" y="96626"/>
                      </a:cubicBezTo>
                      <a:cubicBezTo>
                        <a:pt x="57328" y="97559"/>
                        <a:pt x="35821" y="100094"/>
                        <a:pt x="14598" y="104217"/>
                      </a:cubicBezTo>
                      <a:cubicBezTo>
                        <a:pt x="-2128" y="108077"/>
                        <a:pt x="-6631" y="78292"/>
                        <a:pt x="11382" y="76619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5" name="Forme libre : forme 44">
                  <a:extLst>
                    <a:ext uri="{FF2B5EF4-FFF2-40B4-BE49-F238E27FC236}">
                      <a16:creationId xmlns:a16="http://schemas.microsoft.com/office/drawing/2014/main" id="{5EC0EF72-2579-4E6E-B10E-190826856F90}"/>
                    </a:ext>
                  </a:extLst>
                </p:cNvPr>
                <p:cNvSpPr/>
                <p:nvPr/>
              </p:nvSpPr>
              <p:spPr>
                <a:xfrm>
                  <a:off x="3289179" y="3087036"/>
                  <a:ext cx="34570" cy="35068"/>
                </a:xfrm>
                <a:custGeom>
                  <a:avLst/>
                  <a:gdLst>
                    <a:gd name="connsiteX0" fmla="*/ -25 w 34570"/>
                    <a:gd name="connsiteY0" fmla="*/ 15427 h 35068"/>
                    <a:gd name="connsiteX1" fmla="*/ 1133 w 34570"/>
                    <a:gd name="connsiteY1" fmla="*/ 11117 h 35068"/>
                    <a:gd name="connsiteX2" fmla="*/ 1133 w 34570"/>
                    <a:gd name="connsiteY2" fmla="*/ 10473 h 35068"/>
                    <a:gd name="connsiteX3" fmla="*/ 2613 w 34570"/>
                    <a:gd name="connsiteY3" fmla="*/ 7385 h 35068"/>
                    <a:gd name="connsiteX4" fmla="*/ 9818 w 34570"/>
                    <a:gd name="connsiteY4" fmla="*/ 952 h 35068"/>
                    <a:gd name="connsiteX5" fmla="*/ 17731 w 34570"/>
                    <a:gd name="connsiteY5" fmla="*/ -77 h 35068"/>
                    <a:gd name="connsiteX6" fmla="*/ 22234 w 34570"/>
                    <a:gd name="connsiteY6" fmla="*/ 1403 h 35068"/>
                    <a:gd name="connsiteX7" fmla="*/ 23520 w 34570"/>
                    <a:gd name="connsiteY7" fmla="*/ 1789 h 35068"/>
                    <a:gd name="connsiteX8" fmla="*/ 29053 w 34570"/>
                    <a:gd name="connsiteY8" fmla="*/ 5584 h 35068"/>
                    <a:gd name="connsiteX9" fmla="*/ 32977 w 34570"/>
                    <a:gd name="connsiteY9" fmla="*/ 11181 h 35068"/>
                    <a:gd name="connsiteX10" fmla="*/ 34200 w 34570"/>
                    <a:gd name="connsiteY10" fmla="*/ 15684 h 35068"/>
                    <a:gd name="connsiteX11" fmla="*/ 33621 w 34570"/>
                    <a:gd name="connsiteY11" fmla="*/ 22118 h 35068"/>
                    <a:gd name="connsiteX12" fmla="*/ 30854 w 34570"/>
                    <a:gd name="connsiteY12" fmla="*/ 28165 h 35068"/>
                    <a:gd name="connsiteX13" fmla="*/ 25708 w 34570"/>
                    <a:gd name="connsiteY13" fmla="*/ 32539 h 35068"/>
                    <a:gd name="connsiteX14" fmla="*/ 19275 w 34570"/>
                    <a:gd name="connsiteY14" fmla="*/ 34920 h 35068"/>
                    <a:gd name="connsiteX15" fmla="*/ 14771 w 34570"/>
                    <a:gd name="connsiteY15" fmla="*/ 34920 h 35068"/>
                    <a:gd name="connsiteX16" fmla="*/ 8338 w 34570"/>
                    <a:gd name="connsiteY16" fmla="*/ 32668 h 35068"/>
                    <a:gd name="connsiteX17" fmla="*/ 3192 w 34570"/>
                    <a:gd name="connsiteY17" fmla="*/ 28422 h 35068"/>
                    <a:gd name="connsiteX18" fmla="*/ -25 w 34570"/>
                    <a:gd name="connsiteY18" fmla="*/ 15427 h 35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4570" h="35068">
                      <a:moveTo>
                        <a:pt x="-25" y="15427"/>
                      </a:moveTo>
                      <a:lnTo>
                        <a:pt x="1133" y="11117"/>
                      </a:lnTo>
                      <a:cubicBezTo>
                        <a:pt x="1165" y="10904"/>
                        <a:pt x="1165" y="10686"/>
                        <a:pt x="1133" y="10473"/>
                      </a:cubicBezTo>
                      <a:cubicBezTo>
                        <a:pt x="1442" y="9367"/>
                        <a:pt x="1943" y="8318"/>
                        <a:pt x="2613" y="7385"/>
                      </a:cubicBezTo>
                      <a:cubicBezTo>
                        <a:pt x="4221" y="4491"/>
                        <a:pt x="6762" y="2226"/>
                        <a:pt x="9818" y="952"/>
                      </a:cubicBezTo>
                      <a:cubicBezTo>
                        <a:pt x="12346" y="39"/>
                        <a:pt x="15048" y="-315"/>
                        <a:pt x="17731" y="-77"/>
                      </a:cubicBezTo>
                      <a:cubicBezTo>
                        <a:pt x="19326" y="71"/>
                        <a:pt x="20864" y="579"/>
                        <a:pt x="22234" y="1403"/>
                      </a:cubicBezTo>
                      <a:lnTo>
                        <a:pt x="23520" y="1789"/>
                      </a:lnTo>
                      <a:cubicBezTo>
                        <a:pt x="25656" y="2561"/>
                        <a:pt x="27560" y="3867"/>
                        <a:pt x="29053" y="5584"/>
                      </a:cubicBezTo>
                      <a:cubicBezTo>
                        <a:pt x="30841" y="7064"/>
                        <a:pt x="32199" y="8994"/>
                        <a:pt x="32977" y="11181"/>
                      </a:cubicBezTo>
                      <a:cubicBezTo>
                        <a:pt x="33428" y="12725"/>
                        <a:pt x="33814" y="14205"/>
                        <a:pt x="34200" y="15684"/>
                      </a:cubicBezTo>
                      <a:cubicBezTo>
                        <a:pt x="34560" y="17846"/>
                        <a:pt x="34360" y="20059"/>
                        <a:pt x="33621" y="22118"/>
                      </a:cubicBezTo>
                      <a:cubicBezTo>
                        <a:pt x="33248" y="24344"/>
                        <a:pt x="32289" y="26428"/>
                        <a:pt x="30854" y="28165"/>
                      </a:cubicBezTo>
                      <a:cubicBezTo>
                        <a:pt x="29561" y="30056"/>
                        <a:pt x="27779" y="31568"/>
                        <a:pt x="25708" y="32539"/>
                      </a:cubicBezTo>
                      <a:cubicBezTo>
                        <a:pt x="23829" y="33916"/>
                        <a:pt x="21597" y="34740"/>
                        <a:pt x="19275" y="34920"/>
                      </a:cubicBezTo>
                      <a:lnTo>
                        <a:pt x="14771" y="34920"/>
                      </a:lnTo>
                      <a:cubicBezTo>
                        <a:pt x="12462" y="34759"/>
                        <a:pt x="10243" y="33980"/>
                        <a:pt x="8338" y="32668"/>
                      </a:cubicBezTo>
                      <a:cubicBezTo>
                        <a:pt x="6280" y="31729"/>
                        <a:pt x="4504" y="30268"/>
                        <a:pt x="3192" y="28422"/>
                      </a:cubicBezTo>
                      <a:cubicBezTo>
                        <a:pt x="489" y="24665"/>
                        <a:pt x="-662" y="20014"/>
                        <a:pt x="-25" y="15427"/>
                      </a:cubicBezTo>
                      <a:close/>
                    </a:path>
                  </a:pathLst>
                </a:custGeom>
                <a:solidFill>
                  <a:srgbClr val="FFD15F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6" name="Forme libre : forme 45">
                  <a:extLst>
                    <a:ext uri="{FF2B5EF4-FFF2-40B4-BE49-F238E27FC236}">
                      <a16:creationId xmlns:a16="http://schemas.microsoft.com/office/drawing/2014/main" id="{BC7F7666-F1BF-44DF-B792-8238262767F6}"/>
                    </a:ext>
                  </a:extLst>
                </p:cNvPr>
                <p:cNvSpPr/>
                <p:nvPr/>
              </p:nvSpPr>
              <p:spPr>
                <a:xfrm>
                  <a:off x="2500696" y="2734922"/>
                  <a:ext cx="32072" cy="30107"/>
                </a:xfrm>
                <a:custGeom>
                  <a:avLst/>
                  <a:gdLst>
                    <a:gd name="connsiteX0" fmla="*/ 904 w 32072"/>
                    <a:gd name="connsiteY0" fmla="*/ 10112 h 30107"/>
                    <a:gd name="connsiteX1" fmla="*/ 8624 w 32072"/>
                    <a:gd name="connsiteY1" fmla="*/ 2263 h 30107"/>
                    <a:gd name="connsiteX2" fmla="*/ 11969 w 32072"/>
                    <a:gd name="connsiteY2" fmla="*/ 912 h 30107"/>
                    <a:gd name="connsiteX3" fmla="*/ 22970 w 32072"/>
                    <a:gd name="connsiteY3" fmla="*/ 912 h 30107"/>
                    <a:gd name="connsiteX4" fmla="*/ 30818 w 32072"/>
                    <a:gd name="connsiteY4" fmla="*/ 19697 h 30107"/>
                    <a:gd name="connsiteX5" fmla="*/ 23098 w 32072"/>
                    <a:gd name="connsiteY5" fmla="*/ 27482 h 30107"/>
                    <a:gd name="connsiteX6" fmla="*/ 19753 w 32072"/>
                    <a:gd name="connsiteY6" fmla="*/ 28897 h 30107"/>
                    <a:gd name="connsiteX7" fmla="*/ 8752 w 32072"/>
                    <a:gd name="connsiteY7" fmla="*/ 28897 h 30107"/>
                    <a:gd name="connsiteX8" fmla="*/ 904 w 32072"/>
                    <a:gd name="connsiteY8" fmla="*/ 21177 h 30107"/>
                    <a:gd name="connsiteX9" fmla="*/ 904 w 32072"/>
                    <a:gd name="connsiteY9" fmla="*/ 10112 h 30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072" h="30107">
                      <a:moveTo>
                        <a:pt x="904" y="10112"/>
                      </a:moveTo>
                      <a:cubicBezTo>
                        <a:pt x="2396" y="6612"/>
                        <a:pt x="5150" y="3814"/>
                        <a:pt x="8624" y="2263"/>
                      </a:cubicBezTo>
                      <a:lnTo>
                        <a:pt x="11969" y="912"/>
                      </a:lnTo>
                      <a:cubicBezTo>
                        <a:pt x="15501" y="-503"/>
                        <a:pt x="19438" y="-503"/>
                        <a:pt x="22970" y="912"/>
                      </a:cubicBezTo>
                      <a:cubicBezTo>
                        <a:pt x="30291" y="3968"/>
                        <a:pt x="33790" y="12344"/>
                        <a:pt x="30818" y="19697"/>
                      </a:cubicBezTo>
                      <a:cubicBezTo>
                        <a:pt x="29319" y="23171"/>
                        <a:pt x="26559" y="25957"/>
                        <a:pt x="23098" y="27482"/>
                      </a:cubicBezTo>
                      <a:lnTo>
                        <a:pt x="19753" y="28897"/>
                      </a:lnTo>
                      <a:cubicBezTo>
                        <a:pt x="16221" y="30312"/>
                        <a:pt x="12284" y="30312"/>
                        <a:pt x="8752" y="28897"/>
                      </a:cubicBezTo>
                      <a:cubicBezTo>
                        <a:pt x="5227" y="27443"/>
                        <a:pt x="2415" y="24677"/>
                        <a:pt x="904" y="21177"/>
                      </a:cubicBezTo>
                      <a:cubicBezTo>
                        <a:pt x="-563" y="17632"/>
                        <a:pt x="-563" y="13656"/>
                        <a:pt x="904" y="10112"/>
                      </a:cubicBezTo>
                      <a:close/>
                    </a:path>
                  </a:pathLst>
                </a:custGeom>
                <a:solidFill>
                  <a:srgbClr val="FFD15F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7" name="Forme libre : forme 46">
                  <a:extLst>
                    <a:ext uri="{FF2B5EF4-FFF2-40B4-BE49-F238E27FC236}">
                      <a16:creationId xmlns:a16="http://schemas.microsoft.com/office/drawing/2014/main" id="{5A316C3E-7E62-4161-9F15-B9113B3D4661}"/>
                    </a:ext>
                  </a:extLst>
                </p:cNvPr>
                <p:cNvSpPr/>
                <p:nvPr/>
              </p:nvSpPr>
              <p:spPr>
                <a:xfrm>
                  <a:off x="1507876" y="3294676"/>
                  <a:ext cx="52115" cy="51878"/>
                </a:xfrm>
                <a:custGeom>
                  <a:avLst/>
                  <a:gdLst>
                    <a:gd name="connsiteX0" fmla="*/ 6161 w 52115"/>
                    <a:gd name="connsiteY0" fmla="*/ 37003 h 51878"/>
                    <a:gd name="connsiteX1" fmla="*/ 6161 w 52115"/>
                    <a:gd name="connsiteY1" fmla="*/ 37324 h 51878"/>
                    <a:gd name="connsiteX2" fmla="*/ 3781 w 52115"/>
                    <a:gd name="connsiteY2" fmla="*/ 27932 h 51878"/>
                    <a:gd name="connsiteX3" fmla="*/ -79 w 52115"/>
                    <a:gd name="connsiteY3" fmla="*/ 17446 h 51878"/>
                    <a:gd name="connsiteX4" fmla="*/ 8799 w 52115"/>
                    <a:gd name="connsiteY4" fmla="*/ 2070 h 51878"/>
                    <a:gd name="connsiteX5" fmla="*/ 32795 w 52115"/>
                    <a:gd name="connsiteY5" fmla="*/ 2070 h 51878"/>
                    <a:gd name="connsiteX6" fmla="*/ 44053 w 52115"/>
                    <a:gd name="connsiteY6" fmla="*/ 10112 h 51878"/>
                    <a:gd name="connsiteX7" fmla="*/ 47077 w 52115"/>
                    <a:gd name="connsiteY7" fmla="*/ 15066 h 51878"/>
                    <a:gd name="connsiteX8" fmla="*/ 48878 w 52115"/>
                    <a:gd name="connsiteY8" fmla="*/ 17060 h 51878"/>
                    <a:gd name="connsiteX9" fmla="*/ 47913 w 52115"/>
                    <a:gd name="connsiteY9" fmla="*/ 36360 h 51878"/>
                    <a:gd name="connsiteX10" fmla="*/ 40708 w 52115"/>
                    <a:gd name="connsiteY10" fmla="*/ 46395 h 51878"/>
                    <a:gd name="connsiteX11" fmla="*/ 15940 w 52115"/>
                    <a:gd name="connsiteY11" fmla="*/ 48711 h 51878"/>
                    <a:gd name="connsiteX12" fmla="*/ 6161 w 52115"/>
                    <a:gd name="connsiteY12" fmla="*/ 37003 h 51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2115" h="51878">
                      <a:moveTo>
                        <a:pt x="6161" y="37003"/>
                      </a:moveTo>
                      <a:lnTo>
                        <a:pt x="6161" y="37324"/>
                      </a:lnTo>
                      <a:cubicBezTo>
                        <a:pt x="4714" y="34397"/>
                        <a:pt x="3897" y="31193"/>
                        <a:pt x="3781" y="27932"/>
                      </a:cubicBezTo>
                      <a:cubicBezTo>
                        <a:pt x="1825" y="24722"/>
                        <a:pt x="513" y="21158"/>
                        <a:pt x="-79" y="17446"/>
                      </a:cubicBezTo>
                      <a:cubicBezTo>
                        <a:pt x="-909" y="10909"/>
                        <a:pt x="2720" y="4618"/>
                        <a:pt x="8799" y="2070"/>
                      </a:cubicBezTo>
                      <a:cubicBezTo>
                        <a:pt x="16525" y="-889"/>
                        <a:pt x="25069" y="-889"/>
                        <a:pt x="32795" y="2070"/>
                      </a:cubicBezTo>
                      <a:cubicBezTo>
                        <a:pt x="37157" y="3769"/>
                        <a:pt x="41029" y="6535"/>
                        <a:pt x="44053" y="10112"/>
                      </a:cubicBezTo>
                      <a:cubicBezTo>
                        <a:pt x="45230" y="11650"/>
                        <a:pt x="46247" y="13309"/>
                        <a:pt x="47077" y="15066"/>
                      </a:cubicBezTo>
                      <a:cubicBezTo>
                        <a:pt x="47739" y="15670"/>
                        <a:pt x="48344" y="16339"/>
                        <a:pt x="48878" y="17060"/>
                      </a:cubicBezTo>
                      <a:cubicBezTo>
                        <a:pt x="53272" y="22876"/>
                        <a:pt x="52866" y="31007"/>
                        <a:pt x="47913" y="36360"/>
                      </a:cubicBezTo>
                      <a:cubicBezTo>
                        <a:pt x="46362" y="40239"/>
                        <a:pt x="43886" y="43687"/>
                        <a:pt x="40708" y="46395"/>
                      </a:cubicBezTo>
                      <a:cubicBezTo>
                        <a:pt x="33856" y="52526"/>
                        <a:pt x="23808" y="53472"/>
                        <a:pt x="15940" y="48711"/>
                      </a:cubicBezTo>
                      <a:cubicBezTo>
                        <a:pt x="11153" y="46389"/>
                        <a:pt x="7596" y="42124"/>
                        <a:pt x="6161" y="37003"/>
                      </a:cubicBezTo>
                      <a:close/>
                    </a:path>
                  </a:pathLst>
                </a:custGeom>
                <a:solidFill>
                  <a:srgbClr val="FFD15F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8" name="Forme libre : forme 47">
                  <a:extLst>
                    <a:ext uri="{FF2B5EF4-FFF2-40B4-BE49-F238E27FC236}">
                      <a16:creationId xmlns:a16="http://schemas.microsoft.com/office/drawing/2014/main" id="{7728F44C-3584-43F2-8AFA-06E2C355BFB8}"/>
                    </a:ext>
                  </a:extLst>
                </p:cNvPr>
                <p:cNvSpPr/>
                <p:nvPr/>
              </p:nvSpPr>
              <p:spPr>
                <a:xfrm>
                  <a:off x="1295753" y="3644120"/>
                  <a:ext cx="33116" cy="31335"/>
                </a:xfrm>
                <a:custGeom>
                  <a:avLst/>
                  <a:gdLst>
                    <a:gd name="connsiteX0" fmla="*/ 842 w 33116"/>
                    <a:gd name="connsiteY0" fmla="*/ 11085 h 31335"/>
                    <a:gd name="connsiteX1" fmla="*/ 11585 w 33116"/>
                    <a:gd name="connsiteY1" fmla="*/ 985 h 31335"/>
                    <a:gd name="connsiteX2" fmla="*/ 23358 w 33116"/>
                    <a:gd name="connsiteY2" fmla="*/ 985 h 31335"/>
                    <a:gd name="connsiteX3" fmla="*/ 31785 w 33116"/>
                    <a:gd name="connsiteY3" fmla="*/ 21057 h 31335"/>
                    <a:gd name="connsiteX4" fmla="*/ 23487 w 33116"/>
                    <a:gd name="connsiteY4" fmla="*/ 29420 h 31335"/>
                    <a:gd name="connsiteX5" fmla="*/ 8755 w 33116"/>
                    <a:gd name="connsiteY5" fmla="*/ 29999 h 31335"/>
                    <a:gd name="connsiteX6" fmla="*/ 842 w 33116"/>
                    <a:gd name="connsiteY6" fmla="*/ 11085 h 31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116" h="31335">
                      <a:moveTo>
                        <a:pt x="842" y="11085"/>
                      </a:moveTo>
                      <a:cubicBezTo>
                        <a:pt x="2945" y="6427"/>
                        <a:pt x="6805" y="2799"/>
                        <a:pt x="11585" y="985"/>
                      </a:cubicBezTo>
                      <a:cubicBezTo>
                        <a:pt x="15361" y="-527"/>
                        <a:pt x="19582" y="-527"/>
                        <a:pt x="23358" y="985"/>
                      </a:cubicBezTo>
                      <a:cubicBezTo>
                        <a:pt x="31206" y="4221"/>
                        <a:pt x="34976" y="13189"/>
                        <a:pt x="31785" y="21057"/>
                      </a:cubicBezTo>
                      <a:cubicBezTo>
                        <a:pt x="30164" y="24788"/>
                        <a:pt x="27205" y="27773"/>
                        <a:pt x="23487" y="29420"/>
                      </a:cubicBezTo>
                      <a:cubicBezTo>
                        <a:pt x="18848" y="31555"/>
                        <a:pt x="13547" y="31762"/>
                        <a:pt x="8755" y="29999"/>
                      </a:cubicBezTo>
                      <a:cubicBezTo>
                        <a:pt x="1414" y="26891"/>
                        <a:pt x="-2098" y="18489"/>
                        <a:pt x="842" y="11085"/>
                      </a:cubicBezTo>
                      <a:close/>
                    </a:path>
                  </a:pathLst>
                </a:custGeom>
                <a:solidFill>
                  <a:srgbClr val="FFD15F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9" name="Forme libre : forme 48">
                  <a:extLst>
                    <a:ext uri="{FF2B5EF4-FFF2-40B4-BE49-F238E27FC236}">
                      <a16:creationId xmlns:a16="http://schemas.microsoft.com/office/drawing/2014/main" id="{CDE86692-9164-4208-ABF1-B9D8BCB61A62}"/>
                    </a:ext>
                  </a:extLst>
                </p:cNvPr>
                <p:cNvSpPr/>
                <p:nvPr/>
              </p:nvSpPr>
              <p:spPr>
                <a:xfrm>
                  <a:off x="1213205" y="4275382"/>
                  <a:ext cx="46010" cy="44790"/>
                </a:xfrm>
                <a:custGeom>
                  <a:avLst/>
                  <a:gdLst>
                    <a:gd name="connsiteX0" fmla="*/ 4519 w 46010"/>
                    <a:gd name="connsiteY0" fmla="*/ 33116 h 44790"/>
                    <a:gd name="connsiteX1" fmla="*/ 2718 w 46010"/>
                    <a:gd name="connsiteY1" fmla="*/ 30285 h 44790"/>
                    <a:gd name="connsiteX2" fmla="*/ 531 w 46010"/>
                    <a:gd name="connsiteY2" fmla="*/ 23208 h 44790"/>
                    <a:gd name="connsiteX3" fmla="*/ 16 w 46010"/>
                    <a:gd name="connsiteY3" fmla="*/ 21150 h 44790"/>
                    <a:gd name="connsiteX4" fmla="*/ 16 w 46010"/>
                    <a:gd name="connsiteY4" fmla="*/ 15424 h 44790"/>
                    <a:gd name="connsiteX5" fmla="*/ 1495 w 46010"/>
                    <a:gd name="connsiteY5" fmla="*/ 10728 h 44790"/>
                    <a:gd name="connsiteX6" fmla="*/ 9537 w 46010"/>
                    <a:gd name="connsiteY6" fmla="*/ 2172 h 44790"/>
                    <a:gd name="connsiteX7" fmla="*/ 9537 w 46010"/>
                    <a:gd name="connsiteY7" fmla="*/ 2172 h 44790"/>
                    <a:gd name="connsiteX8" fmla="*/ 15970 w 46010"/>
                    <a:gd name="connsiteY8" fmla="*/ 49 h 44790"/>
                    <a:gd name="connsiteX9" fmla="*/ 21374 w 46010"/>
                    <a:gd name="connsiteY9" fmla="*/ 49 h 44790"/>
                    <a:gd name="connsiteX10" fmla="*/ 23047 w 46010"/>
                    <a:gd name="connsiteY10" fmla="*/ 49 h 44790"/>
                    <a:gd name="connsiteX11" fmla="*/ 27550 w 46010"/>
                    <a:gd name="connsiteY11" fmla="*/ 1207 h 44790"/>
                    <a:gd name="connsiteX12" fmla="*/ 29866 w 46010"/>
                    <a:gd name="connsiteY12" fmla="*/ 2558 h 44790"/>
                    <a:gd name="connsiteX13" fmla="*/ 31539 w 46010"/>
                    <a:gd name="connsiteY13" fmla="*/ 3458 h 44790"/>
                    <a:gd name="connsiteX14" fmla="*/ 33533 w 46010"/>
                    <a:gd name="connsiteY14" fmla="*/ 4616 h 44790"/>
                    <a:gd name="connsiteX15" fmla="*/ 37264 w 46010"/>
                    <a:gd name="connsiteY15" fmla="*/ 8090 h 44790"/>
                    <a:gd name="connsiteX16" fmla="*/ 37779 w 46010"/>
                    <a:gd name="connsiteY16" fmla="*/ 8541 h 44790"/>
                    <a:gd name="connsiteX17" fmla="*/ 43826 w 46010"/>
                    <a:gd name="connsiteY17" fmla="*/ 16518 h 44790"/>
                    <a:gd name="connsiteX18" fmla="*/ 45756 w 46010"/>
                    <a:gd name="connsiteY18" fmla="*/ 26554 h 44790"/>
                    <a:gd name="connsiteX19" fmla="*/ 45113 w 46010"/>
                    <a:gd name="connsiteY19" fmla="*/ 30027 h 44790"/>
                    <a:gd name="connsiteX20" fmla="*/ 45113 w 46010"/>
                    <a:gd name="connsiteY20" fmla="*/ 30799 h 44790"/>
                    <a:gd name="connsiteX21" fmla="*/ 32825 w 46010"/>
                    <a:gd name="connsiteY21" fmla="*/ 43666 h 44790"/>
                    <a:gd name="connsiteX22" fmla="*/ 23819 w 46010"/>
                    <a:gd name="connsiteY22" fmla="*/ 44309 h 44790"/>
                    <a:gd name="connsiteX23" fmla="*/ 21503 w 46010"/>
                    <a:gd name="connsiteY23" fmla="*/ 43730 h 44790"/>
                    <a:gd name="connsiteX24" fmla="*/ 13783 w 46010"/>
                    <a:gd name="connsiteY24" fmla="*/ 40900 h 44790"/>
                    <a:gd name="connsiteX25" fmla="*/ 4519 w 46010"/>
                    <a:gd name="connsiteY25" fmla="*/ 33116 h 447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46010" h="44790">
                      <a:moveTo>
                        <a:pt x="4519" y="33116"/>
                      </a:moveTo>
                      <a:cubicBezTo>
                        <a:pt x="3811" y="32247"/>
                        <a:pt x="3207" y="31295"/>
                        <a:pt x="2718" y="30285"/>
                      </a:cubicBezTo>
                      <a:cubicBezTo>
                        <a:pt x="1399" y="28149"/>
                        <a:pt x="646" y="25717"/>
                        <a:pt x="531" y="23208"/>
                      </a:cubicBezTo>
                      <a:cubicBezTo>
                        <a:pt x="531" y="22501"/>
                        <a:pt x="145" y="21857"/>
                        <a:pt x="16" y="21150"/>
                      </a:cubicBezTo>
                      <a:cubicBezTo>
                        <a:pt x="-267" y="19252"/>
                        <a:pt x="-267" y="17322"/>
                        <a:pt x="16" y="15424"/>
                      </a:cubicBezTo>
                      <a:cubicBezTo>
                        <a:pt x="273" y="13796"/>
                        <a:pt x="775" y="12214"/>
                        <a:pt x="1495" y="10728"/>
                      </a:cubicBezTo>
                      <a:cubicBezTo>
                        <a:pt x="2827" y="6855"/>
                        <a:pt x="5754" y="3741"/>
                        <a:pt x="9537" y="2172"/>
                      </a:cubicBezTo>
                      <a:lnTo>
                        <a:pt x="9537" y="2172"/>
                      </a:lnTo>
                      <a:cubicBezTo>
                        <a:pt x="11506" y="1014"/>
                        <a:pt x="13699" y="287"/>
                        <a:pt x="15970" y="49"/>
                      </a:cubicBezTo>
                      <a:cubicBezTo>
                        <a:pt x="17759" y="-215"/>
                        <a:pt x="19579" y="-215"/>
                        <a:pt x="21374" y="49"/>
                      </a:cubicBezTo>
                      <a:lnTo>
                        <a:pt x="23047" y="49"/>
                      </a:lnTo>
                      <a:cubicBezTo>
                        <a:pt x="24578" y="300"/>
                        <a:pt x="26090" y="686"/>
                        <a:pt x="27550" y="1207"/>
                      </a:cubicBezTo>
                      <a:lnTo>
                        <a:pt x="29866" y="2558"/>
                      </a:lnTo>
                      <a:lnTo>
                        <a:pt x="31539" y="3458"/>
                      </a:lnTo>
                      <a:lnTo>
                        <a:pt x="33533" y="4616"/>
                      </a:lnTo>
                      <a:cubicBezTo>
                        <a:pt x="34948" y="5581"/>
                        <a:pt x="35913" y="7061"/>
                        <a:pt x="37264" y="8090"/>
                      </a:cubicBezTo>
                      <a:lnTo>
                        <a:pt x="37779" y="8541"/>
                      </a:lnTo>
                      <a:cubicBezTo>
                        <a:pt x="40314" y="10760"/>
                        <a:pt x="42372" y="13475"/>
                        <a:pt x="43826" y="16518"/>
                      </a:cubicBezTo>
                      <a:cubicBezTo>
                        <a:pt x="45357" y="19632"/>
                        <a:pt x="46026" y="23092"/>
                        <a:pt x="45756" y="26554"/>
                      </a:cubicBezTo>
                      <a:cubicBezTo>
                        <a:pt x="45756" y="27390"/>
                        <a:pt x="45370" y="28934"/>
                        <a:pt x="45113" y="30027"/>
                      </a:cubicBezTo>
                      <a:cubicBezTo>
                        <a:pt x="44855" y="31121"/>
                        <a:pt x="45113" y="30607"/>
                        <a:pt x="45113" y="30799"/>
                      </a:cubicBezTo>
                      <a:cubicBezTo>
                        <a:pt x="43762" y="36461"/>
                        <a:pt x="39451" y="43215"/>
                        <a:pt x="32825" y="43666"/>
                      </a:cubicBezTo>
                      <a:cubicBezTo>
                        <a:pt x="29937" y="44689"/>
                        <a:pt x="26823" y="44914"/>
                        <a:pt x="23819" y="44309"/>
                      </a:cubicBezTo>
                      <a:cubicBezTo>
                        <a:pt x="23034" y="44174"/>
                        <a:pt x="22255" y="43981"/>
                        <a:pt x="21503" y="43730"/>
                      </a:cubicBezTo>
                      <a:cubicBezTo>
                        <a:pt x="18724" y="43492"/>
                        <a:pt x="16060" y="42514"/>
                        <a:pt x="13783" y="40900"/>
                      </a:cubicBezTo>
                      <a:cubicBezTo>
                        <a:pt x="9904" y="39433"/>
                        <a:pt x="6636" y="36686"/>
                        <a:pt x="4519" y="33116"/>
                      </a:cubicBezTo>
                      <a:close/>
                    </a:path>
                  </a:pathLst>
                </a:custGeom>
                <a:solidFill>
                  <a:srgbClr val="FFD15F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0" name="Forme libre : forme 49">
                  <a:extLst>
                    <a:ext uri="{FF2B5EF4-FFF2-40B4-BE49-F238E27FC236}">
                      <a16:creationId xmlns:a16="http://schemas.microsoft.com/office/drawing/2014/main" id="{9C0BC63C-F048-482D-9BA7-13F1672C7263}"/>
                    </a:ext>
                  </a:extLst>
                </p:cNvPr>
                <p:cNvSpPr/>
                <p:nvPr/>
              </p:nvSpPr>
              <p:spPr>
                <a:xfrm>
                  <a:off x="1249879" y="4283171"/>
                  <a:ext cx="2597" cy="2471"/>
                </a:xfrm>
                <a:custGeom>
                  <a:avLst/>
                  <a:gdLst>
                    <a:gd name="connsiteX0" fmla="*/ -182 w 2597"/>
                    <a:gd name="connsiteY0" fmla="*/ -149 h 2471"/>
                    <a:gd name="connsiteX1" fmla="*/ 1105 w 2597"/>
                    <a:gd name="connsiteY1" fmla="*/ 1202 h 2471"/>
                    <a:gd name="connsiteX2" fmla="*/ -182 w 2597"/>
                    <a:gd name="connsiteY2" fmla="*/ -149 h 2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597" h="2471">
                      <a:moveTo>
                        <a:pt x="-182" y="-149"/>
                      </a:moveTo>
                      <a:cubicBezTo>
                        <a:pt x="-182" y="-149"/>
                        <a:pt x="4643" y="4354"/>
                        <a:pt x="1105" y="1202"/>
                      </a:cubicBezTo>
                      <a:cubicBezTo>
                        <a:pt x="1426" y="1459"/>
                        <a:pt x="-375" y="-85"/>
                        <a:pt x="-182" y="-149"/>
                      </a:cubicBezTo>
                      <a:close/>
                    </a:path>
                  </a:pathLst>
                </a:custGeom>
                <a:solidFill>
                  <a:srgbClr val="FFD15F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1" name="Forme libre : forme 50">
                  <a:extLst>
                    <a:ext uri="{FF2B5EF4-FFF2-40B4-BE49-F238E27FC236}">
                      <a16:creationId xmlns:a16="http://schemas.microsoft.com/office/drawing/2014/main" id="{697A9C79-A352-499A-BCD4-F9887C8CB4A6}"/>
                    </a:ext>
                  </a:extLst>
                </p:cNvPr>
                <p:cNvSpPr/>
                <p:nvPr/>
              </p:nvSpPr>
              <p:spPr>
                <a:xfrm>
                  <a:off x="1251180" y="4284522"/>
                  <a:ext cx="6433" cy="6433"/>
                </a:xfrm>
                <a:custGeom>
                  <a:avLst/>
                  <a:gdLst>
                    <a:gd name="connsiteX0" fmla="*/ -196 w 6433"/>
                    <a:gd name="connsiteY0" fmla="*/ -149 h 6433"/>
                    <a:gd name="connsiteX1" fmla="*/ -196 w 6433"/>
                    <a:gd name="connsiteY1" fmla="*/ -149 h 6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433" h="6433">
                      <a:moveTo>
                        <a:pt x="-196" y="-149"/>
                      </a:moveTo>
                      <a:lnTo>
                        <a:pt x="-196" y="-149"/>
                      </a:lnTo>
                      <a:close/>
                    </a:path>
                  </a:pathLst>
                </a:custGeom>
                <a:solidFill>
                  <a:srgbClr val="FFD15F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2" name="Forme libre : forme 51">
                  <a:extLst>
                    <a:ext uri="{FF2B5EF4-FFF2-40B4-BE49-F238E27FC236}">
                      <a16:creationId xmlns:a16="http://schemas.microsoft.com/office/drawing/2014/main" id="{67B326D0-E6FB-48A2-92DF-084EC9DF6053}"/>
                    </a:ext>
                  </a:extLst>
                </p:cNvPr>
                <p:cNvSpPr/>
                <p:nvPr/>
              </p:nvSpPr>
              <p:spPr>
                <a:xfrm rot="-1332598">
                  <a:off x="3190046" y="4958443"/>
                  <a:ext cx="59828" cy="721999"/>
                </a:xfrm>
                <a:custGeom>
                  <a:avLst/>
                  <a:gdLst>
                    <a:gd name="connsiteX0" fmla="*/ 42005 w 59828"/>
                    <a:gd name="connsiteY0" fmla="*/ -149 h 721999"/>
                    <a:gd name="connsiteX1" fmla="*/ 42005 w 59828"/>
                    <a:gd name="connsiteY1" fmla="*/ 721850 h 721999"/>
                    <a:gd name="connsiteX2" fmla="*/ 17430 w 59828"/>
                    <a:gd name="connsiteY2" fmla="*/ 721850 h 721999"/>
                    <a:gd name="connsiteX3" fmla="*/ 17430 w 59828"/>
                    <a:gd name="connsiteY3" fmla="*/ -149 h 7219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828" h="721999">
                      <a:moveTo>
                        <a:pt x="42005" y="-149"/>
                      </a:moveTo>
                      <a:lnTo>
                        <a:pt x="42005" y="721850"/>
                      </a:lnTo>
                      <a:lnTo>
                        <a:pt x="17430" y="721850"/>
                      </a:lnTo>
                      <a:lnTo>
                        <a:pt x="17430" y="-149"/>
                      </a:lnTo>
                      <a:close/>
                    </a:path>
                  </a:pathLst>
                </a:custGeom>
                <a:solidFill>
                  <a:srgbClr val="69AA4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3" name="Forme libre : forme 52">
                  <a:extLst>
                    <a:ext uri="{FF2B5EF4-FFF2-40B4-BE49-F238E27FC236}">
                      <a16:creationId xmlns:a16="http://schemas.microsoft.com/office/drawing/2014/main" id="{62846E97-E70C-42C2-9283-D6A10B28169E}"/>
                    </a:ext>
                  </a:extLst>
                </p:cNvPr>
                <p:cNvSpPr/>
                <p:nvPr/>
              </p:nvSpPr>
              <p:spPr>
                <a:xfrm rot="-1861200">
                  <a:off x="3076497" y="4966364"/>
                  <a:ext cx="59828" cy="722063"/>
                </a:xfrm>
                <a:custGeom>
                  <a:avLst/>
                  <a:gdLst>
                    <a:gd name="connsiteX0" fmla="*/ 42005 w 59828"/>
                    <a:gd name="connsiteY0" fmla="*/ -149 h 722063"/>
                    <a:gd name="connsiteX1" fmla="*/ 42005 w 59828"/>
                    <a:gd name="connsiteY1" fmla="*/ 721914 h 722063"/>
                    <a:gd name="connsiteX2" fmla="*/ 17430 w 59828"/>
                    <a:gd name="connsiteY2" fmla="*/ 721914 h 722063"/>
                    <a:gd name="connsiteX3" fmla="*/ 17430 w 59828"/>
                    <a:gd name="connsiteY3" fmla="*/ -149 h 722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828" h="722063">
                      <a:moveTo>
                        <a:pt x="42005" y="-149"/>
                      </a:moveTo>
                      <a:lnTo>
                        <a:pt x="42005" y="721914"/>
                      </a:lnTo>
                      <a:lnTo>
                        <a:pt x="17430" y="721914"/>
                      </a:lnTo>
                      <a:lnTo>
                        <a:pt x="17430" y="-149"/>
                      </a:lnTo>
                      <a:close/>
                    </a:path>
                  </a:pathLst>
                </a:custGeom>
                <a:solidFill>
                  <a:srgbClr val="69AA4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4" name="Forme libre : forme 53">
                  <a:extLst>
                    <a:ext uri="{FF2B5EF4-FFF2-40B4-BE49-F238E27FC236}">
                      <a16:creationId xmlns:a16="http://schemas.microsoft.com/office/drawing/2014/main" id="{D6868AC3-E136-4B40-A23D-AA5A23EB3928}"/>
                    </a:ext>
                  </a:extLst>
                </p:cNvPr>
                <p:cNvSpPr/>
                <p:nvPr/>
              </p:nvSpPr>
              <p:spPr>
                <a:xfrm rot="-656401">
                  <a:off x="3041121" y="4913560"/>
                  <a:ext cx="59828" cy="721999"/>
                </a:xfrm>
                <a:custGeom>
                  <a:avLst/>
                  <a:gdLst>
                    <a:gd name="connsiteX0" fmla="*/ 42005 w 59828"/>
                    <a:gd name="connsiteY0" fmla="*/ -149 h 721999"/>
                    <a:gd name="connsiteX1" fmla="*/ 42005 w 59828"/>
                    <a:gd name="connsiteY1" fmla="*/ 721850 h 721999"/>
                    <a:gd name="connsiteX2" fmla="*/ 17431 w 59828"/>
                    <a:gd name="connsiteY2" fmla="*/ 721850 h 721999"/>
                    <a:gd name="connsiteX3" fmla="*/ 17431 w 59828"/>
                    <a:gd name="connsiteY3" fmla="*/ -149 h 7219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828" h="721999">
                      <a:moveTo>
                        <a:pt x="42005" y="-149"/>
                      </a:moveTo>
                      <a:lnTo>
                        <a:pt x="42005" y="721850"/>
                      </a:lnTo>
                      <a:lnTo>
                        <a:pt x="17431" y="721850"/>
                      </a:lnTo>
                      <a:lnTo>
                        <a:pt x="17431" y="-149"/>
                      </a:ln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5" name="Forme libre : forme 54">
                  <a:extLst>
                    <a:ext uri="{FF2B5EF4-FFF2-40B4-BE49-F238E27FC236}">
                      <a16:creationId xmlns:a16="http://schemas.microsoft.com/office/drawing/2014/main" id="{B92CA3F1-66CC-448B-B5E5-B861CE2E13B4}"/>
                    </a:ext>
                  </a:extLst>
                </p:cNvPr>
                <p:cNvSpPr/>
                <p:nvPr/>
              </p:nvSpPr>
              <p:spPr>
                <a:xfrm rot="-1386000">
                  <a:off x="3199751" y="4824659"/>
                  <a:ext cx="59828" cy="721998"/>
                </a:xfrm>
                <a:custGeom>
                  <a:avLst/>
                  <a:gdLst>
                    <a:gd name="connsiteX0" fmla="*/ 42005 w 59828"/>
                    <a:gd name="connsiteY0" fmla="*/ -149 h 721998"/>
                    <a:gd name="connsiteX1" fmla="*/ 42005 w 59828"/>
                    <a:gd name="connsiteY1" fmla="*/ 721850 h 721998"/>
                    <a:gd name="connsiteX2" fmla="*/ 17431 w 59828"/>
                    <a:gd name="connsiteY2" fmla="*/ 721850 h 721998"/>
                    <a:gd name="connsiteX3" fmla="*/ 17431 w 59828"/>
                    <a:gd name="connsiteY3" fmla="*/ -149 h 721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828" h="721998">
                      <a:moveTo>
                        <a:pt x="42005" y="-149"/>
                      </a:moveTo>
                      <a:lnTo>
                        <a:pt x="42005" y="721850"/>
                      </a:lnTo>
                      <a:lnTo>
                        <a:pt x="17431" y="721850"/>
                      </a:lnTo>
                      <a:lnTo>
                        <a:pt x="17431" y="-149"/>
                      </a:ln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6" name="Forme libre : forme 55">
                  <a:extLst>
                    <a:ext uri="{FF2B5EF4-FFF2-40B4-BE49-F238E27FC236}">
                      <a16:creationId xmlns:a16="http://schemas.microsoft.com/office/drawing/2014/main" id="{04E6DE54-853B-4C85-8651-8F3C41B9724F}"/>
                    </a:ext>
                  </a:extLst>
                </p:cNvPr>
                <p:cNvSpPr/>
                <p:nvPr/>
              </p:nvSpPr>
              <p:spPr>
                <a:xfrm>
                  <a:off x="1648817" y="4082069"/>
                  <a:ext cx="1497651" cy="626080"/>
                </a:xfrm>
                <a:custGeom>
                  <a:avLst/>
                  <a:gdLst>
                    <a:gd name="connsiteX0" fmla="*/ 1443162 w 1497651"/>
                    <a:gd name="connsiteY0" fmla="*/ 616945 h 626080"/>
                    <a:gd name="connsiteX1" fmla="*/ 1497652 w 1497651"/>
                    <a:gd name="connsiteY1" fmla="*/ 199558 h 626080"/>
                    <a:gd name="connsiteX2" fmla="*/ 1274805 w 1497651"/>
                    <a:gd name="connsiteY2" fmla="*/ 72695 h 626080"/>
                    <a:gd name="connsiteX3" fmla="*/ 1109665 w 1497651"/>
                    <a:gd name="connsiteY3" fmla="*/ 0 h 626080"/>
                    <a:gd name="connsiteX4" fmla="*/ 839663 w 1497651"/>
                    <a:gd name="connsiteY4" fmla="*/ 85304 h 626080"/>
                    <a:gd name="connsiteX5" fmla="*/ 453670 w 1497651"/>
                    <a:gd name="connsiteY5" fmla="*/ 127763 h 626080"/>
                    <a:gd name="connsiteX6" fmla="*/ 90515 w 1497651"/>
                    <a:gd name="connsiteY6" fmla="*/ 169837 h 626080"/>
                    <a:gd name="connsiteX7" fmla="*/ 0 w 1497651"/>
                    <a:gd name="connsiteY7" fmla="*/ 304098 h 626080"/>
                    <a:gd name="connsiteX8" fmla="*/ 786332 w 1497651"/>
                    <a:gd name="connsiteY8" fmla="*/ 626080 h 626080"/>
                    <a:gd name="connsiteX9" fmla="*/ 1443162 w 1497651"/>
                    <a:gd name="connsiteY9" fmla="*/ 616945 h 626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97651" h="626080">
                      <a:moveTo>
                        <a:pt x="1443162" y="616945"/>
                      </a:moveTo>
                      <a:lnTo>
                        <a:pt x="1497652" y="199558"/>
                      </a:lnTo>
                      <a:lnTo>
                        <a:pt x="1274805" y="72695"/>
                      </a:lnTo>
                      <a:lnTo>
                        <a:pt x="1109665" y="0"/>
                      </a:lnTo>
                      <a:lnTo>
                        <a:pt x="839663" y="85304"/>
                      </a:lnTo>
                      <a:lnTo>
                        <a:pt x="453670" y="127763"/>
                      </a:lnTo>
                      <a:lnTo>
                        <a:pt x="90515" y="169837"/>
                      </a:lnTo>
                      <a:lnTo>
                        <a:pt x="0" y="304098"/>
                      </a:lnTo>
                      <a:lnTo>
                        <a:pt x="786332" y="626080"/>
                      </a:lnTo>
                      <a:lnTo>
                        <a:pt x="1443162" y="616945"/>
                      </a:lnTo>
                      <a:close/>
                    </a:path>
                  </a:pathLst>
                </a:custGeom>
                <a:solidFill>
                  <a:srgbClr val="C18F4D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7" name="Forme libre : forme 56">
                  <a:extLst>
                    <a:ext uri="{FF2B5EF4-FFF2-40B4-BE49-F238E27FC236}">
                      <a16:creationId xmlns:a16="http://schemas.microsoft.com/office/drawing/2014/main" id="{50CBC01B-A85E-46FC-9376-E744FD8F3BB3}"/>
                    </a:ext>
                  </a:extLst>
                </p:cNvPr>
                <p:cNvSpPr/>
                <p:nvPr/>
              </p:nvSpPr>
              <p:spPr>
                <a:xfrm>
                  <a:off x="2780186" y="4630396"/>
                  <a:ext cx="346274" cy="741337"/>
                </a:xfrm>
                <a:custGeom>
                  <a:avLst/>
                  <a:gdLst>
                    <a:gd name="connsiteX0" fmla="*/ 11745 w 346274"/>
                    <a:gd name="connsiteY0" fmla="*/ 11406 h 741337"/>
                    <a:gd name="connsiteX1" fmla="*/ 36577 w 346274"/>
                    <a:gd name="connsiteY1" fmla="*/ 1242 h 741337"/>
                    <a:gd name="connsiteX2" fmla="*/ 61602 w 346274"/>
                    <a:gd name="connsiteY2" fmla="*/ 11792 h 741337"/>
                    <a:gd name="connsiteX3" fmla="*/ 344664 w 346274"/>
                    <a:gd name="connsiteY3" fmla="*/ 704585 h 741337"/>
                    <a:gd name="connsiteX4" fmla="*/ 334113 w 346274"/>
                    <a:gd name="connsiteY4" fmla="*/ 729674 h 741337"/>
                    <a:gd name="connsiteX5" fmla="*/ 309345 w 346274"/>
                    <a:gd name="connsiteY5" fmla="*/ 739774 h 741337"/>
                    <a:gd name="connsiteX6" fmla="*/ 284256 w 346274"/>
                    <a:gd name="connsiteY6" fmla="*/ 729224 h 741337"/>
                    <a:gd name="connsiteX7" fmla="*/ 1195 w 346274"/>
                    <a:gd name="connsiteY7" fmla="*/ 36431 h 741337"/>
                    <a:gd name="connsiteX8" fmla="*/ 11745 w 346274"/>
                    <a:gd name="connsiteY8" fmla="*/ 11406 h 741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6274" h="741337">
                      <a:moveTo>
                        <a:pt x="11745" y="11406"/>
                      </a:moveTo>
                      <a:lnTo>
                        <a:pt x="36577" y="1242"/>
                      </a:lnTo>
                      <a:cubicBezTo>
                        <a:pt x="46401" y="-2695"/>
                        <a:pt x="57562" y="2007"/>
                        <a:pt x="61602" y="11792"/>
                      </a:cubicBezTo>
                      <a:lnTo>
                        <a:pt x="344664" y="704585"/>
                      </a:lnTo>
                      <a:cubicBezTo>
                        <a:pt x="348646" y="714428"/>
                        <a:pt x="343930" y="725634"/>
                        <a:pt x="334113" y="729674"/>
                      </a:cubicBezTo>
                      <a:lnTo>
                        <a:pt x="309345" y="739774"/>
                      </a:lnTo>
                      <a:cubicBezTo>
                        <a:pt x="299503" y="743757"/>
                        <a:pt x="288296" y="739041"/>
                        <a:pt x="284256" y="729224"/>
                      </a:cubicBezTo>
                      <a:lnTo>
                        <a:pt x="1195" y="36431"/>
                      </a:lnTo>
                      <a:cubicBezTo>
                        <a:pt x="-2743" y="26608"/>
                        <a:pt x="1960" y="15446"/>
                        <a:pt x="11745" y="11406"/>
                      </a:cubicBezTo>
                      <a:close/>
                    </a:path>
                  </a:pathLst>
                </a:custGeom>
                <a:solidFill>
                  <a:srgbClr val="69AA4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8" name="Forme libre : forme 57">
                  <a:extLst>
                    <a:ext uri="{FF2B5EF4-FFF2-40B4-BE49-F238E27FC236}">
                      <a16:creationId xmlns:a16="http://schemas.microsoft.com/office/drawing/2014/main" id="{CE815BF5-2406-40C9-9BF4-BB5173BE63B1}"/>
                    </a:ext>
                  </a:extLst>
                </p:cNvPr>
                <p:cNvSpPr/>
                <p:nvPr/>
              </p:nvSpPr>
              <p:spPr>
                <a:xfrm rot="-1861200">
                  <a:off x="2796640" y="4616721"/>
                  <a:ext cx="65232" cy="786781"/>
                </a:xfrm>
                <a:custGeom>
                  <a:avLst/>
                  <a:gdLst>
                    <a:gd name="connsiteX0" fmla="*/ 45801 w 65232"/>
                    <a:gd name="connsiteY0" fmla="*/ -149 h 786781"/>
                    <a:gd name="connsiteX1" fmla="*/ 45801 w 65232"/>
                    <a:gd name="connsiteY1" fmla="*/ 786632 h 786781"/>
                    <a:gd name="connsiteX2" fmla="*/ 19039 w 65232"/>
                    <a:gd name="connsiteY2" fmla="*/ 786632 h 786781"/>
                    <a:gd name="connsiteX3" fmla="*/ 19039 w 65232"/>
                    <a:gd name="connsiteY3" fmla="*/ -149 h 786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232" h="786781">
                      <a:moveTo>
                        <a:pt x="45801" y="-149"/>
                      </a:moveTo>
                      <a:lnTo>
                        <a:pt x="45801" y="786632"/>
                      </a:lnTo>
                      <a:lnTo>
                        <a:pt x="19039" y="786632"/>
                      </a:lnTo>
                      <a:lnTo>
                        <a:pt x="19039" y="-149"/>
                      </a:lnTo>
                      <a:close/>
                    </a:path>
                  </a:pathLst>
                </a:custGeom>
                <a:solidFill>
                  <a:srgbClr val="69AA4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9" name="Forme libre : forme 58">
                  <a:extLst>
                    <a:ext uri="{FF2B5EF4-FFF2-40B4-BE49-F238E27FC236}">
                      <a16:creationId xmlns:a16="http://schemas.microsoft.com/office/drawing/2014/main" id="{4712EC2F-02E4-42F7-A701-201552F82A10}"/>
                    </a:ext>
                  </a:extLst>
                </p:cNvPr>
                <p:cNvSpPr/>
                <p:nvPr/>
              </p:nvSpPr>
              <p:spPr>
                <a:xfrm>
                  <a:off x="1548587" y="3582208"/>
                  <a:ext cx="526951" cy="406229"/>
                </a:xfrm>
                <a:custGeom>
                  <a:avLst/>
                  <a:gdLst>
                    <a:gd name="connsiteX0" fmla="*/ 512724 w 526951"/>
                    <a:gd name="connsiteY0" fmla="*/ 374135 h 406229"/>
                    <a:gd name="connsiteX1" fmla="*/ 213129 w 526951"/>
                    <a:gd name="connsiteY1" fmla="*/ 317652 h 406229"/>
                    <a:gd name="connsiteX2" fmla="*/ -196 w 526951"/>
                    <a:gd name="connsiteY2" fmla="*/ -149 h 406229"/>
                    <a:gd name="connsiteX3" fmla="*/ 372351 w 526951"/>
                    <a:gd name="connsiteY3" fmla="*/ 103554 h 406229"/>
                    <a:gd name="connsiteX4" fmla="*/ 512724 w 526951"/>
                    <a:gd name="connsiteY4" fmla="*/ 374135 h 406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6951" h="406229">
                      <a:moveTo>
                        <a:pt x="512724" y="374135"/>
                      </a:moveTo>
                      <a:cubicBezTo>
                        <a:pt x="468720" y="433256"/>
                        <a:pt x="334652" y="407974"/>
                        <a:pt x="213129" y="317652"/>
                      </a:cubicBezTo>
                      <a:cubicBezTo>
                        <a:pt x="91606" y="227330"/>
                        <a:pt x="-196" y="-149"/>
                        <a:pt x="-196" y="-149"/>
                      </a:cubicBezTo>
                      <a:cubicBezTo>
                        <a:pt x="-196" y="-149"/>
                        <a:pt x="250699" y="13232"/>
                        <a:pt x="372351" y="103554"/>
                      </a:cubicBezTo>
                      <a:cubicBezTo>
                        <a:pt x="494003" y="193877"/>
                        <a:pt x="556662" y="315014"/>
                        <a:pt x="512724" y="374135"/>
                      </a:cubicBezTo>
                      <a:close/>
                    </a:path>
                  </a:pathLst>
                </a:custGeom>
                <a:solidFill>
                  <a:srgbClr val="93D36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0" name="Forme libre : forme 59">
                  <a:extLst>
                    <a:ext uri="{FF2B5EF4-FFF2-40B4-BE49-F238E27FC236}">
                      <a16:creationId xmlns:a16="http://schemas.microsoft.com/office/drawing/2014/main" id="{1FEDB1E1-A2DD-4FAE-8F11-0A7F580C2677}"/>
                    </a:ext>
                  </a:extLst>
                </p:cNvPr>
                <p:cNvSpPr/>
                <p:nvPr/>
              </p:nvSpPr>
              <p:spPr>
                <a:xfrm>
                  <a:off x="1548394" y="3582208"/>
                  <a:ext cx="511311" cy="406222"/>
                </a:xfrm>
                <a:custGeom>
                  <a:avLst/>
                  <a:gdLst>
                    <a:gd name="connsiteX0" fmla="*/ 511115 w 511311"/>
                    <a:gd name="connsiteY0" fmla="*/ 376194 h 406222"/>
                    <a:gd name="connsiteX1" fmla="*/ 213129 w 511311"/>
                    <a:gd name="connsiteY1" fmla="*/ 317652 h 406222"/>
                    <a:gd name="connsiteX2" fmla="*/ -196 w 511311"/>
                    <a:gd name="connsiteY2" fmla="*/ -149 h 406222"/>
                    <a:gd name="connsiteX3" fmla="*/ 5336 w 511311"/>
                    <a:gd name="connsiteY3" fmla="*/ 172 h 406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1311" h="406222">
                      <a:moveTo>
                        <a:pt x="511115" y="376194"/>
                      </a:moveTo>
                      <a:cubicBezTo>
                        <a:pt x="465568" y="432613"/>
                        <a:pt x="333173" y="406945"/>
                        <a:pt x="213129" y="317652"/>
                      </a:cubicBezTo>
                      <a:cubicBezTo>
                        <a:pt x="91670" y="227587"/>
                        <a:pt x="-196" y="-149"/>
                        <a:pt x="-196" y="-149"/>
                      </a:cubicBezTo>
                      <a:lnTo>
                        <a:pt x="5336" y="172"/>
                      </a:ln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1" name="Forme libre : forme 60">
                  <a:extLst>
                    <a:ext uri="{FF2B5EF4-FFF2-40B4-BE49-F238E27FC236}">
                      <a16:creationId xmlns:a16="http://schemas.microsoft.com/office/drawing/2014/main" id="{EE235298-40A3-449A-993B-372C90AF95B6}"/>
                    </a:ext>
                  </a:extLst>
                </p:cNvPr>
                <p:cNvSpPr/>
                <p:nvPr/>
              </p:nvSpPr>
              <p:spPr>
                <a:xfrm>
                  <a:off x="2673458" y="2963398"/>
                  <a:ext cx="368564" cy="1120643"/>
                </a:xfrm>
                <a:custGeom>
                  <a:avLst/>
                  <a:gdLst>
                    <a:gd name="connsiteX0" fmla="*/ 316552 w 368564"/>
                    <a:gd name="connsiteY0" fmla="*/ -149 h 1120643"/>
                    <a:gd name="connsiteX1" fmla="*/ 349876 w 368564"/>
                    <a:gd name="connsiteY1" fmla="*/ 670449 h 1120643"/>
                    <a:gd name="connsiteX2" fmla="*/ 87915 w 368564"/>
                    <a:gd name="connsiteY2" fmla="*/ 1119294 h 1120643"/>
                    <a:gd name="connsiteX3" fmla="*/ 29373 w 368564"/>
                    <a:gd name="connsiteY3" fmla="*/ 602900 h 1120643"/>
                    <a:gd name="connsiteX4" fmla="*/ 316552 w 368564"/>
                    <a:gd name="connsiteY4" fmla="*/ -149 h 1120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564" h="1120643">
                      <a:moveTo>
                        <a:pt x="316552" y="-149"/>
                      </a:moveTo>
                      <a:cubicBezTo>
                        <a:pt x="316552" y="-149"/>
                        <a:pt x="405973" y="403921"/>
                        <a:pt x="349876" y="670449"/>
                      </a:cubicBezTo>
                      <a:cubicBezTo>
                        <a:pt x="293778" y="936977"/>
                        <a:pt x="176179" y="1137950"/>
                        <a:pt x="87915" y="1119294"/>
                      </a:cubicBezTo>
                      <a:cubicBezTo>
                        <a:pt x="-348" y="1100638"/>
                        <a:pt x="-26918" y="869428"/>
                        <a:pt x="29373" y="602900"/>
                      </a:cubicBezTo>
                      <a:cubicBezTo>
                        <a:pt x="85664" y="336372"/>
                        <a:pt x="316552" y="-149"/>
                        <a:pt x="316552" y="-149"/>
                      </a:cubicBezTo>
                      <a:close/>
                    </a:path>
                  </a:pathLst>
                </a:custGeom>
                <a:solidFill>
                  <a:srgbClr val="93D36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2" name="Forme libre : forme 61">
                  <a:extLst>
                    <a:ext uri="{FF2B5EF4-FFF2-40B4-BE49-F238E27FC236}">
                      <a16:creationId xmlns:a16="http://schemas.microsoft.com/office/drawing/2014/main" id="{091B85C3-873B-4C6E-9F27-A910FBE74B22}"/>
                    </a:ext>
                  </a:extLst>
                </p:cNvPr>
                <p:cNvSpPr/>
                <p:nvPr/>
              </p:nvSpPr>
              <p:spPr>
                <a:xfrm>
                  <a:off x="2673327" y="2963398"/>
                  <a:ext cx="318808" cy="1118671"/>
                </a:xfrm>
                <a:custGeom>
                  <a:avLst/>
                  <a:gdLst>
                    <a:gd name="connsiteX0" fmla="*/ 316682 w 318808"/>
                    <a:gd name="connsiteY0" fmla="*/ -149 h 1118671"/>
                    <a:gd name="connsiteX1" fmla="*/ 318612 w 318808"/>
                    <a:gd name="connsiteY1" fmla="*/ 8857 h 1118671"/>
                    <a:gd name="connsiteX2" fmla="*/ 84958 w 318808"/>
                    <a:gd name="connsiteY2" fmla="*/ 1118522 h 1118671"/>
                    <a:gd name="connsiteX3" fmla="*/ 29310 w 318808"/>
                    <a:gd name="connsiteY3" fmla="*/ 602900 h 1118671"/>
                    <a:gd name="connsiteX4" fmla="*/ 316682 w 318808"/>
                    <a:gd name="connsiteY4" fmla="*/ -149 h 11186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8808" h="1118671">
                      <a:moveTo>
                        <a:pt x="316682" y="-149"/>
                      </a:moveTo>
                      <a:cubicBezTo>
                        <a:pt x="316682" y="-149"/>
                        <a:pt x="317390" y="3003"/>
                        <a:pt x="318612" y="8857"/>
                      </a:cubicBezTo>
                      <a:lnTo>
                        <a:pt x="84958" y="1118522"/>
                      </a:lnTo>
                      <a:cubicBezTo>
                        <a:pt x="-1119" y="1095105"/>
                        <a:pt x="-26144" y="866276"/>
                        <a:pt x="29310" y="602900"/>
                      </a:cubicBezTo>
                      <a:cubicBezTo>
                        <a:pt x="85408" y="336115"/>
                        <a:pt x="316682" y="-149"/>
                        <a:pt x="316682" y="-149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3" name="Forme libre : forme 62">
                  <a:extLst>
                    <a:ext uri="{FF2B5EF4-FFF2-40B4-BE49-F238E27FC236}">
                      <a16:creationId xmlns:a16="http://schemas.microsoft.com/office/drawing/2014/main" id="{5CF8481B-2597-47A5-83E3-447AF40474D1}"/>
                    </a:ext>
                  </a:extLst>
                </p:cNvPr>
                <p:cNvSpPr/>
                <p:nvPr/>
              </p:nvSpPr>
              <p:spPr>
                <a:xfrm>
                  <a:off x="2413922" y="3026507"/>
                  <a:ext cx="447740" cy="1559808"/>
                </a:xfrm>
                <a:custGeom>
                  <a:avLst/>
                  <a:gdLst>
                    <a:gd name="connsiteX0" fmla="*/ 200259 w 447740"/>
                    <a:gd name="connsiteY0" fmla="*/ -149 h 1559808"/>
                    <a:gd name="connsiteX1" fmla="*/ 447294 w 447740"/>
                    <a:gd name="connsiteY1" fmla="*/ 882616 h 1559808"/>
                    <a:gd name="connsiteX2" fmla="*/ 234162 w 447740"/>
                    <a:gd name="connsiteY2" fmla="*/ 1559647 h 1559808"/>
                    <a:gd name="connsiteX3" fmla="*/ -71 w 447740"/>
                    <a:gd name="connsiteY3" fmla="*/ 889628 h 1559808"/>
                    <a:gd name="connsiteX4" fmla="*/ 200259 w 447740"/>
                    <a:gd name="connsiteY4" fmla="*/ -149 h 1559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7740" h="1559808">
                      <a:moveTo>
                        <a:pt x="200259" y="-149"/>
                      </a:moveTo>
                      <a:cubicBezTo>
                        <a:pt x="200259" y="-149"/>
                        <a:pt x="441504" y="510841"/>
                        <a:pt x="447294" y="882616"/>
                      </a:cubicBezTo>
                      <a:cubicBezTo>
                        <a:pt x="453084" y="1254391"/>
                        <a:pt x="357680" y="1557460"/>
                        <a:pt x="234162" y="1559647"/>
                      </a:cubicBezTo>
                      <a:cubicBezTo>
                        <a:pt x="110644" y="1561835"/>
                        <a:pt x="5847" y="1261468"/>
                        <a:pt x="-71" y="889628"/>
                      </a:cubicBezTo>
                      <a:cubicBezTo>
                        <a:pt x="-5990" y="517789"/>
                        <a:pt x="200259" y="-149"/>
                        <a:pt x="200259" y="-149"/>
                      </a:cubicBezTo>
                      <a:close/>
                    </a:path>
                  </a:pathLst>
                </a:custGeom>
                <a:solidFill>
                  <a:srgbClr val="93D36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4" name="Forme libre : forme 63">
                  <a:extLst>
                    <a:ext uri="{FF2B5EF4-FFF2-40B4-BE49-F238E27FC236}">
                      <a16:creationId xmlns:a16="http://schemas.microsoft.com/office/drawing/2014/main" id="{95519E26-0F77-4A05-A21E-52096F2D7E7E}"/>
                    </a:ext>
                  </a:extLst>
                </p:cNvPr>
                <p:cNvSpPr/>
                <p:nvPr/>
              </p:nvSpPr>
              <p:spPr>
                <a:xfrm>
                  <a:off x="2413926" y="2752532"/>
                  <a:ext cx="257730" cy="1833642"/>
                </a:xfrm>
                <a:custGeom>
                  <a:avLst/>
                  <a:gdLst>
                    <a:gd name="connsiteX0" fmla="*/ -75 w 257730"/>
                    <a:gd name="connsiteY0" fmla="*/ 1163603 h 1833642"/>
                    <a:gd name="connsiteX1" fmla="*/ 190863 w 257730"/>
                    <a:gd name="connsiteY1" fmla="*/ 298401 h 1833642"/>
                    <a:gd name="connsiteX2" fmla="*/ 181342 w 257730"/>
                    <a:gd name="connsiteY2" fmla="*/ 257679 h 1833642"/>
                    <a:gd name="connsiteX3" fmla="*/ 175616 w 257730"/>
                    <a:gd name="connsiteY3" fmla="*/ 255491 h 1833642"/>
                    <a:gd name="connsiteX4" fmla="*/ 153100 w 257730"/>
                    <a:gd name="connsiteY4" fmla="*/ 244877 h 1833642"/>
                    <a:gd name="connsiteX5" fmla="*/ 134701 w 257730"/>
                    <a:gd name="connsiteY5" fmla="*/ 234905 h 1833642"/>
                    <a:gd name="connsiteX6" fmla="*/ 125058 w 257730"/>
                    <a:gd name="connsiteY6" fmla="*/ 217574 h 1833642"/>
                    <a:gd name="connsiteX7" fmla="*/ 126338 w 257730"/>
                    <a:gd name="connsiteY7" fmla="*/ 214512 h 1833642"/>
                    <a:gd name="connsiteX8" fmla="*/ 144865 w 257730"/>
                    <a:gd name="connsiteY8" fmla="*/ 209159 h 1833642"/>
                    <a:gd name="connsiteX9" fmla="*/ 146731 w 257730"/>
                    <a:gd name="connsiteY9" fmla="*/ 210395 h 1833642"/>
                    <a:gd name="connsiteX10" fmla="*/ 165516 w 257730"/>
                    <a:gd name="connsiteY10" fmla="*/ 218565 h 1833642"/>
                    <a:gd name="connsiteX11" fmla="*/ 171949 w 257730"/>
                    <a:gd name="connsiteY11" fmla="*/ 222103 h 1833642"/>
                    <a:gd name="connsiteX12" fmla="*/ 160820 w 257730"/>
                    <a:gd name="connsiteY12" fmla="*/ 182410 h 1833642"/>
                    <a:gd name="connsiteX13" fmla="*/ 103500 w 257730"/>
                    <a:gd name="connsiteY13" fmla="*/ 16240 h 1833642"/>
                    <a:gd name="connsiteX14" fmla="*/ 111451 w 257730"/>
                    <a:gd name="connsiteY14" fmla="*/ 479 h 1833642"/>
                    <a:gd name="connsiteX15" fmla="*/ 126467 w 257730"/>
                    <a:gd name="connsiteY15" fmla="*/ 6655 h 1833642"/>
                    <a:gd name="connsiteX16" fmla="*/ 160563 w 257730"/>
                    <a:gd name="connsiteY16" fmla="*/ 89708 h 1833642"/>
                    <a:gd name="connsiteX17" fmla="*/ 172721 w 257730"/>
                    <a:gd name="connsiteY17" fmla="*/ 74075 h 1833642"/>
                    <a:gd name="connsiteX18" fmla="*/ 194980 w 257730"/>
                    <a:gd name="connsiteY18" fmla="*/ 90866 h 1833642"/>
                    <a:gd name="connsiteX19" fmla="*/ 185395 w 257730"/>
                    <a:gd name="connsiteY19" fmla="*/ 107528 h 1833642"/>
                    <a:gd name="connsiteX20" fmla="*/ 182564 w 257730"/>
                    <a:gd name="connsiteY20" fmla="*/ 113253 h 1833642"/>
                    <a:gd name="connsiteX21" fmla="*/ 178769 w 257730"/>
                    <a:gd name="connsiteY21" fmla="*/ 133003 h 1833642"/>
                    <a:gd name="connsiteX22" fmla="*/ 176903 w 257730"/>
                    <a:gd name="connsiteY22" fmla="*/ 138471 h 1833642"/>
                    <a:gd name="connsiteX23" fmla="*/ 182693 w 257730"/>
                    <a:gd name="connsiteY23" fmla="*/ 156870 h 1833642"/>
                    <a:gd name="connsiteX24" fmla="*/ 222321 w 257730"/>
                    <a:gd name="connsiteY24" fmla="*/ 309659 h 1833642"/>
                    <a:gd name="connsiteX25" fmla="*/ 257511 w 257730"/>
                    <a:gd name="connsiteY25" fmla="*/ 624179 h 1833642"/>
                    <a:gd name="connsiteX26" fmla="*/ 226889 w 257730"/>
                    <a:gd name="connsiteY26" fmla="*/ 1005475 h 1833642"/>
                    <a:gd name="connsiteX27" fmla="*/ 205016 w 257730"/>
                    <a:gd name="connsiteY27" fmla="*/ 851078 h 1833642"/>
                    <a:gd name="connsiteX28" fmla="*/ 207075 w 257730"/>
                    <a:gd name="connsiteY28" fmla="*/ 382869 h 1833642"/>
                    <a:gd name="connsiteX29" fmla="*/ 229784 w 257730"/>
                    <a:gd name="connsiteY29" fmla="*/ 1833494 h 1833642"/>
                    <a:gd name="connsiteX30" fmla="*/ -75 w 257730"/>
                    <a:gd name="connsiteY30" fmla="*/ 1163603 h 1833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257730" h="1833642">
                      <a:moveTo>
                        <a:pt x="-75" y="1163603"/>
                      </a:moveTo>
                      <a:cubicBezTo>
                        <a:pt x="-5157" y="839885"/>
                        <a:pt x="150527" y="405321"/>
                        <a:pt x="190863" y="298401"/>
                      </a:cubicBezTo>
                      <a:cubicBezTo>
                        <a:pt x="187839" y="284762"/>
                        <a:pt x="184430" y="271188"/>
                        <a:pt x="181342" y="257679"/>
                      </a:cubicBezTo>
                      <a:cubicBezTo>
                        <a:pt x="179315" y="257312"/>
                        <a:pt x="177373" y="256572"/>
                        <a:pt x="175616" y="255491"/>
                      </a:cubicBezTo>
                      <a:cubicBezTo>
                        <a:pt x="168604" y="251245"/>
                        <a:pt x="160434" y="248415"/>
                        <a:pt x="153100" y="244877"/>
                      </a:cubicBezTo>
                      <a:cubicBezTo>
                        <a:pt x="146577" y="242335"/>
                        <a:pt x="140395" y="238984"/>
                        <a:pt x="134701" y="234905"/>
                      </a:cubicBezTo>
                      <a:cubicBezTo>
                        <a:pt x="127251" y="232782"/>
                        <a:pt x="122935" y="225024"/>
                        <a:pt x="125058" y="217574"/>
                      </a:cubicBezTo>
                      <a:cubicBezTo>
                        <a:pt x="125360" y="216506"/>
                        <a:pt x="125791" y="215477"/>
                        <a:pt x="126338" y="214512"/>
                      </a:cubicBezTo>
                      <a:cubicBezTo>
                        <a:pt x="129979" y="207918"/>
                        <a:pt x="138271" y="205518"/>
                        <a:pt x="144865" y="209159"/>
                      </a:cubicBezTo>
                      <a:cubicBezTo>
                        <a:pt x="145522" y="209520"/>
                        <a:pt x="146146" y="209931"/>
                        <a:pt x="146731" y="210395"/>
                      </a:cubicBezTo>
                      <a:cubicBezTo>
                        <a:pt x="153306" y="212331"/>
                        <a:pt x="159617" y="215072"/>
                        <a:pt x="165516" y="218565"/>
                      </a:cubicBezTo>
                      <a:cubicBezTo>
                        <a:pt x="167768" y="219658"/>
                        <a:pt x="169955" y="220881"/>
                        <a:pt x="171949" y="222103"/>
                      </a:cubicBezTo>
                      <a:cubicBezTo>
                        <a:pt x="168347" y="208851"/>
                        <a:pt x="164680" y="195598"/>
                        <a:pt x="160820" y="182410"/>
                      </a:cubicBezTo>
                      <a:cubicBezTo>
                        <a:pt x="144158" y="126119"/>
                        <a:pt x="123186" y="71501"/>
                        <a:pt x="103500" y="16240"/>
                      </a:cubicBezTo>
                      <a:cubicBezTo>
                        <a:pt x="101345" y="9691"/>
                        <a:pt x="104903" y="2640"/>
                        <a:pt x="111451" y="479"/>
                      </a:cubicBezTo>
                      <a:cubicBezTo>
                        <a:pt x="117293" y="-1445"/>
                        <a:pt x="123668" y="1174"/>
                        <a:pt x="126467" y="6655"/>
                      </a:cubicBezTo>
                      <a:cubicBezTo>
                        <a:pt x="139301" y="33713"/>
                        <a:pt x="150681" y="61440"/>
                        <a:pt x="160563" y="89708"/>
                      </a:cubicBezTo>
                      <a:cubicBezTo>
                        <a:pt x="163432" y="83680"/>
                        <a:pt x="167581" y="78340"/>
                        <a:pt x="172721" y="74075"/>
                      </a:cubicBezTo>
                      <a:cubicBezTo>
                        <a:pt x="183594" y="65197"/>
                        <a:pt x="201349" y="77742"/>
                        <a:pt x="194980" y="90866"/>
                      </a:cubicBezTo>
                      <a:cubicBezTo>
                        <a:pt x="192336" y="96720"/>
                        <a:pt x="189126" y="102297"/>
                        <a:pt x="185395" y="107528"/>
                      </a:cubicBezTo>
                      <a:cubicBezTo>
                        <a:pt x="184713" y="109554"/>
                        <a:pt x="183761" y="111484"/>
                        <a:pt x="182564" y="113253"/>
                      </a:cubicBezTo>
                      <a:cubicBezTo>
                        <a:pt x="180750" y="119718"/>
                        <a:pt x="179483" y="126325"/>
                        <a:pt x="178769" y="133003"/>
                      </a:cubicBezTo>
                      <a:cubicBezTo>
                        <a:pt x="178621" y="134952"/>
                        <a:pt x="177977" y="136837"/>
                        <a:pt x="176903" y="138471"/>
                      </a:cubicBezTo>
                      <a:cubicBezTo>
                        <a:pt x="178897" y="144904"/>
                        <a:pt x="180763" y="150759"/>
                        <a:pt x="182693" y="156870"/>
                      </a:cubicBezTo>
                      <a:cubicBezTo>
                        <a:pt x="198261" y="207114"/>
                        <a:pt x="211642" y="258129"/>
                        <a:pt x="222321" y="309659"/>
                      </a:cubicBezTo>
                      <a:cubicBezTo>
                        <a:pt x="244008" y="413144"/>
                        <a:pt x="255793" y="518462"/>
                        <a:pt x="257511" y="624179"/>
                      </a:cubicBezTo>
                      <a:cubicBezTo>
                        <a:pt x="258412" y="683943"/>
                        <a:pt x="232229" y="945839"/>
                        <a:pt x="226889" y="1005475"/>
                      </a:cubicBezTo>
                      <a:cubicBezTo>
                        <a:pt x="225281" y="1022909"/>
                        <a:pt x="180699" y="982316"/>
                        <a:pt x="205016" y="851078"/>
                      </a:cubicBezTo>
                      <a:cubicBezTo>
                        <a:pt x="230363" y="713922"/>
                        <a:pt x="229977" y="520475"/>
                        <a:pt x="207075" y="382869"/>
                      </a:cubicBezTo>
                      <a:lnTo>
                        <a:pt x="229784" y="1833494"/>
                      </a:lnTo>
                      <a:cubicBezTo>
                        <a:pt x="108132" y="1828154"/>
                        <a:pt x="5844" y="1531262"/>
                        <a:pt x="-75" y="1163603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5" name="Forme libre : forme 64">
                  <a:extLst>
                    <a:ext uri="{FF2B5EF4-FFF2-40B4-BE49-F238E27FC236}">
                      <a16:creationId xmlns:a16="http://schemas.microsoft.com/office/drawing/2014/main" id="{A03D2FEF-5085-480C-832E-F642B50A516E}"/>
                    </a:ext>
                  </a:extLst>
                </p:cNvPr>
                <p:cNvSpPr/>
                <p:nvPr/>
              </p:nvSpPr>
              <p:spPr>
                <a:xfrm>
                  <a:off x="1818589" y="3441514"/>
                  <a:ext cx="1047275" cy="1204699"/>
                </a:xfrm>
                <a:custGeom>
                  <a:avLst/>
                  <a:gdLst>
                    <a:gd name="connsiteX0" fmla="*/ 750688 w 1047275"/>
                    <a:gd name="connsiteY0" fmla="*/ 526088 h 1204699"/>
                    <a:gd name="connsiteX1" fmla="*/ 1014450 w 1047275"/>
                    <a:gd name="connsiteY1" fmla="*/ 1184591 h 1204699"/>
                    <a:gd name="connsiteX2" fmla="*/ 408827 w 1047275"/>
                    <a:gd name="connsiteY2" fmla="*/ 815068 h 1204699"/>
                    <a:gd name="connsiteX3" fmla="*/ -196 w 1047275"/>
                    <a:gd name="connsiteY3" fmla="*/ -149 h 1204699"/>
                    <a:gd name="connsiteX4" fmla="*/ 750688 w 1047275"/>
                    <a:gd name="connsiteY4" fmla="*/ 526088 h 1204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7275" h="1204699">
                      <a:moveTo>
                        <a:pt x="750688" y="526088"/>
                      </a:moveTo>
                      <a:cubicBezTo>
                        <a:pt x="990840" y="809985"/>
                        <a:pt x="1109083" y="1105077"/>
                        <a:pt x="1014450" y="1184591"/>
                      </a:cubicBezTo>
                      <a:cubicBezTo>
                        <a:pt x="919817" y="1264106"/>
                        <a:pt x="648979" y="1098965"/>
                        <a:pt x="408827" y="815068"/>
                      </a:cubicBezTo>
                      <a:cubicBezTo>
                        <a:pt x="168675" y="531170"/>
                        <a:pt x="-196" y="-149"/>
                        <a:pt x="-196" y="-149"/>
                      </a:cubicBezTo>
                      <a:cubicBezTo>
                        <a:pt x="-196" y="-149"/>
                        <a:pt x="510472" y="242190"/>
                        <a:pt x="750688" y="526088"/>
                      </a:cubicBezTo>
                      <a:close/>
                    </a:path>
                  </a:pathLst>
                </a:custGeom>
                <a:solidFill>
                  <a:srgbClr val="93D36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6" name="Forme libre : forme 65">
                  <a:extLst>
                    <a:ext uri="{FF2B5EF4-FFF2-40B4-BE49-F238E27FC236}">
                      <a16:creationId xmlns:a16="http://schemas.microsoft.com/office/drawing/2014/main" id="{1A473187-AA2A-47C0-B72C-9B47F6E81D6B}"/>
                    </a:ext>
                  </a:extLst>
                </p:cNvPr>
                <p:cNvSpPr/>
                <p:nvPr/>
              </p:nvSpPr>
              <p:spPr>
                <a:xfrm>
                  <a:off x="1533544" y="3311612"/>
                  <a:ext cx="1296539" cy="1334679"/>
                </a:xfrm>
                <a:custGeom>
                  <a:avLst/>
                  <a:gdLst>
                    <a:gd name="connsiteX0" fmla="*/ 21537 w 1296539"/>
                    <a:gd name="connsiteY0" fmla="*/ 8294 h 1334679"/>
                    <a:gd name="connsiteX1" fmla="*/ 73518 w 1296539"/>
                    <a:gd name="connsiteY1" fmla="*/ 41232 h 1334679"/>
                    <a:gd name="connsiteX2" fmla="*/ 60651 w 1296539"/>
                    <a:gd name="connsiteY2" fmla="*/ 19359 h 1334679"/>
                    <a:gd name="connsiteX3" fmla="*/ 85033 w 1296539"/>
                    <a:gd name="connsiteY3" fmla="*/ 5077 h 1334679"/>
                    <a:gd name="connsiteX4" fmla="*/ 118293 w 1296539"/>
                    <a:gd name="connsiteY4" fmla="*/ 57444 h 1334679"/>
                    <a:gd name="connsiteX5" fmla="*/ 118679 w 1296539"/>
                    <a:gd name="connsiteY5" fmla="*/ 72884 h 1334679"/>
                    <a:gd name="connsiteX6" fmla="*/ 125691 w 1296539"/>
                    <a:gd name="connsiteY6" fmla="*/ 77901 h 1334679"/>
                    <a:gd name="connsiteX7" fmla="*/ 174455 w 1296539"/>
                    <a:gd name="connsiteY7" fmla="*/ 115664 h 1334679"/>
                    <a:gd name="connsiteX8" fmla="*/ 170209 w 1296539"/>
                    <a:gd name="connsiteY8" fmla="*/ 71661 h 1334679"/>
                    <a:gd name="connsiteX9" fmla="*/ 196456 w 1296539"/>
                    <a:gd name="connsiteY9" fmla="*/ 71661 h 1334679"/>
                    <a:gd name="connsiteX10" fmla="*/ 206042 w 1296539"/>
                    <a:gd name="connsiteY10" fmla="*/ 115343 h 1334679"/>
                    <a:gd name="connsiteX11" fmla="*/ 215499 w 1296539"/>
                    <a:gd name="connsiteY11" fmla="*/ 150018 h 1334679"/>
                    <a:gd name="connsiteX12" fmla="*/ 223026 w 1296539"/>
                    <a:gd name="connsiteY12" fmla="*/ 156451 h 1334679"/>
                    <a:gd name="connsiteX13" fmla="*/ 332390 w 1296539"/>
                    <a:gd name="connsiteY13" fmla="*/ 262663 h 1334679"/>
                    <a:gd name="connsiteX14" fmla="*/ 285492 w 1296539"/>
                    <a:gd name="connsiteY14" fmla="*/ 129689 h 1334679"/>
                    <a:gd name="connsiteX15" fmla="*/ 296815 w 1296539"/>
                    <a:gd name="connsiteY15" fmla="*/ 135157 h 1334679"/>
                    <a:gd name="connsiteX16" fmla="*/ 1296343 w 1296539"/>
                    <a:gd name="connsiteY16" fmla="*/ 1317195 h 1334679"/>
                    <a:gd name="connsiteX17" fmla="*/ 694130 w 1296539"/>
                    <a:gd name="connsiteY17" fmla="*/ 944970 h 1334679"/>
                    <a:gd name="connsiteX18" fmla="*/ 364106 w 1296539"/>
                    <a:gd name="connsiteY18" fmla="*/ 345394 h 1334679"/>
                    <a:gd name="connsiteX19" fmla="*/ 302154 w 1296539"/>
                    <a:gd name="connsiteY19" fmla="*/ 275272 h 1334679"/>
                    <a:gd name="connsiteX20" fmla="*/ 261110 w 1296539"/>
                    <a:gd name="connsiteY20" fmla="*/ 232170 h 1334679"/>
                    <a:gd name="connsiteX21" fmla="*/ 250238 w 1296539"/>
                    <a:gd name="connsiteY21" fmla="*/ 231655 h 1334679"/>
                    <a:gd name="connsiteX22" fmla="*/ 201281 w 1296539"/>
                    <a:gd name="connsiteY22" fmla="*/ 228503 h 1334679"/>
                    <a:gd name="connsiteX23" fmla="*/ 194141 w 1296539"/>
                    <a:gd name="connsiteY23" fmla="*/ 201870 h 1334679"/>
                    <a:gd name="connsiteX24" fmla="*/ 224698 w 1296539"/>
                    <a:gd name="connsiteY24" fmla="*/ 197623 h 1334679"/>
                    <a:gd name="connsiteX25" fmla="*/ 121317 w 1296539"/>
                    <a:gd name="connsiteY25" fmla="*/ 111354 h 1334679"/>
                    <a:gd name="connsiteX26" fmla="*/ 67406 w 1296539"/>
                    <a:gd name="connsiteY26" fmla="*/ 71919 h 1334679"/>
                    <a:gd name="connsiteX27" fmla="*/ 7899 w 1296539"/>
                    <a:gd name="connsiteY27" fmla="*/ 32354 h 1334679"/>
                    <a:gd name="connsiteX28" fmla="*/ 21537 w 1296539"/>
                    <a:gd name="connsiteY28" fmla="*/ 8294 h 1334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96539" h="1334679">
                      <a:moveTo>
                        <a:pt x="21537" y="8294"/>
                      </a:moveTo>
                      <a:cubicBezTo>
                        <a:pt x="38264" y="20067"/>
                        <a:pt x="56470" y="29846"/>
                        <a:pt x="73518" y="41232"/>
                      </a:cubicBezTo>
                      <a:cubicBezTo>
                        <a:pt x="68950" y="34091"/>
                        <a:pt x="64511" y="26886"/>
                        <a:pt x="60651" y="19359"/>
                      </a:cubicBezTo>
                      <a:cubicBezTo>
                        <a:pt x="52996" y="5142"/>
                        <a:pt x="75576" y="-7660"/>
                        <a:pt x="85033" y="5077"/>
                      </a:cubicBezTo>
                      <a:cubicBezTo>
                        <a:pt x="97385" y="21740"/>
                        <a:pt x="107228" y="40010"/>
                        <a:pt x="118293" y="57444"/>
                      </a:cubicBezTo>
                      <a:cubicBezTo>
                        <a:pt x="121368" y="62089"/>
                        <a:pt x="121522" y="68091"/>
                        <a:pt x="118679" y="72884"/>
                      </a:cubicBezTo>
                      <a:lnTo>
                        <a:pt x="125691" y="77901"/>
                      </a:lnTo>
                      <a:cubicBezTo>
                        <a:pt x="142372" y="90080"/>
                        <a:pt x="158629" y="102670"/>
                        <a:pt x="174455" y="115664"/>
                      </a:cubicBezTo>
                      <a:cubicBezTo>
                        <a:pt x="170479" y="101357"/>
                        <a:pt x="169038" y="86464"/>
                        <a:pt x="170209" y="71661"/>
                      </a:cubicBezTo>
                      <a:cubicBezTo>
                        <a:pt x="171882" y="55707"/>
                        <a:pt x="193175" y="57959"/>
                        <a:pt x="196456" y="71661"/>
                      </a:cubicBezTo>
                      <a:cubicBezTo>
                        <a:pt x="199737" y="85364"/>
                        <a:pt x="202375" y="100804"/>
                        <a:pt x="206042" y="115343"/>
                      </a:cubicBezTo>
                      <a:cubicBezTo>
                        <a:pt x="208679" y="125765"/>
                        <a:pt x="217815" y="138953"/>
                        <a:pt x="215499" y="150018"/>
                      </a:cubicBezTo>
                      <a:lnTo>
                        <a:pt x="223026" y="156451"/>
                      </a:lnTo>
                      <a:cubicBezTo>
                        <a:pt x="261593" y="189614"/>
                        <a:pt x="298114" y="225080"/>
                        <a:pt x="332390" y="262663"/>
                      </a:cubicBezTo>
                      <a:cubicBezTo>
                        <a:pt x="302154" y="182055"/>
                        <a:pt x="285492" y="129689"/>
                        <a:pt x="285492" y="129689"/>
                      </a:cubicBezTo>
                      <a:lnTo>
                        <a:pt x="296815" y="135157"/>
                      </a:lnTo>
                      <a:lnTo>
                        <a:pt x="1296343" y="1317195"/>
                      </a:lnTo>
                      <a:cubicBezTo>
                        <a:pt x="1199008" y="1390341"/>
                        <a:pt x="931258" y="1225522"/>
                        <a:pt x="694130" y="944970"/>
                      </a:cubicBezTo>
                      <a:cubicBezTo>
                        <a:pt x="552599" y="777706"/>
                        <a:pt x="436158" y="525138"/>
                        <a:pt x="364106" y="345394"/>
                      </a:cubicBezTo>
                      <a:cubicBezTo>
                        <a:pt x="343970" y="321527"/>
                        <a:pt x="322933" y="298561"/>
                        <a:pt x="302154" y="275272"/>
                      </a:cubicBezTo>
                      <a:cubicBezTo>
                        <a:pt x="288985" y="260476"/>
                        <a:pt x="275308" y="246111"/>
                        <a:pt x="261110" y="232170"/>
                      </a:cubicBezTo>
                      <a:cubicBezTo>
                        <a:pt x="257623" y="233798"/>
                        <a:pt x="253558" y="233604"/>
                        <a:pt x="250238" y="231655"/>
                      </a:cubicBezTo>
                      <a:cubicBezTo>
                        <a:pt x="235828" y="224128"/>
                        <a:pt x="216721" y="226830"/>
                        <a:pt x="201281" y="228503"/>
                      </a:cubicBezTo>
                      <a:cubicBezTo>
                        <a:pt x="185842" y="230175"/>
                        <a:pt x="178829" y="207209"/>
                        <a:pt x="194141" y="201870"/>
                      </a:cubicBezTo>
                      <a:cubicBezTo>
                        <a:pt x="203964" y="198511"/>
                        <a:pt x="214334" y="197070"/>
                        <a:pt x="224698" y="197623"/>
                      </a:cubicBezTo>
                      <a:cubicBezTo>
                        <a:pt x="191439" y="167388"/>
                        <a:pt x="156570" y="138824"/>
                        <a:pt x="121317" y="111354"/>
                      </a:cubicBezTo>
                      <a:cubicBezTo>
                        <a:pt x="103754" y="97651"/>
                        <a:pt x="85741" y="84592"/>
                        <a:pt x="67406" y="71919"/>
                      </a:cubicBezTo>
                      <a:cubicBezTo>
                        <a:pt x="48319" y="57643"/>
                        <a:pt x="28453" y="44429"/>
                        <a:pt x="7899" y="32354"/>
                      </a:cubicBezTo>
                      <a:cubicBezTo>
                        <a:pt x="-9921" y="22833"/>
                        <a:pt x="4875" y="-3286"/>
                        <a:pt x="21537" y="8294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7" name="Forme libre : forme 66">
                  <a:extLst>
                    <a:ext uri="{FF2B5EF4-FFF2-40B4-BE49-F238E27FC236}">
                      <a16:creationId xmlns:a16="http://schemas.microsoft.com/office/drawing/2014/main" id="{E31CBA26-97FF-45C4-89B5-E0E9A9595EFE}"/>
                    </a:ext>
                  </a:extLst>
                </p:cNvPr>
                <p:cNvSpPr/>
                <p:nvPr/>
              </p:nvSpPr>
              <p:spPr>
                <a:xfrm>
                  <a:off x="2095483" y="2929945"/>
                  <a:ext cx="452034" cy="778015"/>
                </a:xfrm>
                <a:custGeom>
                  <a:avLst/>
                  <a:gdLst>
                    <a:gd name="connsiteX0" fmla="*/ 445038 w 452034"/>
                    <a:gd name="connsiteY0" fmla="*/ 404049 h 778015"/>
                    <a:gd name="connsiteX1" fmla="*/ 279318 w 452034"/>
                    <a:gd name="connsiteY1" fmla="*/ 775889 h 778015"/>
                    <a:gd name="connsiteX2" fmla="*/ 3462 w 452034"/>
                    <a:gd name="connsiteY2" fmla="*/ 476488 h 778015"/>
                    <a:gd name="connsiteX3" fmla="*/ 142420 w 452034"/>
                    <a:gd name="connsiteY3" fmla="*/ -149 h 778015"/>
                    <a:gd name="connsiteX4" fmla="*/ 445038 w 452034"/>
                    <a:gd name="connsiteY4" fmla="*/ 404049 h 778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2034" h="778015">
                      <a:moveTo>
                        <a:pt x="445038" y="404049"/>
                      </a:moveTo>
                      <a:cubicBezTo>
                        <a:pt x="475403" y="589390"/>
                        <a:pt x="401228" y="755882"/>
                        <a:pt x="279318" y="775889"/>
                      </a:cubicBezTo>
                      <a:cubicBezTo>
                        <a:pt x="157409" y="795897"/>
                        <a:pt x="33891" y="661828"/>
                        <a:pt x="3462" y="476488"/>
                      </a:cubicBezTo>
                      <a:cubicBezTo>
                        <a:pt x="-26967" y="291147"/>
                        <a:pt x="142420" y="-149"/>
                        <a:pt x="142420" y="-149"/>
                      </a:cubicBezTo>
                      <a:cubicBezTo>
                        <a:pt x="142420" y="-149"/>
                        <a:pt x="414351" y="218644"/>
                        <a:pt x="445038" y="404049"/>
                      </a:cubicBezTo>
                      <a:close/>
                    </a:path>
                  </a:pathLst>
                </a:custGeom>
                <a:solidFill>
                  <a:srgbClr val="FC8697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8" name="Forme libre : forme 67">
                  <a:extLst>
                    <a:ext uri="{FF2B5EF4-FFF2-40B4-BE49-F238E27FC236}">
                      <a16:creationId xmlns:a16="http://schemas.microsoft.com/office/drawing/2014/main" id="{08796850-AACC-4D0D-9B24-1FE6C18EC5C5}"/>
                    </a:ext>
                  </a:extLst>
                </p:cNvPr>
                <p:cNvSpPr/>
                <p:nvPr/>
              </p:nvSpPr>
              <p:spPr>
                <a:xfrm>
                  <a:off x="2095496" y="2930202"/>
                  <a:ext cx="275190" cy="778008"/>
                </a:xfrm>
                <a:custGeom>
                  <a:avLst/>
                  <a:gdLst>
                    <a:gd name="connsiteX0" fmla="*/ 148325 w 275190"/>
                    <a:gd name="connsiteY0" fmla="*/ 4547 h 778008"/>
                    <a:gd name="connsiteX1" fmla="*/ 274995 w 275190"/>
                    <a:gd name="connsiteY1" fmla="*/ 776532 h 778008"/>
                    <a:gd name="connsiteX2" fmla="*/ 3449 w 275190"/>
                    <a:gd name="connsiteY2" fmla="*/ 476487 h 778008"/>
                    <a:gd name="connsiteX3" fmla="*/ 142406 w 275190"/>
                    <a:gd name="connsiteY3" fmla="*/ -149 h 7780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190" h="778008">
                      <a:moveTo>
                        <a:pt x="148325" y="4547"/>
                      </a:moveTo>
                      <a:lnTo>
                        <a:pt x="274995" y="776532"/>
                      </a:lnTo>
                      <a:cubicBezTo>
                        <a:pt x="154500" y="792680"/>
                        <a:pt x="33556" y="659641"/>
                        <a:pt x="3449" y="476487"/>
                      </a:cubicBezTo>
                      <a:cubicBezTo>
                        <a:pt x="-26916" y="291147"/>
                        <a:pt x="142406" y="-149"/>
                        <a:pt x="142406" y="-149"/>
                      </a:cubicBezTo>
                      <a:close/>
                    </a:path>
                  </a:pathLst>
                </a:custGeom>
                <a:solidFill>
                  <a:srgbClr val="E2446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9" name="Forme libre : forme 68">
                  <a:extLst>
                    <a:ext uri="{FF2B5EF4-FFF2-40B4-BE49-F238E27FC236}">
                      <a16:creationId xmlns:a16="http://schemas.microsoft.com/office/drawing/2014/main" id="{68A9E129-38C3-45D8-A782-C7D34F9C4BF9}"/>
                    </a:ext>
                  </a:extLst>
                </p:cNvPr>
                <p:cNvSpPr/>
                <p:nvPr/>
              </p:nvSpPr>
              <p:spPr>
                <a:xfrm>
                  <a:off x="1917237" y="3034227"/>
                  <a:ext cx="536330" cy="667164"/>
                </a:xfrm>
                <a:custGeom>
                  <a:avLst/>
                  <a:gdLst>
                    <a:gd name="connsiteX0" fmla="*/ 451067 w 536330"/>
                    <a:gd name="connsiteY0" fmla="*/ 231640 h 667164"/>
                    <a:gd name="connsiteX1" fmla="*/ 463933 w 536330"/>
                    <a:gd name="connsiteY1" fmla="*/ 638540 h 667164"/>
                    <a:gd name="connsiteX2" fmla="*/ 85145 w 536330"/>
                    <a:gd name="connsiteY2" fmla="*/ 489354 h 667164"/>
                    <a:gd name="connsiteX3" fmla="*/ 2414 w 536330"/>
                    <a:gd name="connsiteY3" fmla="*/ -149 h 667164"/>
                    <a:gd name="connsiteX4" fmla="*/ 451067 w 536330"/>
                    <a:gd name="connsiteY4" fmla="*/ 231640 h 667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6330" h="667164">
                      <a:moveTo>
                        <a:pt x="451067" y="231640"/>
                      </a:moveTo>
                      <a:cubicBezTo>
                        <a:pt x="559209" y="385200"/>
                        <a:pt x="565063" y="567389"/>
                        <a:pt x="463933" y="638540"/>
                      </a:cubicBezTo>
                      <a:cubicBezTo>
                        <a:pt x="362803" y="709692"/>
                        <a:pt x="193352" y="642915"/>
                        <a:pt x="85145" y="489354"/>
                      </a:cubicBezTo>
                      <a:cubicBezTo>
                        <a:pt x="-23061" y="335793"/>
                        <a:pt x="2414" y="-149"/>
                        <a:pt x="2414" y="-149"/>
                      </a:cubicBezTo>
                      <a:cubicBezTo>
                        <a:pt x="2414" y="-149"/>
                        <a:pt x="342989" y="78079"/>
                        <a:pt x="451067" y="231640"/>
                      </a:cubicBezTo>
                      <a:close/>
                    </a:path>
                  </a:pathLst>
                </a:custGeom>
                <a:solidFill>
                  <a:srgbClr val="FC8697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0" name="Forme libre : forme 69">
                  <a:extLst>
                    <a:ext uri="{FF2B5EF4-FFF2-40B4-BE49-F238E27FC236}">
                      <a16:creationId xmlns:a16="http://schemas.microsoft.com/office/drawing/2014/main" id="{52A0C818-AA3E-488F-BF71-DF8307E5D9EC}"/>
                    </a:ext>
                  </a:extLst>
                </p:cNvPr>
                <p:cNvSpPr/>
                <p:nvPr/>
              </p:nvSpPr>
              <p:spPr>
                <a:xfrm>
                  <a:off x="1917490" y="3034227"/>
                  <a:ext cx="460402" cy="667002"/>
                </a:xfrm>
                <a:custGeom>
                  <a:avLst/>
                  <a:gdLst>
                    <a:gd name="connsiteX0" fmla="*/ 9881 w 460402"/>
                    <a:gd name="connsiteY0" fmla="*/ 1524 h 667002"/>
                    <a:gd name="connsiteX1" fmla="*/ 460206 w 460402"/>
                    <a:gd name="connsiteY1" fmla="*/ 640856 h 667002"/>
                    <a:gd name="connsiteX2" fmla="*/ 85021 w 460402"/>
                    <a:gd name="connsiteY2" fmla="*/ 489225 h 667002"/>
                    <a:gd name="connsiteX3" fmla="*/ 2419 w 460402"/>
                    <a:gd name="connsiteY3" fmla="*/ -149 h 667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0402" h="667002">
                      <a:moveTo>
                        <a:pt x="9881" y="1524"/>
                      </a:moveTo>
                      <a:lnTo>
                        <a:pt x="460206" y="640856"/>
                      </a:lnTo>
                      <a:cubicBezTo>
                        <a:pt x="358754" y="707955"/>
                        <a:pt x="191941" y="640856"/>
                        <a:pt x="85021" y="489225"/>
                      </a:cubicBezTo>
                      <a:cubicBezTo>
                        <a:pt x="-23057" y="336051"/>
                        <a:pt x="2419" y="-149"/>
                        <a:pt x="2419" y="-149"/>
                      </a:cubicBezTo>
                      <a:close/>
                    </a:path>
                  </a:pathLst>
                </a:custGeom>
                <a:solidFill>
                  <a:srgbClr val="E2446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1" name="Forme libre : forme 70">
                  <a:extLst>
                    <a:ext uri="{FF2B5EF4-FFF2-40B4-BE49-F238E27FC236}">
                      <a16:creationId xmlns:a16="http://schemas.microsoft.com/office/drawing/2014/main" id="{D5EAF5B9-AD51-4F87-9A7D-3EDCC3EA6679}"/>
                    </a:ext>
                  </a:extLst>
                </p:cNvPr>
                <p:cNvSpPr/>
                <p:nvPr/>
              </p:nvSpPr>
              <p:spPr>
                <a:xfrm>
                  <a:off x="2165743" y="2998330"/>
                  <a:ext cx="448949" cy="785764"/>
                </a:xfrm>
                <a:custGeom>
                  <a:avLst/>
                  <a:gdLst>
                    <a:gd name="connsiteX0" fmla="*/ 259301 w 448949"/>
                    <a:gd name="connsiteY0" fmla="*/ -149 h 785764"/>
                    <a:gd name="connsiteX1" fmla="*/ 447602 w 448949"/>
                    <a:gd name="connsiteY1" fmla="*/ 468253 h 785764"/>
                    <a:gd name="connsiteX2" fmla="*/ 191753 w 448949"/>
                    <a:gd name="connsiteY2" fmla="*/ 784896 h 785764"/>
                    <a:gd name="connsiteX3" fmla="*/ 2295 w 448949"/>
                    <a:gd name="connsiteY3" fmla="*/ 424636 h 785764"/>
                    <a:gd name="connsiteX4" fmla="*/ 259301 w 448949"/>
                    <a:gd name="connsiteY4" fmla="*/ -149 h 785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949" h="785764">
                      <a:moveTo>
                        <a:pt x="259301" y="-149"/>
                      </a:moveTo>
                      <a:cubicBezTo>
                        <a:pt x="259301" y="-149"/>
                        <a:pt x="465936" y="281368"/>
                        <a:pt x="447602" y="468253"/>
                      </a:cubicBezTo>
                      <a:cubicBezTo>
                        <a:pt x="429267" y="655138"/>
                        <a:pt x="314691" y="796990"/>
                        <a:pt x="191753" y="784896"/>
                      </a:cubicBezTo>
                      <a:cubicBezTo>
                        <a:pt x="68814" y="772801"/>
                        <a:pt x="-16040" y="611199"/>
                        <a:pt x="2295" y="424636"/>
                      </a:cubicBezTo>
                      <a:cubicBezTo>
                        <a:pt x="20629" y="238073"/>
                        <a:pt x="259301" y="-149"/>
                        <a:pt x="259301" y="-149"/>
                      </a:cubicBezTo>
                      <a:close/>
                    </a:path>
                  </a:pathLst>
                </a:custGeom>
                <a:solidFill>
                  <a:srgbClr val="FF9FB1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2" name="Forme libre : forme 71">
                  <a:extLst>
                    <a:ext uri="{FF2B5EF4-FFF2-40B4-BE49-F238E27FC236}">
                      <a16:creationId xmlns:a16="http://schemas.microsoft.com/office/drawing/2014/main" id="{4A98E91C-26CD-4139-87D2-301CC2336664}"/>
                    </a:ext>
                  </a:extLst>
                </p:cNvPr>
                <p:cNvSpPr/>
                <p:nvPr/>
              </p:nvSpPr>
              <p:spPr>
                <a:xfrm>
                  <a:off x="2165752" y="2998330"/>
                  <a:ext cx="263991" cy="784851"/>
                </a:xfrm>
                <a:custGeom>
                  <a:avLst/>
                  <a:gdLst>
                    <a:gd name="connsiteX0" fmla="*/ 259292 w 263991"/>
                    <a:gd name="connsiteY0" fmla="*/ -149 h 784851"/>
                    <a:gd name="connsiteX1" fmla="*/ 263795 w 263991"/>
                    <a:gd name="connsiteY1" fmla="*/ 6284 h 784851"/>
                    <a:gd name="connsiteX2" fmla="*/ 187369 w 263991"/>
                    <a:gd name="connsiteY2" fmla="*/ 784703 h 784851"/>
                    <a:gd name="connsiteX3" fmla="*/ 2285 w 263991"/>
                    <a:gd name="connsiteY3" fmla="*/ 424829 h 784851"/>
                    <a:gd name="connsiteX4" fmla="*/ 259292 w 263991"/>
                    <a:gd name="connsiteY4" fmla="*/ -149 h 784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3991" h="784851">
                      <a:moveTo>
                        <a:pt x="259292" y="-149"/>
                      </a:moveTo>
                      <a:lnTo>
                        <a:pt x="263795" y="6284"/>
                      </a:lnTo>
                      <a:lnTo>
                        <a:pt x="187369" y="784703"/>
                      </a:lnTo>
                      <a:cubicBezTo>
                        <a:pt x="66810" y="769263"/>
                        <a:pt x="-15792" y="609591"/>
                        <a:pt x="2285" y="424829"/>
                      </a:cubicBezTo>
                      <a:cubicBezTo>
                        <a:pt x="20684" y="237622"/>
                        <a:pt x="259292" y="-149"/>
                        <a:pt x="259292" y="-149"/>
                      </a:cubicBezTo>
                      <a:close/>
                    </a:path>
                  </a:pathLst>
                </a:custGeom>
                <a:solidFill>
                  <a:srgbClr val="EF4B7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3" name="Forme libre : forme 72">
                  <a:extLst>
                    <a:ext uri="{FF2B5EF4-FFF2-40B4-BE49-F238E27FC236}">
                      <a16:creationId xmlns:a16="http://schemas.microsoft.com/office/drawing/2014/main" id="{A2551464-8182-438C-88EE-DA068B8C43E0}"/>
                    </a:ext>
                  </a:extLst>
                </p:cNvPr>
                <p:cNvSpPr/>
                <p:nvPr/>
              </p:nvSpPr>
              <p:spPr>
                <a:xfrm>
                  <a:off x="1869669" y="3211269"/>
                  <a:ext cx="618214" cy="590541"/>
                </a:xfrm>
                <a:custGeom>
                  <a:avLst/>
                  <a:gdLst>
                    <a:gd name="connsiteX0" fmla="*/ 572681 w 618214"/>
                    <a:gd name="connsiteY0" fmla="*/ 540884 h 590541"/>
                    <a:gd name="connsiteX1" fmla="*/ 172728 w 618214"/>
                    <a:gd name="connsiteY1" fmla="*/ 465165 h 590541"/>
                    <a:gd name="connsiteX2" fmla="*/ -196 w 618214"/>
                    <a:gd name="connsiteY2" fmla="*/ -149 h 590541"/>
                    <a:gd name="connsiteX3" fmla="*/ 483774 w 618214"/>
                    <a:gd name="connsiteY3" fmla="*/ 143633 h 590541"/>
                    <a:gd name="connsiteX4" fmla="*/ 572681 w 618214"/>
                    <a:gd name="connsiteY4" fmla="*/ 540884 h 590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214" h="590541">
                      <a:moveTo>
                        <a:pt x="572681" y="540884"/>
                      </a:moveTo>
                      <a:cubicBezTo>
                        <a:pt x="486798" y="629662"/>
                        <a:pt x="307697" y="595824"/>
                        <a:pt x="172728" y="465165"/>
                      </a:cubicBezTo>
                      <a:cubicBezTo>
                        <a:pt x="37760" y="334507"/>
                        <a:pt x="-196" y="-149"/>
                        <a:pt x="-196" y="-149"/>
                      </a:cubicBezTo>
                      <a:cubicBezTo>
                        <a:pt x="-196" y="-149"/>
                        <a:pt x="348805" y="12717"/>
                        <a:pt x="483774" y="143633"/>
                      </a:cubicBezTo>
                      <a:cubicBezTo>
                        <a:pt x="618743" y="274549"/>
                        <a:pt x="658629" y="452041"/>
                        <a:pt x="572681" y="540884"/>
                      </a:cubicBezTo>
                      <a:close/>
                    </a:path>
                  </a:pathLst>
                </a:custGeom>
                <a:solidFill>
                  <a:srgbClr val="FC8697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4" name="Forme libre : forme 73">
                  <a:extLst>
                    <a:ext uri="{FF2B5EF4-FFF2-40B4-BE49-F238E27FC236}">
                      <a16:creationId xmlns:a16="http://schemas.microsoft.com/office/drawing/2014/main" id="{4F155B86-1D94-4C53-82F6-B11EB8086757}"/>
                    </a:ext>
                  </a:extLst>
                </p:cNvPr>
                <p:cNvSpPr/>
                <p:nvPr/>
              </p:nvSpPr>
              <p:spPr>
                <a:xfrm>
                  <a:off x="1869476" y="3211269"/>
                  <a:ext cx="569789" cy="590512"/>
                </a:xfrm>
                <a:custGeom>
                  <a:avLst/>
                  <a:gdLst>
                    <a:gd name="connsiteX0" fmla="*/ 569593 w 569789"/>
                    <a:gd name="connsiteY0" fmla="*/ 543972 h 590512"/>
                    <a:gd name="connsiteX1" fmla="*/ 172728 w 569789"/>
                    <a:gd name="connsiteY1" fmla="*/ 465165 h 590512"/>
                    <a:gd name="connsiteX2" fmla="*/ -196 w 569789"/>
                    <a:gd name="connsiteY2" fmla="*/ -149 h 590512"/>
                    <a:gd name="connsiteX3" fmla="*/ 7524 w 569789"/>
                    <a:gd name="connsiteY3" fmla="*/ 237 h 5905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9789" h="590512">
                      <a:moveTo>
                        <a:pt x="569593" y="543972"/>
                      </a:moveTo>
                      <a:cubicBezTo>
                        <a:pt x="482552" y="628826"/>
                        <a:pt x="306153" y="594215"/>
                        <a:pt x="172728" y="465165"/>
                      </a:cubicBezTo>
                      <a:cubicBezTo>
                        <a:pt x="37631" y="334571"/>
                        <a:pt x="-196" y="-149"/>
                        <a:pt x="-196" y="-149"/>
                      </a:cubicBezTo>
                      <a:cubicBezTo>
                        <a:pt x="-196" y="-149"/>
                        <a:pt x="2506" y="-149"/>
                        <a:pt x="7524" y="237"/>
                      </a:cubicBezTo>
                      <a:close/>
                    </a:path>
                  </a:pathLst>
                </a:custGeom>
                <a:solidFill>
                  <a:srgbClr val="E2446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5" name="Forme libre : forme 74">
                  <a:extLst>
                    <a:ext uri="{FF2B5EF4-FFF2-40B4-BE49-F238E27FC236}">
                      <a16:creationId xmlns:a16="http://schemas.microsoft.com/office/drawing/2014/main" id="{98BDA2C3-1A8E-440F-93F2-FAFD45FE6D9A}"/>
                    </a:ext>
                  </a:extLst>
                </p:cNvPr>
                <p:cNvSpPr/>
                <p:nvPr/>
              </p:nvSpPr>
              <p:spPr>
                <a:xfrm>
                  <a:off x="2034782" y="2958444"/>
                  <a:ext cx="492487" cy="819599"/>
                </a:xfrm>
                <a:custGeom>
                  <a:avLst/>
                  <a:gdLst>
                    <a:gd name="connsiteX0" fmla="*/ 447004 w 492487"/>
                    <a:gd name="connsiteY0" fmla="*/ 373235 h 819599"/>
                    <a:gd name="connsiteX1" fmla="*/ 384280 w 492487"/>
                    <a:gd name="connsiteY1" fmla="*/ 809213 h 819599"/>
                    <a:gd name="connsiteX2" fmla="*/ 33155 w 492487"/>
                    <a:gd name="connsiteY2" fmla="*/ 543329 h 819599"/>
                    <a:gd name="connsiteX3" fmla="*/ 41518 w 492487"/>
                    <a:gd name="connsiteY3" fmla="*/ -149 h 819599"/>
                    <a:gd name="connsiteX4" fmla="*/ 447004 w 492487"/>
                    <a:gd name="connsiteY4" fmla="*/ 373235 h 819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2487" h="819599">
                      <a:moveTo>
                        <a:pt x="447004" y="373235"/>
                      </a:moveTo>
                      <a:cubicBezTo>
                        <a:pt x="526647" y="567067"/>
                        <a:pt x="498470" y="762251"/>
                        <a:pt x="384280" y="809213"/>
                      </a:cubicBezTo>
                      <a:cubicBezTo>
                        <a:pt x="270091" y="856176"/>
                        <a:pt x="112798" y="737097"/>
                        <a:pt x="33155" y="543329"/>
                      </a:cubicBezTo>
                      <a:cubicBezTo>
                        <a:pt x="-46488" y="349560"/>
                        <a:pt x="41518" y="-149"/>
                        <a:pt x="41518" y="-149"/>
                      </a:cubicBezTo>
                      <a:cubicBezTo>
                        <a:pt x="41518" y="-149"/>
                        <a:pt x="367361" y="179337"/>
                        <a:pt x="447004" y="373235"/>
                      </a:cubicBezTo>
                      <a:close/>
                    </a:path>
                  </a:pathLst>
                </a:custGeom>
                <a:solidFill>
                  <a:srgbClr val="FC8697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6" name="Forme libre : forme 75">
                  <a:extLst>
                    <a:ext uri="{FF2B5EF4-FFF2-40B4-BE49-F238E27FC236}">
                      <a16:creationId xmlns:a16="http://schemas.microsoft.com/office/drawing/2014/main" id="{8F897EA1-00CF-41CF-9B4A-B68570C96BA0}"/>
                    </a:ext>
                  </a:extLst>
                </p:cNvPr>
                <p:cNvSpPr/>
                <p:nvPr/>
              </p:nvSpPr>
              <p:spPr>
                <a:xfrm>
                  <a:off x="2034782" y="2958380"/>
                  <a:ext cx="380359" cy="819543"/>
                </a:xfrm>
                <a:custGeom>
                  <a:avLst/>
                  <a:gdLst>
                    <a:gd name="connsiteX0" fmla="*/ 48659 w 380359"/>
                    <a:gd name="connsiteY0" fmla="*/ 3839 h 819543"/>
                    <a:gd name="connsiteX1" fmla="*/ 380163 w 380359"/>
                    <a:gd name="connsiteY1" fmla="*/ 810757 h 819543"/>
                    <a:gd name="connsiteX2" fmla="*/ 33155 w 380359"/>
                    <a:gd name="connsiteY2" fmla="*/ 543329 h 819543"/>
                    <a:gd name="connsiteX3" fmla="*/ 41518 w 380359"/>
                    <a:gd name="connsiteY3" fmla="*/ -149 h 8195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0359" h="819543">
                      <a:moveTo>
                        <a:pt x="48659" y="3839"/>
                      </a:moveTo>
                      <a:lnTo>
                        <a:pt x="380163" y="810757"/>
                      </a:lnTo>
                      <a:cubicBezTo>
                        <a:pt x="266295" y="853281"/>
                        <a:pt x="111834" y="734781"/>
                        <a:pt x="33155" y="543329"/>
                      </a:cubicBezTo>
                      <a:cubicBezTo>
                        <a:pt x="-46488" y="349496"/>
                        <a:pt x="41518" y="-149"/>
                        <a:pt x="41518" y="-149"/>
                      </a:cubicBezTo>
                      <a:close/>
                    </a:path>
                  </a:pathLst>
                </a:custGeom>
                <a:solidFill>
                  <a:srgbClr val="F45D7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7" name="Forme libre : forme 76">
                  <a:extLst>
                    <a:ext uri="{FF2B5EF4-FFF2-40B4-BE49-F238E27FC236}">
                      <a16:creationId xmlns:a16="http://schemas.microsoft.com/office/drawing/2014/main" id="{E3A174A6-1EE3-4356-A471-6FB694DA3A5E}"/>
                    </a:ext>
                  </a:extLst>
                </p:cNvPr>
                <p:cNvSpPr/>
                <p:nvPr/>
              </p:nvSpPr>
              <p:spPr>
                <a:xfrm>
                  <a:off x="2440745" y="3763818"/>
                  <a:ext cx="56998" cy="39628"/>
                </a:xfrm>
                <a:custGeom>
                  <a:avLst/>
                  <a:gdLst>
                    <a:gd name="connsiteX0" fmla="*/ -196 w 56998"/>
                    <a:gd name="connsiteY0" fmla="*/ 39479 h 39628"/>
                    <a:gd name="connsiteX1" fmla="*/ 56802 w 56998"/>
                    <a:gd name="connsiteY1" fmla="*/ -149 h 39628"/>
                    <a:gd name="connsiteX2" fmla="*/ 49532 w 56998"/>
                    <a:gd name="connsiteY2" fmla="*/ 6606 h 39628"/>
                    <a:gd name="connsiteX3" fmla="*/ -196 w 56998"/>
                    <a:gd name="connsiteY3" fmla="*/ 39479 h 39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998" h="39628">
                      <a:moveTo>
                        <a:pt x="-196" y="39479"/>
                      </a:moveTo>
                      <a:lnTo>
                        <a:pt x="56802" y="-149"/>
                      </a:lnTo>
                      <a:cubicBezTo>
                        <a:pt x="54422" y="2167"/>
                        <a:pt x="51977" y="4418"/>
                        <a:pt x="49532" y="6606"/>
                      </a:cubicBezTo>
                      <a:cubicBezTo>
                        <a:pt x="35250" y="20688"/>
                        <a:pt x="18357" y="31856"/>
                        <a:pt x="-196" y="39479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8" name="Forme libre : forme 77">
                  <a:extLst>
                    <a:ext uri="{FF2B5EF4-FFF2-40B4-BE49-F238E27FC236}">
                      <a16:creationId xmlns:a16="http://schemas.microsoft.com/office/drawing/2014/main" id="{C93B1082-031D-47F0-B4FA-6309391017BF}"/>
                    </a:ext>
                  </a:extLst>
                </p:cNvPr>
                <p:cNvSpPr/>
                <p:nvPr/>
              </p:nvSpPr>
              <p:spPr>
                <a:xfrm>
                  <a:off x="2260576" y="3677095"/>
                  <a:ext cx="268686" cy="152947"/>
                </a:xfrm>
                <a:custGeom>
                  <a:avLst/>
                  <a:gdLst>
                    <a:gd name="connsiteX0" fmla="*/ 29049 w 268686"/>
                    <a:gd name="connsiteY0" fmla="*/ 94873 h 152947"/>
                    <a:gd name="connsiteX1" fmla="*/ 202746 w 268686"/>
                    <a:gd name="connsiteY1" fmla="*/ 28803 h 152947"/>
                    <a:gd name="connsiteX2" fmla="*/ 250094 w 268686"/>
                    <a:gd name="connsiteY2" fmla="*/ 1269 h 152947"/>
                    <a:gd name="connsiteX3" fmla="*/ 257943 w 268686"/>
                    <a:gd name="connsiteY3" fmla="*/ 47 h 152947"/>
                    <a:gd name="connsiteX4" fmla="*/ 263797 w 268686"/>
                    <a:gd name="connsiteY4" fmla="*/ 6094 h 152947"/>
                    <a:gd name="connsiteX5" fmla="*/ 261867 w 268686"/>
                    <a:gd name="connsiteY5" fmla="*/ 54729 h 152947"/>
                    <a:gd name="connsiteX6" fmla="*/ 237164 w 268686"/>
                    <a:gd name="connsiteY6" fmla="*/ 86574 h 152947"/>
                    <a:gd name="connsiteX7" fmla="*/ 180165 w 268686"/>
                    <a:gd name="connsiteY7" fmla="*/ 126202 h 152947"/>
                    <a:gd name="connsiteX8" fmla="*/ 229958 w 268686"/>
                    <a:gd name="connsiteY8" fmla="*/ 93329 h 152947"/>
                    <a:gd name="connsiteX9" fmla="*/ 237228 w 268686"/>
                    <a:gd name="connsiteY9" fmla="*/ 86574 h 152947"/>
                    <a:gd name="connsiteX10" fmla="*/ 239930 w 268686"/>
                    <a:gd name="connsiteY10" fmla="*/ 84708 h 152947"/>
                    <a:gd name="connsiteX11" fmla="*/ 23774 w 268686"/>
                    <a:gd name="connsiteY11" fmla="*/ 140613 h 152947"/>
                    <a:gd name="connsiteX12" fmla="*/ 357 w 268686"/>
                    <a:gd name="connsiteY12" fmla="*/ 111728 h 152947"/>
                    <a:gd name="connsiteX13" fmla="*/ 29049 w 268686"/>
                    <a:gd name="connsiteY13" fmla="*/ 94873 h 1529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8686" h="152947">
                      <a:moveTo>
                        <a:pt x="29049" y="94873"/>
                      </a:moveTo>
                      <a:cubicBezTo>
                        <a:pt x="90744" y="84547"/>
                        <a:pt x="149781" y="62089"/>
                        <a:pt x="202746" y="28803"/>
                      </a:cubicBezTo>
                      <a:cubicBezTo>
                        <a:pt x="217722" y="18298"/>
                        <a:pt x="233561" y="9092"/>
                        <a:pt x="250094" y="1269"/>
                      </a:cubicBezTo>
                      <a:cubicBezTo>
                        <a:pt x="252500" y="-11"/>
                        <a:pt x="255267" y="-442"/>
                        <a:pt x="257943" y="47"/>
                      </a:cubicBezTo>
                      <a:cubicBezTo>
                        <a:pt x="260632" y="1186"/>
                        <a:pt x="262742" y="3373"/>
                        <a:pt x="263797" y="6094"/>
                      </a:cubicBezTo>
                      <a:cubicBezTo>
                        <a:pt x="270674" y="21740"/>
                        <a:pt x="269960" y="39676"/>
                        <a:pt x="261867" y="54729"/>
                      </a:cubicBezTo>
                      <a:cubicBezTo>
                        <a:pt x="255556" y="66708"/>
                        <a:pt x="247199" y="77484"/>
                        <a:pt x="237164" y="86574"/>
                      </a:cubicBezTo>
                      <a:lnTo>
                        <a:pt x="180165" y="126202"/>
                      </a:lnTo>
                      <a:cubicBezTo>
                        <a:pt x="198745" y="118585"/>
                        <a:pt x="215657" y="107417"/>
                        <a:pt x="229958" y="93329"/>
                      </a:cubicBezTo>
                      <a:cubicBezTo>
                        <a:pt x="232403" y="91141"/>
                        <a:pt x="234848" y="88890"/>
                        <a:pt x="237228" y="86574"/>
                      </a:cubicBezTo>
                      <a:lnTo>
                        <a:pt x="239930" y="84708"/>
                      </a:lnTo>
                      <a:cubicBezTo>
                        <a:pt x="186663" y="146711"/>
                        <a:pt x="100426" y="169016"/>
                        <a:pt x="23774" y="140613"/>
                      </a:cubicBezTo>
                      <a:cubicBezTo>
                        <a:pt x="10908" y="135659"/>
                        <a:pt x="-3181" y="124916"/>
                        <a:pt x="357" y="111728"/>
                      </a:cubicBezTo>
                      <a:cubicBezTo>
                        <a:pt x="3252" y="100277"/>
                        <a:pt x="17662" y="96802"/>
                        <a:pt x="29049" y="94873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9" name="Forme libre : forme 78">
                  <a:extLst>
                    <a:ext uri="{FF2B5EF4-FFF2-40B4-BE49-F238E27FC236}">
                      <a16:creationId xmlns:a16="http://schemas.microsoft.com/office/drawing/2014/main" id="{B6035273-E22C-4EC5-8C96-7D1892550508}"/>
                    </a:ext>
                  </a:extLst>
                </p:cNvPr>
                <p:cNvSpPr/>
                <p:nvPr/>
              </p:nvSpPr>
              <p:spPr>
                <a:xfrm>
                  <a:off x="2387794" y="3780069"/>
                  <a:ext cx="609873" cy="1371992"/>
                </a:xfrm>
                <a:custGeom>
                  <a:avLst/>
                  <a:gdLst>
                    <a:gd name="connsiteX0" fmla="*/ 12675 w 609873"/>
                    <a:gd name="connsiteY0" fmla="*/ 12227 h 1371992"/>
                    <a:gd name="connsiteX1" fmla="*/ 38987 w 609873"/>
                    <a:gd name="connsiteY1" fmla="*/ 1355 h 1371992"/>
                    <a:gd name="connsiteX2" fmla="*/ 65685 w 609873"/>
                    <a:gd name="connsiteY2" fmla="*/ 12485 h 1371992"/>
                    <a:gd name="connsiteX3" fmla="*/ 608134 w 609873"/>
                    <a:gd name="connsiteY3" fmla="*/ 1332837 h 1371992"/>
                    <a:gd name="connsiteX4" fmla="*/ 597004 w 609873"/>
                    <a:gd name="connsiteY4" fmla="*/ 1359535 h 1371992"/>
                    <a:gd name="connsiteX5" fmla="*/ 570692 w 609873"/>
                    <a:gd name="connsiteY5" fmla="*/ 1370343 h 1371992"/>
                    <a:gd name="connsiteX6" fmla="*/ 544059 w 609873"/>
                    <a:gd name="connsiteY6" fmla="*/ 1359213 h 1371992"/>
                    <a:gd name="connsiteX7" fmla="*/ 1289 w 609873"/>
                    <a:gd name="connsiteY7" fmla="*/ 38861 h 1371992"/>
                    <a:gd name="connsiteX8" fmla="*/ 12630 w 609873"/>
                    <a:gd name="connsiteY8" fmla="*/ 12247 h 1371992"/>
                    <a:gd name="connsiteX9" fmla="*/ 12675 w 609873"/>
                    <a:gd name="connsiteY9" fmla="*/ 12227 h 1371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09873" h="1371992">
                      <a:moveTo>
                        <a:pt x="12675" y="12227"/>
                      </a:moveTo>
                      <a:lnTo>
                        <a:pt x="38987" y="1355"/>
                      </a:lnTo>
                      <a:cubicBezTo>
                        <a:pt x="49435" y="-2865"/>
                        <a:pt x="61330" y="2095"/>
                        <a:pt x="65685" y="12485"/>
                      </a:cubicBezTo>
                      <a:lnTo>
                        <a:pt x="608134" y="1332837"/>
                      </a:lnTo>
                      <a:cubicBezTo>
                        <a:pt x="612431" y="1343285"/>
                        <a:pt x="607445" y="1355231"/>
                        <a:pt x="597004" y="1359535"/>
                      </a:cubicBezTo>
                      <a:lnTo>
                        <a:pt x="570692" y="1370343"/>
                      </a:lnTo>
                      <a:cubicBezTo>
                        <a:pt x="560264" y="1374556"/>
                        <a:pt x="548388" y="1369596"/>
                        <a:pt x="544059" y="1359213"/>
                      </a:cubicBezTo>
                      <a:lnTo>
                        <a:pt x="1289" y="38861"/>
                      </a:lnTo>
                      <a:cubicBezTo>
                        <a:pt x="-2932" y="28381"/>
                        <a:pt x="2151" y="16460"/>
                        <a:pt x="12630" y="12247"/>
                      </a:cubicBezTo>
                      <a:cubicBezTo>
                        <a:pt x="12643" y="12240"/>
                        <a:pt x="12662" y="12234"/>
                        <a:pt x="12675" y="12227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0" name="Forme libre : forme 79">
                  <a:extLst>
                    <a:ext uri="{FF2B5EF4-FFF2-40B4-BE49-F238E27FC236}">
                      <a16:creationId xmlns:a16="http://schemas.microsoft.com/office/drawing/2014/main" id="{837DD93F-5EB6-4E54-9124-8C26DB039BC7}"/>
                    </a:ext>
                  </a:extLst>
                </p:cNvPr>
                <p:cNvSpPr/>
                <p:nvPr/>
              </p:nvSpPr>
              <p:spPr>
                <a:xfrm>
                  <a:off x="1583262" y="3795019"/>
                  <a:ext cx="552835" cy="538659"/>
                </a:xfrm>
                <a:custGeom>
                  <a:avLst/>
                  <a:gdLst>
                    <a:gd name="connsiteX0" fmla="*/ 434817 w 552835"/>
                    <a:gd name="connsiteY0" fmla="*/ 135785 h 538659"/>
                    <a:gd name="connsiteX1" fmla="*/ 510215 w 552835"/>
                    <a:gd name="connsiteY1" fmla="*/ 495401 h 538659"/>
                    <a:gd name="connsiteX2" fmla="*/ 149955 w 552835"/>
                    <a:gd name="connsiteY2" fmla="*/ 422191 h 538659"/>
                    <a:gd name="connsiteX3" fmla="*/ -196 w 552835"/>
                    <a:gd name="connsiteY3" fmla="*/ -149 h 538659"/>
                    <a:gd name="connsiteX4" fmla="*/ 434817 w 552835"/>
                    <a:gd name="connsiteY4" fmla="*/ 135785 h 538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2835" h="538659">
                      <a:moveTo>
                        <a:pt x="434817" y="135785"/>
                      </a:moveTo>
                      <a:cubicBezTo>
                        <a:pt x="555054" y="255314"/>
                        <a:pt x="588829" y="416337"/>
                        <a:pt x="510215" y="495401"/>
                      </a:cubicBezTo>
                      <a:cubicBezTo>
                        <a:pt x="431601" y="574465"/>
                        <a:pt x="270384" y="541720"/>
                        <a:pt x="149955" y="422191"/>
                      </a:cubicBezTo>
                      <a:cubicBezTo>
                        <a:pt x="29525" y="302662"/>
                        <a:pt x="-196" y="-149"/>
                        <a:pt x="-196" y="-149"/>
                      </a:cubicBezTo>
                      <a:cubicBezTo>
                        <a:pt x="-196" y="-149"/>
                        <a:pt x="314581" y="16255"/>
                        <a:pt x="434817" y="135785"/>
                      </a:cubicBezTo>
                      <a:close/>
                    </a:path>
                  </a:pathLst>
                </a:custGeom>
                <a:solidFill>
                  <a:srgbClr val="FC8697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1" name="Forme libre : forme 80">
                  <a:extLst>
                    <a:ext uri="{FF2B5EF4-FFF2-40B4-BE49-F238E27FC236}">
                      <a16:creationId xmlns:a16="http://schemas.microsoft.com/office/drawing/2014/main" id="{0650E57F-A11C-40FE-9A47-DF61C4D7A103}"/>
                    </a:ext>
                  </a:extLst>
                </p:cNvPr>
                <p:cNvSpPr/>
                <p:nvPr/>
              </p:nvSpPr>
              <p:spPr>
                <a:xfrm>
                  <a:off x="1583262" y="3795019"/>
                  <a:ext cx="507580" cy="538667"/>
                </a:xfrm>
                <a:custGeom>
                  <a:avLst/>
                  <a:gdLst>
                    <a:gd name="connsiteX0" fmla="*/ 507384 w 507580"/>
                    <a:gd name="connsiteY0" fmla="*/ 498168 h 538667"/>
                    <a:gd name="connsiteX1" fmla="*/ 150148 w 507580"/>
                    <a:gd name="connsiteY1" fmla="*/ 422191 h 538667"/>
                    <a:gd name="connsiteX2" fmla="*/ -196 w 507580"/>
                    <a:gd name="connsiteY2" fmla="*/ -149 h 538667"/>
                    <a:gd name="connsiteX3" fmla="*/ 6751 w 507580"/>
                    <a:gd name="connsiteY3" fmla="*/ 301 h 538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07580" h="538667">
                      <a:moveTo>
                        <a:pt x="507384" y="498168"/>
                      </a:moveTo>
                      <a:cubicBezTo>
                        <a:pt x="427741" y="573693"/>
                        <a:pt x="268969" y="540305"/>
                        <a:pt x="150148" y="422191"/>
                      </a:cubicBezTo>
                      <a:cubicBezTo>
                        <a:pt x="29911" y="302662"/>
                        <a:pt x="-196" y="-149"/>
                        <a:pt x="-196" y="-149"/>
                      </a:cubicBezTo>
                      <a:lnTo>
                        <a:pt x="6751" y="301"/>
                      </a:lnTo>
                      <a:close/>
                    </a:path>
                  </a:pathLst>
                </a:custGeom>
                <a:solidFill>
                  <a:srgbClr val="E2446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2" name="Forme libre : forme 81">
                  <a:extLst>
                    <a:ext uri="{FF2B5EF4-FFF2-40B4-BE49-F238E27FC236}">
                      <a16:creationId xmlns:a16="http://schemas.microsoft.com/office/drawing/2014/main" id="{BDD36CF3-9C92-4935-9991-0D8124283802}"/>
                    </a:ext>
                  </a:extLst>
                </p:cNvPr>
                <p:cNvSpPr/>
                <p:nvPr/>
              </p:nvSpPr>
              <p:spPr>
                <a:xfrm>
                  <a:off x="1405770" y="3957957"/>
                  <a:ext cx="682636" cy="420609"/>
                </a:xfrm>
                <a:custGeom>
                  <a:avLst/>
                  <a:gdLst>
                    <a:gd name="connsiteX0" fmla="*/ 450450 w 682636"/>
                    <a:gd name="connsiteY0" fmla="*/ 14019 h 420609"/>
                    <a:gd name="connsiteX1" fmla="*/ 675034 w 682636"/>
                    <a:gd name="connsiteY1" fmla="*/ 304800 h 420609"/>
                    <a:gd name="connsiteX2" fmla="*/ 319213 w 682636"/>
                    <a:gd name="connsiteY2" fmla="*/ 395894 h 420609"/>
                    <a:gd name="connsiteX3" fmla="*/ -196 w 682636"/>
                    <a:gd name="connsiteY3" fmla="*/ 81374 h 420609"/>
                    <a:gd name="connsiteX4" fmla="*/ 450450 w 682636"/>
                    <a:gd name="connsiteY4" fmla="*/ 14019 h 420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82636" h="420609">
                      <a:moveTo>
                        <a:pt x="450450" y="14019"/>
                      </a:moveTo>
                      <a:cubicBezTo>
                        <a:pt x="610766" y="69151"/>
                        <a:pt x="711317" y="199360"/>
                        <a:pt x="675034" y="304800"/>
                      </a:cubicBezTo>
                      <a:cubicBezTo>
                        <a:pt x="638750" y="410240"/>
                        <a:pt x="479399" y="451027"/>
                        <a:pt x="319213" y="395894"/>
                      </a:cubicBezTo>
                      <a:cubicBezTo>
                        <a:pt x="159026" y="340761"/>
                        <a:pt x="-196" y="81374"/>
                        <a:pt x="-196" y="81374"/>
                      </a:cubicBezTo>
                      <a:cubicBezTo>
                        <a:pt x="-196" y="81374"/>
                        <a:pt x="290135" y="-40857"/>
                        <a:pt x="450450" y="14019"/>
                      </a:cubicBezTo>
                      <a:close/>
                    </a:path>
                  </a:pathLst>
                </a:custGeom>
                <a:solidFill>
                  <a:srgbClr val="FC8697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3" name="Forme libre : forme 82">
                  <a:extLst>
                    <a:ext uri="{FF2B5EF4-FFF2-40B4-BE49-F238E27FC236}">
                      <a16:creationId xmlns:a16="http://schemas.microsoft.com/office/drawing/2014/main" id="{DC3F8D1C-80EF-426C-81AA-DC3949EC69C2}"/>
                    </a:ext>
                  </a:extLst>
                </p:cNvPr>
                <p:cNvSpPr/>
                <p:nvPr/>
              </p:nvSpPr>
              <p:spPr>
                <a:xfrm>
                  <a:off x="1405770" y="4036843"/>
                  <a:ext cx="673878" cy="341766"/>
                </a:xfrm>
                <a:custGeom>
                  <a:avLst/>
                  <a:gdLst>
                    <a:gd name="connsiteX0" fmla="*/ 673683 w 673878"/>
                    <a:gd name="connsiteY0" fmla="*/ 229581 h 341766"/>
                    <a:gd name="connsiteX1" fmla="*/ 319084 w 673878"/>
                    <a:gd name="connsiteY1" fmla="*/ 317008 h 341766"/>
                    <a:gd name="connsiteX2" fmla="*/ -196 w 673878"/>
                    <a:gd name="connsiteY2" fmla="*/ 2488 h 341766"/>
                    <a:gd name="connsiteX3" fmla="*/ 6237 w 673878"/>
                    <a:gd name="connsiteY3" fmla="*/ -149 h 341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3878" h="341766">
                      <a:moveTo>
                        <a:pt x="673683" y="229581"/>
                      </a:moveTo>
                      <a:cubicBezTo>
                        <a:pt x="635083" y="332512"/>
                        <a:pt x="477534" y="371497"/>
                        <a:pt x="319084" y="317008"/>
                      </a:cubicBezTo>
                      <a:cubicBezTo>
                        <a:pt x="158768" y="261811"/>
                        <a:pt x="-196" y="2488"/>
                        <a:pt x="-196" y="2488"/>
                      </a:cubicBezTo>
                      <a:lnTo>
                        <a:pt x="6237" y="-149"/>
                      </a:lnTo>
                      <a:close/>
                    </a:path>
                  </a:pathLst>
                </a:custGeom>
                <a:solidFill>
                  <a:srgbClr val="E2446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4" name="Forme libre : forme 83">
                  <a:extLst>
                    <a:ext uri="{FF2B5EF4-FFF2-40B4-BE49-F238E27FC236}">
                      <a16:creationId xmlns:a16="http://schemas.microsoft.com/office/drawing/2014/main" id="{483611AA-5259-47C6-9DA1-B69EB5A4FAC9}"/>
                    </a:ext>
                  </a:extLst>
                </p:cNvPr>
                <p:cNvSpPr/>
                <p:nvPr/>
              </p:nvSpPr>
              <p:spPr>
                <a:xfrm>
                  <a:off x="1742415" y="3746127"/>
                  <a:ext cx="457949" cy="628913"/>
                </a:xfrm>
                <a:custGeom>
                  <a:avLst/>
                  <a:gdLst>
                    <a:gd name="connsiteX0" fmla="*/ 399054 w 457949"/>
                    <a:gd name="connsiteY0" fmla="*/ 243219 h 628913"/>
                    <a:gd name="connsiteX1" fmla="*/ 379304 w 457949"/>
                    <a:gd name="connsiteY1" fmla="*/ 609912 h 628913"/>
                    <a:gd name="connsiteX2" fmla="*/ 50245 w 457949"/>
                    <a:gd name="connsiteY2" fmla="*/ 446444 h 628913"/>
                    <a:gd name="connsiteX3" fmla="*/ 13705 w 457949"/>
                    <a:gd name="connsiteY3" fmla="*/ -149 h 628913"/>
                    <a:gd name="connsiteX4" fmla="*/ 399054 w 457949"/>
                    <a:gd name="connsiteY4" fmla="*/ 243219 h 628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7949" h="628913">
                      <a:moveTo>
                        <a:pt x="399054" y="243219"/>
                      </a:moveTo>
                      <a:cubicBezTo>
                        <a:pt x="484487" y="389639"/>
                        <a:pt x="475609" y="553879"/>
                        <a:pt x="379304" y="609912"/>
                      </a:cubicBezTo>
                      <a:cubicBezTo>
                        <a:pt x="282999" y="665945"/>
                        <a:pt x="135614" y="592864"/>
                        <a:pt x="50245" y="446444"/>
                      </a:cubicBezTo>
                      <a:cubicBezTo>
                        <a:pt x="-35123" y="300024"/>
                        <a:pt x="13705" y="-149"/>
                        <a:pt x="13705" y="-149"/>
                      </a:cubicBezTo>
                      <a:cubicBezTo>
                        <a:pt x="13705" y="-149"/>
                        <a:pt x="313685" y="96735"/>
                        <a:pt x="399054" y="243219"/>
                      </a:cubicBezTo>
                      <a:close/>
                    </a:path>
                  </a:pathLst>
                </a:custGeom>
                <a:solidFill>
                  <a:srgbClr val="FF9FB1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5" name="Forme libre : forme 84">
                  <a:extLst>
                    <a:ext uri="{FF2B5EF4-FFF2-40B4-BE49-F238E27FC236}">
                      <a16:creationId xmlns:a16="http://schemas.microsoft.com/office/drawing/2014/main" id="{4BDF7077-02D2-4218-A543-CD36B3C063E5}"/>
                    </a:ext>
                  </a:extLst>
                </p:cNvPr>
                <p:cNvSpPr/>
                <p:nvPr/>
              </p:nvSpPr>
              <p:spPr>
                <a:xfrm>
                  <a:off x="1742389" y="3746319"/>
                  <a:ext cx="376052" cy="628937"/>
                </a:xfrm>
                <a:custGeom>
                  <a:avLst/>
                  <a:gdLst>
                    <a:gd name="connsiteX0" fmla="*/ 20292 w 376052"/>
                    <a:gd name="connsiteY0" fmla="*/ 2038 h 628937"/>
                    <a:gd name="connsiteX1" fmla="*/ 375856 w 376052"/>
                    <a:gd name="connsiteY1" fmla="*/ 611842 h 628937"/>
                    <a:gd name="connsiteX2" fmla="*/ 50271 w 376052"/>
                    <a:gd name="connsiteY2" fmla="*/ 446444 h 628937"/>
                    <a:gd name="connsiteX3" fmla="*/ 13730 w 376052"/>
                    <a:gd name="connsiteY3" fmla="*/ -149 h 628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052" h="628937">
                      <a:moveTo>
                        <a:pt x="20292" y="2038"/>
                      </a:moveTo>
                      <a:lnTo>
                        <a:pt x="375856" y="611842"/>
                      </a:lnTo>
                      <a:cubicBezTo>
                        <a:pt x="279358" y="664273"/>
                        <a:pt x="134675" y="591128"/>
                        <a:pt x="50271" y="446444"/>
                      </a:cubicBezTo>
                      <a:cubicBezTo>
                        <a:pt x="-35162" y="299960"/>
                        <a:pt x="13730" y="-149"/>
                        <a:pt x="13730" y="-149"/>
                      </a:cubicBezTo>
                      <a:close/>
                    </a:path>
                  </a:pathLst>
                </a:custGeom>
                <a:solidFill>
                  <a:srgbClr val="EF4B7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6" name="Forme libre : forme 85">
                  <a:extLst>
                    <a:ext uri="{FF2B5EF4-FFF2-40B4-BE49-F238E27FC236}">
                      <a16:creationId xmlns:a16="http://schemas.microsoft.com/office/drawing/2014/main" id="{4F5725C3-38EC-4A2D-819C-CD52C06457FD}"/>
                    </a:ext>
                  </a:extLst>
                </p:cNvPr>
                <p:cNvSpPr/>
                <p:nvPr/>
              </p:nvSpPr>
              <p:spPr>
                <a:xfrm>
                  <a:off x="1462382" y="4042845"/>
                  <a:ext cx="706524" cy="406714"/>
                </a:xfrm>
                <a:custGeom>
                  <a:avLst/>
                  <a:gdLst>
                    <a:gd name="connsiteX0" fmla="*/ 429864 w 706524"/>
                    <a:gd name="connsiteY0" fmla="*/ 2148 h 406714"/>
                    <a:gd name="connsiteX1" fmla="*/ 704948 w 706524"/>
                    <a:gd name="connsiteY1" fmla="*/ 245709 h 406714"/>
                    <a:gd name="connsiteX2" fmla="*/ 372287 w 706524"/>
                    <a:gd name="connsiteY2" fmla="*/ 401843 h 406714"/>
                    <a:gd name="connsiteX3" fmla="*/ -196 w 706524"/>
                    <a:gd name="connsiteY3" fmla="*/ 152813 h 406714"/>
                    <a:gd name="connsiteX4" fmla="*/ 429864 w 706524"/>
                    <a:gd name="connsiteY4" fmla="*/ 2148 h 406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6524" h="406714">
                      <a:moveTo>
                        <a:pt x="429864" y="2148"/>
                      </a:moveTo>
                      <a:cubicBezTo>
                        <a:pt x="597642" y="26272"/>
                        <a:pt x="720838" y="135380"/>
                        <a:pt x="704948" y="245709"/>
                      </a:cubicBezTo>
                      <a:cubicBezTo>
                        <a:pt x="689058" y="356039"/>
                        <a:pt x="540129" y="425839"/>
                        <a:pt x="372287" y="401843"/>
                      </a:cubicBezTo>
                      <a:cubicBezTo>
                        <a:pt x="204444" y="377847"/>
                        <a:pt x="-196" y="152813"/>
                        <a:pt x="-196" y="152813"/>
                      </a:cubicBezTo>
                      <a:cubicBezTo>
                        <a:pt x="-196" y="152813"/>
                        <a:pt x="262150" y="-22041"/>
                        <a:pt x="429864" y="2148"/>
                      </a:cubicBezTo>
                      <a:close/>
                    </a:path>
                  </a:pathLst>
                </a:custGeom>
                <a:solidFill>
                  <a:srgbClr val="FC8697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7" name="Forme libre : forme 86">
                  <a:extLst>
                    <a:ext uri="{FF2B5EF4-FFF2-40B4-BE49-F238E27FC236}">
                      <a16:creationId xmlns:a16="http://schemas.microsoft.com/office/drawing/2014/main" id="{37AD8D83-F135-40F8-8075-FC4B10AA13F5}"/>
                    </a:ext>
                  </a:extLst>
                </p:cNvPr>
                <p:cNvSpPr/>
                <p:nvPr/>
              </p:nvSpPr>
              <p:spPr>
                <a:xfrm>
                  <a:off x="1462446" y="4192012"/>
                  <a:ext cx="704501" cy="257595"/>
                </a:xfrm>
                <a:custGeom>
                  <a:avLst/>
                  <a:gdLst>
                    <a:gd name="connsiteX0" fmla="*/ 704305 w 704501"/>
                    <a:gd name="connsiteY0" fmla="*/ 100466 h 257595"/>
                    <a:gd name="connsiteX1" fmla="*/ 372287 w 704501"/>
                    <a:gd name="connsiteY1" fmla="*/ 252676 h 257595"/>
                    <a:gd name="connsiteX2" fmla="*/ -196 w 704501"/>
                    <a:gd name="connsiteY2" fmla="*/ 3646 h 257595"/>
                    <a:gd name="connsiteX3" fmla="*/ 5658 w 704501"/>
                    <a:gd name="connsiteY3" fmla="*/ -149 h 257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4501" h="257595">
                      <a:moveTo>
                        <a:pt x="704305" y="100466"/>
                      </a:moveTo>
                      <a:cubicBezTo>
                        <a:pt x="685455" y="208544"/>
                        <a:pt x="538135" y="276543"/>
                        <a:pt x="372287" y="252676"/>
                      </a:cubicBezTo>
                      <a:cubicBezTo>
                        <a:pt x="204508" y="228487"/>
                        <a:pt x="-196" y="3646"/>
                        <a:pt x="-196" y="3646"/>
                      </a:cubicBezTo>
                      <a:cubicBezTo>
                        <a:pt x="-196" y="3646"/>
                        <a:pt x="1862" y="2231"/>
                        <a:pt x="5658" y="-149"/>
                      </a:cubicBezTo>
                      <a:close/>
                    </a:path>
                  </a:pathLst>
                </a:custGeom>
                <a:solidFill>
                  <a:srgbClr val="E2446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8" name="Forme libre : forme 87">
                  <a:extLst>
                    <a:ext uri="{FF2B5EF4-FFF2-40B4-BE49-F238E27FC236}">
                      <a16:creationId xmlns:a16="http://schemas.microsoft.com/office/drawing/2014/main" id="{DADDDA6C-5D60-49F9-9BA7-EB5EB170F029}"/>
                    </a:ext>
                  </a:extLst>
                </p:cNvPr>
                <p:cNvSpPr/>
                <p:nvPr/>
              </p:nvSpPr>
              <p:spPr>
                <a:xfrm>
                  <a:off x="1480009" y="3893059"/>
                  <a:ext cx="697540" cy="487777"/>
                </a:xfrm>
                <a:custGeom>
                  <a:avLst/>
                  <a:gdLst>
                    <a:gd name="connsiteX0" fmla="*/ 493874 w 697540"/>
                    <a:gd name="connsiteY0" fmla="*/ 67015 h 487777"/>
                    <a:gd name="connsiteX1" fmla="*/ 678379 w 697540"/>
                    <a:gd name="connsiteY1" fmla="*/ 419105 h 487777"/>
                    <a:gd name="connsiteX2" fmla="*/ 280999 w 697540"/>
                    <a:gd name="connsiteY2" fmla="*/ 410034 h 487777"/>
                    <a:gd name="connsiteX3" fmla="*/ -196 w 697540"/>
                    <a:gd name="connsiteY3" fmla="*/ 8087 h 487777"/>
                    <a:gd name="connsiteX4" fmla="*/ 493874 w 697540"/>
                    <a:gd name="connsiteY4" fmla="*/ 67015 h 487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7540" h="487777">
                      <a:moveTo>
                        <a:pt x="493874" y="67015"/>
                      </a:moveTo>
                      <a:cubicBezTo>
                        <a:pt x="654705" y="166730"/>
                        <a:pt x="737178" y="324344"/>
                        <a:pt x="678379" y="419105"/>
                      </a:cubicBezTo>
                      <a:cubicBezTo>
                        <a:pt x="619579" y="513867"/>
                        <a:pt x="441701" y="509878"/>
                        <a:pt x="280999" y="410034"/>
                      </a:cubicBezTo>
                      <a:cubicBezTo>
                        <a:pt x="120298" y="310191"/>
                        <a:pt x="-196" y="8087"/>
                        <a:pt x="-196" y="8087"/>
                      </a:cubicBezTo>
                      <a:cubicBezTo>
                        <a:pt x="-196" y="8087"/>
                        <a:pt x="333173" y="-32635"/>
                        <a:pt x="493874" y="67015"/>
                      </a:cubicBezTo>
                      <a:close/>
                    </a:path>
                  </a:pathLst>
                </a:custGeom>
                <a:solidFill>
                  <a:srgbClr val="FC8697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9" name="Forme libre : forme 88">
                  <a:extLst>
                    <a:ext uri="{FF2B5EF4-FFF2-40B4-BE49-F238E27FC236}">
                      <a16:creationId xmlns:a16="http://schemas.microsoft.com/office/drawing/2014/main" id="{77A3D210-F31F-4582-942F-4D5D8092862E}"/>
                    </a:ext>
                  </a:extLst>
                </p:cNvPr>
                <p:cNvSpPr/>
                <p:nvPr/>
              </p:nvSpPr>
              <p:spPr>
                <a:xfrm>
                  <a:off x="1479752" y="3900588"/>
                  <a:ext cx="676452" cy="480234"/>
                </a:xfrm>
                <a:custGeom>
                  <a:avLst/>
                  <a:gdLst>
                    <a:gd name="connsiteX0" fmla="*/ 676256 w 676452"/>
                    <a:gd name="connsiteY0" fmla="*/ 414857 h 480234"/>
                    <a:gd name="connsiteX1" fmla="*/ 280999 w 676452"/>
                    <a:gd name="connsiteY1" fmla="*/ 402635 h 480234"/>
                    <a:gd name="connsiteX2" fmla="*/ -196 w 676452"/>
                    <a:gd name="connsiteY2" fmla="*/ 687 h 480234"/>
                    <a:gd name="connsiteX3" fmla="*/ 7202 w 676452"/>
                    <a:gd name="connsiteY3" fmla="*/ -149 h 480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6452" h="480234">
                      <a:moveTo>
                        <a:pt x="676256" y="414857"/>
                      </a:moveTo>
                      <a:cubicBezTo>
                        <a:pt x="615398" y="506209"/>
                        <a:pt x="439835" y="501127"/>
                        <a:pt x="280999" y="402635"/>
                      </a:cubicBezTo>
                      <a:cubicBezTo>
                        <a:pt x="120169" y="302984"/>
                        <a:pt x="-196" y="687"/>
                        <a:pt x="-196" y="687"/>
                      </a:cubicBezTo>
                      <a:lnTo>
                        <a:pt x="7202" y="-149"/>
                      </a:lnTo>
                      <a:close/>
                    </a:path>
                  </a:pathLst>
                </a:custGeom>
                <a:solidFill>
                  <a:srgbClr val="F45D7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0" name="Forme libre : forme 89">
                  <a:extLst>
                    <a:ext uri="{FF2B5EF4-FFF2-40B4-BE49-F238E27FC236}">
                      <a16:creationId xmlns:a16="http://schemas.microsoft.com/office/drawing/2014/main" id="{505FE467-6FA6-4BFA-992B-53CFA55C5DFE}"/>
                    </a:ext>
                  </a:extLst>
                </p:cNvPr>
                <p:cNvSpPr/>
                <p:nvPr/>
              </p:nvSpPr>
              <p:spPr>
                <a:xfrm>
                  <a:off x="2193259" y="4267989"/>
                  <a:ext cx="20779" cy="59121"/>
                </a:xfrm>
                <a:custGeom>
                  <a:avLst/>
                  <a:gdLst>
                    <a:gd name="connsiteX0" fmla="*/ -196 w 20779"/>
                    <a:gd name="connsiteY0" fmla="*/ 58972 h 59121"/>
                    <a:gd name="connsiteX1" fmla="*/ 20583 w 20779"/>
                    <a:gd name="connsiteY1" fmla="*/ -149 h 59121"/>
                    <a:gd name="connsiteX2" fmla="*/ 18846 w 20779"/>
                    <a:gd name="connsiteY2" fmla="*/ 8664 h 59121"/>
                    <a:gd name="connsiteX3" fmla="*/ -196 w 20779"/>
                    <a:gd name="connsiteY3" fmla="*/ 58972 h 591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779" h="59121">
                      <a:moveTo>
                        <a:pt x="-196" y="58972"/>
                      </a:moveTo>
                      <a:lnTo>
                        <a:pt x="20583" y="-149"/>
                      </a:lnTo>
                      <a:lnTo>
                        <a:pt x="18846" y="8664"/>
                      </a:lnTo>
                      <a:cubicBezTo>
                        <a:pt x="15829" y="26510"/>
                        <a:pt x="9363" y="43603"/>
                        <a:pt x="-196" y="58972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1" name="Forme libre : forme 90">
                  <a:extLst>
                    <a:ext uri="{FF2B5EF4-FFF2-40B4-BE49-F238E27FC236}">
                      <a16:creationId xmlns:a16="http://schemas.microsoft.com/office/drawing/2014/main" id="{F01A10D1-FF38-4B9C-934F-A55C5B7646BC}"/>
                    </a:ext>
                  </a:extLst>
                </p:cNvPr>
                <p:cNvSpPr/>
                <p:nvPr/>
              </p:nvSpPr>
              <p:spPr>
                <a:xfrm>
                  <a:off x="2053222" y="4193576"/>
                  <a:ext cx="162862" cy="228545"/>
                </a:xfrm>
                <a:custGeom>
                  <a:avLst/>
                  <a:gdLst>
                    <a:gd name="connsiteX0" fmla="*/ 12720 w 162862"/>
                    <a:gd name="connsiteY0" fmla="*/ 190190 h 228545"/>
                    <a:gd name="connsiteX1" fmla="*/ 104651 w 162862"/>
                    <a:gd name="connsiteY1" fmla="*/ 50204 h 228545"/>
                    <a:gd name="connsiteX2" fmla="*/ 124787 w 162862"/>
                    <a:gd name="connsiteY2" fmla="*/ 5171 h 228545"/>
                    <a:gd name="connsiteX3" fmla="*/ 129869 w 162862"/>
                    <a:gd name="connsiteY3" fmla="*/ 89 h 228545"/>
                    <a:gd name="connsiteX4" fmla="*/ 137332 w 162862"/>
                    <a:gd name="connsiteY4" fmla="*/ 1440 h 228545"/>
                    <a:gd name="connsiteX5" fmla="*/ 161649 w 162862"/>
                    <a:gd name="connsiteY5" fmla="*/ 38045 h 228545"/>
                    <a:gd name="connsiteX6" fmla="*/ 160427 w 162862"/>
                    <a:gd name="connsiteY6" fmla="*/ 74392 h 228545"/>
                    <a:gd name="connsiteX7" fmla="*/ 139648 w 162862"/>
                    <a:gd name="connsiteY7" fmla="*/ 133513 h 228545"/>
                    <a:gd name="connsiteX8" fmla="*/ 158947 w 162862"/>
                    <a:gd name="connsiteY8" fmla="*/ 83206 h 228545"/>
                    <a:gd name="connsiteX9" fmla="*/ 160684 w 162862"/>
                    <a:gd name="connsiteY9" fmla="*/ 74392 h 228545"/>
                    <a:gd name="connsiteX10" fmla="*/ 161649 w 162862"/>
                    <a:gd name="connsiteY10" fmla="*/ 71626 h 228545"/>
                    <a:gd name="connsiteX11" fmla="*/ 32985 w 162862"/>
                    <a:gd name="connsiteY11" fmla="*/ 226730 h 228545"/>
                    <a:gd name="connsiteX12" fmla="*/ 819 w 162862"/>
                    <a:gd name="connsiteY12" fmla="*/ 218046 h 228545"/>
                    <a:gd name="connsiteX13" fmla="*/ 12720 w 162862"/>
                    <a:gd name="connsiteY13" fmla="*/ 190190 h 228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62862" h="228545">
                      <a:moveTo>
                        <a:pt x="12720" y="190190"/>
                      </a:moveTo>
                      <a:cubicBezTo>
                        <a:pt x="52323" y="150073"/>
                        <a:pt x="83569" y="102486"/>
                        <a:pt x="104651" y="50204"/>
                      </a:cubicBezTo>
                      <a:cubicBezTo>
                        <a:pt x="110100" y="34661"/>
                        <a:pt x="116835" y="19594"/>
                        <a:pt x="124787" y="5171"/>
                      </a:cubicBezTo>
                      <a:cubicBezTo>
                        <a:pt x="125855" y="2945"/>
                        <a:pt x="127643" y="1150"/>
                        <a:pt x="129869" y="89"/>
                      </a:cubicBezTo>
                      <a:cubicBezTo>
                        <a:pt x="132436" y="-490"/>
                        <a:pt x="135132" y="-1"/>
                        <a:pt x="137332" y="1440"/>
                      </a:cubicBezTo>
                      <a:cubicBezTo>
                        <a:pt x="150655" y="9230"/>
                        <a:pt x="159629" y="22740"/>
                        <a:pt x="161649" y="38045"/>
                      </a:cubicBezTo>
                      <a:cubicBezTo>
                        <a:pt x="163335" y="50139"/>
                        <a:pt x="162923" y="62439"/>
                        <a:pt x="160427" y="74392"/>
                      </a:cubicBezTo>
                      <a:lnTo>
                        <a:pt x="139648" y="133513"/>
                      </a:lnTo>
                      <a:cubicBezTo>
                        <a:pt x="149298" y="118164"/>
                        <a:pt x="155853" y="101071"/>
                        <a:pt x="158947" y="83206"/>
                      </a:cubicBezTo>
                      <a:lnTo>
                        <a:pt x="160684" y="74392"/>
                      </a:lnTo>
                      <a:lnTo>
                        <a:pt x="161649" y="71626"/>
                      </a:lnTo>
                      <a:cubicBezTo>
                        <a:pt x="155441" y="145157"/>
                        <a:pt x="104104" y="207045"/>
                        <a:pt x="32985" y="226730"/>
                      </a:cubicBezTo>
                      <a:cubicBezTo>
                        <a:pt x="21019" y="229819"/>
                        <a:pt x="4936" y="229497"/>
                        <a:pt x="819" y="218046"/>
                      </a:cubicBezTo>
                      <a:cubicBezTo>
                        <a:pt x="-3170" y="207881"/>
                        <a:pt x="5386" y="197845"/>
                        <a:pt x="12720" y="190190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2" name="Forme libre : forme 91">
                  <a:extLst>
                    <a:ext uri="{FF2B5EF4-FFF2-40B4-BE49-F238E27FC236}">
                      <a16:creationId xmlns:a16="http://schemas.microsoft.com/office/drawing/2014/main" id="{8C842D24-5CFE-43FF-A28E-B8FB47B647CB}"/>
                    </a:ext>
                  </a:extLst>
                </p:cNvPr>
                <p:cNvSpPr/>
                <p:nvPr/>
              </p:nvSpPr>
              <p:spPr>
                <a:xfrm>
                  <a:off x="2160024" y="4314700"/>
                  <a:ext cx="708722" cy="465886"/>
                </a:xfrm>
                <a:custGeom>
                  <a:avLst/>
                  <a:gdLst>
                    <a:gd name="connsiteX0" fmla="*/ 4475 w 708722"/>
                    <a:gd name="connsiteY0" fmla="*/ 14576 h 465886"/>
                    <a:gd name="connsiteX1" fmla="*/ 47578 w 708722"/>
                    <a:gd name="connsiteY1" fmla="*/ 4540 h 465886"/>
                    <a:gd name="connsiteX2" fmla="*/ 708526 w 708722"/>
                    <a:gd name="connsiteY2" fmla="*/ 414465 h 465886"/>
                    <a:gd name="connsiteX3" fmla="*/ 696303 w 708722"/>
                    <a:gd name="connsiteY3" fmla="*/ 463743 h 465886"/>
                    <a:gd name="connsiteX4" fmla="*/ 684016 w 708722"/>
                    <a:gd name="connsiteY4" fmla="*/ 463743 h 465886"/>
                    <a:gd name="connsiteX5" fmla="*/ 672565 w 708722"/>
                    <a:gd name="connsiteY5" fmla="*/ 465737 h 465886"/>
                    <a:gd name="connsiteX6" fmla="*/ 14576 w 708722"/>
                    <a:gd name="connsiteY6" fmla="*/ 57679 h 465886"/>
                    <a:gd name="connsiteX7" fmla="*/ 4475 w 708722"/>
                    <a:gd name="connsiteY7" fmla="*/ 14576 h 4658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08722" h="465886">
                      <a:moveTo>
                        <a:pt x="4475" y="14576"/>
                      </a:moveTo>
                      <a:cubicBezTo>
                        <a:pt x="13643" y="-47"/>
                        <a:pt x="32897" y="-4531"/>
                        <a:pt x="47578" y="4540"/>
                      </a:cubicBezTo>
                      <a:lnTo>
                        <a:pt x="708526" y="414465"/>
                      </a:lnTo>
                      <a:cubicBezTo>
                        <a:pt x="699442" y="429229"/>
                        <a:pt x="695171" y="446444"/>
                        <a:pt x="696303" y="463743"/>
                      </a:cubicBezTo>
                      <a:cubicBezTo>
                        <a:pt x="692212" y="463486"/>
                        <a:pt x="688107" y="463486"/>
                        <a:pt x="684016" y="463743"/>
                      </a:cubicBezTo>
                      <a:cubicBezTo>
                        <a:pt x="680143" y="464052"/>
                        <a:pt x="676309" y="464721"/>
                        <a:pt x="672565" y="465737"/>
                      </a:cubicBezTo>
                      <a:lnTo>
                        <a:pt x="14576" y="57679"/>
                      </a:lnTo>
                      <a:cubicBezTo>
                        <a:pt x="-73" y="48537"/>
                        <a:pt x="-4583" y="29276"/>
                        <a:pt x="4475" y="14576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3" name="Forme libre : forme 92">
                  <a:extLst>
                    <a:ext uri="{FF2B5EF4-FFF2-40B4-BE49-F238E27FC236}">
                      <a16:creationId xmlns:a16="http://schemas.microsoft.com/office/drawing/2014/main" id="{ADCF7D6A-789F-49CF-9802-FBDBB971CCE4}"/>
                    </a:ext>
                  </a:extLst>
                </p:cNvPr>
                <p:cNvSpPr/>
                <p:nvPr/>
              </p:nvSpPr>
              <p:spPr>
                <a:xfrm>
                  <a:off x="2868533" y="3413980"/>
                  <a:ext cx="428215" cy="670608"/>
                </a:xfrm>
                <a:custGeom>
                  <a:avLst/>
                  <a:gdLst>
                    <a:gd name="connsiteX0" fmla="*/ 367032 w 428215"/>
                    <a:gd name="connsiteY0" fmla="*/ -149 h 670608"/>
                    <a:gd name="connsiteX1" fmla="*/ 406854 w 428215"/>
                    <a:gd name="connsiteY1" fmla="*/ 453778 h 670608"/>
                    <a:gd name="connsiteX2" fmla="*/ 102820 w 428215"/>
                    <a:gd name="connsiteY2" fmla="*/ 660155 h 670608"/>
                    <a:gd name="connsiteX3" fmla="*/ 33727 w 428215"/>
                    <a:gd name="connsiteY3" fmla="*/ 299317 h 670608"/>
                    <a:gd name="connsiteX4" fmla="*/ 367032 w 428215"/>
                    <a:gd name="connsiteY4" fmla="*/ -149 h 6706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8215" h="670608">
                      <a:moveTo>
                        <a:pt x="367032" y="-149"/>
                      </a:moveTo>
                      <a:cubicBezTo>
                        <a:pt x="367032" y="-149"/>
                        <a:pt x="471636" y="297258"/>
                        <a:pt x="406854" y="453778"/>
                      </a:cubicBezTo>
                      <a:cubicBezTo>
                        <a:pt x="342071" y="610298"/>
                        <a:pt x="205880" y="702550"/>
                        <a:pt x="102820" y="660155"/>
                      </a:cubicBezTo>
                      <a:cubicBezTo>
                        <a:pt x="-240" y="617761"/>
                        <a:pt x="-31119" y="455901"/>
                        <a:pt x="33727" y="299317"/>
                      </a:cubicBezTo>
                      <a:cubicBezTo>
                        <a:pt x="98574" y="142732"/>
                        <a:pt x="367032" y="-149"/>
                        <a:pt x="367032" y="-149"/>
                      </a:cubicBezTo>
                      <a:close/>
                    </a:path>
                  </a:pathLst>
                </a:custGeom>
                <a:solidFill>
                  <a:srgbClr val="FC8697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4" name="Forme libre : forme 93">
                  <a:extLst>
                    <a:ext uri="{FF2B5EF4-FFF2-40B4-BE49-F238E27FC236}">
                      <a16:creationId xmlns:a16="http://schemas.microsoft.com/office/drawing/2014/main" id="{8E2B8FA6-6A72-48AF-961A-906997A8E4C8}"/>
                    </a:ext>
                  </a:extLst>
                </p:cNvPr>
                <p:cNvSpPr/>
                <p:nvPr/>
              </p:nvSpPr>
              <p:spPr>
                <a:xfrm>
                  <a:off x="2868362" y="3413980"/>
                  <a:ext cx="369587" cy="658567"/>
                </a:xfrm>
                <a:custGeom>
                  <a:avLst/>
                  <a:gdLst>
                    <a:gd name="connsiteX0" fmla="*/ 367203 w 369587"/>
                    <a:gd name="connsiteY0" fmla="*/ -149 h 658567"/>
                    <a:gd name="connsiteX1" fmla="*/ 369391 w 369587"/>
                    <a:gd name="connsiteY1" fmla="*/ 6284 h 658567"/>
                    <a:gd name="connsiteX2" fmla="*/ 99196 w 369587"/>
                    <a:gd name="connsiteY2" fmla="*/ 658419 h 658567"/>
                    <a:gd name="connsiteX3" fmla="*/ 33706 w 369587"/>
                    <a:gd name="connsiteY3" fmla="*/ 299188 h 658567"/>
                    <a:gd name="connsiteX4" fmla="*/ 367203 w 369587"/>
                    <a:gd name="connsiteY4" fmla="*/ -149 h 6585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9587" h="658567">
                      <a:moveTo>
                        <a:pt x="367203" y="-149"/>
                      </a:moveTo>
                      <a:lnTo>
                        <a:pt x="369391" y="6284"/>
                      </a:lnTo>
                      <a:lnTo>
                        <a:pt x="99196" y="658419"/>
                      </a:lnTo>
                      <a:cubicBezTo>
                        <a:pt x="-905" y="613386"/>
                        <a:pt x="-30369" y="453971"/>
                        <a:pt x="33706" y="299188"/>
                      </a:cubicBezTo>
                      <a:cubicBezTo>
                        <a:pt x="98745" y="142861"/>
                        <a:pt x="367203" y="-149"/>
                        <a:pt x="367203" y="-149"/>
                      </a:cubicBezTo>
                      <a:close/>
                    </a:path>
                  </a:pathLst>
                </a:custGeom>
                <a:solidFill>
                  <a:srgbClr val="E2446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5" name="Forme libre : forme 94">
                  <a:extLst>
                    <a:ext uri="{FF2B5EF4-FFF2-40B4-BE49-F238E27FC236}">
                      <a16:creationId xmlns:a16="http://schemas.microsoft.com/office/drawing/2014/main" id="{10899FE7-844F-4EDE-8EB9-231E13593488}"/>
                    </a:ext>
                  </a:extLst>
                </p:cNvPr>
                <p:cNvSpPr/>
                <p:nvPr/>
              </p:nvSpPr>
              <p:spPr>
                <a:xfrm>
                  <a:off x="2772432" y="3342635"/>
                  <a:ext cx="404320" cy="709689"/>
                </a:xfrm>
                <a:custGeom>
                  <a:avLst/>
                  <a:gdLst>
                    <a:gd name="connsiteX0" fmla="*/ 403305 w 404320"/>
                    <a:gd name="connsiteY0" fmla="*/ 391054 h 709689"/>
                    <a:gd name="connsiteX1" fmla="*/ 219701 w 404320"/>
                    <a:gd name="connsiteY1" fmla="*/ 709306 h 709689"/>
                    <a:gd name="connsiteX2" fmla="*/ 200 w 404320"/>
                    <a:gd name="connsiteY2" fmla="*/ 414664 h 709689"/>
                    <a:gd name="connsiteX3" fmla="*/ 169586 w 404320"/>
                    <a:gd name="connsiteY3" fmla="*/ -149 h 709689"/>
                    <a:gd name="connsiteX4" fmla="*/ 403305 w 404320"/>
                    <a:gd name="connsiteY4" fmla="*/ 391054 h 709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4320" h="709689">
                      <a:moveTo>
                        <a:pt x="403305" y="391054"/>
                      </a:moveTo>
                      <a:cubicBezTo>
                        <a:pt x="413276" y="560248"/>
                        <a:pt x="331060" y="702744"/>
                        <a:pt x="219701" y="709306"/>
                      </a:cubicBezTo>
                      <a:cubicBezTo>
                        <a:pt x="108342" y="715867"/>
                        <a:pt x="10107" y="583922"/>
                        <a:pt x="200" y="414664"/>
                      </a:cubicBezTo>
                      <a:cubicBezTo>
                        <a:pt x="-9708" y="245406"/>
                        <a:pt x="169586" y="-149"/>
                        <a:pt x="169586" y="-149"/>
                      </a:cubicBezTo>
                      <a:cubicBezTo>
                        <a:pt x="169586" y="-149"/>
                        <a:pt x="393590" y="221797"/>
                        <a:pt x="403305" y="391054"/>
                      </a:cubicBezTo>
                      <a:close/>
                    </a:path>
                  </a:pathLst>
                </a:custGeom>
                <a:solidFill>
                  <a:srgbClr val="FC8697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6" name="Forme libre : forme 95">
                  <a:extLst>
                    <a:ext uri="{FF2B5EF4-FFF2-40B4-BE49-F238E27FC236}">
                      <a16:creationId xmlns:a16="http://schemas.microsoft.com/office/drawing/2014/main" id="{F9FF2665-2CE2-4B2C-B84D-C92DD7AD4170}"/>
                    </a:ext>
                  </a:extLst>
                </p:cNvPr>
                <p:cNvSpPr/>
                <p:nvPr/>
              </p:nvSpPr>
              <p:spPr>
                <a:xfrm>
                  <a:off x="2772432" y="3342764"/>
                  <a:ext cx="215972" cy="709641"/>
                </a:xfrm>
                <a:custGeom>
                  <a:avLst/>
                  <a:gdLst>
                    <a:gd name="connsiteX0" fmla="*/ 174475 w 215972"/>
                    <a:gd name="connsiteY0" fmla="*/ 4676 h 709641"/>
                    <a:gd name="connsiteX1" fmla="*/ 215776 w 215972"/>
                    <a:gd name="connsiteY1" fmla="*/ 709434 h 709641"/>
                    <a:gd name="connsiteX2" fmla="*/ 200 w 215972"/>
                    <a:gd name="connsiteY2" fmla="*/ 414664 h 709641"/>
                    <a:gd name="connsiteX3" fmla="*/ 169586 w 215972"/>
                    <a:gd name="connsiteY3" fmla="*/ -149 h 709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5972" h="709641">
                      <a:moveTo>
                        <a:pt x="174475" y="4676"/>
                      </a:moveTo>
                      <a:lnTo>
                        <a:pt x="215776" y="709434"/>
                      </a:lnTo>
                      <a:cubicBezTo>
                        <a:pt x="106090" y="712651"/>
                        <a:pt x="9914" y="581928"/>
                        <a:pt x="200" y="414664"/>
                      </a:cubicBezTo>
                      <a:cubicBezTo>
                        <a:pt x="-9708" y="245406"/>
                        <a:pt x="169586" y="-149"/>
                        <a:pt x="169586" y="-149"/>
                      </a:cubicBezTo>
                      <a:close/>
                    </a:path>
                  </a:pathLst>
                </a:custGeom>
                <a:solidFill>
                  <a:srgbClr val="E2446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7" name="Forme libre : forme 96">
                  <a:extLst>
                    <a:ext uri="{FF2B5EF4-FFF2-40B4-BE49-F238E27FC236}">
                      <a16:creationId xmlns:a16="http://schemas.microsoft.com/office/drawing/2014/main" id="{C3A984BD-F2B2-4C91-891C-D185210399F8}"/>
                    </a:ext>
                  </a:extLst>
                </p:cNvPr>
                <p:cNvSpPr/>
                <p:nvPr/>
              </p:nvSpPr>
              <p:spPr>
                <a:xfrm>
                  <a:off x="2862411" y="3555446"/>
                  <a:ext cx="486888" cy="599159"/>
                </a:xfrm>
                <a:custGeom>
                  <a:avLst/>
                  <a:gdLst>
                    <a:gd name="connsiteX0" fmla="*/ 484127 w 486888"/>
                    <a:gd name="connsiteY0" fmla="*/ -149 h 599159"/>
                    <a:gd name="connsiteX1" fmla="*/ 405706 w 486888"/>
                    <a:gd name="connsiteY1" fmla="*/ 448696 h 599159"/>
                    <a:gd name="connsiteX2" fmla="*/ 59149 w 486888"/>
                    <a:gd name="connsiteY2" fmla="*/ 569833 h 599159"/>
                    <a:gd name="connsiteX3" fmla="*/ 85332 w 486888"/>
                    <a:gd name="connsiteY3" fmla="*/ 203140 h 599159"/>
                    <a:gd name="connsiteX4" fmla="*/ 484127 w 486888"/>
                    <a:gd name="connsiteY4" fmla="*/ -149 h 5991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6888" h="599159">
                      <a:moveTo>
                        <a:pt x="484127" y="-149"/>
                      </a:moveTo>
                      <a:cubicBezTo>
                        <a:pt x="484127" y="-149"/>
                        <a:pt x="508702" y="314049"/>
                        <a:pt x="405706" y="448696"/>
                      </a:cubicBezTo>
                      <a:cubicBezTo>
                        <a:pt x="302710" y="583343"/>
                        <a:pt x="147413" y="637575"/>
                        <a:pt x="59149" y="569833"/>
                      </a:cubicBezTo>
                      <a:cubicBezTo>
                        <a:pt x="-29115" y="502092"/>
                        <a:pt x="-17728" y="338238"/>
                        <a:pt x="85332" y="203140"/>
                      </a:cubicBezTo>
                      <a:cubicBezTo>
                        <a:pt x="188392" y="68043"/>
                        <a:pt x="484127" y="-149"/>
                        <a:pt x="484127" y="-149"/>
                      </a:cubicBezTo>
                      <a:close/>
                    </a:path>
                  </a:pathLst>
                </a:custGeom>
                <a:solidFill>
                  <a:srgbClr val="FF9FB1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8" name="Forme libre : forme 97">
                  <a:extLst>
                    <a:ext uri="{FF2B5EF4-FFF2-40B4-BE49-F238E27FC236}">
                      <a16:creationId xmlns:a16="http://schemas.microsoft.com/office/drawing/2014/main" id="{F8527CDC-3467-4132-AB57-415DF9F80710}"/>
                    </a:ext>
                  </a:extLst>
                </p:cNvPr>
                <p:cNvSpPr/>
                <p:nvPr/>
              </p:nvSpPr>
              <p:spPr>
                <a:xfrm>
                  <a:off x="2861975" y="3555446"/>
                  <a:ext cx="485274" cy="567666"/>
                </a:xfrm>
                <a:custGeom>
                  <a:avLst/>
                  <a:gdLst>
                    <a:gd name="connsiteX0" fmla="*/ 484563 w 485274"/>
                    <a:gd name="connsiteY0" fmla="*/ -149 h 567666"/>
                    <a:gd name="connsiteX1" fmla="*/ 485078 w 485274"/>
                    <a:gd name="connsiteY1" fmla="*/ 6734 h 567666"/>
                    <a:gd name="connsiteX2" fmla="*/ 56176 w 485274"/>
                    <a:gd name="connsiteY2" fmla="*/ 567517 h 567666"/>
                    <a:gd name="connsiteX3" fmla="*/ 85447 w 485274"/>
                    <a:gd name="connsiteY3" fmla="*/ 203462 h 567666"/>
                    <a:gd name="connsiteX4" fmla="*/ 484563 w 485274"/>
                    <a:gd name="connsiteY4" fmla="*/ -149 h 567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5274" h="567666">
                      <a:moveTo>
                        <a:pt x="484563" y="-149"/>
                      </a:moveTo>
                      <a:cubicBezTo>
                        <a:pt x="484563" y="-149"/>
                        <a:pt x="484563" y="2296"/>
                        <a:pt x="485078" y="6734"/>
                      </a:cubicBezTo>
                      <a:lnTo>
                        <a:pt x="56176" y="567517"/>
                      </a:lnTo>
                      <a:cubicBezTo>
                        <a:pt x="-29000" y="498296"/>
                        <a:pt x="-16391" y="336501"/>
                        <a:pt x="85447" y="203462"/>
                      </a:cubicBezTo>
                      <a:cubicBezTo>
                        <a:pt x="188250" y="68686"/>
                        <a:pt x="484563" y="-149"/>
                        <a:pt x="484563" y="-149"/>
                      </a:cubicBezTo>
                      <a:close/>
                    </a:path>
                  </a:pathLst>
                </a:custGeom>
                <a:solidFill>
                  <a:srgbClr val="EF4B7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9" name="Forme libre : forme 98">
                  <a:extLst>
                    <a:ext uri="{FF2B5EF4-FFF2-40B4-BE49-F238E27FC236}">
                      <a16:creationId xmlns:a16="http://schemas.microsoft.com/office/drawing/2014/main" id="{240CC13B-1F69-4C34-932D-C909A4C3C62B}"/>
                    </a:ext>
                  </a:extLst>
                </p:cNvPr>
                <p:cNvSpPr/>
                <p:nvPr/>
              </p:nvSpPr>
              <p:spPr>
                <a:xfrm>
                  <a:off x="2722422" y="3454509"/>
                  <a:ext cx="413637" cy="691640"/>
                </a:xfrm>
                <a:custGeom>
                  <a:avLst/>
                  <a:gdLst>
                    <a:gd name="connsiteX0" fmla="*/ 399533 w 413637"/>
                    <a:gd name="connsiteY0" fmla="*/ 340361 h 691640"/>
                    <a:gd name="connsiteX1" fmla="*/ 278717 w 413637"/>
                    <a:gd name="connsiteY1" fmla="*/ 687368 h 691640"/>
                    <a:gd name="connsiteX2" fmla="*/ 7943 w 413637"/>
                    <a:gd name="connsiteY2" fmla="*/ 438982 h 691640"/>
                    <a:gd name="connsiteX3" fmla="*/ 96721 w 413637"/>
                    <a:gd name="connsiteY3" fmla="*/ -149 h 691640"/>
                    <a:gd name="connsiteX4" fmla="*/ 399533 w 413637"/>
                    <a:gd name="connsiteY4" fmla="*/ 340361 h 691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3637" h="691640">
                      <a:moveTo>
                        <a:pt x="399533" y="340361"/>
                      </a:moveTo>
                      <a:cubicBezTo>
                        <a:pt x="440963" y="504729"/>
                        <a:pt x="386666" y="660091"/>
                        <a:pt x="278717" y="687368"/>
                      </a:cubicBezTo>
                      <a:cubicBezTo>
                        <a:pt x="170768" y="714645"/>
                        <a:pt x="49373" y="603736"/>
                        <a:pt x="7943" y="438982"/>
                      </a:cubicBezTo>
                      <a:cubicBezTo>
                        <a:pt x="-33487" y="274227"/>
                        <a:pt x="96721" y="-149"/>
                        <a:pt x="96721" y="-149"/>
                      </a:cubicBezTo>
                      <a:cubicBezTo>
                        <a:pt x="96721" y="-149"/>
                        <a:pt x="358103" y="175928"/>
                        <a:pt x="399533" y="340361"/>
                      </a:cubicBezTo>
                      <a:close/>
                    </a:path>
                  </a:pathLst>
                </a:custGeom>
                <a:solidFill>
                  <a:srgbClr val="FC8697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0" name="Forme libre : forme 99">
                  <a:extLst>
                    <a:ext uri="{FF2B5EF4-FFF2-40B4-BE49-F238E27FC236}">
                      <a16:creationId xmlns:a16="http://schemas.microsoft.com/office/drawing/2014/main" id="{26F183B8-F376-400E-9FF0-8A5EB874D99A}"/>
                    </a:ext>
                  </a:extLst>
                </p:cNvPr>
                <p:cNvSpPr/>
                <p:nvPr/>
              </p:nvSpPr>
              <p:spPr>
                <a:xfrm>
                  <a:off x="2722615" y="3454445"/>
                  <a:ext cx="275053" cy="691610"/>
                </a:xfrm>
                <a:custGeom>
                  <a:avLst/>
                  <a:gdLst>
                    <a:gd name="connsiteX0" fmla="*/ 102447 w 275053"/>
                    <a:gd name="connsiteY0" fmla="*/ 3775 h 691610"/>
                    <a:gd name="connsiteX1" fmla="*/ 274857 w 275053"/>
                    <a:gd name="connsiteY1" fmla="*/ 688269 h 691610"/>
                    <a:gd name="connsiteX2" fmla="*/ 7943 w 275053"/>
                    <a:gd name="connsiteY2" fmla="*/ 438982 h 691610"/>
                    <a:gd name="connsiteX3" fmla="*/ 96721 w 275053"/>
                    <a:gd name="connsiteY3" fmla="*/ -149 h 691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053" h="691610">
                      <a:moveTo>
                        <a:pt x="102447" y="3775"/>
                      </a:moveTo>
                      <a:lnTo>
                        <a:pt x="274857" y="688269"/>
                      </a:lnTo>
                      <a:cubicBezTo>
                        <a:pt x="167744" y="711943"/>
                        <a:pt x="48858" y="601485"/>
                        <a:pt x="7943" y="438982"/>
                      </a:cubicBezTo>
                      <a:cubicBezTo>
                        <a:pt x="-33487" y="274614"/>
                        <a:pt x="96721" y="-149"/>
                        <a:pt x="96721" y="-149"/>
                      </a:cubicBezTo>
                      <a:close/>
                    </a:path>
                  </a:pathLst>
                </a:custGeom>
                <a:solidFill>
                  <a:srgbClr val="E2446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1" name="Forme libre : forme 100">
                  <a:extLst>
                    <a:ext uri="{FF2B5EF4-FFF2-40B4-BE49-F238E27FC236}">
                      <a16:creationId xmlns:a16="http://schemas.microsoft.com/office/drawing/2014/main" id="{C3BEB01B-AA8E-4156-8F68-F94FF3849E48}"/>
                    </a:ext>
                  </a:extLst>
                </p:cNvPr>
                <p:cNvSpPr/>
                <p:nvPr/>
              </p:nvSpPr>
              <p:spPr>
                <a:xfrm>
                  <a:off x="2825550" y="3358847"/>
                  <a:ext cx="410016" cy="785261"/>
                </a:xfrm>
                <a:custGeom>
                  <a:avLst/>
                  <a:gdLst>
                    <a:gd name="connsiteX0" fmla="*/ 272538 w 410016"/>
                    <a:gd name="connsiteY0" fmla="*/ -149 h 785261"/>
                    <a:gd name="connsiteX1" fmla="*/ 405898 w 410016"/>
                    <a:gd name="connsiteY1" fmla="*/ 479125 h 785261"/>
                    <a:gd name="connsiteX2" fmla="*/ 150371 w 410016"/>
                    <a:gd name="connsiteY2" fmla="*/ 783416 h 785261"/>
                    <a:gd name="connsiteX3" fmla="*/ 7618 w 410016"/>
                    <a:gd name="connsiteY3" fmla="*/ 412477 h 785261"/>
                    <a:gd name="connsiteX4" fmla="*/ 272538 w 410016"/>
                    <a:gd name="connsiteY4" fmla="*/ -149 h 785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0016" h="785261">
                      <a:moveTo>
                        <a:pt x="272538" y="-149"/>
                      </a:moveTo>
                      <a:cubicBezTo>
                        <a:pt x="272538" y="-149"/>
                        <a:pt x="437035" y="292626"/>
                        <a:pt x="405898" y="479125"/>
                      </a:cubicBezTo>
                      <a:cubicBezTo>
                        <a:pt x="374761" y="665624"/>
                        <a:pt x="260379" y="802008"/>
                        <a:pt x="150371" y="783416"/>
                      </a:cubicBezTo>
                      <a:cubicBezTo>
                        <a:pt x="40363" y="764824"/>
                        <a:pt x="-23326" y="598976"/>
                        <a:pt x="7618" y="412477"/>
                      </a:cubicBezTo>
                      <a:cubicBezTo>
                        <a:pt x="38562" y="225978"/>
                        <a:pt x="272538" y="-149"/>
                        <a:pt x="272538" y="-149"/>
                      </a:cubicBezTo>
                      <a:close/>
                    </a:path>
                  </a:pathLst>
                </a:custGeom>
                <a:solidFill>
                  <a:srgbClr val="FC8697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2" name="Forme libre : forme 101">
                  <a:extLst>
                    <a:ext uri="{FF2B5EF4-FFF2-40B4-BE49-F238E27FC236}">
                      <a16:creationId xmlns:a16="http://schemas.microsoft.com/office/drawing/2014/main" id="{804FE84A-DAD5-40A7-8089-E035053B2471}"/>
                    </a:ext>
                  </a:extLst>
                </p:cNvPr>
                <p:cNvSpPr/>
                <p:nvPr/>
              </p:nvSpPr>
              <p:spPr>
                <a:xfrm>
                  <a:off x="2825489" y="3358847"/>
                  <a:ext cx="276396" cy="783050"/>
                </a:xfrm>
                <a:custGeom>
                  <a:avLst/>
                  <a:gdLst>
                    <a:gd name="connsiteX0" fmla="*/ 272598 w 276396"/>
                    <a:gd name="connsiteY0" fmla="*/ -149 h 783050"/>
                    <a:gd name="connsiteX1" fmla="*/ 276200 w 276396"/>
                    <a:gd name="connsiteY1" fmla="*/ 6284 h 783050"/>
                    <a:gd name="connsiteX2" fmla="*/ 146571 w 276396"/>
                    <a:gd name="connsiteY2" fmla="*/ 782901 h 783050"/>
                    <a:gd name="connsiteX3" fmla="*/ 7678 w 276396"/>
                    <a:gd name="connsiteY3" fmla="*/ 412670 h 783050"/>
                    <a:gd name="connsiteX4" fmla="*/ 272598 w 276396"/>
                    <a:gd name="connsiteY4" fmla="*/ -149 h 783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6396" h="783050">
                      <a:moveTo>
                        <a:pt x="272598" y="-149"/>
                      </a:moveTo>
                      <a:cubicBezTo>
                        <a:pt x="272598" y="-149"/>
                        <a:pt x="273885" y="2102"/>
                        <a:pt x="276200" y="6284"/>
                      </a:cubicBezTo>
                      <a:lnTo>
                        <a:pt x="146571" y="782901"/>
                      </a:lnTo>
                      <a:cubicBezTo>
                        <a:pt x="38943" y="761286"/>
                        <a:pt x="-23073" y="596982"/>
                        <a:pt x="7678" y="412670"/>
                      </a:cubicBezTo>
                      <a:cubicBezTo>
                        <a:pt x="38815" y="226171"/>
                        <a:pt x="272598" y="-149"/>
                        <a:pt x="272598" y="-149"/>
                      </a:cubicBezTo>
                      <a:close/>
                    </a:path>
                  </a:pathLst>
                </a:custGeom>
                <a:solidFill>
                  <a:srgbClr val="F45D7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3" name="Forme libre : forme 102">
                  <a:extLst>
                    <a:ext uri="{FF2B5EF4-FFF2-40B4-BE49-F238E27FC236}">
                      <a16:creationId xmlns:a16="http://schemas.microsoft.com/office/drawing/2014/main" id="{E08AA318-AFD3-4FEB-80E5-EAB23DF7B47D}"/>
                    </a:ext>
                  </a:extLst>
                </p:cNvPr>
                <p:cNvSpPr/>
                <p:nvPr/>
              </p:nvSpPr>
              <p:spPr>
                <a:xfrm>
                  <a:off x="2840126" y="4079561"/>
                  <a:ext cx="256820" cy="106023"/>
                </a:xfrm>
                <a:custGeom>
                  <a:avLst/>
                  <a:gdLst>
                    <a:gd name="connsiteX0" fmla="*/ 34471 w 256820"/>
                    <a:gd name="connsiteY0" fmla="*/ 4803 h 106023"/>
                    <a:gd name="connsiteX1" fmla="*/ 198968 w 256820"/>
                    <a:gd name="connsiteY1" fmla="*/ 36969 h 106023"/>
                    <a:gd name="connsiteX2" fmla="*/ 248376 w 256820"/>
                    <a:gd name="connsiteY2" fmla="*/ 38448 h 106023"/>
                    <a:gd name="connsiteX3" fmla="*/ 254809 w 256820"/>
                    <a:gd name="connsiteY3" fmla="*/ 41215 h 106023"/>
                    <a:gd name="connsiteX4" fmla="*/ 256481 w 256820"/>
                    <a:gd name="connsiteY4" fmla="*/ 48613 h 106023"/>
                    <a:gd name="connsiteX5" fmla="*/ 231842 w 256820"/>
                    <a:gd name="connsiteY5" fmla="*/ 85025 h 106023"/>
                    <a:gd name="connsiteX6" fmla="*/ 197617 w 256820"/>
                    <a:gd name="connsiteY6" fmla="*/ 97891 h 106023"/>
                    <a:gd name="connsiteX7" fmla="*/ 135151 w 256820"/>
                    <a:gd name="connsiteY7" fmla="*/ 101172 h 106023"/>
                    <a:gd name="connsiteX8" fmla="*/ 188933 w 256820"/>
                    <a:gd name="connsiteY8" fmla="*/ 99628 h 106023"/>
                    <a:gd name="connsiteX9" fmla="*/ 197617 w 256820"/>
                    <a:gd name="connsiteY9" fmla="*/ 97891 h 106023"/>
                    <a:gd name="connsiteX10" fmla="*/ 200705 w 256820"/>
                    <a:gd name="connsiteY10" fmla="*/ 97891 h 106023"/>
                    <a:gd name="connsiteX11" fmla="*/ 8417 w 256820"/>
                    <a:gd name="connsiteY11" fmla="*/ 36969 h 106023"/>
                    <a:gd name="connsiteX12" fmla="*/ 4235 w 256820"/>
                    <a:gd name="connsiteY12" fmla="*/ 3709 h 106023"/>
                    <a:gd name="connsiteX13" fmla="*/ 34471 w 256820"/>
                    <a:gd name="connsiteY13" fmla="*/ 4803 h 106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56820" h="106023">
                      <a:moveTo>
                        <a:pt x="34471" y="4803"/>
                      </a:moveTo>
                      <a:cubicBezTo>
                        <a:pt x="86625" y="26328"/>
                        <a:pt x="142543" y="37265"/>
                        <a:pt x="198968" y="36969"/>
                      </a:cubicBezTo>
                      <a:cubicBezTo>
                        <a:pt x="215450" y="36107"/>
                        <a:pt x="231977" y="36602"/>
                        <a:pt x="248376" y="38448"/>
                      </a:cubicBezTo>
                      <a:cubicBezTo>
                        <a:pt x="250769" y="38629"/>
                        <a:pt x="253033" y="39606"/>
                        <a:pt x="254809" y="41215"/>
                      </a:cubicBezTo>
                      <a:cubicBezTo>
                        <a:pt x="256327" y="43364"/>
                        <a:pt x="256925" y="46020"/>
                        <a:pt x="256481" y="48613"/>
                      </a:cubicBezTo>
                      <a:cubicBezTo>
                        <a:pt x="254313" y="63898"/>
                        <a:pt x="245223" y="77331"/>
                        <a:pt x="231842" y="85025"/>
                      </a:cubicBezTo>
                      <a:cubicBezTo>
                        <a:pt x="221272" y="91284"/>
                        <a:pt x="209693" y="95640"/>
                        <a:pt x="197617" y="97891"/>
                      </a:cubicBezTo>
                      <a:lnTo>
                        <a:pt x="135151" y="101172"/>
                      </a:lnTo>
                      <a:cubicBezTo>
                        <a:pt x="153010" y="104164"/>
                        <a:pt x="171280" y="103643"/>
                        <a:pt x="188933" y="99628"/>
                      </a:cubicBezTo>
                      <a:cubicBezTo>
                        <a:pt x="191808" y="99114"/>
                        <a:pt x="194703" y="98535"/>
                        <a:pt x="197617" y="97891"/>
                      </a:cubicBezTo>
                      <a:lnTo>
                        <a:pt x="200705" y="97891"/>
                      </a:lnTo>
                      <a:cubicBezTo>
                        <a:pt x="130178" y="119848"/>
                        <a:pt x="53436" y="95537"/>
                        <a:pt x="8417" y="36969"/>
                      </a:cubicBezTo>
                      <a:cubicBezTo>
                        <a:pt x="1083" y="27126"/>
                        <a:pt x="-4450" y="12072"/>
                        <a:pt x="4235" y="3709"/>
                      </a:cubicBezTo>
                      <a:cubicBezTo>
                        <a:pt x="12019" y="-3367"/>
                        <a:pt x="24564" y="685"/>
                        <a:pt x="34471" y="4803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4" name="Forme libre : forme 103">
                  <a:extLst>
                    <a:ext uri="{FF2B5EF4-FFF2-40B4-BE49-F238E27FC236}">
                      <a16:creationId xmlns:a16="http://schemas.microsoft.com/office/drawing/2014/main" id="{D433A6B6-84F2-413C-B0B9-9912796C31F0}"/>
                    </a:ext>
                  </a:extLst>
                </p:cNvPr>
                <p:cNvSpPr/>
                <p:nvPr/>
              </p:nvSpPr>
              <p:spPr>
                <a:xfrm>
                  <a:off x="2975602" y="4177023"/>
                  <a:ext cx="62466" cy="5193"/>
                </a:xfrm>
                <a:custGeom>
                  <a:avLst/>
                  <a:gdLst>
                    <a:gd name="connsiteX0" fmla="*/ -196 w 62466"/>
                    <a:gd name="connsiteY0" fmla="*/ 3132 h 5193"/>
                    <a:gd name="connsiteX1" fmla="*/ 62270 w 62466"/>
                    <a:gd name="connsiteY1" fmla="*/ -149 h 5193"/>
                    <a:gd name="connsiteX2" fmla="*/ 53585 w 62466"/>
                    <a:gd name="connsiteY2" fmla="*/ 1588 h 5193"/>
                    <a:gd name="connsiteX3" fmla="*/ -196 w 62466"/>
                    <a:gd name="connsiteY3" fmla="*/ 3132 h 5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466" h="5193">
                      <a:moveTo>
                        <a:pt x="-196" y="3132"/>
                      </a:moveTo>
                      <a:lnTo>
                        <a:pt x="62270" y="-149"/>
                      </a:lnTo>
                      <a:cubicBezTo>
                        <a:pt x="59356" y="494"/>
                        <a:pt x="56461" y="1073"/>
                        <a:pt x="53585" y="1588"/>
                      </a:cubicBezTo>
                      <a:cubicBezTo>
                        <a:pt x="35932" y="5602"/>
                        <a:pt x="17662" y="6123"/>
                        <a:pt x="-196" y="3132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5" name="Forme libre : forme 104">
                  <a:extLst>
                    <a:ext uri="{FF2B5EF4-FFF2-40B4-BE49-F238E27FC236}">
                      <a16:creationId xmlns:a16="http://schemas.microsoft.com/office/drawing/2014/main" id="{8EF97E05-CD8C-40BC-AAE8-9F626CB08F78}"/>
                    </a:ext>
                  </a:extLst>
                </p:cNvPr>
                <p:cNvSpPr/>
                <p:nvPr/>
              </p:nvSpPr>
              <p:spPr>
                <a:xfrm>
                  <a:off x="2826095" y="4154355"/>
                  <a:ext cx="162663" cy="628418"/>
                </a:xfrm>
                <a:custGeom>
                  <a:avLst/>
                  <a:gdLst>
                    <a:gd name="connsiteX0" fmla="*/ 136316 w 162663"/>
                    <a:gd name="connsiteY0" fmla="*/ 259 h 628418"/>
                    <a:gd name="connsiteX1" fmla="*/ 162049 w 162663"/>
                    <a:gd name="connsiteY1" fmla="*/ 36286 h 628418"/>
                    <a:gd name="connsiteX2" fmla="*/ 77131 w 162663"/>
                    <a:gd name="connsiteY2" fmla="*/ 544960 h 628418"/>
                    <a:gd name="connsiteX3" fmla="*/ 46380 w 162663"/>
                    <a:gd name="connsiteY3" fmla="*/ 569534 h 628418"/>
                    <a:gd name="connsiteX4" fmla="*/ 30233 w 162663"/>
                    <a:gd name="connsiteY4" fmla="*/ 624088 h 628418"/>
                    <a:gd name="connsiteX5" fmla="*/ 18009 w 162663"/>
                    <a:gd name="connsiteY5" fmla="*/ 624088 h 628418"/>
                    <a:gd name="connsiteX6" fmla="*/ -196 w 162663"/>
                    <a:gd name="connsiteY6" fmla="*/ 628270 h 628418"/>
                    <a:gd name="connsiteX7" fmla="*/ 100355 w 162663"/>
                    <a:gd name="connsiteY7" fmla="*/ 25928 h 628418"/>
                    <a:gd name="connsiteX8" fmla="*/ 136316 w 162663"/>
                    <a:gd name="connsiteY8" fmla="*/ 259 h 628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2663" h="628418">
                      <a:moveTo>
                        <a:pt x="136316" y="259"/>
                      </a:moveTo>
                      <a:cubicBezTo>
                        <a:pt x="153345" y="3148"/>
                        <a:pt x="164841" y="19244"/>
                        <a:pt x="162049" y="36286"/>
                      </a:cubicBezTo>
                      <a:lnTo>
                        <a:pt x="77131" y="544960"/>
                      </a:lnTo>
                      <a:cubicBezTo>
                        <a:pt x="65242" y="550859"/>
                        <a:pt x="54756" y="559241"/>
                        <a:pt x="46380" y="569534"/>
                      </a:cubicBezTo>
                      <a:cubicBezTo>
                        <a:pt x="34575" y="585167"/>
                        <a:pt x="28843" y="604551"/>
                        <a:pt x="30233" y="624088"/>
                      </a:cubicBezTo>
                      <a:cubicBezTo>
                        <a:pt x="26160" y="623831"/>
                        <a:pt x="22082" y="623831"/>
                        <a:pt x="18009" y="624088"/>
                      </a:cubicBezTo>
                      <a:cubicBezTo>
                        <a:pt x="11776" y="624622"/>
                        <a:pt x="5645" y="626031"/>
                        <a:pt x="-196" y="628270"/>
                      </a:cubicBezTo>
                      <a:lnTo>
                        <a:pt x="100355" y="25928"/>
                      </a:lnTo>
                      <a:cubicBezTo>
                        <a:pt x="103275" y="8957"/>
                        <a:pt x="119320" y="-2494"/>
                        <a:pt x="136316" y="259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6" name="Forme libre : forme 105">
                  <a:extLst>
                    <a:ext uri="{FF2B5EF4-FFF2-40B4-BE49-F238E27FC236}">
                      <a16:creationId xmlns:a16="http://schemas.microsoft.com/office/drawing/2014/main" id="{219C1FB7-9843-4E6B-9B78-B0FCB0DB64BA}"/>
                    </a:ext>
                  </a:extLst>
                </p:cNvPr>
                <p:cNvSpPr/>
                <p:nvPr/>
              </p:nvSpPr>
              <p:spPr>
                <a:xfrm>
                  <a:off x="2672767" y="3752431"/>
                  <a:ext cx="288122" cy="1141364"/>
                </a:xfrm>
                <a:custGeom>
                  <a:avLst/>
                  <a:gdLst>
                    <a:gd name="connsiteX0" fmla="*/ 246928 w 288122"/>
                    <a:gd name="connsiteY0" fmla="*/ 660027 h 1141364"/>
                    <a:gd name="connsiteX1" fmla="*/ 186069 w 288122"/>
                    <a:gd name="connsiteY1" fmla="*/ 1140910 h 1141364"/>
                    <a:gd name="connsiteX2" fmla="*/ 4331 w 288122"/>
                    <a:gd name="connsiteY2" fmla="*/ 662472 h 1141364"/>
                    <a:gd name="connsiteX3" fmla="*/ 91694 w 288122"/>
                    <a:gd name="connsiteY3" fmla="*/ -149 h 1141364"/>
                    <a:gd name="connsiteX4" fmla="*/ 246928 w 288122"/>
                    <a:gd name="connsiteY4" fmla="*/ 660027 h 1141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8122" h="1141364">
                      <a:moveTo>
                        <a:pt x="246928" y="660027"/>
                      </a:moveTo>
                      <a:cubicBezTo>
                        <a:pt x="329530" y="941030"/>
                        <a:pt x="276070" y="1131324"/>
                        <a:pt x="186069" y="1140910"/>
                      </a:cubicBezTo>
                      <a:cubicBezTo>
                        <a:pt x="96069" y="1150495"/>
                        <a:pt x="32895" y="933310"/>
                        <a:pt x="4331" y="662472"/>
                      </a:cubicBezTo>
                      <a:cubicBezTo>
                        <a:pt x="-24232" y="391634"/>
                        <a:pt x="91694" y="-149"/>
                        <a:pt x="91694" y="-149"/>
                      </a:cubicBezTo>
                      <a:cubicBezTo>
                        <a:pt x="91694" y="-149"/>
                        <a:pt x="170179" y="398774"/>
                        <a:pt x="246928" y="660027"/>
                      </a:cubicBezTo>
                      <a:close/>
                    </a:path>
                  </a:pathLst>
                </a:custGeom>
                <a:solidFill>
                  <a:srgbClr val="93D36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7" name="Forme libre : forme 106">
                  <a:extLst>
                    <a:ext uri="{FF2B5EF4-FFF2-40B4-BE49-F238E27FC236}">
                      <a16:creationId xmlns:a16="http://schemas.microsoft.com/office/drawing/2014/main" id="{334EDE5E-436A-4A10-AC0F-2B6CF28E5DEB}"/>
                    </a:ext>
                  </a:extLst>
                </p:cNvPr>
                <p:cNvSpPr/>
                <p:nvPr/>
              </p:nvSpPr>
              <p:spPr>
                <a:xfrm>
                  <a:off x="2672699" y="3752431"/>
                  <a:ext cx="190321" cy="1139577"/>
                </a:xfrm>
                <a:custGeom>
                  <a:avLst/>
                  <a:gdLst>
                    <a:gd name="connsiteX0" fmla="*/ 96136 w 190321"/>
                    <a:gd name="connsiteY0" fmla="*/ 8085 h 1139577"/>
                    <a:gd name="connsiteX1" fmla="*/ 190125 w 190321"/>
                    <a:gd name="connsiteY1" fmla="*/ 1139366 h 1139577"/>
                    <a:gd name="connsiteX2" fmla="*/ 4398 w 190321"/>
                    <a:gd name="connsiteY2" fmla="*/ 662472 h 1139577"/>
                    <a:gd name="connsiteX3" fmla="*/ 91761 w 190321"/>
                    <a:gd name="connsiteY3" fmla="*/ -149 h 1139577"/>
                    <a:gd name="connsiteX4" fmla="*/ 96136 w 190321"/>
                    <a:gd name="connsiteY4" fmla="*/ 8085 h 11395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321" h="1139577">
                      <a:moveTo>
                        <a:pt x="96136" y="8085"/>
                      </a:moveTo>
                      <a:lnTo>
                        <a:pt x="190125" y="1139366"/>
                      </a:lnTo>
                      <a:cubicBezTo>
                        <a:pt x="100897" y="1143611"/>
                        <a:pt x="32576" y="930222"/>
                        <a:pt x="4398" y="662472"/>
                      </a:cubicBezTo>
                      <a:cubicBezTo>
                        <a:pt x="-24422" y="391569"/>
                        <a:pt x="91761" y="-149"/>
                        <a:pt x="91761" y="-149"/>
                      </a:cubicBezTo>
                      <a:cubicBezTo>
                        <a:pt x="91761" y="-149"/>
                        <a:pt x="93177" y="2939"/>
                        <a:pt x="96136" y="8085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8" name="Forme libre : forme 107">
                  <a:extLst>
                    <a:ext uri="{FF2B5EF4-FFF2-40B4-BE49-F238E27FC236}">
                      <a16:creationId xmlns:a16="http://schemas.microsoft.com/office/drawing/2014/main" id="{C10E47A9-48B2-4D6D-B47C-38D0A882E72E}"/>
                    </a:ext>
                  </a:extLst>
                </p:cNvPr>
                <p:cNvSpPr/>
                <p:nvPr/>
              </p:nvSpPr>
              <p:spPr>
                <a:xfrm>
                  <a:off x="2678384" y="4482196"/>
                  <a:ext cx="206720" cy="778198"/>
                </a:xfrm>
                <a:custGeom>
                  <a:avLst/>
                  <a:gdLst>
                    <a:gd name="connsiteX0" fmla="*/ 15376 w 206720"/>
                    <a:gd name="connsiteY0" fmla="*/ 5273 h 778198"/>
                    <a:gd name="connsiteX1" fmla="*/ 41624 w 206720"/>
                    <a:gd name="connsiteY1" fmla="*/ 191 h 778198"/>
                    <a:gd name="connsiteX2" fmla="*/ 64140 w 206720"/>
                    <a:gd name="connsiteY2" fmla="*/ 15373 h 778198"/>
                    <a:gd name="connsiteX3" fmla="*/ 206185 w 206720"/>
                    <a:gd name="connsiteY3" fmla="*/ 750111 h 778198"/>
                    <a:gd name="connsiteX4" fmla="*/ 190938 w 206720"/>
                    <a:gd name="connsiteY4" fmla="*/ 772627 h 778198"/>
                    <a:gd name="connsiteX5" fmla="*/ 164691 w 206720"/>
                    <a:gd name="connsiteY5" fmla="*/ 777709 h 778198"/>
                    <a:gd name="connsiteX6" fmla="*/ 142174 w 206720"/>
                    <a:gd name="connsiteY6" fmla="*/ 762527 h 778198"/>
                    <a:gd name="connsiteX7" fmla="*/ 129 w 206720"/>
                    <a:gd name="connsiteY7" fmla="*/ 27725 h 778198"/>
                    <a:gd name="connsiteX8" fmla="*/ 15376 w 206720"/>
                    <a:gd name="connsiteY8" fmla="*/ 5273 h 778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6720" h="778198">
                      <a:moveTo>
                        <a:pt x="15376" y="5273"/>
                      </a:moveTo>
                      <a:lnTo>
                        <a:pt x="41624" y="191"/>
                      </a:lnTo>
                      <a:cubicBezTo>
                        <a:pt x="52020" y="-1777"/>
                        <a:pt x="62068" y="4997"/>
                        <a:pt x="64140" y="15373"/>
                      </a:cubicBezTo>
                      <a:lnTo>
                        <a:pt x="206185" y="750111"/>
                      </a:lnTo>
                      <a:cubicBezTo>
                        <a:pt x="208154" y="760532"/>
                        <a:pt x="201341" y="770581"/>
                        <a:pt x="190938" y="772627"/>
                      </a:cubicBezTo>
                      <a:lnTo>
                        <a:pt x="164691" y="777709"/>
                      </a:lnTo>
                      <a:cubicBezTo>
                        <a:pt x="154295" y="779678"/>
                        <a:pt x="144246" y="772903"/>
                        <a:pt x="142174" y="762527"/>
                      </a:cubicBezTo>
                      <a:lnTo>
                        <a:pt x="129" y="27725"/>
                      </a:lnTo>
                      <a:cubicBezTo>
                        <a:pt x="-1794" y="17329"/>
                        <a:pt x="4999" y="7319"/>
                        <a:pt x="15376" y="5273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9" name="Forme libre : forme 108">
                  <a:extLst>
                    <a:ext uri="{FF2B5EF4-FFF2-40B4-BE49-F238E27FC236}">
                      <a16:creationId xmlns:a16="http://schemas.microsoft.com/office/drawing/2014/main" id="{99662232-DFD3-4426-8047-FA5578928D16}"/>
                    </a:ext>
                  </a:extLst>
                </p:cNvPr>
                <p:cNvSpPr/>
                <p:nvPr/>
              </p:nvSpPr>
              <p:spPr>
                <a:xfrm rot="-1386000">
                  <a:off x="2899994" y="4400260"/>
                  <a:ext cx="65232" cy="786781"/>
                </a:xfrm>
                <a:custGeom>
                  <a:avLst/>
                  <a:gdLst>
                    <a:gd name="connsiteX0" fmla="*/ 45801 w 65232"/>
                    <a:gd name="connsiteY0" fmla="*/ -149 h 786781"/>
                    <a:gd name="connsiteX1" fmla="*/ 45801 w 65232"/>
                    <a:gd name="connsiteY1" fmla="*/ 786632 h 786781"/>
                    <a:gd name="connsiteX2" fmla="*/ 19039 w 65232"/>
                    <a:gd name="connsiteY2" fmla="*/ 786632 h 786781"/>
                    <a:gd name="connsiteX3" fmla="*/ 19039 w 65232"/>
                    <a:gd name="connsiteY3" fmla="*/ -149 h 786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232" h="786781">
                      <a:moveTo>
                        <a:pt x="45801" y="-149"/>
                      </a:moveTo>
                      <a:lnTo>
                        <a:pt x="45801" y="786632"/>
                      </a:lnTo>
                      <a:lnTo>
                        <a:pt x="19039" y="786632"/>
                      </a:lnTo>
                      <a:lnTo>
                        <a:pt x="19039" y="-149"/>
                      </a:ln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10" name="Forme libre : forme 109">
                  <a:extLst>
                    <a:ext uri="{FF2B5EF4-FFF2-40B4-BE49-F238E27FC236}">
                      <a16:creationId xmlns:a16="http://schemas.microsoft.com/office/drawing/2014/main" id="{CFA21317-3985-456A-979F-3F47476553AB}"/>
                    </a:ext>
                  </a:extLst>
                </p:cNvPr>
                <p:cNvSpPr/>
                <p:nvPr/>
              </p:nvSpPr>
              <p:spPr>
                <a:xfrm rot="-2700000">
                  <a:off x="2655348" y="3689630"/>
                  <a:ext cx="221045" cy="221045"/>
                </a:xfrm>
                <a:custGeom>
                  <a:avLst/>
                  <a:gdLst>
                    <a:gd name="connsiteX0" fmla="*/ 220849 w 221045"/>
                    <a:gd name="connsiteY0" fmla="*/ 110373 h 221045"/>
                    <a:gd name="connsiteX1" fmla="*/ 110326 w 221045"/>
                    <a:gd name="connsiteY1" fmla="*/ 220896 h 221045"/>
                    <a:gd name="connsiteX2" fmla="*/ -196 w 221045"/>
                    <a:gd name="connsiteY2" fmla="*/ 110373 h 221045"/>
                    <a:gd name="connsiteX3" fmla="*/ 110326 w 221045"/>
                    <a:gd name="connsiteY3" fmla="*/ -149 h 221045"/>
                    <a:gd name="connsiteX4" fmla="*/ 220849 w 221045"/>
                    <a:gd name="connsiteY4" fmla="*/ 110373 h 2210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045" h="221045">
                      <a:moveTo>
                        <a:pt x="220849" y="110373"/>
                      </a:moveTo>
                      <a:cubicBezTo>
                        <a:pt x="220849" y="171414"/>
                        <a:pt x="171366" y="220896"/>
                        <a:pt x="110326" y="220896"/>
                      </a:cubicBezTo>
                      <a:cubicBezTo>
                        <a:pt x="49286" y="220896"/>
                        <a:pt x="-196" y="171413"/>
                        <a:pt x="-196" y="110373"/>
                      </a:cubicBezTo>
                      <a:cubicBezTo>
                        <a:pt x="-196" y="49333"/>
                        <a:pt x="49286" y="-149"/>
                        <a:pt x="110326" y="-149"/>
                      </a:cubicBezTo>
                      <a:cubicBezTo>
                        <a:pt x="171366" y="-149"/>
                        <a:pt x="220849" y="49334"/>
                        <a:pt x="220849" y="110373"/>
                      </a:cubicBezTo>
                      <a:close/>
                    </a:path>
                  </a:pathLst>
                </a:custGeom>
                <a:solidFill>
                  <a:srgbClr val="FFFDE6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11" name="Forme libre : forme 110">
                  <a:extLst>
                    <a:ext uri="{FF2B5EF4-FFF2-40B4-BE49-F238E27FC236}">
                      <a16:creationId xmlns:a16="http://schemas.microsoft.com/office/drawing/2014/main" id="{8C0AF672-9260-46D6-B47D-F57644B43E15}"/>
                    </a:ext>
                  </a:extLst>
                </p:cNvPr>
                <p:cNvSpPr/>
                <p:nvPr/>
              </p:nvSpPr>
              <p:spPr>
                <a:xfrm rot="-75600">
                  <a:off x="2725409" y="3873449"/>
                  <a:ext cx="221045" cy="221045"/>
                </a:xfrm>
                <a:custGeom>
                  <a:avLst/>
                  <a:gdLst>
                    <a:gd name="connsiteX0" fmla="*/ 220849 w 221045"/>
                    <a:gd name="connsiteY0" fmla="*/ 110373 h 221045"/>
                    <a:gd name="connsiteX1" fmla="*/ 110326 w 221045"/>
                    <a:gd name="connsiteY1" fmla="*/ 220896 h 221045"/>
                    <a:gd name="connsiteX2" fmla="*/ -196 w 221045"/>
                    <a:gd name="connsiteY2" fmla="*/ 110373 h 221045"/>
                    <a:gd name="connsiteX3" fmla="*/ 110326 w 221045"/>
                    <a:gd name="connsiteY3" fmla="*/ -149 h 221045"/>
                    <a:gd name="connsiteX4" fmla="*/ 220849 w 221045"/>
                    <a:gd name="connsiteY4" fmla="*/ 110373 h 2210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045" h="221045">
                      <a:moveTo>
                        <a:pt x="220849" y="110373"/>
                      </a:moveTo>
                      <a:cubicBezTo>
                        <a:pt x="220849" y="171414"/>
                        <a:pt x="171366" y="220896"/>
                        <a:pt x="110326" y="220896"/>
                      </a:cubicBezTo>
                      <a:cubicBezTo>
                        <a:pt x="49286" y="220896"/>
                        <a:pt x="-196" y="171413"/>
                        <a:pt x="-196" y="110373"/>
                      </a:cubicBezTo>
                      <a:cubicBezTo>
                        <a:pt x="-196" y="49333"/>
                        <a:pt x="49286" y="-149"/>
                        <a:pt x="110326" y="-149"/>
                      </a:cubicBezTo>
                      <a:cubicBezTo>
                        <a:pt x="171366" y="-149"/>
                        <a:pt x="220849" y="49334"/>
                        <a:pt x="220849" y="110373"/>
                      </a:cubicBezTo>
                      <a:close/>
                    </a:path>
                  </a:pathLst>
                </a:custGeom>
                <a:solidFill>
                  <a:srgbClr val="FFFDE6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12" name="Forme libre : forme 111">
                  <a:extLst>
                    <a:ext uri="{FF2B5EF4-FFF2-40B4-BE49-F238E27FC236}">
                      <a16:creationId xmlns:a16="http://schemas.microsoft.com/office/drawing/2014/main" id="{F9B84261-2994-4B02-9081-06CD9FD79D39}"/>
                    </a:ext>
                  </a:extLst>
                </p:cNvPr>
                <p:cNvSpPr/>
                <p:nvPr/>
              </p:nvSpPr>
              <p:spPr>
                <a:xfrm rot="-4674314">
                  <a:off x="2577710" y="3979290"/>
                  <a:ext cx="221541" cy="221541"/>
                </a:xfrm>
                <a:custGeom>
                  <a:avLst/>
                  <a:gdLst>
                    <a:gd name="connsiteX0" fmla="*/ 221347 w 221541"/>
                    <a:gd name="connsiteY0" fmla="*/ 110621 h 221541"/>
                    <a:gd name="connsiteX1" fmla="*/ 110576 w 221541"/>
                    <a:gd name="connsiteY1" fmla="*/ 221392 h 221541"/>
                    <a:gd name="connsiteX2" fmla="*/ -195 w 221541"/>
                    <a:gd name="connsiteY2" fmla="*/ 110621 h 221541"/>
                    <a:gd name="connsiteX3" fmla="*/ 110576 w 221541"/>
                    <a:gd name="connsiteY3" fmla="*/ -150 h 221541"/>
                    <a:gd name="connsiteX4" fmla="*/ 221347 w 221541"/>
                    <a:gd name="connsiteY4" fmla="*/ 110621 h 221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541" h="221541">
                      <a:moveTo>
                        <a:pt x="221347" y="110621"/>
                      </a:moveTo>
                      <a:cubicBezTo>
                        <a:pt x="221347" y="171798"/>
                        <a:pt x="171753" y="221392"/>
                        <a:pt x="110576" y="221392"/>
                      </a:cubicBezTo>
                      <a:cubicBezTo>
                        <a:pt x="49399" y="221392"/>
                        <a:pt x="-195" y="171798"/>
                        <a:pt x="-195" y="110621"/>
                      </a:cubicBezTo>
                      <a:cubicBezTo>
                        <a:pt x="-195" y="49444"/>
                        <a:pt x="49399" y="-150"/>
                        <a:pt x="110576" y="-150"/>
                      </a:cubicBezTo>
                      <a:cubicBezTo>
                        <a:pt x="171753" y="-150"/>
                        <a:pt x="221347" y="49444"/>
                        <a:pt x="221347" y="110621"/>
                      </a:cubicBezTo>
                      <a:close/>
                    </a:path>
                  </a:pathLst>
                </a:custGeom>
                <a:solidFill>
                  <a:srgbClr val="FFFDE6"/>
                </a:solidFill>
                <a:ln w="644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13" name="Forme libre : forme 112">
                  <a:extLst>
                    <a:ext uri="{FF2B5EF4-FFF2-40B4-BE49-F238E27FC236}">
                      <a16:creationId xmlns:a16="http://schemas.microsoft.com/office/drawing/2014/main" id="{3E6E0D94-2E45-47D4-B246-857C97BBD061}"/>
                    </a:ext>
                  </a:extLst>
                </p:cNvPr>
                <p:cNvSpPr/>
                <p:nvPr/>
              </p:nvSpPr>
              <p:spPr>
                <a:xfrm rot="-5205000">
                  <a:off x="2408939" y="3881894"/>
                  <a:ext cx="221045" cy="221045"/>
                </a:xfrm>
                <a:custGeom>
                  <a:avLst/>
                  <a:gdLst>
                    <a:gd name="connsiteX0" fmla="*/ 220849 w 221045"/>
                    <a:gd name="connsiteY0" fmla="*/ 110373 h 221045"/>
                    <a:gd name="connsiteX1" fmla="*/ 110326 w 221045"/>
                    <a:gd name="connsiteY1" fmla="*/ 220896 h 221045"/>
                    <a:gd name="connsiteX2" fmla="*/ -196 w 221045"/>
                    <a:gd name="connsiteY2" fmla="*/ 110373 h 221045"/>
                    <a:gd name="connsiteX3" fmla="*/ 110326 w 221045"/>
                    <a:gd name="connsiteY3" fmla="*/ -149 h 221045"/>
                    <a:gd name="connsiteX4" fmla="*/ 220849 w 221045"/>
                    <a:gd name="connsiteY4" fmla="*/ 110373 h 2210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045" h="221045">
                      <a:moveTo>
                        <a:pt x="220849" y="110373"/>
                      </a:moveTo>
                      <a:cubicBezTo>
                        <a:pt x="220849" y="171414"/>
                        <a:pt x="171366" y="220896"/>
                        <a:pt x="110326" y="220896"/>
                      </a:cubicBezTo>
                      <a:cubicBezTo>
                        <a:pt x="49286" y="220896"/>
                        <a:pt x="-196" y="171413"/>
                        <a:pt x="-196" y="110373"/>
                      </a:cubicBezTo>
                      <a:cubicBezTo>
                        <a:pt x="-196" y="49333"/>
                        <a:pt x="49286" y="-149"/>
                        <a:pt x="110326" y="-149"/>
                      </a:cubicBezTo>
                      <a:cubicBezTo>
                        <a:pt x="171366" y="-149"/>
                        <a:pt x="220849" y="49334"/>
                        <a:pt x="220849" y="110373"/>
                      </a:cubicBezTo>
                      <a:close/>
                    </a:path>
                  </a:pathLst>
                </a:custGeom>
                <a:solidFill>
                  <a:srgbClr val="FFFDE6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14" name="Forme libre : forme 113">
                  <a:extLst>
                    <a:ext uri="{FF2B5EF4-FFF2-40B4-BE49-F238E27FC236}">
                      <a16:creationId xmlns:a16="http://schemas.microsoft.com/office/drawing/2014/main" id="{618CB59C-5AA5-4BBE-94E7-3ADE93B3DEB6}"/>
                    </a:ext>
                  </a:extLst>
                </p:cNvPr>
                <p:cNvSpPr/>
                <p:nvPr/>
              </p:nvSpPr>
              <p:spPr>
                <a:xfrm rot="-521399">
                  <a:off x="2462770" y="3697530"/>
                  <a:ext cx="221045" cy="221045"/>
                </a:xfrm>
                <a:custGeom>
                  <a:avLst/>
                  <a:gdLst>
                    <a:gd name="connsiteX0" fmla="*/ 220849 w 221045"/>
                    <a:gd name="connsiteY0" fmla="*/ 110373 h 221045"/>
                    <a:gd name="connsiteX1" fmla="*/ 110326 w 221045"/>
                    <a:gd name="connsiteY1" fmla="*/ 220896 h 221045"/>
                    <a:gd name="connsiteX2" fmla="*/ -196 w 221045"/>
                    <a:gd name="connsiteY2" fmla="*/ 110373 h 221045"/>
                    <a:gd name="connsiteX3" fmla="*/ 110326 w 221045"/>
                    <a:gd name="connsiteY3" fmla="*/ -149 h 221045"/>
                    <a:gd name="connsiteX4" fmla="*/ 220849 w 221045"/>
                    <a:gd name="connsiteY4" fmla="*/ 110373 h 2210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045" h="221045">
                      <a:moveTo>
                        <a:pt x="220849" y="110373"/>
                      </a:moveTo>
                      <a:cubicBezTo>
                        <a:pt x="220849" y="171413"/>
                        <a:pt x="171366" y="220896"/>
                        <a:pt x="110326" y="220896"/>
                      </a:cubicBezTo>
                      <a:cubicBezTo>
                        <a:pt x="49286" y="220896"/>
                        <a:pt x="-196" y="171413"/>
                        <a:pt x="-196" y="110373"/>
                      </a:cubicBezTo>
                      <a:cubicBezTo>
                        <a:pt x="-196" y="49333"/>
                        <a:pt x="49286" y="-149"/>
                        <a:pt x="110326" y="-149"/>
                      </a:cubicBezTo>
                      <a:cubicBezTo>
                        <a:pt x="171366" y="-149"/>
                        <a:pt x="220849" y="49334"/>
                        <a:pt x="220849" y="110373"/>
                      </a:cubicBezTo>
                      <a:close/>
                    </a:path>
                  </a:pathLst>
                </a:custGeom>
                <a:solidFill>
                  <a:srgbClr val="FFFDE6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15" name="Forme libre : forme 114">
                  <a:extLst>
                    <a:ext uri="{FF2B5EF4-FFF2-40B4-BE49-F238E27FC236}">
                      <a16:creationId xmlns:a16="http://schemas.microsoft.com/office/drawing/2014/main" id="{1B844BA1-CE30-4039-9494-56AECC57ED83}"/>
                    </a:ext>
                  </a:extLst>
                </p:cNvPr>
                <p:cNvSpPr/>
                <p:nvPr/>
              </p:nvSpPr>
              <p:spPr>
                <a:xfrm rot="-5233200">
                  <a:off x="2589730" y="3854478"/>
                  <a:ext cx="170351" cy="170351"/>
                </a:xfrm>
                <a:custGeom>
                  <a:avLst/>
                  <a:gdLst>
                    <a:gd name="connsiteX0" fmla="*/ 170155 w 170351"/>
                    <a:gd name="connsiteY0" fmla="*/ 85027 h 170351"/>
                    <a:gd name="connsiteX1" fmla="*/ 84979 w 170351"/>
                    <a:gd name="connsiteY1" fmla="*/ 170202 h 170351"/>
                    <a:gd name="connsiteX2" fmla="*/ -196 w 170351"/>
                    <a:gd name="connsiteY2" fmla="*/ 85027 h 170351"/>
                    <a:gd name="connsiteX3" fmla="*/ 84979 w 170351"/>
                    <a:gd name="connsiteY3" fmla="*/ -149 h 170351"/>
                    <a:gd name="connsiteX4" fmla="*/ 170155 w 170351"/>
                    <a:gd name="connsiteY4" fmla="*/ 85027 h 1703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0351" h="170351">
                      <a:moveTo>
                        <a:pt x="170155" y="85027"/>
                      </a:moveTo>
                      <a:cubicBezTo>
                        <a:pt x="170155" y="132068"/>
                        <a:pt x="132020" y="170202"/>
                        <a:pt x="84979" y="170202"/>
                      </a:cubicBezTo>
                      <a:cubicBezTo>
                        <a:pt x="37938" y="170202"/>
                        <a:pt x="-196" y="132068"/>
                        <a:pt x="-196" y="85027"/>
                      </a:cubicBezTo>
                      <a:cubicBezTo>
                        <a:pt x="-196" y="37985"/>
                        <a:pt x="37938" y="-149"/>
                        <a:pt x="84979" y="-149"/>
                      </a:cubicBezTo>
                      <a:cubicBezTo>
                        <a:pt x="132021" y="-149"/>
                        <a:pt x="170155" y="37985"/>
                        <a:pt x="170155" y="85027"/>
                      </a:cubicBezTo>
                      <a:close/>
                    </a:path>
                  </a:pathLst>
                </a:custGeom>
                <a:solidFill>
                  <a:srgbClr val="FFD15F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16" name="Forme libre : forme 115">
                  <a:extLst>
                    <a:ext uri="{FF2B5EF4-FFF2-40B4-BE49-F238E27FC236}">
                      <a16:creationId xmlns:a16="http://schemas.microsoft.com/office/drawing/2014/main" id="{39E4DA4A-9423-464A-AFDF-7B53209F65AB}"/>
                    </a:ext>
                  </a:extLst>
                </p:cNvPr>
                <p:cNvSpPr/>
                <p:nvPr/>
              </p:nvSpPr>
              <p:spPr>
                <a:xfrm rot="-996601">
                  <a:off x="2137559" y="3836927"/>
                  <a:ext cx="147835" cy="147835"/>
                </a:xfrm>
                <a:custGeom>
                  <a:avLst/>
                  <a:gdLst>
                    <a:gd name="connsiteX0" fmla="*/ 147639 w 147835"/>
                    <a:gd name="connsiteY0" fmla="*/ 73768 h 147835"/>
                    <a:gd name="connsiteX1" fmla="*/ 73721 w 147835"/>
                    <a:gd name="connsiteY1" fmla="*/ 147686 h 147835"/>
                    <a:gd name="connsiteX2" fmla="*/ -196 w 147835"/>
                    <a:gd name="connsiteY2" fmla="*/ 73768 h 147835"/>
                    <a:gd name="connsiteX3" fmla="*/ 73721 w 147835"/>
                    <a:gd name="connsiteY3" fmla="*/ -149 h 147835"/>
                    <a:gd name="connsiteX4" fmla="*/ 147639 w 147835"/>
                    <a:gd name="connsiteY4" fmla="*/ 73768 h 1478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7835" h="147835">
                      <a:moveTo>
                        <a:pt x="147639" y="73768"/>
                      </a:moveTo>
                      <a:cubicBezTo>
                        <a:pt x="147639" y="114592"/>
                        <a:pt x="114545" y="147686"/>
                        <a:pt x="73721" y="147686"/>
                      </a:cubicBezTo>
                      <a:cubicBezTo>
                        <a:pt x="32898" y="147686"/>
                        <a:pt x="-196" y="114592"/>
                        <a:pt x="-196" y="73768"/>
                      </a:cubicBezTo>
                      <a:cubicBezTo>
                        <a:pt x="-196" y="32945"/>
                        <a:pt x="32898" y="-149"/>
                        <a:pt x="73721" y="-149"/>
                      </a:cubicBezTo>
                      <a:cubicBezTo>
                        <a:pt x="114545" y="-149"/>
                        <a:pt x="147639" y="32945"/>
                        <a:pt x="147639" y="73768"/>
                      </a:cubicBezTo>
                      <a:close/>
                    </a:path>
                  </a:pathLst>
                </a:custGeom>
                <a:solidFill>
                  <a:srgbClr val="FFFDE6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17" name="Forme libre : forme 116">
                  <a:extLst>
                    <a:ext uri="{FF2B5EF4-FFF2-40B4-BE49-F238E27FC236}">
                      <a16:creationId xmlns:a16="http://schemas.microsoft.com/office/drawing/2014/main" id="{878D9AC0-0B2C-44A6-A6F4-21575A9E40CE}"/>
                    </a:ext>
                  </a:extLst>
                </p:cNvPr>
                <p:cNvSpPr/>
                <p:nvPr/>
              </p:nvSpPr>
              <p:spPr>
                <a:xfrm rot="-2128801">
                  <a:off x="2184596" y="3959518"/>
                  <a:ext cx="147835" cy="147835"/>
                </a:xfrm>
                <a:custGeom>
                  <a:avLst/>
                  <a:gdLst>
                    <a:gd name="connsiteX0" fmla="*/ 147639 w 147835"/>
                    <a:gd name="connsiteY0" fmla="*/ 73769 h 147835"/>
                    <a:gd name="connsiteX1" fmla="*/ 73721 w 147835"/>
                    <a:gd name="connsiteY1" fmla="*/ 147686 h 147835"/>
                    <a:gd name="connsiteX2" fmla="*/ -196 w 147835"/>
                    <a:gd name="connsiteY2" fmla="*/ 73769 h 147835"/>
                    <a:gd name="connsiteX3" fmla="*/ 73721 w 147835"/>
                    <a:gd name="connsiteY3" fmla="*/ -149 h 147835"/>
                    <a:gd name="connsiteX4" fmla="*/ 147639 w 147835"/>
                    <a:gd name="connsiteY4" fmla="*/ 73769 h 1478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7835" h="147835">
                      <a:moveTo>
                        <a:pt x="147639" y="73769"/>
                      </a:moveTo>
                      <a:cubicBezTo>
                        <a:pt x="147639" y="114592"/>
                        <a:pt x="114545" y="147686"/>
                        <a:pt x="73721" y="147686"/>
                      </a:cubicBezTo>
                      <a:cubicBezTo>
                        <a:pt x="32898" y="147686"/>
                        <a:pt x="-196" y="114592"/>
                        <a:pt x="-196" y="73769"/>
                      </a:cubicBezTo>
                      <a:cubicBezTo>
                        <a:pt x="-196" y="32945"/>
                        <a:pt x="32898" y="-149"/>
                        <a:pt x="73721" y="-149"/>
                      </a:cubicBezTo>
                      <a:cubicBezTo>
                        <a:pt x="114545" y="-149"/>
                        <a:pt x="147639" y="32945"/>
                        <a:pt x="147639" y="73769"/>
                      </a:cubicBezTo>
                      <a:close/>
                    </a:path>
                  </a:pathLst>
                </a:custGeom>
                <a:solidFill>
                  <a:srgbClr val="FFFDE6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18" name="Forme libre : forme 117">
                  <a:extLst>
                    <a:ext uri="{FF2B5EF4-FFF2-40B4-BE49-F238E27FC236}">
                      <a16:creationId xmlns:a16="http://schemas.microsoft.com/office/drawing/2014/main" id="{260A1920-F5F9-45B8-8AD3-CB4D3AE854B4}"/>
                    </a:ext>
                  </a:extLst>
                </p:cNvPr>
                <p:cNvSpPr/>
                <p:nvPr/>
              </p:nvSpPr>
              <p:spPr>
                <a:xfrm rot="-4857600">
                  <a:off x="2079579" y="4035014"/>
                  <a:ext cx="147835" cy="147835"/>
                </a:xfrm>
                <a:custGeom>
                  <a:avLst/>
                  <a:gdLst>
                    <a:gd name="connsiteX0" fmla="*/ 147639 w 147835"/>
                    <a:gd name="connsiteY0" fmla="*/ 73768 h 147835"/>
                    <a:gd name="connsiteX1" fmla="*/ 73721 w 147835"/>
                    <a:gd name="connsiteY1" fmla="*/ 147686 h 147835"/>
                    <a:gd name="connsiteX2" fmla="*/ -196 w 147835"/>
                    <a:gd name="connsiteY2" fmla="*/ 73768 h 147835"/>
                    <a:gd name="connsiteX3" fmla="*/ 73721 w 147835"/>
                    <a:gd name="connsiteY3" fmla="*/ -149 h 147835"/>
                    <a:gd name="connsiteX4" fmla="*/ 147639 w 147835"/>
                    <a:gd name="connsiteY4" fmla="*/ 73768 h 1478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7835" h="147835">
                      <a:moveTo>
                        <a:pt x="147639" y="73768"/>
                      </a:moveTo>
                      <a:cubicBezTo>
                        <a:pt x="147639" y="114592"/>
                        <a:pt x="114545" y="147686"/>
                        <a:pt x="73721" y="147686"/>
                      </a:cubicBezTo>
                      <a:cubicBezTo>
                        <a:pt x="32898" y="147686"/>
                        <a:pt x="-196" y="114592"/>
                        <a:pt x="-196" y="73768"/>
                      </a:cubicBezTo>
                      <a:cubicBezTo>
                        <a:pt x="-196" y="32945"/>
                        <a:pt x="32898" y="-149"/>
                        <a:pt x="73721" y="-149"/>
                      </a:cubicBezTo>
                      <a:cubicBezTo>
                        <a:pt x="114545" y="-149"/>
                        <a:pt x="147639" y="32945"/>
                        <a:pt x="147639" y="73768"/>
                      </a:cubicBezTo>
                      <a:close/>
                    </a:path>
                  </a:pathLst>
                </a:custGeom>
                <a:solidFill>
                  <a:srgbClr val="FFFDE6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19" name="Forme libre : forme 118">
                  <a:extLst>
                    <a:ext uri="{FF2B5EF4-FFF2-40B4-BE49-F238E27FC236}">
                      <a16:creationId xmlns:a16="http://schemas.microsoft.com/office/drawing/2014/main" id="{9D341917-5A9E-4F86-820D-C001C0747CA0}"/>
                    </a:ext>
                  </a:extLst>
                </p:cNvPr>
                <p:cNvSpPr/>
                <p:nvPr/>
              </p:nvSpPr>
              <p:spPr>
                <a:xfrm rot="-2115600">
                  <a:off x="1972729" y="3965605"/>
                  <a:ext cx="147835" cy="147835"/>
                </a:xfrm>
                <a:custGeom>
                  <a:avLst/>
                  <a:gdLst>
                    <a:gd name="connsiteX0" fmla="*/ 147639 w 147835"/>
                    <a:gd name="connsiteY0" fmla="*/ 73769 h 147835"/>
                    <a:gd name="connsiteX1" fmla="*/ 73721 w 147835"/>
                    <a:gd name="connsiteY1" fmla="*/ 147686 h 147835"/>
                    <a:gd name="connsiteX2" fmla="*/ -196 w 147835"/>
                    <a:gd name="connsiteY2" fmla="*/ 73769 h 147835"/>
                    <a:gd name="connsiteX3" fmla="*/ 73721 w 147835"/>
                    <a:gd name="connsiteY3" fmla="*/ -149 h 147835"/>
                    <a:gd name="connsiteX4" fmla="*/ 147639 w 147835"/>
                    <a:gd name="connsiteY4" fmla="*/ 73769 h 1478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7835" h="147835">
                      <a:moveTo>
                        <a:pt x="147639" y="73769"/>
                      </a:moveTo>
                      <a:cubicBezTo>
                        <a:pt x="147639" y="114592"/>
                        <a:pt x="114545" y="147686"/>
                        <a:pt x="73721" y="147686"/>
                      </a:cubicBezTo>
                      <a:cubicBezTo>
                        <a:pt x="32898" y="147686"/>
                        <a:pt x="-196" y="114592"/>
                        <a:pt x="-196" y="73769"/>
                      </a:cubicBezTo>
                      <a:cubicBezTo>
                        <a:pt x="-196" y="32945"/>
                        <a:pt x="32898" y="-149"/>
                        <a:pt x="73721" y="-149"/>
                      </a:cubicBezTo>
                      <a:cubicBezTo>
                        <a:pt x="114545" y="-149"/>
                        <a:pt x="147639" y="32945"/>
                        <a:pt x="147639" y="73769"/>
                      </a:cubicBezTo>
                      <a:close/>
                    </a:path>
                  </a:pathLst>
                </a:custGeom>
                <a:solidFill>
                  <a:srgbClr val="FFFDE6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0" name="Forme libre : forme 119">
                  <a:extLst>
                    <a:ext uri="{FF2B5EF4-FFF2-40B4-BE49-F238E27FC236}">
                      <a16:creationId xmlns:a16="http://schemas.microsoft.com/office/drawing/2014/main" id="{CEC3F0A8-B767-4F4F-AD54-F4F628652371}"/>
                    </a:ext>
                  </a:extLst>
                </p:cNvPr>
                <p:cNvSpPr/>
                <p:nvPr/>
              </p:nvSpPr>
              <p:spPr>
                <a:xfrm rot="-3466799">
                  <a:off x="2008834" y="3841856"/>
                  <a:ext cx="147835" cy="147835"/>
                </a:xfrm>
                <a:custGeom>
                  <a:avLst/>
                  <a:gdLst>
                    <a:gd name="connsiteX0" fmla="*/ 147639 w 147835"/>
                    <a:gd name="connsiteY0" fmla="*/ 73768 h 147835"/>
                    <a:gd name="connsiteX1" fmla="*/ 73721 w 147835"/>
                    <a:gd name="connsiteY1" fmla="*/ 147686 h 147835"/>
                    <a:gd name="connsiteX2" fmla="*/ -196 w 147835"/>
                    <a:gd name="connsiteY2" fmla="*/ 73768 h 147835"/>
                    <a:gd name="connsiteX3" fmla="*/ 73721 w 147835"/>
                    <a:gd name="connsiteY3" fmla="*/ -149 h 147835"/>
                    <a:gd name="connsiteX4" fmla="*/ 147639 w 147835"/>
                    <a:gd name="connsiteY4" fmla="*/ 73768 h 1478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7835" h="147835">
                      <a:moveTo>
                        <a:pt x="147639" y="73768"/>
                      </a:moveTo>
                      <a:cubicBezTo>
                        <a:pt x="147639" y="114592"/>
                        <a:pt x="114545" y="147686"/>
                        <a:pt x="73721" y="147686"/>
                      </a:cubicBezTo>
                      <a:cubicBezTo>
                        <a:pt x="32898" y="147686"/>
                        <a:pt x="-196" y="114592"/>
                        <a:pt x="-196" y="73768"/>
                      </a:cubicBezTo>
                      <a:cubicBezTo>
                        <a:pt x="-196" y="32945"/>
                        <a:pt x="32898" y="-149"/>
                        <a:pt x="73721" y="-149"/>
                      </a:cubicBezTo>
                      <a:cubicBezTo>
                        <a:pt x="114545" y="-149"/>
                        <a:pt x="147639" y="32945"/>
                        <a:pt x="147639" y="73768"/>
                      </a:cubicBezTo>
                      <a:close/>
                    </a:path>
                  </a:pathLst>
                </a:custGeom>
                <a:solidFill>
                  <a:srgbClr val="FFFDE6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1" name="Forme libre : forme 120">
                  <a:extLst>
                    <a:ext uri="{FF2B5EF4-FFF2-40B4-BE49-F238E27FC236}">
                      <a16:creationId xmlns:a16="http://schemas.microsoft.com/office/drawing/2014/main" id="{57F6F4F1-EEA2-48BB-9363-B4DE76A66272}"/>
                    </a:ext>
                  </a:extLst>
                </p:cNvPr>
                <p:cNvSpPr/>
                <p:nvPr/>
              </p:nvSpPr>
              <p:spPr>
                <a:xfrm rot="-2700000">
                  <a:off x="2093815" y="3946963"/>
                  <a:ext cx="113867" cy="113867"/>
                </a:xfrm>
                <a:custGeom>
                  <a:avLst/>
                  <a:gdLst>
                    <a:gd name="connsiteX0" fmla="*/ 113671 w 113867"/>
                    <a:gd name="connsiteY0" fmla="*/ 56785 h 113867"/>
                    <a:gd name="connsiteX1" fmla="*/ 56738 w 113867"/>
                    <a:gd name="connsiteY1" fmla="*/ 113719 h 113867"/>
                    <a:gd name="connsiteX2" fmla="*/ -196 w 113867"/>
                    <a:gd name="connsiteY2" fmla="*/ 56785 h 113867"/>
                    <a:gd name="connsiteX3" fmla="*/ 56738 w 113867"/>
                    <a:gd name="connsiteY3" fmla="*/ -149 h 113867"/>
                    <a:gd name="connsiteX4" fmla="*/ 113671 w 113867"/>
                    <a:gd name="connsiteY4" fmla="*/ 56785 h 113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3867" h="113867">
                      <a:moveTo>
                        <a:pt x="113671" y="56785"/>
                      </a:moveTo>
                      <a:cubicBezTo>
                        <a:pt x="113671" y="88229"/>
                        <a:pt x="88181" y="113719"/>
                        <a:pt x="56738" y="113719"/>
                      </a:cubicBezTo>
                      <a:cubicBezTo>
                        <a:pt x="25294" y="113719"/>
                        <a:pt x="-196" y="88229"/>
                        <a:pt x="-196" y="56785"/>
                      </a:cubicBezTo>
                      <a:cubicBezTo>
                        <a:pt x="-196" y="25341"/>
                        <a:pt x="25294" y="-149"/>
                        <a:pt x="56738" y="-149"/>
                      </a:cubicBezTo>
                      <a:cubicBezTo>
                        <a:pt x="88181" y="-149"/>
                        <a:pt x="113671" y="25341"/>
                        <a:pt x="113671" y="56785"/>
                      </a:cubicBezTo>
                      <a:close/>
                    </a:path>
                  </a:pathLst>
                </a:custGeom>
                <a:solidFill>
                  <a:srgbClr val="FFD15F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2" name="Forme libre : forme 121">
                  <a:extLst>
                    <a:ext uri="{FF2B5EF4-FFF2-40B4-BE49-F238E27FC236}">
                      <a16:creationId xmlns:a16="http://schemas.microsoft.com/office/drawing/2014/main" id="{D6ECA159-E4E6-47CB-83E9-0DA6B3A9D915}"/>
                    </a:ext>
                  </a:extLst>
                </p:cNvPr>
                <p:cNvSpPr/>
                <p:nvPr/>
              </p:nvSpPr>
              <p:spPr>
                <a:xfrm>
                  <a:off x="1936188" y="4053505"/>
                  <a:ext cx="890215" cy="757794"/>
                </a:xfrm>
                <a:custGeom>
                  <a:avLst/>
                  <a:gdLst>
                    <a:gd name="connsiteX0" fmla="*/ 605362 w 890215"/>
                    <a:gd name="connsiteY0" fmla="*/ 290182 h 757794"/>
                    <a:gd name="connsiteX1" fmla="*/ 875235 w 890215"/>
                    <a:gd name="connsiteY1" fmla="*/ 734073 h 757794"/>
                    <a:gd name="connsiteX2" fmla="*/ 393259 w 890215"/>
                    <a:gd name="connsiteY2" fmla="*/ 539790 h 757794"/>
                    <a:gd name="connsiteX3" fmla="*/ -196 w 890215"/>
                    <a:gd name="connsiteY3" fmla="*/ -149 h 757794"/>
                    <a:gd name="connsiteX4" fmla="*/ 605362 w 890215"/>
                    <a:gd name="connsiteY4" fmla="*/ 290182 h 757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0215" h="757794">
                      <a:moveTo>
                        <a:pt x="605362" y="290182"/>
                      </a:moveTo>
                      <a:cubicBezTo>
                        <a:pt x="812962" y="466452"/>
                        <a:pt x="933842" y="665302"/>
                        <a:pt x="875235" y="734073"/>
                      </a:cubicBezTo>
                      <a:cubicBezTo>
                        <a:pt x="816629" y="802844"/>
                        <a:pt x="600859" y="716060"/>
                        <a:pt x="393259" y="539790"/>
                      </a:cubicBezTo>
                      <a:cubicBezTo>
                        <a:pt x="185659" y="363521"/>
                        <a:pt x="-196" y="-149"/>
                        <a:pt x="-196" y="-149"/>
                      </a:cubicBezTo>
                      <a:cubicBezTo>
                        <a:pt x="-196" y="-149"/>
                        <a:pt x="397698" y="113848"/>
                        <a:pt x="605362" y="290182"/>
                      </a:cubicBezTo>
                      <a:close/>
                    </a:path>
                  </a:pathLst>
                </a:custGeom>
                <a:solidFill>
                  <a:srgbClr val="93D36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3" name="Forme libre : forme 122">
                  <a:extLst>
                    <a:ext uri="{FF2B5EF4-FFF2-40B4-BE49-F238E27FC236}">
                      <a16:creationId xmlns:a16="http://schemas.microsoft.com/office/drawing/2014/main" id="{D019909C-E663-4546-8C2F-4B3573127C29}"/>
                    </a:ext>
                  </a:extLst>
                </p:cNvPr>
                <p:cNvSpPr/>
                <p:nvPr/>
              </p:nvSpPr>
              <p:spPr>
                <a:xfrm>
                  <a:off x="1936188" y="4053698"/>
                  <a:ext cx="873244" cy="757802"/>
                </a:xfrm>
                <a:custGeom>
                  <a:avLst/>
                  <a:gdLst>
                    <a:gd name="connsiteX0" fmla="*/ 873048 w 873244"/>
                    <a:gd name="connsiteY0" fmla="*/ 736454 h 757802"/>
                    <a:gd name="connsiteX1" fmla="*/ 393259 w 873244"/>
                    <a:gd name="connsiteY1" fmla="*/ 539790 h 757802"/>
                    <a:gd name="connsiteX2" fmla="*/ -196 w 873244"/>
                    <a:gd name="connsiteY2" fmla="*/ -149 h 757802"/>
                    <a:gd name="connsiteX3" fmla="*/ 8617 w 873244"/>
                    <a:gd name="connsiteY3" fmla="*/ 2488 h 7578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3244" h="757802">
                      <a:moveTo>
                        <a:pt x="873048" y="736454"/>
                      </a:moveTo>
                      <a:cubicBezTo>
                        <a:pt x="811546" y="800786"/>
                        <a:pt x="598414" y="714001"/>
                        <a:pt x="393259" y="539790"/>
                      </a:cubicBezTo>
                      <a:cubicBezTo>
                        <a:pt x="185595" y="363520"/>
                        <a:pt x="-196" y="-149"/>
                        <a:pt x="-196" y="-149"/>
                      </a:cubicBezTo>
                      <a:lnTo>
                        <a:pt x="8617" y="2488"/>
                      </a:ln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4" name="Forme libre : forme 123">
                  <a:extLst>
                    <a:ext uri="{FF2B5EF4-FFF2-40B4-BE49-F238E27FC236}">
                      <a16:creationId xmlns:a16="http://schemas.microsoft.com/office/drawing/2014/main" id="{B1DA4801-4CC3-4C3B-A9D8-95D9CBA363F7}"/>
                    </a:ext>
                  </a:extLst>
                </p:cNvPr>
                <p:cNvSpPr/>
                <p:nvPr/>
              </p:nvSpPr>
              <p:spPr>
                <a:xfrm>
                  <a:off x="1807341" y="4116551"/>
                  <a:ext cx="325002" cy="322840"/>
                </a:xfrm>
                <a:custGeom>
                  <a:avLst/>
                  <a:gdLst>
                    <a:gd name="connsiteX0" fmla="*/ 33439 w 325002"/>
                    <a:gd name="connsiteY0" fmla="*/ 260009 h 322840"/>
                    <a:gd name="connsiteX1" fmla="*/ 106907 w 325002"/>
                    <a:gd name="connsiteY1" fmla="*/ 222633 h 322840"/>
                    <a:gd name="connsiteX2" fmla="*/ 123376 w 325002"/>
                    <a:gd name="connsiteY2" fmla="*/ 208608 h 322840"/>
                    <a:gd name="connsiteX3" fmla="*/ 115591 w 325002"/>
                    <a:gd name="connsiteY3" fmla="*/ 223919 h 322840"/>
                    <a:gd name="connsiteX4" fmla="*/ 95713 w 325002"/>
                    <a:gd name="connsiteY4" fmla="*/ 303884 h 322840"/>
                    <a:gd name="connsiteX5" fmla="*/ 145892 w 325002"/>
                    <a:gd name="connsiteY5" fmla="*/ 238587 h 322840"/>
                    <a:gd name="connsiteX6" fmla="*/ 151103 w 325002"/>
                    <a:gd name="connsiteY6" fmla="*/ 227393 h 322840"/>
                    <a:gd name="connsiteX7" fmla="*/ 152518 w 325002"/>
                    <a:gd name="connsiteY7" fmla="*/ 244248 h 322840"/>
                    <a:gd name="connsiteX8" fmla="*/ 177801 w 325002"/>
                    <a:gd name="connsiteY8" fmla="*/ 322669 h 322840"/>
                    <a:gd name="connsiteX9" fmla="*/ 185971 w 325002"/>
                    <a:gd name="connsiteY9" fmla="*/ 240710 h 322840"/>
                    <a:gd name="connsiteX10" fmla="*/ 182111 w 325002"/>
                    <a:gd name="connsiteY10" fmla="*/ 213819 h 322840"/>
                    <a:gd name="connsiteX11" fmla="*/ 192854 w 325002"/>
                    <a:gd name="connsiteY11" fmla="*/ 232476 h 322840"/>
                    <a:gd name="connsiteX12" fmla="*/ 249466 w 325002"/>
                    <a:gd name="connsiteY12" fmla="*/ 292369 h 322840"/>
                    <a:gd name="connsiteX13" fmla="*/ 221546 w 325002"/>
                    <a:gd name="connsiteY13" fmla="*/ 214849 h 322840"/>
                    <a:gd name="connsiteX14" fmla="*/ 216914 w 325002"/>
                    <a:gd name="connsiteY14" fmla="*/ 207450 h 322840"/>
                    <a:gd name="connsiteX15" fmla="*/ 223348 w 325002"/>
                    <a:gd name="connsiteY15" fmla="*/ 211246 h 322840"/>
                    <a:gd name="connsiteX16" fmla="*/ 302026 w 325002"/>
                    <a:gd name="connsiteY16" fmla="*/ 235692 h 322840"/>
                    <a:gd name="connsiteX17" fmla="*/ 239817 w 325002"/>
                    <a:gd name="connsiteY17" fmla="*/ 181911 h 322840"/>
                    <a:gd name="connsiteX18" fmla="*/ 243291 w 325002"/>
                    <a:gd name="connsiteY18" fmla="*/ 181911 h 322840"/>
                    <a:gd name="connsiteX19" fmla="*/ 324800 w 325002"/>
                    <a:gd name="connsiteY19" fmla="*/ 170009 h 322840"/>
                    <a:gd name="connsiteX20" fmla="*/ 245285 w 325002"/>
                    <a:gd name="connsiteY20" fmla="*/ 148329 h 322840"/>
                    <a:gd name="connsiteX21" fmla="*/ 227529 w 325002"/>
                    <a:gd name="connsiteY21" fmla="*/ 147621 h 322840"/>
                    <a:gd name="connsiteX22" fmla="*/ 241682 w 325002"/>
                    <a:gd name="connsiteY22" fmla="*/ 142217 h 322840"/>
                    <a:gd name="connsiteX23" fmla="*/ 310132 w 325002"/>
                    <a:gd name="connsiteY23" fmla="*/ 96349 h 322840"/>
                    <a:gd name="connsiteX24" fmla="*/ 229073 w 325002"/>
                    <a:gd name="connsiteY24" fmla="*/ 111016 h 322840"/>
                    <a:gd name="connsiteX25" fmla="*/ 214213 w 325002"/>
                    <a:gd name="connsiteY25" fmla="*/ 117450 h 322840"/>
                    <a:gd name="connsiteX26" fmla="*/ 225792 w 325002"/>
                    <a:gd name="connsiteY26" fmla="*/ 102396 h 322840"/>
                    <a:gd name="connsiteX27" fmla="*/ 259760 w 325002"/>
                    <a:gd name="connsiteY27" fmla="*/ 27320 h 322840"/>
                    <a:gd name="connsiteX28" fmla="*/ 198580 w 325002"/>
                    <a:gd name="connsiteY28" fmla="*/ 82517 h 322840"/>
                    <a:gd name="connsiteX29" fmla="*/ 188415 w 325002"/>
                    <a:gd name="connsiteY29" fmla="*/ 97185 h 322840"/>
                    <a:gd name="connsiteX30" fmla="*/ 191503 w 325002"/>
                    <a:gd name="connsiteY30" fmla="*/ 82324 h 322840"/>
                    <a:gd name="connsiteX31" fmla="*/ 189831 w 325002"/>
                    <a:gd name="connsiteY31" fmla="*/ -85 h 322840"/>
                    <a:gd name="connsiteX32" fmla="*/ 158437 w 325002"/>
                    <a:gd name="connsiteY32" fmla="*/ 76084 h 322840"/>
                    <a:gd name="connsiteX33" fmla="*/ 155477 w 325002"/>
                    <a:gd name="connsiteY33" fmla="*/ 94097 h 322840"/>
                    <a:gd name="connsiteX34" fmla="*/ 145892 w 325002"/>
                    <a:gd name="connsiteY34" fmla="*/ 68686 h 322840"/>
                    <a:gd name="connsiteX35" fmla="*/ 99187 w 325002"/>
                    <a:gd name="connsiteY35" fmla="*/ 815 h 322840"/>
                    <a:gd name="connsiteX36" fmla="*/ 114819 w 325002"/>
                    <a:gd name="connsiteY36" fmla="*/ 81681 h 322840"/>
                    <a:gd name="connsiteX37" fmla="*/ 122089 w 325002"/>
                    <a:gd name="connsiteY37" fmla="*/ 97957 h 322840"/>
                    <a:gd name="connsiteX38" fmla="*/ 111024 w 325002"/>
                    <a:gd name="connsiteY38" fmla="*/ 87599 h 322840"/>
                    <a:gd name="connsiteX39" fmla="*/ 39615 w 325002"/>
                    <a:gd name="connsiteY39" fmla="*/ 46427 h 322840"/>
                    <a:gd name="connsiteX40" fmla="*/ 88572 w 325002"/>
                    <a:gd name="connsiteY40" fmla="*/ 112754 h 322840"/>
                    <a:gd name="connsiteX41" fmla="*/ 100859 w 325002"/>
                    <a:gd name="connsiteY41" fmla="*/ 123239 h 322840"/>
                    <a:gd name="connsiteX42" fmla="*/ 82203 w 325002"/>
                    <a:gd name="connsiteY42" fmla="*/ 119508 h 322840"/>
                    <a:gd name="connsiteX43" fmla="*/ -142 w 325002"/>
                    <a:gd name="connsiteY43" fmla="*/ 122210 h 322840"/>
                    <a:gd name="connsiteX44" fmla="*/ 76413 w 325002"/>
                    <a:gd name="connsiteY44" fmla="*/ 152639 h 322840"/>
                    <a:gd name="connsiteX45" fmla="*/ 93976 w 325002"/>
                    <a:gd name="connsiteY45" fmla="*/ 155341 h 322840"/>
                    <a:gd name="connsiteX46" fmla="*/ 79308 w 325002"/>
                    <a:gd name="connsiteY46" fmla="*/ 159137 h 322840"/>
                    <a:gd name="connsiteX47" fmla="*/ 6098 w 325002"/>
                    <a:gd name="connsiteY47" fmla="*/ 196964 h 322840"/>
                    <a:gd name="connsiteX48" fmla="*/ 88315 w 325002"/>
                    <a:gd name="connsiteY48" fmla="*/ 191560 h 322840"/>
                    <a:gd name="connsiteX49" fmla="*/ 93525 w 325002"/>
                    <a:gd name="connsiteY49" fmla="*/ 190080 h 322840"/>
                    <a:gd name="connsiteX50" fmla="*/ 85548 w 325002"/>
                    <a:gd name="connsiteY50" fmla="*/ 196514 h 322840"/>
                    <a:gd name="connsiteX51" fmla="*/ 33439 w 325002"/>
                    <a:gd name="connsiteY51" fmla="*/ 260009 h 322840"/>
                    <a:gd name="connsiteX52" fmla="*/ 159659 w 325002"/>
                    <a:gd name="connsiteY52" fmla="*/ 159716 h 322840"/>
                    <a:gd name="connsiteX53" fmla="*/ 159659 w 325002"/>
                    <a:gd name="connsiteY53" fmla="*/ 159716 h 322840"/>
                    <a:gd name="connsiteX54" fmla="*/ 160495 w 325002"/>
                    <a:gd name="connsiteY54" fmla="*/ 158751 h 322840"/>
                    <a:gd name="connsiteX55" fmla="*/ 160881 w 325002"/>
                    <a:gd name="connsiteY55" fmla="*/ 158751 h 322840"/>
                    <a:gd name="connsiteX56" fmla="*/ 160881 w 325002"/>
                    <a:gd name="connsiteY56" fmla="*/ 159201 h 322840"/>
                    <a:gd name="connsiteX57" fmla="*/ 159659 w 325002"/>
                    <a:gd name="connsiteY57" fmla="*/ 159716 h 322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</a:cxnLst>
                  <a:rect l="l" t="t" r="r" b="b"/>
                  <a:pathLst>
                    <a:path w="325002" h="322840">
                      <a:moveTo>
                        <a:pt x="33439" y="260009"/>
                      </a:moveTo>
                      <a:cubicBezTo>
                        <a:pt x="39229" y="267279"/>
                        <a:pt x="72039" y="250553"/>
                        <a:pt x="106907" y="222633"/>
                      </a:cubicBezTo>
                      <a:cubicBezTo>
                        <a:pt x="112761" y="217936"/>
                        <a:pt x="118293" y="213240"/>
                        <a:pt x="123376" y="208608"/>
                      </a:cubicBezTo>
                      <a:cubicBezTo>
                        <a:pt x="120738" y="213497"/>
                        <a:pt x="118165" y="218644"/>
                        <a:pt x="115591" y="223919"/>
                      </a:cubicBezTo>
                      <a:cubicBezTo>
                        <a:pt x="96292" y="264062"/>
                        <a:pt x="87350" y="299831"/>
                        <a:pt x="95713" y="303884"/>
                      </a:cubicBezTo>
                      <a:cubicBezTo>
                        <a:pt x="104076" y="307937"/>
                        <a:pt x="126528" y="278666"/>
                        <a:pt x="145892" y="238587"/>
                      </a:cubicBezTo>
                      <a:cubicBezTo>
                        <a:pt x="147757" y="234791"/>
                        <a:pt x="149430" y="231060"/>
                        <a:pt x="151103" y="227393"/>
                      </a:cubicBezTo>
                      <a:cubicBezTo>
                        <a:pt x="151103" y="232861"/>
                        <a:pt x="151875" y="238523"/>
                        <a:pt x="152518" y="244248"/>
                      </a:cubicBezTo>
                      <a:cubicBezTo>
                        <a:pt x="157214" y="288573"/>
                        <a:pt x="168537" y="323698"/>
                        <a:pt x="177801" y="322669"/>
                      </a:cubicBezTo>
                      <a:cubicBezTo>
                        <a:pt x="187064" y="321640"/>
                        <a:pt x="190667" y="284970"/>
                        <a:pt x="185971" y="240710"/>
                      </a:cubicBezTo>
                      <a:cubicBezTo>
                        <a:pt x="184941" y="231253"/>
                        <a:pt x="183655" y="222182"/>
                        <a:pt x="182111" y="213819"/>
                      </a:cubicBezTo>
                      <a:cubicBezTo>
                        <a:pt x="185392" y="219866"/>
                        <a:pt x="188994" y="226107"/>
                        <a:pt x="192854" y="232476"/>
                      </a:cubicBezTo>
                      <a:cubicBezTo>
                        <a:pt x="216207" y="270431"/>
                        <a:pt x="241554" y="297194"/>
                        <a:pt x="249466" y="292369"/>
                      </a:cubicBezTo>
                      <a:cubicBezTo>
                        <a:pt x="257379" y="287544"/>
                        <a:pt x="244899" y="252740"/>
                        <a:pt x="221546" y="214849"/>
                      </a:cubicBezTo>
                      <a:cubicBezTo>
                        <a:pt x="220002" y="212275"/>
                        <a:pt x="218459" y="209830"/>
                        <a:pt x="216914" y="207450"/>
                      </a:cubicBezTo>
                      <a:lnTo>
                        <a:pt x="223348" y="211246"/>
                      </a:lnTo>
                      <a:cubicBezTo>
                        <a:pt x="262269" y="232861"/>
                        <a:pt x="297523" y="243798"/>
                        <a:pt x="302026" y="235692"/>
                      </a:cubicBezTo>
                      <a:cubicBezTo>
                        <a:pt x="306529" y="227586"/>
                        <a:pt x="278673" y="203526"/>
                        <a:pt x="239817" y="181911"/>
                      </a:cubicBezTo>
                      <a:lnTo>
                        <a:pt x="243291" y="181911"/>
                      </a:lnTo>
                      <a:cubicBezTo>
                        <a:pt x="287744" y="184612"/>
                        <a:pt x="324221" y="179273"/>
                        <a:pt x="324800" y="170009"/>
                      </a:cubicBezTo>
                      <a:cubicBezTo>
                        <a:pt x="325379" y="160745"/>
                        <a:pt x="289803" y="150709"/>
                        <a:pt x="245285" y="148329"/>
                      </a:cubicBezTo>
                      <a:cubicBezTo>
                        <a:pt x="238852" y="147943"/>
                        <a:pt x="233255" y="147750"/>
                        <a:pt x="227529" y="147621"/>
                      </a:cubicBezTo>
                      <a:cubicBezTo>
                        <a:pt x="232161" y="146013"/>
                        <a:pt x="236857" y="144147"/>
                        <a:pt x="241682" y="142217"/>
                      </a:cubicBezTo>
                      <a:cubicBezTo>
                        <a:pt x="282984" y="125491"/>
                        <a:pt x="313606" y="104969"/>
                        <a:pt x="310132" y="96349"/>
                      </a:cubicBezTo>
                      <a:cubicBezTo>
                        <a:pt x="306658" y="87728"/>
                        <a:pt x="270374" y="94290"/>
                        <a:pt x="229073" y="111016"/>
                      </a:cubicBezTo>
                      <a:cubicBezTo>
                        <a:pt x="223927" y="113075"/>
                        <a:pt x="218973" y="115262"/>
                        <a:pt x="214213" y="117450"/>
                      </a:cubicBezTo>
                      <a:cubicBezTo>
                        <a:pt x="218073" y="112689"/>
                        <a:pt x="221932" y="107671"/>
                        <a:pt x="225792" y="102396"/>
                      </a:cubicBezTo>
                      <a:cubicBezTo>
                        <a:pt x="252040" y="66370"/>
                        <a:pt x="267222" y="32788"/>
                        <a:pt x="259760" y="27320"/>
                      </a:cubicBezTo>
                      <a:cubicBezTo>
                        <a:pt x="252297" y="21852"/>
                        <a:pt x="224827" y="46620"/>
                        <a:pt x="198580" y="82517"/>
                      </a:cubicBezTo>
                      <a:cubicBezTo>
                        <a:pt x="194977" y="87471"/>
                        <a:pt x="191568" y="92360"/>
                        <a:pt x="188415" y="97185"/>
                      </a:cubicBezTo>
                      <a:cubicBezTo>
                        <a:pt x="189509" y="92360"/>
                        <a:pt x="190603" y="87407"/>
                        <a:pt x="191503" y="82324"/>
                      </a:cubicBezTo>
                      <a:cubicBezTo>
                        <a:pt x="199738" y="38514"/>
                        <a:pt x="198966" y="1652"/>
                        <a:pt x="189831" y="-85"/>
                      </a:cubicBezTo>
                      <a:cubicBezTo>
                        <a:pt x="180696" y="-1822"/>
                        <a:pt x="166671" y="32081"/>
                        <a:pt x="158437" y="76084"/>
                      </a:cubicBezTo>
                      <a:cubicBezTo>
                        <a:pt x="157279" y="82517"/>
                        <a:pt x="156314" y="88307"/>
                        <a:pt x="155477" y="94097"/>
                      </a:cubicBezTo>
                      <a:cubicBezTo>
                        <a:pt x="152775" y="86056"/>
                        <a:pt x="149559" y="77499"/>
                        <a:pt x="145892" y="68686"/>
                      </a:cubicBezTo>
                      <a:cubicBezTo>
                        <a:pt x="128715" y="27577"/>
                        <a:pt x="107807" y="-2787"/>
                        <a:pt x="99187" y="815"/>
                      </a:cubicBezTo>
                      <a:cubicBezTo>
                        <a:pt x="90566" y="4418"/>
                        <a:pt x="97643" y="40573"/>
                        <a:pt x="114819" y="81681"/>
                      </a:cubicBezTo>
                      <a:cubicBezTo>
                        <a:pt x="117200" y="87342"/>
                        <a:pt x="119644" y="92746"/>
                        <a:pt x="122089" y="97957"/>
                      </a:cubicBezTo>
                      <a:cubicBezTo>
                        <a:pt x="118551" y="94547"/>
                        <a:pt x="114884" y="91073"/>
                        <a:pt x="111024" y="87599"/>
                      </a:cubicBezTo>
                      <a:cubicBezTo>
                        <a:pt x="77764" y="57942"/>
                        <a:pt x="45791" y="39479"/>
                        <a:pt x="39615" y="46427"/>
                      </a:cubicBezTo>
                      <a:cubicBezTo>
                        <a:pt x="33439" y="53375"/>
                        <a:pt x="55312" y="83032"/>
                        <a:pt x="88572" y="112754"/>
                      </a:cubicBezTo>
                      <a:cubicBezTo>
                        <a:pt x="92689" y="116420"/>
                        <a:pt x="96806" y="119959"/>
                        <a:pt x="100859" y="123239"/>
                      </a:cubicBezTo>
                      <a:cubicBezTo>
                        <a:pt x="94876" y="121889"/>
                        <a:pt x="88636" y="120602"/>
                        <a:pt x="82203" y="119508"/>
                      </a:cubicBezTo>
                      <a:cubicBezTo>
                        <a:pt x="38329" y="111853"/>
                        <a:pt x="1466" y="113075"/>
                        <a:pt x="-142" y="122210"/>
                      </a:cubicBezTo>
                      <a:cubicBezTo>
                        <a:pt x="-1750" y="131345"/>
                        <a:pt x="32539" y="144984"/>
                        <a:pt x="76413" y="152639"/>
                      </a:cubicBezTo>
                      <a:cubicBezTo>
                        <a:pt x="82396" y="153733"/>
                        <a:pt x="88315" y="154633"/>
                        <a:pt x="93976" y="155341"/>
                      </a:cubicBezTo>
                      <a:cubicBezTo>
                        <a:pt x="89215" y="156435"/>
                        <a:pt x="84326" y="157722"/>
                        <a:pt x="79308" y="159137"/>
                      </a:cubicBezTo>
                      <a:cubicBezTo>
                        <a:pt x="36399" y="171038"/>
                        <a:pt x="3654" y="188022"/>
                        <a:pt x="6098" y="196964"/>
                      </a:cubicBezTo>
                      <a:cubicBezTo>
                        <a:pt x="8543" y="205906"/>
                        <a:pt x="45405" y="203397"/>
                        <a:pt x="88315" y="191560"/>
                      </a:cubicBezTo>
                      <a:lnTo>
                        <a:pt x="93525" y="190080"/>
                      </a:lnTo>
                      <a:lnTo>
                        <a:pt x="85548" y="196514"/>
                      </a:lnTo>
                      <a:cubicBezTo>
                        <a:pt x="51066" y="224305"/>
                        <a:pt x="27649" y="252740"/>
                        <a:pt x="33439" y="260009"/>
                      </a:cubicBezTo>
                      <a:close/>
                      <a:moveTo>
                        <a:pt x="159659" y="159716"/>
                      </a:moveTo>
                      <a:lnTo>
                        <a:pt x="159659" y="159716"/>
                      </a:lnTo>
                      <a:lnTo>
                        <a:pt x="160495" y="158751"/>
                      </a:lnTo>
                      <a:lnTo>
                        <a:pt x="160881" y="158751"/>
                      </a:lnTo>
                      <a:lnTo>
                        <a:pt x="160881" y="159201"/>
                      </a:lnTo>
                      <a:cubicBezTo>
                        <a:pt x="160450" y="159317"/>
                        <a:pt x="160038" y="159491"/>
                        <a:pt x="159659" y="159716"/>
                      </a:cubicBezTo>
                      <a:close/>
                    </a:path>
                  </a:pathLst>
                </a:custGeom>
                <a:solidFill>
                  <a:srgbClr val="5690D6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5" name="Forme libre : forme 124">
                  <a:extLst>
                    <a:ext uri="{FF2B5EF4-FFF2-40B4-BE49-F238E27FC236}">
                      <a16:creationId xmlns:a16="http://schemas.microsoft.com/office/drawing/2014/main" id="{AF17BFA1-7AB2-4868-98DF-F112F851B6B9}"/>
                    </a:ext>
                  </a:extLst>
                </p:cNvPr>
                <p:cNvSpPr/>
                <p:nvPr/>
              </p:nvSpPr>
              <p:spPr>
                <a:xfrm rot="-4063799">
                  <a:off x="1914382" y="4219642"/>
                  <a:ext cx="110779" cy="110779"/>
                </a:xfrm>
                <a:custGeom>
                  <a:avLst/>
                  <a:gdLst>
                    <a:gd name="connsiteX0" fmla="*/ 110584 w 110779"/>
                    <a:gd name="connsiteY0" fmla="*/ 55241 h 110779"/>
                    <a:gd name="connsiteX1" fmla="*/ 55194 w 110779"/>
                    <a:gd name="connsiteY1" fmla="*/ 110631 h 110779"/>
                    <a:gd name="connsiteX2" fmla="*/ -196 w 110779"/>
                    <a:gd name="connsiteY2" fmla="*/ 55241 h 110779"/>
                    <a:gd name="connsiteX3" fmla="*/ 55194 w 110779"/>
                    <a:gd name="connsiteY3" fmla="*/ -149 h 110779"/>
                    <a:gd name="connsiteX4" fmla="*/ 110584 w 110779"/>
                    <a:gd name="connsiteY4" fmla="*/ 55241 h 1107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779" h="110779">
                      <a:moveTo>
                        <a:pt x="110584" y="55241"/>
                      </a:moveTo>
                      <a:cubicBezTo>
                        <a:pt x="110584" y="85832"/>
                        <a:pt x="85785" y="110631"/>
                        <a:pt x="55194" y="110631"/>
                      </a:cubicBezTo>
                      <a:cubicBezTo>
                        <a:pt x="24603" y="110631"/>
                        <a:pt x="-196" y="85832"/>
                        <a:pt x="-196" y="55241"/>
                      </a:cubicBezTo>
                      <a:cubicBezTo>
                        <a:pt x="-196" y="24650"/>
                        <a:pt x="24603" y="-149"/>
                        <a:pt x="55194" y="-149"/>
                      </a:cubicBezTo>
                      <a:cubicBezTo>
                        <a:pt x="85785" y="-149"/>
                        <a:pt x="110584" y="24650"/>
                        <a:pt x="110584" y="55241"/>
                      </a:cubicBezTo>
                      <a:close/>
                    </a:path>
                  </a:pathLst>
                </a:custGeom>
                <a:solidFill>
                  <a:srgbClr val="3576B7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6" name="Forme libre : forme 125">
                  <a:extLst>
                    <a:ext uri="{FF2B5EF4-FFF2-40B4-BE49-F238E27FC236}">
                      <a16:creationId xmlns:a16="http://schemas.microsoft.com/office/drawing/2014/main" id="{A8F3BF13-27BC-4D09-B8F8-7C70C7AB8B30}"/>
                    </a:ext>
                  </a:extLst>
                </p:cNvPr>
                <p:cNvSpPr/>
                <p:nvPr/>
              </p:nvSpPr>
              <p:spPr>
                <a:xfrm rot="-1363800">
                  <a:off x="1936073" y="4240507"/>
                  <a:ext cx="66648" cy="66648"/>
                </a:xfrm>
                <a:custGeom>
                  <a:avLst/>
                  <a:gdLst>
                    <a:gd name="connsiteX0" fmla="*/ 66452 w 66648"/>
                    <a:gd name="connsiteY0" fmla="*/ 33175 h 66648"/>
                    <a:gd name="connsiteX1" fmla="*/ 33128 w 66648"/>
                    <a:gd name="connsiteY1" fmla="*/ 66499 h 66648"/>
                    <a:gd name="connsiteX2" fmla="*/ -196 w 66648"/>
                    <a:gd name="connsiteY2" fmla="*/ 33175 h 66648"/>
                    <a:gd name="connsiteX3" fmla="*/ 33128 w 66648"/>
                    <a:gd name="connsiteY3" fmla="*/ -149 h 66648"/>
                    <a:gd name="connsiteX4" fmla="*/ 66452 w 66648"/>
                    <a:gd name="connsiteY4" fmla="*/ 33175 h 666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48" h="66648">
                      <a:moveTo>
                        <a:pt x="66452" y="33175"/>
                      </a:moveTo>
                      <a:cubicBezTo>
                        <a:pt x="66452" y="51579"/>
                        <a:pt x="51532" y="66499"/>
                        <a:pt x="33128" y="66499"/>
                      </a:cubicBezTo>
                      <a:cubicBezTo>
                        <a:pt x="14723" y="66499"/>
                        <a:pt x="-196" y="51579"/>
                        <a:pt x="-196" y="33175"/>
                      </a:cubicBezTo>
                      <a:cubicBezTo>
                        <a:pt x="-196" y="14771"/>
                        <a:pt x="14723" y="-149"/>
                        <a:pt x="33128" y="-149"/>
                      </a:cubicBezTo>
                      <a:cubicBezTo>
                        <a:pt x="51532" y="-149"/>
                        <a:pt x="66452" y="14771"/>
                        <a:pt x="66452" y="33175"/>
                      </a:cubicBezTo>
                      <a:close/>
                    </a:path>
                  </a:pathLst>
                </a:custGeom>
                <a:solidFill>
                  <a:srgbClr val="FFD15F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7" name="Forme libre : forme 126">
                  <a:extLst>
                    <a:ext uri="{FF2B5EF4-FFF2-40B4-BE49-F238E27FC236}">
                      <a16:creationId xmlns:a16="http://schemas.microsoft.com/office/drawing/2014/main" id="{CDB6D477-1BAC-4D21-AFD4-946FEC0C8F27}"/>
                    </a:ext>
                  </a:extLst>
                </p:cNvPr>
                <p:cNvSpPr/>
                <p:nvPr/>
              </p:nvSpPr>
              <p:spPr>
                <a:xfrm>
                  <a:off x="1648752" y="4266573"/>
                  <a:ext cx="1723328" cy="1320545"/>
                </a:xfrm>
                <a:custGeom>
                  <a:avLst/>
                  <a:gdLst>
                    <a:gd name="connsiteX0" fmla="*/ 1511544 w 1723328"/>
                    <a:gd name="connsiteY0" fmla="*/ 1307337 h 1320545"/>
                    <a:gd name="connsiteX1" fmla="*/ 1723133 w 1723328"/>
                    <a:gd name="connsiteY1" fmla="*/ 1161110 h 1320545"/>
                    <a:gd name="connsiteX2" fmla="*/ 1668321 w 1723328"/>
                    <a:gd name="connsiteY2" fmla="*/ 871615 h 1320545"/>
                    <a:gd name="connsiteX3" fmla="*/ 1682732 w 1723328"/>
                    <a:gd name="connsiteY3" fmla="*/ 897348 h 1320545"/>
                    <a:gd name="connsiteX4" fmla="*/ 1524282 w 1723328"/>
                    <a:gd name="connsiteY4" fmla="*/ 439497 h 1320545"/>
                    <a:gd name="connsiteX5" fmla="*/ 1500608 w 1723328"/>
                    <a:gd name="connsiteY5" fmla="*/ -149 h 1320545"/>
                    <a:gd name="connsiteX6" fmla="*/ 1481630 w 1723328"/>
                    <a:gd name="connsiteY6" fmla="*/ 3775 h 1320545"/>
                    <a:gd name="connsiteX7" fmla="*/ 942141 w 1723328"/>
                    <a:gd name="connsiteY7" fmla="*/ 116356 h 1320545"/>
                    <a:gd name="connsiteX8" fmla="*/ 700252 w 1723328"/>
                    <a:gd name="connsiteY8" fmla="*/ 74026 h 1320545"/>
                    <a:gd name="connsiteX9" fmla="*/ 534790 w 1723328"/>
                    <a:gd name="connsiteY9" fmla="*/ 37614 h 1320545"/>
                    <a:gd name="connsiteX10" fmla="*/ 359935 w 1723328"/>
                    <a:gd name="connsiteY10" fmla="*/ 14519 h 1320545"/>
                    <a:gd name="connsiteX11" fmla="*/ 248640 w 1723328"/>
                    <a:gd name="connsiteY11" fmla="*/ 126585 h 1320545"/>
                    <a:gd name="connsiteX12" fmla="*/ 210620 w 1723328"/>
                    <a:gd name="connsiteY12" fmla="*/ 149295 h 1320545"/>
                    <a:gd name="connsiteX13" fmla="*/ 226960 w 1723328"/>
                    <a:gd name="connsiteY13" fmla="*/ 145499 h 1320545"/>
                    <a:gd name="connsiteX14" fmla="*/ 149054 w 1723328"/>
                    <a:gd name="connsiteY14" fmla="*/ 169881 h 1320545"/>
                    <a:gd name="connsiteX15" fmla="*/ -196 w 1723328"/>
                    <a:gd name="connsiteY15" fmla="*/ 119766 h 1320545"/>
                    <a:gd name="connsiteX16" fmla="*/ 84786 w 1723328"/>
                    <a:gd name="connsiteY16" fmla="*/ 190917 h 1320545"/>
                    <a:gd name="connsiteX17" fmla="*/ 1092227 w 1723328"/>
                    <a:gd name="connsiteY17" fmla="*/ 1051102 h 1320545"/>
                    <a:gd name="connsiteX18" fmla="*/ 1528528 w 1723328"/>
                    <a:gd name="connsiteY18" fmla="*/ 1320396 h 1320545"/>
                    <a:gd name="connsiteX19" fmla="*/ 1475711 w 1723328"/>
                    <a:gd name="connsiteY19" fmla="*/ 1280382 h 1320545"/>
                    <a:gd name="connsiteX20" fmla="*/ 1511544 w 1723328"/>
                    <a:gd name="connsiteY20" fmla="*/ 1307337 h 1320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723328" h="1320545">
                      <a:moveTo>
                        <a:pt x="1511544" y="1307337"/>
                      </a:moveTo>
                      <a:cubicBezTo>
                        <a:pt x="1536569" y="1333649"/>
                        <a:pt x="1723133" y="1161110"/>
                        <a:pt x="1723133" y="1161110"/>
                      </a:cubicBezTo>
                      <a:lnTo>
                        <a:pt x="1668321" y="871615"/>
                      </a:lnTo>
                      <a:lnTo>
                        <a:pt x="1682732" y="897348"/>
                      </a:lnTo>
                      <a:lnTo>
                        <a:pt x="1524282" y="439497"/>
                      </a:lnTo>
                      <a:lnTo>
                        <a:pt x="1500608" y="-149"/>
                      </a:lnTo>
                      <a:cubicBezTo>
                        <a:pt x="1497456" y="366"/>
                        <a:pt x="1490894" y="1781"/>
                        <a:pt x="1481630" y="3775"/>
                      </a:cubicBezTo>
                      <a:lnTo>
                        <a:pt x="942141" y="116356"/>
                      </a:lnTo>
                      <a:lnTo>
                        <a:pt x="700252" y="74026"/>
                      </a:lnTo>
                      <a:lnTo>
                        <a:pt x="534790" y="37614"/>
                      </a:lnTo>
                      <a:lnTo>
                        <a:pt x="359935" y="14519"/>
                      </a:lnTo>
                      <a:cubicBezTo>
                        <a:pt x="359935" y="14519"/>
                        <a:pt x="261893" y="120731"/>
                        <a:pt x="248640" y="126585"/>
                      </a:cubicBezTo>
                      <a:lnTo>
                        <a:pt x="210620" y="149295"/>
                      </a:lnTo>
                      <a:lnTo>
                        <a:pt x="226960" y="145499"/>
                      </a:lnTo>
                      <a:lnTo>
                        <a:pt x="149054" y="169881"/>
                      </a:lnTo>
                      <a:lnTo>
                        <a:pt x="-196" y="119766"/>
                      </a:lnTo>
                      <a:lnTo>
                        <a:pt x="84786" y="190917"/>
                      </a:lnTo>
                      <a:lnTo>
                        <a:pt x="1092227" y="1051102"/>
                      </a:lnTo>
                      <a:lnTo>
                        <a:pt x="1528528" y="1320396"/>
                      </a:lnTo>
                      <a:lnTo>
                        <a:pt x="1475711" y="1280382"/>
                      </a:lnTo>
                      <a:cubicBezTo>
                        <a:pt x="1488237" y="1288565"/>
                        <a:pt x="1500209" y="1297571"/>
                        <a:pt x="1511544" y="1307337"/>
                      </a:cubicBezTo>
                      <a:close/>
                    </a:path>
                  </a:pathLst>
                </a:custGeom>
                <a:solidFill>
                  <a:srgbClr val="EFCEA8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8" name="Forme libre : forme 127">
                  <a:extLst>
                    <a:ext uri="{FF2B5EF4-FFF2-40B4-BE49-F238E27FC236}">
                      <a16:creationId xmlns:a16="http://schemas.microsoft.com/office/drawing/2014/main" id="{8503196F-993A-4CE7-805F-81899FD28090}"/>
                    </a:ext>
                  </a:extLst>
                </p:cNvPr>
                <p:cNvSpPr/>
                <p:nvPr/>
              </p:nvSpPr>
              <p:spPr>
                <a:xfrm>
                  <a:off x="2685809" y="3153646"/>
                  <a:ext cx="250041" cy="248576"/>
                </a:xfrm>
                <a:custGeom>
                  <a:avLst/>
                  <a:gdLst>
                    <a:gd name="connsiteX0" fmla="*/ 25256 w 250041"/>
                    <a:gd name="connsiteY0" fmla="*/ 200291 h 248576"/>
                    <a:gd name="connsiteX1" fmla="*/ 81804 w 250041"/>
                    <a:gd name="connsiteY1" fmla="*/ 171599 h 248576"/>
                    <a:gd name="connsiteX2" fmla="*/ 94670 w 250041"/>
                    <a:gd name="connsiteY2" fmla="*/ 160791 h 248576"/>
                    <a:gd name="connsiteX3" fmla="*/ 88687 w 250041"/>
                    <a:gd name="connsiteY3" fmla="*/ 172564 h 248576"/>
                    <a:gd name="connsiteX4" fmla="*/ 73376 w 250041"/>
                    <a:gd name="connsiteY4" fmla="*/ 234065 h 248576"/>
                    <a:gd name="connsiteX5" fmla="*/ 111976 w 250041"/>
                    <a:gd name="connsiteY5" fmla="*/ 183822 h 248576"/>
                    <a:gd name="connsiteX6" fmla="*/ 115964 w 250041"/>
                    <a:gd name="connsiteY6" fmla="*/ 175201 h 248576"/>
                    <a:gd name="connsiteX7" fmla="*/ 117058 w 250041"/>
                    <a:gd name="connsiteY7" fmla="*/ 188068 h 248576"/>
                    <a:gd name="connsiteX8" fmla="*/ 136357 w 250041"/>
                    <a:gd name="connsiteY8" fmla="*/ 248411 h 248576"/>
                    <a:gd name="connsiteX9" fmla="*/ 142790 w 250041"/>
                    <a:gd name="connsiteY9" fmla="*/ 185302 h 248576"/>
                    <a:gd name="connsiteX10" fmla="*/ 139831 w 250041"/>
                    <a:gd name="connsiteY10" fmla="*/ 164651 h 248576"/>
                    <a:gd name="connsiteX11" fmla="*/ 148130 w 250041"/>
                    <a:gd name="connsiteY11" fmla="*/ 178997 h 248576"/>
                    <a:gd name="connsiteX12" fmla="*/ 191683 w 250041"/>
                    <a:gd name="connsiteY12" fmla="*/ 225059 h 248576"/>
                    <a:gd name="connsiteX13" fmla="*/ 170196 w 250041"/>
                    <a:gd name="connsiteY13" fmla="*/ 165423 h 248576"/>
                    <a:gd name="connsiteX14" fmla="*/ 166593 w 250041"/>
                    <a:gd name="connsiteY14" fmla="*/ 159697 h 248576"/>
                    <a:gd name="connsiteX15" fmla="*/ 171740 w 250041"/>
                    <a:gd name="connsiteY15" fmla="*/ 162657 h 248576"/>
                    <a:gd name="connsiteX16" fmla="*/ 232276 w 250041"/>
                    <a:gd name="connsiteY16" fmla="*/ 181506 h 248576"/>
                    <a:gd name="connsiteX17" fmla="*/ 184478 w 250041"/>
                    <a:gd name="connsiteY17" fmla="*/ 140076 h 248576"/>
                    <a:gd name="connsiteX18" fmla="*/ 187115 w 250041"/>
                    <a:gd name="connsiteY18" fmla="*/ 140076 h 248576"/>
                    <a:gd name="connsiteX19" fmla="*/ 249839 w 250041"/>
                    <a:gd name="connsiteY19" fmla="*/ 130876 h 248576"/>
                    <a:gd name="connsiteX20" fmla="*/ 188659 w 250041"/>
                    <a:gd name="connsiteY20" fmla="*/ 114215 h 248576"/>
                    <a:gd name="connsiteX21" fmla="*/ 174957 w 250041"/>
                    <a:gd name="connsiteY21" fmla="*/ 113700 h 248576"/>
                    <a:gd name="connsiteX22" fmla="*/ 185893 w 250041"/>
                    <a:gd name="connsiteY22" fmla="*/ 109518 h 248576"/>
                    <a:gd name="connsiteX23" fmla="*/ 238517 w 250041"/>
                    <a:gd name="connsiteY23" fmla="*/ 74264 h 248576"/>
                    <a:gd name="connsiteX24" fmla="*/ 176179 w 250041"/>
                    <a:gd name="connsiteY24" fmla="*/ 85522 h 248576"/>
                    <a:gd name="connsiteX25" fmla="*/ 164728 w 250041"/>
                    <a:gd name="connsiteY25" fmla="*/ 90412 h 248576"/>
                    <a:gd name="connsiteX26" fmla="*/ 173670 w 250041"/>
                    <a:gd name="connsiteY26" fmla="*/ 78832 h 248576"/>
                    <a:gd name="connsiteX27" fmla="*/ 199724 w 250041"/>
                    <a:gd name="connsiteY27" fmla="*/ 20933 h 248576"/>
                    <a:gd name="connsiteX28" fmla="*/ 152698 w 250041"/>
                    <a:gd name="connsiteY28" fmla="*/ 63457 h 248576"/>
                    <a:gd name="connsiteX29" fmla="*/ 144914 w 250041"/>
                    <a:gd name="connsiteY29" fmla="*/ 74650 h 248576"/>
                    <a:gd name="connsiteX30" fmla="*/ 147294 w 250041"/>
                    <a:gd name="connsiteY30" fmla="*/ 63263 h 248576"/>
                    <a:gd name="connsiteX31" fmla="*/ 146007 w 250041"/>
                    <a:gd name="connsiteY31" fmla="*/ -104 h 248576"/>
                    <a:gd name="connsiteX32" fmla="*/ 121818 w 250041"/>
                    <a:gd name="connsiteY32" fmla="*/ 58503 h 248576"/>
                    <a:gd name="connsiteX33" fmla="*/ 119567 w 250041"/>
                    <a:gd name="connsiteY33" fmla="*/ 72334 h 248576"/>
                    <a:gd name="connsiteX34" fmla="*/ 112169 w 250041"/>
                    <a:gd name="connsiteY34" fmla="*/ 53035 h 248576"/>
                    <a:gd name="connsiteX35" fmla="*/ 76271 w 250041"/>
                    <a:gd name="connsiteY35" fmla="*/ 797 h 248576"/>
                    <a:gd name="connsiteX36" fmla="*/ 88301 w 250041"/>
                    <a:gd name="connsiteY36" fmla="*/ 63006 h 248576"/>
                    <a:gd name="connsiteX37" fmla="*/ 93898 w 250041"/>
                    <a:gd name="connsiteY37" fmla="*/ 75873 h 248576"/>
                    <a:gd name="connsiteX38" fmla="*/ 85342 w 250041"/>
                    <a:gd name="connsiteY38" fmla="*/ 67895 h 248576"/>
                    <a:gd name="connsiteX39" fmla="*/ 30402 w 250041"/>
                    <a:gd name="connsiteY39" fmla="*/ 36244 h 248576"/>
                    <a:gd name="connsiteX40" fmla="*/ 68101 w 250041"/>
                    <a:gd name="connsiteY40" fmla="*/ 87259 h 248576"/>
                    <a:gd name="connsiteX41" fmla="*/ 77558 w 250041"/>
                    <a:gd name="connsiteY41" fmla="*/ 95301 h 248576"/>
                    <a:gd name="connsiteX42" fmla="*/ 63212 w 250041"/>
                    <a:gd name="connsiteY42" fmla="*/ 92470 h 248576"/>
                    <a:gd name="connsiteX43" fmla="*/ -156 w 250041"/>
                    <a:gd name="connsiteY43" fmla="*/ 94529 h 248576"/>
                    <a:gd name="connsiteX44" fmla="*/ 58709 w 250041"/>
                    <a:gd name="connsiteY44" fmla="*/ 117946 h 248576"/>
                    <a:gd name="connsiteX45" fmla="*/ 72283 w 250041"/>
                    <a:gd name="connsiteY45" fmla="*/ 120004 h 248576"/>
                    <a:gd name="connsiteX46" fmla="*/ 60960 w 250041"/>
                    <a:gd name="connsiteY46" fmla="*/ 122899 h 248576"/>
                    <a:gd name="connsiteX47" fmla="*/ 4669 w 250041"/>
                    <a:gd name="connsiteY47" fmla="*/ 152042 h 248576"/>
                    <a:gd name="connsiteX48" fmla="*/ 67908 w 250041"/>
                    <a:gd name="connsiteY48" fmla="*/ 147860 h 248576"/>
                    <a:gd name="connsiteX49" fmla="*/ 71897 w 250041"/>
                    <a:gd name="connsiteY49" fmla="*/ 146702 h 248576"/>
                    <a:gd name="connsiteX50" fmla="*/ 65785 w 250041"/>
                    <a:gd name="connsiteY50" fmla="*/ 151527 h 248576"/>
                    <a:gd name="connsiteX51" fmla="*/ 25256 w 250041"/>
                    <a:gd name="connsiteY51" fmla="*/ 200291 h 248576"/>
                    <a:gd name="connsiteX52" fmla="*/ 122397 w 250041"/>
                    <a:gd name="connsiteY52" fmla="*/ 123093 h 248576"/>
                    <a:gd name="connsiteX53" fmla="*/ 122397 w 250041"/>
                    <a:gd name="connsiteY53" fmla="*/ 123093 h 248576"/>
                    <a:gd name="connsiteX54" fmla="*/ 123041 w 250041"/>
                    <a:gd name="connsiteY54" fmla="*/ 122321 h 248576"/>
                    <a:gd name="connsiteX55" fmla="*/ 123041 w 250041"/>
                    <a:gd name="connsiteY55" fmla="*/ 122321 h 248576"/>
                    <a:gd name="connsiteX56" fmla="*/ 123041 w 250041"/>
                    <a:gd name="connsiteY56" fmla="*/ 122707 h 248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250041" h="248576">
                      <a:moveTo>
                        <a:pt x="25256" y="200291"/>
                      </a:moveTo>
                      <a:cubicBezTo>
                        <a:pt x="29759" y="205888"/>
                        <a:pt x="55042" y="193021"/>
                        <a:pt x="81804" y="171599"/>
                      </a:cubicBezTo>
                      <a:cubicBezTo>
                        <a:pt x="86307" y="167932"/>
                        <a:pt x="90553" y="164329"/>
                        <a:pt x="94670" y="160791"/>
                      </a:cubicBezTo>
                      <a:cubicBezTo>
                        <a:pt x="92676" y="164522"/>
                        <a:pt x="90617" y="168447"/>
                        <a:pt x="88687" y="172564"/>
                      </a:cubicBezTo>
                      <a:cubicBezTo>
                        <a:pt x="73762" y="203379"/>
                        <a:pt x="66943" y="230977"/>
                        <a:pt x="73376" y="234065"/>
                      </a:cubicBezTo>
                      <a:cubicBezTo>
                        <a:pt x="79809" y="237153"/>
                        <a:pt x="97115" y="214766"/>
                        <a:pt x="111976" y="183822"/>
                      </a:cubicBezTo>
                      <a:cubicBezTo>
                        <a:pt x="113391" y="180927"/>
                        <a:pt x="114742" y="178032"/>
                        <a:pt x="115964" y="175201"/>
                      </a:cubicBezTo>
                      <a:cubicBezTo>
                        <a:pt x="115964" y="179383"/>
                        <a:pt x="116607" y="183758"/>
                        <a:pt x="117058" y="188068"/>
                      </a:cubicBezTo>
                      <a:cubicBezTo>
                        <a:pt x="120725" y="222164"/>
                        <a:pt x="129409" y="249183"/>
                        <a:pt x="136357" y="248411"/>
                      </a:cubicBezTo>
                      <a:cubicBezTo>
                        <a:pt x="143305" y="247639"/>
                        <a:pt x="146264" y="219397"/>
                        <a:pt x="142790" y="185302"/>
                      </a:cubicBezTo>
                      <a:cubicBezTo>
                        <a:pt x="142019" y="178032"/>
                        <a:pt x="141054" y="171084"/>
                        <a:pt x="139831" y="164651"/>
                      </a:cubicBezTo>
                      <a:cubicBezTo>
                        <a:pt x="142340" y="169283"/>
                        <a:pt x="145107" y="174108"/>
                        <a:pt x="148130" y="178997"/>
                      </a:cubicBezTo>
                      <a:cubicBezTo>
                        <a:pt x="166079" y="208204"/>
                        <a:pt x="185572" y="228790"/>
                        <a:pt x="191683" y="225059"/>
                      </a:cubicBezTo>
                      <a:cubicBezTo>
                        <a:pt x="197795" y="221327"/>
                        <a:pt x="188145" y="194630"/>
                        <a:pt x="170196" y="165423"/>
                      </a:cubicBezTo>
                      <a:cubicBezTo>
                        <a:pt x="168974" y="163493"/>
                        <a:pt x="167816" y="161563"/>
                        <a:pt x="166593" y="159697"/>
                      </a:cubicBezTo>
                      <a:cubicBezTo>
                        <a:pt x="168266" y="160727"/>
                        <a:pt x="170003" y="161692"/>
                        <a:pt x="171740" y="162657"/>
                      </a:cubicBezTo>
                      <a:cubicBezTo>
                        <a:pt x="201719" y="179319"/>
                        <a:pt x="228803" y="187746"/>
                        <a:pt x="232276" y="181506"/>
                      </a:cubicBezTo>
                      <a:cubicBezTo>
                        <a:pt x="235750" y="175266"/>
                        <a:pt x="214328" y="156738"/>
                        <a:pt x="184478" y="140076"/>
                      </a:cubicBezTo>
                      <a:lnTo>
                        <a:pt x="187115" y="140076"/>
                      </a:lnTo>
                      <a:cubicBezTo>
                        <a:pt x="221276" y="142135"/>
                        <a:pt x="249389" y="138018"/>
                        <a:pt x="249839" y="130876"/>
                      </a:cubicBezTo>
                      <a:cubicBezTo>
                        <a:pt x="250290" y="123736"/>
                        <a:pt x="222884" y="116273"/>
                        <a:pt x="188659" y="114215"/>
                      </a:cubicBezTo>
                      <a:cubicBezTo>
                        <a:pt x="183963" y="114215"/>
                        <a:pt x="179395" y="113764"/>
                        <a:pt x="174957" y="113700"/>
                      </a:cubicBezTo>
                      <a:cubicBezTo>
                        <a:pt x="178559" y="112413"/>
                        <a:pt x="182162" y="110998"/>
                        <a:pt x="185893" y="109518"/>
                      </a:cubicBezTo>
                      <a:cubicBezTo>
                        <a:pt x="217609" y="96652"/>
                        <a:pt x="241219" y="80891"/>
                        <a:pt x="238517" y="74264"/>
                      </a:cubicBezTo>
                      <a:cubicBezTo>
                        <a:pt x="235815" y="67638"/>
                        <a:pt x="207895" y="72656"/>
                        <a:pt x="176179" y="85522"/>
                      </a:cubicBezTo>
                      <a:cubicBezTo>
                        <a:pt x="172190" y="87131"/>
                        <a:pt x="168395" y="88739"/>
                        <a:pt x="164728" y="90412"/>
                      </a:cubicBezTo>
                      <a:cubicBezTo>
                        <a:pt x="167687" y="86745"/>
                        <a:pt x="170646" y="82885"/>
                        <a:pt x="173670" y="78832"/>
                      </a:cubicBezTo>
                      <a:cubicBezTo>
                        <a:pt x="193870" y="51169"/>
                        <a:pt x="205514" y="25308"/>
                        <a:pt x="199724" y="20933"/>
                      </a:cubicBezTo>
                      <a:cubicBezTo>
                        <a:pt x="193935" y="16558"/>
                        <a:pt x="172898" y="35729"/>
                        <a:pt x="152698" y="63457"/>
                      </a:cubicBezTo>
                      <a:cubicBezTo>
                        <a:pt x="149931" y="67252"/>
                        <a:pt x="147358" y="70983"/>
                        <a:pt x="144914" y="74650"/>
                      </a:cubicBezTo>
                      <a:cubicBezTo>
                        <a:pt x="145750" y="70983"/>
                        <a:pt x="146522" y="67188"/>
                        <a:pt x="147294" y="63263"/>
                      </a:cubicBezTo>
                      <a:cubicBezTo>
                        <a:pt x="153727" y="29554"/>
                        <a:pt x="153019" y="1183"/>
                        <a:pt x="146007" y="-104"/>
                      </a:cubicBezTo>
                      <a:cubicBezTo>
                        <a:pt x="138995" y="-1390"/>
                        <a:pt x="128123" y="24793"/>
                        <a:pt x="121818" y="58503"/>
                      </a:cubicBezTo>
                      <a:cubicBezTo>
                        <a:pt x="120918" y="63199"/>
                        <a:pt x="120210" y="67831"/>
                        <a:pt x="119567" y="72334"/>
                      </a:cubicBezTo>
                      <a:cubicBezTo>
                        <a:pt x="117508" y="65901"/>
                        <a:pt x="114999" y="59468"/>
                        <a:pt x="112169" y="53035"/>
                      </a:cubicBezTo>
                      <a:cubicBezTo>
                        <a:pt x="98916" y="21448"/>
                        <a:pt x="82833" y="-1969"/>
                        <a:pt x="76271" y="797"/>
                      </a:cubicBezTo>
                      <a:cubicBezTo>
                        <a:pt x="69709" y="3563"/>
                        <a:pt x="75049" y="31419"/>
                        <a:pt x="88301" y="63006"/>
                      </a:cubicBezTo>
                      <a:cubicBezTo>
                        <a:pt x="90102" y="67297"/>
                        <a:pt x="91968" y="71582"/>
                        <a:pt x="93898" y="75873"/>
                      </a:cubicBezTo>
                      <a:lnTo>
                        <a:pt x="85342" y="67895"/>
                      </a:lnTo>
                      <a:cubicBezTo>
                        <a:pt x="59609" y="45057"/>
                        <a:pt x="35163" y="30904"/>
                        <a:pt x="30402" y="36244"/>
                      </a:cubicBezTo>
                      <a:cubicBezTo>
                        <a:pt x="25642" y="41584"/>
                        <a:pt x="42497" y="64422"/>
                        <a:pt x="68101" y="87259"/>
                      </a:cubicBezTo>
                      <a:cubicBezTo>
                        <a:pt x="71253" y="90090"/>
                        <a:pt x="74534" y="92792"/>
                        <a:pt x="77558" y="95301"/>
                      </a:cubicBezTo>
                      <a:cubicBezTo>
                        <a:pt x="72926" y="94271"/>
                        <a:pt x="68165" y="93307"/>
                        <a:pt x="63212" y="92470"/>
                      </a:cubicBezTo>
                      <a:cubicBezTo>
                        <a:pt x="29437" y="86552"/>
                        <a:pt x="1067" y="87452"/>
                        <a:pt x="-156" y="94529"/>
                      </a:cubicBezTo>
                      <a:cubicBezTo>
                        <a:pt x="-1378" y="101605"/>
                        <a:pt x="24934" y="112027"/>
                        <a:pt x="58709" y="117946"/>
                      </a:cubicBezTo>
                      <a:cubicBezTo>
                        <a:pt x="63340" y="118782"/>
                        <a:pt x="67908" y="119426"/>
                        <a:pt x="72283" y="120004"/>
                      </a:cubicBezTo>
                      <a:cubicBezTo>
                        <a:pt x="68551" y="120841"/>
                        <a:pt x="64820" y="121870"/>
                        <a:pt x="60960" y="122899"/>
                      </a:cubicBezTo>
                      <a:cubicBezTo>
                        <a:pt x="27958" y="132099"/>
                        <a:pt x="2740" y="145158"/>
                        <a:pt x="4669" y="152042"/>
                      </a:cubicBezTo>
                      <a:cubicBezTo>
                        <a:pt x="6599" y="158926"/>
                        <a:pt x="34906" y="157060"/>
                        <a:pt x="67908" y="147860"/>
                      </a:cubicBezTo>
                      <a:lnTo>
                        <a:pt x="71897" y="146702"/>
                      </a:lnTo>
                      <a:cubicBezTo>
                        <a:pt x="69838" y="148246"/>
                        <a:pt x="67844" y="149854"/>
                        <a:pt x="65785" y="151527"/>
                      </a:cubicBezTo>
                      <a:cubicBezTo>
                        <a:pt x="38830" y="172821"/>
                        <a:pt x="20817" y="194758"/>
                        <a:pt x="25256" y="200291"/>
                      </a:cubicBezTo>
                      <a:close/>
                      <a:moveTo>
                        <a:pt x="122397" y="123093"/>
                      </a:moveTo>
                      <a:lnTo>
                        <a:pt x="122397" y="123093"/>
                      </a:lnTo>
                      <a:lnTo>
                        <a:pt x="123041" y="122321"/>
                      </a:lnTo>
                      <a:lnTo>
                        <a:pt x="123041" y="122321"/>
                      </a:lnTo>
                      <a:cubicBezTo>
                        <a:pt x="123008" y="122449"/>
                        <a:pt x="123008" y="122578"/>
                        <a:pt x="123041" y="122707"/>
                      </a:cubicBezTo>
                      <a:close/>
                    </a:path>
                  </a:pathLst>
                </a:custGeom>
                <a:solidFill>
                  <a:srgbClr val="5690D6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9" name="Forme libre : forme 128">
                  <a:extLst>
                    <a:ext uri="{FF2B5EF4-FFF2-40B4-BE49-F238E27FC236}">
                      <a16:creationId xmlns:a16="http://schemas.microsoft.com/office/drawing/2014/main" id="{C3E3563A-A820-4171-AD39-5CE905DE5E45}"/>
                    </a:ext>
                  </a:extLst>
                </p:cNvPr>
                <p:cNvSpPr/>
                <p:nvPr/>
              </p:nvSpPr>
              <p:spPr>
                <a:xfrm rot="-2161201">
                  <a:off x="2767739" y="3232684"/>
                  <a:ext cx="85304" cy="85304"/>
                </a:xfrm>
                <a:custGeom>
                  <a:avLst/>
                  <a:gdLst>
                    <a:gd name="connsiteX0" fmla="*/ 85108 w 85304"/>
                    <a:gd name="connsiteY0" fmla="*/ 42503 h 85304"/>
                    <a:gd name="connsiteX1" fmla="*/ 42456 w 85304"/>
                    <a:gd name="connsiteY1" fmla="*/ 85155 h 85304"/>
                    <a:gd name="connsiteX2" fmla="*/ -196 w 85304"/>
                    <a:gd name="connsiteY2" fmla="*/ 42503 h 85304"/>
                    <a:gd name="connsiteX3" fmla="*/ 42456 w 85304"/>
                    <a:gd name="connsiteY3" fmla="*/ -149 h 85304"/>
                    <a:gd name="connsiteX4" fmla="*/ 85108 w 85304"/>
                    <a:gd name="connsiteY4" fmla="*/ 42503 h 85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5304" h="85304">
                      <a:moveTo>
                        <a:pt x="85108" y="42503"/>
                      </a:moveTo>
                      <a:cubicBezTo>
                        <a:pt x="85108" y="66059"/>
                        <a:pt x="66012" y="85155"/>
                        <a:pt x="42456" y="85155"/>
                      </a:cubicBezTo>
                      <a:cubicBezTo>
                        <a:pt x="18900" y="85155"/>
                        <a:pt x="-196" y="66059"/>
                        <a:pt x="-196" y="42503"/>
                      </a:cubicBezTo>
                      <a:cubicBezTo>
                        <a:pt x="-196" y="18947"/>
                        <a:pt x="18900" y="-149"/>
                        <a:pt x="42456" y="-149"/>
                      </a:cubicBezTo>
                      <a:cubicBezTo>
                        <a:pt x="66012" y="-149"/>
                        <a:pt x="85108" y="18947"/>
                        <a:pt x="85108" y="42503"/>
                      </a:cubicBezTo>
                      <a:close/>
                    </a:path>
                  </a:pathLst>
                </a:custGeom>
                <a:solidFill>
                  <a:srgbClr val="3576B7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30" name="Forme libre : forme 129">
                  <a:extLst>
                    <a:ext uri="{FF2B5EF4-FFF2-40B4-BE49-F238E27FC236}">
                      <a16:creationId xmlns:a16="http://schemas.microsoft.com/office/drawing/2014/main" id="{7F6D80BF-0D09-439E-ABA3-4D66D8BA85EB}"/>
                    </a:ext>
                  </a:extLst>
                </p:cNvPr>
                <p:cNvSpPr/>
                <p:nvPr/>
              </p:nvSpPr>
              <p:spPr>
                <a:xfrm rot="-1363800">
                  <a:off x="2784491" y="3249462"/>
                  <a:ext cx="51208" cy="51208"/>
                </a:xfrm>
                <a:custGeom>
                  <a:avLst/>
                  <a:gdLst>
                    <a:gd name="connsiteX0" fmla="*/ 51012 w 51208"/>
                    <a:gd name="connsiteY0" fmla="*/ 25455 h 51208"/>
                    <a:gd name="connsiteX1" fmla="*/ 25408 w 51208"/>
                    <a:gd name="connsiteY1" fmla="*/ 51059 h 51208"/>
                    <a:gd name="connsiteX2" fmla="*/ -197 w 51208"/>
                    <a:gd name="connsiteY2" fmla="*/ 25455 h 51208"/>
                    <a:gd name="connsiteX3" fmla="*/ 25408 w 51208"/>
                    <a:gd name="connsiteY3" fmla="*/ -149 h 51208"/>
                    <a:gd name="connsiteX4" fmla="*/ 51012 w 51208"/>
                    <a:gd name="connsiteY4" fmla="*/ 25455 h 51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208" h="51208">
                      <a:moveTo>
                        <a:pt x="51012" y="25455"/>
                      </a:moveTo>
                      <a:cubicBezTo>
                        <a:pt x="51012" y="39596"/>
                        <a:pt x="39548" y="51059"/>
                        <a:pt x="25408" y="51059"/>
                      </a:cubicBezTo>
                      <a:cubicBezTo>
                        <a:pt x="11267" y="51059"/>
                        <a:pt x="-197" y="39596"/>
                        <a:pt x="-197" y="25455"/>
                      </a:cubicBezTo>
                      <a:cubicBezTo>
                        <a:pt x="-197" y="11314"/>
                        <a:pt x="11267" y="-149"/>
                        <a:pt x="25408" y="-149"/>
                      </a:cubicBezTo>
                      <a:cubicBezTo>
                        <a:pt x="39548" y="-149"/>
                        <a:pt x="51012" y="11315"/>
                        <a:pt x="51012" y="25455"/>
                      </a:cubicBezTo>
                      <a:close/>
                    </a:path>
                  </a:pathLst>
                </a:custGeom>
                <a:solidFill>
                  <a:srgbClr val="FFD15F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31" name="Forme libre : forme 130">
                  <a:extLst>
                    <a:ext uri="{FF2B5EF4-FFF2-40B4-BE49-F238E27FC236}">
                      <a16:creationId xmlns:a16="http://schemas.microsoft.com/office/drawing/2014/main" id="{C283723C-FE80-4450-B223-62AF933AC003}"/>
                    </a:ext>
                  </a:extLst>
                </p:cNvPr>
                <p:cNvSpPr/>
                <p:nvPr/>
              </p:nvSpPr>
              <p:spPr>
                <a:xfrm>
                  <a:off x="2917514" y="4043408"/>
                  <a:ext cx="311121" cy="308747"/>
                </a:xfrm>
                <a:custGeom>
                  <a:avLst/>
                  <a:gdLst>
                    <a:gd name="connsiteX0" fmla="*/ 31966 w 311121"/>
                    <a:gd name="connsiteY0" fmla="*/ 248621 h 308747"/>
                    <a:gd name="connsiteX1" fmla="*/ 102281 w 311121"/>
                    <a:gd name="connsiteY1" fmla="*/ 212851 h 308747"/>
                    <a:gd name="connsiteX2" fmla="*/ 118107 w 311121"/>
                    <a:gd name="connsiteY2" fmla="*/ 199406 h 308747"/>
                    <a:gd name="connsiteX3" fmla="*/ 110645 w 311121"/>
                    <a:gd name="connsiteY3" fmla="*/ 214074 h 308747"/>
                    <a:gd name="connsiteX4" fmla="*/ 91345 w 311121"/>
                    <a:gd name="connsiteY4" fmla="*/ 290565 h 308747"/>
                    <a:gd name="connsiteX5" fmla="*/ 139401 w 311121"/>
                    <a:gd name="connsiteY5" fmla="*/ 228034 h 308747"/>
                    <a:gd name="connsiteX6" fmla="*/ 144354 w 311121"/>
                    <a:gd name="connsiteY6" fmla="*/ 217355 h 308747"/>
                    <a:gd name="connsiteX7" fmla="*/ 145705 w 311121"/>
                    <a:gd name="connsiteY7" fmla="*/ 233502 h 308747"/>
                    <a:gd name="connsiteX8" fmla="*/ 169894 w 311121"/>
                    <a:gd name="connsiteY8" fmla="*/ 308578 h 308747"/>
                    <a:gd name="connsiteX9" fmla="*/ 177743 w 311121"/>
                    <a:gd name="connsiteY9" fmla="*/ 230093 h 308747"/>
                    <a:gd name="connsiteX10" fmla="*/ 174076 w 311121"/>
                    <a:gd name="connsiteY10" fmla="*/ 204360 h 308747"/>
                    <a:gd name="connsiteX11" fmla="*/ 184305 w 311121"/>
                    <a:gd name="connsiteY11" fmla="*/ 222244 h 308747"/>
                    <a:gd name="connsiteX12" fmla="*/ 238472 w 311121"/>
                    <a:gd name="connsiteY12" fmla="*/ 279564 h 308747"/>
                    <a:gd name="connsiteX13" fmla="*/ 211775 w 311121"/>
                    <a:gd name="connsiteY13" fmla="*/ 205325 h 308747"/>
                    <a:gd name="connsiteX14" fmla="*/ 207336 w 311121"/>
                    <a:gd name="connsiteY14" fmla="*/ 198248 h 308747"/>
                    <a:gd name="connsiteX15" fmla="*/ 213769 w 311121"/>
                    <a:gd name="connsiteY15" fmla="*/ 201915 h 308747"/>
                    <a:gd name="connsiteX16" fmla="*/ 289102 w 311121"/>
                    <a:gd name="connsiteY16" fmla="*/ 225332 h 308747"/>
                    <a:gd name="connsiteX17" fmla="*/ 229595 w 311121"/>
                    <a:gd name="connsiteY17" fmla="*/ 173866 h 308747"/>
                    <a:gd name="connsiteX18" fmla="*/ 232876 w 311121"/>
                    <a:gd name="connsiteY18" fmla="*/ 173866 h 308747"/>
                    <a:gd name="connsiteX19" fmla="*/ 310910 w 311121"/>
                    <a:gd name="connsiteY19" fmla="*/ 162415 h 308747"/>
                    <a:gd name="connsiteX20" fmla="*/ 234805 w 311121"/>
                    <a:gd name="connsiteY20" fmla="*/ 141700 h 308747"/>
                    <a:gd name="connsiteX21" fmla="*/ 217822 w 311121"/>
                    <a:gd name="connsiteY21" fmla="*/ 141057 h 308747"/>
                    <a:gd name="connsiteX22" fmla="*/ 231331 w 311121"/>
                    <a:gd name="connsiteY22" fmla="*/ 135846 h 308747"/>
                    <a:gd name="connsiteX23" fmla="*/ 296886 w 311121"/>
                    <a:gd name="connsiteY23" fmla="*/ 91972 h 308747"/>
                    <a:gd name="connsiteX24" fmla="*/ 219301 w 311121"/>
                    <a:gd name="connsiteY24" fmla="*/ 105996 h 308747"/>
                    <a:gd name="connsiteX25" fmla="*/ 205020 w 311121"/>
                    <a:gd name="connsiteY25" fmla="*/ 112429 h 308747"/>
                    <a:gd name="connsiteX26" fmla="*/ 216149 w 311121"/>
                    <a:gd name="connsiteY26" fmla="*/ 97954 h 308747"/>
                    <a:gd name="connsiteX27" fmla="*/ 248637 w 311121"/>
                    <a:gd name="connsiteY27" fmla="*/ 26096 h 308747"/>
                    <a:gd name="connsiteX28" fmla="*/ 190095 w 311121"/>
                    <a:gd name="connsiteY28" fmla="*/ 78976 h 308747"/>
                    <a:gd name="connsiteX29" fmla="*/ 180381 w 311121"/>
                    <a:gd name="connsiteY29" fmla="*/ 93001 h 308747"/>
                    <a:gd name="connsiteX30" fmla="*/ 183340 w 311121"/>
                    <a:gd name="connsiteY30" fmla="*/ 78784 h 308747"/>
                    <a:gd name="connsiteX31" fmla="*/ 181731 w 311121"/>
                    <a:gd name="connsiteY31" fmla="*/ -88 h 308747"/>
                    <a:gd name="connsiteX32" fmla="*/ 151688 w 311121"/>
                    <a:gd name="connsiteY32" fmla="*/ 72801 h 308747"/>
                    <a:gd name="connsiteX33" fmla="*/ 148858 w 311121"/>
                    <a:gd name="connsiteY33" fmla="*/ 90042 h 308747"/>
                    <a:gd name="connsiteX34" fmla="*/ 139658 w 311121"/>
                    <a:gd name="connsiteY34" fmla="*/ 65724 h 308747"/>
                    <a:gd name="connsiteX35" fmla="*/ 95012 w 311121"/>
                    <a:gd name="connsiteY35" fmla="*/ 749 h 308747"/>
                    <a:gd name="connsiteX36" fmla="*/ 109937 w 311121"/>
                    <a:gd name="connsiteY36" fmla="*/ 77947 h 308747"/>
                    <a:gd name="connsiteX37" fmla="*/ 116885 w 311121"/>
                    <a:gd name="connsiteY37" fmla="*/ 93451 h 308747"/>
                    <a:gd name="connsiteX38" fmla="*/ 106270 w 311121"/>
                    <a:gd name="connsiteY38" fmla="*/ 83608 h 308747"/>
                    <a:gd name="connsiteX39" fmla="*/ 37949 w 311121"/>
                    <a:gd name="connsiteY39" fmla="*/ 44173 h 308747"/>
                    <a:gd name="connsiteX40" fmla="*/ 84783 w 311121"/>
                    <a:gd name="connsiteY40" fmla="*/ 107604 h 308747"/>
                    <a:gd name="connsiteX41" fmla="*/ 96556 w 311121"/>
                    <a:gd name="connsiteY41" fmla="*/ 117704 h 308747"/>
                    <a:gd name="connsiteX42" fmla="*/ 78736 w 311121"/>
                    <a:gd name="connsiteY42" fmla="*/ 114102 h 308747"/>
                    <a:gd name="connsiteX43" fmla="*/ -135 w 311121"/>
                    <a:gd name="connsiteY43" fmla="*/ 116675 h 308747"/>
                    <a:gd name="connsiteX44" fmla="*/ 73139 w 311121"/>
                    <a:gd name="connsiteY44" fmla="*/ 145882 h 308747"/>
                    <a:gd name="connsiteX45" fmla="*/ 89994 w 311121"/>
                    <a:gd name="connsiteY45" fmla="*/ 148391 h 308747"/>
                    <a:gd name="connsiteX46" fmla="*/ 75969 w 311121"/>
                    <a:gd name="connsiteY46" fmla="*/ 151994 h 308747"/>
                    <a:gd name="connsiteX47" fmla="*/ 5912 w 311121"/>
                    <a:gd name="connsiteY47" fmla="*/ 188277 h 308747"/>
                    <a:gd name="connsiteX48" fmla="*/ 84590 w 311121"/>
                    <a:gd name="connsiteY48" fmla="*/ 183066 h 308747"/>
                    <a:gd name="connsiteX49" fmla="*/ 89544 w 311121"/>
                    <a:gd name="connsiteY49" fmla="*/ 181651 h 308747"/>
                    <a:gd name="connsiteX50" fmla="*/ 81952 w 311121"/>
                    <a:gd name="connsiteY50" fmla="*/ 187569 h 308747"/>
                    <a:gd name="connsiteX51" fmla="*/ 31966 w 311121"/>
                    <a:gd name="connsiteY51" fmla="*/ 248621 h 308747"/>
                    <a:gd name="connsiteX52" fmla="*/ 152782 w 311121"/>
                    <a:gd name="connsiteY52" fmla="*/ 152572 h 308747"/>
                    <a:gd name="connsiteX53" fmla="*/ 152782 w 311121"/>
                    <a:gd name="connsiteY53" fmla="*/ 152572 h 308747"/>
                    <a:gd name="connsiteX54" fmla="*/ 153490 w 311121"/>
                    <a:gd name="connsiteY54" fmla="*/ 151608 h 308747"/>
                    <a:gd name="connsiteX55" fmla="*/ 153940 w 311121"/>
                    <a:gd name="connsiteY55" fmla="*/ 151608 h 308747"/>
                    <a:gd name="connsiteX56" fmla="*/ 153940 w 311121"/>
                    <a:gd name="connsiteY56" fmla="*/ 152058 h 308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311121" h="308747">
                      <a:moveTo>
                        <a:pt x="31966" y="248621"/>
                      </a:moveTo>
                      <a:cubicBezTo>
                        <a:pt x="37563" y="255568"/>
                        <a:pt x="69022" y="239549"/>
                        <a:pt x="102281" y="212851"/>
                      </a:cubicBezTo>
                      <a:cubicBezTo>
                        <a:pt x="107878" y="208349"/>
                        <a:pt x="113153" y="203845"/>
                        <a:pt x="118107" y="199406"/>
                      </a:cubicBezTo>
                      <a:cubicBezTo>
                        <a:pt x="115598" y="204102"/>
                        <a:pt x="113089" y="208992"/>
                        <a:pt x="110645" y="214074"/>
                      </a:cubicBezTo>
                      <a:cubicBezTo>
                        <a:pt x="92052" y="252673"/>
                        <a:pt x="83561" y="286705"/>
                        <a:pt x="91345" y="290565"/>
                      </a:cubicBezTo>
                      <a:cubicBezTo>
                        <a:pt x="99129" y="294425"/>
                        <a:pt x="120873" y="266440"/>
                        <a:pt x="139401" y="228034"/>
                      </a:cubicBezTo>
                      <a:cubicBezTo>
                        <a:pt x="141138" y="224432"/>
                        <a:pt x="142746" y="220893"/>
                        <a:pt x="144354" y="217355"/>
                      </a:cubicBezTo>
                      <a:cubicBezTo>
                        <a:pt x="144354" y="222630"/>
                        <a:pt x="145126" y="228034"/>
                        <a:pt x="145705" y="233502"/>
                      </a:cubicBezTo>
                      <a:cubicBezTo>
                        <a:pt x="150209" y="275897"/>
                        <a:pt x="161081" y="309543"/>
                        <a:pt x="169894" y="308578"/>
                      </a:cubicBezTo>
                      <a:cubicBezTo>
                        <a:pt x="178708" y="307613"/>
                        <a:pt x="182246" y="272487"/>
                        <a:pt x="177743" y="230093"/>
                      </a:cubicBezTo>
                      <a:cubicBezTo>
                        <a:pt x="176778" y="221022"/>
                        <a:pt x="175491" y="212402"/>
                        <a:pt x="174076" y="204360"/>
                      </a:cubicBezTo>
                      <a:cubicBezTo>
                        <a:pt x="177164" y="210150"/>
                        <a:pt x="180509" y="216132"/>
                        <a:pt x="184305" y="222244"/>
                      </a:cubicBezTo>
                      <a:cubicBezTo>
                        <a:pt x="206692" y="258528"/>
                        <a:pt x="230881" y="284196"/>
                        <a:pt x="238472" y="279564"/>
                      </a:cubicBezTo>
                      <a:cubicBezTo>
                        <a:pt x="246064" y="274932"/>
                        <a:pt x="234098" y="241673"/>
                        <a:pt x="211775" y="205325"/>
                      </a:cubicBezTo>
                      <a:lnTo>
                        <a:pt x="207336" y="198248"/>
                      </a:lnTo>
                      <a:lnTo>
                        <a:pt x="213769" y="201915"/>
                      </a:lnTo>
                      <a:cubicBezTo>
                        <a:pt x="251081" y="222630"/>
                        <a:pt x="284534" y="233116"/>
                        <a:pt x="289102" y="225332"/>
                      </a:cubicBezTo>
                      <a:cubicBezTo>
                        <a:pt x="293669" y="217548"/>
                        <a:pt x="266779" y="194517"/>
                        <a:pt x="229595" y="173866"/>
                      </a:cubicBezTo>
                      <a:lnTo>
                        <a:pt x="232876" y="173866"/>
                      </a:lnTo>
                      <a:cubicBezTo>
                        <a:pt x="275463" y="176440"/>
                        <a:pt x="310074" y="171293"/>
                        <a:pt x="310910" y="162415"/>
                      </a:cubicBezTo>
                      <a:cubicBezTo>
                        <a:pt x="311747" y="153537"/>
                        <a:pt x="277393" y="144274"/>
                        <a:pt x="234805" y="141700"/>
                      </a:cubicBezTo>
                      <a:cubicBezTo>
                        <a:pt x="228951" y="141314"/>
                        <a:pt x="223290" y="141121"/>
                        <a:pt x="217822" y="141057"/>
                      </a:cubicBezTo>
                      <a:cubicBezTo>
                        <a:pt x="222196" y="139449"/>
                        <a:pt x="226764" y="137712"/>
                        <a:pt x="231331" y="135846"/>
                      </a:cubicBezTo>
                      <a:cubicBezTo>
                        <a:pt x="270896" y="119892"/>
                        <a:pt x="300231" y="100206"/>
                        <a:pt x="296886" y="91972"/>
                      </a:cubicBezTo>
                      <a:cubicBezTo>
                        <a:pt x="293541" y="83737"/>
                        <a:pt x="258801" y="89977"/>
                        <a:pt x="219301" y="105996"/>
                      </a:cubicBezTo>
                      <a:cubicBezTo>
                        <a:pt x="214348" y="107990"/>
                        <a:pt x="209587" y="110049"/>
                        <a:pt x="205020" y="112429"/>
                      </a:cubicBezTo>
                      <a:cubicBezTo>
                        <a:pt x="208751" y="107862"/>
                        <a:pt x="212418" y="103037"/>
                        <a:pt x="216149" y="97954"/>
                      </a:cubicBezTo>
                      <a:cubicBezTo>
                        <a:pt x="241303" y="63537"/>
                        <a:pt x="255842" y="31371"/>
                        <a:pt x="248637" y="26096"/>
                      </a:cubicBezTo>
                      <a:cubicBezTo>
                        <a:pt x="241432" y="20820"/>
                        <a:pt x="215248" y="44559"/>
                        <a:pt x="190095" y="78976"/>
                      </a:cubicBezTo>
                      <a:cubicBezTo>
                        <a:pt x="186685" y="83737"/>
                        <a:pt x="183662" y="88433"/>
                        <a:pt x="180381" y="93001"/>
                      </a:cubicBezTo>
                      <a:cubicBezTo>
                        <a:pt x="181474" y="88369"/>
                        <a:pt x="182439" y="83673"/>
                        <a:pt x="183340" y="78784"/>
                      </a:cubicBezTo>
                      <a:cubicBezTo>
                        <a:pt x="191188" y="36839"/>
                        <a:pt x="190481" y="1585"/>
                        <a:pt x="181731" y="-88"/>
                      </a:cubicBezTo>
                      <a:cubicBezTo>
                        <a:pt x="172982" y="-1760"/>
                        <a:pt x="159537" y="30920"/>
                        <a:pt x="151688" y="72801"/>
                      </a:cubicBezTo>
                      <a:cubicBezTo>
                        <a:pt x="150595" y="78719"/>
                        <a:pt x="149630" y="84509"/>
                        <a:pt x="148858" y="90042"/>
                      </a:cubicBezTo>
                      <a:cubicBezTo>
                        <a:pt x="146284" y="82322"/>
                        <a:pt x="143197" y="74151"/>
                        <a:pt x="139658" y="65724"/>
                      </a:cubicBezTo>
                      <a:cubicBezTo>
                        <a:pt x="123189" y="26417"/>
                        <a:pt x="103182" y="-2661"/>
                        <a:pt x="95012" y="749"/>
                      </a:cubicBezTo>
                      <a:cubicBezTo>
                        <a:pt x="86842" y="4158"/>
                        <a:pt x="93468" y="38833"/>
                        <a:pt x="109937" y="77947"/>
                      </a:cubicBezTo>
                      <a:cubicBezTo>
                        <a:pt x="112253" y="83351"/>
                        <a:pt x="114569" y="88498"/>
                        <a:pt x="116885" y="93451"/>
                      </a:cubicBezTo>
                      <a:cubicBezTo>
                        <a:pt x="113539" y="90234"/>
                        <a:pt x="110001" y="87018"/>
                        <a:pt x="106270" y="83608"/>
                      </a:cubicBezTo>
                      <a:cubicBezTo>
                        <a:pt x="74490" y="55174"/>
                        <a:pt x="43868" y="37546"/>
                        <a:pt x="37949" y="44173"/>
                      </a:cubicBezTo>
                      <a:cubicBezTo>
                        <a:pt x="32031" y="50799"/>
                        <a:pt x="53003" y="79234"/>
                        <a:pt x="84783" y="107604"/>
                      </a:cubicBezTo>
                      <a:cubicBezTo>
                        <a:pt x="88772" y="111142"/>
                        <a:pt x="92696" y="114552"/>
                        <a:pt x="96556" y="117704"/>
                      </a:cubicBezTo>
                      <a:cubicBezTo>
                        <a:pt x="90830" y="116418"/>
                        <a:pt x="84912" y="115195"/>
                        <a:pt x="78736" y="114102"/>
                      </a:cubicBezTo>
                      <a:cubicBezTo>
                        <a:pt x="36727" y="106768"/>
                        <a:pt x="1537" y="107669"/>
                        <a:pt x="-135" y="116675"/>
                      </a:cubicBezTo>
                      <a:cubicBezTo>
                        <a:pt x="-1808" y="125682"/>
                        <a:pt x="31130" y="138484"/>
                        <a:pt x="73139" y="145882"/>
                      </a:cubicBezTo>
                      <a:cubicBezTo>
                        <a:pt x="78929" y="146847"/>
                        <a:pt x="84590" y="147683"/>
                        <a:pt x="89994" y="148391"/>
                      </a:cubicBezTo>
                      <a:cubicBezTo>
                        <a:pt x="85426" y="149485"/>
                        <a:pt x="80730" y="150707"/>
                        <a:pt x="75969" y="151994"/>
                      </a:cubicBezTo>
                      <a:cubicBezTo>
                        <a:pt x="34861" y="163444"/>
                        <a:pt x="3532" y="179721"/>
                        <a:pt x="5912" y="188277"/>
                      </a:cubicBezTo>
                      <a:cubicBezTo>
                        <a:pt x="8292" y="196833"/>
                        <a:pt x="43546" y="194710"/>
                        <a:pt x="84590" y="183066"/>
                      </a:cubicBezTo>
                      <a:lnTo>
                        <a:pt x="89544" y="181651"/>
                      </a:lnTo>
                      <a:lnTo>
                        <a:pt x="81952" y="187569"/>
                      </a:lnTo>
                      <a:cubicBezTo>
                        <a:pt x="49079" y="214653"/>
                        <a:pt x="26434" y="241673"/>
                        <a:pt x="31966" y="248621"/>
                      </a:cubicBezTo>
                      <a:close/>
                      <a:moveTo>
                        <a:pt x="152782" y="152572"/>
                      </a:moveTo>
                      <a:lnTo>
                        <a:pt x="152782" y="152572"/>
                      </a:lnTo>
                      <a:lnTo>
                        <a:pt x="153490" y="151608"/>
                      </a:lnTo>
                      <a:lnTo>
                        <a:pt x="153940" y="151608"/>
                      </a:lnTo>
                      <a:cubicBezTo>
                        <a:pt x="153901" y="151756"/>
                        <a:pt x="153901" y="151910"/>
                        <a:pt x="153940" y="152058"/>
                      </a:cubicBezTo>
                      <a:close/>
                    </a:path>
                  </a:pathLst>
                </a:custGeom>
                <a:solidFill>
                  <a:srgbClr val="5690D6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32" name="Forme libre : forme 131">
                  <a:extLst>
                    <a:ext uri="{FF2B5EF4-FFF2-40B4-BE49-F238E27FC236}">
                      <a16:creationId xmlns:a16="http://schemas.microsoft.com/office/drawing/2014/main" id="{9E4B6575-2652-418D-A8DD-E83708F56996}"/>
                    </a:ext>
                  </a:extLst>
                </p:cNvPr>
                <p:cNvSpPr/>
                <p:nvPr/>
              </p:nvSpPr>
              <p:spPr>
                <a:xfrm rot="-4063799">
                  <a:off x="3020094" y="4141858"/>
                  <a:ext cx="106019" cy="106019"/>
                </a:xfrm>
                <a:custGeom>
                  <a:avLst/>
                  <a:gdLst>
                    <a:gd name="connsiteX0" fmla="*/ 105823 w 106019"/>
                    <a:gd name="connsiteY0" fmla="*/ 52861 h 106019"/>
                    <a:gd name="connsiteX1" fmla="*/ 52813 w 106019"/>
                    <a:gd name="connsiteY1" fmla="*/ 105870 h 106019"/>
                    <a:gd name="connsiteX2" fmla="*/ -196 w 106019"/>
                    <a:gd name="connsiteY2" fmla="*/ 52861 h 106019"/>
                    <a:gd name="connsiteX3" fmla="*/ 52813 w 106019"/>
                    <a:gd name="connsiteY3" fmla="*/ -149 h 106019"/>
                    <a:gd name="connsiteX4" fmla="*/ 105823 w 106019"/>
                    <a:gd name="connsiteY4" fmla="*/ 52861 h 106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6019" h="106019">
                      <a:moveTo>
                        <a:pt x="105823" y="52861"/>
                      </a:moveTo>
                      <a:cubicBezTo>
                        <a:pt x="105823" y="82137"/>
                        <a:pt x="82090" y="105870"/>
                        <a:pt x="52813" y="105870"/>
                      </a:cubicBezTo>
                      <a:cubicBezTo>
                        <a:pt x="23537" y="105870"/>
                        <a:pt x="-196" y="82137"/>
                        <a:pt x="-196" y="52861"/>
                      </a:cubicBezTo>
                      <a:cubicBezTo>
                        <a:pt x="-196" y="23584"/>
                        <a:pt x="23537" y="-149"/>
                        <a:pt x="52813" y="-149"/>
                      </a:cubicBezTo>
                      <a:cubicBezTo>
                        <a:pt x="82090" y="-149"/>
                        <a:pt x="105823" y="23584"/>
                        <a:pt x="105823" y="52861"/>
                      </a:cubicBezTo>
                      <a:close/>
                    </a:path>
                  </a:pathLst>
                </a:custGeom>
                <a:solidFill>
                  <a:srgbClr val="3576B7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33" name="Forme libre : forme 132">
                  <a:extLst>
                    <a:ext uri="{FF2B5EF4-FFF2-40B4-BE49-F238E27FC236}">
                      <a16:creationId xmlns:a16="http://schemas.microsoft.com/office/drawing/2014/main" id="{CE763E6C-D1EC-45BC-ADB3-00DC5328CA0A}"/>
                    </a:ext>
                  </a:extLst>
                </p:cNvPr>
                <p:cNvSpPr/>
                <p:nvPr/>
              </p:nvSpPr>
              <p:spPr>
                <a:xfrm>
                  <a:off x="3040964" y="4161519"/>
                  <a:ext cx="63817" cy="63817"/>
                </a:xfrm>
                <a:custGeom>
                  <a:avLst/>
                  <a:gdLst>
                    <a:gd name="connsiteX0" fmla="*/ 63818 w 63817"/>
                    <a:gd name="connsiteY0" fmla="*/ 31909 h 63817"/>
                    <a:gd name="connsiteX1" fmla="*/ 31909 w 63817"/>
                    <a:gd name="connsiteY1" fmla="*/ 63818 h 63817"/>
                    <a:gd name="connsiteX2" fmla="*/ 0 w 63817"/>
                    <a:gd name="connsiteY2" fmla="*/ 31909 h 63817"/>
                    <a:gd name="connsiteX3" fmla="*/ 31909 w 63817"/>
                    <a:gd name="connsiteY3" fmla="*/ 0 h 63817"/>
                    <a:gd name="connsiteX4" fmla="*/ 63818 w 63817"/>
                    <a:gd name="connsiteY4" fmla="*/ 31909 h 63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3817" h="63817">
                      <a:moveTo>
                        <a:pt x="63818" y="31909"/>
                      </a:moveTo>
                      <a:cubicBezTo>
                        <a:pt x="63818" y="49531"/>
                        <a:pt x="49531" y="63818"/>
                        <a:pt x="31909" y="63818"/>
                      </a:cubicBezTo>
                      <a:cubicBezTo>
                        <a:pt x="14286" y="63818"/>
                        <a:pt x="0" y="49532"/>
                        <a:pt x="0" y="31909"/>
                      </a:cubicBezTo>
                      <a:cubicBezTo>
                        <a:pt x="0" y="14286"/>
                        <a:pt x="14286" y="0"/>
                        <a:pt x="31909" y="0"/>
                      </a:cubicBezTo>
                      <a:cubicBezTo>
                        <a:pt x="49531" y="0"/>
                        <a:pt x="63818" y="14286"/>
                        <a:pt x="63818" y="31909"/>
                      </a:cubicBezTo>
                      <a:close/>
                    </a:path>
                  </a:pathLst>
                </a:custGeom>
                <a:solidFill>
                  <a:srgbClr val="FFD15F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34" name="Forme libre : forme 133">
                  <a:extLst>
                    <a:ext uri="{FF2B5EF4-FFF2-40B4-BE49-F238E27FC236}">
                      <a16:creationId xmlns:a16="http://schemas.microsoft.com/office/drawing/2014/main" id="{B7AD7D78-7D61-416A-A43D-1447D4680D36}"/>
                    </a:ext>
                  </a:extLst>
                </p:cNvPr>
                <p:cNvSpPr/>
                <p:nvPr/>
              </p:nvSpPr>
              <p:spPr>
                <a:xfrm>
                  <a:off x="2673144" y="4252999"/>
                  <a:ext cx="776393" cy="666337"/>
                </a:xfrm>
                <a:custGeom>
                  <a:avLst/>
                  <a:gdLst>
                    <a:gd name="connsiteX0" fmla="*/ 63654 w 776393"/>
                    <a:gd name="connsiteY0" fmla="*/ 529498 h 666337"/>
                    <a:gd name="connsiteX1" fmla="*/ 324264 w 776393"/>
                    <a:gd name="connsiteY1" fmla="*/ 416917 h 666337"/>
                    <a:gd name="connsiteX2" fmla="*/ 381326 w 776393"/>
                    <a:gd name="connsiteY2" fmla="*/ 412992 h 666337"/>
                    <a:gd name="connsiteX3" fmla="*/ 324264 w 776393"/>
                    <a:gd name="connsiteY3" fmla="*/ 416917 h 666337"/>
                    <a:gd name="connsiteX4" fmla="*/ 223 w 776393"/>
                    <a:gd name="connsiteY4" fmla="*/ 375487 h 666337"/>
                    <a:gd name="connsiteX5" fmla="*/ 330247 w 776393"/>
                    <a:gd name="connsiteY5" fmla="*/ 300218 h 666337"/>
                    <a:gd name="connsiteX6" fmla="*/ 17657 w 776393"/>
                    <a:gd name="connsiteY6" fmla="*/ 198059 h 666337"/>
                    <a:gd name="connsiteX7" fmla="*/ 506967 w 776393"/>
                    <a:gd name="connsiteY7" fmla="*/ 183069 h 666337"/>
                    <a:gd name="connsiteX8" fmla="*/ 549748 w 776393"/>
                    <a:gd name="connsiteY8" fmla="*/ -84 h 666337"/>
                    <a:gd name="connsiteX9" fmla="*/ 619934 w 776393"/>
                    <a:gd name="connsiteY9" fmla="*/ 301891 h 666337"/>
                    <a:gd name="connsiteX10" fmla="*/ 729878 w 776393"/>
                    <a:gd name="connsiteY10" fmla="*/ 316623 h 666337"/>
                    <a:gd name="connsiteX11" fmla="*/ 776197 w 776393"/>
                    <a:gd name="connsiteY11" fmla="*/ 323056 h 666337"/>
                    <a:gd name="connsiteX12" fmla="*/ 744031 w 776393"/>
                    <a:gd name="connsiteY12" fmla="*/ 471020 h 666337"/>
                    <a:gd name="connsiteX13" fmla="*/ 692565 w 776393"/>
                    <a:gd name="connsiteY13" fmla="*/ 603480 h 666337"/>
                    <a:gd name="connsiteX14" fmla="*/ 647533 w 776393"/>
                    <a:gd name="connsiteY14" fmla="*/ 583022 h 666337"/>
                    <a:gd name="connsiteX15" fmla="*/ 530513 w 776393"/>
                    <a:gd name="connsiteY15" fmla="*/ 530077 h 666337"/>
                    <a:gd name="connsiteX16" fmla="*/ 239796 w 776393"/>
                    <a:gd name="connsiteY16" fmla="*/ 652629 h 666337"/>
                    <a:gd name="connsiteX17" fmla="*/ 386859 w 776393"/>
                    <a:gd name="connsiteY17" fmla="*/ 534258 h 666337"/>
                    <a:gd name="connsiteX18" fmla="*/ 63654 w 776393"/>
                    <a:gd name="connsiteY18" fmla="*/ 529498 h 666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776393" h="666337">
                      <a:moveTo>
                        <a:pt x="63654" y="529498"/>
                      </a:moveTo>
                      <a:cubicBezTo>
                        <a:pt x="37535" y="466130"/>
                        <a:pt x="192962" y="429268"/>
                        <a:pt x="324264" y="416917"/>
                      </a:cubicBezTo>
                      <a:cubicBezTo>
                        <a:pt x="349418" y="415823"/>
                        <a:pt x="369296" y="414408"/>
                        <a:pt x="381326" y="412992"/>
                      </a:cubicBezTo>
                      <a:cubicBezTo>
                        <a:pt x="363313" y="413700"/>
                        <a:pt x="344014" y="415051"/>
                        <a:pt x="324264" y="416917"/>
                      </a:cubicBezTo>
                      <a:cubicBezTo>
                        <a:pt x="214449" y="421548"/>
                        <a:pt x="9422" y="418975"/>
                        <a:pt x="223" y="375487"/>
                      </a:cubicBezTo>
                      <a:cubicBezTo>
                        <a:pt x="-10328" y="325308"/>
                        <a:pt x="180353" y="302212"/>
                        <a:pt x="330247" y="300218"/>
                      </a:cubicBezTo>
                      <a:cubicBezTo>
                        <a:pt x="188716" y="297259"/>
                        <a:pt x="13154" y="244056"/>
                        <a:pt x="17657" y="198059"/>
                      </a:cubicBezTo>
                      <a:cubicBezTo>
                        <a:pt x="22482" y="148973"/>
                        <a:pt x="506967" y="183069"/>
                        <a:pt x="506967" y="183069"/>
                      </a:cubicBezTo>
                      <a:cubicBezTo>
                        <a:pt x="506967" y="183069"/>
                        <a:pt x="484000" y="-4137"/>
                        <a:pt x="549748" y="-84"/>
                      </a:cubicBezTo>
                      <a:cubicBezTo>
                        <a:pt x="615495" y="3969"/>
                        <a:pt x="619934" y="301891"/>
                        <a:pt x="619934" y="301891"/>
                      </a:cubicBezTo>
                      <a:lnTo>
                        <a:pt x="729878" y="316623"/>
                      </a:lnTo>
                      <a:lnTo>
                        <a:pt x="776197" y="323056"/>
                      </a:lnTo>
                      <a:cubicBezTo>
                        <a:pt x="770227" y="373293"/>
                        <a:pt x="759458" y="422841"/>
                        <a:pt x="744031" y="471020"/>
                      </a:cubicBezTo>
                      <a:cubicBezTo>
                        <a:pt x="730675" y="516554"/>
                        <a:pt x="713454" y="560872"/>
                        <a:pt x="692565" y="603480"/>
                      </a:cubicBezTo>
                      <a:lnTo>
                        <a:pt x="647533" y="583022"/>
                      </a:lnTo>
                      <a:lnTo>
                        <a:pt x="530513" y="530077"/>
                      </a:lnTo>
                      <a:cubicBezTo>
                        <a:pt x="530513" y="530077"/>
                        <a:pt x="247451" y="717219"/>
                        <a:pt x="239796" y="652629"/>
                      </a:cubicBezTo>
                      <a:cubicBezTo>
                        <a:pt x="232140" y="588040"/>
                        <a:pt x="386859" y="534258"/>
                        <a:pt x="386859" y="534258"/>
                      </a:cubicBezTo>
                      <a:cubicBezTo>
                        <a:pt x="386859" y="534258"/>
                        <a:pt x="94019" y="602386"/>
                        <a:pt x="63654" y="529498"/>
                      </a:cubicBezTo>
                      <a:close/>
                    </a:path>
                  </a:pathLst>
                </a:custGeom>
                <a:solidFill>
                  <a:srgbClr val="DBAA7D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</p:grpSp>
      </p:grpSp>
      <p:sp>
        <p:nvSpPr>
          <p:cNvPr id="38" name="Forme libre : forme 37">
            <a:extLst>
              <a:ext uri="{FF2B5EF4-FFF2-40B4-BE49-F238E27FC236}">
                <a16:creationId xmlns:a16="http://schemas.microsoft.com/office/drawing/2014/main" id="{C48FDF60-3DBC-4695-BB58-EB1444AB52CE}"/>
              </a:ext>
            </a:extLst>
          </p:cNvPr>
          <p:cNvSpPr/>
          <p:nvPr/>
        </p:nvSpPr>
        <p:spPr>
          <a:xfrm>
            <a:off x="3447371" y="3153306"/>
            <a:ext cx="313018" cy="747282"/>
          </a:xfrm>
          <a:custGeom>
            <a:avLst/>
            <a:gdLst>
              <a:gd name="connsiteX0" fmla="*/ 52684 w 243432"/>
              <a:gd name="connsiteY0" fmla="*/ -149 h 640297"/>
              <a:gd name="connsiteX1" fmla="*/ -196 w 243432"/>
              <a:gd name="connsiteY1" fmla="*/ 592864 h 640297"/>
              <a:gd name="connsiteX2" fmla="*/ 210684 w 243432"/>
              <a:gd name="connsiteY2" fmla="*/ 640149 h 640297"/>
              <a:gd name="connsiteX3" fmla="*/ 243236 w 243432"/>
              <a:gd name="connsiteY3" fmla="*/ 37743 h 640297"/>
              <a:gd name="connsiteX4" fmla="*/ 52684 w 243432"/>
              <a:gd name="connsiteY4" fmla="*/ -149 h 640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3432" h="640297">
                <a:moveTo>
                  <a:pt x="52684" y="-149"/>
                </a:moveTo>
                <a:lnTo>
                  <a:pt x="-196" y="592864"/>
                </a:lnTo>
                <a:lnTo>
                  <a:pt x="210684" y="640149"/>
                </a:lnTo>
                <a:lnTo>
                  <a:pt x="243236" y="37743"/>
                </a:lnTo>
                <a:cubicBezTo>
                  <a:pt x="243236" y="37743"/>
                  <a:pt x="112256" y="9050"/>
                  <a:pt x="52684" y="-149"/>
                </a:cubicBezTo>
                <a:close/>
              </a:path>
            </a:pathLst>
          </a:custGeom>
          <a:solidFill>
            <a:srgbClr val="F0F0F5"/>
          </a:solidFill>
          <a:ln w="64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46" name="Group 145">
            <a:extLst>
              <a:ext uri="{FF2B5EF4-FFF2-40B4-BE49-F238E27FC236}">
                <a16:creationId xmlns:a16="http://schemas.microsoft.com/office/drawing/2014/main" id="{916B2578-953D-4AEB-BFF6-5878962DF756}"/>
              </a:ext>
            </a:extLst>
          </p:cNvPr>
          <p:cNvGrpSpPr/>
          <p:nvPr/>
        </p:nvGrpSpPr>
        <p:grpSpPr>
          <a:xfrm>
            <a:off x="2474841" y="1875133"/>
            <a:ext cx="1133331" cy="450281"/>
            <a:chOff x="2474841" y="1875133"/>
            <a:chExt cx="1133331" cy="450281"/>
          </a:xfrm>
        </p:grpSpPr>
        <p:grpSp>
          <p:nvGrpSpPr>
            <p:cNvPr id="147" name="Group 146">
              <a:extLst>
                <a:ext uri="{FF2B5EF4-FFF2-40B4-BE49-F238E27FC236}">
                  <a16:creationId xmlns:a16="http://schemas.microsoft.com/office/drawing/2014/main" id="{71451C75-F257-4249-89E1-2CFA26EA625B}"/>
                </a:ext>
              </a:extLst>
            </p:cNvPr>
            <p:cNvGrpSpPr/>
            <p:nvPr/>
          </p:nvGrpSpPr>
          <p:grpSpPr>
            <a:xfrm>
              <a:off x="2474841" y="1875133"/>
              <a:ext cx="366814" cy="366814"/>
              <a:chOff x="2504824" y="1911289"/>
              <a:chExt cx="303152" cy="303152"/>
            </a:xfrm>
          </p:grpSpPr>
          <p:sp>
            <p:nvSpPr>
              <p:cNvPr id="152" name="Forme libre : forme 142">
                <a:extLst>
                  <a:ext uri="{FF2B5EF4-FFF2-40B4-BE49-F238E27FC236}">
                    <a16:creationId xmlns:a16="http://schemas.microsoft.com/office/drawing/2014/main" id="{4F6D1993-B56B-4E98-81AC-9AF6FBE8854B}"/>
                  </a:ext>
                </a:extLst>
              </p:cNvPr>
              <p:cNvSpPr/>
              <p:nvPr/>
            </p:nvSpPr>
            <p:spPr>
              <a:xfrm rot="21046799">
                <a:off x="2504824" y="1911289"/>
                <a:ext cx="303152" cy="303152"/>
              </a:xfrm>
              <a:custGeom>
                <a:avLst/>
                <a:gdLst>
                  <a:gd name="connsiteX0" fmla="*/ 406478 w 406693"/>
                  <a:gd name="connsiteY0" fmla="*/ 203097 h 406693"/>
                  <a:gd name="connsiteX1" fmla="*/ 203131 w 406693"/>
                  <a:gd name="connsiteY1" fmla="*/ 406444 h 406693"/>
                  <a:gd name="connsiteX2" fmla="*/ -215 w 406693"/>
                  <a:gd name="connsiteY2" fmla="*/ 203097 h 406693"/>
                  <a:gd name="connsiteX3" fmla="*/ 203131 w 406693"/>
                  <a:gd name="connsiteY3" fmla="*/ -249 h 406693"/>
                  <a:gd name="connsiteX4" fmla="*/ 406478 w 406693"/>
                  <a:gd name="connsiteY4" fmla="*/ 203097 h 406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6693" h="406693">
                    <a:moveTo>
                      <a:pt x="406478" y="203097"/>
                    </a:moveTo>
                    <a:cubicBezTo>
                      <a:pt x="406478" y="315402"/>
                      <a:pt x="315437" y="406444"/>
                      <a:pt x="203131" y="406444"/>
                    </a:cubicBezTo>
                    <a:cubicBezTo>
                      <a:pt x="90826" y="406444"/>
                      <a:pt x="-215" y="315403"/>
                      <a:pt x="-215" y="203097"/>
                    </a:cubicBezTo>
                    <a:cubicBezTo>
                      <a:pt x="-215" y="90792"/>
                      <a:pt x="90826" y="-249"/>
                      <a:pt x="203131" y="-249"/>
                    </a:cubicBezTo>
                    <a:cubicBezTo>
                      <a:pt x="315437" y="-249"/>
                      <a:pt x="406478" y="90792"/>
                      <a:pt x="406478" y="20309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3" name="Forme libre : forme 143">
                <a:extLst>
                  <a:ext uri="{FF2B5EF4-FFF2-40B4-BE49-F238E27FC236}">
                    <a16:creationId xmlns:a16="http://schemas.microsoft.com/office/drawing/2014/main" id="{BC438B39-C950-43BC-86B2-17969C322005}"/>
                  </a:ext>
                </a:extLst>
              </p:cNvPr>
              <p:cNvSpPr/>
              <p:nvPr/>
            </p:nvSpPr>
            <p:spPr>
              <a:xfrm>
                <a:off x="2606629" y="2035393"/>
                <a:ext cx="167816" cy="167816"/>
              </a:xfrm>
              <a:custGeom>
                <a:avLst/>
                <a:gdLst>
                  <a:gd name="connsiteX0" fmla="*/ 225134 w 225133"/>
                  <a:gd name="connsiteY0" fmla="*/ 112567 h 225133"/>
                  <a:gd name="connsiteX1" fmla="*/ 112567 w 225133"/>
                  <a:gd name="connsiteY1" fmla="*/ 225134 h 225133"/>
                  <a:gd name="connsiteX2" fmla="*/ 0 w 225133"/>
                  <a:gd name="connsiteY2" fmla="*/ 112567 h 225133"/>
                  <a:gd name="connsiteX3" fmla="*/ 112567 w 225133"/>
                  <a:gd name="connsiteY3" fmla="*/ 0 h 225133"/>
                  <a:gd name="connsiteX4" fmla="*/ 225134 w 225133"/>
                  <a:gd name="connsiteY4" fmla="*/ 112567 h 225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33" h="225133">
                    <a:moveTo>
                      <a:pt x="225134" y="112567"/>
                    </a:moveTo>
                    <a:cubicBezTo>
                      <a:pt x="225134" y="174736"/>
                      <a:pt x="174736" y="225134"/>
                      <a:pt x="112567" y="225134"/>
                    </a:cubicBezTo>
                    <a:cubicBezTo>
                      <a:pt x="50398" y="225134"/>
                      <a:pt x="0" y="174736"/>
                      <a:pt x="0" y="112567"/>
                    </a:cubicBezTo>
                    <a:cubicBezTo>
                      <a:pt x="0" y="50398"/>
                      <a:pt x="50398" y="0"/>
                      <a:pt x="112567" y="0"/>
                    </a:cubicBezTo>
                    <a:cubicBezTo>
                      <a:pt x="174736" y="0"/>
                      <a:pt x="225134" y="50398"/>
                      <a:pt x="225134" y="112567"/>
                    </a:cubicBezTo>
                    <a:close/>
                  </a:path>
                </a:pathLst>
              </a:custGeom>
              <a:solidFill>
                <a:srgbClr val="313759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4" name="Forme libre : forme 170">
                <a:extLst>
                  <a:ext uri="{FF2B5EF4-FFF2-40B4-BE49-F238E27FC236}">
                    <a16:creationId xmlns:a16="http://schemas.microsoft.com/office/drawing/2014/main" id="{255151D1-680A-4E69-9E83-A49848A53E99}"/>
                  </a:ext>
                </a:extLst>
              </p:cNvPr>
              <p:cNvSpPr/>
              <p:nvPr/>
            </p:nvSpPr>
            <p:spPr>
              <a:xfrm>
                <a:off x="2714069" y="2057627"/>
                <a:ext cx="34080" cy="34079"/>
              </a:xfrm>
              <a:custGeom>
                <a:avLst/>
                <a:gdLst>
                  <a:gd name="connsiteX0" fmla="*/ 45720 w 45720"/>
                  <a:gd name="connsiteY0" fmla="*/ 22860 h 45719"/>
                  <a:gd name="connsiteX1" fmla="*/ 22860 w 45720"/>
                  <a:gd name="connsiteY1" fmla="*/ 45720 h 45719"/>
                  <a:gd name="connsiteX2" fmla="*/ 0 w 45720"/>
                  <a:gd name="connsiteY2" fmla="*/ 22860 h 45719"/>
                  <a:gd name="connsiteX3" fmla="*/ 22860 w 45720"/>
                  <a:gd name="connsiteY3" fmla="*/ 0 h 45719"/>
                  <a:gd name="connsiteX4" fmla="*/ 45720 w 45720"/>
                  <a:gd name="connsiteY4" fmla="*/ 22860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720" h="45719">
                    <a:moveTo>
                      <a:pt x="45720" y="22860"/>
                    </a:moveTo>
                    <a:cubicBezTo>
                      <a:pt x="45720" y="35485"/>
                      <a:pt x="35485" y="45720"/>
                      <a:pt x="22860" y="45720"/>
                    </a:cubicBezTo>
                    <a:cubicBezTo>
                      <a:pt x="10235" y="45720"/>
                      <a:pt x="0" y="35485"/>
                      <a:pt x="0" y="22860"/>
                    </a:cubicBezTo>
                    <a:cubicBezTo>
                      <a:pt x="0" y="10235"/>
                      <a:pt x="10235" y="0"/>
                      <a:pt x="22860" y="0"/>
                    </a:cubicBezTo>
                    <a:cubicBezTo>
                      <a:pt x="35485" y="0"/>
                      <a:pt x="45720" y="10235"/>
                      <a:pt x="45720" y="228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48" name="Group 147">
              <a:extLst>
                <a:ext uri="{FF2B5EF4-FFF2-40B4-BE49-F238E27FC236}">
                  <a16:creationId xmlns:a16="http://schemas.microsoft.com/office/drawing/2014/main" id="{AD3898C1-0260-4231-A5CB-EF17FDD3D117}"/>
                </a:ext>
              </a:extLst>
            </p:cNvPr>
            <p:cNvGrpSpPr/>
            <p:nvPr/>
          </p:nvGrpSpPr>
          <p:grpSpPr>
            <a:xfrm>
              <a:off x="3241358" y="1958600"/>
              <a:ext cx="366814" cy="366814"/>
              <a:chOff x="2504824" y="1911289"/>
              <a:chExt cx="303152" cy="303152"/>
            </a:xfrm>
          </p:grpSpPr>
          <p:sp>
            <p:nvSpPr>
              <p:cNvPr id="149" name="Forme libre : forme 142">
                <a:extLst>
                  <a:ext uri="{FF2B5EF4-FFF2-40B4-BE49-F238E27FC236}">
                    <a16:creationId xmlns:a16="http://schemas.microsoft.com/office/drawing/2014/main" id="{C08FEE11-E96C-45CB-A3D2-1D1FA98D6CC8}"/>
                  </a:ext>
                </a:extLst>
              </p:cNvPr>
              <p:cNvSpPr/>
              <p:nvPr/>
            </p:nvSpPr>
            <p:spPr>
              <a:xfrm rot="21046799">
                <a:off x="2504824" y="1911289"/>
                <a:ext cx="303152" cy="303152"/>
              </a:xfrm>
              <a:custGeom>
                <a:avLst/>
                <a:gdLst>
                  <a:gd name="connsiteX0" fmla="*/ 406478 w 406693"/>
                  <a:gd name="connsiteY0" fmla="*/ 203097 h 406693"/>
                  <a:gd name="connsiteX1" fmla="*/ 203131 w 406693"/>
                  <a:gd name="connsiteY1" fmla="*/ 406444 h 406693"/>
                  <a:gd name="connsiteX2" fmla="*/ -215 w 406693"/>
                  <a:gd name="connsiteY2" fmla="*/ 203097 h 406693"/>
                  <a:gd name="connsiteX3" fmla="*/ 203131 w 406693"/>
                  <a:gd name="connsiteY3" fmla="*/ -249 h 406693"/>
                  <a:gd name="connsiteX4" fmla="*/ 406478 w 406693"/>
                  <a:gd name="connsiteY4" fmla="*/ 203097 h 406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6693" h="406693">
                    <a:moveTo>
                      <a:pt x="406478" y="203097"/>
                    </a:moveTo>
                    <a:cubicBezTo>
                      <a:pt x="406478" y="315402"/>
                      <a:pt x="315437" y="406444"/>
                      <a:pt x="203131" y="406444"/>
                    </a:cubicBezTo>
                    <a:cubicBezTo>
                      <a:pt x="90826" y="406444"/>
                      <a:pt x="-215" y="315403"/>
                      <a:pt x="-215" y="203097"/>
                    </a:cubicBezTo>
                    <a:cubicBezTo>
                      <a:pt x="-215" y="90792"/>
                      <a:pt x="90826" y="-249"/>
                      <a:pt x="203131" y="-249"/>
                    </a:cubicBezTo>
                    <a:cubicBezTo>
                      <a:pt x="315437" y="-249"/>
                      <a:pt x="406478" y="90792"/>
                      <a:pt x="406478" y="20309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0" name="Forme libre : forme 143">
                <a:extLst>
                  <a:ext uri="{FF2B5EF4-FFF2-40B4-BE49-F238E27FC236}">
                    <a16:creationId xmlns:a16="http://schemas.microsoft.com/office/drawing/2014/main" id="{B39A3648-8D39-4D9B-8D67-392C06F04EA1}"/>
                  </a:ext>
                </a:extLst>
              </p:cNvPr>
              <p:cNvSpPr/>
              <p:nvPr/>
            </p:nvSpPr>
            <p:spPr>
              <a:xfrm>
                <a:off x="2606629" y="2035393"/>
                <a:ext cx="167816" cy="167816"/>
              </a:xfrm>
              <a:custGeom>
                <a:avLst/>
                <a:gdLst>
                  <a:gd name="connsiteX0" fmla="*/ 225134 w 225133"/>
                  <a:gd name="connsiteY0" fmla="*/ 112567 h 225133"/>
                  <a:gd name="connsiteX1" fmla="*/ 112567 w 225133"/>
                  <a:gd name="connsiteY1" fmla="*/ 225134 h 225133"/>
                  <a:gd name="connsiteX2" fmla="*/ 0 w 225133"/>
                  <a:gd name="connsiteY2" fmla="*/ 112567 h 225133"/>
                  <a:gd name="connsiteX3" fmla="*/ 112567 w 225133"/>
                  <a:gd name="connsiteY3" fmla="*/ 0 h 225133"/>
                  <a:gd name="connsiteX4" fmla="*/ 225134 w 225133"/>
                  <a:gd name="connsiteY4" fmla="*/ 112567 h 225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33" h="225133">
                    <a:moveTo>
                      <a:pt x="225134" y="112567"/>
                    </a:moveTo>
                    <a:cubicBezTo>
                      <a:pt x="225134" y="174736"/>
                      <a:pt x="174736" y="225134"/>
                      <a:pt x="112567" y="225134"/>
                    </a:cubicBezTo>
                    <a:cubicBezTo>
                      <a:pt x="50398" y="225134"/>
                      <a:pt x="0" y="174736"/>
                      <a:pt x="0" y="112567"/>
                    </a:cubicBezTo>
                    <a:cubicBezTo>
                      <a:pt x="0" y="50398"/>
                      <a:pt x="50398" y="0"/>
                      <a:pt x="112567" y="0"/>
                    </a:cubicBezTo>
                    <a:cubicBezTo>
                      <a:pt x="174736" y="0"/>
                      <a:pt x="225134" y="50398"/>
                      <a:pt x="225134" y="112567"/>
                    </a:cubicBezTo>
                    <a:close/>
                  </a:path>
                </a:pathLst>
              </a:custGeom>
              <a:solidFill>
                <a:srgbClr val="313759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1" name="Forme libre : forme 170">
                <a:extLst>
                  <a:ext uri="{FF2B5EF4-FFF2-40B4-BE49-F238E27FC236}">
                    <a16:creationId xmlns:a16="http://schemas.microsoft.com/office/drawing/2014/main" id="{98F9CEE1-2C46-4911-A77D-0E143E938884}"/>
                  </a:ext>
                </a:extLst>
              </p:cNvPr>
              <p:cNvSpPr/>
              <p:nvPr/>
            </p:nvSpPr>
            <p:spPr>
              <a:xfrm>
                <a:off x="2715551" y="2057571"/>
                <a:ext cx="34080" cy="34079"/>
              </a:xfrm>
              <a:custGeom>
                <a:avLst/>
                <a:gdLst>
                  <a:gd name="connsiteX0" fmla="*/ 45720 w 45720"/>
                  <a:gd name="connsiteY0" fmla="*/ 22860 h 45719"/>
                  <a:gd name="connsiteX1" fmla="*/ 22860 w 45720"/>
                  <a:gd name="connsiteY1" fmla="*/ 45720 h 45719"/>
                  <a:gd name="connsiteX2" fmla="*/ 0 w 45720"/>
                  <a:gd name="connsiteY2" fmla="*/ 22860 h 45719"/>
                  <a:gd name="connsiteX3" fmla="*/ 22860 w 45720"/>
                  <a:gd name="connsiteY3" fmla="*/ 0 h 45719"/>
                  <a:gd name="connsiteX4" fmla="*/ 45720 w 45720"/>
                  <a:gd name="connsiteY4" fmla="*/ 22860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720" h="45719">
                    <a:moveTo>
                      <a:pt x="45720" y="22860"/>
                    </a:moveTo>
                    <a:cubicBezTo>
                      <a:pt x="45720" y="35485"/>
                      <a:pt x="35485" y="45720"/>
                      <a:pt x="22860" y="45720"/>
                    </a:cubicBezTo>
                    <a:cubicBezTo>
                      <a:pt x="10235" y="45720"/>
                      <a:pt x="0" y="35485"/>
                      <a:pt x="0" y="22860"/>
                    </a:cubicBezTo>
                    <a:cubicBezTo>
                      <a:pt x="0" y="10235"/>
                      <a:pt x="10235" y="0"/>
                      <a:pt x="22860" y="0"/>
                    </a:cubicBezTo>
                    <a:cubicBezTo>
                      <a:pt x="35485" y="0"/>
                      <a:pt x="45720" y="10235"/>
                      <a:pt x="45720" y="228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pic>
        <p:nvPicPr>
          <p:cNvPr id="139" name="Image 138">
            <a:extLst>
              <a:ext uri="{FF2B5EF4-FFF2-40B4-BE49-F238E27FC236}">
                <a16:creationId xmlns:a16="http://schemas.microsoft.com/office/drawing/2014/main" id="{DD38A3E4-005A-4CBE-8DD6-74B99DEF5044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sp>
        <p:nvSpPr>
          <p:cNvPr id="141" name="Forme libre : forme 140">
            <a:extLst>
              <a:ext uri="{FF2B5EF4-FFF2-40B4-BE49-F238E27FC236}">
                <a16:creationId xmlns:a16="http://schemas.microsoft.com/office/drawing/2014/main" id="{5395B227-2472-40F5-A4BA-01B5AE0E6AC3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142" name="Image 141" descr="Une image contenant texte&#10;&#10;Description générée automatiquement">
            <a:extLst>
              <a:ext uri="{FF2B5EF4-FFF2-40B4-BE49-F238E27FC236}">
                <a16:creationId xmlns:a16="http://schemas.microsoft.com/office/drawing/2014/main" id="{7C82E57B-0E3B-44D4-A3FA-D83F3D3203B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2" name="Espace réservé du pied de page 1">
            <a:extLst>
              <a:ext uri="{FF2B5EF4-FFF2-40B4-BE49-F238E27FC236}">
                <a16:creationId xmlns:a16="http://schemas.microsoft.com/office/drawing/2014/main" id="{A8A46CC0-81E1-42E2-A6E5-605244BD79CB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1208736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32000" fill="hold" grpId="0" nodeType="with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8" presetClass="emph" presetSubtype="0" decel="59000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Rot by="1200000">
                                          <p:cBhvr>
                                            <p:cTn id="10" dur="13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" presetID="42" presetClass="path" presetSubtype="0" decel="50000" fill="hold" nodeType="withEffect">
                                      <p:stCondLst>
                                        <p:cond delay="220"/>
                                      </p:stCondLst>
                                      <p:childTnLst>
                                        <p:animMotion origin="layout" path="M 4.375E-6 -2.96296E-6 L 4.375E-6 -0.03865 " pathEditMode="relative" rAng="0" ptsTypes="AA">
                                          <p:cBhvr>
                                            <p:cTn id="12" dur="13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194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" presetID="8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600000">
                                          <p:cBhvr>
                                            <p:cTn id="14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" presetID="8" presetClass="emph" presetSubtype="0" decel="48000" fill="hold" nodeType="withEffect">
                                      <p:stCondLst>
                                        <p:cond delay="172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16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2720"/>
                                </p:stCondLst>
                                <p:childTnLst>
                                  <p:par>
                                    <p:cTn id="18" presetID="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" fill="hold">
                                <p:stCondLst>
                                  <p:cond delay="2720"/>
                                </p:stCondLst>
                                <p:childTnLst>
                                  <p:par>
                                    <p:cTn id="21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" fill="hold">
                                <p:stCondLst>
                                  <p:cond delay="3220"/>
                                </p:stCondLst>
                                <p:childTnLst>
                                  <p:par>
                                    <p:cTn id="25" presetID="2" presetClass="entr" presetSubtype="8" fill="hold" grpId="0" nodeType="afterEffect" p14:presetBounceEnd="21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1000">
                                          <p:cBhvr additive="base">
                                            <p:cTn id="27" dur="20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1000">
                                          <p:cBhvr additive="base">
                                            <p:cTn id="28" dur="20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5" grpId="0"/>
          <p:bldP spid="156" grpId="0"/>
          <p:bldP spid="15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32000" fill="hold" grpId="0" nodeType="with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8" presetClass="emph" presetSubtype="0" decel="59000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Rot by="1200000">
                                          <p:cBhvr>
                                            <p:cTn id="10" dur="13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" presetID="42" presetClass="path" presetSubtype="0" decel="50000" fill="hold" nodeType="withEffect">
                                      <p:stCondLst>
                                        <p:cond delay="220"/>
                                      </p:stCondLst>
                                      <p:childTnLst>
                                        <p:animMotion origin="layout" path="M 4.375E-6 -2.96296E-6 L 4.375E-6 -0.03865 " pathEditMode="relative" rAng="0" ptsTypes="AA">
                                          <p:cBhvr>
                                            <p:cTn id="12" dur="13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194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" presetID="8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600000">
                                          <p:cBhvr>
                                            <p:cTn id="14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" presetID="8" presetClass="emph" presetSubtype="0" decel="48000" fill="hold" nodeType="withEffect">
                                      <p:stCondLst>
                                        <p:cond delay="172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16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2720"/>
                                </p:stCondLst>
                                <p:childTnLst>
                                  <p:par>
                                    <p:cTn id="18" presetID="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" fill="hold">
                                <p:stCondLst>
                                  <p:cond delay="2720"/>
                                </p:stCondLst>
                                <p:childTnLst>
                                  <p:par>
                                    <p:cTn id="21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" fill="hold">
                                <p:stCondLst>
                                  <p:cond delay="3220"/>
                                </p:stCondLst>
                                <p:childTnLst>
                                  <p:par>
                                    <p:cTn id="25" presetID="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20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20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5" grpId="0"/>
          <p:bldP spid="156" grpId="0"/>
          <p:bldP spid="157" grpId="0"/>
        </p:bldLst>
      </p:timing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B6FE35EF-A1C2-40B6-9C03-2975C951D99C}"/>
              </a:ext>
            </a:extLst>
          </p:cNvPr>
          <p:cNvSpPr txBox="1"/>
          <p:nvPr/>
        </p:nvSpPr>
        <p:spPr>
          <a:xfrm>
            <a:off x="608511" y="2377463"/>
            <a:ext cx="7440335" cy="2246769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r>
              <a:rPr lang="fr-FR" sz="2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Si un adulte veut donner son sang, il doit</a:t>
            </a:r>
            <a:br>
              <a:rPr lang="fr-FR" sz="2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se rendre à une </a:t>
            </a:r>
            <a:r>
              <a:rPr lang="fr-FR" sz="2800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« </a:t>
            </a:r>
            <a:r>
              <a:rPr lang="fr-FR" sz="2800" b="1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collecte de sang </a:t>
            </a:r>
            <a:r>
              <a:rPr lang="fr-FR" sz="2800" b="0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».</a:t>
            </a:r>
          </a:p>
          <a:p>
            <a:endParaRPr lang="fr-FR" sz="2800" dirty="0">
              <a:solidFill>
                <a:srgbClr val="D9042B"/>
              </a:solidFill>
              <a:latin typeface="Trebuchet MS" panose="020B0603020202020204" pitchFamily="34" charset="0"/>
            </a:endParaRPr>
          </a:p>
          <a:p>
            <a:r>
              <a:rPr lang="fr-FR" sz="28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Il suffit d’aller sur internet pour en trouver une </a:t>
            </a:r>
            <a:r>
              <a:rPr lang="fr-FR" sz="2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proche de chez soi. </a:t>
            </a:r>
            <a:endParaRPr lang="fr-FR" sz="2800" b="1" dirty="0">
              <a:solidFill>
                <a:srgbClr val="03326C"/>
              </a:solidFill>
              <a:latin typeface="Trebuchet MS" panose="020B0603020202020204" pitchFamily="34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927A209-B499-4CC7-B82C-8398A2C519D0}"/>
              </a:ext>
            </a:extLst>
          </p:cNvPr>
          <p:cNvGrpSpPr/>
          <p:nvPr/>
        </p:nvGrpSpPr>
        <p:grpSpPr>
          <a:xfrm rot="16200000">
            <a:off x="8048846" y="1224108"/>
            <a:ext cx="5778128" cy="9371205"/>
            <a:chOff x="8048846" y="1224108"/>
            <a:chExt cx="5778128" cy="9371205"/>
          </a:xfrm>
        </p:grpSpPr>
        <p:pic>
          <p:nvPicPr>
            <p:cNvPr id="4" name="Image 3" descr="Une image contenant carte&#10;&#10;Description générée automatiquement">
              <a:extLst>
                <a:ext uri="{FF2B5EF4-FFF2-40B4-BE49-F238E27FC236}">
                  <a16:creationId xmlns:a16="http://schemas.microsoft.com/office/drawing/2014/main" id="{EA268E74-A6C4-4276-93B6-81CAF27C4F7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48846" y="1224108"/>
              <a:ext cx="2889064" cy="4684105"/>
            </a:xfrm>
            <a:prstGeom prst="rect">
              <a:avLst/>
            </a:prstGeom>
          </p:spPr>
        </p:pic>
        <p:pic>
          <p:nvPicPr>
            <p:cNvPr id="6" name="Image 3" descr="Une image contenant carte&#10;&#10;Description générée automatiquement">
              <a:extLst>
                <a:ext uri="{FF2B5EF4-FFF2-40B4-BE49-F238E27FC236}">
                  <a16:creationId xmlns:a16="http://schemas.microsoft.com/office/drawing/2014/main" id="{A5805960-FD45-40AD-9F10-13E02698F00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hqprint">
              <a:alphaModFix amt="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937910" y="5911208"/>
              <a:ext cx="2889064" cy="4684105"/>
            </a:xfrm>
            <a:prstGeom prst="rect">
              <a:avLst/>
            </a:prstGeom>
          </p:spPr>
        </p:pic>
      </p:grpSp>
      <p:pic>
        <p:nvPicPr>
          <p:cNvPr id="7" name="Image 6">
            <a:extLst>
              <a:ext uri="{FF2B5EF4-FFF2-40B4-BE49-F238E27FC236}">
                <a16:creationId xmlns:a16="http://schemas.microsoft.com/office/drawing/2014/main" id="{50D2C6F2-4D4A-4096-98EC-4877CF97F835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9AB780AF-CFAC-4E3F-ADA5-6F3172EC1122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9" name="Image 8" descr="Une image contenant texte&#10;&#10;Description générée automatiquement">
            <a:extLst>
              <a:ext uri="{FF2B5EF4-FFF2-40B4-BE49-F238E27FC236}">
                <a16:creationId xmlns:a16="http://schemas.microsoft.com/office/drawing/2014/main" id="{0BEF2643-E950-4428-8E89-537E653406F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77FBAE13-AB64-41C9-876F-C51CD0C89C7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1954612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nodeType="withEffect">
                                  <p:stCondLst>
                                    <p:cond delay="24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96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8" presetClass="emph" presetSubtype="0" accel="48000" decel="48000" fill="hold" nodeType="withEffect">
                                  <p:stCondLst>
                                    <p:cond delay="180"/>
                                  </p:stCondLst>
                                  <p:childTnLst>
                                    <p:animRot by="5400000">
                                      <p:cBhvr>
                                        <p:cTn id="14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4DB65569-85CF-4029-A33D-151AC4B81528}"/>
              </a:ext>
            </a:extLst>
          </p:cNvPr>
          <p:cNvGrpSpPr/>
          <p:nvPr/>
        </p:nvGrpSpPr>
        <p:grpSpPr>
          <a:xfrm>
            <a:off x="8054001" y="2424998"/>
            <a:ext cx="1248230" cy="314249"/>
            <a:chOff x="8054001" y="2424998"/>
            <a:chExt cx="1248230" cy="314249"/>
          </a:xfrm>
        </p:grpSpPr>
        <p:sp>
          <p:nvSpPr>
            <p:cNvPr id="43" name="Forme libre : forme 11">
              <a:extLst>
                <a:ext uri="{FF2B5EF4-FFF2-40B4-BE49-F238E27FC236}">
                  <a16:creationId xmlns:a16="http://schemas.microsoft.com/office/drawing/2014/main" id="{1E5F7E0A-454C-41BB-A23E-712CD8B47274}"/>
                </a:ext>
              </a:extLst>
            </p:cNvPr>
            <p:cNvSpPr/>
            <p:nvPr/>
          </p:nvSpPr>
          <p:spPr>
            <a:xfrm rot="18772200">
              <a:off x="8054001" y="2424998"/>
              <a:ext cx="304987" cy="304987"/>
            </a:xfrm>
            <a:custGeom>
              <a:avLst/>
              <a:gdLst>
                <a:gd name="connsiteX0" fmla="*/ 227471 w 228773"/>
                <a:gd name="connsiteY0" fmla="*/ 114351 h 228773"/>
                <a:gd name="connsiteX1" fmla="*/ 113084 w 228773"/>
                <a:gd name="connsiteY1" fmla="*/ 228738 h 228773"/>
                <a:gd name="connsiteX2" fmla="*/ -1302 w 228773"/>
                <a:gd name="connsiteY2" fmla="*/ 114351 h 228773"/>
                <a:gd name="connsiteX3" fmla="*/ 113084 w 228773"/>
                <a:gd name="connsiteY3" fmla="*/ -36 h 228773"/>
                <a:gd name="connsiteX4" fmla="*/ 227471 w 228773"/>
                <a:gd name="connsiteY4" fmla="*/ 114351 h 22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773" h="228773">
                  <a:moveTo>
                    <a:pt x="227471" y="114351"/>
                  </a:moveTo>
                  <a:cubicBezTo>
                    <a:pt x="227471" y="177525"/>
                    <a:pt x="176258" y="228738"/>
                    <a:pt x="113084" y="228738"/>
                  </a:cubicBezTo>
                  <a:cubicBezTo>
                    <a:pt x="49911" y="228738"/>
                    <a:pt x="-1302" y="177525"/>
                    <a:pt x="-1302" y="114351"/>
                  </a:cubicBezTo>
                  <a:cubicBezTo>
                    <a:pt x="-1302" y="51177"/>
                    <a:pt x="49911" y="-36"/>
                    <a:pt x="113084" y="-36"/>
                  </a:cubicBezTo>
                  <a:cubicBezTo>
                    <a:pt x="176258" y="-36"/>
                    <a:pt x="227471" y="51177"/>
                    <a:pt x="227471" y="114351"/>
                  </a:cubicBezTo>
                  <a:close/>
                </a:path>
              </a:pathLst>
            </a:custGeom>
            <a:solidFill>
              <a:srgbClr val="FFFFFF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" name="Forme libre : forme 12">
              <a:extLst>
                <a:ext uri="{FF2B5EF4-FFF2-40B4-BE49-F238E27FC236}">
                  <a16:creationId xmlns:a16="http://schemas.microsoft.com/office/drawing/2014/main" id="{109CA254-4D83-4FAF-A36C-3A7DEAF90C1C}"/>
                </a:ext>
              </a:extLst>
            </p:cNvPr>
            <p:cNvSpPr/>
            <p:nvPr/>
          </p:nvSpPr>
          <p:spPr>
            <a:xfrm rot="16598401">
              <a:off x="8997244" y="2434260"/>
              <a:ext cx="304987" cy="304987"/>
            </a:xfrm>
            <a:custGeom>
              <a:avLst/>
              <a:gdLst>
                <a:gd name="connsiteX0" fmla="*/ 227471 w 228773"/>
                <a:gd name="connsiteY0" fmla="*/ 114351 h 228773"/>
                <a:gd name="connsiteX1" fmla="*/ 113084 w 228773"/>
                <a:gd name="connsiteY1" fmla="*/ 228738 h 228773"/>
                <a:gd name="connsiteX2" fmla="*/ -1302 w 228773"/>
                <a:gd name="connsiteY2" fmla="*/ 114351 h 228773"/>
                <a:gd name="connsiteX3" fmla="*/ 113084 w 228773"/>
                <a:gd name="connsiteY3" fmla="*/ -36 h 228773"/>
                <a:gd name="connsiteX4" fmla="*/ 227471 w 228773"/>
                <a:gd name="connsiteY4" fmla="*/ 114351 h 22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773" h="228773">
                  <a:moveTo>
                    <a:pt x="227471" y="114351"/>
                  </a:moveTo>
                  <a:cubicBezTo>
                    <a:pt x="227471" y="177525"/>
                    <a:pt x="176258" y="228738"/>
                    <a:pt x="113084" y="228738"/>
                  </a:cubicBezTo>
                  <a:cubicBezTo>
                    <a:pt x="49910" y="228738"/>
                    <a:pt x="-1302" y="177525"/>
                    <a:pt x="-1302" y="114351"/>
                  </a:cubicBezTo>
                  <a:cubicBezTo>
                    <a:pt x="-1302" y="51177"/>
                    <a:pt x="49910" y="-36"/>
                    <a:pt x="113084" y="-36"/>
                  </a:cubicBezTo>
                  <a:cubicBezTo>
                    <a:pt x="176258" y="-36"/>
                    <a:pt x="227471" y="51177"/>
                    <a:pt x="227471" y="114351"/>
                  </a:cubicBezTo>
                  <a:close/>
                </a:path>
              </a:pathLst>
            </a:custGeom>
            <a:solidFill>
              <a:srgbClr val="FFFFFF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8DC26FAA-BDE8-4256-8563-642054321C22}"/>
              </a:ext>
            </a:extLst>
          </p:cNvPr>
          <p:cNvGrpSpPr/>
          <p:nvPr/>
        </p:nvGrpSpPr>
        <p:grpSpPr>
          <a:xfrm>
            <a:off x="8117071" y="2589812"/>
            <a:ext cx="1127091" cy="205181"/>
            <a:chOff x="8117071" y="2589812"/>
            <a:chExt cx="1127091" cy="205181"/>
          </a:xfrm>
        </p:grpSpPr>
        <p:sp>
          <p:nvSpPr>
            <p:cNvPr id="49" name="Forme libre : forme 13">
              <a:extLst>
                <a:ext uri="{FF2B5EF4-FFF2-40B4-BE49-F238E27FC236}">
                  <a16:creationId xmlns:a16="http://schemas.microsoft.com/office/drawing/2014/main" id="{360B4885-C29C-43DC-8100-ABF834A8D2F9}"/>
                </a:ext>
              </a:extLst>
            </p:cNvPr>
            <p:cNvSpPr/>
            <p:nvPr/>
          </p:nvSpPr>
          <p:spPr>
            <a:xfrm>
              <a:off x="8117071" y="2599148"/>
              <a:ext cx="182528" cy="182528"/>
            </a:xfrm>
            <a:custGeom>
              <a:avLst/>
              <a:gdLst>
                <a:gd name="connsiteX0" fmla="*/ 136917 w 136916"/>
                <a:gd name="connsiteY0" fmla="*/ 68458 h 136916"/>
                <a:gd name="connsiteX1" fmla="*/ 68458 w 136916"/>
                <a:gd name="connsiteY1" fmla="*/ 136917 h 136916"/>
                <a:gd name="connsiteX2" fmla="*/ 0 w 136916"/>
                <a:gd name="connsiteY2" fmla="*/ 68458 h 136916"/>
                <a:gd name="connsiteX3" fmla="*/ 68458 w 136916"/>
                <a:gd name="connsiteY3" fmla="*/ 0 h 136916"/>
                <a:gd name="connsiteX4" fmla="*/ 136917 w 136916"/>
                <a:gd name="connsiteY4" fmla="*/ 68458 h 136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16" h="136916">
                  <a:moveTo>
                    <a:pt x="136917" y="68458"/>
                  </a:moveTo>
                  <a:cubicBezTo>
                    <a:pt x="136917" y="106267"/>
                    <a:pt x="106267" y="136917"/>
                    <a:pt x="68458" y="136917"/>
                  </a:cubicBezTo>
                  <a:cubicBezTo>
                    <a:pt x="30650" y="136917"/>
                    <a:pt x="0" y="106267"/>
                    <a:pt x="0" y="68458"/>
                  </a:cubicBezTo>
                  <a:cubicBezTo>
                    <a:pt x="0" y="30650"/>
                    <a:pt x="30650" y="0"/>
                    <a:pt x="68458" y="0"/>
                  </a:cubicBezTo>
                  <a:cubicBezTo>
                    <a:pt x="106267" y="0"/>
                    <a:pt x="136917" y="30650"/>
                    <a:pt x="136917" y="68458"/>
                  </a:cubicBezTo>
                  <a:close/>
                </a:path>
              </a:pathLst>
            </a:custGeom>
            <a:solidFill>
              <a:srgbClr val="313759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" name="Forme libre : forme 14">
              <a:extLst>
                <a:ext uri="{FF2B5EF4-FFF2-40B4-BE49-F238E27FC236}">
                  <a16:creationId xmlns:a16="http://schemas.microsoft.com/office/drawing/2014/main" id="{E05F8C6F-E4F5-4D6A-B9EA-75A2271A5AAB}"/>
                </a:ext>
              </a:extLst>
            </p:cNvPr>
            <p:cNvSpPr/>
            <p:nvPr/>
          </p:nvSpPr>
          <p:spPr>
            <a:xfrm>
              <a:off x="9061634" y="2612465"/>
              <a:ext cx="182528" cy="182528"/>
            </a:xfrm>
            <a:custGeom>
              <a:avLst/>
              <a:gdLst>
                <a:gd name="connsiteX0" fmla="*/ 136917 w 136916"/>
                <a:gd name="connsiteY0" fmla="*/ 68458 h 136916"/>
                <a:gd name="connsiteX1" fmla="*/ 68458 w 136916"/>
                <a:gd name="connsiteY1" fmla="*/ 136917 h 136916"/>
                <a:gd name="connsiteX2" fmla="*/ 0 w 136916"/>
                <a:gd name="connsiteY2" fmla="*/ 68458 h 136916"/>
                <a:gd name="connsiteX3" fmla="*/ 68458 w 136916"/>
                <a:gd name="connsiteY3" fmla="*/ 0 h 136916"/>
                <a:gd name="connsiteX4" fmla="*/ 136917 w 136916"/>
                <a:gd name="connsiteY4" fmla="*/ 68458 h 136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16" h="136916">
                  <a:moveTo>
                    <a:pt x="136917" y="68458"/>
                  </a:moveTo>
                  <a:cubicBezTo>
                    <a:pt x="136917" y="106267"/>
                    <a:pt x="106267" y="136917"/>
                    <a:pt x="68458" y="136917"/>
                  </a:cubicBezTo>
                  <a:cubicBezTo>
                    <a:pt x="30650" y="136917"/>
                    <a:pt x="0" y="106267"/>
                    <a:pt x="0" y="68458"/>
                  </a:cubicBezTo>
                  <a:cubicBezTo>
                    <a:pt x="0" y="30650"/>
                    <a:pt x="30650" y="0"/>
                    <a:pt x="68458" y="0"/>
                  </a:cubicBezTo>
                  <a:cubicBezTo>
                    <a:pt x="106267" y="0"/>
                    <a:pt x="136917" y="30650"/>
                    <a:pt x="136917" y="68458"/>
                  </a:cubicBezTo>
                  <a:close/>
                </a:path>
              </a:pathLst>
            </a:custGeom>
            <a:solidFill>
              <a:srgbClr val="313759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" name="Forme libre : forme 15">
              <a:extLst>
                <a:ext uri="{FF2B5EF4-FFF2-40B4-BE49-F238E27FC236}">
                  <a16:creationId xmlns:a16="http://schemas.microsoft.com/office/drawing/2014/main" id="{645EBFC9-6D9A-4513-AF97-7655EC2F62AD}"/>
                </a:ext>
              </a:extLst>
            </p:cNvPr>
            <p:cNvSpPr/>
            <p:nvPr/>
          </p:nvSpPr>
          <p:spPr>
            <a:xfrm>
              <a:off x="8179892" y="2589812"/>
              <a:ext cx="52254" cy="52254"/>
            </a:xfrm>
            <a:custGeom>
              <a:avLst/>
              <a:gdLst>
                <a:gd name="connsiteX0" fmla="*/ 39197 w 39196"/>
                <a:gd name="connsiteY0" fmla="*/ 19598 h 39196"/>
                <a:gd name="connsiteX1" fmla="*/ 19598 w 39196"/>
                <a:gd name="connsiteY1" fmla="*/ 39197 h 39196"/>
                <a:gd name="connsiteX2" fmla="*/ 0 w 39196"/>
                <a:gd name="connsiteY2" fmla="*/ 19598 h 39196"/>
                <a:gd name="connsiteX3" fmla="*/ 19598 w 39196"/>
                <a:gd name="connsiteY3" fmla="*/ 0 h 39196"/>
                <a:gd name="connsiteX4" fmla="*/ 39197 w 39196"/>
                <a:gd name="connsiteY4" fmla="*/ 19598 h 39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96" h="39196">
                  <a:moveTo>
                    <a:pt x="39197" y="19598"/>
                  </a:moveTo>
                  <a:cubicBezTo>
                    <a:pt x="39197" y="30422"/>
                    <a:pt x="30422" y="39197"/>
                    <a:pt x="19598" y="39197"/>
                  </a:cubicBezTo>
                  <a:cubicBezTo>
                    <a:pt x="8774" y="39197"/>
                    <a:pt x="0" y="30422"/>
                    <a:pt x="0" y="19598"/>
                  </a:cubicBezTo>
                  <a:cubicBezTo>
                    <a:pt x="0" y="8775"/>
                    <a:pt x="8774" y="0"/>
                    <a:pt x="19598" y="0"/>
                  </a:cubicBezTo>
                  <a:cubicBezTo>
                    <a:pt x="30422" y="0"/>
                    <a:pt x="39197" y="8775"/>
                    <a:pt x="39197" y="19598"/>
                  </a:cubicBezTo>
                  <a:close/>
                </a:path>
              </a:pathLst>
            </a:custGeom>
            <a:solidFill>
              <a:srgbClr val="FFFFFF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" name="Forme libre : forme 16">
              <a:extLst>
                <a:ext uri="{FF2B5EF4-FFF2-40B4-BE49-F238E27FC236}">
                  <a16:creationId xmlns:a16="http://schemas.microsoft.com/office/drawing/2014/main" id="{AC469C5C-626E-4853-82AD-E116D44B91FB}"/>
                </a:ext>
              </a:extLst>
            </p:cNvPr>
            <p:cNvSpPr/>
            <p:nvPr/>
          </p:nvSpPr>
          <p:spPr>
            <a:xfrm>
              <a:off x="9136181" y="2612465"/>
              <a:ext cx="52254" cy="52254"/>
            </a:xfrm>
            <a:custGeom>
              <a:avLst/>
              <a:gdLst>
                <a:gd name="connsiteX0" fmla="*/ 39197 w 39196"/>
                <a:gd name="connsiteY0" fmla="*/ 19598 h 39196"/>
                <a:gd name="connsiteX1" fmla="*/ 19598 w 39196"/>
                <a:gd name="connsiteY1" fmla="*/ 39196 h 39196"/>
                <a:gd name="connsiteX2" fmla="*/ 0 w 39196"/>
                <a:gd name="connsiteY2" fmla="*/ 19598 h 39196"/>
                <a:gd name="connsiteX3" fmla="*/ 19598 w 39196"/>
                <a:gd name="connsiteY3" fmla="*/ 0 h 39196"/>
                <a:gd name="connsiteX4" fmla="*/ 39197 w 39196"/>
                <a:gd name="connsiteY4" fmla="*/ 19598 h 39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96" h="39196">
                  <a:moveTo>
                    <a:pt x="39197" y="19598"/>
                  </a:moveTo>
                  <a:cubicBezTo>
                    <a:pt x="39197" y="30422"/>
                    <a:pt x="30422" y="39196"/>
                    <a:pt x="19598" y="39196"/>
                  </a:cubicBezTo>
                  <a:cubicBezTo>
                    <a:pt x="8774" y="39196"/>
                    <a:pt x="0" y="30422"/>
                    <a:pt x="0" y="19598"/>
                  </a:cubicBezTo>
                  <a:cubicBezTo>
                    <a:pt x="0" y="8774"/>
                    <a:pt x="8774" y="0"/>
                    <a:pt x="19598" y="0"/>
                  </a:cubicBezTo>
                  <a:cubicBezTo>
                    <a:pt x="30422" y="0"/>
                    <a:pt x="39197" y="8774"/>
                    <a:pt x="39197" y="19598"/>
                  </a:cubicBezTo>
                  <a:close/>
                </a:path>
              </a:pathLst>
            </a:custGeom>
            <a:solidFill>
              <a:srgbClr val="FFFFFF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2" name="ZoneTexte 1">
            <a:extLst>
              <a:ext uri="{FF2B5EF4-FFF2-40B4-BE49-F238E27FC236}">
                <a16:creationId xmlns:a16="http://schemas.microsoft.com/office/drawing/2014/main" id="{CCDC15A1-5016-4C77-9E2E-C53F4B8B6FA1}"/>
              </a:ext>
            </a:extLst>
          </p:cNvPr>
          <p:cNvSpPr txBox="1"/>
          <p:nvPr/>
        </p:nvSpPr>
        <p:spPr>
          <a:xfrm>
            <a:off x="608512" y="2654461"/>
            <a:ext cx="6706688" cy="1692771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r>
              <a:rPr lang="fr-FR" sz="2400" b="1" u="none" baseline="0" dirty="0">
                <a:solidFill>
                  <a:srgbClr val="00AAD3"/>
                </a:solidFill>
                <a:latin typeface="Trebuchet MS" panose="020B0603020202020204" pitchFamily="34" charset="0"/>
              </a:rPr>
              <a:t>ÉTAPE 1 </a:t>
            </a:r>
          </a:p>
          <a:p>
            <a: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Pour commencer, Paul rencontre plusieurs personnes (médecin, </a:t>
            </a:r>
            <a:r>
              <a:rPr lang="fr-FR" sz="2000" u="none" baseline="0" dirty="0" err="1">
                <a:solidFill>
                  <a:srgbClr val="03326C"/>
                </a:solidFill>
                <a:latin typeface="Trebuchet MS" panose="020B0603020202020204" pitchFamily="34" charset="0"/>
              </a:rPr>
              <a:t>infirmier•e</a:t>
            </a:r>
            <a: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, etc.) qui lui posent des questions pour être sûres qu’il est en bonne santé et assez en forme pour donner son sang. 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99488688-921D-4633-A0B6-6F057E185EC4}"/>
              </a:ext>
            </a:extLst>
          </p:cNvPr>
          <p:cNvSpPr txBox="1"/>
          <p:nvPr/>
        </p:nvSpPr>
        <p:spPr>
          <a:xfrm>
            <a:off x="608512" y="1565229"/>
            <a:ext cx="60960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2800" b="1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Comment ça marche ?</a:t>
            </a:r>
            <a:endParaRPr lang="fr-FR" sz="2800" b="1" dirty="0">
              <a:solidFill>
                <a:srgbClr val="D9042B"/>
              </a:solidFill>
              <a:latin typeface="Trebuchet MS" panose="020B0603020202020204" pitchFamily="34" charset="0"/>
            </a:endParaRPr>
          </a:p>
        </p:txBody>
      </p:sp>
      <p:sp useBgFill="1">
        <p:nvSpPr>
          <p:cNvPr id="4" name="MaskAnim_text_left">
            <a:extLst>
              <a:ext uri="{FF2B5EF4-FFF2-40B4-BE49-F238E27FC236}">
                <a16:creationId xmlns:a16="http://schemas.microsoft.com/office/drawing/2014/main" id="{3F60640A-72A2-4A16-8CA0-523A2F6A424D}"/>
              </a:ext>
            </a:extLst>
          </p:cNvPr>
          <p:cNvSpPr/>
          <p:nvPr/>
        </p:nvSpPr>
        <p:spPr>
          <a:xfrm>
            <a:off x="0" y="1391860"/>
            <a:ext cx="608512" cy="82456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7" name="Graphique 5">
            <a:extLst>
              <a:ext uri="{FF2B5EF4-FFF2-40B4-BE49-F238E27FC236}">
                <a16:creationId xmlns:a16="http://schemas.microsoft.com/office/drawing/2014/main" id="{BF5A86A2-5D2D-4C69-B730-A4F4CCADF88F}"/>
              </a:ext>
            </a:extLst>
          </p:cNvPr>
          <p:cNvGrpSpPr/>
          <p:nvPr/>
        </p:nvGrpSpPr>
        <p:grpSpPr>
          <a:xfrm>
            <a:off x="7737249" y="692850"/>
            <a:ext cx="2375107" cy="7557903"/>
            <a:chOff x="8313347" y="1190327"/>
            <a:chExt cx="1781587" cy="5669246"/>
          </a:xfrm>
        </p:grpSpPr>
        <p:sp>
          <p:nvSpPr>
            <p:cNvPr id="8" name="Forme libre : forme 7">
              <a:extLst>
                <a:ext uri="{FF2B5EF4-FFF2-40B4-BE49-F238E27FC236}">
                  <a16:creationId xmlns:a16="http://schemas.microsoft.com/office/drawing/2014/main" id="{B408A957-EDCF-4C80-BCA1-DFEFC9449239}"/>
                </a:ext>
              </a:extLst>
            </p:cNvPr>
            <p:cNvSpPr/>
            <p:nvPr/>
          </p:nvSpPr>
          <p:spPr>
            <a:xfrm>
              <a:off x="8641364" y="5430308"/>
              <a:ext cx="1000543" cy="1429265"/>
            </a:xfrm>
            <a:custGeom>
              <a:avLst/>
              <a:gdLst>
                <a:gd name="connsiteX0" fmla="*/ 43809 w 1000543"/>
                <a:gd name="connsiteY0" fmla="*/ -36 h 1429265"/>
                <a:gd name="connsiteX1" fmla="*/ 121877 w 1000543"/>
                <a:gd name="connsiteY1" fmla="*/ 1429230 h 1429265"/>
                <a:gd name="connsiteX2" fmla="*/ 470195 w 1000543"/>
                <a:gd name="connsiteY2" fmla="*/ 1429230 h 1429265"/>
                <a:gd name="connsiteX3" fmla="*/ 500163 w 1000543"/>
                <a:gd name="connsiteY3" fmla="*/ 203874 h 1429265"/>
                <a:gd name="connsiteX4" fmla="*/ 512921 w 1000543"/>
                <a:gd name="connsiteY4" fmla="*/ 1429230 h 1429265"/>
                <a:gd name="connsiteX5" fmla="*/ 815473 w 1000543"/>
                <a:gd name="connsiteY5" fmla="*/ 1429230 h 1429265"/>
                <a:gd name="connsiteX6" fmla="*/ 999241 w 1000543"/>
                <a:gd name="connsiteY6" fmla="*/ 14948 h 142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0543" h="1429265">
                  <a:moveTo>
                    <a:pt x="43809" y="-36"/>
                  </a:moveTo>
                  <a:cubicBezTo>
                    <a:pt x="-91913" y="372550"/>
                    <a:pt x="121877" y="1429230"/>
                    <a:pt x="121877" y="1429230"/>
                  </a:cubicBezTo>
                  <a:lnTo>
                    <a:pt x="470195" y="1429230"/>
                  </a:lnTo>
                  <a:cubicBezTo>
                    <a:pt x="359988" y="1047579"/>
                    <a:pt x="464278" y="133570"/>
                    <a:pt x="500163" y="203874"/>
                  </a:cubicBezTo>
                  <a:cubicBezTo>
                    <a:pt x="608741" y="416306"/>
                    <a:pt x="512921" y="1429230"/>
                    <a:pt x="512921" y="1429230"/>
                  </a:cubicBezTo>
                  <a:lnTo>
                    <a:pt x="815473" y="1429230"/>
                  </a:lnTo>
                  <a:cubicBezTo>
                    <a:pt x="956624" y="936612"/>
                    <a:pt x="999241" y="14948"/>
                    <a:pt x="999241" y="14948"/>
                  </a:cubicBezTo>
                  <a:close/>
                </a:path>
              </a:pathLst>
            </a:custGeom>
            <a:solidFill>
              <a:srgbClr val="1E233A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B89A04A5-D8E5-4A3F-8ECE-AE86B5CAC02E}"/>
                </a:ext>
              </a:extLst>
            </p:cNvPr>
            <p:cNvSpPr/>
            <p:nvPr/>
          </p:nvSpPr>
          <p:spPr>
            <a:xfrm>
              <a:off x="8686476" y="4306038"/>
              <a:ext cx="886569" cy="1225891"/>
            </a:xfrm>
            <a:custGeom>
              <a:avLst/>
              <a:gdLst>
                <a:gd name="connsiteX0" fmla="*/ 104778 w 886569"/>
                <a:gd name="connsiteY0" fmla="*/ 1194810 h 1225891"/>
                <a:gd name="connsiteX1" fmla="*/ 748482 w 886569"/>
                <a:gd name="connsiteY1" fmla="*/ 1223909 h 1225891"/>
                <a:gd name="connsiteX2" fmla="*/ 748482 w 886569"/>
                <a:gd name="connsiteY2" fmla="*/ -36 h 1225891"/>
                <a:gd name="connsiteX3" fmla="*/ 289524 w 886569"/>
                <a:gd name="connsiteY3" fmla="*/ -36 h 1225891"/>
                <a:gd name="connsiteX4" fmla="*/ -1303 w 886569"/>
                <a:gd name="connsiteY4" fmla="*/ 1160988 h 122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6569" h="1225891">
                  <a:moveTo>
                    <a:pt x="104778" y="1194810"/>
                  </a:moveTo>
                  <a:cubicBezTo>
                    <a:pt x="104778" y="1194810"/>
                    <a:pt x="440718" y="1235038"/>
                    <a:pt x="748482" y="1223909"/>
                  </a:cubicBezTo>
                  <a:cubicBezTo>
                    <a:pt x="1056247" y="1212780"/>
                    <a:pt x="748482" y="-36"/>
                    <a:pt x="748482" y="-36"/>
                  </a:cubicBezTo>
                  <a:lnTo>
                    <a:pt x="289524" y="-36"/>
                  </a:lnTo>
                  <a:lnTo>
                    <a:pt x="-1303" y="1160988"/>
                  </a:lnTo>
                  <a:close/>
                </a:path>
              </a:pathLst>
            </a:custGeom>
            <a:solidFill>
              <a:srgbClr val="78EFD9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" name="Forme libre : forme 9">
              <a:extLst>
                <a:ext uri="{FF2B5EF4-FFF2-40B4-BE49-F238E27FC236}">
                  <a16:creationId xmlns:a16="http://schemas.microsoft.com/office/drawing/2014/main" id="{1D78F08B-7318-4938-AA6A-3716B9DC4B2F}"/>
                </a:ext>
              </a:extLst>
            </p:cNvPr>
            <p:cNvSpPr/>
            <p:nvPr/>
          </p:nvSpPr>
          <p:spPr>
            <a:xfrm>
              <a:off x="8313347" y="3451922"/>
              <a:ext cx="1659233" cy="2769601"/>
            </a:xfrm>
            <a:custGeom>
              <a:avLst/>
              <a:gdLst>
                <a:gd name="connsiteX0" fmla="*/ 583173 w 1659233"/>
                <a:gd name="connsiteY0" fmla="*/ 7444 h 2769601"/>
                <a:gd name="connsiteX1" fmla="*/ 369925 w 1659233"/>
                <a:gd name="connsiteY1" fmla="*/ 7444 h 2769601"/>
                <a:gd name="connsiteX2" fmla="*/ 402933 w 1659233"/>
                <a:gd name="connsiteY2" fmla="*/ 1124331 h 2769601"/>
                <a:gd name="connsiteX3" fmla="*/ -1303 w 1659233"/>
                <a:gd name="connsiteY3" fmla="*/ 2506040 h 2769601"/>
                <a:gd name="connsiteX4" fmla="*/ 529481 w 1659233"/>
                <a:gd name="connsiteY4" fmla="*/ 2729873 h 2769601"/>
                <a:gd name="connsiteX5" fmla="*/ 857712 w 1659233"/>
                <a:gd name="connsiteY5" fmla="*/ 913744 h 2769601"/>
                <a:gd name="connsiteX6" fmla="*/ 1087409 w 1659233"/>
                <a:gd name="connsiteY6" fmla="*/ 2765975 h 2769601"/>
                <a:gd name="connsiteX7" fmla="*/ 1657931 w 1659233"/>
                <a:gd name="connsiteY7" fmla="*/ 2437418 h 2769601"/>
                <a:gd name="connsiteX8" fmla="*/ 1349136 w 1659233"/>
                <a:gd name="connsiteY8" fmla="*/ 332418 h 2769601"/>
                <a:gd name="connsiteX9" fmla="*/ 1233554 w 1659233"/>
                <a:gd name="connsiteY9" fmla="*/ 17053 h 276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9233" h="2769601">
                  <a:moveTo>
                    <a:pt x="583173" y="7444"/>
                  </a:moveTo>
                  <a:cubicBezTo>
                    <a:pt x="583173" y="7444"/>
                    <a:pt x="385018" y="-9385"/>
                    <a:pt x="369925" y="7444"/>
                  </a:cubicBezTo>
                  <a:cubicBezTo>
                    <a:pt x="354833" y="24274"/>
                    <a:pt x="402933" y="1124331"/>
                    <a:pt x="402933" y="1124331"/>
                  </a:cubicBezTo>
                  <a:cubicBezTo>
                    <a:pt x="402933" y="1124331"/>
                    <a:pt x="74376" y="1931934"/>
                    <a:pt x="-1303" y="2506040"/>
                  </a:cubicBezTo>
                  <a:cubicBezTo>
                    <a:pt x="85560" y="2571186"/>
                    <a:pt x="143160" y="2704629"/>
                    <a:pt x="529481" y="2729873"/>
                  </a:cubicBezTo>
                  <a:lnTo>
                    <a:pt x="857712" y="913744"/>
                  </a:lnTo>
                  <a:lnTo>
                    <a:pt x="1087409" y="2765975"/>
                  </a:lnTo>
                  <a:cubicBezTo>
                    <a:pt x="1222751" y="2780416"/>
                    <a:pt x="1443218" y="2765975"/>
                    <a:pt x="1657931" y="2437418"/>
                  </a:cubicBezTo>
                  <a:cubicBezTo>
                    <a:pt x="1657931" y="2437418"/>
                    <a:pt x="1327420" y="476827"/>
                    <a:pt x="1349136" y="332418"/>
                  </a:cubicBezTo>
                  <a:cubicBezTo>
                    <a:pt x="1370851" y="188009"/>
                    <a:pt x="1399516" y="19551"/>
                    <a:pt x="1233554" y="17053"/>
                  </a:cubicBezTo>
                  <a:close/>
                </a:path>
              </a:pathLst>
            </a:custGeom>
            <a:solidFill>
              <a:srgbClr val="EBEDF2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" name="Forme libre : forme 10">
              <a:extLst>
                <a:ext uri="{FF2B5EF4-FFF2-40B4-BE49-F238E27FC236}">
                  <a16:creationId xmlns:a16="http://schemas.microsoft.com/office/drawing/2014/main" id="{BBA42135-615E-4708-B85F-53649BB160F7}"/>
                </a:ext>
              </a:extLst>
            </p:cNvPr>
            <p:cNvSpPr/>
            <p:nvPr/>
          </p:nvSpPr>
          <p:spPr>
            <a:xfrm>
              <a:off x="8897823" y="3459402"/>
              <a:ext cx="650218" cy="782304"/>
            </a:xfrm>
            <a:custGeom>
              <a:avLst/>
              <a:gdLst>
                <a:gd name="connsiteX0" fmla="*/ 650219 w 650218"/>
                <a:gd name="connsiteY0" fmla="*/ 9609 h 782304"/>
                <a:gd name="connsiteX1" fmla="*/ 0 w 650218"/>
                <a:gd name="connsiteY1" fmla="*/ 0 h 782304"/>
                <a:gd name="connsiteX2" fmla="*/ 274376 w 650218"/>
                <a:gd name="connsiteY2" fmla="*/ 782304 h 782304"/>
                <a:gd name="connsiteX3" fmla="*/ 650219 w 650218"/>
                <a:gd name="connsiteY3" fmla="*/ 9609 h 78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0218" h="782304">
                  <a:moveTo>
                    <a:pt x="650219" y="9609"/>
                  </a:moveTo>
                  <a:lnTo>
                    <a:pt x="0" y="0"/>
                  </a:lnTo>
                  <a:lnTo>
                    <a:pt x="274376" y="782304"/>
                  </a:lnTo>
                  <a:lnTo>
                    <a:pt x="650219" y="9609"/>
                  </a:lnTo>
                  <a:close/>
                </a:path>
              </a:pathLst>
            </a:custGeom>
            <a:solidFill>
              <a:srgbClr val="78EFD9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" name="Forme libre : forme 17">
              <a:extLst>
                <a:ext uri="{FF2B5EF4-FFF2-40B4-BE49-F238E27FC236}">
                  <a16:creationId xmlns:a16="http://schemas.microsoft.com/office/drawing/2014/main" id="{B47C9A6E-15DB-4746-9EFA-8C4012EDB23A}"/>
                </a:ext>
              </a:extLst>
            </p:cNvPr>
            <p:cNvSpPr/>
            <p:nvPr/>
          </p:nvSpPr>
          <p:spPr>
            <a:xfrm>
              <a:off x="8335064" y="2065641"/>
              <a:ext cx="1637337" cy="1455076"/>
            </a:xfrm>
            <a:custGeom>
              <a:avLst/>
              <a:gdLst>
                <a:gd name="connsiteX0" fmla="*/ 1635130 w 1637337"/>
                <a:gd name="connsiteY0" fmla="*/ 771573 h 1455076"/>
                <a:gd name="connsiteX1" fmla="*/ 1543327 w 1637337"/>
                <a:gd name="connsiteY1" fmla="*/ 764570 h 1455076"/>
                <a:gd name="connsiteX2" fmla="*/ 1525738 w 1637337"/>
                <a:gd name="connsiteY2" fmla="*/ 792366 h 1455076"/>
                <a:gd name="connsiteX3" fmla="*/ 1431709 w 1637337"/>
                <a:gd name="connsiteY3" fmla="*/ 288293 h 1455076"/>
                <a:gd name="connsiteX4" fmla="*/ 1117973 w 1637337"/>
                <a:gd name="connsiteY4" fmla="*/ -36 h 1455076"/>
                <a:gd name="connsiteX5" fmla="*/ 333606 w 1637337"/>
                <a:gd name="connsiteY5" fmla="*/ 14622 h 1455076"/>
                <a:gd name="connsiteX6" fmla="*/ 315202 w 1637337"/>
                <a:gd name="connsiteY6" fmla="*/ 30203 h 1455076"/>
                <a:gd name="connsiteX7" fmla="*/ 70902 w 1637337"/>
                <a:gd name="connsiteY7" fmla="*/ 262777 h 1455076"/>
                <a:gd name="connsiteX8" fmla="*/ -1303 w 1637337"/>
                <a:gd name="connsiteY8" fmla="*/ 576622 h 1455076"/>
                <a:gd name="connsiteX9" fmla="*/ 367102 w 1637337"/>
                <a:gd name="connsiteY9" fmla="*/ 1210445 h 1455076"/>
                <a:gd name="connsiteX10" fmla="*/ 608688 w 1637337"/>
                <a:gd name="connsiteY10" fmla="*/ 1304800 h 1455076"/>
                <a:gd name="connsiteX11" fmla="*/ 654237 w 1637337"/>
                <a:gd name="connsiteY11" fmla="*/ 1313269 h 1455076"/>
                <a:gd name="connsiteX12" fmla="*/ 658145 w 1637337"/>
                <a:gd name="connsiteY12" fmla="*/ 1348394 h 1455076"/>
                <a:gd name="connsiteX13" fmla="*/ 663900 w 1637337"/>
                <a:gd name="connsiteY13" fmla="*/ 1399480 h 1455076"/>
                <a:gd name="connsiteX14" fmla="*/ 668624 w 1637337"/>
                <a:gd name="connsiteY14" fmla="*/ 1441499 h 1455076"/>
                <a:gd name="connsiteX15" fmla="*/ 912218 w 1637337"/>
                <a:gd name="connsiteY15" fmla="*/ 1410663 h 1455076"/>
                <a:gd name="connsiteX16" fmla="*/ 921773 w 1637337"/>
                <a:gd name="connsiteY16" fmla="*/ 1402357 h 1455076"/>
                <a:gd name="connsiteX17" fmla="*/ 913575 w 1637337"/>
                <a:gd name="connsiteY17" fmla="*/ 1348394 h 1455076"/>
                <a:gd name="connsiteX18" fmla="*/ 908146 w 1637337"/>
                <a:gd name="connsiteY18" fmla="*/ 1312563 h 1455076"/>
                <a:gd name="connsiteX19" fmla="*/ 1452936 w 1637337"/>
                <a:gd name="connsiteY19" fmla="*/ 952464 h 1455076"/>
                <a:gd name="connsiteX20" fmla="*/ 1635130 w 1637337"/>
                <a:gd name="connsiteY20" fmla="*/ 771573 h 1455076"/>
                <a:gd name="connsiteX21" fmla="*/ 362434 w 1637337"/>
                <a:gd name="connsiteY21" fmla="*/ 647197 h 1455076"/>
                <a:gd name="connsiteX22" fmla="*/ 219653 w 1637337"/>
                <a:gd name="connsiteY22" fmla="*/ 571122 h 1455076"/>
                <a:gd name="connsiteX23" fmla="*/ 295767 w 1637337"/>
                <a:gd name="connsiteY23" fmla="*/ 428358 h 1455076"/>
                <a:gd name="connsiteX24" fmla="*/ 438438 w 1637337"/>
                <a:gd name="connsiteY24" fmla="*/ 504200 h 1455076"/>
                <a:gd name="connsiteX25" fmla="*/ 362651 w 1637337"/>
                <a:gd name="connsiteY25" fmla="*/ 647127 h 1455076"/>
                <a:gd name="connsiteX26" fmla="*/ 362434 w 1637337"/>
                <a:gd name="connsiteY26" fmla="*/ 647197 h 1455076"/>
                <a:gd name="connsiteX27" fmla="*/ 1070959 w 1637337"/>
                <a:gd name="connsiteY27" fmla="*/ 654744 h 1455076"/>
                <a:gd name="connsiteX28" fmla="*/ 927962 w 1637337"/>
                <a:gd name="connsiteY28" fmla="*/ 579075 h 1455076"/>
                <a:gd name="connsiteX29" fmla="*/ 1003641 w 1637337"/>
                <a:gd name="connsiteY29" fmla="*/ 436095 h 1455076"/>
                <a:gd name="connsiteX30" fmla="*/ 1146638 w 1637337"/>
                <a:gd name="connsiteY30" fmla="*/ 511763 h 1455076"/>
                <a:gd name="connsiteX31" fmla="*/ 1146638 w 1637337"/>
                <a:gd name="connsiteY31" fmla="*/ 511801 h 1455076"/>
                <a:gd name="connsiteX32" fmla="*/ 1070959 w 1637337"/>
                <a:gd name="connsiteY32" fmla="*/ 654678 h 1455076"/>
                <a:gd name="connsiteX33" fmla="*/ 1070742 w 1637337"/>
                <a:gd name="connsiteY33" fmla="*/ 654744 h 1455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637337" h="1455076">
                  <a:moveTo>
                    <a:pt x="1635130" y="771573"/>
                  </a:moveTo>
                  <a:cubicBezTo>
                    <a:pt x="1628344" y="737860"/>
                    <a:pt x="1573729" y="736448"/>
                    <a:pt x="1543327" y="764570"/>
                  </a:cubicBezTo>
                  <a:cubicBezTo>
                    <a:pt x="1535075" y="772089"/>
                    <a:pt x="1528995" y="781693"/>
                    <a:pt x="1525738" y="792366"/>
                  </a:cubicBezTo>
                  <a:cubicBezTo>
                    <a:pt x="1467160" y="609629"/>
                    <a:pt x="1431709" y="423961"/>
                    <a:pt x="1431709" y="288293"/>
                  </a:cubicBezTo>
                  <a:cubicBezTo>
                    <a:pt x="1228234" y="288293"/>
                    <a:pt x="1126442" y="118694"/>
                    <a:pt x="1117973" y="-36"/>
                  </a:cubicBezTo>
                  <a:cubicBezTo>
                    <a:pt x="804237" y="271409"/>
                    <a:pt x="465040" y="127163"/>
                    <a:pt x="333606" y="14622"/>
                  </a:cubicBezTo>
                  <a:cubicBezTo>
                    <a:pt x="333606" y="14622"/>
                    <a:pt x="326766" y="20323"/>
                    <a:pt x="315202" y="30203"/>
                  </a:cubicBezTo>
                  <a:cubicBezTo>
                    <a:pt x="269545" y="69291"/>
                    <a:pt x="148644" y="174829"/>
                    <a:pt x="70902" y="262777"/>
                  </a:cubicBezTo>
                  <a:cubicBezTo>
                    <a:pt x="23345" y="360557"/>
                    <a:pt x="-1357" y="467886"/>
                    <a:pt x="-1303" y="576622"/>
                  </a:cubicBezTo>
                  <a:cubicBezTo>
                    <a:pt x="-1303" y="844158"/>
                    <a:pt x="145929" y="1078740"/>
                    <a:pt x="367102" y="1210445"/>
                  </a:cubicBezTo>
                  <a:cubicBezTo>
                    <a:pt x="441913" y="1254892"/>
                    <a:pt x="523564" y="1286765"/>
                    <a:pt x="608688" y="1304800"/>
                  </a:cubicBezTo>
                  <a:cubicBezTo>
                    <a:pt x="623726" y="1308003"/>
                    <a:pt x="638873" y="1310934"/>
                    <a:pt x="654237" y="1313269"/>
                  </a:cubicBezTo>
                  <a:lnTo>
                    <a:pt x="658145" y="1348394"/>
                  </a:lnTo>
                  <a:lnTo>
                    <a:pt x="663900" y="1399480"/>
                  </a:lnTo>
                  <a:lnTo>
                    <a:pt x="668624" y="1441499"/>
                  </a:lnTo>
                  <a:cubicBezTo>
                    <a:pt x="668624" y="1441499"/>
                    <a:pt x="816995" y="1487211"/>
                    <a:pt x="912218" y="1410663"/>
                  </a:cubicBezTo>
                  <a:cubicBezTo>
                    <a:pt x="915475" y="1408003"/>
                    <a:pt x="918678" y="1405234"/>
                    <a:pt x="921773" y="1402357"/>
                  </a:cubicBezTo>
                  <a:lnTo>
                    <a:pt x="913575" y="1348394"/>
                  </a:lnTo>
                  <a:lnTo>
                    <a:pt x="908146" y="1312563"/>
                  </a:lnTo>
                  <a:cubicBezTo>
                    <a:pt x="1140612" y="1275484"/>
                    <a:pt x="1338332" y="1140087"/>
                    <a:pt x="1452936" y="952464"/>
                  </a:cubicBezTo>
                  <a:cubicBezTo>
                    <a:pt x="1592622" y="963756"/>
                    <a:pt x="1643653" y="814027"/>
                    <a:pt x="1635130" y="771573"/>
                  </a:cubicBezTo>
                  <a:close/>
                  <a:moveTo>
                    <a:pt x="362434" y="647197"/>
                  </a:moveTo>
                  <a:cubicBezTo>
                    <a:pt x="302010" y="665612"/>
                    <a:pt x="238112" y="631551"/>
                    <a:pt x="219653" y="571122"/>
                  </a:cubicBezTo>
                  <a:cubicBezTo>
                    <a:pt x="201250" y="510688"/>
                    <a:pt x="235343" y="446773"/>
                    <a:pt x="295767" y="428358"/>
                  </a:cubicBezTo>
                  <a:cubicBezTo>
                    <a:pt x="356082" y="409971"/>
                    <a:pt x="419925" y="443901"/>
                    <a:pt x="438438" y="504200"/>
                  </a:cubicBezTo>
                  <a:cubicBezTo>
                    <a:pt x="457005" y="564591"/>
                    <a:pt x="423075" y="628582"/>
                    <a:pt x="362651" y="647127"/>
                  </a:cubicBezTo>
                  <a:cubicBezTo>
                    <a:pt x="362597" y="647148"/>
                    <a:pt x="362488" y="647176"/>
                    <a:pt x="362434" y="647197"/>
                  </a:cubicBezTo>
                  <a:close/>
                  <a:moveTo>
                    <a:pt x="1070959" y="654744"/>
                  </a:moveTo>
                  <a:cubicBezTo>
                    <a:pt x="1010590" y="673332"/>
                    <a:pt x="946583" y="639456"/>
                    <a:pt x="927962" y="579075"/>
                  </a:cubicBezTo>
                  <a:cubicBezTo>
                    <a:pt x="909395" y="518701"/>
                    <a:pt x="943271" y="454683"/>
                    <a:pt x="1003641" y="436095"/>
                  </a:cubicBezTo>
                  <a:cubicBezTo>
                    <a:pt x="1064010" y="417512"/>
                    <a:pt x="1128017" y="451388"/>
                    <a:pt x="1146638" y="511763"/>
                  </a:cubicBezTo>
                  <a:cubicBezTo>
                    <a:pt x="1146638" y="511779"/>
                    <a:pt x="1146638" y="511790"/>
                    <a:pt x="1146638" y="511801"/>
                  </a:cubicBezTo>
                  <a:cubicBezTo>
                    <a:pt x="1165205" y="572159"/>
                    <a:pt x="1131328" y="636128"/>
                    <a:pt x="1070959" y="654678"/>
                  </a:cubicBezTo>
                  <a:cubicBezTo>
                    <a:pt x="1070905" y="654700"/>
                    <a:pt x="1070796" y="654722"/>
                    <a:pt x="1070742" y="654744"/>
                  </a:cubicBezTo>
                  <a:close/>
                </a:path>
              </a:pathLst>
            </a:custGeom>
            <a:solidFill>
              <a:srgbClr val="8C6655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" name="Forme libre : forme 18">
              <a:extLst>
                <a:ext uri="{FF2B5EF4-FFF2-40B4-BE49-F238E27FC236}">
                  <a16:creationId xmlns:a16="http://schemas.microsoft.com/office/drawing/2014/main" id="{BCBF29C2-18D5-495C-8838-C7BE2646B57E}"/>
                </a:ext>
              </a:extLst>
            </p:cNvPr>
            <p:cNvSpPr/>
            <p:nvPr/>
          </p:nvSpPr>
          <p:spPr>
            <a:xfrm>
              <a:off x="8821454" y="1190327"/>
              <a:ext cx="1273480" cy="977355"/>
            </a:xfrm>
            <a:custGeom>
              <a:avLst/>
              <a:gdLst>
                <a:gd name="connsiteX0" fmla="*/ 1149663 w 1273480"/>
                <a:gd name="connsiteY0" fmla="*/ 738416 h 977355"/>
                <a:gd name="connsiteX1" fmla="*/ 809814 w 1273480"/>
                <a:gd name="connsiteY1" fmla="*/ 179946 h 977355"/>
                <a:gd name="connsiteX2" fmla="*/ 530008 w 1273480"/>
                <a:gd name="connsiteY2" fmla="*/ 78208 h 977355"/>
                <a:gd name="connsiteX3" fmla="*/ 309541 w 1273480"/>
                <a:gd name="connsiteY3" fmla="*/ 179946 h 977355"/>
                <a:gd name="connsiteX4" fmla="*/ 106011 w 1273480"/>
                <a:gd name="connsiteY4" fmla="*/ 476743 h 977355"/>
                <a:gd name="connsiteX5" fmla="*/ 23438 w 1273480"/>
                <a:gd name="connsiteY5" fmla="*/ 698351 h 977355"/>
                <a:gd name="connsiteX6" fmla="*/ 63503 w 1273480"/>
                <a:gd name="connsiteY6" fmla="*/ 738416 h 977355"/>
                <a:gd name="connsiteX7" fmla="*/ 292385 w 1273480"/>
                <a:gd name="connsiteY7" fmla="*/ 815778 h 977355"/>
                <a:gd name="connsiteX8" fmla="*/ 559542 w 1273480"/>
                <a:gd name="connsiteY8" fmla="*/ 805192 h 977355"/>
                <a:gd name="connsiteX9" fmla="*/ 707913 w 1273480"/>
                <a:gd name="connsiteY9" fmla="*/ 900577 h 977355"/>
                <a:gd name="connsiteX10" fmla="*/ 894070 w 1273480"/>
                <a:gd name="connsiteY10" fmla="*/ 976582 h 977355"/>
                <a:gd name="connsiteX11" fmla="*/ 1118609 w 1273480"/>
                <a:gd name="connsiteY11" fmla="*/ 921044 h 977355"/>
                <a:gd name="connsiteX12" fmla="*/ 1149663 w 1273480"/>
                <a:gd name="connsiteY12" fmla="*/ 738416 h 977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3480" h="977355">
                  <a:moveTo>
                    <a:pt x="1149663" y="738416"/>
                  </a:moveTo>
                  <a:cubicBezTo>
                    <a:pt x="1498144" y="321748"/>
                    <a:pt x="1013180" y="-31999"/>
                    <a:pt x="809814" y="179946"/>
                  </a:cubicBezTo>
                  <a:cubicBezTo>
                    <a:pt x="818283" y="-48991"/>
                    <a:pt x="589346" y="-31781"/>
                    <a:pt x="530008" y="78208"/>
                  </a:cubicBezTo>
                  <a:cubicBezTo>
                    <a:pt x="479139" y="-6591"/>
                    <a:pt x="301072" y="1878"/>
                    <a:pt x="309541" y="179946"/>
                  </a:cubicBezTo>
                  <a:cubicBezTo>
                    <a:pt x="114481" y="120608"/>
                    <a:pt x="12743" y="290206"/>
                    <a:pt x="106011" y="476743"/>
                  </a:cubicBezTo>
                  <a:cubicBezTo>
                    <a:pt x="-23631" y="496179"/>
                    <a:pt x="-14510" y="629512"/>
                    <a:pt x="23438" y="698351"/>
                  </a:cubicBezTo>
                  <a:cubicBezTo>
                    <a:pt x="35165" y="719578"/>
                    <a:pt x="49551" y="734725"/>
                    <a:pt x="63503" y="738416"/>
                  </a:cubicBezTo>
                  <a:lnTo>
                    <a:pt x="292385" y="815778"/>
                  </a:lnTo>
                  <a:lnTo>
                    <a:pt x="559542" y="805192"/>
                  </a:lnTo>
                  <a:lnTo>
                    <a:pt x="707913" y="900577"/>
                  </a:lnTo>
                  <a:lnTo>
                    <a:pt x="894070" y="976582"/>
                  </a:lnTo>
                  <a:cubicBezTo>
                    <a:pt x="996242" y="982011"/>
                    <a:pt x="1069532" y="956875"/>
                    <a:pt x="1118609" y="921044"/>
                  </a:cubicBezTo>
                  <a:cubicBezTo>
                    <a:pt x="1220129" y="847374"/>
                    <a:pt x="1217687" y="727830"/>
                    <a:pt x="1149663" y="738416"/>
                  </a:cubicBezTo>
                  <a:close/>
                </a:path>
              </a:pathLst>
            </a:custGeom>
            <a:solidFill>
              <a:srgbClr val="3F1D06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" name="Forme libre : forme 19">
              <a:extLst>
                <a:ext uri="{FF2B5EF4-FFF2-40B4-BE49-F238E27FC236}">
                  <a16:creationId xmlns:a16="http://schemas.microsoft.com/office/drawing/2014/main" id="{C00A8A41-9DCC-4F13-9054-A7757F1FED19}"/>
                </a:ext>
              </a:extLst>
            </p:cNvPr>
            <p:cNvSpPr/>
            <p:nvPr/>
          </p:nvSpPr>
          <p:spPr>
            <a:xfrm>
              <a:off x="8407214" y="1896042"/>
              <a:ext cx="1488060" cy="962000"/>
            </a:xfrm>
            <a:custGeom>
              <a:avLst/>
              <a:gdLst>
                <a:gd name="connsiteX0" fmla="*/ 261455 w 1488060"/>
                <a:gd name="connsiteY0" fmla="*/ 184221 h 962000"/>
                <a:gd name="connsiteX1" fmla="*/ 1045823 w 1488060"/>
                <a:gd name="connsiteY1" fmla="*/ 169563 h 962000"/>
                <a:gd name="connsiteX2" fmla="*/ 1359559 w 1488060"/>
                <a:gd name="connsiteY2" fmla="*/ 457892 h 962000"/>
                <a:gd name="connsiteX3" fmla="*/ 1453588 w 1488060"/>
                <a:gd name="connsiteY3" fmla="*/ 961965 h 962000"/>
                <a:gd name="connsiteX4" fmla="*/ 1486758 w 1488060"/>
                <a:gd name="connsiteY4" fmla="*/ 746220 h 962000"/>
                <a:gd name="connsiteX5" fmla="*/ 706625 w 1488060"/>
                <a:gd name="connsiteY5" fmla="*/ -36 h 962000"/>
                <a:gd name="connsiteX6" fmla="*/ -1303 w 1488060"/>
                <a:gd name="connsiteY6" fmla="*/ 432376 h 962000"/>
                <a:gd name="connsiteX7" fmla="*/ 261455 w 1488060"/>
                <a:gd name="connsiteY7" fmla="*/ 184221 h 9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8060" h="962000">
                  <a:moveTo>
                    <a:pt x="261455" y="184221"/>
                  </a:moveTo>
                  <a:cubicBezTo>
                    <a:pt x="392890" y="296762"/>
                    <a:pt x="732087" y="440954"/>
                    <a:pt x="1045823" y="169563"/>
                  </a:cubicBezTo>
                  <a:cubicBezTo>
                    <a:pt x="1054292" y="288293"/>
                    <a:pt x="1156084" y="457892"/>
                    <a:pt x="1359559" y="457892"/>
                  </a:cubicBezTo>
                  <a:cubicBezTo>
                    <a:pt x="1359559" y="593614"/>
                    <a:pt x="1395010" y="779228"/>
                    <a:pt x="1453588" y="961965"/>
                  </a:cubicBezTo>
                  <a:cubicBezTo>
                    <a:pt x="1475628" y="892171"/>
                    <a:pt x="1486812" y="819407"/>
                    <a:pt x="1486758" y="746220"/>
                  </a:cubicBezTo>
                  <a:cubicBezTo>
                    <a:pt x="1486758" y="334059"/>
                    <a:pt x="1137517" y="-36"/>
                    <a:pt x="706625" y="-36"/>
                  </a:cubicBezTo>
                  <a:cubicBezTo>
                    <a:pt x="392998" y="-36"/>
                    <a:pt x="122639" y="177055"/>
                    <a:pt x="-1303" y="432376"/>
                  </a:cubicBezTo>
                  <a:cubicBezTo>
                    <a:pt x="96200" y="322169"/>
                    <a:pt x="261455" y="184221"/>
                    <a:pt x="261455" y="184221"/>
                  </a:cubicBezTo>
                  <a:close/>
                </a:path>
              </a:pathLst>
            </a:custGeom>
            <a:solidFill>
              <a:srgbClr val="3F1D06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" name="Forme libre : forme 20">
              <a:extLst>
                <a:ext uri="{FF2B5EF4-FFF2-40B4-BE49-F238E27FC236}">
                  <a16:creationId xmlns:a16="http://schemas.microsoft.com/office/drawing/2014/main" id="{8895F076-AD08-447D-8A6B-650DF75CE5FE}"/>
                </a:ext>
              </a:extLst>
            </p:cNvPr>
            <p:cNvSpPr/>
            <p:nvPr/>
          </p:nvSpPr>
          <p:spPr>
            <a:xfrm>
              <a:off x="8978225" y="2218273"/>
              <a:ext cx="86905" cy="754753"/>
            </a:xfrm>
            <a:custGeom>
              <a:avLst/>
              <a:gdLst>
                <a:gd name="connsiteX0" fmla="*/ 47015 w 86905"/>
                <a:gd name="connsiteY0" fmla="*/ 738214 h 754753"/>
                <a:gd name="connsiteX1" fmla="*/ 16450 w 86905"/>
                <a:gd name="connsiteY1" fmla="*/ 564815 h 754753"/>
                <a:gd name="connsiteX2" fmla="*/ 7547 w 86905"/>
                <a:gd name="connsiteY2" fmla="*/ 376813 h 754753"/>
                <a:gd name="connsiteX3" fmla="*/ 12975 w 86905"/>
                <a:gd name="connsiteY3" fmla="*/ 187887 h 754753"/>
                <a:gd name="connsiteX4" fmla="*/ 20467 w 86905"/>
                <a:gd name="connsiteY4" fmla="*/ 96844 h 754753"/>
                <a:gd name="connsiteX5" fmla="*/ 25896 w 86905"/>
                <a:gd name="connsiteY5" fmla="*/ 52925 h 754753"/>
                <a:gd name="connsiteX6" fmla="*/ 33171 w 86905"/>
                <a:gd name="connsiteY6" fmla="*/ 10471 h 754753"/>
                <a:gd name="connsiteX7" fmla="*/ 31651 w 86905"/>
                <a:gd name="connsiteY7" fmla="*/ 10145 h 754753"/>
                <a:gd name="connsiteX8" fmla="*/ 23562 w 86905"/>
                <a:gd name="connsiteY8" fmla="*/ 53576 h 754753"/>
                <a:gd name="connsiteX9" fmla="*/ 17482 w 86905"/>
                <a:gd name="connsiteY9" fmla="*/ 97659 h 754753"/>
                <a:gd name="connsiteX10" fmla="*/ 8252 w 86905"/>
                <a:gd name="connsiteY10" fmla="*/ 186638 h 754753"/>
                <a:gd name="connsiteX11" fmla="*/ -922 w 86905"/>
                <a:gd name="connsiteY11" fmla="*/ 366226 h 754753"/>
                <a:gd name="connsiteX12" fmla="*/ -1303 w 86905"/>
                <a:gd name="connsiteY12" fmla="*/ 388702 h 754753"/>
                <a:gd name="connsiteX13" fmla="*/ -1303 w 86905"/>
                <a:gd name="connsiteY13" fmla="*/ 411232 h 754753"/>
                <a:gd name="connsiteX14" fmla="*/ -706 w 86905"/>
                <a:gd name="connsiteY14" fmla="*/ 456237 h 754753"/>
                <a:gd name="connsiteX15" fmla="*/ 760 w 86905"/>
                <a:gd name="connsiteY15" fmla="*/ 501243 h 754753"/>
                <a:gd name="connsiteX16" fmla="*/ 3692 w 86905"/>
                <a:gd name="connsiteY16" fmla="*/ 546086 h 754753"/>
                <a:gd name="connsiteX17" fmla="*/ 32357 w 86905"/>
                <a:gd name="connsiteY17" fmla="*/ 722470 h 754753"/>
                <a:gd name="connsiteX18" fmla="*/ 40337 w 86905"/>
                <a:gd name="connsiteY18" fmla="*/ 748475 h 754753"/>
                <a:gd name="connsiteX19" fmla="*/ 42346 w 86905"/>
                <a:gd name="connsiteY19" fmla="*/ 754718 h 754753"/>
                <a:gd name="connsiteX20" fmla="*/ 48209 w 86905"/>
                <a:gd name="connsiteY20" fmla="*/ 751895 h 754753"/>
                <a:gd name="connsiteX21" fmla="*/ 44355 w 86905"/>
                <a:gd name="connsiteY21" fmla="*/ 743209 h 754753"/>
                <a:gd name="connsiteX22" fmla="*/ 49295 w 86905"/>
                <a:gd name="connsiteY22" fmla="*/ 745380 h 754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6905" h="754753">
                  <a:moveTo>
                    <a:pt x="47015" y="738214"/>
                  </a:moveTo>
                  <a:cubicBezTo>
                    <a:pt x="31162" y="684902"/>
                    <a:pt x="22096" y="625890"/>
                    <a:pt x="16450" y="564815"/>
                  </a:cubicBezTo>
                  <a:cubicBezTo>
                    <a:pt x="10804" y="503740"/>
                    <a:pt x="8089" y="440331"/>
                    <a:pt x="7547" y="376813"/>
                  </a:cubicBezTo>
                  <a:cubicBezTo>
                    <a:pt x="7004" y="313295"/>
                    <a:pt x="8958" y="249668"/>
                    <a:pt x="12975" y="187887"/>
                  </a:cubicBezTo>
                  <a:cubicBezTo>
                    <a:pt x="14875" y="156997"/>
                    <a:pt x="17373" y="126540"/>
                    <a:pt x="20467" y="96844"/>
                  </a:cubicBezTo>
                  <a:cubicBezTo>
                    <a:pt x="21879" y="81969"/>
                    <a:pt x="23996" y="67366"/>
                    <a:pt x="25896" y="52925"/>
                  </a:cubicBezTo>
                  <a:cubicBezTo>
                    <a:pt x="27796" y="38484"/>
                    <a:pt x="30022" y="24260"/>
                    <a:pt x="33171" y="10471"/>
                  </a:cubicBezTo>
                  <a:cubicBezTo>
                    <a:pt x="36320" y="-3319"/>
                    <a:pt x="34691" y="-3644"/>
                    <a:pt x="31651" y="10145"/>
                  </a:cubicBezTo>
                  <a:cubicBezTo>
                    <a:pt x="28611" y="23934"/>
                    <a:pt x="26222" y="39135"/>
                    <a:pt x="23562" y="53576"/>
                  </a:cubicBezTo>
                  <a:cubicBezTo>
                    <a:pt x="20902" y="68017"/>
                    <a:pt x="19164" y="82892"/>
                    <a:pt x="17482" y="97659"/>
                  </a:cubicBezTo>
                  <a:cubicBezTo>
                    <a:pt x="13790" y="127192"/>
                    <a:pt x="10804" y="156834"/>
                    <a:pt x="8252" y="186638"/>
                  </a:cubicBezTo>
                  <a:cubicBezTo>
                    <a:pt x="2823" y="246356"/>
                    <a:pt x="0" y="306074"/>
                    <a:pt x="-922" y="366226"/>
                  </a:cubicBezTo>
                  <a:lnTo>
                    <a:pt x="-1303" y="388702"/>
                  </a:lnTo>
                  <a:lnTo>
                    <a:pt x="-1303" y="411232"/>
                  </a:lnTo>
                  <a:cubicBezTo>
                    <a:pt x="-1303" y="426270"/>
                    <a:pt x="-1303" y="441254"/>
                    <a:pt x="-706" y="456237"/>
                  </a:cubicBezTo>
                  <a:lnTo>
                    <a:pt x="760" y="501243"/>
                  </a:lnTo>
                  <a:lnTo>
                    <a:pt x="3692" y="546086"/>
                  </a:lnTo>
                  <a:cubicBezTo>
                    <a:pt x="8578" y="605804"/>
                    <a:pt x="16287" y="665141"/>
                    <a:pt x="32357" y="722470"/>
                  </a:cubicBezTo>
                  <a:cubicBezTo>
                    <a:pt x="35179" y="732242"/>
                    <a:pt x="37786" y="740929"/>
                    <a:pt x="40337" y="748475"/>
                  </a:cubicBezTo>
                  <a:lnTo>
                    <a:pt x="42346" y="754718"/>
                  </a:lnTo>
                  <a:lnTo>
                    <a:pt x="48209" y="751895"/>
                  </a:lnTo>
                  <a:cubicBezTo>
                    <a:pt x="99621" y="727465"/>
                    <a:pt x="97720" y="721547"/>
                    <a:pt x="44355" y="743209"/>
                  </a:cubicBezTo>
                  <a:lnTo>
                    <a:pt x="49295" y="745380"/>
                  </a:lnTo>
                  <a:close/>
                </a:path>
              </a:pathLst>
            </a:custGeom>
            <a:solidFill>
              <a:srgbClr val="755547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" name="Forme libre : forme 21">
              <a:extLst>
                <a:ext uri="{FF2B5EF4-FFF2-40B4-BE49-F238E27FC236}">
                  <a16:creationId xmlns:a16="http://schemas.microsoft.com/office/drawing/2014/main" id="{49A40951-0D2B-4375-ADE0-EED80DCB0D1C}"/>
                </a:ext>
              </a:extLst>
            </p:cNvPr>
            <p:cNvSpPr/>
            <p:nvPr/>
          </p:nvSpPr>
          <p:spPr>
            <a:xfrm>
              <a:off x="8897838" y="2629851"/>
              <a:ext cx="254546" cy="20293"/>
            </a:xfrm>
            <a:custGeom>
              <a:avLst/>
              <a:gdLst>
                <a:gd name="connsiteX0" fmla="*/ 13340 w 254546"/>
                <a:gd name="connsiteY0" fmla="*/ 20229 h 20293"/>
                <a:gd name="connsiteX1" fmla="*/ 249172 w 254546"/>
                <a:gd name="connsiteY1" fmla="*/ 5083 h 20293"/>
                <a:gd name="connsiteX2" fmla="*/ 249172 w 254546"/>
                <a:gd name="connsiteY2" fmla="*/ -20 h 20293"/>
                <a:gd name="connsiteX3" fmla="*/ 12689 w 254546"/>
                <a:gd name="connsiteY3" fmla="*/ 2965 h 20293"/>
                <a:gd name="connsiteX4" fmla="*/ 13340 w 254546"/>
                <a:gd name="connsiteY4" fmla="*/ 20229 h 20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46" h="20293">
                  <a:moveTo>
                    <a:pt x="13340" y="20229"/>
                  </a:moveTo>
                  <a:cubicBezTo>
                    <a:pt x="91842" y="16972"/>
                    <a:pt x="170778" y="11217"/>
                    <a:pt x="249172" y="5083"/>
                  </a:cubicBezTo>
                  <a:cubicBezTo>
                    <a:pt x="254601" y="4648"/>
                    <a:pt x="254601" y="-346"/>
                    <a:pt x="249172" y="-20"/>
                  </a:cubicBezTo>
                  <a:cubicBezTo>
                    <a:pt x="170561" y="1337"/>
                    <a:pt x="91299" y="-1052"/>
                    <a:pt x="12689" y="2965"/>
                  </a:cubicBezTo>
                  <a:cubicBezTo>
                    <a:pt x="-6475" y="3943"/>
                    <a:pt x="-5661" y="21044"/>
                    <a:pt x="13340" y="20229"/>
                  </a:cubicBezTo>
                  <a:close/>
                </a:path>
              </a:pathLst>
            </a:custGeom>
            <a:solidFill>
              <a:srgbClr val="87F1DD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" name="Forme libre : forme 22">
              <a:extLst>
                <a:ext uri="{FF2B5EF4-FFF2-40B4-BE49-F238E27FC236}">
                  <a16:creationId xmlns:a16="http://schemas.microsoft.com/office/drawing/2014/main" id="{39FB4111-8D6C-40DF-BEFA-67B4DB91243C}"/>
                </a:ext>
              </a:extLst>
            </p:cNvPr>
            <p:cNvSpPr/>
            <p:nvPr/>
          </p:nvSpPr>
          <p:spPr>
            <a:xfrm>
              <a:off x="9573717" y="2704893"/>
              <a:ext cx="288159" cy="154185"/>
            </a:xfrm>
            <a:custGeom>
              <a:avLst/>
              <a:gdLst>
                <a:gd name="connsiteX0" fmla="*/ 12871 w 288159"/>
                <a:gd name="connsiteY0" fmla="*/ 21517 h 154185"/>
                <a:gd name="connsiteX1" fmla="*/ 282307 w 288159"/>
                <a:gd name="connsiteY1" fmla="*/ 153168 h 154185"/>
                <a:gd name="connsiteX2" fmla="*/ 283664 w 288159"/>
                <a:gd name="connsiteY2" fmla="*/ 150454 h 154185"/>
                <a:gd name="connsiteX3" fmla="*/ 28994 w 288159"/>
                <a:gd name="connsiteY3" fmla="*/ 7294 h 154185"/>
                <a:gd name="connsiteX4" fmla="*/ 12871 w 288159"/>
                <a:gd name="connsiteY4" fmla="*/ 21517 h 154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159" h="154185">
                  <a:moveTo>
                    <a:pt x="12871" y="21517"/>
                  </a:moveTo>
                  <a:cubicBezTo>
                    <a:pt x="89201" y="73255"/>
                    <a:pt x="198322" y="114134"/>
                    <a:pt x="282307" y="153168"/>
                  </a:cubicBezTo>
                  <a:cubicBezTo>
                    <a:pt x="287410" y="155557"/>
                    <a:pt x="288713" y="153168"/>
                    <a:pt x="283664" y="150454"/>
                  </a:cubicBezTo>
                  <a:cubicBezTo>
                    <a:pt x="199408" y="103765"/>
                    <a:pt x="114065" y="51919"/>
                    <a:pt x="28994" y="7294"/>
                  </a:cubicBezTo>
                  <a:cubicBezTo>
                    <a:pt x="-2167" y="-8939"/>
                    <a:pt x="-12265" y="4471"/>
                    <a:pt x="12871" y="21517"/>
                  </a:cubicBezTo>
                  <a:close/>
                </a:path>
              </a:pathLst>
            </a:custGeom>
            <a:solidFill>
              <a:srgbClr val="87F1DD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" name="Forme libre : forme 23">
              <a:extLst>
                <a:ext uri="{FF2B5EF4-FFF2-40B4-BE49-F238E27FC236}">
                  <a16:creationId xmlns:a16="http://schemas.microsoft.com/office/drawing/2014/main" id="{AD9E436E-0F43-41F5-B01D-987CFD4DD9CD}"/>
                </a:ext>
              </a:extLst>
            </p:cNvPr>
            <p:cNvSpPr/>
            <p:nvPr/>
          </p:nvSpPr>
          <p:spPr>
            <a:xfrm>
              <a:off x="9269377" y="2268415"/>
              <a:ext cx="243354" cy="67206"/>
            </a:xfrm>
            <a:custGeom>
              <a:avLst/>
              <a:gdLst>
                <a:gd name="connsiteX0" fmla="*/ -1303 w 243354"/>
                <a:gd name="connsiteY0" fmla="*/ 57451 h 67206"/>
                <a:gd name="connsiteX1" fmla="*/ 194138 w 243354"/>
                <a:gd name="connsiteY1" fmla="*/ 28950 h 67206"/>
                <a:gd name="connsiteX2" fmla="*/ -1303 w 243354"/>
                <a:gd name="connsiteY2" fmla="*/ 57451 h 6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354" h="67206">
                  <a:moveTo>
                    <a:pt x="-1303" y="57451"/>
                  </a:moveTo>
                  <a:cubicBezTo>
                    <a:pt x="-1303" y="57451"/>
                    <a:pt x="22151" y="-50041"/>
                    <a:pt x="194138" y="28950"/>
                  </a:cubicBezTo>
                  <a:cubicBezTo>
                    <a:pt x="366125" y="107940"/>
                    <a:pt x="21553" y="36550"/>
                    <a:pt x="-1303" y="57451"/>
                  </a:cubicBezTo>
                  <a:close/>
                </a:path>
              </a:pathLst>
            </a:custGeom>
            <a:solidFill>
              <a:srgbClr val="3F1D06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" name="Forme libre : forme 24">
              <a:extLst>
                <a:ext uri="{FF2B5EF4-FFF2-40B4-BE49-F238E27FC236}">
                  <a16:creationId xmlns:a16="http://schemas.microsoft.com/office/drawing/2014/main" id="{4855BA80-68EB-4356-AD51-31125AFAF377}"/>
                </a:ext>
              </a:extLst>
            </p:cNvPr>
            <p:cNvSpPr/>
            <p:nvPr/>
          </p:nvSpPr>
          <p:spPr>
            <a:xfrm>
              <a:off x="8505826" y="2256309"/>
              <a:ext cx="243354" cy="67206"/>
            </a:xfrm>
            <a:custGeom>
              <a:avLst/>
              <a:gdLst>
                <a:gd name="connsiteX0" fmla="*/ 242052 w 243354"/>
                <a:gd name="connsiteY0" fmla="*/ 57451 h 67206"/>
                <a:gd name="connsiteX1" fmla="*/ 46612 w 243354"/>
                <a:gd name="connsiteY1" fmla="*/ 28950 h 67206"/>
                <a:gd name="connsiteX2" fmla="*/ 242052 w 243354"/>
                <a:gd name="connsiteY2" fmla="*/ 57451 h 6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354" h="67206">
                  <a:moveTo>
                    <a:pt x="242052" y="57451"/>
                  </a:moveTo>
                  <a:cubicBezTo>
                    <a:pt x="242052" y="57451"/>
                    <a:pt x="218599" y="-50041"/>
                    <a:pt x="46612" y="28950"/>
                  </a:cubicBezTo>
                  <a:cubicBezTo>
                    <a:pt x="-125376" y="107940"/>
                    <a:pt x="219196" y="36550"/>
                    <a:pt x="242052" y="57451"/>
                  </a:cubicBezTo>
                  <a:close/>
                </a:path>
              </a:pathLst>
            </a:custGeom>
            <a:solidFill>
              <a:srgbClr val="3F1D06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" name="Forme libre : forme 25">
              <a:extLst>
                <a:ext uri="{FF2B5EF4-FFF2-40B4-BE49-F238E27FC236}">
                  <a16:creationId xmlns:a16="http://schemas.microsoft.com/office/drawing/2014/main" id="{9BE46F1A-EEF3-49CE-8D67-082176DBB1BC}"/>
                </a:ext>
              </a:extLst>
            </p:cNvPr>
            <p:cNvSpPr/>
            <p:nvPr/>
          </p:nvSpPr>
          <p:spPr>
            <a:xfrm>
              <a:off x="8981700" y="3014069"/>
              <a:ext cx="380945" cy="170016"/>
            </a:xfrm>
            <a:custGeom>
              <a:avLst/>
              <a:gdLst>
                <a:gd name="connsiteX0" fmla="*/ -1303 w 380945"/>
                <a:gd name="connsiteY0" fmla="*/ 101105 h 170016"/>
                <a:gd name="connsiteX1" fmla="*/ 379643 w 380945"/>
                <a:gd name="connsiteY1" fmla="*/ -36 h 170016"/>
                <a:gd name="connsiteX2" fmla="*/ -1303 w 380945"/>
                <a:gd name="connsiteY2" fmla="*/ 101105 h 17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945" h="170016">
                  <a:moveTo>
                    <a:pt x="-1303" y="101105"/>
                  </a:moveTo>
                  <a:lnTo>
                    <a:pt x="379643" y="-36"/>
                  </a:lnTo>
                  <a:cubicBezTo>
                    <a:pt x="379643" y="144427"/>
                    <a:pt x="140391" y="242745"/>
                    <a:pt x="-1303" y="101105"/>
                  </a:cubicBezTo>
                  <a:close/>
                </a:path>
              </a:pathLst>
            </a:custGeom>
            <a:solidFill>
              <a:srgbClr val="1E233A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6403AE11-9978-4783-9570-1EDF602820F3}"/>
                </a:ext>
              </a:extLst>
            </p:cNvPr>
            <p:cNvSpPr/>
            <p:nvPr/>
          </p:nvSpPr>
          <p:spPr>
            <a:xfrm>
              <a:off x="9547771" y="3484646"/>
              <a:ext cx="483099" cy="1209455"/>
            </a:xfrm>
            <a:custGeom>
              <a:avLst/>
              <a:gdLst>
                <a:gd name="connsiteX0" fmla="*/ 53529 w 483099"/>
                <a:gd name="connsiteY0" fmla="*/ -36 h 1209455"/>
                <a:gd name="connsiteX1" fmla="*/ 460696 w 483099"/>
                <a:gd name="connsiteY1" fmla="*/ 782268 h 1209455"/>
                <a:gd name="connsiteX2" fmla="*/ -1303 w 483099"/>
                <a:gd name="connsiteY2" fmla="*/ 1188295 h 1209455"/>
                <a:gd name="connsiteX3" fmla="*/ -1303 w 483099"/>
                <a:gd name="connsiteY3" fmla="*/ 986178 h 1209455"/>
                <a:gd name="connsiteX4" fmla="*/ 301032 w 483099"/>
                <a:gd name="connsiteY4" fmla="*/ 877600 h 1209455"/>
                <a:gd name="connsiteX5" fmla="*/ 51303 w 483099"/>
                <a:gd name="connsiteY5" fmla="*/ 299965 h 1209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3099" h="1209455">
                  <a:moveTo>
                    <a:pt x="53529" y="-36"/>
                  </a:moveTo>
                  <a:cubicBezTo>
                    <a:pt x="157710" y="3602"/>
                    <a:pt x="374322" y="513918"/>
                    <a:pt x="460696" y="782268"/>
                  </a:cubicBezTo>
                  <a:cubicBezTo>
                    <a:pt x="547070" y="1050619"/>
                    <a:pt x="363411" y="1281727"/>
                    <a:pt x="-1303" y="1188295"/>
                  </a:cubicBezTo>
                  <a:lnTo>
                    <a:pt x="-1303" y="986178"/>
                  </a:lnTo>
                  <a:cubicBezTo>
                    <a:pt x="74376" y="986178"/>
                    <a:pt x="312759" y="1032703"/>
                    <a:pt x="301032" y="877600"/>
                  </a:cubicBezTo>
                  <a:cubicBezTo>
                    <a:pt x="290664" y="740791"/>
                    <a:pt x="51303" y="299965"/>
                    <a:pt x="51303" y="299965"/>
                  </a:cubicBezTo>
                  <a:close/>
                </a:path>
              </a:pathLst>
            </a:custGeom>
            <a:solidFill>
              <a:srgbClr val="EBEDF2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9CFD3B47-CAAB-47AA-983D-A022F1E5F69A}"/>
                </a:ext>
              </a:extLst>
            </p:cNvPr>
            <p:cNvSpPr/>
            <p:nvPr/>
          </p:nvSpPr>
          <p:spPr>
            <a:xfrm>
              <a:off x="9138066" y="2313422"/>
              <a:ext cx="486743" cy="535953"/>
            </a:xfrm>
            <a:custGeom>
              <a:avLst/>
              <a:gdLst>
                <a:gd name="connsiteX0" fmla="*/ 485438 w 486743"/>
                <a:gd name="connsiteY0" fmla="*/ 256311 h 535953"/>
                <a:gd name="connsiteX1" fmla="*/ 467035 w 486743"/>
                <a:gd name="connsiteY1" fmla="*/ 157722 h 535953"/>
                <a:gd name="connsiteX2" fmla="*/ 411442 w 486743"/>
                <a:gd name="connsiteY2" fmla="*/ 71403 h 535953"/>
                <a:gd name="connsiteX3" fmla="*/ 324580 w 486743"/>
                <a:gd name="connsiteY3" fmla="*/ 14291 h 535953"/>
                <a:gd name="connsiteX4" fmla="*/ 115242 w 486743"/>
                <a:gd name="connsiteY4" fmla="*/ 40512 h 535953"/>
                <a:gd name="connsiteX5" fmla="*/ 38532 w 486743"/>
                <a:gd name="connsiteY5" fmla="*/ 122217 h 535953"/>
                <a:gd name="connsiteX6" fmla="*/ 6664 w 486743"/>
                <a:gd name="connsiteY6" fmla="*/ 337364 h 535953"/>
                <a:gd name="connsiteX7" fmla="*/ 41572 w 486743"/>
                <a:gd name="connsiteY7" fmla="*/ 421404 h 535953"/>
                <a:gd name="connsiteX8" fmla="*/ 101778 w 486743"/>
                <a:gd name="connsiteY8" fmla="*/ 487745 h 535953"/>
                <a:gd name="connsiteX9" fmla="*/ 180606 w 486743"/>
                <a:gd name="connsiteY9" fmla="*/ 527593 h 535953"/>
                <a:gd name="connsiteX10" fmla="*/ 350096 w 486743"/>
                <a:gd name="connsiteY10" fmla="*/ 505877 h 535953"/>
                <a:gd name="connsiteX11" fmla="*/ 416328 w 486743"/>
                <a:gd name="connsiteY11" fmla="*/ 449525 h 535953"/>
                <a:gd name="connsiteX12" fmla="*/ 461008 w 486743"/>
                <a:gd name="connsiteY12" fmla="*/ 373901 h 535953"/>
                <a:gd name="connsiteX13" fmla="*/ 480607 w 486743"/>
                <a:gd name="connsiteY13" fmla="*/ 287039 h 535953"/>
                <a:gd name="connsiteX14" fmla="*/ 474527 w 486743"/>
                <a:gd name="connsiteY14" fmla="*/ 280144 h 535953"/>
                <a:gd name="connsiteX15" fmla="*/ 471269 w 486743"/>
                <a:gd name="connsiteY15" fmla="*/ 297734 h 535953"/>
                <a:gd name="connsiteX16" fmla="*/ 466817 w 486743"/>
                <a:gd name="connsiteY16" fmla="*/ 315377 h 535953"/>
                <a:gd name="connsiteX17" fmla="*/ 464591 w 486743"/>
                <a:gd name="connsiteY17" fmla="*/ 324226 h 535953"/>
                <a:gd name="connsiteX18" fmla="*/ 461660 w 486743"/>
                <a:gd name="connsiteY18" fmla="*/ 333021 h 535953"/>
                <a:gd name="connsiteX19" fmla="*/ 455634 w 486743"/>
                <a:gd name="connsiteY19" fmla="*/ 350611 h 535953"/>
                <a:gd name="connsiteX20" fmla="*/ 419586 w 486743"/>
                <a:gd name="connsiteY20" fmla="*/ 417766 h 535953"/>
                <a:gd name="connsiteX21" fmla="*/ 365297 w 486743"/>
                <a:gd name="connsiteY21" fmla="*/ 474336 h 535953"/>
                <a:gd name="connsiteX22" fmla="*/ 293907 w 486743"/>
                <a:gd name="connsiteY22" fmla="*/ 509895 h 535953"/>
                <a:gd name="connsiteX23" fmla="*/ 137175 w 486743"/>
                <a:gd name="connsiteY23" fmla="*/ 490785 h 535953"/>
                <a:gd name="connsiteX24" fmla="*/ 36957 w 486743"/>
                <a:gd name="connsiteY24" fmla="*/ 374498 h 535953"/>
                <a:gd name="connsiteX25" fmla="*/ 36632 w 486743"/>
                <a:gd name="connsiteY25" fmla="*/ 171294 h 535953"/>
                <a:gd name="connsiteX26" fmla="*/ 93852 w 486743"/>
                <a:gd name="connsiteY26" fmla="*/ 84921 h 535953"/>
                <a:gd name="connsiteX27" fmla="*/ 113179 w 486743"/>
                <a:gd name="connsiteY27" fmla="*/ 67277 h 535953"/>
                <a:gd name="connsiteX28" fmla="*/ 123711 w 486743"/>
                <a:gd name="connsiteY28" fmla="*/ 59676 h 535953"/>
                <a:gd name="connsiteX29" fmla="*/ 134569 w 486743"/>
                <a:gd name="connsiteY29" fmla="*/ 52347 h 535953"/>
                <a:gd name="connsiteX30" fmla="*/ 146024 w 486743"/>
                <a:gd name="connsiteY30" fmla="*/ 46158 h 535953"/>
                <a:gd name="connsiteX31" fmla="*/ 157588 w 486743"/>
                <a:gd name="connsiteY31" fmla="*/ 40241 h 535953"/>
                <a:gd name="connsiteX32" fmla="*/ 169640 w 486743"/>
                <a:gd name="connsiteY32" fmla="*/ 35301 h 535953"/>
                <a:gd name="connsiteX33" fmla="*/ 175666 w 486743"/>
                <a:gd name="connsiteY33" fmla="*/ 32858 h 535953"/>
                <a:gd name="connsiteX34" fmla="*/ 181909 w 486743"/>
                <a:gd name="connsiteY34" fmla="*/ 31066 h 535953"/>
                <a:gd name="connsiteX35" fmla="*/ 284623 w 486743"/>
                <a:gd name="connsiteY35" fmla="*/ 25637 h 535953"/>
                <a:gd name="connsiteX36" fmla="*/ 377892 w 486743"/>
                <a:gd name="connsiteY36" fmla="*/ 69883 h 535953"/>
                <a:gd name="connsiteX37" fmla="*/ 443636 w 486743"/>
                <a:gd name="connsiteY37" fmla="*/ 150556 h 535953"/>
                <a:gd name="connsiteX38" fmla="*/ 473386 w 486743"/>
                <a:gd name="connsiteY38" fmla="*/ 250936 h 535953"/>
                <a:gd name="connsiteX39" fmla="*/ 485438 w 486743"/>
                <a:gd name="connsiteY39" fmla="*/ 256311 h 535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86743" h="535953">
                  <a:moveTo>
                    <a:pt x="485438" y="256311"/>
                  </a:moveTo>
                  <a:cubicBezTo>
                    <a:pt x="485601" y="222581"/>
                    <a:pt x="479358" y="189123"/>
                    <a:pt x="467035" y="157722"/>
                  </a:cubicBezTo>
                  <a:cubicBezTo>
                    <a:pt x="454439" y="125523"/>
                    <a:pt x="435547" y="96169"/>
                    <a:pt x="411442" y="71403"/>
                  </a:cubicBezTo>
                  <a:cubicBezTo>
                    <a:pt x="387012" y="46240"/>
                    <a:pt x="357371" y="26745"/>
                    <a:pt x="324580" y="14291"/>
                  </a:cubicBezTo>
                  <a:cubicBezTo>
                    <a:pt x="254710" y="-11719"/>
                    <a:pt x="176534" y="-1925"/>
                    <a:pt x="115242" y="40512"/>
                  </a:cubicBezTo>
                  <a:cubicBezTo>
                    <a:pt x="84080" y="61908"/>
                    <a:pt x="57913" y="89774"/>
                    <a:pt x="38532" y="122217"/>
                  </a:cubicBezTo>
                  <a:cubicBezTo>
                    <a:pt x="638" y="187169"/>
                    <a:pt x="-10762" y="264221"/>
                    <a:pt x="6664" y="337364"/>
                  </a:cubicBezTo>
                  <a:cubicBezTo>
                    <a:pt x="13559" y="367126"/>
                    <a:pt x="25339" y="395524"/>
                    <a:pt x="41572" y="421404"/>
                  </a:cubicBezTo>
                  <a:cubicBezTo>
                    <a:pt x="57641" y="446843"/>
                    <a:pt x="78000" y="469292"/>
                    <a:pt x="101778" y="487745"/>
                  </a:cubicBezTo>
                  <a:cubicBezTo>
                    <a:pt x="125231" y="506002"/>
                    <a:pt x="151996" y="519536"/>
                    <a:pt x="180606" y="527593"/>
                  </a:cubicBezTo>
                  <a:cubicBezTo>
                    <a:pt x="237664" y="543896"/>
                    <a:pt x="298956" y="536046"/>
                    <a:pt x="350096" y="505877"/>
                  </a:cubicBezTo>
                  <a:cubicBezTo>
                    <a:pt x="375286" y="491133"/>
                    <a:pt x="397708" y="472055"/>
                    <a:pt x="416328" y="449525"/>
                  </a:cubicBezTo>
                  <a:cubicBezTo>
                    <a:pt x="435113" y="426827"/>
                    <a:pt x="450205" y="401306"/>
                    <a:pt x="461008" y="373901"/>
                  </a:cubicBezTo>
                  <a:cubicBezTo>
                    <a:pt x="471866" y="346094"/>
                    <a:pt x="478490" y="316811"/>
                    <a:pt x="480607" y="287039"/>
                  </a:cubicBezTo>
                  <a:cubicBezTo>
                    <a:pt x="481693" y="273358"/>
                    <a:pt x="476589" y="269612"/>
                    <a:pt x="474527" y="280144"/>
                  </a:cubicBezTo>
                  <a:cubicBezTo>
                    <a:pt x="473441" y="285969"/>
                    <a:pt x="472355" y="291832"/>
                    <a:pt x="471269" y="297734"/>
                  </a:cubicBezTo>
                  <a:cubicBezTo>
                    <a:pt x="470129" y="303651"/>
                    <a:pt x="468229" y="309460"/>
                    <a:pt x="466817" y="315377"/>
                  </a:cubicBezTo>
                  <a:cubicBezTo>
                    <a:pt x="466112" y="318309"/>
                    <a:pt x="465352" y="321241"/>
                    <a:pt x="464591" y="324226"/>
                  </a:cubicBezTo>
                  <a:cubicBezTo>
                    <a:pt x="463831" y="327212"/>
                    <a:pt x="462637" y="330090"/>
                    <a:pt x="461660" y="333021"/>
                  </a:cubicBezTo>
                  <a:cubicBezTo>
                    <a:pt x="459597" y="338830"/>
                    <a:pt x="457968" y="344802"/>
                    <a:pt x="455634" y="350611"/>
                  </a:cubicBezTo>
                  <a:cubicBezTo>
                    <a:pt x="446405" y="374395"/>
                    <a:pt x="434298" y="396947"/>
                    <a:pt x="419586" y="417766"/>
                  </a:cubicBezTo>
                  <a:cubicBezTo>
                    <a:pt x="404603" y="439357"/>
                    <a:pt x="386253" y="458450"/>
                    <a:pt x="365297" y="474336"/>
                  </a:cubicBezTo>
                  <a:cubicBezTo>
                    <a:pt x="343907" y="490465"/>
                    <a:pt x="319694" y="502522"/>
                    <a:pt x="293907" y="509895"/>
                  </a:cubicBezTo>
                  <a:cubicBezTo>
                    <a:pt x="241192" y="524694"/>
                    <a:pt x="184786" y="517816"/>
                    <a:pt x="137175" y="490785"/>
                  </a:cubicBezTo>
                  <a:cubicBezTo>
                    <a:pt x="91843" y="464124"/>
                    <a:pt x="56610" y="423244"/>
                    <a:pt x="36957" y="374498"/>
                  </a:cubicBezTo>
                  <a:cubicBezTo>
                    <a:pt x="10790" y="309319"/>
                    <a:pt x="10627" y="236561"/>
                    <a:pt x="36632" y="171294"/>
                  </a:cubicBezTo>
                  <a:cubicBezTo>
                    <a:pt x="49552" y="138884"/>
                    <a:pt x="69042" y="109481"/>
                    <a:pt x="93852" y="84921"/>
                  </a:cubicBezTo>
                  <a:cubicBezTo>
                    <a:pt x="99933" y="78634"/>
                    <a:pt x="106339" y="72738"/>
                    <a:pt x="113179" y="67277"/>
                  </a:cubicBezTo>
                  <a:cubicBezTo>
                    <a:pt x="116491" y="64497"/>
                    <a:pt x="120019" y="61956"/>
                    <a:pt x="123711" y="59676"/>
                  </a:cubicBezTo>
                  <a:lnTo>
                    <a:pt x="134569" y="52347"/>
                  </a:lnTo>
                  <a:cubicBezTo>
                    <a:pt x="138315" y="50176"/>
                    <a:pt x="142223" y="48221"/>
                    <a:pt x="146024" y="46158"/>
                  </a:cubicBezTo>
                  <a:cubicBezTo>
                    <a:pt x="149770" y="43971"/>
                    <a:pt x="153624" y="41994"/>
                    <a:pt x="157588" y="40241"/>
                  </a:cubicBezTo>
                  <a:lnTo>
                    <a:pt x="169640" y="35301"/>
                  </a:lnTo>
                  <a:lnTo>
                    <a:pt x="175666" y="32858"/>
                  </a:lnTo>
                  <a:lnTo>
                    <a:pt x="181909" y="31066"/>
                  </a:lnTo>
                  <a:cubicBezTo>
                    <a:pt x="215188" y="20789"/>
                    <a:pt x="250476" y="18922"/>
                    <a:pt x="284623" y="25637"/>
                  </a:cubicBezTo>
                  <a:cubicBezTo>
                    <a:pt x="318880" y="32548"/>
                    <a:pt x="350856" y="47738"/>
                    <a:pt x="377892" y="69883"/>
                  </a:cubicBezTo>
                  <a:cubicBezTo>
                    <a:pt x="405091" y="91973"/>
                    <a:pt x="427512" y="119432"/>
                    <a:pt x="443636" y="150556"/>
                  </a:cubicBezTo>
                  <a:cubicBezTo>
                    <a:pt x="459814" y="181832"/>
                    <a:pt x="469912" y="215893"/>
                    <a:pt x="473386" y="250936"/>
                  </a:cubicBezTo>
                  <a:cubicBezTo>
                    <a:pt x="474852" y="275203"/>
                    <a:pt x="484895" y="284433"/>
                    <a:pt x="485438" y="256311"/>
                  </a:cubicBezTo>
                  <a:close/>
                </a:path>
              </a:pathLst>
            </a:custGeom>
            <a:solidFill>
              <a:srgbClr val="87F1DD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2B54C234-A8BA-4EE4-8856-483C4C1106A3}"/>
                </a:ext>
              </a:extLst>
            </p:cNvPr>
            <p:cNvSpPr/>
            <p:nvPr/>
          </p:nvSpPr>
          <p:spPr>
            <a:xfrm>
              <a:off x="8425505" y="2313422"/>
              <a:ext cx="486981" cy="535957"/>
            </a:xfrm>
            <a:custGeom>
              <a:avLst/>
              <a:gdLst>
                <a:gd name="connsiteX0" fmla="*/ 485674 w 486981"/>
                <a:gd name="connsiteY0" fmla="*/ 256311 h 535957"/>
                <a:gd name="connsiteX1" fmla="*/ 467324 w 486981"/>
                <a:gd name="connsiteY1" fmla="*/ 157722 h 535957"/>
                <a:gd name="connsiteX2" fmla="*/ 411678 w 486981"/>
                <a:gd name="connsiteY2" fmla="*/ 71403 h 535957"/>
                <a:gd name="connsiteX3" fmla="*/ 324815 w 486981"/>
                <a:gd name="connsiteY3" fmla="*/ 14291 h 535957"/>
                <a:gd name="connsiteX4" fmla="*/ 115478 w 486981"/>
                <a:gd name="connsiteY4" fmla="*/ 40512 h 535957"/>
                <a:gd name="connsiteX5" fmla="*/ 38550 w 486981"/>
                <a:gd name="connsiteY5" fmla="*/ 122217 h 535957"/>
                <a:gd name="connsiteX6" fmla="*/ 6628 w 486981"/>
                <a:gd name="connsiteY6" fmla="*/ 337364 h 535957"/>
                <a:gd name="connsiteX7" fmla="*/ 41590 w 486981"/>
                <a:gd name="connsiteY7" fmla="*/ 421404 h 535957"/>
                <a:gd name="connsiteX8" fmla="*/ 101742 w 486981"/>
                <a:gd name="connsiteY8" fmla="*/ 487745 h 535957"/>
                <a:gd name="connsiteX9" fmla="*/ 180624 w 486981"/>
                <a:gd name="connsiteY9" fmla="*/ 527593 h 535957"/>
                <a:gd name="connsiteX10" fmla="*/ 350060 w 486981"/>
                <a:gd name="connsiteY10" fmla="*/ 505877 h 535957"/>
                <a:gd name="connsiteX11" fmla="*/ 416347 w 486981"/>
                <a:gd name="connsiteY11" fmla="*/ 449525 h 535957"/>
                <a:gd name="connsiteX12" fmla="*/ 461026 w 486981"/>
                <a:gd name="connsiteY12" fmla="*/ 373901 h 535957"/>
                <a:gd name="connsiteX13" fmla="*/ 480625 w 486981"/>
                <a:gd name="connsiteY13" fmla="*/ 287039 h 535957"/>
                <a:gd name="connsiteX14" fmla="*/ 474545 w 486981"/>
                <a:gd name="connsiteY14" fmla="*/ 280144 h 535957"/>
                <a:gd name="connsiteX15" fmla="*/ 471233 w 486981"/>
                <a:gd name="connsiteY15" fmla="*/ 297734 h 535957"/>
                <a:gd name="connsiteX16" fmla="*/ 466836 w 486981"/>
                <a:gd name="connsiteY16" fmla="*/ 315377 h 535957"/>
                <a:gd name="connsiteX17" fmla="*/ 464610 w 486981"/>
                <a:gd name="connsiteY17" fmla="*/ 324226 h 535957"/>
                <a:gd name="connsiteX18" fmla="*/ 461678 w 486981"/>
                <a:gd name="connsiteY18" fmla="*/ 333021 h 535957"/>
                <a:gd name="connsiteX19" fmla="*/ 455597 w 486981"/>
                <a:gd name="connsiteY19" fmla="*/ 350611 h 535957"/>
                <a:gd name="connsiteX20" fmla="*/ 419604 w 486981"/>
                <a:gd name="connsiteY20" fmla="*/ 417766 h 535957"/>
                <a:gd name="connsiteX21" fmla="*/ 365315 w 486981"/>
                <a:gd name="connsiteY21" fmla="*/ 474336 h 535957"/>
                <a:gd name="connsiteX22" fmla="*/ 293980 w 486981"/>
                <a:gd name="connsiteY22" fmla="*/ 509895 h 535957"/>
                <a:gd name="connsiteX23" fmla="*/ 137247 w 486981"/>
                <a:gd name="connsiteY23" fmla="*/ 490785 h 535957"/>
                <a:gd name="connsiteX24" fmla="*/ 37030 w 486981"/>
                <a:gd name="connsiteY24" fmla="*/ 374498 h 535957"/>
                <a:gd name="connsiteX25" fmla="*/ 36704 w 486981"/>
                <a:gd name="connsiteY25" fmla="*/ 171294 h 535957"/>
                <a:gd name="connsiteX26" fmla="*/ 93924 w 486981"/>
                <a:gd name="connsiteY26" fmla="*/ 84921 h 535957"/>
                <a:gd name="connsiteX27" fmla="*/ 113415 w 486981"/>
                <a:gd name="connsiteY27" fmla="*/ 67657 h 535957"/>
                <a:gd name="connsiteX28" fmla="*/ 123946 w 486981"/>
                <a:gd name="connsiteY28" fmla="*/ 60056 h 535957"/>
                <a:gd name="connsiteX29" fmla="*/ 134804 w 486981"/>
                <a:gd name="connsiteY29" fmla="*/ 52727 h 535957"/>
                <a:gd name="connsiteX30" fmla="*/ 146205 w 486981"/>
                <a:gd name="connsiteY30" fmla="*/ 46538 h 535957"/>
                <a:gd name="connsiteX31" fmla="*/ 157823 w 486981"/>
                <a:gd name="connsiteY31" fmla="*/ 40621 h 535957"/>
                <a:gd name="connsiteX32" fmla="*/ 169875 w 486981"/>
                <a:gd name="connsiteY32" fmla="*/ 35681 h 535957"/>
                <a:gd name="connsiteX33" fmla="*/ 175847 w 486981"/>
                <a:gd name="connsiteY33" fmla="*/ 33238 h 535957"/>
                <a:gd name="connsiteX34" fmla="*/ 182090 w 486981"/>
                <a:gd name="connsiteY34" fmla="*/ 31446 h 535957"/>
                <a:gd name="connsiteX35" fmla="*/ 284859 w 486981"/>
                <a:gd name="connsiteY35" fmla="*/ 26017 h 535957"/>
                <a:gd name="connsiteX36" fmla="*/ 378128 w 486981"/>
                <a:gd name="connsiteY36" fmla="*/ 70263 h 535957"/>
                <a:gd name="connsiteX37" fmla="*/ 443817 w 486981"/>
                <a:gd name="connsiteY37" fmla="*/ 150936 h 535957"/>
                <a:gd name="connsiteX38" fmla="*/ 473622 w 486981"/>
                <a:gd name="connsiteY38" fmla="*/ 251316 h 535957"/>
                <a:gd name="connsiteX39" fmla="*/ 485674 w 486981"/>
                <a:gd name="connsiteY39" fmla="*/ 256311 h 53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86981" h="535957">
                  <a:moveTo>
                    <a:pt x="485674" y="256311"/>
                  </a:moveTo>
                  <a:cubicBezTo>
                    <a:pt x="485891" y="222581"/>
                    <a:pt x="479648" y="189123"/>
                    <a:pt x="467324" y="157722"/>
                  </a:cubicBezTo>
                  <a:cubicBezTo>
                    <a:pt x="454729" y="125518"/>
                    <a:pt x="435782" y="96169"/>
                    <a:pt x="411678" y="71403"/>
                  </a:cubicBezTo>
                  <a:cubicBezTo>
                    <a:pt x="387248" y="46234"/>
                    <a:pt x="357606" y="26739"/>
                    <a:pt x="324815" y="14291"/>
                  </a:cubicBezTo>
                  <a:cubicBezTo>
                    <a:pt x="254946" y="-11719"/>
                    <a:pt x="176769" y="-1925"/>
                    <a:pt x="115478" y="40512"/>
                  </a:cubicBezTo>
                  <a:cubicBezTo>
                    <a:pt x="84207" y="61870"/>
                    <a:pt x="57985" y="89742"/>
                    <a:pt x="38550" y="122217"/>
                  </a:cubicBezTo>
                  <a:cubicBezTo>
                    <a:pt x="656" y="187174"/>
                    <a:pt x="-10744" y="264210"/>
                    <a:pt x="6628" y="337364"/>
                  </a:cubicBezTo>
                  <a:cubicBezTo>
                    <a:pt x="13523" y="367126"/>
                    <a:pt x="25357" y="395530"/>
                    <a:pt x="41590" y="421404"/>
                  </a:cubicBezTo>
                  <a:cubicBezTo>
                    <a:pt x="57605" y="446854"/>
                    <a:pt x="77964" y="469303"/>
                    <a:pt x="101742" y="487745"/>
                  </a:cubicBezTo>
                  <a:cubicBezTo>
                    <a:pt x="125195" y="505997"/>
                    <a:pt x="152014" y="519526"/>
                    <a:pt x="180624" y="527593"/>
                  </a:cubicBezTo>
                  <a:cubicBezTo>
                    <a:pt x="237682" y="543901"/>
                    <a:pt x="298974" y="536051"/>
                    <a:pt x="350060" y="505877"/>
                  </a:cubicBezTo>
                  <a:cubicBezTo>
                    <a:pt x="375305" y="491143"/>
                    <a:pt x="397726" y="472066"/>
                    <a:pt x="416347" y="449525"/>
                  </a:cubicBezTo>
                  <a:cubicBezTo>
                    <a:pt x="435131" y="426816"/>
                    <a:pt x="450169" y="401295"/>
                    <a:pt x="461026" y="373901"/>
                  </a:cubicBezTo>
                  <a:cubicBezTo>
                    <a:pt x="471884" y="346094"/>
                    <a:pt x="478508" y="316811"/>
                    <a:pt x="480625" y="287039"/>
                  </a:cubicBezTo>
                  <a:cubicBezTo>
                    <a:pt x="481656" y="273358"/>
                    <a:pt x="476554" y="269612"/>
                    <a:pt x="474545" y="280144"/>
                  </a:cubicBezTo>
                  <a:cubicBezTo>
                    <a:pt x="473459" y="285953"/>
                    <a:pt x="472373" y="291816"/>
                    <a:pt x="471233" y="297734"/>
                  </a:cubicBezTo>
                  <a:cubicBezTo>
                    <a:pt x="470093" y="303651"/>
                    <a:pt x="468247" y="309460"/>
                    <a:pt x="466836" y="315377"/>
                  </a:cubicBezTo>
                  <a:cubicBezTo>
                    <a:pt x="466076" y="318309"/>
                    <a:pt x="465370" y="321241"/>
                    <a:pt x="464610" y="324226"/>
                  </a:cubicBezTo>
                  <a:cubicBezTo>
                    <a:pt x="463849" y="327212"/>
                    <a:pt x="462601" y="330090"/>
                    <a:pt x="461678" y="333021"/>
                  </a:cubicBezTo>
                  <a:cubicBezTo>
                    <a:pt x="459561" y="338830"/>
                    <a:pt x="457932" y="344802"/>
                    <a:pt x="455597" y="350611"/>
                  </a:cubicBezTo>
                  <a:cubicBezTo>
                    <a:pt x="446423" y="374390"/>
                    <a:pt x="434317" y="396947"/>
                    <a:pt x="419604" y="417766"/>
                  </a:cubicBezTo>
                  <a:cubicBezTo>
                    <a:pt x="404621" y="439368"/>
                    <a:pt x="386271" y="458461"/>
                    <a:pt x="365315" y="474336"/>
                  </a:cubicBezTo>
                  <a:cubicBezTo>
                    <a:pt x="343925" y="490454"/>
                    <a:pt x="319713" y="502506"/>
                    <a:pt x="293980" y="509895"/>
                  </a:cubicBezTo>
                  <a:cubicBezTo>
                    <a:pt x="241265" y="524694"/>
                    <a:pt x="184858" y="517816"/>
                    <a:pt x="137247" y="490785"/>
                  </a:cubicBezTo>
                  <a:cubicBezTo>
                    <a:pt x="91916" y="464124"/>
                    <a:pt x="56682" y="423244"/>
                    <a:pt x="37030" y="374498"/>
                  </a:cubicBezTo>
                  <a:cubicBezTo>
                    <a:pt x="10808" y="309324"/>
                    <a:pt x="10700" y="236555"/>
                    <a:pt x="36704" y="171294"/>
                  </a:cubicBezTo>
                  <a:cubicBezTo>
                    <a:pt x="49625" y="138884"/>
                    <a:pt x="69115" y="109481"/>
                    <a:pt x="93924" y="84921"/>
                  </a:cubicBezTo>
                  <a:cubicBezTo>
                    <a:pt x="100059" y="78754"/>
                    <a:pt x="106574" y="72988"/>
                    <a:pt x="113415" y="67657"/>
                  </a:cubicBezTo>
                  <a:cubicBezTo>
                    <a:pt x="116726" y="64888"/>
                    <a:pt x="120255" y="62347"/>
                    <a:pt x="123946" y="60056"/>
                  </a:cubicBezTo>
                  <a:lnTo>
                    <a:pt x="134804" y="52727"/>
                  </a:lnTo>
                  <a:cubicBezTo>
                    <a:pt x="138550" y="50556"/>
                    <a:pt x="142405" y="48601"/>
                    <a:pt x="146205" y="46538"/>
                  </a:cubicBezTo>
                  <a:cubicBezTo>
                    <a:pt x="149951" y="44361"/>
                    <a:pt x="153860" y="42385"/>
                    <a:pt x="157823" y="40621"/>
                  </a:cubicBezTo>
                  <a:lnTo>
                    <a:pt x="169875" y="35681"/>
                  </a:lnTo>
                  <a:lnTo>
                    <a:pt x="175847" y="33238"/>
                  </a:lnTo>
                  <a:lnTo>
                    <a:pt x="182090" y="31446"/>
                  </a:lnTo>
                  <a:cubicBezTo>
                    <a:pt x="215369" y="21169"/>
                    <a:pt x="250657" y="19302"/>
                    <a:pt x="284859" y="26017"/>
                  </a:cubicBezTo>
                  <a:cubicBezTo>
                    <a:pt x="319116" y="32939"/>
                    <a:pt x="351091" y="48129"/>
                    <a:pt x="378128" y="70263"/>
                  </a:cubicBezTo>
                  <a:cubicBezTo>
                    <a:pt x="405326" y="92342"/>
                    <a:pt x="427693" y="119807"/>
                    <a:pt x="443817" y="150936"/>
                  </a:cubicBezTo>
                  <a:cubicBezTo>
                    <a:pt x="460050" y="182196"/>
                    <a:pt x="470147" y="216267"/>
                    <a:pt x="473622" y="251316"/>
                  </a:cubicBezTo>
                  <a:cubicBezTo>
                    <a:pt x="475142" y="275203"/>
                    <a:pt x="485185" y="284433"/>
                    <a:pt x="485674" y="256311"/>
                  </a:cubicBezTo>
                  <a:close/>
                </a:path>
              </a:pathLst>
            </a:custGeom>
            <a:solidFill>
              <a:srgbClr val="87F1DD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E60F8EB8-8484-4D85-A553-A6A3EA7B2339}"/>
                </a:ext>
              </a:extLst>
            </p:cNvPr>
            <p:cNvSpPr/>
            <p:nvPr/>
          </p:nvSpPr>
          <p:spPr>
            <a:xfrm>
              <a:off x="9458140" y="4478460"/>
              <a:ext cx="89902" cy="194517"/>
            </a:xfrm>
            <a:custGeom>
              <a:avLst/>
              <a:gdLst>
                <a:gd name="connsiteX0" fmla="*/ 89903 w 89902"/>
                <a:gd name="connsiteY0" fmla="*/ 38871 h 194517"/>
                <a:gd name="connsiteX1" fmla="*/ 0 w 89902"/>
                <a:gd name="connsiteY1" fmla="*/ 0 h 194517"/>
                <a:gd name="connsiteX2" fmla="*/ 20467 w 89902"/>
                <a:gd name="connsiteY2" fmla="*/ 132845 h 194517"/>
                <a:gd name="connsiteX3" fmla="*/ 89903 w 89902"/>
                <a:gd name="connsiteY3" fmla="*/ 194517 h 194517"/>
                <a:gd name="connsiteX4" fmla="*/ 89903 w 89902"/>
                <a:gd name="connsiteY4" fmla="*/ 38871 h 194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02" h="194517">
                  <a:moveTo>
                    <a:pt x="89903" y="38871"/>
                  </a:moveTo>
                  <a:lnTo>
                    <a:pt x="0" y="0"/>
                  </a:lnTo>
                  <a:lnTo>
                    <a:pt x="20467" y="132845"/>
                  </a:lnTo>
                  <a:lnTo>
                    <a:pt x="89903" y="194517"/>
                  </a:lnTo>
                  <a:lnTo>
                    <a:pt x="89903" y="38871"/>
                  </a:lnTo>
                  <a:close/>
                </a:path>
              </a:pathLst>
            </a:custGeom>
            <a:solidFill>
              <a:srgbClr val="8C6655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" name="Forme libre : forme 35">
              <a:extLst>
                <a:ext uri="{FF2B5EF4-FFF2-40B4-BE49-F238E27FC236}">
                  <a16:creationId xmlns:a16="http://schemas.microsoft.com/office/drawing/2014/main" id="{BE8183A6-DF28-463B-AD0C-0A1139EFC0E8}"/>
                </a:ext>
              </a:extLst>
            </p:cNvPr>
            <p:cNvSpPr/>
            <p:nvPr/>
          </p:nvSpPr>
          <p:spPr>
            <a:xfrm>
              <a:off x="8785314" y="3451245"/>
              <a:ext cx="138447" cy="413750"/>
            </a:xfrm>
            <a:custGeom>
              <a:avLst/>
              <a:gdLst>
                <a:gd name="connsiteX0" fmla="*/ 75442 w 159197"/>
                <a:gd name="connsiteY0" fmla="*/ 326743 h 475761"/>
                <a:gd name="connsiteX1" fmla="*/ 49437 w 159197"/>
                <a:gd name="connsiteY1" fmla="*/ 285212 h 475761"/>
                <a:gd name="connsiteX2" fmla="*/ 131957 w 159197"/>
                <a:gd name="connsiteY2" fmla="*/ 283366 h 475761"/>
                <a:gd name="connsiteX3" fmla="*/ 145094 w 159197"/>
                <a:gd name="connsiteY3" fmla="*/ 282986 h 475761"/>
                <a:gd name="connsiteX4" fmla="*/ 139231 w 159197"/>
                <a:gd name="connsiteY4" fmla="*/ 271803 h 475761"/>
                <a:gd name="connsiteX5" fmla="*/ 134563 w 159197"/>
                <a:gd name="connsiteY5" fmla="*/ 262899 h 475761"/>
                <a:gd name="connsiteX6" fmla="*/ 4269 w 159197"/>
                <a:gd name="connsiteY6" fmla="*/ 3778 h 475761"/>
                <a:gd name="connsiteX7" fmla="*/ -1160 w 159197"/>
                <a:gd name="connsiteY7" fmla="*/ 3398 h 475761"/>
                <a:gd name="connsiteX8" fmla="*/ 114313 w 159197"/>
                <a:gd name="connsiteY8" fmla="*/ 252530 h 475761"/>
                <a:gd name="connsiteX9" fmla="*/ 122999 w 159197"/>
                <a:gd name="connsiteY9" fmla="*/ 269848 h 475761"/>
                <a:gd name="connsiteX10" fmla="*/ 40154 w 159197"/>
                <a:gd name="connsiteY10" fmla="*/ 270337 h 475761"/>
                <a:gd name="connsiteX11" fmla="*/ 40154 w 159197"/>
                <a:gd name="connsiteY11" fmla="*/ 270011 h 475761"/>
                <a:gd name="connsiteX12" fmla="*/ 40154 w 159197"/>
                <a:gd name="connsiteY12" fmla="*/ 270337 h 475761"/>
                <a:gd name="connsiteX13" fmla="*/ 22782 w 159197"/>
                <a:gd name="connsiteY13" fmla="*/ 270337 h 475761"/>
                <a:gd name="connsiteX14" fmla="*/ 27342 w 159197"/>
                <a:gd name="connsiteY14" fmla="*/ 277829 h 475761"/>
                <a:gd name="connsiteX15" fmla="*/ 31739 w 159197"/>
                <a:gd name="connsiteY15" fmla="*/ 285104 h 475761"/>
                <a:gd name="connsiteX16" fmla="*/ 31739 w 159197"/>
                <a:gd name="connsiteY16" fmla="*/ 285484 h 475761"/>
                <a:gd name="connsiteX17" fmla="*/ 32119 w 159197"/>
                <a:gd name="connsiteY17" fmla="*/ 285484 h 475761"/>
                <a:gd name="connsiteX18" fmla="*/ 147483 w 159197"/>
                <a:gd name="connsiteY18" fmla="*/ 469795 h 475761"/>
                <a:gd name="connsiteX19" fmla="*/ 156495 w 159197"/>
                <a:gd name="connsiteY19" fmla="*/ 467352 h 475761"/>
                <a:gd name="connsiteX20" fmla="*/ 75442 w 159197"/>
                <a:gd name="connsiteY20" fmla="*/ 326743 h 47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9197" h="475761">
                  <a:moveTo>
                    <a:pt x="75442" y="326743"/>
                  </a:moveTo>
                  <a:cubicBezTo>
                    <a:pt x="66810" y="312883"/>
                    <a:pt x="58178" y="299040"/>
                    <a:pt x="49437" y="285212"/>
                  </a:cubicBezTo>
                  <a:cubicBezTo>
                    <a:pt x="76962" y="284724"/>
                    <a:pt x="104486" y="284181"/>
                    <a:pt x="131957" y="283366"/>
                  </a:cubicBezTo>
                  <a:lnTo>
                    <a:pt x="145094" y="282986"/>
                  </a:lnTo>
                  <a:lnTo>
                    <a:pt x="139231" y="271803"/>
                  </a:lnTo>
                  <a:cubicBezTo>
                    <a:pt x="137657" y="268817"/>
                    <a:pt x="136137" y="265831"/>
                    <a:pt x="134563" y="262899"/>
                  </a:cubicBezTo>
                  <a:cubicBezTo>
                    <a:pt x="88797" y="175657"/>
                    <a:pt x="42271" y="95038"/>
                    <a:pt x="4269" y="3778"/>
                  </a:cubicBezTo>
                  <a:cubicBezTo>
                    <a:pt x="2152" y="-1379"/>
                    <a:pt x="-2137" y="-1108"/>
                    <a:pt x="-1160" y="3398"/>
                  </a:cubicBezTo>
                  <a:cubicBezTo>
                    <a:pt x="14312" y="82877"/>
                    <a:pt x="75984" y="177123"/>
                    <a:pt x="114313" y="252530"/>
                  </a:cubicBezTo>
                  <a:cubicBezTo>
                    <a:pt x="117190" y="258285"/>
                    <a:pt x="120121" y="264039"/>
                    <a:pt x="122999" y="269848"/>
                  </a:cubicBezTo>
                  <a:cubicBezTo>
                    <a:pt x="95474" y="270136"/>
                    <a:pt x="67841" y="270299"/>
                    <a:pt x="40154" y="270337"/>
                  </a:cubicBezTo>
                  <a:lnTo>
                    <a:pt x="40154" y="270011"/>
                  </a:lnTo>
                  <a:lnTo>
                    <a:pt x="40154" y="270337"/>
                  </a:lnTo>
                  <a:lnTo>
                    <a:pt x="22782" y="270337"/>
                  </a:lnTo>
                  <a:lnTo>
                    <a:pt x="27342" y="277829"/>
                  </a:lnTo>
                  <a:lnTo>
                    <a:pt x="31739" y="285104"/>
                  </a:lnTo>
                  <a:lnTo>
                    <a:pt x="31739" y="285484"/>
                  </a:lnTo>
                  <a:lnTo>
                    <a:pt x="32119" y="285484"/>
                  </a:lnTo>
                  <a:cubicBezTo>
                    <a:pt x="69850" y="347536"/>
                    <a:pt x="107581" y="409751"/>
                    <a:pt x="147483" y="469795"/>
                  </a:cubicBezTo>
                  <a:cubicBezTo>
                    <a:pt x="152912" y="478372"/>
                    <a:pt x="161219" y="477721"/>
                    <a:pt x="156495" y="467352"/>
                  </a:cubicBezTo>
                  <a:cubicBezTo>
                    <a:pt x="133802" y="418709"/>
                    <a:pt x="104323" y="372672"/>
                    <a:pt x="75442" y="326743"/>
                  </a:cubicBezTo>
                  <a:close/>
                </a:path>
              </a:pathLst>
            </a:custGeom>
            <a:solidFill>
              <a:srgbClr val="CCCFD6">
                <a:alpha val="28000"/>
              </a:srgbClr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" name="Forme libre : forme 36">
              <a:extLst>
                <a:ext uri="{FF2B5EF4-FFF2-40B4-BE49-F238E27FC236}">
                  <a16:creationId xmlns:a16="http://schemas.microsoft.com/office/drawing/2014/main" id="{FCFB2276-F2B8-456D-9F6E-E6859DA4B8FF}"/>
                </a:ext>
              </a:extLst>
            </p:cNvPr>
            <p:cNvSpPr/>
            <p:nvPr/>
          </p:nvSpPr>
          <p:spPr>
            <a:xfrm>
              <a:off x="9392934" y="3492310"/>
              <a:ext cx="210905" cy="461373"/>
            </a:xfrm>
            <a:custGeom>
              <a:avLst/>
              <a:gdLst>
                <a:gd name="connsiteX0" fmla="*/ 245338 w 251005"/>
                <a:gd name="connsiteY0" fmla="*/ 1638 h 549095"/>
                <a:gd name="connsiteX1" fmla="*/ 111895 w 251005"/>
                <a:gd name="connsiteY1" fmla="*/ 237958 h 549095"/>
                <a:gd name="connsiteX2" fmla="*/ 107498 w 251005"/>
                <a:gd name="connsiteY2" fmla="*/ 247133 h 549095"/>
                <a:gd name="connsiteX3" fmla="*/ 116890 w 251005"/>
                <a:gd name="connsiteY3" fmla="*/ 248707 h 549095"/>
                <a:gd name="connsiteX4" fmla="*/ 161624 w 251005"/>
                <a:gd name="connsiteY4" fmla="*/ 256688 h 549095"/>
                <a:gd name="connsiteX5" fmla="*/ 211733 w 251005"/>
                <a:gd name="connsiteY5" fmla="*/ 266677 h 549095"/>
                <a:gd name="connsiteX6" fmla="*/ 2557 w 251005"/>
                <a:gd name="connsiteY6" fmla="*/ 536873 h 549095"/>
                <a:gd name="connsiteX7" fmla="*/ 7986 w 251005"/>
                <a:gd name="connsiteY7" fmla="*/ 544799 h 549095"/>
                <a:gd name="connsiteX8" fmla="*/ 126988 w 251005"/>
                <a:gd name="connsiteY8" fmla="*/ 400607 h 549095"/>
                <a:gd name="connsiteX9" fmla="*/ 228291 w 251005"/>
                <a:gd name="connsiteY9" fmla="*/ 268522 h 549095"/>
                <a:gd name="connsiteX10" fmla="*/ 236977 w 251005"/>
                <a:gd name="connsiteY10" fmla="*/ 257176 h 549095"/>
                <a:gd name="connsiteX11" fmla="*/ 223242 w 251005"/>
                <a:gd name="connsiteY11" fmla="*/ 254625 h 549095"/>
                <a:gd name="connsiteX12" fmla="*/ 185240 w 251005"/>
                <a:gd name="connsiteY12" fmla="*/ 247567 h 549095"/>
                <a:gd name="connsiteX13" fmla="*/ 126988 w 251005"/>
                <a:gd name="connsiteY13" fmla="*/ 237252 h 549095"/>
                <a:gd name="connsiteX14" fmla="*/ 248324 w 251005"/>
                <a:gd name="connsiteY14" fmla="*/ 6687 h 549095"/>
                <a:gd name="connsiteX15" fmla="*/ 245338 w 251005"/>
                <a:gd name="connsiteY15" fmla="*/ 1638 h 54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1005" h="549095">
                  <a:moveTo>
                    <a:pt x="245338" y="1638"/>
                  </a:moveTo>
                  <a:cubicBezTo>
                    <a:pt x="193492" y="61084"/>
                    <a:pt x="150930" y="157230"/>
                    <a:pt x="111895" y="237958"/>
                  </a:cubicBezTo>
                  <a:lnTo>
                    <a:pt x="107498" y="247133"/>
                  </a:lnTo>
                  <a:lnTo>
                    <a:pt x="116890" y="248707"/>
                  </a:lnTo>
                  <a:cubicBezTo>
                    <a:pt x="132417" y="251313"/>
                    <a:pt x="147401" y="254136"/>
                    <a:pt x="161624" y="256688"/>
                  </a:cubicBezTo>
                  <a:lnTo>
                    <a:pt x="211733" y="266677"/>
                  </a:lnTo>
                  <a:cubicBezTo>
                    <a:pt x="141646" y="356362"/>
                    <a:pt x="69496" y="445830"/>
                    <a:pt x="2557" y="536873"/>
                  </a:cubicBezTo>
                  <a:cubicBezTo>
                    <a:pt x="-4500" y="546482"/>
                    <a:pt x="-1406" y="554191"/>
                    <a:pt x="7986" y="544799"/>
                  </a:cubicBezTo>
                  <a:cubicBezTo>
                    <a:pt x="50929" y="500716"/>
                    <a:pt x="88931" y="450282"/>
                    <a:pt x="126988" y="400607"/>
                  </a:cubicBezTo>
                  <a:lnTo>
                    <a:pt x="228291" y="268522"/>
                  </a:lnTo>
                  <a:lnTo>
                    <a:pt x="236977" y="257176"/>
                  </a:lnTo>
                  <a:lnTo>
                    <a:pt x="223242" y="254625"/>
                  </a:lnTo>
                  <a:lnTo>
                    <a:pt x="185240" y="247567"/>
                  </a:lnTo>
                  <a:lnTo>
                    <a:pt x="126988" y="237252"/>
                  </a:lnTo>
                  <a:cubicBezTo>
                    <a:pt x="164990" y="159076"/>
                    <a:pt x="202450" y="82800"/>
                    <a:pt x="248324" y="6687"/>
                  </a:cubicBezTo>
                  <a:cubicBezTo>
                    <a:pt x="251418" y="1312"/>
                    <a:pt x="248813" y="-2325"/>
                    <a:pt x="245338" y="1638"/>
                  </a:cubicBezTo>
                  <a:close/>
                </a:path>
              </a:pathLst>
            </a:custGeom>
            <a:solidFill>
              <a:srgbClr val="CCCFD6">
                <a:alpha val="28000"/>
              </a:srgbClr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38" name="Rectangle 37">
            <a:extLst>
              <a:ext uri="{FF2B5EF4-FFF2-40B4-BE49-F238E27FC236}">
                <a16:creationId xmlns:a16="http://schemas.microsoft.com/office/drawing/2014/main" id="{DA061FBE-4D0A-4C90-A7CD-85F6C7809BAB}"/>
              </a:ext>
            </a:extLst>
          </p:cNvPr>
          <p:cNvSpPr/>
          <p:nvPr/>
        </p:nvSpPr>
        <p:spPr>
          <a:xfrm rot="3134214">
            <a:off x="9110205" y="4664665"/>
            <a:ext cx="132682" cy="535589"/>
          </a:xfrm>
          <a:prstGeom prst="rect">
            <a:avLst/>
          </a:prstGeom>
          <a:solidFill>
            <a:srgbClr val="1E233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2E543702-CDC6-443D-8D26-BCE3B90CFCE6}"/>
              </a:ext>
            </a:extLst>
          </p:cNvPr>
          <p:cNvGrpSpPr/>
          <p:nvPr/>
        </p:nvGrpSpPr>
        <p:grpSpPr>
          <a:xfrm>
            <a:off x="7654834" y="3717846"/>
            <a:ext cx="1588770" cy="1809648"/>
            <a:chOff x="7654834" y="3717846"/>
            <a:chExt cx="1588770" cy="1809648"/>
          </a:xfrm>
        </p:grpSpPr>
        <p:sp>
          <p:nvSpPr>
            <p:cNvPr id="39" name="Forme libre : forme 27">
              <a:extLst>
                <a:ext uri="{FF2B5EF4-FFF2-40B4-BE49-F238E27FC236}">
                  <a16:creationId xmlns:a16="http://schemas.microsoft.com/office/drawing/2014/main" id="{855DAB99-E527-4288-8F9F-18830133B646}"/>
                </a:ext>
              </a:extLst>
            </p:cNvPr>
            <p:cNvSpPr/>
            <p:nvPr/>
          </p:nvSpPr>
          <p:spPr>
            <a:xfrm rot="21123000">
              <a:off x="8362441" y="4369136"/>
              <a:ext cx="881163" cy="1158358"/>
            </a:xfrm>
            <a:custGeom>
              <a:avLst/>
              <a:gdLst>
                <a:gd name="connsiteX0" fmla="*/ -1303 w 660968"/>
                <a:gd name="connsiteY0" fmla="*/ -36 h 868894"/>
                <a:gd name="connsiteX1" fmla="*/ 659666 w 660968"/>
                <a:gd name="connsiteY1" fmla="*/ -36 h 868894"/>
                <a:gd name="connsiteX2" fmla="*/ 659666 w 660968"/>
                <a:gd name="connsiteY2" fmla="*/ 868859 h 868894"/>
                <a:gd name="connsiteX3" fmla="*/ -1303 w 660968"/>
                <a:gd name="connsiteY3" fmla="*/ 868859 h 86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0968" h="868894">
                  <a:moveTo>
                    <a:pt x="-1303" y="-36"/>
                  </a:moveTo>
                  <a:lnTo>
                    <a:pt x="659666" y="-36"/>
                  </a:lnTo>
                  <a:lnTo>
                    <a:pt x="659666" y="868859"/>
                  </a:lnTo>
                  <a:lnTo>
                    <a:pt x="-1303" y="868859"/>
                  </a:lnTo>
                  <a:close/>
                </a:path>
              </a:pathLst>
            </a:custGeom>
            <a:solidFill>
              <a:srgbClr val="FFFFFF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" name="Forme libre : forme 28">
              <a:extLst>
                <a:ext uri="{FF2B5EF4-FFF2-40B4-BE49-F238E27FC236}">
                  <a16:creationId xmlns:a16="http://schemas.microsoft.com/office/drawing/2014/main" id="{763160A0-08E0-43CA-B76F-9426A7636BB3}"/>
                </a:ext>
              </a:extLst>
            </p:cNvPr>
            <p:cNvSpPr/>
            <p:nvPr/>
          </p:nvSpPr>
          <p:spPr>
            <a:xfrm>
              <a:off x="8278972" y="4258559"/>
              <a:ext cx="888040" cy="231671"/>
            </a:xfrm>
            <a:custGeom>
              <a:avLst/>
              <a:gdLst>
                <a:gd name="connsiteX0" fmla="*/ 653314 w 666126"/>
                <a:gd name="connsiteY0" fmla="*/ -36 h 173778"/>
                <a:gd name="connsiteX1" fmla="*/ 369600 w 666126"/>
                <a:gd name="connsiteY1" fmla="*/ 39595 h 173778"/>
                <a:gd name="connsiteX2" fmla="*/ 319980 w 666126"/>
                <a:gd name="connsiteY2" fmla="*/ 2108 h 173778"/>
                <a:gd name="connsiteX3" fmla="*/ 282466 w 666126"/>
                <a:gd name="connsiteY3" fmla="*/ 51756 h 173778"/>
                <a:gd name="connsiteX4" fmla="*/ -1303 w 666126"/>
                <a:gd name="connsiteY4" fmla="*/ 91387 h 173778"/>
                <a:gd name="connsiteX5" fmla="*/ 10207 w 666126"/>
                <a:gd name="connsiteY5" fmla="*/ 173743 h 173778"/>
                <a:gd name="connsiteX6" fmla="*/ 664823 w 666126"/>
                <a:gd name="connsiteY6" fmla="*/ 82266 h 173778"/>
                <a:gd name="connsiteX7" fmla="*/ 328503 w 666126"/>
                <a:gd name="connsiteY7" fmla="*/ 63374 h 173778"/>
                <a:gd name="connsiteX8" fmla="*/ 307819 w 666126"/>
                <a:gd name="connsiteY8" fmla="*/ 47733 h 173778"/>
                <a:gd name="connsiteX9" fmla="*/ 323454 w 666126"/>
                <a:gd name="connsiteY9" fmla="*/ 27027 h 173778"/>
                <a:gd name="connsiteX10" fmla="*/ 344138 w 666126"/>
                <a:gd name="connsiteY10" fmla="*/ 42635 h 173778"/>
                <a:gd name="connsiteX11" fmla="*/ 328557 w 666126"/>
                <a:gd name="connsiteY11" fmla="*/ 63368 h 173778"/>
                <a:gd name="connsiteX12" fmla="*/ 328503 w 666126"/>
                <a:gd name="connsiteY12" fmla="*/ 63374 h 17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6126" h="173778">
                  <a:moveTo>
                    <a:pt x="653314" y="-36"/>
                  </a:moveTo>
                  <a:lnTo>
                    <a:pt x="369600" y="39595"/>
                  </a:lnTo>
                  <a:cubicBezTo>
                    <a:pt x="366234" y="15534"/>
                    <a:pt x="344029" y="-1252"/>
                    <a:pt x="319980" y="2108"/>
                  </a:cubicBezTo>
                  <a:cubicBezTo>
                    <a:pt x="295875" y="5469"/>
                    <a:pt x="279100" y="27695"/>
                    <a:pt x="282466" y="51756"/>
                  </a:cubicBezTo>
                  <a:lnTo>
                    <a:pt x="-1303" y="91387"/>
                  </a:lnTo>
                  <a:lnTo>
                    <a:pt x="10207" y="173743"/>
                  </a:lnTo>
                  <a:lnTo>
                    <a:pt x="664823" y="82266"/>
                  </a:lnTo>
                  <a:close/>
                  <a:moveTo>
                    <a:pt x="328503" y="63374"/>
                  </a:moveTo>
                  <a:cubicBezTo>
                    <a:pt x="318460" y="64774"/>
                    <a:pt x="309176" y="57771"/>
                    <a:pt x="307819" y="47733"/>
                  </a:cubicBezTo>
                  <a:cubicBezTo>
                    <a:pt x="306408" y="37695"/>
                    <a:pt x="313410" y="28428"/>
                    <a:pt x="323454" y="27027"/>
                  </a:cubicBezTo>
                  <a:cubicBezTo>
                    <a:pt x="333443" y="25627"/>
                    <a:pt x="342727" y="32614"/>
                    <a:pt x="344138" y="42635"/>
                  </a:cubicBezTo>
                  <a:cubicBezTo>
                    <a:pt x="345550" y="52668"/>
                    <a:pt x="338546" y="61951"/>
                    <a:pt x="328557" y="63368"/>
                  </a:cubicBezTo>
                  <a:cubicBezTo>
                    <a:pt x="328503" y="63368"/>
                    <a:pt x="328503" y="63374"/>
                    <a:pt x="328503" y="63374"/>
                  </a:cubicBezTo>
                  <a:close/>
                </a:path>
              </a:pathLst>
            </a:custGeom>
            <a:solidFill>
              <a:srgbClr val="D9042B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" name="Forme libre : forme 31">
              <a:extLst>
                <a:ext uri="{FF2B5EF4-FFF2-40B4-BE49-F238E27FC236}">
                  <a16:creationId xmlns:a16="http://schemas.microsoft.com/office/drawing/2014/main" id="{5AF2B2F8-DAB9-4AA4-BC02-B1F5C4F0916D}"/>
                </a:ext>
              </a:extLst>
            </p:cNvPr>
            <p:cNvSpPr/>
            <p:nvPr/>
          </p:nvSpPr>
          <p:spPr>
            <a:xfrm>
              <a:off x="8089066" y="4846287"/>
              <a:ext cx="611330" cy="460040"/>
            </a:xfrm>
            <a:custGeom>
              <a:avLst/>
              <a:gdLst>
                <a:gd name="connsiteX0" fmla="*/ 427793 w 458564"/>
                <a:gd name="connsiteY0" fmla="*/ 258128 h 345080"/>
                <a:gd name="connsiteX1" fmla="*/ 295165 w 458564"/>
                <a:gd name="connsiteY1" fmla="*/ 205848 h 345080"/>
                <a:gd name="connsiteX2" fmla="*/ 266500 w 458564"/>
                <a:gd name="connsiteY2" fmla="*/ 204763 h 345080"/>
                <a:gd name="connsiteX3" fmla="*/ 295165 w 458564"/>
                <a:gd name="connsiteY3" fmla="*/ 205848 h 345080"/>
                <a:gd name="connsiteX4" fmla="*/ 457109 w 458564"/>
                <a:gd name="connsiteY4" fmla="*/ 179790 h 345080"/>
                <a:gd name="connsiteX5" fmla="*/ 290279 w 458564"/>
                <a:gd name="connsiteY5" fmla="*/ 147216 h 345080"/>
                <a:gd name="connsiteX6" fmla="*/ 445491 w 458564"/>
                <a:gd name="connsiteY6" fmla="*/ 90864 h 345080"/>
                <a:gd name="connsiteX7" fmla="*/ 199671 w 458564"/>
                <a:gd name="connsiteY7" fmla="*/ 91244 h 345080"/>
                <a:gd name="connsiteX8" fmla="*/ 175241 w 458564"/>
                <a:gd name="connsiteY8" fmla="*/ 39 h 345080"/>
                <a:gd name="connsiteX9" fmla="*/ 144893 w 458564"/>
                <a:gd name="connsiteY9" fmla="*/ 152754 h 345080"/>
                <a:gd name="connsiteX10" fmla="*/ 89953 w 458564"/>
                <a:gd name="connsiteY10" fmla="*/ 161929 h 345080"/>
                <a:gd name="connsiteX11" fmla="*/ 17097 w 458564"/>
                <a:gd name="connsiteY11" fmla="*/ 175284 h 345080"/>
                <a:gd name="connsiteX12" fmla="*/ 810 w 458564"/>
                <a:gd name="connsiteY12" fmla="*/ 243905 h 345080"/>
                <a:gd name="connsiteX13" fmla="*/ 19920 w 458564"/>
                <a:gd name="connsiteY13" fmla="*/ 345045 h 345080"/>
                <a:gd name="connsiteX14" fmla="*/ 135664 w 458564"/>
                <a:gd name="connsiteY14" fmla="*/ 294231 h 345080"/>
                <a:gd name="connsiteX15" fmla="*/ 193536 w 458564"/>
                <a:gd name="connsiteY15" fmla="*/ 265729 h 345080"/>
                <a:gd name="connsiteX16" fmla="*/ 341256 w 458564"/>
                <a:gd name="connsiteY16" fmla="*/ 322407 h 345080"/>
                <a:gd name="connsiteX17" fmla="*/ 265252 w 458564"/>
                <a:gd name="connsiteY17" fmla="*/ 265349 h 345080"/>
                <a:gd name="connsiteX18" fmla="*/ 427793 w 458564"/>
                <a:gd name="connsiteY18" fmla="*/ 258128 h 345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8564" h="345080">
                  <a:moveTo>
                    <a:pt x="427793" y="258128"/>
                  </a:moveTo>
                  <a:cubicBezTo>
                    <a:pt x="439845" y="225881"/>
                    <a:pt x="361235" y="209920"/>
                    <a:pt x="295165" y="205848"/>
                  </a:cubicBezTo>
                  <a:cubicBezTo>
                    <a:pt x="282516" y="205848"/>
                    <a:pt x="272364" y="205305"/>
                    <a:pt x="266500" y="204763"/>
                  </a:cubicBezTo>
                  <a:cubicBezTo>
                    <a:pt x="275512" y="204763"/>
                    <a:pt x="285230" y="205251"/>
                    <a:pt x="295165" y="205848"/>
                  </a:cubicBezTo>
                  <a:cubicBezTo>
                    <a:pt x="350377" y="206391"/>
                    <a:pt x="453200" y="201777"/>
                    <a:pt x="457109" y="179790"/>
                  </a:cubicBezTo>
                  <a:cubicBezTo>
                    <a:pt x="461615" y="154437"/>
                    <a:pt x="365524" y="145913"/>
                    <a:pt x="290279" y="147216"/>
                  </a:cubicBezTo>
                  <a:cubicBezTo>
                    <a:pt x="361235" y="143470"/>
                    <a:pt x="448477" y="113883"/>
                    <a:pt x="445491" y="90864"/>
                  </a:cubicBezTo>
                  <a:cubicBezTo>
                    <a:pt x="442288" y="66326"/>
                    <a:pt x="199671" y="91244"/>
                    <a:pt x="199671" y="91244"/>
                  </a:cubicBezTo>
                  <a:cubicBezTo>
                    <a:pt x="199671" y="91244"/>
                    <a:pt x="208194" y="-3056"/>
                    <a:pt x="175241" y="39"/>
                  </a:cubicBezTo>
                  <a:cubicBezTo>
                    <a:pt x="142288" y="3133"/>
                    <a:pt x="144893" y="152754"/>
                    <a:pt x="144893" y="152754"/>
                  </a:cubicBezTo>
                  <a:lnTo>
                    <a:pt x="89953" y="161929"/>
                  </a:lnTo>
                  <a:lnTo>
                    <a:pt x="17097" y="175284"/>
                  </a:lnTo>
                  <a:cubicBezTo>
                    <a:pt x="19323" y="193742"/>
                    <a:pt x="-9124" y="215186"/>
                    <a:pt x="810" y="243905"/>
                  </a:cubicBezTo>
                  <a:cubicBezTo>
                    <a:pt x="9768" y="270398"/>
                    <a:pt x="11017" y="329030"/>
                    <a:pt x="19920" y="345045"/>
                  </a:cubicBezTo>
                  <a:lnTo>
                    <a:pt x="135664" y="294231"/>
                  </a:lnTo>
                  <a:lnTo>
                    <a:pt x="193536" y="265729"/>
                  </a:lnTo>
                  <a:cubicBezTo>
                    <a:pt x="193536" y="265729"/>
                    <a:pt x="338379" y="354980"/>
                    <a:pt x="341256" y="322407"/>
                  </a:cubicBezTo>
                  <a:cubicBezTo>
                    <a:pt x="344134" y="289833"/>
                    <a:pt x="265252" y="265349"/>
                    <a:pt x="265252" y="265349"/>
                  </a:cubicBezTo>
                  <a:cubicBezTo>
                    <a:pt x="265252" y="265349"/>
                    <a:pt x="413895" y="295262"/>
                    <a:pt x="427793" y="258128"/>
                  </a:cubicBezTo>
                  <a:close/>
                </a:path>
              </a:pathLst>
            </a:custGeom>
            <a:solidFill>
              <a:srgbClr val="8C6655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" name="Forme libre : forme 32">
              <a:extLst>
                <a:ext uri="{FF2B5EF4-FFF2-40B4-BE49-F238E27FC236}">
                  <a16:creationId xmlns:a16="http://schemas.microsoft.com/office/drawing/2014/main" id="{D08A6725-5264-4F11-B1A7-E72A56F95987}"/>
                </a:ext>
              </a:extLst>
            </p:cNvPr>
            <p:cNvSpPr/>
            <p:nvPr/>
          </p:nvSpPr>
          <p:spPr>
            <a:xfrm>
              <a:off x="7654834" y="3717846"/>
              <a:ext cx="579916" cy="1614977"/>
            </a:xfrm>
            <a:custGeom>
              <a:avLst/>
              <a:gdLst>
                <a:gd name="connsiteX0" fmla="*/ 431743 w 435000"/>
                <a:gd name="connsiteY0" fmla="*/ -36 h 1211408"/>
                <a:gd name="connsiteX1" fmla="*/ 24250 w 435000"/>
                <a:gd name="connsiteY1" fmla="*/ 782268 h 1211408"/>
                <a:gd name="connsiteX2" fmla="*/ 345478 w 435000"/>
                <a:gd name="connsiteY2" fmla="*/ 1191498 h 1211408"/>
                <a:gd name="connsiteX3" fmla="*/ 345478 w 435000"/>
                <a:gd name="connsiteY3" fmla="*/ 989272 h 1211408"/>
                <a:gd name="connsiteX4" fmla="*/ 183969 w 435000"/>
                <a:gd name="connsiteY4" fmla="*/ 877383 h 1211408"/>
                <a:gd name="connsiteX5" fmla="*/ 433698 w 435000"/>
                <a:gd name="connsiteY5" fmla="*/ 299694 h 121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5000" h="1211408">
                  <a:moveTo>
                    <a:pt x="431743" y="-36"/>
                  </a:moveTo>
                  <a:cubicBezTo>
                    <a:pt x="327563" y="3602"/>
                    <a:pt x="110950" y="513864"/>
                    <a:pt x="24250" y="782268"/>
                  </a:cubicBezTo>
                  <a:cubicBezTo>
                    <a:pt x="-62449" y="1050673"/>
                    <a:pt x="78105" y="1281727"/>
                    <a:pt x="345478" y="1191498"/>
                  </a:cubicBezTo>
                  <a:lnTo>
                    <a:pt x="345478" y="989272"/>
                  </a:lnTo>
                  <a:cubicBezTo>
                    <a:pt x="269800" y="989272"/>
                    <a:pt x="184783" y="1014571"/>
                    <a:pt x="183969" y="877383"/>
                  </a:cubicBezTo>
                  <a:cubicBezTo>
                    <a:pt x="183154" y="740194"/>
                    <a:pt x="433698" y="299694"/>
                    <a:pt x="433698" y="299694"/>
                  </a:cubicBezTo>
                  <a:close/>
                </a:path>
              </a:pathLst>
            </a:custGeom>
            <a:solidFill>
              <a:srgbClr val="EBEDF2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pic>
        <p:nvPicPr>
          <p:cNvPr id="45" name="Image 44">
            <a:extLst>
              <a:ext uri="{FF2B5EF4-FFF2-40B4-BE49-F238E27FC236}">
                <a16:creationId xmlns:a16="http://schemas.microsoft.com/office/drawing/2014/main" id="{0A43F61E-FA47-404F-A76F-DA28F8734308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sp>
        <p:nvSpPr>
          <p:cNvPr id="46" name="Forme libre : forme 45">
            <a:extLst>
              <a:ext uri="{FF2B5EF4-FFF2-40B4-BE49-F238E27FC236}">
                <a16:creationId xmlns:a16="http://schemas.microsoft.com/office/drawing/2014/main" id="{1E24914B-25E8-454D-A733-215DBB8B8061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47" name="Image 46" descr="Une image contenant texte&#10;&#10;Description générée automatiquement">
            <a:extLst>
              <a:ext uri="{FF2B5EF4-FFF2-40B4-BE49-F238E27FC236}">
                <a16:creationId xmlns:a16="http://schemas.microsoft.com/office/drawing/2014/main" id="{306316E3-E492-4331-BEEF-65AA9C2F792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pic>
        <p:nvPicPr>
          <p:cNvPr id="1026" name="Picture 2" descr="Image result for efs logo">
            <a:extLst>
              <a:ext uri="{FF2B5EF4-FFF2-40B4-BE49-F238E27FC236}">
                <a16:creationId xmlns:a16="http://schemas.microsoft.com/office/drawing/2014/main" id="{5823DA19-E67F-4B94-845F-6338C62A9E3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586" r="14141" b="15900"/>
          <a:stretch/>
        </p:blipFill>
        <p:spPr bwMode="auto">
          <a:xfrm>
            <a:off x="9239073" y="4297708"/>
            <a:ext cx="257934" cy="1366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Espace réservé du pied de page 11">
            <a:extLst>
              <a:ext uri="{FF2B5EF4-FFF2-40B4-BE49-F238E27FC236}">
                <a16:creationId xmlns:a16="http://schemas.microsoft.com/office/drawing/2014/main" id="{56C7B0F2-1594-4BBC-BBE0-08C1717FDBA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628265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afterEffect" p14:presetBounceEnd="21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1000">
                                          <p:cBhvr additive="base">
                                            <p:cTn id="7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1000">
                                          <p:cBhvr additive="base">
                                            <p:cTn id="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32" presetClass="emph" presetSubtype="0" repeatCount="indefinite" fill="remove" grpId="0" nodeType="with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Rot by="120000">
                                          <p:cBhvr>
                                            <p:cTn id="1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" presetID="42" presetClass="entr" presetSubtype="0" fill="hold" grpId="0" nodeType="withEffect">
                                      <p:stCondLst>
                                        <p:cond delay="102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0" presetClass="path" presetSubtype="0" accel="50000" decel="5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43 -0.00069 L 0.0043 -0.00069 C 0.00365 -0.00069 0.00299 -0.00092 0.00247 -0.00092 C -0.00287 -0.00092 -0.00521 0.00047 -0.00274 -0.00092 C 0.00052 -0.00046 -0.0013 -0.00092 0.0026 -2.59259E-6 L 0.0043 0.00047 C 0.00378 0.00047 0.00338 0.0007 0.00299 0.0007 C 0.00169 0.00093 0.00026 0.00093 -0.00117 0.00116 C -0.0013 0.00116 -0.00078 0.00139 -0.00052 0.00139 C 0.00195 0.00185 0.00338 -0.00023 0.0043 -0.00069 Z " pathEditMode="relative" ptsTypes="AAAAAAAAAA">
                                          <p:cBhvr>
                                            <p:cTn id="21" dur="50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/>
          <p:bldP spid="3" grpId="0"/>
          <p:bldP spid="3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32" presetClass="emph" presetSubtype="0" repeatCount="indefinite" fill="remove" grpId="0" nodeType="with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Rot by="120000">
                                          <p:cBhvr>
                                            <p:cTn id="1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" presetID="42" presetClass="entr" presetSubtype="0" fill="hold" grpId="0" nodeType="withEffect">
                                      <p:stCondLst>
                                        <p:cond delay="102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0" presetClass="path" presetSubtype="0" accel="50000" decel="5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43 -0.00069 L 0.0043 -0.00069 C 0.00365 -0.00069 0.00299 -0.00092 0.00247 -0.00092 C -0.00287 -0.00092 -0.00521 0.00047 -0.00274 -0.00092 C 0.00052 -0.00046 -0.0013 -0.00092 0.0026 -2.59259E-6 L 0.0043 0.00047 C 0.00378 0.00047 0.00338 0.0007 0.00299 0.0007 C 0.00169 0.00093 0.00026 0.00093 -0.00117 0.00116 C -0.0013 0.00116 -0.00078 0.00139 -0.00052 0.00139 C 0.00195 0.00185 0.00338 -0.00023 0.0043 -0.00069 Z " pathEditMode="relative" ptsTypes="AAAAAAAAAA">
                                          <p:cBhvr>
                                            <p:cTn id="21" dur="50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/>
          <p:bldP spid="3" grpId="0"/>
          <p:bldP spid="38" grpId="0" animBg="1"/>
        </p:bldLst>
      </p:timing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3" name="Graphique 223">
            <a:extLst>
              <a:ext uri="{FF2B5EF4-FFF2-40B4-BE49-F238E27FC236}">
                <a16:creationId xmlns:a16="http://schemas.microsoft.com/office/drawing/2014/main" id="{8009214E-A9C6-49A3-8E01-2360D98E9EC6}"/>
              </a:ext>
            </a:extLst>
          </p:cNvPr>
          <p:cNvGrpSpPr/>
          <p:nvPr/>
        </p:nvGrpSpPr>
        <p:grpSpPr>
          <a:xfrm>
            <a:off x="9963368" y="2993175"/>
            <a:ext cx="1162549" cy="972441"/>
            <a:chOff x="6750485" y="-2029736"/>
            <a:chExt cx="1346238" cy="1126092"/>
          </a:xfrm>
        </p:grpSpPr>
        <p:sp>
          <p:nvSpPr>
            <p:cNvPr id="234" name="Forme libre : forme 233">
              <a:extLst>
                <a:ext uri="{FF2B5EF4-FFF2-40B4-BE49-F238E27FC236}">
                  <a16:creationId xmlns:a16="http://schemas.microsoft.com/office/drawing/2014/main" id="{3A6E8272-60B4-4E77-9F51-13F79F8325F6}"/>
                </a:ext>
              </a:extLst>
            </p:cNvPr>
            <p:cNvSpPr/>
            <p:nvPr/>
          </p:nvSpPr>
          <p:spPr>
            <a:xfrm>
              <a:off x="6750485" y="-1914636"/>
              <a:ext cx="1346238" cy="357381"/>
            </a:xfrm>
            <a:custGeom>
              <a:avLst/>
              <a:gdLst>
                <a:gd name="connsiteX0" fmla="*/ 0 w 1346238"/>
                <a:gd name="connsiteY0" fmla="*/ 239730 h 357381"/>
                <a:gd name="connsiteX1" fmla="*/ 659913 w 1346238"/>
                <a:gd name="connsiteY1" fmla="*/ 0 h 357381"/>
                <a:gd name="connsiteX2" fmla="*/ 1346239 w 1346238"/>
                <a:gd name="connsiteY2" fmla="*/ 112849 h 357381"/>
                <a:gd name="connsiteX3" fmla="*/ 673119 w 1346238"/>
                <a:gd name="connsiteY3" fmla="*/ 357381 h 357381"/>
                <a:gd name="connsiteX4" fmla="*/ 0 w 1346238"/>
                <a:gd name="connsiteY4" fmla="*/ 239730 h 35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6238" h="357381">
                  <a:moveTo>
                    <a:pt x="0" y="239730"/>
                  </a:moveTo>
                  <a:lnTo>
                    <a:pt x="659913" y="0"/>
                  </a:lnTo>
                  <a:lnTo>
                    <a:pt x="1346239" y="112849"/>
                  </a:lnTo>
                  <a:lnTo>
                    <a:pt x="673119" y="357381"/>
                  </a:lnTo>
                  <a:lnTo>
                    <a:pt x="0" y="239730"/>
                  </a:lnTo>
                  <a:close/>
                </a:path>
              </a:pathLst>
            </a:custGeom>
            <a:solidFill>
              <a:srgbClr val="E8E6E6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5" name="Forme libre : forme 234">
              <a:extLst>
                <a:ext uri="{FF2B5EF4-FFF2-40B4-BE49-F238E27FC236}">
                  <a16:creationId xmlns:a16="http://schemas.microsoft.com/office/drawing/2014/main" id="{F340AD15-A6BE-4FB0-B7F5-F37C2205AEF7}"/>
                </a:ext>
              </a:extLst>
            </p:cNvPr>
            <p:cNvSpPr/>
            <p:nvPr/>
          </p:nvSpPr>
          <p:spPr>
            <a:xfrm>
              <a:off x="7423604" y="-1801787"/>
              <a:ext cx="673119" cy="898142"/>
            </a:xfrm>
            <a:custGeom>
              <a:avLst/>
              <a:gdLst>
                <a:gd name="connsiteX0" fmla="*/ 0 w 673119"/>
                <a:gd name="connsiteY0" fmla="*/ 244532 h 898142"/>
                <a:gd name="connsiteX1" fmla="*/ 0 w 673119"/>
                <a:gd name="connsiteY1" fmla="*/ 898143 h 898142"/>
                <a:gd name="connsiteX2" fmla="*/ 673120 w 673119"/>
                <a:gd name="connsiteY2" fmla="*/ 582705 h 898142"/>
                <a:gd name="connsiteX3" fmla="*/ 673120 w 673119"/>
                <a:gd name="connsiteY3" fmla="*/ 0 h 898142"/>
                <a:gd name="connsiteX4" fmla="*/ 0 w 673119"/>
                <a:gd name="connsiteY4" fmla="*/ 244532 h 89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119" h="898142">
                  <a:moveTo>
                    <a:pt x="0" y="244532"/>
                  </a:moveTo>
                  <a:lnTo>
                    <a:pt x="0" y="898143"/>
                  </a:lnTo>
                  <a:lnTo>
                    <a:pt x="673120" y="582705"/>
                  </a:lnTo>
                  <a:lnTo>
                    <a:pt x="673120" y="0"/>
                  </a:lnTo>
                  <a:lnTo>
                    <a:pt x="0" y="244532"/>
                  </a:lnTo>
                  <a:close/>
                </a:path>
              </a:pathLst>
            </a:custGeom>
            <a:solidFill>
              <a:srgbClr val="EFEFEF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6" name="Forme libre : forme 235">
              <a:extLst>
                <a:ext uri="{FF2B5EF4-FFF2-40B4-BE49-F238E27FC236}">
                  <a16:creationId xmlns:a16="http://schemas.microsoft.com/office/drawing/2014/main" id="{7C4F0CC3-B986-435E-87FB-911FBDFCF930}"/>
                </a:ext>
              </a:extLst>
            </p:cNvPr>
            <p:cNvSpPr/>
            <p:nvPr/>
          </p:nvSpPr>
          <p:spPr>
            <a:xfrm>
              <a:off x="6750485" y="-1674906"/>
              <a:ext cx="673119" cy="771262"/>
            </a:xfrm>
            <a:custGeom>
              <a:avLst/>
              <a:gdLst>
                <a:gd name="connsiteX0" fmla="*/ 0 w 673119"/>
                <a:gd name="connsiteY0" fmla="*/ 0 h 771262"/>
                <a:gd name="connsiteX1" fmla="*/ 0 w 673119"/>
                <a:gd name="connsiteY1" fmla="*/ 621497 h 771262"/>
                <a:gd name="connsiteX2" fmla="*/ 673119 w 673119"/>
                <a:gd name="connsiteY2" fmla="*/ 771262 h 771262"/>
                <a:gd name="connsiteX3" fmla="*/ 673119 w 673119"/>
                <a:gd name="connsiteY3" fmla="*/ 117651 h 771262"/>
                <a:gd name="connsiteX4" fmla="*/ 0 w 673119"/>
                <a:gd name="connsiteY4" fmla="*/ 0 h 771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119" h="771262">
                  <a:moveTo>
                    <a:pt x="0" y="0"/>
                  </a:moveTo>
                  <a:lnTo>
                    <a:pt x="0" y="621497"/>
                  </a:lnTo>
                  <a:lnTo>
                    <a:pt x="673119" y="771262"/>
                  </a:lnTo>
                  <a:lnTo>
                    <a:pt x="673119" y="1176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8D8D8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7" name="Forme libre : forme 236">
              <a:extLst>
                <a:ext uri="{FF2B5EF4-FFF2-40B4-BE49-F238E27FC236}">
                  <a16:creationId xmlns:a16="http://schemas.microsoft.com/office/drawing/2014/main" id="{76AAEA60-8D75-4191-819E-FAD8E6C11E38}"/>
                </a:ext>
              </a:extLst>
            </p:cNvPr>
            <p:cNvSpPr/>
            <p:nvPr/>
          </p:nvSpPr>
          <p:spPr>
            <a:xfrm>
              <a:off x="6934915" y="-1884023"/>
              <a:ext cx="451772" cy="263140"/>
            </a:xfrm>
            <a:custGeom>
              <a:avLst/>
              <a:gdLst>
                <a:gd name="connsiteX0" fmla="*/ 0 w 451772"/>
                <a:gd name="connsiteY0" fmla="*/ 0 h 263140"/>
                <a:gd name="connsiteX1" fmla="*/ 0 w 451772"/>
                <a:gd name="connsiteY1" fmla="*/ 189983 h 263140"/>
                <a:gd name="connsiteX2" fmla="*/ 451773 w 451772"/>
                <a:gd name="connsiteY2" fmla="*/ 263140 h 263140"/>
                <a:gd name="connsiteX3" fmla="*/ 332771 w 451772"/>
                <a:gd name="connsiteY3" fmla="*/ 46220 h 263140"/>
                <a:gd name="connsiteX4" fmla="*/ 0 w 451772"/>
                <a:gd name="connsiteY4" fmla="*/ 0 h 26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1772" h="263140">
                  <a:moveTo>
                    <a:pt x="0" y="0"/>
                  </a:moveTo>
                  <a:lnTo>
                    <a:pt x="0" y="189983"/>
                  </a:lnTo>
                  <a:lnTo>
                    <a:pt x="451773" y="263140"/>
                  </a:lnTo>
                  <a:lnTo>
                    <a:pt x="332771" y="46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8D8D8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3" name="Forme libre : forme 252">
              <a:extLst>
                <a:ext uri="{FF2B5EF4-FFF2-40B4-BE49-F238E27FC236}">
                  <a16:creationId xmlns:a16="http://schemas.microsoft.com/office/drawing/2014/main" id="{08911595-EDBF-4A8A-A692-B03C433AF77C}"/>
                </a:ext>
              </a:extLst>
            </p:cNvPr>
            <p:cNvSpPr/>
            <p:nvPr/>
          </p:nvSpPr>
          <p:spPr>
            <a:xfrm>
              <a:off x="6934915" y="-2011203"/>
              <a:ext cx="796923" cy="173626"/>
            </a:xfrm>
            <a:custGeom>
              <a:avLst/>
              <a:gdLst>
                <a:gd name="connsiteX0" fmla="*/ 0 w 796923"/>
                <a:gd name="connsiteY0" fmla="*/ 127181 h 173626"/>
                <a:gd name="connsiteX1" fmla="*/ 332771 w 796923"/>
                <a:gd name="connsiteY1" fmla="*/ 173626 h 173626"/>
                <a:gd name="connsiteX2" fmla="*/ 796924 w 796923"/>
                <a:gd name="connsiteY2" fmla="*/ 34890 h 173626"/>
                <a:gd name="connsiteX3" fmla="*/ 490715 w 796923"/>
                <a:gd name="connsiteY3" fmla="*/ 0 h 173626"/>
                <a:gd name="connsiteX4" fmla="*/ 0 w 796923"/>
                <a:gd name="connsiteY4" fmla="*/ 127181 h 173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6923" h="173626">
                  <a:moveTo>
                    <a:pt x="0" y="127181"/>
                  </a:moveTo>
                  <a:lnTo>
                    <a:pt x="332771" y="173626"/>
                  </a:lnTo>
                  <a:lnTo>
                    <a:pt x="796924" y="34890"/>
                  </a:lnTo>
                  <a:lnTo>
                    <a:pt x="490715" y="0"/>
                  </a:lnTo>
                  <a:lnTo>
                    <a:pt x="0" y="127181"/>
                  </a:lnTo>
                  <a:close/>
                </a:path>
              </a:pathLst>
            </a:custGeom>
            <a:solidFill>
              <a:srgbClr val="E8E6E6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4" name="Forme libre : forme 253">
              <a:extLst>
                <a:ext uri="{FF2B5EF4-FFF2-40B4-BE49-F238E27FC236}">
                  <a16:creationId xmlns:a16="http://schemas.microsoft.com/office/drawing/2014/main" id="{87645998-7DD0-474F-8DB4-97AD20C66B03}"/>
                </a:ext>
              </a:extLst>
            </p:cNvPr>
            <p:cNvSpPr/>
            <p:nvPr/>
          </p:nvSpPr>
          <p:spPr>
            <a:xfrm>
              <a:off x="7267686" y="-1976313"/>
              <a:ext cx="570774" cy="355430"/>
            </a:xfrm>
            <a:custGeom>
              <a:avLst/>
              <a:gdLst>
                <a:gd name="connsiteX0" fmla="*/ 119002 w 570774"/>
                <a:gd name="connsiteY0" fmla="*/ 355431 h 355430"/>
                <a:gd name="connsiteX1" fmla="*/ 570775 w 570774"/>
                <a:gd name="connsiteY1" fmla="*/ 175502 h 355430"/>
                <a:gd name="connsiteX2" fmla="*/ 464153 w 570774"/>
                <a:gd name="connsiteY2" fmla="*/ 0 h 355430"/>
                <a:gd name="connsiteX3" fmla="*/ 0 w 570774"/>
                <a:gd name="connsiteY3" fmla="*/ 138511 h 355430"/>
                <a:gd name="connsiteX4" fmla="*/ 119002 w 570774"/>
                <a:gd name="connsiteY4" fmla="*/ 355431 h 35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0774" h="355430">
                  <a:moveTo>
                    <a:pt x="119002" y="355431"/>
                  </a:moveTo>
                  <a:lnTo>
                    <a:pt x="570775" y="175502"/>
                  </a:lnTo>
                  <a:lnTo>
                    <a:pt x="464153" y="0"/>
                  </a:lnTo>
                  <a:lnTo>
                    <a:pt x="0" y="138511"/>
                  </a:lnTo>
                  <a:lnTo>
                    <a:pt x="119002" y="355431"/>
                  </a:lnTo>
                  <a:close/>
                </a:path>
              </a:pathLst>
            </a:custGeom>
            <a:solidFill>
              <a:srgbClr val="EFEFEF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5" name="Forme libre : forme 254">
              <a:extLst>
                <a:ext uri="{FF2B5EF4-FFF2-40B4-BE49-F238E27FC236}">
                  <a16:creationId xmlns:a16="http://schemas.microsoft.com/office/drawing/2014/main" id="{7A925772-EDE0-4639-95B5-CE90A90E8D8D}"/>
                </a:ext>
              </a:extLst>
            </p:cNvPr>
            <p:cNvSpPr/>
            <p:nvPr/>
          </p:nvSpPr>
          <p:spPr>
            <a:xfrm>
              <a:off x="7055118" y="-1813642"/>
              <a:ext cx="51022" cy="36015"/>
            </a:xfrm>
            <a:custGeom>
              <a:avLst/>
              <a:gdLst>
                <a:gd name="connsiteX0" fmla="*/ 0 w 51022"/>
                <a:gd name="connsiteY0" fmla="*/ 0 h 36015"/>
                <a:gd name="connsiteX1" fmla="*/ 51022 w 51022"/>
                <a:gd name="connsiteY1" fmla="*/ 8329 h 36015"/>
                <a:gd name="connsiteX2" fmla="*/ 51022 w 51022"/>
                <a:gd name="connsiteY2" fmla="*/ 36016 h 36015"/>
                <a:gd name="connsiteX3" fmla="*/ 0 w 51022"/>
                <a:gd name="connsiteY3" fmla="*/ 27162 h 36015"/>
                <a:gd name="connsiteX4" fmla="*/ 0 w 51022"/>
                <a:gd name="connsiteY4" fmla="*/ 0 h 36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22" h="36015">
                  <a:moveTo>
                    <a:pt x="0" y="0"/>
                  </a:moveTo>
                  <a:lnTo>
                    <a:pt x="51022" y="8329"/>
                  </a:lnTo>
                  <a:lnTo>
                    <a:pt x="51022" y="36016"/>
                  </a:lnTo>
                  <a:lnTo>
                    <a:pt x="0" y="271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2" name="Forme libre : forme 151">
              <a:extLst>
                <a:ext uri="{FF2B5EF4-FFF2-40B4-BE49-F238E27FC236}">
                  <a16:creationId xmlns:a16="http://schemas.microsoft.com/office/drawing/2014/main" id="{0AD26DF5-DFDF-4620-B5C2-AA7A2F6B04AE}"/>
                </a:ext>
              </a:extLst>
            </p:cNvPr>
            <p:cNvSpPr/>
            <p:nvPr/>
          </p:nvSpPr>
          <p:spPr>
            <a:xfrm>
              <a:off x="6934915" y="-1800811"/>
              <a:ext cx="977377" cy="201238"/>
            </a:xfrm>
            <a:custGeom>
              <a:avLst/>
              <a:gdLst>
                <a:gd name="connsiteX0" fmla="*/ 0 w 977377"/>
                <a:gd name="connsiteY0" fmla="*/ 106772 h 201238"/>
                <a:gd name="connsiteX1" fmla="*/ 475483 w 977377"/>
                <a:gd name="connsiteY1" fmla="*/ 201238 h 201238"/>
                <a:gd name="connsiteX2" fmla="*/ 977378 w 977377"/>
                <a:gd name="connsiteY2" fmla="*/ 5177 h 201238"/>
                <a:gd name="connsiteX3" fmla="*/ 903546 w 977377"/>
                <a:gd name="connsiteY3" fmla="*/ 0 h 201238"/>
                <a:gd name="connsiteX4" fmla="*/ 451773 w 977377"/>
                <a:gd name="connsiteY4" fmla="*/ 179929 h 201238"/>
                <a:gd name="connsiteX5" fmla="*/ 0 w 977377"/>
                <a:gd name="connsiteY5" fmla="*/ 106772 h 201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7377" h="201238">
                  <a:moveTo>
                    <a:pt x="0" y="106772"/>
                  </a:moveTo>
                  <a:lnTo>
                    <a:pt x="475483" y="201238"/>
                  </a:lnTo>
                  <a:lnTo>
                    <a:pt x="977378" y="5177"/>
                  </a:lnTo>
                  <a:lnTo>
                    <a:pt x="903546" y="0"/>
                  </a:lnTo>
                  <a:lnTo>
                    <a:pt x="451773" y="179929"/>
                  </a:lnTo>
                  <a:lnTo>
                    <a:pt x="0" y="106772"/>
                  </a:lnTo>
                  <a:close/>
                </a:path>
              </a:pathLst>
            </a:custGeom>
            <a:solidFill>
              <a:srgbClr val="BEBEBF">
                <a:alpha val="51000"/>
              </a:srgbClr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2" name="Forme libre : forme 171">
              <a:extLst>
                <a:ext uri="{FF2B5EF4-FFF2-40B4-BE49-F238E27FC236}">
                  <a16:creationId xmlns:a16="http://schemas.microsoft.com/office/drawing/2014/main" id="{2449708F-1015-4400-BECD-C099951B776C}"/>
                </a:ext>
              </a:extLst>
            </p:cNvPr>
            <p:cNvSpPr/>
            <p:nvPr/>
          </p:nvSpPr>
          <p:spPr>
            <a:xfrm>
              <a:off x="7368380" y="-1931668"/>
              <a:ext cx="355505" cy="193509"/>
            </a:xfrm>
            <a:custGeom>
              <a:avLst/>
              <a:gdLst>
                <a:gd name="connsiteX0" fmla="*/ 58075 w 355505"/>
                <a:gd name="connsiteY0" fmla="*/ 193510 h 193509"/>
                <a:gd name="connsiteX1" fmla="*/ 355506 w 355505"/>
                <a:gd name="connsiteY1" fmla="*/ 83362 h 193509"/>
                <a:gd name="connsiteX2" fmla="*/ 304633 w 355505"/>
                <a:gd name="connsiteY2" fmla="*/ 0 h 193509"/>
                <a:gd name="connsiteX3" fmla="*/ 0 w 355505"/>
                <a:gd name="connsiteY3" fmla="*/ 98593 h 193509"/>
                <a:gd name="connsiteX4" fmla="*/ 58075 w 355505"/>
                <a:gd name="connsiteY4" fmla="*/ 193510 h 193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505" h="193509">
                  <a:moveTo>
                    <a:pt x="58075" y="193510"/>
                  </a:moveTo>
                  <a:lnTo>
                    <a:pt x="355506" y="83362"/>
                  </a:lnTo>
                  <a:lnTo>
                    <a:pt x="304633" y="0"/>
                  </a:lnTo>
                  <a:lnTo>
                    <a:pt x="0" y="98593"/>
                  </a:lnTo>
                  <a:lnTo>
                    <a:pt x="58075" y="193510"/>
                  </a:lnTo>
                  <a:close/>
                </a:path>
              </a:pathLst>
            </a:custGeom>
            <a:solidFill>
              <a:srgbClr val="113942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3" name="Forme libre : forme 182">
              <a:extLst>
                <a:ext uri="{FF2B5EF4-FFF2-40B4-BE49-F238E27FC236}">
                  <a16:creationId xmlns:a16="http://schemas.microsoft.com/office/drawing/2014/main" id="{96AA7860-445F-4D96-8658-DE4BEA124638}"/>
                </a:ext>
              </a:extLst>
            </p:cNvPr>
            <p:cNvSpPr/>
            <p:nvPr/>
          </p:nvSpPr>
          <p:spPr>
            <a:xfrm>
              <a:off x="7356675" y="-1844255"/>
              <a:ext cx="481785" cy="223372"/>
            </a:xfrm>
            <a:custGeom>
              <a:avLst/>
              <a:gdLst>
                <a:gd name="connsiteX0" fmla="*/ 30013 w 481785"/>
                <a:gd name="connsiteY0" fmla="*/ 223373 h 223372"/>
                <a:gd name="connsiteX1" fmla="*/ 481786 w 481785"/>
                <a:gd name="connsiteY1" fmla="*/ 43444 h 223372"/>
                <a:gd name="connsiteX2" fmla="*/ 455374 w 481785"/>
                <a:gd name="connsiteY2" fmla="*/ 0 h 223372"/>
                <a:gd name="connsiteX3" fmla="*/ 0 w 481785"/>
                <a:gd name="connsiteY3" fmla="*/ 168749 h 223372"/>
                <a:gd name="connsiteX4" fmla="*/ 30013 w 481785"/>
                <a:gd name="connsiteY4" fmla="*/ 223373 h 223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785" h="223372">
                  <a:moveTo>
                    <a:pt x="30013" y="223373"/>
                  </a:moveTo>
                  <a:lnTo>
                    <a:pt x="481786" y="43444"/>
                  </a:lnTo>
                  <a:lnTo>
                    <a:pt x="455374" y="0"/>
                  </a:lnTo>
                  <a:lnTo>
                    <a:pt x="0" y="168749"/>
                  </a:lnTo>
                  <a:lnTo>
                    <a:pt x="30013" y="223373"/>
                  </a:lnTo>
                  <a:close/>
                </a:path>
              </a:pathLst>
            </a:custGeom>
            <a:solidFill>
              <a:srgbClr val="00AAD3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3" name="Forme libre : forme 222">
              <a:extLst>
                <a:ext uri="{FF2B5EF4-FFF2-40B4-BE49-F238E27FC236}">
                  <a16:creationId xmlns:a16="http://schemas.microsoft.com/office/drawing/2014/main" id="{5AA779C2-4750-417E-860A-569A7F293ADA}"/>
                </a:ext>
              </a:extLst>
            </p:cNvPr>
            <p:cNvSpPr/>
            <p:nvPr/>
          </p:nvSpPr>
          <p:spPr>
            <a:xfrm>
              <a:off x="7409497" y="-1674235"/>
              <a:ext cx="16945" cy="16532"/>
            </a:xfrm>
            <a:custGeom>
              <a:avLst/>
              <a:gdLst>
                <a:gd name="connsiteX0" fmla="*/ 13133 w 16945"/>
                <a:gd name="connsiteY0" fmla="*/ 1389 h 16532"/>
                <a:gd name="connsiteX1" fmla="*/ 15008 w 16945"/>
                <a:gd name="connsiteY1" fmla="*/ 3265 h 16532"/>
                <a:gd name="connsiteX2" fmla="*/ 15909 w 16945"/>
                <a:gd name="connsiteY2" fmla="*/ 8967 h 16532"/>
                <a:gd name="connsiteX3" fmla="*/ 12907 w 16945"/>
                <a:gd name="connsiteY3" fmla="*/ 13994 h 16532"/>
                <a:gd name="connsiteX4" fmla="*/ 9231 w 16945"/>
                <a:gd name="connsiteY4" fmla="*/ 16320 h 16532"/>
                <a:gd name="connsiteX5" fmla="*/ 3378 w 16945"/>
                <a:gd name="connsiteY5" fmla="*/ 14970 h 16532"/>
                <a:gd name="connsiteX6" fmla="*/ -223 w 16945"/>
                <a:gd name="connsiteY6" fmla="*/ 10092 h 16532"/>
                <a:gd name="connsiteX7" fmla="*/ -748 w 16945"/>
                <a:gd name="connsiteY7" fmla="*/ 6641 h 16532"/>
                <a:gd name="connsiteX8" fmla="*/ 377 w 16945"/>
                <a:gd name="connsiteY8" fmla="*/ 4615 h 16532"/>
                <a:gd name="connsiteX9" fmla="*/ 6605 w 16945"/>
                <a:gd name="connsiteY9" fmla="*/ 113 h 16532"/>
                <a:gd name="connsiteX10" fmla="*/ 12907 w 16945"/>
                <a:gd name="connsiteY10" fmla="*/ 1689 h 1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945" h="16532">
                  <a:moveTo>
                    <a:pt x="13133" y="1389"/>
                  </a:moveTo>
                  <a:cubicBezTo>
                    <a:pt x="13883" y="1876"/>
                    <a:pt x="14521" y="2515"/>
                    <a:pt x="15008" y="3265"/>
                  </a:cubicBezTo>
                  <a:cubicBezTo>
                    <a:pt x="16057" y="4969"/>
                    <a:pt x="16381" y="7022"/>
                    <a:pt x="15909" y="8967"/>
                  </a:cubicBezTo>
                  <a:cubicBezTo>
                    <a:pt x="15327" y="10860"/>
                    <a:pt x="14298" y="12585"/>
                    <a:pt x="12907" y="13994"/>
                  </a:cubicBezTo>
                  <a:cubicBezTo>
                    <a:pt x="11889" y="15056"/>
                    <a:pt x="10627" y="15855"/>
                    <a:pt x="9231" y="16320"/>
                  </a:cubicBezTo>
                  <a:cubicBezTo>
                    <a:pt x="7176" y="16787"/>
                    <a:pt x="5020" y="16290"/>
                    <a:pt x="3378" y="14970"/>
                  </a:cubicBezTo>
                  <a:cubicBezTo>
                    <a:pt x="1749" y="13709"/>
                    <a:pt x="501" y="12021"/>
                    <a:pt x="-223" y="10092"/>
                  </a:cubicBezTo>
                  <a:cubicBezTo>
                    <a:pt x="-760" y="9027"/>
                    <a:pt x="-944" y="7818"/>
                    <a:pt x="-748" y="6641"/>
                  </a:cubicBezTo>
                  <a:cubicBezTo>
                    <a:pt x="-494" y="5905"/>
                    <a:pt x="-114" y="5219"/>
                    <a:pt x="377" y="4615"/>
                  </a:cubicBezTo>
                  <a:cubicBezTo>
                    <a:pt x="1904" y="2472"/>
                    <a:pt x="4092" y="891"/>
                    <a:pt x="6605" y="113"/>
                  </a:cubicBezTo>
                  <a:cubicBezTo>
                    <a:pt x="8836" y="-346"/>
                    <a:pt x="11155" y="234"/>
                    <a:pt x="12907" y="1689"/>
                  </a:cubicBezTo>
                </a:path>
              </a:pathLst>
            </a:custGeom>
            <a:solidFill>
              <a:srgbClr val="FFFFFF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6" name="Forme libre : forme 255">
              <a:extLst>
                <a:ext uri="{FF2B5EF4-FFF2-40B4-BE49-F238E27FC236}">
                  <a16:creationId xmlns:a16="http://schemas.microsoft.com/office/drawing/2014/main" id="{EAC19417-5BE4-48F7-9457-95074DA24C1A}"/>
                </a:ext>
              </a:extLst>
            </p:cNvPr>
            <p:cNvSpPr/>
            <p:nvPr/>
          </p:nvSpPr>
          <p:spPr>
            <a:xfrm>
              <a:off x="7462334" y="-1694656"/>
              <a:ext cx="16968" cy="16542"/>
            </a:xfrm>
            <a:custGeom>
              <a:avLst/>
              <a:gdLst>
                <a:gd name="connsiteX0" fmla="*/ 2164 w 16968"/>
                <a:gd name="connsiteY0" fmla="*/ 1401 h 16542"/>
                <a:gd name="connsiteX1" fmla="*/ 288 w 16968"/>
                <a:gd name="connsiteY1" fmla="*/ 3277 h 16542"/>
                <a:gd name="connsiteX2" fmla="*/ -612 w 16968"/>
                <a:gd name="connsiteY2" fmla="*/ 8979 h 16542"/>
                <a:gd name="connsiteX3" fmla="*/ 2464 w 16968"/>
                <a:gd name="connsiteY3" fmla="*/ 14006 h 16542"/>
                <a:gd name="connsiteX4" fmla="*/ 6141 w 16968"/>
                <a:gd name="connsiteY4" fmla="*/ 16332 h 16542"/>
                <a:gd name="connsiteX5" fmla="*/ 11918 w 16968"/>
                <a:gd name="connsiteY5" fmla="*/ 15057 h 16542"/>
                <a:gd name="connsiteX6" fmla="*/ 15595 w 16968"/>
                <a:gd name="connsiteY6" fmla="*/ 10105 h 16542"/>
                <a:gd name="connsiteX7" fmla="*/ 16046 w 16968"/>
                <a:gd name="connsiteY7" fmla="*/ 6728 h 16542"/>
                <a:gd name="connsiteX8" fmla="*/ 14920 w 16968"/>
                <a:gd name="connsiteY8" fmla="*/ 4627 h 16542"/>
                <a:gd name="connsiteX9" fmla="*/ 8768 w 16968"/>
                <a:gd name="connsiteY9" fmla="*/ 125 h 16542"/>
                <a:gd name="connsiteX10" fmla="*/ 2390 w 16968"/>
                <a:gd name="connsiteY10" fmla="*/ 1701 h 16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968" h="16542">
                  <a:moveTo>
                    <a:pt x="2164" y="1401"/>
                  </a:moveTo>
                  <a:cubicBezTo>
                    <a:pt x="1448" y="1928"/>
                    <a:pt x="816" y="2561"/>
                    <a:pt x="288" y="3277"/>
                  </a:cubicBezTo>
                  <a:cubicBezTo>
                    <a:pt x="-761" y="4981"/>
                    <a:pt x="-1085" y="7034"/>
                    <a:pt x="-612" y="8979"/>
                  </a:cubicBezTo>
                  <a:cubicBezTo>
                    <a:pt x="-33" y="10890"/>
                    <a:pt x="1026" y="12620"/>
                    <a:pt x="2464" y="14006"/>
                  </a:cubicBezTo>
                  <a:cubicBezTo>
                    <a:pt x="3450" y="15108"/>
                    <a:pt x="4723" y="15914"/>
                    <a:pt x="6141" y="16332"/>
                  </a:cubicBezTo>
                  <a:cubicBezTo>
                    <a:pt x="8160" y="16785"/>
                    <a:pt x="10277" y="16318"/>
                    <a:pt x="11918" y="15057"/>
                  </a:cubicBezTo>
                  <a:cubicBezTo>
                    <a:pt x="13535" y="13736"/>
                    <a:pt x="14798" y="12034"/>
                    <a:pt x="15595" y="10105"/>
                  </a:cubicBezTo>
                  <a:cubicBezTo>
                    <a:pt x="16111" y="9059"/>
                    <a:pt x="16269" y="7873"/>
                    <a:pt x="16046" y="6728"/>
                  </a:cubicBezTo>
                  <a:cubicBezTo>
                    <a:pt x="15839" y="5950"/>
                    <a:pt x="15454" y="5231"/>
                    <a:pt x="14920" y="4627"/>
                  </a:cubicBezTo>
                  <a:cubicBezTo>
                    <a:pt x="13405" y="2505"/>
                    <a:pt x="11248" y="927"/>
                    <a:pt x="8768" y="125"/>
                  </a:cubicBezTo>
                  <a:cubicBezTo>
                    <a:pt x="6513" y="-357"/>
                    <a:pt x="4160" y="223"/>
                    <a:pt x="2390" y="1701"/>
                  </a:cubicBezTo>
                </a:path>
              </a:pathLst>
            </a:custGeom>
            <a:solidFill>
              <a:srgbClr val="FFFFFF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7" name="Forme libre : forme 256">
              <a:extLst>
                <a:ext uri="{FF2B5EF4-FFF2-40B4-BE49-F238E27FC236}">
                  <a16:creationId xmlns:a16="http://schemas.microsoft.com/office/drawing/2014/main" id="{627C1F61-9D5B-4DAE-B357-3D632C226257}"/>
                </a:ext>
              </a:extLst>
            </p:cNvPr>
            <p:cNvSpPr/>
            <p:nvPr/>
          </p:nvSpPr>
          <p:spPr>
            <a:xfrm>
              <a:off x="7515192" y="-1714602"/>
              <a:ext cx="17038" cy="16429"/>
            </a:xfrm>
            <a:custGeom>
              <a:avLst/>
              <a:gdLst>
                <a:gd name="connsiteX0" fmla="*/ 2129 w 17038"/>
                <a:gd name="connsiteY0" fmla="*/ 1313 h 16429"/>
                <a:gd name="connsiteX1" fmla="*/ 328 w 17038"/>
                <a:gd name="connsiteY1" fmla="*/ 3189 h 16429"/>
                <a:gd name="connsiteX2" fmla="*/ -572 w 17038"/>
                <a:gd name="connsiteY2" fmla="*/ 8892 h 16429"/>
                <a:gd name="connsiteX3" fmla="*/ 2429 w 17038"/>
                <a:gd name="connsiteY3" fmla="*/ 13919 h 16429"/>
                <a:gd name="connsiteX4" fmla="*/ 6106 w 17038"/>
                <a:gd name="connsiteY4" fmla="*/ 16245 h 16429"/>
                <a:gd name="connsiteX5" fmla="*/ 11959 w 17038"/>
                <a:gd name="connsiteY5" fmla="*/ 14969 h 16429"/>
                <a:gd name="connsiteX6" fmla="*/ 15560 w 17038"/>
                <a:gd name="connsiteY6" fmla="*/ 10017 h 16429"/>
                <a:gd name="connsiteX7" fmla="*/ 14885 w 17038"/>
                <a:gd name="connsiteY7" fmla="*/ 4540 h 16429"/>
                <a:gd name="connsiteX8" fmla="*/ 8733 w 17038"/>
                <a:gd name="connsiteY8" fmla="*/ 113 h 16429"/>
                <a:gd name="connsiteX9" fmla="*/ 2430 w 17038"/>
                <a:gd name="connsiteY9" fmla="*/ 1689 h 16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38" h="16429">
                  <a:moveTo>
                    <a:pt x="2129" y="1313"/>
                  </a:moveTo>
                  <a:cubicBezTo>
                    <a:pt x="1454" y="1862"/>
                    <a:pt x="849" y="2492"/>
                    <a:pt x="328" y="3189"/>
                  </a:cubicBezTo>
                  <a:cubicBezTo>
                    <a:pt x="-781" y="4871"/>
                    <a:pt x="-1109" y="6950"/>
                    <a:pt x="-572" y="8892"/>
                  </a:cubicBezTo>
                  <a:cubicBezTo>
                    <a:pt x="-36" y="10804"/>
                    <a:pt x="1000" y="12539"/>
                    <a:pt x="2429" y="13919"/>
                  </a:cubicBezTo>
                  <a:cubicBezTo>
                    <a:pt x="3427" y="15006"/>
                    <a:pt x="4696" y="15809"/>
                    <a:pt x="6106" y="16245"/>
                  </a:cubicBezTo>
                  <a:cubicBezTo>
                    <a:pt x="8149" y="16650"/>
                    <a:pt x="10270" y="16188"/>
                    <a:pt x="11959" y="14969"/>
                  </a:cubicBezTo>
                  <a:cubicBezTo>
                    <a:pt x="13574" y="13665"/>
                    <a:pt x="14817" y="11956"/>
                    <a:pt x="15560" y="10017"/>
                  </a:cubicBezTo>
                  <a:cubicBezTo>
                    <a:pt x="16640" y="8257"/>
                    <a:pt x="16360" y="5985"/>
                    <a:pt x="14885" y="4540"/>
                  </a:cubicBezTo>
                  <a:cubicBezTo>
                    <a:pt x="13421" y="2384"/>
                    <a:pt x="11242" y="815"/>
                    <a:pt x="8733" y="113"/>
                  </a:cubicBezTo>
                  <a:cubicBezTo>
                    <a:pt x="6502" y="-346"/>
                    <a:pt x="4182" y="234"/>
                    <a:pt x="2430" y="1689"/>
                  </a:cubicBezTo>
                </a:path>
              </a:pathLst>
            </a:custGeom>
            <a:solidFill>
              <a:srgbClr val="FFFFFF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8" name="Forme libre : forme 257">
              <a:extLst>
                <a:ext uri="{FF2B5EF4-FFF2-40B4-BE49-F238E27FC236}">
                  <a16:creationId xmlns:a16="http://schemas.microsoft.com/office/drawing/2014/main" id="{B53EBF90-F855-4168-B8E7-A77A2E77D94B}"/>
                </a:ext>
              </a:extLst>
            </p:cNvPr>
            <p:cNvSpPr/>
            <p:nvPr/>
          </p:nvSpPr>
          <p:spPr>
            <a:xfrm>
              <a:off x="7568062" y="-1734261"/>
              <a:ext cx="16992" cy="16467"/>
            </a:xfrm>
            <a:custGeom>
              <a:avLst/>
              <a:gdLst>
                <a:gd name="connsiteX0" fmla="*/ 2157 w 16992"/>
                <a:gd name="connsiteY0" fmla="*/ 1388 h 16467"/>
                <a:gd name="connsiteX1" fmla="*/ 281 w 16992"/>
                <a:gd name="connsiteY1" fmla="*/ 3264 h 16467"/>
                <a:gd name="connsiteX2" fmla="*/ -544 w 16992"/>
                <a:gd name="connsiteY2" fmla="*/ 8892 h 16467"/>
                <a:gd name="connsiteX3" fmla="*/ 2457 w 16992"/>
                <a:gd name="connsiteY3" fmla="*/ 13919 h 16467"/>
                <a:gd name="connsiteX4" fmla="*/ 6134 w 16992"/>
                <a:gd name="connsiteY4" fmla="*/ 16245 h 16467"/>
                <a:gd name="connsiteX5" fmla="*/ 11986 w 16992"/>
                <a:gd name="connsiteY5" fmla="*/ 14969 h 16467"/>
                <a:gd name="connsiteX6" fmla="*/ 15588 w 16992"/>
                <a:gd name="connsiteY6" fmla="*/ 10017 h 16467"/>
                <a:gd name="connsiteX7" fmla="*/ 14913 w 16992"/>
                <a:gd name="connsiteY7" fmla="*/ 4540 h 16467"/>
                <a:gd name="connsiteX8" fmla="*/ 8761 w 16992"/>
                <a:gd name="connsiteY8" fmla="*/ 113 h 16467"/>
                <a:gd name="connsiteX9" fmla="*/ 2458 w 16992"/>
                <a:gd name="connsiteY9" fmla="*/ 1689 h 16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992" h="16467">
                  <a:moveTo>
                    <a:pt x="2157" y="1388"/>
                  </a:moveTo>
                  <a:cubicBezTo>
                    <a:pt x="1440" y="1916"/>
                    <a:pt x="809" y="2548"/>
                    <a:pt x="281" y="3264"/>
                  </a:cubicBezTo>
                  <a:cubicBezTo>
                    <a:pt x="-809" y="4927"/>
                    <a:pt x="-1111" y="6986"/>
                    <a:pt x="-544" y="8892"/>
                  </a:cubicBezTo>
                  <a:cubicBezTo>
                    <a:pt x="-41" y="10818"/>
                    <a:pt x="1000" y="12561"/>
                    <a:pt x="2457" y="13919"/>
                  </a:cubicBezTo>
                  <a:cubicBezTo>
                    <a:pt x="3455" y="15006"/>
                    <a:pt x="4724" y="15809"/>
                    <a:pt x="6134" y="16245"/>
                  </a:cubicBezTo>
                  <a:cubicBezTo>
                    <a:pt x="8177" y="16721"/>
                    <a:pt x="10327" y="16252"/>
                    <a:pt x="11986" y="14969"/>
                  </a:cubicBezTo>
                  <a:cubicBezTo>
                    <a:pt x="13613" y="13675"/>
                    <a:pt x="14858" y="11964"/>
                    <a:pt x="15588" y="10017"/>
                  </a:cubicBezTo>
                  <a:cubicBezTo>
                    <a:pt x="16562" y="8236"/>
                    <a:pt x="16290" y="6031"/>
                    <a:pt x="14913" y="4540"/>
                  </a:cubicBezTo>
                  <a:cubicBezTo>
                    <a:pt x="13431" y="2402"/>
                    <a:pt x="11258" y="839"/>
                    <a:pt x="8761" y="113"/>
                  </a:cubicBezTo>
                  <a:cubicBezTo>
                    <a:pt x="6529" y="-346"/>
                    <a:pt x="4210" y="234"/>
                    <a:pt x="2458" y="1689"/>
                  </a:cubicBezTo>
                </a:path>
              </a:pathLst>
            </a:custGeom>
            <a:solidFill>
              <a:srgbClr val="FFFFFF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9" name="Forme libre : forme 258">
              <a:extLst>
                <a:ext uri="{FF2B5EF4-FFF2-40B4-BE49-F238E27FC236}">
                  <a16:creationId xmlns:a16="http://schemas.microsoft.com/office/drawing/2014/main" id="{32622F72-A70F-4F12-AE3B-733D6F4C51DC}"/>
                </a:ext>
              </a:extLst>
            </p:cNvPr>
            <p:cNvSpPr/>
            <p:nvPr/>
          </p:nvSpPr>
          <p:spPr>
            <a:xfrm>
              <a:off x="7620933" y="-1754669"/>
              <a:ext cx="16967" cy="16532"/>
            </a:xfrm>
            <a:custGeom>
              <a:avLst/>
              <a:gdLst>
                <a:gd name="connsiteX0" fmla="*/ 2184 w 16967"/>
                <a:gd name="connsiteY0" fmla="*/ 1388 h 16532"/>
                <a:gd name="connsiteX1" fmla="*/ 308 w 16967"/>
                <a:gd name="connsiteY1" fmla="*/ 3264 h 16532"/>
                <a:gd name="connsiteX2" fmla="*/ -593 w 16967"/>
                <a:gd name="connsiteY2" fmla="*/ 8892 h 16532"/>
                <a:gd name="connsiteX3" fmla="*/ 2409 w 16967"/>
                <a:gd name="connsiteY3" fmla="*/ 13919 h 16532"/>
                <a:gd name="connsiteX4" fmla="*/ 6085 w 16967"/>
                <a:gd name="connsiteY4" fmla="*/ 16320 h 16532"/>
                <a:gd name="connsiteX5" fmla="*/ 11938 w 16967"/>
                <a:gd name="connsiteY5" fmla="*/ 14969 h 16532"/>
                <a:gd name="connsiteX6" fmla="*/ 15540 w 16967"/>
                <a:gd name="connsiteY6" fmla="*/ 10017 h 16532"/>
                <a:gd name="connsiteX7" fmla="*/ 16064 w 16967"/>
                <a:gd name="connsiteY7" fmla="*/ 6641 h 16532"/>
                <a:gd name="connsiteX8" fmla="*/ 14939 w 16967"/>
                <a:gd name="connsiteY8" fmla="*/ 4615 h 16532"/>
                <a:gd name="connsiteX9" fmla="*/ 8711 w 16967"/>
                <a:gd name="connsiteY9" fmla="*/ 113 h 16532"/>
                <a:gd name="connsiteX10" fmla="*/ 2409 w 16967"/>
                <a:gd name="connsiteY10" fmla="*/ 1689 h 1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967" h="16532">
                  <a:moveTo>
                    <a:pt x="2184" y="1388"/>
                  </a:moveTo>
                  <a:cubicBezTo>
                    <a:pt x="1433" y="1875"/>
                    <a:pt x="795" y="2514"/>
                    <a:pt x="308" y="3264"/>
                  </a:cubicBezTo>
                  <a:cubicBezTo>
                    <a:pt x="-770" y="4930"/>
                    <a:pt x="-1097" y="6973"/>
                    <a:pt x="-593" y="8892"/>
                  </a:cubicBezTo>
                  <a:cubicBezTo>
                    <a:pt x="-47" y="10800"/>
                    <a:pt x="988" y="12533"/>
                    <a:pt x="2409" y="13919"/>
                  </a:cubicBezTo>
                  <a:cubicBezTo>
                    <a:pt x="3424" y="15003"/>
                    <a:pt x="4685" y="15827"/>
                    <a:pt x="6085" y="16320"/>
                  </a:cubicBezTo>
                  <a:cubicBezTo>
                    <a:pt x="8140" y="16786"/>
                    <a:pt x="10296" y="16289"/>
                    <a:pt x="11938" y="14969"/>
                  </a:cubicBezTo>
                  <a:cubicBezTo>
                    <a:pt x="13588" y="13698"/>
                    <a:pt x="14838" y="11979"/>
                    <a:pt x="15540" y="10017"/>
                  </a:cubicBezTo>
                  <a:cubicBezTo>
                    <a:pt x="16081" y="8980"/>
                    <a:pt x="16265" y="7793"/>
                    <a:pt x="16064" y="6641"/>
                  </a:cubicBezTo>
                  <a:cubicBezTo>
                    <a:pt x="15810" y="5905"/>
                    <a:pt x="15430" y="5219"/>
                    <a:pt x="14939" y="4615"/>
                  </a:cubicBezTo>
                  <a:cubicBezTo>
                    <a:pt x="13455" y="2430"/>
                    <a:pt x="11251" y="837"/>
                    <a:pt x="8711" y="113"/>
                  </a:cubicBezTo>
                  <a:cubicBezTo>
                    <a:pt x="6480" y="-346"/>
                    <a:pt x="4161" y="234"/>
                    <a:pt x="2409" y="1689"/>
                  </a:cubicBezTo>
                </a:path>
              </a:pathLst>
            </a:custGeom>
            <a:solidFill>
              <a:srgbClr val="FFFFFF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0" name="Forme libre : forme 259">
              <a:extLst>
                <a:ext uri="{FF2B5EF4-FFF2-40B4-BE49-F238E27FC236}">
                  <a16:creationId xmlns:a16="http://schemas.microsoft.com/office/drawing/2014/main" id="{27611DD7-A172-4B67-A468-6B89262B22BA}"/>
                </a:ext>
              </a:extLst>
            </p:cNvPr>
            <p:cNvSpPr/>
            <p:nvPr/>
          </p:nvSpPr>
          <p:spPr>
            <a:xfrm>
              <a:off x="7673781" y="-1774704"/>
              <a:ext cx="16994" cy="16532"/>
            </a:xfrm>
            <a:custGeom>
              <a:avLst/>
              <a:gdLst>
                <a:gd name="connsiteX0" fmla="*/ 2159 w 16994"/>
                <a:gd name="connsiteY0" fmla="*/ 1389 h 16532"/>
                <a:gd name="connsiteX1" fmla="*/ 283 w 16994"/>
                <a:gd name="connsiteY1" fmla="*/ 3265 h 16532"/>
                <a:gd name="connsiteX2" fmla="*/ -542 w 16994"/>
                <a:gd name="connsiteY2" fmla="*/ 8967 h 16532"/>
                <a:gd name="connsiteX3" fmla="*/ 2459 w 16994"/>
                <a:gd name="connsiteY3" fmla="*/ 13994 h 16532"/>
                <a:gd name="connsiteX4" fmla="*/ 6136 w 16994"/>
                <a:gd name="connsiteY4" fmla="*/ 16320 h 16532"/>
                <a:gd name="connsiteX5" fmla="*/ 11989 w 16994"/>
                <a:gd name="connsiteY5" fmla="*/ 14970 h 16532"/>
                <a:gd name="connsiteX6" fmla="*/ 15590 w 16994"/>
                <a:gd name="connsiteY6" fmla="*/ 10092 h 16532"/>
                <a:gd name="connsiteX7" fmla="*/ 16115 w 16994"/>
                <a:gd name="connsiteY7" fmla="*/ 6641 h 16532"/>
                <a:gd name="connsiteX8" fmla="*/ 14914 w 16994"/>
                <a:gd name="connsiteY8" fmla="*/ 4615 h 16532"/>
                <a:gd name="connsiteX9" fmla="*/ 8762 w 16994"/>
                <a:gd name="connsiteY9" fmla="*/ 113 h 16532"/>
                <a:gd name="connsiteX10" fmla="*/ 2459 w 16994"/>
                <a:gd name="connsiteY10" fmla="*/ 1689 h 1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994" h="16532">
                  <a:moveTo>
                    <a:pt x="2159" y="1389"/>
                  </a:moveTo>
                  <a:cubicBezTo>
                    <a:pt x="1443" y="1916"/>
                    <a:pt x="811" y="2549"/>
                    <a:pt x="283" y="3265"/>
                  </a:cubicBezTo>
                  <a:cubicBezTo>
                    <a:pt x="-811" y="4954"/>
                    <a:pt x="-1112" y="7037"/>
                    <a:pt x="-542" y="8967"/>
                  </a:cubicBezTo>
                  <a:cubicBezTo>
                    <a:pt x="-20" y="10886"/>
                    <a:pt x="1018" y="12624"/>
                    <a:pt x="2459" y="13994"/>
                  </a:cubicBezTo>
                  <a:cubicBezTo>
                    <a:pt x="3478" y="15056"/>
                    <a:pt x="4740" y="15855"/>
                    <a:pt x="6136" y="16320"/>
                  </a:cubicBezTo>
                  <a:cubicBezTo>
                    <a:pt x="8190" y="16787"/>
                    <a:pt x="10346" y="16290"/>
                    <a:pt x="11989" y="14970"/>
                  </a:cubicBezTo>
                  <a:cubicBezTo>
                    <a:pt x="13597" y="13688"/>
                    <a:pt x="14839" y="12006"/>
                    <a:pt x="15590" y="10092"/>
                  </a:cubicBezTo>
                  <a:cubicBezTo>
                    <a:pt x="16091" y="9016"/>
                    <a:pt x="16272" y="7818"/>
                    <a:pt x="16115" y="6641"/>
                  </a:cubicBezTo>
                  <a:cubicBezTo>
                    <a:pt x="15864" y="5887"/>
                    <a:pt x="15454" y="5196"/>
                    <a:pt x="14914" y="4615"/>
                  </a:cubicBezTo>
                  <a:cubicBezTo>
                    <a:pt x="13431" y="2461"/>
                    <a:pt x="11262" y="874"/>
                    <a:pt x="8762" y="113"/>
                  </a:cubicBezTo>
                  <a:cubicBezTo>
                    <a:pt x="6531" y="-346"/>
                    <a:pt x="4211" y="234"/>
                    <a:pt x="2459" y="1689"/>
                  </a:cubicBezTo>
                </a:path>
              </a:pathLst>
            </a:custGeom>
            <a:solidFill>
              <a:srgbClr val="FFFFFF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1" name="Forme libre : forme 260">
              <a:extLst>
                <a:ext uri="{FF2B5EF4-FFF2-40B4-BE49-F238E27FC236}">
                  <a16:creationId xmlns:a16="http://schemas.microsoft.com/office/drawing/2014/main" id="{1247AA31-FA21-4808-8ECF-A0B30B1F5A31}"/>
                </a:ext>
              </a:extLst>
            </p:cNvPr>
            <p:cNvSpPr/>
            <p:nvPr/>
          </p:nvSpPr>
          <p:spPr>
            <a:xfrm>
              <a:off x="7726899" y="-1794750"/>
              <a:ext cx="16944" cy="16516"/>
            </a:xfrm>
            <a:custGeom>
              <a:avLst/>
              <a:gdLst>
                <a:gd name="connsiteX0" fmla="*/ 2164 w 16944"/>
                <a:gd name="connsiteY0" fmla="*/ 1401 h 16516"/>
                <a:gd name="connsiteX1" fmla="*/ 288 w 16944"/>
                <a:gd name="connsiteY1" fmla="*/ 3277 h 16516"/>
                <a:gd name="connsiteX2" fmla="*/ -612 w 16944"/>
                <a:gd name="connsiteY2" fmla="*/ 8979 h 16516"/>
                <a:gd name="connsiteX3" fmla="*/ 2464 w 16944"/>
                <a:gd name="connsiteY3" fmla="*/ 14006 h 16516"/>
                <a:gd name="connsiteX4" fmla="*/ 6066 w 16944"/>
                <a:gd name="connsiteY4" fmla="*/ 16332 h 16516"/>
                <a:gd name="connsiteX5" fmla="*/ 11918 w 16944"/>
                <a:gd name="connsiteY5" fmla="*/ 15057 h 16516"/>
                <a:gd name="connsiteX6" fmla="*/ 15520 w 16944"/>
                <a:gd name="connsiteY6" fmla="*/ 10105 h 16516"/>
                <a:gd name="connsiteX7" fmla="*/ 16045 w 16944"/>
                <a:gd name="connsiteY7" fmla="*/ 6728 h 16516"/>
                <a:gd name="connsiteX8" fmla="*/ 14919 w 16944"/>
                <a:gd name="connsiteY8" fmla="*/ 4627 h 16516"/>
                <a:gd name="connsiteX9" fmla="*/ 8767 w 16944"/>
                <a:gd name="connsiteY9" fmla="*/ 125 h 16516"/>
                <a:gd name="connsiteX10" fmla="*/ 2389 w 16944"/>
                <a:gd name="connsiteY10" fmla="*/ 1701 h 1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944" h="16516">
                  <a:moveTo>
                    <a:pt x="2164" y="1401"/>
                  </a:moveTo>
                  <a:cubicBezTo>
                    <a:pt x="1448" y="1928"/>
                    <a:pt x="816" y="2561"/>
                    <a:pt x="288" y="3277"/>
                  </a:cubicBezTo>
                  <a:cubicBezTo>
                    <a:pt x="-761" y="4981"/>
                    <a:pt x="-1085" y="7034"/>
                    <a:pt x="-612" y="8979"/>
                  </a:cubicBezTo>
                  <a:cubicBezTo>
                    <a:pt x="-33" y="10890"/>
                    <a:pt x="1026" y="12620"/>
                    <a:pt x="2464" y="14006"/>
                  </a:cubicBezTo>
                  <a:cubicBezTo>
                    <a:pt x="3434" y="15091"/>
                    <a:pt x="4678" y="15894"/>
                    <a:pt x="6066" y="16332"/>
                  </a:cubicBezTo>
                  <a:cubicBezTo>
                    <a:pt x="8109" y="16738"/>
                    <a:pt x="10229" y="16276"/>
                    <a:pt x="11918" y="15057"/>
                  </a:cubicBezTo>
                  <a:cubicBezTo>
                    <a:pt x="13534" y="13753"/>
                    <a:pt x="14777" y="12044"/>
                    <a:pt x="15520" y="10105"/>
                  </a:cubicBezTo>
                  <a:cubicBezTo>
                    <a:pt x="16056" y="9066"/>
                    <a:pt x="16240" y="7881"/>
                    <a:pt x="16045" y="6728"/>
                  </a:cubicBezTo>
                  <a:cubicBezTo>
                    <a:pt x="15838" y="5950"/>
                    <a:pt x="15453" y="5231"/>
                    <a:pt x="14919" y="4627"/>
                  </a:cubicBezTo>
                  <a:cubicBezTo>
                    <a:pt x="13404" y="2505"/>
                    <a:pt x="11247" y="927"/>
                    <a:pt x="8767" y="125"/>
                  </a:cubicBezTo>
                  <a:cubicBezTo>
                    <a:pt x="6512" y="-357"/>
                    <a:pt x="4160" y="223"/>
                    <a:pt x="2389" y="1701"/>
                  </a:cubicBezTo>
                </a:path>
              </a:pathLst>
            </a:custGeom>
            <a:solidFill>
              <a:srgbClr val="FFFFFF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2" name="Forme libre : forme 261">
              <a:extLst>
                <a:ext uri="{FF2B5EF4-FFF2-40B4-BE49-F238E27FC236}">
                  <a16:creationId xmlns:a16="http://schemas.microsoft.com/office/drawing/2014/main" id="{28D4F47A-621A-45A4-B146-111011D626AF}"/>
                </a:ext>
              </a:extLst>
            </p:cNvPr>
            <p:cNvSpPr/>
            <p:nvPr/>
          </p:nvSpPr>
          <p:spPr>
            <a:xfrm>
              <a:off x="7779430" y="-1814696"/>
              <a:ext cx="17065" cy="16429"/>
            </a:xfrm>
            <a:custGeom>
              <a:avLst/>
              <a:gdLst>
                <a:gd name="connsiteX0" fmla="*/ 2156 w 17065"/>
                <a:gd name="connsiteY0" fmla="*/ 1313 h 16429"/>
                <a:gd name="connsiteX1" fmla="*/ 356 w 17065"/>
                <a:gd name="connsiteY1" fmla="*/ 3189 h 16429"/>
                <a:gd name="connsiteX2" fmla="*/ -545 w 17065"/>
                <a:gd name="connsiteY2" fmla="*/ 8892 h 16429"/>
                <a:gd name="connsiteX3" fmla="*/ 2457 w 17065"/>
                <a:gd name="connsiteY3" fmla="*/ 13919 h 16429"/>
                <a:gd name="connsiteX4" fmla="*/ 6133 w 17065"/>
                <a:gd name="connsiteY4" fmla="*/ 16245 h 16429"/>
                <a:gd name="connsiteX5" fmla="*/ 11986 w 17065"/>
                <a:gd name="connsiteY5" fmla="*/ 14969 h 16429"/>
                <a:gd name="connsiteX6" fmla="*/ 15587 w 17065"/>
                <a:gd name="connsiteY6" fmla="*/ 10017 h 16429"/>
                <a:gd name="connsiteX7" fmla="*/ 14912 w 17065"/>
                <a:gd name="connsiteY7" fmla="*/ 4540 h 16429"/>
                <a:gd name="connsiteX8" fmla="*/ 8760 w 17065"/>
                <a:gd name="connsiteY8" fmla="*/ 113 h 16429"/>
                <a:gd name="connsiteX9" fmla="*/ 2458 w 17065"/>
                <a:gd name="connsiteY9" fmla="*/ 1689 h 16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65" h="16429">
                  <a:moveTo>
                    <a:pt x="2156" y="1313"/>
                  </a:moveTo>
                  <a:cubicBezTo>
                    <a:pt x="1481" y="1862"/>
                    <a:pt x="877" y="2492"/>
                    <a:pt x="356" y="3189"/>
                  </a:cubicBezTo>
                  <a:cubicBezTo>
                    <a:pt x="-793" y="4855"/>
                    <a:pt x="-1125" y="6953"/>
                    <a:pt x="-545" y="8892"/>
                  </a:cubicBezTo>
                  <a:cubicBezTo>
                    <a:pt x="-9" y="10804"/>
                    <a:pt x="1027" y="12539"/>
                    <a:pt x="2457" y="13919"/>
                  </a:cubicBezTo>
                  <a:cubicBezTo>
                    <a:pt x="3454" y="15006"/>
                    <a:pt x="4724" y="15809"/>
                    <a:pt x="6133" y="16245"/>
                  </a:cubicBezTo>
                  <a:cubicBezTo>
                    <a:pt x="8177" y="16650"/>
                    <a:pt x="10297" y="16188"/>
                    <a:pt x="11986" y="14969"/>
                  </a:cubicBezTo>
                  <a:cubicBezTo>
                    <a:pt x="13580" y="13644"/>
                    <a:pt x="14818" y="11942"/>
                    <a:pt x="15587" y="10017"/>
                  </a:cubicBezTo>
                  <a:cubicBezTo>
                    <a:pt x="16667" y="8257"/>
                    <a:pt x="16387" y="5985"/>
                    <a:pt x="14912" y="4540"/>
                  </a:cubicBezTo>
                  <a:cubicBezTo>
                    <a:pt x="13449" y="2384"/>
                    <a:pt x="11269" y="815"/>
                    <a:pt x="8760" y="113"/>
                  </a:cubicBezTo>
                  <a:cubicBezTo>
                    <a:pt x="6529" y="-346"/>
                    <a:pt x="4210" y="234"/>
                    <a:pt x="2458" y="1689"/>
                  </a:cubicBezTo>
                </a:path>
              </a:pathLst>
            </a:custGeom>
            <a:solidFill>
              <a:srgbClr val="FFFFFF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3" name="Forme libre : forme 262">
              <a:extLst>
                <a:ext uri="{FF2B5EF4-FFF2-40B4-BE49-F238E27FC236}">
                  <a16:creationId xmlns:a16="http://schemas.microsoft.com/office/drawing/2014/main" id="{FC5491B0-6108-4EB5-91F1-9E72223F29FF}"/>
                </a:ext>
              </a:extLst>
            </p:cNvPr>
            <p:cNvSpPr/>
            <p:nvPr/>
          </p:nvSpPr>
          <p:spPr>
            <a:xfrm>
              <a:off x="7080629" y="-2029736"/>
              <a:ext cx="490264" cy="106846"/>
            </a:xfrm>
            <a:custGeom>
              <a:avLst/>
              <a:gdLst>
                <a:gd name="connsiteX0" fmla="*/ 0 w 490264"/>
                <a:gd name="connsiteY0" fmla="*/ 78259 h 106846"/>
                <a:gd name="connsiteX1" fmla="*/ 204689 w 490264"/>
                <a:gd name="connsiteY1" fmla="*/ 106847 h 106846"/>
                <a:gd name="connsiteX2" fmla="*/ 490264 w 490264"/>
                <a:gd name="connsiteY2" fmla="*/ 21460 h 106846"/>
                <a:gd name="connsiteX3" fmla="*/ 301932 w 490264"/>
                <a:gd name="connsiteY3" fmla="*/ 0 h 106846"/>
                <a:gd name="connsiteX4" fmla="*/ 0 w 490264"/>
                <a:gd name="connsiteY4" fmla="*/ 78259 h 10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264" h="106846">
                  <a:moveTo>
                    <a:pt x="0" y="78259"/>
                  </a:moveTo>
                  <a:lnTo>
                    <a:pt x="204689" y="106847"/>
                  </a:lnTo>
                  <a:lnTo>
                    <a:pt x="490264" y="21460"/>
                  </a:lnTo>
                  <a:lnTo>
                    <a:pt x="301932" y="0"/>
                  </a:lnTo>
                  <a:lnTo>
                    <a:pt x="0" y="78259"/>
                  </a:lnTo>
                  <a:close/>
                </a:path>
              </a:pathLst>
            </a:custGeom>
            <a:solidFill>
              <a:srgbClr val="00AAD3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4" name="Forme libre : forme 263">
              <a:extLst>
                <a:ext uri="{FF2B5EF4-FFF2-40B4-BE49-F238E27FC236}">
                  <a16:creationId xmlns:a16="http://schemas.microsoft.com/office/drawing/2014/main" id="{BAC68C04-1449-4DBF-84B6-EF0723BACB1B}"/>
                </a:ext>
              </a:extLst>
            </p:cNvPr>
            <p:cNvSpPr/>
            <p:nvPr/>
          </p:nvSpPr>
          <p:spPr>
            <a:xfrm>
              <a:off x="7080629" y="-1951477"/>
              <a:ext cx="204689" cy="78859"/>
            </a:xfrm>
            <a:custGeom>
              <a:avLst/>
              <a:gdLst>
                <a:gd name="connsiteX0" fmla="*/ 0 w 204689"/>
                <a:gd name="connsiteY0" fmla="*/ 0 h 78859"/>
                <a:gd name="connsiteX1" fmla="*/ 13581 w 204689"/>
                <a:gd name="connsiteY1" fmla="*/ 48846 h 78859"/>
                <a:gd name="connsiteX2" fmla="*/ 203639 w 204689"/>
                <a:gd name="connsiteY2" fmla="*/ 78859 h 78859"/>
                <a:gd name="connsiteX3" fmla="*/ 204689 w 204689"/>
                <a:gd name="connsiteY3" fmla="*/ 28587 h 78859"/>
                <a:gd name="connsiteX4" fmla="*/ 0 w 204689"/>
                <a:gd name="connsiteY4" fmla="*/ 0 h 78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689" h="78859">
                  <a:moveTo>
                    <a:pt x="0" y="0"/>
                  </a:moveTo>
                  <a:lnTo>
                    <a:pt x="13581" y="48846"/>
                  </a:lnTo>
                  <a:lnTo>
                    <a:pt x="203639" y="78859"/>
                  </a:lnTo>
                  <a:lnTo>
                    <a:pt x="204689" y="285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8D8D8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5" name="Forme libre : forme 264">
              <a:extLst>
                <a:ext uri="{FF2B5EF4-FFF2-40B4-BE49-F238E27FC236}">
                  <a16:creationId xmlns:a16="http://schemas.microsoft.com/office/drawing/2014/main" id="{B9926258-7EF9-463F-98EE-71F815E55869}"/>
                </a:ext>
              </a:extLst>
            </p:cNvPr>
            <p:cNvSpPr/>
            <p:nvPr/>
          </p:nvSpPr>
          <p:spPr>
            <a:xfrm>
              <a:off x="7080629" y="-2029736"/>
              <a:ext cx="301931" cy="98067"/>
            </a:xfrm>
            <a:custGeom>
              <a:avLst/>
              <a:gdLst>
                <a:gd name="connsiteX0" fmla="*/ 301932 w 301931"/>
                <a:gd name="connsiteY0" fmla="*/ 0 h 98067"/>
                <a:gd name="connsiteX1" fmla="*/ 301932 w 301931"/>
                <a:gd name="connsiteY1" fmla="*/ 53423 h 98067"/>
                <a:gd name="connsiteX2" fmla="*/ 141737 w 301931"/>
                <a:gd name="connsiteY2" fmla="*/ 98068 h 98067"/>
                <a:gd name="connsiteX3" fmla="*/ 0 w 301931"/>
                <a:gd name="connsiteY3" fmla="*/ 78259 h 98067"/>
                <a:gd name="connsiteX4" fmla="*/ 301932 w 301931"/>
                <a:gd name="connsiteY4" fmla="*/ 0 h 98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1931" h="98067">
                  <a:moveTo>
                    <a:pt x="301932" y="0"/>
                  </a:moveTo>
                  <a:lnTo>
                    <a:pt x="301932" y="53423"/>
                  </a:lnTo>
                  <a:lnTo>
                    <a:pt x="141737" y="98068"/>
                  </a:lnTo>
                  <a:lnTo>
                    <a:pt x="0" y="78259"/>
                  </a:lnTo>
                  <a:lnTo>
                    <a:pt x="301932" y="0"/>
                  </a:lnTo>
                  <a:close/>
                </a:path>
              </a:pathLst>
            </a:custGeom>
            <a:solidFill>
              <a:srgbClr val="06A0BA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6" name="Forme libre : forme 265">
              <a:extLst>
                <a:ext uri="{FF2B5EF4-FFF2-40B4-BE49-F238E27FC236}">
                  <a16:creationId xmlns:a16="http://schemas.microsoft.com/office/drawing/2014/main" id="{08A24885-AAE5-44E0-8FCE-7839E0B39A03}"/>
                </a:ext>
              </a:extLst>
            </p:cNvPr>
            <p:cNvSpPr/>
            <p:nvPr/>
          </p:nvSpPr>
          <p:spPr>
            <a:xfrm>
              <a:off x="7382561" y="-2029736"/>
              <a:ext cx="188332" cy="61076"/>
            </a:xfrm>
            <a:custGeom>
              <a:avLst/>
              <a:gdLst>
                <a:gd name="connsiteX0" fmla="*/ 0 w 188332"/>
                <a:gd name="connsiteY0" fmla="*/ 53423 h 61076"/>
                <a:gd name="connsiteX1" fmla="*/ 55900 w 188332"/>
                <a:gd name="connsiteY1" fmla="*/ 61077 h 61076"/>
                <a:gd name="connsiteX2" fmla="*/ 188332 w 188332"/>
                <a:gd name="connsiteY2" fmla="*/ 21460 h 61076"/>
                <a:gd name="connsiteX3" fmla="*/ 0 w 188332"/>
                <a:gd name="connsiteY3" fmla="*/ 0 h 61076"/>
                <a:gd name="connsiteX4" fmla="*/ 0 w 188332"/>
                <a:gd name="connsiteY4" fmla="*/ 53423 h 61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8332" h="61076">
                  <a:moveTo>
                    <a:pt x="0" y="53423"/>
                  </a:moveTo>
                  <a:lnTo>
                    <a:pt x="55900" y="61077"/>
                  </a:lnTo>
                  <a:lnTo>
                    <a:pt x="188332" y="21460"/>
                  </a:lnTo>
                  <a:lnTo>
                    <a:pt x="0" y="0"/>
                  </a:lnTo>
                  <a:lnTo>
                    <a:pt x="0" y="53423"/>
                  </a:lnTo>
                  <a:close/>
                </a:path>
              </a:pathLst>
            </a:custGeom>
            <a:solidFill>
              <a:srgbClr val="0B9BAA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7" name="Forme libre : forme 266">
              <a:extLst>
                <a:ext uri="{FF2B5EF4-FFF2-40B4-BE49-F238E27FC236}">
                  <a16:creationId xmlns:a16="http://schemas.microsoft.com/office/drawing/2014/main" id="{3B5730C4-B893-4DDB-8368-0BE570DF04D1}"/>
                </a:ext>
              </a:extLst>
            </p:cNvPr>
            <p:cNvSpPr/>
            <p:nvPr/>
          </p:nvSpPr>
          <p:spPr>
            <a:xfrm>
              <a:off x="7232114" y="-1998428"/>
              <a:ext cx="236866" cy="115714"/>
            </a:xfrm>
            <a:custGeom>
              <a:avLst/>
              <a:gdLst>
                <a:gd name="connsiteX0" fmla="*/ 119984 w 236866"/>
                <a:gd name="connsiteY0" fmla="*/ 3917 h 115714"/>
                <a:gd name="connsiteX1" fmla="*/ 31746 w 236866"/>
                <a:gd name="connsiteY1" fmla="*/ 47361 h 115714"/>
                <a:gd name="connsiteX2" fmla="*/ -68 w 236866"/>
                <a:gd name="connsiteY2" fmla="*/ 63793 h 115714"/>
                <a:gd name="connsiteX3" fmla="*/ 20716 w 236866"/>
                <a:gd name="connsiteY3" fmla="*/ 86678 h 115714"/>
                <a:gd name="connsiteX4" fmla="*/ 89221 w 236866"/>
                <a:gd name="connsiteY4" fmla="*/ 115190 h 115714"/>
                <a:gd name="connsiteX5" fmla="*/ 139868 w 236866"/>
                <a:gd name="connsiteY5" fmla="*/ 99283 h 115714"/>
                <a:gd name="connsiteX6" fmla="*/ 228256 w 236866"/>
                <a:gd name="connsiteY6" fmla="*/ 55839 h 115714"/>
                <a:gd name="connsiteX7" fmla="*/ 229232 w 236866"/>
                <a:gd name="connsiteY7" fmla="*/ 36181 h 115714"/>
                <a:gd name="connsiteX8" fmla="*/ 227131 w 236866"/>
                <a:gd name="connsiteY8" fmla="*/ 34905 h 115714"/>
                <a:gd name="connsiteX9" fmla="*/ 227131 w 236866"/>
                <a:gd name="connsiteY9" fmla="*/ 34905 h 115714"/>
                <a:gd name="connsiteX10" fmla="*/ 221803 w 236866"/>
                <a:gd name="connsiteY10" fmla="*/ 28077 h 115714"/>
                <a:gd name="connsiteX11" fmla="*/ 190215 w 236866"/>
                <a:gd name="connsiteY11" fmla="*/ 9469 h 115714"/>
                <a:gd name="connsiteX12" fmla="*/ 157501 w 236866"/>
                <a:gd name="connsiteY12" fmla="*/ 5642 h 115714"/>
                <a:gd name="connsiteX13" fmla="*/ 157501 w 236866"/>
                <a:gd name="connsiteY13" fmla="*/ 5642 h 115714"/>
                <a:gd name="connsiteX14" fmla="*/ 155400 w 236866"/>
                <a:gd name="connsiteY14" fmla="*/ 4292 h 115714"/>
                <a:gd name="connsiteX15" fmla="*/ 119984 w 236866"/>
                <a:gd name="connsiteY15" fmla="*/ 3917 h 115714"/>
                <a:gd name="connsiteX16" fmla="*/ 202520 w 236866"/>
                <a:gd name="connsiteY16" fmla="*/ 32054 h 115714"/>
                <a:gd name="connsiteX17" fmla="*/ 199970 w 236866"/>
                <a:gd name="connsiteY17" fmla="*/ 31304 h 115714"/>
                <a:gd name="connsiteX18" fmla="*/ 183236 w 236866"/>
                <a:gd name="connsiteY18" fmla="*/ 21474 h 115714"/>
                <a:gd name="connsiteX19" fmla="*/ 182111 w 236866"/>
                <a:gd name="connsiteY19" fmla="*/ 20049 h 115714"/>
                <a:gd name="connsiteX20" fmla="*/ 183987 w 236866"/>
                <a:gd name="connsiteY20" fmla="*/ 17498 h 115714"/>
                <a:gd name="connsiteX21" fmla="*/ 191040 w 236866"/>
                <a:gd name="connsiteY21" fmla="*/ 17498 h 115714"/>
                <a:gd name="connsiteX22" fmla="*/ 207772 w 236866"/>
                <a:gd name="connsiteY22" fmla="*/ 27402 h 115714"/>
                <a:gd name="connsiteX23" fmla="*/ 207097 w 236866"/>
                <a:gd name="connsiteY23" fmla="*/ 31304 h 115714"/>
                <a:gd name="connsiteX24" fmla="*/ 202220 w 236866"/>
                <a:gd name="connsiteY24" fmla="*/ 32054 h 115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36866" h="115714">
                  <a:moveTo>
                    <a:pt x="119984" y="3917"/>
                  </a:moveTo>
                  <a:lnTo>
                    <a:pt x="31746" y="47361"/>
                  </a:lnTo>
                  <a:cubicBezTo>
                    <a:pt x="21767" y="52688"/>
                    <a:pt x="2332" y="57565"/>
                    <a:pt x="-68" y="63793"/>
                  </a:cubicBezTo>
                  <a:cubicBezTo>
                    <a:pt x="-2470" y="70021"/>
                    <a:pt x="-68" y="75048"/>
                    <a:pt x="20716" y="86678"/>
                  </a:cubicBezTo>
                  <a:cubicBezTo>
                    <a:pt x="42148" y="99253"/>
                    <a:pt x="65195" y="108846"/>
                    <a:pt x="89221" y="115190"/>
                  </a:cubicBezTo>
                  <a:cubicBezTo>
                    <a:pt x="105953" y="118417"/>
                    <a:pt x="129888" y="104611"/>
                    <a:pt x="139868" y="99283"/>
                  </a:cubicBezTo>
                  <a:lnTo>
                    <a:pt x="228256" y="55839"/>
                  </a:lnTo>
                  <a:cubicBezTo>
                    <a:pt x="238236" y="50512"/>
                    <a:pt x="238686" y="41733"/>
                    <a:pt x="229232" y="36181"/>
                  </a:cubicBezTo>
                  <a:lnTo>
                    <a:pt x="227131" y="34905"/>
                  </a:lnTo>
                  <a:lnTo>
                    <a:pt x="227131" y="34905"/>
                  </a:lnTo>
                  <a:cubicBezTo>
                    <a:pt x="232383" y="28677"/>
                    <a:pt x="230282" y="32954"/>
                    <a:pt x="221803" y="28077"/>
                  </a:cubicBezTo>
                  <a:lnTo>
                    <a:pt x="190215" y="9469"/>
                  </a:lnTo>
                  <a:cubicBezTo>
                    <a:pt x="180120" y="4319"/>
                    <a:pt x="168512" y="2961"/>
                    <a:pt x="157501" y="5642"/>
                  </a:cubicBezTo>
                  <a:lnTo>
                    <a:pt x="157501" y="5642"/>
                  </a:lnTo>
                  <a:lnTo>
                    <a:pt x="155400" y="4292"/>
                  </a:lnTo>
                  <a:cubicBezTo>
                    <a:pt x="144299" y="-1350"/>
                    <a:pt x="131202" y="-1489"/>
                    <a:pt x="119984" y="3917"/>
                  </a:cubicBezTo>
                  <a:close/>
                  <a:moveTo>
                    <a:pt x="202520" y="32054"/>
                  </a:moveTo>
                  <a:cubicBezTo>
                    <a:pt x="201625" y="32000"/>
                    <a:pt x="200752" y="31744"/>
                    <a:pt x="199970" y="31304"/>
                  </a:cubicBezTo>
                  <a:lnTo>
                    <a:pt x="183236" y="21474"/>
                  </a:lnTo>
                  <a:cubicBezTo>
                    <a:pt x="182678" y="21178"/>
                    <a:pt x="182269" y="20661"/>
                    <a:pt x="182111" y="20049"/>
                  </a:cubicBezTo>
                  <a:cubicBezTo>
                    <a:pt x="182112" y="19148"/>
                    <a:pt x="182712" y="18248"/>
                    <a:pt x="183987" y="17498"/>
                  </a:cubicBezTo>
                  <a:cubicBezTo>
                    <a:pt x="186222" y="16453"/>
                    <a:pt x="188805" y="16453"/>
                    <a:pt x="191040" y="17498"/>
                  </a:cubicBezTo>
                  <a:lnTo>
                    <a:pt x="207772" y="27402"/>
                  </a:lnTo>
                  <a:cubicBezTo>
                    <a:pt x="209573" y="28452"/>
                    <a:pt x="209198" y="30178"/>
                    <a:pt x="207097" y="31304"/>
                  </a:cubicBezTo>
                  <a:cubicBezTo>
                    <a:pt x="205578" y="32019"/>
                    <a:pt x="203884" y="32280"/>
                    <a:pt x="202220" y="32054"/>
                  </a:cubicBezTo>
                  <a:close/>
                </a:path>
              </a:pathLst>
            </a:custGeom>
            <a:solidFill>
              <a:srgbClr val="53ABB9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8" name="Forme libre : forme 267">
              <a:extLst>
                <a:ext uri="{FF2B5EF4-FFF2-40B4-BE49-F238E27FC236}">
                  <a16:creationId xmlns:a16="http://schemas.microsoft.com/office/drawing/2014/main" id="{8ACF3827-112E-44F1-B04F-FA5B15708FBE}"/>
                </a:ext>
              </a:extLst>
            </p:cNvPr>
            <p:cNvSpPr/>
            <p:nvPr/>
          </p:nvSpPr>
          <p:spPr>
            <a:xfrm>
              <a:off x="7232086" y="-2003453"/>
              <a:ext cx="236904" cy="115783"/>
            </a:xfrm>
            <a:custGeom>
              <a:avLst/>
              <a:gdLst>
                <a:gd name="connsiteX0" fmla="*/ 120313 w 236904"/>
                <a:gd name="connsiteY0" fmla="*/ 3914 h 115783"/>
                <a:gd name="connsiteX1" fmla="*/ 31774 w 236904"/>
                <a:gd name="connsiteY1" fmla="*/ 47358 h 115783"/>
                <a:gd name="connsiteX2" fmla="*/ -40 w 236904"/>
                <a:gd name="connsiteY2" fmla="*/ 63790 h 115783"/>
                <a:gd name="connsiteX3" fmla="*/ 20744 w 236904"/>
                <a:gd name="connsiteY3" fmla="*/ 86675 h 115783"/>
                <a:gd name="connsiteX4" fmla="*/ 89249 w 236904"/>
                <a:gd name="connsiteY4" fmla="*/ 115262 h 115783"/>
                <a:gd name="connsiteX5" fmla="*/ 139896 w 236904"/>
                <a:gd name="connsiteY5" fmla="*/ 99281 h 115783"/>
                <a:gd name="connsiteX6" fmla="*/ 228284 w 236904"/>
                <a:gd name="connsiteY6" fmla="*/ 55836 h 115783"/>
                <a:gd name="connsiteX7" fmla="*/ 229335 w 236904"/>
                <a:gd name="connsiteY7" fmla="*/ 36253 h 115783"/>
                <a:gd name="connsiteX8" fmla="*/ 227160 w 236904"/>
                <a:gd name="connsiteY8" fmla="*/ 34902 h 115783"/>
                <a:gd name="connsiteX9" fmla="*/ 230386 w 236904"/>
                <a:gd name="connsiteY9" fmla="*/ 32876 h 115783"/>
                <a:gd name="connsiteX10" fmla="*/ 221982 w 236904"/>
                <a:gd name="connsiteY10" fmla="*/ 27924 h 115783"/>
                <a:gd name="connsiteX11" fmla="*/ 190318 w 236904"/>
                <a:gd name="connsiteY11" fmla="*/ 9316 h 115783"/>
                <a:gd name="connsiteX12" fmla="*/ 157604 w 236904"/>
                <a:gd name="connsiteY12" fmla="*/ 5489 h 115783"/>
                <a:gd name="connsiteX13" fmla="*/ 157604 w 236904"/>
                <a:gd name="connsiteY13" fmla="*/ 5489 h 115783"/>
                <a:gd name="connsiteX14" fmla="*/ 155428 w 236904"/>
                <a:gd name="connsiteY14" fmla="*/ 4214 h 115783"/>
                <a:gd name="connsiteX15" fmla="*/ 120312 w 236904"/>
                <a:gd name="connsiteY15" fmla="*/ 3914 h 115783"/>
                <a:gd name="connsiteX16" fmla="*/ 202849 w 236904"/>
                <a:gd name="connsiteY16" fmla="*/ 32051 h 115783"/>
                <a:gd name="connsiteX17" fmla="*/ 200298 w 236904"/>
                <a:gd name="connsiteY17" fmla="*/ 31376 h 115783"/>
                <a:gd name="connsiteX18" fmla="*/ 183565 w 236904"/>
                <a:gd name="connsiteY18" fmla="*/ 21546 h 115783"/>
                <a:gd name="connsiteX19" fmla="*/ 182439 w 236904"/>
                <a:gd name="connsiteY19" fmla="*/ 20046 h 115783"/>
                <a:gd name="connsiteX20" fmla="*/ 184315 w 236904"/>
                <a:gd name="connsiteY20" fmla="*/ 17570 h 115783"/>
                <a:gd name="connsiteX21" fmla="*/ 191819 w 236904"/>
                <a:gd name="connsiteY21" fmla="*/ 17570 h 115783"/>
                <a:gd name="connsiteX22" fmla="*/ 208552 w 236904"/>
                <a:gd name="connsiteY22" fmla="*/ 27399 h 115783"/>
                <a:gd name="connsiteX23" fmla="*/ 207801 w 236904"/>
                <a:gd name="connsiteY23" fmla="*/ 31376 h 115783"/>
                <a:gd name="connsiteX24" fmla="*/ 202549 w 236904"/>
                <a:gd name="connsiteY24" fmla="*/ 32051 h 115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36904" h="115783">
                  <a:moveTo>
                    <a:pt x="120313" y="3914"/>
                  </a:moveTo>
                  <a:lnTo>
                    <a:pt x="31774" y="47358"/>
                  </a:lnTo>
                  <a:cubicBezTo>
                    <a:pt x="21795" y="52685"/>
                    <a:pt x="2436" y="57562"/>
                    <a:pt x="-40" y="63790"/>
                  </a:cubicBezTo>
                  <a:cubicBezTo>
                    <a:pt x="-2516" y="70018"/>
                    <a:pt x="-40" y="75045"/>
                    <a:pt x="20744" y="86675"/>
                  </a:cubicBezTo>
                  <a:cubicBezTo>
                    <a:pt x="42188" y="99246"/>
                    <a:pt x="65231" y="108862"/>
                    <a:pt x="89249" y="115262"/>
                  </a:cubicBezTo>
                  <a:cubicBezTo>
                    <a:pt x="105981" y="118489"/>
                    <a:pt x="129916" y="104608"/>
                    <a:pt x="139896" y="99281"/>
                  </a:cubicBezTo>
                  <a:lnTo>
                    <a:pt x="228284" y="55836"/>
                  </a:lnTo>
                  <a:cubicBezTo>
                    <a:pt x="238264" y="50509"/>
                    <a:pt x="238714" y="41730"/>
                    <a:pt x="229335" y="36253"/>
                  </a:cubicBezTo>
                  <a:lnTo>
                    <a:pt x="227160" y="34902"/>
                  </a:lnTo>
                  <a:lnTo>
                    <a:pt x="230386" y="32876"/>
                  </a:lnTo>
                  <a:lnTo>
                    <a:pt x="221982" y="27924"/>
                  </a:lnTo>
                  <a:lnTo>
                    <a:pt x="190318" y="9316"/>
                  </a:lnTo>
                  <a:cubicBezTo>
                    <a:pt x="180223" y="4166"/>
                    <a:pt x="168615" y="2808"/>
                    <a:pt x="157604" y="5489"/>
                  </a:cubicBezTo>
                  <a:lnTo>
                    <a:pt x="157604" y="5489"/>
                  </a:lnTo>
                  <a:lnTo>
                    <a:pt x="155428" y="4214"/>
                  </a:lnTo>
                  <a:cubicBezTo>
                    <a:pt x="144409" y="-1352"/>
                    <a:pt x="131425" y="-1463"/>
                    <a:pt x="120312" y="3914"/>
                  </a:cubicBezTo>
                  <a:close/>
                  <a:moveTo>
                    <a:pt x="202849" y="32051"/>
                  </a:moveTo>
                  <a:cubicBezTo>
                    <a:pt x="201965" y="31978"/>
                    <a:pt x="201101" y="31750"/>
                    <a:pt x="200298" y="31376"/>
                  </a:cubicBezTo>
                  <a:lnTo>
                    <a:pt x="183565" y="21546"/>
                  </a:lnTo>
                  <a:cubicBezTo>
                    <a:pt x="183023" y="21197"/>
                    <a:pt x="182624" y="20664"/>
                    <a:pt x="182439" y="20046"/>
                  </a:cubicBezTo>
                  <a:cubicBezTo>
                    <a:pt x="182439" y="19220"/>
                    <a:pt x="183040" y="18245"/>
                    <a:pt x="184315" y="17570"/>
                  </a:cubicBezTo>
                  <a:cubicBezTo>
                    <a:pt x="186672" y="16367"/>
                    <a:pt x="189462" y="16367"/>
                    <a:pt x="191819" y="17570"/>
                  </a:cubicBezTo>
                  <a:lnTo>
                    <a:pt x="208552" y="27399"/>
                  </a:lnTo>
                  <a:cubicBezTo>
                    <a:pt x="210277" y="28450"/>
                    <a:pt x="209902" y="30175"/>
                    <a:pt x="207801" y="31376"/>
                  </a:cubicBezTo>
                  <a:cubicBezTo>
                    <a:pt x="206164" y="32146"/>
                    <a:pt x="204326" y="32382"/>
                    <a:pt x="202549" y="32051"/>
                  </a:cubicBezTo>
                  <a:close/>
                </a:path>
              </a:pathLst>
            </a:custGeom>
            <a:solidFill>
              <a:srgbClr val="FFFFFF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9" name="Forme libre : forme 268">
              <a:extLst>
                <a:ext uri="{FF2B5EF4-FFF2-40B4-BE49-F238E27FC236}">
                  <a16:creationId xmlns:a16="http://schemas.microsoft.com/office/drawing/2014/main" id="{38465200-CCE7-486F-AD4D-0630E661EA04}"/>
                </a:ext>
              </a:extLst>
            </p:cNvPr>
            <p:cNvSpPr/>
            <p:nvPr/>
          </p:nvSpPr>
          <p:spPr>
            <a:xfrm>
              <a:off x="7258069" y="-1998548"/>
              <a:ext cx="191646" cy="93929"/>
            </a:xfrm>
            <a:custGeom>
              <a:avLst/>
              <a:gdLst>
                <a:gd name="connsiteX0" fmla="*/ 190596 w 191646"/>
                <a:gd name="connsiteY0" fmla="*/ 42753 h 93929"/>
                <a:gd name="connsiteX1" fmla="*/ 160583 w 191646"/>
                <a:gd name="connsiteY1" fmla="*/ 20243 h 93929"/>
                <a:gd name="connsiteX2" fmla="*/ 118640 w 191646"/>
                <a:gd name="connsiteY2" fmla="*/ 960 h 93929"/>
                <a:gd name="connsiteX3" fmla="*/ 100857 w 191646"/>
                <a:gd name="connsiteY3" fmla="*/ 2160 h 93929"/>
                <a:gd name="connsiteX4" fmla="*/ 59889 w 191646"/>
                <a:gd name="connsiteY4" fmla="*/ 21594 h 93929"/>
                <a:gd name="connsiteX5" fmla="*/ 6091 w 191646"/>
                <a:gd name="connsiteY5" fmla="*/ 50331 h 93929"/>
                <a:gd name="connsiteX6" fmla="*/ 6091 w 191646"/>
                <a:gd name="connsiteY6" fmla="*/ 50331 h 93929"/>
                <a:gd name="connsiteX7" fmla="*/ 3464 w 191646"/>
                <a:gd name="connsiteY7" fmla="*/ 52807 h 93929"/>
                <a:gd name="connsiteX8" fmla="*/ 3464 w 191646"/>
                <a:gd name="connsiteY8" fmla="*/ 62637 h 93929"/>
                <a:gd name="connsiteX9" fmla="*/ 9016 w 191646"/>
                <a:gd name="connsiteY9" fmla="*/ 68339 h 93929"/>
                <a:gd name="connsiteX10" fmla="*/ 31001 w 191646"/>
                <a:gd name="connsiteY10" fmla="*/ 82295 h 93929"/>
                <a:gd name="connsiteX11" fmla="*/ 56212 w 191646"/>
                <a:gd name="connsiteY11" fmla="*/ 92500 h 93929"/>
                <a:gd name="connsiteX12" fmla="*/ 88776 w 191646"/>
                <a:gd name="connsiteY12" fmla="*/ 91074 h 93929"/>
                <a:gd name="connsiteX13" fmla="*/ 102432 w 191646"/>
                <a:gd name="connsiteY13" fmla="*/ 86047 h 93929"/>
                <a:gd name="connsiteX14" fmla="*/ 190821 w 191646"/>
                <a:gd name="connsiteY14" fmla="*/ 42603 h 9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1646" h="93929">
                  <a:moveTo>
                    <a:pt x="190596" y="42753"/>
                  </a:moveTo>
                  <a:cubicBezTo>
                    <a:pt x="189021" y="33824"/>
                    <a:pt x="170187" y="25871"/>
                    <a:pt x="160583" y="20243"/>
                  </a:cubicBezTo>
                  <a:cubicBezTo>
                    <a:pt x="147249" y="12492"/>
                    <a:pt x="133204" y="6035"/>
                    <a:pt x="118640" y="960"/>
                  </a:cubicBezTo>
                  <a:cubicBezTo>
                    <a:pt x="112751" y="-706"/>
                    <a:pt x="106468" y="-282"/>
                    <a:pt x="100857" y="2160"/>
                  </a:cubicBezTo>
                  <a:lnTo>
                    <a:pt x="59889" y="21594"/>
                  </a:lnTo>
                  <a:cubicBezTo>
                    <a:pt x="19297" y="43653"/>
                    <a:pt x="8416" y="48305"/>
                    <a:pt x="6091" y="50331"/>
                  </a:cubicBezTo>
                  <a:lnTo>
                    <a:pt x="6091" y="50331"/>
                  </a:lnTo>
                  <a:lnTo>
                    <a:pt x="3464" y="52807"/>
                  </a:lnTo>
                  <a:cubicBezTo>
                    <a:pt x="-2839" y="59035"/>
                    <a:pt x="-1638" y="57009"/>
                    <a:pt x="3464" y="62637"/>
                  </a:cubicBezTo>
                  <a:cubicBezTo>
                    <a:pt x="5196" y="64650"/>
                    <a:pt x="7050" y="66555"/>
                    <a:pt x="9016" y="68339"/>
                  </a:cubicBezTo>
                  <a:cubicBezTo>
                    <a:pt x="15545" y="74145"/>
                    <a:pt x="22968" y="78858"/>
                    <a:pt x="31001" y="82295"/>
                  </a:cubicBezTo>
                  <a:cubicBezTo>
                    <a:pt x="39199" y="86186"/>
                    <a:pt x="47617" y="89593"/>
                    <a:pt x="56212" y="92500"/>
                  </a:cubicBezTo>
                  <a:cubicBezTo>
                    <a:pt x="67015" y="94750"/>
                    <a:pt x="78211" y="94260"/>
                    <a:pt x="88776" y="91074"/>
                  </a:cubicBezTo>
                  <a:cubicBezTo>
                    <a:pt x="93480" y="89845"/>
                    <a:pt x="98054" y="88161"/>
                    <a:pt x="102432" y="86047"/>
                  </a:cubicBezTo>
                  <a:lnTo>
                    <a:pt x="190821" y="42603"/>
                  </a:lnTo>
                </a:path>
              </a:pathLst>
            </a:custGeom>
            <a:solidFill>
              <a:srgbClr val="D9042B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0" name="Forme libre : forme 269">
              <a:extLst>
                <a:ext uri="{FF2B5EF4-FFF2-40B4-BE49-F238E27FC236}">
                  <a16:creationId xmlns:a16="http://schemas.microsoft.com/office/drawing/2014/main" id="{1277AC36-47AD-454B-BE02-C87A0A3DF1EC}"/>
                </a:ext>
              </a:extLst>
            </p:cNvPr>
            <p:cNvSpPr/>
            <p:nvPr/>
          </p:nvSpPr>
          <p:spPr>
            <a:xfrm>
              <a:off x="7303389" y="-1946150"/>
              <a:ext cx="50222" cy="28083"/>
            </a:xfrm>
            <a:custGeom>
              <a:avLst/>
              <a:gdLst>
                <a:gd name="connsiteX0" fmla="*/ 49010 w 50222"/>
                <a:gd name="connsiteY0" fmla="*/ 16992 h 28083"/>
                <a:gd name="connsiteX1" fmla="*/ 48461 w 50222"/>
                <a:gd name="connsiteY1" fmla="*/ 20020 h 28083"/>
                <a:gd name="connsiteX2" fmla="*/ 48260 w 50222"/>
                <a:gd name="connsiteY2" fmla="*/ 20143 h 28083"/>
                <a:gd name="connsiteX3" fmla="*/ 36855 w 50222"/>
                <a:gd name="connsiteY3" fmla="*/ 26971 h 28083"/>
                <a:gd name="connsiteX4" fmla="*/ 28451 w 50222"/>
                <a:gd name="connsiteY4" fmla="*/ 26971 h 28083"/>
                <a:gd name="connsiteX5" fmla="*/ 388 w 50222"/>
                <a:gd name="connsiteY5" fmla="*/ 11965 h 28083"/>
                <a:gd name="connsiteX6" fmla="*/ -437 w 50222"/>
                <a:gd name="connsiteY6" fmla="*/ 11214 h 28083"/>
                <a:gd name="connsiteX7" fmla="*/ 113 w 50222"/>
                <a:gd name="connsiteY7" fmla="*/ 8187 h 28083"/>
                <a:gd name="connsiteX8" fmla="*/ 313 w 50222"/>
                <a:gd name="connsiteY8" fmla="*/ 8063 h 28083"/>
                <a:gd name="connsiteX9" fmla="*/ 12019 w 50222"/>
                <a:gd name="connsiteY9" fmla="*/ 1085 h 28083"/>
                <a:gd name="connsiteX10" fmla="*/ 20422 w 50222"/>
                <a:gd name="connsiteY10" fmla="*/ 1085 h 28083"/>
                <a:gd name="connsiteX11" fmla="*/ 48184 w 50222"/>
                <a:gd name="connsiteY11" fmla="*/ 16092 h 28083"/>
                <a:gd name="connsiteX12" fmla="*/ 49009 w 50222"/>
                <a:gd name="connsiteY12" fmla="*/ 16992 h 28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222" h="28083">
                  <a:moveTo>
                    <a:pt x="49010" y="16992"/>
                  </a:moveTo>
                  <a:cubicBezTo>
                    <a:pt x="49694" y="17980"/>
                    <a:pt x="49449" y="19335"/>
                    <a:pt x="48461" y="20020"/>
                  </a:cubicBezTo>
                  <a:cubicBezTo>
                    <a:pt x="48396" y="20065"/>
                    <a:pt x="48329" y="20106"/>
                    <a:pt x="48260" y="20143"/>
                  </a:cubicBezTo>
                  <a:lnTo>
                    <a:pt x="36855" y="26971"/>
                  </a:lnTo>
                  <a:cubicBezTo>
                    <a:pt x="34235" y="28399"/>
                    <a:pt x="31071" y="28399"/>
                    <a:pt x="28451" y="26971"/>
                  </a:cubicBezTo>
                  <a:lnTo>
                    <a:pt x="388" y="11965"/>
                  </a:lnTo>
                  <a:cubicBezTo>
                    <a:pt x="79" y="11756"/>
                    <a:pt x="-200" y="11503"/>
                    <a:pt x="-437" y="11214"/>
                  </a:cubicBezTo>
                  <a:cubicBezTo>
                    <a:pt x="-1121" y="10227"/>
                    <a:pt x="-876" y="8871"/>
                    <a:pt x="113" y="8187"/>
                  </a:cubicBezTo>
                  <a:cubicBezTo>
                    <a:pt x="178" y="8142"/>
                    <a:pt x="244" y="8101"/>
                    <a:pt x="313" y="8063"/>
                  </a:cubicBezTo>
                  <a:lnTo>
                    <a:pt x="12019" y="1085"/>
                  </a:lnTo>
                  <a:cubicBezTo>
                    <a:pt x="14619" y="-416"/>
                    <a:pt x="17822" y="-416"/>
                    <a:pt x="20422" y="1085"/>
                  </a:cubicBezTo>
                  <a:lnTo>
                    <a:pt x="48184" y="16092"/>
                  </a:lnTo>
                  <a:cubicBezTo>
                    <a:pt x="48505" y="16346"/>
                    <a:pt x="48783" y="16650"/>
                    <a:pt x="49009" y="16992"/>
                  </a:cubicBezTo>
                  <a:close/>
                </a:path>
              </a:pathLst>
            </a:custGeom>
            <a:solidFill>
              <a:srgbClr val="D11811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1" name="Forme libre : forme 270">
              <a:extLst>
                <a:ext uri="{FF2B5EF4-FFF2-40B4-BE49-F238E27FC236}">
                  <a16:creationId xmlns:a16="http://schemas.microsoft.com/office/drawing/2014/main" id="{A71CCE58-D63A-42CB-B150-D8C0EB1A7712}"/>
                </a:ext>
              </a:extLst>
            </p:cNvPr>
            <p:cNvSpPr/>
            <p:nvPr/>
          </p:nvSpPr>
          <p:spPr>
            <a:xfrm>
              <a:off x="7303615" y="-1947627"/>
              <a:ext cx="50098" cy="27855"/>
            </a:xfrm>
            <a:custGeom>
              <a:avLst/>
              <a:gdLst>
                <a:gd name="connsiteX0" fmla="*/ -513 w 50098"/>
                <a:gd name="connsiteY0" fmla="*/ 10966 h 27855"/>
                <a:gd name="connsiteX1" fmla="*/ 312 w 50098"/>
                <a:gd name="connsiteY1" fmla="*/ 11716 h 27855"/>
                <a:gd name="connsiteX2" fmla="*/ 28375 w 50098"/>
                <a:gd name="connsiteY2" fmla="*/ 26723 h 27855"/>
                <a:gd name="connsiteX3" fmla="*/ 36778 w 50098"/>
                <a:gd name="connsiteY3" fmla="*/ 26723 h 27855"/>
                <a:gd name="connsiteX4" fmla="*/ 46308 w 50098"/>
                <a:gd name="connsiteY4" fmla="*/ 21020 h 27855"/>
                <a:gd name="connsiteX5" fmla="*/ 48108 w 50098"/>
                <a:gd name="connsiteY5" fmla="*/ 19970 h 27855"/>
                <a:gd name="connsiteX6" fmla="*/ 48963 w 50098"/>
                <a:gd name="connsiteY6" fmla="*/ 16793 h 27855"/>
                <a:gd name="connsiteX7" fmla="*/ 48934 w 50098"/>
                <a:gd name="connsiteY7" fmla="*/ 16743 h 27855"/>
                <a:gd name="connsiteX8" fmla="*/ 48033 w 50098"/>
                <a:gd name="connsiteY8" fmla="*/ 16068 h 27855"/>
                <a:gd name="connsiteX9" fmla="*/ 20347 w 50098"/>
                <a:gd name="connsiteY9" fmla="*/ 1061 h 27855"/>
                <a:gd name="connsiteX10" fmla="*/ 11868 w 50098"/>
                <a:gd name="connsiteY10" fmla="*/ 1061 h 27855"/>
                <a:gd name="connsiteX11" fmla="*/ 10442 w 50098"/>
                <a:gd name="connsiteY11" fmla="*/ 1887 h 27855"/>
                <a:gd name="connsiteX12" fmla="*/ 237 w 50098"/>
                <a:gd name="connsiteY12" fmla="*/ 8039 h 27855"/>
                <a:gd name="connsiteX13" fmla="*/ -549 w 50098"/>
                <a:gd name="connsiteY13" fmla="*/ 10905 h 27855"/>
                <a:gd name="connsiteX14" fmla="*/ -514 w 50098"/>
                <a:gd name="connsiteY14" fmla="*/ 10966 h 2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098" h="27855">
                  <a:moveTo>
                    <a:pt x="-513" y="10966"/>
                  </a:moveTo>
                  <a:cubicBezTo>
                    <a:pt x="-317" y="11291"/>
                    <a:pt x="-30" y="11552"/>
                    <a:pt x="312" y="11716"/>
                  </a:cubicBezTo>
                  <a:lnTo>
                    <a:pt x="28375" y="26723"/>
                  </a:lnTo>
                  <a:cubicBezTo>
                    <a:pt x="30987" y="28179"/>
                    <a:pt x="34166" y="28179"/>
                    <a:pt x="36778" y="26723"/>
                  </a:cubicBezTo>
                  <a:lnTo>
                    <a:pt x="46308" y="21020"/>
                  </a:lnTo>
                  <a:lnTo>
                    <a:pt x="48108" y="19970"/>
                  </a:lnTo>
                  <a:cubicBezTo>
                    <a:pt x="49221" y="19329"/>
                    <a:pt x="49604" y="17907"/>
                    <a:pt x="48963" y="16793"/>
                  </a:cubicBezTo>
                  <a:cubicBezTo>
                    <a:pt x="48953" y="16777"/>
                    <a:pt x="48944" y="16760"/>
                    <a:pt x="48934" y="16743"/>
                  </a:cubicBezTo>
                  <a:cubicBezTo>
                    <a:pt x="48687" y="16454"/>
                    <a:pt x="48379" y="16223"/>
                    <a:pt x="48033" y="16068"/>
                  </a:cubicBezTo>
                  <a:lnTo>
                    <a:pt x="20347" y="1061"/>
                  </a:lnTo>
                  <a:cubicBezTo>
                    <a:pt x="17711" y="-408"/>
                    <a:pt x="14503" y="-408"/>
                    <a:pt x="11868" y="1061"/>
                  </a:cubicBezTo>
                  <a:lnTo>
                    <a:pt x="10442" y="1887"/>
                  </a:lnTo>
                  <a:lnTo>
                    <a:pt x="237" y="8039"/>
                  </a:lnTo>
                  <a:cubicBezTo>
                    <a:pt x="-771" y="8614"/>
                    <a:pt x="-1123" y="9896"/>
                    <a:pt x="-549" y="10905"/>
                  </a:cubicBezTo>
                  <a:cubicBezTo>
                    <a:pt x="-538" y="10925"/>
                    <a:pt x="-526" y="10946"/>
                    <a:pt x="-514" y="10966"/>
                  </a:cubicBezTo>
                  <a:close/>
                </a:path>
              </a:pathLst>
            </a:custGeom>
            <a:solidFill>
              <a:srgbClr val="ECECFF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2" name="Forme libre : forme 271">
              <a:extLst>
                <a:ext uri="{FF2B5EF4-FFF2-40B4-BE49-F238E27FC236}">
                  <a16:creationId xmlns:a16="http://schemas.microsoft.com/office/drawing/2014/main" id="{FB4BFF11-D8F2-43DD-87FA-86C8C6483FBA}"/>
                </a:ext>
              </a:extLst>
            </p:cNvPr>
            <p:cNvSpPr/>
            <p:nvPr/>
          </p:nvSpPr>
          <p:spPr>
            <a:xfrm>
              <a:off x="7314881" y="-1947927"/>
              <a:ext cx="38831" cy="21060"/>
            </a:xfrm>
            <a:custGeom>
              <a:avLst/>
              <a:gdLst>
                <a:gd name="connsiteX0" fmla="*/ -825 w 38831"/>
                <a:gd name="connsiteY0" fmla="*/ 1962 h 21060"/>
                <a:gd name="connsiteX1" fmla="*/ 35041 w 38831"/>
                <a:gd name="connsiteY1" fmla="*/ 21020 h 21060"/>
                <a:gd name="connsiteX2" fmla="*/ 36842 w 38831"/>
                <a:gd name="connsiteY2" fmla="*/ 19969 h 21060"/>
                <a:gd name="connsiteX3" fmla="*/ 37697 w 38831"/>
                <a:gd name="connsiteY3" fmla="*/ 16793 h 21060"/>
                <a:gd name="connsiteX4" fmla="*/ 37667 w 38831"/>
                <a:gd name="connsiteY4" fmla="*/ 16743 h 21060"/>
                <a:gd name="connsiteX5" fmla="*/ 36767 w 38831"/>
                <a:gd name="connsiteY5" fmla="*/ 16068 h 21060"/>
                <a:gd name="connsiteX6" fmla="*/ 9080 w 38831"/>
                <a:gd name="connsiteY6" fmla="*/ 1061 h 21060"/>
                <a:gd name="connsiteX7" fmla="*/ 602 w 38831"/>
                <a:gd name="connsiteY7" fmla="*/ 1061 h 2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831" h="21060">
                  <a:moveTo>
                    <a:pt x="-825" y="1962"/>
                  </a:moveTo>
                  <a:lnTo>
                    <a:pt x="35041" y="21020"/>
                  </a:lnTo>
                  <a:lnTo>
                    <a:pt x="36842" y="19969"/>
                  </a:lnTo>
                  <a:cubicBezTo>
                    <a:pt x="37955" y="19328"/>
                    <a:pt x="38338" y="17906"/>
                    <a:pt x="37697" y="16793"/>
                  </a:cubicBezTo>
                  <a:cubicBezTo>
                    <a:pt x="37687" y="16776"/>
                    <a:pt x="37677" y="16760"/>
                    <a:pt x="37667" y="16743"/>
                  </a:cubicBezTo>
                  <a:cubicBezTo>
                    <a:pt x="37421" y="16454"/>
                    <a:pt x="37113" y="16223"/>
                    <a:pt x="36767" y="16068"/>
                  </a:cubicBezTo>
                  <a:lnTo>
                    <a:pt x="9080" y="1061"/>
                  </a:lnTo>
                  <a:cubicBezTo>
                    <a:pt x="6445" y="-408"/>
                    <a:pt x="3237" y="-408"/>
                    <a:pt x="602" y="1061"/>
                  </a:cubicBezTo>
                  <a:close/>
                </a:path>
              </a:pathLst>
            </a:custGeom>
            <a:solidFill>
              <a:srgbClr val="FFED5C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3" name="Forme libre : forme 272">
              <a:extLst>
                <a:ext uri="{FF2B5EF4-FFF2-40B4-BE49-F238E27FC236}">
                  <a16:creationId xmlns:a16="http://schemas.microsoft.com/office/drawing/2014/main" id="{9CDBEFC0-F5A7-407E-AA95-AB6FB85325B4}"/>
                </a:ext>
              </a:extLst>
            </p:cNvPr>
            <p:cNvSpPr/>
            <p:nvPr/>
          </p:nvSpPr>
          <p:spPr>
            <a:xfrm>
              <a:off x="7284268" y="-2008277"/>
              <a:ext cx="286625" cy="135659"/>
            </a:xfrm>
            <a:custGeom>
              <a:avLst/>
              <a:gdLst>
                <a:gd name="connsiteX0" fmla="*/ 286625 w 286625"/>
                <a:gd name="connsiteY0" fmla="*/ 0 h 135659"/>
                <a:gd name="connsiteX1" fmla="*/ 268768 w 286625"/>
                <a:gd name="connsiteY1" fmla="*/ 49972 h 135659"/>
                <a:gd name="connsiteX2" fmla="*/ 0 w 286625"/>
                <a:gd name="connsiteY2" fmla="*/ 135659 h 135659"/>
                <a:gd name="connsiteX3" fmla="*/ 1051 w 286625"/>
                <a:gd name="connsiteY3" fmla="*/ 85387 h 135659"/>
                <a:gd name="connsiteX4" fmla="*/ 286625 w 286625"/>
                <a:gd name="connsiteY4" fmla="*/ 0 h 13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625" h="135659">
                  <a:moveTo>
                    <a:pt x="286625" y="0"/>
                  </a:moveTo>
                  <a:lnTo>
                    <a:pt x="268768" y="49972"/>
                  </a:lnTo>
                  <a:lnTo>
                    <a:pt x="0" y="135659"/>
                  </a:lnTo>
                  <a:lnTo>
                    <a:pt x="1051" y="85387"/>
                  </a:lnTo>
                  <a:lnTo>
                    <a:pt x="286625" y="0"/>
                  </a:lnTo>
                  <a:close/>
                </a:path>
              </a:pathLst>
            </a:custGeom>
            <a:solidFill>
              <a:srgbClr val="EFEFEF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3" name="Graphique 7">
            <a:extLst>
              <a:ext uri="{FF2B5EF4-FFF2-40B4-BE49-F238E27FC236}">
                <a16:creationId xmlns:a16="http://schemas.microsoft.com/office/drawing/2014/main" id="{FAE61EFE-6CC4-4E9B-9156-83DA41BC5315}"/>
              </a:ext>
            </a:extLst>
          </p:cNvPr>
          <p:cNvGrpSpPr/>
          <p:nvPr/>
        </p:nvGrpSpPr>
        <p:grpSpPr>
          <a:xfrm>
            <a:off x="8600933" y="2296636"/>
            <a:ext cx="3289106" cy="2321444"/>
            <a:chOff x="8600933" y="2296636"/>
            <a:chExt cx="3289106" cy="2321444"/>
          </a:xfrm>
        </p:grpSpPr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8EF9B001-2A03-4524-8069-C8BDDC8293A1}"/>
                </a:ext>
              </a:extLst>
            </p:cNvPr>
            <p:cNvSpPr/>
            <p:nvPr/>
          </p:nvSpPr>
          <p:spPr>
            <a:xfrm>
              <a:off x="10209512" y="3056042"/>
              <a:ext cx="613459" cy="208645"/>
            </a:xfrm>
            <a:custGeom>
              <a:avLst/>
              <a:gdLst>
                <a:gd name="connsiteX0" fmla="*/ 0 w 613459"/>
                <a:gd name="connsiteY0" fmla="*/ 40537 h 208645"/>
                <a:gd name="connsiteX1" fmla="*/ 101002 w 613459"/>
                <a:gd name="connsiteY1" fmla="*/ 0 h 208645"/>
                <a:gd name="connsiteX2" fmla="*/ 613398 w 613459"/>
                <a:gd name="connsiteY2" fmla="*/ 83061 h 208645"/>
                <a:gd name="connsiteX3" fmla="*/ 545236 w 613459"/>
                <a:gd name="connsiteY3" fmla="*/ 128875 h 208645"/>
                <a:gd name="connsiteX4" fmla="*/ 613398 w 613459"/>
                <a:gd name="connsiteY4" fmla="*/ 83061 h 208645"/>
                <a:gd name="connsiteX5" fmla="*/ 613460 w 613459"/>
                <a:gd name="connsiteY5" fmla="*/ 160349 h 208645"/>
                <a:gd name="connsiteX6" fmla="*/ 545236 w 613459"/>
                <a:gd name="connsiteY6" fmla="*/ 208646 h 208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459" h="208645">
                  <a:moveTo>
                    <a:pt x="0" y="40537"/>
                  </a:moveTo>
                  <a:lnTo>
                    <a:pt x="101002" y="0"/>
                  </a:lnTo>
                  <a:lnTo>
                    <a:pt x="613398" y="83061"/>
                  </a:lnTo>
                  <a:lnTo>
                    <a:pt x="545236" y="128875"/>
                  </a:lnTo>
                  <a:lnTo>
                    <a:pt x="613398" y="83061"/>
                  </a:lnTo>
                  <a:lnTo>
                    <a:pt x="613460" y="160349"/>
                  </a:lnTo>
                  <a:lnTo>
                    <a:pt x="545236" y="208646"/>
                  </a:lnTo>
                </a:path>
              </a:pathLst>
            </a:custGeom>
            <a:solidFill>
              <a:srgbClr val="C9C9C9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" name="Forme libre : forme 34">
              <a:extLst>
                <a:ext uri="{FF2B5EF4-FFF2-40B4-BE49-F238E27FC236}">
                  <a16:creationId xmlns:a16="http://schemas.microsoft.com/office/drawing/2014/main" id="{D73A233D-BF44-4C97-919F-2A6635C4CAEB}"/>
                </a:ext>
              </a:extLst>
            </p:cNvPr>
            <p:cNvSpPr/>
            <p:nvPr/>
          </p:nvSpPr>
          <p:spPr>
            <a:xfrm>
              <a:off x="10209512" y="3090372"/>
              <a:ext cx="545235" cy="289720"/>
            </a:xfrm>
            <a:custGeom>
              <a:avLst/>
              <a:gdLst>
                <a:gd name="connsiteX0" fmla="*/ 0 w 545235"/>
                <a:gd name="connsiteY0" fmla="*/ 278981 h 289720"/>
                <a:gd name="connsiteX1" fmla="*/ 0 w 545235"/>
                <a:gd name="connsiteY1" fmla="*/ 0 h 289720"/>
                <a:gd name="connsiteX2" fmla="*/ 545236 w 545235"/>
                <a:gd name="connsiteY2" fmla="*/ 88338 h 289720"/>
                <a:gd name="connsiteX3" fmla="*/ 545236 w 545235"/>
                <a:gd name="connsiteY3" fmla="*/ 168109 h 289720"/>
                <a:gd name="connsiteX4" fmla="*/ 85855 w 545235"/>
                <a:gd name="connsiteY4" fmla="*/ 98394 h 289720"/>
                <a:gd name="connsiteX5" fmla="*/ 85855 w 545235"/>
                <a:gd name="connsiteY5" fmla="*/ 289721 h 289720"/>
                <a:gd name="connsiteX6" fmla="*/ 0 w 545235"/>
                <a:gd name="connsiteY6" fmla="*/ 278981 h 28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5235" h="289720">
                  <a:moveTo>
                    <a:pt x="0" y="278981"/>
                  </a:moveTo>
                  <a:lnTo>
                    <a:pt x="0" y="0"/>
                  </a:lnTo>
                  <a:lnTo>
                    <a:pt x="545236" y="88338"/>
                  </a:lnTo>
                  <a:lnTo>
                    <a:pt x="545236" y="168109"/>
                  </a:lnTo>
                  <a:lnTo>
                    <a:pt x="85855" y="98394"/>
                  </a:lnTo>
                  <a:lnTo>
                    <a:pt x="85855" y="289721"/>
                  </a:lnTo>
                  <a:lnTo>
                    <a:pt x="0" y="278981"/>
                  </a:lnTo>
                  <a:close/>
                </a:path>
              </a:pathLst>
            </a:custGeom>
            <a:solidFill>
              <a:srgbClr val="EFEFE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" name="Forme libre : forme 35">
              <a:extLst>
                <a:ext uri="{FF2B5EF4-FFF2-40B4-BE49-F238E27FC236}">
                  <a16:creationId xmlns:a16="http://schemas.microsoft.com/office/drawing/2014/main" id="{AD4C39F9-A765-4E62-A7F9-632D74E6C767}"/>
                </a:ext>
              </a:extLst>
            </p:cNvPr>
            <p:cNvSpPr/>
            <p:nvPr/>
          </p:nvSpPr>
          <p:spPr>
            <a:xfrm>
              <a:off x="10754747" y="3139103"/>
              <a:ext cx="68224" cy="125584"/>
            </a:xfrm>
            <a:custGeom>
              <a:avLst/>
              <a:gdLst>
                <a:gd name="connsiteX0" fmla="*/ 0 w 68224"/>
                <a:gd name="connsiteY0" fmla="*/ 45814 h 125584"/>
                <a:gd name="connsiteX1" fmla="*/ 0 w 68224"/>
                <a:gd name="connsiteY1" fmla="*/ 125585 h 125584"/>
                <a:gd name="connsiteX2" fmla="*/ 68224 w 68224"/>
                <a:gd name="connsiteY2" fmla="*/ 77288 h 125584"/>
                <a:gd name="connsiteX3" fmla="*/ 68162 w 68224"/>
                <a:gd name="connsiteY3" fmla="*/ 0 h 125584"/>
                <a:gd name="connsiteX4" fmla="*/ 0 w 68224"/>
                <a:gd name="connsiteY4" fmla="*/ 45814 h 12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224" h="125584">
                  <a:moveTo>
                    <a:pt x="0" y="45814"/>
                  </a:moveTo>
                  <a:lnTo>
                    <a:pt x="0" y="125585"/>
                  </a:lnTo>
                  <a:lnTo>
                    <a:pt x="68224" y="77288"/>
                  </a:lnTo>
                  <a:lnTo>
                    <a:pt x="68162" y="0"/>
                  </a:lnTo>
                  <a:lnTo>
                    <a:pt x="0" y="45814"/>
                  </a:lnTo>
                  <a:close/>
                </a:path>
              </a:pathLst>
            </a:custGeom>
            <a:solidFill>
              <a:srgbClr val="B2AEAB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" name="Forme libre : forme 36">
              <a:extLst>
                <a:ext uri="{FF2B5EF4-FFF2-40B4-BE49-F238E27FC236}">
                  <a16:creationId xmlns:a16="http://schemas.microsoft.com/office/drawing/2014/main" id="{61CD6A8E-37CE-49AE-94A6-3352761990C5}"/>
                </a:ext>
              </a:extLst>
            </p:cNvPr>
            <p:cNvSpPr/>
            <p:nvPr/>
          </p:nvSpPr>
          <p:spPr>
            <a:xfrm>
              <a:off x="9085804" y="3541869"/>
              <a:ext cx="2804236" cy="1076211"/>
            </a:xfrm>
            <a:custGeom>
              <a:avLst/>
              <a:gdLst>
                <a:gd name="connsiteX0" fmla="*/ 2262210 w 2804236"/>
                <a:gd name="connsiteY0" fmla="*/ 197990 h 1076211"/>
                <a:gd name="connsiteX1" fmla="*/ 2801797 w 2804236"/>
                <a:gd name="connsiteY1" fmla="*/ 468466 h 1076211"/>
                <a:gd name="connsiteX2" fmla="*/ 949126 w 2804236"/>
                <a:gd name="connsiteY2" fmla="*/ 1076152 h 1076211"/>
                <a:gd name="connsiteX3" fmla="*/ 120750 w 2804236"/>
                <a:gd name="connsiteY3" fmla="*/ 530917 h 1076211"/>
                <a:gd name="connsiteX4" fmla="*/ 1425082 w 2804236"/>
                <a:gd name="connsiteY4" fmla="*/ -41 h 1076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4236" h="1076211">
                  <a:moveTo>
                    <a:pt x="2262210" y="197990"/>
                  </a:moveTo>
                  <a:cubicBezTo>
                    <a:pt x="2460861" y="197990"/>
                    <a:pt x="2830850" y="277699"/>
                    <a:pt x="2801797" y="468466"/>
                  </a:cubicBezTo>
                  <a:cubicBezTo>
                    <a:pt x="2776096" y="637630"/>
                    <a:pt x="1642232" y="1079442"/>
                    <a:pt x="949126" y="1076152"/>
                  </a:cubicBezTo>
                  <a:cubicBezTo>
                    <a:pt x="512776" y="1074104"/>
                    <a:pt x="-311068" y="794316"/>
                    <a:pt x="120750" y="530917"/>
                  </a:cubicBezTo>
                  <a:cubicBezTo>
                    <a:pt x="552568" y="267518"/>
                    <a:pt x="1425082" y="-41"/>
                    <a:pt x="1425082" y="-41"/>
                  </a:cubicBezTo>
                  <a:close/>
                </a:path>
              </a:pathLst>
            </a:custGeom>
            <a:solidFill>
              <a:srgbClr val="D8D8D8">
                <a:alpha val="21000"/>
              </a:srgbClr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" name="Forme libre : forme 37">
              <a:extLst>
                <a:ext uri="{FF2B5EF4-FFF2-40B4-BE49-F238E27FC236}">
                  <a16:creationId xmlns:a16="http://schemas.microsoft.com/office/drawing/2014/main" id="{AA9ACACC-A995-4C19-92B3-1F31392DB8B9}"/>
                </a:ext>
              </a:extLst>
            </p:cNvPr>
            <p:cNvSpPr/>
            <p:nvPr/>
          </p:nvSpPr>
          <p:spPr>
            <a:xfrm>
              <a:off x="8600933" y="2635088"/>
              <a:ext cx="2291690" cy="1375100"/>
            </a:xfrm>
            <a:custGeom>
              <a:avLst/>
              <a:gdLst>
                <a:gd name="connsiteX0" fmla="*/ 0 w 2291690"/>
                <a:gd name="connsiteY0" fmla="*/ 121364 h 1375100"/>
                <a:gd name="connsiteX1" fmla="*/ 55809 w 2291690"/>
                <a:gd name="connsiteY1" fmla="*/ 0 h 1375100"/>
                <a:gd name="connsiteX2" fmla="*/ 857553 w 2291690"/>
                <a:gd name="connsiteY2" fmla="*/ 924970 h 1375100"/>
                <a:gd name="connsiteX3" fmla="*/ 1783143 w 2291690"/>
                <a:gd name="connsiteY3" fmla="*/ 1062846 h 1375100"/>
                <a:gd name="connsiteX4" fmla="*/ 2290449 w 2291690"/>
                <a:gd name="connsiteY4" fmla="*/ 1262242 h 1375100"/>
                <a:gd name="connsiteX5" fmla="*/ 2291691 w 2291690"/>
                <a:gd name="connsiteY5" fmla="*/ 1375101 h 1375100"/>
                <a:gd name="connsiteX6" fmla="*/ 1772900 w 2291690"/>
                <a:gd name="connsiteY6" fmla="*/ 1181479 h 1375100"/>
                <a:gd name="connsiteX7" fmla="*/ 808821 w 2291690"/>
                <a:gd name="connsiteY7" fmla="*/ 1040933 h 1375100"/>
                <a:gd name="connsiteX8" fmla="*/ 0 w 2291690"/>
                <a:gd name="connsiteY8" fmla="*/ 121364 h 137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1690" h="1375100">
                  <a:moveTo>
                    <a:pt x="0" y="121364"/>
                  </a:moveTo>
                  <a:lnTo>
                    <a:pt x="55809" y="0"/>
                  </a:lnTo>
                  <a:lnTo>
                    <a:pt x="857553" y="924970"/>
                  </a:lnTo>
                  <a:lnTo>
                    <a:pt x="1783143" y="1062846"/>
                  </a:lnTo>
                  <a:lnTo>
                    <a:pt x="2290449" y="1262242"/>
                  </a:lnTo>
                  <a:lnTo>
                    <a:pt x="2291691" y="1375101"/>
                  </a:lnTo>
                  <a:lnTo>
                    <a:pt x="1772900" y="1181479"/>
                  </a:lnTo>
                  <a:lnTo>
                    <a:pt x="808821" y="1040933"/>
                  </a:lnTo>
                  <a:lnTo>
                    <a:pt x="0" y="121364"/>
                  </a:lnTo>
                  <a:close/>
                </a:path>
              </a:pathLst>
            </a:custGeom>
            <a:solidFill>
              <a:srgbClr val="F9C29D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" name="Forme libre : forme 38">
              <a:extLst>
                <a:ext uri="{FF2B5EF4-FFF2-40B4-BE49-F238E27FC236}">
                  <a16:creationId xmlns:a16="http://schemas.microsoft.com/office/drawing/2014/main" id="{80EFD871-81F7-4E01-9FA9-F4072F9CFE2F}"/>
                </a:ext>
              </a:extLst>
            </p:cNvPr>
            <p:cNvSpPr/>
            <p:nvPr/>
          </p:nvSpPr>
          <p:spPr>
            <a:xfrm>
              <a:off x="8656742" y="2296636"/>
              <a:ext cx="2994357" cy="1600694"/>
            </a:xfrm>
            <a:custGeom>
              <a:avLst/>
              <a:gdLst>
                <a:gd name="connsiteX0" fmla="*/ 0 w 2994357"/>
                <a:gd name="connsiteY0" fmla="*/ 338452 h 1600694"/>
                <a:gd name="connsiteX1" fmla="*/ 725077 w 2994357"/>
                <a:gd name="connsiteY1" fmla="*/ 0 h 1600694"/>
                <a:gd name="connsiteX2" fmla="*/ 1555688 w 2994357"/>
                <a:gd name="connsiteY2" fmla="*/ 908581 h 1600694"/>
                <a:gd name="connsiteX3" fmla="*/ 2479478 w 2994357"/>
                <a:gd name="connsiteY3" fmla="*/ 1059867 h 1600694"/>
                <a:gd name="connsiteX4" fmla="*/ 2994357 w 2994357"/>
                <a:gd name="connsiteY4" fmla="*/ 1263422 h 1600694"/>
                <a:gd name="connsiteX5" fmla="*/ 2234640 w 2994357"/>
                <a:gd name="connsiteY5" fmla="*/ 1600694 h 1600694"/>
                <a:gd name="connsiteX6" fmla="*/ 1727334 w 2994357"/>
                <a:gd name="connsiteY6" fmla="*/ 1401298 h 1600694"/>
                <a:gd name="connsiteX7" fmla="*/ 801744 w 2994357"/>
                <a:gd name="connsiteY7" fmla="*/ 1263422 h 1600694"/>
                <a:gd name="connsiteX8" fmla="*/ 0 w 2994357"/>
                <a:gd name="connsiteY8" fmla="*/ 338452 h 160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4357" h="1600694">
                  <a:moveTo>
                    <a:pt x="0" y="338452"/>
                  </a:moveTo>
                  <a:lnTo>
                    <a:pt x="725077" y="0"/>
                  </a:lnTo>
                  <a:lnTo>
                    <a:pt x="1555688" y="908581"/>
                  </a:lnTo>
                  <a:lnTo>
                    <a:pt x="2479478" y="1059867"/>
                  </a:lnTo>
                  <a:lnTo>
                    <a:pt x="2994357" y="1263422"/>
                  </a:lnTo>
                  <a:lnTo>
                    <a:pt x="2234640" y="1600694"/>
                  </a:lnTo>
                  <a:lnTo>
                    <a:pt x="1727334" y="1401298"/>
                  </a:lnTo>
                  <a:lnTo>
                    <a:pt x="801744" y="1263422"/>
                  </a:lnTo>
                  <a:lnTo>
                    <a:pt x="0" y="338452"/>
                  </a:lnTo>
                  <a:close/>
                </a:path>
              </a:pathLst>
            </a:custGeom>
            <a:solidFill>
              <a:srgbClr val="FBE9DC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" name="Forme libre : forme 39">
              <a:extLst>
                <a:ext uri="{FF2B5EF4-FFF2-40B4-BE49-F238E27FC236}">
                  <a16:creationId xmlns:a16="http://schemas.microsoft.com/office/drawing/2014/main" id="{71FB5A6D-BA4D-4E8B-A231-E1CFAA9EFB74}"/>
                </a:ext>
              </a:extLst>
            </p:cNvPr>
            <p:cNvSpPr/>
            <p:nvPr/>
          </p:nvSpPr>
          <p:spPr>
            <a:xfrm>
              <a:off x="10891382" y="3560058"/>
              <a:ext cx="759716" cy="450130"/>
            </a:xfrm>
            <a:custGeom>
              <a:avLst/>
              <a:gdLst>
                <a:gd name="connsiteX0" fmla="*/ 1242 w 759716"/>
                <a:gd name="connsiteY0" fmla="*/ 450131 h 450130"/>
                <a:gd name="connsiteX1" fmla="*/ 759717 w 759716"/>
                <a:gd name="connsiteY1" fmla="*/ 102243 h 450130"/>
                <a:gd name="connsiteX2" fmla="*/ 759717 w 759716"/>
                <a:gd name="connsiteY2" fmla="*/ 0 h 450130"/>
                <a:gd name="connsiteX3" fmla="*/ 0 w 759716"/>
                <a:gd name="connsiteY3" fmla="*/ 337272 h 450130"/>
                <a:gd name="connsiteX4" fmla="*/ 1242 w 759716"/>
                <a:gd name="connsiteY4" fmla="*/ 450131 h 450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9716" h="450130">
                  <a:moveTo>
                    <a:pt x="1242" y="450131"/>
                  </a:moveTo>
                  <a:lnTo>
                    <a:pt x="759717" y="102243"/>
                  </a:lnTo>
                  <a:lnTo>
                    <a:pt x="759717" y="0"/>
                  </a:lnTo>
                  <a:lnTo>
                    <a:pt x="0" y="337272"/>
                  </a:lnTo>
                  <a:lnTo>
                    <a:pt x="1242" y="450131"/>
                  </a:lnTo>
                  <a:close/>
                </a:path>
              </a:pathLst>
            </a:custGeom>
            <a:solidFill>
              <a:srgbClr val="F9EDE5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" name="Forme libre : forme 40">
              <a:extLst>
                <a:ext uri="{FF2B5EF4-FFF2-40B4-BE49-F238E27FC236}">
                  <a16:creationId xmlns:a16="http://schemas.microsoft.com/office/drawing/2014/main" id="{1A3425B7-C392-4F8E-92C0-DD15B853BC81}"/>
                </a:ext>
              </a:extLst>
            </p:cNvPr>
            <p:cNvSpPr/>
            <p:nvPr/>
          </p:nvSpPr>
          <p:spPr>
            <a:xfrm>
              <a:off x="9458245" y="3207516"/>
              <a:ext cx="755397" cy="354152"/>
            </a:xfrm>
            <a:custGeom>
              <a:avLst/>
              <a:gdLst>
                <a:gd name="connsiteX0" fmla="*/ 25241 w 755397"/>
                <a:gd name="connsiteY0" fmla="*/ 347721 h 354152"/>
                <a:gd name="connsiteX1" fmla="*/ 753547 w 755397"/>
                <a:gd name="connsiteY1" fmla="*/ 889 h 354152"/>
                <a:gd name="connsiteX2" fmla="*/ 753547 w 755397"/>
                <a:gd name="connsiteY2" fmla="*/ 268 h 354152"/>
                <a:gd name="connsiteX3" fmla="*/ 19716 w 755397"/>
                <a:gd name="connsiteY3" fmla="*/ 335492 h 354152"/>
                <a:gd name="connsiteX4" fmla="*/ 25241 w 755397"/>
                <a:gd name="connsiteY4" fmla="*/ 347721 h 35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5397" h="354152">
                  <a:moveTo>
                    <a:pt x="25241" y="347721"/>
                  </a:moveTo>
                  <a:cubicBezTo>
                    <a:pt x="268713" y="235049"/>
                    <a:pt x="512557" y="118031"/>
                    <a:pt x="753547" y="889"/>
                  </a:cubicBezTo>
                  <a:cubicBezTo>
                    <a:pt x="755036" y="144"/>
                    <a:pt x="754788" y="-415"/>
                    <a:pt x="753547" y="268"/>
                  </a:cubicBezTo>
                  <a:cubicBezTo>
                    <a:pt x="509516" y="111202"/>
                    <a:pt x="262071" y="219467"/>
                    <a:pt x="19716" y="335492"/>
                  </a:cubicBezTo>
                  <a:cubicBezTo>
                    <a:pt x="-11137" y="350018"/>
                    <a:pt x="-5550" y="361937"/>
                    <a:pt x="25241" y="347721"/>
                  </a:cubicBezTo>
                  <a:close/>
                </a:path>
              </a:pathLst>
            </a:custGeom>
            <a:solidFill>
              <a:srgbClr val="F9C29D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" name="Forme libre : forme 41">
              <a:extLst>
                <a:ext uri="{FF2B5EF4-FFF2-40B4-BE49-F238E27FC236}">
                  <a16:creationId xmlns:a16="http://schemas.microsoft.com/office/drawing/2014/main" id="{4743768E-D0B4-463E-AA06-55991A0F4511}"/>
                </a:ext>
              </a:extLst>
            </p:cNvPr>
            <p:cNvSpPr/>
            <p:nvPr/>
          </p:nvSpPr>
          <p:spPr>
            <a:xfrm>
              <a:off x="10378227" y="3364552"/>
              <a:ext cx="753183" cy="340649"/>
            </a:xfrm>
            <a:custGeom>
              <a:avLst/>
              <a:gdLst>
                <a:gd name="connsiteX0" fmla="*/ 25014 w 753183"/>
                <a:gd name="connsiteY0" fmla="*/ 334707 h 340649"/>
                <a:gd name="connsiteX1" fmla="*/ 751333 w 753183"/>
                <a:gd name="connsiteY1" fmla="*/ 849 h 340649"/>
                <a:gd name="connsiteX2" fmla="*/ 751333 w 753183"/>
                <a:gd name="connsiteY2" fmla="*/ 228 h 340649"/>
                <a:gd name="connsiteX3" fmla="*/ 19365 w 753183"/>
                <a:gd name="connsiteY3" fmla="*/ 322229 h 340649"/>
                <a:gd name="connsiteX4" fmla="*/ 25014 w 753183"/>
                <a:gd name="connsiteY4" fmla="*/ 334707 h 34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183" h="340649">
                  <a:moveTo>
                    <a:pt x="25014" y="334707"/>
                  </a:moveTo>
                  <a:cubicBezTo>
                    <a:pt x="267865" y="226380"/>
                    <a:pt x="511150" y="113707"/>
                    <a:pt x="751333" y="849"/>
                  </a:cubicBezTo>
                  <a:cubicBezTo>
                    <a:pt x="752822" y="166"/>
                    <a:pt x="752574" y="-393"/>
                    <a:pt x="751333" y="228"/>
                  </a:cubicBezTo>
                  <a:cubicBezTo>
                    <a:pt x="507923" y="106817"/>
                    <a:pt x="260912" y="210736"/>
                    <a:pt x="19365" y="322229"/>
                  </a:cubicBezTo>
                  <a:cubicBezTo>
                    <a:pt x="-11116" y="336259"/>
                    <a:pt x="-5343" y="348178"/>
                    <a:pt x="25014" y="334707"/>
                  </a:cubicBezTo>
                  <a:close/>
                </a:path>
              </a:pathLst>
            </a:custGeom>
            <a:solidFill>
              <a:srgbClr val="F9C29D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" name="Forme libre : forme 42">
              <a:extLst>
                <a:ext uri="{FF2B5EF4-FFF2-40B4-BE49-F238E27FC236}">
                  <a16:creationId xmlns:a16="http://schemas.microsoft.com/office/drawing/2014/main" id="{3DE575F5-84F2-498B-B778-24B7D5608A57}"/>
                </a:ext>
              </a:extLst>
            </p:cNvPr>
            <p:cNvSpPr/>
            <p:nvPr/>
          </p:nvSpPr>
          <p:spPr>
            <a:xfrm>
              <a:off x="9424281" y="4180595"/>
              <a:ext cx="719800" cy="150292"/>
            </a:xfrm>
            <a:custGeom>
              <a:avLst/>
              <a:gdLst>
                <a:gd name="connsiteX0" fmla="*/ 0 w 719800"/>
                <a:gd name="connsiteY0" fmla="*/ 0 h 150292"/>
                <a:gd name="connsiteX1" fmla="*/ 719800 w 719800"/>
                <a:gd name="connsiteY1" fmla="*/ 113045 h 150292"/>
                <a:gd name="connsiteX2" fmla="*/ 719800 w 719800"/>
                <a:gd name="connsiteY2" fmla="*/ 150292 h 150292"/>
                <a:gd name="connsiteX3" fmla="*/ 0 w 719800"/>
                <a:gd name="connsiteY3" fmla="*/ 36316 h 150292"/>
                <a:gd name="connsiteX4" fmla="*/ 0 w 719800"/>
                <a:gd name="connsiteY4" fmla="*/ 0 h 150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9800" h="150292">
                  <a:moveTo>
                    <a:pt x="0" y="0"/>
                  </a:moveTo>
                  <a:lnTo>
                    <a:pt x="719800" y="113045"/>
                  </a:lnTo>
                  <a:lnTo>
                    <a:pt x="719800" y="150292"/>
                  </a:lnTo>
                  <a:lnTo>
                    <a:pt x="0" y="363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9C9C9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" name="Forme libre : forme 43">
              <a:extLst>
                <a:ext uri="{FF2B5EF4-FFF2-40B4-BE49-F238E27FC236}">
                  <a16:creationId xmlns:a16="http://schemas.microsoft.com/office/drawing/2014/main" id="{2FDF0EB1-76B9-446D-8AE2-332BD4BD90D1}"/>
                </a:ext>
              </a:extLst>
            </p:cNvPr>
            <p:cNvSpPr/>
            <p:nvPr/>
          </p:nvSpPr>
          <p:spPr>
            <a:xfrm>
              <a:off x="9424281" y="3947242"/>
              <a:ext cx="1219842" cy="346398"/>
            </a:xfrm>
            <a:custGeom>
              <a:avLst/>
              <a:gdLst>
                <a:gd name="connsiteX0" fmla="*/ 0 w 1219842"/>
                <a:gd name="connsiteY0" fmla="*/ 233353 h 346398"/>
                <a:gd name="connsiteX1" fmla="*/ 500477 w 1219842"/>
                <a:gd name="connsiteY1" fmla="*/ 0 h 346398"/>
                <a:gd name="connsiteX2" fmla="*/ 1219843 w 1219842"/>
                <a:gd name="connsiteY2" fmla="*/ 116645 h 346398"/>
                <a:gd name="connsiteX3" fmla="*/ 719800 w 1219842"/>
                <a:gd name="connsiteY3" fmla="*/ 346398 h 346398"/>
                <a:gd name="connsiteX4" fmla="*/ 0 w 1219842"/>
                <a:gd name="connsiteY4" fmla="*/ 233353 h 34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9842" h="346398">
                  <a:moveTo>
                    <a:pt x="0" y="233353"/>
                  </a:moveTo>
                  <a:lnTo>
                    <a:pt x="500477" y="0"/>
                  </a:lnTo>
                  <a:lnTo>
                    <a:pt x="1219843" y="116645"/>
                  </a:lnTo>
                  <a:lnTo>
                    <a:pt x="719800" y="346398"/>
                  </a:lnTo>
                  <a:lnTo>
                    <a:pt x="0" y="233353"/>
                  </a:lnTo>
                  <a:close/>
                </a:path>
              </a:pathLst>
            </a:custGeom>
            <a:solidFill>
              <a:srgbClr val="D8D8D8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" name="Forme libre : forme 44">
              <a:extLst>
                <a:ext uri="{FF2B5EF4-FFF2-40B4-BE49-F238E27FC236}">
                  <a16:creationId xmlns:a16="http://schemas.microsoft.com/office/drawing/2014/main" id="{7F8EAB60-E34D-4BDC-B8A4-F2C80E0C1451}"/>
                </a:ext>
              </a:extLst>
            </p:cNvPr>
            <p:cNvSpPr/>
            <p:nvPr/>
          </p:nvSpPr>
          <p:spPr>
            <a:xfrm>
              <a:off x="10144081" y="4063887"/>
              <a:ext cx="500042" cy="266999"/>
            </a:xfrm>
            <a:custGeom>
              <a:avLst/>
              <a:gdLst>
                <a:gd name="connsiteX0" fmla="*/ 0 w 500042"/>
                <a:gd name="connsiteY0" fmla="*/ 267000 h 266999"/>
                <a:gd name="connsiteX1" fmla="*/ 500042 w 500042"/>
                <a:gd name="connsiteY1" fmla="*/ 31474 h 266999"/>
                <a:gd name="connsiteX2" fmla="*/ 500042 w 500042"/>
                <a:gd name="connsiteY2" fmla="*/ 0 h 266999"/>
                <a:gd name="connsiteX3" fmla="*/ 0 w 500042"/>
                <a:gd name="connsiteY3" fmla="*/ 229753 h 266999"/>
                <a:gd name="connsiteX4" fmla="*/ 0 w 500042"/>
                <a:gd name="connsiteY4" fmla="*/ 267000 h 266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042" h="266999">
                  <a:moveTo>
                    <a:pt x="0" y="267000"/>
                  </a:moveTo>
                  <a:lnTo>
                    <a:pt x="500042" y="31474"/>
                  </a:lnTo>
                  <a:lnTo>
                    <a:pt x="500042" y="0"/>
                  </a:lnTo>
                  <a:lnTo>
                    <a:pt x="0" y="229753"/>
                  </a:lnTo>
                  <a:lnTo>
                    <a:pt x="0" y="267000"/>
                  </a:lnTo>
                  <a:close/>
                </a:path>
              </a:pathLst>
            </a:custGeom>
            <a:solidFill>
              <a:srgbClr val="EFEFE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" name="Forme libre : forme 45">
              <a:extLst>
                <a:ext uri="{FF2B5EF4-FFF2-40B4-BE49-F238E27FC236}">
                  <a16:creationId xmlns:a16="http://schemas.microsoft.com/office/drawing/2014/main" id="{C6812F58-2870-4031-9AC3-B0D6D4487B7D}"/>
                </a:ext>
              </a:extLst>
            </p:cNvPr>
            <p:cNvSpPr/>
            <p:nvPr/>
          </p:nvSpPr>
          <p:spPr>
            <a:xfrm>
              <a:off x="10003039" y="3762434"/>
              <a:ext cx="80702" cy="370932"/>
            </a:xfrm>
            <a:custGeom>
              <a:avLst/>
              <a:gdLst>
                <a:gd name="connsiteX0" fmla="*/ -825 w 80702"/>
                <a:gd name="connsiteY0" fmla="*/ -41 h 370932"/>
                <a:gd name="connsiteX1" fmla="*/ -825 w 80702"/>
                <a:gd name="connsiteY1" fmla="*/ 357842 h 370932"/>
                <a:gd name="connsiteX2" fmla="*/ 79877 w 80702"/>
                <a:gd name="connsiteY2" fmla="*/ 357842 h 370932"/>
                <a:gd name="connsiteX3" fmla="*/ 79877 w 80702"/>
                <a:gd name="connsiteY3" fmla="*/ 11816 h 370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702" h="370932">
                  <a:moveTo>
                    <a:pt x="-825" y="-41"/>
                  </a:moveTo>
                  <a:lnTo>
                    <a:pt x="-825" y="357842"/>
                  </a:lnTo>
                  <a:cubicBezTo>
                    <a:pt x="-825" y="357842"/>
                    <a:pt x="26862" y="387205"/>
                    <a:pt x="79877" y="357842"/>
                  </a:cubicBezTo>
                  <a:lnTo>
                    <a:pt x="79877" y="11816"/>
                  </a:lnTo>
                  <a:close/>
                </a:path>
              </a:pathLst>
            </a:custGeom>
            <a:solidFill>
              <a:srgbClr val="EFEFE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" name="Forme libre : forme 46">
              <a:extLst>
                <a:ext uri="{FF2B5EF4-FFF2-40B4-BE49-F238E27FC236}">
                  <a16:creationId xmlns:a16="http://schemas.microsoft.com/office/drawing/2014/main" id="{8AD11BFA-9D34-497B-AF8A-492DBA3DC033}"/>
                </a:ext>
              </a:extLst>
            </p:cNvPr>
            <p:cNvSpPr/>
            <p:nvPr/>
          </p:nvSpPr>
          <p:spPr>
            <a:xfrm>
              <a:off x="8608879" y="2807480"/>
              <a:ext cx="2156607" cy="1187685"/>
            </a:xfrm>
            <a:custGeom>
              <a:avLst/>
              <a:gdLst>
                <a:gd name="connsiteX0" fmla="*/ 36937 w 2156607"/>
                <a:gd name="connsiteY0" fmla="*/ 0 h 1187685"/>
                <a:gd name="connsiteX1" fmla="*/ 0 w 2156607"/>
                <a:gd name="connsiteY1" fmla="*/ 44076 h 1187685"/>
                <a:gd name="connsiteX2" fmla="*/ 778216 w 2156607"/>
                <a:gd name="connsiteY2" fmla="*/ 915099 h 1187685"/>
                <a:gd name="connsiteX3" fmla="*/ 1752476 w 2156607"/>
                <a:gd name="connsiteY3" fmla="*/ 1046395 h 1187685"/>
                <a:gd name="connsiteX4" fmla="*/ 2100799 w 2156607"/>
                <a:gd name="connsiteY4" fmla="*/ 1187686 h 1187685"/>
                <a:gd name="connsiteX5" fmla="*/ 2156607 w 2156607"/>
                <a:gd name="connsiteY5" fmla="*/ 1155281 h 1187685"/>
                <a:gd name="connsiteX6" fmla="*/ 1764954 w 2156607"/>
                <a:gd name="connsiteY6" fmla="*/ 1009086 h 1187685"/>
                <a:gd name="connsiteX7" fmla="*/ 800875 w 2156607"/>
                <a:gd name="connsiteY7" fmla="*/ 868540 h 1187685"/>
                <a:gd name="connsiteX8" fmla="*/ 36937 w 2156607"/>
                <a:gd name="connsiteY8" fmla="*/ 0 h 1187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6607" h="1187685">
                  <a:moveTo>
                    <a:pt x="36937" y="0"/>
                  </a:moveTo>
                  <a:lnTo>
                    <a:pt x="0" y="44076"/>
                  </a:lnTo>
                  <a:lnTo>
                    <a:pt x="778216" y="915099"/>
                  </a:lnTo>
                  <a:lnTo>
                    <a:pt x="1752476" y="1046395"/>
                  </a:lnTo>
                  <a:lnTo>
                    <a:pt x="2100799" y="1187686"/>
                  </a:lnTo>
                  <a:lnTo>
                    <a:pt x="2156607" y="1155281"/>
                  </a:lnTo>
                  <a:lnTo>
                    <a:pt x="1764954" y="1009086"/>
                  </a:lnTo>
                  <a:lnTo>
                    <a:pt x="800875" y="868540"/>
                  </a:lnTo>
                  <a:lnTo>
                    <a:pt x="36937" y="0"/>
                  </a:lnTo>
                  <a:close/>
                </a:path>
              </a:pathLst>
            </a:custGeom>
            <a:solidFill>
              <a:srgbClr val="EFEFE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84" name="Graphique 7">
            <a:extLst>
              <a:ext uri="{FF2B5EF4-FFF2-40B4-BE49-F238E27FC236}">
                <a16:creationId xmlns:a16="http://schemas.microsoft.com/office/drawing/2014/main" id="{FAE61EFE-6CC4-4E9B-9156-83DA41BC5315}"/>
              </a:ext>
            </a:extLst>
          </p:cNvPr>
          <p:cNvGrpSpPr/>
          <p:nvPr/>
        </p:nvGrpSpPr>
        <p:grpSpPr>
          <a:xfrm>
            <a:off x="9233092" y="2304580"/>
            <a:ext cx="1755023" cy="1525209"/>
            <a:chOff x="9233092" y="2304580"/>
            <a:chExt cx="1755023" cy="1525209"/>
          </a:xfrm>
        </p:grpSpPr>
        <p:sp>
          <p:nvSpPr>
            <p:cNvPr id="185" name="Forme libre : forme 184">
              <a:extLst>
                <a:ext uri="{FF2B5EF4-FFF2-40B4-BE49-F238E27FC236}">
                  <a16:creationId xmlns:a16="http://schemas.microsoft.com/office/drawing/2014/main" id="{B924D288-1283-416F-878E-CFD092F2E34D}"/>
                </a:ext>
              </a:extLst>
            </p:cNvPr>
            <p:cNvSpPr/>
            <p:nvPr/>
          </p:nvSpPr>
          <p:spPr>
            <a:xfrm>
              <a:off x="9239850" y="2579217"/>
              <a:ext cx="1653990" cy="1187610"/>
            </a:xfrm>
            <a:custGeom>
              <a:avLst/>
              <a:gdLst>
                <a:gd name="connsiteX0" fmla="*/ 60691 w 1653990"/>
                <a:gd name="connsiteY0" fmla="*/ 5794 h 1187610"/>
                <a:gd name="connsiteX1" fmla="*/ 164 w 1653990"/>
                <a:gd name="connsiteY1" fmla="*/ 118467 h 1187610"/>
                <a:gd name="connsiteX2" fmla="*/ 68078 w 1653990"/>
                <a:gd name="connsiteY2" fmla="*/ 235982 h 1187610"/>
                <a:gd name="connsiteX3" fmla="*/ 169762 w 1653990"/>
                <a:gd name="connsiteY3" fmla="*/ 330217 h 1187610"/>
                <a:gd name="connsiteX4" fmla="*/ 287712 w 1653990"/>
                <a:gd name="connsiteY4" fmla="*/ 581138 h 1187610"/>
                <a:gd name="connsiteX5" fmla="*/ 383871 w 1653990"/>
                <a:gd name="connsiteY5" fmla="*/ 842675 h 1187610"/>
                <a:gd name="connsiteX6" fmla="*/ 612693 w 1653990"/>
                <a:gd name="connsiteY6" fmla="*/ 984959 h 1187610"/>
                <a:gd name="connsiteX7" fmla="*/ 443156 w 1653990"/>
                <a:gd name="connsiteY7" fmla="*/ 778796 h 1187610"/>
                <a:gd name="connsiteX8" fmla="*/ 434093 w 1653990"/>
                <a:gd name="connsiteY8" fmla="*/ 704302 h 1187610"/>
                <a:gd name="connsiteX9" fmla="*/ 483756 w 1653990"/>
                <a:gd name="connsiteY9" fmla="*/ 716159 h 1187610"/>
                <a:gd name="connsiteX10" fmla="*/ 644229 w 1653990"/>
                <a:gd name="connsiteY10" fmla="*/ 890724 h 1187610"/>
                <a:gd name="connsiteX11" fmla="*/ 1076606 w 1653990"/>
                <a:gd name="connsiteY11" fmla="*/ 1006562 h 1187610"/>
                <a:gd name="connsiteX12" fmla="*/ 1341122 w 1653990"/>
                <a:gd name="connsiteY12" fmla="*/ 1104708 h 1187610"/>
                <a:gd name="connsiteX13" fmla="*/ 1585897 w 1653990"/>
                <a:gd name="connsiteY13" fmla="*/ 1187459 h 1187610"/>
                <a:gd name="connsiteX14" fmla="*/ 1651825 w 1653990"/>
                <a:gd name="connsiteY14" fmla="*/ 1151081 h 1187610"/>
                <a:gd name="connsiteX15" fmla="*/ 1650646 w 1653990"/>
                <a:gd name="connsiteY15" fmla="*/ 1120042 h 1187610"/>
                <a:gd name="connsiteX16" fmla="*/ 1458823 w 1653990"/>
                <a:gd name="connsiteY16" fmla="*/ 862416 h 1187610"/>
                <a:gd name="connsiteX17" fmla="*/ 1167985 w 1653990"/>
                <a:gd name="connsiteY17" fmla="*/ 705978 h 1187610"/>
                <a:gd name="connsiteX18" fmla="*/ 557630 w 1653990"/>
                <a:gd name="connsiteY18" fmla="*/ 280057 h 1187610"/>
                <a:gd name="connsiteX19" fmla="*/ 57463 w 1653990"/>
                <a:gd name="connsiteY19" fmla="*/ -41 h 118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53990" h="1187610">
                  <a:moveTo>
                    <a:pt x="60691" y="5794"/>
                  </a:moveTo>
                  <a:cubicBezTo>
                    <a:pt x="16801" y="21252"/>
                    <a:pt x="-5981" y="72901"/>
                    <a:pt x="164" y="118467"/>
                  </a:cubicBezTo>
                  <a:cubicBezTo>
                    <a:pt x="6310" y="164033"/>
                    <a:pt x="35177" y="203515"/>
                    <a:pt x="68078" y="235982"/>
                  </a:cubicBezTo>
                  <a:cubicBezTo>
                    <a:pt x="100980" y="268449"/>
                    <a:pt x="138785" y="296012"/>
                    <a:pt x="169762" y="330217"/>
                  </a:cubicBezTo>
                  <a:cubicBezTo>
                    <a:pt x="232586" y="399683"/>
                    <a:pt x="262880" y="491310"/>
                    <a:pt x="287712" y="581138"/>
                  </a:cubicBezTo>
                  <a:cubicBezTo>
                    <a:pt x="312543" y="670966"/>
                    <a:pt x="334270" y="763525"/>
                    <a:pt x="383871" y="842675"/>
                  </a:cubicBezTo>
                  <a:cubicBezTo>
                    <a:pt x="433473" y="921825"/>
                    <a:pt x="518271" y="986697"/>
                    <a:pt x="612693" y="984959"/>
                  </a:cubicBezTo>
                  <a:lnTo>
                    <a:pt x="443156" y="778796"/>
                  </a:lnTo>
                  <a:cubicBezTo>
                    <a:pt x="424533" y="756572"/>
                    <a:pt x="408827" y="718456"/>
                    <a:pt x="434093" y="704302"/>
                  </a:cubicBezTo>
                  <a:cubicBezTo>
                    <a:pt x="449798" y="695487"/>
                    <a:pt x="469416" y="705171"/>
                    <a:pt x="483756" y="716159"/>
                  </a:cubicBezTo>
                  <a:cubicBezTo>
                    <a:pt x="546642" y="764642"/>
                    <a:pt x="583454" y="839695"/>
                    <a:pt x="644229" y="890724"/>
                  </a:cubicBezTo>
                  <a:cubicBezTo>
                    <a:pt x="759570" y="987380"/>
                    <a:pt x="928300" y="976268"/>
                    <a:pt x="1076606" y="1006562"/>
                  </a:cubicBezTo>
                  <a:cubicBezTo>
                    <a:pt x="1169164" y="1025186"/>
                    <a:pt x="1257130" y="1062060"/>
                    <a:pt x="1341122" y="1104708"/>
                  </a:cubicBezTo>
                  <a:cubicBezTo>
                    <a:pt x="1418720" y="1144128"/>
                    <a:pt x="1498615" y="1190128"/>
                    <a:pt x="1585897" y="1187459"/>
                  </a:cubicBezTo>
                  <a:cubicBezTo>
                    <a:pt x="1612902" y="1186652"/>
                    <a:pt x="1644686" y="1176781"/>
                    <a:pt x="1651825" y="1151081"/>
                  </a:cubicBezTo>
                  <a:cubicBezTo>
                    <a:pt x="1653936" y="1140788"/>
                    <a:pt x="1653563" y="1130142"/>
                    <a:pt x="1650646" y="1120042"/>
                  </a:cubicBezTo>
                  <a:cubicBezTo>
                    <a:pt x="1627118" y="1013453"/>
                    <a:pt x="1548837" y="925674"/>
                    <a:pt x="1458823" y="862416"/>
                  </a:cubicBezTo>
                  <a:cubicBezTo>
                    <a:pt x="1368809" y="799158"/>
                    <a:pt x="1266007" y="756324"/>
                    <a:pt x="1167985" y="705978"/>
                  </a:cubicBezTo>
                  <a:cubicBezTo>
                    <a:pt x="946365" y="592312"/>
                    <a:pt x="747528" y="440034"/>
                    <a:pt x="557630" y="280057"/>
                  </a:cubicBezTo>
                  <a:cubicBezTo>
                    <a:pt x="409386" y="155155"/>
                    <a:pt x="251582" y="18769"/>
                    <a:pt x="57463" y="-41"/>
                  </a:cubicBezTo>
                </a:path>
              </a:pathLst>
            </a:custGeom>
            <a:solidFill>
              <a:srgbClr val="F9C29D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6" name="Forme libre : forme 185">
              <a:extLst>
                <a:ext uri="{FF2B5EF4-FFF2-40B4-BE49-F238E27FC236}">
                  <a16:creationId xmlns:a16="http://schemas.microsoft.com/office/drawing/2014/main" id="{26193F58-0C56-431E-AF22-17477A8983E3}"/>
                </a:ext>
              </a:extLst>
            </p:cNvPr>
            <p:cNvSpPr/>
            <p:nvPr/>
          </p:nvSpPr>
          <p:spPr>
            <a:xfrm>
              <a:off x="10304182" y="3270819"/>
              <a:ext cx="360923" cy="214620"/>
            </a:xfrm>
            <a:custGeom>
              <a:avLst/>
              <a:gdLst>
                <a:gd name="connsiteX0" fmla="*/ 20965 w 360923"/>
                <a:gd name="connsiteY0" fmla="*/ 4382 h 214620"/>
                <a:gd name="connsiteX1" fmla="*/ -825 w 360923"/>
                <a:gd name="connsiteY1" fmla="*/ 128539 h 214620"/>
                <a:gd name="connsiteX2" fmla="*/ 348243 w 360923"/>
                <a:gd name="connsiteY2" fmla="*/ 214579 h 214620"/>
                <a:gd name="connsiteX3" fmla="*/ 360099 w 360923"/>
                <a:gd name="connsiteY3" fmla="*/ 107370 h 214620"/>
                <a:gd name="connsiteX4" fmla="*/ 20965 w 360923"/>
                <a:gd name="connsiteY4" fmla="*/ 4382 h 21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923" h="214620">
                  <a:moveTo>
                    <a:pt x="20965" y="4382"/>
                  </a:moveTo>
                  <a:lnTo>
                    <a:pt x="-825" y="128539"/>
                  </a:lnTo>
                  <a:cubicBezTo>
                    <a:pt x="131216" y="108487"/>
                    <a:pt x="250903" y="152625"/>
                    <a:pt x="348243" y="214579"/>
                  </a:cubicBezTo>
                  <a:lnTo>
                    <a:pt x="360099" y="107370"/>
                  </a:lnTo>
                  <a:cubicBezTo>
                    <a:pt x="221727" y="15742"/>
                    <a:pt x="84471" y="-11945"/>
                    <a:pt x="20965" y="4382"/>
                  </a:cubicBezTo>
                  <a:close/>
                </a:path>
              </a:pathLst>
            </a:custGeom>
            <a:solidFill>
              <a:srgbClr val="7A5325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7" name="Forme libre : forme 186">
              <a:extLst>
                <a:ext uri="{FF2B5EF4-FFF2-40B4-BE49-F238E27FC236}">
                  <a16:creationId xmlns:a16="http://schemas.microsoft.com/office/drawing/2014/main" id="{2034F897-E2C2-4144-9E36-B2AAAC935E1B}"/>
                </a:ext>
              </a:extLst>
            </p:cNvPr>
            <p:cNvSpPr/>
            <p:nvPr/>
          </p:nvSpPr>
          <p:spPr>
            <a:xfrm>
              <a:off x="10653063" y="3377920"/>
              <a:ext cx="335052" cy="361731"/>
            </a:xfrm>
            <a:custGeom>
              <a:avLst/>
              <a:gdLst>
                <a:gd name="connsiteX0" fmla="*/ 333282 w 335052"/>
                <a:gd name="connsiteY0" fmla="*/ 253301 h 361731"/>
                <a:gd name="connsiteX1" fmla="*/ 280639 w 335052"/>
                <a:gd name="connsiteY1" fmla="*/ 287134 h 361731"/>
                <a:gd name="connsiteX2" fmla="*/ 11218 w 335052"/>
                <a:gd name="connsiteY2" fmla="*/ -41 h 361731"/>
                <a:gd name="connsiteX3" fmla="*/ -825 w 335052"/>
                <a:gd name="connsiteY3" fmla="*/ 107169 h 361731"/>
                <a:gd name="connsiteX4" fmla="*/ 259905 w 335052"/>
                <a:gd name="connsiteY4" fmla="*/ 361691 h 361731"/>
                <a:gd name="connsiteX5" fmla="*/ 333282 w 335052"/>
                <a:gd name="connsiteY5" fmla="*/ 253301 h 36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5052" h="361731">
                  <a:moveTo>
                    <a:pt x="333282" y="253301"/>
                  </a:moveTo>
                  <a:cubicBezTo>
                    <a:pt x="324094" y="250198"/>
                    <a:pt x="280639" y="287134"/>
                    <a:pt x="280639" y="287134"/>
                  </a:cubicBezTo>
                  <a:cubicBezTo>
                    <a:pt x="213160" y="172668"/>
                    <a:pt x="121160" y="74590"/>
                    <a:pt x="11218" y="-41"/>
                  </a:cubicBezTo>
                  <a:lnTo>
                    <a:pt x="-825" y="107169"/>
                  </a:lnTo>
                  <a:cubicBezTo>
                    <a:pt x="128920" y="189795"/>
                    <a:pt x="233273" y="325251"/>
                    <a:pt x="259905" y="361691"/>
                  </a:cubicBezTo>
                  <a:cubicBezTo>
                    <a:pt x="283060" y="334811"/>
                    <a:pt x="342408" y="256343"/>
                    <a:pt x="333282" y="253301"/>
                  </a:cubicBezTo>
                  <a:close/>
                </a:path>
              </a:pathLst>
            </a:custGeom>
            <a:solidFill>
              <a:srgbClr val="313759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8" name="Forme libre : forme 187">
              <a:extLst>
                <a:ext uri="{FF2B5EF4-FFF2-40B4-BE49-F238E27FC236}">
                  <a16:creationId xmlns:a16="http://schemas.microsoft.com/office/drawing/2014/main" id="{69C7624A-E3DB-43DA-ADF6-D06550493F97}"/>
                </a:ext>
              </a:extLst>
            </p:cNvPr>
            <p:cNvSpPr/>
            <p:nvPr/>
          </p:nvSpPr>
          <p:spPr>
            <a:xfrm>
              <a:off x="10238875" y="3360818"/>
              <a:ext cx="360924" cy="214511"/>
            </a:xfrm>
            <a:custGeom>
              <a:avLst/>
              <a:gdLst>
                <a:gd name="connsiteX0" fmla="*/ 20965 w 360924"/>
                <a:gd name="connsiteY0" fmla="*/ 4273 h 214511"/>
                <a:gd name="connsiteX1" fmla="*/ -825 w 360924"/>
                <a:gd name="connsiteY1" fmla="*/ 128430 h 214511"/>
                <a:gd name="connsiteX2" fmla="*/ 348243 w 360924"/>
                <a:gd name="connsiteY2" fmla="*/ 214471 h 214511"/>
                <a:gd name="connsiteX3" fmla="*/ 360100 w 360924"/>
                <a:gd name="connsiteY3" fmla="*/ 107261 h 214511"/>
                <a:gd name="connsiteX4" fmla="*/ 20965 w 360924"/>
                <a:gd name="connsiteY4" fmla="*/ 4273 h 214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924" h="214511">
                  <a:moveTo>
                    <a:pt x="20965" y="4273"/>
                  </a:moveTo>
                  <a:lnTo>
                    <a:pt x="-825" y="128430"/>
                  </a:lnTo>
                  <a:cubicBezTo>
                    <a:pt x="131217" y="108379"/>
                    <a:pt x="250903" y="152516"/>
                    <a:pt x="348243" y="214471"/>
                  </a:cubicBezTo>
                  <a:lnTo>
                    <a:pt x="360100" y="107261"/>
                  </a:lnTo>
                  <a:cubicBezTo>
                    <a:pt x="221727" y="15882"/>
                    <a:pt x="84347" y="-11806"/>
                    <a:pt x="20965" y="4273"/>
                  </a:cubicBezTo>
                  <a:close/>
                </a:path>
              </a:pathLst>
            </a:custGeom>
            <a:solidFill>
              <a:srgbClr val="7A5325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9" name="Forme libre : forme 188">
              <a:extLst>
                <a:ext uri="{FF2B5EF4-FFF2-40B4-BE49-F238E27FC236}">
                  <a16:creationId xmlns:a16="http://schemas.microsoft.com/office/drawing/2014/main" id="{1A660AF0-60E1-4175-9A1F-1CFBA867D1F6}"/>
                </a:ext>
              </a:extLst>
            </p:cNvPr>
            <p:cNvSpPr/>
            <p:nvPr/>
          </p:nvSpPr>
          <p:spPr>
            <a:xfrm>
              <a:off x="10587942" y="3468058"/>
              <a:ext cx="334877" cy="361731"/>
            </a:xfrm>
            <a:custGeom>
              <a:avLst/>
              <a:gdLst>
                <a:gd name="connsiteX0" fmla="*/ 333096 w 334877"/>
                <a:gd name="connsiteY0" fmla="*/ 253301 h 361731"/>
                <a:gd name="connsiteX1" fmla="*/ 280453 w 334877"/>
                <a:gd name="connsiteY1" fmla="*/ 287134 h 361731"/>
                <a:gd name="connsiteX2" fmla="*/ 11033 w 334877"/>
                <a:gd name="connsiteY2" fmla="*/ -41 h 361731"/>
                <a:gd name="connsiteX3" fmla="*/ -825 w 334877"/>
                <a:gd name="connsiteY3" fmla="*/ 107168 h 361731"/>
                <a:gd name="connsiteX4" fmla="*/ 259905 w 334877"/>
                <a:gd name="connsiteY4" fmla="*/ 361690 h 361731"/>
                <a:gd name="connsiteX5" fmla="*/ 333096 w 334877"/>
                <a:gd name="connsiteY5" fmla="*/ 253301 h 36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877" h="361731">
                  <a:moveTo>
                    <a:pt x="333096" y="253301"/>
                  </a:moveTo>
                  <a:cubicBezTo>
                    <a:pt x="323908" y="250260"/>
                    <a:pt x="280453" y="287134"/>
                    <a:pt x="280453" y="287134"/>
                  </a:cubicBezTo>
                  <a:cubicBezTo>
                    <a:pt x="212973" y="172680"/>
                    <a:pt x="120973" y="74602"/>
                    <a:pt x="11033" y="-41"/>
                  </a:cubicBezTo>
                  <a:lnTo>
                    <a:pt x="-825" y="107168"/>
                  </a:lnTo>
                  <a:cubicBezTo>
                    <a:pt x="128982" y="189795"/>
                    <a:pt x="233273" y="325250"/>
                    <a:pt x="259905" y="361690"/>
                  </a:cubicBezTo>
                  <a:cubicBezTo>
                    <a:pt x="282874" y="335121"/>
                    <a:pt x="342284" y="256405"/>
                    <a:pt x="333096" y="253301"/>
                  </a:cubicBezTo>
                  <a:close/>
                </a:path>
              </a:pathLst>
            </a:custGeom>
            <a:solidFill>
              <a:srgbClr val="313759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1" name="Forme libre : forme 190">
              <a:extLst>
                <a:ext uri="{FF2B5EF4-FFF2-40B4-BE49-F238E27FC236}">
                  <a16:creationId xmlns:a16="http://schemas.microsoft.com/office/drawing/2014/main" id="{B4DC5CA4-E304-4396-BA48-3F20D8DA7EE2}"/>
                </a:ext>
              </a:extLst>
            </p:cNvPr>
            <p:cNvSpPr/>
            <p:nvPr/>
          </p:nvSpPr>
          <p:spPr>
            <a:xfrm>
              <a:off x="9843311" y="3169708"/>
              <a:ext cx="787665" cy="378927"/>
            </a:xfrm>
            <a:custGeom>
              <a:avLst/>
              <a:gdLst>
                <a:gd name="connsiteX0" fmla="*/ -825 w 787665"/>
                <a:gd name="connsiteY0" fmla="*/ 192216 h 378927"/>
                <a:gd name="connsiteX1" fmla="*/ 254380 w 787665"/>
                <a:gd name="connsiteY1" fmla="*/ 357656 h 378927"/>
                <a:gd name="connsiteX2" fmla="*/ 615056 w 787665"/>
                <a:gd name="connsiteY2" fmla="*/ 378886 h 378927"/>
                <a:gd name="connsiteX3" fmla="*/ 786766 w 787665"/>
                <a:gd name="connsiteY3" fmla="*/ 157701 h 378927"/>
                <a:gd name="connsiteX4" fmla="*/ 447506 w 787665"/>
                <a:gd name="connsiteY4" fmla="*/ 50243 h 378927"/>
                <a:gd name="connsiteX5" fmla="*/ 283930 w 787665"/>
                <a:gd name="connsiteY5" fmla="*/ -41 h 37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7665" h="378927">
                  <a:moveTo>
                    <a:pt x="-825" y="192216"/>
                  </a:moveTo>
                  <a:cubicBezTo>
                    <a:pt x="20219" y="250446"/>
                    <a:pt x="78635" y="377583"/>
                    <a:pt x="254380" y="357656"/>
                  </a:cubicBezTo>
                  <a:cubicBezTo>
                    <a:pt x="430124" y="337728"/>
                    <a:pt x="573836" y="328975"/>
                    <a:pt x="615056" y="378886"/>
                  </a:cubicBezTo>
                  <a:cubicBezTo>
                    <a:pt x="688433" y="338597"/>
                    <a:pt x="789993" y="262489"/>
                    <a:pt x="786766" y="157701"/>
                  </a:cubicBezTo>
                  <a:cubicBezTo>
                    <a:pt x="733440" y="137898"/>
                    <a:pt x="585258" y="72467"/>
                    <a:pt x="447506" y="50243"/>
                  </a:cubicBezTo>
                  <a:cubicBezTo>
                    <a:pt x="319872" y="29633"/>
                    <a:pt x="283930" y="-41"/>
                    <a:pt x="283930" y="-41"/>
                  </a:cubicBezTo>
                  <a:close/>
                </a:path>
              </a:pathLst>
            </a:custGeom>
            <a:solidFill>
              <a:srgbClr val="313759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2" name="Forme libre : forme 191">
              <a:extLst>
                <a:ext uri="{FF2B5EF4-FFF2-40B4-BE49-F238E27FC236}">
                  <a16:creationId xmlns:a16="http://schemas.microsoft.com/office/drawing/2014/main" id="{1873BCEA-FB7F-4366-842C-4B98D8EE151F}"/>
                </a:ext>
              </a:extLst>
            </p:cNvPr>
            <p:cNvSpPr/>
            <p:nvPr/>
          </p:nvSpPr>
          <p:spPr>
            <a:xfrm>
              <a:off x="9528076" y="2739194"/>
              <a:ext cx="634193" cy="638549"/>
            </a:xfrm>
            <a:custGeom>
              <a:avLst/>
              <a:gdLst>
                <a:gd name="connsiteX0" fmla="*/ -825 w 634193"/>
                <a:gd name="connsiteY0" fmla="*/ 219469 h 638549"/>
                <a:gd name="connsiteX1" fmla="*/ 303360 w 634193"/>
                <a:gd name="connsiteY1" fmla="*/ -41 h 638549"/>
                <a:gd name="connsiteX2" fmla="*/ 633369 w 634193"/>
                <a:gd name="connsiteY2" fmla="*/ 434136 h 638549"/>
                <a:gd name="connsiteX3" fmla="*/ 315279 w 634193"/>
                <a:gd name="connsiteY3" fmla="*/ 635395 h 638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193" h="638549">
                  <a:moveTo>
                    <a:pt x="-825" y="219469"/>
                  </a:moveTo>
                  <a:lnTo>
                    <a:pt x="303360" y="-41"/>
                  </a:lnTo>
                  <a:cubicBezTo>
                    <a:pt x="303360" y="-41"/>
                    <a:pt x="470537" y="375410"/>
                    <a:pt x="633369" y="434136"/>
                  </a:cubicBezTo>
                  <a:cubicBezTo>
                    <a:pt x="622133" y="497270"/>
                    <a:pt x="413859" y="663206"/>
                    <a:pt x="315279" y="635395"/>
                  </a:cubicBezTo>
                  <a:close/>
                </a:path>
              </a:pathLst>
            </a:custGeom>
            <a:solidFill>
              <a:srgbClr val="D9042B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3" name="Forme libre : forme 192">
              <a:extLst>
                <a:ext uri="{FF2B5EF4-FFF2-40B4-BE49-F238E27FC236}">
                  <a16:creationId xmlns:a16="http://schemas.microsoft.com/office/drawing/2014/main" id="{7A72DDE3-C442-4F63-A8FC-8B787620E97C}"/>
                </a:ext>
              </a:extLst>
            </p:cNvPr>
            <p:cNvSpPr/>
            <p:nvPr/>
          </p:nvSpPr>
          <p:spPr>
            <a:xfrm>
              <a:off x="10528843" y="3082423"/>
              <a:ext cx="130430" cy="85039"/>
            </a:xfrm>
            <a:custGeom>
              <a:avLst/>
              <a:gdLst>
                <a:gd name="connsiteX0" fmla="*/ 40147 w 130430"/>
                <a:gd name="connsiteY0" fmla="*/ 16909 h 85039"/>
                <a:gd name="connsiteX1" fmla="*/ 87017 w 130430"/>
                <a:gd name="connsiteY1" fmla="*/ 1700 h 85039"/>
                <a:gd name="connsiteX2" fmla="*/ 79443 w 130430"/>
                <a:gd name="connsiteY2" fmla="*/ 16537 h 85039"/>
                <a:gd name="connsiteX3" fmla="*/ 129602 w 130430"/>
                <a:gd name="connsiteY3" fmla="*/ 23427 h 85039"/>
                <a:gd name="connsiteX4" fmla="*/ 83913 w 130430"/>
                <a:gd name="connsiteY4" fmla="*/ 31808 h 85039"/>
                <a:gd name="connsiteX5" fmla="*/ 126933 w 130430"/>
                <a:gd name="connsiteY5" fmla="*/ 48569 h 85039"/>
                <a:gd name="connsiteX6" fmla="*/ 81119 w 130430"/>
                <a:gd name="connsiteY6" fmla="*/ 46831 h 85039"/>
                <a:gd name="connsiteX7" fmla="*/ 117187 w 130430"/>
                <a:gd name="connsiteY7" fmla="*/ 68372 h 85039"/>
                <a:gd name="connsiteX8" fmla="*/ 77581 w 130430"/>
                <a:gd name="connsiteY8" fmla="*/ 66882 h 85039"/>
                <a:gd name="connsiteX9" fmla="*/ 107254 w 130430"/>
                <a:gd name="connsiteY9" fmla="*/ 83147 h 85039"/>
                <a:gd name="connsiteX10" fmla="*/ 46976 w 130430"/>
                <a:gd name="connsiteY10" fmla="*/ 75822 h 85039"/>
                <a:gd name="connsiteX11" fmla="*/ -825 w 130430"/>
                <a:gd name="connsiteY11" fmla="*/ 69241 h 85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430" h="85039">
                  <a:moveTo>
                    <a:pt x="40147" y="16909"/>
                  </a:moveTo>
                  <a:cubicBezTo>
                    <a:pt x="61812" y="4493"/>
                    <a:pt x="75159" y="-3825"/>
                    <a:pt x="87017" y="1700"/>
                  </a:cubicBezTo>
                  <a:cubicBezTo>
                    <a:pt x="98874" y="7225"/>
                    <a:pt x="69387" y="16164"/>
                    <a:pt x="79443" y="16537"/>
                  </a:cubicBezTo>
                  <a:cubicBezTo>
                    <a:pt x="89500" y="16909"/>
                    <a:pt x="130037" y="13371"/>
                    <a:pt x="129602" y="23427"/>
                  </a:cubicBezTo>
                  <a:cubicBezTo>
                    <a:pt x="129168" y="33484"/>
                    <a:pt x="68827" y="31249"/>
                    <a:pt x="83913" y="31808"/>
                  </a:cubicBezTo>
                  <a:cubicBezTo>
                    <a:pt x="98997" y="32367"/>
                    <a:pt x="128858" y="43603"/>
                    <a:pt x="126933" y="48569"/>
                  </a:cubicBezTo>
                  <a:cubicBezTo>
                    <a:pt x="125009" y="53535"/>
                    <a:pt x="81119" y="46831"/>
                    <a:pt x="81119" y="46831"/>
                  </a:cubicBezTo>
                  <a:cubicBezTo>
                    <a:pt x="81119" y="46831"/>
                    <a:pt x="118366" y="63344"/>
                    <a:pt x="117187" y="68372"/>
                  </a:cubicBezTo>
                  <a:cubicBezTo>
                    <a:pt x="116008" y="73401"/>
                    <a:pt x="77581" y="66882"/>
                    <a:pt x="77581" y="66882"/>
                  </a:cubicBezTo>
                  <a:cubicBezTo>
                    <a:pt x="77581" y="66882"/>
                    <a:pt x="107441" y="78118"/>
                    <a:pt x="107254" y="83147"/>
                  </a:cubicBezTo>
                  <a:cubicBezTo>
                    <a:pt x="107068" y="88175"/>
                    <a:pt x="77022" y="82029"/>
                    <a:pt x="46976" y="75822"/>
                  </a:cubicBezTo>
                  <a:lnTo>
                    <a:pt x="-825" y="69241"/>
                  </a:lnTo>
                </a:path>
              </a:pathLst>
            </a:custGeom>
            <a:solidFill>
              <a:srgbClr val="7A5325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4" name="Forme libre : forme 193">
              <a:extLst>
                <a:ext uri="{FF2B5EF4-FFF2-40B4-BE49-F238E27FC236}">
                  <a16:creationId xmlns:a16="http://schemas.microsoft.com/office/drawing/2014/main" id="{CA83E788-F8AE-446C-9142-4DE83B0FDD95}"/>
                </a:ext>
              </a:extLst>
            </p:cNvPr>
            <p:cNvSpPr/>
            <p:nvPr/>
          </p:nvSpPr>
          <p:spPr>
            <a:xfrm>
              <a:off x="9876336" y="3498188"/>
              <a:ext cx="130491" cy="85040"/>
            </a:xfrm>
            <a:custGeom>
              <a:avLst/>
              <a:gdLst>
                <a:gd name="connsiteX0" fmla="*/ -825 w 130491"/>
                <a:gd name="connsiteY0" fmla="*/ 69216 h 85040"/>
                <a:gd name="connsiteX1" fmla="*/ 47038 w 130491"/>
                <a:gd name="connsiteY1" fmla="*/ 75796 h 85040"/>
                <a:gd name="connsiteX2" fmla="*/ 107254 w 130491"/>
                <a:gd name="connsiteY2" fmla="*/ 83122 h 85040"/>
                <a:gd name="connsiteX3" fmla="*/ 77581 w 130491"/>
                <a:gd name="connsiteY3" fmla="*/ 66857 h 85040"/>
                <a:gd name="connsiteX4" fmla="*/ 117249 w 130491"/>
                <a:gd name="connsiteY4" fmla="*/ 68347 h 85040"/>
                <a:gd name="connsiteX5" fmla="*/ 81181 w 130491"/>
                <a:gd name="connsiteY5" fmla="*/ 46868 h 85040"/>
                <a:gd name="connsiteX6" fmla="*/ 126933 w 130491"/>
                <a:gd name="connsiteY6" fmla="*/ 48544 h 85040"/>
                <a:gd name="connsiteX7" fmla="*/ 83975 w 130491"/>
                <a:gd name="connsiteY7" fmla="*/ 31845 h 85040"/>
                <a:gd name="connsiteX8" fmla="*/ 129665 w 130491"/>
                <a:gd name="connsiteY8" fmla="*/ 23464 h 85040"/>
                <a:gd name="connsiteX9" fmla="*/ 79505 w 130491"/>
                <a:gd name="connsiteY9" fmla="*/ 16511 h 85040"/>
                <a:gd name="connsiteX10" fmla="*/ 87017 w 130491"/>
                <a:gd name="connsiteY10" fmla="*/ 1675 h 85040"/>
                <a:gd name="connsiteX11" fmla="*/ 40147 w 130491"/>
                <a:gd name="connsiteY11" fmla="*/ 16946 h 85040"/>
                <a:gd name="connsiteX12" fmla="*/ 22206 w 130491"/>
                <a:gd name="connsiteY12" fmla="*/ 17877 h 8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491" h="85040">
                  <a:moveTo>
                    <a:pt x="-825" y="69216"/>
                  </a:moveTo>
                  <a:lnTo>
                    <a:pt x="47038" y="75796"/>
                  </a:lnTo>
                  <a:cubicBezTo>
                    <a:pt x="77022" y="82004"/>
                    <a:pt x="107068" y="88212"/>
                    <a:pt x="107254" y="83122"/>
                  </a:cubicBezTo>
                  <a:cubicBezTo>
                    <a:pt x="107440" y="78031"/>
                    <a:pt x="77581" y="66857"/>
                    <a:pt x="77581" y="66857"/>
                  </a:cubicBezTo>
                  <a:cubicBezTo>
                    <a:pt x="77581" y="66857"/>
                    <a:pt x="116380" y="73065"/>
                    <a:pt x="117249" y="68347"/>
                  </a:cubicBezTo>
                  <a:cubicBezTo>
                    <a:pt x="118118" y="63629"/>
                    <a:pt x="81181" y="46868"/>
                    <a:pt x="81181" y="46868"/>
                  </a:cubicBezTo>
                  <a:cubicBezTo>
                    <a:pt x="81181" y="46868"/>
                    <a:pt x="124947" y="53510"/>
                    <a:pt x="126933" y="48544"/>
                  </a:cubicBezTo>
                  <a:cubicBezTo>
                    <a:pt x="128920" y="43578"/>
                    <a:pt x="99060" y="32403"/>
                    <a:pt x="83975" y="31845"/>
                  </a:cubicBezTo>
                  <a:cubicBezTo>
                    <a:pt x="68889" y="31286"/>
                    <a:pt x="129292" y="33521"/>
                    <a:pt x="129665" y="23464"/>
                  </a:cubicBezTo>
                  <a:cubicBezTo>
                    <a:pt x="130037" y="13407"/>
                    <a:pt x="89561" y="16883"/>
                    <a:pt x="79505" y="16511"/>
                  </a:cubicBezTo>
                  <a:cubicBezTo>
                    <a:pt x="69448" y="16139"/>
                    <a:pt x="98873" y="7137"/>
                    <a:pt x="87017" y="1675"/>
                  </a:cubicBezTo>
                  <a:cubicBezTo>
                    <a:pt x="75159" y="-3788"/>
                    <a:pt x="62185" y="4468"/>
                    <a:pt x="40147" y="16946"/>
                  </a:cubicBezTo>
                  <a:lnTo>
                    <a:pt x="22206" y="17877"/>
                  </a:lnTo>
                  <a:close/>
                </a:path>
              </a:pathLst>
            </a:custGeom>
            <a:solidFill>
              <a:srgbClr val="7A5325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5" name="Forme libre : forme 194">
              <a:extLst>
                <a:ext uri="{FF2B5EF4-FFF2-40B4-BE49-F238E27FC236}">
                  <a16:creationId xmlns:a16="http://schemas.microsoft.com/office/drawing/2014/main" id="{58C41089-15D4-4DB9-B68A-AE93656DAE3E}"/>
                </a:ext>
              </a:extLst>
            </p:cNvPr>
            <p:cNvSpPr/>
            <p:nvPr/>
          </p:nvSpPr>
          <p:spPr>
            <a:xfrm>
              <a:off x="10074243" y="2952620"/>
              <a:ext cx="495572" cy="198530"/>
            </a:xfrm>
            <a:custGeom>
              <a:avLst/>
              <a:gdLst>
                <a:gd name="connsiteX0" fmla="*/ 494748 w 495572"/>
                <a:gd name="connsiteY0" fmla="*/ 146713 h 198530"/>
                <a:gd name="connsiteX1" fmla="*/ 234329 w 495572"/>
                <a:gd name="connsiteY1" fmla="*/ 84076 h 198530"/>
                <a:gd name="connsiteX2" fmla="*/ 53059 w 495572"/>
                <a:gd name="connsiteY2" fmla="*/ -41 h 198530"/>
                <a:gd name="connsiteX3" fmla="*/ -825 w 495572"/>
                <a:gd name="connsiteY3" fmla="*/ 102513 h 198530"/>
                <a:gd name="connsiteX4" fmla="*/ 456694 w 495572"/>
                <a:gd name="connsiteY4" fmla="*/ 198486 h 198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572" h="198530">
                  <a:moveTo>
                    <a:pt x="494748" y="146713"/>
                  </a:moveTo>
                  <a:cubicBezTo>
                    <a:pt x="494748" y="146713"/>
                    <a:pt x="443161" y="145285"/>
                    <a:pt x="234329" y="84076"/>
                  </a:cubicBezTo>
                  <a:cubicBezTo>
                    <a:pt x="173864" y="66321"/>
                    <a:pt x="111786" y="35406"/>
                    <a:pt x="53059" y="-41"/>
                  </a:cubicBezTo>
                  <a:cubicBezTo>
                    <a:pt x="45734" y="40869"/>
                    <a:pt x="22020" y="84324"/>
                    <a:pt x="-825" y="102513"/>
                  </a:cubicBezTo>
                  <a:cubicBezTo>
                    <a:pt x="205400" y="200597"/>
                    <a:pt x="456694" y="198486"/>
                    <a:pt x="456694" y="198486"/>
                  </a:cubicBezTo>
                  <a:close/>
                </a:path>
              </a:pathLst>
            </a:custGeom>
            <a:solidFill>
              <a:srgbClr val="7A5325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6" name="Forme libre : forme 195">
              <a:extLst>
                <a:ext uri="{FF2B5EF4-FFF2-40B4-BE49-F238E27FC236}">
                  <a16:creationId xmlns:a16="http://schemas.microsoft.com/office/drawing/2014/main" id="{8D20A4DE-1653-44A6-A532-90F36C191B3A}"/>
                </a:ext>
              </a:extLst>
            </p:cNvPr>
            <p:cNvSpPr/>
            <p:nvPr/>
          </p:nvSpPr>
          <p:spPr>
            <a:xfrm>
              <a:off x="9813233" y="2739194"/>
              <a:ext cx="314893" cy="315979"/>
            </a:xfrm>
            <a:custGeom>
              <a:avLst/>
              <a:gdLst>
                <a:gd name="connsiteX0" fmla="*/ 314069 w 314893"/>
                <a:gd name="connsiteY0" fmla="*/ 213385 h 315979"/>
                <a:gd name="connsiteX1" fmla="*/ 18328 w 314893"/>
                <a:gd name="connsiteY1" fmla="*/ -41 h 315979"/>
                <a:gd name="connsiteX2" fmla="*/ 139008 w 314893"/>
                <a:gd name="connsiteY2" fmla="*/ 240017 h 315979"/>
                <a:gd name="connsiteX3" fmla="*/ 260185 w 314893"/>
                <a:gd name="connsiteY3" fmla="*/ 315939 h 315979"/>
                <a:gd name="connsiteX4" fmla="*/ 314069 w 314893"/>
                <a:gd name="connsiteY4" fmla="*/ 213385 h 3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4893" h="315979">
                  <a:moveTo>
                    <a:pt x="314069" y="213385"/>
                  </a:moveTo>
                  <a:cubicBezTo>
                    <a:pt x="169799" y="126475"/>
                    <a:pt x="46077" y="12189"/>
                    <a:pt x="18328" y="-41"/>
                  </a:cubicBezTo>
                  <a:cubicBezTo>
                    <a:pt x="18328" y="-41"/>
                    <a:pt x="-71810" y="65017"/>
                    <a:pt x="139008" y="240017"/>
                  </a:cubicBezTo>
                  <a:cubicBezTo>
                    <a:pt x="176069" y="270255"/>
                    <a:pt x="216793" y="295757"/>
                    <a:pt x="260185" y="315939"/>
                  </a:cubicBezTo>
                  <a:cubicBezTo>
                    <a:pt x="283092" y="297750"/>
                    <a:pt x="306744" y="254295"/>
                    <a:pt x="314069" y="213385"/>
                  </a:cubicBezTo>
                  <a:close/>
                </a:path>
              </a:pathLst>
            </a:custGeom>
            <a:solidFill>
              <a:srgbClr val="D9042B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7" name="Forme libre : forme 196">
              <a:extLst>
                <a:ext uri="{FF2B5EF4-FFF2-40B4-BE49-F238E27FC236}">
                  <a16:creationId xmlns:a16="http://schemas.microsoft.com/office/drawing/2014/main" id="{5BF40CCB-5263-4F94-9540-FDE19FD9E019}"/>
                </a:ext>
              </a:extLst>
            </p:cNvPr>
            <p:cNvSpPr/>
            <p:nvPr/>
          </p:nvSpPr>
          <p:spPr>
            <a:xfrm>
              <a:off x="9233092" y="2304580"/>
              <a:ext cx="543799" cy="494084"/>
            </a:xfrm>
            <a:custGeom>
              <a:avLst/>
              <a:gdLst>
                <a:gd name="connsiteX0" fmla="*/ 132631 w 543799"/>
                <a:gd name="connsiteY0" fmla="*/ 483615 h 494084"/>
                <a:gd name="connsiteX1" fmla="*/ 89176 w 543799"/>
                <a:gd name="connsiteY1" fmla="*/ 432835 h 494084"/>
                <a:gd name="connsiteX2" fmla="*/ 24118 w 543799"/>
                <a:gd name="connsiteY2" fmla="*/ 352567 h 494084"/>
                <a:gd name="connsiteX3" fmla="*/ 16296 w 543799"/>
                <a:gd name="connsiteY3" fmla="*/ 257276 h 494084"/>
                <a:gd name="connsiteX4" fmla="*/ 69063 w 543799"/>
                <a:gd name="connsiteY4" fmla="*/ 162483 h 494084"/>
                <a:gd name="connsiteX5" fmla="*/ 140763 w 543799"/>
                <a:gd name="connsiteY5" fmla="*/ 106612 h 494084"/>
                <a:gd name="connsiteX6" fmla="*/ 234564 w 543799"/>
                <a:gd name="connsiteY6" fmla="*/ 59805 h 494084"/>
                <a:gd name="connsiteX7" fmla="*/ 326813 w 543799"/>
                <a:gd name="connsiteY7" fmla="*/ 16909 h 494084"/>
                <a:gd name="connsiteX8" fmla="*/ 437002 w 543799"/>
                <a:gd name="connsiteY8" fmla="*/ 56080 h 494084"/>
                <a:gd name="connsiteX9" fmla="*/ 501502 w 543799"/>
                <a:gd name="connsiteY9" fmla="*/ 121883 h 494084"/>
                <a:gd name="connsiteX10" fmla="*/ 539680 w 543799"/>
                <a:gd name="connsiteY10" fmla="*/ 210594 h 494084"/>
                <a:gd name="connsiteX11" fmla="*/ 219293 w 543799"/>
                <a:gd name="connsiteY11" fmla="*/ 448106 h 494084"/>
                <a:gd name="connsiteX12" fmla="*/ 155414 w 543799"/>
                <a:gd name="connsiteY12" fmla="*/ 494044 h 494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799" h="494084">
                  <a:moveTo>
                    <a:pt x="132631" y="483615"/>
                  </a:moveTo>
                  <a:cubicBezTo>
                    <a:pt x="102088" y="485415"/>
                    <a:pt x="81541" y="453134"/>
                    <a:pt x="89176" y="432835"/>
                  </a:cubicBezTo>
                  <a:cubicBezTo>
                    <a:pt x="51184" y="428179"/>
                    <a:pt x="18655" y="385034"/>
                    <a:pt x="24118" y="352567"/>
                  </a:cubicBezTo>
                  <a:cubicBezTo>
                    <a:pt x="-713" y="333943"/>
                    <a:pt x="-13129" y="277142"/>
                    <a:pt x="16296" y="257276"/>
                  </a:cubicBezTo>
                  <a:cubicBezTo>
                    <a:pt x="652" y="225058"/>
                    <a:pt x="26166" y="160372"/>
                    <a:pt x="69063" y="162483"/>
                  </a:cubicBezTo>
                  <a:cubicBezTo>
                    <a:pt x="61055" y="128960"/>
                    <a:pt x="113511" y="92582"/>
                    <a:pt x="140763" y="106612"/>
                  </a:cubicBezTo>
                  <a:cubicBezTo>
                    <a:pt x="139708" y="68434"/>
                    <a:pt x="199862" y="28145"/>
                    <a:pt x="234564" y="59805"/>
                  </a:cubicBezTo>
                  <a:cubicBezTo>
                    <a:pt x="227673" y="13805"/>
                    <a:pt x="304775" y="-22822"/>
                    <a:pt x="326813" y="16909"/>
                  </a:cubicBezTo>
                  <a:cubicBezTo>
                    <a:pt x="351209" y="-1715"/>
                    <a:pt x="417944" y="2134"/>
                    <a:pt x="437002" y="56080"/>
                  </a:cubicBezTo>
                  <a:cubicBezTo>
                    <a:pt x="470524" y="43664"/>
                    <a:pt x="509634" y="89540"/>
                    <a:pt x="501502" y="121883"/>
                  </a:cubicBezTo>
                  <a:cubicBezTo>
                    <a:pt x="531237" y="121883"/>
                    <a:pt x="551165" y="181541"/>
                    <a:pt x="539680" y="210594"/>
                  </a:cubicBezTo>
                  <a:cubicBezTo>
                    <a:pt x="528195" y="239646"/>
                    <a:pt x="219293" y="448106"/>
                    <a:pt x="219293" y="448106"/>
                  </a:cubicBezTo>
                  <a:lnTo>
                    <a:pt x="155414" y="494044"/>
                  </a:lnTo>
                  <a:close/>
                </a:path>
              </a:pathLst>
            </a:custGeom>
            <a:solidFill>
              <a:srgbClr val="513210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8" name="Forme libre : forme 197">
              <a:extLst>
                <a:ext uri="{FF2B5EF4-FFF2-40B4-BE49-F238E27FC236}">
                  <a16:creationId xmlns:a16="http://schemas.microsoft.com/office/drawing/2014/main" id="{E6401821-2358-4D1F-AE5C-C21FF62F10EE}"/>
                </a:ext>
              </a:extLst>
            </p:cNvPr>
            <p:cNvSpPr/>
            <p:nvPr/>
          </p:nvSpPr>
          <p:spPr>
            <a:xfrm>
              <a:off x="9757690" y="2482705"/>
              <a:ext cx="59885" cy="104056"/>
            </a:xfrm>
            <a:custGeom>
              <a:avLst/>
              <a:gdLst>
                <a:gd name="connsiteX0" fmla="*/ -811 w 59885"/>
                <a:gd name="connsiteY0" fmla="*/ 21791 h 104056"/>
                <a:gd name="connsiteX1" fmla="*/ 44321 w 59885"/>
                <a:gd name="connsiteY1" fmla="*/ 16080 h 104056"/>
                <a:gd name="connsiteX2" fmla="*/ 42024 w 59885"/>
                <a:gd name="connsiteY2" fmla="*/ 103362 h 104056"/>
                <a:gd name="connsiteX3" fmla="*/ -811 w 59885"/>
                <a:gd name="connsiteY3" fmla="*/ 21791 h 104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885" h="104056">
                  <a:moveTo>
                    <a:pt x="-811" y="21791"/>
                  </a:moveTo>
                  <a:cubicBezTo>
                    <a:pt x="-1555" y="-868"/>
                    <a:pt x="27497" y="-10676"/>
                    <a:pt x="44321" y="16080"/>
                  </a:cubicBezTo>
                  <a:cubicBezTo>
                    <a:pt x="61144" y="42836"/>
                    <a:pt x="67476" y="94175"/>
                    <a:pt x="42024" y="103362"/>
                  </a:cubicBezTo>
                  <a:cubicBezTo>
                    <a:pt x="16571" y="112550"/>
                    <a:pt x="-811" y="21791"/>
                    <a:pt x="-811" y="21791"/>
                  </a:cubicBezTo>
                  <a:close/>
                </a:path>
              </a:pathLst>
            </a:custGeom>
            <a:solidFill>
              <a:srgbClr val="7A5325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9" name="Forme libre : forme 198">
              <a:extLst>
                <a:ext uri="{FF2B5EF4-FFF2-40B4-BE49-F238E27FC236}">
                  <a16:creationId xmlns:a16="http://schemas.microsoft.com/office/drawing/2014/main" id="{FCA064D8-B8BD-4B58-ACF5-76990006C2F8}"/>
                </a:ext>
              </a:extLst>
            </p:cNvPr>
            <p:cNvSpPr/>
            <p:nvPr/>
          </p:nvSpPr>
          <p:spPr>
            <a:xfrm>
              <a:off x="9347702" y="2782077"/>
              <a:ext cx="85792" cy="56366"/>
            </a:xfrm>
            <a:custGeom>
              <a:avLst/>
              <a:gdLst>
                <a:gd name="connsiteX0" fmla="*/ 28202 w 85792"/>
                <a:gd name="connsiteY0" fmla="*/ 2331 h 56366"/>
                <a:gd name="connsiteX1" fmla="*/ 5978 w 85792"/>
                <a:gd name="connsiteY1" fmla="*/ 31571 h 56366"/>
                <a:gd name="connsiteX2" fmla="*/ 83142 w 85792"/>
                <a:gd name="connsiteY2" fmla="*/ 45600 h 56366"/>
                <a:gd name="connsiteX3" fmla="*/ 28202 w 85792"/>
                <a:gd name="connsiteY3" fmla="*/ 2331 h 5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92" h="56366">
                  <a:moveTo>
                    <a:pt x="28202" y="2331"/>
                  </a:moveTo>
                  <a:cubicBezTo>
                    <a:pt x="13055" y="-5428"/>
                    <a:pt x="-13328" y="6242"/>
                    <a:pt x="5978" y="31571"/>
                  </a:cubicBezTo>
                  <a:cubicBezTo>
                    <a:pt x="25285" y="56898"/>
                    <a:pt x="69361" y="64907"/>
                    <a:pt x="83142" y="45600"/>
                  </a:cubicBezTo>
                  <a:cubicBezTo>
                    <a:pt x="96923" y="26294"/>
                    <a:pt x="28202" y="2331"/>
                    <a:pt x="28202" y="2331"/>
                  </a:cubicBezTo>
                  <a:close/>
                </a:path>
              </a:pathLst>
            </a:custGeom>
            <a:solidFill>
              <a:srgbClr val="7A5325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0" name="Forme libre : forme 199">
              <a:extLst>
                <a:ext uri="{FF2B5EF4-FFF2-40B4-BE49-F238E27FC236}">
                  <a16:creationId xmlns:a16="http://schemas.microsoft.com/office/drawing/2014/main" id="{D9358AA3-EAD9-48DC-B4D4-DEF7EAEAD88D}"/>
                </a:ext>
              </a:extLst>
            </p:cNvPr>
            <p:cNvSpPr/>
            <p:nvPr/>
          </p:nvSpPr>
          <p:spPr>
            <a:xfrm>
              <a:off x="9289121" y="2347568"/>
              <a:ext cx="520170" cy="512523"/>
            </a:xfrm>
            <a:custGeom>
              <a:avLst/>
              <a:gdLst>
                <a:gd name="connsiteX0" fmla="*/ 239496 w 520170"/>
                <a:gd name="connsiteY0" fmla="*/ 2788 h 512523"/>
                <a:gd name="connsiteX1" fmla="*/ 3971 w 520170"/>
                <a:gd name="connsiteY1" fmla="*/ 195231 h 512523"/>
                <a:gd name="connsiteX2" fmla="*/ 166803 w 520170"/>
                <a:gd name="connsiteY2" fmla="*/ 511831 h 512523"/>
                <a:gd name="connsiteX3" fmla="*/ 519346 w 520170"/>
                <a:gd name="connsiteY3" fmla="*/ 257806 h 512523"/>
                <a:gd name="connsiteX4" fmla="*/ 239496 w 520170"/>
                <a:gd name="connsiteY4" fmla="*/ 2788 h 512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170" h="512523">
                  <a:moveTo>
                    <a:pt x="239496" y="2788"/>
                  </a:moveTo>
                  <a:lnTo>
                    <a:pt x="3971" y="195231"/>
                  </a:lnTo>
                  <a:cubicBezTo>
                    <a:pt x="-8942" y="219069"/>
                    <a:pt x="-7762" y="378363"/>
                    <a:pt x="166803" y="511831"/>
                  </a:cubicBezTo>
                  <a:cubicBezTo>
                    <a:pt x="218576" y="518846"/>
                    <a:pt x="439141" y="471480"/>
                    <a:pt x="519346" y="257806"/>
                  </a:cubicBezTo>
                  <a:cubicBezTo>
                    <a:pt x="502089" y="216710"/>
                    <a:pt x="394320" y="-28997"/>
                    <a:pt x="239496" y="2788"/>
                  </a:cubicBezTo>
                  <a:close/>
                </a:path>
              </a:pathLst>
            </a:custGeom>
            <a:solidFill>
              <a:srgbClr val="7A5325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1" name="Forme libre : forme 200">
              <a:extLst>
                <a:ext uri="{FF2B5EF4-FFF2-40B4-BE49-F238E27FC236}">
                  <a16:creationId xmlns:a16="http://schemas.microsoft.com/office/drawing/2014/main" id="{D7298D0E-9EAB-4D09-AA0E-710127901A15}"/>
                </a:ext>
              </a:extLst>
            </p:cNvPr>
            <p:cNvSpPr/>
            <p:nvPr/>
          </p:nvSpPr>
          <p:spPr>
            <a:xfrm>
              <a:off x="9614800" y="2742918"/>
              <a:ext cx="118259" cy="133034"/>
            </a:xfrm>
            <a:custGeom>
              <a:avLst/>
              <a:gdLst>
                <a:gd name="connsiteX0" fmla="*/ -825 w 118259"/>
                <a:gd name="connsiteY0" fmla="*/ 76316 h 133034"/>
                <a:gd name="connsiteX1" fmla="*/ 39589 w 118259"/>
                <a:gd name="connsiteY1" fmla="*/ 132993 h 133034"/>
                <a:gd name="connsiteX2" fmla="*/ 117435 w 118259"/>
                <a:gd name="connsiteY2" fmla="*/ 72405 h 133034"/>
                <a:gd name="connsiteX3" fmla="*/ 76401 w 118259"/>
                <a:gd name="connsiteY3" fmla="*/ -41 h 133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259" h="133034">
                  <a:moveTo>
                    <a:pt x="-825" y="76316"/>
                  </a:moveTo>
                  <a:lnTo>
                    <a:pt x="39589" y="132993"/>
                  </a:lnTo>
                  <a:cubicBezTo>
                    <a:pt x="39589" y="132993"/>
                    <a:pt x="100115" y="123433"/>
                    <a:pt x="117435" y="72405"/>
                  </a:cubicBezTo>
                  <a:lnTo>
                    <a:pt x="76401" y="-41"/>
                  </a:lnTo>
                  <a:close/>
                </a:path>
              </a:pathLst>
            </a:custGeom>
            <a:solidFill>
              <a:srgbClr val="7A5325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2" name="Forme libre : forme 201">
              <a:extLst>
                <a:ext uri="{FF2B5EF4-FFF2-40B4-BE49-F238E27FC236}">
                  <a16:creationId xmlns:a16="http://schemas.microsoft.com/office/drawing/2014/main" id="{93743917-DBB2-49A5-ADD3-2871534B640E}"/>
                </a:ext>
              </a:extLst>
            </p:cNvPr>
            <p:cNvSpPr/>
            <p:nvPr/>
          </p:nvSpPr>
          <p:spPr>
            <a:xfrm>
              <a:off x="9293543" y="2346895"/>
              <a:ext cx="239020" cy="223643"/>
            </a:xfrm>
            <a:custGeom>
              <a:avLst/>
              <a:gdLst>
                <a:gd name="connsiteX0" fmla="*/ -825 w 239020"/>
                <a:gd name="connsiteY0" fmla="*/ 196152 h 223643"/>
                <a:gd name="connsiteX1" fmla="*/ 118987 w 239020"/>
                <a:gd name="connsiteY1" fmla="*/ 181812 h 223643"/>
                <a:gd name="connsiteX2" fmla="*/ 185225 w 239020"/>
                <a:gd name="connsiteY2" fmla="*/ 93474 h 223643"/>
                <a:gd name="connsiteX3" fmla="*/ 234887 w 239020"/>
                <a:gd name="connsiteY3" fmla="*/ 3460 h 223643"/>
                <a:gd name="connsiteX4" fmla="*/ -825 w 239020"/>
                <a:gd name="connsiteY4" fmla="*/ 196152 h 223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020" h="223643">
                  <a:moveTo>
                    <a:pt x="-825" y="196152"/>
                  </a:moveTo>
                  <a:cubicBezTo>
                    <a:pt x="14322" y="234144"/>
                    <a:pt x="92293" y="235696"/>
                    <a:pt x="118987" y="181812"/>
                  </a:cubicBezTo>
                  <a:cubicBezTo>
                    <a:pt x="163870" y="178770"/>
                    <a:pt x="203972" y="150338"/>
                    <a:pt x="185225" y="93474"/>
                  </a:cubicBezTo>
                  <a:cubicBezTo>
                    <a:pt x="221168" y="82672"/>
                    <a:pt x="247800" y="37603"/>
                    <a:pt x="234887" y="3460"/>
                  </a:cubicBezTo>
                  <a:cubicBezTo>
                    <a:pt x="221975" y="-30683"/>
                    <a:pt x="-825" y="196152"/>
                    <a:pt x="-825" y="196152"/>
                  </a:cubicBezTo>
                  <a:close/>
                </a:path>
              </a:pathLst>
            </a:custGeom>
            <a:solidFill>
              <a:srgbClr val="513210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3" name="Forme libre : forme 202">
              <a:extLst>
                <a:ext uri="{FF2B5EF4-FFF2-40B4-BE49-F238E27FC236}">
                  <a16:creationId xmlns:a16="http://schemas.microsoft.com/office/drawing/2014/main" id="{E89F682E-1FB3-4136-9609-A927343AB1C4}"/>
                </a:ext>
              </a:extLst>
            </p:cNvPr>
            <p:cNvSpPr/>
            <p:nvPr/>
          </p:nvSpPr>
          <p:spPr>
            <a:xfrm>
              <a:off x="9459107" y="2514100"/>
              <a:ext cx="105346" cy="183485"/>
            </a:xfrm>
            <a:custGeom>
              <a:avLst/>
              <a:gdLst>
                <a:gd name="connsiteX0" fmla="*/ 72117 w 105346"/>
                <a:gd name="connsiteY0" fmla="*/ 140378 h 183485"/>
                <a:gd name="connsiteX1" fmla="*/ 93721 w 105346"/>
                <a:gd name="connsiteY1" fmla="*/ 138702 h 183485"/>
                <a:gd name="connsiteX2" fmla="*/ 104522 w 105346"/>
                <a:gd name="connsiteY2" fmla="*/ 139757 h 183485"/>
                <a:gd name="connsiteX3" fmla="*/ 98314 w 105346"/>
                <a:gd name="connsiteY3" fmla="*/ 131128 h 183485"/>
                <a:gd name="connsiteX4" fmla="*/ 3272 w 105346"/>
                <a:gd name="connsiteY4" fmla="*/ 2874 h 183485"/>
                <a:gd name="connsiteX5" fmla="*/ 913 w 105346"/>
                <a:gd name="connsiteY5" fmla="*/ 4612 h 183485"/>
                <a:gd name="connsiteX6" fmla="*/ 86892 w 105346"/>
                <a:gd name="connsiteY6" fmla="*/ 129638 h 183485"/>
                <a:gd name="connsiteX7" fmla="*/ 69572 w 105346"/>
                <a:gd name="connsiteY7" fmla="*/ 131624 h 183485"/>
                <a:gd name="connsiteX8" fmla="*/ 57156 w 105346"/>
                <a:gd name="connsiteY8" fmla="*/ 138577 h 183485"/>
                <a:gd name="connsiteX9" fmla="*/ 51445 w 105346"/>
                <a:gd name="connsiteY9" fmla="*/ 152235 h 183485"/>
                <a:gd name="connsiteX10" fmla="*/ 63861 w 105346"/>
                <a:gd name="connsiteY10" fmla="*/ 177066 h 183485"/>
                <a:gd name="connsiteX11" fmla="*/ 89685 w 105346"/>
                <a:gd name="connsiteY11" fmla="*/ 183274 h 183485"/>
                <a:gd name="connsiteX12" fmla="*/ 102101 w 105346"/>
                <a:gd name="connsiteY12" fmla="*/ 178928 h 183485"/>
                <a:gd name="connsiteX13" fmla="*/ 104212 w 105346"/>
                <a:gd name="connsiteY13" fmla="*/ 174024 h 183485"/>
                <a:gd name="connsiteX14" fmla="*/ 89251 w 105346"/>
                <a:gd name="connsiteY14" fmla="*/ 173403 h 183485"/>
                <a:gd name="connsiteX15" fmla="*/ 69634 w 105346"/>
                <a:gd name="connsiteY15" fmla="*/ 168623 h 183485"/>
                <a:gd name="connsiteX16" fmla="*/ 61626 w 105346"/>
                <a:gd name="connsiteY16" fmla="*/ 152731 h 183485"/>
                <a:gd name="connsiteX17" fmla="*/ 72117 w 105346"/>
                <a:gd name="connsiteY17" fmla="*/ 140378 h 183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346" h="183485">
                  <a:moveTo>
                    <a:pt x="72117" y="140378"/>
                  </a:moveTo>
                  <a:cubicBezTo>
                    <a:pt x="79132" y="138472"/>
                    <a:pt x="86457" y="137901"/>
                    <a:pt x="93721" y="138702"/>
                  </a:cubicBezTo>
                  <a:lnTo>
                    <a:pt x="104522" y="139757"/>
                  </a:lnTo>
                  <a:lnTo>
                    <a:pt x="98314" y="131128"/>
                  </a:lnTo>
                  <a:cubicBezTo>
                    <a:pt x="66840" y="88170"/>
                    <a:pt x="34994" y="45335"/>
                    <a:pt x="3272" y="2874"/>
                  </a:cubicBezTo>
                  <a:cubicBezTo>
                    <a:pt x="-328" y="-1968"/>
                    <a:pt x="-2563" y="-355"/>
                    <a:pt x="913" y="4612"/>
                  </a:cubicBezTo>
                  <a:cubicBezTo>
                    <a:pt x="29780" y="45956"/>
                    <a:pt x="58150" y="87921"/>
                    <a:pt x="86892" y="129638"/>
                  </a:cubicBezTo>
                  <a:cubicBezTo>
                    <a:pt x="81056" y="129446"/>
                    <a:pt x="75221" y="130116"/>
                    <a:pt x="69572" y="131624"/>
                  </a:cubicBezTo>
                  <a:cubicBezTo>
                    <a:pt x="64854" y="132748"/>
                    <a:pt x="60571" y="135150"/>
                    <a:pt x="57156" y="138577"/>
                  </a:cubicBezTo>
                  <a:cubicBezTo>
                    <a:pt x="53617" y="142252"/>
                    <a:pt x="51569" y="147126"/>
                    <a:pt x="51445" y="152235"/>
                  </a:cubicBezTo>
                  <a:cubicBezTo>
                    <a:pt x="50762" y="162155"/>
                    <a:pt x="55480" y="171665"/>
                    <a:pt x="63861" y="177066"/>
                  </a:cubicBezTo>
                  <a:cubicBezTo>
                    <a:pt x="71558" y="181914"/>
                    <a:pt x="80622" y="184099"/>
                    <a:pt x="89685" y="183274"/>
                  </a:cubicBezTo>
                  <a:cubicBezTo>
                    <a:pt x="94155" y="183150"/>
                    <a:pt x="98501" y="181635"/>
                    <a:pt x="102101" y="178928"/>
                  </a:cubicBezTo>
                  <a:cubicBezTo>
                    <a:pt x="104398" y="176818"/>
                    <a:pt x="104894" y="175079"/>
                    <a:pt x="104212" y="174024"/>
                  </a:cubicBezTo>
                  <a:cubicBezTo>
                    <a:pt x="102660" y="171851"/>
                    <a:pt x="98004" y="172720"/>
                    <a:pt x="89251" y="173403"/>
                  </a:cubicBezTo>
                  <a:cubicBezTo>
                    <a:pt x="82360" y="173968"/>
                    <a:pt x="75469" y="172292"/>
                    <a:pt x="69634" y="168623"/>
                  </a:cubicBezTo>
                  <a:cubicBezTo>
                    <a:pt x="64296" y="165178"/>
                    <a:pt x="61192" y="159094"/>
                    <a:pt x="61626" y="152731"/>
                  </a:cubicBezTo>
                  <a:cubicBezTo>
                    <a:pt x="61874" y="146691"/>
                    <a:pt x="66220" y="141600"/>
                    <a:pt x="72117" y="140378"/>
                  </a:cubicBezTo>
                  <a:close/>
                </a:path>
              </a:pathLst>
            </a:custGeom>
            <a:solidFill>
              <a:srgbClr val="664420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4" name="Forme libre : forme 203">
              <a:extLst>
                <a:ext uri="{FF2B5EF4-FFF2-40B4-BE49-F238E27FC236}">
                  <a16:creationId xmlns:a16="http://schemas.microsoft.com/office/drawing/2014/main" id="{0F98D17D-92A2-4178-8163-14F0FA5C0BDC}"/>
                </a:ext>
              </a:extLst>
            </p:cNvPr>
            <p:cNvSpPr/>
            <p:nvPr/>
          </p:nvSpPr>
          <p:spPr>
            <a:xfrm>
              <a:off x="9559984" y="2645952"/>
              <a:ext cx="111494" cy="113349"/>
            </a:xfrm>
            <a:custGeom>
              <a:avLst/>
              <a:gdLst>
                <a:gd name="connsiteX0" fmla="*/ -825 w 111494"/>
                <a:gd name="connsiteY0" fmla="*/ 110086 h 113349"/>
                <a:gd name="connsiteX1" fmla="*/ 98501 w 111494"/>
                <a:gd name="connsiteY1" fmla="*/ -41 h 113349"/>
                <a:gd name="connsiteX2" fmla="*/ -825 w 111494"/>
                <a:gd name="connsiteY2" fmla="*/ 110086 h 113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494" h="113349">
                  <a:moveTo>
                    <a:pt x="-825" y="110086"/>
                  </a:moveTo>
                  <a:lnTo>
                    <a:pt x="98501" y="-41"/>
                  </a:lnTo>
                  <a:cubicBezTo>
                    <a:pt x="135810" y="41738"/>
                    <a:pt x="82981" y="131379"/>
                    <a:pt x="-825" y="110086"/>
                  </a:cubicBezTo>
                  <a:close/>
                </a:path>
              </a:pathLst>
            </a:custGeom>
            <a:solidFill>
              <a:srgbClr val="442A12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5" name="Forme libre : forme 204">
              <a:extLst>
                <a:ext uri="{FF2B5EF4-FFF2-40B4-BE49-F238E27FC236}">
                  <a16:creationId xmlns:a16="http://schemas.microsoft.com/office/drawing/2014/main" id="{FE5810B8-813E-48D9-A650-C347A445E97F}"/>
                </a:ext>
              </a:extLst>
            </p:cNvPr>
            <p:cNvSpPr/>
            <p:nvPr/>
          </p:nvSpPr>
          <p:spPr>
            <a:xfrm>
              <a:off x="9336863" y="2579327"/>
              <a:ext cx="88369" cy="60548"/>
            </a:xfrm>
            <a:custGeom>
              <a:avLst/>
              <a:gdLst>
                <a:gd name="connsiteX0" fmla="*/ -317 w 88369"/>
                <a:gd name="connsiteY0" fmla="*/ 56590 h 60548"/>
                <a:gd name="connsiteX1" fmla="*/ 85289 w 88369"/>
                <a:gd name="connsiteY1" fmla="*/ 12452 h 60548"/>
                <a:gd name="connsiteX2" fmla="*/ -317 w 88369"/>
                <a:gd name="connsiteY2" fmla="*/ 56590 h 60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369" h="60548">
                  <a:moveTo>
                    <a:pt x="-317" y="56590"/>
                  </a:moveTo>
                  <a:cubicBezTo>
                    <a:pt x="-7767" y="71551"/>
                    <a:pt x="68962" y="40822"/>
                    <a:pt x="85289" y="12452"/>
                  </a:cubicBezTo>
                  <a:cubicBezTo>
                    <a:pt x="101616" y="-15918"/>
                    <a:pt x="24825" y="6244"/>
                    <a:pt x="-317" y="56590"/>
                  </a:cubicBezTo>
                  <a:close/>
                </a:path>
              </a:pathLst>
            </a:custGeom>
            <a:solidFill>
              <a:srgbClr val="513210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6" name="Forme libre : forme 205">
              <a:extLst>
                <a:ext uri="{FF2B5EF4-FFF2-40B4-BE49-F238E27FC236}">
                  <a16:creationId xmlns:a16="http://schemas.microsoft.com/office/drawing/2014/main" id="{854ADADD-AA07-4C8E-85B9-50CB16C764D3}"/>
                </a:ext>
              </a:extLst>
            </p:cNvPr>
            <p:cNvSpPr/>
            <p:nvPr/>
          </p:nvSpPr>
          <p:spPr>
            <a:xfrm>
              <a:off x="9530308" y="2451024"/>
              <a:ext cx="89529" cy="58364"/>
            </a:xfrm>
            <a:custGeom>
              <a:avLst/>
              <a:gdLst>
                <a:gd name="connsiteX0" fmla="*/ 85839 w 89529"/>
                <a:gd name="connsiteY0" fmla="*/ -40 h 58364"/>
                <a:gd name="connsiteX1" fmla="*/ 9172 w 89529"/>
                <a:gd name="connsiteY1" fmla="*/ 58252 h 58364"/>
                <a:gd name="connsiteX2" fmla="*/ 85839 w 89529"/>
                <a:gd name="connsiteY2" fmla="*/ -40 h 5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29" h="58364">
                  <a:moveTo>
                    <a:pt x="85839" y="-40"/>
                  </a:moveTo>
                  <a:cubicBezTo>
                    <a:pt x="102601" y="-350"/>
                    <a:pt x="41764" y="55831"/>
                    <a:pt x="9172" y="58252"/>
                  </a:cubicBezTo>
                  <a:cubicBezTo>
                    <a:pt x="-23419" y="60673"/>
                    <a:pt x="29348" y="1016"/>
                    <a:pt x="85839" y="-40"/>
                  </a:cubicBezTo>
                  <a:close/>
                </a:path>
              </a:pathLst>
            </a:custGeom>
            <a:solidFill>
              <a:srgbClr val="513210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7" name="Forme libre : forme 206">
              <a:extLst>
                <a:ext uri="{FF2B5EF4-FFF2-40B4-BE49-F238E27FC236}">
                  <a16:creationId xmlns:a16="http://schemas.microsoft.com/office/drawing/2014/main" id="{9C8568A7-C3D6-4251-B7FF-3259DE9647ED}"/>
                </a:ext>
              </a:extLst>
            </p:cNvPr>
            <p:cNvSpPr/>
            <p:nvPr/>
          </p:nvSpPr>
          <p:spPr>
            <a:xfrm>
              <a:off x="9371969" y="2617909"/>
              <a:ext cx="106753" cy="106075"/>
            </a:xfrm>
            <a:custGeom>
              <a:avLst/>
              <a:gdLst>
                <a:gd name="connsiteX0" fmla="*/ 28146 w 106753"/>
                <a:gd name="connsiteY0" fmla="*/ 6026 h 106075"/>
                <a:gd name="connsiteX1" fmla="*/ 5052 w 106753"/>
                <a:gd name="connsiteY1" fmla="*/ 77820 h 106075"/>
                <a:gd name="connsiteX2" fmla="*/ 5114 w 106753"/>
                <a:gd name="connsiteY2" fmla="*/ 77913 h 106075"/>
                <a:gd name="connsiteX3" fmla="*/ 5114 w 106753"/>
                <a:gd name="connsiteY3" fmla="*/ 77913 h 106075"/>
                <a:gd name="connsiteX4" fmla="*/ 20386 w 106753"/>
                <a:gd name="connsiteY4" fmla="*/ 60407 h 106075"/>
                <a:gd name="connsiteX5" fmla="*/ 62910 w 106753"/>
                <a:gd name="connsiteY5" fmla="*/ 73890 h 106075"/>
                <a:gd name="connsiteX6" fmla="*/ 61047 w 106753"/>
                <a:gd name="connsiteY6" fmla="*/ 106035 h 106075"/>
                <a:gd name="connsiteX7" fmla="*/ 77002 w 106753"/>
                <a:gd name="connsiteY7" fmla="*/ 100820 h 106075"/>
                <a:gd name="connsiteX8" fmla="*/ 99970 w 106753"/>
                <a:gd name="connsiteY8" fmla="*/ 28902 h 106075"/>
                <a:gd name="connsiteX9" fmla="*/ 28084 w 106753"/>
                <a:gd name="connsiteY9" fmla="*/ 5902 h 10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753" h="106075">
                  <a:moveTo>
                    <a:pt x="28146" y="6026"/>
                  </a:moveTo>
                  <a:cubicBezTo>
                    <a:pt x="1948" y="19479"/>
                    <a:pt x="-8356" y="51623"/>
                    <a:pt x="5052" y="77820"/>
                  </a:cubicBezTo>
                  <a:cubicBezTo>
                    <a:pt x="5114" y="77851"/>
                    <a:pt x="5114" y="77882"/>
                    <a:pt x="5114" y="77913"/>
                  </a:cubicBezTo>
                  <a:lnTo>
                    <a:pt x="5114" y="77913"/>
                  </a:lnTo>
                  <a:cubicBezTo>
                    <a:pt x="7722" y="70321"/>
                    <a:pt x="13247" y="64045"/>
                    <a:pt x="20386" y="60407"/>
                  </a:cubicBezTo>
                  <a:cubicBezTo>
                    <a:pt x="35844" y="52393"/>
                    <a:pt x="54901" y="58427"/>
                    <a:pt x="62910" y="73890"/>
                  </a:cubicBezTo>
                  <a:cubicBezTo>
                    <a:pt x="68186" y="84133"/>
                    <a:pt x="67503" y="96468"/>
                    <a:pt x="61047" y="106035"/>
                  </a:cubicBezTo>
                  <a:cubicBezTo>
                    <a:pt x="66634" y="105159"/>
                    <a:pt x="71973" y="103396"/>
                    <a:pt x="77002" y="100820"/>
                  </a:cubicBezTo>
                  <a:cubicBezTo>
                    <a:pt x="103199" y="87312"/>
                    <a:pt x="113504" y="55112"/>
                    <a:pt x="99970" y="28902"/>
                  </a:cubicBezTo>
                  <a:cubicBezTo>
                    <a:pt x="86499" y="2692"/>
                    <a:pt x="54281" y="-7606"/>
                    <a:pt x="28084" y="5902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8" name="Forme libre : forme 207">
              <a:extLst>
                <a:ext uri="{FF2B5EF4-FFF2-40B4-BE49-F238E27FC236}">
                  <a16:creationId xmlns:a16="http://schemas.microsoft.com/office/drawing/2014/main" id="{DA0B8019-2F68-4FDE-BEFE-66F369B1D556}"/>
                </a:ext>
              </a:extLst>
            </p:cNvPr>
            <p:cNvSpPr/>
            <p:nvPr/>
          </p:nvSpPr>
          <p:spPr>
            <a:xfrm>
              <a:off x="9377970" y="2674925"/>
              <a:ext cx="61337" cy="49858"/>
            </a:xfrm>
            <a:custGeom>
              <a:avLst/>
              <a:gdLst>
                <a:gd name="connsiteX0" fmla="*/ 57095 w 61337"/>
                <a:gd name="connsiteY0" fmla="*/ 17111 h 49858"/>
                <a:gd name="connsiteX1" fmla="*/ 14571 w 61337"/>
                <a:gd name="connsiteY1" fmla="*/ 3466 h 49858"/>
                <a:gd name="connsiteX2" fmla="*/ 14447 w 61337"/>
                <a:gd name="connsiteY2" fmla="*/ 3516 h 49858"/>
                <a:gd name="connsiteX3" fmla="*/ -825 w 61337"/>
                <a:gd name="connsiteY3" fmla="*/ 21022 h 49858"/>
                <a:gd name="connsiteX4" fmla="*/ 55046 w 61337"/>
                <a:gd name="connsiteY4" fmla="*/ 49143 h 49858"/>
                <a:gd name="connsiteX5" fmla="*/ 57095 w 61337"/>
                <a:gd name="connsiteY5" fmla="*/ 17111 h 4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337" h="49858">
                  <a:moveTo>
                    <a:pt x="57095" y="17111"/>
                  </a:moveTo>
                  <a:cubicBezTo>
                    <a:pt x="49087" y="1591"/>
                    <a:pt x="30090" y="-4517"/>
                    <a:pt x="14571" y="3466"/>
                  </a:cubicBezTo>
                  <a:cubicBezTo>
                    <a:pt x="14509" y="3484"/>
                    <a:pt x="14509" y="3497"/>
                    <a:pt x="14447" y="3516"/>
                  </a:cubicBezTo>
                  <a:cubicBezTo>
                    <a:pt x="7308" y="7153"/>
                    <a:pt x="1783" y="13429"/>
                    <a:pt x="-825" y="21022"/>
                  </a:cubicBezTo>
                  <a:cubicBezTo>
                    <a:pt x="9791" y="41452"/>
                    <a:pt x="32325" y="52781"/>
                    <a:pt x="55046" y="49143"/>
                  </a:cubicBezTo>
                  <a:cubicBezTo>
                    <a:pt x="61503" y="39645"/>
                    <a:pt x="62310" y="27360"/>
                    <a:pt x="57095" y="17111"/>
                  </a:cubicBezTo>
                  <a:close/>
                </a:path>
              </a:pathLst>
            </a:custGeom>
            <a:solidFill>
              <a:srgbClr val="0A8C8C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9" name="Forme libre : forme 208">
              <a:extLst>
                <a:ext uri="{FF2B5EF4-FFF2-40B4-BE49-F238E27FC236}">
                  <a16:creationId xmlns:a16="http://schemas.microsoft.com/office/drawing/2014/main" id="{74EC66B0-050E-480D-AF97-9B96143BE594}"/>
                </a:ext>
              </a:extLst>
            </p:cNvPr>
            <p:cNvSpPr/>
            <p:nvPr/>
          </p:nvSpPr>
          <p:spPr>
            <a:xfrm>
              <a:off x="9412051" y="2676184"/>
              <a:ext cx="10801" cy="10801"/>
            </a:xfrm>
            <a:custGeom>
              <a:avLst/>
              <a:gdLst>
                <a:gd name="connsiteX0" fmla="*/ 10802 w 10801"/>
                <a:gd name="connsiteY0" fmla="*/ 5401 h 10801"/>
                <a:gd name="connsiteX1" fmla="*/ 5401 w 10801"/>
                <a:gd name="connsiteY1" fmla="*/ 10802 h 10801"/>
                <a:gd name="connsiteX2" fmla="*/ 0 w 10801"/>
                <a:gd name="connsiteY2" fmla="*/ 5401 h 10801"/>
                <a:gd name="connsiteX3" fmla="*/ 5401 w 10801"/>
                <a:gd name="connsiteY3" fmla="*/ 0 h 10801"/>
                <a:gd name="connsiteX4" fmla="*/ 10802 w 10801"/>
                <a:gd name="connsiteY4" fmla="*/ 5401 h 1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01" h="10801">
                  <a:moveTo>
                    <a:pt x="10802" y="5401"/>
                  </a:moveTo>
                  <a:cubicBezTo>
                    <a:pt x="10802" y="8384"/>
                    <a:pt x="8384" y="10802"/>
                    <a:pt x="5401" y="10802"/>
                  </a:cubicBezTo>
                  <a:cubicBezTo>
                    <a:pt x="2418" y="10802"/>
                    <a:pt x="0" y="8384"/>
                    <a:pt x="0" y="5401"/>
                  </a:cubicBezTo>
                  <a:cubicBezTo>
                    <a:pt x="0" y="2418"/>
                    <a:pt x="2418" y="0"/>
                    <a:pt x="5401" y="0"/>
                  </a:cubicBezTo>
                  <a:cubicBezTo>
                    <a:pt x="8384" y="0"/>
                    <a:pt x="10802" y="2418"/>
                    <a:pt x="10802" y="5401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0" name="Forme libre : forme 209">
              <a:extLst>
                <a:ext uri="{FF2B5EF4-FFF2-40B4-BE49-F238E27FC236}">
                  <a16:creationId xmlns:a16="http://schemas.microsoft.com/office/drawing/2014/main" id="{7C8F6B93-CC55-46EB-B815-D634754719A0}"/>
                </a:ext>
              </a:extLst>
            </p:cNvPr>
            <p:cNvSpPr/>
            <p:nvPr/>
          </p:nvSpPr>
          <p:spPr>
            <a:xfrm>
              <a:off x="9562544" y="2481895"/>
              <a:ext cx="105126" cy="105330"/>
            </a:xfrm>
            <a:custGeom>
              <a:avLst/>
              <a:gdLst>
                <a:gd name="connsiteX0" fmla="*/ 28151 w 105126"/>
                <a:gd name="connsiteY0" fmla="*/ 5219 h 105330"/>
                <a:gd name="connsiteX1" fmla="*/ 5120 w 105126"/>
                <a:gd name="connsiteY1" fmla="*/ 77112 h 105330"/>
                <a:gd name="connsiteX2" fmla="*/ 5120 w 105126"/>
                <a:gd name="connsiteY2" fmla="*/ 77168 h 105330"/>
                <a:gd name="connsiteX3" fmla="*/ 5120 w 105126"/>
                <a:gd name="connsiteY3" fmla="*/ 77168 h 105330"/>
                <a:gd name="connsiteX4" fmla="*/ 45347 w 105126"/>
                <a:gd name="connsiteY4" fmla="*/ 57849 h 105330"/>
                <a:gd name="connsiteX5" fmla="*/ 64654 w 105126"/>
                <a:gd name="connsiteY5" fmla="*/ 98051 h 105330"/>
                <a:gd name="connsiteX6" fmla="*/ 60991 w 105126"/>
                <a:gd name="connsiteY6" fmla="*/ 105290 h 105330"/>
                <a:gd name="connsiteX7" fmla="*/ 76945 w 105126"/>
                <a:gd name="connsiteY7" fmla="*/ 100075 h 105330"/>
                <a:gd name="connsiteX8" fmla="*/ 97493 w 105126"/>
                <a:gd name="connsiteY8" fmla="*/ 27344 h 105330"/>
                <a:gd name="connsiteX9" fmla="*/ 28027 w 105126"/>
                <a:gd name="connsiteY9" fmla="*/ 5095 h 105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126" h="105330">
                  <a:moveTo>
                    <a:pt x="28151" y="5219"/>
                  </a:moveTo>
                  <a:cubicBezTo>
                    <a:pt x="1954" y="18703"/>
                    <a:pt x="-8413" y="50890"/>
                    <a:pt x="5120" y="77112"/>
                  </a:cubicBezTo>
                  <a:cubicBezTo>
                    <a:pt x="5120" y="77131"/>
                    <a:pt x="5120" y="77150"/>
                    <a:pt x="5120" y="77168"/>
                  </a:cubicBezTo>
                  <a:lnTo>
                    <a:pt x="5120" y="77168"/>
                  </a:lnTo>
                  <a:cubicBezTo>
                    <a:pt x="10893" y="60736"/>
                    <a:pt x="28896" y="52088"/>
                    <a:pt x="45347" y="57849"/>
                  </a:cubicBezTo>
                  <a:cubicBezTo>
                    <a:pt x="61736" y="63616"/>
                    <a:pt x="70427" y="81613"/>
                    <a:pt x="64654" y="98051"/>
                  </a:cubicBezTo>
                  <a:cubicBezTo>
                    <a:pt x="63722" y="100609"/>
                    <a:pt x="62481" y="103042"/>
                    <a:pt x="60991" y="105290"/>
                  </a:cubicBezTo>
                  <a:cubicBezTo>
                    <a:pt x="66578" y="104414"/>
                    <a:pt x="71917" y="102651"/>
                    <a:pt x="76945" y="100075"/>
                  </a:cubicBezTo>
                  <a:cubicBezTo>
                    <a:pt x="102708" y="85673"/>
                    <a:pt x="111895" y="53106"/>
                    <a:pt x="97493" y="27344"/>
                  </a:cubicBezTo>
                  <a:cubicBezTo>
                    <a:pt x="83836" y="2804"/>
                    <a:pt x="53417" y="-6917"/>
                    <a:pt x="28027" y="5095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1" name="Forme libre : forme 210">
              <a:extLst>
                <a:ext uri="{FF2B5EF4-FFF2-40B4-BE49-F238E27FC236}">
                  <a16:creationId xmlns:a16="http://schemas.microsoft.com/office/drawing/2014/main" id="{04BA9AB2-E89A-4122-BD3E-760FF2417DF8}"/>
                </a:ext>
              </a:extLst>
            </p:cNvPr>
            <p:cNvSpPr/>
            <p:nvPr/>
          </p:nvSpPr>
          <p:spPr>
            <a:xfrm>
              <a:off x="9568675" y="2538104"/>
              <a:ext cx="61392" cy="49925"/>
            </a:xfrm>
            <a:custGeom>
              <a:avLst/>
              <a:gdLst>
                <a:gd name="connsiteX0" fmla="*/ 57033 w 61392"/>
                <a:gd name="connsiteY0" fmla="*/ 17172 h 49925"/>
                <a:gd name="connsiteX1" fmla="*/ 14634 w 61392"/>
                <a:gd name="connsiteY1" fmla="*/ 3410 h 49925"/>
                <a:gd name="connsiteX2" fmla="*/ -825 w 61392"/>
                <a:gd name="connsiteY2" fmla="*/ 21083 h 49925"/>
                <a:gd name="connsiteX3" fmla="*/ 55046 w 61392"/>
                <a:gd name="connsiteY3" fmla="*/ 49205 h 49925"/>
                <a:gd name="connsiteX4" fmla="*/ 57033 w 61392"/>
                <a:gd name="connsiteY4" fmla="*/ 17172 h 4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392" h="49925">
                  <a:moveTo>
                    <a:pt x="57033" y="17172"/>
                  </a:moveTo>
                  <a:cubicBezTo>
                    <a:pt x="49149" y="1659"/>
                    <a:pt x="30153" y="-4505"/>
                    <a:pt x="14634" y="3410"/>
                  </a:cubicBezTo>
                  <a:cubicBezTo>
                    <a:pt x="7370" y="7097"/>
                    <a:pt x="1845" y="13429"/>
                    <a:pt x="-825" y="21083"/>
                  </a:cubicBezTo>
                  <a:cubicBezTo>
                    <a:pt x="9791" y="41526"/>
                    <a:pt x="32326" y="52861"/>
                    <a:pt x="55046" y="49205"/>
                  </a:cubicBezTo>
                  <a:cubicBezTo>
                    <a:pt x="61627" y="39725"/>
                    <a:pt x="62372" y="27390"/>
                    <a:pt x="57033" y="17172"/>
                  </a:cubicBezTo>
                  <a:close/>
                </a:path>
              </a:pathLst>
            </a:custGeom>
            <a:solidFill>
              <a:srgbClr val="0A8C8C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2" name="Forme libre : forme 211">
              <a:extLst>
                <a:ext uri="{FF2B5EF4-FFF2-40B4-BE49-F238E27FC236}">
                  <a16:creationId xmlns:a16="http://schemas.microsoft.com/office/drawing/2014/main" id="{736C95A6-C51E-4982-9E9D-43E91B68D450}"/>
                </a:ext>
              </a:extLst>
            </p:cNvPr>
            <p:cNvSpPr/>
            <p:nvPr/>
          </p:nvSpPr>
          <p:spPr>
            <a:xfrm>
              <a:off x="9602756" y="2539425"/>
              <a:ext cx="10801" cy="10801"/>
            </a:xfrm>
            <a:custGeom>
              <a:avLst/>
              <a:gdLst>
                <a:gd name="connsiteX0" fmla="*/ 10802 w 10801"/>
                <a:gd name="connsiteY0" fmla="*/ 5401 h 10801"/>
                <a:gd name="connsiteX1" fmla="*/ 5401 w 10801"/>
                <a:gd name="connsiteY1" fmla="*/ 10802 h 10801"/>
                <a:gd name="connsiteX2" fmla="*/ 0 w 10801"/>
                <a:gd name="connsiteY2" fmla="*/ 5401 h 10801"/>
                <a:gd name="connsiteX3" fmla="*/ 5401 w 10801"/>
                <a:gd name="connsiteY3" fmla="*/ 0 h 10801"/>
                <a:gd name="connsiteX4" fmla="*/ 10802 w 10801"/>
                <a:gd name="connsiteY4" fmla="*/ 5401 h 1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01" h="10801">
                  <a:moveTo>
                    <a:pt x="10802" y="5401"/>
                  </a:moveTo>
                  <a:cubicBezTo>
                    <a:pt x="10802" y="8384"/>
                    <a:pt x="8383" y="10802"/>
                    <a:pt x="5401" y="10802"/>
                  </a:cubicBezTo>
                  <a:cubicBezTo>
                    <a:pt x="2418" y="10802"/>
                    <a:pt x="0" y="8384"/>
                    <a:pt x="0" y="5401"/>
                  </a:cubicBezTo>
                  <a:cubicBezTo>
                    <a:pt x="0" y="2418"/>
                    <a:pt x="2418" y="0"/>
                    <a:pt x="5401" y="0"/>
                  </a:cubicBezTo>
                  <a:cubicBezTo>
                    <a:pt x="8383" y="0"/>
                    <a:pt x="10802" y="2418"/>
                    <a:pt x="10802" y="5401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3" name="Forme libre : forme 212">
              <a:extLst>
                <a:ext uri="{FF2B5EF4-FFF2-40B4-BE49-F238E27FC236}">
                  <a16:creationId xmlns:a16="http://schemas.microsoft.com/office/drawing/2014/main" id="{C5361F7D-F445-42CA-9F75-B2E4A4E1D04C}"/>
                </a:ext>
              </a:extLst>
            </p:cNvPr>
            <p:cNvSpPr/>
            <p:nvPr/>
          </p:nvSpPr>
          <p:spPr>
            <a:xfrm>
              <a:off x="9560404" y="2477360"/>
              <a:ext cx="128206" cy="82855"/>
            </a:xfrm>
            <a:custGeom>
              <a:avLst/>
              <a:gdLst>
                <a:gd name="connsiteX0" fmla="*/ 110249 w 128206"/>
                <a:gd name="connsiteY0" fmla="*/ 48243 h 82855"/>
                <a:gd name="connsiteX1" fmla="*/ 115091 w 128206"/>
                <a:gd name="connsiteY1" fmla="*/ 45015 h 82855"/>
                <a:gd name="connsiteX2" fmla="*/ 123098 w 128206"/>
                <a:gd name="connsiteY2" fmla="*/ 35827 h 82855"/>
                <a:gd name="connsiteX3" fmla="*/ 122540 w 128206"/>
                <a:gd name="connsiteY3" fmla="*/ 35455 h 82855"/>
                <a:gd name="connsiteX4" fmla="*/ 113290 w 128206"/>
                <a:gd name="connsiteY4" fmla="*/ 41663 h 82855"/>
                <a:gd name="connsiteX5" fmla="*/ 109255 w 128206"/>
                <a:gd name="connsiteY5" fmla="*/ 43587 h 82855"/>
                <a:gd name="connsiteX6" fmla="*/ 107455 w 128206"/>
                <a:gd name="connsiteY6" fmla="*/ 38000 h 82855"/>
                <a:gd name="connsiteX7" fmla="*/ 117077 w 128206"/>
                <a:gd name="connsiteY7" fmla="*/ 28564 h 82855"/>
                <a:gd name="connsiteX8" fmla="*/ 116581 w 128206"/>
                <a:gd name="connsiteY8" fmla="*/ 28192 h 82855"/>
                <a:gd name="connsiteX9" fmla="*/ 105841 w 128206"/>
                <a:gd name="connsiteY9" fmla="*/ 34400 h 82855"/>
                <a:gd name="connsiteX10" fmla="*/ 104723 w 128206"/>
                <a:gd name="connsiteY10" fmla="*/ 31916 h 82855"/>
                <a:gd name="connsiteX11" fmla="*/ 89700 w 128206"/>
                <a:gd name="connsiteY11" fmla="*/ 12424 h 82855"/>
                <a:gd name="connsiteX12" fmla="*/ 41093 w 128206"/>
                <a:gd name="connsiteY12" fmla="*/ 2243 h 82855"/>
                <a:gd name="connsiteX13" fmla="*/ 3287 w 128206"/>
                <a:gd name="connsiteY13" fmla="*/ 34027 h 82855"/>
                <a:gd name="connsiteX14" fmla="*/ 3970 w 128206"/>
                <a:gd name="connsiteY14" fmla="*/ 80462 h 82855"/>
                <a:gd name="connsiteX15" fmla="*/ 4591 w 128206"/>
                <a:gd name="connsiteY15" fmla="*/ 80462 h 82855"/>
                <a:gd name="connsiteX16" fmla="*/ 431 w 128206"/>
                <a:gd name="connsiteY16" fmla="*/ 57803 h 82855"/>
                <a:gd name="connsiteX17" fmla="*/ 5149 w 128206"/>
                <a:gd name="connsiteY17" fmla="*/ 35269 h 82855"/>
                <a:gd name="connsiteX18" fmla="*/ 39479 w 128206"/>
                <a:gd name="connsiteY18" fmla="*/ 6775 h 82855"/>
                <a:gd name="connsiteX19" fmla="*/ 45066 w 128206"/>
                <a:gd name="connsiteY19" fmla="*/ 5285 h 82855"/>
                <a:gd name="connsiteX20" fmla="*/ 50715 w 128206"/>
                <a:gd name="connsiteY20" fmla="*/ 4602 h 82855"/>
                <a:gd name="connsiteX21" fmla="*/ 62076 w 128206"/>
                <a:gd name="connsiteY21" fmla="*/ 4602 h 82855"/>
                <a:gd name="connsiteX22" fmla="*/ 82685 w 128206"/>
                <a:gd name="connsiteY22" fmla="*/ 13107 h 82855"/>
                <a:gd name="connsiteX23" fmla="*/ 97895 w 128206"/>
                <a:gd name="connsiteY23" fmla="*/ 29495 h 82855"/>
                <a:gd name="connsiteX24" fmla="*/ 106151 w 128206"/>
                <a:gd name="connsiteY24" fmla="*/ 50105 h 82855"/>
                <a:gd name="connsiteX25" fmla="*/ 107020 w 128206"/>
                <a:gd name="connsiteY25" fmla="*/ 57120 h 82855"/>
                <a:gd name="connsiteX26" fmla="*/ 107020 w 128206"/>
                <a:gd name="connsiteY26" fmla="*/ 62397 h 82855"/>
                <a:gd name="connsiteX27" fmla="*/ 107393 w 128206"/>
                <a:gd name="connsiteY27" fmla="*/ 67549 h 82855"/>
                <a:gd name="connsiteX28" fmla="*/ 109193 w 128206"/>
                <a:gd name="connsiteY28" fmla="*/ 65253 h 82855"/>
                <a:gd name="connsiteX29" fmla="*/ 110249 w 128206"/>
                <a:gd name="connsiteY29" fmla="*/ 61466 h 82855"/>
                <a:gd name="connsiteX30" fmla="*/ 117760 w 128206"/>
                <a:gd name="connsiteY30" fmla="*/ 58548 h 82855"/>
                <a:gd name="connsiteX31" fmla="*/ 127382 w 128206"/>
                <a:gd name="connsiteY31" fmla="*/ 51037 h 82855"/>
                <a:gd name="connsiteX32" fmla="*/ 126947 w 128206"/>
                <a:gd name="connsiteY32" fmla="*/ 50602 h 82855"/>
                <a:gd name="connsiteX33" fmla="*/ 116643 w 128206"/>
                <a:gd name="connsiteY33" fmla="*/ 55010 h 82855"/>
                <a:gd name="connsiteX34" fmla="*/ 110435 w 128206"/>
                <a:gd name="connsiteY34" fmla="*/ 56500 h 82855"/>
                <a:gd name="connsiteX35" fmla="*/ 110435 w 128206"/>
                <a:gd name="connsiteY35" fmla="*/ 54513 h 82855"/>
                <a:gd name="connsiteX36" fmla="*/ 110249 w 128206"/>
                <a:gd name="connsiteY36" fmla="*/ 48243 h 8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8206" h="82855">
                  <a:moveTo>
                    <a:pt x="110249" y="48243"/>
                  </a:moveTo>
                  <a:cubicBezTo>
                    <a:pt x="111925" y="47306"/>
                    <a:pt x="113601" y="46226"/>
                    <a:pt x="115091" y="45015"/>
                  </a:cubicBezTo>
                  <a:cubicBezTo>
                    <a:pt x="118195" y="42389"/>
                    <a:pt x="120926" y="39285"/>
                    <a:pt x="123098" y="35827"/>
                  </a:cubicBezTo>
                  <a:cubicBezTo>
                    <a:pt x="123098" y="35393"/>
                    <a:pt x="123098" y="35144"/>
                    <a:pt x="122540" y="35455"/>
                  </a:cubicBezTo>
                  <a:cubicBezTo>
                    <a:pt x="119871" y="38062"/>
                    <a:pt x="116705" y="40167"/>
                    <a:pt x="113290" y="41663"/>
                  </a:cubicBezTo>
                  <a:lnTo>
                    <a:pt x="109255" y="43587"/>
                  </a:lnTo>
                  <a:cubicBezTo>
                    <a:pt x="108759" y="41694"/>
                    <a:pt x="108138" y="39831"/>
                    <a:pt x="107455" y="38000"/>
                  </a:cubicBezTo>
                  <a:cubicBezTo>
                    <a:pt x="111242" y="35529"/>
                    <a:pt x="114532" y="32320"/>
                    <a:pt x="117077" y="28564"/>
                  </a:cubicBezTo>
                  <a:cubicBezTo>
                    <a:pt x="117077" y="28254"/>
                    <a:pt x="117077" y="27881"/>
                    <a:pt x="116581" y="28192"/>
                  </a:cubicBezTo>
                  <a:cubicBezTo>
                    <a:pt x="113477" y="30954"/>
                    <a:pt x="109814" y="33065"/>
                    <a:pt x="105841" y="34400"/>
                  </a:cubicBezTo>
                  <a:cubicBezTo>
                    <a:pt x="105468" y="33593"/>
                    <a:pt x="105158" y="32723"/>
                    <a:pt x="104723" y="31916"/>
                  </a:cubicBezTo>
                  <a:cubicBezTo>
                    <a:pt x="101061" y="24492"/>
                    <a:pt x="95970" y="17868"/>
                    <a:pt x="89700" y="12424"/>
                  </a:cubicBezTo>
                  <a:cubicBezTo>
                    <a:pt x="76354" y="877"/>
                    <a:pt x="57978" y="-2972"/>
                    <a:pt x="41093" y="2243"/>
                  </a:cubicBezTo>
                  <a:cubicBezTo>
                    <a:pt x="24208" y="6390"/>
                    <a:pt x="10240" y="18135"/>
                    <a:pt x="3287" y="34027"/>
                  </a:cubicBezTo>
                  <a:cubicBezTo>
                    <a:pt x="-2424" y="49025"/>
                    <a:pt x="-2176" y="65637"/>
                    <a:pt x="3970" y="80462"/>
                  </a:cubicBezTo>
                  <a:cubicBezTo>
                    <a:pt x="5771" y="83752"/>
                    <a:pt x="6267" y="83442"/>
                    <a:pt x="4591" y="80462"/>
                  </a:cubicBezTo>
                  <a:cubicBezTo>
                    <a:pt x="1673" y="73267"/>
                    <a:pt x="246" y="65557"/>
                    <a:pt x="431" y="57803"/>
                  </a:cubicBezTo>
                  <a:cubicBezTo>
                    <a:pt x="431" y="50050"/>
                    <a:pt x="2045" y="42377"/>
                    <a:pt x="5149" y="35269"/>
                  </a:cubicBezTo>
                  <a:cubicBezTo>
                    <a:pt x="11792" y="21127"/>
                    <a:pt x="24332" y="10673"/>
                    <a:pt x="39479" y="6775"/>
                  </a:cubicBezTo>
                  <a:lnTo>
                    <a:pt x="45066" y="5285"/>
                  </a:lnTo>
                  <a:cubicBezTo>
                    <a:pt x="46929" y="4937"/>
                    <a:pt x="48791" y="4707"/>
                    <a:pt x="50715" y="4602"/>
                  </a:cubicBezTo>
                  <a:cubicBezTo>
                    <a:pt x="54502" y="4167"/>
                    <a:pt x="58289" y="4167"/>
                    <a:pt x="62076" y="4602"/>
                  </a:cubicBezTo>
                  <a:cubicBezTo>
                    <a:pt x="69525" y="5862"/>
                    <a:pt x="76540" y="8767"/>
                    <a:pt x="82685" y="13107"/>
                  </a:cubicBezTo>
                  <a:cubicBezTo>
                    <a:pt x="88832" y="17483"/>
                    <a:pt x="93984" y="23058"/>
                    <a:pt x="97895" y="29495"/>
                  </a:cubicBezTo>
                  <a:cubicBezTo>
                    <a:pt x="101868" y="35796"/>
                    <a:pt x="104723" y="42786"/>
                    <a:pt x="106151" y="50105"/>
                  </a:cubicBezTo>
                  <a:cubicBezTo>
                    <a:pt x="106151" y="52775"/>
                    <a:pt x="106896" y="55072"/>
                    <a:pt x="107020" y="57120"/>
                  </a:cubicBezTo>
                  <a:lnTo>
                    <a:pt x="107020" y="62397"/>
                  </a:lnTo>
                  <a:cubicBezTo>
                    <a:pt x="106772" y="64123"/>
                    <a:pt x="106896" y="65886"/>
                    <a:pt x="107393" y="67549"/>
                  </a:cubicBezTo>
                  <a:cubicBezTo>
                    <a:pt x="107765" y="68108"/>
                    <a:pt x="108386" y="67549"/>
                    <a:pt x="109193" y="65253"/>
                  </a:cubicBezTo>
                  <a:cubicBezTo>
                    <a:pt x="109690" y="64042"/>
                    <a:pt x="110062" y="62769"/>
                    <a:pt x="110249" y="61466"/>
                  </a:cubicBezTo>
                  <a:cubicBezTo>
                    <a:pt x="112918" y="60907"/>
                    <a:pt x="115401" y="59926"/>
                    <a:pt x="117760" y="58548"/>
                  </a:cubicBezTo>
                  <a:cubicBezTo>
                    <a:pt x="121361" y="56580"/>
                    <a:pt x="124588" y="54041"/>
                    <a:pt x="127382" y="51037"/>
                  </a:cubicBezTo>
                  <a:cubicBezTo>
                    <a:pt x="127382" y="50664"/>
                    <a:pt x="127382" y="50354"/>
                    <a:pt x="126947" y="50602"/>
                  </a:cubicBezTo>
                  <a:cubicBezTo>
                    <a:pt x="123843" y="52707"/>
                    <a:pt x="120305" y="54203"/>
                    <a:pt x="116643" y="55010"/>
                  </a:cubicBezTo>
                  <a:cubicBezTo>
                    <a:pt x="114656" y="55568"/>
                    <a:pt x="112608" y="56065"/>
                    <a:pt x="110435" y="56500"/>
                  </a:cubicBezTo>
                  <a:cubicBezTo>
                    <a:pt x="110435" y="55879"/>
                    <a:pt x="110435" y="55258"/>
                    <a:pt x="110435" y="54513"/>
                  </a:cubicBezTo>
                  <a:cubicBezTo>
                    <a:pt x="110497" y="52421"/>
                    <a:pt x="110435" y="50329"/>
                    <a:pt x="110249" y="48243"/>
                  </a:cubicBezTo>
                  <a:close/>
                </a:path>
              </a:pathLst>
            </a:custGeom>
            <a:solidFill>
              <a:srgbClr val="160B04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4" name="Forme libre : forme 213">
              <a:extLst>
                <a:ext uri="{FF2B5EF4-FFF2-40B4-BE49-F238E27FC236}">
                  <a16:creationId xmlns:a16="http://schemas.microsoft.com/office/drawing/2014/main" id="{5258B6CE-0097-4C87-9F18-D132E4EA75C4}"/>
                </a:ext>
              </a:extLst>
            </p:cNvPr>
            <p:cNvSpPr/>
            <p:nvPr/>
          </p:nvSpPr>
          <p:spPr>
            <a:xfrm>
              <a:off x="9363816" y="2617315"/>
              <a:ext cx="109482" cy="112442"/>
            </a:xfrm>
            <a:custGeom>
              <a:avLst/>
              <a:gdLst>
                <a:gd name="connsiteX0" fmla="*/ 19724 w 109482"/>
                <a:gd name="connsiteY0" fmla="*/ 97068 h 112442"/>
                <a:gd name="connsiteX1" fmla="*/ 14261 w 109482"/>
                <a:gd name="connsiteY1" fmla="*/ 99117 h 112442"/>
                <a:gd name="connsiteX2" fmla="*/ 1845 w 109482"/>
                <a:gd name="connsiteY2" fmla="*/ 100359 h 112442"/>
                <a:gd name="connsiteX3" fmla="*/ 1845 w 109482"/>
                <a:gd name="connsiteY3" fmla="*/ 99676 h 112442"/>
                <a:gd name="connsiteX4" fmla="*/ 12398 w 109482"/>
                <a:gd name="connsiteY4" fmla="*/ 95765 h 112442"/>
                <a:gd name="connsiteX5" fmla="*/ 16309 w 109482"/>
                <a:gd name="connsiteY5" fmla="*/ 93592 h 112442"/>
                <a:gd name="connsiteX6" fmla="*/ 12771 w 109482"/>
                <a:gd name="connsiteY6" fmla="*/ 88874 h 112442"/>
                <a:gd name="connsiteX7" fmla="*/ -514 w 109482"/>
                <a:gd name="connsiteY7" fmla="*/ 91233 h 112442"/>
                <a:gd name="connsiteX8" fmla="*/ -825 w 109482"/>
                <a:gd name="connsiteY8" fmla="*/ 90923 h 112442"/>
                <a:gd name="connsiteX9" fmla="*/ -514 w 109482"/>
                <a:gd name="connsiteY9" fmla="*/ 90612 h 112442"/>
                <a:gd name="connsiteX10" fmla="*/ 10598 w 109482"/>
                <a:gd name="connsiteY10" fmla="*/ 85336 h 112442"/>
                <a:gd name="connsiteX11" fmla="*/ 9232 w 109482"/>
                <a:gd name="connsiteY11" fmla="*/ 82915 h 112442"/>
                <a:gd name="connsiteX12" fmla="*/ 2032 w 109482"/>
                <a:gd name="connsiteY12" fmla="*/ 59325 h 112442"/>
                <a:gd name="connsiteX13" fmla="*/ 22021 w 109482"/>
                <a:gd name="connsiteY13" fmla="*/ 13573 h 112442"/>
                <a:gd name="connsiteX14" fmla="*/ 70069 w 109482"/>
                <a:gd name="connsiteY14" fmla="*/ 1157 h 112442"/>
                <a:gd name="connsiteX15" fmla="*/ 92045 w 109482"/>
                <a:gd name="connsiteY15" fmla="*/ 11711 h 112442"/>
                <a:gd name="connsiteX16" fmla="*/ 107627 w 109482"/>
                <a:gd name="connsiteY16" fmla="*/ 28782 h 112442"/>
                <a:gd name="connsiteX17" fmla="*/ 107068 w 109482"/>
                <a:gd name="connsiteY17" fmla="*/ 29093 h 112442"/>
                <a:gd name="connsiteX18" fmla="*/ 90990 w 109482"/>
                <a:gd name="connsiteY18" fmla="*/ 12518 h 112442"/>
                <a:gd name="connsiteX19" fmla="*/ 69821 w 109482"/>
                <a:gd name="connsiteY19" fmla="*/ 3206 h 112442"/>
                <a:gd name="connsiteX20" fmla="*/ 26366 w 109482"/>
                <a:gd name="connsiteY20" fmla="*/ 14690 h 112442"/>
                <a:gd name="connsiteX21" fmla="*/ 21959 w 109482"/>
                <a:gd name="connsiteY21" fmla="*/ 18415 h 112442"/>
                <a:gd name="connsiteX22" fmla="*/ 18110 w 109482"/>
                <a:gd name="connsiteY22" fmla="*/ 22636 h 112442"/>
                <a:gd name="connsiteX23" fmla="*/ 11591 w 109482"/>
                <a:gd name="connsiteY23" fmla="*/ 32010 h 112442"/>
                <a:gd name="connsiteX24" fmla="*/ 6563 w 109482"/>
                <a:gd name="connsiteY24" fmla="*/ 53862 h 112442"/>
                <a:gd name="connsiteX25" fmla="*/ 11095 w 109482"/>
                <a:gd name="connsiteY25" fmla="*/ 75838 h 112442"/>
                <a:gd name="connsiteX26" fmla="*/ 23138 w 109482"/>
                <a:gd name="connsiteY26" fmla="*/ 94461 h 112442"/>
                <a:gd name="connsiteX27" fmla="*/ 28415 w 109482"/>
                <a:gd name="connsiteY27" fmla="*/ 99303 h 112442"/>
                <a:gd name="connsiteX28" fmla="*/ 32574 w 109482"/>
                <a:gd name="connsiteY28" fmla="*/ 102531 h 112442"/>
                <a:gd name="connsiteX29" fmla="*/ 36547 w 109482"/>
                <a:gd name="connsiteY29" fmla="*/ 105822 h 112442"/>
                <a:gd name="connsiteX30" fmla="*/ 33629 w 109482"/>
                <a:gd name="connsiteY30" fmla="*/ 105822 h 112442"/>
                <a:gd name="connsiteX31" fmla="*/ 29967 w 109482"/>
                <a:gd name="connsiteY31" fmla="*/ 104456 h 112442"/>
                <a:gd name="connsiteX32" fmla="*/ 23138 w 109482"/>
                <a:gd name="connsiteY32" fmla="*/ 108926 h 112442"/>
                <a:gd name="connsiteX33" fmla="*/ 11405 w 109482"/>
                <a:gd name="connsiteY33" fmla="*/ 112402 h 112442"/>
                <a:gd name="connsiteX34" fmla="*/ 11405 w 109482"/>
                <a:gd name="connsiteY34" fmla="*/ 111781 h 112442"/>
                <a:gd name="connsiteX35" fmla="*/ 21027 w 109482"/>
                <a:gd name="connsiteY35" fmla="*/ 105946 h 112442"/>
                <a:gd name="connsiteX36" fmla="*/ 25745 w 109482"/>
                <a:gd name="connsiteY36" fmla="*/ 101849 h 112442"/>
                <a:gd name="connsiteX37" fmla="*/ 24131 w 109482"/>
                <a:gd name="connsiteY37" fmla="*/ 100731 h 112442"/>
                <a:gd name="connsiteX38" fmla="*/ 19724 w 109482"/>
                <a:gd name="connsiteY38" fmla="*/ 97068 h 112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9482" h="112442">
                  <a:moveTo>
                    <a:pt x="19724" y="97068"/>
                  </a:moveTo>
                  <a:cubicBezTo>
                    <a:pt x="17985" y="97944"/>
                    <a:pt x="16124" y="98633"/>
                    <a:pt x="14261" y="99117"/>
                  </a:cubicBezTo>
                  <a:cubicBezTo>
                    <a:pt x="10226" y="100179"/>
                    <a:pt x="6005" y="100601"/>
                    <a:pt x="1845" y="100359"/>
                  </a:cubicBezTo>
                  <a:cubicBezTo>
                    <a:pt x="1411" y="100359"/>
                    <a:pt x="1472" y="99738"/>
                    <a:pt x="1845" y="99676"/>
                  </a:cubicBezTo>
                  <a:cubicBezTo>
                    <a:pt x="5570" y="99043"/>
                    <a:pt x="9171" y="97720"/>
                    <a:pt x="12398" y="95765"/>
                  </a:cubicBezTo>
                  <a:lnTo>
                    <a:pt x="16309" y="93592"/>
                  </a:lnTo>
                  <a:cubicBezTo>
                    <a:pt x="15068" y="92090"/>
                    <a:pt x="13888" y="90513"/>
                    <a:pt x="12771" y="88874"/>
                  </a:cubicBezTo>
                  <a:cubicBezTo>
                    <a:pt x="8549" y="90532"/>
                    <a:pt x="4018" y="91339"/>
                    <a:pt x="-514" y="91233"/>
                  </a:cubicBezTo>
                  <a:cubicBezTo>
                    <a:pt x="-700" y="91233"/>
                    <a:pt x="-825" y="91097"/>
                    <a:pt x="-825" y="90923"/>
                  </a:cubicBezTo>
                  <a:cubicBezTo>
                    <a:pt x="-825" y="90749"/>
                    <a:pt x="-700" y="90612"/>
                    <a:pt x="-514" y="90612"/>
                  </a:cubicBezTo>
                  <a:cubicBezTo>
                    <a:pt x="3521" y="89588"/>
                    <a:pt x="7246" y="87794"/>
                    <a:pt x="10598" y="85336"/>
                  </a:cubicBezTo>
                  <a:cubicBezTo>
                    <a:pt x="10163" y="84529"/>
                    <a:pt x="9667" y="83784"/>
                    <a:pt x="9232" y="82915"/>
                  </a:cubicBezTo>
                  <a:cubicBezTo>
                    <a:pt x="5322" y="75596"/>
                    <a:pt x="2839" y="67581"/>
                    <a:pt x="2032" y="59325"/>
                  </a:cubicBezTo>
                  <a:cubicBezTo>
                    <a:pt x="355" y="41651"/>
                    <a:pt x="7929" y="24362"/>
                    <a:pt x="22021" y="13573"/>
                  </a:cubicBezTo>
                  <a:cubicBezTo>
                    <a:pt x="35243" y="2157"/>
                    <a:pt x="52998" y="-2437"/>
                    <a:pt x="70069" y="1157"/>
                  </a:cubicBezTo>
                  <a:cubicBezTo>
                    <a:pt x="78016" y="3138"/>
                    <a:pt x="85527" y="6732"/>
                    <a:pt x="92045" y="11711"/>
                  </a:cubicBezTo>
                  <a:cubicBezTo>
                    <a:pt x="98315" y="16317"/>
                    <a:pt x="103592" y="22121"/>
                    <a:pt x="107627" y="28782"/>
                  </a:cubicBezTo>
                  <a:cubicBezTo>
                    <a:pt x="109303" y="32134"/>
                    <a:pt x="108806" y="32321"/>
                    <a:pt x="107068" y="29093"/>
                  </a:cubicBezTo>
                  <a:cubicBezTo>
                    <a:pt x="102909" y="22537"/>
                    <a:pt x="97384" y="16900"/>
                    <a:pt x="90990" y="12518"/>
                  </a:cubicBezTo>
                  <a:cubicBezTo>
                    <a:pt x="84658" y="7992"/>
                    <a:pt x="77457" y="4826"/>
                    <a:pt x="69821" y="3206"/>
                  </a:cubicBezTo>
                  <a:cubicBezTo>
                    <a:pt x="54363" y="381"/>
                    <a:pt x="38409" y="4590"/>
                    <a:pt x="26366" y="14690"/>
                  </a:cubicBezTo>
                  <a:lnTo>
                    <a:pt x="21959" y="18415"/>
                  </a:lnTo>
                  <a:cubicBezTo>
                    <a:pt x="20593" y="19744"/>
                    <a:pt x="19290" y="21159"/>
                    <a:pt x="18110" y="22636"/>
                  </a:cubicBezTo>
                  <a:cubicBezTo>
                    <a:pt x="15626" y="25523"/>
                    <a:pt x="13454" y="28664"/>
                    <a:pt x="11591" y="32010"/>
                  </a:cubicBezTo>
                  <a:cubicBezTo>
                    <a:pt x="8302" y="38814"/>
                    <a:pt x="6563" y="46288"/>
                    <a:pt x="6563" y="53862"/>
                  </a:cubicBezTo>
                  <a:cubicBezTo>
                    <a:pt x="6563" y="61423"/>
                    <a:pt x="8053" y="68904"/>
                    <a:pt x="11095" y="75838"/>
                  </a:cubicBezTo>
                  <a:cubicBezTo>
                    <a:pt x="13950" y="82735"/>
                    <a:pt x="17985" y="89048"/>
                    <a:pt x="23138" y="94461"/>
                  </a:cubicBezTo>
                  <a:cubicBezTo>
                    <a:pt x="25125" y="96261"/>
                    <a:pt x="26801" y="98000"/>
                    <a:pt x="28415" y="99303"/>
                  </a:cubicBezTo>
                  <a:lnTo>
                    <a:pt x="32574" y="102531"/>
                  </a:lnTo>
                  <a:cubicBezTo>
                    <a:pt x="34995" y="104021"/>
                    <a:pt x="36361" y="105201"/>
                    <a:pt x="36547" y="105822"/>
                  </a:cubicBezTo>
                  <a:cubicBezTo>
                    <a:pt x="36733" y="106442"/>
                    <a:pt x="35864" y="106566"/>
                    <a:pt x="33629" y="105822"/>
                  </a:cubicBezTo>
                  <a:cubicBezTo>
                    <a:pt x="32388" y="105486"/>
                    <a:pt x="31146" y="105033"/>
                    <a:pt x="29967" y="104456"/>
                  </a:cubicBezTo>
                  <a:cubicBezTo>
                    <a:pt x="27918" y="106275"/>
                    <a:pt x="25621" y="107783"/>
                    <a:pt x="23138" y="108926"/>
                  </a:cubicBezTo>
                  <a:cubicBezTo>
                    <a:pt x="19413" y="110707"/>
                    <a:pt x="15502" y="111881"/>
                    <a:pt x="11405" y="112402"/>
                  </a:cubicBezTo>
                  <a:cubicBezTo>
                    <a:pt x="10908" y="112402"/>
                    <a:pt x="10908" y="111905"/>
                    <a:pt x="11405" y="111781"/>
                  </a:cubicBezTo>
                  <a:cubicBezTo>
                    <a:pt x="14944" y="110422"/>
                    <a:pt x="18172" y="108448"/>
                    <a:pt x="21027" y="105946"/>
                  </a:cubicBezTo>
                  <a:lnTo>
                    <a:pt x="25745" y="101849"/>
                  </a:lnTo>
                  <a:lnTo>
                    <a:pt x="24131" y="100731"/>
                  </a:lnTo>
                  <a:cubicBezTo>
                    <a:pt x="22579" y="99607"/>
                    <a:pt x="21089" y="98385"/>
                    <a:pt x="19724" y="97068"/>
                  </a:cubicBezTo>
                  <a:close/>
                </a:path>
              </a:pathLst>
            </a:custGeom>
            <a:solidFill>
              <a:srgbClr val="160B04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5" name="Forme libre : forme 214">
              <a:extLst>
                <a:ext uri="{FF2B5EF4-FFF2-40B4-BE49-F238E27FC236}">
                  <a16:creationId xmlns:a16="http://schemas.microsoft.com/office/drawing/2014/main" id="{DC40481F-E7B9-4DC4-8A63-1F3AED85056F}"/>
                </a:ext>
              </a:extLst>
            </p:cNvPr>
            <p:cNvSpPr/>
            <p:nvPr/>
          </p:nvSpPr>
          <p:spPr>
            <a:xfrm>
              <a:off x="9824352" y="2823339"/>
              <a:ext cx="154578" cy="178462"/>
            </a:xfrm>
            <a:custGeom>
              <a:avLst/>
              <a:gdLst>
                <a:gd name="connsiteX0" fmla="*/ 16644 w 154578"/>
                <a:gd name="connsiteY0" fmla="*/ 13711 h 178462"/>
                <a:gd name="connsiteX1" fmla="*/ 75122 w 154578"/>
                <a:gd name="connsiteY1" fmla="*/ 30162 h 178462"/>
                <a:gd name="connsiteX2" fmla="*/ 102312 w 154578"/>
                <a:gd name="connsiteY2" fmla="*/ 41026 h 178462"/>
                <a:gd name="connsiteX3" fmla="*/ 119942 w 154578"/>
                <a:gd name="connsiteY3" fmla="*/ 61450 h 178462"/>
                <a:gd name="connsiteX4" fmla="*/ 121867 w 154578"/>
                <a:gd name="connsiteY4" fmla="*/ 75976 h 178462"/>
                <a:gd name="connsiteX5" fmla="*/ 123419 w 154578"/>
                <a:gd name="connsiteY5" fmla="*/ 91061 h 178462"/>
                <a:gd name="connsiteX6" fmla="*/ 127640 w 154578"/>
                <a:gd name="connsiteY6" fmla="*/ 121169 h 178462"/>
                <a:gd name="connsiteX7" fmla="*/ 151541 w 154578"/>
                <a:gd name="connsiteY7" fmla="*/ 176667 h 178462"/>
                <a:gd name="connsiteX8" fmla="*/ 152596 w 154578"/>
                <a:gd name="connsiteY8" fmla="*/ 175860 h 178462"/>
                <a:gd name="connsiteX9" fmla="*/ 131117 w 154578"/>
                <a:gd name="connsiteY9" fmla="*/ 120548 h 178462"/>
                <a:gd name="connsiteX10" fmla="*/ 128075 w 154578"/>
                <a:gd name="connsiteY10" fmla="*/ 90626 h 178462"/>
                <a:gd name="connsiteX11" fmla="*/ 127144 w 154578"/>
                <a:gd name="connsiteY11" fmla="*/ 75541 h 178462"/>
                <a:gd name="connsiteX12" fmla="*/ 125654 w 154578"/>
                <a:gd name="connsiteY12" fmla="*/ 60084 h 178462"/>
                <a:gd name="connsiteX13" fmla="*/ 105975 w 154578"/>
                <a:gd name="connsiteY13" fmla="*/ 35252 h 178462"/>
                <a:gd name="connsiteX14" fmla="*/ 77605 w 154578"/>
                <a:gd name="connsiteY14" fmla="*/ 22837 h 178462"/>
                <a:gd name="connsiteX15" fmla="*/ 20120 w 154578"/>
                <a:gd name="connsiteY15" fmla="*/ 4586 h 178462"/>
                <a:gd name="connsiteX16" fmla="*/ -614 w 154578"/>
                <a:gd name="connsiteY16" fmla="*/ 1171 h 178462"/>
                <a:gd name="connsiteX17" fmla="*/ 16644 w 154578"/>
                <a:gd name="connsiteY17" fmla="*/ 13711 h 178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4578" h="178462">
                  <a:moveTo>
                    <a:pt x="16644" y="13711"/>
                  </a:moveTo>
                  <a:cubicBezTo>
                    <a:pt x="36136" y="20478"/>
                    <a:pt x="56002" y="24451"/>
                    <a:pt x="75122" y="30162"/>
                  </a:cubicBezTo>
                  <a:cubicBezTo>
                    <a:pt x="84558" y="32738"/>
                    <a:pt x="93683" y="36382"/>
                    <a:pt x="102312" y="41026"/>
                  </a:cubicBezTo>
                  <a:cubicBezTo>
                    <a:pt x="110693" y="45179"/>
                    <a:pt x="117087" y="52541"/>
                    <a:pt x="119942" y="61450"/>
                  </a:cubicBezTo>
                  <a:cubicBezTo>
                    <a:pt x="120812" y="66254"/>
                    <a:pt x="121494" y="71103"/>
                    <a:pt x="121867" y="75976"/>
                  </a:cubicBezTo>
                  <a:lnTo>
                    <a:pt x="123419" y="91061"/>
                  </a:lnTo>
                  <a:cubicBezTo>
                    <a:pt x="124474" y="101118"/>
                    <a:pt x="125716" y="111175"/>
                    <a:pt x="127640" y="121169"/>
                  </a:cubicBezTo>
                  <a:cubicBezTo>
                    <a:pt x="130868" y="141363"/>
                    <a:pt x="139125" y="160434"/>
                    <a:pt x="151541" y="176667"/>
                  </a:cubicBezTo>
                  <a:cubicBezTo>
                    <a:pt x="153776" y="179461"/>
                    <a:pt x="154645" y="178716"/>
                    <a:pt x="152596" y="175860"/>
                  </a:cubicBezTo>
                  <a:cubicBezTo>
                    <a:pt x="140925" y="159521"/>
                    <a:pt x="133538" y="140500"/>
                    <a:pt x="131117" y="120548"/>
                  </a:cubicBezTo>
                  <a:cubicBezTo>
                    <a:pt x="129565" y="110678"/>
                    <a:pt x="128758" y="100683"/>
                    <a:pt x="128075" y="90626"/>
                  </a:cubicBezTo>
                  <a:lnTo>
                    <a:pt x="127144" y="75541"/>
                  </a:lnTo>
                  <a:cubicBezTo>
                    <a:pt x="127019" y="70358"/>
                    <a:pt x="126523" y="65193"/>
                    <a:pt x="125654" y="60084"/>
                  </a:cubicBezTo>
                  <a:cubicBezTo>
                    <a:pt x="122736" y="49487"/>
                    <a:pt x="115597" y="40535"/>
                    <a:pt x="105975" y="35252"/>
                  </a:cubicBezTo>
                  <a:cubicBezTo>
                    <a:pt x="97036" y="30019"/>
                    <a:pt x="87538" y="25854"/>
                    <a:pt x="77605" y="22837"/>
                  </a:cubicBezTo>
                  <a:cubicBezTo>
                    <a:pt x="58237" y="16318"/>
                    <a:pt x="38620" y="11601"/>
                    <a:pt x="20120" y="4586"/>
                  </a:cubicBezTo>
                  <a:cubicBezTo>
                    <a:pt x="7705" y="-132"/>
                    <a:pt x="752" y="-1188"/>
                    <a:pt x="-614" y="1171"/>
                  </a:cubicBezTo>
                  <a:cubicBezTo>
                    <a:pt x="-1980" y="3530"/>
                    <a:pt x="3235" y="8993"/>
                    <a:pt x="16644" y="13711"/>
                  </a:cubicBezTo>
                  <a:close/>
                </a:path>
              </a:pathLst>
            </a:custGeom>
            <a:solidFill>
              <a:srgbClr val="930927">
                <a:alpha val="28000"/>
              </a:srgbClr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6" name="Forme libre : forme 215">
              <a:extLst>
                <a:ext uri="{FF2B5EF4-FFF2-40B4-BE49-F238E27FC236}">
                  <a16:creationId xmlns:a16="http://schemas.microsoft.com/office/drawing/2014/main" id="{D0315E19-48D5-464E-90F4-A81C6BE642A7}"/>
                </a:ext>
              </a:extLst>
            </p:cNvPr>
            <p:cNvSpPr/>
            <p:nvPr/>
          </p:nvSpPr>
          <p:spPr>
            <a:xfrm rot="1377002">
              <a:off x="10224651" y="3045638"/>
              <a:ext cx="52766" cy="31473"/>
            </a:xfrm>
            <a:custGeom>
              <a:avLst/>
              <a:gdLst>
                <a:gd name="connsiteX0" fmla="*/ 36237 w 52766"/>
                <a:gd name="connsiteY0" fmla="*/ -41 h 31473"/>
                <a:gd name="connsiteX1" fmla="*/ 36237 w 52766"/>
                <a:gd name="connsiteY1" fmla="*/ 31433 h 31473"/>
                <a:gd name="connsiteX2" fmla="*/ 14882 w 52766"/>
                <a:gd name="connsiteY2" fmla="*/ 31433 h 31473"/>
                <a:gd name="connsiteX3" fmla="*/ 14882 w 52766"/>
                <a:gd name="connsiteY3" fmla="*/ -41 h 3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66" h="31473">
                  <a:moveTo>
                    <a:pt x="36237" y="-41"/>
                  </a:moveTo>
                  <a:lnTo>
                    <a:pt x="36237" y="31433"/>
                  </a:lnTo>
                  <a:lnTo>
                    <a:pt x="14882" y="31433"/>
                  </a:lnTo>
                  <a:lnTo>
                    <a:pt x="14882" y="-41"/>
                  </a:lnTo>
                  <a:close/>
                </a:path>
              </a:pathLst>
            </a:custGeom>
            <a:solidFill>
              <a:srgbClr val="FFFFF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7" name="Forme libre : forme 216">
              <a:extLst>
                <a:ext uri="{FF2B5EF4-FFF2-40B4-BE49-F238E27FC236}">
                  <a16:creationId xmlns:a16="http://schemas.microsoft.com/office/drawing/2014/main" id="{629A10B4-AFE9-46C1-AEAF-33E0C88FA796}"/>
                </a:ext>
              </a:extLst>
            </p:cNvPr>
            <p:cNvSpPr/>
            <p:nvPr/>
          </p:nvSpPr>
          <p:spPr>
            <a:xfrm>
              <a:off x="10240675" y="3020623"/>
              <a:ext cx="52146" cy="42123"/>
            </a:xfrm>
            <a:custGeom>
              <a:avLst/>
              <a:gdLst>
                <a:gd name="connsiteX0" fmla="*/ 5383 w 52146"/>
                <a:gd name="connsiteY0" fmla="*/ 42083 h 42123"/>
                <a:gd name="connsiteX1" fmla="*/ -825 w 52146"/>
                <a:gd name="connsiteY1" fmla="*/ 41027 h 42123"/>
                <a:gd name="connsiteX2" fmla="*/ 25311 w 52146"/>
                <a:gd name="connsiteY2" fmla="*/ 987 h 42123"/>
                <a:gd name="connsiteX3" fmla="*/ 51322 w 52146"/>
                <a:gd name="connsiteY3" fmla="*/ 10919 h 42123"/>
                <a:gd name="connsiteX4" fmla="*/ 48031 w 52146"/>
                <a:gd name="connsiteY4" fmla="*/ 9864 h 42123"/>
                <a:gd name="connsiteX5" fmla="*/ 27421 w 52146"/>
                <a:gd name="connsiteY5" fmla="*/ 6822 h 42123"/>
                <a:gd name="connsiteX6" fmla="*/ 5383 w 52146"/>
                <a:gd name="connsiteY6" fmla="*/ 42083 h 4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46" h="42123">
                  <a:moveTo>
                    <a:pt x="5383" y="42083"/>
                  </a:moveTo>
                  <a:lnTo>
                    <a:pt x="-825" y="41027"/>
                  </a:lnTo>
                  <a:cubicBezTo>
                    <a:pt x="1411" y="27867"/>
                    <a:pt x="10288" y="6388"/>
                    <a:pt x="25311" y="987"/>
                  </a:cubicBezTo>
                  <a:cubicBezTo>
                    <a:pt x="35243" y="-2117"/>
                    <a:pt x="45983" y="1986"/>
                    <a:pt x="51322" y="10919"/>
                  </a:cubicBezTo>
                  <a:lnTo>
                    <a:pt x="48031" y="9864"/>
                  </a:lnTo>
                  <a:cubicBezTo>
                    <a:pt x="42134" y="5351"/>
                    <a:pt x="34374" y="4202"/>
                    <a:pt x="27421" y="6822"/>
                  </a:cubicBezTo>
                  <a:cubicBezTo>
                    <a:pt x="15751" y="11105"/>
                    <a:pt x="7494" y="29977"/>
                    <a:pt x="5383" y="42083"/>
                  </a:cubicBezTo>
                  <a:close/>
                </a:path>
              </a:pathLst>
            </a:custGeom>
            <a:solidFill>
              <a:srgbClr val="D9042B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8" name="Forme libre : forme 217">
              <a:extLst>
                <a:ext uri="{FF2B5EF4-FFF2-40B4-BE49-F238E27FC236}">
                  <a16:creationId xmlns:a16="http://schemas.microsoft.com/office/drawing/2014/main" id="{F8C3934B-C93B-4F5D-AF0F-A74BFDA6B23B}"/>
                </a:ext>
              </a:extLst>
            </p:cNvPr>
            <p:cNvSpPr/>
            <p:nvPr/>
          </p:nvSpPr>
          <p:spPr>
            <a:xfrm>
              <a:off x="9528076" y="2958703"/>
              <a:ext cx="374023" cy="608121"/>
            </a:xfrm>
            <a:custGeom>
              <a:avLst/>
              <a:gdLst>
                <a:gd name="connsiteX0" fmla="*/ -825 w 374023"/>
                <a:gd name="connsiteY0" fmla="*/ -41 h 608121"/>
                <a:gd name="connsiteX1" fmla="*/ 103840 w 374023"/>
                <a:gd name="connsiteY1" fmla="*/ 442827 h 608121"/>
                <a:gd name="connsiteX2" fmla="*/ 347374 w 374023"/>
                <a:gd name="connsiteY2" fmla="*/ 608080 h 608121"/>
                <a:gd name="connsiteX3" fmla="*/ 373198 w 374023"/>
                <a:gd name="connsiteY3" fmla="*/ 554879 h 608121"/>
                <a:gd name="connsiteX4" fmla="*/ 168339 w 374023"/>
                <a:gd name="connsiteY4" fmla="*/ 353310 h 608121"/>
                <a:gd name="connsiteX5" fmla="*/ 128609 w 374023"/>
                <a:gd name="connsiteY5" fmla="*/ 129082 h 60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4023" h="608121">
                  <a:moveTo>
                    <a:pt x="-825" y="-41"/>
                  </a:moveTo>
                  <a:cubicBezTo>
                    <a:pt x="3769" y="68245"/>
                    <a:pt x="19661" y="315814"/>
                    <a:pt x="103840" y="442827"/>
                  </a:cubicBezTo>
                  <a:cubicBezTo>
                    <a:pt x="188018" y="569840"/>
                    <a:pt x="240971" y="586291"/>
                    <a:pt x="347374" y="608080"/>
                  </a:cubicBezTo>
                  <a:lnTo>
                    <a:pt x="373198" y="554879"/>
                  </a:lnTo>
                  <a:cubicBezTo>
                    <a:pt x="373198" y="554879"/>
                    <a:pt x="197889" y="486592"/>
                    <a:pt x="168339" y="353310"/>
                  </a:cubicBezTo>
                  <a:cubicBezTo>
                    <a:pt x="138790" y="220027"/>
                    <a:pt x="128609" y="129082"/>
                    <a:pt x="128609" y="129082"/>
                  </a:cubicBezTo>
                  <a:close/>
                </a:path>
              </a:pathLst>
            </a:custGeom>
            <a:solidFill>
              <a:srgbClr val="D9042B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9" name="Forme libre : forme 218">
              <a:extLst>
                <a:ext uri="{FF2B5EF4-FFF2-40B4-BE49-F238E27FC236}">
                  <a16:creationId xmlns:a16="http://schemas.microsoft.com/office/drawing/2014/main" id="{E22437C3-CC99-4663-ADA4-AA94A5403031}"/>
                </a:ext>
              </a:extLst>
            </p:cNvPr>
            <p:cNvSpPr/>
            <p:nvPr/>
          </p:nvSpPr>
          <p:spPr>
            <a:xfrm>
              <a:off x="9703500" y="3049167"/>
              <a:ext cx="103655" cy="65192"/>
            </a:xfrm>
            <a:custGeom>
              <a:avLst/>
              <a:gdLst>
                <a:gd name="connsiteX0" fmla="*/ 7566 w 103655"/>
                <a:gd name="connsiteY0" fmla="*/ 62891 h 65192"/>
                <a:gd name="connsiteX1" fmla="*/ 40282 w 103655"/>
                <a:gd name="connsiteY1" fmla="*/ 63264 h 65192"/>
                <a:gd name="connsiteX2" fmla="*/ 69582 w 103655"/>
                <a:gd name="connsiteY2" fmla="*/ 51283 h 65192"/>
                <a:gd name="connsiteX3" fmla="*/ 93110 w 103655"/>
                <a:gd name="connsiteY3" fmla="*/ 30486 h 65192"/>
                <a:gd name="connsiteX4" fmla="*/ 102794 w 103655"/>
                <a:gd name="connsiteY4" fmla="*/ 1310 h 65192"/>
                <a:gd name="connsiteX5" fmla="*/ 101491 w 103655"/>
                <a:gd name="connsiteY5" fmla="*/ 1310 h 65192"/>
                <a:gd name="connsiteX6" fmla="*/ 90379 w 103655"/>
                <a:gd name="connsiteY6" fmla="*/ 28314 h 65192"/>
                <a:gd name="connsiteX7" fmla="*/ 66727 w 103655"/>
                <a:gd name="connsiteY7" fmla="*/ 46130 h 65192"/>
                <a:gd name="connsiteX8" fmla="*/ 38730 w 103655"/>
                <a:gd name="connsiteY8" fmla="*/ 55194 h 65192"/>
                <a:gd name="connsiteX9" fmla="*/ 10794 w 103655"/>
                <a:gd name="connsiteY9" fmla="*/ 53207 h 65192"/>
                <a:gd name="connsiteX10" fmla="*/ -256 w 103655"/>
                <a:gd name="connsiteY10" fmla="*/ 53518 h 65192"/>
                <a:gd name="connsiteX11" fmla="*/ 7566 w 103655"/>
                <a:gd name="connsiteY11" fmla="*/ 62891 h 65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655" h="65192">
                  <a:moveTo>
                    <a:pt x="7566" y="62891"/>
                  </a:moveTo>
                  <a:cubicBezTo>
                    <a:pt x="18243" y="65772"/>
                    <a:pt x="29542" y="65902"/>
                    <a:pt x="40282" y="63264"/>
                  </a:cubicBezTo>
                  <a:cubicBezTo>
                    <a:pt x="50648" y="60874"/>
                    <a:pt x="60519" y="56833"/>
                    <a:pt x="69582" y="51283"/>
                  </a:cubicBezTo>
                  <a:cubicBezTo>
                    <a:pt x="78708" y="45913"/>
                    <a:pt x="86654" y="38855"/>
                    <a:pt x="93110" y="30486"/>
                  </a:cubicBezTo>
                  <a:cubicBezTo>
                    <a:pt x="99815" y="22267"/>
                    <a:pt x="103229" y="11888"/>
                    <a:pt x="102794" y="1310"/>
                  </a:cubicBezTo>
                  <a:cubicBezTo>
                    <a:pt x="102794" y="-553"/>
                    <a:pt x="101553" y="-428"/>
                    <a:pt x="101491" y="1310"/>
                  </a:cubicBezTo>
                  <a:cubicBezTo>
                    <a:pt x="101242" y="11366"/>
                    <a:pt x="97269" y="20982"/>
                    <a:pt x="90379" y="28314"/>
                  </a:cubicBezTo>
                  <a:cubicBezTo>
                    <a:pt x="83674" y="35689"/>
                    <a:pt x="75666" y="41735"/>
                    <a:pt x="66727" y="46130"/>
                  </a:cubicBezTo>
                  <a:cubicBezTo>
                    <a:pt x="57912" y="50588"/>
                    <a:pt x="48476" y="53648"/>
                    <a:pt x="38730" y="55194"/>
                  </a:cubicBezTo>
                  <a:cubicBezTo>
                    <a:pt x="29418" y="56802"/>
                    <a:pt x="19795" y="56125"/>
                    <a:pt x="10794" y="53207"/>
                  </a:cubicBezTo>
                  <a:cubicBezTo>
                    <a:pt x="5207" y="51097"/>
                    <a:pt x="1420" y="51283"/>
                    <a:pt x="-256" y="53518"/>
                  </a:cubicBezTo>
                  <a:cubicBezTo>
                    <a:pt x="-1932" y="55752"/>
                    <a:pt x="-69" y="60408"/>
                    <a:pt x="7566" y="62891"/>
                  </a:cubicBezTo>
                  <a:close/>
                </a:path>
              </a:pathLst>
            </a:custGeom>
            <a:solidFill>
              <a:srgbClr val="930927">
                <a:alpha val="28000"/>
              </a:srgbClr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47" name="Eyes_right">
            <a:extLst>
              <a:ext uri="{FF2B5EF4-FFF2-40B4-BE49-F238E27FC236}">
                <a16:creationId xmlns:a16="http://schemas.microsoft.com/office/drawing/2014/main" id="{2209F4EC-8A0B-442F-B6EF-643E85E242BA}"/>
              </a:ext>
            </a:extLst>
          </p:cNvPr>
          <p:cNvGrpSpPr/>
          <p:nvPr/>
        </p:nvGrpSpPr>
        <p:grpSpPr>
          <a:xfrm rot="18993637">
            <a:off x="9338422" y="2524948"/>
            <a:ext cx="364269" cy="155440"/>
            <a:chOff x="5175467" y="3302833"/>
            <a:chExt cx="946159" cy="403172"/>
          </a:xfrm>
        </p:grpSpPr>
        <p:sp>
          <p:nvSpPr>
            <p:cNvPr id="248" name="Forme libre : forme 142">
              <a:extLst>
                <a:ext uri="{FF2B5EF4-FFF2-40B4-BE49-F238E27FC236}">
                  <a16:creationId xmlns:a16="http://schemas.microsoft.com/office/drawing/2014/main" id="{8B993D88-1873-4B24-80DF-4CD7D50D1D01}"/>
                </a:ext>
              </a:extLst>
            </p:cNvPr>
            <p:cNvSpPr/>
            <p:nvPr/>
          </p:nvSpPr>
          <p:spPr>
            <a:xfrm rot="21046799">
              <a:off x="5175467" y="3302833"/>
              <a:ext cx="333467" cy="333468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7A5325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9" name="Forme libre : forme 142">
              <a:extLst>
                <a:ext uri="{FF2B5EF4-FFF2-40B4-BE49-F238E27FC236}">
                  <a16:creationId xmlns:a16="http://schemas.microsoft.com/office/drawing/2014/main" id="{E49CC163-CD4C-4855-B5A6-05EE6B3ED6DC}"/>
                </a:ext>
              </a:extLst>
            </p:cNvPr>
            <p:cNvSpPr/>
            <p:nvPr/>
          </p:nvSpPr>
          <p:spPr>
            <a:xfrm rot="21046799">
              <a:off x="5788160" y="3402855"/>
              <a:ext cx="333466" cy="303150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7A5325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39" name="Eyes_right">
            <a:extLst>
              <a:ext uri="{FF2B5EF4-FFF2-40B4-BE49-F238E27FC236}">
                <a16:creationId xmlns:a16="http://schemas.microsoft.com/office/drawing/2014/main" id="{864D012A-39E5-4FD1-88AE-91B8FA19ADAF}"/>
              </a:ext>
            </a:extLst>
          </p:cNvPr>
          <p:cNvGrpSpPr/>
          <p:nvPr/>
        </p:nvGrpSpPr>
        <p:grpSpPr>
          <a:xfrm rot="18993637">
            <a:off x="9338422" y="2524948"/>
            <a:ext cx="364269" cy="155440"/>
            <a:chOff x="5175467" y="3302833"/>
            <a:chExt cx="946159" cy="403172"/>
          </a:xfrm>
        </p:grpSpPr>
        <p:sp>
          <p:nvSpPr>
            <p:cNvPr id="240" name="Forme libre : forme 142">
              <a:extLst>
                <a:ext uri="{FF2B5EF4-FFF2-40B4-BE49-F238E27FC236}">
                  <a16:creationId xmlns:a16="http://schemas.microsoft.com/office/drawing/2014/main" id="{F3AB01E8-2911-464C-A8FA-02AA9C415E20}"/>
                </a:ext>
              </a:extLst>
            </p:cNvPr>
            <p:cNvSpPr/>
            <p:nvPr/>
          </p:nvSpPr>
          <p:spPr>
            <a:xfrm rot="21046799">
              <a:off x="5175467" y="3302833"/>
              <a:ext cx="333467" cy="333468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7A5325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1" name="Forme libre : forme 142">
              <a:extLst>
                <a:ext uri="{FF2B5EF4-FFF2-40B4-BE49-F238E27FC236}">
                  <a16:creationId xmlns:a16="http://schemas.microsoft.com/office/drawing/2014/main" id="{9F6CBCEA-6A39-4DCC-912C-95EAE44B1AAE}"/>
                </a:ext>
              </a:extLst>
            </p:cNvPr>
            <p:cNvSpPr/>
            <p:nvPr/>
          </p:nvSpPr>
          <p:spPr>
            <a:xfrm rot="21046799">
              <a:off x="5788160" y="3402855"/>
              <a:ext cx="333466" cy="303150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7A5325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 useBgFill="1">
        <p:nvSpPr>
          <p:cNvPr id="6" name="Masque right">
            <a:extLst>
              <a:ext uri="{FF2B5EF4-FFF2-40B4-BE49-F238E27FC236}">
                <a16:creationId xmlns:a16="http://schemas.microsoft.com/office/drawing/2014/main" id="{2946626B-B13E-4C0B-8106-D06E31F4BEEE}"/>
              </a:ext>
            </a:extLst>
          </p:cNvPr>
          <p:cNvSpPr/>
          <p:nvPr/>
        </p:nvSpPr>
        <p:spPr>
          <a:xfrm>
            <a:off x="8462963" y="1666875"/>
            <a:ext cx="3543907" cy="3009900"/>
          </a:xfrm>
          <a:custGeom>
            <a:avLst/>
            <a:gdLst>
              <a:gd name="connsiteX0" fmla="*/ 3543300 w 3543907"/>
              <a:gd name="connsiteY0" fmla="*/ 2505075 h 3009900"/>
              <a:gd name="connsiteX1" fmla="*/ 3529012 w 3543907"/>
              <a:gd name="connsiteY1" fmla="*/ 2147888 h 3009900"/>
              <a:gd name="connsiteX2" fmla="*/ 3500437 w 3543907"/>
              <a:gd name="connsiteY2" fmla="*/ 2100263 h 3009900"/>
              <a:gd name="connsiteX3" fmla="*/ 3490912 w 3543907"/>
              <a:gd name="connsiteY3" fmla="*/ 2085975 h 3009900"/>
              <a:gd name="connsiteX4" fmla="*/ 3486150 w 3543907"/>
              <a:gd name="connsiteY4" fmla="*/ 2071688 h 3009900"/>
              <a:gd name="connsiteX5" fmla="*/ 3467100 w 3543907"/>
              <a:gd name="connsiteY5" fmla="*/ 2043113 h 3009900"/>
              <a:gd name="connsiteX6" fmla="*/ 3443287 w 3543907"/>
              <a:gd name="connsiteY6" fmla="*/ 1971675 h 3009900"/>
              <a:gd name="connsiteX7" fmla="*/ 3433762 w 3543907"/>
              <a:gd name="connsiteY7" fmla="*/ 1943100 h 3009900"/>
              <a:gd name="connsiteX8" fmla="*/ 3414712 w 3543907"/>
              <a:gd name="connsiteY8" fmla="*/ 1914525 h 3009900"/>
              <a:gd name="connsiteX9" fmla="*/ 3405187 w 3543907"/>
              <a:gd name="connsiteY9" fmla="*/ 1900238 h 3009900"/>
              <a:gd name="connsiteX10" fmla="*/ 3390900 w 3543907"/>
              <a:gd name="connsiteY10" fmla="*/ 1890713 h 3009900"/>
              <a:gd name="connsiteX11" fmla="*/ 3376612 w 3543907"/>
              <a:gd name="connsiteY11" fmla="*/ 1876425 h 3009900"/>
              <a:gd name="connsiteX12" fmla="*/ 3348037 w 3543907"/>
              <a:gd name="connsiteY12" fmla="*/ 1862138 h 3009900"/>
              <a:gd name="connsiteX13" fmla="*/ 3305175 w 3543907"/>
              <a:gd name="connsiteY13" fmla="*/ 1833563 h 3009900"/>
              <a:gd name="connsiteX14" fmla="*/ 3290887 w 3543907"/>
              <a:gd name="connsiteY14" fmla="*/ 1824038 h 3009900"/>
              <a:gd name="connsiteX15" fmla="*/ 3276600 w 3543907"/>
              <a:gd name="connsiteY15" fmla="*/ 1814513 h 3009900"/>
              <a:gd name="connsiteX16" fmla="*/ 3267075 w 3543907"/>
              <a:gd name="connsiteY16" fmla="*/ 1800225 h 3009900"/>
              <a:gd name="connsiteX17" fmla="*/ 3252787 w 3543907"/>
              <a:gd name="connsiteY17" fmla="*/ 1790700 h 3009900"/>
              <a:gd name="connsiteX18" fmla="*/ 3233737 w 3543907"/>
              <a:gd name="connsiteY18" fmla="*/ 1762125 h 3009900"/>
              <a:gd name="connsiteX19" fmla="*/ 3205162 w 3543907"/>
              <a:gd name="connsiteY19" fmla="*/ 1738313 h 3009900"/>
              <a:gd name="connsiteX20" fmla="*/ 3181350 w 3543907"/>
              <a:gd name="connsiteY20" fmla="*/ 1714500 h 3009900"/>
              <a:gd name="connsiteX21" fmla="*/ 3157537 w 3543907"/>
              <a:gd name="connsiteY21" fmla="*/ 1690688 h 3009900"/>
              <a:gd name="connsiteX22" fmla="*/ 3143250 w 3543907"/>
              <a:gd name="connsiteY22" fmla="*/ 1676400 h 3009900"/>
              <a:gd name="connsiteX23" fmla="*/ 3128962 w 3543907"/>
              <a:gd name="connsiteY23" fmla="*/ 1666875 h 3009900"/>
              <a:gd name="connsiteX24" fmla="*/ 3100387 w 3543907"/>
              <a:gd name="connsiteY24" fmla="*/ 1638300 h 3009900"/>
              <a:gd name="connsiteX25" fmla="*/ 3090862 w 3543907"/>
              <a:gd name="connsiteY25" fmla="*/ 1624013 h 3009900"/>
              <a:gd name="connsiteX26" fmla="*/ 3076575 w 3543907"/>
              <a:gd name="connsiteY26" fmla="*/ 1614488 h 3009900"/>
              <a:gd name="connsiteX27" fmla="*/ 3057525 w 3543907"/>
              <a:gd name="connsiteY27" fmla="*/ 1585913 h 3009900"/>
              <a:gd name="connsiteX28" fmla="*/ 3043237 w 3543907"/>
              <a:gd name="connsiteY28" fmla="*/ 1557338 h 3009900"/>
              <a:gd name="connsiteX29" fmla="*/ 3028950 w 3543907"/>
              <a:gd name="connsiteY29" fmla="*/ 1528763 h 3009900"/>
              <a:gd name="connsiteX30" fmla="*/ 3024187 w 3543907"/>
              <a:gd name="connsiteY30" fmla="*/ 1514475 h 3009900"/>
              <a:gd name="connsiteX31" fmla="*/ 3014662 w 3543907"/>
              <a:gd name="connsiteY31" fmla="*/ 1500188 h 3009900"/>
              <a:gd name="connsiteX32" fmla="*/ 2995612 w 3543907"/>
              <a:gd name="connsiteY32" fmla="*/ 1462088 h 3009900"/>
              <a:gd name="connsiteX33" fmla="*/ 2976562 w 3543907"/>
              <a:gd name="connsiteY33" fmla="*/ 1433513 h 3009900"/>
              <a:gd name="connsiteX34" fmla="*/ 2962275 w 3543907"/>
              <a:gd name="connsiteY34" fmla="*/ 1400175 h 3009900"/>
              <a:gd name="connsiteX35" fmla="*/ 2957512 w 3543907"/>
              <a:gd name="connsiteY35" fmla="*/ 1385888 h 3009900"/>
              <a:gd name="connsiteX36" fmla="*/ 2947987 w 3543907"/>
              <a:gd name="connsiteY36" fmla="*/ 1371600 h 3009900"/>
              <a:gd name="connsiteX37" fmla="*/ 2938462 w 3543907"/>
              <a:gd name="connsiteY37" fmla="*/ 1352550 h 3009900"/>
              <a:gd name="connsiteX38" fmla="*/ 2933700 w 3543907"/>
              <a:gd name="connsiteY38" fmla="*/ 1338263 h 3009900"/>
              <a:gd name="connsiteX39" fmla="*/ 2914650 w 3543907"/>
              <a:gd name="connsiteY39" fmla="*/ 1309688 h 3009900"/>
              <a:gd name="connsiteX40" fmla="*/ 2900362 w 3543907"/>
              <a:gd name="connsiteY40" fmla="*/ 1276350 h 3009900"/>
              <a:gd name="connsiteX41" fmla="*/ 2881312 w 3543907"/>
              <a:gd name="connsiteY41" fmla="*/ 1247775 h 3009900"/>
              <a:gd name="connsiteX42" fmla="*/ 2867025 w 3543907"/>
              <a:gd name="connsiteY42" fmla="*/ 1219200 h 3009900"/>
              <a:gd name="connsiteX43" fmla="*/ 2852737 w 3543907"/>
              <a:gd name="connsiteY43" fmla="*/ 1190625 h 3009900"/>
              <a:gd name="connsiteX44" fmla="*/ 2833687 w 3543907"/>
              <a:gd name="connsiteY44" fmla="*/ 1147763 h 3009900"/>
              <a:gd name="connsiteX45" fmla="*/ 2819400 w 3543907"/>
              <a:gd name="connsiteY45" fmla="*/ 1104900 h 3009900"/>
              <a:gd name="connsiteX46" fmla="*/ 2814637 w 3543907"/>
              <a:gd name="connsiteY46" fmla="*/ 1090613 h 3009900"/>
              <a:gd name="connsiteX47" fmla="*/ 2800350 w 3543907"/>
              <a:gd name="connsiteY47" fmla="*/ 1052513 h 3009900"/>
              <a:gd name="connsiteX48" fmla="*/ 2795587 w 3543907"/>
              <a:gd name="connsiteY48" fmla="*/ 1028700 h 3009900"/>
              <a:gd name="connsiteX49" fmla="*/ 2786062 w 3543907"/>
              <a:gd name="connsiteY49" fmla="*/ 1000125 h 3009900"/>
              <a:gd name="connsiteX50" fmla="*/ 2781300 w 3543907"/>
              <a:gd name="connsiteY50" fmla="*/ 985838 h 3009900"/>
              <a:gd name="connsiteX51" fmla="*/ 2776537 w 3543907"/>
              <a:gd name="connsiteY51" fmla="*/ 962025 h 3009900"/>
              <a:gd name="connsiteX52" fmla="*/ 2771775 w 3543907"/>
              <a:gd name="connsiteY52" fmla="*/ 947738 h 3009900"/>
              <a:gd name="connsiteX53" fmla="*/ 2767012 w 3543907"/>
              <a:gd name="connsiteY53" fmla="*/ 923925 h 3009900"/>
              <a:gd name="connsiteX54" fmla="*/ 2762250 w 3543907"/>
              <a:gd name="connsiteY54" fmla="*/ 909638 h 3009900"/>
              <a:gd name="connsiteX55" fmla="*/ 2757487 w 3543907"/>
              <a:gd name="connsiteY55" fmla="*/ 881063 h 3009900"/>
              <a:gd name="connsiteX56" fmla="*/ 2747962 w 3543907"/>
              <a:gd name="connsiteY56" fmla="*/ 828675 h 3009900"/>
              <a:gd name="connsiteX57" fmla="*/ 2733675 w 3543907"/>
              <a:gd name="connsiteY57" fmla="*/ 709613 h 3009900"/>
              <a:gd name="connsiteX58" fmla="*/ 2728912 w 3543907"/>
              <a:gd name="connsiteY58" fmla="*/ 552450 h 3009900"/>
              <a:gd name="connsiteX59" fmla="*/ 2724150 w 3543907"/>
              <a:gd name="connsiteY59" fmla="*/ 519113 h 3009900"/>
              <a:gd name="connsiteX60" fmla="*/ 2719387 w 3543907"/>
              <a:gd name="connsiteY60" fmla="*/ 476250 h 3009900"/>
              <a:gd name="connsiteX61" fmla="*/ 2714625 w 3543907"/>
              <a:gd name="connsiteY61" fmla="*/ 381000 h 3009900"/>
              <a:gd name="connsiteX62" fmla="*/ 2709862 w 3543907"/>
              <a:gd name="connsiteY62" fmla="*/ 347663 h 3009900"/>
              <a:gd name="connsiteX63" fmla="*/ 2700337 w 3543907"/>
              <a:gd name="connsiteY63" fmla="*/ 257175 h 3009900"/>
              <a:gd name="connsiteX64" fmla="*/ 2690812 w 3543907"/>
              <a:gd name="connsiteY64" fmla="*/ 219075 h 3009900"/>
              <a:gd name="connsiteX65" fmla="*/ 2676525 w 3543907"/>
              <a:gd name="connsiteY65" fmla="*/ 166688 h 3009900"/>
              <a:gd name="connsiteX66" fmla="*/ 2662237 w 3543907"/>
              <a:gd name="connsiteY66" fmla="*/ 123825 h 3009900"/>
              <a:gd name="connsiteX67" fmla="*/ 2657475 w 3543907"/>
              <a:gd name="connsiteY67" fmla="*/ 109538 h 3009900"/>
              <a:gd name="connsiteX68" fmla="*/ 2633662 w 3543907"/>
              <a:gd name="connsiteY68" fmla="*/ 80963 h 3009900"/>
              <a:gd name="connsiteX69" fmla="*/ 2624137 w 3543907"/>
              <a:gd name="connsiteY69" fmla="*/ 66675 h 3009900"/>
              <a:gd name="connsiteX70" fmla="*/ 2595562 w 3543907"/>
              <a:gd name="connsiteY70" fmla="*/ 47625 h 3009900"/>
              <a:gd name="connsiteX71" fmla="*/ 2566987 w 3543907"/>
              <a:gd name="connsiteY71" fmla="*/ 28575 h 3009900"/>
              <a:gd name="connsiteX72" fmla="*/ 2524125 w 3543907"/>
              <a:gd name="connsiteY72" fmla="*/ 14288 h 3009900"/>
              <a:gd name="connsiteX73" fmla="*/ 2495550 w 3543907"/>
              <a:gd name="connsiteY73" fmla="*/ 4763 h 3009900"/>
              <a:gd name="connsiteX74" fmla="*/ 2466975 w 3543907"/>
              <a:gd name="connsiteY74" fmla="*/ 0 h 3009900"/>
              <a:gd name="connsiteX75" fmla="*/ 2290762 w 3543907"/>
              <a:gd name="connsiteY75" fmla="*/ 9525 h 3009900"/>
              <a:gd name="connsiteX76" fmla="*/ 2257425 w 3543907"/>
              <a:gd name="connsiteY76" fmla="*/ 19050 h 3009900"/>
              <a:gd name="connsiteX77" fmla="*/ 2243137 w 3543907"/>
              <a:gd name="connsiteY77" fmla="*/ 28575 h 3009900"/>
              <a:gd name="connsiteX78" fmla="*/ 2233612 w 3543907"/>
              <a:gd name="connsiteY78" fmla="*/ 42863 h 3009900"/>
              <a:gd name="connsiteX79" fmla="*/ 2205037 w 3543907"/>
              <a:gd name="connsiteY79" fmla="*/ 61913 h 3009900"/>
              <a:gd name="connsiteX80" fmla="*/ 2185987 w 3543907"/>
              <a:gd name="connsiteY80" fmla="*/ 85725 h 3009900"/>
              <a:gd name="connsiteX81" fmla="*/ 2181225 w 3543907"/>
              <a:gd name="connsiteY81" fmla="*/ 100013 h 3009900"/>
              <a:gd name="connsiteX82" fmla="*/ 2162175 w 3543907"/>
              <a:gd name="connsiteY82" fmla="*/ 128588 h 3009900"/>
              <a:gd name="connsiteX83" fmla="*/ 2152650 w 3543907"/>
              <a:gd name="connsiteY83" fmla="*/ 142875 h 3009900"/>
              <a:gd name="connsiteX84" fmla="*/ 2138362 w 3543907"/>
              <a:gd name="connsiteY84" fmla="*/ 171450 h 3009900"/>
              <a:gd name="connsiteX85" fmla="*/ 2124075 w 3543907"/>
              <a:gd name="connsiteY85" fmla="*/ 200025 h 3009900"/>
              <a:gd name="connsiteX86" fmla="*/ 2109787 w 3543907"/>
              <a:gd name="connsiteY86" fmla="*/ 228600 h 3009900"/>
              <a:gd name="connsiteX87" fmla="*/ 2105025 w 3543907"/>
              <a:gd name="connsiteY87" fmla="*/ 242888 h 3009900"/>
              <a:gd name="connsiteX88" fmla="*/ 2085975 w 3543907"/>
              <a:gd name="connsiteY88" fmla="*/ 271463 h 3009900"/>
              <a:gd name="connsiteX89" fmla="*/ 2081212 w 3543907"/>
              <a:gd name="connsiteY89" fmla="*/ 285750 h 3009900"/>
              <a:gd name="connsiteX90" fmla="*/ 2062162 w 3543907"/>
              <a:gd name="connsiteY90" fmla="*/ 314325 h 3009900"/>
              <a:gd name="connsiteX91" fmla="*/ 2057400 w 3543907"/>
              <a:gd name="connsiteY91" fmla="*/ 328613 h 3009900"/>
              <a:gd name="connsiteX92" fmla="*/ 2038350 w 3543907"/>
              <a:gd name="connsiteY92" fmla="*/ 357188 h 3009900"/>
              <a:gd name="connsiteX93" fmla="*/ 2019300 w 3543907"/>
              <a:gd name="connsiteY93" fmla="*/ 385763 h 3009900"/>
              <a:gd name="connsiteX94" fmla="*/ 2009775 w 3543907"/>
              <a:gd name="connsiteY94" fmla="*/ 400050 h 3009900"/>
              <a:gd name="connsiteX95" fmla="*/ 2000250 w 3543907"/>
              <a:gd name="connsiteY95" fmla="*/ 414338 h 3009900"/>
              <a:gd name="connsiteX96" fmla="*/ 1985962 w 3543907"/>
              <a:gd name="connsiteY96" fmla="*/ 428625 h 3009900"/>
              <a:gd name="connsiteX97" fmla="*/ 1952625 w 3543907"/>
              <a:gd name="connsiteY97" fmla="*/ 466725 h 3009900"/>
              <a:gd name="connsiteX98" fmla="*/ 1928812 w 3543907"/>
              <a:gd name="connsiteY98" fmla="*/ 495300 h 3009900"/>
              <a:gd name="connsiteX99" fmla="*/ 1919287 w 3543907"/>
              <a:gd name="connsiteY99" fmla="*/ 509588 h 3009900"/>
              <a:gd name="connsiteX100" fmla="*/ 1905000 w 3543907"/>
              <a:gd name="connsiteY100" fmla="*/ 523875 h 3009900"/>
              <a:gd name="connsiteX101" fmla="*/ 1895475 w 3543907"/>
              <a:gd name="connsiteY101" fmla="*/ 538163 h 3009900"/>
              <a:gd name="connsiteX102" fmla="*/ 1881187 w 3543907"/>
              <a:gd name="connsiteY102" fmla="*/ 547688 h 3009900"/>
              <a:gd name="connsiteX103" fmla="*/ 1857375 w 3543907"/>
              <a:gd name="connsiteY103" fmla="*/ 571500 h 3009900"/>
              <a:gd name="connsiteX104" fmla="*/ 1847850 w 3543907"/>
              <a:gd name="connsiteY104" fmla="*/ 585788 h 3009900"/>
              <a:gd name="connsiteX105" fmla="*/ 1819275 w 3543907"/>
              <a:gd name="connsiteY105" fmla="*/ 604838 h 3009900"/>
              <a:gd name="connsiteX106" fmla="*/ 1804987 w 3543907"/>
              <a:gd name="connsiteY106" fmla="*/ 614363 h 3009900"/>
              <a:gd name="connsiteX107" fmla="*/ 1790700 w 3543907"/>
              <a:gd name="connsiteY107" fmla="*/ 623888 h 3009900"/>
              <a:gd name="connsiteX108" fmla="*/ 1762125 w 3543907"/>
              <a:gd name="connsiteY108" fmla="*/ 633413 h 3009900"/>
              <a:gd name="connsiteX109" fmla="*/ 1743075 w 3543907"/>
              <a:gd name="connsiteY109" fmla="*/ 638175 h 3009900"/>
              <a:gd name="connsiteX110" fmla="*/ 1690687 w 3543907"/>
              <a:gd name="connsiteY110" fmla="*/ 647700 h 3009900"/>
              <a:gd name="connsiteX111" fmla="*/ 1614487 w 3543907"/>
              <a:gd name="connsiteY111" fmla="*/ 638175 h 3009900"/>
              <a:gd name="connsiteX112" fmla="*/ 1585912 w 3543907"/>
              <a:gd name="connsiteY112" fmla="*/ 628650 h 3009900"/>
              <a:gd name="connsiteX113" fmla="*/ 1571625 w 3543907"/>
              <a:gd name="connsiteY113" fmla="*/ 623888 h 3009900"/>
              <a:gd name="connsiteX114" fmla="*/ 1557337 w 3543907"/>
              <a:gd name="connsiteY114" fmla="*/ 619125 h 3009900"/>
              <a:gd name="connsiteX115" fmla="*/ 1524000 w 3543907"/>
              <a:gd name="connsiteY115" fmla="*/ 609600 h 3009900"/>
              <a:gd name="connsiteX116" fmla="*/ 1509712 w 3543907"/>
              <a:gd name="connsiteY116" fmla="*/ 600075 h 3009900"/>
              <a:gd name="connsiteX117" fmla="*/ 1471612 w 3543907"/>
              <a:gd name="connsiteY117" fmla="*/ 581025 h 3009900"/>
              <a:gd name="connsiteX118" fmla="*/ 1452562 w 3543907"/>
              <a:gd name="connsiteY118" fmla="*/ 571500 h 3009900"/>
              <a:gd name="connsiteX119" fmla="*/ 1433512 w 3543907"/>
              <a:gd name="connsiteY119" fmla="*/ 566738 h 3009900"/>
              <a:gd name="connsiteX120" fmla="*/ 1414462 w 3543907"/>
              <a:gd name="connsiteY120" fmla="*/ 557213 h 3009900"/>
              <a:gd name="connsiteX121" fmla="*/ 1395412 w 3543907"/>
              <a:gd name="connsiteY121" fmla="*/ 552450 h 3009900"/>
              <a:gd name="connsiteX122" fmla="*/ 1381125 w 3543907"/>
              <a:gd name="connsiteY122" fmla="*/ 547688 h 3009900"/>
              <a:gd name="connsiteX123" fmla="*/ 1362075 w 3543907"/>
              <a:gd name="connsiteY123" fmla="*/ 542925 h 3009900"/>
              <a:gd name="connsiteX124" fmla="*/ 1347787 w 3543907"/>
              <a:gd name="connsiteY124" fmla="*/ 538163 h 3009900"/>
              <a:gd name="connsiteX125" fmla="*/ 1323975 w 3543907"/>
              <a:gd name="connsiteY125" fmla="*/ 533400 h 3009900"/>
              <a:gd name="connsiteX126" fmla="*/ 1309687 w 3543907"/>
              <a:gd name="connsiteY126" fmla="*/ 528638 h 3009900"/>
              <a:gd name="connsiteX127" fmla="*/ 1276350 w 3543907"/>
              <a:gd name="connsiteY127" fmla="*/ 523875 h 3009900"/>
              <a:gd name="connsiteX128" fmla="*/ 1238250 w 3543907"/>
              <a:gd name="connsiteY128" fmla="*/ 514350 h 3009900"/>
              <a:gd name="connsiteX129" fmla="*/ 1214437 w 3543907"/>
              <a:gd name="connsiteY129" fmla="*/ 509588 h 3009900"/>
              <a:gd name="connsiteX130" fmla="*/ 1185862 w 3543907"/>
              <a:gd name="connsiteY130" fmla="*/ 504825 h 3009900"/>
              <a:gd name="connsiteX131" fmla="*/ 1100137 w 3543907"/>
              <a:gd name="connsiteY131" fmla="*/ 495300 h 3009900"/>
              <a:gd name="connsiteX132" fmla="*/ 919162 w 3543907"/>
              <a:gd name="connsiteY132" fmla="*/ 500063 h 3009900"/>
              <a:gd name="connsiteX133" fmla="*/ 871537 w 3543907"/>
              <a:gd name="connsiteY133" fmla="*/ 509588 h 3009900"/>
              <a:gd name="connsiteX134" fmla="*/ 842962 w 3543907"/>
              <a:gd name="connsiteY134" fmla="*/ 519113 h 3009900"/>
              <a:gd name="connsiteX135" fmla="*/ 828675 w 3543907"/>
              <a:gd name="connsiteY135" fmla="*/ 523875 h 3009900"/>
              <a:gd name="connsiteX136" fmla="*/ 776287 w 3543907"/>
              <a:gd name="connsiteY136" fmla="*/ 533400 h 3009900"/>
              <a:gd name="connsiteX137" fmla="*/ 728662 w 3543907"/>
              <a:gd name="connsiteY137" fmla="*/ 547688 h 3009900"/>
              <a:gd name="connsiteX138" fmla="*/ 681037 w 3543907"/>
              <a:gd name="connsiteY138" fmla="*/ 566738 h 3009900"/>
              <a:gd name="connsiteX139" fmla="*/ 661987 w 3543907"/>
              <a:gd name="connsiteY139" fmla="*/ 571500 h 3009900"/>
              <a:gd name="connsiteX140" fmla="*/ 633412 w 3543907"/>
              <a:gd name="connsiteY140" fmla="*/ 581025 h 3009900"/>
              <a:gd name="connsiteX141" fmla="*/ 585787 w 3543907"/>
              <a:gd name="connsiteY141" fmla="*/ 590550 h 3009900"/>
              <a:gd name="connsiteX142" fmla="*/ 542925 w 3543907"/>
              <a:gd name="connsiteY142" fmla="*/ 604838 h 3009900"/>
              <a:gd name="connsiteX143" fmla="*/ 528637 w 3543907"/>
              <a:gd name="connsiteY143" fmla="*/ 609600 h 3009900"/>
              <a:gd name="connsiteX144" fmla="*/ 504825 w 3543907"/>
              <a:gd name="connsiteY144" fmla="*/ 614363 h 3009900"/>
              <a:gd name="connsiteX145" fmla="*/ 466725 w 3543907"/>
              <a:gd name="connsiteY145" fmla="*/ 628650 h 3009900"/>
              <a:gd name="connsiteX146" fmla="*/ 438150 w 3543907"/>
              <a:gd name="connsiteY146" fmla="*/ 638175 h 3009900"/>
              <a:gd name="connsiteX147" fmla="*/ 414337 w 3543907"/>
              <a:gd name="connsiteY147" fmla="*/ 652463 h 3009900"/>
              <a:gd name="connsiteX148" fmla="*/ 385762 w 3543907"/>
              <a:gd name="connsiteY148" fmla="*/ 661988 h 3009900"/>
              <a:gd name="connsiteX149" fmla="*/ 323850 w 3543907"/>
              <a:gd name="connsiteY149" fmla="*/ 700088 h 3009900"/>
              <a:gd name="connsiteX150" fmla="*/ 304800 w 3543907"/>
              <a:gd name="connsiteY150" fmla="*/ 709613 h 3009900"/>
              <a:gd name="connsiteX151" fmla="*/ 261937 w 3543907"/>
              <a:gd name="connsiteY151" fmla="*/ 742950 h 3009900"/>
              <a:gd name="connsiteX152" fmla="*/ 238125 w 3543907"/>
              <a:gd name="connsiteY152" fmla="*/ 757238 h 3009900"/>
              <a:gd name="connsiteX153" fmla="*/ 219075 w 3543907"/>
              <a:gd name="connsiteY153" fmla="*/ 771525 h 3009900"/>
              <a:gd name="connsiteX154" fmla="*/ 204787 w 3543907"/>
              <a:gd name="connsiteY154" fmla="*/ 781050 h 3009900"/>
              <a:gd name="connsiteX155" fmla="*/ 161925 w 3543907"/>
              <a:gd name="connsiteY155" fmla="*/ 814388 h 3009900"/>
              <a:gd name="connsiteX156" fmla="*/ 128587 w 3543907"/>
              <a:gd name="connsiteY156" fmla="*/ 838200 h 3009900"/>
              <a:gd name="connsiteX157" fmla="*/ 90487 w 3543907"/>
              <a:gd name="connsiteY157" fmla="*/ 866775 h 3009900"/>
              <a:gd name="connsiteX158" fmla="*/ 76200 w 3543907"/>
              <a:gd name="connsiteY158" fmla="*/ 881063 h 3009900"/>
              <a:gd name="connsiteX159" fmla="*/ 61912 w 3543907"/>
              <a:gd name="connsiteY159" fmla="*/ 890588 h 3009900"/>
              <a:gd name="connsiteX160" fmla="*/ 23812 w 3543907"/>
              <a:gd name="connsiteY160" fmla="*/ 933450 h 3009900"/>
              <a:gd name="connsiteX161" fmla="*/ 19050 w 3543907"/>
              <a:gd name="connsiteY161" fmla="*/ 947738 h 3009900"/>
              <a:gd name="connsiteX162" fmla="*/ 9525 w 3543907"/>
              <a:gd name="connsiteY162" fmla="*/ 962025 h 3009900"/>
              <a:gd name="connsiteX163" fmla="*/ 0 w 3543907"/>
              <a:gd name="connsiteY163" fmla="*/ 1014413 h 3009900"/>
              <a:gd name="connsiteX164" fmla="*/ 4762 w 3543907"/>
              <a:gd name="connsiteY164" fmla="*/ 1076325 h 3009900"/>
              <a:gd name="connsiteX165" fmla="*/ 9525 w 3543907"/>
              <a:gd name="connsiteY165" fmla="*/ 1090613 h 3009900"/>
              <a:gd name="connsiteX166" fmla="*/ 14287 w 3543907"/>
              <a:gd name="connsiteY166" fmla="*/ 1109663 h 3009900"/>
              <a:gd name="connsiteX167" fmla="*/ 23812 w 3543907"/>
              <a:gd name="connsiteY167" fmla="*/ 1138238 h 3009900"/>
              <a:gd name="connsiteX168" fmla="*/ 33337 w 3543907"/>
              <a:gd name="connsiteY168" fmla="*/ 1171575 h 3009900"/>
              <a:gd name="connsiteX169" fmla="*/ 42862 w 3543907"/>
              <a:gd name="connsiteY169" fmla="*/ 1204913 h 3009900"/>
              <a:gd name="connsiteX170" fmla="*/ 52387 w 3543907"/>
              <a:gd name="connsiteY170" fmla="*/ 1219200 h 3009900"/>
              <a:gd name="connsiteX171" fmla="*/ 61912 w 3543907"/>
              <a:gd name="connsiteY171" fmla="*/ 1247775 h 3009900"/>
              <a:gd name="connsiteX172" fmla="*/ 66675 w 3543907"/>
              <a:gd name="connsiteY172" fmla="*/ 1262063 h 3009900"/>
              <a:gd name="connsiteX173" fmla="*/ 71437 w 3543907"/>
              <a:gd name="connsiteY173" fmla="*/ 1281113 h 3009900"/>
              <a:gd name="connsiteX174" fmla="*/ 80962 w 3543907"/>
              <a:gd name="connsiteY174" fmla="*/ 1309688 h 3009900"/>
              <a:gd name="connsiteX175" fmla="*/ 85725 w 3543907"/>
              <a:gd name="connsiteY175" fmla="*/ 1323975 h 3009900"/>
              <a:gd name="connsiteX176" fmla="*/ 95250 w 3543907"/>
              <a:gd name="connsiteY176" fmla="*/ 1338263 h 3009900"/>
              <a:gd name="connsiteX177" fmla="*/ 100012 w 3543907"/>
              <a:gd name="connsiteY177" fmla="*/ 1352550 h 3009900"/>
              <a:gd name="connsiteX178" fmla="*/ 104775 w 3543907"/>
              <a:gd name="connsiteY178" fmla="*/ 1371600 h 3009900"/>
              <a:gd name="connsiteX179" fmla="*/ 138112 w 3543907"/>
              <a:gd name="connsiteY179" fmla="*/ 1428750 h 3009900"/>
              <a:gd name="connsiteX180" fmla="*/ 152400 w 3543907"/>
              <a:gd name="connsiteY180" fmla="*/ 1462088 h 3009900"/>
              <a:gd name="connsiteX181" fmla="*/ 161925 w 3543907"/>
              <a:gd name="connsiteY181" fmla="*/ 1476375 h 3009900"/>
              <a:gd name="connsiteX182" fmla="*/ 176212 w 3543907"/>
              <a:gd name="connsiteY182" fmla="*/ 1495425 h 3009900"/>
              <a:gd name="connsiteX183" fmla="*/ 185737 w 3543907"/>
              <a:gd name="connsiteY183" fmla="*/ 1519238 h 3009900"/>
              <a:gd name="connsiteX184" fmla="*/ 214312 w 3543907"/>
              <a:gd name="connsiteY184" fmla="*/ 1557338 h 3009900"/>
              <a:gd name="connsiteX185" fmla="*/ 242887 w 3543907"/>
              <a:gd name="connsiteY185" fmla="*/ 1595438 h 3009900"/>
              <a:gd name="connsiteX186" fmla="*/ 280987 w 3543907"/>
              <a:gd name="connsiteY186" fmla="*/ 1647825 h 3009900"/>
              <a:gd name="connsiteX187" fmla="*/ 295275 w 3543907"/>
              <a:gd name="connsiteY187" fmla="*/ 1662113 h 3009900"/>
              <a:gd name="connsiteX188" fmla="*/ 309562 w 3543907"/>
              <a:gd name="connsiteY188" fmla="*/ 1681163 h 3009900"/>
              <a:gd name="connsiteX189" fmla="*/ 338137 w 3543907"/>
              <a:gd name="connsiteY189" fmla="*/ 1700213 h 3009900"/>
              <a:gd name="connsiteX190" fmla="*/ 357187 w 3543907"/>
              <a:gd name="connsiteY190" fmla="*/ 1714500 h 3009900"/>
              <a:gd name="connsiteX191" fmla="*/ 371475 w 3543907"/>
              <a:gd name="connsiteY191" fmla="*/ 1728788 h 3009900"/>
              <a:gd name="connsiteX192" fmla="*/ 381000 w 3543907"/>
              <a:gd name="connsiteY192" fmla="*/ 1743075 h 3009900"/>
              <a:gd name="connsiteX193" fmla="*/ 400050 w 3543907"/>
              <a:gd name="connsiteY193" fmla="*/ 1752600 h 3009900"/>
              <a:gd name="connsiteX194" fmla="*/ 414337 w 3543907"/>
              <a:gd name="connsiteY194" fmla="*/ 1766888 h 3009900"/>
              <a:gd name="connsiteX195" fmla="*/ 428625 w 3543907"/>
              <a:gd name="connsiteY195" fmla="*/ 1776413 h 3009900"/>
              <a:gd name="connsiteX196" fmla="*/ 457200 w 3543907"/>
              <a:gd name="connsiteY196" fmla="*/ 1804988 h 3009900"/>
              <a:gd name="connsiteX197" fmla="*/ 471487 w 3543907"/>
              <a:gd name="connsiteY197" fmla="*/ 1819275 h 3009900"/>
              <a:gd name="connsiteX198" fmla="*/ 485775 w 3543907"/>
              <a:gd name="connsiteY198" fmla="*/ 1828800 h 3009900"/>
              <a:gd name="connsiteX199" fmla="*/ 495300 w 3543907"/>
              <a:gd name="connsiteY199" fmla="*/ 1843088 h 3009900"/>
              <a:gd name="connsiteX200" fmla="*/ 523875 w 3543907"/>
              <a:gd name="connsiteY200" fmla="*/ 1871663 h 3009900"/>
              <a:gd name="connsiteX201" fmla="*/ 552450 w 3543907"/>
              <a:gd name="connsiteY201" fmla="*/ 1900238 h 3009900"/>
              <a:gd name="connsiteX202" fmla="*/ 566737 w 3543907"/>
              <a:gd name="connsiteY202" fmla="*/ 1914525 h 3009900"/>
              <a:gd name="connsiteX203" fmla="*/ 581025 w 3543907"/>
              <a:gd name="connsiteY203" fmla="*/ 1928813 h 3009900"/>
              <a:gd name="connsiteX204" fmla="*/ 590550 w 3543907"/>
              <a:gd name="connsiteY204" fmla="*/ 1943100 h 3009900"/>
              <a:gd name="connsiteX205" fmla="*/ 619125 w 3543907"/>
              <a:gd name="connsiteY205" fmla="*/ 1971675 h 3009900"/>
              <a:gd name="connsiteX206" fmla="*/ 633412 w 3543907"/>
              <a:gd name="connsiteY206" fmla="*/ 1985963 h 3009900"/>
              <a:gd name="connsiteX207" fmla="*/ 652462 w 3543907"/>
              <a:gd name="connsiteY207" fmla="*/ 2014538 h 3009900"/>
              <a:gd name="connsiteX208" fmla="*/ 666750 w 3543907"/>
              <a:gd name="connsiteY208" fmla="*/ 2028825 h 3009900"/>
              <a:gd name="connsiteX209" fmla="*/ 685800 w 3543907"/>
              <a:gd name="connsiteY209" fmla="*/ 2057400 h 3009900"/>
              <a:gd name="connsiteX210" fmla="*/ 700087 w 3543907"/>
              <a:gd name="connsiteY210" fmla="*/ 2085975 h 3009900"/>
              <a:gd name="connsiteX211" fmla="*/ 709612 w 3543907"/>
              <a:gd name="connsiteY211" fmla="*/ 2114550 h 3009900"/>
              <a:gd name="connsiteX212" fmla="*/ 719137 w 3543907"/>
              <a:gd name="connsiteY212" fmla="*/ 2147888 h 3009900"/>
              <a:gd name="connsiteX213" fmla="*/ 714375 w 3543907"/>
              <a:gd name="connsiteY213" fmla="*/ 2228850 h 3009900"/>
              <a:gd name="connsiteX214" fmla="*/ 690562 w 3543907"/>
              <a:gd name="connsiteY214" fmla="*/ 2271713 h 3009900"/>
              <a:gd name="connsiteX215" fmla="*/ 681037 w 3543907"/>
              <a:gd name="connsiteY215" fmla="*/ 2286000 h 3009900"/>
              <a:gd name="connsiteX216" fmla="*/ 671512 w 3543907"/>
              <a:gd name="connsiteY216" fmla="*/ 2300288 h 3009900"/>
              <a:gd name="connsiteX217" fmla="*/ 657225 w 3543907"/>
              <a:gd name="connsiteY217" fmla="*/ 2314575 h 3009900"/>
              <a:gd name="connsiteX218" fmla="*/ 647700 w 3543907"/>
              <a:gd name="connsiteY218" fmla="*/ 2343150 h 3009900"/>
              <a:gd name="connsiteX219" fmla="*/ 638175 w 3543907"/>
              <a:gd name="connsiteY219" fmla="*/ 2357438 h 3009900"/>
              <a:gd name="connsiteX220" fmla="*/ 628650 w 3543907"/>
              <a:gd name="connsiteY220" fmla="*/ 2386013 h 3009900"/>
              <a:gd name="connsiteX221" fmla="*/ 623887 w 3543907"/>
              <a:gd name="connsiteY221" fmla="*/ 2400300 h 3009900"/>
              <a:gd name="connsiteX222" fmla="*/ 614362 w 3543907"/>
              <a:gd name="connsiteY222" fmla="*/ 2443163 h 3009900"/>
              <a:gd name="connsiteX223" fmla="*/ 609600 w 3543907"/>
              <a:gd name="connsiteY223" fmla="*/ 2490788 h 3009900"/>
              <a:gd name="connsiteX224" fmla="*/ 604837 w 3543907"/>
              <a:gd name="connsiteY224" fmla="*/ 2514600 h 3009900"/>
              <a:gd name="connsiteX225" fmla="*/ 600075 w 3543907"/>
              <a:gd name="connsiteY225" fmla="*/ 2552700 h 3009900"/>
              <a:gd name="connsiteX226" fmla="*/ 614362 w 3543907"/>
              <a:gd name="connsiteY226" fmla="*/ 2657475 h 3009900"/>
              <a:gd name="connsiteX227" fmla="*/ 619125 w 3543907"/>
              <a:gd name="connsiteY227" fmla="*/ 2671763 h 3009900"/>
              <a:gd name="connsiteX228" fmla="*/ 628650 w 3543907"/>
              <a:gd name="connsiteY228" fmla="*/ 2686050 h 3009900"/>
              <a:gd name="connsiteX229" fmla="*/ 647700 w 3543907"/>
              <a:gd name="connsiteY229" fmla="*/ 2714625 h 3009900"/>
              <a:gd name="connsiteX230" fmla="*/ 657225 w 3543907"/>
              <a:gd name="connsiteY230" fmla="*/ 2728913 h 3009900"/>
              <a:gd name="connsiteX231" fmla="*/ 671512 w 3543907"/>
              <a:gd name="connsiteY231" fmla="*/ 2738438 h 3009900"/>
              <a:gd name="connsiteX232" fmla="*/ 700087 w 3543907"/>
              <a:gd name="connsiteY232" fmla="*/ 2762250 h 3009900"/>
              <a:gd name="connsiteX233" fmla="*/ 714375 w 3543907"/>
              <a:gd name="connsiteY233" fmla="*/ 2767013 h 3009900"/>
              <a:gd name="connsiteX234" fmla="*/ 742950 w 3543907"/>
              <a:gd name="connsiteY234" fmla="*/ 2786063 h 3009900"/>
              <a:gd name="connsiteX235" fmla="*/ 757237 w 3543907"/>
              <a:gd name="connsiteY235" fmla="*/ 2795588 h 3009900"/>
              <a:gd name="connsiteX236" fmla="*/ 766762 w 3543907"/>
              <a:gd name="connsiteY236" fmla="*/ 2809875 h 3009900"/>
              <a:gd name="connsiteX237" fmla="*/ 795337 w 3543907"/>
              <a:gd name="connsiteY237" fmla="*/ 2828925 h 3009900"/>
              <a:gd name="connsiteX238" fmla="*/ 804862 w 3543907"/>
              <a:gd name="connsiteY238" fmla="*/ 2843213 h 3009900"/>
              <a:gd name="connsiteX239" fmla="*/ 819150 w 3543907"/>
              <a:gd name="connsiteY239" fmla="*/ 2847975 h 3009900"/>
              <a:gd name="connsiteX240" fmla="*/ 862012 w 3543907"/>
              <a:gd name="connsiteY240" fmla="*/ 2867025 h 3009900"/>
              <a:gd name="connsiteX241" fmla="*/ 919162 w 3543907"/>
              <a:gd name="connsiteY241" fmla="*/ 2886075 h 3009900"/>
              <a:gd name="connsiteX242" fmla="*/ 947737 w 3543907"/>
              <a:gd name="connsiteY242" fmla="*/ 2895600 h 3009900"/>
              <a:gd name="connsiteX243" fmla="*/ 995362 w 3543907"/>
              <a:gd name="connsiteY243" fmla="*/ 2905125 h 3009900"/>
              <a:gd name="connsiteX244" fmla="*/ 1023937 w 3543907"/>
              <a:gd name="connsiteY244" fmla="*/ 2914650 h 3009900"/>
              <a:gd name="connsiteX245" fmla="*/ 1038225 w 3543907"/>
              <a:gd name="connsiteY245" fmla="*/ 2919413 h 3009900"/>
              <a:gd name="connsiteX246" fmla="*/ 1076325 w 3543907"/>
              <a:gd name="connsiteY246" fmla="*/ 2928938 h 3009900"/>
              <a:gd name="connsiteX247" fmla="*/ 1119187 w 3543907"/>
              <a:gd name="connsiteY247" fmla="*/ 2943225 h 3009900"/>
              <a:gd name="connsiteX248" fmla="*/ 1147762 w 3543907"/>
              <a:gd name="connsiteY248" fmla="*/ 2952750 h 3009900"/>
              <a:gd name="connsiteX249" fmla="*/ 1185862 w 3543907"/>
              <a:gd name="connsiteY249" fmla="*/ 2962275 h 3009900"/>
              <a:gd name="connsiteX250" fmla="*/ 1209675 w 3543907"/>
              <a:gd name="connsiteY250" fmla="*/ 2967038 h 3009900"/>
              <a:gd name="connsiteX251" fmla="*/ 1238250 w 3543907"/>
              <a:gd name="connsiteY251" fmla="*/ 2971800 h 3009900"/>
              <a:gd name="connsiteX252" fmla="*/ 1257300 w 3543907"/>
              <a:gd name="connsiteY252" fmla="*/ 2976563 h 3009900"/>
              <a:gd name="connsiteX253" fmla="*/ 1295400 w 3543907"/>
              <a:gd name="connsiteY253" fmla="*/ 2981325 h 3009900"/>
              <a:gd name="connsiteX254" fmla="*/ 1362075 w 3543907"/>
              <a:gd name="connsiteY254" fmla="*/ 2990850 h 3009900"/>
              <a:gd name="connsiteX255" fmla="*/ 1423987 w 3543907"/>
              <a:gd name="connsiteY255" fmla="*/ 3000375 h 3009900"/>
              <a:gd name="connsiteX256" fmla="*/ 1514475 w 3543907"/>
              <a:gd name="connsiteY256" fmla="*/ 3009900 h 3009900"/>
              <a:gd name="connsiteX257" fmla="*/ 1862137 w 3543907"/>
              <a:gd name="connsiteY257" fmla="*/ 3005138 h 3009900"/>
              <a:gd name="connsiteX258" fmla="*/ 2000250 w 3543907"/>
              <a:gd name="connsiteY258" fmla="*/ 2995613 h 3009900"/>
              <a:gd name="connsiteX259" fmla="*/ 2062162 w 3543907"/>
              <a:gd name="connsiteY259" fmla="*/ 2986088 h 3009900"/>
              <a:gd name="connsiteX260" fmla="*/ 2076450 w 3543907"/>
              <a:gd name="connsiteY260" fmla="*/ 2981325 h 3009900"/>
              <a:gd name="connsiteX261" fmla="*/ 2181225 w 3543907"/>
              <a:gd name="connsiteY261" fmla="*/ 2962275 h 3009900"/>
              <a:gd name="connsiteX262" fmla="*/ 2257425 w 3543907"/>
              <a:gd name="connsiteY262" fmla="*/ 2952750 h 3009900"/>
              <a:gd name="connsiteX263" fmla="*/ 2314575 w 3543907"/>
              <a:gd name="connsiteY263" fmla="*/ 2943225 h 3009900"/>
              <a:gd name="connsiteX264" fmla="*/ 2328862 w 3543907"/>
              <a:gd name="connsiteY264" fmla="*/ 2938463 h 3009900"/>
              <a:gd name="connsiteX265" fmla="*/ 2386012 w 3543907"/>
              <a:gd name="connsiteY265" fmla="*/ 2928938 h 3009900"/>
              <a:gd name="connsiteX266" fmla="*/ 2414587 w 3543907"/>
              <a:gd name="connsiteY266" fmla="*/ 2924175 h 3009900"/>
              <a:gd name="connsiteX267" fmla="*/ 2471737 w 3543907"/>
              <a:gd name="connsiteY267" fmla="*/ 2914650 h 3009900"/>
              <a:gd name="connsiteX268" fmla="*/ 2505075 w 3543907"/>
              <a:gd name="connsiteY268" fmla="*/ 2909888 h 3009900"/>
              <a:gd name="connsiteX269" fmla="*/ 2562225 w 3543907"/>
              <a:gd name="connsiteY269" fmla="*/ 2900363 h 3009900"/>
              <a:gd name="connsiteX270" fmla="*/ 2609850 w 3543907"/>
              <a:gd name="connsiteY270" fmla="*/ 2890838 h 3009900"/>
              <a:gd name="connsiteX271" fmla="*/ 2657475 w 3543907"/>
              <a:gd name="connsiteY271" fmla="*/ 2881313 h 3009900"/>
              <a:gd name="connsiteX272" fmla="*/ 2686050 w 3543907"/>
              <a:gd name="connsiteY272" fmla="*/ 2871788 h 3009900"/>
              <a:gd name="connsiteX273" fmla="*/ 2743200 w 3543907"/>
              <a:gd name="connsiteY273" fmla="*/ 2862263 h 3009900"/>
              <a:gd name="connsiteX274" fmla="*/ 2771775 w 3543907"/>
              <a:gd name="connsiteY274" fmla="*/ 2852738 h 3009900"/>
              <a:gd name="connsiteX275" fmla="*/ 2824162 w 3543907"/>
              <a:gd name="connsiteY275" fmla="*/ 2843213 h 3009900"/>
              <a:gd name="connsiteX276" fmla="*/ 2867025 w 3543907"/>
              <a:gd name="connsiteY276" fmla="*/ 2833688 h 3009900"/>
              <a:gd name="connsiteX277" fmla="*/ 2895600 w 3543907"/>
              <a:gd name="connsiteY277" fmla="*/ 2824163 h 3009900"/>
              <a:gd name="connsiteX278" fmla="*/ 2919412 w 3543907"/>
              <a:gd name="connsiteY278" fmla="*/ 2819400 h 3009900"/>
              <a:gd name="connsiteX279" fmla="*/ 2943225 w 3543907"/>
              <a:gd name="connsiteY279" fmla="*/ 2809875 h 3009900"/>
              <a:gd name="connsiteX280" fmla="*/ 2967037 w 3543907"/>
              <a:gd name="connsiteY280" fmla="*/ 2805113 h 3009900"/>
              <a:gd name="connsiteX281" fmla="*/ 2995612 w 3543907"/>
              <a:gd name="connsiteY281" fmla="*/ 2795588 h 3009900"/>
              <a:gd name="connsiteX282" fmla="*/ 3019425 w 3543907"/>
              <a:gd name="connsiteY282" fmla="*/ 2790825 h 3009900"/>
              <a:gd name="connsiteX283" fmla="*/ 3095625 w 3543907"/>
              <a:gd name="connsiteY283" fmla="*/ 2762250 h 3009900"/>
              <a:gd name="connsiteX284" fmla="*/ 3157537 w 3543907"/>
              <a:gd name="connsiteY284" fmla="*/ 2738438 h 3009900"/>
              <a:gd name="connsiteX285" fmla="*/ 3181350 w 3543907"/>
              <a:gd name="connsiteY285" fmla="*/ 2728913 h 3009900"/>
              <a:gd name="connsiteX286" fmla="*/ 3243262 w 3543907"/>
              <a:gd name="connsiteY286" fmla="*/ 2695575 h 3009900"/>
              <a:gd name="connsiteX287" fmla="*/ 3267075 w 3543907"/>
              <a:gd name="connsiteY287" fmla="*/ 2686050 h 3009900"/>
              <a:gd name="connsiteX288" fmla="*/ 3286125 w 3543907"/>
              <a:gd name="connsiteY288" fmla="*/ 2671763 h 3009900"/>
              <a:gd name="connsiteX289" fmla="*/ 3319462 w 3543907"/>
              <a:gd name="connsiteY289" fmla="*/ 2647950 h 3009900"/>
              <a:gd name="connsiteX290" fmla="*/ 3333750 w 3543907"/>
              <a:gd name="connsiteY290" fmla="*/ 2633663 h 3009900"/>
              <a:gd name="connsiteX291" fmla="*/ 3352800 w 3543907"/>
              <a:gd name="connsiteY291" fmla="*/ 2624138 h 3009900"/>
              <a:gd name="connsiteX292" fmla="*/ 3386137 w 3543907"/>
              <a:gd name="connsiteY292" fmla="*/ 2600325 h 3009900"/>
              <a:gd name="connsiteX293" fmla="*/ 3409950 w 3543907"/>
              <a:gd name="connsiteY293" fmla="*/ 2571750 h 3009900"/>
              <a:gd name="connsiteX294" fmla="*/ 3438525 w 3543907"/>
              <a:gd name="connsiteY294" fmla="*/ 2552700 h 3009900"/>
              <a:gd name="connsiteX295" fmla="*/ 3452812 w 3543907"/>
              <a:gd name="connsiteY295" fmla="*/ 2543175 h 3009900"/>
              <a:gd name="connsiteX296" fmla="*/ 3481387 w 3543907"/>
              <a:gd name="connsiteY296" fmla="*/ 2524125 h 3009900"/>
              <a:gd name="connsiteX297" fmla="*/ 3509962 w 3543907"/>
              <a:gd name="connsiteY297" fmla="*/ 2509838 h 3009900"/>
              <a:gd name="connsiteX298" fmla="*/ 3543300 w 3543907"/>
              <a:gd name="connsiteY298" fmla="*/ 2505075 h 300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</a:cxnLst>
            <a:rect l="l" t="t" r="r" b="b"/>
            <a:pathLst>
              <a:path w="3543907" h="3009900">
                <a:moveTo>
                  <a:pt x="3543300" y="2505075"/>
                </a:moveTo>
                <a:cubicBezTo>
                  <a:pt x="3546475" y="2444750"/>
                  <a:pt x="3536539" y="2266808"/>
                  <a:pt x="3529012" y="2147888"/>
                </a:cubicBezTo>
                <a:cubicBezTo>
                  <a:pt x="3528500" y="2139798"/>
                  <a:pt x="3500637" y="2100563"/>
                  <a:pt x="3500437" y="2100263"/>
                </a:cubicBezTo>
                <a:lnTo>
                  <a:pt x="3490912" y="2085975"/>
                </a:lnTo>
                <a:cubicBezTo>
                  <a:pt x="3489325" y="2081213"/>
                  <a:pt x="3488588" y="2076076"/>
                  <a:pt x="3486150" y="2071688"/>
                </a:cubicBezTo>
                <a:cubicBezTo>
                  <a:pt x="3480591" y="2061681"/>
                  <a:pt x="3470720" y="2053973"/>
                  <a:pt x="3467100" y="2043113"/>
                </a:cubicBezTo>
                <a:lnTo>
                  <a:pt x="3443287" y="1971675"/>
                </a:lnTo>
                <a:cubicBezTo>
                  <a:pt x="3443286" y="1971671"/>
                  <a:pt x="3433764" y="1943103"/>
                  <a:pt x="3433762" y="1943100"/>
                </a:cubicBezTo>
                <a:lnTo>
                  <a:pt x="3414712" y="1914525"/>
                </a:lnTo>
                <a:cubicBezTo>
                  <a:pt x="3411537" y="1909763"/>
                  <a:pt x="3409949" y="1903413"/>
                  <a:pt x="3405187" y="1900238"/>
                </a:cubicBezTo>
                <a:cubicBezTo>
                  <a:pt x="3400425" y="1897063"/>
                  <a:pt x="3395297" y="1894377"/>
                  <a:pt x="3390900" y="1890713"/>
                </a:cubicBezTo>
                <a:cubicBezTo>
                  <a:pt x="3385726" y="1886401"/>
                  <a:pt x="3381786" y="1880737"/>
                  <a:pt x="3376612" y="1876425"/>
                </a:cubicBezTo>
                <a:cubicBezTo>
                  <a:pt x="3364302" y="1866166"/>
                  <a:pt x="3362358" y="1866911"/>
                  <a:pt x="3348037" y="1862138"/>
                </a:cubicBezTo>
                <a:lnTo>
                  <a:pt x="3305175" y="1833563"/>
                </a:lnTo>
                <a:lnTo>
                  <a:pt x="3290887" y="1824038"/>
                </a:lnTo>
                <a:lnTo>
                  <a:pt x="3276600" y="1814513"/>
                </a:lnTo>
                <a:cubicBezTo>
                  <a:pt x="3273425" y="1809750"/>
                  <a:pt x="3271122" y="1804272"/>
                  <a:pt x="3267075" y="1800225"/>
                </a:cubicBezTo>
                <a:cubicBezTo>
                  <a:pt x="3263028" y="1796178"/>
                  <a:pt x="3256556" y="1795008"/>
                  <a:pt x="3252787" y="1790700"/>
                </a:cubicBezTo>
                <a:cubicBezTo>
                  <a:pt x="3245249" y="1782085"/>
                  <a:pt x="3243262" y="1768475"/>
                  <a:pt x="3233737" y="1762125"/>
                </a:cubicBezTo>
                <a:cubicBezTo>
                  <a:pt x="3219691" y="1752761"/>
                  <a:pt x="3216619" y="1752062"/>
                  <a:pt x="3205162" y="1738313"/>
                </a:cubicBezTo>
                <a:cubicBezTo>
                  <a:pt x="3185316" y="1714498"/>
                  <a:pt x="3207545" y="1731964"/>
                  <a:pt x="3181350" y="1714500"/>
                </a:cubicBezTo>
                <a:cubicBezTo>
                  <a:pt x="3163886" y="1688305"/>
                  <a:pt x="3181352" y="1710534"/>
                  <a:pt x="3157537" y="1690688"/>
                </a:cubicBezTo>
                <a:cubicBezTo>
                  <a:pt x="3152363" y="1686376"/>
                  <a:pt x="3148424" y="1680712"/>
                  <a:pt x="3143250" y="1676400"/>
                </a:cubicBezTo>
                <a:cubicBezTo>
                  <a:pt x="3138853" y="1672736"/>
                  <a:pt x="3133240" y="1670678"/>
                  <a:pt x="3128962" y="1666875"/>
                </a:cubicBezTo>
                <a:cubicBezTo>
                  <a:pt x="3118894" y="1657926"/>
                  <a:pt x="3107859" y="1649508"/>
                  <a:pt x="3100387" y="1638300"/>
                </a:cubicBezTo>
                <a:cubicBezTo>
                  <a:pt x="3097212" y="1633538"/>
                  <a:pt x="3094909" y="1628060"/>
                  <a:pt x="3090862" y="1624013"/>
                </a:cubicBezTo>
                <a:cubicBezTo>
                  <a:pt x="3086815" y="1619966"/>
                  <a:pt x="3081337" y="1617663"/>
                  <a:pt x="3076575" y="1614488"/>
                </a:cubicBezTo>
                <a:cubicBezTo>
                  <a:pt x="3070225" y="1604963"/>
                  <a:pt x="3061145" y="1596773"/>
                  <a:pt x="3057525" y="1585913"/>
                </a:cubicBezTo>
                <a:cubicBezTo>
                  <a:pt x="3050952" y="1566195"/>
                  <a:pt x="3055547" y="1575802"/>
                  <a:pt x="3043237" y="1557338"/>
                </a:cubicBezTo>
                <a:cubicBezTo>
                  <a:pt x="3031270" y="1521431"/>
                  <a:pt x="3047411" y="1565685"/>
                  <a:pt x="3028950" y="1528763"/>
                </a:cubicBezTo>
                <a:cubicBezTo>
                  <a:pt x="3026705" y="1524273"/>
                  <a:pt x="3026432" y="1518965"/>
                  <a:pt x="3024187" y="1514475"/>
                </a:cubicBezTo>
                <a:cubicBezTo>
                  <a:pt x="3021627" y="1509356"/>
                  <a:pt x="3017403" y="1505213"/>
                  <a:pt x="3014662" y="1500188"/>
                </a:cubicBezTo>
                <a:cubicBezTo>
                  <a:pt x="3007863" y="1487723"/>
                  <a:pt x="3003488" y="1473902"/>
                  <a:pt x="2995612" y="1462088"/>
                </a:cubicBezTo>
                <a:lnTo>
                  <a:pt x="2976562" y="1433513"/>
                </a:lnTo>
                <a:cubicBezTo>
                  <a:pt x="2965399" y="1400018"/>
                  <a:pt x="2979923" y="1441352"/>
                  <a:pt x="2962275" y="1400175"/>
                </a:cubicBezTo>
                <a:cubicBezTo>
                  <a:pt x="2960297" y="1395561"/>
                  <a:pt x="2959757" y="1390378"/>
                  <a:pt x="2957512" y="1385888"/>
                </a:cubicBezTo>
                <a:cubicBezTo>
                  <a:pt x="2954952" y="1380768"/>
                  <a:pt x="2950827" y="1376570"/>
                  <a:pt x="2947987" y="1371600"/>
                </a:cubicBezTo>
                <a:cubicBezTo>
                  <a:pt x="2944465" y="1365436"/>
                  <a:pt x="2941259" y="1359076"/>
                  <a:pt x="2938462" y="1352550"/>
                </a:cubicBezTo>
                <a:cubicBezTo>
                  <a:pt x="2936485" y="1347936"/>
                  <a:pt x="2936138" y="1342651"/>
                  <a:pt x="2933700" y="1338263"/>
                </a:cubicBezTo>
                <a:cubicBezTo>
                  <a:pt x="2928141" y="1328256"/>
                  <a:pt x="2918270" y="1320548"/>
                  <a:pt x="2914650" y="1309688"/>
                </a:cubicBezTo>
                <a:cubicBezTo>
                  <a:pt x="2909723" y="1294908"/>
                  <a:pt x="2909189" y="1291062"/>
                  <a:pt x="2900362" y="1276350"/>
                </a:cubicBezTo>
                <a:cubicBezTo>
                  <a:pt x="2894472" y="1266534"/>
                  <a:pt x="2881312" y="1247775"/>
                  <a:pt x="2881312" y="1247775"/>
                </a:cubicBezTo>
                <a:cubicBezTo>
                  <a:pt x="2869345" y="1211872"/>
                  <a:pt x="2885486" y="1256121"/>
                  <a:pt x="2867025" y="1219200"/>
                </a:cubicBezTo>
                <a:cubicBezTo>
                  <a:pt x="2847306" y="1179764"/>
                  <a:pt x="2880035" y="1231574"/>
                  <a:pt x="2852737" y="1190625"/>
                </a:cubicBezTo>
                <a:cubicBezTo>
                  <a:pt x="2841402" y="1156620"/>
                  <a:pt x="2848781" y="1170404"/>
                  <a:pt x="2833687" y="1147763"/>
                </a:cubicBezTo>
                <a:lnTo>
                  <a:pt x="2819400" y="1104900"/>
                </a:lnTo>
                <a:cubicBezTo>
                  <a:pt x="2817813" y="1100138"/>
                  <a:pt x="2815621" y="1095536"/>
                  <a:pt x="2814637" y="1090613"/>
                </a:cubicBezTo>
                <a:cubicBezTo>
                  <a:pt x="2808753" y="1061187"/>
                  <a:pt x="2814365" y="1073535"/>
                  <a:pt x="2800350" y="1052513"/>
                </a:cubicBezTo>
                <a:cubicBezTo>
                  <a:pt x="2798762" y="1044575"/>
                  <a:pt x="2797717" y="1036510"/>
                  <a:pt x="2795587" y="1028700"/>
                </a:cubicBezTo>
                <a:cubicBezTo>
                  <a:pt x="2792945" y="1019014"/>
                  <a:pt x="2789237" y="1009650"/>
                  <a:pt x="2786062" y="1000125"/>
                </a:cubicBezTo>
                <a:cubicBezTo>
                  <a:pt x="2784475" y="995363"/>
                  <a:pt x="2782285" y="990760"/>
                  <a:pt x="2781300" y="985838"/>
                </a:cubicBezTo>
                <a:cubicBezTo>
                  <a:pt x="2779712" y="977900"/>
                  <a:pt x="2778500" y="969878"/>
                  <a:pt x="2776537" y="962025"/>
                </a:cubicBezTo>
                <a:cubicBezTo>
                  <a:pt x="2775319" y="957155"/>
                  <a:pt x="2772993" y="952608"/>
                  <a:pt x="2771775" y="947738"/>
                </a:cubicBezTo>
                <a:cubicBezTo>
                  <a:pt x="2769812" y="939885"/>
                  <a:pt x="2768975" y="931778"/>
                  <a:pt x="2767012" y="923925"/>
                </a:cubicBezTo>
                <a:cubicBezTo>
                  <a:pt x="2765794" y="919055"/>
                  <a:pt x="2763339" y="914538"/>
                  <a:pt x="2762250" y="909638"/>
                </a:cubicBezTo>
                <a:cubicBezTo>
                  <a:pt x="2760155" y="900212"/>
                  <a:pt x="2759214" y="890564"/>
                  <a:pt x="2757487" y="881063"/>
                </a:cubicBezTo>
                <a:cubicBezTo>
                  <a:pt x="2752735" y="854927"/>
                  <a:pt x="2751785" y="856711"/>
                  <a:pt x="2747962" y="828675"/>
                </a:cubicBezTo>
                <a:cubicBezTo>
                  <a:pt x="2741176" y="778912"/>
                  <a:pt x="2738724" y="755059"/>
                  <a:pt x="2733675" y="709613"/>
                </a:cubicBezTo>
                <a:cubicBezTo>
                  <a:pt x="2732087" y="657225"/>
                  <a:pt x="2731529" y="604796"/>
                  <a:pt x="2728912" y="552450"/>
                </a:cubicBezTo>
                <a:cubicBezTo>
                  <a:pt x="2728351" y="541239"/>
                  <a:pt x="2725542" y="530251"/>
                  <a:pt x="2724150" y="519113"/>
                </a:cubicBezTo>
                <a:cubicBezTo>
                  <a:pt x="2722367" y="504848"/>
                  <a:pt x="2720975" y="490538"/>
                  <a:pt x="2719387" y="476250"/>
                </a:cubicBezTo>
                <a:cubicBezTo>
                  <a:pt x="2717800" y="444500"/>
                  <a:pt x="2716973" y="412703"/>
                  <a:pt x="2714625" y="381000"/>
                </a:cubicBezTo>
                <a:cubicBezTo>
                  <a:pt x="2713796" y="369805"/>
                  <a:pt x="2711037" y="358827"/>
                  <a:pt x="2709862" y="347663"/>
                </a:cubicBezTo>
                <a:cubicBezTo>
                  <a:pt x="2703729" y="289400"/>
                  <a:pt x="2708061" y="303521"/>
                  <a:pt x="2700337" y="257175"/>
                </a:cubicBezTo>
                <a:cubicBezTo>
                  <a:pt x="2691558" y="204500"/>
                  <a:pt x="2700016" y="255890"/>
                  <a:pt x="2690812" y="219075"/>
                </a:cubicBezTo>
                <a:cubicBezTo>
                  <a:pt x="2677349" y="165221"/>
                  <a:pt x="2696961" y="227993"/>
                  <a:pt x="2676525" y="166688"/>
                </a:cubicBezTo>
                <a:lnTo>
                  <a:pt x="2662237" y="123825"/>
                </a:lnTo>
                <a:cubicBezTo>
                  <a:pt x="2660650" y="119063"/>
                  <a:pt x="2660259" y="113715"/>
                  <a:pt x="2657475" y="109538"/>
                </a:cubicBezTo>
                <a:cubicBezTo>
                  <a:pt x="2633826" y="74063"/>
                  <a:pt x="2664221" y="117633"/>
                  <a:pt x="2633662" y="80963"/>
                </a:cubicBezTo>
                <a:cubicBezTo>
                  <a:pt x="2629998" y="76566"/>
                  <a:pt x="2628445" y="70444"/>
                  <a:pt x="2624137" y="66675"/>
                </a:cubicBezTo>
                <a:cubicBezTo>
                  <a:pt x="2615522" y="59137"/>
                  <a:pt x="2605087" y="53975"/>
                  <a:pt x="2595562" y="47625"/>
                </a:cubicBezTo>
                <a:lnTo>
                  <a:pt x="2566987" y="28575"/>
                </a:lnTo>
                <a:lnTo>
                  <a:pt x="2524125" y="14288"/>
                </a:lnTo>
                <a:cubicBezTo>
                  <a:pt x="2524121" y="14287"/>
                  <a:pt x="2495555" y="4764"/>
                  <a:pt x="2495550" y="4763"/>
                </a:cubicBezTo>
                <a:lnTo>
                  <a:pt x="2466975" y="0"/>
                </a:lnTo>
                <a:cubicBezTo>
                  <a:pt x="2387896" y="2551"/>
                  <a:pt x="2352567" y="-2836"/>
                  <a:pt x="2290762" y="9525"/>
                </a:cubicBezTo>
                <a:cubicBezTo>
                  <a:pt x="2275818" y="12514"/>
                  <a:pt x="2271037" y="14513"/>
                  <a:pt x="2257425" y="19050"/>
                </a:cubicBezTo>
                <a:cubicBezTo>
                  <a:pt x="2252662" y="22225"/>
                  <a:pt x="2247184" y="24528"/>
                  <a:pt x="2243137" y="28575"/>
                </a:cubicBezTo>
                <a:cubicBezTo>
                  <a:pt x="2239090" y="32622"/>
                  <a:pt x="2237920" y="39094"/>
                  <a:pt x="2233612" y="42863"/>
                </a:cubicBezTo>
                <a:cubicBezTo>
                  <a:pt x="2224997" y="50401"/>
                  <a:pt x="2205037" y="61913"/>
                  <a:pt x="2205037" y="61913"/>
                </a:cubicBezTo>
                <a:cubicBezTo>
                  <a:pt x="2193067" y="97825"/>
                  <a:pt x="2210607" y="54950"/>
                  <a:pt x="2185987" y="85725"/>
                </a:cubicBezTo>
                <a:cubicBezTo>
                  <a:pt x="2182851" y="89645"/>
                  <a:pt x="2183663" y="95625"/>
                  <a:pt x="2181225" y="100013"/>
                </a:cubicBezTo>
                <a:cubicBezTo>
                  <a:pt x="2175666" y="110020"/>
                  <a:pt x="2168525" y="119063"/>
                  <a:pt x="2162175" y="128588"/>
                </a:cubicBezTo>
                <a:cubicBezTo>
                  <a:pt x="2159000" y="133350"/>
                  <a:pt x="2154460" y="137445"/>
                  <a:pt x="2152650" y="142875"/>
                </a:cubicBezTo>
                <a:cubicBezTo>
                  <a:pt x="2146077" y="162593"/>
                  <a:pt x="2150672" y="152986"/>
                  <a:pt x="2138362" y="171450"/>
                </a:cubicBezTo>
                <a:cubicBezTo>
                  <a:pt x="2126395" y="207357"/>
                  <a:pt x="2142536" y="163103"/>
                  <a:pt x="2124075" y="200025"/>
                </a:cubicBezTo>
                <a:cubicBezTo>
                  <a:pt x="2104357" y="239459"/>
                  <a:pt x="2137083" y="187657"/>
                  <a:pt x="2109787" y="228600"/>
                </a:cubicBezTo>
                <a:cubicBezTo>
                  <a:pt x="2108200" y="233363"/>
                  <a:pt x="2107463" y="238500"/>
                  <a:pt x="2105025" y="242888"/>
                </a:cubicBezTo>
                <a:cubicBezTo>
                  <a:pt x="2099466" y="252895"/>
                  <a:pt x="2089596" y="260603"/>
                  <a:pt x="2085975" y="271463"/>
                </a:cubicBezTo>
                <a:cubicBezTo>
                  <a:pt x="2084387" y="276225"/>
                  <a:pt x="2083650" y="281362"/>
                  <a:pt x="2081212" y="285750"/>
                </a:cubicBezTo>
                <a:cubicBezTo>
                  <a:pt x="2075652" y="295757"/>
                  <a:pt x="2062162" y="314325"/>
                  <a:pt x="2062162" y="314325"/>
                </a:cubicBezTo>
                <a:cubicBezTo>
                  <a:pt x="2060575" y="319088"/>
                  <a:pt x="2059838" y="324225"/>
                  <a:pt x="2057400" y="328613"/>
                </a:cubicBezTo>
                <a:cubicBezTo>
                  <a:pt x="2051841" y="338620"/>
                  <a:pt x="2044700" y="347663"/>
                  <a:pt x="2038350" y="357188"/>
                </a:cubicBezTo>
                <a:lnTo>
                  <a:pt x="2019300" y="385763"/>
                </a:lnTo>
                <a:lnTo>
                  <a:pt x="2009775" y="400050"/>
                </a:lnTo>
                <a:cubicBezTo>
                  <a:pt x="2006600" y="404813"/>
                  <a:pt x="2004298" y="410291"/>
                  <a:pt x="2000250" y="414338"/>
                </a:cubicBezTo>
                <a:cubicBezTo>
                  <a:pt x="1995487" y="419100"/>
                  <a:pt x="1990097" y="423309"/>
                  <a:pt x="1985962" y="428625"/>
                </a:cubicBezTo>
                <a:cubicBezTo>
                  <a:pt x="1956042" y="467093"/>
                  <a:pt x="1980284" y="448285"/>
                  <a:pt x="1952625" y="466725"/>
                </a:cubicBezTo>
                <a:cubicBezTo>
                  <a:pt x="1928976" y="502200"/>
                  <a:pt x="1959371" y="458630"/>
                  <a:pt x="1928812" y="495300"/>
                </a:cubicBezTo>
                <a:cubicBezTo>
                  <a:pt x="1925148" y="499697"/>
                  <a:pt x="1922951" y="505191"/>
                  <a:pt x="1919287" y="509588"/>
                </a:cubicBezTo>
                <a:cubicBezTo>
                  <a:pt x="1914975" y="514762"/>
                  <a:pt x="1909312" y="518701"/>
                  <a:pt x="1905000" y="523875"/>
                </a:cubicBezTo>
                <a:cubicBezTo>
                  <a:pt x="1901336" y="528272"/>
                  <a:pt x="1899522" y="534116"/>
                  <a:pt x="1895475" y="538163"/>
                </a:cubicBezTo>
                <a:cubicBezTo>
                  <a:pt x="1891428" y="542210"/>
                  <a:pt x="1885950" y="544513"/>
                  <a:pt x="1881187" y="547688"/>
                </a:cubicBezTo>
                <a:cubicBezTo>
                  <a:pt x="1855784" y="585791"/>
                  <a:pt x="1889127" y="539747"/>
                  <a:pt x="1857375" y="571500"/>
                </a:cubicBezTo>
                <a:cubicBezTo>
                  <a:pt x="1853328" y="575548"/>
                  <a:pt x="1852158" y="582019"/>
                  <a:pt x="1847850" y="585788"/>
                </a:cubicBezTo>
                <a:cubicBezTo>
                  <a:pt x="1839235" y="593326"/>
                  <a:pt x="1828800" y="598488"/>
                  <a:pt x="1819275" y="604838"/>
                </a:cubicBezTo>
                <a:lnTo>
                  <a:pt x="1804987" y="614363"/>
                </a:lnTo>
                <a:cubicBezTo>
                  <a:pt x="1800225" y="617538"/>
                  <a:pt x="1796130" y="622078"/>
                  <a:pt x="1790700" y="623888"/>
                </a:cubicBezTo>
                <a:cubicBezTo>
                  <a:pt x="1781175" y="627063"/>
                  <a:pt x="1771866" y="630978"/>
                  <a:pt x="1762125" y="633413"/>
                </a:cubicBezTo>
                <a:cubicBezTo>
                  <a:pt x="1755775" y="635000"/>
                  <a:pt x="1749465" y="636755"/>
                  <a:pt x="1743075" y="638175"/>
                </a:cubicBezTo>
                <a:cubicBezTo>
                  <a:pt x="1723091" y="642616"/>
                  <a:pt x="1711384" y="644251"/>
                  <a:pt x="1690687" y="647700"/>
                </a:cubicBezTo>
                <a:cubicBezTo>
                  <a:pt x="1665760" y="645434"/>
                  <a:pt x="1639095" y="644886"/>
                  <a:pt x="1614487" y="638175"/>
                </a:cubicBezTo>
                <a:cubicBezTo>
                  <a:pt x="1604801" y="635533"/>
                  <a:pt x="1595437" y="631825"/>
                  <a:pt x="1585912" y="628650"/>
                </a:cubicBezTo>
                <a:lnTo>
                  <a:pt x="1571625" y="623888"/>
                </a:lnTo>
                <a:cubicBezTo>
                  <a:pt x="1566862" y="622300"/>
                  <a:pt x="1562207" y="620342"/>
                  <a:pt x="1557337" y="619125"/>
                </a:cubicBezTo>
                <a:cubicBezTo>
                  <a:pt x="1551227" y="617598"/>
                  <a:pt x="1530837" y="613019"/>
                  <a:pt x="1524000" y="609600"/>
                </a:cubicBezTo>
                <a:cubicBezTo>
                  <a:pt x="1518880" y="607040"/>
                  <a:pt x="1514737" y="602816"/>
                  <a:pt x="1509712" y="600075"/>
                </a:cubicBezTo>
                <a:cubicBezTo>
                  <a:pt x="1497247" y="593276"/>
                  <a:pt x="1484312" y="587375"/>
                  <a:pt x="1471612" y="581025"/>
                </a:cubicBezTo>
                <a:cubicBezTo>
                  <a:pt x="1465262" y="577850"/>
                  <a:pt x="1459450" y="573222"/>
                  <a:pt x="1452562" y="571500"/>
                </a:cubicBezTo>
                <a:lnTo>
                  <a:pt x="1433512" y="566738"/>
                </a:lnTo>
                <a:cubicBezTo>
                  <a:pt x="1427162" y="563563"/>
                  <a:pt x="1421109" y="559706"/>
                  <a:pt x="1414462" y="557213"/>
                </a:cubicBezTo>
                <a:cubicBezTo>
                  <a:pt x="1408333" y="554915"/>
                  <a:pt x="1401706" y="554248"/>
                  <a:pt x="1395412" y="552450"/>
                </a:cubicBezTo>
                <a:cubicBezTo>
                  <a:pt x="1390585" y="551071"/>
                  <a:pt x="1385952" y="549067"/>
                  <a:pt x="1381125" y="547688"/>
                </a:cubicBezTo>
                <a:cubicBezTo>
                  <a:pt x="1374831" y="545890"/>
                  <a:pt x="1368369" y="544723"/>
                  <a:pt x="1362075" y="542925"/>
                </a:cubicBezTo>
                <a:cubicBezTo>
                  <a:pt x="1357248" y="541546"/>
                  <a:pt x="1352657" y="539381"/>
                  <a:pt x="1347787" y="538163"/>
                </a:cubicBezTo>
                <a:cubicBezTo>
                  <a:pt x="1339934" y="536200"/>
                  <a:pt x="1331828" y="535363"/>
                  <a:pt x="1323975" y="533400"/>
                </a:cubicBezTo>
                <a:cubicBezTo>
                  <a:pt x="1319105" y="532182"/>
                  <a:pt x="1314610" y="529623"/>
                  <a:pt x="1309687" y="528638"/>
                </a:cubicBezTo>
                <a:cubicBezTo>
                  <a:pt x="1298680" y="526437"/>
                  <a:pt x="1287357" y="526077"/>
                  <a:pt x="1276350" y="523875"/>
                </a:cubicBezTo>
                <a:cubicBezTo>
                  <a:pt x="1263513" y="521308"/>
                  <a:pt x="1251087" y="516917"/>
                  <a:pt x="1238250" y="514350"/>
                </a:cubicBezTo>
                <a:lnTo>
                  <a:pt x="1214437" y="509588"/>
                </a:lnTo>
                <a:cubicBezTo>
                  <a:pt x="1204936" y="507861"/>
                  <a:pt x="1195444" y="506023"/>
                  <a:pt x="1185862" y="504825"/>
                </a:cubicBezTo>
                <a:cubicBezTo>
                  <a:pt x="1157333" y="501259"/>
                  <a:pt x="1100137" y="495300"/>
                  <a:pt x="1100137" y="495300"/>
                </a:cubicBezTo>
                <a:cubicBezTo>
                  <a:pt x="1039812" y="496888"/>
                  <a:pt x="979390" y="496299"/>
                  <a:pt x="919162" y="500063"/>
                </a:cubicBezTo>
                <a:cubicBezTo>
                  <a:pt x="903004" y="501073"/>
                  <a:pt x="886896" y="504468"/>
                  <a:pt x="871537" y="509588"/>
                </a:cubicBezTo>
                <a:lnTo>
                  <a:pt x="842962" y="519113"/>
                </a:lnTo>
                <a:cubicBezTo>
                  <a:pt x="838200" y="520700"/>
                  <a:pt x="833627" y="523050"/>
                  <a:pt x="828675" y="523875"/>
                </a:cubicBezTo>
                <a:cubicBezTo>
                  <a:pt x="792115" y="529969"/>
                  <a:pt x="809569" y="526744"/>
                  <a:pt x="776287" y="533400"/>
                </a:cubicBezTo>
                <a:cubicBezTo>
                  <a:pt x="728256" y="557415"/>
                  <a:pt x="791910" y="527922"/>
                  <a:pt x="728662" y="547688"/>
                </a:cubicBezTo>
                <a:cubicBezTo>
                  <a:pt x="712342" y="552788"/>
                  <a:pt x="696912" y="560388"/>
                  <a:pt x="681037" y="566738"/>
                </a:cubicBezTo>
                <a:cubicBezTo>
                  <a:pt x="674960" y="569169"/>
                  <a:pt x="668256" y="569619"/>
                  <a:pt x="661987" y="571500"/>
                </a:cubicBezTo>
                <a:cubicBezTo>
                  <a:pt x="652370" y="574385"/>
                  <a:pt x="643257" y="579056"/>
                  <a:pt x="633412" y="581025"/>
                </a:cubicBezTo>
                <a:lnTo>
                  <a:pt x="585787" y="590550"/>
                </a:lnTo>
                <a:cubicBezTo>
                  <a:pt x="544748" y="606966"/>
                  <a:pt x="578805" y="594587"/>
                  <a:pt x="542925" y="604838"/>
                </a:cubicBezTo>
                <a:cubicBezTo>
                  <a:pt x="538098" y="606217"/>
                  <a:pt x="533507" y="608382"/>
                  <a:pt x="528637" y="609600"/>
                </a:cubicBezTo>
                <a:cubicBezTo>
                  <a:pt x="520784" y="611563"/>
                  <a:pt x="512678" y="612400"/>
                  <a:pt x="504825" y="614363"/>
                </a:cubicBezTo>
                <a:cubicBezTo>
                  <a:pt x="493491" y="617196"/>
                  <a:pt x="476357" y="625148"/>
                  <a:pt x="466725" y="628650"/>
                </a:cubicBezTo>
                <a:cubicBezTo>
                  <a:pt x="457289" y="632081"/>
                  <a:pt x="447290" y="634020"/>
                  <a:pt x="438150" y="638175"/>
                </a:cubicBezTo>
                <a:cubicBezTo>
                  <a:pt x="429723" y="642006"/>
                  <a:pt x="422764" y="648632"/>
                  <a:pt x="414337" y="652463"/>
                </a:cubicBezTo>
                <a:cubicBezTo>
                  <a:pt x="405197" y="656618"/>
                  <a:pt x="394116" y="656419"/>
                  <a:pt x="385762" y="661988"/>
                </a:cubicBezTo>
                <a:cubicBezTo>
                  <a:pt x="365815" y="675287"/>
                  <a:pt x="344868" y="689579"/>
                  <a:pt x="323850" y="700088"/>
                </a:cubicBezTo>
                <a:cubicBezTo>
                  <a:pt x="317500" y="703263"/>
                  <a:pt x="310637" y="705572"/>
                  <a:pt x="304800" y="709613"/>
                </a:cubicBezTo>
                <a:cubicBezTo>
                  <a:pt x="289918" y="719916"/>
                  <a:pt x="277458" y="733637"/>
                  <a:pt x="261937" y="742950"/>
                </a:cubicBezTo>
                <a:cubicBezTo>
                  <a:pt x="254000" y="747713"/>
                  <a:pt x="245827" y="752103"/>
                  <a:pt x="238125" y="757238"/>
                </a:cubicBezTo>
                <a:cubicBezTo>
                  <a:pt x="231521" y="761641"/>
                  <a:pt x="225534" y="766912"/>
                  <a:pt x="219075" y="771525"/>
                </a:cubicBezTo>
                <a:cubicBezTo>
                  <a:pt x="214417" y="774852"/>
                  <a:pt x="209366" y="777616"/>
                  <a:pt x="204787" y="781050"/>
                </a:cubicBezTo>
                <a:cubicBezTo>
                  <a:pt x="190307" y="791910"/>
                  <a:pt x="176272" y="803352"/>
                  <a:pt x="161925" y="814388"/>
                </a:cubicBezTo>
                <a:cubicBezTo>
                  <a:pt x="107295" y="856412"/>
                  <a:pt x="171835" y="806747"/>
                  <a:pt x="128587" y="838200"/>
                </a:cubicBezTo>
                <a:cubicBezTo>
                  <a:pt x="115748" y="847537"/>
                  <a:pt x="101712" y="855549"/>
                  <a:pt x="90487" y="866775"/>
                </a:cubicBezTo>
                <a:cubicBezTo>
                  <a:pt x="85725" y="871538"/>
                  <a:pt x="81374" y="876751"/>
                  <a:pt x="76200" y="881063"/>
                </a:cubicBezTo>
                <a:cubicBezTo>
                  <a:pt x="71803" y="884727"/>
                  <a:pt x="66190" y="886785"/>
                  <a:pt x="61912" y="890588"/>
                </a:cubicBezTo>
                <a:cubicBezTo>
                  <a:pt x="35222" y="914312"/>
                  <a:pt x="38289" y="911736"/>
                  <a:pt x="23812" y="933450"/>
                </a:cubicBezTo>
                <a:cubicBezTo>
                  <a:pt x="22225" y="938213"/>
                  <a:pt x="21295" y="943248"/>
                  <a:pt x="19050" y="947738"/>
                </a:cubicBezTo>
                <a:cubicBezTo>
                  <a:pt x="16490" y="952857"/>
                  <a:pt x="11780" y="956764"/>
                  <a:pt x="9525" y="962025"/>
                </a:cubicBezTo>
                <a:cubicBezTo>
                  <a:pt x="4712" y="973256"/>
                  <a:pt x="1104" y="1006682"/>
                  <a:pt x="0" y="1014413"/>
                </a:cubicBezTo>
                <a:cubicBezTo>
                  <a:pt x="1587" y="1035050"/>
                  <a:pt x="2195" y="1055787"/>
                  <a:pt x="4762" y="1076325"/>
                </a:cubicBezTo>
                <a:cubicBezTo>
                  <a:pt x="5385" y="1081307"/>
                  <a:pt x="8146" y="1085786"/>
                  <a:pt x="9525" y="1090613"/>
                </a:cubicBezTo>
                <a:cubicBezTo>
                  <a:pt x="11323" y="1096907"/>
                  <a:pt x="12406" y="1103394"/>
                  <a:pt x="14287" y="1109663"/>
                </a:cubicBezTo>
                <a:cubicBezTo>
                  <a:pt x="17172" y="1119280"/>
                  <a:pt x="21377" y="1128498"/>
                  <a:pt x="23812" y="1138238"/>
                </a:cubicBezTo>
                <a:cubicBezTo>
                  <a:pt x="38702" y="1197793"/>
                  <a:pt x="19672" y="1123749"/>
                  <a:pt x="33337" y="1171575"/>
                </a:cubicBezTo>
                <a:cubicBezTo>
                  <a:pt x="35369" y="1178688"/>
                  <a:pt x="39059" y="1197306"/>
                  <a:pt x="42862" y="1204913"/>
                </a:cubicBezTo>
                <a:cubicBezTo>
                  <a:pt x="45422" y="1210032"/>
                  <a:pt x="50062" y="1213970"/>
                  <a:pt x="52387" y="1219200"/>
                </a:cubicBezTo>
                <a:cubicBezTo>
                  <a:pt x="56465" y="1228375"/>
                  <a:pt x="58737" y="1238250"/>
                  <a:pt x="61912" y="1247775"/>
                </a:cubicBezTo>
                <a:cubicBezTo>
                  <a:pt x="63500" y="1252538"/>
                  <a:pt x="65458" y="1257193"/>
                  <a:pt x="66675" y="1262063"/>
                </a:cubicBezTo>
                <a:cubicBezTo>
                  <a:pt x="68262" y="1268413"/>
                  <a:pt x="69556" y="1274844"/>
                  <a:pt x="71437" y="1281113"/>
                </a:cubicBezTo>
                <a:cubicBezTo>
                  <a:pt x="74322" y="1290730"/>
                  <a:pt x="77787" y="1300163"/>
                  <a:pt x="80962" y="1309688"/>
                </a:cubicBezTo>
                <a:cubicBezTo>
                  <a:pt x="82550" y="1314450"/>
                  <a:pt x="82940" y="1319798"/>
                  <a:pt x="85725" y="1323975"/>
                </a:cubicBezTo>
                <a:lnTo>
                  <a:pt x="95250" y="1338263"/>
                </a:lnTo>
                <a:cubicBezTo>
                  <a:pt x="96837" y="1343025"/>
                  <a:pt x="98633" y="1347723"/>
                  <a:pt x="100012" y="1352550"/>
                </a:cubicBezTo>
                <a:cubicBezTo>
                  <a:pt x="101810" y="1358844"/>
                  <a:pt x="102257" y="1365558"/>
                  <a:pt x="104775" y="1371600"/>
                </a:cubicBezTo>
                <a:cubicBezTo>
                  <a:pt x="118900" y="1405500"/>
                  <a:pt x="120043" y="1404657"/>
                  <a:pt x="138112" y="1428750"/>
                </a:cubicBezTo>
                <a:cubicBezTo>
                  <a:pt x="143455" y="1444778"/>
                  <a:pt x="142984" y="1445611"/>
                  <a:pt x="152400" y="1462088"/>
                </a:cubicBezTo>
                <a:cubicBezTo>
                  <a:pt x="155240" y="1467058"/>
                  <a:pt x="158598" y="1471717"/>
                  <a:pt x="161925" y="1476375"/>
                </a:cubicBezTo>
                <a:cubicBezTo>
                  <a:pt x="166539" y="1482834"/>
                  <a:pt x="172357" y="1488486"/>
                  <a:pt x="176212" y="1495425"/>
                </a:cubicBezTo>
                <a:cubicBezTo>
                  <a:pt x="180364" y="1502898"/>
                  <a:pt x="181256" y="1511957"/>
                  <a:pt x="185737" y="1519238"/>
                </a:cubicBezTo>
                <a:cubicBezTo>
                  <a:pt x="194057" y="1532758"/>
                  <a:pt x="204787" y="1544638"/>
                  <a:pt x="214312" y="1557338"/>
                </a:cubicBezTo>
                <a:cubicBezTo>
                  <a:pt x="214323" y="1557353"/>
                  <a:pt x="242876" y="1595422"/>
                  <a:pt x="242887" y="1595438"/>
                </a:cubicBezTo>
                <a:cubicBezTo>
                  <a:pt x="253523" y="1611392"/>
                  <a:pt x="270320" y="1637158"/>
                  <a:pt x="280987" y="1647825"/>
                </a:cubicBezTo>
                <a:cubicBezTo>
                  <a:pt x="285750" y="1652588"/>
                  <a:pt x="290892" y="1656999"/>
                  <a:pt x="295275" y="1662113"/>
                </a:cubicBezTo>
                <a:cubicBezTo>
                  <a:pt x="300441" y="1668140"/>
                  <a:pt x="303630" y="1675890"/>
                  <a:pt x="309562" y="1681163"/>
                </a:cubicBezTo>
                <a:cubicBezTo>
                  <a:pt x="318118" y="1688768"/>
                  <a:pt x="328979" y="1693345"/>
                  <a:pt x="338137" y="1700213"/>
                </a:cubicBezTo>
                <a:cubicBezTo>
                  <a:pt x="344487" y="1704975"/>
                  <a:pt x="351160" y="1709334"/>
                  <a:pt x="357187" y="1714500"/>
                </a:cubicBezTo>
                <a:cubicBezTo>
                  <a:pt x="362301" y="1718883"/>
                  <a:pt x="367163" y="1723614"/>
                  <a:pt x="371475" y="1728788"/>
                </a:cubicBezTo>
                <a:cubicBezTo>
                  <a:pt x="375139" y="1733185"/>
                  <a:pt x="376603" y="1739411"/>
                  <a:pt x="381000" y="1743075"/>
                </a:cubicBezTo>
                <a:cubicBezTo>
                  <a:pt x="386454" y="1747620"/>
                  <a:pt x="393700" y="1749425"/>
                  <a:pt x="400050" y="1752600"/>
                </a:cubicBezTo>
                <a:cubicBezTo>
                  <a:pt x="404812" y="1757363"/>
                  <a:pt x="409163" y="1762576"/>
                  <a:pt x="414337" y="1766888"/>
                </a:cubicBezTo>
                <a:cubicBezTo>
                  <a:pt x="418734" y="1770552"/>
                  <a:pt x="424347" y="1772610"/>
                  <a:pt x="428625" y="1776413"/>
                </a:cubicBezTo>
                <a:cubicBezTo>
                  <a:pt x="438693" y="1785362"/>
                  <a:pt x="447675" y="1795463"/>
                  <a:pt x="457200" y="1804988"/>
                </a:cubicBezTo>
                <a:cubicBezTo>
                  <a:pt x="461962" y="1809750"/>
                  <a:pt x="465883" y="1815539"/>
                  <a:pt x="471487" y="1819275"/>
                </a:cubicBezTo>
                <a:lnTo>
                  <a:pt x="485775" y="1828800"/>
                </a:lnTo>
                <a:cubicBezTo>
                  <a:pt x="488950" y="1833563"/>
                  <a:pt x="491497" y="1838810"/>
                  <a:pt x="495300" y="1843088"/>
                </a:cubicBezTo>
                <a:cubicBezTo>
                  <a:pt x="504249" y="1853156"/>
                  <a:pt x="514350" y="1862138"/>
                  <a:pt x="523875" y="1871663"/>
                </a:cubicBezTo>
                <a:lnTo>
                  <a:pt x="552450" y="1900238"/>
                </a:lnTo>
                <a:lnTo>
                  <a:pt x="566737" y="1914525"/>
                </a:lnTo>
                <a:cubicBezTo>
                  <a:pt x="571500" y="1919288"/>
                  <a:pt x="577289" y="1923209"/>
                  <a:pt x="581025" y="1928813"/>
                </a:cubicBezTo>
                <a:cubicBezTo>
                  <a:pt x="584200" y="1933575"/>
                  <a:pt x="586747" y="1938822"/>
                  <a:pt x="590550" y="1943100"/>
                </a:cubicBezTo>
                <a:cubicBezTo>
                  <a:pt x="599499" y="1953168"/>
                  <a:pt x="609600" y="1962150"/>
                  <a:pt x="619125" y="1971675"/>
                </a:cubicBezTo>
                <a:cubicBezTo>
                  <a:pt x="623887" y="1976438"/>
                  <a:pt x="629676" y="1980359"/>
                  <a:pt x="633412" y="1985963"/>
                </a:cubicBezTo>
                <a:cubicBezTo>
                  <a:pt x="639762" y="1995488"/>
                  <a:pt x="644367" y="2006444"/>
                  <a:pt x="652462" y="2014538"/>
                </a:cubicBezTo>
                <a:cubicBezTo>
                  <a:pt x="657225" y="2019300"/>
                  <a:pt x="662615" y="2023509"/>
                  <a:pt x="666750" y="2028825"/>
                </a:cubicBezTo>
                <a:cubicBezTo>
                  <a:pt x="673778" y="2037861"/>
                  <a:pt x="685800" y="2057400"/>
                  <a:pt x="685800" y="2057400"/>
                </a:cubicBezTo>
                <a:cubicBezTo>
                  <a:pt x="703163" y="2109495"/>
                  <a:pt x="675474" y="2030597"/>
                  <a:pt x="700087" y="2085975"/>
                </a:cubicBezTo>
                <a:cubicBezTo>
                  <a:pt x="704165" y="2095150"/>
                  <a:pt x="706437" y="2105025"/>
                  <a:pt x="709612" y="2114550"/>
                </a:cubicBezTo>
                <a:cubicBezTo>
                  <a:pt x="716446" y="2135051"/>
                  <a:pt x="713156" y="2123963"/>
                  <a:pt x="719137" y="2147888"/>
                </a:cubicBezTo>
                <a:cubicBezTo>
                  <a:pt x="717550" y="2174875"/>
                  <a:pt x="717065" y="2201950"/>
                  <a:pt x="714375" y="2228850"/>
                </a:cubicBezTo>
                <a:cubicBezTo>
                  <a:pt x="712896" y="2243642"/>
                  <a:pt x="696654" y="2262576"/>
                  <a:pt x="690562" y="2271713"/>
                </a:cubicBezTo>
                <a:lnTo>
                  <a:pt x="681037" y="2286000"/>
                </a:lnTo>
                <a:cubicBezTo>
                  <a:pt x="677862" y="2290763"/>
                  <a:pt x="675559" y="2296241"/>
                  <a:pt x="671512" y="2300288"/>
                </a:cubicBezTo>
                <a:lnTo>
                  <a:pt x="657225" y="2314575"/>
                </a:lnTo>
                <a:cubicBezTo>
                  <a:pt x="654050" y="2324100"/>
                  <a:pt x="653269" y="2334796"/>
                  <a:pt x="647700" y="2343150"/>
                </a:cubicBezTo>
                <a:cubicBezTo>
                  <a:pt x="644525" y="2347913"/>
                  <a:pt x="640500" y="2352207"/>
                  <a:pt x="638175" y="2357438"/>
                </a:cubicBezTo>
                <a:cubicBezTo>
                  <a:pt x="634097" y="2366613"/>
                  <a:pt x="631825" y="2376488"/>
                  <a:pt x="628650" y="2386013"/>
                </a:cubicBezTo>
                <a:cubicBezTo>
                  <a:pt x="627062" y="2390775"/>
                  <a:pt x="625104" y="2395430"/>
                  <a:pt x="623887" y="2400300"/>
                </a:cubicBezTo>
                <a:cubicBezTo>
                  <a:pt x="617162" y="2427203"/>
                  <a:pt x="620409" y="2412932"/>
                  <a:pt x="614362" y="2443163"/>
                </a:cubicBezTo>
                <a:cubicBezTo>
                  <a:pt x="612775" y="2459038"/>
                  <a:pt x="611709" y="2474974"/>
                  <a:pt x="609600" y="2490788"/>
                </a:cubicBezTo>
                <a:cubicBezTo>
                  <a:pt x="608530" y="2498812"/>
                  <a:pt x="606068" y="2506600"/>
                  <a:pt x="604837" y="2514600"/>
                </a:cubicBezTo>
                <a:cubicBezTo>
                  <a:pt x="602891" y="2527250"/>
                  <a:pt x="601662" y="2540000"/>
                  <a:pt x="600075" y="2552700"/>
                </a:cubicBezTo>
                <a:cubicBezTo>
                  <a:pt x="603459" y="2600087"/>
                  <a:pt x="600790" y="2616762"/>
                  <a:pt x="614362" y="2657475"/>
                </a:cubicBezTo>
                <a:cubicBezTo>
                  <a:pt x="615950" y="2662238"/>
                  <a:pt x="616880" y="2667273"/>
                  <a:pt x="619125" y="2671763"/>
                </a:cubicBezTo>
                <a:cubicBezTo>
                  <a:pt x="621685" y="2676882"/>
                  <a:pt x="625475" y="2681288"/>
                  <a:pt x="628650" y="2686050"/>
                </a:cubicBezTo>
                <a:cubicBezTo>
                  <a:pt x="637019" y="2711160"/>
                  <a:pt x="627880" y="2690842"/>
                  <a:pt x="647700" y="2714625"/>
                </a:cubicBezTo>
                <a:cubicBezTo>
                  <a:pt x="651364" y="2719022"/>
                  <a:pt x="653178" y="2724865"/>
                  <a:pt x="657225" y="2728913"/>
                </a:cubicBezTo>
                <a:cubicBezTo>
                  <a:pt x="661272" y="2732960"/>
                  <a:pt x="667115" y="2734774"/>
                  <a:pt x="671512" y="2738438"/>
                </a:cubicBezTo>
                <a:cubicBezTo>
                  <a:pt x="687308" y="2751601"/>
                  <a:pt x="682354" y="2753383"/>
                  <a:pt x="700087" y="2762250"/>
                </a:cubicBezTo>
                <a:cubicBezTo>
                  <a:pt x="704577" y="2764495"/>
                  <a:pt x="709986" y="2764575"/>
                  <a:pt x="714375" y="2767013"/>
                </a:cubicBezTo>
                <a:cubicBezTo>
                  <a:pt x="724382" y="2772572"/>
                  <a:pt x="733425" y="2779713"/>
                  <a:pt x="742950" y="2786063"/>
                </a:cubicBezTo>
                <a:lnTo>
                  <a:pt x="757237" y="2795588"/>
                </a:lnTo>
                <a:cubicBezTo>
                  <a:pt x="760412" y="2800350"/>
                  <a:pt x="762454" y="2806106"/>
                  <a:pt x="766762" y="2809875"/>
                </a:cubicBezTo>
                <a:cubicBezTo>
                  <a:pt x="775377" y="2817413"/>
                  <a:pt x="795337" y="2828925"/>
                  <a:pt x="795337" y="2828925"/>
                </a:cubicBezTo>
                <a:cubicBezTo>
                  <a:pt x="798512" y="2833688"/>
                  <a:pt x="800392" y="2839637"/>
                  <a:pt x="804862" y="2843213"/>
                </a:cubicBezTo>
                <a:cubicBezTo>
                  <a:pt x="808782" y="2846349"/>
                  <a:pt x="814660" y="2845730"/>
                  <a:pt x="819150" y="2847975"/>
                </a:cubicBezTo>
                <a:cubicBezTo>
                  <a:pt x="864442" y="2870620"/>
                  <a:pt x="788274" y="2842445"/>
                  <a:pt x="862012" y="2867025"/>
                </a:cubicBezTo>
                <a:lnTo>
                  <a:pt x="919162" y="2886075"/>
                </a:lnTo>
                <a:lnTo>
                  <a:pt x="947737" y="2895600"/>
                </a:lnTo>
                <a:cubicBezTo>
                  <a:pt x="963612" y="2898775"/>
                  <a:pt x="980003" y="2900005"/>
                  <a:pt x="995362" y="2905125"/>
                </a:cubicBezTo>
                <a:lnTo>
                  <a:pt x="1023937" y="2914650"/>
                </a:lnTo>
                <a:cubicBezTo>
                  <a:pt x="1028700" y="2916238"/>
                  <a:pt x="1033355" y="2918195"/>
                  <a:pt x="1038225" y="2919413"/>
                </a:cubicBezTo>
                <a:cubicBezTo>
                  <a:pt x="1050925" y="2922588"/>
                  <a:pt x="1063906" y="2924798"/>
                  <a:pt x="1076325" y="2928938"/>
                </a:cubicBezTo>
                <a:lnTo>
                  <a:pt x="1119187" y="2943225"/>
                </a:lnTo>
                <a:cubicBezTo>
                  <a:pt x="1119197" y="2943228"/>
                  <a:pt x="1147751" y="2952747"/>
                  <a:pt x="1147762" y="2952750"/>
                </a:cubicBezTo>
                <a:cubicBezTo>
                  <a:pt x="1160462" y="2955925"/>
                  <a:pt x="1173025" y="2959707"/>
                  <a:pt x="1185862" y="2962275"/>
                </a:cubicBezTo>
                <a:lnTo>
                  <a:pt x="1209675" y="2967038"/>
                </a:lnTo>
                <a:cubicBezTo>
                  <a:pt x="1219176" y="2968765"/>
                  <a:pt x="1228781" y="2969906"/>
                  <a:pt x="1238250" y="2971800"/>
                </a:cubicBezTo>
                <a:cubicBezTo>
                  <a:pt x="1244668" y="2973084"/>
                  <a:pt x="1250844" y="2975487"/>
                  <a:pt x="1257300" y="2976563"/>
                </a:cubicBezTo>
                <a:cubicBezTo>
                  <a:pt x="1269925" y="2978667"/>
                  <a:pt x="1282719" y="2979596"/>
                  <a:pt x="1295400" y="2981325"/>
                </a:cubicBezTo>
                <a:cubicBezTo>
                  <a:pt x="1317645" y="2984358"/>
                  <a:pt x="1339930" y="2987159"/>
                  <a:pt x="1362075" y="2990850"/>
                </a:cubicBezTo>
                <a:cubicBezTo>
                  <a:pt x="1385925" y="2994825"/>
                  <a:pt x="1399454" y="2997308"/>
                  <a:pt x="1423987" y="3000375"/>
                </a:cubicBezTo>
                <a:cubicBezTo>
                  <a:pt x="1450123" y="3003642"/>
                  <a:pt x="1488708" y="3007324"/>
                  <a:pt x="1514475" y="3009900"/>
                </a:cubicBezTo>
                <a:lnTo>
                  <a:pt x="1862137" y="3005138"/>
                </a:lnTo>
                <a:cubicBezTo>
                  <a:pt x="1878680" y="3004766"/>
                  <a:pt x="1978284" y="2997705"/>
                  <a:pt x="2000250" y="2995613"/>
                </a:cubicBezTo>
                <a:cubicBezTo>
                  <a:pt x="2018925" y="2993834"/>
                  <a:pt x="2043165" y="2990837"/>
                  <a:pt x="2062162" y="2986088"/>
                </a:cubicBezTo>
                <a:cubicBezTo>
                  <a:pt x="2067032" y="2984870"/>
                  <a:pt x="2071558" y="2982454"/>
                  <a:pt x="2076450" y="2981325"/>
                </a:cubicBezTo>
                <a:cubicBezTo>
                  <a:pt x="2111057" y="2973339"/>
                  <a:pt x="2146227" y="2968108"/>
                  <a:pt x="2181225" y="2962275"/>
                </a:cubicBezTo>
                <a:cubicBezTo>
                  <a:pt x="2267097" y="2947963"/>
                  <a:pt x="2131526" y="2969919"/>
                  <a:pt x="2257425" y="2952750"/>
                </a:cubicBezTo>
                <a:cubicBezTo>
                  <a:pt x="2276561" y="2950140"/>
                  <a:pt x="2296253" y="2949332"/>
                  <a:pt x="2314575" y="2943225"/>
                </a:cubicBezTo>
                <a:cubicBezTo>
                  <a:pt x="2319337" y="2941638"/>
                  <a:pt x="2323940" y="2939447"/>
                  <a:pt x="2328862" y="2938463"/>
                </a:cubicBezTo>
                <a:cubicBezTo>
                  <a:pt x="2347800" y="2934676"/>
                  <a:pt x="2366962" y="2932113"/>
                  <a:pt x="2386012" y="2928938"/>
                </a:cubicBezTo>
                <a:lnTo>
                  <a:pt x="2414587" y="2924175"/>
                </a:lnTo>
                <a:cubicBezTo>
                  <a:pt x="2433637" y="2921000"/>
                  <a:pt x="2452618" y="2917381"/>
                  <a:pt x="2471737" y="2914650"/>
                </a:cubicBezTo>
                <a:lnTo>
                  <a:pt x="2505075" y="2909888"/>
                </a:lnTo>
                <a:cubicBezTo>
                  <a:pt x="2524151" y="2906876"/>
                  <a:pt x="2543489" y="2905047"/>
                  <a:pt x="2562225" y="2900363"/>
                </a:cubicBezTo>
                <a:cubicBezTo>
                  <a:pt x="2590643" y="2893258"/>
                  <a:pt x="2574819" y="2896676"/>
                  <a:pt x="2609850" y="2890838"/>
                </a:cubicBezTo>
                <a:cubicBezTo>
                  <a:pt x="2649463" y="2877632"/>
                  <a:pt x="2586348" y="2897726"/>
                  <a:pt x="2657475" y="2881313"/>
                </a:cubicBezTo>
                <a:cubicBezTo>
                  <a:pt x="2667258" y="2879055"/>
                  <a:pt x="2676146" y="2873439"/>
                  <a:pt x="2686050" y="2871788"/>
                </a:cubicBezTo>
                <a:lnTo>
                  <a:pt x="2743200" y="2862263"/>
                </a:lnTo>
                <a:cubicBezTo>
                  <a:pt x="2752725" y="2859088"/>
                  <a:pt x="2761871" y="2854389"/>
                  <a:pt x="2771775" y="2852738"/>
                </a:cubicBezTo>
                <a:cubicBezTo>
                  <a:pt x="2784500" y="2850617"/>
                  <a:pt x="2810861" y="2846538"/>
                  <a:pt x="2824162" y="2843213"/>
                </a:cubicBezTo>
                <a:cubicBezTo>
                  <a:pt x="2871061" y="2831488"/>
                  <a:pt x="2788392" y="2846792"/>
                  <a:pt x="2867025" y="2833688"/>
                </a:cubicBezTo>
                <a:cubicBezTo>
                  <a:pt x="2876550" y="2830513"/>
                  <a:pt x="2885755" y="2826132"/>
                  <a:pt x="2895600" y="2824163"/>
                </a:cubicBezTo>
                <a:cubicBezTo>
                  <a:pt x="2903537" y="2822575"/>
                  <a:pt x="2911659" y="2821726"/>
                  <a:pt x="2919412" y="2819400"/>
                </a:cubicBezTo>
                <a:cubicBezTo>
                  <a:pt x="2927601" y="2816943"/>
                  <a:pt x="2935036" y="2812331"/>
                  <a:pt x="2943225" y="2809875"/>
                </a:cubicBezTo>
                <a:cubicBezTo>
                  <a:pt x="2950978" y="2807549"/>
                  <a:pt x="2959228" y="2807243"/>
                  <a:pt x="2967037" y="2805113"/>
                </a:cubicBezTo>
                <a:cubicBezTo>
                  <a:pt x="2976723" y="2802471"/>
                  <a:pt x="2985767" y="2797557"/>
                  <a:pt x="2995612" y="2795588"/>
                </a:cubicBezTo>
                <a:cubicBezTo>
                  <a:pt x="3003550" y="2794000"/>
                  <a:pt x="3011615" y="2792955"/>
                  <a:pt x="3019425" y="2790825"/>
                </a:cubicBezTo>
                <a:cubicBezTo>
                  <a:pt x="3056224" y="2780789"/>
                  <a:pt x="3052296" y="2776692"/>
                  <a:pt x="3095625" y="2762250"/>
                </a:cubicBezTo>
                <a:cubicBezTo>
                  <a:pt x="3126133" y="2752081"/>
                  <a:pt x="3105249" y="2759353"/>
                  <a:pt x="3157537" y="2738438"/>
                </a:cubicBezTo>
                <a:cubicBezTo>
                  <a:pt x="3165475" y="2735263"/>
                  <a:pt x="3174019" y="2733312"/>
                  <a:pt x="3181350" y="2728913"/>
                </a:cubicBezTo>
                <a:cubicBezTo>
                  <a:pt x="3202222" y="2716389"/>
                  <a:pt x="3220069" y="2704852"/>
                  <a:pt x="3243262" y="2695575"/>
                </a:cubicBezTo>
                <a:cubicBezTo>
                  <a:pt x="3251200" y="2692400"/>
                  <a:pt x="3259602" y="2690202"/>
                  <a:pt x="3267075" y="2686050"/>
                </a:cubicBezTo>
                <a:cubicBezTo>
                  <a:pt x="3274014" y="2682195"/>
                  <a:pt x="3279666" y="2676377"/>
                  <a:pt x="3286125" y="2671763"/>
                </a:cubicBezTo>
                <a:cubicBezTo>
                  <a:pt x="3301202" y="2660994"/>
                  <a:pt x="3303897" y="2661291"/>
                  <a:pt x="3319462" y="2647950"/>
                </a:cubicBezTo>
                <a:cubicBezTo>
                  <a:pt x="3324576" y="2643567"/>
                  <a:pt x="3328269" y="2637578"/>
                  <a:pt x="3333750" y="2633663"/>
                </a:cubicBezTo>
                <a:cubicBezTo>
                  <a:pt x="3339527" y="2629537"/>
                  <a:pt x="3346450" y="2627313"/>
                  <a:pt x="3352800" y="2624138"/>
                </a:cubicBezTo>
                <a:cubicBezTo>
                  <a:pt x="3389939" y="2586996"/>
                  <a:pt x="3342266" y="2631660"/>
                  <a:pt x="3386137" y="2600325"/>
                </a:cubicBezTo>
                <a:cubicBezTo>
                  <a:pt x="3432559" y="2567168"/>
                  <a:pt x="3372820" y="2604240"/>
                  <a:pt x="3409950" y="2571750"/>
                </a:cubicBezTo>
                <a:cubicBezTo>
                  <a:pt x="3418565" y="2564212"/>
                  <a:pt x="3429000" y="2559050"/>
                  <a:pt x="3438525" y="2552700"/>
                </a:cubicBezTo>
                <a:lnTo>
                  <a:pt x="3452812" y="2543175"/>
                </a:lnTo>
                <a:lnTo>
                  <a:pt x="3481387" y="2524125"/>
                </a:lnTo>
                <a:cubicBezTo>
                  <a:pt x="3490859" y="2517811"/>
                  <a:pt x="3498132" y="2511152"/>
                  <a:pt x="3509962" y="2509838"/>
                </a:cubicBezTo>
                <a:cubicBezTo>
                  <a:pt x="3519429" y="2508786"/>
                  <a:pt x="3540125" y="2565400"/>
                  <a:pt x="3543300" y="25050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82" name="ballon_right">
            <a:extLst>
              <a:ext uri="{FF2B5EF4-FFF2-40B4-BE49-F238E27FC236}">
                <a16:creationId xmlns:a16="http://schemas.microsoft.com/office/drawing/2014/main" id="{FAE61EFE-6CC4-4E9B-9156-83DA41BC5315}"/>
              </a:ext>
            </a:extLst>
          </p:cNvPr>
          <p:cNvGrpSpPr/>
          <p:nvPr/>
        </p:nvGrpSpPr>
        <p:grpSpPr>
          <a:xfrm>
            <a:off x="8823165" y="298438"/>
            <a:ext cx="2405413" cy="1768818"/>
            <a:chOff x="8581672" y="298438"/>
            <a:chExt cx="2405413" cy="1768818"/>
          </a:xfrm>
        </p:grpSpPr>
        <p:sp>
          <p:nvSpPr>
            <p:cNvPr id="83" name="Forme libre : forme 82">
              <a:extLst>
                <a:ext uri="{FF2B5EF4-FFF2-40B4-BE49-F238E27FC236}">
                  <a16:creationId xmlns:a16="http://schemas.microsoft.com/office/drawing/2014/main" id="{0CF8E070-FE9D-4C8C-A5CD-5CF226D46742}"/>
                </a:ext>
              </a:extLst>
            </p:cNvPr>
            <p:cNvSpPr/>
            <p:nvPr/>
          </p:nvSpPr>
          <p:spPr>
            <a:xfrm>
              <a:off x="8581672" y="298438"/>
              <a:ext cx="2405413" cy="1768818"/>
            </a:xfrm>
            <a:custGeom>
              <a:avLst/>
              <a:gdLst>
                <a:gd name="connsiteX0" fmla="*/ 12726 w 2405413"/>
                <a:gd name="connsiteY0" fmla="*/ 808485 h 1768818"/>
                <a:gd name="connsiteX1" fmla="*/ 50966 w 2405413"/>
                <a:gd name="connsiteY1" fmla="*/ 916936 h 1768818"/>
                <a:gd name="connsiteX2" fmla="*/ 105161 w 2405413"/>
                <a:gd name="connsiteY2" fmla="*/ 1008378 h 1768818"/>
                <a:gd name="connsiteX3" fmla="*/ 208211 w 2405413"/>
                <a:gd name="connsiteY3" fmla="*/ 1119436 h 1768818"/>
                <a:gd name="connsiteX4" fmla="*/ 349439 w 2405413"/>
                <a:gd name="connsiteY4" fmla="*/ 1224970 h 1768818"/>
                <a:gd name="connsiteX5" fmla="*/ 380106 w 2405413"/>
                <a:gd name="connsiteY5" fmla="*/ 1246014 h 1768818"/>
                <a:gd name="connsiteX6" fmla="*/ 413877 w 2405413"/>
                <a:gd name="connsiteY6" fmla="*/ 1268487 h 1768818"/>
                <a:gd name="connsiteX7" fmla="*/ 481418 w 2405413"/>
                <a:gd name="connsiteY7" fmla="*/ 1309769 h 1768818"/>
                <a:gd name="connsiteX8" fmla="*/ 653997 w 2405413"/>
                <a:gd name="connsiteY8" fmla="*/ 1396679 h 1768818"/>
                <a:gd name="connsiteX9" fmla="*/ 899145 w 2405413"/>
                <a:gd name="connsiteY9" fmla="*/ 1497556 h 1768818"/>
                <a:gd name="connsiteX10" fmla="*/ 845633 w 2405413"/>
                <a:gd name="connsiteY10" fmla="*/ 1768777 h 1768818"/>
                <a:gd name="connsiteX11" fmla="*/ 1112012 w 2405413"/>
                <a:gd name="connsiteY11" fmla="*/ 1518229 h 1768818"/>
                <a:gd name="connsiteX12" fmla="*/ 1168689 w 2405413"/>
                <a:gd name="connsiteY12" fmla="*/ 1521146 h 1768818"/>
                <a:gd name="connsiteX13" fmla="*/ 1418618 w 2405413"/>
                <a:gd name="connsiteY13" fmla="*/ 1533127 h 1768818"/>
                <a:gd name="connsiteX14" fmla="*/ 1375163 w 2405413"/>
                <a:gd name="connsiteY14" fmla="*/ 1533810 h 1768818"/>
                <a:gd name="connsiteX15" fmla="*/ 1167013 w 2405413"/>
                <a:gd name="connsiteY15" fmla="*/ 1544922 h 1768818"/>
                <a:gd name="connsiteX16" fmla="*/ 1376156 w 2405413"/>
                <a:gd name="connsiteY16" fmla="*/ 1579686 h 1768818"/>
                <a:gd name="connsiteX17" fmla="*/ 1487277 w 2405413"/>
                <a:gd name="connsiteY17" fmla="*/ 1580617 h 1768818"/>
                <a:gd name="connsiteX18" fmla="*/ 1615841 w 2405413"/>
                <a:gd name="connsiteY18" fmla="*/ 1573540 h 1768818"/>
                <a:gd name="connsiteX19" fmla="*/ 1769734 w 2405413"/>
                <a:gd name="connsiteY19" fmla="*/ 1548709 h 1768818"/>
                <a:gd name="connsiteX20" fmla="*/ 1936290 w 2405413"/>
                <a:gd name="connsiteY20" fmla="*/ 1488741 h 1768818"/>
                <a:gd name="connsiteX21" fmla="*/ 2094219 w 2405413"/>
                <a:gd name="connsiteY21" fmla="*/ 1393389 h 1768818"/>
                <a:gd name="connsiteX22" fmla="*/ 2243207 w 2405413"/>
                <a:gd name="connsiteY22" fmla="*/ 1253153 h 1768818"/>
                <a:gd name="connsiteX23" fmla="*/ 2275922 w 2405413"/>
                <a:gd name="connsiteY23" fmla="*/ 1210443 h 1768818"/>
                <a:gd name="connsiteX24" fmla="*/ 2306030 w 2405413"/>
                <a:gd name="connsiteY24" fmla="*/ 1164691 h 1768818"/>
                <a:gd name="connsiteX25" fmla="*/ 2319874 w 2405413"/>
                <a:gd name="connsiteY25" fmla="*/ 1141660 h 1768818"/>
                <a:gd name="connsiteX26" fmla="*/ 2332290 w 2405413"/>
                <a:gd name="connsiteY26" fmla="*/ 1117388 h 1768818"/>
                <a:gd name="connsiteX27" fmla="*/ 2344705 w 2405413"/>
                <a:gd name="connsiteY27" fmla="*/ 1092556 h 1768818"/>
                <a:gd name="connsiteX28" fmla="*/ 2355879 w 2405413"/>
                <a:gd name="connsiteY28" fmla="*/ 1066731 h 1768818"/>
                <a:gd name="connsiteX29" fmla="*/ 2391636 w 2405413"/>
                <a:gd name="connsiteY29" fmla="*/ 955735 h 1768818"/>
                <a:gd name="connsiteX30" fmla="*/ 2401321 w 2405413"/>
                <a:gd name="connsiteY30" fmla="*/ 895767 h 1768818"/>
                <a:gd name="connsiteX31" fmla="*/ 2403556 w 2405413"/>
                <a:gd name="connsiteY31" fmla="*/ 864728 h 1768818"/>
                <a:gd name="connsiteX32" fmla="*/ 2404425 w 2405413"/>
                <a:gd name="connsiteY32" fmla="*/ 833689 h 1768818"/>
                <a:gd name="connsiteX33" fmla="*/ 2354389 w 2405413"/>
                <a:gd name="connsiteY33" fmla="*/ 594997 h 1768818"/>
                <a:gd name="connsiteX34" fmla="*/ 2342656 w 2405413"/>
                <a:gd name="connsiteY34" fmla="*/ 567620 h 1768818"/>
                <a:gd name="connsiteX35" fmla="*/ 2330240 w 2405413"/>
                <a:gd name="connsiteY35" fmla="*/ 540678 h 1768818"/>
                <a:gd name="connsiteX36" fmla="*/ 2303485 w 2405413"/>
                <a:gd name="connsiteY36" fmla="*/ 489277 h 1768818"/>
                <a:gd name="connsiteX37" fmla="*/ 2273811 w 2405413"/>
                <a:gd name="connsiteY37" fmla="*/ 438683 h 1768818"/>
                <a:gd name="connsiteX38" fmla="*/ 2240041 w 2405413"/>
                <a:gd name="connsiteY38" fmla="*/ 388648 h 1768818"/>
                <a:gd name="connsiteX39" fmla="*/ 2158345 w 2405413"/>
                <a:gd name="connsiteY39" fmla="*/ 292426 h 1768818"/>
                <a:gd name="connsiteX40" fmla="*/ 2134570 w 2405413"/>
                <a:gd name="connsiteY40" fmla="*/ 269643 h 1768818"/>
                <a:gd name="connsiteX41" fmla="*/ 2110235 w 2405413"/>
                <a:gd name="connsiteY41" fmla="*/ 249095 h 1768818"/>
                <a:gd name="connsiteX42" fmla="*/ 2060572 w 2405413"/>
                <a:gd name="connsiteY42" fmla="*/ 211290 h 1768818"/>
                <a:gd name="connsiteX43" fmla="*/ 2008550 w 2405413"/>
                <a:gd name="connsiteY43" fmla="*/ 176898 h 1768818"/>
                <a:gd name="connsiteX44" fmla="*/ 1954603 w 2405413"/>
                <a:gd name="connsiteY44" fmla="*/ 146790 h 1768818"/>
                <a:gd name="connsiteX45" fmla="*/ 1898733 w 2405413"/>
                <a:gd name="connsiteY45" fmla="*/ 119972 h 1768818"/>
                <a:gd name="connsiteX46" fmla="*/ 1870487 w 2405413"/>
                <a:gd name="connsiteY46" fmla="*/ 107556 h 1768818"/>
                <a:gd name="connsiteX47" fmla="*/ 1841869 w 2405413"/>
                <a:gd name="connsiteY47" fmla="*/ 96320 h 1768818"/>
                <a:gd name="connsiteX48" fmla="*/ 1413962 w 2405413"/>
                <a:gd name="connsiteY48" fmla="*/ 6617 h 1768818"/>
                <a:gd name="connsiteX49" fmla="*/ 1199667 w 2405413"/>
                <a:gd name="connsiteY49" fmla="*/ 36 h 1768818"/>
                <a:gd name="connsiteX50" fmla="*/ 989221 w 2405413"/>
                <a:gd name="connsiteY50" fmla="*/ 12452 h 1768818"/>
                <a:gd name="connsiteX51" fmla="*/ 597505 w 2405413"/>
                <a:gd name="connsiteY51" fmla="*/ 94147 h 1768818"/>
                <a:gd name="connsiteX52" fmla="*/ 422195 w 2405413"/>
                <a:gd name="connsiteY52" fmla="*/ 161937 h 1768818"/>
                <a:gd name="connsiteX53" fmla="*/ 334293 w 2405413"/>
                <a:gd name="connsiteY53" fmla="*/ 209986 h 1768818"/>
                <a:gd name="connsiteX54" fmla="*/ 295555 w 2405413"/>
                <a:gd name="connsiteY54" fmla="*/ 236680 h 1768818"/>
                <a:gd name="connsiteX55" fmla="*/ 258308 w 2405413"/>
                <a:gd name="connsiteY55" fmla="*/ 264118 h 1768818"/>
                <a:gd name="connsiteX56" fmla="*/ 223793 w 2405413"/>
                <a:gd name="connsiteY56" fmla="*/ 293544 h 1768818"/>
                <a:gd name="connsiteX57" fmla="*/ 190766 w 2405413"/>
                <a:gd name="connsiteY57" fmla="*/ 323652 h 1768818"/>
                <a:gd name="connsiteX58" fmla="*/ 131171 w 2405413"/>
                <a:gd name="connsiteY58" fmla="*/ 387530 h 1768818"/>
                <a:gd name="connsiteX59" fmla="*/ 77970 w 2405413"/>
                <a:gd name="connsiteY59" fmla="*/ 455817 h 1768818"/>
                <a:gd name="connsiteX60" fmla="*/ 34391 w 2405413"/>
                <a:gd name="connsiteY60" fmla="*/ 533850 h 1768818"/>
                <a:gd name="connsiteX61" fmla="*/ -746 w 2405413"/>
                <a:gd name="connsiteY61" fmla="*/ 684576 h 1768818"/>
                <a:gd name="connsiteX62" fmla="*/ 12726 w 2405413"/>
                <a:gd name="connsiteY62" fmla="*/ 808485 h 1768818"/>
                <a:gd name="connsiteX63" fmla="*/ 2272384 w 2405413"/>
                <a:gd name="connsiteY63" fmla="*/ 1135142 h 1768818"/>
                <a:gd name="connsiteX64" fmla="*/ 2356190 w 2405413"/>
                <a:gd name="connsiteY64" fmla="*/ 895829 h 1768818"/>
                <a:gd name="connsiteX65" fmla="*/ 1984898 w 2405413"/>
                <a:gd name="connsiteY65" fmla="*/ 217125 h 1768818"/>
                <a:gd name="connsiteX66" fmla="*/ 1421535 w 2405413"/>
                <a:gd name="connsiteY66" fmla="*/ 53424 h 1768818"/>
                <a:gd name="connsiteX67" fmla="*/ 1815858 w 2405413"/>
                <a:gd name="connsiteY67" fmla="*/ 129098 h 1768818"/>
                <a:gd name="connsiteX68" fmla="*/ 2028415 w 2405413"/>
                <a:gd name="connsiteY68" fmla="*/ 234631 h 1768818"/>
                <a:gd name="connsiteX69" fmla="*/ 2076588 w 2405413"/>
                <a:gd name="connsiteY69" fmla="*/ 269705 h 1768818"/>
                <a:gd name="connsiteX70" fmla="*/ 2099557 w 2405413"/>
                <a:gd name="connsiteY70" fmla="*/ 288701 h 1768818"/>
                <a:gd name="connsiteX71" fmla="*/ 2120229 w 2405413"/>
                <a:gd name="connsiteY71" fmla="*/ 307325 h 1768818"/>
                <a:gd name="connsiteX72" fmla="*/ 2196213 w 2405413"/>
                <a:gd name="connsiteY72" fmla="*/ 392248 h 1768818"/>
                <a:gd name="connsiteX73" fmla="*/ 2213843 w 2405413"/>
                <a:gd name="connsiteY73" fmla="*/ 415776 h 1768818"/>
                <a:gd name="connsiteX74" fmla="*/ 2230356 w 2405413"/>
                <a:gd name="connsiteY74" fmla="*/ 440608 h 1768818"/>
                <a:gd name="connsiteX75" fmla="*/ 2246807 w 2405413"/>
                <a:gd name="connsiteY75" fmla="*/ 465998 h 1768818"/>
                <a:gd name="connsiteX76" fmla="*/ 2262265 w 2405413"/>
                <a:gd name="connsiteY76" fmla="*/ 492443 h 1768818"/>
                <a:gd name="connsiteX77" fmla="*/ 2270211 w 2405413"/>
                <a:gd name="connsiteY77" fmla="*/ 505852 h 1768818"/>
                <a:gd name="connsiteX78" fmla="*/ 2277350 w 2405413"/>
                <a:gd name="connsiteY78" fmla="*/ 519758 h 1768818"/>
                <a:gd name="connsiteX79" fmla="*/ 2291752 w 2405413"/>
                <a:gd name="connsiteY79" fmla="*/ 547010 h 1768818"/>
                <a:gd name="connsiteX80" fmla="*/ 2316583 w 2405413"/>
                <a:gd name="connsiteY80" fmla="*/ 601763 h 1768818"/>
                <a:gd name="connsiteX81" fmla="*/ 2364819 w 2405413"/>
                <a:gd name="connsiteY81" fmla="*/ 823570 h 1768818"/>
                <a:gd name="connsiteX82" fmla="*/ 2323350 w 2405413"/>
                <a:gd name="connsiteY82" fmla="*/ 1036251 h 1768818"/>
                <a:gd name="connsiteX83" fmla="*/ 2273687 w 2405413"/>
                <a:gd name="connsiteY83" fmla="*/ 1133031 h 1768818"/>
                <a:gd name="connsiteX84" fmla="*/ 2259968 w 2405413"/>
                <a:gd name="connsiteY84" fmla="*/ 1154821 h 1768818"/>
                <a:gd name="connsiteX85" fmla="*/ 2252519 w 2405413"/>
                <a:gd name="connsiteY85" fmla="*/ 1165623 h 1768818"/>
                <a:gd name="connsiteX86" fmla="*/ 2267603 w 2405413"/>
                <a:gd name="connsiteY86" fmla="*/ 1142529 h 1768818"/>
                <a:gd name="connsiteX87" fmla="*/ 1605598 w 2405413"/>
                <a:gd name="connsiteY87" fmla="*/ 1521953 h 1768818"/>
                <a:gd name="connsiteX88" fmla="*/ 1897367 w 2405413"/>
                <a:gd name="connsiteY88" fmla="*/ 1449135 h 1768818"/>
                <a:gd name="connsiteX89" fmla="*/ 1933683 w 2405413"/>
                <a:gd name="connsiteY89" fmla="*/ 1433119 h 1768818"/>
                <a:gd name="connsiteX90" fmla="*/ 1911583 w 2405413"/>
                <a:gd name="connsiteY90" fmla="*/ 1443734 h 1768818"/>
                <a:gd name="connsiteX91" fmla="*/ 1761539 w 2405413"/>
                <a:gd name="connsiteY91" fmla="*/ 1496687 h 1768818"/>
                <a:gd name="connsiteX92" fmla="*/ 1619379 w 2405413"/>
                <a:gd name="connsiteY92" fmla="*/ 1520588 h 1768818"/>
                <a:gd name="connsiteX93" fmla="*/ 1605598 w 2405413"/>
                <a:gd name="connsiteY93" fmla="*/ 1521953 h 1768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2405413" h="1768818">
                  <a:moveTo>
                    <a:pt x="12726" y="808485"/>
                  </a:moveTo>
                  <a:cubicBezTo>
                    <a:pt x="21355" y="845949"/>
                    <a:pt x="34205" y="882327"/>
                    <a:pt x="50966" y="916936"/>
                  </a:cubicBezTo>
                  <a:cubicBezTo>
                    <a:pt x="66113" y="949068"/>
                    <a:pt x="84240" y="979685"/>
                    <a:pt x="105161" y="1008378"/>
                  </a:cubicBezTo>
                  <a:cubicBezTo>
                    <a:pt x="135082" y="1049263"/>
                    <a:pt x="169660" y="1086528"/>
                    <a:pt x="208211" y="1119436"/>
                  </a:cubicBezTo>
                  <a:cubicBezTo>
                    <a:pt x="259550" y="1163698"/>
                    <a:pt x="307536" y="1195482"/>
                    <a:pt x="349439" y="1224970"/>
                  </a:cubicBezTo>
                  <a:cubicBezTo>
                    <a:pt x="360179" y="1232109"/>
                    <a:pt x="370111" y="1239434"/>
                    <a:pt x="380106" y="1246014"/>
                  </a:cubicBezTo>
                  <a:lnTo>
                    <a:pt x="413877" y="1268487"/>
                  </a:lnTo>
                  <a:cubicBezTo>
                    <a:pt x="436846" y="1282951"/>
                    <a:pt x="459195" y="1296981"/>
                    <a:pt x="481418" y="1309769"/>
                  </a:cubicBezTo>
                  <a:cubicBezTo>
                    <a:pt x="537103" y="1342211"/>
                    <a:pt x="594774" y="1371233"/>
                    <a:pt x="653997" y="1396679"/>
                  </a:cubicBezTo>
                  <a:cubicBezTo>
                    <a:pt x="733147" y="1436279"/>
                    <a:pt x="815090" y="1470000"/>
                    <a:pt x="899145" y="1497556"/>
                  </a:cubicBezTo>
                  <a:cubicBezTo>
                    <a:pt x="874748" y="1586540"/>
                    <a:pt x="856869" y="1677187"/>
                    <a:pt x="845633" y="1768777"/>
                  </a:cubicBezTo>
                  <a:cubicBezTo>
                    <a:pt x="938130" y="1689646"/>
                    <a:pt x="1026902" y="1606132"/>
                    <a:pt x="1112012" y="1518229"/>
                  </a:cubicBezTo>
                  <a:lnTo>
                    <a:pt x="1168689" y="1521146"/>
                  </a:lnTo>
                  <a:cubicBezTo>
                    <a:pt x="1251378" y="1528596"/>
                    <a:pt x="1335122" y="1533562"/>
                    <a:pt x="1418618" y="1533127"/>
                  </a:cubicBezTo>
                  <a:cubicBezTo>
                    <a:pt x="1403533" y="1533500"/>
                    <a:pt x="1389006" y="1533729"/>
                    <a:pt x="1375163" y="1533810"/>
                  </a:cubicBezTo>
                  <a:cubicBezTo>
                    <a:pt x="1242314" y="1534245"/>
                    <a:pt x="1166890" y="1531699"/>
                    <a:pt x="1167013" y="1544922"/>
                  </a:cubicBezTo>
                  <a:cubicBezTo>
                    <a:pt x="1167013" y="1556779"/>
                    <a:pt x="1241880" y="1573168"/>
                    <a:pt x="1376156" y="1579686"/>
                  </a:cubicBezTo>
                  <a:cubicBezTo>
                    <a:pt x="1409492" y="1581362"/>
                    <a:pt x="1447671" y="1581548"/>
                    <a:pt x="1487277" y="1580617"/>
                  </a:cubicBezTo>
                  <a:cubicBezTo>
                    <a:pt x="1525952" y="1579500"/>
                    <a:pt x="1568786" y="1578134"/>
                    <a:pt x="1615841" y="1573540"/>
                  </a:cubicBezTo>
                  <a:cubicBezTo>
                    <a:pt x="1667677" y="1569195"/>
                    <a:pt x="1719140" y="1560895"/>
                    <a:pt x="1769734" y="1548709"/>
                  </a:cubicBezTo>
                  <a:cubicBezTo>
                    <a:pt x="1827157" y="1534450"/>
                    <a:pt x="1882965" y="1514355"/>
                    <a:pt x="1936290" y="1488741"/>
                  </a:cubicBezTo>
                  <a:cubicBezTo>
                    <a:pt x="1991727" y="1461830"/>
                    <a:pt x="2044617" y="1429916"/>
                    <a:pt x="2094219" y="1393389"/>
                  </a:cubicBezTo>
                  <a:cubicBezTo>
                    <a:pt x="2149468" y="1352963"/>
                    <a:pt x="2199504" y="1305864"/>
                    <a:pt x="2243207" y="1253153"/>
                  </a:cubicBezTo>
                  <a:cubicBezTo>
                    <a:pt x="2254194" y="1239123"/>
                    <a:pt x="2265927" y="1225652"/>
                    <a:pt x="2275922" y="1210443"/>
                  </a:cubicBezTo>
                  <a:cubicBezTo>
                    <a:pt x="2286723" y="1195706"/>
                    <a:pt x="2296780" y="1180441"/>
                    <a:pt x="2306030" y="1164691"/>
                  </a:cubicBezTo>
                  <a:lnTo>
                    <a:pt x="2319874" y="1141660"/>
                  </a:lnTo>
                  <a:lnTo>
                    <a:pt x="2332290" y="1117388"/>
                  </a:lnTo>
                  <a:cubicBezTo>
                    <a:pt x="2336448" y="1109193"/>
                    <a:pt x="2340981" y="1101185"/>
                    <a:pt x="2344705" y="1092556"/>
                  </a:cubicBezTo>
                  <a:lnTo>
                    <a:pt x="2355879" y="1066731"/>
                  </a:lnTo>
                  <a:cubicBezTo>
                    <a:pt x="2371089" y="1030869"/>
                    <a:pt x="2383007" y="993721"/>
                    <a:pt x="2391636" y="955735"/>
                  </a:cubicBezTo>
                  <a:cubicBezTo>
                    <a:pt x="2395299" y="936056"/>
                    <a:pt x="2399024" y="916067"/>
                    <a:pt x="2401321" y="895767"/>
                  </a:cubicBezTo>
                  <a:lnTo>
                    <a:pt x="2403556" y="864728"/>
                  </a:lnTo>
                  <a:cubicBezTo>
                    <a:pt x="2404549" y="854411"/>
                    <a:pt x="2404797" y="844043"/>
                    <a:pt x="2404425" y="833689"/>
                  </a:cubicBezTo>
                  <a:cubicBezTo>
                    <a:pt x="2402997" y="751671"/>
                    <a:pt x="2386049" y="670670"/>
                    <a:pt x="2354389" y="594997"/>
                  </a:cubicBezTo>
                  <a:cubicBezTo>
                    <a:pt x="2350975" y="585654"/>
                    <a:pt x="2347064" y="576516"/>
                    <a:pt x="2342656" y="567620"/>
                  </a:cubicBezTo>
                  <a:lnTo>
                    <a:pt x="2330240" y="540678"/>
                  </a:lnTo>
                  <a:cubicBezTo>
                    <a:pt x="2321736" y="522924"/>
                    <a:pt x="2311990" y="506225"/>
                    <a:pt x="2303485" y="489277"/>
                  </a:cubicBezTo>
                  <a:cubicBezTo>
                    <a:pt x="2293738" y="472721"/>
                    <a:pt x="2283806" y="455860"/>
                    <a:pt x="2273811" y="438683"/>
                  </a:cubicBezTo>
                  <a:cubicBezTo>
                    <a:pt x="2262637" y="422356"/>
                    <a:pt x="2252022" y="405161"/>
                    <a:pt x="2240041" y="388648"/>
                  </a:cubicBezTo>
                  <a:cubicBezTo>
                    <a:pt x="2215519" y="354365"/>
                    <a:pt x="2188205" y="322180"/>
                    <a:pt x="2158345" y="292426"/>
                  </a:cubicBezTo>
                  <a:cubicBezTo>
                    <a:pt x="2150337" y="284666"/>
                    <a:pt x="2142639" y="276720"/>
                    <a:pt x="2134570" y="269643"/>
                  </a:cubicBezTo>
                  <a:lnTo>
                    <a:pt x="2110235" y="249095"/>
                  </a:lnTo>
                  <a:cubicBezTo>
                    <a:pt x="2094466" y="235190"/>
                    <a:pt x="2077208" y="223829"/>
                    <a:pt x="2060572" y="211290"/>
                  </a:cubicBezTo>
                  <a:cubicBezTo>
                    <a:pt x="2043934" y="198750"/>
                    <a:pt x="2025932" y="188383"/>
                    <a:pt x="2008550" y="176898"/>
                  </a:cubicBezTo>
                  <a:cubicBezTo>
                    <a:pt x="1990609" y="166841"/>
                    <a:pt x="1972917" y="156164"/>
                    <a:pt x="1954603" y="146790"/>
                  </a:cubicBezTo>
                  <a:cubicBezTo>
                    <a:pt x="1936290" y="137416"/>
                    <a:pt x="1917978" y="128166"/>
                    <a:pt x="1898733" y="119972"/>
                  </a:cubicBezTo>
                  <a:lnTo>
                    <a:pt x="1870487" y="107556"/>
                  </a:lnTo>
                  <a:cubicBezTo>
                    <a:pt x="1861051" y="103583"/>
                    <a:pt x="1851429" y="100045"/>
                    <a:pt x="1841869" y="96320"/>
                  </a:cubicBezTo>
                  <a:cubicBezTo>
                    <a:pt x="1703124" y="43057"/>
                    <a:pt x="1557301" y="16860"/>
                    <a:pt x="1413962" y="6617"/>
                  </a:cubicBezTo>
                  <a:cubicBezTo>
                    <a:pt x="1341889" y="1402"/>
                    <a:pt x="1270436" y="-460"/>
                    <a:pt x="1199667" y="36"/>
                  </a:cubicBezTo>
                  <a:cubicBezTo>
                    <a:pt x="1126849" y="533"/>
                    <a:pt x="1056886" y="6244"/>
                    <a:pt x="989221" y="12452"/>
                  </a:cubicBezTo>
                  <a:cubicBezTo>
                    <a:pt x="852648" y="26482"/>
                    <a:pt x="720483" y="52431"/>
                    <a:pt x="597505" y="94147"/>
                  </a:cubicBezTo>
                  <a:cubicBezTo>
                    <a:pt x="540765" y="113702"/>
                    <a:pt x="480983" y="132884"/>
                    <a:pt x="422195" y="161937"/>
                  </a:cubicBezTo>
                  <a:cubicBezTo>
                    <a:pt x="391901" y="176059"/>
                    <a:pt x="362538" y="192108"/>
                    <a:pt x="334293" y="209986"/>
                  </a:cubicBezTo>
                  <a:cubicBezTo>
                    <a:pt x="320635" y="217684"/>
                    <a:pt x="308406" y="227864"/>
                    <a:pt x="295555" y="236680"/>
                  </a:cubicBezTo>
                  <a:cubicBezTo>
                    <a:pt x="282705" y="245495"/>
                    <a:pt x="270227" y="254620"/>
                    <a:pt x="258308" y="264118"/>
                  </a:cubicBezTo>
                  <a:lnTo>
                    <a:pt x="223793" y="293544"/>
                  </a:lnTo>
                  <a:cubicBezTo>
                    <a:pt x="212184" y="302924"/>
                    <a:pt x="201196" y="312978"/>
                    <a:pt x="190766" y="323652"/>
                  </a:cubicBezTo>
                  <a:cubicBezTo>
                    <a:pt x="170281" y="345069"/>
                    <a:pt x="148553" y="364561"/>
                    <a:pt x="131171" y="387530"/>
                  </a:cubicBezTo>
                  <a:cubicBezTo>
                    <a:pt x="112238" y="409326"/>
                    <a:pt x="94483" y="432121"/>
                    <a:pt x="77970" y="455817"/>
                  </a:cubicBezTo>
                  <a:cubicBezTo>
                    <a:pt x="61209" y="480499"/>
                    <a:pt x="46620" y="506609"/>
                    <a:pt x="34391" y="533850"/>
                  </a:cubicBezTo>
                  <a:cubicBezTo>
                    <a:pt x="13098" y="581364"/>
                    <a:pt x="1179" y="632542"/>
                    <a:pt x="-746" y="684576"/>
                  </a:cubicBezTo>
                  <a:cubicBezTo>
                    <a:pt x="-1491" y="726280"/>
                    <a:pt x="3041" y="767917"/>
                    <a:pt x="12726" y="808485"/>
                  </a:cubicBezTo>
                  <a:close/>
                  <a:moveTo>
                    <a:pt x="2272384" y="1135142"/>
                  </a:moveTo>
                  <a:cubicBezTo>
                    <a:pt x="2317080" y="1062268"/>
                    <a:pt x="2345637" y="980666"/>
                    <a:pt x="2356190" y="895829"/>
                  </a:cubicBezTo>
                  <a:cubicBezTo>
                    <a:pt x="2388408" y="622684"/>
                    <a:pt x="2214650" y="355746"/>
                    <a:pt x="1984898" y="217125"/>
                  </a:cubicBezTo>
                  <a:cubicBezTo>
                    <a:pt x="1814617" y="114323"/>
                    <a:pt x="1619441" y="70061"/>
                    <a:pt x="1421535" y="53424"/>
                  </a:cubicBezTo>
                  <a:cubicBezTo>
                    <a:pt x="1553825" y="61929"/>
                    <a:pt x="1688101" y="83532"/>
                    <a:pt x="1815858" y="129098"/>
                  </a:cubicBezTo>
                  <a:cubicBezTo>
                    <a:pt x="1890601" y="155791"/>
                    <a:pt x="1961991" y="191215"/>
                    <a:pt x="2028415" y="234631"/>
                  </a:cubicBezTo>
                  <a:cubicBezTo>
                    <a:pt x="2044741" y="245929"/>
                    <a:pt x="2060758" y="257724"/>
                    <a:pt x="2076588" y="269705"/>
                  </a:cubicBezTo>
                  <a:lnTo>
                    <a:pt x="2099557" y="288701"/>
                  </a:lnTo>
                  <a:cubicBezTo>
                    <a:pt x="2106758" y="294557"/>
                    <a:pt x="2113648" y="300773"/>
                    <a:pt x="2120229" y="307325"/>
                  </a:cubicBezTo>
                  <a:cubicBezTo>
                    <a:pt x="2147916" y="333452"/>
                    <a:pt x="2173307" y="361860"/>
                    <a:pt x="2196213" y="392248"/>
                  </a:cubicBezTo>
                  <a:cubicBezTo>
                    <a:pt x="2202049" y="400008"/>
                    <a:pt x="2207884" y="407892"/>
                    <a:pt x="2213843" y="415776"/>
                  </a:cubicBezTo>
                  <a:cubicBezTo>
                    <a:pt x="2219803" y="423660"/>
                    <a:pt x="2224769" y="432289"/>
                    <a:pt x="2230356" y="440608"/>
                  </a:cubicBezTo>
                  <a:cubicBezTo>
                    <a:pt x="2235944" y="448926"/>
                    <a:pt x="2241716" y="457120"/>
                    <a:pt x="2246807" y="465998"/>
                  </a:cubicBezTo>
                  <a:lnTo>
                    <a:pt x="2262265" y="492443"/>
                  </a:lnTo>
                  <a:lnTo>
                    <a:pt x="2270211" y="505852"/>
                  </a:lnTo>
                  <a:lnTo>
                    <a:pt x="2277350" y="519758"/>
                  </a:lnTo>
                  <a:lnTo>
                    <a:pt x="2291752" y="547010"/>
                  </a:lnTo>
                  <a:cubicBezTo>
                    <a:pt x="2300568" y="565634"/>
                    <a:pt x="2309010" y="583761"/>
                    <a:pt x="2316583" y="601763"/>
                  </a:cubicBezTo>
                  <a:cubicBezTo>
                    <a:pt x="2346319" y="672042"/>
                    <a:pt x="2362708" y="747275"/>
                    <a:pt x="2364819" y="823570"/>
                  </a:cubicBezTo>
                  <a:cubicBezTo>
                    <a:pt x="2365439" y="896531"/>
                    <a:pt x="2351347" y="968865"/>
                    <a:pt x="2323350" y="1036251"/>
                  </a:cubicBezTo>
                  <a:cubicBezTo>
                    <a:pt x="2309258" y="1069711"/>
                    <a:pt x="2292621" y="1102060"/>
                    <a:pt x="2273687" y="1133031"/>
                  </a:cubicBezTo>
                  <a:close/>
                  <a:moveTo>
                    <a:pt x="2259968" y="1154821"/>
                  </a:moveTo>
                  <a:cubicBezTo>
                    <a:pt x="2257609" y="1158483"/>
                    <a:pt x="2255063" y="1162084"/>
                    <a:pt x="2252519" y="1165623"/>
                  </a:cubicBezTo>
                  <a:cubicBezTo>
                    <a:pt x="2257733" y="1157968"/>
                    <a:pt x="2262761" y="1150271"/>
                    <a:pt x="2267603" y="1142529"/>
                  </a:cubicBezTo>
                  <a:close/>
                  <a:moveTo>
                    <a:pt x="1605598" y="1521953"/>
                  </a:moveTo>
                  <a:cubicBezTo>
                    <a:pt x="1705731" y="1511083"/>
                    <a:pt x="1803877" y="1486581"/>
                    <a:pt x="1897367" y="1449135"/>
                  </a:cubicBezTo>
                  <a:cubicBezTo>
                    <a:pt x="1909783" y="1444169"/>
                    <a:pt x="1921702" y="1438768"/>
                    <a:pt x="1933683" y="1433119"/>
                  </a:cubicBezTo>
                  <a:cubicBezTo>
                    <a:pt x="1926296" y="1436782"/>
                    <a:pt x="1918847" y="1440382"/>
                    <a:pt x="1911583" y="1443734"/>
                  </a:cubicBezTo>
                  <a:cubicBezTo>
                    <a:pt x="1863286" y="1465996"/>
                    <a:pt x="1813065" y="1483719"/>
                    <a:pt x="1761539" y="1496687"/>
                  </a:cubicBezTo>
                  <a:cubicBezTo>
                    <a:pt x="1714733" y="1507818"/>
                    <a:pt x="1667242" y="1515801"/>
                    <a:pt x="1619379" y="1520588"/>
                  </a:cubicBezTo>
                  <a:cubicBezTo>
                    <a:pt x="1614786" y="1520898"/>
                    <a:pt x="1610254" y="1521519"/>
                    <a:pt x="1605598" y="1521953"/>
                  </a:cubicBezTo>
                  <a:close/>
                </a:path>
              </a:pathLst>
            </a:custGeom>
            <a:solidFill>
              <a:srgbClr val="F2B602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4" name="Forme libre : forme 83">
              <a:extLst>
                <a:ext uri="{FF2B5EF4-FFF2-40B4-BE49-F238E27FC236}">
                  <a16:creationId xmlns:a16="http://schemas.microsoft.com/office/drawing/2014/main" id="{E86C3198-5BC7-41DB-B259-89BA0FF22E04}"/>
                </a:ext>
              </a:extLst>
            </p:cNvPr>
            <p:cNvSpPr/>
            <p:nvPr/>
          </p:nvSpPr>
          <p:spPr>
            <a:xfrm>
              <a:off x="9021803" y="814435"/>
              <a:ext cx="132561" cy="177419"/>
            </a:xfrm>
            <a:custGeom>
              <a:avLst/>
              <a:gdLst>
                <a:gd name="connsiteX0" fmla="*/ -803 w 132561"/>
                <a:gd name="connsiteY0" fmla="*/ 92719 h 177419"/>
                <a:gd name="connsiteX1" fmla="*/ 4722 w 132561"/>
                <a:gd name="connsiteY1" fmla="*/ 52554 h 177419"/>
                <a:gd name="connsiteX2" fmla="*/ 19559 w 132561"/>
                <a:gd name="connsiteY2" fmla="*/ 23626 h 177419"/>
                <a:gd name="connsiteX3" fmla="*/ 40666 w 132561"/>
                <a:gd name="connsiteY3" fmla="*/ 6182 h 177419"/>
                <a:gd name="connsiteX4" fmla="*/ 64938 w 132561"/>
                <a:gd name="connsiteY4" fmla="*/ -26 h 177419"/>
                <a:gd name="connsiteX5" fmla="*/ 89211 w 132561"/>
                <a:gd name="connsiteY5" fmla="*/ 5189 h 177419"/>
                <a:gd name="connsiteX6" fmla="*/ 110442 w 132561"/>
                <a:gd name="connsiteY6" fmla="*/ 22198 h 177419"/>
                <a:gd name="connsiteX7" fmla="*/ 125527 w 132561"/>
                <a:gd name="connsiteY7" fmla="*/ 50816 h 177419"/>
                <a:gd name="connsiteX8" fmla="*/ 131735 w 132561"/>
                <a:gd name="connsiteY8" fmla="*/ 91167 h 177419"/>
                <a:gd name="connsiteX9" fmla="*/ 127514 w 132561"/>
                <a:gd name="connsiteY9" fmla="*/ 122641 h 177419"/>
                <a:gd name="connsiteX10" fmla="*/ 115098 w 132561"/>
                <a:gd name="connsiteY10" fmla="*/ 149707 h 177419"/>
                <a:gd name="connsiteX11" fmla="*/ 95047 w 132561"/>
                <a:gd name="connsiteY11" fmla="*/ 169138 h 177419"/>
                <a:gd name="connsiteX12" fmla="*/ 67732 w 132561"/>
                <a:gd name="connsiteY12" fmla="*/ 177270 h 177419"/>
                <a:gd name="connsiteX13" fmla="*/ 37624 w 132561"/>
                <a:gd name="connsiteY13" fmla="*/ 171062 h 177419"/>
                <a:gd name="connsiteX14" fmla="*/ 16269 w 132561"/>
                <a:gd name="connsiteY14" fmla="*/ 152439 h 177419"/>
                <a:gd name="connsiteX15" fmla="*/ 3853 w 132561"/>
                <a:gd name="connsiteY15" fmla="*/ 125062 h 177419"/>
                <a:gd name="connsiteX16" fmla="*/ -803 w 132561"/>
                <a:gd name="connsiteY16" fmla="*/ 92719 h 177419"/>
                <a:gd name="connsiteX17" fmla="*/ 66552 w 132561"/>
                <a:gd name="connsiteY17" fmla="*/ 163178 h 177419"/>
                <a:gd name="connsiteX18" fmla="*/ 88218 w 132561"/>
                <a:gd name="connsiteY18" fmla="*/ 156971 h 177419"/>
                <a:gd name="connsiteX19" fmla="*/ 104110 w 132561"/>
                <a:gd name="connsiteY19" fmla="*/ 140458 h 177419"/>
                <a:gd name="connsiteX20" fmla="*/ 113918 w 132561"/>
                <a:gd name="connsiteY20" fmla="*/ 117116 h 177419"/>
                <a:gd name="connsiteX21" fmla="*/ 117271 w 132561"/>
                <a:gd name="connsiteY21" fmla="*/ 90484 h 177419"/>
                <a:gd name="connsiteX22" fmla="*/ 109511 w 132561"/>
                <a:gd name="connsiteY22" fmla="*/ 48147 h 177419"/>
                <a:gd name="connsiteX23" fmla="*/ 90143 w 132561"/>
                <a:gd name="connsiteY23" fmla="*/ 22881 h 177419"/>
                <a:gd name="connsiteX24" fmla="*/ 64938 w 132561"/>
                <a:gd name="connsiteY24" fmla="*/ 14562 h 177419"/>
                <a:gd name="connsiteX25" fmla="*/ 40107 w 132561"/>
                <a:gd name="connsiteY25" fmla="*/ 23191 h 177419"/>
                <a:gd name="connsiteX26" fmla="*/ 20987 w 132561"/>
                <a:gd name="connsiteY26" fmla="*/ 48892 h 177419"/>
                <a:gd name="connsiteX27" fmla="*/ 13724 w 132561"/>
                <a:gd name="connsiteY27" fmla="*/ 91354 h 177419"/>
                <a:gd name="connsiteX28" fmla="*/ 16642 w 132561"/>
                <a:gd name="connsiteY28" fmla="*/ 117737 h 177419"/>
                <a:gd name="connsiteX29" fmla="*/ 25767 w 132561"/>
                <a:gd name="connsiteY29" fmla="*/ 140892 h 177419"/>
                <a:gd name="connsiteX30" fmla="*/ 42156 w 132561"/>
                <a:gd name="connsiteY30" fmla="*/ 157281 h 177419"/>
                <a:gd name="connsiteX31" fmla="*/ 66552 w 132561"/>
                <a:gd name="connsiteY31" fmla="*/ 163178 h 177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2561" h="177419">
                  <a:moveTo>
                    <a:pt x="-803" y="92719"/>
                  </a:moveTo>
                  <a:cubicBezTo>
                    <a:pt x="-1051" y="79130"/>
                    <a:pt x="811" y="65585"/>
                    <a:pt x="4722" y="52554"/>
                  </a:cubicBezTo>
                  <a:cubicBezTo>
                    <a:pt x="7826" y="42082"/>
                    <a:pt x="12855" y="32273"/>
                    <a:pt x="19559" y="23626"/>
                  </a:cubicBezTo>
                  <a:cubicBezTo>
                    <a:pt x="25271" y="16344"/>
                    <a:pt x="32471" y="10391"/>
                    <a:pt x="40666" y="6182"/>
                  </a:cubicBezTo>
                  <a:cubicBezTo>
                    <a:pt x="48177" y="2321"/>
                    <a:pt x="56496" y="197"/>
                    <a:pt x="64938" y="-26"/>
                  </a:cubicBezTo>
                  <a:cubicBezTo>
                    <a:pt x="73320" y="-225"/>
                    <a:pt x="81638" y="1563"/>
                    <a:pt x="89211" y="5189"/>
                  </a:cubicBezTo>
                  <a:cubicBezTo>
                    <a:pt x="97406" y="9255"/>
                    <a:pt x="104669" y="15059"/>
                    <a:pt x="110442" y="22198"/>
                  </a:cubicBezTo>
                  <a:cubicBezTo>
                    <a:pt x="117209" y="30728"/>
                    <a:pt x="122300" y="40430"/>
                    <a:pt x="125527" y="50816"/>
                  </a:cubicBezTo>
                  <a:cubicBezTo>
                    <a:pt x="129624" y="63871"/>
                    <a:pt x="131735" y="77479"/>
                    <a:pt x="131735" y="91167"/>
                  </a:cubicBezTo>
                  <a:cubicBezTo>
                    <a:pt x="131797" y="101801"/>
                    <a:pt x="130369" y="112392"/>
                    <a:pt x="127514" y="122641"/>
                  </a:cubicBezTo>
                  <a:cubicBezTo>
                    <a:pt x="124906" y="132301"/>
                    <a:pt x="120748" y="141451"/>
                    <a:pt x="115098" y="149707"/>
                  </a:cubicBezTo>
                  <a:cubicBezTo>
                    <a:pt x="109822" y="157517"/>
                    <a:pt x="102992" y="164134"/>
                    <a:pt x="95047" y="169138"/>
                  </a:cubicBezTo>
                  <a:cubicBezTo>
                    <a:pt x="86852" y="174253"/>
                    <a:pt x="77416" y="177065"/>
                    <a:pt x="67732" y="177270"/>
                  </a:cubicBezTo>
                  <a:cubicBezTo>
                    <a:pt x="57303" y="177903"/>
                    <a:pt x="46936" y="175762"/>
                    <a:pt x="37624" y="171062"/>
                  </a:cubicBezTo>
                  <a:cubicBezTo>
                    <a:pt x="29120" y="166661"/>
                    <a:pt x="21794" y="160273"/>
                    <a:pt x="16269" y="152439"/>
                  </a:cubicBezTo>
                  <a:cubicBezTo>
                    <a:pt x="10558" y="144120"/>
                    <a:pt x="6337" y="134852"/>
                    <a:pt x="3853" y="125062"/>
                  </a:cubicBezTo>
                  <a:cubicBezTo>
                    <a:pt x="874" y="114534"/>
                    <a:pt x="-678" y="103658"/>
                    <a:pt x="-803" y="92719"/>
                  </a:cubicBezTo>
                  <a:close/>
                  <a:moveTo>
                    <a:pt x="66552" y="163178"/>
                  </a:moveTo>
                  <a:cubicBezTo>
                    <a:pt x="74250" y="163346"/>
                    <a:pt x="81762" y="161186"/>
                    <a:pt x="88218" y="156971"/>
                  </a:cubicBezTo>
                  <a:cubicBezTo>
                    <a:pt x="94674" y="152687"/>
                    <a:pt x="100075" y="147050"/>
                    <a:pt x="104110" y="140458"/>
                  </a:cubicBezTo>
                  <a:cubicBezTo>
                    <a:pt x="108580" y="133238"/>
                    <a:pt x="111870" y="125360"/>
                    <a:pt x="113918" y="117116"/>
                  </a:cubicBezTo>
                  <a:cubicBezTo>
                    <a:pt x="116153" y="108413"/>
                    <a:pt x="117271" y="99467"/>
                    <a:pt x="117271" y="90484"/>
                  </a:cubicBezTo>
                  <a:cubicBezTo>
                    <a:pt x="117705" y="75983"/>
                    <a:pt x="115098" y="61550"/>
                    <a:pt x="109511" y="48147"/>
                  </a:cubicBezTo>
                  <a:cubicBezTo>
                    <a:pt x="105414" y="38165"/>
                    <a:pt x="98709" y="29449"/>
                    <a:pt x="90143" y="22881"/>
                  </a:cubicBezTo>
                  <a:cubicBezTo>
                    <a:pt x="82817" y="17505"/>
                    <a:pt x="74002" y="14587"/>
                    <a:pt x="64938" y="14562"/>
                  </a:cubicBezTo>
                  <a:cubicBezTo>
                    <a:pt x="55937" y="14612"/>
                    <a:pt x="47184" y="17648"/>
                    <a:pt x="40107" y="23191"/>
                  </a:cubicBezTo>
                  <a:cubicBezTo>
                    <a:pt x="31602" y="29939"/>
                    <a:pt x="25022" y="38798"/>
                    <a:pt x="20987" y="48892"/>
                  </a:cubicBezTo>
                  <a:cubicBezTo>
                    <a:pt x="15586" y="62369"/>
                    <a:pt x="13103" y="76846"/>
                    <a:pt x="13724" y="91354"/>
                  </a:cubicBezTo>
                  <a:cubicBezTo>
                    <a:pt x="13724" y="100231"/>
                    <a:pt x="14717" y="109077"/>
                    <a:pt x="16642" y="117737"/>
                  </a:cubicBezTo>
                  <a:cubicBezTo>
                    <a:pt x="18379" y="125913"/>
                    <a:pt x="21422" y="133747"/>
                    <a:pt x="25767" y="140892"/>
                  </a:cubicBezTo>
                  <a:cubicBezTo>
                    <a:pt x="29927" y="147541"/>
                    <a:pt x="35513" y="153147"/>
                    <a:pt x="42156" y="157281"/>
                  </a:cubicBezTo>
                  <a:cubicBezTo>
                    <a:pt x="49543" y="161602"/>
                    <a:pt x="57986" y="163656"/>
                    <a:pt x="66552" y="163178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5" name="Forme libre : forme 84">
              <a:extLst>
                <a:ext uri="{FF2B5EF4-FFF2-40B4-BE49-F238E27FC236}">
                  <a16:creationId xmlns:a16="http://schemas.microsoft.com/office/drawing/2014/main" id="{9E648EE2-9318-4002-9B29-133D19548FEB}"/>
                </a:ext>
              </a:extLst>
            </p:cNvPr>
            <p:cNvSpPr/>
            <p:nvPr/>
          </p:nvSpPr>
          <p:spPr>
            <a:xfrm>
              <a:off x="9177512" y="816310"/>
              <a:ext cx="92321" cy="177495"/>
            </a:xfrm>
            <a:custGeom>
              <a:avLst/>
              <a:gdLst>
                <a:gd name="connsiteX0" fmla="*/ -632 w 92321"/>
                <a:gd name="connsiteY0" fmla="*/ 6852 h 177495"/>
                <a:gd name="connsiteX1" fmla="*/ 1665 w 92321"/>
                <a:gd name="connsiteY1" fmla="*/ 1575 h 177495"/>
                <a:gd name="connsiteX2" fmla="*/ 6880 w 92321"/>
                <a:gd name="connsiteY2" fmla="*/ -39 h 177495"/>
                <a:gd name="connsiteX3" fmla="*/ 12157 w 92321"/>
                <a:gd name="connsiteY3" fmla="*/ 1761 h 177495"/>
                <a:gd name="connsiteX4" fmla="*/ 14454 w 92321"/>
                <a:gd name="connsiteY4" fmla="*/ 6541 h 177495"/>
                <a:gd name="connsiteX5" fmla="*/ 14454 w 92321"/>
                <a:gd name="connsiteY5" fmla="*/ 44347 h 177495"/>
                <a:gd name="connsiteX6" fmla="*/ 14454 w 92321"/>
                <a:gd name="connsiteY6" fmla="*/ 64523 h 177495"/>
                <a:gd name="connsiteX7" fmla="*/ 14454 w 92321"/>
                <a:gd name="connsiteY7" fmla="*/ 90844 h 177495"/>
                <a:gd name="connsiteX8" fmla="*/ 28111 w 92321"/>
                <a:gd name="connsiteY8" fmla="*/ 79732 h 177495"/>
                <a:gd name="connsiteX9" fmla="*/ 47914 w 92321"/>
                <a:gd name="connsiteY9" fmla="*/ 75200 h 177495"/>
                <a:gd name="connsiteX10" fmla="*/ 64924 w 92321"/>
                <a:gd name="connsiteY10" fmla="*/ 78366 h 177495"/>
                <a:gd name="connsiteX11" fmla="*/ 77339 w 92321"/>
                <a:gd name="connsiteY11" fmla="*/ 87678 h 177495"/>
                <a:gd name="connsiteX12" fmla="*/ 85347 w 92321"/>
                <a:gd name="connsiteY12" fmla="*/ 101584 h 177495"/>
                <a:gd name="connsiteX13" fmla="*/ 89444 w 92321"/>
                <a:gd name="connsiteY13" fmla="*/ 118593 h 177495"/>
                <a:gd name="connsiteX14" fmla="*/ 91493 w 92321"/>
                <a:gd name="connsiteY14" fmla="*/ 145039 h 177495"/>
                <a:gd name="connsiteX15" fmla="*/ 91493 w 92321"/>
                <a:gd name="connsiteY15" fmla="*/ 170367 h 177495"/>
                <a:gd name="connsiteX16" fmla="*/ 89320 w 92321"/>
                <a:gd name="connsiteY16" fmla="*/ 174588 h 177495"/>
                <a:gd name="connsiteX17" fmla="*/ 84354 w 92321"/>
                <a:gd name="connsiteY17" fmla="*/ 176078 h 177495"/>
                <a:gd name="connsiteX18" fmla="*/ 79450 w 92321"/>
                <a:gd name="connsiteY18" fmla="*/ 174712 h 177495"/>
                <a:gd name="connsiteX19" fmla="*/ 77277 w 92321"/>
                <a:gd name="connsiteY19" fmla="*/ 170677 h 177495"/>
                <a:gd name="connsiteX20" fmla="*/ 77277 w 92321"/>
                <a:gd name="connsiteY20" fmla="*/ 145039 h 177495"/>
                <a:gd name="connsiteX21" fmla="*/ 75725 w 92321"/>
                <a:gd name="connsiteY21" fmla="*/ 119773 h 177495"/>
                <a:gd name="connsiteX22" fmla="*/ 66538 w 92321"/>
                <a:gd name="connsiteY22" fmla="*/ 97921 h 177495"/>
                <a:gd name="connsiteX23" fmla="*/ 47479 w 92321"/>
                <a:gd name="connsiteY23" fmla="*/ 88733 h 177495"/>
                <a:gd name="connsiteX24" fmla="*/ 25380 w 92321"/>
                <a:gd name="connsiteY24" fmla="*/ 99721 h 177495"/>
                <a:gd name="connsiteX25" fmla="*/ 15199 w 92321"/>
                <a:gd name="connsiteY25" fmla="*/ 136037 h 177495"/>
                <a:gd name="connsiteX26" fmla="*/ 15819 w 92321"/>
                <a:gd name="connsiteY26" fmla="*/ 171546 h 177495"/>
                <a:gd name="connsiteX27" fmla="*/ 13460 w 92321"/>
                <a:gd name="connsiteY27" fmla="*/ 175768 h 177495"/>
                <a:gd name="connsiteX28" fmla="*/ 8370 w 92321"/>
                <a:gd name="connsiteY28" fmla="*/ 177444 h 177495"/>
                <a:gd name="connsiteX29" fmla="*/ 3155 w 92321"/>
                <a:gd name="connsiteY29" fmla="*/ 176202 h 177495"/>
                <a:gd name="connsiteX30" fmla="*/ 673 w 92321"/>
                <a:gd name="connsiteY30" fmla="*/ 172167 h 177495"/>
                <a:gd name="connsiteX31" fmla="*/ 238 w 92321"/>
                <a:gd name="connsiteY31" fmla="*/ 129705 h 177495"/>
                <a:gd name="connsiteX32" fmla="*/ -197 w 92321"/>
                <a:gd name="connsiteY32" fmla="*/ 89354 h 177495"/>
                <a:gd name="connsiteX33" fmla="*/ -632 w 92321"/>
                <a:gd name="connsiteY33" fmla="*/ 49189 h 177495"/>
                <a:gd name="connsiteX34" fmla="*/ -632 w 92321"/>
                <a:gd name="connsiteY34" fmla="*/ 6852 h 17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2321" h="177495">
                  <a:moveTo>
                    <a:pt x="-632" y="6852"/>
                  </a:moveTo>
                  <a:cubicBezTo>
                    <a:pt x="-756" y="4822"/>
                    <a:pt x="51" y="2854"/>
                    <a:pt x="1665" y="1575"/>
                  </a:cubicBezTo>
                  <a:cubicBezTo>
                    <a:pt x="3217" y="514"/>
                    <a:pt x="5018" y="-51"/>
                    <a:pt x="6880" y="-39"/>
                  </a:cubicBezTo>
                  <a:cubicBezTo>
                    <a:pt x="8804" y="-82"/>
                    <a:pt x="10667" y="557"/>
                    <a:pt x="12157" y="1761"/>
                  </a:cubicBezTo>
                  <a:cubicBezTo>
                    <a:pt x="13647" y="2879"/>
                    <a:pt x="14516" y="4667"/>
                    <a:pt x="14454" y="6541"/>
                  </a:cubicBezTo>
                  <a:lnTo>
                    <a:pt x="14454" y="44347"/>
                  </a:lnTo>
                  <a:cubicBezTo>
                    <a:pt x="14454" y="50555"/>
                    <a:pt x="14454" y="57198"/>
                    <a:pt x="14454" y="64523"/>
                  </a:cubicBezTo>
                  <a:cubicBezTo>
                    <a:pt x="14454" y="71848"/>
                    <a:pt x="14454" y="80663"/>
                    <a:pt x="14454" y="90844"/>
                  </a:cubicBezTo>
                  <a:cubicBezTo>
                    <a:pt x="18178" y="86213"/>
                    <a:pt x="22834" y="82426"/>
                    <a:pt x="28111" y="79732"/>
                  </a:cubicBezTo>
                  <a:cubicBezTo>
                    <a:pt x="34257" y="76746"/>
                    <a:pt x="41086" y="75194"/>
                    <a:pt x="47914" y="75200"/>
                  </a:cubicBezTo>
                  <a:cubicBezTo>
                    <a:pt x="53749" y="74878"/>
                    <a:pt x="59585" y="75964"/>
                    <a:pt x="64924" y="78366"/>
                  </a:cubicBezTo>
                  <a:cubicBezTo>
                    <a:pt x="69642" y="80564"/>
                    <a:pt x="73925" y="83736"/>
                    <a:pt x="77339" y="87678"/>
                  </a:cubicBezTo>
                  <a:cubicBezTo>
                    <a:pt x="80878" y="91775"/>
                    <a:pt x="83547" y="96493"/>
                    <a:pt x="85347" y="101584"/>
                  </a:cubicBezTo>
                  <a:cubicBezTo>
                    <a:pt x="87334" y="107090"/>
                    <a:pt x="88699" y="112795"/>
                    <a:pt x="89444" y="118593"/>
                  </a:cubicBezTo>
                  <a:cubicBezTo>
                    <a:pt x="90562" y="127371"/>
                    <a:pt x="91245" y="136192"/>
                    <a:pt x="91493" y="145039"/>
                  </a:cubicBezTo>
                  <a:cubicBezTo>
                    <a:pt x="91493" y="154102"/>
                    <a:pt x="91493" y="162545"/>
                    <a:pt x="91493" y="170367"/>
                  </a:cubicBezTo>
                  <a:cubicBezTo>
                    <a:pt x="91555" y="172061"/>
                    <a:pt x="90749" y="173663"/>
                    <a:pt x="89320" y="174588"/>
                  </a:cubicBezTo>
                  <a:cubicBezTo>
                    <a:pt x="87830" y="175587"/>
                    <a:pt x="86154" y="176109"/>
                    <a:pt x="84354" y="176078"/>
                  </a:cubicBezTo>
                  <a:cubicBezTo>
                    <a:pt x="82616" y="176109"/>
                    <a:pt x="80940" y="175637"/>
                    <a:pt x="79450" y="174712"/>
                  </a:cubicBezTo>
                  <a:cubicBezTo>
                    <a:pt x="78022" y="173886"/>
                    <a:pt x="77153" y="172328"/>
                    <a:pt x="77277" y="170677"/>
                  </a:cubicBezTo>
                  <a:cubicBezTo>
                    <a:pt x="77277" y="162234"/>
                    <a:pt x="77277" y="153668"/>
                    <a:pt x="77277" y="145039"/>
                  </a:cubicBezTo>
                  <a:cubicBezTo>
                    <a:pt x="77215" y="136596"/>
                    <a:pt x="76657" y="128159"/>
                    <a:pt x="75725" y="119773"/>
                  </a:cubicBezTo>
                  <a:cubicBezTo>
                    <a:pt x="74918" y="111734"/>
                    <a:pt x="71690" y="104129"/>
                    <a:pt x="66538" y="97921"/>
                  </a:cubicBezTo>
                  <a:cubicBezTo>
                    <a:pt x="61944" y="92086"/>
                    <a:pt x="54929" y="88690"/>
                    <a:pt x="47479" y="88733"/>
                  </a:cubicBezTo>
                  <a:cubicBezTo>
                    <a:pt x="38727" y="88547"/>
                    <a:pt x="30470" y="92651"/>
                    <a:pt x="25380" y="99721"/>
                  </a:cubicBezTo>
                  <a:cubicBezTo>
                    <a:pt x="19792" y="107047"/>
                    <a:pt x="16378" y="119152"/>
                    <a:pt x="15199" y="136037"/>
                  </a:cubicBezTo>
                  <a:lnTo>
                    <a:pt x="15819" y="171546"/>
                  </a:lnTo>
                  <a:cubicBezTo>
                    <a:pt x="15882" y="173278"/>
                    <a:pt x="14950" y="174892"/>
                    <a:pt x="13460" y="175768"/>
                  </a:cubicBezTo>
                  <a:cubicBezTo>
                    <a:pt x="11908" y="176755"/>
                    <a:pt x="10170" y="177332"/>
                    <a:pt x="8370" y="177444"/>
                  </a:cubicBezTo>
                  <a:cubicBezTo>
                    <a:pt x="6570" y="177531"/>
                    <a:pt x="4769" y="177096"/>
                    <a:pt x="3155" y="176202"/>
                  </a:cubicBezTo>
                  <a:cubicBezTo>
                    <a:pt x="1603" y="175482"/>
                    <a:pt x="610" y="173886"/>
                    <a:pt x="673" y="172167"/>
                  </a:cubicBezTo>
                  <a:cubicBezTo>
                    <a:pt x="673" y="157516"/>
                    <a:pt x="548" y="143363"/>
                    <a:pt x="238" y="129705"/>
                  </a:cubicBezTo>
                  <a:cubicBezTo>
                    <a:pt x="238" y="116048"/>
                    <a:pt x="238" y="102639"/>
                    <a:pt x="-197" y="89354"/>
                  </a:cubicBezTo>
                  <a:cubicBezTo>
                    <a:pt x="-632" y="76069"/>
                    <a:pt x="-197" y="62723"/>
                    <a:pt x="-632" y="49189"/>
                  </a:cubicBezTo>
                  <a:cubicBezTo>
                    <a:pt x="-1066" y="35656"/>
                    <a:pt x="-632" y="21502"/>
                    <a:pt x="-632" y="6852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6" name="Forme libre : forme 85">
              <a:extLst>
                <a:ext uri="{FF2B5EF4-FFF2-40B4-BE49-F238E27FC236}">
                  <a16:creationId xmlns:a16="http://schemas.microsoft.com/office/drawing/2014/main" id="{0853A7C5-1BF9-495F-A30B-2E4B5DA0969F}"/>
                </a:ext>
              </a:extLst>
            </p:cNvPr>
            <p:cNvSpPr/>
            <p:nvPr/>
          </p:nvSpPr>
          <p:spPr>
            <a:xfrm>
              <a:off x="9284619" y="971312"/>
              <a:ext cx="26436" cy="56020"/>
            </a:xfrm>
            <a:custGeom>
              <a:avLst/>
              <a:gdLst>
                <a:gd name="connsiteX0" fmla="*/ 15797 w 26436"/>
                <a:gd name="connsiteY0" fmla="*/ 1831 h 56020"/>
                <a:gd name="connsiteX1" fmla="*/ 24116 w 26436"/>
                <a:gd name="connsiteY1" fmla="*/ 15674 h 56020"/>
                <a:gd name="connsiteX2" fmla="*/ 25295 w 26436"/>
                <a:gd name="connsiteY2" fmla="*/ 30573 h 56020"/>
                <a:gd name="connsiteX3" fmla="*/ 20019 w 26436"/>
                <a:gd name="connsiteY3" fmla="*/ 44417 h 56020"/>
                <a:gd name="connsiteX4" fmla="*/ 8845 w 26436"/>
                <a:gd name="connsiteY4" fmla="*/ 54784 h 56020"/>
                <a:gd name="connsiteX5" fmla="*/ 3878 w 26436"/>
                <a:gd name="connsiteY5" fmla="*/ 55715 h 56020"/>
                <a:gd name="connsiteX6" fmla="*/ 278 w 26436"/>
                <a:gd name="connsiteY6" fmla="*/ 52673 h 56020"/>
                <a:gd name="connsiteX7" fmla="*/ -778 w 26436"/>
                <a:gd name="connsiteY7" fmla="*/ 48017 h 56020"/>
                <a:gd name="connsiteX8" fmla="*/ 2140 w 26436"/>
                <a:gd name="connsiteY8" fmla="*/ 43982 h 56020"/>
                <a:gd name="connsiteX9" fmla="*/ 9155 w 26436"/>
                <a:gd name="connsiteY9" fmla="*/ 37154 h 56020"/>
                <a:gd name="connsiteX10" fmla="*/ 11886 w 26436"/>
                <a:gd name="connsiteY10" fmla="*/ 28587 h 56020"/>
                <a:gd name="connsiteX11" fmla="*/ 10893 w 26436"/>
                <a:gd name="connsiteY11" fmla="*/ 19710 h 56020"/>
                <a:gd name="connsiteX12" fmla="*/ 6548 w 26436"/>
                <a:gd name="connsiteY12" fmla="*/ 11763 h 56020"/>
                <a:gd name="connsiteX13" fmla="*/ 4623 w 26436"/>
                <a:gd name="connsiteY13" fmla="*/ 6611 h 56020"/>
                <a:gd name="connsiteX14" fmla="*/ 6796 w 26436"/>
                <a:gd name="connsiteY14" fmla="*/ 2079 h 56020"/>
                <a:gd name="connsiteX15" fmla="*/ 11017 w 26436"/>
                <a:gd name="connsiteY15" fmla="*/ -31 h 56020"/>
                <a:gd name="connsiteX16" fmla="*/ 15797 w 26436"/>
                <a:gd name="connsiteY16" fmla="*/ 1831 h 56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436" h="56020">
                  <a:moveTo>
                    <a:pt x="15797" y="1831"/>
                  </a:moveTo>
                  <a:cubicBezTo>
                    <a:pt x="19646" y="5680"/>
                    <a:pt x="22564" y="10441"/>
                    <a:pt x="24116" y="15674"/>
                  </a:cubicBezTo>
                  <a:cubicBezTo>
                    <a:pt x="25544" y="20504"/>
                    <a:pt x="25978" y="25582"/>
                    <a:pt x="25295" y="30573"/>
                  </a:cubicBezTo>
                  <a:cubicBezTo>
                    <a:pt x="24613" y="35527"/>
                    <a:pt x="22812" y="40258"/>
                    <a:pt x="20019" y="44417"/>
                  </a:cubicBezTo>
                  <a:cubicBezTo>
                    <a:pt x="17225" y="48737"/>
                    <a:pt x="13376" y="52295"/>
                    <a:pt x="8845" y="54784"/>
                  </a:cubicBezTo>
                  <a:cubicBezTo>
                    <a:pt x="7479" y="55926"/>
                    <a:pt x="5554" y="56280"/>
                    <a:pt x="3878" y="55715"/>
                  </a:cubicBezTo>
                  <a:cubicBezTo>
                    <a:pt x="2388" y="55132"/>
                    <a:pt x="1085" y="54064"/>
                    <a:pt x="278" y="52673"/>
                  </a:cubicBezTo>
                  <a:cubicBezTo>
                    <a:pt x="-592" y="51289"/>
                    <a:pt x="-964" y="49644"/>
                    <a:pt x="-778" y="48017"/>
                  </a:cubicBezTo>
                  <a:cubicBezTo>
                    <a:pt x="-529" y="46267"/>
                    <a:pt x="526" y="44752"/>
                    <a:pt x="2140" y="43982"/>
                  </a:cubicBezTo>
                  <a:cubicBezTo>
                    <a:pt x="5058" y="42356"/>
                    <a:pt x="7479" y="40003"/>
                    <a:pt x="9155" y="37154"/>
                  </a:cubicBezTo>
                  <a:cubicBezTo>
                    <a:pt x="10645" y="34528"/>
                    <a:pt x="11576" y="31604"/>
                    <a:pt x="11886" y="28587"/>
                  </a:cubicBezTo>
                  <a:cubicBezTo>
                    <a:pt x="12197" y="25588"/>
                    <a:pt x="11824" y="22565"/>
                    <a:pt x="10893" y="19710"/>
                  </a:cubicBezTo>
                  <a:cubicBezTo>
                    <a:pt x="9900" y="16823"/>
                    <a:pt x="8472" y="14129"/>
                    <a:pt x="6548" y="11763"/>
                  </a:cubicBezTo>
                  <a:cubicBezTo>
                    <a:pt x="5058" y="10491"/>
                    <a:pt x="4313" y="8542"/>
                    <a:pt x="4623" y="6611"/>
                  </a:cubicBezTo>
                  <a:cubicBezTo>
                    <a:pt x="4871" y="4916"/>
                    <a:pt x="5616" y="3333"/>
                    <a:pt x="6796" y="2079"/>
                  </a:cubicBezTo>
                  <a:cubicBezTo>
                    <a:pt x="7913" y="937"/>
                    <a:pt x="9403" y="198"/>
                    <a:pt x="11017" y="-31"/>
                  </a:cubicBezTo>
                  <a:cubicBezTo>
                    <a:pt x="12818" y="-131"/>
                    <a:pt x="14556" y="552"/>
                    <a:pt x="15797" y="1831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7" name="Forme libre : forme 86">
              <a:extLst>
                <a:ext uri="{FF2B5EF4-FFF2-40B4-BE49-F238E27FC236}">
                  <a16:creationId xmlns:a16="http://schemas.microsoft.com/office/drawing/2014/main" id="{C8C48AAB-E951-4470-BC58-F31B90ED7FAA}"/>
                </a:ext>
              </a:extLst>
            </p:cNvPr>
            <p:cNvSpPr/>
            <p:nvPr/>
          </p:nvSpPr>
          <p:spPr>
            <a:xfrm>
              <a:off x="9409816" y="883295"/>
              <a:ext cx="155030" cy="111741"/>
            </a:xfrm>
            <a:custGeom>
              <a:avLst/>
              <a:gdLst>
                <a:gd name="connsiteX0" fmla="*/ 14509 w 155030"/>
                <a:gd name="connsiteY0" fmla="*/ 28081 h 111741"/>
                <a:gd name="connsiteX1" fmla="*/ 27731 w 155030"/>
                <a:gd name="connsiteY1" fmla="*/ 10636 h 111741"/>
                <a:gd name="connsiteX2" fmla="*/ 47907 w 155030"/>
                <a:gd name="connsiteY2" fmla="*/ 3435 h 111741"/>
                <a:gd name="connsiteX3" fmla="*/ 61005 w 155030"/>
                <a:gd name="connsiteY3" fmla="*/ 7036 h 111741"/>
                <a:gd name="connsiteX4" fmla="*/ 70441 w 155030"/>
                <a:gd name="connsiteY4" fmla="*/ 16348 h 111741"/>
                <a:gd name="connsiteX5" fmla="*/ 77022 w 155030"/>
                <a:gd name="connsiteY5" fmla="*/ 29136 h 111741"/>
                <a:gd name="connsiteX6" fmla="*/ 81367 w 155030"/>
                <a:gd name="connsiteY6" fmla="*/ 42855 h 111741"/>
                <a:gd name="connsiteX7" fmla="*/ 85278 w 155030"/>
                <a:gd name="connsiteY7" fmla="*/ 31557 h 111741"/>
                <a:gd name="connsiteX8" fmla="*/ 92293 w 155030"/>
                <a:gd name="connsiteY8" fmla="*/ 19141 h 111741"/>
                <a:gd name="connsiteX9" fmla="*/ 102163 w 155030"/>
                <a:gd name="connsiteY9" fmla="*/ 9085 h 111741"/>
                <a:gd name="connsiteX10" fmla="*/ 114579 w 155030"/>
                <a:gd name="connsiteY10" fmla="*/ 4863 h 111741"/>
                <a:gd name="connsiteX11" fmla="*/ 130844 w 155030"/>
                <a:gd name="connsiteY11" fmla="*/ 8588 h 111741"/>
                <a:gd name="connsiteX12" fmla="*/ 141894 w 155030"/>
                <a:gd name="connsiteY12" fmla="*/ 19886 h 111741"/>
                <a:gd name="connsiteX13" fmla="*/ 148785 w 155030"/>
                <a:gd name="connsiteY13" fmla="*/ 36896 h 111741"/>
                <a:gd name="connsiteX14" fmla="*/ 152510 w 155030"/>
                <a:gd name="connsiteY14" fmla="*/ 57692 h 111741"/>
                <a:gd name="connsiteX15" fmla="*/ 154123 w 155030"/>
                <a:gd name="connsiteY15" fmla="*/ 80289 h 111741"/>
                <a:gd name="connsiteX16" fmla="*/ 154123 w 155030"/>
                <a:gd name="connsiteY16" fmla="*/ 103009 h 111741"/>
                <a:gd name="connsiteX17" fmla="*/ 151951 w 155030"/>
                <a:gd name="connsiteY17" fmla="*/ 107851 h 111741"/>
                <a:gd name="connsiteX18" fmla="*/ 142018 w 155030"/>
                <a:gd name="connsiteY18" fmla="*/ 107851 h 111741"/>
                <a:gd name="connsiteX19" fmla="*/ 139846 w 155030"/>
                <a:gd name="connsiteY19" fmla="*/ 103009 h 111741"/>
                <a:gd name="connsiteX20" fmla="*/ 139163 w 155030"/>
                <a:gd name="connsiteY20" fmla="*/ 74577 h 111741"/>
                <a:gd name="connsiteX21" fmla="*/ 136493 w 155030"/>
                <a:gd name="connsiteY21" fmla="*/ 47325 h 111741"/>
                <a:gd name="connsiteX22" fmla="*/ 129665 w 155030"/>
                <a:gd name="connsiteY22" fmla="*/ 26839 h 111741"/>
                <a:gd name="connsiteX23" fmla="*/ 116318 w 155030"/>
                <a:gd name="connsiteY23" fmla="*/ 19017 h 111741"/>
                <a:gd name="connsiteX24" fmla="*/ 103219 w 155030"/>
                <a:gd name="connsiteY24" fmla="*/ 25908 h 111741"/>
                <a:gd name="connsiteX25" fmla="*/ 94094 w 155030"/>
                <a:gd name="connsiteY25" fmla="*/ 43973 h 111741"/>
                <a:gd name="connsiteX26" fmla="*/ 89003 w 155030"/>
                <a:gd name="connsiteY26" fmla="*/ 71101 h 111741"/>
                <a:gd name="connsiteX27" fmla="*/ 88382 w 155030"/>
                <a:gd name="connsiteY27" fmla="*/ 104810 h 111741"/>
                <a:gd name="connsiteX28" fmla="*/ 86210 w 155030"/>
                <a:gd name="connsiteY28" fmla="*/ 109155 h 111741"/>
                <a:gd name="connsiteX29" fmla="*/ 81429 w 155030"/>
                <a:gd name="connsiteY29" fmla="*/ 111142 h 111741"/>
                <a:gd name="connsiteX30" fmla="*/ 76464 w 155030"/>
                <a:gd name="connsiteY30" fmla="*/ 109776 h 111741"/>
                <a:gd name="connsiteX31" fmla="*/ 74167 w 155030"/>
                <a:gd name="connsiteY31" fmla="*/ 104499 h 111741"/>
                <a:gd name="connsiteX32" fmla="*/ 72242 w 155030"/>
                <a:gd name="connsiteY32" fmla="*/ 74267 h 111741"/>
                <a:gd name="connsiteX33" fmla="*/ 68642 w 155030"/>
                <a:gd name="connsiteY33" fmla="*/ 46083 h 111741"/>
                <a:gd name="connsiteX34" fmla="*/ 61068 w 155030"/>
                <a:gd name="connsiteY34" fmla="*/ 25473 h 111741"/>
                <a:gd name="connsiteX35" fmla="*/ 47411 w 155030"/>
                <a:gd name="connsiteY35" fmla="*/ 17776 h 111741"/>
                <a:gd name="connsiteX36" fmla="*/ 34995 w 155030"/>
                <a:gd name="connsiteY36" fmla="*/ 22618 h 111741"/>
                <a:gd name="connsiteX37" fmla="*/ 26552 w 155030"/>
                <a:gd name="connsiteY37" fmla="*/ 35033 h 111741"/>
                <a:gd name="connsiteX38" fmla="*/ 21461 w 155030"/>
                <a:gd name="connsiteY38" fmla="*/ 52353 h 111741"/>
                <a:gd name="connsiteX39" fmla="*/ 18855 w 155030"/>
                <a:gd name="connsiteY39" fmla="*/ 71908 h 111741"/>
                <a:gd name="connsiteX40" fmla="*/ 17799 w 155030"/>
                <a:gd name="connsiteY40" fmla="*/ 91028 h 111741"/>
                <a:gd name="connsiteX41" fmla="*/ 17799 w 155030"/>
                <a:gd name="connsiteY41" fmla="*/ 106858 h 111741"/>
                <a:gd name="connsiteX42" fmla="*/ 14881 w 155030"/>
                <a:gd name="connsiteY42" fmla="*/ 110459 h 111741"/>
                <a:gd name="connsiteX43" fmla="*/ 9977 w 155030"/>
                <a:gd name="connsiteY43" fmla="*/ 111700 h 111741"/>
                <a:gd name="connsiteX44" fmla="*/ 5135 w 155030"/>
                <a:gd name="connsiteY44" fmla="*/ 110459 h 111741"/>
                <a:gd name="connsiteX45" fmla="*/ 2962 w 155030"/>
                <a:gd name="connsiteY45" fmla="*/ 106858 h 111741"/>
                <a:gd name="connsiteX46" fmla="*/ 914 w 155030"/>
                <a:gd name="connsiteY46" fmla="*/ 59306 h 111741"/>
                <a:gd name="connsiteX47" fmla="*/ -825 w 155030"/>
                <a:gd name="connsiteY47" fmla="*/ 7471 h 111741"/>
                <a:gd name="connsiteX48" fmla="*/ 1659 w 155030"/>
                <a:gd name="connsiteY48" fmla="*/ 1759 h 111741"/>
                <a:gd name="connsiteX49" fmla="*/ 6439 w 155030"/>
                <a:gd name="connsiteY49" fmla="*/ -41 h 111741"/>
                <a:gd name="connsiteX50" fmla="*/ 11095 w 155030"/>
                <a:gd name="connsiteY50" fmla="*/ 1759 h 111741"/>
                <a:gd name="connsiteX51" fmla="*/ 13454 w 155030"/>
                <a:gd name="connsiteY51" fmla="*/ 7471 h 111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5030" h="111741">
                  <a:moveTo>
                    <a:pt x="14509" y="28081"/>
                  </a:moveTo>
                  <a:cubicBezTo>
                    <a:pt x="17675" y="21432"/>
                    <a:pt x="22206" y="15504"/>
                    <a:pt x="27731" y="10636"/>
                  </a:cubicBezTo>
                  <a:cubicBezTo>
                    <a:pt x="33381" y="5919"/>
                    <a:pt x="40520" y="3367"/>
                    <a:pt x="47907" y="3435"/>
                  </a:cubicBezTo>
                  <a:cubicBezTo>
                    <a:pt x="52563" y="3299"/>
                    <a:pt x="57095" y="4553"/>
                    <a:pt x="61005" y="7036"/>
                  </a:cubicBezTo>
                  <a:cubicBezTo>
                    <a:pt x="64731" y="9482"/>
                    <a:pt x="67959" y="12648"/>
                    <a:pt x="70441" y="16348"/>
                  </a:cubicBezTo>
                  <a:cubicBezTo>
                    <a:pt x="73173" y="20315"/>
                    <a:pt x="75408" y="24610"/>
                    <a:pt x="77022" y="29136"/>
                  </a:cubicBezTo>
                  <a:cubicBezTo>
                    <a:pt x="78761" y="33854"/>
                    <a:pt x="80188" y="38448"/>
                    <a:pt x="81367" y="42855"/>
                  </a:cubicBezTo>
                  <a:cubicBezTo>
                    <a:pt x="82423" y="39000"/>
                    <a:pt x="83726" y="35226"/>
                    <a:pt x="85278" y="31557"/>
                  </a:cubicBezTo>
                  <a:cubicBezTo>
                    <a:pt x="87141" y="27174"/>
                    <a:pt x="89500" y="23009"/>
                    <a:pt x="92293" y="19141"/>
                  </a:cubicBezTo>
                  <a:cubicBezTo>
                    <a:pt x="95025" y="15286"/>
                    <a:pt x="98377" y="11891"/>
                    <a:pt x="102163" y="9085"/>
                  </a:cubicBezTo>
                  <a:cubicBezTo>
                    <a:pt x="105702" y="6322"/>
                    <a:pt x="110110" y="4832"/>
                    <a:pt x="114579" y="4863"/>
                  </a:cubicBezTo>
                  <a:cubicBezTo>
                    <a:pt x="120229" y="4497"/>
                    <a:pt x="125878" y="5794"/>
                    <a:pt x="130844" y="8588"/>
                  </a:cubicBezTo>
                  <a:cubicBezTo>
                    <a:pt x="135376" y="11394"/>
                    <a:pt x="139163" y="15274"/>
                    <a:pt x="141894" y="19886"/>
                  </a:cubicBezTo>
                  <a:cubicBezTo>
                    <a:pt x="144998" y="25194"/>
                    <a:pt x="147357" y="30924"/>
                    <a:pt x="148785" y="36896"/>
                  </a:cubicBezTo>
                  <a:cubicBezTo>
                    <a:pt x="150461" y="43743"/>
                    <a:pt x="151703" y="50690"/>
                    <a:pt x="152510" y="57692"/>
                  </a:cubicBezTo>
                  <a:cubicBezTo>
                    <a:pt x="153378" y="65017"/>
                    <a:pt x="153938" y="72529"/>
                    <a:pt x="154123" y="80289"/>
                  </a:cubicBezTo>
                  <a:cubicBezTo>
                    <a:pt x="154310" y="88048"/>
                    <a:pt x="154123" y="95560"/>
                    <a:pt x="154123" y="103009"/>
                  </a:cubicBezTo>
                  <a:cubicBezTo>
                    <a:pt x="154247" y="104884"/>
                    <a:pt x="153440" y="106709"/>
                    <a:pt x="151951" y="107851"/>
                  </a:cubicBezTo>
                  <a:cubicBezTo>
                    <a:pt x="148909" y="109844"/>
                    <a:pt x="144998" y="109844"/>
                    <a:pt x="142018" y="107851"/>
                  </a:cubicBezTo>
                  <a:cubicBezTo>
                    <a:pt x="140528" y="106709"/>
                    <a:pt x="139721" y="104884"/>
                    <a:pt x="139846" y="103009"/>
                  </a:cubicBezTo>
                  <a:cubicBezTo>
                    <a:pt x="139846" y="93946"/>
                    <a:pt x="139411" y="84386"/>
                    <a:pt x="139163" y="74577"/>
                  </a:cubicBezTo>
                  <a:cubicBezTo>
                    <a:pt x="138914" y="65439"/>
                    <a:pt x="138045" y="56333"/>
                    <a:pt x="136493" y="47325"/>
                  </a:cubicBezTo>
                  <a:cubicBezTo>
                    <a:pt x="135438" y="40149"/>
                    <a:pt x="133141" y="33221"/>
                    <a:pt x="129665" y="26839"/>
                  </a:cubicBezTo>
                  <a:cubicBezTo>
                    <a:pt x="127181" y="21792"/>
                    <a:pt x="121905" y="18713"/>
                    <a:pt x="116318" y="19017"/>
                  </a:cubicBezTo>
                  <a:cubicBezTo>
                    <a:pt x="111165" y="19265"/>
                    <a:pt x="106323" y="21786"/>
                    <a:pt x="103219" y="25908"/>
                  </a:cubicBezTo>
                  <a:cubicBezTo>
                    <a:pt x="99060" y="31302"/>
                    <a:pt x="95956" y="37430"/>
                    <a:pt x="94094" y="43973"/>
                  </a:cubicBezTo>
                  <a:cubicBezTo>
                    <a:pt x="91424" y="52807"/>
                    <a:pt x="89748" y="61901"/>
                    <a:pt x="89003" y="71101"/>
                  </a:cubicBezTo>
                  <a:cubicBezTo>
                    <a:pt x="88010" y="82306"/>
                    <a:pt x="87824" y="93573"/>
                    <a:pt x="88382" y="104810"/>
                  </a:cubicBezTo>
                  <a:cubicBezTo>
                    <a:pt x="88444" y="106535"/>
                    <a:pt x="87637" y="108174"/>
                    <a:pt x="86210" y="109155"/>
                  </a:cubicBezTo>
                  <a:cubicBezTo>
                    <a:pt x="84844" y="110254"/>
                    <a:pt x="83168" y="110943"/>
                    <a:pt x="81429" y="111142"/>
                  </a:cubicBezTo>
                  <a:cubicBezTo>
                    <a:pt x="79691" y="111334"/>
                    <a:pt x="77891" y="110844"/>
                    <a:pt x="76464" y="109776"/>
                  </a:cubicBezTo>
                  <a:cubicBezTo>
                    <a:pt x="74850" y="108497"/>
                    <a:pt x="74042" y="106529"/>
                    <a:pt x="74167" y="104499"/>
                  </a:cubicBezTo>
                  <a:cubicBezTo>
                    <a:pt x="73545" y="94691"/>
                    <a:pt x="72925" y="84572"/>
                    <a:pt x="72242" y="74267"/>
                  </a:cubicBezTo>
                  <a:cubicBezTo>
                    <a:pt x="71683" y="64800"/>
                    <a:pt x="70504" y="55383"/>
                    <a:pt x="68642" y="46083"/>
                  </a:cubicBezTo>
                  <a:cubicBezTo>
                    <a:pt x="67338" y="38826"/>
                    <a:pt x="64793" y="31855"/>
                    <a:pt x="61068" y="25473"/>
                  </a:cubicBezTo>
                  <a:cubicBezTo>
                    <a:pt x="58399" y="20495"/>
                    <a:pt x="53060" y="17502"/>
                    <a:pt x="47411" y="17776"/>
                  </a:cubicBezTo>
                  <a:cubicBezTo>
                    <a:pt x="42817" y="17658"/>
                    <a:pt x="38285" y="19402"/>
                    <a:pt x="34995" y="22618"/>
                  </a:cubicBezTo>
                  <a:cubicBezTo>
                    <a:pt x="31395" y="26150"/>
                    <a:pt x="28476" y="30371"/>
                    <a:pt x="26552" y="35033"/>
                  </a:cubicBezTo>
                  <a:cubicBezTo>
                    <a:pt x="24193" y="40596"/>
                    <a:pt x="22517" y="46406"/>
                    <a:pt x="21461" y="52353"/>
                  </a:cubicBezTo>
                  <a:cubicBezTo>
                    <a:pt x="20282" y="58809"/>
                    <a:pt x="19413" y="65328"/>
                    <a:pt x="18855" y="71908"/>
                  </a:cubicBezTo>
                  <a:cubicBezTo>
                    <a:pt x="18234" y="78550"/>
                    <a:pt x="17923" y="84944"/>
                    <a:pt x="17799" y="91028"/>
                  </a:cubicBezTo>
                  <a:cubicBezTo>
                    <a:pt x="17675" y="97112"/>
                    <a:pt x="17799" y="102451"/>
                    <a:pt x="17799" y="106858"/>
                  </a:cubicBezTo>
                  <a:cubicBezTo>
                    <a:pt x="17427" y="108441"/>
                    <a:pt x="16371" y="109770"/>
                    <a:pt x="14881" y="110459"/>
                  </a:cubicBezTo>
                  <a:cubicBezTo>
                    <a:pt x="13392" y="111266"/>
                    <a:pt x="11715" y="111694"/>
                    <a:pt x="9977" y="111700"/>
                  </a:cubicBezTo>
                  <a:cubicBezTo>
                    <a:pt x="8301" y="111707"/>
                    <a:pt x="6625" y="111278"/>
                    <a:pt x="5135" y="110459"/>
                  </a:cubicBezTo>
                  <a:cubicBezTo>
                    <a:pt x="3769" y="109782"/>
                    <a:pt x="2900" y="108379"/>
                    <a:pt x="2962" y="106858"/>
                  </a:cubicBezTo>
                  <a:cubicBezTo>
                    <a:pt x="1783" y="92021"/>
                    <a:pt x="1100" y="76129"/>
                    <a:pt x="914" y="59306"/>
                  </a:cubicBezTo>
                  <a:cubicBezTo>
                    <a:pt x="727" y="42483"/>
                    <a:pt x="169" y="25163"/>
                    <a:pt x="-825" y="7471"/>
                  </a:cubicBezTo>
                  <a:cubicBezTo>
                    <a:pt x="-825" y="5310"/>
                    <a:pt x="107" y="3243"/>
                    <a:pt x="1659" y="1759"/>
                  </a:cubicBezTo>
                  <a:cubicBezTo>
                    <a:pt x="2962" y="611"/>
                    <a:pt x="4701" y="-29"/>
                    <a:pt x="6439" y="-41"/>
                  </a:cubicBezTo>
                  <a:cubicBezTo>
                    <a:pt x="8177" y="-41"/>
                    <a:pt x="9791" y="605"/>
                    <a:pt x="11095" y="1759"/>
                  </a:cubicBezTo>
                  <a:cubicBezTo>
                    <a:pt x="12585" y="3280"/>
                    <a:pt x="13454" y="5329"/>
                    <a:pt x="13454" y="7471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8" name="Forme libre : forme 87">
              <a:extLst>
                <a:ext uri="{FF2B5EF4-FFF2-40B4-BE49-F238E27FC236}">
                  <a16:creationId xmlns:a16="http://schemas.microsoft.com/office/drawing/2014/main" id="{DF6F92B0-918E-4023-B397-53B31E002405}"/>
                </a:ext>
              </a:extLst>
            </p:cNvPr>
            <p:cNvSpPr/>
            <p:nvPr/>
          </p:nvSpPr>
          <p:spPr>
            <a:xfrm>
              <a:off x="9585359" y="879878"/>
              <a:ext cx="94813" cy="112538"/>
            </a:xfrm>
            <a:custGeom>
              <a:avLst/>
              <a:gdLst>
                <a:gd name="connsiteX0" fmla="*/ 89018 w 94813"/>
                <a:gd name="connsiteY0" fmla="*/ 49562 h 112538"/>
                <a:gd name="connsiteX1" fmla="*/ 74926 w 94813"/>
                <a:gd name="connsiteY1" fmla="*/ 54094 h 112538"/>
                <a:gd name="connsiteX2" fmla="*/ 53261 w 94813"/>
                <a:gd name="connsiteY2" fmla="*/ 58004 h 112538"/>
                <a:gd name="connsiteX3" fmla="*/ 30602 w 94813"/>
                <a:gd name="connsiteY3" fmla="*/ 61046 h 112538"/>
                <a:gd name="connsiteX4" fmla="*/ 13407 w 94813"/>
                <a:gd name="connsiteY4" fmla="*/ 62536 h 112538"/>
                <a:gd name="connsiteX5" fmla="*/ 16883 w 94813"/>
                <a:gd name="connsiteY5" fmla="*/ 78056 h 112538"/>
                <a:gd name="connsiteX6" fmla="*/ 24457 w 94813"/>
                <a:gd name="connsiteY6" fmla="*/ 89789 h 112538"/>
                <a:gd name="connsiteX7" fmla="*/ 35507 w 94813"/>
                <a:gd name="connsiteY7" fmla="*/ 96679 h 112538"/>
                <a:gd name="connsiteX8" fmla="*/ 49474 w 94813"/>
                <a:gd name="connsiteY8" fmla="*/ 97424 h 112538"/>
                <a:gd name="connsiteX9" fmla="*/ 65615 w 94813"/>
                <a:gd name="connsiteY9" fmla="*/ 90844 h 112538"/>
                <a:gd name="connsiteX10" fmla="*/ 80327 w 94813"/>
                <a:gd name="connsiteY10" fmla="*/ 75759 h 112538"/>
                <a:gd name="connsiteX11" fmla="*/ 85542 w 94813"/>
                <a:gd name="connsiteY11" fmla="*/ 72779 h 112538"/>
                <a:gd name="connsiteX12" fmla="*/ 90633 w 94813"/>
                <a:gd name="connsiteY12" fmla="*/ 73959 h 112538"/>
                <a:gd name="connsiteX13" fmla="*/ 93674 w 94813"/>
                <a:gd name="connsiteY13" fmla="*/ 78056 h 112538"/>
                <a:gd name="connsiteX14" fmla="*/ 93116 w 94813"/>
                <a:gd name="connsiteY14" fmla="*/ 83581 h 112538"/>
                <a:gd name="connsiteX15" fmla="*/ 73189 w 94813"/>
                <a:gd name="connsiteY15" fmla="*/ 103198 h 112538"/>
                <a:gd name="connsiteX16" fmla="*/ 52951 w 94813"/>
                <a:gd name="connsiteY16" fmla="*/ 111578 h 112538"/>
                <a:gd name="connsiteX17" fmla="*/ 32465 w 94813"/>
                <a:gd name="connsiteY17" fmla="*/ 110833 h 112538"/>
                <a:gd name="connsiteX18" fmla="*/ 15331 w 94813"/>
                <a:gd name="connsiteY18" fmla="*/ 100901 h 112538"/>
                <a:gd name="connsiteX19" fmla="*/ 3536 w 94813"/>
                <a:gd name="connsiteY19" fmla="*/ 83022 h 112538"/>
                <a:gd name="connsiteX20" fmla="*/ -809 w 94813"/>
                <a:gd name="connsiteY20" fmla="*/ 58191 h 112538"/>
                <a:gd name="connsiteX21" fmla="*/ 1364 w 94813"/>
                <a:gd name="connsiteY21" fmla="*/ 38636 h 112538"/>
                <a:gd name="connsiteX22" fmla="*/ 8192 w 94813"/>
                <a:gd name="connsiteY22" fmla="*/ 21006 h 112538"/>
                <a:gd name="connsiteX23" fmla="*/ 20236 w 94813"/>
                <a:gd name="connsiteY23" fmla="*/ 7472 h 112538"/>
                <a:gd name="connsiteX24" fmla="*/ 38424 w 94813"/>
                <a:gd name="connsiteY24" fmla="*/ 396 h 112538"/>
                <a:gd name="connsiteX25" fmla="*/ 56427 w 94813"/>
                <a:gd name="connsiteY25" fmla="*/ 1451 h 112538"/>
                <a:gd name="connsiteX26" fmla="*/ 72754 w 94813"/>
                <a:gd name="connsiteY26" fmla="*/ 9087 h 112538"/>
                <a:gd name="connsiteX27" fmla="*/ 85170 w 94813"/>
                <a:gd name="connsiteY27" fmla="*/ 22930 h 112538"/>
                <a:gd name="connsiteX28" fmla="*/ 91377 w 94813"/>
                <a:gd name="connsiteY28" fmla="*/ 42547 h 112538"/>
                <a:gd name="connsiteX29" fmla="*/ 89018 w 94813"/>
                <a:gd name="connsiteY29" fmla="*/ 49562 h 112538"/>
                <a:gd name="connsiteX30" fmla="*/ 37866 w 94813"/>
                <a:gd name="connsiteY30" fmla="*/ 15543 h 112538"/>
                <a:gd name="connsiteX31" fmla="*/ 27809 w 94813"/>
                <a:gd name="connsiteY31" fmla="*/ 19950 h 112538"/>
                <a:gd name="connsiteX32" fmla="*/ 20670 w 94813"/>
                <a:gd name="connsiteY32" fmla="*/ 27276 h 112538"/>
                <a:gd name="connsiteX33" fmla="*/ 16200 w 94813"/>
                <a:gd name="connsiteY33" fmla="*/ 36774 h 112538"/>
                <a:gd name="connsiteX34" fmla="*/ 14028 w 94813"/>
                <a:gd name="connsiteY34" fmla="*/ 47761 h 112538"/>
                <a:gd name="connsiteX35" fmla="*/ 45563 w 94813"/>
                <a:gd name="connsiteY35" fmla="*/ 45030 h 112538"/>
                <a:gd name="connsiteX36" fmla="*/ 76603 w 94813"/>
                <a:gd name="connsiteY36" fmla="*/ 38822 h 112538"/>
                <a:gd name="connsiteX37" fmla="*/ 72071 w 94813"/>
                <a:gd name="connsiteY37" fmla="*/ 28083 h 112538"/>
                <a:gd name="connsiteX38" fmla="*/ 63629 w 94813"/>
                <a:gd name="connsiteY38" fmla="*/ 19826 h 112538"/>
                <a:gd name="connsiteX39" fmla="*/ 52020 w 94813"/>
                <a:gd name="connsiteY39" fmla="*/ 15294 h 112538"/>
                <a:gd name="connsiteX40" fmla="*/ 37866 w 94813"/>
                <a:gd name="connsiteY40" fmla="*/ 15543 h 112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4813" h="112538">
                  <a:moveTo>
                    <a:pt x="89018" y="49562"/>
                  </a:moveTo>
                  <a:cubicBezTo>
                    <a:pt x="84549" y="51753"/>
                    <a:pt x="79831" y="53280"/>
                    <a:pt x="74926" y="54094"/>
                  </a:cubicBezTo>
                  <a:cubicBezTo>
                    <a:pt x="68222" y="55521"/>
                    <a:pt x="61021" y="56825"/>
                    <a:pt x="53261" y="58004"/>
                  </a:cubicBezTo>
                  <a:cubicBezTo>
                    <a:pt x="45501" y="59184"/>
                    <a:pt x="37928" y="60239"/>
                    <a:pt x="30602" y="61046"/>
                  </a:cubicBezTo>
                  <a:cubicBezTo>
                    <a:pt x="23277" y="61853"/>
                    <a:pt x="17504" y="62350"/>
                    <a:pt x="13407" y="62536"/>
                  </a:cubicBezTo>
                  <a:cubicBezTo>
                    <a:pt x="13717" y="67863"/>
                    <a:pt x="14897" y="73102"/>
                    <a:pt x="16883" y="78056"/>
                  </a:cubicBezTo>
                  <a:cubicBezTo>
                    <a:pt x="18622" y="82420"/>
                    <a:pt x="21167" y="86405"/>
                    <a:pt x="24457" y="89789"/>
                  </a:cubicBezTo>
                  <a:cubicBezTo>
                    <a:pt x="27561" y="92899"/>
                    <a:pt x="31347" y="95258"/>
                    <a:pt x="35507" y="96679"/>
                  </a:cubicBezTo>
                  <a:cubicBezTo>
                    <a:pt x="39976" y="98244"/>
                    <a:pt x="44819" y="98504"/>
                    <a:pt x="49474" y="97424"/>
                  </a:cubicBezTo>
                  <a:cubicBezTo>
                    <a:pt x="55310" y="96518"/>
                    <a:pt x="60835" y="94264"/>
                    <a:pt x="65615" y="90844"/>
                  </a:cubicBezTo>
                  <a:cubicBezTo>
                    <a:pt x="71202" y="86536"/>
                    <a:pt x="76169" y="81458"/>
                    <a:pt x="80327" y="75759"/>
                  </a:cubicBezTo>
                  <a:cubicBezTo>
                    <a:pt x="81631" y="74114"/>
                    <a:pt x="83493" y="73040"/>
                    <a:pt x="85542" y="72779"/>
                  </a:cubicBezTo>
                  <a:cubicBezTo>
                    <a:pt x="87342" y="72549"/>
                    <a:pt x="89143" y="72972"/>
                    <a:pt x="90633" y="73959"/>
                  </a:cubicBezTo>
                  <a:cubicBezTo>
                    <a:pt x="92060" y="74946"/>
                    <a:pt x="93178" y="76386"/>
                    <a:pt x="93674" y="78056"/>
                  </a:cubicBezTo>
                  <a:cubicBezTo>
                    <a:pt x="94233" y="79900"/>
                    <a:pt x="94047" y="81886"/>
                    <a:pt x="93116" y="83581"/>
                  </a:cubicBezTo>
                  <a:cubicBezTo>
                    <a:pt x="87715" y="91260"/>
                    <a:pt x="80949" y="97902"/>
                    <a:pt x="73189" y="103198"/>
                  </a:cubicBezTo>
                  <a:cubicBezTo>
                    <a:pt x="66981" y="107183"/>
                    <a:pt x="60152" y="110020"/>
                    <a:pt x="52951" y="111578"/>
                  </a:cubicBezTo>
                  <a:cubicBezTo>
                    <a:pt x="46184" y="113018"/>
                    <a:pt x="39107" y="112764"/>
                    <a:pt x="32465" y="110833"/>
                  </a:cubicBezTo>
                  <a:cubicBezTo>
                    <a:pt x="26009" y="108990"/>
                    <a:pt x="20111" y="105581"/>
                    <a:pt x="15331" y="100901"/>
                  </a:cubicBezTo>
                  <a:cubicBezTo>
                    <a:pt x="10179" y="95860"/>
                    <a:pt x="6144" y="89758"/>
                    <a:pt x="3536" y="83022"/>
                  </a:cubicBezTo>
                  <a:cubicBezTo>
                    <a:pt x="494" y="75101"/>
                    <a:pt x="-995" y="66671"/>
                    <a:pt x="-809" y="58191"/>
                  </a:cubicBezTo>
                  <a:cubicBezTo>
                    <a:pt x="-809" y="51610"/>
                    <a:pt x="-126" y="45049"/>
                    <a:pt x="1364" y="38636"/>
                  </a:cubicBezTo>
                  <a:cubicBezTo>
                    <a:pt x="2729" y="32440"/>
                    <a:pt x="5026" y="26493"/>
                    <a:pt x="8192" y="21006"/>
                  </a:cubicBezTo>
                  <a:cubicBezTo>
                    <a:pt x="11234" y="15735"/>
                    <a:pt x="15331" y="11135"/>
                    <a:pt x="20236" y="7472"/>
                  </a:cubicBezTo>
                  <a:cubicBezTo>
                    <a:pt x="25574" y="3586"/>
                    <a:pt x="31844" y="1153"/>
                    <a:pt x="38424" y="396"/>
                  </a:cubicBezTo>
                  <a:cubicBezTo>
                    <a:pt x="44446" y="-436"/>
                    <a:pt x="50530" y="-76"/>
                    <a:pt x="56427" y="1451"/>
                  </a:cubicBezTo>
                  <a:cubicBezTo>
                    <a:pt x="62325" y="2879"/>
                    <a:pt x="67849" y="5474"/>
                    <a:pt x="72754" y="9087"/>
                  </a:cubicBezTo>
                  <a:cubicBezTo>
                    <a:pt x="77783" y="12848"/>
                    <a:pt x="82004" y="17548"/>
                    <a:pt x="85170" y="22930"/>
                  </a:cubicBezTo>
                  <a:cubicBezTo>
                    <a:pt x="88522" y="28995"/>
                    <a:pt x="90633" y="35662"/>
                    <a:pt x="91377" y="42547"/>
                  </a:cubicBezTo>
                  <a:cubicBezTo>
                    <a:pt x="92122" y="45148"/>
                    <a:pt x="91191" y="47942"/>
                    <a:pt x="89018" y="49562"/>
                  </a:cubicBezTo>
                  <a:close/>
                  <a:moveTo>
                    <a:pt x="37866" y="15543"/>
                  </a:moveTo>
                  <a:cubicBezTo>
                    <a:pt x="34203" y="16244"/>
                    <a:pt x="30789" y="17746"/>
                    <a:pt x="27809" y="19950"/>
                  </a:cubicBezTo>
                  <a:cubicBezTo>
                    <a:pt x="25078" y="21993"/>
                    <a:pt x="22657" y="24463"/>
                    <a:pt x="20670" y="27276"/>
                  </a:cubicBezTo>
                  <a:cubicBezTo>
                    <a:pt x="18684" y="30199"/>
                    <a:pt x="17194" y="33403"/>
                    <a:pt x="16200" y="36774"/>
                  </a:cubicBezTo>
                  <a:cubicBezTo>
                    <a:pt x="15145" y="40356"/>
                    <a:pt x="14400" y="44037"/>
                    <a:pt x="14028" y="47761"/>
                  </a:cubicBezTo>
                  <a:cubicBezTo>
                    <a:pt x="24581" y="47824"/>
                    <a:pt x="35135" y="46911"/>
                    <a:pt x="45563" y="45030"/>
                  </a:cubicBezTo>
                  <a:cubicBezTo>
                    <a:pt x="55558" y="43230"/>
                    <a:pt x="65863" y="41119"/>
                    <a:pt x="76603" y="38822"/>
                  </a:cubicBezTo>
                  <a:cubicBezTo>
                    <a:pt x="75796" y="34986"/>
                    <a:pt x="74244" y="31336"/>
                    <a:pt x="72071" y="28083"/>
                  </a:cubicBezTo>
                  <a:cubicBezTo>
                    <a:pt x="69836" y="24792"/>
                    <a:pt x="66981" y="21986"/>
                    <a:pt x="63629" y="19826"/>
                  </a:cubicBezTo>
                  <a:cubicBezTo>
                    <a:pt x="60090" y="17579"/>
                    <a:pt x="56117" y="16039"/>
                    <a:pt x="52020" y="15294"/>
                  </a:cubicBezTo>
                  <a:cubicBezTo>
                    <a:pt x="47302" y="14506"/>
                    <a:pt x="42522" y="14593"/>
                    <a:pt x="37866" y="15543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9" name="Forme libre : forme 88">
              <a:extLst>
                <a:ext uri="{FF2B5EF4-FFF2-40B4-BE49-F238E27FC236}">
                  <a16:creationId xmlns:a16="http://schemas.microsoft.com/office/drawing/2014/main" id="{6BEAD50D-7846-409E-95FA-B8ABF9471770}"/>
                </a:ext>
              </a:extLst>
            </p:cNvPr>
            <p:cNvSpPr/>
            <p:nvPr/>
          </p:nvSpPr>
          <p:spPr>
            <a:xfrm>
              <a:off x="9703669" y="881512"/>
              <a:ext cx="61127" cy="111413"/>
            </a:xfrm>
            <a:custGeom>
              <a:avLst/>
              <a:gdLst>
                <a:gd name="connsiteX0" fmla="*/ -798 w 61127"/>
                <a:gd name="connsiteY0" fmla="*/ 7577 h 111413"/>
                <a:gd name="connsiteX1" fmla="*/ 1375 w 61127"/>
                <a:gd name="connsiteY1" fmla="*/ 1866 h 111413"/>
                <a:gd name="connsiteX2" fmla="*/ 11307 w 61127"/>
                <a:gd name="connsiteY2" fmla="*/ 2170 h 111413"/>
                <a:gd name="connsiteX3" fmla="*/ 13169 w 61127"/>
                <a:gd name="connsiteY3" fmla="*/ 7577 h 111413"/>
                <a:gd name="connsiteX4" fmla="*/ 13169 w 61127"/>
                <a:gd name="connsiteY4" fmla="*/ 21421 h 111413"/>
                <a:gd name="connsiteX5" fmla="*/ 23785 w 61127"/>
                <a:gd name="connsiteY5" fmla="*/ 14406 h 111413"/>
                <a:gd name="connsiteX6" fmla="*/ 35828 w 61127"/>
                <a:gd name="connsiteY6" fmla="*/ 11798 h 111413"/>
                <a:gd name="connsiteX7" fmla="*/ 48244 w 61127"/>
                <a:gd name="connsiteY7" fmla="*/ 14840 h 111413"/>
                <a:gd name="connsiteX8" fmla="*/ 58549 w 61127"/>
                <a:gd name="connsiteY8" fmla="*/ 24152 h 111413"/>
                <a:gd name="connsiteX9" fmla="*/ 60287 w 61127"/>
                <a:gd name="connsiteY9" fmla="*/ 30360 h 111413"/>
                <a:gd name="connsiteX10" fmla="*/ 58238 w 61127"/>
                <a:gd name="connsiteY10" fmla="*/ 35016 h 111413"/>
                <a:gd name="connsiteX11" fmla="*/ 53769 w 61127"/>
                <a:gd name="connsiteY11" fmla="*/ 36381 h 111413"/>
                <a:gd name="connsiteX12" fmla="*/ 48368 w 61127"/>
                <a:gd name="connsiteY12" fmla="*/ 32781 h 111413"/>
                <a:gd name="connsiteX13" fmla="*/ 32973 w 61127"/>
                <a:gd name="connsiteY13" fmla="*/ 25394 h 111413"/>
                <a:gd name="connsiteX14" fmla="*/ 18447 w 61127"/>
                <a:gd name="connsiteY14" fmla="*/ 37002 h 111413"/>
                <a:gd name="connsiteX15" fmla="*/ 15094 w 61127"/>
                <a:gd name="connsiteY15" fmla="*/ 49046 h 111413"/>
                <a:gd name="connsiteX16" fmla="*/ 13791 w 61127"/>
                <a:gd name="connsiteY16" fmla="*/ 63758 h 111413"/>
                <a:gd name="connsiteX17" fmla="*/ 13791 w 61127"/>
                <a:gd name="connsiteY17" fmla="*/ 105040 h 111413"/>
                <a:gd name="connsiteX18" fmla="*/ 11494 w 61127"/>
                <a:gd name="connsiteY18" fmla="*/ 109820 h 111413"/>
                <a:gd name="connsiteX19" fmla="*/ 6652 w 61127"/>
                <a:gd name="connsiteY19" fmla="*/ 111372 h 111413"/>
                <a:gd name="connsiteX20" fmla="*/ 1809 w 61127"/>
                <a:gd name="connsiteY20" fmla="*/ 109820 h 111413"/>
                <a:gd name="connsiteX21" fmla="*/ -425 w 61127"/>
                <a:gd name="connsiteY21" fmla="*/ 105040 h 11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1127" h="111413">
                  <a:moveTo>
                    <a:pt x="-798" y="7577"/>
                  </a:moveTo>
                  <a:cubicBezTo>
                    <a:pt x="-984" y="5442"/>
                    <a:pt x="-177" y="3331"/>
                    <a:pt x="1375" y="1866"/>
                  </a:cubicBezTo>
                  <a:cubicBezTo>
                    <a:pt x="4168" y="-791"/>
                    <a:pt x="8638" y="-655"/>
                    <a:pt x="11307" y="2170"/>
                  </a:cubicBezTo>
                  <a:cubicBezTo>
                    <a:pt x="12673" y="3623"/>
                    <a:pt x="13356" y="5591"/>
                    <a:pt x="13169" y="7577"/>
                  </a:cubicBezTo>
                  <a:lnTo>
                    <a:pt x="13169" y="21421"/>
                  </a:lnTo>
                  <a:cubicBezTo>
                    <a:pt x="16273" y="18447"/>
                    <a:pt x="19874" y="16069"/>
                    <a:pt x="23785" y="14406"/>
                  </a:cubicBezTo>
                  <a:cubicBezTo>
                    <a:pt x="27572" y="12711"/>
                    <a:pt x="31669" y="11823"/>
                    <a:pt x="35828" y="11798"/>
                  </a:cubicBezTo>
                  <a:cubicBezTo>
                    <a:pt x="40174" y="11798"/>
                    <a:pt x="44395" y="12841"/>
                    <a:pt x="48244" y="14840"/>
                  </a:cubicBezTo>
                  <a:cubicBezTo>
                    <a:pt x="52403" y="17013"/>
                    <a:pt x="55942" y="20222"/>
                    <a:pt x="58549" y="24152"/>
                  </a:cubicBezTo>
                  <a:cubicBezTo>
                    <a:pt x="59790" y="25983"/>
                    <a:pt x="60412" y="28156"/>
                    <a:pt x="60287" y="30360"/>
                  </a:cubicBezTo>
                  <a:cubicBezTo>
                    <a:pt x="60225" y="32111"/>
                    <a:pt x="59480" y="33774"/>
                    <a:pt x="58238" y="35016"/>
                  </a:cubicBezTo>
                  <a:cubicBezTo>
                    <a:pt x="57059" y="36133"/>
                    <a:pt x="55383" y="36636"/>
                    <a:pt x="53769" y="36381"/>
                  </a:cubicBezTo>
                  <a:cubicBezTo>
                    <a:pt x="51534" y="35953"/>
                    <a:pt x="49609" y="34656"/>
                    <a:pt x="48368" y="32781"/>
                  </a:cubicBezTo>
                  <a:cubicBezTo>
                    <a:pt x="45016" y="27604"/>
                    <a:pt x="39118" y="24748"/>
                    <a:pt x="32973" y="25394"/>
                  </a:cubicBezTo>
                  <a:cubicBezTo>
                    <a:pt x="26454" y="26480"/>
                    <a:pt x="20929" y="30875"/>
                    <a:pt x="18447" y="37002"/>
                  </a:cubicBezTo>
                  <a:cubicBezTo>
                    <a:pt x="16770" y="40839"/>
                    <a:pt x="15653" y="44892"/>
                    <a:pt x="15094" y="49046"/>
                  </a:cubicBezTo>
                  <a:cubicBezTo>
                    <a:pt x="14411" y="53919"/>
                    <a:pt x="13976" y="58835"/>
                    <a:pt x="13791" y="63758"/>
                  </a:cubicBezTo>
                  <a:lnTo>
                    <a:pt x="13791" y="105040"/>
                  </a:lnTo>
                  <a:cubicBezTo>
                    <a:pt x="13914" y="106934"/>
                    <a:pt x="13046" y="108753"/>
                    <a:pt x="11494" y="109820"/>
                  </a:cubicBezTo>
                  <a:cubicBezTo>
                    <a:pt x="10065" y="110838"/>
                    <a:pt x="8390" y="111379"/>
                    <a:pt x="6652" y="111372"/>
                  </a:cubicBezTo>
                  <a:cubicBezTo>
                    <a:pt x="4913" y="111366"/>
                    <a:pt x="3237" y="110826"/>
                    <a:pt x="1809" y="109820"/>
                  </a:cubicBezTo>
                  <a:cubicBezTo>
                    <a:pt x="257" y="108734"/>
                    <a:pt x="-550" y="106915"/>
                    <a:pt x="-425" y="105040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0" name="Forme libre : forme 89">
              <a:extLst>
                <a:ext uri="{FF2B5EF4-FFF2-40B4-BE49-F238E27FC236}">
                  <a16:creationId xmlns:a16="http://schemas.microsoft.com/office/drawing/2014/main" id="{579A0202-658E-44F8-8C49-BB10E8E60F9E}"/>
                </a:ext>
              </a:extLst>
            </p:cNvPr>
            <p:cNvSpPr/>
            <p:nvPr/>
          </p:nvSpPr>
          <p:spPr>
            <a:xfrm>
              <a:off x="9773860" y="887248"/>
              <a:ext cx="82021" cy="104275"/>
            </a:xfrm>
            <a:custGeom>
              <a:avLst/>
              <a:gdLst>
                <a:gd name="connsiteX0" fmla="*/ -33 w 82021"/>
                <a:gd name="connsiteY0" fmla="*/ 11215 h 104275"/>
                <a:gd name="connsiteX1" fmla="*/ -33 w 82021"/>
                <a:gd name="connsiteY1" fmla="*/ 4138 h 104275"/>
                <a:gd name="connsiteX2" fmla="*/ 4065 w 82021"/>
                <a:gd name="connsiteY2" fmla="*/ 351 h 104275"/>
                <a:gd name="connsiteX3" fmla="*/ 9403 w 82021"/>
                <a:gd name="connsiteY3" fmla="*/ 661 h 104275"/>
                <a:gd name="connsiteX4" fmla="*/ 13624 w 82021"/>
                <a:gd name="connsiteY4" fmla="*/ 5752 h 104275"/>
                <a:gd name="connsiteX5" fmla="*/ 42739 w 82021"/>
                <a:gd name="connsiteY5" fmla="*/ 87075 h 104275"/>
                <a:gd name="connsiteX6" fmla="*/ 66888 w 82021"/>
                <a:gd name="connsiteY6" fmla="*/ 8173 h 104275"/>
                <a:gd name="connsiteX7" fmla="*/ 71109 w 82021"/>
                <a:gd name="connsiteY7" fmla="*/ 1965 h 104275"/>
                <a:gd name="connsiteX8" fmla="*/ 76448 w 82021"/>
                <a:gd name="connsiteY8" fmla="*/ 1531 h 104275"/>
                <a:gd name="connsiteX9" fmla="*/ 80545 w 82021"/>
                <a:gd name="connsiteY9" fmla="*/ 5628 h 104275"/>
                <a:gd name="connsiteX10" fmla="*/ 80545 w 82021"/>
                <a:gd name="connsiteY10" fmla="*/ 12518 h 104275"/>
                <a:gd name="connsiteX11" fmla="*/ 52734 w 82021"/>
                <a:gd name="connsiteY11" fmla="*/ 97628 h 104275"/>
                <a:gd name="connsiteX12" fmla="*/ 49071 w 82021"/>
                <a:gd name="connsiteY12" fmla="*/ 101973 h 104275"/>
                <a:gd name="connsiteX13" fmla="*/ 42864 w 82021"/>
                <a:gd name="connsiteY13" fmla="*/ 104084 h 104275"/>
                <a:gd name="connsiteX14" fmla="*/ 36345 w 82021"/>
                <a:gd name="connsiteY14" fmla="*/ 103463 h 104275"/>
                <a:gd name="connsiteX15" fmla="*/ 32124 w 82021"/>
                <a:gd name="connsiteY15" fmla="*/ 99118 h 10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2021" h="104275">
                  <a:moveTo>
                    <a:pt x="-33" y="11215"/>
                  </a:moveTo>
                  <a:cubicBezTo>
                    <a:pt x="-1088" y="8974"/>
                    <a:pt x="-1088" y="6379"/>
                    <a:pt x="-33" y="4138"/>
                  </a:cubicBezTo>
                  <a:cubicBezTo>
                    <a:pt x="774" y="2387"/>
                    <a:pt x="2264" y="1021"/>
                    <a:pt x="4065" y="351"/>
                  </a:cubicBezTo>
                  <a:cubicBezTo>
                    <a:pt x="5802" y="-264"/>
                    <a:pt x="7727" y="-152"/>
                    <a:pt x="9403" y="661"/>
                  </a:cubicBezTo>
                  <a:cubicBezTo>
                    <a:pt x="11452" y="1686"/>
                    <a:pt x="13003" y="3536"/>
                    <a:pt x="13624" y="5752"/>
                  </a:cubicBezTo>
                  <a:lnTo>
                    <a:pt x="42739" y="87075"/>
                  </a:lnTo>
                  <a:lnTo>
                    <a:pt x="66888" y="8173"/>
                  </a:lnTo>
                  <a:cubicBezTo>
                    <a:pt x="67446" y="5640"/>
                    <a:pt x="68936" y="3418"/>
                    <a:pt x="71109" y="1965"/>
                  </a:cubicBezTo>
                  <a:cubicBezTo>
                    <a:pt x="72723" y="1021"/>
                    <a:pt x="74710" y="860"/>
                    <a:pt x="76448" y="1531"/>
                  </a:cubicBezTo>
                  <a:cubicBezTo>
                    <a:pt x="78310" y="2319"/>
                    <a:pt x="79738" y="3784"/>
                    <a:pt x="80545" y="5628"/>
                  </a:cubicBezTo>
                  <a:cubicBezTo>
                    <a:pt x="81414" y="7838"/>
                    <a:pt x="81414" y="10308"/>
                    <a:pt x="80545" y="12518"/>
                  </a:cubicBezTo>
                  <a:lnTo>
                    <a:pt x="52734" y="97628"/>
                  </a:lnTo>
                  <a:cubicBezTo>
                    <a:pt x="52113" y="99478"/>
                    <a:pt x="50809" y="101024"/>
                    <a:pt x="49071" y="101973"/>
                  </a:cubicBezTo>
                  <a:cubicBezTo>
                    <a:pt x="47147" y="103097"/>
                    <a:pt x="45036" y="103817"/>
                    <a:pt x="42864" y="104084"/>
                  </a:cubicBezTo>
                  <a:cubicBezTo>
                    <a:pt x="40691" y="104413"/>
                    <a:pt x="38456" y="104202"/>
                    <a:pt x="36345" y="103463"/>
                  </a:cubicBezTo>
                  <a:cubicBezTo>
                    <a:pt x="34297" y="102787"/>
                    <a:pt x="32745" y="101166"/>
                    <a:pt x="32124" y="99118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1" name="Forme libre : forme 90">
              <a:extLst>
                <a:ext uri="{FF2B5EF4-FFF2-40B4-BE49-F238E27FC236}">
                  <a16:creationId xmlns:a16="http://schemas.microsoft.com/office/drawing/2014/main" id="{DE3D6941-C761-4191-9334-55B12FBA200F}"/>
                </a:ext>
              </a:extLst>
            </p:cNvPr>
            <p:cNvSpPr/>
            <p:nvPr/>
          </p:nvSpPr>
          <p:spPr>
            <a:xfrm>
              <a:off x="9870299" y="879883"/>
              <a:ext cx="94812" cy="112534"/>
            </a:xfrm>
            <a:custGeom>
              <a:avLst/>
              <a:gdLst>
                <a:gd name="connsiteX0" fmla="*/ 89018 w 94812"/>
                <a:gd name="connsiteY0" fmla="*/ 49557 h 112534"/>
                <a:gd name="connsiteX1" fmla="*/ 74926 w 94812"/>
                <a:gd name="connsiteY1" fmla="*/ 54089 h 112534"/>
                <a:gd name="connsiteX2" fmla="*/ 53261 w 94812"/>
                <a:gd name="connsiteY2" fmla="*/ 58000 h 112534"/>
                <a:gd name="connsiteX3" fmla="*/ 30602 w 94812"/>
                <a:gd name="connsiteY3" fmla="*/ 61042 h 112534"/>
                <a:gd name="connsiteX4" fmla="*/ 13406 w 94812"/>
                <a:gd name="connsiteY4" fmla="*/ 62532 h 112534"/>
                <a:gd name="connsiteX5" fmla="*/ 16945 w 94812"/>
                <a:gd name="connsiteY5" fmla="*/ 78052 h 112534"/>
                <a:gd name="connsiteX6" fmla="*/ 24457 w 94812"/>
                <a:gd name="connsiteY6" fmla="*/ 89784 h 112534"/>
                <a:gd name="connsiteX7" fmla="*/ 35507 w 94812"/>
                <a:gd name="connsiteY7" fmla="*/ 96675 h 112534"/>
                <a:gd name="connsiteX8" fmla="*/ 49474 w 94812"/>
                <a:gd name="connsiteY8" fmla="*/ 97420 h 112534"/>
                <a:gd name="connsiteX9" fmla="*/ 65615 w 94812"/>
                <a:gd name="connsiteY9" fmla="*/ 90840 h 112534"/>
                <a:gd name="connsiteX10" fmla="*/ 80327 w 94812"/>
                <a:gd name="connsiteY10" fmla="*/ 75755 h 112534"/>
                <a:gd name="connsiteX11" fmla="*/ 85542 w 94812"/>
                <a:gd name="connsiteY11" fmla="*/ 72775 h 112534"/>
                <a:gd name="connsiteX12" fmla="*/ 93674 w 94812"/>
                <a:gd name="connsiteY12" fmla="*/ 78052 h 112534"/>
                <a:gd name="connsiteX13" fmla="*/ 93116 w 94812"/>
                <a:gd name="connsiteY13" fmla="*/ 83577 h 112534"/>
                <a:gd name="connsiteX14" fmla="*/ 73188 w 94812"/>
                <a:gd name="connsiteY14" fmla="*/ 103193 h 112534"/>
                <a:gd name="connsiteX15" fmla="*/ 53013 w 94812"/>
                <a:gd name="connsiteY15" fmla="*/ 111574 h 112534"/>
                <a:gd name="connsiteX16" fmla="*/ 32465 w 94812"/>
                <a:gd name="connsiteY16" fmla="*/ 110829 h 112534"/>
                <a:gd name="connsiteX17" fmla="*/ 15331 w 94812"/>
                <a:gd name="connsiteY17" fmla="*/ 100896 h 112534"/>
                <a:gd name="connsiteX18" fmla="*/ 3536 w 94812"/>
                <a:gd name="connsiteY18" fmla="*/ 83018 h 112534"/>
                <a:gd name="connsiteX19" fmla="*/ -809 w 94812"/>
                <a:gd name="connsiteY19" fmla="*/ 58186 h 112534"/>
                <a:gd name="connsiteX20" fmla="*/ 1364 w 94812"/>
                <a:gd name="connsiteY20" fmla="*/ 38632 h 112534"/>
                <a:gd name="connsiteX21" fmla="*/ 8192 w 94812"/>
                <a:gd name="connsiteY21" fmla="*/ 21001 h 112534"/>
                <a:gd name="connsiteX22" fmla="*/ 20236 w 94812"/>
                <a:gd name="connsiteY22" fmla="*/ 7468 h 112534"/>
                <a:gd name="connsiteX23" fmla="*/ 38424 w 94812"/>
                <a:gd name="connsiteY23" fmla="*/ 391 h 112534"/>
                <a:gd name="connsiteX24" fmla="*/ 56489 w 94812"/>
                <a:gd name="connsiteY24" fmla="*/ 1447 h 112534"/>
                <a:gd name="connsiteX25" fmla="*/ 72754 w 94812"/>
                <a:gd name="connsiteY25" fmla="*/ 9082 h 112534"/>
                <a:gd name="connsiteX26" fmla="*/ 85170 w 94812"/>
                <a:gd name="connsiteY26" fmla="*/ 22926 h 112534"/>
                <a:gd name="connsiteX27" fmla="*/ 91377 w 94812"/>
                <a:gd name="connsiteY27" fmla="*/ 42543 h 112534"/>
                <a:gd name="connsiteX28" fmla="*/ 89018 w 94812"/>
                <a:gd name="connsiteY28" fmla="*/ 49557 h 112534"/>
                <a:gd name="connsiteX29" fmla="*/ 37866 w 94812"/>
                <a:gd name="connsiteY29" fmla="*/ 15538 h 112534"/>
                <a:gd name="connsiteX30" fmla="*/ 27809 w 94812"/>
                <a:gd name="connsiteY30" fmla="*/ 19946 h 112534"/>
                <a:gd name="connsiteX31" fmla="*/ 20732 w 94812"/>
                <a:gd name="connsiteY31" fmla="*/ 27271 h 112534"/>
                <a:gd name="connsiteX32" fmla="*/ 16200 w 94812"/>
                <a:gd name="connsiteY32" fmla="*/ 36769 h 112534"/>
                <a:gd name="connsiteX33" fmla="*/ 14028 w 94812"/>
                <a:gd name="connsiteY33" fmla="*/ 47757 h 112534"/>
                <a:gd name="connsiteX34" fmla="*/ 45563 w 94812"/>
                <a:gd name="connsiteY34" fmla="*/ 45026 h 112534"/>
                <a:gd name="connsiteX35" fmla="*/ 76603 w 94812"/>
                <a:gd name="connsiteY35" fmla="*/ 38818 h 112534"/>
                <a:gd name="connsiteX36" fmla="*/ 72071 w 94812"/>
                <a:gd name="connsiteY36" fmla="*/ 28078 h 112534"/>
                <a:gd name="connsiteX37" fmla="*/ 63629 w 94812"/>
                <a:gd name="connsiteY37" fmla="*/ 19822 h 112534"/>
                <a:gd name="connsiteX38" fmla="*/ 52020 w 94812"/>
                <a:gd name="connsiteY38" fmla="*/ 15290 h 112534"/>
                <a:gd name="connsiteX39" fmla="*/ 37866 w 94812"/>
                <a:gd name="connsiteY39" fmla="*/ 15538 h 11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4812" h="112534">
                  <a:moveTo>
                    <a:pt x="89018" y="49557"/>
                  </a:moveTo>
                  <a:cubicBezTo>
                    <a:pt x="84549" y="51755"/>
                    <a:pt x="79831" y="53282"/>
                    <a:pt x="74926" y="54089"/>
                  </a:cubicBezTo>
                  <a:cubicBezTo>
                    <a:pt x="68222" y="55517"/>
                    <a:pt x="61021" y="56821"/>
                    <a:pt x="53261" y="58000"/>
                  </a:cubicBezTo>
                  <a:cubicBezTo>
                    <a:pt x="45501" y="59180"/>
                    <a:pt x="37928" y="60235"/>
                    <a:pt x="30602" y="61042"/>
                  </a:cubicBezTo>
                  <a:cubicBezTo>
                    <a:pt x="23277" y="61849"/>
                    <a:pt x="17504" y="62346"/>
                    <a:pt x="13406" y="62532"/>
                  </a:cubicBezTo>
                  <a:cubicBezTo>
                    <a:pt x="13717" y="67864"/>
                    <a:pt x="14958" y="73104"/>
                    <a:pt x="16945" y="78052"/>
                  </a:cubicBezTo>
                  <a:cubicBezTo>
                    <a:pt x="18622" y="82428"/>
                    <a:pt x="21166" y="86414"/>
                    <a:pt x="24457" y="89784"/>
                  </a:cubicBezTo>
                  <a:cubicBezTo>
                    <a:pt x="27561" y="92882"/>
                    <a:pt x="31347" y="95241"/>
                    <a:pt x="35507" y="96675"/>
                  </a:cubicBezTo>
                  <a:cubicBezTo>
                    <a:pt x="39976" y="98239"/>
                    <a:pt x="44819" y="98500"/>
                    <a:pt x="49474" y="97420"/>
                  </a:cubicBezTo>
                  <a:cubicBezTo>
                    <a:pt x="55309" y="96532"/>
                    <a:pt x="60835" y="94279"/>
                    <a:pt x="65615" y="90840"/>
                  </a:cubicBezTo>
                  <a:cubicBezTo>
                    <a:pt x="71264" y="86569"/>
                    <a:pt x="76169" y="81484"/>
                    <a:pt x="80327" y="75755"/>
                  </a:cubicBezTo>
                  <a:cubicBezTo>
                    <a:pt x="81569" y="74110"/>
                    <a:pt x="83493" y="73036"/>
                    <a:pt x="85542" y="72775"/>
                  </a:cubicBezTo>
                  <a:cubicBezTo>
                    <a:pt x="89205" y="72315"/>
                    <a:pt x="92619" y="74544"/>
                    <a:pt x="93674" y="78052"/>
                  </a:cubicBezTo>
                  <a:cubicBezTo>
                    <a:pt x="94233" y="79895"/>
                    <a:pt x="94046" y="81888"/>
                    <a:pt x="93116" y="83577"/>
                  </a:cubicBezTo>
                  <a:cubicBezTo>
                    <a:pt x="87715" y="91280"/>
                    <a:pt x="80948" y="97929"/>
                    <a:pt x="73188" y="103193"/>
                  </a:cubicBezTo>
                  <a:cubicBezTo>
                    <a:pt x="67042" y="107166"/>
                    <a:pt x="60214" y="110010"/>
                    <a:pt x="53013" y="111574"/>
                  </a:cubicBezTo>
                  <a:cubicBezTo>
                    <a:pt x="46184" y="113014"/>
                    <a:pt x="39169" y="112760"/>
                    <a:pt x="32465" y="110829"/>
                  </a:cubicBezTo>
                  <a:cubicBezTo>
                    <a:pt x="26009" y="108973"/>
                    <a:pt x="20111" y="105565"/>
                    <a:pt x="15331" y="100896"/>
                  </a:cubicBezTo>
                  <a:cubicBezTo>
                    <a:pt x="10179" y="95856"/>
                    <a:pt x="6144" y="89753"/>
                    <a:pt x="3536" y="83018"/>
                  </a:cubicBezTo>
                  <a:cubicBezTo>
                    <a:pt x="494" y="75097"/>
                    <a:pt x="-995" y="66666"/>
                    <a:pt x="-809" y="58186"/>
                  </a:cubicBezTo>
                  <a:cubicBezTo>
                    <a:pt x="-809" y="51606"/>
                    <a:pt x="-64" y="45051"/>
                    <a:pt x="1364" y="38632"/>
                  </a:cubicBezTo>
                  <a:cubicBezTo>
                    <a:pt x="2729" y="32442"/>
                    <a:pt x="5026" y="26502"/>
                    <a:pt x="8192" y="21001"/>
                  </a:cubicBezTo>
                  <a:cubicBezTo>
                    <a:pt x="11234" y="15731"/>
                    <a:pt x="15331" y="11131"/>
                    <a:pt x="20236" y="7468"/>
                  </a:cubicBezTo>
                  <a:cubicBezTo>
                    <a:pt x="25574" y="3595"/>
                    <a:pt x="31844" y="1155"/>
                    <a:pt x="38424" y="391"/>
                  </a:cubicBezTo>
                  <a:cubicBezTo>
                    <a:pt x="44446" y="-434"/>
                    <a:pt x="50591" y="-74"/>
                    <a:pt x="56489" y="1447"/>
                  </a:cubicBezTo>
                  <a:cubicBezTo>
                    <a:pt x="62387" y="2887"/>
                    <a:pt x="67912" y="5482"/>
                    <a:pt x="72754" y="9082"/>
                  </a:cubicBezTo>
                  <a:cubicBezTo>
                    <a:pt x="77782" y="12826"/>
                    <a:pt x="82004" y="17531"/>
                    <a:pt x="85170" y="22926"/>
                  </a:cubicBezTo>
                  <a:cubicBezTo>
                    <a:pt x="88522" y="28991"/>
                    <a:pt x="90633" y="35658"/>
                    <a:pt x="91377" y="42543"/>
                  </a:cubicBezTo>
                  <a:cubicBezTo>
                    <a:pt x="91750" y="46081"/>
                    <a:pt x="91005" y="48378"/>
                    <a:pt x="89018" y="49557"/>
                  </a:cubicBezTo>
                  <a:close/>
                  <a:moveTo>
                    <a:pt x="37866" y="15538"/>
                  </a:moveTo>
                  <a:cubicBezTo>
                    <a:pt x="34203" y="16240"/>
                    <a:pt x="30789" y="17742"/>
                    <a:pt x="27809" y="19946"/>
                  </a:cubicBezTo>
                  <a:cubicBezTo>
                    <a:pt x="25077" y="21976"/>
                    <a:pt x="22656" y="24453"/>
                    <a:pt x="20732" y="27271"/>
                  </a:cubicBezTo>
                  <a:cubicBezTo>
                    <a:pt x="18746" y="30177"/>
                    <a:pt x="17194" y="33386"/>
                    <a:pt x="16200" y="36769"/>
                  </a:cubicBezTo>
                  <a:cubicBezTo>
                    <a:pt x="15145" y="40351"/>
                    <a:pt x="14400" y="44032"/>
                    <a:pt x="14028" y="47757"/>
                  </a:cubicBezTo>
                  <a:cubicBezTo>
                    <a:pt x="24581" y="47819"/>
                    <a:pt x="35134" y="46907"/>
                    <a:pt x="45563" y="45026"/>
                  </a:cubicBezTo>
                  <a:cubicBezTo>
                    <a:pt x="55558" y="43226"/>
                    <a:pt x="65863" y="41115"/>
                    <a:pt x="76603" y="38818"/>
                  </a:cubicBezTo>
                  <a:cubicBezTo>
                    <a:pt x="75796" y="34981"/>
                    <a:pt x="74244" y="31331"/>
                    <a:pt x="72071" y="28078"/>
                  </a:cubicBezTo>
                  <a:cubicBezTo>
                    <a:pt x="69836" y="24788"/>
                    <a:pt x="66980" y="21982"/>
                    <a:pt x="63629" y="19822"/>
                  </a:cubicBezTo>
                  <a:cubicBezTo>
                    <a:pt x="60090" y="17562"/>
                    <a:pt x="56179" y="16023"/>
                    <a:pt x="52020" y="15290"/>
                  </a:cubicBezTo>
                  <a:cubicBezTo>
                    <a:pt x="47302" y="14502"/>
                    <a:pt x="42522" y="14589"/>
                    <a:pt x="37866" y="15538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2" name="Forme libre : forme 91">
              <a:extLst>
                <a:ext uri="{FF2B5EF4-FFF2-40B4-BE49-F238E27FC236}">
                  <a16:creationId xmlns:a16="http://schemas.microsoft.com/office/drawing/2014/main" id="{97953DD6-6690-48B0-8A35-B8E9CCC238C3}"/>
                </a:ext>
              </a:extLst>
            </p:cNvPr>
            <p:cNvSpPr/>
            <p:nvPr/>
          </p:nvSpPr>
          <p:spPr>
            <a:xfrm>
              <a:off x="9991529" y="852999"/>
              <a:ext cx="15758" cy="143345"/>
            </a:xfrm>
            <a:custGeom>
              <a:avLst/>
              <a:gdLst>
                <a:gd name="connsiteX0" fmla="*/ -800 w 15758"/>
                <a:gd name="connsiteY0" fmla="*/ 7534 h 143345"/>
                <a:gd name="connsiteX1" fmla="*/ 1249 w 15758"/>
                <a:gd name="connsiteY1" fmla="*/ 2071 h 143345"/>
                <a:gd name="connsiteX2" fmla="*/ 6215 w 15758"/>
                <a:gd name="connsiteY2" fmla="*/ -40 h 143345"/>
                <a:gd name="connsiteX3" fmla="*/ 11430 w 15758"/>
                <a:gd name="connsiteY3" fmla="*/ 2071 h 143345"/>
                <a:gd name="connsiteX4" fmla="*/ 13478 w 15758"/>
                <a:gd name="connsiteY4" fmla="*/ 7534 h 143345"/>
                <a:gd name="connsiteX5" fmla="*/ 11430 w 15758"/>
                <a:gd name="connsiteY5" fmla="*/ 12624 h 143345"/>
                <a:gd name="connsiteX6" fmla="*/ 6215 w 15758"/>
                <a:gd name="connsiteY6" fmla="*/ 14735 h 143345"/>
                <a:gd name="connsiteX7" fmla="*/ 1249 w 15758"/>
                <a:gd name="connsiteY7" fmla="*/ 12624 h 143345"/>
                <a:gd name="connsiteX8" fmla="*/ -800 w 15758"/>
                <a:gd name="connsiteY8" fmla="*/ 7534 h 143345"/>
                <a:gd name="connsiteX9" fmla="*/ -800 w 15758"/>
                <a:gd name="connsiteY9" fmla="*/ 37890 h 143345"/>
                <a:gd name="connsiteX10" fmla="*/ 1559 w 15758"/>
                <a:gd name="connsiteY10" fmla="*/ 32179 h 143345"/>
                <a:gd name="connsiteX11" fmla="*/ 6650 w 15758"/>
                <a:gd name="connsiteY11" fmla="*/ 30379 h 143345"/>
                <a:gd name="connsiteX12" fmla="*/ 11740 w 15758"/>
                <a:gd name="connsiteY12" fmla="*/ 32179 h 143345"/>
                <a:gd name="connsiteX13" fmla="*/ 14037 w 15758"/>
                <a:gd name="connsiteY13" fmla="*/ 37890 h 143345"/>
                <a:gd name="connsiteX14" fmla="*/ 14037 w 15758"/>
                <a:gd name="connsiteY14" fmla="*/ 63529 h 143345"/>
                <a:gd name="connsiteX15" fmla="*/ 14472 w 15758"/>
                <a:gd name="connsiteY15" fmla="*/ 87305 h 143345"/>
                <a:gd name="connsiteX16" fmla="*/ 14906 w 15758"/>
                <a:gd name="connsiteY16" fmla="*/ 111081 h 143345"/>
                <a:gd name="connsiteX17" fmla="*/ 14906 w 15758"/>
                <a:gd name="connsiteY17" fmla="*/ 136657 h 143345"/>
                <a:gd name="connsiteX18" fmla="*/ 12547 w 15758"/>
                <a:gd name="connsiteY18" fmla="*/ 141623 h 143345"/>
                <a:gd name="connsiteX19" fmla="*/ 2118 w 15758"/>
                <a:gd name="connsiteY19" fmla="*/ 141623 h 143345"/>
                <a:gd name="connsiteX20" fmla="*/ -241 w 15758"/>
                <a:gd name="connsiteY20" fmla="*/ 136657 h 143345"/>
                <a:gd name="connsiteX21" fmla="*/ -241 w 15758"/>
                <a:gd name="connsiteY21" fmla="*/ 111081 h 143345"/>
                <a:gd name="connsiteX22" fmla="*/ -241 w 15758"/>
                <a:gd name="connsiteY22" fmla="*/ 87305 h 143345"/>
                <a:gd name="connsiteX23" fmla="*/ -241 w 15758"/>
                <a:gd name="connsiteY23" fmla="*/ 63529 h 143345"/>
                <a:gd name="connsiteX24" fmla="*/ -800 w 15758"/>
                <a:gd name="connsiteY24" fmla="*/ 37890 h 143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758" h="143345">
                  <a:moveTo>
                    <a:pt x="-800" y="7534"/>
                  </a:moveTo>
                  <a:cubicBezTo>
                    <a:pt x="-861" y="5510"/>
                    <a:pt x="-116" y="3549"/>
                    <a:pt x="1249" y="2071"/>
                  </a:cubicBezTo>
                  <a:cubicBezTo>
                    <a:pt x="2553" y="712"/>
                    <a:pt x="4353" y="-58"/>
                    <a:pt x="6215" y="-40"/>
                  </a:cubicBezTo>
                  <a:cubicBezTo>
                    <a:pt x="8140" y="-77"/>
                    <a:pt x="10064" y="680"/>
                    <a:pt x="11430" y="2071"/>
                  </a:cubicBezTo>
                  <a:cubicBezTo>
                    <a:pt x="12796" y="3542"/>
                    <a:pt x="13541" y="5510"/>
                    <a:pt x="13478" y="7534"/>
                  </a:cubicBezTo>
                  <a:cubicBezTo>
                    <a:pt x="13478" y="9440"/>
                    <a:pt x="12796" y="11271"/>
                    <a:pt x="11430" y="12624"/>
                  </a:cubicBezTo>
                  <a:cubicBezTo>
                    <a:pt x="10064" y="14040"/>
                    <a:pt x="8202" y="14803"/>
                    <a:pt x="6215" y="14735"/>
                  </a:cubicBezTo>
                  <a:cubicBezTo>
                    <a:pt x="4353" y="14785"/>
                    <a:pt x="2490" y="14015"/>
                    <a:pt x="1249" y="12624"/>
                  </a:cubicBezTo>
                  <a:cubicBezTo>
                    <a:pt x="-116" y="11271"/>
                    <a:pt x="-800" y="9440"/>
                    <a:pt x="-800" y="7534"/>
                  </a:cubicBezTo>
                  <a:close/>
                  <a:moveTo>
                    <a:pt x="-800" y="37890"/>
                  </a:moveTo>
                  <a:cubicBezTo>
                    <a:pt x="-986" y="35718"/>
                    <a:pt x="-116" y="33601"/>
                    <a:pt x="1559" y="32179"/>
                  </a:cubicBezTo>
                  <a:cubicBezTo>
                    <a:pt x="2988" y="31018"/>
                    <a:pt x="4787" y="30385"/>
                    <a:pt x="6650" y="30379"/>
                  </a:cubicBezTo>
                  <a:cubicBezTo>
                    <a:pt x="8512" y="30404"/>
                    <a:pt x="10312" y="31037"/>
                    <a:pt x="11740" y="32179"/>
                  </a:cubicBezTo>
                  <a:cubicBezTo>
                    <a:pt x="13354" y="33613"/>
                    <a:pt x="14223" y="35730"/>
                    <a:pt x="14037" y="37890"/>
                  </a:cubicBezTo>
                  <a:cubicBezTo>
                    <a:pt x="14037" y="46954"/>
                    <a:pt x="14037" y="55459"/>
                    <a:pt x="14037" y="63529"/>
                  </a:cubicBezTo>
                  <a:cubicBezTo>
                    <a:pt x="14037" y="71599"/>
                    <a:pt x="14037" y="79483"/>
                    <a:pt x="14472" y="87305"/>
                  </a:cubicBezTo>
                  <a:cubicBezTo>
                    <a:pt x="14906" y="95127"/>
                    <a:pt x="14844" y="103073"/>
                    <a:pt x="14906" y="111081"/>
                  </a:cubicBezTo>
                  <a:cubicBezTo>
                    <a:pt x="14968" y="119089"/>
                    <a:pt x="14906" y="127656"/>
                    <a:pt x="14906" y="136657"/>
                  </a:cubicBezTo>
                  <a:cubicBezTo>
                    <a:pt x="15030" y="138607"/>
                    <a:pt x="14161" y="140481"/>
                    <a:pt x="12547" y="141623"/>
                  </a:cubicBezTo>
                  <a:cubicBezTo>
                    <a:pt x="9443" y="143865"/>
                    <a:pt x="5222" y="143865"/>
                    <a:pt x="2118" y="141623"/>
                  </a:cubicBezTo>
                  <a:cubicBezTo>
                    <a:pt x="504" y="140481"/>
                    <a:pt x="-365" y="138607"/>
                    <a:pt x="-241" y="136657"/>
                  </a:cubicBezTo>
                  <a:cubicBezTo>
                    <a:pt x="-241" y="127656"/>
                    <a:pt x="-241" y="119089"/>
                    <a:pt x="-241" y="111081"/>
                  </a:cubicBezTo>
                  <a:cubicBezTo>
                    <a:pt x="-241" y="103073"/>
                    <a:pt x="-241" y="95127"/>
                    <a:pt x="-241" y="87305"/>
                  </a:cubicBezTo>
                  <a:cubicBezTo>
                    <a:pt x="-241" y="79483"/>
                    <a:pt x="-241" y="71537"/>
                    <a:pt x="-241" y="63529"/>
                  </a:cubicBezTo>
                  <a:cubicBezTo>
                    <a:pt x="-241" y="55521"/>
                    <a:pt x="-800" y="46954"/>
                    <a:pt x="-800" y="37890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3" name="Forme libre : forme 92">
              <a:extLst>
                <a:ext uri="{FF2B5EF4-FFF2-40B4-BE49-F238E27FC236}">
                  <a16:creationId xmlns:a16="http://schemas.microsoft.com/office/drawing/2014/main" id="{371ABC92-57A8-41D1-9385-1328991B10DD}"/>
                </a:ext>
              </a:extLst>
            </p:cNvPr>
            <p:cNvSpPr/>
            <p:nvPr/>
          </p:nvSpPr>
          <p:spPr>
            <a:xfrm>
              <a:off x="10042430" y="815991"/>
              <a:ext cx="16606" cy="178230"/>
            </a:xfrm>
            <a:custGeom>
              <a:avLst/>
              <a:gdLst>
                <a:gd name="connsiteX0" fmla="*/ -797 w 16606"/>
                <a:gd name="connsiteY0" fmla="*/ 7481 h 178230"/>
                <a:gd name="connsiteX1" fmla="*/ 1376 w 16606"/>
                <a:gd name="connsiteY1" fmla="*/ 1770 h 178230"/>
                <a:gd name="connsiteX2" fmla="*/ 11246 w 16606"/>
                <a:gd name="connsiteY2" fmla="*/ 1770 h 178230"/>
                <a:gd name="connsiteX3" fmla="*/ 13420 w 16606"/>
                <a:gd name="connsiteY3" fmla="*/ 7481 h 178230"/>
                <a:gd name="connsiteX4" fmla="*/ 15779 w 16606"/>
                <a:gd name="connsiteY4" fmla="*/ 171245 h 178230"/>
                <a:gd name="connsiteX5" fmla="*/ 13295 w 16606"/>
                <a:gd name="connsiteY5" fmla="*/ 176397 h 178230"/>
                <a:gd name="connsiteX6" fmla="*/ 2804 w 16606"/>
                <a:gd name="connsiteY6" fmla="*/ 176397 h 178230"/>
                <a:gd name="connsiteX7" fmla="*/ 383 w 16606"/>
                <a:gd name="connsiteY7" fmla="*/ 171245 h 178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606" h="178230">
                  <a:moveTo>
                    <a:pt x="-797" y="7481"/>
                  </a:moveTo>
                  <a:cubicBezTo>
                    <a:pt x="-983" y="5340"/>
                    <a:pt x="-238" y="3223"/>
                    <a:pt x="1376" y="1770"/>
                  </a:cubicBezTo>
                  <a:cubicBezTo>
                    <a:pt x="4231" y="-645"/>
                    <a:pt x="8391" y="-645"/>
                    <a:pt x="11246" y="1770"/>
                  </a:cubicBezTo>
                  <a:cubicBezTo>
                    <a:pt x="12798" y="3223"/>
                    <a:pt x="13605" y="5340"/>
                    <a:pt x="13420" y="7481"/>
                  </a:cubicBezTo>
                  <a:lnTo>
                    <a:pt x="15779" y="171245"/>
                  </a:lnTo>
                  <a:cubicBezTo>
                    <a:pt x="15840" y="173262"/>
                    <a:pt x="14910" y="175187"/>
                    <a:pt x="13295" y="176397"/>
                  </a:cubicBezTo>
                  <a:cubicBezTo>
                    <a:pt x="10191" y="178787"/>
                    <a:pt x="5908" y="178787"/>
                    <a:pt x="2804" y="176397"/>
                  </a:cubicBezTo>
                  <a:cubicBezTo>
                    <a:pt x="1190" y="175174"/>
                    <a:pt x="320" y="173250"/>
                    <a:pt x="383" y="171245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4" name="Forme libre : forme 93">
              <a:extLst>
                <a:ext uri="{FF2B5EF4-FFF2-40B4-BE49-F238E27FC236}">
                  <a16:creationId xmlns:a16="http://schemas.microsoft.com/office/drawing/2014/main" id="{1E3A5871-BB34-4CA9-A219-DDEA25091DCB}"/>
                </a:ext>
              </a:extLst>
            </p:cNvPr>
            <p:cNvSpPr/>
            <p:nvPr/>
          </p:nvSpPr>
          <p:spPr>
            <a:xfrm>
              <a:off x="10093895" y="815991"/>
              <a:ext cx="16603" cy="178230"/>
            </a:xfrm>
            <a:custGeom>
              <a:avLst/>
              <a:gdLst>
                <a:gd name="connsiteX0" fmla="*/ -798 w 16603"/>
                <a:gd name="connsiteY0" fmla="*/ 7481 h 178230"/>
                <a:gd name="connsiteX1" fmla="*/ 1374 w 16603"/>
                <a:gd name="connsiteY1" fmla="*/ 1770 h 178230"/>
                <a:gd name="connsiteX2" fmla="*/ 11245 w 16603"/>
                <a:gd name="connsiteY2" fmla="*/ 1770 h 178230"/>
                <a:gd name="connsiteX3" fmla="*/ 13417 w 16603"/>
                <a:gd name="connsiteY3" fmla="*/ 7481 h 178230"/>
                <a:gd name="connsiteX4" fmla="*/ 15776 w 16603"/>
                <a:gd name="connsiteY4" fmla="*/ 171245 h 178230"/>
                <a:gd name="connsiteX5" fmla="*/ 13293 w 16603"/>
                <a:gd name="connsiteY5" fmla="*/ 176397 h 178230"/>
                <a:gd name="connsiteX6" fmla="*/ 2802 w 16603"/>
                <a:gd name="connsiteY6" fmla="*/ 176397 h 178230"/>
                <a:gd name="connsiteX7" fmla="*/ 381 w 16603"/>
                <a:gd name="connsiteY7" fmla="*/ 171245 h 178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603" h="178230">
                  <a:moveTo>
                    <a:pt x="-798" y="7481"/>
                  </a:moveTo>
                  <a:cubicBezTo>
                    <a:pt x="-985" y="5340"/>
                    <a:pt x="-177" y="3223"/>
                    <a:pt x="1374" y="1770"/>
                  </a:cubicBezTo>
                  <a:cubicBezTo>
                    <a:pt x="4230" y="-645"/>
                    <a:pt x="8389" y="-645"/>
                    <a:pt x="11245" y="1770"/>
                  </a:cubicBezTo>
                  <a:cubicBezTo>
                    <a:pt x="12797" y="3223"/>
                    <a:pt x="13604" y="5340"/>
                    <a:pt x="13417" y="7481"/>
                  </a:cubicBezTo>
                  <a:lnTo>
                    <a:pt x="15776" y="171245"/>
                  </a:lnTo>
                  <a:cubicBezTo>
                    <a:pt x="15838" y="173262"/>
                    <a:pt x="14907" y="175187"/>
                    <a:pt x="13293" y="176397"/>
                  </a:cubicBezTo>
                  <a:cubicBezTo>
                    <a:pt x="10189" y="178787"/>
                    <a:pt x="5906" y="178787"/>
                    <a:pt x="2802" y="176397"/>
                  </a:cubicBezTo>
                  <a:cubicBezTo>
                    <a:pt x="1188" y="175174"/>
                    <a:pt x="319" y="173250"/>
                    <a:pt x="381" y="171245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5" name="Forme libre : forme 94">
              <a:extLst>
                <a:ext uri="{FF2B5EF4-FFF2-40B4-BE49-F238E27FC236}">
                  <a16:creationId xmlns:a16="http://schemas.microsoft.com/office/drawing/2014/main" id="{B53B2847-3B1F-46B2-BC0F-EE41FE154BE3}"/>
                </a:ext>
              </a:extLst>
            </p:cNvPr>
            <p:cNvSpPr/>
            <p:nvPr/>
          </p:nvSpPr>
          <p:spPr>
            <a:xfrm>
              <a:off x="10136625" y="879883"/>
              <a:ext cx="94847" cy="112536"/>
            </a:xfrm>
            <a:custGeom>
              <a:avLst/>
              <a:gdLst>
                <a:gd name="connsiteX0" fmla="*/ 89072 w 94847"/>
                <a:gd name="connsiteY0" fmla="*/ 49557 h 112536"/>
                <a:gd name="connsiteX1" fmla="*/ 74918 w 94847"/>
                <a:gd name="connsiteY1" fmla="*/ 54089 h 112536"/>
                <a:gd name="connsiteX2" fmla="*/ 53315 w 94847"/>
                <a:gd name="connsiteY2" fmla="*/ 58000 h 112536"/>
                <a:gd name="connsiteX3" fmla="*/ 30594 w 94847"/>
                <a:gd name="connsiteY3" fmla="*/ 61042 h 112536"/>
                <a:gd name="connsiteX4" fmla="*/ 13460 w 94847"/>
                <a:gd name="connsiteY4" fmla="*/ 62532 h 112536"/>
                <a:gd name="connsiteX5" fmla="*/ 16937 w 94847"/>
                <a:gd name="connsiteY5" fmla="*/ 78052 h 112536"/>
                <a:gd name="connsiteX6" fmla="*/ 24510 w 94847"/>
                <a:gd name="connsiteY6" fmla="*/ 89784 h 112536"/>
                <a:gd name="connsiteX7" fmla="*/ 35561 w 94847"/>
                <a:gd name="connsiteY7" fmla="*/ 96675 h 112536"/>
                <a:gd name="connsiteX8" fmla="*/ 49528 w 94847"/>
                <a:gd name="connsiteY8" fmla="*/ 97420 h 112536"/>
                <a:gd name="connsiteX9" fmla="*/ 65668 w 94847"/>
                <a:gd name="connsiteY9" fmla="*/ 90840 h 112536"/>
                <a:gd name="connsiteX10" fmla="*/ 80319 w 94847"/>
                <a:gd name="connsiteY10" fmla="*/ 75755 h 112536"/>
                <a:gd name="connsiteX11" fmla="*/ 85533 w 94847"/>
                <a:gd name="connsiteY11" fmla="*/ 72775 h 112536"/>
                <a:gd name="connsiteX12" fmla="*/ 90624 w 94847"/>
                <a:gd name="connsiteY12" fmla="*/ 73954 h 112536"/>
                <a:gd name="connsiteX13" fmla="*/ 93728 w 94847"/>
                <a:gd name="connsiteY13" fmla="*/ 78052 h 112536"/>
                <a:gd name="connsiteX14" fmla="*/ 93107 w 94847"/>
                <a:gd name="connsiteY14" fmla="*/ 83577 h 112536"/>
                <a:gd name="connsiteX15" fmla="*/ 73180 w 94847"/>
                <a:gd name="connsiteY15" fmla="*/ 103193 h 112536"/>
                <a:gd name="connsiteX16" fmla="*/ 53004 w 94847"/>
                <a:gd name="connsiteY16" fmla="*/ 111574 h 112536"/>
                <a:gd name="connsiteX17" fmla="*/ 32519 w 94847"/>
                <a:gd name="connsiteY17" fmla="*/ 110829 h 112536"/>
                <a:gd name="connsiteX18" fmla="*/ 15323 w 94847"/>
                <a:gd name="connsiteY18" fmla="*/ 100896 h 112536"/>
                <a:gd name="connsiteX19" fmla="*/ 3528 w 94847"/>
                <a:gd name="connsiteY19" fmla="*/ 83018 h 112536"/>
                <a:gd name="connsiteX20" fmla="*/ -817 w 94847"/>
                <a:gd name="connsiteY20" fmla="*/ 58186 h 112536"/>
                <a:gd name="connsiteX21" fmla="*/ 1355 w 94847"/>
                <a:gd name="connsiteY21" fmla="*/ 38632 h 112536"/>
                <a:gd name="connsiteX22" fmla="*/ 8184 w 94847"/>
                <a:gd name="connsiteY22" fmla="*/ 21001 h 112536"/>
                <a:gd name="connsiteX23" fmla="*/ 20599 w 94847"/>
                <a:gd name="connsiteY23" fmla="*/ 7468 h 112536"/>
                <a:gd name="connsiteX24" fmla="*/ 38788 w 94847"/>
                <a:gd name="connsiteY24" fmla="*/ 391 h 112536"/>
                <a:gd name="connsiteX25" fmla="*/ 56791 w 94847"/>
                <a:gd name="connsiteY25" fmla="*/ 1447 h 112536"/>
                <a:gd name="connsiteX26" fmla="*/ 73055 w 94847"/>
                <a:gd name="connsiteY26" fmla="*/ 9082 h 112536"/>
                <a:gd name="connsiteX27" fmla="*/ 85471 w 94847"/>
                <a:gd name="connsiteY27" fmla="*/ 22926 h 112536"/>
                <a:gd name="connsiteX28" fmla="*/ 91679 w 94847"/>
                <a:gd name="connsiteY28" fmla="*/ 42543 h 112536"/>
                <a:gd name="connsiteX29" fmla="*/ 89072 w 94847"/>
                <a:gd name="connsiteY29" fmla="*/ 49557 h 112536"/>
                <a:gd name="connsiteX30" fmla="*/ 37857 w 94847"/>
                <a:gd name="connsiteY30" fmla="*/ 15538 h 112536"/>
                <a:gd name="connsiteX31" fmla="*/ 27863 w 94847"/>
                <a:gd name="connsiteY31" fmla="*/ 19946 h 112536"/>
                <a:gd name="connsiteX32" fmla="*/ 20724 w 94847"/>
                <a:gd name="connsiteY32" fmla="*/ 27271 h 112536"/>
                <a:gd name="connsiteX33" fmla="*/ 16192 w 94847"/>
                <a:gd name="connsiteY33" fmla="*/ 36769 h 112536"/>
                <a:gd name="connsiteX34" fmla="*/ 14019 w 94847"/>
                <a:gd name="connsiteY34" fmla="*/ 47757 h 112536"/>
                <a:gd name="connsiteX35" fmla="*/ 45555 w 94847"/>
                <a:gd name="connsiteY35" fmla="*/ 45026 h 112536"/>
                <a:gd name="connsiteX36" fmla="*/ 76594 w 94847"/>
                <a:gd name="connsiteY36" fmla="*/ 38818 h 112536"/>
                <a:gd name="connsiteX37" fmla="*/ 72125 w 94847"/>
                <a:gd name="connsiteY37" fmla="*/ 28078 h 112536"/>
                <a:gd name="connsiteX38" fmla="*/ 63682 w 94847"/>
                <a:gd name="connsiteY38" fmla="*/ 19822 h 112536"/>
                <a:gd name="connsiteX39" fmla="*/ 52011 w 94847"/>
                <a:gd name="connsiteY39" fmla="*/ 15290 h 112536"/>
                <a:gd name="connsiteX40" fmla="*/ 37609 w 94847"/>
                <a:gd name="connsiteY40" fmla="*/ 15538 h 112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4847" h="112536">
                  <a:moveTo>
                    <a:pt x="89072" y="49557"/>
                  </a:moveTo>
                  <a:cubicBezTo>
                    <a:pt x="84602" y="51743"/>
                    <a:pt x="79823" y="53270"/>
                    <a:pt x="74918" y="54089"/>
                  </a:cubicBezTo>
                  <a:cubicBezTo>
                    <a:pt x="68275" y="55517"/>
                    <a:pt x="61013" y="56821"/>
                    <a:pt x="53315" y="58000"/>
                  </a:cubicBezTo>
                  <a:cubicBezTo>
                    <a:pt x="45617" y="59180"/>
                    <a:pt x="37982" y="60235"/>
                    <a:pt x="30594" y="61042"/>
                  </a:cubicBezTo>
                  <a:cubicBezTo>
                    <a:pt x="23207" y="61849"/>
                    <a:pt x="17495" y="62346"/>
                    <a:pt x="13460" y="62532"/>
                  </a:cubicBezTo>
                  <a:cubicBezTo>
                    <a:pt x="13771" y="67858"/>
                    <a:pt x="14950" y="73098"/>
                    <a:pt x="16937" y="78052"/>
                  </a:cubicBezTo>
                  <a:cubicBezTo>
                    <a:pt x="18675" y="82428"/>
                    <a:pt x="21220" y="86420"/>
                    <a:pt x="24510" y="89784"/>
                  </a:cubicBezTo>
                  <a:cubicBezTo>
                    <a:pt x="27614" y="92894"/>
                    <a:pt x="31401" y="95254"/>
                    <a:pt x="35561" y="96675"/>
                  </a:cubicBezTo>
                  <a:cubicBezTo>
                    <a:pt x="40030" y="98258"/>
                    <a:pt x="44872" y="98513"/>
                    <a:pt x="49528" y="97420"/>
                  </a:cubicBezTo>
                  <a:cubicBezTo>
                    <a:pt x="55363" y="96501"/>
                    <a:pt x="60888" y="94248"/>
                    <a:pt x="65668" y="90840"/>
                  </a:cubicBezTo>
                  <a:cubicBezTo>
                    <a:pt x="71256" y="86550"/>
                    <a:pt x="76222" y="81466"/>
                    <a:pt x="80319" y="75755"/>
                  </a:cubicBezTo>
                  <a:cubicBezTo>
                    <a:pt x="81560" y="74110"/>
                    <a:pt x="83485" y="73036"/>
                    <a:pt x="85533" y="72775"/>
                  </a:cubicBezTo>
                  <a:cubicBezTo>
                    <a:pt x="87334" y="72533"/>
                    <a:pt x="89134" y="72955"/>
                    <a:pt x="90624" y="73954"/>
                  </a:cubicBezTo>
                  <a:cubicBezTo>
                    <a:pt x="92114" y="74941"/>
                    <a:pt x="93169" y="76382"/>
                    <a:pt x="93728" y="78052"/>
                  </a:cubicBezTo>
                  <a:cubicBezTo>
                    <a:pt x="94287" y="79901"/>
                    <a:pt x="94038" y="81894"/>
                    <a:pt x="93107" y="83577"/>
                  </a:cubicBezTo>
                  <a:cubicBezTo>
                    <a:pt x="87706" y="91280"/>
                    <a:pt x="80940" y="97929"/>
                    <a:pt x="73180" y="103193"/>
                  </a:cubicBezTo>
                  <a:cubicBezTo>
                    <a:pt x="67034" y="107179"/>
                    <a:pt x="60206" y="110016"/>
                    <a:pt x="53004" y="111574"/>
                  </a:cubicBezTo>
                  <a:cubicBezTo>
                    <a:pt x="46238" y="113020"/>
                    <a:pt x="39161" y="112760"/>
                    <a:pt x="32519" y="110829"/>
                  </a:cubicBezTo>
                  <a:cubicBezTo>
                    <a:pt x="26062" y="108973"/>
                    <a:pt x="20164" y="105565"/>
                    <a:pt x="15323" y="100896"/>
                  </a:cubicBezTo>
                  <a:cubicBezTo>
                    <a:pt x="10170" y="95837"/>
                    <a:pt x="6135" y="89747"/>
                    <a:pt x="3528" y="83018"/>
                  </a:cubicBezTo>
                  <a:cubicBezTo>
                    <a:pt x="548" y="75090"/>
                    <a:pt x="-942" y="66666"/>
                    <a:pt x="-817" y="58186"/>
                  </a:cubicBezTo>
                  <a:cubicBezTo>
                    <a:pt x="-817" y="51606"/>
                    <a:pt x="-72" y="45051"/>
                    <a:pt x="1355" y="38632"/>
                  </a:cubicBezTo>
                  <a:cubicBezTo>
                    <a:pt x="2721" y="32442"/>
                    <a:pt x="5018" y="26502"/>
                    <a:pt x="8184" y="21001"/>
                  </a:cubicBezTo>
                  <a:cubicBezTo>
                    <a:pt x="11350" y="15687"/>
                    <a:pt x="15571" y="11081"/>
                    <a:pt x="20599" y="7468"/>
                  </a:cubicBezTo>
                  <a:cubicBezTo>
                    <a:pt x="25938" y="3570"/>
                    <a:pt x="32208" y="1130"/>
                    <a:pt x="38788" y="391"/>
                  </a:cubicBezTo>
                  <a:cubicBezTo>
                    <a:pt x="44810" y="-434"/>
                    <a:pt x="50894" y="-74"/>
                    <a:pt x="56791" y="1447"/>
                  </a:cubicBezTo>
                  <a:cubicBezTo>
                    <a:pt x="62689" y="2874"/>
                    <a:pt x="68214" y="5469"/>
                    <a:pt x="73055" y="9082"/>
                  </a:cubicBezTo>
                  <a:cubicBezTo>
                    <a:pt x="78084" y="12826"/>
                    <a:pt x="82305" y="17531"/>
                    <a:pt x="85471" y="22926"/>
                  </a:cubicBezTo>
                  <a:cubicBezTo>
                    <a:pt x="88824" y="28991"/>
                    <a:pt x="90934" y="35658"/>
                    <a:pt x="91679" y="42543"/>
                  </a:cubicBezTo>
                  <a:cubicBezTo>
                    <a:pt x="91741" y="46081"/>
                    <a:pt x="90996" y="48378"/>
                    <a:pt x="89072" y="49557"/>
                  </a:cubicBezTo>
                  <a:close/>
                  <a:moveTo>
                    <a:pt x="37857" y="15538"/>
                  </a:moveTo>
                  <a:cubicBezTo>
                    <a:pt x="34256" y="16246"/>
                    <a:pt x="30843" y="17755"/>
                    <a:pt x="27863" y="19946"/>
                  </a:cubicBezTo>
                  <a:cubicBezTo>
                    <a:pt x="25069" y="21957"/>
                    <a:pt x="22648" y="24434"/>
                    <a:pt x="20724" y="27271"/>
                  </a:cubicBezTo>
                  <a:cubicBezTo>
                    <a:pt x="18737" y="30195"/>
                    <a:pt x="17247" y="33392"/>
                    <a:pt x="16192" y="36769"/>
                  </a:cubicBezTo>
                  <a:cubicBezTo>
                    <a:pt x="15136" y="40351"/>
                    <a:pt x="14392" y="44032"/>
                    <a:pt x="14019" y="47757"/>
                  </a:cubicBezTo>
                  <a:cubicBezTo>
                    <a:pt x="24573" y="47819"/>
                    <a:pt x="35126" y="46907"/>
                    <a:pt x="45555" y="45026"/>
                  </a:cubicBezTo>
                  <a:cubicBezTo>
                    <a:pt x="55550" y="43226"/>
                    <a:pt x="65855" y="41115"/>
                    <a:pt x="76594" y="38818"/>
                  </a:cubicBezTo>
                  <a:cubicBezTo>
                    <a:pt x="75849" y="34975"/>
                    <a:pt x="74297" y="31319"/>
                    <a:pt x="72125" y="28078"/>
                  </a:cubicBezTo>
                  <a:cubicBezTo>
                    <a:pt x="69889" y="24801"/>
                    <a:pt x="67034" y="22001"/>
                    <a:pt x="63682" y="19822"/>
                  </a:cubicBezTo>
                  <a:cubicBezTo>
                    <a:pt x="60143" y="17562"/>
                    <a:pt x="56170" y="16023"/>
                    <a:pt x="52011" y="15290"/>
                  </a:cubicBezTo>
                  <a:cubicBezTo>
                    <a:pt x="47231" y="14471"/>
                    <a:pt x="42327" y="14558"/>
                    <a:pt x="37609" y="15538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6" name="Forme libre : forme 95">
              <a:extLst>
                <a:ext uri="{FF2B5EF4-FFF2-40B4-BE49-F238E27FC236}">
                  <a16:creationId xmlns:a16="http://schemas.microsoft.com/office/drawing/2014/main" id="{06048F1C-70FC-4C47-8311-3321AD2BCCA8}"/>
                </a:ext>
              </a:extLst>
            </p:cNvPr>
            <p:cNvSpPr/>
            <p:nvPr/>
          </p:nvSpPr>
          <p:spPr>
            <a:xfrm>
              <a:off x="10252085" y="886853"/>
              <a:ext cx="86935" cy="107626"/>
            </a:xfrm>
            <a:custGeom>
              <a:avLst/>
              <a:gdLst>
                <a:gd name="connsiteX0" fmla="*/ 85229 w 86935"/>
                <a:gd name="connsiteY0" fmla="*/ 6147 h 107626"/>
                <a:gd name="connsiteX1" fmla="*/ 85663 w 86935"/>
                <a:gd name="connsiteY1" fmla="*/ 29054 h 107626"/>
                <a:gd name="connsiteX2" fmla="*/ 85974 w 86935"/>
                <a:gd name="connsiteY2" fmla="*/ 43642 h 107626"/>
                <a:gd name="connsiteX3" fmla="*/ 85974 w 86935"/>
                <a:gd name="connsiteY3" fmla="*/ 54195 h 107626"/>
                <a:gd name="connsiteX4" fmla="*/ 85974 w 86935"/>
                <a:gd name="connsiteY4" fmla="*/ 64563 h 107626"/>
                <a:gd name="connsiteX5" fmla="*/ 85974 w 86935"/>
                <a:gd name="connsiteY5" fmla="*/ 78592 h 107626"/>
                <a:gd name="connsiteX6" fmla="*/ 85974 w 86935"/>
                <a:gd name="connsiteY6" fmla="*/ 100382 h 107626"/>
                <a:gd name="connsiteX7" fmla="*/ 83677 w 86935"/>
                <a:gd name="connsiteY7" fmla="*/ 105845 h 107626"/>
                <a:gd name="connsiteX8" fmla="*/ 73496 w 86935"/>
                <a:gd name="connsiteY8" fmla="*/ 105845 h 107626"/>
                <a:gd name="connsiteX9" fmla="*/ 71137 w 86935"/>
                <a:gd name="connsiteY9" fmla="*/ 100878 h 107626"/>
                <a:gd name="connsiteX10" fmla="*/ 71137 w 86935"/>
                <a:gd name="connsiteY10" fmla="*/ 85545 h 107626"/>
                <a:gd name="connsiteX11" fmla="*/ 58038 w 86935"/>
                <a:gd name="connsiteY11" fmla="*/ 98768 h 107626"/>
                <a:gd name="connsiteX12" fmla="*/ 38856 w 86935"/>
                <a:gd name="connsiteY12" fmla="*/ 103610 h 107626"/>
                <a:gd name="connsiteX13" fmla="*/ 22032 w 86935"/>
                <a:gd name="connsiteY13" fmla="*/ 99823 h 107626"/>
                <a:gd name="connsiteX14" fmla="*/ 10672 w 86935"/>
                <a:gd name="connsiteY14" fmla="*/ 88711 h 107626"/>
                <a:gd name="connsiteX15" fmla="*/ 3968 w 86935"/>
                <a:gd name="connsiteY15" fmla="*/ 72136 h 107626"/>
                <a:gd name="connsiteX16" fmla="*/ 491 w 86935"/>
                <a:gd name="connsiteY16" fmla="*/ 51961 h 107626"/>
                <a:gd name="connsiteX17" fmla="*/ -812 w 86935"/>
                <a:gd name="connsiteY17" fmla="*/ 30109 h 107626"/>
                <a:gd name="connsiteX18" fmla="*/ -812 w 86935"/>
                <a:gd name="connsiteY18" fmla="*/ 8443 h 107626"/>
                <a:gd name="connsiteX19" fmla="*/ 1361 w 86935"/>
                <a:gd name="connsiteY19" fmla="*/ 3353 h 107626"/>
                <a:gd name="connsiteX20" fmla="*/ 11107 w 86935"/>
                <a:gd name="connsiteY20" fmla="*/ 2919 h 107626"/>
                <a:gd name="connsiteX21" fmla="*/ 13403 w 86935"/>
                <a:gd name="connsiteY21" fmla="*/ 8133 h 107626"/>
                <a:gd name="connsiteX22" fmla="*/ 13963 w 86935"/>
                <a:gd name="connsiteY22" fmla="*/ 35696 h 107626"/>
                <a:gd name="connsiteX23" fmla="*/ 16445 w 86935"/>
                <a:gd name="connsiteY23" fmla="*/ 62204 h 107626"/>
                <a:gd name="connsiteX24" fmla="*/ 24019 w 86935"/>
                <a:gd name="connsiteY24" fmla="*/ 82193 h 107626"/>
                <a:gd name="connsiteX25" fmla="*/ 39849 w 86935"/>
                <a:gd name="connsiteY25" fmla="*/ 90077 h 107626"/>
                <a:gd name="connsiteX26" fmla="*/ 63128 w 86935"/>
                <a:gd name="connsiteY26" fmla="*/ 71453 h 107626"/>
                <a:gd name="connsiteX27" fmla="*/ 70392 w 86935"/>
                <a:gd name="connsiteY27" fmla="*/ 19680 h 107626"/>
                <a:gd name="connsiteX28" fmla="*/ 70392 w 86935"/>
                <a:gd name="connsiteY28" fmla="*/ 7264 h 107626"/>
                <a:gd name="connsiteX29" fmla="*/ 72564 w 86935"/>
                <a:gd name="connsiteY29" fmla="*/ 2112 h 107626"/>
                <a:gd name="connsiteX30" fmla="*/ 77345 w 86935"/>
                <a:gd name="connsiteY30" fmla="*/ 1 h 107626"/>
                <a:gd name="connsiteX31" fmla="*/ 82311 w 86935"/>
                <a:gd name="connsiteY31" fmla="*/ 1242 h 107626"/>
                <a:gd name="connsiteX32" fmla="*/ 85229 w 86935"/>
                <a:gd name="connsiteY32" fmla="*/ 6147 h 107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6935" h="107626">
                  <a:moveTo>
                    <a:pt x="85229" y="6147"/>
                  </a:moveTo>
                  <a:cubicBezTo>
                    <a:pt x="85229" y="15583"/>
                    <a:pt x="85601" y="23218"/>
                    <a:pt x="85663" y="29054"/>
                  </a:cubicBezTo>
                  <a:cubicBezTo>
                    <a:pt x="85725" y="34889"/>
                    <a:pt x="85663" y="39731"/>
                    <a:pt x="85974" y="43642"/>
                  </a:cubicBezTo>
                  <a:cubicBezTo>
                    <a:pt x="86284" y="47553"/>
                    <a:pt x="85974" y="51091"/>
                    <a:pt x="85974" y="54195"/>
                  </a:cubicBezTo>
                  <a:lnTo>
                    <a:pt x="85974" y="64563"/>
                  </a:lnTo>
                  <a:cubicBezTo>
                    <a:pt x="85974" y="68411"/>
                    <a:pt x="85974" y="73067"/>
                    <a:pt x="85974" y="78592"/>
                  </a:cubicBezTo>
                  <a:cubicBezTo>
                    <a:pt x="85974" y="84117"/>
                    <a:pt x="85974" y="91380"/>
                    <a:pt x="85974" y="100382"/>
                  </a:cubicBezTo>
                  <a:cubicBezTo>
                    <a:pt x="86098" y="102461"/>
                    <a:pt x="85229" y="104479"/>
                    <a:pt x="83677" y="105845"/>
                  </a:cubicBezTo>
                  <a:cubicBezTo>
                    <a:pt x="80697" y="108166"/>
                    <a:pt x="76475" y="108166"/>
                    <a:pt x="73496" y="105845"/>
                  </a:cubicBezTo>
                  <a:cubicBezTo>
                    <a:pt x="71882" y="104703"/>
                    <a:pt x="71012" y="102828"/>
                    <a:pt x="71137" y="100878"/>
                  </a:cubicBezTo>
                  <a:lnTo>
                    <a:pt x="71137" y="85545"/>
                  </a:lnTo>
                  <a:cubicBezTo>
                    <a:pt x="67909" y="90940"/>
                    <a:pt x="63377" y="95478"/>
                    <a:pt x="58038" y="98768"/>
                  </a:cubicBezTo>
                  <a:cubicBezTo>
                    <a:pt x="52202" y="102151"/>
                    <a:pt x="45560" y="103833"/>
                    <a:pt x="38856" y="103610"/>
                  </a:cubicBezTo>
                  <a:cubicBezTo>
                    <a:pt x="33020" y="103964"/>
                    <a:pt x="27185" y="102648"/>
                    <a:pt x="22032" y="99823"/>
                  </a:cubicBezTo>
                  <a:cubicBezTo>
                    <a:pt x="17377" y="97135"/>
                    <a:pt x="13466" y="93311"/>
                    <a:pt x="10672" y="88711"/>
                  </a:cubicBezTo>
                  <a:cubicBezTo>
                    <a:pt x="7568" y="83571"/>
                    <a:pt x="5334" y="77978"/>
                    <a:pt x="3968" y="72136"/>
                  </a:cubicBezTo>
                  <a:cubicBezTo>
                    <a:pt x="2354" y="65500"/>
                    <a:pt x="1174" y="58758"/>
                    <a:pt x="491" y="51961"/>
                  </a:cubicBezTo>
                  <a:cubicBezTo>
                    <a:pt x="-316" y="44704"/>
                    <a:pt x="-750" y="37409"/>
                    <a:pt x="-812" y="30109"/>
                  </a:cubicBezTo>
                  <a:cubicBezTo>
                    <a:pt x="-812" y="22722"/>
                    <a:pt x="-812" y="15458"/>
                    <a:pt x="-812" y="8443"/>
                  </a:cubicBezTo>
                  <a:cubicBezTo>
                    <a:pt x="-936" y="6501"/>
                    <a:pt x="-129" y="4613"/>
                    <a:pt x="1361" y="3353"/>
                  </a:cubicBezTo>
                  <a:cubicBezTo>
                    <a:pt x="4092" y="857"/>
                    <a:pt x="8189" y="671"/>
                    <a:pt x="11107" y="2919"/>
                  </a:cubicBezTo>
                  <a:cubicBezTo>
                    <a:pt x="12658" y="4185"/>
                    <a:pt x="13528" y="6128"/>
                    <a:pt x="13403" y="8133"/>
                  </a:cubicBezTo>
                  <a:cubicBezTo>
                    <a:pt x="13403" y="17029"/>
                    <a:pt x="13590" y="26217"/>
                    <a:pt x="13963" y="35696"/>
                  </a:cubicBezTo>
                  <a:cubicBezTo>
                    <a:pt x="14087" y="44579"/>
                    <a:pt x="14955" y="53444"/>
                    <a:pt x="16445" y="62204"/>
                  </a:cubicBezTo>
                  <a:cubicBezTo>
                    <a:pt x="17501" y="69330"/>
                    <a:pt x="20108" y="76140"/>
                    <a:pt x="24019" y="82193"/>
                  </a:cubicBezTo>
                  <a:cubicBezTo>
                    <a:pt x="27557" y="87420"/>
                    <a:pt x="33579" y="90412"/>
                    <a:pt x="39849" y="90077"/>
                  </a:cubicBezTo>
                  <a:cubicBezTo>
                    <a:pt x="50713" y="90077"/>
                    <a:pt x="58472" y="83869"/>
                    <a:pt x="63128" y="71453"/>
                  </a:cubicBezTo>
                  <a:cubicBezTo>
                    <a:pt x="68467" y="54729"/>
                    <a:pt x="70888" y="37223"/>
                    <a:pt x="70392" y="19680"/>
                  </a:cubicBezTo>
                  <a:lnTo>
                    <a:pt x="70392" y="7264"/>
                  </a:lnTo>
                  <a:cubicBezTo>
                    <a:pt x="70268" y="5296"/>
                    <a:pt x="71075" y="3384"/>
                    <a:pt x="72564" y="2112"/>
                  </a:cubicBezTo>
                  <a:cubicBezTo>
                    <a:pt x="73930" y="988"/>
                    <a:pt x="75606" y="255"/>
                    <a:pt x="77345" y="1"/>
                  </a:cubicBezTo>
                  <a:cubicBezTo>
                    <a:pt x="79083" y="-185"/>
                    <a:pt x="80883" y="255"/>
                    <a:pt x="82311" y="1242"/>
                  </a:cubicBezTo>
                  <a:cubicBezTo>
                    <a:pt x="84049" y="2304"/>
                    <a:pt x="85104" y="4135"/>
                    <a:pt x="85229" y="6147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7" name="Forme libre : forme 96">
              <a:extLst>
                <a:ext uri="{FF2B5EF4-FFF2-40B4-BE49-F238E27FC236}">
                  <a16:creationId xmlns:a16="http://schemas.microsoft.com/office/drawing/2014/main" id="{A01F6BEC-988C-4942-98FD-B991E053FB2C}"/>
                </a:ext>
              </a:extLst>
            </p:cNvPr>
            <p:cNvSpPr/>
            <p:nvPr/>
          </p:nvSpPr>
          <p:spPr>
            <a:xfrm>
              <a:off x="10359595" y="884720"/>
              <a:ext cx="83665" cy="113799"/>
            </a:xfrm>
            <a:custGeom>
              <a:avLst/>
              <a:gdLst>
                <a:gd name="connsiteX0" fmla="*/ 38804 w 83665"/>
                <a:gd name="connsiteY0" fmla="*/ 38140 h 113799"/>
                <a:gd name="connsiteX1" fmla="*/ 60345 w 83665"/>
                <a:gd name="connsiteY1" fmla="*/ 4121 h 113799"/>
                <a:gd name="connsiteX2" fmla="*/ 65250 w 83665"/>
                <a:gd name="connsiteY2" fmla="*/ 148 h 113799"/>
                <a:gd name="connsiteX3" fmla="*/ 70340 w 83665"/>
                <a:gd name="connsiteY3" fmla="*/ 955 h 113799"/>
                <a:gd name="connsiteX4" fmla="*/ 73258 w 83665"/>
                <a:gd name="connsiteY4" fmla="*/ 4990 h 113799"/>
                <a:gd name="connsiteX5" fmla="*/ 71954 w 83665"/>
                <a:gd name="connsiteY5" fmla="*/ 11198 h 113799"/>
                <a:gd name="connsiteX6" fmla="*/ 47123 w 83665"/>
                <a:gd name="connsiteY6" fmla="*/ 50928 h 113799"/>
                <a:gd name="connsiteX7" fmla="*/ 81701 w 83665"/>
                <a:gd name="connsiteY7" fmla="*/ 102453 h 113799"/>
                <a:gd name="connsiteX8" fmla="*/ 82570 w 83665"/>
                <a:gd name="connsiteY8" fmla="*/ 107854 h 113799"/>
                <a:gd name="connsiteX9" fmla="*/ 79404 w 83665"/>
                <a:gd name="connsiteY9" fmla="*/ 112200 h 113799"/>
                <a:gd name="connsiteX10" fmla="*/ 74313 w 83665"/>
                <a:gd name="connsiteY10" fmla="*/ 113752 h 113799"/>
                <a:gd name="connsiteX11" fmla="*/ 69472 w 83665"/>
                <a:gd name="connsiteY11" fmla="*/ 110586 h 113799"/>
                <a:gd name="connsiteX12" fmla="*/ 38991 w 83665"/>
                <a:gd name="connsiteY12" fmla="*/ 64523 h 113799"/>
                <a:gd name="connsiteX13" fmla="*/ 12483 w 83665"/>
                <a:gd name="connsiteY13" fmla="*/ 106923 h 113799"/>
                <a:gd name="connsiteX14" fmla="*/ 7827 w 83665"/>
                <a:gd name="connsiteY14" fmla="*/ 110089 h 113799"/>
                <a:gd name="connsiteX15" fmla="*/ 2613 w 83665"/>
                <a:gd name="connsiteY15" fmla="*/ 108910 h 113799"/>
                <a:gd name="connsiteX16" fmla="*/ -553 w 83665"/>
                <a:gd name="connsiteY16" fmla="*/ 104812 h 113799"/>
                <a:gd name="connsiteX17" fmla="*/ 316 w 83665"/>
                <a:gd name="connsiteY17" fmla="*/ 99101 h 113799"/>
                <a:gd name="connsiteX18" fmla="*/ 30238 w 83665"/>
                <a:gd name="connsiteY18" fmla="*/ 51549 h 113799"/>
                <a:gd name="connsiteX19" fmla="*/ 3792 w 83665"/>
                <a:gd name="connsiteY19" fmla="*/ 11198 h 113799"/>
                <a:gd name="connsiteX20" fmla="*/ 2302 w 83665"/>
                <a:gd name="connsiteY20" fmla="*/ 4990 h 113799"/>
                <a:gd name="connsiteX21" fmla="*/ 5406 w 83665"/>
                <a:gd name="connsiteY21" fmla="*/ 955 h 113799"/>
                <a:gd name="connsiteX22" fmla="*/ 10497 w 83665"/>
                <a:gd name="connsiteY22" fmla="*/ 148 h 113799"/>
                <a:gd name="connsiteX23" fmla="*/ 15711 w 83665"/>
                <a:gd name="connsiteY23" fmla="*/ 3811 h 113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3665" h="113799">
                  <a:moveTo>
                    <a:pt x="38804" y="38140"/>
                  </a:moveTo>
                  <a:lnTo>
                    <a:pt x="60345" y="4121"/>
                  </a:lnTo>
                  <a:cubicBezTo>
                    <a:pt x="61339" y="2159"/>
                    <a:pt x="63139" y="713"/>
                    <a:pt x="65250" y="148"/>
                  </a:cubicBezTo>
                  <a:cubicBezTo>
                    <a:pt x="66988" y="-274"/>
                    <a:pt x="68788" y="18"/>
                    <a:pt x="70340" y="955"/>
                  </a:cubicBezTo>
                  <a:cubicBezTo>
                    <a:pt x="71831" y="1837"/>
                    <a:pt x="72885" y="3295"/>
                    <a:pt x="73258" y="4990"/>
                  </a:cubicBezTo>
                  <a:cubicBezTo>
                    <a:pt x="73755" y="7151"/>
                    <a:pt x="73258" y="9423"/>
                    <a:pt x="71954" y="11198"/>
                  </a:cubicBezTo>
                  <a:lnTo>
                    <a:pt x="47123" y="50928"/>
                  </a:lnTo>
                  <a:lnTo>
                    <a:pt x="81701" y="102453"/>
                  </a:lnTo>
                  <a:cubicBezTo>
                    <a:pt x="82818" y="104024"/>
                    <a:pt x="83129" y="106017"/>
                    <a:pt x="82570" y="107854"/>
                  </a:cubicBezTo>
                  <a:cubicBezTo>
                    <a:pt x="82011" y="109617"/>
                    <a:pt x="80894" y="111151"/>
                    <a:pt x="79404" y="112200"/>
                  </a:cubicBezTo>
                  <a:cubicBezTo>
                    <a:pt x="77914" y="113280"/>
                    <a:pt x="76114" y="113826"/>
                    <a:pt x="74313" y="113752"/>
                  </a:cubicBezTo>
                  <a:cubicBezTo>
                    <a:pt x="72265" y="113559"/>
                    <a:pt x="70464" y="112374"/>
                    <a:pt x="69472" y="110586"/>
                  </a:cubicBezTo>
                  <a:lnTo>
                    <a:pt x="38991" y="64523"/>
                  </a:lnTo>
                  <a:lnTo>
                    <a:pt x="12483" y="106923"/>
                  </a:lnTo>
                  <a:cubicBezTo>
                    <a:pt x="11676" y="108779"/>
                    <a:pt x="9876" y="110002"/>
                    <a:pt x="7827" y="110089"/>
                  </a:cubicBezTo>
                  <a:cubicBezTo>
                    <a:pt x="6027" y="110220"/>
                    <a:pt x="4227" y="109810"/>
                    <a:pt x="2613" y="108910"/>
                  </a:cubicBezTo>
                  <a:cubicBezTo>
                    <a:pt x="1061" y="108010"/>
                    <a:pt x="-57" y="106538"/>
                    <a:pt x="-553" y="104812"/>
                  </a:cubicBezTo>
                  <a:cubicBezTo>
                    <a:pt x="-1112" y="102876"/>
                    <a:pt x="-802" y="100777"/>
                    <a:pt x="316" y="99101"/>
                  </a:cubicBezTo>
                  <a:lnTo>
                    <a:pt x="30238" y="51549"/>
                  </a:lnTo>
                  <a:lnTo>
                    <a:pt x="3792" y="11198"/>
                  </a:lnTo>
                  <a:cubicBezTo>
                    <a:pt x="2302" y="9503"/>
                    <a:pt x="1744" y="7182"/>
                    <a:pt x="2302" y="4990"/>
                  </a:cubicBezTo>
                  <a:cubicBezTo>
                    <a:pt x="2799" y="3308"/>
                    <a:pt x="3916" y="1868"/>
                    <a:pt x="5406" y="955"/>
                  </a:cubicBezTo>
                  <a:cubicBezTo>
                    <a:pt x="6958" y="18"/>
                    <a:pt x="8759" y="-274"/>
                    <a:pt x="10497" y="148"/>
                  </a:cubicBezTo>
                  <a:cubicBezTo>
                    <a:pt x="12607" y="701"/>
                    <a:pt x="14469" y="1998"/>
                    <a:pt x="15711" y="3811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8" name="Forme libre : forme 97">
              <a:extLst>
                <a:ext uri="{FF2B5EF4-FFF2-40B4-BE49-F238E27FC236}">
                  <a16:creationId xmlns:a16="http://schemas.microsoft.com/office/drawing/2014/main" id="{6D646C1E-F59C-4A7A-9782-8F93D9DC6D32}"/>
                </a:ext>
              </a:extLst>
            </p:cNvPr>
            <p:cNvSpPr/>
            <p:nvPr/>
          </p:nvSpPr>
          <p:spPr>
            <a:xfrm>
              <a:off x="10548372" y="811478"/>
              <a:ext cx="14565" cy="181572"/>
            </a:xfrm>
            <a:custGeom>
              <a:avLst/>
              <a:gdLst>
                <a:gd name="connsiteX0" fmla="*/ -798 w 14565"/>
                <a:gd name="connsiteY0" fmla="*/ 7773 h 181572"/>
                <a:gd name="connsiteX1" fmla="*/ 1374 w 14565"/>
                <a:gd name="connsiteY1" fmla="*/ 1938 h 181572"/>
                <a:gd name="connsiteX2" fmla="*/ 11245 w 14565"/>
                <a:gd name="connsiteY2" fmla="*/ 1938 h 181572"/>
                <a:gd name="connsiteX3" fmla="*/ 13418 w 14565"/>
                <a:gd name="connsiteY3" fmla="*/ 7773 h 181572"/>
                <a:gd name="connsiteX4" fmla="*/ 13418 w 14565"/>
                <a:gd name="connsiteY4" fmla="*/ 147202 h 181572"/>
                <a:gd name="connsiteX5" fmla="*/ 11245 w 14565"/>
                <a:gd name="connsiteY5" fmla="*/ 152168 h 181572"/>
                <a:gd name="connsiteX6" fmla="*/ 1374 w 14565"/>
                <a:gd name="connsiteY6" fmla="*/ 152168 h 181572"/>
                <a:gd name="connsiteX7" fmla="*/ -798 w 14565"/>
                <a:gd name="connsiteY7" fmla="*/ 147202 h 181572"/>
                <a:gd name="connsiteX8" fmla="*/ 13728 w 14565"/>
                <a:gd name="connsiteY8" fmla="*/ 174268 h 181572"/>
                <a:gd name="connsiteX9" fmla="*/ 11555 w 14565"/>
                <a:gd name="connsiteY9" fmla="*/ 179731 h 181572"/>
                <a:gd name="connsiteX10" fmla="*/ 6775 w 14565"/>
                <a:gd name="connsiteY10" fmla="*/ 181531 h 181572"/>
                <a:gd name="connsiteX11" fmla="*/ 1933 w 14565"/>
                <a:gd name="connsiteY11" fmla="*/ 179979 h 181572"/>
                <a:gd name="connsiteX12" fmla="*/ -240 w 14565"/>
                <a:gd name="connsiteY12" fmla="*/ 175199 h 181572"/>
                <a:gd name="connsiteX13" fmla="*/ 1933 w 14565"/>
                <a:gd name="connsiteY13" fmla="*/ 168246 h 181572"/>
                <a:gd name="connsiteX14" fmla="*/ 6775 w 14565"/>
                <a:gd name="connsiteY14" fmla="*/ 166446 h 181572"/>
                <a:gd name="connsiteX15" fmla="*/ 11555 w 14565"/>
                <a:gd name="connsiteY15" fmla="*/ 168867 h 181572"/>
                <a:gd name="connsiteX16" fmla="*/ 13728 w 14565"/>
                <a:gd name="connsiteY16" fmla="*/ 174268 h 18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565" h="181572">
                  <a:moveTo>
                    <a:pt x="-798" y="7773"/>
                  </a:moveTo>
                  <a:cubicBezTo>
                    <a:pt x="-985" y="5600"/>
                    <a:pt x="-177" y="3459"/>
                    <a:pt x="1374" y="1938"/>
                  </a:cubicBezTo>
                  <a:cubicBezTo>
                    <a:pt x="4106" y="-701"/>
                    <a:pt x="8514" y="-701"/>
                    <a:pt x="11245" y="1938"/>
                  </a:cubicBezTo>
                  <a:cubicBezTo>
                    <a:pt x="12797" y="3459"/>
                    <a:pt x="13604" y="5600"/>
                    <a:pt x="13418" y="7773"/>
                  </a:cubicBezTo>
                  <a:lnTo>
                    <a:pt x="13418" y="147202"/>
                  </a:lnTo>
                  <a:cubicBezTo>
                    <a:pt x="13542" y="149114"/>
                    <a:pt x="12735" y="150976"/>
                    <a:pt x="11245" y="152168"/>
                  </a:cubicBezTo>
                  <a:cubicBezTo>
                    <a:pt x="8327" y="154310"/>
                    <a:pt x="4292" y="154310"/>
                    <a:pt x="1374" y="152168"/>
                  </a:cubicBezTo>
                  <a:cubicBezTo>
                    <a:pt x="-115" y="150976"/>
                    <a:pt x="-922" y="149114"/>
                    <a:pt x="-798" y="147202"/>
                  </a:cubicBezTo>
                  <a:close/>
                  <a:moveTo>
                    <a:pt x="13728" y="174268"/>
                  </a:moveTo>
                  <a:cubicBezTo>
                    <a:pt x="13852" y="176323"/>
                    <a:pt x="13045" y="178328"/>
                    <a:pt x="11555" y="179731"/>
                  </a:cubicBezTo>
                  <a:cubicBezTo>
                    <a:pt x="10252" y="180873"/>
                    <a:pt x="8514" y="181506"/>
                    <a:pt x="6775" y="181531"/>
                  </a:cubicBezTo>
                  <a:cubicBezTo>
                    <a:pt x="5037" y="181550"/>
                    <a:pt x="3361" y="181003"/>
                    <a:pt x="1933" y="179979"/>
                  </a:cubicBezTo>
                  <a:cubicBezTo>
                    <a:pt x="443" y="178862"/>
                    <a:pt x="-364" y="177061"/>
                    <a:pt x="-240" y="175199"/>
                  </a:cubicBezTo>
                  <a:cubicBezTo>
                    <a:pt x="-488" y="172685"/>
                    <a:pt x="319" y="170183"/>
                    <a:pt x="1933" y="168246"/>
                  </a:cubicBezTo>
                  <a:cubicBezTo>
                    <a:pt x="3237" y="166974"/>
                    <a:pt x="4975" y="166315"/>
                    <a:pt x="6775" y="166446"/>
                  </a:cubicBezTo>
                  <a:cubicBezTo>
                    <a:pt x="8576" y="166688"/>
                    <a:pt x="10314" y="167538"/>
                    <a:pt x="11555" y="168867"/>
                  </a:cubicBezTo>
                  <a:cubicBezTo>
                    <a:pt x="12983" y="170288"/>
                    <a:pt x="13790" y="172244"/>
                    <a:pt x="13728" y="174268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9" name="Forme libre : forme 98">
              <a:extLst>
                <a:ext uri="{FF2B5EF4-FFF2-40B4-BE49-F238E27FC236}">
                  <a16:creationId xmlns:a16="http://schemas.microsoft.com/office/drawing/2014/main" id="{291B1488-73A4-4BFA-BD0B-BD1C14F06B0F}"/>
                </a:ext>
              </a:extLst>
            </p:cNvPr>
            <p:cNvSpPr/>
            <p:nvPr/>
          </p:nvSpPr>
          <p:spPr>
            <a:xfrm>
              <a:off x="9120957" y="1030993"/>
              <a:ext cx="164988" cy="184057"/>
            </a:xfrm>
            <a:custGeom>
              <a:avLst/>
              <a:gdLst>
                <a:gd name="connsiteX0" fmla="*/ 136190 w 164988"/>
                <a:gd name="connsiteY0" fmla="*/ 34958 h 184057"/>
                <a:gd name="connsiteX1" fmla="*/ 87582 w 164988"/>
                <a:gd name="connsiteY1" fmla="*/ 176124 h 184057"/>
                <a:gd name="connsiteX2" fmla="*/ 84665 w 164988"/>
                <a:gd name="connsiteY2" fmla="*/ 179725 h 184057"/>
                <a:gd name="connsiteX3" fmla="*/ 79761 w 164988"/>
                <a:gd name="connsiteY3" fmla="*/ 180967 h 184057"/>
                <a:gd name="connsiteX4" fmla="*/ 74795 w 164988"/>
                <a:gd name="connsiteY4" fmla="*/ 179725 h 184057"/>
                <a:gd name="connsiteX5" fmla="*/ 71629 w 164988"/>
                <a:gd name="connsiteY5" fmla="*/ 176124 h 184057"/>
                <a:gd name="connsiteX6" fmla="*/ 21966 w 164988"/>
                <a:gd name="connsiteY6" fmla="*/ 32847 h 184057"/>
                <a:gd name="connsiteX7" fmla="*/ 13212 w 164988"/>
                <a:gd name="connsiteY7" fmla="*/ 177614 h 184057"/>
                <a:gd name="connsiteX8" fmla="*/ 10916 w 164988"/>
                <a:gd name="connsiteY8" fmla="*/ 182456 h 184057"/>
                <a:gd name="connsiteX9" fmla="*/ 5950 w 164988"/>
                <a:gd name="connsiteY9" fmla="*/ 183636 h 184057"/>
                <a:gd name="connsiteX10" fmla="*/ 1170 w 164988"/>
                <a:gd name="connsiteY10" fmla="*/ 181587 h 184057"/>
                <a:gd name="connsiteX11" fmla="*/ -755 w 164988"/>
                <a:gd name="connsiteY11" fmla="*/ 176435 h 184057"/>
                <a:gd name="connsiteX12" fmla="*/ 9736 w 164988"/>
                <a:gd name="connsiteY12" fmla="*/ 7519 h 184057"/>
                <a:gd name="connsiteX13" fmla="*/ 12220 w 164988"/>
                <a:gd name="connsiteY13" fmla="*/ 2118 h 184057"/>
                <a:gd name="connsiteX14" fmla="*/ 17310 w 164988"/>
                <a:gd name="connsiteY14" fmla="*/ 8 h 184057"/>
                <a:gd name="connsiteX15" fmla="*/ 23083 w 164988"/>
                <a:gd name="connsiteY15" fmla="*/ 939 h 184057"/>
                <a:gd name="connsiteX16" fmla="*/ 27739 w 164988"/>
                <a:gd name="connsiteY16" fmla="*/ 4850 h 184057"/>
                <a:gd name="connsiteX17" fmla="*/ 79513 w 164988"/>
                <a:gd name="connsiteY17" fmla="*/ 155390 h 184057"/>
                <a:gd name="connsiteX18" fmla="*/ 130107 w 164988"/>
                <a:gd name="connsiteY18" fmla="*/ 8761 h 184057"/>
                <a:gd name="connsiteX19" fmla="*/ 133458 w 164988"/>
                <a:gd name="connsiteY19" fmla="*/ 3794 h 184057"/>
                <a:gd name="connsiteX20" fmla="*/ 139666 w 164988"/>
                <a:gd name="connsiteY20" fmla="*/ 2118 h 184057"/>
                <a:gd name="connsiteX21" fmla="*/ 145502 w 164988"/>
                <a:gd name="connsiteY21" fmla="*/ 3919 h 184057"/>
                <a:gd name="connsiteX22" fmla="*/ 148420 w 164988"/>
                <a:gd name="connsiteY22" fmla="*/ 9319 h 184057"/>
                <a:gd name="connsiteX23" fmla="*/ 164064 w 164988"/>
                <a:gd name="connsiteY23" fmla="*/ 176931 h 184057"/>
                <a:gd name="connsiteX24" fmla="*/ 162325 w 164988"/>
                <a:gd name="connsiteY24" fmla="*/ 182022 h 184057"/>
                <a:gd name="connsiteX25" fmla="*/ 157669 w 164988"/>
                <a:gd name="connsiteY25" fmla="*/ 184008 h 184057"/>
                <a:gd name="connsiteX26" fmla="*/ 152641 w 164988"/>
                <a:gd name="connsiteY26" fmla="*/ 182767 h 184057"/>
                <a:gd name="connsiteX27" fmla="*/ 149847 w 164988"/>
                <a:gd name="connsiteY27" fmla="*/ 178111 h 184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4988" h="184057">
                  <a:moveTo>
                    <a:pt x="136190" y="34958"/>
                  </a:moveTo>
                  <a:lnTo>
                    <a:pt x="87582" y="176124"/>
                  </a:lnTo>
                  <a:cubicBezTo>
                    <a:pt x="87210" y="177720"/>
                    <a:pt x="86155" y="179055"/>
                    <a:pt x="84665" y="179725"/>
                  </a:cubicBezTo>
                  <a:cubicBezTo>
                    <a:pt x="83175" y="180532"/>
                    <a:pt x="81499" y="180960"/>
                    <a:pt x="79761" y="180967"/>
                  </a:cubicBezTo>
                  <a:cubicBezTo>
                    <a:pt x="78023" y="180960"/>
                    <a:pt x="76347" y="180538"/>
                    <a:pt x="74795" y="179725"/>
                  </a:cubicBezTo>
                  <a:cubicBezTo>
                    <a:pt x="73305" y="178999"/>
                    <a:pt x="72187" y="177701"/>
                    <a:pt x="71629" y="176124"/>
                  </a:cubicBezTo>
                  <a:lnTo>
                    <a:pt x="21966" y="32847"/>
                  </a:lnTo>
                  <a:lnTo>
                    <a:pt x="13212" y="177614"/>
                  </a:lnTo>
                  <a:cubicBezTo>
                    <a:pt x="13399" y="179526"/>
                    <a:pt x="12530" y="181382"/>
                    <a:pt x="10916" y="182456"/>
                  </a:cubicBezTo>
                  <a:cubicBezTo>
                    <a:pt x="9488" y="183443"/>
                    <a:pt x="7687" y="183859"/>
                    <a:pt x="5950" y="183636"/>
                  </a:cubicBezTo>
                  <a:cubicBezTo>
                    <a:pt x="4211" y="183443"/>
                    <a:pt x="2535" y="182730"/>
                    <a:pt x="1170" y="181587"/>
                  </a:cubicBezTo>
                  <a:cubicBezTo>
                    <a:pt x="-320" y="180327"/>
                    <a:pt x="-1065" y="178372"/>
                    <a:pt x="-755" y="176435"/>
                  </a:cubicBezTo>
                  <a:lnTo>
                    <a:pt x="9736" y="7519"/>
                  </a:lnTo>
                  <a:cubicBezTo>
                    <a:pt x="9736" y="5446"/>
                    <a:pt x="10668" y="3478"/>
                    <a:pt x="12220" y="2118"/>
                  </a:cubicBezTo>
                  <a:cubicBezTo>
                    <a:pt x="13647" y="908"/>
                    <a:pt x="15447" y="169"/>
                    <a:pt x="17310" y="8"/>
                  </a:cubicBezTo>
                  <a:cubicBezTo>
                    <a:pt x="19296" y="-172"/>
                    <a:pt x="21283" y="150"/>
                    <a:pt x="23083" y="939"/>
                  </a:cubicBezTo>
                  <a:cubicBezTo>
                    <a:pt x="25007" y="1702"/>
                    <a:pt x="26684" y="3074"/>
                    <a:pt x="27739" y="4850"/>
                  </a:cubicBezTo>
                  <a:lnTo>
                    <a:pt x="79513" y="155390"/>
                  </a:lnTo>
                  <a:lnTo>
                    <a:pt x="130107" y="8761"/>
                  </a:lnTo>
                  <a:cubicBezTo>
                    <a:pt x="130355" y="6669"/>
                    <a:pt x="131597" y="4825"/>
                    <a:pt x="133458" y="3794"/>
                  </a:cubicBezTo>
                  <a:cubicBezTo>
                    <a:pt x="135321" y="2652"/>
                    <a:pt x="137494" y="2069"/>
                    <a:pt x="139666" y="2118"/>
                  </a:cubicBezTo>
                  <a:cubicBezTo>
                    <a:pt x="141778" y="2112"/>
                    <a:pt x="143764" y="2745"/>
                    <a:pt x="145502" y="3919"/>
                  </a:cubicBezTo>
                  <a:cubicBezTo>
                    <a:pt x="147240" y="5166"/>
                    <a:pt x="148357" y="7165"/>
                    <a:pt x="148420" y="9319"/>
                  </a:cubicBezTo>
                  <a:lnTo>
                    <a:pt x="164064" y="176931"/>
                  </a:lnTo>
                  <a:cubicBezTo>
                    <a:pt x="164436" y="178819"/>
                    <a:pt x="163753" y="180749"/>
                    <a:pt x="162325" y="182022"/>
                  </a:cubicBezTo>
                  <a:cubicBezTo>
                    <a:pt x="161084" y="183226"/>
                    <a:pt x="159408" y="183934"/>
                    <a:pt x="157669" y="184008"/>
                  </a:cubicBezTo>
                  <a:cubicBezTo>
                    <a:pt x="155931" y="184083"/>
                    <a:pt x="154193" y="183655"/>
                    <a:pt x="152641" y="182767"/>
                  </a:cubicBezTo>
                  <a:cubicBezTo>
                    <a:pt x="150903" y="181842"/>
                    <a:pt x="149847" y="180054"/>
                    <a:pt x="149847" y="178111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0" name="Forme libre : forme 99">
              <a:extLst>
                <a:ext uri="{FF2B5EF4-FFF2-40B4-BE49-F238E27FC236}">
                  <a16:creationId xmlns:a16="http://schemas.microsoft.com/office/drawing/2014/main" id="{F0FB77A9-1789-4844-8FBF-53862601AA86}"/>
                </a:ext>
              </a:extLst>
            </p:cNvPr>
            <p:cNvSpPr/>
            <p:nvPr/>
          </p:nvSpPr>
          <p:spPr>
            <a:xfrm>
              <a:off x="9303908" y="1112604"/>
              <a:ext cx="88712" cy="95228"/>
            </a:xfrm>
            <a:custGeom>
              <a:avLst/>
              <a:gdLst>
                <a:gd name="connsiteX0" fmla="*/ 44681 w 88712"/>
                <a:gd name="connsiteY0" fmla="*/ 95134 h 95228"/>
                <a:gd name="connsiteX1" fmla="*/ 24382 w 88712"/>
                <a:gd name="connsiteY1" fmla="*/ 91533 h 95228"/>
                <a:gd name="connsiteX2" fmla="*/ 10042 w 88712"/>
                <a:gd name="connsiteY2" fmla="*/ 80794 h 95228"/>
                <a:gd name="connsiteX3" fmla="*/ 1785 w 88712"/>
                <a:gd name="connsiteY3" fmla="*/ 65398 h 95228"/>
                <a:gd name="connsiteX4" fmla="*/ -822 w 88712"/>
                <a:gd name="connsiteY4" fmla="*/ 47706 h 95228"/>
                <a:gd name="connsiteX5" fmla="*/ 2096 w 88712"/>
                <a:gd name="connsiteY5" fmla="*/ 30200 h 95228"/>
                <a:gd name="connsiteX6" fmla="*/ 10600 w 88712"/>
                <a:gd name="connsiteY6" fmla="*/ 15115 h 95228"/>
                <a:gd name="connsiteX7" fmla="*/ 24506 w 88712"/>
                <a:gd name="connsiteY7" fmla="*/ 4375 h 95228"/>
                <a:gd name="connsiteX8" fmla="*/ 43812 w 88712"/>
                <a:gd name="connsiteY8" fmla="*/ -33 h 95228"/>
                <a:gd name="connsiteX9" fmla="*/ 63243 w 88712"/>
                <a:gd name="connsiteY9" fmla="*/ 4065 h 95228"/>
                <a:gd name="connsiteX10" fmla="*/ 77148 w 88712"/>
                <a:gd name="connsiteY10" fmla="*/ 14928 h 95228"/>
                <a:gd name="connsiteX11" fmla="*/ 85281 w 88712"/>
                <a:gd name="connsiteY11" fmla="*/ 30510 h 95228"/>
                <a:gd name="connsiteX12" fmla="*/ 87888 w 88712"/>
                <a:gd name="connsiteY12" fmla="*/ 48327 h 95228"/>
                <a:gd name="connsiteX13" fmla="*/ 85095 w 88712"/>
                <a:gd name="connsiteY13" fmla="*/ 65398 h 95228"/>
                <a:gd name="connsiteX14" fmla="*/ 77024 w 88712"/>
                <a:gd name="connsiteY14" fmla="*/ 80359 h 95228"/>
                <a:gd name="connsiteX15" fmla="*/ 63491 w 88712"/>
                <a:gd name="connsiteY15" fmla="*/ 91037 h 95228"/>
                <a:gd name="connsiteX16" fmla="*/ 44681 w 88712"/>
                <a:gd name="connsiteY16" fmla="*/ 95134 h 95228"/>
                <a:gd name="connsiteX17" fmla="*/ 44681 w 88712"/>
                <a:gd name="connsiteY17" fmla="*/ 80980 h 95228"/>
                <a:gd name="connsiteX18" fmla="*/ 57097 w 88712"/>
                <a:gd name="connsiteY18" fmla="*/ 78248 h 95228"/>
                <a:gd name="connsiteX19" fmla="*/ 66098 w 88712"/>
                <a:gd name="connsiteY19" fmla="*/ 70923 h 95228"/>
                <a:gd name="connsiteX20" fmla="*/ 71499 w 88712"/>
                <a:gd name="connsiteY20" fmla="*/ 60184 h 95228"/>
                <a:gd name="connsiteX21" fmla="*/ 73237 w 88712"/>
                <a:gd name="connsiteY21" fmla="*/ 47768 h 95228"/>
                <a:gd name="connsiteX22" fmla="*/ 71376 w 88712"/>
                <a:gd name="connsiteY22" fmla="*/ 35352 h 95228"/>
                <a:gd name="connsiteX23" fmla="*/ 65540 w 88712"/>
                <a:gd name="connsiteY23" fmla="*/ 24613 h 95228"/>
                <a:gd name="connsiteX24" fmla="*/ 55918 w 88712"/>
                <a:gd name="connsiteY24" fmla="*/ 17287 h 95228"/>
                <a:gd name="connsiteX25" fmla="*/ 43005 w 88712"/>
                <a:gd name="connsiteY25" fmla="*/ 14556 h 95228"/>
                <a:gd name="connsiteX26" fmla="*/ 30217 w 88712"/>
                <a:gd name="connsiteY26" fmla="*/ 17846 h 95228"/>
                <a:gd name="connsiteX27" fmla="*/ 21029 w 88712"/>
                <a:gd name="connsiteY27" fmla="*/ 25544 h 95228"/>
                <a:gd name="connsiteX28" fmla="*/ 15505 w 88712"/>
                <a:gd name="connsiteY28" fmla="*/ 36097 h 95228"/>
                <a:gd name="connsiteX29" fmla="*/ 13642 w 88712"/>
                <a:gd name="connsiteY29" fmla="*/ 48513 h 95228"/>
                <a:gd name="connsiteX30" fmla="*/ 21775 w 88712"/>
                <a:gd name="connsiteY30" fmla="*/ 70675 h 95228"/>
                <a:gd name="connsiteX31" fmla="*/ 44681 w 88712"/>
                <a:gd name="connsiteY31" fmla="*/ 80980 h 9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8712" h="95228">
                  <a:moveTo>
                    <a:pt x="44681" y="95134"/>
                  </a:moveTo>
                  <a:cubicBezTo>
                    <a:pt x="37729" y="95469"/>
                    <a:pt x="30776" y="94240"/>
                    <a:pt x="24382" y="91533"/>
                  </a:cubicBezTo>
                  <a:cubicBezTo>
                    <a:pt x="18857" y="89069"/>
                    <a:pt x="13953" y="85400"/>
                    <a:pt x="10042" y="80794"/>
                  </a:cubicBezTo>
                  <a:cubicBezTo>
                    <a:pt x="6255" y="76274"/>
                    <a:pt x="3461" y="71035"/>
                    <a:pt x="1785" y="65398"/>
                  </a:cubicBezTo>
                  <a:cubicBezTo>
                    <a:pt x="47" y="59662"/>
                    <a:pt x="-822" y="53696"/>
                    <a:pt x="-822" y="47706"/>
                  </a:cubicBezTo>
                  <a:cubicBezTo>
                    <a:pt x="-884" y="41746"/>
                    <a:pt x="109" y="35824"/>
                    <a:pt x="2096" y="30200"/>
                  </a:cubicBezTo>
                  <a:cubicBezTo>
                    <a:pt x="3958" y="24681"/>
                    <a:pt x="6814" y="19566"/>
                    <a:pt x="10600" y="15115"/>
                  </a:cubicBezTo>
                  <a:cubicBezTo>
                    <a:pt x="14449" y="10626"/>
                    <a:pt x="19167" y="6970"/>
                    <a:pt x="24506" y="4375"/>
                  </a:cubicBezTo>
                  <a:cubicBezTo>
                    <a:pt x="30527" y="1544"/>
                    <a:pt x="37108" y="42"/>
                    <a:pt x="43812" y="-33"/>
                  </a:cubicBezTo>
                  <a:cubicBezTo>
                    <a:pt x="50516" y="-163"/>
                    <a:pt x="57159" y="1234"/>
                    <a:pt x="63243" y="4065"/>
                  </a:cubicBezTo>
                  <a:cubicBezTo>
                    <a:pt x="68644" y="6616"/>
                    <a:pt x="73362" y="10328"/>
                    <a:pt x="77148" y="14928"/>
                  </a:cubicBezTo>
                  <a:cubicBezTo>
                    <a:pt x="80873" y="19535"/>
                    <a:pt x="83605" y="24830"/>
                    <a:pt x="85281" y="30510"/>
                  </a:cubicBezTo>
                  <a:cubicBezTo>
                    <a:pt x="87019" y="36290"/>
                    <a:pt x="87888" y="42293"/>
                    <a:pt x="87888" y="48327"/>
                  </a:cubicBezTo>
                  <a:cubicBezTo>
                    <a:pt x="87888" y="54131"/>
                    <a:pt x="86957" y="59898"/>
                    <a:pt x="85095" y="65398"/>
                  </a:cubicBezTo>
                  <a:cubicBezTo>
                    <a:pt x="83294" y="70830"/>
                    <a:pt x="80563" y="75896"/>
                    <a:pt x="77024" y="80359"/>
                  </a:cubicBezTo>
                  <a:cubicBezTo>
                    <a:pt x="73300" y="84847"/>
                    <a:pt x="68706" y="88491"/>
                    <a:pt x="63491" y="91037"/>
                  </a:cubicBezTo>
                  <a:cubicBezTo>
                    <a:pt x="57656" y="93867"/>
                    <a:pt x="51200" y="95277"/>
                    <a:pt x="44681" y="95134"/>
                  </a:cubicBezTo>
                  <a:close/>
                  <a:moveTo>
                    <a:pt x="44681" y="80980"/>
                  </a:moveTo>
                  <a:cubicBezTo>
                    <a:pt x="48965" y="81036"/>
                    <a:pt x="53248" y="80098"/>
                    <a:pt x="57097" y="78248"/>
                  </a:cubicBezTo>
                  <a:cubicBezTo>
                    <a:pt x="60635" y="76516"/>
                    <a:pt x="63678" y="74015"/>
                    <a:pt x="66098" y="70923"/>
                  </a:cubicBezTo>
                  <a:cubicBezTo>
                    <a:pt x="68582" y="67714"/>
                    <a:pt x="70382" y="64070"/>
                    <a:pt x="71499" y="60184"/>
                  </a:cubicBezTo>
                  <a:cubicBezTo>
                    <a:pt x="72679" y="56148"/>
                    <a:pt x="73237" y="51971"/>
                    <a:pt x="73237" y="47768"/>
                  </a:cubicBezTo>
                  <a:cubicBezTo>
                    <a:pt x="73237" y="43559"/>
                    <a:pt x="72617" y="39375"/>
                    <a:pt x="71376" y="35352"/>
                  </a:cubicBezTo>
                  <a:cubicBezTo>
                    <a:pt x="70133" y="31435"/>
                    <a:pt x="68147" y="27785"/>
                    <a:pt x="65540" y="24613"/>
                  </a:cubicBezTo>
                  <a:cubicBezTo>
                    <a:pt x="62871" y="21503"/>
                    <a:pt x="59643" y="19007"/>
                    <a:pt x="55918" y="17287"/>
                  </a:cubicBezTo>
                  <a:cubicBezTo>
                    <a:pt x="51883" y="15419"/>
                    <a:pt x="47475" y="14488"/>
                    <a:pt x="43005" y="14556"/>
                  </a:cubicBezTo>
                  <a:cubicBezTo>
                    <a:pt x="38536" y="14649"/>
                    <a:pt x="34191" y="15779"/>
                    <a:pt x="30217" y="17846"/>
                  </a:cubicBezTo>
                  <a:cubicBezTo>
                    <a:pt x="26679" y="19752"/>
                    <a:pt x="23512" y="22372"/>
                    <a:pt x="21029" y="25544"/>
                  </a:cubicBezTo>
                  <a:cubicBezTo>
                    <a:pt x="18609" y="28722"/>
                    <a:pt x="16746" y="32292"/>
                    <a:pt x="15505" y="36097"/>
                  </a:cubicBezTo>
                  <a:cubicBezTo>
                    <a:pt x="14201" y="40114"/>
                    <a:pt x="13580" y="44304"/>
                    <a:pt x="13642" y="48513"/>
                  </a:cubicBezTo>
                  <a:cubicBezTo>
                    <a:pt x="13766" y="56608"/>
                    <a:pt x="16622" y="64411"/>
                    <a:pt x="21775" y="70675"/>
                  </a:cubicBezTo>
                  <a:cubicBezTo>
                    <a:pt x="27423" y="77429"/>
                    <a:pt x="35866" y="81222"/>
                    <a:pt x="44681" y="80980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1" name="Forme libre : forme 100">
              <a:extLst>
                <a:ext uri="{FF2B5EF4-FFF2-40B4-BE49-F238E27FC236}">
                  <a16:creationId xmlns:a16="http://schemas.microsoft.com/office/drawing/2014/main" id="{722C5F99-732D-4CBD-9468-FF9518E46735}"/>
                </a:ext>
              </a:extLst>
            </p:cNvPr>
            <p:cNvSpPr/>
            <p:nvPr/>
          </p:nvSpPr>
          <p:spPr>
            <a:xfrm>
              <a:off x="9418979" y="1073499"/>
              <a:ext cx="15924" cy="143281"/>
            </a:xfrm>
            <a:custGeom>
              <a:avLst/>
              <a:gdLst>
                <a:gd name="connsiteX0" fmla="*/ -800 w 15924"/>
                <a:gd name="connsiteY0" fmla="*/ 7475 h 143281"/>
                <a:gd name="connsiteX1" fmla="*/ 1249 w 15924"/>
                <a:gd name="connsiteY1" fmla="*/ 2074 h 143281"/>
                <a:gd name="connsiteX2" fmla="*/ 6215 w 15924"/>
                <a:gd name="connsiteY2" fmla="*/ -37 h 143281"/>
                <a:gd name="connsiteX3" fmla="*/ 11430 w 15924"/>
                <a:gd name="connsiteY3" fmla="*/ 2074 h 143281"/>
                <a:gd name="connsiteX4" fmla="*/ 13478 w 15924"/>
                <a:gd name="connsiteY4" fmla="*/ 7475 h 143281"/>
                <a:gd name="connsiteX5" fmla="*/ 11430 w 15924"/>
                <a:gd name="connsiteY5" fmla="*/ 12627 h 143281"/>
                <a:gd name="connsiteX6" fmla="*/ 6215 w 15924"/>
                <a:gd name="connsiteY6" fmla="*/ 14676 h 143281"/>
                <a:gd name="connsiteX7" fmla="*/ 1249 w 15924"/>
                <a:gd name="connsiteY7" fmla="*/ 12627 h 143281"/>
                <a:gd name="connsiteX8" fmla="*/ -800 w 15924"/>
                <a:gd name="connsiteY8" fmla="*/ 7475 h 143281"/>
                <a:gd name="connsiteX9" fmla="*/ -800 w 15924"/>
                <a:gd name="connsiteY9" fmla="*/ 37893 h 143281"/>
                <a:gd name="connsiteX10" fmla="*/ 1559 w 15924"/>
                <a:gd name="connsiteY10" fmla="*/ 32182 h 143281"/>
                <a:gd name="connsiteX11" fmla="*/ 11740 w 15924"/>
                <a:gd name="connsiteY11" fmla="*/ 32182 h 143281"/>
                <a:gd name="connsiteX12" fmla="*/ 14037 w 15924"/>
                <a:gd name="connsiteY12" fmla="*/ 37893 h 143281"/>
                <a:gd name="connsiteX13" fmla="*/ 14037 w 15924"/>
                <a:gd name="connsiteY13" fmla="*/ 63470 h 143281"/>
                <a:gd name="connsiteX14" fmla="*/ 14472 w 15924"/>
                <a:gd name="connsiteY14" fmla="*/ 87246 h 143281"/>
                <a:gd name="connsiteX15" fmla="*/ 14906 w 15924"/>
                <a:gd name="connsiteY15" fmla="*/ 111084 h 143281"/>
                <a:gd name="connsiteX16" fmla="*/ 14906 w 15924"/>
                <a:gd name="connsiteY16" fmla="*/ 136660 h 143281"/>
                <a:gd name="connsiteX17" fmla="*/ 12609 w 15924"/>
                <a:gd name="connsiteY17" fmla="*/ 141626 h 143281"/>
                <a:gd name="connsiteX18" fmla="*/ 7333 w 15924"/>
                <a:gd name="connsiteY18" fmla="*/ 143240 h 143281"/>
                <a:gd name="connsiteX19" fmla="*/ 2118 w 15924"/>
                <a:gd name="connsiteY19" fmla="*/ 141626 h 143281"/>
                <a:gd name="connsiteX20" fmla="*/ -178 w 15924"/>
                <a:gd name="connsiteY20" fmla="*/ 136660 h 143281"/>
                <a:gd name="connsiteX21" fmla="*/ -178 w 15924"/>
                <a:gd name="connsiteY21" fmla="*/ 111084 h 143281"/>
                <a:gd name="connsiteX22" fmla="*/ -178 w 15924"/>
                <a:gd name="connsiteY22" fmla="*/ 87246 h 143281"/>
                <a:gd name="connsiteX23" fmla="*/ -178 w 15924"/>
                <a:gd name="connsiteY23" fmla="*/ 63470 h 143281"/>
                <a:gd name="connsiteX24" fmla="*/ -800 w 15924"/>
                <a:gd name="connsiteY24" fmla="*/ 38142 h 143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924" h="143281">
                  <a:moveTo>
                    <a:pt x="-800" y="7475"/>
                  </a:moveTo>
                  <a:cubicBezTo>
                    <a:pt x="-862" y="5470"/>
                    <a:pt x="-117" y="3520"/>
                    <a:pt x="1249" y="2074"/>
                  </a:cubicBezTo>
                  <a:cubicBezTo>
                    <a:pt x="2553" y="702"/>
                    <a:pt x="4353" y="-68"/>
                    <a:pt x="6215" y="-37"/>
                  </a:cubicBezTo>
                  <a:cubicBezTo>
                    <a:pt x="8202" y="-105"/>
                    <a:pt x="10064" y="659"/>
                    <a:pt x="11430" y="2074"/>
                  </a:cubicBezTo>
                  <a:cubicBezTo>
                    <a:pt x="12796" y="3520"/>
                    <a:pt x="13541" y="5470"/>
                    <a:pt x="13478" y="7475"/>
                  </a:cubicBezTo>
                  <a:cubicBezTo>
                    <a:pt x="13541" y="9399"/>
                    <a:pt x="12796" y="11249"/>
                    <a:pt x="11430" y="12627"/>
                  </a:cubicBezTo>
                  <a:cubicBezTo>
                    <a:pt x="10064" y="13999"/>
                    <a:pt x="8140" y="14738"/>
                    <a:pt x="6215" y="14676"/>
                  </a:cubicBezTo>
                  <a:cubicBezTo>
                    <a:pt x="4353" y="14707"/>
                    <a:pt x="2553" y="13968"/>
                    <a:pt x="1249" y="12627"/>
                  </a:cubicBezTo>
                  <a:cubicBezTo>
                    <a:pt x="-117" y="11249"/>
                    <a:pt x="-862" y="9399"/>
                    <a:pt x="-800" y="7475"/>
                  </a:cubicBezTo>
                  <a:close/>
                  <a:moveTo>
                    <a:pt x="-800" y="37893"/>
                  </a:moveTo>
                  <a:cubicBezTo>
                    <a:pt x="-986" y="35720"/>
                    <a:pt x="-117" y="33597"/>
                    <a:pt x="1559" y="32182"/>
                  </a:cubicBezTo>
                  <a:cubicBezTo>
                    <a:pt x="4539" y="29773"/>
                    <a:pt x="8760" y="29773"/>
                    <a:pt x="11740" y="32182"/>
                  </a:cubicBezTo>
                  <a:cubicBezTo>
                    <a:pt x="13416" y="33604"/>
                    <a:pt x="14223" y="35727"/>
                    <a:pt x="14037" y="37893"/>
                  </a:cubicBezTo>
                  <a:cubicBezTo>
                    <a:pt x="14037" y="46895"/>
                    <a:pt x="14037" y="55461"/>
                    <a:pt x="14037" y="63470"/>
                  </a:cubicBezTo>
                  <a:cubicBezTo>
                    <a:pt x="14037" y="71478"/>
                    <a:pt x="14037" y="79424"/>
                    <a:pt x="14472" y="87246"/>
                  </a:cubicBezTo>
                  <a:cubicBezTo>
                    <a:pt x="14906" y="95068"/>
                    <a:pt x="14472" y="103014"/>
                    <a:pt x="14906" y="111084"/>
                  </a:cubicBezTo>
                  <a:cubicBezTo>
                    <a:pt x="15341" y="119154"/>
                    <a:pt x="14906" y="127597"/>
                    <a:pt x="14906" y="136660"/>
                  </a:cubicBezTo>
                  <a:cubicBezTo>
                    <a:pt x="15030" y="138597"/>
                    <a:pt x="14161" y="140472"/>
                    <a:pt x="12609" y="141626"/>
                  </a:cubicBezTo>
                  <a:cubicBezTo>
                    <a:pt x="11057" y="142688"/>
                    <a:pt x="9195" y="143247"/>
                    <a:pt x="7333" y="143240"/>
                  </a:cubicBezTo>
                  <a:cubicBezTo>
                    <a:pt x="5470" y="143253"/>
                    <a:pt x="3670" y="142688"/>
                    <a:pt x="2118" y="141626"/>
                  </a:cubicBezTo>
                  <a:cubicBezTo>
                    <a:pt x="566" y="140472"/>
                    <a:pt x="-303" y="138597"/>
                    <a:pt x="-178" y="136660"/>
                  </a:cubicBezTo>
                  <a:cubicBezTo>
                    <a:pt x="-178" y="127597"/>
                    <a:pt x="-178" y="119092"/>
                    <a:pt x="-178" y="111084"/>
                  </a:cubicBezTo>
                  <a:cubicBezTo>
                    <a:pt x="-178" y="103076"/>
                    <a:pt x="-178" y="95068"/>
                    <a:pt x="-178" y="87246"/>
                  </a:cubicBezTo>
                  <a:cubicBezTo>
                    <a:pt x="-178" y="79424"/>
                    <a:pt x="-178" y="71540"/>
                    <a:pt x="-178" y="63470"/>
                  </a:cubicBezTo>
                  <a:cubicBezTo>
                    <a:pt x="-178" y="55399"/>
                    <a:pt x="-800" y="46895"/>
                    <a:pt x="-800" y="38142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2" name="Forme libre : forme 101">
              <a:extLst>
                <a:ext uri="{FF2B5EF4-FFF2-40B4-BE49-F238E27FC236}">
                  <a16:creationId xmlns:a16="http://schemas.microsoft.com/office/drawing/2014/main" id="{3BB94490-2FBD-43BC-B1A8-C89DAF5CD4AE}"/>
                </a:ext>
              </a:extLst>
            </p:cNvPr>
            <p:cNvSpPr/>
            <p:nvPr/>
          </p:nvSpPr>
          <p:spPr>
            <a:xfrm>
              <a:off x="9492660" y="1073189"/>
              <a:ext cx="74382" cy="208899"/>
            </a:xfrm>
            <a:custGeom>
              <a:avLst/>
              <a:gdLst>
                <a:gd name="connsiteX0" fmla="*/ 57871 w 74382"/>
                <a:gd name="connsiteY0" fmla="*/ 37272 h 208899"/>
                <a:gd name="connsiteX1" fmla="*/ 60167 w 74382"/>
                <a:gd name="connsiteY1" fmla="*/ 31437 h 208899"/>
                <a:gd name="connsiteX2" fmla="*/ 70658 w 74382"/>
                <a:gd name="connsiteY2" fmla="*/ 31437 h 208899"/>
                <a:gd name="connsiteX3" fmla="*/ 72955 w 74382"/>
                <a:gd name="connsiteY3" fmla="*/ 37272 h 208899"/>
                <a:gd name="connsiteX4" fmla="*/ 72955 w 74382"/>
                <a:gd name="connsiteY4" fmla="*/ 62104 h 208899"/>
                <a:gd name="connsiteX5" fmla="*/ 72955 w 74382"/>
                <a:gd name="connsiteY5" fmla="*/ 82838 h 208899"/>
                <a:gd name="connsiteX6" fmla="*/ 72955 w 74382"/>
                <a:gd name="connsiteY6" fmla="*/ 103634 h 208899"/>
                <a:gd name="connsiteX7" fmla="*/ 73390 w 74382"/>
                <a:gd name="connsiteY7" fmla="*/ 128776 h 208899"/>
                <a:gd name="connsiteX8" fmla="*/ 72397 w 74382"/>
                <a:gd name="connsiteY8" fmla="*/ 156587 h 208899"/>
                <a:gd name="connsiteX9" fmla="*/ 67307 w 74382"/>
                <a:gd name="connsiteY9" fmla="*/ 182536 h 208899"/>
                <a:gd name="connsiteX10" fmla="*/ 55387 w 74382"/>
                <a:gd name="connsiteY10" fmla="*/ 201470 h 208899"/>
                <a:gd name="connsiteX11" fmla="*/ 13795 w 74382"/>
                <a:gd name="connsiteY11" fmla="*/ 201470 h 208899"/>
                <a:gd name="connsiteX12" fmla="*/ -173 w 74382"/>
                <a:gd name="connsiteY12" fmla="*/ 182847 h 208899"/>
                <a:gd name="connsiteX13" fmla="*/ -173 w 74382"/>
                <a:gd name="connsiteY13" fmla="*/ 176639 h 208899"/>
                <a:gd name="connsiteX14" fmla="*/ 3428 w 74382"/>
                <a:gd name="connsiteY14" fmla="*/ 172852 h 208899"/>
                <a:gd name="connsiteX15" fmla="*/ 8394 w 74382"/>
                <a:gd name="connsiteY15" fmla="*/ 172417 h 208899"/>
                <a:gd name="connsiteX16" fmla="*/ 12491 w 74382"/>
                <a:gd name="connsiteY16" fmla="*/ 176018 h 208899"/>
                <a:gd name="connsiteX17" fmla="*/ 22051 w 74382"/>
                <a:gd name="connsiteY17" fmla="*/ 188992 h 208899"/>
                <a:gd name="connsiteX18" fmla="*/ 35460 w 74382"/>
                <a:gd name="connsiteY18" fmla="*/ 193524 h 208899"/>
                <a:gd name="connsiteX19" fmla="*/ 48372 w 74382"/>
                <a:gd name="connsiteY19" fmla="*/ 187006 h 208899"/>
                <a:gd name="connsiteX20" fmla="*/ 55077 w 74382"/>
                <a:gd name="connsiteY20" fmla="*/ 171983 h 208899"/>
                <a:gd name="connsiteX21" fmla="*/ 57684 w 74382"/>
                <a:gd name="connsiteY21" fmla="*/ 151497 h 208899"/>
                <a:gd name="connsiteX22" fmla="*/ 58118 w 74382"/>
                <a:gd name="connsiteY22" fmla="*/ 128776 h 208899"/>
                <a:gd name="connsiteX23" fmla="*/ 58118 w 74382"/>
                <a:gd name="connsiteY23" fmla="*/ 103634 h 208899"/>
                <a:gd name="connsiteX24" fmla="*/ 58118 w 74382"/>
                <a:gd name="connsiteY24" fmla="*/ 82838 h 208899"/>
                <a:gd name="connsiteX25" fmla="*/ 58118 w 74382"/>
                <a:gd name="connsiteY25" fmla="*/ 62104 h 208899"/>
                <a:gd name="connsiteX26" fmla="*/ 57871 w 74382"/>
                <a:gd name="connsiteY26" fmla="*/ 37272 h 208899"/>
                <a:gd name="connsiteX27" fmla="*/ 57871 w 74382"/>
                <a:gd name="connsiteY27" fmla="*/ 7475 h 208899"/>
                <a:gd name="connsiteX28" fmla="*/ 59857 w 74382"/>
                <a:gd name="connsiteY28" fmla="*/ 2074 h 208899"/>
                <a:gd name="connsiteX29" fmla="*/ 64823 w 74382"/>
                <a:gd name="connsiteY29" fmla="*/ -37 h 208899"/>
                <a:gd name="connsiteX30" fmla="*/ 70038 w 74382"/>
                <a:gd name="connsiteY30" fmla="*/ 2074 h 208899"/>
                <a:gd name="connsiteX31" fmla="*/ 72086 w 74382"/>
                <a:gd name="connsiteY31" fmla="*/ 7475 h 208899"/>
                <a:gd name="connsiteX32" fmla="*/ 65195 w 74382"/>
                <a:gd name="connsiteY32" fmla="*/ 14738 h 208899"/>
                <a:gd name="connsiteX33" fmla="*/ 64823 w 74382"/>
                <a:gd name="connsiteY33" fmla="*/ 14738 h 208899"/>
                <a:gd name="connsiteX34" fmla="*/ 59857 w 74382"/>
                <a:gd name="connsiteY34" fmla="*/ 12627 h 208899"/>
                <a:gd name="connsiteX35" fmla="*/ 57871 w 74382"/>
                <a:gd name="connsiteY35" fmla="*/ 7413 h 208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4382" h="208899">
                  <a:moveTo>
                    <a:pt x="57871" y="37272"/>
                  </a:moveTo>
                  <a:cubicBezTo>
                    <a:pt x="57684" y="35075"/>
                    <a:pt x="58553" y="32921"/>
                    <a:pt x="60167" y="31437"/>
                  </a:cubicBezTo>
                  <a:cubicBezTo>
                    <a:pt x="63147" y="28799"/>
                    <a:pt x="67679" y="28799"/>
                    <a:pt x="70658" y="31437"/>
                  </a:cubicBezTo>
                  <a:cubicBezTo>
                    <a:pt x="72272" y="32921"/>
                    <a:pt x="73142" y="35075"/>
                    <a:pt x="72955" y="37272"/>
                  </a:cubicBezTo>
                  <a:lnTo>
                    <a:pt x="72955" y="62104"/>
                  </a:lnTo>
                  <a:cubicBezTo>
                    <a:pt x="72955" y="69181"/>
                    <a:pt x="72955" y="76134"/>
                    <a:pt x="72955" y="82838"/>
                  </a:cubicBezTo>
                  <a:cubicBezTo>
                    <a:pt x="72955" y="89543"/>
                    <a:pt x="72955" y="96495"/>
                    <a:pt x="72955" y="103634"/>
                  </a:cubicBezTo>
                  <a:cubicBezTo>
                    <a:pt x="72955" y="110773"/>
                    <a:pt x="72955" y="119154"/>
                    <a:pt x="73390" y="128776"/>
                  </a:cubicBezTo>
                  <a:cubicBezTo>
                    <a:pt x="73824" y="138398"/>
                    <a:pt x="73390" y="147089"/>
                    <a:pt x="72397" y="156587"/>
                  </a:cubicBezTo>
                  <a:cubicBezTo>
                    <a:pt x="71838" y="165427"/>
                    <a:pt x="70162" y="174149"/>
                    <a:pt x="67307" y="182536"/>
                  </a:cubicBezTo>
                  <a:cubicBezTo>
                    <a:pt x="64885" y="189712"/>
                    <a:pt x="60850" y="196206"/>
                    <a:pt x="55387" y="201470"/>
                  </a:cubicBezTo>
                  <a:cubicBezTo>
                    <a:pt x="43282" y="211322"/>
                    <a:pt x="25900" y="211322"/>
                    <a:pt x="13795" y="201470"/>
                  </a:cubicBezTo>
                  <a:cubicBezTo>
                    <a:pt x="7711" y="196491"/>
                    <a:pt x="2931" y="190097"/>
                    <a:pt x="-173" y="182847"/>
                  </a:cubicBezTo>
                  <a:cubicBezTo>
                    <a:pt x="-1042" y="180866"/>
                    <a:pt x="-1042" y="178619"/>
                    <a:pt x="-173" y="176639"/>
                  </a:cubicBezTo>
                  <a:cubicBezTo>
                    <a:pt x="572" y="174994"/>
                    <a:pt x="1814" y="173653"/>
                    <a:pt x="3428" y="172852"/>
                  </a:cubicBezTo>
                  <a:cubicBezTo>
                    <a:pt x="4980" y="172175"/>
                    <a:pt x="6718" y="172026"/>
                    <a:pt x="8394" y="172417"/>
                  </a:cubicBezTo>
                  <a:cubicBezTo>
                    <a:pt x="10256" y="172920"/>
                    <a:pt x="11746" y="174249"/>
                    <a:pt x="12491" y="176018"/>
                  </a:cubicBezTo>
                  <a:cubicBezTo>
                    <a:pt x="14788" y="180941"/>
                    <a:pt x="18016" y="185355"/>
                    <a:pt x="22051" y="188992"/>
                  </a:cubicBezTo>
                  <a:cubicBezTo>
                    <a:pt x="25714" y="192314"/>
                    <a:pt x="30556" y="193959"/>
                    <a:pt x="35460" y="193524"/>
                  </a:cubicBezTo>
                  <a:cubicBezTo>
                    <a:pt x="40488" y="193375"/>
                    <a:pt x="45268" y="190985"/>
                    <a:pt x="48372" y="187006"/>
                  </a:cubicBezTo>
                  <a:cubicBezTo>
                    <a:pt x="51601" y="182511"/>
                    <a:pt x="53897" y="177396"/>
                    <a:pt x="55077" y="171983"/>
                  </a:cubicBezTo>
                  <a:cubicBezTo>
                    <a:pt x="56566" y="165247"/>
                    <a:pt x="57436" y="158394"/>
                    <a:pt x="57684" y="151497"/>
                  </a:cubicBezTo>
                  <a:cubicBezTo>
                    <a:pt x="57684" y="143985"/>
                    <a:pt x="58118" y="136412"/>
                    <a:pt x="58118" y="128776"/>
                  </a:cubicBezTo>
                  <a:cubicBezTo>
                    <a:pt x="58118" y="119154"/>
                    <a:pt x="58118" y="110773"/>
                    <a:pt x="58118" y="103634"/>
                  </a:cubicBezTo>
                  <a:cubicBezTo>
                    <a:pt x="58118" y="96495"/>
                    <a:pt x="58118" y="89605"/>
                    <a:pt x="58118" y="82838"/>
                  </a:cubicBezTo>
                  <a:cubicBezTo>
                    <a:pt x="58118" y="76072"/>
                    <a:pt x="58118" y="69181"/>
                    <a:pt x="58118" y="62104"/>
                  </a:cubicBezTo>
                  <a:cubicBezTo>
                    <a:pt x="58118" y="55027"/>
                    <a:pt x="57871" y="46708"/>
                    <a:pt x="57871" y="37272"/>
                  </a:cubicBezTo>
                  <a:close/>
                  <a:moveTo>
                    <a:pt x="57871" y="7475"/>
                  </a:moveTo>
                  <a:cubicBezTo>
                    <a:pt x="57808" y="5488"/>
                    <a:pt x="58491" y="3551"/>
                    <a:pt x="59857" y="2074"/>
                  </a:cubicBezTo>
                  <a:cubicBezTo>
                    <a:pt x="61161" y="702"/>
                    <a:pt x="62961" y="-68"/>
                    <a:pt x="64823" y="-37"/>
                  </a:cubicBezTo>
                  <a:cubicBezTo>
                    <a:pt x="66810" y="-105"/>
                    <a:pt x="68672" y="659"/>
                    <a:pt x="70038" y="2074"/>
                  </a:cubicBezTo>
                  <a:cubicBezTo>
                    <a:pt x="71403" y="3527"/>
                    <a:pt x="72148" y="5476"/>
                    <a:pt x="72086" y="7475"/>
                  </a:cubicBezTo>
                  <a:cubicBezTo>
                    <a:pt x="72210" y="11380"/>
                    <a:pt x="69106" y="14632"/>
                    <a:pt x="65195" y="14738"/>
                  </a:cubicBezTo>
                  <a:cubicBezTo>
                    <a:pt x="65071" y="14744"/>
                    <a:pt x="64948" y="14744"/>
                    <a:pt x="64823" y="14738"/>
                  </a:cubicBezTo>
                  <a:cubicBezTo>
                    <a:pt x="62961" y="14744"/>
                    <a:pt x="61161" y="13981"/>
                    <a:pt x="59857" y="12627"/>
                  </a:cubicBezTo>
                  <a:cubicBezTo>
                    <a:pt x="58553" y="11218"/>
                    <a:pt x="57808" y="9343"/>
                    <a:pt x="57871" y="7413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3" name="Forme libre : forme 102">
              <a:extLst>
                <a:ext uri="{FF2B5EF4-FFF2-40B4-BE49-F238E27FC236}">
                  <a16:creationId xmlns:a16="http://schemas.microsoft.com/office/drawing/2014/main" id="{FD9EBDEF-14F8-42C8-92D0-6D62EF8F9B83}"/>
                </a:ext>
              </a:extLst>
            </p:cNvPr>
            <p:cNvSpPr/>
            <p:nvPr/>
          </p:nvSpPr>
          <p:spPr>
            <a:xfrm>
              <a:off x="9588068" y="1053835"/>
              <a:ext cx="23325" cy="66824"/>
            </a:xfrm>
            <a:custGeom>
              <a:avLst/>
              <a:gdLst>
                <a:gd name="connsiteX0" fmla="*/ 11877 w 23325"/>
                <a:gd name="connsiteY0" fmla="*/ 3362 h 66824"/>
                <a:gd name="connsiteX1" fmla="*/ 22369 w 23325"/>
                <a:gd name="connsiteY1" fmla="*/ 33595 h 66824"/>
                <a:gd name="connsiteX2" fmla="*/ 14174 w 23325"/>
                <a:gd name="connsiteY2" fmla="*/ 62958 h 66824"/>
                <a:gd name="connsiteX3" fmla="*/ 3993 w 23325"/>
                <a:gd name="connsiteY3" fmla="*/ 66000 h 66824"/>
                <a:gd name="connsiteX4" fmla="*/ 703 w 23325"/>
                <a:gd name="connsiteY4" fmla="*/ 62089 h 66824"/>
                <a:gd name="connsiteX5" fmla="*/ 1386 w 23325"/>
                <a:gd name="connsiteY5" fmla="*/ 55881 h 66824"/>
                <a:gd name="connsiteX6" fmla="*/ 6042 w 23325"/>
                <a:gd name="connsiteY6" fmla="*/ 45514 h 66824"/>
                <a:gd name="connsiteX7" fmla="*/ 7966 w 23325"/>
                <a:gd name="connsiteY7" fmla="*/ 35085 h 66824"/>
                <a:gd name="connsiteX8" fmla="*/ 6228 w 23325"/>
                <a:gd name="connsiteY8" fmla="*/ 23662 h 66824"/>
                <a:gd name="connsiteX9" fmla="*/ 20 w 23325"/>
                <a:gd name="connsiteY9" fmla="*/ 9819 h 66824"/>
                <a:gd name="connsiteX10" fmla="*/ -414 w 23325"/>
                <a:gd name="connsiteY10" fmla="*/ 4232 h 66824"/>
                <a:gd name="connsiteX11" fmla="*/ 2752 w 23325"/>
                <a:gd name="connsiteY11" fmla="*/ 631 h 66824"/>
                <a:gd name="connsiteX12" fmla="*/ 7594 w 23325"/>
                <a:gd name="connsiteY12" fmla="*/ 196 h 66824"/>
                <a:gd name="connsiteX13" fmla="*/ 11877 w 23325"/>
                <a:gd name="connsiteY13" fmla="*/ 3362 h 6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25" h="66824">
                  <a:moveTo>
                    <a:pt x="11877" y="3362"/>
                  </a:moveTo>
                  <a:cubicBezTo>
                    <a:pt x="17836" y="12395"/>
                    <a:pt x="21499" y="22793"/>
                    <a:pt x="22369" y="33595"/>
                  </a:cubicBezTo>
                  <a:cubicBezTo>
                    <a:pt x="23176" y="44036"/>
                    <a:pt x="20257" y="54428"/>
                    <a:pt x="14174" y="62958"/>
                  </a:cubicBezTo>
                  <a:cubicBezTo>
                    <a:pt x="12063" y="66453"/>
                    <a:pt x="7656" y="67769"/>
                    <a:pt x="3993" y="66000"/>
                  </a:cubicBezTo>
                  <a:cubicBezTo>
                    <a:pt x="2441" y="65180"/>
                    <a:pt x="1262" y="63777"/>
                    <a:pt x="703" y="62089"/>
                  </a:cubicBezTo>
                  <a:cubicBezTo>
                    <a:pt x="82" y="60009"/>
                    <a:pt x="331" y="57774"/>
                    <a:pt x="1386" y="55881"/>
                  </a:cubicBezTo>
                  <a:cubicBezTo>
                    <a:pt x="3186" y="52553"/>
                    <a:pt x="4800" y="49089"/>
                    <a:pt x="6042" y="45514"/>
                  </a:cubicBezTo>
                  <a:cubicBezTo>
                    <a:pt x="7221" y="42155"/>
                    <a:pt x="7842" y="38642"/>
                    <a:pt x="7966" y="35085"/>
                  </a:cubicBezTo>
                  <a:cubicBezTo>
                    <a:pt x="7966" y="31211"/>
                    <a:pt x="7408" y="27356"/>
                    <a:pt x="6228" y="23662"/>
                  </a:cubicBezTo>
                  <a:cubicBezTo>
                    <a:pt x="4614" y="18857"/>
                    <a:pt x="2565" y="14220"/>
                    <a:pt x="20" y="9819"/>
                  </a:cubicBezTo>
                  <a:cubicBezTo>
                    <a:pt x="-911" y="8111"/>
                    <a:pt x="-1097" y="6069"/>
                    <a:pt x="-414" y="4232"/>
                  </a:cubicBezTo>
                  <a:cubicBezTo>
                    <a:pt x="144" y="2673"/>
                    <a:pt x="1262" y="1388"/>
                    <a:pt x="2752" y="631"/>
                  </a:cubicBezTo>
                  <a:cubicBezTo>
                    <a:pt x="4241" y="-77"/>
                    <a:pt x="5980" y="-232"/>
                    <a:pt x="7594" y="196"/>
                  </a:cubicBezTo>
                  <a:cubicBezTo>
                    <a:pt x="9394" y="643"/>
                    <a:pt x="10946" y="1779"/>
                    <a:pt x="11877" y="3362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4" name="Forme libre : forme 103">
              <a:extLst>
                <a:ext uri="{FF2B5EF4-FFF2-40B4-BE49-F238E27FC236}">
                  <a16:creationId xmlns:a16="http://schemas.microsoft.com/office/drawing/2014/main" id="{827D2EED-8D0F-4D14-8E06-3A55143A9A1E}"/>
                </a:ext>
              </a:extLst>
            </p:cNvPr>
            <p:cNvSpPr/>
            <p:nvPr/>
          </p:nvSpPr>
          <p:spPr>
            <a:xfrm>
              <a:off x="9625895" y="1096658"/>
              <a:ext cx="83015" cy="118011"/>
            </a:xfrm>
            <a:custGeom>
              <a:avLst/>
              <a:gdLst>
                <a:gd name="connsiteX0" fmla="*/ 64746 w 83015"/>
                <a:gd name="connsiteY0" fmla="*/ 7471 h 118011"/>
                <a:gd name="connsiteX1" fmla="*/ 67230 w 83015"/>
                <a:gd name="connsiteY1" fmla="*/ 1760 h 118011"/>
                <a:gd name="connsiteX2" fmla="*/ 72010 w 83015"/>
                <a:gd name="connsiteY2" fmla="*/ -41 h 118011"/>
                <a:gd name="connsiteX3" fmla="*/ 76666 w 83015"/>
                <a:gd name="connsiteY3" fmla="*/ 1760 h 118011"/>
                <a:gd name="connsiteX4" fmla="*/ 79025 w 83015"/>
                <a:gd name="connsiteY4" fmla="*/ 7471 h 118011"/>
                <a:gd name="connsiteX5" fmla="*/ 80204 w 83015"/>
                <a:gd name="connsiteY5" fmla="*/ 58686 h 118011"/>
                <a:gd name="connsiteX6" fmla="*/ 82191 w 83015"/>
                <a:gd name="connsiteY6" fmla="*/ 111701 h 118011"/>
                <a:gd name="connsiteX7" fmla="*/ 79770 w 83015"/>
                <a:gd name="connsiteY7" fmla="*/ 116357 h 118011"/>
                <a:gd name="connsiteX8" fmla="*/ 75114 w 83015"/>
                <a:gd name="connsiteY8" fmla="*/ 117971 h 118011"/>
                <a:gd name="connsiteX9" fmla="*/ 70458 w 83015"/>
                <a:gd name="connsiteY9" fmla="*/ 116481 h 118011"/>
                <a:gd name="connsiteX10" fmla="*/ 67975 w 83015"/>
                <a:gd name="connsiteY10" fmla="*/ 111701 h 118011"/>
                <a:gd name="connsiteX11" fmla="*/ 67106 w 83015"/>
                <a:gd name="connsiteY11" fmla="*/ 96926 h 118011"/>
                <a:gd name="connsiteX12" fmla="*/ 50655 w 83015"/>
                <a:gd name="connsiteY12" fmla="*/ 105990 h 118011"/>
                <a:gd name="connsiteX13" fmla="*/ 27872 w 83015"/>
                <a:gd name="connsiteY13" fmla="*/ 105369 h 118011"/>
                <a:gd name="connsiteX14" fmla="*/ 14463 w 83015"/>
                <a:gd name="connsiteY14" fmla="*/ 99161 h 118011"/>
                <a:gd name="connsiteX15" fmla="*/ 5462 w 83015"/>
                <a:gd name="connsiteY15" fmla="*/ 88608 h 118011"/>
                <a:gd name="connsiteX16" fmla="*/ 371 w 83015"/>
                <a:gd name="connsiteY16" fmla="*/ 75385 h 118011"/>
                <a:gd name="connsiteX17" fmla="*/ -684 w 83015"/>
                <a:gd name="connsiteY17" fmla="*/ 60610 h 118011"/>
                <a:gd name="connsiteX18" fmla="*/ 2979 w 83015"/>
                <a:gd name="connsiteY18" fmla="*/ 43601 h 118011"/>
                <a:gd name="connsiteX19" fmla="*/ 11421 w 83015"/>
                <a:gd name="connsiteY19" fmla="*/ 28826 h 118011"/>
                <a:gd name="connsiteX20" fmla="*/ 24520 w 83015"/>
                <a:gd name="connsiteY20" fmla="*/ 18645 h 118011"/>
                <a:gd name="connsiteX21" fmla="*/ 41778 w 83015"/>
                <a:gd name="connsiteY21" fmla="*/ 14858 h 118011"/>
                <a:gd name="connsiteX22" fmla="*/ 54566 w 83015"/>
                <a:gd name="connsiteY22" fmla="*/ 18024 h 118011"/>
                <a:gd name="connsiteX23" fmla="*/ 65367 w 83015"/>
                <a:gd name="connsiteY23" fmla="*/ 25412 h 118011"/>
                <a:gd name="connsiteX24" fmla="*/ 64933 w 83015"/>
                <a:gd name="connsiteY24" fmla="*/ 16659 h 118011"/>
                <a:gd name="connsiteX25" fmla="*/ 64746 w 83015"/>
                <a:gd name="connsiteY25" fmla="*/ 7471 h 118011"/>
                <a:gd name="connsiteX26" fmla="*/ 31535 w 83015"/>
                <a:gd name="connsiteY26" fmla="*/ 90904 h 118011"/>
                <a:gd name="connsiteX27" fmla="*/ 42957 w 83015"/>
                <a:gd name="connsiteY27" fmla="*/ 92270 h 118011"/>
                <a:gd name="connsiteX28" fmla="*/ 53200 w 83015"/>
                <a:gd name="connsiteY28" fmla="*/ 87925 h 118011"/>
                <a:gd name="connsiteX29" fmla="*/ 61333 w 83015"/>
                <a:gd name="connsiteY29" fmla="*/ 79482 h 118011"/>
                <a:gd name="connsiteX30" fmla="*/ 66236 w 83015"/>
                <a:gd name="connsiteY30" fmla="*/ 68618 h 118011"/>
                <a:gd name="connsiteX31" fmla="*/ 65678 w 83015"/>
                <a:gd name="connsiteY31" fmla="*/ 51733 h 118011"/>
                <a:gd name="connsiteX32" fmla="*/ 58539 w 83015"/>
                <a:gd name="connsiteY32" fmla="*/ 38200 h 118011"/>
                <a:gd name="connsiteX33" fmla="*/ 47986 w 83015"/>
                <a:gd name="connsiteY33" fmla="*/ 31123 h 118011"/>
                <a:gd name="connsiteX34" fmla="*/ 36004 w 83015"/>
                <a:gd name="connsiteY34" fmla="*/ 30254 h 118011"/>
                <a:gd name="connsiteX35" fmla="*/ 24706 w 83015"/>
                <a:gd name="connsiteY35" fmla="*/ 35220 h 118011"/>
                <a:gd name="connsiteX36" fmla="*/ 16511 w 83015"/>
                <a:gd name="connsiteY36" fmla="*/ 46208 h 118011"/>
                <a:gd name="connsiteX37" fmla="*/ 13594 w 83015"/>
                <a:gd name="connsiteY37" fmla="*/ 63217 h 118011"/>
                <a:gd name="connsiteX38" fmla="*/ 18063 w 83015"/>
                <a:gd name="connsiteY38" fmla="*/ 79606 h 118011"/>
                <a:gd name="connsiteX39" fmla="*/ 31535 w 83015"/>
                <a:gd name="connsiteY39" fmla="*/ 90904 h 11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3015" h="118011">
                  <a:moveTo>
                    <a:pt x="64746" y="7471"/>
                  </a:moveTo>
                  <a:cubicBezTo>
                    <a:pt x="64746" y="5311"/>
                    <a:pt x="65678" y="3256"/>
                    <a:pt x="67230" y="1760"/>
                  </a:cubicBezTo>
                  <a:cubicBezTo>
                    <a:pt x="68533" y="618"/>
                    <a:pt x="70272" y="-16"/>
                    <a:pt x="72010" y="-41"/>
                  </a:cubicBezTo>
                  <a:cubicBezTo>
                    <a:pt x="73748" y="-59"/>
                    <a:pt x="75424" y="580"/>
                    <a:pt x="76666" y="1760"/>
                  </a:cubicBezTo>
                  <a:cubicBezTo>
                    <a:pt x="78156" y="3287"/>
                    <a:pt x="79025" y="5335"/>
                    <a:pt x="79025" y="7471"/>
                  </a:cubicBezTo>
                  <a:cubicBezTo>
                    <a:pt x="79583" y="24561"/>
                    <a:pt x="79956" y="41633"/>
                    <a:pt x="80204" y="58686"/>
                  </a:cubicBezTo>
                  <a:cubicBezTo>
                    <a:pt x="80204" y="75757"/>
                    <a:pt x="81073" y="93388"/>
                    <a:pt x="82191" y="111701"/>
                  </a:cubicBezTo>
                  <a:cubicBezTo>
                    <a:pt x="82129" y="113532"/>
                    <a:pt x="81197" y="115239"/>
                    <a:pt x="79770" y="116357"/>
                  </a:cubicBezTo>
                  <a:cubicBezTo>
                    <a:pt x="78466" y="117400"/>
                    <a:pt x="76790" y="117965"/>
                    <a:pt x="75114" y="117971"/>
                  </a:cubicBezTo>
                  <a:cubicBezTo>
                    <a:pt x="73438" y="117971"/>
                    <a:pt x="71824" y="117449"/>
                    <a:pt x="70458" y="116481"/>
                  </a:cubicBezTo>
                  <a:cubicBezTo>
                    <a:pt x="68968" y="115351"/>
                    <a:pt x="68037" y="113588"/>
                    <a:pt x="67975" y="111701"/>
                  </a:cubicBezTo>
                  <a:lnTo>
                    <a:pt x="67106" y="96926"/>
                  </a:lnTo>
                  <a:cubicBezTo>
                    <a:pt x="62450" y="101241"/>
                    <a:pt x="56800" y="104351"/>
                    <a:pt x="50655" y="105990"/>
                  </a:cubicBezTo>
                  <a:cubicBezTo>
                    <a:pt x="43143" y="107753"/>
                    <a:pt x="35259" y="107535"/>
                    <a:pt x="27872" y="105369"/>
                  </a:cubicBezTo>
                  <a:cubicBezTo>
                    <a:pt x="22968" y="104344"/>
                    <a:pt x="18374" y="102221"/>
                    <a:pt x="14463" y="99161"/>
                  </a:cubicBezTo>
                  <a:cubicBezTo>
                    <a:pt x="10863" y="96218"/>
                    <a:pt x="7821" y="92643"/>
                    <a:pt x="5462" y="88608"/>
                  </a:cubicBezTo>
                  <a:cubicBezTo>
                    <a:pt x="3103" y="84498"/>
                    <a:pt x="1365" y="80035"/>
                    <a:pt x="371" y="75385"/>
                  </a:cubicBezTo>
                  <a:cubicBezTo>
                    <a:pt x="-684" y="70537"/>
                    <a:pt x="-1057" y="65558"/>
                    <a:pt x="-684" y="60610"/>
                  </a:cubicBezTo>
                  <a:cubicBezTo>
                    <a:pt x="-250" y="54793"/>
                    <a:pt x="930" y="49070"/>
                    <a:pt x="2979" y="43601"/>
                  </a:cubicBezTo>
                  <a:cubicBezTo>
                    <a:pt x="4903" y="38231"/>
                    <a:pt x="7759" y="33234"/>
                    <a:pt x="11421" y="28826"/>
                  </a:cubicBezTo>
                  <a:cubicBezTo>
                    <a:pt x="15022" y="24536"/>
                    <a:pt x="19492" y="21060"/>
                    <a:pt x="24520" y="18645"/>
                  </a:cubicBezTo>
                  <a:cubicBezTo>
                    <a:pt x="29921" y="16050"/>
                    <a:pt x="35818" y="14753"/>
                    <a:pt x="41778" y="14858"/>
                  </a:cubicBezTo>
                  <a:cubicBezTo>
                    <a:pt x="46247" y="14989"/>
                    <a:pt x="50592" y="16069"/>
                    <a:pt x="54566" y="18024"/>
                  </a:cubicBezTo>
                  <a:cubicBezTo>
                    <a:pt x="58477" y="19949"/>
                    <a:pt x="62140" y="22438"/>
                    <a:pt x="65367" y="25412"/>
                  </a:cubicBezTo>
                  <a:cubicBezTo>
                    <a:pt x="65367" y="22556"/>
                    <a:pt x="64995" y="19700"/>
                    <a:pt x="64933" y="16659"/>
                  </a:cubicBezTo>
                  <a:cubicBezTo>
                    <a:pt x="64871" y="13617"/>
                    <a:pt x="64746" y="10513"/>
                    <a:pt x="64746" y="7471"/>
                  </a:cubicBezTo>
                  <a:close/>
                  <a:moveTo>
                    <a:pt x="31535" y="90904"/>
                  </a:moveTo>
                  <a:cubicBezTo>
                    <a:pt x="35135" y="92481"/>
                    <a:pt x="39108" y="92953"/>
                    <a:pt x="42957" y="92270"/>
                  </a:cubicBezTo>
                  <a:cubicBezTo>
                    <a:pt x="46620" y="91556"/>
                    <a:pt x="50096" y="90073"/>
                    <a:pt x="53200" y="87925"/>
                  </a:cubicBezTo>
                  <a:cubicBezTo>
                    <a:pt x="56366" y="85603"/>
                    <a:pt x="59159" y="82747"/>
                    <a:pt x="61333" y="79482"/>
                  </a:cubicBezTo>
                  <a:cubicBezTo>
                    <a:pt x="63567" y="76167"/>
                    <a:pt x="65244" y="72492"/>
                    <a:pt x="66236" y="68618"/>
                  </a:cubicBezTo>
                  <a:lnTo>
                    <a:pt x="65678" y="51733"/>
                  </a:lnTo>
                  <a:cubicBezTo>
                    <a:pt x="64437" y="46705"/>
                    <a:pt x="62015" y="42061"/>
                    <a:pt x="58539" y="38200"/>
                  </a:cubicBezTo>
                  <a:cubicBezTo>
                    <a:pt x="55683" y="34990"/>
                    <a:pt x="52021" y="32557"/>
                    <a:pt x="47986" y="31123"/>
                  </a:cubicBezTo>
                  <a:cubicBezTo>
                    <a:pt x="44137" y="29807"/>
                    <a:pt x="39977" y="29509"/>
                    <a:pt x="36004" y="30254"/>
                  </a:cubicBezTo>
                  <a:cubicBezTo>
                    <a:pt x="31907" y="30930"/>
                    <a:pt x="27996" y="32638"/>
                    <a:pt x="24706" y="35220"/>
                  </a:cubicBezTo>
                  <a:cubicBezTo>
                    <a:pt x="21105" y="38150"/>
                    <a:pt x="18312" y="41924"/>
                    <a:pt x="16511" y="46208"/>
                  </a:cubicBezTo>
                  <a:cubicBezTo>
                    <a:pt x="14214" y="51578"/>
                    <a:pt x="13222" y="57401"/>
                    <a:pt x="13594" y="63217"/>
                  </a:cubicBezTo>
                  <a:cubicBezTo>
                    <a:pt x="13780" y="68960"/>
                    <a:pt x="15270" y="74578"/>
                    <a:pt x="18063" y="79606"/>
                  </a:cubicBezTo>
                  <a:cubicBezTo>
                    <a:pt x="21044" y="84889"/>
                    <a:pt x="25823" y="88906"/>
                    <a:pt x="31535" y="90904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5" name="Forme libre : forme 104">
              <a:extLst>
                <a:ext uri="{FF2B5EF4-FFF2-40B4-BE49-F238E27FC236}">
                  <a16:creationId xmlns:a16="http://schemas.microsoft.com/office/drawing/2014/main" id="{F1B22B8B-1100-403C-83F6-B208CCEDD340}"/>
                </a:ext>
              </a:extLst>
            </p:cNvPr>
            <p:cNvSpPr/>
            <p:nvPr/>
          </p:nvSpPr>
          <p:spPr>
            <a:xfrm>
              <a:off x="9732683" y="1035573"/>
              <a:ext cx="94922" cy="177307"/>
            </a:xfrm>
            <a:custGeom>
              <a:avLst/>
              <a:gdLst>
                <a:gd name="connsiteX0" fmla="*/ 79819 w 94922"/>
                <a:gd name="connsiteY0" fmla="*/ 7781 h 177307"/>
                <a:gd name="connsiteX1" fmla="*/ 82116 w 94922"/>
                <a:gd name="connsiteY1" fmla="*/ 1884 h 177307"/>
                <a:gd name="connsiteX2" fmla="*/ 86772 w 94922"/>
                <a:gd name="connsiteY2" fmla="*/ -41 h 177307"/>
                <a:gd name="connsiteX3" fmla="*/ 91614 w 94922"/>
                <a:gd name="connsiteY3" fmla="*/ 1884 h 177307"/>
                <a:gd name="connsiteX4" fmla="*/ 94098 w 94922"/>
                <a:gd name="connsiteY4" fmla="*/ 7781 h 177307"/>
                <a:gd name="connsiteX5" fmla="*/ 92918 w 94922"/>
                <a:gd name="connsiteY5" fmla="*/ 49622 h 177307"/>
                <a:gd name="connsiteX6" fmla="*/ 92918 w 94922"/>
                <a:gd name="connsiteY6" fmla="*/ 89042 h 177307"/>
                <a:gd name="connsiteX7" fmla="*/ 93353 w 94922"/>
                <a:gd name="connsiteY7" fmla="*/ 128648 h 177307"/>
                <a:gd name="connsiteX8" fmla="*/ 93973 w 94922"/>
                <a:gd name="connsiteY8" fmla="*/ 170675 h 177307"/>
                <a:gd name="connsiteX9" fmla="*/ 91366 w 94922"/>
                <a:gd name="connsiteY9" fmla="*/ 175641 h 177307"/>
                <a:gd name="connsiteX10" fmla="*/ 82302 w 94922"/>
                <a:gd name="connsiteY10" fmla="*/ 175641 h 177307"/>
                <a:gd name="connsiteX11" fmla="*/ 79695 w 94922"/>
                <a:gd name="connsiteY11" fmla="*/ 170675 h 177307"/>
                <a:gd name="connsiteX12" fmla="*/ 79695 w 94922"/>
                <a:gd name="connsiteY12" fmla="*/ 164033 h 177307"/>
                <a:gd name="connsiteX13" fmla="*/ 79695 w 94922"/>
                <a:gd name="connsiteY13" fmla="*/ 157390 h 177307"/>
                <a:gd name="connsiteX14" fmla="*/ 57160 w 94922"/>
                <a:gd name="connsiteY14" fmla="*/ 169806 h 177307"/>
                <a:gd name="connsiteX15" fmla="*/ 31522 w 94922"/>
                <a:gd name="connsiteY15" fmla="*/ 168937 h 177307"/>
                <a:gd name="connsiteX16" fmla="*/ 10043 w 94922"/>
                <a:gd name="connsiteY16" fmla="*/ 153976 h 177307"/>
                <a:gd name="connsiteX17" fmla="*/ -572 w 94922"/>
                <a:gd name="connsiteY17" fmla="*/ 124054 h 177307"/>
                <a:gd name="connsiteX18" fmla="*/ 7001 w 94922"/>
                <a:gd name="connsiteY18" fmla="*/ 90159 h 177307"/>
                <a:gd name="connsiteX19" fmla="*/ 28046 w 94922"/>
                <a:gd name="connsiteY19" fmla="*/ 72591 h 177307"/>
                <a:gd name="connsiteX20" fmla="*/ 54678 w 94922"/>
                <a:gd name="connsiteY20" fmla="*/ 70604 h 177307"/>
                <a:gd name="connsiteX21" fmla="*/ 78826 w 94922"/>
                <a:gd name="connsiteY21" fmla="*/ 84013 h 177307"/>
                <a:gd name="connsiteX22" fmla="*/ 78826 w 94922"/>
                <a:gd name="connsiteY22" fmla="*/ 47139 h 177307"/>
                <a:gd name="connsiteX23" fmla="*/ 79819 w 94922"/>
                <a:gd name="connsiteY23" fmla="*/ 7781 h 177307"/>
                <a:gd name="connsiteX24" fmla="*/ 78391 w 94922"/>
                <a:gd name="connsiteY24" fmla="*/ 123061 h 177307"/>
                <a:gd name="connsiteX25" fmla="*/ 72680 w 94922"/>
                <a:gd name="connsiteY25" fmla="*/ 100650 h 177307"/>
                <a:gd name="connsiteX26" fmla="*/ 59768 w 94922"/>
                <a:gd name="connsiteY26" fmla="*/ 87552 h 177307"/>
                <a:gd name="connsiteX27" fmla="*/ 27797 w 94922"/>
                <a:gd name="connsiteY27" fmla="*/ 89042 h 177307"/>
                <a:gd name="connsiteX28" fmla="*/ 16562 w 94922"/>
                <a:gd name="connsiteY28" fmla="*/ 103072 h 177307"/>
                <a:gd name="connsiteX29" fmla="*/ 13830 w 94922"/>
                <a:gd name="connsiteY29" fmla="*/ 125792 h 177307"/>
                <a:gd name="connsiteX30" fmla="*/ 20348 w 94922"/>
                <a:gd name="connsiteY30" fmla="*/ 144416 h 177307"/>
                <a:gd name="connsiteX31" fmla="*/ 48097 w 94922"/>
                <a:gd name="connsiteY31" fmla="*/ 156831 h 177307"/>
                <a:gd name="connsiteX32" fmla="*/ 62934 w 94922"/>
                <a:gd name="connsiteY32" fmla="*/ 152051 h 177307"/>
                <a:gd name="connsiteX33" fmla="*/ 73984 w 94922"/>
                <a:gd name="connsiteY33" fmla="*/ 140567 h 177307"/>
                <a:gd name="connsiteX34" fmla="*/ 78391 w 94922"/>
                <a:gd name="connsiteY34" fmla="*/ 123061 h 177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4922" h="177307">
                  <a:moveTo>
                    <a:pt x="79819" y="7781"/>
                  </a:moveTo>
                  <a:cubicBezTo>
                    <a:pt x="79819" y="5602"/>
                    <a:pt x="80688" y="3504"/>
                    <a:pt x="82116" y="1884"/>
                  </a:cubicBezTo>
                  <a:cubicBezTo>
                    <a:pt x="83358" y="642"/>
                    <a:pt x="85034" y="-47"/>
                    <a:pt x="86772" y="-41"/>
                  </a:cubicBezTo>
                  <a:cubicBezTo>
                    <a:pt x="88572" y="-28"/>
                    <a:pt x="90311" y="661"/>
                    <a:pt x="91614" y="1884"/>
                  </a:cubicBezTo>
                  <a:cubicBezTo>
                    <a:pt x="93166" y="3466"/>
                    <a:pt x="94035" y="5571"/>
                    <a:pt x="94098" y="7781"/>
                  </a:cubicBezTo>
                  <a:cubicBezTo>
                    <a:pt x="93477" y="22431"/>
                    <a:pt x="93104" y="36380"/>
                    <a:pt x="92918" y="49622"/>
                  </a:cubicBezTo>
                  <a:cubicBezTo>
                    <a:pt x="92732" y="62863"/>
                    <a:pt x="92732" y="76005"/>
                    <a:pt x="92918" y="89042"/>
                  </a:cubicBezTo>
                  <a:cubicBezTo>
                    <a:pt x="92918" y="102140"/>
                    <a:pt x="92918" y="115301"/>
                    <a:pt x="93353" y="128648"/>
                  </a:cubicBezTo>
                  <a:cubicBezTo>
                    <a:pt x="93787" y="141995"/>
                    <a:pt x="93787" y="156024"/>
                    <a:pt x="93973" y="170675"/>
                  </a:cubicBezTo>
                  <a:cubicBezTo>
                    <a:pt x="93725" y="172587"/>
                    <a:pt x="92793" y="174344"/>
                    <a:pt x="91366" y="175641"/>
                  </a:cubicBezTo>
                  <a:cubicBezTo>
                    <a:pt x="88759" y="177808"/>
                    <a:pt x="84910" y="177808"/>
                    <a:pt x="82302" y="175641"/>
                  </a:cubicBezTo>
                  <a:cubicBezTo>
                    <a:pt x="80875" y="174331"/>
                    <a:pt x="80006" y="172575"/>
                    <a:pt x="79695" y="170675"/>
                  </a:cubicBezTo>
                  <a:cubicBezTo>
                    <a:pt x="79695" y="168440"/>
                    <a:pt x="79695" y="166267"/>
                    <a:pt x="79695" y="164033"/>
                  </a:cubicBezTo>
                  <a:cubicBezTo>
                    <a:pt x="79695" y="161798"/>
                    <a:pt x="79695" y="159625"/>
                    <a:pt x="79695" y="157390"/>
                  </a:cubicBezTo>
                  <a:cubicBezTo>
                    <a:pt x="73549" y="163641"/>
                    <a:pt x="65727" y="167956"/>
                    <a:pt x="57160" y="169806"/>
                  </a:cubicBezTo>
                  <a:cubicBezTo>
                    <a:pt x="48718" y="171861"/>
                    <a:pt x="39841" y="171557"/>
                    <a:pt x="31522" y="168937"/>
                  </a:cubicBezTo>
                  <a:cubicBezTo>
                    <a:pt x="23079" y="166162"/>
                    <a:pt x="15568" y="160960"/>
                    <a:pt x="10043" y="153976"/>
                  </a:cubicBezTo>
                  <a:cubicBezTo>
                    <a:pt x="3401" y="145384"/>
                    <a:pt x="-324" y="134905"/>
                    <a:pt x="-572" y="124054"/>
                  </a:cubicBezTo>
                  <a:cubicBezTo>
                    <a:pt x="-1690" y="112240"/>
                    <a:pt x="918" y="100365"/>
                    <a:pt x="7001" y="90159"/>
                  </a:cubicBezTo>
                  <a:cubicBezTo>
                    <a:pt x="11968" y="82188"/>
                    <a:pt x="19293" y="76024"/>
                    <a:pt x="28046" y="72591"/>
                  </a:cubicBezTo>
                  <a:cubicBezTo>
                    <a:pt x="36551" y="69350"/>
                    <a:pt x="45800" y="68661"/>
                    <a:pt x="54678" y="70604"/>
                  </a:cubicBezTo>
                  <a:cubicBezTo>
                    <a:pt x="63927" y="72492"/>
                    <a:pt x="72370" y="77172"/>
                    <a:pt x="78826" y="84013"/>
                  </a:cubicBezTo>
                  <a:cubicBezTo>
                    <a:pt x="78578" y="71598"/>
                    <a:pt x="78578" y="59306"/>
                    <a:pt x="78826" y="47139"/>
                  </a:cubicBezTo>
                  <a:cubicBezTo>
                    <a:pt x="79074" y="34971"/>
                    <a:pt x="79385" y="21854"/>
                    <a:pt x="79819" y="7781"/>
                  </a:cubicBezTo>
                  <a:close/>
                  <a:moveTo>
                    <a:pt x="78391" y="123061"/>
                  </a:moveTo>
                  <a:cubicBezTo>
                    <a:pt x="78454" y="115220"/>
                    <a:pt x="76529" y="107498"/>
                    <a:pt x="72680" y="100650"/>
                  </a:cubicBezTo>
                  <a:cubicBezTo>
                    <a:pt x="69576" y="95237"/>
                    <a:pt x="65169" y="90718"/>
                    <a:pt x="59768" y="87552"/>
                  </a:cubicBezTo>
                  <a:cubicBezTo>
                    <a:pt x="49649" y="82095"/>
                    <a:pt x="37358" y="82666"/>
                    <a:pt x="27797" y="89042"/>
                  </a:cubicBezTo>
                  <a:cubicBezTo>
                    <a:pt x="22832" y="92605"/>
                    <a:pt x="18983" y="97453"/>
                    <a:pt x="16562" y="103072"/>
                  </a:cubicBezTo>
                  <a:cubicBezTo>
                    <a:pt x="13643" y="110260"/>
                    <a:pt x="12651" y="118113"/>
                    <a:pt x="13830" y="125792"/>
                  </a:cubicBezTo>
                  <a:cubicBezTo>
                    <a:pt x="14203" y="132491"/>
                    <a:pt x="16437" y="138947"/>
                    <a:pt x="20348" y="144416"/>
                  </a:cubicBezTo>
                  <a:cubicBezTo>
                    <a:pt x="26618" y="153305"/>
                    <a:pt x="37296" y="158061"/>
                    <a:pt x="48097" y="156831"/>
                  </a:cubicBezTo>
                  <a:cubicBezTo>
                    <a:pt x="53312" y="156391"/>
                    <a:pt x="58402" y="154752"/>
                    <a:pt x="62934" y="152051"/>
                  </a:cubicBezTo>
                  <a:cubicBezTo>
                    <a:pt x="67528" y="149208"/>
                    <a:pt x="71314" y="145260"/>
                    <a:pt x="73984" y="140567"/>
                  </a:cubicBezTo>
                  <a:cubicBezTo>
                    <a:pt x="77026" y="135247"/>
                    <a:pt x="78578" y="129188"/>
                    <a:pt x="78391" y="123061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6" name="Forme libre : forme 105">
              <a:extLst>
                <a:ext uri="{FF2B5EF4-FFF2-40B4-BE49-F238E27FC236}">
                  <a16:creationId xmlns:a16="http://schemas.microsoft.com/office/drawing/2014/main" id="{4FDD82D0-9217-40D2-AE41-98DD2948D343}"/>
                </a:ext>
              </a:extLst>
            </p:cNvPr>
            <p:cNvSpPr/>
            <p:nvPr/>
          </p:nvSpPr>
          <p:spPr>
            <a:xfrm>
              <a:off x="9851129" y="1112604"/>
              <a:ext cx="88650" cy="95232"/>
            </a:xfrm>
            <a:custGeom>
              <a:avLst/>
              <a:gdLst>
                <a:gd name="connsiteX0" fmla="*/ 44682 w 88650"/>
                <a:gd name="connsiteY0" fmla="*/ 95134 h 95232"/>
                <a:gd name="connsiteX1" fmla="*/ 24382 w 88650"/>
                <a:gd name="connsiteY1" fmla="*/ 91533 h 95232"/>
                <a:gd name="connsiteX2" fmla="*/ 10042 w 88650"/>
                <a:gd name="connsiteY2" fmla="*/ 80794 h 95232"/>
                <a:gd name="connsiteX3" fmla="*/ 1786 w 88650"/>
                <a:gd name="connsiteY3" fmla="*/ 65398 h 95232"/>
                <a:gd name="connsiteX4" fmla="*/ -822 w 88650"/>
                <a:gd name="connsiteY4" fmla="*/ 47706 h 95232"/>
                <a:gd name="connsiteX5" fmla="*/ 2096 w 88650"/>
                <a:gd name="connsiteY5" fmla="*/ 30200 h 95232"/>
                <a:gd name="connsiteX6" fmla="*/ 10601 w 88650"/>
                <a:gd name="connsiteY6" fmla="*/ 15115 h 95232"/>
                <a:gd name="connsiteX7" fmla="*/ 24507 w 88650"/>
                <a:gd name="connsiteY7" fmla="*/ 4375 h 95232"/>
                <a:gd name="connsiteX8" fmla="*/ 43813 w 88650"/>
                <a:gd name="connsiteY8" fmla="*/ -33 h 95232"/>
                <a:gd name="connsiteX9" fmla="*/ 63244 w 88650"/>
                <a:gd name="connsiteY9" fmla="*/ 4065 h 95232"/>
                <a:gd name="connsiteX10" fmla="*/ 77149 w 88650"/>
                <a:gd name="connsiteY10" fmla="*/ 14928 h 95232"/>
                <a:gd name="connsiteX11" fmla="*/ 85220 w 88650"/>
                <a:gd name="connsiteY11" fmla="*/ 30510 h 95232"/>
                <a:gd name="connsiteX12" fmla="*/ 87826 w 88650"/>
                <a:gd name="connsiteY12" fmla="*/ 48327 h 95232"/>
                <a:gd name="connsiteX13" fmla="*/ 85095 w 88650"/>
                <a:gd name="connsiteY13" fmla="*/ 65398 h 95232"/>
                <a:gd name="connsiteX14" fmla="*/ 76963 w 88650"/>
                <a:gd name="connsiteY14" fmla="*/ 80359 h 95232"/>
                <a:gd name="connsiteX15" fmla="*/ 63492 w 88650"/>
                <a:gd name="connsiteY15" fmla="*/ 91037 h 95232"/>
                <a:gd name="connsiteX16" fmla="*/ 44682 w 88650"/>
                <a:gd name="connsiteY16" fmla="*/ 95134 h 95232"/>
                <a:gd name="connsiteX17" fmla="*/ 44682 w 88650"/>
                <a:gd name="connsiteY17" fmla="*/ 80980 h 95232"/>
                <a:gd name="connsiteX18" fmla="*/ 57098 w 88650"/>
                <a:gd name="connsiteY18" fmla="*/ 78248 h 95232"/>
                <a:gd name="connsiteX19" fmla="*/ 66099 w 88650"/>
                <a:gd name="connsiteY19" fmla="*/ 70923 h 95232"/>
                <a:gd name="connsiteX20" fmla="*/ 71500 w 88650"/>
                <a:gd name="connsiteY20" fmla="*/ 60184 h 95232"/>
                <a:gd name="connsiteX21" fmla="*/ 73238 w 88650"/>
                <a:gd name="connsiteY21" fmla="*/ 47768 h 95232"/>
                <a:gd name="connsiteX22" fmla="*/ 71313 w 88650"/>
                <a:gd name="connsiteY22" fmla="*/ 35352 h 95232"/>
                <a:gd name="connsiteX23" fmla="*/ 65540 w 88650"/>
                <a:gd name="connsiteY23" fmla="*/ 24613 h 95232"/>
                <a:gd name="connsiteX24" fmla="*/ 56167 w 88650"/>
                <a:gd name="connsiteY24" fmla="*/ 17660 h 95232"/>
                <a:gd name="connsiteX25" fmla="*/ 43254 w 88650"/>
                <a:gd name="connsiteY25" fmla="*/ 14928 h 95232"/>
                <a:gd name="connsiteX26" fmla="*/ 30466 w 88650"/>
                <a:gd name="connsiteY26" fmla="*/ 18219 h 95232"/>
                <a:gd name="connsiteX27" fmla="*/ 21278 w 88650"/>
                <a:gd name="connsiteY27" fmla="*/ 25916 h 95232"/>
                <a:gd name="connsiteX28" fmla="*/ 15753 w 88650"/>
                <a:gd name="connsiteY28" fmla="*/ 36470 h 95232"/>
                <a:gd name="connsiteX29" fmla="*/ 13891 w 88650"/>
                <a:gd name="connsiteY29" fmla="*/ 48885 h 95232"/>
                <a:gd name="connsiteX30" fmla="*/ 22023 w 88650"/>
                <a:gd name="connsiteY30" fmla="*/ 71047 h 95232"/>
                <a:gd name="connsiteX31" fmla="*/ 44806 w 88650"/>
                <a:gd name="connsiteY31" fmla="*/ 80980 h 95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8650" h="95232">
                  <a:moveTo>
                    <a:pt x="44682" y="95134"/>
                  </a:moveTo>
                  <a:cubicBezTo>
                    <a:pt x="37729" y="95481"/>
                    <a:pt x="30777" y="94246"/>
                    <a:pt x="24382" y="91533"/>
                  </a:cubicBezTo>
                  <a:cubicBezTo>
                    <a:pt x="18857" y="89069"/>
                    <a:pt x="13953" y="85400"/>
                    <a:pt x="10042" y="80794"/>
                  </a:cubicBezTo>
                  <a:cubicBezTo>
                    <a:pt x="6255" y="76274"/>
                    <a:pt x="3462" y="71035"/>
                    <a:pt x="1786" y="65398"/>
                  </a:cubicBezTo>
                  <a:cubicBezTo>
                    <a:pt x="47" y="59662"/>
                    <a:pt x="-822" y="53696"/>
                    <a:pt x="-822" y="47706"/>
                  </a:cubicBezTo>
                  <a:cubicBezTo>
                    <a:pt x="-883" y="41746"/>
                    <a:pt x="109" y="35824"/>
                    <a:pt x="2096" y="30200"/>
                  </a:cubicBezTo>
                  <a:cubicBezTo>
                    <a:pt x="3958" y="24681"/>
                    <a:pt x="6814" y="19566"/>
                    <a:pt x="10601" y="15115"/>
                  </a:cubicBezTo>
                  <a:cubicBezTo>
                    <a:pt x="14450" y="10626"/>
                    <a:pt x="19168" y="6970"/>
                    <a:pt x="24507" y="4375"/>
                  </a:cubicBezTo>
                  <a:cubicBezTo>
                    <a:pt x="30528" y="1544"/>
                    <a:pt x="37109" y="42"/>
                    <a:pt x="43813" y="-33"/>
                  </a:cubicBezTo>
                  <a:cubicBezTo>
                    <a:pt x="50517" y="-163"/>
                    <a:pt x="57160" y="1234"/>
                    <a:pt x="63244" y="4065"/>
                  </a:cubicBezTo>
                  <a:cubicBezTo>
                    <a:pt x="68644" y="6616"/>
                    <a:pt x="73362" y="10328"/>
                    <a:pt x="77149" y="14928"/>
                  </a:cubicBezTo>
                  <a:cubicBezTo>
                    <a:pt x="80812" y="19541"/>
                    <a:pt x="83605" y="24836"/>
                    <a:pt x="85220" y="30510"/>
                  </a:cubicBezTo>
                  <a:cubicBezTo>
                    <a:pt x="86957" y="36290"/>
                    <a:pt x="87826" y="42293"/>
                    <a:pt x="87826" y="48327"/>
                  </a:cubicBezTo>
                  <a:cubicBezTo>
                    <a:pt x="87826" y="54125"/>
                    <a:pt x="86957" y="59892"/>
                    <a:pt x="85095" y="65398"/>
                  </a:cubicBezTo>
                  <a:cubicBezTo>
                    <a:pt x="83295" y="70842"/>
                    <a:pt x="80564" y="75914"/>
                    <a:pt x="76963" y="80359"/>
                  </a:cubicBezTo>
                  <a:cubicBezTo>
                    <a:pt x="73300" y="84847"/>
                    <a:pt x="68707" y="88485"/>
                    <a:pt x="63492" y="91037"/>
                  </a:cubicBezTo>
                  <a:cubicBezTo>
                    <a:pt x="57656" y="93867"/>
                    <a:pt x="51200" y="95277"/>
                    <a:pt x="44682" y="95134"/>
                  </a:cubicBezTo>
                  <a:close/>
                  <a:moveTo>
                    <a:pt x="44682" y="80980"/>
                  </a:moveTo>
                  <a:cubicBezTo>
                    <a:pt x="48965" y="81036"/>
                    <a:pt x="53249" y="80098"/>
                    <a:pt x="57098" y="78248"/>
                  </a:cubicBezTo>
                  <a:cubicBezTo>
                    <a:pt x="60636" y="76516"/>
                    <a:pt x="63678" y="74015"/>
                    <a:pt x="66099" y="70923"/>
                  </a:cubicBezTo>
                  <a:cubicBezTo>
                    <a:pt x="68582" y="67714"/>
                    <a:pt x="70383" y="64070"/>
                    <a:pt x="71500" y="60184"/>
                  </a:cubicBezTo>
                  <a:cubicBezTo>
                    <a:pt x="72680" y="56148"/>
                    <a:pt x="73238" y="51971"/>
                    <a:pt x="73238" y="47768"/>
                  </a:cubicBezTo>
                  <a:cubicBezTo>
                    <a:pt x="73238" y="43553"/>
                    <a:pt x="72617" y="39362"/>
                    <a:pt x="71313" y="35352"/>
                  </a:cubicBezTo>
                  <a:cubicBezTo>
                    <a:pt x="70134" y="31429"/>
                    <a:pt x="68148" y="27779"/>
                    <a:pt x="65540" y="24613"/>
                  </a:cubicBezTo>
                  <a:cubicBezTo>
                    <a:pt x="62933" y="21664"/>
                    <a:pt x="59767" y="19299"/>
                    <a:pt x="56167" y="17660"/>
                  </a:cubicBezTo>
                  <a:cubicBezTo>
                    <a:pt x="52131" y="15791"/>
                    <a:pt x="47724" y="14860"/>
                    <a:pt x="43254" y="14928"/>
                  </a:cubicBezTo>
                  <a:cubicBezTo>
                    <a:pt x="38784" y="15021"/>
                    <a:pt x="34439" y="16151"/>
                    <a:pt x="30466" y="18219"/>
                  </a:cubicBezTo>
                  <a:cubicBezTo>
                    <a:pt x="26928" y="20124"/>
                    <a:pt x="23762" y="22744"/>
                    <a:pt x="21278" y="25916"/>
                  </a:cubicBezTo>
                  <a:cubicBezTo>
                    <a:pt x="18795" y="29076"/>
                    <a:pt x="16933" y="32652"/>
                    <a:pt x="15753" y="36470"/>
                  </a:cubicBezTo>
                  <a:cubicBezTo>
                    <a:pt x="14450" y="40486"/>
                    <a:pt x="13829" y="44676"/>
                    <a:pt x="13891" y="48885"/>
                  </a:cubicBezTo>
                  <a:cubicBezTo>
                    <a:pt x="14015" y="56980"/>
                    <a:pt x="16871" y="64784"/>
                    <a:pt x="22023" y="71047"/>
                  </a:cubicBezTo>
                  <a:cubicBezTo>
                    <a:pt x="27735" y="77628"/>
                    <a:pt x="36115" y="81278"/>
                    <a:pt x="44806" y="80980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7" name="Forme libre : forme 106">
              <a:extLst>
                <a:ext uri="{FF2B5EF4-FFF2-40B4-BE49-F238E27FC236}">
                  <a16:creationId xmlns:a16="http://schemas.microsoft.com/office/drawing/2014/main" id="{ED4F7CC3-14B6-4866-83EE-8416B3F86A47}"/>
                </a:ext>
              </a:extLst>
            </p:cNvPr>
            <p:cNvSpPr/>
            <p:nvPr/>
          </p:nvSpPr>
          <p:spPr>
            <a:xfrm>
              <a:off x="9963904" y="1102115"/>
              <a:ext cx="60876" cy="111312"/>
            </a:xfrm>
            <a:custGeom>
              <a:avLst/>
              <a:gdLst>
                <a:gd name="connsiteX0" fmla="*/ -738 w 60876"/>
                <a:gd name="connsiteY0" fmla="*/ 7477 h 111312"/>
                <a:gd name="connsiteX1" fmla="*/ 1373 w 60876"/>
                <a:gd name="connsiteY1" fmla="*/ 1766 h 111312"/>
                <a:gd name="connsiteX2" fmla="*/ 11058 w 60876"/>
                <a:gd name="connsiteY2" fmla="*/ 1766 h 111312"/>
                <a:gd name="connsiteX3" fmla="*/ 13168 w 60876"/>
                <a:gd name="connsiteY3" fmla="*/ 7477 h 111312"/>
                <a:gd name="connsiteX4" fmla="*/ 13168 w 60876"/>
                <a:gd name="connsiteY4" fmla="*/ 21320 h 111312"/>
                <a:gd name="connsiteX5" fmla="*/ 23783 w 60876"/>
                <a:gd name="connsiteY5" fmla="*/ 14243 h 111312"/>
                <a:gd name="connsiteX6" fmla="*/ 35889 w 60876"/>
                <a:gd name="connsiteY6" fmla="*/ 11698 h 111312"/>
                <a:gd name="connsiteX7" fmla="*/ 47932 w 60876"/>
                <a:gd name="connsiteY7" fmla="*/ 14678 h 111312"/>
                <a:gd name="connsiteX8" fmla="*/ 58237 w 60876"/>
                <a:gd name="connsiteY8" fmla="*/ 24052 h 111312"/>
                <a:gd name="connsiteX9" fmla="*/ 60038 w 60876"/>
                <a:gd name="connsiteY9" fmla="*/ 30260 h 111312"/>
                <a:gd name="connsiteX10" fmla="*/ 57989 w 60876"/>
                <a:gd name="connsiteY10" fmla="*/ 34978 h 111312"/>
                <a:gd name="connsiteX11" fmla="*/ 53457 w 60876"/>
                <a:gd name="connsiteY11" fmla="*/ 36281 h 111312"/>
                <a:gd name="connsiteX12" fmla="*/ 48056 w 60876"/>
                <a:gd name="connsiteY12" fmla="*/ 32681 h 111312"/>
                <a:gd name="connsiteX13" fmla="*/ 32661 w 60876"/>
                <a:gd name="connsiteY13" fmla="*/ 25293 h 111312"/>
                <a:gd name="connsiteX14" fmla="*/ 18135 w 60876"/>
                <a:gd name="connsiteY14" fmla="*/ 36902 h 111312"/>
                <a:gd name="connsiteX15" fmla="*/ 14782 w 60876"/>
                <a:gd name="connsiteY15" fmla="*/ 48945 h 111312"/>
                <a:gd name="connsiteX16" fmla="*/ 13479 w 60876"/>
                <a:gd name="connsiteY16" fmla="*/ 63720 h 111312"/>
                <a:gd name="connsiteX17" fmla="*/ 13479 w 60876"/>
                <a:gd name="connsiteY17" fmla="*/ 104940 h 111312"/>
                <a:gd name="connsiteX18" fmla="*/ 11182 w 60876"/>
                <a:gd name="connsiteY18" fmla="*/ 109782 h 111312"/>
                <a:gd name="connsiteX19" fmla="*/ 6340 w 60876"/>
                <a:gd name="connsiteY19" fmla="*/ 111272 h 111312"/>
                <a:gd name="connsiteX20" fmla="*/ 1497 w 60876"/>
                <a:gd name="connsiteY20" fmla="*/ 109782 h 111312"/>
                <a:gd name="connsiteX21" fmla="*/ -800 w 60876"/>
                <a:gd name="connsiteY21" fmla="*/ 104940 h 111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0876" h="111312">
                  <a:moveTo>
                    <a:pt x="-738" y="7477"/>
                  </a:moveTo>
                  <a:cubicBezTo>
                    <a:pt x="-924" y="5354"/>
                    <a:pt x="-179" y="3249"/>
                    <a:pt x="1373" y="1766"/>
                  </a:cubicBezTo>
                  <a:cubicBezTo>
                    <a:pt x="4167" y="-643"/>
                    <a:pt x="8264" y="-643"/>
                    <a:pt x="11058" y="1766"/>
                  </a:cubicBezTo>
                  <a:cubicBezTo>
                    <a:pt x="12610" y="3249"/>
                    <a:pt x="13354" y="5354"/>
                    <a:pt x="13168" y="7477"/>
                  </a:cubicBezTo>
                  <a:lnTo>
                    <a:pt x="13168" y="21320"/>
                  </a:lnTo>
                  <a:cubicBezTo>
                    <a:pt x="16272" y="18328"/>
                    <a:pt x="19811" y="15932"/>
                    <a:pt x="23783" y="14243"/>
                  </a:cubicBezTo>
                  <a:cubicBezTo>
                    <a:pt x="27632" y="12592"/>
                    <a:pt x="31729" y="11723"/>
                    <a:pt x="35889" y="11698"/>
                  </a:cubicBezTo>
                  <a:cubicBezTo>
                    <a:pt x="40110" y="11735"/>
                    <a:pt x="44207" y="12753"/>
                    <a:pt x="47932" y="14678"/>
                  </a:cubicBezTo>
                  <a:cubicBezTo>
                    <a:pt x="52091" y="16875"/>
                    <a:pt x="55629" y="20104"/>
                    <a:pt x="58237" y="24052"/>
                  </a:cubicBezTo>
                  <a:cubicBezTo>
                    <a:pt x="59478" y="25864"/>
                    <a:pt x="60162" y="28050"/>
                    <a:pt x="60038" y="30260"/>
                  </a:cubicBezTo>
                  <a:cubicBezTo>
                    <a:pt x="59913" y="32016"/>
                    <a:pt x="59168" y="33686"/>
                    <a:pt x="57989" y="34978"/>
                  </a:cubicBezTo>
                  <a:cubicBezTo>
                    <a:pt x="56747" y="36083"/>
                    <a:pt x="55071" y="36567"/>
                    <a:pt x="53457" y="36281"/>
                  </a:cubicBezTo>
                  <a:cubicBezTo>
                    <a:pt x="51222" y="35872"/>
                    <a:pt x="49298" y="34568"/>
                    <a:pt x="48056" y="32681"/>
                  </a:cubicBezTo>
                  <a:cubicBezTo>
                    <a:pt x="44704" y="27503"/>
                    <a:pt x="38806" y="24648"/>
                    <a:pt x="32661" y="25293"/>
                  </a:cubicBezTo>
                  <a:cubicBezTo>
                    <a:pt x="26142" y="26398"/>
                    <a:pt x="20679" y="30787"/>
                    <a:pt x="18135" y="36902"/>
                  </a:cubicBezTo>
                  <a:cubicBezTo>
                    <a:pt x="16458" y="40745"/>
                    <a:pt x="15341" y="44792"/>
                    <a:pt x="14782" y="48945"/>
                  </a:cubicBezTo>
                  <a:cubicBezTo>
                    <a:pt x="14099" y="53843"/>
                    <a:pt x="13664" y="58772"/>
                    <a:pt x="13479" y="63720"/>
                  </a:cubicBezTo>
                  <a:lnTo>
                    <a:pt x="13479" y="104940"/>
                  </a:lnTo>
                  <a:cubicBezTo>
                    <a:pt x="13664" y="106852"/>
                    <a:pt x="12796" y="108708"/>
                    <a:pt x="11182" y="109782"/>
                  </a:cubicBezTo>
                  <a:cubicBezTo>
                    <a:pt x="9753" y="110738"/>
                    <a:pt x="8078" y="111253"/>
                    <a:pt x="6340" y="111272"/>
                  </a:cubicBezTo>
                  <a:cubicBezTo>
                    <a:pt x="4601" y="111272"/>
                    <a:pt x="2925" y="110757"/>
                    <a:pt x="1497" y="109782"/>
                  </a:cubicBezTo>
                  <a:cubicBezTo>
                    <a:pt x="-117" y="108708"/>
                    <a:pt x="-986" y="106852"/>
                    <a:pt x="-800" y="104940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8" name="Forme libre : forme 107">
              <a:extLst>
                <a:ext uri="{FF2B5EF4-FFF2-40B4-BE49-F238E27FC236}">
                  <a16:creationId xmlns:a16="http://schemas.microsoft.com/office/drawing/2014/main" id="{ADE08DFA-A852-4F80-BD44-7456E5157CF6}"/>
                </a:ext>
              </a:extLst>
            </p:cNvPr>
            <p:cNvSpPr/>
            <p:nvPr/>
          </p:nvSpPr>
          <p:spPr>
            <a:xfrm>
              <a:off x="10036615" y="1100345"/>
              <a:ext cx="94848" cy="112538"/>
            </a:xfrm>
            <a:custGeom>
              <a:avLst/>
              <a:gdLst>
                <a:gd name="connsiteX0" fmla="*/ 89073 w 94848"/>
                <a:gd name="connsiteY0" fmla="*/ 49598 h 112538"/>
                <a:gd name="connsiteX1" fmla="*/ 74919 w 94848"/>
                <a:gd name="connsiteY1" fmla="*/ 54068 h 112538"/>
                <a:gd name="connsiteX2" fmla="*/ 53316 w 94848"/>
                <a:gd name="connsiteY2" fmla="*/ 58041 h 112538"/>
                <a:gd name="connsiteX3" fmla="*/ 30595 w 94848"/>
                <a:gd name="connsiteY3" fmla="*/ 61021 h 112538"/>
                <a:gd name="connsiteX4" fmla="*/ 13461 w 94848"/>
                <a:gd name="connsiteY4" fmla="*/ 62511 h 112538"/>
                <a:gd name="connsiteX5" fmla="*/ 16938 w 94848"/>
                <a:gd name="connsiteY5" fmla="*/ 78030 h 112538"/>
                <a:gd name="connsiteX6" fmla="*/ 24511 w 94848"/>
                <a:gd name="connsiteY6" fmla="*/ 89763 h 112538"/>
                <a:gd name="connsiteX7" fmla="*/ 35561 w 94848"/>
                <a:gd name="connsiteY7" fmla="*/ 96716 h 112538"/>
                <a:gd name="connsiteX8" fmla="*/ 49529 w 94848"/>
                <a:gd name="connsiteY8" fmla="*/ 97461 h 112538"/>
                <a:gd name="connsiteX9" fmla="*/ 65669 w 94848"/>
                <a:gd name="connsiteY9" fmla="*/ 90819 h 112538"/>
                <a:gd name="connsiteX10" fmla="*/ 80320 w 94848"/>
                <a:gd name="connsiteY10" fmla="*/ 75796 h 112538"/>
                <a:gd name="connsiteX11" fmla="*/ 85534 w 94848"/>
                <a:gd name="connsiteY11" fmla="*/ 72754 h 112538"/>
                <a:gd name="connsiteX12" fmla="*/ 90625 w 94848"/>
                <a:gd name="connsiteY12" fmla="*/ 73995 h 112538"/>
                <a:gd name="connsiteX13" fmla="*/ 93729 w 94848"/>
                <a:gd name="connsiteY13" fmla="*/ 78030 h 112538"/>
                <a:gd name="connsiteX14" fmla="*/ 93108 w 94848"/>
                <a:gd name="connsiteY14" fmla="*/ 83617 h 112538"/>
                <a:gd name="connsiteX15" fmla="*/ 73181 w 94848"/>
                <a:gd name="connsiteY15" fmla="*/ 103172 h 112538"/>
                <a:gd name="connsiteX16" fmla="*/ 53005 w 94848"/>
                <a:gd name="connsiteY16" fmla="*/ 111615 h 112538"/>
                <a:gd name="connsiteX17" fmla="*/ 32519 w 94848"/>
                <a:gd name="connsiteY17" fmla="*/ 110870 h 112538"/>
                <a:gd name="connsiteX18" fmla="*/ 15324 w 94848"/>
                <a:gd name="connsiteY18" fmla="*/ 100937 h 112538"/>
                <a:gd name="connsiteX19" fmla="*/ 3529 w 94848"/>
                <a:gd name="connsiteY19" fmla="*/ 82997 h 112538"/>
                <a:gd name="connsiteX20" fmla="*/ -817 w 94848"/>
                <a:gd name="connsiteY20" fmla="*/ 58165 h 112538"/>
                <a:gd name="connsiteX21" fmla="*/ 1356 w 94848"/>
                <a:gd name="connsiteY21" fmla="*/ 38611 h 112538"/>
                <a:gd name="connsiteX22" fmla="*/ 8185 w 94848"/>
                <a:gd name="connsiteY22" fmla="*/ 20980 h 112538"/>
                <a:gd name="connsiteX23" fmla="*/ 20290 w 94848"/>
                <a:gd name="connsiteY23" fmla="*/ 7447 h 112538"/>
                <a:gd name="connsiteX24" fmla="*/ 38479 w 94848"/>
                <a:gd name="connsiteY24" fmla="*/ 370 h 112538"/>
                <a:gd name="connsiteX25" fmla="*/ 56482 w 94848"/>
                <a:gd name="connsiteY25" fmla="*/ 1426 h 112538"/>
                <a:gd name="connsiteX26" fmla="*/ 84976 w 94848"/>
                <a:gd name="connsiteY26" fmla="*/ 22967 h 112538"/>
                <a:gd name="connsiteX27" fmla="*/ 91184 w 94848"/>
                <a:gd name="connsiteY27" fmla="*/ 42521 h 112538"/>
                <a:gd name="connsiteX28" fmla="*/ 89073 w 94848"/>
                <a:gd name="connsiteY28" fmla="*/ 49598 h 112538"/>
                <a:gd name="connsiteX29" fmla="*/ 37858 w 94848"/>
                <a:gd name="connsiteY29" fmla="*/ 15579 h 112538"/>
                <a:gd name="connsiteX30" fmla="*/ 27863 w 94848"/>
                <a:gd name="connsiteY30" fmla="*/ 19925 h 112538"/>
                <a:gd name="connsiteX31" fmla="*/ 20725 w 94848"/>
                <a:gd name="connsiteY31" fmla="*/ 27312 h 112538"/>
                <a:gd name="connsiteX32" fmla="*/ 16192 w 94848"/>
                <a:gd name="connsiteY32" fmla="*/ 36810 h 112538"/>
                <a:gd name="connsiteX33" fmla="*/ 14020 w 94848"/>
                <a:gd name="connsiteY33" fmla="*/ 47798 h 112538"/>
                <a:gd name="connsiteX34" fmla="*/ 45556 w 94848"/>
                <a:gd name="connsiteY34" fmla="*/ 45067 h 112538"/>
                <a:gd name="connsiteX35" fmla="*/ 76595 w 94848"/>
                <a:gd name="connsiteY35" fmla="*/ 38859 h 112538"/>
                <a:gd name="connsiteX36" fmla="*/ 63682 w 94848"/>
                <a:gd name="connsiteY36" fmla="*/ 20235 h 112538"/>
                <a:gd name="connsiteX37" fmla="*/ 52012 w 94848"/>
                <a:gd name="connsiteY37" fmla="*/ 15704 h 112538"/>
                <a:gd name="connsiteX38" fmla="*/ 37858 w 94848"/>
                <a:gd name="connsiteY38" fmla="*/ 15579 h 112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4848" h="112538">
                  <a:moveTo>
                    <a:pt x="89073" y="49598"/>
                  </a:moveTo>
                  <a:cubicBezTo>
                    <a:pt x="84603" y="51790"/>
                    <a:pt x="79823" y="53298"/>
                    <a:pt x="74919" y="54068"/>
                  </a:cubicBezTo>
                  <a:cubicBezTo>
                    <a:pt x="68276" y="55496"/>
                    <a:pt x="61014" y="56800"/>
                    <a:pt x="53316" y="58041"/>
                  </a:cubicBezTo>
                  <a:cubicBezTo>
                    <a:pt x="45618" y="59283"/>
                    <a:pt x="37982" y="60214"/>
                    <a:pt x="30595" y="61021"/>
                  </a:cubicBezTo>
                  <a:cubicBezTo>
                    <a:pt x="23207" y="61828"/>
                    <a:pt x="17496" y="62325"/>
                    <a:pt x="13461" y="62511"/>
                  </a:cubicBezTo>
                  <a:cubicBezTo>
                    <a:pt x="13772" y="67837"/>
                    <a:pt x="14951" y="73077"/>
                    <a:pt x="16938" y="78030"/>
                  </a:cubicBezTo>
                  <a:cubicBezTo>
                    <a:pt x="18676" y="82407"/>
                    <a:pt x="21221" y="86399"/>
                    <a:pt x="24511" y="89763"/>
                  </a:cubicBezTo>
                  <a:cubicBezTo>
                    <a:pt x="27615" y="92892"/>
                    <a:pt x="31402" y="95270"/>
                    <a:pt x="35561" y="96716"/>
                  </a:cubicBezTo>
                  <a:cubicBezTo>
                    <a:pt x="40093" y="98225"/>
                    <a:pt x="44873" y="98479"/>
                    <a:pt x="49529" y="97461"/>
                  </a:cubicBezTo>
                  <a:cubicBezTo>
                    <a:pt x="55364" y="96517"/>
                    <a:pt x="60889" y="94245"/>
                    <a:pt x="65669" y="90819"/>
                  </a:cubicBezTo>
                  <a:cubicBezTo>
                    <a:pt x="71257" y="86535"/>
                    <a:pt x="76160" y="81476"/>
                    <a:pt x="80320" y="75796"/>
                  </a:cubicBezTo>
                  <a:cubicBezTo>
                    <a:pt x="81561" y="74132"/>
                    <a:pt x="83486" y="73039"/>
                    <a:pt x="85534" y="72754"/>
                  </a:cubicBezTo>
                  <a:cubicBezTo>
                    <a:pt x="87335" y="72499"/>
                    <a:pt x="89135" y="72946"/>
                    <a:pt x="90625" y="73995"/>
                  </a:cubicBezTo>
                  <a:cubicBezTo>
                    <a:pt x="92053" y="74964"/>
                    <a:pt x="93170" y="76385"/>
                    <a:pt x="93729" y="78030"/>
                  </a:cubicBezTo>
                  <a:cubicBezTo>
                    <a:pt x="94288" y="79899"/>
                    <a:pt x="94039" y="81917"/>
                    <a:pt x="93108" y="83617"/>
                  </a:cubicBezTo>
                  <a:cubicBezTo>
                    <a:pt x="87707" y="91290"/>
                    <a:pt x="80940" y="97920"/>
                    <a:pt x="73181" y="103172"/>
                  </a:cubicBezTo>
                  <a:cubicBezTo>
                    <a:pt x="67035" y="107176"/>
                    <a:pt x="60206" y="110038"/>
                    <a:pt x="53005" y="111615"/>
                  </a:cubicBezTo>
                  <a:cubicBezTo>
                    <a:pt x="46239" y="113005"/>
                    <a:pt x="39162" y="112751"/>
                    <a:pt x="32519" y="110870"/>
                  </a:cubicBezTo>
                  <a:cubicBezTo>
                    <a:pt x="26063" y="108989"/>
                    <a:pt x="20165" y="105581"/>
                    <a:pt x="15324" y="100937"/>
                  </a:cubicBezTo>
                  <a:cubicBezTo>
                    <a:pt x="10171" y="95853"/>
                    <a:pt x="6136" y="89738"/>
                    <a:pt x="3529" y="82997"/>
                  </a:cubicBezTo>
                  <a:cubicBezTo>
                    <a:pt x="487" y="75069"/>
                    <a:pt x="-941" y="66645"/>
                    <a:pt x="-817" y="58165"/>
                  </a:cubicBezTo>
                  <a:cubicBezTo>
                    <a:pt x="-817" y="51585"/>
                    <a:pt x="-72" y="45030"/>
                    <a:pt x="1356" y="38611"/>
                  </a:cubicBezTo>
                  <a:cubicBezTo>
                    <a:pt x="2722" y="32428"/>
                    <a:pt x="5019" y="26480"/>
                    <a:pt x="8185" y="20980"/>
                  </a:cubicBezTo>
                  <a:cubicBezTo>
                    <a:pt x="11289" y="15704"/>
                    <a:pt x="15386" y="11104"/>
                    <a:pt x="20290" y="7447"/>
                  </a:cubicBezTo>
                  <a:cubicBezTo>
                    <a:pt x="25628" y="3549"/>
                    <a:pt x="31898" y="1109"/>
                    <a:pt x="38479" y="370"/>
                  </a:cubicBezTo>
                  <a:cubicBezTo>
                    <a:pt x="44500" y="-424"/>
                    <a:pt x="50584" y="-64"/>
                    <a:pt x="56482" y="1426"/>
                  </a:cubicBezTo>
                  <a:cubicBezTo>
                    <a:pt x="68525" y="4399"/>
                    <a:pt x="78830" y="12190"/>
                    <a:pt x="84976" y="22967"/>
                  </a:cubicBezTo>
                  <a:cubicBezTo>
                    <a:pt x="88328" y="29007"/>
                    <a:pt x="90439" y="35656"/>
                    <a:pt x="91184" y="42521"/>
                  </a:cubicBezTo>
                  <a:cubicBezTo>
                    <a:pt x="91928" y="45092"/>
                    <a:pt x="91121" y="47873"/>
                    <a:pt x="89073" y="49598"/>
                  </a:cubicBezTo>
                  <a:close/>
                  <a:moveTo>
                    <a:pt x="37858" y="15579"/>
                  </a:moveTo>
                  <a:cubicBezTo>
                    <a:pt x="34257" y="16268"/>
                    <a:pt x="30843" y="17752"/>
                    <a:pt x="27863" y="19925"/>
                  </a:cubicBezTo>
                  <a:cubicBezTo>
                    <a:pt x="25070" y="21974"/>
                    <a:pt x="22649" y="24469"/>
                    <a:pt x="20725" y="27312"/>
                  </a:cubicBezTo>
                  <a:cubicBezTo>
                    <a:pt x="18738" y="30218"/>
                    <a:pt x="17186" y="33427"/>
                    <a:pt x="16192" y="36810"/>
                  </a:cubicBezTo>
                  <a:cubicBezTo>
                    <a:pt x="15137" y="40392"/>
                    <a:pt x="14392" y="44073"/>
                    <a:pt x="14020" y="47798"/>
                  </a:cubicBezTo>
                  <a:cubicBezTo>
                    <a:pt x="24573" y="47829"/>
                    <a:pt x="35127" y="46917"/>
                    <a:pt x="45556" y="45067"/>
                  </a:cubicBezTo>
                  <a:cubicBezTo>
                    <a:pt x="55551" y="43248"/>
                    <a:pt x="65855" y="41174"/>
                    <a:pt x="76595" y="38859"/>
                  </a:cubicBezTo>
                  <a:cubicBezTo>
                    <a:pt x="74981" y="31174"/>
                    <a:pt x="70325" y="24469"/>
                    <a:pt x="63682" y="20235"/>
                  </a:cubicBezTo>
                  <a:cubicBezTo>
                    <a:pt x="60144" y="17951"/>
                    <a:pt x="56171" y="16405"/>
                    <a:pt x="52012" y="15704"/>
                  </a:cubicBezTo>
                  <a:cubicBezTo>
                    <a:pt x="47356" y="14760"/>
                    <a:pt x="42514" y="14717"/>
                    <a:pt x="37858" y="15579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9" name="Forme libre : forme 108">
              <a:extLst>
                <a:ext uri="{FF2B5EF4-FFF2-40B4-BE49-F238E27FC236}">
                  <a16:creationId xmlns:a16="http://schemas.microsoft.com/office/drawing/2014/main" id="{A5C88AB5-472B-47E4-87EA-6D0CF252D828}"/>
                </a:ext>
              </a:extLst>
            </p:cNvPr>
            <p:cNvSpPr/>
            <p:nvPr/>
          </p:nvSpPr>
          <p:spPr>
            <a:xfrm>
              <a:off x="10239283" y="1036431"/>
              <a:ext cx="16612" cy="178238"/>
            </a:xfrm>
            <a:custGeom>
              <a:avLst/>
              <a:gdLst>
                <a:gd name="connsiteX0" fmla="*/ -798 w 16612"/>
                <a:gd name="connsiteY0" fmla="*/ 7544 h 178238"/>
                <a:gd name="connsiteX1" fmla="*/ 1374 w 16612"/>
                <a:gd name="connsiteY1" fmla="*/ 1770 h 178238"/>
                <a:gd name="connsiteX2" fmla="*/ 11245 w 16612"/>
                <a:gd name="connsiteY2" fmla="*/ 1770 h 178238"/>
                <a:gd name="connsiteX3" fmla="*/ 13418 w 16612"/>
                <a:gd name="connsiteY3" fmla="*/ 7544 h 178238"/>
                <a:gd name="connsiteX4" fmla="*/ 15777 w 16612"/>
                <a:gd name="connsiteY4" fmla="*/ 171307 h 178238"/>
                <a:gd name="connsiteX5" fmla="*/ 13294 w 16612"/>
                <a:gd name="connsiteY5" fmla="*/ 176397 h 178238"/>
                <a:gd name="connsiteX6" fmla="*/ 8079 w 16612"/>
                <a:gd name="connsiteY6" fmla="*/ 178197 h 178238"/>
                <a:gd name="connsiteX7" fmla="*/ 2803 w 16612"/>
                <a:gd name="connsiteY7" fmla="*/ 176397 h 178238"/>
                <a:gd name="connsiteX8" fmla="*/ 382 w 16612"/>
                <a:gd name="connsiteY8" fmla="*/ 171307 h 178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12" h="178238">
                  <a:moveTo>
                    <a:pt x="-798" y="7544"/>
                  </a:moveTo>
                  <a:cubicBezTo>
                    <a:pt x="-985" y="5389"/>
                    <a:pt x="-177" y="3279"/>
                    <a:pt x="1374" y="1770"/>
                  </a:cubicBezTo>
                  <a:cubicBezTo>
                    <a:pt x="4231" y="-645"/>
                    <a:pt x="8389" y="-645"/>
                    <a:pt x="11245" y="1770"/>
                  </a:cubicBezTo>
                  <a:cubicBezTo>
                    <a:pt x="12797" y="3260"/>
                    <a:pt x="13605" y="5389"/>
                    <a:pt x="13418" y="7544"/>
                  </a:cubicBezTo>
                  <a:lnTo>
                    <a:pt x="15777" y="171307"/>
                  </a:lnTo>
                  <a:cubicBezTo>
                    <a:pt x="15901" y="173318"/>
                    <a:pt x="14970" y="175249"/>
                    <a:pt x="13294" y="176397"/>
                  </a:cubicBezTo>
                  <a:cubicBezTo>
                    <a:pt x="11804" y="177564"/>
                    <a:pt x="9941" y="178197"/>
                    <a:pt x="8079" y="178197"/>
                  </a:cubicBezTo>
                  <a:cubicBezTo>
                    <a:pt x="6155" y="178197"/>
                    <a:pt x="4293" y="177564"/>
                    <a:pt x="2803" y="176397"/>
                  </a:cubicBezTo>
                  <a:cubicBezTo>
                    <a:pt x="1251" y="175186"/>
                    <a:pt x="320" y="173293"/>
                    <a:pt x="382" y="171307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0" name="Forme libre : forme 109">
              <a:extLst>
                <a:ext uri="{FF2B5EF4-FFF2-40B4-BE49-F238E27FC236}">
                  <a16:creationId xmlns:a16="http://schemas.microsoft.com/office/drawing/2014/main" id="{9BACA47C-DD00-4478-98FA-6679ABBD0228}"/>
                </a:ext>
              </a:extLst>
            </p:cNvPr>
            <p:cNvSpPr/>
            <p:nvPr/>
          </p:nvSpPr>
          <p:spPr>
            <a:xfrm>
              <a:off x="10282004" y="1100343"/>
              <a:ext cx="94856" cy="112540"/>
            </a:xfrm>
            <a:custGeom>
              <a:avLst/>
              <a:gdLst>
                <a:gd name="connsiteX0" fmla="*/ 89080 w 94856"/>
                <a:gd name="connsiteY0" fmla="*/ 49600 h 112540"/>
                <a:gd name="connsiteX1" fmla="*/ 74988 w 94856"/>
                <a:gd name="connsiteY1" fmla="*/ 54070 h 112540"/>
                <a:gd name="connsiteX2" fmla="*/ 53323 w 94856"/>
                <a:gd name="connsiteY2" fmla="*/ 58043 h 112540"/>
                <a:gd name="connsiteX3" fmla="*/ 30603 w 94856"/>
                <a:gd name="connsiteY3" fmla="*/ 61022 h 112540"/>
                <a:gd name="connsiteX4" fmla="*/ 13469 w 94856"/>
                <a:gd name="connsiteY4" fmla="*/ 62512 h 112540"/>
                <a:gd name="connsiteX5" fmla="*/ 16945 w 94856"/>
                <a:gd name="connsiteY5" fmla="*/ 78032 h 112540"/>
                <a:gd name="connsiteX6" fmla="*/ 24519 w 94856"/>
                <a:gd name="connsiteY6" fmla="*/ 89765 h 112540"/>
                <a:gd name="connsiteX7" fmla="*/ 35568 w 94856"/>
                <a:gd name="connsiteY7" fmla="*/ 96717 h 112540"/>
                <a:gd name="connsiteX8" fmla="*/ 49536 w 94856"/>
                <a:gd name="connsiteY8" fmla="*/ 97462 h 112540"/>
                <a:gd name="connsiteX9" fmla="*/ 65676 w 94856"/>
                <a:gd name="connsiteY9" fmla="*/ 90820 h 112540"/>
                <a:gd name="connsiteX10" fmla="*/ 80328 w 94856"/>
                <a:gd name="connsiteY10" fmla="*/ 75797 h 112540"/>
                <a:gd name="connsiteX11" fmla="*/ 85604 w 94856"/>
                <a:gd name="connsiteY11" fmla="*/ 72755 h 112540"/>
                <a:gd name="connsiteX12" fmla="*/ 90694 w 94856"/>
                <a:gd name="connsiteY12" fmla="*/ 73997 h 112540"/>
                <a:gd name="connsiteX13" fmla="*/ 93736 w 94856"/>
                <a:gd name="connsiteY13" fmla="*/ 78032 h 112540"/>
                <a:gd name="connsiteX14" fmla="*/ 93115 w 94856"/>
                <a:gd name="connsiteY14" fmla="*/ 83619 h 112540"/>
                <a:gd name="connsiteX15" fmla="*/ 73250 w 94856"/>
                <a:gd name="connsiteY15" fmla="*/ 103174 h 112540"/>
                <a:gd name="connsiteX16" fmla="*/ 53013 w 94856"/>
                <a:gd name="connsiteY16" fmla="*/ 111616 h 112540"/>
                <a:gd name="connsiteX17" fmla="*/ 32527 w 94856"/>
                <a:gd name="connsiteY17" fmla="*/ 110871 h 112540"/>
                <a:gd name="connsiteX18" fmla="*/ 15331 w 94856"/>
                <a:gd name="connsiteY18" fmla="*/ 100939 h 112540"/>
                <a:gd name="connsiteX19" fmla="*/ 3598 w 94856"/>
                <a:gd name="connsiteY19" fmla="*/ 82998 h 112540"/>
                <a:gd name="connsiteX20" fmla="*/ -810 w 94856"/>
                <a:gd name="connsiteY20" fmla="*/ 58167 h 112540"/>
                <a:gd name="connsiteX21" fmla="*/ 1425 w 94856"/>
                <a:gd name="connsiteY21" fmla="*/ 38612 h 112540"/>
                <a:gd name="connsiteX22" fmla="*/ 8254 w 94856"/>
                <a:gd name="connsiteY22" fmla="*/ 20982 h 112540"/>
                <a:gd name="connsiteX23" fmla="*/ 20297 w 94856"/>
                <a:gd name="connsiteY23" fmla="*/ 7449 h 112540"/>
                <a:gd name="connsiteX24" fmla="*/ 38487 w 94856"/>
                <a:gd name="connsiteY24" fmla="*/ 372 h 112540"/>
                <a:gd name="connsiteX25" fmla="*/ 56489 w 94856"/>
                <a:gd name="connsiteY25" fmla="*/ 1427 h 112540"/>
                <a:gd name="connsiteX26" fmla="*/ 84983 w 94856"/>
                <a:gd name="connsiteY26" fmla="*/ 22968 h 112540"/>
                <a:gd name="connsiteX27" fmla="*/ 91191 w 94856"/>
                <a:gd name="connsiteY27" fmla="*/ 42523 h 112540"/>
                <a:gd name="connsiteX28" fmla="*/ 89080 w 94856"/>
                <a:gd name="connsiteY28" fmla="*/ 49600 h 112540"/>
                <a:gd name="connsiteX29" fmla="*/ 37865 w 94856"/>
                <a:gd name="connsiteY29" fmla="*/ 15581 h 112540"/>
                <a:gd name="connsiteX30" fmla="*/ 27871 w 94856"/>
                <a:gd name="connsiteY30" fmla="*/ 19926 h 112540"/>
                <a:gd name="connsiteX31" fmla="*/ 20732 w 94856"/>
                <a:gd name="connsiteY31" fmla="*/ 27314 h 112540"/>
                <a:gd name="connsiteX32" fmla="*/ 16200 w 94856"/>
                <a:gd name="connsiteY32" fmla="*/ 36812 h 112540"/>
                <a:gd name="connsiteX33" fmla="*/ 14027 w 94856"/>
                <a:gd name="connsiteY33" fmla="*/ 47800 h 112540"/>
                <a:gd name="connsiteX34" fmla="*/ 45625 w 94856"/>
                <a:gd name="connsiteY34" fmla="*/ 45068 h 112540"/>
                <a:gd name="connsiteX35" fmla="*/ 76664 w 94856"/>
                <a:gd name="connsiteY35" fmla="*/ 38860 h 112540"/>
                <a:gd name="connsiteX36" fmla="*/ 63752 w 94856"/>
                <a:gd name="connsiteY36" fmla="*/ 20237 h 112540"/>
                <a:gd name="connsiteX37" fmla="*/ 52144 w 94856"/>
                <a:gd name="connsiteY37" fmla="*/ 15705 h 112540"/>
                <a:gd name="connsiteX38" fmla="*/ 37865 w 94856"/>
                <a:gd name="connsiteY38" fmla="*/ 15581 h 11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4856" h="112540">
                  <a:moveTo>
                    <a:pt x="89080" y="49600"/>
                  </a:moveTo>
                  <a:cubicBezTo>
                    <a:pt x="84611" y="51785"/>
                    <a:pt x="79893" y="53294"/>
                    <a:pt x="74988" y="54070"/>
                  </a:cubicBezTo>
                  <a:cubicBezTo>
                    <a:pt x="68284" y="55497"/>
                    <a:pt x="61083" y="56801"/>
                    <a:pt x="53323" y="58043"/>
                  </a:cubicBezTo>
                  <a:cubicBezTo>
                    <a:pt x="45563" y="59284"/>
                    <a:pt x="37990" y="60215"/>
                    <a:pt x="30603" y="61022"/>
                  </a:cubicBezTo>
                  <a:cubicBezTo>
                    <a:pt x="23215" y="61829"/>
                    <a:pt x="17565" y="62326"/>
                    <a:pt x="13469" y="62512"/>
                  </a:cubicBezTo>
                  <a:cubicBezTo>
                    <a:pt x="13779" y="67839"/>
                    <a:pt x="14959" y="73078"/>
                    <a:pt x="16945" y="78032"/>
                  </a:cubicBezTo>
                  <a:cubicBezTo>
                    <a:pt x="18683" y="82408"/>
                    <a:pt x="21229" y="86400"/>
                    <a:pt x="24519" y="89765"/>
                  </a:cubicBezTo>
                  <a:cubicBezTo>
                    <a:pt x="27623" y="92893"/>
                    <a:pt x="31410" y="95271"/>
                    <a:pt x="35568" y="96717"/>
                  </a:cubicBezTo>
                  <a:cubicBezTo>
                    <a:pt x="40100" y="98220"/>
                    <a:pt x="44880" y="98481"/>
                    <a:pt x="49536" y="97462"/>
                  </a:cubicBezTo>
                  <a:cubicBezTo>
                    <a:pt x="55372" y="96531"/>
                    <a:pt x="60897" y="94259"/>
                    <a:pt x="65676" y="90820"/>
                  </a:cubicBezTo>
                  <a:cubicBezTo>
                    <a:pt x="71264" y="86537"/>
                    <a:pt x="76168" y="81477"/>
                    <a:pt x="80328" y="75797"/>
                  </a:cubicBezTo>
                  <a:cubicBezTo>
                    <a:pt x="81631" y="74121"/>
                    <a:pt x="83494" y="73028"/>
                    <a:pt x="85604" y="72755"/>
                  </a:cubicBezTo>
                  <a:cubicBezTo>
                    <a:pt x="87404" y="72519"/>
                    <a:pt x="89204" y="72966"/>
                    <a:pt x="90694" y="73997"/>
                  </a:cubicBezTo>
                  <a:cubicBezTo>
                    <a:pt x="92122" y="74990"/>
                    <a:pt x="93177" y="76399"/>
                    <a:pt x="93736" y="78032"/>
                  </a:cubicBezTo>
                  <a:cubicBezTo>
                    <a:pt x="94295" y="79900"/>
                    <a:pt x="94047" y="81918"/>
                    <a:pt x="93115" y="83619"/>
                  </a:cubicBezTo>
                  <a:cubicBezTo>
                    <a:pt x="87714" y="91273"/>
                    <a:pt x="81010" y="97897"/>
                    <a:pt x="73250" y="103174"/>
                  </a:cubicBezTo>
                  <a:cubicBezTo>
                    <a:pt x="67043" y="107165"/>
                    <a:pt x="60214" y="110027"/>
                    <a:pt x="53013" y="111616"/>
                  </a:cubicBezTo>
                  <a:cubicBezTo>
                    <a:pt x="46246" y="113007"/>
                    <a:pt x="39169" y="112752"/>
                    <a:pt x="32527" y="110871"/>
                  </a:cubicBezTo>
                  <a:cubicBezTo>
                    <a:pt x="26071" y="108990"/>
                    <a:pt x="20173" y="105582"/>
                    <a:pt x="15331" y="100939"/>
                  </a:cubicBezTo>
                  <a:cubicBezTo>
                    <a:pt x="10178" y="95855"/>
                    <a:pt x="6205" y="89740"/>
                    <a:pt x="3598" y="82998"/>
                  </a:cubicBezTo>
                  <a:cubicBezTo>
                    <a:pt x="556" y="75083"/>
                    <a:pt x="-996" y="66653"/>
                    <a:pt x="-810" y="58167"/>
                  </a:cubicBezTo>
                  <a:cubicBezTo>
                    <a:pt x="-810" y="51586"/>
                    <a:pt x="-65" y="45025"/>
                    <a:pt x="1425" y="38612"/>
                  </a:cubicBezTo>
                  <a:cubicBezTo>
                    <a:pt x="2792" y="32417"/>
                    <a:pt x="5088" y="26469"/>
                    <a:pt x="8254" y="20982"/>
                  </a:cubicBezTo>
                  <a:cubicBezTo>
                    <a:pt x="11296" y="15711"/>
                    <a:pt x="15393" y="11111"/>
                    <a:pt x="20297" y="7449"/>
                  </a:cubicBezTo>
                  <a:cubicBezTo>
                    <a:pt x="25636" y="3562"/>
                    <a:pt x="31906" y="1123"/>
                    <a:pt x="38487" y="372"/>
                  </a:cubicBezTo>
                  <a:cubicBezTo>
                    <a:pt x="44508" y="-423"/>
                    <a:pt x="50592" y="-69"/>
                    <a:pt x="56489" y="1427"/>
                  </a:cubicBezTo>
                  <a:cubicBezTo>
                    <a:pt x="68532" y="4401"/>
                    <a:pt x="78838" y="12191"/>
                    <a:pt x="84983" y="22968"/>
                  </a:cubicBezTo>
                  <a:cubicBezTo>
                    <a:pt x="88335" y="28996"/>
                    <a:pt x="90446" y="35651"/>
                    <a:pt x="91191" y="42523"/>
                  </a:cubicBezTo>
                  <a:cubicBezTo>
                    <a:pt x="91998" y="45093"/>
                    <a:pt x="91191" y="47893"/>
                    <a:pt x="89080" y="49600"/>
                  </a:cubicBezTo>
                  <a:close/>
                  <a:moveTo>
                    <a:pt x="37865" y="15581"/>
                  </a:moveTo>
                  <a:cubicBezTo>
                    <a:pt x="34265" y="16270"/>
                    <a:pt x="30850" y="17754"/>
                    <a:pt x="27871" y="19926"/>
                  </a:cubicBezTo>
                  <a:cubicBezTo>
                    <a:pt x="25140" y="21994"/>
                    <a:pt x="22718" y="24483"/>
                    <a:pt x="20732" y="27314"/>
                  </a:cubicBezTo>
                  <a:cubicBezTo>
                    <a:pt x="18745" y="30238"/>
                    <a:pt x="17256" y="33435"/>
                    <a:pt x="16200" y="36812"/>
                  </a:cubicBezTo>
                  <a:cubicBezTo>
                    <a:pt x="15145" y="40400"/>
                    <a:pt x="14400" y="44081"/>
                    <a:pt x="14027" y="47800"/>
                  </a:cubicBezTo>
                  <a:cubicBezTo>
                    <a:pt x="24643" y="47831"/>
                    <a:pt x="35196" y="46918"/>
                    <a:pt x="45625" y="45068"/>
                  </a:cubicBezTo>
                  <a:cubicBezTo>
                    <a:pt x="55558" y="43268"/>
                    <a:pt x="65925" y="41157"/>
                    <a:pt x="76664" y="38860"/>
                  </a:cubicBezTo>
                  <a:cubicBezTo>
                    <a:pt x="74988" y="31175"/>
                    <a:pt x="70394" y="24470"/>
                    <a:pt x="63752" y="20237"/>
                  </a:cubicBezTo>
                  <a:cubicBezTo>
                    <a:pt x="60214" y="17958"/>
                    <a:pt x="56303" y="16413"/>
                    <a:pt x="52144" y="15705"/>
                  </a:cubicBezTo>
                  <a:cubicBezTo>
                    <a:pt x="47426" y="14755"/>
                    <a:pt x="42583" y="14712"/>
                    <a:pt x="37865" y="15581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1" name="Forme libre : forme 110">
              <a:extLst>
                <a:ext uri="{FF2B5EF4-FFF2-40B4-BE49-F238E27FC236}">
                  <a16:creationId xmlns:a16="http://schemas.microsoft.com/office/drawing/2014/main" id="{7904502B-B527-4DC8-8C29-5E506E127FC8}"/>
                </a:ext>
              </a:extLst>
            </p:cNvPr>
            <p:cNvSpPr/>
            <p:nvPr/>
          </p:nvSpPr>
          <p:spPr>
            <a:xfrm>
              <a:off x="10394774" y="1105872"/>
              <a:ext cx="77780" cy="108752"/>
            </a:xfrm>
            <a:custGeom>
              <a:avLst/>
              <a:gdLst>
                <a:gd name="connsiteX0" fmla="*/ 11757 w 77780"/>
                <a:gd name="connsiteY0" fmla="*/ 83801 h 108752"/>
                <a:gd name="connsiteX1" fmla="*/ 24545 w 77780"/>
                <a:gd name="connsiteY1" fmla="*/ 90878 h 108752"/>
                <a:gd name="connsiteX2" fmla="*/ 41430 w 77780"/>
                <a:gd name="connsiteY2" fmla="*/ 93113 h 108752"/>
                <a:gd name="connsiteX3" fmla="*/ 56267 w 77780"/>
                <a:gd name="connsiteY3" fmla="*/ 89512 h 108752"/>
                <a:gd name="connsiteX4" fmla="*/ 62475 w 77780"/>
                <a:gd name="connsiteY4" fmla="*/ 78959 h 108752"/>
                <a:gd name="connsiteX5" fmla="*/ 58254 w 77780"/>
                <a:gd name="connsiteY5" fmla="*/ 68716 h 108752"/>
                <a:gd name="connsiteX6" fmla="*/ 47638 w 77780"/>
                <a:gd name="connsiteY6" fmla="*/ 62881 h 108752"/>
                <a:gd name="connsiteX7" fmla="*/ 33670 w 77780"/>
                <a:gd name="connsiteY7" fmla="*/ 58970 h 108752"/>
                <a:gd name="connsiteX8" fmla="*/ 19579 w 77780"/>
                <a:gd name="connsiteY8" fmla="*/ 54624 h 108752"/>
                <a:gd name="connsiteX9" fmla="*/ 8218 w 77780"/>
                <a:gd name="connsiteY9" fmla="*/ 47361 h 108752"/>
                <a:gd name="connsiteX10" fmla="*/ 2880 w 77780"/>
                <a:gd name="connsiteY10" fmla="*/ 34945 h 108752"/>
                <a:gd name="connsiteX11" fmla="*/ 5177 w 77780"/>
                <a:gd name="connsiteY11" fmla="*/ 20233 h 108752"/>
                <a:gd name="connsiteX12" fmla="*/ 13185 w 77780"/>
                <a:gd name="connsiteY12" fmla="*/ 9555 h 108752"/>
                <a:gd name="connsiteX13" fmla="*/ 24794 w 77780"/>
                <a:gd name="connsiteY13" fmla="*/ 2913 h 108752"/>
                <a:gd name="connsiteX14" fmla="*/ 38326 w 77780"/>
                <a:gd name="connsiteY14" fmla="*/ 57 h 108752"/>
                <a:gd name="connsiteX15" fmla="*/ 56950 w 77780"/>
                <a:gd name="connsiteY15" fmla="*/ 3533 h 108752"/>
                <a:gd name="connsiteX16" fmla="*/ 70297 w 77780"/>
                <a:gd name="connsiteY16" fmla="*/ 14521 h 108752"/>
                <a:gd name="connsiteX17" fmla="*/ 68994 w 77780"/>
                <a:gd name="connsiteY17" fmla="*/ 23833 h 108752"/>
                <a:gd name="connsiteX18" fmla="*/ 64524 w 77780"/>
                <a:gd name="connsiteY18" fmla="*/ 25013 h 108752"/>
                <a:gd name="connsiteX19" fmla="*/ 59557 w 77780"/>
                <a:gd name="connsiteY19" fmla="*/ 22033 h 108752"/>
                <a:gd name="connsiteX20" fmla="*/ 49687 w 77780"/>
                <a:gd name="connsiteY20" fmla="*/ 15825 h 108752"/>
                <a:gd name="connsiteX21" fmla="*/ 37271 w 77780"/>
                <a:gd name="connsiteY21" fmla="*/ 14149 h 108752"/>
                <a:gd name="connsiteX22" fmla="*/ 23055 w 77780"/>
                <a:gd name="connsiteY22" fmla="*/ 19426 h 108752"/>
                <a:gd name="connsiteX23" fmla="*/ 17220 w 77780"/>
                <a:gd name="connsiteY23" fmla="*/ 31841 h 108752"/>
                <a:gd name="connsiteX24" fmla="*/ 21752 w 77780"/>
                <a:gd name="connsiteY24" fmla="*/ 39539 h 108752"/>
                <a:gd name="connsiteX25" fmla="*/ 33174 w 77780"/>
                <a:gd name="connsiteY25" fmla="*/ 44195 h 108752"/>
                <a:gd name="connsiteX26" fmla="*/ 47762 w 77780"/>
                <a:gd name="connsiteY26" fmla="*/ 48416 h 108752"/>
                <a:gd name="connsiteX27" fmla="*/ 62103 w 77780"/>
                <a:gd name="connsiteY27" fmla="*/ 54314 h 108752"/>
                <a:gd name="connsiteX28" fmla="*/ 72904 w 77780"/>
                <a:gd name="connsiteY28" fmla="*/ 64246 h 108752"/>
                <a:gd name="connsiteX29" fmla="*/ 76878 w 77780"/>
                <a:gd name="connsiteY29" fmla="*/ 80635 h 108752"/>
                <a:gd name="connsiteX30" fmla="*/ 72035 w 77780"/>
                <a:gd name="connsiteY30" fmla="*/ 94478 h 108752"/>
                <a:gd name="connsiteX31" fmla="*/ 60613 w 77780"/>
                <a:gd name="connsiteY31" fmla="*/ 103480 h 108752"/>
                <a:gd name="connsiteX32" fmla="*/ 45341 w 77780"/>
                <a:gd name="connsiteY32" fmla="*/ 108012 h 108752"/>
                <a:gd name="connsiteX33" fmla="*/ 28518 w 77780"/>
                <a:gd name="connsiteY33" fmla="*/ 108322 h 108752"/>
                <a:gd name="connsiteX34" fmla="*/ 13061 w 77780"/>
                <a:gd name="connsiteY34" fmla="*/ 104535 h 108752"/>
                <a:gd name="connsiteX35" fmla="*/ 1514 w 77780"/>
                <a:gd name="connsiteY35" fmla="*/ 96900 h 108752"/>
                <a:gd name="connsiteX36" fmla="*/ -783 w 77780"/>
                <a:gd name="connsiteY36" fmla="*/ 90692 h 108752"/>
                <a:gd name="connsiteX37" fmla="*/ 1390 w 77780"/>
                <a:gd name="connsiteY37" fmla="*/ 85105 h 108752"/>
                <a:gd name="connsiteX38" fmla="*/ 6170 w 77780"/>
                <a:gd name="connsiteY38" fmla="*/ 82373 h 108752"/>
                <a:gd name="connsiteX39" fmla="*/ 11757 w 77780"/>
                <a:gd name="connsiteY39" fmla="*/ 83801 h 108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7780" h="108752">
                  <a:moveTo>
                    <a:pt x="11757" y="83801"/>
                  </a:moveTo>
                  <a:cubicBezTo>
                    <a:pt x="15358" y="87172"/>
                    <a:pt x="19765" y="89605"/>
                    <a:pt x="24545" y="90878"/>
                  </a:cubicBezTo>
                  <a:cubicBezTo>
                    <a:pt x="30008" y="92566"/>
                    <a:pt x="35720" y="93318"/>
                    <a:pt x="41430" y="93113"/>
                  </a:cubicBezTo>
                  <a:cubicBezTo>
                    <a:pt x="46583" y="93057"/>
                    <a:pt x="51673" y="91822"/>
                    <a:pt x="56267" y="89512"/>
                  </a:cubicBezTo>
                  <a:cubicBezTo>
                    <a:pt x="60302" y="87582"/>
                    <a:pt x="62724" y="83410"/>
                    <a:pt x="62475" y="78959"/>
                  </a:cubicBezTo>
                  <a:cubicBezTo>
                    <a:pt x="62661" y="75085"/>
                    <a:pt x="61109" y="71317"/>
                    <a:pt x="58254" y="68716"/>
                  </a:cubicBezTo>
                  <a:cubicBezTo>
                    <a:pt x="55088" y="66140"/>
                    <a:pt x="51487" y="64159"/>
                    <a:pt x="47638" y="62881"/>
                  </a:cubicBezTo>
                  <a:cubicBezTo>
                    <a:pt x="43044" y="61310"/>
                    <a:pt x="38388" y="60000"/>
                    <a:pt x="33670" y="58970"/>
                  </a:cubicBezTo>
                  <a:cubicBezTo>
                    <a:pt x="28829" y="57933"/>
                    <a:pt x="24173" y="56480"/>
                    <a:pt x="19579" y="54624"/>
                  </a:cubicBezTo>
                  <a:cubicBezTo>
                    <a:pt x="15420" y="52892"/>
                    <a:pt x="11571" y="50434"/>
                    <a:pt x="8218" y="47361"/>
                  </a:cubicBezTo>
                  <a:cubicBezTo>
                    <a:pt x="4928" y="44040"/>
                    <a:pt x="3066" y="39607"/>
                    <a:pt x="2880" y="34945"/>
                  </a:cubicBezTo>
                  <a:cubicBezTo>
                    <a:pt x="2383" y="29923"/>
                    <a:pt x="3190" y="24857"/>
                    <a:pt x="5177" y="20233"/>
                  </a:cubicBezTo>
                  <a:cubicBezTo>
                    <a:pt x="7039" y="16123"/>
                    <a:pt x="9770" y="12479"/>
                    <a:pt x="13185" y="9555"/>
                  </a:cubicBezTo>
                  <a:cubicBezTo>
                    <a:pt x="16599" y="6625"/>
                    <a:pt x="20510" y="4372"/>
                    <a:pt x="24794" y="2913"/>
                  </a:cubicBezTo>
                  <a:cubicBezTo>
                    <a:pt x="29139" y="1404"/>
                    <a:pt x="33733" y="442"/>
                    <a:pt x="38326" y="57"/>
                  </a:cubicBezTo>
                  <a:cubicBezTo>
                    <a:pt x="44721" y="-408"/>
                    <a:pt x="51177" y="790"/>
                    <a:pt x="56950" y="3533"/>
                  </a:cubicBezTo>
                  <a:cubicBezTo>
                    <a:pt x="62351" y="5855"/>
                    <a:pt x="67007" y="9667"/>
                    <a:pt x="70297" y="14521"/>
                  </a:cubicBezTo>
                  <a:cubicBezTo>
                    <a:pt x="72470" y="17470"/>
                    <a:pt x="71849" y="21586"/>
                    <a:pt x="68994" y="23833"/>
                  </a:cubicBezTo>
                  <a:cubicBezTo>
                    <a:pt x="67751" y="24851"/>
                    <a:pt x="66138" y="25286"/>
                    <a:pt x="64524" y="25013"/>
                  </a:cubicBezTo>
                  <a:cubicBezTo>
                    <a:pt x="62537" y="24696"/>
                    <a:pt x="60799" y="23628"/>
                    <a:pt x="59557" y="22033"/>
                  </a:cubicBezTo>
                  <a:cubicBezTo>
                    <a:pt x="56826" y="19190"/>
                    <a:pt x="53412" y="17060"/>
                    <a:pt x="49687" y="15825"/>
                  </a:cubicBezTo>
                  <a:cubicBezTo>
                    <a:pt x="45714" y="14304"/>
                    <a:pt x="41492" y="13733"/>
                    <a:pt x="37271" y="14149"/>
                  </a:cubicBezTo>
                  <a:cubicBezTo>
                    <a:pt x="32181" y="14658"/>
                    <a:pt x="27277" y="16471"/>
                    <a:pt x="23055" y="19426"/>
                  </a:cubicBezTo>
                  <a:cubicBezTo>
                    <a:pt x="18958" y="22182"/>
                    <a:pt x="16723" y="26943"/>
                    <a:pt x="17220" y="31841"/>
                  </a:cubicBezTo>
                  <a:cubicBezTo>
                    <a:pt x="17158" y="35063"/>
                    <a:pt x="18896" y="38049"/>
                    <a:pt x="21752" y="39539"/>
                  </a:cubicBezTo>
                  <a:cubicBezTo>
                    <a:pt x="25414" y="41463"/>
                    <a:pt x="29201" y="43028"/>
                    <a:pt x="33174" y="44195"/>
                  </a:cubicBezTo>
                  <a:cubicBezTo>
                    <a:pt x="37706" y="45623"/>
                    <a:pt x="42610" y="46988"/>
                    <a:pt x="47762" y="48416"/>
                  </a:cubicBezTo>
                  <a:cubicBezTo>
                    <a:pt x="52791" y="49763"/>
                    <a:pt x="57571" y="51744"/>
                    <a:pt x="62103" y="54314"/>
                  </a:cubicBezTo>
                  <a:cubicBezTo>
                    <a:pt x="66386" y="56753"/>
                    <a:pt x="70111" y="60155"/>
                    <a:pt x="72904" y="64246"/>
                  </a:cubicBezTo>
                  <a:cubicBezTo>
                    <a:pt x="75946" y="69151"/>
                    <a:pt x="77312" y="74887"/>
                    <a:pt x="76878" y="80635"/>
                  </a:cubicBezTo>
                  <a:cubicBezTo>
                    <a:pt x="76753" y="85645"/>
                    <a:pt x="75077" y="90493"/>
                    <a:pt x="72035" y="94478"/>
                  </a:cubicBezTo>
                  <a:cubicBezTo>
                    <a:pt x="68994" y="98315"/>
                    <a:pt x="65083" y="101394"/>
                    <a:pt x="60613" y="103480"/>
                  </a:cubicBezTo>
                  <a:cubicBezTo>
                    <a:pt x="55771" y="105789"/>
                    <a:pt x="50619" y="107323"/>
                    <a:pt x="45341" y="108012"/>
                  </a:cubicBezTo>
                  <a:cubicBezTo>
                    <a:pt x="39755" y="108825"/>
                    <a:pt x="34105" y="108930"/>
                    <a:pt x="28518" y="108322"/>
                  </a:cubicBezTo>
                  <a:cubicBezTo>
                    <a:pt x="23242" y="107770"/>
                    <a:pt x="18027" y="106491"/>
                    <a:pt x="13061" y="104535"/>
                  </a:cubicBezTo>
                  <a:cubicBezTo>
                    <a:pt x="8653" y="102927"/>
                    <a:pt x="4742" y="100314"/>
                    <a:pt x="1514" y="96900"/>
                  </a:cubicBezTo>
                  <a:cubicBezTo>
                    <a:pt x="-162" y="95298"/>
                    <a:pt x="-1031" y="93007"/>
                    <a:pt x="-783" y="90692"/>
                  </a:cubicBezTo>
                  <a:cubicBezTo>
                    <a:pt x="-658" y="88649"/>
                    <a:pt x="87" y="86694"/>
                    <a:pt x="1390" y="85105"/>
                  </a:cubicBezTo>
                  <a:cubicBezTo>
                    <a:pt x="2569" y="83633"/>
                    <a:pt x="4307" y="82665"/>
                    <a:pt x="6170" y="82373"/>
                  </a:cubicBezTo>
                  <a:cubicBezTo>
                    <a:pt x="8156" y="81976"/>
                    <a:pt x="10205" y="82497"/>
                    <a:pt x="11757" y="83801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2" name="Forme libre : forme 111">
              <a:extLst>
                <a:ext uri="{FF2B5EF4-FFF2-40B4-BE49-F238E27FC236}">
                  <a16:creationId xmlns:a16="http://schemas.microsoft.com/office/drawing/2014/main" id="{31CFE6B9-1FEE-4178-9547-1263A1F8C739}"/>
                </a:ext>
              </a:extLst>
            </p:cNvPr>
            <p:cNvSpPr/>
            <p:nvPr/>
          </p:nvSpPr>
          <p:spPr>
            <a:xfrm>
              <a:off x="9375722" y="1327721"/>
              <a:ext cx="90600" cy="174620"/>
            </a:xfrm>
            <a:custGeom>
              <a:avLst/>
              <a:gdLst>
                <a:gd name="connsiteX0" fmla="*/ 45810 w 90600"/>
                <a:gd name="connsiteY0" fmla="*/ 103500 h 174620"/>
                <a:gd name="connsiteX1" fmla="*/ 27186 w 90600"/>
                <a:gd name="connsiteY1" fmla="*/ 100768 h 174620"/>
                <a:gd name="connsiteX2" fmla="*/ 13467 w 90600"/>
                <a:gd name="connsiteY2" fmla="*/ 91767 h 174620"/>
                <a:gd name="connsiteX3" fmla="*/ 13467 w 90600"/>
                <a:gd name="connsiteY3" fmla="*/ 167006 h 174620"/>
                <a:gd name="connsiteX4" fmla="*/ 11294 w 90600"/>
                <a:gd name="connsiteY4" fmla="*/ 172779 h 174620"/>
                <a:gd name="connsiteX5" fmla="*/ 6328 w 90600"/>
                <a:gd name="connsiteY5" fmla="*/ 174580 h 174620"/>
                <a:gd name="connsiteX6" fmla="*/ 1361 w 90600"/>
                <a:gd name="connsiteY6" fmla="*/ 172593 h 174620"/>
                <a:gd name="connsiteX7" fmla="*/ -811 w 90600"/>
                <a:gd name="connsiteY7" fmla="*/ 166758 h 174620"/>
                <a:gd name="connsiteX8" fmla="*/ 58 w 90600"/>
                <a:gd name="connsiteY8" fmla="*/ 7775 h 174620"/>
                <a:gd name="connsiteX9" fmla="*/ 2231 w 90600"/>
                <a:gd name="connsiteY9" fmla="*/ 1877 h 174620"/>
                <a:gd name="connsiteX10" fmla="*/ 12163 w 90600"/>
                <a:gd name="connsiteY10" fmla="*/ 1877 h 174620"/>
                <a:gd name="connsiteX11" fmla="*/ 14336 w 90600"/>
                <a:gd name="connsiteY11" fmla="*/ 7775 h 174620"/>
                <a:gd name="connsiteX12" fmla="*/ 14026 w 90600"/>
                <a:gd name="connsiteY12" fmla="*/ 23791 h 174620"/>
                <a:gd name="connsiteX13" fmla="*/ 27248 w 90600"/>
                <a:gd name="connsiteY13" fmla="*/ 13921 h 174620"/>
                <a:gd name="connsiteX14" fmla="*/ 45127 w 90600"/>
                <a:gd name="connsiteY14" fmla="*/ 9575 h 174620"/>
                <a:gd name="connsiteX15" fmla="*/ 69400 w 90600"/>
                <a:gd name="connsiteY15" fmla="*/ 15783 h 174620"/>
                <a:gd name="connsiteX16" fmla="*/ 84422 w 90600"/>
                <a:gd name="connsiteY16" fmla="*/ 32544 h 174620"/>
                <a:gd name="connsiteX17" fmla="*/ 89761 w 90600"/>
                <a:gd name="connsiteY17" fmla="*/ 55016 h 174620"/>
                <a:gd name="connsiteX18" fmla="*/ 85292 w 90600"/>
                <a:gd name="connsiteY18" fmla="*/ 77861 h 174620"/>
                <a:gd name="connsiteX19" fmla="*/ 70765 w 90600"/>
                <a:gd name="connsiteY19" fmla="*/ 95802 h 174620"/>
                <a:gd name="connsiteX20" fmla="*/ 45810 w 90600"/>
                <a:gd name="connsiteY20" fmla="*/ 103500 h 174620"/>
                <a:gd name="connsiteX21" fmla="*/ 45810 w 90600"/>
                <a:gd name="connsiteY21" fmla="*/ 23108 h 174620"/>
                <a:gd name="connsiteX22" fmla="*/ 18371 w 90600"/>
                <a:gd name="connsiteY22" fmla="*/ 41297 h 174620"/>
                <a:gd name="connsiteX23" fmla="*/ 15019 w 90600"/>
                <a:gd name="connsiteY23" fmla="*/ 57313 h 174620"/>
                <a:gd name="connsiteX24" fmla="*/ 18495 w 90600"/>
                <a:gd name="connsiteY24" fmla="*/ 73081 h 174620"/>
                <a:gd name="connsiteX25" fmla="*/ 28676 w 90600"/>
                <a:gd name="connsiteY25" fmla="*/ 85125 h 174620"/>
                <a:gd name="connsiteX26" fmla="*/ 62819 w 90600"/>
                <a:gd name="connsiteY26" fmla="*/ 84814 h 174620"/>
                <a:gd name="connsiteX27" fmla="*/ 73000 w 90600"/>
                <a:gd name="connsiteY27" fmla="*/ 72398 h 174620"/>
                <a:gd name="connsiteX28" fmla="*/ 76353 w 90600"/>
                <a:gd name="connsiteY28" fmla="*/ 55948 h 174620"/>
                <a:gd name="connsiteX29" fmla="*/ 72876 w 90600"/>
                <a:gd name="connsiteY29" fmla="*/ 39683 h 174620"/>
                <a:gd name="connsiteX30" fmla="*/ 62571 w 90600"/>
                <a:gd name="connsiteY30" fmla="*/ 27640 h 174620"/>
                <a:gd name="connsiteX31" fmla="*/ 45810 w 90600"/>
                <a:gd name="connsiteY31" fmla="*/ 23108 h 17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0600" h="174620">
                  <a:moveTo>
                    <a:pt x="45810" y="103500"/>
                  </a:moveTo>
                  <a:cubicBezTo>
                    <a:pt x="39478" y="104034"/>
                    <a:pt x="33083" y="103096"/>
                    <a:pt x="27186" y="100768"/>
                  </a:cubicBezTo>
                  <a:cubicBezTo>
                    <a:pt x="22096" y="98664"/>
                    <a:pt x="17440" y="95610"/>
                    <a:pt x="13467" y="91767"/>
                  </a:cubicBezTo>
                  <a:lnTo>
                    <a:pt x="13467" y="167006"/>
                  </a:lnTo>
                  <a:cubicBezTo>
                    <a:pt x="13653" y="169160"/>
                    <a:pt x="12846" y="171271"/>
                    <a:pt x="11294" y="172779"/>
                  </a:cubicBezTo>
                  <a:cubicBezTo>
                    <a:pt x="9928" y="173940"/>
                    <a:pt x="8128" y="174580"/>
                    <a:pt x="6328" y="174580"/>
                  </a:cubicBezTo>
                  <a:cubicBezTo>
                    <a:pt x="4465" y="174567"/>
                    <a:pt x="2728" y="173860"/>
                    <a:pt x="1361" y="172593"/>
                  </a:cubicBezTo>
                  <a:cubicBezTo>
                    <a:pt x="-191" y="171047"/>
                    <a:pt x="-935" y="168924"/>
                    <a:pt x="-811" y="166758"/>
                  </a:cubicBezTo>
                  <a:lnTo>
                    <a:pt x="58" y="7775"/>
                  </a:lnTo>
                  <a:cubicBezTo>
                    <a:pt x="-128" y="5590"/>
                    <a:pt x="679" y="3442"/>
                    <a:pt x="2231" y="1877"/>
                  </a:cubicBezTo>
                  <a:cubicBezTo>
                    <a:pt x="5025" y="-680"/>
                    <a:pt x="9370" y="-680"/>
                    <a:pt x="12163" y="1877"/>
                  </a:cubicBezTo>
                  <a:cubicBezTo>
                    <a:pt x="13715" y="3442"/>
                    <a:pt x="14522" y="5590"/>
                    <a:pt x="14336" y="7775"/>
                  </a:cubicBezTo>
                  <a:lnTo>
                    <a:pt x="14026" y="23791"/>
                  </a:lnTo>
                  <a:cubicBezTo>
                    <a:pt x="17750" y="19694"/>
                    <a:pt x="22282" y="16348"/>
                    <a:pt x="27248" y="13921"/>
                  </a:cubicBezTo>
                  <a:cubicBezTo>
                    <a:pt x="32836" y="11301"/>
                    <a:pt x="38919" y="9823"/>
                    <a:pt x="45127" y="9575"/>
                  </a:cubicBezTo>
                  <a:cubicBezTo>
                    <a:pt x="53694" y="8948"/>
                    <a:pt x="62199" y="11127"/>
                    <a:pt x="69400" y="15783"/>
                  </a:cubicBezTo>
                  <a:cubicBezTo>
                    <a:pt x="75793" y="19936"/>
                    <a:pt x="81009" y="25722"/>
                    <a:pt x="84422" y="32544"/>
                  </a:cubicBezTo>
                  <a:cubicBezTo>
                    <a:pt x="87961" y="39509"/>
                    <a:pt x="89761" y="47213"/>
                    <a:pt x="89761" y="55016"/>
                  </a:cubicBezTo>
                  <a:cubicBezTo>
                    <a:pt x="89948" y="62863"/>
                    <a:pt x="88396" y="70660"/>
                    <a:pt x="85292" y="77861"/>
                  </a:cubicBezTo>
                  <a:cubicBezTo>
                    <a:pt x="82126" y="85007"/>
                    <a:pt x="77098" y="91190"/>
                    <a:pt x="70765" y="95802"/>
                  </a:cubicBezTo>
                  <a:cubicBezTo>
                    <a:pt x="63440" y="100899"/>
                    <a:pt x="54749" y="103593"/>
                    <a:pt x="45810" y="103500"/>
                  </a:cubicBezTo>
                  <a:close/>
                  <a:moveTo>
                    <a:pt x="45810" y="23108"/>
                  </a:moveTo>
                  <a:cubicBezTo>
                    <a:pt x="33953" y="23425"/>
                    <a:pt x="23275" y="30483"/>
                    <a:pt x="18371" y="41297"/>
                  </a:cubicBezTo>
                  <a:cubicBezTo>
                    <a:pt x="16136" y="46332"/>
                    <a:pt x="14957" y="51795"/>
                    <a:pt x="15019" y="57313"/>
                  </a:cubicBezTo>
                  <a:cubicBezTo>
                    <a:pt x="14957" y="62764"/>
                    <a:pt x="16136" y="68159"/>
                    <a:pt x="18495" y="73081"/>
                  </a:cubicBezTo>
                  <a:cubicBezTo>
                    <a:pt x="20792" y="77886"/>
                    <a:pt x="24331" y="82033"/>
                    <a:pt x="28676" y="85125"/>
                  </a:cubicBezTo>
                  <a:cubicBezTo>
                    <a:pt x="39168" y="91693"/>
                    <a:pt x="52452" y="91575"/>
                    <a:pt x="62819" y="84814"/>
                  </a:cubicBezTo>
                  <a:cubicBezTo>
                    <a:pt x="67227" y="81642"/>
                    <a:pt x="70765" y="77359"/>
                    <a:pt x="73000" y="72398"/>
                  </a:cubicBezTo>
                  <a:cubicBezTo>
                    <a:pt x="75297" y="67215"/>
                    <a:pt x="76415" y="61609"/>
                    <a:pt x="76353" y="55948"/>
                  </a:cubicBezTo>
                  <a:cubicBezTo>
                    <a:pt x="76415" y="50336"/>
                    <a:pt x="75235" y="44786"/>
                    <a:pt x="72876" y="39683"/>
                  </a:cubicBezTo>
                  <a:cubicBezTo>
                    <a:pt x="70579" y="34822"/>
                    <a:pt x="67041" y="30663"/>
                    <a:pt x="62571" y="27640"/>
                  </a:cubicBezTo>
                  <a:cubicBezTo>
                    <a:pt x="57605" y="24375"/>
                    <a:pt x="51707" y="22785"/>
                    <a:pt x="45810" y="23108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3" name="Forme libre : forme 112">
              <a:extLst>
                <a:ext uri="{FF2B5EF4-FFF2-40B4-BE49-F238E27FC236}">
                  <a16:creationId xmlns:a16="http://schemas.microsoft.com/office/drawing/2014/main" id="{0B752216-9F7A-455D-8C11-908E30A7F55C}"/>
                </a:ext>
              </a:extLst>
            </p:cNvPr>
            <p:cNvSpPr/>
            <p:nvPr/>
          </p:nvSpPr>
          <p:spPr>
            <a:xfrm>
              <a:off x="9492170" y="1293943"/>
              <a:ext cx="15758" cy="143345"/>
            </a:xfrm>
            <a:custGeom>
              <a:avLst/>
              <a:gdLst>
                <a:gd name="connsiteX0" fmla="*/ -800 w 15758"/>
                <a:gd name="connsiteY0" fmla="*/ 7534 h 143345"/>
                <a:gd name="connsiteX1" fmla="*/ 1249 w 15758"/>
                <a:gd name="connsiteY1" fmla="*/ 2071 h 143345"/>
                <a:gd name="connsiteX2" fmla="*/ 6215 w 15758"/>
                <a:gd name="connsiteY2" fmla="*/ -40 h 143345"/>
                <a:gd name="connsiteX3" fmla="*/ 11430 w 15758"/>
                <a:gd name="connsiteY3" fmla="*/ 2071 h 143345"/>
                <a:gd name="connsiteX4" fmla="*/ 13479 w 15758"/>
                <a:gd name="connsiteY4" fmla="*/ 7534 h 143345"/>
                <a:gd name="connsiteX5" fmla="*/ 11430 w 15758"/>
                <a:gd name="connsiteY5" fmla="*/ 12624 h 143345"/>
                <a:gd name="connsiteX6" fmla="*/ 6215 w 15758"/>
                <a:gd name="connsiteY6" fmla="*/ 14735 h 143345"/>
                <a:gd name="connsiteX7" fmla="*/ 1249 w 15758"/>
                <a:gd name="connsiteY7" fmla="*/ 12624 h 143345"/>
                <a:gd name="connsiteX8" fmla="*/ -800 w 15758"/>
                <a:gd name="connsiteY8" fmla="*/ 7534 h 143345"/>
                <a:gd name="connsiteX9" fmla="*/ -800 w 15758"/>
                <a:gd name="connsiteY9" fmla="*/ 37890 h 143345"/>
                <a:gd name="connsiteX10" fmla="*/ 1559 w 15758"/>
                <a:gd name="connsiteY10" fmla="*/ 32179 h 143345"/>
                <a:gd name="connsiteX11" fmla="*/ 6649 w 15758"/>
                <a:gd name="connsiteY11" fmla="*/ 30379 h 143345"/>
                <a:gd name="connsiteX12" fmla="*/ 11740 w 15758"/>
                <a:gd name="connsiteY12" fmla="*/ 32179 h 143345"/>
                <a:gd name="connsiteX13" fmla="*/ 14037 w 15758"/>
                <a:gd name="connsiteY13" fmla="*/ 37890 h 143345"/>
                <a:gd name="connsiteX14" fmla="*/ 14037 w 15758"/>
                <a:gd name="connsiteY14" fmla="*/ 63529 h 143345"/>
                <a:gd name="connsiteX15" fmla="*/ 14471 w 15758"/>
                <a:gd name="connsiteY15" fmla="*/ 87305 h 143345"/>
                <a:gd name="connsiteX16" fmla="*/ 14906 w 15758"/>
                <a:gd name="connsiteY16" fmla="*/ 111081 h 143345"/>
                <a:gd name="connsiteX17" fmla="*/ 14906 w 15758"/>
                <a:gd name="connsiteY17" fmla="*/ 136657 h 143345"/>
                <a:gd name="connsiteX18" fmla="*/ 12547 w 15758"/>
                <a:gd name="connsiteY18" fmla="*/ 141623 h 143345"/>
                <a:gd name="connsiteX19" fmla="*/ 2118 w 15758"/>
                <a:gd name="connsiteY19" fmla="*/ 141623 h 143345"/>
                <a:gd name="connsiteX20" fmla="*/ -241 w 15758"/>
                <a:gd name="connsiteY20" fmla="*/ 136657 h 143345"/>
                <a:gd name="connsiteX21" fmla="*/ -241 w 15758"/>
                <a:gd name="connsiteY21" fmla="*/ 111081 h 143345"/>
                <a:gd name="connsiteX22" fmla="*/ -551 w 15758"/>
                <a:gd name="connsiteY22" fmla="*/ 87305 h 143345"/>
                <a:gd name="connsiteX23" fmla="*/ -551 w 15758"/>
                <a:gd name="connsiteY23" fmla="*/ 63529 h 143345"/>
                <a:gd name="connsiteX24" fmla="*/ -800 w 15758"/>
                <a:gd name="connsiteY24" fmla="*/ 37890 h 143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758" h="143345">
                  <a:moveTo>
                    <a:pt x="-800" y="7534"/>
                  </a:moveTo>
                  <a:cubicBezTo>
                    <a:pt x="-862" y="5510"/>
                    <a:pt x="-117" y="3549"/>
                    <a:pt x="1249" y="2071"/>
                  </a:cubicBezTo>
                  <a:cubicBezTo>
                    <a:pt x="2553" y="712"/>
                    <a:pt x="4353" y="-58"/>
                    <a:pt x="6215" y="-40"/>
                  </a:cubicBezTo>
                  <a:cubicBezTo>
                    <a:pt x="8139" y="-77"/>
                    <a:pt x="10064" y="680"/>
                    <a:pt x="11430" y="2071"/>
                  </a:cubicBezTo>
                  <a:cubicBezTo>
                    <a:pt x="12795" y="3542"/>
                    <a:pt x="13541" y="5510"/>
                    <a:pt x="13479" y="7534"/>
                  </a:cubicBezTo>
                  <a:cubicBezTo>
                    <a:pt x="13479" y="9440"/>
                    <a:pt x="12795" y="11271"/>
                    <a:pt x="11430" y="12624"/>
                  </a:cubicBezTo>
                  <a:cubicBezTo>
                    <a:pt x="10064" y="14040"/>
                    <a:pt x="8201" y="14803"/>
                    <a:pt x="6215" y="14735"/>
                  </a:cubicBezTo>
                  <a:cubicBezTo>
                    <a:pt x="4353" y="14785"/>
                    <a:pt x="2553" y="14015"/>
                    <a:pt x="1249" y="12624"/>
                  </a:cubicBezTo>
                  <a:cubicBezTo>
                    <a:pt x="-117" y="11271"/>
                    <a:pt x="-800" y="9440"/>
                    <a:pt x="-800" y="7534"/>
                  </a:cubicBezTo>
                  <a:close/>
                  <a:moveTo>
                    <a:pt x="-800" y="37890"/>
                  </a:moveTo>
                  <a:cubicBezTo>
                    <a:pt x="-986" y="35718"/>
                    <a:pt x="-117" y="33601"/>
                    <a:pt x="1559" y="32179"/>
                  </a:cubicBezTo>
                  <a:cubicBezTo>
                    <a:pt x="2987" y="31018"/>
                    <a:pt x="4788" y="30385"/>
                    <a:pt x="6649" y="30379"/>
                  </a:cubicBezTo>
                  <a:cubicBezTo>
                    <a:pt x="8512" y="30404"/>
                    <a:pt x="10313" y="31037"/>
                    <a:pt x="11740" y="32179"/>
                  </a:cubicBezTo>
                  <a:cubicBezTo>
                    <a:pt x="13354" y="33613"/>
                    <a:pt x="14224" y="35730"/>
                    <a:pt x="14037" y="37890"/>
                  </a:cubicBezTo>
                  <a:cubicBezTo>
                    <a:pt x="14037" y="46954"/>
                    <a:pt x="14037" y="55459"/>
                    <a:pt x="14037" y="63529"/>
                  </a:cubicBezTo>
                  <a:cubicBezTo>
                    <a:pt x="14037" y="71599"/>
                    <a:pt x="14037" y="79483"/>
                    <a:pt x="14471" y="87305"/>
                  </a:cubicBezTo>
                  <a:cubicBezTo>
                    <a:pt x="14906" y="95127"/>
                    <a:pt x="14844" y="103073"/>
                    <a:pt x="14906" y="111081"/>
                  </a:cubicBezTo>
                  <a:cubicBezTo>
                    <a:pt x="14968" y="119089"/>
                    <a:pt x="14906" y="127656"/>
                    <a:pt x="14906" y="136657"/>
                  </a:cubicBezTo>
                  <a:cubicBezTo>
                    <a:pt x="15031" y="138607"/>
                    <a:pt x="14161" y="140481"/>
                    <a:pt x="12547" y="141623"/>
                  </a:cubicBezTo>
                  <a:cubicBezTo>
                    <a:pt x="9443" y="143865"/>
                    <a:pt x="5222" y="143865"/>
                    <a:pt x="2118" y="141623"/>
                  </a:cubicBezTo>
                  <a:cubicBezTo>
                    <a:pt x="504" y="140481"/>
                    <a:pt x="-365" y="138607"/>
                    <a:pt x="-241" y="136657"/>
                  </a:cubicBezTo>
                  <a:cubicBezTo>
                    <a:pt x="-241" y="127656"/>
                    <a:pt x="-241" y="119089"/>
                    <a:pt x="-241" y="111081"/>
                  </a:cubicBezTo>
                  <a:cubicBezTo>
                    <a:pt x="-241" y="103073"/>
                    <a:pt x="-241" y="95127"/>
                    <a:pt x="-551" y="87305"/>
                  </a:cubicBezTo>
                  <a:cubicBezTo>
                    <a:pt x="-862" y="79483"/>
                    <a:pt x="-551" y="71537"/>
                    <a:pt x="-551" y="63529"/>
                  </a:cubicBezTo>
                  <a:cubicBezTo>
                    <a:pt x="-551" y="55521"/>
                    <a:pt x="-800" y="46954"/>
                    <a:pt x="-800" y="37890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4" name="Forme libre : forme 113">
              <a:extLst>
                <a:ext uri="{FF2B5EF4-FFF2-40B4-BE49-F238E27FC236}">
                  <a16:creationId xmlns:a16="http://schemas.microsoft.com/office/drawing/2014/main" id="{A1BC2D7E-C3CE-43D5-A8AE-765F73C8CB46}"/>
                </a:ext>
              </a:extLst>
            </p:cNvPr>
            <p:cNvSpPr/>
            <p:nvPr/>
          </p:nvSpPr>
          <p:spPr>
            <a:xfrm>
              <a:off x="9531754" y="1328286"/>
              <a:ext cx="81834" cy="104367"/>
            </a:xfrm>
            <a:custGeom>
              <a:avLst/>
              <a:gdLst>
                <a:gd name="connsiteX0" fmla="*/ -33 w 81834"/>
                <a:gd name="connsiteY0" fmla="*/ 11120 h 104367"/>
                <a:gd name="connsiteX1" fmla="*/ -33 w 81834"/>
                <a:gd name="connsiteY1" fmla="*/ 4043 h 104367"/>
                <a:gd name="connsiteX2" fmla="*/ 9155 w 81834"/>
                <a:gd name="connsiteY2" fmla="*/ 579 h 104367"/>
                <a:gd name="connsiteX3" fmla="*/ 9279 w 81834"/>
                <a:gd name="connsiteY3" fmla="*/ 629 h 104367"/>
                <a:gd name="connsiteX4" fmla="*/ 13501 w 81834"/>
                <a:gd name="connsiteY4" fmla="*/ 5719 h 104367"/>
                <a:gd name="connsiteX5" fmla="*/ 42553 w 81834"/>
                <a:gd name="connsiteY5" fmla="*/ 87042 h 104367"/>
                <a:gd name="connsiteX6" fmla="*/ 66702 w 81834"/>
                <a:gd name="connsiteY6" fmla="*/ 8140 h 104367"/>
                <a:gd name="connsiteX7" fmla="*/ 70923 w 81834"/>
                <a:gd name="connsiteY7" fmla="*/ 1933 h 104367"/>
                <a:gd name="connsiteX8" fmla="*/ 76324 w 81834"/>
                <a:gd name="connsiteY8" fmla="*/ 1498 h 104367"/>
                <a:gd name="connsiteX9" fmla="*/ 80359 w 81834"/>
                <a:gd name="connsiteY9" fmla="*/ 5595 h 104367"/>
                <a:gd name="connsiteX10" fmla="*/ 80359 w 81834"/>
                <a:gd name="connsiteY10" fmla="*/ 12486 h 104367"/>
                <a:gd name="connsiteX11" fmla="*/ 52423 w 81834"/>
                <a:gd name="connsiteY11" fmla="*/ 97720 h 104367"/>
                <a:gd name="connsiteX12" fmla="*/ 48823 w 81834"/>
                <a:gd name="connsiteY12" fmla="*/ 102065 h 104367"/>
                <a:gd name="connsiteX13" fmla="*/ 42615 w 81834"/>
                <a:gd name="connsiteY13" fmla="*/ 104176 h 104367"/>
                <a:gd name="connsiteX14" fmla="*/ 36096 w 81834"/>
                <a:gd name="connsiteY14" fmla="*/ 103555 h 104367"/>
                <a:gd name="connsiteX15" fmla="*/ 31876 w 81834"/>
                <a:gd name="connsiteY15" fmla="*/ 99210 h 10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1834" h="104367">
                  <a:moveTo>
                    <a:pt x="-33" y="11120"/>
                  </a:moveTo>
                  <a:cubicBezTo>
                    <a:pt x="-1088" y="8879"/>
                    <a:pt x="-1088" y="6284"/>
                    <a:pt x="-33" y="4043"/>
                  </a:cubicBezTo>
                  <a:cubicBezTo>
                    <a:pt x="1581" y="548"/>
                    <a:pt x="5679" y="-1004"/>
                    <a:pt x="9155" y="579"/>
                  </a:cubicBezTo>
                  <a:cubicBezTo>
                    <a:pt x="9217" y="592"/>
                    <a:pt x="9217" y="610"/>
                    <a:pt x="9279" y="629"/>
                  </a:cubicBezTo>
                  <a:cubicBezTo>
                    <a:pt x="11327" y="1672"/>
                    <a:pt x="12879" y="3509"/>
                    <a:pt x="13501" y="5719"/>
                  </a:cubicBezTo>
                  <a:lnTo>
                    <a:pt x="42553" y="87042"/>
                  </a:lnTo>
                  <a:lnTo>
                    <a:pt x="66702" y="8140"/>
                  </a:lnTo>
                  <a:cubicBezTo>
                    <a:pt x="67260" y="5620"/>
                    <a:pt x="68812" y="3404"/>
                    <a:pt x="70923" y="1933"/>
                  </a:cubicBezTo>
                  <a:cubicBezTo>
                    <a:pt x="72537" y="970"/>
                    <a:pt x="74523" y="809"/>
                    <a:pt x="76324" y="1498"/>
                  </a:cubicBezTo>
                  <a:cubicBezTo>
                    <a:pt x="78186" y="2268"/>
                    <a:pt x="79614" y="3745"/>
                    <a:pt x="80359" y="5595"/>
                  </a:cubicBezTo>
                  <a:cubicBezTo>
                    <a:pt x="81228" y="7805"/>
                    <a:pt x="81228" y="10276"/>
                    <a:pt x="80359" y="12486"/>
                  </a:cubicBezTo>
                  <a:lnTo>
                    <a:pt x="52423" y="97720"/>
                  </a:lnTo>
                  <a:cubicBezTo>
                    <a:pt x="51803" y="99563"/>
                    <a:pt x="50499" y="101109"/>
                    <a:pt x="48823" y="102065"/>
                  </a:cubicBezTo>
                  <a:cubicBezTo>
                    <a:pt x="46899" y="103189"/>
                    <a:pt x="44788" y="103909"/>
                    <a:pt x="42615" y="104176"/>
                  </a:cubicBezTo>
                  <a:cubicBezTo>
                    <a:pt x="40442" y="104505"/>
                    <a:pt x="38208" y="104294"/>
                    <a:pt x="36096" y="103555"/>
                  </a:cubicBezTo>
                  <a:cubicBezTo>
                    <a:pt x="34048" y="102941"/>
                    <a:pt x="32434" y="101295"/>
                    <a:pt x="31876" y="99210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5" name="Forme libre : forme 114">
              <a:extLst>
                <a:ext uri="{FF2B5EF4-FFF2-40B4-BE49-F238E27FC236}">
                  <a16:creationId xmlns:a16="http://schemas.microsoft.com/office/drawing/2014/main" id="{2F77FDE0-3FB4-441D-B484-15C14744D2E6}"/>
                </a:ext>
              </a:extLst>
            </p:cNvPr>
            <p:cNvSpPr/>
            <p:nvPr/>
          </p:nvSpPr>
          <p:spPr>
            <a:xfrm>
              <a:off x="9628519" y="1333106"/>
              <a:ext cx="88710" cy="95223"/>
            </a:xfrm>
            <a:custGeom>
              <a:avLst/>
              <a:gdLst>
                <a:gd name="connsiteX0" fmla="*/ 44679 w 88710"/>
                <a:gd name="connsiteY0" fmla="*/ 95135 h 95223"/>
                <a:gd name="connsiteX1" fmla="*/ 24380 w 88710"/>
                <a:gd name="connsiteY1" fmla="*/ 91472 h 95223"/>
                <a:gd name="connsiteX2" fmla="*/ 10039 w 88710"/>
                <a:gd name="connsiteY2" fmla="*/ 80732 h 95223"/>
                <a:gd name="connsiteX3" fmla="*/ 1783 w 88710"/>
                <a:gd name="connsiteY3" fmla="*/ 65337 h 95223"/>
                <a:gd name="connsiteX4" fmla="*/ -825 w 88710"/>
                <a:gd name="connsiteY4" fmla="*/ 47707 h 95223"/>
                <a:gd name="connsiteX5" fmla="*/ 2094 w 88710"/>
                <a:gd name="connsiteY5" fmla="*/ 30200 h 95223"/>
                <a:gd name="connsiteX6" fmla="*/ 10661 w 88710"/>
                <a:gd name="connsiteY6" fmla="*/ 15053 h 95223"/>
                <a:gd name="connsiteX7" fmla="*/ 24566 w 88710"/>
                <a:gd name="connsiteY7" fmla="*/ 4376 h 95223"/>
                <a:gd name="connsiteX8" fmla="*/ 43810 w 88710"/>
                <a:gd name="connsiteY8" fmla="*/ -32 h 95223"/>
                <a:gd name="connsiteX9" fmla="*/ 63241 w 88710"/>
                <a:gd name="connsiteY9" fmla="*/ 4065 h 95223"/>
                <a:gd name="connsiteX10" fmla="*/ 77146 w 88710"/>
                <a:gd name="connsiteY10" fmla="*/ 14929 h 95223"/>
                <a:gd name="connsiteX11" fmla="*/ 85278 w 88710"/>
                <a:gd name="connsiteY11" fmla="*/ 30449 h 95223"/>
                <a:gd name="connsiteX12" fmla="*/ 87886 w 88710"/>
                <a:gd name="connsiteY12" fmla="*/ 48265 h 95223"/>
                <a:gd name="connsiteX13" fmla="*/ 85093 w 88710"/>
                <a:gd name="connsiteY13" fmla="*/ 65337 h 95223"/>
                <a:gd name="connsiteX14" fmla="*/ 77022 w 88710"/>
                <a:gd name="connsiteY14" fmla="*/ 80298 h 95223"/>
                <a:gd name="connsiteX15" fmla="*/ 63551 w 88710"/>
                <a:gd name="connsiteY15" fmla="*/ 91037 h 95223"/>
                <a:gd name="connsiteX16" fmla="*/ 44679 w 88710"/>
                <a:gd name="connsiteY16" fmla="*/ 95135 h 95223"/>
                <a:gd name="connsiteX17" fmla="*/ 44679 w 88710"/>
                <a:gd name="connsiteY17" fmla="*/ 80981 h 95223"/>
                <a:gd name="connsiteX18" fmla="*/ 57095 w 88710"/>
                <a:gd name="connsiteY18" fmla="*/ 78249 h 95223"/>
                <a:gd name="connsiteX19" fmla="*/ 66158 w 88710"/>
                <a:gd name="connsiteY19" fmla="*/ 70862 h 95223"/>
                <a:gd name="connsiteX20" fmla="*/ 71497 w 88710"/>
                <a:gd name="connsiteY20" fmla="*/ 60184 h 95223"/>
                <a:gd name="connsiteX21" fmla="*/ 73235 w 88710"/>
                <a:gd name="connsiteY21" fmla="*/ 47769 h 95223"/>
                <a:gd name="connsiteX22" fmla="*/ 71373 w 88710"/>
                <a:gd name="connsiteY22" fmla="*/ 35353 h 95223"/>
                <a:gd name="connsiteX23" fmla="*/ 65538 w 88710"/>
                <a:gd name="connsiteY23" fmla="*/ 24675 h 95223"/>
                <a:gd name="connsiteX24" fmla="*/ 55977 w 88710"/>
                <a:gd name="connsiteY24" fmla="*/ 17288 h 95223"/>
                <a:gd name="connsiteX25" fmla="*/ 43003 w 88710"/>
                <a:gd name="connsiteY25" fmla="*/ 14619 h 95223"/>
                <a:gd name="connsiteX26" fmla="*/ 21027 w 88710"/>
                <a:gd name="connsiteY26" fmla="*/ 25607 h 95223"/>
                <a:gd name="connsiteX27" fmla="*/ 15564 w 88710"/>
                <a:gd name="connsiteY27" fmla="*/ 36098 h 95223"/>
                <a:gd name="connsiteX28" fmla="*/ 13640 w 88710"/>
                <a:gd name="connsiteY28" fmla="*/ 48514 h 95223"/>
                <a:gd name="connsiteX29" fmla="*/ 21772 w 88710"/>
                <a:gd name="connsiteY29" fmla="*/ 70614 h 95223"/>
                <a:gd name="connsiteX30" fmla="*/ 44865 w 88710"/>
                <a:gd name="connsiteY30" fmla="*/ 80981 h 9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8710" h="95223">
                  <a:moveTo>
                    <a:pt x="44679" y="95135"/>
                  </a:moveTo>
                  <a:cubicBezTo>
                    <a:pt x="37727" y="95451"/>
                    <a:pt x="30774" y="94197"/>
                    <a:pt x="24380" y="91472"/>
                  </a:cubicBezTo>
                  <a:cubicBezTo>
                    <a:pt x="18855" y="89032"/>
                    <a:pt x="13950" y="85357"/>
                    <a:pt x="10039" y="80732"/>
                  </a:cubicBezTo>
                  <a:cubicBezTo>
                    <a:pt x="6252" y="76213"/>
                    <a:pt x="3459" y="70974"/>
                    <a:pt x="1783" y="65337"/>
                  </a:cubicBezTo>
                  <a:cubicBezTo>
                    <a:pt x="45" y="59619"/>
                    <a:pt x="-825" y="53679"/>
                    <a:pt x="-825" y="47707"/>
                  </a:cubicBezTo>
                  <a:cubicBezTo>
                    <a:pt x="-825" y="41747"/>
                    <a:pt x="169" y="35831"/>
                    <a:pt x="2094" y="30200"/>
                  </a:cubicBezTo>
                  <a:cubicBezTo>
                    <a:pt x="3956" y="24657"/>
                    <a:pt x="6873" y="19517"/>
                    <a:pt x="10661" y="15053"/>
                  </a:cubicBezTo>
                  <a:cubicBezTo>
                    <a:pt x="14509" y="10553"/>
                    <a:pt x="19227" y="6915"/>
                    <a:pt x="24566" y="4376"/>
                  </a:cubicBezTo>
                  <a:cubicBezTo>
                    <a:pt x="30588" y="1508"/>
                    <a:pt x="37167" y="5"/>
                    <a:pt x="43810" y="-32"/>
                  </a:cubicBezTo>
                  <a:cubicBezTo>
                    <a:pt x="50514" y="-168"/>
                    <a:pt x="57157" y="1228"/>
                    <a:pt x="63241" y="4065"/>
                  </a:cubicBezTo>
                  <a:cubicBezTo>
                    <a:pt x="68642" y="6592"/>
                    <a:pt x="73360" y="10310"/>
                    <a:pt x="77146" y="14929"/>
                  </a:cubicBezTo>
                  <a:cubicBezTo>
                    <a:pt x="80871" y="19517"/>
                    <a:pt x="83603" y="24793"/>
                    <a:pt x="85278" y="30449"/>
                  </a:cubicBezTo>
                  <a:cubicBezTo>
                    <a:pt x="87017" y="36228"/>
                    <a:pt x="87886" y="42231"/>
                    <a:pt x="87886" y="48265"/>
                  </a:cubicBezTo>
                  <a:cubicBezTo>
                    <a:pt x="87886" y="54070"/>
                    <a:pt x="86955" y="59837"/>
                    <a:pt x="85093" y="65337"/>
                  </a:cubicBezTo>
                  <a:cubicBezTo>
                    <a:pt x="83354" y="70775"/>
                    <a:pt x="80622" y="75847"/>
                    <a:pt x="77022" y="80298"/>
                  </a:cubicBezTo>
                  <a:cubicBezTo>
                    <a:pt x="73360" y="84805"/>
                    <a:pt x="68766" y="88467"/>
                    <a:pt x="63551" y="91037"/>
                  </a:cubicBezTo>
                  <a:cubicBezTo>
                    <a:pt x="57654" y="93862"/>
                    <a:pt x="51197" y="95271"/>
                    <a:pt x="44679" y="95135"/>
                  </a:cubicBezTo>
                  <a:close/>
                  <a:moveTo>
                    <a:pt x="44679" y="80981"/>
                  </a:moveTo>
                  <a:cubicBezTo>
                    <a:pt x="48963" y="81049"/>
                    <a:pt x="53246" y="80118"/>
                    <a:pt x="57095" y="78249"/>
                  </a:cubicBezTo>
                  <a:cubicBezTo>
                    <a:pt x="60633" y="76499"/>
                    <a:pt x="63737" y="73972"/>
                    <a:pt x="66158" y="70862"/>
                  </a:cubicBezTo>
                  <a:cubicBezTo>
                    <a:pt x="68580" y="67677"/>
                    <a:pt x="70441" y="64052"/>
                    <a:pt x="71497" y="60184"/>
                  </a:cubicBezTo>
                  <a:cubicBezTo>
                    <a:pt x="72677" y="56149"/>
                    <a:pt x="73235" y="51971"/>
                    <a:pt x="73235" y="47769"/>
                  </a:cubicBezTo>
                  <a:cubicBezTo>
                    <a:pt x="73235" y="43560"/>
                    <a:pt x="72615" y="39376"/>
                    <a:pt x="71373" y="35353"/>
                  </a:cubicBezTo>
                  <a:cubicBezTo>
                    <a:pt x="70132" y="31442"/>
                    <a:pt x="68145" y="27817"/>
                    <a:pt x="65538" y="24675"/>
                  </a:cubicBezTo>
                  <a:cubicBezTo>
                    <a:pt x="62930" y="21547"/>
                    <a:pt x="59640" y="19026"/>
                    <a:pt x="55977" y="17288"/>
                  </a:cubicBezTo>
                  <a:cubicBezTo>
                    <a:pt x="51880" y="15438"/>
                    <a:pt x="47473" y="14526"/>
                    <a:pt x="43003" y="14619"/>
                  </a:cubicBezTo>
                  <a:cubicBezTo>
                    <a:pt x="34374" y="14774"/>
                    <a:pt x="26304" y="18809"/>
                    <a:pt x="21027" y="25607"/>
                  </a:cubicBezTo>
                  <a:cubicBezTo>
                    <a:pt x="18606" y="28748"/>
                    <a:pt x="16744" y="32299"/>
                    <a:pt x="15564" y="36098"/>
                  </a:cubicBezTo>
                  <a:cubicBezTo>
                    <a:pt x="14261" y="40102"/>
                    <a:pt x="13578" y="44299"/>
                    <a:pt x="13640" y="48514"/>
                  </a:cubicBezTo>
                  <a:cubicBezTo>
                    <a:pt x="13764" y="56584"/>
                    <a:pt x="16682" y="64368"/>
                    <a:pt x="21772" y="70614"/>
                  </a:cubicBezTo>
                  <a:cubicBezTo>
                    <a:pt x="27484" y="77393"/>
                    <a:pt x="35988" y="81210"/>
                    <a:pt x="44865" y="80981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6" name="Forme libre : forme 115">
              <a:extLst>
                <a:ext uri="{FF2B5EF4-FFF2-40B4-BE49-F238E27FC236}">
                  <a16:creationId xmlns:a16="http://schemas.microsoft.com/office/drawing/2014/main" id="{0E5E0506-12DC-44D2-9B89-5420DC79044F}"/>
                </a:ext>
              </a:extLst>
            </p:cNvPr>
            <p:cNvSpPr/>
            <p:nvPr/>
          </p:nvSpPr>
          <p:spPr>
            <a:xfrm>
              <a:off x="9743960" y="1293940"/>
              <a:ext cx="15923" cy="143338"/>
            </a:xfrm>
            <a:custGeom>
              <a:avLst/>
              <a:gdLst>
                <a:gd name="connsiteX0" fmla="*/ -800 w 15923"/>
                <a:gd name="connsiteY0" fmla="*/ 7537 h 143338"/>
                <a:gd name="connsiteX1" fmla="*/ 1249 w 15923"/>
                <a:gd name="connsiteY1" fmla="*/ 2074 h 143338"/>
                <a:gd name="connsiteX2" fmla="*/ 6153 w 15923"/>
                <a:gd name="connsiteY2" fmla="*/ -37 h 143338"/>
                <a:gd name="connsiteX3" fmla="*/ 11367 w 15923"/>
                <a:gd name="connsiteY3" fmla="*/ 2074 h 143338"/>
                <a:gd name="connsiteX4" fmla="*/ 13416 w 15923"/>
                <a:gd name="connsiteY4" fmla="*/ 7537 h 143338"/>
                <a:gd name="connsiteX5" fmla="*/ 11367 w 15923"/>
                <a:gd name="connsiteY5" fmla="*/ 12627 h 143338"/>
                <a:gd name="connsiteX6" fmla="*/ 6153 w 15923"/>
                <a:gd name="connsiteY6" fmla="*/ 14738 h 143338"/>
                <a:gd name="connsiteX7" fmla="*/ 1249 w 15923"/>
                <a:gd name="connsiteY7" fmla="*/ 12627 h 143338"/>
                <a:gd name="connsiteX8" fmla="*/ -800 w 15923"/>
                <a:gd name="connsiteY8" fmla="*/ 7537 h 143338"/>
                <a:gd name="connsiteX9" fmla="*/ -800 w 15923"/>
                <a:gd name="connsiteY9" fmla="*/ 37893 h 143338"/>
                <a:gd name="connsiteX10" fmla="*/ 1497 w 15923"/>
                <a:gd name="connsiteY10" fmla="*/ 32182 h 143338"/>
                <a:gd name="connsiteX11" fmla="*/ 6587 w 15923"/>
                <a:gd name="connsiteY11" fmla="*/ 30382 h 143338"/>
                <a:gd name="connsiteX12" fmla="*/ 11677 w 15923"/>
                <a:gd name="connsiteY12" fmla="*/ 32182 h 143338"/>
                <a:gd name="connsiteX13" fmla="*/ 14036 w 15923"/>
                <a:gd name="connsiteY13" fmla="*/ 37893 h 143338"/>
                <a:gd name="connsiteX14" fmla="*/ 14036 w 15923"/>
                <a:gd name="connsiteY14" fmla="*/ 63532 h 143338"/>
                <a:gd name="connsiteX15" fmla="*/ 14471 w 15923"/>
                <a:gd name="connsiteY15" fmla="*/ 87308 h 143338"/>
                <a:gd name="connsiteX16" fmla="*/ 14906 w 15923"/>
                <a:gd name="connsiteY16" fmla="*/ 111084 h 143338"/>
                <a:gd name="connsiteX17" fmla="*/ 14906 w 15923"/>
                <a:gd name="connsiteY17" fmla="*/ 136660 h 143338"/>
                <a:gd name="connsiteX18" fmla="*/ 12609 w 15923"/>
                <a:gd name="connsiteY18" fmla="*/ 141626 h 143338"/>
                <a:gd name="connsiteX19" fmla="*/ 2118 w 15923"/>
                <a:gd name="connsiteY19" fmla="*/ 141626 h 143338"/>
                <a:gd name="connsiteX20" fmla="*/ -179 w 15923"/>
                <a:gd name="connsiteY20" fmla="*/ 136660 h 143338"/>
                <a:gd name="connsiteX21" fmla="*/ -179 w 15923"/>
                <a:gd name="connsiteY21" fmla="*/ 111084 h 143338"/>
                <a:gd name="connsiteX22" fmla="*/ -179 w 15923"/>
                <a:gd name="connsiteY22" fmla="*/ 87308 h 143338"/>
                <a:gd name="connsiteX23" fmla="*/ -490 w 15923"/>
                <a:gd name="connsiteY23" fmla="*/ 63532 h 143338"/>
                <a:gd name="connsiteX24" fmla="*/ -800 w 15923"/>
                <a:gd name="connsiteY24" fmla="*/ 37893 h 143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923" h="143338">
                  <a:moveTo>
                    <a:pt x="-800" y="7537"/>
                  </a:moveTo>
                  <a:cubicBezTo>
                    <a:pt x="-862" y="5513"/>
                    <a:pt x="-117" y="3551"/>
                    <a:pt x="1249" y="2074"/>
                  </a:cubicBezTo>
                  <a:cubicBezTo>
                    <a:pt x="2490" y="714"/>
                    <a:pt x="4290" y="-49"/>
                    <a:pt x="6153" y="-37"/>
                  </a:cubicBezTo>
                  <a:cubicBezTo>
                    <a:pt x="8139" y="-105"/>
                    <a:pt x="10002" y="659"/>
                    <a:pt x="11367" y="2074"/>
                  </a:cubicBezTo>
                  <a:cubicBezTo>
                    <a:pt x="12733" y="3545"/>
                    <a:pt x="13478" y="5513"/>
                    <a:pt x="13416" y="7537"/>
                  </a:cubicBezTo>
                  <a:cubicBezTo>
                    <a:pt x="13416" y="9443"/>
                    <a:pt x="12733" y="11274"/>
                    <a:pt x="11367" y="12627"/>
                  </a:cubicBezTo>
                  <a:cubicBezTo>
                    <a:pt x="10002" y="14061"/>
                    <a:pt x="8139" y="14831"/>
                    <a:pt x="6153" y="14738"/>
                  </a:cubicBezTo>
                  <a:cubicBezTo>
                    <a:pt x="4290" y="14806"/>
                    <a:pt x="2490" y="14036"/>
                    <a:pt x="1249" y="12627"/>
                  </a:cubicBezTo>
                  <a:cubicBezTo>
                    <a:pt x="-117" y="11274"/>
                    <a:pt x="-800" y="9443"/>
                    <a:pt x="-800" y="7537"/>
                  </a:cubicBezTo>
                  <a:close/>
                  <a:moveTo>
                    <a:pt x="-800" y="37893"/>
                  </a:moveTo>
                  <a:cubicBezTo>
                    <a:pt x="-986" y="35733"/>
                    <a:pt x="-117" y="33616"/>
                    <a:pt x="1497" y="32182"/>
                  </a:cubicBezTo>
                  <a:cubicBezTo>
                    <a:pt x="2925" y="31040"/>
                    <a:pt x="4725" y="30407"/>
                    <a:pt x="6587" y="30382"/>
                  </a:cubicBezTo>
                  <a:cubicBezTo>
                    <a:pt x="8450" y="30388"/>
                    <a:pt x="10250" y="31021"/>
                    <a:pt x="11677" y="32182"/>
                  </a:cubicBezTo>
                  <a:cubicBezTo>
                    <a:pt x="13354" y="33604"/>
                    <a:pt x="14223" y="35720"/>
                    <a:pt x="14036" y="37893"/>
                  </a:cubicBezTo>
                  <a:cubicBezTo>
                    <a:pt x="14036" y="46957"/>
                    <a:pt x="14036" y="55461"/>
                    <a:pt x="14036" y="63532"/>
                  </a:cubicBezTo>
                  <a:cubicBezTo>
                    <a:pt x="14036" y="71602"/>
                    <a:pt x="14036" y="79486"/>
                    <a:pt x="14471" y="87308"/>
                  </a:cubicBezTo>
                  <a:cubicBezTo>
                    <a:pt x="14906" y="95130"/>
                    <a:pt x="14471" y="103076"/>
                    <a:pt x="14906" y="111084"/>
                  </a:cubicBezTo>
                  <a:cubicBezTo>
                    <a:pt x="15341" y="119092"/>
                    <a:pt x="14906" y="127659"/>
                    <a:pt x="14906" y="136660"/>
                  </a:cubicBezTo>
                  <a:cubicBezTo>
                    <a:pt x="15030" y="138603"/>
                    <a:pt x="14161" y="140478"/>
                    <a:pt x="12609" y="141626"/>
                  </a:cubicBezTo>
                  <a:cubicBezTo>
                    <a:pt x="9443" y="143855"/>
                    <a:pt x="5284" y="143855"/>
                    <a:pt x="2118" y="141626"/>
                  </a:cubicBezTo>
                  <a:cubicBezTo>
                    <a:pt x="566" y="140478"/>
                    <a:pt x="-303" y="138603"/>
                    <a:pt x="-179" y="136660"/>
                  </a:cubicBezTo>
                  <a:cubicBezTo>
                    <a:pt x="-179" y="127659"/>
                    <a:pt x="-179" y="119092"/>
                    <a:pt x="-179" y="111084"/>
                  </a:cubicBezTo>
                  <a:cubicBezTo>
                    <a:pt x="-179" y="103076"/>
                    <a:pt x="-179" y="95130"/>
                    <a:pt x="-179" y="87308"/>
                  </a:cubicBezTo>
                  <a:cubicBezTo>
                    <a:pt x="-179" y="79486"/>
                    <a:pt x="-179" y="71540"/>
                    <a:pt x="-490" y="63532"/>
                  </a:cubicBezTo>
                  <a:cubicBezTo>
                    <a:pt x="-800" y="55524"/>
                    <a:pt x="-800" y="46957"/>
                    <a:pt x="-800" y="37893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7" name="Forme libre : forme 116">
              <a:extLst>
                <a:ext uri="{FF2B5EF4-FFF2-40B4-BE49-F238E27FC236}">
                  <a16:creationId xmlns:a16="http://schemas.microsoft.com/office/drawing/2014/main" id="{1D855366-D611-4E3E-A747-F920794B840F}"/>
                </a:ext>
              </a:extLst>
            </p:cNvPr>
            <p:cNvSpPr/>
            <p:nvPr/>
          </p:nvSpPr>
          <p:spPr>
            <a:xfrm>
              <a:off x="9791957" y="1321693"/>
              <a:ext cx="89868" cy="113471"/>
            </a:xfrm>
            <a:custGeom>
              <a:avLst/>
              <a:gdLst>
                <a:gd name="connsiteX0" fmla="*/ 12972 w 89868"/>
                <a:gd name="connsiteY0" fmla="*/ 111452 h 113471"/>
                <a:gd name="connsiteX1" fmla="*/ 3101 w 89868"/>
                <a:gd name="connsiteY1" fmla="*/ 111452 h 113471"/>
                <a:gd name="connsiteX2" fmla="*/ 928 w 89868"/>
                <a:gd name="connsiteY2" fmla="*/ 105927 h 113471"/>
                <a:gd name="connsiteX3" fmla="*/ 60 w 89868"/>
                <a:gd name="connsiteY3" fmla="*/ 55768 h 113471"/>
                <a:gd name="connsiteX4" fmla="*/ -810 w 89868"/>
                <a:gd name="connsiteY4" fmla="*/ 7471 h 113471"/>
                <a:gd name="connsiteX5" fmla="*/ 5708 w 89868"/>
                <a:gd name="connsiteY5" fmla="*/ -22 h 113471"/>
                <a:gd name="connsiteX6" fmla="*/ 6143 w 89868"/>
                <a:gd name="connsiteY6" fmla="*/ -41 h 113471"/>
                <a:gd name="connsiteX7" fmla="*/ 11109 w 89868"/>
                <a:gd name="connsiteY7" fmla="*/ 1883 h 113471"/>
                <a:gd name="connsiteX8" fmla="*/ 13406 w 89868"/>
                <a:gd name="connsiteY8" fmla="*/ 7471 h 113471"/>
                <a:gd name="connsiteX9" fmla="*/ 13717 w 89868"/>
                <a:gd name="connsiteY9" fmla="*/ 22245 h 113471"/>
                <a:gd name="connsiteX10" fmla="*/ 42770 w 89868"/>
                <a:gd name="connsiteY10" fmla="*/ 6229 h 113471"/>
                <a:gd name="connsiteX11" fmla="*/ 64000 w 89868"/>
                <a:gd name="connsiteY11" fmla="*/ 11816 h 113471"/>
                <a:gd name="connsiteX12" fmla="*/ 77658 w 89868"/>
                <a:gd name="connsiteY12" fmla="*/ 26839 h 113471"/>
                <a:gd name="connsiteX13" fmla="*/ 85356 w 89868"/>
                <a:gd name="connsiteY13" fmla="*/ 47325 h 113471"/>
                <a:gd name="connsiteX14" fmla="*/ 88459 w 89868"/>
                <a:gd name="connsiteY14" fmla="*/ 69487 h 113471"/>
                <a:gd name="connsiteX15" fmla="*/ 89018 w 89868"/>
                <a:gd name="connsiteY15" fmla="*/ 88111 h 113471"/>
                <a:gd name="connsiteX16" fmla="*/ 89018 w 89868"/>
                <a:gd name="connsiteY16" fmla="*/ 104499 h 113471"/>
                <a:gd name="connsiteX17" fmla="*/ 86845 w 89868"/>
                <a:gd name="connsiteY17" fmla="*/ 110273 h 113471"/>
                <a:gd name="connsiteX18" fmla="*/ 82065 w 89868"/>
                <a:gd name="connsiteY18" fmla="*/ 112197 h 113471"/>
                <a:gd name="connsiteX19" fmla="*/ 77285 w 89868"/>
                <a:gd name="connsiteY19" fmla="*/ 110707 h 113471"/>
                <a:gd name="connsiteX20" fmla="*/ 75050 w 89868"/>
                <a:gd name="connsiteY20" fmla="*/ 105741 h 113471"/>
                <a:gd name="connsiteX21" fmla="*/ 75050 w 89868"/>
                <a:gd name="connsiteY21" fmla="*/ 88855 h 113471"/>
                <a:gd name="connsiteX22" fmla="*/ 75050 w 89868"/>
                <a:gd name="connsiteY22" fmla="*/ 69922 h 113471"/>
                <a:gd name="connsiteX23" fmla="*/ 73312 w 89868"/>
                <a:gd name="connsiteY23" fmla="*/ 55023 h 113471"/>
                <a:gd name="connsiteX24" fmla="*/ 68470 w 89868"/>
                <a:gd name="connsiteY24" fmla="*/ 38758 h 113471"/>
                <a:gd name="connsiteX25" fmla="*/ 59468 w 89868"/>
                <a:gd name="connsiteY25" fmla="*/ 25784 h 113471"/>
                <a:gd name="connsiteX26" fmla="*/ 45067 w 89868"/>
                <a:gd name="connsiteY26" fmla="*/ 20817 h 113471"/>
                <a:gd name="connsiteX27" fmla="*/ 29361 w 89868"/>
                <a:gd name="connsiteY27" fmla="*/ 26404 h 113471"/>
                <a:gd name="connsiteX28" fmla="*/ 20483 w 89868"/>
                <a:gd name="connsiteY28" fmla="*/ 38820 h 113471"/>
                <a:gd name="connsiteX29" fmla="*/ 16572 w 89868"/>
                <a:gd name="connsiteY29" fmla="*/ 55519 h 113471"/>
                <a:gd name="connsiteX30" fmla="*/ 15703 w 89868"/>
                <a:gd name="connsiteY30" fmla="*/ 73460 h 113471"/>
                <a:gd name="connsiteX31" fmla="*/ 15703 w 89868"/>
                <a:gd name="connsiteY31" fmla="*/ 105679 h 113471"/>
                <a:gd name="connsiteX32" fmla="*/ 12972 w 89868"/>
                <a:gd name="connsiteY32" fmla="*/ 111452 h 113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9868" h="113471">
                  <a:moveTo>
                    <a:pt x="12972" y="111452"/>
                  </a:moveTo>
                  <a:cubicBezTo>
                    <a:pt x="10240" y="114090"/>
                    <a:pt x="5833" y="114090"/>
                    <a:pt x="3101" y="111452"/>
                  </a:cubicBezTo>
                  <a:cubicBezTo>
                    <a:pt x="1550" y="110043"/>
                    <a:pt x="742" y="108007"/>
                    <a:pt x="928" y="105927"/>
                  </a:cubicBezTo>
                  <a:cubicBezTo>
                    <a:pt x="928" y="88421"/>
                    <a:pt x="618" y="71703"/>
                    <a:pt x="60" y="55768"/>
                  </a:cubicBezTo>
                  <a:cubicBezTo>
                    <a:pt x="-562" y="39813"/>
                    <a:pt x="-810" y="23735"/>
                    <a:pt x="-810" y="7471"/>
                  </a:cubicBezTo>
                  <a:cubicBezTo>
                    <a:pt x="-1058" y="3603"/>
                    <a:pt x="1797" y="251"/>
                    <a:pt x="5708" y="-22"/>
                  </a:cubicBezTo>
                  <a:cubicBezTo>
                    <a:pt x="5833" y="-35"/>
                    <a:pt x="6019" y="-41"/>
                    <a:pt x="6143" y="-41"/>
                  </a:cubicBezTo>
                  <a:cubicBezTo>
                    <a:pt x="8005" y="-22"/>
                    <a:pt x="9744" y="660"/>
                    <a:pt x="11109" y="1883"/>
                  </a:cubicBezTo>
                  <a:cubicBezTo>
                    <a:pt x="12723" y="3293"/>
                    <a:pt x="13530" y="5354"/>
                    <a:pt x="13406" y="7471"/>
                  </a:cubicBezTo>
                  <a:lnTo>
                    <a:pt x="13717" y="22245"/>
                  </a:lnTo>
                  <a:cubicBezTo>
                    <a:pt x="20173" y="12449"/>
                    <a:pt x="31037" y="6459"/>
                    <a:pt x="42770" y="6229"/>
                  </a:cubicBezTo>
                  <a:cubicBezTo>
                    <a:pt x="50281" y="5751"/>
                    <a:pt x="57730" y="7706"/>
                    <a:pt x="64000" y="11816"/>
                  </a:cubicBezTo>
                  <a:cubicBezTo>
                    <a:pt x="69649" y="15696"/>
                    <a:pt x="74305" y="20842"/>
                    <a:pt x="77658" y="26839"/>
                  </a:cubicBezTo>
                  <a:cubicBezTo>
                    <a:pt x="81258" y="33227"/>
                    <a:pt x="83866" y="40136"/>
                    <a:pt x="85356" y="47325"/>
                  </a:cubicBezTo>
                  <a:cubicBezTo>
                    <a:pt x="86970" y="54619"/>
                    <a:pt x="88024" y="62031"/>
                    <a:pt x="88459" y="69487"/>
                  </a:cubicBezTo>
                  <a:cubicBezTo>
                    <a:pt x="88832" y="75695"/>
                    <a:pt x="89018" y="82213"/>
                    <a:pt x="89018" y="88111"/>
                  </a:cubicBezTo>
                  <a:cubicBezTo>
                    <a:pt x="89018" y="94008"/>
                    <a:pt x="89018" y="99719"/>
                    <a:pt x="89018" y="104499"/>
                  </a:cubicBezTo>
                  <a:cubicBezTo>
                    <a:pt x="89204" y="106653"/>
                    <a:pt x="88397" y="108783"/>
                    <a:pt x="86845" y="110273"/>
                  </a:cubicBezTo>
                  <a:cubicBezTo>
                    <a:pt x="85479" y="111409"/>
                    <a:pt x="83804" y="112079"/>
                    <a:pt x="82065" y="112197"/>
                  </a:cubicBezTo>
                  <a:cubicBezTo>
                    <a:pt x="80327" y="112327"/>
                    <a:pt x="78651" y="111800"/>
                    <a:pt x="77285" y="110707"/>
                  </a:cubicBezTo>
                  <a:cubicBezTo>
                    <a:pt x="75795" y="109521"/>
                    <a:pt x="74926" y="107665"/>
                    <a:pt x="75050" y="105741"/>
                  </a:cubicBezTo>
                  <a:cubicBezTo>
                    <a:pt x="75050" y="100712"/>
                    <a:pt x="75050" y="95063"/>
                    <a:pt x="75050" y="88855"/>
                  </a:cubicBezTo>
                  <a:cubicBezTo>
                    <a:pt x="75050" y="82648"/>
                    <a:pt x="75050" y="76440"/>
                    <a:pt x="75050" y="69922"/>
                  </a:cubicBezTo>
                  <a:cubicBezTo>
                    <a:pt x="74740" y="64924"/>
                    <a:pt x="74181" y="59952"/>
                    <a:pt x="73312" y="55023"/>
                  </a:cubicBezTo>
                  <a:cubicBezTo>
                    <a:pt x="72381" y="49423"/>
                    <a:pt x="70766" y="43960"/>
                    <a:pt x="68470" y="38758"/>
                  </a:cubicBezTo>
                  <a:cubicBezTo>
                    <a:pt x="66421" y="33854"/>
                    <a:pt x="63317" y="29434"/>
                    <a:pt x="59468" y="25784"/>
                  </a:cubicBezTo>
                  <a:cubicBezTo>
                    <a:pt x="55558" y="22245"/>
                    <a:pt x="50343" y="20451"/>
                    <a:pt x="45067" y="20817"/>
                  </a:cubicBezTo>
                  <a:cubicBezTo>
                    <a:pt x="39355" y="20904"/>
                    <a:pt x="33830" y="22872"/>
                    <a:pt x="29361" y="26404"/>
                  </a:cubicBezTo>
                  <a:cubicBezTo>
                    <a:pt x="25450" y="29769"/>
                    <a:pt x="22408" y="34028"/>
                    <a:pt x="20483" y="38820"/>
                  </a:cubicBezTo>
                  <a:cubicBezTo>
                    <a:pt x="18435" y="44184"/>
                    <a:pt x="17131" y="49802"/>
                    <a:pt x="16572" y="55519"/>
                  </a:cubicBezTo>
                  <a:cubicBezTo>
                    <a:pt x="16014" y="61727"/>
                    <a:pt x="15703" y="67935"/>
                    <a:pt x="15703" y="73460"/>
                  </a:cubicBezTo>
                  <a:lnTo>
                    <a:pt x="15703" y="105679"/>
                  </a:lnTo>
                  <a:cubicBezTo>
                    <a:pt x="15765" y="107932"/>
                    <a:pt x="14772" y="110086"/>
                    <a:pt x="12972" y="111452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8" name="Forme libre : forme 117">
              <a:extLst>
                <a:ext uri="{FF2B5EF4-FFF2-40B4-BE49-F238E27FC236}">
                  <a16:creationId xmlns:a16="http://schemas.microsoft.com/office/drawing/2014/main" id="{60C62B9C-AD72-4B7B-810D-0875E0A948CB}"/>
                </a:ext>
              </a:extLst>
            </p:cNvPr>
            <p:cNvSpPr/>
            <p:nvPr/>
          </p:nvSpPr>
          <p:spPr>
            <a:xfrm>
              <a:off x="9902146" y="1320847"/>
              <a:ext cx="94812" cy="112513"/>
            </a:xfrm>
            <a:custGeom>
              <a:avLst/>
              <a:gdLst>
                <a:gd name="connsiteX0" fmla="*/ 89018 w 94812"/>
                <a:gd name="connsiteY0" fmla="*/ 49536 h 112513"/>
                <a:gd name="connsiteX1" fmla="*/ 74926 w 94812"/>
                <a:gd name="connsiteY1" fmla="*/ 54068 h 112513"/>
                <a:gd name="connsiteX2" fmla="*/ 53261 w 94812"/>
                <a:gd name="connsiteY2" fmla="*/ 57979 h 112513"/>
                <a:gd name="connsiteX3" fmla="*/ 30602 w 94812"/>
                <a:gd name="connsiteY3" fmla="*/ 61021 h 112513"/>
                <a:gd name="connsiteX4" fmla="*/ 13406 w 94812"/>
                <a:gd name="connsiteY4" fmla="*/ 62511 h 112513"/>
                <a:gd name="connsiteX5" fmla="*/ 16945 w 94812"/>
                <a:gd name="connsiteY5" fmla="*/ 78030 h 112513"/>
                <a:gd name="connsiteX6" fmla="*/ 24457 w 94812"/>
                <a:gd name="connsiteY6" fmla="*/ 89763 h 112513"/>
                <a:gd name="connsiteX7" fmla="*/ 35507 w 94812"/>
                <a:gd name="connsiteY7" fmla="*/ 96654 h 112513"/>
                <a:gd name="connsiteX8" fmla="*/ 49474 w 94812"/>
                <a:gd name="connsiteY8" fmla="*/ 97399 h 112513"/>
                <a:gd name="connsiteX9" fmla="*/ 65615 w 94812"/>
                <a:gd name="connsiteY9" fmla="*/ 90819 h 112513"/>
                <a:gd name="connsiteX10" fmla="*/ 80327 w 94812"/>
                <a:gd name="connsiteY10" fmla="*/ 75733 h 112513"/>
                <a:gd name="connsiteX11" fmla="*/ 85542 w 94812"/>
                <a:gd name="connsiteY11" fmla="*/ 72754 h 112513"/>
                <a:gd name="connsiteX12" fmla="*/ 90633 w 94812"/>
                <a:gd name="connsiteY12" fmla="*/ 73933 h 112513"/>
                <a:gd name="connsiteX13" fmla="*/ 93674 w 94812"/>
                <a:gd name="connsiteY13" fmla="*/ 78030 h 112513"/>
                <a:gd name="connsiteX14" fmla="*/ 93116 w 94812"/>
                <a:gd name="connsiteY14" fmla="*/ 83555 h 112513"/>
                <a:gd name="connsiteX15" fmla="*/ 73188 w 94812"/>
                <a:gd name="connsiteY15" fmla="*/ 103172 h 112513"/>
                <a:gd name="connsiteX16" fmla="*/ 52950 w 94812"/>
                <a:gd name="connsiteY16" fmla="*/ 111553 h 112513"/>
                <a:gd name="connsiteX17" fmla="*/ 32465 w 94812"/>
                <a:gd name="connsiteY17" fmla="*/ 110808 h 112513"/>
                <a:gd name="connsiteX18" fmla="*/ 15331 w 94812"/>
                <a:gd name="connsiteY18" fmla="*/ 100875 h 112513"/>
                <a:gd name="connsiteX19" fmla="*/ 3536 w 94812"/>
                <a:gd name="connsiteY19" fmla="*/ 82997 h 112513"/>
                <a:gd name="connsiteX20" fmla="*/ -809 w 94812"/>
                <a:gd name="connsiteY20" fmla="*/ 58165 h 112513"/>
                <a:gd name="connsiteX21" fmla="*/ 1364 w 94812"/>
                <a:gd name="connsiteY21" fmla="*/ 38611 h 112513"/>
                <a:gd name="connsiteX22" fmla="*/ 8192 w 94812"/>
                <a:gd name="connsiteY22" fmla="*/ 20980 h 112513"/>
                <a:gd name="connsiteX23" fmla="*/ 20236 w 94812"/>
                <a:gd name="connsiteY23" fmla="*/ 7447 h 112513"/>
                <a:gd name="connsiteX24" fmla="*/ 38424 w 94812"/>
                <a:gd name="connsiteY24" fmla="*/ 370 h 112513"/>
                <a:gd name="connsiteX25" fmla="*/ 56489 w 94812"/>
                <a:gd name="connsiteY25" fmla="*/ 1425 h 112513"/>
                <a:gd name="connsiteX26" fmla="*/ 72754 w 94812"/>
                <a:gd name="connsiteY26" fmla="*/ 9061 h 112513"/>
                <a:gd name="connsiteX27" fmla="*/ 85170 w 94812"/>
                <a:gd name="connsiteY27" fmla="*/ 22967 h 112513"/>
                <a:gd name="connsiteX28" fmla="*/ 91377 w 94812"/>
                <a:gd name="connsiteY28" fmla="*/ 42522 h 112513"/>
                <a:gd name="connsiteX29" fmla="*/ 89018 w 94812"/>
                <a:gd name="connsiteY29" fmla="*/ 49536 h 112513"/>
                <a:gd name="connsiteX30" fmla="*/ 37866 w 94812"/>
                <a:gd name="connsiteY30" fmla="*/ 15517 h 112513"/>
                <a:gd name="connsiteX31" fmla="*/ 27809 w 94812"/>
                <a:gd name="connsiteY31" fmla="*/ 19925 h 112513"/>
                <a:gd name="connsiteX32" fmla="*/ 20670 w 94812"/>
                <a:gd name="connsiteY32" fmla="*/ 27250 h 112513"/>
                <a:gd name="connsiteX33" fmla="*/ 16200 w 94812"/>
                <a:gd name="connsiteY33" fmla="*/ 36748 h 112513"/>
                <a:gd name="connsiteX34" fmla="*/ 14028 w 94812"/>
                <a:gd name="connsiteY34" fmla="*/ 47736 h 112513"/>
                <a:gd name="connsiteX35" fmla="*/ 45563 w 94812"/>
                <a:gd name="connsiteY35" fmla="*/ 45067 h 112513"/>
                <a:gd name="connsiteX36" fmla="*/ 76603 w 94812"/>
                <a:gd name="connsiteY36" fmla="*/ 38859 h 112513"/>
                <a:gd name="connsiteX37" fmla="*/ 72071 w 94812"/>
                <a:gd name="connsiteY37" fmla="*/ 28119 h 112513"/>
                <a:gd name="connsiteX38" fmla="*/ 63629 w 94812"/>
                <a:gd name="connsiteY38" fmla="*/ 19863 h 112513"/>
                <a:gd name="connsiteX39" fmla="*/ 52020 w 94812"/>
                <a:gd name="connsiteY39" fmla="*/ 15331 h 112513"/>
                <a:gd name="connsiteX40" fmla="*/ 37866 w 94812"/>
                <a:gd name="connsiteY40" fmla="*/ 15517 h 112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4812" h="112513">
                  <a:moveTo>
                    <a:pt x="89018" y="49536"/>
                  </a:moveTo>
                  <a:cubicBezTo>
                    <a:pt x="84549" y="51728"/>
                    <a:pt x="79831" y="53255"/>
                    <a:pt x="74926" y="54068"/>
                  </a:cubicBezTo>
                  <a:cubicBezTo>
                    <a:pt x="68222" y="55496"/>
                    <a:pt x="61021" y="56800"/>
                    <a:pt x="53261" y="57979"/>
                  </a:cubicBezTo>
                  <a:cubicBezTo>
                    <a:pt x="45501" y="59159"/>
                    <a:pt x="37928" y="60214"/>
                    <a:pt x="30602" y="61021"/>
                  </a:cubicBezTo>
                  <a:cubicBezTo>
                    <a:pt x="23277" y="61828"/>
                    <a:pt x="17504" y="62325"/>
                    <a:pt x="13406" y="62511"/>
                  </a:cubicBezTo>
                  <a:cubicBezTo>
                    <a:pt x="13717" y="67843"/>
                    <a:pt x="14958" y="73083"/>
                    <a:pt x="16945" y="78030"/>
                  </a:cubicBezTo>
                  <a:cubicBezTo>
                    <a:pt x="18622" y="82407"/>
                    <a:pt x="21166" y="86392"/>
                    <a:pt x="24457" y="89763"/>
                  </a:cubicBezTo>
                  <a:cubicBezTo>
                    <a:pt x="27561" y="92861"/>
                    <a:pt x="31347" y="95220"/>
                    <a:pt x="35507" y="96654"/>
                  </a:cubicBezTo>
                  <a:cubicBezTo>
                    <a:pt x="39976" y="98218"/>
                    <a:pt x="44819" y="98479"/>
                    <a:pt x="49474" y="97399"/>
                  </a:cubicBezTo>
                  <a:cubicBezTo>
                    <a:pt x="55309" y="96511"/>
                    <a:pt x="60835" y="94258"/>
                    <a:pt x="65615" y="90819"/>
                  </a:cubicBezTo>
                  <a:cubicBezTo>
                    <a:pt x="71202" y="86535"/>
                    <a:pt x="76168" y="81451"/>
                    <a:pt x="80327" y="75733"/>
                  </a:cubicBezTo>
                  <a:cubicBezTo>
                    <a:pt x="81569" y="74088"/>
                    <a:pt x="83493" y="73015"/>
                    <a:pt x="85542" y="72754"/>
                  </a:cubicBezTo>
                  <a:cubicBezTo>
                    <a:pt x="87342" y="72518"/>
                    <a:pt x="89143" y="72940"/>
                    <a:pt x="90633" y="73933"/>
                  </a:cubicBezTo>
                  <a:cubicBezTo>
                    <a:pt x="92060" y="74920"/>
                    <a:pt x="93116" y="76361"/>
                    <a:pt x="93674" y="78030"/>
                  </a:cubicBezTo>
                  <a:cubicBezTo>
                    <a:pt x="94233" y="79874"/>
                    <a:pt x="94046" y="81867"/>
                    <a:pt x="93116" y="83555"/>
                  </a:cubicBezTo>
                  <a:cubicBezTo>
                    <a:pt x="87715" y="91259"/>
                    <a:pt x="80948" y="97908"/>
                    <a:pt x="73188" y="103172"/>
                  </a:cubicBezTo>
                  <a:cubicBezTo>
                    <a:pt x="67042" y="107183"/>
                    <a:pt x="60152" y="110026"/>
                    <a:pt x="52950" y="111553"/>
                  </a:cubicBezTo>
                  <a:cubicBezTo>
                    <a:pt x="46184" y="112993"/>
                    <a:pt x="39107" y="112738"/>
                    <a:pt x="32465" y="110808"/>
                  </a:cubicBezTo>
                  <a:cubicBezTo>
                    <a:pt x="26009" y="108964"/>
                    <a:pt x="20111" y="105556"/>
                    <a:pt x="15331" y="100875"/>
                  </a:cubicBezTo>
                  <a:cubicBezTo>
                    <a:pt x="10179" y="95835"/>
                    <a:pt x="6144" y="89732"/>
                    <a:pt x="3536" y="82997"/>
                  </a:cubicBezTo>
                  <a:cubicBezTo>
                    <a:pt x="494" y="75076"/>
                    <a:pt x="-995" y="66645"/>
                    <a:pt x="-809" y="58165"/>
                  </a:cubicBezTo>
                  <a:cubicBezTo>
                    <a:pt x="-809" y="51585"/>
                    <a:pt x="-64" y="45029"/>
                    <a:pt x="1364" y="38611"/>
                  </a:cubicBezTo>
                  <a:cubicBezTo>
                    <a:pt x="2729" y="32415"/>
                    <a:pt x="5026" y="26468"/>
                    <a:pt x="8192" y="20980"/>
                  </a:cubicBezTo>
                  <a:cubicBezTo>
                    <a:pt x="11234" y="15710"/>
                    <a:pt x="15331" y="11110"/>
                    <a:pt x="20236" y="7447"/>
                  </a:cubicBezTo>
                  <a:cubicBezTo>
                    <a:pt x="25574" y="3573"/>
                    <a:pt x="31844" y="1134"/>
                    <a:pt x="38424" y="370"/>
                  </a:cubicBezTo>
                  <a:cubicBezTo>
                    <a:pt x="44446" y="-424"/>
                    <a:pt x="50591" y="-64"/>
                    <a:pt x="56489" y="1425"/>
                  </a:cubicBezTo>
                  <a:cubicBezTo>
                    <a:pt x="62387" y="2866"/>
                    <a:pt x="67912" y="5461"/>
                    <a:pt x="72754" y="9061"/>
                  </a:cubicBezTo>
                  <a:cubicBezTo>
                    <a:pt x="77782" y="12811"/>
                    <a:pt x="82004" y="17541"/>
                    <a:pt x="85170" y="22967"/>
                  </a:cubicBezTo>
                  <a:cubicBezTo>
                    <a:pt x="88522" y="29001"/>
                    <a:pt x="90633" y="35656"/>
                    <a:pt x="91377" y="42522"/>
                  </a:cubicBezTo>
                  <a:cubicBezTo>
                    <a:pt x="92122" y="45123"/>
                    <a:pt x="91191" y="47916"/>
                    <a:pt x="89018" y="49536"/>
                  </a:cubicBezTo>
                  <a:close/>
                  <a:moveTo>
                    <a:pt x="37866" y="15517"/>
                  </a:moveTo>
                  <a:cubicBezTo>
                    <a:pt x="34203" y="16219"/>
                    <a:pt x="30789" y="17721"/>
                    <a:pt x="27809" y="19925"/>
                  </a:cubicBezTo>
                  <a:cubicBezTo>
                    <a:pt x="25077" y="21986"/>
                    <a:pt x="22656" y="24457"/>
                    <a:pt x="20670" y="27250"/>
                  </a:cubicBezTo>
                  <a:cubicBezTo>
                    <a:pt x="18684" y="30174"/>
                    <a:pt x="17193" y="33377"/>
                    <a:pt x="16200" y="36748"/>
                  </a:cubicBezTo>
                  <a:cubicBezTo>
                    <a:pt x="15145" y="40330"/>
                    <a:pt x="14400" y="44011"/>
                    <a:pt x="14028" y="47736"/>
                  </a:cubicBezTo>
                  <a:cubicBezTo>
                    <a:pt x="24581" y="47786"/>
                    <a:pt x="35134" y="46892"/>
                    <a:pt x="45563" y="45067"/>
                  </a:cubicBezTo>
                  <a:cubicBezTo>
                    <a:pt x="55558" y="43204"/>
                    <a:pt x="65863" y="41156"/>
                    <a:pt x="76603" y="38859"/>
                  </a:cubicBezTo>
                  <a:cubicBezTo>
                    <a:pt x="75796" y="35022"/>
                    <a:pt x="74244" y="31372"/>
                    <a:pt x="72071" y="28119"/>
                  </a:cubicBezTo>
                  <a:cubicBezTo>
                    <a:pt x="69836" y="24829"/>
                    <a:pt x="66980" y="22023"/>
                    <a:pt x="63629" y="19863"/>
                  </a:cubicBezTo>
                  <a:cubicBezTo>
                    <a:pt x="60090" y="17603"/>
                    <a:pt x="56179" y="16064"/>
                    <a:pt x="52020" y="15331"/>
                  </a:cubicBezTo>
                  <a:cubicBezTo>
                    <a:pt x="47302" y="14524"/>
                    <a:pt x="42522" y="14586"/>
                    <a:pt x="37866" y="15517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9" name="Forme libre : forme 118">
              <a:extLst>
                <a:ext uri="{FF2B5EF4-FFF2-40B4-BE49-F238E27FC236}">
                  <a16:creationId xmlns:a16="http://schemas.microsoft.com/office/drawing/2014/main" id="{A40CF0E7-A654-4EBE-A04F-7FF7A5097B9D}"/>
                </a:ext>
              </a:extLst>
            </p:cNvPr>
            <p:cNvSpPr/>
            <p:nvPr/>
          </p:nvSpPr>
          <p:spPr>
            <a:xfrm>
              <a:off x="10014856" y="1326322"/>
              <a:ext cx="77796" cy="108866"/>
            </a:xfrm>
            <a:custGeom>
              <a:avLst/>
              <a:gdLst>
                <a:gd name="connsiteX0" fmla="*/ 11817 w 77796"/>
                <a:gd name="connsiteY0" fmla="*/ 83792 h 108866"/>
                <a:gd name="connsiteX1" fmla="*/ 24606 w 77796"/>
                <a:gd name="connsiteY1" fmla="*/ 90869 h 108866"/>
                <a:gd name="connsiteX2" fmla="*/ 41429 w 77796"/>
                <a:gd name="connsiteY2" fmla="*/ 93166 h 108866"/>
                <a:gd name="connsiteX3" fmla="*/ 56266 w 77796"/>
                <a:gd name="connsiteY3" fmla="*/ 89566 h 108866"/>
                <a:gd name="connsiteX4" fmla="*/ 62473 w 77796"/>
                <a:gd name="connsiteY4" fmla="*/ 79012 h 108866"/>
                <a:gd name="connsiteX5" fmla="*/ 58252 w 77796"/>
                <a:gd name="connsiteY5" fmla="*/ 68770 h 108866"/>
                <a:gd name="connsiteX6" fmla="*/ 47637 w 77796"/>
                <a:gd name="connsiteY6" fmla="*/ 62872 h 108866"/>
                <a:gd name="connsiteX7" fmla="*/ 33731 w 77796"/>
                <a:gd name="connsiteY7" fmla="*/ 58961 h 108866"/>
                <a:gd name="connsiteX8" fmla="*/ 19577 w 77796"/>
                <a:gd name="connsiteY8" fmla="*/ 54616 h 108866"/>
                <a:gd name="connsiteX9" fmla="*/ 8279 w 77796"/>
                <a:gd name="connsiteY9" fmla="*/ 47414 h 108866"/>
                <a:gd name="connsiteX10" fmla="*/ 2878 w 77796"/>
                <a:gd name="connsiteY10" fmla="*/ 34999 h 108866"/>
                <a:gd name="connsiteX11" fmla="*/ 5237 w 77796"/>
                <a:gd name="connsiteY11" fmla="*/ 20224 h 108866"/>
                <a:gd name="connsiteX12" fmla="*/ 13183 w 77796"/>
                <a:gd name="connsiteY12" fmla="*/ 9547 h 108866"/>
                <a:gd name="connsiteX13" fmla="*/ 24853 w 77796"/>
                <a:gd name="connsiteY13" fmla="*/ 2904 h 108866"/>
                <a:gd name="connsiteX14" fmla="*/ 38387 w 77796"/>
                <a:gd name="connsiteY14" fmla="*/ 49 h 108866"/>
                <a:gd name="connsiteX15" fmla="*/ 57010 w 77796"/>
                <a:gd name="connsiteY15" fmla="*/ 3525 h 108866"/>
                <a:gd name="connsiteX16" fmla="*/ 70420 w 77796"/>
                <a:gd name="connsiteY16" fmla="*/ 14513 h 108866"/>
                <a:gd name="connsiteX17" fmla="*/ 71599 w 77796"/>
                <a:gd name="connsiteY17" fmla="*/ 19790 h 108866"/>
                <a:gd name="connsiteX18" fmla="*/ 69115 w 77796"/>
                <a:gd name="connsiteY18" fmla="*/ 23825 h 108866"/>
                <a:gd name="connsiteX19" fmla="*/ 64584 w 77796"/>
                <a:gd name="connsiteY19" fmla="*/ 25066 h 108866"/>
                <a:gd name="connsiteX20" fmla="*/ 59679 w 77796"/>
                <a:gd name="connsiteY20" fmla="*/ 22024 h 108866"/>
                <a:gd name="connsiteX21" fmla="*/ 49747 w 77796"/>
                <a:gd name="connsiteY21" fmla="*/ 15817 h 108866"/>
                <a:gd name="connsiteX22" fmla="*/ 37331 w 77796"/>
                <a:gd name="connsiteY22" fmla="*/ 14140 h 108866"/>
                <a:gd name="connsiteX23" fmla="*/ 23054 w 77796"/>
                <a:gd name="connsiteY23" fmla="*/ 19417 h 108866"/>
                <a:gd name="connsiteX24" fmla="*/ 17280 w 77796"/>
                <a:gd name="connsiteY24" fmla="*/ 31833 h 108866"/>
                <a:gd name="connsiteX25" fmla="*/ 21812 w 77796"/>
                <a:gd name="connsiteY25" fmla="*/ 39468 h 108866"/>
                <a:gd name="connsiteX26" fmla="*/ 33173 w 77796"/>
                <a:gd name="connsiteY26" fmla="*/ 44186 h 108866"/>
                <a:gd name="connsiteX27" fmla="*/ 47761 w 77796"/>
                <a:gd name="connsiteY27" fmla="*/ 48346 h 108866"/>
                <a:gd name="connsiteX28" fmla="*/ 62101 w 77796"/>
                <a:gd name="connsiteY28" fmla="*/ 54553 h 108866"/>
                <a:gd name="connsiteX29" fmla="*/ 72902 w 77796"/>
                <a:gd name="connsiteY29" fmla="*/ 64486 h 108866"/>
                <a:gd name="connsiteX30" fmla="*/ 76875 w 77796"/>
                <a:gd name="connsiteY30" fmla="*/ 80937 h 108866"/>
                <a:gd name="connsiteX31" fmla="*/ 72034 w 77796"/>
                <a:gd name="connsiteY31" fmla="*/ 94780 h 108866"/>
                <a:gd name="connsiteX32" fmla="*/ 60673 w 77796"/>
                <a:gd name="connsiteY32" fmla="*/ 103782 h 108866"/>
                <a:gd name="connsiteX33" fmla="*/ 45340 w 77796"/>
                <a:gd name="connsiteY33" fmla="*/ 108313 h 108866"/>
                <a:gd name="connsiteX34" fmla="*/ 28579 w 77796"/>
                <a:gd name="connsiteY34" fmla="*/ 108313 h 108866"/>
                <a:gd name="connsiteX35" fmla="*/ 13059 w 77796"/>
                <a:gd name="connsiteY35" fmla="*/ 104527 h 108866"/>
                <a:gd name="connsiteX36" fmla="*/ 1574 w 77796"/>
                <a:gd name="connsiteY36" fmla="*/ 96829 h 108866"/>
                <a:gd name="connsiteX37" fmla="*/ -785 w 77796"/>
                <a:gd name="connsiteY37" fmla="*/ 90621 h 108866"/>
                <a:gd name="connsiteX38" fmla="*/ 1388 w 77796"/>
                <a:gd name="connsiteY38" fmla="*/ 85096 h 108866"/>
                <a:gd name="connsiteX39" fmla="*/ 6230 w 77796"/>
                <a:gd name="connsiteY39" fmla="*/ 82365 h 108866"/>
                <a:gd name="connsiteX40" fmla="*/ 11817 w 77796"/>
                <a:gd name="connsiteY40" fmla="*/ 83792 h 10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7796" h="108866">
                  <a:moveTo>
                    <a:pt x="11817" y="83792"/>
                  </a:moveTo>
                  <a:cubicBezTo>
                    <a:pt x="15356" y="87238"/>
                    <a:pt x="19825" y="89678"/>
                    <a:pt x="24606" y="90869"/>
                  </a:cubicBezTo>
                  <a:cubicBezTo>
                    <a:pt x="30069" y="92577"/>
                    <a:pt x="35717" y="93353"/>
                    <a:pt x="41429" y="93166"/>
                  </a:cubicBezTo>
                  <a:cubicBezTo>
                    <a:pt x="46581" y="93086"/>
                    <a:pt x="51672" y="91856"/>
                    <a:pt x="56266" y="89566"/>
                  </a:cubicBezTo>
                  <a:cubicBezTo>
                    <a:pt x="60239" y="87610"/>
                    <a:pt x="62722" y="83457"/>
                    <a:pt x="62473" y="79012"/>
                  </a:cubicBezTo>
                  <a:cubicBezTo>
                    <a:pt x="62722" y="75126"/>
                    <a:pt x="61170" y="71333"/>
                    <a:pt x="58252" y="68770"/>
                  </a:cubicBezTo>
                  <a:cubicBezTo>
                    <a:pt x="55086" y="66168"/>
                    <a:pt x="51485" y="64170"/>
                    <a:pt x="47637" y="62872"/>
                  </a:cubicBezTo>
                  <a:cubicBezTo>
                    <a:pt x="43105" y="61289"/>
                    <a:pt x="38449" y="59985"/>
                    <a:pt x="33731" y="58961"/>
                  </a:cubicBezTo>
                  <a:cubicBezTo>
                    <a:pt x="28889" y="57949"/>
                    <a:pt x="24171" y="56497"/>
                    <a:pt x="19577" y="54616"/>
                  </a:cubicBezTo>
                  <a:cubicBezTo>
                    <a:pt x="15418" y="52921"/>
                    <a:pt x="11569" y="50481"/>
                    <a:pt x="8279" y="47414"/>
                  </a:cubicBezTo>
                  <a:cubicBezTo>
                    <a:pt x="4989" y="44100"/>
                    <a:pt x="3064" y="39667"/>
                    <a:pt x="2878" y="34999"/>
                  </a:cubicBezTo>
                  <a:cubicBezTo>
                    <a:pt x="2381" y="29952"/>
                    <a:pt x="3188" y="24868"/>
                    <a:pt x="5237" y="20224"/>
                  </a:cubicBezTo>
                  <a:cubicBezTo>
                    <a:pt x="7099" y="16133"/>
                    <a:pt x="9769" y="12489"/>
                    <a:pt x="13183" y="9547"/>
                  </a:cubicBezTo>
                  <a:cubicBezTo>
                    <a:pt x="16597" y="6623"/>
                    <a:pt x="20570" y="4369"/>
                    <a:pt x="24853" y="2904"/>
                  </a:cubicBezTo>
                  <a:cubicBezTo>
                    <a:pt x="29262" y="1421"/>
                    <a:pt x="33793" y="458"/>
                    <a:pt x="38387" y="49"/>
                  </a:cubicBezTo>
                  <a:cubicBezTo>
                    <a:pt x="44781" y="-392"/>
                    <a:pt x="51175" y="800"/>
                    <a:pt x="57010" y="3525"/>
                  </a:cubicBezTo>
                  <a:cubicBezTo>
                    <a:pt x="62411" y="5890"/>
                    <a:pt x="67067" y="9689"/>
                    <a:pt x="70420" y="14513"/>
                  </a:cubicBezTo>
                  <a:cubicBezTo>
                    <a:pt x="71537" y="16034"/>
                    <a:pt x="71972" y="17946"/>
                    <a:pt x="71599" y="19790"/>
                  </a:cubicBezTo>
                  <a:cubicBezTo>
                    <a:pt x="71227" y="21372"/>
                    <a:pt x="70358" y="22794"/>
                    <a:pt x="69115" y="23825"/>
                  </a:cubicBezTo>
                  <a:cubicBezTo>
                    <a:pt x="67874" y="24855"/>
                    <a:pt x="66198" y="25308"/>
                    <a:pt x="64584" y="25066"/>
                  </a:cubicBezTo>
                  <a:cubicBezTo>
                    <a:pt x="62598" y="24731"/>
                    <a:pt x="60859" y="23638"/>
                    <a:pt x="59679" y="22024"/>
                  </a:cubicBezTo>
                  <a:cubicBezTo>
                    <a:pt x="56948" y="19181"/>
                    <a:pt x="53534" y="17052"/>
                    <a:pt x="49747" y="15817"/>
                  </a:cubicBezTo>
                  <a:cubicBezTo>
                    <a:pt x="45774" y="14345"/>
                    <a:pt x="41553" y="13774"/>
                    <a:pt x="37331" y="14140"/>
                  </a:cubicBezTo>
                  <a:cubicBezTo>
                    <a:pt x="32179" y="14668"/>
                    <a:pt x="27275" y="16481"/>
                    <a:pt x="23054" y="19417"/>
                  </a:cubicBezTo>
                  <a:cubicBezTo>
                    <a:pt x="19018" y="22198"/>
                    <a:pt x="16784" y="26953"/>
                    <a:pt x="17280" y="31833"/>
                  </a:cubicBezTo>
                  <a:cubicBezTo>
                    <a:pt x="17156" y="35048"/>
                    <a:pt x="18894" y="38047"/>
                    <a:pt x="21812" y="39468"/>
                  </a:cubicBezTo>
                  <a:cubicBezTo>
                    <a:pt x="25413" y="41455"/>
                    <a:pt x="29199" y="43038"/>
                    <a:pt x="33173" y="44186"/>
                  </a:cubicBezTo>
                  <a:cubicBezTo>
                    <a:pt x="37766" y="45552"/>
                    <a:pt x="42608" y="46980"/>
                    <a:pt x="47761" y="48346"/>
                  </a:cubicBezTo>
                  <a:cubicBezTo>
                    <a:pt x="52789" y="49811"/>
                    <a:pt x="57569" y="51897"/>
                    <a:pt x="62101" y="54553"/>
                  </a:cubicBezTo>
                  <a:cubicBezTo>
                    <a:pt x="66384" y="56999"/>
                    <a:pt x="70109" y="60395"/>
                    <a:pt x="72902" y="64486"/>
                  </a:cubicBezTo>
                  <a:cubicBezTo>
                    <a:pt x="75945" y="69403"/>
                    <a:pt x="77372" y="75170"/>
                    <a:pt x="76875" y="80937"/>
                  </a:cubicBezTo>
                  <a:cubicBezTo>
                    <a:pt x="76813" y="85959"/>
                    <a:pt x="75138" y="90820"/>
                    <a:pt x="72034" y="94780"/>
                  </a:cubicBezTo>
                  <a:cubicBezTo>
                    <a:pt x="68991" y="98617"/>
                    <a:pt x="65081" y="101696"/>
                    <a:pt x="60673" y="103782"/>
                  </a:cubicBezTo>
                  <a:cubicBezTo>
                    <a:pt x="55831" y="106085"/>
                    <a:pt x="50678" y="107612"/>
                    <a:pt x="45340" y="108313"/>
                  </a:cubicBezTo>
                  <a:cubicBezTo>
                    <a:pt x="39752" y="108996"/>
                    <a:pt x="34165" y="108996"/>
                    <a:pt x="28579" y="108313"/>
                  </a:cubicBezTo>
                  <a:cubicBezTo>
                    <a:pt x="23239" y="107767"/>
                    <a:pt x="18025" y="106488"/>
                    <a:pt x="13059" y="104527"/>
                  </a:cubicBezTo>
                  <a:cubicBezTo>
                    <a:pt x="8713" y="102857"/>
                    <a:pt x="4802" y="100225"/>
                    <a:pt x="1574" y="96829"/>
                  </a:cubicBezTo>
                  <a:cubicBezTo>
                    <a:pt x="-101" y="95240"/>
                    <a:pt x="-1033" y="92943"/>
                    <a:pt x="-785" y="90621"/>
                  </a:cubicBezTo>
                  <a:cubicBezTo>
                    <a:pt x="-661" y="88597"/>
                    <a:pt x="84" y="86667"/>
                    <a:pt x="1388" y="85096"/>
                  </a:cubicBezTo>
                  <a:cubicBezTo>
                    <a:pt x="2567" y="83600"/>
                    <a:pt x="4306" y="82619"/>
                    <a:pt x="6230" y="82365"/>
                  </a:cubicBezTo>
                  <a:cubicBezTo>
                    <a:pt x="8217" y="81955"/>
                    <a:pt x="10265" y="82483"/>
                    <a:pt x="11817" y="83792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0" name="Forme libre : forme 119">
              <a:extLst>
                <a:ext uri="{FF2B5EF4-FFF2-40B4-BE49-F238E27FC236}">
                  <a16:creationId xmlns:a16="http://schemas.microsoft.com/office/drawing/2014/main" id="{65119C5A-0E5A-4B76-AE46-8EB01239FB3C}"/>
                </a:ext>
              </a:extLst>
            </p:cNvPr>
            <p:cNvSpPr/>
            <p:nvPr/>
          </p:nvSpPr>
          <p:spPr>
            <a:xfrm>
              <a:off x="10200187" y="1252421"/>
              <a:ext cx="14552" cy="181571"/>
            </a:xfrm>
            <a:custGeom>
              <a:avLst/>
              <a:gdLst>
                <a:gd name="connsiteX0" fmla="*/ -811 w 14552"/>
                <a:gd name="connsiteY0" fmla="*/ 7773 h 181571"/>
                <a:gd name="connsiteX1" fmla="*/ 1361 w 14552"/>
                <a:gd name="connsiteY1" fmla="*/ 1938 h 181571"/>
                <a:gd name="connsiteX2" fmla="*/ 11232 w 14552"/>
                <a:gd name="connsiteY2" fmla="*/ 1938 h 181571"/>
                <a:gd name="connsiteX3" fmla="*/ 13404 w 14552"/>
                <a:gd name="connsiteY3" fmla="*/ 7773 h 181571"/>
                <a:gd name="connsiteX4" fmla="*/ 13404 w 14552"/>
                <a:gd name="connsiteY4" fmla="*/ 147202 h 181571"/>
                <a:gd name="connsiteX5" fmla="*/ 11232 w 14552"/>
                <a:gd name="connsiteY5" fmla="*/ 152168 h 181571"/>
                <a:gd name="connsiteX6" fmla="*/ 1361 w 14552"/>
                <a:gd name="connsiteY6" fmla="*/ 152168 h 181571"/>
                <a:gd name="connsiteX7" fmla="*/ -811 w 14552"/>
                <a:gd name="connsiteY7" fmla="*/ 147202 h 181571"/>
                <a:gd name="connsiteX8" fmla="*/ 13715 w 14552"/>
                <a:gd name="connsiteY8" fmla="*/ 174268 h 181571"/>
                <a:gd name="connsiteX9" fmla="*/ 11542 w 14552"/>
                <a:gd name="connsiteY9" fmla="*/ 179731 h 181571"/>
                <a:gd name="connsiteX10" fmla="*/ 6762 w 14552"/>
                <a:gd name="connsiteY10" fmla="*/ 181531 h 181571"/>
                <a:gd name="connsiteX11" fmla="*/ 1920 w 14552"/>
                <a:gd name="connsiteY11" fmla="*/ 179979 h 181571"/>
                <a:gd name="connsiteX12" fmla="*/ -253 w 14552"/>
                <a:gd name="connsiteY12" fmla="*/ 175199 h 181571"/>
                <a:gd name="connsiteX13" fmla="*/ 1920 w 14552"/>
                <a:gd name="connsiteY13" fmla="*/ 168246 h 181571"/>
                <a:gd name="connsiteX14" fmla="*/ 6762 w 14552"/>
                <a:gd name="connsiteY14" fmla="*/ 166446 h 181571"/>
                <a:gd name="connsiteX15" fmla="*/ 11542 w 14552"/>
                <a:gd name="connsiteY15" fmla="*/ 168867 h 181571"/>
                <a:gd name="connsiteX16" fmla="*/ 13715 w 14552"/>
                <a:gd name="connsiteY16" fmla="*/ 174268 h 18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552" h="181571">
                  <a:moveTo>
                    <a:pt x="-811" y="7773"/>
                  </a:moveTo>
                  <a:cubicBezTo>
                    <a:pt x="-935" y="5607"/>
                    <a:pt x="-191" y="3477"/>
                    <a:pt x="1361" y="1938"/>
                  </a:cubicBezTo>
                  <a:cubicBezTo>
                    <a:pt x="4092" y="-701"/>
                    <a:pt x="8501" y="-701"/>
                    <a:pt x="11232" y="1938"/>
                  </a:cubicBezTo>
                  <a:cubicBezTo>
                    <a:pt x="12784" y="3459"/>
                    <a:pt x="13591" y="5600"/>
                    <a:pt x="13404" y="7773"/>
                  </a:cubicBezTo>
                  <a:lnTo>
                    <a:pt x="13404" y="147202"/>
                  </a:lnTo>
                  <a:cubicBezTo>
                    <a:pt x="13529" y="149114"/>
                    <a:pt x="12721" y="150976"/>
                    <a:pt x="11232" y="152168"/>
                  </a:cubicBezTo>
                  <a:cubicBezTo>
                    <a:pt x="8314" y="154390"/>
                    <a:pt x="4279" y="154390"/>
                    <a:pt x="1361" y="152168"/>
                  </a:cubicBezTo>
                  <a:cubicBezTo>
                    <a:pt x="-66" y="150932"/>
                    <a:pt x="-873" y="149101"/>
                    <a:pt x="-811" y="147202"/>
                  </a:cubicBezTo>
                  <a:close/>
                  <a:moveTo>
                    <a:pt x="13715" y="174268"/>
                  </a:moveTo>
                  <a:cubicBezTo>
                    <a:pt x="13839" y="176323"/>
                    <a:pt x="13032" y="178328"/>
                    <a:pt x="11542" y="179731"/>
                  </a:cubicBezTo>
                  <a:cubicBezTo>
                    <a:pt x="10238" y="180879"/>
                    <a:pt x="8501" y="181519"/>
                    <a:pt x="6762" y="181531"/>
                  </a:cubicBezTo>
                  <a:cubicBezTo>
                    <a:pt x="5024" y="181537"/>
                    <a:pt x="3348" y="180997"/>
                    <a:pt x="1920" y="179979"/>
                  </a:cubicBezTo>
                  <a:cubicBezTo>
                    <a:pt x="430" y="178862"/>
                    <a:pt x="-377" y="177061"/>
                    <a:pt x="-253" y="175199"/>
                  </a:cubicBezTo>
                  <a:cubicBezTo>
                    <a:pt x="-501" y="172685"/>
                    <a:pt x="306" y="170183"/>
                    <a:pt x="1920" y="168246"/>
                  </a:cubicBezTo>
                  <a:cubicBezTo>
                    <a:pt x="3223" y="166974"/>
                    <a:pt x="4962" y="166315"/>
                    <a:pt x="6762" y="166446"/>
                  </a:cubicBezTo>
                  <a:cubicBezTo>
                    <a:pt x="8563" y="166669"/>
                    <a:pt x="10300" y="167526"/>
                    <a:pt x="11542" y="168867"/>
                  </a:cubicBezTo>
                  <a:cubicBezTo>
                    <a:pt x="12970" y="170288"/>
                    <a:pt x="13777" y="172244"/>
                    <a:pt x="13715" y="174268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48" name="Graphique 7">
            <a:extLst>
              <a:ext uri="{FF2B5EF4-FFF2-40B4-BE49-F238E27FC236}">
                <a16:creationId xmlns:a16="http://schemas.microsoft.com/office/drawing/2014/main" id="{FAE61EFE-6CC4-4E9B-9156-83DA41BC5315}"/>
              </a:ext>
            </a:extLst>
          </p:cNvPr>
          <p:cNvGrpSpPr/>
          <p:nvPr/>
        </p:nvGrpSpPr>
        <p:grpSpPr>
          <a:xfrm>
            <a:off x="6646393" y="3135317"/>
            <a:ext cx="3445293" cy="2831916"/>
            <a:chOff x="6646393" y="3135317"/>
            <a:chExt cx="3445293" cy="2831916"/>
          </a:xfrm>
        </p:grpSpPr>
        <p:sp>
          <p:nvSpPr>
            <p:cNvPr id="49" name="Forme libre : forme 48">
              <a:extLst>
                <a:ext uri="{FF2B5EF4-FFF2-40B4-BE49-F238E27FC236}">
                  <a16:creationId xmlns:a16="http://schemas.microsoft.com/office/drawing/2014/main" id="{3DD5BA7E-8874-4C9C-ABF9-0B010CFB462C}"/>
                </a:ext>
              </a:extLst>
            </p:cNvPr>
            <p:cNvSpPr/>
            <p:nvPr/>
          </p:nvSpPr>
          <p:spPr>
            <a:xfrm>
              <a:off x="6646393" y="4659282"/>
              <a:ext cx="3191245" cy="1307951"/>
            </a:xfrm>
            <a:custGeom>
              <a:avLst/>
              <a:gdLst>
                <a:gd name="connsiteX0" fmla="*/ 2574562 w 3191245"/>
                <a:gd name="connsiteY0" fmla="*/ 240575 h 1307951"/>
                <a:gd name="connsiteX1" fmla="*/ 3188581 w 3191245"/>
                <a:gd name="connsiteY1" fmla="*/ 569157 h 1307951"/>
                <a:gd name="connsiteX2" fmla="*/ 1080209 w 3191245"/>
                <a:gd name="connsiteY2" fmla="*/ 1307891 h 1307951"/>
                <a:gd name="connsiteX3" fmla="*/ 137484 w 3191245"/>
                <a:gd name="connsiteY3" fmla="*/ 645327 h 1307951"/>
                <a:gd name="connsiteX4" fmla="*/ 1622030 w 3191245"/>
                <a:gd name="connsiteY4" fmla="*/ -41 h 130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91245" h="1307951">
                  <a:moveTo>
                    <a:pt x="2574562" y="240575"/>
                  </a:moveTo>
                  <a:cubicBezTo>
                    <a:pt x="2800528" y="240575"/>
                    <a:pt x="3221669" y="337418"/>
                    <a:pt x="3188581" y="569157"/>
                  </a:cubicBezTo>
                  <a:cubicBezTo>
                    <a:pt x="3159342" y="774761"/>
                    <a:pt x="1868978" y="1311616"/>
                    <a:pt x="1080209" y="1307891"/>
                  </a:cubicBezTo>
                  <a:cubicBezTo>
                    <a:pt x="583580" y="1305408"/>
                    <a:pt x="-353805" y="965404"/>
                    <a:pt x="137484" y="645327"/>
                  </a:cubicBezTo>
                  <a:cubicBezTo>
                    <a:pt x="628774" y="325251"/>
                    <a:pt x="1622030" y="-41"/>
                    <a:pt x="1622030" y="-41"/>
                  </a:cubicBezTo>
                  <a:close/>
                </a:path>
              </a:pathLst>
            </a:custGeom>
            <a:solidFill>
              <a:srgbClr val="D8D8D8">
                <a:alpha val="21000"/>
              </a:srgbClr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" name="Forme libre : forme 49">
              <a:extLst>
                <a:ext uri="{FF2B5EF4-FFF2-40B4-BE49-F238E27FC236}">
                  <a16:creationId xmlns:a16="http://schemas.microsoft.com/office/drawing/2014/main" id="{865F235B-45D7-4368-89EF-406502A539EB}"/>
                </a:ext>
              </a:extLst>
            </p:cNvPr>
            <p:cNvSpPr/>
            <p:nvPr/>
          </p:nvSpPr>
          <p:spPr>
            <a:xfrm>
              <a:off x="6765272" y="3504373"/>
              <a:ext cx="2499280" cy="1499630"/>
            </a:xfrm>
            <a:custGeom>
              <a:avLst/>
              <a:gdLst>
                <a:gd name="connsiteX0" fmla="*/ 0 w 2499280"/>
                <a:gd name="connsiteY0" fmla="*/ 132351 h 1499630"/>
                <a:gd name="connsiteX1" fmla="*/ 60899 w 2499280"/>
                <a:gd name="connsiteY1" fmla="*/ 0 h 1499630"/>
                <a:gd name="connsiteX2" fmla="*/ 935213 w 2499280"/>
                <a:gd name="connsiteY2" fmla="*/ 1008714 h 1499630"/>
                <a:gd name="connsiteX3" fmla="*/ 1944672 w 2499280"/>
                <a:gd name="connsiteY3" fmla="*/ 1159130 h 1499630"/>
                <a:gd name="connsiteX4" fmla="*/ 2497915 w 2499280"/>
                <a:gd name="connsiteY4" fmla="*/ 1376591 h 1499630"/>
                <a:gd name="connsiteX5" fmla="*/ 2499281 w 2499280"/>
                <a:gd name="connsiteY5" fmla="*/ 1499631 h 1499630"/>
                <a:gd name="connsiteX6" fmla="*/ 1933497 w 2499280"/>
                <a:gd name="connsiteY6" fmla="*/ 1288439 h 1499630"/>
                <a:gd name="connsiteX7" fmla="*/ 882136 w 2499280"/>
                <a:gd name="connsiteY7" fmla="*/ 1135230 h 1499630"/>
                <a:gd name="connsiteX8" fmla="*/ 0 w 2499280"/>
                <a:gd name="connsiteY8" fmla="*/ 132351 h 149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99280" h="1499630">
                  <a:moveTo>
                    <a:pt x="0" y="132351"/>
                  </a:moveTo>
                  <a:lnTo>
                    <a:pt x="60899" y="0"/>
                  </a:lnTo>
                  <a:lnTo>
                    <a:pt x="935213" y="1008714"/>
                  </a:lnTo>
                  <a:lnTo>
                    <a:pt x="1944672" y="1159130"/>
                  </a:lnTo>
                  <a:lnTo>
                    <a:pt x="2497915" y="1376591"/>
                  </a:lnTo>
                  <a:lnTo>
                    <a:pt x="2499281" y="1499631"/>
                  </a:lnTo>
                  <a:lnTo>
                    <a:pt x="1933497" y="1288439"/>
                  </a:lnTo>
                  <a:lnTo>
                    <a:pt x="882136" y="1135230"/>
                  </a:lnTo>
                  <a:lnTo>
                    <a:pt x="0" y="132351"/>
                  </a:lnTo>
                  <a:close/>
                </a:path>
              </a:pathLst>
            </a:custGeom>
            <a:solidFill>
              <a:srgbClr val="F9C29D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" name="Forme libre : forme 50">
              <a:extLst>
                <a:ext uri="{FF2B5EF4-FFF2-40B4-BE49-F238E27FC236}">
                  <a16:creationId xmlns:a16="http://schemas.microsoft.com/office/drawing/2014/main" id="{7DFB30EE-713F-4FD0-AADD-8FD5D0432BA9}"/>
                </a:ext>
              </a:extLst>
            </p:cNvPr>
            <p:cNvSpPr/>
            <p:nvPr/>
          </p:nvSpPr>
          <p:spPr>
            <a:xfrm>
              <a:off x="6826171" y="3135317"/>
              <a:ext cx="3265515" cy="1745647"/>
            </a:xfrm>
            <a:custGeom>
              <a:avLst/>
              <a:gdLst>
                <a:gd name="connsiteX0" fmla="*/ 0 w 3265515"/>
                <a:gd name="connsiteY0" fmla="*/ 369057 h 1745647"/>
                <a:gd name="connsiteX1" fmla="*/ 790756 w 3265515"/>
                <a:gd name="connsiteY1" fmla="*/ 0 h 1745647"/>
                <a:gd name="connsiteX2" fmla="*/ 1696606 w 3265515"/>
                <a:gd name="connsiteY2" fmla="*/ 990773 h 1745647"/>
                <a:gd name="connsiteX3" fmla="*/ 2704016 w 3265515"/>
                <a:gd name="connsiteY3" fmla="*/ 1155840 h 1745647"/>
                <a:gd name="connsiteX4" fmla="*/ 3265516 w 3265515"/>
                <a:gd name="connsiteY4" fmla="*/ 1377770 h 1745647"/>
                <a:gd name="connsiteX5" fmla="*/ 2437016 w 3265515"/>
                <a:gd name="connsiteY5" fmla="*/ 1745648 h 1745647"/>
                <a:gd name="connsiteX6" fmla="*/ 1883773 w 3265515"/>
                <a:gd name="connsiteY6" fmla="*/ 1528187 h 1745647"/>
                <a:gd name="connsiteX7" fmla="*/ 874314 w 3265515"/>
                <a:gd name="connsiteY7" fmla="*/ 1377770 h 1745647"/>
                <a:gd name="connsiteX8" fmla="*/ 0 w 3265515"/>
                <a:gd name="connsiteY8" fmla="*/ 369057 h 1745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65515" h="1745647">
                  <a:moveTo>
                    <a:pt x="0" y="369057"/>
                  </a:moveTo>
                  <a:lnTo>
                    <a:pt x="790756" y="0"/>
                  </a:lnTo>
                  <a:lnTo>
                    <a:pt x="1696606" y="990773"/>
                  </a:lnTo>
                  <a:lnTo>
                    <a:pt x="2704016" y="1155840"/>
                  </a:lnTo>
                  <a:lnTo>
                    <a:pt x="3265516" y="1377770"/>
                  </a:lnTo>
                  <a:lnTo>
                    <a:pt x="2437016" y="1745648"/>
                  </a:lnTo>
                  <a:lnTo>
                    <a:pt x="1883773" y="1528187"/>
                  </a:lnTo>
                  <a:lnTo>
                    <a:pt x="874314" y="1377770"/>
                  </a:lnTo>
                  <a:lnTo>
                    <a:pt x="0" y="369057"/>
                  </a:lnTo>
                  <a:close/>
                </a:path>
              </a:pathLst>
            </a:custGeom>
            <a:solidFill>
              <a:srgbClr val="FBE9DC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" name="Forme libre : forme 51">
              <a:extLst>
                <a:ext uri="{FF2B5EF4-FFF2-40B4-BE49-F238E27FC236}">
                  <a16:creationId xmlns:a16="http://schemas.microsoft.com/office/drawing/2014/main" id="{F652BEC7-BF0C-4D90-B6EB-11D662F91121}"/>
                </a:ext>
              </a:extLst>
            </p:cNvPr>
            <p:cNvSpPr/>
            <p:nvPr/>
          </p:nvSpPr>
          <p:spPr>
            <a:xfrm>
              <a:off x="9263187" y="4513087"/>
              <a:ext cx="828499" cy="490916"/>
            </a:xfrm>
            <a:custGeom>
              <a:avLst/>
              <a:gdLst>
                <a:gd name="connsiteX0" fmla="*/ 1366 w 828499"/>
                <a:gd name="connsiteY0" fmla="*/ 490917 h 490916"/>
                <a:gd name="connsiteX1" fmla="*/ 828500 w 828499"/>
                <a:gd name="connsiteY1" fmla="*/ 111493 h 490916"/>
                <a:gd name="connsiteX2" fmla="*/ 828500 w 828499"/>
                <a:gd name="connsiteY2" fmla="*/ 0 h 490916"/>
                <a:gd name="connsiteX3" fmla="*/ 0 w 828499"/>
                <a:gd name="connsiteY3" fmla="*/ 367877 h 490916"/>
                <a:gd name="connsiteX4" fmla="*/ 1366 w 828499"/>
                <a:gd name="connsiteY4" fmla="*/ 490917 h 490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8499" h="490916">
                  <a:moveTo>
                    <a:pt x="1366" y="490917"/>
                  </a:moveTo>
                  <a:lnTo>
                    <a:pt x="828500" y="111493"/>
                  </a:lnTo>
                  <a:lnTo>
                    <a:pt x="828500" y="0"/>
                  </a:lnTo>
                  <a:lnTo>
                    <a:pt x="0" y="367877"/>
                  </a:lnTo>
                  <a:lnTo>
                    <a:pt x="1366" y="490917"/>
                  </a:lnTo>
                  <a:close/>
                </a:path>
              </a:pathLst>
            </a:custGeom>
            <a:solidFill>
              <a:srgbClr val="F9EDE5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" name="Forme libre : forme 52">
              <a:extLst>
                <a:ext uri="{FF2B5EF4-FFF2-40B4-BE49-F238E27FC236}">
                  <a16:creationId xmlns:a16="http://schemas.microsoft.com/office/drawing/2014/main" id="{F5DB25DB-6DC1-449A-A5D4-C3063A1672BB}"/>
                </a:ext>
              </a:extLst>
            </p:cNvPr>
            <p:cNvSpPr/>
            <p:nvPr/>
          </p:nvSpPr>
          <p:spPr>
            <a:xfrm>
              <a:off x="7700264" y="4128671"/>
              <a:ext cx="823796" cy="386141"/>
            </a:xfrm>
            <a:custGeom>
              <a:avLst/>
              <a:gdLst>
                <a:gd name="connsiteX0" fmla="*/ 27580 w 823796"/>
                <a:gd name="connsiteY0" fmla="*/ 379161 h 386141"/>
                <a:gd name="connsiteX1" fmla="*/ 821875 w 823796"/>
                <a:gd name="connsiteY1" fmla="*/ 916 h 386141"/>
                <a:gd name="connsiteX2" fmla="*/ 821875 w 823796"/>
                <a:gd name="connsiteY2" fmla="*/ 295 h 386141"/>
                <a:gd name="connsiteX3" fmla="*/ 21558 w 823796"/>
                <a:gd name="connsiteY3" fmla="*/ 365628 h 386141"/>
                <a:gd name="connsiteX4" fmla="*/ 27580 w 823796"/>
                <a:gd name="connsiteY4" fmla="*/ 379161 h 38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3796" h="386141">
                  <a:moveTo>
                    <a:pt x="27580" y="379161"/>
                  </a:moveTo>
                  <a:cubicBezTo>
                    <a:pt x="293089" y="256307"/>
                    <a:pt x="559034" y="128736"/>
                    <a:pt x="821875" y="916"/>
                  </a:cubicBezTo>
                  <a:cubicBezTo>
                    <a:pt x="823489" y="171"/>
                    <a:pt x="823178" y="-450"/>
                    <a:pt x="821875" y="295"/>
                  </a:cubicBezTo>
                  <a:cubicBezTo>
                    <a:pt x="555744" y="121224"/>
                    <a:pt x="285827" y="239298"/>
                    <a:pt x="21558" y="365628"/>
                  </a:cubicBezTo>
                  <a:cubicBezTo>
                    <a:pt x="-12088" y="381520"/>
                    <a:pt x="-5942" y="394680"/>
                    <a:pt x="27580" y="379161"/>
                  </a:cubicBezTo>
                  <a:close/>
                </a:path>
              </a:pathLst>
            </a:custGeom>
            <a:solidFill>
              <a:srgbClr val="F9C29D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" name="Forme libre : forme 53">
              <a:extLst>
                <a:ext uri="{FF2B5EF4-FFF2-40B4-BE49-F238E27FC236}">
                  <a16:creationId xmlns:a16="http://schemas.microsoft.com/office/drawing/2014/main" id="{94A8CDA6-63CE-4FD5-B628-A9F0AA761BBF}"/>
                </a:ext>
              </a:extLst>
            </p:cNvPr>
            <p:cNvSpPr/>
            <p:nvPr/>
          </p:nvSpPr>
          <p:spPr>
            <a:xfrm>
              <a:off x="8703430" y="4299884"/>
              <a:ext cx="821739" cy="371632"/>
            </a:xfrm>
            <a:custGeom>
              <a:avLst/>
              <a:gdLst>
                <a:gd name="connsiteX0" fmla="*/ 27478 w 821739"/>
                <a:gd name="connsiteY0" fmla="*/ 365069 h 371632"/>
                <a:gd name="connsiteX1" fmla="*/ 819849 w 821739"/>
                <a:gd name="connsiteY1" fmla="*/ 916 h 371632"/>
                <a:gd name="connsiteX2" fmla="*/ 819538 w 821739"/>
                <a:gd name="connsiteY2" fmla="*/ 295 h 371632"/>
                <a:gd name="connsiteX3" fmla="*/ 21333 w 821739"/>
                <a:gd name="connsiteY3" fmla="*/ 351411 h 371632"/>
                <a:gd name="connsiteX4" fmla="*/ 27478 w 821739"/>
                <a:gd name="connsiteY4" fmla="*/ 365069 h 371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1739" h="371632">
                  <a:moveTo>
                    <a:pt x="27478" y="365069"/>
                  </a:moveTo>
                  <a:cubicBezTo>
                    <a:pt x="292306" y="247120"/>
                    <a:pt x="557629" y="124080"/>
                    <a:pt x="819849" y="916"/>
                  </a:cubicBezTo>
                  <a:cubicBezTo>
                    <a:pt x="821463" y="171"/>
                    <a:pt x="821152" y="-450"/>
                    <a:pt x="819538" y="295"/>
                  </a:cubicBezTo>
                  <a:cubicBezTo>
                    <a:pt x="554152" y="116506"/>
                    <a:pt x="284980" y="229986"/>
                    <a:pt x="21333" y="351411"/>
                  </a:cubicBezTo>
                  <a:cubicBezTo>
                    <a:pt x="-11941" y="366745"/>
                    <a:pt x="-5982" y="379967"/>
                    <a:pt x="27478" y="365069"/>
                  </a:cubicBezTo>
                  <a:close/>
                </a:path>
              </a:pathLst>
            </a:custGeom>
            <a:solidFill>
              <a:srgbClr val="F9C29D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" name="Forme libre : forme 54">
              <a:extLst>
                <a:ext uri="{FF2B5EF4-FFF2-40B4-BE49-F238E27FC236}">
                  <a16:creationId xmlns:a16="http://schemas.microsoft.com/office/drawing/2014/main" id="{DCDF7BB9-4CF0-481C-8D7A-C089FE885F75}"/>
                </a:ext>
              </a:extLst>
            </p:cNvPr>
            <p:cNvSpPr/>
            <p:nvPr/>
          </p:nvSpPr>
          <p:spPr>
            <a:xfrm>
              <a:off x="7663237" y="5189867"/>
              <a:ext cx="784982" cy="163887"/>
            </a:xfrm>
            <a:custGeom>
              <a:avLst/>
              <a:gdLst>
                <a:gd name="connsiteX0" fmla="*/ 0 w 784982"/>
                <a:gd name="connsiteY0" fmla="*/ 0 h 163887"/>
                <a:gd name="connsiteX1" fmla="*/ 784983 w 784982"/>
                <a:gd name="connsiteY1" fmla="*/ 123226 h 163887"/>
                <a:gd name="connsiteX2" fmla="*/ 784983 w 784982"/>
                <a:gd name="connsiteY2" fmla="*/ 163887 h 163887"/>
                <a:gd name="connsiteX3" fmla="*/ 0 w 784982"/>
                <a:gd name="connsiteY3" fmla="*/ 39606 h 163887"/>
                <a:gd name="connsiteX4" fmla="*/ 0 w 784982"/>
                <a:gd name="connsiteY4" fmla="*/ 0 h 16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4982" h="163887">
                  <a:moveTo>
                    <a:pt x="0" y="0"/>
                  </a:moveTo>
                  <a:lnTo>
                    <a:pt x="784983" y="123226"/>
                  </a:lnTo>
                  <a:lnTo>
                    <a:pt x="784983" y="163887"/>
                  </a:lnTo>
                  <a:lnTo>
                    <a:pt x="0" y="396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9C9C9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" name="Forme libre : forme 55">
              <a:extLst>
                <a:ext uri="{FF2B5EF4-FFF2-40B4-BE49-F238E27FC236}">
                  <a16:creationId xmlns:a16="http://schemas.microsoft.com/office/drawing/2014/main" id="{902AC228-254D-41A5-B10E-523BC21C4C65}"/>
                </a:ext>
              </a:extLst>
            </p:cNvPr>
            <p:cNvSpPr/>
            <p:nvPr/>
          </p:nvSpPr>
          <p:spPr>
            <a:xfrm>
              <a:off x="7663237" y="4935345"/>
              <a:ext cx="1330280" cy="377747"/>
            </a:xfrm>
            <a:custGeom>
              <a:avLst/>
              <a:gdLst>
                <a:gd name="connsiteX0" fmla="*/ 0 w 1330280"/>
                <a:gd name="connsiteY0" fmla="*/ 254522 h 377747"/>
                <a:gd name="connsiteX1" fmla="*/ 545794 w 1330280"/>
                <a:gd name="connsiteY1" fmla="*/ 0 h 377747"/>
                <a:gd name="connsiteX2" fmla="*/ 1330281 w 1330280"/>
                <a:gd name="connsiteY2" fmla="*/ 127199 h 377747"/>
                <a:gd name="connsiteX3" fmla="*/ 784983 w 1330280"/>
                <a:gd name="connsiteY3" fmla="*/ 377748 h 377747"/>
                <a:gd name="connsiteX4" fmla="*/ 0 w 1330280"/>
                <a:gd name="connsiteY4" fmla="*/ 254522 h 377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0280" h="377747">
                  <a:moveTo>
                    <a:pt x="0" y="254522"/>
                  </a:moveTo>
                  <a:lnTo>
                    <a:pt x="545794" y="0"/>
                  </a:lnTo>
                  <a:lnTo>
                    <a:pt x="1330281" y="127199"/>
                  </a:lnTo>
                  <a:lnTo>
                    <a:pt x="784983" y="377748"/>
                  </a:lnTo>
                  <a:lnTo>
                    <a:pt x="0" y="254522"/>
                  </a:lnTo>
                  <a:close/>
                </a:path>
              </a:pathLst>
            </a:custGeom>
            <a:solidFill>
              <a:srgbClr val="D8D8D8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" name="Forme libre : forme 56">
              <a:extLst>
                <a:ext uri="{FF2B5EF4-FFF2-40B4-BE49-F238E27FC236}">
                  <a16:creationId xmlns:a16="http://schemas.microsoft.com/office/drawing/2014/main" id="{669ADDEB-65D7-463E-B9A5-A50CABBFA5D5}"/>
                </a:ext>
              </a:extLst>
            </p:cNvPr>
            <p:cNvSpPr/>
            <p:nvPr/>
          </p:nvSpPr>
          <p:spPr>
            <a:xfrm>
              <a:off x="8448220" y="5062544"/>
              <a:ext cx="545297" cy="291210"/>
            </a:xfrm>
            <a:custGeom>
              <a:avLst/>
              <a:gdLst>
                <a:gd name="connsiteX0" fmla="*/ 0 w 545297"/>
                <a:gd name="connsiteY0" fmla="*/ 291211 h 291210"/>
                <a:gd name="connsiteX1" fmla="*/ 545298 w 545297"/>
                <a:gd name="connsiteY1" fmla="*/ 34330 h 291210"/>
                <a:gd name="connsiteX2" fmla="*/ 545298 w 545297"/>
                <a:gd name="connsiteY2" fmla="*/ 0 h 291210"/>
                <a:gd name="connsiteX3" fmla="*/ 0 w 545297"/>
                <a:gd name="connsiteY3" fmla="*/ 250549 h 291210"/>
                <a:gd name="connsiteX4" fmla="*/ 0 w 545297"/>
                <a:gd name="connsiteY4" fmla="*/ 291211 h 29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297" h="291210">
                  <a:moveTo>
                    <a:pt x="0" y="291211"/>
                  </a:moveTo>
                  <a:lnTo>
                    <a:pt x="545298" y="34330"/>
                  </a:lnTo>
                  <a:lnTo>
                    <a:pt x="545298" y="0"/>
                  </a:lnTo>
                  <a:lnTo>
                    <a:pt x="0" y="250549"/>
                  </a:lnTo>
                  <a:lnTo>
                    <a:pt x="0" y="291211"/>
                  </a:lnTo>
                  <a:close/>
                </a:path>
              </a:pathLst>
            </a:custGeom>
            <a:solidFill>
              <a:srgbClr val="EFEFE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" name="Forme libre : forme 57">
              <a:extLst>
                <a:ext uri="{FF2B5EF4-FFF2-40B4-BE49-F238E27FC236}">
                  <a16:creationId xmlns:a16="http://schemas.microsoft.com/office/drawing/2014/main" id="{073E5C8C-9A2B-445C-9658-E9EAB6E24C10}"/>
                </a:ext>
              </a:extLst>
            </p:cNvPr>
            <p:cNvSpPr/>
            <p:nvPr/>
          </p:nvSpPr>
          <p:spPr>
            <a:xfrm>
              <a:off x="8294390" y="4733900"/>
              <a:ext cx="88026" cy="404558"/>
            </a:xfrm>
            <a:custGeom>
              <a:avLst/>
              <a:gdLst>
                <a:gd name="connsiteX0" fmla="*/ -825 w 88026"/>
                <a:gd name="connsiteY0" fmla="*/ -41 h 404558"/>
                <a:gd name="connsiteX1" fmla="*/ -825 w 88026"/>
                <a:gd name="connsiteY1" fmla="*/ 390309 h 404558"/>
                <a:gd name="connsiteX2" fmla="*/ 87202 w 88026"/>
                <a:gd name="connsiteY2" fmla="*/ 390309 h 404558"/>
                <a:gd name="connsiteX3" fmla="*/ 87202 w 88026"/>
                <a:gd name="connsiteY3" fmla="*/ 12809 h 40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026" h="404558">
                  <a:moveTo>
                    <a:pt x="-825" y="-41"/>
                  </a:moveTo>
                  <a:lnTo>
                    <a:pt x="-825" y="390309"/>
                  </a:lnTo>
                  <a:cubicBezTo>
                    <a:pt x="-825" y="390309"/>
                    <a:pt x="29408" y="422279"/>
                    <a:pt x="87202" y="390309"/>
                  </a:cubicBezTo>
                  <a:lnTo>
                    <a:pt x="87202" y="12809"/>
                  </a:lnTo>
                  <a:close/>
                </a:path>
              </a:pathLst>
            </a:custGeom>
            <a:solidFill>
              <a:srgbClr val="EFEFE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" name="Forme libre : forme 58">
              <a:extLst>
                <a:ext uri="{FF2B5EF4-FFF2-40B4-BE49-F238E27FC236}">
                  <a16:creationId xmlns:a16="http://schemas.microsoft.com/office/drawing/2014/main" id="{CC8D0F87-2BBD-4431-9D48-61D777C8626D}"/>
                </a:ext>
              </a:extLst>
            </p:cNvPr>
            <p:cNvSpPr/>
            <p:nvPr/>
          </p:nvSpPr>
          <p:spPr>
            <a:xfrm>
              <a:off x="6773963" y="3692409"/>
              <a:ext cx="2351906" cy="1295205"/>
            </a:xfrm>
            <a:custGeom>
              <a:avLst/>
              <a:gdLst>
                <a:gd name="connsiteX0" fmla="*/ 40289 w 2351906"/>
                <a:gd name="connsiteY0" fmla="*/ 0 h 1295205"/>
                <a:gd name="connsiteX1" fmla="*/ 0 w 2351906"/>
                <a:gd name="connsiteY1" fmla="*/ 48049 h 1295205"/>
                <a:gd name="connsiteX2" fmla="*/ 848737 w 2351906"/>
                <a:gd name="connsiteY2" fmla="*/ 997974 h 1295205"/>
                <a:gd name="connsiteX3" fmla="*/ 1911211 w 2351906"/>
                <a:gd name="connsiteY3" fmla="*/ 1141127 h 1295205"/>
                <a:gd name="connsiteX4" fmla="*/ 2291070 w 2351906"/>
                <a:gd name="connsiteY4" fmla="*/ 1295206 h 1295205"/>
                <a:gd name="connsiteX5" fmla="*/ 2351907 w 2351906"/>
                <a:gd name="connsiteY5" fmla="*/ 1259883 h 1295205"/>
                <a:gd name="connsiteX6" fmla="*/ 1924806 w 2351906"/>
                <a:gd name="connsiteY6" fmla="*/ 1100403 h 1295205"/>
                <a:gd name="connsiteX7" fmla="*/ 873445 w 2351906"/>
                <a:gd name="connsiteY7" fmla="*/ 947194 h 1295205"/>
                <a:gd name="connsiteX8" fmla="*/ 40289 w 2351906"/>
                <a:gd name="connsiteY8" fmla="*/ 0 h 129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1906" h="1295205">
                  <a:moveTo>
                    <a:pt x="40289" y="0"/>
                  </a:moveTo>
                  <a:lnTo>
                    <a:pt x="0" y="48049"/>
                  </a:lnTo>
                  <a:lnTo>
                    <a:pt x="848737" y="997974"/>
                  </a:lnTo>
                  <a:lnTo>
                    <a:pt x="1911211" y="1141127"/>
                  </a:lnTo>
                  <a:lnTo>
                    <a:pt x="2291070" y="1295206"/>
                  </a:lnTo>
                  <a:lnTo>
                    <a:pt x="2351907" y="1259883"/>
                  </a:lnTo>
                  <a:lnTo>
                    <a:pt x="1924806" y="1100403"/>
                  </a:lnTo>
                  <a:lnTo>
                    <a:pt x="873445" y="947194"/>
                  </a:lnTo>
                  <a:lnTo>
                    <a:pt x="40289" y="0"/>
                  </a:lnTo>
                  <a:close/>
                </a:path>
              </a:pathLst>
            </a:custGeom>
            <a:solidFill>
              <a:srgbClr val="EFEFE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39" name="Graphique 7">
            <a:extLst>
              <a:ext uri="{FF2B5EF4-FFF2-40B4-BE49-F238E27FC236}">
                <a16:creationId xmlns:a16="http://schemas.microsoft.com/office/drawing/2014/main" id="{FAE61EFE-6CC4-4E9B-9156-83DA41BC5315}"/>
              </a:ext>
            </a:extLst>
          </p:cNvPr>
          <p:cNvGrpSpPr/>
          <p:nvPr/>
        </p:nvGrpSpPr>
        <p:grpSpPr>
          <a:xfrm>
            <a:off x="7207271" y="3054612"/>
            <a:ext cx="2239622" cy="1625963"/>
            <a:chOff x="7207271" y="3054612"/>
            <a:chExt cx="2239622" cy="1625963"/>
          </a:xfrm>
        </p:grpSpPr>
        <p:sp>
          <p:nvSpPr>
            <p:cNvPr id="140" name="Forme libre : forme 139">
              <a:extLst>
                <a:ext uri="{FF2B5EF4-FFF2-40B4-BE49-F238E27FC236}">
                  <a16:creationId xmlns:a16="http://schemas.microsoft.com/office/drawing/2014/main" id="{438B3034-2834-4B38-B98C-090CFE586822}"/>
                </a:ext>
              </a:extLst>
            </p:cNvPr>
            <p:cNvSpPr/>
            <p:nvPr/>
          </p:nvSpPr>
          <p:spPr>
            <a:xfrm>
              <a:off x="7235974" y="3324594"/>
              <a:ext cx="1095616" cy="957405"/>
            </a:xfrm>
            <a:custGeom>
              <a:avLst/>
              <a:gdLst>
                <a:gd name="connsiteX0" fmla="*/ 96677 w 1095616"/>
                <a:gd name="connsiteY0" fmla="*/ -41 h 957405"/>
                <a:gd name="connsiteX1" fmla="*/ 7284 w 1095616"/>
                <a:gd name="connsiteY1" fmla="*/ 159563 h 957405"/>
                <a:gd name="connsiteX2" fmla="*/ 8278 w 1095616"/>
                <a:gd name="connsiteY2" fmla="*/ 277512 h 957405"/>
                <a:gd name="connsiteX3" fmla="*/ 107603 w 1095616"/>
                <a:gd name="connsiteY3" fmla="*/ 374851 h 957405"/>
                <a:gd name="connsiteX4" fmla="*/ 224621 w 1095616"/>
                <a:gd name="connsiteY4" fmla="*/ 453567 h 957405"/>
                <a:gd name="connsiteX5" fmla="*/ 298122 w 1095616"/>
                <a:gd name="connsiteY5" fmla="*/ 613916 h 957405"/>
                <a:gd name="connsiteX6" fmla="*/ 388633 w 1095616"/>
                <a:gd name="connsiteY6" fmla="*/ 810270 h 957405"/>
                <a:gd name="connsiteX7" fmla="*/ 481129 w 1095616"/>
                <a:gd name="connsiteY7" fmla="*/ 910465 h 957405"/>
                <a:gd name="connsiteX8" fmla="*/ 559534 w 1095616"/>
                <a:gd name="connsiteY8" fmla="*/ 934675 h 957405"/>
                <a:gd name="connsiteX9" fmla="*/ 1055294 w 1095616"/>
                <a:gd name="connsiteY9" fmla="*/ 900346 h 957405"/>
                <a:gd name="connsiteX10" fmla="*/ 1094465 w 1095616"/>
                <a:gd name="connsiteY10" fmla="*/ 860864 h 957405"/>
                <a:gd name="connsiteX11" fmla="*/ 1082608 w 1095616"/>
                <a:gd name="connsiteY11" fmla="*/ 824238 h 957405"/>
                <a:gd name="connsiteX12" fmla="*/ 959382 w 1095616"/>
                <a:gd name="connsiteY12" fmla="*/ 688100 h 957405"/>
                <a:gd name="connsiteX13" fmla="*/ 955533 w 1095616"/>
                <a:gd name="connsiteY13" fmla="*/ 666000 h 957405"/>
                <a:gd name="connsiteX14" fmla="*/ 968943 w 1095616"/>
                <a:gd name="connsiteY14" fmla="*/ 658860 h 957405"/>
                <a:gd name="connsiteX15" fmla="*/ 1020592 w 1095616"/>
                <a:gd name="connsiteY15" fmla="*/ 641975 h 957405"/>
                <a:gd name="connsiteX16" fmla="*/ 1046479 w 1095616"/>
                <a:gd name="connsiteY16" fmla="*/ 597403 h 957405"/>
                <a:gd name="connsiteX17" fmla="*/ 988000 w 1095616"/>
                <a:gd name="connsiteY17" fmla="*/ 550658 h 957405"/>
                <a:gd name="connsiteX18" fmla="*/ 851428 w 1095616"/>
                <a:gd name="connsiteY18" fmla="*/ 494042 h 957405"/>
                <a:gd name="connsiteX19" fmla="*/ 500001 w 1095616"/>
                <a:gd name="connsiteY19" fmla="*/ 205191 h 957405"/>
                <a:gd name="connsiteX20" fmla="*/ 101333 w 1095616"/>
                <a:gd name="connsiteY20" fmla="*/ 2380 h 957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95616" h="957405">
                  <a:moveTo>
                    <a:pt x="96677" y="-41"/>
                  </a:moveTo>
                  <a:cubicBezTo>
                    <a:pt x="44904" y="34971"/>
                    <a:pt x="20507" y="98478"/>
                    <a:pt x="7284" y="159563"/>
                  </a:cubicBezTo>
                  <a:cubicBezTo>
                    <a:pt x="-1158" y="198486"/>
                    <a:pt x="-6063" y="240265"/>
                    <a:pt x="8278" y="277512"/>
                  </a:cubicBezTo>
                  <a:cubicBezTo>
                    <a:pt x="25287" y="321588"/>
                    <a:pt x="66321" y="351448"/>
                    <a:pt x="107603" y="374851"/>
                  </a:cubicBezTo>
                  <a:cubicBezTo>
                    <a:pt x="148886" y="398255"/>
                    <a:pt x="192775" y="418679"/>
                    <a:pt x="224621" y="453567"/>
                  </a:cubicBezTo>
                  <a:cubicBezTo>
                    <a:pt x="264538" y="497394"/>
                    <a:pt x="279436" y="557673"/>
                    <a:pt x="298122" y="613916"/>
                  </a:cubicBezTo>
                  <a:cubicBezTo>
                    <a:pt x="320905" y="682519"/>
                    <a:pt x="351261" y="748372"/>
                    <a:pt x="388633" y="810270"/>
                  </a:cubicBezTo>
                  <a:cubicBezTo>
                    <a:pt x="412409" y="849628"/>
                    <a:pt x="440530" y="888675"/>
                    <a:pt x="481129" y="910465"/>
                  </a:cubicBezTo>
                  <a:cubicBezTo>
                    <a:pt x="505340" y="923439"/>
                    <a:pt x="532592" y="929461"/>
                    <a:pt x="559534" y="934675"/>
                  </a:cubicBezTo>
                  <a:cubicBezTo>
                    <a:pt x="724974" y="966708"/>
                    <a:pt x="903077" y="972606"/>
                    <a:pt x="1055294" y="900346"/>
                  </a:cubicBezTo>
                  <a:cubicBezTo>
                    <a:pt x="1072800" y="892027"/>
                    <a:pt x="1091796" y="880046"/>
                    <a:pt x="1094465" y="860864"/>
                  </a:cubicBezTo>
                  <a:cubicBezTo>
                    <a:pt x="1096328" y="847890"/>
                    <a:pt x="1089934" y="835164"/>
                    <a:pt x="1082608" y="824238"/>
                  </a:cubicBezTo>
                  <a:cubicBezTo>
                    <a:pt x="1048589" y="773209"/>
                    <a:pt x="992905" y="739500"/>
                    <a:pt x="959382" y="688100"/>
                  </a:cubicBezTo>
                  <a:cubicBezTo>
                    <a:pt x="955037" y="681457"/>
                    <a:pt x="951064" y="672580"/>
                    <a:pt x="955533" y="666000"/>
                  </a:cubicBezTo>
                  <a:cubicBezTo>
                    <a:pt x="958948" y="662033"/>
                    <a:pt x="963728" y="659488"/>
                    <a:pt x="968943" y="658860"/>
                  </a:cubicBezTo>
                  <a:cubicBezTo>
                    <a:pt x="986635" y="654577"/>
                    <a:pt x="1004948" y="651287"/>
                    <a:pt x="1020592" y="641975"/>
                  </a:cubicBezTo>
                  <a:cubicBezTo>
                    <a:pt x="1036235" y="632664"/>
                    <a:pt x="1048838" y="615468"/>
                    <a:pt x="1046479" y="597403"/>
                  </a:cubicBezTo>
                  <a:cubicBezTo>
                    <a:pt x="1043064" y="571206"/>
                    <a:pt x="1013142" y="558852"/>
                    <a:pt x="988000" y="550658"/>
                  </a:cubicBezTo>
                  <a:cubicBezTo>
                    <a:pt x="940883" y="535833"/>
                    <a:pt x="895193" y="516887"/>
                    <a:pt x="851428" y="494042"/>
                  </a:cubicBezTo>
                  <a:cubicBezTo>
                    <a:pt x="717152" y="422590"/>
                    <a:pt x="613046" y="306937"/>
                    <a:pt x="500001" y="205191"/>
                  </a:cubicBezTo>
                  <a:cubicBezTo>
                    <a:pt x="386957" y="103444"/>
                    <a:pt x="253239" y="10512"/>
                    <a:pt x="101333" y="2380"/>
                  </a:cubicBezTo>
                </a:path>
              </a:pathLst>
            </a:custGeom>
            <a:solidFill>
              <a:srgbClr val="F9C29D">
                <a:alpha val="48000"/>
              </a:srgbClr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1" name="Forme libre : forme 140">
              <a:extLst>
                <a:ext uri="{FF2B5EF4-FFF2-40B4-BE49-F238E27FC236}">
                  <a16:creationId xmlns:a16="http://schemas.microsoft.com/office/drawing/2014/main" id="{20F8ED4B-06AA-48BD-AAAA-E5DE8D41C019}"/>
                </a:ext>
              </a:extLst>
            </p:cNvPr>
            <p:cNvSpPr/>
            <p:nvPr/>
          </p:nvSpPr>
          <p:spPr>
            <a:xfrm>
              <a:off x="9276844" y="4473481"/>
              <a:ext cx="170049" cy="114659"/>
            </a:xfrm>
            <a:custGeom>
              <a:avLst/>
              <a:gdLst>
                <a:gd name="connsiteX0" fmla="*/ -825 w 170049"/>
                <a:gd name="connsiteY0" fmla="*/ 103320 h 114659"/>
                <a:gd name="connsiteX1" fmla="*/ 18792 w 170049"/>
                <a:gd name="connsiteY1" fmla="*/ 114618 h 114659"/>
                <a:gd name="connsiteX2" fmla="*/ 167780 w 170049"/>
                <a:gd name="connsiteY2" fmla="*/ -41 h 11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049" h="114659">
                  <a:moveTo>
                    <a:pt x="-825" y="103320"/>
                  </a:moveTo>
                  <a:lnTo>
                    <a:pt x="18792" y="114618"/>
                  </a:lnTo>
                  <a:cubicBezTo>
                    <a:pt x="18792" y="114618"/>
                    <a:pt x="186404" y="52043"/>
                    <a:pt x="167780" y="-41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2" name="Forme libre : forme 141">
              <a:extLst>
                <a:ext uri="{FF2B5EF4-FFF2-40B4-BE49-F238E27FC236}">
                  <a16:creationId xmlns:a16="http://schemas.microsoft.com/office/drawing/2014/main" id="{3288440B-0C7C-4221-B246-A7E490965094}"/>
                </a:ext>
              </a:extLst>
            </p:cNvPr>
            <p:cNvSpPr/>
            <p:nvPr/>
          </p:nvSpPr>
          <p:spPr>
            <a:xfrm>
              <a:off x="9221408" y="4463138"/>
              <a:ext cx="224717" cy="113703"/>
            </a:xfrm>
            <a:custGeom>
              <a:avLst/>
              <a:gdLst>
                <a:gd name="connsiteX0" fmla="*/ 70938 w 224717"/>
                <a:gd name="connsiteY0" fmla="*/ 4094 h 113703"/>
                <a:gd name="connsiteX1" fmla="*/ 104647 w 224717"/>
                <a:gd name="connsiteY1" fmla="*/ 23587 h 113703"/>
                <a:gd name="connsiteX2" fmla="*/ 223465 w 224717"/>
                <a:gd name="connsiteY2" fmla="*/ 10302 h 113703"/>
                <a:gd name="connsiteX3" fmla="*/ 54612 w 224717"/>
                <a:gd name="connsiteY3" fmla="*/ 113663 h 113703"/>
                <a:gd name="connsiteX4" fmla="*/ -825 w 224717"/>
                <a:gd name="connsiteY4" fmla="*/ 62448 h 113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717" h="113703">
                  <a:moveTo>
                    <a:pt x="70938" y="4094"/>
                  </a:moveTo>
                  <a:lnTo>
                    <a:pt x="104647" y="23587"/>
                  </a:lnTo>
                  <a:cubicBezTo>
                    <a:pt x="104647" y="23587"/>
                    <a:pt x="213160" y="-19123"/>
                    <a:pt x="223465" y="10302"/>
                  </a:cubicBezTo>
                  <a:cubicBezTo>
                    <a:pt x="233770" y="39728"/>
                    <a:pt x="54612" y="113663"/>
                    <a:pt x="54612" y="113663"/>
                  </a:cubicBezTo>
                  <a:lnTo>
                    <a:pt x="-825" y="62448"/>
                  </a:lnTo>
                  <a:close/>
                </a:path>
              </a:pathLst>
            </a:custGeom>
            <a:solidFill>
              <a:srgbClr val="313759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3" name="Forme libre : forme 142">
              <a:extLst>
                <a:ext uri="{FF2B5EF4-FFF2-40B4-BE49-F238E27FC236}">
                  <a16:creationId xmlns:a16="http://schemas.microsoft.com/office/drawing/2014/main" id="{2B38A455-5574-4144-8DF7-E334672139EC}"/>
                </a:ext>
              </a:extLst>
            </p:cNvPr>
            <p:cNvSpPr/>
            <p:nvPr/>
          </p:nvSpPr>
          <p:spPr>
            <a:xfrm>
              <a:off x="9334016" y="4479399"/>
              <a:ext cx="14473" cy="32609"/>
            </a:xfrm>
            <a:custGeom>
              <a:avLst/>
              <a:gdLst>
                <a:gd name="connsiteX0" fmla="*/ 13456 w 14473"/>
                <a:gd name="connsiteY0" fmla="*/ 31040 h 32609"/>
                <a:gd name="connsiteX1" fmla="*/ 13456 w 14473"/>
                <a:gd name="connsiteY1" fmla="*/ 498 h 32609"/>
                <a:gd name="connsiteX2" fmla="*/ 11656 w 14473"/>
                <a:gd name="connsiteY2" fmla="*/ 125 h 32609"/>
                <a:gd name="connsiteX3" fmla="*/ -760 w 14473"/>
                <a:gd name="connsiteY3" fmla="*/ 28184 h 32609"/>
                <a:gd name="connsiteX4" fmla="*/ 13456 w 14473"/>
                <a:gd name="connsiteY4" fmla="*/ 31040 h 32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73" h="32609">
                  <a:moveTo>
                    <a:pt x="13456" y="31040"/>
                  </a:moveTo>
                  <a:cubicBezTo>
                    <a:pt x="13891" y="20984"/>
                    <a:pt x="13456" y="10678"/>
                    <a:pt x="13456" y="498"/>
                  </a:cubicBezTo>
                  <a:cubicBezTo>
                    <a:pt x="13456" y="63"/>
                    <a:pt x="11843" y="-247"/>
                    <a:pt x="11656" y="125"/>
                  </a:cubicBezTo>
                  <a:cubicBezTo>
                    <a:pt x="7807" y="9499"/>
                    <a:pt x="3089" y="18749"/>
                    <a:pt x="-760" y="28184"/>
                  </a:cubicBezTo>
                  <a:cubicBezTo>
                    <a:pt x="-1939" y="31413"/>
                    <a:pt x="13332" y="34517"/>
                    <a:pt x="13456" y="31040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4" name="Forme libre : forme 143">
              <a:extLst>
                <a:ext uri="{FF2B5EF4-FFF2-40B4-BE49-F238E27FC236}">
                  <a16:creationId xmlns:a16="http://schemas.microsoft.com/office/drawing/2014/main" id="{F9BEA828-4EE8-4367-BC00-5C0C6408C68D}"/>
                </a:ext>
              </a:extLst>
            </p:cNvPr>
            <p:cNvSpPr/>
            <p:nvPr/>
          </p:nvSpPr>
          <p:spPr>
            <a:xfrm>
              <a:off x="9362889" y="4472977"/>
              <a:ext cx="14444" cy="32540"/>
            </a:xfrm>
            <a:custGeom>
              <a:avLst/>
              <a:gdLst>
                <a:gd name="connsiteX0" fmla="*/ 13512 w 14444"/>
                <a:gd name="connsiteY0" fmla="*/ 31068 h 32540"/>
                <a:gd name="connsiteX1" fmla="*/ 13512 w 14444"/>
                <a:gd name="connsiteY1" fmla="*/ 525 h 32540"/>
                <a:gd name="connsiteX2" fmla="*/ 11650 w 14444"/>
                <a:gd name="connsiteY2" fmla="*/ 153 h 32540"/>
                <a:gd name="connsiteX3" fmla="*/ -766 w 14444"/>
                <a:gd name="connsiteY3" fmla="*/ 28150 h 32540"/>
                <a:gd name="connsiteX4" fmla="*/ 13512 w 14444"/>
                <a:gd name="connsiteY4" fmla="*/ 31068 h 3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44" h="32540">
                  <a:moveTo>
                    <a:pt x="13512" y="31068"/>
                  </a:moveTo>
                  <a:cubicBezTo>
                    <a:pt x="13885" y="21011"/>
                    <a:pt x="13140" y="10644"/>
                    <a:pt x="13512" y="525"/>
                  </a:cubicBezTo>
                  <a:cubicBezTo>
                    <a:pt x="13512" y="91"/>
                    <a:pt x="11836" y="-282"/>
                    <a:pt x="11650" y="153"/>
                  </a:cubicBezTo>
                  <a:cubicBezTo>
                    <a:pt x="7801" y="9527"/>
                    <a:pt x="3083" y="18776"/>
                    <a:pt x="-766" y="28150"/>
                  </a:cubicBezTo>
                  <a:cubicBezTo>
                    <a:pt x="-1884" y="31378"/>
                    <a:pt x="13325" y="34358"/>
                    <a:pt x="13512" y="31068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5" name="Forme libre : forme 144">
              <a:extLst>
                <a:ext uri="{FF2B5EF4-FFF2-40B4-BE49-F238E27FC236}">
                  <a16:creationId xmlns:a16="http://schemas.microsoft.com/office/drawing/2014/main" id="{F92DEE27-0C85-44EB-87C7-708F4B07F1A9}"/>
                </a:ext>
              </a:extLst>
            </p:cNvPr>
            <p:cNvSpPr/>
            <p:nvPr/>
          </p:nvSpPr>
          <p:spPr>
            <a:xfrm>
              <a:off x="9193597" y="4565916"/>
              <a:ext cx="170049" cy="114659"/>
            </a:xfrm>
            <a:custGeom>
              <a:avLst/>
              <a:gdLst>
                <a:gd name="connsiteX0" fmla="*/ -825 w 170049"/>
                <a:gd name="connsiteY0" fmla="*/ 103320 h 114659"/>
                <a:gd name="connsiteX1" fmla="*/ 18792 w 170049"/>
                <a:gd name="connsiteY1" fmla="*/ 114618 h 114659"/>
                <a:gd name="connsiteX2" fmla="*/ 167781 w 170049"/>
                <a:gd name="connsiteY2" fmla="*/ -41 h 11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049" h="114659">
                  <a:moveTo>
                    <a:pt x="-825" y="103320"/>
                  </a:moveTo>
                  <a:lnTo>
                    <a:pt x="18792" y="114618"/>
                  </a:lnTo>
                  <a:cubicBezTo>
                    <a:pt x="18792" y="114618"/>
                    <a:pt x="186404" y="52043"/>
                    <a:pt x="167781" y="-41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6" name="Forme libre : forme 145">
              <a:extLst>
                <a:ext uri="{FF2B5EF4-FFF2-40B4-BE49-F238E27FC236}">
                  <a16:creationId xmlns:a16="http://schemas.microsoft.com/office/drawing/2014/main" id="{B7295788-DDDB-4880-8BFD-B9E5841C284C}"/>
                </a:ext>
              </a:extLst>
            </p:cNvPr>
            <p:cNvSpPr/>
            <p:nvPr/>
          </p:nvSpPr>
          <p:spPr>
            <a:xfrm>
              <a:off x="9138161" y="4555599"/>
              <a:ext cx="224717" cy="113677"/>
            </a:xfrm>
            <a:custGeom>
              <a:avLst/>
              <a:gdLst>
                <a:gd name="connsiteX0" fmla="*/ 70939 w 224717"/>
                <a:gd name="connsiteY0" fmla="*/ 4130 h 113677"/>
                <a:gd name="connsiteX1" fmla="*/ 104647 w 224717"/>
                <a:gd name="connsiteY1" fmla="*/ 23560 h 113677"/>
                <a:gd name="connsiteX2" fmla="*/ 223465 w 224717"/>
                <a:gd name="connsiteY2" fmla="*/ 10276 h 113677"/>
                <a:gd name="connsiteX3" fmla="*/ 54612 w 224717"/>
                <a:gd name="connsiteY3" fmla="*/ 113636 h 113677"/>
                <a:gd name="connsiteX4" fmla="*/ -825 w 224717"/>
                <a:gd name="connsiteY4" fmla="*/ 62484 h 11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717" h="113677">
                  <a:moveTo>
                    <a:pt x="70939" y="4130"/>
                  </a:moveTo>
                  <a:lnTo>
                    <a:pt x="104647" y="23560"/>
                  </a:lnTo>
                  <a:cubicBezTo>
                    <a:pt x="104647" y="23560"/>
                    <a:pt x="213160" y="-19087"/>
                    <a:pt x="223465" y="10276"/>
                  </a:cubicBezTo>
                  <a:cubicBezTo>
                    <a:pt x="233770" y="39639"/>
                    <a:pt x="54612" y="113636"/>
                    <a:pt x="54612" y="113636"/>
                  </a:cubicBezTo>
                  <a:lnTo>
                    <a:pt x="-825" y="62484"/>
                  </a:lnTo>
                  <a:close/>
                </a:path>
              </a:pathLst>
            </a:custGeom>
            <a:solidFill>
              <a:srgbClr val="313759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7" name="Forme libre : forme 146">
              <a:extLst>
                <a:ext uri="{FF2B5EF4-FFF2-40B4-BE49-F238E27FC236}">
                  <a16:creationId xmlns:a16="http://schemas.microsoft.com/office/drawing/2014/main" id="{DDC35F42-4CFE-4F1A-9545-92E98CBD3D67}"/>
                </a:ext>
              </a:extLst>
            </p:cNvPr>
            <p:cNvSpPr/>
            <p:nvPr/>
          </p:nvSpPr>
          <p:spPr>
            <a:xfrm>
              <a:off x="9250768" y="4571855"/>
              <a:ext cx="14420" cy="32725"/>
            </a:xfrm>
            <a:custGeom>
              <a:avLst/>
              <a:gdLst>
                <a:gd name="connsiteX0" fmla="*/ 13457 w 14420"/>
                <a:gd name="connsiteY0" fmla="*/ 31019 h 32725"/>
                <a:gd name="connsiteX1" fmla="*/ 13457 w 14420"/>
                <a:gd name="connsiteY1" fmla="*/ 538 h 32725"/>
                <a:gd name="connsiteX2" fmla="*/ 11656 w 14420"/>
                <a:gd name="connsiteY2" fmla="*/ 166 h 32725"/>
                <a:gd name="connsiteX3" fmla="*/ -760 w 14420"/>
                <a:gd name="connsiteY3" fmla="*/ 28163 h 32725"/>
                <a:gd name="connsiteX4" fmla="*/ 13457 w 14420"/>
                <a:gd name="connsiteY4" fmla="*/ 31019 h 3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20" h="32725">
                  <a:moveTo>
                    <a:pt x="13457" y="31019"/>
                  </a:moveTo>
                  <a:cubicBezTo>
                    <a:pt x="13891" y="20962"/>
                    <a:pt x="13146" y="10657"/>
                    <a:pt x="13457" y="538"/>
                  </a:cubicBezTo>
                  <a:cubicBezTo>
                    <a:pt x="13457" y="42"/>
                    <a:pt x="11842" y="-269"/>
                    <a:pt x="11656" y="166"/>
                  </a:cubicBezTo>
                  <a:cubicBezTo>
                    <a:pt x="7807" y="9540"/>
                    <a:pt x="3027" y="18790"/>
                    <a:pt x="-760" y="28163"/>
                  </a:cubicBezTo>
                  <a:cubicBezTo>
                    <a:pt x="-1939" y="31392"/>
                    <a:pt x="13332" y="34806"/>
                    <a:pt x="13457" y="31019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8" name="Forme libre : forme 147">
              <a:extLst>
                <a:ext uri="{FF2B5EF4-FFF2-40B4-BE49-F238E27FC236}">
                  <a16:creationId xmlns:a16="http://schemas.microsoft.com/office/drawing/2014/main" id="{EE033F58-8240-4662-9B47-C94C76B1D886}"/>
                </a:ext>
              </a:extLst>
            </p:cNvPr>
            <p:cNvSpPr/>
            <p:nvPr/>
          </p:nvSpPr>
          <p:spPr>
            <a:xfrm>
              <a:off x="9279578" y="4565439"/>
              <a:ext cx="14530" cy="32609"/>
            </a:xfrm>
            <a:custGeom>
              <a:avLst/>
              <a:gdLst>
                <a:gd name="connsiteX0" fmla="*/ 13513 w 14530"/>
                <a:gd name="connsiteY0" fmla="*/ 31040 h 32609"/>
                <a:gd name="connsiteX1" fmla="*/ 13513 w 14530"/>
                <a:gd name="connsiteY1" fmla="*/ 498 h 32609"/>
                <a:gd name="connsiteX2" fmla="*/ 11651 w 14530"/>
                <a:gd name="connsiteY2" fmla="*/ 125 h 32609"/>
                <a:gd name="connsiteX3" fmla="*/ -765 w 14530"/>
                <a:gd name="connsiteY3" fmla="*/ 28185 h 32609"/>
                <a:gd name="connsiteX4" fmla="*/ 13513 w 14530"/>
                <a:gd name="connsiteY4" fmla="*/ 31040 h 32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30" h="32609">
                  <a:moveTo>
                    <a:pt x="13513" y="31040"/>
                  </a:moveTo>
                  <a:cubicBezTo>
                    <a:pt x="13947" y="20984"/>
                    <a:pt x="13513" y="10679"/>
                    <a:pt x="13513" y="498"/>
                  </a:cubicBezTo>
                  <a:cubicBezTo>
                    <a:pt x="13513" y="63"/>
                    <a:pt x="11837" y="-247"/>
                    <a:pt x="11651" y="125"/>
                  </a:cubicBezTo>
                  <a:cubicBezTo>
                    <a:pt x="7802" y="9499"/>
                    <a:pt x="3084" y="18749"/>
                    <a:pt x="-765" y="28185"/>
                  </a:cubicBezTo>
                  <a:cubicBezTo>
                    <a:pt x="-1883" y="31413"/>
                    <a:pt x="13140" y="34517"/>
                    <a:pt x="13513" y="31040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9" name="Forme libre : forme 148">
              <a:extLst>
                <a:ext uri="{FF2B5EF4-FFF2-40B4-BE49-F238E27FC236}">
                  <a16:creationId xmlns:a16="http://schemas.microsoft.com/office/drawing/2014/main" id="{C4152C59-4942-4613-98FF-E1FE08068D3D}"/>
                </a:ext>
              </a:extLst>
            </p:cNvPr>
            <p:cNvSpPr/>
            <p:nvPr/>
          </p:nvSpPr>
          <p:spPr>
            <a:xfrm>
              <a:off x="8144159" y="4140678"/>
              <a:ext cx="1190107" cy="414075"/>
            </a:xfrm>
            <a:custGeom>
              <a:avLst/>
              <a:gdLst>
                <a:gd name="connsiteX0" fmla="*/ 207636 w 1190107"/>
                <a:gd name="connsiteY0" fmla="*/ -41 h 414075"/>
                <a:gd name="connsiteX1" fmla="*/ 848534 w 1190107"/>
                <a:gd name="connsiteY1" fmla="*/ 97795 h 414075"/>
                <a:gd name="connsiteX2" fmla="*/ 1189283 w 1190107"/>
                <a:gd name="connsiteY2" fmla="*/ 326926 h 414075"/>
                <a:gd name="connsiteX3" fmla="*/ 1050599 w 1190107"/>
                <a:gd name="connsiteY3" fmla="*/ 412595 h 414075"/>
                <a:gd name="connsiteX4" fmla="*/ 411998 w 1190107"/>
                <a:gd name="connsiteY4" fmla="*/ 199045 h 414075"/>
                <a:gd name="connsiteX5" fmla="*/ 74042 w 1190107"/>
                <a:gd name="connsiteY5" fmla="*/ 135539 h 414075"/>
                <a:gd name="connsiteX6" fmla="*/ -825 w 1190107"/>
                <a:gd name="connsiteY6" fmla="*/ 92084 h 41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0107" h="414075">
                  <a:moveTo>
                    <a:pt x="207636" y="-41"/>
                  </a:moveTo>
                  <a:cubicBezTo>
                    <a:pt x="300256" y="1573"/>
                    <a:pt x="715065" y="12375"/>
                    <a:pt x="848534" y="97795"/>
                  </a:cubicBezTo>
                  <a:cubicBezTo>
                    <a:pt x="982003" y="183215"/>
                    <a:pt x="1189283" y="326926"/>
                    <a:pt x="1189283" y="326926"/>
                  </a:cubicBezTo>
                  <a:cubicBezTo>
                    <a:pt x="1189283" y="326926"/>
                    <a:pt x="1124907" y="390681"/>
                    <a:pt x="1050599" y="412595"/>
                  </a:cubicBezTo>
                  <a:cubicBezTo>
                    <a:pt x="976291" y="434509"/>
                    <a:pt x="411998" y="199045"/>
                    <a:pt x="411998" y="199045"/>
                  </a:cubicBezTo>
                  <a:lnTo>
                    <a:pt x="74042" y="135539"/>
                  </a:lnTo>
                  <a:lnTo>
                    <a:pt x="-825" y="92084"/>
                  </a:lnTo>
                  <a:close/>
                </a:path>
              </a:pathLst>
            </a:custGeom>
            <a:solidFill>
              <a:srgbClr val="1459A5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0" name="Forme libre : forme 149">
              <a:extLst>
                <a:ext uri="{FF2B5EF4-FFF2-40B4-BE49-F238E27FC236}">
                  <a16:creationId xmlns:a16="http://schemas.microsoft.com/office/drawing/2014/main" id="{BB132E5E-677A-4800-BD23-730CD2EF028E}"/>
                </a:ext>
              </a:extLst>
            </p:cNvPr>
            <p:cNvSpPr/>
            <p:nvPr/>
          </p:nvSpPr>
          <p:spPr>
            <a:xfrm>
              <a:off x="7974561" y="4197418"/>
              <a:ext cx="1270560" cy="448020"/>
            </a:xfrm>
            <a:custGeom>
              <a:avLst/>
              <a:gdLst>
                <a:gd name="connsiteX0" fmla="*/ 303857 w 1270560"/>
                <a:gd name="connsiteY0" fmla="*/ -41 h 448020"/>
                <a:gd name="connsiteX1" fmla="*/ 966980 w 1270560"/>
                <a:gd name="connsiteY1" fmla="*/ 136532 h 448020"/>
                <a:gd name="connsiteX2" fmla="*/ 1269736 w 1270560"/>
                <a:gd name="connsiteY2" fmla="*/ 355793 h 448020"/>
                <a:gd name="connsiteX3" fmla="*/ 1137571 w 1270560"/>
                <a:gd name="connsiteY3" fmla="*/ 447980 h 448020"/>
                <a:gd name="connsiteX4" fmla="*/ 633493 w 1270560"/>
                <a:gd name="connsiteY4" fmla="*/ 240265 h 448020"/>
                <a:gd name="connsiteX5" fmla="*/ 266609 w 1270560"/>
                <a:gd name="connsiteY5" fmla="*/ 221642 h 448020"/>
                <a:gd name="connsiteX6" fmla="*/ -825 w 1270560"/>
                <a:gd name="connsiteY6" fmla="*/ 129269 h 44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560" h="448020">
                  <a:moveTo>
                    <a:pt x="303857" y="-41"/>
                  </a:moveTo>
                  <a:cubicBezTo>
                    <a:pt x="443968" y="3373"/>
                    <a:pt x="890685" y="79916"/>
                    <a:pt x="966980" y="136532"/>
                  </a:cubicBezTo>
                  <a:cubicBezTo>
                    <a:pt x="1043274" y="193147"/>
                    <a:pt x="1269736" y="355793"/>
                    <a:pt x="1269736" y="355793"/>
                  </a:cubicBezTo>
                  <a:cubicBezTo>
                    <a:pt x="1269736" y="355793"/>
                    <a:pt x="1198036" y="427494"/>
                    <a:pt x="1137571" y="447980"/>
                  </a:cubicBezTo>
                  <a:cubicBezTo>
                    <a:pt x="1046812" y="399683"/>
                    <a:pt x="776274" y="265283"/>
                    <a:pt x="633493" y="240265"/>
                  </a:cubicBezTo>
                  <a:cubicBezTo>
                    <a:pt x="490713" y="215247"/>
                    <a:pt x="266609" y="221642"/>
                    <a:pt x="266609" y="221642"/>
                  </a:cubicBezTo>
                  <a:lnTo>
                    <a:pt x="-825" y="129269"/>
                  </a:lnTo>
                  <a:close/>
                </a:path>
              </a:pathLst>
            </a:custGeom>
            <a:solidFill>
              <a:srgbClr val="1760B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1" name="Forme libre : forme 150">
              <a:extLst>
                <a:ext uri="{FF2B5EF4-FFF2-40B4-BE49-F238E27FC236}">
                  <a16:creationId xmlns:a16="http://schemas.microsoft.com/office/drawing/2014/main" id="{7C585AFC-C215-429B-8342-5DECD1D9257D}"/>
                </a:ext>
              </a:extLst>
            </p:cNvPr>
            <p:cNvSpPr/>
            <p:nvPr/>
          </p:nvSpPr>
          <p:spPr>
            <a:xfrm>
              <a:off x="7534762" y="3613877"/>
              <a:ext cx="869879" cy="712664"/>
            </a:xfrm>
            <a:custGeom>
              <a:avLst/>
              <a:gdLst>
                <a:gd name="connsiteX0" fmla="*/ 266 w 869879"/>
                <a:gd name="connsiteY0" fmla="*/ 138335 h 712664"/>
                <a:gd name="connsiteX1" fmla="*/ 332573 w 869879"/>
                <a:gd name="connsiteY1" fmla="*/ 1762 h 712664"/>
                <a:gd name="connsiteX2" fmla="*/ 869055 w 869879"/>
                <a:gd name="connsiteY2" fmla="*/ 490693 h 712664"/>
                <a:gd name="connsiteX3" fmla="*/ 438975 w 869879"/>
                <a:gd name="connsiteY3" fmla="*/ 712624 h 712664"/>
                <a:gd name="connsiteX4" fmla="*/ 266 w 869879"/>
                <a:gd name="connsiteY4" fmla="*/ 138335 h 712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9879" h="712664">
                  <a:moveTo>
                    <a:pt x="266" y="138335"/>
                  </a:moveTo>
                  <a:cubicBezTo>
                    <a:pt x="30312" y="106551"/>
                    <a:pt x="299174" y="-16302"/>
                    <a:pt x="332573" y="1762"/>
                  </a:cubicBezTo>
                  <a:cubicBezTo>
                    <a:pt x="365971" y="19827"/>
                    <a:pt x="580887" y="415516"/>
                    <a:pt x="869055" y="490693"/>
                  </a:cubicBezTo>
                  <a:cubicBezTo>
                    <a:pt x="864523" y="528809"/>
                    <a:pt x="601062" y="701015"/>
                    <a:pt x="438975" y="712624"/>
                  </a:cubicBezTo>
                  <a:cubicBezTo>
                    <a:pt x="380248" y="702256"/>
                    <a:pt x="-24503" y="164532"/>
                    <a:pt x="266" y="138335"/>
                  </a:cubicBezTo>
                  <a:close/>
                </a:path>
              </a:pathLst>
            </a:custGeom>
            <a:solidFill>
              <a:srgbClr val="313759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3" name="Forme libre : forme 152">
              <a:extLst>
                <a:ext uri="{FF2B5EF4-FFF2-40B4-BE49-F238E27FC236}">
                  <a16:creationId xmlns:a16="http://schemas.microsoft.com/office/drawing/2014/main" id="{7A07A899-7208-4522-AE68-DED6223FBA9C}"/>
                </a:ext>
              </a:extLst>
            </p:cNvPr>
            <p:cNvSpPr/>
            <p:nvPr/>
          </p:nvSpPr>
          <p:spPr>
            <a:xfrm>
              <a:off x="7238584" y="3280643"/>
              <a:ext cx="170876" cy="367442"/>
            </a:xfrm>
            <a:custGeom>
              <a:avLst/>
              <a:gdLst>
                <a:gd name="connsiteX0" fmla="*/ 170052 w 170876"/>
                <a:gd name="connsiteY0" fmla="*/ 367402 h 367442"/>
                <a:gd name="connsiteX1" fmla="*/ 52103 w 170876"/>
                <a:gd name="connsiteY1" fmla="*/ -41 h 367442"/>
                <a:gd name="connsiteX2" fmla="*/ 111326 w 170876"/>
                <a:gd name="connsiteY2" fmla="*/ 5608 h 367442"/>
                <a:gd name="connsiteX3" fmla="*/ 146400 w 170876"/>
                <a:gd name="connsiteY3" fmla="*/ 288190 h 36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0876" h="367442">
                  <a:moveTo>
                    <a:pt x="170052" y="367402"/>
                  </a:moveTo>
                  <a:cubicBezTo>
                    <a:pt x="110829" y="350454"/>
                    <a:pt x="-97258" y="193582"/>
                    <a:pt x="52103" y="-41"/>
                  </a:cubicBezTo>
                  <a:lnTo>
                    <a:pt x="111326" y="5608"/>
                  </a:lnTo>
                  <a:lnTo>
                    <a:pt x="146400" y="288190"/>
                  </a:lnTo>
                  <a:close/>
                </a:path>
              </a:pathLst>
            </a:custGeom>
            <a:solidFill>
              <a:srgbClr val="FFB600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4" name="Forme libre : forme 153">
              <a:extLst>
                <a:ext uri="{FF2B5EF4-FFF2-40B4-BE49-F238E27FC236}">
                  <a16:creationId xmlns:a16="http://schemas.microsoft.com/office/drawing/2014/main" id="{066B7A36-5E4B-41A4-AC11-61D8DB95BCE8}"/>
                </a:ext>
              </a:extLst>
            </p:cNvPr>
            <p:cNvSpPr/>
            <p:nvPr/>
          </p:nvSpPr>
          <p:spPr>
            <a:xfrm>
              <a:off x="7329059" y="3585188"/>
              <a:ext cx="121743" cy="93882"/>
            </a:xfrm>
            <a:custGeom>
              <a:avLst/>
              <a:gdLst>
                <a:gd name="connsiteX0" fmla="*/ 49531 w 121743"/>
                <a:gd name="connsiteY0" fmla="*/ 2206 h 93882"/>
                <a:gd name="connsiteX1" fmla="*/ 7442 w 121743"/>
                <a:gd name="connsiteY1" fmla="*/ 63478 h 93882"/>
                <a:gd name="connsiteX2" fmla="*/ 119183 w 121743"/>
                <a:gd name="connsiteY2" fmla="*/ 66519 h 93882"/>
                <a:gd name="connsiteX3" fmla="*/ 49531 w 121743"/>
                <a:gd name="connsiteY3" fmla="*/ 2206 h 9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743" h="93882">
                  <a:moveTo>
                    <a:pt x="49531" y="2206"/>
                  </a:moveTo>
                  <a:cubicBezTo>
                    <a:pt x="19982" y="-9775"/>
                    <a:pt x="-17762" y="28403"/>
                    <a:pt x="7442" y="63478"/>
                  </a:cubicBezTo>
                  <a:cubicBezTo>
                    <a:pt x="32646" y="98552"/>
                    <a:pt x="104409" y="107864"/>
                    <a:pt x="119183" y="66519"/>
                  </a:cubicBezTo>
                  <a:cubicBezTo>
                    <a:pt x="133958" y="25175"/>
                    <a:pt x="49531" y="2206"/>
                    <a:pt x="49531" y="2206"/>
                  </a:cubicBezTo>
                  <a:close/>
                </a:path>
              </a:pathLst>
            </a:custGeom>
            <a:solidFill>
              <a:srgbClr val="DBAA7D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5" name="Forme libre : forme 154">
              <a:extLst>
                <a:ext uri="{FF2B5EF4-FFF2-40B4-BE49-F238E27FC236}">
                  <a16:creationId xmlns:a16="http://schemas.microsoft.com/office/drawing/2014/main" id="{B61C2398-A570-474E-BF03-994900E09A6C}"/>
                </a:ext>
              </a:extLst>
            </p:cNvPr>
            <p:cNvSpPr/>
            <p:nvPr/>
          </p:nvSpPr>
          <p:spPr>
            <a:xfrm>
              <a:off x="7287579" y="3162166"/>
              <a:ext cx="531492" cy="525783"/>
            </a:xfrm>
            <a:custGeom>
              <a:avLst/>
              <a:gdLst>
                <a:gd name="connsiteX0" fmla="*/ 322068 w 531492"/>
                <a:gd name="connsiteY0" fmla="*/ 10853 h 525783"/>
                <a:gd name="connsiteX1" fmla="*/ 124720 w 531492"/>
                <a:gd name="connsiteY1" fmla="*/ 42389 h 525783"/>
                <a:gd name="connsiteX2" fmla="*/ 94115 w 531492"/>
                <a:gd name="connsiteY2" fmla="*/ 457570 h 525783"/>
                <a:gd name="connsiteX3" fmla="*/ 394513 w 531492"/>
                <a:gd name="connsiteY3" fmla="*/ 472096 h 525783"/>
                <a:gd name="connsiteX4" fmla="*/ 524878 w 531492"/>
                <a:gd name="connsiteY4" fmla="*/ 211367 h 525783"/>
                <a:gd name="connsiteX5" fmla="*/ 322068 w 531492"/>
                <a:gd name="connsiteY5" fmla="*/ 10853 h 525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1492" h="525783">
                  <a:moveTo>
                    <a:pt x="322068" y="10853"/>
                  </a:moveTo>
                  <a:cubicBezTo>
                    <a:pt x="243476" y="-16648"/>
                    <a:pt x="163892" y="13150"/>
                    <a:pt x="124720" y="42389"/>
                  </a:cubicBezTo>
                  <a:cubicBezTo>
                    <a:pt x="-82063" y="196716"/>
                    <a:pt x="10061" y="350174"/>
                    <a:pt x="94115" y="457570"/>
                  </a:cubicBezTo>
                  <a:cubicBezTo>
                    <a:pt x="166002" y="549446"/>
                    <a:pt x="288173" y="542556"/>
                    <a:pt x="394513" y="472096"/>
                  </a:cubicBezTo>
                  <a:cubicBezTo>
                    <a:pt x="500854" y="401638"/>
                    <a:pt x="548096" y="282322"/>
                    <a:pt x="524878" y="211367"/>
                  </a:cubicBezTo>
                  <a:cubicBezTo>
                    <a:pt x="501661" y="140411"/>
                    <a:pt x="400721" y="38292"/>
                    <a:pt x="322068" y="10853"/>
                  </a:cubicBezTo>
                  <a:close/>
                </a:path>
              </a:pathLst>
            </a:custGeom>
            <a:solidFill>
              <a:srgbClr val="DBAA7D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 dirty="0"/>
            </a:p>
          </p:txBody>
        </p:sp>
        <p:sp>
          <p:nvSpPr>
            <p:cNvPr id="156" name="Forme libre : forme 155">
              <a:extLst>
                <a:ext uri="{FF2B5EF4-FFF2-40B4-BE49-F238E27FC236}">
                  <a16:creationId xmlns:a16="http://schemas.microsoft.com/office/drawing/2014/main" id="{521889C9-0916-4C40-8C13-74ED11DC9D0B}"/>
                </a:ext>
              </a:extLst>
            </p:cNvPr>
            <p:cNvSpPr/>
            <p:nvPr/>
          </p:nvSpPr>
          <p:spPr>
            <a:xfrm>
              <a:off x="7207271" y="3441922"/>
              <a:ext cx="58049" cy="55072"/>
            </a:xfrm>
            <a:custGeom>
              <a:avLst/>
              <a:gdLst>
                <a:gd name="connsiteX0" fmla="*/ 36857 w 58049"/>
                <a:gd name="connsiteY0" fmla="*/ 25287 h 55072"/>
                <a:gd name="connsiteX1" fmla="*/ -825 w 58049"/>
                <a:gd name="connsiteY1" fmla="*/ -41 h 55072"/>
                <a:gd name="connsiteX2" fmla="*/ 46851 w 58049"/>
                <a:gd name="connsiteY2" fmla="*/ 54774 h 55072"/>
                <a:gd name="connsiteX3" fmla="*/ 36857 w 58049"/>
                <a:gd name="connsiteY3" fmla="*/ 25287 h 5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049" h="55072">
                  <a:moveTo>
                    <a:pt x="36857" y="25287"/>
                  </a:moveTo>
                  <a:cubicBezTo>
                    <a:pt x="25744" y="24542"/>
                    <a:pt x="-825" y="-41"/>
                    <a:pt x="-825" y="-41"/>
                  </a:cubicBezTo>
                  <a:cubicBezTo>
                    <a:pt x="-825" y="-41"/>
                    <a:pt x="18667" y="51298"/>
                    <a:pt x="46851" y="54774"/>
                  </a:cubicBezTo>
                  <a:cubicBezTo>
                    <a:pt x="75035" y="58251"/>
                    <a:pt x="36857" y="25287"/>
                    <a:pt x="36857" y="25287"/>
                  </a:cubicBezTo>
                  <a:close/>
                </a:path>
              </a:pathLst>
            </a:custGeom>
            <a:solidFill>
              <a:srgbClr val="FFB600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7" name="Forme libre : forme 156">
              <a:extLst>
                <a:ext uri="{FF2B5EF4-FFF2-40B4-BE49-F238E27FC236}">
                  <a16:creationId xmlns:a16="http://schemas.microsoft.com/office/drawing/2014/main" id="{562C4E07-2024-4F01-BFC6-A3EA8AD5E0CC}"/>
                </a:ext>
              </a:extLst>
            </p:cNvPr>
            <p:cNvSpPr/>
            <p:nvPr/>
          </p:nvSpPr>
          <p:spPr>
            <a:xfrm>
              <a:off x="7238318" y="3496738"/>
              <a:ext cx="33204" cy="43951"/>
            </a:xfrm>
            <a:custGeom>
              <a:avLst/>
              <a:gdLst>
                <a:gd name="connsiteX0" fmla="*/ 15494 w 33204"/>
                <a:gd name="connsiteY0" fmla="*/ -41 h 43951"/>
                <a:gd name="connsiteX1" fmla="*/ 409 w 33204"/>
                <a:gd name="connsiteY1" fmla="*/ 43911 h 43951"/>
                <a:gd name="connsiteX2" fmla="*/ 32380 w 33204"/>
                <a:gd name="connsiteY2" fmla="*/ 9333 h 4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204" h="43951">
                  <a:moveTo>
                    <a:pt x="15494" y="-41"/>
                  </a:moveTo>
                  <a:cubicBezTo>
                    <a:pt x="-7226" y="5484"/>
                    <a:pt x="409" y="43911"/>
                    <a:pt x="409" y="43911"/>
                  </a:cubicBezTo>
                  <a:lnTo>
                    <a:pt x="32380" y="9333"/>
                  </a:lnTo>
                  <a:close/>
                </a:path>
              </a:pathLst>
            </a:custGeom>
            <a:solidFill>
              <a:srgbClr val="FFB600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8" name="Forme libre : forme 157">
              <a:extLst>
                <a:ext uri="{FF2B5EF4-FFF2-40B4-BE49-F238E27FC236}">
                  <a16:creationId xmlns:a16="http://schemas.microsoft.com/office/drawing/2014/main" id="{67714372-8446-459A-9D52-052C2FEE20A7}"/>
                </a:ext>
              </a:extLst>
            </p:cNvPr>
            <p:cNvSpPr/>
            <p:nvPr/>
          </p:nvSpPr>
          <p:spPr>
            <a:xfrm>
              <a:off x="7346349" y="3326394"/>
              <a:ext cx="78753" cy="68623"/>
            </a:xfrm>
            <a:custGeom>
              <a:avLst/>
              <a:gdLst>
                <a:gd name="connsiteX0" fmla="*/ 37393 w 78753"/>
                <a:gd name="connsiteY0" fmla="*/ -41 h 68623"/>
                <a:gd name="connsiteX1" fmla="*/ 77744 w 78753"/>
                <a:gd name="connsiteY1" fmla="*/ 28391 h 68623"/>
                <a:gd name="connsiteX2" fmla="*/ 456 w 78753"/>
                <a:gd name="connsiteY2" fmla="*/ 65079 h 68623"/>
                <a:gd name="connsiteX3" fmla="*/ 37393 w 78753"/>
                <a:gd name="connsiteY3" fmla="*/ -41 h 68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753" h="68623">
                  <a:moveTo>
                    <a:pt x="37393" y="-41"/>
                  </a:moveTo>
                  <a:cubicBezTo>
                    <a:pt x="57258" y="-41"/>
                    <a:pt x="80227" y="12995"/>
                    <a:pt x="77744" y="28391"/>
                  </a:cubicBezTo>
                  <a:cubicBezTo>
                    <a:pt x="75261" y="43786"/>
                    <a:pt x="9954" y="79916"/>
                    <a:pt x="456" y="65079"/>
                  </a:cubicBezTo>
                  <a:cubicBezTo>
                    <a:pt x="-9042" y="50243"/>
                    <a:pt x="37393" y="-41"/>
                    <a:pt x="37393" y="-41"/>
                  </a:cubicBezTo>
                  <a:close/>
                </a:path>
              </a:pathLst>
            </a:custGeom>
            <a:solidFill>
              <a:srgbClr val="FFB600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9" name="Forme libre : forme 158">
              <a:extLst>
                <a:ext uri="{FF2B5EF4-FFF2-40B4-BE49-F238E27FC236}">
                  <a16:creationId xmlns:a16="http://schemas.microsoft.com/office/drawing/2014/main" id="{3D5C8336-22D9-4969-AC2E-87878DB8B87E}"/>
                </a:ext>
              </a:extLst>
            </p:cNvPr>
            <p:cNvSpPr/>
            <p:nvPr/>
          </p:nvSpPr>
          <p:spPr>
            <a:xfrm>
              <a:off x="7568071" y="3214428"/>
              <a:ext cx="53853" cy="23578"/>
            </a:xfrm>
            <a:custGeom>
              <a:avLst/>
              <a:gdLst>
                <a:gd name="connsiteX0" fmla="*/ -825 w 53853"/>
                <a:gd name="connsiteY0" fmla="*/ 4530 h 23578"/>
                <a:gd name="connsiteX1" fmla="*/ 50949 w 53853"/>
                <a:gd name="connsiteY1" fmla="*/ 12166 h 23578"/>
                <a:gd name="connsiteX2" fmla="*/ -825 w 53853"/>
                <a:gd name="connsiteY2" fmla="*/ 4530 h 2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853" h="23578">
                  <a:moveTo>
                    <a:pt x="-825" y="4530"/>
                  </a:moveTo>
                  <a:cubicBezTo>
                    <a:pt x="2217" y="20298"/>
                    <a:pt x="36423" y="34079"/>
                    <a:pt x="50949" y="12166"/>
                  </a:cubicBezTo>
                  <a:cubicBezTo>
                    <a:pt x="65475" y="-9748"/>
                    <a:pt x="-825" y="4530"/>
                    <a:pt x="-825" y="4530"/>
                  </a:cubicBezTo>
                  <a:close/>
                </a:path>
              </a:pathLst>
            </a:custGeom>
            <a:solidFill>
              <a:srgbClr val="FFB600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0" name="Forme libre : forme 159">
              <a:extLst>
                <a:ext uri="{FF2B5EF4-FFF2-40B4-BE49-F238E27FC236}">
                  <a16:creationId xmlns:a16="http://schemas.microsoft.com/office/drawing/2014/main" id="{F811C31C-7FE6-4C41-A2D9-258D6DF20D2F}"/>
                </a:ext>
              </a:extLst>
            </p:cNvPr>
            <p:cNvSpPr/>
            <p:nvPr/>
          </p:nvSpPr>
          <p:spPr>
            <a:xfrm>
              <a:off x="7223384" y="3054612"/>
              <a:ext cx="314411" cy="256960"/>
            </a:xfrm>
            <a:custGeom>
              <a:avLst/>
              <a:gdLst>
                <a:gd name="connsiteX0" fmla="*/ 54514 w 314411"/>
                <a:gd name="connsiteY0" fmla="*/ 243682 h 256960"/>
                <a:gd name="connsiteX1" fmla="*/ 266575 w 314411"/>
                <a:gd name="connsiteY1" fmla="*/ 186384 h 256960"/>
                <a:gd name="connsiteX2" fmla="*/ 281474 w 314411"/>
                <a:gd name="connsiteY2" fmla="*/ 13681 h 256960"/>
                <a:gd name="connsiteX3" fmla="*/ 203006 w 314411"/>
                <a:gd name="connsiteY3" fmla="*/ 43231 h 256960"/>
                <a:gd name="connsiteX4" fmla="*/ 116904 w 314411"/>
                <a:gd name="connsiteY4" fmla="*/ 8839 h 256960"/>
                <a:gd name="connsiteX5" fmla="*/ 95735 w 314411"/>
                <a:gd name="connsiteY5" fmla="*/ 124678 h 256960"/>
                <a:gd name="connsiteX6" fmla="*/ -797 w 314411"/>
                <a:gd name="connsiteY6" fmla="*/ 157145 h 256960"/>
                <a:gd name="connsiteX7" fmla="*/ 54514 w 314411"/>
                <a:gd name="connsiteY7" fmla="*/ 243682 h 256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411" h="256960">
                  <a:moveTo>
                    <a:pt x="54514" y="243682"/>
                  </a:moveTo>
                  <a:cubicBezTo>
                    <a:pt x="85554" y="263982"/>
                    <a:pt x="178175" y="271493"/>
                    <a:pt x="266575" y="186384"/>
                  </a:cubicBezTo>
                  <a:cubicBezTo>
                    <a:pt x="354975" y="101274"/>
                    <a:pt x="293890" y="31125"/>
                    <a:pt x="281474" y="13681"/>
                  </a:cubicBezTo>
                  <a:cubicBezTo>
                    <a:pt x="269058" y="-3763"/>
                    <a:pt x="209090" y="-11957"/>
                    <a:pt x="203006" y="43231"/>
                  </a:cubicBezTo>
                  <a:cubicBezTo>
                    <a:pt x="185376" y="-10281"/>
                    <a:pt x="134720" y="-4011"/>
                    <a:pt x="116904" y="8839"/>
                  </a:cubicBezTo>
                  <a:cubicBezTo>
                    <a:pt x="99087" y="21690"/>
                    <a:pt x="75125" y="44783"/>
                    <a:pt x="95735" y="124678"/>
                  </a:cubicBezTo>
                  <a:cubicBezTo>
                    <a:pt x="43092" y="79981"/>
                    <a:pt x="-2101" y="126540"/>
                    <a:pt x="-797" y="157145"/>
                  </a:cubicBezTo>
                  <a:cubicBezTo>
                    <a:pt x="506" y="187749"/>
                    <a:pt x="23537" y="223569"/>
                    <a:pt x="54514" y="243682"/>
                  </a:cubicBezTo>
                  <a:close/>
                </a:path>
              </a:pathLst>
            </a:custGeom>
            <a:solidFill>
              <a:srgbClr val="FFB600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1" name="Forme libre : forme 160">
              <a:extLst>
                <a:ext uri="{FF2B5EF4-FFF2-40B4-BE49-F238E27FC236}">
                  <a16:creationId xmlns:a16="http://schemas.microsoft.com/office/drawing/2014/main" id="{B656895C-3417-4EE3-AE26-149CAC2E507B}"/>
                </a:ext>
              </a:extLst>
            </p:cNvPr>
            <p:cNvSpPr/>
            <p:nvPr/>
          </p:nvSpPr>
          <p:spPr>
            <a:xfrm>
              <a:off x="7492010" y="3240133"/>
              <a:ext cx="201769" cy="203704"/>
            </a:xfrm>
            <a:custGeom>
              <a:avLst/>
              <a:gdLst>
                <a:gd name="connsiteX0" fmla="*/ 176797 w 201769"/>
                <a:gd name="connsiteY0" fmla="*/ 147120 h 203704"/>
                <a:gd name="connsiteX1" fmla="*/ 162457 w 201769"/>
                <a:gd name="connsiteY1" fmla="*/ 144078 h 203704"/>
                <a:gd name="connsiteX2" fmla="*/ 148179 w 201769"/>
                <a:gd name="connsiteY2" fmla="*/ 148920 h 203704"/>
                <a:gd name="connsiteX3" fmla="*/ 138930 w 201769"/>
                <a:gd name="connsiteY3" fmla="*/ 160528 h 203704"/>
                <a:gd name="connsiteX4" fmla="*/ 137129 w 201769"/>
                <a:gd name="connsiteY4" fmla="*/ 165371 h 203704"/>
                <a:gd name="connsiteX5" fmla="*/ -375 w 201769"/>
                <a:gd name="connsiteY5" fmla="*/ 180 h 203704"/>
                <a:gd name="connsiteX6" fmla="*/ -375 w 201769"/>
                <a:gd name="connsiteY6" fmla="*/ 180 h 203704"/>
                <a:gd name="connsiteX7" fmla="*/ 136943 w 201769"/>
                <a:gd name="connsiteY7" fmla="*/ 176669 h 203704"/>
                <a:gd name="connsiteX8" fmla="*/ 142095 w 201769"/>
                <a:gd name="connsiteY8" fmla="*/ 182877 h 203704"/>
                <a:gd name="connsiteX9" fmla="*/ 143337 w 201769"/>
                <a:gd name="connsiteY9" fmla="*/ 174496 h 203704"/>
                <a:gd name="connsiteX10" fmla="*/ 146441 w 201769"/>
                <a:gd name="connsiteY10" fmla="*/ 163322 h 203704"/>
                <a:gd name="connsiteX11" fmla="*/ 153207 w 201769"/>
                <a:gd name="connsiteY11" fmla="*/ 154942 h 203704"/>
                <a:gd name="connsiteX12" fmla="*/ 163077 w 201769"/>
                <a:gd name="connsiteY12" fmla="*/ 151713 h 203704"/>
                <a:gd name="connsiteX13" fmla="*/ 173693 w 201769"/>
                <a:gd name="connsiteY13" fmla="*/ 154072 h 203704"/>
                <a:gd name="connsiteX14" fmla="*/ 189151 w 201769"/>
                <a:gd name="connsiteY14" fmla="*/ 170151 h 203704"/>
                <a:gd name="connsiteX15" fmla="*/ 192441 w 201769"/>
                <a:gd name="connsiteY15" fmla="*/ 181263 h 203704"/>
                <a:gd name="connsiteX16" fmla="*/ 192813 w 201769"/>
                <a:gd name="connsiteY16" fmla="*/ 193120 h 203704"/>
                <a:gd name="connsiteX17" fmla="*/ 192813 w 201769"/>
                <a:gd name="connsiteY17" fmla="*/ 197341 h 203704"/>
                <a:gd name="connsiteX18" fmla="*/ 192813 w 201769"/>
                <a:gd name="connsiteY18" fmla="*/ 200507 h 203704"/>
                <a:gd name="connsiteX19" fmla="*/ 194862 w 201769"/>
                <a:gd name="connsiteY19" fmla="*/ 203611 h 203704"/>
                <a:gd name="connsiteX20" fmla="*/ 198028 w 201769"/>
                <a:gd name="connsiteY20" fmla="*/ 201624 h 203704"/>
                <a:gd name="connsiteX21" fmla="*/ 199580 w 201769"/>
                <a:gd name="connsiteY21" fmla="*/ 198520 h 203704"/>
                <a:gd name="connsiteX22" fmla="*/ 200573 w 201769"/>
                <a:gd name="connsiteY22" fmla="*/ 193864 h 203704"/>
                <a:gd name="connsiteX23" fmla="*/ 200573 w 201769"/>
                <a:gd name="connsiteY23" fmla="*/ 180145 h 203704"/>
                <a:gd name="connsiteX24" fmla="*/ 196724 w 201769"/>
                <a:gd name="connsiteY24" fmla="*/ 166736 h 203704"/>
                <a:gd name="connsiteX25" fmla="*/ 176797 w 201769"/>
                <a:gd name="connsiteY25" fmla="*/ 147120 h 203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1769" h="203704">
                  <a:moveTo>
                    <a:pt x="176797" y="147120"/>
                  </a:moveTo>
                  <a:cubicBezTo>
                    <a:pt x="172327" y="145003"/>
                    <a:pt x="167423" y="143960"/>
                    <a:pt x="162457" y="144078"/>
                  </a:cubicBezTo>
                  <a:cubicBezTo>
                    <a:pt x="157305" y="144270"/>
                    <a:pt x="152338" y="145953"/>
                    <a:pt x="148179" y="148920"/>
                  </a:cubicBezTo>
                  <a:cubicBezTo>
                    <a:pt x="144144" y="151918"/>
                    <a:pt x="140978" y="155916"/>
                    <a:pt x="138930" y="160528"/>
                  </a:cubicBezTo>
                  <a:cubicBezTo>
                    <a:pt x="138246" y="162099"/>
                    <a:pt x="137625" y="163719"/>
                    <a:pt x="137129" y="165371"/>
                  </a:cubicBezTo>
                  <a:cubicBezTo>
                    <a:pt x="91749" y="109872"/>
                    <a:pt x="45688" y="54747"/>
                    <a:pt x="-375" y="180"/>
                  </a:cubicBezTo>
                  <a:cubicBezTo>
                    <a:pt x="-809" y="-317"/>
                    <a:pt x="-1120" y="180"/>
                    <a:pt x="-375" y="180"/>
                  </a:cubicBezTo>
                  <a:cubicBezTo>
                    <a:pt x="45439" y="58658"/>
                    <a:pt x="90694" y="118129"/>
                    <a:pt x="136943" y="176669"/>
                  </a:cubicBezTo>
                  <a:lnTo>
                    <a:pt x="142095" y="182877"/>
                  </a:lnTo>
                  <a:lnTo>
                    <a:pt x="143337" y="174496"/>
                  </a:lnTo>
                  <a:cubicBezTo>
                    <a:pt x="143833" y="170641"/>
                    <a:pt x="144889" y="166873"/>
                    <a:pt x="146441" y="163322"/>
                  </a:cubicBezTo>
                  <a:cubicBezTo>
                    <a:pt x="147931" y="159988"/>
                    <a:pt x="150290" y="157102"/>
                    <a:pt x="153207" y="154942"/>
                  </a:cubicBezTo>
                  <a:cubicBezTo>
                    <a:pt x="156125" y="152949"/>
                    <a:pt x="159539" y="151831"/>
                    <a:pt x="163077" y="151713"/>
                  </a:cubicBezTo>
                  <a:cubicBezTo>
                    <a:pt x="166741" y="151676"/>
                    <a:pt x="170403" y="152483"/>
                    <a:pt x="173693" y="154072"/>
                  </a:cubicBezTo>
                  <a:cubicBezTo>
                    <a:pt x="180584" y="157462"/>
                    <a:pt x="186047" y="163148"/>
                    <a:pt x="189151" y="170151"/>
                  </a:cubicBezTo>
                  <a:cubicBezTo>
                    <a:pt x="190765" y="173689"/>
                    <a:pt x="191882" y="177426"/>
                    <a:pt x="192441" y="181263"/>
                  </a:cubicBezTo>
                  <a:cubicBezTo>
                    <a:pt x="193000" y="185192"/>
                    <a:pt x="193124" y="189165"/>
                    <a:pt x="192813" y="193120"/>
                  </a:cubicBezTo>
                  <a:cubicBezTo>
                    <a:pt x="192689" y="194523"/>
                    <a:pt x="192689" y="195938"/>
                    <a:pt x="192813" y="197341"/>
                  </a:cubicBezTo>
                  <a:cubicBezTo>
                    <a:pt x="192689" y="198396"/>
                    <a:pt x="192689" y="199452"/>
                    <a:pt x="192813" y="200507"/>
                  </a:cubicBezTo>
                  <a:cubicBezTo>
                    <a:pt x="193186" y="202307"/>
                    <a:pt x="193931" y="203363"/>
                    <a:pt x="194862" y="203611"/>
                  </a:cubicBezTo>
                  <a:cubicBezTo>
                    <a:pt x="195793" y="203859"/>
                    <a:pt x="196911" y="203238"/>
                    <a:pt x="198028" y="201624"/>
                  </a:cubicBezTo>
                  <a:cubicBezTo>
                    <a:pt x="198649" y="200656"/>
                    <a:pt x="199208" y="199613"/>
                    <a:pt x="199580" y="198520"/>
                  </a:cubicBezTo>
                  <a:cubicBezTo>
                    <a:pt x="200015" y="196993"/>
                    <a:pt x="200325" y="195435"/>
                    <a:pt x="200573" y="193864"/>
                  </a:cubicBezTo>
                  <a:cubicBezTo>
                    <a:pt x="201070" y="189308"/>
                    <a:pt x="201070" y="184702"/>
                    <a:pt x="200573" y="180145"/>
                  </a:cubicBezTo>
                  <a:cubicBezTo>
                    <a:pt x="199890" y="175521"/>
                    <a:pt x="198587" y="171008"/>
                    <a:pt x="196724" y="166736"/>
                  </a:cubicBezTo>
                  <a:cubicBezTo>
                    <a:pt x="192627" y="158045"/>
                    <a:pt x="185550" y="151099"/>
                    <a:pt x="176797" y="147120"/>
                  </a:cubicBezTo>
                  <a:close/>
                </a:path>
              </a:pathLst>
            </a:custGeom>
            <a:solidFill>
              <a:srgbClr val="CC9B72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2" name="Forme libre : forme 161">
              <a:extLst>
                <a:ext uri="{FF2B5EF4-FFF2-40B4-BE49-F238E27FC236}">
                  <a16:creationId xmlns:a16="http://schemas.microsoft.com/office/drawing/2014/main" id="{C8028E65-EB5E-405F-A1FD-7875C6A09CD2}"/>
                </a:ext>
              </a:extLst>
            </p:cNvPr>
            <p:cNvSpPr/>
            <p:nvPr/>
          </p:nvSpPr>
          <p:spPr>
            <a:xfrm>
              <a:off x="7507855" y="3501891"/>
              <a:ext cx="174309" cy="101209"/>
            </a:xfrm>
            <a:custGeom>
              <a:avLst/>
              <a:gdLst>
                <a:gd name="connsiteX0" fmla="*/ 142577 w 174309"/>
                <a:gd name="connsiteY0" fmla="*/ 10388 h 101209"/>
                <a:gd name="connsiteX1" fmla="*/ 92914 w 174309"/>
                <a:gd name="connsiteY1" fmla="*/ 63155 h 101209"/>
                <a:gd name="connsiteX2" fmla="*/ 17799 w 174309"/>
                <a:gd name="connsiteY2" fmla="*/ 52664 h 101209"/>
                <a:gd name="connsiteX3" fmla="*/ -825 w 174309"/>
                <a:gd name="connsiteY3" fmla="*/ 58872 h 101209"/>
                <a:gd name="connsiteX4" fmla="*/ 94776 w 174309"/>
                <a:gd name="connsiteY4" fmla="*/ 98602 h 101209"/>
                <a:gd name="connsiteX5" fmla="*/ 173306 w 174309"/>
                <a:gd name="connsiteY5" fmla="*/ -41 h 101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309" h="101209">
                  <a:moveTo>
                    <a:pt x="142577" y="10388"/>
                  </a:moveTo>
                  <a:cubicBezTo>
                    <a:pt x="132831" y="27956"/>
                    <a:pt x="115945" y="52353"/>
                    <a:pt x="92914" y="63155"/>
                  </a:cubicBezTo>
                  <a:cubicBezTo>
                    <a:pt x="65476" y="76005"/>
                    <a:pt x="37043" y="65328"/>
                    <a:pt x="17799" y="52664"/>
                  </a:cubicBezTo>
                  <a:lnTo>
                    <a:pt x="-825" y="58872"/>
                  </a:lnTo>
                  <a:cubicBezTo>
                    <a:pt x="21896" y="85751"/>
                    <a:pt x="52377" y="109093"/>
                    <a:pt x="94776" y="98602"/>
                  </a:cubicBezTo>
                  <a:cubicBezTo>
                    <a:pt x="126995" y="90594"/>
                    <a:pt x="176844" y="44469"/>
                    <a:pt x="173306" y="-41"/>
                  </a:cubicBezTo>
                  <a:close/>
                </a:path>
              </a:pathLst>
            </a:custGeom>
            <a:solidFill>
              <a:srgbClr val="1A2247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3" name="Forme libre : forme 162">
              <a:extLst>
                <a:ext uri="{FF2B5EF4-FFF2-40B4-BE49-F238E27FC236}">
                  <a16:creationId xmlns:a16="http://schemas.microsoft.com/office/drawing/2014/main" id="{7BC630E3-4785-4654-A37F-46853284A871}"/>
                </a:ext>
              </a:extLst>
            </p:cNvPr>
            <p:cNvSpPr/>
            <p:nvPr/>
          </p:nvSpPr>
          <p:spPr>
            <a:xfrm>
              <a:off x="7526478" y="3512320"/>
              <a:ext cx="124777" cy="58581"/>
            </a:xfrm>
            <a:custGeom>
              <a:avLst/>
              <a:gdLst>
                <a:gd name="connsiteX0" fmla="*/ 74290 w 124777"/>
                <a:gd name="connsiteY0" fmla="*/ 52726 h 58581"/>
                <a:gd name="connsiteX1" fmla="*/ 123953 w 124777"/>
                <a:gd name="connsiteY1" fmla="*/ -41 h 58581"/>
                <a:gd name="connsiteX2" fmla="*/ -825 w 124777"/>
                <a:gd name="connsiteY2" fmla="*/ 42235 h 58581"/>
                <a:gd name="connsiteX3" fmla="*/ 74290 w 124777"/>
                <a:gd name="connsiteY3" fmla="*/ 52726 h 5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777" h="58581">
                  <a:moveTo>
                    <a:pt x="74290" y="52726"/>
                  </a:moveTo>
                  <a:cubicBezTo>
                    <a:pt x="97322" y="41924"/>
                    <a:pt x="114207" y="17527"/>
                    <a:pt x="123953" y="-41"/>
                  </a:cubicBezTo>
                  <a:lnTo>
                    <a:pt x="-825" y="42235"/>
                  </a:lnTo>
                  <a:cubicBezTo>
                    <a:pt x="18420" y="54898"/>
                    <a:pt x="46666" y="65576"/>
                    <a:pt x="74290" y="52726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4" name="Forme libre : forme 163">
              <a:extLst>
                <a:ext uri="{FF2B5EF4-FFF2-40B4-BE49-F238E27FC236}">
                  <a16:creationId xmlns:a16="http://schemas.microsoft.com/office/drawing/2014/main" id="{FC1E9D0D-583B-42A0-B0A2-64FBB7878677}"/>
                </a:ext>
              </a:extLst>
            </p:cNvPr>
            <p:cNvSpPr/>
            <p:nvPr/>
          </p:nvSpPr>
          <p:spPr>
            <a:xfrm>
              <a:off x="7357121" y="3621219"/>
              <a:ext cx="44332" cy="40407"/>
            </a:xfrm>
            <a:custGeom>
              <a:avLst/>
              <a:gdLst>
                <a:gd name="connsiteX0" fmla="*/ 39533 w 44332"/>
                <a:gd name="connsiteY0" fmla="*/ 12920 h 40407"/>
                <a:gd name="connsiteX1" fmla="*/ 15820 w 44332"/>
                <a:gd name="connsiteY1" fmla="*/ 23845 h 40407"/>
                <a:gd name="connsiteX2" fmla="*/ 18613 w 44332"/>
                <a:gd name="connsiteY2" fmla="*/ 26763 h 40407"/>
                <a:gd name="connsiteX3" fmla="*/ 42948 w 44332"/>
                <a:gd name="connsiteY3" fmla="*/ 39179 h 40407"/>
                <a:gd name="connsiteX4" fmla="*/ 42948 w 44332"/>
                <a:gd name="connsiteY4" fmla="*/ 40358 h 40407"/>
                <a:gd name="connsiteX5" fmla="*/ 15261 w 44332"/>
                <a:gd name="connsiteY5" fmla="*/ 31233 h 40407"/>
                <a:gd name="connsiteX6" fmla="*/ 4211 w 44332"/>
                <a:gd name="connsiteY6" fmla="*/ 20741 h 40407"/>
                <a:gd name="connsiteX7" fmla="*/ -631 w 44332"/>
                <a:gd name="connsiteY7" fmla="*/ 4229 h 40407"/>
                <a:gd name="connsiteX8" fmla="*/ 3280 w 44332"/>
                <a:gd name="connsiteY8" fmla="*/ 7 h 40407"/>
                <a:gd name="connsiteX9" fmla="*/ 6508 w 44332"/>
                <a:gd name="connsiteY9" fmla="*/ 1435 h 40407"/>
                <a:gd name="connsiteX10" fmla="*/ 7998 w 44332"/>
                <a:gd name="connsiteY10" fmla="*/ 4539 h 40407"/>
                <a:gd name="connsiteX11" fmla="*/ 7998 w 44332"/>
                <a:gd name="connsiteY11" fmla="*/ 6588 h 40407"/>
                <a:gd name="connsiteX12" fmla="*/ 10170 w 44332"/>
                <a:gd name="connsiteY12" fmla="*/ 16769 h 40407"/>
                <a:gd name="connsiteX13" fmla="*/ 11847 w 44332"/>
                <a:gd name="connsiteY13" fmla="*/ 15527 h 40407"/>
                <a:gd name="connsiteX14" fmla="*/ 38665 w 44332"/>
                <a:gd name="connsiteY14" fmla="*/ 12051 h 40407"/>
                <a:gd name="connsiteX15" fmla="*/ 39533 w 44332"/>
                <a:gd name="connsiteY15" fmla="*/ 12920 h 40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332" h="40407">
                  <a:moveTo>
                    <a:pt x="39533" y="12920"/>
                  </a:moveTo>
                  <a:cubicBezTo>
                    <a:pt x="32705" y="18532"/>
                    <a:pt x="24511" y="22293"/>
                    <a:pt x="15820" y="23845"/>
                  </a:cubicBezTo>
                  <a:cubicBezTo>
                    <a:pt x="16751" y="24839"/>
                    <a:pt x="17620" y="25832"/>
                    <a:pt x="18613" y="26763"/>
                  </a:cubicBezTo>
                  <a:cubicBezTo>
                    <a:pt x="25380" y="33139"/>
                    <a:pt x="33823" y="37447"/>
                    <a:pt x="42948" y="39179"/>
                  </a:cubicBezTo>
                  <a:cubicBezTo>
                    <a:pt x="43755" y="39179"/>
                    <a:pt x="43631" y="40483"/>
                    <a:pt x="42948" y="40358"/>
                  </a:cubicBezTo>
                  <a:cubicBezTo>
                    <a:pt x="33078" y="39911"/>
                    <a:pt x="23455" y="36752"/>
                    <a:pt x="15261" y="31233"/>
                  </a:cubicBezTo>
                  <a:cubicBezTo>
                    <a:pt x="11040" y="28383"/>
                    <a:pt x="7253" y="24832"/>
                    <a:pt x="4211" y="20741"/>
                  </a:cubicBezTo>
                  <a:cubicBezTo>
                    <a:pt x="300" y="16185"/>
                    <a:pt x="-1438" y="10169"/>
                    <a:pt x="-631" y="4229"/>
                  </a:cubicBezTo>
                  <a:cubicBezTo>
                    <a:pt x="-320" y="2155"/>
                    <a:pt x="1232" y="485"/>
                    <a:pt x="3280" y="7"/>
                  </a:cubicBezTo>
                  <a:cubicBezTo>
                    <a:pt x="4522" y="-216"/>
                    <a:pt x="5825" y="349"/>
                    <a:pt x="6508" y="1435"/>
                  </a:cubicBezTo>
                  <a:cubicBezTo>
                    <a:pt x="7067" y="2441"/>
                    <a:pt x="7564" y="3477"/>
                    <a:pt x="7998" y="4539"/>
                  </a:cubicBezTo>
                  <a:cubicBezTo>
                    <a:pt x="7998" y="5408"/>
                    <a:pt x="8743" y="6091"/>
                    <a:pt x="7998" y="6588"/>
                  </a:cubicBezTo>
                  <a:cubicBezTo>
                    <a:pt x="7439" y="10132"/>
                    <a:pt x="8246" y="13758"/>
                    <a:pt x="10170" y="16769"/>
                  </a:cubicBezTo>
                  <a:cubicBezTo>
                    <a:pt x="10668" y="15899"/>
                    <a:pt x="11226" y="15403"/>
                    <a:pt x="11847" y="15527"/>
                  </a:cubicBezTo>
                  <a:cubicBezTo>
                    <a:pt x="20910" y="16905"/>
                    <a:pt x="30222" y="15701"/>
                    <a:pt x="38665" y="12051"/>
                  </a:cubicBezTo>
                  <a:cubicBezTo>
                    <a:pt x="39286" y="11616"/>
                    <a:pt x="39844" y="12547"/>
                    <a:pt x="39533" y="12920"/>
                  </a:cubicBezTo>
                  <a:close/>
                </a:path>
              </a:pathLst>
            </a:custGeom>
            <a:solidFill>
              <a:srgbClr val="CC9B72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5" name="Forme libre : forme 164">
              <a:extLst>
                <a:ext uri="{FF2B5EF4-FFF2-40B4-BE49-F238E27FC236}">
                  <a16:creationId xmlns:a16="http://schemas.microsoft.com/office/drawing/2014/main" id="{0831AAD6-58BE-42E9-BC5C-30E1CBFEF367}"/>
                </a:ext>
              </a:extLst>
            </p:cNvPr>
            <p:cNvSpPr/>
            <p:nvPr/>
          </p:nvSpPr>
          <p:spPr>
            <a:xfrm>
              <a:off x="7418960" y="3386116"/>
              <a:ext cx="103731" cy="107563"/>
            </a:xfrm>
            <a:custGeom>
              <a:avLst/>
              <a:gdLst>
                <a:gd name="connsiteX0" fmla="*/ 14073 w 103731"/>
                <a:gd name="connsiteY0" fmla="*/ 17091 h 107563"/>
                <a:gd name="connsiteX1" fmla="*/ 89622 w 103731"/>
                <a:gd name="connsiteY1" fmla="*/ 14198 h 107563"/>
                <a:gd name="connsiteX2" fmla="*/ 102907 w 103731"/>
                <a:gd name="connsiteY2" fmla="*/ 33542 h 107563"/>
                <a:gd name="connsiteX3" fmla="*/ 69447 w 103731"/>
                <a:gd name="connsiteY3" fmla="*/ 58547 h 107563"/>
                <a:gd name="connsiteX4" fmla="*/ 78634 w 103731"/>
                <a:gd name="connsiteY4" fmla="*/ 84508 h 107563"/>
                <a:gd name="connsiteX5" fmla="*/ 91050 w 103731"/>
                <a:gd name="connsiteY5" fmla="*/ 91275 h 107563"/>
                <a:gd name="connsiteX6" fmla="*/ 15439 w 103731"/>
                <a:gd name="connsiteY6" fmla="*/ 92423 h 107563"/>
                <a:gd name="connsiteX7" fmla="*/ 14259 w 103731"/>
                <a:gd name="connsiteY7" fmla="*/ 16781 h 107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731" h="107563">
                  <a:moveTo>
                    <a:pt x="14073" y="17091"/>
                  </a:moveTo>
                  <a:cubicBezTo>
                    <a:pt x="34124" y="-4568"/>
                    <a:pt x="67957" y="-5866"/>
                    <a:pt x="89622" y="14198"/>
                  </a:cubicBezTo>
                  <a:cubicBezTo>
                    <a:pt x="95396" y="19580"/>
                    <a:pt x="99990" y="26185"/>
                    <a:pt x="102907" y="33542"/>
                  </a:cubicBezTo>
                  <a:cubicBezTo>
                    <a:pt x="86767" y="31202"/>
                    <a:pt x="71744" y="42394"/>
                    <a:pt x="69447" y="58547"/>
                  </a:cubicBezTo>
                  <a:cubicBezTo>
                    <a:pt x="68019" y="68188"/>
                    <a:pt x="71496" y="77903"/>
                    <a:pt x="78634" y="84508"/>
                  </a:cubicBezTo>
                  <a:cubicBezTo>
                    <a:pt x="82173" y="87761"/>
                    <a:pt x="86394" y="90089"/>
                    <a:pt x="91050" y="91275"/>
                  </a:cubicBezTo>
                  <a:cubicBezTo>
                    <a:pt x="70502" y="112481"/>
                    <a:pt x="36608" y="112996"/>
                    <a:pt x="15439" y="92423"/>
                  </a:cubicBezTo>
                  <a:cubicBezTo>
                    <a:pt x="-5792" y="71850"/>
                    <a:pt x="-6289" y="37986"/>
                    <a:pt x="14259" y="16781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6" name="Forme libre : forme 165">
              <a:extLst>
                <a:ext uri="{FF2B5EF4-FFF2-40B4-BE49-F238E27FC236}">
                  <a16:creationId xmlns:a16="http://schemas.microsoft.com/office/drawing/2014/main" id="{0D04BBAC-AC1D-4099-81D2-0278540E7848}"/>
                </a:ext>
              </a:extLst>
            </p:cNvPr>
            <p:cNvSpPr/>
            <p:nvPr/>
          </p:nvSpPr>
          <p:spPr>
            <a:xfrm>
              <a:off x="7488925" y="3419404"/>
              <a:ext cx="37493" cy="57841"/>
            </a:xfrm>
            <a:custGeom>
              <a:avLst/>
              <a:gdLst>
                <a:gd name="connsiteX0" fmla="*/ 6994 w 37493"/>
                <a:gd name="connsiteY0" fmla="*/ 9442 h 57841"/>
                <a:gd name="connsiteX1" fmla="*/ 32942 w 37493"/>
                <a:gd name="connsiteY1" fmla="*/ 254 h 57841"/>
                <a:gd name="connsiteX2" fmla="*/ 22575 w 37493"/>
                <a:gd name="connsiteY2" fmla="*/ 56124 h 57841"/>
                <a:gd name="connsiteX3" fmla="*/ 20899 w 37493"/>
                <a:gd name="connsiteY3" fmla="*/ 57801 h 57841"/>
                <a:gd name="connsiteX4" fmla="*/ 8483 w 37493"/>
                <a:gd name="connsiteY4" fmla="*/ 51034 h 57841"/>
                <a:gd name="connsiteX5" fmla="*/ 6994 w 37493"/>
                <a:gd name="connsiteY5" fmla="*/ 9442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493" h="57841">
                  <a:moveTo>
                    <a:pt x="6994" y="9442"/>
                  </a:moveTo>
                  <a:cubicBezTo>
                    <a:pt x="13636" y="2321"/>
                    <a:pt x="23320" y="-1112"/>
                    <a:pt x="32942" y="254"/>
                  </a:cubicBezTo>
                  <a:cubicBezTo>
                    <a:pt x="40453" y="19324"/>
                    <a:pt x="36419" y="41021"/>
                    <a:pt x="22575" y="56124"/>
                  </a:cubicBezTo>
                  <a:lnTo>
                    <a:pt x="20899" y="57801"/>
                  </a:lnTo>
                  <a:cubicBezTo>
                    <a:pt x="16243" y="56609"/>
                    <a:pt x="12022" y="54287"/>
                    <a:pt x="8483" y="51034"/>
                  </a:cubicBezTo>
                  <a:cubicBezTo>
                    <a:pt x="-3312" y="39916"/>
                    <a:pt x="-3994" y="21373"/>
                    <a:pt x="6994" y="9442"/>
                  </a:cubicBezTo>
                  <a:close/>
                </a:path>
              </a:pathLst>
            </a:custGeom>
            <a:solidFill>
              <a:srgbClr val="313759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7" name="Forme libre : forme 166">
              <a:extLst>
                <a:ext uri="{FF2B5EF4-FFF2-40B4-BE49-F238E27FC236}">
                  <a16:creationId xmlns:a16="http://schemas.microsoft.com/office/drawing/2014/main" id="{F0FE6527-7D4C-4896-90FD-65C0A5ECA072}"/>
                </a:ext>
              </a:extLst>
            </p:cNvPr>
            <p:cNvSpPr/>
            <p:nvPr/>
          </p:nvSpPr>
          <p:spPr>
            <a:xfrm>
              <a:off x="7608299" y="3243956"/>
              <a:ext cx="103731" cy="107563"/>
            </a:xfrm>
            <a:custGeom>
              <a:avLst/>
              <a:gdLst>
                <a:gd name="connsiteX0" fmla="*/ 14073 w 103731"/>
                <a:gd name="connsiteY0" fmla="*/ 17091 h 107563"/>
                <a:gd name="connsiteX1" fmla="*/ 89622 w 103731"/>
                <a:gd name="connsiteY1" fmla="*/ 14198 h 107563"/>
                <a:gd name="connsiteX2" fmla="*/ 102907 w 103731"/>
                <a:gd name="connsiteY2" fmla="*/ 33542 h 107563"/>
                <a:gd name="connsiteX3" fmla="*/ 69447 w 103731"/>
                <a:gd name="connsiteY3" fmla="*/ 58547 h 107563"/>
                <a:gd name="connsiteX4" fmla="*/ 78634 w 103731"/>
                <a:gd name="connsiteY4" fmla="*/ 84508 h 107563"/>
                <a:gd name="connsiteX5" fmla="*/ 91050 w 103731"/>
                <a:gd name="connsiteY5" fmla="*/ 91275 h 107563"/>
                <a:gd name="connsiteX6" fmla="*/ 15439 w 103731"/>
                <a:gd name="connsiteY6" fmla="*/ 92423 h 107563"/>
                <a:gd name="connsiteX7" fmla="*/ 14259 w 103731"/>
                <a:gd name="connsiteY7" fmla="*/ 16781 h 107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731" h="107563">
                  <a:moveTo>
                    <a:pt x="14073" y="17091"/>
                  </a:moveTo>
                  <a:cubicBezTo>
                    <a:pt x="34124" y="-4568"/>
                    <a:pt x="67957" y="-5866"/>
                    <a:pt x="89622" y="14198"/>
                  </a:cubicBezTo>
                  <a:cubicBezTo>
                    <a:pt x="95396" y="19580"/>
                    <a:pt x="99990" y="26186"/>
                    <a:pt x="102907" y="33542"/>
                  </a:cubicBezTo>
                  <a:cubicBezTo>
                    <a:pt x="86767" y="31202"/>
                    <a:pt x="71744" y="42394"/>
                    <a:pt x="69447" y="58547"/>
                  </a:cubicBezTo>
                  <a:cubicBezTo>
                    <a:pt x="68019" y="68188"/>
                    <a:pt x="71496" y="77903"/>
                    <a:pt x="78634" y="84508"/>
                  </a:cubicBezTo>
                  <a:cubicBezTo>
                    <a:pt x="82173" y="87761"/>
                    <a:pt x="86394" y="90089"/>
                    <a:pt x="91050" y="91275"/>
                  </a:cubicBezTo>
                  <a:cubicBezTo>
                    <a:pt x="70502" y="112481"/>
                    <a:pt x="36608" y="112996"/>
                    <a:pt x="15439" y="92423"/>
                  </a:cubicBezTo>
                  <a:cubicBezTo>
                    <a:pt x="-5792" y="71850"/>
                    <a:pt x="-6289" y="37987"/>
                    <a:pt x="14259" y="16781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8" name="Forme libre : forme 167">
              <a:extLst>
                <a:ext uri="{FF2B5EF4-FFF2-40B4-BE49-F238E27FC236}">
                  <a16:creationId xmlns:a16="http://schemas.microsoft.com/office/drawing/2014/main" id="{26E5A467-3A66-4196-BB8F-B219426C7C50}"/>
                </a:ext>
              </a:extLst>
            </p:cNvPr>
            <p:cNvSpPr/>
            <p:nvPr/>
          </p:nvSpPr>
          <p:spPr>
            <a:xfrm>
              <a:off x="7678264" y="3277243"/>
              <a:ext cx="37535" cy="57842"/>
            </a:xfrm>
            <a:custGeom>
              <a:avLst/>
              <a:gdLst>
                <a:gd name="connsiteX0" fmla="*/ 6994 w 37535"/>
                <a:gd name="connsiteY0" fmla="*/ 9504 h 57842"/>
                <a:gd name="connsiteX1" fmla="*/ 32942 w 37535"/>
                <a:gd name="connsiteY1" fmla="*/ 255 h 57842"/>
                <a:gd name="connsiteX2" fmla="*/ 22575 w 37535"/>
                <a:gd name="connsiteY2" fmla="*/ 56125 h 57842"/>
                <a:gd name="connsiteX3" fmla="*/ 20899 w 37535"/>
                <a:gd name="connsiteY3" fmla="*/ 57801 h 57842"/>
                <a:gd name="connsiteX4" fmla="*/ 8483 w 37535"/>
                <a:gd name="connsiteY4" fmla="*/ 51035 h 57842"/>
                <a:gd name="connsiteX5" fmla="*/ 6994 w 37535"/>
                <a:gd name="connsiteY5" fmla="*/ 9504 h 57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35" h="57842">
                  <a:moveTo>
                    <a:pt x="6994" y="9504"/>
                  </a:moveTo>
                  <a:cubicBezTo>
                    <a:pt x="13574" y="2340"/>
                    <a:pt x="23320" y="-1117"/>
                    <a:pt x="32942" y="255"/>
                  </a:cubicBezTo>
                  <a:cubicBezTo>
                    <a:pt x="40515" y="19325"/>
                    <a:pt x="36481" y="41034"/>
                    <a:pt x="22575" y="56125"/>
                  </a:cubicBezTo>
                  <a:lnTo>
                    <a:pt x="20899" y="57801"/>
                  </a:lnTo>
                  <a:cubicBezTo>
                    <a:pt x="16243" y="56610"/>
                    <a:pt x="12022" y="54288"/>
                    <a:pt x="8483" y="51035"/>
                  </a:cubicBezTo>
                  <a:cubicBezTo>
                    <a:pt x="-3312" y="39935"/>
                    <a:pt x="-3994" y="21417"/>
                    <a:pt x="6994" y="9504"/>
                  </a:cubicBezTo>
                  <a:close/>
                </a:path>
              </a:pathLst>
            </a:custGeom>
            <a:solidFill>
              <a:srgbClr val="313759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9" name="Forme libre : forme 168">
              <a:extLst>
                <a:ext uri="{FF2B5EF4-FFF2-40B4-BE49-F238E27FC236}">
                  <a16:creationId xmlns:a16="http://schemas.microsoft.com/office/drawing/2014/main" id="{C062CA06-4C1E-4708-80D9-D50485224433}"/>
                </a:ext>
              </a:extLst>
            </p:cNvPr>
            <p:cNvSpPr/>
            <p:nvPr/>
          </p:nvSpPr>
          <p:spPr>
            <a:xfrm>
              <a:off x="7679936" y="3296659"/>
              <a:ext cx="10801" cy="10801"/>
            </a:xfrm>
            <a:custGeom>
              <a:avLst/>
              <a:gdLst>
                <a:gd name="connsiteX0" fmla="*/ 10802 w 10801"/>
                <a:gd name="connsiteY0" fmla="*/ 5401 h 10801"/>
                <a:gd name="connsiteX1" fmla="*/ 5401 w 10801"/>
                <a:gd name="connsiteY1" fmla="*/ 10802 h 10801"/>
                <a:gd name="connsiteX2" fmla="*/ 0 w 10801"/>
                <a:gd name="connsiteY2" fmla="*/ 5401 h 10801"/>
                <a:gd name="connsiteX3" fmla="*/ 5401 w 10801"/>
                <a:gd name="connsiteY3" fmla="*/ 0 h 10801"/>
                <a:gd name="connsiteX4" fmla="*/ 10802 w 10801"/>
                <a:gd name="connsiteY4" fmla="*/ 5401 h 1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01" h="10801">
                  <a:moveTo>
                    <a:pt x="10802" y="5401"/>
                  </a:moveTo>
                  <a:cubicBezTo>
                    <a:pt x="10802" y="8384"/>
                    <a:pt x="8383" y="10802"/>
                    <a:pt x="5401" y="10802"/>
                  </a:cubicBezTo>
                  <a:cubicBezTo>
                    <a:pt x="2418" y="10802"/>
                    <a:pt x="0" y="8383"/>
                    <a:pt x="0" y="5401"/>
                  </a:cubicBezTo>
                  <a:cubicBezTo>
                    <a:pt x="0" y="2418"/>
                    <a:pt x="2418" y="0"/>
                    <a:pt x="5401" y="0"/>
                  </a:cubicBezTo>
                  <a:cubicBezTo>
                    <a:pt x="8384" y="0"/>
                    <a:pt x="10802" y="2418"/>
                    <a:pt x="10802" y="5401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0" name="Forme libre : forme 169">
              <a:extLst>
                <a:ext uri="{FF2B5EF4-FFF2-40B4-BE49-F238E27FC236}">
                  <a16:creationId xmlns:a16="http://schemas.microsoft.com/office/drawing/2014/main" id="{9F9E8E8D-D930-4337-AB56-FF5EDA611EDB}"/>
                </a:ext>
              </a:extLst>
            </p:cNvPr>
            <p:cNvSpPr/>
            <p:nvPr/>
          </p:nvSpPr>
          <p:spPr>
            <a:xfrm>
              <a:off x="7490287" y="3438136"/>
              <a:ext cx="10801" cy="10801"/>
            </a:xfrm>
            <a:custGeom>
              <a:avLst/>
              <a:gdLst>
                <a:gd name="connsiteX0" fmla="*/ 10802 w 10801"/>
                <a:gd name="connsiteY0" fmla="*/ 5401 h 10801"/>
                <a:gd name="connsiteX1" fmla="*/ 5401 w 10801"/>
                <a:gd name="connsiteY1" fmla="*/ 10802 h 10801"/>
                <a:gd name="connsiteX2" fmla="*/ 0 w 10801"/>
                <a:gd name="connsiteY2" fmla="*/ 5401 h 10801"/>
                <a:gd name="connsiteX3" fmla="*/ 5401 w 10801"/>
                <a:gd name="connsiteY3" fmla="*/ 0 h 10801"/>
                <a:gd name="connsiteX4" fmla="*/ 10802 w 10801"/>
                <a:gd name="connsiteY4" fmla="*/ 5401 h 1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01" h="10801">
                  <a:moveTo>
                    <a:pt x="10802" y="5401"/>
                  </a:moveTo>
                  <a:cubicBezTo>
                    <a:pt x="10802" y="8384"/>
                    <a:pt x="8384" y="10802"/>
                    <a:pt x="5401" y="10802"/>
                  </a:cubicBezTo>
                  <a:cubicBezTo>
                    <a:pt x="2418" y="10802"/>
                    <a:pt x="0" y="8384"/>
                    <a:pt x="0" y="5401"/>
                  </a:cubicBezTo>
                  <a:cubicBezTo>
                    <a:pt x="0" y="2418"/>
                    <a:pt x="2418" y="0"/>
                    <a:pt x="5401" y="0"/>
                  </a:cubicBezTo>
                  <a:cubicBezTo>
                    <a:pt x="8384" y="0"/>
                    <a:pt x="10802" y="2418"/>
                    <a:pt x="10802" y="5401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1" name="Forme libre : forme 170">
              <a:extLst>
                <a:ext uri="{FF2B5EF4-FFF2-40B4-BE49-F238E27FC236}">
                  <a16:creationId xmlns:a16="http://schemas.microsoft.com/office/drawing/2014/main" id="{15A260C6-7414-4E35-AA32-FDADDECD1666}"/>
                </a:ext>
              </a:extLst>
            </p:cNvPr>
            <p:cNvSpPr/>
            <p:nvPr/>
          </p:nvSpPr>
          <p:spPr>
            <a:xfrm>
              <a:off x="7615002" y="3615800"/>
              <a:ext cx="119252" cy="95333"/>
            </a:xfrm>
            <a:custGeom>
              <a:avLst/>
              <a:gdLst>
                <a:gd name="connsiteX0" fmla="*/ -825 w 119252"/>
                <a:gd name="connsiteY0" fmla="*/ 34851 h 95333"/>
                <a:gd name="connsiteX1" fmla="*/ 32822 w 119252"/>
                <a:gd name="connsiteY1" fmla="*/ 92833 h 95333"/>
                <a:gd name="connsiteX2" fmla="*/ 118428 w 119252"/>
                <a:gd name="connsiteY2" fmla="*/ 63097 h 95333"/>
                <a:gd name="connsiteX3" fmla="*/ 88755 w 119252"/>
                <a:gd name="connsiteY3" fmla="*/ 2012 h 95333"/>
                <a:gd name="connsiteX4" fmla="*/ -825 w 119252"/>
                <a:gd name="connsiteY4" fmla="*/ 34851 h 95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252" h="95333">
                  <a:moveTo>
                    <a:pt x="-825" y="34851"/>
                  </a:moveTo>
                  <a:lnTo>
                    <a:pt x="32822" y="92833"/>
                  </a:lnTo>
                  <a:cubicBezTo>
                    <a:pt x="32822" y="92833"/>
                    <a:pt x="87017" y="107980"/>
                    <a:pt x="118428" y="63097"/>
                  </a:cubicBezTo>
                  <a:cubicBezTo>
                    <a:pt x="118428" y="63097"/>
                    <a:pt x="82361" y="14055"/>
                    <a:pt x="88755" y="2012"/>
                  </a:cubicBezTo>
                  <a:cubicBezTo>
                    <a:pt x="95149" y="-10031"/>
                    <a:pt x="-825" y="34851"/>
                    <a:pt x="-825" y="34851"/>
                  </a:cubicBezTo>
                  <a:close/>
                </a:path>
              </a:pathLst>
            </a:custGeom>
            <a:solidFill>
              <a:srgbClr val="DBAA7D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471" name="Groupe 470">
            <a:extLst>
              <a:ext uri="{FF2B5EF4-FFF2-40B4-BE49-F238E27FC236}">
                <a16:creationId xmlns:a16="http://schemas.microsoft.com/office/drawing/2014/main" id="{6F51DDEC-FC47-4BF0-87EB-CA0CA8BDEF9B}"/>
              </a:ext>
            </a:extLst>
          </p:cNvPr>
          <p:cNvGrpSpPr/>
          <p:nvPr/>
        </p:nvGrpSpPr>
        <p:grpSpPr>
          <a:xfrm>
            <a:off x="6837187" y="3752253"/>
            <a:ext cx="1479240" cy="2006746"/>
            <a:chOff x="6837187" y="3752253"/>
            <a:chExt cx="1479240" cy="2006746"/>
          </a:xfrm>
        </p:grpSpPr>
        <p:grpSp>
          <p:nvGrpSpPr>
            <p:cNvPr id="220" name="Groupe 219">
              <a:extLst>
                <a:ext uri="{FF2B5EF4-FFF2-40B4-BE49-F238E27FC236}">
                  <a16:creationId xmlns:a16="http://schemas.microsoft.com/office/drawing/2014/main" id="{7036D15E-F57C-427E-B88F-1185976E01E7}"/>
                </a:ext>
              </a:extLst>
            </p:cNvPr>
            <p:cNvGrpSpPr/>
            <p:nvPr/>
          </p:nvGrpSpPr>
          <p:grpSpPr>
            <a:xfrm>
              <a:off x="7535416" y="3752253"/>
              <a:ext cx="781011" cy="754005"/>
              <a:chOff x="7535416" y="3752253"/>
              <a:chExt cx="781011" cy="754005"/>
            </a:xfrm>
          </p:grpSpPr>
          <p:sp>
            <p:nvSpPr>
              <p:cNvPr id="174" name="Forme libre : forme 173">
                <a:extLst>
                  <a:ext uri="{FF2B5EF4-FFF2-40B4-BE49-F238E27FC236}">
                    <a16:creationId xmlns:a16="http://schemas.microsoft.com/office/drawing/2014/main" id="{9A5C2043-2B19-4C67-AF0E-364B6A853471}"/>
                  </a:ext>
                </a:extLst>
              </p:cNvPr>
              <p:cNvSpPr/>
              <p:nvPr/>
            </p:nvSpPr>
            <p:spPr>
              <a:xfrm>
                <a:off x="7647407" y="4278741"/>
                <a:ext cx="669020" cy="227517"/>
              </a:xfrm>
              <a:custGeom>
                <a:avLst/>
                <a:gdLst>
                  <a:gd name="connsiteX0" fmla="*/ 0 w 669020"/>
                  <a:gd name="connsiteY0" fmla="*/ 44138 h 227517"/>
                  <a:gd name="connsiteX1" fmla="*/ 110127 w 669020"/>
                  <a:gd name="connsiteY1" fmla="*/ 0 h 227517"/>
                  <a:gd name="connsiteX2" fmla="*/ 668896 w 669020"/>
                  <a:gd name="connsiteY2" fmla="*/ 90573 h 227517"/>
                  <a:gd name="connsiteX3" fmla="*/ 594588 w 669020"/>
                  <a:gd name="connsiteY3" fmla="*/ 140484 h 227517"/>
                  <a:gd name="connsiteX4" fmla="*/ 668896 w 669020"/>
                  <a:gd name="connsiteY4" fmla="*/ 90573 h 227517"/>
                  <a:gd name="connsiteX5" fmla="*/ 669020 w 669020"/>
                  <a:gd name="connsiteY5" fmla="*/ 174875 h 227517"/>
                  <a:gd name="connsiteX6" fmla="*/ 594588 w 669020"/>
                  <a:gd name="connsiteY6" fmla="*/ 227518 h 227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9020" h="227517">
                    <a:moveTo>
                      <a:pt x="0" y="44138"/>
                    </a:moveTo>
                    <a:lnTo>
                      <a:pt x="110127" y="0"/>
                    </a:lnTo>
                    <a:lnTo>
                      <a:pt x="668896" y="90573"/>
                    </a:lnTo>
                    <a:lnTo>
                      <a:pt x="594588" y="140484"/>
                    </a:lnTo>
                    <a:lnTo>
                      <a:pt x="668896" y="90573"/>
                    </a:lnTo>
                    <a:lnTo>
                      <a:pt x="669020" y="174875"/>
                    </a:lnTo>
                    <a:lnTo>
                      <a:pt x="594588" y="227518"/>
                    </a:lnTo>
                  </a:path>
                </a:pathLst>
              </a:custGeom>
              <a:solidFill>
                <a:srgbClr val="D8D8D8"/>
              </a:solidFill>
              <a:ln w="6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5" name="Forme libre : forme 174">
                <a:extLst>
                  <a:ext uri="{FF2B5EF4-FFF2-40B4-BE49-F238E27FC236}">
                    <a16:creationId xmlns:a16="http://schemas.microsoft.com/office/drawing/2014/main" id="{DE2C5B93-68CA-4C6E-B98E-FD56862C413A}"/>
                  </a:ext>
                </a:extLst>
              </p:cNvPr>
              <p:cNvSpPr/>
              <p:nvPr/>
            </p:nvSpPr>
            <p:spPr>
              <a:xfrm>
                <a:off x="7647407" y="4322879"/>
                <a:ext cx="594587" cy="183379"/>
              </a:xfrm>
              <a:custGeom>
                <a:avLst/>
                <a:gdLst>
                  <a:gd name="connsiteX0" fmla="*/ 0 w 594587"/>
                  <a:gd name="connsiteY0" fmla="*/ 142781 h 183379"/>
                  <a:gd name="connsiteX1" fmla="*/ 0 w 594587"/>
                  <a:gd name="connsiteY1" fmla="*/ 0 h 183379"/>
                  <a:gd name="connsiteX2" fmla="*/ 594588 w 594587"/>
                  <a:gd name="connsiteY2" fmla="*/ 96346 h 183379"/>
                  <a:gd name="connsiteX3" fmla="*/ 594588 w 594587"/>
                  <a:gd name="connsiteY3" fmla="*/ 183380 h 183379"/>
                  <a:gd name="connsiteX4" fmla="*/ 93676 w 594587"/>
                  <a:gd name="connsiteY4" fmla="*/ 107334 h 183379"/>
                  <a:gd name="connsiteX5" fmla="*/ 93676 w 594587"/>
                  <a:gd name="connsiteY5" fmla="*/ 161032 h 183379"/>
                  <a:gd name="connsiteX6" fmla="*/ 0 w 594587"/>
                  <a:gd name="connsiteY6" fmla="*/ 142781 h 183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4587" h="183379">
                    <a:moveTo>
                      <a:pt x="0" y="142781"/>
                    </a:moveTo>
                    <a:lnTo>
                      <a:pt x="0" y="0"/>
                    </a:lnTo>
                    <a:lnTo>
                      <a:pt x="594588" y="96346"/>
                    </a:lnTo>
                    <a:lnTo>
                      <a:pt x="594588" y="183380"/>
                    </a:lnTo>
                    <a:lnTo>
                      <a:pt x="93676" y="107334"/>
                    </a:lnTo>
                    <a:lnTo>
                      <a:pt x="93676" y="161032"/>
                    </a:lnTo>
                    <a:lnTo>
                      <a:pt x="0" y="142781"/>
                    </a:lnTo>
                    <a:close/>
                  </a:path>
                </a:pathLst>
              </a:custGeom>
              <a:solidFill>
                <a:srgbClr val="EFEFEF"/>
              </a:solidFill>
              <a:ln w="6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6" name="Forme libre : forme 175">
                <a:extLst>
                  <a:ext uri="{FF2B5EF4-FFF2-40B4-BE49-F238E27FC236}">
                    <a16:creationId xmlns:a16="http://schemas.microsoft.com/office/drawing/2014/main" id="{C2A39BFF-21F7-4543-A24C-486982D13AAF}"/>
                  </a:ext>
                </a:extLst>
              </p:cNvPr>
              <p:cNvSpPr/>
              <p:nvPr/>
            </p:nvSpPr>
            <p:spPr>
              <a:xfrm>
                <a:off x="8241995" y="4369313"/>
                <a:ext cx="74432" cy="136945"/>
              </a:xfrm>
              <a:custGeom>
                <a:avLst/>
                <a:gdLst>
                  <a:gd name="connsiteX0" fmla="*/ 0 w 74432"/>
                  <a:gd name="connsiteY0" fmla="*/ 49911 h 136945"/>
                  <a:gd name="connsiteX1" fmla="*/ 0 w 74432"/>
                  <a:gd name="connsiteY1" fmla="*/ 136945 h 136945"/>
                  <a:gd name="connsiteX2" fmla="*/ 74432 w 74432"/>
                  <a:gd name="connsiteY2" fmla="*/ 84303 h 136945"/>
                  <a:gd name="connsiteX3" fmla="*/ 74308 w 74432"/>
                  <a:gd name="connsiteY3" fmla="*/ 0 h 136945"/>
                  <a:gd name="connsiteX4" fmla="*/ 0 w 74432"/>
                  <a:gd name="connsiteY4" fmla="*/ 49911 h 136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432" h="136945">
                    <a:moveTo>
                      <a:pt x="0" y="49911"/>
                    </a:moveTo>
                    <a:lnTo>
                      <a:pt x="0" y="136945"/>
                    </a:lnTo>
                    <a:lnTo>
                      <a:pt x="74432" y="84303"/>
                    </a:lnTo>
                    <a:lnTo>
                      <a:pt x="74308" y="0"/>
                    </a:lnTo>
                    <a:lnTo>
                      <a:pt x="0" y="49911"/>
                    </a:lnTo>
                    <a:close/>
                  </a:path>
                </a:pathLst>
              </a:custGeom>
              <a:solidFill>
                <a:srgbClr val="C9C9C9"/>
              </a:solidFill>
              <a:ln w="6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7" name="Forme libre : forme 176">
                <a:extLst>
                  <a:ext uri="{FF2B5EF4-FFF2-40B4-BE49-F238E27FC236}">
                    <a16:creationId xmlns:a16="http://schemas.microsoft.com/office/drawing/2014/main" id="{700534BD-2172-4C65-A5FE-BE615FDDEC94}"/>
                  </a:ext>
                </a:extLst>
              </p:cNvPr>
              <p:cNvSpPr/>
              <p:nvPr/>
            </p:nvSpPr>
            <p:spPr>
              <a:xfrm>
                <a:off x="7535416" y="3752253"/>
                <a:ext cx="202874" cy="405559"/>
              </a:xfrm>
              <a:custGeom>
                <a:avLst/>
                <a:gdLst>
                  <a:gd name="connsiteX0" fmla="*/ 143262 w 202874"/>
                  <a:gd name="connsiteY0" fmla="*/ 150003 h 405559"/>
                  <a:gd name="connsiteX1" fmla="*/ -264 w 202874"/>
                  <a:gd name="connsiteY1" fmla="*/ -41 h 405559"/>
                  <a:gd name="connsiteX2" fmla="*/ 105270 w 202874"/>
                  <a:gd name="connsiteY2" fmla="*/ 405518 h 405559"/>
                  <a:gd name="connsiteX3" fmla="*/ 202050 w 202874"/>
                  <a:gd name="connsiteY3" fmla="*/ 375658 h 405559"/>
                  <a:gd name="connsiteX4" fmla="*/ 143262 w 202874"/>
                  <a:gd name="connsiteY4" fmla="*/ 150003 h 405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2874" h="405559">
                    <a:moveTo>
                      <a:pt x="143262" y="150003"/>
                    </a:moveTo>
                    <a:lnTo>
                      <a:pt x="-264" y="-41"/>
                    </a:lnTo>
                    <a:cubicBezTo>
                      <a:pt x="-6968" y="59120"/>
                      <a:pt x="47536" y="306565"/>
                      <a:pt x="105270" y="405518"/>
                    </a:cubicBezTo>
                    <a:cubicBezTo>
                      <a:pt x="137116" y="403035"/>
                      <a:pt x="178336" y="386398"/>
                      <a:pt x="202050" y="375658"/>
                    </a:cubicBezTo>
                    <a:cubicBezTo>
                      <a:pt x="132025" y="260130"/>
                      <a:pt x="143262" y="150003"/>
                      <a:pt x="143262" y="150003"/>
                    </a:cubicBezTo>
                    <a:close/>
                  </a:path>
                </a:pathLst>
              </a:custGeom>
              <a:solidFill>
                <a:srgbClr val="313759"/>
              </a:solidFill>
              <a:ln w="6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8" name="Forme libre : forme 177">
                <a:extLst>
                  <a:ext uri="{FF2B5EF4-FFF2-40B4-BE49-F238E27FC236}">
                    <a16:creationId xmlns:a16="http://schemas.microsoft.com/office/drawing/2014/main" id="{59550082-619F-48D3-85E3-4564B5F98E29}"/>
                  </a:ext>
                </a:extLst>
              </p:cNvPr>
              <p:cNvSpPr/>
              <p:nvPr/>
            </p:nvSpPr>
            <p:spPr>
              <a:xfrm>
                <a:off x="7641261" y="4127952"/>
                <a:ext cx="502898" cy="249928"/>
              </a:xfrm>
              <a:custGeom>
                <a:avLst/>
                <a:gdLst>
                  <a:gd name="connsiteX0" fmla="*/ 445520 w 502898"/>
                  <a:gd name="connsiteY0" fmla="*/ 249887 h 249928"/>
                  <a:gd name="connsiteX1" fmla="*/ 502074 w 502898"/>
                  <a:gd name="connsiteY1" fmla="*/ 213447 h 249928"/>
                  <a:gd name="connsiteX2" fmla="*/ 98998 w 502898"/>
                  <a:gd name="connsiteY2" fmla="*/ 5050 h 249928"/>
                  <a:gd name="connsiteX3" fmla="*/ 95956 w 502898"/>
                  <a:gd name="connsiteY3" fmla="*/ -41 h 249928"/>
                  <a:gd name="connsiteX4" fmla="*/ -825 w 502898"/>
                  <a:gd name="connsiteY4" fmla="*/ 29819 h 249928"/>
                  <a:gd name="connsiteX5" fmla="*/ 9170 w 502898"/>
                  <a:gd name="connsiteY5" fmla="*/ 45463 h 249928"/>
                  <a:gd name="connsiteX6" fmla="*/ 445520 w 502898"/>
                  <a:gd name="connsiteY6" fmla="*/ 249887 h 249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2898" h="249928">
                    <a:moveTo>
                      <a:pt x="445520" y="249887"/>
                    </a:moveTo>
                    <a:lnTo>
                      <a:pt x="502074" y="213447"/>
                    </a:lnTo>
                    <a:cubicBezTo>
                      <a:pt x="502074" y="213447"/>
                      <a:pt x="205462" y="159997"/>
                      <a:pt x="98998" y="5050"/>
                    </a:cubicBezTo>
                    <a:cubicBezTo>
                      <a:pt x="97880" y="3373"/>
                      <a:pt x="96949" y="1635"/>
                      <a:pt x="95956" y="-41"/>
                    </a:cubicBezTo>
                    <a:cubicBezTo>
                      <a:pt x="72242" y="10699"/>
                      <a:pt x="31022" y="27336"/>
                      <a:pt x="-825" y="29819"/>
                    </a:cubicBezTo>
                    <a:cubicBezTo>
                      <a:pt x="2217" y="35195"/>
                      <a:pt x="5570" y="40415"/>
                      <a:pt x="9170" y="45463"/>
                    </a:cubicBezTo>
                    <a:cubicBezTo>
                      <a:pt x="70256" y="131069"/>
                      <a:pt x="153193" y="203825"/>
                      <a:pt x="445520" y="249887"/>
                    </a:cubicBezTo>
                    <a:close/>
                  </a:path>
                </a:pathLst>
              </a:custGeom>
              <a:solidFill>
                <a:srgbClr val="DBAA7D"/>
              </a:solidFill>
              <a:ln w="6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9" name="Forme libre : forme 178">
                <a:extLst>
                  <a:ext uri="{FF2B5EF4-FFF2-40B4-BE49-F238E27FC236}">
                    <a16:creationId xmlns:a16="http://schemas.microsoft.com/office/drawing/2014/main" id="{C1CF0353-2514-463D-97C5-F7893AB5AD02}"/>
                  </a:ext>
                </a:extLst>
              </p:cNvPr>
              <p:cNvSpPr/>
              <p:nvPr/>
            </p:nvSpPr>
            <p:spPr>
              <a:xfrm>
                <a:off x="7611552" y="4104713"/>
                <a:ext cx="146417" cy="69006"/>
              </a:xfrm>
              <a:custGeom>
                <a:avLst/>
                <a:gdLst>
                  <a:gd name="connsiteX0" fmla="*/ 2626 w 146417"/>
                  <a:gd name="connsiteY0" fmla="*/ 23199 h 69006"/>
                  <a:gd name="connsiteX1" fmla="*/ 113685 w 146417"/>
                  <a:gd name="connsiteY1" fmla="*/ 1968 h 69006"/>
                  <a:gd name="connsiteX2" fmla="*/ 145593 w 146417"/>
                  <a:gd name="connsiteY2" fmla="*/ 25495 h 69006"/>
                  <a:gd name="connsiteX3" fmla="*/ 38880 w 146417"/>
                  <a:gd name="connsiteY3" fmla="*/ 68950 h 69006"/>
                  <a:gd name="connsiteX4" fmla="*/ 2626 w 146417"/>
                  <a:gd name="connsiteY4" fmla="*/ 23199 h 69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417" h="69006">
                    <a:moveTo>
                      <a:pt x="2626" y="23199"/>
                    </a:moveTo>
                    <a:cubicBezTo>
                      <a:pt x="14173" y="24564"/>
                      <a:pt x="105738" y="12459"/>
                      <a:pt x="113685" y="1968"/>
                    </a:cubicBezTo>
                    <a:cubicBezTo>
                      <a:pt x="121631" y="-8523"/>
                      <a:pt x="145593" y="25495"/>
                      <a:pt x="145593" y="25495"/>
                    </a:cubicBezTo>
                    <a:cubicBezTo>
                      <a:pt x="145593" y="25495"/>
                      <a:pt x="113622" y="67088"/>
                      <a:pt x="38880" y="68950"/>
                    </a:cubicBezTo>
                    <a:cubicBezTo>
                      <a:pt x="-17363" y="69944"/>
                      <a:pt x="2626" y="23199"/>
                      <a:pt x="2626" y="23199"/>
                    </a:cubicBezTo>
                    <a:close/>
                  </a:path>
                </a:pathLst>
              </a:custGeom>
              <a:solidFill>
                <a:srgbClr val="262D49"/>
              </a:solidFill>
              <a:ln w="6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0" name="Forme libre : forme 179">
                <a:extLst>
                  <a:ext uri="{FF2B5EF4-FFF2-40B4-BE49-F238E27FC236}">
                    <a16:creationId xmlns:a16="http://schemas.microsoft.com/office/drawing/2014/main" id="{5CDD2E57-EA80-4ECC-AC26-04FA5ADE08D0}"/>
                  </a:ext>
                </a:extLst>
              </p:cNvPr>
              <p:cNvSpPr/>
              <p:nvPr/>
            </p:nvSpPr>
            <p:spPr>
              <a:xfrm rot="1800001">
                <a:off x="7770147" y="4222747"/>
                <a:ext cx="52766" cy="31473"/>
              </a:xfrm>
              <a:custGeom>
                <a:avLst/>
                <a:gdLst>
                  <a:gd name="connsiteX0" fmla="*/ 36236 w 52766"/>
                  <a:gd name="connsiteY0" fmla="*/ -41 h 31473"/>
                  <a:gd name="connsiteX1" fmla="*/ 36236 w 52766"/>
                  <a:gd name="connsiteY1" fmla="*/ 31433 h 31473"/>
                  <a:gd name="connsiteX2" fmla="*/ 14881 w 52766"/>
                  <a:gd name="connsiteY2" fmla="*/ 31433 h 31473"/>
                  <a:gd name="connsiteX3" fmla="*/ 14881 w 52766"/>
                  <a:gd name="connsiteY3" fmla="*/ -41 h 31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766" h="31473">
                    <a:moveTo>
                      <a:pt x="36236" y="-41"/>
                    </a:moveTo>
                    <a:lnTo>
                      <a:pt x="36236" y="31433"/>
                    </a:lnTo>
                    <a:lnTo>
                      <a:pt x="14881" y="31433"/>
                    </a:lnTo>
                    <a:lnTo>
                      <a:pt x="14881" y="-41"/>
                    </a:lnTo>
                    <a:close/>
                  </a:path>
                </a:pathLst>
              </a:custGeom>
              <a:solidFill>
                <a:srgbClr val="FFFFFF"/>
              </a:solidFill>
              <a:ln w="6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2" name="Forme libre : forme 181">
                <a:extLst>
                  <a:ext uri="{FF2B5EF4-FFF2-40B4-BE49-F238E27FC236}">
                    <a16:creationId xmlns:a16="http://schemas.microsoft.com/office/drawing/2014/main" id="{D735F475-730D-4D95-8879-A878011C4915}"/>
                  </a:ext>
                </a:extLst>
              </p:cNvPr>
              <p:cNvSpPr/>
              <p:nvPr/>
            </p:nvSpPr>
            <p:spPr>
              <a:xfrm>
                <a:off x="8087295" y="4336004"/>
                <a:ext cx="138721" cy="90087"/>
              </a:xfrm>
              <a:custGeom>
                <a:avLst/>
                <a:gdLst>
                  <a:gd name="connsiteX0" fmla="*/ 54860 w 138721"/>
                  <a:gd name="connsiteY0" fmla="*/ 5147 h 90087"/>
                  <a:gd name="connsiteX1" fmla="*/ 104088 w 138721"/>
                  <a:gd name="connsiteY1" fmla="*/ 5147 h 90087"/>
                  <a:gd name="connsiteX2" fmla="*/ 92293 w 138721"/>
                  <a:gd name="connsiteY2" fmla="*/ 16817 h 90087"/>
                  <a:gd name="connsiteX3" fmla="*/ 137673 w 138721"/>
                  <a:gd name="connsiteY3" fmla="*/ 39228 h 90087"/>
                  <a:gd name="connsiteX4" fmla="*/ 91673 w 138721"/>
                  <a:gd name="connsiteY4" fmla="*/ 33020 h 90087"/>
                  <a:gd name="connsiteX5" fmla="*/ 127182 w 138721"/>
                  <a:gd name="connsiteY5" fmla="*/ 62445 h 90087"/>
                  <a:gd name="connsiteX6" fmla="*/ 84286 w 138721"/>
                  <a:gd name="connsiteY6" fmla="*/ 46367 h 90087"/>
                  <a:gd name="connsiteX7" fmla="*/ 111724 w 138721"/>
                  <a:gd name="connsiteY7" fmla="*/ 78213 h 90087"/>
                  <a:gd name="connsiteX8" fmla="*/ 74477 w 138721"/>
                  <a:gd name="connsiteY8" fmla="*/ 64308 h 90087"/>
                  <a:gd name="connsiteX9" fmla="*/ 97508 w 138721"/>
                  <a:gd name="connsiteY9" fmla="*/ 89139 h 90087"/>
                  <a:gd name="connsiteX10" fmla="*/ 42630 w 138721"/>
                  <a:gd name="connsiteY10" fmla="*/ 63252 h 90087"/>
                  <a:gd name="connsiteX11" fmla="*/ -825 w 138721"/>
                  <a:gd name="connsiteY11" fmla="*/ 41897 h 90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8721" h="90087">
                    <a:moveTo>
                      <a:pt x="54860" y="5147"/>
                    </a:moveTo>
                    <a:cubicBezTo>
                      <a:pt x="79319" y="180"/>
                      <a:pt x="94591" y="-3482"/>
                      <a:pt x="104088" y="5147"/>
                    </a:cubicBezTo>
                    <a:cubicBezTo>
                      <a:pt x="113586" y="13776"/>
                      <a:pt x="82858" y="13279"/>
                      <a:pt x="92293" y="16817"/>
                    </a:cubicBezTo>
                    <a:cubicBezTo>
                      <a:pt x="101729" y="20356"/>
                      <a:pt x="141211" y="29792"/>
                      <a:pt x="137673" y="39228"/>
                    </a:cubicBezTo>
                    <a:cubicBezTo>
                      <a:pt x="134135" y="48664"/>
                      <a:pt x="77519" y="27495"/>
                      <a:pt x="91673" y="33020"/>
                    </a:cubicBezTo>
                    <a:cubicBezTo>
                      <a:pt x="105827" y="38545"/>
                      <a:pt x="130658" y="58348"/>
                      <a:pt x="127182" y="62445"/>
                    </a:cubicBezTo>
                    <a:cubicBezTo>
                      <a:pt x="123705" y="66542"/>
                      <a:pt x="84286" y="46367"/>
                      <a:pt x="84286" y="46367"/>
                    </a:cubicBezTo>
                    <a:cubicBezTo>
                      <a:pt x="84286" y="46367"/>
                      <a:pt x="114145" y="73681"/>
                      <a:pt x="111724" y="78213"/>
                    </a:cubicBezTo>
                    <a:cubicBezTo>
                      <a:pt x="109303" y="82745"/>
                      <a:pt x="74477" y="64308"/>
                      <a:pt x="74477" y="64308"/>
                    </a:cubicBezTo>
                    <a:cubicBezTo>
                      <a:pt x="74477" y="64308"/>
                      <a:pt x="99308" y="84297"/>
                      <a:pt x="97508" y="89139"/>
                    </a:cubicBezTo>
                    <a:cubicBezTo>
                      <a:pt x="95708" y="93981"/>
                      <a:pt x="69200" y="78585"/>
                      <a:pt x="42630" y="63252"/>
                    </a:cubicBezTo>
                    <a:lnTo>
                      <a:pt x="-825" y="41897"/>
                    </a:lnTo>
                  </a:path>
                </a:pathLst>
              </a:custGeom>
              <a:solidFill>
                <a:srgbClr val="DBAA7D"/>
              </a:solidFill>
              <a:ln w="6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470" name="Groupe 469">
              <a:extLst>
                <a:ext uri="{FF2B5EF4-FFF2-40B4-BE49-F238E27FC236}">
                  <a16:creationId xmlns:a16="http://schemas.microsoft.com/office/drawing/2014/main" id="{2F79CDD3-0AB6-40A3-9C36-E38335D26215}"/>
                </a:ext>
              </a:extLst>
            </p:cNvPr>
            <p:cNvGrpSpPr/>
            <p:nvPr/>
          </p:nvGrpSpPr>
          <p:grpSpPr>
            <a:xfrm>
              <a:off x="6837187" y="4238423"/>
              <a:ext cx="1252803" cy="1520576"/>
              <a:chOff x="2671775" y="-611734"/>
              <a:chExt cx="1567285" cy="1902275"/>
            </a:xfrm>
          </p:grpSpPr>
          <p:grpSp>
            <p:nvGrpSpPr>
              <p:cNvPr id="301" name="Graphique 223">
                <a:extLst>
                  <a:ext uri="{FF2B5EF4-FFF2-40B4-BE49-F238E27FC236}">
                    <a16:creationId xmlns:a16="http://schemas.microsoft.com/office/drawing/2014/main" id="{8009214E-A9C6-49A3-8E01-2360D98E9EC6}"/>
                  </a:ext>
                </a:extLst>
              </p:cNvPr>
              <p:cNvGrpSpPr/>
              <p:nvPr/>
            </p:nvGrpSpPr>
            <p:grpSpPr>
              <a:xfrm>
                <a:off x="2671775" y="-20432"/>
                <a:ext cx="1567285" cy="1310973"/>
                <a:chOff x="2671775" y="-20432"/>
                <a:chExt cx="1567285" cy="1310973"/>
              </a:xfrm>
            </p:grpSpPr>
            <p:sp>
              <p:nvSpPr>
                <p:cNvPr id="302" name="Forme libre : forme 301">
                  <a:extLst>
                    <a:ext uri="{FF2B5EF4-FFF2-40B4-BE49-F238E27FC236}">
                      <a16:creationId xmlns:a16="http://schemas.microsoft.com/office/drawing/2014/main" id="{1C57D7FD-DC59-47E8-94A9-6A40FEB174A1}"/>
                    </a:ext>
                  </a:extLst>
                </p:cNvPr>
                <p:cNvSpPr/>
                <p:nvPr/>
              </p:nvSpPr>
              <p:spPr>
                <a:xfrm>
                  <a:off x="2671775" y="113575"/>
                  <a:ext cx="1567285" cy="415981"/>
                </a:xfrm>
                <a:custGeom>
                  <a:avLst/>
                  <a:gdLst>
                    <a:gd name="connsiteX0" fmla="*/ 0 w 1567285"/>
                    <a:gd name="connsiteY0" fmla="*/ 279122 h 415981"/>
                    <a:gd name="connsiteX1" fmla="*/ 768336 w 1567285"/>
                    <a:gd name="connsiteY1" fmla="*/ 0 h 415981"/>
                    <a:gd name="connsiteX2" fmla="*/ 1567286 w 1567285"/>
                    <a:gd name="connsiteY2" fmla="*/ 131307 h 415981"/>
                    <a:gd name="connsiteX3" fmla="*/ 783643 w 1567285"/>
                    <a:gd name="connsiteY3" fmla="*/ 415982 h 415981"/>
                    <a:gd name="connsiteX4" fmla="*/ 0 w 1567285"/>
                    <a:gd name="connsiteY4" fmla="*/ 279122 h 415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7285" h="415981">
                      <a:moveTo>
                        <a:pt x="0" y="279122"/>
                      </a:moveTo>
                      <a:lnTo>
                        <a:pt x="768336" y="0"/>
                      </a:lnTo>
                      <a:lnTo>
                        <a:pt x="1567286" y="131307"/>
                      </a:lnTo>
                      <a:lnTo>
                        <a:pt x="783643" y="415982"/>
                      </a:lnTo>
                      <a:lnTo>
                        <a:pt x="0" y="279122"/>
                      </a:lnTo>
                      <a:close/>
                    </a:path>
                  </a:pathLst>
                </a:custGeom>
                <a:solidFill>
                  <a:srgbClr val="E8E6E6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03" name="Forme libre : forme 302">
                  <a:extLst>
                    <a:ext uri="{FF2B5EF4-FFF2-40B4-BE49-F238E27FC236}">
                      <a16:creationId xmlns:a16="http://schemas.microsoft.com/office/drawing/2014/main" id="{D32335CE-DE2D-42BB-BB13-029A9F1FEFA8}"/>
                    </a:ext>
                  </a:extLst>
                </p:cNvPr>
                <p:cNvSpPr/>
                <p:nvPr/>
              </p:nvSpPr>
              <p:spPr>
                <a:xfrm>
                  <a:off x="3455418" y="244883"/>
                  <a:ext cx="783642" cy="1045657"/>
                </a:xfrm>
                <a:custGeom>
                  <a:avLst/>
                  <a:gdLst>
                    <a:gd name="connsiteX0" fmla="*/ 0 w 783642"/>
                    <a:gd name="connsiteY0" fmla="*/ 284675 h 1045657"/>
                    <a:gd name="connsiteX1" fmla="*/ 0 w 783642"/>
                    <a:gd name="connsiteY1" fmla="*/ 1045657 h 1045657"/>
                    <a:gd name="connsiteX2" fmla="*/ 783643 w 783642"/>
                    <a:gd name="connsiteY2" fmla="*/ 678447 h 1045657"/>
                    <a:gd name="connsiteX3" fmla="*/ 783643 w 783642"/>
                    <a:gd name="connsiteY3" fmla="*/ 0 h 1045657"/>
                    <a:gd name="connsiteX4" fmla="*/ 0 w 783642"/>
                    <a:gd name="connsiteY4" fmla="*/ 284675 h 1045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3642" h="1045657">
                      <a:moveTo>
                        <a:pt x="0" y="284675"/>
                      </a:moveTo>
                      <a:lnTo>
                        <a:pt x="0" y="1045657"/>
                      </a:lnTo>
                      <a:lnTo>
                        <a:pt x="783643" y="678447"/>
                      </a:lnTo>
                      <a:lnTo>
                        <a:pt x="783643" y="0"/>
                      </a:lnTo>
                      <a:lnTo>
                        <a:pt x="0" y="284675"/>
                      </a:lnTo>
                      <a:close/>
                    </a:path>
                  </a:pathLst>
                </a:custGeom>
                <a:solidFill>
                  <a:srgbClr val="EFEFEF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 dirty="0"/>
                </a:p>
              </p:txBody>
            </p:sp>
            <p:sp>
              <p:nvSpPr>
                <p:cNvPr id="304" name="Forme libre : forme 303">
                  <a:extLst>
                    <a:ext uri="{FF2B5EF4-FFF2-40B4-BE49-F238E27FC236}">
                      <a16:creationId xmlns:a16="http://schemas.microsoft.com/office/drawing/2014/main" id="{A0B3D77A-CBA5-4764-98B7-63B8E8E073B4}"/>
                    </a:ext>
                  </a:extLst>
                </p:cNvPr>
                <p:cNvSpPr/>
                <p:nvPr/>
              </p:nvSpPr>
              <p:spPr>
                <a:xfrm>
                  <a:off x="2671775" y="392698"/>
                  <a:ext cx="783642" cy="897842"/>
                </a:xfrm>
                <a:custGeom>
                  <a:avLst/>
                  <a:gdLst>
                    <a:gd name="connsiteX0" fmla="*/ 0 w 783642"/>
                    <a:gd name="connsiteY0" fmla="*/ 0 h 897842"/>
                    <a:gd name="connsiteX1" fmla="*/ 0 w 783642"/>
                    <a:gd name="connsiteY1" fmla="*/ 723466 h 897842"/>
                    <a:gd name="connsiteX2" fmla="*/ 783643 w 783642"/>
                    <a:gd name="connsiteY2" fmla="*/ 897843 h 897842"/>
                    <a:gd name="connsiteX3" fmla="*/ 783643 w 783642"/>
                    <a:gd name="connsiteY3" fmla="*/ 136860 h 897842"/>
                    <a:gd name="connsiteX4" fmla="*/ 0 w 783642"/>
                    <a:gd name="connsiteY4" fmla="*/ 0 h 8978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3642" h="897842">
                      <a:moveTo>
                        <a:pt x="0" y="0"/>
                      </a:moveTo>
                      <a:lnTo>
                        <a:pt x="0" y="723466"/>
                      </a:lnTo>
                      <a:lnTo>
                        <a:pt x="783643" y="897843"/>
                      </a:lnTo>
                      <a:lnTo>
                        <a:pt x="783643" y="13686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8D8D8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05" name="Forme libre : forme 304">
                  <a:extLst>
                    <a:ext uri="{FF2B5EF4-FFF2-40B4-BE49-F238E27FC236}">
                      <a16:creationId xmlns:a16="http://schemas.microsoft.com/office/drawing/2014/main" id="{6FA6E86A-03A0-4E30-9303-E42DC43F8FC9}"/>
                    </a:ext>
                  </a:extLst>
                </p:cNvPr>
                <p:cNvSpPr/>
                <p:nvPr/>
              </p:nvSpPr>
              <p:spPr>
                <a:xfrm>
                  <a:off x="2886519" y="149141"/>
                  <a:ext cx="525905" cy="306433"/>
                </a:xfrm>
                <a:custGeom>
                  <a:avLst/>
                  <a:gdLst>
                    <a:gd name="connsiteX0" fmla="*/ 0 w 525905"/>
                    <a:gd name="connsiteY0" fmla="*/ 0 h 306433"/>
                    <a:gd name="connsiteX1" fmla="*/ 0 w 525905"/>
                    <a:gd name="connsiteY1" fmla="*/ 221272 h 306433"/>
                    <a:gd name="connsiteX2" fmla="*/ 525905 w 525905"/>
                    <a:gd name="connsiteY2" fmla="*/ 306434 h 306433"/>
                    <a:gd name="connsiteX3" fmla="*/ 387320 w 525905"/>
                    <a:gd name="connsiteY3" fmla="*/ 53874 h 306433"/>
                    <a:gd name="connsiteX4" fmla="*/ 0 w 525905"/>
                    <a:gd name="connsiteY4" fmla="*/ 0 h 306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5905" h="306433">
                      <a:moveTo>
                        <a:pt x="0" y="0"/>
                      </a:moveTo>
                      <a:lnTo>
                        <a:pt x="0" y="221272"/>
                      </a:lnTo>
                      <a:lnTo>
                        <a:pt x="525905" y="306434"/>
                      </a:lnTo>
                      <a:lnTo>
                        <a:pt x="387320" y="5387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8D8D8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06" name="Forme libre : forme 305">
                  <a:extLst>
                    <a:ext uri="{FF2B5EF4-FFF2-40B4-BE49-F238E27FC236}">
                      <a16:creationId xmlns:a16="http://schemas.microsoft.com/office/drawing/2014/main" id="{6EA9404D-6D69-415D-A702-88B2F482067E}"/>
                    </a:ext>
                  </a:extLst>
                </p:cNvPr>
                <p:cNvSpPr/>
                <p:nvPr/>
              </p:nvSpPr>
              <p:spPr>
                <a:xfrm>
                  <a:off x="2886519" y="1176"/>
                  <a:ext cx="927705" cy="202063"/>
                </a:xfrm>
                <a:custGeom>
                  <a:avLst/>
                  <a:gdLst>
                    <a:gd name="connsiteX0" fmla="*/ 0 w 927705"/>
                    <a:gd name="connsiteY0" fmla="*/ 147965 h 202063"/>
                    <a:gd name="connsiteX1" fmla="*/ 387320 w 927705"/>
                    <a:gd name="connsiteY1" fmla="*/ 202064 h 202063"/>
                    <a:gd name="connsiteX2" fmla="*/ 927706 w 927705"/>
                    <a:gd name="connsiteY2" fmla="*/ 40593 h 202063"/>
                    <a:gd name="connsiteX3" fmla="*/ 571300 w 927705"/>
                    <a:gd name="connsiteY3" fmla="*/ 0 h 202063"/>
                    <a:gd name="connsiteX4" fmla="*/ 0 w 927705"/>
                    <a:gd name="connsiteY4" fmla="*/ 147965 h 202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27705" h="202063">
                      <a:moveTo>
                        <a:pt x="0" y="147965"/>
                      </a:moveTo>
                      <a:lnTo>
                        <a:pt x="387320" y="202064"/>
                      </a:lnTo>
                      <a:lnTo>
                        <a:pt x="927706" y="40593"/>
                      </a:lnTo>
                      <a:lnTo>
                        <a:pt x="571300" y="0"/>
                      </a:lnTo>
                      <a:lnTo>
                        <a:pt x="0" y="147965"/>
                      </a:lnTo>
                      <a:close/>
                    </a:path>
                  </a:pathLst>
                </a:custGeom>
                <a:solidFill>
                  <a:srgbClr val="E8E6E6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07" name="Forme libre : forme 306">
                  <a:extLst>
                    <a:ext uri="{FF2B5EF4-FFF2-40B4-BE49-F238E27FC236}">
                      <a16:creationId xmlns:a16="http://schemas.microsoft.com/office/drawing/2014/main" id="{12051A58-51DA-4DFA-88FE-C4D69DEC84A7}"/>
                    </a:ext>
                  </a:extLst>
                </p:cNvPr>
                <p:cNvSpPr/>
                <p:nvPr/>
              </p:nvSpPr>
              <p:spPr>
                <a:xfrm>
                  <a:off x="3273839" y="41769"/>
                  <a:ext cx="664565" cy="413805"/>
                </a:xfrm>
                <a:custGeom>
                  <a:avLst/>
                  <a:gdLst>
                    <a:gd name="connsiteX0" fmla="*/ 138586 w 664565"/>
                    <a:gd name="connsiteY0" fmla="*/ 413806 h 413805"/>
                    <a:gd name="connsiteX1" fmla="*/ 664566 w 664565"/>
                    <a:gd name="connsiteY1" fmla="*/ 204314 h 413805"/>
                    <a:gd name="connsiteX2" fmla="*/ 540386 w 664565"/>
                    <a:gd name="connsiteY2" fmla="*/ 0 h 413805"/>
                    <a:gd name="connsiteX3" fmla="*/ 0 w 664565"/>
                    <a:gd name="connsiteY3" fmla="*/ 161245 h 413805"/>
                    <a:gd name="connsiteX4" fmla="*/ 138586 w 664565"/>
                    <a:gd name="connsiteY4" fmla="*/ 413806 h 413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4565" h="413805">
                      <a:moveTo>
                        <a:pt x="138586" y="413806"/>
                      </a:moveTo>
                      <a:lnTo>
                        <a:pt x="664566" y="204314"/>
                      </a:lnTo>
                      <a:lnTo>
                        <a:pt x="540386" y="0"/>
                      </a:lnTo>
                      <a:lnTo>
                        <a:pt x="0" y="161245"/>
                      </a:lnTo>
                      <a:lnTo>
                        <a:pt x="138586" y="413806"/>
                      </a:lnTo>
                      <a:close/>
                    </a:path>
                  </a:pathLst>
                </a:custGeom>
                <a:solidFill>
                  <a:srgbClr val="EFEFEF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08" name="Forme libre : forme 307">
                  <a:extLst>
                    <a:ext uri="{FF2B5EF4-FFF2-40B4-BE49-F238E27FC236}">
                      <a16:creationId xmlns:a16="http://schemas.microsoft.com/office/drawing/2014/main" id="{1AB58A8E-3AC1-4A11-A554-DAA573CB249C}"/>
                    </a:ext>
                  </a:extLst>
                </p:cNvPr>
                <p:cNvSpPr/>
                <p:nvPr/>
              </p:nvSpPr>
              <p:spPr>
                <a:xfrm>
                  <a:off x="3026455" y="231077"/>
                  <a:ext cx="59350" cy="42018"/>
                </a:xfrm>
                <a:custGeom>
                  <a:avLst/>
                  <a:gdLst>
                    <a:gd name="connsiteX0" fmla="*/ 0 w 59350"/>
                    <a:gd name="connsiteY0" fmla="*/ 0 h 42018"/>
                    <a:gd name="connsiteX1" fmla="*/ 59351 w 59350"/>
                    <a:gd name="connsiteY1" fmla="*/ 9829 h 42018"/>
                    <a:gd name="connsiteX2" fmla="*/ 59351 w 59350"/>
                    <a:gd name="connsiteY2" fmla="*/ 42019 h 42018"/>
                    <a:gd name="connsiteX3" fmla="*/ 0 w 59350"/>
                    <a:gd name="connsiteY3" fmla="*/ 31739 h 42018"/>
                    <a:gd name="connsiteX4" fmla="*/ 0 w 59350"/>
                    <a:gd name="connsiteY4" fmla="*/ 0 h 420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350" h="42018">
                      <a:moveTo>
                        <a:pt x="0" y="0"/>
                      </a:moveTo>
                      <a:lnTo>
                        <a:pt x="59351" y="9829"/>
                      </a:lnTo>
                      <a:lnTo>
                        <a:pt x="59351" y="42019"/>
                      </a:lnTo>
                      <a:lnTo>
                        <a:pt x="0" y="3173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09" name="Forme libre : forme 308">
                  <a:extLst>
                    <a:ext uri="{FF2B5EF4-FFF2-40B4-BE49-F238E27FC236}">
                      <a16:creationId xmlns:a16="http://schemas.microsoft.com/office/drawing/2014/main" id="{F9A335E6-16CB-4B3A-AB96-C804AB9A962A}"/>
                    </a:ext>
                  </a:extLst>
                </p:cNvPr>
                <p:cNvSpPr/>
                <p:nvPr/>
              </p:nvSpPr>
              <p:spPr>
                <a:xfrm>
                  <a:off x="2886519" y="246083"/>
                  <a:ext cx="1137872" cy="234327"/>
                </a:xfrm>
                <a:custGeom>
                  <a:avLst/>
                  <a:gdLst>
                    <a:gd name="connsiteX0" fmla="*/ 0 w 1137872"/>
                    <a:gd name="connsiteY0" fmla="*/ 124329 h 234327"/>
                    <a:gd name="connsiteX1" fmla="*/ 553592 w 1137872"/>
                    <a:gd name="connsiteY1" fmla="*/ 234328 h 234327"/>
                    <a:gd name="connsiteX2" fmla="*/ 1137873 w 1137872"/>
                    <a:gd name="connsiteY2" fmla="*/ 6003 h 234327"/>
                    <a:gd name="connsiteX3" fmla="*/ 1051885 w 1137872"/>
                    <a:gd name="connsiteY3" fmla="*/ 0 h 234327"/>
                    <a:gd name="connsiteX4" fmla="*/ 525905 w 1137872"/>
                    <a:gd name="connsiteY4" fmla="*/ 209492 h 234327"/>
                    <a:gd name="connsiteX5" fmla="*/ 0 w 1137872"/>
                    <a:gd name="connsiteY5" fmla="*/ 124329 h 234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37872" h="234327">
                      <a:moveTo>
                        <a:pt x="0" y="124329"/>
                      </a:moveTo>
                      <a:lnTo>
                        <a:pt x="553592" y="234328"/>
                      </a:lnTo>
                      <a:lnTo>
                        <a:pt x="1137873" y="6003"/>
                      </a:lnTo>
                      <a:lnTo>
                        <a:pt x="1051885" y="0"/>
                      </a:lnTo>
                      <a:lnTo>
                        <a:pt x="525905" y="209492"/>
                      </a:lnTo>
                      <a:lnTo>
                        <a:pt x="0" y="124329"/>
                      </a:lnTo>
                      <a:close/>
                    </a:path>
                  </a:pathLst>
                </a:custGeom>
                <a:solidFill>
                  <a:srgbClr val="BEBEBF">
                    <a:alpha val="51000"/>
                  </a:srgbClr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10" name="Forme libre : forme 309">
                  <a:extLst>
                    <a:ext uri="{FF2B5EF4-FFF2-40B4-BE49-F238E27FC236}">
                      <a16:creationId xmlns:a16="http://schemas.microsoft.com/office/drawing/2014/main" id="{CCA9B099-0706-44C7-A05C-0E82395F3A82}"/>
                    </a:ext>
                  </a:extLst>
                </p:cNvPr>
                <p:cNvSpPr/>
                <p:nvPr/>
              </p:nvSpPr>
              <p:spPr>
                <a:xfrm>
                  <a:off x="3391115" y="93692"/>
                  <a:ext cx="413881" cy="225248"/>
                </a:xfrm>
                <a:custGeom>
                  <a:avLst/>
                  <a:gdLst>
                    <a:gd name="connsiteX0" fmla="*/ 67605 w 413881"/>
                    <a:gd name="connsiteY0" fmla="*/ 225249 h 225248"/>
                    <a:gd name="connsiteX1" fmla="*/ 413881 w 413881"/>
                    <a:gd name="connsiteY1" fmla="*/ 97017 h 225248"/>
                    <a:gd name="connsiteX2" fmla="*/ 354680 w 413881"/>
                    <a:gd name="connsiteY2" fmla="*/ 0 h 225248"/>
                    <a:gd name="connsiteX3" fmla="*/ 0 w 413881"/>
                    <a:gd name="connsiteY3" fmla="*/ 114800 h 225248"/>
                    <a:gd name="connsiteX4" fmla="*/ 67605 w 413881"/>
                    <a:gd name="connsiteY4" fmla="*/ 225249 h 225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3881" h="225248">
                      <a:moveTo>
                        <a:pt x="67605" y="225249"/>
                      </a:moveTo>
                      <a:lnTo>
                        <a:pt x="413881" y="97017"/>
                      </a:lnTo>
                      <a:lnTo>
                        <a:pt x="354680" y="0"/>
                      </a:lnTo>
                      <a:lnTo>
                        <a:pt x="0" y="114800"/>
                      </a:lnTo>
                      <a:lnTo>
                        <a:pt x="67605" y="225249"/>
                      </a:lnTo>
                      <a:close/>
                    </a:path>
                  </a:pathLst>
                </a:custGeom>
                <a:solidFill>
                  <a:srgbClr val="113942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11" name="Forme libre : forme 310">
                  <a:extLst>
                    <a:ext uri="{FF2B5EF4-FFF2-40B4-BE49-F238E27FC236}">
                      <a16:creationId xmlns:a16="http://schemas.microsoft.com/office/drawing/2014/main" id="{94E5B94E-C8F4-4F89-8AF8-F729E8E76459}"/>
                    </a:ext>
                  </a:extLst>
                </p:cNvPr>
                <p:cNvSpPr/>
                <p:nvPr/>
              </p:nvSpPr>
              <p:spPr>
                <a:xfrm>
                  <a:off x="3377534" y="195511"/>
                  <a:ext cx="560870" cy="260063"/>
                </a:xfrm>
                <a:custGeom>
                  <a:avLst/>
                  <a:gdLst>
                    <a:gd name="connsiteX0" fmla="*/ 34890 w 560870"/>
                    <a:gd name="connsiteY0" fmla="*/ 260064 h 260063"/>
                    <a:gd name="connsiteX1" fmla="*/ 560870 w 560870"/>
                    <a:gd name="connsiteY1" fmla="*/ 50572 h 260063"/>
                    <a:gd name="connsiteX2" fmla="*/ 530107 w 560870"/>
                    <a:gd name="connsiteY2" fmla="*/ 0 h 260063"/>
                    <a:gd name="connsiteX3" fmla="*/ 0 w 560870"/>
                    <a:gd name="connsiteY3" fmla="*/ 196436 h 260063"/>
                    <a:gd name="connsiteX4" fmla="*/ 34890 w 560870"/>
                    <a:gd name="connsiteY4" fmla="*/ 260064 h 260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0870" h="260063">
                      <a:moveTo>
                        <a:pt x="34890" y="260064"/>
                      </a:moveTo>
                      <a:lnTo>
                        <a:pt x="560870" y="50572"/>
                      </a:lnTo>
                      <a:lnTo>
                        <a:pt x="530107" y="0"/>
                      </a:lnTo>
                      <a:lnTo>
                        <a:pt x="0" y="196436"/>
                      </a:lnTo>
                      <a:lnTo>
                        <a:pt x="34890" y="260064"/>
                      </a:lnTo>
                      <a:close/>
                    </a:path>
                  </a:pathLst>
                </a:custGeom>
                <a:solidFill>
                  <a:srgbClr val="00AAD3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12" name="Forme libre : forme 311">
                  <a:extLst>
                    <a:ext uri="{FF2B5EF4-FFF2-40B4-BE49-F238E27FC236}">
                      <a16:creationId xmlns:a16="http://schemas.microsoft.com/office/drawing/2014/main" id="{D0D4DBA3-3AAC-4C97-99E4-9556EE386DD1}"/>
                    </a:ext>
                  </a:extLst>
                </p:cNvPr>
                <p:cNvSpPr/>
                <p:nvPr/>
              </p:nvSpPr>
              <p:spPr>
                <a:xfrm>
                  <a:off x="3438983" y="392946"/>
                  <a:ext cx="19793" cy="19253"/>
                </a:xfrm>
                <a:custGeom>
                  <a:avLst/>
                  <a:gdLst>
                    <a:gd name="connsiteX0" fmla="*/ 15460 w 19793"/>
                    <a:gd name="connsiteY0" fmla="*/ 1661 h 19253"/>
                    <a:gd name="connsiteX1" fmla="*/ 17637 w 19793"/>
                    <a:gd name="connsiteY1" fmla="*/ 3837 h 19253"/>
                    <a:gd name="connsiteX2" fmla="*/ 18687 w 19793"/>
                    <a:gd name="connsiteY2" fmla="*/ 10440 h 19253"/>
                    <a:gd name="connsiteX3" fmla="*/ 15161 w 19793"/>
                    <a:gd name="connsiteY3" fmla="*/ 16293 h 19253"/>
                    <a:gd name="connsiteX4" fmla="*/ 10884 w 19793"/>
                    <a:gd name="connsiteY4" fmla="*/ 18994 h 19253"/>
                    <a:gd name="connsiteX5" fmla="*/ 4056 w 19793"/>
                    <a:gd name="connsiteY5" fmla="*/ 17493 h 19253"/>
                    <a:gd name="connsiteX6" fmla="*/ -146 w 19793"/>
                    <a:gd name="connsiteY6" fmla="*/ 11791 h 19253"/>
                    <a:gd name="connsiteX7" fmla="*/ -746 w 19793"/>
                    <a:gd name="connsiteY7" fmla="*/ 7814 h 19253"/>
                    <a:gd name="connsiteX8" fmla="*/ 605 w 19793"/>
                    <a:gd name="connsiteY8" fmla="*/ 5413 h 19253"/>
                    <a:gd name="connsiteX9" fmla="*/ 8108 w 19793"/>
                    <a:gd name="connsiteY9" fmla="*/ 160 h 19253"/>
                    <a:gd name="connsiteX10" fmla="*/ 15612 w 19793"/>
                    <a:gd name="connsiteY10" fmla="*/ 2036 h 19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793" h="19253">
                      <a:moveTo>
                        <a:pt x="15460" y="1661"/>
                      </a:moveTo>
                      <a:cubicBezTo>
                        <a:pt x="16294" y="2270"/>
                        <a:pt x="17028" y="3004"/>
                        <a:pt x="17637" y="3837"/>
                      </a:cubicBezTo>
                      <a:cubicBezTo>
                        <a:pt x="18912" y="5788"/>
                        <a:pt x="19294" y="8190"/>
                        <a:pt x="18687" y="10440"/>
                      </a:cubicBezTo>
                      <a:cubicBezTo>
                        <a:pt x="18020" y="12656"/>
                        <a:pt x="16808" y="14668"/>
                        <a:pt x="15161" y="16293"/>
                      </a:cubicBezTo>
                      <a:cubicBezTo>
                        <a:pt x="13993" y="17548"/>
                        <a:pt x="12519" y="18479"/>
                        <a:pt x="10884" y="18994"/>
                      </a:cubicBezTo>
                      <a:cubicBezTo>
                        <a:pt x="8498" y="19563"/>
                        <a:pt x="5983" y="19010"/>
                        <a:pt x="4056" y="17493"/>
                      </a:cubicBezTo>
                      <a:cubicBezTo>
                        <a:pt x="2205" y="15970"/>
                        <a:pt x="762" y="14010"/>
                        <a:pt x="-146" y="11791"/>
                      </a:cubicBezTo>
                      <a:cubicBezTo>
                        <a:pt x="-745" y="10557"/>
                        <a:pt x="-955" y="9170"/>
                        <a:pt x="-746" y="7814"/>
                      </a:cubicBezTo>
                      <a:cubicBezTo>
                        <a:pt x="-462" y="6931"/>
                        <a:pt x="-2" y="6114"/>
                        <a:pt x="605" y="5413"/>
                      </a:cubicBezTo>
                      <a:cubicBezTo>
                        <a:pt x="2418" y="2841"/>
                        <a:pt x="5072" y="984"/>
                        <a:pt x="8108" y="160"/>
                      </a:cubicBezTo>
                      <a:cubicBezTo>
                        <a:pt x="10765" y="-421"/>
                        <a:pt x="13541" y="273"/>
                        <a:pt x="15612" y="2036"/>
                      </a:cubicBezTo>
                    </a:path>
                  </a:pathLst>
                </a:custGeom>
                <a:solidFill>
                  <a:srgbClr val="FFFFFF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13" name="Forme libre : forme 312">
                  <a:extLst>
                    <a:ext uri="{FF2B5EF4-FFF2-40B4-BE49-F238E27FC236}">
                      <a16:creationId xmlns:a16="http://schemas.microsoft.com/office/drawing/2014/main" id="{491229EC-5402-4556-8303-8F74C4828FBF}"/>
                    </a:ext>
                  </a:extLst>
                </p:cNvPr>
                <p:cNvSpPr/>
                <p:nvPr/>
              </p:nvSpPr>
              <p:spPr>
                <a:xfrm>
                  <a:off x="3500506" y="369650"/>
                  <a:ext cx="19767" cy="19264"/>
                </a:xfrm>
                <a:custGeom>
                  <a:avLst/>
                  <a:gdLst>
                    <a:gd name="connsiteX0" fmla="*/ 2634 w 19767"/>
                    <a:gd name="connsiteY0" fmla="*/ 1622 h 19264"/>
                    <a:gd name="connsiteX1" fmla="*/ 458 w 19767"/>
                    <a:gd name="connsiteY1" fmla="*/ 3798 h 19264"/>
                    <a:gd name="connsiteX2" fmla="*/ -518 w 19767"/>
                    <a:gd name="connsiteY2" fmla="*/ 10476 h 19264"/>
                    <a:gd name="connsiteX3" fmla="*/ 3008 w 19767"/>
                    <a:gd name="connsiteY3" fmla="*/ 16253 h 19264"/>
                    <a:gd name="connsiteX4" fmla="*/ 7285 w 19767"/>
                    <a:gd name="connsiteY4" fmla="*/ 19030 h 19264"/>
                    <a:gd name="connsiteX5" fmla="*/ 14038 w 19767"/>
                    <a:gd name="connsiteY5" fmla="*/ 17529 h 19264"/>
                    <a:gd name="connsiteX6" fmla="*/ 18240 w 19767"/>
                    <a:gd name="connsiteY6" fmla="*/ 11751 h 19264"/>
                    <a:gd name="connsiteX7" fmla="*/ 18840 w 19767"/>
                    <a:gd name="connsiteY7" fmla="*/ 7774 h 19264"/>
                    <a:gd name="connsiteX8" fmla="*/ 17489 w 19767"/>
                    <a:gd name="connsiteY8" fmla="*/ 5373 h 19264"/>
                    <a:gd name="connsiteX9" fmla="*/ 9986 w 19767"/>
                    <a:gd name="connsiteY9" fmla="*/ 196 h 19264"/>
                    <a:gd name="connsiteX10" fmla="*/ 2483 w 19767"/>
                    <a:gd name="connsiteY10" fmla="*/ 1997 h 19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767" h="19264">
                      <a:moveTo>
                        <a:pt x="2634" y="1622"/>
                      </a:moveTo>
                      <a:cubicBezTo>
                        <a:pt x="1818" y="2250"/>
                        <a:pt x="1086" y="2982"/>
                        <a:pt x="458" y="3798"/>
                      </a:cubicBezTo>
                      <a:cubicBezTo>
                        <a:pt x="-795" y="5786"/>
                        <a:pt x="-1150" y="8212"/>
                        <a:pt x="-518" y="10476"/>
                      </a:cubicBezTo>
                      <a:cubicBezTo>
                        <a:pt x="90" y="12695"/>
                        <a:pt x="1313" y="14698"/>
                        <a:pt x="3008" y="16253"/>
                      </a:cubicBezTo>
                      <a:cubicBezTo>
                        <a:pt x="4153" y="17553"/>
                        <a:pt x="5633" y="18514"/>
                        <a:pt x="7285" y="19030"/>
                      </a:cubicBezTo>
                      <a:cubicBezTo>
                        <a:pt x="9647" y="19553"/>
                        <a:pt x="12120" y="19004"/>
                        <a:pt x="14038" y="17529"/>
                      </a:cubicBezTo>
                      <a:cubicBezTo>
                        <a:pt x="15951" y="16034"/>
                        <a:pt x="17407" y="14032"/>
                        <a:pt x="18240" y="11751"/>
                      </a:cubicBezTo>
                      <a:cubicBezTo>
                        <a:pt x="18880" y="10530"/>
                        <a:pt x="19091" y="9130"/>
                        <a:pt x="18840" y="7774"/>
                      </a:cubicBezTo>
                      <a:cubicBezTo>
                        <a:pt x="18570" y="6885"/>
                        <a:pt x="18109" y="6066"/>
                        <a:pt x="17489" y="5373"/>
                      </a:cubicBezTo>
                      <a:cubicBezTo>
                        <a:pt x="15664" y="2830"/>
                        <a:pt x="13011" y="1000"/>
                        <a:pt x="9986" y="196"/>
                      </a:cubicBezTo>
                      <a:cubicBezTo>
                        <a:pt x="7341" y="-443"/>
                        <a:pt x="4550" y="227"/>
                        <a:pt x="2483" y="1997"/>
                      </a:cubicBezTo>
                    </a:path>
                  </a:pathLst>
                </a:custGeom>
                <a:solidFill>
                  <a:srgbClr val="FFFFFF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14" name="Forme libre : forme 313">
                  <a:extLst>
                    <a:ext uri="{FF2B5EF4-FFF2-40B4-BE49-F238E27FC236}">
                      <a16:creationId xmlns:a16="http://schemas.microsoft.com/office/drawing/2014/main" id="{8E2CBA2F-40E7-4500-8E74-F1BBC02AFD25}"/>
                    </a:ext>
                  </a:extLst>
                </p:cNvPr>
                <p:cNvSpPr/>
                <p:nvPr/>
              </p:nvSpPr>
              <p:spPr>
                <a:xfrm>
                  <a:off x="3562071" y="346351"/>
                  <a:ext cx="19805" cy="19288"/>
                </a:xfrm>
                <a:custGeom>
                  <a:avLst/>
                  <a:gdLst>
                    <a:gd name="connsiteX0" fmla="*/ 2671 w 19805"/>
                    <a:gd name="connsiteY0" fmla="*/ 1661 h 19288"/>
                    <a:gd name="connsiteX1" fmla="*/ 570 w 19805"/>
                    <a:gd name="connsiteY1" fmla="*/ 3837 h 19288"/>
                    <a:gd name="connsiteX2" fmla="*/ -481 w 19805"/>
                    <a:gd name="connsiteY2" fmla="*/ 10440 h 19288"/>
                    <a:gd name="connsiteX3" fmla="*/ 3046 w 19805"/>
                    <a:gd name="connsiteY3" fmla="*/ 16293 h 19288"/>
                    <a:gd name="connsiteX4" fmla="*/ 7322 w 19805"/>
                    <a:gd name="connsiteY4" fmla="*/ 18994 h 19288"/>
                    <a:gd name="connsiteX5" fmla="*/ 14075 w 19805"/>
                    <a:gd name="connsiteY5" fmla="*/ 17493 h 19288"/>
                    <a:gd name="connsiteX6" fmla="*/ 18277 w 19805"/>
                    <a:gd name="connsiteY6" fmla="*/ 11716 h 19288"/>
                    <a:gd name="connsiteX7" fmla="*/ 18877 w 19805"/>
                    <a:gd name="connsiteY7" fmla="*/ 7814 h 19288"/>
                    <a:gd name="connsiteX8" fmla="*/ 17526 w 19805"/>
                    <a:gd name="connsiteY8" fmla="*/ 5413 h 19288"/>
                    <a:gd name="connsiteX9" fmla="*/ 10023 w 19805"/>
                    <a:gd name="connsiteY9" fmla="*/ 160 h 19288"/>
                    <a:gd name="connsiteX10" fmla="*/ 2520 w 19805"/>
                    <a:gd name="connsiteY10" fmla="*/ 2036 h 19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805" h="19288">
                      <a:moveTo>
                        <a:pt x="2671" y="1661"/>
                      </a:moveTo>
                      <a:cubicBezTo>
                        <a:pt x="1860" y="2271"/>
                        <a:pt x="1151" y="3006"/>
                        <a:pt x="570" y="3837"/>
                      </a:cubicBezTo>
                      <a:cubicBezTo>
                        <a:pt x="-796" y="5752"/>
                        <a:pt x="-1184" y="8196"/>
                        <a:pt x="-481" y="10440"/>
                      </a:cubicBezTo>
                      <a:cubicBezTo>
                        <a:pt x="158" y="12668"/>
                        <a:pt x="1374" y="14687"/>
                        <a:pt x="3046" y="16293"/>
                      </a:cubicBezTo>
                      <a:cubicBezTo>
                        <a:pt x="4213" y="17548"/>
                        <a:pt x="5687" y="18479"/>
                        <a:pt x="7322" y="18994"/>
                      </a:cubicBezTo>
                      <a:cubicBezTo>
                        <a:pt x="9683" y="19623"/>
                        <a:pt x="12203" y="19063"/>
                        <a:pt x="14075" y="17493"/>
                      </a:cubicBezTo>
                      <a:cubicBezTo>
                        <a:pt x="15989" y="15998"/>
                        <a:pt x="17444" y="13997"/>
                        <a:pt x="18277" y="11716"/>
                      </a:cubicBezTo>
                      <a:cubicBezTo>
                        <a:pt x="18918" y="10522"/>
                        <a:pt x="19129" y="9145"/>
                        <a:pt x="18877" y="7814"/>
                      </a:cubicBezTo>
                      <a:cubicBezTo>
                        <a:pt x="18625" y="6917"/>
                        <a:pt x="18162" y="6094"/>
                        <a:pt x="17526" y="5413"/>
                      </a:cubicBezTo>
                      <a:cubicBezTo>
                        <a:pt x="15723" y="2832"/>
                        <a:pt x="13065" y="972"/>
                        <a:pt x="10023" y="160"/>
                      </a:cubicBezTo>
                      <a:cubicBezTo>
                        <a:pt x="7366" y="-421"/>
                        <a:pt x="4591" y="273"/>
                        <a:pt x="2520" y="2036"/>
                      </a:cubicBezTo>
                    </a:path>
                  </a:pathLst>
                </a:custGeom>
                <a:solidFill>
                  <a:srgbClr val="FFFFFF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15" name="Forme libre : forme 314">
                  <a:extLst>
                    <a:ext uri="{FF2B5EF4-FFF2-40B4-BE49-F238E27FC236}">
                      <a16:creationId xmlns:a16="http://schemas.microsoft.com/office/drawing/2014/main" id="{428031BB-5280-4BB0-AF1F-906BE84473EB}"/>
                    </a:ext>
                  </a:extLst>
                </p:cNvPr>
                <p:cNvSpPr/>
                <p:nvPr/>
              </p:nvSpPr>
              <p:spPr>
                <a:xfrm>
                  <a:off x="3623584" y="323048"/>
                  <a:ext cx="19796" cy="19273"/>
                </a:xfrm>
                <a:custGeom>
                  <a:avLst/>
                  <a:gdLst>
                    <a:gd name="connsiteX0" fmla="*/ 2684 w 19796"/>
                    <a:gd name="connsiteY0" fmla="*/ 1629 h 19273"/>
                    <a:gd name="connsiteX1" fmla="*/ 508 w 19796"/>
                    <a:gd name="connsiteY1" fmla="*/ 3805 h 19273"/>
                    <a:gd name="connsiteX2" fmla="*/ -543 w 19796"/>
                    <a:gd name="connsiteY2" fmla="*/ 10408 h 19273"/>
                    <a:gd name="connsiteX3" fmla="*/ 2984 w 19796"/>
                    <a:gd name="connsiteY3" fmla="*/ 16260 h 19273"/>
                    <a:gd name="connsiteX4" fmla="*/ 7260 w 19796"/>
                    <a:gd name="connsiteY4" fmla="*/ 19037 h 19273"/>
                    <a:gd name="connsiteX5" fmla="*/ 14088 w 19796"/>
                    <a:gd name="connsiteY5" fmla="*/ 17461 h 19273"/>
                    <a:gd name="connsiteX6" fmla="*/ 18291 w 19796"/>
                    <a:gd name="connsiteY6" fmla="*/ 11758 h 19273"/>
                    <a:gd name="connsiteX7" fmla="*/ 18890 w 19796"/>
                    <a:gd name="connsiteY7" fmla="*/ 7781 h 19273"/>
                    <a:gd name="connsiteX8" fmla="*/ 17540 w 19796"/>
                    <a:gd name="connsiteY8" fmla="*/ 5380 h 19273"/>
                    <a:gd name="connsiteX9" fmla="*/ 10036 w 19796"/>
                    <a:gd name="connsiteY9" fmla="*/ 203 h 19273"/>
                    <a:gd name="connsiteX10" fmla="*/ 2533 w 19796"/>
                    <a:gd name="connsiteY10" fmla="*/ 2004 h 1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796" h="19273">
                      <a:moveTo>
                        <a:pt x="2684" y="1629"/>
                      </a:moveTo>
                      <a:cubicBezTo>
                        <a:pt x="1868" y="2257"/>
                        <a:pt x="1136" y="2989"/>
                        <a:pt x="508" y="3805"/>
                      </a:cubicBezTo>
                      <a:cubicBezTo>
                        <a:pt x="-767" y="5756"/>
                        <a:pt x="-1149" y="8158"/>
                        <a:pt x="-543" y="10408"/>
                      </a:cubicBezTo>
                      <a:cubicBezTo>
                        <a:pt x="124" y="12623"/>
                        <a:pt x="1337" y="14636"/>
                        <a:pt x="2984" y="16260"/>
                      </a:cubicBezTo>
                      <a:cubicBezTo>
                        <a:pt x="4147" y="17538"/>
                        <a:pt x="5620" y="18494"/>
                        <a:pt x="7260" y="19037"/>
                      </a:cubicBezTo>
                      <a:cubicBezTo>
                        <a:pt x="9657" y="19573"/>
                        <a:pt x="12169" y="18994"/>
                        <a:pt x="14088" y="17461"/>
                      </a:cubicBezTo>
                      <a:cubicBezTo>
                        <a:pt x="15939" y="15937"/>
                        <a:pt x="17383" y="13978"/>
                        <a:pt x="18291" y="11758"/>
                      </a:cubicBezTo>
                      <a:cubicBezTo>
                        <a:pt x="18894" y="10526"/>
                        <a:pt x="19104" y="9137"/>
                        <a:pt x="18890" y="7781"/>
                      </a:cubicBezTo>
                      <a:cubicBezTo>
                        <a:pt x="18592" y="6904"/>
                        <a:pt x="18135" y="6090"/>
                        <a:pt x="17540" y="5380"/>
                      </a:cubicBezTo>
                      <a:cubicBezTo>
                        <a:pt x="15742" y="2809"/>
                        <a:pt x="13078" y="971"/>
                        <a:pt x="10036" y="203"/>
                      </a:cubicBezTo>
                      <a:cubicBezTo>
                        <a:pt x="7391" y="-448"/>
                        <a:pt x="4595" y="223"/>
                        <a:pt x="2533" y="2004"/>
                      </a:cubicBezTo>
                    </a:path>
                  </a:pathLst>
                </a:custGeom>
                <a:solidFill>
                  <a:srgbClr val="FFFFFF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16" name="Forme libre : forme 315">
                  <a:extLst>
                    <a:ext uri="{FF2B5EF4-FFF2-40B4-BE49-F238E27FC236}">
                      <a16:creationId xmlns:a16="http://schemas.microsoft.com/office/drawing/2014/main" id="{8C7BE796-FFA2-45C1-92AE-37B7FD22721E}"/>
                    </a:ext>
                  </a:extLst>
                </p:cNvPr>
                <p:cNvSpPr/>
                <p:nvPr/>
              </p:nvSpPr>
              <p:spPr>
                <a:xfrm>
                  <a:off x="3685158" y="299739"/>
                  <a:ext cx="19749" cy="19245"/>
                </a:xfrm>
                <a:custGeom>
                  <a:avLst/>
                  <a:gdLst>
                    <a:gd name="connsiteX0" fmla="*/ 2638 w 19749"/>
                    <a:gd name="connsiteY0" fmla="*/ 1602 h 19245"/>
                    <a:gd name="connsiteX1" fmla="*/ 462 w 19749"/>
                    <a:gd name="connsiteY1" fmla="*/ 3853 h 19245"/>
                    <a:gd name="connsiteX2" fmla="*/ -514 w 19749"/>
                    <a:gd name="connsiteY2" fmla="*/ 10456 h 19245"/>
                    <a:gd name="connsiteX3" fmla="*/ 2937 w 19749"/>
                    <a:gd name="connsiteY3" fmla="*/ 16309 h 19245"/>
                    <a:gd name="connsiteX4" fmla="*/ 7214 w 19749"/>
                    <a:gd name="connsiteY4" fmla="*/ 19010 h 19245"/>
                    <a:gd name="connsiteX5" fmla="*/ 14042 w 19749"/>
                    <a:gd name="connsiteY5" fmla="*/ 17509 h 19245"/>
                    <a:gd name="connsiteX6" fmla="*/ 18244 w 19749"/>
                    <a:gd name="connsiteY6" fmla="*/ 11731 h 19245"/>
                    <a:gd name="connsiteX7" fmla="*/ 18844 w 19749"/>
                    <a:gd name="connsiteY7" fmla="*/ 7754 h 19245"/>
                    <a:gd name="connsiteX8" fmla="*/ 17493 w 19749"/>
                    <a:gd name="connsiteY8" fmla="*/ 5353 h 19245"/>
                    <a:gd name="connsiteX9" fmla="*/ 9990 w 19749"/>
                    <a:gd name="connsiteY9" fmla="*/ 176 h 19245"/>
                    <a:gd name="connsiteX10" fmla="*/ 2487 w 19749"/>
                    <a:gd name="connsiteY10" fmla="*/ 1977 h 19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749" h="19245">
                      <a:moveTo>
                        <a:pt x="2638" y="1602"/>
                      </a:moveTo>
                      <a:cubicBezTo>
                        <a:pt x="1802" y="2238"/>
                        <a:pt x="1069" y="2997"/>
                        <a:pt x="462" y="3853"/>
                      </a:cubicBezTo>
                      <a:cubicBezTo>
                        <a:pt x="-797" y="5812"/>
                        <a:pt x="-1152" y="8217"/>
                        <a:pt x="-514" y="10456"/>
                      </a:cubicBezTo>
                      <a:cubicBezTo>
                        <a:pt x="97" y="12678"/>
                        <a:pt x="1288" y="14699"/>
                        <a:pt x="2937" y="16309"/>
                      </a:cubicBezTo>
                      <a:cubicBezTo>
                        <a:pt x="4118" y="17549"/>
                        <a:pt x="5587" y="18477"/>
                        <a:pt x="7214" y="19010"/>
                      </a:cubicBezTo>
                      <a:cubicBezTo>
                        <a:pt x="9600" y="19535"/>
                        <a:pt x="12096" y="18986"/>
                        <a:pt x="14042" y="17509"/>
                      </a:cubicBezTo>
                      <a:cubicBezTo>
                        <a:pt x="15955" y="16014"/>
                        <a:pt x="17411" y="14012"/>
                        <a:pt x="18244" y="11731"/>
                      </a:cubicBezTo>
                      <a:cubicBezTo>
                        <a:pt x="18848" y="10499"/>
                        <a:pt x="19058" y="9110"/>
                        <a:pt x="18844" y="7754"/>
                      </a:cubicBezTo>
                      <a:cubicBezTo>
                        <a:pt x="18546" y="6877"/>
                        <a:pt x="18089" y="6064"/>
                        <a:pt x="17493" y="5353"/>
                      </a:cubicBezTo>
                      <a:cubicBezTo>
                        <a:pt x="15650" y="2828"/>
                        <a:pt x="13005" y="1003"/>
                        <a:pt x="9990" y="176"/>
                      </a:cubicBezTo>
                      <a:cubicBezTo>
                        <a:pt x="7345" y="-426"/>
                        <a:pt x="4570" y="240"/>
                        <a:pt x="2487" y="1977"/>
                      </a:cubicBezTo>
                    </a:path>
                  </a:pathLst>
                </a:custGeom>
                <a:solidFill>
                  <a:srgbClr val="FFFFFF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17" name="Forme libre : forme 316">
                  <a:extLst>
                    <a:ext uri="{FF2B5EF4-FFF2-40B4-BE49-F238E27FC236}">
                      <a16:creationId xmlns:a16="http://schemas.microsoft.com/office/drawing/2014/main" id="{B2D23B06-45AF-4E98-8481-E02406B76E90}"/>
                    </a:ext>
                  </a:extLst>
                </p:cNvPr>
                <p:cNvSpPr/>
                <p:nvPr/>
              </p:nvSpPr>
              <p:spPr>
                <a:xfrm>
                  <a:off x="3746684" y="276345"/>
                  <a:ext cx="19768" cy="19288"/>
                </a:xfrm>
                <a:custGeom>
                  <a:avLst/>
                  <a:gdLst>
                    <a:gd name="connsiteX0" fmla="*/ 2638 w 19768"/>
                    <a:gd name="connsiteY0" fmla="*/ 1661 h 19288"/>
                    <a:gd name="connsiteX1" fmla="*/ 462 w 19768"/>
                    <a:gd name="connsiteY1" fmla="*/ 3837 h 19288"/>
                    <a:gd name="connsiteX2" fmla="*/ -514 w 19768"/>
                    <a:gd name="connsiteY2" fmla="*/ 10440 h 19288"/>
                    <a:gd name="connsiteX3" fmla="*/ 3012 w 19768"/>
                    <a:gd name="connsiteY3" fmla="*/ 16293 h 19288"/>
                    <a:gd name="connsiteX4" fmla="*/ 7289 w 19768"/>
                    <a:gd name="connsiteY4" fmla="*/ 18994 h 19288"/>
                    <a:gd name="connsiteX5" fmla="*/ 14042 w 19768"/>
                    <a:gd name="connsiteY5" fmla="*/ 17493 h 19288"/>
                    <a:gd name="connsiteX6" fmla="*/ 18244 w 19768"/>
                    <a:gd name="connsiteY6" fmla="*/ 11791 h 19288"/>
                    <a:gd name="connsiteX7" fmla="*/ 18844 w 19768"/>
                    <a:gd name="connsiteY7" fmla="*/ 7814 h 19288"/>
                    <a:gd name="connsiteX8" fmla="*/ 17493 w 19768"/>
                    <a:gd name="connsiteY8" fmla="*/ 5413 h 19288"/>
                    <a:gd name="connsiteX9" fmla="*/ 9990 w 19768"/>
                    <a:gd name="connsiteY9" fmla="*/ 160 h 19288"/>
                    <a:gd name="connsiteX10" fmla="*/ 2487 w 19768"/>
                    <a:gd name="connsiteY10" fmla="*/ 2036 h 19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768" h="19288">
                      <a:moveTo>
                        <a:pt x="2638" y="1661"/>
                      </a:moveTo>
                      <a:cubicBezTo>
                        <a:pt x="1822" y="2290"/>
                        <a:pt x="1090" y="3021"/>
                        <a:pt x="462" y="3837"/>
                      </a:cubicBezTo>
                      <a:cubicBezTo>
                        <a:pt x="-797" y="5796"/>
                        <a:pt x="-1152" y="8201"/>
                        <a:pt x="-514" y="10440"/>
                      </a:cubicBezTo>
                      <a:cubicBezTo>
                        <a:pt x="93" y="12681"/>
                        <a:pt x="1314" y="14709"/>
                        <a:pt x="3012" y="16293"/>
                      </a:cubicBezTo>
                      <a:cubicBezTo>
                        <a:pt x="4180" y="17548"/>
                        <a:pt x="5654" y="18479"/>
                        <a:pt x="7289" y="18994"/>
                      </a:cubicBezTo>
                      <a:cubicBezTo>
                        <a:pt x="9650" y="19623"/>
                        <a:pt x="12170" y="19063"/>
                        <a:pt x="14042" y="17493"/>
                      </a:cubicBezTo>
                      <a:cubicBezTo>
                        <a:pt x="15936" y="16010"/>
                        <a:pt x="17389" y="14039"/>
                        <a:pt x="18244" y="11791"/>
                      </a:cubicBezTo>
                      <a:cubicBezTo>
                        <a:pt x="18879" y="10568"/>
                        <a:pt x="19090" y="9169"/>
                        <a:pt x="18844" y="7814"/>
                      </a:cubicBezTo>
                      <a:cubicBezTo>
                        <a:pt x="18591" y="6917"/>
                        <a:pt x="18129" y="6094"/>
                        <a:pt x="17493" y="5413"/>
                      </a:cubicBezTo>
                      <a:cubicBezTo>
                        <a:pt x="15694" y="2827"/>
                        <a:pt x="13034" y="966"/>
                        <a:pt x="9990" y="160"/>
                      </a:cubicBezTo>
                      <a:cubicBezTo>
                        <a:pt x="7333" y="-421"/>
                        <a:pt x="4558" y="273"/>
                        <a:pt x="2487" y="2036"/>
                      </a:cubicBezTo>
                    </a:path>
                  </a:pathLst>
                </a:custGeom>
                <a:solidFill>
                  <a:srgbClr val="FFFFFF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18" name="Forme libre : forme 317">
                  <a:extLst>
                    <a:ext uri="{FF2B5EF4-FFF2-40B4-BE49-F238E27FC236}">
                      <a16:creationId xmlns:a16="http://schemas.microsoft.com/office/drawing/2014/main" id="{A487C7D7-5FD1-4C5A-84F5-F56F2C541520}"/>
                    </a:ext>
                  </a:extLst>
                </p:cNvPr>
                <p:cNvSpPr/>
                <p:nvPr/>
              </p:nvSpPr>
              <p:spPr>
                <a:xfrm>
                  <a:off x="3808245" y="253117"/>
                  <a:ext cx="19762" cy="19277"/>
                </a:xfrm>
                <a:custGeom>
                  <a:avLst/>
                  <a:gdLst>
                    <a:gd name="connsiteX0" fmla="*/ 2680 w 19762"/>
                    <a:gd name="connsiteY0" fmla="*/ 1629 h 19277"/>
                    <a:gd name="connsiteX1" fmla="*/ 504 w 19762"/>
                    <a:gd name="connsiteY1" fmla="*/ 3805 h 19277"/>
                    <a:gd name="connsiteX2" fmla="*/ -547 w 19762"/>
                    <a:gd name="connsiteY2" fmla="*/ 10483 h 19277"/>
                    <a:gd name="connsiteX3" fmla="*/ 2980 w 19762"/>
                    <a:gd name="connsiteY3" fmla="*/ 16260 h 19277"/>
                    <a:gd name="connsiteX4" fmla="*/ 7256 w 19762"/>
                    <a:gd name="connsiteY4" fmla="*/ 19037 h 19277"/>
                    <a:gd name="connsiteX5" fmla="*/ 14009 w 19762"/>
                    <a:gd name="connsiteY5" fmla="*/ 17536 h 19277"/>
                    <a:gd name="connsiteX6" fmla="*/ 18286 w 19762"/>
                    <a:gd name="connsiteY6" fmla="*/ 11758 h 19277"/>
                    <a:gd name="connsiteX7" fmla="*/ 18811 w 19762"/>
                    <a:gd name="connsiteY7" fmla="*/ 7781 h 19277"/>
                    <a:gd name="connsiteX8" fmla="*/ 17460 w 19762"/>
                    <a:gd name="connsiteY8" fmla="*/ 5380 h 19277"/>
                    <a:gd name="connsiteX9" fmla="*/ 9956 w 19762"/>
                    <a:gd name="connsiteY9" fmla="*/ 203 h 19277"/>
                    <a:gd name="connsiteX10" fmla="*/ 2453 w 19762"/>
                    <a:gd name="connsiteY10" fmla="*/ 2004 h 19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762" h="19277">
                      <a:moveTo>
                        <a:pt x="2680" y="1629"/>
                      </a:moveTo>
                      <a:cubicBezTo>
                        <a:pt x="1847" y="2238"/>
                        <a:pt x="1113" y="2971"/>
                        <a:pt x="504" y="3805"/>
                      </a:cubicBezTo>
                      <a:cubicBezTo>
                        <a:pt x="-766" y="5785"/>
                        <a:pt x="-1147" y="8208"/>
                        <a:pt x="-547" y="10483"/>
                      </a:cubicBezTo>
                      <a:cubicBezTo>
                        <a:pt x="91" y="12690"/>
                        <a:pt x="1308" y="14685"/>
                        <a:pt x="2980" y="16260"/>
                      </a:cubicBezTo>
                      <a:cubicBezTo>
                        <a:pt x="4125" y="17560"/>
                        <a:pt x="5604" y="18521"/>
                        <a:pt x="7256" y="19037"/>
                      </a:cubicBezTo>
                      <a:cubicBezTo>
                        <a:pt x="9618" y="19571"/>
                        <a:pt x="12095" y="19020"/>
                        <a:pt x="14009" y="17536"/>
                      </a:cubicBezTo>
                      <a:cubicBezTo>
                        <a:pt x="15905" y="16007"/>
                        <a:pt x="17377" y="14018"/>
                        <a:pt x="18286" y="11758"/>
                      </a:cubicBezTo>
                      <a:cubicBezTo>
                        <a:pt x="18906" y="10530"/>
                        <a:pt x="19091" y="9128"/>
                        <a:pt x="18811" y="7781"/>
                      </a:cubicBezTo>
                      <a:cubicBezTo>
                        <a:pt x="18540" y="6892"/>
                        <a:pt x="18080" y="6073"/>
                        <a:pt x="17460" y="5380"/>
                      </a:cubicBezTo>
                      <a:cubicBezTo>
                        <a:pt x="15643" y="2828"/>
                        <a:pt x="12987" y="995"/>
                        <a:pt x="9956" y="203"/>
                      </a:cubicBezTo>
                      <a:cubicBezTo>
                        <a:pt x="7311" y="-448"/>
                        <a:pt x="4515" y="223"/>
                        <a:pt x="2453" y="2004"/>
                      </a:cubicBezTo>
                    </a:path>
                  </a:pathLst>
                </a:custGeom>
                <a:solidFill>
                  <a:srgbClr val="FFFFFF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19" name="Forme libre : forme 318">
                  <a:extLst>
                    <a:ext uri="{FF2B5EF4-FFF2-40B4-BE49-F238E27FC236}">
                      <a16:creationId xmlns:a16="http://schemas.microsoft.com/office/drawing/2014/main" id="{A1F2F18E-697D-40CB-B61E-AB50E61E2612}"/>
                    </a:ext>
                  </a:extLst>
                </p:cNvPr>
                <p:cNvSpPr/>
                <p:nvPr/>
              </p:nvSpPr>
              <p:spPr>
                <a:xfrm>
                  <a:off x="3869692" y="229824"/>
                  <a:ext cx="19795" cy="19253"/>
                </a:xfrm>
                <a:custGeom>
                  <a:avLst/>
                  <a:gdLst>
                    <a:gd name="connsiteX0" fmla="*/ 2684 w 19795"/>
                    <a:gd name="connsiteY0" fmla="*/ 1661 h 19253"/>
                    <a:gd name="connsiteX1" fmla="*/ 508 w 19795"/>
                    <a:gd name="connsiteY1" fmla="*/ 3837 h 19253"/>
                    <a:gd name="connsiteX2" fmla="*/ -543 w 19795"/>
                    <a:gd name="connsiteY2" fmla="*/ 10440 h 19253"/>
                    <a:gd name="connsiteX3" fmla="*/ 2984 w 19795"/>
                    <a:gd name="connsiteY3" fmla="*/ 16293 h 19253"/>
                    <a:gd name="connsiteX4" fmla="*/ 7260 w 19795"/>
                    <a:gd name="connsiteY4" fmla="*/ 18994 h 19253"/>
                    <a:gd name="connsiteX5" fmla="*/ 14088 w 19795"/>
                    <a:gd name="connsiteY5" fmla="*/ 17493 h 19253"/>
                    <a:gd name="connsiteX6" fmla="*/ 18291 w 19795"/>
                    <a:gd name="connsiteY6" fmla="*/ 11716 h 19253"/>
                    <a:gd name="connsiteX7" fmla="*/ 18890 w 19795"/>
                    <a:gd name="connsiteY7" fmla="*/ 7814 h 19253"/>
                    <a:gd name="connsiteX8" fmla="*/ 17540 w 19795"/>
                    <a:gd name="connsiteY8" fmla="*/ 5338 h 19253"/>
                    <a:gd name="connsiteX9" fmla="*/ 10036 w 19795"/>
                    <a:gd name="connsiteY9" fmla="*/ 160 h 19253"/>
                    <a:gd name="connsiteX10" fmla="*/ 2533 w 19795"/>
                    <a:gd name="connsiteY10" fmla="*/ 2036 h 19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795" h="19253">
                      <a:moveTo>
                        <a:pt x="2684" y="1661"/>
                      </a:moveTo>
                      <a:cubicBezTo>
                        <a:pt x="1851" y="2270"/>
                        <a:pt x="1117" y="3004"/>
                        <a:pt x="508" y="3837"/>
                      </a:cubicBezTo>
                      <a:cubicBezTo>
                        <a:pt x="-767" y="5788"/>
                        <a:pt x="-1149" y="8190"/>
                        <a:pt x="-543" y="10440"/>
                      </a:cubicBezTo>
                      <a:cubicBezTo>
                        <a:pt x="124" y="12656"/>
                        <a:pt x="1337" y="14668"/>
                        <a:pt x="2984" y="16293"/>
                      </a:cubicBezTo>
                      <a:cubicBezTo>
                        <a:pt x="4151" y="17548"/>
                        <a:pt x="5625" y="18479"/>
                        <a:pt x="7260" y="18994"/>
                      </a:cubicBezTo>
                      <a:cubicBezTo>
                        <a:pt x="9646" y="19563"/>
                        <a:pt x="12161" y="19010"/>
                        <a:pt x="14088" y="17493"/>
                      </a:cubicBezTo>
                      <a:cubicBezTo>
                        <a:pt x="15980" y="15977"/>
                        <a:pt x="17431" y="13982"/>
                        <a:pt x="18291" y="11716"/>
                      </a:cubicBezTo>
                      <a:cubicBezTo>
                        <a:pt x="18893" y="10510"/>
                        <a:pt x="19103" y="9145"/>
                        <a:pt x="18890" y="7814"/>
                      </a:cubicBezTo>
                      <a:cubicBezTo>
                        <a:pt x="18591" y="6914"/>
                        <a:pt x="18134" y="6076"/>
                        <a:pt x="17540" y="5338"/>
                      </a:cubicBezTo>
                      <a:cubicBezTo>
                        <a:pt x="15697" y="2812"/>
                        <a:pt x="13051" y="987"/>
                        <a:pt x="10036" y="160"/>
                      </a:cubicBezTo>
                      <a:cubicBezTo>
                        <a:pt x="7379" y="-421"/>
                        <a:pt x="4604" y="273"/>
                        <a:pt x="2533" y="2036"/>
                      </a:cubicBezTo>
                    </a:path>
                  </a:pathLst>
                </a:custGeom>
                <a:solidFill>
                  <a:srgbClr val="FFFFFF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20" name="Forme libre : forme 319">
                  <a:extLst>
                    <a:ext uri="{FF2B5EF4-FFF2-40B4-BE49-F238E27FC236}">
                      <a16:creationId xmlns:a16="http://schemas.microsoft.com/office/drawing/2014/main" id="{D3BBD88D-CD4A-484B-B59C-2B971A3C99C8}"/>
                    </a:ext>
                  </a:extLst>
                </p:cNvPr>
                <p:cNvSpPr/>
                <p:nvPr/>
              </p:nvSpPr>
              <p:spPr>
                <a:xfrm>
                  <a:off x="3056168" y="-20432"/>
                  <a:ext cx="570774" cy="124328"/>
                </a:xfrm>
                <a:custGeom>
                  <a:avLst/>
                  <a:gdLst>
                    <a:gd name="connsiteX0" fmla="*/ 0 w 570774"/>
                    <a:gd name="connsiteY0" fmla="*/ 91090 h 124328"/>
                    <a:gd name="connsiteX1" fmla="*/ 238304 w 570774"/>
                    <a:gd name="connsiteY1" fmla="*/ 124329 h 124328"/>
                    <a:gd name="connsiteX2" fmla="*/ 570775 w 570774"/>
                    <a:gd name="connsiteY2" fmla="*/ 24986 h 124328"/>
                    <a:gd name="connsiteX3" fmla="*/ 351454 w 570774"/>
                    <a:gd name="connsiteY3" fmla="*/ 0 h 124328"/>
                    <a:gd name="connsiteX4" fmla="*/ 0 w 570774"/>
                    <a:gd name="connsiteY4" fmla="*/ 91090 h 124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0774" h="124328">
                      <a:moveTo>
                        <a:pt x="0" y="91090"/>
                      </a:moveTo>
                      <a:lnTo>
                        <a:pt x="238304" y="124329"/>
                      </a:lnTo>
                      <a:lnTo>
                        <a:pt x="570775" y="24986"/>
                      </a:lnTo>
                      <a:lnTo>
                        <a:pt x="351454" y="0"/>
                      </a:lnTo>
                      <a:lnTo>
                        <a:pt x="0" y="91090"/>
                      </a:lnTo>
                      <a:close/>
                    </a:path>
                  </a:pathLst>
                </a:custGeom>
                <a:solidFill>
                  <a:srgbClr val="00AAD3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21" name="Forme libre : forme 320">
                  <a:extLst>
                    <a:ext uri="{FF2B5EF4-FFF2-40B4-BE49-F238E27FC236}">
                      <a16:creationId xmlns:a16="http://schemas.microsoft.com/office/drawing/2014/main" id="{EF75EFD5-401D-452C-8D13-C150FF21C36E}"/>
                    </a:ext>
                  </a:extLst>
                </p:cNvPr>
                <p:cNvSpPr/>
                <p:nvPr/>
              </p:nvSpPr>
              <p:spPr>
                <a:xfrm>
                  <a:off x="3056168" y="-20432"/>
                  <a:ext cx="351453" cy="114124"/>
                </a:xfrm>
                <a:custGeom>
                  <a:avLst/>
                  <a:gdLst>
                    <a:gd name="connsiteX0" fmla="*/ 351454 w 351453"/>
                    <a:gd name="connsiteY0" fmla="*/ 0 h 114124"/>
                    <a:gd name="connsiteX1" fmla="*/ 351454 w 351453"/>
                    <a:gd name="connsiteY1" fmla="*/ 62202 h 114124"/>
                    <a:gd name="connsiteX2" fmla="*/ 164997 w 351453"/>
                    <a:gd name="connsiteY2" fmla="*/ 114125 h 114124"/>
                    <a:gd name="connsiteX3" fmla="*/ 0 w 351453"/>
                    <a:gd name="connsiteY3" fmla="*/ 91090 h 114124"/>
                    <a:gd name="connsiteX4" fmla="*/ 351454 w 351453"/>
                    <a:gd name="connsiteY4" fmla="*/ 0 h 114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1453" h="114124">
                      <a:moveTo>
                        <a:pt x="351454" y="0"/>
                      </a:moveTo>
                      <a:lnTo>
                        <a:pt x="351454" y="62202"/>
                      </a:lnTo>
                      <a:lnTo>
                        <a:pt x="164997" y="114125"/>
                      </a:lnTo>
                      <a:lnTo>
                        <a:pt x="0" y="91090"/>
                      </a:lnTo>
                      <a:lnTo>
                        <a:pt x="351454" y="0"/>
                      </a:lnTo>
                      <a:close/>
                    </a:path>
                  </a:pathLst>
                </a:custGeom>
                <a:solidFill>
                  <a:srgbClr val="06A0BA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22" name="Forme libre : forme 321">
                  <a:extLst>
                    <a:ext uri="{FF2B5EF4-FFF2-40B4-BE49-F238E27FC236}">
                      <a16:creationId xmlns:a16="http://schemas.microsoft.com/office/drawing/2014/main" id="{5E375A96-889A-4931-8090-84176731A5FE}"/>
                    </a:ext>
                  </a:extLst>
                </p:cNvPr>
                <p:cNvSpPr/>
                <p:nvPr/>
              </p:nvSpPr>
              <p:spPr>
                <a:xfrm>
                  <a:off x="3407622" y="-20432"/>
                  <a:ext cx="219320" cy="71055"/>
                </a:xfrm>
                <a:custGeom>
                  <a:avLst/>
                  <a:gdLst>
                    <a:gd name="connsiteX0" fmla="*/ 0 w 219320"/>
                    <a:gd name="connsiteY0" fmla="*/ 62202 h 71055"/>
                    <a:gd name="connsiteX1" fmla="*/ 65128 w 219320"/>
                    <a:gd name="connsiteY1" fmla="*/ 71056 h 71055"/>
                    <a:gd name="connsiteX2" fmla="*/ 219321 w 219320"/>
                    <a:gd name="connsiteY2" fmla="*/ 24986 h 71055"/>
                    <a:gd name="connsiteX3" fmla="*/ 0 w 219320"/>
                    <a:gd name="connsiteY3" fmla="*/ 0 h 71055"/>
                    <a:gd name="connsiteX4" fmla="*/ 0 w 219320"/>
                    <a:gd name="connsiteY4" fmla="*/ 62202 h 71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9320" h="71055">
                      <a:moveTo>
                        <a:pt x="0" y="62202"/>
                      </a:moveTo>
                      <a:lnTo>
                        <a:pt x="65128" y="71056"/>
                      </a:lnTo>
                      <a:lnTo>
                        <a:pt x="219321" y="24986"/>
                      </a:lnTo>
                      <a:lnTo>
                        <a:pt x="0" y="0"/>
                      </a:lnTo>
                      <a:lnTo>
                        <a:pt x="0" y="62202"/>
                      </a:lnTo>
                      <a:close/>
                    </a:path>
                  </a:pathLst>
                </a:custGeom>
                <a:solidFill>
                  <a:srgbClr val="0B9BAA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23" name="Forme libre : forme 322">
                  <a:extLst>
                    <a:ext uri="{FF2B5EF4-FFF2-40B4-BE49-F238E27FC236}">
                      <a16:creationId xmlns:a16="http://schemas.microsoft.com/office/drawing/2014/main" id="{11AF2136-DE74-482C-81AB-5C31CC84FC2A}"/>
                    </a:ext>
                  </a:extLst>
                </p:cNvPr>
                <p:cNvSpPr/>
                <p:nvPr/>
              </p:nvSpPr>
              <p:spPr>
                <a:xfrm>
                  <a:off x="3171909" y="-10428"/>
                  <a:ext cx="338758" cy="165432"/>
                </a:xfrm>
                <a:custGeom>
                  <a:avLst/>
                  <a:gdLst>
                    <a:gd name="connsiteX0" fmla="*/ 172236 w 338758"/>
                    <a:gd name="connsiteY0" fmla="*/ 5412 h 165432"/>
                    <a:gd name="connsiteX1" fmla="*/ 45731 w 338758"/>
                    <a:gd name="connsiteY1" fmla="*/ 67614 h 165432"/>
                    <a:gd name="connsiteX2" fmla="*/ 262 w 338758"/>
                    <a:gd name="connsiteY2" fmla="*/ 91099 h 165432"/>
                    <a:gd name="connsiteX3" fmla="*/ 30275 w 338758"/>
                    <a:gd name="connsiteY3" fmla="*/ 123814 h 165432"/>
                    <a:gd name="connsiteX4" fmla="*/ 127817 w 338758"/>
                    <a:gd name="connsiteY4" fmla="*/ 164707 h 165432"/>
                    <a:gd name="connsiteX5" fmla="*/ 200298 w 338758"/>
                    <a:gd name="connsiteY5" fmla="*/ 142197 h 165432"/>
                    <a:gd name="connsiteX6" fmla="*/ 326804 w 338758"/>
                    <a:gd name="connsiteY6" fmla="*/ 79994 h 165432"/>
                    <a:gd name="connsiteX7" fmla="*/ 328155 w 338758"/>
                    <a:gd name="connsiteY7" fmla="*/ 51932 h 165432"/>
                    <a:gd name="connsiteX8" fmla="*/ 325078 w 338758"/>
                    <a:gd name="connsiteY8" fmla="*/ 50131 h 165432"/>
                    <a:gd name="connsiteX9" fmla="*/ 325078 w 338758"/>
                    <a:gd name="connsiteY9" fmla="*/ 50131 h 165432"/>
                    <a:gd name="connsiteX10" fmla="*/ 317575 w 338758"/>
                    <a:gd name="connsiteY10" fmla="*/ 40302 h 165432"/>
                    <a:gd name="connsiteX11" fmla="*/ 272555 w 338758"/>
                    <a:gd name="connsiteY11" fmla="*/ 13666 h 165432"/>
                    <a:gd name="connsiteX12" fmla="*/ 225735 w 338758"/>
                    <a:gd name="connsiteY12" fmla="*/ 8188 h 165432"/>
                    <a:gd name="connsiteX13" fmla="*/ 225735 w 338758"/>
                    <a:gd name="connsiteY13" fmla="*/ 8188 h 165432"/>
                    <a:gd name="connsiteX14" fmla="*/ 222658 w 338758"/>
                    <a:gd name="connsiteY14" fmla="*/ 6312 h 165432"/>
                    <a:gd name="connsiteX15" fmla="*/ 172236 w 338758"/>
                    <a:gd name="connsiteY15" fmla="*/ 5412 h 165432"/>
                    <a:gd name="connsiteX16" fmla="*/ 289888 w 338758"/>
                    <a:gd name="connsiteY16" fmla="*/ 45705 h 165432"/>
                    <a:gd name="connsiteX17" fmla="*/ 286212 w 338758"/>
                    <a:gd name="connsiteY17" fmla="*/ 44654 h 165432"/>
                    <a:gd name="connsiteX18" fmla="*/ 262276 w 338758"/>
                    <a:gd name="connsiteY18" fmla="*/ 30623 h 165432"/>
                    <a:gd name="connsiteX19" fmla="*/ 260700 w 338758"/>
                    <a:gd name="connsiteY19" fmla="*/ 28522 h 165432"/>
                    <a:gd name="connsiteX20" fmla="*/ 263401 w 338758"/>
                    <a:gd name="connsiteY20" fmla="*/ 24920 h 165432"/>
                    <a:gd name="connsiteX21" fmla="*/ 273455 w 338758"/>
                    <a:gd name="connsiteY21" fmla="*/ 24920 h 165432"/>
                    <a:gd name="connsiteX22" fmla="*/ 297391 w 338758"/>
                    <a:gd name="connsiteY22" fmla="*/ 39027 h 165432"/>
                    <a:gd name="connsiteX23" fmla="*/ 296341 w 338758"/>
                    <a:gd name="connsiteY23" fmla="*/ 44654 h 165432"/>
                    <a:gd name="connsiteX24" fmla="*/ 289888 w 338758"/>
                    <a:gd name="connsiteY24" fmla="*/ 45705 h 165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338758" h="165432">
                      <a:moveTo>
                        <a:pt x="172236" y="5412"/>
                      </a:moveTo>
                      <a:lnTo>
                        <a:pt x="45731" y="67614"/>
                      </a:lnTo>
                      <a:cubicBezTo>
                        <a:pt x="31475" y="75117"/>
                        <a:pt x="3713" y="82171"/>
                        <a:pt x="262" y="91099"/>
                      </a:cubicBezTo>
                      <a:cubicBezTo>
                        <a:pt x="-3191" y="100028"/>
                        <a:pt x="262" y="107157"/>
                        <a:pt x="30275" y="123814"/>
                      </a:cubicBezTo>
                      <a:cubicBezTo>
                        <a:pt x="81146" y="151951"/>
                        <a:pt x="117388" y="162606"/>
                        <a:pt x="127817" y="164707"/>
                      </a:cubicBezTo>
                      <a:cubicBezTo>
                        <a:pt x="151752" y="169284"/>
                        <a:pt x="186042" y="149700"/>
                        <a:pt x="200298" y="142197"/>
                      </a:cubicBezTo>
                      <a:lnTo>
                        <a:pt x="326804" y="79994"/>
                      </a:lnTo>
                      <a:cubicBezTo>
                        <a:pt x="340985" y="72491"/>
                        <a:pt x="341810" y="59811"/>
                        <a:pt x="328155" y="51932"/>
                      </a:cubicBezTo>
                      <a:lnTo>
                        <a:pt x="325078" y="50131"/>
                      </a:lnTo>
                      <a:lnTo>
                        <a:pt x="325078" y="50131"/>
                      </a:lnTo>
                      <a:cubicBezTo>
                        <a:pt x="332581" y="41202"/>
                        <a:pt x="329580" y="47355"/>
                        <a:pt x="317575" y="40302"/>
                      </a:cubicBezTo>
                      <a:lnTo>
                        <a:pt x="272555" y="13666"/>
                      </a:lnTo>
                      <a:cubicBezTo>
                        <a:pt x="258103" y="6307"/>
                        <a:pt x="241495" y="4364"/>
                        <a:pt x="225735" y="8188"/>
                      </a:cubicBezTo>
                      <a:lnTo>
                        <a:pt x="225735" y="8188"/>
                      </a:lnTo>
                      <a:lnTo>
                        <a:pt x="222658" y="6312"/>
                      </a:lnTo>
                      <a:cubicBezTo>
                        <a:pt x="206910" y="-1830"/>
                        <a:pt x="188265" y="-2163"/>
                        <a:pt x="172236" y="5412"/>
                      </a:cubicBezTo>
                      <a:close/>
                      <a:moveTo>
                        <a:pt x="289888" y="45705"/>
                      </a:moveTo>
                      <a:cubicBezTo>
                        <a:pt x="288598" y="45642"/>
                        <a:pt x="287340" y="45282"/>
                        <a:pt x="286212" y="44654"/>
                      </a:cubicBezTo>
                      <a:lnTo>
                        <a:pt x="262276" y="30623"/>
                      </a:lnTo>
                      <a:cubicBezTo>
                        <a:pt x="261456" y="30202"/>
                        <a:pt x="260874" y="29427"/>
                        <a:pt x="260700" y="28522"/>
                      </a:cubicBezTo>
                      <a:cubicBezTo>
                        <a:pt x="260700" y="27322"/>
                        <a:pt x="261450" y="25971"/>
                        <a:pt x="263401" y="24920"/>
                      </a:cubicBezTo>
                      <a:cubicBezTo>
                        <a:pt x="266577" y="23386"/>
                        <a:pt x="270280" y="23386"/>
                        <a:pt x="273455" y="24920"/>
                      </a:cubicBezTo>
                      <a:lnTo>
                        <a:pt x="297391" y="39027"/>
                      </a:lnTo>
                      <a:cubicBezTo>
                        <a:pt x="299942" y="40527"/>
                        <a:pt x="299417" y="43003"/>
                        <a:pt x="296341" y="44654"/>
                      </a:cubicBezTo>
                      <a:cubicBezTo>
                        <a:pt x="294329" y="45598"/>
                        <a:pt x="292095" y="45962"/>
                        <a:pt x="289888" y="45705"/>
                      </a:cubicBezTo>
                      <a:close/>
                    </a:path>
                  </a:pathLst>
                </a:custGeom>
                <a:solidFill>
                  <a:srgbClr val="53ABB9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24" name="Forme libre : forme 323">
                  <a:extLst>
                    <a:ext uri="{FF2B5EF4-FFF2-40B4-BE49-F238E27FC236}">
                      <a16:creationId xmlns:a16="http://schemas.microsoft.com/office/drawing/2014/main" id="{C42CB381-4AD4-4FC7-8934-54ACDBF748E7}"/>
                    </a:ext>
                  </a:extLst>
                </p:cNvPr>
                <p:cNvSpPr/>
                <p:nvPr/>
              </p:nvSpPr>
              <p:spPr>
                <a:xfrm>
                  <a:off x="3172359" y="-17760"/>
                  <a:ext cx="339208" cy="165579"/>
                </a:xfrm>
                <a:custGeom>
                  <a:avLst/>
                  <a:gdLst>
                    <a:gd name="connsiteX0" fmla="*/ 172162 w 339208"/>
                    <a:gd name="connsiteY0" fmla="*/ 5616 h 165579"/>
                    <a:gd name="connsiteX1" fmla="*/ 45732 w 339208"/>
                    <a:gd name="connsiteY1" fmla="*/ 67818 h 165579"/>
                    <a:gd name="connsiteX2" fmla="*/ 261 w 339208"/>
                    <a:gd name="connsiteY2" fmla="*/ 91303 h 165579"/>
                    <a:gd name="connsiteX3" fmla="*/ 30274 w 339208"/>
                    <a:gd name="connsiteY3" fmla="*/ 124017 h 165579"/>
                    <a:gd name="connsiteX4" fmla="*/ 128268 w 339208"/>
                    <a:gd name="connsiteY4" fmla="*/ 164835 h 165579"/>
                    <a:gd name="connsiteX5" fmla="*/ 200749 w 339208"/>
                    <a:gd name="connsiteY5" fmla="*/ 142325 h 165579"/>
                    <a:gd name="connsiteX6" fmla="*/ 327254 w 339208"/>
                    <a:gd name="connsiteY6" fmla="*/ 80198 h 165579"/>
                    <a:gd name="connsiteX7" fmla="*/ 328605 w 339208"/>
                    <a:gd name="connsiteY7" fmla="*/ 52136 h 165579"/>
                    <a:gd name="connsiteX8" fmla="*/ 325528 w 339208"/>
                    <a:gd name="connsiteY8" fmla="*/ 50260 h 165579"/>
                    <a:gd name="connsiteX9" fmla="*/ 330180 w 339208"/>
                    <a:gd name="connsiteY9" fmla="*/ 47334 h 165579"/>
                    <a:gd name="connsiteX10" fmla="*/ 318100 w 339208"/>
                    <a:gd name="connsiteY10" fmla="*/ 40281 h 165579"/>
                    <a:gd name="connsiteX11" fmla="*/ 273080 w 339208"/>
                    <a:gd name="connsiteY11" fmla="*/ 13644 h 165579"/>
                    <a:gd name="connsiteX12" fmla="*/ 226260 w 339208"/>
                    <a:gd name="connsiteY12" fmla="*/ 8167 h 165579"/>
                    <a:gd name="connsiteX13" fmla="*/ 226260 w 339208"/>
                    <a:gd name="connsiteY13" fmla="*/ 8166 h 165579"/>
                    <a:gd name="connsiteX14" fmla="*/ 223183 w 339208"/>
                    <a:gd name="connsiteY14" fmla="*/ 6366 h 165579"/>
                    <a:gd name="connsiteX15" fmla="*/ 172161 w 339208"/>
                    <a:gd name="connsiteY15" fmla="*/ 5616 h 165579"/>
                    <a:gd name="connsiteX16" fmla="*/ 289888 w 339208"/>
                    <a:gd name="connsiteY16" fmla="*/ 45908 h 165579"/>
                    <a:gd name="connsiteX17" fmla="*/ 286211 w 339208"/>
                    <a:gd name="connsiteY17" fmla="*/ 44858 h 165579"/>
                    <a:gd name="connsiteX18" fmla="*/ 262276 w 339208"/>
                    <a:gd name="connsiteY18" fmla="*/ 30826 h 165579"/>
                    <a:gd name="connsiteX19" fmla="*/ 260701 w 339208"/>
                    <a:gd name="connsiteY19" fmla="*/ 28725 h 165579"/>
                    <a:gd name="connsiteX20" fmla="*/ 263327 w 339208"/>
                    <a:gd name="connsiteY20" fmla="*/ 25124 h 165579"/>
                    <a:gd name="connsiteX21" fmla="*/ 273456 w 339208"/>
                    <a:gd name="connsiteY21" fmla="*/ 25124 h 165579"/>
                    <a:gd name="connsiteX22" fmla="*/ 297391 w 339208"/>
                    <a:gd name="connsiteY22" fmla="*/ 39155 h 165579"/>
                    <a:gd name="connsiteX23" fmla="*/ 296340 w 339208"/>
                    <a:gd name="connsiteY23" fmla="*/ 44858 h 165579"/>
                    <a:gd name="connsiteX24" fmla="*/ 289888 w 339208"/>
                    <a:gd name="connsiteY24" fmla="*/ 45908 h 165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339208" h="165579">
                      <a:moveTo>
                        <a:pt x="172162" y="5616"/>
                      </a:moveTo>
                      <a:lnTo>
                        <a:pt x="45732" y="67818"/>
                      </a:lnTo>
                      <a:cubicBezTo>
                        <a:pt x="31475" y="75321"/>
                        <a:pt x="3712" y="82374"/>
                        <a:pt x="261" y="91303"/>
                      </a:cubicBezTo>
                      <a:cubicBezTo>
                        <a:pt x="-3190" y="100232"/>
                        <a:pt x="261" y="107360"/>
                        <a:pt x="30274" y="124017"/>
                      </a:cubicBezTo>
                      <a:cubicBezTo>
                        <a:pt x="81222" y="152079"/>
                        <a:pt x="117387" y="162734"/>
                        <a:pt x="128268" y="164835"/>
                      </a:cubicBezTo>
                      <a:cubicBezTo>
                        <a:pt x="152203" y="169487"/>
                        <a:pt x="186493" y="149828"/>
                        <a:pt x="200749" y="142325"/>
                      </a:cubicBezTo>
                      <a:lnTo>
                        <a:pt x="327254" y="80198"/>
                      </a:lnTo>
                      <a:cubicBezTo>
                        <a:pt x="341435" y="72695"/>
                        <a:pt x="342261" y="60014"/>
                        <a:pt x="328605" y="52136"/>
                      </a:cubicBezTo>
                      <a:lnTo>
                        <a:pt x="325528" y="50260"/>
                      </a:lnTo>
                      <a:lnTo>
                        <a:pt x="330180" y="47334"/>
                      </a:lnTo>
                      <a:lnTo>
                        <a:pt x="318100" y="40281"/>
                      </a:lnTo>
                      <a:lnTo>
                        <a:pt x="273080" y="13644"/>
                      </a:lnTo>
                      <a:cubicBezTo>
                        <a:pt x="258628" y="6286"/>
                        <a:pt x="242020" y="4343"/>
                        <a:pt x="226260" y="8167"/>
                      </a:cubicBezTo>
                      <a:lnTo>
                        <a:pt x="226260" y="8166"/>
                      </a:lnTo>
                      <a:lnTo>
                        <a:pt x="223183" y="6366"/>
                      </a:lnTo>
                      <a:cubicBezTo>
                        <a:pt x="207243" y="-1904"/>
                        <a:pt x="188338" y="-2182"/>
                        <a:pt x="172161" y="5616"/>
                      </a:cubicBezTo>
                      <a:close/>
                      <a:moveTo>
                        <a:pt x="289888" y="45908"/>
                      </a:moveTo>
                      <a:cubicBezTo>
                        <a:pt x="288604" y="45810"/>
                        <a:pt x="287353" y="45452"/>
                        <a:pt x="286211" y="44858"/>
                      </a:cubicBezTo>
                      <a:lnTo>
                        <a:pt x="262276" y="30826"/>
                      </a:lnTo>
                      <a:cubicBezTo>
                        <a:pt x="261470" y="30389"/>
                        <a:pt x="260895" y="29622"/>
                        <a:pt x="260701" y="28725"/>
                      </a:cubicBezTo>
                      <a:cubicBezTo>
                        <a:pt x="260700" y="27525"/>
                        <a:pt x="261451" y="26174"/>
                        <a:pt x="263327" y="25124"/>
                      </a:cubicBezTo>
                      <a:cubicBezTo>
                        <a:pt x="266521" y="23554"/>
                        <a:pt x="270262" y="23554"/>
                        <a:pt x="273456" y="25124"/>
                      </a:cubicBezTo>
                      <a:lnTo>
                        <a:pt x="297391" y="39155"/>
                      </a:lnTo>
                      <a:cubicBezTo>
                        <a:pt x="299943" y="40656"/>
                        <a:pt x="299417" y="43207"/>
                        <a:pt x="296340" y="44858"/>
                      </a:cubicBezTo>
                      <a:cubicBezTo>
                        <a:pt x="294318" y="45766"/>
                        <a:pt x="292093" y="46128"/>
                        <a:pt x="289888" y="4590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25" name="Forme libre : forme 324">
                  <a:extLst>
                    <a:ext uri="{FF2B5EF4-FFF2-40B4-BE49-F238E27FC236}">
                      <a16:creationId xmlns:a16="http://schemas.microsoft.com/office/drawing/2014/main" id="{3EE0B089-E2C0-458E-924D-4B7493228F26}"/>
                    </a:ext>
                  </a:extLst>
                </p:cNvPr>
                <p:cNvSpPr/>
                <p:nvPr/>
              </p:nvSpPr>
              <p:spPr>
                <a:xfrm>
                  <a:off x="3209398" y="-10539"/>
                  <a:ext cx="273632" cy="134318"/>
                </a:xfrm>
                <a:custGeom>
                  <a:avLst/>
                  <a:gdLst>
                    <a:gd name="connsiteX0" fmla="*/ 272808 w 273632"/>
                    <a:gd name="connsiteY0" fmla="*/ 60972 h 134318"/>
                    <a:gd name="connsiteX1" fmla="*/ 230114 w 273632"/>
                    <a:gd name="connsiteY1" fmla="*/ 28933 h 134318"/>
                    <a:gd name="connsiteX2" fmla="*/ 170088 w 273632"/>
                    <a:gd name="connsiteY2" fmla="*/ 1396 h 134318"/>
                    <a:gd name="connsiteX3" fmla="*/ 144727 w 273632"/>
                    <a:gd name="connsiteY3" fmla="*/ 3122 h 134318"/>
                    <a:gd name="connsiteX4" fmla="*/ 86126 w 273632"/>
                    <a:gd name="connsiteY4" fmla="*/ 30884 h 134318"/>
                    <a:gd name="connsiteX5" fmla="*/ 9142 w 273632"/>
                    <a:gd name="connsiteY5" fmla="*/ 72002 h 134318"/>
                    <a:gd name="connsiteX6" fmla="*/ 9142 w 273632"/>
                    <a:gd name="connsiteY6" fmla="*/ 72002 h 134318"/>
                    <a:gd name="connsiteX7" fmla="*/ 5466 w 273632"/>
                    <a:gd name="connsiteY7" fmla="*/ 75453 h 134318"/>
                    <a:gd name="connsiteX8" fmla="*/ 4941 w 273632"/>
                    <a:gd name="connsiteY8" fmla="*/ 89559 h 134318"/>
                    <a:gd name="connsiteX9" fmla="*/ 12444 w 273632"/>
                    <a:gd name="connsiteY9" fmla="*/ 97663 h 134318"/>
                    <a:gd name="connsiteX10" fmla="*/ 43882 w 273632"/>
                    <a:gd name="connsiteY10" fmla="*/ 117621 h 134318"/>
                    <a:gd name="connsiteX11" fmla="*/ 79974 w 273632"/>
                    <a:gd name="connsiteY11" fmla="*/ 132253 h 134318"/>
                    <a:gd name="connsiteX12" fmla="*/ 126569 w 273632"/>
                    <a:gd name="connsiteY12" fmla="*/ 130227 h 134318"/>
                    <a:gd name="connsiteX13" fmla="*/ 146077 w 273632"/>
                    <a:gd name="connsiteY13" fmla="*/ 123099 h 134318"/>
                    <a:gd name="connsiteX14" fmla="*/ 272582 w 273632"/>
                    <a:gd name="connsiteY14" fmla="*/ 60897 h 134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3632" h="134318">
                      <a:moveTo>
                        <a:pt x="272808" y="60972"/>
                      </a:moveTo>
                      <a:cubicBezTo>
                        <a:pt x="270556" y="48216"/>
                        <a:pt x="243545" y="36887"/>
                        <a:pt x="230114" y="28933"/>
                      </a:cubicBezTo>
                      <a:cubicBezTo>
                        <a:pt x="211032" y="17856"/>
                        <a:pt x="190931" y="8635"/>
                        <a:pt x="170088" y="1396"/>
                      </a:cubicBezTo>
                      <a:cubicBezTo>
                        <a:pt x="161691" y="-997"/>
                        <a:pt x="152722" y="-387"/>
                        <a:pt x="144727" y="3122"/>
                      </a:cubicBezTo>
                      <a:lnTo>
                        <a:pt x="86126" y="30884"/>
                      </a:lnTo>
                      <a:cubicBezTo>
                        <a:pt x="28051" y="62473"/>
                        <a:pt x="12444" y="69075"/>
                        <a:pt x="9142" y="72002"/>
                      </a:cubicBezTo>
                      <a:lnTo>
                        <a:pt x="9142" y="72002"/>
                      </a:lnTo>
                      <a:lnTo>
                        <a:pt x="5466" y="75453"/>
                      </a:lnTo>
                      <a:cubicBezTo>
                        <a:pt x="-3613" y="84382"/>
                        <a:pt x="-2038" y="81531"/>
                        <a:pt x="4941" y="89559"/>
                      </a:cubicBezTo>
                      <a:cubicBezTo>
                        <a:pt x="7306" y="92384"/>
                        <a:pt x="9810" y="95088"/>
                        <a:pt x="12444" y="97663"/>
                      </a:cubicBezTo>
                      <a:cubicBezTo>
                        <a:pt x="21779" y="105967"/>
                        <a:pt x="32396" y="112707"/>
                        <a:pt x="43882" y="117621"/>
                      </a:cubicBezTo>
                      <a:cubicBezTo>
                        <a:pt x="55615" y="123204"/>
                        <a:pt x="67665" y="128090"/>
                        <a:pt x="79974" y="132253"/>
                      </a:cubicBezTo>
                      <a:cubicBezTo>
                        <a:pt x="95427" y="135521"/>
                        <a:pt x="111457" y="134824"/>
                        <a:pt x="126569" y="130227"/>
                      </a:cubicBezTo>
                      <a:cubicBezTo>
                        <a:pt x="133273" y="128445"/>
                        <a:pt x="139803" y="126059"/>
                        <a:pt x="146077" y="123099"/>
                      </a:cubicBezTo>
                      <a:lnTo>
                        <a:pt x="272582" y="60897"/>
                      </a:lnTo>
                    </a:path>
                  </a:pathLst>
                </a:custGeom>
                <a:solidFill>
                  <a:srgbClr val="D9042B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26" name="Forme libre : forme 325">
                  <a:extLst>
                    <a:ext uri="{FF2B5EF4-FFF2-40B4-BE49-F238E27FC236}">
                      <a16:creationId xmlns:a16="http://schemas.microsoft.com/office/drawing/2014/main" id="{03C4F7E0-26DA-4949-9AED-259D2BDA763D}"/>
                    </a:ext>
                  </a:extLst>
                </p:cNvPr>
                <p:cNvSpPr/>
                <p:nvPr/>
              </p:nvSpPr>
              <p:spPr>
                <a:xfrm>
                  <a:off x="3274089" y="64356"/>
                  <a:ext cx="71829" cy="40031"/>
                </a:xfrm>
                <a:custGeom>
                  <a:avLst/>
                  <a:gdLst>
                    <a:gd name="connsiteX0" fmla="*/ 70431 w 71829"/>
                    <a:gd name="connsiteY0" fmla="*/ 24193 h 40031"/>
                    <a:gd name="connsiteX1" fmla="*/ 69718 w 71829"/>
                    <a:gd name="connsiteY1" fmla="*/ 28485 h 40031"/>
                    <a:gd name="connsiteX2" fmla="*/ 69380 w 71829"/>
                    <a:gd name="connsiteY2" fmla="*/ 28695 h 40031"/>
                    <a:gd name="connsiteX3" fmla="*/ 53098 w 71829"/>
                    <a:gd name="connsiteY3" fmla="*/ 38449 h 40031"/>
                    <a:gd name="connsiteX4" fmla="*/ 41093 w 71829"/>
                    <a:gd name="connsiteY4" fmla="*/ 38449 h 40031"/>
                    <a:gd name="connsiteX5" fmla="*/ 951 w 71829"/>
                    <a:gd name="connsiteY5" fmla="*/ 17139 h 40031"/>
                    <a:gd name="connsiteX6" fmla="*/ -250 w 71829"/>
                    <a:gd name="connsiteY6" fmla="*/ 16014 h 40031"/>
                    <a:gd name="connsiteX7" fmla="*/ 462 w 71829"/>
                    <a:gd name="connsiteY7" fmla="*/ 11722 h 40031"/>
                    <a:gd name="connsiteX8" fmla="*/ 800 w 71829"/>
                    <a:gd name="connsiteY8" fmla="*/ 11512 h 40031"/>
                    <a:gd name="connsiteX9" fmla="*/ 17533 w 71829"/>
                    <a:gd name="connsiteY9" fmla="*/ 1533 h 40031"/>
                    <a:gd name="connsiteX10" fmla="*/ 29613 w 71829"/>
                    <a:gd name="connsiteY10" fmla="*/ 1533 h 40031"/>
                    <a:gd name="connsiteX11" fmla="*/ 69230 w 71829"/>
                    <a:gd name="connsiteY11" fmla="*/ 23067 h 40031"/>
                    <a:gd name="connsiteX12" fmla="*/ 70431 w 71829"/>
                    <a:gd name="connsiteY12" fmla="*/ 24193 h 40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1829" h="40031">
                      <a:moveTo>
                        <a:pt x="70431" y="24193"/>
                      </a:moveTo>
                      <a:cubicBezTo>
                        <a:pt x="71419" y="25575"/>
                        <a:pt x="71101" y="27496"/>
                        <a:pt x="69718" y="28485"/>
                      </a:cubicBezTo>
                      <a:cubicBezTo>
                        <a:pt x="69610" y="28562"/>
                        <a:pt x="69498" y="28632"/>
                        <a:pt x="69380" y="28695"/>
                      </a:cubicBezTo>
                      <a:lnTo>
                        <a:pt x="53098" y="38449"/>
                      </a:lnTo>
                      <a:cubicBezTo>
                        <a:pt x="49360" y="40505"/>
                        <a:pt x="44831" y="40505"/>
                        <a:pt x="41093" y="38449"/>
                      </a:cubicBezTo>
                      <a:lnTo>
                        <a:pt x="951" y="17139"/>
                      </a:lnTo>
                      <a:cubicBezTo>
                        <a:pt x="465" y="16867"/>
                        <a:pt x="54" y="16480"/>
                        <a:pt x="-250" y="16014"/>
                      </a:cubicBezTo>
                      <a:cubicBezTo>
                        <a:pt x="-1238" y="14632"/>
                        <a:pt x="-920" y="12710"/>
                        <a:pt x="462" y="11722"/>
                      </a:cubicBezTo>
                      <a:cubicBezTo>
                        <a:pt x="570" y="11644"/>
                        <a:pt x="683" y="11574"/>
                        <a:pt x="800" y="11512"/>
                      </a:cubicBezTo>
                      <a:lnTo>
                        <a:pt x="17533" y="1533"/>
                      </a:lnTo>
                      <a:cubicBezTo>
                        <a:pt x="21286" y="-565"/>
                        <a:pt x="25859" y="-565"/>
                        <a:pt x="29613" y="1533"/>
                      </a:cubicBezTo>
                      <a:lnTo>
                        <a:pt x="69230" y="23067"/>
                      </a:lnTo>
                      <a:cubicBezTo>
                        <a:pt x="69719" y="23335"/>
                        <a:pt x="70132" y="23722"/>
                        <a:pt x="70431" y="24193"/>
                      </a:cubicBezTo>
                      <a:close/>
                    </a:path>
                  </a:pathLst>
                </a:custGeom>
                <a:solidFill>
                  <a:srgbClr val="D11811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27" name="Forme libre : forme 326">
                  <a:extLst>
                    <a:ext uri="{FF2B5EF4-FFF2-40B4-BE49-F238E27FC236}">
                      <a16:creationId xmlns:a16="http://schemas.microsoft.com/office/drawing/2014/main" id="{360F324C-1E82-4799-9296-7BACB389C67B}"/>
                    </a:ext>
                  </a:extLst>
                </p:cNvPr>
                <p:cNvSpPr/>
                <p:nvPr/>
              </p:nvSpPr>
              <p:spPr>
                <a:xfrm>
                  <a:off x="3274278" y="61880"/>
                  <a:ext cx="71812" cy="39956"/>
                </a:xfrm>
                <a:custGeom>
                  <a:avLst/>
                  <a:gdLst>
                    <a:gd name="connsiteX0" fmla="*/ -288 w 71812"/>
                    <a:gd name="connsiteY0" fmla="*/ 15939 h 39956"/>
                    <a:gd name="connsiteX1" fmla="*/ 913 w 71812"/>
                    <a:gd name="connsiteY1" fmla="*/ 17064 h 39956"/>
                    <a:gd name="connsiteX2" fmla="*/ 41055 w 71812"/>
                    <a:gd name="connsiteY2" fmla="*/ 38373 h 39956"/>
                    <a:gd name="connsiteX3" fmla="*/ 53060 w 71812"/>
                    <a:gd name="connsiteY3" fmla="*/ 38373 h 39956"/>
                    <a:gd name="connsiteX4" fmla="*/ 66717 w 71812"/>
                    <a:gd name="connsiteY4" fmla="*/ 30195 h 39956"/>
                    <a:gd name="connsiteX5" fmla="*/ 69342 w 71812"/>
                    <a:gd name="connsiteY5" fmla="*/ 28619 h 39956"/>
                    <a:gd name="connsiteX6" fmla="*/ 70605 w 71812"/>
                    <a:gd name="connsiteY6" fmla="*/ 24345 h 39956"/>
                    <a:gd name="connsiteX7" fmla="*/ 70468 w 71812"/>
                    <a:gd name="connsiteY7" fmla="*/ 24117 h 39956"/>
                    <a:gd name="connsiteX8" fmla="*/ 69192 w 71812"/>
                    <a:gd name="connsiteY8" fmla="*/ 23067 h 39956"/>
                    <a:gd name="connsiteX9" fmla="*/ 29575 w 71812"/>
                    <a:gd name="connsiteY9" fmla="*/ 1533 h 39956"/>
                    <a:gd name="connsiteX10" fmla="*/ 17495 w 71812"/>
                    <a:gd name="connsiteY10" fmla="*/ 1533 h 39956"/>
                    <a:gd name="connsiteX11" fmla="*/ 15393 w 71812"/>
                    <a:gd name="connsiteY11" fmla="*/ 2733 h 39956"/>
                    <a:gd name="connsiteX12" fmla="*/ 762 w 71812"/>
                    <a:gd name="connsiteY12" fmla="*/ 11512 h 39956"/>
                    <a:gd name="connsiteX13" fmla="*/ -439 w 71812"/>
                    <a:gd name="connsiteY13" fmla="*/ 15693 h 39956"/>
                    <a:gd name="connsiteX14" fmla="*/ -288 w 71812"/>
                    <a:gd name="connsiteY14" fmla="*/ 15938 h 39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1812" h="39956">
                      <a:moveTo>
                        <a:pt x="-288" y="15939"/>
                      </a:moveTo>
                      <a:cubicBezTo>
                        <a:pt x="35" y="16388"/>
                        <a:pt x="443" y="16770"/>
                        <a:pt x="913" y="17064"/>
                      </a:cubicBezTo>
                      <a:lnTo>
                        <a:pt x="41055" y="38373"/>
                      </a:lnTo>
                      <a:cubicBezTo>
                        <a:pt x="44793" y="40429"/>
                        <a:pt x="49322" y="40429"/>
                        <a:pt x="53060" y="38373"/>
                      </a:cubicBezTo>
                      <a:lnTo>
                        <a:pt x="66717" y="30195"/>
                      </a:lnTo>
                      <a:lnTo>
                        <a:pt x="69342" y="28619"/>
                      </a:lnTo>
                      <a:cubicBezTo>
                        <a:pt x="70871" y="27788"/>
                        <a:pt x="71436" y="25874"/>
                        <a:pt x="70605" y="24345"/>
                      </a:cubicBezTo>
                      <a:cubicBezTo>
                        <a:pt x="70563" y="24267"/>
                        <a:pt x="70517" y="24191"/>
                        <a:pt x="70468" y="24117"/>
                      </a:cubicBezTo>
                      <a:cubicBezTo>
                        <a:pt x="70134" y="23669"/>
                        <a:pt x="69697" y="23309"/>
                        <a:pt x="69192" y="23067"/>
                      </a:cubicBezTo>
                      <a:lnTo>
                        <a:pt x="29575" y="1533"/>
                      </a:lnTo>
                      <a:cubicBezTo>
                        <a:pt x="25821" y="-565"/>
                        <a:pt x="21248" y="-565"/>
                        <a:pt x="17495" y="1533"/>
                      </a:cubicBezTo>
                      <a:lnTo>
                        <a:pt x="15393" y="2733"/>
                      </a:lnTo>
                      <a:lnTo>
                        <a:pt x="762" y="11512"/>
                      </a:lnTo>
                      <a:cubicBezTo>
                        <a:pt x="-724" y="12335"/>
                        <a:pt x="-1262" y="14206"/>
                        <a:pt x="-439" y="15693"/>
                      </a:cubicBezTo>
                      <a:cubicBezTo>
                        <a:pt x="-393" y="15777"/>
                        <a:pt x="-342" y="15859"/>
                        <a:pt x="-288" y="15938"/>
                      </a:cubicBezTo>
                      <a:close/>
                    </a:path>
                  </a:pathLst>
                </a:custGeom>
                <a:solidFill>
                  <a:srgbClr val="ECECFF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28" name="Forme libre : forme 327">
                  <a:extLst>
                    <a:ext uri="{FF2B5EF4-FFF2-40B4-BE49-F238E27FC236}">
                      <a16:creationId xmlns:a16="http://schemas.microsoft.com/office/drawing/2014/main" id="{F784158F-953D-4272-9137-5BE4C8C0BB3C}"/>
                    </a:ext>
                  </a:extLst>
                </p:cNvPr>
                <p:cNvSpPr/>
                <p:nvPr/>
              </p:nvSpPr>
              <p:spPr>
                <a:xfrm>
                  <a:off x="3290496" y="61580"/>
                  <a:ext cx="55594" cy="30236"/>
                </a:xfrm>
                <a:custGeom>
                  <a:avLst/>
                  <a:gdLst>
                    <a:gd name="connsiteX0" fmla="*/ -825 w 55594"/>
                    <a:gd name="connsiteY0" fmla="*/ 2958 h 30236"/>
                    <a:gd name="connsiteX1" fmla="*/ 50499 w 55594"/>
                    <a:gd name="connsiteY1" fmla="*/ 30195 h 30236"/>
                    <a:gd name="connsiteX2" fmla="*/ 53125 w 55594"/>
                    <a:gd name="connsiteY2" fmla="*/ 28619 h 30236"/>
                    <a:gd name="connsiteX3" fmla="*/ 54387 w 55594"/>
                    <a:gd name="connsiteY3" fmla="*/ 24345 h 30236"/>
                    <a:gd name="connsiteX4" fmla="*/ 54250 w 55594"/>
                    <a:gd name="connsiteY4" fmla="*/ 24117 h 30236"/>
                    <a:gd name="connsiteX5" fmla="*/ 52974 w 55594"/>
                    <a:gd name="connsiteY5" fmla="*/ 23067 h 30236"/>
                    <a:gd name="connsiteX6" fmla="*/ 13357 w 55594"/>
                    <a:gd name="connsiteY6" fmla="*/ 1533 h 30236"/>
                    <a:gd name="connsiteX7" fmla="*/ 1277 w 55594"/>
                    <a:gd name="connsiteY7" fmla="*/ 1533 h 30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5594" h="30236">
                      <a:moveTo>
                        <a:pt x="-825" y="2958"/>
                      </a:moveTo>
                      <a:lnTo>
                        <a:pt x="50499" y="30195"/>
                      </a:lnTo>
                      <a:lnTo>
                        <a:pt x="53125" y="28619"/>
                      </a:lnTo>
                      <a:cubicBezTo>
                        <a:pt x="54653" y="27788"/>
                        <a:pt x="55218" y="25874"/>
                        <a:pt x="54387" y="24345"/>
                      </a:cubicBezTo>
                      <a:cubicBezTo>
                        <a:pt x="54345" y="24267"/>
                        <a:pt x="54299" y="24191"/>
                        <a:pt x="54250" y="24117"/>
                      </a:cubicBezTo>
                      <a:cubicBezTo>
                        <a:pt x="53916" y="23669"/>
                        <a:pt x="53479" y="23309"/>
                        <a:pt x="52974" y="23067"/>
                      </a:cubicBezTo>
                      <a:lnTo>
                        <a:pt x="13357" y="1533"/>
                      </a:lnTo>
                      <a:cubicBezTo>
                        <a:pt x="9603" y="-565"/>
                        <a:pt x="5030" y="-565"/>
                        <a:pt x="1277" y="1533"/>
                      </a:cubicBezTo>
                      <a:close/>
                    </a:path>
                  </a:pathLst>
                </a:custGeom>
                <a:solidFill>
                  <a:srgbClr val="FFED5C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29" name="Forme libre : forme 328">
                  <a:extLst>
                    <a:ext uri="{FF2B5EF4-FFF2-40B4-BE49-F238E27FC236}">
                      <a16:creationId xmlns:a16="http://schemas.microsoft.com/office/drawing/2014/main" id="{9BCA5C96-731D-41F9-8650-EE5993845ADA}"/>
                    </a:ext>
                  </a:extLst>
                </p:cNvPr>
                <p:cNvSpPr/>
                <p:nvPr/>
              </p:nvSpPr>
              <p:spPr>
                <a:xfrm>
                  <a:off x="3293197" y="4553"/>
                  <a:ext cx="333745" cy="157944"/>
                </a:xfrm>
                <a:custGeom>
                  <a:avLst/>
                  <a:gdLst>
                    <a:gd name="connsiteX0" fmla="*/ 333746 w 333745"/>
                    <a:gd name="connsiteY0" fmla="*/ 0 h 157944"/>
                    <a:gd name="connsiteX1" fmla="*/ 312962 w 333745"/>
                    <a:gd name="connsiteY1" fmla="*/ 58150 h 157944"/>
                    <a:gd name="connsiteX2" fmla="*/ 0 w 333745"/>
                    <a:gd name="connsiteY2" fmla="*/ 157944 h 157944"/>
                    <a:gd name="connsiteX3" fmla="*/ 1276 w 333745"/>
                    <a:gd name="connsiteY3" fmla="*/ 99343 h 157944"/>
                    <a:gd name="connsiteX4" fmla="*/ 333746 w 333745"/>
                    <a:gd name="connsiteY4" fmla="*/ 0 h 157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3745" h="157944">
                      <a:moveTo>
                        <a:pt x="333746" y="0"/>
                      </a:moveTo>
                      <a:lnTo>
                        <a:pt x="312962" y="58150"/>
                      </a:lnTo>
                      <a:lnTo>
                        <a:pt x="0" y="157944"/>
                      </a:lnTo>
                      <a:lnTo>
                        <a:pt x="1276" y="99343"/>
                      </a:lnTo>
                      <a:lnTo>
                        <a:pt x="333746" y="0"/>
                      </a:lnTo>
                      <a:close/>
                    </a:path>
                  </a:pathLst>
                </a:custGeom>
                <a:solidFill>
                  <a:srgbClr val="EFEFEF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30" name="Forme libre : forme 329">
                  <a:extLst>
                    <a:ext uri="{FF2B5EF4-FFF2-40B4-BE49-F238E27FC236}">
                      <a16:creationId xmlns:a16="http://schemas.microsoft.com/office/drawing/2014/main" id="{3500EA29-84D3-420E-97D1-674AFB2B734C}"/>
                    </a:ext>
                  </a:extLst>
                </p:cNvPr>
                <p:cNvSpPr/>
                <p:nvPr/>
              </p:nvSpPr>
              <p:spPr>
                <a:xfrm>
                  <a:off x="3056168" y="70656"/>
                  <a:ext cx="238304" cy="91840"/>
                </a:xfrm>
                <a:custGeom>
                  <a:avLst/>
                  <a:gdLst>
                    <a:gd name="connsiteX0" fmla="*/ 0 w 238304"/>
                    <a:gd name="connsiteY0" fmla="*/ 0 h 91840"/>
                    <a:gd name="connsiteX1" fmla="*/ 15832 w 238304"/>
                    <a:gd name="connsiteY1" fmla="*/ 56875 h 91840"/>
                    <a:gd name="connsiteX2" fmla="*/ 237029 w 238304"/>
                    <a:gd name="connsiteY2" fmla="*/ 91840 h 91840"/>
                    <a:gd name="connsiteX3" fmla="*/ 238304 w 238304"/>
                    <a:gd name="connsiteY3" fmla="*/ 33239 h 91840"/>
                    <a:gd name="connsiteX4" fmla="*/ 0 w 238304"/>
                    <a:gd name="connsiteY4" fmla="*/ 0 h 91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8304" h="91840">
                      <a:moveTo>
                        <a:pt x="0" y="0"/>
                      </a:moveTo>
                      <a:lnTo>
                        <a:pt x="15832" y="56875"/>
                      </a:lnTo>
                      <a:lnTo>
                        <a:pt x="237029" y="91840"/>
                      </a:lnTo>
                      <a:lnTo>
                        <a:pt x="238304" y="3323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8D8D8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sp>
            <p:nvSpPr>
              <p:cNvPr id="432" name="Forme libre : forme 431">
                <a:extLst>
                  <a:ext uri="{FF2B5EF4-FFF2-40B4-BE49-F238E27FC236}">
                    <a16:creationId xmlns:a16="http://schemas.microsoft.com/office/drawing/2014/main" id="{1EC98AD3-1C13-483A-B517-F1EFB422C515}"/>
                  </a:ext>
                </a:extLst>
              </p:cNvPr>
              <p:cNvSpPr/>
              <p:nvPr/>
            </p:nvSpPr>
            <p:spPr>
              <a:xfrm>
                <a:off x="3565933" y="-611734"/>
                <a:ext cx="305842" cy="617794"/>
              </a:xfrm>
              <a:custGeom>
                <a:avLst/>
                <a:gdLst>
                  <a:gd name="connsiteX0" fmla="*/ 7062 w 305842"/>
                  <a:gd name="connsiteY0" fmla="*/ 611069 h 617794"/>
                  <a:gd name="connsiteX1" fmla="*/ 52082 w 305842"/>
                  <a:gd name="connsiteY1" fmla="*/ 540689 h 617794"/>
                  <a:gd name="connsiteX2" fmla="*/ 84421 w 305842"/>
                  <a:gd name="connsiteY2" fmla="*/ 511951 h 617794"/>
                  <a:gd name="connsiteX3" fmla="*/ 120662 w 305842"/>
                  <a:gd name="connsiteY3" fmla="*/ 486065 h 617794"/>
                  <a:gd name="connsiteX4" fmla="*/ 140845 w 305842"/>
                  <a:gd name="connsiteY4" fmla="*/ 469182 h 617794"/>
                  <a:gd name="connsiteX5" fmla="*/ 157128 w 305842"/>
                  <a:gd name="connsiteY5" fmla="*/ 447573 h 617794"/>
                  <a:gd name="connsiteX6" fmla="*/ 177162 w 305842"/>
                  <a:gd name="connsiteY6" fmla="*/ 400378 h 617794"/>
                  <a:gd name="connsiteX7" fmla="*/ 201247 w 305842"/>
                  <a:gd name="connsiteY7" fmla="*/ 303210 h 617794"/>
                  <a:gd name="connsiteX8" fmla="*/ 228860 w 305842"/>
                  <a:gd name="connsiteY8" fmla="*/ 144215 h 617794"/>
                  <a:gd name="connsiteX9" fmla="*/ 254446 w 305842"/>
                  <a:gd name="connsiteY9" fmla="*/ 68657 h 617794"/>
                  <a:gd name="connsiteX10" fmla="*/ 263525 w 305842"/>
                  <a:gd name="connsiteY10" fmla="*/ 50724 h 617794"/>
                  <a:gd name="connsiteX11" fmla="*/ 273654 w 305842"/>
                  <a:gd name="connsiteY11" fmla="*/ 33392 h 617794"/>
                  <a:gd name="connsiteX12" fmla="*/ 301191 w 305842"/>
                  <a:gd name="connsiteY12" fmla="*/ 5629 h 617794"/>
                  <a:gd name="connsiteX13" fmla="*/ 301191 w 305842"/>
                  <a:gd name="connsiteY13" fmla="*/ 227 h 617794"/>
                  <a:gd name="connsiteX14" fmla="*/ 271629 w 305842"/>
                  <a:gd name="connsiteY14" fmla="*/ 20336 h 617794"/>
                  <a:gd name="connsiteX15" fmla="*/ 259849 w 305842"/>
                  <a:gd name="connsiteY15" fmla="*/ 35343 h 617794"/>
                  <a:gd name="connsiteX16" fmla="*/ 249718 w 305842"/>
                  <a:gd name="connsiteY16" fmla="*/ 51775 h 617794"/>
                  <a:gd name="connsiteX17" fmla="*/ 219705 w 305842"/>
                  <a:gd name="connsiteY17" fmla="*/ 126808 h 617794"/>
                  <a:gd name="connsiteX18" fmla="*/ 192469 w 305842"/>
                  <a:gd name="connsiteY18" fmla="*/ 281000 h 617794"/>
                  <a:gd name="connsiteX19" fmla="*/ 169959 w 305842"/>
                  <a:gd name="connsiteY19" fmla="*/ 376667 h 617794"/>
                  <a:gd name="connsiteX20" fmla="*/ 162456 w 305842"/>
                  <a:gd name="connsiteY20" fmla="*/ 399927 h 617794"/>
                  <a:gd name="connsiteX21" fmla="*/ 153526 w 305842"/>
                  <a:gd name="connsiteY21" fmla="*/ 422437 h 617794"/>
                  <a:gd name="connsiteX22" fmla="*/ 127190 w 305842"/>
                  <a:gd name="connsiteY22" fmla="*/ 461604 h 617794"/>
                  <a:gd name="connsiteX23" fmla="*/ 87798 w 305842"/>
                  <a:gd name="connsiteY23" fmla="*/ 490041 h 617794"/>
                  <a:gd name="connsiteX24" fmla="*/ 49456 w 305842"/>
                  <a:gd name="connsiteY24" fmla="*/ 521705 h 617794"/>
                  <a:gd name="connsiteX25" fmla="*/ -516 w 305842"/>
                  <a:gd name="connsiteY25" fmla="*/ 606416 h 617794"/>
                  <a:gd name="connsiteX26" fmla="*/ 7062 w 305842"/>
                  <a:gd name="connsiteY26" fmla="*/ 611069 h 617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305842" h="617794">
                    <a:moveTo>
                      <a:pt x="7062" y="611069"/>
                    </a:moveTo>
                    <a:cubicBezTo>
                      <a:pt x="16306" y="584386"/>
                      <a:pt x="31733" y="560268"/>
                      <a:pt x="52082" y="540689"/>
                    </a:cubicBezTo>
                    <a:cubicBezTo>
                      <a:pt x="62201" y="530391"/>
                      <a:pt x="73006" y="520790"/>
                      <a:pt x="84421" y="511951"/>
                    </a:cubicBezTo>
                    <a:cubicBezTo>
                      <a:pt x="95827" y="502872"/>
                      <a:pt x="107832" y="495069"/>
                      <a:pt x="120662" y="486065"/>
                    </a:cubicBezTo>
                    <a:cubicBezTo>
                      <a:pt x="127856" y="481019"/>
                      <a:pt x="134608" y="475371"/>
                      <a:pt x="140845" y="469182"/>
                    </a:cubicBezTo>
                    <a:cubicBezTo>
                      <a:pt x="147122" y="462660"/>
                      <a:pt x="152588" y="455405"/>
                      <a:pt x="157128" y="447573"/>
                    </a:cubicBezTo>
                    <a:cubicBezTo>
                      <a:pt x="165276" y="432506"/>
                      <a:pt x="171983" y="416704"/>
                      <a:pt x="177162" y="400378"/>
                    </a:cubicBezTo>
                    <a:cubicBezTo>
                      <a:pt x="187661" y="368651"/>
                      <a:pt x="195713" y="336167"/>
                      <a:pt x="201247" y="303210"/>
                    </a:cubicBezTo>
                    <a:cubicBezTo>
                      <a:pt x="210927" y="248961"/>
                      <a:pt x="216254" y="195913"/>
                      <a:pt x="228860" y="144215"/>
                    </a:cubicBezTo>
                    <a:cubicBezTo>
                      <a:pt x="234828" y="118234"/>
                      <a:pt x="243399" y="92919"/>
                      <a:pt x="254446" y="68657"/>
                    </a:cubicBezTo>
                    <a:cubicBezTo>
                      <a:pt x="256997" y="62429"/>
                      <a:pt x="260448" y="56652"/>
                      <a:pt x="263525" y="50724"/>
                    </a:cubicBezTo>
                    <a:cubicBezTo>
                      <a:pt x="266536" y="44741"/>
                      <a:pt x="269920" y="38952"/>
                      <a:pt x="273654" y="33392"/>
                    </a:cubicBezTo>
                    <a:cubicBezTo>
                      <a:pt x="280562" y="22132"/>
                      <a:pt x="289988" y="12629"/>
                      <a:pt x="301191" y="5629"/>
                    </a:cubicBezTo>
                    <a:cubicBezTo>
                      <a:pt x="306218" y="2928"/>
                      <a:pt x="306368" y="-1123"/>
                      <a:pt x="301191" y="227"/>
                    </a:cubicBezTo>
                    <a:cubicBezTo>
                      <a:pt x="289729" y="4192"/>
                      <a:pt x="279527" y="11132"/>
                      <a:pt x="271629" y="20336"/>
                    </a:cubicBezTo>
                    <a:cubicBezTo>
                      <a:pt x="267333" y="25037"/>
                      <a:pt x="263396" y="30054"/>
                      <a:pt x="259849" y="35343"/>
                    </a:cubicBezTo>
                    <a:cubicBezTo>
                      <a:pt x="256321" y="40595"/>
                      <a:pt x="253095" y="46147"/>
                      <a:pt x="249718" y="51775"/>
                    </a:cubicBezTo>
                    <a:cubicBezTo>
                      <a:pt x="236637" y="75442"/>
                      <a:pt x="226554" y="100647"/>
                      <a:pt x="219705" y="126808"/>
                    </a:cubicBezTo>
                    <a:cubicBezTo>
                      <a:pt x="205600" y="179931"/>
                      <a:pt x="200797" y="234780"/>
                      <a:pt x="192469" y="281000"/>
                    </a:cubicBezTo>
                    <a:cubicBezTo>
                      <a:pt x="186978" y="313329"/>
                      <a:pt x="179459" y="345281"/>
                      <a:pt x="169959" y="376667"/>
                    </a:cubicBezTo>
                    <a:cubicBezTo>
                      <a:pt x="167482" y="384170"/>
                      <a:pt x="165157" y="392349"/>
                      <a:pt x="162456" y="399927"/>
                    </a:cubicBezTo>
                    <a:cubicBezTo>
                      <a:pt x="159754" y="407505"/>
                      <a:pt x="156828" y="415384"/>
                      <a:pt x="153526" y="422437"/>
                    </a:cubicBezTo>
                    <a:cubicBezTo>
                      <a:pt x="147614" y="437207"/>
                      <a:pt x="138638" y="450556"/>
                      <a:pt x="127190" y="461604"/>
                    </a:cubicBezTo>
                    <a:cubicBezTo>
                      <a:pt x="114628" y="471847"/>
                      <a:pt x="101475" y="481343"/>
                      <a:pt x="87798" y="490041"/>
                    </a:cubicBezTo>
                    <a:cubicBezTo>
                      <a:pt x="74187" y="499549"/>
                      <a:pt x="61365" y="510137"/>
                      <a:pt x="49456" y="521705"/>
                    </a:cubicBezTo>
                    <a:cubicBezTo>
                      <a:pt x="24604" y="544230"/>
                      <a:pt x="7178" y="573770"/>
                      <a:pt x="-516" y="606416"/>
                    </a:cubicBezTo>
                    <a:cubicBezTo>
                      <a:pt x="-2242" y="618198"/>
                      <a:pt x="3686" y="622474"/>
                      <a:pt x="7062" y="611069"/>
                    </a:cubicBezTo>
                    <a:close/>
                  </a:path>
                </a:pathLst>
              </a:custGeom>
              <a:solidFill>
                <a:srgbClr val="DD2043"/>
              </a:solidFill>
              <a:ln w="75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 dirty="0"/>
              </a:p>
            </p:txBody>
          </p:sp>
          <p:sp>
            <p:nvSpPr>
              <p:cNvPr id="434" name="Forme libre : forme 433">
                <a:extLst>
                  <a:ext uri="{FF2B5EF4-FFF2-40B4-BE49-F238E27FC236}">
                    <a16:creationId xmlns:a16="http://schemas.microsoft.com/office/drawing/2014/main" id="{4E3F724F-B8FE-4772-8CF2-C026C4ABD1B4}"/>
                  </a:ext>
                </a:extLst>
              </p:cNvPr>
              <p:cNvSpPr/>
              <p:nvPr/>
            </p:nvSpPr>
            <p:spPr>
              <a:xfrm>
                <a:off x="3555662" y="-3550"/>
                <a:ext cx="27987" cy="16732"/>
              </a:xfrm>
              <a:custGeom>
                <a:avLst/>
                <a:gdLst>
                  <a:gd name="connsiteX0" fmla="*/ 0 w 27987"/>
                  <a:gd name="connsiteY0" fmla="*/ 0 h 16732"/>
                  <a:gd name="connsiteX1" fmla="*/ 27987 w 27987"/>
                  <a:gd name="connsiteY1" fmla="*/ 3151 h 16732"/>
                  <a:gd name="connsiteX2" fmla="*/ 18758 w 27987"/>
                  <a:gd name="connsiteY2" fmla="*/ 16732 h 16732"/>
                  <a:gd name="connsiteX3" fmla="*/ 675 w 27987"/>
                  <a:gd name="connsiteY3" fmla="*/ 15907 h 16732"/>
                  <a:gd name="connsiteX4" fmla="*/ 0 w 27987"/>
                  <a:gd name="connsiteY4" fmla="*/ 0 h 16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987" h="16732">
                    <a:moveTo>
                      <a:pt x="0" y="0"/>
                    </a:moveTo>
                    <a:lnTo>
                      <a:pt x="27987" y="3151"/>
                    </a:lnTo>
                    <a:lnTo>
                      <a:pt x="18758" y="16732"/>
                    </a:lnTo>
                    <a:lnTo>
                      <a:pt x="675" y="1590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B9BAA"/>
              </a:solidFill>
              <a:ln w="75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2" name="ZoneTexte 1">
            <a:extLst>
              <a:ext uri="{FF2B5EF4-FFF2-40B4-BE49-F238E27FC236}">
                <a16:creationId xmlns:a16="http://schemas.microsoft.com/office/drawing/2014/main" id="{6A02B09F-0E24-44F0-BDA3-5D5BF09B14E4}"/>
              </a:ext>
            </a:extLst>
          </p:cNvPr>
          <p:cNvSpPr txBox="1"/>
          <p:nvPr/>
        </p:nvSpPr>
        <p:spPr>
          <a:xfrm>
            <a:off x="608512" y="2368894"/>
            <a:ext cx="6096000" cy="1692771"/>
          </a:xfrm>
          <a:prstGeom prst="rect">
            <a:avLst/>
          </a:prstGeom>
          <a:noFill/>
        </p:spPr>
        <p:txBody>
          <a:bodyPr wrap="square" anchor="t" anchorCtr="0">
            <a:spAutoFit/>
          </a:bodyPr>
          <a:lstStyle/>
          <a:p>
            <a:r>
              <a:rPr lang="fr-FR" sz="2400" b="1" u="none" baseline="0" dirty="0">
                <a:solidFill>
                  <a:srgbClr val="00AAD3"/>
                </a:solidFill>
                <a:latin typeface="Trebuchet MS" panose="020B0603020202020204" pitchFamily="34" charset="0"/>
              </a:rPr>
              <a:t>ÉTAPE 2 </a:t>
            </a:r>
          </a:p>
          <a:p>
            <a: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Tout est bon ! </a:t>
            </a:r>
            <a:r>
              <a:rPr lang="fr-FR" sz="20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Paul peut alors s’installer sur un fauteuil. </a:t>
            </a:r>
            <a: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Là, un ou une infirmière s’occupe de récupérer un petit peu de son sang. Ça ne fait pas mal du tout !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F07E8426-05FD-49D7-909F-42816DC0450C}"/>
              </a:ext>
            </a:extLst>
          </p:cNvPr>
          <p:cNvSpPr txBox="1"/>
          <p:nvPr/>
        </p:nvSpPr>
        <p:spPr>
          <a:xfrm>
            <a:off x="608512" y="1565229"/>
            <a:ext cx="60960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2800" b="1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Comment ça marche ?</a:t>
            </a:r>
            <a:endParaRPr lang="fr-FR" sz="2800" b="1" dirty="0">
              <a:solidFill>
                <a:srgbClr val="D9042B"/>
              </a:solidFill>
              <a:latin typeface="Trebuchet MS" panose="020B0603020202020204" pitchFamily="34" charset="0"/>
            </a:endParaRPr>
          </a:p>
        </p:txBody>
      </p:sp>
      <p:sp useBgFill="1">
        <p:nvSpPr>
          <p:cNvPr id="4" name="MaskAnim_text_left">
            <a:extLst>
              <a:ext uri="{FF2B5EF4-FFF2-40B4-BE49-F238E27FC236}">
                <a16:creationId xmlns:a16="http://schemas.microsoft.com/office/drawing/2014/main" id="{65C005C7-DF83-4AFC-8780-D95A0C9D733E}"/>
              </a:ext>
            </a:extLst>
          </p:cNvPr>
          <p:cNvSpPr/>
          <p:nvPr/>
        </p:nvSpPr>
        <p:spPr>
          <a:xfrm>
            <a:off x="0" y="1391860"/>
            <a:ext cx="608512" cy="82456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31" name="paul_bras">
            <a:extLst>
              <a:ext uri="{FF2B5EF4-FFF2-40B4-BE49-F238E27FC236}">
                <a16:creationId xmlns:a16="http://schemas.microsoft.com/office/drawing/2014/main" id="{4FA4DA07-5DD5-42CB-B18B-49546B321DB8}"/>
              </a:ext>
            </a:extLst>
          </p:cNvPr>
          <p:cNvGrpSpPr/>
          <p:nvPr/>
        </p:nvGrpSpPr>
        <p:grpSpPr>
          <a:xfrm rot="1425134">
            <a:off x="7319665" y="3090753"/>
            <a:ext cx="1093575" cy="1093575"/>
            <a:chOff x="9998568" y="3206309"/>
            <a:chExt cx="1093575" cy="1093575"/>
          </a:xfrm>
        </p:grpSpPr>
        <p:grpSp>
          <p:nvGrpSpPr>
            <p:cNvPr id="230" name="Group 229">
              <a:extLst>
                <a:ext uri="{FF2B5EF4-FFF2-40B4-BE49-F238E27FC236}">
                  <a16:creationId xmlns:a16="http://schemas.microsoft.com/office/drawing/2014/main" id="{FE98C14B-6EB7-454A-9BAF-6CCF07D7449A}"/>
                </a:ext>
              </a:extLst>
            </p:cNvPr>
            <p:cNvGrpSpPr/>
            <p:nvPr/>
          </p:nvGrpSpPr>
          <p:grpSpPr>
            <a:xfrm>
              <a:off x="9998568" y="3206309"/>
              <a:ext cx="1093575" cy="1093575"/>
              <a:chOff x="10188556" y="3726490"/>
              <a:chExt cx="1093575" cy="1093575"/>
            </a:xfrm>
          </p:grpSpPr>
          <p:sp>
            <p:nvSpPr>
              <p:cNvPr id="8" name="Flowchart: Connector 7">
                <a:extLst>
                  <a:ext uri="{FF2B5EF4-FFF2-40B4-BE49-F238E27FC236}">
                    <a16:creationId xmlns:a16="http://schemas.microsoft.com/office/drawing/2014/main" id="{A8296BA5-C292-45AD-AF98-DD366560DDF5}"/>
                  </a:ext>
                </a:extLst>
              </p:cNvPr>
              <p:cNvSpPr/>
              <p:nvPr/>
            </p:nvSpPr>
            <p:spPr>
              <a:xfrm>
                <a:off x="10188556" y="3726490"/>
                <a:ext cx="1093575" cy="1093575"/>
              </a:xfrm>
              <a:prstGeom prst="flowChartConnector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grpSp>
            <p:nvGrpSpPr>
              <p:cNvPr id="229" name="Group 228">
                <a:extLst>
                  <a:ext uri="{FF2B5EF4-FFF2-40B4-BE49-F238E27FC236}">
                    <a16:creationId xmlns:a16="http://schemas.microsoft.com/office/drawing/2014/main" id="{370381CE-A698-4D6D-B416-525EA6AE8FBD}"/>
                  </a:ext>
                </a:extLst>
              </p:cNvPr>
              <p:cNvGrpSpPr/>
              <p:nvPr/>
            </p:nvGrpSpPr>
            <p:grpSpPr>
              <a:xfrm>
                <a:off x="10610069" y="4148003"/>
                <a:ext cx="250548" cy="250548"/>
                <a:chOff x="11222166" y="5062544"/>
                <a:chExt cx="250548" cy="250548"/>
              </a:xfrm>
            </p:grpSpPr>
            <p:cxnSp>
              <p:nvCxnSpPr>
                <p:cNvPr id="173" name="Straight Connector 172">
                  <a:extLst>
                    <a:ext uri="{FF2B5EF4-FFF2-40B4-BE49-F238E27FC236}">
                      <a16:creationId xmlns:a16="http://schemas.microsoft.com/office/drawing/2014/main" id="{DB8A653C-0010-462E-910D-D87195F88C5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1347440" y="5062544"/>
                  <a:ext cx="0" cy="250548"/>
                </a:xfrm>
                <a:prstGeom prst="line">
                  <a:avLst/>
                </a:prstGeom>
                <a:ln w="9525">
                  <a:noFill/>
                </a:ln>
              </p:spPr>
              <p:style>
                <a:lnRef idx="1">
                  <a:schemeClr val="accent2"/>
                </a:lnRef>
                <a:fillRef idx="0">
                  <a:schemeClr val="accent2"/>
                </a:fillRef>
                <a:effectRef idx="0">
                  <a:schemeClr val="accent2"/>
                </a:effectRef>
                <a:fontRef idx="minor">
                  <a:schemeClr val="tx1"/>
                </a:fontRef>
              </p:style>
            </p:cxnSp>
            <p:cxnSp>
              <p:nvCxnSpPr>
                <p:cNvPr id="228" name="Straight Connector 227">
                  <a:extLst>
                    <a:ext uri="{FF2B5EF4-FFF2-40B4-BE49-F238E27FC236}">
                      <a16:creationId xmlns:a16="http://schemas.microsoft.com/office/drawing/2014/main" id="{3C74A7B6-C67B-4BBD-9036-52BE18C96DD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5400000">
                  <a:off x="11347440" y="5062544"/>
                  <a:ext cx="0" cy="250548"/>
                </a:xfrm>
                <a:prstGeom prst="line">
                  <a:avLst/>
                </a:prstGeom>
                <a:ln w="9525">
                  <a:noFill/>
                </a:ln>
              </p:spPr>
              <p:style>
                <a:lnRef idx="1">
                  <a:schemeClr val="accent2"/>
                </a:lnRef>
                <a:fillRef idx="0">
                  <a:schemeClr val="accent2"/>
                </a:fillRef>
                <a:effectRef idx="0">
                  <a:schemeClr val="accent2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462E7AEC-211B-4143-A112-885360FE374E}"/>
                </a:ext>
              </a:extLst>
            </p:cNvPr>
            <p:cNvGrpSpPr/>
            <p:nvPr/>
          </p:nvGrpSpPr>
          <p:grpSpPr>
            <a:xfrm>
              <a:off x="10535611" y="3577807"/>
              <a:ext cx="526998" cy="467929"/>
              <a:chOff x="7857853" y="3463898"/>
              <a:chExt cx="526998" cy="467929"/>
            </a:xfrm>
          </p:grpSpPr>
          <p:sp>
            <p:nvSpPr>
              <p:cNvPr id="226" name="Forme libre : forme 151">
                <a:extLst>
                  <a:ext uri="{FF2B5EF4-FFF2-40B4-BE49-F238E27FC236}">
                    <a16:creationId xmlns:a16="http://schemas.microsoft.com/office/drawing/2014/main" id="{9B76EF35-6D3A-401A-80E0-131692C473E7}"/>
                  </a:ext>
                </a:extLst>
              </p:cNvPr>
              <p:cNvSpPr/>
              <p:nvPr/>
            </p:nvSpPr>
            <p:spPr>
              <a:xfrm>
                <a:off x="8239493" y="3463898"/>
                <a:ext cx="145358" cy="158300"/>
              </a:xfrm>
              <a:custGeom>
                <a:avLst/>
                <a:gdLst>
                  <a:gd name="connsiteX0" fmla="*/ 42091 w 145358"/>
                  <a:gd name="connsiteY0" fmla="*/ 158259 h 158300"/>
                  <a:gd name="connsiteX1" fmla="*/ 42091 w 145358"/>
                  <a:gd name="connsiteY1" fmla="*/ 122751 h 158300"/>
                  <a:gd name="connsiteX2" fmla="*/ -806 w 145358"/>
                  <a:gd name="connsiteY2" fmla="*/ 101830 h 158300"/>
                  <a:gd name="connsiteX3" fmla="*/ 36441 w 145358"/>
                  <a:gd name="connsiteY3" fmla="*/ 90718 h 158300"/>
                  <a:gd name="connsiteX4" fmla="*/ 33027 w 145358"/>
                  <a:gd name="connsiteY4" fmla="*/ 18149 h 158300"/>
                  <a:gd name="connsiteX5" fmla="*/ 62453 w 145358"/>
                  <a:gd name="connsiteY5" fmla="*/ 76626 h 158300"/>
                  <a:gd name="connsiteX6" fmla="*/ 74868 w 145358"/>
                  <a:gd name="connsiteY6" fmla="*/ -41 h 158300"/>
                  <a:gd name="connsiteX7" fmla="*/ 87594 w 145358"/>
                  <a:gd name="connsiteY7" fmla="*/ 70356 h 158300"/>
                  <a:gd name="connsiteX8" fmla="*/ 118633 w 145358"/>
                  <a:gd name="connsiteY8" fmla="*/ 18149 h 158300"/>
                  <a:gd name="connsiteX9" fmla="*/ 109321 w 145358"/>
                  <a:gd name="connsiteY9" fmla="*/ 79109 h 158300"/>
                  <a:gd name="connsiteX10" fmla="*/ 144272 w 145358"/>
                  <a:gd name="connsiteY10" fmla="*/ 68432 h 158300"/>
                  <a:gd name="connsiteX11" fmla="*/ 107024 w 145358"/>
                  <a:gd name="connsiteY11" fmla="*/ 115426 h 158300"/>
                  <a:gd name="connsiteX12" fmla="*/ 92002 w 145358"/>
                  <a:gd name="connsiteY12" fmla="*/ 158259 h 158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5358" h="158300">
                    <a:moveTo>
                      <a:pt x="42091" y="158259"/>
                    </a:moveTo>
                    <a:lnTo>
                      <a:pt x="42091" y="122751"/>
                    </a:lnTo>
                    <a:cubicBezTo>
                      <a:pt x="42091" y="122751"/>
                      <a:pt x="-1861" y="118467"/>
                      <a:pt x="-806" y="101830"/>
                    </a:cubicBezTo>
                    <a:cubicBezTo>
                      <a:pt x="250" y="85193"/>
                      <a:pt x="36441" y="90718"/>
                      <a:pt x="36441" y="90718"/>
                    </a:cubicBezTo>
                    <a:cubicBezTo>
                      <a:pt x="36441" y="90718"/>
                      <a:pt x="23156" y="25536"/>
                      <a:pt x="33027" y="18149"/>
                    </a:cubicBezTo>
                    <a:cubicBezTo>
                      <a:pt x="42898" y="10761"/>
                      <a:pt x="62453" y="45960"/>
                      <a:pt x="62453" y="76626"/>
                    </a:cubicBezTo>
                    <a:cubicBezTo>
                      <a:pt x="62453" y="45960"/>
                      <a:pt x="57983" y="84"/>
                      <a:pt x="74868" y="-41"/>
                    </a:cubicBezTo>
                    <a:cubicBezTo>
                      <a:pt x="91753" y="-165"/>
                      <a:pt x="91940" y="51857"/>
                      <a:pt x="87594" y="70356"/>
                    </a:cubicBezTo>
                    <a:cubicBezTo>
                      <a:pt x="95789" y="37765"/>
                      <a:pt x="108391" y="19080"/>
                      <a:pt x="118633" y="18149"/>
                    </a:cubicBezTo>
                    <a:cubicBezTo>
                      <a:pt x="128876" y="17217"/>
                      <a:pt x="116895" y="65018"/>
                      <a:pt x="109321" y="79109"/>
                    </a:cubicBezTo>
                    <a:cubicBezTo>
                      <a:pt x="127945" y="63900"/>
                      <a:pt x="140361" y="62100"/>
                      <a:pt x="144272" y="68432"/>
                    </a:cubicBezTo>
                    <a:cubicBezTo>
                      <a:pt x="148183" y="74764"/>
                      <a:pt x="107024" y="115426"/>
                      <a:pt x="107024" y="115426"/>
                    </a:cubicBezTo>
                    <a:lnTo>
                      <a:pt x="92002" y="158259"/>
                    </a:lnTo>
                    <a:close/>
                  </a:path>
                </a:pathLst>
              </a:custGeom>
              <a:solidFill>
                <a:srgbClr val="DBAA7D"/>
              </a:solidFill>
              <a:ln w="6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7" name="Forme libre : forme 171">
                <a:extLst>
                  <a:ext uri="{FF2B5EF4-FFF2-40B4-BE49-F238E27FC236}">
                    <a16:creationId xmlns:a16="http://schemas.microsoft.com/office/drawing/2014/main" id="{0798EF94-073B-48E6-B40D-629DBA85AD64}"/>
                  </a:ext>
                </a:extLst>
              </p:cNvPr>
              <p:cNvSpPr/>
              <p:nvPr/>
            </p:nvSpPr>
            <p:spPr>
              <a:xfrm>
                <a:off x="7857853" y="3613554"/>
                <a:ext cx="495013" cy="318273"/>
              </a:xfrm>
              <a:custGeom>
                <a:avLst/>
                <a:gdLst>
                  <a:gd name="connsiteX0" fmla="*/ 9481 w 495013"/>
                  <a:gd name="connsiteY0" fmla="*/ 2396 h 318273"/>
                  <a:gd name="connsiteX1" fmla="*/ 346939 w 495013"/>
                  <a:gd name="connsiteY1" fmla="*/ 214704 h 318273"/>
                  <a:gd name="connsiteX2" fmla="*/ 394181 w 495013"/>
                  <a:gd name="connsiteY2" fmla="*/ 7362 h 318273"/>
                  <a:gd name="connsiteX3" fmla="*/ 494189 w 495013"/>
                  <a:gd name="connsiteY3" fmla="*/ 12577 h 318273"/>
                  <a:gd name="connsiteX4" fmla="*/ 383317 w 495013"/>
                  <a:gd name="connsiteY4" fmla="*/ 316017 h 318273"/>
                  <a:gd name="connsiteX5" fmla="*/ -825 w 495013"/>
                  <a:gd name="connsiteY5" fmla="*/ 50072 h 318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5013" h="318273">
                    <a:moveTo>
                      <a:pt x="9481" y="2396"/>
                    </a:moveTo>
                    <a:cubicBezTo>
                      <a:pt x="60571" y="33870"/>
                      <a:pt x="290075" y="266043"/>
                      <a:pt x="346939" y="214704"/>
                    </a:cubicBezTo>
                    <a:cubicBezTo>
                      <a:pt x="403804" y="163366"/>
                      <a:pt x="394181" y="7362"/>
                      <a:pt x="394181" y="7362"/>
                    </a:cubicBezTo>
                    <a:cubicBezTo>
                      <a:pt x="421682" y="-646"/>
                      <a:pt x="469048" y="-6109"/>
                      <a:pt x="494189" y="12577"/>
                    </a:cubicBezTo>
                    <a:cubicBezTo>
                      <a:pt x="493258" y="60129"/>
                      <a:pt x="469358" y="300683"/>
                      <a:pt x="383317" y="316017"/>
                    </a:cubicBezTo>
                    <a:cubicBezTo>
                      <a:pt x="211298" y="346621"/>
                      <a:pt x="-825" y="50072"/>
                      <a:pt x="-825" y="50072"/>
                    </a:cubicBezTo>
                    <a:close/>
                  </a:path>
                </a:pathLst>
              </a:custGeom>
              <a:solidFill>
                <a:srgbClr val="313759"/>
              </a:solidFill>
              <a:ln w="6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225" name="ZoneTexte 1">
            <a:extLst>
              <a:ext uri="{FF2B5EF4-FFF2-40B4-BE49-F238E27FC236}">
                <a16:creationId xmlns:a16="http://schemas.microsoft.com/office/drawing/2014/main" id="{78A3BA20-87B3-4426-8668-390F488A4F2C}"/>
              </a:ext>
            </a:extLst>
          </p:cNvPr>
          <p:cNvSpPr txBox="1"/>
          <p:nvPr/>
        </p:nvSpPr>
        <p:spPr>
          <a:xfrm>
            <a:off x="608512" y="4277108"/>
            <a:ext cx="6096000" cy="1015663"/>
          </a:xfrm>
          <a:prstGeom prst="rect">
            <a:avLst/>
          </a:prstGeom>
          <a:noFill/>
        </p:spPr>
        <p:txBody>
          <a:bodyPr wrap="square" anchor="b" anchorCtr="0">
            <a:spAutoFit/>
          </a:bodyPr>
          <a:lstStyle/>
          <a:p>
            <a: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La preuve, pendant qu’il donnait son sang, Paul</a:t>
            </a:r>
            <a:b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a téléphoné et a même discuté avec la personne assise à côté de lui !</a:t>
            </a:r>
          </a:p>
        </p:txBody>
      </p:sp>
      <p:grpSp>
        <p:nvGrpSpPr>
          <p:cNvPr id="246" name="Eyes_left">
            <a:extLst>
              <a:ext uri="{FF2B5EF4-FFF2-40B4-BE49-F238E27FC236}">
                <a16:creationId xmlns:a16="http://schemas.microsoft.com/office/drawing/2014/main" id="{60123B86-D91C-4BF7-BD72-7E7074661E3F}"/>
              </a:ext>
            </a:extLst>
          </p:cNvPr>
          <p:cNvGrpSpPr/>
          <p:nvPr/>
        </p:nvGrpSpPr>
        <p:grpSpPr>
          <a:xfrm>
            <a:off x="7405004" y="3238158"/>
            <a:ext cx="327326" cy="265639"/>
            <a:chOff x="7405004" y="3238158"/>
            <a:chExt cx="327326" cy="265639"/>
          </a:xfrm>
        </p:grpSpPr>
        <p:sp>
          <p:nvSpPr>
            <p:cNvPr id="243" name="Forme libre : forme 142">
              <a:extLst>
                <a:ext uri="{FF2B5EF4-FFF2-40B4-BE49-F238E27FC236}">
                  <a16:creationId xmlns:a16="http://schemas.microsoft.com/office/drawing/2014/main" id="{8B7D0ACE-81B9-424D-A641-2AD235EC0804}"/>
                </a:ext>
              </a:extLst>
            </p:cNvPr>
            <p:cNvSpPr/>
            <p:nvPr/>
          </p:nvSpPr>
          <p:spPr>
            <a:xfrm rot="18440436">
              <a:off x="7405095" y="3375322"/>
              <a:ext cx="128384" cy="128565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DBAA7D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5" name="Forme libre : forme 142">
              <a:extLst>
                <a:ext uri="{FF2B5EF4-FFF2-40B4-BE49-F238E27FC236}">
                  <a16:creationId xmlns:a16="http://schemas.microsoft.com/office/drawing/2014/main" id="{88710D9D-B043-4DFD-AFBC-BC8FE54F364D}"/>
                </a:ext>
              </a:extLst>
            </p:cNvPr>
            <p:cNvSpPr/>
            <p:nvPr/>
          </p:nvSpPr>
          <p:spPr>
            <a:xfrm rot="18440436">
              <a:off x="7603856" y="3238067"/>
              <a:ext cx="128384" cy="128565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DBAA7D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50" name="Eyes_left">
            <a:extLst>
              <a:ext uri="{FF2B5EF4-FFF2-40B4-BE49-F238E27FC236}">
                <a16:creationId xmlns:a16="http://schemas.microsoft.com/office/drawing/2014/main" id="{2990C861-9B0B-453F-A035-67C6ACC9B030}"/>
              </a:ext>
            </a:extLst>
          </p:cNvPr>
          <p:cNvGrpSpPr/>
          <p:nvPr/>
        </p:nvGrpSpPr>
        <p:grpSpPr>
          <a:xfrm>
            <a:off x="7405004" y="3238158"/>
            <a:ext cx="327326" cy="265639"/>
            <a:chOff x="7405004" y="3238158"/>
            <a:chExt cx="327326" cy="265639"/>
          </a:xfrm>
        </p:grpSpPr>
        <p:sp>
          <p:nvSpPr>
            <p:cNvPr id="251" name="Forme libre : forme 142">
              <a:extLst>
                <a:ext uri="{FF2B5EF4-FFF2-40B4-BE49-F238E27FC236}">
                  <a16:creationId xmlns:a16="http://schemas.microsoft.com/office/drawing/2014/main" id="{45D4BCC6-CAC4-4E17-89B7-DD6C2FF097F8}"/>
                </a:ext>
              </a:extLst>
            </p:cNvPr>
            <p:cNvSpPr/>
            <p:nvPr/>
          </p:nvSpPr>
          <p:spPr>
            <a:xfrm rot="18440436">
              <a:off x="7405095" y="3375322"/>
              <a:ext cx="128384" cy="128565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DBAA7D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2" name="Forme libre : forme 142">
              <a:extLst>
                <a:ext uri="{FF2B5EF4-FFF2-40B4-BE49-F238E27FC236}">
                  <a16:creationId xmlns:a16="http://schemas.microsoft.com/office/drawing/2014/main" id="{304A69D1-B503-49C8-997B-ECC53286D404}"/>
                </a:ext>
              </a:extLst>
            </p:cNvPr>
            <p:cNvSpPr/>
            <p:nvPr/>
          </p:nvSpPr>
          <p:spPr>
            <a:xfrm rot="18440436">
              <a:off x="7603856" y="3238067"/>
              <a:ext cx="128384" cy="128565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DBAA7D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pic>
        <p:nvPicPr>
          <p:cNvPr id="238" name="Image 237">
            <a:extLst>
              <a:ext uri="{FF2B5EF4-FFF2-40B4-BE49-F238E27FC236}">
                <a16:creationId xmlns:a16="http://schemas.microsoft.com/office/drawing/2014/main" id="{D5F8ABB2-016B-4C6B-954B-FECF72F4D521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sp>
        <p:nvSpPr>
          <p:cNvPr id="242" name="Forme libre : forme 241">
            <a:extLst>
              <a:ext uri="{FF2B5EF4-FFF2-40B4-BE49-F238E27FC236}">
                <a16:creationId xmlns:a16="http://schemas.microsoft.com/office/drawing/2014/main" id="{AEE33C40-F6D4-443B-A012-9A807155FDF8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244" name="Image 243" descr="Une image contenant texte&#10;&#10;Description générée automatiquement">
            <a:extLst>
              <a:ext uri="{FF2B5EF4-FFF2-40B4-BE49-F238E27FC236}">
                <a16:creationId xmlns:a16="http://schemas.microsoft.com/office/drawing/2014/main" id="{C7AD5E33-32C0-47E9-A94C-504BBAFA1BC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431" name="Forme libre : forme 430">
            <a:extLst>
              <a:ext uri="{FF2B5EF4-FFF2-40B4-BE49-F238E27FC236}">
                <a16:creationId xmlns:a16="http://schemas.microsoft.com/office/drawing/2014/main" id="{263B9C34-CA6A-4A6D-854A-543971DD957E}"/>
              </a:ext>
            </a:extLst>
          </p:cNvPr>
          <p:cNvSpPr/>
          <p:nvPr/>
        </p:nvSpPr>
        <p:spPr>
          <a:xfrm>
            <a:off x="-4575494" y="-5679558"/>
            <a:ext cx="7503" cy="7503"/>
          </a:xfrm>
          <a:custGeom>
            <a:avLst/>
            <a:gdLst/>
            <a:ahLst/>
            <a:cxnLst/>
            <a:rect l="l" t="t" r="r" b="b"/>
            <a:pathLst>
              <a:path w="7503" h="7503"/>
            </a:pathLst>
          </a:custGeom>
          <a:solidFill>
            <a:srgbClr val="DBAA7D"/>
          </a:solidFill>
          <a:ln w="75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33" name="Forme libre : forme 432">
            <a:extLst>
              <a:ext uri="{FF2B5EF4-FFF2-40B4-BE49-F238E27FC236}">
                <a16:creationId xmlns:a16="http://schemas.microsoft.com/office/drawing/2014/main" id="{FD073BB2-F051-4B69-8F23-DBA41075A660}"/>
              </a:ext>
            </a:extLst>
          </p:cNvPr>
          <p:cNvSpPr/>
          <p:nvPr/>
        </p:nvSpPr>
        <p:spPr>
          <a:xfrm>
            <a:off x="7442443" y="4700033"/>
            <a:ext cx="80473" cy="45719"/>
          </a:xfrm>
          <a:custGeom>
            <a:avLst/>
            <a:gdLst>
              <a:gd name="connsiteX0" fmla="*/ 2626 w 106291"/>
              <a:gd name="connsiteY0" fmla="*/ 60337 h 60387"/>
              <a:gd name="connsiteX1" fmla="*/ 19508 w 106291"/>
              <a:gd name="connsiteY1" fmla="*/ 55385 h 60387"/>
              <a:gd name="connsiteX2" fmla="*/ 32039 w 106291"/>
              <a:gd name="connsiteY2" fmla="*/ 44655 h 60387"/>
              <a:gd name="connsiteX3" fmla="*/ 56199 w 106291"/>
              <a:gd name="connsiteY3" fmla="*/ 22970 h 60387"/>
              <a:gd name="connsiteX4" fmla="*/ 79384 w 106291"/>
              <a:gd name="connsiteY4" fmla="*/ 12691 h 60387"/>
              <a:gd name="connsiteX5" fmla="*/ 101894 w 106291"/>
              <a:gd name="connsiteY5" fmla="*/ 24696 h 60387"/>
              <a:gd name="connsiteX6" fmla="*/ 105421 w 106291"/>
              <a:gd name="connsiteY6" fmla="*/ 22070 h 60387"/>
              <a:gd name="connsiteX7" fmla="*/ 86124 w 106291"/>
              <a:gd name="connsiteY7" fmla="*/ 40 h 60387"/>
              <a:gd name="connsiteX8" fmla="*/ 83962 w 106291"/>
              <a:gd name="connsiteY8" fmla="*/ 10 h 60387"/>
              <a:gd name="connsiteX9" fmla="*/ 67004 w 106291"/>
              <a:gd name="connsiteY9" fmla="*/ 3087 h 60387"/>
              <a:gd name="connsiteX10" fmla="*/ 53874 w 106291"/>
              <a:gd name="connsiteY10" fmla="*/ 10065 h 60387"/>
              <a:gd name="connsiteX11" fmla="*/ 25361 w 106291"/>
              <a:gd name="connsiteY11" fmla="*/ 30999 h 60387"/>
              <a:gd name="connsiteX12" fmla="*/ -226 w 106291"/>
              <a:gd name="connsiteY12" fmla="*/ 52608 h 60387"/>
              <a:gd name="connsiteX13" fmla="*/ 2626 w 106291"/>
              <a:gd name="connsiteY13" fmla="*/ 60337 h 60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06291" h="60387">
                <a:moveTo>
                  <a:pt x="2626" y="60337"/>
                </a:moveTo>
                <a:cubicBezTo>
                  <a:pt x="8633" y="60496"/>
                  <a:pt x="14539" y="58764"/>
                  <a:pt x="19508" y="55385"/>
                </a:cubicBezTo>
                <a:cubicBezTo>
                  <a:pt x="24044" y="52250"/>
                  <a:pt x="28243" y="48654"/>
                  <a:pt x="32039" y="44655"/>
                </a:cubicBezTo>
                <a:cubicBezTo>
                  <a:pt x="39581" y="36877"/>
                  <a:pt x="47654" y="29631"/>
                  <a:pt x="56199" y="22970"/>
                </a:cubicBezTo>
                <a:cubicBezTo>
                  <a:pt x="62726" y="17302"/>
                  <a:pt x="70802" y="13722"/>
                  <a:pt x="79384" y="12691"/>
                </a:cubicBezTo>
                <a:cubicBezTo>
                  <a:pt x="88597" y="11913"/>
                  <a:pt x="97408" y="16613"/>
                  <a:pt x="101894" y="24696"/>
                </a:cubicBezTo>
                <a:cubicBezTo>
                  <a:pt x="101895" y="25596"/>
                  <a:pt x="105196" y="23421"/>
                  <a:pt x="105421" y="22070"/>
                </a:cubicBezTo>
                <a:cubicBezTo>
                  <a:pt x="106176" y="10658"/>
                  <a:pt x="97535" y="794"/>
                  <a:pt x="86124" y="40"/>
                </a:cubicBezTo>
                <a:cubicBezTo>
                  <a:pt x="85405" y="-7"/>
                  <a:pt x="84683" y="-18"/>
                  <a:pt x="83962" y="10"/>
                </a:cubicBezTo>
                <a:cubicBezTo>
                  <a:pt x="78148" y="-294"/>
                  <a:pt x="72342" y="759"/>
                  <a:pt x="67004" y="3087"/>
                </a:cubicBezTo>
                <a:cubicBezTo>
                  <a:pt x="62491" y="5145"/>
                  <a:pt x="58105" y="7476"/>
                  <a:pt x="53874" y="10065"/>
                </a:cubicBezTo>
                <a:cubicBezTo>
                  <a:pt x="43669" y="16035"/>
                  <a:pt x="34113" y="23051"/>
                  <a:pt x="25361" y="30999"/>
                </a:cubicBezTo>
                <a:cubicBezTo>
                  <a:pt x="16657" y="38502"/>
                  <a:pt x="8779" y="46006"/>
                  <a:pt x="-226" y="52608"/>
                </a:cubicBezTo>
                <a:cubicBezTo>
                  <a:pt x="-1876" y="53734"/>
                  <a:pt x="150" y="60187"/>
                  <a:pt x="2626" y="60337"/>
                </a:cubicBezTo>
                <a:close/>
              </a:path>
            </a:pathLst>
          </a:custGeom>
          <a:solidFill>
            <a:srgbClr val="DD2043"/>
          </a:solidFill>
          <a:ln w="75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21" name="ballon_paul">
            <a:extLst>
              <a:ext uri="{FF2B5EF4-FFF2-40B4-BE49-F238E27FC236}">
                <a16:creationId xmlns:a16="http://schemas.microsoft.com/office/drawing/2014/main" id="{FAE61EFE-6CC4-4E9B-9156-83DA41BC5315}"/>
              </a:ext>
            </a:extLst>
          </p:cNvPr>
          <p:cNvGrpSpPr/>
          <p:nvPr/>
        </p:nvGrpSpPr>
        <p:grpSpPr>
          <a:xfrm>
            <a:off x="5926354" y="1469249"/>
            <a:ext cx="2091690" cy="1538744"/>
            <a:chOff x="5926354" y="1469249"/>
            <a:chExt cx="2091690" cy="1538744"/>
          </a:xfrm>
        </p:grpSpPr>
        <p:sp>
          <p:nvSpPr>
            <p:cNvPr id="122" name="Forme libre : forme 121">
              <a:extLst>
                <a:ext uri="{FF2B5EF4-FFF2-40B4-BE49-F238E27FC236}">
                  <a16:creationId xmlns:a16="http://schemas.microsoft.com/office/drawing/2014/main" id="{AB72F62B-44BC-407A-AF1A-F5188B93E450}"/>
                </a:ext>
              </a:extLst>
            </p:cNvPr>
            <p:cNvSpPr/>
            <p:nvPr/>
          </p:nvSpPr>
          <p:spPr>
            <a:xfrm>
              <a:off x="5926354" y="1469249"/>
              <a:ext cx="2091690" cy="1538744"/>
            </a:xfrm>
            <a:custGeom>
              <a:avLst/>
              <a:gdLst>
                <a:gd name="connsiteX0" fmla="*/ 2090776 w 2091690"/>
                <a:gd name="connsiteY0" fmla="*/ 595855 h 1538744"/>
                <a:gd name="connsiteX1" fmla="*/ 2060171 w 2091690"/>
                <a:gd name="connsiteY1" fmla="*/ 464745 h 1538744"/>
                <a:gd name="connsiteX2" fmla="*/ 2022924 w 2091690"/>
                <a:gd name="connsiteY2" fmla="*/ 396955 h 1538744"/>
                <a:gd name="connsiteX3" fmla="*/ 1976676 w 2091690"/>
                <a:gd name="connsiteY3" fmla="*/ 337360 h 1538744"/>
                <a:gd name="connsiteX4" fmla="*/ 1924778 w 2091690"/>
                <a:gd name="connsiteY4" fmla="*/ 281800 h 1538744"/>
                <a:gd name="connsiteX5" fmla="*/ 1896098 w 2091690"/>
                <a:gd name="connsiteY5" fmla="*/ 255603 h 1538744"/>
                <a:gd name="connsiteX6" fmla="*/ 1866051 w 2091690"/>
                <a:gd name="connsiteY6" fmla="*/ 229964 h 1538744"/>
                <a:gd name="connsiteX7" fmla="*/ 1833460 w 2091690"/>
                <a:gd name="connsiteY7" fmla="*/ 206126 h 1538744"/>
                <a:gd name="connsiteX8" fmla="*/ 1799752 w 2091690"/>
                <a:gd name="connsiteY8" fmla="*/ 182909 h 1538744"/>
                <a:gd name="connsiteX9" fmla="*/ 1723271 w 2091690"/>
                <a:gd name="connsiteY9" fmla="*/ 141130 h 1538744"/>
                <a:gd name="connsiteX10" fmla="*/ 1570806 w 2091690"/>
                <a:gd name="connsiteY10" fmla="*/ 82155 h 1538744"/>
                <a:gd name="connsiteX11" fmla="*/ 1230057 w 2091690"/>
                <a:gd name="connsiteY11" fmla="*/ 11075 h 1538744"/>
                <a:gd name="connsiteX12" fmla="*/ 1047050 w 2091690"/>
                <a:gd name="connsiteY12" fmla="*/ 25 h 1538744"/>
                <a:gd name="connsiteX13" fmla="*/ 860814 w 2091690"/>
                <a:gd name="connsiteY13" fmla="*/ 5799 h 1538744"/>
                <a:gd name="connsiteX14" fmla="*/ 488343 w 2091690"/>
                <a:gd name="connsiteY14" fmla="*/ 83831 h 1538744"/>
                <a:gd name="connsiteX15" fmla="*/ 463512 w 2091690"/>
                <a:gd name="connsiteY15" fmla="*/ 93578 h 1538744"/>
                <a:gd name="connsiteX16" fmla="*/ 438681 w 2091690"/>
                <a:gd name="connsiteY16" fmla="*/ 104379 h 1538744"/>
                <a:gd name="connsiteX17" fmla="*/ 390383 w 2091690"/>
                <a:gd name="connsiteY17" fmla="*/ 127721 h 1538744"/>
                <a:gd name="connsiteX18" fmla="*/ 343452 w 2091690"/>
                <a:gd name="connsiteY18" fmla="*/ 153918 h 1538744"/>
                <a:gd name="connsiteX19" fmla="*/ 298197 w 2091690"/>
                <a:gd name="connsiteY19" fmla="*/ 183840 h 1538744"/>
                <a:gd name="connsiteX20" fmla="*/ 255114 w 2091690"/>
                <a:gd name="connsiteY20" fmla="*/ 216741 h 1538744"/>
                <a:gd name="connsiteX21" fmla="*/ 233945 w 2091690"/>
                <a:gd name="connsiteY21" fmla="*/ 234558 h 1538744"/>
                <a:gd name="connsiteX22" fmla="*/ 213273 w 2091690"/>
                <a:gd name="connsiteY22" fmla="*/ 254423 h 1538744"/>
                <a:gd name="connsiteX23" fmla="*/ 142194 w 2091690"/>
                <a:gd name="connsiteY23" fmla="*/ 338105 h 1538744"/>
                <a:gd name="connsiteX24" fmla="*/ 112830 w 2091690"/>
                <a:gd name="connsiteY24" fmla="*/ 381560 h 1538744"/>
                <a:gd name="connsiteX25" fmla="*/ 87006 w 2091690"/>
                <a:gd name="connsiteY25" fmla="*/ 425574 h 1538744"/>
                <a:gd name="connsiteX26" fmla="*/ 63726 w 2091690"/>
                <a:gd name="connsiteY26" fmla="*/ 470270 h 1538744"/>
                <a:gd name="connsiteX27" fmla="*/ 52925 w 2091690"/>
                <a:gd name="connsiteY27" fmla="*/ 493674 h 1538744"/>
                <a:gd name="connsiteX28" fmla="*/ 42744 w 2091690"/>
                <a:gd name="connsiteY28" fmla="*/ 517512 h 1538744"/>
                <a:gd name="connsiteX29" fmla="*/ -711 w 2091690"/>
                <a:gd name="connsiteY29" fmla="*/ 725165 h 1538744"/>
                <a:gd name="connsiteX30" fmla="*/ 96 w 2091690"/>
                <a:gd name="connsiteY30" fmla="*/ 752293 h 1538744"/>
                <a:gd name="connsiteX31" fmla="*/ 2020 w 2091690"/>
                <a:gd name="connsiteY31" fmla="*/ 779111 h 1538744"/>
                <a:gd name="connsiteX32" fmla="*/ 10463 w 2091690"/>
                <a:gd name="connsiteY32" fmla="*/ 831319 h 1538744"/>
                <a:gd name="connsiteX33" fmla="*/ 41502 w 2091690"/>
                <a:gd name="connsiteY33" fmla="*/ 927851 h 1538744"/>
                <a:gd name="connsiteX34" fmla="*/ 51186 w 2091690"/>
                <a:gd name="connsiteY34" fmla="*/ 950323 h 1538744"/>
                <a:gd name="connsiteX35" fmla="*/ 62112 w 2091690"/>
                <a:gd name="connsiteY35" fmla="*/ 971865 h 1538744"/>
                <a:gd name="connsiteX36" fmla="*/ 73100 w 2091690"/>
                <a:gd name="connsiteY36" fmla="*/ 992971 h 1538744"/>
                <a:gd name="connsiteX37" fmla="*/ 85143 w 2091690"/>
                <a:gd name="connsiteY37" fmla="*/ 1012960 h 1538744"/>
                <a:gd name="connsiteX38" fmla="*/ 111340 w 2091690"/>
                <a:gd name="connsiteY38" fmla="*/ 1052815 h 1538744"/>
                <a:gd name="connsiteX39" fmla="*/ 139772 w 2091690"/>
                <a:gd name="connsiteY39" fmla="*/ 1090062 h 1538744"/>
                <a:gd name="connsiteX40" fmla="*/ 269206 w 2091690"/>
                <a:gd name="connsiteY40" fmla="*/ 1212046 h 1538744"/>
                <a:gd name="connsiteX41" fmla="*/ 406586 w 2091690"/>
                <a:gd name="connsiteY41" fmla="*/ 1295045 h 1538744"/>
                <a:gd name="connsiteX42" fmla="*/ 551415 w 2091690"/>
                <a:gd name="connsiteY42" fmla="*/ 1347191 h 1538744"/>
                <a:gd name="connsiteX43" fmla="*/ 685318 w 2091690"/>
                <a:gd name="connsiteY43" fmla="*/ 1368857 h 1538744"/>
                <a:gd name="connsiteX44" fmla="*/ 797060 w 2091690"/>
                <a:gd name="connsiteY44" fmla="*/ 1375064 h 1538744"/>
                <a:gd name="connsiteX45" fmla="*/ 893654 w 2091690"/>
                <a:gd name="connsiteY45" fmla="*/ 1374257 h 1538744"/>
                <a:gd name="connsiteX46" fmla="*/ 1075606 w 2091690"/>
                <a:gd name="connsiteY46" fmla="*/ 1344025 h 1538744"/>
                <a:gd name="connsiteX47" fmla="*/ 894523 w 2091690"/>
                <a:gd name="connsiteY47" fmla="*/ 1334341 h 1538744"/>
                <a:gd name="connsiteX48" fmla="*/ 856469 w 2091690"/>
                <a:gd name="connsiteY48" fmla="*/ 1333782 h 1538744"/>
                <a:gd name="connsiteX49" fmla="*/ 1073744 w 2091690"/>
                <a:gd name="connsiteY49" fmla="*/ 1323353 h 1538744"/>
                <a:gd name="connsiteX50" fmla="*/ 1123096 w 2091690"/>
                <a:gd name="connsiteY50" fmla="*/ 1320808 h 1538744"/>
                <a:gd name="connsiteX51" fmla="*/ 1354773 w 2091690"/>
                <a:gd name="connsiteY51" fmla="*/ 1538703 h 1538744"/>
                <a:gd name="connsiteX52" fmla="*/ 1308214 w 2091690"/>
                <a:gd name="connsiteY52" fmla="*/ 1302805 h 1538744"/>
                <a:gd name="connsiteX53" fmla="*/ 1521454 w 2091690"/>
                <a:gd name="connsiteY53" fmla="*/ 1215088 h 1538744"/>
                <a:gd name="connsiteX54" fmla="*/ 1671622 w 2091690"/>
                <a:gd name="connsiteY54" fmla="*/ 1139477 h 1538744"/>
                <a:gd name="connsiteX55" fmla="*/ 1730348 w 2091690"/>
                <a:gd name="connsiteY55" fmla="*/ 1103595 h 1538744"/>
                <a:gd name="connsiteX56" fmla="*/ 1759649 w 2091690"/>
                <a:gd name="connsiteY56" fmla="*/ 1084040 h 1538744"/>
                <a:gd name="connsiteX57" fmla="*/ 1786343 w 2091690"/>
                <a:gd name="connsiteY57" fmla="*/ 1065417 h 1538744"/>
                <a:gd name="connsiteX58" fmla="*/ 1909259 w 2091690"/>
                <a:gd name="connsiteY58" fmla="*/ 973727 h 1538744"/>
                <a:gd name="connsiteX59" fmla="*/ 1998837 w 2091690"/>
                <a:gd name="connsiteY59" fmla="*/ 877753 h 1538744"/>
                <a:gd name="connsiteX60" fmla="*/ 2045956 w 2091690"/>
                <a:gd name="connsiteY60" fmla="*/ 798169 h 1538744"/>
                <a:gd name="connsiteX61" fmla="*/ 2079230 w 2091690"/>
                <a:gd name="connsiteY61" fmla="*/ 703871 h 1538744"/>
                <a:gd name="connsiteX62" fmla="*/ 2090776 w 2091690"/>
                <a:gd name="connsiteY62" fmla="*/ 595855 h 1538744"/>
                <a:gd name="connsiteX63" fmla="*/ 112520 w 2091690"/>
                <a:gd name="connsiteY63" fmla="*/ 985460 h 1538744"/>
                <a:gd name="connsiteX64" fmla="*/ 69499 w 2091690"/>
                <a:gd name="connsiteY64" fmla="*/ 901281 h 1538744"/>
                <a:gd name="connsiteX65" fmla="*/ 33432 w 2091690"/>
                <a:gd name="connsiteY65" fmla="*/ 716349 h 1538744"/>
                <a:gd name="connsiteX66" fmla="*/ 75397 w 2091690"/>
                <a:gd name="connsiteY66" fmla="*/ 523409 h 1538744"/>
                <a:gd name="connsiteX67" fmla="*/ 97062 w 2091690"/>
                <a:gd name="connsiteY67" fmla="*/ 475857 h 1538744"/>
                <a:gd name="connsiteX68" fmla="*/ 109478 w 2091690"/>
                <a:gd name="connsiteY68" fmla="*/ 452081 h 1538744"/>
                <a:gd name="connsiteX69" fmla="*/ 115686 w 2091690"/>
                <a:gd name="connsiteY69" fmla="*/ 440038 h 1538744"/>
                <a:gd name="connsiteX70" fmla="*/ 122576 w 2091690"/>
                <a:gd name="connsiteY70" fmla="*/ 428367 h 1538744"/>
                <a:gd name="connsiteX71" fmla="*/ 136048 w 2091690"/>
                <a:gd name="connsiteY71" fmla="*/ 405336 h 1538744"/>
                <a:gd name="connsiteX72" fmla="*/ 150326 w 2091690"/>
                <a:gd name="connsiteY72" fmla="*/ 383236 h 1538744"/>
                <a:gd name="connsiteX73" fmla="*/ 164728 w 2091690"/>
                <a:gd name="connsiteY73" fmla="*/ 361633 h 1538744"/>
                <a:gd name="connsiteX74" fmla="*/ 180061 w 2091690"/>
                <a:gd name="connsiteY74" fmla="*/ 341209 h 1538744"/>
                <a:gd name="connsiteX75" fmla="*/ 246113 w 2091690"/>
                <a:gd name="connsiteY75" fmla="*/ 267336 h 1538744"/>
                <a:gd name="connsiteX76" fmla="*/ 264116 w 2091690"/>
                <a:gd name="connsiteY76" fmla="*/ 251381 h 1538744"/>
                <a:gd name="connsiteX77" fmla="*/ 284105 w 2091690"/>
                <a:gd name="connsiteY77" fmla="*/ 234868 h 1538744"/>
                <a:gd name="connsiteX78" fmla="*/ 326008 w 2091690"/>
                <a:gd name="connsiteY78" fmla="*/ 204388 h 1538744"/>
                <a:gd name="connsiteX79" fmla="*/ 510754 w 2091690"/>
                <a:gd name="connsiteY79" fmla="*/ 112636 h 1538744"/>
                <a:gd name="connsiteX80" fmla="*/ 853800 w 2091690"/>
                <a:gd name="connsiteY80" fmla="*/ 46770 h 1538744"/>
                <a:gd name="connsiteX81" fmla="*/ 363752 w 2091690"/>
                <a:gd name="connsiteY81" fmla="*/ 189179 h 1538744"/>
                <a:gd name="connsiteX82" fmla="*/ 40943 w 2091690"/>
                <a:gd name="connsiteY82" fmla="*/ 779545 h 1538744"/>
                <a:gd name="connsiteX83" fmla="*/ 113824 w 2091690"/>
                <a:gd name="connsiteY83" fmla="*/ 987694 h 1538744"/>
                <a:gd name="connsiteX84" fmla="*/ 112520 w 2091690"/>
                <a:gd name="connsiteY84" fmla="*/ 985460 h 1538744"/>
                <a:gd name="connsiteX85" fmla="*/ 117859 w 2091690"/>
                <a:gd name="connsiteY85" fmla="*/ 994089 h 1538744"/>
                <a:gd name="connsiteX86" fmla="*/ 130957 w 2091690"/>
                <a:gd name="connsiteY86" fmla="*/ 1014202 h 1538744"/>
                <a:gd name="connsiteX87" fmla="*/ 124749 w 2091690"/>
                <a:gd name="connsiteY87" fmla="*/ 1004828 h 1538744"/>
                <a:gd name="connsiteX88" fmla="*/ 117859 w 2091690"/>
                <a:gd name="connsiteY88" fmla="*/ 994089 h 1538744"/>
                <a:gd name="connsiteX89" fmla="*/ 681656 w 2091690"/>
                <a:gd name="connsiteY89" fmla="*/ 1323105 h 1538744"/>
                <a:gd name="connsiteX90" fmla="*/ 557995 w 2091690"/>
                <a:gd name="connsiteY90" fmla="*/ 1302309 h 1538744"/>
                <a:gd name="connsiteX91" fmla="*/ 427630 w 2091690"/>
                <a:gd name="connsiteY91" fmla="*/ 1256184 h 1538744"/>
                <a:gd name="connsiteX92" fmla="*/ 408386 w 2091690"/>
                <a:gd name="connsiteY92" fmla="*/ 1246934 h 1538744"/>
                <a:gd name="connsiteX93" fmla="*/ 439922 w 2091690"/>
                <a:gd name="connsiteY93" fmla="*/ 1260902 h 1538744"/>
                <a:gd name="connsiteX94" fmla="*/ 693823 w 2091690"/>
                <a:gd name="connsiteY94" fmla="*/ 1324284 h 153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2091690" h="1538744">
                  <a:moveTo>
                    <a:pt x="2090776" y="595855"/>
                  </a:moveTo>
                  <a:cubicBezTo>
                    <a:pt x="2089100" y="550594"/>
                    <a:pt x="2078670" y="506077"/>
                    <a:pt x="2060171" y="464745"/>
                  </a:cubicBezTo>
                  <a:cubicBezTo>
                    <a:pt x="2049742" y="441112"/>
                    <a:pt x="2037264" y="418428"/>
                    <a:pt x="2022924" y="396955"/>
                  </a:cubicBezTo>
                  <a:cubicBezTo>
                    <a:pt x="2008522" y="376308"/>
                    <a:pt x="1993127" y="356418"/>
                    <a:pt x="1976676" y="337360"/>
                  </a:cubicBezTo>
                  <a:cubicBezTo>
                    <a:pt x="1961466" y="317371"/>
                    <a:pt x="1942595" y="300423"/>
                    <a:pt x="1924778" y="281800"/>
                  </a:cubicBezTo>
                  <a:cubicBezTo>
                    <a:pt x="1915714" y="272507"/>
                    <a:pt x="1906155" y="263760"/>
                    <a:pt x="1896098" y="255603"/>
                  </a:cubicBezTo>
                  <a:lnTo>
                    <a:pt x="1866051" y="229964"/>
                  </a:lnTo>
                  <a:cubicBezTo>
                    <a:pt x="1855498" y="221708"/>
                    <a:pt x="1844386" y="214134"/>
                    <a:pt x="1833460" y="206126"/>
                  </a:cubicBezTo>
                  <a:cubicBezTo>
                    <a:pt x="1822535" y="198118"/>
                    <a:pt x="1811671" y="189613"/>
                    <a:pt x="1799752" y="182909"/>
                  </a:cubicBezTo>
                  <a:cubicBezTo>
                    <a:pt x="1775169" y="167333"/>
                    <a:pt x="1749654" y="153378"/>
                    <a:pt x="1723271" y="141130"/>
                  </a:cubicBezTo>
                  <a:cubicBezTo>
                    <a:pt x="1672180" y="115864"/>
                    <a:pt x="1620221" y="99165"/>
                    <a:pt x="1570806" y="82155"/>
                  </a:cubicBezTo>
                  <a:cubicBezTo>
                    <a:pt x="1463845" y="45901"/>
                    <a:pt x="1348627" y="23305"/>
                    <a:pt x="1230057" y="11075"/>
                  </a:cubicBezTo>
                  <a:cubicBezTo>
                    <a:pt x="1171393" y="5426"/>
                    <a:pt x="1110370" y="522"/>
                    <a:pt x="1047050" y="25"/>
                  </a:cubicBezTo>
                  <a:cubicBezTo>
                    <a:pt x="985468" y="-409"/>
                    <a:pt x="923328" y="1267"/>
                    <a:pt x="860814" y="5799"/>
                  </a:cubicBezTo>
                  <a:cubicBezTo>
                    <a:pt x="736099" y="14738"/>
                    <a:pt x="609272" y="37459"/>
                    <a:pt x="488343" y="83831"/>
                  </a:cubicBezTo>
                  <a:cubicBezTo>
                    <a:pt x="480025" y="87059"/>
                    <a:pt x="471706" y="90039"/>
                    <a:pt x="463512" y="93578"/>
                  </a:cubicBezTo>
                  <a:lnTo>
                    <a:pt x="438681" y="104379"/>
                  </a:lnTo>
                  <a:cubicBezTo>
                    <a:pt x="422230" y="111270"/>
                    <a:pt x="406462" y="119899"/>
                    <a:pt x="390383" y="127721"/>
                  </a:cubicBezTo>
                  <a:cubicBezTo>
                    <a:pt x="374305" y="135543"/>
                    <a:pt x="359344" y="145165"/>
                    <a:pt x="343452" y="153918"/>
                  </a:cubicBezTo>
                  <a:cubicBezTo>
                    <a:pt x="328367" y="163913"/>
                    <a:pt x="312785" y="173162"/>
                    <a:pt x="298197" y="183840"/>
                  </a:cubicBezTo>
                  <a:cubicBezTo>
                    <a:pt x="283608" y="194517"/>
                    <a:pt x="268834" y="204574"/>
                    <a:pt x="255114" y="216741"/>
                  </a:cubicBezTo>
                  <a:lnTo>
                    <a:pt x="233945" y="234558"/>
                  </a:lnTo>
                  <a:cubicBezTo>
                    <a:pt x="226931" y="240766"/>
                    <a:pt x="220226" y="247657"/>
                    <a:pt x="213273" y="254423"/>
                  </a:cubicBezTo>
                  <a:cubicBezTo>
                    <a:pt x="187287" y="280285"/>
                    <a:pt x="163511" y="308276"/>
                    <a:pt x="142194" y="338105"/>
                  </a:cubicBezTo>
                  <a:cubicBezTo>
                    <a:pt x="131764" y="352445"/>
                    <a:pt x="122515" y="367406"/>
                    <a:pt x="112830" y="381560"/>
                  </a:cubicBezTo>
                  <a:lnTo>
                    <a:pt x="87006" y="425574"/>
                  </a:lnTo>
                  <a:cubicBezTo>
                    <a:pt x="79618" y="440286"/>
                    <a:pt x="71114" y="454875"/>
                    <a:pt x="63726" y="470270"/>
                  </a:cubicBezTo>
                  <a:cubicBezTo>
                    <a:pt x="60188" y="478030"/>
                    <a:pt x="56525" y="485852"/>
                    <a:pt x="52925" y="493674"/>
                  </a:cubicBezTo>
                  <a:cubicBezTo>
                    <a:pt x="49107" y="501434"/>
                    <a:pt x="45711" y="509392"/>
                    <a:pt x="42744" y="517512"/>
                  </a:cubicBezTo>
                  <a:cubicBezTo>
                    <a:pt x="15249" y="583359"/>
                    <a:pt x="499" y="653818"/>
                    <a:pt x="-711" y="725165"/>
                  </a:cubicBezTo>
                  <a:cubicBezTo>
                    <a:pt x="-1003" y="734215"/>
                    <a:pt x="-730" y="743273"/>
                    <a:pt x="96" y="752293"/>
                  </a:cubicBezTo>
                  <a:cubicBezTo>
                    <a:pt x="778" y="761294"/>
                    <a:pt x="1399" y="770233"/>
                    <a:pt x="2020" y="779111"/>
                  </a:cubicBezTo>
                  <a:cubicBezTo>
                    <a:pt x="4069" y="796803"/>
                    <a:pt x="7297" y="814247"/>
                    <a:pt x="10463" y="831319"/>
                  </a:cubicBezTo>
                  <a:cubicBezTo>
                    <a:pt x="17912" y="864357"/>
                    <a:pt x="28298" y="896663"/>
                    <a:pt x="41502" y="927851"/>
                  </a:cubicBezTo>
                  <a:cubicBezTo>
                    <a:pt x="44730" y="935424"/>
                    <a:pt x="47710" y="942874"/>
                    <a:pt x="51186" y="950323"/>
                  </a:cubicBezTo>
                  <a:cubicBezTo>
                    <a:pt x="54663" y="957773"/>
                    <a:pt x="58512" y="964726"/>
                    <a:pt x="62112" y="971865"/>
                  </a:cubicBezTo>
                  <a:lnTo>
                    <a:pt x="73100" y="992971"/>
                  </a:lnTo>
                  <a:lnTo>
                    <a:pt x="85143" y="1012960"/>
                  </a:lnTo>
                  <a:cubicBezTo>
                    <a:pt x="93089" y="1026990"/>
                    <a:pt x="102277" y="1039903"/>
                    <a:pt x="111340" y="1052815"/>
                  </a:cubicBezTo>
                  <a:cubicBezTo>
                    <a:pt x="120404" y="1065727"/>
                    <a:pt x="129964" y="1077646"/>
                    <a:pt x="139772" y="1090062"/>
                  </a:cubicBezTo>
                  <a:cubicBezTo>
                    <a:pt x="177702" y="1135926"/>
                    <a:pt x="221176" y="1176897"/>
                    <a:pt x="269206" y="1212046"/>
                  </a:cubicBezTo>
                  <a:cubicBezTo>
                    <a:pt x="312376" y="1243843"/>
                    <a:pt x="358357" y="1271623"/>
                    <a:pt x="406586" y="1295045"/>
                  </a:cubicBezTo>
                  <a:cubicBezTo>
                    <a:pt x="452959" y="1317313"/>
                    <a:pt x="501491" y="1334788"/>
                    <a:pt x="551415" y="1347191"/>
                  </a:cubicBezTo>
                  <a:cubicBezTo>
                    <a:pt x="595435" y="1357800"/>
                    <a:pt x="640200" y="1365045"/>
                    <a:pt x="685318" y="1368857"/>
                  </a:cubicBezTo>
                  <a:cubicBezTo>
                    <a:pt x="726290" y="1372892"/>
                    <a:pt x="763475" y="1374009"/>
                    <a:pt x="797060" y="1375064"/>
                  </a:cubicBezTo>
                  <a:cubicBezTo>
                    <a:pt x="830644" y="1376120"/>
                    <a:pt x="864725" y="1375685"/>
                    <a:pt x="893654" y="1374257"/>
                  </a:cubicBezTo>
                  <a:cubicBezTo>
                    <a:pt x="1010486" y="1368608"/>
                    <a:pt x="1075420" y="1354330"/>
                    <a:pt x="1075606" y="1344025"/>
                  </a:cubicBezTo>
                  <a:cubicBezTo>
                    <a:pt x="1075606" y="1332479"/>
                    <a:pt x="1010113" y="1334713"/>
                    <a:pt x="894523" y="1334341"/>
                  </a:cubicBezTo>
                  <a:cubicBezTo>
                    <a:pt x="882107" y="1334341"/>
                    <a:pt x="869692" y="1334341"/>
                    <a:pt x="856469" y="1333782"/>
                  </a:cubicBezTo>
                  <a:cubicBezTo>
                    <a:pt x="929101" y="1333782"/>
                    <a:pt x="1001919" y="1329809"/>
                    <a:pt x="1073744" y="1323353"/>
                  </a:cubicBezTo>
                  <a:lnTo>
                    <a:pt x="1123096" y="1320808"/>
                  </a:lnTo>
                  <a:cubicBezTo>
                    <a:pt x="1197032" y="1397040"/>
                    <a:pt x="1274257" y="1469672"/>
                    <a:pt x="1354773" y="1538703"/>
                  </a:cubicBezTo>
                  <a:cubicBezTo>
                    <a:pt x="1345027" y="1459044"/>
                    <a:pt x="1329445" y="1380204"/>
                    <a:pt x="1308214" y="1302805"/>
                  </a:cubicBezTo>
                  <a:cubicBezTo>
                    <a:pt x="1381343" y="1278837"/>
                    <a:pt x="1452609" y="1249523"/>
                    <a:pt x="1521454" y="1215088"/>
                  </a:cubicBezTo>
                  <a:cubicBezTo>
                    <a:pt x="1572979" y="1192920"/>
                    <a:pt x="1623138" y="1167673"/>
                    <a:pt x="1671622" y="1139477"/>
                  </a:cubicBezTo>
                  <a:cubicBezTo>
                    <a:pt x="1690928" y="1128427"/>
                    <a:pt x="1710359" y="1116197"/>
                    <a:pt x="1730348" y="1103595"/>
                  </a:cubicBezTo>
                  <a:lnTo>
                    <a:pt x="1759649" y="1084040"/>
                  </a:lnTo>
                  <a:cubicBezTo>
                    <a:pt x="1768402" y="1078329"/>
                    <a:pt x="1777093" y="1071625"/>
                    <a:pt x="1786343" y="1065417"/>
                  </a:cubicBezTo>
                  <a:cubicBezTo>
                    <a:pt x="1828991" y="1037140"/>
                    <a:pt x="1870025" y="1006529"/>
                    <a:pt x="1909259" y="973727"/>
                  </a:cubicBezTo>
                  <a:cubicBezTo>
                    <a:pt x="1942719" y="945295"/>
                    <a:pt x="1972765" y="913088"/>
                    <a:pt x="1998837" y="877753"/>
                  </a:cubicBezTo>
                  <a:cubicBezTo>
                    <a:pt x="2017027" y="852798"/>
                    <a:pt x="2032856" y="826148"/>
                    <a:pt x="2045956" y="798169"/>
                  </a:cubicBezTo>
                  <a:cubicBezTo>
                    <a:pt x="2060544" y="768086"/>
                    <a:pt x="2071718" y="736457"/>
                    <a:pt x="2079230" y="703871"/>
                  </a:cubicBezTo>
                  <a:cubicBezTo>
                    <a:pt x="2087610" y="668499"/>
                    <a:pt x="2091521" y="632202"/>
                    <a:pt x="2090776" y="595855"/>
                  </a:cubicBezTo>
                  <a:close/>
                  <a:moveTo>
                    <a:pt x="112520" y="985460"/>
                  </a:moveTo>
                  <a:cubicBezTo>
                    <a:pt x="96100" y="958511"/>
                    <a:pt x="81717" y="930377"/>
                    <a:pt x="69499" y="901281"/>
                  </a:cubicBezTo>
                  <a:cubicBezTo>
                    <a:pt x="45202" y="842679"/>
                    <a:pt x="32942" y="779787"/>
                    <a:pt x="33432" y="716349"/>
                  </a:cubicBezTo>
                  <a:cubicBezTo>
                    <a:pt x="35319" y="649987"/>
                    <a:pt x="49547" y="584557"/>
                    <a:pt x="75397" y="523409"/>
                  </a:cubicBezTo>
                  <a:cubicBezTo>
                    <a:pt x="82102" y="507828"/>
                    <a:pt x="89427" y="491873"/>
                    <a:pt x="97062" y="475857"/>
                  </a:cubicBezTo>
                  <a:lnTo>
                    <a:pt x="109478" y="452081"/>
                  </a:lnTo>
                  <a:lnTo>
                    <a:pt x="115686" y="440038"/>
                  </a:lnTo>
                  <a:lnTo>
                    <a:pt x="122576" y="428367"/>
                  </a:lnTo>
                  <a:lnTo>
                    <a:pt x="136048" y="405336"/>
                  </a:lnTo>
                  <a:cubicBezTo>
                    <a:pt x="140455" y="397638"/>
                    <a:pt x="145670" y="390623"/>
                    <a:pt x="150326" y="383236"/>
                  </a:cubicBezTo>
                  <a:cubicBezTo>
                    <a:pt x="154982" y="375849"/>
                    <a:pt x="159762" y="368648"/>
                    <a:pt x="164728" y="361633"/>
                  </a:cubicBezTo>
                  <a:lnTo>
                    <a:pt x="180061" y="341209"/>
                  </a:lnTo>
                  <a:cubicBezTo>
                    <a:pt x="199964" y="314770"/>
                    <a:pt x="222057" y="290062"/>
                    <a:pt x="246113" y="267336"/>
                  </a:cubicBezTo>
                  <a:cubicBezTo>
                    <a:pt x="251824" y="261438"/>
                    <a:pt x="257908" y="256720"/>
                    <a:pt x="264116" y="251381"/>
                  </a:cubicBezTo>
                  <a:lnTo>
                    <a:pt x="284105" y="234868"/>
                  </a:lnTo>
                  <a:cubicBezTo>
                    <a:pt x="297887" y="224439"/>
                    <a:pt x="311792" y="214196"/>
                    <a:pt x="326008" y="204388"/>
                  </a:cubicBezTo>
                  <a:cubicBezTo>
                    <a:pt x="383753" y="166619"/>
                    <a:pt x="445764" y="135816"/>
                    <a:pt x="510754" y="112636"/>
                  </a:cubicBezTo>
                  <a:cubicBezTo>
                    <a:pt x="621936" y="72968"/>
                    <a:pt x="738706" y="54220"/>
                    <a:pt x="853800" y="46770"/>
                  </a:cubicBezTo>
                  <a:cubicBezTo>
                    <a:pt x="681656" y="61235"/>
                    <a:pt x="511871" y="99723"/>
                    <a:pt x="363752" y="189179"/>
                  </a:cubicBezTo>
                  <a:cubicBezTo>
                    <a:pt x="163859" y="309797"/>
                    <a:pt x="12698" y="541785"/>
                    <a:pt x="40943" y="779545"/>
                  </a:cubicBezTo>
                  <a:cubicBezTo>
                    <a:pt x="50106" y="853332"/>
                    <a:pt x="74956" y="924306"/>
                    <a:pt x="113824" y="987694"/>
                  </a:cubicBezTo>
                  <a:cubicBezTo>
                    <a:pt x="113451" y="986950"/>
                    <a:pt x="113017" y="986205"/>
                    <a:pt x="112520" y="985460"/>
                  </a:cubicBezTo>
                  <a:close/>
                  <a:moveTo>
                    <a:pt x="117859" y="994089"/>
                  </a:moveTo>
                  <a:cubicBezTo>
                    <a:pt x="122080" y="1000917"/>
                    <a:pt x="126487" y="1007560"/>
                    <a:pt x="130957" y="1014202"/>
                  </a:cubicBezTo>
                  <a:cubicBezTo>
                    <a:pt x="128723" y="1011098"/>
                    <a:pt x="126550" y="1007994"/>
                    <a:pt x="124749" y="1004828"/>
                  </a:cubicBezTo>
                  <a:cubicBezTo>
                    <a:pt x="122949" y="1001662"/>
                    <a:pt x="120094" y="997689"/>
                    <a:pt x="117859" y="994089"/>
                  </a:cubicBezTo>
                  <a:close/>
                  <a:moveTo>
                    <a:pt x="681656" y="1323105"/>
                  </a:moveTo>
                  <a:cubicBezTo>
                    <a:pt x="640026" y="1318883"/>
                    <a:pt x="598719" y="1311937"/>
                    <a:pt x="557995" y="1302309"/>
                  </a:cubicBezTo>
                  <a:cubicBezTo>
                    <a:pt x="513212" y="1290991"/>
                    <a:pt x="469571" y="1275553"/>
                    <a:pt x="427630" y="1256184"/>
                  </a:cubicBezTo>
                  <a:cubicBezTo>
                    <a:pt x="421423" y="1253266"/>
                    <a:pt x="414842" y="1249976"/>
                    <a:pt x="408386" y="1246934"/>
                  </a:cubicBezTo>
                  <a:cubicBezTo>
                    <a:pt x="418815" y="1251839"/>
                    <a:pt x="429307" y="1256556"/>
                    <a:pt x="439922" y="1260902"/>
                  </a:cubicBezTo>
                  <a:cubicBezTo>
                    <a:pt x="521276" y="1293487"/>
                    <a:pt x="606702" y="1314811"/>
                    <a:pt x="693823" y="1324284"/>
                  </a:cubicBezTo>
                  <a:close/>
                </a:path>
              </a:pathLst>
            </a:custGeom>
            <a:solidFill>
              <a:srgbClr val="00AAD3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3" name="Forme libre : forme 122">
              <a:extLst>
                <a:ext uri="{FF2B5EF4-FFF2-40B4-BE49-F238E27FC236}">
                  <a16:creationId xmlns:a16="http://schemas.microsoft.com/office/drawing/2014/main" id="{67E6F4D4-7131-4BE6-B983-7B04F5F65E45}"/>
                </a:ext>
              </a:extLst>
            </p:cNvPr>
            <p:cNvSpPr/>
            <p:nvPr/>
          </p:nvSpPr>
          <p:spPr>
            <a:xfrm>
              <a:off x="6112665" y="2054530"/>
              <a:ext cx="97031" cy="183990"/>
            </a:xfrm>
            <a:custGeom>
              <a:avLst/>
              <a:gdLst>
                <a:gd name="connsiteX0" fmla="*/ 80908 w 97031"/>
                <a:gd name="connsiteY0" fmla="*/ 7533 h 183990"/>
                <a:gd name="connsiteX1" fmla="*/ 83143 w 97031"/>
                <a:gd name="connsiteY1" fmla="*/ 1822 h 183990"/>
                <a:gd name="connsiteX2" fmla="*/ 88047 w 97031"/>
                <a:gd name="connsiteY2" fmla="*/ -41 h 183990"/>
                <a:gd name="connsiteX3" fmla="*/ 93013 w 97031"/>
                <a:gd name="connsiteY3" fmla="*/ 1822 h 183990"/>
                <a:gd name="connsiteX4" fmla="*/ 95186 w 97031"/>
                <a:gd name="connsiteY4" fmla="*/ 7533 h 183990"/>
                <a:gd name="connsiteX5" fmla="*/ 95621 w 97031"/>
                <a:gd name="connsiteY5" fmla="*/ 47698 h 183990"/>
                <a:gd name="connsiteX6" fmla="*/ 96179 w 97031"/>
                <a:gd name="connsiteY6" fmla="*/ 80103 h 183990"/>
                <a:gd name="connsiteX7" fmla="*/ 96179 w 97031"/>
                <a:gd name="connsiteY7" fmla="*/ 106424 h 183990"/>
                <a:gd name="connsiteX8" fmla="*/ 95000 w 97031"/>
                <a:gd name="connsiteY8" fmla="*/ 128834 h 183990"/>
                <a:gd name="connsiteX9" fmla="*/ 90965 w 97031"/>
                <a:gd name="connsiteY9" fmla="*/ 147458 h 183990"/>
                <a:gd name="connsiteX10" fmla="*/ 82833 w 97031"/>
                <a:gd name="connsiteY10" fmla="*/ 164592 h 183990"/>
                <a:gd name="connsiteX11" fmla="*/ 69920 w 97031"/>
                <a:gd name="connsiteY11" fmla="*/ 177628 h 183990"/>
                <a:gd name="connsiteX12" fmla="*/ 51297 w 97031"/>
                <a:gd name="connsiteY12" fmla="*/ 183836 h 183990"/>
                <a:gd name="connsiteX13" fmla="*/ 33977 w 97031"/>
                <a:gd name="connsiteY13" fmla="*/ 181539 h 183990"/>
                <a:gd name="connsiteX14" fmla="*/ 19450 w 97031"/>
                <a:gd name="connsiteY14" fmla="*/ 173221 h 183990"/>
                <a:gd name="connsiteX15" fmla="*/ 7780 w 97031"/>
                <a:gd name="connsiteY15" fmla="*/ 160805 h 183990"/>
                <a:gd name="connsiteX16" fmla="*/ -477 w 97031"/>
                <a:gd name="connsiteY16" fmla="*/ 145596 h 183990"/>
                <a:gd name="connsiteX17" fmla="*/ -42 w 97031"/>
                <a:gd name="connsiteY17" fmla="*/ 140009 h 183990"/>
                <a:gd name="connsiteX18" fmla="*/ 3434 w 97031"/>
                <a:gd name="connsiteY18" fmla="*/ 136098 h 183990"/>
                <a:gd name="connsiteX19" fmla="*/ 8090 w 97031"/>
                <a:gd name="connsiteY19" fmla="*/ 135229 h 183990"/>
                <a:gd name="connsiteX20" fmla="*/ 12001 w 97031"/>
                <a:gd name="connsiteY20" fmla="*/ 138643 h 183990"/>
                <a:gd name="connsiteX21" fmla="*/ 26403 w 97031"/>
                <a:gd name="connsiteY21" fmla="*/ 161426 h 183990"/>
                <a:gd name="connsiteX22" fmla="*/ 47758 w 97031"/>
                <a:gd name="connsiteY22" fmla="*/ 170303 h 183990"/>
                <a:gd name="connsiteX23" fmla="*/ 61912 w 97031"/>
                <a:gd name="connsiteY23" fmla="*/ 166392 h 183990"/>
                <a:gd name="connsiteX24" fmla="*/ 71659 w 97031"/>
                <a:gd name="connsiteY24" fmla="*/ 156459 h 183990"/>
                <a:gd name="connsiteX25" fmla="*/ 77432 w 97031"/>
                <a:gd name="connsiteY25" fmla="*/ 142740 h 183990"/>
                <a:gd name="connsiteX26" fmla="*/ 80039 w 97031"/>
                <a:gd name="connsiteY26" fmla="*/ 127220 h 183990"/>
                <a:gd name="connsiteX27" fmla="*/ 81343 w 97031"/>
                <a:gd name="connsiteY27" fmla="*/ 106176 h 183990"/>
                <a:gd name="connsiteX28" fmla="*/ 81839 w 97031"/>
                <a:gd name="connsiteY28" fmla="*/ 81344 h 183990"/>
                <a:gd name="connsiteX29" fmla="*/ 81839 w 97031"/>
                <a:gd name="connsiteY29" fmla="*/ 49436 h 183990"/>
                <a:gd name="connsiteX30" fmla="*/ 80908 w 97031"/>
                <a:gd name="connsiteY30" fmla="*/ 7533 h 18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7031" h="183990">
                  <a:moveTo>
                    <a:pt x="80908" y="7533"/>
                  </a:moveTo>
                  <a:cubicBezTo>
                    <a:pt x="80716" y="5385"/>
                    <a:pt x="81547" y="3268"/>
                    <a:pt x="83143" y="1822"/>
                  </a:cubicBezTo>
                  <a:cubicBezTo>
                    <a:pt x="84484" y="605"/>
                    <a:pt x="86234" y="-59"/>
                    <a:pt x="88047" y="-41"/>
                  </a:cubicBezTo>
                  <a:cubicBezTo>
                    <a:pt x="89872" y="-47"/>
                    <a:pt x="91642" y="617"/>
                    <a:pt x="93013" y="1822"/>
                  </a:cubicBezTo>
                  <a:cubicBezTo>
                    <a:pt x="94572" y="3293"/>
                    <a:pt x="95372" y="5398"/>
                    <a:pt x="95186" y="7533"/>
                  </a:cubicBezTo>
                  <a:cubicBezTo>
                    <a:pt x="95186" y="22351"/>
                    <a:pt x="95329" y="35735"/>
                    <a:pt x="95621" y="47698"/>
                  </a:cubicBezTo>
                  <a:cubicBezTo>
                    <a:pt x="95931" y="59679"/>
                    <a:pt x="96117" y="70419"/>
                    <a:pt x="96179" y="80103"/>
                  </a:cubicBezTo>
                  <a:cubicBezTo>
                    <a:pt x="96241" y="89787"/>
                    <a:pt x="96179" y="98726"/>
                    <a:pt x="96179" y="106424"/>
                  </a:cubicBezTo>
                  <a:cubicBezTo>
                    <a:pt x="96179" y="114122"/>
                    <a:pt x="95621" y="121820"/>
                    <a:pt x="95000" y="128834"/>
                  </a:cubicBezTo>
                  <a:cubicBezTo>
                    <a:pt x="94193" y="135148"/>
                    <a:pt x="92840" y="141381"/>
                    <a:pt x="90965" y="147458"/>
                  </a:cubicBezTo>
                  <a:cubicBezTo>
                    <a:pt x="89103" y="153535"/>
                    <a:pt x="86365" y="159309"/>
                    <a:pt x="82833" y="164592"/>
                  </a:cubicBezTo>
                  <a:cubicBezTo>
                    <a:pt x="79350" y="169682"/>
                    <a:pt x="74974" y="174096"/>
                    <a:pt x="69920" y="177628"/>
                  </a:cubicBezTo>
                  <a:cubicBezTo>
                    <a:pt x="64426" y="181421"/>
                    <a:pt x="57970" y="183575"/>
                    <a:pt x="51297" y="183836"/>
                  </a:cubicBezTo>
                  <a:cubicBezTo>
                    <a:pt x="45424" y="184264"/>
                    <a:pt x="39533" y="183482"/>
                    <a:pt x="33977" y="181539"/>
                  </a:cubicBezTo>
                  <a:cubicBezTo>
                    <a:pt x="28700" y="179608"/>
                    <a:pt x="23789" y="176796"/>
                    <a:pt x="19450" y="173221"/>
                  </a:cubicBezTo>
                  <a:cubicBezTo>
                    <a:pt x="15037" y="169608"/>
                    <a:pt x="11113" y="165436"/>
                    <a:pt x="7780" y="160805"/>
                  </a:cubicBezTo>
                  <a:cubicBezTo>
                    <a:pt x="4415" y="156093"/>
                    <a:pt x="1640" y="150984"/>
                    <a:pt x="-477" y="145596"/>
                  </a:cubicBezTo>
                  <a:cubicBezTo>
                    <a:pt x="-1060" y="143746"/>
                    <a:pt x="-905" y="141747"/>
                    <a:pt x="-42" y="140009"/>
                  </a:cubicBezTo>
                  <a:cubicBezTo>
                    <a:pt x="759" y="138426"/>
                    <a:pt x="1957" y="137078"/>
                    <a:pt x="3434" y="136098"/>
                  </a:cubicBezTo>
                  <a:cubicBezTo>
                    <a:pt x="4818" y="135235"/>
                    <a:pt x="6482" y="134924"/>
                    <a:pt x="8090" y="135229"/>
                  </a:cubicBezTo>
                  <a:cubicBezTo>
                    <a:pt x="9890" y="135626"/>
                    <a:pt x="11368" y="136911"/>
                    <a:pt x="12001" y="138643"/>
                  </a:cubicBezTo>
                  <a:cubicBezTo>
                    <a:pt x="15248" y="147110"/>
                    <a:pt x="20146" y="154858"/>
                    <a:pt x="26403" y="161426"/>
                  </a:cubicBezTo>
                  <a:cubicBezTo>
                    <a:pt x="32052" y="167118"/>
                    <a:pt x="39738" y="170309"/>
                    <a:pt x="47758" y="170303"/>
                  </a:cubicBezTo>
                  <a:cubicBezTo>
                    <a:pt x="52762" y="170433"/>
                    <a:pt x="57684" y="169074"/>
                    <a:pt x="61912" y="166392"/>
                  </a:cubicBezTo>
                  <a:cubicBezTo>
                    <a:pt x="65829" y="163809"/>
                    <a:pt x="69150" y="160426"/>
                    <a:pt x="71659" y="156459"/>
                  </a:cubicBezTo>
                  <a:cubicBezTo>
                    <a:pt x="74235" y="152188"/>
                    <a:pt x="76184" y="147570"/>
                    <a:pt x="77432" y="142740"/>
                  </a:cubicBezTo>
                  <a:cubicBezTo>
                    <a:pt x="78785" y="137662"/>
                    <a:pt x="79660" y="132466"/>
                    <a:pt x="80039" y="127220"/>
                  </a:cubicBezTo>
                  <a:cubicBezTo>
                    <a:pt x="80660" y="120559"/>
                    <a:pt x="81094" y="113544"/>
                    <a:pt x="81343" y="106176"/>
                  </a:cubicBezTo>
                  <a:cubicBezTo>
                    <a:pt x="81343" y="98726"/>
                    <a:pt x="81839" y="90346"/>
                    <a:pt x="81839" y="81344"/>
                  </a:cubicBezTo>
                  <a:cubicBezTo>
                    <a:pt x="81839" y="72343"/>
                    <a:pt x="81839" y="61355"/>
                    <a:pt x="81839" y="49436"/>
                  </a:cubicBezTo>
                  <a:cubicBezTo>
                    <a:pt x="81839" y="37517"/>
                    <a:pt x="81094" y="23177"/>
                    <a:pt x="80908" y="7533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4" name="Forme libre : forme 123">
              <a:extLst>
                <a:ext uri="{FF2B5EF4-FFF2-40B4-BE49-F238E27FC236}">
                  <a16:creationId xmlns:a16="http://schemas.microsoft.com/office/drawing/2014/main" id="{DC6CAAD8-E69D-4EAB-AD86-014AFB1EFA75}"/>
                </a:ext>
              </a:extLst>
            </p:cNvPr>
            <p:cNvSpPr/>
            <p:nvPr/>
          </p:nvSpPr>
          <p:spPr>
            <a:xfrm>
              <a:off x="6233061" y="2124122"/>
              <a:ext cx="94858" cy="112609"/>
            </a:xfrm>
            <a:custGeom>
              <a:avLst/>
              <a:gdLst>
                <a:gd name="connsiteX0" fmla="*/ 89077 w 94858"/>
                <a:gd name="connsiteY0" fmla="*/ 49620 h 112609"/>
                <a:gd name="connsiteX1" fmla="*/ 74985 w 94858"/>
                <a:gd name="connsiteY1" fmla="*/ 54152 h 112609"/>
                <a:gd name="connsiteX2" fmla="*/ 53319 w 94858"/>
                <a:gd name="connsiteY2" fmla="*/ 58063 h 112609"/>
                <a:gd name="connsiteX3" fmla="*/ 30599 w 94858"/>
                <a:gd name="connsiteY3" fmla="*/ 61042 h 112609"/>
                <a:gd name="connsiteX4" fmla="*/ 13465 w 94858"/>
                <a:gd name="connsiteY4" fmla="*/ 62594 h 112609"/>
                <a:gd name="connsiteX5" fmla="*/ 16942 w 94858"/>
                <a:gd name="connsiteY5" fmla="*/ 78052 h 112609"/>
                <a:gd name="connsiteX6" fmla="*/ 24515 w 94858"/>
                <a:gd name="connsiteY6" fmla="*/ 89847 h 112609"/>
                <a:gd name="connsiteX7" fmla="*/ 35565 w 94858"/>
                <a:gd name="connsiteY7" fmla="*/ 96737 h 112609"/>
                <a:gd name="connsiteX8" fmla="*/ 49533 w 94858"/>
                <a:gd name="connsiteY8" fmla="*/ 97482 h 112609"/>
                <a:gd name="connsiteX9" fmla="*/ 65673 w 94858"/>
                <a:gd name="connsiteY9" fmla="*/ 90840 h 112609"/>
                <a:gd name="connsiteX10" fmla="*/ 80324 w 94858"/>
                <a:gd name="connsiteY10" fmla="*/ 75817 h 112609"/>
                <a:gd name="connsiteX11" fmla="*/ 85600 w 94858"/>
                <a:gd name="connsiteY11" fmla="*/ 72837 h 112609"/>
                <a:gd name="connsiteX12" fmla="*/ 90691 w 94858"/>
                <a:gd name="connsiteY12" fmla="*/ 74017 h 112609"/>
                <a:gd name="connsiteX13" fmla="*/ 93733 w 94858"/>
                <a:gd name="connsiteY13" fmla="*/ 78052 h 112609"/>
                <a:gd name="connsiteX14" fmla="*/ 93112 w 94858"/>
                <a:gd name="connsiteY14" fmla="*/ 83639 h 112609"/>
                <a:gd name="connsiteX15" fmla="*/ 73185 w 94858"/>
                <a:gd name="connsiteY15" fmla="*/ 103194 h 112609"/>
                <a:gd name="connsiteX16" fmla="*/ 53009 w 94858"/>
                <a:gd name="connsiteY16" fmla="*/ 111636 h 112609"/>
                <a:gd name="connsiteX17" fmla="*/ 15327 w 94858"/>
                <a:gd name="connsiteY17" fmla="*/ 100959 h 112609"/>
                <a:gd name="connsiteX18" fmla="*/ 3595 w 94858"/>
                <a:gd name="connsiteY18" fmla="*/ 83018 h 112609"/>
                <a:gd name="connsiteX19" fmla="*/ -813 w 94858"/>
                <a:gd name="connsiteY19" fmla="*/ 58187 h 112609"/>
                <a:gd name="connsiteX20" fmla="*/ 1422 w 94858"/>
                <a:gd name="connsiteY20" fmla="*/ 38632 h 112609"/>
                <a:gd name="connsiteX21" fmla="*/ 8251 w 94858"/>
                <a:gd name="connsiteY21" fmla="*/ 21002 h 112609"/>
                <a:gd name="connsiteX22" fmla="*/ 20294 w 94858"/>
                <a:gd name="connsiteY22" fmla="*/ 7406 h 112609"/>
                <a:gd name="connsiteX23" fmla="*/ 38483 w 94858"/>
                <a:gd name="connsiteY23" fmla="*/ 392 h 112609"/>
                <a:gd name="connsiteX24" fmla="*/ 56486 w 94858"/>
                <a:gd name="connsiteY24" fmla="*/ 1385 h 112609"/>
                <a:gd name="connsiteX25" fmla="*/ 84980 w 94858"/>
                <a:gd name="connsiteY25" fmla="*/ 22926 h 112609"/>
                <a:gd name="connsiteX26" fmla="*/ 91188 w 94858"/>
                <a:gd name="connsiteY26" fmla="*/ 42543 h 112609"/>
                <a:gd name="connsiteX27" fmla="*/ 89077 w 94858"/>
                <a:gd name="connsiteY27" fmla="*/ 49620 h 112609"/>
                <a:gd name="connsiteX28" fmla="*/ 37862 w 94858"/>
                <a:gd name="connsiteY28" fmla="*/ 15601 h 112609"/>
                <a:gd name="connsiteX29" fmla="*/ 27867 w 94858"/>
                <a:gd name="connsiteY29" fmla="*/ 19946 h 112609"/>
                <a:gd name="connsiteX30" fmla="*/ 20728 w 94858"/>
                <a:gd name="connsiteY30" fmla="*/ 27334 h 112609"/>
                <a:gd name="connsiteX31" fmla="*/ 16197 w 94858"/>
                <a:gd name="connsiteY31" fmla="*/ 36832 h 112609"/>
                <a:gd name="connsiteX32" fmla="*/ 14024 w 94858"/>
                <a:gd name="connsiteY32" fmla="*/ 47819 h 112609"/>
                <a:gd name="connsiteX33" fmla="*/ 45560 w 94858"/>
                <a:gd name="connsiteY33" fmla="*/ 45088 h 112609"/>
                <a:gd name="connsiteX34" fmla="*/ 76599 w 94858"/>
                <a:gd name="connsiteY34" fmla="*/ 38880 h 112609"/>
                <a:gd name="connsiteX35" fmla="*/ 72129 w 94858"/>
                <a:gd name="connsiteY35" fmla="*/ 28141 h 112609"/>
                <a:gd name="connsiteX36" fmla="*/ 63687 w 94858"/>
                <a:gd name="connsiteY36" fmla="*/ 19884 h 112609"/>
                <a:gd name="connsiteX37" fmla="*/ 52078 w 94858"/>
                <a:gd name="connsiteY37" fmla="*/ 15352 h 112609"/>
                <a:gd name="connsiteX38" fmla="*/ 37862 w 94858"/>
                <a:gd name="connsiteY38" fmla="*/ 15601 h 112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4858" h="112609">
                  <a:moveTo>
                    <a:pt x="89077" y="49620"/>
                  </a:moveTo>
                  <a:cubicBezTo>
                    <a:pt x="84620" y="51799"/>
                    <a:pt x="79877" y="53326"/>
                    <a:pt x="74985" y="54152"/>
                  </a:cubicBezTo>
                  <a:cubicBezTo>
                    <a:pt x="68281" y="55517"/>
                    <a:pt x="61018" y="56821"/>
                    <a:pt x="53319" y="58063"/>
                  </a:cubicBezTo>
                  <a:cubicBezTo>
                    <a:pt x="45622" y="59304"/>
                    <a:pt x="37986" y="60297"/>
                    <a:pt x="30599" y="61042"/>
                  </a:cubicBezTo>
                  <a:cubicBezTo>
                    <a:pt x="23212" y="61787"/>
                    <a:pt x="17563" y="62346"/>
                    <a:pt x="13465" y="62594"/>
                  </a:cubicBezTo>
                  <a:cubicBezTo>
                    <a:pt x="13788" y="67902"/>
                    <a:pt x="14961" y="73116"/>
                    <a:pt x="16942" y="78052"/>
                  </a:cubicBezTo>
                  <a:cubicBezTo>
                    <a:pt x="18667" y="82441"/>
                    <a:pt x="21244" y="86451"/>
                    <a:pt x="24515" y="89847"/>
                  </a:cubicBezTo>
                  <a:cubicBezTo>
                    <a:pt x="27625" y="92957"/>
                    <a:pt x="31406" y="95316"/>
                    <a:pt x="35565" y="96737"/>
                  </a:cubicBezTo>
                  <a:cubicBezTo>
                    <a:pt x="40066" y="98240"/>
                    <a:pt x="44895" y="98500"/>
                    <a:pt x="49533" y="97482"/>
                  </a:cubicBezTo>
                  <a:cubicBezTo>
                    <a:pt x="55362" y="96576"/>
                    <a:pt x="60893" y="94304"/>
                    <a:pt x="65673" y="90840"/>
                  </a:cubicBezTo>
                  <a:cubicBezTo>
                    <a:pt x="71279" y="86594"/>
                    <a:pt x="76214" y="81528"/>
                    <a:pt x="80324" y="75817"/>
                  </a:cubicBezTo>
                  <a:cubicBezTo>
                    <a:pt x="81609" y="74153"/>
                    <a:pt x="83515" y="73079"/>
                    <a:pt x="85600" y="72837"/>
                  </a:cubicBezTo>
                  <a:cubicBezTo>
                    <a:pt x="87382" y="72576"/>
                    <a:pt x="89201" y="72998"/>
                    <a:pt x="90691" y="74017"/>
                  </a:cubicBezTo>
                  <a:cubicBezTo>
                    <a:pt x="92100" y="75010"/>
                    <a:pt x="93168" y="76419"/>
                    <a:pt x="93733" y="78052"/>
                  </a:cubicBezTo>
                  <a:cubicBezTo>
                    <a:pt x="94292" y="79920"/>
                    <a:pt x="94068" y="81938"/>
                    <a:pt x="93112" y="83639"/>
                  </a:cubicBezTo>
                  <a:cubicBezTo>
                    <a:pt x="87711" y="91312"/>
                    <a:pt x="80957" y="97935"/>
                    <a:pt x="73185" y="103194"/>
                  </a:cubicBezTo>
                  <a:cubicBezTo>
                    <a:pt x="67033" y="107222"/>
                    <a:pt x="60198" y="110084"/>
                    <a:pt x="53009" y="111636"/>
                  </a:cubicBezTo>
                  <a:cubicBezTo>
                    <a:pt x="39458" y="114548"/>
                    <a:pt x="25341" y="110550"/>
                    <a:pt x="15327" y="100959"/>
                  </a:cubicBezTo>
                  <a:cubicBezTo>
                    <a:pt x="10157" y="95905"/>
                    <a:pt x="6152" y="89778"/>
                    <a:pt x="3595" y="83018"/>
                  </a:cubicBezTo>
                  <a:cubicBezTo>
                    <a:pt x="528" y="75103"/>
                    <a:pt x="-974" y="66673"/>
                    <a:pt x="-813" y="58187"/>
                  </a:cubicBezTo>
                  <a:cubicBezTo>
                    <a:pt x="-819" y="51606"/>
                    <a:pt x="-68" y="45045"/>
                    <a:pt x="1422" y="38632"/>
                  </a:cubicBezTo>
                  <a:cubicBezTo>
                    <a:pt x="2757" y="32430"/>
                    <a:pt x="5060" y="26483"/>
                    <a:pt x="8251" y="21002"/>
                  </a:cubicBezTo>
                  <a:cubicBezTo>
                    <a:pt x="11299" y="15700"/>
                    <a:pt x="15396" y="11075"/>
                    <a:pt x="20294" y="7406"/>
                  </a:cubicBezTo>
                  <a:cubicBezTo>
                    <a:pt x="25664" y="3564"/>
                    <a:pt x="31921" y="1149"/>
                    <a:pt x="38483" y="392"/>
                  </a:cubicBezTo>
                  <a:cubicBezTo>
                    <a:pt x="44492" y="-422"/>
                    <a:pt x="50601" y="-86"/>
                    <a:pt x="56486" y="1385"/>
                  </a:cubicBezTo>
                  <a:cubicBezTo>
                    <a:pt x="68529" y="4358"/>
                    <a:pt x="78828" y="12149"/>
                    <a:pt x="84980" y="22926"/>
                  </a:cubicBezTo>
                  <a:cubicBezTo>
                    <a:pt x="88357" y="28979"/>
                    <a:pt x="90467" y="35652"/>
                    <a:pt x="91188" y="42543"/>
                  </a:cubicBezTo>
                  <a:cubicBezTo>
                    <a:pt x="92112" y="45107"/>
                    <a:pt x="91256" y="47981"/>
                    <a:pt x="89077" y="49620"/>
                  </a:cubicBezTo>
                  <a:close/>
                  <a:moveTo>
                    <a:pt x="37862" y="15601"/>
                  </a:moveTo>
                  <a:cubicBezTo>
                    <a:pt x="34249" y="16290"/>
                    <a:pt x="30835" y="17773"/>
                    <a:pt x="27867" y="19946"/>
                  </a:cubicBezTo>
                  <a:cubicBezTo>
                    <a:pt x="25105" y="22013"/>
                    <a:pt x="22696" y="24503"/>
                    <a:pt x="20728" y="27334"/>
                  </a:cubicBezTo>
                  <a:cubicBezTo>
                    <a:pt x="18754" y="30258"/>
                    <a:pt x="17227" y="33454"/>
                    <a:pt x="16197" y="36832"/>
                  </a:cubicBezTo>
                  <a:cubicBezTo>
                    <a:pt x="15154" y="40426"/>
                    <a:pt x="14428" y="44101"/>
                    <a:pt x="14024" y="47819"/>
                  </a:cubicBezTo>
                  <a:cubicBezTo>
                    <a:pt x="24596" y="47850"/>
                    <a:pt x="35149" y="46938"/>
                    <a:pt x="45560" y="45088"/>
                  </a:cubicBezTo>
                  <a:cubicBezTo>
                    <a:pt x="55555" y="43288"/>
                    <a:pt x="65922" y="41177"/>
                    <a:pt x="76599" y="38880"/>
                  </a:cubicBezTo>
                  <a:cubicBezTo>
                    <a:pt x="75848" y="35038"/>
                    <a:pt x="74327" y="31381"/>
                    <a:pt x="72129" y="28141"/>
                  </a:cubicBezTo>
                  <a:cubicBezTo>
                    <a:pt x="69882" y="24863"/>
                    <a:pt x="67014" y="22063"/>
                    <a:pt x="63687" y="19884"/>
                  </a:cubicBezTo>
                  <a:cubicBezTo>
                    <a:pt x="60161" y="17606"/>
                    <a:pt x="56212" y="16060"/>
                    <a:pt x="52078" y="15352"/>
                  </a:cubicBezTo>
                  <a:cubicBezTo>
                    <a:pt x="47366" y="14533"/>
                    <a:pt x="42543" y="14614"/>
                    <a:pt x="37862" y="15601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5" name="Forme libre : forme 124">
              <a:extLst>
                <a:ext uri="{FF2B5EF4-FFF2-40B4-BE49-F238E27FC236}">
                  <a16:creationId xmlns:a16="http://schemas.microsoft.com/office/drawing/2014/main" id="{2BD21839-51F5-44E4-9D08-106C33FE3516}"/>
                </a:ext>
              </a:extLst>
            </p:cNvPr>
            <p:cNvSpPr/>
            <p:nvPr/>
          </p:nvSpPr>
          <p:spPr>
            <a:xfrm>
              <a:off x="6427220" y="2129617"/>
              <a:ext cx="77784" cy="108556"/>
            </a:xfrm>
            <a:custGeom>
              <a:avLst/>
              <a:gdLst>
                <a:gd name="connsiteX0" fmla="*/ 11812 w 77784"/>
                <a:gd name="connsiteY0" fmla="*/ 83855 h 108556"/>
                <a:gd name="connsiteX1" fmla="*/ 24600 w 77784"/>
                <a:gd name="connsiteY1" fmla="*/ 90932 h 108556"/>
                <a:gd name="connsiteX2" fmla="*/ 41423 w 77784"/>
                <a:gd name="connsiteY2" fmla="*/ 93228 h 108556"/>
                <a:gd name="connsiteX3" fmla="*/ 56260 w 77784"/>
                <a:gd name="connsiteY3" fmla="*/ 89566 h 108556"/>
                <a:gd name="connsiteX4" fmla="*/ 62467 w 77784"/>
                <a:gd name="connsiteY4" fmla="*/ 79075 h 108556"/>
                <a:gd name="connsiteX5" fmla="*/ 58308 w 77784"/>
                <a:gd name="connsiteY5" fmla="*/ 68832 h 108556"/>
                <a:gd name="connsiteX6" fmla="*/ 47693 w 77784"/>
                <a:gd name="connsiteY6" fmla="*/ 62934 h 108556"/>
                <a:gd name="connsiteX7" fmla="*/ 33725 w 77784"/>
                <a:gd name="connsiteY7" fmla="*/ 59023 h 108556"/>
                <a:gd name="connsiteX8" fmla="*/ 19571 w 77784"/>
                <a:gd name="connsiteY8" fmla="*/ 54678 h 108556"/>
                <a:gd name="connsiteX9" fmla="*/ 8273 w 77784"/>
                <a:gd name="connsiteY9" fmla="*/ 47414 h 108556"/>
                <a:gd name="connsiteX10" fmla="*/ 2872 w 77784"/>
                <a:gd name="connsiteY10" fmla="*/ 34999 h 108556"/>
                <a:gd name="connsiteX11" fmla="*/ 5231 w 77784"/>
                <a:gd name="connsiteY11" fmla="*/ 20224 h 108556"/>
                <a:gd name="connsiteX12" fmla="*/ 13177 w 77784"/>
                <a:gd name="connsiteY12" fmla="*/ 9547 h 108556"/>
                <a:gd name="connsiteX13" fmla="*/ 24848 w 77784"/>
                <a:gd name="connsiteY13" fmla="*/ 2904 h 108556"/>
                <a:gd name="connsiteX14" fmla="*/ 38381 w 77784"/>
                <a:gd name="connsiteY14" fmla="*/ 49 h 108556"/>
                <a:gd name="connsiteX15" fmla="*/ 57005 w 77784"/>
                <a:gd name="connsiteY15" fmla="*/ 3525 h 108556"/>
                <a:gd name="connsiteX16" fmla="*/ 70414 w 77784"/>
                <a:gd name="connsiteY16" fmla="*/ 14513 h 108556"/>
                <a:gd name="connsiteX17" fmla="*/ 71593 w 77784"/>
                <a:gd name="connsiteY17" fmla="*/ 19790 h 108556"/>
                <a:gd name="connsiteX18" fmla="*/ 69110 w 77784"/>
                <a:gd name="connsiteY18" fmla="*/ 23825 h 108556"/>
                <a:gd name="connsiteX19" fmla="*/ 64578 w 77784"/>
                <a:gd name="connsiteY19" fmla="*/ 25066 h 108556"/>
                <a:gd name="connsiteX20" fmla="*/ 59674 w 77784"/>
                <a:gd name="connsiteY20" fmla="*/ 22024 h 108556"/>
                <a:gd name="connsiteX21" fmla="*/ 49741 w 77784"/>
                <a:gd name="connsiteY21" fmla="*/ 15817 h 108556"/>
                <a:gd name="connsiteX22" fmla="*/ 37326 w 77784"/>
                <a:gd name="connsiteY22" fmla="*/ 14140 h 108556"/>
                <a:gd name="connsiteX23" fmla="*/ 23048 w 77784"/>
                <a:gd name="connsiteY23" fmla="*/ 19417 h 108556"/>
                <a:gd name="connsiteX24" fmla="*/ 17275 w 77784"/>
                <a:gd name="connsiteY24" fmla="*/ 31833 h 108556"/>
                <a:gd name="connsiteX25" fmla="*/ 21806 w 77784"/>
                <a:gd name="connsiteY25" fmla="*/ 39468 h 108556"/>
                <a:gd name="connsiteX26" fmla="*/ 33167 w 77784"/>
                <a:gd name="connsiteY26" fmla="*/ 44124 h 108556"/>
                <a:gd name="connsiteX27" fmla="*/ 47817 w 77784"/>
                <a:gd name="connsiteY27" fmla="*/ 48346 h 108556"/>
                <a:gd name="connsiteX28" fmla="*/ 62095 w 77784"/>
                <a:gd name="connsiteY28" fmla="*/ 54243 h 108556"/>
                <a:gd name="connsiteX29" fmla="*/ 72897 w 77784"/>
                <a:gd name="connsiteY29" fmla="*/ 64176 h 108556"/>
                <a:gd name="connsiteX30" fmla="*/ 76870 w 77784"/>
                <a:gd name="connsiteY30" fmla="*/ 80564 h 108556"/>
                <a:gd name="connsiteX31" fmla="*/ 72028 w 77784"/>
                <a:gd name="connsiteY31" fmla="*/ 94408 h 108556"/>
                <a:gd name="connsiteX32" fmla="*/ 60667 w 77784"/>
                <a:gd name="connsiteY32" fmla="*/ 103471 h 108556"/>
                <a:gd name="connsiteX33" fmla="*/ 45334 w 77784"/>
                <a:gd name="connsiteY33" fmla="*/ 108003 h 108556"/>
                <a:gd name="connsiteX34" fmla="*/ 28573 w 77784"/>
                <a:gd name="connsiteY34" fmla="*/ 108003 h 108556"/>
                <a:gd name="connsiteX35" fmla="*/ 13115 w 77784"/>
                <a:gd name="connsiteY35" fmla="*/ 104278 h 108556"/>
                <a:gd name="connsiteX36" fmla="*/ 1568 w 77784"/>
                <a:gd name="connsiteY36" fmla="*/ 96581 h 108556"/>
                <a:gd name="connsiteX37" fmla="*/ -790 w 77784"/>
                <a:gd name="connsiteY37" fmla="*/ 90373 h 108556"/>
                <a:gd name="connsiteX38" fmla="*/ 1382 w 77784"/>
                <a:gd name="connsiteY38" fmla="*/ 84786 h 108556"/>
                <a:gd name="connsiteX39" fmla="*/ 6224 w 77784"/>
                <a:gd name="connsiteY39" fmla="*/ 82116 h 108556"/>
                <a:gd name="connsiteX40" fmla="*/ 11812 w 77784"/>
                <a:gd name="connsiteY40" fmla="*/ 83855 h 108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7784" h="108556">
                  <a:moveTo>
                    <a:pt x="11812" y="83855"/>
                  </a:moveTo>
                  <a:cubicBezTo>
                    <a:pt x="15387" y="87281"/>
                    <a:pt x="19795" y="89721"/>
                    <a:pt x="24600" y="90932"/>
                  </a:cubicBezTo>
                  <a:cubicBezTo>
                    <a:pt x="30038" y="92639"/>
                    <a:pt x="35724" y="93415"/>
                    <a:pt x="41423" y="93228"/>
                  </a:cubicBezTo>
                  <a:cubicBezTo>
                    <a:pt x="46582" y="93129"/>
                    <a:pt x="51647" y="91875"/>
                    <a:pt x="56260" y="89566"/>
                  </a:cubicBezTo>
                  <a:cubicBezTo>
                    <a:pt x="60258" y="87641"/>
                    <a:pt x="62704" y="83507"/>
                    <a:pt x="62467" y="79075"/>
                  </a:cubicBezTo>
                  <a:cubicBezTo>
                    <a:pt x="62704" y="75207"/>
                    <a:pt x="61177" y="71439"/>
                    <a:pt x="58308" y="68832"/>
                  </a:cubicBezTo>
                  <a:cubicBezTo>
                    <a:pt x="55161" y="66237"/>
                    <a:pt x="51561" y="64238"/>
                    <a:pt x="47693" y="62934"/>
                  </a:cubicBezTo>
                  <a:cubicBezTo>
                    <a:pt x="43118" y="61364"/>
                    <a:pt x="38456" y="60054"/>
                    <a:pt x="33725" y="59023"/>
                  </a:cubicBezTo>
                  <a:cubicBezTo>
                    <a:pt x="28889" y="57986"/>
                    <a:pt x="24153" y="56534"/>
                    <a:pt x="19571" y="54678"/>
                  </a:cubicBezTo>
                  <a:cubicBezTo>
                    <a:pt x="15381" y="52983"/>
                    <a:pt x="11551" y="50518"/>
                    <a:pt x="8273" y="47414"/>
                  </a:cubicBezTo>
                  <a:cubicBezTo>
                    <a:pt x="4940" y="44131"/>
                    <a:pt x="3003" y="39679"/>
                    <a:pt x="2872" y="34999"/>
                  </a:cubicBezTo>
                  <a:cubicBezTo>
                    <a:pt x="2382" y="29952"/>
                    <a:pt x="3195" y="24868"/>
                    <a:pt x="5231" y="20224"/>
                  </a:cubicBezTo>
                  <a:cubicBezTo>
                    <a:pt x="7075" y="16133"/>
                    <a:pt x="9788" y="12489"/>
                    <a:pt x="13177" y="9547"/>
                  </a:cubicBezTo>
                  <a:cubicBezTo>
                    <a:pt x="16610" y="6610"/>
                    <a:pt x="20571" y="4357"/>
                    <a:pt x="24848" y="2904"/>
                  </a:cubicBezTo>
                  <a:cubicBezTo>
                    <a:pt x="29231" y="1421"/>
                    <a:pt x="33775" y="458"/>
                    <a:pt x="38381" y="49"/>
                  </a:cubicBezTo>
                  <a:cubicBezTo>
                    <a:pt x="44781" y="-392"/>
                    <a:pt x="51194" y="800"/>
                    <a:pt x="57005" y="3525"/>
                  </a:cubicBezTo>
                  <a:cubicBezTo>
                    <a:pt x="62393" y="5890"/>
                    <a:pt x="67037" y="9689"/>
                    <a:pt x="70414" y="14513"/>
                  </a:cubicBezTo>
                  <a:cubicBezTo>
                    <a:pt x="71525" y="16034"/>
                    <a:pt x="71953" y="17946"/>
                    <a:pt x="71593" y="19790"/>
                  </a:cubicBezTo>
                  <a:cubicBezTo>
                    <a:pt x="71233" y="21372"/>
                    <a:pt x="70364" y="22794"/>
                    <a:pt x="69110" y="23825"/>
                  </a:cubicBezTo>
                  <a:cubicBezTo>
                    <a:pt x="67819" y="24818"/>
                    <a:pt x="66192" y="25265"/>
                    <a:pt x="64578" y="25066"/>
                  </a:cubicBezTo>
                  <a:cubicBezTo>
                    <a:pt x="62623" y="24694"/>
                    <a:pt x="60878" y="23607"/>
                    <a:pt x="59674" y="22024"/>
                  </a:cubicBezTo>
                  <a:cubicBezTo>
                    <a:pt x="56918" y="19181"/>
                    <a:pt x="53504" y="17052"/>
                    <a:pt x="49741" y="15817"/>
                  </a:cubicBezTo>
                  <a:cubicBezTo>
                    <a:pt x="45781" y="14345"/>
                    <a:pt x="41541" y="13768"/>
                    <a:pt x="37326" y="14140"/>
                  </a:cubicBezTo>
                  <a:cubicBezTo>
                    <a:pt x="32192" y="14637"/>
                    <a:pt x="27269" y="16456"/>
                    <a:pt x="23048" y="19417"/>
                  </a:cubicBezTo>
                  <a:cubicBezTo>
                    <a:pt x="19019" y="22204"/>
                    <a:pt x="16809" y="26953"/>
                    <a:pt x="17275" y="31833"/>
                  </a:cubicBezTo>
                  <a:cubicBezTo>
                    <a:pt x="17138" y="35048"/>
                    <a:pt x="18920" y="38047"/>
                    <a:pt x="21806" y="39468"/>
                  </a:cubicBezTo>
                  <a:cubicBezTo>
                    <a:pt x="25394" y="41461"/>
                    <a:pt x="29212" y="43025"/>
                    <a:pt x="33167" y="44124"/>
                  </a:cubicBezTo>
                  <a:cubicBezTo>
                    <a:pt x="37760" y="45552"/>
                    <a:pt x="42603" y="46980"/>
                    <a:pt x="47817" y="48346"/>
                  </a:cubicBezTo>
                  <a:cubicBezTo>
                    <a:pt x="52814" y="49680"/>
                    <a:pt x="57613" y="51667"/>
                    <a:pt x="62095" y="54243"/>
                  </a:cubicBezTo>
                  <a:cubicBezTo>
                    <a:pt x="66416" y="56670"/>
                    <a:pt x="70116" y="60072"/>
                    <a:pt x="72897" y="64176"/>
                  </a:cubicBezTo>
                  <a:cubicBezTo>
                    <a:pt x="75951" y="69067"/>
                    <a:pt x="77342" y="74816"/>
                    <a:pt x="76870" y="80564"/>
                  </a:cubicBezTo>
                  <a:cubicBezTo>
                    <a:pt x="76827" y="85587"/>
                    <a:pt x="75125" y="90454"/>
                    <a:pt x="72028" y="94408"/>
                  </a:cubicBezTo>
                  <a:cubicBezTo>
                    <a:pt x="68998" y="98275"/>
                    <a:pt x="65112" y="101379"/>
                    <a:pt x="60667" y="103471"/>
                  </a:cubicBezTo>
                  <a:cubicBezTo>
                    <a:pt x="55813" y="105743"/>
                    <a:pt x="50642" y="107277"/>
                    <a:pt x="45334" y="108003"/>
                  </a:cubicBezTo>
                  <a:cubicBezTo>
                    <a:pt x="39765" y="108686"/>
                    <a:pt x="34141" y="108686"/>
                    <a:pt x="28573" y="108003"/>
                  </a:cubicBezTo>
                  <a:cubicBezTo>
                    <a:pt x="23265" y="107513"/>
                    <a:pt x="18063" y="106259"/>
                    <a:pt x="13115" y="104278"/>
                  </a:cubicBezTo>
                  <a:cubicBezTo>
                    <a:pt x="8726" y="102627"/>
                    <a:pt x="4778" y="99995"/>
                    <a:pt x="1568" y="96581"/>
                  </a:cubicBezTo>
                  <a:cubicBezTo>
                    <a:pt x="-138" y="94991"/>
                    <a:pt x="-1014" y="92695"/>
                    <a:pt x="-790" y="90373"/>
                  </a:cubicBezTo>
                  <a:cubicBezTo>
                    <a:pt x="-648" y="88337"/>
                    <a:pt x="110" y="86387"/>
                    <a:pt x="1382" y="84786"/>
                  </a:cubicBezTo>
                  <a:cubicBezTo>
                    <a:pt x="2612" y="83333"/>
                    <a:pt x="4337" y="82383"/>
                    <a:pt x="6224" y="82116"/>
                  </a:cubicBezTo>
                  <a:cubicBezTo>
                    <a:pt x="8261" y="81725"/>
                    <a:pt x="10359" y="82377"/>
                    <a:pt x="11812" y="83855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6" name="Forme libre : forme 125">
              <a:extLst>
                <a:ext uri="{FF2B5EF4-FFF2-40B4-BE49-F238E27FC236}">
                  <a16:creationId xmlns:a16="http://schemas.microsoft.com/office/drawing/2014/main" id="{BB7FC29E-C254-44F5-AE85-E8C5CEB3445C}"/>
                </a:ext>
              </a:extLst>
            </p:cNvPr>
            <p:cNvSpPr/>
            <p:nvPr/>
          </p:nvSpPr>
          <p:spPr>
            <a:xfrm>
              <a:off x="6525020" y="2131269"/>
              <a:ext cx="86821" cy="107512"/>
            </a:xfrm>
            <a:custGeom>
              <a:avLst/>
              <a:gdLst>
                <a:gd name="connsiteX0" fmla="*/ 85535 w 86821"/>
                <a:gd name="connsiteY0" fmla="*/ 6032 h 107512"/>
                <a:gd name="connsiteX1" fmla="*/ 85969 w 86821"/>
                <a:gd name="connsiteY1" fmla="*/ 28939 h 107512"/>
                <a:gd name="connsiteX2" fmla="*/ 85969 w 86821"/>
                <a:gd name="connsiteY2" fmla="*/ 43528 h 107512"/>
                <a:gd name="connsiteX3" fmla="*/ 85969 w 86821"/>
                <a:gd name="connsiteY3" fmla="*/ 54081 h 107512"/>
                <a:gd name="connsiteX4" fmla="*/ 85969 w 86821"/>
                <a:gd name="connsiteY4" fmla="*/ 64448 h 107512"/>
                <a:gd name="connsiteX5" fmla="*/ 85969 w 86821"/>
                <a:gd name="connsiteY5" fmla="*/ 78478 h 107512"/>
                <a:gd name="connsiteX6" fmla="*/ 85969 w 86821"/>
                <a:gd name="connsiteY6" fmla="*/ 100267 h 107512"/>
                <a:gd name="connsiteX7" fmla="*/ 83672 w 86821"/>
                <a:gd name="connsiteY7" fmla="*/ 105730 h 107512"/>
                <a:gd name="connsiteX8" fmla="*/ 73491 w 86821"/>
                <a:gd name="connsiteY8" fmla="*/ 105730 h 107512"/>
                <a:gd name="connsiteX9" fmla="*/ 71132 w 86821"/>
                <a:gd name="connsiteY9" fmla="*/ 100764 h 107512"/>
                <a:gd name="connsiteX10" fmla="*/ 71132 w 86821"/>
                <a:gd name="connsiteY10" fmla="*/ 85369 h 107512"/>
                <a:gd name="connsiteX11" fmla="*/ 58034 w 86821"/>
                <a:gd name="connsiteY11" fmla="*/ 98591 h 107512"/>
                <a:gd name="connsiteX12" fmla="*/ 38851 w 86821"/>
                <a:gd name="connsiteY12" fmla="*/ 103433 h 107512"/>
                <a:gd name="connsiteX13" fmla="*/ 22028 w 86821"/>
                <a:gd name="connsiteY13" fmla="*/ 99647 h 107512"/>
                <a:gd name="connsiteX14" fmla="*/ 10668 w 86821"/>
                <a:gd name="connsiteY14" fmla="*/ 88535 h 107512"/>
                <a:gd name="connsiteX15" fmla="*/ 3963 w 86821"/>
                <a:gd name="connsiteY15" fmla="*/ 71960 h 107512"/>
                <a:gd name="connsiteX16" fmla="*/ 487 w 86821"/>
                <a:gd name="connsiteY16" fmla="*/ 51784 h 107512"/>
                <a:gd name="connsiteX17" fmla="*/ -817 w 86821"/>
                <a:gd name="connsiteY17" fmla="*/ 29933 h 107512"/>
                <a:gd name="connsiteX18" fmla="*/ -817 w 86821"/>
                <a:gd name="connsiteY18" fmla="*/ 8267 h 107512"/>
                <a:gd name="connsiteX19" fmla="*/ 1418 w 86821"/>
                <a:gd name="connsiteY19" fmla="*/ 3177 h 107512"/>
                <a:gd name="connsiteX20" fmla="*/ 6198 w 86821"/>
                <a:gd name="connsiteY20" fmla="*/ 1190 h 107512"/>
                <a:gd name="connsiteX21" fmla="*/ 11102 w 86821"/>
                <a:gd name="connsiteY21" fmla="*/ 2680 h 107512"/>
                <a:gd name="connsiteX22" fmla="*/ 13461 w 86821"/>
                <a:gd name="connsiteY22" fmla="*/ 7957 h 107512"/>
                <a:gd name="connsiteX23" fmla="*/ 14020 w 86821"/>
                <a:gd name="connsiteY23" fmla="*/ 35520 h 107512"/>
                <a:gd name="connsiteX24" fmla="*/ 16503 w 86821"/>
                <a:gd name="connsiteY24" fmla="*/ 62027 h 107512"/>
                <a:gd name="connsiteX25" fmla="*/ 24077 w 86821"/>
                <a:gd name="connsiteY25" fmla="*/ 82016 h 107512"/>
                <a:gd name="connsiteX26" fmla="*/ 39907 w 86821"/>
                <a:gd name="connsiteY26" fmla="*/ 89838 h 107512"/>
                <a:gd name="connsiteX27" fmla="*/ 63186 w 86821"/>
                <a:gd name="connsiteY27" fmla="*/ 71525 h 107512"/>
                <a:gd name="connsiteX28" fmla="*/ 70449 w 86821"/>
                <a:gd name="connsiteY28" fmla="*/ 19690 h 107512"/>
                <a:gd name="connsiteX29" fmla="*/ 70449 w 86821"/>
                <a:gd name="connsiteY29" fmla="*/ 7274 h 107512"/>
                <a:gd name="connsiteX30" fmla="*/ 72622 w 86821"/>
                <a:gd name="connsiteY30" fmla="*/ 2121 h 107512"/>
                <a:gd name="connsiteX31" fmla="*/ 77402 w 86821"/>
                <a:gd name="connsiteY31" fmla="*/ 11 h 107512"/>
                <a:gd name="connsiteX32" fmla="*/ 82368 w 86821"/>
                <a:gd name="connsiteY32" fmla="*/ 1252 h 107512"/>
                <a:gd name="connsiteX33" fmla="*/ 85535 w 86821"/>
                <a:gd name="connsiteY33" fmla="*/ 6032 h 107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6821" h="107512">
                  <a:moveTo>
                    <a:pt x="85535" y="6032"/>
                  </a:moveTo>
                  <a:cubicBezTo>
                    <a:pt x="85535" y="15468"/>
                    <a:pt x="85907" y="23104"/>
                    <a:pt x="85969" y="28939"/>
                  </a:cubicBezTo>
                  <a:cubicBezTo>
                    <a:pt x="86031" y="34775"/>
                    <a:pt x="85969" y="39617"/>
                    <a:pt x="85969" y="43528"/>
                  </a:cubicBezTo>
                  <a:cubicBezTo>
                    <a:pt x="85969" y="47439"/>
                    <a:pt x="85969" y="50977"/>
                    <a:pt x="85969" y="54081"/>
                  </a:cubicBezTo>
                  <a:lnTo>
                    <a:pt x="85969" y="64448"/>
                  </a:lnTo>
                  <a:cubicBezTo>
                    <a:pt x="85969" y="68297"/>
                    <a:pt x="85969" y="72953"/>
                    <a:pt x="85969" y="78478"/>
                  </a:cubicBezTo>
                  <a:cubicBezTo>
                    <a:pt x="85969" y="84003"/>
                    <a:pt x="85969" y="91266"/>
                    <a:pt x="85969" y="100267"/>
                  </a:cubicBezTo>
                  <a:cubicBezTo>
                    <a:pt x="86093" y="102347"/>
                    <a:pt x="85243" y="104365"/>
                    <a:pt x="83672" y="105730"/>
                  </a:cubicBezTo>
                  <a:cubicBezTo>
                    <a:pt x="80674" y="108052"/>
                    <a:pt x="76489" y="108052"/>
                    <a:pt x="73491" y="105730"/>
                  </a:cubicBezTo>
                  <a:cubicBezTo>
                    <a:pt x="71908" y="104588"/>
                    <a:pt x="71020" y="102713"/>
                    <a:pt x="71132" y="100764"/>
                  </a:cubicBezTo>
                  <a:lnTo>
                    <a:pt x="71132" y="85369"/>
                  </a:lnTo>
                  <a:cubicBezTo>
                    <a:pt x="67873" y="90751"/>
                    <a:pt x="63385" y="95276"/>
                    <a:pt x="58034" y="98591"/>
                  </a:cubicBezTo>
                  <a:cubicBezTo>
                    <a:pt x="52223" y="101975"/>
                    <a:pt x="45574" y="103657"/>
                    <a:pt x="38851" y="103433"/>
                  </a:cubicBezTo>
                  <a:cubicBezTo>
                    <a:pt x="32997" y="103787"/>
                    <a:pt x="27168" y="102471"/>
                    <a:pt x="22028" y="99647"/>
                  </a:cubicBezTo>
                  <a:cubicBezTo>
                    <a:pt x="17378" y="96946"/>
                    <a:pt x="13474" y="93122"/>
                    <a:pt x="10668" y="88535"/>
                  </a:cubicBezTo>
                  <a:cubicBezTo>
                    <a:pt x="7576" y="83395"/>
                    <a:pt x="5317" y="77801"/>
                    <a:pt x="3963" y="71960"/>
                  </a:cubicBezTo>
                  <a:cubicBezTo>
                    <a:pt x="2343" y="65323"/>
                    <a:pt x="1182" y="58582"/>
                    <a:pt x="487" y="51784"/>
                  </a:cubicBezTo>
                  <a:cubicBezTo>
                    <a:pt x="-326" y="44527"/>
                    <a:pt x="-761" y="37233"/>
                    <a:pt x="-817" y="29933"/>
                  </a:cubicBezTo>
                  <a:cubicBezTo>
                    <a:pt x="-817" y="22545"/>
                    <a:pt x="-817" y="15282"/>
                    <a:pt x="-817" y="8267"/>
                  </a:cubicBezTo>
                  <a:cubicBezTo>
                    <a:pt x="-916" y="6312"/>
                    <a:pt x="-84" y="4424"/>
                    <a:pt x="1418" y="3177"/>
                  </a:cubicBezTo>
                  <a:cubicBezTo>
                    <a:pt x="2747" y="1997"/>
                    <a:pt x="4429" y="1302"/>
                    <a:pt x="6198" y="1190"/>
                  </a:cubicBezTo>
                  <a:cubicBezTo>
                    <a:pt x="7955" y="1109"/>
                    <a:pt x="9687" y="1631"/>
                    <a:pt x="11102" y="2680"/>
                  </a:cubicBezTo>
                  <a:cubicBezTo>
                    <a:pt x="12710" y="3940"/>
                    <a:pt x="13592" y="5914"/>
                    <a:pt x="13461" y="7957"/>
                  </a:cubicBezTo>
                  <a:cubicBezTo>
                    <a:pt x="13461" y="16772"/>
                    <a:pt x="13647" y="25959"/>
                    <a:pt x="14020" y="35520"/>
                  </a:cubicBezTo>
                  <a:cubicBezTo>
                    <a:pt x="14163" y="44409"/>
                    <a:pt x="14995" y="53268"/>
                    <a:pt x="16503" y="62027"/>
                  </a:cubicBezTo>
                  <a:cubicBezTo>
                    <a:pt x="17590" y="69147"/>
                    <a:pt x="20166" y="75964"/>
                    <a:pt x="24077" y="82016"/>
                  </a:cubicBezTo>
                  <a:cubicBezTo>
                    <a:pt x="27628" y="87212"/>
                    <a:pt x="33624" y="90173"/>
                    <a:pt x="39907" y="89838"/>
                  </a:cubicBezTo>
                  <a:cubicBezTo>
                    <a:pt x="50789" y="89838"/>
                    <a:pt x="58549" y="83736"/>
                    <a:pt x="63186" y="71525"/>
                  </a:cubicBezTo>
                  <a:cubicBezTo>
                    <a:pt x="68525" y="54783"/>
                    <a:pt x="70983" y="37252"/>
                    <a:pt x="70449" y="19690"/>
                  </a:cubicBezTo>
                  <a:lnTo>
                    <a:pt x="70449" y="7274"/>
                  </a:lnTo>
                  <a:cubicBezTo>
                    <a:pt x="70313" y="5306"/>
                    <a:pt x="71120" y="3400"/>
                    <a:pt x="72622" y="2121"/>
                  </a:cubicBezTo>
                  <a:cubicBezTo>
                    <a:pt x="73975" y="973"/>
                    <a:pt x="75639" y="234"/>
                    <a:pt x="77402" y="11"/>
                  </a:cubicBezTo>
                  <a:cubicBezTo>
                    <a:pt x="79153" y="-200"/>
                    <a:pt x="80922" y="240"/>
                    <a:pt x="82368" y="1252"/>
                  </a:cubicBezTo>
                  <a:cubicBezTo>
                    <a:pt x="84138" y="2233"/>
                    <a:pt x="85323" y="4021"/>
                    <a:pt x="85535" y="6032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7" name="Forme libre : forme 126">
              <a:extLst>
                <a:ext uri="{FF2B5EF4-FFF2-40B4-BE49-F238E27FC236}">
                  <a16:creationId xmlns:a16="http://schemas.microsoft.com/office/drawing/2014/main" id="{7A5D3CE9-D040-4A40-85BF-6814B5328674}"/>
                </a:ext>
              </a:extLst>
            </p:cNvPr>
            <p:cNvSpPr/>
            <p:nvPr/>
          </p:nvSpPr>
          <p:spPr>
            <a:xfrm>
              <a:off x="6644506" y="2097425"/>
              <a:ext cx="15756" cy="143340"/>
            </a:xfrm>
            <a:custGeom>
              <a:avLst/>
              <a:gdLst>
                <a:gd name="connsiteX0" fmla="*/ -801 w 15756"/>
                <a:gd name="connsiteY0" fmla="*/ 7472 h 143340"/>
                <a:gd name="connsiteX1" fmla="*/ 1247 w 15756"/>
                <a:gd name="connsiteY1" fmla="*/ 2071 h 143340"/>
                <a:gd name="connsiteX2" fmla="*/ 6213 w 15756"/>
                <a:gd name="connsiteY2" fmla="*/ -40 h 143340"/>
                <a:gd name="connsiteX3" fmla="*/ 11428 w 15756"/>
                <a:gd name="connsiteY3" fmla="*/ 2071 h 143340"/>
                <a:gd name="connsiteX4" fmla="*/ 13477 w 15756"/>
                <a:gd name="connsiteY4" fmla="*/ 7472 h 143340"/>
                <a:gd name="connsiteX5" fmla="*/ 11428 w 15756"/>
                <a:gd name="connsiteY5" fmla="*/ 12624 h 143340"/>
                <a:gd name="connsiteX6" fmla="*/ 6213 w 15756"/>
                <a:gd name="connsiteY6" fmla="*/ 14735 h 143340"/>
                <a:gd name="connsiteX7" fmla="*/ 1247 w 15756"/>
                <a:gd name="connsiteY7" fmla="*/ 12624 h 143340"/>
                <a:gd name="connsiteX8" fmla="*/ -801 w 15756"/>
                <a:gd name="connsiteY8" fmla="*/ 7472 h 143340"/>
                <a:gd name="connsiteX9" fmla="*/ -801 w 15756"/>
                <a:gd name="connsiteY9" fmla="*/ 37890 h 143340"/>
                <a:gd name="connsiteX10" fmla="*/ 1557 w 15756"/>
                <a:gd name="connsiteY10" fmla="*/ 32179 h 143340"/>
                <a:gd name="connsiteX11" fmla="*/ 6648 w 15756"/>
                <a:gd name="connsiteY11" fmla="*/ 30379 h 143340"/>
                <a:gd name="connsiteX12" fmla="*/ 11738 w 15756"/>
                <a:gd name="connsiteY12" fmla="*/ 32179 h 143340"/>
                <a:gd name="connsiteX13" fmla="*/ 14035 w 15756"/>
                <a:gd name="connsiteY13" fmla="*/ 37890 h 143340"/>
                <a:gd name="connsiteX14" fmla="*/ 14035 w 15756"/>
                <a:gd name="connsiteY14" fmla="*/ 63529 h 143340"/>
                <a:gd name="connsiteX15" fmla="*/ 14470 w 15756"/>
                <a:gd name="connsiteY15" fmla="*/ 87305 h 143340"/>
                <a:gd name="connsiteX16" fmla="*/ 14904 w 15756"/>
                <a:gd name="connsiteY16" fmla="*/ 111081 h 143340"/>
                <a:gd name="connsiteX17" fmla="*/ 14904 w 15756"/>
                <a:gd name="connsiteY17" fmla="*/ 136657 h 143340"/>
                <a:gd name="connsiteX18" fmla="*/ 12545 w 15756"/>
                <a:gd name="connsiteY18" fmla="*/ 141623 h 143340"/>
                <a:gd name="connsiteX19" fmla="*/ 2116 w 15756"/>
                <a:gd name="connsiteY19" fmla="*/ 141623 h 143340"/>
                <a:gd name="connsiteX20" fmla="*/ -243 w 15756"/>
                <a:gd name="connsiteY20" fmla="*/ 136657 h 143340"/>
                <a:gd name="connsiteX21" fmla="*/ -243 w 15756"/>
                <a:gd name="connsiteY21" fmla="*/ 111081 h 143340"/>
                <a:gd name="connsiteX22" fmla="*/ -243 w 15756"/>
                <a:gd name="connsiteY22" fmla="*/ 87305 h 143340"/>
                <a:gd name="connsiteX23" fmla="*/ -243 w 15756"/>
                <a:gd name="connsiteY23" fmla="*/ 63529 h 143340"/>
                <a:gd name="connsiteX24" fmla="*/ -801 w 15756"/>
                <a:gd name="connsiteY24" fmla="*/ 37766 h 143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756" h="143340">
                  <a:moveTo>
                    <a:pt x="-801" y="7472"/>
                  </a:moveTo>
                  <a:cubicBezTo>
                    <a:pt x="-864" y="5473"/>
                    <a:pt x="-131" y="3524"/>
                    <a:pt x="1247" y="2071"/>
                  </a:cubicBezTo>
                  <a:cubicBezTo>
                    <a:pt x="2538" y="712"/>
                    <a:pt x="4338" y="-52"/>
                    <a:pt x="6213" y="-40"/>
                  </a:cubicBezTo>
                  <a:cubicBezTo>
                    <a:pt x="8169" y="-77"/>
                    <a:pt x="10050" y="680"/>
                    <a:pt x="11428" y="2071"/>
                  </a:cubicBezTo>
                  <a:cubicBezTo>
                    <a:pt x="12806" y="3524"/>
                    <a:pt x="13539" y="5473"/>
                    <a:pt x="13477" y="7472"/>
                  </a:cubicBezTo>
                  <a:cubicBezTo>
                    <a:pt x="13514" y="9396"/>
                    <a:pt x="12775" y="11252"/>
                    <a:pt x="11428" y="12624"/>
                  </a:cubicBezTo>
                  <a:cubicBezTo>
                    <a:pt x="10068" y="14040"/>
                    <a:pt x="8175" y="14803"/>
                    <a:pt x="6213" y="14735"/>
                  </a:cubicBezTo>
                  <a:cubicBezTo>
                    <a:pt x="4332" y="14785"/>
                    <a:pt x="2520" y="14015"/>
                    <a:pt x="1247" y="12624"/>
                  </a:cubicBezTo>
                  <a:cubicBezTo>
                    <a:pt x="-100" y="11252"/>
                    <a:pt x="-839" y="9396"/>
                    <a:pt x="-801" y="7472"/>
                  </a:cubicBezTo>
                  <a:close/>
                  <a:moveTo>
                    <a:pt x="-801" y="37890"/>
                  </a:moveTo>
                  <a:cubicBezTo>
                    <a:pt x="-982" y="35717"/>
                    <a:pt x="-100" y="33595"/>
                    <a:pt x="1557" y="32179"/>
                  </a:cubicBezTo>
                  <a:cubicBezTo>
                    <a:pt x="3004" y="31018"/>
                    <a:pt x="4798" y="30385"/>
                    <a:pt x="6648" y="30379"/>
                  </a:cubicBezTo>
                  <a:cubicBezTo>
                    <a:pt x="8498" y="30404"/>
                    <a:pt x="10285" y="31037"/>
                    <a:pt x="11738" y="32179"/>
                  </a:cubicBezTo>
                  <a:cubicBezTo>
                    <a:pt x="13383" y="33601"/>
                    <a:pt x="14240" y="35724"/>
                    <a:pt x="14035" y="37890"/>
                  </a:cubicBezTo>
                  <a:cubicBezTo>
                    <a:pt x="14035" y="46954"/>
                    <a:pt x="14035" y="55459"/>
                    <a:pt x="14035" y="63529"/>
                  </a:cubicBezTo>
                  <a:cubicBezTo>
                    <a:pt x="14035" y="71599"/>
                    <a:pt x="14035" y="79483"/>
                    <a:pt x="14470" y="87305"/>
                  </a:cubicBezTo>
                  <a:cubicBezTo>
                    <a:pt x="14904" y="95127"/>
                    <a:pt x="14842" y="103073"/>
                    <a:pt x="14904" y="111081"/>
                  </a:cubicBezTo>
                  <a:cubicBezTo>
                    <a:pt x="14966" y="119089"/>
                    <a:pt x="14904" y="127656"/>
                    <a:pt x="14904" y="136657"/>
                  </a:cubicBezTo>
                  <a:cubicBezTo>
                    <a:pt x="15016" y="138606"/>
                    <a:pt x="14128" y="140481"/>
                    <a:pt x="12545" y="141623"/>
                  </a:cubicBezTo>
                  <a:cubicBezTo>
                    <a:pt x="9429" y="143858"/>
                    <a:pt x="5233" y="143858"/>
                    <a:pt x="2116" y="141623"/>
                  </a:cubicBezTo>
                  <a:cubicBezTo>
                    <a:pt x="533" y="140481"/>
                    <a:pt x="-355" y="138606"/>
                    <a:pt x="-243" y="136657"/>
                  </a:cubicBezTo>
                  <a:cubicBezTo>
                    <a:pt x="-243" y="127656"/>
                    <a:pt x="-243" y="119089"/>
                    <a:pt x="-243" y="111081"/>
                  </a:cubicBezTo>
                  <a:cubicBezTo>
                    <a:pt x="-243" y="103073"/>
                    <a:pt x="-243" y="95127"/>
                    <a:pt x="-243" y="87305"/>
                  </a:cubicBezTo>
                  <a:cubicBezTo>
                    <a:pt x="-243" y="79483"/>
                    <a:pt x="-243" y="71537"/>
                    <a:pt x="-243" y="63529"/>
                  </a:cubicBezTo>
                  <a:cubicBezTo>
                    <a:pt x="-243" y="55521"/>
                    <a:pt x="-801" y="46830"/>
                    <a:pt x="-801" y="37766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8" name="Forme libre : forme 127">
              <a:extLst>
                <a:ext uri="{FF2B5EF4-FFF2-40B4-BE49-F238E27FC236}">
                  <a16:creationId xmlns:a16="http://schemas.microsoft.com/office/drawing/2014/main" id="{6328A466-1066-415F-8BE8-5D8626D7B546}"/>
                </a:ext>
              </a:extLst>
            </p:cNvPr>
            <p:cNvSpPr/>
            <p:nvPr/>
          </p:nvSpPr>
          <p:spPr>
            <a:xfrm>
              <a:off x="6686825" y="2129622"/>
              <a:ext cx="77791" cy="108551"/>
            </a:xfrm>
            <a:custGeom>
              <a:avLst/>
              <a:gdLst>
                <a:gd name="connsiteX0" fmla="*/ 11819 w 77791"/>
                <a:gd name="connsiteY0" fmla="*/ 83850 h 108551"/>
                <a:gd name="connsiteX1" fmla="*/ 24669 w 77791"/>
                <a:gd name="connsiteY1" fmla="*/ 90927 h 108551"/>
                <a:gd name="connsiteX2" fmla="*/ 41492 w 77791"/>
                <a:gd name="connsiteY2" fmla="*/ 93224 h 108551"/>
                <a:gd name="connsiteX3" fmla="*/ 56329 w 77791"/>
                <a:gd name="connsiteY3" fmla="*/ 89561 h 108551"/>
                <a:gd name="connsiteX4" fmla="*/ 62537 w 77791"/>
                <a:gd name="connsiteY4" fmla="*/ 79070 h 108551"/>
                <a:gd name="connsiteX5" fmla="*/ 58316 w 77791"/>
                <a:gd name="connsiteY5" fmla="*/ 68827 h 108551"/>
                <a:gd name="connsiteX6" fmla="*/ 47700 w 77791"/>
                <a:gd name="connsiteY6" fmla="*/ 62929 h 108551"/>
                <a:gd name="connsiteX7" fmla="*/ 33733 w 77791"/>
                <a:gd name="connsiteY7" fmla="*/ 59019 h 108551"/>
                <a:gd name="connsiteX8" fmla="*/ 19641 w 77791"/>
                <a:gd name="connsiteY8" fmla="*/ 54673 h 108551"/>
                <a:gd name="connsiteX9" fmla="*/ 8343 w 77791"/>
                <a:gd name="connsiteY9" fmla="*/ 47410 h 108551"/>
                <a:gd name="connsiteX10" fmla="*/ 2942 w 77791"/>
                <a:gd name="connsiteY10" fmla="*/ 34994 h 108551"/>
                <a:gd name="connsiteX11" fmla="*/ 5239 w 77791"/>
                <a:gd name="connsiteY11" fmla="*/ 20219 h 108551"/>
                <a:gd name="connsiteX12" fmla="*/ 13247 w 77791"/>
                <a:gd name="connsiteY12" fmla="*/ 9542 h 108551"/>
                <a:gd name="connsiteX13" fmla="*/ 24918 w 77791"/>
                <a:gd name="connsiteY13" fmla="*/ 2900 h 108551"/>
                <a:gd name="connsiteX14" fmla="*/ 38388 w 77791"/>
                <a:gd name="connsiteY14" fmla="*/ 44 h 108551"/>
                <a:gd name="connsiteX15" fmla="*/ 57012 w 77791"/>
                <a:gd name="connsiteY15" fmla="*/ 3520 h 108551"/>
                <a:gd name="connsiteX16" fmla="*/ 70421 w 77791"/>
                <a:gd name="connsiteY16" fmla="*/ 14508 h 108551"/>
                <a:gd name="connsiteX17" fmla="*/ 71539 w 77791"/>
                <a:gd name="connsiteY17" fmla="*/ 19785 h 108551"/>
                <a:gd name="connsiteX18" fmla="*/ 69117 w 77791"/>
                <a:gd name="connsiteY18" fmla="*/ 23820 h 108551"/>
                <a:gd name="connsiteX19" fmla="*/ 64586 w 77791"/>
                <a:gd name="connsiteY19" fmla="*/ 25062 h 108551"/>
                <a:gd name="connsiteX20" fmla="*/ 59620 w 77791"/>
                <a:gd name="connsiteY20" fmla="*/ 22020 h 108551"/>
                <a:gd name="connsiteX21" fmla="*/ 49749 w 77791"/>
                <a:gd name="connsiteY21" fmla="*/ 15812 h 108551"/>
                <a:gd name="connsiteX22" fmla="*/ 37333 w 77791"/>
                <a:gd name="connsiteY22" fmla="*/ 14136 h 108551"/>
                <a:gd name="connsiteX23" fmla="*/ 23055 w 77791"/>
                <a:gd name="connsiteY23" fmla="*/ 19412 h 108551"/>
                <a:gd name="connsiteX24" fmla="*/ 17220 w 77791"/>
                <a:gd name="connsiteY24" fmla="*/ 31828 h 108551"/>
                <a:gd name="connsiteX25" fmla="*/ 21751 w 77791"/>
                <a:gd name="connsiteY25" fmla="*/ 39464 h 108551"/>
                <a:gd name="connsiteX26" fmla="*/ 33174 w 77791"/>
                <a:gd name="connsiteY26" fmla="*/ 44120 h 108551"/>
                <a:gd name="connsiteX27" fmla="*/ 47762 w 77791"/>
                <a:gd name="connsiteY27" fmla="*/ 48341 h 108551"/>
                <a:gd name="connsiteX28" fmla="*/ 62102 w 77791"/>
                <a:gd name="connsiteY28" fmla="*/ 54239 h 108551"/>
                <a:gd name="connsiteX29" fmla="*/ 72904 w 77791"/>
                <a:gd name="connsiteY29" fmla="*/ 64171 h 108551"/>
                <a:gd name="connsiteX30" fmla="*/ 76877 w 77791"/>
                <a:gd name="connsiteY30" fmla="*/ 80560 h 108551"/>
                <a:gd name="connsiteX31" fmla="*/ 72035 w 77791"/>
                <a:gd name="connsiteY31" fmla="*/ 94403 h 108551"/>
                <a:gd name="connsiteX32" fmla="*/ 60675 w 77791"/>
                <a:gd name="connsiteY32" fmla="*/ 103467 h 108551"/>
                <a:gd name="connsiteX33" fmla="*/ 45342 w 77791"/>
                <a:gd name="connsiteY33" fmla="*/ 107999 h 108551"/>
                <a:gd name="connsiteX34" fmla="*/ 28518 w 77791"/>
                <a:gd name="connsiteY34" fmla="*/ 107999 h 108551"/>
                <a:gd name="connsiteX35" fmla="*/ 13061 w 77791"/>
                <a:gd name="connsiteY35" fmla="*/ 104274 h 108551"/>
                <a:gd name="connsiteX36" fmla="*/ 1576 w 77791"/>
                <a:gd name="connsiteY36" fmla="*/ 96576 h 108551"/>
                <a:gd name="connsiteX37" fmla="*/ -783 w 77791"/>
                <a:gd name="connsiteY37" fmla="*/ 90368 h 108551"/>
                <a:gd name="connsiteX38" fmla="*/ 1390 w 77791"/>
                <a:gd name="connsiteY38" fmla="*/ 84781 h 108551"/>
                <a:gd name="connsiteX39" fmla="*/ 6170 w 77791"/>
                <a:gd name="connsiteY39" fmla="*/ 82112 h 108551"/>
                <a:gd name="connsiteX40" fmla="*/ 11819 w 77791"/>
                <a:gd name="connsiteY40" fmla="*/ 83850 h 108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7791" h="108551">
                  <a:moveTo>
                    <a:pt x="11819" y="83850"/>
                  </a:moveTo>
                  <a:cubicBezTo>
                    <a:pt x="15420" y="87277"/>
                    <a:pt x="19846" y="89716"/>
                    <a:pt x="24669" y="90927"/>
                  </a:cubicBezTo>
                  <a:cubicBezTo>
                    <a:pt x="30107" y="92634"/>
                    <a:pt x="35794" y="93410"/>
                    <a:pt x="41492" y="93224"/>
                  </a:cubicBezTo>
                  <a:cubicBezTo>
                    <a:pt x="46651" y="93112"/>
                    <a:pt x="51717" y="91864"/>
                    <a:pt x="56329" y="89561"/>
                  </a:cubicBezTo>
                  <a:cubicBezTo>
                    <a:pt x="60327" y="87637"/>
                    <a:pt x="62773" y="83502"/>
                    <a:pt x="62537" y="79070"/>
                  </a:cubicBezTo>
                  <a:cubicBezTo>
                    <a:pt x="62748" y="75196"/>
                    <a:pt x="61196" y="71428"/>
                    <a:pt x="58316" y="68827"/>
                  </a:cubicBezTo>
                  <a:cubicBezTo>
                    <a:pt x="55187" y="66207"/>
                    <a:pt x="51580" y="64202"/>
                    <a:pt x="47700" y="62929"/>
                  </a:cubicBezTo>
                  <a:cubicBezTo>
                    <a:pt x="43125" y="61346"/>
                    <a:pt x="38463" y="60043"/>
                    <a:pt x="33733" y="59019"/>
                  </a:cubicBezTo>
                  <a:cubicBezTo>
                    <a:pt x="28922" y="57982"/>
                    <a:pt x="24204" y="56529"/>
                    <a:pt x="19641" y="54673"/>
                  </a:cubicBezTo>
                  <a:cubicBezTo>
                    <a:pt x="15451" y="52978"/>
                    <a:pt x="11620" y="50514"/>
                    <a:pt x="8343" y="47410"/>
                  </a:cubicBezTo>
                  <a:cubicBezTo>
                    <a:pt x="5009" y="44126"/>
                    <a:pt x="3072" y="39675"/>
                    <a:pt x="2942" y="34994"/>
                  </a:cubicBezTo>
                  <a:cubicBezTo>
                    <a:pt x="2464" y="29954"/>
                    <a:pt x="3252" y="24875"/>
                    <a:pt x="5239" y="20219"/>
                  </a:cubicBezTo>
                  <a:cubicBezTo>
                    <a:pt x="7101" y="16122"/>
                    <a:pt x="9832" y="12478"/>
                    <a:pt x="13247" y="9542"/>
                  </a:cubicBezTo>
                  <a:cubicBezTo>
                    <a:pt x="16673" y="6593"/>
                    <a:pt x="20634" y="4340"/>
                    <a:pt x="24918" y="2900"/>
                  </a:cubicBezTo>
                  <a:cubicBezTo>
                    <a:pt x="29276" y="1416"/>
                    <a:pt x="33801" y="454"/>
                    <a:pt x="38388" y="44"/>
                  </a:cubicBezTo>
                  <a:cubicBezTo>
                    <a:pt x="44789" y="-384"/>
                    <a:pt x="51196" y="814"/>
                    <a:pt x="57012" y="3520"/>
                  </a:cubicBezTo>
                  <a:cubicBezTo>
                    <a:pt x="62401" y="5886"/>
                    <a:pt x="67044" y="9685"/>
                    <a:pt x="70421" y="14508"/>
                  </a:cubicBezTo>
                  <a:cubicBezTo>
                    <a:pt x="71514" y="16035"/>
                    <a:pt x="71923" y="17947"/>
                    <a:pt x="71539" y="19785"/>
                  </a:cubicBezTo>
                  <a:cubicBezTo>
                    <a:pt x="71222" y="21368"/>
                    <a:pt x="70372" y="22796"/>
                    <a:pt x="69117" y="23820"/>
                  </a:cubicBezTo>
                  <a:cubicBezTo>
                    <a:pt x="67826" y="24813"/>
                    <a:pt x="66200" y="25260"/>
                    <a:pt x="64586" y="25062"/>
                  </a:cubicBezTo>
                  <a:cubicBezTo>
                    <a:pt x="62612" y="24689"/>
                    <a:pt x="60849" y="23609"/>
                    <a:pt x="59620" y="22020"/>
                  </a:cubicBezTo>
                  <a:cubicBezTo>
                    <a:pt x="56894" y="19164"/>
                    <a:pt x="53505" y="17035"/>
                    <a:pt x="49749" y="15812"/>
                  </a:cubicBezTo>
                  <a:cubicBezTo>
                    <a:pt x="45782" y="14347"/>
                    <a:pt x="41542" y="13776"/>
                    <a:pt x="37333" y="14136"/>
                  </a:cubicBezTo>
                  <a:cubicBezTo>
                    <a:pt x="32200" y="14632"/>
                    <a:pt x="27277" y="16451"/>
                    <a:pt x="23055" y="19412"/>
                  </a:cubicBezTo>
                  <a:cubicBezTo>
                    <a:pt x="19014" y="22194"/>
                    <a:pt x="16779" y="26943"/>
                    <a:pt x="17220" y="31828"/>
                  </a:cubicBezTo>
                  <a:cubicBezTo>
                    <a:pt x="17114" y="35038"/>
                    <a:pt x="18884" y="38017"/>
                    <a:pt x="21751" y="39464"/>
                  </a:cubicBezTo>
                  <a:cubicBezTo>
                    <a:pt x="25371" y="41444"/>
                    <a:pt x="29201" y="43009"/>
                    <a:pt x="33174" y="44120"/>
                  </a:cubicBezTo>
                  <a:cubicBezTo>
                    <a:pt x="37768" y="45548"/>
                    <a:pt x="42610" y="46975"/>
                    <a:pt x="47762" y="48341"/>
                  </a:cubicBezTo>
                  <a:cubicBezTo>
                    <a:pt x="52772" y="49688"/>
                    <a:pt x="57589" y="51668"/>
                    <a:pt x="62102" y="54239"/>
                  </a:cubicBezTo>
                  <a:cubicBezTo>
                    <a:pt x="66423" y="56666"/>
                    <a:pt x="70123" y="60068"/>
                    <a:pt x="72904" y="64171"/>
                  </a:cubicBezTo>
                  <a:cubicBezTo>
                    <a:pt x="75958" y="69063"/>
                    <a:pt x="77349" y="74811"/>
                    <a:pt x="76877" y="80560"/>
                  </a:cubicBezTo>
                  <a:cubicBezTo>
                    <a:pt x="76803" y="85576"/>
                    <a:pt x="75102" y="90430"/>
                    <a:pt x="72035" y="94403"/>
                  </a:cubicBezTo>
                  <a:cubicBezTo>
                    <a:pt x="68993" y="98258"/>
                    <a:pt x="65107" y="101356"/>
                    <a:pt x="60675" y="103467"/>
                  </a:cubicBezTo>
                  <a:cubicBezTo>
                    <a:pt x="55820" y="105739"/>
                    <a:pt x="50649" y="107272"/>
                    <a:pt x="45342" y="107999"/>
                  </a:cubicBezTo>
                  <a:cubicBezTo>
                    <a:pt x="39754" y="108681"/>
                    <a:pt x="34105" y="108681"/>
                    <a:pt x="28518" y="107999"/>
                  </a:cubicBezTo>
                  <a:cubicBezTo>
                    <a:pt x="23217" y="107496"/>
                    <a:pt x="18008" y="106242"/>
                    <a:pt x="13061" y="104274"/>
                  </a:cubicBezTo>
                  <a:cubicBezTo>
                    <a:pt x="8684" y="102641"/>
                    <a:pt x="4748" y="100003"/>
                    <a:pt x="1576" y="96576"/>
                  </a:cubicBezTo>
                  <a:cubicBezTo>
                    <a:pt x="-156" y="95005"/>
                    <a:pt x="-1031" y="92696"/>
                    <a:pt x="-783" y="90368"/>
                  </a:cubicBezTo>
                  <a:cubicBezTo>
                    <a:pt x="-640" y="88332"/>
                    <a:pt x="117" y="86383"/>
                    <a:pt x="1390" y="84781"/>
                  </a:cubicBezTo>
                  <a:cubicBezTo>
                    <a:pt x="2594" y="83329"/>
                    <a:pt x="4301" y="82373"/>
                    <a:pt x="6170" y="82112"/>
                  </a:cubicBezTo>
                  <a:cubicBezTo>
                    <a:pt x="8225" y="81702"/>
                    <a:pt x="10348" y="82354"/>
                    <a:pt x="11819" y="83850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9" name="Forme libre : forme 128">
              <a:extLst>
                <a:ext uri="{FF2B5EF4-FFF2-40B4-BE49-F238E27FC236}">
                  <a16:creationId xmlns:a16="http://schemas.microsoft.com/office/drawing/2014/main" id="{D222AD4F-FB13-4E08-AC73-B2DE0806E5EF}"/>
                </a:ext>
              </a:extLst>
            </p:cNvPr>
            <p:cNvSpPr/>
            <p:nvPr/>
          </p:nvSpPr>
          <p:spPr>
            <a:xfrm>
              <a:off x="6858480" y="2057305"/>
              <a:ext cx="84660" cy="182343"/>
            </a:xfrm>
            <a:custGeom>
              <a:avLst/>
              <a:gdLst>
                <a:gd name="connsiteX0" fmla="*/ 82705 w 84660"/>
                <a:gd name="connsiteY0" fmla="*/ 19781 h 182343"/>
                <a:gd name="connsiteX1" fmla="*/ 83574 w 84660"/>
                <a:gd name="connsiteY1" fmla="*/ 25368 h 182343"/>
                <a:gd name="connsiteX2" fmla="*/ 80656 w 84660"/>
                <a:gd name="connsiteY2" fmla="*/ 29279 h 182343"/>
                <a:gd name="connsiteX3" fmla="*/ 76001 w 84660"/>
                <a:gd name="connsiteY3" fmla="*/ 30210 h 182343"/>
                <a:gd name="connsiteX4" fmla="*/ 71345 w 84660"/>
                <a:gd name="connsiteY4" fmla="*/ 26423 h 182343"/>
                <a:gd name="connsiteX5" fmla="*/ 55080 w 84660"/>
                <a:gd name="connsiteY5" fmla="*/ 14007 h 182343"/>
                <a:gd name="connsiteX6" fmla="*/ 48872 w 84660"/>
                <a:gd name="connsiteY6" fmla="*/ 15063 h 182343"/>
                <a:gd name="connsiteX7" fmla="*/ 42664 w 84660"/>
                <a:gd name="connsiteY7" fmla="*/ 20650 h 182343"/>
                <a:gd name="connsiteX8" fmla="*/ 37760 w 84660"/>
                <a:gd name="connsiteY8" fmla="*/ 32258 h 182343"/>
                <a:gd name="connsiteX9" fmla="*/ 35836 w 84660"/>
                <a:gd name="connsiteY9" fmla="*/ 51627 h 182343"/>
                <a:gd name="connsiteX10" fmla="*/ 35836 w 84660"/>
                <a:gd name="connsiteY10" fmla="*/ 63236 h 182343"/>
                <a:gd name="connsiteX11" fmla="*/ 36146 w 84660"/>
                <a:gd name="connsiteY11" fmla="*/ 74224 h 182343"/>
                <a:gd name="connsiteX12" fmla="*/ 66689 w 84660"/>
                <a:gd name="connsiteY12" fmla="*/ 73044 h 182343"/>
                <a:gd name="connsiteX13" fmla="*/ 71655 w 84660"/>
                <a:gd name="connsiteY13" fmla="*/ 75155 h 182343"/>
                <a:gd name="connsiteX14" fmla="*/ 73642 w 84660"/>
                <a:gd name="connsiteY14" fmla="*/ 79190 h 182343"/>
                <a:gd name="connsiteX15" fmla="*/ 72524 w 84660"/>
                <a:gd name="connsiteY15" fmla="*/ 83597 h 182343"/>
                <a:gd name="connsiteX16" fmla="*/ 67868 w 84660"/>
                <a:gd name="connsiteY16" fmla="*/ 86267 h 182343"/>
                <a:gd name="connsiteX17" fmla="*/ 36457 w 84660"/>
                <a:gd name="connsiteY17" fmla="*/ 87819 h 182343"/>
                <a:gd name="connsiteX18" fmla="*/ 37884 w 84660"/>
                <a:gd name="connsiteY18" fmla="*/ 129349 h 182343"/>
                <a:gd name="connsiteX19" fmla="*/ 39064 w 84660"/>
                <a:gd name="connsiteY19" fmla="*/ 176032 h 182343"/>
                <a:gd name="connsiteX20" fmla="*/ 35836 w 84660"/>
                <a:gd name="connsiteY20" fmla="*/ 180812 h 182343"/>
                <a:gd name="connsiteX21" fmla="*/ 30497 w 84660"/>
                <a:gd name="connsiteY21" fmla="*/ 182302 h 182343"/>
                <a:gd name="connsiteX22" fmla="*/ 25531 w 84660"/>
                <a:gd name="connsiteY22" fmla="*/ 180688 h 182343"/>
                <a:gd name="connsiteX23" fmla="*/ 23668 w 84660"/>
                <a:gd name="connsiteY23" fmla="*/ 176032 h 182343"/>
                <a:gd name="connsiteX24" fmla="*/ 22489 w 84660"/>
                <a:gd name="connsiteY24" fmla="*/ 130529 h 182343"/>
                <a:gd name="connsiteX25" fmla="*/ 21620 w 84660"/>
                <a:gd name="connsiteY25" fmla="*/ 88378 h 182343"/>
                <a:gd name="connsiteX26" fmla="*/ 7094 w 84660"/>
                <a:gd name="connsiteY26" fmla="*/ 88998 h 182343"/>
                <a:gd name="connsiteX27" fmla="*/ 1568 w 84660"/>
                <a:gd name="connsiteY27" fmla="*/ 87012 h 182343"/>
                <a:gd name="connsiteX28" fmla="*/ -791 w 84660"/>
                <a:gd name="connsiteY28" fmla="*/ 82542 h 182343"/>
                <a:gd name="connsiteX29" fmla="*/ 699 w 84660"/>
                <a:gd name="connsiteY29" fmla="*/ 77824 h 182343"/>
                <a:gd name="connsiteX30" fmla="*/ 6224 w 84660"/>
                <a:gd name="connsiteY30" fmla="*/ 75465 h 182343"/>
                <a:gd name="connsiteX31" fmla="*/ 21309 w 84660"/>
                <a:gd name="connsiteY31" fmla="*/ 74844 h 182343"/>
                <a:gd name="connsiteX32" fmla="*/ 20999 w 84660"/>
                <a:gd name="connsiteY32" fmla="*/ 64291 h 182343"/>
                <a:gd name="connsiteX33" fmla="*/ 20999 w 84660"/>
                <a:gd name="connsiteY33" fmla="*/ 53179 h 182343"/>
                <a:gd name="connsiteX34" fmla="*/ 24103 w 84660"/>
                <a:gd name="connsiteY34" fmla="*/ 26982 h 182343"/>
                <a:gd name="connsiteX35" fmla="*/ 31801 w 84660"/>
                <a:gd name="connsiteY35" fmla="*/ 10345 h 182343"/>
                <a:gd name="connsiteX36" fmla="*/ 42851 w 84660"/>
                <a:gd name="connsiteY36" fmla="*/ 2212 h 182343"/>
                <a:gd name="connsiteX37" fmla="*/ 54335 w 84660"/>
                <a:gd name="connsiteY37" fmla="*/ -22 h 182343"/>
                <a:gd name="connsiteX38" fmla="*/ 71220 w 84660"/>
                <a:gd name="connsiteY38" fmla="*/ 5379 h 182343"/>
                <a:gd name="connsiteX39" fmla="*/ 82705 w 84660"/>
                <a:gd name="connsiteY39" fmla="*/ 19781 h 182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4660" h="182343">
                  <a:moveTo>
                    <a:pt x="82705" y="19781"/>
                  </a:moveTo>
                  <a:cubicBezTo>
                    <a:pt x="83804" y="21426"/>
                    <a:pt x="84120" y="23468"/>
                    <a:pt x="83574" y="25368"/>
                  </a:cubicBezTo>
                  <a:cubicBezTo>
                    <a:pt x="83071" y="26963"/>
                    <a:pt x="82041" y="28341"/>
                    <a:pt x="80656" y="29279"/>
                  </a:cubicBezTo>
                  <a:cubicBezTo>
                    <a:pt x="79291" y="30191"/>
                    <a:pt x="77615" y="30527"/>
                    <a:pt x="76001" y="30210"/>
                  </a:cubicBezTo>
                  <a:cubicBezTo>
                    <a:pt x="73983" y="29664"/>
                    <a:pt x="72288" y="28286"/>
                    <a:pt x="71345" y="26423"/>
                  </a:cubicBezTo>
                  <a:cubicBezTo>
                    <a:pt x="66503" y="18167"/>
                    <a:pt x="61102" y="14007"/>
                    <a:pt x="55080" y="14007"/>
                  </a:cubicBezTo>
                  <a:cubicBezTo>
                    <a:pt x="52957" y="13896"/>
                    <a:pt x="50840" y="14256"/>
                    <a:pt x="48872" y="15063"/>
                  </a:cubicBezTo>
                  <a:cubicBezTo>
                    <a:pt x="46346" y="16342"/>
                    <a:pt x="44204" y="18272"/>
                    <a:pt x="42664" y="20650"/>
                  </a:cubicBezTo>
                  <a:cubicBezTo>
                    <a:pt x="40330" y="24188"/>
                    <a:pt x="38667" y="28118"/>
                    <a:pt x="37760" y="32258"/>
                  </a:cubicBezTo>
                  <a:cubicBezTo>
                    <a:pt x="36345" y="38615"/>
                    <a:pt x="35699" y="45115"/>
                    <a:pt x="35836" y="51627"/>
                  </a:cubicBezTo>
                  <a:lnTo>
                    <a:pt x="35836" y="63236"/>
                  </a:lnTo>
                  <a:cubicBezTo>
                    <a:pt x="35836" y="66960"/>
                    <a:pt x="35836" y="70623"/>
                    <a:pt x="36146" y="74224"/>
                  </a:cubicBezTo>
                  <a:lnTo>
                    <a:pt x="66689" y="73044"/>
                  </a:lnTo>
                  <a:cubicBezTo>
                    <a:pt x="68551" y="73106"/>
                    <a:pt x="70320" y="73863"/>
                    <a:pt x="71655" y="75155"/>
                  </a:cubicBezTo>
                  <a:cubicBezTo>
                    <a:pt x="72735" y="76254"/>
                    <a:pt x="73430" y="77669"/>
                    <a:pt x="73642" y="79190"/>
                  </a:cubicBezTo>
                  <a:cubicBezTo>
                    <a:pt x="73840" y="80748"/>
                    <a:pt x="73443" y="82325"/>
                    <a:pt x="72524" y="83597"/>
                  </a:cubicBezTo>
                  <a:cubicBezTo>
                    <a:pt x="71388" y="85069"/>
                    <a:pt x="69712" y="86031"/>
                    <a:pt x="67868" y="86267"/>
                  </a:cubicBezTo>
                  <a:lnTo>
                    <a:pt x="36457" y="87819"/>
                  </a:lnTo>
                  <a:cubicBezTo>
                    <a:pt x="36829" y="101681"/>
                    <a:pt x="37307" y="115524"/>
                    <a:pt x="37884" y="129349"/>
                  </a:cubicBezTo>
                  <a:cubicBezTo>
                    <a:pt x="38505" y="143193"/>
                    <a:pt x="38878" y="158712"/>
                    <a:pt x="39064" y="176032"/>
                  </a:cubicBezTo>
                  <a:cubicBezTo>
                    <a:pt x="38791" y="178044"/>
                    <a:pt x="37599" y="179807"/>
                    <a:pt x="35836" y="180812"/>
                  </a:cubicBezTo>
                  <a:cubicBezTo>
                    <a:pt x="34215" y="181768"/>
                    <a:pt x="32378" y="182284"/>
                    <a:pt x="30497" y="182302"/>
                  </a:cubicBezTo>
                  <a:cubicBezTo>
                    <a:pt x="28709" y="182321"/>
                    <a:pt x="26965" y="181756"/>
                    <a:pt x="25531" y="180688"/>
                  </a:cubicBezTo>
                  <a:cubicBezTo>
                    <a:pt x="24078" y="179614"/>
                    <a:pt x="23358" y="177814"/>
                    <a:pt x="23668" y="176032"/>
                  </a:cubicBezTo>
                  <a:cubicBezTo>
                    <a:pt x="23215" y="159476"/>
                    <a:pt x="22818" y="144310"/>
                    <a:pt x="22489" y="130529"/>
                  </a:cubicBezTo>
                  <a:cubicBezTo>
                    <a:pt x="22160" y="116747"/>
                    <a:pt x="21868" y="102699"/>
                    <a:pt x="21620" y="88378"/>
                  </a:cubicBezTo>
                  <a:lnTo>
                    <a:pt x="7094" y="88998"/>
                  </a:lnTo>
                  <a:cubicBezTo>
                    <a:pt x="5057" y="89116"/>
                    <a:pt x="3064" y="88396"/>
                    <a:pt x="1568" y="87012"/>
                  </a:cubicBezTo>
                  <a:cubicBezTo>
                    <a:pt x="271" y="85857"/>
                    <a:pt x="-567" y="84268"/>
                    <a:pt x="-791" y="82542"/>
                  </a:cubicBezTo>
                  <a:cubicBezTo>
                    <a:pt x="-971" y="80829"/>
                    <a:pt x="-431" y="79122"/>
                    <a:pt x="699" y="77824"/>
                  </a:cubicBezTo>
                  <a:cubicBezTo>
                    <a:pt x="2139" y="76309"/>
                    <a:pt x="4139" y="75459"/>
                    <a:pt x="6224" y="75465"/>
                  </a:cubicBezTo>
                  <a:lnTo>
                    <a:pt x="21309" y="74844"/>
                  </a:lnTo>
                  <a:cubicBezTo>
                    <a:pt x="21309" y="71430"/>
                    <a:pt x="20999" y="67891"/>
                    <a:pt x="20999" y="64291"/>
                  </a:cubicBezTo>
                  <a:lnTo>
                    <a:pt x="20999" y="53179"/>
                  </a:lnTo>
                  <a:cubicBezTo>
                    <a:pt x="20782" y="44345"/>
                    <a:pt x="21825" y="35524"/>
                    <a:pt x="24103" y="26982"/>
                  </a:cubicBezTo>
                  <a:cubicBezTo>
                    <a:pt x="25419" y="20942"/>
                    <a:pt x="28051" y="15261"/>
                    <a:pt x="31801" y="10345"/>
                  </a:cubicBezTo>
                  <a:cubicBezTo>
                    <a:pt x="34756" y="6757"/>
                    <a:pt x="38548" y="3963"/>
                    <a:pt x="42851" y="2212"/>
                  </a:cubicBezTo>
                  <a:cubicBezTo>
                    <a:pt x="46513" y="779"/>
                    <a:pt x="50406" y="21"/>
                    <a:pt x="54335" y="-22"/>
                  </a:cubicBezTo>
                  <a:cubicBezTo>
                    <a:pt x="60419" y="-252"/>
                    <a:pt x="66397" y="1660"/>
                    <a:pt x="71220" y="5379"/>
                  </a:cubicBezTo>
                  <a:cubicBezTo>
                    <a:pt x="75920" y="9414"/>
                    <a:pt x="79818" y="14299"/>
                    <a:pt x="82705" y="19781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0" name="Forme libre : forme 129">
              <a:extLst>
                <a:ext uri="{FF2B5EF4-FFF2-40B4-BE49-F238E27FC236}">
                  <a16:creationId xmlns:a16="http://schemas.microsoft.com/office/drawing/2014/main" id="{461E4955-8E84-44AE-AE9E-B0EBED4BDAD9}"/>
                </a:ext>
              </a:extLst>
            </p:cNvPr>
            <p:cNvSpPr/>
            <p:nvPr/>
          </p:nvSpPr>
          <p:spPr>
            <a:xfrm>
              <a:off x="6963516" y="2060168"/>
              <a:ext cx="16552" cy="178230"/>
            </a:xfrm>
            <a:custGeom>
              <a:avLst/>
              <a:gdLst>
                <a:gd name="connsiteX0" fmla="*/ -790 w 16552"/>
                <a:gd name="connsiteY0" fmla="*/ 7481 h 178230"/>
                <a:gd name="connsiteX1" fmla="*/ 1383 w 16552"/>
                <a:gd name="connsiteY1" fmla="*/ 1770 h 178230"/>
                <a:gd name="connsiteX2" fmla="*/ 11253 w 16552"/>
                <a:gd name="connsiteY2" fmla="*/ 1770 h 178230"/>
                <a:gd name="connsiteX3" fmla="*/ 13426 w 16552"/>
                <a:gd name="connsiteY3" fmla="*/ 7481 h 178230"/>
                <a:gd name="connsiteX4" fmla="*/ 15723 w 16552"/>
                <a:gd name="connsiteY4" fmla="*/ 171245 h 178230"/>
                <a:gd name="connsiteX5" fmla="*/ 13302 w 16552"/>
                <a:gd name="connsiteY5" fmla="*/ 176397 h 178230"/>
                <a:gd name="connsiteX6" fmla="*/ 2811 w 16552"/>
                <a:gd name="connsiteY6" fmla="*/ 176397 h 178230"/>
                <a:gd name="connsiteX7" fmla="*/ 328 w 16552"/>
                <a:gd name="connsiteY7" fmla="*/ 171245 h 178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52" h="178230">
                  <a:moveTo>
                    <a:pt x="-790" y="7481"/>
                  </a:moveTo>
                  <a:cubicBezTo>
                    <a:pt x="-1007" y="5340"/>
                    <a:pt x="-200" y="3223"/>
                    <a:pt x="1383" y="1770"/>
                  </a:cubicBezTo>
                  <a:cubicBezTo>
                    <a:pt x="4233" y="-645"/>
                    <a:pt x="8404" y="-645"/>
                    <a:pt x="11253" y="1770"/>
                  </a:cubicBezTo>
                  <a:cubicBezTo>
                    <a:pt x="12812" y="3241"/>
                    <a:pt x="13613" y="5346"/>
                    <a:pt x="13426" y="7481"/>
                  </a:cubicBezTo>
                  <a:lnTo>
                    <a:pt x="15723" y="171245"/>
                  </a:lnTo>
                  <a:cubicBezTo>
                    <a:pt x="15798" y="173250"/>
                    <a:pt x="14898" y="175174"/>
                    <a:pt x="13302" y="176397"/>
                  </a:cubicBezTo>
                  <a:cubicBezTo>
                    <a:pt x="10217" y="178787"/>
                    <a:pt x="5896" y="178787"/>
                    <a:pt x="2811" y="176397"/>
                  </a:cubicBezTo>
                  <a:cubicBezTo>
                    <a:pt x="1197" y="175187"/>
                    <a:pt x="266" y="173262"/>
                    <a:pt x="328" y="171245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1" name="Forme libre : forme 130">
              <a:extLst>
                <a:ext uri="{FF2B5EF4-FFF2-40B4-BE49-F238E27FC236}">
                  <a16:creationId xmlns:a16="http://schemas.microsoft.com/office/drawing/2014/main" id="{477EE5EF-D4CA-491A-9E8F-A64BFB122B12}"/>
                </a:ext>
              </a:extLst>
            </p:cNvPr>
            <p:cNvSpPr/>
            <p:nvPr/>
          </p:nvSpPr>
          <p:spPr>
            <a:xfrm>
              <a:off x="7006123" y="2124119"/>
              <a:ext cx="94811" cy="112599"/>
            </a:xfrm>
            <a:custGeom>
              <a:avLst/>
              <a:gdLst>
                <a:gd name="connsiteX0" fmla="*/ 89017 w 94811"/>
                <a:gd name="connsiteY0" fmla="*/ 49622 h 112599"/>
                <a:gd name="connsiteX1" fmla="*/ 74925 w 94811"/>
                <a:gd name="connsiteY1" fmla="*/ 54154 h 112599"/>
                <a:gd name="connsiteX2" fmla="*/ 53259 w 94811"/>
                <a:gd name="connsiteY2" fmla="*/ 58065 h 112599"/>
                <a:gd name="connsiteX3" fmla="*/ 30601 w 94811"/>
                <a:gd name="connsiteY3" fmla="*/ 61045 h 112599"/>
                <a:gd name="connsiteX4" fmla="*/ 13405 w 94811"/>
                <a:gd name="connsiteY4" fmla="*/ 62597 h 112599"/>
                <a:gd name="connsiteX5" fmla="*/ 16944 w 94811"/>
                <a:gd name="connsiteY5" fmla="*/ 78054 h 112599"/>
                <a:gd name="connsiteX6" fmla="*/ 24455 w 94811"/>
                <a:gd name="connsiteY6" fmla="*/ 89849 h 112599"/>
                <a:gd name="connsiteX7" fmla="*/ 35567 w 94811"/>
                <a:gd name="connsiteY7" fmla="*/ 96740 h 112599"/>
                <a:gd name="connsiteX8" fmla="*/ 49473 w 94811"/>
                <a:gd name="connsiteY8" fmla="*/ 97485 h 112599"/>
                <a:gd name="connsiteX9" fmla="*/ 65613 w 94811"/>
                <a:gd name="connsiteY9" fmla="*/ 90843 h 112599"/>
                <a:gd name="connsiteX10" fmla="*/ 80326 w 94811"/>
                <a:gd name="connsiteY10" fmla="*/ 75820 h 112599"/>
                <a:gd name="connsiteX11" fmla="*/ 85540 w 94811"/>
                <a:gd name="connsiteY11" fmla="*/ 72840 h 112599"/>
                <a:gd name="connsiteX12" fmla="*/ 90631 w 94811"/>
                <a:gd name="connsiteY12" fmla="*/ 74019 h 112599"/>
                <a:gd name="connsiteX13" fmla="*/ 93673 w 94811"/>
                <a:gd name="connsiteY13" fmla="*/ 78054 h 112599"/>
                <a:gd name="connsiteX14" fmla="*/ 93114 w 94811"/>
                <a:gd name="connsiteY14" fmla="*/ 83642 h 112599"/>
                <a:gd name="connsiteX15" fmla="*/ 73187 w 94811"/>
                <a:gd name="connsiteY15" fmla="*/ 103196 h 112599"/>
                <a:gd name="connsiteX16" fmla="*/ 53011 w 94811"/>
                <a:gd name="connsiteY16" fmla="*/ 111639 h 112599"/>
                <a:gd name="connsiteX17" fmla="*/ 32463 w 94811"/>
                <a:gd name="connsiteY17" fmla="*/ 110894 h 112599"/>
                <a:gd name="connsiteX18" fmla="*/ 15329 w 94811"/>
                <a:gd name="connsiteY18" fmla="*/ 100961 h 112599"/>
                <a:gd name="connsiteX19" fmla="*/ 3534 w 94811"/>
                <a:gd name="connsiteY19" fmla="*/ 83021 h 112599"/>
                <a:gd name="connsiteX20" fmla="*/ -811 w 94811"/>
                <a:gd name="connsiteY20" fmla="*/ 58189 h 112599"/>
                <a:gd name="connsiteX21" fmla="*/ 1362 w 94811"/>
                <a:gd name="connsiteY21" fmla="*/ 38635 h 112599"/>
                <a:gd name="connsiteX22" fmla="*/ 8190 w 94811"/>
                <a:gd name="connsiteY22" fmla="*/ 21004 h 112599"/>
                <a:gd name="connsiteX23" fmla="*/ 20606 w 94811"/>
                <a:gd name="connsiteY23" fmla="*/ 7409 h 112599"/>
                <a:gd name="connsiteX24" fmla="*/ 38733 w 94811"/>
                <a:gd name="connsiteY24" fmla="*/ 394 h 112599"/>
                <a:gd name="connsiteX25" fmla="*/ 56798 w 94811"/>
                <a:gd name="connsiteY25" fmla="*/ 1387 h 112599"/>
                <a:gd name="connsiteX26" fmla="*/ 85292 w 94811"/>
                <a:gd name="connsiteY26" fmla="*/ 22929 h 112599"/>
                <a:gd name="connsiteX27" fmla="*/ 91500 w 94811"/>
                <a:gd name="connsiteY27" fmla="*/ 42546 h 112599"/>
                <a:gd name="connsiteX28" fmla="*/ 89017 w 94811"/>
                <a:gd name="connsiteY28" fmla="*/ 49622 h 112599"/>
                <a:gd name="connsiteX29" fmla="*/ 37864 w 94811"/>
                <a:gd name="connsiteY29" fmla="*/ 15603 h 112599"/>
                <a:gd name="connsiteX30" fmla="*/ 27807 w 94811"/>
                <a:gd name="connsiteY30" fmla="*/ 19949 h 112599"/>
                <a:gd name="connsiteX31" fmla="*/ 16199 w 94811"/>
                <a:gd name="connsiteY31" fmla="*/ 36834 h 112599"/>
                <a:gd name="connsiteX32" fmla="*/ 14026 w 94811"/>
                <a:gd name="connsiteY32" fmla="*/ 47822 h 112599"/>
                <a:gd name="connsiteX33" fmla="*/ 45562 w 94811"/>
                <a:gd name="connsiteY33" fmla="*/ 45091 h 112599"/>
                <a:gd name="connsiteX34" fmla="*/ 76601 w 94811"/>
                <a:gd name="connsiteY34" fmla="*/ 38883 h 112599"/>
                <a:gd name="connsiteX35" fmla="*/ 72069 w 94811"/>
                <a:gd name="connsiteY35" fmla="*/ 28143 h 112599"/>
                <a:gd name="connsiteX36" fmla="*/ 63626 w 94811"/>
                <a:gd name="connsiteY36" fmla="*/ 19887 h 112599"/>
                <a:gd name="connsiteX37" fmla="*/ 52018 w 94811"/>
                <a:gd name="connsiteY37" fmla="*/ 15355 h 112599"/>
                <a:gd name="connsiteX38" fmla="*/ 37988 w 94811"/>
                <a:gd name="connsiteY38" fmla="*/ 15603 h 112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4811" h="112599">
                  <a:moveTo>
                    <a:pt x="89017" y="49622"/>
                  </a:moveTo>
                  <a:cubicBezTo>
                    <a:pt x="84547" y="51820"/>
                    <a:pt x="79829" y="53347"/>
                    <a:pt x="74925" y="54154"/>
                  </a:cubicBezTo>
                  <a:cubicBezTo>
                    <a:pt x="68221" y="55520"/>
                    <a:pt x="61019" y="56824"/>
                    <a:pt x="53259" y="58065"/>
                  </a:cubicBezTo>
                  <a:cubicBezTo>
                    <a:pt x="45500" y="59307"/>
                    <a:pt x="37926" y="60300"/>
                    <a:pt x="30601" y="61045"/>
                  </a:cubicBezTo>
                  <a:cubicBezTo>
                    <a:pt x="23275" y="61790"/>
                    <a:pt x="17502" y="62349"/>
                    <a:pt x="13405" y="62597"/>
                  </a:cubicBezTo>
                  <a:cubicBezTo>
                    <a:pt x="13778" y="67905"/>
                    <a:pt x="14957" y="73125"/>
                    <a:pt x="16944" y="78054"/>
                  </a:cubicBezTo>
                  <a:cubicBezTo>
                    <a:pt x="18682" y="82437"/>
                    <a:pt x="21227" y="86447"/>
                    <a:pt x="24455" y="89849"/>
                  </a:cubicBezTo>
                  <a:cubicBezTo>
                    <a:pt x="27559" y="92960"/>
                    <a:pt x="31408" y="95318"/>
                    <a:pt x="35567" y="96740"/>
                  </a:cubicBezTo>
                  <a:cubicBezTo>
                    <a:pt x="40037" y="98242"/>
                    <a:pt x="44879" y="98503"/>
                    <a:pt x="49473" y="97485"/>
                  </a:cubicBezTo>
                  <a:cubicBezTo>
                    <a:pt x="55308" y="96591"/>
                    <a:pt x="60833" y="94319"/>
                    <a:pt x="65613" y="90843"/>
                  </a:cubicBezTo>
                  <a:cubicBezTo>
                    <a:pt x="71262" y="86615"/>
                    <a:pt x="76228" y="81549"/>
                    <a:pt x="80326" y="75820"/>
                  </a:cubicBezTo>
                  <a:cubicBezTo>
                    <a:pt x="81567" y="74175"/>
                    <a:pt x="83492" y="73101"/>
                    <a:pt x="85540" y="72840"/>
                  </a:cubicBezTo>
                  <a:cubicBezTo>
                    <a:pt x="87340" y="72573"/>
                    <a:pt x="89141" y="72995"/>
                    <a:pt x="90631" y="74019"/>
                  </a:cubicBezTo>
                  <a:cubicBezTo>
                    <a:pt x="92058" y="74975"/>
                    <a:pt x="93176" y="76403"/>
                    <a:pt x="93673" y="78054"/>
                  </a:cubicBezTo>
                  <a:cubicBezTo>
                    <a:pt x="94231" y="79917"/>
                    <a:pt x="94045" y="81928"/>
                    <a:pt x="93114" y="83642"/>
                  </a:cubicBezTo>
                  <a:cubicBezTo>
                    <a:pt x="87713" y="91314"/>
                    <a:pt x="80947" y="97938"/>
                    <a:pt x="73187" y="103196"/>
                  </a:cubicBezTo>
                  <a:cubicBezTo>
                    <a:pt x="67041" y="107213"/>
                    <a:pt x="60212" y="110075"/>
                    <a:pt x="53011" y="111639"/>
                  </a:cubicBezTo>
                  <a:cubicBezTo>
                    <a:pt x="46182" y="113079"/>
                    <a:pt x="39167" y="112825"/>
                    <a:pt x="32463" y="110894"/>
                  </a:cubicBezTo>
                  <a:cubicBezTo>
                    <a:pt x="26069" y="109001"/>
                    <a:pt x="20171" y="105592"/>
                    <a:pt x="15329" y="100961"/>
                  </a:cubicBezTo>
                  <a:cubicBezTo>
                    <a:pt x="10115" y="95914"/>
                    <a:pt x="6111" y="89787"/>
                    <a:pt x="3534" y="83021"/>
                  </a:cubicBezTo>
                  <a:cubicBezTo>
                    <a:pt x="487" y="75106"/>
                    <a:pt x="-985" y="66669"/>
                    <a:pt x="-811" y="58189"/>
                  </a:cubicBezTo>
                  <a:cubicBezTo>
                    <a:pt x="-811" y="51609"/>
                    <a:pt x="-78" y="45053"/>
                    <a:pt x="1362" y="38635"/>
                  </a:cubicBezTo>
                  <a:cubicBezTo>
                    <a:pt x="2721" y="32445"/>
                    <a:pt x="5024" y="26498"/>
                    <a:pt x="8190" y="21004"/>
                  </a:cubicBezTo>
                  <a:cubicBezTo>
                    <a:pt x="11356" y="15672"/>
                    <a:pt x="15578" y="11041"/>
                    <a:pt x="20606" y="7409"/>
                  </a:cubicBezTo>
                  <a:cubicBezTo>
                    <a:pt x="25945" y="3566"/>
                    <a:pt x="32215" y="1152"/>
                    <a:pt x="38733" y="394"/>
                  </a:cubicBezTo>
                  <a:cubicBezTo>
                    <a:pt x="44755" y="-425"/>
                    <a:pt x="50900" y="-84"/>
                    <a:pt x="56798" y="1387"/>
                  </a:cubicBezTo>
                  <a:cubicBezTo>
                    <a:pt x="68841" y="4361"/>
                    <a:pt x="79146" y="12152"/>
                    <a:pt x="85292" y="22929"/>
                  </a:cubicBezTo>
                  <a:cubicBezTo>
                    <a:pt x="88644" y="28988"/>
                    <a:pt x="90755" y="35661"/>
                    <a:pt x="91500" y="42546"/>
                  </a:cubicBezTo>
                  <a:cubicBezTo>
                    <a:pt x="91872" y="46146"/>
                    <a:pt x="91127" y="48443"/>
                    <a:pt x="89017" y="49622"/>
                  </a:cubicBezTo>
                  <a:close/>
                  <a:moveTo>
                    <a:pt x="37864" y="15603"/>
                  </a:moveTo>
                  <a:cubicBezTo>
                    <a:pt x="34201" y="16286"/>
                    <a:pt x="30787" y="17770"/>
                    <a:pt x="27807" y="19949"/>
                  </a:cubicBezTo>
                  <a:cubicBezTo>
                    <a:pt x="22220" y="24189"/>
                    <a:pt x="18185" y="30105"/>
                    <a:pt x="16199" y="36834"/>
                  </a:cubicBezTo>
                  <a:cubicBezTo>
                    <a:pt x="15143" y="40416"/>
                    <a:pt x="14398" y="44098"/>
                    <a:pt x="14026" y="47822"/>
                  </a:cubicBezTo>
                  <a:cubicBezTo>
                    <a:pt x="24579" y="47853"/>
                    <a:pt x="35133" y="46941"/>
                    <a:pt x="45562" y="45091"/>
                  </a:cubicBezTo>
                  <a:cubicBezTo>
                    <a:pt x="55556" y="43272"/>
                    <a:pt x="65861" y="41198"/>
                    <a:pt x="76601" y="38883"/>
                  </a:cubicBezTo>
                  <a:cubicBezTo>
                    <a:pt x="75794" y="35040"/>
                    <a:pt x="74242" y="31396"/>
                    <a:pt x="72069" y="28143"/>
                  </a:cubicBezTo>
                  <a:cubicBezTo>
                    <a:pt x="69834" y="24853"/>
                    <a:pt x="66979" y="22047"/>
                    <a:pt x="63626" y="19887"/>
                  </a:cubicBezTo>
                  <a:cubicBezTo>
                    <a:pt x="60088" y="17609"/>
                    <a:pt x="56177" y="16063"/>
                    <a:pt x="52018" y="15355"/>
                  </a:cubicBezTo>
                  <a:cubicBezTo>
                    <a:pt x="47362" y="14548"/>
                    <a:pt x="42582" y="14635"/>
                    <a:pt x="37988" y="15603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2" name="Forme libre : forme 131">
              <a:extLst>
                <a:ext uri="{FF2B5EF4-FFF2-40B4-BE49-F238E27FC236}">
                  <a16:creationId xmlns:a16="http://schemas.microsoft.com/office/drawing/2014/main" id="{6EF68115-C8F5-4A2B-92EB-0D2C78087BA0}"/>
                </a:ext>
              </a:extLst>
            </p:cNvPr>
            <p:cNvSpPr/>
            <p:nvPr/>
          </p:nvSpPr>
          <p:spPr>
            <a:xfrm>
              <a:off x="7121652" y="2131270"/>
              <a:ext cx="86936" cy="107571"/>
            </a:xfrm>
            <a:custGeom>
              <a:avLst/>
              <a:gdLst>
                <a:gd name="connsiteX0" fmla="*/ 85229 w 86936"/>
                <a:gd name="connsiteY0" fmla="*/ 6032 h 107571"/>
                <a:gd name="connsiteX1" fmla="*/ 85663 w 86936"/>
                <a:gd name="connsiteY1" fmla="*/ 28939 h 107571"/>
                <a:gd name="connsiteX2" fmla="*/ 85974 w 86936"/>
                <a:gd name="connsiteY2" fmla="*/ 43527 h 107571"/>
                <a:gd name="connsiteX3" fmla="*/ 85974 w 86936"/>
                <a:gd name="connsiteY3" fmla="*/ 54081 h 107571"/>
                <a:gd name="connsiteX4" fmla="*/ 85974 w 86936"/>
                <a:gd name="connsiteY4" fmla="*/ 64448 h 107571"/>
                <a:gd name="connsiteX5" fmla="*/ 85974 w 86936"/>
                <a:gd name="connsiteY5" fmla="*/ 78478 h 107571"/>
                <a:gd name="connsiteX6" fmla="*/ 85974 w 86936"/>
                <a:gd name="connsiteY6" fmla="*/ 100267 h 107571"/>
                <a:gd name="connsiteX7" fmla="*/ 83615 w 86936"/>
                <a:gd name="connsiteY7" fmla="*/ 105730 h 107571"/>
                <a:gd name="connsiteX8" fmla="*/ 78524 w 86936"/>
                <a:gd name="connsiteY8" fmla="*/ 107530 h 107571"/>
                <a:gd name="connsiteX9" fmla="*/ 73434 w 86936"/>
                <a:gd name="connsiteY9" fmla="*/ 105854 h 107571"/>
                <a:gd name="connsiteX10" fmla="*/ 71137 w 86936"/>
                <a:gd name="connsiteY10" fmla="*/ 100888 h 107571"/>
                <a:gd name="connsiteX11" fmla="*/ 71137 w 86936"/>
                <a:gd name="connsiteY11" fmla="*/ 85368 h 107571"/>
                <a:gd name="connsiteX12" fmla="*/ 58038 w 86936"/>
                <a:gd name="connsiteY12" fmla="*/ 98591 h 107571"/>
                <a:gd name="connsiteX13" fmla="*/ 38856 w 86936"/>
                <a:gd name="connsiteY13" fmla="*/ 103433 h 107571"/>
                <a:gd name="connsiteX14" fmla="*/ 21971 w 86936"/>
                <a:gd name="connsiteY14" fmla="*/ 99646 h 107571"/>
                <a:gd name="connsiteX15" fmla="*/ 10672 w 86936"/>
                <a:gd name="connsiteY15" fmla="*/ 88534 h 107571"/>
                <a:gd name="connsiteX16" fmla="*/ 3968 w 86936"/>
                <a:gd name="connsiteY16" fmla="*/ 71959 h 107571"/>
                <a:gd name="connsiteX17" fmla="*/ 491 w 86936"/>
                <a:gd name="connsiteY17" fmla="*/ 51784 h 107571"/>
                <a:gd name="connsiteX18" fmla="*/ -812 w 86936"/>
                <a:gd name="connsiteY18" fmla="*/ 29932 h 107571"/>
                <a:gd name="connsiteX19" fmla="*/ -812 w 86936"/>
                <a:gd name="connsiteY19" fmla="*/ 8267 h 107571"/>
                <a:gd name="connsiteX20" fmla="*/ 1361 w 86936"/>
                <a:gd name="connsiteY20" fmla="*/ 3176 h 107571"/>
                <a:gd name="connsiteX21" fmla="*/ 6203 w 86936"/>
                <a:gd name="connsiteY21" fmla="*/ 1190 h 107571"/>
                <a:gd name="connsiteX22" fmla="*/ 11107 w 86936"/>
                <a:gd name="connsiteY22" fmla="*/ 2680 h 107571"/>
                <a:gd name="connsiteX23" fmla="*/ 13466 w 86936"/>
                <a:gd name="connsiteY23" fmla="*/ 7956 h 107571"/>
                <a:gd name="connsiteX24" fmla="*/ 14025 w 86936"/>
                <a:gd name="connsiteY24" fmla="*/ 35519 h 107571"/>
                <a:gd name="connsiteX25" fmla="*/ 16508 w 86936"/>
                <a:gd name="connsiteY25" fmla="*/ 62027 h 107571"/>
                <a:gd name="connsiteX26" fmla="*/ 24081 w 86936"/>
                <a:gd name="connsiteY26" fmla="*/ 82016 h 107571"/>
                <a:gd name="connsiteX27" fmla="*/ 39911 w 86936"/>
                <a:gd name="connsiteY27" fmla="*/ 89838 h 107571"/>
                <a:gd name="connsiteX28" fmla="*/ 63190 w 86936"/>
                <a:gd name="connsiteY28" fmla="*/ 71525 h 107571"/>
                <a:gd name="connsiteX29" fmla="*/ 70454 w 86936"/>
                <a:gd name="connsiteY29" fmla="*/ 19689 h 107571"/>
                <a:gd name="connsiteX30" fmla="*/ 70454 w 86936"/>
                <a:gd name="connsiteY30" fmla="*/ 7274 h 107571"/>
                <a:gd name="connsiteX31" fmla="*/ 72627 w 86936"/>
                <a:gd name="connsiteY31" fmla="*/ 2121 h 107571"/>
                <a:gd name="connsiteX32" fmla="*/ 77407 w 86936"/>
                <a:gd name="connsiteY32" fmla="*/ 10 h 107571"/>
                <a:gd name="connsiteX33" fmla="*/ 82373 w 86936"/>
                <a:gd name="connsiteY33" fmla="*/ 1252 h 107571"/>
                <a:gd name="connsiteX34" fmla="*/ 85229 w 86936"/>
                <a:gd name="connsiteY34" fmla="*/ 6032 h 10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6936" h="107571">
                  <a:moveTo>
                    <a:pt x="85229" y="6032"/>
                  </a:moveTo>
                  <a:cubicBezTo>
                    <a:pt x="85229" y="15468"/>
                    <a:pt x="85229" y="23103"/>
                    <a:pt x="85663" y="28939"/>
                  </a:cubicBezTo>
                  <a:cubicBezTo>
                    <a:pt x="86098" y="34774"/>
                    <a:pt x="85663" y="39616"/>
                    <a:pt x="85974" y="43527"/>
                  </a:cubicBezTo>
                  <a:cubicBezTo>
                    <a:pt x="86284" y="47438"/>
                    <a:pt x="85974" y="50977"/>
                    <a:pt x="85974" y="54081"/>
                  </a:cubicBezTo>
                  <a:lnTo>
                    <a:pt x="85974" y="64448"/>
                  </a:lnTo>
                  <a:cubicBezTo>
                    <a:pt x="85974" y="68297"/>
                    <a:pt x="85974" y="72953"/>
                    <a:pt x="85974" y="78478"/>
                  </a:cubicBezTo>
                  <a:cubicBezTo>
                    <a:pt x="85974" y="84002"/>
                    <a:pt x="85974" y="91266"/>
                    <a:pt x="85974" y="100267"/>
                  </a:cubicBezTo>
                  <a:cubicBezTo>
                    <a:pt x="86098" y="102359"/>
                    <a:pt x="85229" y="104389"/>
                    <a:pt x="83615" y="105730"/>
                  </a:cubicBezTo>
                  <a:cubicBezTo>
                    <a:pt x="82187" y="106891"/>
                    <a:pt x="80386" y="107524"/>
                    <a:pt x="78524" y="107530"/>
                  </a:cubicBezTo>
                  <a:cubicBezTo>
                    <a:pt x="76662" y="107524"/>
                    <a:pt x="74923" y="106941"/>
                    <a:pt x="73434" y="105854"/>
                  </a:cubicBezTo>
                  <a:cubicBezTo>
                    <a:pt x="71882" y="104706"/>
                    <a:pt x="71012" y="102831"/>
                    <a:pt x="71137" y="100888"/>
                  </a:cubicBezTo>
                  <a:lnTo>
                    <a:pt x="71137" y="85368"/>
                  </a:lnTo>
                  <a:cubicBezTo>
                    <a:pt x="67846" y="90738"/>
                    <a:pt x="63377" y="95263"/>
                    <a:pt x="58038" y="98591"/>
                  </a:cubicBezTo>
                  <a:cubicBezTo>
                    <a:pt x="52203" y="101974"/>
                    <a:pt x="45560" y="103657"/>
                    <a:pt x="38856" y="103433"/>
                  </a:cubicBezTo>
                  <a:cubicBezTo>
                    <a:pt x="32959" y="103799"/>
                    <a:pt x="27123" y="102483"/>
                    <a:pt x="21971" y="99646"/>
                  </a:cubicBezTo>
                  <a:cubicBezTo>
                    <a:pt x="17315" y="96958"/>
                    <a:pt x="13466" y="93134"/>
                    <a:pt x="10672" y="88534"/>
                  </a:cubicBezTo>
                  <a:cubicBezTo>
                    <a:pt x="7568" y="83394"/>
                    <a:pt x="5334" y="77801"/>
                    <a:pt x="3968" y="71959"/>
                  </a:cubicBezTo>
                  <a:cubicBezTo>
                    <a:pt x="2354" y="65323"/>
                    <a:pt x="1175" y="58581"/>
                    <a:pt x="491" y="51784"/>
                  </a:cubicBezTo>
                  <a:cubicBezTo>
                    <a:pt x="-316" y="44527"/>
                    <a:pt x="-750" y="37233"/>
                    <a:pt x="-812" y="29932"/>
                  </a:cubicBezTo>
                  <a:cubicBezTo>
                    <a:pt x="-812" y="22545"/>
                    <a:pt x="-812" y="15282"/>
                    <a:pt x="-812" y="8267"/>
                  </a:cubicBezTo>
                  <a:cubicBezTo>
                    <a:pt x="-936" y="6324"/>
                    <a:pt x="-129" y="4437"/>
                    <a:pt x="1361" y="3176"/>
                  </a:cubicBezTo>
                  <a:cubicBezTo>
                    <a:pt x="2726" y="2009"/>
                    <a:pt x="4402" y="1314"/>
                    <a:pt x="6203" y="1190"/>
                  </a:cubicBezTo>
                  <a:cubicBezTo>
                    <a:pt x="7941" y="1109"/>
                    <a:pt x="9679" y="1630"/>
                    <a:pt x="11107" y="2680"/>
                  </a:cubicBezTo>
                  <a:cubicBezTo>
                    <a:pt x="12721" y="3940"/>
                    <a:pt x="13590" y="5914"/>
                    <a:pt x="13466" y="7956"/>
                  </a:cubicBezTo>
                  <a:cubicBezTo>
                    <a:pt x="13466" y="16772"/>
                    <a:pt x="13652" y="25959"/>
                    <a:pt x="14025" y="35519"/>
                  </a:cubicBezTo>
                  <a:cubicBezTo>
                    <a:pt x="14149" y="44409"/>
                    <a:pt x="15018" y="53267"/>
                    <a:pt x="16508" y="62027"/>
                  </a:cubicBezTo>
                  <a:cubicBezTo>
                    <a:pt x="17563" y="69160"/>
                    <a:pt x="20171" y="75976"/>
                    <a:pt x="24081" y="82016"/>
                  </a:cubicBezTo>
                  <a:cubicBezTo>
                    <a:pt x="27620" y="87218"/>
                    <a:pt x="33641" y="90186"/>
                    <a:pt x="39911" y="89838"/>
                  </a:cubicBezTo>
                  <a:cubicBezTo>
                    <a:pt x="50775" y="89838"/>
                    <a:pt x="58535" y="83736"/>
                    <a:pt x="63190" y="71525"/>
                  </a:cubicBezTo>
                  <a:cubicBezTo>
                    <a:pt x="68530" y="54782"/>
                    <a:pt x="71012" y="37251"/>
                    <a:pt x="70454" y="19689"/>
                  </a:cubicBezTo>
                  <a:lnTo>
                    <a:pt x="70454" y="7274"/>
                  </a:lnTo>
                  <a:cubicBezTo>
                    <a:pt x="70330" y="5306"/>
                    <a:pt x="71137" y="3400"/>
                    <a:pt x="72627" y="2121"/>
                  </a:cubicBezTo>
                  <a:cubicBezTo>
                    <a:pt x="73992" y="960"/>
                    <a:pt x="75668" y="228"/>
                    <a:pt x="77407" y="10"/>
                  </a:cubicBezTo>
                  <a:cubicBezTo>
                    <a:pt x="79145" y="-201"/>
                    <a:pt x="80946" y="246"/>
                    <a:pt x="82373" y="1252"/>
                  </a:cubicBezTo>
                  <a:cubicBezTo>
                    <a:pt x="84050" y="2307"/>
                    <a:pt x="85104" y="4076"/>
                    <a:pt x="85229" y="6032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3" name="Forme libre : forme 132">
              <a:extLst>
                <a:ext uri="{FF2B5EF4-FFF2-40B4-BE49-F238E27FC236}">
                  <a16:creationId xmlns:a16="http://schemas.microsoft.com/office/drawing/2014/main" id="{0C36A1DF-0D36-4E04-A869-16F8FB2E8282}"/>
                </a:ext>
              </a:extLst>
            </p:cNvPr>
            <p:cNvSpPr/>
            <p:nvPr/>
          </p:nvSpPr>
          <p:spPr>
            <a:xfrm>
              <a:off x="7237973" y="2125920"/>
              <a:ext cx="61127" cy="111249"/>
            </a:xfrm>
            <a:custGeom>
              <a:avLst/>
              <a:gdLst>
                <a:gd name="connsiteX0" fmla="*/ -798 w 61127"/>
                <a:gd name="connsiteY0" fmla="*/ 7471 h 111249"/>
                <a:gd name="connsiteX1" fmla="*/ 1374 w 61127"/>
                <a:gd name="connsiteY1" fmla="*/ 1759 h 111249"/>
                <a:gd name="connsiteX2" fmla="*/ 6217 w 61127"/>
                <a:gd name="connsiteY2" fmla="*/ -41 h 111249"/>
                <a:gd name="connsiteX3" fmla="*/ 11059 w 61127"/>
                <a:gd name="connsiteY3" fmla="*/ 1759 h 111249"/>
                <a:gd name="connsiteX4" fmla="*/ 13170 w 61127"/>
                <a:gd name="connsiteY4" fmla="*/ 7471 h 111249"/>
                <a:gd name="connsiteX5" fmla="*/ 13170 w 61127"/>
                <a:gd name="connsiteY5" fmla="*/ 21314 h 111249"/>
                <a:gd name="connsiteX6" fmla="*/ 23785 w 61127"/>
                <a:gd name="connsiteY6" fmla="*/ 14237 h 111249"/>
                <a:gd name="connsiteX7" fmla="*/ 35828 w 61127"/>
                <a:gd name="connsiteY7" fmla="*/ 11692 h 111249"/>
                <a:gd name="connsiteX8" fmla="*/ 48244 w 61127"/>
                <a:gd name="connsiteY8" fmla="*/ 14734 h 111249"/>
                <a:gd name="connsiteX9" fmla="*/ 58549 w 61127"/>
                <a:gd name="connsiteY9" fmla="*/ 24046 h 111249"/>
                <a:gd name="connsiteX10" fmla="*/ 60287 w 61127"/>
                <a:gd name="connsiteY10" fmla="*/ 30253 h 111249"/>
                <a:gd name="connsiteX11" fmla="*/ 58239 w 61127"/>
                <a:gd name="connsiteY11" fmla="*/ 34909 h 111249"/>
                <a:gd name="connsiteX12" fmla="*/ 53769 w 61127"/>
                <a:gd name="connsiteY12" fmla="*/ 36275 h 111249"/>
                <a:gd name="connsiteX13" fmla="*/ 48368 w 61127"/>
                <a:gd name="connsiteY13" fmla="*/ 32674 h 111249"/>
                <a:gd name="connsiteX14" fmla="*/ 32972 w 61127"/>
                <a:gd name="connsiteY14" fmla="*/ 25287 h 111249"/>
                <a:gd name="connsiteX15" fmla="*/ 18446 w 61127"/>
                <a:gd name="connsiteY15" fmla="*/ 36896 h 111249"/>
                <a:gd name="connsiteX16" fmla="*/ 15094 w 61127"/>
                <a:gd name="connsiteY16" fmla="*/ 48877 h 111249"/>
                <a:gd name="connsiteX17" fmla="*/ 13790 w 61127"/>
                <a:gd name="connsiteY17" fmla="*/ 63652 h 111249"/>
                <a:gd name="connsiteX18" fmla="*/ 13790 w 61127"/>
                <a:gd name="connsiteY18" fmla="*/ 104934 h 111249"/>
                <a:gd name="connsiteX19" fmla="*/ 11555 w 61127"/>
                <a:gd name="connsiteY19" fmla="*/ 109714 h 111249"/>
                <a:gd name="connsiteX20" fmla="*/ 1809 w 61127"/>
                <a:gd name="connsiteY20" fmla="*/ 109714 h 111249"/>
                <a:gd name="connsiteX21" fmla="*/ -426 w 61127"/>
                <a:gd name="connsiteY21" fmla="*/ 104934 h 11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1127" h="111249">
                  <a:moveTo>
                    <a:pt x="-798" y="7471"/>
                  </a:moveTo>
                  <a:cubicBezTo>
                    <a:pt x="-985" y="5335"/>
                    <a:pt x="-177" y="3231"/>
                    <a:pt x="1374" y="1759"/>
                  </a:cubicBezTo>
                  <a:cubicBezTo>
                    <a:pt x="2740" y="592"/>
                    <a:pt x="4416" y="-47"/>
                    <a:pt x="6217" y="-41"/>
                  </a:cubicBezTo>
                  <a:cubicBezTo>
                    <a:pt x="8017" y="-35"/>
                    <a:pt x="9693" y="598"/>
                    <a:pt x="11059" y="1759"/>
                  </a:cubicBezTo>
                  <a:cubicBezTo>
                    <a:pt x="12611" y="3243"/>
                    <a:pt x="13356" y="5347"/>
                    <a:pt x="13170" y="7471"/>
                  </a:cubicBezTo>
                  <a:lnTo>
                    <a:pt x="13170" y="21314"/>
                  </a:lnTo>
                  <a:cubicBezTo>
                    <a:pt x="16273" y="18341"/>
                    <a:pt x="19874" y="15944"/>
                    <a:pt x="23785" y="14237"/>
                  </a:cubicBezTo>
                  <a:cubicBezTo>
                    <a:pt x="27571" y="12592"/>
                    <a:pt x="31669" y="11729"/>
                    <a:pt x="35828" y="11692"/>
                  </a:cubicBezTo>
                  <a:cubicBezTo>
                    <a:pt x="40174" y="11661"/>
                    <a:pt x="44395" y="12710"/>
                    <a:pt x="48244" y="14734"/>
                  </a:cubicBezTo>
                  <a:cubicBezTo>
                    <a:pt x="52403" y="16906"/>
                    <a:pt x="55942" y="20110"/>
                    <a:pt x="58549" y="24046"/>
                  </a:cubicBezTo>
                  <a:cubicBezTo>
                    <a:pt x="59791" y="25871"/>
                    <a:pt x="60411" y="28050"/>
                    <a:pt x="60287" y="30253"/>
                  </a:cubicBezTo>
                  <a:cubicBezTo>
                    <a:pt x="60225" y="32004"/>
                    <a:pt x="59480" y="33668"/>
                    <a:pt x="58239" y="34909"/>
                  </a:cubicBezTo>
                  <a:cubicBezTo>
                    <a:pt x="57059" y="36033"/>
                    <a:pt x="55383" y="36542"/>
                    <a:pt x="53769" y="36275"/>
                  </a:cubicBezTo>
                  <a:cubicBezTo>
                    <a:pt x="51534" y="35847"/>
                    <a:pt x="49610" y="34549"/>
                    <a:pt x="48368" y="32674"/>
                  </a:cubicBezTo>
                  <a:cubicBezTo>
                    <a:pt x="45078" y="27466"/>
                    <a:pt x="39119" y="24598"/>
                    <a:pt x="32972" y="25287"/>
                  </a:cubicBezTo>
                  <a:cubicBezTo>
                    <a:pt x="26392" y="26287"/>
                    <a:pt x="20867" y="30713"/>
                    <a:pt x="18446" y="36896"/>
                  </a:cubicBezTo>
                  <a:cubicBezTo>
                    <a:pt x="16770" y="40714"/>
                    <a:pt x="15653" y="44749"/>
                    <a:pt x="15094" y="48877"/>
                  </a:cubicBezTo>
                  <a:cubicBezTo>
                    <a:pt x="14411" y="53775"/>
                    <a:pt x="13977" y="58704"/>
                    <a:pt x="13790" y="63652"/>
                  </a:cubicBezTo>
                  <a:lnTo>
                    <a:pt x="13790" y="104934"/>
                  </a:lnTo>
                  <a:cubicBezTo>
                    <a:pt x="13914" y="106809"/>
                    <a:pt x="13107" y="108628"/>
                    <a:pt x="11555" y="109714"/>
                  </a:cubicBezTo>
                  <a:cubicBezTo>
                    <a:pt x="8638" y="111707"/>
                    <a:pt x="4727" y="111707"/>
                    <a:pt x="1809" y="109714"/>
                  </a:cubicBezTo>
                  <a:cubicBezTo>
                    <a:pt x="257" y="108628"/>
                    <a:pt x="-550" y="106809"/>
                    <a:pt x="-426" y="104934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4" name="Forme libre : forme 133">
              <a:extLst>
                <a:ext uri="{FF2B5EF4-FFF2-40B4-BE49-F238E27FC236}">
                  <a16:creationId xmlns:a16="http://schemas.microsoft.com/office/drawing/2014/main" id="{9506B1D7-E92A-4961-BEF9-AF4DE61CC907}"/>
                </a:ext>
              </a:extLst>
            </p:cNvPr>
            <p:cNvSpPr/>
            <p:nvPr/>
          </p:nvSpPr>
          <p:spPr>
            <a:xfrm>
              <a:off x="7319422" y="2097425"/>
              <a:ext cx="15923" cy="143340"/>
            </a:xfrm>
            <a:custGeom>
              <a:avLst/>
              <a:gdLst>
                <a:gd name="connsiteX0" fmla="*/ -800 w 15923"/>
                <a:gd name="connsiteY0" fmla="*/ 7472 h 143340"/>
                <a:gd name="connsiteX1" fmla="*/ 1249 w 15923"/>
                <a:gd name="connsiteY1" fmla="*/ 2071 h 143340"/>
                <a:gd name="connsiteX2" fmla="*/ 6215 w 15923"/>
                <a:gd name="connsiteY2" fmla="*/ -40 h 143340"/>
                <a:gd name="connsiteX3" fmla="*/ 11430 w 15923"/>
                <a:gd name="connsiteY3" fmla="*/ 2071 h 143340"/>
                <a:gd name="connsiteX4" fmla="*/ 13479 w 15923"/>
                <a:gd name="connsiteY4" fmla="*/ 7472 h 143340"/>
                <a:gd name="connsiteX5" fmla="*/ 11430 w 15923"/>
                <a:gd name="connsiteY5" fmla="*/ 12624 h 143340"/>
                <a:gd name="connsiteX6" fmla="*/ 6215 w 15923"/>
                <a:gd name="connsiteY6" fmla="*/ 14735 h 143340"/>
                <a:gd name="connsiteX7" fmla="*/ 1249 w 15923"/>
                <a:gd name="connsiteY7" fmla="*/ 12624 h 143340"/>
                <a:gd name="connsiteX8" fmla="*/ -800 w 15923"/>
                <a:gd name="connsiteY8" fmla="*/ 7472 h 143340"/>
                <a:gd name="connsiteX9" fmla="*/ -800 w 15923"/>
                <a:gd name="connsiteY9" fmla="*/ 37890 h 143340"/>
                <a:gd name="connsiteX10" fmla="*/ 1559 w 15923"/>
                <a:gd name="connsiteY10" fmla="*/ 32179 h 143340"/>
                <a:gd name="connsiteX11" fmla="*/ 11740 w 15923"/>
                <a:gd name="connsiteY11" fmla="*/ 32179 h 143340"/>
                <a:gd name="connsiteX12" fmla="*/ 14037 w 15923"/>
                <a:gd name="connsiteY12" fmla="*/ 37890 h 143340"/>
                <a:gd name="connsiteX13" fmla="*/ 14037 w 15923"/>
                <a:gd name="connsiteY13" fmla="*/ 63529 h 143340"/>
                <a:gd name="connsiteX14" fmla="*/ 14471 w 15923"/>
                <a:gd name="connsiteY14" fmla="*/ 87305 h 143340"/>
                <a:gd name="connsiteX15" fmla="*/ 14906 w 15923"/>
                <a:gd name="connsiteY15" fmla="*/ 111081 h 143340"/>
                <a:gd name="connsiteX16" fmla="*/ 14906 w 15923"/>
                <a:gd name="connsiteY16" fmla="*/ 136657 h 143340"/>
                <a:gd name="connsiteX17" fmla="*/ 12609 w 15923"/>
                <a:gd name="connsiteY17" fmla="*/ 141623 h 143340"/>
                <a:gd name="connsiteX18" fmla="*/ 7333 w 15923"/>
                <a:gd name="connsiteY18" fmla="*/ 143300 h 143340"/>
                <a:gd name="connsiteX19" fmla="*/ 2118 w 15923"/>
                <a:gd name="connsiteY19" fmla="*/ 141623 h 143340"/>
                <a:gd name="connsiteX20" fmla="*/ -241 w 15923"/>
                <a:gd name="connsiteY20" fmla="*/ 136657 h 143340"/>
                <a:gd name="connsiteX21" fmla="*/ -241 w 15923"/>
                <a:gd name="connsiteY21" fmla="*/ 111081 h 143340"/>
                <a:gd name="connsiteX22" fmla="*/ -551 w 15923"/>
                <a:gd name="connsiteY22" fmla="*/ 87305 h 143340"/>
                <a:gd name="connsiteX23" fmla="*/ -551 w 15923"/>
                <a:gd name="connsiteY23" fmla="*/ 63529 h 143340"/>
                <a:gd name="connsiteX24" fmla="*/ -800 w 15923"/>
                <a:gd name="connsiteY24" fmla="*/ 37766 h 143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923" h="143340">
                  <a:moveTo>
                    <a:pt x="-800" y="7472"/>
                  </a:moveTo>
                  <a:cubicBezTo>
                    <a:pt x="-862" y="5473"/>
                    <a:pt x="-117" y="3524"/>
                    <a:pt x="1249" y="2071"/>
                  </a:cubicBezTo>
                  <a:cubicBezTo>
                    <a:pt x="2553" y="718"/>
                    <a:pt x="4353" y="-46"/>
                    <a:pt x="6215" y="-40"/>
                  </a:cubicBezTo>
                  <a:cubicBezTo>
                    <a:pt x="8139" y="-77"/>
                    <a:pt x="10064" y="680"/>
                    <a:pt x="11430" y="2071"/>
                  </a:cubicBezTo>
                  <a:cubicBezTo>
                    <a:pt x="12795" y="3524"/>
                    <a:pt x="13541" y="5473"/>
                    <a:pt x="13479" y="7472"/>
                  </a:cubicBezTo>
                  <a:cubicBezTo>
                    <a:pt x="13541" y="9396"/>
                    <a:pt x="12795" y="11252"/>
                    <a:pt x="11430" y="12624"/>
                  </a:cubicBezTo>
                  <a:cubicBezTo>
                    <a:pt x="10064" y="14040"/>
                    <a:pt x="8201" y="14803"/>
                    <a:pt x="6215" y="14735"/>
                  </a:cubicBezTo>
                  <a:cubicBezTo>
                    <a:pt x="4353" y="14766"/>
                    <a:pt x="2553" y="13996"/>
                    <a:pt x="1249" y="12624"/>
                  </a:cubicBezTo>
                  <a:cubicBezTo>
                    <a:pt x="-117" y="11252"/>
                    <a:pt x="-862" y="9396"/>
                    <a:pt x="-800" y="7472"/>
                  </a:cubicBezTo>
                  <a:close/>
                  <a:moveTo>
                    <a:pt x="-800" y="37890"/>
                  </a:moveTo>
                  <a:cubicBezTo>
                    <a:pt x="-986" y="35717"/>
                    <a:pt x="-117" y="33595"/>
                    <a:pt x="1559" y="32179"/>
                  </a:cubicBezTo>
                  <a:cubicBezTo>
                    <a:pt x="4539" y="29770"/>
                    <a:pt x="8761" y="29770"/>
                    <a:pt x="11740" y="32179"/>
                  </a:cubicBezTo>
                  <a:cubicBezTo>
                    <a:pt x="13417" y="33601"/>
                    <a:pt x="14224" y="35724"/>
                    <a:pt x="14037" y="37890"/>
                  </a:cubicBezTo>
                  <a:cubicBezTo>
                    <a:pt x="14037" y="46954"/>
                    <a:pt x="14037" y="55459"/>
                    <a:pt x="14037" y="63529"/>
                  </a:cubicBezTo>
                  <a:cubicBezTo>
                    <a:pt x="14037" y="71599"/>
                    <a:pt x="14037" y="79483"/>
                    <a:pt x="14471" y="87305"/>
                  </a:cubicBezTo>
                  <a:cubicBezTo>
                    <a:pt x="14906" y="95127"/>
                    <a:pt x="14471" y="103073"/>
                    <a:pt x="14906" y="111081"/>
                  </a:cubicBezTo>
                  <a:cubicBezTo>
                    <a:pt x="15341" y="119089"/>
                    <a:pt x="14906" y="127656"/>
                    <a:pt x="14906" y="136657"/>
                  </a:cubicBezTo>
                  <a:cubicBezTo>
                    <a:pt x="15031" y="138600"/>
                    <a:pt x="14161" y="140475"/>
                    <a:pt x="12609" y="141623"/>
                  </a:cubicBezTo>
                  <a:cubicBezTo>
                    <a:pt x="11058" y="142728"/>
                    <a:pt x="9195" y="143318"/>
                    <a:pt x="7333" y="143300"/>
                  </a:cubicBezTo>
                  <a:cubicBezTo>
                    <a:pt x="5470" y="143318"/>
                    <a:pt x="3608" y="142728"/>
                    <a:pt x="2118" y="141623"/>
                  </a:cubicBezTo>
                  <a:cubicBezTo>
                    <a:pt x="504" y="140481"/>
                    <a:pt x="-365" y="138606"/>
                    <a:pt x="-241" y="136657"/>
                  </a:cubicBezTo>
                  <a:cubicBezTo>
                    <a:pt x="-241" y="127656"/>
                    <a:pt x="-241" y="119089"/>
                    <a:pt x="-241" y="111081"/>
                  </a:cubicBezTo>
                  <a:cubicBezTo>
                    <a:pt x="-241" y="103073"/>
                    <a:pt x="-241" y="95127"/>
                    <a:pt x="-551" y="87305"/>
                  </a:cubicBezTo>
                  <a:cubicBezTo>
                    <a:pt x="-862" y="79483"/>
                    <a:pt x="-551" y="71537"/>
                    <a:pt x="-551" y="63529"/>
                  </a:cubicBezTo>
                  <a:cubicBezTo>
                    <a:pt x="-551" y="55521"/>
                    <a:pt x="-800" y="46830"/>
                    <a:pt x="-800" y="37766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5" name="Forme libre : forme 134">
              <a:extLst>
                <a:ext uri="{FF2B5EF4-FFF2-40B4-BE49-F238E27FC236}">
                  <a16:creationId xmlns:a16="http://schemas.microsoft.com/office/drawing/2014/main" id="{137655E4-463C-46AD-902E-769410E2C0FF}"/>
                </a:ext>
              </a:extLst>
            </p:cNvPr>
            <p:cNvSpPr/>
            <p:nvPr/>
          </p:nvSpPr>
          <p:spPr>
            <a:xfrm>
              <a:off x="7362053" y="2129617"/>
              <a:ext cx="77798" cy="108556"/>
            </a:xfrm>
            <a:custGeom>
              <a:avLst/>
              <a:gdLst>
                <a:gd name="connsiteX0" fmla="*/ 11819 w 77798"/>
                <a:gd name="connsiteY0" fmla="*/ 83855 h 108556"/>
                <a:gd name="connsiteX1" fmla="*/ 24607 w 77798"/>
                <a:gd name="connsiteY1" fmla="*/ 90932 h 108556"/>
                <a:gd name="connsiteX2" fmla="*/ 41431 w 77798"/>
                <a:gd name="connsiteY2" fmla="*/ 93228 h 108556"/>
                <a:gd name="connsiteX3" fmla="*/ 56268 w 77798"/>
                <a:gd name="connsiteY3" fmla="*/ 89566 h 108556"/>
                <a:gd name="connsiteX4" fmla="*/ 62476 w 77798"/>
                <a:gd name="connsiteY4" fmla="*/ 79075 h 108556"/>
                <a:gd name="connsiteX5" fmla="*/ 58254 w 77798"/>
                <a:gd name="connsiteY5" fmla="*/ 68832 h 108556"/>
                <a:gd name="connsiteX6" fmla="*/ 47639 w 77798"/>
                <a:gd name="connsiteY6" fmla="*/ 62934 h 108556"/>
                <a:gd name="connsiteX7" fmla="*/ 33733 w 77798"/>
                <a:gd name="connsiteY7" fmla="*/ 59023 h 108556"/>
                <a:gd name="connsiteX8" fmla="*/ 19579 w 77798"/>
                <a:gd name="connsiteY8" fmla="*/ 54678 h 108556"/>
                <a:gd name="connsiteX9" fmla="*/ 8280 w 77798"/>
                <a:gd name="connsiteY9" fmla="*/ 47414 h 108556"/>
                <a:gd name="connsiteX10" fmla="*/ 2880 w 77798"/>
                <a:gd name="connsiteY10" fmla="*/ 34999 h 108556"/>
                <a:gd name="connsiteX11" fmla="*/ 5239 w 77798"/>
                <a:gd name="connsiteY11" fmla="*/ 20224 h 108556"/>
                <a:gd name="connsiteX12" fmla="*/ 13185 w 77798"/>
                <a:gd name="connsiteY12" fmla="*/ 9547 h 108556"/>
                <a:gd name="connsiteX13" fmla="*/ 24856 w 77798"/>
                <a:gd name="connsiteY13" fmla="*/ 2904 h 108556"/>
                <a:gd name="connsiteX14" fmla="*/ 38389 w 77798"/>
                <a:gd name="connsiteY14" fmla="*/ 49 h 108556"/>
                <a:gd name="connsiteX15" fmla="*/ 57013 w 77798"/>
                <a:gd name="connsiteY15" fmla="*/ 3525 h 108556"/>
                <a:gd name="connsiteX16" fmla="*/ 70421 w 77798"/>
                <a:gd name="connsiteY16" fmla="*/ 14513 h 108556"/>
                <a:gd name="connsiteX17" fmla="*/ 71539 w 77798"/>
                <a:gd name="connsiteY17" fmla="*/ 19790 h 108556"/>
                <a:gd name="connsiteX18" fmla="*/ 69118 w 77798"/>
                <a:gd name="connsiteY18" fmla="*/ 23825 h 108556"/>
                <a:gd name="connsiteX19" fmla="*/ 64586 w 77798"/>
                <a:gd name="connsiteY19" fmla="*/ 25066 h 108556"/>
                <a:gd name="connsiteX20" fmla="*/ 59620 w 77798"/>
                <a:gd name="connsiteY20" fmla="*/ 22024 h 108556"/>
                <a:gd name="connsiteX21" fmla="*/ 49749 w 77798"/>
                <a:gd name="connsiteY21" fmla="*/ 15817 h 108556"/>
                <a:gd name="connsiteX22" fmla="*/ 37334 w 77798"/>
                <a:gd name="connsiteY22" fmla="*/ 14140 h 108556"/>
                <a:gd name="connsiteX23" fmla="*/ 23055 w 77798"/>
                <a:gd name="connsiteY23" fmla="*/ 19417 h 108556"/>
                <a:gd name="connsiteX24" fmla="*/ 17282 w 77798"/>
                <a:gd name="connsiteY24" fmla="*/ 31833 h 108556"/>
                <a:gd name="connsiteX25" fmla="*/ 21814 w 77798"/>
                <a:gd name="connsiteY25" fmla="*/ 39468 h 108556"/>
                <a:gd name="connsiteX26" fmla="*/ 33174 w 77798"/>
                <a:gd name="connsiteY26" fmla="*/ 44124 h 108556"/>
                <a:gd name="connsiteX27" fmla="*/ 47762 w 77798"/>
                <a:gd name="connsiteY27" fmla="*/ 48346 h 108556"/>
                <a:gd name="connsiteX28" fmla="*/ 62103 w 77798"/>
                <a:gd name="connsiteY28" fmla="*/ 54243 h 108556"/>
                <a:gd name="connsiteX29" fmla="*/ 72904 w 77798"/>
                <a:gd name="connsiteY29" fmla="*/ 64176 h 108556"/>
                <a:gd name="connsiteX30" fmla="*/ 76878 w 77798"/>
                <a:gd name="connsiteY30" fmla="*/ 80564 h 108556"/>
                <a:gd name="connsiteX31" fmla="*/ 72035 w 77798"/>
                <a:gd name="connsiteY31" fmla="*/ 94408 h 108556"/>
                <a:gd name="connsiteX32" fmla="*/ 60675 w 77798"/>
                <a:gd name="connsiteY32" fmla="*/ 103471 h 108556"/>
                <a:gd name="connsiteX33" fmla="*/ 45342 w 77798"/>
                <a:gd name="connsiteY33" fmla="*/ 108003 h 108556"/>
                <a:gd name="connsiteX34" fmla="*/ 28580 w 77798"/>
                <a:gd name="connsiteY34" fmla="*/ 108003 h 108556"/>
                <a:gd name="connsiteX35" fmla="*/ 13061 w 77798"/>
                <a:gd name="connsiteY35" fmla="*/ 104278 h 108556"/>
                <a:gd name="connsiteX36" fmla="*/ 1576 w 77798"/>
                <a:gd name="connsiteY36" fmla="*/ 96581 h 108556"/>
                <a:gd name="connsiteX37" fmla="*/ -783 w 77798"/>
                <a:gd name="connsiteY37" fmla="*/ 90373 h 108556"/>
                <a:gd name="connsiteX38" fmla="*/ 1390 w 77798"/>
                <a:gd name="connsiteY38" fmla="*/ 84786 h 108556"/>
                <a:gd name="connsiteX39" fmla="*/ 6232 w 77798"/>
                <a:gd name="connsiteY39" fmla="*/ 82116 h 108556"/>
                <a:gd name="connsiteX40" fmla="*/ 11819 w 77798"/>
                <a:gd name="connsiteY40" fmla="*/ 83855 h 108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7798" h="108556">
                  <a:moveTo>
                    <a:pt x="11819" y="83855"/>
                  </a:moveTo>
                  <a:cubicBezTo>
                    <a:pt x="15357" y="87300"/>
                    <a:pt x="19827" y="89740"/>
                    <a:pt x="24607" y="90932"/>
                  </a:cubicBezTo>
                  <a:cubicBezTo>
                    <a:pt x="30070" y="92639"/>
                    <a:pt x="35719" y="93415"/>
                    <a:pt x="41431" y="93228"/>
                  </a:cubicBezTo>
                  <a:cubicBezTo>
                    <a:pt x="46583" y="93129"/>
                    <a:pt x="51673" y="91875"/>
                    <a:pt x="56268" y="89566"/>
                  </a:cubicBezTo>
                  <a:cubicBezTo>
                    <a:pt x="60240" y="87641"/>
                    <a:pt x="62723" y="83507"/>
                    <a:pt x="62476" y="79075"/>
                  </a:cubicBezTo>
                  <a:cubicBezTo>
                    <a:pt x="62723" y="75188"/>
                    <a:pt x="61171" y="71395"/>
                    <a:pt x="58254" y="68832"/>
                  </a:cubicBezTo>
                  <a:cubicBezTo>
                    <a:pt x="55150" y="66212"/>
                    <a:pt x="51550" y="64207"/>
                    <a:pt x="47639" y="62934"/>
                  </a:cubicBezTo>
                  <a:cubicBezTo>
                    <a:pt x="43106" y="61351"/>
                    <a:pt x="38451" y="60047"/>
                    <a:pt x="33733" y="59023"/>
                  </a:cubicBezTo>
                  <a:cubicBezTo>
                    <a:pt x="28891" y="57986"/>
                    <a:pt x="24173" y="56534"/>
                    <a:pt x="19579" y="54678"/>
                  </a:cubicBezTo>
                  <a:cubicBezTo>
                    <a:pt x="15420" y="52983"/>
                    <a:pt x="11571" y="50518"/>
                    <a:pt x="8280" y="47414"/>
                  </a:cubicBezTo>
                  <a:cubicBezTo>
                    <a:pt x="4929" y="44131"/>
                    <a:pt x="3004" y="39679"/>
                    <a:pt x="2880" y="34999"/>
                  </a:cubicBezTo>
                  <a:cubicBezTo>
                    <a:pt x="2383" y="29952"/>
                    <a:pt x="3190" y="24868"/>
                    <a:pt x="5239" y="20224"/>
                  </a:cubicBezTo>
                  <a:cubicBezTo>
                    <a:pt x="7101" y="16133"/>
                    <a:pt x="9770" y="12489"/>
                    <a:pt x="13185" y="9547"/>
                  </a:cubicBezTo>
                  <a:cubicBezTo>
                    <a:pt x="16600" y="6598"/>
                    <a:pt x="20573" y="4344"/>
                    <a:pt x="24856" y="2904"/>
                  </a:cubicBezTo>
                  <a:cubicBezTo>
                    <a:pt x="29263" y="1421"/>
                    <a:pt x="33795" y="458"/>
                    <a:pt x="38389" y="49"/>
                  </a:cubicBezTo>
                  <a:cubicBezTo>
                    <a:pt x="44783" y="-392"/>
                    <a:pt x="51177" y="800"/>
                    <a:pt x="57013" y="3525"/>
                  </a:cubicBezTo>
                  <a:cubicBezTo>
                    <a:pt x="62413" y="5890"/>
                    <a:pt x="67069" y="9689"/>
                    <a:pt x="70421" y="14513"/>
                  </a:cubicBezTo>
                  <a:cubicBezTo>
                    <a:pt x="71539" y="16040"/>
                    <a:pt x="71911" y="17952"/>
                    <a:pt x="71539" y="19790"/>
                  </a:cubicBezTo>
                  <a:cubicBezTo>
                    <a:pt x="71228" y="21372"/>
                    <a:pt x="70359" y="22800"/>
                    <a:pt x="69118" y="23825"/>
                  </a:cubicBezTo>
                  <a:cubicBezTo>
                    <a:pt x="67814" y="24818"/>
                    <a:pt x="66200" y="25265"/>
                    <a:pt x="64586" y="25066"/>
                  </a:cubicBezTo>
                  <a:cubicBezTo>
                    <a:pt x="62599" y="24694"/>
                    <a:pt x="60862" y="23614"/>
                    <a:pt x="59620" y="22024"/>
                  </a:cubicBezTo>
                  <a:cubicBezTo>
                    <a:pt x="56888" y="19169"/>
                    <a:pt x="53474" y="17039"/>
                    <a:pt x="49749" y="15817"/>
                  </a:cubicBezTo>
                  <a:cubicBezTo>
                    <a:pt x="45776" y="14345"/>
                    <a:pt x="41554" y="13774"/>
                    <a:pt x="37334" y="14140"/>
                  </a:cubicBezTo>
                  <a:cubicBezTo>
                    <a:pt x="32181" y="14637"/>
                    <a:pt x="27277" y="16456"/>
                    <a:pt x="23055" y="19417"/>
                  </a:cubicBezTo>
                  <a:cubicBezTo>
                    <a:pt x="19021" y="22186"/>
                    <a:pt x="16785" y="26947"/>
                    <a:pt x="17282" y="31833"/>
                  </a:cubicBezTo>
                  <a:cubicBezTo>
                    <a:pt x="17158" y="35048"/>
                    <a:pt x="18896" y="38047"/>
                    <a:pt x="21814" y="39468"/>
                  </a:cubicBezTo>
                  <a:cubicBezTo>
                    <a:pt x="25414" y="41461"/>
                    <a:pt x="29201" y="43025"/>
                    <a:pt x="33174" y="44124"/>
                  </a:cubicBezTo>
                  <a:cubicBezTo>
                    <a:pt x="37768" y="45552"/>
                    <a:pt x="42610" y="46980"/>
                    <a:pt x="47762" y="48346"/>
                  </a:cubicBezTo>
                  <a:cubicBezTo>
                    <a:pt x="52791" y="49680"/>
                    <a:pt x="57571" y="51667"/>
                    <a:pt x="62103" y="54243"/>
                  </a:cubicBezTo>
                  <a:cubicBezTo>
                    <a:pt x="66448" y="56670"/>
                    <a:pt x="70111" y="60072"/>
                    <a:pt x="72904" y="64176"/>
                  </a:cubicBezTo>
                  <a:cubicBezTo>
                    <a:pt x="75946" y="69067"/>
                    <a:pt x="77374" y="74816"/>
                    <a:pt x="76878" y="80564"/>
                  </a:cubicBezTo>
                  <a:cubicBezTo>
                    <a:pt x="76815" y="85587"/>
                    <a:pt x="75139" y="90454"/>
                    <a:pt x="72035" y="94408"/>
                  </a:cubicBezTo>
                  <a:cubicBezTo>
                    <a:pt x="68993" y="98263"/>
                    <a:pt x="65082" y="101361"/>
                    <a:pt x="60675" y="103471"/>
                  </a:cubicBezTo>
                  <a:cubicBezTo>
                    <a:pt x="55833" y="105743"/>
                    <a:pt x="50681" y="107277"/>
                    <a:pt x="45342" y="108003"/>
                  </a:cubicBezTo>
                  <a:cubicBezTo>
                    <a:pt x="39755" y="108686"/>
                    <a:pt x="34167" y="108686"/>
                    <a:pt x="28580" y="108003"/>
                  </a:cubicBezTo>
                  <a:cubicBezTo>
                    <a:pt x="23242" y="107506"/>
                    <a:pt x="18027" y="106252"/>
                    <a:pt x="13061" y="104278"/>
                  </a:cubicBezTo>
                  <a:cubicBezTo>
                    <a:pt x="8715" y="102608"/>
                    <a:pt x="4804" y="99976"/>
                    <a:pt x="1576" y="96581"/>
                  </a:cubicBezTo>
                  <a:cubicBezTo>
                    <a:pt x="-162" y="94991"/>
                    <a:pt x="-1031" y="92695"/>
                    <a:pt x="-783" y="90373"/>
                  </a:cubicBezTo>
                  <a:cubicBezTo>
                    <a:pt x="-658" y="88337"/>
                    <a:pt x="149" y="86387"/>
                    <a:pt x="1390" y="84786"/>
                  </a:cubicBezTo>
                  <a:cubicBezTo>
                    <a:pt x="2632" y="83333"/>
                    <a:pt x="4369" y="82383"/>
                    <a:pt x="6232" y="82116"/>
                  </a:cubicBezTo>
                  <a:cubicBezTo>
                    <a:pt x="8280" y="81725"/>
                    <a:pt x="10392" y="82377"/>
                    <a:pt x="11819" y="83855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6" name="Forme libre : forme 135">
              <a:extLst>
                <a:ext uri="{FF2B5EF4-FFF2-40B4-BE49-F238E27FC236}">
                  <a16:creationId xmlns:a16="http://schemas.microsoft.com/office/drawing/2014/main" id="{4697BF1D-75F6-4C7C-8CE8-2C881567AA84}"/>
                </a:ext>
              </a:extLst>
            </p:cNvPr>
            <p:cNvSpPr/>
            <p:nvPr/>
          </p:nvSpPr>
          <p:spPr>
            <a:xfrm>
              <a:off x="7451698" y="2071291"/>
              <a:ext cx="74516" cy="167115"/>
            </a:xfrm>
            <a:custGeom>
              <a:avLst/>
              <a:gdLst>
                <a:gd name="connsiteX0" fmla="*/ 42544 w 74516"/>
                <a:gd name="connsiteY0" fmla="*/ 73833 h 167115"/>
                <a:gd name="connsiteX1" fmla="*/ 43661 w 74516"/>
                <a:gd name="connsiteY1" fmla="*/ 160743 h 167115"/>
                <a:gd name="connsiteX2" fmla="*/ 41365 w 74516"/>
                <a:gd name="connsiteY2" fmla="*/ 165585 h 167115"/>
                <a:gd name="connsiteX3" fmla="*/ 36833 w 74516"/>
                <a:gd name="connsiteY3" fmla="*/ 167075 h 167115"/>
                <a:gd name="connsiteX4" fmla="*/ 32053 w 74516"/>
                <a:gd name="connsiteY4" fmla="*/ 165585 h 167115"/>
                <a:gd name="connsiteX5" fmla="*/ 29446 w 74516"/>
                <a:gd name="connsiteY5" fmla="*/ 160743 h 167115"/>
                <a:gd name="connsiteX6" fmla="*/ 28266 w 74516"/>
                <a:gd name="connsiteY6" fmla="*/ 74329 h 167115"/>
                <a:gd name="connsiteX7" fmla="*/ 7035 w 74516"/>
                <a:gd name="connsiteY7" fmla="*/ 74640 h 167115"/>
                <a:gd name="connsiteX8" fmla="*/ 1511 w 74516"/>
                <a:gd name="connsiteY8" fmla="*/ 72653 h 167115"/>
                <a:gd name="connsiteX9" fmla="*/ -786 w 74516"/>
                <a:gd name="connsiteY9" fmla="*/ 68308 h 167115"/>
                <a:gd name="connsiteX10" fmla="*/ 641 w 74516"/>
                <a:gd name="connsiteY10" fmla="*/ 63652 h 167115"/>
                <a:gd name="connsiteX11" fmla="*/ 6167 w 74516"/>
                <a:gd name="connsiteY11" fmla="*/ 61355 h 167115"/>
                <a:gd name="connsiteX12" fmla="*/ 28018 w 74516"/>
                <a:gd name="connsiteY12" fmla="*/ 60796 h 167115"/>
                <a:gd name="connsiteX13" fmla="*/ 27397 w 74516"/>
                <a:gd name="connsiteY13" fmla="*/ 7471 h 167115"/>
                <a:gd name="connsiteX14" fmla="*/ 29569 w 74516"/>
                <a:gd name="connsiteY14" fmla="*/ 1759 h 167115"/>
                <a:gd name="connsiteX15" fmla="*/ 34412 w 74516"/>
                <a:gd name="connsiteY15" fmla="*/ -41 h 167115"/>
                <a:gd name="connsiteX16" fmla="*/ 39316 w 74516"/>
                <a:gd name="connsiteY16" fmla="*/ 1759 h 167115"/>
                <a:gd name="connsiteX17" fmla="*/ 41675 w 74516"/>
                <a:gd name="connsiteY17" fmla="*/ 7471 h 167115"/>
                <a:gd name="connsiteX18" fmla="*/ 42234 w 74516"/>
                <a:gd name="connsiteY18" fmla="*/ 60486 h 167115"/>
                <a:gd name="connsiteX19" fmla="*/ 66693 w 74516"/>
                <a:gd name="connsiteY19" fmla="*/ 59865 h 167115"/>
                <a:gd name="connsiteX20" fmla="*/ 71597 w 74516"/>
                <a:gd name="connsiteY20" fmla="*/ 61851 h 167115"/>
                <a:gd name="connsiteX21" fmla="*/ 73646 w 74516"/>
                <a:gd name="connsiteY21" fmla="*/ 66383 h 167115"/>
                <a:gd name="connsiteX22" fmla="*/ 72466 w 74516"/>
                <a:gd name="connsiteY22" fmla="*/ 71039 h 167115"/>
                <a:gd name="connsiteX23" fmla="*/ 67810 w 74516"/>
                <a:gd name="connsiteY23" fmla="*/ 73150 h 167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4516" h="167115">
                  <a:moveTo>
                    <a:pt x="42544" y="73833"/>
                  </a:moveTo>
                  <a:lnTo>
                    <a:pt x="43661" y="160743"/>
                  </a:lnTo>
                  <a:cubicBezTo>
                    <a:pt x="43661" y="162623"/>
                    <a:pt x="42792" y="164399"/>
                    <a:pt x="41365" y="165585"/>
                  </a:cubicBezTo>
                  <a:cubicBezTo>
                    <a:pt x="40061" y="166559"/>
                    <a:pt x="38447" y="167081"/>
                    <a:pt x="36833" y="167075"/>
                  </a:cubicBezTo>
                  <a:cubicBezTo>
                    <a:pt x="35157" y="167050"/>
                    <a:pt x="33480" y="166534"/>
                    <a:pt x="32053" y="165585"/>
                  </a:cubicBezTo>
                  <a:cubicBezTo>
                    <a:pt x="30501" y="164467"/>
                    <a:pt x="29507" y="162673"/>
                    <a:pt x="29446" y="160743"/>
                  </a:cubicBezTo>
                  <a:lnTo>
                    <a:pt x="28266" y="74329"/>
                  </a:lnTo>
                  <a:lnTo>
                    <a:pt x="7035" y="74640"/>
                  </a:lnTo>
                  <a:cubicBezTo>
                    <a:pt x="4987" y="74733"/>
                    <a:pt x="3000" y="74019"/>
                    <a:pt x="1511" y="72653"/>
                  </a:cubicBezTo>
                  <a:cubicBezTo>
                    <a:pt x="269" y="71530"/>
                    <a:pt x="-601" y="69984"/>
                    <a:pt x="-786" y="68308"/>
                  </a:cubicBezTo>
                  <a:cubicBezTo>
                    <a:pt x="-973" y="66625"/>
                    <a:pt x="-476" y="64943"/>
                    <a:pt x="641" y="63652"/>
                  </a:cubicBezTo>
                  <a:cubicBezTo>
                    <a:pt x="2007" y="62063"/>
                    <a:pt x="4055" y="61212"/>
                    <a:pt x="6167" y="61355"/>
                  </a:cubicBezTo>
                  <a:lnTo>
                    <a:pt x="28018" y="60796"/>
                  </a:lnTo>
                  <a:lnTo>
                    <a:pt x="27397" y="7471"/>
                  </a:lnTo>
                  <a:cubicBezTo>
                    <a:pt x="27210" y="5335"/>
                    <a:pt x="28018" y="3243"/>
                    <a:pt x="29569" y="1759"/>
                  </a:cubicBezTo>
                  <a:cubicBezTo>
                    <a:pt x="30936" y="617"/>
                    <a:pt x="32611" y="-16"/>
                    <a:pt x="34412" y="-41"/>
                  </a:cubicBezTo>
                  <a:cubicBezTo>
                    <a:pt x="36212" y="-4"/>
                    <a:pt x="37951" y="630"/>
                    <a:pt x="39316" y="1759"/>
                  </a:cubicBezTo>
                  <a:cubicBezTo>
                    <a:pt x="40992" y="3181"/>
                    <a:pt x="41862" y="5298"/>
                    <a:pt x="41675" y="7471"/>
                  </a:cubicBezTo>
                  <a:lnTo>
                    <a:pt x="42234" y="60486"/>
                  </a:lnTo>
                  <a:lnTo>
                    <a:pt x="66693" y="59865"/>
                  </a:lnTo>
                  <a:cubicBezTo>
                    <a:pt x="68555" y="59766"/>
                    <a:pt x="70355" y="60492"/>
                    <a:pt x="71597" y="61851"/>
                  </a:cubicBezTo>
                  <a:cubicBezTo>
                    <a:pt x="72777" y="63099"/>
                    <a:pt x="73459" y="64688"/>
                    <a:pt x="73646" y="66383"/>
                  </a:cubicBezTo>
                  <a:cubicBezTo>
                    <a:pt x="73831" y="68028"/>
                    <a:pt x="73459" y="69692"/>
                    <a:pt x="72466" y="71039"/>
                  </a:cubicBezTo>
                  <a:cubicBezTo>
                    <a:pt x="71410" y="72498"/>
                    <a:pt x="69611" y="73293"/>
                    <a:pt x="67810" y="73150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7" name="Forme libre : forme 136">
              <a:extLst>
                <a:ext uri="{FF2B5EF4-FFF2-40B4-BE49-F238E27FC236}">
                  <a16:creationId xmlns:a16="http://schemas.microsoft.com/office/drawing/2014/main" id="{40E023FB-3024-4994-9818-6B73733C7186}"/>
                </a:ext>
              </a:extLst>
            </p:cNvPr>
            <p:cNvSpPr/>
            <p:nvPr/>
          </p:nvSpPr>
          <p:spPr>
            <a:xfrm>
              <a:off x="7538071" y="2124119"/>
              <a:ext cx="94813" cy="112599"/>
            </a:xfrm>
            <a:custGeom>
              <a:avLst/>
              <a:gdLst>
                <a:gd name="connsiteX0" fmla="*/ 89018 w 94813"/>
                <a:gd name="connsiteY0" fmla="*/ 49622 h 112599"/>
                <a:gd name="connsiteX1" fmla="*/ 74927 w 94813"/>
                <a:gd name="connsiteY1" fmla="*/ 54154 h 112599"/>
                <a:gd name="connsiteX2" fmla="*/ 53262 w 94813"/>
                <a:gd name="connsiteY2" fmla="*/ 58065 h 112599"/>
                <a:gd name="connsiteX3" fmla="*/ 30603 w 94813"/>
                <a:gd name="connsiteY3" fmla="*/ 61045 h 112599"/>
                <a:gd name="connsiteX4" fmla="*/ 13407 w 94813"/>
                <a:gd name="connsiteY4" fmla="*/ 62597 h 112599"/>
                <a:gd name="connsiteX5" fmla="*/ 16945 w 94813"/>
                <a:gd name="connsiteY5" fmla="*/ 78054 h 112599"/>
                <a:gd name="connsiteX6" fmla="*/ 24457 w 94813"/>
                <a:gd name="connsiteY6" fmla="*/ 89849 h 112599"/>
                <a:gd name="connsiteX7" fmla="*/ 35569 w 94813"/>
                <a:gd name="connsiteY7" fmla="*/ 96740 h 112599"/>
                <a:gd name="connsiteX8" fmla="*/ 49474 w 94813"/>
                <a:gd name="connsiteY8" fmla="*/ 97485 h 112599"/>
                <a:gd name="connsiteX9" fmla="*/ 65615 w 94813"/>
                <a:gd name="connsiteY9" fmla="*/ 90843 h 112599"/>
                <a:gd name="connsiteX10" fmla="*/ 80328 w 94813"/>
                <a:gd name="connsiteY10" fmla="*/ 75820 h 112599"/>
                <a:gd name="connsiteX11" fmla="*/ 85542 w 94813"/>
                <a:gd name="connsiteY11" fmla="*/ 72840 h 112599"/>
                <a:gd name="connsiteX12" fmla="*/ 90633 w 94813"/>
                <a:gd name="connsiteY12" fmla="*/ 74019 h 112599"/>
                <a:gd name="connsiteX13" fmla="*/ 93674 w 94813"/>
                <a:gd name="connsiteY13" fmla="*/ 78054 h 112599"/>
                <a:gd name="connsiteX14" fmla="*/ 93116 w 94813"/>
                <a:gd name="connsiteY14" fmla="*/ 83642 h 112599"/>
                <a:gd name="connsiteX15" fmla="*/ 73189 w 94813"/>
                <a:gd name="connsiteY15" fmla="*/ 103196 h 112599"/>
                <a:gd name="connsiteX16" fmla="*/ 53013 w 94813"/>
                <a:gd name="connsiteY16" fmla="*/ 111639 h 112599"/>
                <a:gd name="connsiteX17" fmla="*/ 32465 w 94813"/>
                <a:gd name="connsiteY17" fmla="*/ 110894 h 112599"/>
                <a:gd name="connsiteX18" fmla="*/ 15331 w 94813"/>
                <a:gd name="connsiteY18" fmla="*/ 100961 h 112599"/>
                <a:gd name="connsiteX19" fmla="*/ 3537 w 94813"/>
                <a:gd name="connsiteY19" fmla="*/ 83021 h 112599"/>
                <a:gd name="connsiteX20" fmla="*/ -809 w 94813"/>
                <a:gd name="connsiteY20" fmla="*/ 58189 h 112599"/>
                <a:gd name="connsiteX21" fmla="*/ 1364 w 94813"/>
                <a:gd name="connsiteY21" fmla="*/ 38635 h 112599"/>
                <a:gd name="connsiteX22" fmla="*/ 8193 w 94813"/>
                <a:gd name="connsiteY22" fmla="*/ 21004 h 112599"/>
                <a:gd name="connsiteX23" fmla="*/ 20298 w 94813"/>
                <a:gd name="connsiteY23" fmla="*/ 7409 h 112599"/>
                <a:gd name="connsiteX24" fmla="*/ 38425 w 94813"/>
                <a:gd name="connsiteY24" fmla="*/ 394 h 112599"/>
                <a:gd name="connsiteX25" fmla="*/ 56489 w 94813"/>
                <a:gd name="connsiteY25" fmla="*/ 1387 h 112599"/>
                <a:gd name="connsiteX26" fmla="*/ 84984 w 94813"/>
                <a:gd name="connsiteY26" fmla="*/ 22929 h 112599"/>
                <a:gd name="connsiteX27" fmla="*/ 91192 w 94813"/>
                <a:gd name="connsiteY27" fmla="*/ 42546 h 112599"/>
                <a:gd name="connsiteX28" fmla="*/ 89018 w 94813"/>
                <a:gd name="connsiteY28" fmla="*/ 49622 h 112599"/>
                <a:gd name="connsiteX29" fmla="*/ 37866 w 94813"/>
                <a:gd name="connsiteY29" fmla="*/ 15603 h 112599"/>
                <a:gd name="connsiteX30" fmla="*/ 27809 w 94813"/>
                <a:gd name="connsiteY30" fmla="*/ 19949 h 112599"/>
                <a:gd name="connsiteX31" fmla="*/ 16449 w 94813"/>
                <a:gd name="connsiteY31" fmla="*/ 36648 h 112599"/>
                <a:gd name="connsiteX32" fmla="*/ 14276 w 94813"/>
                <a:gd name="connsiteY32" fmla="*/ 47636 h 112599"/>
                <a:gd name="connsiteX33" fmla="*/ 45812 w 94813"/>
                <a:gd name="connsiteY33" fmla="*/ 44904 h 112599"/>
                <a:gd name="connsiteX34" fmla="*/ 76851 w 94813"/>
                <a:gd name="connsiteY34" fmla="*/ 38697 h 112599"/>
                <a:gd name="connsiteX35" fmla="*/ 72320 w 94813"/>
                <a:gd name="connsiteY35" fmla="*/ 27957 h 112599"/>
                <a:gd name="connsiteX36" fmla="*/ 63877 w 94813"/>
                <a:gd name="connsiteY36" fmla="*/ 19701 h 112599"/>
                <a:gd name="connsiteX37" fmla="*/ 52268 w 94813"/>
                <a:gd name="connsiteY37" fmla="*/ 15169 h 112599"/>
                <a:gd name="connsiteX38" fmla="*/ 37866 w 94813"/>
                <a:gd name="connsiteY38" fmla="*/ 15603 h 112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4813" h="112599">
                  <a:moveTo>
                    <a:pt x="89018" y="49622"/>
                  </a:moveTo>
                  <a:cubicBezTo>
                    <a:pt x="84549" y="51820"/>
                    <a:pt x="79831" y="53347"/>
                    <a:pt x="74927" y="54154"/>
                  </a:cubicBezTo>
                  <a:cubicBezTo>
                    <a:pt x="68222" y="55520"/>
                    <a:pt x="61022" y="56824"/>
                    <a:pt x="53262" y="58065"/>
                  </a:cubicBezTo>
                  <a:cubicBezTo>
                    <a:pt x="45502" y="59307"/>
                    <a:pt x="37928" y="60300"/>
                    <a:pt x="30603" y="61045"/>
                  </a:cubicBezTo>
                  <a:cubicBezTo>
                    <a:pt x="23277" y="61790"/>
                    <a:pt x="17505" y="62349"/>
                    <a:pt x="13407" y="62597"/>
                  </a:cubicBezTo>
                  <a:cubicBezTo>
                    <a:pt x="13779" y="67905"/>
                    <a:pt x="14959" y="73125"/>
                    <a:pt x="16945" y="78054"/>
                  </a:cubicBezTo>
                  <a:cubicBezTo>
                    <a:pt x="18622" y="82437"/>
                    <a:pt x="21229" y="86447"/>
                    <a:pt x="24457" y="89849"/>
                  </a:cubicBezTo>
                  <a:cubicBezTo>
                    <a:pt x="27561" y="92960"/>
                    <a:pt x="31410" y="95318"/>
                    <a:pt x="35569" y="96740"/>
                  </a:cubicBezTo>
                  <a:cubicBezTo>
                    <a:pt x="40039" y="98242"/>
                    <a:pt x="44881" y="98503"/>
                    <a:pt x="49474" y="97485"/>
                  </a:cubicBezTo>
                  <a:cubicBezTo>
                    <a:pt x="55310" y="96591"/>
                    <a:pt x="60835" y="94319"/>
                    <a:pt x="65615" y="90843"/>
                  </a:cubicBezTo>
                  <a:cubicBezTo>
                    <a:pt x="71264" y="86615"/>
                    <a:pt x="76231" y="81549"/>
                    <a:pt x="80328" y="75820"/>
                  </a:cubicBezTo>
                  <a:cubicBezTo>
                    <a:pt x="81569" y="74175"/>
                    <a:pt x="83494" y="73101"/>
                    <a:pt x="85542" y="72840"/>
                  </a:cubicBezTo>
                  <a:cubicBezTo>
                    <a:pt x="87343" y="72573"/>
                    <a:pt x="89143" y="72995"/>
                    <a:pt x="90633" y="74019"/>
                  </a:cubicBezTo>
                  <a:cubicBezTo>
                    <a:pt x="92061" y="74975"/>
                    <a:pt x="93178" y="76403"/>
                    <a:pt x="93674" y="78054"/>
                  </a:cubicBezTo>
                  <a:cubicBezTo>
                    <a:pt x="94234" y="79917"/>
                    <a:pt x="94047" y="81928"/>
                    <a:pt x="93116" y="83642"/>
                  </a:cubicBezTo>
                  <a:cubicBezTo>
                    <a:pt x="87715" y="91314"/>
                    <a:pt x="80949" y="97938"/>
                    <a:pt x="73189" y="103196"/>
                  </a:cubicBezTo>
                  <a:cubicBezTo>
                    <a:pt x="67043" y="107213"/>
                    <a:pt x="60215" y="110075"/>
                    <a:pt x="53013" y="111639"/>
                  </a:cubicBezTo>
                  <a:cubicBezTo>
                    <a:pt x="46185" y="113079"/>
                    <a:pt x="39170" y="112825"/>
                    <a:pt x="32465" y="110894"/>
                  </a:cubicBezTo>
                  <a:cubicBezTo>
                    <a:pt x="26071" y="109001"/>
                    <a:pt x="20174" y="105592"/>
                    <a:pt x="15331" y="100961"/>
                  </a:cubicBezTo>
                  <a:cubicBezTo>
                    <a:pt x="10117" y="95914"/>
                    <a:pt x="6082" y="89787"/>
                    <a:pt x="3537" y="83021"/>
                  </a:cubicBezTo>
                  <a:cubicBezTo>
                    <a:pt x="495" y="75106"/>
                    <a:pt x="-995" y="66669"/>
                    <a:pt x="-809" y="58189"/>
                  </a:cubicBezTo>
                  <a:cubicBezTo>
                    <a:pt x="-809" y="51609"/>
                    <a:pt x="-64" y="45053"/>
                    <a:pt x="1364" y="38635"/>
                  </a:cubicBezTo>
                  <a:cubicBezTo>
                    <a:pt x="2730" y="32445"/>
                    <a:pt x="5027" y="26498"/>
                    <a:pt x="8193" y="21004"/>
                  </a:cubicBezTo>
                  <a:cubicBezTo>
                    <a:pt x="11235" y="15697"/>
                    <a:pt x="15393" y="11072"/>
                    <a:pt x="20298" y="7409"/>
                  </a:cubicBezTo>
                  <a:cubicBezTo>
                    <a:pt x="25637" y="3566"/>
                    <a:pt x="31906" y="1152"/>
                    <a:pt x="38425" y="394"/>
                  </a:cubicBezTo>
                  <a:cubicBezTo>
                    <a:pt x="44446" y="-425"/>
                    <a:pt x="50592" y="-84"/>
                    <a:pt x="56489" y="1387"/>
                  </a:cubicBezTo>
                  <a:cubicBezTo>
                    <a:pt x="68533" y="4361"/>
                    <a:pt x="78838" y="12152"/>
                    <a:pt x="84984" y="22929"/>
                  </a:cubicBezTo>
                  <a:cubicBezTo>
                    <a:pt x="88336" y="28988"/>
                    <a:pt x="90447" y="35661"/>
                    <a:pt x="91192" y="42546"/>
                  </a:cubicBezTo>
                  <a:cubicBezTo>
                    <a:pt x="91750" y="46146"/>
                    <a:pt x="90943" y="48443"/>
                    <a:pt x="89018" y="49622"/>
                  </a:cubicBezTo>
                  <a:close/>
                  <a:moveTo>
                    <a:pt x="37866" y="15603"/>
                  </a:moveTo>
                  <a:cubicBezTo>
                    <a:pt x="34203" y="16286"/>
                    <a:pt x="30790" y="17770"/>
                    <a:pt x="27809" y="19949"/>
                  </a:cubicBezTo>
                  <a:cubicBezTo>
                    <a:pt x="22346" y="24176"/>
                    <a:pt x="18374" y="30024"/>
                    <a:pt x="16449" y="36648"/>
                  </a:cubicBezTo>
                  <a:cubicBezTo>
                    <a:pt x="15393" y="40230"/>
                    <a:pt x="14648" y="43911"/>
                    <a:pt x="14276" y="47636"/>
                  </a:cubicBezTo>
                  <a:cubicBezTo>
                    <a:pt x="24829" y="47667"/>
                    <a:pt x="35383" y="46754"/>
                    <a:pt x="45812" y="44904"/>
                  </a:cubicBezTo>
                  <a:cubicBezTo>
                    <a:pt x="55807" y="43104"/>
                    <a:pt x="66112" y="40994"/>
                    <a:pt x="76851" y="38697"/>
                  </a:cubicBezTo>
                  <a:cubicBezTo>
                    <a:pt x="76044" y="34854"/>
                    <a:pt x="74492" y="31210"/>
                    <a:pt x="72320" y="27957"/>
                  </a:cubicBezTo>
                  <a:cubicBezTo>
                    <a:pt x="70085" y="24667"/>
                    <a:pt x="67230" y="21861"/>
                    <a:pt x="63877" y="19701"/>
                  </a:cubicBezTo>
                  <a:cubicBezTo>
                    <a:pt x="60338" y="17422"/>
                    <a:pt x="56427" y="15877"/>
                    <a:pt x="52268" y="15169"/>
                  </a:cubicBezTo>
                  <a:cubicBezTo>
                    <a:pt x="47488" y="14374"/>
                    <a:pt x="42584" y="14523"/>
                    <a:pt x="37866" y="15603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8" name="Forme libre : forme 137">
              <a:extLst>
                <a:ext uri="{FF2B5EF4-FFF2-40B4-BE49-F238E27FC236}">
                  <a16:creationId xmlns:a16="http://schemas.microsoft.com/office/drawing/2014/main" id="{4A80F3D2-A42F-4328-98B0-EA50648F4B80}"/>
                </a:ext>
              </a:extLst>
            </p:cNvPr>
            <p:cNvSpPr/>
            <p:nvPr/>
          </p:nvSpPr>
          <p:spPr>
            <a:xfrm>
              <a:off x="7740747" y="2055764"/>
              <a:ext cx="14565" cy="181525"/>
            </a:xfrm>
            <a:custGeom>
              <a:avLst/>
              <a:gdLst>
                <a:gd name="connsiteX0" fmla="*/ -798 w 14565"/>
                <a:gd name="connsiteY0" fmla="*/ 7789 h 181525"/>
                <a:gd name="connsiteX1" fmla="*/ 1374 w 14565"/>
                <a:gd name="connsiteY1" fmla="*/ 1891 h 181525"/>
                <a:gd name="connsiteX2" fmla="*/ 11245 w 14565"/>
                <a:gd name="connsiteY2" fmla="*/ 1891 h 181525"/>
                <a:gd name="connsiteX3" fmla="*/ 13418 w 14565"/>
                <a:gd name="connsiteY3" fmla="*/ 7789 h 181525"/>
                <a:gd name="connsiteX4" fmla="*/ 13418 w 14565"/>
                <a:gd name="connsiteY4" fmla="*/ 147217 h 181525"/>
                <a:gd name="connsiteX5" fmla="*/ 11245 w 14565"/>
                <a:gd name="connsiteY5" fmla="*/ 152183 h 181525"/>
                <a:gd name="connsiteX6" fmla="*/ 1374 w 14565"/>
                <a:gd name="connsiteY6" fmla="*/ 152183 h 181525"/>
                <a:gd name="connsiteX7" fmla="*/ -798 w 14565"/>
                <a:gd name="connsiteY7" fmla="*/ 147217 h 181525"/>
                <a:gd name="connsiteX8" fmla="*/ 13728 w 14565"/>
                <a:gd name="connsiteY8" fmla="*/ 174283 h 181525"/>
                <a:gd name="connsiteX9" fmla="*/ 11555 w 14565"/>
                <a:gd name="connsiteY9" fmla="*/ 179684 h 181525"/>
                <a:gd name="connsiteX10" fmla="*/ 6713 w 14565"/>
                <a:gd name="connsiteY10" fmla="*/ 181484 h 181525"/>
                <a:gd name="connsiteX11" fmla="*/ 1934 w 14565"/>
                <a:gd name="connsiteY11" fmla="*/ 179994 h 181525"/>
                <a:gd name="connsiteX12" fmla="*/ -240 w 14565"/>
                <a:gd name="connsiteY12" fmla="*/ 175214 h 181525"/>
                <a:gd name="connsiteX13" fmla="*/ 1934 w 14565"/>
                <a:gd name="connsiteY13" fmla="*/ 168262 h 181525"/>
                <a:gd name="connsiteX14" fmla="*/ 6713 w 14565"/>
                <a:gd name="connsiteY14" fmla="*/ 166461 h 181525"/>
                <a:gd name="connsiteX15" fmla="*/ 11555 w 14565"/>
                <a:gd name="connsiteY15" fmla="*/ 168882 h 181525"/>
                <a:gd name="connsiteX16" fmla="*/ 13728 w 14565"/>
                <a:gd name="connsiteY16" fmla="*/ 174283 h 18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565" h="181525">
                  <a:moveTo>
                    <a:pt x="-798" y="7789"/>
                  </a:moveTo>
                  <a:cubicBezTo>
                    <a:pt x="-985" y="5597"/>
                    <a:pt x="-177" y="3443"/>
                    <a:pt x="1374" y="1891"/>
                  </a:cubicBezTo>
                  <a:cubicBezTo>
                    <a:pt x="4168" y="-685"/>
                    <a:pt x="8452" y="-685"/>
                    <a:pt x="11245" y="1891"/>
                  </a:cubicBezTo>
                  <a:cubicBezTo>
                    <a:pt x="12797" y="3456"/>
                    <a:pt x="13604" y="5604"/>
                    <a:pt x="13418" y="7789"/>
                  </a:cubicBezTo>
                  <a:lnTo>
                    <a:pt x="13418" y="147217"/>
                  </a:lnTo>
                  <a:cubicBezTo>
                    <a:pt x="13480" y="149117"/>
                    <a:pt x="12673" y="150948"/>
                    <a:pt x="11245" y="152183"/>
                  </a:cubicBezTo>
                  <a:cubicBezTo>
                    <a:pt x="8327" y="154325"/>
                    <a:pt x="4292" y="154325"/>
                    <a:pt x="1374" y="152183"/>
                  </a:cubicBezTo>
                  <a:cubicBezTo>
                    <a:pt x="-115" y="150991"/>
                    <a:pt x="-922" y="149129"/>
                    <a:pt x="-798" y="147217"/>
                  </a:cubicBezTo>
                  <a:close/>
                  <a:moveTo>
                    <a:pt x="13728" y="174283"/>
                  </a:moveTo>
                  <a:cubicBezTo>
                    <a:pt x="13852" y="176319"/>
                    <a:pt x="13045" y="178312"/>
                    <a:pt x="11555" y="179684"/>
                  </a:cubicBezTo>
                  <a:cubicBezTo>
                    <a:pt x="10190" y="180864"/>
                    <a:pt x="8514" y="181503"/>
                    <a:pt x="6713" y="181484"/>
                  </a:cubicBezTo>
                  <a:cubicBezTo>
                    <a:pt x="4976" y="181484"/>
                    <a:pt x="3361" y="180969"/>
                    <a:pt x="1934" y="179994"/>
                  </a:cubicBezTo>
                  <a:cubicBezTo>
                    <a:pt x="443" y="178877"/>
                    <a:pt x="-364" y="177077"/>
                    <a:pt x="-240" y="175214"/>
                  </a:cubicBezTo>
                  <a:cubicBezTo>
                    <a:pt x="-487" y="172700"/>
                    <a:pt x="320" y="170199"/>
                    <a:pt x="1934" y="168262"/>
                  </a:cubicBezTo>
                  <a:cubicBezTo>
                    <a:pt x="3175" y="166946"/>
                    <a:pt x="4913" y="166275"/>
                    <a:pt x="6713" y="166461"/>
                  </a:cubicBezTo>
                  <a:cubicBezTo>
                    <a:pt x="8576" y="166685"/>
                    <a:pt x="10252" y="167542"/>
                    <a:pt x="11555" y="168882"/>
                  </a:cubicBezTo>
                  <a:cubicBezTo>
                    <a:pt x="12983" y="170304"/>
                    <a:pt x="13790" y="172260"/>
                    <a:pt x="13728" y="174283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 useBgFill="1">
        <p:nvSpPr>
          <p:cNvPr id="5" name="Masque paul">
            <a:extLst>
              <a:ext uri="{FF2B5EF4-FFF2-40B4-BE49-F238E27FC236}">
                <a16:creationId xmlns:a16="http://schemas.microsoft.com/office/drawing/2014/main" id="{CA426B9C-A736-459D-819F-4BABF4AB56A4}"/>
              </a:ext>
            </a:extLst>
          </p:cNvPr>
          <p:cNvSpPr/>
          <p:nvPr/>
        </p:nvSpPr>
        <p:spPr bwMode="white">
          <a:xfrm>
            <a:off x="6539585" y="2985246"/>
            <a:ext cx="3617427" cy="3164541"/>
          </a:xfrm>
          <a:custGeom>
            <a:avLst/>
            <a:gdLst>
              <a:gd name="connsiteX0" fmla="*/ 645459 w 3576918"/>
              <a:gd name="connsiteY0" fmla="*/ 2967318 h 3074894"/>
              <a:gd name="connsiteX1" fmla="*/ 708212 w 3576918"/>
              <a:gd name="connsiteY1" fmla="*/ 2994212 h 3074894"/>
              <a:gd name="connsiteX2" fmla="*/ 744071 w 3576918"/>
              <a:gd name="connsiteY2" fmla="*/ 3003177 h 3074894"/>
              <a:gd name="connsiteX3" fmla="*/ 914400 w 3576918"/>
              <a:gd name="connsiteY3" fmla="*/ 3021106 h 3074894"/>
              <a:gd name="connsiteX4" fmla="*/ 1075765 w 3576918"/>
              <a:gd name="connsiteY4" fmla="*/ 3039035 h 3074894"/>
              <a:gd name="connsiteX5" fmla="*/ 1192306 w 3576918"/>
              <a:gd name="connsiteY5" fmla="*/ 3056965 h 3074894"/>
              <a:gd name="connsiteX6" fmla="*/ 1317812 w 3576918"/>
              <a:gd name="connsiteY6" fmla="*/ 3074894 h 3074894"/>
              <a:gd name="connsiteX7" fmla="*/ 1810871 w 3576918"/>
              <a:gd name="connsiteY7" fmla="*/ 3065929 h 3074894"/>
              <a:gd name="connsiteX8" fmla="*/ 1855694 w 3576918"/>
              <a:gd name="connsiteY8" fmla="*/ 3056965 h 3074894"/>
              <a:gd name="connsiteX9" fmla="*/ 1963271 w 3576918"/>
              <a:gd name="connsiteY9" fmla="*/ 3048000 h 3074894"/>
              <a:gd name="connsiteX10" fmla="*/ 2070847 w 3576918"/>
              <a:gd name="connsiteY10" fmla="*/ 3030071 h 3074894"/>
              <a:gd name="connsiteX11" fmla="*/ 2196353 w 3576918"/>
              <a:gd name="connsiteY11" fmla="*/ 3012141 h 3074894"/>
              <a:gd name="connsiteX12" fmla="*/ 2241177 w 3576918"/>
              <a:gd name="connsiteY12" fmla="*/ 2994212 h 3074894"/>
              <a:gd name="connsiteX13" fmla="*/ 2294965 w 3576918"/>
              <a:gd name="connsiteY13" fmla="*/ 2985247 h 3074894"/>
              <a:gd name="connsiteX14" fmla="*/ 2357718 w 3576918"/>
              <a:gd name="connsiteY14" fmla="*/ 2967318 h 3074894"/>
              <a:gd name="connsiteX15" fmla="*/ 2393577 w 3576918"/>
              <a:gd name="connsiteY15" fmla="*/ 2958353 h 3074894"/>
              <a:gd name="connsiteX16" fmla="*/ 2438400 w 3576918"/>
              <a:gd name="connsiteY16" fmla="*/ 2949388 h 3074894"/>
              <a:gd name="connsiteX17" fmla="*/ 2483224 w 3576918"/>
              <a:gd name="connsiteY17" fmla="*/ 2931459 h 3074894"/>
              <a:gd name="connsiteX18" fmla="*/ 2510118 w 3576918"/>
              <a:gd name="connsiteY18" fmla="*/ 2922494 h 3074894"/>
              <a:gd name="connsiteX19" fmla="*/ 2545977 w 3576918"/>
              <a:gd name="connsiteY19" fmla="*/ 2913529 h 3074894"/>
              <a:gd name="connsiteX20" fmla="*/ 2617694 w 3576918"/>
              <a:gd name="connsiteY20" fmla="*/ 2877671 h 3074894"/>
              <a:gd name="connsiteX21" fmla="*/ 2671482 w 3576918"/>
              <a:gd name="connsiteY21" fmla="*/ 2841812 h 3074894"/>
              <a:gd name="connsiteX22" fmla="*/ 2788024 w 3576918"/>
              <a:gd name="connsiteY22" fmla="*/ 2779059 h 3074894"/>
              <a:gd name="connsiteX23" fmla="*/ 2823882 w 3576918"/>
              <a:gd name="connsiteY23" fmla="*/ 2761129 h 3074894"/>
              <a:gd name="connsiteX24" fmla="*/ 2850777 w 3576918"/>
              <a:gd name="connsiteY24" fmla="*/ 2743200 h 3074894"/>
              <a:gd name="connsiteX25" fmla="*/ 2886635 w 3576918"/>
              <a:gd name="connsiteY25" fmla="*/ 2734235 h 3074894"/>
              <a:gd name="connsiteX26" fmla="*/ 2940424 w 3576918"/>
              <a:gd name="connsiteY26" fmla="*/ 2707341 h 3074894"/>
              <a:gd name="connsiteX27" fmla="*/ 2967318 w 3576918"/>
              <a:gd name="connsiteY27" fmla="*/ 2689412 h 3074894"/>
              <a:gd name="connsiteX28" fmla="*/ 3021106 w 3576918"/>
              <a:gd name="connsiteY28" fmla="*/ 2671482 h 3074894"/>
              <a:gd name="connsiteX29" fmla="*/ 3074894 w 3576918"/>
              <a:gd name="connsiteY29" fmla="*/ 2635624 h 3074894"/>
              <a:gd name="connsiteX30" fmla="*/ 3092824 w 3576918"/>
              <a:gd name="connsiteY30" fmla="*/ 2617694 h 3074894"/>
              <a:gd name="connsiteX31" fmla="*/ 3182471 w 3576918"/>
              <a:gd name="connsiteY31" fmla="*/ 2563906 h 3074894"/>
              <a:gd name="connsiteX32" fmla="*/ 3245224 w 3576918"/>
              <a:gd name="connsiteY32" fmla="*/ 2510118 h 3074894"/>
              <a:gd name="connsiteX33" fmla="*/ 3272118 w 3576918"/>
              <a:gd name="connsiteY33" fmla="*/ 2474259 h 3074894"/>
              <a:gd name="connsiteX34" fmla="*/ 3325906 w 3576918"/>
              <a:gd name="connsiteY34" fmla="*/ 2411506 h 3074894"/>
              <a:gd name="connsiteX35" fmla="*/ 3334871 w 3576918"/>
              <a:gd name="connsiteY35" fmla="*/ 2384612 h 3074894"/>
              <a:gd name="connsiteX36" fmla="*/ 3352800 w 3576918"/>
              <a:gd name="connsiteY36" fmla="*/ 2366682 h 3074894"/>
              <a:gd name="connsiteX37" fmla="*/ 3379694 w 3576918"/>
              <a:gd name="connsiteY37" fmla="*/ 2286000 h 3074894"/>
              <a:gd name="connsiteX38" fmla="*/ 3406588 w 3576918"/>
              <a:gd name="connsiteY38" fmla="*/ 2205318 h 3074894"/>
              <a:gd name="connsiteX39" fmla="*/ 3415553 w 3576918"/>
              <a:gd name="connsiteY39" fmla="*/ 2178424 h 3074894"/>
              <a:gd name="connsiteX40" fmla="*/ 3424518 w 3576918"/>
              <a:gd name="connsiteY40" fmla="*/ 2142565 h 3074894"/>
              <a:gd name="connsiteX41" fmla="*/ 3442447 w 3576918"/>
              <a:gd name="connsiteY41" fmla="*/ 2097741 h 3074894"/>
              <a:gd name="connsiteX42" fmla="*/ 3460377 w 3576918"/>
              <a:gd name="connsiteY42" fmla="*/ 2043953 h 3074894"/>
              <a:gd name="connsiteX43" fmla="*/ 3478306 w 3576918"/>
              <a:gd name="connsiteY43" fmla="*/ 1972235 h 3074894"/>
              <a:gd name="connsiteX44" fmla="*/ 3505200 w 3576918"/>
              <a:gd name="connsiteY44" fmla="*/ 1909482 h 3074894"/>
              <a:gd name="connsiteX45" fmla="*/ 3523130 w 3576918"/>
              <a:gd name="connsiteY45" fmla="*/ 1873624 h 3074894"/>
              <a:gd name="connsiteX46" fmla="*/ 3532094 w 3576918"/>
              <a:gd name="connsiteY46" fmla="*/ 1846729 h 3074894"/>
              <a:gd name="connsiteX47" fmla="*/ 3558988 w 3576918"/>
              <a:gd name="connsiteY47" fmla="*/ 1783977 h 3074894"/>
              <a:gd name="connsiteX48" fmla="*/ 3576918 w 3576918"/>
              <a:gd name="connsiteY48" fmla="*/ 1658471 h 3074894"/>
              <a:gd name="connsiteX49" fmla="*/ 3558988 w 3576918"/>
              <a:gd name="connsiteY49" fmla="*/ 1541929 h 3074894"/>
              <a:gd name="connsiteX50" fmla="*/ 3487271 w 3576918"/>
              <a:gd name="connsiteY50" fmla="*/ 1452282 h 3074894"/>
              <a:gd name="connsiteX51" fmla="*/ 3460377 w 3576918"/>
              <a:gd name="connsiteY51" fmla="*/ 1434353 h 3074894"/>
              <a:gd name="connsiteX52" fmla="*/ 3442447 w 3576918"/>
              <a:gd name="connsiteY52" fmla="*/ 1416424 h 3074894"/>
              <a:gd name="connsiteX53" fmla="*/ 3388659 w 3576918"/>
              <a:gd name="connsiteY53" fmla="*/ 1398494 h 3074894"/>
              <a:gd name="connsiteX54" fmla="*/ 3307977 w 3576918"/>
              <a:gd name="connsiteY54" fmla="*/ 1362635 h 3074894"/>
              <a:gd name="connsiteX55" fmla="*/ 3281082 w 3576918"/>
              <a:gd name="connsiteY55" fmla="*/ 1353671 h 3074894"/>
              <a:gd name="connsiteX56" fmla="*/ 3254188 w 3576918"/>
              <a:gd name="connsiteY56" fmla="*/ 1344706 h 3074894"/>
              <a:gd name="connsiteX57" fmla="*/ 3218330 w 3576918"/>
              <a:gd name="connsiteY57" fmla="*/ 1335741 h 3074894"/>
              <a:gd name="connsiteX58" fmla="*/ 3191435 w 3576918"/>
              <a:gd name="connsiteY58" fmla="*/ 1326777 h 3074894"/>
              <a:gd name="connsiteX59" fmla="*/ 3146612 w 3576918"/>
              <a:gd name="connsiteY59" fmla="*/ 1317812 h 3074894"/>
              <a:gd name="connsiteX60" fmla="*/ 3092824 w 3576918"/>
              <a:gd name="connsiteY60" fmla="*/ 1299882 h 3074894"/>
              <a:gd name="connsiteX61" fmla="*/ 3012141 w 3576918"/>
              <a:gd name="connsiteY61" fmla="*/ 1272988 h 3074894"/>
              <a:gd name="connsiteX62" fmla="*/ 2985247 w 3576918"/>
              <a:gd name="connsiteY62" fmla="*/ 1264024 h 3074894"/>
              <a:gd name="connsiteX63" fmla="*/ 2958353 w 3576918"/>
              <a:gd name="connsiteY63" fmla="*/ 1255059 h 3074894"/>
              <a:gd name="connsiteX64" fmla="*/ 2868706 w 3576918"/>
              <a:gd name="connsiteY64" fmla="*/ 1237129 h 3074894"/>
              <a:gd name="connsiteX65" fmla="*/ 2823882 w 3576918"/>
              <a:gd name="connsiteY65" fmla="*/ 1228165 h 3074894"/>
              <a:gd name="connsiteX66" fmla="*/ 2662518 w 3576918"/>
              <a:gd name="connsiteY66" fmla="*/ 1210235 h 3074894"/>
              <a:gd name="connsiteX67" fmla="*/ 2635624 w 3576918"/>
              <a:gd name="connsiteY67" fmla="*/ 1201271 h 3074894"/>
              <a:gd name="connsiteX68" fmla="*/ 2563906 w 3576918"/>
              <a:gd name="connsiteY68" fmla="*/ 1183341 h 3074894"/>
              <a:gd name="connsiteX69" fmla="*/ 2510118 w 3576918"/>
              <a:gd name="connsiteY69" fmla="*/ 1165412 h 3074894"/>
              <a:gd name="connsiteX70" fmla="*/ 2492188 w 3576918"/>
              <a:gd name="connsiteY70" fmla="*/ 1147482 h 3074894"/>
              <a:gd name="connsiteX71" fmla="*/ 2456330 w 3576918"/>
              <a:gd name="connsiteY71" fmla="*/ 1138518 h 3074894"/>
              <a:gd name="connsiteX72" fmla="*/ 2429435 w 3576918"/>
              <a:gd name="connsiteY72" fmla="*/ 1129553 h 3074894"/>
              <a:gd name="connsiteX73" fmla="*/ 2402541 w 3576918"/>
              <a:gd name="connsiteY73" fmla="*/ 1111624 h 3074894"/>
              <a:gd name="connsiteX74" fmla="*/ 2375647 w 3576918"/>
              <a:gd name="connsiteY74" fmla="*/ 1102659 h 3074894"/>
              <a:gd name="connsiteX75" fmla="*/ 2312894 w 3576918"/>
              <a:gd name="connsiteY75" fmla="*/ 1084729 h 3074894"/>
              <a:gd name="connsiteX76" fmla="*/ 2277035 w 3576918"/>
              <a:gd name="connsiteY76" fmla="*/ 1066800 h 3074894"/>
              <a:gd name="connsiteX77" fmla="*/ 2205318 w 3576918"/>
              <a:gd name="connsiteY77" fmla="*/ 1048871 h 3074894"/>
              <a:gd name="connsiteX78" fmla="*/ 2160494 w 3576918"/>
              <a:gd name="connsiteY78" fmla="*/ 1021977 h 3074894"/>
              <a:gd name="connsiteX79" fmla="*/ 2133600 w 3576918"/>
              <a:gd name="connsiteY79" fmla="*/ 1004047 h 3074894"/>
              <a:gd name="connsiteX80" fmla="*/ 2106706 w 3576918"/>
              <a:gd name="connsiteY80" fmla="*/ 995082 h 3074894"/>
              <a:gd name="connsiteX81" fmla="*/ 2052918 w 3576918"/>
              <a:gd name="connsiteY81" fmla="*/ 968188 h 3074894"/>
              <a:gd name="connsiteX82" fmla="*/ 1990165 w 3576918"/>
              <a:gd name="connsiteY82" fmla="*/ 923365 h 3074894"/>
              <a:gd name="connsiteX83" fmla="*/ 1945341 w 3576918"/>
              <a:gd name="connsiteY83" fmla="*/ 887506 h 3074894"/>
              <a:gd name="connsiteX84" fmla="*/ 1900518 w 3576918"/>
              <a:gd name="connsiteY84" fmla="*/ 842682 h 3074894"/>
              <a:gd name="connsiteX85" fmla="*/ 1882588 w 3576918"/>
              <a:gd name="connsiteY85" fmla="*/ 824753 h 3074894"/>
              <a:gd name="connsiteX86" fmla="*/ 1864659 w 3576918"/>
              <a:gd name="connsiteY86" fmla="*/ 770965 h 3074894"/>
              <a:gd name="connsiteX87" fmla="*/ 1855694 w 3576918"/>
              <a:gd name="connsiteY87" fmla="*/ 744071 h 3074894"/>
              <a:gd name="connsiteX88" fmla="*/ 1837765 w 3576918"/>
              <a:gd name="connsiteY88" fmla="*/ 555812 h 3074894"/>
              <a:gd name="connsiteX89" fmla="*/ 1828800 w 3576918"/>
              <a:gd name="connsiteY89" fmla="*/ 519953 h 3074894"/>
              <a:gd name="connsiteX90" fmla="*/ 1819835 w 3576918"/>
              <a:gd name="connsiteY90" fmla="*/ 475129 h 3074894"/>
              <a:gd name="connsiteX91" fmla="*/ 1775012 w 3576918"/>
              <a:gd name="connsiteY91" fmla="*/ 430306 h 3074894"/>
              <a:gd name="connsiteX92" fmla="*/ 1748118 w 3576918"/>
              <a:gd name="connsiteY92" fmla="*/ 421341 h 3074894"/>
              <a:gd name="connsiteX93" fmla="*/ 1721224 w 3576918"/>
              <a:gd name="connsiteY93" fmla="*/ 403412 h 3074894"/>
              <a:gd name="connsiteX94" fmla="*/ 1685365 w 3576918"/>
              <a:gd name="connsiteY94" fmla="*/ 385482 h 3074894"/>
              <a:gd name="connsiteX95" fmla="*/ 1658471 w 3576918"/>
              <a:gd name="connsiteY95" fmla="*/ 367553 h 3074894"/>
              <a:gd name="connsiteX96" fmla="*/ 1604682 w 3576918"/>
              <a:gd name="connsiteY96" fmla="*/ 349624 h 3074894"/>
              <a:gd name="connsiteX97" fmla="*/ 1577788 w 3576918"/>
              <a:gd name="connsiteY97" fmla="*/ 340659 h 3074894"/>
              <a:gd name="connsiteX98" fmla="*/ 1550894 w 3576918"/>
              <a:gd name="connsiteY98" fmla="*/ 331694 h 3074894"/>
              <a:gd name="connsiteX99" fmla="*/ 1452282 w 3576918"/>
              <a:gd name="connsiteY99" fmla="*/ 322729 h 3074894"/>
              <a:gd name="connsiteX100" fmla="*/ 1398494 w 3576918"/>
              <a:gd name="connsiteY100" fmla="*/ 286871 h 3074894"/>
              <a:gd name="connsiteX101" fmla="*/ 1344706 w 3576918"/>
              <a:gd name="connsiteY101" fmla="*/ 233082 h 3074894"/>
              <a:gd name="connsiteX102" fmla="*/ 1299882 w 3576918"/>
              <a:gd name="connsiteY102" fmla="*/ 188259 h 3074894"/>
              <a:gd name="connsiteX103" fmla="*/ 1281953 w 3576918"/>
              <a:gd name="connsiteY103" fmla="*/ 170329 h 3074894"/>
              <a:gd name="connsiteX104" fmla="*/ 1201271 w 3576918"/>
              <a:gd name="connsiteY104" fmla="*/ 116541 h 3074894"/>
              <a:gd name="connsiteX105" fmla="*/ 1174377 w 3576918"/>
              <a:gd name="connsiteY105" fmla="*/ 98612 h 3074894"/>
              <a:gd name="connsiteX106" fmla="*/ 1111624 w 3576918"/>
              <a:gd name="connsiteY106" fmla="*/ 71718 h 3074894"/>
              <a:gd name="connsiteX107" fmla="*/ 1066800 w 3576918"/>
              <a:gd name="connsiteY107" fmla="*/ 44824 h 3074894"/>
              <a:gd name="connsiteX108" fmla="*/ 1039906 w 3576918"/>
              <a:gd name="connsiteY108" fmla="*/ 26894 h 3074894"/>
              <a:gd name="connsiteX109" fmla="*/ 932330 w 3576918"/>
              <a:gd name="connsiteY109" fmla="*/ 8965 h 3074894"/>
              <a:gd name="connsiteX110" fmla="*/ 887506 w 3576918"/>
              <a:gd name="connsiteY110" fmla="*/ 0 h 3074894"/>
              <a:gd name="connsiteX111" fmla="*/ 762000 w 3576918"/>
              <a:gd name="connsiteY111" fmla="*/ 8965 h 3074894"/>
              <a:gd name="connsiteX112" fmla="*/ 708212 w 3576918"/>
              <a:gd name="connsiteY112" fmla="*/ 35859 h 3074894"/>
              <a:gd name="connsiteX113" fmla="*/ 681318 w 3576918"/>
              <a:gd name="connsiteY113" fmla="*/ 44824 h 3074894"/>
              <a:gd name="connsiteX114" fmla="*/ 618565 w 3576918"/>
              <a:gd name="connsiteY114" fmla="*/ 71718 h 3074894"/>
              <a:gd name="connsiteX115" fmla="*/ 493059 w 3576918"/>
              <a:gd name="connsiteY115" fmla="*/ 89647 h 3074894"/>
              <a:gd name="connsiteX116" fmla="*/ 430306 w 3576918"/>
              <a:gd name="connsiteY116" fmla="*/ 98612 h 3074894"/>
              <a:gd name="connsiteX117" fmla="*/ 403412 w 3576918"/>
              <a:gd name="connsiteY117" fmla="*/ 107577 h 3074894"/>
              <a:gd name="connsiteX118" fmla="*/ 331694 w 3576918"/>
              <a:gd name="connsiteY118" fmla="*/ 125506 h 3074894"/>
              <a:gd name="connsiteX119" fmla="*/ 304800 w 3576918"/>
              <a:gd name="connsiteY119" fmla="*/ 143435 h 3074894"/>
              <a:gd name="connsiteX120" fmla="*/ 277906 w 3576918"/>
              <a:gd name="connsiteY120" fmla="*/ 152400 h 3074894"/>
              <a:gd name="connsiteX121" fmla="*/ 251012 w 3576918"/>
              <a:gd name="connsiteY121" fmla="*/ 179294 h 3074894"/>
              <a:gd name="connsiteX122" fmla="*/ 197224 w 3576918"/>
              <a:gd name="connsiteY122" fmla="*/ 215153 h 3074894"/>
              <a:gd name="connsiteX123" fmla="*/ 152400 w 3576918"/>
              <a:gd name="connsiteY123" fmla="*/ 251012 h 3074894"/>
              <a:gd name="connsiteX124" fmla="*/ 80682 w 3576918"/>
              <a:gd name="connsiteY124" fmla="*/ 331694 h 3074894"/>
              <a:gd name="connsiteX125" fmla="*/ 53788 w 3576918"/>
              <a:gd name="connsiteY125" fmla="*/ 421341 h 3074894"/>
              <a:gd name="connsiteX126" fmla="*/ 62753 w 3576918"/>
              <a:gd name="connsiteY126" fmla="*/ 645459 h 3074894"/>
              <a:gd name="connsiteX127" fmla="*/ 71718 w 3576918"/>
              <a:gd name="connsiteY127" fmla="*/ 681318 h 3074894"/>
              <a:gd name="connsiteX128" fmla="*/ 80682 w 3576918"/>
              <a:gd name="connsiteY128" fmla="*/ 726141 h 3074894"/>
              <a:gd name="connsiteX129" fmla="*/ 98612 w 3576918"/>
              <a:gd name="connsiteY129" fmla="*/ 923365 h 3074894"/>
              <a:gd name="connsiteX130" fmla="*/ 89647 w 3576918"/>
              <a:gd name="connsiteY130" fmla="*/ 1156447 h 3074894"/>
              <a:gd name="connsiteX131" fmla="*/ 80682 w 3576918"/>
              <a:gd name="connsiteY131" fmla="*/ 1237129 h 3074894"/>
              <a:gd name="connsiteX132" fmla="*/ 71718 w 3576918"/>
              <a:gd name="connsiteY132" fmla="*/ 1326777 h 3074894"/>
              <a:gd name="connsiteX133" fmla="*/ 53788 w 3576918"/>
              <a:gd name="connsiteY133" fmla="*/ 1407459 h 3074894"/>
              <a:gd name="connsiteX134" fmla="*/ 26894 w 3576918"/>
              <a:gd name="connsiteY134" fmla="*/ 1586753 h 3074894"/>
              <a:gd name="connsiteX135" fmla="*/ 8965 w 3576918"/>
              <a:gd name="connsiteY135" fmla="*/ 1972235 h 3074894"/>
              <a:gd name="connsiteX136" fmla="*/ 0 w 3576918"/>
              <a:gd name="connsiteY136" fmla="*/ 2061882 h 3074894"/>
              <a:gd name="connsiteX137" fmla="*/ 8965 w 3576918"/>
              <a:gd name="connsiteY137" fmla="*/ 2420471 h 3074894"/>
              <a:gd name="connsiteX138" fmla="*/ 26894 w 3576918"/>
              <a:gd name="connsiteY138" fmla="*/ 2474259 h 3074894"/>
              <a:gd name="connsiteX139" fmla="*/ 53788 w 3576918"/>
              <a:gd name="connsiteY139" fmla="*/ 2537012 h 3074894"/>
              <a:gd name="connsiteX140" fmla="*/ 62753 w 3576918"/>
              <a:gd name="connsiteY140" fmla="*/ 2563906 h 3074894"/>
              <a:gd name="connsiteX141" fmla="*/ 80682 w 3576918"/>
              <a:gd name="connsiteY141" fmla="*/ 2590800 h 3074894"/>
              <a:gd name="connsiteX142" fmla="*/ 107577 w 3576918"/>
              <a:gd name="connsiteY142" fmla="*/ 2644588 h 3074894"/>
              <a:gd name="connsiteX143" fmla="*/ 125506 w 3576918"/>
              <a:gd name="connsiteY143" fmla="*/ 2698377 h 3074894"/>
              <a:gd name="connsiteX144" fmla="*/ 143435 w 3576918"/>
              <a:gd name="connsiteY144" fmla="*/ 2788024 h 3074894"/>
              <a:gd name="connsiteX145" fmla="*/ 161365 w 3576918"/>
              <a:gd name="connsiteY145" fmla="*/ 2841812 h 3074894"/>
              <a:gd name="connsiteX146" fmla="*/ 215153 w 3576918"/>
              <a:gd name="connsiteY146" fmla="*/ 2886635 h 3074894"/>
              <a:gd name="connsiteX147" fmla="*/ 233082 w 3576918"/>
              <a:gd name="connsiteY147" fmla="*/ 2904565 h 3074894"/>
              <a:gd name="connsiteX148" fmla="*/ 259977 w 3576918"/>
              <a:gd name="connsiteY148" fmla="*/ 2913529 h 3074894"/>
              <a:gd name="connsiteX149" fmla="*/ 349624 w 3576918"/>
              <a:gd name="connsiteY149" fmla="*/ 2949388 h 3074894"/>
              <a:gd name="connsiteX150" fmla="*/ 430306 w 3576918"/>
              <a:gd name="connsiteY150" fmla="*/ 2976282 h 3074894"/>
              <a:gd name="connsiteX151" fmla="*/ 457200 w 3576918"/>
              <a:gd name="connsiteY151" fmla="*/ 2985247 h 3074894"/>
              <a:gd name="connsiteX152" fmla="*/ 537882 w 3576918"/>
              <a:gd name="connsiteY152" fmla="*/ 3003177 h 3074894"/>
              <a:gd name="connsiteX153" fmla="*/ 645459 w 3576918"/>
              <a:gd name="connsiteY153" fmla="*/ 2967318 h 3074894"/>
              <a:gd name="connsiteX0" fmla="*/ 645459 w 3576918"/>
              <a:gd name="connsiteY0" fmla="*/ 2967318 h 3074894"/>
              <a:gd name="connsiteX1" fmla="*/ 708212 w 3576918"/>
              <a:gd name="connsiteY1" fmla="*/ 2994212 h 3074894"/>
              <a:gd name="connsiteX2" fmla="*/ 744071 w 3576918"/>
              <a:gd name="connsiteY2" fmla="*/ 3003177 h 3074894"/>
              <a:gd name="connsiteX3" fmla="*/ 914400 w 3576918"/>
              <a:gd name="connsiteY3" fmla="*/ 3021106 h 3074894"/>
              <a:gd name="connsiteX4" fmla="*/ 1075765 w 3576918"/>
              <a:gd name="connsiteY4" fmla="*/ 3039035 h 3074894"/>
              <a:gd name="connsiteX5" fmla="*/ 1192306 w 3576918"/>
              <a:gd name="connsiteY5" fmla="*/ 3056965 h 3074894"/>
              <a:gd name="connsiteX6" fmla="*/ 1317812 w 3576918"/>
              <a:gd name="connsiteY6" fmla="*/ 3074894 h 3074894"/>
              <a:gd name="connsiteX7" fmla="*/ 1810871 w 3576918"/>
              <a:gd name="connsiteY7" fmla="*/ 3065929 h 3074894"/>
              <a:gd name="connsiteX8" fmla="*/ 1855694 w 3576918"/>
              <a:gd name="connsiteY8" fmla="*/ 3056965 h 3074894"/>
              <a:gd name="connsiteX9" fmla="*/ 1963271 w 3576918"/>
              <a:gd name="connsiteY9" fmla="*/ 3048000 h 3074894"/>
              <a:gd name="connsiteX10" fmla="*/ 2070847 w 3576918"/>
              <a:gd name="connsiteY10" fmla="*/ 3030071 h 3074894"/>
              <a:gd name="connsiteX11" fmla="*/ 2196353 w 3576918"/>
              <a:gd name="connsiteY11" fmla="*/ 3012141 h 3074894"/>
              <a:gd name="connsiteX12" fmla="*/ 2241177 w 3576918"/>
              <a:gd name="connsiteY12" fmla="*/ 2994212 h 3074894"/>
              <a:gd name="connsiteX13" fmla="*/ 2294965 w 3576918"/>
              <a:gd name="connsiteY13" fmla="*/ 2985247 h 3074894"/>
              <a:gd name="connsiteX14" fmla="*/ 2357718 w 3576918"/>
              <a:gd name="connsiteY14" fmla="*/ 2967318 h 3074894"/>
              <a:gd name="connsiteX15" fmla="*/ 2393577 w 3576918"/>
              <a:gd name="connsiteY15" fmla="*/ 2958353 h 3074894"/>
              <a:gd name="connsiteX16" fmla="*/ 2438400 w 3576918"/>
              <a:gd name="connsiteY16" fmla="*/ 2949388 h 3074894"/>
              <a:gd name="connsiteX17" fmla="*/ 2483224 w 3576918"/>
              <a:gd name="connsiteY17" fmla="*/ 2931459 h 3074894"/>
              <a:gd name="connsiteX18" fmla="*/ 2510118 w 3576918"/>
              <a:gd name="connsiteY18" fmla="*/ 2922494 h 3074894"/>
              <a:gd name="connsiteX19" fmla="*/ 2545977 w 3576918"/>
              <a:gd name="connsiteY19" fmla="*/ 2913529 h 3074894"/>
              <a:gd name="connsiteX20" fmla="*/ 2617694 w 3576918"/>
              <a:gd name="connsiteY20" fmla="*/ 2877671 h 3074894"/>
              <a:gd name="connsiteX21" fmla="*/ 2671482 w 3576918"/>
              <a:gd name="connsiteY21" fmla="*/ 2841812 h 3074894"/>
              <a:gd name="connsiteX22" fmla="*/ 2788024 w 3576918"/>
              <a:gd name="connsiteY22" fmla="*/ 2779059 h 3074894"/>
              <a:gd name="connsiteX23" fmla="*/ 2823882 w 3576918"/>
              <a:gd name="connsiteY23" fmla="*/ 2761129 h 3074894"/>
              <a:gd name="connsiteX24" fmla="*/ 2850777 w 3576918"/>
              <a:gd name="connsiteY24" fmla="*/ 2743200 h 3074894"/>
              <a:gd name="connsiteX25" fmla="*/ 2886635 w 3576918"/>
              <a:gd name="connsiteY25" fmla="*/ 2734235 h 3074894"/>
              <a:gd name="connsiteX26" fmla="*/ 2940424 w 3576918"/>
              <a:gd name="connsiteY26" fmla="*/ 2707341 h 3074894"/>
              <a:gd name="connsiteX27" fmla="*/ 2967318 w 3576918"/>
              <a:gd name="connsiteY27" fmla="*/ 2689412 h 3074894"/>
              <a:gd name="connsiteX28" fmla="*/ 3021106 w 3576918"/>
              <a:gd name="connsiteY28" fmla="*/ 2671482 h 3074894"/>
              <a:gd name="connsiteX29" fmla="*/ 3074894 w 3576918"/>
              <a:gd name="connsiteY29" fmla="*/ 2635624 h 3074894"/>
              <a:gd name="connsiteX30" fmla="*/ 3092824 w 3576918"/>
              <a:gd name="connsiteY30" fmla="*/ 2617694 h 3074894"/>
              <a:gd name="connsiteX31" fmla="*/ 3182471 w 3576918"/>
              <a:gd name="connsiteY31" fmla="*/ 2563906 h 3074894"/>
              <a:gd name="connsiteX32" fmla="*/ 3245224 w 3576918"/>
              <a:gd name="connsiteY32" fmla="*/ 2510118 h 3074894"/>
              <a:gd name="connsiteX33" fmla="*/ 3272118 w 3576918"/>
              <a:gd name="connsiteY33" fmla="*/ 2474259 h 3074894"/>
              <a:gd name="connsiteX34" fmla="*/ 3325906 w 3576918"/>
              <a:gd name="connsiteY34" fmla="*/ 2411506 h 3074894"/>
              <a:gd name="connsiteX35" fmla="*/ 3334871 w 3576918"/>
              <a:gd name="connsiteY35" fmla="*/ 2384612 h 3074894"/>
              <a:gd name="connsiteX36" fmla="*/ 3352800 w 3576918"/>
              <a:gd name="connsiteY36" fmla="*/ 2366682 h 3074894"/>
              <a:gd name="connsiteX37" fmla="*/ 3379694 w 3576918"/>
              <a:gd name="connsiteY37" fmla="*/ 2286000 h 3074894"/>
              <a:gd name="connsiteX38" fmla="*/ 3406588 w 3576918"/>
              <a:gd name="connsiteY38" fmla="*/ 2205318 h 3074894"/>
              <a:gd name="connsiteX39" fmla="*/ 3415553 w 3576918"/>
              <a:gd name="connsiteY39" fmla="*/ 2178424 h 3074894"/>
              <a:gd name="connsiteX40" fmla="*/ 3424518 w 3576918"/>
              <a:gd name="connsiteY40" fmla="*/ 2142565 h 3074894"/>
              <a:gd name="connsiteX41" fmla="*/ 3442447 w 3576918"/>
              <a:gd name="connsiteY41" fmla="*/ 2097741 h 3074894"/>
              <a:gd name="connsiteX42" fmla="*/ 3460377 w 3576918"/>
              <a:gd name="connsiteY42" fmla="*/ 2043953 h 3074894"/>
              <a:gd name="connsiteX43" fmla="*/ 3478306 w 3576918"/>
              <a:gd name="connsiteY43" fmla="*/ 1972235 h 3074894"/>
              <a:gd name="connsiteX44" fmla="*/ 3505200 w 3576918"/>
              <a:gd name="connsiteY44" fmla="*/ 1909482 h 3074894"/>
              <a:gd name="connsiteX45" fmla="*/ 3523130 w 3576918"/>
              <a:gd name="connsiteY45" fmla="*/ 1873624 h 3074894"/>
              <a:gd name="connsiteX46" fmla="*/ 3532094 w 3576918"/>
              <a:gd name="connsiteY46" fmla="*/ 1846729 h 3074894"/>
              <a:gd name="connsiteX47" fmla="*/ 3558988 w 3576918"/>
              <a:gd name="connsiteY47" fmla="*/ 1783977 h 3074894"/>
              <a:gd name="connsiteX48" fmla="*/ 3576918 w 3576918"/>
              <a:gd name="connsiteY48" fmla="*/ 1658471 h 3074894"/>
              <a:gd name="connsiteX49" fmla="*/ 3558988 w 3576918"/>
              <a:gd name="connsiteY49" fmla="*/ 1541929 h 3074894"/>
              <a:gd name="connsiteX50" fmla="*/ 3487271 w 3576918"/>
              <a:gd name="connsiteY50" fmla="*/ 1452282 h 3074894"/>
              <a:gd name="connsiteX51" fmla="*/ 3460377 w 3576918"/>
              <a:gd name="connsiteY51" fmla="*/ 1434353 h 3074894"/>
              <a:gd name="connsiteX52" fmla="*/ 3442447 w 3576918"/>
              <a:gd name="connsiteY52" fmla="*/ 1416424 h 3074894"/>
              <a:gd name="connsiteX53" fmla="*/ 3388659 w 3576918"/>
              <a:gd name="connsiteY53" fmla="*/ 1398494 h 3074894"/>
              <a:gd name="connsiteX54" fmla="*/ 3307977 w 3576918"/>
              <a:gd name="connsiteY54" fmla="*/ 1362635 h 3074894"/>
              <a:gd name="connsiteX55" fmla="*/ 3281082 w 3576918"/>
              <a:gd name="connsiteY55" fmla="*/ 1353671 h 3074894"/>
              <a:gd name="connsiteX56" fmla="*/ 3254188 w 3576918"/>
              <a:gd name="connsiteY56" fmla="*/ 1344706 h 3074894"/>
              <a:gd name="connsiteX57" fmla="*/ 3218330 w 3576918"/>
              <a:gd name="connsiteY57" fmla="*/ 1335741 h 3074894"/>
              <a:gd name="connsiteX58" fmla="*/ 3191435 w 3576918"/>
              <a:gd name="connsiteY58" fmla="*/ 1326777 h 3074894"/>
              <a:gd name="connsiteX59" fmla="*/ 3146612 w 3576918"/>
              <a:gd name="connsiteY59" fmla="*/ 1317812 h 3074894"/>
              <a:gd name="connsiteX60" fmla="*/ 3092824 w 3576918"/>
              <a:gd name="connsiteY60" fmla="*/ 1299882 h 3074894"/>
              <a:gd name="connsiteX61" fmla="*/ 3012141 w 3576918"/>
              <a:gd name="connsiteY61" fmla="*/ 1272988 h 3074894"/>
              <a:gd name="connsiteX62" fmla="*/ 2985247 w 3576918"/>
              <a:gd name="connsiteY62" fmla="*/ 1264024 h 3074894"/>
              <a:gd name="connsiteX63" fmla="*/ 2958353 w 3576918"/>
              <a:gd name="connsiteY63" fmla="*/ 1255059 h 3074894"/>
              <a:gd name="connsiteX64" fmla="*/ 2868706 w 3576918"/>
              <a:gd name="connsiteY64" fmla="*/ 1237129 h 3074894"/>
              <a:gd name="connsiteX65" fmla="*/ 2823882 w 3576918"/>
              <a:gd name="connsiteY65" fmla="*/ 1228165 h 3074894"/>
              <a:gd name="connsiteX66" fmla="*/ 2662518 w 3576918"/>
              <a:gd name="connsiteY66" fmla="*/ 1210235 h 3074894"/>
              <a:gd name="connsiteX67" fmla="*/ 2635624 w 3576918"/>
              <a:gd name="connsiteY67" fmla="*/ 1201271 h 3074894"/>
              <a:gd name="connsiteX68" fmla="*/ 2563906 w 3576918"/>
              <a:gd name="connsiteY68" fmla="*/ 1183341 h 3074894"/>
              <a:gd name="connsiteX69" fmla="*/ 2510118 w 3576918"/>
              <a:gd name="connsiteY69" fmla="*/ 1165412 h 3074894"/>
              <a:gd name="connsiteX70" fmla="*/ 2492188 w 3576918"/>
              <a:gd name="connsiteY70" fmla="*/ 1147482 h 3074894"/>
              <a:gd name="connsiteX71" fmla="*/ 2456330 w 3576918"/>
              <a:gd name="connsiteY71" fmla="*/ 1138518 h 3074894"/>
              <a:gd name="connsiteX72" fmla="*/ 2429435 w 3576918"/>
              <a:gd name="connsiteY72" fmla="*/ 1129553 h 3074894"/>
              <a:gd name="connsiteX73" fmla="*/ 2402541 w 3576918"/>
              <a:gd name="connsiteY73" fmla="*/ 1111624 h 3074894"/>
              <a:gd name="connsiteX74" fmla="*/ 2375647 w 3576918"/>
              <a:gd name="connsiteY74" fmla="*/ 1102659 h 3074894"/>
              <a:gd name="connsiteX75" fmla="*/ 2312894 w 3576918"/>
              <a:gd name="connsiteY75" fmla="*/ 1084729 h 3074894"/>
              <a:gd name="connsiteX76" fmla="*/ 2277035 w 3576918"/>
              <a:gd name="connsiteY76" fmla="*/ 1066800 h 3074894"/>
              <a:gd name="connsiteX77" fmla="*/ 2205318 w 3576918"/>
              <a:gd name="connsiteY77" fmla="*/ 1048871 h 3074894"/>
              <a:gd name="connsiteX78" fmla="*/ 2160494 w 3576918"/>
              <a:gd name="connsiteY78" fmla="*/ 1021977 h 3074894"/>
              <a:gd name="connsiteX79" fmla="*/ 2133600 w 3576918"/>
              <a:gd name="connsiteY79" fmla="*/ 1004047 h 3074894"/>
              <a:gd name="connsiteX80" fmla="*/ 2106706 w 3576918"/>
              <a:gd name="connsiteY80" fmla="*/ 995082 h 3074894"/>
              <a:gd name="connsiteX81" fmla="*/ 2052918 w 3576918"/>
              <a:gd name="connsiteY81" fmla="*/ 968188 h 3074894"/>
              <a:gd name="connsiteX82" fmla="*/ 1990165 w 3576918"/>
              <a:gd name="connsiteY82" fmla="*/ 923365 h 3074894"/>
              <a:gd name="connsiteX83" fmla="*/ 1945341 w 3576918"/>
              <a:gd name="connsiteY83" fmla="*/ 887506 h 3074894"/>
              <a:gd name="connsiteX84" fmla="*/ 1900518 w 3576918"/>
              <a:gd name="connsiteY84" fmla="*/ 842682 h 3074894"/>
              <a:gd name="connsiteX85" fmla="*/ 1882588 w 3576918"/>
              <a:gd name="connsiteY85" fmla="*/ 824753 h 3074894"/>
              <a:gd name="connsiteX86" fmla="*/ 1864659 w 3576918"/>
              <a:gd name="connsiteY86" fmla="*/ 770965 h 3074894"/>
              <a:gd name="connsiteX87" fmla="*/ 1855694 w 3576918"/>
              <a:gd name="connsiteY87" fmla="*/ 744071 h 3074894"/>
              <a:gd name="connsiteX88" fmla="*/ 1880148 w 3576918"/>
              <a:gd name="connsiteY88" fmla="*/ 546556 h 3074894"/>
              <a:gd name="connsiteX89" fmla="*/ 1828800 w 3576918"/>
              <a:gd name="connsiteY89" fmla="*/ 519953 h 3074894"/>
              <a:gd name="connsiteX90" fmla="*/ 1819835 w 3576918"/>
              <a:gd name="connsiteY90" fmla="*/ 475129 h 3074894"/>
              <a:gd name="connsiteX91" fmla="*/ 1775012 w 3576918"/>
              <a:gd name="connsiteY91" fmla="*/ 430306 h 3074894"/>
              <a:gd name="connsiteX92" fmla="*/ 1748118 w 3576918"/>
              <a:gd name="connsiteY92" fmla="*/ 421341 h 3074894"/>
              <a:gd name="connsiteX93" fmla="*/ 1721224 w 3576918"/>
              <a:gd name="connsiteY93" fmla="*/ 403412 h 3074894"/>
              <a:gd name="connsiteX94" fmla="*/ 1685365 w 3576918"/>
              <a:gd name="connsiteY94" fmla="*/ 385482 h 3074894"/>
              <a:gd name="connsiteX95" fmla="*/ 1658471 w 3576918"/>
              <a:gd name="connsiteY95" fmla="*/ 367553 h 3074894"/>
              <a:gd name="connsiteX96" fmla="*/ 1604682 w 3576918"/>
              <a:gd name="connsiteY96" fmla="*/ 349624 h 3074894"/>
              <a:gd name="connsiteX97" fmla="*/ 1577788 w 3576918"/>
              <a:gd name="connsiteY97" fmla="*/ 340659 h 3074894"/>
              <a:gd name="connsiteX98" fmla="*/ 1550894 w 3576918"/>
              <a:gd name="connsiteY98" fmla="*/ 331694 h 3074894"/>
              <a:gd name="connsiteX99" fmla="*/ 1452282 w 3576918"/>
              <a:gd name="connsiteY99" fmla="*/ 322729 h 3074894"/>
              <a:gd name="connsiteX100" fmla="*/ 1398494 w 3576918"/>
              <a:gd name="connsiteY100" fmla="*/ 286871 h 3074894"/>
              <a:gd name="connsiteX101" fmla="*/ 1344706 w 3576918"/>
              <a:gd name="connsiteY101" fmla="*/ 233082 h 3074894"/>
              <a:gd name="connsiteX102" fmla="*/ 1299882 w 3576918"/>
              <a:gd name="connsiteY102" fmla="*/ 188259 h 3074894"/>
              <a:gd name="connsiteX103" fmla="*/ 1281953 w 3576918"/>
              <a:gd name="connsiteY103" fmla="*/ 170329 h 3074894"/>
              <a:gd name="connsiteX104" fmla="*/ 1201271 w 3576918"/>
              <a:gd name="connsiteY104" fmla="*/ 116541 h 3074894"/>
              <a:gd name="connsiteX105" fmla="*/ 1174377 w 3576918"/>
              <a:gd name="connsiteY105" fmla="*/ 98612 h 3074894"/>
              <a:gd name="connsiteX106" fmla="*/ 1111624 w 3576918"/>
              <a:gd name="connsiteY106" fmla="*/ 71718 h 3074894"/>
              <a:gd name="connsiteX107" fmla="*/ 1066800 w 3576918"/>
              <a:gd name="connsiteY107" fmla="*/ 44824 h 3074894"/>
              <a:gd name="connsiteX108" fmla="*/ 1039906 w 3576918"/>
              <a:gd name="connsiteY108" fmla="*/ 26894 h 3074894"/>
              <a:gd name="connsiteX109" fmla="*/ 932330 w 3576918"/>
              <a:gd name="connsiteY109" fmla="*/ 8965 h 3074894"/>
              <a:gd name="connsiteX110" fmla="*/ 887506 w 3576918"/>
              <a:gd name="connsiteY110" fmla="*/ 0 h 3074894"/>
              <a:gd name="connsiteX111" fmla="*/ 762000 w 3576918"/>
              <a:gd name="connsiteY111" fmla="*/ 8965 h 3074894"/>
              <a:gd name="connsiteX112" fmla="*/ 708212 w 3576918"/>
              <a:gd name="connsiteY112" fmla="*/ 35859 h 3074894"/>
              <a:gd name="connsiteX113" fmla="*/ 681318 w 3576918"/>
              <a:gd name="connsiteY113" fmla="*/ 44824 h 3074894"/>
              <a:gd name="connsiteX114" fmla="*/ 618565 w 3576918"/>
              <a:gd name="connsiteY114" fmla="*/ 71718 h 3074894"/>
              <a:gd name="connsiteX115" fmla="*/ 493059 w 3576918"/>
              <a:gd name="connsiteY115" fmla="*/ 89647 h 3074894"/>
              <a:gd name="connsiteX116" fmla="*/ 430306 w 3576918"/>
              <a:gd name="connsiteY116" fmla="*/ 98612 h 3074894"/>
              <a:gd name="connsiteX117" fmla="*/ 403412 w 3576918"/>
              <a:gd name="connsiteY117" fmla="*/ 107577 h 3074894"/>
              <a:gd name="connsiteX118" fmla="*/ 331694 w 3576918"/>
              <a:gd name="connsiteY118" fmla="*/ 125506 h 3074894"/>
              <a:gd name="connsiteX119" fmla="*/ 304800 w 3576918"/>
              <a:gd name="connsiteY119" fmla="*/ 143435 h 3074894"/>
              <a:gd name="connsiteX120" fmla="*/ 277906 w 3576918"/>
              <a:gd name="connsiteY120" fmla="*/ 152400 h 3074894"/>
              <a:gd name="connsiteX121" fmla="*/ 251012 w 3576918"/>
              <a:gd name="connsiteY121" fmla="*/ 179294 h 3074894"/>
              <a:gd name="connsiteX122" fmla="*/ 197224 w 3576918"/>
              <a:gd name="connsiteY122" fmla="*/ 215153 h 3074894"/>
              <a:gd name="connsiteX123" fmla="*/ 152400 w 3576918"/>
              <a:gd name="connsiteY123" fmla="*/ 251012 h 3074894"/>
              <a:gd name="connsiteX124" fmla="*/ 80682 w 3576918"/>
              <a:gd name="connsiteY124" fmla="*/ 331694 h 3074894"/>
              <a:gd name="connsiteX125" fmla="*/ 53788 w 3576918"/>
              <a:gd name="connsiteY125" fmla="*/ 421341 h 3074894"/>
              <a:gd name="connsiteX126" fmla="*/ 62753 w 3576918"/>
              <a:gd name="connsiteY126" fmla="*/ 645459 h 3074894"/>
              <a:gd name="connsiteX127" fmla="*/ 71718 w 3576918"/>
              <a:gd name="connsiteY127" fmla="*/ 681318 h 3074894"/>
              <a:gd name="connsiteX128" fmla="*/ 80682 w 3576918"/>
              <a:gd name="connsiteY128" fmla="*/ 726141 h 3074894"/>
              <a:gd name="connsiteX129" fmla="*/ 98612 w 3576918"/>
              <a:gd name="connsiteY129" fmla="*/ 923365 h 3074894"/>
              <a:gd name="connsiteX130" fmla="*/ 89647 w 3576918"/>
              <a:gd name="connsiteY130" fmla="*/ 1156447 h 3074894"/>
              <a:gd name="connsiteX131" fmla="*/ 80682 w 3576918"/>
              <a:gd name="connsiteY131" fmla="*/ 1237129 h 3074894"/>
              <a:gd name="connsiteX132" fmla="*/ 71718 w 3576918"/>
              <a:gd name="connsiteY132" fmla="*/ 1326777 h 3074894"/>
              <a:gd name="connsiteX133" fmla="*/ 53788 w 3576918"/>
              <a:gd name="connsiteY133" fmla="*/ 1407459 h 3074894"/>
              <a:gd name="connsiteX134" fmla="*/ 26894 w 3576918"/>
              <a:gd name="connsiteY134" fmla="*/ 1586753 h 3074894"/>
              <a:gd name="connsiteX135" fmla="*/ 8965 w 3576918"/>
              <a:gd name="connsiteY135" fmla="*/ 1972235 h 3074894"/>
              <a:gd name="connsiteX136" fmla="*/ 0 w 3576918"/>
              <a:gd name="connsiteY136" fmla="*/ 2061882 h 3074894"/>
              <a:gd name="connsiteX137" fmla="*/ 8965 w 3576918"/>
              <a:gd name="connsiteY137" fmla="*/ 2420471 h 3074894"/>
              <a:gd name="connsiteX138" fmla="*/ 26894 w 3576918"/>
              <a:gd name="connsiteY138" fmla="*/ 2474259 h 3074894"/>
              <a:gd name="connsiteX139" fmla="*/ 53788 w 3576918"/>
              <a:gd name="connsiteY139" fmla="*/ 2537012 h 3074894"/>
              <a:gd name="connsiteX140" fmla="*/ 62753 w 3576918"/>
              <a:gd name="connsiteY140" fmla="*/ 2563906 h 3074894"/>
              <a:gd name="connsiteX141" fmla="*/ 80682 w 3576918"/>
              <a:gd name="connsiteY141" fmla="*/ 2590800 h 3074894"/>
              <a:gd name="connsiteX142" fmla="*/ 107577 w 3576918"/>
              <a:gd name="connsiteY142" fmla="*/ 2644588 h 3074894"/>
              <a:gd name="connsiteX143" fmla="*/ 125506 w 3576918"/>
              <a:gd name="connsiteY143" fmla="*/ 2698377 h 3074894"/>
              <a:gd name="connsiteX144" fmla="*/ 143435 w 3576918"/>
              <a:gd name="connsiteY144" fmla="*/ 2788024 h 3074894"/>
              <a:gd name="connsiteX145" fmla="*/ 161365 w 3576918"/>
              <a:gd name="connsiteY145" fmla="*/ 2841812 h 3074894"/>
              <a:gd name="connsiteX146" fmla="*/ 215153 w 3576918"/>
              <a:gd name="connsiteY146" fmla="*/ 2886635 h 3074894"/>
              <a:gd name="connsiteX147" fmla="*/ 233082 w 3576918"/>
              <a:gd name="connsiteY147" fmla="*/ 2904565 h 3074894"/>
              <a:gd name="connsiteX148" fmla="*/ 259977 w 3576918"/>
              <a:gd name="connsiteY148" fmla="*/ 2913529 h 3074894"/>
              <a:gd name="connsiteX149" fmla="*/ 349624 w 3576918"/>
              <a:gd name="connsiteY149" fmla="*/ 2949388 h 3074894"/>
              <a:gd name="connsiteX150" fmla="*/ 430306 w 3576918"/>
              <a:gd name="connsiteY150" fmla="*/ 2976282 h 3074894"/>
              <a:gd name="connsiteX151" fmla="*/ 457200 w 3576918"/>
              <a:gd name="connsiteY151" fmla="*/ 2985247 h 3074894"/>
              <a:gd name="connsiteX152" fmla="*/ 537882 w 3576918"/>
              <a:gd name="connsiteY152" fmla="*/ 3003177 h 3074894"/>
              <a:gd name="connsiteX153" fmla="*/ 645459 w 3576918"/>
              <a:gd name="connsiteY153" fmla="*/ 2967318 h 3074894"/>
              <a:gd name="connsiteX0" fmla="*/ 645459 w 3576918"/>
              <a:gd name="connsiteY0" fmla="*/ 2967318 h 3074894"/>
              <a:gd name="connsiteX1" fmla="*/ 708212 w 3576918"/>
              <a:gd name="connsiteY1" fmla="*/ 2994212 h 3074894"/>
              <a:gd name="connsiteX2" fmla="*/ 744071 w 3576918"/>
              <a:gd name="connsiteY2" fmla="*/ 3003177 h 3074894"/>
              <a:gd name="connsiteX3" fmla="*/ 914400 w 3576918"/>
              <a:gd name="connsiteY3" fmla="*/ 3021106 h 3074894"/>
              <a:gd name="connsiteX4" fmla="*/ 1075765 w 3576918"/>
              <a:gd name="connsiteY4" fmla="*/ 3039035 h 3074894"/>
              <a:gd name="connsiteX5" fmla="*/ 1192306 w 3576918"/>
              <a:gd name="connsiteY5" fmla="*/ 3056965 h 3074894"/>
              <a:gd name="connsiteX6" fmla="*/ 1317812 w 3576918"/>
              <a:gd name="connsiteY6" fmla="*/ 3074894 h 3074894"/>
              <a:gd name="connsiteX7" fmla="*/ 1810871 w 3576918"/>
              <a:gd name="connsiteY7" fmla="*/ 3065929 h 3074894"/>
              <a:gd name="connsiteX8" fmla="*/ 1855694 w 3576918"/>
              <a:gd name="connsiteY8" fmla="*/ 3056965 h 3074894"/>
              <a:gd name="connsiteX9" fmla="*/ 1963271 w 3576918"/>
              <a:gd name="connsiteY9" fmla="*/ 3048000 h 3074894"/>
              <a:gd name="connsiteX10" fmla="*/ 2070847 w 3576918"/>
              <a:gd name="connsiteY10" fmla="*/ 3030071 h 3074894"/>
              <a:gd name="connsiteX11" fmla="*/ 2196353 w 3576918"/>
              <a:gd name="connsiteY11" fmla="*/ 3012141 h 3074894"/>
              <a:gd name="connsiteX12" fmla="*/ 2241177 w 3576918"/>
              <a:gd name="connsiteY12" fmla="*/ 2994212 h 3074894"/>
              <a:gd name="connsiteX13" fmla="*/ 2294965 w 3576918"/>
              <a:gd name="connsiteY13" fmla="*/ 2985247 h 3074894"/>
              <a:gd name="connsiteX14" fmla="*/ 2357718 w 3576918"/>
              <a:gd name="connsiteY14" fmla="*/ 2967318 h 3074894"/>
              <a:gd name="connsiteX15" fmla="*/ 2393577 w 3576918"/>
              <a:gd name="connsiteY15" fmla="*/ 2958353 h 3074894"/>
              <a:gd name="connsiteX16" fmla="*/ 2438400 w 3576918"/>
              <a:gd name="connsiteY16" fmla="*/ 2949388 h 3074894"/>
              <a:gd name="connsiteX17" fmla="*/ 2483224 w 3576918"/>
              <a:gd name="connsiteY17" fmla="*/ 2931459 h 3074894"/>
              <a:gd name="connsiteX18" fmla="*/ 2510118 w 3576918"/>
              <a:gd name="connsiteY18" fmla="*/ 2922494 h 3074894"/>
              <a:gd name="connsiteX19" fmla="*/ 2545977 w 3576918"/>
              <a:gd name="connsiteY19" fmla="*/ 2913529 h 3074894"/>
              <a:gd name="connsiteX20" fmla="*/ 2617694 w 3576918"/>
              <a:gd name="connsiteY20" fmla="*/ 2877671 h 3074894"/>
              <a:gd name="connsiteX21" fmla="*/ 2671482 w 3576918"/>
              <a:gd name="connsiteY21" fmla="*/ 2841812 h 3074894"/>
              <a:gd name="connsiteX22" fmla="*/ 2788024 w 3576918"/>
              <a:gd name="connsiteY22" fmla="*/ 2779059 h 3074894"/>
              <a:gd name="connsiteX23" fmla="*/ 2823882 w 3576918"/>
              <a:gd name="connsiteY23" fmla="*/ 2761129 h 3074894"/>
              <a:gd name="connsiteX24" fmla="*/ 2850777 w 3576918"/>
              <a:gd name="connsiteY24" fmla="*/ 2743200 h 3074894"/>
              <a:gd name="connsiteX25" fmla="*/ 2886635 w 3576918"/>
              <a:gd name="connsiteY25" fmla="*/ 2734235 h 3074894"/>
              <a:gd name="connsiteX26" fmla="*/ 2940424 w 3576918"/>
              <a:gd name="connsiteY26" fmla="*/ 2707341 h 3074894"/>
              <a:gd name="connsiteX27" fmla="*/ 2967318 w 3576918"/>
              <a:gd name="connsiteY27" fmla="*/ 2689412 h 3074894"/>
              <a:gd name="connsiteX28" fmla="*/ 3021106 w 3576918"/>
              <a:gd name="connsiteY28" fmla="*/ 2671482 h 3074894"/>
              <a:gd name="connsiteX29" fmla="*/ 3074894 w 3576918"/>
              <a:gd name="connsiteY29" fmla="*/ 2635624 h 3074894"/>
              <a:gd name="connsiteX30" fmla="*/ 3092824 w 3576918"/>
              <a:gd name="connsiteY30" fmla="*/ 2617694 h 3074894"/>
              <a:gd name="connsiteX31" fmla="*/ 3182471 w 3576918"/>
              <a:gd name="connsiteY31" fmla="*/ 2563906 h 3074894"/>
              <a:gd name="connsiteX32" fmla="*/ 3245224 w 3576918"/>
              <a:gd name="connsiteY32" fmla="*/ 2510118 h 3074894"/>
              <a:gd name="connsiteX33" fmla="*/ 3272118 w 3576918"/>
              <a:gd name="connsiteY33" fmla="*/ 2474259 h 3074894"/>
              <a:gd name="connsiteX34" fmla="*/ 3325906 w 3576918"/>
              <a:gd name="connsiteY34" fmla="*/ 2411506 h 3074894"/>
              <a:gd name="connsiteX35" fmla="*/ 3334871 w 3576918"/>
              <a:gd name="connsiteY35" fmla="*/ 2384612 h 3074894"/>
              <a:gd name="connsiteX36" fmla="*/ 3352800 w 3576918"/>
              <a:gd name="connsiteY36" fmla="*/ 2366682 h 3074894"/>
              <a:gd name="connsiteX37" fmla="*/ 3379694 w 3576918"/>
              <a:gd name="connsiteY37" fmla="*/ 2286000 h 3074894"/>
              <a:gd name="connsiteX38" fmla="*/ 3406588 w 3576918"/>
              <a:gd name="connsiteY38" fmla="*/ 2205318 h 3074894"/>
              <a:gd name="connsiteX39" fmla="*/ 3415553 w 3576918"/>
              <a:gd name="connsiteY39" fmla="*/ 2178424 h 3074894"/>
              <a:gd name="connsiteX40" fmla="*/ 3424518 w 3576918"/>
              <a:gd name="connsiteY40" fmla="*/ 2142565 h 3074894"/>
              <a:gd name="connsiteX41" fmla="*/ 3442447 w 3576918"/>
              <a:gd name="connsiteY41" fmla="*/ 2097741 h 3074894"/>
              <a:gd name="connsiteX42" fmla="*/ 3460377 w 3576918"/>
              <a:gd name="connsiteY42" fmla="*/ 2043953 h 3074894"/>
              <a:gd name="connsiteX43" fmla="*/ 3478306 w 3576918"/>
              <a:gd name="connsiteY43" fmla="*/ 1972235 h 3074894"/>
              <a:gd name="connsiteX44" fmla="*/ 3505200 w 3576918"/>
              <a:gd name="connsiteY44" fmla="*/ 1909482 h 3074894"/>
              <a:gd name="connsiteX45" fmla="*/ 3523130 w 3576918"/>
              <a:gd name="connsiteY45" fmla="*/ 1873624 h 3074894"/>
              <a:gd name="connsiteX46" fmla="*/ 3532094 w 3576918"/>
              <a:gd name="connsiteY46" fmla="*/ 1846729 h 3074894"/>
              <a:gd name="connsiteX47" fmla="*/ 3558988 w 3576918"/>
              <a:gd name="connsiteY47" fmla="*/ 1783977 h 3074894"/>
              <a:gd name="connsiteX48" fmla="*/ 3576918 w 3576918"/>
              <a:gd name="connsiteY48" fmla="*/ 1658471 h 3074894"/>
              <a:gd name="connsiteX49" fmla="*/ 3558988 w 3576918"/>
              <a:gd name="connsiteY49" fmla="*/ 1541929 h 3074894"/>
              <a:gd name="connsiteX50" fmla="*/ 3487271 w 3576918"/>
              <a:gd name="connsiteY50" fmla="*/ 1452282 h 3074894"/>
              <a:gd name="connsiteX51" fmla="*/ 3460377 w 3576918"/>
              <a:gd name="connsiteY51" fmla="*/ 1434353 h 3074894"/>
              <a:gd name="connsiteX52" fmla="*/ 3442447 w 3576918"/>
              <a:gd name="connsiteY52" fmla="*/ 1416424 h 3074894"/>
              <a:gd name="connsiteX53" fmla="*/ 3388659 w 3576918"/>
              <a:gd name="connsiteY53" fmla="*/ 1398494 h 3074894"/>
              <a:gd name="connsiteX54" fmla="*/ 3307977 w 3576918"/>
              <a:gd name="connsiteY54" fmla="*/ 1362635 h 3074894"/>
              <a:gd name="connsiteX55" fmla="*/ 3281082 w 3576918"/>
              <a:gd name="connsiteY55" fmla="*/ 1353671 h 3074894"/>
              <a:gd name="connsiteX56" fmla="*/ 3254188 w 3576918"/>
              <a:gd name="connsiteY56" fmla="*/ 1344706 h 3074894"/>
              <a:gd name="connsiteX57" fmla="*/ 3218330 w 3576918"/>
              <a:gd name="connsiteY57" fmla="*/ 1335741 h 3074894"/>
              <a:gd name="connsiteX58" fmla="*/ 3191435 w 3576918"/>
              <a:gd name="connsiteY58" fmla="*/ 1326777 h 3074894"/>
              <a:gd name="connsiteX59" fmla="*/ 3146612 w 3576918"/>
              <a:gd name="connsiteY59" fmla="*/ 1317812 h 3074894"/>
              <a:gd name="connsiteX60" fmla="*/ 3092824 w 3576918"/>
              <a:gd name="connsiteY60" fmla="*/ 1299882 h 3074894"/>
              <a:gd name="connsiteX61" fmla="*/ 3012141 w 3576918"/>
              <a:gd name="connsiteY61" fmla="*/ 1272988 h 3074894"/>
              <a:gd name="connsiteX62" fmla="*/ 2985247 w 3576918"/>
              <a:gd name="connsiteY62" fmla="*/ 1264024 h 3074894"/>
              <a:gd name="connsiteX63" fmla="*/ 2958353 w 3576918"/>
              <a:gd name="connsiteY63" fmla="*/ 1255059 h 3074894"/>
              <a:gd name="connsiteX64" fmla="*/ 2868706 w 3576918"/>
              <a:gd name="connsiteY64" fmla="*/ 1237129 h 3074894"/>
              <a:gd name="connsiteX65" fmla="*/ 2823882 w 3576918"/>
              <a:gd name="connsiteY65" fmla="*/ 1228165 h 3074894"/>
              <a:gd name="connsiteX66" fmla="*/ 2662518 w 3576918"/>
              <a:gd name="connsiteY66" fmla="*/ 1210235 h 3074894"/>
              <a:gd name="connsiteX67" fmla="*/ 2635624 w 3576918"/>
              <a:gd name="connsiteY67" fmla="*/ 1201271 h 3074894"/>
              <a:gd name="connsiteX68" fmla="*/ 2563906 w 3576918"/>
              <a:gd name="connsiteY68" fmla="*/ 1183341 h 3074894"/>
              <a:gd name="connsiteX69" fmla="*/ 2510118 w 3576918"/>
              <a:gd name="connsiteY69" fmla="*/ 1165412 h 3074894"/>
              <a:gd name="connsiteX70" fmla="*/ 2492188 w 3576918"/>
              <a:gd name="connsiteY70" fmla="*/ 1147482 h 3074894"/>
              <a:gd name="connsiteX71" fmla="*/ 2456330 w 3576918"/>
              <a:gd name="connsiteY71" fmla="*/ 1138518 h 3074894"/>
              <a:gd name="connsiteX72" fmla="*/ 2429435 w 3576918"/>
              <a:gd name="connsiteY72" fmla="*/ 1129553 h 3074894"/>
              <a:gd name="connsiteX73" fmla="*/ 2402541 w 3576918"/>
              <a:gd name="connsiteY73" fmla="*/ 1111624 h 3074894"/>
              <a:gd name="connsiteX74" fmla="*/ 2375647 w 3576918"/>
              <a:gd name="connsiteY74" fmla="*/ 1102659 h 3074894"/>
              <a:gd name="connsiteX75" fmla="*/ 2312894 w 3576918"/>
              <a:gd name="connsiteY75" fmla="*/ 1084729 h 3074894"/>
              <a:gd name="connsiteX76" fmla="*/ 2277035 w 3576918"/>
              <a:gd name="connsiteY76" fmla="*/ 1066800 h 3074894"/>
              <a:gd name="connsiteX77" fmla="*/ 2205318 w 3576918"/>
              <a:gd name="connsiteY77" fmla="*/ 1048871 h 3074894"/>
              <a:gd name="connsiteX78" fmla="*/ 2160494 w 3576918"/>
              <a:gd name="connsiteY78" fmla="*/ 1021977 h 3074894"/>
              <a:gd name="connsiteX79" fmla="*/ 2133600 w 3576918"/>
              <a:gd name="connsiteY79" fmla="*/ 1004047 h 3074894"/>
              <a:gd name="connsiteX80" fmla="*/ 2106706 w 3576918"/>
              <a:gd name="connsiteY80" fmla="*/ 995082 h 3074894"/>
              <a:gd name="connsiteX81" fmla="*/ 2052918 w 3576918"/>
              <a:gd name="connsiteY81" fmla="*/ 968188 h 3074894"/>
              <a:gd name="connsiteX82" fmla="*/ 1990165 w 3576918"/>
              <a:gd name="connsiteY82" fmla="*/ 923365 h 3074894"/>
              <a:gd name="connsiteX83" fmla="*/ 1945341 w 3576918"/>
              <a:gd name="connsiteY83" fmla="*/ 887506 h 3074894"/>
              <a:gd name="connsiteX84" fmla="*/ 1900518 w 3576918"/>
              <a:gd name="connsiteY84" fmla="*/ 842682 h 3074894"/>
              <a:gd name="connsiteX85" fmla="*/ 1882588 w 3576918"/>
              <a:gd name="connsiteY85" fmla="*/ 824753 h 3074894"/>
              <a:gd name="connsiteX86" fmla="*/ 1864659 w 3576918"/>
              <a:gd name="connsiteY86" fmla="*/ 770965 h 3074894"/>
              <a:gd name="connsiteX87" fmla="*/ 1855694 w 3576918"/>
              <a:gd name="connsiteY87" fmla="*/ 744071 h 3074894"/>
              <a:gd name="connsiteX88" fmla="*/ 1880148 w 3576918"/>
              <a:gd name="connsiteY88" fmla="*/ 546556 h 3074894"/>
              <a:gd name="connsiteX89" fmla="*/ 1857055 w 3576918"/>
              <a:gd name="connsiteY89" fmla="*/ 475991 h 3074894"/>
              <a:gd name="connsiteX90" fmla="*/ 1819835 w 3576918"/>
              <a:gd name="connsiteY90" fmla="*/ 475129 h 3074894"/>
              <a:gd name="connsiteX91" fmla="*/ 1775012 w 3576918"/>
              <a:gd name="connsiteY91" fmla="*/ 430306 h 3074894"/>
              <a:gd name="connsiteX92" fmla="*/ 1748118 w 3576918"/>
              <a:gd name="connsiteY92" fmla="*/ 421341 h 3074894"/>
              <a:gd name="connsiteX93" fmla="*/ 1721224 w 3576918"/>
              <a:gd name="connsiteY93" fmla="*/ 403412 h 3074894"/>
              <a:gd name="connsiteX94" fmla="*/ 1685365 w 3576918"/>
              <a:gd name="connsiteY94" fmla="*/ 385482 h 3074894"/>
              <a:gd name="connsiteX95" fmla="*/ 1658471 w 3576918"/>
              <a:gd name="connsiteY95" fmla="*/ 367553 h 3074894"/>
              <a:gd name="connsiteX96" fmla="*/ 1604682 w 3576918"/>
              <a:gd name="connsiteY96" fmla="*/ 349624 h 3074894"/>
              <a:gd name="connsiteX97" fmla="*/ 1577788 w 3576918"/>
              <a:gd name="connsiteY97" fmla="*/ 340659 h 3074894"/>
              <a:gd name="connsiteX98" fmla="*/ 1550894 w 3576918"/>
              <a:gd name="connsiteY98" fmla="*/ 331694 h 3074894"/>
              <a:gd name="connsiteX99" fmla="*/ 1452282 w 3576918"/>
              <a:gd name="connsiteY99" fmla="*/ 322729 h 3074894"/>
              <a:gd name="connsiteX100" fmla="*/ 1398494 w 3576918"/>
              <a:gd name="connsiteY100" fmla="*/ 286871 h 3074894"/>
              <a:gd name="connsiteX101" fmla="*/ 1344706 w 3576918"/>
              <a:gd name="connsiteY101" fmla="*/ 233082 h 3074894"/>
              <a:gd name="connsiteX102" fmla="*/ 1299882 w 3576918"/>
              <a:gd name="connsiteY102" fmla="*/ 188259 h 3074894"/>
              <a:gd name="connsiteX103" fmla="*/ 1281953 w 3576918"/>
              <a:gd name="connsiteY103" fmla="*/ 170329 h 3074894"/>
              <a:gd name="connsiteX104" fmla="*/ 1201271 w 3576918"/>
              <a:gd name="connsiteY104" fmla="*/ 116541 h 3074894"/>
              <a:gd name="connsiteX105" fmla="*/ 1174377 w 3576918"/>
              <a:gd name="connsiteY105" fmla="*/ 98612 h 3074894"/>
              <a:gd name="connsiteX106" fmla="*/ 1111624 w 3576918"/>
              <a:gd name="connsiteY106" fmla="*/ 71718 h 3074894"/>
              <a:gd name="connsiteX107" fmla="*/ 1066800 w 3576918"/>
              <a:gd name="connsiteY107" fmla="*/ 44824 h 3074894"/>
              <a:gd name="connsiteX108" fmla="*/ 1039906 w 3576918"/>
              <a:gd name="connsiteY108" fmla="*/ 26894 h 3074894"/>
              <a:gd name="connsiteX109" fmla="*/ 932330 w 3576918"/>
              <a:gd name="connsiteY109" fmla="*/ 8965 h 3074894"/>
              <a:gd name="connsiteX110" fmla="*/ 887506 w 3576918"/>
              <a:gd name="connsiteY110" fmla="*/ 0 h 3074894"/>
              <a:gd name="connsiteX111" fmla="*/ 762000 w 3576918"/>
              <a:gd name="connsiteY111" fmla="*/ 8965 h 3074894"/>
              <a:gd name="connsiteX112" fmla="*/ 708212 w 3576918"/>
              <a:gd name="connsiteY112" fmla="*/ 35859 h 3074894"/>
              <a:gd name="connsiteX113" fmla="*/ 681318 w 3576918"/>
              <a:gd name="connsiteY113" fmla="*/ 44824 h 3074894"/>
              <a:gd name="connsiteX114" fmla="*/ 618565 w 3576918"/>
              <a:gd name="connsiteY114" fmla="*/ 71718 h 3074894"/>
              <a:gd name="connsiteX115" fmla="*/ 493059 w 3576918"/>
              <a:gd name="connsiteY115" fmla="*/ 89647 h 3074894"/>
              <a:gd name="connsiteX116" fmla="*/ 430306 w 3576918"/>
              <a:gd name="connsiteY116" fmla="*/ 98612 h 3074894"/>
              <a:gd name="connsiteX117" fmla="*/ 403412 w 3576918"/>
              <a:gd name="connsiteY117" fmla="*/ 107577 h 3074894"/>
              <a:gd name="connsiteX118" fmla="*/ 331694 w 3576918"/>
              <a:gd name="connsiteY118" fmla="*/ 125506 h 3074894"/>
              <a:gd name="connsiteX119" fmla="*/ 304800 w 3576918"/>
              <a:gd name="connsiteY119" fmla="*/ 143435 h 3074894"/>
              <a:gd name="connsiteX120" fmla="*/ 277906 w 3576918"/>
              <a:gd name="connsiteY120" fmla="*/ 152400 h 3074894"/>
              <a:gd name="connsiteX121" fmla="*/ 251012 w 3576918"/>
              <a:gd name="connsiteY121" fmla="*/ 179294 h 3074894"/>
              <a:gd name="connsiteX122" fmla="*/ 197224 w 3576918"/>
              <a:gd name="connsiteY122" fmla="*/ 215153 h 3074894"/>
              <a:gd name="connsiteX123" fmla="*/ 152400 w 3576918"/>
              <a:gd name="connsiteY123" fmla="*/ 251012 h 3074894"/>
              <a:gd name="connsiteX124" fmla="*/ 80682 w 3576918"/>
              <a:gd name="connsiteY124" fmla="*/ 331694 h 3074894"/>
              <a:gd name="connsiteX125" fmla="*/ 53788 w 3576918"/>
              <a:gd name="connsiteY125" fmla="*/ 421341 h 3074894"/>
              <a:gd name="connsiteX126" fmla="*/ 62753 w 3576918"/>
              <a:gd name="connsiteY126" fmla="*/ 645459 h 3074894"/>
              <a:gd name="connsiteX127" fmla="*/ 71718 w 3576918"/>
              <a:gd name="connsiteY127" fmla="*/ 681318 h 3074894"/>
              <a:gd name="connsiteX128" fmla="*/ 80682 w 3576918"/>
              <a:gd name="connsiteY128" fmla="*/ 726141 h 3074894"/>
              <a:gd name="connsiteX129" fmla="*/ 98612 w 3576918"/>
              <a:gd name="connsiteY129" fmla="*/ 923365 h 3074894"/>
              <a:gd name="connsiteX130" fmla="*/ 89647 w 3576918"/>
              <a:gd name="connsiteY130" fmla="*/ 1156447 h 3074894"/>
              <a:gd name="connsiteX131" fmla="*/ 80682 w 3576918"/>
              <a:gd name="connsiteY131" fmla="*/ 1237129 h 3074894"/>
              <a:gd name="connsiteX132" fmla="*/ 71718 w 3576918"/>
              <a:gd name="connsiteY132" fmla="*/ 1326777 h 3074894"/>
              <a:gd name="connsiteX133" fmla="*/ 53788 w 3576918"/>
              <a:gd name="connsiteY133" fmla="*/ 1407459 h 3074894"/>
              <a:gd name="connsiteX134" fmla="*/ 26894 w 3576918"/>
              <a:gd name="connsiteY134" fmla="*/ 1586753 h 3074894"/>
              <a:gd name="connsiteX135" fmla="*/ 8965 w 3576918"/>
              <a:gd name="connsiteY135" fmla="*/ 1972235 h 3074894"/>
              <a:gd name="connsiteX136" fmla="*/ 0 w 3576918"/>
              <a:gd name="connsiteY136" fmla="*/ 2061882 h 3074894"/>
              <a:gd name="connsiteX137" fmla="*/ 8965 w 3576918"/>
              <a:gd name="connsiteY137" fmla="*/ 2420471 h 3074894"/>
              <a:gd name="connsiteX138" fmla="*/ 26894 w 3576918"/>
              <a:gd name="connsiteY138" fmla="*/ 2474259 h 3074894"/>
              <a:gd name="connsiteX139" fmla="*/ 53788 w 3576918"/>
              <a:gd name="connsiteY139" fmla="*/ 2537012 h 3074894"/>
              <a:gd name="connsiteX140" fmla="*/ 62753 w 3576918"/>
              <a:gd name="connsiteY140" fmla="*/ 2563906 h 3074894"/>
              <a:gd name="connsiteX141" fmla="*/ 80682 w 3576918"/>
              <a:gd name="connsiteY141" fmla="*/ 2590800 h 3074894"/>
              <a:gd name="connsiteX142" fmla="*/ 107577 w 3576918"/>
              <a:gd name="connsiteY142" fmla="*/ 2644588 h 3074894"/>
              <a:gd name="connsiteX143" fmla="*/ 125506 w 3576918"/>
              <a:gd name="connsiteY143" fmla="*/ 2698377 h 3074894"/>
              <a:gd name="connsiteX144" fmla="*/ 143435 w 3576918"/>
              <a:gd name="connsiteY144" fmla="*/ 2788024 h 3074894"/>
              <a:gd name="connsiteX145" fmla="*/ 161365 w 3576918"/>
              <a:gd name="connsiteY145" fmla="*/ 2841812 h 3074894"/>
              <a:gd name="connsiteX146" fmla="*/ 215153 w 3576918"/>
              <a:gd name="connsiteY146" fmla="*/ 2886635 h 3074894"/>
              <a:gd name="connsiteX147" fmla="*/ 233082 w 3576918"/>
              <a:gd name="connsiteY147" fmla="*/ 2904565 h 3074894"/>
              <a:gd name="connsiteX148" fmla="*/ 259977 w 3576918"/>
              <a:gd name="connsiteY148" fmla="*/ 2913529 h 3074894"/>
              <a:gd name="connsiteX149" fmla="*/ 349624 w 3576918"/>
              <a:gd name="connsiteY149" fmla="*/ 2949388 h 3074894"/>
              <a:gd name="connsiteX150" fmla="*/ 430306 w 3576918"/>
              <a:gd name="connsiteY150" fmla="*/ 2976282 h 3074894"/>
              <a:gd name="connsiteX151" fmla="*/ 457200 w 3576918"/>
              <a:gd name="connsiteY151" fmla="*/ 2985247 h 3074894"/>
              <a:gd name="connsiteX152" fmla="*/ 537882 w 3576918"/>
              <a:gd name="connsiteY152" fmla="*/ 3003177 h 3074894"/>
              <a:gd name="connsiteX153" fmla="*/ 645459 w 3576918"/>
              <a:gd name="connsiteY153" fmla="*/ 2967318 h 3074894"/>
              <a:gd name="connsiteX0" fmla="*/ 645459 w 3576918"/>
              <a:gd name="connsiteY0" fmla="*/ 2967318 h 3074894"/>
              <a:gd name="connsiteX1" fmla="*/ 708212 w 3576918"/>
              <a:gd name="connsiteY1" fmla="*/ 2994212 h 3074894"/>
              <a:gd name="connsiteX2" fmla="*/ 744071 w 3576918"/>
              <a:gd name="connsiteY2" fmla="*/ 3003177 h 3074894"/>
              <a:gd name="connsiteX3" fmla="*/ 914400 w 3576918"/>
              <a:gd name="connsiteY3" fmla="*/ 3021106 h 3074894"/>
              <a:gd name="connsiteX4" fmla="*/ 1075765 w 3576918"/>
              <a:gd name="connsiteY4" fmla="*/ 3039035 h 3074894"/>
              <a:gd name="connsiteX5" fmla="*/ 1192306 w 3576918"/>
              <a:gd name="connsiteY5" fmla="*/ 3056965 h 3074894"/>
              <a:gd name="connsiteX6" fmla="*/ 1317812 w 3576918"/>
              <a:gd name="connsiteY6" fmla="*/ 3074894 h 3074894"/>
              <a:gd name="connsiteX7" fmla="*/ 1810871 w 3576918"/>
              <a:gd name="connsiteY7" fmla="*/ 3065929 h 3074894"/>
              <a:gd name="connsiteX8" fmla="*/ 1855694 w 3576918"/>
              <a:gd name="connsiteY8" fmla="*/ 3056965 h 3074894"/>
              <a:gd name="connsiteX9" fmla="*/ 1963271 w 3576918"/>
              <a:gd name="connsiteY9" fmla="*/ 3048000 h 3074894"/>
              <a:gd name="connsiteX10" fmla="*/ 2070847 w 3576918"/>
              <a:gd name="connsiteY10" fmla="*/ 3030071 h 3074894"/>
              <a:gd name="connsiteX11" fmla="*/ 2196353 w 3576918"/>
              <a:gd name="connsiteY11" fmla="*/ 3012141 h 3074894"/>
              <a:gd name="connsiteX12" fmla="*/ 2241177 w 3576918"/>
              <a:gd name="connsiteY12" fmla="*/ 2994212 h 3074894"/>
              <a:gd name="connsiteX13" fmla="*/ 2294965 w 3576918"/>
              <a:gd name="connsiteY13" fmla="*/ 2985247 h 3074894"/>
              <a:gd name="connsiteX14" fmla="*/ 2357718 w 3576918"/>
              <a:gd name="connsiteY14" fmla="*/ 2967318 h 3074894"/>
              <a:gd name="connsiteX15" fmla="*/ 2393577 w 3576918"/>
              <a:gd name="connsiteY15" fmla="*/ 2958353 h 3074894"/>
              <a:gd name="connsiteX16" fmla="*/ 2438400 w 3576918"/>
              <a:gd name="connsiteY16" fmla="*/ 2949388 h 3074894"/>
              <a:gd name="connsiteX17" fmla="*/ 2483224 w 3576918"/>
              <a:gd name="connsiteY17" fmla="*/ 2931459 h 3074894"/>
              <a:gd name="connsiteX18" fmla="*/ 2510118 w 3576918"/>
              <a:gd name="connsiteY18" fmla="*/ 2922494 h 3074894"/>
              <a:gd name="connsiteX19" fmla="*/ 2545977 w 3576918"/>
              <a:gd name="connsiteY19" fmla="*/ 2913529 h 3074894"/>
              <a:gd name="connsiteX20" fmla="*/ 2617694 w 3576918"/>
              <a:gd name="connsiteY20" fmla="*/ 2877671 h 3074894"/>
              <a:gd name="connsiteX21" fmla="*/ 2671482 w 3576918"/>
              <a:gd name="connsiteY21" fmla="*/ 2841812 h 3074894"/>
              <a:gd name="connsiteX22" fmla="*/ 2788024 w 3576918"/>
              <a:gd name="connsiteY22" fmla="*/ 2779059 h 3074894"/>
              <a:gd name="connsiteX23" fmla="*/ 2823882 w 3576918"/>
              <a:gd name="connsiteY23" fmla="*/ 2761129 h 3074894"/>
              <a:gd name="connsiteX24" fmla="*/ 2850777 w 3576918"/>
              <a:gd name="connsiteY24" fmla="*/ 2743200 h 3074894"/>
              <a:gd name="connsiteX25" fmla="*/ 2886635 w 3576918"/>
              <a:gd name="connsiteY25" fmla="*/ 2734235 h 3074894"/>
              <a:gd name="connsiteX26" fmla="*/ 2940424 w 3576918"/>
              <a:gd name="connsiteY26" fmla="*/ 2707341 h 3074894"/>
              <a:gd name="connsiteX27" fmla="*/ 2967318 w 3576918"/>
              <a:gd name="connsiteY27" fmla="*/ 2689412 h 3074894"/>
              <a:gd name="connsiteX28" fmla="*/ 3021106 w 3576918"/>
              <a:gd name="connsiteY28" fmla="*/ 2671482 h 3074894"/>
              <a:gd name="connsiteX29" fmla="*/ 3074894 w 3576918"/>
              <a:gd name="connsiteY29" fmla="*/ 2635624 h 3074894"/>
              <a:gd name="connsiteX30" fmla="*/ 3092824 w 3576918"/>
              <a:gd name="connsiteY30" fmla="*/ 2617694 h 3074894"/>
              <a:gd name="connsiteX31" fmla="*/ 3182471 w 3576918"/>
              <a:gd name="connsiteY31" fmla="*/ 2563906 h 3074894"/>
              <a:gd name="connsiteX32" fmla="*/ 3245224 w 3576918"/>
              <a:gd name="connsiteY32" fmla="*/ 2510118 h 3074894"/>
              <a:gd name="connsiteX33" fmla="*/ 3272118 w 3576918"/>
              <a:gd name="connsiteY33" fmla="*/ 2474259 h 3074894"/>
              <a:gd name="connsiteX34" fmla="*/ 3325906 w 3576918"/>
              <a:gd name="connsiteY34" fmla="*/ 2411506 h 3074894"/>
              <a:gd name="connsiteX35" fmla="*/ 3334871 w 3576918"/>
              <a:gd name="connsiteY35" fmla="*/ 2384612 h 3074894"/>
              <a:gd name="connsiteX36" fmla="*/ 3352800 w 3576918"/>
              <a:gd name="connsiteY36" fmla="*/ 2366682 h 3074894"/>
              <a:gd name="connsiteX37" fmla="*/ 3379694 w 3576918"/>
              <a:gd name="connsiteY37" fmla="*/ 2286000 h 3074894"/>
              <a:gd name="connsiteX38" fmla="*/ 3406588 w 3576918"/>
              <a:gd name="connsiteY38" fmla="*/ 2205318 h 3074894"/>
              <a:gd name="connsiteX39" fmla="*/ 3415553 w 3576918"/>
              <a:gd name="connsiteY39" fmla="*/ 2178424 h 3074894"/>
              <a:gd name="connsiteX40" fmla="*/ 3424518 w 3576918"/>
              <a:gd name="connsiteY40" fmla="*/ 2142565 h 3074894"/>
              <a:gd name="connsiteX41" fmla="*/ 3442447 w 3576918"/>
              <a:gd name="connsiteY41" fmla="*/ 2097741 h 3074894"/>
              <a:gd name="connsiteX42" fmla="*/ 3460377 w 3576918"/>
              <a:gd name="connsiteY42" fmla="*/ 2043953 h 3074894"/>
              <a:gd name="connsiteX43" fmla="*/ 3478306 w 3576918"/>
              <a:gd name="connsiteY43" fmla="*/ 1972235 h 3074894"/>
              <a:gd name="connsiteX44" fmla="*/ 3505200 w 3576918"/>
              <a:gd name="connsiteY44" fmla="*/ 1909482 h 3074894"/>
              <a:gd name="connsiteX45" fmla="*/ 3523130 w 3576918"/>
              <a:gd name="connsiteY45" fmla="*/ 1873624 h 3074894"/>
              <a:gd name="connsiteX46" fmla="*/ 3532094 w 3576918"/>
              <a:gd name="connsiteY46" fmla="*/ 1846729 h 3074894"/>
              <a:gd name="connsiteX47" fmla="*/ 3558988 w 3576918"/>
              <a:gd name="connsiteY47" fmla="*/ 1783977 h 3074894"/>
              <a:gd name="connsiteX48" fmla="*/ 3576918 w 3576918"/>
              <a:gd name="connsiteY48" fmla="*/ 1658471 h 3074894"/>
              <a:gd name="connsiteX49" fmla="*/ 3558988 w 3576918"/>
              <a:gd name="connsiteY49" fmla="*/ 1541929 h 3074894"/>
              <a:gd name="connsiteX50" fmla="*/ 3487271 w 3576918"/>
              <a:gd name="connsiteY50" fmla="*/ 1452282 h 3074894"/>
              <a:gd name="connsiteX51" fmla="*/ 3460377 w 3576918"/>
              <a:gd name="connsiteY51" fmla="*/ 1434353 h 3074894"/>
              <a:gd name="connsiteX52" fmla="*/ 3442447 w 3576918"/>
              <a:gd name="connsiteY52" fmla="*/ 1416424 h 3074894"/>
              <a:gd name="connsiteX53" fmla="*/ 3388659 w 3576918"/>
              <a:gd name="connsiteY53" fmla="*/ 1398494 h 3074894"/>
              <a:gd name="connsiteX54" fmla="*/ 3307977 w 3576918"/>
              <a:gd name="connsiteY54" fmla="*/ 1362635 h 3074894"/>
              <a:gd name="connsiteX55" fmla="*/ 3281082 w 3576918"/>
              <a:gd name="connsiteY55" fmla="*/ 1353671 h 3074894"/>
              <a:gd name="connsiteX56" fmla="*/ 3254188 w 3576918"/>
              <a:gd name="connsiteY56" fmla="*/ 1344706 h 3074894"/>
              <a:gd name="connsiteX57" fmla="*/ 3218330 w 3576918"/>
              <a:gd name="connsiteY57" fmla="*/ 1335741 h 3074894"/>
              <a:gd name="connsiteX58" fmla="*/ 3191435 w 3576918"/>
              <a:gd name="connsiteY58" fmla="*/ 1326777 h 3074894"/>
              <a:gd name="connsiteX59" fmla="*/ 3146612 w 3576918"/>
              <a:gd name="connsiteY59" fmla="*/ 1317812 h 3074894"/>
              <a:gd name="connsiteX60" fmla="*/ 3092824 w 3576918"/>
              <a:gd name="connsiteY60" fmla="*/ 1299882 h 3074894"/>
              <a:gd name="connsiteX61" fmla="*/ 3012141 w 3576918"/>
              <a:gd name="connsiteY61" fmla="*/ 1272988 h 3074894"/>
              <a:gd name="connsiteX62" fmla="*/ 2985247 w 3576918"/>
              <a:gd name="connsiteY62" fmla="*/ 1264024 h 3074894"/>
              <a:gd name="connsiteX63" fmla="*/ 2958353 w 3576918"/>
              <a:gd name="connsiteY63" fmla="*/ 1255059 h 3074894"/>
              <a:gd name="connsiteX64" fmla="*/ 2868706 w 3576918"/>
              <a:gd name="connsiteY64" fmla="*/ 1237129 h 3074894"/>
              <a:gd name="connsiteX65" fmla="*/ 2823882 w 3576918"/>
              <a:gd name="connsiteY65" fmla="*/ 1228165 h 3074894"/>
              <a:gd name="connsiteX66" fmla="*/ 2662518 w 3576918"/>
              <a:gd name="connsiteY66" fmla="*/ 1210235 h 3074894"/>
              <a:gd name="connsiteX67" fmla="*/ 2635624 w 3576918"/>
              <a:gd name="connsiteY67" fmla="*/ 1201271 h 3074894"/>
              <a:gd name="connsiteX68" fmla="*/ 2563906 w 3576918"/>
              <a:gd name="connsiteY68" fmla="*/ 1183341 h 3074894"/>
              <a:gd name="connsiteX69" fmla="*/ 2510118 w 3576918"/>
              <a:gd name="connsiteY69" fmla="*/ 1165412 h 3074894"/>
              <a:gd name="connsiteX70" fmla="*/ 2492188 w 3576918"/>
              <a:gd name="connsiteY70" fmla="*/ 1147482 h 3074894"/>
              <a:gd name="connsiteX71" fmla="*/ 2456330 w 3576918"/>
              <a:gd name="connsiteY71" fmla="*/ 1138518 h 3074894"/>
              <a:gd name="connsiteX72" fmla="*/ 2429435 w 3576918"/>
              <a:gd name="connsiteY72" fmla="*/ 1129553 h 3074894"/>
              <a:gd name="connsiteX73" fmla="*/ 2402541 w 3576918"/>
              <a:gd name="connsiteY73" fmla="*/ 1111624 h 3074894"/>
              <a:gd name="connsiteX74" fmla="*/ 2375647 w 3576918"/>
              <a:gd name="connsiteY74" fmla="*/ 1102659 h 3074894"/>
              <a:gd name="connsiteX75" fmla="*/ 2312894 w 3576918"/>
              <a:gd name="connsiteY75" fmla="*/ 1084729 h 3074894"/>
              <a:gd name="connsiteX76" fmla="*/ 2277035 w 3576918"/>
              <a:gd name="connsiteY76" fmla="*/ 1066800 h 3074894"/>
              <a:gd name="connsiteX77" fmla="*/ 2205318 w 3576918"/>
              <a:gd name="connsiteY77" fmla="*/ 1048871 h 3074894"/>
              <a:gd name="connsiteX78" fmla="*/ 2160494 w 3576918"/>
              <a:gd name="connsiteY78" fmla="*/ 1021977 h 3074894"/>
              <a:gd name="connsiteX79" fmla="*/ 2133600 w 3576918"/>
              <a:gd name="connsiteY79" fmla="*/ 1004047 h 3074894"/>
              <a:gd name="connsiteX80" fmla="*/ 2106706 w 3576918"/>
              <a:gd name="connsiteY80" fmla="*/ 995082 h 3074894"/>
              <a:gd name="connsiteX81" fmla="*/ 2052918 w 3576918"/>
              <a:gd name="connsiteY81" fmla="*/ 968188 h 3074894"/>
              <a:gd name="connsiteX82" fmla="*/ 1990165 w 3576918"/>
              <a:gd name="connsiteY82" fmla="*/ 923365 h 3074894"/>
              <a:gd name="connsiteX83" fmla="*/ 1945341 w 3576918"/>
              <a:gd name="connsiteY83" fmla="*/ 887506 h 3074894"/>
              <a:gd name="connsiteX84" fmla="*/ 1900518 w 3576918"/>
              <a:gd name="connsiteY84" fmla="*/ 842682 h 3074894"/>
              <a:gd name="connsiteX85" fmla="*/ 1882588 w 3576918"/>
              <a:gd name="connsiteY85" fmla="*/ 824753 h 3074894"/>
              <a:gd name="connsiteX86" fmla="*/ 1864659 w 3576918"/>
              <a:gd name="connsiteY86" fmla="*/ 770965 h 3074894"/>
              <a:gd name="connsiteX87" fmla="*/ 1855694 w 3576918"/>
              <a:gd name="connsiteY87" fmla="*/ 744071 h 3074894"/>
              <a:gd name="connsiteX88" fmla="*/ 1880148 w 3576918"/>
              <a:gd name="connsiteY88" fmla="*/ 546556 h 3074894"/>
              <a:gd name="connsiteX89" fmla="*/ 1857055 w 3576918"/>
              <a:gd name="connsiteY89" fmla="*/ 475991 h 3074894"/>
              <a:gd name="connsiteX90" fmla="*/ 1841026 w 3576918"/>
              <a:gd name="connsiteY90" fmla="*/ 408029 h 3074894"/>
              <a:gd name="connsiteX91" fmla="*/ 1775012 w 3576918"/>
              <a:gd name="connsiteY91" fmla="*/ 430306 h 3074894"/>
              <a:gd name="connsiteX92" fmla="*/ 1748118 w 3576918"/>
              <a:gd name="connsiteY92" fmla="*/ 421341 h 3074894"/>
              <a:gd name="connsiteX93" fmla="*/ 1721224 w 3576918"/>
              <a:gd name="connsiteY93" fmla="*/ 403412 h 3074894"/>
              <a:gd name="connsiteX94" fmla="*/ 1685365 w 3576918"/>
              <a:gd name="connsiteY94" fmla="*/ 385482 h 3074894"/>
              <a:gd name="connsiteX95" fmla="*/ 1658471 w 3576918"/>
              <a:gd name="connsiteY95" fmla="*/ 367553 h 3074894"/>
              <a:gd name="connsiteX96" fmla="*/ 1604682 w 3576918"/>
              <a:gd name="connsiteY96" fmla="*/ 349624 h 3074894"/>
              <a:gd name="connsiteX97" fmla="*/ 1577788 w 3576918"/>
              <a:gd name="connsiteY97" fmla="*/ 340659 h 3074894"/>
              <a:gd name="connsiteX98" fmla="*/ 1550894 w 3576918"/>
              <a:gd name="connsiteY98" fmla="*/ 331694 h 3074894"/>
              <a:gd name="connsiteX99" fmla="*/ 1452282 w 3576918"/>
              <a:gd name="connsiteY99" fmla="*/ 322729 h 3074894"/>
              <a:gd name="connsiteX100" fmla="*/ 1398494 w 3576918"/>
              <a:gd name="connsiteY100" fmla="*/ 286871 h 3074894"/>
              <a:gd name="connsiteX101" fmla="*/ 1344706 w 3576918"/>
              <a:gd name="connsiteY101" fmla="*/ 233082 h 3074894"/>
              <a:gd name="connsiteX102" fmla="*/ 1299882 w 3576918"/>
              <a:gd name="connsiteY102" fmla="*/ 188259 h 3074894"/>
              <a:gd name="connsiteX103" fmla="*/ 1281953 w 3576918"/>
              <a:gd name="connsiteY103" fmla="*/ 170329 h 3074894"/>
              <a:gd name="connsiteX104" fmla="*/ 1201271 w 3576918"/>
              <a:gd name="connsiteY104" fmla="*/ 116541 h 3074894"/>
              <a:gd name="connsiteX105" fmla="*/ 1174377 w 3576918"/>
              <a:gd name="connsiteY105" fmla="*/ 98612 h 3074894"/>
              <a:gd name="connsiteX106" fmla="*/ 1111624 w 3576918"/>
              <a:gd name="connsiteY106" fmla="*/ 71718 h 3074894"/>
              <a:gd name="connsiteX107" fmla="*/ 1066800 w 3576918"/>
              <a:gd name="connsiteY107" fmla="*/ 44824 h 3074894"/>
              <a:gd name="connsiteX108" fmla="*/ 1039906 w 3576918"/>
              <a:gd name="connsiteY108" fmla="*/ 26894 h 3074894"/>
              <a:gd name="connsiteX109" fmla="*/ 932330 w 3576918"/>
              <a:gd name="connsiteY109" fmla="*/ 8965 h 3074894"/>
              <a:gd name="connsiteX110" fmla="*/ 887506 w 3576918"/>
              <a:gd name="connsiteY110" fmla="*/ 0 h 3074894"/>
              <a:gd name="connsiteX111" fmla="*/ 762000 w 3576918"/>
              <a:gd name="connsiteY111" fmla="*/ 8965 h 3074894"/>
              <a:gd name="connsiteX112" fmla="*/ 708212 w 3576918"/>
              <a:gd name="connsiteY112" fmla="*/ 35859 h 3074894"/>
              <a:gd name="connsiteX113" fmla="*/ 681318 w 3576918"/>
              <a:gd name="connsiteY113" fmla="*/ 44824 h 3074894"/>
              <a:gd name="connsiteX114" fmla="*/ 618565 w 3576918"/>
              <a:gd name="connsiteY114" fmla="*/ 71718 h 3074894"/>
              <a:gd name="connsiteX115" fmla="*/ 493059 w 3576918"/>
              <a:gd name="connsiteY115" fmla="*/ 89647 h 3074894"/>
              <a:gd name="connsiteX116" fmla="*/ 430306 w 3576918"/>
              <a:gd name="connsiteY116" fmla="*/ 98612 h 3074894"/>
              <a:gd name="connsiteX117" fmla="*/ 403412 w 3576918"/>
              <a:gd name="connsiteY117" fmla="*/ 107577 h 3074894"/>
              <a:gd name="connsiteX118" fmla="*/ 331694 w 3576918"/>
              <a:gd name="connsiteY118" fmla="*/ 125506 h 3074894"/>
              <a:gd name="connsiteX119" fmla="*/ 304800 w 3576918"/>
              <a:gd name="connsiteY119" fmla="*/ 143435 h 3074894"/>
              <a:gd name="connsiteX120" fmla="*/ 277906 w 3576918"/>
              <a:gd name="connsiteY120" fmla="*/ 152400 h 3074894"/>
              <a:gd name="connsiteX121" fmla="*/ 251012 w 3576918"/>
              <a:gd name="connsiteY121" fmla="*/ 179294 h 3074894"/>
              <a:gd name="connsiteX122" fmla="*/ 197224 w 3576918"/>
              <a:gd name="connsiteY122" fmla="*/ 215153 h 3074894"/>
              <a:gd name="connsiteX123" fmla="*/ 152400 w 3576918"/>
              <a:gd name="connsiteY123" fmla="*/ 251012 h 3074894"/>
              <a:gd name="connsiteX124" fmla="*/ 80682 w 3576918"/>
              <a:gd name="connsiteY124" fmla="*/ 331694 h 3074894"/>
              <a:gd name="connsiteX125" fmla="*/ 53788 w 3576918"/>
              <a:gd name="connsiteY125" fmla="*/ 421341 h 3074894"/>
              <a:gd name="connsiteX126" fmla="*/ 62753 w 3576918"/>
              <a:gd name="connsiteY126" fmla="*/ 645459 h 3074894"/>
              <a:gd name="connsiteX127" fmla="*/ 71718 w 3576918"/>
              <a:gd name="connsiteY127" fmla="*/ 681318 h 3074894"/>
              <a:gd name="connsiteX128" fmla="*/ 80682 w 3576918"/>
              <a:gd name="connsiteY128" fmla="*/ 726141 h 3074894"/>
              <a:gd name="connsiteX129" fmla="*/ 98612 w 3576918"/>
              <a:gd name="connsiteY129" fmla="*/ 923365 h 3074894"/>
              <a:gd name="connsiteX130" fmla="*/ 89647 w 3576918"/>
              <a:gd name="connsiteY130" fmla="*/ 1156447 h 3074894"/>
              <a:gd name="connsiteX131" fmla="*/ 80682 w 3576918"/>
              <a:gd name="connsiteY131" fmla="*/ 1237129 h 3074894"/>
              <a:gd name="connsiteX132" fmla="*/ 71718 w 3576918"/>
              <a:gd name="connsiteY132" fmla="*/ 1326777 h 3074894"/>
              <a:gd name="connsiteX133" fmla="*/ 53788 w 3576918"/>
              <a:gd name="connsiteY133" fmla="*/ 1407459 h 3074894"/>
              <a:gd name="connsiteX134" fmla="*/ 26894 w 3576918"/>
              <a:gd name="connsiteY134" fmla="*/ 1586753 h 3074894"/>
              <a:gd name="connsiteX135" fmla="*/ 8965 w 3576918"/>
              <a:gd name="connsiteY135" fmla="*/ 1972235 h 3074894"/>
              <a:gd name="connsiteX136" fmla="*/ 0 w 3576918"/>
              <a:gd name="connsiteY136" fmla="*/ 2061882 h 3074894"/>
              <a:gd name="connsiteX137" fmla="*/ 8965 w 3576918"/>
              <a:gd name="connsiteY137" fmla="*/ 2420471 h 3074894"/>
              <a:gd name="connsiteX138" fmla="*/ 26894 w 3576918"/>
              <a:gd name="connsiteY138" fmla="*/ 2474259 h 3074894"/>
              <a:gd name="connsiteX139" fmla="*/ 53788 w 3576918"/>
              <a:gd name="connsiteY139" fmla="*/ 2537012 h 3074894"/>
              <a:gd name="connsiteX140" fmla="*/ 62753 w 3576918"/>
              <a:gd name="connsiteY140" fmla="*/ 2563906 h 3074894"/>
              <a:gd name="connsiteX141" fmla="*/ 80682 w 3576918"/>
              <a:gd name="connsiteY141" fmla="*/ 2590800 h 3074894"/>
              <a:gd name="connsiteX142" fmla="*/ 107577 w 3576918"/>
              <a:gd name="connsiteY142" fmla="*/ 2644588 h 3074894"/>
              <a:gd name="connsiteX143" fmla="*/ 125506 w 3576918"/>
              <a:gd name="connsiteY143" fmla="*/ 2698377 h 3074894"/>
              <a:gd name="connsiteX144" fmla="*/ 143435 w 3576918"/>
              <a:gd name="connsiteY144" fmla="*/ 2788024 h 3074894"/>
              <a:gd name="connsiteX145" fmla="*/ 161365 w 3576918"/>
              <a:gd name="connsiteY145" fmla="*/ 2841812 h 3074894"/>
              <a:gd name="connsiteX146" fmla="*/ 215153 w 3576918"/>
              <a:gd name="connsiteY146" fmla="*/ 2886635 h 3074894"/>
              <a:gd name="connsiteX147" fmla="*/ 233082 w 3576918"/>
              <a:gd name="connsiteY147" fmla="*/ 2904565 h 3074894"/>
              <a:gd name="connsiteX148" fmla="*/ 259977 w 3576918"/>
              <a:gd name="connsiteY148" fmla="*/ 2913529 h 3074894"/>
              <a:gd name="connsiteX149" fmla="*/ 349624 w 3576918"/>
              <a:gd name="connsiteY149" fmla="*/ 2949388 h 3074894"/>
              <a:gd name="connsiteX150" fmla="*/ 430306 w 3576918"/>
              <a:gd name="connsiteY150" fmla="*/ 2976282 h 3074894"/>
              <a:gd name="connsiteX151" fmla="*/ 457200 w 3576918"/>
              <a:gd name="connsiteY151" fmla="*/ 2985247 h 3074894"/>
              <a:gd name="connsiteX152" fmla="*/ 537882 w 3576918"/>
              <a:gd name="connsiteY152" fmla="*/ 3003177 h 3074894"/>
              <a:gd name="connsiteX153" fmla="*/ 645459 w 3576918"/>
              <a:gd name="connsiteY153" fmla="*/ 2967318 h 3074894"/>
              <a:gd name="connsiteX0" fmla="*/ 645459 w 3576918"/>
              <a:gd name="connsiteY0" fmla="*/ 2967318 h 3074894"/>
              <a:gd name="connsiteX1" fmla="*/ 708212 w 3576918"/>
              <a:gd name="connsiteY1" fmla="*/ 2994212 h 3074894"/>
              <a:gd name="connsiteX2" fmla="*/ 744071 w 3576918"/>
              <a:gd name="connsiteY2" fmla="*/ 3003177 h 3074894"/>
              <a:gd name="connsiteX3" fmla="*/ 914400 w 3576918"/>
              <a:gd name="connsiteY3" fmla="*/ 3021106 h 3074894"/>
              <a:gd name="connsiteX4" fmla="*/ 1075765 w 3576918"/>
              <a:gd name="connsiteY4" fmla="*/ 3039035 h 3074894"/>
              <a:gd name="connsiteX5" fmla="*/ 1192306 w 3576918"/>
              <a:gd name="connsiteY5" fmla="*/ 3056965 h 3074894"/>
              <a:gd name="connsiteX6" fmla="*/ 1317812 w 3576918"/>
              <a:gd name="connsiteY6" fmla="*/ 3074894 h 3074894"/>
              <a:gd name="connsiteX7" fmla="*/ 1810871 w 3576918"/>
              <a:gd name="connsiteY7" fmla="*/ 3065929 h 3074894"/>
              <a:gd name="connsiteX8" fmla="*/ 1855694 w 3576918"/>
              <a:gd name="connsiteY8" fmla="*/ 3056965 h 3074894"/>
              <a:gd name="connsiteX9" fmla="*/ 1963271 w 3576918"/>
              <a:gd name="connsiteY9" fmla="*/ 3048000 h 3074894"/>
              <a:gd name="connsiteX10" fmla="*/ 2070847 w 3576918"/>
              <a:gd name="connsiteY10" fmla="*/ 3030071 h 3074894"/>
              <a:gd name="connsiteX11" fmla="*/ 2196353 w 3576918"/>
              <a:gd name="connsiteY11" fmla="*/ 3012141 h 3074894"/>
              <a:gd name="connsiteX12" fmla="*/ 2241177 w 3576918"/>
              <a:gd name="connsiteY12" fmla="*/ 2994212 h 3074894"/>
              <a:gd name="connsiteX13" fmla="*/ 2294965 w 3576918"/>
              <a:gd name="connsiteY13" fmla="*/ 2985247 h 3074894"/>
              <a:gd name="connsiteX14" fmla="*/ 2357718 w 3576918"/>
              <a:gd name="connsiteY14" fmla="*/ 2967318 h 3074894"/>
              <a:gd name="connsiteX15" fmla="*/ 2393577 w 3576918"/>
              <a:gd name="connsiteY15" fmla="*/ 2958353 h 3074894"/>
              <a:gd name="connsiteX16" fmla="*/ 2438400 w 3576918"/>
              <a:gd name="connsiteY16" fmla="*/ 2949388 h 3074894"/>
              <a:gd name="connsiteX17" fmla="*/ 2483224 w 3576918"/>
              <a:gd name="connsiteY17" fmla="*/ 2931459 h 3074894"/>
              <a:gd name="connsiteX18" fmla="*/ 2510118 w 3576918"/>
              <a:gd name="connsiteY18" fmla="*/ 2922494 h 3074894"/>
              <a:gd name="connsiteX19" fmla="*/ 2545977 w 3576918"/>
              <a:gd name="connsiteY19" fmla="*/ 2913529 h 3074894"/>
              <a:gd name="connsiteX20" fmla="*/ 2617694 w 3576918"/>
              <a:gd name="connsiteY20" fmla="*/ 2877671 h 3074894"/>
              <a:gd name="connsiteX21" fmla="*/ 2671482 w 3576918"/>
              <a:gd name="connsiteY21" fmla="*/ 2841812 h 3074894"/>
              <a:gd name="connsiteX22" fmla="*/ 2788024 w 3576918"/>
              <a:gd name="connsiteY22" fmla="*/ 2779059 h 3074894"/>
              <a:gd name="connsiteX23" fmla="*/ 2823882 w 3576918"/>
              <a:gd name="connsiteY23" fmla="*/ 2761129 h 3074894"/>
              <a:gd name="connsiteX24" fmla="*/ 2850777 w 3576918"/>
              <a:gd name="connsiteY24" fmla="*/ 2743200 h 3074894"/>
              <a:gd name="connsiteX25" fmla="*/ 2886635 w 3576918"/>
              <a:gd name="connsiteY25" fmla="*/ 2734235 h 3074894"/>
              <a:gd name="connsiteX26" fmla="*/ 2940424 w 3576918"/>
              <a:gd name="connsiteY26" fmla="*/ 2707341 h 3074894"/>
              <a:gd name="connsiteX27" fmla="*/ 2967318 w 3576918"/>
              <a:gd name="connsiteY27" fmla="*/ 2689412 h 3074894"/>
              <a:gd name="connsiteX28" fmla="*/ 3021106 w 3576918"/>
              <a:gd name="connsiteY28" fmla="*/ 2671482 h 3074894"/>
              <a:gd name="connsiteX29" fmla="*/ 3074894 w 3576918"/>
              <a:gd name="connsiteY29" fmla="*/ 2635624 h 3074894"/>
              <a:gd name="connsiteX30" fmla="*/ 3092824 w 3576918"/>
              <a:gd name="connsiteY30" fmla="*/ 2617694 h 3074894"/>
              <a:gd name="connsiteX31" fmla="*/ 3182471 w 3576918"/>
              <a:gd name="connsiteY31" fmla="*/ 2563906 h 3074894"/>
              <a:gd name="connsiteX32" fmla="*/ 3245224 w 3576918"/>
              <a:gd name="connsiteY32" fmla="*/ 2510118 h 3074894"/>
              <a:gd name="connsiteX33" fmla="*/ 3272118 w 3576918"/>
              <a:gd name="connsiteY33" fmla="*/ 2474259 h 3074894"/>
              <a:gd name="connsiteX34" fmla="*/ 3325906 w 3576918"/>
              <a:gd name="connsiteY34" fmla="*/ 2411506 h 3074894"/>
              <a:gd name="connsiteX35" fmla="*/ 3334871 w 3576918"/>
              <a:gd name="connsiteY35" fmla="*/ 2384612 h 3074894"/>
              <a:gd name="connsiteX36" fmla="*/ 3352800 w 3576918"/>
              <a:gd name="connsiteY36" fmla="*/ 2366682 h 3074894"/>
              <a:gd name="connsiteX37" fmla="*/ 3379694 w 3576918"/>
              <a:gd name="connsiteY37" fmla="*/ 2286000 h 3074894"/>
              <a:gd name="connsiteX38" fmla="*/ 3406588 w 3576918"/>
              <a:gd name="connsiteY38" fmla="*/ 2205318 h 3074894"/>
              <a:gd name="connsiteX39" fmla="*/ 3415553 w 3576918"/>
              <a:gd name="connsiteY39" fmla="*/ 2178424 h 3074894"/>
              <a:gd name="connsiteX40" fmla="*/ 3424518 w 3576918"/>
              <a:gd name="connsiteY40" fmla="*/ 2142565 h 3074894"/>
              <a:gd name="connsiteX41" fmla="*/ 3442447 w 3576918"/>
              <a:gd name="connsiteY41" fmla="*/ 2097741 h 3074894"/>
              <a:gd name="connsiteX42" fmla="*/ 3460377 w 3576918"/>
              <a:gd name="connsiteY42" fmla="*/ 2043953 h 3074894"/>
              <a:gd name="connsiteX43" fmla="*/ 3478306 w 3576918"/>
              <a:gd name="connsiteY43" fmla="*/ 1972235 h 3074894"/>
              <a:gd name="connsiteX44" fmla="*/ 3505200 w 3576918"/>
              <a:gd name="connsiteY44" fmla="*/ 1909482 h 3074894"/>
              <a:gd name="connsiteX45" fmla="*/ 3523130 w 3576918"/>
              <a:gd name="connsiteY45" fmla="*/ 1873624 h 3074894"/>
              <a:gd name="connsiteX46" fmla="*/ 3532094 w 3576918"/>
              <a:gd name="connsiteY46" fmla="*/ 1846729 h 3074894"/>
              <a:gd name="connsiteX47" fmla="*/ 3558988 w 3576918"/>
              <a:gd name="connsiteY47" fmla="*/ 1783977 h 3074894"/>
              <a:gd name="connsiteX48" fmla="*/ 3576918 w 3576918"/>
              <a:gd name="connsiteY48" fmla="*/ 1658471 h 3074894"/>
              <a:gd name="connsiteX49" fmla="*/ 3558988 w 3576918"/>
              <a:gd name="connsiteY49" fmla="*/ 1541929 h 3074894"/>
              <a:gd name="connsiteX50" fmla="*/ 3487271 w 3576918"/>
              <a:gd name="connsiteY50" fmla="*/ 1452282 h 3074894"/>
              <a:gd name="connsiteX51" fmla="*/ 3460377 w 3576918"/>
              <a:gd name="connsiteY51" fmla="*/ 1434353 h 3074894"/>
              <a:gd name="connsiteX52" fmla="*/ 3442447 w 3576918"/>
              <a:gd name="connsiteY52" fmla="*/ 1416424 h 3074894"/>
              <a:gd name="connsiteX53" fmla="*/ 3388659 w 3576918"/>
              <a:gd name="connsiteY53" fmla="*/ 1398494 h 3074894"/>
              <a:gd name="connsiteX54" fmla="*/ 3307977 w 3576918"/>
              <a:gd name="connsiteY54" fmla="*/ 1362635 h 3074894"/>
              <a:gd name="connsiteX55" fmla="*/ 3281082 w 3576918"/>
              <a:gd name="connsiteY55" fmla="*/ 1353671 h 3074894"/>
              <a:gd name="connsiteX56" fmla="*/ 3254188 w 3576918"/>
              <a:gd name="connsiteY56" fmla="*/ 1344706 h 3074894"/>
              <a:gd name="connsiteX57" fmla="*/ 3218330 w 3576918"/>
              <a:gd name="connsiteY57" fmla="*/ 1335741 h 3074894"/>
              <a:gd name="connsiteX58" fmla="*/ 3191435 w 3576918"/>
              <a:gd name="connsiteY58" fmla="*/ 1326777 h 3074894"/>
              <a:gd name="connsiteX59" fmla="*/ 3146612 w 3576918"/>
              <a:gd name="connsiteY59" fmla="*/ 1317812 h 3074894"/>
              <a:gd name="connsiteX60" fmla="*/ 3092824 w 3576918"/>
              <a:gd name="connsiteY60" fmla="*/ 1299882 h 3074894"/>
              <a:gd name="connsiteX61" fmla="*/ 3012141 w 3576918"/>
              <a:gd name="connsiteY61" fmla="*/ 1272988 h 3074894"/>
              <a:gd name="connsiteX62" fmla="*/ 2985247 w 3576918"/>
              <a:gd name="connsiteY62" fmla="*/ 1264024 h 3074894"/>
              <a:gd name="connsiteX63" fmla="*/ 2958353 w 3576918"/>
              <a:gd name="connsiteY63" fmla="*/ 1255059 h 3074894"/>
              <a:gd name="connsiteX64" fmla="*/ 2868706 w 3576918"/>
              <a:gd name="connsiteY64" fmla="*/ 1237129 h 3074894"/>
              <a:gd name="connsiteX65" fmla="*/ 2823882 w 3576918"/>
              <a:gd name="connsiteY65" fmla="*/ 1228165 h 3074894"/>
              <a:gd name="connsiteX66" fmla="*/ 2662518 w 3576918"/>
              <a:gd name="connsiteY66" fmla="*/ 1210235 h 3074894"/>
              <a:gd name="connsiteX67" fmla="*/ 2635624 w 3576918"/>
              <a:gd name="connsiteY67" fmla="*/ 1201271 h 3074894"/>
              <a:gd name="connsiteX68" fmla="*/ 2563906 w 3576918"/>
              <a:gd name="connsiteY68" fmla="*/ 1183341 h 3074894"/>
              <a:gd name="connsiteX69" fmla="*/ 2510118 w 3576918"/>
              <a:gd name="connsiteY69" fmla="*/ 1165412 h 3074894"/>
              <a:gd name="connsiteX70" fmla="*/ 2492188 w 3576918"/>
              <a:gd name="connsiteY70" fmla="*/ 1147482 h 3074894"/>
              <a:gd name="connsiteX71" fmla="*/ 2456330 w 3576918"/>
              <a:gd name="connsiteY71" fmla="*/ 1138518 h 3074894"/>
              <a:gd name="connsiteX72" fmla="*/ 2429435 w 3576918"/>
              <a:gd name="connsiteY72" fmla="*/ 1129553 h 3074894"/>
              <a:gd name="connsiteX73" fmla="*/ 2402541 w 3576918"/>
              <a:gd name="connsiteY73" fmla="*/ 1111624 h 3074894"/>
              <a:gd name="connsiteX74" fmla="*/ 2375647 w 3576918"/>
              <a:gd name="connsiteY74" fmla="*/ 1102659 h 3074894"/>
              <a:gd name="connsiteX75" fmla="*/ 2312894 w 3576918"/>
              <a:gd name="connsiteY75" fmla="*/ 1084729 h 3074894"/>
              <a:gd name="connsiteX76" fmla="*/ 2277035 w 3576918"/>
              <a:gd name="connsiteY76" fmla="*/ 1066800 h 3074894"/>
              <a:gd name="connsiteX77" fmla="*/ 2205318 w 3576918"/>
              <a:gd name="connsiteY77" fmla="*/ 1048871 h 3074894"/>
              <a:gd name="connsiteX78" fmla="*/ 2160494 w 3576918"/>
              <a:gd name="connsiteY78" fmla="*/ 1021977 h 3074894"/>
              <a:gd name="connsiteX79" fmla="*/ 2133600 w 3576918"/>
              <a:gd name="connsiteY79" fmla="*/ 1004047 h 3074894"/>
              <a:gd name="connsiteX80" fmla="*/ 2106706 w 3576918"/>
              <a:gd name="connsiteY80" fmla="*/ 995082 h 3074894"/>
              <a:gd name="connsiteX81" fmla="*/ 2052918 w 3576918"/>
              <a:gd name="connsiteY81" fmla="*/ 968188 h 3074894"/>
              <a:gd name="connsiteX82" fmla="*/ 1990165 w 3576918"/>
              <a:gd name="connsiteY82" fmla="*/ 923365 h 3074894"/>
              <a:gd name="connsiteX83" fmla="*/ 1945341 w 3576918"/>
              <a:gd name="connsiteY83" fmla="*/ 887506 h 3074894"/>
              <a:gd name="connsiteX84" fmla="*/ 1900518 w 3576918"/>
              <a:gd name="connsiteY84" fmla="*/ 842682 h 3074894"/>
              <a:gd name="connsiteX85" fmla="*/ 1882588 w 3576918"/>
              <a:gd name="connsiteY85" fmla="*/ 824753 h 3074894"/>
              <a:gd name="connsiteX86" fmla="*/ 1864659 w 3576918"/>
              <a:gd name="connsiteY86" fmla="*/ 770965 h 3074894"/>
              <a:gd name="connsiteX87" fmla="*/ 1855694 w 3576918"/>
              <a:gd name="connsiteY87" fmla="*/ 744071 h 3074894"/>
              <a:gd name="connsiteX88" fmla="*/ 1880148 w 3576918"/>
              <a:gd name="connsiteY88" fmla="*/ 546556 h 3074894"/>
              <a:gd name="connsiteX89" fmla="*/ 1857055 w 3576918"/>
              <a:gd name="connsiteY89" fmla="*/ 475991 h 3074894"/>
              <a:gd name="connsiteX90" fmla="*/ 1841026 w 3576918"/>
              <a:gd name="connsiteY90" fmla="*/ 408029 h 3074894"/>
              <a:gd name="connsiteX91" fmla="*/ 1786784 w 3576918"/>
              <a:gd name="connsiteY91" fmla="*/ 372461 h 3074894"/>
              <a:gd name="connsiteX92" fmla="*/ 1748118 w 3576918"/>
              <a:gd name="connsiteY92" fmla="*/ 421341 h 3074894"/>
              <a:gd name="connsiteX93" fmla="*/ 1721224 w 3576918"/>
              <a:gd name="connsiteY93" fmla="*/ 403412 h 3074894"/>
              <a:gd name="connsiteX94" fmla="*/ 1685365 w 3576918"/>
              <a:gd name="connsiteY94" fmla="*/ 385482 h 3074894"/>
              <a:gd name="connsiteX95" fmla="*/ 1658471 w 3576918"/>
              <a:gd name="connsiteY95" fmla="*/ 367553 h 3074894"/>
              <a:gd name="connsiteX96" fmla="*/ 1604682 w 3576918"/>
              <a:gd name="connsiteY96" fmla="*/ 349624 h 3074894"/>
              <a:gd name="connsiteX97" fmla="*/ 1577788 w 3576918"/>
              <a:gd name="connsiteY97" fmla="*/ 340659 h 3074894"/>
              <a:gd name="connsiteX98" fmla="*/ 1550894 w 3576918"/>
              <a:gd name="connsiteY98" fmla="*/ 331694 h 3074894"/>
              <a:gd name="connsiteX99" fmla="*/ 1452282 w 3576918"/>
              <a:gd name="connsiteY99" fmla="*/ 322729 h 3074894"/>
              <a:gd name="connsiteX100" fmla="*/ 1398494 w 3576918"/>
              <a:gd name="connsiteY100" fmla="*/ 286871 h 3074894"/>
              <a:gd name="connsiteX101" fmla="*/ 1344706 w 3576918"/>
              <a:gd name="connsiteY101" fmla="*/ 233082 h 3074894"/>
              <a:gd name="connsiteX102" fmla="*/ 1299882 w 3576918"/>
              <a:gd name="connsiteY102" fmla="*/ 188259 h 3074894"/>
              <a:gd name="connsiteX103" fmla="*/ 1281953 w 3576918"/>
              <a:gd name="connsiteY103" fmla="*/ 170329 h 3074894"/>
              <a:gd name="connsiteX104" fmla="*/ 1201271 w 3576918"/>
              <a:gd name="connsiteY104" fmla="*/ 116541 h 3074894"/>
              <a:gd name="connsiteX105" fmla="*/ 1174377 w 3576918"/>
              <a:gd name="connsiteY105" fmla="*/ 98612 h 3074894"/>
              <a:gd name="connsiteX106" fmla="*/ 1111624 w 3576918"/>
              <a:gd name="connsiteY106" fmla="*/ 71718 h 3074894"/>
              <a:gd name="connsiteX107" fmla="*/ 1066800 w 3576918"/>
              <a:gd name="connsiteY107" fmla="*/ 44824 h 3074894"/>
              <a:gd name="connsiteX108" fmla="*/ 1039906 w 3576918"/>
              <a:gd name="connsiteY108" fmla="*/ 26894 h 3074894"/>
              <a:gd name="connsiteX109" fmla="*/ 932330 w 3576918"/>
              <a:gd name="connsiteY109" fmla="*/ 8965 h 3074894"/>
              <a:gd name="connsiteX110" fmla="*/ 887506 w 3576918"/>
              <a:gd name="connsiteY110" fmla="*/ 0 h 3074894"/>
              <a:gd name="connsiteX111" fmla="*/ 762000 w 3576918"/>
              <a:gd name="connsiteY111" fmla="*/ 8965 h 3074894"/>
              <a:gd name="connsiteX112" fmla="*/ 708212 w 3576918"/>
              <a:gd name="connsiteY112" fmla="*/ 35859 h 3074894"/>
              <a:gd name="connsiteX113" fmla="*/ 681318 w 3576918"/>
              <a:gd name="connsiteY113" fmla="*/ 44824 h 3074894"/>
              <a:gd name="connsiteX114" fmla="*/ 618565 w 3576918"/>
              <a:gd name="connsiteY114" fmla="*/ 71718 h 3074894"/>
              <a:gd name="connsiteX115" fmla="*/ 493059 w 3576918"/>
              <a:gd name="connsiteY115" fmla="*/ 89647 h 3074894"/>
              <a:gd name="connsiteX116" fmla="*/ 430306 w 3576918"/>
              <a:gd name="connsiteY116" fmla="*/ 98612 h 3074894"/>
              <a:gd name="connsiteX117" fmla="*/ 403412 w 3576918"/>
              <a:gd name="connsiteY117" fmla="*/ 107577 h 3074894"/>
              <a:gd name="connsiteX118" fmla="*/ 331694 w 3576918"/>
              <a:gd name="connsiteY118" fmla="*/ 125506 h 3074894"/>
              <a:gd name="connsiteX119" fmla="*/ 304800 w 3576918"/>
              <a:gd name="connsiteY119" fmla="*/ 143435 h 3074894"/>
              <a:gd name="connsiteX120" fmla="*/ 277906 w 3576918"/>
              <a:gd name="connsiteY120" fmla="*/ 152400 h 3074894"/>
              <a:gd name="connsiteX121" fmla="*/ 251012 w 3576918"/>
              <a:gd name="connsiteY121" fmla="*/ 179294 h 3074894"/>
              <a:gd name="connsiteX122" fmla="*/ 197224 w 3576918"/>
              <a:gd name="connsiteY122" fmla="*/ 215153 h 3074894"/>
              <a:gd name="connsiteX123" fmla="*/ 152400 w 3576918"/>
              <a:gd name="connsiteY123" fmla="*/ 251012 h 3074894"/>
              <a:gd name="connsiteX124" fmla="*/ 80682 w 3576918"/>
              <a:gd name="connsiteY124" fmla="*/ 331694 h 3074894"/>
              <a:gd name="connsiteX125" fmla="*/ 53788 w 3576918"/>
              <a:gd name="connsiteY125" fmla="*/ 421341 h 3074894"/>
              <a:gd name="connsiteX126" fmla="*/ 62753 w 3576918"/>
              <a:gd name="connsiteY126" fmla="*/ 645459 h 3074894"/>
              <a:gd name="connsiteX127" fmla="*/ 71718 w 3576918"/>
              <a:gd name="connsiteY127" fmla="*/ 681318 h 3074894"/>
              <a:gd name="connsiteX128" fmla="*/ 80682 w 3576918"/>
              <a:gd name="connsiteY128" fmla="*/ 726141 h 3074894"/>
              <a:gd name="connsiteX129" fmla="*/ 98612 w 3576918"/>
              <a:gd name="connsiteY129" fmla="*/ 923365 h 3074894"/>
              <a:gd name="connsiteX130" fmla="*/ 89647 w 3576918"/>
              <a:gd name="connsiteY130" fmla="*/ 1156447 h 3074894"/>
              <a:gd name="connsiteX131" fmla="*/ 80682 w 3576918"/>
              <a:gd name="connsiteY131" fmla="*/ 1237129 h 3074894"/>
              <a:gd name="connsiteX132" fmla="*/ 71718 w 3576918"/>
              <a:gd name="connsiteY132" fmla="*/ 1326777 h 3074894"/>
              <a:gd name="connsiteX133" fmla="*/ 53788 w 3576918"/>
              <a:gd name="connsiteY133" fmla="*/ 1407459 h 3074894"/>
              <a:gd name="connsiteX134" fmla="*/ 26894 w 3576918"/>
              <a:gd name="connsiteY134" fmla="*/ 1586753 h 3074894"/>
              <a:gd name="connsiteX135" fmla="*/ 8965 w 3576918"/>
              <a:gd name="connsiteY135" fmla="*/ 1972235 h 3074894"/>
              <a:gd name="connsiteX136" fmla="*/ 0 w 3576918"/>
              <a:gd name="connsiteY136" fmla="*/ 2061882 h 3074894"/>
              <a:gd name="connsiteX137" fmla="*/ 8965 w 3576918"/>
              <a:gd name="connsiteY137" fmla="*/ 2420471 h 3074894"/>
              <a:gd name="connsiteX138" fmla="*/ 26894 w 3576918"/>
              <a:gd name="connsiteY138" fmla="*/ 2474259 h 3074894"/>
              <a:gd name="connsiteX139" fmla="*/ 53788 w 3576918"/>
              <a:gd name="connsiteY139" fmla="*/ 2537012 h 3074894"/>
              <a:gd name="connsiteX140" fmla="*/ 62753 w 3576918"/>
              <a:gd name="connsiteY140" fmla="*/ 2563906 h 3074894"/>
              <a:gd name="connsiteX141" fmla="*/ 80682 w 3576918"/>
              <a:gd name="connsiteY141" fmla="*/ 2590800 h 3074894"/>
              <a:gd name="connsiteX142" fmla="*/ 107577 w 3576918"/>
              <a:gd name="connsiteY142" fmla="*/ 2644588 h 3074894"/>
              <a:gd name="connsiteX143" fmla="*/ 125506 w 3576918"/>
              <a:gd name="connsiteY143" fmla="*/ 2698377 h 3074894"/>
              <a:gd name="connsiteX144" fmla="*/ 143435 w 3576918"/>
              <a:gd name="connsiteY144" fmla="*/ 2788024 h 3074894"/>
              <a:gd name="connsiteX145" fmla="*/ 161365 w 3576918"/>
              <a:gd name="connsiteY145" fmla="*/ 2841812 h 3074894"/>
              <a:gd name="connsiteX146" fmla="*/ 215153 w 3576918"/>
              <a:gd name="connsiteY146" fmla="*/ 2886635 h 3074894"/>
              <a:gd name="connsiteX147" fmla="*/ 233082 w 3576918"/>
              <a:gd name="connsiteY147" fmla="*/ 2904565 h 3074894"/>
              <a:gd name="connsiteX148" fmla="*/ 259977 w 3576918"/>
              <a:gd name="connsiteY148" fmla="*/ 2913529 h 3074894"/>
              <a:gd name="connsiteX149" fmla="*/ 349624 w 3576918"/>
              <a:gd name="connsiteY149" fmla="*/ 2949388 h 3074894"/>
              <a:gd name="connsiteX150" fmla="*/ 430306 w 3576918"/>
              <a:gd name="connsiteY150" fmla="*/ 2976282 h 3074894"/>
              <a:gd name="connsiteX151" fmla="*/ 457200 w 3576918"/>
              <a:gd name="connsiteY151" fmla="*/ 2985247 h 3074894"/>
              <a:gd name="connsiteX152" fmla="*/ 537882 w 3576918"/>
              <a:gd name="connsiteY152" fmla="*/ 3003177 h 3074894"/>
              <a:gd name="connsiteX153" fmla="*/ 645459 w 3576918"/>
              <a:gd name="connsiteY153" fmla="*/ 2967318 h 3074894"/>
              <a:gd name="connsiteX0" fmla="*/ 645459 w 3576918"/>
              <a:gd name="connsiteY0" fmla="*/ 2967318 h 3074894"/>
              <a:gd name="connsiteX1" fmla="*/ 708212 w 3576918"/>
              <a:gd name="connsiteY1" fmla="*/ 2994212 h 3074894"/>
              <a:gd name="connsiteX2" fmla="*/ 744071 w 3576918"/>
              <a:gd name="connsiteY2" fmla="*/ 3003177 h 3074894"/>
              <a:gd name="connsiteX3" fmla="*/ 914400 w 3576918"/>
              <a:gd name="connsiteY3" fmla="*/ 3021106 h 3074894"/>
              <a:gd name="connsiteX4" fmla="*/ 1075765 w 3576918"/>
              <a:gd name="connsiteY4" fmla="*/ 3039035 h 3074894"/>
              <a:gd name="connsiteX5" fmla="*/ 1192306 w 3576918"/>
              <a:gd name="connsiteY5" fmla="*/ 3056965 h 3074894"/>
              <a:gd name="connsiteX6" fmla="*/ 1317812 w 3576918"/>
              <a:gd name="connsiteY6" fmla="*/ 3074894 h 3074894"/>
              <a:gd name="connsiteX7" fmla="*/ 1810871 w 3576918"/>
              <a:gd name="connsiteY7" fmla="*/ 3065929 h 3074894"/>
              <a:gd name="connsiteX8" fmla="*/ 1855694 w 3576918"/>
              <a:gd name="connsiteY8" fmla="*/ 3056965 h 3074894"/>
              <a:gd name="connsiteX9" fmla="*/ 1963271 w 3576918"/>
              <a:gd name="connsiteY9" fmla="*/ 3048000 h 3074894"/>
              <a:gd name="connsiteX10" fmla="*/ 2070847 w 3576918"/>
              <a:gd name="connsiteY10" fmla="*/ 3030071 h 3074894"/>
              <a:gd name="connsiteX11" fmla="*/ 2196353 w 3576918"/>
              <a:gd name="connsiteY11" fmla="*/ 3012141 h 3074894"/>
              <a:gd name="connsiteX12" fmla="*/ 2241177 w 3576918"/>
              <a:gd name="connsiteY12" fmla="*/ 2994212 h 3074894"/>
              <a:gd name="connsiteX13" fmla="*/ 2294965 w 3576918"/>
              <a:gd name="connsiteY13" fmla="*/ 2985247 h 3074894"/>
              <a:gd name="connsiteX14" fmla="*/ 2357718 w 3576918"/>
              <a:gd name="connsiteY14" fmla="*/ 2967318 h 3074894"/>
              <a:gd name="connsiteX15" fmla="*/ 2393577 w 3576918"/>
              <a:gd name="connsiteY15" fmla="*/ 2958353 h 3074894"/>
              <a:gd name="connsiteX16" fmla="*/ 2438400 w 3576918"/>
              <a:gd name="connsiteY16" fmla="*/ 2949388 h 3074894"/>
              <a:gd name="connsiteX17" fmla="*/ 2483224 w 3576918"/>
              <a:gd name="connsiteY17" fmla="*/ 2931459 h 3074894"/>
              <a:gd name="connsiteX18" fmla="*/ 2510118 w 3576918"/>
              <a:gd name="connsiteY18" fmla="*/ 2922494 h 3074894"/>
              <a:gd name="connsiteX19" fmla="*/ 2545977 w 3576918"/>
              <a:gd name="connsiteY19" fmla="*/ 2913529 h 3074894"/>
              <a:gd name="connsiteX20" fmla="*/ 2617694 w 3576918"/>
              <a:gd name="connsiteY20" fmla="*/ 2877671 h 3074894"/>
              <a:gd name="connsiteX21" fmla="*/ 2671482 w 3576918"/>
              <a:gd name="connsiteY21" fmla="*/ 2841812 h 3074894"/>
              <a:gd name="connsiteX22" fmla="*/ 2788024 w 3576918"/>
              <a:gd name="connsiteY22" fmla="*/ 2779059 h 3074894"/>
              <a:gd name="connsiteX23" fmla="*/ 2823882 w 3576918"/>
              <a:gd name="connsiteY23" fmla="*/ 2761129 h 3074894"/>
              <a:gd name="connsiteX24" fmla="*/ 2850777 w 3576918"/>
              <a:gd name="connsiteY24" fmla="*/ 2743200 h 3074894"/>
              <a:gd name="connsiteX25" fmla="*/ 2886635 w 3576918"/>
              <a:gd name="connsiteY25" fmla="*/ 2734235 h 3074894"/>
              <a:gd name="connsiteX26" fmla="*/ 2940424 w 3576918"/>
              <a:gd name="connsiteY26" fmla="*/ 2707341 h 3074894"/>
              <a:gd name="connsiteX27" fmla="*/ 2967318 w 3576918"/>
              <a:gd name="connsiteY27" fmla="*/ 2689412 h 3074894"/>
              <a:gd name="connsiteX28" fmla="*/ 3021106 w 3576918"/>
              <a:gd name="connsiteY28" fmla="*/ 2671482 h 3074894"/>
              <a:gd name="connsiteX29" fmla="*/ 3074894 w 3576918"/>
              <a:gd name="connsiteY29" fmla="*/ 2635624 h 3074894"/>
              <a:gd name="connsiteX30" fmla="*/ 3092824 w 3576918"/>
              <a:gd name="connsiteY30" fmla="*/ 2617694 h 3074894"/>
              <a:gd name="connsiteX31" fmla="*/ 3182471 w 3576918"/>
              <a:gd name="connsiteY31" fmla="*/ 2563906 h 3074894"/>
              <a:gd name="connsiteX32" fmla="*/ 3245224 w 3576918"/>
              <a:gd name="connsiteY32" fmla="*/ 2510118 h 3074894"/>
              <a:gd name="connsiteX33" fmla="*/ 3272118 w 3576918"/>
              <a:gd name="connsiteY33" fmla="*/ 2474259 h 3074894"/>
              <a:gd name="connsiteX34" fmla="*/ 3325906 w 3576918"/>
              <a:gd name="connsiteY34" fmla="*/ 2411506 h 3074894"/>
              <a:gd name="connsiteX35" fmla="*/ 3334871 w 3576918"/>
              <a:gd name="connsiteY35" fmla="*/ 2384612 h 3074894"/>
              <a:gd name="connsiteX36" fmla="*/ 3352800 w 3576918"/>
              <a:gd name="connsiteY36" fmla="*/ 2366682 h 3074894"/>
              <a:gd name="connsiteX37" fmla="*/ 3379694 w 3576918"/>
              <a:gd name="connsiteY37" fmla="*/ 2286000 h 3074894"/>
              <a:gd name="connsiteX38" fmla="*/ 3406588 w 3576918"/>
              <a:gd name="connsiteY38" fmla="*/ 2205318 h 3074894"/>
              <a:gd name="connsiteX39" fmla="*/ 3415553 w 3576918"/>
              <a:gd name="connsiteY39" fmla="*/ 2178424 h 3074894"/>
              <a:gd name="connsiteX40" fmla="*/ 3424518 w 3576918"/>
              <a:gd name="connsiteY40" fmla="*/ 2142565 h 3074894"/>
              <a:gd name="connsiteX41" fmla="*/ 3442447 w 3576918"/>
              <a:gd name="connsiteY41" fmla="*/ 2097741 h 3074894"/>
              <a:gd name="connsiteX42" fmla="*/ 3460377 w 3576918"/>
              <a:gd name="connsiteY42" fmla="*/ 2043953 h 3074894"/>
              <a:gd name="connsiteX43" fmla="*/ 3478306 w 3576918"/>
              <a:gd name="connsiteY43" fmla="*/ 1972235 h 3074894"/>
              <a:gd name="connsiteX44" fmla="*/ 3505200 w 3576918"/>
              <a:gd name="connsiteY44" fmla="*/ 1909482 h 3074894"/>
              <a:gd name="connsiteX45" fmla="*/ 3523130 w 3576918"/>
              <a:gd name="connsiteY45" fmla="*/ 1873624 h 3074894"/>
              <a:gd name="connsiteX46" fmla="*/ 3532094 w 3576918"/>
              <a:gd name="connsiteY46" fmla="*/ 1846729 h 3074894"/>
              <a:gd name="connsiteX47" fmla="*/ 3558988 w 3576918"/>
              <a:gd name="connsiteY47" fmla="*/ 1783977 h 3074894"/>
              <a:gd name="connsiteX48" fmla="*/ 3576918 w 3576918"/>
              <a:gd name="connsiteY48" fmla="*/ 1658471 h 3074894"/>
              <a:gd name="connsiteX49" fmla="*/ 3558988 w 3576918"/>
              <a:gd name="connsiteY49" fmla="*/ 1541929 h 3074894"/>
              <a:gd name="connsiteX50" fmla="*/ 3487271 w 3576918"/>
              <a:gd name="connsiteY50" fmla="*/ 1452282 h 3074894"/>
              <a:gd name="connsiteX51" fmla="*/ 3460377 w 3576918"/>
              <a:gd name="connsiteY51" fmla="*/ 1434353 h 3074894"/>
              <a:gd name="connsiteX52" fmla="*/ 3442447 w 3576918"/>
              <a:gd name="connsiteY52" fmla="*/ 1416424 h 3074894"/>
              <a:gd name="connsiteX53" fmla="*/ 3388659 w 3576918"/>
              <a:gd name="connsiteY53" fmla="*/ 1398494 h 3074894"/>
              <a:gd name="connsiteX54" fmla="*/ 3307977 w 3576918"/>
              <a:gd name="connsiteY54" fmla="*/ 1362635 h 3074894"/>
              <a:gd name="connsiteX55" fmla="*/ 3281082 w 3576918"/>
              <a:gd name="connsiteY55" fmla="*/ 1353671 h 3074894"/>
              <a:gd name="connsiteX56" fmla="*/ 3254188 w 3576918"/>
              <a:gd name="connsiteY56" fmla="*/ 1344706 h 3074894"/>
              <a:gd name="connsiteX57" fmla="*/ 3218330 w 3576918"/>
              <a:gd name="connsiteY57" fmla="*/ 1335741 h 3074894"/>
              <a:gd name="connsiteX58" fmla="*/ 3191435 w 3576918"/>
              <a:gd name="connsiteY58" fmla="*/ 1326777 h 3074894"/>
              <a:gd name="connsiteX59" fmla="*/ 3146612 w 3576918"/>
              <a:gd name="connsiteY59" fmla="*/ 1317812 h 3074894"/>
              <a:gd name="connsiteX60" fmla="*/ 3092824 w 3576918"/>
              <a:gd name="connsiteY60" fmla="*/ 1299882 h 3074894"/>
              <a:gd name="connsiteX61" fmla="*/ 3012141 w 3576918"/>
              <a:gd name="connsiteY61" fmla="*/ 1272988 h 3074894"/>
              <a:gd name="connsiteX62" fmla="*/ 2985247 w 3576918"/>
              <a:gd name="connsiteY62" fmla="*/ 1264024 h 3074894"/>
              <a:gd name="connsiteX63" fmla="*/ 2958353 w 3576918"/>
              <a:gd name="connsiteY63" fmla="*/ 1255059 h 3074894"/>
              <a:gd name="connsiteX64" fmla="*/ 2868706 w 3576918"/>
              <a:gd name="connsiteY64" fmla="*/ 1237129 h 3074894"/>
              <a:gd name="connsiteX65" fmla="*/ 2823882 w 3576918"/>
              <a:gd name="connsiteY65" fmla="*/ 1228165 h 3074894"/>
              <a:gd name="connsiteX66" fmla="*/ 2662518 w 3576918"/>
              <a:gd name="connsiteY66" fmla="*/ 1210235 h 3074894"/>
              <a:gd name="connsiteX67" fmla="*/ 2635624 w 3576918"/>
              <a:gd name="connsiteY67" fmla="*/ 1201271 h 3074894"/>
              <a:gd name="connsiteX68" fmla="*/ 2563906 w 3576918"/>
              <a:gd name="connsiteY68" fmla="*/ 1183341 h 3074894"/>
              <a:gd name="connsiteX69" fmla="*/ 2510118 w 3576918"/>
              <a:gd name="connsiteY69" fmla="*/ 1165412 h 3074894"/>
              <a:gd name="connsiteX70" fmla="*/ 2492188 w 3576918"/>
              <a:gd name="connsiteY70" fmla="*/ 1147482 h 3074894"/>
              <a:gd name="connsiteX71" fmla="*/ 2456330 w 3576918"/>
              <a:gd name="connsiteY71" fmla="*/ 1138518 h 3074894"/>
              <a:gd name="connsiteX72" fmla="*/ 2429435 w 3576918"/>
              <a:gd name="connsiteY72" fmla="*/ 1129553 h 3074894"/>
              <a:gd name="connsiteX73" fmla="*/ 2402541 w 3576918"/>
              <a:gd name="connsiteY73" fmla="*/ 1111624 h 3074894"/>
              <a:gd name="connsiteX74" fmla="*/ 2375647 w 3576918"/>
              <a:gd name="connsiteY74" fmla="*/ 1102659 h 3074894"/>
              <a:gd name="connsiteX75" fmla="*/ 2312894 w 3576918"/>
              <a:gd name="connsiteY75" fmla="*/ 1084729 h 3074894"/>
              <a:gd name="connsiteX76" fmla="*/ 2277035 w 3576918"/>
              <a:gd name="connsiteY76" fmla="*/ 1066800 h 3074894"/>
              <a:gd name="connsiteX77" fmla="*/ 2205318 w 3576918"/>
              <a:gd name="connsiteY77" fmla="*/ 1048871 h 3074894"/>
              <a:gd name="connsiteX78" fmla="*/ 2160494 w 3576918"/>
              <a:gd name="connsiteY78" fmla="*/ 1021977 h 3074894"/>
              <a:gd name="connsiteX79" fmla="*/ 2133600 w 3576918"/>
              <a:gd name="connsiteY79" fmla="*/ 1004047 h 3074894"/>
              <a:gd name="connsiteX80" fmla="*/ 2106706 w 3576918"/>
              <a:gd name="connsiteY80" fmla="*/ 995082 h 3074894"/>
              <a:gd name="connsiteX81" fmla="*/ 2052918 w 3576918"/>
              <a:gd name="connsiteY81" fmla="*/ 968188 h 3074894"/>
              <a:gd name="connsiteX82" fmla="*/ 1990165 w 3576918"/>
              <a:gd name="connsiteY82" fmla="*/ 923365 h 3074894"/>
              <a:gd name="connsiteX83" fmla="*/ 1945341 w 3576918"/>
              <a:gd name="connsiteY83" fmla="*/ 887506 h 3074894"/>
              <a:gd name="connsiteX84" fmla="*/ 1900518 w 3576918"/>
              <a:gd name="connsiteY84" fmla="*/ 842682 h 3074894"/>
              <a:gd name="connsiteX85" fmla="*/ 1882588 w 3576918"/>
              <a:gd name="connsiteY85" fmla="*/ 824753 h 3074894"/>
              <a:gd name="connsiteX86" fmla="*/ 1864659 w 3576918"/>
              <a:gd name="connsiteY86" fmla="*/ 770965 h 3074894"/>
              <a:gd name="connsiteX87" fmla="*/ 1855694 w 3576918"/>
              <a:gd name="connsiteY87" fmla="*/ 744071 h 3074894"/>
              <a:gd name="connsiteX88" fmla="*/ 1880148 w 3576918"/>
              <a:gd name="connsiteY88" fmla="*/ 546556 h 3074894"/>
              <a:gd name="connsiteX89" fmla="*/ 1857055 w 3576918"/>
              <a:gd name="connsiteY89" fmla="*/ 475991 h 3074894"/>
              <a:gd name="connsiteX90" fmla="*/ 1841026 w 3576918"/>
              <a:gd name="connsiteY90" fmla="*/ 408029 h 3074894"/>
              <a:gd name="connsiteX91" fmla="*/ 1786784 w 3576918"/>
              <a:gd name="connsiteY91" fmla="*/ 372461 h 3074894"/>
              <a:gd name="connsiteX92" fmla="*/ 1745763 w 3576918"/>
              <a:gd name="connsiteY92" fmla="*/ 347300 h 3074894"/>
              <a:gd name="connsiteX93" fmla="*/ 1721224 w 3576918"/>
              <a:gd name="connsiteY93" fmla="*/ 403412 h 3074894"/>
              <a:gd name="connsiteX94" fmla="*/ 1685365 w 3576918"/>
              <a:gd name="connsiteY94" fmla="*/ 385482 h 3074894"/>
              <a:gd name="connsiteX95" fmla="*/ 1658471 w 3576918"/>
              <a:gd name="connsiteY95" fmla="*/ 367553 h 3074894"/>
              <a:gd name="connsiteX96" fmla="*/ 1604682 w 3576918"/>
              <a:gd name="connsiteY96" fmla="*/ 349624 h 3074894"/>
              <a:gd name="connsiteX97" fmla="*/ 1577788 w 3576918"/>
              <a:gd name="connsiteY97" fmla="*/ 340659 h 3074894"/>
              <a:gd name="connsiteX98" fmla="*/ 1550894 w 3576918"/>
              <a:gd name="connsiteY98" fmla="*/ 331694 h 3074894"/>
              <a:gd name="connsiteX99" fmla="*/ 1452282 w 3576918"/>
              <a:gd name="connsiteY99" fmla="*/ 322729 h 3074894"/>
              <a:gd name="connsiteX100" fmla="*/ 1398494 w 3576918"/>
              <a:gd name="connsiteY100" fmla="*/ 286871 h 3074894"/>
              <a:gd name="connsiteX101" fmla="*/ 1344706 w 3576918"/>
              <a:gd name="connsiteY101" fmla="*/ 233082 h 3074894"/>
              <a:gd name="connsiteX102" fmla="*/ 1299882 w 3576918"/>
              <a:gd name="connsiteY102" fmla="*/ 188259 h 3074894"/>
              <a:gd name="connsiteX103" fmla="*/ 1281953 w 3576918"/>
              <a:gd name="connsiteY103" fmla="*/ 170329 h 3074894"/>
              <a:gd name="connsiteX104" fmla="*/ 1201271 w 3576918"/>
              <a:gd name="connsiteY104" fmla="*/ 116541 h 3074894"/>
              <a:gd name="connsiteX105" fmla="*/ 1174377 w 3576918"/>
              <a:gd name="connsiteY105" fmla="*/ 98612 h 3074894"/>
              <a:gd name="connsiteX106" fmla="*/ 1111624 w 3576918"/>
              <a:gd name="connsiteY106" fmla="*/ 71718 h 3074894"/>
              <a:gd name="connsiteX107" fmla="*/ 1066800 w 3576918"/>
              <a:gd name="connsiteY107" fmla="*/ 44824 h 3074894"/>
              <a:gd name="connsiteX108" fmla="*/ 1039906 w 3576918"/>
              <a:gd name="connsiteY108" fmla="*/ 26894 h 3074894"/>
              <a:gd name="connsiteX109" fmla="*/ 932330 w 3576918"/>
              <a:gd name="connsiteY109" fmla="*/ 8965 h 3074894"/>
              <a:gd name="connsiteX110" fmla="*/ 887506 w 3576918"/>
              <a:gd name="connsiteY110" fmla="*/ 0 h 3074894"/>
              <a:gd name="connsiteX111" fmla="*/ 762000 w 3576918"/>
              <a:gd name="connsiteY111" fmla="*/ 8965 h 3074894"/>
              <a:gd name="connsiteX112" fmla="*/ 708212 w 3576918"/>
              <a:gd name="connsiteY112" fmla="*/ 35859 h 3074894"/>
              <a:gd name="connsiteX113" fmla="*/ 681318 w 3576918"/>
              <a:gd name="connsiteY113" fmla="*/ 44824 h 3074894"/>
              <a:gd name="connsiteX114" fmla="*/ 618565 w 3576918"/>
              <a:gd name="connsiteY114" fmla="*/ 71718 h 3074894"/>
              <a:gd name="connsiteX115" fmla="*/ 493059 w 3576918"/>
              <a:gd name="connsiteY115" fmla="*/ 89647 h 3074894"/>
              <a:gd name="connsiteX116" fmla="*/ 430306 w 3576918"/>
              <a:gd name="connsiteY116" fmla="*/ 98612 h 3074894"/>
              <a:gd name="connsiteX117" fmla="*/ 403412 w 3576918"/>
              <a:gd name="connsiteY117" fmla="*/ 107577 h 3074894"/>
              <a:gd name="connsiteX118" fmla="*/ 331694 w 3576918"/>
              <a:gd name="connsiteY118" fmla="*/ 125506 h 3074894"/>
              <a:gd name="connsiteX119" fmla="*/ 304800 w 3576918"/>
              <a:gd name="connsiteY119" fmla="*/ 143435 h 3074894"/>
              <a:gd name="connsiteX120" fmla="*/ 277906 w 3576918"/>
              <a:gd name="connsiteY120" fmla="*/ 152400 h 3074894"/>
              <a:gd name="connsiteX121" fmla="*/ 251012 w 3576918"/>
              <a:gd name="connsiteY121" fmla="*/ 179294 h 3074894"/>
              <a:gd name="connsiteX122" fmla="*/ 197224 w 3576918"/>
              <a:gd name="connsiteY122" fmla="*/ 215153 h 3074894"/>
              <a:gd name="connsiteX123" fmla="*/ 152400 w 3576918"/>
              <a:gd name="connsiteY123" fmla="*/ 251012 h 3074894"/>
              <a:gd name="connsiteX124" fmla="*/ 80682 w 3576918"/>
              <a:gd name="connsiteY124" fmla="*/ 331694 h 3074894"/>
              <a:gd name="connsiteX125" fmla="*/ 53788 w 3576918"/>
              <a:gd name="connsiteY125" fmla="*/ 421341 h 3074894"/>
              <a:gd name="connsiteX126" fmla="*/ 62753 w 3576918"/>
              <a:gd name="connsiteY126" fmla="*/ 645459 h 3074894"/>
              <a:gd name="connsiteX127" fmla="*/ 71718 w 3576918"/>
              <a:gd name="connsiteY127" fmla="*/ 681318 h 3074894"/>
              <a:gd name="connsiteX128" fmla="*/ 80682 w 3576918"/>
              <a:gd name="connsiteY128" fmla="*/ 726141 h 3074894"/>
              <a:gd name="connsiteX129" fmla="*/ 98612 w 3576918"/>
              <a:gd name="connsiteY129" fmla="*/ 923365 h 3074894"/>
              <a:gd name="connsiteX130" fmla="*/ 89647 w 3576918"/>
              <a:gd name="connsiteY130" fmla="*/ 1156447 h 3074894"/>
              <a:gd name="connsiteX131" fmla="*/ 80682 w 3576918"/>
              <a:gd name="connsiteY131" fmla="*/ 1237129 h 3074894"/>
              <a:gd name="connsiteX132" fmla="*/ 71718 w 3576918"/>
              <a:gd name="connsiteY132" fmla="*/ 1326777 h 3074894"/>
              <a:gd name="connsiteX133" fmla="*/ 53788 w 3576918"/>
              <a:gd name="connsiteY133" fmla="*/ 1407459 h 3074894"/>
              <a:gd name="connsiteX134" fmla="*/ 26894 w 3576918"/>
              <a:gd name="connsiteY134" fmla="*/ 1586753 h 3074894"/>
              <a:gd name="connsiteX135" fmla="*/ 8965 w 3576918"/>
              <a:gd name="connsiteY135" fmla="*/ 1972235 h 3074894"/>
              <a:gd name="connsiteX136" fmla="*/ 0 w 3576918"/>
              <a:gd name="connsiteY136" fmla="*/ 2061882 h 3074894"/>
              <a:gd name="connsiteX137" fmla="*/ 8965 w 3576918"/>
              <a:gd name="connsiteY137" fmla="*/ 2420471 h 3074894"/>
              <a:gd name="connsiteX138" fmla="*/ 26894 w 3576918"/>
              <a:gd name="connsiteY138" fmla="*/ 2474259 h 3074894"/>
              <a:gd name="connsiteX139" fmla="*/ 53788 w 3576918"/>
              <a:gd name="connsiteY139" fmla="*/ 2537012 h 3074894"/>
              <a:gd name="connsiteX140" fmla="*/ 62753 w 3576918"/>
              <a:gd name="connsiteY140" fmla="*/ 2563906 h 3074894"/>
              <a:gd name="connsiteX141" fmla="*/ 80682 w 3576918"/>
              <a:gd name="connsiteY141" fmla="*/ 2590800 h 3074894"/>
              <a:gd name="connsiteX142" fmla="*/ 107577 w 3576918"/>
              <a:gd name="connsiteY142" fmla="*/ 2644588 h 3074894"/>
              <a:gd name="connsiteX143" fmla="*/ 125506 w 3576918"/>
              <a:gd name="connsiteY143" fmla="*/ 2698377 h 3074894"/>
              <a:gd name="connsiteX144" fmla="*/ 143435 w 3576918"/>
              <a:gd name="connsiteY144" fmla="*/ 2788024 h 3074894"/>
              <a:gd name="connsiteX145" fmla="*/ 161365 w 3576918"/>
              <a:gd name="connsiteY145" fmla="*/ 2841812 h 3074894"/>
              <a:gd name="connsiteX146" fmla="*/ 215153 w 3576918"/>
              <a:gd name="connsiteY146" fmla="*/ 2886635 h 3074894"/>
              <a:gd name="connsiteX147" fmla="*/ 233082 w 3576918"/>
              <a:gd name="connsiteY147" fmla="*/ 2904565 h 3074894"/>
              <a:gd name="connsiteX148" fmla="*/ 259977 w 3576918"/>
              <a:gd name="connsiteY148" fmla="*/ 2913529 h 3074894"/>
              <a:gd name="connsiteX149" fmla="*/ 349624 w 3576918"/>
              <a:gd name="connsiteY149" fmla="*/ 2949388 h 3074894"/>
              <a:gd name="connsiteX150" fmla="*/ 430306 w 3576918"/>
              <a:gd name="connsiteY150" fmla="*/ 2976282 h 3074894"/>
              <a:gd name="connsiteX151" fmla="*/ 457200 w 3576918"/>
              <a:gd name="connsiteY151" fmla="*/ 2985247 h 3074894"/>
              <a:gd name="connsiteX152" fmla="*/ 537882 w 3576918"/>
              <a:gd name="connsiteY152" fmla="*/ 3003177 h 3074894"/>
              <a:gd name="connsiteX153" fmla="*/ 645459 w 3576918"/>
              <a:gd name="connsiteY153" fmla="*/ 2967318 h 3074894"/>
              <a:gd name="connsiteX0" fmla="*/ 645459 w 3576918"/>
              <a:gd name="connsiteY0" fmla="*/ 2967318 h 3074894"/>
              <a:gd name="connsiteX1" fmla="*/ 708212 w 3576918"/>
              <a:gd name="connsiteY1" fmla="*/ 2994212 h 3074894"/>
              <a:gd name="connsiteX2" fmla="*/ 744071 w 3576918"/>
              <a:gd name="connsiteY2" fmla="*/ 3003177 h 3074894"/>
              <a:gd name="connsiteX3" fmla="*/ 914400 w 3576918"/>
              <a:gd name="connsiteY3" fmla="*/ 3021106 h 3074894"/>
              <a:gd name="connsiteX4" fmla="*/ 1075765 w 3576918"/>
              <a:gd name="connsiteY4" fmla="*/ 3039035 h 3074894"/>
              <a:gd name="connsiteX5" fmla="*/ 1192306 w 3576918"/>
              <a:gd name="connsiteY5" fmla="*/ 3056965 h 3074894"/>
              <a:gd name="connsiteX6" fmla="*/ 1317812 w 3576918"/>
              <a:gd name="connsiteY6" fmla="*/ 3074894 h 3074894"/>
              <a:gd name="connsiteX7" fmla="*/ 1810871 w 3576918"/>
              <a:gd name="connsiteY7" fmla="*/ 3065929 h 3074894"/>
              <a:gd name="connsiteX8" fmla="*/ 1855694 w 3576918"/>
              <a:gd name="connsiteY8" fmla="*/ 3056965 h 3074894"/>
              <a:gd name="connsiteX9" fmla="*/ 1963271 w 3576918"/>
              <a:gd name="connsiteY9" fmla="*/ 3048000 h 3074894"/>
              <a:gd name="connsiteX10" fmla="*/ 2070847 w 3576918"/>
              <a:gd name="connsiteY10" fmla="*/ 3030071 h 3074894"/>
              <a:gd name="connsiteX11" fmla="*/ 2196353 w 3576918"/>
              <a:gd name="connsiteY11" fmla="*/ 3012141 h 3074894"/>
              <a:gd name="connsiteX12" fmla="*/ 2241177 w 3576918"/>
              <a:gd name="connsiteY12" fmla="*/ 2994212 h 3074894"/>
              <a:gd name="connsiteX13" fmla="*/ 2294965 w 3576918"/>
              <a:gd name="connsiteY13" fmla="*/ 2985247 h 3074894"/>
              <a:gd name="connsiteX14" fmla="*/ 2357718 w 3576918"/>
              <a:gd name="connsiteY14" fmla="*/ 2967318 h 3074894"/>
              <a:gd name="connsiteX15" fmla="*/ 2393577 w 3576918"/>
              <a:gd name="connsiteY15" fmla="*/ 2958353 h 3074894"/>
              <a:gd name="connsiteX16" fmla="*/ 2438400 w 3576918"/>
              <a:gd name="connsiteY16" fmla="*/ 2949388 h 3074894"/>
              <a:gd name="connsiteX17" fmla="*/ 2483224 w 3576918"/>
              <a:gd name="connsiteY17" fmla="*/ 2931459 h 3074894"/>
              <a:gd name="connsiteX18" fmla="*/ 2510118 w 3576918"/>
              <a:gd name="connsiteY18" fmla="*/ 2922494 h 3074894"/>
              <a:gd name="connsiteX19" fmla="*/ 2545977 w 3576918"/>
              <a:gd name="connsiteY19" fmla="*/ 2913529 h 3074894"/>
              <a:gd name="connsiteX20" fmla="*/ 2617694 w 3576918"/>
              <a:gd name="connsiteY20" fmla="*/ 2877671 h 3074894"/>
              <a:gd name="connsiteX21" fmla="*/ 2671482 w 3576918"/>
              <a:gd name="connsiteY21" fmla="*/ 2841812 h 3074894"/>
              <a:gd name="connsiteX22" fmla="*/ 2788024 w 3576918"/>
              <a:gd name="connsiteY22" fmla="*/ 2779059 h 3074894"/>
              <a:gd name="connsiteX23" fmla="*/ 2823882 w 3576918"/>
              <a:gd name="connsiteY23" fmla="*/ 2761129 h 3074894"/>
              <a:gd name="connsiteX24" fmla="*/ 2850777 w 3576918"/>
              <a:gd name="connsiteY24" fmla="*/ 2743200 h 3074894"/>
              <a:gd name="connsiteX25" fmla="*/ 2886635 w 3576918"/>
              <a:gd name="connsiteY25" fmla="*/ 2734235 h 3074894"/>
              <a:gd name="connsiteX26" fmla="*/ 2940424 w 3576918"/>
              <a:gd name="connsiteY26" fmla="*/ 2707341 h 3074894"/>
              <a:gd name="connsiteX27" fmla="*/ 2967318 w 3576918"/>
              <a:gd name="connsiteY27" fmla="*/ 2689412 h 3074894"/>
              <a:gd name="connsiteX28" fmla="*/ 3021106 w 3576918"/>
              <a:gd name="connsiteY28" fmla="*/ 2671482 h 3074894"/>
              <a:gd name="connsiteX29" fmla="*/ 3074894 w 3576918"/>
              <a:gd name="connsiteY29" fmla="*/ 2635624 h 3074894"/>
              <a:gd name="connsiteX30" fmla="*/ 3092824 w 3576918"/>
              <a:gd name="connsiteY30" fmla="*/ 2617694 h 3074894"/>
              <a:gd name="connsiteX31" fmla="*/ 3182471 w 3576918"/>
              <a:gd name="connsiteY31" fmla="*/ 2563906 h 3074894"/>
              <a:gd name="connsiteX32" fmla="*/ 3245224 w 3576918"/>
              <a:gd name="connsiteY32" fmla="*/ 2510118 h 3074894"/>
              <a:gd name="connsiteX33" fmla="*/ 3272118 w 3576918"/>
              <a:gd name="connsiteY33" fmla="*/ 2474259 h 3074894"/>
              <a:gd name="connsiteX34" fmla="*/ 3325906 w 3576918"/>
              <a:gd name="connsiteY34" fmla="*/ 2411506 h 3074894"/>
              <a:gd name="connsiteX35" fmla="*/ 3334871 w 3576918"/>
              <a:gd name="connsiteY35" fmla="*/ 2384612 h 3074894"/>
              <a:gd name="connsiteX36" fmla="*/ 3352800 w 3576918"/>
              <a:gd name="connsiteY36" fmla="*/ 2366682 h 3074894"/>
              <a:gd name="connsiteX37" fmla="*/ 3379694 w 3576918"/>
              <a:gd name="connsiteY37" fmla="*/ 2286000 h 3074894"/>
              <a:gd name="connsiteX38" fmla="*/ 3406588 w 3576918"/>
              <a:gd name="connsiteY38" fmla="*/ 2205318 h 3074894"/>
              <a:gd name="connsiteX39" fmla="*/ 3415553 w 3576918"/>
              <a:gd name="connsiteY39" fmla="*/ 2178424 h 3074894"/>
              <a:gd name="connsiteX40" fmla="*/ 3424518 w 3576918"/>
              <a:gd name="connsiteY40" fmla="*/ 2142565 h 3074894"/>
              <a:gd name="connsiteX41" fmla="*/ 3442447 w 3576918"/>
              <a:gd name="connsiteY41" fmla="*/ 2097741 h 3074894"/>
              <a:gd name="connsiteX42" fmla="*/ 3460377 w 3576918"/>
              <a:gd name="connsiteY42" fmla="*/ 2043953 h 3074894"/>
              <a:gd name="connsiteX43" fmla="*/ 3478306 w 3576918"/>
              <a:gd name="connsiteY43" fmla="*/ 1972235 h 3074894"/>
              <a:gd name="connsiteX44" fmla="*/ 3505200 w 3576918"/>
              <a:gd name="connsiteY44" fmla="*/ 1909482 h 3074894"/>
              <a:gd name="connsiteX45" fmla="*/ 3523130 w 3576918"/>
              <a:gd name="connsiteY45" fmla="*/ 1873624 h 3074894"/>
              <a:gd name="connsiteX46" fmla="*/ 3532094 w 3576918"/>
              <a:gd name="connsiteY46" fmla="*/ 1846729 h 3074894"/>
              <a:gd name="connsiteX47" fmla="*/ 3558988 w 3576918"/>
              <a:gd name="connsiteY47" fmla="*/ 1783977 h 3074894"/>
              <a:gd name="connsiteX48" fmla="*/ 3576918 w 3576918"/>
              <a:gd name="connsiteY48" fmla="*/ 1658471 h 3074894"/>
              <a:gd name="connsiteX49" fmla="*/ 3558988 w 3576918"/>
              <a:gd name="connsiteY49" fmla="*/ 1541929 h 3074894"/>
              <a:gd name="connsiteX50" fmla="*/ 3487271 w 3576918"/>
              <a:gd name="connsiteY50" fmla="*/ 1452282 h 3074894"/>
              <a:gd name="connsiteX51" fmla="*/ 3460377 w 3576918"/>
              <a:gd name="connsiteY51" fmla="*/ 1434353 h 3074894"/>
              <a:gd name="connsiteX52" fmla="*/ 3442447 w 3576918"/>
              <a:gd name="connsiteY52" fmla="*/ 1416424 h 3074894"/>
              <a:gd name="connsiteX53" fmla="*/ 3388659 w 3576918"/>
              <a:gd name="connsiteY53" fmla="*/ 1398494 h 3074894"/>
              <a:gd name="connsiteX54" fmla="*/ 3307977 w 3576918"/>
              <a:gd name="connsiteY54" fmla="*/ 1362635 h 3074894"/>
              <a:gd name="connsiteX55" fmla="*/ 3281082 w 3576918"/>
              <a:gd name="connsiteY55" fmla="*/ 1353671 h 3074894"/>
              <a:gd name="connsiteX56" fmla="*/ 3254188 w 3576918"/>
              <a:gd name="connsiteY56" fmla="*/ 1344706 h 3074894"/>
              <a:gd name="connsiteX57" fmla="*/ 3218330 w 3576918"/>
              <a:gd name="connsiteY57" fmla="*/ 1335741 h 3074894"/>
              <a:gd name="connsiteX58" fmla="*/ 3191435 w 3576918"/>
              <a:gd name="connsiteY58" fmla="*/ 1326777 h 3074894"/>
              <a:gd name="connsiteX59" fmla="*/ 3146612 w 3576918"/>
              <a:gd name="connsiteY59" fmla="*/ 1317812 h 3074894"/>
              <a:gd name="connsiteX60" fmla="*/ 3092824 w 3576918"/>
              <a:gd name="connsiteY60" fmla="*/ 1299882 h 3074894"/>
              <a:gd name="connsiteX61" fmla="*/ 3012141 w 3576918"/>
              <a:gd name="connsiteY61" fmla="*/ 1272988 h 3074894"/>
              <a:gd name="connsiteX62" fmla="*/ 2985247 w 3576918"/>
              <a:gd name="connsiteY62" fmla="*/ 1264024 h 3074894"/>
              <a:gd name="connsiteX63" fmla="*/ 2958353 w 3576918"/>
              <a:gd name="connsiteY63" fmla="*/ 1255059 h 3074894"/>
              <a:gd name="connsiteX64" fmla="*/ 2868706 w 3576918"/>
              <a:gd name="connsiteY64" fmla="*/ 1237129 h 3074894"/>
              <a:gd name="connsiteX65" fmla="*/ 2823882 w 3576918"/>
              <a:gd name="connsiteY65" fmla="*/ 1228165 h 3074894"/>
              <a:gd name="connsiteX66" fmla="*/ 2662518 w 3576918"/>
              <a:gd name="connsiteY66" fmla="*/ 1210235 h 3074894"/>
              <a:gd name="connsiteX67" fmla="*/ 2635624 w 3576918"/>
              <a:gd name="connsiteY67" fmla="*/ 1201271 h 3074894"/>
              <a:gd name="connsiteX68" fmla="*/ 2563906 w 3576918"/>
              <a:gd name="connsiteY68" fmla="*/ 1183341 h 3074894"/>
              <a:gd name="connsiteX69" fmla="*/ 2510118 w 3576918"/>
              <a:gd name="connsiteY69" fmla="*/ 1165412 h 3074894"/>
              <a:gd name="connsiteX70" fmla="*/ 2492188 w 3576918"/>
              <a:gd name="connsiteY70" fmla="*/ 1147482 h 3074894"/>
              <a:gd name="connsiteX71" fmla="*/ 2456330 w 3576918"/>
              <a:gd name="connsiteY71" fmla="*/ 1138518 h 3074894"/>
              <a:gd name="connsiteX72" fmla="*/ 2429435 w 3576918"/>
              <a:gd name="connsiteY72" fmla="*/ 1129553 h 3074894"/>
              <a:gd name="connsiteX73" fmla="*/ 2402541 w 3576918"/>
              <a:gd name="connsiteY73" fmla="*/ 1111624 h 3074894"/>
              <a:gd name="connsiteX74" fmla="*/ 2375647 w 3576918"/>
              <a:gd name="connsiteY74" fmla="*/ 1102659 h 3074894"/>
              <a:gd name="connsiteX75" fmla="*/ 2312894 w 3576918"/>
              <a:gd name="connsiteY75" fmla="*/ 1084729 h 3074894"/>
              <a:gd name="connsiteX76" fmla="*/ 2277035 w 3576918"/>
              <a:gd name="connsiteY76" fmla="*/ 1066800 h 3074894"/>
              <a:gd name="connsiteX77" fmla="*/ 2205318 w 3576918"/>
              <a:gd name="connsiteY77" fmla="*/ 1048871 h 3074894"/>
              <a:gd name="connsiteX78" fmla="*/ 2160494 w 3576918"/>
              <a:gd name="connsiteY78" fmla="*/ 1021977 h 3074894"/>
              <a:gd name="connsiteX79" fmla="*/ 2133600 w 3576918"/>
              <a:gd name="connsiteY79" fmla="*/ 1004047 h 3074894"/>
              <a:gd name="connsiteX80" fmla="*/ 2106706 w 3576918"/>
              <a:gd name="connsiteY80" fmla="*/ 995082 h 3074894"/>
              <a:gd name="connsiteX81" fmla="*/ 2052918 w 3576918"/>
              <a:gd name="connsiteY81" fmla="*/ 968188 h 3074894"/>
              <a:gd name="connsiteX82" fmla="*/ 1990165 w 3576918"/>
              <a:gd name="connsiteY82" fmla="*/ 923365 h 3074894"/>
              <a:gd name="connsiteX83" fmla="*/ 1945341 w 3576918"/>
              <a:gd name="connsiteY83" fmla="*/ 887506 h 3074894"/>
              <a:gd name="connsiteX84" fmla="*/ 1900518 w 3576918"/>
              <a:gd name="connsiteY84" fmla="*/ 842682 h 3074894"/>
              <a:gd name="connsiteX85" fmla="*/ 1882588 w 3576918"/>
              <a:gd name="connsiteY85" fmla="*/ 824753 h 3074894"/>
              <a:gd name="connsiteX86" fmla="*/ 1864659 w 3576918"/>
              <a:gd name="connsiteY86" fmla="*/ 770965 h 3074894"/>
              <a:gd name="connsiteX87" fmla="*/ 1855694 w 3576918"/>
              <a:gd name="connsiteY87" fmla="*/ 744071 h 3074894"/>
              <a:gd name="connsiteX88" fmla="*/ 1880148 w 3576918"/>
              <a:gd name="connsiteY88" fmla="*/ 546556 h 3074894"/>
              <a:gd name="connsiteX89" fmla="*/ 1857055 w 3576918"/>
              <a:gd name="connsiteY89" fmla="*/ 475991 h 3074894"/>
              <a:gd name="connsiteX90" fmla="*/ 1841026 w 3576918"/>
              <a:gd name="connsiteY90" fmla="*/ 408029 h 3074894"/>
              <a:gd name="connsiteX91" fmla="*/ 1786784 w 3576918"/>
              <a:gd name="connsiteY91" fmla="*/ 372461 h 3074894"/>
              <a:gd name="connsiteX92" fmla="*/ 1745763 w 3576918"/>
              <a:gd name="connsiteY92" fmla="*/ 347300 h 3074894"/>
              <a:gd name="connsiteX93" fmla="*/ 1700033 w 3576918"/>
              <a:gd name="connsiteY93" fmla="*/ 340939 h 3074894"/>
              <a:gd name="connsiteX94" fmla="*/ 1685365 w 3576918"/>
              <a:gd name="connsiteY94" fmla="*/ 385482 h 3074894"/>
              <a:gd name="connsiteX95" fmla="*/ 1658471 w 3576918"/>
              <a:gd name="connsiteY95" fmla="*/ 367553 h 3074894"/>
              <a:gd name="connsiteX96" fmla="*/ 1604682 w 3576918"/>
              <a:gd name="connsiteY96" fmla="*/ 349624 h 3074894"/>
              <a:gd name="connsiteX97" fmla="*/ 1577788 w 3576918"/>
              <a:gd name="connsiteY97" fmla="*/ 340659 h 3074894"/>
              <a:gd name="connsiteX98" fmla="*/ 1550894 w 3576918"/>
              <a:gd name="connsiteY98" fmla="*/ 331694 h 3074894"/>
              <a:gd name="connsiteX99" fmla="*/ 1452282 w 3576918"/>
              <a:gd name="connsiteY99" fmla="*/ 322729 h 3074894"/>
              <a:gd name="connsiteX100" fmla="*/ 1398494 w 3576918"/>
              <a:gd name="connsiteY100" fmla="*/ 286871 h 3074894"/>
              <a:gd name="connsiteX101" fmla="*/ 1344706 w 3576918"/>
              <a:gd name="connsiteY101" fmla="*/ 233082 h 3074894"/>
              <a:gd name="connsiteX102" fmla="*/ 1299882 w 3576918"/>
              <a:gd name="connsiteY102" fmla="*/ 188259 h 3074894"/>
              <a:gd name="connsiteX103" fmla="*/ 1281953 w 3576918"/>
              <a:gd name="connsiteY103" fmla="*/ 170329 h 3074894"/>
              <a:gd name="connsiteX104" fmla="*/ 1201271 w 3576918"/>
              <a:gd name="connsiteY104" fmla="*/ 116541 h 3074894"/>
              <a:gd name="connsiteX105" fmla="*/ 1174377 w 3576918"/>
              <a:gd name="connsiteY105" fmla="*/ 98612 h 3074894"/>
              <a:gd name="connsiteX106" fmla="*/ 1111624 w 3576918"/>
              <a:gd name="connsiteY106" fmla="*/ 71718 h 3074894"/>
              <a:gd name="connsiteX107" fmla="*/ 1066800 w 3576918"/>
              <a:gd name="connsiteY107" fmla="*/ 44824 h 3074894"/>
              <a:gd name="connsiteX108" fmla="*/ 1039906 w 3576918"/>
              <a:gd name="connsiteY108" fmla="*/ 26894 h 3074894"/>
              <a:gd name="connsiteX109" fmla="*/ 932330 w 3576918"/>
              <a:gd name="connsiteY109" fmla="*/ 8965 h 3074894"/>
              <a:gd name="connsiteX110" fmla="*/ 887506 w 3576918"/>
              <a:gd name="connsiteY110" fmla="*/ 0 h 3074894"/>
              <a:gd name="connsiteX111" fmla="*/ 762000 w 3576918"/>
              <a:gd name="connsiteY111" fmla="*/ 8965 h 3074894"/>
              <a:gd name="connsiteX112" fmla="*/ 708212 w 3576918"/>
              <a:gd name="connsiteY112" fmla="*/ 35859 h 3074894"/>
              <a:gd name="connsiteX113" fmla="*/ 681318 w 3576918"/>
              <a:gd name="connsiteY113" fmla="*/ 44824 h 3074894"/>
              <a:gd name="connsiteX114" fmla="*/ 618565 w 3576918"/>
              <a:gd name="connsiteY114" fmla="*/ 71718 h 3074894"/>
              <a:gd name="connsiteX115" fmla="*/ 493059 w 3576918"/>
              <a:gd name="connsiteY115" fmla="*/ 89647 h 3074894"/>
              <a:gd name="connsiteX116" fmla="*/ 430306 w 3576918"/>
              <a:gd name="connsiteY116" fmla="*/ 98612 h 3074894"/>
              <a:gd name="connsiteX117" fmla="*/ 403412 w 3576918"/>
              <a:gd name="connsiteY117" fmla="*/ 107577 h 3074894"/>
              <a:gd name="connsiteX118" fmla="*/ 331694 w 3576918"/>
              <a:gd name="connsiteY118" fmla="*/ 125506 h 3074894"/>
              <a:gd name="connsiteX119" fmla="*/ 304800 w 3576918"/>
              <a:gd name="connsiteY119" fmla="*/ 143435 h 3074894"/>
              <a:gd name="connsiteX120" fmla="*/ 277906 w 3576918"/>
              <a:gd name="connsiteY120" fmla="*/ 152400 h 3074894"/>
              <a:gd name="connsiteX121" fmla="*/ 251012 w 3576918"/>
              <a:gd name="connsiteY121" fmla="*/ 179294 h 3074894"/>
              <a:gd name="connsiteX122" fmla="*/ 197224 w 3576918"/>
              <a:gd name="connsiteY122" fmla="*/ 215153 h 3074894"/>
              <a:gd name="connsiteX123" fmla="*/ 152400 w 3576918"/>
              <a:gd name="connsiteY123" fmla="*/ 251012 h 3074894"/>
              <a:gd name="connsiteX124" fmla="*/ 80682 w 3576918"/>
              <a:gd name="connsiteY124" fmla="*/ 331694 h 3074894"/>
              <a:gd name="connsiteX125" fmla="*/ 53788 w 3576918"/>
              <a:gd name="connsiteY125" fmla="*/ 421341 h 3074894"/>
              <a:gd name="connsiteX126" fmla="*/ 62753 w 3576918"/>
              <a:gd name="connsiteY126" fmla="*/ 645459 h 3074894"/>
              <a:gd name="connsiteX127" fmla="*/ 71718 w 3576918"/>
              <a:gd name="connsiteY127" fmla="*/ 681318 h 3074894"/>
              <a:gd name="connsiteX128" fmla="*/ 80682 w 3576918"/>
              <a:gd name="connsiteY128" fmla="*/ 726141 h 3074894"/>
              <a:gd name="connsiteX129" fmla="*/ 98612 w 3576918"/>
              <a:gd name="connsiteY129" fmla="*/ 923365 h 3074894"/>
              <a:gd name="connsiteX130" fmla="*/ 89647 w 3576918"/>
              <a:gd name="connsiteY130" fmla="*/ 1156447 h 3074894"/>
              <a:gd name="connsiteX131" fmla="*/ 80682 w 3576918"/>
              <a:gd name="connsiteY131" fmla="*/ 1237129 h 3074894"/>
              <a:gd name="connsiteX132" fmla="*/ 71718 w 3576918"/>
              <a:gd name="connsiteY132" fmla="*/ 1326777 h 3074894"/>
              <a:gd name="connsiteX133" fmla="*/ 53788 w 3576918"/>
              <a:gd name="connsiteY133" fmla="*/ 1407459 h 3074894"/>
              <a:gd name="connsiteX134" fmla="*/ 26894 w 3576918"/>
              <a:gd name="connsiteY134" fmla="*/ 1586753 h 3074894"/>
              <a:gd name="connsiteX135" fmla="*/ 8965 w 3576918"/>
              <a:gd name="connsiteY135" fmla="*/ 1972235 h 3074894"/>
              <a:gd name="connsiteX136" fmla="*/ 0 w 3576918"/>
              <a:gd name="connsiteY136" fmla="*/ 2061882 h 3074894"/>
              <a:gd name="connsiteX137" fmla="*/ 8965 w 3576918"/>
              <a:gd name="connsiteY137" fmla="*/ 2420471 h 3074894"/>
              <a:gd name="connsiteX138" fmla="*/ 26894 w 3576918"/>
              <a:gd name="connsiteY138" fmla="*/ 2474259 h 3074894"/>
              <a:gd name="connsiteX139" fmla="*/ 53788 w 3576918"/>
              <a:gd name="connsiteY139" fmla="*/ 2537012 h 3074894"/>
              <a:gd name="connsiteX140" fmla="*/ 62753 w 3576918"/>
              <a:gd name="connsiteY140" fmla="*/ 2563906 h 3074894"/>
              <a:gd name="connsiteX141" fmla="*/ 80682 w 3576918"/>
              <a:gd name="connsiteY141" fmla="*/ 2590800 h 3074894"/>
              <a:gd name="connsiteX142" fmla="*/ 107577 w 3576918"/>
              <a:gd name="connsiteY142" fmla="*/ 2644588 h 3074894"/>
              <a:gd name="connsiteX143" fmla="*/ 125506 w 3576918"/>
              <a:gd name="connsiteY143" fmla="*/ 2698377 h 3074894"/>
              <a:gd name="connsiteX144" fmla="*/ 143435 w 3576918"/>
              <a:gd name="connsiteY144" fmla="*/ 2788024 h 3074894"/>
              <a:gd name="connsiteX145" fmla="*/ 161365 w 3576918"/>
              <a:gd name="connsiteY145" fmla="*/ 2841812 h 3074894"/>
              <a:gd name="connsiteX146" fmla="*/ 215153 w 3576918"/>
              <a:gd name="connsiteY146" fmla="*/ 2886635 h 3074894"/>
              <a:gd name="connsiteX147" fmla="*/ 233082 w 3576918"/>
              <a:gd name="connsiteY147" fmla="*/ 2904565 h 3074894"/>
              <a:gd name="connsiteX148" fmla="*/ 259977 w 3576918"/>
              <a:gd name="connsiteY148" fmla="*/ 2913529 h 3074894"/>
              <a:gd name="connsiteX149" fmla="*/ 349624 w 3576918"/>
              <a:gd name="connsiteY149" fmla="*/ 2949388 h 3074894"/>
              <a:gd name="connsiteX150" fmla="*/ 430306 w 3576918"/>
              <a:gd name="connsiteY150" fmla="*/ 2976282 h 3074894"/>
              <a:gd name="connsiteX151" fmla="*/ 457200 w 3576918"/>
              <a:gd name="connsiteY151" fmla="*/ 2985247 h 3074894"/>
              <a:gd name="connsiteX152" fmla="*/ 537882 w 3576918"/>
              <a:gd name="connsiteY152" fmla="*/ 3003177 h 3074894"/>
              <a:gd name="connsiteX153" fmla="*/ 645459 w 3576918"/>
              <a:gd name="connsiteY153" fmla="*/ 2967318 h 3074894"/>
              <a:gd name="connsiteX0" fmla="*/ 645459 w 3576918"/>
              <a:gd name="connsiteY0" fmla="*/ 2967318 h 3074894"/>
              <a:gd name="connsiteX1" fmla="*/ 708212 w 3576918"/>
              <a:gd name="connsiteY1" fmla="*/ 2994212 h 3074894"/>
              <a:gd name="connsiteX2" fmla="*/ 744071 w 3576918"/>
              <a:gd name="connsiteY2" fmla="*/ 3003177 h 3074894"/>
              <a:gd name="connsiteX3" fmla="*/ 914400 w 3576918"/>
              <a:gd name="connsiteY3" fmla="*/ 3021106 h 3074894"/>
              <a:gd name="connsiteX4" fmla="*/ 1075765 w 3576918"/>
              <a:gd name="connsiteY4" fmla="*/ 3039035 h 3074894"/>
              <a:gd name="connsiteX5" fmla="*/ 1192306 w 3576918"/>
              <a:gd name="connsiteY5" fmla="*/ 3056965 h 3074894"/>
              <a:gd name="connsiteX6" fmla="*/ 1317812 w 3576918"/>
              <a:gd name="connsiteY6" fmla="*/ 3074894 h 3074894"/>
              <a:gd name="connsiteX7" fmla="*/ 1810871 w 3576918"/>
              <a:gd name="connsiteY7" fmla="*/ 3065929 h 3074894"/>
              <a:gd name="connsiteX8" fmla="*/ 1855694 w 3576918"/>
              <a:gd name="connsiteY8" fmla="*/ 3056965 h 3074894"/>
              <a:gd name="connsiteX9" fmla="*/ 1963271 w 3576918"/>
              <a:gd name="connsiteY9" fmla="*/ 3048000 h 3074894"/>
              <a:gd name="connsiteX10" fmla="*/ 2070847 w 3576918"/>
              <a:gd name="connsiteY10" fmla="*/ 3030071 h 3074894"/>
              <a:gd name="connsiteX11" fmla="*/ 2196353 w 3576918"/>
              <a:gd name="connsiteY11" fmla="*/ 3012141 h 3074894"/>
              <a:gd name="connsiteX12" fmla="*/ 2241177 w 3576918"/>
              <a:gd name="connsiteY12" fmla="*/ 2994212 h 3074894"/>
              <a:gd name="connsiteX13" fmla="*/ 2294965 w 3576918"/>
              <a:gd name="connsiteY13" fmla="*/ 2985247 h 3074894"/>
              <a:gd name="connsiteX14" fmla="*/ 2357718 w 3576918"/>
              <a:gd name="connsiteY14" fmla="*/ 2967318 h 3074894"/>
              <a:gd name="connsiteX15" fmla="*/ 2393577 w 3576918"/>
              <a:gd name="connsiteY15" fmla="*/ 2958353 h 3074894"/>
              <a:gd name="connsiteX16" fmla="*/ 2438400 w 3576918"/>
              <a:gd name="connsiteY16" fmla="*/ 2949388 h 3074894"/>
              <a:gd name="connsiteX17" fmla="*/ 2483224 w 3576918"/>
              <a:gd name="connsiteY17" fmla="*/ 2931459 h 3074894"/>
              <a:gd name="connsiteX18" fmla="*/ 2510118 w 3576918"/>
              <a:gd name="connsiteY18" fmla="*/ 2922494 h 3074894"/>
              <a:gd name="connsiteX19" fmla="*/ 2545977 w 3576918"/>
              <a:gd name="connsiteY19" fmla="*/ 2913529 h 3074894"/>
              <a:gd name="connsiteX20" fmla="*/ 2617694 w 3576918"/>
              <a:gd name="connsiteY20" fmla="*/ 2877671 h 3074894"/>
              <a:gd name="connsiteX21" fmla="*/ 2671482 w 3576918"/>
              <a:gd name="connsiteY21" fmla="*/ 2841812 h 3074894"/>
              <a:gd name="connsiteX22" fmla="*/ 2788024 w 3576918"/>
              <a:gd name="connsiteY22" fmla="*/ 2779059 h 3074894"/>
              <a:gd name="connsiteX23" fmla="*/ 2823882 w 3576918"/>
              <a:gd name="connsiteY23" fmla="*/ 2761129 h 3074894"/>
              <a:gd name="connsiteX24" fmla="*/ 2850777 w 3576918"/>
              <a:gd name="connsiteY24" fmla="*/ 2743200 h 3074894"/>
              <a:gd name="connsiteX25" fmla="*/ 2886635 w 3576918"/>
              <a:gd name="connsiteY25" fmla="*/ 2734235 h 3074894"/>
              <a:gd name="connsiteX26" fmla="*/ 2940424 w 3576918"/>
              <a:gd name="connsiteY26" fmla="*/ 2707341 h 3074894"/>
              <a:gd name="connsiteX27" fmla="*/ 2967318 w 3576918"/>
              <a:gd name="connsiteY27" fmla="*/ 2689412 h 3074894"/>
              <a:gd name="connsiteX28" fmla="*/ 3021106 w 3576918"/>
              <a:gd name="connsiteY28" fmla="*/ 2671482 h 3074894"/>
              <a:gd name="connsiteX29" fmla="*/ 3074894 w 3576918"/>
              <a:gd name="connsiteY29" fmla="*/ 2635624 h 3074894"/>
              <a:gd name="connsiteX30" fmla="*/ 3092824 w 3576918"/>
              <a:gd name="connsiteY30" fmla="*/ 2617694 h 3074894"/>
              <a:gd name="connsiteX31" fmla="*/ 3182471 w 3576918"/>
              <a:gd name="connsiteY31" fmla="*/ 2563906 h 3074894"/>
              <a:gd name="connsiteX32" fmla="*/ 3245224 w 3576918"/>
              <a:gd name="connsiteY32" fmla="*/ 2510118 h 3074894"/>
              <a:gd name="connsiteX33" fmla="*/ 3272118 w 3576918"/>
              <a:gd name="connsiteY33" fmla="*/ 2474259 h 3074894"/>
              <a:gd name="connsiteX34" fmla="*/ 3325906 w 3576918"/>
              <a:gd name="connsiteY34" fmla="*/ 2411506 h 3074894"/>
              <a:gd name="connsiteX35" fmla="*/ 3334871 w 3576918"/>
              <a:gd name="connsiteY35" fmla="*/ 2384612 h 3074894"/>
              <a:gd name="connsiteX36" fmla="*/ 3352800 w 3576918"/>
              <a:gd name="connsiteY36" fmla="*/ 2366682 h 3074894"/>
              <a:gd name="connsiteX37" fmla="*/ 3379694 w 3576918"/>
              <a:gd name="connsiteY37" fmla="*/ 2286000 h 3074894"/>
              <a:gd name="connsiteX38" fmla="*/ 3406588 w 3576918"/>
              <a:gd name="connsiteY38" fmla="*/ 2205318 h 3074894"/>
              <a:gd name="connsiteX39" fmla="*/ 3415553 w 3576918"/>
              <a:gd name="connsiteY39" fmla="*/ 2178424 h 3074894"/>
              <a:gd name="connsiteX40" fmla="*/ 3424518 w 3576918"/>
              <a:gd name="connsiteY40" fmla="*/ 2142565 h 3074894"/>
              <a:gd name="connsiteX41" fmla="*/ 3442447 w 3576918"/>
              <a:gd name="connsiteY41" fmla="*/ 2097741 h 3074894"/>
              <a:gd name="connsiteX42" fmla="*/ 3460377 w 3576918"/>
              <a:gd name="connsiteY42" fmla="*/ 2043953 h 3074894"/>
              <a:gd name="connsiteX43" fmla="*/ 3478306 w 3576918"/>
              <a:gd name="connsiteY43" fmla="*/ 1972235 h 3074894"/>
              <a:gd name="connsiteX44" fmla="*/ 3505200 w 3576918"/>
              <a:gd name="connsiteY44" fmla="*/ 1909482 h 3074894"/>
              <a:gd name="connsiteX45" fmla="*/ 3523130 w 3576918"/>
              <a:gd name="connsiteY45" fmla="*/ 1873624 h 3074894"/>
              <a:gd name="connsiteX46" fmla="*/ 3532094 w 3576918"/>
              <a:gd name="connsiteY46" fmla="*/ 1846729 h 3074894"/>
              <a:gd name="connsiteX47" fmla="*/ 3558988 w 3576918"/>
              <a:gd name="connsiteY47" fmla="*/ 1783977 h 3074894"/>
              <a:gd name="connsiteX48" fmla="*/ 3576918 w 3576918"/>
              <a:gd name="connsiteY48" fmla="*/ 1658471 h 3074894"/>
              <a:gd name="connsiteX49" fmla="*/ 3558988 w 3576918"/>
              <a:gd name="connsiteY49" fmla="*/ 1541929 h 3074894"/>
              <a:gd name="connsiteX50" fmla="*/ 3487271 w 3576918"/>
              <a:gd name="connsiteY50" fmla="*/ 1452282 h 3074894"/>
              <a:gd name="connsiteX51" fmla="*/ 3460377 w 3576918"/>
              <a:gd name="connsiteY51" fmla="*/ 1434353 h 3074894"/>
              <a:gd name="connsiteX52" fmla="*/ 3442447 w 3576918"/>
              <a:gd name="connsiteY52" fmla="*/ 1416424 h 3074894"/>
              <a:gd name="connsiteX53" fmla="*/ 3388659 w 3576918"/>
              <a:gd name="connsiteY53" fmla="*/ 1398494 h 3074894"/>
              <a:gd name="connsiteX54" fmla="*/ 3307977 w 3576918"/>
              <a:gd name="connsiteY54" fmla="*/ 1362635 h 3074894"/>
              <a:gd name="connsiteX55" fmla="*/ 3281082 w 3576918"/>
              <a:gd name="connsiteY55" fmla="*/ 1353671 h 3074894"/>
              <a:gd name="connsiteX56" fmla="*/ 3254188 w 3576918"/>
              <a:gd name="connsiteY56" fmla="*/ 1344706 h 3074894"/>
              <a:gd name="connsiteX57" fmla="*/ 3218330 w 3576918"/>
              <a:gd name="connsiteY57" fmla="*/ 1335741 h 3074894"/>
              <a:gd name="connsiteX58" fmla="*/ 3191435 w 3576918"/>
              <a:gd name="connsiteY58" fmla="*/ 1326777 h 3074894"/>
              <a:gd name="connsiteX59" fmla="*/ 3146612 w 3576918"/>
              <a:gd name="connsiteY59" fmla="*/ 1317812 h 3074894"/>
              <a:gd name="connsiteX60" fmla="*/ 3092824 w 3576918"/>
              <a:gd name="connsiteY60" fmla="*/ 1299882 h 3074894"/>
              <a:gd name="connsiteX61" fmla="*/ 3012141 w 3576918"/>
              <a:gd name="connsiteY61" fmla="*/ 1272988 h 3074894"/>
              <a:gd name="connsiteX62" fmla="*/ 2985247 w 3576918"/>
              <a:gd name="connsiteY62" fmla="*/ 1264024 h 3074894"/>
              <a:gd name="connsiteX63" fmla="*/ 2958353 w 3576918"/>
              <a:gd name="connsiteY63" fmla="*/ 1255059 h 3074894"/>
              <a:gd name="connsiteX64" fmla="*/ 2868706 w 3576918"/>
              <a:gd name="connsiteY64" fmla="*/ 1237129 h 3074894"/>
              <a:gd name="connsiteX65" fmla="*/ 2823882 w 3576918"/>
              <a:gd name="connsiteY65" fmla="*/ 1228165 h 3074894"/>
              <a:gd name="connsiteX66" fmla="*/ 2662518 w 3576918"/>
              <a:gd name="connsiteY66" fmla="*/ 1210235 h 3074894"/>
              <a:gd name="connsiteX67" fmla="*/ 2635624 w 3576918"/>
              <a:gd name="connsiteY67" fmla="*/ 1201271 h 3074894"/>
              <a:gd name="connsiteX68" fmla="*/ 2563906 w 3576918"/>
              <a:gd name="connsiteY68" fmla="*/ 1183341 h 3074894"/>
              <a:gd name="connsiteX69" fmla="*/ 2510118 w 3576918"/>
              <a:gd name="connsiteY69" fmla="*/ 1165412 h 3074894"/>
              <a:gd name="connsiteX70" fmla="*/ 2492188 w 3576918"/>
              <a:gd name="connsiteY70" fmla="*/ 1147482 h 3074894"/>
              <a:gd name="connsiteX71" fmla="*/ 2456330 w 3576918"/>
              <a:gd name="connsiteY71" fmla="*/ 1138518 h 3074894"/>
              <a:gd name="connsiteX72" fmla="*/ 2429435 w 3576918"/>
              <a:gd name="connsiteY72" fmla="*/ 1129553 h 3074894"/>
              <a:gd name="connsiteX73" fmla="*/ 2402541 w 3576918"/>
              <a:gd name="connsiteY73" fmla="*/ 1111624 h 3074894"/>
              <a:gd name="connsiteX74" fmla="*/ 2375647 w 3576918"/>
              <a:gd name="connsiteY74" fmla="*/ 1102659 h 3074894"/>
              <a:gd name="connsiteX75" fmla="*/ 2312894 w 3576918"/>
              <a:gd name="connsiteY75" fmla="*/ 1084729 h 3074894"/>
              <a:gd name="connsiteX76" fmla="*/ 2277035 w 3576918"/>
              <a:gd name="connsiteY76" fmla="*/ 1066800 h 3074894"/>
              <a:gd name="connsiteX77" fmla="*/ 2205318 w 3576918"/>
              <a:gd name="connsiteY77" fmla="*/ 1048871 h 3074894"/>
              <a:gd name="connsiteX78" fmla="*/ 2160494 w 3576918"/>
              <a:gd name="connsiteY78" fmla="*/ 1021977 h 3074894"/>
              <a:gd name="connsiteX79" fmla="*/ 2133600 w 3576918"/>
              <a:gd name="connsiteY79" fmla="*/ 1004047 h 3074894"/>
              <a:gd name="connsiteX80" fmla="*/ 2106706 w 3576918"/>
              <a:gd name="connsiteY80" fmla="*/ 995082 h 3074894"/>
              <a:gd name="connsiteX81" fmla="*/ 2052918 w 3576918"/>
              <a:gd name="connsiteY81" fmla="*/ 968188 h 3074894"/>
              <a:gd name="connsiteX82" fmla="*/ 1990165 w 3576918"/>
              <a:gd name="connsiteY82" fmla="*/ 923365 h 3074894"/>
              <a:gd name="connsiteX83" fmla="*/ 1945341 w 3576918"/>
              <a:gd name="connsiteY83" fmla="*/ 887506 h 3074894"/>
              <a:gd name="connsiteX84" fmla="*/ 1900518 w 3576918"/>
              <a:gd name="connsiteY84" fmla="*/ 842682 h 3074894"/>
              <a:gd name="connsiteX85" fmla="*/ 1882588 w 3576918"/>
              <a:gd name="connsiteY85" fmla="*/ 824753 h 3074894"/>
              <a:gd name="connsiteX86" fmla="*/ 1864659 w 3576918"/>
              <a:gd name="connsiteY86" fmla="*/ 770965 h 3074894"/>
              <a:gd name="connsiteX87" fmla="*/ 1855694 w 3576918"/>
              <a:gd name="connsiteY87" fmla="*/ 744071 h 3074894"/>
              <a:gd name="connsiteX88" fmla="*/ 1880148 w 3576918"/>
              <a:gd name="connsiteY88" fmla="*/ 546556 h 3074894"/>
              <a:gd name="connsiteX89" fmla="*/ 1857055 w 3576918"/>
              <a:gd name="connsiteY89" fmla="*/ 475991 h 3074894"/>
              <a:gd name="connsiteX90" fmla="*/ 1841026 w 3576918"/>
              <a:gd name="connsiteY90" fmla="*/ 408029 h 3074894"/>
              <a:gd name="connsiteX91" fmla="*/ 1786784 w 3576918"/>
              <a:gd name="connsiteY91" fmla="*/ 372461 h 3074894"/>
              <a:gd name="connsiteX92" fmla="*/ 1745763 w 3576918"/>
              <a:gd name="connsiteY92" fmla="*/ 347300 h 3074894"/>
              <a:gd name="connsiteX93" fmla="*/ 1700033 w 3576918"/>
              <a:gd name="connsiteY93" fmla="*/ 340939 h 3074894"/>
              <a:gd name="connsiteX94" fmla="*/ 1666528 w 3576918"/>
              <a:gd name="connsiteY94" fmla="*/ 320696 h 3074894"/>
              <a:gd name="connsiteX95" fmla="*/ 1658471 w 3576918"/>
              <a:gd name="connsiteY95" fmla="*/ 367553 h 3074894"/>
              <a:gd name="connsiteX96" fmla="*/ 1604682 w 3576918"/>
              <a:gd name="connsiteY96" fmla="*/ 349624 h 3074894"/>
              <a:gd name="connsiteX97" fmla="*/ 1577788 w 3576918"/>
              <a:gd name="connsiteY97" fmla="*/ 340659 h 3074894"/>
              <a:gd name="connsiteX98" fmla="*/ 1550894 w 3576918"/>
              <a:gd name="connsiteY98" fmla="*/ 331694 h 3074894"/>
              <a:gd name="connsiteX99" fmla="*/ 1452282 w 3576918"/>
              <a:gd name="connsiteY99" fmla="*/ 322729 h 3074894"/>
              <a:gd name="connsiteX100" fmla="*/ 1398494 w 3576918"/>
              <a:gd name="connsiteY100" fmla="*/ 286871 h 3074894"/>
              <a:gd name="connsiteX101" fmla="*/ 1344706 w 3576918"/>
              <a:gd name="connsiteY101" fmla="*/ 233082 h 3074894"/>
              <a:gd name="connsiteX102" fmla="*/ 1299882 w 3576918"/>
              <a:gd name="connsiteY102" fmla="*/ 188259 h 3074894"/>
              <a:gd name="connsiteX103" fmla="*/ 1281953 w 3576918"/>
              <a:gd name="connsiteY103" fmla="*/ 170329 h 3074894"/>
              <a:gd name="connsiteX104" fmla="*/ 1201271 w 3576918"/>
              <a:gd name="connsiteY104" fmla="*/ 116541 h 3074894"/>
              <a:gd name="connsiteX105" fmla="*/ 1174377 w 3576918"/>
              <a:gd name="connsiteY105" fmla="*/ 98612 h 3074894"/>
              <a:gd name="connsiteX106" fmla="*/ 1111624 w 3576918"/>
              <a:gd name="connsiteY106" fmla="*/ 71718 h 3074894"/>
              <a:gd name="connsiteX107" fmla="*/ 1066800 w 3576918"/>
              <a:gd name="connsiteY107" fmla="*/ 44824 h 3074894"/>
              <a:gd name="connsiteX108" fmla="*/ 1039906 w 3576918"/>
              <a:gd name="connsiteY108" fmla="*/ 26894 h 3074894"/>
              <a:gd name="connsiteX109" fmla="*/ 932330 w 3576918"/>
              <a:gd name="connsiteY109" fmla="*/ 8965 h 3074894"/>
              <a:gd name="connsiteX110" fmla="*/ 887506 w 3576918"/>
              <a:gd name="connsiteY110" fmla="*/ 0 h 3074894"/>
              <a:gd name="connsiteX111" fmla="*/ 762000 w 3576918"/>
              <a:gd name="connsiteY111" fmla="*/ 8965 h 3074894"/>
              <a:gd name="connsiteX112" fmla="*/ 708212 w 3576918"/>
              <a:gd name="connsiteY112" fmla="*/ 35859 h 3074894"/>
              <a:gd name="connsiteX113" fmla="*/ 681318 w 3576918"/>
              <a:gd name="connsiteY113" fmla="*/ 44824 h 3074894"/>
              <a:gd name="connsiteX114" fmla="*/ 618565 w 3576918"/>
              <a:gd name="connsiteY114" fmla="*/ 71718 h 3074894"/>
              <a:gd name="connsiteX115" fmla="*/ 493059 w 3576918"/>
              <a:gd name="connsiteY115" fmla="*/ 89647 h 3074894"/>
              <a:gd name="connsiteX116" fmla="*/ 430306 w 3576918"/>
              <a:gd name="connsiteY116" fmla="*/ 98612 h 3074894"/>
              <a:gd name="connsiteX117" fmla="*/ 403412 w 3576918"/>
              <a:gd name="connsiteY117" fmla="*/ 107577 h 3074894"/>
              <a:gd name="connsiteX118" fmla="*/ 331694 w 3576918"/>
              <a:gd name="connsiteY118" fmla="*/ 125506 h 3074894"/>
              <a:gd name="connsiteX119" fmla="*/ 304800 w 3576918"/>
              <a:gd name="connsiteY119" fmla="*/ 143435 h 3074894"/>
              <a:gd name="connsiteX120" fmla="*/ 277906 w 3576918"/>
              <a:gd name="connsiteY120" fmla="*/ 152400 h 3074894"/>
              <a:gd name="connsiteX121" fmla="*/ 251012 w 3576918"/>
              <a:gd name="connsiteY121" fmla="*/ 179294 h 3074894"/>
              <a:gd name="connsiteX122" fmla="*/ 197224 w 3576918"/>
              <a:gd name="connsiteY122" fmla="*/ 215153 h 3074894"/>
              <a:gd name="connsiteX123" fmla="*/ 152400 w 3576918"/>
              <a:gd name="connsiteY123" fmla="*/ 251012 h 3074894"/>
              <a:gd name="connsiteX124" fmla="*/ 80682 w 3576918"/>
              <a:gd name="connsiteY124" fmla="*/ 331694 h 3074894"/>
              <a:gd name="connsiteX125" fmla="*/ 53788 w 3576918"/>
              <a:gd name="connsiteY125" fmla="*/ 421341 h 3074894"/>
              <a:gd name="connsiteX126" fmla="*/ 62753 w 3576918"/>
              <a:gd name="connsiteY126" fmla="*/ 645459 h 3074894"/>
              <a:gd name="connsiteX127" fmla="*/ 71718 w 3576918"/>
              <a:gd name="connsiteY127" fmla="*/ 681318 h 3074894"/>
              <a:gd name="connsiteX128" fmla="*/ 80682 w 3576918"/>
              <a:gd name="connsiteY128" fmla="*/ 726141 h 3074894"/>
              <a:gd name="connsiteX129" fmla="*/ 98612 w 3576918"/>
              <a:gd name="connsiteY129" fmla="*/ 923365 h 3074894"/>
              <a:gd name="connsiteX130" fmla="*/ 89647 w 3576918"/>
              <a:gd name="connsiteY130" fmla="*/ 1156447 h 3074894"/>
              <a:gd name="connsiteX131" fmla="*/ 80682 w 3576918"/>
              <a:gd name="connsiteY131" fmla="*/ 1237129 h 3074894"/>
              <a:gd name="connsiteX132" fmla="*/ 71718 w 3576918"/>
              <a:gd name="connsiteY132" fmla="*/ 1326777 h 3074894"/>
              <a:gd name="connsiteX133" fmla="*/ 53788 w 3576918"/>
              <a:gd name="connsiteY133" fmla="*/ 1407459 h 3074894"/>
              <a:gd name="connsiteX134" fmla="*/ 26894 w 3576918"/>
              <a:gd name="connsiteY134" fmla="*/ 1586753 h 3074894"/>
              <a:gd name="connsiteX135" fmla="*/ 8965 w 3576918"/>
              <a:gd name="connsiteY135" fmla="*/ 1972235 h 3074894"/>
              <a:gd name="connsiteX136" fmla="*/ 0 w 3576918"/>
              <a:gd name="connsiteY136" fmla="*/ 2061882 h 3074894"/>
              <a:gd name="connsiteX137" fmla="*/ 8965 w 3576918"/>
              <a:gd name="connsiteY137" fmla="*/ 2420471 h 3074894"/>
              <a:gd name="connsiteX138" fmla="*/ 26894 w 3576918"/>
              <a:gd name="connsiteY138" fmla="*/ 2474259 h 3074894"/>
              <a:gd name="connsiteX139" fmla="*/ 53788 w 3576918"/>
              <a:gd name="connsiteY139" fmla="*/ 2537012 h 3074894"/>
              <a:gd name="connsiteX140" fmla="*/ 62753 w 3576918"/>
              <a:gd name="connsiteY140" fmla="*/ 2563906 h 3074894"/>
              <a:gd name="connsiteX141" fmla="*/ 80682 w 3576918"/>
              <a:gd name="connsiteY141" fmla="*/ 2590800 h 3074894"/>
              <a:gd name="connsiteX142" fmla="*/ 107577 w 3576918"/>
              <a:gd name="connsiteY142" fmla="*/ 2644588 h 3074894"/>
              <a:gd name="connsiteX143" fmla="*/ 125506 w 3576918"/>
              <a:gd name="connsiteY143" fmla="*/ 2698377 h 3074894"/>
              <a:gd name="connsiteX144" fmla="*/ 143435 w 3576918"/>
              <a:gd name="connsiteY144" fmla="*/ 2788024 h 3074894"/>
              <a:gd name="connsiteX145" fmla="*/ 161365 w 3576918"/>
              <a:gd name="connsiteY145" fmla="*/ 2841812 h 3074894"/>
              <a:gd name="connsiteX146" fmla="*/ 215153 w 3576918"/>
              <a:gd name="connsiteY146" fmla="*/ 2886635 h 3074894"/>
              <a:gd name="connsiteX147" fmla="*/ 233082 w 3576918"/>
              <a:gd name="connsiteY147" fmla="*/ 2904565 h 3074894"/>
              <a:gd name="connsiteX148" fmla="*/ 259977 w 3576918"/>
              <a:gd name="connsiteY148" fmla="*/ 2913529 h 3074894"/>
              <a:gd name="connsiteX149" fmla="*/ 349624 w 3576918"/>
              <a:gd name="connsiteY149" fmla="*/ 2949388 h 3074894"/>
              <a:gd name="connsiteX150" fmla="*/ 430306 w 3576918"/>
              <a:gd name="connsiteY150" fmla="*/ 2976282 h 3074894"/>
              <a:gd name="connsiteX151" fmla="*/ 457200 w 3576918"/>
              <a:gd name="connsiteY151" fmla="*/ 2985247 h 3074894"/>
              <a:gd name="connsiteX152" fmla="*/ 537882 w 3576918"/>
              <a:gd name="connsiteY152" fmla="*/ 3003177 h 3074894"/>
              <a:gd name="connsiteX153" fmla="*/ 645459 w 3576918"/>
              <a:gd name="connsiteY153" fmla="*/ 2967318 h 3074894"/>
              <a:gd name="connsiteX0" fmla="*/ 645459 w 3576918"/>
              <a:gd name="connsiteY0" fmla="*/ 2967318 h 3074894"/>
              <a:gd name="connsiteX1" fmla="*/ 708212 w 3576918"/>
              <a:gd name="connsiteY1" fmla="*/ 2994212 h 3074894"/>
              <a:gd name="connsiteX2" fmla="*/ 744071 w 3576918"/>
              <a:gd name="connsiteY2" fmla="*/ 3003177 h 3074894"/>
              <a:gd name="connsiteX3" fmla="*/ 914400 w 3576918"/>
              <a:gd name="connsiteY3" fmla="*/ 3021106 h 3074894"/>
              <a:gd name="connsiteX4" fmla="*/ 1075765 w 3576918"/>
              <a:gd name="connsiteY4" fmla="*/ 3039035 h 3074894"/>
              <a:gd name="connsiteX5" fmla="*/ 1192306 w 3576918"/>
              <a:gd name="connsiteY5" fmla="*/ 3056965 h 3074894"/>
              <a:gd name="connsiteX6" fmla="*/ 1317812 w 3576918"/>
              <a:gd name="connsiteY6" fmla="*/ 3074894 h 3074894"/>
              <a:gd name="connsiteX7" fmla="*/ 1810871 w 3576918"/>
              <a:gd name="connsiteY7" fmla="*/ 3065929 h 3074894"/>
              <a:gd name="connsiteX8" fmla="*/ 1855694 w 3576918"/>
              <a:gd name="connsiteY8" fmla="*/ 3056965 h 3074894"/>
              <a:gd name="connsiteX9" fmla="*/ 1963271 w 3576918"/>
              <a:gd name="connsiteY9" fmla="*/ 3048000 h 3074894"/>
              <a:gd name="connsiteX10" fmla="*/ 2070847 w 3576918"/>
              <a:gd name="connsiteY10" fmla="*/ 3030071 h 3074894"/>
              <a:gd name="connsiteX11" fmla="*/ 2196353 w 3576918"/>
              <a:gd name="connsiteY11" fmla="*/ 3012141 h 3074894"/>
              <a:gd name="connsiteX12" fmla="*/ 2241177 w 3576918"/>
              <a:gd name="connsiteY12" fmla="*/ 2994212 h 3074894"/>
              <a:gd name="connsiteX13" fmla="*/ 2294965 w 3576918"/>
              <a:gd name="connsiteY13" fmla="*/ 2985247 h 3074894"/>
              <a:gd name="connsiteX14" fmla="*/ 2357718 w 3576918"/>
              <a:gd name="connsiteY14" fmla="*/ 2967318 h 3074894"/>
              <a:gd name="connsiteX15" fmla="*/ 2393577 w 3576918"/>
              <a:gd name="connsiteY15" fmla="*/ 2958353 h 3074894"/>
              <a:gd name="connsiteX16" fmla="*/ 2438400 w 3576918"/>
              <a:gd name="connsiteY16" fmla="*/ 2949388 h 3074894"/>
              <a:gd name="connsiteX17" fmla="*/ 2483224 w 3576918"/>
              <a:gd name="connsiteY17" fmla="*/ 2931459 h 3074894"/>
              <a:gd name="connsiteX18" fmla="*/ 2510118 w 3576918"/>
              <a:gd name="connsiteY18" fmla="*/ 2922494 h 3074894"/>
              <a:gd name="connsiteX19" fmla="*/ 2545977 w 3576918"/>
              <a:gd name="connsiteY19" fmla="*/ 2913529 h 3074894"/>
              <a:gd name="connsiteX20" fmla="*/ 2617694 w 3576918"/>
              <a:gd name="connsiteY20" fmla="*/ 2877671 h 3074894"/>
              <a:gd name="connsiteX21" fmla="*/ 2671482 w 3576918"/>
              <a:gd name="connsiteY21" fmla="*/ 2841812 h 3074894"/>
              <a:gd name="connsiteX22" fmla="*/ 2788024 w 3576918"/>
              <a:gd name="connsiteY22" fmla="*/ 2779059 h 3074894"/>
              <a:gd name="connsiteX23" fmla="*/ 2823882 w 3576918"/>
              <a:gd name="connsiteY23" fmla="*/ 2761129 h 3074894"/>
              <a:gd name="connsiteX24" fmla="*/ 2850777 w 3576918"/>
              <a:gd name="connsiteY24" fmla="*/ 2743200 h 3074894"/>
              <a:gd name="connsiteX25" fmla="*/ 2886635 w 3576918"/>
              <a:gd name="connsiteY25" fmla="*/ 2734235 h 3074894"/>
              <a:gd name="connsiteX26" fmla="*/ 2940424 w 3576918"/>
              <a:gd name="connsiteY26" fmla="*/ 2707341 h 3074894"/>
              <a:gd name="connsiteX27" fmla="*/ 2967318 w 3576918"/>
              <a:gd name="connsiteY27" fmla="*/ 2689412 h 3074894"/>
              <a:gd name="connsiteX28" fmla="*/ 3021106 w 3576918"/>
              <a:gd name="connsiteY28" fmla="*/ 2671482 h 3074894"/>
              <a:gd name="connsiteX29" fmla="*/ 3074894 w 3576918"/>
              <a:gd name="connsiteY29" fmla="*/ 2635624 h 3074894"/>
              <a:gd name="connsiteX30" fmla="*/ 3092824 w 3576918"/>
              <a:gd name="connsiteY30" fmla="*/ 2617694 h 3074894"/>
              <a:gd name="connsiteX31" fmla="*/ 3182471 w 3576918"/>
              <a:gd name="connsiteY31" fmla="*/ 2563906 h 3074894"/>
              <a:gd name="connsiteX32" fmla="*/ 3245224 w 3576918"/>
              <a:gd name="connsiteY32" fmla="*/ 2510118 h 3074894"/>
              <a:gd name="connsiteX33" fmla="*/ 3272118 w 3576918"/>
              <a:gd name="connsiteY33" fmla="*/ 2474259 h 3074894"/>
              <a:gd name="connsiteX34" fmla="*/ 3325906 w 3576918"/>
              <a:gd name="connsiteY34" fmla="*/ 2411506 h 3074894"/>
              <a:gd name="connsiteX35" fmla="*/ 3334871 w 3576918"/>
              <a:gd name="connsiteY35" fmla="*/ 2384612 h 3074894"/>
              <a:gd name="connsiteX36" fmla="*/ 3352800 w 3576918"/>
              <a:gd name="connsiteY36" fmla="*/ 2366682 h 3074894"/>
              <a:gd name="connsiteX37" fmla="*/ 3379694 w 3576918"/>
              <a:gd name="connsiteY37" fmla="*/ 2286000 h 3074894"/>
              <a:gd name="connsiteX38" fmla="*/ 3406588 w 3576918"/>
              <a:gd name="connsiteY38" fmla="*/ 2205318 h 3074894"/>
              <a:gd name="connsiteX39" fmla="*/ 3415553 w 3576918"/>
              <a:gd name="connsiteY39" fmla="*/ 2178424 h 3074894"/>
              <a:gd name="connsiteX40" fmla="*/ 3424518 w 3576918"/>
              <a:gd name="connsiteY40" fmla="*/ 2142565 h 3074894"/>
              <a:gd name="connsiteX41" fmla="*/ 3442447 w 3576918"/>
              <a:gd name="connsiteY41" fmla="*/ 2097741 h 3074894"/>
              <a:gd name="connsiteX42" fmla="*/ 3460377 w 3576918"/>
              <a:gd name="connsiteY42" fmla="*/ 2043953 h 3074894"/>
              <a:gd name="connsiteX43" fmla="*/ 3478306 w 3576918"/>
              <a:gd name="connsiteY43" fmla="*/ 1972235 h 3074894"/>
              <a:gd name="connsiteX44" fmla="*/ 3505200 w 3576918"/>
              <a:gd name="connsiteY44" fmla="*/ 1909482 h 3074894"/>
              <a:gd name="connsiteX45" fmla="*/ 3523130 w 3576918"/>
              <a:gd name="connsiteY45" fmla="*/ 1873624 h 3074894"/>
              <a:gd name="connsiteX46" fmla="*/ 3532094 w 3576918"/>
              <a:gd name="connsiteY46" fmla="*/ 1846729 h 3074894"/>
              <a:gd name="connsiteX47" fmla="*/ 3558988 w 3576918"/>
              <a:gd name="connsiteY47" fmla="*/ 1783977 h 3074894"/>
              <a:gd name="connsiteX48" fmla="*/ 3576918 w 3576918"/>
              <a:gd name="connsiteY48" fmla="*/ 1658471 h 3074894"/>
              <a:gd name="connsiteX49" fmla="*/ 3558988 w 3576918"/>
              <a:gd name="connsiteY49" fmla="*/ 1541929 h 3074894"/>
              <a:gd name="connsiteX50" fmla="*/ 3487271 w 3576918"/>
              <a:gd name="connsiteY50" fmla="*/ 1452282 h 3074894"/>
              <a:gd name="connsiteX51" fmla="*/ 3460377 w 3576918"/>
              <a:gd name="connsiteY51" fmla="*/ 1434353 h 3074894"/>
              <a:gd name="connsiteX52" fmla="*/ 3442447 w 3576918"/>
              <a:gd name="connsiteY52" fmla="*/ 1416424 h 3074894"/>
              <a:gd name="connsiteX53" fmla="*/ 3388659 w 3576918"/>
              <a:gd name="connsiteY53" fmla="*/ 1398494 h 3074894"/>
              <a:gd name="connsiteX54" fmla="*/ 3307977 w 3576918"/>
              <a:gd name="connsiteY54" fmla="*/ 1362635 h 3074894"/>
              <a:gd name="connsiteX55" fmla="*/ 3281082 w 3576918"/>
              <a:gd name="connsiteY55" fmla="*/ 1353671 h 3074894"/>
              <a:gd name="connsiteX56" fmla="*/ 3254188 w 3576918"/>
              <a:gd name="connsiteY56" fmla="*/ 1344706 h 3074894"/>
              <a:gd name="connsiteX57" fmla="*/ 3218330 w 3576918"/>
              <a:gd name="connsiteY57" fmla="*/ 1335741 h 3074894"/>
              <a:gd name="connsiteX58" fmla="*/ 3191435 w 3576918"/>
              <a:gd name="connsiteY58" fmla="*/ 1326777 h 3074894"/>
              <a:gd name="connsiteX59" fmla="*/ 3146612 w 3576918"/>
              <a:gd name="connsiteY59" fmla="*/ 1317812 h 3074894"/>
              <a:gd name="connsiteX60" fmla="*/ 3092824 w 3576918"/>
              <a:gd name="connsiteY60" fmla="*/ 1299882 h 3074894"/>
              <a:gd name="connsiteX61" fmla="*/ 3012141 w 3576918"/>
              <a:gd name="connsiteY61" fmla="*/ 1272988 h 3074894"/>
              <a:gd name="connsiteX62" fmla="*/ 2985247 w 3576918"/>
              <a:gd name="connsiteY62" fmla="*/ 1264024 h 3074894"/>
              <a:gd name="connsiteX63" fmla="*/ 2958353 w 3576918"/>
              <a:gd name="connsiteY63" fmla="*/ 1255059 h 3074894"/>
              <a:gd name="connsiteX64" fmla="*/ 2868706 w 3576918"/>
              <a:gd name="connsiteY64" fmla="*/ 1237129 h 3074894"/>
              <a:gd name="connsiteX65" fmla="*/ 2823882 w 3576918"/>
              <a:gd name="connsiteY65" fmla="*/ 1228165 h 3074894"/>
              <a:gd name="connsiteX66" fmla="*/ 2662518 w 3576918"/>
              <a:gd name="connsiteY66" fmla="*/ 1210235 h 3074894"/>
              <a:gd name="connsiteX67" fmla="*/ 2635624 w 3576918"/>
              <a:gd name="connsiteY67" fmla="*/ 1201271 h 3074894"/>
              <a:gd name="connsiteX68" fmla="*/ 2563906 w 3576918"/>
              <a:gd name="connsiteY68" fmla="*/ 1183341 h 3074894"/>
              <a:gd name="connsiteX69" fmla="*/ 2510118 w 3576918"/>
              <a:gd name="connsiteY69" fmla="*/ 1165412 h 3074894"/>
              <a:gd name="connsiteX70" fmla="*/ 2492188 w 3576918"/>
              <a:gd name="connsiteY70" fmla="*/ 1147482 h 3074894"/>
              <a:gd name="connsiteX71" fmla="*/ 2456330 w 3576918"/>
              <a:gd name="connsiteY71" fmla="*/ 1138518 h 3074894"/>
              <a:gd name="connsiteX72" fmla="*/ 2429435 w 3576918"/>
              <a:gd name="connsiteY72" fmla="*/ 1129553 h 3074894"/>
              <a:gd name="connsiteX73" fmla="*/ 2402541 w 3576918"/>
              <a:gd name="connsiteY73" fmla="*/ 1111624 h 3074894"/>
              <a:gd name="connsiteX74" fmla="*/ 2375647 w 3576918"/>
              <a:gd name="connsiteY74" fmla="*/ 1102659 h 3074894"/>
              <a:gd name="connsiteX75" fmla="*/ 2312894 w 3576918"/>
              <a:gd name="connsiteY75" fmla="*/ 1084729 h 3074894"/>
              <a:gd name="connsiteX76" fmla="*/ 2277035 w 3576918"/>
              <a:gd name="connsiteY76" fmla="*/ 1066800 h 3074894"/>
              <a:gd name="connsiteX77" fmla="*/ 2205318 w 3576918"/>
              <a:gd name="connsiteY77" fmla="*/ 1048871 h 3074894"/>
              <a:gd name="connsiteX78" fmla="*/ 2160494 w 3576918"/>
              <a:gd name="connsiteY78" fmla="*/ 1021977 h 3074894"/>
              <a:gd name="connsiteX79" fmla="*/ 2133600 w 3576918"/>
              <a:gd name="connsiteY79" fmla="*/ 1004047 h 3074894"/>
              <a:gd name="connsiteX80" fmla="*/ 2106706 w 3576918"/>
              <a:gd name="connsiteY80" fmla="*/ 995082 h 3074894"/>
              <a:gd name="connsiteX81" fmla="*/ 2052918 w 3576918"/>
              <a:gd name="connsiteY81" fmla="*/ 968188 h 3074894"/>
              <a:gd name="connsiteX82" fmla="*/ 1990165 w 3576918"/>
              <a:gd name="connsiteY82" fmla="*/ 923365 h 3074894"/>
              <a:gd name="connsiteX83" fmla="*/ 1945341 w 3576918"/>
              <a:gd name="connsiteY83" fmla="*/ 887506 h 3074894"/>
              <a:gd name="connsiteX84" fmla="*/ 1900518 w 3576918"/>
              <a:gd name="connsiteY84" fmla="*/ 842682 h 3074894"/>
              <a:gd name="connsiteX85" fmla="*/ 1882588 w 3576918"/>
              <a:gd name="connsiteY85" fmla="*/ 824753 h 3074894"/>
              <a:gd name="connsiteX86" fmla="*/ 1864659 w 3576918"/>
              <a:gd name="connsiteY86" fmla="*/ 770965 h 3074894"/>
              <a:gd name="connsiteX87" fmla="*/ 1855694 w 3576918"/>
              <a:gd name="connsiteY87" fmla="*/ 744071 h 3074894"/>
              <a:gd name="connsiteX88" fmla="*/ 1880148 w 3576918"/>
              <a:gd name="connsiteY88" fmla="*/ 546556 h 3074894"/>
              <a:gd name="connsiteX89" fmla="*/ 1857055 w 3576918"/>
              <a:gd name="connsiteY89" fmla="*/ 475991 h 3074894"/>
              <a:gd name="connsiteX90" fmla="*/ 1841026 w 3576918"/>
              <a:gd name="connsiteY90" fmla="*/ 408029 h 3074894"/>
              <a:gd name="connsiteX91" fmla="*/ 1786784 w 3576918"/>
              <a:gd name="connsiteY91" fmla="*/ 372461 h 3074894"/>
              <a:gd name="connsiteX92" fmla="*/ 1745763 w 3576918"/>
              <a:gd name="connsiteY92" fmla="*/ 347300 h 3074894"/>
              <a:gd name="connsiteX93" fmla="*/ 1700033 w 3576918"/>
              <a:gd name="connsiteY93" fmla="*/ 340939 h 3074894"/>
              <a:gd name="connsiteX94" fmla="*/ 1666528 w 3576918"/>
              <a:gd name="connsiteY94" fmla="*/ 320696 h 3074894"/>
              <a:gd name="connsiteX95" fmla="*/ 1625507 w 3576918"/>
              <a:gd name="connsiteY95" fmla="*/ 318964 h 3074894"/>
              <a:gd name="connsiteX96" fmla="*/ 1604682 w 3576918"/>
              <a:gd name="connsiteY96" fmla="*/ 349624 h 3074894"/>
              <a:gd name="connsiteX97" fmla="*/ 1577788 w 3576918"/>
              <a:gd name="connsiteY97" fmla="*/ 340659 h 3074894"/>
              <a:gd name="connsiteX98" fmla="*/ 1550894 w 3576918"/>
              <a:gd name="connsiteY98" fmla="*/ 331694 h 3074894"/>
              <a:gd name="connsiteX99" fmla="*/ 1452282 w 3576918"/>
              <a:gd name="connsiteY99" fmla="*/ 322729 h 3074894"/>
              <a:gd name="connsiteX100" fmla="*/ 1398494 w 3576918"/>
              <a:gd name="connsiteY100" fmla="*/ 286871 h 3074894"/>
              <a:gd name="connsiteX101" fmla="*/ 1344706 w 3576918"/>
              <a:gd name="connsiteY101" fmla="*/ 233082 h 3074894"/>
              <a:gd name="connsiteX102" fmla="*/ 1299882 w 3576918"/>
              <a:gd name="connsiteY102" fmla="*/ 188259 h 3074894"/>
              <a:gd name="connsiteX103" fmla="*/ 1281953 w 3576918"/>
              <a:gd name="connsiteY103" fmla="*/ 170329 h 3074894"/>
              <a:gd name="connsiteX104" fmla="*/ 1201271 w 3576918"/>
              <a:gd name="connsiteY104" fmla="*/ 116541 h 3074894"/>
              <a:gd name="connsiteX105" fmla="*/ 1174377 w 3576918"/>
              <a:gd name="connsiteY105" fmla="*/ 98612 h 3074894"/>
              <a:gd name="connsiteX106" fmla="*/ 1111624 w 3576918"/>
              <a:gd name="connsiteY106" fmla="*/ 71718 h 3074894"/>
              <a:gd name="connsiteX107" fmla="*/ 1066800 w 3576918"/>
              <a:gd name="connsiteY107" fmla="*/ 44824 h 3074894"/>
              <a:gd name="connsiteX108" fmla="*/ 1039906 w 3576918"/>
              <a:gd name="connsiteY108" fmla="*/ 26894 h 3074894"/>
              <a:gd name="connsiteX109" fmla="*/ 932330 w 3576918"/>
              <a:gd name="connsiteY109" fmla="*/ 8965 h 3074894"/>
              <a:gd name="connsiteX110" fmla="*/ 887506 w 3576918"/>
              <a:gd name="connsiteY110" fmla="*/ 0 h 3074894"/>
              <a:gd name="connsiteX111" fmla="*/ 762000 w 3576918"/>
              <a:gd name="connsiteY111" fmla="*/ 8965 h 3074894"/>
              <a:gd name="connsiteX112" fmla="*/ 708212 w 3576918"/>
              <a:gd name="connsiteY112" fmla="*/ 35859 h 3074894"/>
              <a:gd name="connsiteX113" fmla="*/ 681318 w 3576918"/>
              <a:gd name="connsiteY113" fmla="*/ 44824 h 3074894"/>
              <a:gd name="connsiteX114" fmla="*/ 618565 w 3576918"/>
              <a:gd name="connsiteY114" fmla="*/ 71718 h 3074894"/>
              <a:gd name="connsiteX115" fmla="*/ 493059 w 3576918"/>
              <a:gd name="connsiteY115" fmla="*/ 89647 h 3074894"/>
              <a:gd name="connsiteX116" fmla="*/ 430306 w 3576918"/>
              <a:gd name="connsiteY116" fmla="*/ 98612 h 3074894"/>
              <a:gd name="connsiteX117" fmla="*/ 403412 w 3576918"/>
              <a:gd name="connsiteY117" fmla="*/ 107577 h 3074894"/>
              <a:gd name="connsiteX118" fmla="*/ 331694 w 3576918"/>
              <a:gd name="connsiteY118" fmla="*/ 125506 h 3074894"/>
              <a:gd name="connsiteX119" fmla="*/ 304800 w 3576918"/>
              <a:gd name="connsiteY119" fmla="*/ 143435 h 3074894"/>
              <a:gd name="connsiteX120" fmla="*/ 277906 w 3576918"/>
              <a:gd name="connsiteY120" fmla="*/ 152400 h 3074894"/>
              <a:gd name="connsiteX121" fmla="*/ 251012 w 3576918"/>
              <a:gd name="connsiteY121" fmla="*/ 179294 h 3074894"/>
              <a:gd name="connsiteX122" fmla="*/ 197224 w 3576918"/>
              <a:gd name="connsiteY122" fmla="*/ 215153 h 3074894"/>
              <a:gd name="connsiteX123" fmla="*/ 152400 w 3576918"/>
              <a:gd name="connsiteY123" fmla="*/ 251012 h 3074894"/>
              <a:gd name="connsiteX124" fmla="*/ 80682 w 3576918"/>
              <a:gd name="connsiteY124" fmla="*/ 331694 h 3074894"/>
              <a:gd name="connsiteX125" fmla="*/ 53788 w 3576918"/>
              <a:gd name="connsiteY125" fmla="*/ 421341 h 3074894"/>
              <a:gd name="connsiteX126" fmla="*/ 62753 w 3576918"/>
              <a:gd name="connsiteY126" fmla="*/ 645459 h 3074894"/>
              <a:gd name="connsiteX127" fmla="*/ 71718 w 3576918"/>
              <a:gd name="connsiteY127" fmla="*/ 681318 h 3074894"/>
              <a:gd name="connsiteX128" fmla="*/ 80682 w 3576918"/>
              <a:gd name="connsiteY128" fmla="*/ 726141 h 3074894"/>
              <a:gd name="connsiteX129" fmla="*/ 98612 w 3576918"/>
              <a:gd name="connsiteY129" fmla="*/ 923365 h 3074894"/>
              <a:gd name="connsiteX130" fmla="*/ 89647 w 3576918"/>
              <a:gd name="connsiteY130" fmla="*/ 1156447 h 3074894"/>
              <a:gd name="connsiteX131" fmla="*/ 80682 w 3576918"/>
              <a:gd name="connsiteY131" fmla="*/ 1237129 h 3074894"/>
              <a:gd name="connsiteX132" fmla="*/ 71718 w 3576918"/>
              <a:gd name="connsiteY132" fmla="*/ 1326777 h 3074894"/>
              <a:gd name="connsiteX133" fmla="*/ 53788 w 3576918"/>
              <a:gd name="connsiteY133" fmla="*/ 1407459 h 3074894"/>
              <a:gd name="connsiteX134" fmla="*/ 26894 w 3576918"/>
              <a:gd name="connsiteY134" fmla="*/ 1586753 h 3074894"/>
              <a:gd name="connsiteX135" fmla="*/ 8965 w 3576918"/>
              <a:gd name="connsiteY135" fmla="*/ 1972235 h 3074894"/>
              <a:gd name="connsiteX136" fmla="*/ 0 w 3576918"/>
              <a:gd name="connsiteY136" fmla="*/ 2061882 h 3074894"/>
              <a:gd name="connsiteX137" fmla="*/ 8965 w 3576918"/>
              <a:gd name="connsiteY137" fmla="*/ 2420471 h 3074894"/>
              <a:gd name="connsiteX138" fmla="*/ 26894 w 3576918"/>
              <a:gd name="connsiteY138" fmla="*/ 2474259 h 3074894"/>
              <a:gd name="connsiteX139" fmla="*/ 53788 w 3576918"/>
              <a:gd name="connsiteY139" fmla="*/ 2537012 h 3074894"/>
              <a:gd name="connsiteX140" fmla="*/ 62753 w 3576918"/>
              <a:gd name="connsiteY140" fmla="*/ 2563906 h 3074894"/>
              <a:gd name="connsiteX141" fmla="*/ 80682 w 3576918"/>
              <a:gd name="connsiteY141" fmla="*/ 2590800 h 3074894"/>
              <a:gd name="connsiteX142" fmla="*/ 107577 w 3576918"/>
              <a:gd name="connsiteY142" fmla="*/ 2644588 h 3074894"/>
              <a:gd name="connsiteX143" fmla="*/ 125506 w 3576918"/>
              <a:gd name="connsiteY143" fmla="*/ 2698377 h 3074894"/>
              <a:gd name="connsiteX144" fmla="*/ 143435 w 3576918"/>
              <a:gd name="connsiteY144" fmla="*/ 2788024 h 3074894"/>
              <a:gd name="connsiteX145" fmla="*/ 161365 w 3576918"/>
              <a:gd name="connsiteY145" fmla="*/ 2841812 h 3074894"/>
              <a:gd name="connsiteX146" fmla="*/ 215153 w 3576918"/>
              <a:gd name="connsiteY146" fmla="*/ 2886635 h 3074894"/>
              <a:gd name="connsiteX147" fmla="*/ 233082 w 3576918"/>
              <a:gd name="connsiteY147" fmla="*/ 2904565 h 3074894"/>
              <a:gd name="connsiteX148" fmla="*/ 259977 w 3576918"/>
              <a:gd name="connsiteY148" fmla="*/ 2913529 h 3074894"/>
              <a:gd name="connsiteX149" fmla="*/ 349624 w 3576918"/>
              <a:gd name="connsiteY149" fmla="*/ 2949388 h 3074894"/>
              <a:gd name="connsiteX150" fmla="*/ 430306 w 3576918"/>
              <a:gd name="connsiteY150" fmla="*/ 2976282 h 3074894"/>
              <a:gd name="connsiteX151" fmla="*/ 457200 w 3576918"/>
              <a:gd name="connsiteY151" fmla="*/ 2985247 h 3074894"/>
              <a:gd name="connsiteX152" fmla="*/ 537882 w 3576918"/>
              <a:gd name="connsiteY152" fmla="*/ 3003177 h 3074894"/>
              <a:gd name="connsiteX153" fmla="*/ 645459 w 3576918"/>
              <a:gd name="connsiteY153" fmla="*/ 2967318 h 3074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3576918" h="3074894">
                <a:moveTo>
                  <a:pt x="645459" y="2967318"/>
                </a:moveTo>
                <a:cubicBezTo>
                  <a:pt x="673847" y="2965824"/>
                  <a:pt x="686824" y="2986435"/>
                  <a:pt x="708212" y="2994212"/>
                </a:cubicBezTo>
                <a:cubicBezTo>
                  <a:pt x="719791" y="2998423"/>
                  <a:pt x="731854" y="3001583"/>
                  <a:pt x="744071" y="3003177"/>
                </a:cubicBezTo>
                <a:cubicBezTo>
                  <a:pt x="800681" y="3010561"/>
                  <a:pt x="857659" y="3014802"/>
                  <a:pt x="914400" y="3021106"/>
                </a:cubicBezTo>
                <a:lnTo>
                  <a:pt x="1075765" y="3039035"/>
                </a:lnTo>
                <a:cubicBezTo>
                  <a:pt x="1301174" y="3067212"/>
                  <a:pt x="1036216" y="3032319"/>
                  <a:pt x="1192306" y="3056965"/>
                </a:cubicBezTo>
                <a:cubicBezTo>
                  <a:pt x="1234049" y="3063556"/>
                  <a:pt x="1317812" y="3074894"/>
                  <a:pt x="1317812" y="3074894"/>
                </a:cubicBezTo>
                <a:lnTo>
                  <a:pt x="1810871" y="3065929"/>
                </a:lnTo>
                <a:cubicBezTo>
                  <a:pt x="1826099" y="3065421"/>
                  <a:pt x="1840562" y="3058745"/>
                  <a:pt x="1855694" y="3056965"/>
                </a:cubicBezTo>
                <a:cubicBezTo>
                  <a:pt x="1891431" y="3052761"/>
                  <a:pt x="1927485" y="3051767"/>
                  <a:pt x="1963271" y="3048000"/>
                </a:cubicBezTo>
                <a:cubicBezTo>
                  <a:pt x="2101412" y="3033458"/>
                  <a:pt x="1961819" y="3045646"/>
                  <a:pt x="2070847" y="3030071"/>
                </a:cubicBezTo>
                <a:cubicBezTo>
                  <a:pt x="2105394" y="3025136"/>
                  <a:pt x="2159501" y="3023196"/>
                  <a:pt x="2196353" y="3012141"/>
                </a:cubicBezTo>
                <a:cubicBezTo>
                  <a:pt x="2211767" y="3007517"/>
                  <a:pt x="2225652" y="2998446"/>
                  <a:pt x="2241177" y="2994212"/>
                </a:cubicBezTo>
                <a:cubicBezTo>
                  <a:pt x="2258713" y="2989429"/>
                  <a:pt x="2277141" y="2988812"/>
                  <a:pt x="2294965" y="2985247"/>
                </a:cubicBezTo>
                <a:cubicBezTo>
                  <a:pt x="2341664" y="2975907"/>
                  <a:pt x="2317853" y="2978708"/>
                  <a:pt x="2357718" y="2967318"/>
                </a:cubicBezTo>
                <a:cubicBezTo>
                  <a:pt x="2369565" y="2963933"/>
                  <a:pt x="2381550" y="2961026"/>
                  <a:pt x="2393577" y="2958353"/>
                </a:cubicBezTo>
                <a:cubicBezTo>
                  <a:pt x="2408451" y="2955048"/>
                  <a:pt x="2423806" y="2953766"/>
                  <a:pt x="2438400" y="2949388"/>
                </a:cubicBezTo>
                <a:cubicBezTo>
                  <a:pt x="2453814" y="2944764"/>
                  <a:pt x="2468156" y="2937109"/>
                  <a:pt x="2483224" y="2931459"/>
                </a:cubicBezTo>
                <a:cubicBezTo>
                  <a:pt x="2492072" y="2928141"/>
                  <a:pt x="2501032" y="2925090"/>
                  <a:pt x="2510118" y="2922494"/>
                </a:cubicBezTo>
                <a:cubicBezTo>
                  <a:pt x="2521965" y="2919109"/>
                  <a:pt x="2534604" y="2918268"/>
                  <a:pt x="2545977" y="2913529"/>
                </a:cubicBezTo>
                <a:cubicBezTo>
                  <a:pt x="2570648" y="2903249"/>
                  <a:pt x="2617694" y="2877671"/>
                  <a:pt x="2617694" y="2877671"/>
                </a:cubicBezTo>
                <a:cubicBezTo>
                  <a:pt x="2648506" y="2846859"/>
                  <a:pt x="2622637" y="2868948"/>
                  <a:pt x="2671482" y="2841812"/>
                </a:cubicBezTo>
                <a:cubicBezTo>
                  <a:pt x="2793436" y="2774060"/>
                  <a:pt x="2617565" y="2864290"/>
                  <a:pt x="2788024" y="2779059"/>
                </a:cubicBezTo>
                <a:cubicBezTo>
                  <a:pt x="2799977" y="2773083"/>
                  <a:pt x="2812763" y="2768542"/>
                  <a:pt x="2823882" y="2761129"/>
                </a:cubicBezTo>
                <a:cubicBezTo>
                  <a:pt x="2832847" y="2755153"/>
                  <a:pt x="2840874" y="2747444"/>
                  <a:pt x="2850777" y="2743200"/>
                </a:cubicBezTo>
                <a:cubicBezTo>
                  <a:pt x="2862101" y="2738347"/>
                  <a:pt x="2874682" y="2737223"/>
                  <a:pt x="2886635" y="2734235"/>
                </a:cubicBezTo>
                <a:cubicBezTo>
                  <a:pt x="2963718" y="2682849"/>
                  <a:pt x="2866188" y="2744459"/>
                  <a:pt x="2940424" y="2707341"/>
                </a:cubicBezTo>
                <a:cubicBezTo>
                  <a:pt x="2950061" y="2702523"/>
                  <a:pt x="2957472" y="2693788"/>
                  <a:pt x="2967318" y="2689412"/>
                </a:cubicBezTo>
                <a:cubicBezTo>
                  <a:pt x="2984588" y="2681736"/>
                  <a:pt x="3005381" y="2681965"/>
                  <a:pt x="3021106" y="2671482"/>
                </a:cubicBezTo>
                <a:cubicBezTo>
                  <a:pt x="3039035" y="2659529"/>
                  <a:pt x="3059657" y="2650861"/>
                  <a:pt x="3074894" y="2635624"/>
                </a:cubicBezTo>
                <a:cubicBezTo>
                  <a:pt x="3080871" y="2629647"/>
                  <a:pt x="3085791" y="2622382"/>
                  <a:pt x="3092824" y="2617694"/>
                </a:cubicBezTo>
                <a:cubicBezTo>
                  <a:pt x="3121820" y="2598364"/>
                  <a:pt x="3182471" y="2563906"/>
                  <a:pt x="3182471" y="2563906"/>
                </a:cubicBezTo>
                <a:cubicBezTo>
                  <a:pt x="3224773" y="2500451"/>
                  <a:pt x="3167374" y="2578236"/>
                  <a:pt x="3245224" y="2510118"/>
                </a:cubicBezTo>
                <a:cubicBezTo>
                  <a:pt x="3256468" y="2500279"/>
                  <a:pt x="3262394" y="2485603"/>
                  <a:pt x="3272118" y="2474259"/>
                </a:cubicBezTo>
                <a:cubicBezTo>
                  <a:pt x="3347036" y="2386854"/>
                  <a:pt x="3247259" y="2516369"/>
                  <a:pt x="3325906" y="2411506"/>
                </a:cubicBezTo>
                <a:cubicBezTo>
                  <a:pt x="3328894" y="2402541"/>
                  <a:pt x="3330009" y="2392715"/>
                  <a:pt x="3334871" y="2384612"/>
                </a:cubicBezTo>
                <a:cubicBezTo>
                  <a:pt x="3339219" y="2377364"/>
                  <a:pt x="3349303" y="2374376"/>
                  <a:pt x="3352800" y="2366682"/>
                </a:cubicBezTo>
                <a:cubicBezTo>
                  <a:pt x="3364531" y="2340874"/>
                  <a:pt x="3370729" y="2312894"/>
                  <a:pt x="3379694" y="2286000"/>
                </a:cubicBezTo>
                <a:lnTo>
                  <a:pt x="3406588" y="2205318"/>
                </a:lnTo>
                <a:cubicBezTo>
                  <a:pt x="3409576" y="2196353"/>
                  <a:pt x="3413261" y="2187591"/>
                  <a:pt x="3415553" y="2178424"/>
                </a:cubicBezTo>
                <a:cubicBezTo>
                  <a:pt x="3418541" y="2166471"/>
                  <a:pt x="3420622" y="2154254"/>
                  <a:pt x="3424518" y="2142565"/>
                </a:cubicBezTo>
                <a:cubicBezTo>
                  <a:pt x="3429607" y="2127299"/>
                  <a:pt x="3436948" y="2112864"/>
                  <a:pt x="3442447" y="2097741"/>
                </a:cubicBezTo>
                <a:cubicBezTo>
                  <a:pt x="3448906" y="2079980"/>
                  <a:pt x="3455793" y="2062288"/>
                  <a:pt x="3460377" y="2043953"/>
                </a:cubicBezTo>
                <a:cubicBezTo>
                  <a:pt x="3466353" y="2020047"/>
                  <a:pt x="3467286" y="1994275"/>
                  <a:pt x="3478306" y="1972235"/>
                </a:cubicBezTo>
                <a:cubicBezTo>
                  <a:pt x="3537781" y="1853285"/>
                  <a:pt x="3465618" y="2001836"/>
                  <a:pt x="3505200" y="1909482"/>
                </a:cubicBezTo>
                <a:cubicBezTo>
                  <a:pt x="3510464" y="1897199"/>
                  <a:pt x="3517866" y="1885907"/>
                  <a:pt x="3523130" y="1873624"/>
                </a:cubicBezTo>
                <a:cubicBezTo>
                  <a:pt x="3526852" y="1864938"/>
                  <a:pt x="3528372" y="1855415"/>
                  <a:pt x="3532094" y="1846729"/>
                </a:cubicBezTo>
                <a:cubicBezTo>
                  <a:pt x="3547493" y="1810798"/>
                  <a:pt x="3550576" y="1817624"/>
                  <a:pt x="3558988" y="1783977"/>
                </a:cubicBezTo>
                <a:cubicBezTo>
                  <a:pt x="3570406" y="1738304"/>
                  <a:pt x="3571339" y="1708683"/>
                  <a:pt x="3576918" y="1658471"/>
                </a:cubicBezTo>
                <a:cubicBezTo>
                  <a:pt x="3575599" y="1645279"/>
                  <a:pt x="3574748" y="1570298"/>
                  <a:pt x="3558988" y="1541929"/>
                </a:cubicBezTo>
                <a:cubicBezTo>
                  <a:pt x="3544884" y="1516541"/>
                  <a:pt x="3513946" y="1470065"/>
                  <a:pt x="3487271" y="1452282"/>
                </a:cubicBezTo>
                <a:cubicBezTo>
                  <a:pt x="3478306" y="1446306"/>
                  <a:pt x="3468790" y="1441083"/>
                  <a:pt x="3460377" y="1434353"/>
                </a:cubicBezTo>
                <a:cubicBezTo>
                  <a:pt x="3453777" y="1429073"/>
                  <a:pt x="3450007" y="1420204"/>
                  <a:pt x="3442447" y="1416424"/>
                </a:cubicBezTo>
                <a:cubicBezTo>
                  <a:pt x="3425543" y="1407972"/>
                  <a:pt x="3404384" y="1408977"/>
                  <a:pt x="3388659" y="1398494"/>
                </a:cubicBezTo>
                <a:cubicBezTo>
                  <a:pt x="3346042" y="1370083"/>
                  <a:pt x="3371983" y="1383970"/>
                  <a:pt x="3307977" y="1362635"/>
                </a:cubicBezTo>
                <a:lnTo>
                  <a:pt x="3281082" y="1353671"/>
                </a:lnTo>
                <a:cubicBezTo>
                  <a:pt x="3272117" y="1350683"/>
                  <a:pt x="3263355" y="1346998"/>
                  <a:pt x="3254188" y="1344706"/>
                </a:cubicBezTo>
                <a:cubicBezTo>
                  <a:pt x="3242235" y="1341718"/>
                  <a:pt x="3230177" y="1339126"/>
                  <a:pt x="3218330" y="1335741"/>
                </a:cubicBezTo>
                <a:cubicBezTo>
                  <a:pt x="3209244" y="1333145"/>
                  <a:pt x="3200603" y="1329069"/>
                  <a:pt x="3191435" y="1326777"/>
                </a:cubicBezTo>
                <a:cubicBezTo>
                  <a:pt x="3176653" y="1323082"/>
                  <a:pt x="3161312" y="1321821"/>
                  <a:pt x="3146612" y="1317812"/>
                </a:cubicBezTo>
                <a:cubicBezTo>
                  <a:pt x="3128379" y="1312839"/>
                  <a:pt x="3110753" y="1305858"/>
                  <a:pt x="3092824" y="1299882"/>
                </a:cubicBezTo>
                <a:lnTo>
                  <a:pt x="3012141" y="1272988"/>
                </a:lnTo>
                <a:lnTo>
                  <a:pt x="2985247" y="1264024"/>
                </a:lnTo>
                <a:cubicBezTo>
                  <a:pt x="2976282" y="1261036"/>
                  <a:pt x="2967619" y="1256912"/>
                  <a:pt x="2958353" y="1255059"/>
                </a:cubicBezTo>
                <a:lnTo>
                  <a:pt x="2868706" y="1237129"/>
                </a:lnTo>
                <a:cubicBezTo>
                  <a:pt x="2853765" y="1234141"/>
                  <a:pt x="2839026" y="1229848"/>
                  <a:pt x="2823882" y="1228165"/>
                </a:cubicBezTo>
                <a:lnTo>
                  <a:pt x="2662518" y="1210235"/>
                </a:lnTo>
                <a:cubicBezTo>
                  <a:pt x="2653553" y="1207247"/>
                  <a:pt x="2644741" y="1203757"/>
                  <a:pt x="2635624" y="1201271"/>
                </a:cubicBezTo>
                <a:cubicBezTo>
                  <a:pt x="2611850" y="1194787"/>
                  <a:pt x="2587283" y="1191133"/>
                  <a:pt x="2563906" y="1183341"/>
                </a:cubicBezTo>
                <a:lnTo>
                  <a:pt x="2510118" y="1165412"/>
                </a:lnTo>
                <a:cubicBezTo>
                  <a:pt x="2504141" y="1159435"/>
                  <a:pt x="2499748" y="1151262"/>
                  <a:pt x="2492188" y="1147482"/>
                </a:cubicBezTo>
                <a:cubicBezTo>
                  <a:pt x="2481168" y="1141972"/>
                  <a:pt x="2468176" y="1141903"/>
                  <a:pt x="2456330" y="1138518"/>
                </a:cubicBezTo>
                <a:cubicBezTo>
                  <a:pt x="2447244" y="1135922"/>
                  <a:pt x="2437887" y="1133779"/>
                  <a:pt x="2429435" y="1129553"/>
                </a:cubicBezTo>
                <a:cubicBezTo>
                  <a:pt x="2419798" y="1124735"/>
                  <a:pt x="2412178" y="1116442"/>
                  <a:pt x="2402541" y="1111624"/>
                </a:cubicBezTo>
                <a:cubicBezTo>
                  <a:pt x="2394089" y="1107398"/>
                  <a:pt x="2384733" y="1105255"/>
                  <a:pt x="2375647" y="1102659"/>
                </a:cubicBezTo>
                <a:cubicBezTo>
                  <a:pt x="2352897" y="1096159"/>
                  <a:pt x="2334391" y="1093942"/>
                  <a:pt x="2312894" y="1084729"/>
                </a:cubicBezTo>
                <a:cubicBezTo>
                  <a:pt x="2300611" y="1079465"/>
                  <a:pt x="2289713" y="1071026"/>
                  <a:pt x="2277035" y="1066800"/>
                </a:cubicBezTo>
                <a:cubicBezTo>
                  <a:pt x="2253658" y="1059008"/>
                  <a:pt x="2205318" y="1048871"/>
                  <a:pt x="2205318" y="1048871"/>
                </a:cubicBezTo>
                <a:cubicBezTo>
                  <a:pt x="2170295" y="1013848"/>
                  <a:pt x="2207046" y="1045253"/>
                  <a:pt x="2160494" y="1021977"/>
                </a:cubicBezTo>
                <a:cubicBezTo>
                  <a:pt x="2150857" y="1017159"/>
                  <a:pt x="2143237" y="1008866"/>
                  <a:pt x="2133600" y="1004047"/>
                </a:cubicBezTo>
                <a:cubicBezTo>
                  <a:pt x="2125148" y="999821"/>
                  <a:pt x="2115158" y="999308"/>
                  <a:pt x="2106706" y="995082"/>
                </a:cubicBezTo>
                <a:cubicBezTo>
                  <a:pt x="2037193" y="960325"/>
                  <a:pt x="2120517" y="990722"/>
                  <a:pt x="2052918" y="968188"/>
                </a:cubicBezTo>
                <a:cubicBezTo>
                  <a:pt x="2010377" y="925647"/>
                  <a:pt x="2033096" y="937674"/>
                  <a:pt x="1990165" y="923365"/>
                </a:cubicBezTo>
                <a:cubicBezTo>
                  <a:pt x="1920250" y="853450"/>
                  <a:pt x="2035822" y="966678"/>
                  <a:pt x="1945341" y="887506"/>
                </a:cubicBezTo>
                <a:cubicBezTo>
                  <a:pt x="1929439" y="873592"/>
                  <a:pt x="1915459" y="857623"/>
                  <a:pt x="1900518" y="842682"/>
                </a:cubicBezTo>
                <a:lnTo>
                  <a:pt x="1882588" y="824753"/>
                </a:lnTo>
                <a:lnTo>
                  <a:pt x="1864659" y="770965"/>
                </a:lnTo>
                <a:lnTo>
                  <a:pt x="1855694" y="744071"/>
                </a:lnTo>
                <a:cubicBezTo>
                  <a:pt x="1852302" y="703361"/>
                  <a:pt x="1879921" y="591236"/>
                  <a:pt x="1880148" y="546556"/>
                </a:cubicBezTo>
                <a:cubicBezTo>
                  <a:pt x="1880375" y="501876"/>
                  <a:pt x="1863575" y="499079"/>
                  <a:pt x="1857055" y="475991"/>
                </a:cubicBezTo>
                <a:cubicBezTo>
                  <a:pt x="1850535" y="452903"/>
                  <a:pt x="1852738" y="425284"/>
                  <a:pt x="1841026" y="408029"/>
                </a:cubicBezTo>
                <a:cubicBezTo>
                  <a:pt x="1829314" y="390774"/>
                  <a:pt x="1802661" y="382582"/>
                  <a:pt x="1786784" y="372461"/>
                </a:cubicBezTo>
                <a:cubicBezTo>
                  <a:pt x="1770907" y="362340"/>
                  <a:pt x="1760222" y="352554"/>
                  <a:pt x="1745763" y="347300"/>
                </a:cubicBezTo>
                <a:cubicBezTo>
                  <a:pt x="1731305" y="342046"/>
                  <a:pt x="1713239" y="345373"/>
                  <a:pt x="1700033" y="340939"/>
                </a:cubicBezTo>
                <a:cubicBezTo>
                  <a:pt x="1686827" y="336505"/>
                  <a:pt x="1678949" y="324359"/>
                  <a:pt x="1666528" y="320696"/>
                </a:cubicBezTo>
                <a:cubicBezTo>
                  <a:pt x="1654107" y="317033"/>
                  <a:pt x="1635815" y="314143"/>
                  <a:pt x="1625507" y="318964"/>
                </a:cubicBezTo>
                <a:cubicBezTo>
                  <a:pt x="1615199" y="323785"/>
                  <a:pt x="1622612" y="355600"/>
                  <a:pt x="1604682" y="349624"/>
                </a:cubicBezTo>
                <a:lnTo>
                  <a:pt x="1577788" y="340659"/>
                </a:lnTo>
                <a:cubicBezTo>
                  <a:pt x="1568823" y="337671"/>
                  <a:pt x="1560305" y="332550"/>
                  <a:pt x="1550894" y="331694"/>
                </a:cubicBezTo>
                <a:lnTo>
                  <a:pt x="1452282" y="322729"/>
                </a:lnTo>
                <a:cubicBezTo>
                  <a:pt x="1434353" y="310776"/>
                  <a:pt x="1413731" y="302108"/>
                  <a:pt x="1398494" y="286871"/>
                </a:cubicBezTo>
                <a:lnTo>
                  <a:pt x="1344706" y="233082"/>
                </a:lnTo>
                <a:lnTo>
                  <a:pt x="1299882" y="188259"/>
                </a:lnTo>
                <a:cubicBezTo>
                  <a:pt x="1293905" y="182282"/>
                  <a:pt x="1288986" y="175017"/>
                  <a:pt x="1281953" y="170329"/>
                </a:cubicBezTo>
                <a:lnTo>
                  <a:pt x="1201271" y="116541"/>
                </a:lnTo>
                <a:cubicBezTo>
                  <a:pt x="1192306" y="110565"/>
                  <a:pt x="1184598" y="102019"/>
                  <a:pt x="1174377" y="98612"/>
                </a:cubicBezTo>
                <a:cubicBezTo>
                  <a:pt x="1150471" y="90643"/>
                  <a:pt x="1133779" y="86488"/>
                  <a:pt x="1111624" y="71718"/>
                </a:cubicBezTo>
                <a:cubicBezTo>
                  <a:pt x="1062403" y="38904"/>
                  <a:pt x="1129225" y="65631"/>
                  <a:pt x="1066800" y="44824"/>
                </a:cubicBezTo>
                <a:cubicBezTo>
                  <a:pt x="1057835" y="38847"/>
                  <a:pt x="1049809" y="31138"/>
                  <a:pt x="1039906" y="26894"/>
                </a:cubicBezTo>
                <a:cubicBezTo>
                  <a:pt x="1014666" y="16076"/>
                  <a:pt x="949808" y="11654"/>
                  <a:pt x="932330" y="8965"/>
                </a:cubicBezTo>
                <a:cubicBezTo>
                  <a:pt x="917270" y="6648"/>
                  <a:pt x="902447" y="2988"/>
                  <a:pt x="887506" y="0"/>
                </a:cubicBezTo>
                <a:cubicBezTo>
                  <a:pt x="845671" y="2988"/>
                  <a:pt x="803655" y="4065"/>
                  <a:pt x="762000" y="8965"/>
                </a:cubicBezTo>
                <a:cubicBezTo>
                  <a:pt x="732531" y="12432"/>
                  <a:pt x="734250" y="22840"/>
                  <a:pt x="708212" y="35859"/>
                </a:cubicBezTo>
                <a:cubicBezTo>
                  <a:pt x="699760" y="40085"/>
                  <a:pt x="690283" y="41836"/>
                  <a:pt x="681318" y="44824"/>
                </a:cubicBezTo>
                <a:cubicBezTo>
                  <a:pt x="653269" y="72872"/>
                  <a:pt x="670495" y="62276"/>
                  <a:pt x="618565" y="71718"/>
                </a:cubicBezTo>
                <a:cubicBezTo>
                  <a:pt x="553626" y="83525"/>
                  <a:pt x="566096" y="79908"/>
                  <a:pt x="493059" y="89647"/>
                </a:cubicBezTo>
                <a:lnTo>
                  <a:pt x="430306" y="98612"/>
                </a:lnTo>
                <a:cubicBezTo>
                  <a:pt x="421341" y="101600"/>
                  <a:pt x="412529" y="105091"/>
                  <a:pt x="403412" y="107577"/>
                </a:cubicBezTo>
                <a:cubicBezTo>
                  <a:pt x="379639" y="114061"/>
                  <a:pt x="331694" y="125506"/>
                  <a:pt x="331694" y="125506"/>
                </a:cubicBezTo>
                <a:cubicBezTo>
                  <a:pt x="322729" y="131482"/>
                  <a:pt x="314437" y="138617"/>
                  <a:pt x="304800" y="143435"/>
                </a:cubicBezTo>
                <a:cubicBezTo>
                  <a:pt x="296348" y="147661"/>
                  <a:pt x="285769" y="147158"/>
                  <a:pt x="277906" y="152400"/>
                </a:cubicBezTo>
                <a:cubicBezTo>
                  <a:pt x="267357" y="159433"/>
                  <a:pt x="261019" y="171510"/>
                  <a:pt x="251012" y="179294"/>
                </a:cubicBezTo>
                <a:cubicBezTo>
                  <a:pt x="234003" y="192524"/>
                  <a:pt x="212461" y="199916"/>
                  <a:pt x="197224" y="215153"/>
                </a:cubicBezTo>
                <a:cubicBezTo>
                  <a:pt x="118420" y="293952"/>
                  <a:pt x="254213" y="160510"/>
                  <a:pt x="152400" y="251012"/>
                </a:cubicBezTo>
                <a:cubicBezTo>
                  <a:pt x="102159" y="295671"/>
                  <a:pt x="107933" y="290819"/>
                  <a:pt x="80682" y="331694"/>
                </a:cubicBezTo>
                <a:cubicBezTo>
                  <a:pt x="58857" y="397171"/>
                  <a:pt x="67337" y="367147"/>
                  <a:pt x="53788" y="421341"/>
                </a:cubicBezTo>
                <a:cubicBezTo>
                  <a:pt x="56776" y="496047"/>
                  <a:pt x="57609" y="570870"/>
                  <a:pt x="62753" y="645459"/>
                </a:cubicBezTo>
                <a:cubicBezTo>
                  <a:pt x="63601" y="657751"/>
                  <a:pt x="69045" y="669290"/>
                  <a:pt x="71718" y="681318"/>
                </a:cubicBezTo>
                <a:cubicBezTo>
                  <a:pt x="75023" y="696192"/>
                  <a:pt x="78365" y="711081"/>
                  <a:pt x="80682" y="726141"/>
                </a:cubicBezTo>
                <a:cubicBezTo>
                  <a:pt x="92016" y="799816"/>
                  <a:pt x="92862" y="842874"/>
                  <a:pt x="98612" y="923365"/>
                </a:cubicBezTo>
                <a:cubicBezTo>
                  <a:pt x="95624" y="1001059"/>
                  <a:pt x="94083" y="1078822"/>
                  <a:pt x="89647" y="1156447"/>
                </a:cubicBezTo>
                <a:cubicBezTo>
                  <a:pt x="88103" y="1183462"/>
                  <a:pt x="83515" y="1210218"/>
                  <a:pt x="80682" y="1237129"/>
                </a:cubicBezTo>
                <a:cubicBezTo>
                  <a:pt x="77538" y="1266996"/>
                  <a:pt x="75687" y="1297009"/>
                  <a:pt x="71718" y="1326777"/>
                </a:cubicBezTo>
                <a:cubicBezTo>
                  <a:pt x="67212" y="1360574"/>
                  <a:pt x="60889" y="1375504"/>
                  <a:pt x="53788" y="1407459"/>
                </a:cubicBezTo>
                <a:cubicBezTo>
                  <a:pt x="40668" y="1466500"/>
                  <a:pt x="31916" y="1526492"/>
                  <a:pt x="26894" y="1586753"/>
                </a:cubicBezTo>
                <a:cubicBezTo>
                  <a:pt x="11301" y="1773875"/>
                  <a:pt x="21510" y="1733894"/>
                  <a:pt x="8965" y="1972235"/>
                </a:cubicBezTo>
                <a:cubicBezTo>
                  <a:pt x="7387" y="2002225"/>
                  <a:pt x="2988" y="2032000"/>
                  <a:pt x="0" y="2061882"/>
                </a:cubicBezTo>
                <a:cubicBezTo>
                  <a:pt x="2988" y="2181412"/>
                  <a:pt x="1184" y="2301157"/>
                  <a:pt x="8965" y="2420471"/>
                </a:cubicBezTo>
                <a:cubicBezTo>
                  <a:pt x="10195" y="2439330"/>
                  <a:pt x="20918" y="2456330"/>
                  <a:pt x="26894" y="2474259"/>
                </a:cubicBezTo>
                <a:cubicBezTo>
                  <a:pt x="47915" y="2537322"/>
                  <a:pt x="20560" y="2459480"/>
                  <a:pt x="53788" y="2537012"/>
                </a:cubicBezTo>
                <a:cubicBezTo>
                  <a:pt x="57510" y="2545698"/>
                  <a:pt x="58527" y="2555454"/>
                  <a:pt x="62753" y="2563906"/>
                </a:cubicBezTo>
                <a:cubicBezTo>
                  <a:pt x="67571" y="2573543"/>
                  <a:pt x="75864" y="2581163"/>
                  <a:pt x="80682" y="2590800"/>
                </a:cubicBezTo>
                <a:cubicBezTo>
                  <a:pt x="117793" y="2665022"/>
                  <a:pt x="56198" y="2567523"/>
                  <a:pt x="107577" y="2644588"/>
                </a:cubicBezTo>
                <a:cubicBezTo>
                  <a:pt x="113553" y="2662518"/>
                  <a:pt x="122399" y="2679735"/>
                  <a:pt x="125506" y="2698377"/>
                </a:cubicBezTo>
                <a:cubicBezTo>
                  <a:pt x="131562" y="2734711"/>
                  <a:pt x="133408" y="2754600"/>
                  <a:pt x="143435" y="2788024"/>
                </a:cubicBezTo>
                <a:cubicBezTo>
                  <a:pt x="148866" y="2806126"/>
                  <a:pt x="148001" y="2828448"/>
                  <a:pt x="161365" y="2841812"/>
                </a:cubicBezTo>
                <a:cubicBezTo>
                  <a:pt x="225258" y="2905705"/>
                  <a:pt x="152742" y="2836705"/>
                  <a:pt x="215153" y="2886635"/>
                </a:cubicBezTo>
                <a:cubicBezTo>
                  <a:pt x="221753" y="2891915"/>
                  <a:pt x="225834" y="2900217"/>
                  <a:pt x="233082" y="2904565"/>
                </a:cubicBezTo>
                <a:cubicBezTo>
                  <a:pt x="241185" y="2909427"/>
                  <a:pt x="251291" y="2909807"/>
                  <a:pt x="259977" y="2913529"/>
                </a:cubicBezTo>
                <a:cubicBezTo>
                  <a:pt x="352331" y="2953109"/>
                  <a:pt x="227165" y="2908569"/>
                  <a:pt x="349624" y="2949388"/>
                </a:cubicBezTo>
                <a:lnTo>
                  <a:pt x="430306" y="2976282"/>
                </a:lnTo>
                <a:cubicBezTo>
                  <a:pt x="439271" y="2979270"/>
                  <a:pt x="447934" y="2983394"/>
                  <a:pt x="457200" y="2985247"/>
                </a:cubicBezTo>
                <a:cubicBezTo>
                  <a:pt x="514105" y="2996628"/>
                  <a:pt x="487242" y="2990516"/>
                  <a:pt x="537882" y="3003177"/>
                </a:cubicBezTo>
                <a:cubicBezTo>
                  <a:pt x="608680" y="2979577"/>
                  <a:pt x="617071" y="2968812"/>
                  <a:pt x="645459" y="2967318"/>
                </a:cubicBezTo>
                <a:close/>
              </a:path>
            </a:pathLst>
          </a:custGeom>
          <a:blipFill dpi="0" rotWithShape="0">
            <a:blip r:embed="rId5">
              <a:lum/>
            </a:blip>
            <a:srcRect/>
            <a:stretch>
              <a:fillRect l="-180780" t="-94334" r="-56255" b="-2238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9" name="Espace réservé du pied de page 8">
            <a:extLst>
              <a:ext uri="{FF2B5EF4-FFF2-40B4-BE49-F238E27FC236}">
                <a16:creationId xmlns:a16="http://schemas.microsoft.com/office/drawing/2014/main" id="{D6C0A56C-58CA-4845-A146-87E885E8C0E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3129697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9" dur="10" fill="hold"/>
                                        <p:tgtEl>
                                          <p:spTgt spid="121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30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" fill="hold"/>
                                        <p:tgtEl>
                                          <p:spTgt spid="121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37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65 3.7037E-6 C -0.02305 0.07129 -0.01589 0.2368 0.03476 0.25532 " pathEditMode="relative" rAng="0" ptsTypes="AA">
                                      <p:cBhvr>
                                        <p:cTn id="33" dur="1000" spd="-100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55" y="12755"/>
                                    </p:animMotion>
                                  </p:childTnLst>
                                </p:cTn>
                              </p:par>
                              <p:par>
                                <p:cTn id="34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8" presetClass="emph" presetSubtype="0" accel="41000" decel="59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Rot by="-1200000">
                                      <p:cBhvr>
                                        <p:cTn id="41" dur="100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500"/>
                            </p:stCondLst>
                            <p:childTnLst>
                              <p:par>
                                <p:cTn id="43" presetID="32" presetClass="emph" presetSubtype="0" fill="remove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nodeType="withEffect">
                                  <p:stCondLst>
                                    <p:cond delay="2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6" presetClass="emph" presetSubtype="0" fill="hold" nodeType="withEffect">
                                  <p:stCondLst>
                                    <p:cond delay="20"/>
                                  </p:stCondLst>
                                  <p:childTnLst>
                                    <p:animScale>
                                      <p:cBhvr>
                                        <p:cTn id="53" dur="10" fill="hold"/>
                                        <p:tgtEl>
                                          <p:spTgt spid="82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54" presetID="6" presetClass="emph" presetSubtype="0" fill="hold" nodeType="withEffect">
                                  <p:stCondLst>
                                    <p:cond delay="20"/>
                                  </p:stCondLst>
                                  <p:childTnLst>
                                    <p:animScale>
                                      <p:cBhvr>
                                        <p:cTn id="55" dur="500" fill="hold"/>
                                        <p:tgtEl>
                                          <p:spTgt spid="82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56" presetID="37" presetClass="path" presetSubtype="0" decel="100000" fill="hold" nodeType="withEffect">
                                  <p:stCondLst>
                                    <p:cond delay="20"/>
                                  </p:stCondLst>
                                  <p:childTnLst>
                                    <p:animMotion origin="layout" path="M 4.375E-6 -3.7037E-6 C 0.04791 0.06945 0.00156 0.28449 -0.10053 0.30417 " pathEditMode="relative" rAng="0" ptsTypes="AA">
                                      <p:cBhvr>
                                        <p:cTn id="57" dur="1000" spd="-100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89" y="15208"/>
                                    </p:animMotion>
                                  </p:childTnLst>
                                </p:cTn>
                              </p:par>
                              <p:par>
                                <p:cTn id="58" presetID="31" presetClass="entr" presetSubtype="0" fill="hold" nodeType="withEffect">
                                  <p:stCondLst>
                                    <p:cond delay="2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8" presetClass="emph" presetSubtype="0" accel="48000" decel="5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900000">
                                      <p:cBhvr>
                                        <p:cTn id="65" dur="200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6" presetClass="emph" presetSubtype="0" accel="46667" decel="53333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animScale>
                                      <p:cBhvr>
                                        <p:cTn id="69" dur="50" fill="hold"/>
                                        <p:tgtEl>
                                          <p:spTgt spid="239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6" presetClass="emph" presetSubtype="0" accel="46667" decel="53333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animScale>
                                      <p:cBhvr>
                                        <p:cTn id="73" dur="50" fill="hold"/>
                                        <p:tgtEl>
                                          <p:spTgt spid="246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74" presetID="1" presetClass="entr" presetSubtype="0" fill="hold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6" presetClass="emph" presetSubtype="0" accel="46667" decel="53333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Scale>
                                      <p:cBhvr>
                                        <p:cTn id="77" dur="50" fill="hold"/>
                                        <p:tgtEl>
                                          <p:spTgt spid="247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78" presetID="1" presetClass="entr" presetSubtype="0" fill="hold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6" presetClass="emph" presetSubtype="0" accel="46667" decel="53333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Scale>
                                      <p:cBhvr>
                                        <p:cTn id="81" dur="50" fill="hold"/>
                                        <p:tgtEl>
                                          <p:spTgt spid="250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2" grpId="0"/>
      <p:bldP spid="225" grpId="0"/>
      <p:bldP spid="5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42512C49-336E-4358-AE51-C6C6A1DA7BBC}"/>
              </a:ext>
            </a:extLst>
          </p:cNvPr>
          <p:cNvSpPr txBox="1"/>
          <p:nvPr/>
        </p:nvSpPr>
        <p:spPr>
          <a:xfrm>
            <a:off x="608512" y="2500573"/>
            <a:ext cx="6706688" cy="2000548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r>
              <a:rPr lang="fr-FR" sz="2400" b="1" u="none" baseline="0" dirty="0">
                <a:solidFill>
                  <a:srgbClr val="00AAD3"/>
                </a:solidFill>
                <a:latin typeface="Trebuchet MS" panose="020B0603020202020204" pitchFamily="34" charset="0"/>
              </a:rPr>
              <a:t>ÉTAPE 3 </a:t>
            </a:r>
          </a:p>
          <a:p>
            <a: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Quand c’est terminé, Paul va dans une autre salle pour manger. Il y a des gâteaux, des jus de fruits et plein d’autres </a:t>
            </a:r>
            <a:r>
              <a:rPr lang="fr-FR" sz="2000" u="none" baseline="0" dirty="0" smtClean="0">
                <a:solidFill>
                  <a:srgbClr val="03326C"/>
                </a:solidFill>
                <a:latin typeface="Trebuchet MS" panose="020B0603020202020204" pitchFamily="34" charset="0"/>
              </a:rPr>
              <a:t>choses</a:t>
            </a:r>
            <a:r>
              <a:rPr lang="fr-FR" sz="2000" b="1" dirty="0" smtClean="0">
                <a:solidFill>
                  <a:srgbClr val="03326C"/>
                </a:solidFill>
                <a:latin typeface="Trebuchet MS" panose="020B0603020202020204" pitchFamily="34" charset="0"/>
              </a:rPr>
              <a:t>.</a:t>
            </a:r>
            <a:endParaRPr lang="fr-FR" sz="2000" u="none" baseline="0" dirty="0">
              <a:solidFill>
                <a:srgbClr val="03326C"/>
              </a:solidFill>
              <a:latin typeface="Trebuchet MS" panose="020B0603020202020204" pitchFamily="34" charset="0"/>
            </a:endParaRPr>
          </a:p>
          <a:p>
            <a: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Et ensuite, il repart travailler. Il pourra revenir dans quelques mois faire un autre don s’il en a envie. 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CA3EBEB4-0534-418F-B59F-9DD724A26E19}"/>
              </a:ext>
            </a:extLst>
          </p:cNvPr>
          <p:cNvSpPr txBox="1"/>
          <p:nvPr/>
        </p:nvSpPr>
        <p:spPr>
          <a:xfrm>
            <a:off x="608512" y="1565229"/>
            <a:ext cx="60960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2800" b="1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Comment ça marche ?</a:t>
            </a:r>
            <a:endParaRPr lang="fr-FR" sz="2800" b="1" dirty="0">
              <a:solidFill>
                <a:srgbClr val="D9042B"/>
              </a:solidFill>
              <a:latin typeface="Trebuchet MS" panose="020B0603020202020204" pitchFamily="34" charset="0"/>
            </a:endParaRPr>
          </a:p>
        </p:txBody>
      </p:sp>
      <p:sp useBgFill="1">
        <p:nvSpPr>
          <p:cNvPr id="4" name="MaskAnim_text_left">
            <a:extLst>
              <a:ext uri="{FF2B5EF4-FFF2-40B4-BE49-F238E27FC236}">
                <a16:creationId xmlns:a16="http://schemas.microsoft.com/office/drawing/2014/main" id="{0FEA3DFA-9981-4D09-9C7B-9B9B51E5AF13}"/>
              </a:ext>
            </a:extLst>
          </p:cNvPr>
          <p:cNvSpPr/>
          <p:nvPr/>
        </p:nvSpPr>
        <p:spPr>
          <a:xfrm>
            <a:off x="0" y="1391860"/>
            <a:ext cx="608512" cy="82456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7" name="Graphique 5">
            <a:extLst>
              <a:ext uri="{FF2B5EF4-FFF2-40B4-BE49-F238E27FC236}">
                <a16:creationId xmlns:a16="http://schemas.microsoft.com/office/drawing/2014/main" id="{3891CBD7-EEE1-453F-BAD7-DF74F633DEB8}"/>
              </a:ext>
            </a:extLst>
          </p:cNvPr>
          <p:cNvGrpSpPr/>
          <p:nvPr/>
        </p:nvGrpSpPr>
        <p:grpSpPr>
          <a:xfrm>
            <a:off x="7115385" y="1128789"/>
            <a:ext cx="3053644" cy="5726544"/>
            <a:chOff x="7425486" y="1128789"/>
            <a:chExt cx="3053644" cy="5726544"/>
          </a:xfrm>
        </p:grpSpPr>
        <p:grpSp>
          <p:nvGrpSpPr>
            <p:cNvPr id="8" name="Graphique 5">
              <a:extLst>
                <a:ext uri="{FF2B5EF4-FFF2-40B4-BE49-F238E27FC236}">
                  <a16:creationId xmlns:a16="http://schemas.microsoft.com/office/drawing/2014/main" id="{3891CBD7-EEE1-453F-BAD7-DF74F633DEB8}"/>
                </a:ext>
              </a:extLst>
            </p:cNvPr>
            <p:cNvGrpSpPr/>
            <p:nvPr/>
          </p:nvGrpSpPr>
          <p:grpSpPr>
            <a:xfrm>
              <a:off x="7425486" y="2899428"/>
              <a:ext cx="3053644" cy="3955905"/>
              <a:chOff x="7425486" y="2899428"/>
              <a:chExt cx="3053644" cy="3955905"/>
            </a:xfrm>
          </p:grpSpPr>
          <p:sp>
            <p:nvSpPr>
              <p:cNvPr id="9" name="Forme libre : forme 8">
                <a:extLst>
                  <a:ext uri="{FF2B5EF4-FFF2-40B4-BE49-F238E27FC236}">
                    <a16:creationId xmlns:a16="http://schemas.microsoft.com/office/drawing/2014/main" id="{71DDBEA8-D10A-4F5B-839A-DDB5CAEE247E}"/>
                  </a:ext>
                </a:extLst>
              </p:cNvPr>
              <p:cNvSpPr/>
              <p:nvPr/>
            </p:nvSpPr>
            <p:spPr>
              <a:xfrm>
                <a:off x="8661228" y="2899428"/>
                <a:ext cx="368063" cy="2518811"/>
              </a:xfrm>
              <a:custGeom>
                <a:avLst/>
                <a:gdLst>
                  <a:gd name="connsiteX0" fmla="*/ 243117 w 368063"/>
                  <a:gd name="connsiteY0" fmla="*/ 0 h 2518811"/>
                  <a:gd name="connsiteX1" fmla="*/ 368064 w 368063"/>
                  <a:gd name="connsiteY1" fmla="*/ 6661 h 2518811"/>
                  <a:gd name="connsiteX2" fmla="*/ 139718 w 368063"/>
                  <a:gd name="connsiteY2" fmla="*/ 2518811 h 2518811"/>
                  <a:gd name="connsiteX3" fmla="*/ 0 w 368063"/>
                  <a:gd name="connsiteY3" fmla="*/ 2498885 h 2518811"/>
                  <a:gd name="connsiteX4" fmla="*/ 243117 w 368063"/>
                  <a:gd name="connsiteY4" fmla="*/ 0 h 2518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063" h="2518811">
                    <a:moveTo>
                      <a:pt x="243117" y="0"/>
                    </a:moveTo>
                    <a:lnTo>
                      <a:pt x="368064" y="6661"/>
                    </a:lnTo>
                    <a:lnTo>
                      <a:pt x="139718" y="2518811"/>
                    </a:lnTo>
                    <a:lnTo>
                      <a:pt x="0" y="2498885"/>
                    </a:lnTo>
                    <a:lnTo>
                      <a:pt x="243117" y="0"/>
                    </a:lnTo>
                    <a:close/>
                  </a:path>
                </a:pathLst>
              </a:custGeom>
              <a:solidFill>
                <a:srgbClr val="EAEAEA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" name="Forme libre : forme 9">
                <a:extLst>
                  <a:ext uri="{FF2B5EF4-FFF2-40B4-BE49-F238E27FC236}">
                    <a16:creationId xmlns:a16="http://schemas.microsoft.com/office/drawing/2014/main" id="{A72C76DE-0F96-4E14-A921-14020E378572}"/>
                  </a:ext>
                </a:extLst>
              </p:cNvPr>
              <p:cNvSpPr/>
              <p:nvPr/>
            </p:nvSpPr>
            <p:spPr>
              <a:xfrm>
                <a:off x="8800946" y="2906090"/>
                <a:ext cx="298726" cy="2512149"/>
              </a:xfrm>
              <a:custGeom>
                <a:avLst/>
                <a:gdLst>
                  <a:gd name="connsiteX0" fmla="*/ 228346 w 298726"/>
                  <a:gd name="connsiteY0" fmla="*/ 0 h 2512149"/>
                  <a:gd name="connsiteX1" fmla="*/ 298726 w 298726"/>
                  <a:gd name="connsiteY1" fmla="*/ 16973 h 2512149"/>
                  <a:gd name="connsiteX2" fmla="*/ 95868 w 298726"/>
                  <a:gd name="connsiteY2" fmla="*/ 2488284 h 2512149"/>
                  <a:gd name="connsiteX3" fmla="*/ 0 w 298726"/>
                  <a:gd name="connsiteY3" fmla="*/ 2512150 h 2512149"/>
                  <a:gd name="connsiteX4" fmla="*/ 228346 w 298726"/>
                  <a:gd name="connsiteY4" fmla="*/ 0 h 2512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26" h="2512149">
                    <a:moveTo>
                      <a:pt x="228346" y="0"/>
                    </a:moveTo>
                    <a:lnTo>
                      <a:pt x="298726" y="16973"/>
                    </a:lnTo>
                    <a:lnTo>
                      <a:pt x="95868" y="2488284"/>
                    </a:lnTo>
                    <a:lnTo>
                      <a:pt x="0" y="2512150"/>
                    </a:lnTo>
                    <a:lnTo>
                      <a:pt x="228346" y="0"/>
                    </a:lnTo>
                    <a:close/>
                  </a:path>
                </a:pathLst>
              </a:custGeom>
              <a:solidFill>
                <a:srgbClr val="DDDDD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" name="Forme libre : forme 10">
                <a:extLst>
                  <a:ext uri="{FF2B5EF4-FFF2-40B4-BE49-F238E27FC236}">
                    <a16:creationId xmlns:a16="http://schemas.microsoft.com/office/drawing/2014/main" id="{94992EE3-33D8-4C3C-8974-4A4A130D6A75}"/>
                  </a:ext>
                </a:extLst>
              </p:cNvPr>
              <p:cNvSpPr/>
              <p:nvPr/>
            </p:nvSpPr>
            <p:spPr>
              <a:xfrm>
                <a:off x="9029292" y="2980467"/>
                <a:ext cx="1244199" cy="320564"/>
              </a:xfrm>
              <a:custGeom>
                <a:avLst/>
                <a:gdLst>
                  <a:gd name="connsiteX0" fmla="*/ 27457 w 1244199"/>
                  <a:gd name="connsiteY0" fmla="*/ 0 h 320564"/>
                  <a:gd name="connsiteX1" fmla="*/ 0 w 1244199"/>
                  <a:gd name="connsiteY1" fmla="*/ 258931 h 320564"/>
                  <a:gd name="connsiteX2" fmla="*/ 1221261 w 1244199"/>
                  <a:gd name="connsiteY2" fmla="*/ 320565 h 320564"/>
                  <a:gd name="connsiteX3" fmla="*/ 1244200 w 1244199"/>
                  <a:gd name="connsiteY3" fmla="*/ 60765 h 320564"/>
                  <a:gd name="connsiteX4" fmla="*/ 27457 w 1244199"/>
                  <a:gd name="connsiteY4" fmla="*/ 0 h 320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4199" h="320564">
                    <a:moveTo>
                      <a:pt x="27457" y="0"/>
                    </a:moveTo>
                    <a:lnTo>
                      <a:pt x="0" y="258931"/>
                    </a:lnTo>
                    <a:lnTo>
                      <a:pt x="1221261" y="320565"/>
                    </a:lnTo>
                    <a:lnTo>
                      <a:pt x="1244200" y="60765"/>
                    </a:lnTo>
                    <a:lnTo>
                      <a:pt x="27457" y="0"/>
                    </a:lnTo>
                    <a:close/>
                  </a:path>
                </a:pathLst>
              </a:custGeom>
              <a:solidFill>
                <a:srgbClr val="EAEAEA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" name="Forme libre : forme 11">
                <a:extLst>
                  <a:ext uri="{FF2B5EF4-FFF2-40B4-BE49-F238E27FC236}">
                    <a16:creationId xmlns:a16="http://schemas.microsoft.com/office/drawing/2014/main" id="{EF9EE3C1-D6B2-4325-8CC3-12F198561C78}"/>
                  </a:ext>
                </a:extLst>
              </p:cNvPr>
              <p:cNvSpPr/>
              <p:nvPr/>
            </p:nvSpPr>
            <p:spPr>
              <a:xfrm>
                <a:off x="8887604" y="4593137"/>
                <a:ext cx="1241013" cy="244622"/>
              </a:xfrm>
              <a:custGeom>
                <a:avLst/>
                <a:gdLst>
                  <a:gd name="connsiteX0" fmla="*/ 18884 w 1241013"/>
                  <a:gd name="connsiteY0" fmla="*/ 0 h 244622"/>
                  <a:gd name="connsiteX1" fmla="*/ 0 w 1241013"/>
                  <a:gd name="connsiteY1" fmla="*/ 156922 h 244622"/>
                  <a:gd name="connsiteX2" fmla="*/ 1227227 w 1241013"/>
                  <a:gd name="connsiteY2" fmla="*/ 244623 h 244622"/>
                  <a:gd name="connsiteX3" fmla="*/ 1241014 w 1241013"/>
                  <a:gd name="connsiteY3" fmla="*/ 88511 h 244622"/>
                  <a:gd name="connsiteX4" fmla="*/ 18884 w 1241013"/>
                  <a:gd name="connsiteY4" fmla="*/ 0 h 244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1013" h="244622">
                    <a:moveTo>
                      <a:pt x="18884" y="0"/>
                    </a:moveTo>
                    <a:lnTo>
                      <a:pt x="0" y="156922"/>
                    </a:lnTo>
                    <a:lnTo>
                      <a:pt x="1227227" y="244623"/>
                    </a:lnTo>
                    <a:lnTo>
                      <a:pt x="1241014" y="88511"/>
                    </a:lnTo>
                    <a:lnTo>
                      <a:pt x="18884" y="0"/>
                    </a:lnTo>
                    <a:close/>
                  </a:path>
                </a:pathLst>
              </a:custGeom>
              <a:solidFill>
                <a:srgbClr val="EAEAEA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" name="Forme libre : forme 12">
                <a:extLst>
                  <a:ext uri="{FF2B5EF4-FFF2-40B4-BE49-F238E27FC236}">
                    <a16:creationId xmlns:a16="http://schemas.microsoft.com/office/drawing/2014/main" id="{ABBE480A-4BB0-40CF-BE36-7467DB909B6D}"/>
                  </a:ext>
                </a:extLst>
              </p:cNvPr>
              <p:cNvSpPr/>
              <p:nvPr/>
            </p:nvSpPr>
            <p:spPr>
              <a:xfrm>
                <a:off x="9029292" y="3239398"/>
                <a:ext cx="1221261" cy="74435"/>
              </a:xfrm>
              <a:custGeom>
                <a:avLst/>
                <a:gdLst>
                  <a:gd name="connsiteX0" fmla="*/ 0 w 1221261"/>
                  <a:gd name="connsiteY0" fmla="*/ 0 h 74435"/>
                  <a:gd name="connsiteX1" fmla="*/ 13323 w 1221261"/>
                  <a:gd name="connsiteY1" fmla="*/ 10079 h 74435"/>
                  <a:gd name="connsiteX2" fmla="*/ 1216337 w 1221261"/>
                  <a:gd name="connsiteY2" fmla="*/ 74435 h 74435"/>
                  <a:gd name="connsiteX3" fmla="*/ 1221261 w 1221261"/>
                  <a:gd name="connsiteY3" fmla="*/ 61634 h 74435"/>
                  <a:gd name="connsiteX4" fmla="*/ 0 w 1221261"/>
                  <a:gd name="connsiteY4" fmla="*/ 0 h 74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1261" h="74435">
                    <a:moveTo>
                      <a:pt x="0" y="0"/>
                    </a:moveTo>
                    <a:lnTo>
                      <a:pt x="13323" y="10079"/>
                    </a:lnTo>
                    <a:lnTo>
                      <a:pt x="1216337" y="74435"/>
                    </a:lnTo>
                    <a:lnTo>
                      <a:pt x="1221261" y="616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DDD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" name="Forme libre : forme 13">
                <a:extLst>
                  <a:ext uri="{FF2B5EF4-FFF2-40B4-BE49-F238E27FC236}">
                    <a16:creationId xmlns:a16="http://schemas.microsoft.com/office/drawing/2014/main" id="{8D1C6B97-0167-442D-A2EA-4EAC6D8F033A}"/>
                  </a:ext>
                </a:extLst>
              </p:cNvPr>
              <p:cNvSpPr/>
              <p:nvPr/>
            </p:nvSpPr>
            <p:spPr>
              <a:xfrm>
                <a:off x="9216973" y="3255675"/>
                <a:ext cx="242653" cy="1364802"/>
              </a:xfrm>
              <a:custGeom>
                <a:avLst/>
                <a:gdLst>
                  <a:gd name="connsiteX0" fmla="*/ 134621 w 242653"/>
                  <a:gd name="connsiteY0" fmla="*/ 0 h 1364802"/>
                  <a:gd name="connsiteX1" fmla="*/ 0 w 242653"/>
                  <a:gd name="connsiteY1" fmla="*/ 1359937 h 1364802"/>
                  <a:gd name="connsiteX2" fmla="*/ 102008 w 242653"/>
                  <a:gd name="connsiteY2" fmla="*/ 1364802 h 1364802"/>
                  <a:gd name="connsiteX3" fmla="*/ 242654 w 242653"/>
                  <a:gd name="connsiteY3" fmla="*/ 5445 h 1364802"/>
                  <a:gd name="connsiteX4" fmla="*/ 134621 w 242653"/>
                  <a:gd name="connsiteY4" fmla="*/ 0 h 1364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653" h="1364802">
                    <a:moveTo>
                      <a:pt x="134621" y="0"/>
                    </a:moveTo>
                    <a:lnTo>
                      <a:pt x="0" y="1359937"/>
                    </a:lnTo>
                    <a:lnTo>
                      <a:pt x="102008" y="1364802"/>
                    </a:lnTo>
                    <a:lnTo>
                      <a:pt x="242654" y="5445"/>
                    </a:lnTo>
                    <a:lnTo>
                      <a:pt x="134621" y="0"/>
                    </a:lnTo>
                    <a:close/>
                  </a:path>
                </a:pathLst>
              </a:custGeom>
              <a:solidFill>
                <a:srgbClr val="EAEAEA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" name="Forme libre : forme 14">
                <a:extLst>
                  <a:ext uri="{FF2B5EF4-FFF2-40B4-BE49-F238E27FC236}">
                    <a16:creationId xmlns:a16="http://schemas.microsoft.com/office/drawing/2014/main" id="{39948D07-A0F2-47B5-9621-08DA32FFC490}"/>
                  </a:ext>
                </a:extLst>
              </p:cNvPr>
              <p:cNvSpPr/>
              <p:nvPr/>
            </p:nvSpPr>
            <p:spPr>
              <a:xfrm>
                <a:off x="9318982" y="3259672"/>
                <a:ext cx="156401" cy="1365439"/>
              </a:xfrm>
              <a:custGeom>
                <a:avLst/>
                <a:gdLst>
                  <a:gd name="connsiteX0" fmla="*/ 156401 w 156401"/>
                  <a:gd name="connsiteY0" fmla="*/ 0 h 1365439"/>
                  <a:gd name="connsiteX1" fmla="*/ 19347 w 156401"/>
                  <a:gd name="connsiteY1" fmla="*/ 1365440 h 1365439"/>
                  <a:gd name="connsiteX2" fmla="*/ 0 w 156401"/>
                  <a:gd name="connsiteY2" fmla="*/ 1360806 h 1365439"/>
                  <a:gd name="connsiteX3" fmla="*/ 140645 w 156401"/>
                  <a:gd name="connsiteY3" fmla="*/ 1448 h 1365439"/>
                  <a:gd name="connsiteX4" fmla="*/ 156401 w 156401"/>
                  <a:gd name="connsiteY4" fmla="*/ 0 h 1365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6401" h="1365439">
                    <a:moveTo>
                      <a:pt x="156401" y="0"/>
                    </a:moveTo>
                    <a:lnTo>
                      <a:pt x="19347" y="1365440"/>
                    </a:lnTo>
                    <a:lnTo>
                      <a:pt x="0" y="1360806"/>
                    </a:lnTo>
                    <a:lnTo>
                      <a:pt x="140645" y="1448"/>
                    </a:lnTo>
                    <a:lnTo>
                      <a:pt x="156401" y="0"/>
                    </a:lnTo>
                    <a:close/>
                  </a:path>
                </a:pathLst>
              </a:custGeom>
              <a:solidFill>
                <a:srgbClr val="DDDDD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" name="Forme libre : forme 15">
                <a:extLst>
                  <a:ext uri="{FF2B5EF4-FFF2-40B4-BE49-F238E27FC236}">
                    <a16:creationId xmlns:a16="http://schemas.microsoft.com/office/drawing/2014/main" id="{40927549-95CD-4741-8C25-9D43C220E420}"/>
                  </a:ext>
                </a:extLst>
              </p:cNvPr>
              <p:cNvSpPr/>
              <p:nvPr/>
            </p:nvSpPr>
            <p:spPr>
              <a:xfrm>
                <a:off x="9474745" y="3267434"/>
                <a:ext cx="243290" cy="1374186"/>
              </a:xfrm>
              <a:custGeom>
                <a:avLst/>
                <a:gdLst>
                  <a:gd name="connsiteX0" fmla="*/ 135316 w 243290"/>
                  <a:gd name="connsiteY0" fmla="*/ 0 h 1374186"/>
                  <a:gd name="connsiteX1" fmla="*/ 0 w 243290"/>
                  <a:gd name="connsiteY1" fmla="*/ 1366830 h 1374186"/>
                  <a:gd name="connsiteX2" fmla="*/ 101661 w 243290"/>
                  <a:gd name="connsiteY2" fmla="*/ 1374187 h 1374186"/>
                  <a:gd name="connsiteX3" fmla="*/ 243291 w 243290"/>
                  <a:gd name="connsiteY3" fmla="*/ 5445 h 1374186"/>
                  <a:gd name="connsiteX4" fmla="*/ 135316 w 243290"/>
                  <a:gd name="connsiteY4" fmla="*/ 0 h 1374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3290" h="1374186">
                    <a:moveTo>
                      <a:pt x="135316" y="0"/>
                    </a:moveTo>
                    <a:lnTo>
                      <a:pt x="0" y="1366830"/>
                    </a:lnTo>
                    <a:lnTo>
                      <a:pt x="101661" y="1374187"/>
                    </a:lnTo>
                    <a:lnTo>
                      <a:pt x="243291" y="5445"/>
                    </a:lnTo>
                    <a:lnTo>
                      <a:pt x="135316" y="0"/>
                    </a:lnTo>
                    <a:close/>
                  </a:path>
                </a:pathLst>
              </a:custGeom>
              <a:solidFill>
                <a:srgbClr val="EAEAEA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" name="Forme libre : forme 16">
                <a:extLst>
                  <a:ext uri="{FF2B5EF4-FFF2-40B4-BE49-F238E27FC236}">
                    <a16:creationId xmlns:a16="http://schemas.microsoft.com/office/drawing/2014/main" id="{16B85FFD-DC40-4215-BE65-EFB2D3CD29D6}"/>
                  </a:ext>
                </a:extLst>
              </p:cNvPr>
              <p:cNvSpPr/>
              <p:nvPr/>
            </p:nvSpPr>
            <p:spPr>
              <a:xfrm>
                <a:off x="9576406" y="3271431"/>
                <a:ext cx="157443" cy="1372390"/>
              </a:xfrm>
              <a:custGeom>
                <a:avLst/>
                <a:gdLst>
                  <a:gd name="connsiteX0" fmla="*/ 157444 w 157443"/>
                  <a:gd name="connsiteY0" fmla="*/ 0 h 1372390"/>
                  <a:gd name="connsiteX1" fmla="*/ 19637 w 157443"/>
                  <a:gd name="connsiteY1" fmla="*/ 1372391 h 1372390"/>
                  <a:gd name="connsiteX2" fmla="*/ 0 w 157443"/>
                  <a:gd name="connsiteY2" fmla="*/ 1370190 h 1372390"/>
                  <a:gd name="connsiteX3" fmla="*/ 141630 w 157443"/>
                  <a:gd name="connsiteY3" fmla="*/ 1448 h 1372390"/>
                  <a:gd name="connsiteX4" fmla="*/ 157444 w 157443"/>
                  <a:gd name="connsiteY4" fmla="*/ 0 h 1372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443" h="1372390">
                    <a:moveTo>
                      <a:pt x="157444" y="0"/>
                    </a:moveTo>
                    <a:lnTo>
                      <a:pt x="19637" y="1372391"/>
                    </a:lnTo>
                    <a:lnTo>
                      <a:pt x="0" y="1370190"/>
                    </a:lnTo>
                    <a:lnTo>
                      <a:pt x="141630" y="1448"/>
                    </a:lnTo>
                    <a:lnTo>
                      <a:pt x="157444" y="0"/>
                    </a:lnTo>
                    <a:close/>
                  </a:path>
                </a:pathLst>
              </a:custGeom>
              <a:solidFill>
                <a:srgbClr val="DDDDD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" name="Forme libre : forme 17">
                <a:extLst>
                  <a:ext uri="{FF2B5EF4-FFF2-40B4-BE49-F238E27FC236}">
                    <a16:creationId xmlns:a16="http://schemas.microsoft.com/office/drawing/2014/main" id="{15FBFCBD-EBF5-44B5-9CB0-9D1793D08ECB}"/>
                  </a:ext>
                </a:extLst>
              </p:cNvPr>
              <p:cNvSpPr/>
              <p:nvPr/>
            </p:nvSpPr>
            <p:spPr>
              <a:xfrm>
                <a:off x="9732981" y="3284117"/>
                <a:ext cx="243522" cy="1376213"/>
              </a:xfrm>
              <a:custGeom>
                <a:avLst/>
                <a:gdLst>
                  <a:gd name="connsiteX0" fmla="*/ 135490 w 243522"/>
                  <a:gd name="connsiteY0" fmla="*/ 0 h 1376213"/>
                  <a:gd name="connsiteX1" fmla="*/ 0 w 243522"/>
                  <a:gd name="connsiteY1" fmla="*/ 1368858 h 1376213"/>
                  <a:gd name="connsiteX2" fmla="*/ 101661 w 243522"/>
                  <a:gd name="connsiteY2" fmla="*/ 1376214 h 1376213"/>
                  <a:gd name="connsiteX3" fmla="*/ 243522 w 243522"/>
                  <a:gd name="connsiteY3" fmla="*/ 5445 h 1376213"/>
                  <a:gd name="connsiteX4" fmla="*/ 135490 w 243522"/>
                  <a:gd name="connsiteY4" fmla="*/ 0 h 1376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3522" h="1376213">
                    <a:moveTo>
                      <a:pt x="135490" y="0"/>
                    </a:moveTo>
                    <a:lnTo>
                      <a:pt x="0" y="1368858"/>
                    </a:lnTo>
                    <a:lnTo>
                      <a:pt x="101661" y="1376214"/>
                    </a:lnTo>
                    <a:lnTo>
                      <a:pt x="243522" y="5445"/>
                    </a:lnTo>
                    <a:lnTo>
                      <a:pt x="135490" y="0"/>
                    </a:lnTo>
                    <a:close/>
                  </a:path>
                </a:pathLst>
              </a:custGeom>
              <a:solidFill>
                <a:srgbClr val="EAEAEA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" name="Forme libre : forme 18">
                <a:extLst>
                  <a:ext uri="{FF2B5EF4-FFF2-40B4-BE49-F238E27FC236}">
                    <a16:creationId xmlns:a16="http://schemas.microsoft.com/office/drawing/2014/main" id="{3C778EAF-EE5D-4854-B246-439849F7ED3F}"/>
                  </a:ext>
                </a:extLst>
              </p:cNvPr>
              <p:cNvSpPr/>
              <p:nvPr/>
            </p:nvSpPr>
            <p:spPr>
              <a:xfrm>
                <a:off x="9834642" y="3288114"/>
                <a:ext cx="157617" cy="1373665"/>
              </a:xfrm>
              <a:custGeom>
                <a:avLst/>
                <a:gdLst>
                  <a:gd name="connsiteX0" fmla="*/ 157618 w 157617"/>
                  <a:gd name="connsiteY0" fmla="*/ 0 h 1373665"/>
                  <a:gd name="connsiteX1" fmla="*/ 19695 w 157617"/>
                  <a:gd name="connsiteY1" fmla="*/ 1373665 h 1373665"/>
                  <a:gd name="connsiteX2" fmla="*/ 0 w 157617"/>
                  <a:gd name="connsiteY2" fmla="*/ 1372217 h 1373665"/>
                  <a:gd name="connsiteX3" fmla="*/ 141862 w 157617"/>
                  <a:gd name="connsiteY3" fmla="*/ 1448 h 1373665"/>
                  <a:gd name="connsiteX4" fmla="*/ 157618 w 157617"/>
                  <a:gd name="connsiteY4" fmla="*/ 0 h 1373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617" h="1373665">
                    <a:moveTo>
                      <a:pt x="157618" y="0"/>
                    </a:moveTo>
                    <a:lnTo>
                      <a:pt x="19695" y="1373665"/>
                    </a:lnTo>
                    <a:lnTo>
                      <a:pt x="0" y="1372217"/>
                    </a:lnTo>
                    <a:lnTo>
                      <a:pt x="141862" y="1448"/>
                    </a:lnTo>
                    <a:lnTo>
                      <a:pt x="157618" y="0"/>
                    </a:lnTo>
                    <a:close/>
                  </a:path>
                </a:pathLst>
              </a:custGeom>
              <a:solidFill>
                <a:srgbClr val="DDDDD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" name="Forme libre : forme 19">
                <a:extLst>
                  <a:ext uri="{FF2B5EF4-FFF2-40B4-BE49-F238E27FC236}">
                    <a16:creationId xmlns:a16="http://schemas.microsoft.com/office/drawing/2014/main" id="{7299A555-06F1-42F2-B597-4F0539F60466}"/>
                  </a:ext>
                </a:extLst>
              </p:cNvPr>
              <p:cNvSpPr/>
              <p:nvPr/>
            </p:nvSpPr>
            <p:spPr>
              <a:xfrm>
                <a:off x="10056905" y="2965522"/>
                <a:ext cx="356131" cy="3889811"/>
              </a:xfrm>
              <a:custGeom>
                <a:avLst/>
                <a:gdLst>
                  <a:gd name="connsiteX0" fmla="*/ 223248 w 356131"/>
                  <a:gd name="connsiteY0" fmla="*/ 0 h 3889811"/>
                  <a:gd name="connsiteX1" fmla="*/ 0 w 356131"/>
                  <a:gd name="connsiteY1" fmla="*/ 2528427 h 3889811"/>
                  <a:gd name="connsiteX2" fmla="*/ 56362 w 356131"/>
                  <a:gd name="connsiteY2" fmla="*/ 3889812 h 3889811"/>
                  <a:gd name="connsiteX3" fmla="*/ 191099 w 356131"/>
                  <a:gd name="connsiteY3" fmla="*/ 3889812 h 3889811"/>
                  <a:gd name="connsiteX4" fmla="*/ 130450 w 356131"/>
                  <a:gd name="connsiteY4" fmla="*/ 2538680 h 3889811"/>
                  <a:gd name="connsiteX5" fmla="*/ 356131 w 356131"/>
                  <a:gd name="connsiteY5" fmla="*/ 7878 h 3889811"/>
                  <a:gd name="connsiteX6" fmla="*/ 223248 w 356131"/>
                  <a:gd name="connsiteY6" fmla="*/ 0 h 3889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6131" h="3889811">
                    <a:moveTo>
                      <a:pt x="223248" y="0"/>
                    </a:moveTo>
                    <a:lnTo>
                      <a:pt x="0" y="2528427"/>
                    </a:lnTo>
                    <a:lnTo>
                      <a:pt x="56362" y="3889812"/>
                    </a:lnTo>
                    <a:lnTo>
                      <a:pt x="191099" y="3889812"/>
                    </a:lnTo>
                    <a:lnTo>
                      <a:pt x="130450" y="2538680"/>
                    </a:lnTo>
                    <a:lnTo>
                      <a:pt x="356131" y="7878"/>
                    </a:lnTo>
                    <a:lnTo>
                      <a:pt x="223248" y="0"/>
                    </a:lnTo>
                    <a:close/>
                  </a:path>
                </a:pathLst>
              </a:custGeom>
              <a:solidFill>
                <a:srgbClr val="EAEAEA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" name="Forme libre : forme 20">
                <a:extLst>
                  <a:ext uri="{FF2B5EF4-FFF2-40B4-BE49-F238E27FC236}">
                    <a16:creationId xmlns:a16="http://schemas.microsoft.com/office/drawing/2014/main" id="{A6803177-4A52-453A-BC4A-08BBDCC6D03D}"/>
                  </a:ext>
                </a:extLst>
              </p:cNvPr>
              <p:cNvSpPr/>
              <p:nvPr/>
            </p:nvSpPr>
            <p:spPr>
              <a:xfrm>
                <a:off x="10187355" y="2973400"/>
                <a:ext cx="291774" cy="3881933"/>
              </a:xfrm>
              <a:custGeom>
                <a:avLst/>
                <a:gdLst>
                  <a:gd name="connsiteX0" fmla="*/ 225681 w 291774"/>
                  <a:gd name="connsiteY0" fmla="*/ 0 h 3881933"/>
                  <a:gd name="connsiteX1" fmla="*/ 291775 w 291774"/>
                  <a:gd name="connsiteY1" fmla="*/ 15814 h 3881933"/>
                  <a:gd name="connsiteX2" fmla="*/ 86136 w 291774"/>
                  <a:gd name="connsiteY2" fmla="*/ 2530802 h 3881933"/>
                  <a:gd name="connsiteX3" fmla="*/ 142441 w 291774"/>
                  <a:gd name="connsiteY3" fmla="*/ 3881934 h 3881933"/>
                  <a:gd name="connsiteX4" fmla="*/ 60649 w 291774"/>
                  <a:gd name="connsiteY4" fmla="*/ 3881934 h 3881933"/>
                  <a:gd name="connsiteX5" fmla="*/ 0 w 291774"/>
                  <a:gd name="connsiteY5" fmla="*/ 2530802 h 3881933"/>
                  <a:gd name="connsiteX6" fmla="*/ 225681 w 291774"/>
                  <a:gd name="connsiteY6" fmla="*/ 0 h 3881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1774" h="3881933">
                    <a:moveTo>
                      <a:pt x="225681" y="0"/>
                    </a:moveTo>
                    <a:lnTo>
                      <a:pt x="291775" y="15814"/>
                    </a:lnTo>
                    <a:lnTo>
                      <a:pt x="86136" y="2530802"/>
                    </a:lnTo>
                    <a:lnTo>
                      <a:pt x="142441" y="3881934"/>
                    </a:lnTo>
                    <a:lnTo>
                      <a:pt x="60649" y="3881934"/>
                    </a:lnTo>
                    <a:lnTo>
                      <a:pt x="0" y="2530802"/>
                    </a:lnTo>
                    <a:lnTo>
                      <a:pt x="225681" y="0"/>
                    </a:lnTo>
                    <a:close/>
                  </a:path>
                </a:pathLst>
              </a:custGeom>
              <a:solidFill>
                <a:srgbClr val="DDDDD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" name="Forme libre : forme 21">
                <a:extLst>
                  <a:ext uri="{FF2B5EF4-FFF2-40B4-BE49-F238E27FC236}">
                    <a16:creationId xmlns:a16="http://schemas.microsoft.com/office/drawing/2014/main" id="{4101F27F-1275-49EC-A34A-093504323925}"/>
                  </a:ext>
                </a:extLst>
              </p:cNvPr>
              <p:cNvSpPr/>
              <p:nvPr/>
            </p:nvSpPr>
            <p:spPr>
              <a:xfrm>
                <a:off x="7428845" y="5394374"/>
                <a:ext cx="2758510" cy="403514"/>
              </a:xfrm>
              <a:custGeom>
                <a:avLst/>
                <a:gdLst>
                  <a:gd name="connsiteX0" fmla="*/ 1467969 w 2758510"/>
                  <a:gd name="connsiteY0" fmla="*/ 0 h 403514"/>
                  <a:gd name="connsiteX1" fmla="*/ 2758510 w 2758510"/>
                  <a:gd name="connsiteY1" fmla="*/ 109828 h 403514"/>
                  <a:gd name="connsiteX2" fmla="*/ 2758510 w 2758510"/>
                  <a:gd name="connsiteY2" fmla="*/ 146148 h 403514"/>
                  <a:gd name="connsiteX3" fmla="*/ 1956578 w 2758510"/>
                  <a:gd name="connsiteY3" fmla="*/ 403515 h 403514"/>
                  <a:gd name="connsiteX4" fmla="*/ 0 w 2758510"/>
                  <a:gd name="connsiteY4" fmla="*/ 224291 h 403514"/>
                  <a:gd name="connsiteX5" fmla="*/ 1232383 w 2758510"/>
                  <a:gd name="connsiteY5" fmla="*/ 3939 h 403514"/>
                  <a:gd name="connsiteX6" fmla="*/ 1372101 w 2758510"/>
                  <a:gd name="connsiteY6" fmla="*/ 23866 h 403514"/>
                  <a:gd name="connsiteX7" fmla="*/ 1467969 w 2758510"/>
                  <a:gd name="connsiteY7" fmla="*/ 0 h 403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58510" h="403514">
                    <a:moveTo>
                      <a:pt x="1467969" y="0"/>
                    </a:moveTo>
                    <a:lnTo>
                      <a:pt x="2758510" y="109828"/>
                    </a:lnTo>
                    <a:lnTo>
                      <a:pt x="2758510" y="146148"/>
                    </a:lnTo>
                    <a:lnTo>
                      <a:pt x="1956578" y="403515"/>
                    </a:lnTo>
                    <a:lnTo>
                      <a:pt x="0" y="224291"/>
                    </a:lnTo>
                    <a:lnTo>
                      <a:pt x="1232383" y="3939"/>
                    </a:lnTo>
                    <a:lnTo>
                      <a:pt x="1372101" y="23866"/>
                    </a:lnTo>
                    <a:lnTo>
                      <a:pt x="1467969" y="0"/>
                    </a:lnTo>
                    <a:close/>
                  </a:path>
                </a:pathLst>
              </a:custGeom>
              <a:solidFill>
                <a:srgbClr val="EAEAEA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" name="Forme libre : forme 22">
                <a:extLst>
                  <a:ext uri="{FF2B5EF4-FFF2-40B4-BE49-F238E27FC236}">
                    <a16:creationId xmlns:a16="http://schemas.microsoft.com/office/drawing/2014/main" id="{120B15A7-B61C-4FCA-9686-EEED90E5F3B5}"/>
                  </a:ext>
                </a:extLst>
              </p:cNvPr>
              <p:cNvSpPr/>
              <p:nvPr/>
            </p:nvSpPr>
            <p:spPr>
              <a:xfrm>
                <a:off x="7425486" y="5618664"/>
                <a:ext cx="1960227" cy="253080"/>
              </a:xfrm>
              <a:custGeom>
                <a:avLst/>
                <a:gdLst>
                  <a:gd name="connsiteX0" fmla="*/ 3360 w 1960227"/>
                  <a:gd name="connsiteY0" fmla="*/ 0 h 253080"/>
                  <a:gd name="connsiteX1" fmla="*/ 0 w 1960227"/>
                  <a:gd name="connsiteY1" fmla="*/ 83588 h 253080"/>
                  <a:gd name="connsiteX2" fmla="*/ 1960227 w 1960227"/>
                  <a:gd name="connsiteY2" fmla="*/ 253080 h 253080"/>
                  <a:gd name="connsiteX3" fmla="*/ 1959938 w 1960227"/>
                  <a:gd name="connsiteY3" fmla="*/ 179224 h 253080"/>
                  <a:gd name="connsiteX4" fmla="*/ 3360 w 1960227"/>
                  <a:gd name="connsiteY4" fmla="*/ 0 h 253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60227" h="253080">
                    <a:moveTo>
                      <a:pt x="3360" y="0"/>
                    </a:moveTo>
                    <a:lnTo>
                      <a:pt x="0" y="83588"/>
                    </a:lnTo>
                    <a:lnTo>
                      <a:pt x="1960227" y="253080"/>
                    </a:lnTo>
                    <a:lnTo>
                      <a:pt x="1959938" y="179224"/>
                    </a:lnTo>
                    <a:lnTo>
                      <a:pt x="3360" y="0"/>
                    </a:lnTo>
                    <a:close/>
                  </a:path>
                </a:pathLst>
              </a:custGeom>
              <a:solidFill>
                <a:srgbClr val="DDDDD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" name="Forme libre : forme 23">
                <a:extLst>
                  <a:ext uri="{FF2B5EF4-FFF2-40B4-BE49-F238E27FC236}">
                    <a16:creationId xmlns:a16="http://schemas.microsoft.com/office/drawing/2014/main" id="{38CE0C9F-628E-4BF7-AF4B-A667EC6BF703}"/>
                  </a:ext>
                </a:extLst>
              </p:cNvPr>
              <p:cNvSpPr/>
              <p:nvPr/>
            </p:nvSpPr>
            <p:spPr>
              <a:xfrm>
                <a:off x="9385423" y="5538958"/>
                <a:ext cx="806798" cy="332786"/>
              </a:xfrm>
              <a:custGeom>
                <a:avLst/>
                <a:gdLst>
                  <a:gd name="connsiteX0" fmla="*/ 290 w 806798"/>
                  <a:gd name="connsiteY0" fmla="*/ 332787 h 332786"/>
                  <a:gd name="connsiteX1" fmla="*/ 806798 w 806798"/>
                  <a:gd name="connsiteY1" fmla="*/ 73161 h 332786"/>
                  <a:gd name="connsiteX2" fmla="*/ 806798 w 806798"/>
                  <a:gd name="connsiteY2" fmla="*/ 0 h 332786"/>
                  <a:gd name="connsiteX3" fmla="*/ 0 w 806798"/>
                  <a:gd name="connsiteY3" fmla="*/ 258931 h 332786"/>
                  <a:gd name="connsiteX4" fmla="*/ 290 w 806798"/>
                  <a:gd name="connsiteY4" fmla="*/ 332787 h 332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6798" h="332786">
                    <a:moveTo>
                      <a:pt x="290" y="332787"/>
                    </a:moveTo>
                    <a:lnTo>
                      <a:pt x="806798" y="73161"/>
                    </a:lnTo>
                    <a:lnTo>
                      <a:pt x="806798" y="0"/>
                    </a:lnTo>
                    <a:lnTo>
                      <a:pt x="0" y="258931"/>
                    </a:lnTo>
                    <a:lnTo>
                      <a:pt x="290" y="332787"/>
                    </a:lnTo>
                    <a:close/>
                  </a:path>
                </a:pathLst>
              </a:custGeom>
              <a:solidFill>
                <a:srgbClr val="D1D1D1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" name="Forme libre : forme 24">
                <a:extLst>
                  <a:ext uri="{FF2B5EF4-FFF2-40B4-BE49-F238E27FC236}">
                    <a16:creationId xmlns:a16="http://schemas.microsoft.com/office/drawing/2014/main" id="{4CF913A9-01E0-477A-81C1-7EF5495142D1}"/>
                  </a:ext>
                </a:extLst>
              </p:cNvPr>
              <p:cNvSpPr/>
              <p:nvPr/>
            </p:nvSpPr>
            <p:spPr>
              <a:xfrm>
                <a:off x="7678450" y="5724090"/>
                <a:ext cx="1572352" cy="408033"/>
              </a:xfrm>
              <a:custGeom>
                <a:avLst/>
                <a:gdLst>
                  <a:gd name="connsiteX0" fmla="*/ 10543 w 1572352"/>
                  <a:gd name="connsiteY0" fmla="*/ 263391 h 408033"/>
                  <a:gd name="connsiteX1" fmla="*/ 1572353 w 1572352"/>
                  <a:gd name="connsiteY1" fmla="*/ 408033 h 408033"/>
                  <a:gd name="connsiteX2" fmla="*/ 1572353 w 1572352"/>
                  <a:gd name="connsiteY2" fmla="*/ 137807 h 408033"/>
                  <a:gd name="connsiteX3" fmla="*/ 0 w 1572352"/>
                  <a:gd name="connsiteY3" fmla="*/ 0 h 408033"/>
                  <a:gd name="connsiteX4" fmla="*/ 10543 w 1572352"/>
                  <a:gd name="connsiteY4" fmla="*/ 263391 h 408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2352" h="408033">
                    <a:moveTo>
                      <a:pt x="10543" y="263391"/>
                    </a:moveTo>
                    <a:lnTo>
                      <a:pt x="1572353" y="408033"/>
                    </a:lnTo>
                    <a:lnTo>
                      <a:pt x="1572353" y="137807"/>
                    </a:lnTo>
                    <a:lnTo>
                      <a:pt x="0" y="0"/>
                    </a:lnTo>
                    <a:lnTo>
                      <a:pt x="10543" y="263391"/>
                    </a:lnTo>
                    <a:close/>
                  </a:path>
                </a:pathLst>
              </a:custGeom>
              <a:solidFill>
                <a:srgbClr val="EAEAEA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" name="Forme libre : forme 25">
                <a:extLst>
                  <a:ext uri="{FF2B5EF4-FFF2-40B4-BE49-F238E27FC236}">
                    <a16:creationId xmlns:a16="http://schemas.microsoft.com/office/drawing/2014/main" id="{13709BE2-A55B-4E07-B856-FC5C087E6299}"/>
                  </a:ext>
                </a:extLst>
              </p:cNvPr>
              <p:cNvSpPr/>
              <p:nvPr/>
            </p:nvSpPr>
            <p:spPr>
              <a:xfrm>
                <a:off x="7610386" y="5718240"/>
                <a:ext cx="83761" cy="1137093"/>
              </a:xfrm>
              <a:custGeom>
                <a:avLst/>
                <a:gdLst>
                  <a:gd name="connsiteX0" fmla="*/ 4576 w 83761"/>
                  <a:gd name="connsiteY0" fmla="*/ 1137094 h 1137093"/>
                  <a:gd name="connsiteX1" fmla="*/ 83761 w 83761"/>
                  <a:gd name="connsiteY1" fmla="*/ 1137094 h 1137093"/>
                  <a:gd name="connsiteX2" fmla="*/ 83761 w 83761"/>
                  <a:gd name="connsiteY2" fmla="*/ 5851 h 1137093"/>
                  <a:gd name="connsiteX3" fmla="*/ 0 w 83761"/>
                  <a:gd name="connsiteY3" fmla="*/ 0 h 1137093"/>
                  <a:gd name="connsiteX4" fmla="*/ 4576 w 83761"/>
                  <a:gd name="connsiteY4" fmla="*/ 1137094 h 1137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761" h="1137093">
                    <a:moveTo>
                      <a:pt x="4576" y="1137094"/>
                    </a:moveTo>
                    <a:lnTo>
                      <a:pt x="83761" y="1137094"/>
                    </a:lnTo>
                    <a:lnTo>
                      <a:pt x="83761" y="5851"/>
                    </a:lnTo>
                    <a:lnTo>
                      <a:pt x="0" y="0"/>
                    </a:lnTo>
                    <a:lnTo>
                      <a:pt x="4576" y="1137094"/>
                    </a:lnTo>
                    <a:close/>
                  </a:path>
                </a:pathLst>
              </a:custGeom>
              <a:solidFill>
                <a:srgbClr val="DDDDD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" name="Forme libre : forme 26">
                <a:extLst>
                  <a:ext uri="{FF2B5EF4-FFF2-40B4-BE49-F238E27FC236}">
                    <a16:creationId xmlns:a16="http://schemas.microsoft.com/office/drawing/2014/main" id="{2FA7A93B-5D0B-4A1C-A05F-A8C0EFB632AA}"/>
                  </a:ext>
                </a:extLst>
              </p:cNvPr>
              <p:cNvSpPr/>
              <p:nvPr/>
            </p:nvSpPr>
            <p:spPr>
              <a:xfrm>
                <a:off x="7470205" y="5706075"/>
                <a:ext cx="144757" cy="1149258"/>
              </a:xfrm>
              <a:custGeom>
                <a:avLst/>
                <a:gdLst>
                  <a:gd name="connsiteX0" fmla="*/ 0 w 144757"/>
                  <a:gd name="connsiteY0" fmla="*/ 1149258 h 1149258"/>
                  <a:gd name="connsiteX1" fmla="*/ 144758 w 144757"/>
                  <a:gd name="connsiteY1" fmla="*/ 1149258 h 1149258"/>
                  <a:gd name="connsiteX2" fmla="*/ 140182 w 144757"/>
                  <a:gd name="connsiteY2" fmla="*/ 12164 h 1149258"/>
                  <a:gd name="connsiteX3" fmla="*/ 0 w 144757"/>
                  <a:gd name="connsiteY3" fmla="*/ 0 h 1149258"/>
                  <a:gd name="connsiteX4" fmla="*/ 0 w 144757"/>
                  <a:gd name="connsiteY4" fmla="*/ 1149258 h 1149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757" h="1149258">
                    <a:moveTo>
                      <a:pt x="0" y="1149258"/>
                    </a:moveTo>
                    <a:lnTo>
                      <a:pt x="144758" y="1149258"/>
                    </a:lnTo>
                    <a:lnTo>
                      <a:pt x="140182" y="12164"/>
                    </a:lnTo>
                    <a:lnTo>
                      <a:pt x="0" y="0"/>
                    </a:lnTo>
                    <a:lnTo>
                      <a:pt x="0" y="1149258"/>
                    </a:lnTo>
                    <a:close/>
                  </a:path>
                </a:pathLst>
              </a:custGeom>
              <a:solidFill>
                <a:srgbClr val="EAEAEA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" name="Forme libre : forme 27">
                <a:extLst>
                  <a:ext uri="{FF2B5EF4-FFF2-40B4-BE49-F238E27FC236}">
                    <a16:creationId xmlns:a16="http://schemas.microsoft.com/office/drawing/2014/main" id="{8D7357C5-E895-4CAB-930D-B97135FAE3CA}"/>
                  </a:ext>
                </a:extLst>
              </p:cNvPr>
              <p:cNvSpPr/>
              <p:nvPr/>
            </p:nvSpPr>
            <p:spPr>
              <a:xfrm>
                <a:off x="8823016" y="6089779"/>
                <a:ext cx="134562" cy="765554"/>
              </a:xfrm>
              <a:custGeom>
                <a:avLst/>
                <a:gdLst>
                  <a:gd name="connsiteX0" fmla="*/ 0 w 134562"/>
                  <a:gd name="connsiteY0" fmla="*/ 0 h 765554"/>
                  <a:gd name="connsiteX1" fmla="*/ 49933 w 134562"/>
                  <a:gd name="connsiteY1" fmla="*/ 765554 h 765554"/>
                  <a:gd name="connsiteX2" fmla="*/ 134563 w 134562"/>
                  <a:gd name="connsiteY2" fmla="*/ 765554 h 765554"/>
                  <a:gd name="connsiteX3" fmla="*/ 99170 w 134562"/>
                  <a:gd name="connsiteY3" fmla="*/ 11933 h 765554"/>
                  <a:gd name="connsiteX4" fmla="*/ 0 w 134562"/>
                  <a:gd name="connsiteY4" fmla="*/ 0 h 765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562" h="765554">
                    <a:moveTo>
                      <a:pt x="0" y="0"/>
                    </a:moveTo>
                    <a:lnTo>
                      <a:pt x="49933" y="765554"/>
                    </a:lnTo>
                    <a:lnTo>
                      <a:pt x="134563" y="765554"/>
                    </a:lnTo>
                    <a:lnTo>
                      <a:pt x="99170" y="119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CFC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" name="Forme libre : forme 28">
                <a:extLst>
                  <a:ext uri="{FF2B5EF4-FFF2-40B4-BE49-F238E27FC236}">
                    <a16:creationId xmlns:a16="http://schemas.microsoft.com/office/drawing/2014/main" id="{D84262B5-1573-4D7D-8279-C8E0A7BC7592}"/>
                  </a:ext>
                </a:extLst>
              </p:cNvPr>
              <p:cNvSpPr/>
              <p:nvPr/>
            </p:nvSpPr>
            <p:spPr>
              <a:xfrm>
                <a:off x="8688222" y="6078252"/>
                <a:ext cx="184727" cy="777081"/>
              </a:xfrm>
              <a:custGeom>
                <a:avLst/>
                <a:gdLst>
                  <a:gd name="connsiteX0" fmla="*/ 0 w 184727"/>
                  <a:gd name="connsiteY0" fmla="*/ 0 h 777081"/>
                  <a:gd name="connsiteX1" fmla="*/ 55378 w 184727"/>
                  <a:gd name="connsiteY1" fmla="*/ 777082 h 777081"/>
                  <a:gd name="connsiteX2" fmla="*/ 184727 w 184727"/>
                  <a:gd name="connsiteY2" fmla="*/ 777082 h 777081"/>
                  <a:gd name="connsiteX3" fmla="*/ 134795 w 184727"/>
                  <a:gd name="connsiteY3" fmla="*/ 11527 h 777081"/>
                  <a:gd name="connsiteX4" fmla="*/ 0 w 184727"/>
                  <a:gd name="connsiteY4" fmla="*/ 0 h 777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4727" h="777081">
                    <a:moveTo>
                      <a:pt x="0" y="0"/>
                    </a:moveTo>
                    <a:lnTo>
                      <a:pt x="55378" y="777082"/>
                    </a:lnTo>
                    <a:lnTo>
                      <a:pt x="184727" y="777082"/>
                    </a:lnTo>
                    <a:lnTo>
                      <a:pt x="134795" y="115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DDD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" name="Forme libre : forme 29">
                <a:extLst>
                  <a:ext uri="{FF2B5EF4-FFF2-40B4-BE49-F238E27FC236}">
                    <a16:creationId xmlns:a16="http://schemas.microsoft.com/office/drawing/2014/main" id="{C39F5C24-D1BC-49C3-86A6-08818E39B319}"/>
                  </a:ext>
                </a:extLst>
              </p:cNvPr>
              <p:cNvSpPr/>
              <p:nvPr/>
            </p:nvSpPr>
            <p:spPr>
              <a:xfrm>
                <a:off x="9250802" y="5861897"/>
                <a:ext cx="134910" cy="993436"/>
              </a:xfrm>
              <a:custGeom>
                <a:avLst/>
                <a:gdLst>
                  <a:gd name="connsiteX0" fmla="*/ 134910 w 134910"/>
                  <a:gd name="connsiteY0" fmla="*/ 9848 h 993436"/>
                  <a:gd name="connsiteX1" fmla="*/ 134910 w 134910"/>
                  <a:gd name="connsiteY1" fmla="*/ 993437 h 993436"/>
                  <a:gd name="connsiteX2" fmla="*/ 0 w 134910"/>
                  <a:gd name="connsiteY2" fmla="*/ 993437 h 993436"/>
                  <a:gd name="connsiteX3" fmla="*/ 0 w 134910"/>
                  <a:gd name="connsiteY3" fmla="*/ 0 h 993436"/>
                  <a:gd name="connsiteX4" fmla="*/ 134910 w 134910"/>
                  <a:gd name="connsiteY4" fmla="*/ 9848 h 993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910" h="993436">
                    <a:moveTo>
                      <a:pt x="134910" y="9848"/>
                    </a:moveTo>
                    <a:lnTo>
                      <a:pt x="134910" y="993437"/>
                    </a:lnTo>
                    <a:lnTo>
                      <a:pt x="0" y="993437"/>
                    </a:lnTo>
                    <a:lnTo>
                      <a:pt x="0" y="0"/>
                    </a:lnTo>
                    <a:lnTo>
                      <a:pt x="134910" y="9848"/>
                    </a:lnTo>
                    <a:close/>
                  </a:path>
                </a:pathLst>
              </a:custGeom>
              <a:solidFill>
                <a:srgbClr val="EAEAEA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" name="Forme libre : forme 30">
                <a:extLst>
                  <a:ext uri="{FF2B5EF4-FFF2-40B4-BE49-F238E27FC236}">
                    <a16:creationId xmlns:a16="http://schemas.microsoft.com/office/drawing/2014/main" id="{A547F587-0FFF-41EC-8BDD-E49811904503}"/>
                  </a:ext>
                </a:extLst>
              </p:cNvPr>
              <p:cNvSpPr/>
              <p:nvPr/>
            </p:nvSpPr>
            <p:spPr>
              <a:xfrm>
                <a:off x="9385713" y="5844288"/>
                <a:ext cx="88627" cy="1011046"/>
              </a:xfrm>
              <a:custGeom>
                <a:avLst/>
                <a:gdLst>
                  <a:gd name="connsiteX0" fmla="*/ 0 w 88627"/>
                  <a:gd name="connsiteY0" fmla="*/ 1011046 h 1011046"/>
                  <a:gd name="connsiteX1" fmla="*/ 88627 w 88627"/>
                  <a:gd name="connsiteY1" fmla="*/ 1011046 h 1011046"/>
                  <a:gd name="connsiteX2" fmla="*/ 88627 w 88627"/>
                  <a:gd name="connsiteY2" fmla="*/ 0 h 1011046"/>
                  <a:gd name="connsiteX3" fmla="*/ 0 w 88627"/>
                  <a:gd name="connsiteY3" fmla="*/ 27457 h 1011046"/>
                  <a:gd name="connsiteX4" fmla="*/ 0 w 88627"/>
                  <a:gd name="connsiteY4" fmla="*/ 1011046 h 1011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627" h="1011046">
                    <a:moveTo>
                      <a:pt x="0" y="1011046"/>
                    </a:moveTo>
                    <a:lnTo>
                      <a:pt x="88627" y="1011046"/>
                    </a:lnTo>
                    <a:lnTo>
                      <a:pt x="88627" y="0"/>
                    </a:lnTo>
                    <a:lnTo>
                      <a:pt x="0" y="27457"/>
                    </a:lnTo>
                    <a:lnTo>
                      <a:pt x="0" y="1011046"/>
                    </a:lnTo>
                    <a:close/>
                  </a:path>
                </a:pathLst>
              </a:custGeom>
              <a:solidFill>
                <a:srgbClr val="DDDDD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" name="Forme libre : forme 31">
                <a:extLst>
                  <a:ext uri="{FF2B5EF4-FFF2-40B4-BE49-F238E27FC236}">
                    <a16:creationId xmlns:a16="http://schemas.microsoft.com/office/drawing/2014/main" id="{B0871F0D-6A45-4F1B-9E91-F3872882EC94}"/>
                  </a:ext>
                </a:extLst>
              </p:cNvPr>
              <p:cNvSpPr/>
              <p:nvPr/>
            </p:nvSpPr>
            <p:spPr>
              <a:xfrm>
                <a:off x="9474340" y="5612119"/>
                <a:ext cx="728307" cy="501815"/>
              </a:xfrm>
              <a:custGeom>
                <a:avLst/>
                <a:gdLst>
                  <a:gd name="connsiteX0" fmla="*/ 0 w 728307"/>
                  <a:gd name="connsiteY0" fmla="*/ 501816 h 501815"/>
                  <a:gd name="connsiteX1" fmla="*/ 728308 w 728307"/>
                  <a:gd name="connsiteY1" fmla="*/ 232169 h 501815"/>
                  <a:gd name="connsiteX2" fmla="*/ 717881 w 728307"/>
                  <a:gd name="connsiteY2" fmla="*/ 0 h 501815"/>
                  <a:gd name="connsiteX3" fmla="*/ 0 w 728307"/>
                  <a:gd name="connsiteY3" fmla="*/ 232169 h 501815"/>
                  <a:gd name="connsiteX4" fmla="*/ 0 w 728307"/>
                  <a:gd name="connsiteY4" fmla="*/ 501816 h 501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8307" h="501815">
                    <a:moveTo>
                      <a:pt x="0" y="501816"/>
                    </a:moveTo>
                    <a:lnTo>
                      <a:pt x="728308" y="232169"/>
                    </a:lnTo>
                    <a:lnTo>
                      <a:pt x="717881" y="0"/>
                    </a:lnTo>
                    <a:lnTo>
                      <a:pt x="0" y="232169"/>
                    </a:lnTo>
                    <a:lnTo>
                      <a:pt x="0" y="501816"/>
                    </a:lnTo>
                    <a:close/>
                  </a:path>
                </a:pathLst>
              </a:custGeom>
              <a:solidFill>
                <a:srgbClr val="DDDDD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33" name="Graphique 5">
              <a:extLst>
                <a:ext uri="{FF2B5EF4-FFF2-40B4-BE49-F238E27FC236}">
                  <a16:creationId xmlns:a16="http://schemas.microsoft.com/office/drawing/2014/main" id="{3891CBD7-EEE1-453F-BAD7-DF74F633DEB8}"/>
                </a:ext>
              </a:extLst>
            </p:cNvPr>
            <p:cNvGrpSpPr/>
            <p:nvPr/>
          </p:nvGrpSpPr>
          <p:grpSpPr>
            <a:xfrm>
              <a:off x="7642146" y="3121905"/>
              <a:ext cx="2532898" cy="3733428"/>
              <a:chOff x="7642146" y="3121905"/>
              <a:chExt cx="2532898" cy="3733428"/>
            </a:xfrm>
          </p:grpSpPr>
          <p:sp>
            <p:nvSpPr>
              <p:cNvPr id="34" name="Forme libre : forme 33">
                <a:extLst>
                  <a:ext uri="{FF2B5EF4-FFF2-40B4-BE49-F238E27FC236}">
                    <a16:creationId xmlns:a16="http://schemas.microsoft.com/office/drawing/2014/main" id="{5748F61C-A986-40EA-9FFF-9523AFF59283}"/>
                  </a:ext>
                </a:extLst>
              </p:cNvPr>
              <p:cNvSpPr/>
              <p:nvPr/>
            </p:nvSpPr>
            <p:spPr>
              <a:xfrm>
                <a:off x="8424293" y="5082672"/>
                <a:ext cx="1171694" cy="1772661"/>
              </a:xfrm>
              <a:custGeom>
                <a:avLst/>
                <a:gdLst>
                  <a:gd name="connsiteX0" fmla="*/ 1118591 w 1171694"/>
                  <a:gd name="connsiteY0" fmla="*/ 24643 h 1772661"/>
                  <a:gd name="connsiteX1" fmla="*/ 1118591 w 1171694"/>
                  <a:gd name="connsiteY1" fmla="*/ 529355 h 1772661"/>
                  <a:gd name="connsiteX2" fmla="*/ 503876 w 1171694"/>
                  <a:gd name="connsiteY2" fmla="*/ 972376 h 1772661"/>
                  <a:gd name="connsiteX3" fmla="*/ 582425 w 1171694"/>
                  <a:gd name="connsiteY3" fmla="*/ 1772571 h 1772661"/>
                  <a:gd name="connsiteX4" fmla="*/ 129556 w 1171694"/>
                  <a:gd name="connsiteY4" fmla="*/ 1772571 h 1772661"/>
                  <a:gd name="connsiteX5" fmla="*/ 200864 w 1171694"/>
                  <a:gd name="connsiteY5" fmla="*/ 427984 h 1772661"/>
                  <a:gd name="connsiteX6" fmla="*/ 521544 w 1171694"/>
                  <a:gd name="connsiteY6" fmla="*/ -91 h 1772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71694" h="1772661">
                    <a:moveTo>
                      <a:pt x="1118591" y="24643"/>
                    </a:moveTo>
                    <a:cubicBezTo>
                      <a:pt x="1141066" y="155615"/>
                      <a:pt x="1223206" y="440786"/>
                      <a:pt x="1118591" y="529355"/>
                    </a:cubicBezTo>
                    <a:cubicBezTo>
                      <a:pt x="1013976" y="617925"/>
                      <a:pt x="599745" y="722598"/>
                      <a:pt x="503876" y="972376"/>
                    </a:cubicBezTo>
                    <a:cubicBezTo>
                      <a:pt x="408009" y="1222154"/>
                      <a:pt x="582425" y="1772571"/>
                      <a:pt x="582425" y="1772571"/>
                    </a:cubicBezTo>
                    <a:lnTo>
                      <a:pt x="129556" y="1772571"/>
                    </a:lnTo>
                    <a:cubicBezTo>
                      <a:pt x="93179" y="1584947"/>
                      <a:pt x="-184520" y="805201"/>
                      <a:pt x="200864" y="427984"/>
                    </a:cubicBezTo>
                    <a:cubicBezTo>
                      <a:pt x="586248" y="50768"/>
                      <a:pt x="521544" y="-91"/>
                      <a:pt x="521544" y="-91"/>
                    </a:cubicBezTo>
                    <a:close/>
                  </a:path>
                </a:pathLst>
              </a:custGeom>
              <a:solidFill>
                <a:srgbClr val="1760BF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" name="Forme libre : forme 34">
                <a:extLst>
                  <a:ext uri="{FF2B5EF4-FFF2-40B4-BE49-F238E27FC236}">
                    <a16:creationId xmlns:a16="http://schemas.microsoft.com/office/drawing/2014/main" id="{7B5E278D-607A-4F1D-8136-B05E6E479442}"/>
                  </a:ext>
                </a:extLst>
              </p:cNvPr>
              <p:cNvSpPr/>
              <p:nvPr/>
            </p:nvSpPr>
            <p:spPr>
              <a:xfrm>
                <a:off x="7642146" y="5041776"/>
                <a:ext cx="1402460" cy="1813557"/>
              </a:xfrm>
              <a:custGeom>
                <a:avLst/>
                <a:gdLst>
                  <a:gd name="connsiteX0" fmla="*/ 1386700 w 1402460"/>
                  <a:gd name="connsiteY0" fmla="*/ 24701 h 1813557"/>
                  <a:gd name="connsiteX1" fmla="*/ 1314234 w 1402460"/>
                  <a:gd name="connsiteY1" fmla="*/ 376372 h 1813557"/>
                  <a:gd name="connsiteX2" fmla="*/ 551692 w 1402460"/>
                  <a:gd name="connsiteY2" fmla="*/ 756079 h 1813557"/>
                  <a:gd name="connsiteX3" fmla="*/ 536284 w 1402460"/>
                  <a:gd name="connsiteY3" fmla="*/ 1813467 h 1813557"/>
                  <a:gd name="connsiteX4" fmla="*/ 179747 w 1402460"/>
                  <a:gd name="connsiteY4" fmla="*/ 1813467 h 1813557"/>
                  <a:gd name="connsiteX5" fmla="*/ 178010 w 1402460"/>
                  <a:gd name="connsiteY5" fmla="*/ 474441 h 1813557"/>
                  <a:gd name="connsiteX6" fmla="*/ 789596 w 1402460"/>
                  <a:gd name="connsiteY6" fmla="*/ -91 h 1813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2460" h="1813557">
                    <a:moveTo>
                      <a:pt x="1386700" y="24701"/>
                    </a:moveTo>
                    <a:cubicBezTo>
                      <a:pt x="1409176" y="155673"/>
                      <a:pt x="1418849" y="287803"/>
                      <a:pt x="1314234" y="376372"/>
                    </a:cubicBezTo>
                    <a:cubicBezTo>
                      <a:pt x="1209620" y="464941"/>
                      <a:pt x="727325" y="554206"/>
                      <a:pt x="551692" y="756079"/>
                    </a:cubicBezTo>
                    <a:cubicBezTo>
                      <a:pt x="337365" y="1002498"/>
                      <a:pt x="536284" y="1813467"/>
                      <a:pt x="536284" y="1813467"/>
                    </a:cubicBezTo>
                    <a:lnTo>
                      <a:pt x="179747" y="1813467"/>
                    </a:lnTo>
                    <a:cubicBezTo>
                      <a:pt x="143312" y="1625843"/>
                      <a:pt x="-207433" y="851889"/>
                      <a:pt x="178010" y="474441"/>
                    </a:cubicBezTo>
                    <a:cubicBezTo>
                      <a:pt x="563451" y="96993"/>
                      <a:pt x="789596" y="-91"/>
                      <a:pt x="789596" y="-91"/>
                    </a:cubicBezTo>
                    <a:close/>
                  </a:path>
                </a:pathLst>
              </a:custGeom>
              <a:solidFill>
                <a:srgbClr val="1760BF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" name="Forme libre : forme 35">
                <a:extLst>
                  <a:ext uri="{FF2B5EF4-FFF2-40B4-BE49-F238E27FC236}">
                    <a16:creationId xmlns:a16="http://schemas.microsoft.com/office/drawing/2014/main" id="{ED7B03E4-049D-4606-8C41-0270A095F410}"/>
                  </a:ext>
                </a:extLst>
              </p:cNvPr>
              <p:cNvSpPr/>
              <p:nvPr/>
            </p:nvSpPr>
            <p:spPr>
              <a:xfrm>
                <a:off x="8398513" y="3194605"/>
                <a:ext cx="1269960" cy="1991930"/>
              </a:xfrm>
              <a:custGeom>
                <a:avLst/>
                <a:gdLst>
                  <a:gd name="connsiteX0" fmla="*/ 234522 w 1269960"/>
                  <a:gd name="connsiteY0" fmla="*/ 21068 h 1991930"/>
                  <a:gd name="connsiteX1" fmla="*/ 1210291 w 1269960"/>
                  <a:gd name="connsiteY1" fmla="*/ 72738 h 1991930"/>
                  <a:gd name="connsiteX2" fmla="*/ 1108399 w 1269960"/>
                  <a:gd name="connsiteY2" fmla="*/ 1537695 h 1991930"/>
                  <a:gd name="connsiteX3" fmla="*/ 1144371 w 1269960"/>
                  <a:gd name="connsiteY3" fmla="*/ 1912710 h 1991930"/>
                  <a:gd name="connsiteX4" fmla="*/ -485 w 1269960"/>
                  <a:gd name="connsiteY4" fmla="*/ 1889540 h 1991930"/>
                  <a:gd name="connsiteX5" fmla="*/ 234522 w 1269960"/>
                  <a:gd name="connsiteY5" fmla="*/ 21068 h 199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69960" h="1991930">
                    <a:moveTo>
                      <a:pt x="234522" y="21068"/>
                    </a:moveTo>
                    <a:cubicBezTo>
                      <a:pt x="314403" y="6007"/>
                      <a:pt x="1030314" y="-37380"/>
                      <a:pt x="1210291" y="72738"/>
                    </a:cubicBezTo>
                    <a:cubicBezTo>
                      <a:pt x="1390269" y="182856"/>
                      <a:pt x="1096176" y="1351520"/>
                      <a:pt x="1108399" y="1537695"/>
                    </a:cubicBezTo>
                    <a:cubicBezTo>
                      <a:pt x="1120621" y="1723871"/>
                      <a:pt x="1144371" y="1912710"/>
                      <a:pt x="1144371" y="1912710"/>
                    </a:cubicBezTo>
                    <a:cubicBezTo>
                      <a:pt x="1144371" y="1912710"/>
                      <a:pt x="569684" y="2105315"/>
                      <a:pt x="-485" y="1889540"/>
                    </a:cubicBezTo>
                    <a:cubicBezTo>
                      <a:pt x="-12013" y="1712401"/>
                      <a:pt x="118148" y="43080"/>
                      <a:pt x="234522" y="21068"/>
                    </a:cubicBezTo>
                    <a:close/>
                  </a:path>
                </a:pathLst>
              </a:custGeom>
              <a:solidFill>
                <a:srgbClr val="313759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" name="Forme libre : forme 36">
                <a:extLst>
                  <a:ext uri="{FF2B5EF4-FFF2-40B4-BE49-F238E27FC236}">
                    <a16:creationId xmlns:a16="http://schemas.microsoft.com/office/drawing/2014/main" id="{26FC41DA-45C8-4072-936E-BB189258AA01}"/>
                  </a:ext>
                </a:extLst>
              </p:cNvPr>
              <p:cNvSpPr/>
              <p:nvPr/>
            </p:nvSpPr>
            <p:spPr>
              <a:xfrm>
                <a:off x="9288107" y="5287384"/>
                <a:ext cx="303901" cy="457849"/>
              </a:xfrm>
              <a:custGeom>
                <a:avLst/>
                <a:gdLst>
                  <a:gd name="connsiteX0" fmla="*/ -1199 w 303901"/>
                  <a:gd name="connsiteY0" fmla="*/ 457758 h 457849"/>
                  <a:gd name="connsiteX1" fmla="*/ 287100 w 303901"/>
                  <a:gd name="connsiteY1" fmla="*/ 70347 h 457849"/>
                  <a:gd name="connsiteX2" fmla="*/ -1199 w 303901"/>
                  <a:gd name="connsiteY2" fmla="*/ 457758 h 457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3901" h="457849">
                    <a:moveTo>
                      <a:pt x="-1199" y="457758"/>
                    </a:moveTo>
                    <a:cubicBezTo>
                      <a:pt x="148598" y="392765"/>
                      <a:pt x="362405" y="355460"/>
                      <a:pt x="287100" y="70347"/>
                    </a:cubicBezTo>
                    <a:cubicBezTo>
                      <a:pt x="211796" y="-214767"/>
                      <a:pt x="-1199" y="457758"/>
                      <a:pt x="-1199" y="457758"/>
                    </a:cubicBezTo>
                    <a:close/>
                  </a:path>
                </a:pathLst>
              </a:custGeom>
              <a:solidFill>
                <a:srgbClr val="1760BF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" name="Forme libre : forme 37">
                <a:extLst>
                  <a:ext uri="{FF2B5EF4-FFF2-40B4-BE49-F238E27FC236}">
                    <a16:creationId xmlns:a16="http://schemas.microsoft.com/office/drawing/2014/main" id="{6704C52E-0318-48DA-985F-6D19DC88CA2A}"/>
                  </a:ext>
                </a:extLst>
              </p:cNvPr>
              <p:cNvSpPr/>
              <p:nvPr/>
            </p:nvSpPr>
            <p:spPr>
              <a:xfrm>
                <a:off x="8437325" y="5240226"/>
                <a:ext cx="378103" cy="687968"/>
              </a:xfrm>
              <a:custGeom>
                <a:avLst/>
                <a:gdLst>
                  <a:gd name="connsiteX0" fmla="*/ 368390 w 378103"/>
                  <a:gd name="connsiteY0" fmla="*/ 94914 h 687968"/>
                  <a:gd name="connsiteX1" fmla="*/ 306350 w 378103"/>
                  <a:gd name="connsiteY1" fmla="*/ 42780 h 687968"/>
                  <a:gd name="connsiteX2" fmla="*/ 280052 w 378103"/>
                  <a:gd name="connsiteY2" fmla="*/ 41738 h 687968"/>
                  <a:gd name="connsiteX3" fmla="*/ 348810 w 378103"/>
                  <a:gd name="connsiteY3" fmla="*/ 102097 h 687968"/>
                  <a:gd name="connsiteX4" fmla="*/ 123361 w 378103"/>
                  <a:gd name="connsiteY4" fmla="*/ 358710 h 687968"/>
                  <a:gd name="connsiteX5" fmla="*/ 39716 w 378103"/>
                  <a:gd name="connsiteY5" fmla="*/ 514706 h 687968"/>
                  <a:gd name="connsiteX6" fmla="*/ 12896 w 378103"/>
                  <a:gd name="connsiteY6" fmla="*/ 595803 h 687968"/>
                  <a:gd name="connsiteX7" fmla="*/ -775 w 378103"/>
                  <a:gd name="connsiteY7" fmla="*/ 676494 h 687968"/>
                  <a:gd name="connsiteX8" fmla="*/ 1658 w 378103"/>
                  <a:gd name="connsiteY8" fmla="*/ 676494 h 687968"/>
                  <a:gd name="connsiteX9" fmla="*/ 4264 w 378103"/>
                  <a:gd name="connsiteY9" fmla="*/ 655235 h 687968"/>
                  <a:gd name="connsiteX10" fmla="*/ 7971 w 378103"/>
                  <a:gd name="connsiteY10" fmla="*/ 634150 h 687968"/>
                  <a:gd name="connsiteX11" fmla="*/ 18456 w 378103"/>
                  <a:gd name="connsiteY11" fmla="*/ 592559 h 687968"/>
                  <a:gd name="connsiteX12" fmla="*/ 32011 w 378103"/>
                  <a:gd name="connsiteY12" fmla="*/ 552010 h 687968"/>
                  <a:gd name="connsiteX13" fmla="*/ 48694 w 378103"/>
                  <a:gd name="connsiteY13" fmla="*/ 512215 h 687968"/>
                  <a:gd name="connsiteX14" fmla="*/ 67578 w 378103"/>
                  <a:gd name="connsiteY14" fmla="*/ 473404 h 687968"/>
                  <a:gd name="connsiteX15" fmla="*/ 88779 w 378103"/>
                  <a:gd name="connsiteY15" fmla="*/ 435694 h 687968"/>
                  <a:gd name="connsiteX16" fmla="*/ 136046 w 378103"/>
                  <a:gd name="connsiteY16" fmla="*/ 363171 h 687968"/>
                  <a:gd name="connsiteX17" fmla="*/ 245469 w 378103"/>
                  <a:gd name="connsiteY17" fmla="*/ 229071 h 687968"/>
                  <a:gd name="connsiteX18" fmla="*/ 305539 w 378103"/>
                  <a:gd name="connsiteY18" fmla="*/ 167264 h 687968"/>
                  <a:gd name="connsiteX19" fmla="*/ 368447 w 378103"/>
                  <a:gd name="connsiteY19" fmla="*/ 109337 h 687968"/>
                  <a:gd name="connsiteX20" fmla="*/ 376905 w 378103"/>
                  <a:gd name="connsiteY20" fmla="*/ 102097 h 687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8103" h="687968">
                    <a:moveTo>
                      <a:pt x="368390" y="94914"/>
                    </a:moveTo>
                    <a:lnTo>
                      <a:pt x="306350" y="42780"/>
                    </a:lnTo>
                    <a:cubicBezTo>
                      <a:pt x="235274" y="-16710"/>
                      <a:pt x="220503" y="-11671"/>
                      <a:pt x="280052" y="41738"/>
                    </a:cubicBezTo>
                    <a:cubicBezTo>
                      <a:pt x="302063" y="61490"/>
                      <a:pt x="325060" y="81648"/>
                      <a:pt x="348810" y="102097"/>
                    </a:cubicBezTo>
                    <a:cubicBezTo>
                      <a:pt x="262719" y="177364"/>
                      <a:pt x="186916" y="263644"/>
                      <a:pt x="123361" y="358710"/>
                    </a:cubicBezTo>
                    <a:cubicBezTo>
                      <a:pt x="90376" y="407807"/>
                      <a:pt x="62356" y="460063"/>
                      <a:pt x="39716" y="514706"/>
                    </a:cubicBezTo>
                    <a:cubicBezTo>
                      <a:pt x="28859" y="541066"/>
                      <a:pt x="19896" y="568167"/>
                      <a:pt x="12896" y="595803"/>
                    </a:cubicBezTo>
                    <a:cubicBezTo>
                      <a:pt x="5968" y="622244"/>
                      <a:pt x="1393" y="649246"/>
                      <a:pt x="-775" y="676494"/>
                    </a:cubicBezTo>
                    <a:cubicBezTo>
                      <a:pt x="-2108" y="691497"/>
                      <a:pt x="-23" y="691845"/>
                      <a:pt x="1658" y="676494"/>
                    </a:cubicBezTo>
                    <a:cubicBezTo>
                      <a:pt x="2527" y="669427"/>
                      <a:pt x="2874" y="662244"/>
                      <a:pt x="4264" y="655235"/>
                    </a:cubicBezTo>
                    <a:lnTo>
                      <a:pt x="7971" y="634150"/>
                    </a:lnTo>
                    <a:cubicBezTo>
                      <a:pt x="11216" y="620248"/>
                      <a:pt x="14112" y="606229"/>
                      <a:pt x="18456" y="592559"/>
                    </a:cubicBezTo>
                    <a:cubicBezTo>
                      <a:pt x="22801" y="578888"/>
                      <a:pt x="27319" y="565276"/>
                      <a:pt x="32011" y="552010"/>
                    </a:cubicBezTo>
                    <a:cubicBezTo>
                      <a:pt x="36703" y="538745"/>
                      <a:pt x="42496" y="525249"/>
                      <a:pt x="48694" y="512215"/>
                    </a:cubicBezTo>
                    <a:cubicBezTo>
                      <a:pt x="54892" y="499182"/>
                      <a:pt x="61206" y="486322"/>
                      <a:pt x="67578" y="473404"/>
                    </a:cubicBezTo>
                    <a:cubicBezTo>
                      <a:pt x="73949" y="460487"/>
                      <a:pt x="81248" y="448033"/>
                      <a:pt x="88779" y="435694"/>
                    </a:cubicBezTo>
                    <a:cubicBezTo>
                      <a:pt x="103377" y="410786"/>
                      <a:pt x="119248" y="386631"/>
                      <a:pt x="136046" y="363171"/>
                    </a:cubicBezTo>
                    <a:cubicBezTo>
                      <a:pt x="169684" y="316229"/>
                      <a:pt x="206230" y="271442"/>
                      <a:pt x="245469" y="229071"/>
                    </a:cubicBezTo>
                    <a:cubicBezTo>
                      <a:pt x="265010" y="207909"/>
                      <a:pt x="285033" y="187306"/>
                      <a:pt x="305539" y="167264"/>
                    </a:cubicBezTo>
                    <a:cubicBezTo>
                      <a:pt x="326045" y="147337"/>
                      <a:pt x="347014" y="127642"/>
                      <a:pt x="368447" y="109337"/>
                    </a:cubicBezTo>
                    <a:lnTo>
                      <a:pt x="376905" y="102097"/>
                    </a:lnTo>
                    <a:close/>
                  </a:path>
                </a:pathLst>
              </a:custGeom>
              <a:solidFill>
                <a:srgbClr val="135091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" name="Forme libre : forme 38">
                <a:extLst>
                  <a:ext uri="{FF2B5EF4-FFF2-40B4-BE49-F238E27FC236}">
                    <a16:creationId xmlns:a16="http://schemas.microsoft.com/office/drawing/2014/main" id="{84D0FF7B-D35E-4BC0-BFA1-6D50A4E9DDD6}"/>
                  </a:ext>
                </a:extLst>
              </p:cNvPr>
              <p:cNvSpPr/>
              <p:nvPr/>
            </p:nvSpPr>
            <p:spPr>
              <a:xfrm>
                <a:off x="8508789" y="3121905"/>
                <a:ext cx="631498" cy="446943"/>
              </a:xfrm>
              <a:custGeom>
                <a:avLst/>
                <a:gdLst>
                  <a:gd name="connsiteX0" fmla="*/ 22667 w 601487"/>
                  <a:gd name="connsiteY0" fmla="*/ 29403 h 442393"/>
                  <a:gd name="connsiteX1" fmla="*/ 563177 w 601487"/>
                  <a:gd name="connsiteY1" fmla="*/ 51937 h 442393"/>
                  <a:gd name="connsiteX2" fmla="*/ 427861 w 601487"/>
                  <a:gd name="connsiteY2" fmla="*/ 442302 h 442393"/>
                  <a:gd name="connsiteX3" fmla="*/ -1199 w 601487"/>
                  <a:gd name="connsiteY3" fmla="*/ 406330 h 442393"/>
                  <a:gd name="connsiteX0" fmla="*/ 45597 w 623217"/>
                  <a:gd name="connsiteY0" fmla="*/ 29494 h 442393"/>
                  <a:gd name="connsiteX1" fmla="*/ 586107 w 623217"/>
                  <a:gd name="connsiteY1" fmla="*/ 52028 h 442393"/>
                  <a:gd name="connsiteX2" fmla="*/ 450791 w 623217"/>
                  <a:gd name="connsiteY2" fmla="*/ 442393 h 442393"/>
                  <a:gd name="connsiteX3" fmla="*/ 21731 w 623217"/>
                  <a:gd name="connsiteY3" fmla="*/ 406421 h 442393"/>
                  <a:gd name="connsiteX4" fmla="*/ 45597 w 623217"/>
                  <a:gd name="connsiteY4" fmla="*/ 29494 h 442393"/>
                  <a:gd name="connsiteX0" fmla="*/ 41972 w 631498"/>
                  <a:gd name="connsiteY0" fmla="*/ 38313 h 432162"/>
                  <a:gd name="connsiteX1" fmla="*/ 594388 w 631498"/>
                  <a:gd name="connsiteY1" fmla="*/ 41797 h 432162"/>
                  <a:gd name="connsiteX2" fmla="*/ 459072 w 631498"/>
                  <a:gd name="connsiteY2" fmla="*/ 432162 h 432162"/>
                  <a:gd name="connsiteX3" fmla="*/ 30012 w 631498"/>
                  <a:gd name="connsiteY3" fmla="*/ 396190 h 432162"/>
                  <a:gd name="connsiteX4" fmla="*/ 41972 w 631498"/>
                  <a:gd name="connsiteY4" fmla="*/ 38313 h 432162"/>
                  <a:gd name="connsiteX0" fmla="*/ 41972 w 631498"/>
                  <a:gd name="connsiteY0" fmla="*/ 53094 h 446943"/>
                  <a:gd name="connsiteX1" fmla="*/ 594388 w 631498"/>
                  <a:gd name="connsiteY1" fmla="*/ 56578 h 446943"/>
                  <a:gd name="connsiteX2" fmla="*/ 459072 w 631498"/>
                  <a:gd name="connsiteY2" fmla="*/ 446943 h 446943"/>
                  <a:gd name="connsiteX3" fmla="*/ 30012 w 631498"/>
                  <a:gd name="connsiteY3" fmla="*/ 410971 h 446943"/>
                  <a:gd name="connsiteX4" fmla="*/ 41972 w 631498"/>
                  <a:gd name="connsiteY4" fmla="*/ 53094 h 446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1498" h="446943">
                    <a:moveTo>
                      <a:pt x="41972" y="53094"/>
                    </a:moveTo>
                    <a:cubicBezTo>
                      <a:pt x="96441" y="-30594"/>
                      <a:pt x="461099" y="-4477"/>
                      <a:pt x="594388" y="56578"/>
                    </a:cubicBezTo>
                    <a:cubicBezTo>
                      <a:pt x="727676" y="117632"/>
                      <a:pt x="459072" y="446943"/>
                      <a:pt x="459072" y="446943"/>
                    </a:cubicBezTo>
                    <a:lnTo>
                      <a:pt x="30012" y="410971"/>
                    </a:lnTo>
                    <a:cubicBezTo>
                      <a:pt x="37967" y="285329"/>
                      <a:pt x="-49327" y="162068"/>
                      <a:pt x="41972" y="53094"/>
                    </a:cubicBezTo>
                    <a:close/>
                  </a:path>
                </a:pathLst>
              </a:custGeom>
              <a:solidFill>
                <a:srgbClr val="313759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" name="Forme libre : forme 39">
                <a:extLst>
                  <a:ext uri="{FF2B5EF4-FFF2-40B4-BE49-F238E27FC236}">
                    <a16:creationId xmlns:a16="http://schemas.microsoft.com/office/drawing/2014/main" id="{6F789771-9310-4041-A499-4613D88C6956}"/>
                  </a:ext>
                </a:extLst>
              </p:cNvPr>
              <p:cNvSpPr/>
              <p:nvPr/>
            </p:nvSpPr>
            <p:spPr>
              <a:xfrm>
                <a:off x="8758890" y="5315801"/>
                <a:ext cx="502687" cy="446373"/>
              </a:xfrm>
              <a:custGeom>
                <a:avLst/>
                <a:gdLst>
                  <a:gd name="connsiteX0" fmla="*/ 406836 w 502687"/>
                  <a:gd name="connsiteY0" fmla="*/ 45521 h 446373"/>
                  <a:gd name="connsiteX1" fmla="*/ 314618 w 502687"/>
                  <a:gd name="connsiteY1" fmla="*/ 110225 h 446373"/>
                  <a:gd name="connsiteX2" fmla="*/ 157348 w 502687"/>
                  <a:gd name="connsiteY2" fmla="*/ 3177 h 446373"/>
                  <a:gd name="connsiteX3" fmla="*/ 214173 w 502687"/>
                  <a:gd name="connsiteY3" fmla="*/ 103621 h 446373"/>
                  <a:gd name="connsiteX4" fmla="*/ -155 w 502687"/>
                  <a:gd name="connsiteY4" fmla="*/ 313952 h 446373"/>
                  <a:gd name="connsiteX5" fmla="*/ 196332 w 502687"/>
                  <a:gd name="connsiteY5" fmla="*/ 217968 h 446373"/>
                  <a:gd name="connsiteX6" fmla="*/ 65824 w 502687"/>
                  <a:gd name="connsiteY6" fmla="*/ 401247 h 446373"/>
                  <a:gd name="connsiteX7" fmla="*/ 253331 w 502687"/>
                  <a:gd name="connsiteY7" fmla="*/ 259617 h 446373"/>
                  <a:gd name="connsiteX8" fmla="*/ 158448 w 502687"/>
                  <a:gd name="connsiteY8" fmla="*/ 444402 h 446373"/>
                  <a:gd name="connsiteX9" fmla="*/ 306276 w 502687"/>
                  <a:gd name="connsiteY9" fmla="*/ 311751 h 446373"/>
                  <a:gd name="connsiteX10" fmla="*/ 288898 w 502687"/>
                  <a:gd name="connsiteY10" fmla="*/ 426329 h 446373"/>
                  <a:gd name="connsiteX11" fmla="*/ 369068 w 502687"/>
                  <a:gd name="connsiteY11" fmla="*/ 250117 h 446373"/>
                  <a:gd name="connsiteX12" fmla="*/ 501488 w 502687"/>
                  <a:gd name="connsiteY12" fmla="*/ 206267 h 446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02687" h="446373">
                    <a:moveTo>
                      <a:pt x="406836" y="45521"/>
                    </a:moveTo>
                    <a:lnTo>
                      <a:pt x="314618" y="110225"/>
                    </a:lnTo>
                    <a:cubicBezTo>
                      <a:pt x="314618" y="110225"/>
                      <a:pt x="188686" y="-22369"/>
                      <a:pt x="157348" y="3177"/>
                    </a:cubicBezTo>
                    <a:cubicBezTo>
                      <a:pt x="126009" y="28722"/>
                      <a:pt x="214173" y="103621"/>
                      <a:pt x="214173" y="103621"/>
                    </a:cubicBezTo>
                    <a:cubicBezTo>
                      <a:pt x="214173" y="103621"/>
                      <a:pt x="-18633" y="289739"/>
                      <a:pt x="-155" y="313952"/>
                    </a:cubicBezTo>
                    <a:cubicBezTo>
                      <a:pt x="18324" y="338165"/>
                      <a:pt x="132729" y="280470"/>
                      <a:pt x="196332" y="217968"/>
                    </a:cubicBezTo>
                    <a:cubicBezTo>
                      <a:pt x="126820" y="281223"/>
                      <a:pt x="38483" y="381841"/>
                      <a:pt x="65824" y="401247"/>
                    </a:cubicBezTo>
                    <a:cubicBezTo>
                      <a:pt x="93165" y="420652"/>
                      <a:pt x="228365" y="289101"/>
                      <a:pt x="253331" y="259617"/>
                    </a:cubicBezTo>
                    <a:cubicBezTo>
                      <a:pt x="193783" y="319339"/>
                      <a:pt x="114308" y="423954"/>
                      <a:pt x="158448" y="444402"/>
                    </a:cubicBezTo>
                    <a:cubicBezTo>
                      <a:pt x="202588" y="464850"/>
                      <a:pt x="306276" y="311751"/>
                      <a:pt x="306276" y="311751"/>
                    </a:cubicBezTo>
                    <a:cubicBezTo>
                      <a:pt x="306276" y="311751"/>
                      <a:pt x="258777" y="400436"/>
                      <a:pt x="288898" y="426329"/>
                    </a:cubicBezTo>
                    <a:cubicBezTo>
                      <a:pt x="319020" y="452222"/>
                      <a:pt x="369068" y="250117"/>
                      <a:pt x="369068" y="250117"/>
                    </a:cubicBezTo>
                    <a:lnTo>
                      <a:pt x="501488" y="206267"/>
                    </a:lnTo>
                    <a:close/>
                  </a:path>
                </a:pathLst>
              </a:custGeom>
              <a:solidFill>
                <a:srgbClr val="DBAA7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" name="Forme libre : forme 40">
                <a:extLst>
                  <a:ext uri="{FF2B5EF4-FFF2-40B4-BE49-F238E27FC236}">
                    <a16:creationId xmlns:a16="http://schemas.microsoft.com/office/drawing/2014/main" id="{4B35AFB6-B0BA-41D9-BF80-07FCBE5060DE}"/>
                  </a:ext>
                </a:extLst>
              </p:cNvPr>
              <p:cNvSpPr/>
              <p:nvPr/>
            </p:nvSpPr>
            <p:spPr>
              <a:xfrm>
                <a:off x="9125160" y="3209045"/>
                <a:ext cx="1049884" cy="2381293"/>
              </a:xfrm>
              <a:custGeom>
                <a:avLst/>
                <a:gdLst>
                  <a:gd name="connsiteX0" fmla="*/ 64837 w 1049884"/>
                  <a:gd name="connsiteY0" fmla="*/ 2381203 h 2381293"/>
                  <a:gd name="connsiteX1" fmla="*/ -1199 w 1049884"/>
                  <a:gd name="connsiteY1" fmla="*/ 2093251 h 2381293"/>
                  <a:gd name="connsiteX2" fmla="*/ 714654 w 1049884"/>
                  <a:gd name="connsiteY2" fmla="*/ 1600529 h 2381293"/>
                  <a:gd name="connsiteX3" fmla="*/ 599324 w 1049884"/>
                  <a:gd name="connsiteY3" fmla="*/ 699427 h 2381293"/>
                  <a:gd name="connsiteX4" fmla="*/ 298107 w 1049884"/>
                  <a:gd name="connsiteY4" fmla="*/ 277318 h 2381293"/>
                  <a:gd name="connsiteX5" fmla="*/ 399593 w 1049884"/>
                  <a:gd name="connsiteY5" fmla="*/ -91 h 2381293"/>
                  <a:gd name="connsiteX6" fmla="*/ 670051 w 1049884"/>
                  <a:gd name="connsiteY6" fmla="*/ 225821 h 2381293"/>
                  <a:gd name="connsiteX7" fmla="*/ 870650 w 1049884"/>
                  <a:gd name="connsiteY7" fmla="*/ 583227 h 2381293"/>
                  <a:gd name="connsiteX8" fmla="*/ 1034234 w 1049884"/>
                  <a:gd name="connsiteY8" fmla="*/ 1164981 h 2381293"/>
                  <a:gd name="connsiteX9" fmla="*/ 985402 w 1049884"/>
                  <a:gd name="connsiteY9" fmla="*/ 1718467 h 2381293"/>
                  <a:gd name="connsiteX10" fmla="*/ 436087 w 1049884"/>
                  <a:gd name="connsiteY10" fmla="*/ 2243222 h 2381293"/>
                  <a:gd name="connsiteX11" fmla="*/ 64837 w 1049884"/>
                  <a:gd name="connsiteY11" fmla="*/ 2381203 h 2381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49884" h="2381293">
                    <a:moveTo>
                      <a:pt x="64837" y="2381203"/>
                    </a:moveTo>
                    <a:lnTo>
                      <a:pt x="-1199" y="2093251"/>
                    </a:lnTo>
                    <a:cubicBezTo>
                      <a:pt x="4188" y="2092034"/>
                      <a:pt x="558775" y="1959151"/>
                      <a:pt x="714654" y="1600529"/>
                    </a:cubicBezTo>
                    <a:cubicBezTo>
                      <a:pt x="794940" y="1415744"/>
                      <a:pt x="747499" y="1045189"/>
                      <a:pt x="599324" y="699427"/>
                    </a:cubicBezTo>
                    <a:cubicBezTo>
                      <a:pt x="490364" y="445246"/>
                      <a:pt x="366865" y="302458"/>
                      <a:pt x="298107" y="277318"/>
                    </a:cubicBezTo>
                    <a:lnTo>
                      <a:pt x="399593" y="-91"/>
                    </a:lnTo>
                    <a:cubicBezTo>
                      <a:pt x="491812" y="33622"/>
                      <a:pt x="582814" y="109621"/>
                      <a:pt x="670051" y="225821"/>
                    </a:cubicBezTo>
                    <a:cubicBezTo>
                      <a:pt x="742227" y="321863"/>
                      <a:pt x="811623" y="445420"/>
                      <a:pt x="870650" y="583227"/>
                    </a:cubicBezTo>
                    <a:cubicBezTo>
                      <a:pt x="951168" y="771082"/>
                      <a:pt x="1009268" y="977705"/>
                      <a:pt x="1034234" y="1164981"/>
                    </a:cubicBezTo>
                    <a:cubicBezTo>
                      <a:pt x="1064066" y="1389040"/>
                      <a:pt x="1047673" y="1575273"/>
                      <a:pt x="985402" y="1718467"/>
                    </a:cubicBezTo>
                    <a:cubicBezTo>
                      <a:pt x="894342" y="1927929"/>
                      <a:pt x="704402" y="2109412"/>
                      <a:pt x="436087" y="2243222"/>
                    </a:cubicBezTo>
                    <a:cubicBezTo>
                      <a:pt x="317659" y="2302432"/>
                      <a:pt x="193189" y="2348694"/>
                      <a:pt x="64837" y="2381203"/>
                    </a:cubicBezTo>
                    <a:close/>
                  </a:path>
                </a:pathLst>
              </a:custGeom>
              <a:solidFill>
                <a:srgbClr val="313759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" name="Forme libre : forme 41">
                <a:extLst>
                  <a:ext uri="{FF2B5EF4-FFF2-40B4-BE49-F238E27FC236}">
                    <a16:creationId xmlns:a16="http://schemas.microsoft.com/office/drawing/2014/main" id="{4B12DB11-446B-440A-BCDD-8BF6D5D48B24}"/>
                  </a:ext>
                </a:extLst>
              </p:cNvPr>
              <p:cNvSpPr/>
              <p:nvPr/>
            </p:nvSpPr>
            <p:spPr>
              <a:xfrm>
                <a:off x="9136745" y="3165716"/>
                <a:ext cx="389380" cy="323634"/>
              </a:xfrm>
              <a:custGeom>
                <a:avLst/>
                <a:gdLst>
                  <a:gd name="connsiteX0" fmla="*/ 388182 w 389380"/>
                  <a:gd name="connsiteY0" fmla="*/ 43238 h 323634"/>
                  <a:gd name="connsiteX1" fmla="*/ -1199 w 389380"/>
                  <a:gd name="connsiteY1" fmla="*/ -91 h 323634"/>
                  <a:gd name="connsiteX2" fmla="*/ -1199 w 389380"/>
                  <a:gd name="connsiteY2" fmla="*/ 148026 h 323634"/>
                  <a:gd name="connsiteX3" fmla="*/ 355396 w 389380"/>
                  <a:gd name="connsiteY3" fmla="*/ 323543 h 323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9380" h="323634">
                    <a:moveTo>
                      <a:pt x="388182" y="43238"/>
                    </a:moveTo>
                    <a:cubicBezTo>
                      <a:pt x="339987" y="23021"/>
                      <a:pt x="-1199" y="-91"/>
                      <a:pt x="-1199" y="-91"/>
                    </a:cubicBezTo>
                    <a:lnTo>
                      <a:pt x="-1199" y="148026"/>
                    </a:lnTo>
                    <a:lnTo>
                      <a:pt x="355396" y="323543"/>
                    </a:lnTo>
                    <a:close/>
                  </a:path>
                </a:pathLst>
              </a:custGeom>
              <a:solidFill>
                <a:srgbClr val="313759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43" name="Graphique 5">
              <a:extLst>
                <a:ext uri="{FF2B5EF4-FFF2-40B4-BE49-F238E27FC236}">
                  <a16:creationId xmlns:a16="http://schemas.microsoft.com/office/drawing/2014/main" id="{3891CBD7-EEE1-453F-BAD7-DF74F633DEB8}"/>
                </a:ext>
              </a:extLst>
            </p:cNvPr>
            <p:cNvGrpSpPr/>
            <p:nvPr/>
          </p:nvGrpSpPr>
          <p:grpSpPr>
            <a:xfrm>
              <a:off x="8399233" y="1128789"/>
              <a:ext cx="1665704" cy="2189463"/>
              <a:chOff x="8399233" y="1128789"/>
              <a:chExt cx="1665704" cy="2189463"/>
            </a:xfrm>
          </p:grpSpPr>
          <p:sp>
            <p:nvSpPr>
              <p:cNvPr id="44" name="Forme libre : forme 43">
                <a:extLst>
                  <a:ext uri="{FF2B5EF4-FFF2-40B4-BE49-F238E27FC236}">
                    <a16:creationId xmlns:a16="http://schemas.microsoft.com/office/drawing/2014/main" id="{9E2C9D77-6834-4828-B7A3-6BE687E57E04}"/>
                  </a:ext>
                </a:extLst>
              </p:cNvPr>
              <p:cNvSpPr/>
              <p:nvPr/>
            </p:nvSpPr>
            <p:spPr>
              <a:xfrm>
                <a:off x="8445387" y="1655286"/>
                <a:ext cx="1468057" cy="1484525"/>
              </a:xfrm>
              <a:custGeom>
                <a:avLst/>
                <a:gdLst>
                  <a:gd name="connsiteX0" fmla="*/ 13406 w 1468057"/>
                  <a:gd name="connsiteY0" fmla="*/ 1066333 h 1484525"/>
                  <a:gd name="connsiteX1" fmla="*/ 756196 w 1468057"/>
                  <a:gd name="connsiteY1" fmla="*/ 1484387 h 1484525"/>
                  <a:gd name="connsiteX2" fmla="*/ 1460464 w 1468057"/>
                  <a:gd name="connsiteY2" fmla="*/ 956157 h 1484525"/>
                  <a:gd name="connsiteX3" fmla="*/ 704873 w 1468057"/>
                  <a:gd name="connsiteY3" fmla="*/ 372 h 1484525"/>
                  <a:gd name="connsiteX4" fmla="*/ 229877 w 1468057"/>
                  <a:gd name="connsiteY4" fmla="*/ 251136 h 1484525"/>
                  <a:gd name="connsiteX5" fmla="*/ 13406 w 1468057"/>
                  <a:gd name="connsiteY5" fmla="*/ 1066333 h 1484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8057" h="1484525">
                    <a:moveTo>
                      <a:pt x="13406" y="1066333"/>
                    </a:moveTo>
                    <a:cubicBezTo>
                      <a:pt x="72491" y="1276663"/>
                      <a:pt x="382687" y="1488037"/>
                      <a:pt x="756196" y="1484387"/>
                    </a:cubicBezTo>
                    <a:cubicBezTo>
                      <a:pt x="1129705" y="1480738"/>
                      <a:pt x="1437004" y="1296996"/>
                      <a:pt x="1460464" y="956157"/>
                    </a:cubicBezTo>
                    <a:cubicBezTo>
                      <a:pt x="1487863" y="557914"/>
                      <a:pt x="1459422" y="35128"/>
                      <a:pt x="704873" y="372"/>
                    </a:cubicBezTo>
                    <a:cubicBezTo>
                      <a:pt x="562027" y="-6173"/>
                      <a:pt x="375330" y="55518"/>
                      <a:pt x="229877" y="251136"/>
                    </a:cubicBezTo>
                    <a:cubicBezTo>
                      <a:pt x="84424" y="446753"/>
                      <a:pt x="-45737" y="856060"/>
                      <a:pt x="13406" y="1066333"/>
                    </a:cubicBezTo>
                    <a:close/>
                  </a:path>
                </a:pathLst>
              </a:custGeom>
              <a:solidFill>
                <a:srgbClr val="DBAA7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" name="Forme libre : forme 44">
                <a:extLst>
                  <a:ext uri="{FF2B5EF4-FFF2-40B4-BE49-F238E27FC236}">
                    <a16:creationId xmlns:a16="http://schemas.microsoft.com/office/drawing/2014/main" id="{1AA29472-6028-4C61-A208-3BE6058345AA}"/>
                  </a:ext>
                </a:extLst>
              </p:cNvPr>
              <p:cNvSpPr/>
              <p:nvPr/>
            </p:nvSpPr>
            <p:spPr>
              <a:xfrm>
                <a:off x="8400022" y="2124615"/>
                <a:ext cx="155026" cy="230837"/>
              </a:xfrm>
              <a:custGeom>
                <a:avLst/>
                <a:gdLst>
                  <a:gd name="connsiteX0" fmla="*/ 153827 w 155026"/>
                  <a:gd name="connsiteY0" fmla="*/ 34771 h 230837"/>
                  <a:gd name="connsiteX1" fmla="*/ 11793 w 155026"/>
                  <a:gd name="connsiteY1" fmla="*/ 51280 h 230837"/>
                  <a:gd name="connsiteX2" fmla="*/ 82810 w 155026"/>
                  <a:gd name="connsiteY2" fmla="*/ 229577 h 230837"/>
                  <a:gd name="connsiteX3" fmla="*/ 153827 w 155026"/>
                  <a:gd name="connsiteY3" fmla="*/ 34771 h 230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5026" h="230837">
                    <a:moveTo>
                      <a:pt x="153827" y="34771"/>
                    </a:moveTo>
                    <a:cubicBezTo>
                      <a:pt x="103258" y="-9716"/>
                      <a:pt x="51645" y="-19100"/>
                      <a:pt x="11793" y="51280"/>
                    </a:cubicBezTo>
                    <a:cubicBezTo>
                      <a:pt x="-28061" y="121661"/>
                      <a:pt x="31835" y="210809"/>
                      <a:pt x="82810" y="229577"/>
                    </a:cubicBezTo>
                    <a:cubicBezTo>
                      <a:pt x="133785" y="248345"/>
                      <a:pt x="153827" y="34771"/>
                      <a:pt x="153827" y="34771"/>
                    </a:cubicBezTo>
                    <a:close/>
                  </a:path>
                </a:pathLst>
              </a:custGeom>
              <a:solidFill>
                <a:srgbClr val="DBAA7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" name="Forme libre : forme 45">
                <a:extLst>
                  <a:ext uri="{FF2B5EF4-FFF2-40B4-BE49-F238E27FC236}">
                    <a16:creationId xmlns:a16="http://schemas.microsoft.com/office/drawing/2014/main" id="{73679133-0B1F-4F3F-8B68-8EFB3B8F816A}"/>
                  </a:ext>
                </a:extLst>
              </p:cNvPr>
              <p:cNvSpPr/>
              <p:nvPr/>
            </p:nvSpPr>
            <p:spPr>
              <a:xfrm>
                <a:off x="8399233" y="2504670"/>
                <a:ext cx="78310" cy="125424"/>
              </a:xfrm>
              <a:custGeom>
                <a:avLst/>
                <a:gdLst>
                  <a:gd name="connsiteX0" fmla="*/ 77112 w 78310"/>
                  <a:gd name="connsiteY0" fmla="*/ 22375 h 125424"/>
                  <a:gd name="connsiteX1" fmla="*/ 30076 w 78310"/>
                  <a:gd name="connsiteY1" fmla="*/ 536 h 125424"/>
                  <a:gd name="connsiteX2" fmla="*/ 9686 w 78310"/>
                  <a:gd name="connsiteY2" fmla="*/ 102197 h 125424"/>
                  <a:gd name="connsiteX3" fmla="*/ 66685 w 78310"/>
                  <a:gd name="connsiteY3" fmla="*/ 124499 h 125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10" h="125424">
                    <a:moveTo>
                      <a:pt x="77112" y="22375"/>
                    </a:moveTo>
                    <a:cubicBezTo>
                      <a:pt x="68771" y="20695"/>
                      <a:pt x="33841" y="9052"/>
                      <a:pt x="30076" y="536"/>
                    </a:cubicBezTo>
                    <a:cubicBezTo>
                      <a:pt x="26311" y="-7979"/>
                      <a:pt x="-22405" y="72423"/>
                      <a:pt x="9686" y="102197"/>
                    </a:cubicBezTo>
                    <a:cubicBezTo>
                      <a:pt x="41777" y="131971"/>
                      <a:pt x="66685" y="124499"/>
                      <a:pt x="66685" y="124499"/>
                    </a:cubicBezTo>
                    <a:close/>
                  </a:path>
                </a:pathLst>
              </a:custGeom>
              <a:solidFill>
                <a:srgbClr val="DBAA7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" name="Forme libre : forme 46">
                <a:extLst>
                  <a:ext uri="{FF2B5EF4-FFF2-40B4-BE49-F238E27FC236}">
                    <a16:creationId xmlns:a16="http://schemas.microsoft.com/office/drawing/2014/main" id="{84578BA4-F91C-47D2-AE33-9DE20A20B055}"/>
                  </a:ext>
                </a:extLst>
              </p:cNvPr>
              <p:cNvSpPr/>
              <p:nvPr/>
            </p:nvSpPr>
            <p:spPr>
              <a:xfrm>
                <a:off x="8422908" y="2531649"/>
                <a:ext cx="21052" cy="57585"/>
              </a:xfrm>
              <a:custGeom>
                <a:avLst/>
                <a:gdLst>
                  <a:gd name="connsiteX0" fmla="*/ 3736 w 21052"/>
                  <a:gd name="connsiteY0" fmla="*/ 57203 h 57585"/>
                  <a:gd name="connsiteX1" fmla="*/ 16479 w 21052"/>
                  <a:gd name="connsiteY1" fmla="*/ 52048 h 57585"/>
                  <a:gd name="connsiteX2" fmla="*/ 18680 w 21052"/>
                  <a:gd name="connsiteY2" fmla="*/ 47124 h 57585"/>
                  <a:gd name="connsiteX3" fmla="*/ 19491 w 21052"/>
                  <a:gd name="connsiteY3" fmla="*/ 42548 h 57585"/>
                  <a:gd name="connsiteX4" fmla="*/ 18333 w 21052"/>
                  <a:gd name="connsiteY4" fmla="*/ 25170 h 57585"/>
                  <a:gd name="connsiteX5" fmla="*/ 13004 w 21052"/>
                  <a:gd name="connsiteY5" fmla="*/ 12716 h 57585"/>
                  <a:gd name="connsiteX6" fmla="*/ 13004 w 21052"/>
                  <a:gd name="connsiteY6" fmla="*/ 146 h 57585"/>
                  <a:gd name="connsiteX7" fmla="*/ 8428 w 21052"/>
                  <a:gd name="connsiteY7" fmla="*/ 841 h 57585"/>
                  <a:gd name="connsiteX8" fmla="*/ -725 w 21052"/>
                  <a:gd name="connsiteY8" fmla="*/ 12426 h 57585"/>
                  <a:gd name="connsiteX9" fmla="*/ 5068 w 21052"/>
                  <a:gd name="connsiteY9" fmla="*/ 23142 h 57585"/>
                  <a:gd name="connsiteX10" fmla="*/ 4663 w 21052"/>
                  <a:gd name="connsiteY10" fmla="*/ 36929 h 57585"/>
                  <a:gd name="connsiteX11" fmla="*/ 3388 w 21052"/>
                  <a:gd name="connsiteY11" fmla="*/ 43127 h 57585"/>
                  <a:gd name="connsiteX12" fmla="*/ 1129 w 21052"/>
                  <a:gd name="connsiteY12" fmla="*/ 48920 h 57585"/>
                  <a:gd name="connsiteX13" fmla="*/ 3736 w 21052"/>
                  <a:gd name="connsiteY13" fmla="*/ 57203 h 57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1052" h="57585">
                    <a:moveTo>
                      <a:pt x="3736" y="57203"/>
                    </a:moveTo>
                    <a:cubicBezTo>
                      <a:pt x="8642" y="58297"/>
                      <a:pt x="13714" y="56245"/>
                      <a:pt x="16479" y="52048"/>
                    </a:cubicBezTo>
                    <a:cubicBezTo>
                      <a:pt x="17485" y="50542"/>
                      <a:pt x="18228" y="48877"/>
                      <a:pt x="18680" y="47124"/>
                    </a:cubicBezTo>
                    <a:cubicBezTo>
                      <a:pt x="19058" y="45619"/>
                      <a:pt x="19329" y="44090"/>
                      <a:pt x="19491" y="42548"/>
                    </a:cubicBezTo>
                    <a:cubicBezTo>
                      <a:pt x="20230" y="36735"/>
                      <a:pt x="19836" y="30833"/>
                      <a:pt x="18333" y="25170"/>
                    </a:cubicBezTo>
                    <a:cubicBezTo>
                      <a:pt x="17001" y="20767"/>
                      <a:pt x="14568" y="16655"/>
                      <a:pt x="13004" y="12716"/>
                    </a:cubicBezTo>
                    <a:cubicBezTo>
                      <a:pt x="11232" y="8713"/>
                      <a:pt x="11232" y="4148"/>
                      <a:pt x="13004" y="146"/>
                    </a:cubicBezTo>
                    <a:cubicBezTo>
                      <a:pt x="13004" y="-434"/>
                      <a:pt x="9470" y="146"/>
                      <a:pt x="8428" y="841"/>
                    </a:cubicBezTo>
                    <a:cubicBezTo>
                      <a:pt x="-841" y="5707"/>
                      <a:pt x="-2115" y="8835"/>
                      <a:pt x="-725" y="12426"/>
                    </a:cubicBezTo>
                    <a:cubicBezTo>
                      <a:pt x="665" y="16017"/>
                      <a:pt x="4547" y="19783"/>
                      <a:pt x="5068" y="23142"/>
                    </a:cubicBezTo>
                    <a:cubicBezTo>
                      <a:pt x="5778" y="27724"/>
                      <a:pt x="5641" y="32397"/>
                      <a:pt x="4663" y="36929"/>
                    </a:cubicBezTo>
                    <a:cubicBezTo>
                      <a:pt x="4315" y="39130"/>
                      <a:pt x="3794" y="41158"/>
                      <a:pt x="3388" y="43127"/>
                    </a:cubicBezTo>
                    <a:cubicBezTo>
                      <a:pt x="3031" y="45190"/>
                      <a:pt x="2263" y="47159"/>
                      <a:pt x="1129" y="48920"/>
                    </a:cubicBezTo>
                    <a:cubicBezTo>
                      <a:pt x="955" y="49499"/>
                      <a:pt x="1534" y="56624"/>
                      <a:pt x="3736" y="57203"/>
                    </a:cubicBezTo>
                    <a:close/>
                  </a:path>
                </a:pathLst>
              </a:custGeom>
              <a:solidFill>
                <a:srgbClr val="C19370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" name="Forme libre : forme 48">
                <a:extLst>
                  <a:ext uri="{FF2B5EF4-FFF2-40B4-BE49-F238E27FC236}">
                    <a16:creationId xmlns:a16="http://schemas.microsoft.com/office/drawing/2014/main" id="{EA8F3B7F-B2DD-4E23-A455-87147482F305}"/>
                  </a:ext>
                </a:extLst>
              </p:cNvPr>
              <p:cNvSpPr/>
              <p:nvPr/>
            </p:nvSpPr>
            <p:spPr>
              <a:xfrm>
                <a:off x="8947034" y="2961409"/>
                <a:ext cx="315991" cy="356843"/>
              </a:xfrm>
              <a:custGeom>
                <a:avLst/>
                <a:gdLst>
                  <a:gd name="connsiteX0" fmla="*/ 314792 w 315991"/>
                  <a:gd name="connsiteY0" fmla="*/ -91 h 356843"/>
                  <a:gd name="connsiteX1" fmla="*/ 314792 w 315991"/>
                  <a:gd name="connsiteY1" fmla="*/ 261504 h 356843"/>
                  <a:gd name="connsiteX2" fmla="*/ 18383 w 315991"/>
                  <a:gd name="connsiteY2" fmla="*/ 328988 h 356843"/>
                  <a:gd name="connsiteX3" fmla="*/ 1758 w 315991"/>
                  <a:gd name="connsiteY3" fmla="*/ 64612 h 356843"/>
                  <a:gd name="connsiteX4" fmla="*/ 314792 w 315991"/>
                  <a:gd name="connsiteY4" fmla="*/ -91 h 356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5991" h="356843">
                    <a:moveTo>
                      <a:pt x="314792" y="-91"/>
                    </a:moveTo>
                    <a:lnTo>
                      <a:pt x="314792" y="261504"/>
                    </a:lnTo>
                    <a:cubicBezTo>
                      <a:pt x="314792" y="261504"/>
                      <a:pt x="184052" y="418948"/>
                      <a:pt x="18383" y="328988"/>
                    </a:cubicBezTo>
                    <a:cubicBezTo>
                      <a:pt x="18383" y="328988"/>
                      <a:pt x="40337" y="92764"/>
                      <a:pt x="1758" y="64612"/>
                    </a:cubicBezTo>
                    <a:cubicBezTo>
                      <a:pt x="-36821" y="36460"/>
                      <a:pt x="314792" y="-91"/>
                      <a:pt x="314792" y="-91"/>
                    </a:cubicBezTo>
                    <a:close/>
                  </a:path>
                </a:pathLst>
              </a:custGeom>
              <a:solidFill>
                <a:srgbClr val="DBAA7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" name="Forme libre : forme 49">
                <a:extLst>
                  <a:ext uri="{FF2B5EF4-FFF2-40B4-BE49-F238E27FC236}">
                    <a16:creationId xmlns:a16="http://schemas.microsoft.com/office/drawing/2014/main" id="{2EE66B3E-DFEA-4FAD-99AA-F5C96C244A0F}"/>
                  </a:ext>
                </a:extLst>
              </p:cNvPr>
              <p:cNvSpPr/>
              <p:nvPr/>
            </p:nvSpPr>
            <p:spPr>
              <a:xfrm>
                <a:off x="8800898" y="1128789"/>
                <a:ext cx="963892" cy="723763"/>
              </a:xfrm>
              <a:custGeom>
                <a:avLst/>
                <a:gdLst>
                  <a:gd name="connsiteX0" fmla="*/ 876260 w 963892"/>
                  <a:gd name="connsiteY0" fmla="*/ 611558 h 723763"/>
                  <a:gd name="connsiteX1" fmla="*/ 227890 w 963892"/>
                  <a:gd name="connsiteY1" fmla="*/ 639363 h 723763"/>
                  <a:gd name="connsiteX2" fmla="*/ 32042 w 963892"/>
                  <a:gd name="connsiteY2" fmla="*/ 166278 h 723763"/>
                  <a:gd name="connsiteX3" fmla="*/ 279503 w 963892"/>
                  <a:gd name="connsiteY3" fmla="*/ 179370 h 723763"/>
                  <a:gd name="connsiteX4" fmla="*/ 491282 w 963892"/>
                  <a:gd name="connsiteY4" fmla="*/ 5591 h 723763"/>
                  <a:gd name="connsiteX5" fmla="*/ 654171 w 963892"/>
                  <a:gd name="connsiteY5" fmla="*/ 313064 h 723763"/>
                  <a:gd name="connsiteX6" fmla="*/ 955098 w 963892"/>
                  <a:gd name="connsiteY6" fmla="*/ 318393 h 723763"/>
                  <a:gd name="connsiteX7" fmla="*/ 876260 w 963892"/>
                  <a:gd name="connsiteY7" fmla="*/ 611558 h 723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63892" h="723763">
                    <a:moveTo>
                      <a:pt x="876260" y="611558"/>
                    </a:moveTo>
                    <a:cubicBezTo>
                      <a:pt x="806748" y="696478"/>
                      <a:pt x="552858" y="800224"/>
                      <a:pt x="227890" y="639363"/>
                    </a:cubicBezTo>
                    <a:cubicBezTo>
                      <a:pt x="-97076" y="478501"/>
                      <a:pt x="12984" y="225421"/>
                      <a:pt x="32042" y="166278"/>
                    </a:cubicBezTo>
                    <a:cubicBezTo>
                      <a:pt x="51100" y="107136"/>
                      <a:pt x="213061" y="29456"/>
                      <a:pt x="279503" y="179370"/>
                    </a:cubicBezTo>
                    <a:cubicBezTo>
                      <a:pt x="281299" y="12889"/>
                      <a:pt x="429300" y="-14452"/>
                      <a:pt x="491282" y="5591"/>
                    </a:cubicBezTo>
                    <a:cubicBezTo>
                      <a:pt x="553263" y="25633"/>
                      <a:pt x="641079" y="69310"/>
                      <a:pt x="654171" y="313064"/>
                    </a:cubicBezTo>
                    <a:cubicBezTo>
                      <a:pt x="762551" y="140269"/>
                      <a:pt x="931464" y="230982"/>
                      <a:pt x="955098" y="318393"/>
                    </a:cubicBezTo>
                    <a:cubicBezTo>
                      <a:pt x="978731" y="405804"/>
                      <a:pt x="945772" y="527044"/>
                      <a:pt x="876260" y="611558"/>
                    </a:cubicBezTo>
                    <a:close/>
                  </a:path>
                </a:pathLst>
              </a:custGeom>
              <a:solidFill>
                <a:srgbClr val="FFB600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" name="Forme libre : forme 50">
                <a:extLst>
                  <a:ext uri="{FF2B5EF4-FFF2-40B4-BE49-F238E27FC236}">
                    <a16:creationId xmlns:a16="http://schemas.microsoft.com/office/drawing/2014/main" id="{ECDF455C-F3B3-41D4-A8AC-34720250ADBA}"/>
                  </a:ext>
                </a:extLst>
              </p:cNvPr>
              <p:cNvSpPr/>
              <p:nvPr/>
            </p:nvSpPr>
            <p:spPr>
              <a:xfrm>
                <a:off x="9346631" y="1601402"/>
                <a:ext cx="718306" cy="1430445"/>
              </a:xfrm>
              <a:custGeom>
                <a:avLst/>
                <a:gdLst>
                  <a:gd name="connsiteX0" fmla="*/ 292063 w 718306"/>
                  <a:gd name="connsiteY0" fmla="*/ 138944 h 1430445"/>
                  <a:gd name="connsiteX1" fmla="*/ 709133 w 718306"/>
                  <a:gd name="connsiteY1" fmla="*/ 837420 h 1430445"/>
                  <a:gd name="connsiteX2" fmla="*/ 292063 w 718306"/>
                  <a:gd name="connsiteY2" fmla="*/ 1430354 h 1430445"/>
                  <a:gd name="connsiteX3" fmla="*/ 49351 w 718306"/>
                  <a:gd name="connsiteY3" fmla="*/ 200578 h 1430445"/>
                  <a:gd name="connsiteX4" fmla="*/ 292063 w 718306"/>
                  <a:gd name="connsiteY4" fmla="*/ 138944 h 1430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8306" h="1430445">
                    <a:moveTo>
                      <a:pt x="292063" y="138944"/>
                    </a:moveTo>
                    <a:cubicBezTo>
                      <a:pt x="449912" y="185285"/>
                      <a:pt x="771751" y="411198"/>
                      <a:pt x="709133" y="837420"/>
                    </a:cubicBezTo>
                    <a:cubicBezTo>
                      <a:pt x="646515" y="1263642"/>
                      <a:pt x="292063" y="1430354"/>
                      <a:pt x="292063" y="1430354"/>
                    </a:cubicBezTo>
                    <a:cubicBezTo>
                      <a:pt x="292063" y="1430354"/>
                      <a:pt x="-147018" y="612782"/>
                      <a:pt x="49351" y="200578"/>
                    </a:cubicBezTo>
                    <a:cubicBezTo>
                      <a:pt x="245722" y="-211626"/>
                      <a:pt x="292063" y="138944"/>
                      <a:pt x="292063" y="138944"/>
                    </a:cubicBezTo>
                    <a:close/>
                  </a:path>
                </a:pathLst>
              </a:custGeom>
              <a:solidFill>
                <a:srgbClr val="FFB600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" name="Forme libre : forme 51">
                <a:extLst>
                  <a:ext uri="{FF2B5EF4-FFF2-40B4-BE49-F238E27FC236}">
                    <a16:creationId xmlns:a16="http://schemas.microsoft.com/office/drawing/2014/main" id="{C1C03417-4E1A-4326-850E-9A1E38428FB9}"/>
                  </a:ext>
                </a:extLst>
              </p:cNvPr>
              <p:cNvSpPr/>
              <p:nvPr/>
            </p:nvSpPr>
            <p:spPr>
              <a:xfrm>
                <a:off x="9423481" y="2427292"/>
                <a:ext cx="241137" cy="383812"/>
              </a:xfrm>
              <a:custGeom>
                <a:avLst/>
                <a:gdLst>
                  <a:gd name="connsiteX0" fmla="*/ -1199 w 241137"/>
                  <a:gd name="connsiteY0" fmla="*/ 77276 h 383812"/>
                  <a:gd name="connsiteX1" fmla="*/ 230506 w 241137"/>
                  <a:gd name="connsiteY1" fmla="*/ 104444 h 383812"/>
                  <a:gd name="connsiteX2" fmla="*/ 35005 w 241137"/>
                  <a:gd name="connsiteY2" fmla="*/ 383649 h 38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1137" h="383812">
                    <a:moveTo>
                      <a:pt x="-1199" y="77276"/>
                    </a:moveTo>
                    <a:cubicBezTo>
                      <a:pt x="68313" y="-16796"/>
                      <a:pt x="180111" y="-44021"/>
                      <a:pt x="230506" y="104444"/>
                    </a:cubicBezTo>
                    <a:cubicBezTo>
                      <a:pt x="280902" y="252909"/>
                      <a:pt x="116797" y="387298"/>
                      <a:pt x="35005" y="383649"/>
                    </a:cubicBezTo>
                  </a:path>
                </a:pathLst>
              </a:custGeom>
              <a:solidFill>
                <a:srgbClr val="DBAA7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" name="Forme libre : forme 52">
                <a:extLst>
                  <a:ext uri="{FF2B5EF4-FFF2-40B4-BE49-F238E27FC236}">
                    <a16:creationId xmlns:a16="http://schemas.microsoft.com/office/drawing/2014/main" id="{269D124E-8700-4D97-8AF4-BC1E88224FDC}"/>
                  </a:ext>
                </a:extLst>
              </p:cNvPr>
              <p:cNvSpPr/>
              <p:nvPr/>
            </p:nvSpPr>
            <p:spPr>
              <a:xfrm>
                <a:off x="8805117" y="2092513"/>
                <a:ext cx="248202" cy="249622"/>
              </a:xfrm>
              <a:custGeom>
                <a:avLst/>
                <a:gdLst>
                  <a:gd name="connsiteX0" fmla="*/ 184165 w 248202"/>
                  <a:gd name="connsiteY0" fmla="*/ 16419 h 249622"/>
                  <a:gd name="connsiteX1" fmla="*/ 14037 w 248202"/>
                  <a:gd name="connsiteY1" fmla="*/ 62628 h 249622"/>
                  <a:gd name="connsiteX2" fmla="*/ -1199 w 248202"/>
                  <a:gd name="connsiteY2" fmla="*/ 106957 h 249622"/>
                  <a:gd name="connsiteX3" fmla="*/ 9401 w 248202"/>
                  <a:gd name="connsiteY3" fmla="*/ 106089 h 249622"/>
                  <a:gd name="connsiteX4" fmla="*/ 81191 w 248202"/>
                  <a:gd name="connsiteY4" fmla="*/ 177608 h 249622"/>
                  <a:gd name="connsiteX5" fmla="*/ 57306 w 248202"/>
                  <a:gd name="connsiteY5" fmla="*/ 231152 h 249622"/>
                  <a:gd name="connsiteX6" fmla="*/ 60435 w 248202"/>
                  <a:gd name="connsiteY6" fmla="*/ 233121 h 249622"/>
                  <a:gd name="connsiteX7" fmla="*/ 230593 w 248202"/>
                  <a:gd name="connsiteY7" fmla="*/ 186577 h 249622"/>
                  <a:gd name="connsiteX8" fmla="*/ 184049 w 248202"/>
                  <a:gd name="connsiteY8" fmla="*/ 16419 h 249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8202" h="249622">
                    <a:moveTo>
                      <a:pt x="184165" y="16419"/>
                    </a:moveTo>
                    <a:cubicBezTo>
                      <a:pt x="124425" y="-17801"/>
                      <a:pt x="48256" y="2887"/>
                      <a:pt x="14037" y="62628"/>
                    </a:cubicBezTo>
                    <a:cubicBezTo>
                      <a:pt x="6201" y="76308"/>
                      <a:pt x="1031" y="91350"/>
                      <a:pt x="-1199" y="106957"/>
                    </a:cubicBezTo>
                    <a:cubicBezTo>
                      <a:pt x="2311" y="106433"/>
                      <a:pt x="5853" y="106143"/>
                      <a:pt x="9401" y="106089"/>
                    </a:cubicBezTo>
                    <a:cubicBezTo>
                      <a:pt x="48975" y="106014"/>
                      <a:pt x="81116" y="138035"/>
                      <a:pt x="81191" y="177608"/>
                    </a:cubicBezTo>
                    <a:cubicBezTo>
                      <a:pt x="81229" y="198046"/>
                      <a:pt x="72540" y="217527"/>
                      <a:pt x="57306" y="231152"/>
                    </a:cubicBezTo>
                    <a:cubicBezTo>
                      <a:pt x="58349" y="231789"/>
                      <a:pt x="59334" y="232542"/>
                      <a:pt x="60435" y="233121"/>
                    </a:cubicBezTo>
                    <a:cubicBezTo>
                      <a:pt x="120275" y="267256"/>
                      <a:pt x="196458" y="246418"/>
                      <a:pt x="230593" y="186577"/>
                    </a:cubicBezTo>
                    <a:cubicBezTo>
                      <a:pt x="264728" y="126736"/>
                      <a:pt x="243890" y="50554"/>
                      <a:pt x="184049" y="164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" name="Forme libre : forme 53">
                <a:extLst>
                  <a:ext uri="{FF2B5EF4-FFF2-40B4-BE49-F238E27FC236}">
                    <a16:creationId xmlns:a16="http://schemas.microsoft.com/office/drawing/2014/main" id="{A47FC4AB-4E7C-4C79-9E5E-A948C04A6B9B}"/>
                  </a:ext>
                </a:extLst>
              </p:cNvPr>
              <p:cNvSpPr/>
              <p:nvPr/>
            </p:nvSpPr>
            <p:spPr>
              <a:xfrm>
                <a:off x="8803968" y="2198693"/>
                <a:ext cx="83635" cy="125062"/>
              </a:xfrm>
              <a:custGeom>
                <a:avLst/>
                <a:gdLst>
                  <a:gd name="connsiteX0" fmla="*/ 82437 w 83635"/>
                  <a:gd name="connsiteY0" fmla="*/ 71679 h 125062"/>
                  <a:gd name="connsiteX1" fmla="*/ 10666 w 83635"/>
                  <a:gd name="connsiteY1" fmla="*/ -91 h 125062"/>
                  <a:gd name="connsiteX2" fmla="*/ 66 w 83635"/>
                  <a:gd name="connsiteY2" fmla="*/ 777 h 125062"/>
                  <a:gd name="connsiteX3" fmla="*/ 58571 w 83635"/>
                  <a:gd name="connsiteY3" fmla="*/ 124971 h 125062"/>
                  <a:gd name="connsiteX4" fmla="*/ 82437 w 83635"/>
                  <a:gd name="connsiteY4" fmla="*/ 71679 h 125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635" h="125062">
                    <a:moveTo>
                      <a:pt x="82437" y="71679"/>
                    </a:moveTo>
                    <a:cubicBezTo>
                      <a:pt x="82437" y="32042"/>
                      <a:pt x="50304" y="-91"/>
                      <a:pt x="10666" y="-91"/>
                    </a:cubicBezTo>
                    <a:cubicBezTo>
                      <a:pt x="7117" y="-37"/>
                      <a:pt x="3576" y="253"/>
                      <a:pt x="66" y="777"/>
                    </a:cubicBezTo>
                    <a:cubicBezTo>
                      <a:pt x="-7007" y="50148"/>
                      <a:pt x="16001" y="98987"/>
                      <a:pt x="58571" y="124971"/>
                    </a:cubicBezTo>
                    <a:cubicBezTo>
                      <a:pt x="73750" y="111415"/>
                      <a:pt x="82431" y="92031"/>
                      <a:pt x="82437" y="71679"/>
                    </a:cubicBezTo>
                    <a:close/>
                  </a:path>
                </a:pathLst>
              </a:custGeom>
              <a:solidFill>
                <a:srgbClr val="313759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5" name="Forme libre : forme 54">
                <a:extLst>
                  <a:ext uri="{FF2B5EF4-FFF2-40B4-BE49-F238E27FC236}">
                    <a16:creationId xmlns:a16="http://schemas.microsoft.com/office/drawing/2014/main" id="{DEEF5F1C-8CD7-462E-9E91-019FAE110F8A}"/>
                  </a:ext>
                </a:extLst>
              </p:cNvPr>
              <p:cNvSpPr/>
              <p:nvPr/>
            </p:nvSpPr>
            <p:spPr>
              <a:xfrm>
                <a:off x="8863217" y="2227193"/>
                <a:ext cx="25603" cy="25603"/>
              </a:xfrm>
              <a:custGeom>
                <a:avLst/>
                <a:gdLst>
                  <a:gd name="connsiteX0" fmla="*/ 25603 w 25603"/>
                  <a:gd name="connsiteY0" fmla="*/ 12802 h 25603"/>
                  <a:gd name="connsiteX1" fmla="*/ 12802 w 25603"/>
                  <a:gd name="connsiteY1" fmla="*/ 25603 h 25603"/>
                  <a:gd name="connsiteX2" fmla="*/ 0 w 25603"/>
                  <a:gd name="connsiteY2" fmla="*/ 12802 h 25603"/>
                  <a:gd name="connsiteX3" fmla="*/ 12802 w 25603"/>
                  <a:gd name="connsiteY3" fmla="*/ 0 h 25603"/>
                  <a:gd name="connsiteX4" fmla="*/ 25603 w 25603"/>
                  <a:gd name="connsiteY4" fmla="*/ 12802 h 25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03" h="25603">
                    <a:moveTo>
                      <a:pt x="25603" y="12802"/>
                    </a:moveTo>
                    <a:cubicBezTo>
                      <a:pt x="25603" y="19872"/>
                      <a:pt x="19872" y="25603"/>
                      <a:pt x="12802" y="25603"/>
                    </a:cubicBezTo>
                    <a:cubicBezTo>
                      <a:pt x="5731" y="25603"/>
                      <a:pt x="0" y="19872"/>
                      <a:pt x="0" y="12802"/>
                    </a:cubicBezTo>
                    <a:cubicBezTo>
                      <a:pt x="0" y="5732"/>
                      <a:pt x="5731" y="0"/>
                      <a:pt x="12802" y="0"/>
                    </a:cubicBezTo>
                    <a:cubicBezTo>
                      <a:pt x="19872" y="0"/>
                      <a:pt x="25603" y="5732"/>
                      <a:pt x="25603" y="12802"/>
                    </a:cubicBezTo>
                    <a:close/>
                  </a:path>
                </a:pathLst>
              </a:custGeom>
              <a:solidFill>
                <a:srgbClr val="FFFFFF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92162F36-5FE5-4E96-B7AE-914136F63FE3}"/>
              </a:ext>
            </a:extLst>
          </p:cNvPr>
          <p:cNvGrpSpPr/>
          <p:nvPr/>
        </p:nvGrpSpPr>
        <p:grpSpPr>
          <a:xfrm rot="19661113">
            <a:off x="6833965" y="1742083"/>
            <a:ext cx="3008924" cy="3008924"/>
            <a:chOff x="5404421" y="524972"/>
            <a:chExt cx="3008924" cy="3008924"/>
          </a:xfrm>
        </p:grpSpPr>
        <p:grpSp>
          <p:nvGrpSpPr>
            <p:cNvPr id="77" name="Group 76">
              <a:extLst>
                <a:ext uri="{FF2B5EF4-FFF2-40B4-BE49-F238E27FC236}">
                  <a16:creationId xmlns:a16="http://schemas.microsoft.com/office/drawing/2014/main" id="{A0B9B3F6-56BC-47DE-BE43-8C4234650F44}"/>
                </a:ext>
              </a:extLst>
            </p:cNvPr>
            <p:cNvGrpSpPr/>
            <p:nvPr/>
          </p:nvGrpSpPr>
          <p:grpSpPr>
            <a:xfrm rot="21322664">
              <a:off x="5404421" y="524972"/>
              <a:ext cx="3008924" cy="3008924"/>
              <a:chOff x="3743595" y="1183100"/>
              <a:chExt cx="3008924" cy="3008924"/>
            </a:xfrm>
          </p:grpSpPr>
          <p:sp>
            <p:nvSpPr>
              <p:cNvPr id="6" name="Oval 5">
                <a:extLst>
                  <a:ext uri="{FF2B5EF4-FFF2-40B4-BE49-F238E27FC236}">
                    <a16:creationId xmlns:a16="http://schemas.microsoft.com/office/drawing/2014/main" id="{8093231F-4F94-4AFF-8F35-72BAFF33F65C}"/>
                  </a:ext>
                </a:extLst>
              </p:cNvPr>
              <p:cNvSpPr/>
              <p:nvPr/>
            </p:nvSpPr>
            <p:spPr>
              <a:xfrm>
                <a:off x="3743595" y="1183100"/>
                <a:ext cx="3008924" cy="3008924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grpSp>
            <p:nvGrpSpPr>
              <p:cNvPr id="76" name="Group 75">
                <a:extLst>
                  <a:ext uri="{FF2B5EF4-FFF2-40B4-BE49-F238E27FC236}">
                    <a16:creationId xmlns:a16="http://schemas.microsoft.com/office/drawing/2014/main" id="{75A1EA06-4C39-4370-A4C1-B06AA75E4A60}"/>
                  </a:ext>
                </a:extLst>
              </p:cNvPr>
              <p:cNvGrpSpPr/>
              <p:nvPr/>
            </p:nvGrpSpPr>
            <p:grpSpPr>
              <a:xfrm>
                <a:off x="4982728" y="2422233"/>
                <a:ext cx="530659" cy="530659"/>
                <a:chOff x="296386" y="380095"/>
                <a:chExt cx="530659" cy="530659"/>
              </a:xfrm>
            </p:grpSpPr>
            <p:cxnSp>
              <p:nvCxnSpPr>
                <p:cNvPr id="74" name="Straight Connector 73">
                  <a:extLst>
                    <a:ext uri="{FF2B5EF4-FFF2-40B4-BE49-F238E27FC236}">
                      <a16:creationId xmlns:a16="http://schemas.microsoft.com/office/drawing/2014/main" id="{8DBBC50E-7B63-4410-AC75-F5E1D8C0E66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61716" y="380095"/>
                  <a:ext cx="0" cy="530659"/>
                </a:xfrm>
                <a:prstGeom prst="line">
                  <a:avLst/>
                </a:prstGeom>
                <a:noFill/>
                <a:ln w="19050">
                  <a:noFill/>
                </a:ln>
              </p:spPr>
              <p:style>
                <a:lnRef idx="1">
                  <a:schemeClr val="accent2"/>
                </a:lnRef>
                <a:fillRef idx="0">
                  <a:schemeClr val="accent2"/>
                </a:fillRef>
                <a:effectRef idx="0">
                  <a:schemeClr val="accent2"/>
                </a:effectRef>
                <a:fontRef idx="minor">
                  <a:schemeClr val="tx1"/>
                </a:fontRef>
              </p:style>
            </p:cxnSp>
            <p:cxnSp>
              <p:nvCxnSpPr>
                <p:cNvPr id="75" name="Straight Connector 74">
                  <a:extLst>
                    <a:ext uri="{FF2B5EF4-FFF2-40B4-BE49-F238E27FC236}">
                      <a16:creationId xmlns:a16="http://schemas.microsoft.com/office/drawing/2014/main" id="{88DDB81E-C2B5-41F1-9CD8-5A25A4F3FE6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5400000">
                  <a:off x="561716" y="380095"/>
                  <a:ext cx="0" cy="530659"/>
                </a:xfrm>
                <a:prstGeom prst="line">
                  <a:avLst/>
                </a:prstGeom>
                <a:noFill/>
                <a:ln w="19050">
                  <a:noFill/>
                </a:ln>
              </p:spPr>
              <p:style>
                <a:lnRef idx="1">
                  <a:schemeClr val="accent2"/>
                </a:lnRef>
                <a:fillRef idx="0">
                  <a:schemeClr val="accent2"/>
                </a:fillRef>
                <a:effectRef idx="0">
                  <a:schemeClr val="accent2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962D2D7B-2A8A-4B6E-AF85-2C1EAEE660AB}"/>
                </a:ext>
              </a:extLst>
            </p:cNvPr>
            <p:cNvGrpSpPr/>
            <p:nvPr/>
          </p:nvGrpSpPr>
          <p:grpSpPr>
            <a:xfrm rot="21322664">
              <a:off x="5764800" y="1079649"/>
              <a:ext cx="1206671" cy="1738630"/>
              <a:chOff x="6811176" y="2175117"/>
              <a:chExt cx="1206671" cy="1738630"/>
            </a:xfrm>
          </p:grpSpPr>
          <p:sp>
            <p:nvSpPr>
              <p:cNvPr id="68" name="Forme libre : forme 55">
                <a:extLst>
                  <a:ext uri="{FF2B5EF4-FFF2-40B4-BE49-F238E27FC236}">
                    <a16:creationId xmlns:a16="http://schemas.microsoft.com/office/drawing/2014/main" id="{89F62939-E707-401A-936A-F9950255E30A}"/>
                  </a:ext>
                </a:extLst>
              </p:cNvPr>
              <p:cNvSpPr/>
              <p:nvPr/>
            </p:nvSpPr>
            <p:spPr>
              <a:xfrm>
                <a:off x="7101938" y="2217363"/>
                <a:ext cx="314706" cy="463161"/>
              </a:xfrm>
              <a:custGeom>
                <a:avLst/>
                <a:gdLst>
                  <a:gd name="connsiteX0" fmla="*/ 22305 w 314706"/>
                  <a:gd name="connsiteY0" fmla="*/ 330940 h 463161"/>
                  <a:gd name="connsiteX1" fmla="*/ 8113 w 314706"/>
                  <a:gd name="connsiteY1" fmla="*/ 129472 h 463161"/>
                  <a:gd name="connsiteX2" fmla="*/ 85734 w 314706"/>
                  <a:gd name="connsiteY2" fmla="*/ 231017 h 463161"/>
                  <a:gd name="connsiteX3" fmla="*/ 85734 w 314706"/>
                  <a:gd name="connsiteY3" fmla="*/ 38702 h 463161"/>
                  <a:gd name="connsiteX4" fmla="*/ 152813 w 314706"/>
                  <a:gd name="connsiteY4" fmla="*/ 136134 h 463161"/>
                  <a:gd name="connsiteX5" fmla="*/ 168105 w 314706"/>
                  <a:gd name="connsiteY5" fmla="*/ 194523 h 463161"/>
                  <a:gd name="connsiteX6" fmla="*/ 168105 w 314706"/>
                  <a:gd name="connsiteY6" fmla="*/ 194523 h 463161"/>
                  <a:gd name="connsiteX7" fmla="*/ 182819 w 314706"/>
                  <a:gd name="connsiteY7" fmla="*/ -51 h 463161"/>
                  <a:gd name="connsiteX8" fmla="*/ 235763 w 314706"/>
                  <a:gd name="connsiteY8" fmla="*/ 215724 h 463161"/>
                  <a:gd name="connsiteX9" fmla="*/ 265769 w 314706"/>
                  <a:gd name="connsiteY9" fmla="*/ 7479 h 463161"/>
                  <a:gd name="connsiteX10" fmla="*/ 311647 w 314706"/>
                  <a:gd name="connsiteY10" fmla="*/ 256563 h 463161"/>
                  <a:gd name="connsiteX11" fmla="*/ 204135 w 314706"/>
                  <a:gd name="connsiteY11" fmla="*/ 463070 h 463161"/>
                  <a:gd name="connsiteX12" fmla="*/ 31052 w 314706"/>
                  <a:gd name="connsiteY12" fmla="*/ 342236 h 463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706" h="463161">
                    <a:moveTo>
                      <a:pt x="22305" y="330940"/>
                    </a:moveTo>
                    <a:cubicBezTo>
                      <a:pt x="6375" y="247063"/>
                      <a:pt x="-13089" y="142042"/>
                      <a:pt x="8113" y="129472"/>
                    </a:cubicBezTo>
                    <a:cubicBezTo>
                      <a:pt x="29314" y="116902"/>
                      <a:pt x="64591" y="94716"/>
                      <a:pt x="85734" y="231017"/>
                    </a:cubicBezTo>
                    <a:cubicBezTo>
                      <a:pt x="89267" y="159246"/>
                      <a:pt x="57524" y="48781"/>
                      <a:pt x="85734" y="38702"/>
                    </a:cubicBezTo>
                    <a:cubicBezTo>
                      <a:pt x="113944" y="28622"/>
                      <a:pt x="140474" y="42467"/>
                      <a:pt x="152813" y="136134"/>
                    </a:cubicBezTo>
                    <a:cubicBezTo>
                      <a:pt x="165151" y="229800"/>
                      <a:pt x="168105" y="194523"/>
                      <a:pt x="168105" y="194523"/>
                    </a:cubicBezTo>
                    <a:lnTo>
                      <a:pt x="168105" y="194523"/>
                    </a:lnTo>
                    <a:cubicBezTo>
                      <a:pt x="168105" y="100799"/>
                      <a:pt x="152813" y="-2426"/>
                      <a:pt x="182819" y="-51"/>
                    </a:cubicBezTo>
                    <a:cubicBezTo>
                      <a:pt x="212824" y="2324"/>
                      <a:pt x="245031" y="42756"/>
                      <a:pt x="235763" y="215724"/>
                    </a:cubicBezTo>
                    <a:cubicBezTo>
                      <a:pt x="244626" y="120436"/>
                      <a:pt x="235763" y="7479"/>
                      <a:pt x="265769" y="7479"/>
                    </a:cubicBezTo>
                    <a:cubicBezTo>
                      <a:pt x="295775" y="7479"/>
                      <a:pt x="320626" y="87360"/>
                      <a:pt x="311647" y="256563"/>
                    </a:cubicBezTo>
                    <a:cubicBezTo>
                      <a:pt x="302668" y="425765"/>
                      <a:pt x="204135" y="463070"/>
                      <a:pt x="204135" y="463070"/>
                    </a:cubicBezTo>
                    <a:lnTo>
                      <a:pt x="31052" y="342236"/>
                    </a:lnTo>
                  </a:path>
                </a:pathLst>
              </a:custGeom>
              <a:solidFill>
                <a:srgbClr val="D6AB82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9" name="Forme libre : forme 57">
                <a:extLst>
                  <a:ext uri="{FF2B5EF4-FFF2-40B4-BE49-F238E27FC236}">
                    <a16:creationId xmlns:a16="http://schemas.microsoft.com/office/drawing/2014/main" id="{BD00314B-66FA-4A51-B2FB-F10AA4C16C4E}"/>
                  </a:ext>
                </a:extLst>
              </p:cNvPr>
              <p:cNvSpPr/>
              <p:nvPr/>
            </p:nvSpPr>
            <p:spPr>
              <a:xfrm>
                <a:off x="7057957" y="2351423"/>
                <a:ext cx="555686" cy="192801"/>
              </a:xfrm>
              <a:custGeom>
                <a:avLst/>
                <a:gdLst>
                  <a:gd name="connsiteX0" fmla="*/ -1199 w 555686"/>
                  <a:gd name="connsiteY0" fmla="*/ 19742 h 192801"/>
                  <a:gd name="connsiteX1" fmla="*/ 14210 w 555686"/>
                  <a:gd name="connsiteY1" fmla="*/ 152972 h 192801"/>
                  <a:gd name="connsiteX2" fmla="*/ 554488 w 555686"/>
                  <a:gd name="connsiteY2" fmla="*/ 192710 h 192801"/>
                  <a:gd name="connsiteX3" fmla="*/ -1199 w 555686"/>
                  <a:gd name="connsiteY3" fmla="*/ 19742 h 192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5686" h="192801">
                    <a:moveTo>
                      <a:pt x="-1199" y="19742"/>
                    </a:moveTo>
                    <a:lnTo>
                      <a:pt x="14210" y="152972"/>
                    </a:lnTo>
                    <a:lnTo>
                      <a:pt x="554488" y="192710"/>
                    </a:lnTo>
                    <a:cubicBezTo>
                      <a:pt x="554488" y="192710"/>
                      <a:pt x="6505" y="-73577"/>
                      <a:pt x="-1199" y="19742"/>
                    </a:cubicBezTo>
                    <a:close/>
                  </a:path>
                </a:pathLst>
              </a:custGeom>
              <a:solidFill>
                <a:srgbClr val="FF7F00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0" name="Forme libre : forme 58">
                <a:extLst>
                  <a:ext uri="{FF2B5EF4-FFF2-40B4-BE49-F238E27FC236}">
                    <a16:creationId xmlns:a16="http://schemas.microsoft.com/office/drawing/2014/main" id="{3B2965B7-97C8-48D0-8FE3-90103FD8C4BA}"/>
                  </a:ext>
                </a:extLst>
              </p:cNvPr>
              <p:cNvSpPr/>
              <p:nvPr/>
            </p:nvSpPr>
            <p:spPr>
              <a:xfrm>
                <a:off x="6999911" y="2175117"/>
                <a:ext cx="618885" cy="392219"/>
              </a:xfrm>
              <a:custGeom>
                <a:avLst/>
                <a:gdLst>
                  <a:gd name="connsiteX0" fmla="*/ 16741 w 618885"/>
                  <a:gd name="connsiteY0" fmla="*/ 370613 h 392219"/>
                  <a:gd name="connsiteX1" fmla="*/ 0 w 618885"/>
                  <a:gd name="connsiteY1" fmla="*/ 93957 h 392219"/>
                  <a:gd name="connsiteX2" fmla="*/ 595193 w 618885"/>
                  <a:gd name="connsiteY2" fmla="*/ 0 h 392219"/>
                  <a:gd name="connsiteX3" fmla="*/ 618885 w 618885"/>
                  <a:gd name="connsiteY3" fmla="*/ 392219 h 392219"/>
                  <a:gd name="connsiteX4" fmla="*/ 16741 w 618885"/>
                  <a:gd name="connsiteY4" fmla="*/ 370613 h 392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885" h="392219">
                    <a:moveTo>
                      <a:pt x="16741" y="370613"/>
                    </a:moveTo>
                    <a:lnTo>
                      <a:pt x="0" y="93957"/>
                    </a:lnTo>
                    <a:lnTo>
                      <a:pt x="595193" y="0"/>
                    </a:lnTo>
                    <a:lnTo>
                      <a:pt x="618885" y="392219"/>
                    </a:lnTo>
                    <a:lnTo>
                      <a:pt x="16741" y="370613"/>
                    </a:lnTo>
                    <a:close/>
                  </a:path>
                </a:pathLst>
              </a:custGeom>
              <a:solidFill>
                <a:srgbClr val="C7D4E2">
                  <a:alpha val="32000"/>
                </a:srgbClr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 dirty="0"/>
              </a:p>
            </p:txBody>
          </p:sp>
          <p:sp>
            <p:nvSpPr>
              <p:cNvPr id="71" name="Forme libre : forme 60">
                <a:extLst>
                  <a:ext uri="{FF2B5EF4-FFF2-40B4-BE49-F238E27FC236}">
                    <a16:creationId xmlns:a16="http://schemas.microsoft.com/office/drawing/2014/main" id="{915F2F37-D165-4445-A676-151567D46154}"/>
                  </a:ext>
                </a:extLst>
              </p:cNvPr>
              <p:cNvSpPr/>
              <p:nvPr/>
            </p:nvSpPr>
            <p:spPr>
              <a:xfrm>
                <a:off x="7120629" y="2365003"/>
                <a:ext cx="420806" cy="425929"/>
              </a:xfrm>
              <a:custGeom>
                <a:avLst/>
                <a:gdLst>
                  <a:gd name="connsiteX0" fmla="*/ 259064 w 420806"/>
                  <a:gd name="connsiteY0" fmla="*/ 193553 h 425929"/>
                  <a:gd name="connsiteX1" fmla="*/ 386154 w 420806"/>
                  <a:gd name="connsiteY1" fmla="*/ 2396 h 425929"/>
                  <a:gd name="connsiteX2" fmla="*/ 339813 w 420806"/>
                  <a:gd name="connsiteY2" fmla="*/ 211510 h 425929"/>
                  <a:gd name="connsiteX3" fmla="*/ 217358 w 420806"/>
                  <a:gd name="connsiteY3" fmla="*/ 425838 h 425929"/>
                  <a:gd name="connsiteX4" fmla="*/ 81694 w 420806"/>
                  <a:gd name="connsiteY4" fmla="*/ 379091 h 425929"/>
                  <a:gd name="connsiteX5" fmla="*/ 95828 w 420806"/>
                  <a:gd name="connsiteY5" fmla="*/ 315372 h 425929"/>
                  <a:gd name="connsiteX6" fmla="*/ -1199 w 420806"/>
                  <a:gd name="connsiteY6" fmla="*/ 183416 h 425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0806" h="425929">
                    <a:moveTo>
                      <a:pt x="259064" y="193553"/>
                    </a:moveTo>
                    <a:cubicBezTo>
                      <a:pt x="264857" y="123752"/>
                      <a:pt x="328113" y="-20774"/>
                      <a:pt x="386154" y="2396"/>
                    </a:cubicBezTo>
                    <a:cubicBezTo>
                      <a:pt x="444197" y="25567"/>
                      <a:pt x="425429" y="92356"/>
                      <a:pt x="339813" y="211510"/>
                    </a:cubicBezTo>
                    <a:cubicBezTo>
                      <a:pt x="254199" y="330665"/>
                      <a:pt x="236242" y="378454"/>
                      <a:pt x="217358" y="425838"/>
                    </a:cubicBezTo>
                    <a:cubicBezTo>
                      <a:pt x="217358" y="425838"/>
                      <a:pt x="142053" y="408460"/>
                      <a:pt x="81694" y="379091"/>
                    </a:cubicBezTo>
                    <a:lnTo>
                      <a:pt x="95828" y="315372"/>
                    </a:lnTo>
                    <a:cubicBezTo>
                      <a:pt x="95828" y="315372"/>
                      <a:pt x="22261" y="255708"/>
                      <a:pt x="-1199" y="183416"/>
                    </a:cubicBezTo>
                    <a:close/>
                  </a:path>
                </a:pathLst>
              </a:custGeom>
              <a:solidFill>
                <a:srgbClr val="D6AB82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2" name="Forme libre : forme 61">
                <a:extLst>
                  <a:ext uri="{FF2B5EF4-FFF2-40B4-BE49-F238E27FC236}">
                    <a16:creationId xmlns:a16="http://schemas.microsoft.com/office/drawing/2014/main" id="{EDD6A274-9B91-4532-B10B-7CA3B96C2A55}"/>
                  </a:ext>
                </a:extLst>
              </p:cNvPr>
              <p:cNvSpPr/>
              <p:nvPr/>
            </p:nvSpPr>
            <p:spPr>
              <a:xfrm>
                <a:off x="6811176" y="2672959"/>
                <a:ext cx="1206671" cy="1240788"/>
              </a:xfrm>
              <a:custGeom>
                <a:avLst/>
                <a:gdLst>
                  <a:gd name="connsiteX0" fmla="*/ 930982 w 1137008"/>
                  <a:gd name="connsiteY0" fmla="*/ 482898 h 1240789"/>
                  <a:gd name="connsiteX1" fmla="*/ 907811 w 1137008"/>
                  <a:gd name="connsiteY1" fmla="*/ 504447 h 1240789"/>
                  <a:gd name="connsiteX2" fmla="*/ 607174 w 1137008"/>
                  <a:gd name="connsiteY2" fmla="*/ 751561 h 1240789"/>
                  <a:gd name="connsiteX3" fmla="*/ 301786 w 1137008"/>
                  <a:gd name="connsiteY3" fmla="*/ 930205 h 1240789"/>
                  <a:gd name="connsiteX4" fmla="*/ 364752 w 1137008"/>
                  <a:gd name="connsiteY4" fmla="*/ 681759 h 1240789"/>
                  <a:gd name="connsiteX5" fmla="*/ 543513 w 1137008"/>
                  <a:gd name="connsiteY5" fmla="*/ 246038 h 1240789"/>
                  <a:gd name="connsiteX6" fmla="*/ 591012 w 1137008"/>
                  <a:gd name="connsiteY6" fmla="*/ 136383 h 1240789"/>
                  <a:gd name="connsiteX7" fmla="*/ 602597 w 1137008"/>
                  <a:gd name="connsiteY7" fmla="*/ 106609 h 1240789"/>
                  <a:gd name="connsiteX8" fmla="*/ 320496 w 1137008"/>
                  <a:gd name="connsiteY8" fmla="*/ -91 h 1240789"/>
                  <a:gd name="connsiteX9" fmla="*/ 308911 w 1137008"/>
                  <a:gd name="connsiteY9" fmla="*/ 29683 h 1240789"/>
                  <a:gd name="connsiteX10" fmla="*/ 268363 w 1137008"/>
                  <a:gd name="connsiteY10" fmla="*/ 122944 h 1240789"/>
                  <a:gd name="connsiteX11" fmla="*/ 24493 w 1137008"/>
                  <a:gd name="connsiteY11" fmla="*/ 1096107 h 1240789"/>
                  <a:gd name="connsiteX12" fmla="*/ 161836 w 1137008"/>
                  <a:gd name="connsiteY12" fmla="*/ 1225456 h 1240789"/>
                  <a:gd name="connsiteX13" fmla="*/ 255503 w 1137008"/>
                  <a:gd name="connsiteY13" fmla="*/ 1240691 h 1240789"/>
                  <a:gd name="connsiteX14" fmla="*/ 779620 w 1137008"/>
                  <a:gd name="connsiteY14" fmla="*/ 998674 h 1240789"/>
                  <a:gd name="connsiteX15" fmla="*/ 1112639 w 1137008"/>
                  <a:gd name="connsiteY15" fmla="*/ 725436 h 1240789"/>
                  <a:gd name="connsiteX16" fmla="*/ 1135809 w 1137008"/>
                  <a:gd name="connsiteY16" fmla="*/ 703772 h 1240789"/>
                  <a:gd name="connsiteX0" fmla="*/ 932181 w 1137008"/>
                  <a:gd name="connsiteY0" fmla="*/ 482989 h 1240788"/>
                  <a:gd name="connsiteX1" fmla="*/ 909010 w 1137008"/>
                  <a:gd name="connsiteY1" fmla="*/ 504538 h 1240788"/>
                  <a:gd name="connsiteX2" fmla="*/ 608373 w 1137008"/>
                  <a:gd name="connsiteY2" fmla="*/ 751652 h 1240788"/>
                  <a:gd name="connsiteX3" fmla="*/ 302985 w 1137008"/>
                  <a:gd name="connsiteY3" fmla="*/ 930296 h 1240788"/>
                  <a:gd name="connsiteX4" fmla="*/ 365951 w 1137008"/>
                  <a:gd name="connsiteY4" fmla="*/ 681850 h 1240788"/>
                  <a:gd name="connsiteX5" fmla="*/ 544712 w 1137008"/>
                  <a:gd name="connsiteY5" fmla="*/ 246129 h 1240788"/>
                  <a:gd name="connsiteX6" fmla="*/ 592211 w 1137008"/>
                  <a:gd name="connsiteY6" fmla="*/ 136474 h 1240788"/>
                  <a:gd name="connsiteX7" fmla="*/ 603796 w 1137008"/>
                  <a:gd name="connsiteY7" fmla="*/ 106700 h 1240788"/>
                  <a:gd name="connsiteX8" fmla="*/ 321695 w 1137008"/>
                  <a:gd name="connsiteY8" fmla="*/ 0 h 1240788"/>
                  <a:gd name="connsiteX9" fmla="*/ 310110 w 1137008"/>
                  <a:gd name="connsiteY9" fmla="*/ 29774 h 1240788"/>
                  <a:gd name="connsiteX10" fmla="*/ 269562 w 1137008"/>
                  <a:gd name="connsiteY10" fmla="*/ 123035 h 1240788"/>
                  <a:gd name="connsiteX11" fmla="*/ 25692 w 1137008"/>
                  <a:gd name="connsiteY11" fmla="*/ 1096198 h 1240788"/>
                  <a:gd name="connsiteX12" fmla="*/ 163035 w 1137008"/>
                  <a:gd name="connsiteY12" fmla="*/ 1225547 h 1240788"/>
                  <a:gd name="connsiteX13" fmla="*/ 256702 w 1137008"/>
                  <a:gd name="connsiteY13" fmla="*/ 1240782 h 1240788"/>
                  <a:gd name="connsiteX14" fmla="*/ 780819 w 1137008"/>
                  <a:gd name="connsiteY14" fmla="*/ 998765 h 1240788"/>
                  <a:gd name="connsiteX15" fmla="*/ 1113838 w 1137008"/>
                  <a:gd name="connsiteY15" fmla="*/ 725527 h 1240788"/>
                  <a:gd name="connsiteX16" fmla="*/ 1137008 w 1137008"/>
                  <a:gd name="connsiteY16" fmla="*/ 703863 h 1240788"/>
                  <a:gd name="connsiteX17" fmla="*/ 1024553 w 1137008"/>
                  <a:gd name="connsiteY17" fmla="*/ 584057 h 1240788"/>
                  <a:gd name="connsiteX18" fmla="*/ 932181 w 1137008"/>
                  <a:gd name="connsiteY18" fmla="*/ 482989 h 1240788"/>
                  <a:gd name="connsiteX0" fmla="*/ 932181 w 1140851"/>
                  <a:gd name="connsiteY0" fmla="*/ 482989 h 1240788"/>
                  <a:gd name="connsiteX1" fmla="*/ 909010 w 1140851"/>
                  <a:gd name="connsiteY1" fmla="*/ 504538 h 1240788"/>
                  <a:gd name="connsiteX2" fmla="*/ 608373 w 1140851"/>
                  <a:gd name="connsiteY2" fmla="*/ 751652 h 1240788"/>
                  <a:gd name="connsiteX3" fmla="*/ 302985 w 1140851"/>
                  <a:gd name="connsiteY3" fmla="*/ 930296 h 1240788"/>
                  <a:gd name="connsiteX4" fmla="*/ 365951 w 1140851"/>
                  <a:gd name="connsiteY4" fmla="*/ 681850 h 1240788"/>
                  <a:gd name="connsiteX5" fmla="*/ 544712 w 1140851"/>
                  <a:gd name="connsiteY5" fmla="*/ 246129 h 1240788"/>
                  <a:gd name="connsiteX6" fmla="*/ 592211 w 1140851"/>
                  <a:gd name="connsiteY6" fmla="*/ 136474 h 1240788"/>
                  <a:gd name="connsiteX7" fmla="*/ 603796 w 1140851"/>
                  <a:gd name="connsiteY7" fmla="*/ 106700 h 1240788"/>
                  <a:gd name="connsiteX8" fmla="*/ 321695 w 1140851"/>
                  <a:gd name="connsiteY8" fmla="*/ 0 h 1240788"/>
                  <a:gd name="connsiteX9" fmla="*/ 310110 w 1140851"/>
                  <a:gd name="connsiteY9" fmla="*/ 29774 h 1240788"/>
                  <a:gd name="connsiteX10" fmla="*/ 269562 w 1140851"/>
                  <a:gd name="connsiteY10" fmla="*/ 123035 h 1240788"/>
                  <a:gd name="connsiteX11" fmla="*/ 25692 w 1140851"/>
                  <a:gd name="connsiteY11" fmla="*/ 1096198 h 1240788"/>
                  <a:gd name="connsiteX12" fmla="*/ 163035 w 1140851"/>
                  <a:gd name="connsiteY12" fmla="*/ 1225547 h 1240788"/>
                  <a:gd name="connsiteX13" fmla="*/ 256702 w 1140851"/>
                  <a:gd name="connsiteY13" fmla="*/ 1240782 h 1240788"/>
                  <a:gd name="connsiteX14" fmla="*/ 780819 w 1140851"/>
                  <a:gd name="connsiteY14" fmla="*/ 998765 h 1240788"/>
                  <a:gd name="connsiteX15" fmla="*/ 1113838 w 1140851"/>
                  <a:gd name="connsiteY15" fmla="*/ 725527 h 1240788"/>
                  <a:gd name="connsiteX16" fmla="*/ 1137008 w 1140851"/>
                  <a:gd name="connsiteY16" fmla="*/ 703863 h 1240788"/>
                  <a:gd name="connsiteX17" fmla="*/ 1140851 w 1140851"/>
                  <a:gd name="connsiteY17" fmla="*/ 485157 h 1240788"/>
                  <a:gd name="connsiteX18" fmla="*/ 932181 w 1140851"/>
                  <a:gd name="connsiteY18" fmla="*/ 482989 h 1240788"/>
                  <a:gd name="connsiteX0" fmla="*/ 932181 w 1140851"/>
                  <a:gd name="connsiteY0" fmla="*/ 482989 h 1240788"/>
                  <a:gd name="connsiteX1" fmla="*/ 909010 w 1140851"/>
                  <a:gd name="connsiteY1" fmla="*/ 504538 h 1240788"/>
                  <a:gd name="connsiteX2" fmla="*/ 608373 w 1140851"/>
                  <a:gd name="connsiteY2" fmla="*/ 751652 h 1240788"/>
                  <a:gd name="connsiteX3" fmla="*/ 302985 w 1140851"/>
                  <a:gd name="connsiteY3" fmla="*/ 930296 h 1240788"/>
                  <a:gd name="connsiteX4" fmla="*/ 365951 w 1140851"/>
                  <a:gd name="connsiteY4" fmla="*/ 681850 h 1240788"/>
                  <a:gd name="connsiteX5" fmla="*/ 544712 w 1140851"/>
                  <a:gd name="connsiteY5" fmla="*/ 246129 h 1240788"/>
                  <a:gd name="connsiteX6" fmla="*/ 592211 w 1140851"/>
                  <a:gd name="connsiteY6" fmla="*/ 136474 h 1240788"/>
                  <a:gd name="connsiteX7" fmla="*/ 603796 w 1140851"/>
                  <a:gd name="connsiteY7" fmla="*/ 106700 h 1240788"/>
                  <a:gd name="connsiteX8" fmla="*/ 321695 w 1140851"/>
                  <a:gd name="connsiteY8" fmla="*/ 0 h 1240788"/>
                  <a:gd name="connsiteX9" fmla="*/ 310110 w 1140851"/>
                  <a:gd name="connsiteY9" fmla="*/ 29774 h 1240788"/>
                  <a:gd name="connsiteX10" fmla="*/ 269562 w 1140851"/>
                  <a:gd name="connsiteY10" fmla="*/ 123035 h 1240788"/>
                  <a:gd name="connsiteX11" fmla="*/ 25692 w 1140851"/>
                  <a:gd name="connsiteY11" fmla="*/ 1096198 h 1240788"/>
                  <a:gd name="connsiteX12" fmla="*/ 163035 w 1140851"/>
                  <a:gd name="connsiteY12" fmla="*/ 1225547 h 1240788"/>
                  <a:gd name="connsiteX13" fmla="*/ 256702 w 1140851"/>
                  <a:gd name="connsiteY13" fmla="*/ 1240782 h 1240788"/>
                  <a:gd name="connsiteX14" fmla="*/ 780819 w 1140851"/>
                  <a:gd name="connsiteY14" fmla="*/ 998765 h 1240788"/>
                  <a:gd name="connsiteX15" fmla="*/ 1113838 w 1140851"/>
                  <a:gd name="connsiteY15" fmla="*/ 725527 h 1240788"/>
                  <a:gd name="connsiteX16" fmla="*/ 1137008 w 1140851"/>
                  <a:gd name="connsiteY16" fmla="*/ 703863 h 1240788"/>
                  <a:gd name="connsiteX17" fmla="*/ 1140851 w 1140851"/>
                  <a:gd name="connsiteY17" fmla="*/ 485157 h 1240788"/>
                  <a:gd name="connsiteX18" fmla="*/ 932181 w 1140851"/>
                  <a:gd name="connsiteY18" fmla="*/ 482989 h 1240788"/>
                  <a:gd name="connsiteX0" fmla="*/ 932181 w 1179193"/>
                  <a:gd name="connsiteY0" fmla="*/ 482989 h 1240788"/>
                  <a:gd name="connsiteX1" fmla="*/ 909010 w 1179193"/>
                  <a:gd name="connsiteY1" fmla="*/ 504538 h 1240788"/>
                  <a:gd name="connsiteX2" fmla="*/ 608373 w 1179193"/>
                  <a:gd name="connsiteY2" fmla="*/ 751652 h 1240788"/>
                  <a:gd name="connsiteX3" fmla="*/ 302985 w 1179193"/>
                  <a:gd name="connsiteY3" fmla="*/ 930296 h 1240788"/>
                  <a:gd name="connsiteX4" fmla="*/ 365951 w 1179193"/>
                  <a:gd name="connsiteY4" fmla="*/ 681850 h 1240788"/>
                  <a:gd name="connsiteX5" fmla="*/ 544712 w 1179193"/>
                  <a:gd name="connsiteY5" fmla="*/ 246129 h 1240788"/>
                  <a:gd name="connsiteX6" fmla="*/ 592211 w 1179193"/>
                  <a:gd name="connsiteY6" fmla="*/ 136474 h 1240788"/>
                  <a:gd name="connsiteX7" fmla="*/ 603796 w 1179193"/>
                  <a:gd name="connsiteY7" fmla="*/ 106700 h 1240788"/>
                  <a:gd name="connsiteX8" fmla="*/ 321695 w 1179193"/>
                  <a:gd name="connsiteY8" fmla="*/ 0 h 1240788"/>
                  <a:gd name="connsiteX9" fmla="*/ 310110 w 1179193"/>
                  <a:gd name="connsiteY9" fmla="*/ 29774 h 1240788"/>
                  <a:gd name="connsiteX10" fmla="*/ 269562 w 1179193"/>
                  <a:gd name="connsiteY10" fmla="*/ 123035 h 1240788"/>
                  <a:gd name="connsiteX11" fmla="*/ 25692 w 1179193"/>
                  <a:gd name="connsiteY11" fmla="*/ 1096198 h 1240788"/>
                  <a:gd name="connsiteX12" fmla="*/ 163035 w 1179193"/>
                  <a:gd name="connsiteY12" fmla="*/ 1225547 h 1240788"/>
                  <a:gd name="connsiteX13" fmla="*/ 256702 w 1179193"/>
                  <a:gd name="connsiteY13" fmla="*/ 1240782 h 1240788"/>
                  <a:gd name="connsiteX14" fmla="*/ 780819 w 1179193"/>
                  <a:gd name="connsiteY14" fmla="*/ 998765 h 1240788"/>
                  <a:gd name="connsiteX15" fmla="*/ 1113838 w 1179193"/>
                  <a:gd name="connsiteY15" fmla="*/ 725527 h 1240788"/>
                  <a:gd name="connsiteX16" fmla="*/ 1137008 w 1179193"/>
                  <a:gd name="connsiteY16" fmla="*/ 703863 h 1240788"/>
                  <a:gd name="connsiteX17" fmla="*/ 1140851 w 1179193"/>
                  <a:gd name="connsiteY17" fmla="*/ 485157 h 1240788"/>
                  <a:gd name="connsiteX18" fmla="*/ 932181 w 1179193"/>
                  <a:gd name="connsiteY18" fmla="*/ 482989 h 1240788"/>
                  <a:gd name="connsiteX0" fmla="*/ 932181 w 1179193"/>
                  <a:gd name="connsiteY0" fmla="*/ 482989 h 1240788"/>
                  <a:gd name="connsiteX1" fmla="*/ 909010 w 1179193"/>
                  <a:gd name="connsiteY1" fmla="*/ 504538 h 1240788"/>
                  <a:gd name="connsiteX2" fmla="*/ 608373 w 1179193"/>
                  <a:gd name="connsiteY2" fmla="*/ 751652 h 1240788"/>
                  <a:gd name="connsiteX3" fmla="*/ 302985 w 1179193"/>
                  <a:gd name="connsiteY3" fmla="*/ 930296 h 1240788"/>
                  <a:gd name="connsiteX4" fmla="*/ 365951 w 1179193"/>
                  <a:gd name="connsiteY4" fmla="*/ 681850 h 1240788"/>
                  <a:gd name="connsiteX5" fmla="*/ 544712 w 1179193"/>
                  <a:gd name="connsiteY5" fmla="*/ 246129 h 1240788"/>
                  <a:gd name="connsiteX6" fmla="*/ 592211 w 1179193"/>
                  <a:gd name="connsiteY6" fmla="*/ 136474 h 1240788"/>
                  <a:gd name="connsiteX7" fmla="*/ 603796 w 1179193"/>
                  <a:gd name="connsiteY7" fmla="*/ 106700 h 1240788"/>
                  <a:gd name="connsiteX8" fmla="*/ 321695 w 1179193"/>
                  <a:gd name="connsiteY8" fmla="*/ 0 h 1240788"/>
                  <a:gd name="connsiteX9" fmla="*/ 310110 w 1179193"/>
                  <a:gd name="connsiteY9" fmla="*/ 29774 h 1240788"/>
                  <a:gd name="connsiteX10" fmla="*/ 269562 w 1179193"/>
                  <a:gd name="connsiteY10" fmla="*/ 123035 h 1240788"/>
                  <a:gd name="connsiteX11" fmla="*/ 25692 w 1179193"/>
                  <a:gd name="connsiteY11" fmla="*/ 1096198 h 1240788"/>
                  <a:gd name="connsiteX12" fmla="*/ 163035 w 1179193"/>
                  <a:gd name="connsiteY12" fmla="*/ 1225547 h 1240788"/>
                  <a:gd name="connsiteX13" fmla="*/ 256702 w 1179193"/>
                  <a:gd name="connsiteY13" fmla="*/ 1240782 h 1240788"/>
                  <a:gd name="connsiteX14" fmla="*/ 780819 w 1179193"/>
                  <a:gd name="connsiteY14" fmla="*/ 998765 h 1240788"/>
                  <a:gd name="connsiteX15" fmla="*/ 1113838 w 1179193"/>
                  <a:gd name="connsiteY15" fmla="*/ 725527 h 1240788"/>
                  <a:gd name="connsiteX16" fmla="*/ 1137008 w 1179193"/>
                  <a:gd name="connsiteY16" fmla="*/ 703863 h 1240788"/>
                  <a:gd name="connsiteX17" fmla="*/ 1140851 w 1179193"/>
                  <a:gd name="connsiteY17" fmla="*/ 485157 h 1240788"/>
                  <a:gd name="connsiteX18" fmla="*/ 932181 w 1179193"/>
                  <a:gd name="connsiteY18" fmla="*/ 482989 h 1240788"/>
                  <a:gd name="connsiteX0" fmla="*/ 967138 w 1179193"/>
                  <a:gd name="connsiteY0" fmla="*/ 464314 h 1240788"/>
                  <a:gd name="connsiteX1" fmla="*/ 909010 w 1179193"/>
                  <a:gd name="connsiteY1" fmla="*/ 504538 h 1240788"/>
                  <a:gd name="connsiteX2" fmla="*/ 608373 w 1179193"/>
                  <a:gd name="connsiteY2" fmla="*/ 751652 h 1240788"/>
                  <a:gd name="connsiteX3" fmla="*/ 302985 w 1179193"/>
                  <a:gd name="connsiteY3" fmla="*/ 930296 h 1240788"/>
                  <a:gd name="connsiteX4" fmla="*/ 365951 w 1179193"/>
                  <a:gd name="connsiteY4" fmla="*/ 681850 h 1240788"/>
                  <a:gd name="connsiteX5" fmla="*/ 544712 w 1179193"/>
                  <a:gd name="connsiteY5" fmla="*/ 246129 h 1240788"/>
                  <a:gd name="connsiteX6" fmla="*/ 592211 w 1179193"/>
                  <a:gd name="connsiteY6" fmla="*/ 136474 h 1240788"/>
                  <a:gd name="connsiteX7" fmla="*/ 603796 w 1179193"/>
                  <a:gd name="connsiteY7" fmla="*/ 106700 h 1240788"/>
                  <a:gd name="connsiteX8" fmla="*/ 321695 w 1179193"/>
                  <a:gd name="connsiteY8" fmla="*/ 0 h 1240788"/>
                  <a:gd name="connsiteX9" fmla="*/ 310110 w 1179193"/>
                  <a:gd name="connsiteY9" fmla="*/ 29774 h 1240788"/>
                  <a:gd name="connsiteX10" fmla="*/ 269562 w 1179193"/>
                  <a:gd name="connsiteY10" fmla="*/ 123035 h 1240788"/>
                  <a:gd name="connsiteX11" fmla="*/ 25692 w 1179193"/>
                  <a:gd name="connsiteY11" fmla="*/ 1096198 h 1240788"/>
                  <a:gd name="connsiteX12" fmla="*/ 163035 w 1179193"/>
                  <a:gd name="connsiteY12" fmla="*/ 1225547 h 1240788"/>
                  <a:gd name="connsiteX13" fmla="*/ 256702 w 1179193"/>
                  <a:gd name="connsiteY13" fmla="*/ 1240782 h 1240788"/>
                  <a:gd name="connsiteX14" fmla="*/ 780819 w 1179193"/>
                  <a:gd name="connsiteY14" fmla="*/ 998765 h 1240788"/>
                  <a:gd name="connsiteX15" fmla="*/ 1113838 w 1179193"/>
                  <a:gd name="connsiteY15" fmla="*/ 725527 h 1240788"/>
                  <a:gd name="connsiteX16" fmla="*/ 1137008 w 1179193"/>
                  <a:gd name="connsiteY16" fmla="*/ 703863 h 1240788"/>
                  <a:gd name="connsiteX17" fmla="*/ 1140851 w 1179193"/>
                  <a:gd name="connsiteY17" fmla="*/ 485157 h 1240788"/>
                  <a:gd name="connsiteX18" fmla="*/ 967138 w 1179193"/>
                  <a:gd name="connsiteY18" fmla="*/ 464314 h 1240788"/>
                  <a:gd name="connsiteX0" fmla="*/ 967138 w 1179193"/>
                  <a:gd name="connsiteY0" fmla="*/ 464314 h 1240788"/>
                  <a:gd name="connsiteX1" fmla="*/ 909010 w 1179193"/>
                  <a:gd name="connsiteY1" fmla="*/ 504538 h 1240788"/>
                  <a:gd name="connsiteX2" fmla="*/ 608373 w 1179193"/>
                  <a:gd name="connsiteY2" fmla="*/ 751652 h 1240788"/>
                  <a:gd name="connsiteX3" fmla="*/ 302985 w 1179193"/>
                  <a:gd name="connsiteY3" fmla="*/ 930296 h 1240788"/>
                  <a:gd name="connsiteX4" fmla="*/ 365951 w 1179193"/>
                  <a:gd name="connsiteY4" fmla="*/ 681850 h 1240788"/>
                  <a:gd name="connsiteX5" fmla="*/ 544712 w 1179193"/>
                  <a:gd name="connsiteY5" fmla="*/ 246129 h 1240788"/>
                  <a:gd name="connsiteX6" fmla="*/ 592211 w 1179193"/>
                  <a:gd name="connsiteY6" fmla="*/ 136474 h 1240788"/>
                  <a:gd name="connsiteX7" fmla="*/ 603796 w 1179193"/>
                  <a:gd name="connsiteY7" fmla="*/ 106700 h 1240788"/>
                  <a:gd name="connsiteX8" fmla="*/ 321695 w 1179193"/>
                  <a:gd name="connsiteY8" fmla="*/ 0 h 1240788"/>
                  <a:gd name="connsiteX9" fmla="*/ 310110 w 1179193"/>
                  <a:gd name="connsiteY9" fmla="*/ 29774 h 1240788"/>
                  <a:gd name="connsiteX10" fmla="*/ 269562 w 1179193"/>
                  <a:gd name="connsiteY10" fmla="*/ 123035 h 1240788"/>
                  <a:gd name="connsiteX11" fmla="*/ 25692 w 1179193"/>
                  <a:gd name="connsiteY11" fmla="*/ 1096198 h 1240788"/>
                  <a:gd name="connsiteX12" fmla="*/ 163035 w 1179193"/>
                  <a:gd name="connsiteY12" fmla="*/ 1225547 h 1240788"/>
                  <a:gd name="connsiteX13" fmla="*/ 256702 w 1179193"/>
                  <a:gd name="connsiteY13" fmla="*/ 1240782 h 1240788"/>
                  <a:gd name="connsiteX14" fmla="*/ 780819 w 1179193"/>
                  <a:gd name="connsiteY14" fmla="*/ 998765 h 1240788"/>
                  <a:gd name="connsiteX15" fmla="*/ 1113838 w 1179193"/>
                  <a:gd name="connsiteY15" fmla="*/ 725527 h 1240788"/>
                  <a:gd name="connsiteX16" fmla="*/ 1137008 w 1179193"/>
                  <a:gd name="connsiteY16" fmla="*/ 703863 h 1240788"/>
                  <a:gd name="connsiteX17" fmla="*/ 1140851 w 1179193"/>
                  <a:gd name="connsiteY17" fmla="*/ 485157 h 1240788"/>
                  <a:gd name="connsiteX18" fmla="*/ 967138 w 1179193"/>
                  <a:gd name="connsiteY18" fmla="*/ 464314 h 1240788"/>
                  <a:gd name="connsiteX0" fmla="*/ 967138 w 1189826"/>
                  <a:gd name="connsiteY0" fmla="*/ 464314 h 1240788"/>
                  <a:gd name="connsiteX1" fmla="*/ 909010 w 1189826"/>
                  <a:gd name="connsiteY1" fmla="*/ 504538 h 1240788"/>
                  <a:gd name="connsiteX2" fmla="*/ 608373 w 1189826"/>
                  <a:gd name="connsiteY2" fmla="*/ 751652 h 1240788"/>
                  <a:gd name="connsiteX3" fmla="*/ 302985 w 1189826"/>
                  <a:gd name="connsiteY3" fmla="*/ 930296 h 1240788"/>
                  <a:gd name="connsiteX4" fmla="*/ 365951 w 1189826"/>
                  <a:gd name="connsiteY4" fmla="*/ 681850 h 1240788"/>
                  <a:gd name="connsiteX5" fmla="*/ 544712 w 1189826"/>
                  <a:gd name="connsiteY5" fmla="*/ 246129 h 1240788"/>
                  <a:gd name="connsiteX6" fmla="*/ 592211 w 1189826"/>
                  <a:gd name="connsiteY6" fmla="*/ 136474 h 1240788"/>
                  <a:gd name="connsiteX7" fmla="*/ 603796 w 1189826"/>
                  <a:gd name="connsiteY7" fmla="*/ 106700 h 1240788"/>
                  <a:gd name="connsiteX8" fmla="*/ 321695 w 1189826"/>
                  <a:gd name="connsiteY8" fmla="*/ 0 h 1240788"/>
                  <a:gd name="connsiteX9" fmla="*/ 310110 w 1189826"/>
                  <a:gd name="connsiteY9" fmla="*/ 29774 h 1240788"/>
                  <a:gd name="connsiteX10" fmla="*/ 269562 w 1189826"/>
                  <a:gd name="connsiteY10" fmla="*/ 123035 h 1240788"/>
                  <a:gd name="connsiteX11" fmla="*/ 25692 w 1189826"/>
                  <a:gd name="connsiteY11" fmla="*/ 1096198 h 1240788"/>
                  <a:gd name="connsiteX12" fmla="*/ 163035 w 1189826"/>
                  <a:gd name="connsiteY12" fmla="*/ 1225547 h 1240788"/>
                  <a:gd name="connsiteX13" fmla="*/ 256702 w 1189826"/>
                  <a:gd name="connsiteY13" fmla="*/ 1240782 h 1240788"/>
                  <a:gd name="connsiteX14" fmla="*/ 780819 w 1189826"/>
                  <a:gd name="connsiteY14" fmla="*/ 998765 h 1240788"/>
                  <a:gd name="connsiteX15" fmla="*/ 1113838 w 1189826"/>
                  <a:gd name="connsiteY15" fmla="*/ 725527 h 1240788"/>
                  <a:gd name="connsiteX16" fmla="*/ 1170551 w 1189826"/>
                  <a:gd name="connsiteY16" fmla="*/ 673128 h 1240788"/>
                  <a:gd name="connsiteX17" fmla="*/ 1140851 w 1189826"/>
                  <a:gd name="connsiteY17" fmla="*/ 485157 h 1240788"/>
                  <a:gd name="connsiteX18" fmla="*/ 967138 w 1189826"/>
                  <a:gd name="connsiteY18" fmla="*/ 464314 h 1240788"/>
                  <a:gd name="connsiteX0" fmla="*/ 967138 w 1206671"/>
                  <a:gd name="connsiteY0" fmla="*/ 464314 h 1240788"/>
                  <a:gd name="connsiteX1" fmla="*/ 909010 w 1206671"/>
                  <a:gd name="connsiteY1" fmla="*/ 504538 h 1240788"/>
                  <a:gd name="connsiteX2" fmla="*/ 608373 w 1206671"/>
                  <a:gd name="connsiteY2" fmla="*/ 751652 h 1240788"/>
                  <a:gd name="connsiteX3" fmla="*/ 302985 w 1206671"/>
                  <a:gd name="connsiteY3" fmla="*/ 930296 h 1240788"/>
                  <a:gd name="connsiteX4" fmla="*/ 365951 w 1206671"/>
                  <a:gd name="connsiteY4" fmla="*/ 681850 h 1240788"/>
                  <a:gd name="connsiteX5" fmla="*/ 544712 w 1206671"/>
                  <a:gd name="connsiteY5" fmla="*/ 246129 h 1240788"/>
                  <a:gd name="connsiteX6" fmla="*/ 592211 w 1206671"/>
                  <a:gd name="connsiteY6" fmla="*/ 136474 h 1240788"/>
                  <a:gd name="connsiteX7" fmla="*/ 603796 w 1206671"/>
                  <a:gd name="connsiteY7" fmla="*/ 106700 h 1240788"/>
                  <a:gd name="connsiteX8" fmla="*/ 321695 w 1206671"/>
                  <a:gd name="connsiteY8" fmla="*/ 0 h 1240788"/>
                  <a:gd name="connsiteX9" fmla="*/ 310110 w 1206671"/>
                  <a:gd name="connsiteY9" fmla="*/ 29774 h 1240788"/>
                  <a:gd name="connsiteX10" fmla="*/ 269562 w 1206671"/>
                  <a:gd name="connsiteY10" fmla="*/ 123035 h 1240788"/>
                  <a:gd name="connsiteX11" fmla="*/ 25692 w 1206671"/>
                  <a:gd name="connsiteY11" fmla="*/ 1096198 h 1240788"/>
                  <a:gd name="connsiteX12" fmla="*/ 163035 w 1206671"/>
                  <a:gd name="connsiteY12" fmla="*/ 1225547 h 1240788"/>
                  <a:gd name="connsiteX13" fmla="*/ 256702 w 1206671"/>
                  <a:gd name="connsiteY13" fmla="*/ 1240782 h 1240788"/>
                  <a:gd name="connsiteX14" fmla="*/ 780819 w 1206671"/>
                  <a:gd name="connsiteY14" fmla="*/ 998765 h 1240788"/>
                  <a:gd name="connsiteX15" fmla="*/ 1113838 w 1206671"/>
                  <a:gd name="connsiteY15" fmla="*/ 725527 h 1240788"/>
                  <a:gd name="connsiteX16" fmla="*/ 1170551 w 1206671"/>
                  <a:gd name="connsiteY16" fmla="*/ 673128 h 1240788"/>
                  <a:gd name="connsiteX17" fmla="*/ 1140851 w 1206671"/>
                  <a:gd name="connsiteY17" fmla="*/ 485157 h 1240788"/>
                  <a:gd name="connsiteX18" fmla="*/ 967138 w 1206671"/>
                  <a:gd name="connsiteY18" fmla="*/ 464314 h 1240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06671" h="1240788">
                    <a:moveTo>
                      <a:pt x="967138" y="464314"/>
                    </a:moveTo>
                    <a:lnTo>
                      <a:pt x="909010" y="504538"/>
                    </a:lnTo>
                    <a:cubicBezTo>
                      <a:pt x="903218" y="509809"/>
                      <a:pt x="767322" y="634988"/>
                      <a:pt x="608373" y="751652"/>
                    </a:cubicBezTo>
                    <a:cubicBezTo>
                      <a:pt x="447801" y="869474"/>
                      <a:pt x="353497" y="913846"/>
                      <a:pt x="302985" y="930296"/>
                    </a:cubicBezTo>
                    <a:cubicBezTo>
                      <a:pt x="307098" y="887315"/>
                      <a:pt x="321695" y="810563"/>
                      <a:pt x="365951" y="681850"/>
                    </a:cubicBezTo>
                    <a:cubicBezTo>
                      <a:pt x="420517" y="523190"/>
                      <a:pt x="495242" y="356536"/>
                      <a:pt x="544712" y="246129"/>
                    </a:cubicBezTo>
                    <a:cubicBezTo>
                      <a:pt x="567187" y="195906"/>
                      <a:pt x="583464" y="159645"/>
                      <a:pt x="592211" y="136474"/>
                    </a:cubicBezTo>
                    <a:lnTo>
                      <a:pt x="603796" y="106700"/>
                    </a:lnTo>
                    <a:lnTo>
                      <a:pt x="321695" y="0"/>
                    </a:lnTo>
                    <a:lnTo>
                      <a:pt x="310110" y="29774"/>
                    </a:lnTo>
                    <a:cubicBezTo>
                      <a:pt x="304317" y="44603"/>
                      <a:pt x="287461" y="82660"/>
                      <a:pt x="269562" y="123035"/>
                    </a:cubicBezTo>
                    <a:cubicBezTo>
                      <a:pt x="55234" y="600754"/>
                      <a:pt x="-53089" y="913092"/>
                      <a:pt x="25692" y="1096198"/>
                    </a:cubicBezTo>
                    <a:cubicBezTo>
                      <a:pt x="50720" y="1157074"/>
                      <a:pt x="100770" y="1204210"/>
                      <a:pt x="163035" y="1225547"/>
                    </a:cubicBezTo>
                    <a:cubicBezTo>
                      <a:pt x="193179" y="1235854"/>
                      <a:pt x="224845" y="1241005"/>
                      <a:pt x="256702" y="1240782"/>
                    </a:cubicBezTo>
                    <a:cubicBezTo>
                      <a:pt x="388253" y="1240782"/>
                      <a:pt x="554791" y="1163856"/>
                      <a:pt x="780819" y="998765"/>
                    </a:cubicBezTo>
                    <a:cubicBezTo>
                      <a:pt x="896488" y="913522"/>
                      <a:pt x="1007644" y="822319"/>
                      <a:pt x="1113838" y="725527"/>
                    </a:cubicBezTo>
                    <a:lnTo>
                      <a:pt x="1170551" y="673128"/>
                    </a:lnTo>
                    <a:cubicBezTo>
                      <a:pt x="1217959" y="620679"/>
                      <a:pt x="1228692" y="558894"/>
                      <a:pt x="1140851" y="485157"/>
                    </a:cubicBezTo>
                    <a:cubicBezTo>
                      <a:pt x="1066056" y="391636"/>
                      <a:pt x="1025524" y="425909"/>
                      <a:pt x="967138" y="464314"/>
                    </a:cubicBezTo>
                    <a:close/>
                  </a:path>
                </a:pathLst>
              </a:custGeom>
              <a:solidFill>
                <a:srgbClr val="313759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B49139EB-64F6-4F5B-B4E4-08E233CD6B16}"/>
              </a:ext>
            </a:extLst>
          </p:cNvPr>
          <p:cNvGrpSpPr/>
          <p:nvPr/>
        </p:nvGrpSpPr>
        <p:grpSpPr>
          <a:xfrm>
            <a:off x="8490797" y="2093814"/>
            <a:ext cx="250539" cy="250539"/>
            <a:chOff x="2504824" y="1911289"/>
            <a:chExt cx="303152" cy="303152"/>
          </a:xfrm>
        </p:grpSpPr>
        <p:sp>
          <p:nvSpPr>
            <p:cNvPr id="87" name="Forme libre : forme 142">
              <a:extLst>
                <a:ext uri="{FF2B5EF4-FFF2-40B4-BE49-F238E27FC236}">
                  <a16:creationId xmlns:a16="http://schemas.microsoft.com/office/drawing/2014/main" id="{BEF57387-1420-4E27-A8F9-66C68EAA0106}"/>
                </a:ext>
              </a:extLst>
            </p:cNvPr>
            <p:cNvSpPr/>
            <p:nvPr/>
          </p:nvSpPr>
          <p:spPr>
            <a:xfrm rot="21046799">
              <a:off x="2504824" y="1911289"/>
              <a:ext cx="303152" cy="303152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8" name="Forme libre : forme 143">
              <a:extLst>
                <a:ext uri="{FF2B5EF4-FFF2-40B4-BE49-F238E27FC236}">
                  <a16:creationId xmlns:a16="http://schemas.microsoft.com/office/drawing/2014/main" id="{8980A292-9DB8-4C9E-AA12-508D76EC9FA3}"/>
                </a:ext>
              </a:extLst>
            </p:cNvPr>
            <p:cNvSpPr/>
            <p:nvPr/>
          </p:nvSpPr>
          <p:spPr>
            <a:xfrm>
              <a:off x="2606629" y="2035393"/>
              <a:ext cx="167816" cy="167816"/>
            </a:xfrm>
            <a:custGeom>
              <a:avLst/>
              <a:gdLst>
                <a:gd name="connsiteX0" fmla="*/ 225134 w 225133"/>
                <a:gd name="connsiteY0" fmla="*/ 112567 h 225133"/>
                <a:gd name="connsiteX1" fmla="*/ 112567 w 225133"/>
                <a:gd name="connsiteY1" fmla="*/ 225134 h 225133"/>
                <a:gd name="connsiteX2" fmla="*/ 0 w 225133"/>
                <a:gd name="connsiteY2" fmla="*/ 112567 h 225133"/>
                <a:gd name="connsiteX3" fmla="*/ 112567 w 225133"/>
                <a:gd name="connsiteY3" fmla="*/ 0 h 225133"/>
                <a:gd name="connsiteX4" fmla="*/ 225134 w 225133"/>
                <a:gd name="connsiteY4" fmla="*/ 112567 h 225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133" h="225133">
                  <a:moveTo>
                    <a:pt x="225134" y="112567"/>
                  </a:moveTo>
                  <a:cubicBezTo>
                    <a:pt x="225134" y="174736"/>
                    <a:pt x="174736" y="225134"/>
                    <a:pt x="112567" y="225134"/>
                  </a:cubicBezTo>
                  <a:cubicBezTo>
                    <a:pt x="50398" y="225134"/>
                    <a:pt x="0" y="174736"/>
                    <a:pt x="0" y="112567"/>
                  </a:cubicBezTo>
                  <a:cubicBezTo>
                    <a:pt x="0" y="50398"/>
                    <a:pt x="50398" y="0"/>
                    <a:pt x="112567" y="0"/>
                  </a:cubicBezTo>
                  <a:cubicBezTo>
                    <a:pt x="174736" y="0"/>
                    <a:pt x="225134" y="50398"/>
                    <a:pt x="225134" y="112567"/>
                  </a:cubicBezTo>
                  <a:close/>
                </a:path>
              </a:pathLst>
            </a:custGeom>
            <a:solidFill>
              <a:srgbClr val="313759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9" name="Forme libre : forme 170">
              <a:extLst>
                <a:ext uri="{FF2B5EF4-FFF2-40B4-BE49-F238E27FC236}">
                  <a16:creationId xmlns:a16="http://schemas.microsoft.com/office/drawing/2014/main" id="{4E22B7AA-B9EF-4585-A330-29E1D00C1123}"/>
                </a:ext>
              </a:extLst>
            </p:cNvPr>
            <p:cNvSpPr/>
            <p:nvPr/>
          </p:nvSpPr>
          <p:spPr>
            <a:xfrm>
              <a:off x="2714069" y="2057627"/>
              <a:ext cx="34080" cy="34079"/>
            </a:xfrm>
            <a:custGeom>
              <a:avLst/>
              <a:gdLst>
                <a:gd name="connsiteX0" fmla="*/ 45720 w 45720"/>
                <a:gd name="connsiteY0" fmla="*/ 22860 h 45719"/>
                <a:gd name="connsiteX1" fmla="*/ 22860 w 45720"/>
                <a:gd name="connsiteY1" fmla="*/ 45720 h 45719"/>
                <a:gd name="connsiteX2" fmla="*/ 0 w 45720"/>
                <a:gd name="connsiteY2" fmla="*/ 22860 h 45719"/>
                <a:gd name="connsiteX3" fmla="*/ 22860 w 45720"/>
                <a:gd name="connsiteY3" fmla="*/ 0 h 45719"/>
                <a:gd name="connsiteX4" fmla="*/ 45720 w 45720"/>
                <a:gd name="connsiteY4" fmla="*/ 22860 h 4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20" h="45719">
                  <a:moveTo>
                    <a:pt x="45720" y="22860"/>
                  </a:moveTo>
                  <a:cubicBezTo>
                    <a:pt x="45720" y="35485"/>
                    <a:pt x="35485" y="45720"/>
                    <a:pt x="22860" y="45720"/>
                  </a:cubicBezTo>
                  <a:cubicBezTo>
                    <a:pt x="10235" y="45720"/>
                    <a:pt x="0" y="35485"/>
                    <a:pt x="0" y="22860"/>
                  </a:cubicBezTo>
                  <a:cubicBezTo>
                    <a:pt x="0" y="10235"/>
                    <a:pt x="10235" y="0"/>
                    <a:pt x="22860" y="0"/>
                  </a:cubicBezTo>
                  <a:cubicBezTo>
                    <a:pt x="35485" y="0"/>
                    <a:pt x="45720" y="10235"/>
                    <a:pt x="45720" y="22860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90" name="Forme libre : forme 47">
            <a:extLst>
              <a:ext uri="{FF2B5EF4-FFF2-40B4-BE49-F238E27FC236}">
                <a16:creationId xmlns:a16="http://schemas.microsoft.com/office/drawing/2014/main" id="{2EFDA08B-D469-441B-874B-C46CEF7AFB82}"/>
              </a:ext>
            </a:extLst>
          </p:cNvPr>
          <p:cNvSpPr/>
          <p:nvPr/>
        </p:nvSpPr>
        <p:spPr>
          <a:xfrm>
            <a:off x="8614485" y="1899967"/>
            <a:ext cx="254724" cy="172546"/>
          </a:xfrm>
          <a:custGeom>
            <a:avLst/>
            <a:gdLst>
              <a:gd name="connsiteX0" fmla="*/ 91284 w 254724"/>
              <a:gd name="connsiteY0" fmla="*/ -91 h 172546"/>
              <a:gd name="connsiteX1" fmla="*/ 3353 w 254724"/>
              <a:gd name="connsiteY1" fmla="*/ 115761 h 172546"/>
              <a:gd name="connsiteX2" fmla="*/ 252783 w 254724"/>
              <a:gd name="connsiteY2" fmla="*/ 149880 h 172546"/>
              <a:gd name="connsiteX3" fmla="*/ 91284 w 254724"/>
              <a:gd name="connsiteY3" fmla="*/ -91 h 172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4724" h="172546">
                <a:moveTo>
                  <a:pt x="91284" y="-91"/>
                </a:moveTo>
                <a:cubicBezTo>
                  <a:pt x="35385" y="16707"/>
                  <a:pt x="-17212" y="74576"/>
                  <a:pt x="3353" y="115761"/>
                </a:cubicBezTo>
                <a:cubicBezTo>
                  <a:pt x="23916" y="156947"/>
                  <a:pt x="239286" y="199928"/>
                  <a:pt x="252783" y="149880"/>
                </a:cubicBezTo>
                <a:cubicBezTo>
                  <a:pt x="266280" y="99831"/>
                  <a:pt x="91284" y="-91"/>
                  <a:pt x="91284" y="-91"/>
                </a:cubicBezTo>
                <a:close/>
              </a:path>
            </a:pathLst>
          </a:custGeom>
          <a:solidFill>
            <a:srgbClr val="FFB600"/>
          </a:solidFill>
          <a:ln w="578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64" name="Rectangle 63">
            <a:extLst>
              <a:ext uri="{FF2B5EF4-FFF2-40B4-BE49-F238E27FC236}">
                <a16:creationId xmlns:a16="http://schemas.microsoft.com/office/drawing/2014/main" id="{9F88F11F-109D-4455-80B7-421F2221F30F}"/>
              </a:ext>
            </a:extLst>
          </p:cNvPr>
          <p:cNvSpPr/>
          <p:nvPr/>
        </p:nvSpPr>
        <p:spPr>
          <a:xfrm>
            <a:off x="7009952" y="1095826"/>
            <a:ext cx="3418476" cy="579752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73" name="Image 72">
            <a:extLst>
              <a:ext uri="{FF2B5EF4-FFF2-40B4-BE49-F238E27FC236}">
                <a16:creationId xmlns:a16="http://schemas.microsoft.com/office/drawing/2014/main" id="{136A54B6-31F1-4DA7-BE52-32AD7961E16C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sp>
        <p:nvSpPr>
          <p:cNvPr id="78" name="Forme libre : forme 77">
            <a:extLst>
              <a:ext uri="{FF2B5EF4-FFF2-40B4-BE49-F238E27FC236}">
                <a16:creationId xmlns:a16="http://schemas.microsoft.com/office/drawing/2014/main" id="{D55D2EAF-E711-4726-8987-1D79E0B546C2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79" name="Image 78" descr="Une image contenant texte&#10;&#10;Description générée automatiquement">
            <a:extLst>
              <a:ext uri="{FF2B5EF4-FFF2-40B4-BE49-F238E27FC236}">
                <a16:creationId xmlns:a16="http://schemas.microsoft.com/office/drawing/2014/main" id="{F9A586BC-D828-4190-BAEC-4F849927C27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48" name="Espace réservé du pied de page 47">
            <a:extLst>
              <a:ext uri="{FF2B5EF4-FFF2-40B4-BE49-F238E27FC236}">
                <a16:creationId xmlns:a16="http://schemas.microsoft.com/office/drawing/2014/main" id="{70F48E6E-60D2-401A-82D2-729D498D3BC9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375270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" presetID="10" presetClass="exit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" dur="81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809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1810"/>
                                </p:stCondLst>
                                <p:childTnLst>
                                  <p:par>
                                    <p:cTn id="15" presetID="8" presetClass="emph" presetSubtype="0" accel="47000" decel="48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280000">
                                          <p:cBhvr>
                                            <p:cTn id="16" dur="10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2810"/>
                                </p:stCondLst>
                                <p:childTnLst>
                                  <p:par>
                                    <p:cTn id="18" presetID="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" fill="hold">
                                <p:stCondLst>
                                  <p:cond delay="2810"/>
                                </p:stCondLst>
                                <p:childTnLst>
                                  <p:par>
                                    <p:cTn id="21" presetID="64" presetClass="path" presetSubtype="0" repeatCount="2000" accel="53571" autoRev="1" fill="hold" grpId="0" nodeType="afterEffect" p14:presetBounceEnd="20000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91667E-6 -3.33333E-6 L 2.91667E-6 -0.0081 " pathEditMode="relative" rAng="0" ptsTypes="AA" p14:bounceEnd="20000">
                                          <p:cBhvr>
                                            <p:cTn id="22" dur="15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41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" fill="hold">
                                <p:stCondLst>
                                  <p:cond delay="3410"/>
                                </p:stCondLst>
                                <p:childTnLst>
                                  <p:par>
                                    <p:cTn id="24" presetID="1" presetClass="exit" presetSubtype="0" fill="hold" nodeType="afterEffect">
                                      <p:stCondLst>
                                        <p:cond delay="99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/>
          <p:bldP spid="90" grpId="0" animBg="1"/>
          <p:bldP spid="64" grpId="0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" presetID="10" presetClass="exit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" dur="81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809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1810"/>
                                </p:stCondLst>
                                <p:childTnLst>
                                  <p:par>
                                    <p:cTn id="15" presetID="8" presetClass="emph" presetSubtype="0" accel="47000" decel="48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280000">
                                          <p:cBhvr>
                                            <p:cTn id="16" dur="10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2810"/>
                                </p:stCondLst>
                                <p:childTnLst>
                                  <p:par>
                                    <p:cTn id="18" presetID="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" fill="hold">
                                <p:stCondLst>
                                  <p:cond delay="2810"/>
                                </p:stCondLst>
                                <p:childTnLst>
                                  <p:par>
                                    <p:cTn id="21" presetID="64" presetClass="path" presetSubtype="0" repeatCount="2000" accel="53571" autoRev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91667E-6 -3.33333E-6 L 2.91667E-6 -0.0081 " pathEditMode="relative" rAng="0" ptsTypes="AA">
                                          <p:cBhvr>
                                            <p:cTn id="22" dur="15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41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" fill="hold">
                                <p:stCondLst>
                                  <p:cond delay="3410"/>
                                </p:stCondLst>
                                <p:childTnLst>
                                  <p:par>
                                    <p:cTn id="24" presetID="1" presetClass="exit" presetSubtype="0" fill="hold" nodeType="afterEffect">
                                      <p:stCondLst>
                                        <p:cond delay="99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/>
          <p:bldP spid="90" grpId="0" animBg="1"/>
          <p:bldP spid="64" grpId="0" animBg="1"/>
        </p:bldLst>
      </p:timing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6" name="ZoneTexte 1">
            <a:extLst>
              <a:ext uri="{FF2B5EF4-FFF2-40B4-BE49-F238E27FC236}">
                <a16:creationId xmlns:a16="http://schemas.microsoft.com/office/drawing/2014/main" id="{E50AC597-D896-44F0-A440-EFB5154E405A}"/>
              </a:ext>
            </a:extLst>
          </p:cNvPr>
          <p:cNvSpPr txBox="1"/>
          <p:nvPr/>
        </p:nvSpPr>
        <p:spPr>
          <a:xfrm>
            <a:off x="1100182" y="1545299"/>
            <a:ext cx="10371256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24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Et grâce à lui, </a:t>
            </a:r>
            <a:r>
              <a:rPr lang="fr-FR" sz="2400" b="1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3 malades </a:t>
            </a:r>
            <a:r>
              <a:rPr lang="fr-FR" sz="24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vont pouvoir être soignés. </a:t>
            </a:r>
            <a:endParaRPr lang="fr-FR" sz="3600" b="1" u="none" baseline="0" dirty="0">
              <a:solidFill>
                <a:srgbClr val="03326C"/>
              </a:solidFill>
              <a:latin typeface="Trebuchet MS" panose="020B0603020202020204" pitchFamily="34" charset="0"/>
            </a:endParaRPr>
          </a:p>
        </p:txBody>
      </p:sp>
      <p:grpSp>
        <p:nvGrpSpPr>
          <p:cNvPr id="3" name="DOOR+CITY">
            <a:extLst>
              <a:ext uri="{FF2B5EF4-FFF2-40B4-BE49-F238E27FC236}">
                <a16:creationId xmlns:a16="http://schemas.microsoft.com/office/drawing/2014/main" id="{D8CC22CD-4110-4E0D-A724-15E30AA858CA}"/>
              </a:ext>
            </a:extLst>
          </p:cNvPr>
          <p:cNvGrpSpPr/>
          <p:nvPr/>
        </p:nvGrpSpPr>
        <p:grpSpPr>
          <a:xfrm>
            <a:off x="2670874" y="3162726"/>
            <a:ext cx="7076895" cy="3716968"/>
            <a:chOff x="2670874" y="3162726"/>
            <a:chExt cx="7076895" cy="3716968"/>
          </a:xfrm>
        </p:grpSpPr>
        <p:sp>
          <p:nvSpPr>
            <p:cNvPr id="118" name="Forme libre : forme 117">
              <a:extLst>
                <a:ext uri="{FF2B5EF4-FFF2-40B4-BE49-F238E27FC236}">
                  <a16:creationId xmlns:a16="http://schemas.microsoft.com/office/drawing/2014/main" id="{C1096C5A-9C0F-4052-970E-A06491A31E73}"/>
                </a:ext>
              </a:extLst>
            </p:cNvPr>
            <p:cNvSpPr/>
            <p:nvPr/>
          </p:nvSpPr>
          <p:spPr>
            <a:xfrm>
              <a:off x="2685388" y="3162726"/>
              <a:ext cx="7062381" cy="3702454"/>
            </a:xfrm>
            <a:custGeom>
              <a:avLst/>
              <a:gdLst>
                <a:gd name="connsiteX0" fmla="*/ 0 w 7062381"/>
                <a:gd name="connsiteY0" fmla="*/ 0 h 3702454"/>
                <a:gd name="connsiteX1" fmla="*/ 7062381 w 7062381"/>
                <a:gd name="connsiteY1" fmla="*/ 0 h 3702454"/>
                <a:gd name="connsiteX2" fmla="*/ 7062381 w 7062381"/>
                <a:gd name="connsiteY2" fmla="*/ 3702455 h 3702454"/>
                <a:gd name="connsiteX3" fmla="*/ 0 w 7062381"/>
                <a:gd name="connsiteY3" fmla="*/ 3702455 h 370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62381" h="3702454">
                  <a:moveTo>
                    <a:pt x="0" y="0"/>
                  </a:moveTo>
                  <a:lnTo>
                    <a:pt x="7062381" y="0"/>
                  </a:lnTo>
                  <a:lnTo>
                    <a:pt x="7062381" y="3702455"/>
                  </a:lnTo>
                  <a:lnTo>
                    <a:pt x="0" y="3702455"/>
                  </a:lnTo>
                  <a:close/>
                </a:path>
              </a:pathLst>
            </a:custGeom>
            <a:solidFill>
              <a:srgbClr val="97CFD3">
                <a:alpha val="22000"/>
              </a:srgbClr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5" name="Forme libre : forme 144">
              <a:extLst>
                <a:ext uri="{FF2B5EF4-FFF2-40B4-BE49-F238E27FC236}">
                  <a16:creationId xmlns:a16="http://schemas.microsoft.com/office/drawing/2014/main" id="{1429B290-7100-458B-92C6-809619697D6B}"/>
                </a:ext>
              </a:extLst>
            </p:cNvPr>
            <p:cNvSpPr/>
            <p:nvPr/>
          </p:nvSpPr>
          <p:spPr>
            <a:xfrm>
              <a:off x="2670874" y="3177240"/>
              <a:ext cx="7062381" cy="3702454"/>
            </a:xfrm>
            <a:custGeom>
              <a:avLst/>
              <a:gdLst>
                <a:gd name="connsiteX0" fmla="*/ 0 w 7062381"/>
                <a:gd name="connsiteY0" fmla="*/ 3700210 h 3702454"/>
                <a:gd name="connsiteX1" fmla="*/ 0 w 7062381"/>
                <a:gd name="connsiteY1" fmla="*/ 0 h 3702454"/>
                <a:gd name="connsiteX2" fmla="*/ 7062381 w 7062381"/>
                <a:gd name="connsiteY2" fmla="*/ 2307 h 3702454"/>
                <a:gd name="connsiteX3" fmla="*/ 7062381 w 7062381"/>
                <a:gd name="connsiteY3" fmla="*/ 3702455 h 370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62381" h="3702454">
                  <a:moveTo>
                    <a:pt x="0" y="3700210"/>
                  </a:moveTo>
                  <a:lnTo>
                    <a:pt x="0" y="0"/>
                  </a:lnTo>
                  <a:lnTo>
                    <a:pt x="7062381" y="2307"/>
                  </a:lnTo>
                  <a:lnTo>
                    <a:pt x="7062381" y="3702455"/>
                  </a:lnTo>
                </a:path>
              </a:pathLst>
            </a:custGeom>
            <a:noFill/>
            <a:ln w="18698" cap="flat">
              <a:solidFill>
                <a:srgbClr val="C0C8C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pic>
          <p:nvPicPr>
            <p:cNvPr id="306" name="Picture 305" descr="A picture containing diagram&#10;&#10;Description automatically generated">
              <a:extLst>
                <a:ext uri="{FF2B5EF4-FFF2-40B4-BE49-F238E27FC236}">
                  <a16:creationId xmlns:a16="http://schemas.microsoft.com/office/drawing/2014/main" id="{66A0D42C-760D-468B-A3E7-DD3BD19C9D2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67142" y="4001242"/>
              <a:ext cx="4298872" cy="2863938"/>
            </a:xfrm>
            <a:prstGeom prst="rect">
              <a:avLst/>
            </a:prstGeom>
          </p:spPr>
        </p:pic>
      </p:grpSp>
      <p:grpSp>
        <p:nvGrpSpPr>
          <p:cNvPr id="626" name="DOORSfix_right">
            <a:extLst>
              <a:ext uri="{FF2B5EF4-FFF2-40B4-BE49-F238E27FC236}">
                <a16:creationId xmlns:a16="http://schemas.microsoft.com/office/drawing/2014/main" id="{B3E5DE8E-6CCF-4562-8FF9-2590B1F0482A}"/>
              </a:ext>
            </a:extLst>
          </p:cNvPr>
          <p:cNvGrpSpPr/>
          <p:nvPr/>
        </p:nvGrpSpPr>
        <p:grpSpPr>
          <a:xfrm>
            <a:off x="7973232" y="3162726"/>
            <a:ext cx="1765828" cy="3700210"/>
            <a:chOff x="7981940" y="3165033"/>
            <a:chExt cx="1765828" cy="3700210"/>
          </a:xfrm>
        </p:grpSpPr>
        <p:sp>
          <p:nvSpPr>
            <p:cNvPr id="627" name="Forme libre : forme 123">
              <a:extLst>
                <a:ext uri="{FF2B5EF4-FFF2-40B4-BE49-F238E27FC236}">
                  <a16:creationId xmlns:a16="http://schemas.microsoft.com/office/drawing/2014/main" id="{884C656B-4B18-4A5D-9500-5849268D97E4}"/>
                </a:ext>
              </a:extLst>
            </p:cNvPr>
            <p:cNvSpPr/>
            <p:nvPr/>
          </p:nvSpPr>
          <p:spPr>
            <a:xfrm>
              <a:off x="8136212" y="3308642"/>
              <a:ext cx="1457286" cy="3556601"/>
            </a:xfrm>
            <a:custGeom>
              <a:avLst/>
              <a:gdLst>
                <a:gd name="connsiteX0" fmla="*/ 0 w 1457286"/>
                <a:gd name="connsiteY0" fmla="*/ 0 h 3556601"/>
                <a:gd name="connsiteX1" fmla="*/ 1457286 w 1457286"/>
                <a:gd name="connsiteY1" fmla="*/ 0 h 3556601"/>
                <a:gd name="connsiteX2" fmla="*/ 1457286 w 1457286"/>
                <a:gd name="connsiteY2" fmla="*/ 3556602 h 3556601"/>
                <a:gd name="connsiteX3" fmla="*/ 0 w 1457286"/>
                <a:gd name="connsiteY3" fmla="*/ 3556602 h 35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57286" h="3556601">
                  <a:moveTo>
                    <a:pt x="0" y="0"/>
                  </a:moveTo>
                  <a:lnTo>
                    <a:pt x="1457286" y="0"/>
                  </a:lnTo>
                  <a:lnTo>
                    <a:pt x="1457286" y="3556602"/>
                  </a:lnTo>
                  <a:lnTo>
                    <a:pt x="0" y="3556602"/>
                  </a:lnTo>
                  <a:close/>
                </a:path>
              </a:pathLst>
            </a:custGeom>
            <a:solidFill>
              <a:srgbClr val="E4F4F9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28" name="Forme libre : forme 124">
              <a:extLst>
                <a:ext uri="{FF2B5EF4-FFF2-40B4-BE49-F238E27FC236}">
                  <a16:creationId xmlns:a16="http://schemas.microsoft.com/office/drawing/2014/main" id="{40598D71-1E57-4F16-9891-0B1EA5D87BF0}"/>
                </a:ext>
              </a:extLst>
            </p:cNvPr>
            <p:cNvSpPr/>
            <p:nvPr/>
          </p:nvSpPr>
          <p:spPr>
            <a:xfrm>
              <a:off x="7981940" y="3165033"/>
              <a:ext cx="1765828" cy="3700147"/>
            </a:xfrm>
            <a:custGeom>
              <a:avLst/>
              <a:gdLst>
                <a:gd name="connsiteX0" fmla="*/ 0 w 1765828"/>
                <a:gd name="connsiteY0" fmla="*/ 0 h 3700147"/>
                <a:gd name="connsiteX1" fmla="*/ 0 w 1765828"/>
                <a:gd name="connsiteY1" fmla="*/ 3700148 h 3700147"/>
                <a:gd name="connsiteX2" fmla="*/ 154271 w 1765828"/>
                <a:gd name="connsiteY2" fmla="*/ 3700148 h 3700147"/>
                <a:gd name="connsiteX3" fmla="*/ 154271 w 1765828"/>
                <a:gd name="connsiteY3" fmla="*/ 143608 h 3700147"/>
                <a:gd name="connsiteX4" fmla="*/ 1611557 w 1765828"/>
                <a:gd name="connsiteY4" fmla="*/ 143608 h 3700147"/>
                <a:gd name="connsiteX5" fmla="*/ 1611557 w 1765828"/>
                <a:gd name="connsiteY5" fmla="*/ 3700148 h 3700147"/>
                <a:gd name="connsiteX6" fmla="*/ 1765829 w 1765828"/>
                <a:gd name="connsiteY6" fmla="*/ 3700148 h 3700147"/>
                <a:gd name="connsiteX7" fmla="*/ 1765829 w 1765828"/>
                <a:gd name="connsiteY7" fmla="*/ 0 h 3700147"/>
                <a:gd name="connsiteX8" fmla="*/ 0 w 1765828"/>
                <a:gd name="connsiteY8" fmla="*/ 0 h 3700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65828" h="3700147">
                  <a:moveTo>
                    <a:pt x="0" y="0"/>
                  </a:moveTo>
                  <a:lnTo>
                    <a:pt x="0" y="3700148"/>
                  </a:lnTo>
                  <a:lnTo>
                    <a:pt x="154271" y="3700148"/>
                  </a:lnTo>
                  <a:lnTo>
                    <a:pt x="154271" y="143608"/>
                  </a:lnTo>
                  <a:lnTo>
                    <a:pt x="1611557" y="143608"/>
                  </a:lnTo>
                  <a:lnTo>
                    <a:pt x="1611557" y="3700148"/>
                  </a:lnTo>
                  <a:lnTo>
                    <a:pt x="1765829" y="3700148"/>
                  </a:lnTo>
                  <a:lnTo>
                    <a:pt x="17658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EF2"/>
            </a:solidFill>
            <a:ln w="6233" cap="flat">
              <a:solidFill>
                <a:srgbClr val="D1EEF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29" name="Forme libre : forme 125">
              <a:extLst>
                <a:ext uri="{FF2B5EF4-FFF2-40B4-BE49-F238E27FC236}">
                  <a16:creationId xmlns:a16="http://schemas.microsoft.com/office/drawing/2014/main" id="{F506B250-75E2-48B2-91A9-FCD06822A53F}"/>
                </a:ext>
              </a:extLst>
            </p:cNvPr>
            <p:cNvSpPr/>
            <p:nvPr/>
          </p:nvSpPr>
          <p:spPr>
            <a:xfrm>
              <a:off x="8136212" y="4075322"/>
              <a:ext cx="1457285" cy="877863"/>
            </a:xfrm>
            <a:custGeom>
              <a:avLst/>
              <a:gdLst>
                <a:gd name="connsiteX0" fmla="*/ 1457286 w 1457285"/>
                <a:gd name="connsiteY0" fmla="*/ 326253 h 877863"/>
                <a:gd name="connsiteX1" fmla="*/ 0 w 1457285"/>
                <a:gd name="connsiteY1" fmla="*/ 877864 h 877863"/>
                <a:gd name="connsiteX2" fmla="*/ 0 w 1457285"/>
                <a:gd name="connsiteY2" fmla="*/ 551611 h 877863"/>
                <a:gd name="connsiteX3" fmla="*/ 1457286 w 1457285"/>
                <a:gd name="connsiteY3" fmla="*/ 0 h 877863"/>
                <a:gd name="connsiteX4" fmla="*/ 1457286 w 1457285"/>
                <a:gd name="connsiteY4" fmla="*/ 326253 h 877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7285" h="877863">
                  <a:moveTo>
                    <a:pt x="1457286" y="326253"/>
                  </a:moveTo>
                  <a:lnTo>
                    <a:pt x="0" y="877864"/>
                  </a:lnTo>
                  <a:lnTo>
                    <a:pt x="0" y="551611"/>
                  </a:lnTo>
                  <a:lnTo>
                    <a:pt x="1457286" y="0"/>
                  </a:lnTo>
                  <a:lnTo>
                    <a:pt x="1457286" y="326253"/>
                  </a:ln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30" name="Forme libre : forme 126">
              <a:extLst>
                <a:ext uri="{FF2B5EF4-FFF2-40B4-BE49-F238E27FC236}">
                  <a16:creationId xmlns:a16="http://schemas.microsoft.com/office/drawing/2014/main" id="{C49C2A6A-BDA0-4C19-B80D-029F9111F445}"/>
                </a:ext>
              </a:extLst>
            </p:cNvPr>
            <p:cNvSpPr/>
            <p:nvPr/>
          </p:nvSpPr>
          <p:spPr>
            <a:xfrm>
              <a:off x="8136212" y="3867424"/>
              <a:ext cx="1457285" cy="691665"/>
            </a:xfrm>
            <a:custGeom>
              <a:avLst/>
              <a:gdLst>
                <a:gd name="connsiteX0" fmla="*/ 1457286 w 1457285"/>
                <a:gd name="connsiteY0" fmla="*/ 140116 h 691665"/>
                <a:gd name="connsiteX1" fmla="*/ 0 w 1457285"/>
                <a:gd name="connsiteY1" fmla="*/ 691665 h 691665"/>
                <a:gd name="connsiteX2" fmla="*/ 0 w 1457285"/>
                <a:gd name="connsiteY2" fmla="*/ 551611 h 691665"/>
                <a:gd name="connsiteX3" fmla="*/ 1457286 w 1457285"/>
                <a:gd name="connsiteY3" fmla="*/ 0 h 691665"/>
                <a:gd name="connsiteX4" fmla="*/ 1457286 w 1457285"/>
                <a:gd name="connsiteY4" fmla="*/ 140116 h 691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7285" h="691665">
                  <a:moveTo>
                    <a:pt x="1457286" y="140116"/>
                  </a:moveTo>
                  <a:lnTo>
                    <a:pt x="0" y="691665"/>
                  </a:lnTo>
                  <a:lnTo>
                    <a:pt x="0" y="551611"/>
                  </a:lnTo>
                  <a:lnTo>
                    <a:pt x="1457286" y="0"/>
                  </a:lnTo>
                  <a:lnTo>
                    <a:pt x="1457286" y="140116"/>
                  </a:ln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455" name="Groupe 454">
            <a:extLst>
              <a:ext uri="{FF2B5EF4-FFF2-40B4-BE49-F238E27FC236}">
                <a16:creationId xmlns:a16="http://schemas.microsoft.com/office/drawing/2014/main" id="{0A51D152-F3B1-4A6B-A73F-A530A34C089D}"/>
              </a:ext>
            </a:extLst>
          </p:cNvPr>
          <p:cNvGrpSpPr/>
          <p:nvPr/>
        </p:nvGrpSpPr>
        <p:grpSpPr>
          <a:xfrm>
            <a:off x="6209312" y="3173422"/>
            <a:ext cx="1771602" cy="3697397"/>
            <a:chOff x="11644150" y="3173422"/>
            <a:chExt cx="1764549" cy="3697397"/>
          </a:xfrm>
        </p:grpSpPr>
        <p:grpSp>
          <p:nvGrpSpPr>
            <p:cNvPr id="8" name="Graphique 5">
              <a:extLst>
                <a:ext uri="{FF2B5EF4-FFF2-40B4-BE49-F238E27FC236}">
                  <a16:creationId xmlns:a16="http://schemas.microsoft.com/office/drawing/2014/main" id="{F632D3B8-9FE5-4765-A81B-F378D0DC21AA}"/>
                </a:ext>
              </a:extLst>
            </p:cNvPr>
            <p:cNvGrpSpPr/>
            <p:nvPr/>
          </p:nvGrpSpPr>
          <p:grpSpPr>
            <a:xfrm>
              <a:off x="11644150" y="3173422"/>
              <a:ext cx="1764549" cy="3697397"/>
              <a:chOff x="11644150" y="3173422"/>
              <a:chExt cx="1764549" cy="3697397"/>
            </a:xfrm>
          </p:grpSpPr>
          <p:sp>
            <p:nvSpPr>
              <p:cNvPr id="9" name="Forme libre : forme 8">
                <a:extLst>
                  <a:ext uri="{FF2B5EF4-FFF2-40B4-BE49-F238E27FC236}">
                    <a16:creationId xmlns:a16="http://schemas.microsoft.com/office/drawing/2014/main" id="{7D9EDDA1-3047-4655-8AC0-B69F3A85B4FA}"/>
                  </a:ext>
                </a:extLst>
              </p:cNvPr>
              <p:cNvSpPr/>
              <p:nvPr/>
            </p:nvSpPr>
            <p:spPr>
              <a:xfrm>
                <a:off x="11644150" y="3173422"/>
                <a:ext cx="1764549" cy="3697397"/>
              </a:xfrm>
              <a:custGeom>
                <a:avLst/>
                <a:gdLst>
                  <a:gd name="connsiteX0" fmla="*/ 0 w 1764549"/>
                  <a:gd name="connsiteY0" fmla="*/ 0 h 3697397"/>
                  <a:gd name="connsiteX1" fmla="*/ 0 w 1764549"/>
                  <a:gd name="connsiteY1" fmla="*/ 3697397 h 3697397"/>
                  <a:gd name="connsiteX2" fmla="*/ 154154 w 1764549"/>
                  <a:gd name="connsiteY2" fmla="*/ 3697397 h 3697397"/>
                  <a:gd name="connsiteX3" fmla="*/ 154154 w 1764549"/>
                  <a:gd name="connsiteY3" fmla="*/ 143499 h 3697397"/>
                  <a:gd name="connsiteX4" fmla="*/ 1610395 w 1764549"/>
                  <a:gd name="connsiteY4" fmla="*/ 143499 h 3697397"/>
                  <a:gd name="connsiteX5" fmla="*/ 1610395 w 1764549"/>
                  <a:gd name="connsiteY5" fmla="*/ 3697397 h 3697397"/>
                  <a:gd name="connsiteX6" fmla="*/ 1764550 w 1764549"/>
                  <a:gd name="connsiteY6" fmla="*/ 3697397 h 3697397"/>
                  <a:gd name="connsiteX7" fmla="*/ 1764550 w 1764549"/>
                  <a:gd name="connsiteY7" fmla="*/ 0 h 3697397"/>
                  <a:gd name="connsiteX8" fmla="*/ 0 w 1764549"/>
                  <a:gd name="connsiteY8" fmla="*/ 0 h 3697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64549" h="3697397">
                    <a:moveTo>
                      <a:pt x="0" y="0"/>
                    </a:moveTo>
                    <a:lnTo>
                      <a:pt x="0" y="3697397"/>
                    </a:lnTo>
                    <a:lnTo>
                      <a:pt x="154154" y="3697397"/>
                    </a:lnTo>
                    <a:lnTo>
                      <a:pt x="154154" y="143499"/>
                    </a:lnTo>
                    <a:lnTo>
                      <a:pt x="1610395" y="143499"/>
                    </a:lnTo>
                    <a:lnTo>
                      <a:pt x="1610395" y="3697397"/>
                    </a:lnTo>
                    <a:lnTo>
                      <a:pt x="1764550" y="3697397"/>
                    </a:lnTo>
                    <a:lnTo>
                      <a:pt x="176455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EEF2"/>
              </a:solidFill>
              <a:ln w="6227" cap="flat">
                <a:noFill/>
                <a:prstDash val="solid"/>
                <a:miter/>
              </a:ln>
              <a:effectLst>
                <a:outerShdw blurRad="101600" dist="38100" sx="97000" sy="97000" algn="l" rotWithShape="0">
                  <a:srgbClr val="44546A">
                    <a:alpha val="40000"/>
                  </a:srgbClr>
                </a:outerShdw>
              </a:effectLst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" name="Forme libre : forme 9">
                <a:extLst>
                  <a:ext uri="{FF2B5EF4-FFF2-40B4-BE49-F238E27FC236}">
                    <a16:creationId xmlns:a16="http://schemas.microsoft.com/office/drawing/2014/main" id="{AC10F2E4-0F5A-452D-BDD4-B21A2298A3DD}"/>
                  </a:ext>
                </a:extLst>
              </p:cNvPr>
              <p:cNvSpPr/>
              <p:nvPr/>
            </p:nvSpPr>
            <p:spPr>
              <a:xfrm>
                <a:off x="11798304" y="3316921"/>
                <a:ext cx="1469935" cy="3553897"/>
              </a:xfrm>
              <a:custGeom>
                <a:avLst/>
                <a:gdLst>
                  <a:gd name="connsiteX0" fmla="*/ 0 w 1456178"/>
                  <a:gd name="connsiteY0" fmla="*/ 0 h 3553897"/>
                  <a:gd name="connsiteX1" fmla="*/ 1456179 w 1456178"/>
                  <a:gd name="connsiteY1" fmla="*/ 0 h 3553897"/>
                  <a:gd name="connsiteX2" fmla="*/ 1456179 w 1456178"/>
                  <a:gd name="connsiteY2" fmla="*/ 3553898 h 3553897"/>
                  <a:gd name="connsiteX3" fmla="*/ 0 w 1456178"/>
                  <a:gd name="connsiteY3" fmla="*/ 3553898 h 3553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56178" h="3553897">
                    <a:moveTo>
                      <a:pt x="0" y="0"/>
                    </a:moveTo>
                    <a:lnTo>
                      <a:pt x="1456179" y="0"/>
                    </a:lnTo>
                    <a:lnTo>
                      <a:pt x="1456179" y="3553898"/>
                    </a:lnTo>
                    <a:lnTo>
                      <a:pt x="0" y="3553898"/>
                    </a:lnTo>
                    <a:close/>
                  </a:path>
                </a:pathLst>
              </a:custGeom>
              <a:solidFill>
                <a:srgbClr val="E4F4F9"/>
              </a:solidFill>
              <a:ln w="62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" name="Forme libre : forme 10">
                <a:extLst>
                  <a:ext uri="{FF2B5EF4-FFF2-40B4-BE49-F238E27FC236}">
                    <a16:creationId xmlns:a16="http://schemas.microsoft.com/office/drawing/2014/main" id="{412042D9-6C8C-4935-8DE5-08B30BC377C7}"/>
                  </a:ext>
                </a:extLst>
              </p:cNvPr>
              <p:cNvSpPr/>
              <p:nvPr/>
            </p:nvSpPr>
            <p:spPr>
              <a:xfrm>
                <a:off x="11798366" y="6166220"/>
                <a:ext cx="415419" cy="233038"/>
              </a:xfrm>
              <a:custGeom>
                <a:avLst/>
                <a:gdLst>
                  <a:gd name="connsiteX0" fmla="*/ 414758 w 415419"/>
                  <a:gd name="connsiteY0" fmla="*/ 3439 h 233038"/>
                  <a:gd name="connsiteX1" fmla="*/ 403044 w 415419"/>
                  <a:gd name="connsiteY1" fmla="*/ -487 h 233038"/>
                  <a:gd name="connsiteX2" fmla="*/ -661 w 415419"/>
                  <a:gd name="connsiteY2" fmla="*/ 165133 h 233038"/>
                  <a:gd name="connsiteX3" fmla="*/ -661 w 415419"/>
                  <a:gd name="connsiteY3" fmla="*/ 232552 h 233038"/>
                  <a:gd name="connsiteX4" fmla="*/ 414758 w 415419"/>
                  <a:gd name="connsiteY4" fmla="*/ 3439 h 23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5419" h="233038">
                    <a:moveTo>
                      <a:pt x="414758" y="3439"/>
                    </a:moveTo>
                    <a:lnTo>
                      <a:pt x="403044" y="-487"/>
                    </a:lnTo>
                    <a:cubicBezTo>
                      <a:pt x="337494" y="44501"/>
                      <a:pt x="203342" y="142826"/>
                      <a:pt x="-661" y="165133"/>
                    </a:cubicBezTo>
                    <a:lnTo>
                      <a:pt x="-661" y="232552"/>
                    </a:lnTo>
                    <a:cubicBezTo>
                      <a:pt x="240042" y="185571"/>
                      <a:pt x="393760" y="45560"/>
                      <a:pt x="414758" y="34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2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" name="Forme libre : forme 11">
                <a:extLst>
                  <a:ext uri="{FF2B5EF4-FFF2-40B4-BE49-F238E27FC236}">
                    <a16:creationId xmlns:a16="http://schemas.microsoft.com/office/drawing/2014/main" id="{C0DA521F-578A-4A00-87BE-BCAA6FF6DA6A}"/>
                  </a:ext>
                </a:extLst>
              </p:cNvPr>
              <p:cNvSpPr/>
              <p:nvPr/>
            </p:nvSpPr>
            <p:spPr>
              <a:xfrm>
                <a:off x="11798366" y="4699387"/>
                <a:ext cx="1063003" cy="2050862"/>
              </a:xfrm>
              <a:custGeom>
                <a:avLst/>
                <a:gdLst>
                  <a:gd name="connsiteX0" fmla="*/ -661 w 1063003"/>
                  <a:gd name="connsiteY0" fmla="*/ 1631966 h 2050862"/>
                  <a:gd name="connsiteX1" fmla="*/ 403044 w 1063003"/>
                  <a:gd name="connsiteY1" fmla="*/ 1466347 h 2050862"/>
                  <a:gd name="connsiteX2" fmla="*/ 414758 w 1063003"/>
                  <a:gd name="connsiteY2" fmla="*/ 1470272 h 2050862"/>
                  <a:gd name="connsiteX3" fmla="*/ -661 w 1063003"/>
                  <a:gd name="connsiteY3" fmla="*/ 1699385 h 2050862"/>
                  <a:gd name="connsiteX4" fmla="*/ -661 w 1063003"/>
                  <a:gd name="connsiteY4" fmla="*/ 2050376 h 2050862"/>
                  <a:gd name="connsiteX5" fmla="*/ 1062343 w 1063003"/>
                  <a:gd name="connsiteY5" fmla="*/ 884312 h 2050862"/>
                  <a:gd name="connsiteX6" fmla="*/ 688111 w 1063003"/>
                  <a:gd name="connsiteY6" fmla="*/ -487 h 2050862"/>
                  <a:gd name="connsiteX7" fmla="*/ -661 w 1063003"/>
                  <a:gd name="connsiteY7" fmla="*/ 260342 h 2050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63003" h="2050862">
                    <a:moveTo>
                      <a:pt x="-661" y="1631966"/>
                    </a:moveTo>
                    <a:cubicBezTo>
                      <a:pt x="203342" y="1609597"/>
                      <a:pt x="337494" y="1511334"/>
                      <a:pt x="403044" y="1466347"/>
                    </a:cubicBezTo>
                    <a:lnTo>
                      <a:pt x="414758" y="1470272"/>
                    </a:lnTo>
                    <a:cubicBezTo>
                      <a:pt x="393760" y="1512394"/>
                      <a:pt x="240291" y="1652404"/>
                      <a:pt x="-661" y="1699385"/>
                    </a:cubicBezTo>
                    <a:lnTo>
                      <a:pt x="-661" y="2050376"/>
                    </a:lnTo>
                    <a:cubicBezTo>
                      <a:pt x="598323" y="1979841"/>
                      <a:pt x="1062343" y="1484728"/>
                      <a:pt x="1062343" y="884312"/>
                    </a:cubicBezTo>
                    <a:cubicBezTo>
                      <a:pt x="1062343" y="565535"/>
                      <a:pt x="897721" y="277788"/>
                      <a:pt x="688111" y="-487"/>
                    </a:cubicBezTo>
                    <a:lnTo>
                      <a:pt x="-661" y="260342"/>
                    </a:lnTo>
                    <a:close/>
                  </a:path>
                </a:pathLst>
              </a:custGeom>
              <a:solidFill>
                <a:srgbClr val="E3091D"/>
              </a:solidFill>
              <a:ln w="3175" cap="flat">
                <a:solidFill>
                  <a:srgbClr val="E3091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" name="Forme libre : forme 12">
                <a:extLst>
                  <a:ext uri="{FF2B5EF4-FFF2-40B4-BE49-F238E27FC236}">
                    <a16:creationId xmlns:a16="http://schemas.microsoft.com/office/drawing/2014/main" id="{833698C7-AA72-424F-8609-D2DE3C3AB4DC}"/>
                  </a:ext>
                </a:extLst>
              </p:cNvPr>
              <p:cNvSpPr/>
              <p:nvPr/>
            </p:nvSpPr>
            <p:spPr>
              <a:xfrm>
                <a:off x="11798366" y="3801503"/>
                <a:ext cx="358592" cy="624966"/>
              </a:xfrm>
              <a:custGeom>
                <a:avLst/>
                <a:gdLst>
                  <a:gd name="connsiteX0" fmla="*/ -661 w 358592"/>
                  <a:gd name="connsiteY0" fmla="*/ -487 h 624966"/>
                  <a:gd name="connsiteX1" fmla="*/ -661 w 358592"/>
                  <a:gd name="connsiteY1" fmla="*/ 624480 h 624966"/>
                  <a:gd name="connsiteX2" fmla="*/ 357932 w 358592"/>
                  <a:gd name="connsiteY2" fmla="*/ 488770 h 624966"/>
                  <a:gd name="connsiteX3" fmla="*/ -661 w 358592"/>
                  <a:gd name="connsiteY3" fmla="*/ -487 h 624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8592" h="624966">
                    <a:moveTo>
                      <a:pt x="-661" y="-487"/>
                    </a:moveTo>
                    <a:lnTo>
                      <a:pt x="-661" y="624480"/>
                    </a:lnTo>
                    <a:lnTo>
                      <a:pt x="357932" y="488770"/>
                    </a:lnTo>
                    <a:cubicBezTo>
                      <a:pt x="225399" y="327200"/>
                      <a:pt x="97726" y="165818"/>
                      <a:pt x="-661" y="-487"/>
                    </a:cubicBezTo>
                    <a:close/>
                  </a:path>
                </a:pathLst>
              </a:custGeom>
              <a:solidFill>
                <a:srgbClr val="E3091D"/>
              </a:solidFill>
              <a:ln w="3175" cap="flat">
                <a:solidFill>
                  <a:srgbClr val="E3091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" name="Forme libre : forme 13">
                <a:extLst>
                  <a:ext uri="{FF2B5EF4-FFF2-40B4-BE49-F238E27FC236}">
                    <a16:creationId xmlns:a16="http://schemas.microsoft.com/office/drawing/2014/main" id="{6543790F-10C0-4EF1-833B-C8C040D6FAA6}"/>
                  </a:ext>
                </a:extLst>
              </p:cNvPr>
              <p:cNvSpPr/>
              <p:nvPr/>
            </p:nvSpPr>
            <p:spPr>
              <a:xfrm>
                <a:off x="11798365" y="4397371"/>
                <a:ext cx="492164" cy="236839"/>
              </a:xfrm>
              <a:custGeom>
                <a:avLst/>
                <a:gdLst>
                  <a:gd name="connsiteX0" fmla="*/ -661 w 489318"/>
                  <a:gd name="connsiteY0" fmla="*/ 168622 h 236839"/>
                  <a:gd name="connsiteX1" fmla="*/ -661 w 489318"/>
                  <a:gd name="connsiteY1" fmla="*/ 236353 h 236839"/>
                  <a:gd name="connsiteX2" fmla="*/ 488658 w 489318"/>
                  <a:gd name="connsiteY2" fmla="*/ 51168 h 236839"/>
                  <a:gd name="connsiteX3" fmla="*/ 446038 w 489318"/>
                  <a:gd name="connsiteY3" fmla="*/ -487 h 23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9318" h="236839">
                    <a:moveTo>
                      <a:pt x="-661" y="168622"/>
                    </a:moveTo>
                    <a:lnTo>
                      <a:pt x="-661" y="236353"/>
                    </a:lnTo>
                    <a:lnTo>
                      <a:pt x="488658" y="51168"/>
                    </a:lnTo>
                    <a:lnTo>
                      <a:pt x="446038" y="-487"/>
                    </a:lnTo>
                    <a:close/>
                  </a:path>
                </a:pathLst>
              </a:custGeom>
              <a:solidFill>
                <a:srgbClr val="E3091D"/>
              </a:solidFill>
              <a:ln w="62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" name="Forme libre : forme 14">
                <a:extLst>
                  <a:ext uri="{FF2B5EF4-FFF2-40B4-BE49-F238E27FC236}">
                    <a16:creationId xmlns:a16="http://schemas.microsoft.com/office/drawing/2014/main" id="{90EEE986-D4F4-4722-A5A7-AC170649BD32}"/>
                  </a:ext>
                </a:extLst>
              </p:cNvPr>
              <p:cNvSpPr/>
              <p:nvPr/>
            </p:nvSpPr>
            <p:spPr>
              <a:xfrm>
                <a:off x="12287685" y="4083081"/>
                <a:ext cx="966860" cy="616430"/>
              </a:xfrm>
              <a:custGeom>
                <a:avLst/>
                <a:gdLst>
                  <a:gd name="connsiteX0" fmla="*/ 966200 w 966860"/>
                  <a:gd name="connsiteY0" fmla="*/ 325456 h 616430"/>
                  <a:gd name="connsiteX1" fmla="*/ 966200 w 966860"/>
                  <a:gd name="connsiteY1" fmla="*/ -487 h 616430"/>
                  <a:gd name="connsiteX2" fmla="*/ -661 w 966860"/>
                  <a:gd name="connsiteY2" fmla="*/ 365459 h 616430"/>
                  <a:gd name="connsiteX3" fmla="*/ 198730 w 966860"/>
                  <a:gd name="connsiteY3" fmla="*/ 615944 h 616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66860" h="616430">
                    <a:moveTo>
                      <a:pt x="966200" y="325456"/>
                    </a:moveTo>
                    <a:lnTo>
                      <a:pt x="966200" y="-487"/>
                    </a:lnTo>
                    <a:lnTo>
                      <a:pt x="-661" y="365459"/>
                    </a:lnTo>
                    <a:cubicBezTo>
                      <a:pt x="67880" y="448455"/>
                      <a:pt x="135299" y="531763"/>
                      <a:pt x="198730" y="6159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2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" name="Forme libre : forme 15">
                <a:extLst>
                  <a:ext uri="{FF2B5EF4-FFF2-40B4-BE49-F238E27FC236}">
                    <a16:creationId xmlns:a16="http://schemas.microsoft.com/office/drawing/2014/main" id="{5517071A-2646-4EB1-B7BF-ED4062575180}"/>
                  </a:ext>
                </a:extLst>
              </p:cNvPr>
              <p:cNvSpPr/>
              <p:nvPr/>
            </p:nvSpPr>
            <p:spPr>
              <a:xfrm>
                <a:off x="11798366" y="4449026"/>
                <a:ext cx="688772" cy="511188"/>
              </a:xfrm>
              <a:custGeom>
                <a:avLst/>
                <a:gdLst>
                  <a:gd name="connsiteX0" fmla="*/ -661 w 688772"/>
                  <a:gd name="connsiteY0" fmla="*/ 510702 h 511188"/>
                  <a:gd name="connsiteX1" fmla="*/ 688111 w 688772"/>
                  <a:gd name="connsiteY1" fmla="*/ 249999 h 511188"/>
                  <a:gd name="connsiteX2" fmla="*/ 488720 w 688772"/>
                  <a:gd name="connsiteY2" fmla="*/ -487 h 511188"/>
                  <a:gd name="connsiteX3" fmla="*/ -661 w 688772"/>
                  <a:gd name="connsiteY3" fmla="*/ 184698 h 511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8772" h="511188">
                    <a:moveTo>
                      <a:pt x="-661" y="510702"/>
                    </a:moveTo>
                    <a:lnTo>
                      <a:pt x="688111" y="249999"/>
                    </a:lnTo>
                    <a:cubicBezTo>
                      <a:pt x="624617" y="165818"/>
                      <a:pt x="557261" y="82510"/>
                      <a:pt x="488720" y="-487"/>
                    </a:cubicBezTo>
                    <a:lnTo>
                      <a:pt x="-661" y="184698"/>
                    </a:lnTo>
                    <a:close/>
                  </a:path>
                </a:pathLst>
              </a:custGeom>
              <a:solidFill>
                <a:srgbClr val="EA1C35"/>
              </a:solidFill>
              <a:ln w="3175" cap="flat">
                <a:solidFill>
                  <a:srgbClr val="E3091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" name="Forme libre : forme 16">
                <a:extLst>
                  <a:ext uri="{FF2B5EF4-FFF2-40B4-BE49-F238E27FC236}">
                    <a16:creationId xmlns:a16="http://schemas.microsoft.com/office/drawing/2014/main" id="{158111B8-670F-4ED6-8A70-CD135BE97899}"/>
                  </a:ext>
                </a:extLst>
              </p:cNvPr>
              <p:cNvSpPr/>
              <p:nvPr/>
            </p:nvSpPr>
            <p:spPr>
              <a:xfrm>
                <a:off x="12156959" y="3875341"/>
                <a:ext cx="1097586" cy="522030"/>
              </a:xfrm>
              <a:custGeom>
                <a:avLst/>
                <a:gdLst>
                  <a:gd name="connsiteX0" fmla="*/ 1096925 w 1097586"/>
                  <a:gd name="connsiteY0" fmla="*/ 139461 h 522030"/>
                  <a:gd name="connsiteX1" fmla="*/ 1096925 w 1097586"/>
                  <a:gd name="connsiteY1" fmla="*/ -487 h 522030"/>
                  <a:gd name="connsiteX2" fmla="*/ -661 w 1097586"/>
                  <a:gd name="connsiteY2" fmla="*/ 414932 h 522030"/>
                  <a:gd name="connsiteX3" fmla="*/ 87445 w 1097586"/>
                  <a:gd name="connsiteY3" fmla="*/ 521544 h 522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7586" h="522030">
                    <a:moveTo>
                      <a:pt x="1096925" y="139461"/>
                    </a:moveTo>
                    <a:lnTo>
                      <a:pt x="1096925" y="-487"/>
                    </a:lnTo>
                    <a:lnTo>
                      <a:pt x="-661" y="414932"/>
                    </a:lnTo>
                    <a:cubicBezTo>
                      <a:pt x="28417" y="450449"/>
                      <a:pt x="57786" y="485986"/>
                      <a:pt x="87445" y="5215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2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" name="Forme libre : forme 17">
                <a:extLst>
                  <a:ext uri="{FF2B5EF4-FFF2-40B4-BE49-F238E27FC236}">
                    <a16:creationId xmlns:a16="http://schemas.microsoft.com/office/drawing/2014/main" id="{3A9C10AC-F27D-42FC-AE22-4B592A8035AC}"/>
                  </a:ext>
                </a:extLst>
              </p:cNvPr>
              <p:cNvSpPr/>
              <p:nvPr/>
            </p:nvSpPr>
            <p:spPr>
              <a:xfrm>
                <a:off x="11798366" y="4290760"/>
                <a:ext cx="446698" cy="275720"/>
              </a:xfrm>
              <a:custGeom>
                <a:avLst/>
                <a:gdLst>
                  <a:gd name="connsiteX0" fmla="*/ 357932 w 446698"/>
                  <a:gd name="connsiteY0" fmla="*/ -487 h 275720"/>
                  <a:gd name="connsiteX1" fmla="*/ -661 w 446698"/>
                  <a:gd name="connsiteY1" fmla="*/ 135224 h 275720"/>
                  <a:gd name="connsiteX2" fmla="*/ -661 w 446698"/>
                  <a:gd name="connsiteY2" fmla="*/ 275234 h 275720"/>
                  <a:gd name="connsiteX3" fmla="*/ 446038 w 446698"/>
                  <a:gd name="connsiteY3" fmla="*/ 105876 h 275720"/>
                  <a:gd name="connsiteX4" fmla="*/ 357932 w 446698"/>
                  <a:gd name="connsiteY4" fmla="*/ -487 h 27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6698" h="275720">
                    <a:moveTo>
                      <a:pt x="357932" y="-487"/>
                    </a:moveTo>
                    <a:lnTo>
                      <a:pt x="-661" y="135224"/>
                    </a:lnTo>
                    <a:lnTo>
                      <a:pt x="-661" y="275234"/>
                    </a:lnTo>
                    <a:lnTo>
                      <a:pt x="446038" y="105876"/>
                    </a:lnTo>
                    <a:cubicBezTo>
                      <a:pt x="416628" y="70526"/>
                      <a:pt x="387259" y="35071"/>
                      <a:pt x="357932" y="-487"/>
                    </a:cubicBezTo>
                    <a:close/>
                  </a:path>
                </a:pathLst>
              </a:custGeom>
              <a:solidFill>
                <a:srgbClr val="EA1C35"/>
              </a:solidFill>
              <a:ln w="3175" cap="flat">
                <a:solidFill>
                  <a:srgbClr val="E3091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452" name="Forme libre : forme 451">
              <a:extLst>
                <a:ext uri="{FF2B5EF4-FFF2-40B4-BE49-F238E27FC236}">
                  <a16:creationId xmlns:a16="http://schemas.microsoft.com/office/drawing/2014/main" id="{9C6E55BC-31A8-46EA-8A3B-2CCFA9EF46E6}"/>
                </a:ext>
              </a:extLst>
            </p:cNvPr>
            <p:cNvSpPr/>
            <p:nvPr/>
          </p:nvSpPr>
          <p:spPr>
            <a:xfrm>
              <a:off x="12071781" y="5202849"/>
              <a:ext cx="210731" cy="184312"/>
            </a:xfrm>
            <a:custGeom>
              <a:avLst/>
              <a:gdLst>
                <a:gd name="connsiteX0" fmla="*/ 141219 w 210731"/>
                <a:gd name="connsiteY0" fmla="*/ 154353 h 184312"/>
                <a:gd name="connsiteX1" fmla="*/ 66447 w 210731"/>
                <a:gd name="connsiteY1" fmla="*/ 154353 h 184312"/>
                <a:gd name="connsiteX2" fmla="*/ 55418 w 210731"/>
                <a:gd name="connsiteY2" fmla="*/ 183826 h 184312"/>
                <a:gd name="connsiteX3" fmla="*/ -661 w 210731"/>
                <a:gd name="connsiteY3" fmla="*/ 183826 h 184312"/>
                <a:gd name="connsiteX4" fmla="*/ 77974 w 210731"/>
                <a:gd name="connsiteY4" fmla="*/ -487 h 184312"/>
                <a:gd name="connsiteX5" fmla="*/ 134053 w 210731"/>
                <a:gd name="connsiteY5" fmla="*/ -487 h 184312"/>
                <a:gd name="connsiteX6" fmla="*/ 210071 w 210731"/>
                <a:gd name="connsiteY6" fmla="*/ 183826 h 184312"/>
                <a:gd name="connsiteX7" fmla="*/ 152123 w 210731"/>
                <a:gd name="connsiteY7" fmla="*/ 183826 h 184312"/>
                <a:gd name="connsiteX8" fmla="*/ 126763 w 210731"/>
                <a:gd name="connsiteY8" fmla="*/ 114413 h 184312"/>
                <a:gd name="connsiteX9" fmla="*/ 104643 w 210731"/>
                <a:gd name="connsiteY9" fmla="*/ 54159 h 184312"/>
                <a:gd name="connsiteX10" fmla="*/ 82024 w 210731"/>
                <a:gd name="connsiteY10" fmla="*/ 114413 h 18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0731" h="184312">
                  <a:moveTo>
                    <a:pt x="141219" y="154353"/>
                  </a:moveTo>
                  <a:lnTo>
                    <a:pt x="66447" y="154353"/>
                  </a:lnTo>
                  <a:lnTo>
                    <a:pt x="55418" y="183826"/>
                  </a:lnTo>
                  <a:lnTo>
                    <a:pt x="-661" y="183826"/>
                  </a:lnTo>
                  <a:lnTo>
                    <a:pt x="77974" y="-487"/>
                  </a:lnTo>
                  <a:lnTo>
                    <a:pt x="134053" y="-487"/>
                  </a:lnTo>
                  <a:lnTo>
                    <a:pt x="210071" y="183826"/>
                  </a:lnTo>
                  <a:lnTo>
                    <a:pt x="152123" y="183826"/>
                  </a:lnTo>
                  <a:close/>
                  <a:moveTo>
                    <a:pt x="126763" y="114413"/>
                  </a:moveTo>
                  <a:lnTo>
                    <a:pt x="104643" y="54159"/>
                  </a:lnTo>
                  <a:lnTo>
                    <a:pt x="82024" y="114413"/>
                  </a:lnTo>
                  <a:close/>
                </a:path>
              </a:pathLst>
            </a:custGeom>
            <a:solidFill>
              <a:srgbClr val="FFFFFF"/>
            </a:solidFill>
            <a:ln w="62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3" name="Forme libre : forme 452">
              <a:extLst>
                <a:ext uri="{FF2B5EF4-FFF2-40B4-BE49-F238E27FC236}">
                  <a16:creationId xmlns:a16="http://schemas.microsoft.com/office/drawing/2014/main" id="{40B2C3BB-F6A2-470F-A4BA-886B01C5CCDC}"/>
                </a:ext>
              </a:extLst>
            </p:cNvPr>
            <p:cNvSpPr/>
            <p:nvPr/>
          </p:nvSpPr>
          <p:spPr>
            <a:xfrm>
              <a:off x="12288868" y="5241232"/>
              <a:ext cx="119136" cy="119385"/>
            </a:xfrm>
            <a:custGeom>
              <a:avLst/>
              <a:gdLst>
                <a:gd name="connsiteX0" fmla="*/ 118475 w 119136"/>
                <a:gd name="connsiteY0" fmla="*/ 75781 h 119385"/>
                <a:gd name="connsiteX1" fmla="*/ 75607 w 119136"/>
                <a:gd name="connsiteY1" fmla="*/ 75781 h 119385"/>
                <a:gd name="connsiteX2" fmla="*/ 75607 w 119136"/>
                <a:gd name="connsiteY2" fmla="*/ 118899 h 119385"/>
                <a:gd name="connsiteX3" fmla="*/ 42458 w 119136"/>
                <a:gd name="connsiteY3" fmla="*/ 118899 h 119385"/>
                <a:gd name="connsiteX4" fmla="*/ 42458 w 119136"/>
                <a:gd name="connsiteY4" fmla="*/ 75781 h 119385"/>
                <a:gd name="connsiteX5" fmla="*/ -661 w 119136"/>
                <a:gd name="connsiteY5" fmla="*/ 75781 h 119385"/>
                <a:gd name="connsiteX6" fmla="*/ -661 w 119136"/>
                <a:gd name="connsiteY6" fmla="*/ 42632 h 119385"/>
                <a:gd name="connsiteX7" fmla="*/ 42458 w 119136"/>
                <a:gd name="connsiteY7" fmla="*/ 42632 h 119385"/>
                <a:gd name="connsiteX8" fmla="*/ 42458 w 119136"/>
                <a:gd name="connsiteY8" fmla="*/ -487 h 119385"/>
                <a:gd name="connsiteX9" fmla="*/ 75607 w 119136"/>
                <a:gd name="connsiteY9" fmla="*/ -487 h 119385"/>
                <a:gd name="connsiteX10" fmla="*/ 75607 w 119136"/>
                <a:gd name="connsiteY10" fmla="*/ 42632 h 119385"/>
                <a:gd name="connsiteX11" fmla="*/ 118475 w 119136"/>
                <a:gd name="connsiteY11" fmla="*/ 42632 h 119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136" h="119385">
                  <a:moveTo>
                    <a:pt x="118475" y="75781"/>
                  </a:moveTo>
                  <a:lnTo>
                    <a:pt x="75607" y="75781"/>
                  </a:lnTo>
                  <a:lnTo>
                    <a:pt x="75607" y="118899"/>
                  </a:lnTo>
                  <a:lnTo>
                    <a:pt x="42458" y="118899"/>
                  </a:lnTo>
                  <a:lnTo>
                    <a:pt x="42458" y="75781"/>
                  </a:lnTo>
                  <a:lnTo>
                    <a:pt x="-661" y="75781"/>
                  </a:lnTo>
                  <a:lnTo>
                    <a:pt x="-661" y="42632"/>
                  </a:lnTo>
                  <a:lnTo>
                    <a:pt x="42458" y="42632"/>
                  </a:lnTo>
                  <a:lnTo>
                    <a:pt x="42458" y="-487"/>
                  </a:lnTo>
                  <a:lnTo>
                    <a:pt x="75607" y="-487"/>
                  </a:lnTo>
                  <a:lnTo>
                    <a:pt x="75607" y="42632"/>
                  </a:lnTo>
                  <a:lnTo>
                    <a:pt x="118475" y="42632"/>
                  </a:lnTo>
                  <a:close/>
                </a:path>
              </a:pathLst>
            </a:custGeom>
            <a:solidFill>
              <a:srgbClr val="FFFFFF"/>
            </a:solidFill>
            <a:ln w="62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475" name="MACA">
            <a:extLst>
              <a:ext uri="{FF2B5EF4-FFF2-40B4-BE49-F238E27FC236}">
                <a16:creationId xmlns:a16="http://schemas.microsoft.com/office/drawing/2014/main" id="{6EFF356A-B276-4FF7-85AA-0615C682734D}"/>
              </a:ext>
            </a:extLst>
          </p:cNvPr>
          <p:cNvGrpSpPr/>
          <p:nvPr/>
        </p:nvGrpSpPr>
        <p:grpSpPr>
          <a:xfrm>
            <a:off x="-5229877" y="3424480"/>
            <a:ext cx="9200011" cy="6432221"/>
            <a:chOff x="2927394" y="3424480"/>
            <a:chExt cx="9200011" cy="6432221"/>
          </a:xfrm>
        </p:grpSpPr>
        <p:sp>
          <p:nvSpPr>
            <p:cNvPr id="476" name="Forme libre : forme 146">
              <a:extLst>
                <a:ext uri="{FF2B5EF4-FFF2-40B4-BE49-F238E27FC236}">
                  <a16:creationId xmlns:a16="http://schemas.microsoft.com/office/drawing/2014/main" id="{934D7B8A-080C-4545-A954-21AABEF021FC}"/>
                </a:ext>
              </a:extLst>
            </p:cNvPr>
            <p:cNvSpPr/>
            <p:nvPr/>
          </p:nvSpPr>
          <p:spPr>
            <a:xfrm>
              <a:off x="3437440" y="3737648"/>
              <a:ext cx="1360878" cy="825307"/>
            </a:xfrm>
            <a:custGeom>
              <a:avLst/>
              <a:gdLst>
                <a:gd name="connsiteX0" fmla="*/ 48486 w 1360878"/>
                <a:gd name="connsiteY0" fmla="*/ 824908 h 825307"/>
                <a:gd name="connsiteX1" fmla="*/ 34456 w 1360878"/>
                <a:gd name="connsiteY1" fmla="*/ 587951 h 825307"/>
                <a:gd name="connsiteX2" fmla="*/ 103361 w 1360878"/>
                <a:gd name="connsiteY2" fmla="*/ 378120 h 825307"/>
                <a:gd name="connsiteX3" fmla="*/ 191908 w 1360878"/>
                <a:gd name="connsiteY3" fmla="*/ 204143 h 825307"/>
                <a:gd name="connsiteX4" fmla="*/ 382159 w 1360878"/>
                <a:gd name="connsiteY4" fmla="*/ 76248 h 825307"/>
                <a:gd name="connsiteX5" fmla="*/ 632087 w 1360878"/>
                <a:gd name="connsiteY5" fmla="*/ 33596 h 825307"/>
                <a:gd name="connsiteX6" fmla="*/ 841357 w 1360878"/>
                <a:gd name="connsiteY6" fmla="*/ 39832 h 825307"/>
                <a:gd name="connsiteX7" fmla="*/ 1051252 w 1360878"/>
                <a:gd name="connsiteY7" fmla="*/ 95953 h 825307"/>
                <a:gd name="connsiteX8" fmla="*/ 1212008 w 1360878"/>
                <a:gd name="connsiteY8" fmla="*/ 187743 h 825307"/>
                <a:gd name="connsiteX9" fmla="*/ 1294756 w 1360878"/>
                <a:gd name="connsiteY9" fmla="*/ 355047 h 825307"/>
                <a:gd name="connsiteX10" fmla="*/ 1338406 w 1360878"/>
                <a:gd name="connsiteY10" fmla="*/ 556461 h 825307"/>
                <a:gd name="connsiteX11" fmla="*/ 1294320 w 1360878"/>
                <a:gd name="connsiteY11" fmla="*/ 771219 h 825307"/>
                <a:gd name="connsiteX12" fmla="*/ 48486 w 1360878"/>
                <a:gd name="connsiteY12" fmla="*/ 824908 h 825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0878" h="825307">
                  <a:moveTo>
                    <a:pt x="48486" y="824908"/>
                  </a:moveTo>
                  <a:cubicBezTo>
                    <a:pt x="3278" y="794291"/>
                    <a:pt x="-27464" y="652428"/>
                    <a:pt x="34456" y="587951"/>
                  </a:cubicBezTo>
                  <a:cubicBezTo>
                    <a:pt x="4961" y="545299"/>
                    <a:pt x="41004" y="430749"/>
                    <a:pt x="103361" y="378120"/>
                  </a:cubicBezTo>
                  <a:cubicBezTo>
                    <a:pt x="80413" y="321998"/>
                    <a:pt x="97125" y="223848"/>
                    <a:pt x="191908" y="204143"/>
                  </a:cubicBezTo>
                  <a:cubicBezTo>
                    <a:pt x="211613" y="105744"/>
                    <a:pt x="326412" y="56544"/>
                    <a:pt x="382159" y="76248"/>
                  </a:cubicBezTo>
                  <a:cubicBezTo>
                    <a:pt x="454307" y="-9056"/>
                    <a:pt x="576901" y="-12298"/>
                    <a:pt x="632087" y="33596"/>
                  </a:cubicBezTo>
                  <a:cubicBezTo>
                    <a:pt x="713463" y="-18846"/>
                    <a:pt x="818410" y="-5751"/>
                    <a:pt x="841357" y="39832"/>
                  </a:cubicBezTo>
                  <a:cubicBezTo>
                    <a:pt x="897105" y="-2758"/>
                    <a:pt x="1034665" y="30042"/>
                    <a:pt x="1051252" y="95953"/>
                  </a:cubicBezTo>
                  <a:cubicBezTo>
                    <a:pt x="1123461" y="76248"/>
                    <a:pt x="1205461" y="122144"/>
                    <a:pt x="1212008" y="187743"/>
                  </a:cubicBezTo>
                  <a:cubicBezTo>
                    <a:pt x="1280913" y="171343"/>
                    <a:pt x="1318389" y="289447"/>
                    <a:pt x="1294756" y="355047"/>
                  </a:cubicBezTo>
                  <a:cubicBezTo>
                    <a:pt x="1349755" y="364900"/>
                    <a:pt x="1369585" y="502023"/>
                    <a:pt x="1338406" y="556461"/>
                  </a:cubicBezTo>
                  <a:cubicBezTo>
                    <a:pt x="1372890" y="584646"/>
                    <a:pt x="1373202" y="731435"/>
                    <a:pt x="1294320" y="771219"/>
                  </a:cubicBezTo>
                  <a:cubicBezTo>
                    <a:pt x="1215438" y="811003"/>
                    <a:pt x="48486" y="824908"/>
                    <a:pt x="48486" y="824908"/>
                  </a:cubicBezTo>
                  <a:close/>
                </a:path>
              </a:pathLst>
            </a:custGeom>
            <a:solidFill>
              <a:srgbClr val="190D0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7" name="Forme libre : forme 147">
              <a:extLst>
                <a:ext uri="{FF2B5EF4-FFF2-40B4-BE49-F238E27FC236}">
                  <a16:creationId xmlns:a16="http://schemas.microsoft.com/office/drawing/2014/main" id="{8236E28E-ECE5-47B5-B4DD-C894FE974C2C}"/>
                </a:ext>
              </a:extLst>
            </p:cNvPr>
            <p:cNvSpPr/>
            <p:nvPr/>
          </p:nvSpPr>
          <p:spPr>
            <a:xfrm>
              <a:off x="3793412" y="5049653"/>
              <a:ext cx="403700" cy="366678"/>
            </a:xfrm>
            <a:custGeom>
              <a:avLst/>
              <a:gdLst>
                <a:gd name="connsiteX0" fmla="*/ 403324 w 403700"/>
                <a:gd name="connsiteY0" fmla="*/ 88897 h 366678"/>
                <a:gd name="connsiteX1" fmla="*/ 400019 w 403700"/>
                <a:gd name="connsiteY1" fmla="*/ 300911 h 366678"/>
                <a:gd name="connsiteX2" fmla="*/ -376 w 403700"/>
                <a:gd name="connsiteY2" fmla="*/ 274970 h 366678"/>
                <a:gd name="connsiteX3" fmla="*/ 31862 w 403700"/>
                <a:gd name="connsiteY3" fmla="*/ -399 h 366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700" h="366678">
                  <a:moveTo>
                    <a:pt x="403324" y="88897"/>
                  </a:moveTo>
                  <a:cubicBezTo>
                    <a:pt x="397088" y="128368"/>
                    <a:pt x="392287" y="257697"/>
                    <a:pt x="400019" y="300911"/>
                  </a:cubicBezTo>
                  <a:cubicBezTo>
                    <a:pt x="371459" y="329844"/>
                    <a:pt x="195363" y="445891"/>
                    <a:pt x="-376" y="274970"/>
                  </a:cubicBezTo>
                  <a:lnTo>
                    <a:pt x="31862" y="-399"/>
                  </a:lnTo>
                  <a:close/>
                </a:path>
              </a:pathLst>
            </a:custGeom>
            <a:solidFill>
              <a:srgbClr val="592F25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8" name="Forme libre : forme 148">
              <a:extLst>
                <a:ext uri="{FF2B5EF4-FFF2-40B4-BE49-F238E27FC236}">
                  <a16:creationId xmlns:a16="http://schemas.microsoft.com/office/drawing/2014/main" id="{EE18F817-C95F-4C67-BB56-8C8360A46B9A}"/>
                </a:ext>
              </a:extLst>
            </p:cNvPr>
            <p:cNvSpPr/>
            <p:nvPr/>
          </p:nvSpPr>
          <p:spPr>
            <a:xfrm>
              <a:off x="3760300" y="5253623"/>
              <a:ext cx="472292" cy="356183"/>
            </a:xfrm>
            <a:custGeom>
              <a:avLst/>
              <a:gdLst>
                <a:gd name="connsiteX0" fmla="*/ 0 w 472292"/>
                <a:gd name="connsiteY0" fmla="*/ 9603 h 356183"/>
                <a:gd name="connsiteX1" fmla="*/ 369653 w 472292"/>
                <a:gd name="connsiteY1" fmla="*/ 356184 h 356183"/>
                <a:gd name="connsiteX2" fmla="*/ 472293 w 472292"/>
                <a:gd name="connsiteY2" fmla="*/ 51320 h 356183"/>
                <a:gd name="connsiteX3" fmla="*/ 89233 w 472292"/>
                <a:gd name="connsiteY3" fmla="*/ 0 h 356183"/>
                <a:gd name="connsiteX4" fmla="*/ 0 w 472292"/>
                <a:gd name="connsiteY4" fmla="*/ 9603 h 356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2292" h="356183">
                  <a:moveTo>
                    <a:pt x="0" y="9603"/>
                  </a:moveTo>
                  <a:lnTo>
                    <a:pt x="369653" y="356184"/>
                  </a:lnTo>
                  <a:lnTo>
                    <a:pt x="472293" y="51320"/>
                  </a:lnTo>
                  <a:lnTo>
                    <a:pt x="89233" y="0"/>
                  </a:lnTo>
                  <a:lnTo>
                    <a:pt x="0" y="9603"/>
                  </a:lnTo>
                  <a:close/>
                </a:path>
              </a:pathLst>
            </a:custGeom>
            <a:solidFill>
              <a:srgbClr val="592F25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9" name="Forme libre : forme 149">
              <a:extLst>
                <a:ext uri="{FF2B5EF4-FFF2-40B4-BE49-F238E27FC236}">
                  <a16:creationId xmlns:a16="http://schemas.microsoft.com/office/drawing/2014/main" id="{3CCCCA59-A333-42BF-83B8-590AB6FF3FFE}"/>
                </a:ext>
              </a:extLst>
            </p:cNvPr>
            <p:cNvSpPr/>
            <p:nvPr/>
          </p:nvSpPr>
          <p:spPr>
            <a:xfrm>
              <a:off x="2927394" y="9499271"/>
              <a:ext cx="1754181" cy="230970"/>
            </a:xfrm>
            <a:custGeom>
              <a:avLst/>
              <a:gdLst>
                <a:gd name="connsiteX0" fmla="*/ -374 w 1754181"/>
                <a:gd name="connsiteY0" fmla="*/ 115523 h 230970"/>
                <a:gd name="connsiteX1" fmla="*/ 919830 w 1754181"/>
                <a:gd name="connsiteY1" fmla="*/ 230571 h 230970"/>
                <a:gd name="connsiteX2" fmla="*/ 1753795 w 1754181"/>
                <a:gd name="connsiteY2" fmla="*/ 115523 h 230970"/>
                <a:gd name="connsiteX3" fmla="*/ 922262 w 1754181"/>
                <a:gd name="connsiteY3" fmla="*/ -399 h 230970"/>
                <a:gd name="connsiteX4" fmla="*/ -374 w 1754181"/>
                <a:gd name="connsiteY4" fmla="*/ 115523 h 23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4181" h="230970">
                  <a:moveTo>
                    <a:pt x="-374" y="115523"/>
                  </a:moveTo>
                  <a:cubicBezTo>
                    <a:pt x="748" y="179127"/>
                    <a:pt x="461568" y="230571"/>
                    <a:pt x="919830" y="230571"/>
                  </a:cubicBezTo>
                  <a:cubicBezTo>
                    <a:pt x="1378093" y="230571"/>
                    <a:pt x="1751487" y="179127"/>
                    <a:pt x="1753795" y="115523"/>
                  </a:cubicBezTo>
                  <a:cubicBezTo>
                    <a:pt x="1756102" y="51919"/>
                    <a:pt x="1383830" y="-399"/>
                    <a:pt x="922262" y="-399"/>
                  </a:cubicBezTo>
                  <a:cubicBezTo>
                    <a:pt x="460695" y="-399"/>
                    <a:pt x="-1496" y="51544"/>
                    <a:pt x="-374" y="115523"/>
                  </a:cubicBezTo>
                  <a:close/>
                </a:path>
              </a:pathLst>
            </a:custGeom>
            <a:solidFill>
              <a:srgbClr val="E8E8E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0" name="Forme libre : forme 150">
              <a:extLst>
                <a:ext uri="{FF2B5EF4-FFF2-40B4-BE49-F238E27FC236}">
                  <a16:creationId xmlns:a16="http://schemas.microsoft.com/office/drawing/2014/main" id="{85F033FE-8647-428C-BEC1-C6E0EE769D89}"/>
                </a:ext>
              </a:extLst>
            </p:cNvPr>
            <p:cNvSpPr/>
            <p:nvPr/>
          </p:nvSpPr>
          <p:spPr>
            <a:xfrm>
              <a:off x="3002848" y="8562791"/>
              <a:ext cx="265204" cy="394475"/>
            </a:xfrm>
            <a:custGeom>
              <a:avLst/>
              <a:gdLst>
                <a:gd name="connsiteX0" fmla="*/ 121844 w 265204"/>
                <a:gd name="connsiteY0" fmla="*/ -399 h 394475"/>
                <a:gd name="connsiteX1" fmla="*/ -376 w 265204"/>
                <a:gd name="connsiteY1" fmla="*/ 86527 h 394475"/>
                <a:gd name="connsiteX2" fmla="*/ 199167 w 265204"/>
                <a:gd name="connsiteY2" fmla="*/ 393761 h 394475"/>
                <a:gd name="connsiteX3" fmla="*/ 148096 w 265204"/>
                <a:gd name="connsiteY3" fmla="*/ 187982 h 394475"/>
                <a:gd name="connsiteX4" fmla="*/ 264829 w 265204"/>
                <a:gd name="connsiteY4" fmla="*/ 104985 h 39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5204" h="394475">
                  <a:moveTo>
                    <a:pt x="121844" y="-399"/>
                  </a:moveTo>
                  <a:lnTo>
                    <a:pt x="-376" y="86527"/>
                  </a:lnTo>
                  <a:cubicBezTo>
                    <a:pt x="-376" y="86527"/>
                    <a:pt x="171355" y="405483"/>
                    <a:pt x="199167" y="393761"/>
                  </a:cubicBezTo>
                  <a:cubicBezTo>
                    <a:pt x="226978" y="382038"/>
                    <a:pt x="148096" y="187982"/>
                    <a:pt x="148096" y="187982"/>
                  </a:cubicBezTo>
                  <a:lnTo>
                    <a:pt x="264829" y="104985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1" name="Forme libre : forme 151">
              <a:extLst>
                <a:ext uri="{FF2B5EF4-FFF2-40B4-BE49-F238E27FC236}">
                  <a16:creationId xmlns:a16="http://schemas.microsoft.com/office/drawing/2014/main" id="{100051DE-6F30-48F0-8D36-B65D4F05C159}"/>
                </a:ext>
              </a:extLst>
            </p:cNvPr>
            <p:cNvSpPr/>
            <p:nvPr/>
          </p:nvSpPr>
          <p:spPr>
            <a:xfrm>
              <a:off x="3107044" y="7151898"/>
              <a:ext cx="1209167" cy="1571213"/>
            </a:xfrm>
            <a:custGeom>
              <a:avLst/>
              <a:gdLst>
                <a:gd name="connsiteX0" fmla="*/ 935607 w 1209167"/>
                <a:gd name="connsiteY0" fmla="*/ -399 h 1571213"/>
                <a:gd name="connsiteX1" fmla="*/ 1196010 w 1209167"/>
                <a:gd name="connsiteY1" fmla="*/ 929034 h 1571213"/>
                <a:gd name="connsiteX2" fmla="*/ 131325 w 1209167"/>
                <a:gd name="connsiteY2" fmla="*/ 1570814 h 1571213"/>
                <a:gd name="connsiteX3" fmla="*/ 1061 w 1209167"/>
                <a:gd name="connsiteY3" fmla="*/ 1396900 h 1571213"/>
                <a:gd name="connsiteX4" fmla="*/ 801539 w 1209167"/>
                <a:gd name="connsiteY4" fmla="*/ 772269 h 1571213"/>
                <a:gd name="connsiteX5" fmla="*/ 368656 w 1209167"/>
                <a:gd name="connsiteY5" fmla="*/ 48053 h 1571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9167" h="1571213">
                  <a:moveTo>
                    <a:pt x="935607" y="-399"/>
                  </a:moveTo>
                  <a:cubicBezTo>
                    <a:pt x="995220" y="128681"/>
                    <a:pt x="1270839" y="789729"/>
                    <a:pt x="1196010" y="929034"/>
                  </a:cubicBezTo>
                  <a:cubicBezTo>
                    <a:pt x="1121182" y="1068340"/>
                    <a:pt x="275370" y="1471915"/>
                    <a:pt x="131325" y="1570814"/>
                  </a:cubicBezTo>
                  <a:cubicBezTo>
                    <a:pt x="67783" y="1532402"/>
                    <a:pt x="-12097" y="1457885"/>
                    <a:pt x="1061" y="1396900"/>
                  </a:cubicBezTo>
                  <a:cubicBezTo>
                    <a:pt x="131262" y="1314090"/>
                    <a:pt x="815320" y="857760"/>
                    <a:pt x="801539" y="772269"/>
                  </a:cubicBezTo>
                  <a:cubicBezTo>
                    <a:pt x="787758" y="686777"/>
                    <a:pt x="368656" y="48053"/>
                    <a:pt x="368656" y="48053"/>
                  </a:cubicBezTo>
                  <a:close/>
                </a:path>
              </a:pathLst>
            </a:custGeom>
            <a:solidFill>
              <a:srgbClr val="6CB1E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2" name="Forme libre : forme 152">
              <a:extLst>
                <a:ext uri="{FF2B5EF4-FFF2-40B4-BE49-F238E27FC236}">
                  <a16:creationId xmlns:a16="http://schemas.microsoft.com/office/drawing/2014/main" id="{6F86A474-051E-41AE-8F95-8D0BD7D853BD}"/>
                </a:ext>
              </a:extLst>
            </p:cNvPr>
            <p:cNvSpPr/>
            <p:nvPr/>
          </p:nvSpPr>
          <p:spPr>
            <a:xfrm>
              <a:off x="3306652" y="8114256"/>
              <a:ext cx="419601" cy="569694"/>
            </a:xfrm>
            <a:custGeom>
              <a:avLst/>
              <a:gdLst>
                <a:gd name="connsiteX0" fmla="*/ 0 w 419601"/>
                <a:gd name="connsiteY0" fmla="*/ 303368 h 569694"/>
                <a:gd name="connsiteX1" fmla="*/ 0 w 419601"/>
                <a:gd name="connsiteY1" fmla="*/ 569695 h 569694"/>
                <a:gd name="connsiteX2" fmla="*/ 419601 w 419601"/>
                <a:gd name="connsiteY2" fmla="*/ 341593 h 569694"/>
                <a:gd name="connsiteX3" fmla="*/ 419601 w 419601"/>
                <a:gd name="connsiteY3" fmla="*/ 0 h 569694"/>
                <a:gd name="connsiteX4" fmla="*/ 0 w 419601"/>
                <a:gd name="connsiteY4" fmla="*/ 303368 h 56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601" h="569694">
                  <a:moveTo>
                    <a:pt x="0" y="303368"/>
                  </a:moveTo>
                  <a:lnTo>
                    <a:pt x="0" y="569695"/>
                  </a:lnTo>
                  <a:lnTo>
                    <a:pt x="419601" y="341593"/>
                  </a:lnTo>
                  <a:lnTo>
                    <a:pt x="419601" y="0"/>
                  </a:lnTo>
                  <a:lnTo>
                    <a:pt x="0" y="303368"/>
                  </a:lnTo>
                  <a:close/>
                </a:path>
              </a:pathLst>
            </a:custGeom>
            <a:solidFill>
              <a:srgbClr val="59A2D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3" name="Forme libre : forme 153">
              <a:extLst>
                <a:ext uri="{FF2B5EF4-FFF2-40B4-BE49-F238E27FC236}">
                  <a16:creationId xmlns:a16="http://schemas.microsoft.com/office/drawing/2014/main" id="{2F20493E-8763-42CD-91FA-762306EDBB38}"/>
                </a:ext>
              </a:extLst>
            </p:cNvPr>
            <p:cNvSpPr/>
            <p:nvPr/>
          </p:nvSpPr>
          <p:spPr>
            <a:xfrm>
              <a:off x="10320208" y="5280107"/>
              <a:ext cx="72334" cy="329699"/>
            </a:xfrm>
            <a:custGeom>
              <a:avLst/>
              <a:gdLst>
                <a:gd name="connsiteX0" fmla="*/ 71958 w 72334"/>
                <a:gd name="connsiteY0" fmla="*/ -319 h 329699"/>
                <a:gd name="connsiteX1" fmla="*/ 30802 w 72334"/>
                <a:gd name="connsiteY1" fmla="*/ 112236 h 329699"/>
                <a:gd name="connsiteX2" fmla="*/ -376 w 72334"/>
                <a:gd name="connsiteY2" fmla="*/ 243186 h 329699"/>
                <a:gd name="connsiteX3" fmla="*/ 35604 w 72334"/>
                <a:gd name="connsiteY3" fmla="*/ 329301 h 329699"/>
                <a:gd name="connsiteX4" fmla="*/ 71646 w 72334"/>
                <a:gd name="connsiteY4" fmla="*/ 329301 h 32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334" h="329699">
                  <a:moveTo>
                    <a:pt x="71958" y="-319"/>
                  </a:moveTo>
                  <a:cubicBezTo>
                    <a:pt x="53251" y="-2813"/>
                    <a:pt x="22821" y="53433"/>
                    <a:pt x="30802" y="112236"/>
                  </a:cubicBezTo>
                  <a:cubicBezTo>
                    <a:pt x="38784" y="171038"/>
                    <a:pt x="32985" y="238259"/>
                    <a:pt x="-376" y="243186"/>
                  </a:cubicBezTo>
                  <a:lnTo>
                    <a:pt x="35604" y="329301"/>
                  </a:lnTo>
                  <a:lnTo>
                    <a:pt x="71646" y="329301"/>
                  </a:lnTo>
                  <a:close/>
                </a:path>
              </a:pathLst>
            </a:custGeom>
            <a:solidFill>
              <a:srgbClr val="D19D82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4" name="Forme libre : forme 154">
              <a:extLst>
                <a:ext uri="{FF2B5EF4-FFF2-40B4-BE49-F238E27FC236}">
                  <a16:creationId xmlns:a16="http://schemas.microsoft.com/office/drawing/2014/main" id="{2CFA12EF-B01A-4DF4-BC75-9B24FACAD29E}"/>
                </a:ext>
              </a:extLst>
            </p:cNvPr>
            <p:cNvSpPr/>
            <p:nvPr/>
          </p:nvSpPr>
          <p:spPr>
            <a:xfrm>
              <a:off x="7620768" y="3424480"/>
              <a:ext cx="786396" cy="1278867"/>
            </a:xfrm>
            <a:custGeom>
              <a:avLst/>
              <a:gdLst>
                <a:gd name="connsiteX0" fmla="*/ 777841 w 786396"/>
                <a:gd name="connsiteY0" fmla="*/ 168361 h 1278867"/>
                <a:gd name="connsiteX1" fmla="*/ 264454 w 786396"/>
                <a:gd name="connsiteY1" fmla="*/ 101451 h 1278867"/>
                <a:gd name="connsiteX2" fmla="*/ 132819 w 786396"/>
                <a:gd name="connsiteY2" fmla="*/ 1087318 h 1278867"/>
                <a:gd name="connsiteX3" fmla="*/ -376 w 786396"/>
                <a:gd name="connsiteY3" fmla="*/ 1052523 h 1278867"/>
                <a:gd name="connsiteX4" fmla="*/ 497234 w 786396"/>
                <a:gd name="connsiteY4" fmla="*/ 1277445 h 1278867"/>
                <a:gd name="connsiteX5" fmla="*/ 777841 w 786396"/>
                <a:gd name="connsiteY5" fmla="*/ 168361 h 1278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396" h="1278867">
                  <a:moveTo>
                    <a:pt x="777841" y="168361"/>
                  </a:moveTo>
                  <a:cubicBezTo>
                    <a:pt x="768861" y="43647"/>
                    <a:pt x="482954" y="-103329"/>
                    <a:pt x="264454" y="101451"/>
                  </a:cubicBezTo>
                  <a:cubicBezTo>
                    <a:pt x="45956" y="306232"/>
                    <a:pt x="20763" y="574867"/>
                    <a:pt x="132819" y="1087318"/>
                  </a:cubicBezTo>
                  <a:cubicBezTo>
                    <a:pt x="132819" y="1087318"/>
                    <a:pt x="30054" y="1084824"/>
                    <a:pt x="-376" y="1052523"/>
                  </a:cubicBezTo>
                  <a:cubicBezTo>
                    <a:pt x="4176" y="1094177"/>
                    <a:pt x="133504" y="1294468"/>
                    <a:pt x="497234" y="1277445"/>
                  </a:cubicBezTo>
                  <a:cubicBezTo>
                    <a:pt x="860963" y="1260421"/>
                    <a:pt x="777841" y="168361"/>
                    <a:pt x="777841" y="168361"/>
                  </a:cubicBezTo>
                  <a:close/>
                </a:path>
              </a:pathLst>
            </a:custGeom>
            <a:solidFill>
              <a:srgbClr val="471E04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5" name="Forme libre : forme 155">
              <a:extLst>
                <a:ext uri="{FF2B5EF4-FFF2-40B4-BE49-F238E27FC236}">
                  <a16:creationId xmlns:a16="http://schemas.microsoft.com/office/drawing/2014/main" id="{0CC4E485-95E6-478D-A06C-E6CE0201D7C4}"/>
                </a:ext>
              </a:extLst>
            </p:cNvPr>
            <p:cNvSpPr/>
            <p:nvPr/>
          </p:nvSpPr>
          <p:spPr>
            <a:xfrm>
              <a:off x="7764501" y="8272768"/>
              <a:ext cx="258906" cy="401566"/>
            </a:xfrm>
            <a:custGeom>
              <a:avLst/>
              <a:gdLst>
                <a:gd name="connsiteX0" fmla="*/ 134065 w 258906"/>
                <a:gd name="connsiteY0" fmla="*/ -399 h 401566"/>
                <a:gd name="connsiteX1" fmla="*/ -376 w 258906"/>
                <a:gd name="connsiteY1" fmla="*/ 66012 h 401566"/>
                <a:gd name="connsiteX2" fmla="*/ 147722 w 258906"/>
                <a:gd name="connsiteY2" fmla="*/ 401056 h 401566"/>
                <a:gd name="connsiteX3" fmla="*/ 130074 w 258906"/>
                <a:gd name="connsiteY3" fmla="*/ 189728 h 401566"/>
                <a:gd name="connsiteX4" fmla="*/ 258530 w 258906"/>
                <a:gd name="connsiteY4" fmla="*/ 126374 h 401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906" h="401566">
                  <a:moveTo>
                    <a:pt x="134065" y="-399"/>
                  </a:moveTo>
                  <a:lnTo>
                    <a:pt x="-376" y="66012"/>
                  </a:lnTo>
                  <a:cubicBezTo>
                    <a:pt x="-376" y="66012"/>
                    <a:pt x="118102" y="408228"/>
                    <a:pt x="147722" y="401056"/>
                  </a:cubicBezTo>
                  <a:cubicBezTo>
                    <a:pt x="177342" y="393885"/>
                    <a:pt x="130074" y="189728"/>
                    <a:pt x="130074" y="189728"/>
                  </a:cubicBezTo>
                  <a:lnTo>
                    <a:pt x="258530" y="126374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6" name="Forme libre : forme 156">
              <a:extLst>
                <a:ext uri="{FF2B5EF4-FFF2-40B4-BE49-F238E27FC236}">
                  <a16:creationId xmlns:a16="http://schemas.microsoft.com/office/drawing/2014/main" id="{7CD0BEB7-FDB0-4DD6-8F27-5B869A8F1F20}"/>
                </a:ext>
              </a:extLst>
            </p:cNvPr>
            <p:cNvSpPr/>
            <p:nvPr/>
          </p:nvSpPr>
          <p:spPr>
            <a:xfrm>
              <a:off x="7880275" y="6983597"/>
              <a:ext cx="1266851" cy="1465517"/>
            </a:xfrm>
            <a:custGeom>
              <a:avLst/>
              <a:gdLst>
                <a:gd name="connsiteX0" fmla="*/ 1149325 w 1266851"/>
                <a:gd name="connsiteY0" fmla="*/ 42067 h 1465517"/>
                <a:gd name="connsiteX1" fmla="*/ 1233757 w 1266851"/>
                <a:gd name="connsiteY1" fmla="*/ 1070024 h 1465517"/>
                <a:gd name="connsiteX2" fmla="*/ 105093 w 1266851"/>
                <a:gd name="connsiteY2" fmla="*/ 1465119 h 1465517"/>
                <a:gd name="connsiteX3" fmla="*/ 4199 w 1266851"/>
                <a:gd name="connsiteY3" fmla="*/ 1272747 h 1465517"/>
                <a:gd name="connsiteX4" fmla="*/ 893973 w 1266851"/>
                <a:gd name="connsiteY4" fmla="*/ 783555 h 1465517"/>
                <a:gd name="connsiteX5" fmla="*/ 582188 w 1266851"/>
                <a:gd name="connsiteY5" fmla="*/ -399 h 1465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851" h="1465517">
                  <a:moveTo>
                    <a:pt x="1149325" y="42067"/>
                  </a:moveTo>
                  <a:cubicBezTo>
                    <a:pt x="1187613" y="179252"/>
                    <a:pt x="1329787" y="944374"/>
                    <a:pt x="1233757" y="1070024"/>
                  </a:cubicBezTo>
                  <a:cubicBezTo>
                    <a:pt x="1137727" y="1195674"/>
                    <a:pt x="262981" y="1390477"/>
                    <a:pt x="105093" y="1465119"/>
                  </a:cubicBezTo>
                  <a:cubicBezTo>
                    <a:pt x="48472" y="1417104"/>
                    <a:pt x="-18623" y="1330801"/>
                    <a:pt x="4199" y="1272747"/>
                  </a:cubicBezTo>
                  <a:cubicBezTo>
                    <a:pt x="145999" y="1211699"/>
                    <a:pt x="893973" y="870169"/>
                    <a:pt x="893973" y="783555"/>
                  </a:cubicBezTo>
                  <a:cubicBezTo>
                    <a:pt x="893973" y="696941"/>
                    <a:pt x="582188" y="-399"/>
                    <a:pt x="582188" y="-399"/>
                  </a:cubicBezTo>
                  <a:close/>
                </a:path>
              </a:pathLst>
            </a:custGeom>
            <a:solidFill>
              <a:srgbClr val="6CB1E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7" name="Forme libre : forme 157">
              <a:extLst>
                <a:ext uri="{FF2B5EF4-FFF2-40B4-BE49-F238E27FC236}">
                  <a16:creationId xmlns:a16="http://schemas.microsoft.com/office/drawing/2014/main" id="{E401C651-3F8B-43BA-82BD-7104C6D0E476}"/>
                </a:ext>
              </a:extLst>
            </p:cNvPr>
            <p:cNvSpPr/>
            <p:nvPr/>
          </p:nvSpPr>
          <p:spPr>
            <a:xfrm>
              <a:off x="8162152" y="7894884"/>
              <a:ext cx="490813" cy="485201"/>
            </a:xfrm>
            <a:custGeom>
              <a:avLst/>
              <a:gdLst>
                <a:gd name="connsiteX0" fmla="*/ -376 w 490813"/>
                <a:gd name="connsiteY0" fmla="*/ 234189 h 485201"/>
                <a:gd name="connsiteX1" fmla="*/ 30179 w 490813"/>
                <a:gd name="connsiteY1" fmla="*/ 484802 h 485201"/>
                <a:gd name="connsiteX2" fmla="*/ 490437 w 490813"/>
                <a:gd name="connsiteY2" fmla="*/ 351545 h 485201"/>
                <a:gd name="connsiteX3" fmla="*/ 449282 w 490813"/>
                <a:gd name="connsiteY3" fmla="*/ -399 h 485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0813" h="485201">
                  <a:moveTo>
                    <a:pt x="-376" y="234189"/>
                  </a:moveTo>
                  <a:cubicBezTo>
                    <a:pt x="11722" y="272975"/>
                    <a:pt x="25752" y="425687"/>
                    <a:pt x="30179" y="484802"/>
                  </a:cubicBezTo>
                  <a:lnTo>
                    <a:pt x="490437" y="351545"/>
                  </a:lnTo>
                  <a:lnTo>
                    <a:pt x="449282" y="-399"/>
                  </a:lnTo>
                  <a:close/>
                </a:path>
              </a:pathLst>
            </a:custGeom>
            <a:solidFill>
              <a:srgbClr val="59A2D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8" name="Forme libre : forme 158">
              <a:extLst>
                <a:ext uri="{FF2B5EF4-FFF2-40B4-BE49-F238E27FC236}">
                  <a16:creationId xmlns:a16="http://schemas.microsoft.com/office/drawing/2014/main" id="{6CC343AF-BA18-4523-871B-34A5A3019E87}"/>
                </a:ext>
              </a:extLst>
            </p:cNvPr>
            <p:cNvSpPr/>
            <p:nvPr/>
          </p:nvSpPr>
          <p:spPr>
            <a:xfrm>
              <a:off x="5433335" y="9428308"/>
              <a:ext cx="6221976" cy="428393"/>
            </a:xfrm>
            <a:custGeom>
              <a:avLst/>
              <a:gdLst>
                <a:gd name="connsiteX0" fmla="*/ -369 w 6221976"/>
                <a:gd name="connsiteY0" fmla="*/ 214608 h 428393"/>
                <a:gd name="connsiteX1" fmla="*/ 3263590 w 6221976"/>
                <a:gd name="connsiteY1" fmla="*/ 427994 h 428393"/>
                <a:gd name="connsiteX2" fmla="*/ 6221563 w 6221976"/>
                <a:gd name="connsiteY2" fmla="*/ 214608 h 428393"/>
                <a:gd name="connsiteX3" fmla="*/ 3272071 w 6221976"/>
                <a:gd name="connsiteY3" fmla="*/ -399 h 428393"/>
                <a:gd name="connsiteX4" fmla="*/ -369 w 6221976"/>
                <a:gd name="connsiteY4" fmla="*/ 214608 h 42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1976" h="428393">
                  <a:moveTo>
                    <a:pt x="-369" y="214608"/>
                  </a:moveTo>
                  <a:cubicBezTo>
                    <a:pt x="3622" y="332588"/>
                    <a:pt x="1638064" y="427994"/>
                    <a:pt x="3263590" y="427994"/>
                  </a:cubicBezTo>
                  <a:cubicBezTo>
                    <a:pt x="4889116" y="427994"/>
                    <a:pt x="6213457" y="332588"/>
                    <a:pt x="6221563" y="214608"/>
                  </a:cubicBezTo>
                  <a:cubicBezTo>
                    <a:pt x="6229670" y="96628"/>
                    <a:pt x="4909258" y="-399"/>
                    <a:pt x="3272071" y="-399"/>
                  </a:cubicBezTo>
                  <a:cubicBezTo>
                    <a:pt x="1634884" y="-399"/>
                    <a:pt x="-4360" y="96005"/>
                    <a:pt x="-369" y="214608"/>
                  </a:cubicBezTo>
                  <a:close/>
                </a:path>
              </a:pathLst>
            </a:custGeom>
            <a:solidFill>
              <a:srgbClr val="E8E8E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9" name="Forme libre : forme 159">
              <a:extLst>
                <a:ext uri="{FF2B5EF4-FFF2-40B4-BE49-F238E27FC236}">
                  <a16:creationId xmlns:a16="http://schemas.microsoft.com/office/drawing/2014/main" id="{FC9CCF75-4CCE-4D81-8FD8-34B59552018F}"/>
                </a:ext>
              </a:extLst>
            </p:cNvPr>
            <p:cNvSpPr/>
            <p:nvPr/>
          </p:nvSpPr>
          <p:spPr>
            <a:xfrm>
              <a:off x="8227939" y="9278776"/>
              <a:ext cx="366193" cy="231146"/>
            </a:xfrm>
            <a:custGeom>
              <a:avLst/>
              <a:gdLst>
                <a:gd name="connsiteX0" fmla="*/ -376 w 366193"/>
                <a:gd name="connsiteY0" fmla="*/ 55286 h 231146"/>
                <a:gd name="connsiteX1" fmla="*/ -376 w 366193"/>
                <a:gd name="connsiteY1" fmla="*/ 205255 h 231146"/>
                <a:gd name="connsiteX2" fmla="*/ 365660 w 366193"/>
                <a:gd name="connsiteY2" fmla="*/ 220719 h 231146"/>
                <a:gd name="connsiteX3" fmla="*/ 168363 w 366193"/>
                <a:gd name="connsiteY3" fmla="*/ 143022 h 231146"/>
                <a:gd name="connsiteX4" fmla="*/ 168363 w 366193"/>
                <a:gd name="connsiteY4" fmla="*/ -399 h 231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6193" h="231146">
                  <a:moveTo>
                    <a:pt x="-376" y="55286"/>
                  </a:moveTo>
                  <a:lnTo>
                    <a:pt x="-376" y="205255"/>
                  </a:lnTo>
                  <a:cubicBezTo>
                    <a:pt x="-376" y="205255"/>
                    <a:pt x="359050" y="250214"/>
                    <a:pt x="365660" y="220719"/>
                  </a:cubicBezTo>
                  <a:cubicBezTo>
                    <a:pt x="372270" y="191224"/>
                    <a:pt x="168363" y="143022"/>
                    <a:pt x="168363" y="143022"/>
                  </a:cubicBezTo>
                  <a:lnTo>
                    <a:pt x="168363" y="-399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0" name="Forme libre : forme 160">
              <a:extLst>
                <a:ext uri="{FF2B5EF4-FFF2-40B4-BE49-F238E27FC236}">
                  <a16:creationId xmlns:a16="http://schemas.microsoft.com/office/drawing/2014/main" id="{583D7F03-C879-4029-B0D4-B8033A8BF745}"/>
                </a:ext>
              </a:extLst>
            </p:cNvPr>
            <p:cNvSpPr/>
            <p:nvPr/>
          </p:nvSpPr>
          <p:spPr>
            <a:xfrm>
              <a:off x="7893967" y="6884415"/>
              <a:ext cx="717676" cy="2490128"/>
            </a:xfrm>
            <a:custGeom>
              <a:avLst/>
              <a:gdLst>
                <a:gd name="connsiteX0" fmla="*/ 298551 w 717676"/>
                <a:gd name="connsiteY0" fmla="*/ 2466670 h 2490128"/>
                <a:gd name="connsiteX1" fmla="*/ 531830 w 717676"/>
                <a:gd name="connsiteY1" fmla="*/ 2461931 h 2490128"/>
                <a:gd name="connsiteX2" fmla="*/ 658664 w 717676"/>
                <a:gd name="connsiteY2" fmla="*/ 161701 h 2490128"/>
                <a:gd name="connsiteX3" fmla="*/ 105369 w 717676"/>
                <a:gd name="connsiteY3" fmla="*/ 226178 h 2490128"/>
                <a:gd name="connsiteX4" fmla="*/ 298551 w 717676"/>
                <a:gd name="connsiteY4" fmla="*/ 2466670 h 2490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676" h="2490128">
                  <a:moveTo>
                    <a:pt x="298551" y="2466670"/>
                  </a:moveTo>
                  <a:cubicBezTo>
                    <a:pt x="346816" y="2490366"/>
                    <a:pt x="457749" y="2505643"/>
                    <a:pt x="531830" y="2461931"/>
                  </a:cubicBezTo>
                  <a:cubicBezTo>
                    <a:pt x="787494" y="1644117"/>
                    <a:pt x="725137" y="282736"/>
                    <a:pt x="658664" y="161701"/>
                  </a:cubicBezTo>
                  <a:cubicBezTo>
                    <a:pt x="658664" y="161701"/>
                    <a:pt x="-316165" y="-242810"/>
                    <a:pt x="105369" y="226178"/>
                  </a:cubicBezTo>
                  <a:cubicBezTo>
                    <a:pt x="480198" y="643223"/>
                    <a:pt x="322310" y="2123581"/>
                    <a:pt x="298551" y="2466670"/>
                  </a:cubicBezTo>
                  <a:close/>
                </a:path>
              </a:pathLst>
            </a:custGeom>
            <a:solidFill>
              <a:srgbClr val="6CB1E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1" name="Forme libre : forme 161">
              <a:extLst>
                <a:ext uri="{FF2B5EF4-FFF2-40B4-BE49-F238E27FC236}">
                  <a16:creationId xmlns:a16="http://schemas.microsoft.com/office/drawing/2014/main" id="{C8E9A3DC-4280-4DD8-AD2B-A75C2437A79C}"/>
                </a:ext>
              </a:extLst>
            </p:cNvPr>
            <p:cNvSpPr/>
            <p:nvPr/>
          </p:nvSpPr>
          <p:spPr>
            <a:xfrm>
              <a:off x="5429725" y="5948032"/>
              <a:ext cx="440895" cy="369539"/>
            </a:xfrm>
            <a:custGeom>
              <a:avLst/>
              <a:gdLst>
                <a:gd name="connsiteX0" fmla="*/ -376 w 440895"/>
                <a:gd name="connsiteY0" fmla="*/ 322112 h 369539"/>
                <a:gd name="connsiteX1" fmla="*/ 79628 w 440895"/>
                <a:gd name="connsiteY1" fmla="*/ 337826 h 369539"/>
                <a:gd name="connsiteX2" fmla="*/ 111243 w 440895"/>
                <a:gd name="connsiteY2" fmla="*/ 356907 h 369539"/>
                <a:gd name="connsiteX3" fmla="*/ 193617 w 440895"/>
                <a:gd name="connsiteY3" fmla="*/ 328098 h 369539"/>
                <a:gd name="connsiteX4" fmla="*/ 369713 w 440895"/>
                <a:gd name="connsiteY4" fmla="*/ 355847 h 369539"/>
                <a:gd name="connsiteX5" fmla="*/ 434440 w 440895"/>
                <a:gd name="connsiteY5" fmla="*/ 151752 h 369539"/>
                <a:gd name="connsiteX6" fmla="*/ 280917 w 440895"/>
                <a:gd name="connsiteY6" fmla="*/ -399 h 369539"/>
                <a:gd name="connsiteX7" fmla="*/ 132382 w 440895"/>
                <a:gd name="connsiteY7" fmla="*/ 69067 h 369539"/>
                <a:gd name="connsiteX8" fmla="*/ 111368 w 440895"/>
                <a:gd name="connsiteY8" fmla="*/ 70813 h 369539"/>
                <a:gd name="connsiteX9" fmla="*/ 99270 w 440895"/>
                <a:gd name="connsiteY9" fmla="*/ 71374 h 369539"/>
                <a:gd name="connsiteX10" fmla="*/ 75512 w 440895"/>
                <a:gd name="connsiteY10" fmla="*/ 66759 h 36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0895" h="369539">
                  <a:moveTo>
                    <a:pt x="-376" y="322112"/>
                  </a:moveTo>
                  <a:lnTo>
                    <a:pt x="79628" y="337826"/>
                  </a:lnTo>
                  <a:cubicBezTo>
                    <a:pt x="89231" y="343625"/>
                    <a:pt x="99769" y="349861"/>
                    <a:pt x="111243" y="356907"/>
                  </a:cubicBezTo>
                  <a:cubicBezTo>
                    <a:pt x="156265" y="364141"/>
                    <a:pt x="146849" y="361334"/>
                    <a:pt x="193617" y="328098"/>
                  </a:cubicBezTo>
                  <a:cubicBezTo>
                    <a:pt x="210516" y="388460"/>
                    <a:pt x="347764" y="367757"/>
                    <a:pt x="369713" y="355847"/>
                  </a:cubicBezTo>
                  <a:cubicBezTo>
                    <a:pt x="391663" y="343937"/>
                    <a:pt x="461316" y="192534"/>
                    <a:pt x="434440" y="151752"/>
                  </a:cubicBezTo>
                  <a:cubicBezTo>
                    <a:pt x="408749" y="107229"/>
                    <a:pt x="340468" y="33710"/>
                    <a:pt x="280917" y="-399"/>
                  </a:cubicBezTo>
                  <a:cubicBezTo>
                    <a:pt x="224795" y="7583"/>
                    <a:pt x="177342" y="34957"/>
                    <a:pt x="132382" y="69067"/>
                  </a:cubicBezTo>
                  <a:cubicBezTo>
                    <a:pt x="125330" y="68324"/>
                    <a:pt x="118201" y="68917"/>
                    <a:pt x="111368" y="70813"/>
                  </a:cubicBezTo>
                  <a:cubicBezTo>
                    <a:pt x="107328" y="70463"/>
                    <a:pt x="103260" y="70651"/>
                    <a:pt x="99270" y="71374"/>
                  </a:cubicBezTo>
                  <a:lnTo>
                    <a:pt x="75512" y="66759"/>
                  </a:lnTo>
                  <a:close/>
                </a:path>
              </a:pathLst>
            </a:custGeom>
            <a:solidFill>
              <a:srgbClr val="49261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2" name="Forme libre : forme 162">
              <a:extLst>
                <a:ext uri="{FF2B5EF4-FFF2-40B4-BE49-F238E27FC236}">
                  <a16:creationId xmlns:a16="http://schemas.microsoft.com/office/drawing/2014/main" id="{D789917D-CE9A-4623-8380-94AA90CCA22E}"/>
                </a:ext>
              </a:extLst>
            </p:cNvPr>
            <p:cNvSpPr/>
            <p:nvPr/>
          </p:nvSpPr>
          <p:spPr>
            <a:xfrm>
              <a:off x="4025692" y="5304943"/>
              <a:ext cx="1530306" cy="986676"/>
            </a:xfrm>
            <a:custGeom>
              <a:avLst/>
              <a:gdLst>
                <a:gd name="connsiteX0" fmla="*/ 206587 w 1530306"/>
                <a:gd name="connsiteY0" fmla="*/ -399 h 986676"/>
                <a:gd name="connsiteX1" fmla="*/ 470358 w 1530306"/>
                <a:gd name="connsiteY1" fmla="*/ 255265 h 986676"/>
                <a:gd name="connsiteX2" fmla="*/ 1529930 w 1530306"/>
                <a:gd name="connsiteY2" fmla="*/ 688335 h 986676"/>
                <a:gd name="connsiteX3" fmla="*/ 1455102 w 1530306"/>
                <a:gd name="connsiteY3" fmla="*/ 986278 h 986676"/>
                <a:gd name="connsiteX4" fmla="*/ 284159 w 1530306"/>
                <a:gd name="connsiteY4" fmla="*/ 498832 h 986676"/>
                <a:gd name="connsiteX5" fmla="*/ -376 w 1530306"/>
                <a:gd name="connsiteY5" fmla="*/ 231757 h 98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0306" h="986676">
                  <a:moveTo>
                    <a:pt x="206587" y="-399"/>
                  </a:moveTo>
                  <a:cubicBezTo>
                    <a:pt x="267447" y="31715"/>
                    <a:pt x="356244" y="167965"/>
                    <a:pt x="470358" y="255265"/>
                  </a:cubicBezTo>
                  <a:cubicBezTo>
                    <a:pt x="827789" y="528015"/>
                    <a:pt x="1122364" y="585758"/>
                    <a:pt x="1529930" y="688335"/>
                  </a:cubicBezTo>
                  <a:lnTo>
                    <a:pt x="1455102" y="986278"/>
                  </a:lnTo>
                  <a:cubicBezTo>
                    <a:pt x="1007502" y="873412"/>
                    <a:pt x="674889" y="796837"/>
                    <a:pt x="284159" y="498832"/>
                  </a:cubicBezTo>
                  <a:cubicBezTo>
                    <a:pt x="147348" y="394446"/>
                    <a:pt x="46454" y="287753"/>
                    <a:pt x="-376" y="231757"/>
                  </a:cubicBezTo>
                  <a:close/>
                </a:path>
              </a:pathLst>
            </a:custGeom>
            <a:solidFill>
              <a:srgbClr val="6CB1E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3" name="Forme libre : forme 163">
              <a:extLst>
                <a:ext uri="{FF2B5EF4-FFF2-40B4-BE49-F238E27FC236}">
                  <a16:creationId xmlns:a16="http://schemas.microsoft.com/office/drawing/2014/main" id="{E6D95B21-A372-417F-904E-711118731A72}"/>
                </a:ext>
              </a:extLst>
            </p:cNvPr>
            <p:cNvSpPr/>
            <p:nvPr/>
          </p:nvSpPr>
          <p:spPr>
            <a:xfrm>
              <a:off x="5361320" y="5951088"/>
              <a:ext cx="208646" cy="295260"/>
            </a:xfrm>
            <a:custGeom>
              <a:avLst/>
              <a:gdLst>
                <a:gd name="connsiteX0" fmla="*/ 208647 w 208646"/>
                <a:gd name="connsiteY0" fmla="*/ 43463 h 295260"/>
                <a:gd name="connsiteX1" fmla="*/ 137497 w 208646"/>
                <a:gd name="connsiteY1" fmla="*/ 295261 h 295260"/>
                <a:gd name="connsiteX2" fmla="*/ 0 w 208646"/>
                <a:gd name="connsiteY2" fmla="*/ 251798 h 295260"/>
                <a:gd name="connsiteX3" fmla="*/ 71150 w 208646"/>
                <a:gd name="connsiteY3" fmla="*/ 0 h 295260"/>
                <a:gd name="connsiteX4" fmla="*/ 208647 w 208646"/>
                <a:gd name="connsiteY4" fmla="*/ 43463 h 29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646" h="295260">
                  <a:moveTo>
                    <a:pt x="208647" y="43463"/>
                  </a:moveTo>
                  <a:lnTo>
                    <a:pt x="137497" y="295261"/>
                  </a:lnTo>
                  <a:lnTo>
                    <a:pt x="0" y="251798"/>
                  </a:lnTo>
                  <a:lnTo>
                    <a:pt x="71150" y="0"/>
                  </a:lnTo>
                  <a:lnTo>
                    <a:pt x="208647" y="43463"/>
                  </a:lnTo>
                  <a:close/>
                </a:path>
              </a:pathLst>
            </a:custGeom>
            <a:solidFill>
              <a:srgbClr val="6CB1E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4" name="Forme libre : forme 164">
              <a:extLst>
                <a:ext uri="{FF2B5EF4-FFF2-40B4-BE49-F238E27FC236}">
                  <a16:creationId xmlns:a16="http://schemas.microsoft.com/office/drawing/2014/main" id="{E94AE236-B00E-4C0A-977B-20C89FDC5763}"/>
                </a:ext>
              </a:extLst>
            </p:cNvPr>
            <p:cNvSpPr/>
            <p:nvPr/>
          </p:nvSpPr>
          <p:spPr>
            <a:xfrm>
              <a:off x="8728418" y="5101222"/>
              <a:ext cx="1640553" cy="686903"/>
            </a:xfrm>
            <a:custGeom>
              <a:avLst/>
              <a:gdLst>
                <a:gd name="connsiteX0" fmla="*/ 193056 w 1640553"/>
                <a:gd name="connsiteY0" fmla="*/ -399 h 686903"/>
                <a:gd name="connsiteX1" fmla="*/ 220742 w 1640553"/>
                <a:gd name="connsiteY1" fmla="*/ 32214 h 686903"/>
                <a:gd name="connsiteX2" fmla="*/ 791622 w 1640553"/>
                <a:gd name="connsiteY2" fmla="*/ 419763 h 686903"/>
                <a:gd name="connsiteX3" fmla="*/ 1147058 w 1640553"/>
                <a:gd name="connsiteY3" fmla="*/ 422071 h 686903"/>
                <a:gd name="connsiteX4" fmla="*/ 1591539 w 1640553"/>
                <a:gd name="connsiteY4" fmla="*/ 358404 h 686903"/>
                <a:gd name="connsiteX5" fmla="*/ 1640177 w 1640553"/>
                <a:gd name="connsiteY5" fmla="*/ 567238 h 686903"/>
                <a:gd name="connsiteX6" fmla="*/ 1167074 w 1640553"/>
                <a:gd name="connsiteY6" fmla="*/ 677423 h 686903"/>
                <a:gd name="connsiteX7" fmla="*/ 738369 w 1640553"/>
                <a:gd name="connsiteY7" fmla="*/ 670065 h 686903"/>
                <a:gd name="connsiteX8" fmla="*/ 23320 w 1640553"/>
                <a:gd name="connsiteY8" fmla="*/ 195403 h 686903"/>
                <a:gd name="connsiteX9" fmla="*/ -376 w 1640553"/>
                <a:gd name="connsiteY9" fmla="*/ 166781 h 686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0553" h="686903">
                  <a:moveTo>
                    <a:pt x="193056" y="-399"/>
                  </a:moveTo>
                  <a:cubicBezTo>
                    <a:pt x="208895" y="17997"/>
                    <a:pt x="214881" y="25105"/>
                    <a:pt x="220742" y="32214"/>
                  </a:cubicBezTo>
                  <a:cubicBezTo>
                    <a:pt x="307356" y="136724"/>
                    <a:pt x="488504" y="355162"/>
                    <a:pt x="791622" y="419763"/>
                  </a:cubicBezTo>
                  <a:cubicBezTo>
                    <a:pt x="857720" y="433856"/>
                    <a:pt x="988857" y="434542"/>
                    <a:pt x="1147058" y="422071"/>
                  </a:cubicBezTo>
                  <a:cubicBezTo>
                    <a:pt x="1299147" y="410098"/>
                    <a:pt x="1432092" y="394509"/>
                    <a:pt x="1591539" y="358404"/>
                  </a:cubicBezTo>
                  <a:lnTo>
                    <a:pt x="1640177" y="567238"/>
                  </a:lnTo>
                  <a:cubicBezTo>
                    <a:pt x="1465890" y="606710"/>
                    <a:pt x="1327956" y="664765"/>
                    <a:pt x="1167074" y="677423"/>
                  </a:cubicBezTo>
                  <a:cubicBezTo>
                    <a:pt x="986238" y="691641"/>
                    <a:pt x="827913" y="689146"/>
                    <a:pt x="738369" y="670065"/>
                  </a:cubicBezTo>
                  <a:cubicBezTo>
                    <a:pt x="347888" y="586818"/>
                    <a:pt x="128329" y="322050"/>
                    <a:pt x="23320" y="195403"/>
                  </a:cubicBezTo>
                  <a:lnTo>
                    <a:pt x="-376" y="166781"/>
                  </a:lnTo>
                  <a:close/>
                </a:path>
              </a:pathLst>
            </a:custGeom>
            <a:solidFill>
              <a:srgbClr val="6CB1E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5" name="Forme libre : forme 165">
              <a:extLst>
                <a:ext uri="{FF2B5EF4-FFF2-40B4-BE49-F238E27FC236}">
                  <a16:creationId xmlns:a16="http://schemas.microsoft.com/office/drawing/2014/main" id="{2447E1CE-CA31-4E11-9592-23199D0DBB43}"/>
                </a:ext>
              </a:extLst>
            </p:cNvPr>
            <p:cNvSpPr/>
            <p:nvPr/>
          </p:nvSpPr>
          <p:spPr>
            <a:xfrm>
              <a:off x="8480548" y="4853851"/>
              <a:ext cx="319954" cy="596944"/>
            </a:xfrm>
            <a:custGeom>
              <a:avLst/>
              <a:gdLst>
                <a:gd name="connsiteX0" fmla="*/ 301370 w 319954"/>
                <a:gd name="connsiteY0" fmla="*/ -399 h 596944"/>
                <a:gd name="connsiteX1" fmla="*/ -376 w 319954"/>
                <a:gd name="connsiteY1" fmla="*/ -399 h 596944"/>
                <a:gd name="connsiteX2" fmla="*/ -376 w 319954"/>
                <a:gd name="connsiteY2" fmla="*/ 195340 h 596944"/>
                <a:gd name="connsiteX3" fmla="*/ 253043 w 319954"/>
                <a:gd name="connsiteY3" fmla="*/ 596546 h 596944"/>
                <a:gd name="connsiteX4" fmla="*/ 319579 w 319954"/>
                <a:gd name="connsiteY4" fmla="*/ 261750 h 596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9954" h="596944">
                  <a:moveTo>
                    <a:pt x="301370" y="-399"/>
                  </a:moveTo>
                  <a:lnTo>
                    <a:pt x="-376" y="-399"/>
                  </a:lnTo>
                  <a:lnTo>
                    <a:pt x="-376" y="195340"/>
                  </a:lnTo>
                  <a:cubicBezTo>
                    <a:pt x="9726" y="338762"/>
                    <a:pt x="177092" y="536808"/>
                    <a:pt x="253043" y="596546"/>
                  </a:cubicBezTo>
                  <a:cubicBezTo>
                    <a:pt x="287277" y="514609"/>
                    <a:pt x="310911" y="399560"/>
                    <a:pt x="319579" y="261750"/>
                  </a:cubicBezTo>
                  <a:close/>
                </a:path>
              </a:pathLst>
            </a:custGeom>
            <a:solidFill>
              <a:srgbClr val="D19D82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6" name="Forme libre : forme 166">
              <a:extLst>
                <a:ext uri="{FF2B5EF4-FFF2-40B4-BE49-F238E27FC236}">
                  <a16:creationId xmlns:a16="http://schemas.microsoft.com/office/drawing/2014/main" id="{6F3D68F9-870C-4539-A033-B4C7DCFCA80C}"/>
                </a:ext>
              </a:extLst>
            </p:cNvPr>
            <p:cNvSpPr/>
            <p:nvPr/>
          </p:nvSpPr>
          <p:spPr>
            <a:xfrm>
              <a:off x="8838291" y="5392751"/>
              <a:ext cx="266576" cy="479828"/>
            </a:xfrm>
            <a:custGeom>
              <a:avLst/>
              <a:gdLst>
                <a:gd name="connsiteX0" fmla="*/ 63104 w 266576"/>
                <a:gd name="connsiteY0" fmla="*/ 6950 h 479828"/>
                <a:gd name="connsiteX1" fmla="*/ 266201 w 266576"/>
                <a:gd name="connsiteY1" fmla="*/ 243158 h 479828"/>
                <a:gd name="connsiteX2" fmla="*/ 63104 w 266576"/>
                <a:gd name="connsiteY2" fmla="*/ 479430 h 479828"/>
                <a:gd name="connsiteX3" fmla="*/ -376 w 266576"/>
                <a:gd name="connsiteY3" fmla="*/ 467644 h 479828"/>
                <a:gd name="connsiteX4" fmla="*/ 61981 w 266576"/>
                <a:gd name="connsiteY4" fmla="*/ 2086 h 479828"/>
                <a:gd name="connsiteX5" fmla="*/ 63104 w 266576"/>
                <a:gd name="connsiteY5" fmla="*/ 6950 h 479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576" h="479828">
                  <a:moveTo>
                    <a:pt x="63104" y="6950"/>
                  </a:moveTo>
                  <a:cubicBezTo>
                    <a:pt x="175347" y="6950"/>
                    <a:pt x="266201" y="112957"/>
                    <a:pt x="266201" y="243158"/>
                  </a:cubicBezTo>
                  <a:cubicBezTo>
                    <a:pt x="266201" y="373360"/>
                    <a:pt x="175284" y="479430"/>
                    <a:pt x="63104" y="479430"/>
                  </a:cubicBezTo>
                  <a:cubicBezTo>
                    <a:pt x="41402" y="479407"/>
                    <a:pt x="19888" y="475413"/>
                    <a:pt x="-376" y="467644"/>
                  </a:cubicBezTo>
                  <a:lnTo>
                    <a:pt x="61981" y="2086"/>
                  </a:lnTo>
                  <a:cubicBezTo>
                    <a:pt x="81811" y="-5584"/>
                    <a:pt x="40967" y="6950"/>
                    <a:pt x="63104" y="6950"/>
                  </a:cubicBezTo>
                  <a:close/>
                </a:path>
              </a:pathLst>
            </a:custGeom>
            <a:solidFill>
              <a:srgbClr val="6CB1E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7" name="Forme libre : forme 167">
              <a:extLst>
                <a:ext uri="{FF2B5EF4-FFF2-40B4-BE49-F238E27FC236}">
                  <a16:creationId xmlns:a16="http://schemas.microsoft.com/office/drawing/2014/main" id="{B54282CC-C283-4323-BB4F-DB9A83908097}"/>
                </a:ext>
              </a:extLst>
            </p:cNvPr>
            <p:cNvSpPr/>
            <p:nvPr/>
          </p:nvSpPr>
          <p:spPr>
            <a:xfrm>
              <a:off x="8037064" y="5020906"/>
              <a:ext cx="986614" cy="1620724"/>
            </a:xfrm>
            <a:custGeom>
              <a:avLst/>
              <a:gdLst>
                <a:gd name="connsiteX0" fmla="*/ 849926 w 986614"/>
                <a:gd name="connsiteY0" fmla="*/ 47242 h 1620724"/>
                <a:gd name="connsiteX1" fmla="*/ 759570 w 986614"/>
                <a:gd name="connsiteY1" fmla="*/ 41879 h 1620724"/>
                <a:gd name="connsiteX2" fmla="*/ 725399 w 986614"/>
                <a:gd name="connsiteY2" fmla="*/ 211615 h 1620724"/>
                <a:gd name="connsiteX3" fmla="*/ 443295 w 986614"/>
                <a:gd name="connsiteY3" fmla="*/ -399 h 1620724"/>
                <a:gd name="connsiteX4" fmla="*/ 285531 w 986614"/>
                <a:gd name="connsiteY4" fmla="*/ 21177 h 1620724"/>
                <a:gd name="connsiteX5" fmla="*/ -376 w 986614"/>
                <a:gd name="connsiteY5" fmla="*/ 485426 h 1620724"/>
                <a:gd name="connsiteX6" fmla="*/ -376 w 986614"/>
                <a:gd name="connsiteY6" fmla="*/ 1620326 h 1620724"/>
                <a:gd name="connsiteX7" fmla="*/ 986238 w 986614"/>
                <a:gd name="connsiteY7" fmla="*/ 1620326 h 1620724"/>
                <a:gd name="connsiteX8" fmla="*/ 983681 w 986614"/>
                <a:gd name="connsiteY8" fmla="*/ 550152 h 1620724"/>
                <a:gd name="connsiteX9" fmla="*/ 849926 w 986614"/>
                <a:gd name="connsiteY9" fmla="*/ 47242 h 1620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86614" h="1620724">
                  <a:moveTo>
                    <a:pt x="849926" y="47242"/>
                  </a:moveTo>
                  <a:lnTo>
                    <a:pt x="759570" y="41879"/>
                  </a:lnTo>
                  <a:lnTo>
                    <a:pt x="725399" y="211615"/>
                  </a:lnTo>
                  <a:lnTo>
                    <a:pt x="443295" y="-399"/>
                  </a:lnTo>
                  <a:cubicBezTo>
                    <a:pt x="426022" y="4465"/>
                    <a:pt x="301681" y="13819"/>
                    <a:pt x="285531" y="21177"/>
                  </a:cubicBezTo>
                  <a:cubicBezTo>
                    <a:pt x="110931" y="100869"/>
                    <a:pt x="-376" y="319493"/>
                    <a:pt x="-376" y="485426"/>
                  </a:cubicBezTo>
                  <a:lnTo>
                    <a:pt x="-376" y="1620326"/>
                  </a:lnTo>
                  <a:lnTo>
                    <a:pt x="986238" y="1620326"/>
                  </a:lnTo>
                  <a:lnTo>
                    <a:pt x="983681" y="550152"/>
                  </a:lnTo>
                  <a:cubicBezTo>
                    <a:pt x="987610" y="388710"/>
                    <a:pt x="986799" y="144956"/>
                    <a:pt x="849926" y="47242"/>
                  </a:cubicBezTo>
                  <a:close/>
                </a:path>
              </a:pathLst>
            </a:custGeom>
            <a:solidFill>
              <a:srgbClr val="6CB1E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8" name="Forme libre : forme 168">
              <a:extLst>
                <a:ext uri="{FF2B5EF4-FFF2-40B4-BE49-F238E27FC236}">
                  <a16:creationId xmlns:a16="http://schemas.microsoft.com/office/drawing/2014/main" id="{92A51EB8-7EC6-4CA9-BCB0-C9DA16B13AEC}"/>
                </a:ext>
              </a:extLst>
            </p:cNvPr>
            <p:cNvSpPr/>
            <p:nvPr/>
          </p:nvSpPr>
          <p:spPr>
            <a:xfrm>
              <a:off x="10130019" y="5126477"/>
              <a:ext cx="687798" cy="1591042"/>
            </a:xfrm>
            <a:custGeom>
              <a:avLst/>
              <a:gdLst>
                <a:gd name="connsiteX0" fmla="*/ 14714 w 687798"/>
                <a:gd name="connsiteY0" fmla="*/ -399 h 1591042"/>
                <a:gd name="connsiteX1" fmla="*/ 14714 w 687798"/>
                <a:gd name="connsiteY1" fmla="*/ 863060 h 1591042"/>
                <a:gd name="connsiteX2" fmla="*/ 143606 w 687798"/>
                <a:gd name="connsiteY2" fmla="*/ 1384241 h 1591042"/>
                <a:gd name="connsiteX3" fmla="*/ 687423 w 687798"/>
                <a:gd name="connsiteY3" fmla="*/ 1575553 h 1591042"/>
                <a:gd name="connsiteX4" fmla="*/ 687423 w 687798"/>
                <a:gd name="connsiteY4" fmla="*/ 1590644 h 1591042"/>
                <a:gd name="connsiteX5" fmla="*/ 131946 w 687798"/>
                <a:gd name="connsiteY5" fmla="*/ 1393657 h 1591042"/>
                <a:gd name="connsiteX6" fmla="*/ -376 w 687798"/>
                <a:gd name="connsiteY6" fmla="*/ 863060 h 1591042"/>
                <a:gd name="connsiteX7" fmla="*/ -376 w 687798"/>
                <a:gd name="connsiteY7" fmla="*/ -399 h 159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7798" h="1591042">
                  <a:moveTo>
                    <a:pt x="14714" y="-399"/>
                  </a:moveTo>
                  <a:lnTo>
                    <a:pt x="14714" y="863060"/>
                  </a:lnTo>
                  <a:cubicBezTo>
                    <a:pt x="14714" y="1082620"/>
                    <a:pt x="44708" y="1261148"/>
                    <a:pt x="143606" y="1384241"/>
                  </a:cubicBezTo>
                  <a:cubicBezTo>
                    <a:pt x="242505" y="1507334"/>
                    <a:pt x="410620" y="1575553"/>
                    <a:pt x="687423" y="1575553"/>
                  </a:cubicBezTo>
                  <a:lnTo>
                    <a:pt x="687423" y="1590644"/>
                  </a:lnTo>
                  <a:cubicBezTo>
                    <a:pt x="405506" y="1590644"/>
                    <a:pt x="233588" y="1520180"/>
                    <a:pt x="131946" y="1393657"/>
                  </a:cubicBezTo>
                  <a:cubicBezTo>
                    <a:pt x="30303" y="1267134"/>
                    <a:pt x="-376" y="1085800"/>
                    <a:pt x="-376" y="863060"/>
                  </a:cubicBezTo>
                  <a:lnTo>
                    <a:pt x="-376" y="-399"/>
                  </a:lnTo>
                  <a:close/>
                </a:path>
              </a:pathLst>
            </a:custGeom>
            <a:solidFill>
              <a:srgbClr val="D9042B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9" name="Forme libre : forme 169">
              <a:extLst>
                <a:ext uri="{FF2B5EF4-FFF2-40B4-BE49-F238E27FC236}">
                  <a16:creationId xmlns:a16="http://schemas.microsoft.com/office/drawing/2014/main" id="{9B069DF1-FB9F-4B01-BF3D-F08EA3CB95F6}"/>
                </a:ext>
              </a:extLst>
            </p:cNvPr>
            <p:cNvSpPr/>
            <p:nvPr/>
          </p:nvSpPr>
          <p:spPr>
            <a:xfrm>
              <a:off x="10392542" y="4170168"/>
              <a:ext cx="49449" cy="3314281"/>
            </a:xfrm>
            <a:custGeom>
              <a:avLst/>
              <a:gdLst>
                <a:gd name="connsiteX0" fmla="*/ -376 w 49449"/>
                <a:gd name="connsiteY0" fmla="*/ 3313883 h 3314281"/>
                <a:gd name="connsiteX1" fmla="*/ -376 w 49449"/>
                <a:gd name="connsiteY1" fmla="*/ -399 h 3314281"/>
                <a:gd name="connsiteX2" fmla="*/ 49073 w 49449"/>
                <a:gd name="connsiteY2" fmla="*/ -399 h 3314281"/>
                <a:gd name="connsiteX3" fmla="*/ 49073 w 49449"/>
                <a:gd name="connsiteY3" fmla="*/ 3313883 h 331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449" h="3314281">
                  <a:moveTo>
                    <a:pt x="-376" y="3313883"/>
                  </a:moveTo>
                  <a:lnTo>
                    <a:pt x="-376" y="-399"/>
                  </a:lnTo>
                  <a:lnTo>
                    <a:pt x="49073" y="-399"/>
                  </a:lnTo>
                  <a:lnTo>
                    <a:pt x="49073" y="3313883"/>
                  </a:lnTo>
                  <a:close/>
                </a:path>
              </a:pathLst>
            </a:custGeom>
            <a:solidFill>
              <a:srgbClr val="DBDBDB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0" name="Forme libre : forme 170">
              <a:extLst>
                <a:ext uri="{FF2B5EF4-FFF2-40B4-BE49-F238E27FC236}">
                  <a16:creationId xmlns:a16="http://schemas.microsoft.com/office/drawing/2014/main" id="{4FE6878A-EE30-4774-A14E-67F0D513BC8C}"/>
                </a:ext>
              </a:extLst>
            </p:cNvPr>
            <p:cNvSpPr/>
            <p:nvPr/>
          </p:nvSpPr>
          <p:spPr>
            <a:xfrm>
              <a:off x="10136005" y="4154329"/>
              <a:ext cx="472667" cy="49449"/>
            </a:xfrm>
            <a:custGeom>
              <a:avLst/>
              <a:gdLst>
                <a:gd name="connsiteX0" fmla="*/ -376 w 472667"/>
                <a:gd name="connsiteY0" fmla="*/ -399 h 49449"/>
                <a:gd name="connsiteX1" fmla="*/ 472291 w 472667"/>
                <a:gd name="connsiteY1" fmla="*/ -399 h 49449"/>
                <a:gd name="connsiteX2" fmla="*/ 472291 w 472667"/>
                <a:gd name="connsiteY2" fmla="*/ 49050 h 49449"/>
                <a:gd name="connsiteX3" fmla="*/ -376 w 472667"/>
                <a:gd name="connsiteY3" fmla="*/ 49050 h 49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2667" h="49449">
                  <a:moveTo>
                    <a:pt x="-376" y="-399"/>
                  </a:moveTo>
                  <a:lnTo>
                    <a:pt x="472291" y="-399"/>
                  </a:lnTo>
                  <a:lnTo>
                    <a:pt x="472291" y="49050"/>
                  </a:lnTo>
                  <a:lnTo>
                    <a:pt x="-376" y="49050"/>
                  </a:lnTo>
                  <a:close/>
                </a:path>
              </a:pathLst>
            </a:custGeom>
            <a:solidFill>
              <a:srgbClr val="DBDBDB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1" name="Forme libre : forme 171">
              <a:extLst>
                <a:ext uri="{FF2B5EF4-FFF2-40B4-BE49-F238E27FC236}">
                  <a16:creationId xmlns:a16="http://schemas.microsoft.com/office/drawing/2014/main" id="{60497358-A893-492C-94CC-3D9D49A3C341}"/>
                </a:ext>
              </a:extLst>
            </p:cNvPr>
            <p:cNvSpPr/>
            <p:nvPr/>
          </p:nvSpPr>
          <p:spPr>
            <a:xfrm>
              <a:off x="9941201" y="4340715"/>
              <a:ext cx="388360" cy="802972"/>
            </a:xfrm>
            <a:custGeom>
              <a:avLst/>
              <a:gdLst>
                <a:gd name="connsiteX0" fmla="*/ 36103 w 388360"/>
                <a:gd name="connsiteY0" fmla="*/ -399 h 802972"/>
                <a:gd name="connsiteX1" fmla="*/ 351692 w 388360"/>
                <a:gd name="connsiteY1" fmla="*/ -399 h 802972"/>
                <a:gd name="connsiteX2" fmla="*/ 387983 w 388360"/>
                <a:gd name="connsiteY2" fmla="*/ 35893 h 802972"/>
                <a:gd name="connsiteX3" fmla="*/ 387984 w 388360"/>
                <a:gd name="connsiteY3" fmla="*/ 483804 h 802972"/>
                <a:gd name="connsiteX4" fmla="*/ 351692 w 388360"/>
                <a:gd name="connsiteY4" fmla="*/ 520096 h 802972"/>
                <a:gd name="connsiteX5" fmla="*/ 214506 w 388360"/>
                <a:gd name="connsiteY5" fmla="*/ 604091 h 802972"/>
                <a:gd name="connsiteX6" fmla="*/ 214506 w 388360"/>
                <a:gd name="connsiteY6" fmla="*/ 712904 h 802972"/>
                <a:gd name="connsiteX7" fmla="*/ 232777 w 388360"/>
                <a:gd name="connsiteY7" fmla="*/ 712904 h 802972"/>
                <a:gd name="connsiteX8" fmla="*/ 232777 w 388360"/>
                <a:gd name="connsiteY8" fmla="*/ 802574 h 802972"/>
                <a:gd name="connsiteX9" fmla="*/ 154768 w 388360"/>
                <a:gd name="connsiteY9" fmla="*/ 802574 h 802972"/>
                <a:gd name="connsiteX10" fmla="*/ 154768 w 388360"/>
                <a:gd name="connsiteY10" fmla="*/ 712904 h 802972"/>
                <a:gd name="connsiteX11" fmla="*/ 173039 w 388360"/>
                <a:gd name="connsiteY11" fmla="*/ 712904 h 802972"/>
                <a:gd name="connsiteX12" fmla="*/ 173039 w 388360"/>
                <a:gd name="connsiteY12" fmla="*/ 604091 h 802972"/>
                <a:gd name="connsiteX13" fmla="*/ 35854 w 388360"/>
                <a:gd name="connsiteY13" fmla="*/ 520096 h 802972"/>
                <a:gd name="connsiteX14" fmla="*/ -376 w 388360"/>
                <a:gd name="connsiteY14" fmla="*/ 483804 h 802972"/>
                <a:gd name="connsiteX15" fmla="*/ -376 w 388360"/>
                <a:gd name="connsiteY15" fmla="*/ 35893 h 802972"/>
                <a:gd name="connsiteX16" fmla="*/ 35854 w 388360"/>
                <a:gd name="connsiteY16" fmla="*/ -399 h 802972"/>
                <a:gd name="connsiteX17" fmla="*/ 194427 w 388360"/>
                <a:gd name="connsiteY17" fmla="*/ 22985 h 802972"/>
                <a:gd name="connsiteX18" fmla="*/ 155329 w 388360"/>
                <a:gd name="connsiteY18" fmla="*/ 62083 h 802972"/>
                <a:gd name="connsiteX19" fmla="*/ 194427 w 388360"/>
                <a:gd name="connsiteY19" fmla="*/ 101181 h 802972"/>
                <a:gd name="connsiteX20" fmla="*/ 233526 w 388360"/>
                <a:gd name="connsiteY20" fmla="*/ 62083 h 802972"/>
                <a:gd name="connsiteX21" fmla="*/ 194427 w 388360"/>
                <a:gd name="connsiteY21" fmla="*/ 22985 h 80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8360" h="802972">
                  <a:moveTo>
                    <a:pt x="36103" y="-399"/>
                  </a:moveTo>
                  <a:lnTo>
                    <a:pt x="351692" y="-399"/>
                  </a:lnTo>
                  <a:cubicBezTo>
                    <a:pt x="371707" y="-330"/>
                    <a:pt x="387916" y="15878"/>
                    <a:pt x="387983" y="35893"/>
                  </a:cubicBezTo>
                  <a:lnTo>
                    <a:pt x="387984" y="483804"/>
                  </a:lnTo>
                  <a:cubicBezTo>
                    <a:pt x="387984" y="503696"/>
                    <a:pt x="368654" y="509620"/>
                    <a:pt x="351692" y="520096"/>
                  </a:cubicBezTo>
                  <a:lnTo>
                    <a:pt x="214506" y="604091"/>
                  </a:lnTo>
                  <a:lnTo>
                    <a:pt x="214506" y="712904"/>
                  </a:lnTo>
                  <a:lnTo>
                    <a:pt x="232777" y="712904"/>
                  </a:lnTo>
                  <a:lnTo>
                    <a:pt x="232777" y="802574"/>
                  </a:lnTo>
                  <a:lnTo>
                    <a:pt x="154768" y="802574"/>
                  </a:lnTo>
                  <a:lnTo>
                    <a:pt x="154768" y="712904"/>
                  </a:lnTo>
                  <a:lnTo>
                    <a:pt x="173039" y="712904"/>
                  </a:lnTo>
                  <a:lnTo>
                    <a:pt x="173039" y="604091"/>
                  </a:lnTo>
                  <a:lnTo>
                    <a:pt x="35854" y="520096"/>
                  </a:lnTo>
                  <a:cubicBezTo>
                    <a:pt x="18892" y="509620"/>
                    <a:pt x="-376" y="503758"/>
                    <a:pt x="-376" y="483804"/>
                  </a:cubicBezTo>
                  <a:lnTo>
                    <a:pt x="-376" y="35893"/>
                  </a:lnTo>
                  <a:cubicBezTo>
                    <a:pt x="-342" y="15888"/>
                    <a:pt x="15849" y="-330"/>
                    <a:pt x="35854" y="-399"/>
                  </a:cubicBezTo>
                  <a:close/>
                  <a:moveTo>
                    <a:pt x="194427" y="22985"/>
                  </a:moveTo>
                  <a:cubicBezTo>
                    <a:pt x="172835" y="22985"/>
                    <a:pt x="155329" y="40490"/>
                    <a:pt x="155329" y="62083"/>
                  </a:cubicBezTo>
                  <a:cubicBezTo>
                    <a:pt x="155329" y="83676"/>
                    <a:pt x="172834" y="101181"/>
                    <a:pt x="194427" y="101181"/>
                  </a:cubicBezTo>
                  <a:cubicBezTo>
                    <a:pt x="216020" y="101181"/>
                    <a:pt x="233526" y="83676"/>
                    <a:pt x="233526" y="62083"/>
                  </a:cubicBezTo>
                  <a:cubicBezTo>
                    <a:pt x="233526" y="40490"/>
                    <a:pt x="216021" y="22985"/>
                    <a:pt x="194427" y="22985"/>
                  </a:cubicBezTo>
                  <a:close/>
                </a:path>
              </a:pathLst>
            </a:custGeom>
            <a:solidFill>
              <a:srgbClr val="DBDBDB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2" name="Forme libre : forme 172">
              <a:extLst>
                <a:ext uri="{FF2B5EF4-FFF2-40B4-BE49-F238E27FC236}">
                  <a16:creationId xmlns:a16="http://schemas.microsoft.com/office/drawing/2014/main" id="{42DA9445-0521-42AD-8AA7-EE312E760609}"/>
                </a:ext>
              </a:extLst>
            </p:cNvPr>
            <p:cNvSpPr/>
            <p:nvPr/>
          </p:nvSpPr>
          <p:spPr>
            <a:xfrm>
              <a:off x="10111249" y="4157126"/>
              <a:ext cx="49512" cy="267966"/>
            </a:xfrm>
            <a:custGeom>
              <a:avLst/>
              <a:gdLst>
                <a:gd name="connsiteX0" fmla="*/ 49136 w 49512"/>
                <a:gd name="connsiteY0" fmla="*/ 245671 h 267966"/>
                <a:gd name="connsiteX1" fmla="*/ 21331 w 49512"/>
                <a:gd name="connsiteY1" fmla="*/ 267378 h 267966"/>
                <a:gd name="connsiteX2" fmla="*/ -376 w 49512"/>
                <a:gd name="connsiteY2" fmla="*/ 245671 h 267966"/>
                <a:gd name="connsiteX3" fmla="*/ -375 w 49512"/>
                <a:gd name="connsiteY3" fmla="*/ 21497 h 267966"/>
                <a:gd name="connsiteX4" fmla="*/ 27430 w 49512"/>
                <a:gd name="connsiteY4" fmla="*/ -209 h 267966"/>
                <a:gd name="connsiteX5" fmla="*/ 49137 w 49512"/>
                <a:gd name="connsiteY5" fmla="*/ 21497 h 267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512" h="267966">
                  <a:moveTo>
                    <a:pt x="49136" y="245671"/>
                  </a:moveTo>
                  <a:cubicBezTo>
                    <a:pt x="47452" y="259343"/>
                    <a:pt x="35003" y="269062"/>
                    <a:pt x="21331" y="267378"/>
                  </a:cubicBezTo>
                  <a:cubicBezTo>
                    <a:pt x="9972" y="265979"/>
                    <a:pt x="1023" y="257030"/>
                    <a:pt x="-376" y="245671"/>
                  </a:cubicBezTo>
                  <a:lnTo>
                    <a:pt x="-375" y="21497"/>
                  </a:lnTo>
                  <a:cubicBezTo>
                    <a:pt x="1308" y="7825"/>
                    <a:pt x="13757" y="-1893"/>
                    <a:pt x="27430" y="-209"/>
                  </a:cubicBezTo>
                  <a:cubicBezTo>
                    <a:pt x="38788" y="1190"/>
                    <a:pt x="47737" y="10139"/>
                    <a:pt x="49137" y="21497"/>
                  </a:cubicBezTo>
                  <a:close/>
                </a:path>
              </a:pathLst>
            </a:custGeom>
            <a:solidFill>
              <a:srgbClr val="DBDBDB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3" name="Forme libre : forme 173">
              <a:extLst>
                <a:ext uri="{FF2B5EF4-FFF2-40B4-BE49-F238E27FC236}">
                  <a16:creationId xmlns:a16="http://schemas.microsoft.com/office/drawing/2014/main" id="{7510171D-A9F8-432B-A57D-FE5C8F5BFA77}"/>
                </a:ext>
              </a:extLst>
            </p:cNvPr>
            <p:cNvSpPr/>
            <p:nvPr/>
          </p:nvSpPr>
          <p:spPr>
            <a:xfrm>
              <a:off x="9979053" y="4529407"/>
              <a:ext cx="312782" cy="387424"/>
            </a:xfrm>
            <a:custGeom>
              <a:avLst/>
              <a:gdLst>
                <a:gd name="connsiteX0" fmla="*/ 312407 w 312782"/>
                <a:gd name="connsiteY0" fmla="*/ -399 h 387424"/>
                <a:gd name="connsiteX1" fmla="*/ 312407 w 312782"/>
                <a:gd name="connsiteY1" fmla="*/ 278899 h 387424"/>
                <a:gd name="connsiteX2" fmla="*/ 283162 w 312782"/>
                <a:gd name="connsiteY2" fmla="*/ 308393 h 387424"/>
                <a:gd name="connsiteX3" fmla="*/ 156078 w 312782"/>
                <a:gd name="connsiteY3" fmla="*/ 387026 h 387424"/>
                <a:gd name="connsiteX4" fmla="*/ 28869 w 312782"/>
                <a:gd name="connsiteY4" fmla="*/ 308393 h 387424"/>
                <a:gd name="connsiteX5" fmla="*/ -376 w 312782"/>
                <a:gd name="connsiteY5" fmla="*/ 278899 h 387424"/>
                <a:gd name="connsiteX6" fmla="*/ -376 w 312782"/>
                <a:gd name="connsiteY6" fmla="*/ -399 h 387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782" h="387424">
                  <a:moveTo>
                    <a:pt x="312407" y="-399"/>
                  </a:moveTo>
                  <a:lnTo>
                    <a:pt x="312407" y="278899"/>
                  </a:lnTo>
                  <a:cubicBezTo>
                    <a:pt x="312407" y="295111"/>
                    <a:pt x="296880" y="299913"/>
                    <a:pt x="283162" y="308393"/>
                  </a:cubicBezTo>
                  <a:lnTo>
                    <a:pt x="156078" y="387026"/>
                  </a:lnTo>
                  <a:lnTo>
                    <a:pt x="28869" y="308393"/>
                  </a:lnTo>
                  <a:cubicBezTo>
                    <a:pt x="15151" y="299913"/>
                    <a:pt x="-376" y="295111"/>
                    <a:pt x="-376" y="278899"/>
                  </a:cubicBezTo>
                  <a:lnTo>
                    <a:pt x="-376" y="-399"/>
                  </a:lnTo>
                  <a:close/>
                </a:path>
              </a:pathLst>
            </a:custGeom>
            <a:solidFill>
              <a:srgbClr val="D9042B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4" name="Forme libre : forme 174">
              <a:extLst>
                <a:ext uri="{FF2B5EF4-FFF2-40B4-BE49-F238E27FC236}">
                  <a16:creationId xmlns:a16="http://schemas.microsoft.com/office/drawing/2014/main" id="{74DD9652-1286-4F21-A5C9-C85E8F111318}"/>
                </a:ext>
              </a:extLst>
            </p:cNvPr>
            <p:cNvSpPr/>
            <p:nvPr/>
          </p:nvSpPr>
          <p:spPr>
            <a:xfrm>
              <a:off x="10051075" y="4506522"/>
              <a:ext cx="168862" cy="348326"/>
            </a:xfrm>
            <a:custGeom>
              <a:avLst/>
              <a:gdLst>
                <a:gd name="connsiteX0" fmla="*/ 12283 w 168862"/>
                <a:gd name="connsiteY0" fmla="*/ 68194 h 348326"/>
                <a:gd name="connsiteX1" fmla="*/ -189 w 168862"/>
                <a:gd name="connsiteY1" fmla="*/ 55722 h 348326"/>
                <a:gd name="connsiteX2" fmla="*/ 12283 w 168862"/>
                <a:gd name="connsiteY2" fmla="*/ 43251 h 348326"/>
                <a:gd name="connsiteX3" fmla="*/ 71647 w 168862"/>
                <a:gd name="connsiteY3" fmla="*/ 43251 h 348326"/>
                <a:gd name="connsiteX4" fmla="*/ 71647 w 168862"/>
                <a:gd name="connsiteY4" fmla="*/ 12072 h 348326"/>
                <a:gd name="connsiteX5" fmla="*/ 84118 w 168862"/>
                <a:gd name="connsiteY5" fmla="*/ -399 h 348326"/>
                <a:gd name="connsiteX6" fmla="*/ 96589 w 168862"/>
                <a:gd name="connsiteY6" fmla="*/ 12072 h 348326"/>
                <a:gd name="connsiteX7" fmla="*/ 96589 w 168862"/>
                <a:gd name="connsiteY7" fmla="*/ 43251 h 348326"/>
                <a:gd name="connsiteX8" fmla="*/ 156015 w 168862"/>
                <a:gd name="connsiteY8" fmla="*/ 43251 h 348326"/>
                <a:gd name="connsiteX9" fmla="*/ 168487 w 168862"/>
                <a:gd name="connsiteY9" fmla="*/ 55722 h 348326"/>
                <a:gd name="connsiteX10" fmla="*/ 156015 w 168862"/>
                <a:gd name="connsiteY10" fmla="*/ 68194 h 348326"/>
                <a:gd name="connsiteX11" fmla="*/ 96589 w 168862"/>
                <a:gd name="connsiteY11" fmla="*/ 68194 h 348326"/>
                <a:gd name="connsiteX12" fmla="*/ 96589 w 168862"/>
                <a:gd name="connsiteY12" fmla="*/ 106669 h 348326"/>
                <a:gd name="connsiteX13" fmla="*/ 130138 w 168862"/>
                <a:gd name="connsiteY13" fmla="*/ 106669 h 348326"/>
                <a:gd name="connsiteX14" fmla="*/ 142609 w 168862"/>
                <a:gd name="connsiteY14" fmla="*/ 119140 h 348326"/>
                <a:gd name="connsiteX15" fmla="*/ 130138 w 168862"/>
                <a:gd name="connsiteY15" fmla="*/ 131611 h 348326"/>
                <a:gd name="connsiteX16" fmla="*/ 96589 w 168862"/>
                <a:gd name="connsiteY16" fmla="*/ 131611 h 348326"/>
                <a:gd name="connsiteX17" fmla="*/ 96589 w 168862"/>
                <a:gd name="connsiteY17" fmla="*/ 170148 h 348326"/>
                <a:gd name="connsiteX18" fmla="*/ 156015 w 168862"/>
                <a:gd name="connsiteY18" fmla="*/ 170148 h 348326"/>
                <a:gd name="connsiteX19" fmla="*/ 168487 w 168862"/>
                <a:gd name="connsiteY19" fmla="*/ 182619 h 348326"/>
                <a:gd name="connsiteX20" fmla="*/ 156015 w 168862"/>
                <a:gd name="connsiteY20" fmla="*/ 195091 h 348326"/>
                <a:gd name="connsiteX21" fmla="*/ 96589 w 168862"/>
                <a:gd name="connsiteY21" fmla="*/ 195091 h 348326"/>
                <a:gd name="connsiteX22" fmla="*/ 96589 w 168862"/>
                <a:gd name="connsiteY22" fmla="*/ 233565 h 348326"/>
                <a:gd name="connsiteX23" fmla="*/ 130138 w 168862"/>
                <a:gd name="connsiteY23" fmla="*/ 233565 h 348326"/>
                <a:gd name="connsiteX24" fmla="*/ 142609 w 168862"/>
                <a:gd name="connsiteY24" fmla="*/ 246037 h 348326"/>
                <a:gd name="connsiteX25" fmla="*/ 130138 w 168862"/>
                <a:gd name="connsiteY25" fmla="*/ 258508 h 348326"/>
                <a:gd name="connsiteX26" fmla="*/ 96589 w 168862"/>
                <a:gd name="connsiteY26" fmla="*/ 258508 h 348326"/>
                <a:gd name="connsiteX27" fmla="*/ 96589 w 168862"/>
                <a:gd name="connsiteY27" fmla="*/ 297045 h 348326"/>
                <a:gd name="connsiteX28" fmla="*/ 156015 w 168862"/>
                <a:gd name="connsiteY28" fmla="*/ 297045 h 348326"/>
                <a:gd name="connsiteX29" fmla="*/ 168487 w 168862"/>
                <a:gd name="connsiteY29" fmla="*/ 309516 h 348326"/>
                <a:gd name="connsiteX30" fmla="*/ 156015 w 168862"/>
                <a:gd name="connsiteY30" fmla="*/ 321988 h 348326"/>
                <a:gd name="connsiteX31" fmla="*/ 96589 w 168862"/>
                <a:gd name="connsiteY31" fmla="*/ 321988 h 348326"/>
                <a:gd name="connsiteX32" fmla="*/ 96589 w 168862"/>
                <a:gd name="connsiteY32" fmla="*/ 335457 h 348326"/>
                <a:gd name="connsiteX33" fmla="*/ 84118 w 168862"/>
                <a:gd name="connsiteY33" fmla="*/ 347928 h 348326"/>
                <a:gd name="connsiteX34" fmla="*/ 71647 w 168862"/>
                <a:gd name="connsiteY34" fmla="*/ 335457 h 348326"/>
                <a:gd name="connsiteX35" fmla="*/ 71647 w 168862"/>
                <a:gd name="connsiteY35" fmla="*/ 321988 h 348326"/>
                <a:gd name="connsiteX36" fmla="*/ 12283 w 168862"/>
                <a:gd name="connsiteY36" fmla="*/ 321988 h 348326"/>
                <a:gd name="connsiteX37" fmla="*/ -189 w 168862"/>
                <a:gd name="connsiteY37" fmla="*/ 309516 h 348326"/>
                <a:gd name="connsiteX38" fmla="*/ 12283 w 168862"/>
                <a:gd name="connsiteY38" fmla="*/ 297045 h 348326"/>
                <a:gd name="connsiteX39" fmla="*/ 71647 w 168862"/>
                <a:gd name="connsiteY39" fmla="*/ 297045 h 348326"/>
                <a:gd name="connsiteX40" fmla="*/ 71647 w 168862"/>
                <a:gd name="connsiteY40" fmla="*/ 258508 h 348326"/>
                <a:gd name="connsiteX41" fmla="*/ 37911 w 168862"/>
                <a:gd name="connsiteY41" fmla="*/ 258508 h 348326"/>
                <a:gd name="connsiteX42" fmla="*/ 25440 w 168862"/>
                <a:gd name="connsiteY42" fmla="*/ 246037 h 348326"/>
                <a:gd name="connsiteX43" fmla="*/ 37911 w 168862"/>
                <a:gd name="connsiteY43" fmla="*/ 233565 h 348326"/>
                <a:gd name="connsiteX44" fmla="*/ 71459 w 168862"/>
                <a:gd name="connsiteY44" fmla="*/ 233565 h 348326"/>
                <a:gd name="connsiteX45" fmla="*/ 71459 w 168862"/>
                <a:gd name="connsiteY45" fmla="*/ 195091 h 348326"/>
                <a:gd name="connsiteX46" fmla="*/ 12095 w 168862"/>
                <a:gd name="connsiteY46" fmla="*/ 195091 h 348326"/>
                <a:gd name="connsiteX47" fmla="*/ -376 w 168862"/>
                <a:gd name="connsiteY47" fmla="*/ 182619 h 348326"/>
                <a:gd name="connsiteX48" fmla="*/ 12095 w 168862"/>
                <a:gd name="connsiteY48" fmla="*/ 170148 h 348326"/>
                <a:gd name="connsiteX49" fmla="*/ 71459 w 168862"/>
                <a:gd name="connsiteY49" fmla="*/ 170148 h 348326"/>
                <a:gd name="connsiteX50" fmla="*/ 71459 w 168862"/>
                <a:gd name="connsiteY50" fmla="*/ 131611 h 348326"/>
                <a:gd name="connsiteX51" fmla="*/ 37911 w 168862"/>
                <a:gd name="connsiteY51" fmla="*/ 131611 h 348326"/>
                <a:gd name="connsiteX52" fmla="*/ 25440 w 168862"/>
                <a:gd name="connsiteY52" fmla="*/ 119140 h 348326"/>
                <a:gd name="connsiteX53" fmla="*/ 37911 w 168862"/>
                <a:gd name="connsiteY53" fmla="*/ 106669 h 348326"/>
                <a:gd name="connsiteX54" fmla="*/ 71459 w 168862"/>
                <a:gd name="connsiteY54" fmla="*/ 106669 h 348326"/>
                <a:gd name="connsiteX55" fmla="*/ 71459 w 168862"/>
                <a:gd name="connsiteY55" fmla="*/ 68194 h 34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68862" h="348326">
                  <a:moveTo>
                    <a:pt x="12283" y="68194"/>
                  </a:moveTo>
                  <a:cubicBezTo>
                    <a:pt x="5394" y="68194"/>
                    <a:pt x="-189" y="62610"/>
                    <a:pt x="-189" y="55722"/>
                  </a:cubicBezTo>
                  <a:cubicBezTo>
                    <a:pt x="-189" y="48835"/>
                    <a:pt x="5394" y="43251"/>
                    <a:pt x="12283" y="43251"/>
                  </a:cubicBezTo>
                  <a:lnTo>
                    <a:pt x="71647" y="43251"/>
                  </a:lnTo>
                  <a:lnTo>
                    <a:pt x="71647" y="12072"/>
                  </a:lnTo>
                  <a:cubicBezTo>
                    <a:pt x="71647" y="5185"/>
                    <a:pt x="77230" y="-399"/>
                    <a:pt x="84118" y="-399"/>
                  </a:cubicBezTo>
                  <a:cubicBezTo>
                    <a:pt x="91006" y="-399"/>
                    <a:pt x="96589" y="5185"/>
                    <a:pt x="96589" y="12072"/>
                  </a:cubicBezTo>
                  <a:lnTo>
                    <a:pt x="96589" y="43251"/>
                  </a:lnTo>
                  <a:lnTo>
                    <a:pt x="156015" y="43251"/>
                  </a:lnTo>
                  <a:cubicBezTo>
                    <a:pt x="162903" y="43251"/>
                    <a:pt x="168487" y="48835"/>
                    <a:pt x="168487" y="55722"/>
                  </a:cubicBezTo>
                  <a:cubicBezTo>
                    <a:pt x="168487" y="62610"/>
                    <a:pt x="162903" y="68194"/>
                    <a:pt x="156015" y="68194"/>
                  </a:cubicBezTo>
                  <a:lnTo>
                    <a:pt x="96589" y="68194"/>
                  </a:lnTo>
                  <a:lnTo>
                    <a:pt x="96589" y="106669"/>
                  </a:lnTo>
                  <a:lnTo>
                    <a:pt x="130138" y="106669"/>
                  </a:lnTo>
                  <a:cubicBezTo>
                    <a:pt x="137026" y="106669"/>
                    <a:pt x="142609" y="112252"/>
                    <a:pt x="142609" y="119140"/>
                  </a:cubicBezTo>
                  <a:cubicBezTo>
                    <a:pt x="142609" y="126028"/>
                    <a:pt x="137026" y="131611"/>
                    <a:pt x="130138" y="131611"/>
                  </a:cubicBezTo>
                  <a:lnTo>
                    <a:pt x="96589" y="131611"/>
                  </a:lnTo>
                  <a:lnTo>
                    <a:pt x="96589" y="170148"/>
                  </a:lnTo>
                  <a:lnTo>
                    <a:pt x="156015" y="170148"/>
                  </a:lnTo>
                  <a:cubicBezTo>
                    <a:pt x="162903" y="170148"/>
                    <a:pt x="168487" y="175732"/>
                    <a:pt x="168487" y="182619"/>
                  </a:cubicBezTo>
                  <a:cubicBezTo>
                    <a:pt x="168487" y="189507"/>
                    <a:pt x="162903" y="195091"/>
                    <a:pt x="156015" y="195091"/>
                  </a:cubicBezTo>
                  <a:lnTo>
                    <a:pt x="96589" y="195091"/>
                  </a:lnTo>
                  <a:lnTo>
                    <a:pt x="96589" y="233565"/>
                  </a:lnTo>
                  <a:lnTo>
                    <a:pt x="130138" y="233565"/>
                  </a:lnTo>
                  <a:cubicBezTo>
                    <a:pt x="137026" y="233565"/>
                    <a:pt x="142609" y="239149"/>
                    <a:pt x="142609" y="246037"/>
                  </a:cubicBezTo>
                  <a:cubicBezTo>
                    <a:pt x="142609" y="252924"/>
                    <a:pt x="137026" y="258508"/>
                    <a:pt x="130138" y="258508"/>
                  </a:cubicBezTo>
                  <a:lnTo>
                    <a:pt x="96589" y="258508"/>
                  </a:lnTo>
                  <a:lnTo>
                    <a:pt x="96589" y="297045"/>
                  </a:lnTo>
                  <a:lnTo>
                    <a:pt x="156015" y="297045"/>
                  </a:lnTo>
                  <a:cubicBezTo>
                    <a:pt x="162903" y="297045"/>
                    <a:pt x="168487" y="302628"/>
                    <a:pt x="168487" y="309516"/>
                  </a:cubicBezTo>
                  <a:cubicBezTo>
                    <a:pt x="168487" y="316404"/>
                    <a:pt x="162903" y="321988"/>
                    <a:pt x="156015" y="321988"/>
                  </a:cubicBezTo>
                  <a:lnTo>
                    <a:pt x="96589" y="321988"/>
                  </a:lnTo>
                  <a:lnTo>
                    <a:pt x="96589" y="335457"/>
                  </a:lnTo>
                  <a:cubicBezTo>
                    <a:pt x="96589" y="342344"/>
                    <a:pt x="91006" y="347928"/>
                    <a:pt x="84118" y="347928"/>
                  </a:cubicBezTo>
                  <a:cubicBezTo>
                    <a:pt x="77230" y="347928"/>
                    <a:pt x="71647" y="342344"/>
                    <a:pt x="71647" y="335457"/>
                  </a:cubicBezTo>
                  <a:lnTo>
                    <a:pt x="71647" y="321988"/>
                  </a:lnTo>
                  <a:lnTo>
                    <a:pt x="12283" y="321988"/>
                  </a:lnTo>
                  <a:cubicBezTo>
                    <a:pt x="5394" y="321988"/>
                    <a:pt x="-189" y="316404"/>
                    <a:pt x="-189" y="309516"/>
                  </a:cubicBezTo>
                  <a:cubicBezTo>
                    <a:pt x="-189" y="302628"/>
                    <a:pt x="5394" y="297045"/>
                    <a:pt x="12283" y="297045"/>
                  </a:cubicBezTo>
                  <a:lnTo>
                    <a:pt x="71647" y="297045"/>
                  </a:lnTo>
                  <a:lnTo>
                    <a:pt x="71647" y="258508"/>
                  </a:lnTo>
                  <a:lnTo>
                    <a:pt x="37911" y="258508"/>
                  </a:lnTo>
                  <a:cubicBezTo>
                    <a:pt x="31023" y="258508"/>
                    <a:pt x="25440" y="252924"/>
                    <a:pt x="25440" y="246037"/>
                  </a:cubicBezTo>
                  <a:cubicBezTo>
                    <a:pt x="25440" y="239149"/>
                    <a:pt x="31023" y="233565"/>
                    <a:pt x="37911" y="233565"/>
                  </a:cubicBezTo>
                  <a:lnTo>
                    <a:pt x="71459" y="233565"/>
                  </a:lnTo>
                  <a:lnTo>
                    <a:pt x="71459" y="195091"/>
                  </a:lnTo>
                  <a:lnTo>
                    <a:pt x="12095" y="195091"/>
                  </a:lnTo>
                  <a:cubicBezTo>
                    <a:pt x="5207" y="195091"/>
                    <a:pt x="-376" y="189507"/>
                    <a:pt x="-376" y="182619"/>
                  </a:cubicBezTo>
                  <a:cubicBezTo>
                    <a:pt x="-376" y="175732"/>
                    <a:pt x="5207" y="170148"/>
                    <a:pt x="12095" y="170148"/>
                  </a:cubicBezTo>
                  <a:lnTo>
                    <a:pt x="71459" y="170148"/>
                  </a:lnTo>
                  <a:lnTo>
                    <a:pt x="71459" y="131611"/>
                  </a:lnTo>
                  <a:lnTo>
                    <a:pt x="37911" y="131611"/>
                  </a:lnTo>
                  <a:cubicBezTo>
                    <a:pt x="31023" y="131611"/>
                    <a:pt x="25440" y="126028"/>
                    <a:pt x="25440" y="119140"/>
                  </a:cubicBezTo>
                  <a:cubicBezTo>
                    <a:pt x="25440" y="112252"/>
                    <a:pt x="31023" y="106669"/>
                    <a:pt x="37911" y="106669"/>
                  </a:cubicBezTo>
                  <a:lnTo>
                    <a:pt x="71459" y="106669"/>
                  </a:lnTo>
                  <a:lnTo>
                    <a:pt x="71459" y="68194"/>
                  </a:ln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5" name="Forme libre : forme 175">
              <a:extLst>
                <a:ext uri="{FF2B5EF4-FFF2-40B4-BE49-F238E27FC236}">
                  <a16:creationId xmlns:a16="http://schemas.microsoft.com/office/drawing/2014/main" id="{6E984E66-0EDB-4BE9-8DFE-702A1E70583C}"/>
                </a:ext>
              </a:extLst>
            </p:cNvPr>
            <p:cNvSpPr/>
            <p:nvPr/>
          </p:nvSpPr>
          <p:spPr>
            <a:xfrm>
              <a:off x="10528392" y="4157126"/>
              <a:ext cx="178584" cy="425085"/>
            </a:xfrm>
            <a:custGeom>
              <a:avLst/>
              <a:gdLst>
                <a:gd name="connsiteX0" fmla="*/ 82336 w 178584"/>
                <a:gd name="connsiteY0" fmla="*/ 282399 h 425085"/>
                <a:gd name="connsiteX1" fmla="*/ 57393 w 178584"/>
                <a:gd name="connsiteY1" fmla="*/ 257457 h 425085"/>
                <a:gd name="connsiteX2" fmla="*/ 57393 w 178584"/>
                <a:gd name="connsiteY2" fmla="*/ 245484 h 425085"/>
                <a:gd name="connsiteX3" fmla="*/ 57393 w 178584"/>
                <a:gd name="connsiteY3" fmla="*/ 21497 h 425085"/>
                <a:gd name="connsiteX4" fmla="*/ 85198 w 178584"/>
                <a:gd name="connsiteY4" fmla="*/ -209 h 425085"/>
                <a:gd name="connsiteX5" fmla="*/ 106905 w 178584"/>
                <a:gd name="connsiteY5" fmla="*/ 21497 h 425085"/>
                <a:gd name="connsiteX6" fmla="*/ 106904 w 178584"/>
                <a:gd name="connsiteY6" fmla="*/ 236068 h 425085"/>
                <a:gd name="connsiteX7" fmla="*/ 174970 w 178584"/>
                <a:gd name="connsiteY7" fmla="*/ 353383 h 425085"/>
                <a:gd name="connsiteX8" fmla="*/ 57655 w 178584"/>
                <a:gd name="connsiteY8" fmla="*/ 421448 h 425085"/>
                <a:gd name="connsiteX9" fmla="*/ 41305 w 178584"/>
                <a:gd name="connsiteY9" fmla="*/ 415470 h 425085"/>
                <a:gd name="connsiteX10" fmla="*/ 8193 w 178584"/>
                <a:gd name="connsiteY10" fmla="*/ 389654 h 425085"/>
                <a:gd name="connsiteX11" fmla="*/ 5751 w 178584"/>
                <a:gd name="connsiteY11" fmla="*/ 354464 h 425085"/>
                <a:gd name="connsiteX12" fmla="*/ 40942 w 178584"/>
                <a:gd name="connsiteY12" fmla="*/ 352023 h 425085"/>
                <a:gd name="connsiteX13" fmla="*/ 46230 w 178584"/>
                <a:gd name="connsiteY13" fmla="*/ 358475 h 425085"/>
                <a:gd name="connsiteX14" fmla="*/ 62381 w 178584"/>
                <a:gd name="connsiteY14" fmla="*/ 370947 h 425085"/>
                <a:gd name="connsiteX15" fmla="*/ 82148 w 178584"/>
                <a:gd name="connsiteY15" fmla="*/ 375312 h 425085"/>
                <a:gd name="connsiteX16" fmla="*/ 130275 w 178584"/>
                <a:gd name="connsiteY16" fmla="*/ 330588 h 425085"/>
                <a:gd name="connsiteX17" fmla="*/ 85551 w 178584"/>
                <a:gd name="connsiteY17" fmla="*/ 282462 h 425085"/>
                <a:gd name="connsiteX18" fmla="*/ 82148 w 178584"/>
                <a:gd name="connsiteY18" fmla="*/ 282462 h 42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8584" h="425085">
                  <a:moveTo>
                    <a:pt x="82336" y="282399"/>
                  </a:moveTo>
                  <a:cubicBezTo>
                    <a:pt x="68561" y="282399"/>
                    <a:pt x="57393" y="271232"/>
                    <a:pt x="57393" y="257457"/>
                  </a:cubicBezTo>
                  <a:cubicBezTo>
                    <a:pt x="58391" y="253528"/>
                    <a:pt x="58391" y="249413"/>
                    <a:pt x="57393" y="245484"/>
                  </a:cubicBezTo>
                  <a:lnTo>
                    <a:pt x="57393" y="21497"/>
                  </a:lnTo>
                  <a:cubicBezTo>
                    <a:pt x="59077" y="7825"/>
                    <a:pt x="71526" y="-1893"/>
                    <a:pt x="85198" y="-209"/>
                  </a:cubicBezTo>
                  <a:cubicBezTo>
                    <a:pt x="96557" y="1190"/>
                    <a:pt x="105506" y="10139"/>
                    <a:pt x="106905" y="21497"/>
                  </a:cubicBezTo>
                  <a:lnTo>
                    <a:pt x="106904" y="236068"/>
                  </a:lnTo>
                  <a:cubicBezTo>
                    <a:pt x="158096" y="249668"/>
                    <a:pt x="188569" y="302192"/>
                    <a:pt x="174970" y="353383"/>
                  </a:cubicBezTo>
                  <a:cubicBezTo>
                    <a:pt x="161370" y="404574"/>
                    <a:pt x="108846" y="435048"/>
                    <a:pt x="57655" y="421448"/>
                  </a:cubicBezTo>
                  <a:cubicBezTo>
                    <a:pt x="52035" y="419955"/>
                    <a:pt x="46562" y="417954"/>
                    <a:pt x="41305" y="415470"/>
                  </a:cubicBezTo>
                  <a:cubicBezTo>
                    <a:pt x="28506" y="409400"/>
                    <a:pt x="17201" y="400586"/>
                    <a:pt x="8193" y="389654"/>
                  </a:cubicBezTo>
                  <a:cubicBezTo>
                    <a:pt x="-2199" y="380610"/>
                    <a:pt x="-3292" y="364855"/>
                    <a:pt x="5751" y="354464"/>
                  </a:cubicBezTo>
                  <a:cubicBezTo>
                    <a:pt x="14795" y="344072"/>
                    <a:pt x="30550" y="342980"/>
                    <a:pt x="40942" y="352023"/>
                  </a:cubicBezTo>
                  <a:cubicBezTo>
                    <a:pt x="43054" y="353862"/>
                    <a:pt x="44842" y="356043"/>
                    <a:pt x="46230" y="358475"/>
                  </a:cubicBezTo>
                  <a:cubicBezTo>
                    <a:pt x="50638" y="363763"/>
                    <a:pt x="56150" y="368020"/>
                    <a:pt x="62381" y="370947"/>
                  </a:cubicBezTo>
                  <a:cubicBezTo>
                    <a:pt x="68561" y="373861"/>
                    <a:pt x="75316" y="375352"/>
                    <a:pt x="82148" y="375312"/>
                  </a:cubicBezTo>
                  <a:cubicBezTo>
                    <a:pt x="107788" y="376251"/>
                    <a:pt x="129335" y="356228"/>
                    <a:pt x="130275" y="330588"/>
                  </a:cubicBezTo>
                  <a:cubicBezTo>
                    <a:pt x="131215" y="304949"/>
                    <a:pt x="111192" y="283402"/>
                    <a:pt x="85551" y="282462"/>
                  </a:cubicBezTo>
                  <a:cubicBezTo>
                    <a:pt x="84417" y="282420"/>
                    <a:pt x="83282" y="282420"/>
                    <a:pt x="82148" y="282462"/>
                  </a:cubicBezTo>
                  <a:close/>
                </a:path>
              </a:pathLst>
            </a:custGeom>
            <a:solidFill>
              <a:srgbClr val="DBDBDB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6" name="Forme libre : forme 176">
              <a:extLst>
                <a:ext uri="{FF2B5EF4-FFF2-40B4-BE49-F238E27FC236}">
                  <a16:creationId xmlns:a16="http://schemas.microsoft.com/office/drawing/2014/main" id="{FD0C7605-BB88-46BD-842F-A52CE4F5B456}"/>
                </a:ext>
              </a:extLst>
            </p:cNvPr>
            <p:cNvSpPr/>
            <p:nvPr/>
          </p:nvSpPr>
          <p:spPr>
            <a:xfrm>
              <a:off x="8945794" y="5997717"/>
              <a:ext cx="1824701" cy="641124"/>
            </a:xfrm>
            <a:custGeom>
              <a:avLst/>
              <a:gdLst>
                <a:gd name="connsiteX0" fmla="*/ 27685 w 1824701"/>
                <a:gd name="connsiteY0" fmla="*/ 129504 h 641124"/>
                <a:gd name="connsiteX1" fmla="*/ -376 w 1824701"/>
                <a:gd name="connsiteY1" fmla="*/ 597182 h 641124"/>
                <a:gd name="connsiteX2" fmla="*/ 1232362 w 1824701"/>
                <a:gd name="connsiteY2" fmla="*/ 630107 h 641124"/>
                <a:gd name="connsiteX3" fmla="*/ 1824007 w 1824701"/>
                <a:gd name="connsiteY3" fmla="*/ 440542 h 641124"/>
                <a:gd name="connsiteX4" fmla="*/ 1421554 w 1824701"/>
                <a:gd name="connsiteY4" fmla="*/ 117220 h 641124"/>
                <a:gd name="connsiteX5" fmla="*/ 1701413 w 1824701"/>
                <a:gd name="connsiteY5" fmla="*/ 113167 h 641124"/>
                <a:gd name="connsiteX6" fmla="*/ 1557991 w 1824701"/>
                <a:gd name="connsiteY6" fmla="*/ 45010 h 641124"/>
                <a:gd name="connsiteX7" fmla="*/ 1167012 w 1824701"/>
                <a:gd name="connsiteY7" fmla="*/ 2607 h 641124"/>
                <a:gd name="connsiteX8" fmla="*/ 27685 w 1824701"/>
                <a:gd name="connsiteY8" fmla="*/ 129504 h 64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4701" h="641124">
                  <a:moveTo>
                    <a:pt x="27685" y="129504"/>
                  </a:moveTo>
                  <a:cubicBezTo>
                    <a:pt x="-687" y="332601"/>
                    <a:pt x="27997" y="393898"/>
                    <a:pt x="-376" y="597182"/>
                  </a:cubicBezTo>
                  <a:cubicBezTo>
                    <a:pt x="320638" y="623248"/>
                    <a:pt x="815380" y="658729"/>
                    <a:pt x="1232362" y="630107"/>
                  </a:cubicBezTo>
                  <a:cubicBezTo>
                    <a:pt x="1476864" y="613396"/>
                    <a:pt x="1836540" y="612585"/>
                    <a:pt x="1824007" y="440542"/>
                  </a:cubicBezTo>
                  <a:lnTo>
                    <a:pt x="1421554" y="117220"/>
                  </a:lnTo>
                  <a:cubicBezTo>
                    <a:pt x="1507108" y="96517"/>
                    <a:pt x="1629016" y="101007"/>
                    <a:pt x="1701413" y="113167"/>
                  </a:cubicBezTo>
                  <a:cubicBezTo>
                    <a:pt x="1680523" y="86228"/>
                    <a:pt x="1671731" y="78434"/>
                    <a:pt x="1557991" y="45010"/>
                  </a:cubicBezTo>
                  <a:cubicBezTo>
                    <a:pt x="1480232" y="22187"/>
                    <a:pt x="1332071" y="7596"/>
                    <a:pt x="1167012" y="2607"/>
                  </a:cubicBezTo>
                  <a:cubicBezTo>
                    <a:pt x="537641" y="-15913"/>
                    <a:pt x="375388" y="54177"/>
                    <a:pt x="27685" y="129504"/>
                  </a:cubicBezTo>
                  <a:close/>
                </a:path>
              </a:pathLst>
            </a:custGeom>
            <a:solidFill>
              <a:srgbClr val="D9042B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7" name="Forme libre : forme 177">
              <a:extLst>
                <a:ext uri="{FF2B5EF4-FFF2-40B4-BE49-F238E27FC236}">
                  <a16:creationId xmlns:a16="http://schemas.microsoft.com/office/drawing/2014/main" id="{0A537E9C-4C1C-4A20-8118-08DCC2DA96D1}"/>
                </a:ext>
              </a:extLst>
            </p:cNvPr>
            <p:cNvSpPr/>
            <p:nvPr/>
          </p:nvSpPr>
          <p:spPr>
            <a:xfrm>
              <a:off x="5833800" y="5986007"/>
              <a:ext cx="3803286" cy="619892"/>
            </a:xfrm>
            <a:custGeom>
              <a:avLst/>
              <a:gdLst>
                <a:gd name="connsiteX0" fmla="*/ 3802910 w 3803286"/>
                <a:gd name="connsiteY0" fmla="*/ -399 h 619892"/>
                <a:gd name="connsiteX1" fmla="*/ 474723 w 3803286"/>
                <a:gd name="connsiteY1" fmla="*/ -399 h 619892"/>
                <a:gd name="connsiteX2" fmla="*/ -376 w 3803286"/>
                <a:gd name="connsiteY2" fmla="*/ 474700 h 619892"/>
                <a:gd name="connsiteX3" fmla="*/ -376 w 3803286"/>
                <a:gd name="connsiteY3" fmla="*/ 619494 h 619892"/>
                <a:gd name="connsiteX4" fmla="*/ 3802910 w 3803286"/>
                <a:gd name="connsiteY4" fmla="*/ 619494 h 619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3286" h="619892">
                  <a:moveTo>
                    <a:pt x="3802910" y="-399"/>
                  </a:moveTo>
                  <a:lnTo>
                    <a:pt x="474723" y="-399"/>
                  </a:lnTo>
                  <a:cubicBezTo>
                    <a:pt x="212660" y="389"/>
                    <a:pt x="411" y="212637"/>
                    <a:pt x="-376" y="474700"/>
                  </a:cubicBezTo>
                  <a:lnTo>
                    <a:pt x="-376" y="619494"/>
                  </a:lnTo>
                  <a:lnTo>
                    <a:pt x="3802910" y="619494"/>
                  </a:lnTo>
                  <a:close/>
                </a:path>
              </a:pathLst>
            </a:custGeom>
            <a:solidFill>
              <a:srgbClr val="313759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8" name="Forme libre : forme 178">
              <a:extLst>
                <a:ext uri="{FF2B5EF4-FFF2-40B4-BE49-F238E27FC236}">
                  <a16:creationId xmlns:a16="http://schemas.microsoft.com/office/drawing/2014/main" id="{B6046567-A391-4DF6-B95A-7A0F37AEDF74}"/>
                </a:ext>
              </a:extLst>
            </p:cNvPr>
            <p:cNvSpPr/>
            <p:nvPr/>
          </p:nvSpPr>
          <p:spPr>
            <a:xfrm>
              <a:off x="10905970" y="6983534"/>
              <a:ext cx="1100707" cy="515836"/>
            </a:xfrm>
            <a:custGeom>
              <a:avLst/>
              <a:gdLst>
                <a:gd name="connsiteX0" fmla="*/ 54144 w 1100707"/>
                <a:gd name="connsiteY0" fmla="*/ 352917 h 515836"/>
                <a:gd name="connsiteX1" fmla="*/ 987132 w 1100707"/>
                <a:gd name="connsiteY1" fmla="*/ 4840 h 515836"/>
                <a:gd name="connsiteX2" fmla="*/ 1095072 w 1100707"/>
                <a:gd name="connsiteY2" fmla="*/ 54102 h 515836"/>
                <a:gd name="connsiteX3" fmla="*/ 1095072 w 1100707"/>
                <a:gd name="connsiteY3" fmla="*/ 54101 h 515836"/>
                <a:gd name="connsiteX4" fmla="*/ 1045810 w 1100707"/>
                <a:gd name="connsiteY4" fmla="*/ 162103 h 515836"/>
                <a:gd name="connsiteX5" fmla="*/ 112823 w 1100707"/>
                <a:gd name="connsiteY5" fmla="*/ 510181 h 515836"/>
                <a:gd name="connsiteX6" fmla="*/ 4882 w 1100707"/>
                <a:gd name="connsiteY6" fmla="*/ 460919 h 515836"/>
                <a:gd name="connsiteX7" fmla="*/ 4883 w 1100707"/>
                <a:gd name="connsiteY7" fmla="*/ 460919 h 515836"/>
                <a:gd name="connsiteX8" fmla="*/ 54145 w 1100707"/>
                <a:gd name="connsiteY8" fmla="*/ 352917 h 515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0707" h="515836">
                  <a:moveTo>
                    <a:pt x="54144" y="352917"/>
                  </a:moveTo>
                  <a:lnTo>
                    <a:pt x="987132" y="4840"/>
                  </a:lnTo>
                  <a:cubicBezTo>
                    <a:pt x="1030536" y="-11195"/>
                    <a:pt x="1078745" y="10807"/>
                    <a:pt x="1095072" y="54102"/>
                  </a:cubicBezTo>
                  <a:lnTo>
                    <a:pt x="1095072" y="54101"/>
                  </a:lnTo>
                  <a:cubicBezTo>
                    <a:pt x="1111148" y="97523"/>
                    <a:pt x="1089139" y="145777"/>
                    <a:pt x="1045810" y="162103"/>
                  </a:cubicBezTo>
                  <a:lnTo>
                    <a:pt x="112823" y="510181"/>
                  </a:lnTo>
                  <a:cubicBezTo>
                    <a:pt x="69417" y="526253"/>
                    <a:pt x="21182" y="504239"/>
                    <a:pt x="4882" y="460919"/>
                  </a:cubicBezTo>
                  <a:lnTo>
                    <a:pt x="4883" y="460919"/>
                  </a:lnTo>
                  <a:cubicBezTo>
                    <a:pt x="-11193" y="417497"/>
                    <a:pt x="10816" y="369243"/>
                    <a:pt x="54145" y="352917"/>
                  </a:cubicBez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9" name="Forme libre : forme 179">
              <a:extLst>
                <a:ext uri="{FF2B5EF4-FFF2-40B4-BE49-F238E27FC236}">
                  <a16:creationId xmlns:a16="http://schemas.microsoft.com/office/drawing/2014/main" id="{A0560B54-84E8-4F4E-AA7A-110B3472D860}"/>
                </a:ext>
              </a:extLst>
            </p:cNvPr>
            <p:cNvSpPr/>
            <p:nvPr/>
          </p:nvSpPr>
          <p:spPr>
            <a:xfrm>
              <a:off x="5984766" y="7107126"/>
              <a:ext cx="167803" cy="358054"/>
            </a:xfrm>
            <a:custGeom>
              <a:avLst/>
              <a:gdLst>
                <a:gd name="connsiteX0" fmla="*/ 0 w 167803"/>
                <a:gd name="connsiteY0" fmla="*/ 0 h 358054"/>
                <a:gd name="connsiteX1" fmla="*/ 167803 w 167803"/>
                <a:gd name="connsiteY1" fmla="*/ 0 h 358054"/>
                <a:gd name="connsiteX2" fmla="*/ 167803 w 167803"/>
                <a:gd name="connsiteY2" fmla="*/ 358054 h 358054"/>
                <a:gd name="connsiteX3" fmla="*/ 0 w 167803"/>
                <a:gd name="connsiteY3" fmla="*/ 358054 h 358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03" h="358054">
                  <a:moveTo>
                    <a:pt x="0" y="0"/>
                  </a:moveTo>
                  <a:lnTo>
                    <a:pt x="167803" y="0"/>
                  </a:lnTo>
                  <a:lnTo>
                    <a:pt x="167803" y="358054"/>
                  </a:lnTo>
                  <a:lnTo>
                    <a:pt x="0" y="358054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0" name="Forme libre : forme 180">
              <a:extLst>
                <a:ext uri="{FF2B5EF4-FFF2-40B4-BE49-F238E27FC236}">
                  <a16:creationId xmlns:a16="http://schemas.microsoft.com/office/drawing/2014/main" id="{40815491-7560-46FE-A367-DD258244BBC6}"/>
                </a:ext>
              </a:extLst>
            </p:cNvPr>
            <p:cNvSpPr/>
            <p:nvPr/>
          </p:nvSpPr>
          <p:spPr>
            <a:xfrm>
              <a:off x="10997407" y="7107126"/>
              <a:ext cx="167803" cy="358054"/>
            </a:xfrm>
            <a:custGeom>
              <a:avLst/>
              <a:gdLst>
                <a:gd name="connsiteX0" fmla="*/ 0 w 167803"/>
                <a:gd name="connsiteY0" fmla="*/ 0 h 358054"/>
                <a:gd name="connsiteX1" fmla="*/ 167803 w 167803"/>
                <a:gd name="connsiteY1" fmla="*/ 0 h 358054"/>
                <a:gd name="connsiteX2" fmla="*/ 167803 w 167803"/>
                <a:gd name="connsiteY2" fmla="*/ 358054 h 358054"/>
                <a:gd name="connsiteX3" fmla="*/ 0 w 167803"/>
                <a:gd name="connsiteY3" fmla="*/ 358054 h 358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03" h="358054">
                  <a:moveTo>
                    <a:pt x="0" y="0"/>
                  </a:moveTo>
                  <a:lnTo>
                    <a:pt x="167803" y="0"/>
                  </a:lnTo>
                  <a:lnTo>
                    <a:pt x="167803" y="358054"/>
                  </a:lnTo>
                  <a:lnTo>
                    <a:pt x="0" y="358054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1" name="Forme libre : forme 181">
              <a:extLst>
                <a:ext uri="{FF2B5EF4-FFF2-40B4-BE49-F238E27FC236}">
                  <a16:creationId xmlns:a16="http://schemas.microsoft.com/office/drawing/2014/main" id="{1F60E6B7-8BC0-45CB-A3A0-B2C0181EE848}"/>
                </a:ext>
              </a:extLst>
            </p:cNvPr>
            <p:cNvSpPr/>
            <p:nvPr/>
          </p:nvSpPr>
          <p:spPr>
            <a:xfrm>
              <a:off x="9645254" y="7107126"/>
              <a:ext cx="167803" cy="358054"/>
            </a:xfrm>
            <a:custGeom>
              <a:avLst/>
              <a:gdLst>
                <a:gd name="connsiteX0" fmla="*/ 0 w 167803"/>
                <a:gd name="connsiteY0" fmla="*/ 0 h 358054"/>
                <a:gd name="connsiteX1" fmla="*/ 167803 w 167803"/>
                <a:gd name="connsiteY1" fmla="*/ 0 h 358054"/>
                <a:gd name="connsiteX2" fmla="*/ 167803 w 167803"/>
                <a:gd name="connsiteY2" fmla="*/ 358054 h 358054"/>
                <a:gd name="connsiteX3" fmla="*/ 0 w 167803"/>
                <a:gd name="connsiteY3" fmla="*/ 358054 h 358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03" h="358054">
                  <a:moveTo>
                    <a:pt x="0" y="0"/>
                  </a:moveTo>
                  <a:lnTo>
                    <a:pt x="167803" y="0"/>
                  </a:lnTo>
                  <a:lnTo>
                    <a:pt x="167803" y="358054"/>
                  </a:lnTo>
                  <a:lnTo>
                    <a:pt x="0" y="358054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2" name="Forme libre : forme 182">
              <a:extLst>
                <a:ext uri="{FF2B5EF4-FFF2-40B4-BE49-F238E27FC236}">
                  <a16:creationId xmlns:a16="http://schemas.microsoft.com/office/drawing/2014/main" id="{202DC9FB-D29B-4239-B839-EA072CB8F551}"/>
                </a:ext>
              </a:extLst>
            </p:cNvPr>
            <p:cNvSpPr/>
            <p:nvPr/>
          </p:nvSpPr>
          <p:spPr>
            <a:xfrm rot="-1840136">
              <a:off x="6068452" y="9119455"/>
              <a:ext cx="495540" cy="495540"/>
            </a:xfrm>
            <a:custGeom>
              <a:avLst/>
              <a:gdLst>
                <a:gd name="connsiteX0" fmla="*/ 495161 w 495540"/>
                <a:gd name="connsiteY0" fmla="*/ 247377 h 495540"/>
                <a:gd name="connsiteX1" fmla="*/ 247391 w 495540"/>
                <a:gd name="connsiteY1" fmla="*/ 495147 h 495540"/>
                <a:gd name="connsiteX2" fmla="*/ -379 w 495540"/>
                <a:gd name="connsiteY2" fmla="*/ 247377 h 495540"/>
                <a:gd name="connsiteX3" fmla="*/ 247391 w 495540"/>
                <a:gd name="connsiteY3" fmla="*/ -393 h 495540"/>
                <a:gd name="connsiteX4" fmla="*/ 495161 w 495540"/>
                <a:gd name="connsiteY4" fmla="*/ 247377 h 49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540" h="495540">
                  <a:moveTo>
                    <a:pt x="495161" y="247377"/>
                  </a:moveTo>
                  <a:cubicBezTo>
                    <a:pt x="495161" y="384216"/>
                    <a:pt x="384231" y="495147"/>
                    <a:pt x="247391" y="495147"/>
                  </a:cubicBezTo>
                  <a:cubicBezTo>
                    <a:pt x="110551" y="495147"/>
                    <a:pt x="-379" y="384216"/>
                    <a:pt x="-379" y="247377"/>
                  </a:cubicBezTo>
                  <a:cubicBezTo>
                    <a:pt x="-379" y="110537"/>
                    <a:pt x="110551" y="-393"/>
                    <a:pt x="247391" y="-393"/>
                  </a:cubicBezTo>
                  <a:cubicBezTo>
                    <a:pt x="384231" y="-393"/>
                    <a:pt x="495161" y="110537"/>
                    <a:pt x="495161" y="247377"/>
                  </a:cubicBezTo>
                  <a:close/>
                </a:path>
              </a:pathLst>
            </a:custGeom>
            <a:solidFill>
              <a:srgbClr val="1A1A1A"/>
            </a:solidFill>
            <a:ln w="62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3" name="Forme libre : forme 183">
              <a:extLst>
                <a:ext uri="{FF2B5EF4-FFF2-40B4-BE49-F238E27FC236}">
                  <a16:creationId xmlns:a16="http://schemas.microsoft.com/office/drawing/2014/main" id="{7F8ECB0E-89C7-4788-AD69-2CAAE217A987}"/>
                </a:ext>
              </a:extLst>
            </p:cNvPr>
            <p:cNvSpPr/>
            <p:nvPr/>
          </p:nvSpPr>
          <p:spPr>
            <a:xfrm>
              <a:off x="6410291" y="7330614"/>
              <a:ext cx="167865" cy="1704656"/>
            </a:xfrm>
            <a:custGeom>
              <a:avLst/>
              <a:gdLst>
                <a:gd name="connsiteX0" fmla="*/ -376 w 167865"/>
                <a:gd name="connsiteY0" fmla="*/ 1704258 h 1704656"/>
                <a:gd name="connsiteX1" fmla="*/ 167489 w 167865"/>
                <a:gd name="connsiteY1" fmla="*/ 1704258 h 1704656"/>
                <a:gd name="connsiteX2" fmla="*/ 167489 w 167865"/>
                <a:gd name="connsiteY2" fmla="*/ -399 h 1704656"/>
                <a:gd name="connsiteX3" fmla="*/ -376 w 167865"/>
                <a:gd name="connsiteY3" fmla="*/ -399 h 170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65" h="1704656">
                  <a:moveTo>
                    <a:pt x="-376" y="1704258"/>
                  </a:moveTo>
                  <a:lnTo>
                    <a:pt x="167489" y="1704258"/>
                  </a:lnTo>
                  <a:lnTo>
                    <a:pt x="167489" y="-399"/>
                  </a:lnTo>
                  <a:lnTo>
                    <a:pt x="-376" y="-399"/>
                  </a:lnTo>
                  <a:close/>
                </a:path>
              </a:pathLst>
            </a:custGeom>
            <a:solidFill>
              <a:srgbClr val="EDEDE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4" name="Forme libre : forme 184">
              <a:extLst>
                <a:ext uri="{FF2B5EF4-FFF2-40B4-BE49-F238E27FC236}">
                  <a16:creationId xmlns:a16="http://schemas.microsoft.com/office/drawing/2014/main" id="{0A701AF9-B0BA-45CF-AAA6-0500FE901A98}"/>
                </a:ext>
              </a:extLst>
            </p:cNvPr>
            <p:cNvSpPr/>
            <p:nvPr/>
          </p:nvSpPr>
          <p:spPr>
            <a:xfrm rot="-1350000">
              <a:off x="6130064" y="9125884"/>
              <a:ext cx="411058" cy="411058"/>
            </a:xfrm>
            <a:custGeom>
              <a:avLst/>
              <a:gdLst>
                <a:gd name="connsiteX0" fmla="*/ 410682 w 411058"/>
                <a:gd name="connsiteY0" fmla="*/ 205130 h 411058"/>
                <a:gd name="connsiteX1" fmla="*/ 205153 w 411058"/>
                <a:gd name="connsiteY1" fmla="*/ 410659 h 411058"/>
                <a:gd name="connsiteX2" fmla="*/ -376 w 411058"/>
                <a:gd name="connsiteY2" fmla="*/ 205130 h 411058"/>
                <a:gd name="connsiteX3" fmla="*/ 205153 w 411058"/>
                <a:gd name="connsiteY3" fmla="*/ -399 h 411058"/>
                <a:gd name="connsiteX4" fmla="*/ 410682 w 411058"/>
                <a:gd name="connsiteY4" fmla="*/ 205130 h 411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058" h="411058">
                  <a:moveTo>
                    <a:pt x="410682" y="205130"/>
                  </a:moveTo>
                  <a:cubicBezTo>
                    <a:pt x="410682" y="318640"/>
                    <a:pt x="318663" y="410659"/>
                    <a:pt x="205153" y="410659"/>
                  </a:cubicBezTo>
                  <a:cubicBezTo>
                    <a:pt x="91642" y="410659"/>
                    <a:pt x="-376" y="318640"/>
                    <a:pt x="-376" y="205130"/>
                  </a:cubicBezTo>
                  <a:cubicBezTo>
                    <a:pt x="-376" y="91620"/>
                    <a:pt x="91642" y="-399"/>
                    <a:pt x="205153" y="-399"/>
                  </a:cubicBezTo>
                  <a:cubicBezTo>
                    <a:pt x="318663" y="-399"/>
                    <a:pt x="410682" y="91620"/>
                    <a:pt x="410682" y="205130"/>
                  </a:cubicBezTo>
                  <a:close/>
                </a:path>
              </a:pathLst>
            </a:custGeom>
            <a:solidFill>
              <a:srgbClr val="ABABAB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5" name="Forme libre : forme 185">
              <a:extLst>
                <a:ext uri="{FF2B5EF4-FFF2-40B4-BE49-F238E27FC236}">
                  <a16:creationId xmlns:a16="http://schemas.microsoft.com/office/drawing/2014/main" id="{B4C1FE4A-47AF-4F73-A432-D2FD01CF6A3C}"/>
                </a:ext>
              </a:extLst>
            </p:cNvPr>
            <p:cNvSpPr/>
            <p:nvPr/>
          </p:nvSpPr>
          <p:spPr>
            <a:xfrm>
              <a:off x="6244796" y="9240737"/>
              <a:ext cx="181334" cy="181335"/>
            </a:xfrm>
            <a:custGeom>
              <a:avLst/>
              <a:gdLst>
                <a:gd name="connsiteX0" fmla="*/ 90291 w 181334"/>
                <a:gd name="connsiteY0" fmla="*/ 180936 h 181335"/>
                <a:gd name="connsiteX1" fmla="*/ 180958 w 181334"/>
                <a:gd name="connsiteY1" fmla="*/ 90269 h 181335"/>
                <a:gd name="connsiteX2" fmla="*/ 90291 w 181334"/>
                <a:gd name="connsiteY2" fmla="*/ -399 h 181335"/>
                <a:gd name="connsiteX3" fmla="*/ -376 w 181334"/>
                <a:gd name="connsiteY3" fmla="*/ 90269 h 181335"/>
                <a:gd name="connsiteX4" fmla="*/ 90291 w 181334"/>
                <a:gd name="connsiteY4" fmla="*/ 180936 h 18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334" h="181335">
                  <a:moveTo>
                    <a:pt x="90291" y="180936"/>
                  </a:moveTo>
                  <a:cubicBezTo>
                    <a:pt x="140365" y="180936"/>
                    <a:pt x="180958" y="140343"/>
                    <a:pt x="180958" y="90269"/>
                  </a:cubicBezTo>
                  <a:cubicBezTo>
                    <a:pt x="180958" y="40194"/>
                    <a:pt x="140365" y="-399"/>
                    <a:pt x="90291" y="-399"/>
                  </a:cubicBezTo>
                  <a:cubicBezTo>
                    <a:pt x="40217" y="-399"/>
                    <a:pt x="-376" y="40194"/>
                    <a:pt x="-376" y="90269"/>
                  </a:cubicBezTo>
                  <a:cubicBezTo>
                    <a:pt x="-273" y="140300"/>
                    <a:pt x="40260" y="180833"/>
                    <a:pt x="90291" y="180936"/>
                  </a:cubicBez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6" name="Forme libre : forme 186">
              <a:extLst>
                <a:ext uri="{FF2B5EF4-FFF2-40B4-BE49-F238E27FC236}">
                  <a16:creationId xmlns:a16="http://schemas.microsoft.com/office/drawing/2014/main" id="{A7F1BAB5-44E2-437F-BA9A-A0CF5D5EE0E9}"/>
                </a:ext>
              </a:extLst>
            </p:cNvPr>
            <p:cNvSpPr/>
            <p:nvPr/>
          </p:nvSpPr>
          <p:spPr>
            <a:xfrm>
              <a:off x="6335463" y="9083598"/>
              <a:ext cx="262211" cy="248331"/>
            </a:xfrm>
            <a:custGeom>
              <a:avLst/>
              <a:gdLst>
                <a:gd name="connsiteX0" fmla="*/ -376 w 262211"/>
                <a:gd name="connsiteY0" fmla="*/ 180935 h 248331"/>
                <a:gd name="connsiteX1" fmla="*/ -376 w 262211"/>
                <a:gd name="connsiteY1" fmla="*/ -399 h 248331"/>
                <a:gd name="connsiteX2" fmla="*/ 241383 w 262211"/>
                <a:gd name="connsiteY2" fmla="*/ -399 h 248331"/>
                <a:gd name="connsiteX3" fmla="*/ 261836 w 262211"/>
                <a:gd name="connsiteY3" fmla="*/ 75926 h 248331"/>
                <a:gd name="connsiteX4" fmla="*/ 91102 w 262211"/>
                <a:gd name="connsiteY4" fmla="*/ 209932 h 248331"/>
                <a:gd name="connsiteX5" fmla="*/ -376 w 262211"/>
                <a:gd name="connsiteY5" fmla="*/ 180935 h 248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211" h="248331">
                  <a:moveTo>
                    <a:pt x="-376" y="180935"/>
                  </a:moveTo>
                  <a:lnTo>
                    <a:pt x="-376" y="-399"/>
                  </a:lnTo>
                  <a:lnTo>
                    <a:pt x="241383" y="-399"/>
                  </a:lnTo>
                  <a:cubicBezTo>
                    <a:pt x="248242" y="25043"/>
                    <a:pt x="255059" y="50485"/>
                    <a:pt x="261836" y="75926"/>
                  </a:cubicBezTo>
                  <a:cubicBezTo>
                    <a:pt x="209371" y="125987"/>
                    <a:pt x="152194" y="170864"/>
                    <a:pt x="91102" y="209932"/>
                  </a:cubicBezTo>
                  <a:cubicBezTo>
                    <a:pt x="13529" y="260753"/>
                    <a:pt x="-376" y="269358"/>
                    <a:pt x="-376" y="180935"/>
                  </a:cubicBezTo>
                  <a:close/>
                </a:path>
              </a:pathLst>
            </a:custGeom>
            <a:solidFill>
              <a:srgbClr val="EDEDE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7" name="Forme libre : forme 187">
              <a:extLst>
                <a:ext uri="{FF2B5EF4-FFF2-40B4-BE49-F238E27FC236}">
                  <a16:creationId xmlns:a16="http://schemas.microsoft.com/office/drawing/2014/main" id="{6D10431E-9CC9-4D99-9DC0-CC39280D2876}"/>
                </a:ext>
              </a:extLst>
            </p:cNvPr>
            <p:cNvSpPr/>
            <p:nvPr/>
          </p:nvSpPr>
          <p:spPr>
            <a:xfrm>
              <a:off x="6355978" y="8981582"/>
              <a:ext cx="275805" cy="102016"/>
            </a:xfrm>
            <a:custGeom>
              <a:avLst/>
              <a:gdLst>
                <a:gd name="connsiteX0" fmla="*/ 224797 w 275805"/>
                <a:gd name="connsiteY0" fmla="*/ 0 h 102016"/>
                <a:gd name="connsiteX1" fmla="*/ 224797 w 275805"/>
                <a:gd name="connsiteY1" fmla="*/ 102017 h 102016"/>
                <a:gd name="connsiteX2" fmla="*/ 51008 w 275805"/>
                <a:gd name="connsiteY2" fmla="*/ 102017 h 102016"/>
                <a:gd name="connsiteX3" fmla="*/ 51008 w 275805"/>
                <a:gd name="connsiteY3" fmla="*/ 0 h 10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5805" h="102016">
                  <a:moveTo>
                    <a:pt x="224797" y="0"/>
                  </a:moveTo>
                  <a:lnTo>
                    <a:pt x="224797" y="102017"/>
                  </a:lnTo>
                  <a:lnTo>
                    <a:pt x="51008" y="102017"/>
                  </a:lnTo>
                  <a:lnTo>
                    <a:pt x="51008" y="0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8" name="Forme libre : forme 188">
              <a:extLst>
                <a:ext uri="{FF2B5EF4-FFF2-40B4-BE49-F238E27FC236}">
                  <a16:creationId xmlns:a16="http://schemas.microsoft.com/office/drawing/2014/main" id="{2C7B4F9C-B5AE-401D-830A-9691C861B702}"/>
                </a:ext>
              </a:extLst>
            </p:cNvPr>
            <p:cNvSpPr/>
            <p:nvPr/>
          </p:nvSpPr>
          <p:spPr>
            <a:xfrm>
              <a:off x="6409979" y="7498729"/>
              <a:ext cx="167803" cy="268821"/>
            </a:xfrm>
            <a:custGeom>
              <a:avLst/>
              <a:gdLst>
                <a:gd name="connsiteX0" fmla="*/ 0 w 167803"/>
                <a:gd name="connsiteY0" fmla="*/ 0 h 268821"/>
                <a:gd name="connsiteX1" fmla="*/ 167803 w 167803"/>
                <a:gd name="connsiteY1" fmla="*/ 0 h 268821"/>
                <a:gd name="connsiteX2" fmla="*/ 167803 w 167803"/>
                <a:gd name="connsiteY2" fmla="*/ 268822 h 268821"/>
                <a:gd name="connsiteX3" fmla="*/ 0 w 167803"/>
                <a:gd name="connsiteY3" fmla="*/ 0 h 26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03" h="268821">
                  <a:moveTo>
                    <a:pt x="0" y="0"/>
                  </a:moveTo>
                  <a:lnTo>
                    <a:pt x="167803" y="0"/>
                  </a:lnTo>
                  <a:lnTo>
                    <a:pt x="167803" y="2688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9" name="Forme libre : forme 189">
              <a:extLst>
                <a:ext uri="{FF2B5EF4-FFF2-40B4-BE49-F238E27FC236}">
                  <a16:creationId xmlns:a16="http://schemas.microsoft.com/office/drawing/2014/main" id="{0D092C99-D077-4F9B-8605-7A522F4A49C2}"/>
                </a:ext>
              </a:extLst>
            </p:cNvPr>
            <p:cNvSpPr/>
            <p:nvPr/>
          </p:nvSpPr>
          <p:spPr>
            <a:xfrm>
              <a:off x="9914388" y="9083535"/>
              <a:ext cx="495739" cy="495739"/>
            </a:xfrm>
            <a:custGeom>
              <a:avLst/>
              <a:gdLst>
                <a:gd name="connsiteX0" fmla="*/ 247431 w 495739"/>
                <a:gd name="connsiteY0" fmla="*/ 495340 h 495739"/>
                <a:gd name="connsiteX1" fmla="*/ 495363 w 495739"/>
                <a:gd name="connsiteY1" fmla="*/ 247533 h 495739"/>
                <a:gd name="connsiteX2" fmla="*/ 247556 w 495739"/>
                <a:gd name="connsiteY2" fmla="*/ -399 h 495739"/>
                <a:gd name="connsiteX3" fmla="*/ -376 w 495739"/>
                <a:gd name="connsiteY3" fmla="*/ 247408 h 495739"/>
                <a:gd name="connsiteX4" fmla="*/ -376 w 495739"/>
                <a:gd name="connsiteY4" fmla="*/ 247471 h 495739"/>
                <a:gd name="connsiteX5" fmla="*/ 247431 w 495739"/>
                <a:gd name="connsiteY5" fmla="*/ 495340 h 495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5739" h="495739">
                  <a:moveTo>
                    <a:pt x="247431" y="495340"/>
                  </a:moveTo>
                  <a:cubicBezTo>
                    <a:pt x="384326" y="495375"/>
                    <a:pt x="495329" y="384428"/>
                    <a:pt x="495363" y="247533"/>
                  </a:cubicBezTo>
                  <a:cubicBezTo>
                    <a:pt x="495397" y="110638"/>
                    <a:pt x="384451" y="-365"/>
                    <a:pt x="247556" y="-399"/>
                  </a:cubicBezTo>
                  <a:cubicBezTo>
                    <a:pt x="110661" y="-433"/>
                    <a:pt x="-342" y="110513"/>
                    <a:pt x="-376" y="247408"/>
                  </a:cubicBezTo>
                  <a:cubicBezTo>
                    <a:pt x="-376" y="247429"/>
                    <a:pt x="-376" y="247450"/>
                    <a:pt x="-376" y="247471"/>
                  </a:cubicBezTo>
                  <a:cubicBezTo>
                    <a:pt x="-102" y="384227"/>
                    <a:pt x="110675" y="495031"/>
                    <a:pt x="247431" y="495340"/>
                  </a:cubicBezTo>
                  <a:close/>
                </a:path>
              </a:pathLst>
            </a:custGeom>
            <a:solidFill>
              <a:srgbClr val="1A1A1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0" name="Forme libre : forme 190">
              <a:extLst>
                <a:ext uri="{FF2B5EF4-FFF2-40B4-BE49-F238E27FC236}">
                  <a16:creationId xmlns:a16="http://schemas.microsoft.com/office/drawing/2014/main" id="{D473C969-3DFB-4CFF-BF90-3B6B55559CE5}"/>
                </a:ext>
              </a:extLst>
            </p:cNvPr>
            <p:cNvSpPr/>
            <p:nvPr/>
          </p:nvSpPr>
          <p:spPr>
            <a:xfrm>
              <a:off x="10236587" y="7330614"/>
              <a:ext cx="167803" cy="1704656"/>
            </a:xfrm>
            <a:custGeom>
              <a:avLst/>
              <a:gdLst>
                <a:gd name="connsiteX0" fmla="*/ -376 w 167803"/>
                <a:gd name="connsiteY0" fmla="*/ 1704258 h 1704656"/>
                <a:gd name="connsiteX1" fmla="*/ 167427 w 167803"/>
                <a:gd name="connsiteY1" fmla="*/ 1704258 h 1704656"/>
                <a:gd name="connsiteX2" fmla="*/ 167427 w 167803"/>
                <a:gd name="connsiteY2" fmla="*/ -399 h 1704656"/>
                <a:gd name="connsiteX3" fmla="*/ -376 w 167803"/>
                <a:gd name="connsiteY3" fmla="*/ -399 h 170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03" h="1704656">
                  <a:moveTo>
                    <a:pt x="-376" y="1704258"/>
                  </a:moveTo>
                  <a:lnTo>
                    <a:pt x="167427" y="1704258"/>
                  </a:lnTo>
                  <a:lnTo>
                    <a:pt x="167427" y="-399"/>
                  </a:lnTo>
                  <a:lnTo>
                    <a:pt x="-376" y="-399"/>
                  </a:lnTo>
                  <a:close/>
                </a:path>
              </a:pathLst>
            </a:custGeom>
            <a:solidFill>
              <a:srgbClr val="EDEDE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1" name="Forme libre : forme 191">
              <a:extLst>
                <a:ext uri="{FF2B5EF4-FFF2-40B4-BE49-F238E27FC236}">
                  <a16:creationId xmlns:a16="http://schemas.microsoft.com/office/drawing/2014/main" id="{15BC9DBB-C695-4870-9049-E421DB4BB713}"/>
                </a:ext>
              </a:extLst>
            </p:cNvPr>
            <p:cNvSpPr/>
            <p:nvPr/>
          </p:nvSpPr>
          <p:spPr>
            <a:xfrm>
              <a:off x="9956417" y="9125377"/>
              <a:ext cx="411557" cy="411557"/>
            </a:xfrm>
            <a:custGeom>
              <a:avLst/>
              <a:gdLst>
                <a:gd name="connsiteX0" fmla="*/ 205402 w 411557"/>
                <a:gd name="connsiteY0" fmla="*/ 411158 h 411557"/>
                <a:gd name="connsiteX1" fmla="*/ 411181 w 411557"/>
                <a:gd name="connsiteY1" fmla="*/ 205380 h 411557"/>
                <a:gd name="connsiteX2" fmla="*/ 205402 w 411557"/>
                <a:gd name="connsiteY2" fmla="*/ -399 h 411557"/>
                <a:gd name="connsiteX3" fmla="*/ -376 w 411557"/>
                <a:gd name="connsiteY3" fmla="*/ 205380 h 411557"/>
                <a:gd name="connsiteX4" fmla="*/ 205402 w 411557"/>
                <a:gd name="connsiteY4" fmla="*/ 411158 h 411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557" h="411557">
                  <a:moveTo>
                    <a:pt x="205402" y="411158"/>
                  </a:moveTo>
                  <a:cubicBezTo>
                    <a:pt x="319050" y="411158"/>
                    <a:pt x="411181" y="319028"/>
                    <a:pt x="411181" y="205380"/>
                  </a:cubicBezTo>
                  <a:cubicBezTo>
                    <a:pt x="411181" y="91732"/>
                    <a:pt x="319050" y="-399"/>
                    <a:pt x="205402" y="-399"/>
                  </a:cubicBezTo>
                  <a:cubicBezTo>
                    <a:pt x="91754" y="-399"/>
                    <a:pt x="-376" y="91732"/>
                    <a:pt x="-376" y="205380"/>
                  </a:cubicBezTo>
                  <a:cubicBezTo>
                    <a:pt x="-376" y="319028"/>
                    <a:pt x="91754" y="411158"/>
                    <a:pt x="205402" y="411158"/>
                  </a:cubicBezTo>
                  <a:close/>
                </a:path>
              </a:pathLst>
            </a:custGeom>
            <a:solidFill>
              <a:srgbClr val="ABABAB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2" name="Forme libre : forme 192">
              <a:extLst>
                <a:ext uri="{FF2B5EF4-FFF2-40B4-BE49-F238E27FC236}">
                  <a16:creationId xmlns:a16="http://schemas.microsoft.com/office/drawing/2014/main" id="{7D59D50C-32EC-4E79-969C-277E0E39449C}"/>
                </a:ext>
              </a:extLst>
            </p:cNvPr>
            <p:cNvSpPr/>
            <p:nvPr/>
          </p:nvSpPr>
          <p:spPr>
            <a:xfrm>
              <a:off x="10071528" y="9240737"/>
              <a:ext cx="181335" cy="181335"/>
            </a:xfrm>
            <a:custGeom>
              <a:avLst/>
              <a:gdLst>
                <a:gd name="connsiteX0" fmla="*/ 90291 w 181335"/>
                <a:gd name="connsiteY0" fmla="*/ 180936 h 181335"/>
                <a:gd name="connsiteX1" fmla="*/ 180959 w 181335"/>
                <a:gd name="connsiteY1" fmla="*/ 90269 h 181335"/>
                <a:gd name="connsiteX2" fmla="*/ 90291 w 181335"/>
                <a:gd name="connsiteY2" fmla="*/ -399 h 181335"/>
                <a:gd name="connsiteX3" fmla="*/ -376 w 181335"/>
                <a:gd name="connsiteY3" fmla="*/ 90269 h 181335"/>
                <a:gd name="connsiteX4" fmla="*/ 90291 w 181335"/>
                <a:gd name="connsiteY4" fmla="*/ 180936 h 18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335" h="181335">
                  <a:moveTo>
                    <a:pt x="90291" y="180936"/>
                  </a:moveTo>
                  <a:cubicBezTo>
                    <a:pt x="140366" y="180936"/>
                    <a:pt x="180959" y="140343"/>
                    <a:pt x="180959" y="90269"/>
                  </a:cubicBezTo>
                  <a:cubicBezTo>
                    <a:pt x="180959" y="40194"/>
                    <a:pt x="140366" y="-399"/>
                    <a:pt x="90291" y="-399"/>
                  </a:cubicBezTo>
                  <a:cubicBezTo>
                    <a:pt x="40217" y="-399"/>
                    <a:pt x="-376" y="40194"/>
                    <a:pt x="-376" y="90269"/>
                  </a:cubicBezTo>
                  <a:cubicBezTo>
                    <a:pt x="-273" y="140300"/>
                    <a:pt x="40260" y="180833"/>
                    <a:pt x="90291" y="180936"/>
                  </a:cubicBez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3" name="Forme libre : forme 193">
              <a:extLst>
                <a:ext uri="{FF2B5EF4-FFF2-40B4-BE49-F238E27FC236}">
                  <a16:creationId xmlns:a16="http://schemas.microsoft.com/office/drawing/2014/main" id="{B4B224E5-DA6C-49F4-A276-F2FC383BD815}"/>
                </a:ext>
              </a:extLst>
            </p:cNvPr>
            <p:cNvSpPr/>
            <p:nvPr/>
          </p:nvSpPr>
          <p:spPr>
            <a:xfrm>
              <a:off x="10162195" y="9083598"/>
              <a:ext cx="262273" cy="248331"/>
            </a:xfrm>
            <a:custGeom>
              <a:avLst/>
              <a:gdLst>
                <a:gd name="connsiteX0" fmla="*/ -376 w 262273"/>
                <a:gd name="connsiteY0" fmla="*/ 180935 h 248331"/>
                <a:gd name="connsiteX1" fmla="*/ -376 w 262273"/>
                <a:gd name="connsiteY1" fmla="*/ -399 h 248331"/>
                <a:gd name="connsiteX2" fmla="*/ 241444 w 262273"/>
                <a:gd name="connsiteY2" fmla="*/ -399 h 248331"/>
                <a:gd name="connsiteX3" fmla="*/ 261898 w 262273"/>
                <a:gd name="connsiteY3" fmla="*/ 75926 h 248331"/>
                <a:gd name="connsiteX4" fmla="*/ 91101 w 262273"/>
                <a:gd name="connsiteY4" fmla="*/ 209932 h 248331"/>
                <a:gd name="connsiteX5" fmla="*/ -376 w 262273"/>
                <a:gd name="connsiteY5" fmla="*/ 180935 h 248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273" h="248331">
                  <a:moveTo>
                    <a:pt x="-376" y="180935"/>
                  </a:moveTo>
                  <a:lnTo>
                    <a:pt x="-376" y="-399"/>
                  </a:lnTo>
                  <a:lnTo>
                    <a:pt x="241444" y="-399"/>
                  </a:lnTo>
                  <a:cubicBezTo>
                    <a:pt x="248220" y="25043"/>
                    <a:pt x="255038" y="50485"/>
                    <a:pt x="261898" y="75926"/>
                  </a:cubicBezTo>
                  <a:cubicBezTo>
                    <a:pt x="209411" y="125988"/>
                    <a:pt x="152214" y="170865"/>
                    <a:pt x="91101" y="209932"/>
                  </a:cubicBezTo>
                  <a:cubicBezTo>
                    <a:pt x="13342" y="260753"/>
                    <a:pt x="-376" y="269358"/>
                    <a:pt x="-376" y="180935"/>
                  </a:cubicBezTo>
                  <a:close/>
                </a:path>
              </a:pathLst>
            </a:custGeom>
            <a:solidFill>
              <a:srgbClr val="EDEDE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4" name="Forme libre : forme 194">
              <a:extLst>
                <a:ext uri="{FF2B5EF4-FFF2-40B4-BE49-F238E27FC236}">
                  <a16:creationId xmlns:a16="http://schemas.microsoft.com/office/drawing/2014/main" id="{57C0B4AD-F979-4820-A37D-628C28BAD6E4}"/>
                </a:ext>
              </a:extLst>
            </p:cNvPr>
            <p:cNvSpPr/>
            <p:nvPr/>
          </p:nvSpPr>
          <p:spPr>
            <a:xfrm>
              <a:off x="10182586" y="8981582"/>
              <a:ext cx="275805" cy="102016"/>
            </a:xfrm>
            <a:custGeom>
              <a:avLst/>
              <a:gdLst>
                <a:gd name="connsiteX0" fmla="*/ 224797 w 275805"/>
                <a:gd name="connsiteY0" fmla="*/ 0 h 102016"/>
                <a:gd name="connsiteX1" fmla="*/ 224797 w 275805"/>
                <a:gd name="connsiteY1" fmla="*/ 102017 h 102016"/>
                <a:gd name="connsiteX2" fmla="*/ 51008 w 275805"/>
                <a:gd name="connsiteY2" fmla="*/ 102017 h 102016"/>
                <a:gd name="connsiteX3" fmla="*/ 51008 w 275805"/>
                <a:gd name="connsiteY3" fmla="*/ 0 h 10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5805" h="102016">
                  <a:moveTo>
                    <a:pt x="224797" y="0"/>
                  </a:moveTo>
                  <a:lnTo>
                    <a:pt x="224797" y="102017"/>
                  </a:lnTo>
                  <a:lnTo>
                    <a:pt x="51008" y="102017"/>
                  </a:lnTo>
                  <a:lnTo>
                    <a:pt x="51008" y="0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5" name="Forme libre : forme 195">
              <a:extLst>
                <a:ext uri="{FF2B5EF4-FFF2-40B4-BE49-F238E27FC236}">
                  <a16:creationId xmlns:a16="http://schemas.microsoft.com/office/drawing/2014/main" id="{CA602D9F-0121-4822-8661-6D2D5B8C1E63}"/>
                </a:ext>
              </a:extLst>
            </p:cNvPr>
            <p:cNvSpPr/>
            <p:nvPr/>
          </p:nvSpPr>
          <p:spPr>
            <a:xfrm>
              <a:off x="10236524" y="7498729"/>
              <a:ext cx="167865" cy="268821"/>
            </a:xfrm>
            <a:custGeom>
              <a:avLst/>
              <a:gdLst>
                <a:gd name="connsiteX0" fmla="*/ 0 w 167865"/>
                <a:gd name="connsiteY0" fmla="*/ 0 h 268821"/>
                <a:gd name="connsiteX1" fmla="*/ 167866 w 167865"/>
                <a:gd name="connsiteY1" fmla="*/ 0 h 268821"/>
                <a:gd name="connsiteX2" fmla="*/ 167866 w 167865"/>
                <a:gd name="connsiteY2" fmla="*/ 268822 h 268821"/>
                <a:gd name="connsiteX3" fmla="*/ 0 w 167865"/>
                <a:gd name="connsiteY3" fmla="*/ 0 h 26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65" h="268821">
                  <a:moveTo>
                    <a:pt x="0" y="0"/>
                  </a:moveTo>
                  <a:lnTo>
                    <a:pt x="167866" y="0"/>
                  </a:lnTo>
                  <a:lnTo>
                    <a:pt x="167866" y="2688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6" name="Forme libre : forme 196">
              <a:extLst>
                <a:ext uri="{FF2B5EF4-FFF2-40B4-BE49-F238E27FC236}">
                  <a16:creationId xmlns:a16="http://schemas.microsoft.com/office/drawing/2014/main" id="{FF300ADE-1EB7-46BA-9126-9292FB3384F1}"/>
                </a:ext>
              </a:extLst>
            </p:cNvPr>
            <p:cNvSpPr/>
            <p:nvPr/>
          </p:nvSpPr>
          <p:spPr>
            <a:xfrm>
              <a:off x="5665934" y="6569857"/>
              <a:ext cx="4217961" cy="414176"/>
            </a:xfrm>
            <a:custGeom>
              <a:avLst/>
              <a:gdLst>
                <a:gd name="connsiteX0" fmla="*/ 47701 w 4217961"/>
                <a:gd name="connsiteY0" fmla="*/ 413777 h 414176"/>
                <a:gd name="connsiteX1" fmla="*/ 4169507 w 4217961"/>
                <a:gd name="connsiteY1" fmla="*/ 413777 h 414176"/>
                <a:gd name="connsiteX2" fmla="*/ 4217585 w 4217961"/>
                <a:gd name="connsiteY2" fmla="*/ 365700 h 414176"/>
                <a:gd name="connsiteX3" fmla="*/ 4217585 w 4217961"/>
                <a:gd name="connsiteY3" fmla="*/ 159921 h 414176"/>
                <a:gd name="connsiteX4" fmla="*/ 4057265 w 4217961"/>
                <a:gd name="connsiteY4" fmla="*/ -399 h 414176"/>
                <a:gd name="connsiteX5" fmla="*/ 159944 w 4217961"/>
                <a:gd name="connsiteY5" fmla="*/ -399 h 414176"/>
                <a:gd name="connsiteX6" fmla="*/ -376 w 4217961"/>
                <a:gd name="connsiteY6" fmla="*/ 159921 h 414176"/>
                <a:gd name="connsiteX7" fmla="*/ -376 w 4217961"/>
                <a:gd name="connsiteY7" fmla="*/ 365700 h 414176"/>
                <a:gd name="connsiteX8" fmla="*/ 47701 w 4217961"/>
                <a:gd name="connsiteY8" fmla="*/ 413777 h 414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17961" h="414176">
                  <a:moveTo>
                    <a:pt x="47701" y="413777"/>
                  </a:moveTo>
                  <a:lnTo>
                    <a:pt x="4169507" y="413777"/>
                  </a:lnTo>
                  <a:cubicBezTo>
                    <a:pt x="4196031" y="413709"/>
                    <a:pt x="4217516" y="392224"/>
                    <a:pt x="4217585" y="365700"/>
                  </a:cubicBezTo>
                  <a:lnTo>
                    <a:pt x="4217585" y="159921"/>
                  </a:lnTo>
                  <a:cubicBezTo>
                    <a:pt x="4217311" y="71492"/>
                    <a:pt x="4145693" y="-126"/>
                    <a:pt x="4057265" y="-399"/>
                  </a:cubicBezTo>
                  <a:lnTo>
                    <a:pt x="159944" y="-399"/>
                  </a:lnTo>
                  <a:cubicBezTo>
                    <a:pt x="71515" y="-125"/>
                    <a:pt x="-102" y="71493"/>
                    <a:pt x="-376" y="159921"/>
                  </a:cubicBezTo>
                  <a:lnTo>
                    <a:pt x="-376" y="365700"/>
                  </a:lnTo>
                  <a:cubicBezTo>
                    <a:pt x="-308" y="392223"/>
                    <a:pt x="21177" y="413708"/>
                    <a:pt x="47701" y="413777"/>
                  </a:cubicBezTo>
                  <a:close/>
                </a:path>
              </a:pathLst>
            </a:custGeom>
            <a:solidFill>
              <a:srgbClr val="0C122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7" name="Forme libre : forme 197">
              <a:extLst>
                <a:ext uri="{FF2B5EF4-FFF2-40B4-BE49-F238E27FC236}">
                  <a16:creationId xmlns:a16="http://schemas.microsoft.com/office/drawing/2014/main" id="{8A24C4B6-AFF3-4043-81AE-F4AC79F241EA}"/>
                </a:ext>
              </a:extLst>
            </p:cNvPr>
            <p:cNvSpPr/>
            <p:nvPr/>
          </p:nvSpPr>
          <p:spPr>
            <a:xfrm>
              <a:off x="9884144" y="6569857"/>
              <a:ext cx="1952277" cy="414176"/>
            </a:xfrm>
            <a:custGeom>
              <a:avLst/>
              <a:gdLst>
                <a:gd name="connsiteX0" fmla="*/ 1903824 w 1952277"/>
                <a:gd name="connsiteY0" fmla="*/ 413777 h 414176"/>
                <a:gd name="connsiteX1" fmla="*/ 47702 w 1952277"/>
                <a:gd name="connsiteY1" fmla="*/ 413777 h 414176"/>
                <a:gd name="connsiteX2" fmla="*/ -375 w 1952277"/>
                <a:gd name="connsiteY2" fmla="*/ 365700 h 414176"/>
                <a:gd name="connsiteX3" fmla="*/ -376 w 1952277"/>
                <a:gd name="connsiteY3" fmla="*/ 159921 h 414176"/>
                <a:gd name="connsiteX4" fmla="*/ 159944 w 1952277"/>
                <a:gd name="connsiteY4" fmla="*/ -399 h 414176"/>
                <a:gd name="connsiteX5" fmla="*/ 1791581 w 1952277"/>
                <a:gd name="connsiteY5" fmla="*/ -399 h 414176"/>
                <a:gd name="connsiteX6" fmla="*/ 1951901 w 1952277"/>
                <a:gd name="connsiteY6" fmla="*/ 159921 h 414176"/>
                <a:gd name="connsiteX7" fmla="*/ 1951901 w 1952277"/>
                <a:gd name="connsiteY7" fmla="*/ 365700 h 414176"/>
                <a:gd name="connsiteX8" fmla="*/ 1903824 w 1952277"/>
                <a:gd name="connsiteY8" fmla="*/ 413777 h 414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2277" h="414176">
                  <a:moveTo>
                    <a:pt x="1903824" y="413777"/>
                  </a:moveTo>
                  <a:lnTo>
                    <a:pt x="47702" y="413777"/>
                  </a:lnTo>
                  <a:cubicBezTo>
                    <a:pt x="21178" y="413709"/>
                    <a:pt x="-307" y="392224"/>
                    <a:pt x="-375" y="365700"/>
                  </a:cubicBezTo>
                  <a:lnTo>
                    <a:pt x="-376" y="159921"/>
                  </a:lnTo>
                  <a:cubicBezTo>
                    <a:pt x="-102" y="71492"/>
                    <a:pt x="71516" y="-126"/>
                    <a:pt x="159944" y="-399"/>
                  </a:cubicBezTo>
                  <a:lnTo>
                    <a:pt x="1791581" y="-399"/>
                  </a:lnTo>
                  <a:cubicBezTo>
                    <a:pt x="1880010" y="-125"/>
                    <a:pt x="1951627" y="71493"/>
                    <a:pt x="1951901" y="159921"/>
                  </a:cubicBezTo>
                  <a:lnTo>
                    <a:pt x="1951901" y="365700"/>
                  </a:lnTo>
                  <a:cubicBezTo>
                    <a:pt x="1951833" y="392223"/>
                    <a:pt x="1930348" y="413708"/>
                    <a:pt x="1903824" y="413777"/>
                  </a:cubicBezTo>
                  <a:close/>
                </a:path>
              </a:pathLst>
            </a:custGeom>
            <a:solidFill>
              <a:srgbClr val="0C122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8" name="Forme libre : forme 198">
              <a:extLst>
                <a:ext uri="{FF2B5EF4-FFF2-40B4-BE49-F238E27FC236}">
                  <a16:creationId xmlns:a16="http://schemas.microsoft.com/office/drawing/2014/main" id="{157FE7EA-0598-4CDF-8227-5134AF9419F2}"/>
                </a:ext>
              </a:extLst>
            </p:cNvPr>
            <p:cNvSpPr/>
            <p:nvPr/>
          </p:nvSpPr>
          <p:spPr>
            <a:xfrm>
              <a:off x="5386200" y="6984033"/>
              <a:ext cx="4486720" cy="167864"/>
            </a:xfrm>
            <a:custGeom>
              <a:avLst/>
              <a:gdLst>
                <a:gd name="connsiteX0" fmla="*/ 83557 w 4486720"/>
                <a:gd name="connsiteY0" fmla="*/ -399 h 167864"/>
                <a:gd name="connsiteX1" fmla="*/ 4402474 w 4486720"/>
                <a:gd name="connsiteY1" fmla="*/ -399 h 167864"/>
                <a:gd name="connsiteX2" fmla="*/ 4486344 w 4486720"/>
                <a:gd name="connsiteY2" fmla="*/ 83534 h 167864"/>
                <a:gd name="connsiteX3" fmla="*/ 4486345 w 4486720"/>
                <a:gd name="connsiteY3" fmla="*/ 83534 h 167864"/>
                <a:gd name="connsiteX4" fmla="*/ 4402475 w 4486720"/>
                <a:gd name="connsiteY4" fmla="*/ 167466 h 167864"/>
                <a:gd name="connsiteX5" fmla="*/ 83557 w 4486720"/>
                <a:gd name="connsiteY5" fmla="*/ 167466 h 167864"/>
                <a:gd name="connsiteX6" fmla="*/ -376 w 4486720"/>
                <a:gd name="connsiteY6" fmla="*/ 83534 h 167864"/>
                <a:gd name="connsiteX7" fmla="*/ -376 w 4486720"/>
                <a:gd name="connsiteY7" fmla="*/ 83534 h 167864"/>
                <a:gd name="connsiteX8" fmla="*/ 83557 w 4486720"/>
                <a:gd name="connsiteY8" fmla="*/ -399 h 167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86720" h="167864">
                  <a:moveTo>
                    <a:pt x="83557" y="-399"/>
                  </a:moveTo>
                  <a:lnTo>
                    <a:pt x="4402474" y="-399"/>
                  </a:lnTo>
                  <a:cubicBezTo>
                    <a:pt x="4448762" y="-262"/>
                    <a:pt x="4486241" y="37246"/>
                    <a:pt x="4486344" y="83534"/>
                  </a:cubicBezTo>
                  <a:lnTo>
                    <a:pt x="4486345" y="83534"/>
                  </a:lnTo>
                  <a:cubicBezTo>
                    <a:pt x="4486242" y="129821"/>
                    <a:pt x="4448762" y="167329"/>
                    <a:pt x="4402475" y="167466"/>
                  </a:cubicBezTo>
                  <a:lnTo>
                    <a:pt x="83557" y="167466"/>
                  </a:lnTo>
                  <a:cubicBezTo>
                    <a:pt x="37259" y="167329"/>
                    <a:pt x="-239" y="129831"/>
                    <a:pt x="-376" y="83534"/>
                  </a:cubicBezTo>
                  <a:lnTo>
                    <a:pt x="-376" y="83534"/>
                  </a:lnTo>
                  <a:cubicBezTo>
                    <a:pt x="-239" y="37235"/>
                    <a:pt x="37259" y="-262"/>
                    <a:pt x="83557" y="-399"/>
                  </a:cubicBezTo>
                  <a:close/>
                </a:path>
              </a:pathLst>
            </a:custGeom>
            <a:solidFill>
              <a:srgbClr val="EDEDE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9" name="Forme libre : forme 199">
              <a:extLst>
                <a:ext uri="{FF2B5EF4-FFF2-40B4-BE49-F238E27FC236}">
                  <a16:creationId xmlns:a16="http://schemas.microsoft.com/office/drawing/2014/main" id="{16A09724-E543-495B-9DBE-E1EF23E04CFE}"/>
                </a:ext>
              </a:extLst>
            </p:cNvPr>
            <p:cNvSpPr/>
            <p:nvPr/>
          </p:nvSpPr>
          <p:spPr>
            <a:xfrm>
              <a:off x="9872921" y="6984033"/>
              <a:ext cx="2204199" cy="167864"/>
            </a:xfrm>
            <a:custGeom>
              <a:avLst/>
              <a:gdLst>
                <a:gd name="connsiteX0" fmla="*/ 2119953 w 2204199"/>
                <a:gd name="connsiteY0" fmla="*/ -399 h 167864"/>
                <a:gd name="connsiteX1" fmla="*/ 83556 w 2204199"/>
                <a:gd name="connsiteY1" fmla="*/ -399 h 167864"/>
                <a:gd name="connsiteX2" fmla="*/ -376 w 2204199"/>
                <a:gd name="connsiteY2" fmla="*/ 83534 h 167864"/>
                <a:gd name="connsiteX3" fmla="*/ -376 w 2204199"/>
                <a:gd name="connsiteY3" fmla="*/ 83534 h 167864"/>
                <a:gd name="connsiteX4" fmla="*/ 83556 w 2204199"/>
                <a:gd name="connsiteY4" fmla="*/ 167466 h 167864"/>
                <a:gd name="connsiteX5" fmla="*/ 2119953 w 2204199"/>
                <a:gd name="connsiteY5" fmla="*/ 167466 h 167864"/>
                <a:gd name="connsiteX6" fmla="*/ 2203823 w 2204199"/>
                <a:gd name="connsiteY6" fmla="*/ 83534 h 167864"/>
                <a:gd name="connsiteX7" fmla="*/ 2203824 w 2204199"/>
                <a:gd name="connsiteY7" fmla="*/ 83534 h 167864"/>
                <a:gd name="connsiteX8" fmla="*/ 2119954 w 2204199"/>
                <a:gd name="connsiteY8" fmla="*/ -399 h 167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04199" h="167864">
                  <a:moveTo>
                    <a:pt x="2119953" y="-399"/>
                  </a:moveTo>
                  <a:lnTo>
                    <a:pt x="83556" y="-399"/>
                  </a:lnTo>
                  <a:cubicBezTo>
                    <a:pt x="37258" y="-262"/>
                    <a:pt x="-239" y="37236"/>
                    <a:pt x="-376" y="83534"/>
                  </a:cubicBezTo>
                  <a:lnTo>
                    <a:pt x="-376" y="83534"/>
                  </a:lnTo>
                  <a:cubicBezTo>
                    <a:pt x="-239" y="129832"/>
                    <a:pt x="37259" y="167329"/>
                    <a:pt x="83556" y="167466"/>
                  </a:cubicBezTo>
                  <a:lnTo>
                    <a:pt x="2119953" y="167466"/>
                  </a:lnTo>
                  <a:cubicBezTo>
                    <a:pt x="2166240" y="167329"/>
                    <a:pt x="2203720" y="129821"/>
                    <a:pt x="2203823" y="83534"/>
                  </a:cubicBezTo>
                  <a:lnTo>
                    <a:pt x="2203824" y="83534"/>
                  </a:lnTo>
                  <a:cubicBezTo>
                    <a:pt x="2203721" y="37246"/>
                    <a:pt x="2166241" y="-262"/>
                    <a:pt x="2119954" y="-399"/>
                  </a:cubicBezTo>
                  <a:close/>
                </a:path>
              </a:pathLst>
            </a:custGeom>
            <a:solidFill>
              <a:srgbClr val="EDEDE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0" name="Forme libre : forme 200">
              <a:extLst>
                <a:ext uri="{FF2B5EF4-FFF2-40B4-BE49-F238E27FC236}">
                  <a16:creationId xmlns:a16="http://schemas.microsoft.com/office/drawing/2014/main" id="{F6F1C74D-0EBC-43BA-8BED-1186E3490717}"/>
                </a:ext>
              </a:extLst>
            </p:cNvPr>
            <p:cNvSpPr/>
            <p:nvPr/>
          </p:nvSpPr>
          <p:spPr>
            <a:xfrm>
              <a:off x="5856123" y="7330614"/>
              <a:ext cx="5437791" cy="167865"/>
            </a:xfrm>
            <a:custGeom>
              <a:avLst/>
              <a:gdLst>
                <a:gd name="connsiteX0" fmla="*/ 83557 w 5437791"/>
                <a:gd name="connsiteY0" fmla="*/ -399 h 167865"/>
                <a:gd name="connsiteX1" fmla="*/ 5353482 w 5437791"/>
                <a:gd name="connsiteY1" fmla="*/ -399 h 167865"/>
                <a:gd name="connsiteX2" fmla="*/ 5437415 w 5437791"/>
                <a:gd name="connsiteY2" fmla="*/ 83534 h 167865"/>
                <a:gd name="connsiteX3" fmla="*/ 5437416 w 5437791"/>
                <a:gd name="connsiteY3" fmla="*/ 83534 h 167865"/>
                <a:gd name="connsiteX4" fmla="*/ 5353483 w 5437791"/>
                <a:gd name="connsiteY4" fmla="*/ 167466 h 167865"/>
                <a:gd name="connsiteX5" fmla="*/ 83557 w 5437791"/>
                <a:gd name="connsiteY5" fmla="*/ 167467 h 167865"/>
                <a:gd name="connsiteX6" fmla="*/ -376 w 5437791"/>
                <a:gd name="connsiteY6" fmla="*/ 83534 h 167865"/>
                <a:gd name="connsiteX7" fmla="*/ -376 w 5437791"/>
                <a:gd name="connsiteY7" fmla="*/ 83534 h 167865"/>
                <a:gd name="connsiteX8" fmla="*/ 83557 w 5437791"/>
                <a:gd name="connsiteY8" fmla="*/ -399 h 16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37791" h="167865">
                  <a:moveTo>
                    <a:pt x="83557" y="-399"/>
                  </a:moveTo>
                  <a:lnTo>
                    <a:pt x="5353482" y="-399"/>
                  </a:lnTo>
                  <a:cubicBezTo>
                    <a:pt x="5399781" y="-262"/>
                    <a:pt x="5437278" y="37236"/>
                    <a:pt x="5437415" y="83534"/>
                  </a:cubicBezTo>
                  <a:lnTo>
                    <a:pt x="5437416" y="83534"/>
                  </a:lnTo>
                  <a:cubicBezTo>
                    <a:pt x="5437279" y="129832"/>
                    <a:pt x="5399781" y="167329"/>
                    <a:pt x="5353483" y="167466"/>
                  </a:cubicBezTo>
                  <a:lnTo>
                    <a:pt x="83557" y="167467"/>
                  </a:lnTo>
                  <a:cubicBezTo>
                    <a:pt x="37259" y="167330"/>
                    <a:pt x="-239" y="129832"/>
                    <a:pt x="-376" y="83534"/>
                  </a:cubicBezTo>
                  <a:lnTo>
                    <a:pt x="-376" y="83534"/>
                  </a:lnTo>
                  <a:cubicBezTo>
                    <a:pt x="-239" y="37235"/>
                    <a:pt x="37258" y="-262"/>
                    <a:pt x="83557" y="-399"/>
                  </a:cubicBezTo>
                  <a:close/>
                </a:path>
              </a:pathLst>
            </a:custGeom>
            <a:solidFill>
              <a:srgbClr val="EDEDE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1" name="Forme libre : forme 201">
              <a:extLst>
                <a:ext uri="{FF2B5EF4-FFF2-40B4-BE49-F238E27FC236}">
                  <a16:creationId xmlns:a16="http://schemas.microsoft.com/office/drawing/2014/main" id="{3D726633-0515-466A-9E81-B8789DD8EEAC}"/>
                </a:ext>
              </a:extLst>
            </p:cNvPr>
            <p:cNvSpPr/>
            <p:nvPr/>
          </p:nvSpPr>
          <p:spPr>
            <a:xfrm>
              <a:off x="6669635" y="9251463"/>
              <a:ext cx="495614" cy="495614"/>
            </a:xfrm>
            <a:custGeom>
              <a:avLst/>
              <a:gdLst>
                <a:gd name="connsiteX0" fmla="*/ 495614 w 495614"/>
                <a:gd name="connsiteY0" fmla="*/ 247807 h 495614"/>
                <a:gd name="connsiteX1" fmla="*/ 247807 w 495614"/>
                <a:gd name="connsiteY1" fmla="*/ 495614 h 495614"/>
                <a:gd name="connsiteX2" fmla="*/ 0 w 495614"/>
                <a:gd name="connsiteY2" fmla="*/ 247807 h 495614"/>
                <a:gd name="connsiteX3" fmla="*/ 247807 w 495614"/>
                <a:gd name="connsiteY3" fmla="*/ 0 h 495614"/>
                <a:gd name="connsiteX4" fmla="*/ 495614 w 495614"/>
                <a:gd name="connsiteY4" fmla="*/ 247807 h 49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614" h="495614">
                  <a:moveTo>
                    <a:pt x="495614" y="247807"/>
                  </a:moveTo>
                  <a:cubicBezTo>
                    <a:pt x="495614" y="384667"/>
                    <a:pt x="384667" y="495614"/>
                    <a:pt x="247807" y="495614"/>
                  </a:cubicBezTo>
                  <a:cubicBezTo>
                    <a:pt x="110947" y="495614"/>
                    <a:pt x="0" y="384667"/>
                    <a:pt x="0" y="247807"/>
                  </a:cubicBezTo>
                  <a:cubicBezTo>
                    <a:pt x="0" y="110947"/>
                    <a:pt x="110947" y="0"/>
                    <a:pt x="247807" y="0"/>
                  </a:cubicBezTo>
                  <a:cubicBezTo>
                    <a:pt x="384667" y="0"/>
                    <a:pt x="495614" y="110947"/>
                    <a:pt x="495614" y="247807"/>
                  </a:cubicBezTo>
                  <a:close/>
                </a:path>
              </a:pathLst>
            </a:custGeom>
            <a:solidFill>
              <a:srgbClr val="1A1A1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2" name="Forme libre : forme 202">
              <a:extLst>
                <a:ext uri="{FF2B5EF4-FFF2-40B4-BE49-F238E27FC236}">
                  <a16:creationId xmlns:a16="http://schemas.microsoft.com/office/drawing/2014/main" id="{11710801-5A13-41A6-A1BB-A55BA7D3D6F2}"/>
                </a:ext>
              </a:extLst>
            </p:cNvPr>
            <p:cNvSpPr/>
            <p:nvPr/>
          </p:nvSpPr>
          <p:spPr>
            <a:xfrm>
              <a:off x="6991834" y="7498978"/>
              <a:ext cx="167803" cy="1704095"/>
            </a:xfrm>
            <a:custGeom>
              <a:avLst/>
              <a:gdLst>
                <a:gd name="connsiteX0" fmla="*/ -376 w 167803"/>
                <a:gd name="connsiteY0" fmla="*/ 1703697 h 1704095"/>
                <a:gd name="connsiteX1" fmla="*/ 167427 w 167803"/>
                <a:gd name="connsiteY1" fmla="*/ 1703697 h 1704095"/>
                <a:gd name="connsiteX2" fmla="*/ 167427 w 167803"/>
                <a:gd name="connsiteY2" fmla="*/ -399 h 1704095"/>
                <a:gd name="connsiteX3" fmla="*/ -376 w 167803"/>
                <a:gd name="connsiteY3" fmla="*/ -399 h 1704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03" h="1704095">
                  <a:moveTo>
                    <a:pt x="-376" y="1703697"/>
                  </a:moveTo>
                  <a:lnTo>
                    <a:pt x="167427" y="1703697"/>
                  </a:lnTo>
                  <a:lnTo>
                    <a:pt x="167427" y="-399"/>
                  </a:lnTo>
                  <a:lnTo>
                    <a:pt x="-376" y="-399"/>
                  </a:lnTo>
                  <a:close/>
                </a:path>
              </a:pathLst>
            </a:custGeom>
            <a:solidFill>
              <a:srgbClr val="EDEDE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3" name="Forme libre : forme 203">
              <a:extLst>
                <a:ext uri="{FF2B5EF4-FFF2-40B4-BE49-F238E27FC236}">
                  <a16:creationId xmlns:a16="http://schemas.microsoft.com/office/drawing/2014/main" id="{002CD202-93BB-4333-B6C0-97D272A50EF2}"/>
                </a:ext>
              </a:extLst>
            </p:cNvPr>
            <p:cNvSpPr/>
            <p:nvPr/>
          </p:nvSpPr>
          <p:spPr>
            <a:xfrm>
              <a:off x="6711913" y="9293741"/>
              <a:ext cx="411058" cy="411058"/>
            </a:xfrm>
            <a:custGeom>
              <a:avLst/>
              <a:gdLst>
                <a:gd name="connsiteX0" fmla="*/ 411058 w 411058"/>
                <a:gd name="connsiteY0" fmla="*/ 205529 h 411058"/>
                <a:gd name="connsiteX1" fmla="*/ 205529 w 411058"/>
                <a:gd name="connsiteY1" fmla="*/ 411058 h 411058"/>
                <a:gd name="connsiteX2" fmla="*/ 0 w 411058"/>
                <a:gd name="connsiteY2" fmla="*/ 205529 h 411058"/>
                <a:gd name="connsiteX3" fmla="*/ 205529 w 411058"/>
                <a:gd name="connsiteY3" fmla="*/ 0 h 411058"/>
                <a:gd name="connsiteX4" fmla="*/ 411058 w 411058"/>
                <a:gd name="connsiteY4" fmla="*/ 205529 h 411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058" h="411058">
                  <a:moveTo>
                    <a:pt x="411058" y="205529"/>
                  </a:moveTo>
                  <a:cubicBezTo>
                    <a:pt x="411058" y="319039"/>
                    <a:pt x="319040" y="411058"/>
                    <a:pt x="205529" y="411058"/>
                  </a:cubicBezTo>
                  <a:cubicBezTo>
                    <a:pt x="92018" y="411058"/>
                    <a:pt x="0" y="319039"/>
                    <a:pt x="0" y="205529"/>
                  </a:cubicBezTo>
                  <a:cubicBezTo>
                    <a:pt x="0" y="92019"/>
                    <a:pt x="92018" y="0"/>
                    <a:pt x="205529" y="0"/>
                  </a:cubicBezTo>
                  <a:cubicBezTo>
                    <a:pt x="319040" y="0"/>
                    <a:pt x="411058" y="92019"/>
                    <a:pt x="411058" y="205529"/>
                  </a:cubicBezTo>
                  <a:close/>
                </a:path>
              </a:pathLst>
            </a:custGeom>
            <a:solidFill>
              <a:srgbClr val="ABABAB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4" name="Forme libre : forme 204">
              <a:extLst>
                <a:ext uri="{FF2B5EF4-FFF2-40B4-BE49-F238E27FC236}">
                  <a16:creationId xmlns:a16="http://schemas.microsoft.com/office/drawing/2014/main" id="{2736F4B4-4A84-4903-92E2-13C69A81A976}"/>
                </a:ext>
              </a:extLst>
            </p:cNvPr>
            <p:cNvSpPr/>
            <p:nvPr/>
          </p:nvSpPr>
          <p:spPr>
            <a:xfrm>
              <a:off x="6826774" y="9408602"/>
              <a:ext cx="181335" cy="181335"/>
            </a:xfrm>
            <a:custGeom>
              <a:avLst/>
              <a:gdLst>
                <a:gd name="connsiteX0" fmla="*/ 90291 w 181335"/>
                <a:gd name="connsiteY0" fmla="*/ 180936 h 181335"/>
                <a:gd name="connsiteX1" fmla="*/ 180959 w 181335"/>
                <a:gd name="connsiteY1" fmla="*/ 90269 h 181335"/>
                <a:gd name="connsiteX2" fmla="*/ 90291 w 181335"/>
                <a:gd name="connsiteY2" fmla="*/ -399 h 181335"/>
                <a:gd name="connsiteX3" fmla="*/ -376 w 181335"/>
                <a:gd name="connsiteY3" fmla="*/ 90269 h 181335"/>
                <a:gd name="connsiteX4" fmla="*/ 90291 w 181335"/>
                <a:gd name="connsiteY4" fmla="*/ 180936 h 18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335" h="181335">
                  <a:moveTo>
                    <a:pt x="90291" y="180936"/>
                  </a:moveTo>
                  <a:cubicBezTo>
                    <a:pt x="140366" y="180936"/>
                    <a:pt x="180959" y="140343"/>
                    <a:pt x="180959" y="90269"/>
                  </a:cubicBezTo>
                  <a:cubicBezTo>
                    <a:pt x="180959" y="40194"/>
                    <a:pt x="140366" y="-399"/>
                    <a:pt x="90291" y="-399"/>
                  </a:cubicBezTo>
                  <a:cubicBezTo>
                    <a:pt x="40217" y="-399"/>
                    <a:pt x="-376" y="40194"/>
                    <a:pt x="-376" y="90269"/>
                  </a:cubicBezTo>
                  <a:cubicBezTo>
                    <a:pt x="-273" y="140300"/>
                    <a:pt x="40260" y="180833"/>
                    <a:pt x="90291" y="180936"/>
                  </a:cubicBez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5" name="Forme libre : forme 205">
              <a:extLst>
                <a:ext uri="{FF2B5EF4-FFF2-40B4-BE49-F238E27FC236}">
                  <a16:creationId xmlns:a16="http://schemas.microsoft.com/office/drawing/2014/main" id="{CE2D779A-06CB-408A-8550-7F74D150EE83}"/>
                </a:ext>
              </a:extLst>
            </p:cNvPr>
            <p:cNvSpPr/>
            <p:nvPr/>
          </p:nvSpPr>
          <p:spPr>
            <a:xfrm>
              <a:off x="6917442" y="9251214"/>
              <a:ext cx="262274" cy="248542"/>
            </a:xfrm>
            <a:custGeom>
              <a:avLst/>
              <a:gdLst>
                <a:gd name="connsiteX0" fmla="*/ -376 w 262274"/>
                <a:gd name="connsiteY0" fmla="*/ 181185 h 248542"/>
                <a:gd name="connsiteX1" fmla="*/ -376 w 262274"/>
                <a:gd name="connsiteY1" fmla="*/ -399 h 248542"/>
                <a:gd name="connsiteX2" fmla="*/ 241445 w 262274"/>
                <a:gd name="connsiteY2" fmla="*/ -399 h 248542"/>
                <a:gd name="connsiteX3" fmla="*/ 261898 w 262274"/>
                <a:gd name="connsiteY3" fmla="*/ 75926 h 248542"/>
                <a:gd name="connsiteX4" fmla="*/ 91102 w 262274"/>
                <a:gd name="connsiteY4" fmla="*/ 209932 h 248542"/>
                <a:gd name="connsiteX5" fmla="*/ -376 w 262274"/>
                <a:gd name="connsiteY5" fmla="*/ 181185 h 24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274" h="248542">
                  <a:moveTo>
                    <a:pt x="-376" y="181185"/>
                  </a:moveTo>
                  <a:lnTo>
                    <a:pt x="-376" y="-399"/>
                  </a:lnTo>
                  <a:lnTo>
                    <a:pt x="241445" y="-399"/>
                  </a:lnTo>
                  <a:cubicBezTo>
                    <a:pt x="248263" y="25043"/>
                    <a:pt x="255080" y="50485"/>
                    <a:pt x="261898" y="75926"/>
                  </a:cubicBezTo>
                  <a:cubicBezTo>
                    <a:pt x="209412" y="125988"/>
                    <a:pt x="152215" y="170865"/>
                    <a:pt x="91102" y="209932"/>
                  </a:cubicBezTo>
                  <a:cubicBezTo>
                    <a:pt x="13343" y="261002"/>
                    <a:pt x="-376" y="269608"/>
                    <a:pt x="-376" y="181185"/>
                  </a:cubicBezTo>
                  <a:close/>
                </a:path>
              </a:pathLst>
            </a:custGeom>
            <a:solidFill>
              <a:srgbClr val="EDEDE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6" name="Forme libre : forme 206">
              <a:extLst>
                <a:ext uri="{FF2B5EF4-FFF2-40B4-BE49-F238E27FC236}">
                  <a16:creationId xmlns:a16="http://schemas.microsoft.com/office/drawing/2014/main" id="{E3638BA4-B92A-4A73-890B-AB0648BC9645}"/>
                </a:ext>
              </a:extLst>
            </p:cNvPr>
            <p:cNvSpPr/>
            <p:nvPr/>
          </p:nvSpPr>
          <p:spPr>
            <a:xfrm>
              <a:off x="6937770" y="9149385"/>
              <a:ext cx="275805" cy="102016"/>
            </a:xfrm>
            <a:custGeom>
              <a:avLst/>
              <a:gdLst>
                <a:gd name="connsiteX0" fmla="*/ 224797 w 275805"/>
                <a:gd name="connsiteY0" fmla="*/ 0 h 102016"/>
                <a:gd name="connsiteX1" fmla="*/ 224797 w 275805"/>
                <a:gd name="connsiteY1" fmla="*/ 102016 h 102016"/>
                <a:gd name="connsiteX2" fmla="*/ 51008 w 275805"/>
                <a:gd name="connsiteY2" fmla="*/ 102016 h 102016"/>
                <a:gd name="connsiteX3" fmla="*/ 51008 w 275805"/>
                <a:gd name="connsiteY3" fmla="*/ 0 h 10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5805" h="102016">
                  <a:moveTo>
                    <a:pt x="224797" y="0"/>
                  </a:moveTo>
                  <a:lnTo>
                    <a:pt x="224797" y="102016"/>
                  </a:lnTo>
                  <a:lnTo>
                    <a:pt x="51008" y="102016"/>
                  </a:lnTo>
                  <a:lnTo>
                    <a:pt x="51008" y="0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7" name="Forme libre : forme 207">
              <a:extLst>
                <a:ext uri="{FF2B5EF4-FFF2-40B4-BE49-F238E27FC236}">
                  <a16:creationId xmlns:a16="http://schemas.microsoft.com/office/drawing/2014/main" id="{9C25F1E0-335A-496A-953F-7D59F3F01AA8}"/>
                </a:ext>
              </a:extLst>
            </p:cNvPr>
            <p:cNvSpPr/>
            <p:nvPr/>
          </p:nvSpPr>
          <p:spPr>
            <a:xfrm>
              <a:off x="6991771" y="7498729"/>
              <a:ext cx="167865" cy="268821"/>
            </a:xfrm>
            <a:custGeom>
              <a:avLst/>
              <a:gdLst>
                <a:gd name="connsiteX0" fmla="*/ 0 w 167865"/>
                <a:gd name="connsiteY0" fmla="*/ 0 h 268821"/>
                <a:gd name="connsiteX1" fmla="*/ 167866 w 167865"/>
                <a:gd name="connsiteY1" fmla="*/ 0 h 268821"/>
                <a:gd name="connsiteX2" fmla="*/ 167866 w 167865"/>
                <a:gd name="connsiteY2" fmla="*/ 268822 h 268821"/>
                <a:gd name="connsiteX3" fmla="*/ 0 w 167865"/>
                <a:gd name="connsiteY3" fmla="*/ 0 h 26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65" h="268821">
                  <a:moveTo>
                    <a:pt x="0" y="0"/>
                  </a:moveTo>
                  <a:lnTo>
                    <a:pt x="167866" y="0"/>
                  </a:lnTo>
                  <a:lnTo>
                    <a:pt x="167866" y="2688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8" name="Forme libre : forme 208">
              <a:extLst>
                <a:ext uri="{FF2B5EF4-FFF2-40B4-BE49-F238E27FC236}">
                  <a16:creationId xmlns:a16="http://schemas.microsoft.com/office/drawing/2014/main" id="{1AFF1345-78A7-4CFB-98B6-8F74483EF902}"/>
                </a:ext>
              </a:extLst>
            </p:cNvPr>
            <p:cNvSpPr/>
            <p:nvPr/>
          </p:nvSpPr>
          <p:spPr>
            <a:xfrm>
              <a:off x="10485018" y="9251463"/>
              <a:ext cx="495614" cy="495614"/>
            </a:xfrm>
            <a:custGeom>
              <a:avLst/>
              <a:gdLst>
                <a:gd name="connsiteX0" fmla="*/ 495615 w 495614"/>
                <a:gd name="connsiteY0" fmla="*/ 247807 h 495614"/>
                <a:gd name="connsiteX1" fmla="*/ 247807 w 495614"/>
                <a:gd name="connsiteY1" fmla="*/ 495614 h 495614"/>
                <a:gd name="connsiteX2" fmla="*/ 0 w 495614"/>
                <a:gd name="connsiteY2" fmla="*/ 247807 h 495614"/>
                <a:gd name="connsiteX3" fmla="*/ 247807 w 495614"/>
                <a:gd name="connsiteY3" fmla="*/ 0 h 495614"/>
                <a:gd name="connsiteX4" fmla="*/ 495615 w 495614"/>
                <a:gd name="connsiteY4" fmla="*/ 247807 h 49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614" h="495614">
                  <a:moveTo>
                    <a:pt x="495615" y="247807"/>
                  </a:moveTo>
                  <a:cubicBezTo>
                    <a:pt x="495615" y="384667"/>
                    <a:pt x="384667" y="495614"/>
                    <a:pt x="247807" y="495614"/>
                  </a:cubicBezTo>
                  <a:cubicBezTo>
                    <a:pt x="110948" y="495614"/>
                    <a:pt x="0" y="384667"/>
                    <a:pt x="0" y="247807"/>
                  </a:cubicBezTo>
                  <a:cubicBezTo>
                    <a:pt x="0" y="110947"/>
                    <a:pt x="110948" y="0"/>
                    <a:pt x="247807" y="0"/>
                  </a:cubicBezTo>
                  <a:cubicBezTo>
                    <a:pt x="384667" y="0"/>
                    <a:pt x="495615" y="110947"/>
                    <a:pt x="495615" y="247807"/>
                  </a:cubicBezTo>
                  <a:close/>
                </a:path>
              </a:pathLst>
            </a:custGeom>
            <a:solidFill>
              <a:srgbClr val="1A1A1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9" name="Forme libre : forme 209">
              <a:extLst>
                <a:ext uri="{FF2B5EF4-FFF2-40B4-BE49-F238E27FC236}">
                  <a16:creationId xmlns:a16="http://schemas.microsoft.com/office/drawing/2014/main" id="{9C17C570-73E0-45FB-9204-E467FCE6FD0A}"/>
                </a:ext>
              </a:extLst>
            </p:cNvPr>
            <p:cNvSpPr/>
            <p:nvPr/>
          </p:nvSpPr>
          <p:spPr>
            <a:xfrm>
              <a:off x="10807030" y="7498978"/>
              <a:ext cx="167803" cy="1704095"/>
            </a:xfrm>
            <a:custGeom>
              <a:avLst/>
              <a:gdLst>
                <a:gd name="connsiteX0" fmla="*/ -189 w 167803"/>
                <a:gd name="connsiteY0" fmla="*/ 1703697 h 1704095"/>
                <a:gd name="connsiteX1" fmla="*/ 167427 w 167803"/>
                <a:gd name="connsiteY1" fmla="*/ 1703697 h 1704095"/>
                <a:gd name="connsiteX2" fmla="*/ 167427 w 167803"/>
                <a:gd name="connsiteY2" fmla="*/ -399 h 1704095"/>
                <a:gd name="connsiteX3" fmla="*/ -376 w 167803"/>
                <a:gd name="connsiteY3" fmla="*/ -399 h 1704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03" h="1704095">
                  <a:moveTo>
                    <a:pt x="-189" y="1703697"/>
                  </a:moveTo>
                  <a:lnTo>
                    <a:pt x="167427" y="1703697"/>
                  </a:lnTo>
                  <a:lnTo>
                    <a:pt x="167427" y="-399"/>
                  </a:lnTo>
                  <a:lnTo>
                    <a:pt x="-376" y="-399"/>
                  </a:lnTo>
                  <a:close/>
                </a:path>
              </a:pathLst>
            </a:custGeom>
            <a:solidFill>
              <a:srgbClr val="EDEDE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0" name="Forme libre : forme 210">
              <a:extLst>
                <a:ext uri="{FF2B5EF4-FFF2-40B4-BE49-F238E27FC236}">
                  <a16:creationId xmlns:a16="http://schemas.microsoft.com/office/drawing/2014/main" id="{51882265-B4F5-464E-8F3A-E5BEA9B9E56E}"/>
                </a:ext>
              </a:extLst>
            </p:cNvPr>
            <p:cNvSpPr/>
            <p:nvPr/>
          </p:nvSpPr>
          <p:spPr>
            <a:xfrm>
              <a:off x="10527046" y="9293242"/>
              <a:ext cx="411557" cy="411557"/>
            </a:xfrm>
            <a:custGeom>
              <a:avLst/>
              <a:gdLst>
                <a:gd name="connsiteX0" fmla="*/ 205402 w 411557"/>
                <a:gd name="connsiteY0" fmla="*/ 411158 h 411557"/>
                <a:gd name="connsiteX1" fmla="*/ 411181 w 411557"/>
                <a:gd name="connsiteY1" fmla="*/ 205380 h 411557"/>
                <a:gd name="connsiteX2" fmla="*/ 205402 w 411557"/>
                <a:gd name="connsiteY2" fmla="*/ -399 h 411557"/>
                <a:gd name="connsiteX3" fmla="*/ -376 w 411557"/>
                <a:gd name="connsiteY3" fmla="*/ 205380 h 411557"/>
                <a:gd name="connsiteX4" fmla="*/ 205402 w 411557"/>
                <a:gd name="connsiteY4" fmla="*/ 411158 h 411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557" h="411557">
                  <a:moveTo>
                    <a:pt x="205402" y="411158"/>
                  </a:moveTo>
                  <a:cubicBezTo>
                    <a:pt x="319050" y="411158"/>
                    <a:pt x="411181" y="319028"/>
                    <a:pt x="411181" y="205380"/>
                  </a:cubicBezTo>
                  <a:cubicBezTo>
                    <a:pt x="411181" y="91732"/>
                    <a:pt x="319050" y="-399"/>
                    <a:pt x="205402" y="-399"/>
                  </a:cubicBezTo>
                  <a:cubicBezTo>
                    <a:pt x="91754" y="-399"/>
                    <a:pt x="-376" y="91732"/>
                    <a:pt x="-376" y="205380"/>
                  </a:cubicBezTo>
                  <a:cubicBezTo>
                    <a:pt x="-376" y="319028"/>
                    <a:pt x="91754" y="411158"/>
                    <a:pt x="205402" y="411158"/>
                  </a:cubicBezTo>
                  <a:close/>
                </a:path>
              </a:pathLst>
            </a:custGeom>
            <a:solidFill>
              <a:srgbClr val="ABABAB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1" name="Forme libre : forme 211">
              <a:extLst>
                <a:ext uri="{FF2B5EF4-FFF2-40B4-BE49-F238E27FC236}">
                  <a16:creationId xmlns:a16="http://schemas.microsoft.com/office/drawing/2014/main" id="{5102F1B3-92A9-4781-A88A-212A9FDD80C5}"/>
                </a:ext>
              </a:extLst>
            </p:cNvPr>
            <p:cNvSpPr/>
            <p:nvPr/>
          </p:nvSpPr>
          <p:spPr>
            <a:xfrm>
              <a:off x="10642157" y="9408602"/>
              <a:ext cx="181335" cy="181335"/>
            </a:xfrm>
            <a:custGeom>
              <a:avLst/>
              <a:gdLst>
                <a:gd name="connsiteX0" fmla="*/ 90291 w 181335"/>
                <a:gd name="connsiteY0" fmla="*/ 180936 h 181335"/>
                <a:gd name="connsiteX1" fmla="*/ 180959 w 181335"/>
                <a:gd name="connsiteY1" fmla="*/ 90269 h 181335"/>
                <a:gd name="connsiteX2" fmla="*/ 90291 w 181335"/>
                <a:gd name="connsiteY2" fmla="*/ -399 h 181335"/>
                <a:gd name="connsiteX3" fmla="*/ -376 w 181335"/>
                <a:gd name="connsiteY3" fmla="*/ 90269 h 181335"/>
                <a:gd name="connsiteX4" fmla="*/ 90291 w 181335"/>
                <a:gd name="connsiteY4" fmla="*/ 180936 h 18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335" h="181335">
                  <a:moveTo>
                    <a:pt x="90291" y="180936"/>
                  </a:moveTo>
                  <a:cubicBezTo>
                    <a:pt x="140366" y="180936"/>
                    <a:pt x="180959" y="140343"/>
                    <a:pt x="180959" y="90269"/>
                  </a:cubicBezTo>
                  <a:cubicBezTo>
                    <a:pt x="180959" y="40194"/>
                    <a:pt x="140366" y="-399"/>
                    <a:pt x="90291" y="-399"/>
                  </a:cubicBezTo>
                  <a:cubicBezTo>
                    <a:pt x="40217" y="-399"/>
                    <a:pt x="-376" y="40194"/>
                    <a:pt x="-376" y="90269"/>
                  </a:cubicBezTo>
                  <a:cubicBezTo>
                    <a:pt x="-273" y="140300"/>
                    <a:pt x="40260" y="180833"/>
                    <a:pt x="90291" y="180936"/>
                  </a:cubicBez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2" name="Forme libre : forme 212">
              <a:extLst>
                <a:ext uri="{FF2B5EF4-FFF2-40B4-BE49-F238E27FC236}">
                  <a16:creationId xmlns:a16="http://schemas.microsoft.com/office/drawing/2014/main" id="{7EA10CFF-2AB4-4E25-ACAF-2BF24F4FC1CF}"/>
                </a:ext>
              </a:extLst>
            </p:cNvPr>
            <p:cNvSpPr/>
            <p:nvPr/>
          </p:nvSpPr>
          <p:spPr>
            <a:xfrm>
              <a:off x="10732825" y="9251214"/>
              <a:ext cx="262461" cy="248542"/>
            </a:xfrm>
            <a:custGeom>
              <a:avLst/>
              <a:gdLst>
                <a:gd name="connsiteX0" fmla="*/ -376 w 262461"/>
                <a:gd name="connsiteY0" fmla="*/ 181185 h 248542"/>
                <a:gd name="connsiteX1" fmla="*/ -376 w 262461"/>
                <a:gd name="connsiteY1" fmla="*/ -399 h 248542"/>
                <a:gd name="connsiteX2" fmla="*/ 241632 w 262461"/>
                <a:gd name="connsiteY2" fmla="*/ -399 h 248542"/>
                <a:gd name="connsiteX3" fmla="*/ 262086 w 262461"/>
                <a:gd name="connsiteY3" fmla="*/ 75926 h 248542"/>
                <a:gd name="connsiteX4" fmla="*/ 91289 w 262461"/>
                <a:gd name="connsiteY4" fmla="*/ 209932 h 248542"/>
                <a:gd name="connsiteX5" fmla="*/ -376 w 262461"/>
                <a:gd name="connsiteY5" fmla="*/ 181185 h 24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461" h="248542">
                  <a:moveTo>
                    <a:pt x="-376" y="181185"/>
                  </a:moveTo>
                  <a:lnTo>
                    <a:pt x="-376" y="-399"/>
                  </a:lnTo>
                  <a:lnTo>
                    <a:pt x="241632" y="-399"/>
                  </a:lnTo>
                  <a:cubicBezTo>
                    <a:pt x="248408" y="25043"/>
                    <a:pt x="255226" y="50485"/>
                    <a:pt x="262086" y="75926"/>
                  </a:cubicBezTo>
                  <a:cubicBezTo>
                    <a:pt x="209599" y="125988"/>
                    <a:pt x="152402" y="170865"/>
                    <a:pt x="91289" y="209932"/>
                  </a:cubicBezTo>
                  <a:cubicBezTo>
                    <a:pt x="13343" y="261002"/>
                    <a:pt x="-376" y="269608"/>
                    <a:pt x="-376" y="181185"/>
                  </a:cubicBezTo>
                  <a:close/>
                </a:path>
              </a:pathLst>
            </a:custGeom>
            <a:solidFill>
              <a:srgbClr val="EDEDE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3" name="Forme libre : forme 213">
              <a:extLst>
                <a:ext uri="{FF2B5EF4-FFF2-40B4-BE49-F238E27FC236}">
                  <a16:creationId xmlns:a16="http://schemas.microsoft.com/office/drawing/2014/main" id="{6984857F-4B2C-4514-B721-ADA3CBC1E74E}"/>
                </a:ext>
              </a:extLst>
            </p:cNvPr>
            <p:cNvSpPr/>
            <p:nvPr/>
          </p:nvSpPr>
          <p:spPr>
            <a:xfrm>
              <a:off x="10753154" y="9149385"/>
              <a:ext cx="275805" cy="102016"/>
            </a:xfrm>
            <a:custGeom>
              <a:avLst/>
              <a:gdLst>
                <a:gd name="connsiteX0" fmla="*/ 224797 w 275805"/>
                <a:gd name="connsiteY0" fmla="*/ 0 h 102016"/>
                <a:gd name="connsiteX1" fmla="*/ 224797 w 275805"/>
                <a:gd name="connsiteY1" fmla="*/ 102016 h 102016"/>
                <a:gd name="connsiteX2" fmla="*/ 51008 w 275805"/>
                <a:gd name="connsiteY2" fmla="*/ 102016 h 102016"/>
                <a:gd name="connsiteX3" fmla="*/ 51008 w 275805"/>
                <a:gd name="connsiteY3" fmla="*/ 0 h 10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5805" h="102016">
                  <a:moveTo>
                    <a:pt x="224797" y="0"/>
                  </a:moveTo>
                  <a:lnTo>
                    <a:pt x="224797" y="102016"/>
                  </a:lnTo>
                  <a:lnTo>
                    <a:pt x="51008" y="102016"/>
                  </a:lnTo>
                  <a:lnTo>
                    <a:pt x="51008" y="0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4" name="Forme libre : forme 214">
              <a:extLst>
                <a:ext uri="{FF2B5EF4-FFF2-40B4-BE49-F238E27FC236}">
                  <a16:creationId xmlns:a16="http://schemas.microsoft.com/office/drawing/2014/main" id="{4C296386-387B-427C-BBAA-6EFAE6332B9C}"/>
                </a:ext>
              </a:extLst>
            </p:cNvPr>
            <p:cNvSpPr/>
            <p:nvPr/>
          </p:nvSpPr>
          <p:spPr>
            <a:xfrm>
              <a:off x="10807155" y="7498729"/>
              <a:ext cx="167865" cy="268821"/>
            </a:xfrm>
            <a:custGeom>
              <a:avLst/>
              <a:gdLst>
                <a:gd name="connsiteX0" fmla="*/ 0 w 167865"/>
                <a:gd name="connsiteY0" fmla="*/ 0 h 268821"/>
                <a:gd name="connsiteX1" fmla="*/ 167866 w 167865"/>
                <a:gd name="connsiteY1" fmla="*/ 0 h 268821"/>
                <a:gd name="connsiteX2" fmla="*/ 167866 w 167865"/>
                <a:gd name="connsiteY2" fmla="*/ 268822 h 268821"/>
                <a:gd name="connsiteX3" fmla="*/ 0 w 167865"/>
                <a:gd name="connsiteY3" fmla="*/ 0 h 26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65" h="268821">
                  <a:moveTo>
                    <a:pt x="0" y="0"/>
                  </a:moveTo>
                  <a:lnTo>
                    <a:pt x="167866" y="0"/>
                  </a:lnTo>
                  <a:lnTo>
                    <a:pt x="167866" y="2688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5" name="Forme libre : forme 215">
              <a:extLst>
                <a:ext uri="{FF2B5EF4-FFF2-40B4-BE49-F238E27FC236}">
                  <a16:creationId xmlns:a16="http://schemas.microsoft.com/office/drawing/2014/main" id="{A8136265-1906-4575-B9D5-2378F3ACFA72}"/>
                </a:ext>
              </a:extLst>
            </p:cNvPr>
            <p:cNvSpPr/>
            <p:nvPr/>
          </p:nvSpPr>
          <p:spPr>
            <a:xfrm>
              <a:off x="6496219" y="7844686"/>
              <a:ext cx="495552" cy="79630"/>
            </a:xfrm>
            <a:custGeom>
              <a:avLst/>
              <a:gdLst>
                <a:gd name="connsiteX0" fmla="*/ 0 w 495552"/>
                <a:gd name="connsiteY0" fmla="*/ 0 h 79630"/>
                <a:gd name="connsiteX1" fmla="*/ 495552 w 495552"/>
                <a:gd name="connsiteY1" fmla="*/ 0 h 79630"/>
                <a:gd name="connsiteX2" fmla="*/ 495552 w 495552"/>
                <a:gd name="connsiteY2" fmla="*/ 79630 h 79630"/>
                <a:gd name="connsiteX3" fmla="*/ 0 w 495552"/>
                <a:gd name="connsiteY3" fmla="*/ 79630 h 7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552" h="79630">
                  <a:moveTo>
                    <a:pt x="0" y="0"/>
                  </a:moveTo>
                  <a:lnTo>
                    <a:pt x="495552" y="0"/>
                  </a:lnTo>
                  <a:lnTo>
                    <a:pt x="495552" y="79630"/>
                  </a:lnTo>
                  <a:lnTo>
                    <a:pt x="0" y="79630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6" name="Forme libre : forme 216">
              <a:extLst>
                <a:ext uri="{FF2B5EF4-FFF2-40B4-BE49-F238E27FC236}">
                  <a16:creationId xmlns:a16="http://schemas.microsoft.com/office/drawing/2014/main" id="{ABAC49C3-B350-455C-9D2B-CF21E03A7028}"/>
                </a:ext>
              </a:extLst>
            </p:cNvPr>
            <p:cNvSpPr/>
            <p:nvPr/>
          </p:nvSpPr>
          <p:spPr>
            <a:xfrm>
              <a:off x="10311603" y="7844686"/>
              <a:ext cx="495552" cy="79630"/>
            </a:xfrm>
            <a:custGeom>
              <a:avLst/>
              <a:gdLst>
                <a:gd name="connsiteX0" fmla="*/ 0 w 495552"/>
                <a:gd name="connsiteY0" fmla="*/ 0 h 79630"/>
                <a:gd name="connsiteX1" fmla="*/ 495552 w 495552"/>
                <a:gd name="connsiteY1" fmla="*/ 0 h 79630"/>
                <a:gd name="connsiteX2" fmla="*/ 495552 w 495552"/>
                <a:gd name="connsiteY2" fmla="*/ 79630 h 79630"/>
                <a:gd name="connsiteX3" fmla="*/ 0 w 495552"/>
                <a:gd name="connsiteY3" fmla="*/ 79630 h 7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552" h="79630">
                  <a:moveTo>
                    <a:pt x="0" y="0"/>
                  </a:moveTo>
                  <a:lnTo>
                    <a:pt x="495552" y="0"/>
                  </a:lnTo>
                  <a:lnTo>
                    <a:pt x="495552" y="79630"/>
                  </a:lnTo>
                  <a:lnTo>
                    <a:pt x="0" y="79630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7" name="Forme libre : forme 217">
              <a:extLst>
                <a:ext uri="{FF2B5EF4-FFF2-40B4-BE49-F238E27FC236}">
                  <a16:creationId xmlns:a16="http://schemas.microsoft.com/office/drawing/2014/main" id="{24D2703F-B29D-4C01-98C1-691A4F554929}"/>
                </a:ext>
              </a:extLst>
            </p:cNvPr>
            <p:cNvSpPr/>
            <p:nvPr/>
          </p:nvSpPr>
          <p:spPr>
            <a:xfrm>
              <a:off x="6488487" y="5986007"/>
              <a:ext cx="268509" cy="998025"/>
            </a:xfrm>
            <a:custGeom>
              <a:avLst/>
              <a:gdLst>
                <a:gd name="connsiteX0" fmla="*/ 0 w 268509"/>
                <a:gd name="connsiteY0" fmla="*/ 0 h 998025"/>
                <a:gd name="connsiteX1" fmla="*/ 268510 w 268509"/>
                <a:gd name="connsiteY1" fmla="*/ 0 h 998025"/>
                <a:gd name="connsiteX2" fmla="*/ 268510 w 268509"/>
                <a:gd name="connsiteY2" fmla="*/ 998026 h 998025"/>
                <a:gd name="connsiteX3" fmla="*/ 0 w 268509"/>
                <a:gd name="connsiteY3" fmla="*/ 998026 h 998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8509" h="998025">
                  <a:moveTo>
                    <a:pt x="0" y="0"/>
                  </a:moveTo>
                  <a:lnTo>
                    <a:pt x="268510" y="0"/>
                  </a:lnTo>
                  <a:lnTo>
                    <a:pt x="268510" y="998026"/>
                  </a:lnTo>
                  <a:lnTo>
                    <a:pt x="0" y="998026"/>
                  </a:lnTo>
                  <a:close/>
                </a:path>
              </a:pathLst>
            </a:custGeom>
            <a:solidFill>
              <a:srgbClr val="1A1A1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8" name="Forme libre : forme 218">
              <a:extLst>
                <a:ext uri="{FF2B5EF4-FFF2-40B4-BE49-F238E27FC236}">
                  <a16:creationId xmlns:a16="http://schemas.microsoft.com/office/drawing/2014/main" id="{080EABEF-1D91-4C99-9ABB-E463AC52A3F3}"/>
                </a:ext>
              </a:extLst>
            </p:cNvPr>
            <p:cNvSpPr/>
            <p:nvPr/>
          </p:nvSpPr>
          <p:spPr>
            <a:xfrm>
              <a:off x="9749827" y="5986007"/>
              <a:ext cx="268509" cy="998025"/>
            </a:xfrm>
            <a:custGeom>
              <a:avLst/>
              <a:gdLst>
                <a:gd name="connsiteX0" fmla="*/ 0 w 268509"/>
                <a:gd name="connsiteY0" fmla="*/ 0 h 998025"/>
                <a:gd name="connsiteX1" fmla="*/ 268510 w 268509"/>
                <a:gd name="connsiteY1" fmla="*/ 0 h 998025"/>
                <a:gd name="connsiteX2" fmla="*/ 268510 w 268509"/>
                <a:gd name="connsiteY2" fmla="*/ 998026 h 998025"/>
                <a:gd name="connsiteX3" fmla="*/ 0 w 268509"/>
                <a:gd name="connsiteY3" fmla="*/ 998026 h 998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8509" h="998025">
                  <a:moveTo>
                    <a:pt x="0" y="0"/>
                  </a:moveTo>
                  <a:lnTo>
                    <a:pt x="268510" y="0"/>
                  </a:lnTo>
                  <a:lnTo>
                    <a:pt x="268510" y="998026"/>
                  </a:lnTo>
                  <a:lnTo>
                    <a:pt x="0" y="998026"/>
                  </a:lnTo>
                  <a:close/>
                </a:path>
              </a:pathLst>
            </a:custGeom>
            <a:solidFill>
              <a:srgbClr val="1A1A1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9" name="Forme libre : forme 219">
              <a:extLst>
                <a:ext uri="{FF2B5EF4-FFF2-40B4-BE49-F238E27FC236}">
                  <a16:creationId xmlns:a16="http://schemas.microsoft.com/office/drawing/2014/main" id="{38B6BF61-E76C-44D2-AA16-FFB027D1A251}"/>
                </a:ext>
              </a:extLst>
            </p:cNvPr>
            <p:cNvSpPr/>
            <p:nvPr/>
          </p:nvSpPr>
          <p:spPr>
            <a:xfrm>
              <a:off x="8590109" y="6335082"/>
              <a:ext cx="1741011" cy="268714"/>
            </a:xfrm>
            <a:custGeom>
              <a:avLst/>
              <a:gdLst>
                <a:gd name="connsiteX0" fmla="*/ 1738640 w 1741011"/>
                <a:gd name="connsiteY0" fmla="*/ -399 h 268714"/>
                <a:gd name="connsiteX1" fmla="*/ 1407087 w 1741011"/>
                <a:gd name="connsiteY1" fmla="*/ 22237 h 268714"/>
                <a:gd name="connsiteX2" fmla="*/ -376 w 1741011"/>
                <a:gd name="connsiteY2" fmla="*/ 42939 h 268714"/>
                <a:gd name="connsiteX3" fmla="*/ 76822 w 1741011"/>
                <a:gd name="connsiteY3" fmla="*/ 212738 h 268714"/>
                <a:gd name="connsiteX4" fmla="*/ 1740635 w 1741011"/>
                <a:gd name="connsiteY4" fmla="*/ 229886 h 26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1011" h="268714">
                  <a:moveTo>
                    <a:pt x="1738640" y="-399"/>
                  </a:moveTo>
                  <a:cubicBezTo>
                    <a:pt x="1716316" y="17810"/>
                    <a:pt x="1571710" y="12072"/>
                    <a:pt x="1407087" y="22237"/>
                  </a:cubicBezTo>
                  <a:cubicBezTo>
                    <a:pt x="1110329" y="40944"/>
                    <a:pt x="566450" y="67196"/>
                    <a:pt x="-376" y="42939"/>
                  </a:cubicBezTo>
                  <a:lnTo>
                    <a:pt x="76822" y="212738"/>
                  </a:lnTo>
                  <a:cubicBezTo>
                    <a:pt x="737808" y="326665"/>
                    <a:pt x="1737954" y="230198"/>
                    <a:pt x="1740635" y="229886"/>
                  </a:cubicBezTo>
                  <a:close/>
                </a:path>
              </a:pathLst>
            </a:custGeom>
            <a:solidFill>
              <a:srgbClr val="F2D291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0" name="Forme libre : forme 220">
              <a:extLst>
                <a:ext uri="{FF2B5EF4-FFF2-40B4-BE49-F238E27FC236}">
                  <a16:creationId xmlns:a16="http://schemas.microsoft.com/office/drawing/2014/main" id="{C44227B0-1AB6-4020-ACD2-AED1CA76E87C}"/>
                </a:ext>
              </a:extLst>
            </p:cNvPr>
            <p:cNvSpPr/>
            <p:nvPr/>
          </p:nvSpPr>
          <p:spPr>
            <a:xfrm>
              <a:off x="10119480" y="6302033"/>
              <a:ext cx="593760" cy="279048"/>
            </a:xfrm>
            <a:custGeom>
              <a:avLst/>
              <a:gdLst>
                <a:gd name="connsiteX0" fmla="*/ 37038 w 593760"/>
                <a:gd name="connsiteY0" fmla="*/ 278650 h 279048"/>
                <a:gd name="connsiteX1" fmla="*/ -376 w 593760"/>
                <a:gd name="connsiteY1" fmla="*/ 3779 h 279048"/>
                <a:gd name="connsiteX2" fmla="*/ 449032 w 593760"/>
                <a:gd name="connsiteY2" fmla="*/ -399 h 279048"/>
                <a:gd name="connsiteX3" fmla="*/ 586966 w 593760"/>
                <a:gd name="connsiteY3" fmla="*/ 104548 h 279048"/>
                <a:gd name="connsiteX4" fmla="*/ 408687 w 593760"/>
                <a:gd name="connsiteY4" fmla="*/ 267612 h 27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3760" h="279048">
                  <a:moveTo>
                    <a:pt x="37038" y="278650"/>
                  </a:moveTo>
                  <a:lnTo>
                    <a:pt x="-376" y="3779"/>
                  </a:lnTo>
                  <a:lnTo>
                    <a:pt x="449032" y="-399"/>
                  </a:lnTo>
                  <a:lnTo>
                    <a:pt x="586966" y="104548"/>
                  </a:lnTo>
                  <a:cubicBezTo>
                    <a:pt x="618145" y="237993"/>
                    <a:pt x="532029" y="267612"/>
                    <a:pt x="408687" y="267612"/>
                  </a:cubicBezTo>
                  <a:close/>
                </a:path>
              </a:pathLst>
            </a:custGeom>
            <a:solidFill>
              <a:srgbClr val="D9042B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1" name="Forme libre : forme 221">
              <a:extLst>
                <a:ext uri="{FF2B5EF4-FFF2-40B4-BE49-F238E27FC236}">
                  <a16:creationId xmlns:a16="http://schemas.microsoft.com/office/drawing/2014/main" id="{0C6BEE72-D94B-4291-9FD9-8843C62188EF}"/>
                </a:ext>
              </a:extLst>
            </p:cNvPr>
            <p:cNvSpPr/>
            <p:nvPr/>
          </p:nvSpPr>
          <p:spPr>
            <a:xfrm>
              <a:off x="7425542" y="5052895"/>
              <a:ext cx="928297" cy="996395"/>
            </a:xfrm>
            <a:custGeom>
              <a:avLst/>
              <a:gdLst>
                <a:gd name="connsiteX0" fmla="*/ 927921 w 928297"/>
                <a:gd name="connsiteY0" fmla="*/ 256949 h 996395"/>
                <a:gd name="connsiteX1" fmla="*/ 458434 w 928297"/>
                <a:gd name="connsiteY1" fmla="*/ 511927 h 996395"/>
                <a:gd name="connsiteX2" fmla="*/ 288884 w 928297"/>
                <a:gd name="connsiteY2" fmla="*/ 632464 h 996395"/>
                <a:gd name="connsiteX3" fmla="*/ 615511 w 928297"/>
                <a:gd name="connsiteY3" fmla="*/ 740653 h 996395"/>
                <a:gd name="connsiteX4" fmla="*/ 617507 w 928297"/>
                <a:gd name="connsiteY4" fmla="*/ 995944 h 996395"/>
                <a:gd name="connsiteX5" fmla="*/ 43322 w 928297"/>
                <a:gd name="connsiteY5" fmla="*/ 742649 h 996395"/>
                <a:gd name="connsiteX6" fmla="*/ 35839 w 928297"/>
                <a:gd name="connsiteY6" fmla="*/ 733981 h 996395"/>
                <a:gd name="connsiteX7" fmla="*/ 15511 w 928297"/>
                <a:gd name="connsiteY7" fmla="*/ 702428 h 996395"/>
                <a:gd name="connsiteX8" fmla="*/ 109047 w 928297"/>
                <a:gd name="connsiteY8" fmla="*/ 450630 h 996395"/>
                <a:gd name="connsiteX9" fmla="*/ 321559 w 928297"/>
                <a:gd name="connsiteY9" fmla="*/ 296671 h 996395"/>
                <a:gd name="connsiteX10" fmla="*/ 876538 w 928297"/>
                <a:gd name="connsiteY10" fmla="*/ -399 h 996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28297" h="996395">
                  <a:moveTo>
                    <a:pt x="927921" y="256949"/>
                  </a:moveTo>
                  <a:cubicBezTo>
                    <a:pt x="854963" y="284137"/>
                    <a:pt x="637274" y="397938"/>
                    <a:pt x="458434" y="511927"/>
                  </a:cubicBezTo>
                  <a:cubicBezTo>
                    <a:pt x="391587" y="554517"/>
                    <a:pt x="331475" y="596421"/>
                    <a:pt x="288884" y="632464"/>
                  </a:cubicBezTo>
                  <a:cubicBezTo>
                    <a:pt x="344632" y="683160"/>
                    <a:pt x="442782" y="742337"/>
                    <a:pt x="615511" y="740653"/>
                  </a:cubicBezTo>
                  <a:lnTo>
                    <a:pt x="617507" y="995944"/>
                  </a:lnTo>
                  <a:cubicBezTo>
                    <a:pt x="254775" y="999560"/>
                    <a:pt x="103434" y="815669"/>
                    <a:pt x="43322" y="742649"/>
                  </a:cubicBezTo>
                  <a:cubicBezTo>
                    <a:pt x="42013" y="741090"/>
                    <a:pt x="45068" y="744831"/>
                    <a:pt x="35839" y="733981"/>
                  </a:cubicBezTo>
                  <a:cubicBezTo>
                    <a:pt x="27796" y="724336"/>
                    <a:pt x="20969" y="713739"/>
                    <a:pt x="15511" y="702428"/>
                  </a:cubicBezTo>
                  <a:cubicBezTo>
                    <a:pt x="-25707" y="618433"/>
                    <a:pt x="16010" y="532817"/>
                    <a:pt x="109047" y="450630"/>
                  </a:cubicBezTo>
                  <a:cubicBezTo>
                    <a:pt x="162362" y="403426"/>
                    <a:pt x="238188" y="349799"/>
                    <a:pt x="321559" y="296671"/>
                  </a:cubicBezTo>
                  <a:cubicBezTo>
                    <a:pt x="514057" y="173952"/>
                    <a:pt x="792855" y="30842"/>
                    <a:pt x="876538" y="-399"/>
                  </a:cubicBezTo>
                  <a:close/>
                </a:path>
              </a:pathLst>
            </a:custGeom>
            <a:solidFill>
              <a:srgbClr val="6CB1E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2" name="Forme libre : forme 222">
              <a:extLst>
                <a:ext uri="{FF2B5EF4-FFF2-40B4-BE49-F238E27FC236}">
                  <a16:creationId xmlns:a16="http://schemas.microsoft.com/office/drawing/2014/main" id="{9D9113DE-C0B3-42D8-A39B-F7450315C3B8}"/>
                </a:ext>
              </a:extLst>
            </p:cNvPr>
            <p:cNvSpPr/>
            <p:nvPr/>
          </p:nvSpPr>
          <p:spPr>
            <a:xfrm>
              <a:off x="3051257" y="5258487"/>
              <a:ext cx="1289873" cy="1730410"/>
            </a:xfrm>
            <a:custGeom>
              <a:avLst/>
              <a:gdLst>
                <a:gd name="connsiteX0" fmla="*/ 1156953 w 1289873"/>
                <a:gd name="connsiteY0" fmla="*/ 40944 h 1730410"/>
                <a:gd name="connsiteX1" fmla="*/ 1156953 w 1289873"/>
                <a:gd name="connsiteY1" fmla="*/ 40944 h 1730410"/>
                <a:gd name="connsiteX2" fmla="*/ 1033049 w 1289873"/>
                <a:gd name="connsiteY2" fmla="*/ 142461 h 1730410"/>
                <a:gd name="connsiteX3" fmla="*/ 749511 w 1289873"/>
                <a:gd name="connsiteY3" fmla="*/ -399 h 1730410"/>
                <a:gd name="connsiteX4" fmla="*/ 613822 w 1289873"/>
                <a:gd name="connsiteY4" fmla="*/ 16500 h 1730410"/>
                <a:gd name="connsiteX5" fmla="*/ 2722 w 1289873"/>
                <a:gd name="connsiteY5" fmla="*/ 1413300 h 1730410"/>
                <a:gd name="connsiteX6" fmla="*/ 6401 w 1289873"/>
                <a:gd name="connsiteY6" fmla="*/ 1563954 h 1730410"/>
                <a:gd name="connsiteX7" fmla="*/ 935522 w 1289873"/>
                <a:gd name="connsiteY7" fmla="*/ 1730011 h 1730410"/>
                <a:gd name="connsiteX8" fmla="*/ 945936 w 1289873"/>
                <a:gd name="connsiteY8" fmla="*/ 1554164 h 1730410"/>
                <a:gd name="connsiteX9" fmla="*/ 1263958 w 1289873"/>
                <a:gd name="connsiteY9" fmla="*/ 551025 h 1730410"/>
                <a:gd name="connsiteX10" fmla="*/ 1264768 w 1289873"/>
                <a:gd name="connsiteY10" fmla="*/ 154933 h 1730410"/>
                <a:gd name="connsiteX11" fmla="*/ 1156953 w 1289873"/>
                <a:gd name="connsiteY11" fmla="*/ 40944 h 173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9873" h="1730410">
                  <a:moveTo>
                    <a:pt x="1156953" y="40944"/>
                  </a:moveTo>
                  <a:lnTo>
                    <a:pt x="1156953" y="40944"/>
                  </a:lnTo>
                  <a:lnTo>
                    <a:pt x="1033049" y="142461"/>
                  </a:lnTo>
                  <a:lnTo>
                    <a:pt x="749511" y="-399"/>
                  </a:lnTo>
                  <a:cubicBezTo>
                    <a:pt x="732113" y="4527"/>
                    <a:pt x="630160" y="9079"/>
                    <a:pt x="613822" y="16500"/>
                  </a:cubicBezTo>
                  <a:cubicBezTo>
                    <a:pt x="323487" y="148946"/>
                    <a:pt x="69070" y="976363"/>
                    <a:pt x="2722" y="1413300"/>
                  </a:cubicBezTo>
                  <a:cubicBezTo>
                    <a:pt x="-6818" y="1476280"/>
                    <a:pt x="8958" y="1519993"/>
                    <a:pt x="6401" y="1563954"/>
                  </a:cubicBezTo>
                  <a:cubicBezTo>
                    <a:pt x="298732" y="1563954"/>
                    <a:pt x="643442" y="1730011"/>
                    <a:pt x="935522" y="1730011"/>
                  </a:cubicBezTo>
                  <a:cubicBezTo>
                    <a:pt x="934088" y="1687734"/>
                    <a:pt x="942195" y="1596255"/>
                    <a:pt x="945936" y="1554164"/>
                  </a:cubicBezTo>
                  <a:cubicBezTo>
                    <a:pt x="975182" y="1226914"/>
                    <a:pt x="1188568" y="929096"/>
                    <a:pt x="1263958" y="551025"/>
                  </a:cubicBezTo>
                  <a:cubicBezTo>
                    <a:pt x="1286967" y="435165"/>
                    <a:pt x="1307171" y="273224"/>
                    <a:pt x="1264768" y="154933"/>
                  </a:cubicBezTo>
                  <a:cubicBezTo>
                    <a:pt x="1246809" y="104984"/>
                    <a:pt x="1214321" y="44373"/>
                    <a:pt x="1156953" y="40944"/>
                  </a:cubicBezTo>
                  <a:close/>
                </a:path>
              </a:pathLst>
            </a:custGeom>
            <a:solidFill>
              <a:srgbClr val="6CB1E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3" name="Forme libre : forme 223">
              <a:extLst>
                <a:ext uri="{FF2B5EF4-FFF2-40B4-BE49-F238E27FC236}">
                  <a16:creationId xmlns:a16="http://schemas.microsoft.com/office/drawing/2014/main" id="{52D9CE63-C23A-48A5-83EA-294AA9492791}"/>
                </a:ext>
              </a:extLst>
            </p:cNvPr>
            <p:cNvSpPr/>
            <p:nvPr/>
          </p:nvSpPr>
          <p:spPr>
            <a:xfrm>
              <a:off x="6548038" y="6254891"/>
              <a:ext cx="2644316" cy="729204"/>
            </a:xfrm>
            <a:custGeom>
              <a:avLst/>
              <a:gdLst>
                <a:gd name="connsiteX0" fmla="*/ 560775 w 2644316"/>
                <a:gd name="connsiteY0" fmla="*/ -399 h 729204"/>
                <a:gd name="connsiteX1" fmla="*/ 2082726 w 2644316"/>
                <a:gd name="connsiteY1" fmla="*/ -399 h 729204"/>
                <a:gd name="connsiteX2" fmla="*/ 2643940 w 2644316"/>
                <a:gd name="connsiteY2" fmla="*/ 560815 h 729204"/>
                <a:gd name="connsiteX3" fmla="*/ 2643940 w 2644316"/>
                <a:gd name="connsiteY3" fmla="*/ 728806 h 729204"/>
                <a:gd name="connsiteX4" fmla="*/ 2483620 w 2644316"/>
                <a:gd name="connsiteY4" fmla="*/ 728806 h 729204"/>
                <a:gd name="connsiteX5" fmla="*/ 2483620 w 2644316"/>
                <a:gd name="connsiteY5" fmla="*/ 560815 h 729204"/>
                <a:gd name="connsiteX6" fmla="*/ 2082788 w 2644316"/>
                <a:gd name="connsiteY6" fmla="*/ 160046 h 729204"/>
                <a:gd name="connsiteX7" fmla="*/ 560775 w 2644316"/>
                <a:gd name="connsiteY7" fmla="*/ 160046 h 729204"/>
                <a:gd name="connsiteX8" fmla="*/ 159943 w 2644316"/>
                <a:gd name="connsiteY8" fmla="*/ 560815 h 729204"/>
                <a:gd name="connsiteX9" fmla="*/ 159944 w 2644316"/>
                <a:gd name="connsiteY9" fmla="*/ 728806 h 729204"/>
                <a:gd name="connsiteX10" fmla="*/ -376 w 2644316"/>
                <a:gd name="connsiteY10" fmla="*/ 728806 h 729204"/>
                <a:gd name="connsiteX11" fmla="*/ -376 w 2644316"/>
                <a:gd name="connsiteY11" fmla="*/ 560815 h 729204"/>
                <a:gd name="connsiteX12" fmla="*/ 560838 w 2644316"/>
                <a:gd name="connsiteY12" fmla="*/ -399 h 729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44316" h="729204">
                  <a:moveTo>
                    <a:pt x="560775" y="-399"/>
                  </a:moveTo>
                  <a:lnTo>
                    <a:pt x="2082726" y="-399"/>
                  </a:lnTo>
                  <a:cubicBezTo>
                    <a:pt x="2392335" y="424"/>
                    <a:pt x="2643118" y="251207"/>
                    <a:pt x="2643940" y="560815"/>
                  </a:cubicBezTo>
                  <a:lnTo>
                    <a:pt x="2643940" y="728806"/>
                  </a:lnTo>
                  <a:lnTo>
                    <a:pt x="2483620" y="728806"/>
                  </a:lnTo>
                  <a:lnTo>
                    <a:pt x="2483620" y="560815"/>
                  </a:lnTo>
                  <a:cubicBezTo>
                    <a:pt x="2482799" y="339793"/>
                    <a:pt x="2303810" y="160833"/>
                    <a:pt x="2082788" y="160046"/>
                  </a:cubicBezTo>
                  <a:lnTo>
                    <a:pt x="560775" y="160046"/>
                  </a:lnTo>
                  <a:cubicBezTo>
                    <a:pt x="339739" y="160798"/>
                    <a:pt x="160730" y="339779"/>
                    <a:pt x="159943" y="560815"/>
                  </a:cubicBezTo>
                  <a:lnTo>
                    <a:pt x="159944" y="728806"/>
                  </a:lnTo>
                  <a:lnTo>
                    <a:pt x="-376" y="728806"/>
                  </a:lnTo>
                  <a:lnTo>
                    <a:pt x="-376" y="560815"/>
                  </a:lnTo>
                  <a:cubicBezTo>
                    <a:pt x="378" y="251178"/>
                    <a:pt x="251201" y="355"/>
                    <a:pt x="560838" y="-399"/>
                  </a:cubicBezTo>
                  <a:close/>
                </a:path>
              </a:pathLst>
            </a:custGeom>
            <a:solidFill>
              <a:srgbClr val="EDEDE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4" name="Forme libre : forme 224">
              <a:extLst>
                <a:ext uri="{FF2B5EF4-FFF2-40B4-BE49-F238E27FC236}">
                  <a16:creationId xmlns:a16="http://schemas.microsoft.com/office/drawing/2014/main" id="{DB4C239B-17C5-4D31-AF85-6D5A8E455044}"/>
                </a:ext>
              </a:extLst>
            </p:cNvPr>
            <p:cNvSpPr/>
            <p:nvPr/>
          </p:nvSpPr>
          <p:spPr>
            <a:xfrm>
              <a:off x="5347726" y="6107417"/>
              <a:ext cx="440903" cy="369539"/>
            </a:xfrm>
            <a:custGeom>
              <a:avLst/>
              <a:gdLst>
                <a:gd name="connsiteX0" fmla="*/ -376 w 440903"/>
                <a:gd name="connsiteY0" fmla="*/ 322112 h 369539"/>
                <a:gd name="connsiteX1" fmla="*/ 79628 w 440903"/>
                <a:gd name="connsiteY1" fmla="*/ 337826 h 369539"/>
                <a:gd name="connsiteX2" fmla="*/ 111306 w 440903"/>
                <a:gd name="connsiteY2" fmla="*/ 356907 h 369539"/>
                <a:gd name="connsiteX3" fmla="*/ 193617 w 440903"/>
                <a:gd name="connsiteY3" fmla="*/ 328098 h 369539"/>
                <a:gd name="connsiteX4" fmla="*/ 369776 w 440903"/>
                <a:gd name="connsiteY4" fmla="*/ 355847 h 369539"/>
                <a:gd name="connsiteX5" fmla="*/ 434440 w 440903"/>
                <a:gd name="connsiteY5" fmla="*/ 151752 h 369539"/>
                <a:gd name="connsiteX6" fmla="*/ 280917 w 440903"/>
                <a:gd name="connsiteY6" fmla="*/ -399 h 369539"/>
                <a:gd name="connsiteX7" fmla="*/ 132382 w 440903"/>
                <a:gd name="connsiteY7" fmla="*/ 69067 h 369539"/>
                <a:gd name="connsiteX8" fmla="*/ 111368 w 440903"/>
                <a:gd name="connsiteY8" fmla="*/ 70813 h 369539"/>
                <a:gd name="connsiteX9" fmla="*/ 99271 w 440903"/>
                <a:gd name="connsiteY9" fmla="*/ 71374 h 369539"/>
                <a:gd name="connsiteX10" fmla="*/ 75513 w 440903"/>
                <a:gd name="connsiteY10" fmla="*/ 66759 h 36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0903" h="369539">
                  <a:moveTo>
                    <a:pt x="-376" y="322112"/>
                  </a:moveTo>
                  <a:lnTo>
                    <a:pt x="79628" y="337826"/>
                  </a:lnTo>
                  <a:cubicBezTo>
                    <a:pt x="89231" y="343625"/>
                    <a:pt x="99769" y="349861"/>
                    <a:pt x="111306" y="356907"/>
                  </a:cubicBezTo>
                  <a:cubicBezTo>
                    <a:pt x="156265" y="364141"/>
                    <a:pt x="146849" y="361334"/>
                    <a:pt x="193617" y="328098"/>
                  </a:cubicBezTo>
                  <a:cubicBezTo>
                    <a:pt x="210516" y="388460"/>
                    <a:pt x="347764" y="367757"/>
                    <a:pt x="369776" y="355847"/>
                  </a:cubicBezTo>
                  <a:cubicBezTo>
                    <a:pt x="391788" y="343937"/>
                    <a:pt x="461316" y="192472"/>
                    <a:pt x="434440" y="151752"/>
                  </a:cubicBezTo>
                  <a:cubicBezTo>
                    <a:pt x="408749" y="107229"/>
                    <a:pt x="340468" y="33648"/>
                    <a:pt x="280917" y="-399"/>
                  </a:cubicBezTo>
                  <a:cubicBezTo>
                    <a:pt x="224796" y="7583"/>
                    <a:pt x="177404" y="34957"/>
                    <a:pt x="132382" y="69067"/>
                  </a:cubicBezTo>
                  <a:cubicBezTo>
                    <a:pt x="125331" y="68262"/>
                    <a:pt x="118190" y="68855"/>
                    <a:pt x="111368" y="70813"/>
                  </a:cubicBezTo>
                  <a:cubicBezTo>
                    <a:pt x="107329" y="70432"/>
                    <a:pt x="103257" y="70621"/>
                    <a:pt x="99271" y="71374"/>
                  </a:cubicBezTo>
                  <a:lnTo>
                    <a:pt x="75513" y="66759"/>
                  </a:lnTo>
                  <a:close/>
                </a:path>
              </a:pathLst>
            </a:custGeom>
            <a:solidFill>
              <a:srgbClr val="592F25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5" name="Forme libre : forme 225">
              <a:extLst>
                <a:ext uri="{FF2B5EF4-FFF2-40B4-BE49-F238E27FC236}">
                  <a16:creationId xmlns:a16="http://schemas.microsoft.com/office/drawing/2014/main" id="{EAEBE88B-DFD5-4453-BC78-833962CB20D8}"/>
                </a:ext>
              </a:extLst>
            </p:cNvPr>
            <p:cNvSpPr/>
            <p:nvPr/>
          </p:nvSpPr>
          <p:spPr>
            <a:xfrm>
              <a:off x="5475496" y="6344623"/>
              <a:ext cx="167802" cy="639534"/>
            </a:xfrm>
            <a:custGeom>
              <a:avLst/>
              <a:gdLst>
                <a:gd name="connsiteX0" fmla="*/ 167427 w 167802"/>
                <a:gd name="connsiteY0" fmla="*/ 639011 h 639534"/>
                <a:gd name="connsiteX1" fmla="*/ 167427 w 167802"/>
                <a:gd name="connsiteY1" fmla="*/ 75178 h 639534"/>
                <a:gd name="connsiteX2" fmla="*/ 83556 w 167802"/>
                <a:gd name="connsiteY2" fmla="*/ -399 h 639534"/>
                <a:gd name="connsiteX3" fmla="*/ 83556 w 167802"/>
                <a:gd name="connsiteY3" fmla="*/ -399 h 639534"/>
                <a:gd name="connsiteX4" fmla="*/ -376 w 167802"/>
                <a:gd name="connsiteY4" fmla="*/ 75178 h 639534"/>
                <a:gd name="connsiteX5" fmla="*/ -376 w 167802"/>
                <a:gd name="connsiteY5" fmla="*/ 639135 h 63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802" h="639534">
                  <a:moveTo>
                    <a:pt x="167427" y="639011"/>
                  </a:moveTo>
                  <a:lnTo>
                    <a:pt x="167427" y="75178"/>
                  </a:lnTo>
                  <a:cubicBezTo>
                    <a:pt x="167427" y="33586"/>
                    <a:pt x="130012" y="-399"/>
                    <a:pt x="83556" y="-399"/>
                  </a:cubicBezTo>
                  <a:lnTo>
                    <a:pt x="83556" y="-399"/>
                  </a:lnTo>
                  <a:cubicBezTo>
                    <a:pt x="37350" y="-399"/>
                    <a:pt x="-376" y="33586"/>
                    <a:pt x="-376" y="75178"/>
                  </a:cubicBezTo>
                  <a:lnTo>
                    <a:pt x="-376" y="639135"/>
                  </a:lnTo>
                  <a:close/>
                </a:path>
              </a:pathLst>
            </a:custGeom>
            <a:solidFill>
              <a:srgbClr val="EDEDE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6" name="Forme libre : forme 226">
              <a:extLst>
                <a:ext uri="{FF2B5EF4-FFF2-40B4-BE49-F238E27FC236}">
                  <a16:creationId xmlns:a16="http://schemas.microsoft.com/office/drawing/2014/main" id="{7FF73CF6-67E4-43B0-A1BA-28C4A2B3A09E}"/>
                </a:ext>
              </a:extLst>
            </p:cNvPr>
            <p:cNvSpPr/>
            <p:nvPr/>
          </p:nvSpPr>
          <p:spPr>
            <a:xfrm>
              <a:off x="3617042" y="5508816"/>
              <a:ext cx="653838" cy="768274"/>
            </a:xfrm>
            <a:custGeom>
              <a:avLst/>
              <a:gdLst>
                <a:gd name="connsiteX0" fmla="*/ 305385 w 653838"/>
                <a:gd name="connsiteY0" fmla="*/ 132706 h 768274"/>
                <a:gd name="connsiteX1" fmla="*/ 481108 w 653838"/>
                <a:gd name="connsiteY1" fmla="*/ 334369 h 768274"/>
                <a:gd name="connsiteX2" fmla="*/ 653463 w 653838"/>
                <a:gd name="connsiteY2" fmla="*/ 474111 h 768274"/>
                <a:gd name="connsiteX3" fmla="*/ 543901 w 653838"/>
                <a:gd name="connsiteY3" fmla="*/ 767875 h 768274"/>
                <a:gd name="connsiteX4" fmla="*/ 269530 w 653838"/>
                <a:gd name="connsiteY4" fmla="*/ 556609 h 768274"/>
                <a:gd name="connsiteX5" fmla="*/ 38809 w 653838"/>
                <a:gd name="connsiteY5" fmla="*/ 269766 h 768274"/>
                <a:gd name="connsiteX6" fmla="*/ 81960 w 653838"/>
                <a:gd name="connsiteY6" fmla="*/ 22458 h 768274"/>
                <a:gd name="connsiteX7" fmla="*/ 305385 w 653838"/>
                <a:gd name="connsiteY7" fmla="*/ 132706 h 76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3838" h="768274">
                  <a:moveTo>
                    <a:pt x="305385" y="132706"/>
                  </a:moveTo>
                  <a:cubicBezTo>
                    <a:pt x="357188" y="205540"/>
                    <a:pt x="416046" y="273088"/>
                    <a:pt x="481108" y="334369"/>
                  </a:cubicBezTo>
                  <a:cubicBezTo>
                    <a:pt x="534777" y="385430"/>
                    <a:pt x="592409" y="432157"/>
                    <a:pt x="653463" y="474111"/>
                  </a:cubicBezTo>
                  <a:cubicBezTo>
                    <a:pt x="621598" y="576377"/>
                    <a:pt x="582562" y="673654"/>
                    <a:pt x="543901" y="767875"/>
                  </a:cubicBezTo>
                  <a:cubicBezTo>
                    <a:pt x="445346" y="707187"/>
                    <a:pt x="353391" y="636381"/>
                    <a:pt x="269530" y="556609"/>
                  </a:cubicBezTo>
                  <a:cubicBezTo>
                    <a:pt x="176430" y="468437"/>
                    <a:pt x="110955" y="382571"/>
                    <a:pt x="38809" y="269766"/>
                  </a:cubicBezTo>
                  <a:cubicBezTo>
                    <a:pt x="-23549" y="171866"/>
                    <a:pt x="-13135" y="65859"/>
                    <a:pt x="81960" y="22458"/>
                  </a:cubicBezTo>
                  <a:cubicBezTo>
                    <a:pt x="216214" y="-38527"/>
                    <a:pt x="233612" y="30814"/>
                    <a:pt x="305385" y="132706"/>
                  </a:cubicBezTo>
                  <a:close/>
                </a:path>
              </a:pathLst>
            </a:custGeom>
            <a:solidFill>
              <a:srgbClr val="59A2D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7" name="Forme libre : forme 227">
              <a:extLst>
                <a:ext uri="{FF2B5EF4-FFF2-40B4-BE49-F238E27FC236}">
                  <a16:creationId xmlns:a16="http://schemas.microsoft.com/office/drawing/2014/main" id="{DC68E8D1-4A82-4267-B471-11AE279E7369}"/>
                </a:ext>
              </a:extLst>
            </p:cNvPr>
            <p:cNvSpPr/>
            <p:nvPr/>
          </p:nvSpPr>
          <p:spPr>
            <a:xfrm>
              <a:off x="3606694" y="5424238"/>
              <a:ext cx="1731990" cy="1044039"/>
            </a:xfrm>
            <a:custGeom>
              <a:avLst/>
              <a:gdLst>
                <a:gd name="connsiteX0" fmla="*/ 335438 w 1731990"/>
                <a:gd name="connsiteY0" fmla="*/ 166775 h 1044039"/>
                <a:gd name="connsiteX1" fmla="*/ 511098 w 1731990"/>
                <a:gd name="connsiteY1" fmla="*/ 368438 h 1044039"/>
                <a:gd name="connsiteX2" fmla="*/ 869090 w 1731990"/>
                <a:gd name="connsiteY2" fmla="*/ 607452 h 1044039"/>
                <a:gd name="connsiteX3" fmla="*/ 1254395 w 1731990"/>
                <a:gd name="connsiteY3" fmla="*/ 689639 h 1044039"/>
                <a:gd name="connsiteX4" fmla="*/ 1731614 w 1731990"/>
                <a:gd name="connsiteY4" fmla="*/ 745760 h 1044039"/>
                <a:gd name="connsiteX5" fmla="*/ 1718207 w 1731990"/>
                <a:gd name="connsiteY5" fmla="*/ 1043641 h 1044039"/>
                <a:gd name="connsiteX6" fmla="*/ 1208936 w 1731990"/>
                <a:gd name="connsiteY6" fmla="*/ 993755 h 1044039"/>
                <a:gd name="connsiteX7" fmla="*/ 764517 w 1731990"/>
                <a:gd name="connsiteY7" fmla="*/ 895792 h 1044039"/>
                <a:gd name="connsiteX8" fmla="*/ 299645 w 1731990"/>
                <a:gd name="connsiteY8" fmla="*/ 590678 h 1044039"/>
                <a:gd name="connsiteX9" fmla="*/ 47036 w 1731990"/>
                <a:gd name="connsiteY9" fmla="*/ 286999 h 1044039"/>
                <a:gd name="connsiteX10" fmla="*/ 70545 w 1731990"/>
                <a:gd name="connsiteY10" fmla="*/ 17304 h 1044039"/>
                <a:gd name="connsiteX11" fmla="*/ 335438 w 1731990"/>
                <a:gd name="connsiteY11" fmla="*/ 166775 h 1044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1990" h="1044039">
                  <a:moveTo>
                    <a:pt x="335438" y="166775"/>
                  </a:moveTo>
                  <a:cubicBezTo>
                    <a:pt x="387215" y="239610"/>
                    <a:pt x="446053" y="307158"/>
                    <a:pt x="511098" y="368438"/>
                  </a:cubicBezTo>
                  <a:cubicBezTo>
                    <a:pt x="634191" y="485045"/>
                    <a:pt x="766014" y="570163"/>
                    <a:pt x="869090" y="607452"/>
                  </a:cubicBezTo>
                  <a:cubicBezTo>
                    <a:pt x="934690" y="631210"/>
                    <a:pt x="1079234" y="662826"/>
                    <a:pt x="1254395" y="689639"/>
                  </a:cubicBezTo>
                  <a:cubicBezTo>
                    <a:pt x="1406297" y="712898"/>
                    <a:pt x="1578028" y="739961"/>
                    <a:pt x="1731614" y="745760"/>
                  </a:cubicBezTo>
                  <a:lnTo>
                    <a:pt x="1718207" y="1043641"/>
                  </a:lnTo>
                  <a:cubicBezTo>
                    <a:pt x="1547655" y="1036490"/>
                    <a:pt x="1377634" y="1019836"/>
                    <a:pt x="1208936" y="993755"/>
                  </a:cubicBezTo>
                  <a:cubicBezTo>
                    <a:pt x="1016128" y="964385"/>
                    <a:pt x="848824" y="926347"/>
                    <a:pt x="764517" y="895792"/>
                  </a:cubicBezTo>
                  <a:cubicBezTo>
                    <a:pt x="625149" y="845345"/>
                    <a:pt x="453480" y="736469"/>
                    <a:pt x="299645" y="590678"/>
                  </a:cubicBezTo>
                  <a:cubicBezTo>
                    <a:pt x="203475" y="500036"/>
                    <a:pt x="118653" y="398065"/>
                    <a:pt x="47036" y="286999"/>
                  </a:cubicBezTo>
                  <a:cubicBezTo>
                    <a:pt x="-15321" y="189098"/>
                    <a:pt x="-24550" y="60705"/>
                    <a:pt x="70545" y="17304"/>
                  </a:cubicBezTo>
                  <a:cubicBezTo>
                    <a:pt x="204176" y="-43806"/>
                    <a:pt x="263602" y="64883"/>
                    <a:pt x="335438" y="166775"/>
                  </a:cubicBezTo>
                  <a:close/>
                </a:path>
              </a:pathLst>
            </a:custGeom>
            <a:solidFill>
              <a:srgbClr val="6CB1E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8" name="Forme libre : forme 228">
              <a:extLst>
                <a:ext uri="{FF2B5EF4-FFF2-40B4-BE49-F238E27FC236}">
                  <a16:creationId xmlns:a16="http://schemas.microsoft.com/office/drawing/2014/main" id="{95CD614D-B895-4852-955B-FA5985D889FB}"/>
                </a:ext>
              </a:extLst>
            </p:cNvPr>
            <p:cNvSpPr/>
            <p:nvPr/>
          </p:nvSpPr>
          <p:spPr>
            <a:xfrm>
              <a:off x="5305884" y="6170709"/>
              <a:ext cx="154520" cy="311598"/>
            </a:xfrm>
            <a:custGeom>
              <a:avLst/>
              <a:gdLst>
                <a:gd name="connsiteX0" fmla="*/ 154521 w 154520"/>
                <a:gd name="connsiteY0" fmla="*/ 5986 h 311598"/>
                <a:gd name="connsiteX1" fmla="*/ 144045 w 154520"/>
                <a:gd name="connsiteY1" fmla="*/ 311599 h 311598"/>
                <a:gd name="connsiteX2" fmla="*/ 0 w 154520"/>
                <a:gd name="connsiteY2" fmla="*/ 305612 h 311598"/>
                <a:gd name="connsiteX3" fmla="*/ 10476 w 154520"/>
                <a:gd name="connsiteY3" fmla="*/ 0 h 311598"/>
                <a:gd name="connsiteX4" fmla="*/ 154521 w 154520"/>
                <a:gd name="connsiteY4" fmla="*/ 5986 h 31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520" h="311598">
                  <a:moveTo>
                    <a:pt x="154521" y="5986"/>
                  </a:moveTo>
                  <a:lnTo>
                    <a:pt x="144045" y="311599"/>
                  </a:lnTo>
                  <a:lnTo>
                    <a:pt x="0" y="305612"/>
                  </a:lnTo>
                  <a:lnTo>
                    <a:pt x="10476" y="0"/>
                  </a:lnTo>
                  <a:lnTo>
                    <a:pt x="154521" y="5986"/>
                  </a:lnTo>
                  <a:close/>
                </a:path>
              </a:pathLst>
            </a:custGeom>
            <a:solidFill>
              <a:srgbClr val="6CB1E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9" name="Forme libre : forme 229">
              <a:extLst>
                <a:ext uri="{FF2B5EF4-FFF2-40B4-BE49-F238E27FC236}">
                  <a16:creationId xmlns:a16="http://schemas.microsoft.com/office/drawing/2014/main" id="{539DBCF2-D104-455B-8328-FC45DC103401}"/>
                </a:ext>
              </a:extLst>
            </p:cNvPr>
            <p:cNvSpPr/>
            <p:nvPr/>
          </p:nvSpPr>
          <p:spPr>
            <a:xfrm>
              <a:off x="7924288" y="3597319"/>
              <a:ext cx="1397566" cy="1318564"/>
            </a:xfrm>
            <a:custGeom>
              <a:avLst/>
              <a:gdLst>
                <a:gd name="connsiteX0" fmla="*/ 107848 w 1397566"/>
                <a:gd name="connsiteY0" fmla="*/ 715247 h 1318564"/>
                <a:gd name="connsiteX1" fmla="*/ 7204 w 1397566"/>
                <a:gd name="connsiteY1" fmla="*/ 894212 h 1318564"/>
                <a:gd name="connsiteX2" fmla="*/ 137717 w 1397566"/>
                <a:gd name="connsiteY2" fmla="*/ 971847 h 1318564"/>
                <a:gd name="connsiteX3" fmla="*/ 670933 w 1397566"/>
                <a:gd name="connsiteY3" fmla="*/ 1315372 h 1318564"/>
                <a:gd name="connsiteX4" fmla="*/ 1393777 w 1397566"/>
                <a:gd name="connsiteY4" fmla="*/ 663491 h 1318564"/>
                <a:gd name="connsiteX5" fmla="*/ 851956 w 1397566"/>
                <a:gd name="connsiteY5" fmla="*/ 2007 h 1318564"/>
                <a:gd name="connsiteX6" fmla="*/ 107848 w 1397566"/>
                <a:gd name="connsiteY6" fmla="*/ 715247 h 1318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566" h="1318564">
                  <a:moveTo>
                    <a:pt x="107848" y="715247"/>
                  </a:moveTo>
                  <a:cubicBezTo>
                    <a:pt x="36263" y="634744"/>
                    <a:pt x="-21667" y="714437"/>
                    <a:pt x="7204" y="894212"/>
                  </a:cubicBezTo>
                  <a:cubicBezTo>
                    <a:pt x="36075" y="1073988"/>
                    <a:pt x="137717" y="971847"/>
                    <a:pt x="137717" y="971847"/>
                  </a:cubicBezTo>
                  <a:cubicBezTo>
                    <a:pt x="156424" y="1078415"/>
                    <a:pt x="251083" y="1281949"/>
                    <a:pt x="670933" y="1315372"/>
                  </a:cubicBezTo>
                  <a:cubicBezTo>
                    <a:pt x="1090784" y="1348796"/>
                    <a:pt x="1354866" y="1079351"/>
                    <a:pt x="1393777" y="663491"/>
                  </a:cubicBezTo>
                  <a:cubicBezTo>
                    <a:pt x="1432688" y="247631"/>
                    <a:pt x="1131877" y="16099"/>
                    <a:pt x="851956" y="2007"/>
                  </a:cubicBezTo>
                  <a:cubicBezTo>
                    <a:pt x="665072" y="-7409"/>
                    <a:pt x="132417" y="-24620"/>
                    <a:pt x="107848" y="715247"/>
                  </a:cubicBezTo>
                  <a:close/>
                </a:path>
              </a:pathLst>
            </a:custGeom>
            <a:solidFill>
              <a:srgbClr val="D19D82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0" name="Forme libre : forme 230">
              <a:extLst>
                <a:ext uri="{FF2B5EF4-FFF2-40B4-BE49-F238E27FC236}">
                  <a16:creationId xmlns:a16="http://schemas.microsoft.com/office/drawing/2014/main" id="{6B9BF993-9C9E-4E55-B8C6-DBCED4545037}"/>
                </a:ext>
              </a:extLst>
            </p:cNvPr>
            <p:cNvSpPr/>
            <p:nvPr/>
          </p:nvSpPr>
          <p:spPr>
            <a:xfrm>
              <a:off x="8029320" y="3550043"/>
              <a:ext cx="1294509" cy="711166"/>
            </a:xfrm>
            <a:custGeom>
              <a:avLst/>
              <a:gdLst>
                <a:gd name="connsiteX0" fmla="*/ 14352 w 1294509"/>
                <a:gd name="connsiteY0" fmla="*/ 623218 h 711166"/>
                <a:gd name="connsiteX1" fmla="*/ 868270 w 1294509"/>
                <a:gd name="connsiteY1" fmla="*/ 68925 h 711166"/>
                <a:gd name="connsiteX2" fmla="*/ 1288620 w 1294509"/>
                <a:gd name="connsiteY2" fmla="*/ 710767 h 711166"/>
                <a:gd name="connsiteX3" fmla="*/ 860787 w 1294509"/>
                <a:gd name="connsiteY3" fmla="*/ 29952 h 711166"/>
                <a:gd name="connsiteX4" fmla="*/ 119236 w 1294509"/>
                <a:gd name="connsiteY4" fmla="*/ 203367 h 711166"/>
                <a:gd name="connsiteX5" fmla="*/ 14352 w 1294509"/>
                <a:gd name="connsiteY5" fmla="*/ 623218 h 71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4509" h="711166">
                  <a:moveTo>
                    <a:pt x="14352" y="623218"/>
                  </a:moveTo>
                  <a:cubicBezTo>
                    <a:pt x="102400" y="632945"/>
                    <a:pt x="678143" y="428539"/>
                    <a:pt x="868270" y="68925"/>
                  </a:cubicBezTo>
                  <a:cubicBezTo>
                    <a:pt x="892278" y="141821"/>
                    <a:pt x="1300405" y="529121"/>
                    <a:pt x="1288620" y="710767"/>
                  </a:cubicBezTo>
                  <a:cubicBezTo>
                    <a:pt x="1304646" y="586053"/>
                    <a:pt x="1316057" y="124610"/>
                    <a:pt x="860787" y="29952"/>
                  </a:cubicBezTo>
                  <a:cubicBezTo>
                    <a:pt x="804666" y="-7899"/>
                    <a:pt x="337798" y="-56724"/>
                    <a:pt x="119236" y="203367"/>
                  </a:cubicBezTo>
                  <a:cubicBezTo>
                    <a:pt x="-39650" y="392621"/>
                    <a:pt x="757" y="581251"/>
                    <a:pt x="14352" y="623218"/>
                  </a:cubicBezTo>
                  <a:close/>
                </a:path>
              </a:pathLst>
            </a:custGeom>
            <a:solidFill>
              <a:srgbClr val="471E04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1" name="Forme libre : forme 231">
              <a:extLst>
                <a:ext uri="{FF2B5EF4-FFF2-40B4-BE49-F238E27FC236}">
                  <a16:creationId xmlns:a16="http://schemas.microsoft.com/office/drawing/2014/main" id="{16AFB16E-FDF2-4B63-9ABD-0935F2D083FB}"/>
                </a:ext>
              </a:extLst>
            </p:cNvPr>
            <p:cNvSpPr/>
            <p:nvPr/>
          </p:nvSpPr>
          <p:spPr>
            <a:xfrm>
              <a:off x="8785911" y="3619601"/>
              <a:ext cx="113303" cy="828676"/>
            </a:xfrm>
            <a:custGeom>
              <a:avLst/>
              <a:gdLst>
                <a:gd name="connsiteX0" fmla="*/ 93347 w 113303"/>
                <a:gd name="connsiteY0" fmla="*/ 189931 h 828676"/>
                <a:gd name="connsiteX1" fmla="*/ 112802 w 113303"/>
                <a:gd name="connsiteY1" fmla="*/ 9095 h 828676"/>
                <a:gd name="connsiteX2" fmla="*/ 109684 w 113303"/>
                <a:gd name="connsiteY2" fmla="*/ 9095 h 828676"/>
                <a:gd name="connsiteX3" fmla="*/ 85927 w 113303"/>
                <a:gd name="connsiteY3" fmla="*/ 189245 h 828676"/>
                <a:gd name="connsiteX4" fmla="*/ 58801 w 113303"/>
                <a:gd name="connsiteY4" fmla="*/ 369021 h 828676"/>
                <a:gd name="connsiteX5" fmla="*/ 2679 w 113303"/>
                <a:gd name="connsiteY5" fmla="*/ 728198 h 828676"/>
                <a:gd name="connsiteX6" fmla="*/ -376 w 113303"/>
                <a:gd name="connsiteY6" fmla="*/ 748027 h 828676"/>
                <a:gd name="connsiteX7" fmla="*/ 18331 w 113303"/>
                <a:gd name="connsiteY7" fmla="*/ 739297 h 828676"/>
                <a:gd name="connsiteX8" fmla="*/ 48449 w 113303"/>
                <a:gd name="connsiteY8" fmla="*/ 729445 h 828676"/>
                <a:gd name="connsiteX9" fmla="*/ 74889 w 113303"/>
                <a:gd name="connsiteY9" fmla="*/ 731752 h 828676"/>
                <a:gd name="connsiteX10" fmla="*/ 79067 w 113303"/>
                <a:gd name="connsiteY10" fmla="*/ 734995 h 828676"/>
                <a:gd name="connsiteX11" fmla="*/ 81686 w 113303"/>
                <a:gd name="connsiteY11" fmla="*/ 738736 h 828676"/>
                <a:gd name="connsiteX12" fmla="*/ 80813 w 113303"/>
                <a:gd name="connsiteY12" fmla="*/ 747092 h 828676"/>
                <a:gd name="connsiteX13" fmla="*/ 63290 w 113303"/>
                <a:gd name="connsiteY13" fmla="*/ 771349 h 828676"/>
                <a:gd name="connsiteX14" fmla="*/ 24941 w 113303"/>
                <a:gd name="connsiteY14" fmla="*/ 809200 h 828676"/>
                <a:gd name="connsiteX15" fmla="*/ 14964 w 113303"/>
                <a:gd name="connsiteY15" fmla="*/ 826847 h 828676"/>
                <a:gd name="connsiteX16" fmla="*/ 35168 w 113303"/>
                <a:gd name="connsiteY16" fmla="*/ 823043 h 828676"/>
                <a:gd name="connsiteX17" fmla="*/ 80938 w 113303"/>
                <a:gd name="connsiteY17" fmla="*/ 787998 h 828676"/>
                <a:gd name="connsiteX18" fmla="*/ 102950 w 113303"/>
                <a:gd name="connsiteY18" fmla="*/ 755198 h 828676"/>
                <a:gd name="connsiteX19" fmla="*/ 102950 w 113303"/>
                <a:gd name="connsiteY19" fmla="*/ 729507 h 828676"/>
                <a:gd name="connsiteX20" fmla="*/ 85927 w 113303"/>
                <a:gd name="connsiteY20" fmla="*/ 711736 h 828676"/>
                <a:gd name="connsiteX21" fmla="*/ 44272 w 113303"/>
                <a:gd name="connsiteY21" fmla="*/ 707682 h 828676"/>
                <a:gd name="connsiteX22" fmla="*/ 26313 w 113303"/>
                <a:gd name="connsiteY22" fmla="*/ 712671 h 828676"/>
                <a:gd name="connsiteX23" fmla="*/ 71147 w 113303"/>
                <a:gd name="connsiteY23" fmla="*/ 370704 h 828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3303" h="828676">
                  <a:moveTo>
                    <a:pt x="93347" y="189931"/>
                  </a:moveTo>
                  <a:cubicBezTo>
                    <a:pt x="100393" y="129694"/>
                    <a:pt x="108250" y="69582"/>
                    <a:pt x="112802" y="9095"/>
                  </a:cubicBezTo>
                  <a:cubicBezTo>
                    <a:pt x="113550" y="-3376"/>
                    <a:pt x="110745" y="-3750"/>
                    <a:pt x="109684" y="9095"/>
                  </a:cubicBezTo>
                  <a:cubicBezTo>
                    <a:pt x="103823" y="69270"/>
                    <a:pt x="94470" y="129257"/>
                    <a:pt x="85927" y="189245"/>
                  </a:cubicBezTo>
                  <a:lnTo>
                    <a:pt x="58801" y="369021"/>
                  </a:lnTo>
                  <a:lnTo>
                    <a:pt x="2679" y="728198"/>
                  </a:lnTo>
                  <a:lnTo>
                    <a:pt x="-376" y="748027"/>
                  </a:lnTo>
                  <a:lnTo>
                    <a:pt x="18331" y="739297"/>
                  </a:lnTo>
                  <a:cubicBezTo>
                    <a:pt x="27913" y="734752"/>
                    <a:pt x="38034" y="731441"/>
                    <a:pt x="48449" y="729445"/>
                  </a:cubicBezTo>
                  <a:cubicBezTo>
                    <a:pt x="57271" y="727215"/>
                    <a:pt x="66587" y="728028"/>
                    <a:pt x="74889" y="731752"/>
                  </a:cubicBezTo>
                  <a:cubicBezTo>
                    <a:pt x="76421" y="732640"/>
                    <a:pt x="77826" y="733731"/>
                    <a:pt x="79067" y="734995"/>
                  </a:cubicBezTo>
                  <a:cubicBezTo>
                    <a:pt x="80045" y="736165"/>
                    <a:pt x="80921" y="737417"/>
                    <a:pt x="81686" y="738736"/>
                  </a:cubicBezTo>
                  <a:cubicBezTo>
                    <a:pt x="82450" y="741533"/>
                    <a:pt x="82138" y="744513"/>
                    <a:pt x="80813" y="747092"/>
                  </a:cubicBezTo>
                  <a:cubicBezTo>
                    <a:pt x="76490" y="756172"/>
                    <a:pt x="70553" y="764392"/>
                    <a:pt x="63290" y="771349"/>
                  </a:cubicBezTo>
                  <a:cubicBezTo>
                    <a:pt x="47015" y="787936"/>
                    <a:pt x="33172" y="800033"/>
                    <a:pt x="24941" y="809200"/>
                  </a:cubicBezTo>
                  <a:cubicBezTo>
                    <a:pt x="16710" y="818366"/>
                    <a:pt x="13218" y="824228"/>
                    <a:pt x="14964" y="826847"/>
                  </a:cubicBezTo>
                  <a:cubicBezTo>
                    <a:pt x="16710" y="829466"/>
                    <a:pt x="23694" y="828655"/>
                    <a:pt x="35168" y="823043"/>
                  </a:cubicBezTo>
                  <a:cubicBezTo>
                    <a:pt x="52326" y="814079"/>
                    <a:pt x="67809" y="802224"/>
                    <a:pt x="80938" y="787998"/>
                  </a:cubicBezTo>
                  <a:cubicBezTo>
                    <a:pt x="90317" y="778583"/>
                    <a:pt x="97791" y="767446"/>
                    <a:pt x="102950" y="755198"/>
                  </a:cubicBezTo>
                  <a:cubicBezTo>
                    <a:pt x="106279" y="746958"/>
                    <a:pt x="106279" y="737748"/>
                    <a:pt x="102950" y="729507"/>
                  </a:cubicBezTo>
                  <a:cubicBezTo>
                    <a:pt x="99272" y="721950"/>
                    <a:pt x="93319" y="715735"/>
                    <a:pt x="85927" y="711736"/>
                  </a:cubicBezTo>
                  <a:cubicBezTo>
                    <a:pt x="72940" y="705565"/>
                    <a:pt x="58205" y="704132"/>
                    <a:pt x="44272" y="707682"/>
                  </a:cubicBezTo>
                  <a:cubicBezTo>
                    <a:pt x="38172" y="708902"/>
                    <a:pt x="32169" y="710569"/>
                    <a:pt x="26313" y="712671"/>
                  </a:cubicBezTo>
                  <a:cubicBezTo>
                    <a:pt x="41736" y="598765"/>
                    <a:pt x="56681" y="484776"/>
                    <a:pt x="71147" y="370704"/>
                  </a:cubicBezTo>
                  <a:close/>
                </a:path>
              </a:pathLst>
            </a:custGeom>
            <a:solidFill>
              <a:srgbClr val="B7825E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2" name="Forme libre : forme 232">
              <a:extLst>
                <a:ext uri="{FF2B5EF4-FFF2-40B4-BE49-F238E27FC236}">
                  <a16:creationId xmlns:a16="http://schemas.microsoft.com/office/drawing/2014/main" id="{09A065C1-A1DA-4E0B-8BF8-6FD69DE772EC}"/>
                </a:ext>
              </a:extLst>
            </p:cNvPr>
            <p:cNvSpPr/>
            <p:nvPr/>
          </p:nvSpPr>
          <p:spPr>
            <a:xfrm>
              <a:off x="8465431" y="4000743"/>
              <a:ext cx="139830" cy="115215"/>
            </a:xfrm>
            <a:custGeom>
              <a:avLst/>
              <a:gdLst>
                <a:gd name="connsiteX0" fmla="*/ 139455 w 139830"/>
                <a:gd name="connsiteY0" fmla="*/ -399 h 115215"/>
                <a:gd name="connsiteX1" fmla="*/ 22348 w 139830"/>
                <a:gd name="connsiteY1" fmla="*/ 114338 h 115215"/>
                <a:gd name="connsiteX2" fmla="*/ 139455 w 139830"/>
                <a:gd name="connsiteY2" fmla="*/ -399 h 1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30" h="115215">
                  <a:moveTo>
                    <a:pt x="139455" y="-399"/>
                  </a:moveTo>
                  <a:cubicBezTo>
                    <a:pt x="139455" y="-399"/>
                    <a:pt x="112517" y="123442"/>
                    <a:pt x="22348" y="114338"/>
                  </a:cubicBezTo>
                  <a:cubicBezTo>
                    <a:pt x="-67820" y="105234"/>
                    <a:pt x="139455" y="-399"/>
                    <a:pt x="139455" y="-399"/>
                  </a:cubicBezTo>
                  <a:close/>
                </a:path>
              </a:pathLst>
            </a:custGeom>
            <a:solidFill>
              <a:srgbClr val="471E04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3" name="Forme libre : forme 233">
              <a:extLst>
                <a:ext uri="{FF2B5EF4-FFF2-40B4-BE49-F238E27FC236}">
                  <a16:creationId xmlns:a16="http://schemas.microsoft.com/office/drawing/2014/main" id="{4DEF7773-CDA2-4E22-80EE-B8344A660505}"/>
                </a:ext>
              </a:extLst>
            </p:cNvPr>
            <p:cNvSpPr/>
            <p:nvPr/>
          </p:nvSpPr>
          <p:spPr>
            <a:xfrm>
              <a:off x="8983646" y="4010159"/>
              <a:ext cx="120063" cy="106624"/>
            </a:xfrm>
            <a:custGeom>
              <a:avLst/>
              <a:gdLst>
                <a:gd name="connsiteX0" fmla="*/ -376 w 120063"/>
                <a:gd name="connsiteY0" fmla="*/ -399 h 106624"/>
                <a:gd name="connsiteX1" fmla="*/ 116980 w 120063"/>
                <a:gd name="connsiteY1" fmla="*/ 102989 h 106624"/>
                <a:gd name="connsiteX2" fmla="*/ -376 w 120063"/>
                <a:gd name="connsiteY2" fmla="*/ -399 h 10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063" h="106624">
                  <a:moveTo>
                    <a:pt x="-376" y="-399"/>
                  </a:moveTo>
                  <a:cubicBezTo>
                    <a:pt x="5860" y="34583"/>
                    <a:pt x="93160" y="124315"/>
                    <a:pt x="116980" y="102989"/>
                  </a:cubicBezTo>
                  <a:cubicBezTo>
                    <a:pt x="140800" y="81663"/>
                    <a:pt x="-376" y="-399"/>
                    <a:pt x="-376" y="-399"/>
                  </a:cubicBezTo>
                  <a:close/>
                </a:path>
              </a:pathLst>
            </a:custGeom>
            <a:solidFill>
              <a:srgbClr val="471E04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4" name="Forme libre : forme 234">
              <a:extLst>
                <a:ext uri="{FF2B5EF4-FFF2-40B4-BE49-F238E27FC236}">
                  <a16:creationId xmlns:a16="http://schemas.microsoft.com/office/drawing/2014/main" id="{28E990B4-CB68-4772-A890-FF7E7F90987B}"/>
                </a:ext>
              </a:extLst>
            </p:cNvPr>
            <p:cNvSpPr/>
            <p:nvPr/>
          </p:nvSpPr>
          <p:spPr>
            <a:xfrm>
              <a:off x="8365663" y="4194705"/>
              <a:ext cx="210232" cy="210301"/>
            </a:xfrm>
            <a:custGeom>
              <a:avLst/>
              <a:gdLst>
                <a:gd name="connsiteX0" fmla="*/ 115507 w 210232"/>
                <a:gd name="connsiteY0" fmla="*/ 164629 h 210301"/>
                <a:gd name="connsiteX1" fmla="*/ 164983 w 210232"/>
                <a:gd name="connsiteY1" fmla="*/ 95173 h 210301"/>
                <a:gd name="connsiteX2" fmla="*/ 209854 w 210232"/>
                <a:gd name="connsiteY2" fmla="*/ 105452 h 210301"/>
                <a:gd name="connsiteX3" fmla="*/ 208419 w 210232"/>
                <a:gd name="connsiteY3" fmla="*/ 87119 h 210301"/>
                <a:gd name="connsiteX4" fmla="*/ 87142 w 210232"/>
                <a:gd name="connsiteY4" fmla="*/ 1107 h 210301"/>
                <a:gd name="connsiteX5" fmla="*/ 1130 w 210232"/>
                <a:gd name="connsiteY5" fmla="*/ 122385 h 210301"/>
                <a:gd name="connsiteX6" fmla="*/ 122367 w 210232"/>
                <a:gd name="connsiteY6" fmla="*/ 208404 h 210301"/>
                <a:gd name="connsiteX7" fmla="*/ 140076 w 210232"/>
                <a:gd name="connsiteY7" fmla="*/ 203727 h 210301"/>
                <a:gd name="connsiteX8" fmla="*/ 115508 w 210232"/>
                <a:gd name="connsiteY8" fmla="*/ 164629 h 21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0232" h="210301">
                  <a:moveTo>
                    <a:pt x="115507" y="164629"/>
                  </a:moveTo>
                  <a:cubicBezTo>
                    <a:pt x="109990" y="131787"/>
                    <a:pt x="132142" y="100691"/>
                    <a:pt x="164983" y="95173"/>
                  </a:cubicBezTo>
                  <a:cubicBezTo>
                    <a:pt x="180711" y="92531"/>
                    <a:pt x="196845" y="96227"/>
                    <a:pt x="209854" y="105452"/>
                  </a:cubicBezTo>
                  <a:cubicBezTo>
                    <a:pt x="209898" y="99312"/>
                    <a:pt x="209419" y="93178"/>
                    <a:pt x="208419" y="87119"/>
                  </a:cubicBezTo>
                  <a:cubicBezTo>
                    <a:pt x="198682" y="29878"/>
                    <a:pt x="144383" y="-8631"/>
                    <a:pt x="87142" y="1107"/>
                  </a:cubicBezTo>
                  <a:cubicBezTo>
                    <a:pt x="29901" y="10845"/>
                    <a:pt x="-8609" y="65143"/>
                    <a:pt x="1130" y="122385"/>
                  </a:cubicBezTo>
                  <a:cubicBezTo>
                    <a:pt x="10866" y="179611"/>
                    <a:pt x="65137" y="218117"/>
                    <a:pt x="122367" y="208404"/>
                  </a:cubicBezTo>
                  <a:cubicBezTo>
                    <a:pt x="128398" y="207376"/>
                    <a:pt x="134325" y="205811"/>
                    <a:pt x="140076" y="203727"/>
                  </a:cubicBezTo>
                  <a:cubicBezTo>
                    <a:pt x="127023" y="194471"/>
                    <a:pt x="118185" y="180406"/>
                    <a:pt x="115508" y="164629"/>
                  </a:cubicBezTo>
                  <a:close/>
                </a:path>
              </a:pathLst>
            </a:custGeom>
            <a:solidFill>
              <a:srgbClr val="FAFAF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5" name="Forme libre : forme 235">
              <a:extLst>
                <a:ext uri="{FF2B5EF4-FFF2-40B4-BE49-F238E27FC236}">
                  <a16:creationId xmlns:a16="http://schemas.microsoft.com/office/drawing/2014/main" id="{165D7DBE-EF06-4260-B6BB-8F5999066F87}"/>
                </a:ext>
              </a:extLst>
            </p:cNvPr>
            <p:cNvSpPr/>
            <p:nvPr/>
          </p:nvSpPr>
          <p:spPr>
            <a:xfrm>
              <a:off x="8480735" y="4289425"/>
              <a:ext cx="95157" cy="109405"/>
            </a:xfrm>
            <a:custGeom>
              <a:avLst/>
              <a:gdLst>
                <a:gd name="connsiteX0" fmla="*/ 94781 w 95157"/>
                <a:gd name="connsiteY0" fmla="*/ 10732 h 109405"/>
                <a:gd name="connsiteX1" fmla="*/ 10755 w 95157"/>
                <a:gd name="connsiteY1" fmla="*/ 24981 h 109405"/>
                <a:gd name="connsiteX2" fmla="*/ 25004 w 95157"/>
                <a:gd name="connsiteY2" fmla="*/ 109007 h 109405"/>
                <a:gd name="connsiteX3" fmla="*/ 94781 w 95157"/>
                <a:gd name="connsiteY3" fmla="*/ 10732 h 109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157" h="109405">
                  <a:moveTo>
                    <a:pt x="94781" y="10732"/>
                  </a:moveTo>
                  <a:cubicBezTo>
                    <a:pt x="67643" y="-8536"/>
                    <a:pt x="30023" y="-2157"/>
                    <a:pt x="10755" y="24981"/>
                  </a:cubicBezTo>
                  <a:cubicBezTo>
                    <a:pt x="-8514" y="52118"/>
                    <a:pt x="-2134" y="89738"/>
                    <a:pt x="25004" y="109007"/>
                  </a:cubicBezTo>
                  <a:cubicBezTo>
                    <a:pt x="66584" y="94140"/>
                    <a:pt x="94454" y="54888"/>
                    <a:pt x="94781" y="10732"/>
                  </a:cubicBezTo>
                  <a:close/>
                </a:path>
              </a:pathLst>
            </a:custGeom>
            <a:solidFill>
              <a:srgbClr val="471E04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6" name="Forme libre : forme 236">
              <a:extLst>
                <a:ext uri="{FF2B5EF4-FFF2-40B4-BE49-F238E27FC236}">
                  <a16:creationId xmlns:a16="http://schemas.microsoft.com/office/drawing/2014/main" id="{F14A3502-BFF7-43AB-BD22-03AA1071CA2A}"/>
                </a:ext>
              </a:extLst>
            </p:cNvPr>
            <p:cNvSpPr/>
            <p:nvPr/>
          </p:nvSpPr>
          <p:spPr>
            <a:xfrm>
              <a:off x="8964914" y="4199569"/>
              <a:ext cx="210180" cy="210301"/>
            </a:xfrm>
            <a:custGeom>
              <a:avLst/>
              <a:gdLst>
                <a:gd name="connsiteX0" fmla="*/ 115507 w 210180"/>
                <a:gd name="connsiteY0" fmla="*/ 164629 h 210301"/>
                <a:gd name="connsiteX1" fmla="*/ 164735 w 210180"/>
                <a:gd name="connsiteY1" fmla="*/ 95105 h 210301"/>
                <a:gd name="connsiteX2" fmla="*/ 209791 w 210180"/>
                <a:gd name="connsiteY2" fmla="*/ 105390 h 210301"/>
                <a:gd name="connsiteX3" fmla="*/ 208419 w 210180"/>
                <a:gd name="connsiteY3" fmla="*/ 87119 h 210301"/>
                <a:gd name="connsiteX4" fmla="*/ 87142 w 210180"/>
                <a:gd name="connsiteY4" fmla="*/ 1107 h 210301"/>
                <a:gd name="connsiteX5" fmla="*/ 1130 w 210180"/>
                <a:gd name="connsiteY5" fmla="*/ 122385 h 210301"/>
                <a:gd name="connsiteX6" fmla="*/ 122367 w 210180"/>
                <a:gd name="connsiteY6" fmla="*/ 208404 h 210301"/>
                <a:gd name="connsiteX7" fmla="*/ 140076 w 210180"/>
                <a:gd name="connsiteY7" fmla="*/ 203665 h 210301"/>
                <a:gd name="connsiteX8" fmla="*/ 115508 w 210180"/>
                <a:gd name="connsiteY8" fmla="*/ 164629 h 21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0180" h="210301">
                  <a:moveTo>
                    <a:pt x="115507" y="164629"/>
                  </a:moveTo>
                  <a:cubicBezTo>
                    <a:pt x="109903" y="131837"/>
                    <a:pt x="131942" y="100710"/>
                    <a:pt x="164735" y="95105"/>
                  </a:cubicBezTo>
                  <a:cubicBezTo>
                    <a:pt x="180524" y="92406"/>
                    <a:pt x="196737" y="96107"/>
                    <a:pt x="209791" y="105390"/>
                  </a:cubicBezTo>
                  <a:cubicBezTo>
                    <a:pt x="209891" y="99271"/>
                    <a:pt x="209431" y="93155"/>
                    <a:pt x="208419" y="87119"/>
                  </a:cubicBezTo>
                  <a:cubicBezTo>
                    <a:pt x="198682" y="29878"/>
                    <a:pt x="144383" y="-8631"/>
                    <a:pt x="87142" y="1107"/>
                  </a:cubicBezTo>
                  <a:cubicBezTo>
                    <a:pt x="29901" y="10845"/>
                    <a:pt x="-8609" y="65143"/>
                    <a:pt x="1130" y="122385"/>
                  </a:cubicBezTo>
                  <a:cubicBezTo>
                    <a:pt x="10866" y="179611"/>
                    <a:pt x="65137" y="218117"/>
                    <a:pt x="122367" y="208404"/>
                  </a:cubicBezTo>
                  <a:cubicBezTo>
                    <a:pt x="128393" y="207326"/>
                    <a:pt x="134317" y="205740"/>
                    <a:pt x="140076" y="203665"/>
                  </a:cubicBezTo>
                  <a:cubicBezTo>
                    <a:pt x="127017" y="194442"/>
                    <a:pt x="118174" y="180393"/>
                    <a:pt x="115508" y="164629"/>
                  </a:cubicBezTo>
                  <a:close/>
                </a:path>
              </a:pathLst>
            </a:custGeom>
            <a:solidFill>
              <a:srgbClr val="FAFAF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7" name="Forme libre : forme 237">
              <a:extLst>
                <a:ext uri="{FF2B5EF4-FFF2-40B4-BE49-F238E27FC236}">
                  <a16:creationId xmlns:a16="http://schemas.microsoft.com/office/drawing/2014/main" id="{F0F3CCEC-CD2E-4A4C-B8B8-897AFB716E79}"/>
                </a:ext>
              </a:extLst>
            </p:cNvPr>
            <p:cNvSpPr/>
            <p:nvPr/>
          </p:nvSpPr>
          <p:spPr>
            <a:xfrm>
              <a:off x="9079974" y="4294245"/>
              <a:ext cx="95108" cy="109387"/>
            </a:xfrm>
            <a:custGeom>
              <a:avLst/>
              <a:gdLst>
                <a:gd name="connsiteX0" fmla="*/ 94732 w 95108"/>
                <a:gd name="connsiteY0" fmla="*/ 10714 h 109387"/>
                <a:gd name="connsiteX1" fmla="*/ 10737 w 95108"/>
                <a:gd name="connsiteY1" fmla="*/ 24994 h 109387"/>
                <a:gd name="connsiteX2" fmla="*/ 25017 w 95108"/>
                <a:gd name="connsiteY2" fmla="*/ 108989 h 109387"/>
                <a:gd name="connsiteX3" fmla="*/ 94733 w 95108"/>
                <a:gd name="connsiteY3" fmla="*/ 10714 h 10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108" h="109387">
                  <a:moveTo>
                    <a:pt x="94732" y="10714"/>
                  </a:moveTo>
                  <a:cubicBezTo>
                    <a:pt x="67594" y="-8537"/>
                    <a:pt x="29988" y="-2144"/>
                    <a:pt x="10737" y="24994"/>
                  </a:cubicBezTo>
                  <a:cubicBezTo>
                    <a:pt x="-8514" y="52132"/>
                    <a:pt x="-2121" y="89738"/>
                    <a:pt x="25017" y="108989"/>
                  </a:cubicBezTo>
                  <a:cubicBezTo>
                    <a:pt x="66596" y="94132"/>
                    <a:pt x="94451" y="54866"/>
                    <a:pt x="94733" y="10714"/>
                  </a:cubicBezTo>
                  <a:close/>
                </a:path>
              </a:pathLst>
            </a:custGeom>
            <a:solidFill>
              <a:srgbClr val="471E04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8" name="Forme libre : forme 238">
              <a:extLst>
                <a:ext uri="{FF2B5EF4-FFF2-40B4-BE49-F238E27FC236}">
                  <a16:creationId xmlns:a16="http://schemas.microsoft.com/office/drawing/2014/main" id="{CA1259ED-661B-4CAC-A3F5-9952AD2D1483}"/>
                </a:ext>
              </a:extLst>
            </p:cNvPr>
            <p:cNvSpPr/>
            <p:nvPr/>
          </p:nvSpPr>
          <p:spPr>
            <a:xfrm>
              <a:off x="8492271" y="4598810"/>
              <a:ext cx="252671" cy="108003"/>
            </a:xfrm>
            <a:custGeom>
              <a:avLst/>
              <a:gdLst>
                <a:gd name="connsiteX0" fmla="*/ -376 w 252671"/>
                <a:gd name="connsiteY0" fmla="*/ -399 h 108003"/>
                <a:gd name="connsiteX1" fmla="*/ 252295 w 252671"/>
                <a:gd name="connsiteY1" fmla="*/ 91391 h 108003"/>
                <a:gd name="connsiteX2" fmla="*/ -376 w 252671"/>
                <a:gd name="connsiteY2" fmla="*/ -399 h 10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671" h="108003">
                  <a:moveTo>
                    <a:pt x="-376" y="-399"/>
                  </a:moveTo>
                  <a:lnTo>
                    <a:pt x="252295" y="91391"/>
                  </a:lnTo>
                  <a:cubicBezTo>
                    <a:pt x="218622" y="127059"/>
                    <a:pt x="27872" y="107043"/>
                    <a:pt x="-376" y="-399"/>
                  </a:cubicBezTo>
                  <a:close/>
                </a:path>
              </a:pathLst>
            </a:custGeom>
            <a:solidFill>
              <a:srgbClr val="724F3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9" name="Forme libre : forme 239">
              <a:extLst>
                <a:ext uri="{FF2B5EF4-FFF2-40B4-BE49-F238E27FC236}">
                  <a16:creationId xmlns:a16="http://schemas.microsoft.com/office/drawing/2014/main" id="{E0431832-E345-4373-8CCD-7081D06508D9}"/>
                </a:ext>
              </a:extLst>
            </p:cNvPr>
            <p:cNvSpPr/>
            <p:nvPr/>
          </p:nvSpPr>
          <p:spPr>
            <a:xfrm>
              <a:off x="8035530" y="5770250"/>
              <a:ext cx="394074" cy="277929"/>
            </a:xfrm>
            <a:custGeom>
              <a:avLst/>
              <a:gdLst>
                <a:gd name="connsiteX0" fmla="*/ 354722 w 394074"/>
                <a:gd name="connsiteY0" fmla="*/ 221843 h 277929"/>
                <a:gd name="connsiteX1" fmla="*/ 234311 w 394074"/>
                <a:gd name="connsiteY1" fmla="*/ 152315 h 277929"/>
                <a:gd name="connsiteX2" fmla="*/ 385901 w 394074"/>
                <a:gd name="connsiteY2" fmla="*/ 155869 h 277929"/>
                <a:gd name="connsiteX3" fmla="*/ 242854 w 394074"/>
                <a:gd name="connsiteY3" fmla="*/ 102429 h 277929"/>
                <a:gd name="connsiteX4" fmla="*/ 393695 w 394074"/>
                <a:gd name="connsiteY4" fmla="*/ 72622 h 277929"/>
                <a:gd name="connsiteX5" fmla="*/ 227389 w 394074"/>
                <a:gd name="connsiteY5" fmla="*/ 52045 h 277929"/>
                <a:gd name="connsiteX6" fmla="*/ 251646 w 394074"/>
                <a:gd name="connsiteY6" fmla="*/ 2533 h 277929"/>
                <a:gd name="connsiteX7" fmla="*/ 72182 w 394074"/>
                <a:gd name="connsiteY7" fmla="*/ 93138 h 277929"/>
                <a:gd name="connsiteX8" fmla="*/ 2031 w 394074"/>
                <a:gd name="connsiteY8" fmla="*/ 79482 h 277929"/>
                <a:gd name="connsiteX9" fmla="*/ 5585 w 394074"/>
                <a:gd name="connsiteY9" fmla="*/ 239241 h 277929"/>
                <a:gd name="connsiteX10" fmla="*/ 122629 w 394074"/>
                <a:gd name="connsiteY10" fmla="*/ 249779 h 277929"/>
                <a:gd name="connsiteX11" fmla="*/ 322172 w 394074"/>
                <a:gd name="connsiteY11" fmla="*/ 271105 h 277929"/>
                <a:gd name="connsiteX12" fmla="*/ 223274 w 394074"/>
                <a:gd name="connsiteY12" fmla="*/ 218788 h 277929"/>
                <a:gd name="connsiteX13" fmla="*/ 354722 w 394074"/>
                <a:gd name="connsiteY13" fmla="*/ 221843 h 277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4074" h="277929">
                  <a:moveTo>
                    <a:pt x="354722" y="221843"/>
                  </a:moveTo>
                  <a:cubicBezTo>
                    <a:pt x="357279" y="205194"/>
                    <a:pt x="234311" y="152315"/>
                    <a:pt x="234311" y="152315"/>
                  </a:cubicBezTo>
                  <a:cubicBezTo>
                    <a:pt x="234311" y="152315"/>
                    <a:pt x="379603" y="172394"/>
                    <a:pt x="385901" y="155869"/>
                  </a:cubicBezTo>
                  <a:cubicBezTo>
                    <a:pt x="392199" y="139345"/>
                    <a:pt x="292927" y="103614"/>
                    <a:pt x="242854" y="102429"/>
                  </a:cubicBezTo>
                  <a:cubicBezTo>
                    <a:pt x="192781" y="101244"/>
                    <a:pt x="392947" y="105984"/>
                    <a:pt x="393695" y="72622"/>
                  </a:cubicBezTo>
                  <a:cubicBezTo>
                    <a:pt x="394444" y="39261"/>
                    <a:pt x="260750" y="52793"/>
                    <a:pt x="227389" y="52045"/>
                  </a:cubicBezTo>
                  <a:cubicBezTo>
                    <a:pt x="194028" y="51296"/>
                    <a:pt x="291056" y="20180"/>
                    <a:pt x="251646" y="2533"/>
                  </a:cubicBezTo>
                  <a:cubicBezTo>
                    <a:pt x="212236" y="-15114"/>
                    <a:pt x="143332" y="50922"/>
                    <a:pt x="72182" y="93138"/>
                  </a:cubicBezTo>
                  <a:cubicBezTo>
                    <a:pt x="72182" y="93138"/>
                    <a:pt x="45805" y="87838"/>
                    <a:pt x="2031" y="79482"/>
                  </a:cubicBezTo>
                  <a:cubicBezTo>
                    <a:pt x="-1648" y="130490"/>
                    <a:pt x="-1587" y="198459"/>
                    <a:pt x="5585" y="239241"/>
                  </a:cubicBezTo>
                  <a:cubicBezTo>
                    <a:pt x="62018" y="242670"/>
                    <a:pt x="103860" y="246162"/>
                    <a:pt x="122629" y="249779"/>
                  </a:cubicBezTo>
                  <a:cubicBezTo>
                    <a:pt x="222400" y="268798"/>
                    <a:pt x="322172" y="287817"/>
                    <a:pt x="322172" y="271105"/>
                  </a:cubicBezTo>
                  <a:cubicBezTo>
                    <a:pt x="322172" y="254394"/>
                    <a:pt x="223274" y="218788"/>
                    <a:pt x="223274" y="218788"/>
                  </a:cubicBezTo>
                  <a:cubicBezTo>
                    <a:pt x="223274" y="218788"/>
                    <a:pt x="352166" y="238493"/>
                    <a:pt x="354722" y="221843"/>
                  </a:cubicBezTo>
                  <a:close/>
                </a:path>
              </a:pathLst>
            </a:custGeom>
            <a:solidFill>
              <a:srgbClr val="D19D82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0" name="Forme libre : forme 240">
              <a:extLst>
                <a:ext uri="{FF2B5EF4-FFF2-40B4-BE49-F238E27FC236}">
                  <a16:creationId xmlns:a16="http://schemas.microsoft.com/office/drawing/2014/main" id="{BB33EE0C-F10C-46CC-BCC5-9F02BF223DF4}"/>
                </a:ext>
              </a:extLst>
            </p:cNvPr>
            <p:cNvSpPr/>
            <p:nvPr/>
          </p:nvSpPr>
          <p:spPr>
            <a:xfrm>
              <a:off x="10417236" y="5332006"/>
              <a:ext cx="128580" cy="69341"/>
            </a:xfrm>
            <a:custGeom>
              <a:avLst/>
              <a:gdLst>
                <a:gd name="connsiteX0" fmla="*/ 113989 w 128580"/>
                <a:gd name="connsiteY0" fmla="*/ 0 h 69341"/>
                <a:gd name="connsiteX1" fmla="*/ 113989 w 128580"/>
                <a:gd name="connsiteY1" fmla="*/ 69341 h 69341"/>
                <a:gd name="connsiteX2" fmla="*/ 14592 w 128580"/>
                <a:gd name="connsiteY2" fmla="*/ 69341 h 69341"/>
                <a:gd name="connsiteX3" fmla="*/ 14592 w 128580"/>
                <a:gd name="connsiteY3" fmla="*/ 0 h 6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580" h="69341">
                  <a:moveTo>
                    <a:pt x="113989" y="0"/>
                  </a:moveTo>
                  <a:lnTo>
                    <a:pt x="113989" y="69341"/>
                  </a:lnTo>
                  <a:lnTo>
                    <a:pt x="14592" y="69341"/>
                  </a:lnTo>
                  <a:lnTo>
                    <a:pt x="14592" y="0"/>
                  </a:lnTo>
                  <a:close/>
                </a:path>
              </a:pathLst>
            </a:custGeom>
            <a:solidFill>
              <a:srgbClr val="D19D82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1" name="Forme libre : forme 241">
              <a:extLst>
                <a:ext uri="{FF2B5EF4-FFF2-40B4-BE49-F238E27FC236}">
                  <a16:creationId xmlns:a16="http://schemas.microsoft.com/office/drawing/2014/main" id="{00366801-0612-417E-8ED9-C36EDEFCB6DC}"/>
                </a:ext>
              </a:extLst>
            </p:cNvPr>
            <p:cNvSpPr/>
            <p:nvPr/>
          </p:nvSpPr>
          <p:spPr>
            <a:xfrm>
              <a:off x="10401958" y="5400723"/>
              <a:ext cx="143857" cy="69341"/>
            </a:xfrm>
            <a:custGeom>
              <a:avLst/>
              <a:gdLst>
                <a:gd name="connsiteX0" fmla="*/ 129266 w 143857"/>
                <a:gd name="connsiteY0" fmla="*/ 0 h 69341"/>
                <a:gd name="connsiteX1" fmla="*/ 129266 w 143857"/>
                <a:gd name="connsiteY1" fmla="*/ 69341 h 69341"/>
                <a:gd name="connsiteX2" fmla="*/ 14591 w 143857"/>
                <a:gd name="connsiteY2" fmla="*/ 69341 h 69341"/>
                <a:gd name="connsiteX3" fmla="*/ 14591 w 143857"/>
                <a:gd name="connsiteY3" fmla="*/ 0 h 6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57" h="69341">
                  <a:moveTo>
                    <a:pt x="129266" y="0"/>
                  </a:moveTo>
                  <a:lnTo>
                    <a:pt x="129266" y="69341"/>
                  </a:lnTo>
                  <a:lnTo>
                    <a:pt x="14591" y="69341"/>
                  </a:lnTo>
                  <a:lnTo>
                    <a:pt x="14591" y="0"/>
                  </a:lnTo>
                  <a:close/>
                </a:path>
              </a:pathLst>
            </a:custGeom>
            <a:solidFill>
              <a:srgbClr val="D19D82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2" name="Forme libre : forme 242">
              <a:extLst>
                <a:ext uri="{FF2B5EF4-FFF2-40B4-BE49-F238E27FC236}">
                  <a16:creationId xmlns:a16="http://schemas.microsoft.com/office/drawing/2014/main" id="{851C3B13-C2FF-425D-9114-81D2FD474464}"/>
                </a:ext>
              </a:extLst>
            </p:cNvPr>
            <p:cNvSpPr/>
            <p:nvPr/>
          </p:nvSpPr>
          <p:spPr>
            <a:xfrm>
              <a:off x="10430393" y="5470002"/>
              <a:ext cx="115423" cy="69341"/>
            </a:xfrm>
            <a:custGeom>
              <a:avLst/>
              <a:gdLst>
                <a:gd name="connsiteX0" fmla="*/ 100831 w 115423"/>
                <a:gd name="connsiteY0" fmla="*/ 0 h 69341"/>
                <a:gd name="connsiteX1" fmla="*/ 100831 w 115423"/>
                <a:gd name="connsiteY1" fmla="*/ 69341 h 69341"/>
                <a:gd name="connsiteX2" fmla="*/ 14592 w 115423"/>
                <a:gd name="connsiteY2" fmla="*/ 69341 h 69341"/>
                <a:gd name="connsiteX3" fmla="*/ 14592 w 115423"/>
                <a:gd name="connsiteY3" fmla="*/ 0 h 6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423" h="69341">
                  <a:moveTo>
                    <a:pt x="100831" y="0"/>
                  </a:moveTo>
                  <a:lnTo>
                    <a:pt x="100831" y="69341"/>
                  </a:lnTo>
                  <a:lnTo>
                    <a:pt x="14592" y="69341"/>
                  </a:lnTo>
                  <a:lnTo>
                    <a:pt x="14592" y="0"/>
                  </a:lnTo>
                  <a:close/>
                </a:path>
              </a:pathLst>
            </a:custGeom>
            <a:solidFill>
              <a:srgbClr val="D19D82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3" name="Forme libre : forme 243">
              <a:extLst>
                <a:ext uri="{FF2B5EF4-FFF2-40B4-BE49-F238E27FC236}">
                  <a16:creationId xmlns:a16="http://schemas.microsoft.com/office/drawing/2014/main" id="{9D3123D1-3D1D-4FB8-A9B5-1021A0CCD310}"/>
                </a:ext>
              </a:extLst>
            </p:cNvPr>
            <p:cNvSpPr/>
            <p:nvPr/>
          </p:nvSpPr>
          <p:spPr>
            <a:xfrm>
              <a:off x="10445671" y="5539343"/>
              <a:ext cx="71960" cy="44522"/>
            </a:xfrm>
            <a:custGeom>
              <a:avLst/>
              <a:gdLst>
                <a:gd name="connsiteX0" fmla="*/ 62607 w 71960"/>
                <a:gd name="connsiteY0" fmla="*/ 0 h 44522"/>
                <a:gd name="connsiteX1" fmla="*/ 62607 w 71960"/>
                <a:gd name="connsiteY1" fmla="*/ 44523 h 44522"/>
                <a:gd name="connsiteX2" fmla="*/ 9354 w 71960"/>
                <a:gd name="connsiteY2" fmla="*/ 44523 h 44522"/>
                <a:gd name="connsiteX3" fmla="*/ 9354 w 71960"/>
                <a:gd name="connsiteY3" fmla="*/ 0 h 44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960" h="44522">
                  <a:moveTo>
                    <a:pt x="62607" y="0"/>
                  </a:moveTo>
                  <a:lnTo>
                    <a:pt x="62607" y="44523"/>
                  </a:lnTo>
                  <a:lnTo>
                    <a:pt x="9354" y="44523"/>
                  </a:lnTo>
                  <a:lnTo>
                    <a:pt x="9354" y="0"/>
                  </a:lnTo>
                  <a:close/>
                </a:path>
              </a:pathLst>
            </a:custGeom>
            <a:solidFill>
              <a:srgbClr val="D19D82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4" name="Forme libre : forme 244">
              <a:extLst>
                <a:ext uri="{FF2B5EF4-FFF2-40B4-BE49-F238E27FC236}">
                  <a16:creationId xmlns:a16="http://schemas.microsoft.com/office/drawing/2014/main" id="{38DFBA77-347F-4AB4-BE6D-1E92F72CCC74}"/>
                </a:ext>
              </a:extLst>
            </p:cNvPr>
            <p:cNvSpPr/>
            <p:nvPr/>
          </p:nvSpPr>
          <p:spPr>
            <a:xfrm>
              <a:off x="3324174" y="9354103"/>
              <a:ext cx="366193" cy="231146"/>
            </a:xfrm>
            <a:custGeom>
              <a:avLst/>
              <a:gdLst>
                <a:gd name="connsiteX0" fmla="*/ -376 w 366193"/>
                <a:gd name="connsiteY0" fmla="*/ 55598 h 231146"/>
                <a:gd name="connsiteX1" fmla="*/ -376 w 366193"/>
                <a:gd name="connsiteY1" fmla="*/ 205255 h 231146"/>
                <a:gd name="connsiteX2" fmla="*/ 365660 w 366193"/>
                <a:gd name="connsiteY2" fmla="*/ 220719 h 231146"/>
                <a:gd name="connsiteX3" fmla="*/ 168362 w 366193"/>
                <a:gd name="connsiteY3" fmla="*/ 143022 h 231146"/>
                <a:gd name="connsiteX4" fmla="*/ 168362 w 366193"/>
                <a:gd name="connsiteY4" fmla="*/ -399 h 231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6193" h="231146">
                  <a:moveTo>
                    <a:pt x="-376" y="55598"/>
                  </a:moveTo>
                  <a:lnTo>
                    <a:pt x="-376" y="205255"/>
                  </a:lnTo>
                  <a:cubicBezTo>
                    <a:pt x="-376" y="205255"/>
                    <a:pt x="359050" y="250214"/>
                    <a:pt x="365660" y="220719"/>
                  </a:cubicBezTo>
                  <a:cubicBezTo>
                    <a:pt x="372270" y="191224"/>
                    <a:pt x="168362" y="143022"/>
                    <a:pt x="168362" y="143022"/>
                  </a:cubicBezTo>
                  <a:lnTo>
                    <a:pt x="168362" y="-399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5" name="Forme libre : forme 245">
              <a:extLst>
                <a:ext uri="{FF2B5EF4-FFF2-40B4-BE49-F238E27FC236}">
                  <a16:creationId xmlns:a16="http://schemas.microsoft.com/office/drawing/2014/main" id="{34178102-1A4A-4EE2-8A86-552F51D8733C}"/>
                </a:ext>
              </a:extLst>
            </p:cNvPr>
            <p:cNvSpPr/>
            <p:nvPr/>
          </p:nvSpPr>
          <p:spPr>
            <a:xfrm>
              <a:off x="2990202" y="6960027"/>
              <a:ext cx="717676" cy="2490156"/>
            </a:xfrm>
            <a:custGeom>
              <a:avLst/>
              <a:gdLst>
                <a:gd name="connsiteX0" fmla="*/ 298552 w 717676"/>
                <a:gd name="connsiteY0" fmla="*/ 2466697 h 2490156"/>
                <a:gd name="connsiteX1" fmla="*/ 531830 w 717676"/>
                <a:gd name="connsiteY1" fmla="*/ 2461958 h 2490156"/>
                <a:gd name="connsiteX2" fmla="*/ 658664 w 717676"/>
                <a:gd name="connsiteY2" fmla="*/ 161728 h 2490156"/>
                <a:gd name="connsiteX3" fmla="*/ 105369 w 717676"/>
                <a:gd name="connsiteY3" fmla="*/ 226206 h 2490156"/>
                <a:gd name="connsiteX4" fmla="*/ 298552 w 717676"/>
                <a:gd name="connsiteY4" fmla="*/ 2466697 h 2490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676" h="2490156">
                  <a:moveTo>
                    <a:pt x="298552" y="2466697"/>
                  </a:moveTo>
                  <a:cubicBezTo>
                    <a:pt x="346816" y="2490393"/>
                    <a:pt x="457749" y="2505671"/>
                    <a:pt x="531830" y="2461958"/>
                  </a:cubicBezTo>
                  <a:cubicBezTo>
                    <a:pt x="787494" y="1644145"/>
                    <a:pt x="725137" y="282701"/>
                    <a:pt x="658664" y="161728"/>
                  </a:cubicBezTo>
                  <a:cubicBezTo>
                    <a:pt x="658664" y="161728"/>
                    <a:pt x="-316165" y="-242845"/>
                    <a:pt x="105369" y="226206"/>
                  </a:cubicBezTo>
                  <a:cubicBezTo>
                    <a:pt x="480135" y="643250"/>
                    <a:pt x="322310" y="2123608"/>
                    <a:pt x="298552" y="2466697"/>
                  </a:cubicBezTo>
                  <a:close/>
                </a:path>
              </a:pathLst>
            </a:custGeom>
            <a:solidFill>
              <a:srgbClr val="6CB1E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6" name="Forme libre : forme 246">
              <a:extLst>
                <a:ext uri="{FF2B5EF4-FFF2-40B4-BE49-F238E27FC236}">
                  <a16:creationId xmlns:a16="http://schemas.microsoft.com/office/drawing/2014/main" id="{CE3B08DC-B896-488A-AF8E-8BEC7CCBE684}"/>
                </a:ext>
              </a:extLst>
            </p:cNvPr>
            <p:cNvSpPr/>
            <p:nvPr/>
          </p:nvSpPr>
          <p:spPr>
            <a:xfrm>
              <a:off x="3135482" y="7063102"/>
              <a:ext cx="949200" cy="217152"/>
            </a:xfrm>
            <a:custGeom>
              <a:avLst/>
              <a:gdLst>
                <a:gd name="connsiteX0" fmla="*/ -376 w 949200"/>
                <a:gd name="connsiteY0" fmla="*/ 178067 h 217152"/>
                <a:gd name="connsiteX1" fmla="*/ 948824 w 949200"/>
                <a:gd name="connsiteY1" fmla="*/ 190913 h 217152"/>
                <a:gd name="connsiteX2" fmla="*/ 875492 w 949200"/>
                <a:gd name="connsiteY2" fmla="*/ 4465 h 217152"/>
                <a:gd name="connsiteX3" fmla="*/ -376 w 949200"/>
                <a:gd name="connsiteY3" fmla="*/ 178067 h 217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9200" h="217152">
                  <a:moveTo>
                    <a:pt x="-376" y="178067"/>
                  </a:moveTo>
                  <a:cubicBezTo>
                    <a:pt x="79005" y="204382"/>
                    <a:pt x="795301" y="243106"/>
                    <a:pt x="948824" y="190913"/>
                  </a:cubicBezTo>
                  <a:cubicBezTo>
                    <a:pt x="948824" y="190913"/>
                    <a:pt x="885469" y="43875"/>
                    <a:pt x="875492" y="4465"/>
                  </a:cubicBezTo>
                  <a:cubicBezTo>
                    <a:pt x="865515" y="-34944"/>
                    <a:pt x="-376" y="178067"/>
                    <a:pt x="-376" y="178067"/>
                  </a:cubicBezTo>
                  <a:close/>
                </a:path>
              </a:pathLst>
            </a:custGeom>
            <a:solidFill>
              <a:srgbClr val="59A2D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7" name="Forme libre : forme 247">
              <a:extLst>
                <a:ext uri="{FF2B5EF4-FFF2-40B4-BE49-F238E27FC236}">
                  <a16:creationId xmlns:a16="http://schemas.microsoft.com/office/drawing/2014/main" id="{55D212EA-BB59-48FB-B457-4E29DC94E8F4}"/>
                </a:ext>
              </a:extLst>
            </p:cNvPr>
            <p:cNvSpPr/>
            <p:nvPr/>
          </p:nvSpPr>
          <p:spPr>
            <a:xfrm>
              <a:off x="2930613" y="6211678"/>
              <a:ext cx="1139165" cy="1042732"/>
            </a:xfrm>
            <a:custGeom>
              <a:avLst/>
              <a:gdLst>
                <a:gd name="connsiteX0" fmla="*/ 227253 w 1139165"/>
                <a:gd name="connsiteY0" fmla="*/ -399 h 1042732"/>
                <a:gd name="connsiteX1" fmla="*/ -351 w 1139165"/>
                <a:gd name="connsiteY1" fmla="*/ 983597 h 1042732"/>
                <a:gd name="connsiteX2" fmla="*/ 1138789 w 1139165"/>
                <a:gd name="connsiteY2" fmla="*/ 1003863 h 1042732"/>
                <a:gd name="connsiteX3" fmla="*/ 1066829 w 1139165"/>
                <a:gd name="connsiteY3" fmla="*/ 600848 h 1042732"/>
                <a:gd name="connsiteX4" fmla="*/ 227253 w 1139165"/>
                <a:gd name="connsiteY4" fmla="*/ -399 h 104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9165" h="1042732">
                  <a:moveTo>
                    <a:pt x="227253" y="-399"/>
                  </a:moveTo>
                  <a:cubicBezTo>
                    <a:pt x="136087" y="384220"/>
                    <a:pt x="-2533" y="865555"/>
                    <a:pt x="-351" y="983597"/>
                  </a:cubicBezTo>
                  <a:cubicBezTo>
                    <a:pt x="126421" y="1042649"/>
                    <a:pt x="937625" y="1070023"/>
                    <a:pt x="1138789" y="1003863"/>
                  </a:cubicBezTo>
                  <a:cubicBezTo>
                    <a:pt x="1112038" y="939822"/>
                    <a:pt x="1029789" y="794468"/>
                    <a:pt x="1066829" y="600848"/>
                  </a:cubicBezTo>
                  <a:cubicBezTo>
                    <a:pt x="1103869" y="407230"/>
                    <a:pt x="227253" y="-399"/>
                    <a:pt x="227253" y="-399"/>
                  </a:cubicBezTo>
                  <a:close/>
                </a:path>
              </a:pathLst>
            </a:custGeom>
            <a:solidFill>
              <a:srgbClr val="6CB1E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8" name="Forme libre : forme 248">
              <a:extLst>
                <a:ext uri="{FF2B5EF4-FFF2-40B4-BE49-F238E27FC236}">
                  <a16:creationId xmlns:a16="http://schemas.microsoft.com/office/drawing/2014/main" id="{3D9C67BC-9946-49E6-86F7-396973FAFFD4}"/>
                </a:ext>
              </a:extLst>
            </p:cNvPr>
            <p:cNvSpPr/>
            <p:nvPr/>
          </p:nvSpPr>
          <p:spPr>
            <a:xfrm>
              <a:off x="7968591" y="4346827"/>
              <a:ext cx="84386" cy="162098"/>
            </a:xfrm>
            <a:custGeom>
              <a:avLst/>
              <a:gdLst>
                <a:gd name="connsiteX0" fmla="*/ 83561 w 84386"/>
                <a:gd name="connsiteY0" fmla="*/ 103549 h 162098"/>
                <a:gd name="connsiteX1" fmla="*/ 29747 w 84386"/>
                <a:gd name="connsiteY1" fmla="*/ 49360 h 162098"/>
                <a:gd name="connsiteX2" fmla="*/ 24135 w 84386"/>
                <a:gd name="connsiteY2" fmla="*/ 47801 h 162098"/>
                <a:gd name="connsiteX3" fmla="*/ 43154 w 84386"/>
                <a:gd name="connsiteY3" fmla="*/ 25415 h 162098"/>
                <a:gd name="connsiteX4" fmla="*/ 47145 w 84386"/>
                <a:gd name="connsiteY4" fmla="*/ 21175 h 162098"/>
                <a:gd name="connsiteX5" fmla="*/ 51572 w 84386"/>
                <a:gd name="connsiteY5" fmla="*/ 12445 h 162098"/>
                <a:gd name="connsiteX6" fmla="*/ 49202 w 84386"/>
                <a:gd name="connsiteY6" fmla="*/ 2842 h 162098"/>
                <a:gd name="connsiteX7" fmla="*/ 33114 w 84386"/>
                <a:gd name="connsiteY7" fmla="*/ 1346 h 162098"/>
                <a:gd name="connsiteX8" fmla="*/ 4305 w 84386"/>
                <a:gd name="connsiteY8" fmla="*/ 40631 h 162098"/>
                <a:gd name="connsiteX9" fmla="*/ -122 w 84386"/>
                <a:gd name="connsiteY9" fmla="*/ 83407 h 162098"/>
                <a:gd name="connsiteX10" fmla="*/ 26755 w 84386"/>
                <a:gd name="connsiteY10" fmla="*/ 160793 h 162098"/>
                <a:gd name="connsiteX11" fmla="*/ 29622 w 84386"/>
                <a:gd name="connsiteY11" fmla="*/ 159047 h 162098"/>
                <a:gd name="connsiteX12" fmla="*/ 15093 w 84386"/>
                <a:gd name="connsiteY12" fmla="*/ 83657 h 162098"/>
                <a:gd name="connsiteX13" fmla="*/ 16964 w 84386"/>
                <a:gd name="connsiteY13" fmla="*/ 72370 h 162098"/>
                <a:gd name="connsiteX14" fmla="*/ 82439 w 84386"/>
                <a:gd name="connsiteY14" fmla="*/ 106729 h 162098"/>
                <a:gd name="connsiteX15" fmla="*/ 83561 w 84386"/>
                <a:gd name="connsiteY15" fmla="*/ 103549 h 162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4386" h="162098">
                  <a:moveTo>
                    <a:pt x="83561" y="103549"/>
                  </a:moveTo>
                  <a:cubicBezTo>
                    <a:pt x="60874" y="90919"/>
                    <a:pt x="42219" y="72134"/>
                    <a:pt x="29747" y="49360"/>
                  </a:cubicBezTo>
                  <a:cubicBezTo>
                    <a:pt x="29061" y="47801"/>
                    <a:pt x="26879" y="47365"/>
                    <a:pt x="24135" y="47801"/>
                  </a:cubicBezTo>
                  <a:cubicBezTo>
                    <a:pt x="28687" y="37014"/>
                    <a:pt x="36918" y="27286"/>
                    <a:pt x="43154" y="25415"/>
                  </a:cubicBezTo>
                  <a:cubicBezTo>
                    <a:pt x="44962" y="25415"/>
                    <a:pt x="45586" y="23171"/>
                    <a:pt x="47145" y="21175"/>
                  </a:cubicBezTo>
                  <a:cubicBezTo>
                    <a:pt x="48943" y="18440"/>
                    <a:pt x="50429" y="15512"/>
                    <a:pt x="51572" y="12445"/>
                  </a:cubicBezTo>
                  <a:cubicBezTo>
                    <a:pt x="52846" y="9062"/>
                    <a:pt x="51905" y="5244"/>
                    <a:pt x="49202" y="2842"/>
                  </a:cubicBezTo>
                  <a:cubicBezTo>
                    <a:pt x="44631" y="-851"/>
                    <a:pt x="38289" y="-1441"/>
                    <a:pt x="33114" y="1346"/>
                  </a:cubicBezTo>
                  <a:cubicBezTo>
                    <a:pt x="14906" y="11260"/>
                    <a:pt x="8795" y="26725"/>
                    <a:pt x="4305" y="40631"/>
                  </a:cubicBezTo>
                  <a:cubicBezTo>
                    <a:pt x="474" y="54546"/>
                    <a:pt x="-1023" y="69002"/>
                    <a:pt x="-122" y="83407"/>
                  </a:cubicBezTo>
                  <a:cubicBezTo>
                    <a:pt x="1650" y="111163"/>
                    <a:pt x="10941" y="137914"/>
                    <a:pt x="26755" y="160793"/>
                  </a:cubicBezTo>
                  <a:cubicBezTo>
                    <a:pt x="28001" y="162788"/>
                    <a:pt x="30620" y="161167"/>
                    <a:pt x="29622" y="159047"/>
                  </a:cubicBezTo>
                  <a:cubicBezTo>
                    <a:pt x="17722" y="135805"/>
                    <a:pt x="12682" y="109657"/>
                    <a:pt x="15093" y="83657"/>
                  </a:cubicBezTo>
                  <a:cubicBezTo>
                    <a:pt x="15467" y="79791"/>
                    <a:pt x="16278" y="76112"/>
                    <a:pt x="16964" y="72370"/>
                  </a:cubicBezTo>
                  <a:cubicBezTo>
                    <a:pt x="35464" y="89273"/>
                    <a:pt x="58018" y="101109"/>
                    <a:pt x="82439" y="106729"/>
                  </a:cubicBezTo>
                  <a:cubicBezTo>
                    <a:pt x="83624" y="107041"/>
                    <a:pt x="84621" y="104110"/>
                    <a:pt x="83561" y="103549"/>
                  </a:cubicBezTo>
                  <a:close/>
                </a:path>
              </a:pathLst>
            </a:custGeom>
            <a:solidFill>
              <a:srgbClr val="B7825E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9" name="Forme libre : forme 249">
              <a:extLst>
                <a:ext uri="{FF2B5EF4-FFF2-40B4-BE49-F238E27FC236}">
                  <a16:creationId xmlns:a16="http://schemas.microsoft.com/office/drawing/2014/main" id="{97D1B547-BB10-439B-BE67-9F8CF0DF4B1A}"/>
                </a:ext>
              </a:extLst>
            </p:cNvPr>
            <p:cNvSpPr/>
            <p:nvPr/>
          </p:nvSpPr>
          <p:spPr>
            <a:xfrm>
              <a:off x="8471319" y="4304672"/>
              <a:ext cx="41903" cy="41903"/>
            </a:xfrm>
            <a:custGeom>
              <a:avLst/>
              <a:gdLst>
                <a:gd name="connsiteX0" fmla="*/ 41904 w 41903"/>
                <a:gd name="connsiteY0" fmla="*/ 20952 h 41903"/>
                <a:gd name="connsiteX1" fmla="*/ 20952 w 41903"/>
                <a:gd name="connsiteY1" fmla="*/ 41904 h 41903"/>
                <a:gd name="connsiteX2" fmla="*/ 0 w 41903"/>
                <a:gd name="connsiteY2" fmla="*/ 20952 h 41903"/>
                <a:gd name="connsiteX3" fmla="*/ 20952 w 41903"/>
                <a:gd name="connsiteY3" fmla="*/ 0 h 41903"/>
                <a:gd name="connsiteX4" fmla="*/ 41904 w 41903"/>
                <a:gd name="connsiteY4" fmla="*/ 20952 h 4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03" h="41903">
                  <a:moveTo>
                    <a:pt x="41904" y="20952"/>
                  </a:moveTo>
                  <a:cubicBezTo>
                    <a:pt x="41904" y="32524"/>
                    <a:pt x="32524" y="41904"/>
                    <a:pt x="20952" y="41904"/>
                  </a:cubicBezTo>
                  <a:cubicBezTo>
                    <a:pt x="9381" y="41904"/>
                    <a:pt x="0" y="32523"/>
                    <a:pt x="0" y="20952"/>
                  </a:cubicBezTo>
                  <a:cubicBezTo>
                    <a:pt x="0" y="9381"/>
                    <a:pt x="9381" y="0"/>
                    <a:pt x="20952" y="0"/>
                  </a:cubicBezTo>
                  <a:cubicBezTo>
                    <a:pt x="32524" y="0"/>
                    <a:pt x="41904" y="9381"/>
                    <a:pt x="41904" y="20952"/>
                  </a:cubicBezTo>
                  <a:close/>
                </a:path>
              </a:pathLst>
            </a:custGeom>
            <a:solidFill>
              <a:srgbClr val="FAFAF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0" name="Forme libre : forme 250">
              <a:extLst>
                <a:ext uri="{FF2B5EF4-FFF2-40B4-BE49-F238E27FC236}">
                  <a16:creationId xmlns:a16="http://schemas.microsoft.com/office/drawing/2014/main" id="{82E1F2AD-CBAF-449F-8BA0-2544A8B5A151}"/>
                </a:ext>
              </a:extLst>
            </p:cNvPr>
            <p:cNvSpPr/>
            <p:nvPr/>
          </p:nvSpPr>
          <p:spPr>
            <a:xfrm>
              <a:off x="9082731" y="4304672"/>
              <a:ext cx="41903" cy="41903"/>
            </a:xfrm>
            <a:custGeom>
              <a:avLst/>
              <a:gdLst>
                <a:gd name="connsiteX0" fmla="*/ 41904 w 41903"/>
                <a:gd name="connsiteY0" fmla="*/ 20952 h 41903"/>
                <a:gd name="connsiteX1" fmla="*/ 20952 w 41903"/>
                <a:gd name="connsiteY1" fmla="*/ 41904 h 41903"/>
                <a:gd name="connsiteX2" fmla="*/ 0 w 41903"/>
                <a:gd name="connsiteY2" fmla="*/ 20952 h 41903"/>
                <a:gd name="connsiteX3" fmla="*/ 20952 w 41903"/>
                <a:gd name="connsiteY3" fmla="*/ 0 h 41903"/>
                <a:gd name="connsiteX4" fmla="*/ 41904 w 41903"/>
                <a:gd name="connsiteY4" fmla="*/ 20952 h 4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03" h="41903">
                  <a:moveTo>
                    <a:pt x="41904" y="20952"/>
                  </a:moveTo>
                  <a:cubicBezTo>
                    <a:pt x="41904" y="32524"/>
                    <a:pt x="32524" y="41904"/>
                    <a:pt x="20952" y="41904"/>
                  </a:cubicBezTo>
                  <a:cubicBezTo>
                    <a:pt x="9380" y="41904"/>
                    <a:pt x="0" y="32523"/>
                    <a:pt x="0" y="20952"/>
                  </a:cubicBezTo>
                  <a:cubicBezTo>
                    <a:pt x="0" y="9381"/>
                    <a:pt x="9380" y="0"/>
                    <a:pt x="20952" y="0"/>
                  </a:cubicBezTo>
                  <a:cubicBezTo>
                    <a:pt x="32524" y="0"/>
                    <a:pt x="41904" y="9381"/>
                    <a:pt x="41904" y="20952"/>
                  </a:cubicBezTo>
                  <a:close/>
                </a:path>
              </a:pathLst>
            </a:custGeom>
            <a:solidFill>
              <a:srgbClr val="FAFAF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1" name="Forme libre : forme 251">
              <a:extLst>
                <a:ext uri="{FF2B5EF4-FFF2-40B4-BE49-F238E27FC236}">
                  <a16:creationId xmlns:a16="http://schemas.microsoft.com/office/drawing/2014/main" id="{DCB3C8A0-3F30-44CE-BA7D-5D7FA9F343E9}"/>
                </a:ext>
              </a:extLst>
            </p:cNvPr>
            <p:cNvSpPr/>
            <p:nvPr/>
          </p:nvSpPr>
          <p:spPr>
            <a:xfrm>
              <a:off x="3392795" y="3847327"/>
              <a:ext cx="1354600" cy="1322022"/>
            </a:xfrm>
            <a:custGeom>
              <a:avLst/>
              <a:gdLst>
                <a:gd name="connsiteX0" fmla="*/ 852018 w 1354600"/>
                <a:gd name="connsiteY0" fmla="*/ 1989 h 1322022"/>
                <a:gd name="connsiteX1" fmla="*/ 107910 w 1354600"/>
                <a:gd name="connsiteY1" fmla="*/ 715230 h 1322022"/>
                <a:gd name="connsiteX2" fmla="*/ 7204 w 1354600"/>
                <a:gd name="connsiteY2" fmla="*/ 894195 h 1322022"/>
                <a:gd name="connsiteX3" fmla="*/ 137779 w 1354600"/>
                <a:gd name="connsiteY3" fmla="*/ 971829 h 1322022"/>
                <a:gd name="connsiteX4" fmla="*/ 670995 w 1354600"/>
                <a:gd name="connsiteY4" fmla="*/ 1315355 h 1322022"/>
                <a:gd name="connsiteX5" fmla="*/ 801135 w 1354600"/>
                <a:gd name="connsiteY5" fmla="*/ 1315355 h 1322022"/>
                <a:gd name="connsiteX6" fmla="*/ 801135 w 1354600"/>
                <a:gd name="connsiteY6" fmla="*/ 1317911 h 1322022"/>
                <a:gd name="connsiteX7" fmla="*/ 1332792 w 1354600"/>
                <a:gd name="connsiteY7" fmla="*/ 923316 h 1322022"/>
                <a:gd name="connsiteX8" fmla="*/ 1332792 w 1354600"/>
                <a:gd name="connsiteY8" fmla="*/ 923316 h 1322022"/>
                <a:gd name="connsiteX9" fmla="*/ 852018 w 1354600"/>
                <a:gd name="connsiteY9" fmla="*/ 1989 h 132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54600" h="1322022">
                  <a:moveTo>
                    <a:pt x="852018" y="1989"/>
                  </a:moveTo>
                  <a:cubicBezTo>
                    <a:pt x="664946" y="-7365"/>
                    <a:pt x="132479" y="-24638"/>
                    <a:pt x="107910" y="715230"/>
                  </a:cubicBezTo>
                  <a:cubicBezTo>
                    <a:pt x="36262" y="634727"/>
                    <a:pt x="-21668" y="714481"/>
                    <a:pt x="7204" y="894195"/>
                  </a:cubicBezTo>
                  <a:cubicBezTo>
                    <a:pt x="36075" y="1073908"/>
                    <a:pt x="137779" y="971829"/>
                    <a:pt x="137779" y="971829"/>
                  </a:cubicBezTo>
                  <a:cubicBezTo>
                    <a:pt x="156487" y="1078398"/>
                    <a:pt x="251082" y="1281931"/>
                    <a:pt x="670995" y="1315355"/>
                  </a:cubicBezTo>
                  <a:cubicBezTo>
                    <a:pt x="714307" y="1318783"/>
                    <a:pt x="757823" y="1318783"/>
                    <a:pt x="801135" y="1315355"/>
                  </a:cubicBezTo>
                  <a:lnTo>
                    <a:pt x="801135" y="1317911"/>
                  </a:lnTo>
                  <a:cubicBezTo>
                    <a:pt x="891053" y="1320655"/>
                    <a:pt x="1279289" y="1378024"/>
                    <a:pt x="1332792" y="923316"/>
                  </a:cubicBezTo>
                  <a:lnTo>
                    <a:pt x="1332792" y="923316"/>
                  </a:lnTo>
                  <a:cubicBezTo>
                    <a:pt x="1386232" y="468794"/>
                    <a:pt x="1377127" y="77129"/>
                    <a:pt x="852018" y="1989"/>
                  </a:cubicBezTo>
                  <a:close/>
                </a:path>
              </a:pathLst>
            </a:custGeom>
            <a:solidFill>
              <a:srgbClr val="592F25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2" name="Forme libre : forme 252">
              <a:extLst>
                <a:ext uri="{FF2B5EF4-FFF2-40B4-BE49-F238E27FC236}">
                  <a16:creationId xmlns:a16="http://schemas.microsoft.com/office/drawing/2014/main" id="{7D2A0586-F26D-42A6-ACCF-8F02D1582074}"/>
                </a:ext>
              </a:extLst>
            </p:cNvPr>
            <p:cNvSpPr/>
            <p:nvPr/>
          </p:nvSpPr>
          <p:spPr>
            <a:xfrm>
              <a:off x="3793412" y="3812238"/>
              <a:ext cx="850675" cy="280399"/>
            </a:xfrm>
            <a:custGeom>
              <a:avLst/>
              <a:gdLst>
                <a:gd name="connsiteX0" fmla="*/ -376 w 850675"/>
                <a:gd name="connsiteY0" fmla="*/ 123567 h 280399"/>
                <a:gd name="connsiteX1" fmla="*/ 303365 w 850675"/>
                <a:gd name="connsiteY1" fmla="*/ 191349 h 280399"/>
                <a:gd name="connsiteX2" fmla="*/ 578921 w 850675"/>
                <a:gd name="connsiteY2" fmla="*/ 191349 h 280399"/>
                <a:gd name="connsiteX3" fmla="*/ 850300 w 850675"/>
                <a:gd name="connsiteY3" fmla="*/ 244540 h 280399"/>
                <a:gd name="connsiteX4" fmla="*/ 811763 w 850675"/>
                <a:gd name="connsiteY4" fmla="*/ 123567 h 280399"/>
                <a:gd name="connsiteX5" fmla="*/ 628121 w 850675"/>
                <a:gd name="connsiteY5" fmla="*/ 34708 h 280399"/>
                <a:gd name="connsiteX6" fmla="*/ 403636 w 850675"/>
                <a:gd name="connsiteY6" fmla="*/ -399 h 280399"/>
                <a:gd name="connsiteX7" fmla="*/ 202659 w 850675"/>
                <a:gd name="connsiteY7" fmla="*/ -399 h 280399"/>
                <a:gd name="connsiteX8" fmla="*/ 50756 w 850675"/>
                <a:gd name="connsiteY8" fmla="*/ 57157 h 280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0675" h="280399">
                  <a:moveTo>
                    <a:pt x="-376" y="123567"/>
                  </a:moveTo>
                  <a:cubicBezTo>
                    <a:pt x="27871" y="191599"/>
                    <a:pt x="162313" y="256637"/>
                    <a:pt x="303365" y="191349"/>
                  </a:cubicBezTo>
                  <a:cubicBezTo>
                    <a:pt x="329618" y="250651"/>
                    <a:pt x="506712" y="273037"/>
                    <a:pt x="578921" y="191349"/>
                  </a:cubicBezTo>
                  <a:cubicBezTo>
                    <a:pt x="637911" y="260441"/>
                    <a:pt x="767489" y="320803"/>
                    <a:pt x="850300" y="244540"/>
                  </a:cubicBezTo>
                  <a:lnTo>
                    <a:pt x="811763" y="123567"/>
                  </a:lnTo>
                  <a:lnTo>
                    <a:pt x="628121" y="34708"/>
                  </a:lnTo>
                  <a:lnTo>
                    <a:pt x="403636" y="-399"/>
                  </a:lnTo>
                  <a:lnTo>
                    <a:pt x="202659" y="-399"/>
                  </a:lnTo>
                  <a:lnTo>
                    <a:pt x="50756" y="57157"/>
                  </a:lnTo>
                  <a:close/>
                </a:path>
              </a:pathLst>
            </a:custGeom>
            <a:solidFill>
              <a:srgbClr val="190D0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3" name="Forme libre : forme 253">
              <a:extLst>
                <a:ext uri="{FF2B5EF4-FFF2-40B4-BE49-F238E27FC236}">
                  <a16:creationId xmlns:a16="http://schemas.microsoft.com/office/drawing/2014/main" id="{E999A29E-3293-4DC0-A280-95E6D1147CAD}"/>
                </a:ext>
              </a:extLst>
            </p:cNvPr>
            <p:cNvSpPr/>
            <p:nvPr/>
          </p:nvSpPr>
          <p:spPr>
            <a:xfrm>
              <a:off x="3814030" y="4381163"/>
              <a:ext cx="210231" cy="210301"/>
            </a:xfrm>
            <a:custGeom>
              <a:avLst/>
              <a:gdLst>
                <a:gd name="connsiteX0" fmla="*/ 115568 w 210231"/>
                <a:gd name="connsiteY0" fmla="*/ 164619 h 210301"/>
                <a:gd name="connsiteX1" fmla="*/ 164796 w 210231"/>
                <a:gd name="connsiteY1" fmla="*/ 95095 h 210301"/>
                <a:gd name="connsiteX2" fmla="*/ 209852 w 210231"/>
                <a:gd name="connsiteY2" fmla="*/ 105380 h 210301"/>
                <a:gd name="connsiteX3" fmla="*/ 208418 w 210231"/>
                <a:gd name="connsiteY3" fmla="*/ 87109 h 210301"/>
                <a:gd name="connsiteX4" fmla="*/ 87132 w 210231"/>
                <a:gd name="connsiteY4" fmla="*/ 1109 h 210301"/>
                <a:gd name="connsiteX5" fmla="*/ 1132 w 210231"/>
                <a:gd name="connsiteY5" fmla="*/ 122395 h 210301"/>
                <a:gd name="connsiteX6" fmla="*/ 122418 w 210231"/>
                <a:gd name="connsiteY6" fmla="*/ 208395 h 210301"/>
                <a:gd name="connsiteX7" fmla="*/ 122427 w 210231"/>
                <a:gd name="connsiteY7" fmla="*/ 208394 h 210301"/>
                <a:gd name="connsiteX8" fmla="*/ 140137 w 210231"/>
                <a:gd name="connsiteY8" fmla="*/ 203655 h 210301"/>
                <a:gd name="connsiteX9" fmla="*/ 115568 w 210231"/>
                <a:gd name="connsiteY9" fmla="*/ 164619 h 21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231" h="210301">
                  <a:moveTo>
                    <a:pt x="115568" y="164619"/>
                  </a:moveTo>
                  <a:cubicBezTo>
                    <a:pt x="109963" y="131827"/>
                    <a:pt x="132004" y="100699"/>
                    <a:pt x="164796" y="95095"/>
                  </a:cubicBezTo>
                  <a:cubicBezTo>
                    <a:pt x="180585" y="92396"/>
                    <a:pt x="196798" y="96097"/>
                    <a:pt x="209852" y="105380"/>
                  </a:cubicBezTo>
                  <a:cubicBezTo>
                    <a:pt x="209899" y="99260"/>
                    <a:pt x="209419" y="93147"/>
                    <a:pt x="208418" y="87109"/>
                  </a:cubicBezTo>
                  <a:cubicBezTo>
                    <a:pt x="198674" y="29869"/>
                    <a:pt x="144372" y="-8635"/>
                    <a:pt x="87132" y="1109"/>
                  </a:cubicBezTo>
                  <a:cubicBezTo>
                    <a:pt x="29891" y="10853"/>
                    <a:pt x="-8612" y="65155"/>
                    <a:pt x="1132" y="122395"/>
                  </a:cubicBezTo>
                  <a:cubicBezTo>
                    <a:pt x="10876" y="179635"/>
                    <a:pt x="65177" y="218139"/>
                    <a:pt x="122418" y="208395"/>
                  </a:cubicBezTo>
                  <a:cubicBezTo>
                    <a:pt x="122421" y="208395"/>
                    <a:pt x="122424" y="208394"/>
                    <a:pt x="122427" y="208394"/>
                  </a:cubicBezTo>
                  <a:cubicBezTo>
                    <a:pt x="128451" y="207308"/>
                    <a:pt x="134375" y="205722"/>
                    <a:pt x="140137" y="203655"/>
                  </a:cubicBezTo>
                  <a:cubicBezTo>
                    <a:pt x="127062" y="194447"/>
                    <a:pt x="118215" y="180390"/>
                    <a:pt x="115568" y="164619"/>
                  </a:cubicBezTo>
                  <a:close/>
                </a:path>
              </a:pathLst>
            </a:custGeom>
            <a:solidFill>
              <a:srgbClr val="FAFAF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4" name="Forme libre : forme 254">
              <a:extLst>
                <a:ext uri="{FF2B5EF4-FFF2-40B4-BE49-F238E27FC236}">
                  <a16:creationId xmlns:a16="http://schemas.microsoft.com/office/drawing/2014/main" id="{F33198FD-D985-4608-B2D9-D8BFFFC09259}"/>
                </a:ext>
              </a:extLst>
            </p:cNvPr>
            <p:cNvSpPr/>
            <p:nvPr/>
          </p:nvSpPr>
          <p:spPr>
            <a:xfrm>
              <a:off x="3929150" y="4476016"/>
              <a:ext cx="95108" cy="109387"/>
            </a:xfrm>
            <a:custGeom>
              <a:avLst/>
              <a:gdLst>
                <a:gd name="connsiteX0" fmla="*/ 94732 w 95108"/>
                <a:gd name="connsiteY0" fmla="*/ 10714 h 109387"/>
                <a:gd name="connsiteX1" fmla="*/ 10737 w 95108"/>
                <a:gd name="connsiteY1" fmla="*/ 24994 h 109387"/>
                <a:gd name="connsiteX2" fmla="*/ 25017 w 95108"/>
                <a:gd name="connsiteY2" fmla="*/ 108989 h 109387"/>
                <a:gd name="connsiteX3" fmla="*/ 94732 w 95108"/>
                <a:gd name="connsiteY3" fmla="*/ 10714 h 10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108" h="109387">
                  <a:moveTo>
                    <a:pt x="94732" y="10714"/>
                  </a:moveTo>
                  <a:cubicBezTo>
                    <a:pt x="67594" y="-8537"/>
                    <a:pt x="29988" y="-2144"/>
                    <a:pt x="10737" y="24994"/>
                  </a:cubicBezTo>
                  <a:cubicBezTo>
                    <a:pt x="-8514" y="52132"/>
                    <a:pt x="-2121" y="89738"/>
                    <a:pt x="25017" y="108989"/>
                  </a:cubicBezTo>
                  <a:cubicBezTo>
                    <a:pt x="66595" y="94132"/>
                    <a:pt x="94450" y="54866"/>
                    <a:pt x="94732" y="10714"/>
                  </a:cubicBezTo>
                  <a:close/>
                </a:path>
              </a:pathLst>
            </a:custGeom>
            <a:solidFill>
              <a:srgbClr val="049E8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5" name="Forme libre : forme 255">
              <a:extLst>
                <a:ext uri="{FF2B5EF4-FFF2-40B4-BE49-F238E27FC236}">
                  <a16:creationId xmlns:a16="http://schemas.microsoft.com/office/drawing/2014/main" id="{5A9E54A2-CC1D-49BB-B909-EE4181E1A76F}"/>
                </a:ext>
              </a:extLst>
            </p:cNvPr>
            <p:cNvSpPr/>
            <p:nvPr/>
          </p:nvSpPr>
          <p:spPr>
            <a:xfrm>
              <a:off x="4413280" y="4385955"/>
              <a:ext cx="210232" cy="210301"/>
            </a:xfrm>
            <a:custGeom>
              <a:avLst/>
              <a:gdLst>
                <a:gd name="connsiteX0" fmla="*/ 115508 w 210232"/>
                <a:gd name="connsiteY0" fmla="*/ 164629 h 210301"/>
                <a:gd name="connsiteX1" fmla="*/ 164901 w 210232"/>
                <a:gd name="connsiteY1" fmla="*/ 95114 h 210301"/>
                <a:gd name="connsiteX2" fmla="*/ 209854 w 210232"/>
                <a:gd name="connsiteY2" fmla="*/ 105390 h 210301"/>
                <a:gd name="connsiteX3" fmla="*/ 208420 w 210232"/>
                <a:gd name="connsiteY3" fmla="*/ 87119 h 210301"/>
                <a:gd name="connsiteX4" fmla="*/ 87142 w 210232"/>
                <a:gd name="connsiteY4" fmla="*/ 1107 h 210301"/>
                <a:gd name="connsiteX5" fmla="*/ 1130 w 210232"/>
                <a:gd name="connsiteY5" fmla="*/ 122385 h 210301"/>
                <a:gd name="connsiteX6" fmla="*/ 122367 w 210232"/>
                <a:gd name="connsiteY6" fmla="*/ 208404 h 210301"/>
                <a:gd name="connsiteX7" fmla="*/ 140077 w 210232"/>
                <a:gd name="connsiteY7" fmla="*/ 203665 h 210301"/>
                <a:gd name="connsiteX8" fmla="*/ 115508 w 210232"/>
                <a:gd name="connsiteY8" fmla="*/ 164629 h 21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0232" h="210301">
                  <a:moveTo>
                    <a:pt x="115508" y="164629"/>
                  </a:moveTo>
                  <a:cubicBezTo>
                    <a:pt x="109951" y="131793"/>
                    <a:pt x="132065" y="100671"/>
                    <a:pt x="164901" y="95114"/>
                  </a:cubicBezTo>
                  <a:cubicBezTo>
                    <a:pt x="180655" y="92449"/>
                    <a:pt x="196823" y="96144"/>
                    <a:pt x="209854" y="105390"/>
                  </a:cubicBezTo>
                  <a:cubicBezTo>
                    <a:pt x="209898" y="99270"/>
                    <a:pt x="209419" y="93157"/>
                    <a:pt x="208420" y="87119"/>
                  </a:cubicBezTo>
                  <a:cubicBezTo>
                    <a:pt x="198681" y="29878"/>
                    <a:pt x="144383" y="-8631"/>
                    <a:pt x="87142" y="1107"/>
                  </a:cubicBezTo>
                  <a:cubicBezTo>
                    <a:pt x="29900" y="10845"/>
                    <a:pt x="-8608" y="65143"/>
                    <a:pt x="1130" y="122385"/>
                  </a:cubicBezTo>
                  <a:cubicBezTo>
                    <a:pt x="10866" y="179611"/>
                    <a:pt x="65137" y="218117"/>
                    <a:pt x="122367" y="208404"/>
                  </a:cubicBezTo>
                  <a:cubicBezTo>
                    <a:pt x="128399" y="207355"/>
                    <a:pt x="134327" y="205769"/>
                    <a:pt x="140077" y="203665"/>
                  </a:cubicBezTo>
                  <a:cubicBezTo>
                    <a:pt x="127017" y="194442"/>
                    <a:pt x="118175" y="180393"/>
                    <a:pt x="115508" y="164629"/>
                  </a:cubicBezTo>
                  <a:close/>
                </a:path>
              </a:pathLst>
            </a:custGeom>
            <a:solidFill>
              <a:srgbClr val="FAFAF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6" name="Forme libre : forme 256">
              <a:extLst>
                <a:ext uri="{FF2B5EF4-FFF2-40B4-BE49-F238E27FC236}">
                  <a16:creationId xmlns:a16="http://schemas.microsoft.com/office/drawing/2014/main" id="{3306FDC0-53C3-4CC0-8420-03A4345E7C0D}"/>
                </a:ext>
              </a:extLst>
            </p:cNvPr>
            <p:cNvSpPr/>
            <p:nvPr/>
          </p:nvSpPr>
          <p:spPr>
            <a:xfrm>
              <a:off x="4528353" y="4480612"/>
              <a:ext cx="95157" cy="109405"/>
            </a:xfrm>
            <a:custGeom>
              <a:avLst/>
              <a:gdLst>
                <a:gd name="connsiteX0" fmla="*/ 94781 w 95157"/>
                <a:gd name="connsiteY0" fmla="*/ 10732 h 109405"/>
                <a:gd name="connsiteX1" fmla="*/ 10755 w 95157"/>
                <a:gd name="connsiteY1" fmla="*/ 24981 h 109405"/>
                <a:gd name="connsiteX2" fmla="*/ 25003 w 95157"/>
                <a:gd name="connsiteY2" fmla="*/ 109007 h 109405"/>
                <a:gd name="connsiteX3" fmla="*/ 94781 w 95157"/>
                <a:gd name="connsiteY3" fmla="*/ 10732 h 109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157" h="109405">
                  <a:moveTo>
                    <a:pt x="94781" y="10732"/>
                  </a:moveTo>
                  <a:cubicBezTo>
                    <a:pt x="67643" y="-8536"/>
                    <a:pt x="30024" y="-2157"/>
                    <a:pt x="10755" y="24981"/>
                  </a:cubicBezTo>
                  <a:cubicBezTo>
                    <a:pt x="-8514" y="52118"/>
                    <a:pt x="-2134" y="89738"/>
                    <a:pt x="25003" y="109007"/>
                  </a:cubicBezTo>
                  <a:cubicBezTo>
                    <a:pt x="66595" y="94156"/>
                    <a:pt x="94472" y="54894"/>
                    <a:pt x="94781" y="10732"/>
                  </a:cubicBezTo>
                  <a:close/>
                </a:path>
              </a:pathLst>
            </a:custGeom>
            <a:solidFill>
              <a:srgbClr val="049E8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7" name="Forme libre : forme 257">
              <a:extLst>
                <a:ext uri="{FF2B5EF4-FFF2-40B4-BE49-F238E27FC236}">
                  <a16:creationId xmlns:a16="http://schemas.microsoft.com/office/drawing/2014/main" id="{E05AED2F-C3E6-4EDE-B9F4-A4DF5D16EA7A}"/>
                </a:ext>
              </a:extLst>
            </p:cNvPr>
            <p:cNvSpPr/>
            <p:nvPr/>
          </p:nvSpPr>
          <p:spPr>
            <a:xfrm>
              <a:off x="3919685" y="4491120"/>
              <a:ext cx="41903" cy="41903"/>
            </a:xfrm>
            <a:custGeom>
              <a:avLst/>
              <a:gdLst>
                <a:gd name="connsiteX0" fmla="*/ 41904 w 41903"/>
                <a:gd name="connsiteY0" fmla="*/ 20952 h 41903"/>
                <a:gd name="connsiteX1" fmla="*/ 20952 w 41903"/>
                <a:gd name="connsiteY1" fmla="*/ 41904 h 41903"/>
                <a:gd name="connsiteX2" fmla="*/ 0 w 41903"/>
                <a:gd name="connsiteY2" fmla="*/ 20952 h 41903"/>
                <a:gd name="connsiteX3" fmla="*/ 20952 w 41903"/>
                <a:gd name="connsiteY3" fmla="*/ 0 h 41903"/>
                <a:gd name="connsiteX4" fmla="*/ 41904 w 41903"/>
                <a:gd name="connsiteY4" fmla="*/ 20952 h 4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03" h="41903">
                  <a:moveTo>
                    <a:pt x="41904" y="20952"/>
                  </a:moveTo>
                  <a:cubicBezTo>
                    <a:pt x="41904" y="32524"/>
                    <a:pt x="32524" y="41904"/>
                    <a:pt x="20952" y="41904"/>
                  </a:cubicBezTo>
                  <a:cubicBezTo>
                    <a:pt x="9381" y="41904"/>
                    <a:pt x="0" y="32523"/>
                    <a:pt x="0" y="20952"/>
                  </a:cubicBezTo>
                  <a:cubicBezTo>
                    <a:pt x="0" y="9381"/>
                    <a:pt x="9381" y="0"/>
                    <a:pt x="20952" y="0"/>
                  </a:cubicBezTo>
                  <a:cubicBezTo>
                    <a:pt x="32524" y="0"/>
                    <a:pt x="41904" y="9381"/>
                    <a:pt x="41904" y="20952"/>
                  </a:cubicBezTo>
                  <a:close/>
                </a:path>
              </a:pathLst>
            </a:custGeom>
            <a:solidFill>
              <a:srgbClr val="FAFAF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8" name="Forme libre : forme 258">
              <a:extLst>
                <a:ext uri="{FF2B5EF4-FFF2-40B4-BE49-F238E27FC236}">
                  <a16:creationId xmlns:a16="http://schemas.microsoft.com/office/drawing/2014/main" id="{B76EFE6C-20E8-4ABE-ADCD-6EC3D2E96BAB}"/>
                </a:ext>
              </a:extLst>
            </p:cNvPr>
            <p:cNvSpPr/>
            <p:nvPr/>
          </p:nvSpPr>
          <p:spPr>
            <a:xfrm>
              <a:off x="4531097" y="4491120"/>
              <a:ext cx="41903" cy="41903"/>
            </a:xfrm>
            <a:custGeom>
              <a:avLst/>
              <a:gdLst>
                <a:gd name="connsiteX0" fmla="*/ 41904 w 41903"/>
                <a:gd name="connsiteY0" fmla="*/ 20952 h 41903"/>
                <a:gd name="connsiteX1" fmla="*/ 20952 w 41903"/>
                <a:gd name="connsiteY1" fmla="*/ 41904 h 41903"/>
                <a:gd name="connsiteX2" fmla="*/ 0 w 41903"/>
                <a:gd name="connsiteY2" fmla="*/ 20952 h 41903"/>
                <a:gd name="connsiteX3" fmla="*/ 20952 w 41903"/>
                <a:gd name="connsiteY3" fmla="*/ 0 h 41903"/>
                <a:gd name="connsiteX4" fmla="*/ 41904 w 41903"/>
                <a:gd name="connsiteY4" fmla="*/ 20952 h 4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03" h="41903">
                  <a:moveTo>
                    <a:pt x="41904" y="20952"/>
                  </a:moveTo>
                  <a:cubicBezTo>
                    <a:pt x="41904" y="32524"/>
                    <a:pt x="32523" y="41904"/>
                    <a:pt x="20952" y="41904"/>
                  </a:cubicBezTo>
                  <a:cubicBezTo>
                    <a:pt x="9381" y="41904"/>
                    <a:pt x="0" y="32523"/>
                    <a:pt x="0" y="20952"/>
                  </a:cubicBezTo>
                  <a:cubicBezTo>
                    <a:pt x="0" y="9381"/>
                    <a:pt x="9381" y="0"/>
                    <a:pt x="20952" y="0"/>
                  </a:cubicBezTo>
                  <a:cubicBezTo>
                    <a:pt x="32524" y="0"/>
                    <a:pt x="41904" y="9381"/>
                    <a:pt x="41904" y="20952"/>
                  </a:cubicBezTo>
                  <a:close/>
                </a:path>
              </a:pathLst>
            </a:custGeom>
            <a:solidFill>
              <a:srgbClr val="FAFAF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9" name="Forme libre : forme 259">
              <a:extLst>
                <a:ext uri="{FF2B5EF4-FFF2-40B4-BE49-F238E27FC236}">
                  <a16:creationId xmlns:a16="http://schemas.microsoft.com/office/drawing/2014/main" id="{3357F5DA-AD21-449E-AB31-D9A24F877935}"/>
                </a:ext>
              </a:extLst>
            </p:cNvPr>
            <p:cNvSpPr/>
            <p:nvPr/>
          </p:nvSpPr>
          <p:spPr>
            <a:xfrm>
              <a:off x="4194742" y="4118379"/>
              <a:ext cx="133045" cy="576294"/>
            </a:xfrm>
            <a:custGeom>
              <a:avLst/>
              <a:gdLst>
                <a:gd name="connsiteX0" fmla="*/ 132444 w 133045"/>
                <a:gd name="connsiteY0" fmla="*/ 473859 h 576294"/>
                <a:gd name="connsiteX1" fmla="*/ 115608 w 133045"/>
                <a:gd name="connsiteY1" fmla="*/ 439812 h 576294"/>
                <a:gd name="connsiteX2" fmla="*/ 83120 w 133045"/>
                <a:gd name="connsiteY2" fmla="*/ 420419 h 576294"/>
                <a:gd name="connsiteX3" fmla="*/ 45705 w 133045"/>
                <a:gd name="connsiteY3" fmla="*/ 423849 h 576294"/>
                <a:gd name="connsiteX4" fmla="*/ 25814 w 133045"/>
                <a:gd name="connsiteY4" fmla="*/ 433576 h 576294"/>
                <a:gd name="connsiteX5" fmla="*/ 28308 w 133045"/>
                <a:gd name="connsiteY5" fmla="*/ 362302 h 576294"/>
                <a:gd name="connsiteX6" fmla="*/ 37350 w 133045"/>
                <a:gd name="connsiteY6" fmla="*/ 167436 h 576294"/>
                <a:gd name="connsiteX7" fmla="*/ 41590 w 133045"/>
                <a:gd name="connsiteY7" fmla="*/ 66355 h 576294"/>
                <a:gd name="connsiteX8" fmla="*/ 36539 w 133045"/>
                <a:gd name="connsiteY8" fmla="*/ 6742 h 576294"/>
                <a:gd name="connsiteX9" fmla="*/ 16053 w 133045"/>
                <a:gd name="connsiteY9" fmla="*/ 1786 h 576294"/>
                <a:gd name="connsiteX10" fmla="*/ 8915 w 133045"/>
                <a:gd name="connsiteY10" fmla="*/ 14537 h 576294"/>
                <a:gd name="connsiteX11" fmla="*/ 2679 w 133045"/>
                <a:gd name="connsiteY11" fmla="*/ 390550 h 576294"/>
                <a:gd name="connsiteX12" fmla="*/ 1058 w 133045"/>
                <a:gd name="connsiteY12" fmla="*/ 446671 h 576294"/>
                <a:gd name="connsiteX13" fmla="*/ -376 w 133045"/>
                <a:gd name="connsiteY13" fmla="*/ 484086 h 576294"/>
                <a:gd name="connsiteX14" fmla="*/ 30428 w 133045"/>
                <a:gd name="connsiteY14" fmla="*/ 460140 h 576294"/>
                <a:gd name="connsiteX15" fmla="*/ 55371 w 133045"/>
                <a:gd name="connsiteY15" fmla="*/ 446796 h 576294"/>
                <a:gd name="connsiteX16" fmla="*/ 79378 w 133045"/>
                <a:gd name="connsiteY16" fmla="*/ 444988 h 576294"/>
                <a:gd name="connsiteX17" fmla="*/ 98959 w 133045"/>
                <a:gd name="connsiteY17" fmla="*/ 458083 h 576294"/>
                <a:gd name="connsiteX18" fmla="*/ 108749 w 133045"/>
                <a:gd name="connsiteY18" fmla="*/ 477725 h 576294"/>
                <a:gd name="connsiteX19" fmla="*/ 103324 w 133045"/>
                <a:gd name="connsiteY19" fmla="*/ 502356 h 576294"/>
                <a:gd name="connsiteX20" fmla="*/ 86487 w 133045"/>
                <a:gd name="connsiteY20" fmla="*/ 528359 h 576294"/>
                <a:gd name="connsiteX21" fmla="*/ 64413 w 133045"/>
                <a:gd name="connsiteY21" fmla="*/ 552679 h 576294"/>
                <a:gd name="connsiteX22" fmla="*/ 36103 w 133045"/>
                <a:gd name="connsiteY22" fmla="*/ 573194 h 576294"/>
                <a:gd name="connsiteX23" fmla="*/ 37350 w 133045"/>
                <a:gd name="connsiteY23" fmla="*/ 575876 h 576294"/>
                <a:gd name="connsiteX24" fmla="*/ 72644 w 133045"/>
                <a:gd name="connsiteY24" fmla="*/ 561596 h 576294"/>
                <a:gd name="connsiteX25" fmla="*/ 101266 w 133045"/>
                <a:gd name="connsiteY25" fmla="*/ 539397 h 576294"/>
                <a:gd name="connsiteX26" fmla="*/ 124088 w 133045"/>
                <a:gd name="connsiteY26" fmla="*/ 510713 h 576294"/>
                <a:gd name="connsiteX27" fmla="*/ 132444 w 133045"/>
                <a:gd name="connsiteY27" fmla="*/ 473860 h 57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3045" h="576294">
                  <a:moveTo>
                    <a:pt x="132444" y="473859"/>
                  </a:moveTo>
                  <a:cubicBezTo>
                    <a:pt x="130762" y="460957"/>
                    <a:pt x="124840" y="448981"/>
                    <a:pt x="115608" y="439812"/>
                  </a:cubicBezTo>
                  <a:cubicBezTo>
                    <a:pt x="107048" y="430139"/>
                    <a:pt x="95696" y="423363"/>
                    <a:pt x="83120" y="420419"/>
                  </a:cubicBezTo>
                  <a:cubicBezTo>
                    <a:pt x="70568" y="418146"/>
                    <a:pt x="57635" y="419331"/>
                    <a:pt x="45705" y="423849"/>
                  </a:cubicBezTo>
                  <a:cubicBezTo>
                    <a:pt x="38773" y="426432"/>
                    <a:pt x="32110" y="429690"/>
                    <a:pt x="25814" y="433576"/>
                  </a:cubicBezTo>
                  <a:lnTo>
                    <a:pt x="28308" y="362302"/>
                  </a:lnTo>
                  <a:cubicBezTo>
                    <a:pt x="30802" y="297388"/>
                    <a:pt x="34544" y="232412"/>
                    <a:pt x="37350" y="167436"/>
                  </a:cubicBezTo>
                  <a:lnTo>
                    <a:pt x="41590" y="66355"/>
                  </a:lnTo>
                  <a:cubicBezTo>
                    <a:pt x="42526" y="45715"/>
                    <a:pt x="45207" y="25387"/>
                    <a:pt x="36539" y="6742"/>
                  </a:cubicBezTo>
                  <a:cubicBezTo>
                    <a:pt x="32251" y="-283"/>
                    <a:pt x="23079" y="-2503"/>
                    <a:pt x="16053" y="1786"/>
                  </a:cubicBezTo>
                  <a:cubicBezTo>
                    <a:pt x="11610" y="4498"/>
                    <a:pt x="8904" y="9332"/>
                    <a:pt x="8915" y="14537"/>
                  </a:cubicBezTo>
                  <a:cubicBezTo>
                    <a:pt x="8915" y="139750"/>
                    <a:pt x="4612" y="265025"/>
                    <a:pt x="2679" y="390550"/>
                  </a:cubicBezTo>
                  <a:cubicBezTo>
                    <a:pt x="2679" y="408883"/>
                    <a:pt x="2679" y="427964"/>
                    <a:pt x="1058" y="446671"/>
                  </a:cubicBezTo>
                  <a:lnTo>
                    <a:pt x="-376" y="484086"/>
                  </a:lnTo>
                  <a:lnTo>
                    <a:pt x="30428" y="460140"/>
                  </a:lnTo>
                  <a:cubicBezTo>
                    <a:pt x="37896" y="454265"/>
                    <a:pt x="46339" y="449748"/>
                    <a:pt x="55371" y="446796"/>
                  </a:cubicBezTo>
                  <a:cubicBezTo>
                    <a:pt x="63041" y="443931"/>
                    <a:pt x="71367" y="443304"/>
                    <a:pt x="79378" y="444988"/>
                  </a:cubicBezTo>
                  <a:cubicBezTo>
                    <a:pt x="87107" y="447213"/>
                    <a:pt x="93950" y="451791"/>
                    <a:pt x="98959" y="458083"/>
                  </a:cubicBezTo>
                  <a:cubicBezTo>
                    <a:pt x="104393" y="463302"/>
                    <a:pt x="107853" y="470243"/>
                    <a:pt x="108749" y="477725"/>
                  </a:cubicBezTo>
                  <a:cubicBezTo>
                    <a:pt x="109061" y="486263"/>
                    <a:pt x="107194" y="494739"/>
                    <a:pt x="103324" y="502356"/>
                  </a:cubicBezTo>
                  <a:cubicBezTo>
                    <a:pt x="98687" y="511617"/>
                    <a:pt x="93040" y="520338"/>
                    <a:pt x="86487" y="528359"/>
                  </a:cubicBezTo>
                  <a:cubicBezTo>
                    <a:pt x="79627" y="536904"/>
                    <a:pt x="72255" y="545025"/>
                    <a:pt x="64413" y="552679"/>
                  </a:cubicBezTo>
                  <a:cubicBezTo>
                    <a:pt x="56177" y="561037"/>
                    <a:pt x="46610" y="567970"/>
                    <a:pt x="36103" y="573194"/>
                  </a:cubicBezTo>
                  <a:cubicBezTo>
                    <a:pt x="34294" y="574005"/>
                    <a:pt x="35043" y="576125"/>
                    <a:pt x="37350" y="575876"/>
                  </a:cubicBezTo>
                  <a:cubicBezTo>
                    <a:pt x="49903" y="573363"/>
                    <a:pt x="61875" y="568519"/>
                    <a:pt x="72644" y="561596"/>
                  </a:cubicBezTo>
                  <a:cubicBezTo>
                    <a:pt x="82934" y="555217"/>
                    <a:pt x="92527" y="547777"/>
                    <a:pt x="101266" y="539397"/>
                  </a:cubicBezTo>
                  <a:cubicBezTo>
                    <a:pt x="110224" y="530993"/>
                    <a:pt x="117912" y="521330"/>
                    <a:pt x="124088" y="510713"/>
                  </a:cubicBezTo>
                  <a:cubicBezTo>
                    <a:pt x="130618" y="499588"/>
                    <a:pt x="133538" y="486713"/>
                    <a:pt x="132444" y="473860"/>
                  </a:cubicBezTo>
                  <a:close/>
                </a:path>
              </a:pathLst>
            </a:custGeom>
            <a:solidFill>
              <a:srgbClr val="44221B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0" name="Forme libre : forme 260">
              <a:extLst>
                <a:ext uri="{FF2B5EF4-FFF2-40B4-BE49-F238E27FC236}">
                  <a16:creationId xmlns:a16="http://schemas.microsoft.com/office/drawing/2014/main" id="{B7367779-F42F-4A4F-8A4B-DBD451F34D95}"/>
                </a:ext>
              </a:extLst>
            </p:cNvPr>
            <p:cNvSpPr/>
            <p:nvPr/>
          </p:nvSpPr>
          <p:spPr>
            <a:xfrm>
              <a:off x="3818976" y="4155471"/>
              <a:ext cx="200294" cy="132536"/>
            </a:xfrm>
            <a:custGeom>
              <a:avLst/>
              <a:gdLst>
                <a:gd name="connsiteX0" fmla="*/ 185575 w 200294"/>
                <a:gd name="connsiteY0" fmla="*/ 9372 h 132536"/>
                <a:gd name="connsiteX1" fmla="*/ 131636 w 200294"/>
                <a:gd name="connsiteY1" fmla="*/ 117250 h 132536"/>
                <a:gd name="connsiteX2" fmla="*/ -187 w 200294"/>
                <a:gd name="connsiteY2" fmla="*/ 87256 h 132536"/>
                <a:gd name="connsiteX3" fmla="*/ 185575 w 200294"/>
                <a:gd name="connsiteY3" fmla="*/ 9372 h 132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294" h="132536">
                  <a:moveTo>
                    <a:pt x="185575" y="9372"/>
                  </a:moveTo>
                  <a:cubicBezTo>
                    <a:pt x="206714" y="23465"/>
                    <a:pt x="215506" y="87256"/>
                    <a:pt x="131636" y="117250"/>
                  </a:cubicBezTo>
                  <a:cubicBezTo>
                    <a:pt x="47766" y="147243"/>
                    <a:pt x="5799" y="129222"/>
                    <a:pt x="-187" y="87256"/>
                  </a:cubicBezTo>
                  <a:cubicBezTo>
                    <a:pt x="-6173" y="45290"/>
                    <a:pt x="131636" y="-26608"/>
                    <a:pt x="185575" y="9372"/>
                  </a:cubicBezTo>
                  <a:close/>
                </a:path>
              </a:pathLst>
            </a:custGeom>
            <a:solidFill>
              <a:srgbClr val="190D0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1" name="Forme libre : forme 261">
              <a:extLst>
                <a:ext uri="{FF2B5EF4-FFF2-40B4-BE49-F238E27FC236}">
                  <a16:creationId xmlns:a16="http://schemas.microsoft.com/office/drawing/2014/main" id="{2D169264-F910-4C84-B0E0-DF0A6655D10B}"/>
                </a:ext>
              </a:extLst>
            </p:cNvPr>
            <p:cNvSpPr/>
            <p:nvPr/>
          </p:nvSpPr>
          <p:spPr>
            <a:xfrm>
              <a:off x="4467271" y="4212419"/>
              <a:ext cx="169714" cy="148735"/>
            </a:xfrm>
            <a:custGeom>
              <a:avLst/>
              <a:gdLst>
                <a:gd name="connsiteX0" fmla="*/ 20485 w 169714"/>
                <a:gd name="connsiteY0" fmla="*/ 12411 h 148735"/>
                <a:gd name="connsiteX1" fmla="*/ 48297 w 169714"/>
                <a:gd name="connsiteY1" fmla="*/ 129019 h 148735"/>
                <a:gd name="connsiteX2" fmla="*/ 167960 w 169714"/>
                <a:gd name="connsiteY2" fmla="*/ 122285 h 148735"/>
                <a:gd name="connsiteX3" fmla="*/ 122003 w 169714"/>
                <a:gd name="connsiteY3" fmla="*/ 25194 h 148735"/>
                <a:gd name="connsiteX4" fmla="*/ 20485 w 169714"/>
                <a:gd name="connsiteY4" fmla="*/ 12411 h 148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714" h="148735">
                  <a:moveTo>
                    <a:pt x="20485" y="12411"/>
                  </a:moveTo>
                  <a:cubicBezTo>
                    <a:pt x="6081" y="28811"/>
                    <a:pt x="-29837" y="84184"/>
                    <a:pt x="48297" y="129019"/>
                  </a:cubicBezTo>
                  <a:cubicBezTo>
                    <a:pt x="126430" y="173854"/>
                    <a:pt x="164592" y="127273"/>
                    <a:pt x="167960" y="122285"/>
                  </a:cubicBezTo>
                  <a:cubicBezTo>
                    <a:pt x="171327" y="117296"/>
                    <a:pt x="172512" y="64293"/>
                    <a:pt x="122003" y="25194"/>
                  </a:cubicBezTo>
                  <a:cubicBezTo>
                    <a:pt x="71493" y="-13903"/>
                    <a:pt x="31024" y="314"/>
                    <a:pt x="20485" y="12411"/>
                  </a:cubicBezTo>
                  <a:close/>
                </a:path>
              </a:pathLst>
            </a:custGeom>
            <a:solidFill>
              <a:srgbClr val="190D0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2" name="Forme libre : forme 262">
              <a:extLst>
                <a:ext uri="{FF2B5EF4-FFF2-40B4-BE49-F238E27FC236}">
                  <a16:creationId xmlns:a16="http://schemas.microsoft.com/office/drawing/2014/main" id="{DF841D13-281E-4092-8D5B-6FE8BB72A025}"/>
                </a:ext>
              </a:extLst>
            </p:cNvPr>
            <p:cNvSpPr/>
            <p:nvPr/>
          </p:nvSpPr>
          <p:spPr>
            <a:xfrm>
              <a:off x="3919124" y="4853851"/>
              <a:ext cx="351756" cy="59761"/>
            </a:xfrm>
            <a:custGeom>
              <a:avLst/>
              <a:gdLst>
                <a:gd name="connsiteX0" fmla="*/ -376 w 351756"/>
                <a:gd name="connsiteY0" fmla="*/ -399 h 59761"/>
                <a:gd name="connsiteX1" fmla="*/ 351380 w 351756"/>
                <a:gd name="connsiteY1" fmla="*/ 58653 h 59761"/>
                <a:gd name="connsiteX2" fmla="*/ -376 w 351756"/>
                <a:gd name="connsiteY2" fmla="*/ -399 h 59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1756" h="59761">
                  <a:moveTo>
                    <a:pt x="-376" y="-399"/>
                  </a:moveTo>
                  <a:lnTo>
                    <a:pt x="351380" y="58653"/>
                  </a:lnTo>
                  <a:cubicBezTo>
                    <a:pt x="351380" y="58653"/>
                    <a:pt x="108749" y="70252"/>
                    <a:pt x="-376" y="-399"/>
                  </a:cubicBezTo>
                  <a:close/>
                </a:path>
              </a:pathLst>
            </a:custGeom>
            <a:solidFill>
              <a:srgbClr val="190D0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3" name="Forme libre : forme 263">
              <a:extLst>
                <a:ext uri="{FF2B5EF4-FFF2-40B4-BE49-F238E27FC236}">
                  <a16:creationId xmlns:a16="http://schemas.microsoft.com/office/drawing/2014/main" id="{0C0362AD-2B7B-4399-B7F3-65B8F2654080}"/>
                </a:ext>
              </a:extLst>
            </p:cNvPr>
            <p:cNvSpPr/>
            <p:nvPr/>
          </p:nvSpPr>
          <p:spPr>
            <a:xfrm>
              <a:off x="3431098" y="4622158"/>
              <a:ext cx="84677" cy="162117"/>
            </a:xfrm>
            <a:custGeom>
              <a:avLst/>
              <a:gdLst>
                <a:gd name="connsiteX0" fmla="*/ 83887 w 84677"/>
                <a:gd name="connsiteY0" fmla="*/ 103587 h 162117"/>
                <a:gd name="connsiteX1" fmla="*/ 30073 w 84677"/>
                <a:gd name="connsiteY1" fmla="*/ 49337 h 162117"/>
                <a:gd name="connsiteX2" fmla="*/ 24461 w 84677"/>
                <a:gd name="connsiteY2" fmla="*/ 47778 h 162117"/>
                <a:gd name="connsiteX3" fmla="*/ 43168 w 84677"/>
                <a:gd name="connsiteY3" fmla="*/ 25391 h 162117"/>
                <a:gd name="connsiteX4" fmla="*/ 47097 w 84677"/>
                <a:gd name="connsiteY4" fmla="*/ 21151 h 162117"/>
                <a:gd name="connsiteX5" fmla="*/ 51586 w 84677"/>
                <a:gd name="connsiteY5" fmla="*/ 12421 h 162117"/>
                <a:gd name="connsiteX6" fmla="*/ 49217 w 84677"/>
                <a:gd name="connsiteY6" fmla="*/ 2818 h 162117"/>
                <a:gd name="connsiteX7" fmla="*/ 33129 w 84677"/>
                <a:gd name="connsiteY7" fmla="*/ 1322 h 162117"/>
                <a:gd name="connsiteX8" fmla="*/ 4320 w 84677"/>
                <a:gd name="connsiteY8" fmla="*/ 40606 h 162117"/>
                <a:gd name="connsiteX9" fmla="*/ -108 w 84677"/>
                <a:gd name="connsiteY9" fmla="*/ 83446 h 162117"/>
                <a:gd name="connsiteX10" fmla="*/ 26768 w 84677"/>
                <a:gd name="connsiteY10" fmla="*/ 160769 h 162117"/>
                <a:gd name="connsiteX11" fmla="*/ 29637 w 84677"/>
                <a:gd name="connsiteY11" fmla="*/ 159085 h 162117"/>
                <a:gd name="connsiteX12" fmla="*/ 15045 w 84677"/>
                <a:gd name="connsiteY12" fmla="*/ 83633 h 162117"/>
                <a:gd name="connsiteX13" fmla="*/ 16978 w 84677"/>
                <a:gd name="connsiteY13" fmla="*/ 72346 h 162117"/>
                <a:gd name="connsiteX14" fmla="*/ 82453 w 84677"/>
                <a:gd name="connsiteY14" fmla="*/ 106768 h 162117"/>
                <a:gd name="connsiteX15" fmla="*/ 83887 w 84677"/>
                <a:gd name="connsiteY15" fmla="*/ 103587 h 162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4677" h="162117">
                  <a:moveTo>
                    <a:pt x="83887" y="103587"/>
                  </a:moveTo>
                  <a:cubicBezTo>
                    <a:pt x="61198" y="90932"/>
                    <a:pt x="42544" y="72127"/>
                    <a:pt x="30073" y="49337"/>
                  </a:cubicBezTo>
                  <a:cubicBezTo>
                    <a:pt x="29325" y="47778"/>
                    <a:pt x="27205" y="47404"/>
                    <a:pt x="24461" y="47778"/>
                  </a:cubicBezTo>
                  <a:cubicBezTo>
                    <a:pt x="29013" y="37052"/>
                    <a:pt x="36932" y="27324"/>
                    <a:pt x="43168" y="25391"/>
                  </a:cubicBezTo>
                  <a:cubicBezTo>
                    <a:pt x="44977" y="25391"/>
                    <a:pt x="45600" y="23209"/>
                    <a:pt x="47097" y="21151"/>
                  </a:cubicBezTo>
                  <a:cubicBezTo>
                    <a:pt x="48951" y="18440"/>
                    <a:pt x="50459" y="15507"/>
                    <a:pt x="51586" y="12421"/>
                  </a:cubicBezTo>
                  <a:cubicBezTo>
                    <a:pt x="52843" y="9037"/>
                    <a:pt x="51903" y="5229"/>
                    <a:pt x="49217" y="2818"/>
                  </a:cubicBezTo>
                  <a:cubicBezTo>
                    <a:pt x="44632" y="-843"/>
                    <a:pt x="38310" y="-1431"/>
                    <a:pt x="33129" y="1322"/>
                  </a:cubicBezTo>
                  <a:cubicBezTo>
                    <a:pt x="14858" y="11236"/>
                    <a:pt x="8809" y="26763"/>
                    <a:pt x="4320" y="40606"/>
                  </a:cubicBezTo>
                  <a:cubicBezTo>
                    <a:pt x="457" y="54538"/>
                    <a:pt x="-1039" y="69019"/>
                    <a:pt x="-108" y="83446"/>
                  </a:cubicBezTo>
                  <a:cubicBezTo>
                    <a:pt x="1635" y="111188"/>
                    <a:pt x="10928" y="137926"/>
                    <a:pt x="26768" y="160769"/>
                  </a:cubicBezTo>
                  <a:cubicBezTo>
                    <a:pt x="28015" y="162827"/>
                    <a:pt x="30572" y="161205"/>
                    <a:pt x="29637" y="159085"/>
                  </a:cubicBezTo>
                  <a:cubicBezTo>
                    <a:pt x="17739" y="135819"/>
                    <a:pt x="12680" y="109657"/>
                    <a:pt x="15045" y="83633"/>
                  </a:cubicBezTo>
                  <a:cubicBezTo>
                    <a:pt x="15419" y="79829"/>
                    <a:pt x="16292" y="76088"/>
                    <a:pt x="16978" y="72346"/>
                  </a:cubicBezTo>
                  <a:cubicBezTo>
                    <a:pt x="35491" y="89244"/>
                    <a:pt x="58038" y="101097"/>
                    <a:pt x="82453" y="106768"/>
                  </a:cubicBezTo>
                  <a:cubicBezTo>
                    <a:pt x="83950" y="107017"/>
                    <a:pt x="84885" y="104148"/>
                    <a:pt x="83887" y="103587"/>
                  </a:cubicBezTo>
                  <a:close/>
                </a:path>
              </a:pathLst>
            </a:custGeom>
            <a:solidFill>
              <a:srgbClr val="44221B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4" name="Forme libre : forme 264">
              <a:extLst>
                <a:ext uri="{FF2B5EF4-FFF2-40B4-BE49-F238E27FC236}">
                  <a16:creationId xmlns:a16="http://schemas.microsoft.com/office/drawing/2014/main" id="{39DC96B6-71A4-472D-A7AE-9FA865FCC8B5}"/>
                </a:ext>
              </a:extLst>
            </p:cNvPr>
            <p:cNvSpPr/>
            <p:nvPr/>
          </p:nvSpPr>
          <p:spPr>
            <a:xfrm>
              <a:off x="10367849" y="6099367"/>
              <a:ext cx="449968" cy="339041"/>
            </a:xfrm>
            <a:custGeom>
              <a:avLst/>
              <a:gdLst>
                <a:gd name="connsiteX0" fmla="*/ 279358 w 449968"/>
                <a:gd name="connsiteY0" fmla="*/ 11267 h 339041"/>
                <a:gd name="connsiteX1" fmla="*/ 311971 w 449968"/>
                <a:gd name="connsiteY1" fmla="*/ 108669 h 339041"/>
                <a:gd name="connsiteX2" fmla="*/ 420222 w 449968"/>
                <a:gd name="connsiteY2" fmla="*/ 75869 h 339041"/>
                <a:gd name="connsiteX3" fmla="*/ 449592 w 449968"/>
                <a:gd name="connsiteY3" fmla="*/ 259511 h 339041"/>
                <a:gd name="connsiteX4" fmla="*/ 381000 w 449968"/>
                <a:gd name="connsiteY4" fmla="*/ 279216 h 339041"/>
                <a:gd name="connsiteX5" fmla="*/ 402076 w 449968"/>
                <a:gd name="connsiteY5" fmla="*/ 338642 h 339041"/>
                <a:gd name="connsiteX6" fmla="*/ -376 w 449968"/>
                <a:gd name="connsiteY6" fmla="*/ 15321 h 339041"/>
                <a:gd name="connsiteX7" fmla="*/ 279358 w 449968"/>
                <a:gd name="connsiteY7" fmla="*/ 11267 h 339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968" h="339041">
                  <a:moveTo>
                    <a:pt x="279358" y="11267"/>
                  </a:moveTo>
                  <a:lnTo>
                    <a:pt x="311971" y="108669"/>
                  </a:lnTo>
                  <a:lnTo>
                    <a:pt x="420222" y="75869"/>
                  </a:lnTo>
                  <a:lnTo>
                    <a:pt x="449592" y="259511"/>
                  </a:lnTo>
                  <a:lnTo>
                    <a:pt x="381000" y="279216"/>
                  </a:lnTo>
                  <a:lnTo>
                    <a:pt x="402076" y="338642"/>
                  </a:lnTo>
                  <a:lnTo>
                    <a:pt x="-376" y="15321"/>
                  </a:lnTo>
                  <a:cubicBezTo>
                    <a:pt x="-376" y="15321"/>
                    <a:pt x="181208" y="-17168"/>
                    <a:pt x="279358" y="11267"/>
                  </a:cubicBezTo>
                  <a:close/>
                </a:path>
              </a:pathLst>
            </a:custGeom>
            <a:solidFill>
              <a:srgbClr val="F2D291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5" name="Forme libre : forme 265">
              <a:extLst>
                <a:ext uri="{FF2B5EF4-FFF2-40B4-BE49-F238E27FC236}">
                  <a16:creationId xmlns:a16="http://schemas.microsoft.com/office/drawing/2014/main" id="{B0ABDC7D-1487-4434-8289-FF221E27C2F8}"/>
                </a:ext>
              </a:extLst>
            </p:cNvPr>
            <p:cNvSpPr/>
            <p:nvPr/>
          </p:nvSpPr>
          <p:spPr>
            <a:xfrm>
              <a:off x="11391379" y="5312598"/>
              <a:ext cx="736026" cy="1372786"/>
            </a:xfrm>
            <a:custGeom>
              <a:avLst/>
              <a:gdLst>
                <a:gd name="connsiteX0" fmla="*/ 83744 w 736026"/>
                <a:gd name="connsiteY0" fmla="*/ 231210 h 1372786"/>
                <a:gd name="connsiteX1" fmla="*/ 223236 w 736026"/>
                <a:gd name="connsiteY1" fmla="*/ 53679 h 1372786"/>
                <a:gd name="connsiteX2" fmla="*/ 482392 w 736026"/>
                <a:gd name="connsiteY2" fmla="*/ 231210 h 1372786"/>
                <a:gd name="connsiteX3" fmla="*/ 646392 w 736026"/>
                <a:gd name="connsiteY3" fmla="*/ 475152 h 1372786"/>
                <a:gd name="connsiteX4" fmla="*/ 615213 w 736026"/>
                <a:gd name="connsiteY4" fmla="*/ 836386 h 1372786"/>
                <a:gd name="connsiteX5" fmla="*/ 541632 w 736026"/>
                <a:gd name="connsiteY5" fmla="*/ 1092051 h 1372786"/>
                <a:gd name="connsiteX6" fmla="*/ 382434 w 736026"/>
                <a:gd name="connsiteY6" fmla="*/ 1290596 h 1372786"/>
                <a:gd name="connsiteX7" fmla="*/ -376 w 736026"/>
                <a:gd name="connsiteY7" fmla="*/ 1289037 h 1372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6026" h="1372786">
                  <a:moveTo>
                    <a:pt x="83744" y="231210"/>
                  </a:moveTo>
                  <a:cubicBezTo>
                    <a:pt x="-9792" y="118032"/>
                    <a:pt x="121594" y="-56568"/>
                    <a:pt x="223236" y="53679"/>
                  </a:cubicBezTo>
                  <a:cubicBezTo>
                    <a:pt x="285594" y="-59062"/>
                    <a:pt x="557783" y="6538"/>
                    <a:pt x="482392" y="231210"/>
                  </a:cubicBezTo>
                  <a:cubicBezTo>
                    <a:pt x="577487" y="186937"/>
                    <a:pt x="741486" y="320506"/>
                    <a:pt x="646392" y="475152"/>
                  </a:cubicBezTo>
                  <a:cubicBezTo>
                    <a:pt x="751339" y="482135"/>
                    <a:pt x="789813" y="770787"/>
                    <a:pt x="615213" y="836386"/>
                  </a:cubicBezTo>
                  <a:cubicBezTo>
                    <a:pt x="725336" y="859334"/>
                    <a:pt x="751588" y="1075838"/>
                    <a:pt x="541632" y="1092051"/>
                  </a:cubicBezTo>
                  <a:cubicBezTo>
                    <a:pt x="581042" y="1141251"/>
                    <a:pt x="541632" y="1324331"/>
                    <a:pt x="382434" y="1290596"/>
                  </a:cubicBezTo>
                  <a:cubicBezTo>
                    <a:pt x="351255" y="1377397"/>
                    <a:pt x="41465" y="1420486"/>
                    <a:pt x="-376" y="1289037"/>
                  </a:cubicBezTo>
                  <a:close/>
                </a:path>
              </a:pathLst>
            </a:custGeom>
            <a:solidFill>
              <a:srgbClr val="471E04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6" name="Forme libre : forme 266">
              <a:extLst>
                <a:ext uri="{FF2B5EF4-FFF2-40B4-BE49-F238E27FC236}">
                  <a16:creationId xmlns:a16="http://schemas.microsoft.com/office/drawing/2014/main" id="{BB873092-CC3A-4E02-8097-5FEC2CC47E0E}"/>
                </a:ext>
              </a:extLst>
            </p:cNvPr>
            <p:cNvSpPr/>
            <p:nvPr/>
          </p:nvSpPr>
          <p:spPr>
            <a:xfrm>
              <a:off x="10656611" y="5528777"/>
              <a:ext cx="1164997" cy="1208726"/>
            </a:xfrm>
            <a:custGeom>
              <a:avLst/>
              <a:gdLst>
                <a:gd name="connsiteX0" fmla="*/ 1097933 w 1164997"/>
                <a:gd name="connsiteY0" fmla="*/ 277305 h 1208726"/>
                <a:gd name="connsiteX1" fmla="*/ 734142 w 1164997"/>
                <a:gd name="connsiteY1" fmla="*/ 1073044 h 1208726"/>
                <a:gd name="connsiteX2" fmla="*/ 618844 w 1164997"/>
                <a:gd name="connsiteY2" fmla="*/ 1203994 h 1208726"/>
                <a:gd name="connsiteX3" fmla="*/ 520132 w 1164997"/>
                <a:gd name="connsiteY3" fmla="*/ 1121060 h 1208726"/>
                <a:gd name="connsiteX4" fmla="*/ 95667 w 1164997"/>
                <a:gd name="connsiteY4" fmla="*/ 789569 h 1208726"/>
                <a:gd name="connsiteX5" fmla="*/ 59126 w 1164997"/>
                <a:gd name="connsiteY5" fmla="*/ 685370 h 1208726"/>
                <a:gd name="connsiteX6" fmla="*/ 57130 w 1164997"/>
                <a:gd name="connsiteY6" fmla="*/ 686119 h 1208726"/>
                <a:gd name="connsiteX7" fmla="*/ 224871 w 1164997"/>
                <a:gd name="connsiteY7" fmla="*/ 149847 h 1208726"/>
                <a:gd name="connsiteX8" fmla="*/ 224871 w 1164997"/>
                <a:gd name="connsiteY8" fmla="*/ 149847 h 1208726"/>
                <a:gd name="connsiteX9" fmla="*/ 1097933 w 1164997"/>
                <a:gd name="connsiteY9" fmla="*/ 277305 h 120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4997" h="1208726">
                  <a:moveTo>
                    <a:pt x="1097933" y="277305"/>
                  </a:moveTo>
                  <a:cubicBezTo>
                    <a:pt x="1157672" y="424468"/>
                    <a:pt x="1320361" y="846626"/>
                    <a:pt x="734142" y="1073044"/>
                  </a:cubicBezTo>
                  <a:cubicBezTo>
                    <a:pt x="818698" y="1107965"/>
                    <a:pt x="770995" y="1176744"/>
                    <a:pt x="618844" y="1203994"/>
                  </a:cubicBezTo>
                  <a:cubicBezTo>
                    <a:pt x="466692" y="1231245"/>
                    <a:pt x="520132" y="1121060"/>
                    <a:pt x="520132" y="1121060"/>
                  </a:cubicBezTo>
                  <a:cubicBezTo>
                    <a:pt x="429403" y="1135714"/>
                    <a:pt x="239525" y="1116882"/>
                    <a:pt x="95667" y="789569"/>
                  </a:cubicBezTo>
                  <a:cubicBezTo>
                    <a:pt x="80782" y="755845"/>
                    <a:pt x="68564" y="721005"/>
                    <a:pt x="59126" y="685370"/>
                  </a:cubicBezTo>
                  <a:lnTo>
                    <a:pt x="57130" y="686119"/>
                  </a:lnTo>
                  <a:cubicBezTo>
                    <a:pt x="29756" y="614782"/>
                    <a:pt x="-124640" y="319646"/>
                    <a:pt x="224871" y="149847"/>
                  </a:cubicBezTo>
                  <a:lnTo>
                    <a:pt x="224871" y="149847"/>
                  </a:lnTo>
                  <a:cubicBezTo>
                    <a:pt x="574445" y="-20512"/>
                    <a:pt x="890970" y="-122653"/>
                    <a:pt x="1097933" y="277305"/>
                  </a:cubicBezTo>
                  <a:close/>
                </a:path>
              </a:pathLst>
            </a:custGeom>
            <a:solidFill>
              <a:srgbClr val="F2D291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7" name="Forme libre : forme 267">
              <a:extLst>
                <a:ext uri="{FF2B5EF4-FFF2-40B4-BE49-F238E27FC236}">
                  <a16:creationId xmlns:a16="http://schemas.microsoft.com/office/drawing/2014/main" id="{9B23C6F3-3C1F-46FD-A662-023E0FD8EBBE}"/>
                </a:ext>
              </a:extLst>
            </p:cNvPr>
            <p:cNvSpPr/>
            <p:nvPr/>
          </p:nvSpPr>
          <p:spPr>
            <a:xfrm>
              <a:off x="11265729" y="5858053"/>
              <a:ext cx="209916" cy="210445"/>
            </a:xfrm>
            <a:custGeom>
              <a:avLst/>
              <a:gdLst>
                <a:gd name="connsiteX0" fmla="*/ 87672 w 209916"/>
                <a:gd name="connsiteY0" fmla="*/ 163474 h 210445"/>
                <a:gd name="connsiteX1" fmla="*/ 45230 w 209916"/>
                <a:gd name="connsiteY1" fmla="*/ 89509 h 210445"/>
                <a:gd name="connsiteX2" fmla="*/ -376 w 209916"/>
                <a:gd name="connsiteY2" fmla="*/ 95317 h 210445"/>
                <a:gd name="connsiteX3" fmla="*/ 2804 w 209916"/>
                <a:gd name="connsiteY3" fmla="*/ 77233 h 210445"/>
                <a:gd name="connsiteX4" fmla="*/ 131908 w 209916"/>
                <a:gd name="connsiteY4" fmla="*/ 3310 h 210445"/>
                <a:gd name="connsiteX5" fmla="*/ 205832 w 209916"/>
                <a:gd name="connsiteY5" fmla="*/ 132415 h 210445"/>
                <a:gd name="connsiteX6" fmla="*/ 76728 w 209916"/>
                <a:gd name="connsiteY6" fmla="*/ 206338 h 210445"/>
                <a:gd name="connsiteX7" fmla="*/ 76636 w 209916"/>
                <a:gd name="connsiteY7" fmla="*/ 206313 h 210445"/>
                <a:gd name="connsiteX8" fmla="*/ 59487 w 209916"/>
                <a:gd name="connsiteY8" fmla="*/ 200077 h 210445"/>
                <a:gd name="connsiteX9" fmla="*/ 87673 w 209916"/>
                <a:gd name="connsiteY9" fmla="*/ 163473 h 21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916" h="210445">
                  <a:moveTo>
                    <a:pt x="87672" y="163474"/>
                  </a:moveTo>
                  <a:cubicBezTo>
                    <a:pt x="96376" y="131329"/>
                    <a:pt x="77375" y="98214"/>
                    <a:pt x="45230" y="89509"/>
                  </a:cubicBezTo>
                  <a:cubicBezTo>
                    <a:pt x="29858" y="85347"/>
                    <a:pt x="13462" y="87434"/>
                    <a:pt x="-376" y="95317"/>
                  </a:cubicBezTo>
                  <a:cubicBezTo>
                    <a:pt x="173" y="89210"/>
                    <a:pt x="1237" y="83161"/>
                    <a:pt x="2804" y="77233"/>
                  </a:cubicBezTo>
                  <a:cubicBezTo>
                    <a:pt x="18042" y="21169"/>
                    <a:pt x="75844" y="-11928"/>
                    <a:pt x="131908" y="3310"/>
                  </a:cubicBezTo>
                  <a:cubicBezTo>
                    <a:pt x="187973" y="18548"/>
                    <a:pt x="221069" y="76350"/>
                    <a:pt x="205832" y="132415"/>
                  </a:cubicBezTo>
                  <a:cubicBezTo>
                    <a:pt x="190594" y="188479"/>
                    <a:pt x="132792" y="221576"/>
                    <a:pt x="76728" y="206338"/>
                  </a:cubicBezTo>
                  <a:cubicBezTo>
                    <a:pt x="76697" y="206329"/>
                    <a:pt x="76666" y="206321"/>
                    <a:pt x="76636" y="206313"/>
                  </a:cubicBezTo>
                  <a:cubicBezTo>
                    <a:pt x="70751" y="204728"/>
                    <a:pt x="65014" y="202642"/>
                    <a:pt x="59487" y="200077"/>
                  </a:cubicBezTo>
                  <a:cubicBezTo>
                    <a:pt x="73383" y="192117"/>
                    <a:pt x="83528" y="178942"/>
                    <a:pt x="87673" y="163473"/>
                  </a:cubicBezTo>
                  <a:close/>
                </a:path>
              </a:pathLst>
            </a:custGeom>
            <a:solidFill>
              <a:srgbClr val="FAFAF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8" name="Forme libre : forme 268">
              <a:extLst>
                <a:ext uri="{FF2B5EF4-FFF2-40B4-BE49-F238E27FC236}">
                  <a16:creationId xmlns:a16="http://schemas.microsoft.com/office/drawing/2014/main" id="{33DB585C-806E-49AE-80A3-CE8A9DBFAEEE}"/>
                </a:ext>
              </a:extLst>
            </p:cNvPr>
            <p:cNvSpPr/>
            <p:nvPr/>
          </p:nvSpPr>
          <p:spPr>
            <a:xfrm>
              <a:off x="11265285" y="5945832"/>
              <a:ext cx="90567" cy="112571"/>
            </a:xfrm>
            <a:custGeom>
              <a:avLst/>
              <a:gdLst>
                <a:gd name="connsiteX0" fmla="*/ 68 w 90567"/>
                <a:gd name="connsiteY0" fmla="*/ 7537 h 112571"/>
                <a:gd name="connsiteX1" fmla="*/ 82255 w 90567"/>
                <a:gd name="connsiteY1" fmla="*/ 29986 h 112571"/>
                <a:gd name="connsiteX2" fmla="*/ 59807 w 90567"/>
                <a:gd name="connsiteY2" fmla="*/ 112173 h 112571"/>
                <a:gd name="connsiteX3" fmla="*/ 69 w 90567"/>
                <a:gd name="connsiteY3" fmla="*/ 7537 h 112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567" h="112571">
                  <a:moveTo>
                    <a:pt x="68" y="7537"/>
                  </a:moveTo>
                  <a:cubicBezTo>
                    <a:pt x="28962" y="-8959"/>
                    <a:pt x="65759" y="1092"/>
                    <a:pt x="82255" y="29986"/>
                  </a:cubicBezTo>
                  <a:cubicBezTo>
                    <a:pt x="98751" y="58880"/>
                    <a:pt x="88701" y="95676"/>
                    <a:pt x="59807" y="112173"/>
                  </a:cubicBezTo>
                  <a:cubicBezTo>
                    <a:pt x="19888" y="93309"/>
                    <a:pt x="-3981" y="51503"/>
                    <a:pt x="69" y="7537"/>
                  </a:cubicBezTo>
                  <a:close/>
                </a:path>
              </a:pathLst>
            </a:custGeom>
            <a:solidFill>
              <a:srgbClr val="471E04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9" name="Forme libre : forme 269">
              <a:extLst>
                <a:ext uri="{FF2B5EF4-FFF2-40B4-BE49-F238E27FC236}">
                  <a16:creationId xmlns:a16="http://schemas.microsoft.com/office/drawing/2014/main" id="{AC4D8D0A-5A96-48B4-8D06-F66930BC4EAF}"/>
                </a:ext>
              </a:extLst>
            </p:cNvPr>
            <p:cNvSpPr/>
            <p:nvPr/>
          </p:nvSpPr>
          <p:spPr>
            <a:xfrm>
              <a:off x="11325467" y="5965991"/>
              <a:ext cx="41903" cy="41903"/>
            </a:xfrm>
            <a:custGeom>
              <a:avLst/>
              <a:gdLst>
                <a:gd name="connsiteX0" fmla="*/ 41904 w 41903"/>
                <a:gd name="connsiteY0" fmla="*/ 20952 h 41903"/>
                <a:gd name="connsiteX1" fmla="*/ 20952 w 41903"/>
                <a:gd name="connsiteY1" fmla="*/ 41904 h 41903"/>
                <a:gd name="connsiteX2" fmla="*/ 0 w 41903"/>
                <a:gd name="connsiteY2" fmla="*/ 20952 h 41903"/>
                <a:gd name="connsiteX3" fmla="*/ 20952 w 41903"/>
                <a:gd name="connsiteY3" fmla="*/ 0 h 41903"/>
                <a:gd name="connsiteX4" fmla="*/ 41904 w 41903"/>
                <a:gd name="connsiteY4" fmla="*/ 20952 h 4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03" h="41903">
                  <a:moveTo>
                    <a:pt x="41904" y="20952"/>
                  </a:moveTo>
                  <a:cubicBezTo>
                    <a:pt x="41904" y="32523"/>
                    <a:pt x="32524" y="41904"/>
                    <a:pt x="20952" y="41904"/>
                  </a:cubicBezTo>
                  <a:cubicBezTo>
                    <a:pt x="9381" y="41904"/>
                    <a:pt x="0" y="32523"/>
                    <a:pt x="0" y="20952"/>
                  </a:cubicBezTo>
                  <a:cubicBezTo>
                    <a:pt x="0" y="9381"/>
                    <a:pt x="9381" y="0"/>
                    <a:pt x="20952" y="0"/>
                  </a:cubicBezTo>
                  <a:cubicBezTo>
                    <a:pt x="32524" y="0"/>
                    <a:pt x="41904" y="9381"/>
                    <a:pt x="41904" y="20952"/>
                  </a:cubicBezTo>
                  <a:close/>
                </a:path>
              </a:pathLst>
            </a:custGeom>
            <a:solidFill>
              <a:srgbClr val="FAFAF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0" name="Forme libre : forme 270">
              <a:extLst>
                <a:ext uri="{FF2B5EF4-FFF2-40B4-BE49-F238E27FC236}">
                  <a16:creationId xmlns:a16="http://schemas.microsoft.com/office/drawing/2014/main" id="{FD0B65E2-357C-4867-A1B4-B79A4E66B2BB}"/>
                </a:ext>
              </a:extLst>
            </p:cNvPr>
            <p:cNvSpPr/>
            <p:nvPr/>
          </p:nvSpPr>
          <p:spPr>
            <a:xfrm>
              <a:off x="11039872" y="5598536"/>
              <a:ext cx="163763" cy="164667"/>
            </a:xfrm>
            <a:custGeom>
              <a:avLst/>
              <a:gdLst>
                <a:gd name="connsiteX0" fmla="*/ 64163 w 163763"/>
                <a:gd name="connsiteY0" fmla="*/ 126794 h 164667"/>
                <a:gd name="connsiteX1" fmla="*/ 35431 w 163763"/>
                <a:gd name="connsiteY1" fmla="*/ 67319 h 164667"/>
                <a:gd name="connsiteX2" fmla="*/ -376 w 163763"/>
                <a:gd name="connsiteY2" fmla="*/ 69425 h 164667"/>
                <a:gd name="connsiteX3" fmla="*/ 3054 w 163763"/>
                <a:gd name="connsiteY3" fmla="*/ 55644 h 164667"/>
                <a:gd name="connsiteX4" fmla="*/ 107344 w 163763"/>
                <a:gd name="connsiteY4" fmla="*/ 3935 h 164667"/>
                <a:gd name="connsiteX5" fmla="*/ 159053 w 163763"/>
                <a:gd name="connsiteY5" fmla="*/ 108226 h 164667"/>
                <a:gd name="connsiteX6" fmla="*/ 54763 w 163763"/>
                <a:gd name="connsiteY6" fmla="*/ 159935 h 164667"/>
                <a:gd name="connsiteX7" fmla="*/ 40468 w 163763"/>
                <a:gd name="connsiteY7" fmla="*/ 153545 h 164667"/>
                <a:gd name="connsiteX8" fmla="*/ 64164 w 163763"/>
                <a:gd name="connsiteY8" fmla="*/ 126794 h 164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763" h="164667">
                  <a:moveTo>
                    <a:pt x="64163" y="126794"/>
                  </a:moveTo>
                  <a:cubicBezTo>
                    <a:pt x="72653" y="102436"/>
                    <a:pt x="59789" y="75808"/>
                    <a:pt x="35431" y="67319"/>
                  </a:cubicBezTo>
                  <a:cubicBezTo>
                    <a:pt x="23691" y="63227"/>
                    <a:pt x="10804" y="63985"/>
                    <a:pt x="-376" y="69425"/>
                  </a:cubicBezTo>
                  <a:cubicBezTo>
                    <a:pt x="346" y="64737"/>
                    <a:pt x="1494" y="60124"/>
                    <a:pt x="3054" y="55644"/>
                  </a:cubicBezTo>
                  <a:cubicBezTo>
                    <a:pt x="17574" y="12566"/>
                    <a:pt x="64266" y="-10585"/>
                    <a:pt x="107344" y="3935"/>
                  </a:cubicBezTo>
                  <a:cubicBezTo>
                    <a:pt x="150423" y="18455"/>
                    <a:pt x="173574" y="65147"/>
                    <a:pt x="159053" y="108226"/>
                  </a:cubicBezTo>
                  <a:cubicBezTo>
                    <a:pt x="144533" y="151304"/>
                    <a:pt x="97841" y="174455"/>
                    <a:pt x="54763" y="159935"/>
                  </a:cubicBezTo>
                  <a:cubicBezTo>
                    <a:pt x="49806" y="158264"/>
                    <a:pt x="45019" y="156124"/>
                    <a:pt x="40468" y="153545"/>
                  </a:cubicBezTo>
                  <a:cubicBezTo>
                    <a:pt x="51609" y="148133"/>
                    <a:pt x="60136" y="138506"/>
                    <a:pt x="64164" y="126794"/>
                  </a:cubicBezTo>
                  <a:close/>
                </a:path>
              </a:pathLst>
            </a:custGeom>
            <a:solidFill>
              <a:srgbClr val="FAFAF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1" name="Forme libre : forme 271">
              <a:extLst>
                <a:ext uri="{FF2B5EF4-FFF2-40B4-BE49-F238E27FC236}">
                  <a16:creationId xmlns:a16="http://schemas.microsoft.com/office/drawing/2014/main" id="{30D17DC9-E754-4448-89EA-B622AE7CA2B6}"/>
                </a:ext>
              </a:extLst>
            </p:cNvPr>
            <p:cNvSpPr/>
            <p:nvPr/>
          </p:nvSpPr>
          <p:spPr>
            <a:xfrm>
              <a:off x="11038842" y="5664318"/>
              <a:ext cx="66799" cy="88161"/>
            </a:xfrm>
            <a:custGeom>
              <a:avLst/>
              <a:gdLst>
                <a:gd name="connsiteX0" fmla="*/ 654 w 66799"/>
                <a:gd name="connsiteY0" fmla="*/ 3643 h 88161"/>
                <a:gd name="connsiteX1" fmla="*/ 62385 w 66799"/>
                <a:gd name="connsiteY1" fmla="*/ 27388 h 88161"/>
                <a:gd name="connsiteX2" fmla="*/ 41436 w 66799"/>
                <a:gd name="connsiteY2" fmla="*/ 87763 h 88161"/>
                <a:gd name="connsiteX3" fmla="*/ 654 w 66799"/>
                <a:gd name="connsiteY3" fmla="*/ 3643 h 88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799" h="88161">
                  <a:moveTo>
                    <a:pt x="654" y="3643"/>
                  </a:moveTo>
                  <a:cubicBezTo>
                    <a:pt x="24257" y="-6846"/>
                    <a:pt x="51895" y="3784"/>
                    <a:pt x="62385" y="27388"/>
                  </a:cubicBezTo>
                  <a:cubicBezTo>
                    <a:pt x="72385" y="49889"/>
                    <a:pt x="63224" y="76291"/>
                    <a:pt x="41436" y="87763"/>
                  </a:cubicBezTo>
                  <a:cubicBezTo>
                    <a:pt x="11528" y="71067"/>
                    <a:pt x="-4763" y="37464"/>
                    <a:pt x="654" y="3643"/>
                  </a:cubicBezTo>
                  <a:close/>
                </a:path>
              </a:pathLst>
            </a:custGeom>
            <a:solidFill>
              <a:srgbClr val="471E04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2" name="Forme libre : forme 272">
              <a:extLst>
                <a:ext uri="{FF2B5EF4-FFF2-40B4-BE49-F238E27FC236}">
                  <a16:creationId xmlns:a16="http://schemas.microsoft.com/office/drawing/2014/main" id="{69974E5A-D650-4F21-970C-0C2D6C0F975C}"/>
                </a:ext>
              </a:extLst>
            </p:cNvPr>
            <p:cNvSpPr/>
            <p:nvPr/>
          </p:nvSpPr>
          <p:spPr>
            <a:xfrm>
              <a:off x="11084270" y="5682016"/>
              <a:ext cx="32550" cy="32550"/>
            </a:xfrm>
            <a:custGeom>
              <a:avLst/>
              <a:gdLst>
                <a:gd name="connsiteX0" fmla="*/ 32550 w 32550"/>
                <a:gd name="connsiteY0" fmla="*/ 16275 h 32550"/>
                <a:gd name="connsiteX1" fmla="*/ 16275 w 32550"/>
                <a:gd name="connsiteY1" fmla="*/ 32550 h 32550"/>
                <a:gd name="connsiteX2" fmla="*/ 0 w 32550"/>
                <a:gd name="connsiteY2" fmla="*/ 16275 h 32550"/>
                <a:gd name="connsiteX3" fmla="*/ 16275 w 32550"/>
                <a:gd name="connsiteY3" fmla="*/ 0 h 32550"/>
                <a:gd name="connsiteX4" fmla="*/ 32550 w 32550"/>
                <a:gd name="connsiteY4" fmla="*/ 16275 h 3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50" h="32550">
                  <a:moveTo>
                    <a:pt x="32550" y="16275"/>
                  </a:moveTo>
                  <a:cubicBezTo>
                    <a:pt x="32550" y="25264"/>
                    <a:pt x="25263" y="32550"/>
                    <a:pt x="16275" y="32550"/>
                  </a:cubicBezTo>
                  <a:cubicBezTo>
                    <a:pt x="7287" y="32550"/>
                    <a:pt x="0" y="25264"/>
                    <a:pt x="0" y="16275"/>
                  </a:cubicBezTo>
                  <a:cubicBezTo>
                    <a:pt x="0" y="7287"/>
                    <a:pt x="7287" y="0"/>
                    <a:pt x="16275" y="0"/>
                  </a:cubicBezTo>
                  <a:cubicBezTo>
                    <a:pt x="25263" y="0"/>
                    <a:pt x="32550" y="7287"/>
                    <a:pt x="32550" y="16275"/>
                  </a:cubicBezTo>
                  <a:close/>
                </a:path>
              </a:pathLst>
            </a:custGeom>
            <a:solidFill>
              <a:srgbClr val="FAFAF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3" name="Forme libre : forme 273">
              <a:extLst>
                <a:ext uri="{FF2B5EF4-FFF2-40B4-BE49-F238E27FC236}">
                  <a16:creationId xmlns:a16="http://schemas.microsoft.com/office/drawing/2014/main" id="{A5768012-DA61-4390-9DD3-D14EBC5BEA9A}"/>
                </a:ext>
              </a:extLst>
            </p:cNvPr>
            <p:cNvSpPr/>
            <p:nvPr/>
          </p:nvSpPr>
          <p:spPr>
            <a:xfrm>
              <a:off x="10912351" y="5606719"/>
              <a:ext cx="583903" cy="308440"/>
            </a:xfrm>
            <a:custGeom>
              <a:avLst/>
              <a:gdLst>
                <a:gd name="connsiteX0" fmla="*/ 43399 w 583903"/>
                <a:gd name="connsiteY0" fmla="*/ 193938 h 308440"/>
                <a:gd name="connsiteX1" fmla="*/ 58801 w 583903"/>
                <a:gd name="connsiteY1" fmla="*/ 195372 h 308440"/>
                <a:gd name="connsiteX2" fmla="*/ 77508 w 583903"/>
                <a:gd name="connsiteY2" fmla="*/ 213331 h 308440"/>
                <a:gd name="connsiteX3" fmla="*/ 88296 w 583903"/>
                <a:gd name="connsiteY3" fmla="*/ 234159 h 308440"/>
                <a:gd name="connsiteX4" fmla="*/ 99645 w 583903"/>
                <a:gd name="connsiteY4" fmla="*/ 268455 h 308440"/>
                <a:gd name="connsiteX5" fmla="*/ 571190 w 583903"/>
                <a:gd name="connsiteY5" fmla="*/ 4372 h 308440"/>
                <a:gd name="connsiteX6" fmla="*/ 573310 w 583903"/>
                <a:gd name="connsiteY6" fmla="*/ 8114 h 308440"/>
                <a:gd name="connsiteX7" fmla="*/ 98336 w 583903"/>
                <a:gd name="connsiteY7" fmla="*/ 285104 h 308440"/>
                <a:gd name="connsiteX8" fmla="*/ 90790 w 583903"/>
                <a:gd name="connsiteY8" fmla="*/ 289469 h 308440"/>
                <a:gd name="connsiteX9" fmla="*/ 88670 w 583903"/>
                <a:gd name="connsiteY9" fmla="*/ 280802 h 308440"/>
                <a:gd name="connsiteX10" fmla="*/ 75263 w 583903"/>
                <a:gd name="connsiteY10" fmla="*/ 239833 h 308440"/>
                <a:gd name="connsiteX11" fmla="*/ 65535 w 583903"/>
                <a:gd name="connsiteY11" fmla="*/ 221126 h 308440"/>
                <a:gd name="connsiteX12" fmla="*/ 53064 w 583903"/>
                <a:gd name="connsiteY12" fmla="*/ 208654 h 308440"/>
                <a:gd name="connsiteX13" fmla="*/ 39969 w 583903"/>
                <a:gd name="connsiteY13" fmla="*/ 211647 h 308440"/>
                <a:gd name="connsiteX14" fmla="*/ 33297 w 583903"/>
                <a:gd name="connsiteY14" fmla="*/ 218694 h 308440"/>
                <a:gd name="connsiteX15" fmla="*/ 27061 w 583903"/>
                <a:gd name="connsiteY15" fmla="*/ 226800 h 308440"/>
                <a:gd name="connsiteX16" fmla="*/ 14590 w 583903"/>
                <a:gd name="connsiteY16" fmla="*/ 265274 h 308440"/>
                <a:gd name="connsiteX17" fmla="*/ 13592 w 583903"/>
                <a:gd name="connsiteY17" fmla="*/ 296453 h 308440"/>
                <a:gd name="connsiteX18" fmla="*/ 11036 w 583903"/>
                <a:gd name="connsiteY18" fmla="*/ 307989 h 308440"/>
                <a:gd name="connsiteX19" fmla="*/ 3802 w 583903"/>
                <a:gd name="connsiteY19" fmla="*/ 298137 h 308440"/>
                <a:gd name="connsiteX20" fmla="*/ 61 w 583903"/>
                <a:gd name="connsiteY20" fmla="*/ 263840 h 308440"/>
                <a:gd name="connsiteX21" fmla="*/ 14777 w 583903"/>
                <a:gd name="connsiteY21" fmla="*/ 218943 h 308440"/>
                <a:gd name="connsiteX22" fmla="*/ 21886 w 583903"/>
                <a:gd name="connsiteY22" fmla="*/ 209278 h 308440"/>
                <a:gd name="connsiteX23" fmla="*/ 30554 w 583903"/>
                <a:gd name="connsiteY23" fmla="*/ 200361 h 308440"/>
                <a:gd name="connsiteX24" fmla="*/ 43400 w 583903"/>
                <a:gd name="connsiteY24" fmla="*/ 193938 h 30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83903" h="308440">
                  <a:moveTo>
                    <a:pt x="43399" y="193938"/>
                  </a:moveTo>
                  <a:cubicBezTo>
                    <a:pt x="48553" y="192741"/>
                    <a:pt x="53957" y="193244"/>
                    <a:pt x="58801" y="195372"/>
                  </a:cubicBezTo>
                  <a:cubicBezTo>
                    <a:pt x="66564" y="199532"/>
                    <a:pt x="73035" y="205744"/>
                    <a:pt x="77508" y="213331"/>
                  </a:cubicBezTo>
                  <a:cubicBezTo>
                    <a:pt x="81702" y="219947"/>
                    <a:pt x="85311" y="226916"/>
                    <a:pt x="88296" y="234159"/>
                  </a:cubicBezTo>
                  <a:cubicBezTo>
                    <a:pt x="92870" y="245314"/>
                    <a:pt x="96662" y="256773"/>
                    <a:pt x="99645" y="268455"/>
                  </a:cubicBezTo>
                  <a:cubicBezTo>
                    <a:pt x="256474" y="179845"/>
                    <a:pt x="414424" y="91672"/>
                    <a:pt x="571190" y="4372"/>
                  </a:cubicBezTo>
                  <a:cubicBezTo>
                    <a:pt x="586218" y="-3984"/>
                    <a:pt x="588213" y="-491"/>
                    <a:pt x="573310" y="8114"/>
                  </a:cubicBezTo>
                  <a:lnTo>
                    <a:pt x="98336" y="285104"/>
                  </a:lnTo>
                  <a:lnTo>
                    <a:pt x="90790" y="289469"/>
                  </a:lnTo>
                  <a:lnTo>
                    <a:pt x="88670" y="280802"/>
                  </a:lnTo>
                  <a:cubicBezTo>
                    <a:pt x="85314" y="266806"/>
                    <a:pt x="80831" y="253105"/>
                    <a:pt x="75263" y="239833"/>
                  </a:cubicBezTo>
                  <a:cubicBezTo>
                    <a:pt x="72533" y="233344"/>
                    <a:pt x="69280" y="227088"/>
                    <a:pt x="65535" y="221126"/>
                  </a:cubicBezTo>
                  <a:cubicBezTo>
                    <a:pt x="62516" y="215968"/>
                    <a:pt x="58222" y="211674"/>
                    <a:pt x="53064" y="208654"/>
                  </a:cubicBezTo>
                  <a:cubicBezTo>
                    <a:pt x="48496" y="206897"/>
                    <a:pt x="43319" y="208080"/>
                    <a:pt x="39969" y="211647"/>
                  </a:cubicBezTo>
                  <a:cubicBezTo>
                    <a:pt x="37545" y="213799"/>
                    <a:pt x="35314" y="216157"/>
                    <a:pt x="33297" y="218694"/>
                  </a:cubicBezTo>
                  <a:cubicBezTo>
                    <a:pt x="31003" y="221223"/>
                    <a:pt x="28918" y="223934"/>
                    <a:pt x="27061" y="226800"/>
                  </a:cubicBezTo>
                  <a:cubicBezTo>
                    <a:pt x="19876" y="238438"/>
                    <a:pt x="15598" y="251635"/>
                    <a:pt x="14590" y="265274"/>
                  </a:cubicBezTo>
                  <a:cubicBezTo>
                    <a:pt x="13405" y="278869"/>
                    <a:pt x="13842" y="289407"/>
                    <a:pt x="13592" y="296453"/>
                  </a:cubicBezTo>
                  <a:cubicBezTo>
                    <a:pt x="13343" y="303500"/>
                    <a:pt x="12844" y="307490"/>
                    <a:pt x="11036" y="307989"/>
                  </a:cubicBezTo>
                  <a:cubicBezTo>
                    <a:pt x="9227" y="308488"/>
                    <a:pt x="6421" y="305433"/>
                    <a:pt x="3802" y="298137"/>
                  </a:cubicBezTo>
                  <a:cubicBezTo>
                    <a:pt x="137" y="287099"/>
                    <a:pt x="-1139" y="275409"/>
                    <a:pt x="61" y="263840"/>
                  </a:cubicBezTo>
                  <a:cubicBezTo>
                    <a:pt x="1301" y="247912"/>
                    <a:pt x="6348" y="232515"/>
                    <a:pt x="14777" y="218943"/>
                  </a:cubicBezTo>
                  <a:cubicBezTo>
                    <a:pt x="16928" y="215566"/>
                    <a:pt x="19303" y="212337"/>
                    <a:pt x="21886" y="209278"/>
                  </a:cubicBezTo>
                  <a:cubicBezTo>
                    <a:pt x="24531" y="206077"/>
                    <a:pt x="27429" y="203095"/>
                    <a:pt x="30554" y="200361"/>
                  </a:cubicBezTo>
                  <a:cubicBezTo>
                    <a:pt x="34294" y="197274"/>
                    <a:pt x="38686" y="195078"/>
                    <a:pt x="43400" y="193938"/>
                  </a:cubicBezTo>
                  <a:close/>
                </a:path>
              </a:pathLst>
            </a:custGeom>
            <a:solidFill>
              <a:srgbClr val="F4CB95">
                <a:alpha val="48000"/>
              </a:srgbClr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4" name="Forme libre : forme 274">
              <a:extLst>
                <a:ext uri="{FF2B5EF4-FFF2-40B4-BE49-F238E27FC236}">
                  <a16:creationId xmlns:a16="http://schemas.microsoft.com/office/drawing/2014/main" id="{6865B371-347C-48E3-899D-6EC4DF78EEE7}"/>
                </a:ext>
              </a:extLst>
            </p:cNvPr>
            <p:cNvSpPr/>
            <p:nvPr/>
          </p:nvSpPr>
          <p:spPr>
            <a:xfrm>
              <a:off x="11456290" y="5727499"/>
              <a:ext cx="118232" cy="208186"/>
            </a:xfrm>
            <a:custGeom>
              <a:avLst/>
              <a:gdLst>
                <a:gd name="connsiteX0" fmla="*/ 117856 w 118232"/>
                <a:gd name="connsiteY0" fmla="*/ 207788 h 208186"/>
                <a:gd name="connsiteX1" fmla="*/ 5800 w 118232"/>
                <a:gd name="connsiteY1" fmla="*/ 25081 h 208186"/>
                <a:gd name="connsiteX2" fmla="*/ 117856 w 118232"/>
                <a:gd name="connsiteY2" fmla="*/ 207788 h 20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8232" h="208186">
                  <a:moveTo>
                    <a:pt x="117856" y="207788"/>
                  </a:moveTo>
                  <a:cubicBezTo>
                    <a:pt x="117856" y="207788"/>
                    <a:pt x="-32238" y="137324"/>
                    <a:pt x="5800" y="25081"/>
                  </a:cubicBezTo>
                  <a:cubicBezTo>
                    <a:pt x="43838" y="-87162"/>
                    <a:pt x="117856" y="207788"/>
                    <a:pt x="117856" y="207788"/>
                  </a:cubicBezTo>
                  <a:close/>
                </a:path>
              </a:pathLst>
            </a:custGeom>
            <a:solidFill>
              <a:srgbClr val="471E04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5" name="Forme libre : forme 275">
              <a:extLst>
                <a:ext uri="{FF2B5EF4-FFF2-40B4-BE49-F238E27FC236}">
                  <a16:creationId xmlns:a16="http://schemas.microsoft.com/office/drawing/2014/main" id="{F0346420-8CBD-4521-B17E-8E4F5BD086F9}"/>
                </a:ext>
              </a:extLst>
            </p:cNvPr>
            <p:cNvSpPr/>
            <p:nvPr/>
          </p:nvSpPr>
          <p:spPr>
            <a:xfrm>
              <a:off x="11204619" y="5529116"/>
              <a:ext cx="121338" cy="109468"/>
            </a:xfrm>
            <a:custGeom>
              <a:avLst/>
              <a:gdLst>
                <a:gd name="connsiteX0" fmla="*/ -376 w 121338"/>
                <a:gd name="connsiteY0" fmla="*/ -399 h 109468"/>
                <a:gd name="connsiteX1" fmla="*/ 99770 w 121338"/>
                <a:gd name="connsiteY1" fmla="*/ 108976 h 109468"/>
                <a:gd name="connsiteX2" fmla="*/ -376 w 121338"/>
                <a:gd name="connsiteY2" fmla="*/ -399 h 109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338" h="109468">
                  <a:moveTo>
                    <a:pt x="-376" y="-399"/>
                  </a:moveTo>
                  <a:cubicBezTo>
                    <a:pt x="-376" y="-399"/>
                    <a:pt x="17832" y="112779"/>
                    <a:pt x="99770" y="108976"/>
                  </a:cubicBezTo>
                  <a:cubicBezTo>
                    <a:pt x="181707" y="105172"/>
                    <a:pt x="-376" y="-399"/>
                    <a:pt x="-376" y="-399"/>
                  </a:cubicBezTo>
                  <a:close/>
                </a:path>
              </a:pathLst>
            </a:custGeom>
            <a:solidFill>
              <a:srgbClr val="471E04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6" name="Forme libre : forme 276">
              <a:extLst>
                <a:ext uri="{FF2B5EF4-FFF2-40B4-BE49-F238E27FC236}">
                  <a16:creationId xmlns:a16="http://schemas.microsoft.com/office/drawing/2014/main" id="{2610D19B-ADEB-4F9A-8A6F-F491828A0C73}"/>
                </a:ext>
              </a:extLst>
            </p:cNvPr>
            <p:cNvSpPr/>
            <p:nvPr/>
          </p:nvSpPr>
          <p:spPr>
            <a:xfrm>
              <a:off x="10791690" y="6024731"/>
              <a:ext cx="120598" cy="108251"/>
            </a:xfrm>
            <a:custGeom>
              <a:avLst/>
              <a:gdLst>
                <a:gd name="connsiteX0" fmla="*/ -376 w 120598"/>
                <a:gd name="connsiteY0" fmla="*/ -399 h 108251"/>
                <a:gd name="connsiteX1" fmla="*/ 120222 w 120598"/>
                <a:gd name="connsiteY1" fmla="*/ 107853 h 108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0598" h="108251">
                  <a:moveTo>
                    <a:pt x="-376" y="-399"/>
                  </a:moveTo>
                  <a:cubicBezTo>
                    <a:pt x="39033" y="-399"/>
                    <a:pt x="119474" y="29158"/>
                    <a:pt x="120222" y="107853"/>
                  </a:cubicBezTo>
                  <a:close/>
                </a:path>
              </a:pathLst>
            </a:custGeom>
            <a:solidFill>
              <a:srgbClr val="471E04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7" name="Forme libre : forme 277">
              <a:extLst>
                <a:ext uri="{FF2B5EF4-FFF2-40B4-BE49-F238E27FC236}">
                  <a16:creationId xmlns:a16="http://schemas.microsoft.com/office/drawing/2014/main" id="{B79BD8EA-C88E-40B4-AE1C-8FB20256D003}"/>
                </a:ext>
              </a:extLst>
            </p:cNvPr>
            <p:cNvSpPr/>
            <p:nvPr/>
          </p:nvSpPr>
          <p:spPr>
            <a:xfrm>
              <a:off x="11241560" y="6629320"/>
              <a:ext cx="120074" cy="60370"/>
            </a:xfrm>
            <a:custGeom>
              <a:avLst/>
              <a:gdLst>
                <a:gd name="connsiteX0" fmla="*/ 34643 w 120074"/>
                <a:gd name="connsiteY0" fmla="*/ -187 h 60370"/>
                <a:gd name="connsiteX1" fmla="*/ 83968 w 120074"/>
                <a:gd name="connsiteY1" fmla="*/ 30992 h 60370"/>
                <a:gd name="connsiteX2" fmla="*/ 86025 w 120074"/>
                <a:gd name="connsiteY2" fmla="*/ 34920 h 60370"/>
                <a:gd name="connsiteX3" fmla="*/ 99681 w 120074"/>
                <a:gd name="connsiteY3" fmla="*/ 17086 h 60370"/>
                <a:gd name="connsiteX4" fmla="*/ 102176 w 120074"/>
                <a:gd name="connsiteY4" fmla="*/ 13407 h 60370"/>
                <a:gd name="connsiteX5" fmla="*/ 107975 w 120074"/>
                <a:gd name="connsiteY5" fmla="*/ 8668 h 60370"/>
                <a:gd name="connsiteX6" fmla="*/ 115582 w 120074"/>
                <a:gd name="connsiteY6" fmla="*/ 8668 h 60370"/>
                <a:gd name="connsiteX7" fmla="*/ 119261 w 120074"/>
                <a:gd name="connsiteY7" fmla="*/ 20454 h 60370"/>
                <a:gd name="connsiteX8" fmla="*/ 94318 w 120074"/>
                <a:gd name="connsiteY8" fmla="*/ 48390 h 60370"/>
                <a:gd name="connsiteX9" fmla="*/ 63140 w 120074"/>
                <a:gd name="connsiteY9" fmla="*/ 58616 h 60370"/>
                <a:gd name="connsiteX10" fmla="*/ 783 w 120074"/>
                <a:gd name="connsiteY10" fmla="*/ 51134 h 60370"/>
                <a:gd name="connsiteX11" fmla="*/ -367 w 120074"/>
                <a:gd name="connsiteY11" fmla="*/ 49682 h 60370"/>
                <a:gd name="connsiteX12" fmla="*/ 1084 w 120074"/>
                <a:gd name="connsiteY12" fmla="*/ 48532 h 60370"/>
                <a:gd name="connsiteX13" fmla="*/ 1593 w 120074"/>
                <a:gd name="connsiteY13" fmla="*/ 48702 h 60370"/>
                <a:gd name="connsiteX14" fmla="*/ 60397 w 120074"/>
                <a:gd name="connsiteY14" fmla="*/ 47330 h 60370"/>
                <a:gd name="connsiteX15" fmla="*/ 68503 w 120074"/>
                <a:gd name="connsiteY15" fmla="*/ 44087 h 60370"/>
                <a:gd name="connsiteX16" fmla="*/ 32149 w 120074"/>
                <a:gd name="connsiteY16" fmla="*/ 437 h 60370"/>
                <a:gd name="connsiteX17" fmla="*/ 34643 w 120074"/>
                <a:gd name="connsiteY17" fmla="*/ -187 h 60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0074" h="60370">
                  <a:moveTo>
                    <a:pt x="34643" y="-187"/>
                  </a:moveTo>
                  <a:cubicBezTo>
                    <a:pt x="47857" y="14600"/>
                    <a:pt x="64942" y="25399"/>
                    <a:pt x="83968" y="30992"/>
                  </a:cubicBezTo>
                  <a:cubicBezTo>
                    <a:pt x="85215" y="30992"/>
                    <a:pt x="85900" y="32800"/>
                    <a:pt x="86025" y="34920"/>
                  </a:cubicBezTo>
                  <a:cubicBezTo>
                    <a:pt x="92575" y="30814"/>
                    <a:pt x="97425" y="24481"/>
                    <a:pt x="99681" y="17086"/>
                  </a:cubicBezTo>
                  <a:cubicBezTo>
                    <a:pt x="99681" y="15652"/>
                    <a:pt x="100929" y="14904"/>
                    <a:pt x="102176" y="13407"/>
                  </a:cubicBezTo>
                  <a:cubicBezTo>
                    <a:pt x="103905" y="11594"/>
                    <a:pt x="105853" y="10002"/>
                    <a:pt x="107975" y="8668"/>
                  </a:cubicBezTo>
                  <a:cubicBezTo>
                    <a:pt x="110273" y="7116"/>
                    <a:pt x="113284" y="7116"/>
                    <a:pt x="115582" y="8668"/>
                  </a:cubicBezTo>
                  <a:cubicBezTo>
                    <a:pt x="119054" y="11509"/>
                    <a:pt x="120500" y="16143"/>
                    <a:pt x="119261" y="20454"/>
                  </a:cubicBezTo>
                  <a:cubicBezTo>
                    <a:pt x="115208" y="32838"/>
                    <a:pt x="106166" y="42965"/>
                    <a:pt x="94318" y="48390"/>
                  </a:cubicBezTo>
                  <a:cubicBezTo>
                    <a:pt x="84581" y="53543"/>
                    <a:pt x="74038" y="57001"/>
                    <a:pt x="63140" y="58616"/>
                  </a:cubicBezTo>
                  <a:cubicBezTo>
                    <a:pt x="42061" y="61853"/>
                    <a:pt x="20498" y="59265"/>
                    <a:pt x="783" y="51134"/>
                  </a:cubicBezTo>
                  <a:cubicBezTo>
                    <a:pt x="64" y="51051"/>
                    <a:pt x="-450" y="50401"/>
                    <a:pt x="-367" y="49682"/>
                  </a:cubicBezTo>
                  <a:cubicBezTo>
                    <a:pt x="-284" y="48964"/>
                    <a:pt x="366" y="48449"/>
                    <a:pt x="1084" y="48532"/>
                  </a:cubicBezTo>
                  <a:cubicBezTo>
                    <a:pt x="1264" y="48553"/>
                    <a:pt x="1437" y="48610"/>
                    <a:pt x="1593" y="48702"/>
                  </a:cubicBezTo>
                  <a:cubicBezTo>
                    <a:pt x="20932" y="53800"/>
                    <a:pt x="41317" y="53325"/>
                    <a:pt x="60397" y="47330"/>
                  </a:cubicBezTo>
                  <a:cubicBezTo>
                    <a:pt x="63202" y="46457"/>
                    <a:pt x="65822" y="45209"/>
                    <a:pt x="68503" y="44087"/>
                  </a:cubicBezTo>
                  <a:cubicBezTo>
                    <a:pt x="52804" y="32937"/>
                    <a:pt x="40275" y="17895"/>
                    <a:pt x="32149" y="437"/>
                  </a:cubicBezTo>
                  <a:cubicBezTo>
                    <a:pt x="32211" y="313"/>
                    <a:pt x="34082" y="-873"/>
                    <a:pt x="34643" y="-187"/>
                  </a:cubicBezTo>
                  <a:close/>
                </a:path>
              </a:pathLst>
            </a:custGeom>
            <a:solidFill>
              <a:srgbClr val="F4CB95">
                <a:alpha val="48000"/>
              </a:srgbClr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617" name="DOORSfix_left">
            <a:extLst>
              <a:ext uri="{FF2B5EF4-FFF2-40B4-BE49-F238E27FC236}">
                <a16:creationId xmlns:a16="http://schemas.microsoft.com/office/drawing/2014/main" id="{A7A14D30-9D63-4888-A219-FC1623F5A141}"/>
              </a:ext>
            </a:extLst>
          </p:cNvPr>
          <p:cNvGrpSpPr/>
          <p:nvPr/>
        </p:nvGrpSpPr>
        <p:grpSpPr>
          <a:xfrm>
            <a:off x="2679038" y="3162726"/>
            <a:ext cx="1765828" cy="3700210"/>
            <a:chOff x="7981940" y="3165033"/>
            <a:chExt cx="1765828" cy="3700210"/>
          </a:xfrm>
        </p:grpSpPr>
        <p:sp>
          <p:nvSpPr>
            <p:cNvPr id="622" name="Forme libre : forme 123">
              <a:extLst>
                <a:ext uri="{FF2B5EF4-FFF2-40B4-BE49-F238E27FC236}">
                  <a16:creationId xmlns:a16="http://schemas.microsoft.com/office/drawing/2014/main" id="{846A9464-3500-460A-8256-F6FE0991BA00}"/>
                </a:ext>
              </a:extLst>
            </p:cNvPr>
            <p:cNvSpPr/>
            <p:nvPr/>
          </p:nvSpPr>
          <p:spPr>
            <a:xfrm>
              <a:off x="8136212" y="3308642"/>
              <a:ext cx="1457286" cy="3556601"/>
            </a:xfrm>
            <a:custGeom>
              <a:avLst/>
              <a:gdLst>
                <a:gd name="connsiteX0" fmla="*/ 0 w 1457286"/>
                <a:gd name="connsiteY0" fmla="*/ 0 h 3556601"/>
                <a:gd name="connsiteX1" fmla="*/ 1457286 w 1457286"/>
                <a:gd name="connsiteY1" fmla="*/ 0 h 3556601"/>
                <a:gd name="connsiteX2" fmla="*/ 1457286 w 1457286"/>
                <a:gd name="connsiteY2" fmla="*/ 3556602 h 3556601"/>
                <a:gd name="connsiteX3" fmla="*/ 0 w 1457286"/>
                <a:gd name="connsiteY3" fmla="*/ 3556602 h 35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57286" h="3556601">
                  <a:moveTo>
                    <a:pt x="0" y="0"/>
                  </a:moveTo>
                  <a:lnTo>
                    <a:pt x="1457286" y="0"/>
                  </a:lnTo>
                  <a:lnTo>
                    <a:pt x="1457286" y="3556602"/>
                  </a:lnTo>
                  <a:lnTo>
                    <a:pt x="0" y="3556602"/>
                  </a:lnTo>
                  <a:close/>
                </a:path>
              </a:pathLst>
            </a:custGeom>
            <a:solidFill>
              <a:srgbClr val="E4F4F9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23" name="Forme libre : forme 124">
              <a:extLst>
                <a:ext uri="{FF2B5EF4-FFF2-40B4-BE49-F238E27FC236}">
                  <a16:creationId xmlns:a16="http://schemas.microsoft.com/office/drawing/2014/main" id="{95EC9AA6-E02C-4587-B0A6-0EB30E0C5037}"/>
                </a:ext>
              </a:extLst>
            </p:cNvPr>
            <p:cNvSpPr/>
            <p:nvPr/>
          </p:nvSpPr>
          <p:spPr>
            <a:xfrm>
              <a:off x="7981940" y="3165033"/>
              <a:ext cx="1765828" cy="3700147"/>
            </a:xfrm>
            <a:custGeom>
              <a:avLst/>
              <a:gdLst>
                <a:gd name="connsiteX0" fmla="*/ 0 w 1765828"/>
                <a:gd name="connsiteY0" fmla="*/ 0 h 3700147"/>
                <a:gd name="connsiteX1" fmla="*/ 0 w 1765828"/>
                <a:gd name="connsiteY1" fmla="*/ 3700148 h 3700147"/>
                <a:gd name="connsiteX2" fmla="*/ 154271 w 1765828"/>
                <a:gd name="connsiteY2" fmla="*/ 3700148 h 3700147"/>
                <a:gd name="connsiteX3" fmla="*/ 154271 w 1765828"/>
                <a:gd name="connsiteY3" fmla="*/ 143608 h 3700147"/>
                <a:gd name="connsiteX4" fmla="*/ 1611557 w 1765828"/>
                <a:gd name="connsiteY4" fmla="*/ 143608 h 3700147"/>
                <a:gd name="connsiteX5" fmla="*/ 1611557 w 1765828"/>
                <a:gd name="connsiteY5" fmla="*/ 3700148 h 3700147"/>
                <a:gd name="connsiteX6" fmla="*/ 1765829 w 1765828"/>
                <a:gd name="connsiteY6" fmla="*/ 3700148 h 3700147"/>
                <a:gd name="connsiteX7" fmla="*/ 1765829 w 1765828"/>
                <a:gd name="connsiteY7" fmla="*/ 0 h 3700147"/>
                <a:gd name="connsiteX8" fmla="*/ 0 w 1765828"/>
                <a:gd name="connsiteY8" fmla="*/ 0 h 3700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65828" h="3700147">
                  <a:moveTo>
                    <a:pt x="0" y="0"/>
                  </a:moveTo>
                  <a:lnTo>
                    <a:pt x="0" y="3700148"/>
                  </a:lnTo>
                  <a:lnTo>
                    <a:pt x="154271" y="3700148"/>
                  </a:lnTo>
                  <a:lnTo>
                    <a:pt x="154271" y="143608"/>
                  </a:lnTo>
                  <a:lnTo>
                    <a:pt x="1611557" y="143608"/>
                  </a:lnTo>
                  <a:lnTo>
                    <a:pt x="1611557" y="3700148"/>
                  </a:lnTo>
                  <a:lnTo>
                    <a:pt x="1765829" y="3700148"/>
                  </a:lnTo>
                  <a:lnTo>
                    <a:pt x="17658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EF2"/>
            </a:solidFill>
            <a:ln w="6233" cap="flat">
              <a:solidFill>
                <a:srgbClr val="D1EEF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24" name="Forme libre : forme 125">
              <a:extLst>
                <a:ext uri="{FF2B5EF4-FFF2-40B4-BE49-F238E27FC236}">
                  <a16:creationId xmlns:a16="http://schemas.microsoft.com/office/drawing/2014/main" id="{F42C9879-1348-4175-B391-786640A8F72C}"/>
                </a:ext>
              </a:extLst>
            </p:cNvPr>
            <p:cNvSpPr/>
            <p:nvPr/>
          </p:nvSpPr>
          <p:spPr>
            <a:xfrm>
              <a:off x="8136212" y="4075322"/>
              <a:ext cx="1457285" cy="877863"/>
            </a:xfrm>
            <a:custGeom>
              <a:avLst/>
              <a:gdLst>
                <a:gd name="connsiteX0" fmla="*/ 1457286 w 1457285"/>
                <a:gd name="connsiteY0" fmla="*/ 326253 h 877863"/>
                <a:gd name="connsiteX1" fmla="*/ 0 w 1457285"/>
                <a:gd name="connsiteY1" fmla="*/ 877864 h 877863"/>
                <a:gd name="connsiteX2" fmla="*/ 0 w 1457285"/>
                <a:gd name="connsiteY2" fmla="*/ 551611 h 877863"/>
                <a:gd name="connsiteX3" fmla="*/ 1457286 w 1457285"/>
                <a:gd name="connsiteY3" fmla="*/ 0 h 877863"/>
                <a:gd name="connsiteX4" fmla="*/ 1457286 w 1457285"/>
                <a:gd name="connsiteY4" fmla="*/ 326253 h 877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7285" h="877863">
                  <a:moveTo>
                    <a:pt x="1457286" y="326253"/>
                  </a:moveTo>
                  <a:lnTo>
                    <a:pt x="0" y="877864"/>
                  </a:lnTo>
                  <a:lnTo>
                    <a:pt x="0" y="551611"/>
                  </a:lnTo>
                  <a:lnTo>
                    <a:pt x="1457286" y="0"/>
                  </a:lnTo>
                  <a:lnTo>
                    <a:pt x="1457286" y="326253"/>
                  </a:ln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25" name="Forme libre : forme 126">
              <a:extLst>
                <a:ext uri="{FF2B5EF4-FFF2-40B4-BE49-F238E27FC236}">
                  <a16:creationId xmlns:a16="http://schemas.microsoft.com/office/drawing/2014/main" id="{8B1047C2-0248-4A62-93AB-17A5656ADDDC}"/>
                </a:ext>
              </a:extLst>
            </p:cNvPr>
            <p:cNvSpPr/>
            <p:nvPr/>
          </p:nvSpPr>
          <p:spPr>
            <a:xfrm>
              <a:off x="8136212" y="3867424"/>
              <a:ext cx="1457285" cy="691665"/>
            </a:xfrm>
            <a:custGeom>
              <a:avLst/>
              <a:gdLst>
                <a:gd name="connsiteX0" fmla="*/ 1457286 w 1457285"/>
                <a:gd name="connsiteY0" fmla="*/ 140116 h 691665"/>
                <a:gd name="connsiteX1" fmla="*/ 0 w 1457285"/>
                <a:gd name="connsiteY1" fmla="*/ 691665 h 691665"/>
                <a:gd name="connsiteX2" fmla="*/ 0 w 1457285"/>
                <a:gd name="connsiteY2" fmla="*/ 551611 h 691665"/>
                <a:gd name="connsiteX3" fmla="*/ 1457286 w 1457285"/>
                <a:gd name="connsiteY3" fmla="*/ 0 h 691665"/>
                <a:gd name="connsiteX4" fmla="*/ 1457286 w 1457285"/>
                <a:gd name="connsiteY4" fmla="*/ 140116 h 691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7285" h="691665">
                  <a:moveTo>
                    <a:pt x="1457286" y="140116"/>
                  </a:moveTo>
                  <a:lnTo>
                    <a:pt x="0" y="691665"/>
                  </a:lnTo>
                  <a:lnTo>
                    <a:pt x="0" y="551611"/>
                  </a:lnTo>
                  <a:lnTo>
                    <a:pt x="1457286" y="0"/>
                  </a:lnTo>
                  <a:lnTo>
                    <a:pt x="1457286" y="140116"/>
                  </a:ln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2" name="ZoneTexte 1">
            <a:extLst>
              <a:ext uri="{FF2B5EF4-FFF2-40B4-BE49-F238E27FC236}">
                <a16:creationId xmlns:a16="http://schemas.microsoft.com/office/drawing/2014/main" id="{954369A6-3622-485C-A95F-819336755A51}"/>
              </a:ext>
            </a:extLst>
          </p:cNvPr>
          <p:cNvSpPr txBox="1"/>
          <p:nvPr/>
        </p:nvSpPr>
        <p:spPr>
          <a:xfrm>
            <a:off x="1071154" y="816674"/>
            <a:ext cx="10371256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3600" b="1" u="none" baseline="0" dirty="0">
                <a:solidFill>
                  <a:srgbClr val="00AAD3"/>
                </a:solidFill>
                <a:latin typeface="Trebuchet MS" panose="020B0603020202020204" pitchFamily="34" charset="0"/>
              </a:rPr>
              <a:t>Vous voyez, c’est facile !</a:t>
            </a:r>
          </a:p>
        </p:txBody>
      </p:sp>
      <p:grpSp>
        <p:nvGrpSpPr>
          <p:cNvPr id="304" name="SORTIE">
            <a:extLst>
              <a:ext uri="{FF2B5EF4-FFF2-40B4-BE49-F238E27FC236}">
                <a16:creationId xmlns:a16="http://schemas.microsoft.com/office/drawing/2014/main" id="{F1B1401F-E155-4623-8022-6A6E4BB3601A}"/>
              </a:ext>
            </a:extLst>
          </p:cNvPr>
          <p:cNvGrpSpPr/>
          <p:nvPr/>
        </p:nvGrpSpPr>
        <p:grpSpPr>
          <a:xfrm>
            <a:off x="5591916" y="2615979"/>
            <a:ext cx="1225504" cy="379505"/>
            <a:chOff x="5591916" y="2615979"/>
            <a:chExt cx="1225504" cy="379505"/>
          </a:xfrm>
        </p:grpSpPr>
        <p:sp>
          <p:nvSpPr>
            <p:cNvPr id="133" name="Forme libre : forme 132">
              <a:extLst>
                <a:ext uri="{FF2B5EF4-FFF2-40B4-BE49-F238E27FC236}">
                  <a16:creationId xmlns:a16="http://schemas.microsoft.com/office/drawing/2014/main" id="{EAFB55BB-F8E0-4FB7-AB23-74C1EC1E4774}"/>
                </a:ext>
              </a:extLst>
            </p:cNvPr>
            <p:cNvSpPr/>
            <p:nvPr/>
          </p:nvSpPr>
          <p:spPr>
            <a:xfrm>
              <a:off x="5591916" y="2615979"/>
              <a:ext cx="1225504" cy="379505"/>
            </a:xfrm>
            <a:custGeom>
              <a:avLst/>
              <a:gdLst>
                <a:gd name="connsiteX0" fmla="*/ 0 w 1225504"/>
                <a:gd name="connsiteY0" fmla="*/ 0 h 379505"/>
                <a:gd name="connsiteX1" fmla="*/ 1225505 w 1225504"/>
                <a:gd name="connsiteY1" fmla="*/ 0 h 379505"/>
                <a:gd name="connsiteX2" fmla="*/ 1225505 w 1225504"/>
                <a:gd name="connsiteY2" fmla="*/ 379506 h 379505"/>
                <a:gd name="connsiteX3" fmla="*/ 0 w 1225504"/>
                <a:gd name="connsiteY3" fmla="*/ 379506 h 37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5504" h="379505">
                  <a:moveTo>
                    <a:pt x="0" y="0"/>
                  </a:moveTo>
                  <a:lnTo>
                    <a:pt x="1225505" y="0"/>
                  </a:lnTo>
                  <a:lnTo>
                    <a:pt x="1225505" y="379506"/>
                  </a:lnTo>
                  <a:lnTo>
                    <a:pt x="0" y="379506"/>
                  </a:lnTo>
                  <a:close/>
                </a:path>
              </a:pathLst>
            </a:custGeom>
            <a:solidFill>
              <a:srgbClr val="313759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4" name="Forme libre : forme 133">
              <a:extLst>
                <a:ext uri="{FF2B5EF4-FFF2-40B4-BE49-F238E27FC236}">
                  <a16:creationId xmlns:a16="http://schemas.microsoft.com/office/drawing/2014/main" id="{327278CE-2168-41E1-934E-3A84903A7E28}"/>
                </a:ext>
              </a:extLst>
            </p:cNvPr>
            <p:cNvSpPr/>
            <p:nvPr/>
          </p:nvSpPr>
          <p:spPr>
            <a:xfrm>
              <a:off x="5710136" y="2711968"/>
              <a:ext cx="118639" cy="178759"/>
            </a:xfrm>
            <a:custGeom>
              <a:avLst/>
              <a:gdLst>
                <a:gd name="connsiteX0" fmla="*/ 102772 w 118639"/>
                <a:gd name="connsiteY0" fmla="*/ 129344 h 178759"/>
                <a:gd name="connsiteX1" fmla="*/ 97971 w 118639"/>
                <a:gd name="connsiteY1" fmla="*/ 115750 h 178759"/>
                <a:gd name="connsiteX2" fmla="*/ 85998 w 118639"/>
                <a:gd name="connsiteY2" fmla="*/ 107145 h 178759"/>
                <a:gd name="connsiteX3" fmla="*/ 69162 w 118639"/>
                <a:gd name="connsiteY3" fmla="*/ 101346 h 178759"/>
                <a:gd name="connsiteX4" fmla="*/ 50081 w 118639"/>
                <a:gd name="connsiteY4" fmla="*/ 96669 h 178759"/>
                <a:gd name="connsiteX5" fmla="*/ 31373 w 118639"/>
                <a:gd name="connsiteY5" fmla="*/ 90932 h 178759"/>
                <a:gd name="connsiteX6" fmla="*/ 15036 w 118639"/>
                <a:gd name="connsiteY6" fmla="*/ 82015 h 178759"/>
                <a:gd name="connsiteX7" fmla="*/ 3624 w 118639"/>
                <a:gd name="connsiteY7" fmla="*/ 67798 h 178759"/>
                <a:gd name="connsiteX8" fmla="*/ -304 w 118639"/>
                <a:gd name="connsiteY8" fmla="*/ 46472 h 178759"/>
                <a:gd name="connsiteX9" fmla="*/ 5932 w 118639"/>
                <a:gd name="connsiteY9" fmla="*/ 24834 h 178759"/>
                <a:gd name="connsiteX10" fmla="*/ 20087 w 118639"/>
                <a:gd name="connsiteY10" fmla="*/ 10055 h 178759"/>
                <a:gd name="connsiteX11" fmla="*/ 40415 w 118639"/>
                <a:gd name="connsiteY11" fmla="*/ 1575 h 178759"/>
                <a:gd name="connsiteX12" fmla="*/ 63176 w 118639"/>
                <a:gd name="connsiteY12" fmla="*/ -234 h 178759"/>
                <a:gd name="connsiteX13" fmla="*/ 85375 w 118639"/>
                <a:gd name="connsiteY13" fmla="*/ 4755 h 178759"/>
                <a:gd name="connsiteX14" fmla="*/ 104082 w 118639"/>
                <a:gd name="connsiteY14" fmla="*/ 16228 h 178759"/>
                <a:gd name="connsiteX15" fmla="*/ 106140 w 118639"/>
                <a:gd name="connsiteY15" fmla="*/ 21529 h 178759"/>
                <a:gd name="connsiteX16" fmla="*/ 103645 w 118639"/>
                <a:gd name="connsiteY16" fmla="*/ 26205 h 178759"/>
                <a:gd name="connsiteX17" fmla="*/ 98781 w 118639"/>
                <a:gd name="connsiteY17" fmla="*/ 28513 h 178759"/>
                <a:gd name="connsiteX18" fmla="*/ 93543 w 118639"/>
                <a:gd name="connsiteY18" fmla="*/ 26829 h 178759"/>
                <a:gd name="connsiteX19" fmla="*/ 72467 w 118639"/>
                <a:gd name="connsiteY19" fmla="*/ 16291 h 178759"/>
                <a:gd name="connsiteX20" fmla="*/ 46526 w 118639"/>
                <a:gd name="connsiteY20" fmla="*/ 15667 h 178759"/>
                <a:gd name="connsiteX21" fmla="*/ 24078 w 118639"/>
                <a:gd name="connsiteY21" fmla="*/ 25644 h 178759"/>
                <a:gd name="connsiteX22" fmla="*/ 13664 w 118639"/>
                <a:gd name="connsiteY22" fmla="*/ 46971 h 178759"/>
                <a:gd name="connsiteX23" fmla="*/ 17343 w 118639"/>
                <a:gd name="connsiteY23" fmla="*/ 62373 h 178759"/>
                <a:gd name="connsiteX24" fmla="*/ 28942 w 118639"/>
                <a:gd name="connsiteY24" fmla="*/ 72537 h 178759"/>
                <a:gd name="connsiteX25" fmla="*/ 45591 w 118639"/>
                <a:gd name="connsiteY25" fmla="*/ 79147 h 178759"/>
                <a:gd name="connsiteX26" fmla="*/ 64922 w 118639"/>
                <a:gd name="connsiteY26" fmla="*/ 84447 h 178759"/>
                <a:gd name="connsiteX27" fmla="*/ 84564 w 118639"/>
                <a:gd name="connsiteY27" fmla="*/ 90683 h 178759"/>
                <a:gd name="connsiteX28" fmla="*/ 101712 w 118639"/>
                <a:gd name="connsiteY28" fmla="*/ 98976 h 178759"/>
                <a:gd name="connsiteX29" fmla="*/ 113747 w 118639"/>
                <a:gd name="connsiteY29" fmla="*/ 111822 h 178759"/>
                <a:gd name="connsiteX30" fmla="*/ 118237 w 118639"/>
                <a:gd name="connsiteY30" fmla="*/ 131340 h 178759"/>
                <a:gd name="connsiteX31" fmla="*/ 112001 w 118639"/>
                <a:gd name="connsiteY31" fmla="*/ 152977 h 178759"/>
                <a:gd name="connsiteX32" fmla="*/ 95913 w 118639"/>
                <a:gd name="connsiteY32" fmla="*/ 168130 h 178759"/>
                <a:gd name="connsiteX33" fmla="*/ 73464 w 118639"/>
                <a:gd name="connsiteY33" fmla="*/ 176424 h 178759"/>
                <a:gd name="connsiteX34" fmla="*/ 48522 w 118639"/>
                <a:gd name="connsiteY34" fmla="*/ 178232 h 178759"/>
                <a:gd name="connsiteX35" fmla="*/ 24639 w 118639"/>
                <a:gd name="connsiteY35" fmla="*/ 173992 h 178759"/>
                <a:gd name="connsiteX36" fmla="*/ 5932 w 118639"/>
                <a:gd name="connsiteY36" fmla="*/ 163391 h 178759"/>
                <a:gd name="connsiteX37" fmla="*/ 3749 w 118639"/>
                <a:gd name="connsiteY37" fmla="*/ 158153 h 178759"/>
                <a:gd name="connsiteX38" fmla="*/ 6119 w 118639"/>
                <a:gd name="connsiteY38" fmla="*/ 153102 h 178759"/>
                <a:gd name="connsiteX39" fmla="*/ 10920 w 118639"/>
                <a:gd name="connsiteY39" fmla="*/ 150421 h 178759"/>
                <a:gd name="connsiteX40" fmla="*/ 16159 w 118639"/>
                <a:gd name="connsiteY40" fmla="*/ 151917 h 178759"/>
                <a:gd name="connsiteX41" fmla="*/ 30376 w 118639"/>
                <a:gd name="connsiteY41" fmla="*/ 159961 h 178759"/>
                <a:gd name="connsiteX42" fmla="*/ 68476 w 118639"/>
                <a:gd name="connsiteY42" fmla="*/ 162643 h 178759"/>
                <a:gd name="connsiteX43" fmla="*/ 86061 w 118639"/>
                <a:gd name="connsiteY43" fmla="*/ 156906 h 178759"/>
                <a:gd name="connsiteX44" fmla="*/ 98533 w 118639"/>
                <a:gd name="connsiteY44" fmla="*/ 146056 h 178759"/>
                <a:gd name="connsiteX45" fmla="*/ 102773 w 118639"/>
                <a:gd name="connsiteY45" fmla="*/ 129344 h 17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18639" h="178759">
                  <a:moveTo>
                    <a:pt x="102772" y="129344"/>
                  </a:moveTo>
                  <a:cubicBezTo>
                    <a:pt x="102814" y="124390"/>
                    <a:pt x="101115" y="119579"/>
                    <a:pt x="97971" y="115750"/>
                  </a:cubicBezTo>
                  <a:cubicBezTo>
                    <a:pt x="94607" y="112097"/>
                    <a:pt x="90533" y="109169"/>
                    <a:pt x="85998" y="107145"/>
                  </a:cubicBezTo>
                  <a:cubicBezTo>
                    <a:pt x="80591" y="104662"/>
                    <a:pt x="74951" y="102719"/>
                    <a:pt x="69162" y="101346"/>
                  </a:cubicBezTo>
                  <a:lnTo>
                    <a:pt x="50081" y="96669"/>
                  </a:lnTo>
                  <a:cubicBezTo>
                    <a:pt x="43749" y="95085"/>
                    <a:pt x="37504" y="93170"/>
                    <a:pt x="31373" y="90932"/>
                  </a:cubicBezTo>
                  <a:cubicBezTo>
                    <a:pt x="25478" y="88869"/>
                    <a:pt x="19960" y="85857"/>
                    <a:pt x="15036" y="82015"/>
                  </a:cubicBezTo>
                  <a:cubicBezTo>
                    <a:pt x="10189" y="78217"/>
                    <a:pt x="6284" y="73351"/>
                    <a:pt x="3624" y="67798"/>
                  </a:cubicBezTo>
                  <a:cubicBezTo>
                    <a:pt x="633" y="61104"/>
                    <a:pt x="-714" y="53792"/>
                    <a:pt x="-304" y="46472"/>
                  </a:cubicBezTo>
                  <a:cubicBezTo>
                    <a:pt x="-217" y="38828"/>
                    <a:pt x="1938" y="31351"/>
                    <a:pt x="5932" y="24834"/>
                  </a:cubicBezTo>
                  <a:cubicBezTo>
                    <a:pt x="9547" y="18958"/>
                    <a:pt x="14372" y="13920"/>
                    <a:pt x="20087" y="10055"/>
                  </a:cubicBezTo>
                  <a:cubicBezTo>
                    <a:pt x="26317" y="6065"/>
                    <a:pt x="33196" y="3195"/>
                    <a:pt x="40415" y="1575"/>
                  </a:cubicBezTo>
                  <a:cubicBezTo>
                    <a:pt x="47876" y="-117"/>
                    <a:pt x="55541" y="-726"/>
                    <a:pt x="63176" y="-234"/>
                  </a:cubicBezTo>
                  <a:cubicBezTo>
                    <a:pt x="70792" y="254"/>
                    <a:pt x="78283" y="1937"/>
                    <a:pt x="85375" y="4755"/>
                  </a:cubicBezTo>
                  <a:cubicBezTo>
                    <a:pt x="92257" y="7408"/>
                    <a:pt x="98597" y="11296"/>
                    <a:pt x="104082" y="16228"/>
                  </a:cubicBezTo>
                  <a:cubicBezTo>
                    <a:pt x="105690" y="17483"/>
                    <a:pt x="106480" y="19518"/>
                    <a:pt x="106140" y="21529"/>
                  </a:cubicBezTo>
                  <a:cubicBezTo>
                    <a:pt x="105798" y="23303"/>
                    <a:pt x="104929" y="24933"/>
                    <a:pt x="103645" y="26205"/>
                  </a:cubicBezTo>
                  <a:cubicBezTo>
                    <a:pt x="102310" y="27471"/>
                    <a:pt x="100607" y="28279"/>
                    <a:pt x="98781" y="28513"/>
                  </a:cubicBezTo>
                  <a:cubicBezTo>
                    <a:pt x="96869" y="28794"/>
                    <a:pt x="94934" y="28172"/>
                    <a:pt x="93543" y="26829"/>
                  </a:cubicBezTo>
                  <a:cubicBezTo>
                    <a:pt x="87645" y="21410"/>
                    <a:pt x="80341" y="17758"/>
                    <a:pt x="72467" y="16291"/>
                  </a:cubicBezTo>
                  <a:cubicBezTo>
                    <a:pt x="63946" y="14373"/>
                    <a:pt x="55129" y="14161"/>
                    <a:pt x="46526" y="15667"/>
                  </a:cubicBezTo>
                  <a:cubicBezTo>
                    <a:pt x="38311" y="17009"/>
                    <a:pt x="30579" y="20445"/>
                    <a:pt x="24078" y="25644"/>
                  </a:cubicBezTo>
                  <a:cubicBezTo>
                    <a:pt x="17664" y="30895"/>
                    <a:pt x="13861" y="38684"/>
                    <a:pt x="13664" y="46971"/>
                  </a:cubicBezTo>
                  <a:cubicBezTo>
                    <a:pt x="13088" y="52375"/>
                    <a:pt x="14387" y="57812"/>
                    <a:pt x="17343" y="62373"/>
                  </a:cubicBezTo>
                  <a:cubicBezTo>
                    <a:pt x="20388" y="66597"/>
                    <a:pt x="24354" y="70073"/>
                    <a:pt x="28942" y="72537"/>
                  </a:cubicBezTo>
                  <a:cubicBezTo>
                    <a:pt x="34207" y="75399"/>
                    <a:pt x="39797" y="77618"/>
                    <a:pt x="45591" y="79147"/>
                  </a:cubicBezTo>
                  <a:lnTo>
                    <a:pt x="64922" y="84447"/>
                  </a:lnTo>
                  <a:cubicBezTo>
                    <a:pt x="71594" y="86255"/>
                    <a:pt x="78141" y="88251"/>
                    <a:pt x="84564" y="90683"/>
                  </a:cubicBezTo>
                  <a:cubicBezTo>
                    <a:pt x="90650" y="92608"/>
                    <a:pt x="96425" y="95401"/>
                    <a:pt x="101712" y="98976"/>
                  </a:cubicBezTo>
                  <a:cubicBezTo>
                    <a:pt x="106611" y="102331"/>
                    <a:pt x="110719" y="106715"/>
                    <a:pt x="113747" y="111822"/>
                  </a:cubicBezTo>
                  <a:cubicBezTo>
                    <a:pt x="116941" y="117817"/>
                    <a:pt x="118490" y="124551"/>
                    <a:pt x="118237" y="131340"/>
                  </a:cubicBezTo>
                  <a:cubicBezTo>
                    <a:pt x="118293" y="139003"/>
                    <a:pt x="116127" y="146519"/>
                    <a:pt x="112001" y="152977"/>
                  </a:cubicBezTo>
                  <a:cubicBezTo>
                    <a:pt x="107854" y="159180"/>
                    <a:pt x="102353" y="164361"/>
                    <a:pt x="95913" y="168130"/>
                  </a:cubicBezTo>
                  <a:cubicBezTo>
                    <a:pt x="88957" y="172153"/>
                    <a:pt x="81365" y="174958"/>
                    <a:pt x="73464" y="176424"/>
                  </a:cubicBezTo>
                  <a:cubicBezTo>
                    <a:pt x="65255" y="178045"/>
                    <a:pt x="56878" y="178652"/>
                    <a:pt x="48522" y="178232"/>
                  </a:cubicBezTo>
                  <a:cubicBezTo>
                    <a:pt x="40406" y="177903"/>
                    <a:pt x="32372" y="176477"/>
                    <a:pt x="24639" y="173992"/>
                  </a:cubicBezTo>
                  <a:cubicBezTo>
                    <a:pt x="17707" y="171860"/>
                    <a:pt x="11323" y="168242"/>
                    <a:pt x="5932" y="163391"/>
                  </a:cubicBezTo>
                  <a:cubicBezTo>
                    <a:pt x="4321" y="162160"/>
                    <a:pt x="3489" y="160164"/>
                    <a:pt x="3749" y="158153"/>
                  </a:cubicBezTo>
                  <a:cubicBezTo>
                    <a:pt x="4018" y="156271"/>
                    <a:pt x="4843" y="154512"/>
                    <a:pt x="6119" y="153102"/>
                  </a:cubicBezTo>
                  <a:cubicBezTo>
                    <a:pt x="7383" y="151707"/>
                    <a:pt x="9070" y="150765"/>
                    <a:pt x="10920" y="150421"/>
                  </a:cubicBezTo>
                  <a:cubicBezTo>
                    <a:pt x="12808" y="149969"/>
                    <a:pt x="14794" y="150537"/>
                    <a:pt x="16159" y="151917"/>
                  </a:cubicBezTo>
                  <a:cubicBezTo>
                    <a:pt x="20282" y="155565"/>
                    <a:pt x="25126" y="158306"/>
                    <a:pt x="30376" y="159961"/>
                  </a:cubicBezTo>
                  <a:cubicBezTo>
                    <a:pt x="42674" y="163918"/>
                    <a:pt x="55746" y="164838"/>
                    <a:pt x="68476" y="162643"/>
                  </a:cubicBezTo>
                  <a:cubicBezTo>
                    <a:pt x="74613" y="161707"/>
                    <a:pt x="80553" y="159769"/>
                    <a:pt x="86061" y="156906"/>
                  </a:cubicBezTo>
                  <a:cubicBezTo>
                    <a:pt x="91012" y="154318"/>
                    <a:pt x="95284" y="150601"/>
                    <a:pt x="98533" y="146056"/>
                  </a:cubicBezTo>
                  <a:cubicBezTo>
                    <a:pt x="101819" y="141136"/>
                    <a:pt x="103316" y="135236"/>
                    <a:pt x="102773" y="129344"/>
                  </a:cubicBezTo>
                  <a:close/>
                </a:path>
              </a:pathLst>
            </a:custGeom>
            <a:solidFill>
              <a:srgbClr val="FFFFFF"/>
            </a:solidFill>
            <a:ln w="623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5" name="Forme libre : forme 134">
              <a:extLst>
                <a:ext uri="{FF2B5EF4-FFF2-40B4-BE49-F238E27FC236}">
                  <a16:creationId xmlns:a16="http://schemas.microsoft.com/office/drawing/2014/main" id="{ED8C680A-992F-44FF-BCB1-C338AB5B8F7F}"/>
                </a:ext>
              </a:extLst>
            </p:cNvPr>
            <p:cNvSpPr/>
            <p:nvPr/>
          </p:nvSpPr>
          <p:spPr>
            <a:xfrm>
              <a:off x="5893582" y="2712495"/>
              <a:ext cx="133151" cy="178287"/>
            </a:xfrm>
            <a:custGeom>
              <a:avLst/>
              <a:gdLst>
                <a:gd name="connsiteX0" fmla="*/ -358 w 133151"/>
                <a:gd name="connsiteY0" fmla="*/ 92837 h 178287"/>
                <a:gd name="connsiteX1" fmla="*/ 5192 w 133151"/>
                <a:gd name="connsiteY1" fmla="*/ 52430 h 178287"/>
                <a:gd name="connsiteX2" fmla="*/ 20095 w 133151"/>
                <a:gd name="connsiteY2" fmla="*/ 23434 h 178287"/>
                <a:gd name="connsiteX3" fmla="*/ 41297 w 133151"/>
                <a:gd name="connsiteY3" fmla="*/ 5849 h 178287"/>
                <a:gd name="connsiteX4" fmla="*/ 65678 w 133151"/>
                <a:gd name="connsiteY4" fmla="*/ -387 h 178287"/>
                <a:gd name="connsiteX5" fmla="*/ 90060 w 133151"/>
                <a:gd name="connsiteY5" fmla="*/ 4914 h 178287"/>
                <a:gd name="connsiteX6" fmla="*/ 111386 w 133151"/>
                <a:gd name="connsiteY6" fmla="*/ 21999 h 178287"/>
                <a:gd name="connsiteX7" fmla="*/ 126539 w 133151"/>
                <a:gd name="connsiteY7" fmla="*/ 50746 h 178287"/>
                <a:gd name="connsiteX8" fmla="*/ 132774 w 133151"/>
                <a:gd name="connsiteY8" fmla="*/ 91278 h 178287"/>
                <a:gd name="connsiteX9" fmla="*/ 128597 w 133151"/>
                <a:gd name="connsiteY9" fmla="*/ 122831 h 178287"/>
                <a:gd name="connsiteX10" fmla="*/ 116125 w 133151"/>
                <a:gd name="connsiteY10" fmla="*/ 150081 h 178287"/>
                <a:gd name="connsiteX11" fmla="*/ 95984 w 133151"/>
                <a:gd name="connsiteY11" fmla="*/ 169599 h 178287"/>
                <a:gd name="connsiteX12" fmla="*/ 68547 w 133151"/>
                <a:gd name="connsiteY12" fmla="*/ 177767 h 178287"/>
                <a:gd name="connsiteX13" fmla="*/ 16853 w 133151"/>
                <a:gd name="connsiteY13" fmla="*/ 152825 h 178287"/>
                <a:gd name="connsiteX14" fmla="*/ 4381 w 133151"/>
                <a:gd name="connsiteY14" fmla="*/ 125263 h 178287"/>
                <a:gd name="connsiteX15" fmla="*/ -358 w 133151"/>
                <a:gd name="connsiteY15" fmla="*/ 92837 h 178287"/>
                <a:gd name="connsiteX16" fmla="*/ 67362 w 133151"/>
                <a:gd name="connsiteY16" fmla="*/ 163613 h 178287"/>
                <a:gd name="connsiteX17" fmla="*/ 89187 w 133151"/>
                <a:gd name="connsiteY17" fmla="*/ 157377 h 178287"/>
                <a:gd name="connsiteX18" fmla="*/ 105150 w 133151"/>
                <a:gd name="connsiteY18" fmla="*/ 140727 h 178287"/>
                <a:gd name="connsiteX19" fmla="*/ 114940 w 133151"/>
                <a:gd name="connsiteY19" fmla="*/ 117281 h 178287"/>
                <a:gd name="connsiteX20" fmla="*/ 118307 w 133151"/>
                <a:gd name="connsiteY20" fmla="*/ 90530 h 178287"/>
                <a:gd name="connsiteX21" fmla="*/ 110513 w 133151"/>
                <a:gd name="connsiteY21" fmla="*/ 48065 h 178287"/>
                <a:gd name="connsiteX22" fmla="*/ 91057 w 133151"/>
                <a:gd name="connsiteY22" fmla="*/ 22623 h 178287"/>
                <a:gd name="connsiteX23" fmla="*/ 65740 w 133151"/>
                <a:gd name="connsiteY23" fmla="*/ 14330 h 178287"/>
                <a:gd name="connsiteX24" fmla="*/ 40798 w 133151"/>
                <a:gd name="connsiteY24" fmla="*/ 22935 h 178287"/>
                <a:gd name="connsiteX25" fmla="*/ 21592 w 133151"/>
                <a:gd name="connsiteY25" fmla="*/ 48813 h 178287"/>
                <a:gd name="connsiteX26" fmla="*/ 14296 w 133151"/>
                <a:gd name="connsiteY26" fmla="*/ 91465 h 178287"/>
                <a:gd name="connsiteX27" fmla="*/ 17226 w 133151"/>
                <a:gd name="connsiteY27" fmla="*/ 117905 h 178287"/>
                <a:gd name="connsiteX28" fmla="*/ 26455 w 133151"/>
                <a:gd name="connsiteY28" fmla="*/ 141164 h 178287"/>
                <a:gd name="connsiteX29" fmla="*/ 42855 w 133151"/>
                <a:gd name="connsiteY29" fmla="*/ 157689 h 178287"/>
                <a:gd name="connsiteX30" fmla="*/ 67361 w 133151"/>
                <a:gd name="connsiteY30" fmla="*/ 163613 h 178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3151" h="178287">
                  <a:moveTo>
                    <a:pt x="-358" y="92837"/>
                  </a:moveTo>
                  <a:cubicBezTo>
                    <a:pt x="-584" y="79164"/>
                    <a:pt x="1288" y="65536"/>
                    <a:pt x="5192" y="52430"/>
                  </a:cubicBezTo>
                  <a:cubicBezTo>
                    <a:pt x="8314" y="41922"/>
                    <a:pt x="13368" y="32088"/>
                    <a:pt x="20095" y="23434"/>
                  </a:cubicBezTo>
                  <a:cubicBezTo>
                    <a:pt x="25799" y="16099"/>
                    <a:pt x="33035" y="10098"/>
                    <a:pt x="41297" y="5849"/>
                  </a:cubicBezTo>
                  <a:cubicBezTo>
                    <a:pt x="48857" y="1978"/>
                    <a:pt x="57188" y="-153"/>
                    <a:pt x="65678" y="-387"/>
                  </a:cubicBezTo>
                  <a:cubicBezTo>
                    <a:pt x="74110" y="-566"/>
                    <a:pt x="82464" y="1250"/>
                    <a:pt x="90060" y="4914"/>
                  </a:cubicBezTo>
                  <a:cubicBezTo>
                    <a:pt x="98336" y="8976"/>
                    <a:pt x="105616" y="14809"/>
                    <a:pt x="111386" y="21999"/>
                  </a:cubicBezTo>
                  <a:cubicBezTo>
                    <a:pt x="118191" y="30549"/>
                    <a:pt x="123331" y="40300"/>
                    <a:pt x="126539" y="50746"/>
                  </a:cubicBezTo>
                  <a:cubicBezTo>
                    <a:pt x="130678" y="63858"/>
                    <a:pt x="132781" y="77528"/>
                    <a:pt x="132774" y="91278"/>
                  </a:cubicBezTo>
                  <a:cubicBezTo>
                    <a:pt x="132812" y="101936"/>
                    <a:pt x="131407" y="112550"/>
                    <a:pt x="128597" y="122831"/>
                  </a:cubicBezTo>
                  <a:cubicBezTo>
                    <a:pt x="125977" y="132542"/>
                    <a:pt x="121762" y="141750"/>
                    <a:pt x="116125" y="150081"/>
                  </a:cubicBezTo>
                  <a:cubicBezTo>
                    <a:pt x="110836" y="157912"/>
                    <a:pt x="103977" y="164558"/>
                    <a:pt x="95984" y="169599"/>
                  </a:cubicBezTo>
                  <a:cubicBezTo>
                    <a:pt x="87726" y="174709"/>
                    <a:pt x="78256" y="177529"/>
                    <a:pt x="68547" y="177767"/>
                  </a:cubicBezTo>
                  <a:cubicBezTo>
                    <a:pt x="48135" y="179085"/>
                    <a:pt x="28523" y="169622"/>
                    <a:pt x="16853" y="152825"/>
                  </a:cubicBezTo>
                  <a:cubicBezTo>
                    <a:pt x="11088" y="144453"/>
                    <a:pt x="6864" y="135119"/>
                    <a:pt x="4381" y="125263"/>
                  </a:cubicBezTo>
                  <a:cubicBezTo>
                    <a:pt x="1372" y="114712"/>
                    <a:pt x="-222" y="103808"/>
                    <a:pt x="-358" y="92837"/>
                  </a:cubicBezTo>
                  <a:close/>
                  <a:moveTo>
                    <a:pt x="67362" y="163613"/>
                  </a:moveTo>
                  <a:cubicBezTo>
                    <a:pt x="75098" y="163776"/>
                    <a:pt x="82704" y="161603"/>
                    <a:pt x="89187" y="157377"/>
                  </a:cubicBezTo>
                  <a:cubicBezTo>
                    <a:pt x="95622" y="153015"/>
                    <a:pt x="101063" y="147341"/>
                    <a:pt x="105150" y="140727"/>
                  </a:cubicBezTo>
                  <a:cubicBezTo>
                    <a:pt x="109589" y="133456"/>
                    <a:pt x="112890" y="125550"/>
                    <a:pt x="114940" y="117281"/>
                  </a:cubicBezTo>
                  <a:cubicBezTo>
                    <a:pt x="117186" y="108542"/>
                    <a:pt x="118318" y="99553"/>
                    <a:pt x="118307" y="90530"/>
                  </a:cubicBezTo>
                  <a:cubicBezTo>
                    <a:pt x="118759" y="75981"/>
                    <a:pt x="116102" y="61504"/>
                    <a:pt x="110513" y="48065"/>
                  </a:cubicBezTo>
                  <a:cubicBezTo>
                    <a:pt x="106394" y="38011"/>
                    <a:pt x="99681" y="29231"/>
                    <a:pt x="91057" y="22623"/>
                  </a:cubicBezTo>
                  <a:cubicBezTo>
                    <a:pt x="83714" y="17238"/>
                    <a:pt x="74846" y="14333"/>
                    <a:pt x="65740" y="14330"/>
                  </a:cubicBezTo>
                  <a:cubicBezTo>
                    <a:pt x="56708" y="14387"/>
                    <a:pt x="47944" y="17411"/>
                    <a:pt x="40798" y="22935"/>
                  </a:cubicBezTo>
                  <a:cubicBezTo>
                    <a:pt x="32260" y="29749"/>
                    <a:pt x="25641" y="38667"/>
                    <a:pt x="21592" y="48813"/>
                  </a:cubicBezTo>
                  <a:cubicBezTo>
                    <a:pt x="16167" y="62354"/>
                    <a:pt x="13680" y="76892"/>
                    <a:pt x="14296" y="91465"/>
                  </a:cubicBezTo>
                  <a:cubicBezTo>
                    <a:pt x="14281" y="100360"/>
                    <a:pt x="15264" y="109229"/>
                    <a:pt x="17226" y="117905"/>
                  </a:cubicBezTo>
                  <a:cubicBezTo>
                    <a:pt x="18928" y="126135"/>
                    <a:pt x="22051" y="134006"/>
                    <a:pt x="26455" y="141164"/>
                  </a:cubicBezTo>
                  <a:cubicBezTo>
                    <a:pt x="30564" y="147871"/>
                    <a:pt x="36179" y="153529"/>
                    <a:pt x="42855" y="157689"/>
                  </a:cubicBezTo>
                  <a:cubicBezTo>
                    <a:pt x="50263" y="162031"/>
                    <a:pt x="58788" y="164091"/>
                    <a:pt x="67361" y="163613"/>
                  </a:cubicBezTo>
                  <a:close/>
                </a:path>
              </a:pathLst>
            </a:custGeom>
            <a:solidFill>
              <a:srgbClr val="FFFFFF"/>
            </a:solidFill>
            <a:ln w="623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6" name="Forme libre : forme 135">
              <a:extLst>
                <a:ext uri="{FF2B5EF4-FFF2-40B4-BE49-F238E27FC236}">
                  <a16:creationId xmlns:a16="http://schemas.microsoft.com/office/drawing/2014/main" id="{2A5FD2EE-09AB-45E1-BF58-A17A033B9316}"/>
                </a:ext>
              </a:extLst>
            </p:cNvPr>
            <p:cNvSpPr/>
            <p:nvPr/>
          </p:nvSpPr>
          <p:spPr>
            <a:xfrm>
              <a:off x="6096881" y="2712694"/>
              <a:ext cx="114111" cy="180399"/>
            </a:xfrm>
            <a:custGeom>
              <a:avLst/>
              <a:gdLst>
                <a:gd name="connsiteX0" fmla="*/ 55999 w 114111"/>
                <a:gd name="connsiteY0" fmla="*/ 102865 h 180399"/>
                <a:gd name="connsiteX1" fmla="*/ 39100 w 114111"/>
                <a:gd name="connsiteY1" fmla="*/ 103738 h 180399"/>
                <a:gd name="connsiteX2" fmla="*/ 14843 w 114111"/>
                <a:gd name="connsiteY2" fmla="*/ 103738 h 180399"/>
                <a:gd name="connsiteX3" fmla="*/ 15716 w 114111"/>
                <a:gd name="connsiteY3" fmla="*/ 173329 h 180399"/>
                <a:gd name="connsiteX4" fmla="*/ 13533 w 114111"/>
                <a:gd name="connsiteY4" fmla="*/ 178317 h 180399"/>
                <a:gd name="connsiteX5" fmla="*/ 8545 w 114111"/>
                <a:gd name="connsiteY5" fmla="*/ 180001 h 180399"/>
                <a:gd name="connsiteX6" fmla="*/ 3619 w 114111"/>
                <a:gd name="connsiteY6" fmla="*/ 178317 h 180399"/>
                <a:gd name="connsiteX7" fmla="*/ 1374 w 114111"/>
                <a:gd name="connsiteY7" fmla="*/ 173329 h 180399"/>
                <a:gd name="connsiteX8" fmla="*/ -373 w 114111"/>
                <a:gd name="connsiteY8" fmla="*/ 7646 h 180399"/>
                <a:gd name="connsiteX9" fmla="*/ 2558 w 114111"/>
                <a:gd name="connsiteY9" fmla="*/ 1410 h 180399"/>
                <a:gd name="connsiteX10" fmla="*/ 7858 w 114111"/>
                <a:gd name="connsiteY10" fmla="*/ -398 h 180399"/>
                <a:gd name="connsiteX11" fmla="*/ 48453 w 114111"/>
                <a:gd name="connsiteY11" fmla="*/ -398 h 180399"/>
                <a:gd name="connsiteX12" fmla="*/ 70465 w 114111"/>
                <a:gd name="connsiteY12" fmla="*/ 2346 h 180399"/>
                <a:gd name="connsiteX13" fmla="*/ 88611 w 114111"/>
                <a:gd name="connsiteY13" fmla="*/ 10951 h 180399"/>
                <a:gd name="connsiteX14" fmla="*/ 101083 w 114111"/>
                <a:gd name="connsiteY14" fmla="*/ 26291 h 180399"/>
                <a:gd name="connsiteX15" fmla="*/ 105635 w 114111"/>
                <a:gd name="connsiteY15" fmla="*/ 49363 h 180399"/>
                <a:gd name="connsiteX16" fmla="*/ 96281 w 114111"/>
                <a:gd name="connsiteY16" fmla="*/ 82287 h 180399"/>
                <a:gd name="connsiteX17" fmla="*/ 71775 w 114111"/>
                <a:gd name="connsiteY17" fmla="*/ 99124 h 180399"/>
                <a:gd name="connsiteX18" fmla="*/ 112619 w 114111"/>
                <a:gd name="connsiteY18" fmla="*/ 167717 h 180399"/>
                <a:gd name="connsiteX19" fmla="*/ 113367 w 114111"/>
                <a:gd name="connsiteY19" fmla="*/ 173142 h 180399"/>
                <a:gd name="connsiteX20" fmla="*/ 110186 w 114111"/>
                <a:gd name="connsiteY20" fmla="*/ 177507 h 180399"/>
                <a:gd name="connsiteX21" fmla="*/ 105322 w 114111"/>
                <a:gd name="connsiteY21" fmla="*/ 179190 h 180399"/>
                <a:gd name="connsiteX22" fmla="*/ 100957 w 114111"/>
                <a:gd name="connsiteY22" fmla="*/ 176197 h 180399"/>
                <a:gd name="connsiteX23" fmla="*/ 13720 w 114111"/>
                <a:gd name="connsiteY23" fmla="*/ 13071 h 180399"/>
                <a:gd name="connsiteX24" fmla="*/ 14593 w 114111"/>
                <a:gd name="connsiteY24" fmla="*/ 88710 h 180399"/>
                <a:gd name="connsiteX25" fmla="*/ 38850 w 114111"/>
                <a:gd name="connsiteY25" fmla="*/ 88710 h 180399"/>
                <a:gd name="connsiteX26" fmla="*/ 57557 w 114111"/>
                <a:gd name="connsiteY26" fmla="*/ 87338 h 180399"/>
                <a:gd name="connsiteX27" fmla="*/ 74643 w 114111"/>
                <a:gd name="connsiteY27" fmla="*/ 81788 h 180399"/>
                <a:gd name="connsiteX28" fmla="*/ 87115 w 114111"/>
                <a:gd name="connsiteY28" fmla="*/ 69691 h 180399"/>
                <a:gd name="connsiteX29" fmla="*/ 87800 w 114111"/>
                <a:gd name="connsiteY29" fmla="*/ 32277 h 180399"/>
                <a:gd name="connsiteX30" fmla="*/ 78759 w 114111"/>
                <a:gd name="connsiteY30" fmla="*/ 21115 h 180399"/>
                <a:gd name="connsiteX31" fmla="*/ 65352 w 114111"/>
                <a:gd name="connsiteY31" fmla="*/ 14879 h 180399"/>
                <a:gd name="connsiteX32" fmla="*/ 48827 w 114111"/>
                <a:gd name="connsiteY32" fmla="*/ 12884 h 180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4111" h="180399">
                  <a:moveTo>
                    <a:pt x="55999" y="102865"/>
                  </a:moveTo>
                  <a:cubicBezTo>
                    <a:pt x="50387" y="103486"/>
                    <a:pt x="44745" y="103778"/>
                    <a:pt x="39100" y="103738"/>
                  </a:cubicBezTo>
                  <a:lnTo>
                    <a:pt x="14843" y="103738"/>
                  </a:lnTo>
                  <a:lnTo>
                    <a:pt x="15716" y="173329"/>
                  </a:lnTo>
                  <a:cubicBezTo>
                    <a:pt x="15791" y="175238"/>
                    <a:pt x="14986" y="177077"/>
                    <a:pt x="13533" y="178317"/>
                  </a:cubicBezTo>
                  <a:cubicBezTo>
                    <a:pt x="12106" y="179422"/>
                    <a:pt x="10349" y="180015"/>
                    <a:pt x="8545" y="180001"/>
                  </a:cubicBezTo>
                  <a:cubicBezTo>
                    <a:pt x="6759" y="180016"/>
                    <a:pt x="5022" y="179422"/>
                    <a:pt x="3619" y="178317"/>
                  </a:cubicBezTo>
                  <a:cubicBezTo>
                    <a:pt x="2084" y="177134"/>
                    <a:pt x="1242" y="175262"/>
                    <a:pt x="1374" y="173329"/>
                  </a:cubicBezTo>
                  <a:lnTo>
                    <a:pt x="-373" y="7646"/>
                  </a:lnTo>
                  <a:cubicBezTo>
                    <a:pt x="-447" y="5219"/>
                    <a:pt x="642" y="2902"/>
                    <a:pt x="2558" y="1410"/>
                  </a:cubicBezTo>
                  <a:cubicBezTo>
                    <a:pt x="4099" y="280"/>
                    <a:pt x="5948" y="-351"/>
                    <a:pt x="7858" y="-398"/>
                  </a:cubicBezTo>
                  <a:lnTo>
                    <a:pt x="48453" y="-398"/>
                  </a:lnTo>
                  <a:cubicBezTo>
                    <a:pt x="55877" y="-428"/>
                    <a:pt x="63275" y="494"/>
                    <a:pt x="70465" y="2346"/>
                  </a:cubicBezTo>
                  <a:cubicBezTo>
                    <a:pt x="77025" y="3982"/>
                    <a:pt x="83194" y="6907"/>
                    <a:pt x="88611" y="10951"/>
                  </a:cubicBezTo>
                  <a:cubicBezTo>
                    <a:pt x="93916" y="15014"/>
                    <a:pt x="98188" y="20269"/>
                    <a:pt x="101083" y="26291"/>
                  </a:cubicBezTo>
                  <a:cubicBezTo>
                    <a:pt x="104325" y="33538"/>
                    <a:pt x="105881" y="41427"/>
                    <a:pt x="105635" y="49363"/>
                  </a:cubicBezTo>
                  <a:cubicBezTo>
                    <a:pt x="106361" y="61083"/>
                    <a:pt x="103061" y="72700"/>
                    <a:pt x="96281" y="82287"/>
                  </a:cubicBezTo>
                  <a:cubicBezTo>
                    <a:pt x="89907" y="90146"/>
                    <a:pt x="81397" y="95993"/>
                    <a:pt x="71775" y="99124"/>
                  </a:cubicBezTo>
                  <a:lnTo>
                    <a:pt x="112619" y="167717"/>
                  </a:lnTo>
                  <a:cubicBezTo>
                    <a:pt x="113771" y="169281"/>
                    <a:pt x="114052" y="171323"/>
                    <a:pt x="113367" y="173142"/>
                  </a:cubicBezTo>
                  <a:cubicBezTo>
                    <a:pt x="112752" y="174874"/>
                    <a:pt x="111648" y="176391"/>
                    <a:pt x="110186" y="177507"/>
                  </a:cubicBezTo>
                  <a:cubicBezTo>
                    <a:pt x="108798" y="178594"/>
                    <a:pt x="107086" y="179186"/>
                    <a:pt x="105322" y="179190"/>
                  </a:cubicBezTo>
                  <a:cubicBezTo>
                    <a:pt x="103424" y="179082"/>
                    <a:pt x="101743" y="177929"/>
                    <a:pt x="100957" y="176197"/>
                  </a:cubicBezTo>
                  <a:close/>
                  <a:moveTo>
                    <a:pt x="13720" y="13071"/>
                  </a:moveTo>
                  <a:lnTo>
                    <a:pt x="14593" y="88710"/>
                  </a:lnTo>
                  <a:lnTo>
                    <a:pt x="38850" y="88710"/>
                  </a:lnTo>
                  <a:cubicBezTo>
                    <a:pt x="45111" y="88708"/>
                    <a:pt x="51363" y="88249"/>
                    <a:pt x="57557" y="87338"/>
                  </a:cubicBezTo>
                  <a:cubicBezTo>
                    <a:pt x="63547" y="86562"/>
                    <a:pt x="69341" y="84681"/>
                    <a:pt x="74643" y="81788"/>
                  </a:cubicBezTo>
                  <a:cubicBezTo>
                    <a:pt x="79816" y="78955"/>
                    <a:pt x="84125" y="74775"/>
                    <a:pt x="87115" y="69691"/>
                  </a:cubicBezTo>
                  <a:cubicBezTo>
                    <a:pt x="92794" y="57918"/>
                    <a:pt x="93045" y="44250"/>
                    <a:pt x="87800" y="32277"/>
                  </a:cubicBezTo>
                  <a:cubicBezTo>
                    <a:pt x="85697" y="27903"/>
                    <a:pt x="82600" y="24081"/>
                    <a:pt x="78759" y="21115"/>
                  </a:cubicBezTo>
                  <a:cubicBezTo>
                    <a:pt x="74762" y="18143"/>
                    <a:pt x="70200" y="16021"/>
                    <a:pt x="65352" y="14879"/>
                  </a:cubicBezTo>
                  <a:cubicBezTo>
                    <a:pt x="59948" y="13530"/>
                    <a:pt x="54397" y="12860"/>
                    <a:pt x="48827" y="12884"/>
                  </a:cubicBezTo>
                  <a:close/>
                </a:path>
              </a:pathLst>
            </a:custGeom>
            <a:solidFill>
              <a:srgbClr val="FFFFFF"/>
            </a:solidFill>
            <a:ln w="623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7" name="Forme libre : forme 136">
              <a:extLst>
                <a:ext uri="{FF2B5EF4-FFF2-40B4-BE49-F238E27FC236}">
                  <a16:creationId xmlns:a16="http://schemas.microsoft.com/office/drawing/2014/main" id="{F77F2588-A6AC-4C02-8097-3406DB12A1C9}"/>
                </a:ext>
              </a:extLst>
            </p:cNvPr>
            <p:cNvSpPr/>
            <p:nvPr/>
          </p:nvSpPr>
          <p:spPr>
            <a:xfrm>
              <a:off x="6269364" y="2713477"/>
              <a:ext cx="105322" cy="179963"/>
            </a:xfrm>
            <a:custGeom>
              <a:avLst/>
              <a:gdLst>
                <a:gd name="connsiteX0" fmla="*/ 98523 w 105322"/>
                <a:gd name="connsiteY0" fmla="*/ -371 h 179963"/>
                <a:gd name="connsiteX1" fmla="*/ 103449 w 105322"/>
                <a:gd name="connsiteY1" fmla="*/ 1873 h 179963"/>
                <a:gd name="connsiteX2" fmla="*/ 104945 w 105322"/>
                <a:gd name="connsiteY2" fmla="*/ 6987 h 179963"/>
                <a:gd name="connsiteX3" fmla="*/ 103199 w 105322"/>
                <a:gd name="connsiteY3" fmla="*/ 12162 h 179963"/>
                <a:gd name="connsiteX4" fmla="*/ 98210 w 105322"/>
                <a:gd name="connsiteY4" fmla="*/ 14407 h 179963"/>
                <a:gd name="connsiteX5" fmla="*/ 59487 w 105322"/>
                <a:gd name="connsiteY5" fmla="*/ 14781 h 179963"/>
                <a:gd name="connsiteX6" fmla="*/ 57990 w 105322"/>
                <a:gd name="connsiteY6" fmla="*/ 170674 h 179963"/>
                <a:gd name="connsiteX7" fmla="*/ 55808 w 105322"/>
                <a:gd name="connsiteY7" fmla="*/ 176910 h 179963"/>
                <a:gd name="connsiteX8" fmla="*/ 50882 w 105322"/>
                <a:gd name="connsiteY8" fmla="*/ 179529 h 179963"/>
                <a:gd name="connsiteX9" fmla="*/ 45956 w 105322"/>
                <a:gd name="connsiteY9" fmla="*/ 178157 h 179963"/>
                <a:gd name="connsiteX10" fmla="*/ 43711 w 105322"/>
                <a:gd name="connsiteY10" fmla="*/ 172545 h 179963"/>
                <a:gd name="connsiteX11" fmla="*/ 44895 w 105322"/>
                <a:gd name="connsiteY11" fmla="*/ 14969 h 179963"/>
                <a:gd name="connsiteX12" fmla="*/ 6920 w 105322"/>
                <a:gd name="connsiteY12" fmla="*/ 15280 h 179963"/>
                <a:gd name="connsiteX13" fmla="*/ 1370 w 105322"/>
                <a:gd name="connsiteY13" fmla="*/ 12537 h 179963"/>
                <a:gd name="connsiteX14" fmla="*/ -376 w 105322"/>
                <a:gd name="connsiteY14" fmla="*/ 7423 h 179963"/>
                <a:gd name="connsiteX15" fmla="*/ 1619 w 105322"/>
                <a:gd name="connsiteY15" fmla="*/ 2435 h 179963"/>
                <a:gd name="connsiteX16" fmla="*/ 7169 w 105322"/>
                <a:gd name="connsiteY16" fmla="*/ 127 h 179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322" h="179963">
                  <a:moveTo>
                    <a:pt x="98523" y="-371"/>
                  </a:moveTo>
                  <a:cubicBezTo>
                    <a:pt x="100450" y="-567"/>
                    <a:pt x="102333" y="291"/>
                    <a:pt x="103449" y="1873"/>
                  </a:cubicBezTo>
                  <a:cubicBezTo>
                    <a:pt x="104446" y="3391"/>
                    <a:pt x="104967" y="5171"/>
                    <a:pt x="104945" y="6987"/>
                  </a:cubicBezTo>
                  <a:cubicBezTo>
                    <a:pt x="104979" y="8862"/>
                    <a:pt x="104362" y="10691"/>
                    <a:pt x="103199" y="12162"/>
                  </a:cubicBezTo>
                  <a:cubicBezTo>
                    <a:pt x="101971" y="13639"/>
                    <a:pt x="100130" y="14467"/>
                    <a:pt x="98210" y="14407"/>
                  </a:cubicBezTo>
                  <a:lnTo>
                    <a:pt x="59487" y="14781"/>
                  </a:lnTo>
                  <a:lnTo>
                    <a:pt x="57990" y="170674"/>
                  </a:lnTo>
                  <a:cubicBezTo>
                    <a:pt x="58129" y="172962"/>
                    <a:pt x="57342" y="175208"/>
                    <a:pt x="55808" y="176910"/>
                  </a:cubicBezTo>
                  <a:cubicBezTo>
                    <a:pt x="54514" y="178322"/>
                    <a:pt x="52775" y="179246"/>
                    <a:pt x="50882" y="179529"/>
                  </a:cubicBezTo>
                  <a:cubicBezTo>
                    <a:pt x="49126" y="179705"/>
                    <a:pt x="47368" y="179215"/>
                    <a:pt x="45956" y="178157"/>
                  </a:cubicBezTo>
                  <a:cubicBezTo>
                    <a:pt x="44337" y="176764"/>
                    <a:pt x="43500" y="174670"/>
                    <a:pt x="43711" y="172545"/>
                  </a:cubicBezTo>
                  <a:lnTo>
                    <a:pt x="44895" y="14969"/>
                  </a:lnTo>
                  <a:lnTo>
                    <a:pt x="6920" y="15280"/>
                  </a:lnTo>
                  <a:cubicBezTo>
                    <a:pt x="4744" y="15280"/>
                    <a:pt x="2691" y="14266"/>
                    <a:pt x="1370" y="12537"/>
                  </a:cubicBezTo>
                  <a:cubicBezTo>
                    <a:pt x="246" y="11068"/>
                    <a:pt x="-367" y="9273"/>
                    <a:pt x="-376" y="7423"/>
                  </a:cubicBezTo>
                  <a:cubicBezTo>
                    <a:pt x="-351" y="5571"/>
                    <a:pt x="360" y="3793"/>
                    <a:pt x="1619" y="2435"/>
                  </a:cubicBezTo>
                  <a:cubicBezTo>
                    <a:pt x="3047" y="897"/>
                    <a:pt x="5072" y="55"/>
                    <a:pt x="7169" y="127"/>
                  </a:cubicBezTo>
                  <a:close/>
                </a:path>
              </a:pathLst>
            </a:custGeom>
            <a:solidFill>
              <a:srgbClr val="FFFFFF"/>
            </a:solidFill>
            <a:ln w="623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8" name="Forme libre : forme 137">
              <a:extLst>
                <a:ext uri="{FF2B5EF4-FFF2-40B4-BE49-F238E27FC236}">
                  <a16:creationId xmlns:a16="http://schemas.microsoft.com/office/drawing/2014/main" id="{EE00915E-F7E1-4095-B530-7C8FBCDF6857}"/>
                </a:ext>
              </a:extLst>
            </p:cNvPr>
            <p:cNvSpPr/>
            <p:nvPr/>
          </p:nvSpPr>
          <p:spPr>
            <a:xfrm>
              <a:off x="6430116" y="2713166"/>
              <a:ext cx="95411" cy="177653"/>
            </a:xfrm>
            <a:custGeom>
              <a:avLst/>
              <a:gdLst>
                <a:gd name="connsiteX0" fmla="*/ 39974 w 95411"/>
                <a:gd name="connsiteY0" fmla="*/ 162318 h 177653"/>
                <a:gd name="connsiteX1" fmla="*/ 39100 w 95411"/>
                <a:gd name="connsiteY1" fmla="*/ 14408 h 177653"/>
                <a:gd name="connsiteX2" fmla="*/ 6986 w 95411"/>
                <a:gd name="connsiteY2" fmla="*/ 14408 h 177653"/>
                <a:gd name="connsiteX3" fmla="*/ 1437 w 95411"/>
                <a:gd name="connsiteY3" fmla="*/ 12038 h 177653"/>
                <a:gd name="connsiteX4" fmla="*/ 1998 w 95411"/>
                <a:gd name="connsiteY4" fmla="*/ 1874 h 177653"/>
                <a:gd name="connsiteX5" fmla="*/ 7548 w 95411"/>
                <a:gd name="connsiteY5" fmla="*/ -371 h 177653"/>
                <a:gd name="connsiteX6" fmla="*/ 88612 w 95411"/>
                <a:gd name="connsiteY6" fmla="*/ -371 h 177653"/>
                <a:gd name="connsiteX7" fmla="*/ 93538 w 95411"/>
                <a:gd name="connsiteY7" fmla="*/ 1873 h 177653"/>
                <a:gd name="connsiteX8" fmla="*/ 95035 w 95411"/>
                <a:gd name="connsiteY8" fmla="*/ 7049 h 177653"/>
                <a:gd name="connsiteX9" fmla="*/ 93226 w 95411"/>
                <a:gd name="connsiteY9" fmla="*/ 12162 h 177653"/>
                <a:gd name="connsiteX10" fmla="*/ 88300 w 95411"/>
                <a:gd name="connsiteY10" fmla="*/ 14470 h 177653"/>
                <a:gd name="connsiteX11" fmla="*/ 52632 w 95411"/>
                <a:gd name="connsiteY11" fmla="*/ 14470 h 177653"/>
                <a:gd name="connsiteX12" fmla="*/ 54128 w 95411"/>
                <a:gd name="connsiteY12" fmla="*/ 162381 h 177653"/>
                <a:gd name="connsiteX13" fmla="*/ 87677 w 95411"/>
                <a:gd name="connsiteY13" fmla="*/ 162069 h 177653"/>
                <a:gd name="connsiteX14" fmla="*/ 92790 w 95411"/>
                <a:gd name="connsiteY14" fmla="*/ 164314 h 177653"/>
                <a:gd name="connsiteX15" fmla="*/ 94598 w 95411"/>
                <a:gd name="connsiteY15" fmla="*/ 169365 h 177653"/>
                <a:gd name="connsiteX16" fmla="*/ 93102 w 95411"/>
                <a:gd name="connsiteY16" fmla="*/ 174416 h 177653"/>
                <a:gd name="connsiteX17" fmla="*/ 88300 w 95411"/>
                <a:gd name="connsiteY17" fmla="*/ 176598 h 177653"/>
                <a:gd name="connsiteX18" fmla="*/ 6800 w 95411"/>
                <a:gd name="connsiteY18" fmla="*/ 177222 h 177653"/>
                <a:gd name="connsiteX19" fmla="*/ 1250 w 95411"/>
                <a:gd name="connsiteY19" fmla="*/ 174852 h 177653"/>
                <a:gd name="connsiteX20" fmla="*/ -372 w 95411"/>
                <a:gd name="connsiteY20" fmla="*/ 169801 h 177653"/>
                <a:gd name="connsiteX21" fmla="*/ 1811 w 95411"/>
                <a:gd name="connsiteY21" fmla="*/ 164938 h 177653"/>
                <a:gd name="connsiteX22" fmla="*/ 7361 w 95411"/>
                <a:gd name="connsiteY22" fmla="*/ 162693 h 17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5411" h="177653">
                  <a:moveTo>
                    <a:pt x="39974" y="162318"/>
                  </a:moveTo>
                  <a:lnTo>
                    <a:pt x="39100" y="14408"/>
                  </a:lnTo>
                  <a:lnTo>
                    <a:pt x="6986" y="14408"/>
                  </a:lnTo>
                  <a:cubicBezTo>
                    <a:pt x="4852" y="14625"/>
                    <a:pt x="2756" y="13730"/>
                    <a:pt x="1437" y="12038"/>
                  </a:cubicBezTo>
                  <a:cubicBezTo>
                    <a:pt x="-948" y="8987"/>
                    <a:pt x="-708" y="4643"/>
                    <a:pt x="1998" y="1874"/>
                  </a:cubicBezTo>
                  <a:cubicBezTo>
                    <a:pt x="3432" y="352"/>
                    <a:pt x="5459" y="-468"/>
                    <a:pt x="7548" y="-371"/>
                  </a:cubicBezTo>
                  <a:lnTo>
                    <a:pt x="88612" y="-371"/>
                  </a:lnTo>
                  <a:cubicBezTo>
                    <a:pt x="90539" y="-567"/>
                    <a:pt x="92422" y="291"/>
                    <a:pt x="93538" y="1873"/>
                  </a:cubicBezTo>
                  <a:cubicBezTo>
                    <a:pt x="94537" y="3413"/>
                    <a:pt x="95058" y="5214"/>
                    <a:pt x="95035" y="7049"/>
                  </a:cubicBezTo>
                  <a:cubicBezTo>
                    <a:pt x="95037" y="8911"/>
                    <a:pt x="94398" y="10716"/>
                    <a:pt x="93226" y="12162"/>
                  </a:cubicBezTo>
                  <a:cubicBezTo>
                    <a:pt x="92062" y="13693"/>
                    <a:pt x="90221" y="14555"/>
                    <a:pt x="88300" y="14470"/>
                  </a:cubicBezTo>
                  <a:lnTo>
                    <a:pt x="52632" y="14470"/>
                  </a:lnTo>
                  <a:lnTo>
                    <a:pt x="54128" y="162381"/>
                  </a:lnTo>
                  <a:lnTo>
                    <a:pt x="87677" y="162069"/>
                  </a:lnTo>
                  <a:cubicBezTo>
                    <a:pt x="89653" y="161894"/>
                    <a:pt x="91581" y="162740"/>
                    <a:pt x="92790" y="164314"/>
                  </a:cubicBezTo>
                  <a:cubicBezTo>
                    <a:pt x="93880" y="165781"/>
                    <a:pt x="94509" y="167539"/>
                    <a:pt x="94598" y="169365"/>
                  </a:cubicBezTo>
                  <a:cubicBezTo>
                    <a:pt x="94680" y="171169"/>
                    <a:pt x="94153" y="172948"/>
                    <a:pt x="93102" y="174416"/>
                  </a:cubicBezTo>
                  <a:cubicBezTo>
                    <a:pt x="91964" y="175897"/>
                    <a:pt x="90164" y="176715"/>
                    <a:pt x="88300" y="176598"/>
                  </a:cubicBezTo>
                  <a:lnTo>
                    <a:pt x="6800" y="177222"/>
                  </a:lnTo>
                  <a:cubicBezTo>
                    <a:pt x="4665" y="177439"/>
                    <a:pt x="2569" y="176544"/>
                    <a:pt x="1250" y="174852"/>
                  </a:cubicBezTo>
                  <a:cubicBezTo>
                    <a:pt x="140" y="173408"/>
                    <a:pt x="-433" y="171622"/>
                    <a:pt x="-372" y="169801"/>
                  </a:cubicBezTo>
                  <a:cubicBezTo>
                    <a:pt x="-260" y="167969"/>
                    <a:pt x="516" y="166239"/>
                    <a:pt x="1811" y="164938"/>
                  </a:cubicBezTo>
                  <a:cubicBezTo>
                    <a:pt x="3245" y="163416"/>
                    <a:pt x="5272" y="162596"/>
                    <a:pt x="7361" y="162693"/>
                  </a:cubicBezTo>
                  <a:close/>
                </a:path>
              </a:pathLst>
            </a:custGeom>
            <a:solidFill>
              <a:srgbClr val="FFFFFF"/>
            </a:solidFill>
            <a:ln w="623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9" name="Forme libre : forme 138">
              <a:extLst>
                <a:ext uri="{FF2B5EF4-FFF2-40B4-BE49-F238E27FC236}">
                  <a16:creationId xmlns:a16="http://schemas.microsoft.com/office/drawing/2014/main" id="{5F7D3828-F2E5-43BE-94F2-D5658C0905C0}"/>
                </a:ext>
              </a:extLst>
            </p:cNvPr>
            <p:cNvSpPr/>
            <p:nvPr/>
          </p:nvSpPr>
          <p:spPr>
            <a:xfrm>
              <a:off x="6593155" y="2711936"/>
              <a:ext cx="106038" cy="179352"/>
            </a:xfrm>
            <a:custGeom>
              <a:avLst/>
              <a:gdLst>
                <a:gd name="connsiteX0" fmla="*/ 7386 w 106038"/>
                <a:gd name="connsiteY0" fmla="*/ 178951 h 179352"/>
                <a:gd name="connsiteX1" fmla="*/ 1899 w 106038"/>
                <a:gd name="connsiteY1" fmla="*/ 177454 h 179352"/>
                <a:gd name="connsiteX2" fmla="*/ -346 w 106038"/>
                <a:gd name="connsiteY2" fmla="*/ 172029 h 179352"/>
                <a:gd name="connsiteX3" fmla="*/ 776 w 106038"/>
                <a:gd name="connsiteY3" fmla="*/ 8716 h 179352"/>
                <a:gd name="connsiteX4" fmla="*/ 2335 w 106038"/>
                <a:gd name="connsiteY4" fmla="*/ 2979 h 179352"/>
                <a:gd name="connsiteX5" fmla="*/ 7635 w 106038"/>
                <a:gd name="connsiteY5" fmla="*/ 547 h 179352"/>
                <a:gd name="connsiteX6" fmla="*/ 97741 w 106038"/>
                <a:gd name="connsiteY6" fmla="*/ -388 h 179352"/>
                <a:gd name="connsiteX7" fmla="*/ 102730 w 106038"/>
                <a:gd name="connsiteY7" fmla="*/ 1919 h 179352"/>
                <a:gd name="connsiteX8" fmla="*/ 104663 w 106038"/>
                <a:gd name="connsiteY8" fmla="*/ 6907 h 179352"/>
                <a:gd name="connsiteX9" fmla="*/ 103166 w 106038"/>
                <a:gd name="connsiteY9" fmla="*/ 12021 h 179352"/>
                <a:gd name="connsiteX10" fmla="*/ 98053 w 106038"/>
                <a:gd name="connsiteY10" fmla="*/ 14453 h 179352"/>
                <a:gd name="connsiteX11" fmla="*/ 14806 w 106038"/>
                <a:gd name="connsiteY11" fmla="*/ 15388 h 179352"/>
                <a:gd name="connsiteX12" fmla="*/ 13933 w 106038"/>
                <a:gd name="connsiteY12" fmla="*/ 82484 h 179352"/>
                <a:gd name="connsiteX13" fmla="*/ 93688 w 106038"/>
                <a:gd name="connsiteY13" fmla="*/ 80988 h 179352"/>
                <a:gd name="connsiteX14" fmla="*/ 98490 w 106038"/>
                <a:gd name="connsiteY14" fmla="*/ 83232 h 179352"/>
                <a:gd name="connsiteX15" fmla="*/ 100236 w 106038"/>
                <a:gd name="connsiteY15" fmla="*/ 88408 h 179352"/>
                <a:gd name="connsiteX16" fmla="*/ 98802 w 106038"/>
                <a:gd name="connsiteY16" fmla="*/ 93521 h 179352"/>
                <a:gd name="connsiteX17" fmla="*/ 94000 w 106038"/>
                <a:gd name="connsiteY17" fmla="*/ 95829 h 179352"/>
                <a:gd name="connsiteX18" fmla="*/ 13933 w 106038"/>
                <a:gd name="connsiteY18" fmla="*/ 97325 h 179352"/>
                <a:gd name="connsiteX19" fmla="*/ 13372 w 106038"/>
                <a:gd name="connsiteY19" fmla="*/ 164172 h 179352"/>
                <a:gd name="connsiteX20" fmla="*/ 98926 w 106038"/>
                <a:gd name="connsiteY20" fmla="*/ 163237 h 179352"/>
                <a:gd name="connsiteX21" fmla="*/ 103915 w 106038"/>
                <a:gd name="connsiteY21" fmla="*/ 165544 h 179352"/>
                <a:gd name="connsiteX22" fmla="*/ 105661 w 106038"/>
                <a:gd name="connsiteY22" fmla="*/ 170657 h 179352"/>
                <a:gd name="connsiteX23" fmla="*/ 104227 w 106038"/>
                <a:gd name="connsiteY23" fmla="*/ 175833 h 179352"/>
                <a:gd name="connsiteX24" fmla="*/ 99238 w 106038"/>
                <a:gd name="connsiteY24" fmla="*/ 178078 h 179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6038" h="179352">
                  <a:moveTo>
                    <a:pt x="7386" y="178951"/>
                  </a:moveTo>
                  <a:cubicBezTo>
                    <a:pt x="5450" y="178998"/>
                    <a:pt x="3542" y="178478"/>
                    <a:pt x="1899" y="177454"/>
                  </a:cubicBezTo>
                  <a:cubicBezTo>
                    <a:pt x="292" y="176133"/>
                    <a:pt x="-549" y="174099"/>
                    <a:pt x="-346" y="172029"/>
                  </a:cubicBezTo>
                  <a:lnTo>
                    <a:pt x="776" y="8716"/>
                  </a:lnTo>
                  <a:cubicBezTo>
                    <a:pt x="713" y="6691"/>
                    <a:pt x="1255" y="4693"/>
                    <a:pt x="2335" y="2979"/>
                  </a:cubicBezTo>
                  <a:cubicBezTo>
                    <a:pt x="3536" y="1274"/>
                    <a:pt x="5560" y="346"/>
                    <a:pt x="7635" y="547"/>
                  </a:cubicBezTo>
                  <a:lnTo>
                    <a:pt x="97741" y="-388"/>
                  </a:lnTo>
                  <a:cubicBezTo>
                    <a:pt x="99686" y="-506"/>
                    <a:pt x="101560" y="361"/>
                    <a:pt x="102730" y="1919"/>
                  </a:cubicBezTo>
                  <a:cubicBezTo>
                    <a:pt x="103873" y="3343"/>
                    <a:pt x="104548" y="5085"/>
                    <a:pt x="104663" y="6907"/>
                  </a:cubicBezTo>
                  <a:cubicBezTo>
                    <a:pt x="104718" y="8727"/>
                    <a:pt x="104194" y="10518"/>
                    <a:pt x="103166" y="12021"/>
                  </a:cubicBezTo>
                  <a:cubicBezTo>
                    <a:pt x="102026" y="13695"/>
                    <a:pt x="100071" y="14624"/>
                    <a:pt x="98053" y="14453"/>
                  </a:cubicBezTo>
                  <a:lnTo>
                    <a:pt x="14806" y="15388"/>
                  </a:lnTo>
                  <a:lnTo>
                    <a:pt x="13933" y="82484"/>
                  </a:lnTo>
                  <a:lnTo>
                    <a:pt x="93688" y="80988"/>
                  </a:lnTo>
                  <a:cubicBezTo>
                    <a:pt x="95568" y="80862"/>
                    <a:pt x="97381" y="81710"/>
                    <a:pt x="98490" y="83232"/>
                  </a:cubicBezTo>
                  <a:cubicBezTo>
                    <a:pt x="99564" y="84751"/>
                    <a:pt x="100170" y="86550"/>
                    <a:pt x="100236" y="88408"/>
                  </a:cubicBezTo>
                  <a:cubicBezTo>
                    <a:pt x="100376" y="90228"/>
                    <a:pt x="99868" y="92040"/>
                    <a:pt x="98802" y="93521"/>
                  </a:cubicBezTo>
                  <a:cubicBezTo>
                    <a:pt x="97715" y="95077"/>
                    <a:pt x="95894" y="95952"/>
                    <a:pt x="94000" y="95829"/>
                  </a:cubicBezTo>
                  <a:lnTo>
                    <a:pt x="13933" y="97325"/>
                  </a:lnTo>
                  <a:lnTo>
                    <a:pt x="13372" y="164172"/>
                  </a:lnTo>
                  <a:lnTo>
                    <a:pt x="98926" y="163237"/>
                  </a:lnTo>
                  <a:cubicBezTo>
                    <a:pt x="100871" y="163119"/>
                    <a:pt x="102745" y="163986"/>
                    <a:pt x="103915" y="165544"/>
                  </a:cubicBezTo>
                  <a:cubicBezTo>
                    <a:pt x="105078" y="166991"/>
                    <a:pt x="105696" y="168801"/>
                    <a:pt x="105661" y="170657"/>
                  </a:cubicBezTo>
                  <a:cubicBezTo>
                    <a:pt x="105675" y="172482"/>
                    <a:pt x="105178" y="174275"/>
                    <a:pt x="104227" y="175833"/>
                  </a:cubicBezTo>
                  <a:cubicBezTo>
                    <a:pt x="103074" y="177406"/>
                    <a:pt x="101180" y="178258"/>
                    <a:pt x="99238" y="178078"/>
                  </a:cubicBezTo>
                  <a:close/>
                </a:path>
              </a:pathLst>
            </a:custGeom>
            <a:solidFill>
              <a:srgbClr val="FFFFFF"/>
            </a:solidFill>
            <a:ln w="623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07" name="POE">
            <a:extLst>
              <a:ext uri="{FF2B5EF4-FFF2-40B4-BE49-F238E27FC236}">
                <a16:creationId xmlns:a16="http://schemas.microsoft.com/office/drawing/2014/main" id="{AABF882B-F549-4FB8-B010-0A9E6800ECDD}"/>
              </a:ext>
            </a:extLst>
          </p:cNvPr>
          <p:cNvGrpSpPr/>
          <p:nvPr/>
        </p:nvGrpSpPr>
        <p:grpSpPr>
          <a:xfrm>
            <a:off x="6445614" y="3899903"/>
            <a:ext cx="2608196" cy="3016684"/>
            <a:chOff x="6391014" y="3846563"/>
            <a:chExt cx="2608196" cy="3016684"/>
          </a:xfrm>
        </p:grpSpPr>
        <p:sp>
          <p:nvSpPr>
            <p:cNvPr id="308" name="Forme libre : forme 279">
              <a:extLst>
                <a:ext uri="{FF2B5EF4-FFF2-40B4-BE49-F238E27FC236}">
                  <a16:creationId xmlns:a16="http://schemas.microsoft.com/office/drawing/2014/main" id="{BB652E5F-3F28-4F91-8214-D481258F25D6}"/>
                </a:ext>
              </a:extLst>
            </p:cNvPr>
            <p:cNvSpPr/>
            <p:nvPr/>
          </p:nvSpPr>
          <p:spPr>
            <a:xfrm>
              <a:off x="7389480" y="5500305"/>
              <a:ext cx="1209546" cy="1362630"/>
            </a:xfrm>
            <a:custGeom>
              <a:avLst/>
              <a:gdLst>
                <a:gd name="connsiteX0" fmla="*/ 167806 w 1209546"/>
                <a:gd name="connsiteY0" fmla="*/ 1362231 h 1362630"/>
                <a:gd name="connsiteX1" fmla="*/ 1209171 w 1209546"/>
                <a:gd name="connsiteY1" fmla="*/ 1362231 h 1362630"/>
                <a:gd name="connsiteX2" fmla="*/ 809212 w 1209546"/>
                <a:gd name="connsiteY2" fmla="*/ -23 h 1362630"/>
                <a:gd name="connsiteX3" fmla="*/ 32678 w 1209546"/>
                <a:gd name="connsiteY3" fmla="*/ 129680 h 1362630"/>
                <a:gd name="connsiteX4" fmla="*/ 32678 w 1209546"/>
                <a:gd name="connsiteY4" fmla="*/ 490915 h 1362630"/>
                <a:gd name="connsiteX5" fmla="*/ 167806 w 1209546"/>
                <a:gd name="connsiteY5" fmla="*/ 1362231 h 136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9546" h="1362630">
                  <a:moveTo>
                    <a:pt x="167806" y="1362231"/>
                  </a:moveTo>
                  <a:lnTo>
                    <a:pt x="1209171" y="1362231"/>
                  </a:lnTo>
                  <a:cubicBezTo>
                    <a:pt x="1138333" y="900789"/>
                    <a:pt x="944215" y="-21723"/>
                    <a:pt x="809212" y="-23"/>
                  </a:cubicBezTo>
                  <a:cubicBezTo>
                    <a:pt x="694724" y="18684"/>
                    <a:pt x="143425" y="100248"/>
                    <a:pt x="32678" y="129680"/>
                  </a:cubicBezTo>
                  <a:cubicBezTo>
                    <a:pt x="-5172" y="195530"/>
                    <a:pt x="-17207" y="242921"/>
                    <a:pt x="32678" y="490915"/>
                  </a:cubicBezTo>
                  <a:cubicBezTo>
                    <a:pt x="66164" y="658469"/>
                    <a:pt x="139434" y="1078881"/>
                    <a:pt x="167806" y="1362231"/>
                  </a:cubicBezTo>
                  <a:close/>
                </a:path>
              </a:pathLst>
            </a:custGeom>
            <a:solidFill>
              <a:srgbClr val="313759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9" name="Forme libre : forme 280">
              <a:extLst>
                <a:ext uri="{FF2B5EF4-FFF2-40B4-BE49-F238E27FC236}">
                  <a16:creationId xmlns:a16="http://schemas.microsoft.com/office/drawing/2014/main" id="{9D83F99C-13BD-45A4-8BCF-3814F71738FC}"/>
                </a:ext>
              </a:extLst>
            </p:cNvPr>
            <p:cNvSpPr/>
            <p:nvPr/>
          </p:nvSpPr>
          <p:spPr>
            <a:xfrm rot="-4846800">
              <a:off x="7596350" y="4606049"/>
              <a:ext cx="270255" cy="270255"/>
            </a:xfrm>
            <a:custGeom>
              <a:avLst/>
              <a:gdLst>
                <a:gd name="connsiteX0" fmla="*/ 269880 w 270255"/>
                <a:gd name="connsiteY0" fmla="*/ 134729 h 270255"/>
                <a:gd name="connsiteX1" fmla="*/ 134752 w 270255"/>
                <a:gd name="connsiteY1" fmla="*/ 269857 h 270255"/>
                <a:gd name="connsiteX2" fmla="*/ -377 w 270255"/>
                <a:gd name="connsiteY2" fmla="*/ 134729 h 270255"/>
                <a:gd name="connsiteX3" fmla="*/ 134752 w 270255"/>
                <a:gd name="connsiteY3" fmla="*/ -399 h 270255"/>
                <a:gd name="connsiteX4" fmla="*/ 269880 w 270255"/>
                <a:gd name="connsiteY4" fmla="*/ 134729 h 270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255" h="270255">
                  <a:moveTo>
                    <a:pt x="269880" y="134729"/>
                  </a:moveTo>
                  <a:cubicBezTo>
                    <a:pt x="269880" y="209358"/>
                    <a:pt x="209381" y="269857"/>
                    <a:pt x="134752" y="269857"/>
                  </a:cubicBezTo>
                  <a:cubicBezTo>
                    <a:pt x="60122" y="269857"/>
                    <a:pt x="-377" y="209358"/>
                    <a:pt x="-377" y="134729"/>
                  </a:cubicBezTo>
                  <a:cubicBezTo>
                    <a:pt x="-377" y="60100"/>
                    <a:pt x="60122" y="-399"/>
                    <a:pt x="134752" y="-399"/>
                  </a:cubicBezTo>
                  <a:cubicBezTo>
                    <a:pt x="209381" y="-399"/>
                    <a:pt x="269880" y="60100"/>
                    <a:pt x="269880" y="134729"/>
                  </a:cubicBez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0" name="Forme libre : forme 281">
              <a:extLst>
                <a:ext uri="{FF2B5EF4-FFF2-40B4-BE49-F238E27FC236}">
                  <a16:creationId xmlns:a16="http://schemas.microsoft.com/office/drawing/2014/main" id="{2D395F8F-3AC2-4D40-92DD-369AD53B6460}"/>
                </a:ext>
              </a:extLst>
            </p:cNvPr>
            <p:cNvSpPr/>
            <p:nvPr/>
          </p:nvSpPr>
          <p:spPr>
            <a:xfrm>
              <a:off x="7596074" y="4766738"/>
              <a:ext cx="149532" cy="149532"/>
            </a:xfrm>
            <a:custGeom>
              <a:avLst/>
              <a:gdLst>
                <a:gd name="connsiteX0" fmla="*/ 149532 w 149532"/>
                <a:gd name="connsiteY0" fmla="*/ 74766 h 149532"/>
                <a:gd name="connsiteX1" fmla="*/ 74766 w 149532"/>
                <a:gd name="connsiteY1" fmla="*/ 149532 h 149532"/>
                <a:gd name="connsiteX2" fmla="*/ 0 w 149532"/>
                <a:gd name="connsiteY2" fmla="*/ 74766 h 149532"/>
                <a:gd name="connsiteX3" fmla="*/ 74766 w 149532"/>
                <a:gd name="connsiteY3" fmla="*/ 0 h 149532"/>
                <a:gd name="connsiteX4" fmla="*/ 149532 w 149532"/>
                <a:gd name="connsiteY4" fmla="*/ 74766 h 14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532" h="149532">
                  <a:moveTo>
                    <a:pt x="149532" y="74766"/>
                  </a:moveTo>
                  <a:cubicBezTo>
                    <a:pt x="149532" y="116058"/>
                    <a:pt x="116058" y="149532"/>
                    <a:pt x="74766" y="149532"/>
                  </a:cubicBezTo>
                  <a:cubicBezTo>
                    <a:pt x="33474" y="149532"/>
                    <a:pt x="0" y="116058"/>
                    <a:pt x="0" y="74766"/>
                  </a:cubicBezTo>
                  <a:cubicBezTo>
                    <a:pt x="0" y="33474"/>
                    <a:pt x="33474" y="0"/>
                    <a:pt x="74766" y="0"/>
                  </a:cubicBezTo>
                  <a:cubicBezTo>
                    <a:pt x="116058" y="0"/>
                    <a:pt x="149532" y="33474"/>
                    <a:pt x="149532" y="74766"/>
                  </a:cubicBezTo>
                  <a:close/>
                </a:path>
              </a:pathLst>
            </a:custGeom>
            <a:solidFill>
              <a:srgbClr val="313759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1" name="Forme libre : forme 282">
              <a:extLst>
                <a:ext uri="{FF2B5EF4-FFF2-40B4-BE49-F238E27FC236}">
                  <a16:creationId xmlns:a16="http://schemas.microsoft.com/office/drawing/2014/main" id="{AE5856A6-1473-47C3-A5D4-B8E4BD19D3D1}"/>
                </a:ext>
              </a:extLst>
            </p:cNvPr>
            <p:cNvSpPr/>
            <p:nvPr/>
          </p:nvSpPr>
          <p:spPr>
            <a:xfrm>
              <a:off x="7654503" y="4131693"/>
              <a:ext cx="615511" cy="850177"/>
            </a:xfrm>
            <a:custGeom>
              <a:avLst/>
              <a:gdLst>
                <a:gd name="connsiteX0" fmla="*/ 571314 w 615511"/>
                <a:gd name="connsiteY0" fmla="*/ 849778 h 850177"/>
                <a:gd name="connsiteX1" fmla="*/ 90790 w 615511"/>
                <a:gd name="connsiteY1" fmla="*/ -399 h 850177"/>
                <a:gd name="connsiteX2" fmla="*/ -376 w 615511"/>
                <a:gd name="connsiteY2" fmla="*/ 119327 h 850177"/>
                <a:gd name="connsiteX3" fmla="*/ 464808 w 615511"/>
                <a:gd name="connsiteY3" fmla="*/ 669629 h 850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5511" h="850177">
                  <a:moveTo>
                    <a:pt x="571314" y="849778"/>
                  </a:moveTo>
                  <a:cubicBezTo>
                    <a:pt x="641528" y="710472"/>
                    <a:pt x="707190" y="54538"/>
                    <a:pt x="90790" y="-399"/>
                  </a:cubicBezTo>
                  <a:lnTo>
                    <a:pt x="-376" y="119327"/>
                  </a:lnTo>
                  <a:lnTo>
                    <a:pt x="464808" y="669629"/>
                  </a:lnTo>
                  <a:close/>
                </a:path>
              </a:pathLst>
            </a:custGeom>
            <a:solidFill>
              <a:srgbClr val="FFB600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2" name="Forme libre : forme 283">
              <a:extLst>
                <a:ext uri="{FF2B5EF4-FFF2-40B4-BE49-F238E27FC236}">
                  <a16:creationId xmlns:a16="http://schemas.microsoft.com/office/drawing/2014/main" id="{C9225303-5C63-4714-86C3-074740989851}"/>
                </a:ext>
              </a:extLst>
            </p:cNvPr>
            <p:cNvSpPr/>
            <p:nvPr/>
          </p:nvSpPr>
          <p:spPr>
            <a:xfrm>
              <a:off x="7006800" y="4713672"/>
              <a:ext cx="270255" cy="270255"/>
            </a:xfrm>
            <a:custGeom>
              <a:avLst/>
              <a:gdLst>
                <a:gd name="connsiteX0" fmla="*/ 270256 w 270255"/>
                <a:gd name="connsiteY0" fmla="*/ 135128 h 270255"/>
                <a:gd name="connsiteX1" fmla="*/ 135128 w 270255"/>
                <a:gd name="connsiteY1" fmla="*/ 270256 h 270255"/>
                <a:gd name="connsiteX2" fmla="*/ 0 w 270255"/>
                <a:gd name="connsiteY2" fmla="*/ 135128 h 270255"/>
                <a:gd name="connsiteX3" fmla="*/ 135128 w 270255"/>
                <a:gd name="connsiteY3" fmla="*/ 0 h 270255"/>
                <a:gd name="connsiteX4" fmla="*/ 270256 w 270255"/>
                <a:gd name="connsiteY4" fmla="*/ 135128 h 270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255" h="270255">
                  <a:moveTo>
                    <a:pt x="270256" y="135128"/>
                  </a:moveTo>
                  <a:cubicBezTo>
                    <a:pt x="270256" y="209757"/>
                    <a:pt x="209757" y="270256"/>
                    <a:pt x="135128" y="270256"/>
                  </a:cubicBezTo>
                  <a:cubicBezTo>
                    <a:pt x="60499" y="270256"/>
                    <a:pt x="0" y="209757"/>
                    <a:pt x="0" y="135128"/>
                  </a:cubicBezTo>
                  <a:cubicBezTo>
                    <a:pt x="0" y="60499"/>
                    <a:pt x="60499" y="0"/>
                    <a:pt x="135128" y="0"/>
                  </a:cubicBezTo>
                  <a:cubicBezTo>
                    <a:pt x="209757" y="0"/>
                    <a:pt x="270256" y="60499"/>
                    <a:pt x="270256" y="135128"/>
                  </a:cubicBez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3" name="Forme libre : forme 284">
              <a:extLst>
                <a:ext uri="{FF2B5EF4-FFF2-40B4-BE49-F238E27FC236}">
                  <a16:creationId xmlns:a16="http://schemas.microsoft.com/office/drawing/2014/main" id="{ADE59212-DB93-447E-BE74-70BF1D7998B0}"/>
                </a:ext>
              </a:extLst>
            </p:cNvPr>
            <p:cNvSpPr/>
            <p:nvPr/>
          </p:nvSpPr>
          <p:spPr>
            <a:xfrm>
              <a:off x="7006800" y="4874679"/>
              <a:ext cx="149532" cy="149532"/>
            </a:xfrm>
            <a:custGeom>
              <a:avLst/>
              <a:gdLst>
                <a:gd name="connsiteX0" fmla="*/ 149532 w 149532"/>
                <a:gd name="connsiteY0" fmla="*/ 74766 h 149532"/>
                <a:gd name="connsiteX1" fmla="*/ 74766 w 149532"/>
                <a:gd name="connsiteY1" fmla="*/ 149532 h 149532"/>
                <a:gd name="connsiteX2" fmla="*/ 0 w 149532"/>
                <a:gd name="connsiteY2" fmla="*/ 74766 h 149532"/>
                <a:gd name="connsiteX3" fmla="*/ 74766 w 149532"/>
                <a:gd name="connsiteY3" fmla="*/ 0 h 149532"/>
                <a:gd name="connsiteX4" fmla="*/ 149532 w 149532"/>
                <a:gd name="connsiteY4" fmla="*/ 74766 h 14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532" h="149532">
                  <a:moveTo>
                    <a:pt x="149532" y="74766"/>
                  </a:moveTo>
                  <a:cubicBezTo>
                    <a:pt x="149532" y="116058"/>
                    <a:pt x="116058" y="149532"/>
                    <a:pt x="74766" y="149532"/>
                  </a:cubicBezTo>
                  <a:cubicBezTo>
                    <a:pt x="33474" y="149532"/>
                    <a:pt x="0" y="116058"/>
                    <a:pt x="0" y="74766"/>
                  </a:cubicBezTo>
                  <a:cubicBezTo>
                    <a:pt x="0" y="33474"/>
                    <a:pt x="33474" y="0"/>
                    <a:pt x="74766" y="0"/>
                  </a:cubicBezTo>
                  <a:cubicBezTo>
                    <a:pt x="116058" y="0"/>
                    <a:pt x="149532" y="33474"/>
                    <a:pt x="149532" y="74766"/>
                  </a:cubicBezTo>
                  <a:close/>
                </a:path>
              </a:pathLst>
            </a:custGeom>
            <a:solidFill>
              <a:srgbClr val="313759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4" name="Forme libre : forme 285">
              <a:extLst>
                <a:ext uri="{FF2B5EF4-FFF2-40B4-BE49-F238E27FC236}">
                  <a16:creationId xmlns:a16="http://schemas.microsoft.com/office/drawing/2014/main" id="{4C4A6185-E189-45D6-9BEA-12205CBC7259}"/>
                </a:ext>
              </a:extLst>
            </p:cNvPr>
            <p:cNvSpPr/>
            <p:nvPr/>
          </p:nvSpPr>
          <p:spPr>
            <a:xfrm>
              <a:off x="8119687" y="4766746"/>
              <a:ext cx="234310" cy="302694"/>
            </a:xfrm>
            <a:custGeom>
              <a:avLst/>
              <a:gdLst>
                <a:gd name="connsiteX0" fmla="*/ 45020 w 234310"/>
                <a:gd name="connsiteY0" fmla="*/ 54842 h 302694"/>
                <a:gd name="connsiteX1" fmla="*/ 231031 w 234310"/>
                <a:gd name="connsiteY1" fmla="*/ 81718 h 302694"/>
                <a:gd name="connsiteX2" fmla="*/ 45020 w 234310"/>
                <a:gd name="connsiteY2" fmla="*/ 294480 h 302694"/>
                <a:gd name="connsiteX3" fmla="*/ 45020 w 234310"/>
                <a:gd name="connsiteY3" fmla="*/ 54842 h 302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4310" h="302694">
                  <a:moveTo>
                    <a:pt x="45020" y="54842"/>
                  </a:moveTo>
                  <a:cubicBezTo>
                    <a:pt x="73392" y="-20673"/>
                    <a:pt x="209143" y="-25225"/>
                    <a:pt x="231031" y="81718"/>
                  </a:cubicBezTo>
                  <a:cubicBezTo>
                    <a:pt x="252918" y="188660"/>
                    <a:pt x="147161" y="338255"/>
                    <a:pt x="45020" y="294480"/>
                  </a:cubicBezTo>
                  <a:cubicBezTo>
                    <a:pt x="-57121" y="250705"/>
                    <a:pt x="45020" y="54842"/>
                    <a:pt x="45020" y="54842"/>
                  </a:cubicBezTo>
                  <a:close/>
                </a:path>
              </a:pathLst>
            </a:custGeom>
            <a:solidFill>
              <a:srgbClr val="DBAA7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5" name="Forme libre : forme 286">
              <a:extLst>
                <a:ext uri="{FF2B5EF4-FFF2-40B4-BE49-F238E27FC236}">
                  <a16:creationId xmlns:a16="http://schemas.microsoft.com/office/drawing/2014/main" id="{84F71941-11DD-4C57-86C5-9D6AF0F859AF}"/>
                </a:ext>
              </a:extLst>
            </p:cNvPr>
            <p:cNvSpPr/>
            <p:nvPr/>
          </p:nvSpPr>
          <p:spPr>
            <a:xfrm>
              <a:off x="6944104" y="4207210"/>
              <a:ext cx="1282078" cy="1283467"/>
            </a:xfrm>
            <a:custGeom>
              <a:avLst/>
              <a:gdLst>
                <a:gd name="connsiteX0" fmla="*/ 79094 w 1282078"/>
                <a:gd name="connsiteY0" fmla="*/ 1053372 h 1283467"/>
                <a:gd name="connsiteX1" fmla="*/ 786598 w 1282078"/>
                <a:gd name="connsiteY1" fmla="*/ 1259151 h 1283467"/>
                <a:gd name="connsiteX2" fmla="*/ 1275291 w 1282078"/>
                <a:gd name="connsiteY2" fmla="*/ 675862 h 1283467"/>
                <a:gd name="connsiteX3" fmla="*/ 451054 w 1282078"/>
                <a:gd name="connsiteY3" fmla="*/ 19803 h 1283467"/>
                <a:gd name="connsiteX4" fmla="*/ 53527 w 1282078"/>
                <a:gd name="connsiteY4" fmla="*/ 332524 h 1283467"/>
                <a:gd name="connsiteX5" fmla="*/ 79094 w 1282078"/>
                <a:gd name="connsiteY5" fmla="*/ 1053372 h 1283467"/>
                <a:gd name="connsiteX6" fmla="*/ 651657 w 1282078"/>
                <a:gd name="connsiteY6" fmla="*/ 533252 h 1283467"/>
                <a:gd name="connsiteX7" fmla="*/ 786785 w 1282078"/>
                <a:gd name="connsiteY7" fmla="*/ 398124 h 1283467"/>
                <a:gd name="connsiteX8" fmla="*/ 921914 w 1282078"/>
                <a:gd name="connsiteY8" fmla="*/ 533252 h 1283467"/>
                <a:gd name="connsiteX9" fmla="*/ 786785 w 1282078"/>
                <a:gd name="connsiteY9" fmla="*/ 668379 h 1283467"/>
                <a:gd name="connsiteX10" fmla="*/ 786723 w 1282078"/>
                <a:gd name="connsiteY10" fmla="*/ 668379 h 1283467"/>
                <a:gd name="connsiteX11" fmla="*/ 651657 w 1282078"/>
                <a:gd name="connsiteY11" fmla="*/ 533252 h 1283467"/>
                <a:gd name="connsiteX12" fmla="*/ 62320 w 1282078"/>
                <a:gd name="connsiteY12" fmla="*/ 641192 h 1283467"/>
                <a:gd name="connsiteX13" fmla="*/ 197448 w 1282078"/>
                <a:gd name="connsiteY13" fmla="*/ 506064 h 1283467"/>
                <a:gd name="connsiteX14" fmla="*/ 332576 w 1282078"/>
                <a:gd name="connsiteY14" fmla="*/ 641192 h 1283467"/>
                <a:gd name="connsiteX15" fmla="*/ 197448 w 1282078"/>
                <a:gd name="connsiteY15" fmla="*/ 776320 h 1283467"/>
                <a:gd name="connsiteX16" fmla="*/ 62320 w 1282078"/>
                <a:gd name="connsiteY16" fmla="*/ 641192 h 128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82078" h="1283467">
                  <a:moveTo>
                    <a:pt x="79094" y="1053372"/>
                  </a:moveTo>
                  <a:cubicBezTo>
                    <a:pt x="170260" y="1218744"/>
                    <a:pt x="472941" y="1335538"/>
                    <a:pt x="786598" y="1259151"/>
                  </a:cubicBezTo>
                  <a:cubicBezTo>
                    <a:pt x="1100254" y="1182763"/>
                    <a:pt x="1322870" y="967320"/>
                    <a:pt x="1275291" y="675862"/>
                  </a:cubicBezTo>
                  <a:cubicBezTo>
                    <a:pt x="1219918" y="335018"/>
                    <a:pt x="1092958" y="-99611"/>
                    <a:pt x="451054" y="19803"/>
                  </a:cubicBezTo>
                  <a:cubicBezTo>
                    <a:pt x="329520" y="42439"/>
                    <a:pt x="137460" y="139217"/>
                    <a:pt x="53527" y="332524"/>
                  </a:cubicBezTo>
                  <a:cubicBezTo>
                    <a:pt x="-30405" y="525831"/>
                    <a:pt x="-12072" y="888002"/>
                    <a:pt x="79094" y="1053372"/>
                  </a:cubicBezTo>
                  <a:close/>
                  <a:moveTo>
                    <a:pt x="651657" y="533252"/>
                  </a:moveTo>
                  <a:cubicBezTo>
                    <a:pt x="651657" y="458623"/>
                    <a:pt x="712156" y="398124"/>
                    <a:pt x="786785" y="398124"/>
                  </a:cubicBezTo>
                  <a:cubicBezTo>
                    <a:pt x="861415" y="398124"/>
                    <a:pt x="921914" y="458623"/>
                    <a:pt x="921914" y="533252"/>
                  </a:cubicBezTo>
                  <a:cubicBezTo>
                    <a:pt x="921914" y="607881"/>
                    <a:pt x="861415" y="668379"/>
                    <a:pt x="786785" y="668379"/>
                  </a:cubicBezTo>
                  <a:cubicBezTo>
                    <a:pt x="786765" y="668379"/>
                    <a:pt x="786744" y="668379"/>
                    <a:pt x="786723" y="668379"/>
                  </a:cubicBezTo>
                  <a:cubicBezTo>
                    <a:pt x="712118" y="668345"/>
                    <a:pt x="651657" y="607856"/>
                    <a:pt x="651657" y="533252"/>
                  </a:cubicBezTo>
                  <a:close/>
                  <a:moveTo>
                    <a:pt x="62320" y="641192"/>
                  </a:moveTo>
                  <a:cubicBezTo>
                    <a:pt x="62320" y="566563"/>
                    <a:pt x="122819" y="506064"/>
                    <a:pt x="197448" y="506064"/>
                  </a:cubicBezTo>
                  <a:cubicBezTo>
                    <a:pt x="272077" y="506064"/>
                    <a:pt x="332576" y="566563"/>
                    <a:pt x="332576" y="641192"/>
                  </a:cubicBezTo>
                  <a:cubicBezTo>
                    <a:pt x="332576" y="715821"/>
                    <a:pt x="272077" y="776320"/>
                    <a:pt x="197448" y="776320"/>
                  </a:cubicBezTo>
                  <a:cubicBezTo>
                    <a:pt x="122819" y="776320"/>
                    <a:pt x="62320" y="715821"/>
                    <a:pt x="62320" y="641192"/>
                  </a:cubicBezTo>
                  <a:close/>
                </a:path>
              </a:pathLst>
            </a:custGeom>
            <a:solidFill>
              <a:srgbClr val="DBAA7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6" name="Forme libre : forme 287">
              <a:extLst>
                <a:ext uri="{FF2B5EF4-FFF2-40B4-BE49-F238E27FC236}">
                  <a16:creationId xmlns:a16="http://schemas.microsoft.com/office/drawing/2014/main" id="{48D55128-4D35-4C22-8C16-CB1F4D1EDC26}"/>
                </a:ext>
              </a:extLst>
            </p:cNvPr>
            <p:cNvSpPr/>
            <p:nvPr/>
          </p:nvSpPr>
          <p:spPr>
            <a:xfrm>
              <a:off x="8172820" y="4251544"/>
              <a:ext cx="52335" cy="198019"/>
            </a:xfrm>
            <a:custGeom>
              <a:avLst/>
              <a:gdLst>
                <a:gd name="connsiteX0" fmla="*/ -256 w 52335"/>
                <a:gd name="connsiteY0" fmla="*/ 113154 h 198019"/>
                <a:gd name="connsiteX1" fmla="*/ 17391 w 52335"/>
                <a:gd name="connsiteY1" fmla="*/ -399 h 198019"/>
                <a:gd name="connsiteX2" fmla="*/ 37407 w 52335"/>
                <a:gd name="connsiteY2" fmla="*/ 182432 h 198019"/>
                <a:gd name="connsiteX3" fmla="*/ -256 w 52335"/>
                <a:gd name="connsiteY3" fmla="*/ 113154 h 198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35" h="198019">
                  <a:moveTo>
                    <a:pt x="-256" y="113154"/>
                  </a:moveTo>
                  <a:cubicBezTo>
                    <a:pt x="17391" y="91204"/>
                    <a:pt x="17391" y="-399"/>
                    <a:pt x="17391" y="-399"/>
                  </a:cubicBezTo>
                  <a:cubicBezTo>
                    <a:pt x="17391" y="-399"/>
                    <a:pt x="79312" y="124315"/>
                    <a:pt x="37407" y="182432"/>
                  </a:cubicBezTo>
                  <a:cubicBezTo>
                    <a:pt x="-4497" y="240549"/>
                    <a:pt x="-256" y="113154"/>
                    <a:pt x="-256" y="113154"/>
                  </a:cubicBezTo>
                  <a:close/>
                </a:path>
              </a:pathLst>
            </a:custGeom>
            <a:solidFill>
              <a:srgbClr val="FFB600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7" name="Forme libre : forme 288">
              <a:extLst>
                <a:ext uri="{FF2B5EF4-FFF2-40B4-BE49-F238E27FC236}">
                  <a16:creationId xmlns:a16="http://schemas.microsoft.com/office/drawing/2014/main" id="{ACC47374-FE44-4DC9-8C9B-B4EDF6459AFB}"/>
                </a:ext>
              </a:extLst>
            </p:cNvPr>
            <p:cNvSpPr/>
            <p:nvPr/>
          </p:nvSpPr>
          <p:spPr>
            <a:xfrm>
              <a:off x="8199005" y="4426472"/>
              <a:ext cx="119226" cy="55294"/>
            </a:xfrm>
            <a:custGeom>
              <a:avLst/>
              <a:gdLst>
                <a:gd name="connsiteX0" fmla="*/ 11222 w 119226"/>
                <a:gd name="connsiteY0" fmla="*/ 7504 h 55294"/>
                <a:gd name="connsiteX1" fmla="*/ 118851 w 119226"/>
                <a:gd name="connsiteY1" fmla="*/ 54895 h 55294"/>
                <a:gd name="connsiteX2" fmla="*/ -376 w 119226"/>
                <a:gd name="connsiteY2" fmla="*/ 54895 h 5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226" h="55294">
                  <a:moveTo>
                    <a:pt x="11222" y="7504"/>
                  </a:moveTo>
                  <a:cubicBezTo>
                    <a:pt x="60547" y="-25358"/>
                    <a:pt x="118851" y="54895"/>
                    <a:pt x="118851" y="54895"/>
                  </a:cubicBezTo>
                  <a:lnTo>
                    <a:pt x="-376" y="54895"/>
                  </a:lnTo>
                  <a:close/>
                </a:path>
              </a:pathLst>
            </a:custGeom>
            <a:solidFill>
              <a:srgbClr val="FFB600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8" name="Forme libre : forme 289">
              <a:extLst>
                <a:ext uri="{FF2B5EF4-FFF2-40B4-BE49-F238E27FC236}">
                  <a16:creationId xmlns:a16="http://schemas.microsoft.com/office/drawing/2014/main" id="{0E61F832-C8AC-4270-93E2-16663871F7F9}"/>
                </a:ext>
              </a:extLst>
            </p:cNvPr>
            <p:cNvSpPr/>
            <p:nvPr/>
          </p:nvSpPr>
          <p:spPr>
            <a:xfrm>
              <a:off x="7636111" y="4383366"/>
              <a:ext cx="219744" cy="128601"/>
            </a:xfrm>
            <a:custGeom>
              <a:avLst/>
              <a:gdLst>
                <a:gd name="connsiteX0" fmla="*/ 34416 w 219744"/>
                <a:gd name="connsiteY0" fmla="*/ -398 h 128601"/>
                <a:gd name="connsiteX1" fmla="*/ 18016 w 219744"/>
                <a:gd name="connsiteY1" fmla="*/ 123506 h 128601"/>
                <a:gd name="connsiteX2" fmla="*/ 218868 w 219744"/>
                <a:gd name="connsiteY2" fmla="*/ 42441 h 128601"/>
                <a:gd name="connsiteX3" fmla="*/ 34416 w 219744"/>
                <a:gd name="connsiteY3" fmla="*/ -398 h 128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744" h="128601">
                  <a:moveTo>
                    <a:pt x="34416" y="-398"/>
                  </a:moveTo>
                  <a:cubicBezTo>
                    <a:pt x="-255" y="36019"/>
                    <a:pt x="-14784" y="101618"/>
                    <a:pt x="18016" y="123506"/>
                  </a:cubicBezTo>
                  <a:cubicBezTo>
                    <a:pt x="50816" y="145393"/>
                    <a:pt x="230031" y="86091"/>
                    <a:pt x="218868" y="42441"/>
                  </a:cubicBezTo>
                  <a:cubicBezTo>
                    <a:pt x="207706" y="-1209"/>
                    <a:pt x="34416" y="-398"/>
                    <a:pt x="34416" y="-398"/>
                  </a:cubicBezTo>
                  <a:close/>
                </a:path>
              </a:pathLst>
            </a:custGeom>
            <a:solidFill>
              <a:srgbClr val="FFB600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9" name="Forme libre : forme 290">
              <a:extLst>
                <a:ext uri="{FF2B5EF4-FFF2-40B4-BE49-F238E27FC236}">
                  <a16:creationId xmlns:a16="http://schemas.microsoft.com/office/drawing/2014/main" id="{8760EBD3-746F-4AE0-A60F-D84039C522E1}"/>
                </a:ext>
              </a:extLst>
            </p:cNvPr>
            <p:cNvSpPr/>
            <p:nvPr/>
          </p:nvSpPr>
          <p:spPr>
            <a:xfrm>
              <a:off x="7064204" y="4540133"/>
              <a:ext cx="99960" cy="110319"/>
            </a:xfrm>
            <a:custGeom>
              <a:avLst/>
              <a:gdLst>
                <a:gd name="connsiteX0" fmla="*/ 91815 w 99960"/>
                <a:gd name="connsiteY0" fmla="*/ -399 h 110319"/>
                <a:gd name="connsiteX1" fmla="*/ 16986 w 99960"/>
                <a:gd name="connsiteY1" fmla="*/ 108975 h 110319"/>
                <a:gd name="connsiteX2" fmla="*/ 91815 w 99960"/>
                <a:gd name="connsiteY2" fmla="*/ -399 h 110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60" h="110319">
                  <a:moveTo>
                    <a:pt x="91815" y="-399"/>
                  </a:moveTo>
                  <a:cubicBezTo>
                    <a:pt x="115822" y="32401"/>
                    <a:pt x="82336" y="119950"/>
                    <a:pt x="16986" y="108975"/>
                  </a:cubicBezTo>
                  <a:cubicBezTo>
                    <a:pt x="-48364" y="98001"/>
                    <a:pt x="91815" y="-399"/>
                    <a:pt x="91815" y="-399"/>
                  </a:cubicBezTo>
                  <a:close/>
                </a:path>
              </a:pathLst>
            </a:custGeom>
            <a:solidFill>
              <a:srgbClr val="FFB600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0" name="Forme libre : forme 291">
              <a:extLst>
                <a:ext uri="{FF2B5EF4-FFF2-40B4-BE49-F238E27FC236}">
                  <a16:creationId xmlns:a16="http://schemas.microsoft.com/office/drawing/2014/main" id="{3DC9903E-A3F8-4A41-896C-78A5F4EBCEAC}"/>
                </a:ext>
              </a:extLst>
            </p:cNvPr>
            <p:cNvSpPr/>
            <p:nvPr/>
          </p:nvSpPr>
          <p:spPr>
            <a:xfrm>
              <a:off x="6982487" y="3846563"/>
              <a:ext cx="822331" cy="588821"/>
            </a:xfrm>
            <a:custGeom>
              <a:avLst/>
              <a:gdLst>
                <a:gd name="connsiteX0" fmla="*/ 817556 w 822331"/>
                <a:gd name="connsiteY0" fmla="*/ 291528 h 588821"/>
                <a:gd name="connsiteX1" fmla="*/ 347071 w 822331"/>
                <a:gd name="connsiteY1" fmla="*/ 587413 h 588821"/>
                <a:gd name="connsiteX2" fmla="*/ 553 w 822331"/>
                <a:gd name="connsiteY2" fmla="*/ 318529 h 588821"/>
                <a:gd name="connsiteX3" fmla="*/ 190243 w 822331"/>
                <a:gd name="connsiteY3" fmla="*/ 223247 h 588821"/>
                <a:gd name="connsiteX4" fmla="*/ 274114 w 822331"/>
                <a:gd name="connsiteY4" fmla="*/ 4249 h 588821"/>
                <a:gd name="connsiteX5" fmla="*/ 525725 w 822331"/>
                <a:gd name="connsiteY5" fmla="*/ 163821 h 588821"/>
                <a:gd name="connsiteX6" fmla="*/ 751894 w 822331"/>
                <a:gd name="connsiteY6" fmla="*/ 40042 h 588821"/>
                <a:gd name="connsiteX7" fmla="*/ 817556 w 822331"/>
                <a:gd name="connsiteY7" fmla="*/ 291528 h 58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2331" h="588821">
                  <a:moveTo>
                    <a:pt x="817556" y="291528"/>
                  </a:moveTo>
                  <a:cubicBezTo>
                    <a:pt x="802029" y="384191"/>
                    <a:pt x="657049" y="569142"/>
                    <a:pt x="347071" y="587413"/>
                  </a:cubicBezTo>
                  <a:cubicBezTo>
                    <a:pt x="37094" y="605683"/>
                    <a:pt x="11528" y="370660"/>
                    <a:pt x="553" y="318529"/>
                  </a:cubicBezTo>
                  <a:cubicBezTo>
                    <a:pt x="-10422" y="266398"/>
                    <a:pt x="77190" y="139938"/>
                    <a:pt x="190243" y="223247"/>
                  </a:cubicBezTo>
                  <a:cubicBezTo>
                    <a:pt x="120902" y="98533"/>
                    <a:pt x="219427" y="15536"/>
                    <a:pt x="274114" y="4249"/>
                  </a:cubicBezTo>
                  <a:cubicBezTo>
                    <a:pt x="328801" y="-7038"/>
                    <a:pt x="412671" y="-11777"/>
                    <a:pt x="525725" y="163821"/>
                  </a:cubicBezTo>
                  <a:cubicBezTo>
                    <a:pt x="533021" y="-10779"/>
                    <a:pt x="697144" y="-14895"/>
                    <a:pt x="751894" y="40042"/>
                  </a:cubicBezTo>
                  <a:cubicBezTo>
                    <a:pt x="806644" y="94979"/>
                    <a:pt x="833083" y="199115"/>
                    <a:pt x="817556" y="291528"/>
                  </a:cubicBezTo>
                  <a:close/>
                </a:path>
              </a:pathLst>
            </a:custGeom>
            <a:solidFill>
              <a:srgbClr val="FFB600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1" name="Forme libre : forme 292">
              <a:extLst>
                <a:ext uri="{FF2B5EF4-FFF2-40B4-BE49-F238E27FC236}">
                  <a16:creationId xmlns:a16="http://schemas.microsoft.com/office/drawing/2014/main" id="{B1171E1C-F20B-4AF5-B17D-05BD92AACCF3}"/>
                </a:ext>
              </a:extLst>
            </p:cNvPr>
            <p:cNvSpPr/>
            <p:nvPr/>
          </p:nvSpPr>
          <p:spPr>
            <a:xfrm>
              <a:off x="7290438" y="4434920"/>
              <a:ext cx="131722" cy="716277"/>
            </a:xfrm>
            <a:custGeom>
              <a:avLst/>
              <a:gdLst>
                <a:gd name="connsiteX0" fmla="*/ 4013 w 131722"/>
                <a:gd name="connsiteY0" fmla="*/ 582594 h 716277"/>
                <a:gd name="connsiteX1" fmla="*/ 22720 w 131722"/>
                <a:gd name="connsiteY1" fmla="*/ 550730 h 716277"/>
                <a:gd name="connsiteX2" fmla="*/ 56206 w 131722"/>
                <a:gd name="connsiteY2" fmla="*/ 532459 h 716277"/>
                <a:gd name="connsiteX3" fmla="*/ 93620 w 131722"/>
                <a:gd name="connsiteY3" fmla="*/ 535140 h 716277"/>
                <a:gd name="connsiteX4" fmla="*/ 105656 w 131722"/>
                <a:gd name="connsiteY4" fmla="*/ 540191 h 716277"/>
                <a:gd name="connsiteX5" fmla="*/ 34693 w 131722"/>
                <a:gd name="connsiteY5" fmla="*/ 864 h 716277"/>
                <a:gd name="connsiteX6" fmla="*/ 35691 w 131722"/>
                <a:gd name="connsiteY6" fmla="*/ 864 h 716277"/>
                <a:gd name="connsiteX7" fmla="*/ 128042 w 131722"/>
                <a:gd name="connsiteY7" fmla="*/ 559210 h 716277"/>
                <a:gd name="connsiteX8" fmla="*/ 131347 w 131722"/>
                <a:gd name="connsiteY8" fmla="*/ 579975 h 716277"/>
                <a:gd name="connsiteX9" fmla="*/ 113637 w 131722"/>
                <a:gd name="connsiteY9" fmla="*/ 567815 h 716277"/>
                <a:gd name="connsiteX10" fmla="*/ 87385 w 131722"/>
                <a:gd name="connsiteY10" fmla="*/ 554408 h 716277"/>
                <a:gd name="connsiteX11" fmla="*/ 60260 w 131722"/>
                <a:gd name="connsiteY11" fmla="*/ 552662 h 716277"/>
                <a:gd name="connsiteX12" fmla="*/ 37312 w 131722"/>
                <a:gd name="connsiteY12" fmla="*/ 565445 h 716277"/>
                <a:gd name="connsiteX13" fmla="*/ 23532 w 131722"/>
                <a:gd name="connsiteY13" fmla="*/ 589141 h 716277"/>
                <a:gd name="connsiteX14" fmla="*/ 26837 w 131722"/>
                <a:gd name="connsiteY14" fmla="*/ 645262 h 716277"/>
                <a:gd name="connsiteX15" fmla="*/ 41865 w 131722"/>
                <a:gd name="connsiteY15" fmla="*/ 670205 h 716277"/>
                <a:gd name="connsiteX16" fmla="*/ 63254 w 131722"/>
                <a:gd name="connsiteY16" fmla="*/ 691220 h 716277"/>
                <a:gd name="connsiteX17" fmla="*/ 71485 w 131722"/>
                <a:gd name="connsiteY17" fmla="*/ 698079 h 716277"/>
                <a:gd name="connsiteX18" fmla="*/ 76910 w 131722"/>
                <a:gd name="connsiteY18" fmla="*/ 704003 h 716277"/>
                <a:gd name="connsiteX19" fmla="*/ 79029 w 131722"/>
                <a:gd name="connsiteY19" fmla="*/ 713170 h 716277"/>
                <a:gd name="connsiteX20" fmla="*/ 70049 w 131722"/>
                <a:gd name="connsiteY20" fmla="*/ 715664 h 716277"/>
                <a:gd name="connsiteX21" fmla="*/ 61569 w 131722"/>
                <a:gd name="connsiteY21" fmla="*/ 713170 h 716277"/>
                <a:gd name="connsiteX22" fmla="*/ 51217 w 131722"/>
                <a:gd name="connsiteY22" fmla="*/ 706934 h 716277"/>
                <a:gd name="connsiteX23" fmla="*/ 26274 w 131722"/>
                <a:gd name="connsiteY23" fmla="*/ 682927 h 716277"/>
                <a:gd name="connsiteX24" fmla="*/ 7942 w 131722"/>
                <a:gd name="connsiteY24" fmla="*/ 652808 h 716277"/>
                <a:gd name="connsiteX25" fmla="*/ 4013 w 131722"/>
                <a:gd name="connsiteY25" fmla="*/ 582594 h 71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1722" h="716277">
                  <a:moveTo>
                    <a:pt x="4013" y="582594"/>
                  </a:moveTo>
                  <a:cubicBezTo>
                    <a:pt x="7611" y="570629"/>
                    <a:pt x="14027" y="559702"/>
                    <a:pt x="22720" y="550730"/>
                  </a:cubicBezTo>
                  <a:cubicBezTo>
                    <a:pt x="31839" y="541475"/>
                    <a:pt x="43489" y="535119"/>
                    <a:pt x="56206" y="532459"/>
                  </a:cubicBezTo>
                  <a:cubicBezTo>
                    <a:pt x="68698" y="530082"/>
                    <a:pt x="81594" y="531007"/>
                    <a:pt x="93620" y="535140"/>
                  </a:cubicBezTo>
                  <a:cubicBezTo>
                    <a:pt x="97729" y="536581"/>
                    <a:pt x="101748" y="538268"/>
                    <a:pt x="105656" y="540191"/>
                  </a:cubicBezTo>
                  <a:cubicBezTo>
                    <a:pt x="80713" y="360478"/>
                    <a:pt x="57079" y="180204"/>
                    <a:pt x="34693" y="864"/>
                  </a:cubicBezTo>
                  <a:cubicBezTo>
                    <a:pt x="34693" y="-757"/>
                    <a:pt x="35379" y="-882"/>
                    <a:pt x="35691" y="864"/>
                  </a:cubicBezTo>
                  <a:cubicBezTo>
                    <a:pt x="65747" y="186501"/>
                    <a:pt x="98547" y="372700"/>
                    <a:pt x="128042" y="559210"/>
                  </a:cubicBezTo>
                  <a:lnTo>
                    <a:pt x="131347" y="579975"/>
                  </a:lnTo>
                  <a:lnTo>
                    <a:pt x="113637" y="567815"/>
                  </a:lnTo>
                  <a:cubicBezTo>
                    <a:pt x="105586" y="562093"/>
                    <a:pt x="96741" y="557576"/>
                    <a:pt x="87385" y="554408"/>
                  </a:cubicBezTo>
                  <a:cubicBezTo>
                    <a:pt x="78660" y="551426"/>
                    <a:pt x="69296" y="550824"/>
                    <a:pt x="60260" y="552662"/>
                  </a:cubicBezTo>
                  <a:cubicBezTo>
                    <a:pt x="51533" y="554607"/>
                    <a:pt x="43560" y="559048"/>
                    <a:pt x="37312" y="565445"/>
                  </a:cubicBezTo>
                  <a:cubicBezTo>
                    <a:pt x="30922" y="572152"/>
                    <a:pt x="26200" y="580270"/>
                    <a:pt x="23532" y="589141"/>
                  </a:cubicBezTo>
                  <a:cubicBezTo>
                    <a:pt x="18071" y="607663"/>
                    <a:pt x="19240" y="627509"/>
                    <a:pt x="26837" y="645262"/>
                  </a:cubicBezTo>
                  <a:cubicBezTo>
                    <a:pt x="30713" y="654209"/>
                    <a:pt x="35766" y="662597"/>
                    <a:pt x="41865" y="670205"/>
                  </a:cubicBezTo>
                  <a:cubicBezTo>
                    <a:pt x="48233" y="677945"/>
                    <a:pt x="55403" y="684989"/>
                    <a:pt x="63254" y="691220"/>
                  </a:cubicBezTo>
                  <a:cubicBezTo>
                    <a:pt x="66193" y="693261"/>
                    <a:pt x="68947" y="695556"/>
                    <a:pt x="71485" y="698079"/>
                  </a:cubicBezTo>
                  <a:cubicBezTo>
                    <a:pt x="73451" y="699903"/>
                    <a:pt x="75265" y="701884"/>
                    <a:pt x="76910" y="704003"/>
                  </a:cubicBezTo>
                  <a:cubicBezTo>
                    <a:pt x="79528" y="707745"/>
                    <a:pt x="80213" y="710987"/>
                    <a:pt x="79029" y="713170"/>
                  </a:cubicBezTo>
                  <a:cubicBezTo>
                    <a:pt x="77844" y="715352"/>
                    <a:pt x="74851" y="716350"/>
                    <a:pt x="70049" y="715664"/>
                  </a:cubicBezTo>
                  <a:cubicBezTo>
                    <a:pt x="67130" y="715188"/>
                    <a:pt x="64281" y="714350"/>
                    <a:pt x="61569" y="713170"/>
                  </a:cubicBezTo>
                  <a:cubicBezTo>
                    <a:pt x="57969" y="711350"/>
                    <a:pt x="54509" y="709265"/>
                    <a:pt x="51217" y="706934"/>
                  </a:cubicBezTo>
                  <a:cubicBezTo>
                    <a:pt x="42018" y="699904"/>
                    <a:pt x="33650" y="691850"/>
                    <a:pt x="26274" y="682927"/>
                  </a:cubicBezTo>
                  <a:cubicBezTo>
                    <a:pt x="18812" y="673774"/>
                    <a:pt x="12644" y="663640"/>
                    <a:pt x="7942" y="652808"/>
                  </a:cubicBezTo>
                  <a:cubicBezTo>
                    <a:pt x="-1585" y="630594"/>
                    <a:pt x="-2975" y="605732"/>
                    <a:pt x="4013" y="582594"/>
                  </a:cubicBezTo>
                  <a:close/>
                </a:path>
              </a:pathLst>
            </a:custGeom>
            <a:solidFill>
              <a:srgbClr val="CC9B72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2" name="Forme libre : forme 293">
              <a:extLst>
                <a:ext uri="{FF2B5EF4-FFF2-40B4-BE49-F238E27FC236}">
                  <a16:creationId xmlns:a16="http://schemas.microsoft.com/office/drawing/2014/main" id="{C8A7A494-8261-4C4D-8BCC-9F3F5B0F91DF}"/>
                </a:ext>
              </a:extLst>
            </p:cNvPr>
            <p:cNvSpPr/>
            <p:nvPr/>
          </p:nvSpPr>
          <p:spPr>
            <a:xfrm>
              <a:off x="7486762" y="5015107"/>
              <a:ext cx="412033" cy="282699"/>
            </a:xfrm>
            <a:custGeom>
              <a:avLst/>
              <a:gdLst>
                <a:gd name="connsiteX0" fmla="*/ 71584 w 412033"/>
                <a:gd name="connsiteY0" fmla="*/ 182869 h 282699"/>
                <a:gd name="connsiteX1" fmla="*/ 254914 w 412033"/>
                <a:gd name="connsiteY1" fmla="*/ 181061 h 282699"/>
                <a:gd name="connsiteX2" fmla="*/ 364351 w 412033"/>
                <a:gd name="connsiteY2" fmla="*/ 23422 h 282699"/>
                <a:gd name="connsiteX3" fmla="*/ 408001 w 412033"/>
                <a:gd name="connsiteY3" fmla="*/ -399 h 282699"/>
                <a:gd name="connsiteX4" fmla="*/ 317645 w 412033"/>
                <a:gd name="connsiteY4" fmla="*/ 245475 h 282699"/>
                <a:gd name="connsiteX5" fmla="*/ -376 w 412033"/>
                <a:gd name="connsiteY5" fmla="*/ 222029 h 282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033" h="282699">
                  <a:moveTo>
                    <a:pt x="71584" y="182869"/>
                  </a:moveTo>
                  <a:cubicBezTo>
                    <a:pt x="120971" y="194904"/>
                    <a:pt x="195238" y="205380"/>
                    <a:pt x="254914" y="181061"/>
                  </a:cubicBezTo>
                  <a:cubicBezTo>
                    <a:pt x="326001" y="152127"/>
                    <a:pt x="354685" y="80915"/>
                    <a:pt x="364351" y="23422"/>
                  </a:cubicBezTo>
                  <a:lnTo>
                    <a:pt x="408001" y="-399"/>
                  </a:lnTo>
                  <a:cubicBezTo>
                    <a:pt x="418913" y="88023"/>
                    <a:pt x="409934" y="184739"/>
                    <a:pt x="317645" y="245475"/>
                  </a:cubicBezTo>
                  <a:cubicBezTo>
                    <a:pt x="247431" y="291682"/>
                    <a:pt x="76136" y="305089"/>
                    <a:pt x="-376" y="222029"/>
                  </a:cubicBezTo>
                  <a:close/>
                </a:path>
              </a:pathLst>
            </a:custGeom>
            <a:solidFill>
              <a:srgbClr val="1A2247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3" name="Forme libre : forme 294">
              <a:extLst>
                <a:ext uri="{FF2B5EF4-FFF2-40B4-BE49-F238E27FC236}">
                  <a16:creationId xmlns:a16="http://schemas.microsoft.com/office/drawing/2014/main" id="{E2F15D6E-30C6-4C98-9124-5CACB0324517}"/>
                </a:ext>
              </a:extLst>
            </p:cNvPr>
            <p:cNvSpPr/>
            <p:nvPr/>
          </p:nvSpPr>
          <p:spPr>
            <a:xfrm>
              <a:off x="7558723" y="5038927"/>
              <a:ext cx="292766" cy="172363"/>
            </a:xfrm>
            <a:custGeom>
              <a:avLst/>
              <a:gdLst>
                <a:gd name="connsiteX0" fmla="*/ 182953 w 292766"/>
                <a:gd name="connsiteY0" fmla="*/ 157240 h 172363"/>
                <a:gd name="connsiteX1" fmla="*/ -376 w 292766"/>
                <a:gd name="connsiteY1" fmla="*/ 159048 h 172363"/>
                <a:gd name="connsiteX2" fmla="*/ 292390 w 292766"/>
                <a:gd name="connsiteY2" fmla="*/ -399 h 172363"/>
                <a:gd name="connsiteX3" fmla="*/ 182953 w 292766"/>
                <a:gd name="connsiteY3" fmla="*/ 157240 h 172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766" h="172363">
                  <a:moveTo>
                    <a:pt x="182953" y="157240"/>
                  </a:moveTo>
                  <a:cubicBezTo>
                    <a:pt x="123278" y="181559"/>
                    <a:pt x="49010" y="171083"/>
                    <a:pt x="-376" y="159048"/>
                  </a:cubicBezTo>
                  <a:lnTo>
                    <a:pt x="292390" y="-399"/>
                  </a:lnTo>
                  <a:cubicBezTo>
                    <a:pt x="282912" y="57095"/>
                    <a:pt x="254228" y="128306"/>
                    <a:pt x="182953" y="157240"/>
                  </a:cubicBez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4" name="Forme libre : forme 295">
              <a:extLst>
                <a:ext uri="{FF2B5EF4-FFF2-40B4-BE49-F238E27FC236}">
                  <a16:creationId xmlns:a16="http://schemas.microsoft.com/office/drawing/2014/main" id="{5A43CF78-57B4-4E52-A2D4-D4648E843923}"/>
                </a:ext>
              </a:extLst>
            </p:cNvPr>
            <p:cNvSpPr/>
            <p:nvPr/>
          </p:nvSpPr>
          <p:spPr>
            <a:xfrm>
              <a:off x="8219505" y="4843296"/>
              <a:ext cx="78266" cy="146003"/>
            </a:xfrm>
            <a:custGeom>
              <a:avLst/>
              <a:gdLst>
                <a:gd name="connsiteX0" fmla="*/ 76 w 78266"/>
                <a:gd name="connsiteY0" fmla="*/ 88976 h 146003"/>
                <a:gd name="connsiteX1" fmla="*/ 52581 w 78266"/>
                <a:gd name="connsiteY1" fmla="*/ 45014 h 146003"/>
                <a:gd name="connsiteX2" fmla="*/ 57757 w 78266"/>
                <a:gd name="connsiteY2" fmla="*/ 44017 h 146003"/>
                <a:gd name="connsiteX3" fmla="*/ 42604 w 78266"/>
                <a:gd name="connsiteY3" fmla="*/ 22503 h 146003"/>
                <a:gd name="connsiteX4" fmla="*/ 39424 w 78266"/>
                <a:gd name="connsiteY4" fmla="*/ 18388 h 146003"/>
                <a:gd name="connsiteX5" fmla="*/ 36119 w 78266"/>
                <a:gd name="connsiteY5" fmla="*/ 10219 h 146003"/>
                <a:gd name="connsiteX6" fmla="*/ 39049 w 78266"/>
                <a:gd name="connsiteY6" fmla="*/ 1801 h 146003"/>
                <a:gd name="connsiteX7" fmla="*/ 53578 w 78266"/>
                <a:gd name="connsiteY7" fmla="*/ 1801 h 146003"/>
                <a:gd name="connsiteX8" fmla="*/ 76027 w 78266"/>
                <a:gd name="connsiteY8" fmla="*/ 39215 h 146003"/>
                <a:gd name="connsiteX9" fmla="*/ 76464 w 78266"/>
                <a:gd name="connsiteY9" fmla="*/ 77814 h 146003"/>
                <a:gd name="connsiteX10" fmla="*/ 45971 w 78266"/>
                <a:gd name="connsiteY10" fmla="*/ 144910 h 146003"/>
                <a:gd name="connsiteX11" fmla="*/ 43540 w 78266"/>
                <a:gd name="connsiteY11" fmla="*/ 143102 h 146003"/>
                <a:gd name="connsiteX12" fmla="*/ 62745 w 78266"/>
                <a:gd name="connsiteY12" fmla="*/ 77004 h 146003"/>
                <a:gd name="connsiteX13" fmla="*/ 61935 w 78266"/>
                <a:gd name="connsiteY13" fmla="*/ 66777 h 146003"/>
                <a:gd name="connsiteX14" fmla="*/ 949 w 78266"/>
                <a:gd name="connsiteY14" fmla="*/ 92094 h 146003"/>
                <a:gd name="connsiteX15" fmla="*/ 76 w 78266"/>
                <a:gd name="connsiteY15" fmla="*/ 88976 h 146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266" h="146003">
                  <a:moveTo>
                    <a:pt x="76" y="88976"/>
                  </a:moveTo>
                  <a:cubicBezTo>
                    <a:pt x="21364" y="79551"/>
                    <a:pt x="39562" y="64314"/>
                    <a:pt x="52581" y="45014"/>
                  </a:cubicBezTo>
                  <a:cubicBezTo>
                    <a:pt x="53392" y="43642"/>
                    <a:pt x="55324" y="43456"/>
                    <a:pt x="57757" y="44017"/>
                  </a:cubicBezTo>
                  <a:cubicBezTo>
                    <a:pt x="54576" y="34102"/>
                    <a:pt x="48029" y="24748"/>
                    <a:pt x="42604" y="22503"/>
                  </a:cubicBezTo>
                  <a:cubicBezTo>
                    <a:pt x="41045" y="22503"/>
                    <a:pt x="40671" y="20321"/>
                    <a:pt x="39424" y="18388"/>
                  </a:cubicBezTo>
                  <a:cubicBezTo>
                    <a:pt x="38030" y="15793"/>
                    <a:pt x="36922" y="13053"/>
                    <a:pt x="36119" y="10219"/>
                  </a:cubicBezTo>
                  <a:cubicBezTo>
                    <a:pt x="35292" y="7078"/>
                    <a:pt x="36451" y="3749"/>
                    <a:pt x="39049" y="1801"/>
                  </a:cubicBezTo>
                  <a:cubicBezTo>
                    <a:pt x="43448" y="-1132"/>
                    <a:pt x="49179" y="-1132"/>
                    <a:pt x="53578" y="1801"/>
                  </a:cubicBezTo>
                  <a:cubicBezTo>
                    <a:pt x="68981" y="12152"/>
                    <a:pt x="73159" y="26245"/>
                    <a:pt x="76027" y="39215"/>
                  </a:cubicBezTo>
                  <a:cubicBezTo>
                    <a:pt x="78354" y="51964"/>
                    <a:pt x="78502" y="65016"/>
                    <a:pt x="76464" y="77814"/>
                  </a:cubicBezTo>
                  <a:cubicBezTo>
                    <a:pt x="72585" y="102535"/>
                    <a:pt x="62044" y="125731"/>
                    <a:pt x="45971" y="144910"/>
                  </a:cubicBezTo>
                  <a:cubicBezTo>
                    <a:pt x="44662" y="146594"/>
                    <a:pt x="42479" y="144910"/>
                    <a:pt x="43540" y="143102"/>
                  </a:cubicBezTo>
                  <a:cubicBezTo>
                    <a:pt x="56084" y="123338"/>
                    <a:pt x="62745" y="100412"/>
                    <a:pt x="62745" y="77004"/>
                  </a:cubicBezTo>
                  <a:cubicBezTo>
                    <a:pt x="62745" y="73511"/>
                    <a:pt x="62247" y="70207"/>
                    <a:pt x="61935" y="66777"/>
                  </a:cubicBezTo>
                  <a:cubicBezTo>
                    <a:pt x="44114" y="80307"/>
                    <a:pt x="23113" y="89025"/>
                    <a:pt x="949" y="92094"/>
                  </a:cubicBezTo>
                  <a:cubicBezTo>
                    <a:pt x="-235" y="92406"/>
                    <a:pt x="-859" y="89413"/>
                    <a:pt x="76" y="88976"/>
                  </a:cubicBezTo>
                  <a:close/>
                </a:path>
              </a:pathLst>
            </a:custGeom>
            <a:solidFill>
              <a:srgbClr val="CC9B72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5" name="Forme libre : forme 296">
              <a:extLst>
                <a:ext uri="{FF2B5EF4-FFF2-40B4-BE49-F238E27FC236}">
                  <a16:creationId xmlns:a16="http://schemas.microsoft.com/office/drawing/2014/main" id="{8F93A58C-90D0-49BB-8A4F-1FF26DEDB46B}"/>
                </a:ext>
              </a:extLst>
            </p:cNvPr>
            <p:cNvSpPr/>
            <p:nvPr/>
          </p:nvSpPr>
          <p:spPr>
            <a:xfrm>
              <a:off x="6391014" y="5643002"/>
              <a:ext cx="364431" cy="392244"/>
            </a:xfrm>
            <a:custGeom>
              <a:avLst/>
              <a:gdLst>
                <a:gd name="connsiteX0" fmla="*/ 43034 w 364431"/>
                <a:gd name="connsiteY0" fmla="*/ 63434 h 392244"/>
                <a:gd name="connsiteX1" fmla="*/ 130770 w 364431"/>
                <a:gd name="connsiteY1" fmla="*/ 177610 h 392244"/>
                <a:gd name="connsiteX2" fmla="*/ 139812 w 364431"/>
                <a:gd name="connsiteY2" fmla="*/ 205172 h 392244"/>
                <a:gd name="connsiteX3" fmla="*/ 130770 w 364431"/>
                <a:gd name="connsiteY3" fmla="*/ 177610 h 392244"/>
                <a:gd name="connsiteX4" fmla="*/ 110878 w 364431"/>
                <a:gd name="connsiteY4" fmla="*/ 13112 h 392244"/>
                <a:gd name="connsiteX5" fmla="*/ 188887 w 364431"/>
                <a:gd name="connsiteY5" fmla="*/ 166074 h 392244"/>
                <a:gd name="connsiteX6" fmla="*/ 200299 w 364431"/>
                <a:gd name="connsiteY6" fmla="*/ -357 h 392244"/>
                <a:gd name="connsiteX7" fmla="*/ 268455 w 364431"/>
                <a:gd name="connsiteY7" fmla="*/ 238408 h 392244"/>
                <a:gd name="connsiteX8" fmla="*/ 363861 w 364431"/>
                <a:gd name="connsiteY8" fmla="*/ 236662 h 392244"/>
                <a:gd name="connsiteX9" fmla="*/ 224057 w 364431"/>
                <a:gd name="connsiteY9" fmla="*/ 308747 h 392244"/>
                <a:gd name="connsiteX10" fmla="*/ 230292 w 364431"/>
                <a:gd name="connsiteY10" fmla="*/ 364868 h 392244"/>
                <a:gd name="connsiteX11" fmla="*/ 233036 w 364431"/>
                <a:gd name="connsiteY11" fmla="*/ 388439 h 392244"/>
                <a:gd name="connsiteX12" fmla="*/ 156399 w 364431"/>
                <a:gd name="connsiteY12" fmla="*/ 391120 h 392244"/>
                <a:gd name="connsiteX13" fmla="*/ 84876 w 364431"/>
                <a:gd name="connsiteY13" fmla="*/ 382390 h 392244"/>
                <a:gd name="connsiteX14" fmla="*/ 89365 w 364431"/>
                <a:gd name="connsiteY14" fmla="*/ 357448 h 392244"/>
                <a:gd name="connsiteX15" fmla="*/ 100839 w 364431"/>
                <a:gd name="connsiteY15" fmla="*/ 293344 h 392244"/>
                <a:gd name="connsiteX16" fmla="*/ 4435 w 364431"/>
                <a:gd name="connsiteY16" fmla="*/ 165637 h 392244"/>
                <a:gd name="connsiteX17" fmla="*/ 81259 w 364431"/>
                <a:gd name="connsiteY17" fmla="*/ 223068 h 392244"/>
                <a:gd name="connsiteX18" fmla="*/ 43034 w 364431"/>
                <a:gd name="connsiteY18" fmla="*/ 63434 h 392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64431" h="392244">
                  <a:moveTo>
                    <a:pt x="43034" y="63434"/>
                  </a:moveTo>
                  <a:cubicBezTo>
                    <a:pt x="70908" y="42732"/>
                    <a:pt x="108384" y="114567"/>
                    <a:pt x="130770" y="177610"/>
                  </a:cubicBezTo>
                  <a:cubicBezTo>
                    <a:pt x="134449" y="190081"/>
                    <a:pt x="137629" y="199622"/>
                    <a:pt x="139812" y="205172"/>
                  </a:cubicBezTo>
                  <a:cubicBezTo>
                    <a:pt x="137193" y="196442"/>
                    <a:pt x="134137" y="187088"/>
                    <a:pt x="130770" y="177610"/>
                  </a:cubicBezTo>
                  <a:cubicBezTo>
                    <a:pt x="114807" y="124170"/>
                    <a:pt x="90612" y="23026"/>
                    <a:pt x="110878" y="13112"/>
                  </a:cubicBezTo>
                  <a:cubicBezTo>
                    <a:pt x="134262" y="1700"/>
                    <a:pt x="169307" y="92617"/>
                    <a:pt x="188887" y="166074"/>
                  </a:cubicBezTo>
                  <a:cubicBezTo>
                    <a:pt x="172736" y="96109"/>
                    <a:pt x="177102" y="3135"/>
                    <a:pt x="200299" y="-357"/>
                  </a:cubicBezTo>
                  <a:cubicBezTo>
                    <a:pt x="225241" y="-4036"/>
                    <a:pt x="268455" y="238408"/>
                    <a:pt x="268455" y="238408"/>
                  </a:cubicBezTo>
                  <a:cubicBezTo>
                    <a:pt x="268455" y="238408"/>
                    <a:pt x="357625" y="203862"/>
                    <a:pt x="363861" y="236662"/>
                  </a:cubicBezTo>
                  <a:cubicBezTo>
                    <a:pt x="370097" y="269462"/>
                    <a:pt x="224057" y="308747"/>
                    <a:pt x="224057" y="308747"/>
                  </a:cubicBezTo>
                  <a:lnTo>
                    <a:pt x="230292" y="364868"/>
                  </a:lnTo>
                  <a:lnTo>
                    <a:pt x="233036" y="388439"/>
                  </a:lnTo>
                  <a:cubicBezTo>
                    <a:pt x="207633" y="391755"/>
                    <a:pt x="181972" y="392653"/>
                    <a:pt x="156399" y="391120"/>
                  </a:cubicBezTo>
                  <a:cubicBezTo>
                    <a:pt x="132357" y="390199"/>
                    <a:pt x="108434" y="387279"/>
                    <a:pt x="84876" y="382390"/>
                  </a:cubicBezTo>
                  <a:lnTo>
                    <a:pt x="89365" y="357448"/>
                  </a:lnTo>
                  <a:lnTo>
                    <a:pt x="100839" y="293344"/>
                  </a:lnTo>
                  <a:cubicBezTo>
                    <a:pt x="100839" y="293344"/>
                    <a:pt x="-26370" y="177485"/>
                    <a:pt x="4435" y="165637"/>
                  </a:cubicBezTo>
                  <a:cubicBezTo>
                    <a:pt x="35239" y="153790"/>
                    <a:pt x="81259" y="223068"/>
                    <a:pt x="81259" y="223068"/>
                  </a:cubicBezTo>
                  <a:cubicBezTo>
                    <a:pt x="81259" y="223068"/>
                    <a:pt x="10920" y="87254"/>
                    <a:pt x="43034" y="63434"/>
                  </a:cubicBezTo>
                  <a:close/>
                </a:path>
              </a:pathLst>
            </a:custGeom>
            <a:solidFill>
              <a:srgbClr val="DBAA7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6" name="Forme libre : forme 297">
              <a:extLst>
                <a:ext uri="{FF2B5EF4-FFF2-40B4-BE49-F238E27FC236}">
                  <a16:creationId xmlns:a16="http://schemas.microsoft.com/office/drawing/2014/main" id="{6CDC3F1C-6679-4353-A838-3D3D08616AA9}"/>
                </a:ext>
              </a:extLst>
            </p:cNvPr>
            <p:cNvSpPr/>
            <p:nvPr/>
          </p:nvSpPr>
          <p:spPr>
            <a:xfrm>
              <a:off x="7678089" y="5398977"/>
              <a:ext cx="239873" cy="231316"/>
            </a:xfrm>
            <a:custGeom>
              <a:avLst/>
              <a:gdLst>
                <a:gd name="connsiteX0" fmla="*/ 239497 w 239873"/>
                <a:gd name="connsiteY0" fmla="*/ -399 h 231316"/>
                <a:gd name="connsiteX1" fmla="*/ 239497 w 239873"/>
                <a:gd name="connsiteY1" fmla="*/ 169213 h 231316"/>
                <a:gd name="connsiteX2" fmla="*/ 14326 w 239873"/>
                <a:gd name="connsiteY2" fmla="*/ 212863 h 231316"/>
                <a:gd name="connsiteX3" fmla="*/ 1854 w 239873"/>
                <a:gd name="connsiteY3" fmla="*/ 41443 h 231316"/>
                <a:gd name="connsiteX4" fmla="*/ 239497 w 239873"/>
                <a:gd name="connsiteY4" fmla="*/ -399 h 23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73" h="231316">
                  <a:moveTo>
                    <a:pt x="239497" y="-399"/>
                  </a:moveTo>
                  <a:lnTo>
                    <a:pt x="239497" y="169213"/>
                  </a:lnTo>
                  <a:cubicBezTo>
                    <a:pt x="239497" y="169213"/>
                    <a:pt x="140162" y="271291"/>
                    <a:pt x="14326" y="212863"/>
                  </a:cubicBezTo>
                  <a:cubicBezTo>
                    <a:pt x="14326" y="212863"/>
                    <a:pt x="31037" y="59651"/>
                    <a:pt x="1854" y="41443"/>
                  </a:cubicBezTo>
                  <a:cubicBezTo>
                    <a:pt x="-27329" y="23235"/>
                    <a:pt x="239497" y="-399"/>
                    <a:pt x="239497" y="-399"/>
                  </a:cubicBezTo>
                  <a:close/>
                </a:path>
              </a:pathLst>
            </a:custGeom>
            <a:solidFill>
              <a:srgbClr val="DBAA7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7" name="Forme libre : forme 298">
              <a:extLst>
                <a:ext uri="{FF2B5EF4-FFF2-40B4-BE49-F238E27FC236}">
                  <a16:creationId xmlns:a16="http://schemas.microsoft.com/office/drawing/2014/main" id="{65010AC4-22AA-4E5E-AF42-BE21B3282B70}"/>
                </a:ext>
              </a:extLst>
            </p:cNvPr>
            <p:cNvSpPr/>
            <p:nvPr/>
          </p:nvSpPr>
          <p:spPr>
            <a:xfrm>
              <a:off x="7683187" y="4778087"/>
              <a:ext cx="30305" cy="30305"/>
            </a:xfrm>
            <a:custGeom>
              <a:avLst/>
              <a:gdLst>
                <a:gd name="connsiteX0" fmla="*/ 30306 w 30305"/>
                <a:gd name="connsiteY0" fmla="*/ 15153 h 30305"/>
                <a:gd name="connsiteX1" fmla="*/ 15153 w 30305"/>
                <a:gd name="connsiteY1" fmla="*/ 30306 h 30305"/>
                <a:gd name="connsiteX2" fmla="*/ 0 w 30305"/>
                <a:gd name="connsiteY2" fmla="*/ 15153 h 30305"/>
                <a:gd name="connsiteX3" fmla="*/ 15153 w 30305"/>
                <a:gd name="connsiteY3" fmla="*/ 0 h 30305"/>
                <a:gd name="connsiteX4" fmla="*/ 30306 w 30305"/>
                <a:gd name="connsiteY4" fmla="*/ 15153 h 3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05" h="30305">
                  <a:moveTo>
                    <a:pt x="30306" y="15153"/>
                  </a:moveTo>
                  <a:cubicBezTo>
                    <a:pt x="30306" y="23521"/>
                    <a:pt x="23522" y="30306"/>
                    <a:pt x="15153" y="30306"/>
                  </a:cubicBezTo>
                  <a:cubicBezTo>
                    <a:pt x="6784" y="30306"/>
                    <a:pt x="0" y="23521"/>
                    <a:pt x="0" y="15153"/>
                  </a:cubicBezTo>
                  <a:cubicBezTo>
                    <a:pt x="0" y="6784"/>
                    <a:pt x="6784" y="0"/>
                    <a:pt x="15153" y="0"/>
                  </a:cubicBezTo>
                  <a:cubicBezTo>
                    <a:pt x="23522" y="0"/>
                    <a:pt x="30306" y="6784"/>
                    <a:pt x="30306" y="15153"/>
                  </a:cubicBez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8" name="Forme libre : forme 299">
              <a:extLst>
                <a:ext uri="{FF2B5EF4-FFF2-40B4-BE49-F238E27FC236}">
                  <a16:creationId xmlns:a16="http://schemas.microsoft.com/office/drawing/2014/main" id="{7DC49573-D338-44B0-9084-07FF28403C12}"/>
                </a:ext>
              </a:extLst>
            </p:cNvPr>
            <p:cNvSpPr/>
            <p:nvPr/>
          </p:nvSpPr>
          <p:spPr>
            <a:xfrm>
              <a:off x="7099026" y="4885965"/>
              <a:ext cx="30305" cy="30305"/>
            </a:xfrm>
            <a:custGeom>
              <a:avLst/>
              <a:gdLst>
                <a:gd name="connsiteX0" fmla="*/ 30305 w 30305"/>
                <a:gd name="connsiteY0" fmla="*/ 15153 h 30305"/>
                <a:gd name="connsiteX1" fmla="*/ 15153 w 30305"/>
                <a:gd name="connsiteY1" fmla="*/ 30305 h 30305"/>
                <a:gd name="connsiteX2" fmla="*/ 0 w 30305"/>
                <a:gd name="connsiteY2" fmla="*/ 15153 h 30305"/>
                <a:gd name="connsiteX3" fmla="*/ 15153 w 30305"/>
                <a:gd name="connsiteY3" fmla="*/ 0 h 30305"/>
                <a:gd name="connsiteX4" fmla="*/ 30305 w 30305"/>
                <a:gd name="connsiteY4" fmla="*/ 15153 h 3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05" h="30305">
                  <a:moveTo>
                    <a:pt x="30305" y="15153"/>
                  </a:moveTo>
                  <a:cubicBezTo>
                    <a:pt x="30305" y="23521"/>
                    <a:pt x="23521" y="30305"/>
                    <a:pt x="15153" y="30305"/>
                  </a:cubicBezTo>
                  <a:cubicBezTo>
                    <a:pt x="6784" y="30305"/>
                    <a:pt x="0" y="23521"/>
                    <a:pt x="0" y="15153"/>
                  </a:cubicBezTo>
                  <a:cubicBezTo>
                    <a:pt x="0" y="6784"/>
                    <a:pt x="6784" y="0"/>
                    <a:pt x="15153" y="0"/>
                  </a:cubicBezTo>
                  <a:cubicBezTo>
                    <a:pt x="23521" y="0"/>
                    <a:pt x="30305" y="6784"/>
                    <a:pt x="30305" y="15153"/>
                  </a:cubicBez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9" name="Forme libre : forme 300">
              <a:extLst>
                <a:ext uri="{FF2B5EF4-FFF2-40B4-BE49-F238E27FC236}">
                  <a16:creationId xmlns:a16="http://schemas.microsoft.com/office/drawing/2014/main" id="{D3C1FF9F-9756-4DB1-8042-5BAF73FC4865}"/>
                </a:ext>
              </a:extLst>
            </p:cNvPr>
            <p:cNvSpPr/>
            <p:nvPr/>
          </p:nvSpPr>
          <p:spPr>
            <a:xfrm>
              <a:off x="6419261" y="5622154"/>
              <a:ext cx="1101985" cy="938124"/>
            </a:xfrm>
            <a:custGeom>
              <a:avLst/>
              <a:gdLst>
                <a:gd name="connsiteX0" fmla="*/ 400465 w 1101985"/>
                <a:gd name="connsiteY0" fmla="*/ 937515 h 938124"/>
                <a:gd name="connsiteX1" fmla="*/ 239023 w 1101985"/>
                <a:gd name="connsiteY1" fmla="*/ 893179 h 938124"/>
                <a:gd name="connsiteX2" fmla="*/ 3375 w 1101985"/>
                <a:gd name="connsiteY2" fmla="*/ 382349 h 938124"/>
                <a:gd name="connsiteX3" fmla="*/ 257356 w 1101985"/>
                <a:gd name="connsiteY3" fmla="*/ 411532 h 938124"/>
                <a:gd name="connsiteX4" fmla="*/ 360495 w 1101985"/>
                <a:gd name="connsiteY4" fmla="*/ 668194 h 938124"/>
                <a:gd name="connsiteX5" fmla="*/ 553802 w 1101985"/>
                <a:gd name="connsiteY5" fmla="*/ 618308 h 938124"/>
                <a:gd name="connsiteX6" fmla="*/ 755901 w 1101985"/>
                <a:gd name="connsiteY6" fmla="*/ 310701 h 938124"/>
                <a:gd name="connsiteX7" fmla="*/ 1030272 w 1101985"/>
                <a:gd name="connsiteY7" fmla="*/ -399 h 938124"/>
                <a:gd name="connsiteX8" fmla="*/ 1101609 w 1101985"/>
                <a:gd name="connsiteY8" fmla="*/ 245101 h 938124"/>
                <a:gd name="connsiteX9" fmla="*/ 990676 w 1101985"/>
                <a:gd name="connsiteY9" fmla="*/ 411470 h 938124"/>
                <a:gd name="connsiteX10" fmla="*/ 717365 w 1101985"/>
                <a:gd name="connsiteY10" fmla="*/ 814671 h 938124"/>
                <a:gd name="connsiteX11" fmla="*/ 400465 w 1101985"/>
                <a:gd name="connsiteY11" fmla="*/ 937515 h 938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1985" h="938124">
                  <a:moveTo>
                    <a:pt x="400465" y="937515"/>
                  </a:moveTo>
                  <a:cubicBezTo>
                    <a:pt x="343939" y="935470"/>
                    <a:pt x="288665" y="920291"/>
                    <a:pt x="239023" y="893179"/>
                  </a:cubicBezTo>
                  <a:cubicBezTo>
                    <a:pt x="75834" y="805068"/>
                    <a:pt x="-21069" y="594987"/>
                    <a:pt x="3375" y="382349"/>
                  </a:cubicBezTo>
                  <a:lnTo>
                    <a:pt x="257356" y="411532"/>
                  </a:lnTo>
                  <a:cubicBezTo>
                    <a:pt x="244885" y="519410"/>
                    <a:pt x="289283" y="629782"/>
                    <a:pt x="360495" y="668194"/>
                  </a:cubicBezTo>
                  <a:cubicBezTo>
                    <a:pt x="427466" y="704361"/>
                    <a:pt x="502544" y="660961"/>
                    <a:pt x="553802" y="618308"/>
                  </a:cubicBezTo>
                  <a:cubicBezTo>
                    <a:pt x="663051" y="527205"/>
                    <a:pt x="710256" y="417144"/>
                    <a:pt x="755901" y="310701"/>
                  </a:cubicBezTo>
                  <a:cubicBezTo>
                    <a:pt x="809029" y="186859"/>
                    <a:pt x="869267" y="46493"/>
                    <a:pt x="1030272" y="-399"/>
                  </a:cubicBezTo>
                  <a:lnTo>
                    <a:pt x="1101609" y="245101"/>
                  </a:lnTo>
                  <a:cubicBezTo>
                    <a:pt x="1060515" y="257074"/>
                    <a:pt x="1037381" y="302594"/>
                    <a:pt x="990676" y="411470"/>
                  </a:cubicBezTo>
                  <a:cubicBezTo>
                    <a:pt x="938545" y="533004"/>
                    <a:pt x="873694" y="684282"/>
                    <a:pt x="717365" y="814671"/>
                  </a:cubicBezTo>
                  <a:cubicBezTo>
                    <a:pt x="615597" y="899601"/>
                    <a:pt x="505787" y="941069"/>
                    <a:pt x="400465" y="937515"/>
                  </a:cubicBezTo>
                  <a:close/>
                </a:path>
              </a:pathLst>
            </a:custGeom>
            <a:solidFill>
              <a:srgbClr val="313759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0" name="Forme libre : forme 301">
              <a:extLst>
                <a:ext uri="{FF2B5EF4-FFF2-40B4-BE49-F238E27FC236}">
                  <a16:creationId xmlns:a16="http://schemas.microsoft.com/office/drawing/2014/main" id="{99565CB9-503F-4B13-A944-AE1A677FF808}"/>
                </a:ext>
              </a:extLst>
            </p:cNvPr>
            <p:cNvSpPr/>
            <p:nvPr/>
          </p:nvSpPr>
          <p:spPr>
            <a:xfrm>
              <a:off x="8196948" y="5500331"/>
              <a:ext cx="802262" cy="1362917"/>
            </a:xfrm>
            <a:custGeom>
              <a:avLst/>
              <a:gdLst>
                <a:gd name="connsiteX0" fmla="*/ 684742 w 802262"/>
                <a:gd name="connsiteY0" fmla="*/ 657571 h 1362917"/>
                <a:gd name="connsiteX1" fmla="*/ 381062 w 802262"/>
                <a:gd name="connsiteY1" fmla="*/ 171185 h 1362917"/>
                <a:gd name="connsiteX2" fmla="*/ 17894 w 802262"/>
                <a:gd name="connsiteY2" fmla="*/ 14 h 1362917"/>
                <a:gd name="connsiteX3" fmla="*/ -376 w 802262"/>
                <a:gd name="connsiteY3" fmla="*/ 950 h 1362917"/>
                <a:gd name="connsiteX4" fmla="*/ 6233 w 802262"/>
                <a:gd name="connsiteY4" fmla="*/ 241836 h 1362917"/>
                <a:gd name="connsiteX5" fmla="*/ 25377 w 802262"/>
                <a:gd name="connsiteY5" fmla="*/ 240838 h 1362917"/>
                <a:gd name="connsiteX6" fmla="*/ 200663 w 802262"/>
                <a:gd name="connsiteY6" fmla="*/ 352332 h 1362917"/>
                <a:gd name="connsiteX7" fmla="*/ 544438 w 802262"/>
                <a:gd name="connsiteY7" fmla="*/ 1362518 h 1362917"/>
                <a:gd name="connsiteX8" fmla="*/ 799604 w 802262"/>
                <a:gd name="connsiteY8" fmla="*/ 1362518 h 1362917"/>
                <a:gd name="connsiteX9" fmla="*/ 684742 w 802262"/>
                <a:gd name="connsiteY9" fmla="*/ 657571 h 136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2262" h="1362917">
                  <a:moveTo>
                    <a:pt x="684742" y="657571"/>
                  </a:moveTo>
                  <a:cubicBezTo>
                    <a:pt x="592390" y="413318"/>
                    <a:pt x="468612" y="258111"/>
                    <a:pt x="381062" y="171185"/>
                  </a:cubicBezTo>
                  <a:cubicBezTo>
                    <a:pt x="262583" y="53143"/>
                    <a:pt x="136872" y="-5972"/>
                    <a:pt x="17894" y="14"/>
                  </a:cubicBezTo>
                  <a:lnTo>
                    <a:pt x="-376" y="950"/>
                  </a:lnTo>
                  <a:lnTo>
                    <a:pt x="6233" y="241836"/>
                  </a:lnTo>
                  <a:lnTo>
                    <a:pt x="25377" y="240838"/>
                  </a:lnTo>
                  <a:cubicBezTo>
                    <a:pt x="45331" y="239715"/>
                    <a:pt x="113675" y="265781"/>
                    <a:pt x="200663" y="352332"/>
                  </a:cubicBezTo>
                  <a:cubicBezTo>
                    <a:pt x="287651" y="438884"/>
                    <a:pt x="573808" y="733709"/>
                    <a:pt x="544438" y="1362518"/>
                  </a:cubicBezTo>
                  <a:lnTo>
                    <a:pt x="799604" y="1362518"/>
                  </a:lnTo>
                  <a:cubicBezTo>
                    <a:pt x="812262" y="1092013"/>
                    <a:pt x="772042" y="888728"/>
                    <a:pt x="684742" y="657571"/>
                  </a:cubicBezTo>
                  <a:close/>
                </a:path>
              </a:pathLst>
            </a:custGeom>
            <a:solidFill>
              <a:srgbClr val="313759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631" name="DOOR_left_masque">
            <a:extLst>
              <a:ext uri="{FF2B5EF4-FFF2-40B4-BE49-F238E27FC236}">
                <a16:creationId xmlns:a16="http://schemas.microsoft.com/office/drawing/2014/main" id="{DC934B82-54A3-46DD-9535-6754CBFDAE6F}"/>
              </a:ext>
            </a:extLst>
          </p:cNvPr>
          <p:cNvGrpSpPr/>
          <p:nvPr/>
        </p:nvGrpSpPr>
        <p:grpSpPr>
          <a:xfrm>
            <a:off x="2634842" y="3162726"/>
            <a:ext cx="1765829" cy="3700209"/>
            <a:chOff x="4451217" y="3162726"/>
            <a:chExt cx="1765829" cy="3700209"/>
          </a:xfrm>
          <a:effectLst>
            <a:outerShdw blurRad="50800" dist="38100" dir="10800000" algn="r" rotWithShape="0">
              <a:srgbClr val="ABE0E7">
                <a:alpha val="40000"/>
              </a:srgbClr>
            </a:outerShdw>
          </a:effectLst>
        </p:grpSpPr>
        <p:sp>
          <p:nvSpPr>
            <p:cNvPr id="632" name="Forme libre : forme 140">
              <a:extLst>
                <a:ext uri="{FF2B5EF4-FFF2-40B4-BE49-F238E27FC236}">
                  <a16:creationId xmlns:a16="http://schemas.microsoft.com/office/drawing/2014/main" id="{91AA30C6-4E9E-4824-AFE7-55BDC9AB440B}"/>
                </a:ext>
              </a:extLst>
            </p:cNvPr>
            <p:cNvSpPr/>
            <p:nvPr/>
          </p:nvSpPr>
          <p:spPr>
            <a:xfrm>
              <a:off x="4451217" y="3162726"/>
              <a:ext cx="1765829" cy="3700209"/>
            </a:xfrm>
            <a:custGeom>
              <a:avLst/>
              <a:gdLst>
                <a:gd name="connsiteX0" fmla="*/ 0 w 1765829"/>
                <a:gd name="connsiteY0" fmla="*/ 0 h 3700209"/>
                <a:gd name="connsiteX1" fmla="*/ 0 w 1765829"/>
                <a:gd name="connsiteY1" fmla="*/ 3700210 h 3700209"/>
                <a:gd name="connsiteX2" fmla="*/ 154272 w 1765829"/>
                <a:gd name="connsiteY2" fmla="*/ 3700210 h 3700209"/>
                <a:gd name="connsiteX3" fmla="*/ 154272 w 1765829"/>
                <a:gd name="connsiteY3" fmla="*/ 143608 h 3700209"/>
                <a:gd name="connsiteX4" fmla="*/ 1611558 w 1765829"/>
                <a:gd name="connsiteY4" fmla="*/ 143608 h 3700209"/>
                <a:gd name="connsiteX5" fmla="*/ 1611558 w 1765829"/>
                <a:gd name="connsiteY5" fmla="*/ 3700210 h 3700209"/>
                <a:gd name="connsiteX6" fmla="*/ 1765829 w 1765829"/>
                <a:gd name="connsiteY6" fmla="*/ 3700210 h 3700209"/>
                <a:gd name="connsiteX7" fmla="*/ 1765829 w 1765829"/>
                <a:gd name="connsiteY7" fmla="*/ 0 h 3700209"/>
                <a:gd name="connsiteX8" fmla="*/ 0 w 1765829"/>
                <a:gd name="connsiteY8" fmla="*/ 0 h 3700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65829" h="3700209">
                  <a:moveTo>
                    <a:pt x="0" y="0"/>
                  </a:moveTo>
                  <a:lnTo>
                    <a:pt x="0" y="3700210"/>
                  </a:lnTo>
                  <a:lnTo>
                    <a:pt x="154272" y="3700210"/>
                  </a:lnTo>
                  <a:lnTo>
                    <a:pt x="154272" y="143608"/>
                  </a:lnTo>
                  <a:lnTo>
                    <a:pt x="1611558" y="143608"/>
                  </a:lnTo>
                  <a:lnTo>
                    <a:pt x="1611558" y="3700210"/>
                  </a:lnTo>
                  <a:lnTo>
                    <a:pt x="1765829" y="3700210"/>
                  </a:lnTo>
                  <a:lnTo>
                    <a:pt x="17658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EF2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33" name="Forme libre : forme 141">
              <a:extLst>
                <a:ext uri="{FF2B5EF4-FFF2-40B4-BE49-F238E27FC236}">
                  <a16:creationId xmlns:a16="http://schemas.microsoft.com/office/drawing/2014/main" id="{D11D8997-775E-41B6-AEDD-FBE4C4E3EF1B}"/>
                </a:ext>
              </a:extLst>
            </p:cNvPr>
            <p:cNvSpPr/>
            <p:nvPr/>
          </p:nvSpPr>
          <p:spPr>
            <a:xfrm>
              <a:off x="4605489" y="3306334"/>
              <a:ext cx="1457286" cy="3556601"/>
            </a:xfrm>
            <a:custGeom>
              <a:avLst/>
              <a:gdLst>
                <a:gd name="connsiteX0" fmla="*/ 0 w 1457286"/>
                <a:gd name="connsiteY0" fmla="*/ 0 h 3556601"/>
                <a:gd name="connsiteX1" fmla="*/ 1457286 w 1457286"/>
                <a:gd name="connsiteY1" fmla="*/ 0 h 3556601"/>
                <a:gd name="connsiteX2" fmla="*/ 1457286 w 1457286"/>
                <a:gd name="connsiteY2" fmla="*/ 3556602 h 3556601"/>
                <a:gd name="connsiteX3" fmla="*/ 0 w 1457286"/>
                <a:gd name="connsiteY3" fmla="*/ 3556602 h 35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57286" h="3556601">
                  <a:moveTo>
                    <a:pt x="0" y="0"/>
                  </a:moveTo>
                  <a:lnTo>
                    <a:pt x="1457286" y="0"/>
                  </a:lnTo>
                  <a:lnTo>
                    <a:pt x="1457286" y="3556602"/>
                  </a:lnTo>
                  <a:lnTo>
                    <a:pt x="0" y="3556602"/>
                  </a:lnTo>
                  <a:close/>
                </a:path>
              </a:pathLst>
            </a:custGeom>
            <a:solidFill>
              <a:srgbClr val="E4F4F9"/>
            </a:solidFill>
            <a:ln w="6233" cap="flat">
              <a:solidFill>
                <a:srgbClr val="D1EEF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34" name="Forme libre : forme 142">
              <a:extLst>
                <a:ext uri="{FF2B5EF4-FFF2-40B4-BE49-F238E27FC236}">
                  <a16:creationId xmlns:a16="http://schemas.microsoft.com/office/drawing/2014/main" id="{FE7529A2-F613-4651-BBA2-E70C1D5E7E45}"/>
                </a:ext>
              </a:extLst>
            </p:cNvPr>
            <p:cNvSpPr/>
            <p:nvPr/>
          </p:nvSpPr>
          <p:spPr>
            <a:xfrm>
              <a:off x="4605489" y="4073078"/>
              <a:ext cx="1457286" cy="877801"/>
            </a:xfrm>
            <a:custGeom>
              <a:avLst/>
              <a:gdLst>
                <a:gd name="connsiteX0" fmla="*/ 1457286 w 1457286"/>
                <a:gd name="connsiteY0" fmla="*/ 326190 h 877801"/>
                <a:gd name="connsiteX1" fmla="*/ 0 w 1457286"/>
                <a:gd name="connsiteY1" fmla="*/ 877801 h 877801"/>
                <a:gd name="connsiteX2" fmla="*/ 0 w 1457286"/>
                <a:gd name="connsiteY2" fmla="*/ 551549 h 877801"/>
                <a:gd name="connsiteX3" fmla="*/ 1457286 w 1457286"/>
                <a:gd name="connsiteY3" fmla="*/ 0 h 877801"/>
                <a:gd name="connsiteX4" fmla="*/ 1457286 w 1457286"/>
                <a:gd name="connsiteY4" fmla="*/ 326190 h 877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7286" h="877801">
                  <a:moveTo>
                    <a:pt x="1457286" y="326190"/>
                  </a:moveTo>
                  <a:lnTo>
                    <a:pt x="0" y="877801"/>
                  </a:lnTo>
                  <a:lnTo>
                    <a:pt x="0" y="551549"/>
                  </a:lnTo>
                  <a:lnTo>
                    <a:pt x="1457286" y="0"/>
                  </a:lnTo>
                  <a:lnTo>
                    <a:pt x="1457286" y="326190"/>
                  </a:ln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35" name="Forme libre : forme 143">
              <a:extLst>
                <a:ext uri="{FF2B5EF4-FFF2-40B4-BE49-F238E27FC236}">
                  <a16:creationId xmlns:a16="http://schemas.microsoft.com/office/drawing/2014/main" id="{BEB76743-5209-49B9-B097-B39ED170A80C}"/>
                </a:ext>
              </a:extLst>
            </p:cNvPr>
            <p:cNvSpPr/>
            <p:nvPr/>
          </p:nvSpPr>
          <p:spPr>
            <a:xfrm>
              <a:off x="4605489" y="3865117"/>
              <a:ext cx="1457286" cy="691727"/>
            </a:xfrm>
            <a:custGeom>
              <a:avLst/>
              <a:gdLst>
                <a:gd name="connsiteX0" fmla="*/ 1457286 w 1457286"/>
                <a:gd name="connsiteY0" fmla="*/ 140116 h 691727"/>
                <a:gd name="connsiteX1" fmla="*/ 0 w 1457286"/>
                <a:gd name="connsiteY1" fmla="*/ 691728 h 691727"/>
                <a:gd name="connsiteX2" fmla="*/ 0 w 1457286"/>
                <a:gd name="connsiteY2" fmla="*/ 551611 h 691727"/>
                <a:gd name="connsiteX3" fmla="*/ 1457286 w 1457286"/>
                <a:gd name="connsiteY3" fmla="*/ 0 h 691727"/>
                <a:gd name="connsiteX4" fmla="*/ 1457286 w 1457286"/>
                <a:gd name="connsiteY4" fmla="*/ 140116 h 69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7286" h="691727">
                  <a:moveTo>
                    <a:pt x="1457286" y="140116"/>
                  </a:moveTo>
                  <a:lnTo>
                    <a:pt x="0" y="691728"/>
                  </a:lnTo>
                  <a:lnTo>
                    <a:pt x="0" y="551611"/>
                  </a:lnTo>
                  <a:lnTo>
                    <a:pt x="1457286" y="0"/>
                  </a:lnTo>
                  <a:lnTo>
                    <a:pt x="1457286" y="140116"/>
                  </a:ln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 useBgFill="1">
        <p:nvSpPr>
          <p:cNvPr id="341" name="MASQUE_left">
            <a:extLst>
              <a:ext uri="{FF2B5EF4-FFF2-40B4-BE49-F238E27FC236}">
                <a16:creationId xmlns:a16="http://schemas.microsoft.com/office/drawing/2014/main" id="{48C1C01B-A3A3-4AE9-BA54-01AA64873A7B}"/>
              </a:ext>
            </a:extLst>
          </p:cNvPr>
          <p:cNvSpPr/>
          <p:nvPr/>
        </p:nvSpPr>
        <p:spPr>
          <a:xfrm>
            <a:off x="0" y="1585057"/>
            <a:ext cx="2639387" cy="527294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201" name="Image 200">
            <a:extLst>
              <a:ext uri="{FF2B5EF4-FFF2-40B4-BE49-F238E27FC236}">
                <a16:creationId xmlns:a16="http://schemas.microsoft.com/office/drawing/2014/main" id="{C4588387-7E6A-400C-92D1-89268EE728A2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grpSp>
        <p:nvGrpSpPr>
          <p:cNvPr id="454" name="Groupe 453">
            <a:extLst>
              <a:ext uri="{FF2B5EF4-FFF2-40B4-BE49-F238E27FC236}">
                <a16:creationId xmlns:a16="http://schemas.microsoft.com/office/drawing/2014/main" id="{BC7354D1-58A2-4109-87FC-480FFD2D1076}"/>
              </a:ext>
            </a:extLst>
          </p:cNvPr>
          <p:cNvGrpSpPr/>
          <p:nvPr/>
        </p:nvGrpSpPr>
        <p:grpSpPr>
          <a:xfrm>
            <a:off x="4446505" y="3173422"/>
            <a:ext cx="1764487" cy="3697397"/>
            <a:chOff x="9880660" y="3173422"/>
            <a:chExt cx="1764487" cy="3697397"/>
          </a:xfrm>
        </p:grpSpPr>
        <p:sp>
          <p:nvSpPr>
            <p:cNvPr id="202" name="Forme libre : forme 201">
              <a:extLst>
                <a:ext uri="{FF2B5EF4-FFF2-40B4-BE49-F238E27FC236}">
                  <a16:creationId xmlns:a16="http://schemas.microsoft.com/office/drawing/2014/main" id="{2AE33430-BBFC-4EF5-A66F-BD9411DD9159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sp>
          <p:nvSpPr>
            <p:cNvPr id="20" name="Forme libre : forme 19">
              <a:extLst>
                <a:ext uri="{FF2B5EF4-FFF2-40B4-BE49-F238E27FC236}">
                  <a16:creationId xmlns:a16="http://schemas.microsoft.com/office/drawing/2014/main" id="{22217578-DB41-430A-9293-2212393718F2}"/>
                </a:ext>
              </a:extLst>
            </p:cNvPr>
            <p:cNvSpPr/>
            <p:nvPr/>
          </p:nvSpPr>
          <p:spPr>
            <a:xfrm>
              <a:off x="9880660" y="3173422"/>
              <a:ext cx="1764487" cy="3697397"/>
            </a:xfrm>
            <a:custGeom>
              <a:avLst/>
              <a:gdLst>
                <a:gd name="connsiteX0" fmla="*/ 0 w 1764487"/>
                <a:gd name="connsiteY0" fmla="*/ 0 h 3697397"/>
                <a:gd name="connsiteX1" fmla="*/ 0 w 1764487"/>
                <a:gd name="connsiteY1" fmla="*/ 3697397 h 3697397"/>
                <a:gd name="connsiteX2" fmla="*/ 154154 w 1764487"/>
                <a:gd name="connsiteY2" fmla="*/ 3697397 h 3697397"/>
                <a:gd name="connsiteX3" fmla="*/ 154154 w 1764487"/>
                <a:gd name="connsiteY3" fmla="*/ 143499 h 3697397"/>
                <a:gd name="connsiteX4" fmla="*/ 1610333 w 1764487"/>
                <a:gd name="connsiteY4" fmla="*/ 143499 h 3697397"/>
                <a:gd name="connsiteX5" fmla="*/ 1610333 w 1764487"/>
                <a:gd name="connsiteY5" fmla="*/ 3697397 h 3697397"/>
                <a:gd name="connsiteX6" fmla="*/ 1764487 w 1764487"/>
                <a:gd name="connsiteY6" fmla="*/ 3697397 h 3697397"/>
                <a:gd name="connsiteX7" fmla="*/ 1764487 w 1764487"/>
                <a:gd name="connsiteY7" fmla="*/ 0 h 3697397"/>
                <a:gd name="connsiteX8" fmla="*/ 0 w 1764487"/>
                <a:gd name="connsiteY8" fmla="*/ 0 h 369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64487" h="3697397">
                  <a:moveTo>
                    <a:pt x="0" y="0"/>
                  </a:moveTo>
                  <a:lnTo>
                    <a:pt x="0" y="3697397"/>
                  </a:lnTo>
                  <a:lnTo>
                    <a:pt x="154154" y="3697397"/>
                  </a:lnTo>
                  <a:lnTo>
                    <a:pt x="154154" y="143499"/>
                  </a:lnTo>
                  <a:lnTo>
                    <a:pt x="1610333" y="143499"/>
                  </a:lnTo>
                  <a:lnTo>
                    <a:pt x="1610333" y="3697397"/>
                  </a:lnTo>
                  <a:lnTo>
                    <a:pt x="1764487" y="3697397"/>
                  </a:lnTo>
                  <a:lnTo>
                    <a:pt x="17644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EF2"/>
            </a:solidFill>
            <a:ln w="6233" cap="flat">
              <a:noFill/>
              <a:prstDash val="solid"/>
              <a:miter/>
            </a:ln>
            <a:effectLst>
              <a:outerShdw blurRad="152400" dist="38100" dir="10800000" sx="97000" sy="97000" algn="r" rotWithShape="0">
                <a:srgbClr val="44546A">
                  <a:alpha val="40000"/>
                </a:srgbClr>
              </a:outerShdw>
            </a:effectLst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" name="Forme libre : forme 20">
              <a:extLst>
                <a:ext uri="{FF2B5EF4-FFF2-40B4-BE49-F238E27FC236}">
                  <a16:creationId xmlns:a16="http://schemas.microsoft.com/office/drawing/2014/main" id="{BE460986-C61D-4714-8C46-50A44708CDA7}"/>
                </a:ext>
              </a:extLst>
            </p:cNvPr>
            <p:cNvSpPr/>
            <p:nvPr/>
          </p:nvSpPr>
          <p:spPr>
            <a:xfrm>
              <a:off x="10022306" y="3316921"/>
              <a:ext cx="1468686" cy="3553897"/>
            </a:xfrm>
            <a:custGeom>
              <a:avLst/>
              <a:gdLst>
                <a:gd name="connsiteX0" fmla="*/ 0 w 1456178"/>
                <a:gd name="connsiteY0" fmla="*/ 0 h 3553897"/>
                <a:gd name="connsiteX1" fmla="*/ 1456179 w 1456178"/>
                <a:gd name="connsiteY1" fmla="*/ 0 h 3553897"/>
                <a:gd name="connsiteX2" fmla="*/ 1456179 w 1456178"/>
                <a:gd name="connsiteY2" fmla="*/ 3553898 h 3553897"/>
                <a:gd name="connsiteX3" fmla="*/ 0 w 1456178"/>
                <a:gd name="connsiteY3" fmla="*/ 3553898 h 3553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56178" h="3553897">
                  <a:moveTo>
                    <a:pt x="0" y="0"/>
                  </a:moveTo>
                  <a:lnTo>
                    <a:pt x="1456179" y="0"/>
                  </a:lnTo>
                  <a:lnTo>
                    <a:pt x="1456179" y="3553898"/>
                  </a:lnTo>
                  <a:lnTo>
                    <a:pt x="0" y="3553898"/>
                  </a:lnTo>
                  <a:close/>
                </a:path>
              </a:pathLst>
            </a:custGeom>
            <a:solidFill>
              <a:srgbClr val="E4F4F9"/>
            </a:solidFill>
            <a:ln w="62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" name="Forme libre : forme 21">
              <a:extLst>
                <a:ext uri="{FF2B5EF4-FFF2-40B4-BE49-F238E27FC236}">
                  <a16:creationId xmlns:a16="http://schemas.microsoft.com/office/drawing/2014/main" id="{D3533B52-1012-4A90-91F6-7571994470B6}"/>
                </a:ext>
              </a:extLst>
            </p:cNvPr>
            <p:cNvSpPr/>
            <p:nvPr/>
          </p:nvSpPr>
          <p:spPr>
            <a:xfrm>
              <a:off x="10020754" y="4179849"/>
              <a:ext cx="1214520" cy="769148"/>
            </a:xfrm>
            <a:custGeom>
              <a:avLst/>
              <a:gdLst>
                <a:gd name="connsiteX0" fmla="*/ -661 w 1200459"/>
                <a:gd name="connsiteY0" fmla="*/ 453876 h 780366"/>
                <a:gd name="connsiteX1" fmla="*/ -661 w 1200459"/>
                <a:gd name="connsiteY1" fmla="*/ 779880 h 780366"/>
                <a:gd name="connsiteX2" fmla="*/ 816967 w 1200459"/>
                <a:gd name="connsiteY2" fmla="*/ 470450 h 780366"/>
                <a:gd name="connsiteX3" fmla="*/ 1199798 w 1200459"/>
                <a:gd name="connsiteY3" fmla="*/ -487 h 78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459" h="780366">
                  <a:moveTo>
                    <a:pt x="-661" y="453876"/>
                  </a:moveTo>
                  <a:lnTo>
                    <a:pt x="-661" y="779880"/>
                  </a:lnTo>
                  <a:lnTo>
                    <a:pt x="816967" y="470450"/>
                  </a:lnTo>
                  <a:cubicBezTo>
                    <a:pt x="939593" y="312059"/>
                    <a:pt x="1074556" y="156409"/>
                    <a:pt x="1199798" y="-487"/>
                  </a:cubicBezTo>
                  <a:close/>
                </a:path>
              </a:pathLst>
            </a:custGeom>
            <a:solidFill>
              <a:srgbClr val="FFFFFF"/>
            </a:solidFill>
            <a:ln w="62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" name="Forme libre : forme 22">
              <a:extLst>
                <a:ext uri="{FF2B5EF4-FFF2-40B4-BE49-F238E27FC236}">
                  <a16:creationId xmlns:a16="http://schemas.microsoft.com/office/drawing/2014/main" id="{71E9C728-74EA-489F-A782-7B74695AC5CB}"/>
                </a:ext>
              </a:extLst>
            </p:cNvPr>
            <p:cNvSpPr/>
            <p:nvPr/>
          </p:nvSpPr>
          <p:spPr>
            <a:xfrm>
              <a:off x="10018267" y="3891853"/>
              <a:ext cx="1429295" cy="664929"/>
            </a:xfrm>
            <a:custGeom>
              <a:avLst/>
              <a:gdLst>
                <a:gd name="connsiteX0" fmla="*/ -661 w 1412748"/>
                <a:gd name="connsiteY0" fmla="*/ 534131 h 674627"/>
                <a:gd name="connsiteX1" fmla="*/ -661 w 1412748"/>
                <a:gd name="connsiteY1" fmla="*/ 674141 h 674627"/>
                <a:gd name="connsiteX2" fmla="*/ 1275006 w 1412748"/>
                <a:gd name="connsiteY2" fmla="*/ 191303 h 674627"/>
                <a:gd name="connsiteX3" fmla="*/ 1412088 w 1412748"/>
                <a:gd name="connsiteY3" fmla="*/ -487 h 67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2748" h="674627">
                  <a:moveTo>
                    <a:pt x="-661" y="534131"/>
                  </a:moveTo>
                  <a:lnTo>
                    <a:pt x="-661" y="674141"/>
                  </a:lnTo>
                  <a:lnTo>
                    <a:pt x="1275006" y="191303"/>
                  </a:lnTo>
                  <a:cubicBezTo>
                    <a:pt x="1323483" y="127809"/>
                    <a:pt x="1369592" y="63942"/>
                    <a:pt x="1412088" y="-487"/>
                  </a:cubicBezTo>
                  <a:close/>
                </a:path>
              </a:pathLst>
            </a:custGeom>
            <a:solidFill>
              <a:srgbClr val="FFFFFF"/>
            </a:solidFill>
            <a:ln w="62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" name="Forme libre : forme 23">
              <a:extLst>
                <a:ext uri="{FF2B5EF4-FFF2-40B4-BE49-F238E27FC236}">
                  <a16:creationId xmlns:a16="http://schemas.microsoft.com/office/drawing/2014/main" id="{E11E49F5-A844-4D4F-9FC6-B0DE4739C8B2}"/>
                </a:ext>
              </a:extLst>
            </p:cNvPr>
            <p:cNvSpPr/>
            <p:nvPr/>
          </p:nvSpPr>
          <p:spPr>
            <a:xfrm>
              <a:off x="10441136" y="4409023"/>
              <a:ext cx="1050043" cy="2339668"/>
            </a:xfrm>
            <a:custGeom>
              <a:avLst/>
              <a:gdLst>
                <a:gd name="connsiteX0" fmla="*/ -661 w 1050043"/>
                <a:gd name="connsiteY0" fmla="*/ 1174675 h 2339668"/>
                <a:gd name="connsiteX1" fmla="*/ 1049383 w 1050043"/>
                <a:gd name="connsiteY1" fmla="*/ 2339182 h 2339668"/>
                <a:gd name="connsiteX2" fmla="*/ 1049383 w 1050043"/>
                <a:gd name="connsiteY2" fmla="*/ 1993986 h 2339668"/>
                <a:gd name="connsiteX3" fmla="*/ 521744 w 1050043"/>
                <a:gd name="connsiteY3" fmla="*/ 1651282 h 2339668"/>
                <a:gd name="connsiteX4" fmla="*/ 527975 w 1050043"/>
                <a:gd name="connsiteY4" fmla="*/ 1590032 h 2339668"/>
                <a:gd name="connsiteX5" fmla="*/ 584614 w 1050043"/>
                <a:gd name="connsiteY5" fmla="*/ 1537131 h 2339668"/>
                <a:gd name="connsiteX6" fmla="*/ 642812 w 1050043"/>
                <a:gd name="connsiteY6" fmla="*/ 1544172 h 2339668"/>
                <a:gd name="connsiteX7" fmla="*/ 1049321 w 1050043"/>
                <a:gd name="connsiteY7" fmla="*/ 1881704 h 2339668"/>
                <a:gd name="connsiteX8" fmla="*/ 1049321 w 1050043"/>
                <a:gd name="connsiteY8" fmla="*/ -487 h 2339668"/>
                <a:gd name="connsiteX9" fmla="*/ 410708 w 1050043"/>
                <a:gd name="connsiteY9" fmla="*/ 241275 h 2339668"/>
                <a:gd name="connsiteX10" fmla="*/ -661 w 1050043"/>
                <a:gd name="connsiteY10" fmla="*/ 1174675 h 2339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0043" h="2339668">
                  <a:moveTo>
                    <a:pt x="-661" y="1174675"/>
                  </a:moveTo>
                  <a:cubicBezTo>
                    <a:pt x="-661" y="1770792"/>
                    <a:pt x="456692" y="2263164"/>
                    <a:pt x="1049383" y="2339182"/>
                  </a:cubicBezTo>
                  <a:lnTo>
                    <a:pt x="1049383" y="1993986"/>
                  </a:lnTo>
                  <a:cubicBezTo>
                    <a:pt x="683811" y="1937159"/>
                    <a:pt x="536947" y="1678636"/>
                    <a:pt x="521744" y="1651282"/>
                  </a:cubicBezTo>
                  <a:cubicBezTo>
                    <a:pt x="509282" y="1628975"/>
                    <a:pt x="504671" y="1613523"/>
                    <a:pt x="527975" y="1590032"/>
                  </a:cubicBezTo>
                  <a:lnTo>
                    <a:pt x="584614" y="1537131"/>
                  </a:lnTo>
                  <a:cubicBezTo>
                    <a:pt x="596765" y="1525915"/>
                    <a:pt x="618200" y="1511148"/>
                    <a:pt x="642812" y="1544172"/>
                  </a:cubicBezTo>
                  <a:cubicBezTo>
                    <a:pt x="751729" y="1690288"/>
                    <a:pt x="890618" y="1817338"/>
                    <a:pt x="1049321" y="1881704"/>
                  </a:cubicBezTo>
                  <a:lnTo>
                    <a:pt x="1049321" y="-487"/>
                  </a:lnTo>
                  <a:lnTo>
                    <a:pt x="410708" y="241275"/>
                  </a:lnTo>
                  <a:cubicBezTo>
                    <a:pt x="183713" y="534567"/>
                    <a:pt x="-661" y="837268"/>
                    <a:pt x="-661" y="1174675"/>
                  </a:cubicBezTo>
                  <a:close/>
                </a:path>
              </a:pathLst>
            </a:custGeom>
            <a:solidFill>
              <a:srgbClr val="E3091D"/>
            </a:solidFill>
            <a:ln w="3175" cap="flat">
              <a:solidFill>
                <a:srgbClr val="EA1C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" name="Forme libre : forme 24">
              <a:extLst>
                <a:ext uri="{FF2B5EF4-FFF2-40B4-BE49-F238E27FC236}">
                  <a16:creationId xmlns:a16="http://schemas.microsoft.com/office/drawing/2014/main" id="{0AA019E7-08EC-42EE-866B-3F06BDE26426}"/>
                </a:ext>
              </a:extLst>
            </p:cNvPr>
            <p:cNvSpPr/>
            <p:nvPr/>
          </p:nvSpPr>
          <p:spPr>
            <a:xfrm>
              <a:off x="11235274" y="4015288"/>
              <a:ext cx="255905" cy="165122"/>
            </a:xfrm>
            <a:custGeom>
              <a:avLst/>
              <a:gdLst>
                <a:gd name="connsiteX0" fmla="*/ -661 w 255469"/>
                <a:gd name="connsiteY0" fmla="*/ 164074 h 164560"/>
                <a:gd name="connsiteX1" fmla="*/ 254809 w 255469"/>
                <a:gd name="connsiteY1" fmla="*/ 67306 h 164560"/>
                <a:gd name="connsiteX2" fmla="*/ 254809 w 255469"/>
                <a:gd name="connsiteY2" fmla="*/ -487 h 164560"/>
                <a:gd name="connsiteX3" fmla="*/ 74111 w 255469"/>
                <a:gd name="connsiteY3" fmla="*/ 68054 h 164560"/>
                <a:gd name="connsiteX4" fmla="*/ -661 w 255469"/>
                <a:gd name="connsiteY4" fmla="*/ 164074 h 164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5469" h="164560">
                  <a:moveTo>
                    <a:pt x="-661" y="164074"/>
                  </a:moveTo>
                  <a:lnTo>
                    <a:pt x="254809" y="67306"/>
                  </a:lnTo>
                  <a:lnTo>
                    <a:pt x="254809" y="-487"/>
                  </a:lnTo>
                  <a:lnTo>
                    <a:pt x="74111" y="68054"/>
                  </a:lnTo>
                  <a:cubicBezTo>
                    <a:pt x="49852" y="100081"/>
                    <a:pt x="24928" y="132088"/>
                    <a:pt x="-661" y="164074"/>
                  </a:cubicBezTo>
                  <a:close/>
                </a:path>
              </a:pathLst>
            </a:custGeom>
            <a:solidFill>
              <a:srgbClr val="E3091D"/>
            </a:solidFill>
            <a:ln w="3175" cap="flat">
              <a:solidFill>
                <a:srgbClr val="E3091D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" name="Forme libre : forme 25">
              <a:extLst>
                <a:ext uri="{FF2B5EF4-FFF2-40B4-BE49-F238E27FC236}">
                  <a16:creationId xmlns:a16="http://schemas.microsoft.com/office/drawing/2014/main" id="{31A0862D-E7F0-48C5-9C56-F6111899E353}"/>
                </a:ext>
              </a:extLst>
            </p:cNvPr>
            <p:cNvSpPr/>
            <p:nvPr/>
          </p:nvSpPr>
          <p:spPr>
            <a:xfrm>
              <a:off x="11447563" y="3822938"/>
              <a:ext cx="43616" cy="68914"/>
            </a:xfrm>
            <a:custGeom>
              <a:avLst/>
              <a:gdLst>
                <a:gd name="connsiteX0" fmla="*/ -661 w 43616"/>
                <a:gd name="connsiteY0" fmla="*/ 68428 h 68914"/>
                <a:gd name="connsiteX1" fmla="*/ 42956 w 43616"/>
                <a:gd name="connsiteY1" fmla="*/ 51916 h 68914"/>
                <a:gd name="connsiteX2" fmla="*/ 42956 w 43616"/>
                <a:gd name="connsiteY2" fmla="*/ -487 h 68914"/>
                <a:gd name="connsiteX3" fmla="*/ -661 w 43616"/>
                <a:gd name="connsiteY3" fmla="*/ 68428 h 6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616" h="68914">
                  <a:moveTo>
                    <a:pt x="-661" y="68428"/>
                  </a:moveTo>
                  <a:lnTo>
                    <a:pt x="42956" y="51916"/>
                  </a:lnTo>
                  <a:lnTo>
                    <a:pt x="42956" y="-487"/>
                  </a:lnTo>
                  <a:cubicBezTo>
                    <a:pt x="28812" y="22568"/>
                    <a:pt x="14356" y="45560"/>
                    <a:pt x="-661" y="68428"/>
                  </a:cubicBezTo>
                  <a:close/>
                </a:path>
              </a:pathLst>
            </a:custGeom>
            <a:solidFill>
              <a:srgbClr val="E3091D"/>
            </a:solidFill>
            <a:ln w="3175" cap="flat">
              <a:solidFill>
                <a:srgbClr val="EA1C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19F6C9CB-99AC-4B3B-9878-312897991CB8}"/>
                </a:ext>
              </a:extLst>
            </p:cNvPr>
            <p:cNvSpPr/>
            <p:nvPr/>
          </p:nvSpPr>
          <p:spPr>
            <a:xfrm>
              <a:off x="10852567" y="4083081"/>
              <a:ext cx="638612" cy="567704"/>
            </a:xfrm>
            <a:custGeom>
              <a:avLst/>
              <a:gdLst>
                <a:gd name="connsiteX0" fmla="*/ -661 w 638612"/>
                <a:gd name="connsiteY0" fmla="*/ 567218 h 567704"/>
                <a:gd name="connsiteX1" fmla="*/ 637952 w 638612"/>
                <a:gd name="connsiteY1" fmla="*/ 325456 h 567704"/>
                <a:gd name="connsiteX2" fmla="*/ 637952 w 638612"/>
                <a:gd name="connsiteY2" fmla="*/ -487 h 567704"/>
                <a:gd name="connsiteX3" fmla="*/ 382482 w 638612"/>
                <a:gd name="connsiteY3" fmla="*/ 96281 h 567704"/>
                <a:gd name="connsiteX4" fmla="*/ -661 w 638612"/>
                <a:gd name="connsiteY4" fmla="*/ 567218 h 567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8612" h="567704">
                  <a:moveTo>
                    <a:pt x="-661" y="567218"/>
                  </a:moveTo>
                  <a:lnTo>
                    <a:pt x="637952" y="325456"/>
                  </a:lnTo>
                  <a:lnTo>
                    <a:pt x="637952" y="-487"/>
                  </a:lnTo>
                  <a:lnTo>
                    <a:pt x="382482" y="96281"/>
                  </a:lnTo>
                  <a:cubicBezTo>
                    <a:pt x="256928" y="253176"/>
                    <a:pt x="121965" y="408826"/>
                    <a:pt x="-661" y="567218"/>
                  </a:cubicBezTo>
                  <a:close/>
                </a:path>
              </a:pathLst>
            </a:custGeom>
            <a:solidFill>
              <a:srgbClr val="EA1C35"/>
            </a:solidFill>
            <a:ln w="3175" cap="flat">
              <a:solidFill>
                <a:srgbClr val="EA1C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7C1C82C6-90FF-4CC3-9AB6-9E29D972089C}"/>
                </a:ext>
              </a:extLst>
            </p:cNvPr>
            <p:cNvSpPr/>
            <p:nvPr/>
          </p:nvSpPr>
          <p:spPr>
            <a:xfrm>
              <a:off x="11310481" y="3875341"/>
              <a:ext cx="180698" cy="208301"/>
            </a:xfrm>
            <a:custGeom>
              <a:avLst/>
              <a:gdLst>
                <a:gd name="connsiteX0" fmla="*/ -661 w 180698"/>
                <a:gd name="connsiteY0" fmla="*/ 207815 h 208301"/>
                <a:gd name="connsiteX1" fmla="*/ 180037 w 180698"/>
                <a:gd name="connsiteY1" fmla="*/ 139274 h 208301"/>
                <a:gd name="connsiteX2" fmla="*/ 180037 w 180698"/>
                <a:gd name="connsiteY2" fmla="*/ -487 h 208301"/>
                <a:gd name="connsiteX3" fmla="*/ 136421 w 180698"/>
                <a:gd name="connsiteY3" fmla="*/ 16025 h 208301"/>
                <a:gd name="connsiteX4" fmla="*/ -661 w 180698"/>
                <a:gd name="connsiteY4" fmla="*/ 207815 h 208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98" h="208301">
                  <a:moveTo>
                    <a:pt x="-661" y="207815"/>
                  </a:moveTo>
                  <a:lnTo>
                    <a:pt x="180037" y="139274"/>
                  </a:lnTo>
                  <a:lnTo>
                    <a:pt x="180037" y="-487"/>
                  </a:lnTo>
                  <a:lnTo>
                    <a:pt x="136421" y="16025"/>
                  </a:lnTo>
                  <a:cubicBezTo>
                    <a:pt x="93925" y="80454"/>
                    <a:pt x="47816" y="144321"/>
                    <a:pt x="-661" y="207815"/>
                  </a:cubicBezTo>
                  <a:close/>
                </a:path>
              </a:pathLst>
            </a:custGeom>
            <a:solidFill>
              <a:srgbClr val="EA1C35"/>
            </a:solidFill>
            <a:ln w="3175" cap="flat">
              <a:solidFill>
                <a:srgbClr val="EA1C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DDBA7E70-1324-48DC-8215-535C647482BD}"/>
                </a:ext>
              </a:extLst>
            </p:cNvPr>
            <p:cNvSpPr/>
            <p:nvPr/>
          </p:nvSpPr>
          <p:spPr>
            <a:xfrm>
              <a:off x="10952902" y="5933760"/>
              <a:ext cx="537965" cy="470046"/>
            </a:xfrm>
            <a:custGeom>
              <a:avLst/>
              <a:gdLst>
                <a:gd name="connsiteX0" fmla="*/ 130733 w 537965"/>
                <a:gd name="connsiteY0" fmla="*/ 19746 h 470046"/>
                <a:gd name="connsiteX1" fmla="*/ 72536 w 537965"/>
                <a:gd name="connsiteY1" fmla="*/ 12705 h 470046"/>
                <a:gd name="connsiteX2" fmla="*/ 15897 w 537965"/>
                <a:gd name="connsiteY2" fmla="*/ 65606 h 470046"/>
                <a:gd name="connsiteX3" fmla="*/ 9666 w 537965"/>
                <a:gd name="connsiteY3" fmla="*/ 126857 h 470046"/>
                <a:gd name="connsiteX4" fmla="*/ 537304 w 537965"/>
                <a:gd name="connsiteY4" fmla="*/ 469560 h 470046"/>
                <a:gd name="connsiteX5" fmla="*/ 537304 w 537965"/>
                <a:gd name="connsiteY5" fmla="*/ 357091 h 470046"/>
                <a:gd name="connsiteX6" fmla="*/ 130733 w 537965"/>
                <a:gd name="connsiteY6" fmla="*/ 19746 h 47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7965" h="470046">
                  <a:moveTo>
                    <a:pt x="130733" y="19746"/>
                  </a:moveTo>
                  <a:cubicBezTo>
                    <a:pt x="106121" y="-13278"/>
                    <a:pt x="84686" y="1490"/>
                    <a:pt x="72536" y="12705"/>
                  </a:cubicBezTo>
                  <a:lnTo>
                    <a:pt x="15897" y="65606"/>
                  </a:lnTo>
                  <a:cubicBezTo>
                    <a:pt x="-7470" y="89097"/>
                    <a:pt x="-2796" y="104550"/>
                    <a:pt x="9666" y="126857"/>
                  </a:cubicBezTo>
                  <a:cubicBezTo>
                    <a:pt x="24869" y="154148"/>
                    <a:pt x="171671" y="412671"/>
                    <a:pt x="537304" y="469560"/>
                  </a:cubicBezTo>
                  <a:lnTo>
                    <a:pt x="537304" y="357091"/>
                  </a:lnTo>
                  <a:cubicBezTo>
                    <a:pt x="378788" y="292912"/>
                    <a:pt x="239900" y="165863"/>
                    <a:pt x="130733" y="19746"/>
                  </a:cubicBezTo>
                  <a:close/>
                </a:path>
              </a:pathLst>
            </a:custGeom>
            <a:solidFill>
              <a:srgbClr val="FFFFFF"/>
            </a:solidFill>
            <a:ln w="62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2E80CB25-8C42-43C9-B964-8B4D49E8B05B}"/>
                </a:ext>
              </a:extLst>
            </p:cNvPr>
            <p:cNvSpPr/>
            <p:nvPr/>
          </p:nvSpPr>
          <p:spPr>
            <a:xfrm>
              <a:off x="10610805" y="5202849"/>
              <a:ext cx="206556" cy="184312"/>
            </a:xfrm>
            <a:custGeom>
              <a:avLst/>
              <a:gdLst>
                <a:gd name="connsiteX0" fmla="*/ 58409 w 206556"/>
                <a:gd name="connsiteY0" fmla="*/ -487 h 184312"/>
                <a:gd name="connsiteX1" fmla="*/ 102836 w 206556"/>
                <a:gd name="connsiteY1" fmla="*/ 101514 h 184312"/>
                <a:gd name="connsiteX2" fmla="*/ 147262 w 206556"/>
                <a:gd name="connsiteY2" fmla="*/ -487 h 184312"/>
                <a:gd name="connsiteX3" fmla="*/ 205896 w 206556"/>
                <a:gd name="connsiteY3" fmla="*/ -487 h 184312"/>
                <a:gd name="connsiteX4" fmla="*/ 205896 w 206556"/>
                <a:gd name="connsiteY4" fmla="*/ 183826 h 184312"/>
                <a:gd name="connsiteX5" fmla="*/ 158042 w 206556"/>
                <a:gd name="connsiteY5" fmla="*/ 183826 h 184312"/>
                <a:gd name="connsiteX6" fmla="*/ 158042 w 206556"/>
                <a:gd name="connsiteY6" fmla="*/ 74721 h 184312"/>
                <a:gd name="connsiteX7" fmla="*/ 120656 w 206556"/>
                <a:gd name="connsiteY7" fmla="*/ 165693 h 184312"/>
                <a:gd name="connsiteX8" fmla="*/ 84890 w 206556"/>
                <a:gd name="connsiteY8" fmla="*/ 165693 h 184312"/>
                <a:gd name="connsiteX9" fmla="*/ 47504 w 206556"/>
                <a:gd name="connsiteY9" fmla="*/ 74721 h 184312"/>
                <a:gd name="connsiteX10" fmla="*/ 47504 w 206556"/>
                <a:gd name="connsiteY10" fmla="*/ 183826 h 184312"/>
                <a:gd name="connsiteX11" fmla="*/ -661 w 206556"/>
                <a:gd name="connsiteY11" fmla="*/ 183826 h 184312"/>
                <a:gd name="connsiteX12" fmla="*/ -661 w 206556"/>
                <a:gd name="connsiteY12" fmla="*/ -487 h 18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6556" h="184312">
                  <a:moveTo>
                    <a:pt x="58409" y="-487"/>
                  </a:moveTo>
                  <a:lnTo>
                    <a:pt x="102836" y="101514"/>
                  </a:lnTo>
                  <a:lnTo>
                    <a:pt x="147262" y="-487"/>
                  </a:lnTo>
                  <a:lnTo>
                    <a:pt x="205896" y="-487"/>
                  </a:lnTo>
                  <a:lnTo>
                    <a:pt x="205896" y="183826"/>
                  </a:lnTo>
                  <a:lnTo>
                    <a:pt x="158042" y="183826"/>
                  </a:lnTo>
                  <a:lnTo>
                    <a:pt x="158042" y="74721"/>
                  </a:lnTo>
                  <a:lnTo>
                    <a:pt x="120656" y="165693"/>
                  </a:lnTo>
                  <a:lnTo>
                    <a:pt x="84890" y="165693"/>
                  </a:lnTo>
                  <a:lnTo>
                    <a:pt x="47504" y="74721"/>
                  </a:lnTo>
                  <a:lnTo>
                    <a:pt x="47504" y="183826"/>
                  </a:lnTo>
                  <a:lnTo>
                    <a:pt x="-661" y="183826"/>
                  </a:lnTo>
                  <a:lnTo>
                    <a:pt x="-661" y="-487"/>
                  </a:lnTo>
                  <a:close/>
                </a:path>
              </a:pathLst>
            </a:custGeom>
            <a:solidFill>
              <a:srgbClr val="FFFFFF"/>
            </a:solidFill>
            <a:ln w="62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88F8BE0C-7192-4DD8-A18C-BA88F51E3686}"/>
                </a:ext>
              </a:extLst>
            </p:cNvPr>
            <p:cNvSpPr/>
            <p:nvPr/>
          </p:nvSpPr>
          <p:spPr>
            <a:xfrm>
              <a:off x="10837862" y="5242292"/>
              <a:ext cx="150149" cy="146821"/>
            </a:xfrm>
            <a:custGeom>
              <a:avLst/>
              <a:gdLst>
                <a:gd name="connsiteX0" fmla="*/ 149256 w 150149"/>
                <a:gd name="connsiteY0" fmla="*/ 85750 h 146821"/>
                <a:gd name="connsiteX1" fmla="*/ 52988 w 150149"/>
                <a:gd name="connsiteY1" fmla="*/ 85750 h 146821"/>
                <a:gd name="connsiteX2" fmla="*/ 80902 w 150149"/>
                <a:gd name="connsiteY2" fmla="*/ 107060 h 146821"/>
                <a:gd name="connsiteX3" fmla="*/ 112431 w 150149"/>
                <a:gd name="connsiteY3" fmla="*/ 93351 h 146821"/>
                <a:gd name="connsiteX4" fmla="*/ 140035 w 150149"/>
                <a:gd name="connsiteY4" fmla="*/ 120456 h 146821"/>
                <a:gd name="connsiteX5" fmla="*/ 76416 w 150149"/>
                <a:gd name="connsiteY5" fmla="*/ 146253 h 146821"/>
                <a:gd name="connsiteX6" fmla="*/ -661 w 150149"/>
                <a:gd name="connsiteY6" fmla="*/ 73413 h 146821"/>
                <a:gd name="connsiteX7" fmla="*/ 74796 w 150149"/>
                <a:gd name="connsiteY7" fmla="*/ -487 h 146821"/>
                <a:gd name="connsiteX8" fmla="*/ 149256 w 150149"/>
                <a:gd name="connsiteY8" fmla="*/ 85750 h 146821"/>
                <a:gd name="connsiteX9" fmla="*/ 75357 w 150149"/>
                <a:gd name="connsiteY9" fmla="*/ 35528 h 146821"/>
                <a:gd name="connsiteX10" fmla="*/ 51929 w 150149"/>
                <a:gd name="connsiteY10" fmla="*/ 59704 h 146821"/>
                <a:gd name="connsiteX11" fmla="*/ 96916 w 150149"/>
                <a:gd name="connsiteY11" fmla="*/ 59704 h 146821"/>
                <a:gd name="connsiteX12" fmla="*/ 75357 w 150149"/>
                <a:gd name="connsiteY12" fmla="*/ 35528 h 146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0149" h="146821">
                  <a:moveTo>
                    <a:pt x="149256" y="85750"/>
                  </a:moveTo>
                  <a:lnTo>
                    <a:pt x="52988" y="85750"/>
                  </a:lnTo>
                  <a:cubicBezTo>
                    <a:pt x="56078" y="98564"/>
                    <a:pt x="67727" y="107457"/>
                    <a:pt x="80902" y="107060"/>
                  </a:cubicBezTo>
                  <a:cubicBezTo>
                    <a:pt x="92772" y="106663"/>
                    <a:pt x="104045" y="101761"/>
                    <a:pt x="112431" y="93351"/>
                  </a:cubicBezTo>
                  <a:lnTo>
                    <a:pt x="140035" y="120456"/>
                  </a:lnTo>
                  <a:cubicBezTo>
                    <a:pt x="123593" y="137903"/>
                    <a:pt x="100366" y="147321"/>
                    <a:pt x="76416" y="146253"/>
                  </a:cubicBezTo>
                  <a:cubicBezTo>
                    <a:pt x="28562" y="146253"/>
                    <a:pt x="-661" y="117279"/>
                    <a:pt x="-661" y="73413"/>
                  </a:cubicBezTo>
                  <a:cubicBezTo>
                    <a:pt x="-661" y="29547"/>
                    <a:pt x="29622" y="-487"/>
                    <a:pt x="74796" y="-487"/>
                  </a:cubicBezTo>
                  <a:cubicBezTo>
                    <a:pt x="125080" y="-487"/>
                    <a:pt x="152310" y="32911"/>
                    <a:pt x="149256" y="85750"/>
                  </a:cubicBezTo>
                  <a:close/>
                  <a:moveTo>
                    <a:pt x="75357" y="35528"/>
                  </a:moveTo>
                  <a:cubicBezTo>
                    <a:pt x="62895" y="35528"/>
                    <a:pt x="54546" y="45249"/>
                    <a:pt x="51929" y="59704"/>
                  </a:cubicBezTo>
                  <a:lnTo>
                    <a:pt x="96916" y="59704"/>
                  </a:lnTo>
                  <a:cubicBezTo>
                    <a:pt x="97166" y="45373"/>
                    <a:pt x="88255" y="35528"/>
                    <a:pt x="75357" y="35528"/>
                  </a:cubicBezTo>
                  <a:close/>
                </a:path>
              </a:pathLst>
            </a:custGeom>
            <a:solidFill>
              <a:srgbClr val="FFFFFF"/>
            </a:solidFill>
            <a:ln w="62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8" name="Forme libre : forme 447">
              <a:extLst>
                <a:ext uri="{FF2B5EF4-FFF2-40B4-BE49-F238E27FC236}">
                  <a16:creationId xmlns:a16="http://schemas.microsoft.com/office/drawing/2014/main" id="{F8535370-1619-4CB6-B94C-49B8F1D09438}"/>
                </a:ext>
              </a:extLst>
            </p:cNvPr>
            <p:cNvSpPr/>
            <p:nvPr/>
          </p:nvSpPr>
          <p:spPr>
            <a:xfrm>
              <a:off x="11009089" y="5241968"/>
              <a:ext cx="98075" cy="145380"/>
            </a:xfrm>
            <a:custGeom>
              <a:avLst/>
              <a:gdLst>
                <a:gd name="connsiteX0" fmla="*/ 97415 w 98075"/>
                <a:gd name="connsiteY0" fmla="*/ -474 h 145380"/>
                <a:gd name="connsiteX1" fmla="*/ 97415 w 98075"/>
                <a:gd name="connsiteY1" fmla="*/ 47442 h 145380"/>
                <a:gd name="connsiteX2" fmla="*/ 52427 w 98075"/>
                <a:gd name="connsiteY2" fmla="*/ 76353 h 145380"/>
                <a:gd name="connsiteX3" fmla="*/ 52427 w 98075"/>
                <a:gd name="connsiteY3" fmla="*/ 144894 h 145380"/>
                <a:gd name="connsiteX4" fmla="*/ -661 w 98075"/>
                <a:gd name="connsiteY4" fmla="*/ 144894 h 145380"/>
                <a:gd name="connsiteX5" fmla="*/ -661 w 98075"/>
                <a:gd name="connsiteY5" fmla="*/ 1582 h 145380"/>
                <a:gd name="connsiteX6" fmla="*/ 52427 w 98075"/>
                <a:gd name="connsiteY6" fmla="*/ 1582 h 145380"/>
                <a:gd name="connsiteX7" fmla="*/ 52427 w 98075"/>
                <a:gd name="connsiteY7" fmla="*/ 24200 h 145380"/>
                <a:gd name="connsiteX8" fmla="*/ 97415 w 98075"/>
                <a:gd name="connsiteY8" fmla="*/ -475 h 145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075" h="145380">
                  <a:moveTo>
                    <a:pt x="97415" y="-474"/>
                  </a:moveTo>
                  <a:lnTo>
                    <a:pt x="97415" y="47442"/>
                  </a:lnTo>
                  <a:cubicBezTo>
                    <a:pt x="70061" y="44015"/>
                    <a:pt x="52427" y="55542"/>
                    <a:pt x="52427" y="76353"/>
                  </a:cubicBezTo>
                  <a:lnTo>
                    <a:pt x="52427" y="144894"/>
                  </a:lnTo>
                  <a:lnTo>
                    <a:pt x="-661" y="144894"/>
                  </a:lnTo>
                  <a:lnTo>
                    <a:pt x="-661" y="1582"/>
                  </a:lnTo>
                  <a:lnTo>
                    <a:pt x="52427" y="1582"/>
                  </a:lnTo>
                  <a:lnTo>
                    <a:pt x="52427" y="24200"/>
                  </a:lnTo>
                  <a:cubicBezTo>
                    <a:pt x="61944" y="8534"/>
                    <a:pt x="79089" y="-869"/>
                    <a:pt x="97415" y="-475"/>
                  </a:cubicBezTo>
                  <a:close/>
                </a:path>
              </a:pathLst>
            </a:custGeom>
            <a:solidFill>
              <a:srgbClr val="FFFFFF"/>
            </a:solidFill>
            <a:ln w="62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9" name="Forme libre : forme 448">
              <a:extLst>
                <a:ext uri="{FF2B5EF4-FFF2-40B4-BE49-F238E27FC236}">
                  <a16:creationId xmlns:a16="http://schemas.microsoft.com/office/drawing/2014/main" id="{07CC0058-EDA3-41AE-BFB3-CF1E74FE45E0}"/>
                </a:ext>
              </a:extLst>
            </p:cNvPr>
            <p:cNvSpPr/>
            <p:nvPr/>
          </p:nvSpPr>
          <p:spPr>
            <a:xfrm>
              <a:off x="11114766" y="5242728"/>
              <a:ext cx="141193" cy="146739"/>
            </a:xfrm>
            <a:custGeom>
              <a:avLst/>
              <a:gdLst>
                <a:gd name="connsiteX0" fmla="*/ 76665 w 141193"/>
                <a:gd name="connsiteY0" fmla="*/ 42195 h 146739"/>
                <a:gd name="connsiteX1" fmla="*/ 52988 w 141193"/>
                <a:gd name="connsiteY1" fmla="*/ 72665 h 146739"/>
                <a:gd name="connsiteX2" fmla="*/ 76665 w 141193"/>
                <a:gd name="connsiteY2" fmla="*/ 103820 h 146739"/>
                <a:gd name="connsiteX3" fmla="*/ 99284 w 141193"/>
                <a:gd name="connsiteY3" fmla="*/ 88055 h 146739"/>
                <a:gd name="connsiteX4" fmla="*/ 140533 w 141193"/>
                <a:gd name="connsiteY4" fmla="*/ 108867 h 146739"/>
                <a:gd name="connsiteX5" fmla="*/ 73737 w 141193"/>
                <a:gd name="connsiteY5" fmla="*/ 146253 h 146739"/>
                <a:gd name="connsiteX6" fmla="*/ -661 w 141193"/>
                <a:gd name="connsiteY6" fmla="*/ 73413 h 146739"/>
                <a:gd name="connsiteX7" fmla="*/ 74111 w 141193"/>
                <a:gd name="connsiteY7" fmla="*/ -487 h 146739"/>
                <a:gd name="connsiteX8" fmla="*/ 140097 w 141193"/>
                <a:gd name="connsiteY8" fmla="*/ 36899 h 146739"/>
                <a:gd name="connsiteX9" fmla="*/ 99720 w 141193"/>
                <a:gd name="connsiteY9" fmla="*/ 56402 h 146739"/>
                <a:gd name="connsiteX10" fmla="*/ 76665 w 141193"/>
                <a:gd name="connsiteY10" fmla="*/ 42195 h 1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193" h="146739">
                  <a:moveTo>
                    <a:pt x="76665" y="42195"/>
                  </a:moveTo>
                  <a:cubicBezTo>
                    <a:pt x="62459" y="42195"/>
                    <a:pt x="52988" y="54657"/>
                    <a:pt x="52988" y="72665"/>
                  </a:cubicBezTo>
                  <a:cubicBezTo>
                    <a:pt x="52988" y="90673"/>
                    <a:pt x="62459" y="103820"/>
                    <a:pt x="76665" y="103820"/>
                  </a:cubicBezTo>
                  <a:cubicBezTo>
                    <a:pt x="86850" y="104107"/>
                    <a:pt x="96028" y="97710"/>
                    <a:pt x="99284" y="88055"/>
                  </a:cubicBezTo>
                  <a:lnTo>
                    <a:pt x="140533" y="108867"/>
                  </a:lnTo>
                  <a:cubicBezTo>
                    <a:pt x="129504" y="132482"/>
                    <a:pt x="105328" y="146253"/>
                    <a:pt x="73737" y="146253"/>
                  </a:cubicBezTo>
                  <a:cubicBezTo>
                    <a:pt x="28812" y="146253"/>
                    <a:pt x="-661" y="117279"/>
                    <a:pt x="-661" y="73413"/>
                  </a:cubicBezTo>
                  <a:cubicBezTo>
                    <a:pt x="-661" y="29547"/>
                    <a:pt x="29061" y="-487"/>
                    <a:pt x="74111" y="-487"/>
                  </a:cubicBezTo>
                  <a:cubicBezTo>
                    <a:pt x="104082" y="-487"/>
                    <a:pt x="128009" y="13159"/>
                    <a:pt x="140097" y="36899"/>
                  </a:cubicBezTo>
                  <a:lnTo>
                    <a:pt x="99720" y="56402"/>
                  </a:lnTo>
                  <a:cubicBezTo>
                    <a:pt x="95395" y="47638"/>
                    <a:pt x="86439" y="42119"/>
                    <a:pt x="76665" y="42195"/>
                  </a:cubicBezTo>
                  <a:close/>
                </a:path>
              </a:pathLst>
            </a:custGeom>
            <a:solidFill>
              <a:srgbClr val="FFFFFF"/>
            </a:solidFill>
            <a:ln w="62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0" name="Forme libre : forme 449">
              <a:extLst>
                <a:ext uri="{FF2B5EF4-FFF2-40B4-BE49-F238E27FC236}">
                  <a16:creationId xmlns:a16="http://schemas.microsoft.com/office/drawing/2014/main" id="{5F4DBCD5-5F3D-436C-9F6C-268A848040EF}"/>
                </a:ext>
              </a:extLst>
            </p:cNvPr>
            <p:cNvSpPr/>
            <p:nvPr/>
          </p:nvSpPr>
          <p:spPr>
            <a:xfrm>
              <a:off x="11273033" y="5175971"/>
              <a:ext cx="54733" cy="211439"/>
            </a:xfrm>
            <a:custGeom>
              <a:avLst/>
              <a:gdLst>
                <a:gd name="connsiteX0" fmla="*/ 54047 w 54733"/>
                <a:gd name="connsiteY0" fmla="*/ 26890 h 211439"/>
                <a:gd name="connsiteX1" fmla="*/ 26693 w 54733"/>
                <a:gd name="connsiteY1" fmla="*/ 54244 h 211439"/>
                <a:gd name="connsiteX2" fmla="*/ -661 w 54733"/>
                <a:gd name="connsiteY2" fmla="*/ 26890 h 211439"/>
                <a:gd name="connsiteX3" fmla="*/ 26693 w 54733"/>
                <a:gd name="connsiteY3" fmla="*/ -464 h 211439"/>
                <a:gd name="connsiteX4" fmla="*/ 26756 w 54733"/>
                <a:gd name="connsiteY4" fmla="*/ -464 h 211439"/>
                <a:gd name="connsiteX5" fmla="*/ 54050 w 54733"/>
                <a:gd name="connsiteY5" fmla="*/ 24662 h 211439"/>
                <a:gd name="connsiteX6" fmla="*/ 54047 w 54733"/>
                <a:gd name="connsiteY6" fmla="*/ 26890 h 211439"/>
                <a:gd name="connsiteX7" fmla="*/ 53050 w 54733"/>
                <a:gd name="connsiteY7" fmla="*/ 67641 h 211439"/>
                <a:gd name="connsiteX8" fmla="*/ 53050 w 54733"/>
                <a:gd name="connsiteY8" fmla="*/ 210953 h 211439"/>
                <a:gd name="connsiteX9" fmla="*/ -100 w 54733"/>
                <a:gd name="connsiteY9" fmla="*/ 210953 h 211439"/>
                <a:gd name="connsiteX10" fmla="*/ -100 w 54733"/>
                <a:gd name="connsiteY10" fmla="*/ 67641 h 21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733" h="211439">
                  <a:moveTo>
                    <a:pt x="54047" y="26890"/>
                  </a:moveTo>
                  <a:cubicBezTo>
                    <a:pt x="54047" y="41998"/>
                    <a:pt x="41801" y="54244"/>
                    <a:pt x="26693" y="54244"/>
                  </a:cubicBezTo>
                  <a:cubicBezTo>
                    <a:pt x="11586" y="54244"/>
                    <a:pt x="-661" y="41998"/>
                    <a:pt x="-661" y="26890"/>
                  </a:cubicBezTo>
                  <a:cubicBezTo>
                    <a:pt x="-661" y="11783"/>
                    <a:pt x="11586" y="-464"/>
                    <a:pt x="26693" y="-464"/>
                  </a:cubicBezTo>
                  <a:cubicBezTo>
                    <a:pt x="26714" y="-464"/>
                    <a:pt x="26735" y="-464"/>
                    <a:pt x="26756" y="-464"/>
                  </a:cubicBezTo>
                  <a:cubicBezTo>
                    <a:pt x="41231" y="-1063"/>
                    <a:pt x="53451" y="10187"/>
                    <a:pt x="54050" y="24662"/>
                  </a:cubicBezTo>
                  <a:cubicBezTo>
                    <a:pt x="54081" y="25404"/>
                    <a:pt x="54080" y="26148"/>
                    <a:pt x="54047" y="26890"/>
                  </a:cubicBezTo>
                  <a:close/>
                  <a:moveTo>
                    <a:pt x="53050" y="67641"/>
                  </a:moveTo>
                  <a:lnTo>
                    <a:pt x="53050" y="210953"/>
                  </a:lnTo>
                  <a:lnTo>
                    <a:pt x="-100" y="210953"/>
                  </a:lnTo>
                  <a:lnTo>
                    <a:pt x="-100" y="67641"/>
                  </a:lnTo>
                  <a:close/>
                </a:path>
              </a:pathLst>
            </a:custGeom>
            <a:solidFill>
              <a:srgbClr val="FFFFFF"/>
            </a:solidFill>
            <a:ln w="62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1" name="Forme libre : forme 450">
              <a:extLst>
                <a:ext uri="{FF2B5EF4-FFF2-40B4-BE49-F238E27FC236}">
                  <a16:creationId xmlns:a16="http://schemas.microsoft.com/office/drawing/2014/main" id="{3F2C9B56-25E1-4A5F-A307-EBCB23EEB2C4}"/>
                </a:ext>
              </a:extLst>
            </p:cNvPr>
            <p:cNvSpPr/>
            <p:nvPr/>
          </p:nvSpPr>
          <p:spPr>
            <a:xfrm>
              <a:off x="11353911" y="5203348"/>
              <a:ext cx="51156" cy="185869"/>
            </a:xfrm>
            <a:custGeom>
              <a:avLst/>
              <a:gdLst>
                <a:gd name="connsiteX0" fmla="*/ 49187 w 51156"/>
                <a:gd name="connsiteY0" fmla="*/ 160459 h 185869"/>
                <a:gd name="connsiteX1" fmla="*/ 24263 w 51156"/>
                <a:gd name="connsiteY1" fmla="*/ 185383 h 185869"/>
                <a:gd name="connsiteX2" fmla="*/ -661 w 51156"/>
                <a:gd name="connsiteY2" fmla="*/ 160459 h 185869"/>
                <a:gd name="connsiteX3" fmla="*/ 24263 w 51156"/>
                <a:gd name="connsiteY3" fmla="*/ 135535 h 185869"/>
                <a:gd name="connsiteX4" fmla="*/ 49187 w 51156"/>
                <a:gd name="connsiteY4" fmla="*/ 160459 h 185869"/>
                <a:gd name="connsiteX5" fmla="*/ 50495 w 51156"/>
                <a:gd name="connsiteY5" fmla="*/ -487 h 185869"/>
                <a:gd name="connsiteX6" fmla="*/ 50495 w 51156"/>
                <a:gd name="connsiteY6" fmla="*/ 47367 h 185869"/>
                <a:gd name="connsiteX7" fmla="*/ 41274 w 51156"/>
                <a:gd name="connsiteY7" fmla="*/ 117590 h 185869"/>
                <a:gd name="connsiteX8" fmla="*/ 9496 w 51156"/>
                <a:gd name="connsiteY8" fmla="*/ 117590 h 185869"/>
                <a:gd name="connsiteX9" fmla="*/ 24 w 51156"/>
                <a:gd name="connsiteY9" fmla="*/ 47367 h 185869"/>
                <a:gd name="connsiteX10" fmla="*/ 24 w 51156"/>
                <a:gd name="connsiteY10" fmla="*/ -487 h 185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156" h="185869">
                  <a:moveTo>
                    <a:pt x="49187" y="160459"/>
                  </a:moveTo>
                  <a:cubicBezTo>
                    <a:pt x="49187" y="174224"/>
                    <a:pt x="38028" y="185383"/>
                    <a:pt x="24263" y="185383"/>
                  </a:cubicBezTo>
                  <a:cubicBezTo>
                    <a:pt x="10498" y="185383"/>
                    <a:pt x="-661" y="174224"/>
                    <a:pt x="-661" y="160459"/>
                  </a:cubicBezTo>
                  <a:cubicBezTo>
                    <a:pt x="-661" y="146694"/>
                    <a:pt x="10498" y="135535"/>
                    <a:pt x="24263" y="135535"/>
                  </a:cubicBezTo>
                  <a:cubicBezTo>
                    <a:pt x="38028" y="135535"/>
                    <a:pt x="49187" y="146694"/>
                    <a:pt x="49187" y="160459"/>
                  </a:cubicBezTo>
                  <a:close/>
                  <a:moveTo>
                    <a:pt x="50495" y="-487"/>
                  </a:moveTo>
                  <a:lnTo>
                    <a:pt x="50495" y="47367"/>
                  </a:lnTo>
                  <a:lnTo>
                    <a:pt x="41274" y="117590"/>
                  </a:lnTo>
                  <a:lnTo>
                    <a:pt x="9496" y="117590"/>
                  </a:lnTo>
                  <a:lnTo>
                    <a:pt x="24" y="47367"/>
                  </a:lnTo>
                  <a:lnTo>
                    <a:pt x="24" y="-487"/>
                  </a:lnTo>
                  <a:close/>
                </a:path>
              </a:pathLst>
            </a:custGeom>
            <a:solidFill>
              <a:srgbClr val="FFFFFF"/>
            </a:solidFill>
            <a:ln w="62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 useBgFill="1">
        <p:nvSpPr>
          <p:cNvPr id="4" name="Rectangle 3">
            <a:extLst>
              <a:ext uri="{FF2B5EF4-FFF2-40B4-BE49-F238E27FC236}">
                <a16:creationId xmlns:a16="http://schemas.microsoft.com/office/drawing/2014/main" id="{0DBB80F4-01F9-42E9-B36C-838B15B96333}"/>
              </a:ext>
            </a:extLst>
          </p:cNvPr>
          <p:cNvSpPr/>
          <p:nvPr/>
        </p:nvSpPr>
        <p:spPr>
          <a:xfrm>
            <a:off x="2502963" y="2365829"/>
            <a:ext cx="7385539" cy="452752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38" name="Forme libre : forme 237">
            <a:extLst>
              <a:ext uri="{FF2B5EF4-FFF2-40B4-BE49-F238E27FC236}">
                <a16:creationId xmlns:a16="http://schemas.microsoft.com/office/drawing/2014/main" id="{25F94C97-CAD7-4D2E-9D72-FF00CAD6715F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239" name="Image 238" descr="Une image contenant texte&#10;&#10;Description générée automatiquement">
            <a:extLst>
              <a:ext uri="{FF2B5EF4-FFF2-40B4-BE49-F238E27FC236}">
                <a16:creationId xmlns:a16="http://schemas.microsoft.com/office/drawing/2014/main" id="{74600617-1261-4DA2-B6C7-C0CFE78E86E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E7D2721A-25FD-4BF7-A252-62634DFE3D6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1374907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7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99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99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99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" fill="hold">
                                <p:stCondLst>
                                  <p:cond delay="990"/>
                                </p:stCondLst>
                                <p:childTnLst>
                                  <p:par>
                                    <p:cTn id="11" presetID="10" presetClass="exit" presetSubtype="0" fill="hold" grpId="0" nodeType="afterEffect">
                                      <p:stCondLst>
                                        <p:cond delay="41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" dur="81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809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2210"/>
                                </p:stCondLst>
                                <p:childTnLst>
                                  <p:par>
                                    <p:cTn id="15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8.33333E-7 4.07407E-6 L -0.14492 0.00046 " pathEditMode="relative" rAng="0" ptsTypes="AA">
                                          <p:cBhvr>
                                            <p:cTn id="16" dur="2000" fill="hold"/>
                                            <p:tgtEl>
                                              <p:spTgt spid="4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7253" y="2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" presetID="42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04167E-6 4.07407E-6 L 0.14479 -0.0007 " pathEditMode="relative" rAng="0" ptsTypes="AA">
                                          <p:cBhvr>
                                            <p:cTn id="18" dur="2000" fill="hold"/>
                                            <p:tgtEl>
                                              <p:spTgt spid="4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240" y="-4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" presetID="42" presetClass="path" presetSubtype="0" accel="59000" fill="hold" nodeType="withEffect">
                                      <p:stCondLst>
                                        <p:cond delay="610"/>
                                      </p:stCondLst>
                                      <p:childTnLst>
                                        <p:animMotion origin="layout" path="M 3.125E-6 2.59259E-6 L -0.5392 2.59259E-6 " pathEditMode="relative" rAng="0" ptsTypes="AA">
                                          <p:cBhvr>
                                            <p:cTn id="20" dur="2000" fill="hold"/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6966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" presetID="0" presetClass="path" presetSubtype="0" accel="50000" decel="50000" fill="hold" nodeType="withEffect">
                                      <p:stCondLst>
                                        <p:cond delay="610"/>
                                      </p:stCondLst>
                                      <p:childTnLst>
                                        <p:animMotion origin="layout" path="M 3.125E-6 2.59259E-6 L 3.125E-6 0.00023 C -0.00821 -0.00278 -0.01016 -0.00486 -0.01914 -0.00116 C -0.02058 -0.00093 -0.02149 0.00139 -0.02253 0.00301 C -0.02344 0.00393 -0.02435 0.00486 -0.02513 0.00602 C -0.02748 0.00555 -0.02969 0.00509 -0.03203 0.00463 C -0.03295 0.00416 -0.03373 0.00324 -0.03477 0.00301 C -0.03581 0.00231 -0.03685 0.00208 -0.03815 0.00139 C -0.03894 0.00115 -0.03972 0.00046 -0.04063 2.59259E-6 C -0.04466 -0.00185 -0.04519 -0.00162 -0.05013 -0.00278 C -0.05586 -0.00255 -0.06159 -0.00209 -0.06732 -0.00116 C -0.0681 -0.00116 -0.06901 -0.00023 -0.06979 2.59259E-6 C -0.07097 0.00046 -0.07214 0.00092 -0.07331 0.00139 C -0.07591 0.00301 -0.07839 0.00463 -0.08112 0.00602 L -0.0836 0.00717 C -0.0849 0.00879 -0.08581 0.01065 -0.08698 0.0118 C -0.09089 0.01458 -0.09532 0.0125 -0.09922 0.0118 C -0.10026 0.01134 -0.10131 0.01088 -0.10261 0.01041 C -0.10625 0.00856 -0.10469 0.00856 -0.10938 0.00717 C -0.11263 0.00671 -0.11563 0.00648 -0.11888 0.00602 C -0.12175 0.00486 -0.12526 0.0037 -0.12852 0.00301 C -0.13138 0.00231 -0.13425 0.00208 -0.13711 0.00139 C -0.14362 0.00208 -0.15 0.00208 -0.15664 0.00301 C -0.15795 0.00301 -0.15899 0.00416 -0.16016 0.00463 C -0.16367 0.00555 -0.17045 0.00717 -0.17045 0.00764 C -0.17279 0.00694 -0.17513 0.00694 -0.17735 0.00602 C -0.19024 -0.0007 -0.17552 0.00393 -0.18425 -0.00116 C -0.18646 -0.00278 -0.18881 -0.00347 -0.19102 -0.0044 L -0.19961 -0.00695 C -0.20521 -0.00672 -0.21836 -0.00787 -0.22644 -0.0044 C -0.22813 -0.00347 -0.22982 -0.00209 -0.23164 -0.00116 C -0.23269 -0.00093 -0.23386 -0.00023 -0.23503 2.59259E-6 C -0.23581 0.00046 -0.23672 0.00115 -0.2375 0.00139 C -0.23985 0.00278 -0.2444 0.00463 -0.2444 0.00486 C -0.24597 0.00393 -0.24727 0.0037 -0.24883 0.00301 C -0.24961 0.00278 -0.25039 0.00208 -0.25131 0.00139 C -0.25443 2.59259E-6 -0.26159 -0.00255 -0.26328 -0.00278 C -0.27474 -0.00533 -0.26784 -0.00394 -0.28412 -0.00579 C -0.28985 -0.00533 -0.29558 -0.00486 -0.30131 -0.0044 C -0.30287 -0.00394 -0.30469 -0.00371 -0.30651 -0.00278 C -0.30756 -0.00209 -0.3086 -0.0007 -0.3099 2.59259E-6 C -0.31146 0.00115 -0.31328 0.00208 -0.31511 0.00301 L -0.31758 0.00463 C -0.31966 0.00393 -0.32162 0.00393 -0.3237 0.00301 C -0.32448 0.00231 -0.325 0.00046 -0.32617 2.59259E-6 C -0.32904 -0.00116 -0.33477 -0.00278 -0.33477 -0.00255 L -0.37175 -0.00116 C -0.37292 -0.00116 -0.37409 -0.00023 -0.37526 2.59259E-6 C -0.37657 0.00046 -0.37813 0.00092 -0.37943 0.00139 C -0.38386 0.00324 -0.38047 0.00231 -0.38451 0.00602 C -0.38555 0.00671 -0.38633 0.00694 -0.38724 0.00717 C -0.38867 0.00602 -0.38985 0.00416 -0.39154 0.00301 C -0.39232 0.00231 -0.3931 0.00208 -0.39414 0.00139 C -0.39727 2.59259E-6 -0.4017 -0.00185 -0.40534 -0.00278 C -0.40729 -0.00347 -0.40925 -0.00371 -0.41133 -0.0044 C -0.41706 -0.00394 -0.43633 -0.00463 -0.44649 -0.00116 C -0.4474 -0.00093 -0.44818 -0.00023 -0.44909 2.59259E-6 C -0.45091 0.00092 -0.45261 0.00092 -0.4543 0.00139 C -0.45703 0.00231 -0.45782 0.00301 -0.46029 0.00463 C -0.46276 0.0037 -0.46472 0.00208 -0.46706 0.00139 C -0.47253 2.59259E-6 -0.47279 2.59259E-6 -0.47839 -0.00116 L -0.48529 -0.00278 C -0.48711 -0.00347 -0.4892 -0.00394 -0.49141 -0.0044 C -0.49479 -0.00486 -0.49818 -0.00533 -0.50144 -0.00579 C -0.5099 -0.00533 -0.51823 -0.00486 -0.52644 -0.0044 C -0.52982 -0.00394 -0.53464 -0.00255 -0.53776 2.59259E-6 L -0.5392 0.00139 " pathEditMode="relative" rAng="0" ptsTypes="AAAAAAAAAAAAAAAAAAAAAAAAAAAAAAAAAAAAAAAAAAAAAAAAAAAAAAAAAAAAAAAAAAA">
                                          <p:cBhvr>
                                            <p:cTn id="22" dur="4300" fill="hold"/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6966" y="30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" presetID="42" presetClass="path" presetSubtype="0" accel="50000" fill="hold" nodeType="withEffect" p14:presetBounceEnd="22000">
                                      <p:stCondLst>
                                        <p:cond delay="2890"/>
                                      </p:stCondLst>
                                      <p:childTnLst>
                                        <p:animMotion origin="layout" path="M -0.14492 0.00046 L -0.07227 0.00046 " pathEditMode="relative" rAng="0" ptsTypes="AA" p14:bounceEnd="22000">
                                          <p:cBhvr>
                                            <p:cTn id="24" dur="2000" fill="hold"/>
                                            <p:tgtEl>
                                              <p:spTgt spid="4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633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" presetID="42" presetClass="path" presetSubtype="0" accel="50000" fill="hold" nodeType="withEffect" p14:presetBounceEnd="22000">
                                      <p:stCondLst>
                                        <p:cond delay="2890"/>
                                      </p:stCondLst>
                                      <p:childTnLst>
                                        <p:animMotion origin="layout" path="M 0.14479 -0.0007 L 0.07578 -0.00232 " pathEditMode="relative" rAng="0" ptsTypes="AA" p14:bounceEnd="22000">
                                          <p:cBhvr>
                                            <p:cTn id="26" dur="2000" fill="hold"/>
                                            <p:tgtEl>
                                              <p:spTgt spid="4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451" y="-9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" fill="hold">
                                <p:stCondLst>
                                  <p:cond delay="7120"/>
                                </p:stCondLst>
                                <p:childTnLst>
                                  <p:par>
                                    <p:cTn id="28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07227 0.00046 L -0.14492 0.00046 " pathEditMode="relative" rAng="0" ptsTypes="AA">
                                          <p:cBhvr>
                                            <p:cTn id="29" dur="2000" fill="hold"/>
                                            <p:tgtEl>
                                              <p:spTgt spid="4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633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0" presetID="42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7578 -0.00232 L 0.14479 -0.0007 " pathEditMode="relative" rAng="0" ptsTypes="AA">
                                          <p:cBhvr>
                                            <p:cTn id="31" dur="2000" fill="hold"/>
                                            <p:tgtEl>
                                              <p:spTgt spid="4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451" y="6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2" presetID="42" presetClass="path" presetSubtype="0" accel="50000" decel="50000" fill="hold" nodeType="withEffect">
                                      <p:stCondLst>
                                        <p:cond delay="780"/>
                                      </p:stCondLst>
                                      <p:childTnLst>
                                        <p:animMotion origin="layout" path="M 2.5E-6 2.96296E-6 L 1.43281 2.96296E-6 " pathEditMode="relative" rAng="0" ptsTypes="AA">
                                          <p:cBhvr>
                                            <p:cTn id="33" dur="4200" fill="hold"/>
                                            <p:tgtEl>
                                              <p:spTgt spid="47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1641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8" accel="17000" decel="83000" fill="hold" grpId="0" nodeType="withEffect">
                                      <p:stCondLst>
                                        <p:cond delay="288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2000" fill="hold"/>
                                            <p:tgtEl>
                                              <p:spTgt spid="6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2000" fill="hold"/>
                                            <p:tgtEl>
                                              <p:spTgt spid="6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8" fill="hold">
                                <p:stCondLst>
                                  <p:cond delay="12100"/>
                                </p:stCondLst>
                                <p:childTnLst>
                                  <p:par>
                                    <p:cTn id="39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14492 0.00046 L 8.33333E-7 4.07407E-6 " pathEditMode="relative" rAng="0" ptsTypes="AA">
                                          <p:cBhvr>
                                            <p:cTn id="40" dur="2000" fill="hold"/>
                                            <p:tgtEl>
                                              <p:spTgt spid="4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240" y="-2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1" presetID="42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14479 -0.0007 L -1.04167E-6 4.07407E-6 " pathEditMode="relative" rAng="0" ptsTypes="AA">
                                          <p:cBhvr>
                                            <p:cTn id="42" dur="2000" fill="hold"/>
                                            <p:tgtEl>
                                              <p:spTgt spid="4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7240" y="2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36" grpId="0"/>
          <p:bldP spid="2" grpId="0"/>
          <p:bldP spid="4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7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99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99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99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" fill="hold">
                                <p:stCondLst>
                                  <p:cond delay="990"/>
                                </p:stCondLst>
                                <p:childTnLst>
                                  <p:par>
                                    <p:cTn id="11" presetID="10" presetClass="exit" presetSubtype="0" fill="hold" grpId="0" nodeType="afterEffect">
                                      <p:stCondLst>
                                        <p:cond delay="41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" dur="81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809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2210"/>
                                </p:stCondLst>
                                <p:childTnLst>
                                  <p:par>
                                    <p:cTn id="15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8.33333E-7 4.07407E-6 L -0.14492 0.00046 " pathEditMode="relative" rAng="0" ptsTypes="AA">
                                          <p:cBhvr>
                                            <p:cTn id="16" dur="2000" fill="hold"/>
                                            <p:tgtEl>
                                              <p:spTgt spid="4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7253" y="2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" presetID="42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04167E-6 4.07407E-6 L 0.14479 -0.0007 " pathEditMode="relative" rAng="0" ptsTypes="AA">
                                          <p:cBhvr>
                                            <p:cTn id="18" dur="2000" fill="hold"/>
                                            <p:tgtEl>
                                              <p:spTgt spid="4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240" y="-4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" presetID="42" presetClass="path" presetSubtype="0" accel="59000" fill="hold" nodeType="withEffect">
                                      <p:stCondLst>
                                        <p:cond delay="610"/>
                                      </p:stCondLst>
                                      <p:childTnLst>
                                        <p:animMotion origin="layout" path="M 3.125E-6 2.59259E-6 L -0.5392 2.59259E-6 " pathEditMode="relative" rAng="0" ptsTypes="AA">
                                          <p:cBhvr>
                                            <p:cTn id="20" dur="2000" fill="hold"/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6966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" presetID="0" presetClass="path" presetSubtype="0" accel="50000" decel="50000" fill="hold" nodeType="withEffect">
                                      <p:stCondLst>
                                        <p:cond delay="610"/>
                                      </p:stCondLst>
                                      <p:childTnLst>
                                        <p:animMotion origin="layout" path="M 3.125E-6 2.59259E-6 L 3.125E-6 0.00023 C -0.00821 -0.00278 -0.01016 -0.00486 -0.01914 -0.00116 C -0.02058 -0.00093 -0.02149 0.00139 -0.02253 0.00301 C -0.02344 0.00393 -0.02435 0.00486 -0.02513 0.00602 C -0.02748 0.00555 -0.02969 0.00509 -0.03203 0.00463 C -0.03295 0.00416 -0.03373 0.00324 -0.03477 0.00301 C -0.03581 0.00231 -0.03685 0.00208 -0.03815 0.00139 C -0.03894 0.00115 -0.03972 0.00046 -0.04063 2.59259E-6 C -0.04466 -0.00185 -0.04519 -0.00162 -0.05013 -0.00278 C -0.05586 -0.00255 -0.06159 -0.00209 -0.06732 -0.00116 C -0.0681 -0.00116 -0.06901 -0.00023 -0.06979 2.59259E-6 C -0.07097 0.00046 -0.07214 0.00092 -0.07331 0.00139 C -0.07591 0.00301 -0.07839 0.00463 -0.08112 0.00602 L -0.0836 0.00717 C -0.0849 0.00879 -0.08581 0.01065 -0.08698 0.0118 C -0.09089 0.01458 -0.09532 0.0125 -0.09922 0.0118 C -0.10026 0.01134 -0.10131 0.01088 -0.10261 0.01041 C -0.10625 0.00856 -0.10469 0.00856 -0.10938 0.00717 C -0.11263 0.00671 -0.11563 0.00648 -0.11888 0.00602 C -0.12175 0.00486 -0.12526 0.0037 -0.12852 0.00301 C -0.13138 0.00231 -0.13425 0.00208 -0.13711 0.00139 C -0.14362 0.00208 -0.15 0.00208 -0.15664 0.00301 C -0.15795 0.00301 -0.15899 0.00416 -0.16016 0.00463 C -0.16367 0.00555 -0.17045 0.00717 -0.17045 0.00764 C -0.17279 0.00694 -0.17513 0.00694 -0.17735 0.00602 C -0.19024 -0.0007 -0.17552 0.00393 -0.18425 -0.00116 C -0.18646 -0.00278 -0.18881 -0.00347 -0.19102 -0.0044 L -0.19961 -0.00695 C -0.20521 -0.00672 -0.21836 -0.00787 -0.22644 -0.0044 C -0.22813 -0.00347 -0.22982 -0.00209 -0.23164 -0.00116 C -0.23269 -0.00093 -0.23386 -0.00023 -0.23503 2.59259E-6 C -0.23581 0.00046 -0.23672 0.00115 -0.2375 0.00139 C -0.23985 0.00278 -0.2444 0.00463 -0.2444 0.00486 C -0.24597 0.00393 -0.24727 0.0037 -0.24883 0.00301 C -0.24961 0.00278 -0.25039 0.00208 -0.25131 0.00139 C -0.25443 2.59259E-6 -0.26159 -0.00255 -0.26328 -0.00278 C -0.27474 -0.00533 -0.26784 -0.00394 -0.28412 -0.00579 C -0.28985 -0.00533 -0.29558 -0.00486 -0.30131 -0.0044 C -0.30287 -0.00394 -0.30469 -0.00371 -0.30651 -0.00278 C -0.30756 -0.00209 -0.3086 -0.0007 -0.3099 2.59259E-6 C -0.31146 0.00115 -0.31328 0.00208 -0.31511 0.00301 L -0.31758 0.00463 C -0.31966 0.00393 -0.32162 0.00393 -0.3237 0.00301 C -0.32448 0.00231 -0.325 0.00046 -0.32617 2.59259E-6 C -0.32904 -0.00116 -0.33477 -0.00278 -0.33477 -0.00255 L -0.37175 -0.00116 C -0.37292 -0.00116 -0.37409 -0.00023 -0.37526 2.59259E-6 C -0.37657 0.00046 -0.37813 0.00092 -0.37943 0.00139 C -0.38386 0.00324 -0.38047 0.00231 -0.38451 0.00602 C -0.38555 0.00671 -0.38633 0.00694 -0.38724 0.00717 C -0.38867 0.00602 -0.38985 0.00416 -0.39154 0.00301 C -0.39232 0.00231 -0.3931 0.00208 -0.39414 0.00139 C -0.39727 2.59259E-6 -0.4017 -0.00185 -0.40534 -0.00278 C -0.40729 -0.00347 -0.40925 -0.00371 -0.41133 -0.0044 C -0.41706 -0.00394 -0.43633 -0.00463 -0.44649 -0.00116 C -0.4474 -0.00093 -0.44818 -0.00023 -0.44909 2.59259E-6 C -0.45091 0.00092 -0.45261 0.00092 -0.4543 0.00139 C -0.45703 0.00231 -0.45782 0.00301 -0.46029 0.00463 C -0.46276 0.0037 -0.46472 0.00208 -0.46706 0.00139 C -0.47253 2.59259E-6 -0.47279 2.59259E-6 -0.47839 -0.00116 L -0.48529 -0.00278 C -0.48711 -0.00347 -0.4892 -0.00394 -0.49141 -0.0044 C -0.49479 -0.00486 -0.49818 -0.00533 -0.50144 -0.00579 C -0.5099 -0.00533 -0.51823 -0.00486 -0.52644 -0.0044 C -0.52982 -0.00394 -0.53464 -0.00255 -0.53776 2.59259E-6 L -0.5392 0.00139 " pathEditMode="relative" rAng="0" ptsTypes="AAAAAAAAAAAAAAAAAAAAAAAAAAAAAAAAAAAAAAAAAAAAAAAAAAAAAAAAAAAAAAAAAAA">
                                          <p:cBhvr>
                                            <p:cTn id="22" dur="4300" fill="hold"/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6966" y="30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" presetID="42" presetClass="path" presetSubtype="0" accel="50000" fill="hold" nodeType="withEffect">
                                      <p:stCondLst>
                                        <p:cond delay="2890"/>
                                      </p:stCondLst>
                                      <p:childTnLst>
                                        <p:animMotion origin="layout" path="M -0.14492 0.00046 L -0.07227 0.00046 " pathEditMode="relative" rAng="0" ptsTypes="AA">
                                          <p:cBhvr>
                                            <p:cTn id="24" dur="2000" fill="hold"/>
                                            <p:tgtEl>
                                              <p:spTgt spid="4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633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" presetID="42" presetClass="path" presetSubtype="0" accel="50000" fill="hold" nodeType="withEffect">
                                      <p:stCondLst>
                                        <p:cond delay="2890"/>
                                      </p:stCondLst>
                                      <p:childTnLst>
                                        <p:animMotion origin="layout" path="M 0.14479 -0.0007 L 0.07578 -0.00232 " pathEditMode="relative" rAng="0" ptsTypes="AA">
                                          <p:cBhvr>
                                            <p:cTn id="26" dur="2000" fill="hold"/>
                                            <p:tgtEl>
                                              <p:spTgt spid="4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451" y="-9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" fill="hold">
                                <p:stCondLst>
                                  <p:cond delay="7120"/>
                                </p:stCondLst>
                                <p:childTnLst>
                                  <p:par>
                                    <p:cTn id="28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07227 0.00046 L -0.14492 0.00046 " pathEditMode="relative" rAng="0" ptsTypes="AA">
                                          <p:cBhvr>
                                            <p:cTn id="29" dur="2000" fill="hold"/>
                                            <p:tgtEl>
                                              <p:spTgt spid="4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633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0" presetID="42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7578 -0.00232 L 0.14479 -0.0007 " pathEditMode="relative" rAng="0" ptsTypes="AA">
                                          <p:cBhvr>
                                            <p:cTn id="31" dur="2000" fill="hold"/>
                                            <p:tgtEl>
                                              <p:spTgt spid="4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451" y="6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2" presetID="42" presetClass="path" presetSubtype="0" accel="50000" decel="50000" fill="hold" nodeType="withEffect">
                                      <p:stCondLst>
                                        <p:cond delay="780"/>
                                      </p:stCondLst>
                                      <p:childTnLst>
                                        <p:animMotion origin="layout" path="M 2.5E-6 2.96296E-6 L 1.43281 2.96296E-6 " pathEditMode="relative" rAng="0" ptsTypes="AA">
                                          <p:cBhvr>
                                            <p:cTn id="33" dur="4200" fill="hold"/>
                                            <p:tgtEl>
                                              <p:spTgt spid="47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1641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8" accel="17000" decel="83000" fill="hold" grpId="0" nodeType="withEffect">
                                      <p:stCondLst>
                                        <p:cond delay="288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2000" fill="hold"/>
                                            <p:tgtEl>
                                              <p:spTgt spid="6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2000" fill="hold"/>
                                            <p:tgtEl>
                                              <p:spTgt spid="6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8" fill="hold">
                                <p:stCondLst>
                                  <p:cond delay="12100"/>
                                </p:stCondLst>
                                <p:childTnLst>
                                  <p:par>
                                    <p:cTn id="39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14492 0.00046 L 8.33333E-7 4.07407E-6 " pathEditMode="relative" rAng="0" ptsTypes="AA">
                                          <p:cBhvr>
                                            <p:cTn id="40" dur="2000" fill="hold"/>
                                            <p:tgtEl>
                                              <p:spTgt spid="4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240" y="-2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1" presetID="42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14479 -0.0007 L -1.04167E-6 4.07407E-6 " pathEditMode="relative" rAng="0" ptsTypes="AA">
                                          <p:cBhvr>
                                            <p:cTn id="42" dur="2000" fill="hold"/>
                                            <p:tgtEl>
                                              <p:spTgt spid="4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7240" y="2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36" grpId="0"/>
          <p:bldP spid="2" grpId="0"/>
          <p:bldP spid="4" grpId="0" animBg="1"/>
        </p:bldLst>
      </p:timing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52296C46-C2C7-4AD2-BF62-293BADD82AEA}"/>
              </a:ext>
            </a:extLst>
          </p:cNvPr>
          <p:cNvSpPr txBox="1"/>
          <p:nvPr/>
        </p:nvSpPr>
        <p:spPr>
          <a:xfrm>
            <a:off x="696686" y="3715525"/>
            <a:ext cx="10798629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srgbClr val="03326C"/>
                </a:solidFill>
                <a:latin typeface="Trebuchet MS" panose="020B0603020202020204" pitchFamily="34" charset="0"/>
              </a:rPr>
              <a:t>Un don, c’est donner quelque chose</a:t>
            </a:r>
            <a:r>
              <a:rPr lang="fr-FR" sz="3200" b="1" dirty="0">
                <a:solidFill>
                  <a:srgbClr val="134D8C"/>
                </a:solidFill>
                <a:latin typeface="Trebuchet MS" panose="020B0603020202020204" pitchFamily="34" charset="0"/>
              </a:rPr>
              <a:t/>
            </a:r>
            <a:br>
              <a:rPr lang="fr-FR" sz="3200" b="1" dirty="0">
                <a:solidFill>
                  <a:srgbClr val="134D8C"/>
                </a:solidFill>
                <a:latin typeface="Trebuchet MS" panose="020B0603020202020204" pitchFamily="34" charset="0"/>
              </a:rPr>
            </a:br>
            <a:r>
              <a:rPr lang="fr-FR" sz="3200" b="1" dirty="0">
                <a:solidFill>
                  <a:srgbClr val="D9042B"/>
                </a:solidFill>
                <a:latin typeface="Trebuchet MS" panose="020B0603020202020204" pitchFamily="34" charset="0"/>
              </a:rPr>
              <a:t>gratuitement</a:t>
            </a:r>
            <a:r>
              <a:rPr lang="fr-FR" sz="3200" b="1" dirty="0">
                <a:solidFill>
                  <a:srgbClr val="03326C"/>
                </a:solidFill>
                <a:latin typeface="Trebuchet MS" panose="020B0603020202020204" pitchFamily="34" charset="0"/>
              </a:rPr>
              <a:t>, sans attendre d’argent en retour. 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5A6A2FE4-9207-48DA-A697-9C78C147DC41}"/>
              </a:ext>
            </a:extLst>
          </p:cNvPr>
          <p:cNvSpPr txBox="1"/>
          <p:nvPr/>
        </p:nvSpPr>
        <p:spPr>
          <a:xfrm>
            <a:off x="3048000" y="5028974"/>
            <a:ext cx="60960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C’est comme un cadeau. C’est vouloir être généreux.</a:t>
            </a:r>
          </a:p>
        </p:txBody>
      </p:sp>
      <p:sp>
        <p:nvSpPr>
          <p:cNvPr id="22" name="Ellipse 21">
            <a:extLst>
              <a:ext uri="{FF2B5EF4-FFF2-40B4-BE49-F238E27FC236}">
                <a16:creationId xmlns:a16="http://schemas.microsoft.com/office/drawing/2014/main" id="{608B2721-3F9F-424F-B7ED-39B8354518E0}"/>
              </a:ext>
            </a:extLst>
          </p:cNvPr>
          <p:cNvSpPr/>
          <p:nvPr/>
        </p:nvSpPr>
        <p:spPr>
          <a:xfrm>
            <a:off x="4874389" y="3067678"/>
            <a:ext cx="2440270" cy="350729"/>
          </a:xfrm>
          <a:prstGeom prst="ellipse">
            <a:avLst/>
          </a:prstGeom>
          <a:solidFill>
            <a:srgbClr val="EAEA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3" name="Groupe 22">
            <a:extLst>
              <a:ext uri="{FF2B5EF4-FFF2-40B4-BE49-F238E27FC236}">
                <a16:creationId xmlns:a16="http://schemas.microsoft.com/office/drawing/2014/main" id="{E7FCEB31-F1C0-4F38-8A79-CC8B52AC0FF3}"/>
              </a:ext>
            </a:extLst>
          </p:cNvPr>
          <p:cNvGrpSpPr/>
          <p:nvPr/>
        </p:nvGrpSpPr>
        <p:grpSpPr>
          <a:xfrm>
            <a:off x="5314523" y="988363"/>
            <a:ext cx="1564165" cy="2310908"/>
            <a:chOff x="5314523" y="988363"/>
            <a:chExt cx="1564165" cy="2310908"/>
          </a:xfrm>
        </p:grpSpPr>
        <p:sp>
          <p:nvSpPr>
            <p:cNvPr id="24" name="Forme libre : forme 23">
              <a:extLst>
                <a:ext uri="{FF2B5EF4-FFF2-40B4-BE49-F238E27FC236}">
                  <a16:creationId xmlns:a16="http://schemas.microsoft.com/office/drawing/2014/main" id="{5AD623A7-E61C-4183-AF84-3CCAC56CFF49}"/>
                </a:ext>
              </a:extLst>
            </p:cNvPr>
            <p:cNvSpPr/>
            <p:nvPr/>
          </p:nvSpPr>
          <p:spPr>
            <a:xfrm>
              <a:off x="5320585" y="2122207"/>
              <a:ext cx="1551517" cy="1177064"/>
            </a:xfrm>
            <a:custGeom>
              <a:avLst/>
              <a:gdLst>
                <a:gd name="connsiteX0" fmla="*/ 118276 w 3706999"/>
                <a:gd name="connsiteY0" fmla="*/ 13174 h 2812328"/>
                <a:gd name="connsiteX1" fmla="*/ 3586419 w 3706999"/>
                <a:gd name="connsiteY1" fmla="*/ 13174 h 2812328"/>
                <a:gd name="connsiteX2" fmla="*/ 3706278 w 3706999"/>
                <a:gd name="connsiteY2" fmla="*/ 2673310 h 2812328"/>
                <a:gd name="connsiteX3" fmla="*/ -722 w 3706999"/>
                <a:gd name="connsiteY3" fmla="*/ 2673310 h 2812328"/>
                <a:gd name="connsiteX4" fmla="*/ 118276 w 3706999"/>
                <a:gd name="connsiteY4" fmla="*/ 13174 h 2812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6999" h="2812328">
                  <a:moveTo>
                    <a:pt x="118276" y="13174"/>
                  </a:moveTo>
                  <a:cubicBezTo>
                    <a:pt x="1274428" y="-4520"/>
                    <a:pt x="2430476" y="-4520"/>
                    <a:pt x="3586419" y="13174"/>
                  </a:cubicBezTo>
                  <a:cubicBezTo>
                    <a:pt x="3578305" y="901400"/>
                    <a:pt x="3618316" y="1789413"/>
                    <a:pt x="3706278" y="2673310"/>
                  </a:cubicBezTo>
                  <a:cubicBezTo>
                    <a:pt x="2477554" y="2858539"/>
                    <a:pt x="1228004" y="2858539"/>
                    <a:pt x="-722" y="2673310"/>
                  </a:cubicBezTo>
                  <a:cubicBezTo>
                    <a:pt x="87041" y="1789404"/>
                    <a:pt x="126765" y="901386"/>
                    <a:pt x="118276" y="13174"/>
                  </a:cubicBezTo>
                  <a:close/>
                </a:path>
              </a:pathLst>
            </a:custGeom>
            <a:gradFill>
              <a:gsLst>
                <a:gs pos="0">
                  <a:srgbClr val="08284C"/>
                </a:gs>
                <a:gs pos="57000">
                  <a:schemeClr val="accent1"/>
                </a:gs>
              </a:gsLst>
              <a:lin ang="5400000" scaled="1"/>
            </a:gra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" name="Forme libre : forme 24">
              <a:extLst>
                <a:ext uri="{FF2B5EF4-FFF2-40B4-BE49-F238E27FC236}">
                  <a16:creationId xmlns:a16="http://schemas.microsoft.com/office/drawing/2014/main" id="{32C21926-2129-4225-B7FA-32E3EB943284}"/>
                </a:ext>
              </a:extLst>
            </p:cNvPr>
            <p:cNvSpPr/>
            <p:nvPr/>
          </p:nvSpPr>
          <p:spPr>
            <a:xfrm>
              <a:off x="5314523" y="1719936"/>
              <a:ext cx="1564165" cy="413953"/>
            </a:xfrm>
            <a:custGeom>
              <a:avLst/>
              <a:gdLst>
                <a:gd name="connsiteX0" fmla="*/ -722 w 3737218"/>
                <a:gd name="connsiteY0" fmla="*/ 73533 h 989047"/>
                <a:gd name="connsiteX1" fmla="*/ 3736497 w 3737218"/>
                <a:gd name="connsiteY1" fmla="*/ 73533 h 989047"/>
                <a:gd name="connsiteX2" fmla="*/ 3709331 w 3737218"/>
                <a:gd name="connsiteY2" fmla="*/ 988951 h 989047"/>
                <a:gd name="connsiteX3" fmla="*/ 26444 w 3737218"/>
                <a:gd name="connsiteY3" fmla="*/ 988951 h 989047"/>
                <a:gd name="connsiteX4" fmla="*/ -722 w 3737218"/>
                <a:gd name="connsiteY4" fmla="*/ 73533 h 989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37218" h="989047">
                  <a:moveTo>
                    <a:pt x="-722" y="73533"/>
                  </a:moveTo>
                  <a:cubicBezTo>
                    <a:pt x="1243084" y="-24639"/>
                    <a:pt x="2492692" y="-24639"/>
                    <a:pt x="3736497" y="73533"/>
                  </a:cubicBezTo>
                  <a:cubicBezTo>
                    <a:pt x="3721309" y="378699"/>
                    <a:pt x="3712254" y="683838"/>
                    <a:pt x="3709331" y="988951"/>
                  </a:cubicBezTo>
                  <a:cubicBezTo>
                    <a:pt x="2481729" y="970162"/>
                    <a:pt x="1254099" y="970162"/>
                    <a:pt x="26444" y="988951"/>
                  </a:cubicBezTo>
                  <a:cubicBezTo>
                    <a:pt x="23574" y="683786"/>
                    <a:pt x="14518" y="378646"/>
                    <a:pt x="-722" y="73533"/>
                  </a:cubicBezTo>
                  <a:close/>
                </a:path>
              </a:pathLst>
            </a:custGeom>
            <a:solidFill>
              <a:schemeClr val="accent1"/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" name="Forme libre : forme 25">
              <a:extLst>
                <a:ext uri="{FF2B5EF4-FFF2-40B4-BE49-F238E27FC236}">
                  <a16:creationId xmlns:a16="http://schemas.microsoft.com/office/drawing/2014/main" id="{20917EA6-F5B9-43E4-BCB3-AA8E04C1FEFC}"/>
                </a:ext>
              </a:extLst>
            </p:cNvPr>
            <p:cNvSpPr/>
            <p:nvPr/>
          </p:nvSpPr>
          <p:spPr>
            <a:xfrm>
              <a:off x="5900515" y="1701046"/>
              <a:ext cx="391328" cy="1598177"/>
            </a:xfrm>
            <a:custGeom>
              <a:avLst/>
              <a:gdLst>
                <a:gd name="connsiteX0" fmla="*/ 22139 w 934989"/>
                <a:gd name="connsiteY0" fmla="*/ 4288 h 3818481"/>
                <a:gd name="connsiteX1" fmla="*/ 911487 w 934989"/>
                <a:gd name="connsiteY1" fmla="*/ 4288 h 3818481"/>
                <a:gd name="connsiteX2" fmla="*/ 934268 w 934989"/>
                <a:gd name="connsiteY2" fmla="*/ 3809617 h 3818481"/>
                <a:gd name="connsiteX3" fmla="*/ -722 w 934989"/>
                <a:gd name="connsiteY3" fmla="*/ 3809617 h 3818481"/>
                <a:gd name="connsiteX4" fmla="*/ 22139 w 934989"/>
                <a:gd name="connsiteY4" fmla="*/ 4288 h 381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4989" h="3818481">
                  <a:moveTo>
                    <a:pt x="22139" y="4288"/>
                  </a:moveTo>
                  <a:cubicBezTo>
                    <a:pt x="318588" y="-1558"/>
                    <a:pt x="615037" y="-1558"/>
                    <a:pt x="911487" y="4288"/>
                  </a:cubicBezTo>
                  <a:cubicBezTo>
                    <a:pt x="896299" y="1272548"/>
                    <a:pt x="903893" y="2540991"/>
                    <a:pt x="934268" y="3809617"/>
                  </a:cubicBezTo>
                  <a:cubicBezTo>
                    <a:pt x="622631" y="3821308"/>
                    <a:pt x="310968" y="3821308"/>
                    <a:pt x="-722" y="3809617"/>
                  </a:cubicBezTo>
                  <a:cubicBezTo>
                    <a:pt x="29759" y="2541148"/>
                    <a:pt x="37379" y="1272705"/>
                    <a:pt x="22139" y="4288"/>
                  </a:cubicBezTo>
                  <a:close/>
                </a:path>
              </a:pathLst>
            </a:custGeom>
            <a:gradFill>
              <a:gsLst>
                <a:gs pos="0">
                  <a:srgbClr val="8F031E"/>
                </a:gs>
                <a:gs pos="57000">
                  <a:schemeClr val="accent3"/>
                </a:gs>
              </a:gsLst>
              <a:lin ang="5400000" scaled="1"/>
            </a:gra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C49073B1-C288-4FA2-9FD9-7D23CD4003A5}"/>
                </a:ext>
              </a:extLst>
            </p:cNvPr>
            <p:cNvSpPr/>
            <p:nvPr/>
          </p:nvSpPr>
          <p:spPr>
            <a:xfrm>
              <a:off x="6185975" y="1708910"/>
              <a:ext cx="3276" cy="3276"/>
            </a:xfrm>
            <a:custGeom>
              <a:avLst/>
              <a:gdLst>
                <a:gd name="connsiteX0" fmla="*/ 0 w 7828"/>
                <a:gd name="connsiteY0" fmla="*/ 0 h 7828"/>
                <a:gd name="connsiteX1" fmla="*/ 0 w 7828"/>
                <a:gd name="connsiteY1" fmla="*/ 0 h 7828"/>
                <a:gd name="connsiteX2" fmla="*/ 0 w 7828"/>
                <a:gd name="connsiteY2" fmla="*/ 0 h 7828"/>
                <a:gd name="connsiteX3" fmla="*/ 0 w 7828"/>
                <a:gd name="connsiteY3" fmla="*/ 0 h 7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28" h="782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C042"/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17EACB0E-8962-46DC-8CF2-9F4D77CF2E6F}"/>
                </a:ext>
              </a:extLst>
            </p:cNvPr>
            <p:cNvSpPr/>
            <p:nvPr/>
          </p:nvSpPr>
          <p:spPr>
            <a:xfrm>
              <a:off x="6107140" y="988363"/>
              <a:ext cx="508785" cy="952794"/>
            </a:xfrm>
            <a:custGeom>
              <a:avLst/>
              <a:gdLst>
                <a:gd name="connsiteX0" fmla="*/ 849013 w 1215627"/>
                <a:gd name="connsiteY0" fmla="*/ 1708568 h 2276484"/>
                <a:gd name="connsiteX1" fmla="*/ 368718 w 1215627"/>
                <a:gd name="connsiteY1" fmla="*/ 1556220 h 2276484"/>
                <a:gd name="connsiteX2" fmla="*/ 917514 w 1215627"/>
                <a:gd name="connsiteY2" fmla="*/ 1145445 h 2276484"/>
                <a:gd name="connsiteX3" fmla="*/ 1033928 w 1215627"/>
                <a:gd name="connsiteY3" fmla="*/ 217423 h 2276484"/>
                <a:gd name="connsiteX4" fmla="*/ 202122 w 1215627"/>
                <a:gd name="connsiteY4" fmla="*/ 246859 h 2276484"/>
                <a:gd name="connsiteX5" fmla="*/ -722 w 1215627"/>
                <a:gd name="connsiteY5" fmla="*/ 1568120 h 2276484"/>
                <a:gd name="connsiteX6" fmla="*/ 63161 w 1215627"/>
                <a:gd name="connsiteY6" fmla="*/ 1579628 h 2276484"/>
                <a:gd name="connsiteX7" fmla="*/ 322372 w 1215627"/>
                <a:gd name="connsiteY7" fmla="*/ 186734 h 2276484"/>
                <a:gd name="connsiteX8" fmla="*/ 569213 w 1215627"/>
                <a:gd name="connsiteY8" fmla="*/ 371023 h 2276484"/>
                <a:gd name="connsiteX9" fmla="*/ 126653 w 1215627"/>
                <a:gd name="connsiteY9" fmla="*/ 1611335 h 2276484"/>
                <a:gd name="connsiteX10" fmla="*/ 216292 w 1215627"/>
                <a:gd name="connsiteY10" fmla="*/ 1720076 h 2276484"/>
                <a:gd name="connsiteX11" fmla="*/ 651180 w 1215627"/>
                <a:gd name="connsiteY11" fmla="*/ 1808933 h 2276484"/>
                <a:gd name="connsiteX12" fmla="*/ 942175 w 1215627"/>
                <a:gd name="connsiteY12" fmla="*/ 2276388 h 2276484"/>
                <a:gd name="connsiteX13" fmla="*/ 988679 w 1215627"/>
                <a:gd name="connsiteY13" fmla="*/ 2121144 h 2276484"/>
                <a:gd name="connsiteX14" fmla="*/ 1144627 w 1215627"/>
                <a:gd name="connsiteY14" fmla="*/ 2225893 h 2276484"/>
                <a:gd name="connsiteX15" fmla="*/ 849013 w 1215627"/>
                <a:gd name="connsiteY15" fmla="*/ 1708568 h 2276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5627" h="2276484">
                  <a:moveTo>
                    <a:pt x="849013" y="1708568"/>
                  </a:moveTo>
                  <a:cubicBezTo>
                    <a:pt x="683747" y="1550505"/>
                    <a:pt x="475581" y="1545730"/>
                    <a:pt x="368718" y="1556220"/>
                  </a:cubicBezTo>
                  <a:cubicBezTo>
                    <a:pt x="522162" y="1453820"/>
                    <a:pt x="727354" y="1308283"/>
                    <a:pt x="917514" y="1145445"/>
                  </a:cubicBezTo>
                  <a:cubicBezTo>
                    <a:pt x="1283509" y="832294"/>
                    <a:pt x="1298854" y="455182"/>
                    <a:pt x="1033928" y="217423"/>
                  </a:cubicBezTo>
                  <a:cubicBezTo>
                    <a:pt x="769003" y="-20337"/>
                    <a:pt x="395101" y="-131975"/>
                    <a:pt x="202122" y="246859"/>
                  </a:cubicBezTo>
                  <a:cubicBezTo>
                    <a:pt x="37013" y="570892"/>
                    <a:pt x="5072" y="1349776"/>
                    <a:pt x="-722" y="1568120"/>
                  </a:cubicBezTo>
                  <a:cubicBezTo>
                    <a:pt x="20968" y="1569289"/>
                    <a:pt x="42427" y="1573155"/>
                    <a:pt x="63161" y="1579628"/>
                  </a:cubicBezTo>
                  <a:cubicBezTo>
                    <a:pt x="104654" y="815462"/>
                    <a:pt x="175113" y="435610"/>
                    <a:pt x="322372" y="186734"/>
                  </a:cubicBezTo>
                  <a:cubicBezTo>
                    <a:pt x="349616" y="140622"/>
                    <a:pt x="583696" y="-56584"/>
                    <a:pt x="569213" y="371023"/>
                  </a:cubicBezTo>
                  <a:cubicBezTo>
                    <a:pt x="557079" y="728093"/>
                    <a:pt x="233202" y="1399488"/>
                    <a:pt x="126653" y="1611335"/>
                  </a:cubicBezTo>
                  <a:cubicBezTo>
                    <a:pt x="178166" y="1647895"/>
                    <a:pt x="203766" y="1697451"/>
                    <a:pt x="216292" y="1720076"/>
                  </a:cubicBezTo>
                  <a:cubicBezTo>
                    <a:pt x="292857" y="1717649"/>
                    <a:pt x="506661" y="1720076"/>
                    <a:pt x="651180" y="1808933"/>
                  </a:cubicBezTo>
                  <a:cubicBezTo>
                    <a:pt x="843219" y="1927226"/>
                    <a:pt x="942175" y="2276388"/>
                    <a:pt x="942175" y="2276388"/>
                  </a:cubicBezTo>
                  <a:lnTo>
                    <a:pt x="988679" y="2121144"/>
                  </a:lnTo>
                  <a:lnTo>
                    <a:pt x="1144627" y="2225893"/>
                  </a:lnTo>
                  <a:cubicBezTo>
                    <a:pt x="1144627" y="2225893"/>
                    <a:pt x="1081763" y="1931062"/>
                    <a:pt x="849013" y="1708568"/>
                  </a:cubicBezTo>
                  <a:close/>
                </a:path>
              </a:pathLst>
            </a:custGeom>
            <a:solidFill>
              <a:schemeClr val="accent3"/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161322AD-2C0F-4718-A440-C49A133AC2A7}"/>
                </a:ext>
              </a:extLst>
            </p:cNvPr>
            <p:cNvSpPr/>
            <p:nvPr/>
          </p:nvSpPr>
          <p:spPr>
            <a:xfrm>
              <a:off x="5561350" y="994311"/>
              <a:ext cx="533174" cy="946748"/>
            </a:xfrm>
            <a:custGeom>
              <a:avLst/>
              <a:gdLst>
                <a:gd name="connsiteX0" fmla="*/ 1091786 w 1273899"/>
                <a:gd name="connsiteY0" fmla="*/ 1619279 h 2262039"/>
                <a:gd name="connsiteX1" fmla="*/ 87668 w 1273899"/>
                <a:gd name="connsiteY1" fmla="*/ 699791 h 2262039"/>
                <a:gd name="connsiteX2" fmla="*/ 346644 w 1273899"/>
                <a:gd name="connsiteY2" fmla="*/ 598017 h 2262039"/>
                <a:gd name="connsiteX3" fmla="*/ 1117621 w 1273899"/>
                <a:gd name="connsiteY3" fmla="*/ 1598846 h 2262039"/>
                <a:gd name="connsiteX4" fmla="*/ 1117621 w 1273899"/>
                <a:gd name="connsiteY4" fmla="*/ 1599551 h 2262039"/>
                <a:gd name="connsiteX5" fmla="*/ 1273178 w 1273899"/>
                <a:gd name="connsiteY5" fmla="*/ 1553674 h 2262039"/>
                <a:gd name="connsiteX6" fmla="*/ 989933 w 1273899"/>
                <a:gd name="connsiteY6" fmla="*/ 225602 h 2262039"/>
                <a:gd name="connsiteX7" fmla="*/ 157813 w 1273899"/>
                <a:gd name="connsiteY7" fmla="*/ 245957 h 2262039"/>
                <a:gd name="connsiteX8" fmla="*/ 329499 w 1273899"/>
                <a:gd name="connsiteY8" fmla="*/ 1165368 h 2262039"/>
                <a:gd name="connsiteX9" fmla="*/ 895283 w 1273899"/>
                <a:gd name="connsiteY9" fmla="*/ 1538722 h 2262039"/>
                <a:gd name="connsiteX10" fmla="*/ 895283 w 1273899"/>
                <a:gd name="connsiteY10" fmla="*/ 1538722 h 2262039"/>
                <a:gd name="connsiteX11" fmla="*/ 896849 w 1273899"/>
                <a:gd name="connsiteY11" fmla="*/ 1539661 h 2262039"/>
                <a:gd name="connsiteX12" fmla="*/ 917596 w 1273899"/>
                <a:gd name="connsiteY12" fmla="*/ 1551717 h 2262039"/>
                <a:gd name="connsiteX13" fmla="*/ 920101 w 1273899"/>
                <a:gd name="connsiteY13" fmla="*/ 1553205 h 2262039"/>
                <a:gd name="connsiteX14" fmla="*/ 369347 w 1273899"/>
                <a:gd name="connsiteY14" fmla="*/ 1694122 h 2262039"/>
                <a:gd name="connsiteX15" fmla="*/ 73732 w 1273899"/>
                <a:gd name="connsiteY15" fmla="*/ 2211447 h 2262039"/>
                <a:gd name="connsiteX16" fmla="*/ 229682 w 1273899"/>
                <a:gd name="connsiteY16" fmla="*/ 2106699 h 2262039"/>
                <a:gd name="connsiteX17" fmla="*/ 276263 w 1273899"/>
                <a:gd name="connsiteY17" fmla="*/ 2261943 h 2262039"/>
                <a:gd name="connsiteX18" fmla="*/ 567180 w 1273899"/>
                <a:gd name="connsiteY18" fmla="*/ 1794487 h 2262039"/>
                <a:gd name="connsiteX19" fmla="*/ 1030721 w 1273899"/>
                <a:gd name="connsiteY19" fmla="*/ 1707040 h 2262039"/>
                <a:gd name="connsiteX20" fmla="*/ 1030721 w 1273899"/>
                <a:gd name="connsiteY20" fmla="*/ 1707040 h 2262039"/>
                <a:gd name="connsiteX21" fmla="*/ 1091785 w 1273899"/>
                <a:gd name="connsiteY21" fmla="*/ 1619280 h 226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73899" h="2262039">
                  <a:moveTo>
                    <a:pt x="1091786" y="1619279"/>
                  </a:moveTo>
                  <a:cubicBezTo>
                    <a:pt x="483021" y="1190185"/>
                    <a:pt x="211989" y="942639"/>
                    <a:pt x="87668" y="699791"/>
                  </a:cubicBezTo>
                  <a:cubicBezTo>
                    <a:pt x="65434" y="656341"/>
                    <a:pt x="26604" y="379751"/>
                    <a:pt x="346644" y="598017"/>
                  </a:cubicBezTo>
                  <a:cubicBezTo>
                    <a:pt x="666683" y="816283"/>
                    <a:pt x="1117621" y="1598846"/>
                    <a:pt x="1117621" y="1598846"/>
                  </a:cubicBezTo>
                  <a:lnTo>
                    <a:pt x="1117621" y="1599551"/>
                  </a:lnTo>
                  <a:cubicBezTo>
                    <a:pt x="1153946" y="1575047"/>
                    <a:pt x="1204441" y="1555788"/>
                    <a:pt x="1273178" y="1553674"/>
                  </a:cubicBezTo>
                  <a:cubicBezTo>
                    <a:pt x="1258069" y="1371264"/>
                    <a:pt x="1180720" y="550496"/>
                    <a:pt x="989933" y="225602"/>
                  </a:cubicBezTo>
                  <a:cubicBezTo>
                    <a:pt x="774642" y="-140941"/>
                    <a:pt x="408021" y="-7147"/>
                    <a:pt x="157813" y="245957"/>
                  </a:cubicBezTo>
                  <a:cubicBezTo>
                    <a:pt x="-92394" y="499061"/>
                    <a:pt x="-54581" y="874451"/>
                    <a:pt x="329499" y="1165368"/>
                  </a:cubicBezTo>
                  <a:cubicBezTo>
                    <a:pt x="526314" y="1314506"/>
                    <a:pt x="736595" y="1445872"/>
                    <a:pt x="895283" y="1538722"/>
                  </a:cubicBezTo>
                  <a:lnTo>
                    <a:pt x="895283" y="1538722"/>
                  </a:lnTo>
                  <a:lnTo>
                    <a:pt x="896849" y="1539661"/>
                  </a:lnTo>
                  <a:lnTo>
                    <a:pt x="917596" y="1551717"/>
                  </a:lnTo>
                  <a:lnTo>
                    <a:pt x="920101" y="1553205"/>
                  </a:lnTo>
                  <a:cubicBezTo>
                    <a:pt x="920101" y="1553205"/>
                    <a:pt x="602096" y="1471942"/>
                    <a:pt x="369347" y="1694122"/>
                  </a:cubicBezTo>
                  <a:cubicBezTo>
                    <a:pt x="136598" y="1916303"/>
                    <a:pt x="73732" y="2211447"/>
                    <a:pt x="73732" y="2211447"/>
                  </a:cubicBezTo>
                  <a:lnTo>
                    <a:pt x="229682" y="2106699"/>
                  </a:lnTo>
                  <a:lnTo>
                    <a:pt x="276263" y="2261943"/>
                  </a:lnTo>
                  <a:cubicBezTo>
                    <a:pt x="276263" y="2261943"/>
                    <a:pt x="375140" y="1912780"/>
                    <a:pt x="567180" y="1794487"/>
                  </a:cubicBezTo>
                  <a:cubicBezTo>
                    <a:pt x="745911" y="1684336"/>
                    <a:pt x="1030721" y="1707040"/>
                    <a:pt x="1030721" y="1707040"/>
                  </a:cubicBezTo>
                  <a:lnTo>
                    <a:pt x="1030721" y="1707040"/>
                  </a:lnTo>
                  <a:cubicBezTo>
                    <a:pt x="1043561" y="1673216"/>
                    <a:pt x="1064533" y="1643075"/>
                    <a:pt x="1091785" y="1619280"/>
                  </a:cubicBezTo>
                  <a:close/>
                </a:path>
              </a:pathLst>
            </a:custGeom>
            <a:solidFill>
              <a:schemeClr val="accent3"/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1153528D-57DF-441B-AE1D-401D42DAFE53}"/>
                </a:ext>
              </a:extLst>
            </p:cNvPr>
            <p:cNvSpPr/>
            <p:nvPr/>
          </p:nvSpPr>
          <p:spPr>
            <a:xfrm>
              <a:off x="5592328" y="1209916"/>
              <a:ext cx="436958" cy="462131"/>
            </a:xfrm>
            <a:custGeom>
              <a:avLst/>
              <a:gdLst>
                <a:gd name="connsiteX0" fmla="*/ 272628 w 1044013"/>
                <a:gd name="connsiteY0" fmla="*/ 82799 h 1104158"/>
                <a:gd name="connsiteX1" fmla="*/ 13653 w 1044013"/>
                <a:gd name="connsiteY1" fmla="*/ 184573 h 1104158"/>
                <a:gd name="connsiteX2" fmla="*/ 1017770 w 1044013"/>
                <a:gd name="connsiteY2" fmla="*/ 1104062 h 1104158"/>
                <a:gd name="connsiteX3" fmla="*/ 1043292 w 1044013"/>
                <a:gd name="connsiteY3" fmla="*/ 1084255 h 1104158"/>
                <a:gd name="connsiteX4" fmla="*/ 1043292 w 1044013"/>
                <a:gd name="connsiteY4" fmla="*/ 1083550 h 1104158"/>
                <a:gd name="connsiteX5" fmla="*/ 272628 w 1044013"/>
                <a:gd name="connsiteY5" fmla="*/ 82799 h 1104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4013" h="1104158">
                  <a:moveTo>
                    <a:pt x="272628" y="82799"/>
                  </a:moveTo>
                  <a:cubicBezTo>
                    <a:pt x="-47412" y="-135389"/>
                    <a:pt x="-8581" y="141202"/>
                    <a:pt x="13653" y="184573"/>
                  </a:cubicBezTo>
                  <a:cubicBezTo>
                    <a:pt x="137973" y="427265"/>
                    <a:pt x="409005" y="674967"/>
                    <a:pt x="1017770" y="1104062"/>
                  </a:cubicBezTo>
                  <a:cubicBezTo>
                    <a:pt x="1025800" y="1096866"/>
                    <a:pt x="1034328" y="1090247"/>
                    <a:pt x="1043292" y="1084255"/>
                  </a:cubicBezTo>
                  <a:lnTo>
                    <a:pt x="1043292" y="1083550"/>
                  </a:lnTo>
                  <a:cubicBezTo>
                    <a:pt x="1043292" y="1083550"/>
                    <a:pt x="592668" y="300987"/>
                    <a:pt x="272628" y="82799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DBDE996F-AA02-48AA-876B-FF7CF16DFF98}"/>
                </a:ext>
              </a:extLst>
            </p:cNvPr>
            <p:cNvSpPr/>
            <p:nvPr/>
          </p:nvSpPr>
          <p:spPr>
            <a:xfrm>
              <a:off x="6133877" y="1030760"/>
              <a:ext cx="212071" cy="632047"/>
            </a:xfrm>
            <a:custGeom>
              <a:avLst/>
              <a:gdLst>
                <a:gd name="connsiteX0" fmla="*/ 505330 w 506696"/>
                <a:gd name="connsiteY0" fmla="*/ 269726 h 1510133"/>
                <a:gd name="connsiteX1" fmla="*/ 258489 w 506696"/>
                <a:gd name="connsiteY1" fmla="*/ 85437 h 1510133"/>
                <a:gd name="connsiteX2" fmla="*/ -722 w 506696"/>
                <a:gd name="connsiteY2" fmla="*/ 1478331 h 1510133"/>
                <a:gd name="connsiteX3" fmla="*/ 62770 w 506696"/>
                <a:gd name="connsiteY3" fmla="*/ 1510037 h 1510133"/>
                <a:gd name="connsiteX4" fmla="*/ 505330 w 506696"/>
                <a:gd name="connsiteY4" fmla="*/ 269726 h 1510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6696" h="1510133">
                  <a:moveTo>
                    <a:pt x="505330" y="269726"/>
                  </a:moveTo>
                  <a:cubicBezTo>
                    <a:pt x="519813" y="-157882"/>
                    <a:pt x="286125" y="39325"/>
                    <a:pt x="258489" y="85437"/>
                  </a:cubicBezTo>
                  <a:cubicBezTo>
                    <a:pt x="111230" y="334313"/>
                    <a:pt x="40771" y="714165"/>
                    <a:pt x="-722" y="1478331"/>
                  </a:cubicBezTo>
                  <a:cubicBezTo>
                    <a:pt x="21985" y="1485477"/>
                    <a:pt x="43415" y="1496179"/>
                    <a:pt x="62770" y="1510037"/>
                  </a:cubicBezTo>
                  <a:cubicBezTo>
                    <a:pt x="169319" y="1297878"/>
                    <a:pt x="493196" y="626796"/>
                    <a:pt x="505330" y="269726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248E9E3E-59A1-4F1C-AF43-D61C46186D08}"/>
                </a:ext>
              </a:extLst>
            </p:cNvPr>
            <p:cNvSpPr/>
            <p:nvPr/>
          </p:nvSpPr>
          <p:spPr>
            <a:xfrm>
              <a:off x="5992884" y="1644360"/>
              <a:ext cx="205379" cy="64549"/>
            </a:xfrm>
            <a:custGeom>
              <a:avLst/>
              <a:gdLst>
                <a:gd name="connsiteX0" fmla="*/ 399641 w 490706"/>
                <a:gd name="connsiteY0" fmla="*/ 43980 h 154226"/>
                <a:gd name="connsiteX1" fmla="*/ 336150 w 490706"/>
                <a:gd name="connsiteY1" fmla="*/ 12273 h 154226"/>
                <a:gd name="connsiteX2" fmla="*/ 272267 w 490706"/>
                <a:gd name="connsiteY2" fmla="*/ 765 h 154226"/>
                <a:gd name="connsiteX3" fmla="*/ 253634 w 490706"/>
                <a:gd name="connsiteY3" fmla="*/ -96 h 154226"/>
                <a:gd name="connsiteX4" fmla="*/ 241813 w 490706"/>
                <a:gd name="connsiteY4" fmla="*/ 452 h 154226"/>
                <a:gd name="connsiteX5" fmla="*/ 86256 w 490706"/>
                <a:gd name="connsiteY5" fmla="*/ 46328 h 154226"/>
                <a:gd name="connsiteX6" fmla="*/ 60734 w 490706"/>
                <a:gd name="connsiteY6" fmla="*/ 66135 h 154226"/>
                <a:gd name="connsiteX7" fmla="*/ -722 w 490706"/>
                <a:gd name="connsiteY7" fmla="*/ 154130 h 154226"/>
                <a:gd name="connsiteX8" fmla="*/ 489985 w 490706"/>
                <a:gd name="connsiteY8" fmla="*/ 154131 h 154226"/>
                <a:gd name="connsiteX9" fmla="*/ 489281 w 490706"/>
                <a:gd name="connsiteY9" fmla="*/ 152721 h 154226"/>
                <a:gd name="connsiteX10" fmla="*/ 399641 w 490706"/>
                <a:gd name="connsiteY10" fmla="*/ 43980 h 15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06" h="154226">
                  <a:moveTo>
                    <a:pt x="399641" y="43980"/>
                  </a:moveTo>
                  <a:cubicBezTo>
                    <a:pt x="380287" y="30121"/>
                    <a:pt x="358856" y="19419"/>
                    <a:pt x="336150" y="12273"/>
                  </a:cubicBezTo>
                  <a:cubicBezTo>
                    <a:pt x="315416" y="5800"/>
                    <a:pt x="293957" y="1935"/>
                    <a:pt x="272267" y="765"/>
                  </a:cubicBezTo>
                  <a:cubicBezTo>
                    <a:pt x="266161" y="765"/>
                    <a:pt x="260132" y="-96"/>
                    <a:pt x="253634" y="-96"/>
                  </a:cubicBezTo>
                  <a:cubicBezTo>
                    <a:pt x="249485" y="-96"/>
                    <a:pt x="245806" y="373"/>
                    <a:pt x="241813" y="452"/>
                  </a:cubicBezTo>
                  <a:cubicBezTo>
                    <a:pt x="173077" y="2565"/>
                    <a:pt x="122581" y="21824"/>
                    <a:pt x="86256" y="46328"/>
                  </a:cubicBezTo>
                  <a:cubicBezTo>
                    <a:pt x="77292" y="52320"/>
                    <a:pt x="68763" y="58939"/>
                    <a:pt x="60734" y="66135"/>
                  </a:cubicBezTo>
                  <a:cubicBezTo>
                    <a:pt x="33308" y="89952"/>
                    <a:pt x="12196" y="120181"/>
                    <a:pt x="-722" y="154130"/>
                  </a:cubicBezTo>
                  <a:lnTo>
                    <a:pt x="489985" y="154131"/>
                  </a:lnTo>
                  <a:cubicBezTo>
                    <a:pt x="489985" y="153739"/>
                    <a:pt x="489515" y="153191"/>
                    <a:pt x="489281" y="152721"/>
                  </a:cubicBezTo>
                  <a:cubicBezTo>
                    <a:pt x="476754" y="129939"/>
                    <a:pt x="451155" y="80540"/>
                    <a:pt x="399641" y="4398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" name="Forme libre : forme 32">
              <a:extLst>
                <a:ext uri="{FF2B5EF4-FFF2-40B4-BE49-F238E27FC236}">
                  <a16:creationId xmlns:a16="http://schemas.microsoft.com/office/drawing/2014/main" id="{8BDD33BE-C031-4B94-AE6E-A9B1D0CF7383}"/>
                </a:ext>
              </a:extLst>
            </p:cNvPr>
            <p:cNvSpPr/>
            <p:nvPr/>
          </p:nvSpPr>
          <p:spPr>
            <a:xfrm>
              <a:off x="5910083" y="1701046"/>
              <a:ext cx="372225" cy="428321"/>
            </a:xfrm>
            <a:custGeom>
              <a:avLst/>
              <a:gdLst>
                <a:gd name="connsiteX0" fmla="*/ 6481 w 889347"/>
                <a:gd name="connsiteY0" fmla="*/ 1023280 h 1023376"/>
                <a:gd name="connsiteX1" fmla="*/ -722 w 889347"/>
                <a:gd name="connsiteY1" fmla="*/ 4288 h 1023376"/>
                <a:gd name="connsiteX2" fmla="*/ 888626 w 889347"/>
                <a:gd name="connsiteY2" fmla="*/ 4288 h 1023376"/>
                <a:gd name="connsiteX3" fmla="*/ 881502 w 889347"/>
                <a:gd name="connsiteY3" fmla="*/ 1023280 h 1023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347" h="1023376">
                  <a:moveTo>
                    <a:pt x="6481" y="1023280"/>
                  </a:moveTo>
                  <a:cubicBezTo>
                    <a:pt x="5593" y="683564"/>
                    <a:pt x="3193" y="343900"/>
                    <a:pt x="-722" y="4288"/>
                  </a:cubicBezTo>
                  <a:cubicBezTo>
                    <a:pt x="295727" y="-1558"/>
                    <a:pt x="592177" y="-1558"/>
                    <a:pt x="888626" y="4288"/>
                  </a:cubicBezTo>
                  <a:cubicBezTo>
                    <a:pt x="884555" y="344004"/>
                    <a:pt x="882181" y="683668"/>
                    <a:pt x="881502" y="1023280"/>
                  </a:cubicBezTo>
                  <a:close/>
                </a:path>
              </a:pathLst>
            </a:custGeom>
            <a:solidFill>
              <a:schemeClr val="accent3"/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A39F10A0-DEE2-494B-9E86-434B229C07C5}"/>
              </a:ext>
            </a:extLst>
          </p:cNvPr>
          <p:cNvSpPr/>
          <p:nvPr/>
        </p:nvSpPr>
        <p:spPr>
          <a:xfrm rot="3457662">
            <a:off x="7122589" y="1306535"/>
            <a:ext cx="112974" cy="456642"/>
          </a:xfrm>
          <a:custGeom>
            <a:avLst/>
            <a:gdLst>
              <a:gd name="connsiteX0" fmla="*/ 257029 w 269926"/>
              <a:gd name="connsiteY0" fmla="*/ 15170 h 1091042"/>
              <a:gd name="connsiteX1" fmla="*/ 222817 w 269926"/>
              <a:gd name="connsiteY1" fmla="*/ -96 h 1091042"/>
              <a:gd name="connsiteX2" fmla="*/ 46435 w 269926"/>
              <a:gd name="connsiteY2" fmla="*/ -96 h 1091042"/>
              <a:gd name="connsiteX3" fmla="*/ -721 w 269926"/>
              <a:gd name="connsiteY3" fmla="*/ 46693 h 1091042"/>
              <a:gd name="connsiteX4" fmla="*/ -538 w 269926"/>
              <a:gd name="connsiteY4" fmla="*/ 51026 h 1091042"/>
              <a:gd name="connsiteX5" fmla="*/ 87458 w 269926"/>
              <a:gd name="connsiteY5" fmla="*/ 1048254 h 1091042"/>
              <a:gd name="connsiteX6" fmla="*/ 138518 w 269926"/>
              <a:gd name="connsiteY6" fmla="*/ 1090748 h 1091042"/>
              <a:gd name="connsiteX7" fmla="*/ 181012 w 269926"/>
              <a:gd name="connsiteY7" fmla="*/ 1048254 h 1091042"/>
              <a:gd name="connsiteX8" fmla="*/ 269007 w 269926"/>
              <a:gd name="connsiteY8" fmla="*/ 51026 h 1091042"/>
              <a:gd name="connsiteX9" fmla="*/ 257029 w 269926"/>
              <a:gd name="connsiteY9" fmla="*/ 15170 h 1091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9926" h="1091042">
                <a:moveTo>
                  <a:pt x="257029" y="15170"/>
                </a:moveTo>
                <a:cubicBezTo>
                  <a:pt x="248235" y="5557"/>
                  <a:pt x="235845" y="28"/>
                  <a:pt x="222817" y="-96"/>
                </a:cubicBezTo>
                <a:lnTo>
                  <a:pt x="46435" y="-96"/>
                </a:lnTo>
                <a:cubicBezTo>
                  <a:pt x="20493" y="-197"/>
                  <a:pt x="-619" y="20751"/>
                  <a:pt x="-721" y="46693"/>
                </a:cubicBezTo>
                <a:cubicBezTo>
                  <a:pt x="-727" y="48139"/>
                  <a:pt x="-666" y="49585"/>
                  <a:pt x="-538" y="51026"/>
                </a:cubicBezTo>
                <a:lnTo>
                  <a:pt x="87458" y="1048254"/>
                </a:lnTo>
                <a:cubicBezTo>
                  <a:pt x="89824" y="1074088"/>
                  <a:pt x="112684" y="1093113"/>
                  <a:pt x="138518" y="1090748"/>
                </a:cubicBezTo>
                <a:cubicBezTo>
                  <a:pt x="161076" y="1088682"/>
                  <a:pt x="178946" y="1070812"/>
                  <a:pt x="181012" y="1048254"/>
                </a:cubicBezTo>
                <a:lnTo>
                  <a:pt x="269007" y="51026"/>
                </a:lnTo>
                <a:cubicBezTo>
                  <a:pt x="270212" y="37924"/>
                  <a:pt x="265867" y="24917"/>
                  <a:pt x="257029" y="15170"/>
                </a:cubicBezTo>
                <a:close/>
              </a:path>
            </a:pathLst>
          </a:custGeom>
          <a:solidFill>
            <a:schemeClr val="accent6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8C0E333-49FE-4BB5-95D8-CF226BD7FCF8}"/>
              </a:ext>
            </a:extLst>
          </p:cNvPr>
          <p:cNvSpPr/>
          <p:nvPr/>
        </p:nvSpPr>
        <p:spPr>
          <a:xfrm rot="3457662">
            <a:off x="7166348" y="1717047"/>
            <a:ext cx="154414" cy="315272"/>
          </a:xfrm>
          <a:custGeom>
            <a:avLst/>
            <a:gdLst>
              <a:gd name="connsiteX0" fmla="*/ 363995 w 368938"/>
              <a:gd name="connsiteY0" fmla="*/ 77865 h 753270"/>
              <a:gd name="connsiteX1" fmla="*/ 334794 w 368938"/>
              <a:gd name="connsiteY1" fmla="*/ 52343 h 753270"/>
              <a:gd name="connsiteX2" fmla="*/ 166241 w 368938"/>
              <a:gd name="connsiteY2" fmla="*/ 1926 h 753270"/>
              <a:gd name="connsiteX3" fmla="*/ 107685 w 368938"/>
              <a:gd name="connsiteY3" fmla="*/ 33296 h 753270"/>
              <a:gd name="connsiteX4" fmla="*/ 106273 w 368938"/>
              <a:gd name="connsiteY4" fmla="*/ 39426 h 753270"/>
              <a:gd name="connsiteX5" fmla="*/ -121 w 368938"/>
              <a:gd name="connsiteY5" fmla="*/ 698686 h 753270"/>
              <a:gd name="connsiteX6" fmla="*/ 32760 w 368938"/>
              <a:gd name="connsiteY6" fmla="*/ 751139 h 753270"/>
              <a:gd name="connsiteX7" fmla="*/ 46303 w 368938"/>
              <a:gd name="connsiteY7" fmla="*/ 753174 h 753270"/>
              <a:gd name="connsiteX8" fmla="*/ 89127 w 368938"/>
              <a:gd name="connsiteY8" fmla="*/ 725539 h 753270"/>
              <a:gd name="connsiteX9" fmla="*/ 364074 w 368938"/>
              <a:gd name="connsiteY9" fmla="*/ 116617 h 753270"/>
              <a:gd name="connsiteX10" fmla="*/ 363995 w 368938"/>
              <a:gd name="connsiteY10" fmla="*/ 77865 h 75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68938" h="753270">
                <a:moveTo>
                  <a:pt x="363995" y="77865"/>
                </a:moveTo>
                <a:cubicBezTo>
                  <a:pt x="358391" y="65549"/>
                  <a:pt x="347749" y="56247"/>
                  <a:pt x="334794" y="52343"/>
                </a:cubicBezTo>
                <a:lnTo>
                  <a:pt x="166241" y="1926"/>
                </a:lnTo>
                <a:cubicBezTo>
                  <a:pt x="141408" y="-5581"/>
                  <a:pt x="115192" y="8464"/>
                  <a:pt x="107685" y="33296"/>
                </a:cubicBezTo>
                <a:cubicBezTo>
                  <a:pt x="107078" y="35306"/>
                  <a:pt x="106606" y="37353"/>
                  <a:pt x="106273" y="39426"/>
                </a:cubicBezTo>
                <a:lnTo>
                  <a:pt x="-121" y="698686"/>
                </a:lnTo>
                <a:cubicBezTo>
                  <a:pt x="-3862" y="721941"/>
                  <a:pt x="10199" y="744372"/>
                  <a:pt x="32760" y="751139"/>
                </a:cubicBezTo>
                <a:cubicBezTo>
                  <a:pt x="37145" y="752497"/>
                  <a:pt x="41712" y="753183"/>
                  <a:pt x="46303" y="753174"/>
                </a:cubicBezTo>
                <a:cubicBezTo>
                  <a:pt x="64769" y="753180"/>
                  <a:pt x="81525" y="742367"/>
                  <a:pt x="89127" y="725539"/>
                </a:cubicBezTo>
                <a:lnTo>
                  <a:pt x="364074" y="116617"/>
                </a:lnTo>
                <a:cubicBezTo>
                  <a:pt x="369625" y="104290"/>
                  <a:pt x="369598" y="90169"/>
                  <a:pt x="363995" y="77865"/>
                </a:cubicBezTo>
                <a:close/>
              </a:path>
            </a:pathLst>
          </a:custGeom>
          <a:solidFill>
            <a:schemeClr val="accent6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6" name="Forme libre : forme 35">
            <a:extLst>
              <a:ext uri="{FF2B5EF4-FFF2-40B4-BE49-F238E27FC236}">
                <a16:creationId xmlns:a16="http://schemas.microsoft.com/office/drawing/2014/main" id="{685DFB3F-430F-4612-A527-686E6257C806}"/>
              </a:ext>
            </a:extLst>
          </p:cNvPr>
          <p:cNvSpPr/>
          <p:nvPr/>
        </p:nvSpPr>
        <p:spPr>
          <a:xfrm rot="3457662">
            <a:off x="6790409" y="1187592"/>
            <a:ext cx="147849" cy="267542"/>
          </a:xfrm>
          <a:custGeom>
            <a:avLst/>
            <a:gdLst>
              <a:gd name="connsiteX0" fmla="*/ 351855 w 353251"/>
              <a:gd name="connsiteY0" fmla="*/ 584256 h 639232"/>
              <a:gd name="connsiteX1" fmla="*/ 259163 w 353251"/>
              <a:gd name="connsiteY1" fmla="*/ 38983 h 639232"/>
              <a:gd name="connsiteX2" fmla="*/ 204958 w 353251"/>
              <a:gd name="connsiteY2" fmla="*/ 581 h 639232"/>
              <a:gd name="connsiteX3" fmla="*/ 197706 w 353251"/>
              <a:gd name="connsiteY3" fmla="*/ 2422 h 639232"/>
              <a:gd name="connsiteX4" fmla="*/ 31111 w 353251"/>
              <a:gd name="connsiteY4" fmla="*/ 59103 h 639232"/>
              <a:gd name="connsiteX5" fmla="*/ 1802 w 353251"/>
              <a:gd name="connsiteY5" fmla="*/ 118717 h 639232"/>
              <a:gd name="connsiteX6" fmla="*/ 4806 w 353251"/>
              <a:gd name="connsiteY6" fmla="*/ 125647 h 639232"/>
              <a:gd name="connsiteX7" fmla="*/ 264095 w 353251"/>
              <a:gd name="connsiteY7" fmla="*/ 614162 h 639232"/>
              <a:gd name="connsiteX8" fmla="*/ 305587 w 353251"/>
              <a:gd name="connsiteY8" fmla="*/ 639136 h 639232"/>
              <a:gd name="connsiteX9" fmla="*/ 320697 w 353251"/>
              <a:gd name="connsiteY9" fmla="*/ 636631 h 639232"/>
              <a:gd name="connsiteX10" fmla="*/ 351855 w 353251"/>
              <a:gd name="connsiteY10" fmla="*/ 584256 h 639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3251" h="639232">
                <a:moveTo>
                  <a:pt x="351855" y="584256"/>
                </a:moveTo>
                <a:lnTo>
                  <a:pt x="259163" y="38983"/>
                </a:lnTo>
                <a:cubicBezTo>
                  <a:pt x="254799" y="13410"/>
                  <a:pt x="230531" y="-3783"/>
                  <a:pt x="204958" y="581"/>
                </a:cubicBezTo>
                <a:cubicBezTo>
                  <a:pt x="202496" y="1001"/>
                  <a:pt x="200071" y="1617"/>
                  <a:pt x="197706" y="2422"/>
                </a:cubicBezTo>
                <a:lnTo>
                  <a:pt x="31111" y="59103"/>
                </a:lnTo>
                <a:cubicBezTo>
                  <a:pt x="6555" y="67471"/>
                  <a:pt x="-6566" y="94162"/>
                  <a:pt x="1802" y="118717"/>
                </a:cubicBezTo>
                <a:cubicBezTo>
                  <a:pt x="2616" y="121104"/>
                  <a:pt x="3620" y="123421"/>
                  <a:pt x="4806" y="125647"/>
                </a:cubicBezTo>
                <a:lnTo>
                  <a:pt x="264095" y="614162"/>
                </a:lnTo>
                <a:cubicBezTo>
                  <a:pt x="272237" y="629524"/>
                  <a:pt x="288200" y="639132"/>
                  <a:pt x="305587" y="639136"/>
                </a:cubicBezTo>
                <a:cubicBezTo>
                  <a:pt x="310724" y="639106"/>
                  <a:pt x="315825" y="638260"/>
                  <a:pt x="320697" y="636631"/>
                </a:cubicBezTo>
                <a:cubicBezTo>
                  <a:pt x="342535" y="629193"/>
                  <a:pt x="355740" y="606997"/>
                  <a:pt x="351855" y="584256"/>
                </a:cubicBezTo>
                <a:close/>
              </a:path>
            </a:pathLst>
          </a:custGeom>
          <a:solidFill>
            <a:schemeClr val="accent6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7" name="Forme libre : forme 36">
            <a:extLst>
              <a:ext uri="{FF2B5EF4-FFF2-40B4-BE49-F238E27FC236}">
                <a16:creationId xmlns:a16="http://schemas.microsoft.com/office/drawing/2014/main" id="{C987FB4F-39E9-4173-8AC3-D35FBBA21645}"/>
              </a:ext>
            </a:extLst>
          </p:cNvPr>
          <p:cNvSpPr/>
          <p:nvPr/>
        </p:nvSpPr>
        <p:spPr>
          <a:xfrm rot="18142338" flipH="1">
            <a:off x="4868316" y="1309410"/>
            <a:ext cx="112974" cy="456642"/>
          </a:xfrm>
          <a:custGeom>
            <a:avLst/>
            <a:gdLst>
              <a:gd name="connsiteX0" fmla="*/ 257029 w 269926"/>
              <a:gd name="connsiteY0" fmla="*/ 15170 h 1091042"/>
              <a:gd name="connsiteX1" fmla="*/ 222817 w 269926"/>
              <a:gd name="connsiteY1" fmla="*/ -96 h 1091042"/>
              <a:gd name="connsiteX2" fmla="*/ 46435 w 269926"/>
              <a:gd name="connsiteY2" fmla="*/ -96 h 1091042"/>
              <a:gd name="connsiteX3" fmla="*/ -721 w 269926"/>
              <a:gd name="connsiteY3" fmla="*/ 46693 h 1091042"/>
              <a:gd name="connsiteX4" fmla="*/ -538 w 269926"/>
              <a:gd name="connsiteY4" fmla="*/ 51026 h 1091042"/>
              <a:gd name="connsiteX5" fmla="*/ 87458 w 269926"/>
              <a:gd name="connsiteY5" fmla="*/ 1048254 h 1091042"/>
              <a:gd name="connsiteX6" fmla="*/ 138518 w 269926"/>
              <a:gd name="connsiteY6" fmla="*/ 1090748 h 1091042"/>
              <a:gd name="connsiteX7" fmla="*/ 181012 w 269926"/>
              <a:gd name="connsiteY7" fmla="*/ 1048254 h 1091042"/>
              <a:gd name="connsiteX8" fmla="*/ 269007 w 269926"/>
              <a:gd name="connsiteY8" fmla="*/ 51026 h 1091042"/>
              <a:gd name="connsiteX9" fmla="*/ 257029 w 269926"/>
              <a:gd name="connsiteY9" fmla="*/ 15170 h 1091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9926" h="1091042">
                <a:moveTo>
                  <a:pt x="257029" y="15170"/>
                </a:moveTo>
                <a:cubicBezTo>
                  <a:pt x="248235" y="5557"/>
                  <a:pt x="235845" y="28"/>
                  <a:pt x="222817" y="-96"/>
                </a:cubicBezTo>
                <a:lnTo>
                  <a:pt x="46435" y="-96"/>
                </a:lnTo>
                <a:cubicBezTo>
                  <a:pt x="20493" y="-197"/>
                  <a:pt x="-619" y="20751"/>
                  <a:pt x="-721" y="46693"/>
                </a:cubicBezTo>
                <a:cubicBezTo>
                  <a:pt x="-727" y="48139"/>
                  <a:pt x="-666" y="49585"/>
                  <a:pt x="-538" y="51026"/>
                </a:cubicBezTo>
                <a:lnTo>
                  <a:pt x="87458" y="1048254"/>
                </a:lnTo>
                <a:cubicBezTo>
                  <a:pt x="89824" y="1074088"/>
                  <a:pt x="112684" y="1093113"/>
                  <a:pt x="138518" y="1090748"/>
                </a:cubicBezTo>
                <a:cubicBezTo>
                  <a:pt x="161076" y="1088682"/>
                  <a:pt x="178946" y="1070812"/>
                  <a:pt x="181012" y="1048254"/>
                </a:cubicBezTo>
                <a:lnTo>
                  <a:pt x="269007" y="51026"/>
                </a:lnTo>
                <a:cubicBezTo>
                  <a:pt x="270212" y="37924"/>
                  <a:pt x="265867" y="24917"/>
                  <a:pt x="257029" y="15170"/>
                </a:cubicBezTo>
                <a:close/>
              </a:path>
            </a:pathLst>
          </a:custGeom>
          <a:solidFill>
            <a:schemeClr val="accent6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8" name="Forme libre : forme 37">
            <a:extLst>
              <a:ext uri="{FF2B5EF4-FFF2-40B4-BE49-F238E27FC236}">
                <a16:creationId xmlns:a16="http://schemas.microsoft.com/office/drawing/2014/main" id="{97FECEFB-2FA4-49A6-B5A8-20DE23F21D12}"/>
              </a:ext>
            </a:extLst>
          </p:cNvPr>
          <p:cNvSpPr/>
          <p:nvPr/>
        </p:nvSpPr>
        <p:spPr>
          <a:xfrm rot="18142338" flipH="1">
            <a:off x="4783117" y="1719922"/>
            <a:ext cx="154414" cy="315272"/>
          </a:xfrm>
          <a:custGeom>
            <a:avLst/>
            <a:gdLst>
              <a:gd name="connsiteX0" fmla="*/ 363995 w 368938"/>
              <a:gd name="connsiteY0" fmla="*/ 77865 h 753270"/>
              <a:gd name="connsiteX1" fmla="*/ 334794 w 368938"/>
              <a:gd name="connsiteY1" fmla="*/ 52343 h 753270"/>
              <a:gd name="connsiteX2" fmla="*/ 166241 w 368938"/>
              <a:gd name="connsiteY2" fmla="*/ 1926 h 753270"/>
              <a:gd name="connsiteX3" fmla="*/ 107685 w 368938"/>
              <a:gd name="connsiteY3" fmla="*/ 33296 h 753270"/>
              <a:gd name="connsiteX4" fmla="*/ 106273 w 368938"/>
              <a:gd name="connsiteY4" fmla="*/ 39426 h 753270"/>
              <a:gd name="connsiteX5" fmla="*/ -121 w 368938"/>
              <a:gd name="connsiteY5" fmla="*/ 698686 h 753270"/>
              <a:gd name="connsiteX6" fmla="*/ 32760 w 368938"/>
              <a:gd name="connsiteY6" fmla="*/ 751139 h 753270"/>
              <a:gd name="connsiteX7" fmla="*/ 46303 w 368938"/>
              <a:gd name="connsiteY7" fmla="*/ 753174 h 753270"/>
              <a:gd name="connsiteX8" fmla="*/ 89127 w 368938"/>
              <a:gd name="connsiteY8" fmla="*/ 725539 h 753270"/>
              <a:gd name="connsiteX9" fmla="*/ 364074 w 368938"/>
              <a:gd name="connsiteY9" fmla="*/ 116617 h 753270"/>
              <a:gd name="connsiteX10" fmla="*/ 363995 w 368938"/>
              <a:gd name="connsiteY10" fmla="*/ 77865 h 75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68938" h="753270">
                <a:moveTo>
                  <a:pt x="363995" y="77865"/>
                </a:moveTo>
                <a:cubicBezTo>
                  <a:pt x="358391" y="65549"/>
                  <a:pt x="347749" y="56247"/>
                  <a:pt x="334794" y="52343"/>
                </a:cubicBezTo>
                <a:lnTo>
                  <a:pt x="166241" y="1926"/>
                </a:lnTo>
                <a:cubicBezTo>
                  <a:pt x="141408" y="-5581"/>
                  <a:pt x="115192" y="8464"/>
                  <a:pt x="107685" y="33296"/>
                </a:cubicBezTo>
                <a:cubicBezTo>
                  <a:pt x="107078" y="35306"/>
                  <a:pt x="106606" y="37353"/>
                  <a:pt x="106273" y="39426"/>
                </a:cubicBezTo>
                <a:lnTo>
                  <a:pt x="-121" y="698686"/>
                </a:lnTo>
                <a:cubicBezTo>
                  <a:pt x="-3862" y="721941"/>
                  <a:pt x="10199" y="744372"/>
                  <a:pt x="32760" y="751139"/>
                </a:cubicBezTo>
                <a:cubicBezTo>
                  <a:pt x="37145" y="752497"/>
                  <a:pt x="41712" y="753183"/>
                  <a:pt x="46303" y="753174"/>
                </a:cubicBezTo>
                <a:cubicBezTo>
                  <a:pt x="64769" y="753180"/>
                  <a:pt x="81525" y="742367"/>
                  <a:pt x="89127" y="725539"/>
                </a:cubicBezTo>
                <a:lnTo>
                  <a:pt x="364074" y="116617"/>
                </a:lnTo>
                <a:cubicBezTo>
                  <a:pt x="369625" y="104290"/>
                  <a:pt x="369598" y="90169"/>
                  <a:pt x="363995" y="77865"/>
                </a:cubicBezTo>
                <a:close/>
              </a:path>
            </a:pathLst>
          </a:custGeom>
          <a:solidFill>
            <a:schemeClr val="accent6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4E6CC9C6-89E2-4A87-99B4-AF66DD4D6AE0}"/>
              </a:ext>
            </a:extLst>
          </p:cNvPr>
          <p:cNvSpPr/>
          <p:nvPr/>
        </p:nvSpPr>
        <p:spPr>
          <a:xfrm rot="18142338" flipH="1">
            <a:off x="5165621" y="1190467"/>
            <a:ext cx="147849" cy="267542"/>
          </a:xfrm>
          <a:custGeom>
            <a:avLst/>
            <a:gdLst>
              <a:gd name="connsiteX0" fmla="*/ 351855 w 353251"/>
              <a:gd name="connsiteY0" fmla="*/ 584256 h 639232"/>
              <a:gd name="connsiteX1" fmla="*/ 259163 w 353251"/>
              <a:gd name="connsiteY1" fmla="*/ 38983 h 639232"/>
              <a:gd name="connsiteX2" fmla="*/ 204958 w 353251"/>
              <a:gd name="connsiteY2" fmla="*/ 581 h 639232"/>
              <a:gd name="connsiteX3" fmla="*/ 197706 w 353251"/>
              <a:gd name="connsiteY3" fmla="*/ 2422 h 639232"/>
              <a:gd name="connsiteX4" fmla="*/ 31111 w 353251"/>
              <a:gd name="connsiteY4" fmla="*/ 59103 h 639232"/>
              <a:gd name="connsiteX5" fmla="*/ 1802 w 353251"/>
              <a:gd name="connsiteY5" fmla="*/ 118717 h 639232"/>
              <a:gd name="connsiteX6" fmla="*/ 4806 w 353251"/>
              <a:gd name="connsiteY6" fmla="*/ 125647 h 639232"/>
              <a:gd name="connsiteX7" fmla="*/ 264095 w 353251"/>
              <a:gd name="connsiteY7" fmla="*/ 614162 h 639232"/>
              <a:gd name="connsiteX8" fmla="*/ 305587 w 353251"/>
              <a:gd name="connsiteY8" fmla="*/ 639136 h 639232"/>
              <a:gd name="connsiteX9" fmla="*/ 320697 w 353251"/>
              <a:gd name="connsiteY9" fmla="*/ 636631 h 639232"/>
              <a:gd name="connsiteX10" fmla="*/ 351855 w 353251"/>
              <a:gd name="connsiteY10" fmla="*/ 584256 h 639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3251" h="639232">
                <a:moveTo>
                  <a:pt x="351855" y="584256"/>
                </a:moveTo>
                <a:lnTo>
                  <a:pt x="259163" y="38983"/>
                </a:lnTo>
                <a:cubicBezTo>
                  <a:pt x="254799" y="13410"/>
                  <a:pt x="230531" y="-3783"/>
                  <a:pt x="204958" y="581"/>
                </a:cubicBezTo>
                <a:cubicBezTo>
                  <a:pt x="202496" y="1001"/>
                  <a:pt x="200071" y="1617"/>
                  <a:pt x="197706" y="2422"/>
                </a:cubicBezTo>
                <a:lnTo>
                  <a:pt x="31111" y="59103"/>
                </a:lnTo>
                <a:cubicBezTo>
                  <a:pt x="6555" y="67471"/>
                  <a:pt x="-6566" y="94162"/>
                  <a:pt x="1802" y="118717"/>
                </a:cubicBezTo>
                <a:cubicBezTo>
                  <a:pt x="2616" y="121104"/>
                  <a:pt x="3620" y="123421"/>
                  <a:pt x="4806" y="125647"/>
                </a:cubicBezTo>
                <a:lnTo>
                  <a:pt x="264095" y="614162"/>
                </a:lnTo>
                <a:cubicBezTo>
                  <a:pt x="272237" y="629524"/>
                  <a:pt x="288200" y="639132"/>
                  <a:pt x="305587" y="639136"/>
                </a:cubicBezTo>
                <a:cubicBezTo>
                  <a:pt x="310724" y="639106"/>
                  <a:pt x="315825" y="638260"/>
                  <a:pt x="320697" y="636631"/>
                </a:cubicBezTo>
                <a:cubicBezTo>
                  <a:pt x="342535" y="629193"/>
                  <a:pt x="355740" y="606997"/>
                  <a:pt x="351855" y="584256"/>
                </a:cubicBezTo>
                <a:close/>
              </a:path>
            </a:pathLst>
          </a:custGeom>
          <a:solidFill>
            <a:schemeClr val="accent6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pic>
        <p:nvPicPr>
          <p:cNvPr id="40" name="Image 39">
            <a:extLst>
              <a:ext uri="{FF2B5EF4-FFF2-40B4-BE49-F238E27FC236}">
                <a16:creationId xmlns:a16="http://schemas.microsoft.com/office/drawing/2014/main" id="{D4C707A1-5616-44F2-87D3-75BBE3F1924D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pic>
        <p:nvPicPr>
          <p:cNvPr id="41" name="Image 40" descr="Une image contenant texte&#10;&#10;Description générée automatiquement">
            <a:extLst>
              <a:ext uri="{FF2B5EF4-FFF2-40B4-BE49-F238E27FC236}">
                <a16:creationId xmlns:a16="http://schemas.microsoft.com/office/drawing/2014/main" id="{48BC873D-158B-413E-87C5-85E9267E30F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4" name="Espace réservé du pied de page 3">
            <a:extLst>
              <a:ext uri="{FF2B5EF4-FFF2-40B4-BE49-F238E27FC236}">
                <a16:creationId xmlns:a16="http://schemas.microsoft.com/office/drawing/2014/main" id="{F3B520DF-7B8F-47B8-8C92-03D44584911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0323810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2.59259E-6 L -1.04167E-6 0.06065 " pathEditMode="relative" rAng="0" ptsTypes="AA">
                                      <p:cBhvr>
                                        <p:cTn id="9" dur="125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25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750"/>
                            </p:stCondLst>
                            <p:childTnLst>
                              <p:par>
                                <p:cTn id="1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250"/>
                            </p:stCondLst>
                            <p:childTnLst>
                              <p:par>
                                <p:cTn id="26" presetID="6" presetClass="emph" presetSubtype="0" accel="50000" autoRev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7" dur="300" fill="hold"/>
                                        <p:tgtEl>
                                          <p:spTgt spid="23"/>
                                        </p:tgtEl>
                                      </p:cBhvr>
                                      <p:by x="90000" y="90000"/>
                                    </p:animScale>
                                  </p:childTnLst>
                                </p:cTn>
                              </p:par>
                              <p:par>
                                <p:cTn id="28" presetID="6" presetClass="emph" presetSubtype="0" accel="5000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9" dur="300" fill="hold"/>
                                        <p:tgtEl>
                                          <p:spTgt spid="22"/>
                                        </p:tgtEl>
                                      </p:cBhvr>
                                      <p:by x="90000" y="90000"/>
                                    </p:animScale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15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6" presetClass="emph" presetSubtype="0" decel="56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34" dur="250" fill="hold"/>
                                        <p:tgtEl>
                                          <p:spTgt spid="36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35" presetID="53" presetClass="exit" presetSubtype="32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36" dur="4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4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8" dur="4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22" presetClass="entr" presetSubtype="8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1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6" presetClass="emph" presetSubtype="0" decel="56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44" dur="250" fill="hold"/>
                                        <p:tgtEl>
                                          <p:spTgt spid="34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45" presetID="53" presetClass="exit" presetSubtype="32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46" dur="4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4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8" dur="4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1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6" presetClass="emph" presetSubtype="0" decel="56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54" dur="250" fill="hold"/>
                                        <p:tgtEl>
                                          <p:spTgt spid="35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55" presetID="53" presetClass="exit" presetSubtype="32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56" dur="4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4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8" dur="4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22" presetClass="entr" presetSubtype="2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2" dur="1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6" presetClass="emph" presetSubtype="0" decel="56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64" dur="250" fill="hold"/>
                                        <p:tgtEl>
                                          <p:spTgt spid="39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65" presetID="53" presetClass="exit" presetSubtype="32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66" dur="4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4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8" dur="4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22" presetClass="entr" presetSubtype="2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2" dur="1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6" presetClass="emph" presetSubtype="0" decel="56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74" dur="250" fill="hold"/>
                                        <p:tgtEl>
                                          <p:spTgt spid="37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75" presetID="53" presetClass="exit" presetSubtype="32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76" dur="4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4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8" dur="4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22" presetClass="entr" presetSubtype="2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2" dur="1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6" presetClass="emph" presetSubtype="0" decel="56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84" dur="250" fill="hold"/>
                                        <p:tgtEl>
                                          <p:spTgt spid="38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85" presetID="53" presetClass="exit" presetSubtype="32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86" dur="4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4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8" dur="4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  <p:bldP spid="3" grpId="0"/>
      <p:bldP spid="22" grpId="0" animBg="1"/>
      <p:bldP spid="22" grpId="1" animBg="1"/>
      <p:bldP spid="34" grpId="0" animBg="1"/>
      <p:bldP spid="34" grpId="1" animBg="1"/>
      <p:bldP spid="34" grpId="2" animBg="1"/>
      <p:bldP spid="35" grpId="0" animBg="1"/>
      <p:bldP spid="35" grpId="1" animBg="1"/>
      <p:bldP spid="35" grpId="2" animBg="1"/>
      <p:bldP spid="36" grpId="0" animBg="1"/>
      <p:bldP spid="36" grpId="1" animBg="1"/>
      <p:bldP spid="36" grpId="2" animBg="1"/>
      <p:bldP spid="37" grpId="0" animBg="1"/>
      <p:bldP spid="37" grpId="1" animBg="1"/>
      <p:bldP spid="37" grpId="2" animBg="1"/>
      <p:bldP spid="38" grpId="0" animBg="1"/>
      <p:bldP spid="38" grpId="1" animBg="1"/>
      <p:bldP spid="38" grpId="2" animBg="1"/>
      <p:bldP spid="39" grpId="0" animBg="1"/>
      <p:bldP spid="39" grpId="1" animBg="1"/>
      <p:bldP spid="39" grpId="2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7864DED5-09B3-4FB5-911E-4ADF4F9A1D13}"/>
              </a:ext>
            </a:extLst>
          </p:cNvPr>
          <p:cNvSpPr txBox="1"/>
          <p:nvPr/>
        </p:nvSpPr>
        <p:spPr>
          <a:xfrm>
            <a:off x="1489165" y="2582615"/>
            <a:ext cx="9213669" cy="169277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4800" b="1" dirty="0">
                <a:solidFill>
                  <a:srgbClr val="03326C"/>
                </a:solidFill>
                <a:latin typeface="Trebuchet MS" panose="020B0603020202020204" pitchFamily="34" charset="0"/>
              </a:rPr>
              <a:t>Et maintenant, on joue !</a:t>
            </a:r>
          </a:p>
          <a:p>
            <a:pPr algn="ctr"/>
            <a:r>
              <a:rPr lang="fr-FR" sz="2800" u="none" baseline="0" dirty="0">
                <a:solidFill>
                  <a:schemeClr val="bg1"/>
                </a:solidFill>
                <a:latin typeface="Trebuchet MS" panose="020B0603020202020204" pitchFamily="34" charset="0"/>
              </a:rPr>
              <a:t>Remettez les étapes du don de sang de Paul</a:t>
            </a:r>
            <a:br>
              <a:rPr lang="fr-FR" sz="2800" u="none" baseline="0" dirty="0">
                <a:solidFill>
                  <a:schemeClr val="bg1"/>
                </a:solidFill>
                <a:latin typeface="Trebuchet MS" panose="020B0603020202020204" pitchFamily="34" charset="0"/>
              </a:rPr>
            </a:br>
            <a:r>
              <a:rPr lang="fr-FR" sz="2800" u="none" baseline="0" dirty="0">
                <a:solidFill>
                  <a:schemeClr val="bg1"/>
                </a:solidFill>
                <a:latin typeface="Trebuchet MS" panose="020B0603020202020204" pitchFamily="34" charset="0"/>
              </a:rPr>
              <a:t>dans le bon ordre, en les numérotant de 1 à 5.</a:t>
            </a:r>
          </a:p>
        </p:txBody>
      </p:sp>
      <p:pic>
        <p:nvPicPr>
          <p:cNvPr id="3" name="Image 2">
            <a:extLst>
              <a:ext uri="{FF2B5EF4-FFF2-40B4-BE49-F238E27FC236}">
                <a16:creationId xmlns:a16="http://schemas.microsoft.com/office/drawing/2014/main" id="{6A8C56E4-D549-48AC-872E-D9787120908A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078" t="11152" r="10477" b="11930"/>
          <a:stretch/>
        </p:blipFill>
        <p:spPr>
          <a:xfrm>
            <a:off x="256623" y="197281"/>
            <a:ext cx="891252" cy="873888"/>
          </a:xfrm>
          <a:prstGeom prst="ellipse">
            <a:avLst/>
          </a:prstGeom>
        </p:spPr>
      </p:pic>
      <p:pic>
        <p:nvPicPr>
          <p:cNvPr id="4" name="Image 3">
            <a:extLst>
              <a:ext uri="{FF2B5EF4-FFF2-40B4-BE49-F238E27FC236}">
                <a16:creationId xmlns:a16="http://schemas.microsoft.com/office/drawing/2014/main" id="{212461D7-3210-445D-93A0-6C7AD6748C0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328470" y="6028912"/>
            <a:ext cx="1589268" cy="666366"/>
          </a:xfrm>
          <a:prstGeom prst="rect">
            <a:avLst/>
          </a:prstGeom>
        </p:spPr>
      </p:pic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8E45E574-D11F-4138-9D40-535008D96BF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latin typeface="+mj-lt"/>
              </a:rPr>
              <a:t>Niveau 1 (CP-CE1-CE2)</a:t>
            </a:r>
            <a:endParaRPr lang="fr-FR" b="1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5554358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99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99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9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990"/>
                            </p:stCondLst>
                            <p:childTnLst>
                              <p:par>
                                <p:cTn id="11" presetID="6" presetClass="emph" presetSubtype="0" accel="40000" decel="60000" autoRev="1" fill="hold" grpId="1" nodeType="afterEffect">
                                  <p:stCondLst>
                                    <p:cond delay="20"/>
                                  </p:stCondLst>
                                  <p:childTnLst>
                                    <p:animScale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50" name="MaskAnim_text_left">
            <a:extLst>
              <a:ext uri="{FF2B5EF4-FFF2-40B4-BE49-F238E27FC236}">
                <a16:creationId xmlns:a16="http://schemas.microsoft.com/office/drawing/2014/main" id="{6484243E-4030-4862-9470-3BCB4E104EC7}"/>
              </a:ext>
            </a:extLst>
          </p:cNvPr>
          <p:cNvSpPr/>
          <p:nvPr/>
        </p:nvSpPr>
        <p:spPr>
          <a:xfrm>
            <a:off x="0" y="-39085"/>
            <a:ext cx="4648200" cy="10367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0AE95CA0-1D18-43B3-A2D7-9C0FE396C7D6}"/>
              </a:ext>
            </a:extLst>
          </p:cNvPr>
          <p:cNvSpPr/>
          <p:nvPr/>
        </p:nvSpPr>
        <p:spPr>
          <a:xfrm>
            <a:off x="614099" y="1235747"/>
            <a:ext cx="262891" cy="452068"/>
          </a:xfrm>
          <a:custGeom>
            <a:avLst/>
            <a:gdLst>
              <a:gd name="connsiteX0" fmla="*/ 232155 w 262891"/>
              <a:gd name="connsiteY0" fmla="*/ 389127 h 452068"/>
              <a:gd name="connsiteX1" fmla="*/ 59633 w 262891"/>
              <a:gd name="connsiteY1" fmla="*/ 391185 h 452068"/>
              <a:gd name="connsiteX2" fmla="*/ 63126 w 262891"/>
              <a:gd name="connsiteY2" fmla="*/ 31921 h 452068"/>
              <a:gd name="connsiteX3" fmla="*/ 53646 w 262891"/>
              <a:gd name="connsiteY3" fmla="*/ 8282 h 452068"/>
              <a:gd name="connsiteX4" fmla="*/ 33686 w 262891"/>
              <a:gd name="connsiteY4" fmla="*/ -450 h 452068"/>
              <a:gd name="connsiteX5" fmla="*/ 13104 w 262891"/>
              <a:gd name="connsiteY5" fmla="*/ 5788 h 452068"/>
              <a:gd name="connsiteX6" fmla="*/ 2064 w 262891"/>
              <a:gd name="connsiteY6" fmla="*/ 29489 h 452068"/>
              <a:gd name="connsiteX7" fmla="*/ -868 w 262891"/>
              <a:gd name="connsiteY7" fmla="*/ 422433 h 452068"/>
              <a:gd name="connsiteX8" fmla="*/ 10983 w 262891"/>
              <a:gd name="connsiteY8" fmla="*/ 446072 h 452068"/>
              <a:gd name="connsiteX9" fmla="*/ 31566 w 262891"/>
              <a:gd name="connsiteY9" fmla="*/ 451561 h 452068"/>
              <a:gd name="connsiteX10" fmla="*/ 31566 w 262891"/>
              <a:gd name="connsiteY10" fmla="*/ 451561 h 452068"/>
              <a:gd name="connsiteX11" fmla="*/ 232966 w 262891"/>
              <a:gd name="connsiteY11" fmla="*/ 449378 h 452068"/>
              <a:gd name="connsiteX12" fmla="*/ 255669 w 262891"/>
              <a:gd name="connsiteY12" fmla="*/ 438837 h 452068"/>
              <a:gd name="connsiteX13" fmla="*/ 261906 w 262891"/>
              <a:gd name="connsiteY13" fmla="*/ 418504 h 452068"/>
              <a:gd name="connsiteX14" fmla="*/ 254484 w 262891"/>
              <a:gd name="connsiteY14" fmla="*/ 399044 h 452068"/>
              <a:gd name="connsiteX15" fmla="*/ 232155 w 262891"/>
              <a:gd name="connsiteY15" fmla="*/ 389127 h 452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62891" h="452068">
                <a:moveTo>
                  <a:pt x="232155" y="389127"/>
                </a:moveTo>
                <a:lnTo>
                  <a:pt x="59633" y="391185"/>
                </a:lnTo>
                <a:lnTo>
                  <a:pt x="63126" y="31921"/>
                </a:lnTo>
                <a:cubicBezTo>
                  <a:pt x="63475" y="23052"/>
                  <a:pt x="60026" y="14451"/>
                  <a:pt x="53646" y="8282"/>
                </a:cubicBezTo>
                <a:cubicBezTo>
                  <a:pt x="48231" y="3105"/>
                  <a:pt x="41159" y="18"/>
                  <a:pt x="33686" y="-450"/>
                </a:cubicBezTo>
                <a:cubicBezTo>
                  <a:pt x="26302" y="-880"/>
                  <a:pt x="19010" y="1334"/>
                  <a:pt x="13104" y="5788"/>
                </a:cubicBezTo>
                <a:cubicBezTo>
                  <a:pt x="5688" y="11345"/>
                  <a:pt x="1546" y="20239"/>
                  <a:pt x="2064" y="29489"/>
                </a:cubicBezTo>
                <a:lnTo>
                  <a:pt x="-868" y="422433"/>
                </a:lnTo>
                <a:cubicBezTo>
                  <a:pt x="-1560" y="431889"/>
                  <a:pt x="2993" y="440964"/>
                  <a:pt x="10983" y="446072"/>
                </a:cubicBezTo>
                <a:cubicBezTo>
                  <a:pt x="17202" y="449777"/>
                  <a:pt x="24331" y="451680"/>
                  <a:pt x="31566" y="451561"/>
                </a:cubicBezTo>
                <a:lnTo>
                  <a:pt x="31566" y="451561"/>
                </a:lnTo>
                <a:lnTo>
                  <a:pt x="232966" y="449378"/>
                </a:lnTo>
                <a:cubicBezTo>
                  <a:pt x="241816" y="449852"/>
                  <a:pt x="250317" y="445898"/>
                  <a:pt x="255669" y="438837"/>
                </a:cubicBezTo>
                <a:cubicBezTo>
                  <a:pt x="260104" y="433018"/>
                  <a:pt x="262318" y="425808"/>
                  <a:pt x="261906" y="418504"/>
                </a:cubicBezTo>
                <a:cubicBezTo>
                  <a:pt x="261582" y="411387"/>
                  <a:pt x="258981" y="404570"/>
                  <a:pt x="254484" y="399044"/>
                </a:cubicBezTo>
                <a:cubicBezTo>
                  <a:pt x="249020" y="392401"/>
                  <a:pt x="240743" y="388721"/>
                  <a:pt x="232155" y="389127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9E1B5155-70CE-4CA8-8A74-E08602F1C939}"/>
              </a:ext>
            </a:extLst>
          </p:cNvPr>
          <p:cNvSpPr/>
          <p:nvPr/>
        </p:nvSpPr>
        <p:spPr>
          <a:xfrm>
            <a:off x="879790" y="1392747"/>
            <a:ext cx="261153" cy="295063"/>
          </a:xfrm>
          <a:custGeom>
            <a:avLst/>
            <a:gdLst>
              <a:gd name="connsiteX0" fmla="*/ 246639 w 261153"/>
              <a:gd name="connsiteY0" fmla="*/ 179235 h 295063"/>
              <a:gd name="connsiteX1" fmla="*/ 225807 w 261153"/>
              <a:gd name="connsiteY1" fmla="*/ 174307 h 295063"/>
              <a:gd name="connsiteX2" fmla="*/ 204663 w 261153"/>
              <a:gd name="connsiteY2" fmla="*/ 185721 h 295063"/>
              <a:gd name="connsiteX3" fmla="*/ 204226 w 261153"/>
              <a:gd name="connsiteY3" fmla="*/ 186283 h 295063"/>
              <a:gd name="connsiteX4" fmla="*/ 170358 w 261153"/>
              <a:gd name="connsiteY4" fmla="*/ 219901 h 295063"/>
              <a:gd name="connsiteX5" fmla="*/ 134994 w 261153"/>
              <a:gd name="connsiteY5" fmla="*/ 233811 h 295063"/>
              <a:gd name="connsiteX6" fmla="*/ 106614 w 261153"/>
              <a:gd name="connsiteY6" fmla="*/ 232438 h 295063"/>
              <a:gd name="connsiteX7" fmla="*/ 83786 w 261153"/>
              <a:gd name="connsiteY7" fmla="*/ 218654 h 295063"/>
              <a:gd name="connsiteX8" fmla="*/ 67756 w 261153"/>
              <a:gd name="connsiteY8" fmla="*/ 194516 h 295063"/>
              <a:gd name="connsiteX9" fmla="*/ 61519 w 261153"/>
              <a:gd name="connsiteY9" fmla="*/ 173746 h 295063"/>
              <a:gd name="connsiteX10" fmla="*/ 91458 w 261153"/>
              <a:gd name="connsiteY10" fmla="*/ 170939 h 295063"/>
              <a:gd name="connsiteX11" fmla="*/ 148466 w 261153"/>
              <a:gd name="connsiteY11" fmla="*/ 163642 h 295063"/>
              <a:gd name="connsiteX12" fmla="*/ 202979 w 261153"/>
              <a:gd name="connsiteY12" fmla="*/ 154099 h 295063"/>
              <a:gd name="connsiteX13" fmla="*/ 241775 w 261153"/>
              <a:gd name="connsiteY13" fmla="*/ 141624 h 295063"/>
              <a:gd name="connsiteX14" fmla="*/ 241775 w 261153"/>
              <a:gd name="connsiteY14" fmla="*/ 141624 h 295063"/>
              <a:gd name="connsiteX15" fmla="*/ 253501 w 261153"/>
              <a:gd name="connsiteY15" fmla="*/ 112621 h 295063"/>
              <a:gd name="connsiteX16" fmla="*/ 235912 w 261153"/>
              <a:gd name="connsiteY16" fmla="*/ 60728 h 295063"/>
              <a:gd name="connsiteX17" fmla="*/ 157260 w 261153"/>
              <a:gd name="connsiteY17" fmla="*/ 3408 h 295063"/>
              <a:gd name="connsiteX18" fmla="*/ 107799 w 261153"/>
              <a:gd name="connsiteY18" fmla="*/ 601 h 295063"/>
              <a:gd name="connsiteX19" fmla="*/ 56903 w 261153"/>
              <a:gd name="connsiteY19" fmla="*/ 19874 h 295063"/>
              <a:gd name="connsiteX20" fmla="*/ 23534 w 261153"/>
              <a:gd name="connsiteY20" fmla="*/ 56112 h 295063"/>
              <a:gd name="connsiteX21" fmla="*/ 4823 w 261153"/>
              <a:gd name="connsiteY21" fmla="*/ 102018 h 295063"/>
              <a:gd name="connsiteX22" fmla="*/ -916 w 261153"/>
              <a:gd name="connsiteY22" fmla="*/ 151916 h 295063"/>
              <a:gd name="connsiteX23" fmla="*/ 10873 w 261153"/>
              <a:gd name="connsiteY23" fmla="*/ 216034 h 295063"/>
              <a:gd name="connsiteX24" fmla="*/ 43244 w 261153"/>
              <a:gd name="connsiteY24" fmla="*/ 263437 h 295063"/>
              <a:gd name="connsiteX25" fmla="*/ 90958 w 261153"/>
              <a:gd name="connsiteY25" fmla="*/ 290132 h 295063"/>
              <a:gd name="connsiteX26" fmla="*/ 123143 w 261153"/>
              <a:gd name="connsiteY26" fmla="*/ 294561 h 295063"/>
              <a:gd name="connsiteX27" fmla="*/ 148092 w 261153"/>
              <a:gd name="connsiteY27" fmla="*/ 292191 h 295063"/>
              <a:gd name="connsiteX28" fmla="*/ 202418 w 261153"/>
              <a:gd name="connsiteY28" fmla="*/ 270360 h 295063"/>
              <a:gd name="connsiteX29" fmla="*/ 255372 w 261153"/>
              <a:gd name="connsiteY29" fmla="*/ 220463 h 295063"/>
              <a:gd name="connsiteX30" fmla="*/ 256619 w 261153"/>
              <a:gd name="connsiteY30" fmla="*/ 218404 h 295063"/>
              <a:gd name="connsiteX31" fmla="*/ 258677 w 261153"/>
              <a:gd name="connsiteY31" fmla="*/ 195327 h 295063"/>
              <a:gd name="connsiteX32" fmla="*/ 246639 w 261153"/>
              <a:gd name="connsiteY32" fmla="*/ 179235 h 295063"/>
              <a:gd name="connsiteX33" fmla="*/ 141293 w 261153"/>
              <a:gd name="connsiteY33" fmla="*/ 60728 h 295063"/>
              <a:gd name="connsiteX34" fmla="*/ 165743 w 261153"/>
              <a:gd name="connsiteY34" fmla="*/ 69834 h 295063"/>
              <a:gd name="connsiteX35" fmla="*/ 183145 w 261153"/>
              <a:gd name="connsiteY35" fmla="*/ 86300 h 295063"/>
              <a:gd name="connsiteX36" fmla="*/ 188446 w 261153"/>
              <a:gd name="connsiteY36" fmla="*/ 95594 h 295063"/>
              <a:gd name="connsiteX37" fmla="*/ 125388 w 261153"/>
              <a:gd name="connsiteY37" fmla="*/ 108068 h 295063"/>
              <a:gd name="connsiteX38" fmla="*/ 63702 w 261153"/>
              <a:gd name="connsiteY38" fmla="*/ 114305 h 295063"/>
              <a:gd name="connsiteX39" fmla="*/ 66384 w 261153"/>
              <a:gd name="connsiteY39" fmla="*/ 104326 h 295063"/>
              <a:gd name="connsiteX40" fmla="*/ 75864 w 261153"/>
              <a:gd name="connsiteY40" fmla="*/ 85053 h 295063"/>
              <a:gd name="connsiteX41" fmla="*/ 90771 w 261153"/>
              <a:gd name="connsiteY41" fmla="*/ 70208 h 295063"/>
              <a:gd name="connsiteX42" fmla="*/ 110793 w 261153"/>
              <a:gd name="connsiteY42" fmla="*/ 61850 h 295063"/>
              <a:gd name="connsiteX43" fmla="*/ 141293 w 261153"/>
              <a:gd name="connsiteY43" fmla="*/ 60852 h 295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61153" h="295063">
                <a:moveTo>
                  <a:pt x="246639" y="179235"/>
                </a:moveTo>
                <a:cubicBezTo>
                  <a:pt x="240465" y="175218"/>
                  <a:pt x="233105" y="173472"/>
                  <a:pt x="225807" y="174307"/>
                </a:cubicBezTo>
                <a:cubicBezTo>
                  <a:pt x="217574" y="175243"/>
                  <a:pt x="209965" y="179328"/>
                  <a:pt x="204663" y="185721"/>
                </a:cubicBezTo>
                <a:lnTo>
                  <a:pt x="204226" y="186283"/>
                </a:lnTo>
                <a:cubicBezTo>
                  <a:pt x="194621" y="199063"/>
                  <a:pt x="183207" y="210390"/>
                  <a:pt x="170358" y="219901"/>
                </a:cubicBezTo>
                <a:cubicBezTo>
                  <a:pt x="159755" y="227143"/>
                  <a:pt x="147655" y="231902"/>
                  <a:pt x="134994" y="233811"/>
                </a:cubicBezTo>
                <a:cubicBezTo>
                  <a:pt x="125575" y="235931"/>
                  <a:pt x="115783" y="235457"/>
                  <a:pt x="106614" y="232438"/>
                </a:cubicBezTo>
                <a:cubicBezTo>
                  <a:pt x="98063" y="229619"/>
                  <a:pt x="90260" y="224910"/>
                  <a:pt x="83786" y="218654"/>
                </a:cubicBezTo>
                <a:cubicBezTo>
                  <a:pt x="76900" y="211743"/>
                  <a:pt x="71455" y="203541"/>
                  <a:pt x="67756" y="194516"/>
                </a:cubicBezTo>
                <a:cubicBezTo>
                  <a:pt x="64893" y="187854"/>
                  <a:pt x="62804" y="180881"/>
                  <a:pt x="61519" y="173746"/>
                </a:cubicBezTo>
                <a:cubicBezTo>
                  <a:pt x="69815" y="173122"/>
                  <a:pt x="79732" y="172187"/>
                  <a:pt x="91458" y="170939"/>
                </a:cubicBezTo>
                <a:cubicBezTo>
                  <a:pt x="109732" y="169006"/>
                  <a:pt x="128881" y="166573"/>
                  <a:pt x="148466" y="163642"/>
                </a:cubicBezTo>
                <a:cubicBezTo>
                  <a:pt x="168051" y="160710"/>
                  <a:pt x="186326" y="157405"/>
                  <a:pt x="202979" y="154099"/>
                </a:cubicBezTo>
                <a:cubicBezTo>
                  <a:pt x="216451" y="151878"/>
                  <a:pt x="229549" y="147675"/>
                  <a:pt x="241775" y="141624"/>
                </a:cubicBezTo>
                <a:lnTo>
                  <a:pt x="241775" y="141624"/>
                </a:lnTo>
                <a:cubicBezTo>
                  <a:pt x="247076" y="138443"/>
                  <a:pt x="255621" y="130460"/>
                  <a:pt x="253501" y="112621"/>
                </a:cubicBezTo>
                <a:cubicBezTo>
                  <a:pt x="251255" y="94296"/>
                  <a:pt x="245267" y="76626"/>
                  <a:pt x="235912" y="60728"/>
                </a:cubicBezTo>
                <a:cubicBezTo>
                  <a:pt x="218572" y="31719"/>
                  <a:pt x="190193" y="11017"/>
                  <a:pt x="157260" y="3408"/>
                </a:cubicBezTo>
                <a:cubicBezTo>
                  <a:pt x="141106" y="-572"/>
                  <a:pt x="124328" y="-1526"/>
                  <a:pt x="107799" y="601"/>
                </a:cubicBezTo>
                <a:cubicBezTo>
                  <a:pt x="89493" y="2690"/>
                  <a:pt x="72004" y="9314"/>
                  <a:pt x="56903" y="19874"/>
                </a:cubicBezTo>
                <a:cubicBezTo>
                  <a:pt x="43469" y="29598"/>
                  <a:pt x="32123" y="41923"/>
                  <a:pt x="23534" y="56112"/>
                </a:cubicBezTo>
                <a:cubicBezTo>
                  <a:pt x="14902" y="70327"/>
                  <a:pt x="8584" y="85820"/>
                  <a:pt x="4823" y="102018"/>
                </a:cubicBezTo>
                <a:cubicBezTo>
                  <a:pt x="1005" y="118378"/>
                  <a:pt x="-916" y="135119"/>
                  <a:pt x="-916" y="151916"/>
                </a:cubicBezTo>
                <a:cubicBezTo>
                  <a:pt x="-1265" y="173858"/>
                  <a:pt x="2739" y="195651"/>
                  <a:pt x="10873" y="216034"/>
                </a:cubicBezTo>
                <a:cubicBezTo>
                  <a:pt x="18083" y="234004"/>
                  <a:pt x="29135" y="250177"/>
                  <a:pt x="43244" y="263437"/>
                </a:cubicBezTo>
                <a:cubicBezTo>
                  <a:pt x="56797" y="276011"/>
                  <a:pt x="73158" y="285161"/>
                  <a:pt x="90958" y="290132"/>
                </a:cubicBezTo>
                <a:cubicBezTo>
                  <a:pt x="101431" y="293076"/>
                  <a:pt x="112265" y="294567"/>
                  <a:pt x="123143" y="294561"/>
                </a:cubicBezTo>
                <a:cubicBezTo>
                  <a:pt x="131500" y="294548"/>
                  <a:pt x="139858" y="293750"/>
                  <a:pt x="148092" y="292191"/>
                </a:cubicBezTo>
                <a:cubicBezTo>
                  <a:pt x="167364" y="288155"/>
                  <a:pt x="185702" y="280764"/>
                  <a:pt x="202418" y="270360"/>
                </a:cubicBezTo>
                <a:cubicBezTo>
                  <a:pt x="222938" y="257025"/>
                  <a:pt x="240839" y="240129"/>
                  <a:pt x="255372" y="220463"/>
                </a:cubicBezTo>
                <a:lnTo>
                  <a:pt x="256619" y="218404"/>
                </a:lnTo>
                <a:cubicBezTo>
                  <a:pt x="260548" y="211344"/>
                  <a:pt x="261297" y="202967"/>
                  <a:pt x="258677" y="195327"/>
                </a:cubicBezTo>
                <a:cubicBezTo>
                  <a:pt x="256557" y="188784"/>
                  <a:pt x="252315" y="183121"/>
                  <a:pt x="246639" y="179235"/>
                </a:cubicBezTo>
                <a:close/>
                <a:moveTo>
                  <a:pt x="141293" y="60728"/>
                </a:moveTo>
                <a:cubicBezTo>
                  <a:pt x="149963" y="62131"/>
                  <a:pt x="158258" y="65225"/>
                  <a:pt x="165743" y="69834"/>
                </a:cubicBezTo>
                <a:cubicBezTo>
                  <a:pt x="172604" y="74082"/>
                  <a:pt x="178529" y="79689"/>
                  <a:pt x="183145" y="86300"/>
                </a:cubicBezTo>
                <a:cubicBezTo>
                  <a:pt x="185203" y="89225"/>
                  <a:pt x="186949" y="92338"/>
                  <a:pt x="188446" y="95594"/>
                </a:cubicBezTo>
                <a:cubicBezTo>
                  <a:pt x="166928" y="100085"/>
                  <a:pt x="145784" y="104201"/>
                  <a:pt x="125388" y="108068"/>
                </a:cubicBezTo>
                <a:cubicBezTo>
                  <a:pt x="105005" y="111629"/>
                  <a:pt x="84385" y="113713"/>
                  <a:pt x="63702" y="114305"/>
                </a:cubicBezTo>
                <a:cubicBezTo>
                  <a:pt x="64450" y="110937"/>
                  <a:pt x="65386" y="107569"/>
                  <a:pt x="66384" y="104326"/>
                </a:cubicBezTo>
                <a:cubicBezTo>
                  <a:pt x="68511" y="97446"/>
                  <a:pt x="71710" y="90941"/>
                  <a:pt x="75864" y="85053"/>
                </a:cubicBezTo>
                <a:cubicBezTo>
                  <a:pt x="79975" y="79309"/>
                  <a:pt x="85015" y="74294"/>
                  <a:pt x="90771" y="70208"/>
                </a:cubicBezTo>
                <a:cubicBezTo>
                  <a:pt x="96753" y="65986"/>
                  <a:pt x="103589" y="63135"/>
                  <a:pt x="110793" y="61850"/>
                </a:cubicBezTo>
                <a:cubicBezTo>
                  <a:pt x="120835" y="59636"/>
                  <a:pt x="131126" y="59293"/>
                  <a:pt x="141293" y="60852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9A293770-B292-43CC-BBAC-1AD874A8E1D1}"/>
              </a:ext>
            </a:extLst>
          </p:cNvPr>
          <p:cNvSpPr/>
          <p:nvPr/>
        </p:nvSpPr>
        <p:spPr>
          <a:xfrm>
            <a:off x="1161365" y="1405575"/>
            <a:ext cx="218424" cy="285042"/>
          </a:xfrm>
          <a:custGeom>
            <a:avLst/>
            <a:gdLst>
              <a:gd name="connsiteX0" fmla="*/ 204823 w 218424"/>
              <a:gd name="connsiteY0" fmla="*/ 157675 h 285042"/>
              <a:gd name="connsiteX1" fmla="*/ 173637 w 218424"/>
              <a:gd name="connsiteY1" fmla="*/ 130107 h 285042"/>
              <a:gd name="connsiteX2" fmla="*/ 135091 w 218424"/>
              <a:gd name="connsiteY2" fmla="*/ 114826 h 285042"/>
              <a:gd name="connsiteX3" fmla="*/ 99165 w 218424"/>
              <a:gd name="connsiteY3" fmla="*/ 104784 h 285042"/>
              <a:gd name="connsiteX4" fmla="*/ 73218 w 218424"/>
              <a:gd name="connsiteY4" fmla="*/ 94555 h 285042"/>
              <a:gd name="connsiteX5" fmla="*/ 68415 w 218424"/>
              <a:gd name="connsiteY5" fmla="*/ 86633 h 285042"/>
              <a:gd name="connsiteX6" fmla="*/ 77521 w 218424"/>
              <a:gd name="connsiteY6" fmla="*/ 67922 h 285042"/>
              <a:gd name="connsiteX7" fmla="*/ 107398 w 218424"/>
              <a:gd name="connsiteY7" fmla="*/ 57880 h 285042"/>
              <a:gd name="connsiteX8" fmla="*/ 133220 w 218424"/>
              <a:gd name="connsiteY8" fmla="*/ 61186 h 285042"/>
              <a:gd name="connsiteX9" fmla="*/ 152680 w 218424"/>
              <a:gd name="connsiteY9" fmla="*/ 73285 h 285042"/>
              <a:gd name="connsiteX10" fmla="*/ 172888 w 218424"/>
              <a:gd name="connsiteY10" fmla="*/ 84637 h 285042"/>
              <a:gd name="connsiteX11" fmla="*/ 193097 w 218424"/>
              <a:gd name="connsiteY11" fmla="*/ 79211 h 285042"/>
              <a:gd name="connsiteX12" fmla="*/ 203825 w 218424"/>
              <a:gd name="connsiteY12" fmla="*/ 62370 h 285042"/>
              <a:gd name="connsiteX13" fmla="*/ 199022 w 218424"/>
              <a:gd name="connsiteY13" fmla="*/ 39730 h 285042"/>
              <a:gd name="connsiteX14" fmla="*/ 160601 w 218424"/>
              <a:gd name="connsiteY14" fmla="*/ 9105 h 285042"/>
              <a:gd name="connsiteX15" fmla="*/ 108146 w 218424"/>
              <a:gd name="connsiteY15" fmla="*/ -251 h 285042"/>
              <a:gd name="connsiteX16" fmla="*/ 71596 w 218424"/>
              <a:gd name="connsiteY16" fmla="*/ 7171 h 285042"/>
              <a:gd name="connsiteX17" fmla="*/ 38601 w 218424"/>
              <a:gd name="connsiteY17" fmla="*/ 25322 h 285042"/>
              <a:gd name="connsiteX18" fmla="*/ 15399 w 218424"/>
              <a:gd name="connsiteY18" fmla="*/ 55260 h 285042"/>
              <a:gd name="connsiteX19" fmla="*/ 8476 w 218424"/>
              <a:gd name="connsiteY19" fmla="*/ 96987 h 285042"/>
              <a:gd name="connsiteX20" fmla="*/ 25878 w 218424"/>
              <a:gd name="connsiteY20" fmla="*/ 135720 h 285042"/>
              <a:gd name="connsiteX21" fmla="*/ 57875 w 218424"/>
              <a:gd name="connsiteY21" fmla="*/ 155430 h 285042"/>
              <a:gd name="connsiteX22" fmla="*/ 95298 w 218424"/>
              <a:gd name="connsiteY22" fmla="*/ 166532 h 285042"/>
              <a:gd name="connsiteX23" fmla="*/ 128604 w 218424"/>
              <a:gd name="connsiteY23" fmla="*/ 175513 h 285042"/>
              <a:gd name="connsiteX24" fmla="*/ 151058 w 218424"/>
              <a:gd name="connsiteY24" fmla="*/ 187427 h 285042"/>
              <a:gd name="connsiteX25" fmla="*/ 157295 w 218424"/>
              <a:gd name="connsiteY25" fmla="*/ 202458 h 285042"/>
              <a:gd name="connsiteX26" fmla="*/ 148252 w 218424"/>
              <a:gd name="connsiteY26" fmla="*/ 216617 h 285042"/>
              <a:gd name="connsiteX27" fmla="*/ 116504 w 218424"/>
              <a:gd name="connsiteY27" fmla="*/ 223977 h 285042"/>
              <a:gd name="connsiteX28" fmla="*/ 78519 w 218424"/>
              <a:gd name="connsiteY28" fmla="*/ 219049 h 285042"/>
              <a:gd name="connsiteX29" fmla="*/ 52011 w 218424"/>
              <a:gd name="connsiteY29" fmla="*/ 205203 h 285042"/>
              <a:gd name="connsiteX30" fmla="*/ 51450 w 218424"/>
              <a:gd name="connsiteY30" fmla="*/ 204704 h 285042"/>
              <a:gd name="connsiteX31" fmla="*/ 27561 w 218424"/>
              <a:gd name="connsiteY31" fmla="*/ 196970 h 285042"/>
              <a:gd name="connsiteX32" fmla="*/ 7602 w 218424"/>
              <a:gd name="connsiteY32" fmla="*/ 207573 h 285042"/>
              <a:gd name="connsiteX33" fmla="*/ -818 w 218424"/>
              <a:gd name="connsiteY33" fmla="*/ 228031 h 285042"/>
              <a:gd name="connsiteX34" fmla="*/ 8351 w 218424"/>
              <a:gd name="connsiteY34" fmla="*/ 252169 h 285042"/>
              <a:gd name="connsiteX35" fmla="*/ 41595 w 218424"/>
              <a:gd name="connsiteY35" fmla="*/ 273687 h 285042"/>
              <a:gd name="connsiteX36" fmla="*/ 83260 w 218424"/>
              <a:gd name="connsiteY36" fmla="*/ 283542 h 285042"/>
              <a:gd name="connsiteX37" fmla="*/ 102345 w 218424"/>
              <a:gd name="connsiteY37" fmla="*/ 284540 h 285042"/>
              <a:gd name="connsiteX38" fmla="*/ 128043 w 218424"/>
              <a:gd name="connsiteY38" fmla="*/ 282731 h 285042"/>
              <a:gd name="connsiteX39" fmla="*/ 169770 w 218424"/>
              <a:gd name="connsiteY39" fmla="*/ 270818 h 285042"/>
              <a:gd name="connsiteX40" fmla="*/ 202453 w 218424"/>
              <a:gd name="connsiteY40" fmla="*/ 245869 h 285042"/>
              <a:gd name="connsiteX41" fmla="*/ 217297 w 218424"/>
              <a:gd name="connsiteY41" fmla="*/ 205016 h 285042"/>
              <a:gd name="connsiteX42" fmla="*/ 204823 w 218424"/>
              <a:gd name="connsiteY42" fmla="*/ 157675 h 285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18424" h="285042">
                <a:moveTo>
                  <a:pt x="204823" y="157675"/>
                </a:moveTo>
                <a:cubicBezTo>
                  <a:pt x="196653" y="146242"/>
                  <a:pt x="185986" y="136818"/>
                  <a:pt x="173637" y="130107"/>
                </a:cubicBezTo>
                <a:cubicBezTo>
                  <a:pt x="161475" y="123414"/>
                  <a:pt x="148501" y="118281"/>
                  <a:pt x="135091" y="114826"/>
                </a:cubicBezTo>
                <a:cubicBezTo>
                  <a:pt x="122616" y="111520"/>
                  <a:pt x="110142" y="108152"/>
                  <a:pt x="99165" y="104784"/>
                </a:cubicBezTo>
                <a:cubicBezTo>
                  <a:pt x="90183" y="102301"/>
                  <a:pt x="81451" y="98871"/>
                  <a:pt x="73218" y="94555"/>
                </a:cubicBezTo>
                <a:cubicBezTo>
                  <a:pt x="70037" y="93270"/>
                  <a:pt x="68103" y="90045"/>
                  <a:pt x="68415" y="86633"/>
                </a:cubicBezTo>
                <a:cubicBezTo>
                  <a:pt x="67604" y="79168"/>
                  <a:pt x="71159" y="71907"/>
                  <a:pt x="77521" y="67922"/>
                </a:cubicBezTo>
                <a:cubicBezTo>
                  <a:pt x="86441" y="62071"/>
                  <a:pt x="96732" y="58616"/>
                  <a:pt x="107398" y="57880"/>
                </a:cubicBezTo>
                <a:cubicBezTo>
                  <a:pt x="116130" y="57075"/>
                  <a:pt x="124986" y="58204"/>
                  <a:pt x="133220" y="61186"/>
                </a:cubicBezTo>
                <a:cubicBezTo>
                  <a:pt x="140579" y="63599"/>
                  <a:pt x="147254" y="67747"/>
                  <a:pt x="152680" y="73285"/>
                </a:cubicBezTo>
                <a:cubicBezTo>
                  <a:pt x="157732" y="79467"/>
                  <a:pt x="164967" y="83521"/>
                  <a:pt x="172888" y="84637"/>
                </a:cubicBezTo>
                <a:cubicBezTo>
                  <a:pt x="180061" y="85548"/>
                  <a:pt x="187358" y="83602"/>
                  <a:pt x="193097" y="79211"/>
                </a:cubicBezTo>
                <a:cubicBezTo>
                  <a:pt x="198523" y="75007"/>
                  <a:pt x="202328" y="69057"/>
                  <a:pt x="203825" y="62370"/>
                </a:cubicBezTo>
                <a:cubicBezTo>
                  <a:pt x="205509" y="54487"/>
                  <a:pt x="203762" y="46260"/>
                  <a:pt x="199022" y="39730"/>
                </a:cubicBezTo>
                <a:cubicBezTo>
                  <a:pt x="189230" y="26220"/>
                  <a:pt x="175945" y="15635"/>
                  <a:pt x="160601" y="9105"/>
                </a:cubicBezTo>
                <a:cubicBezTo>
                  <a:pt x="144135" y="1745"/>
                  <a:pt x="126109" y="-1467"/>
                  <a:pt x="108146" y="-251"/>
                </a:cubicBezTo>
                <a:cubicBezTo>
                  <a:pt x="95734" y="790"/>
                  <a:pt x="83447" y="3279"/>
                  <a:pt x="71596" y="7171"/>
                </a:cubicBezTo>
                <a:cubicBezTo>
                  <a:pt x="59558" y="11144"/>
                  <a:pt x="48394" y="17294"/>
                  <a:pt x="38601" y="25322"/>
                </a:cubicBezTo>
                <a:cubicBezTo>
                  <a:pt x="28809" y="33505"/>
                  <a:pt x="20888" y="43721"/>
                  <a:pt x="15399" y="55260"/>
                </a:cubicBezTo>
                <a:cubicBezTo>
                  <a:pt x="9474" y="68327"/>
                  <a:pt x="7104" y="82710"/>
                  <a:pt x="8476" y="96987"/>
                </a:cubicBezTo>
                <a:cubicBezTo>
                  <a:pt x="8912" y="111688"/>
                  <a:pt x="15212" y="125610"/>
                  <a:pt x="25878" y="135720"/>
                </a:cubicBezTo>
                <a:cubicBezTo>
                  <a:pt x="35295" y="144153"/>
                  <a:pt x="46086" y="150833"/>
                  <a:pt x="57875" y="155430"/>
                </a:cubicBezTo>
                <a:cubicBezTo>
                  <a:pt x="69974" y="160220"/>
                  <a:pt x="82511" y="163937"/>
                  <a:pt x="95298" y="166532"/>
                </a:cubicBezTo>
                <a:cubicBezTo>
                  <a:pt x="106587" y="168865"/>
                  <a:pt x="117689" y="171865"/>
                  <a:pt x="128604" y="175513"/>
                </a:cubicBezTo>
                <a:cubicBezTo>
                  <a:pt x="136712" y="178121"/>
                  <a:pt x="144322" y="182150"/>
                  <a:pt x="151058" y="187427"/>
                </a:cubicBezTo>
                <a:cubicBezTo>
                  <a:pt x="155486" y="191119"/>
                  <a:pt x="157794" y="196733"/>
                  <a:pt x="157295" y="202458"/>
                </a:cubicBezTo>
                <a:cubicBezTo>
                  <a:pt x="157732" y="208658"/>
                  <a:pt x="154052" y="214402"/>
                  <a:pt x="148252" y="216617"/>
                </a:cubicBezTo>
                <a:cubicBezTo>
                  <a:pt x="138334" y="221357"/>
                  <a:pt x="127481" y="223871"/>
                  <a:pt x="116504" y="223977"/>
                </a:cubicBezTo>
                <a:cubicBezTo>
                  <a:pt x="103656" y="224407"/>
                  <a:pt x="90807" y="222742"/>
                  <a:pt x="78519" y="219049"/>
                </a:cubicBezTo>
                <a:cubicBezTo>
                  <a:pt x="68665" y="216692"/>
                  <a:pt x="59558" y="211933"/>
                  <a:pt x="52011" y="205203"/>
                </a:cubicBezTo>
                <a:lnTo>
                  <a:pt x="51450" y="204704"/>
                </a:lnTo>
                <a:cubicBezTo>
                  <a:pt x="45088" y="198604"/>
                  <a:pt x="36293" y="195753"/>
                  <a:pt x="27561" y="196970"/>
                </a:cubicBezTo>
                <a:cubicBezTo>
                  <a:pt x="19827" y="197955"/>
                  <a:pt x="12717" y="201722"/>
                  <a:pt x="7602" y="207573"/>
                </a:cubicBezTo>
                <a:cubicBezTo>
                  <a:pt x="2675" y="213330"/>
                  <a:pt x="-257" y="220490"/>
                  <a:pt x="-818" y="228031"/>
                </a:cubicBezTo>
                <a:cubicBezTo>
                  <a:pt x="-1629" y="237056"/>
                  <a:pt x="1740" y="245951"/>
                  <a:pt x="8351" y="252169"/>
                </a:cubicBezTo>
                <a:cubicBezTo>
                  <a:pt x="17707" y="261749"/>
                  <a:pt x="29058" y="269103"/>
                  <a:pt x="41595" y="273687"/>
                </a:cubicBezTo>
                <a:cubicBezTo>
                  <a:pt x="55005" y="278802"/>
                  <a:pt x="68976" y="282114"/>
                  <a:pt x="83260" y="283542"/>
                </a:cubicBezTo>
                <a:cubicBezTo>
                  <a:pt x="89497" y="284166"/>
                  <a:pt x="95734" y="284540"/>
                  <a:pt x="102345" y="284540"/>
                </a:cubicBezTo>
                <a:cubicBezTo>
                  <a:pt x="110953" y="284528"/>
                  <a:pt x="119498" y="283923"/>
                  <a:pt x="128043" y="282731"/>
                </a:cubicBezTo>
                <a:cubicBezTo>
                  <a:pt x="142451" y="280891"/>
                  <a:pt x="156547" y="276875"/>
                  <a:pt x="169770" y="270818"/>
                </a:cubicBezTo>
                <a:cubicBezTo>
                  <a:pt x="182432" y="265086"/>
                  <a:pt x="193596" y="256554"/>
                  <a:pt x="202453" y="245869"/>
                </a:cubicBezTo>
                <a:cubicBezTo>
                  <a:pt x="211809" y="234287"/>
                  <a:pt x="217048" y="219910"/>
                  <a:pt x="217297" y="205016"/>
                </a:cubicBezTo>
                <a:cubicBezTo>
                  <a:pt x="218483" y="188294"/>
                  <a:pt x="214116" y="171646"/>
                  <a:pt x="204823" y="157675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6F97ACD2-7FB8-418E-A940-8C92791651BB}"/>
              </a:ext>
            </a:extLst>
          </p:cNvPr>
          <p:cNvSpPr/>
          <p:nvPr/>
        </p:nvSpPr>
        <p:spPr>
          <a:xfrm>
            <a:off x="1599943" y="1392937"/>
            <a:ext cx="261479" cy="295000"/>
          </a:xfrm>
          <a:custGeom>
            <a:avLst/>
            <a:gdLst>
              <a:gd name="connsiteX0" fmla="*/ 123513 w 261479"/>
              <a:gd name="connsiteY0" fmla="*/ 294496 h 295000"/>
              <a:gd name="connsiteX1" fmla="*/ 148462 w 261479"/>
              <a:gd name="connsiteY1" fmla="*/ 292126 h 295000"/>
              <a:gd name="connsiteX2" fmla="*/ 202788 w 261479"/>
              <a:gd name="connsiteY2" fmla="*/ 270296 h 295000"/>
              <a:gd name="connsiteX3" fmla="*/ 255742 w 261479"/>
              <a:gd name="connsiteY3" fmla="*/ 220398 h 295000"/>
              <a:gd name="connsiteX4" fmla="*/ 256990 w 261479"/>
              <a:gd name="connsiteY4" fmla="*/ 218339 h 295000"/>
              <a:gd name="connsiteX5" fmla="*/ 259048 w 261479"/>
              <a:gd name="connsiteY5" fmla="*/ 195262 h 295000"/>
              <a:gd name="connsiteX6" fmla="*/ 246573 w 261479"/>
              <a:gd name="connsiteY6" fmla="*/ 179232 h 295000"/>
              <a:gd name="connsiteX7" fmla="*/ 225741 w 261479"/>
              <a:gd name="connsiteY7" fmla="*/ 174305 h 295000"/>
              <a:gd name="connsiteX8" fmla="*/ 204659 w 261479"/>
              <a:gd name="connsiteY8" fmla="*/ 185719 h 295000"/>
              <a:gd name="connsiteX9" fmla="*/ 204222 w 261479"/>
              <a:gd name="connsiteY9" fmla="*/ 186280 h 295000"/>
              <a:gd name="connsiteX10" fmla="*/ 170355 w 261479"/>
              <a:gd name="connsiteY10" fmla="*/ 219899 h 295000"/>
              <a:gd name="connsiteX11" fmla="*/ 134927 w 261479"/>
              <a:gd name="connsiteY11" fmla="*/ 233808 h 295000"/>
              <a:gd name="connsiteX12" fmla="*/ 106610 w 261479"/>
              <a:gd name="connsiteY12" fmla="*/ 232436 h 295000"/>
              <a:gd name="connsiteX13" fmla="*/ 83782 w 261479"/>
              <a:gd name="connsiteY13" fmla="*/ 218651 h 295000"/>
              <a:gd name="connsiteX14" fmla="*/ 67752 w 261479"/>
              <a:gd name="connsiteY14" fmla="*/ 194513 h 295000"/>
              <a:gd name="connsiteX15" fmla="*/ 61515 w 261479"/>
              <a:gd name="connsiteY15" fmla="*/ 173743 h 295000"/>
              <a:gd name="connsiteX16" fmla="*/ 91516 w 261479"/>
              <a:gd name="connsiteY16" fmla="*/ 170936 h 295000"/>
              <a:gd name="connsiteX17" fmla="*/ 148524 w 261479"/>
              <a:gd name="connsiteY17" fmla="*/ 163639 h 295000"/>
              <a:gd name="connsiteX18" fmla="*/ 203038 w 261479"/>
              <a:gd name="connsiteY18" fmla="*/ 154096 h 295000"/>
              <a:gd name="connsiteX19" fmla="*/ 241833 w 261479"/>
              <a:gd name="connsiteY19" fmla="*/ 141622 h 295000"/>
              <a:gd name="connsiteX20" fmla="*/ 241833 w 261479"/>
              <a:gd name="connsiteY20" fmla="*/ 141622 h 295000"/>
              <a:gd name="connsiteX21" fmla="*/ 253559 w 261479"/>
              <a:gd name="connsiteY21" fmla="*/ 112619 h 295000"/>
              <a:gd name="connsiteX22" fmla="*/ 235908 w 261479"/>
              <a:gd name="connsiteY22" fmla="*/ 60725 h 295000"/>
              <a:gd name="connsiteX23" fmla="*/ 202164 w 261479"/>
              <a:gd name="connsiteY23" fmla="*/ 23801 h 295000"/>
              <a:gd name="connsiteX24" fmla="*/ 157318 w 261479"/>
              <a:gd name="connsiteY24" fmla="*/ 3405 h 295000"/>
              <a:gd name="connsiteX25" fmla="*/ 107858 w 261479"/>
              <a:gd name="connsiteY25" fmla="*/ 598 h 295000"/>
              <a:gd name="connsiteX26" fmla="*/ 56962 w 261479"/>
              <a:gd name="connsiteY26" fmla="*/ 19871 h 295000"/>
              <a:gd name="connsiteX27" fmla="*/ 23593 w 261479"/>
              <a:gd name="connsiteY27" fmla="*/ 56109 h 295000"/>
              <a:gd name="connsiteX28" fmla="*/ 4881 w 261479"/>
              <a:gd name="connsiteY28" fmla="*/ 102015 h 295000"/>
              <a:gd name="connsiteX29" fmla="*/ -920 w 261479"/>
              <a:gd name="connsiteY29" fmla="*/ 151913 h 295000"/>
              <a:gd name="connsiteX30" fmla="*/ 10931 w 261479"/>
              <a:gd name="connsiteY30" fmla="*/ 216032 h 295000"/>
              <a:gd name="connsiteX31" fmla="*/ 43303 w 261479"/>
              <a:gd name="connsiteY31" fmla="*/ 263434 h 295000"/>
              <a:gd name="connsiteX32" fmla="*/ 91017 w 261479"/>
              <a:gd name="connsiteY32" fmla="*/ 290130 h 295000"/>
              <a:gd name="connsiteX33" fmla="*/ 123513 w 261479"/>
              <a:gd name="connsiteY33" fmla="*/ 294496 h 295000"/>
              <a:gd name="connsiteX34" fmla="*/ 141039 w 261479"/>
              <a:gd name="connsiteY34" fmla="*/ 60663 h 295000"/>
              <a:gd name="connsiteX35" fmla="*/ 165489 w 261479"/>
              <a:gd name="connsiteY35" fmla="*/ 69769 h 295000"/>
              <a:gd name="connsiteX36" fmla="*/ 182892 w 261479"/>
              <a:gd name="connsiteY36" fmla="*/ 86235 h 295000"/>
              <a:gd name="connsiteX37" fmla="*/ 188193 w 261479"/>
              <a:gd name="connsiteY37" fmla="*/ 95529 h 295000"/>
              <a:gd name="connsiteX38" fmla="*/ 125135 w 261479"/>
              <a:gd name="connsiteY38" fmla="*/ 108003 h 295000"/>
              <a:gd name="connsiteX39" fmla="*/ 63449 w 261479"/>
              <a:gd name="connsiteY39" fmla="*/ 114240 h 295000"/>
              <a:gd name="connsiteX40" fmla="*/ 66130 w 261479"/>
              <a:gd name="connsiteY40" fmla="*/ 104261 h 295000"/>
              <a:gd name="connsiteX41" fmla="*/ 75611 w 261479"/>
              <a:gd name="connsiteY41" fmla="*/ 84988 h 295000"/>
              <a:gd name="connsiteX42" fmla="*/ 90518 w 261479"/>
              <a:gd name="connsiteY42" fmla="*/ 70143 h 295000"/>
              <a:gd name="connsiteX43" fmla="*/ 110539 w 261479"/>
              <a:gd name="connsiteY43" fmla="*/ 61785 h 295000"/>
              <a:gd name="connsiteX44" fmla="*/ 141039 w 261479"/>
              <a:gd name="connsiteY44" fmla="*/ 60663 h 295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61479" h="295000">
                <a:moveTo>
                  <a:pt x="123513" y="294496"/>
                </a:moveTo>
                <a:cubicBezTo>
                  <a:pt x="131871" y="294477"/>
                  <a:pt x="140228" y="293685"/>
                  <a:pt x="148462" y="292126"/>
                </a:cubicBezTo>
                <a:cubicBezTo>
                  <a:pt x="167735" y="288090"/>
                  <a:pt x="186073" y="280699"/>
                  <a:pt x="202788" y="270296"/>
                </a:cubicBezTo>
                <a:cubicBezTo>
                  <a:pt x="223309" y="256960"/>
                  <a:pt x="241209" y="240064"/>
                  <a:pt x="255742" y="220398"/>
                </a:cubicBezTo>
                <a:lnTo>
                  <a:pt x="256990" y="218339"/>
                </a:lnTo>
                <a:cubicBezTo>
                  <a:pt x="260857" y="211273"/>
                  <a:pt x="261605" y="202902"/>
                  <a:pt x="259048" y="195262"/>
                </a:cubicBezTo>
                <a:cubicBezTo>
                  <a:pt x="256740" y="188694"/>
                  <a:pt x="252374" y="183068"/>
                  <a:pt x="246573" y="179232"/>
                </a:cubicBezTo>
                <a:cubicBezTo>
                  <a:pt x="240398" y="175184"/>
                  <a:pt x="233038" y="173438"/>
                  <a:pt x="225741" y="174305"/>
                </a:cubicBezTo>
                <a:cubicBezTo>
                  <a:pt x="217508" y="175259"/>
                  <a:pt x="209961" y="179344"/>
                  <a:pt x="204659" y="185719"/>
                </a:cubicBezTo>
                <a:lnTo>
                  <a:pt x="204222" y="186280"/>
                </a:lnTo>
                <a:cubicBezTo>
                  <a:pt x="194618" y="199060"/>
                  <a:pt x="183203" y="210387"/>
                  <a:pt x="170355" y="219899"/>
                </a:cubicBezTo>
                <a:cubicBezTo>
                  <a:pt x="159751" y="227152"/>
                  <a:pt x="147651" y="231905"/>
                  <a:pt x="134927" y="233808"/>
                </a:cubicBezTo>
                <a:cubicBezTo>
                  <a:pt x="125509" y="235928"/>
                  <a:pt x="115779" y="235454"/>
                  <a:pt x="106610" y="232436"/>
                </a:cubicBezTo>
                <a:cubicBezTo>
                  <a:pt x="98065" y="229616"/>
                  <a:pt x="90268" y="224907"/>
                  <a:pt x="83782" y="218651"/>
                </a:cubicBezTo>
                <a:cubicBezTo>
                  <a:pt x="76859" y="211759"/>
                  <a:pt x="71433" y="203551"/>
                  <a:pt x="67752" y="194513"/>
                </a:cubicBezTo>
                <a:cubicBezTo>
                  <a:pt x="64946" y="187839"/>
                  <a:pt x="62825" y="180872"/>
                  <a:pt x="61515" y="173743"/>
                </a:cubicBezTo>
                <a:cubicBezTo>
                  <a:pt x="69873" y="173120"/>
                  <a:pt x="79790" y="172184"/>
                  <a:pt x="91516" y="170936"/>
                </a:cubicBezTo>
                <a:cubicBezTo>
                  <a:pt x="109791" y="169003"/>
                  <a:pt x="128939" y="166571"/>
                  <a:pt x="148524" y="163639"/>
                </a:cubicBezTo>
                <a:cubicBezTo>
                  <a:pt x="168109" y="160708"/>
                  <a:pt x="186384" y="157402"/>
                  <a:pt x="203038" y="154096"/>
                </a:cubicBezTo>
                <a:cubicBezTo>
                  <a:pt x="216510" y="151863"/>
                  <a:pt x="229608" y="147666"/>
                  <a:pt x="241833" y="141622"/>
                </a:cubicBezTo>
                <a:lnTo>
                  <a:pt x="241833" y="141622"/>
                </a:lnTo>
                <a:cubicBezTo>
                  <a:pt x="247134" y="138441"/>
                  <a:pt x="255617" y="130457"/>
                  <a:pt x="253559" y="112619"/>
                </a:cubicBezTo>
                <a:cubicBezTo>
                  <a:pt x="251314" y="94294"/>
                  <a:pt x="245264" y="76636"/>
                  <a:pt x="235908" y="60725"/>
                </a:cubicBezTo>
                <a:cubicBezTo>
                  <a:pt x="227238" y="46292"/>
                  <a:pt x="215761" y="33737"/>
                  <a:pt x="202164" y="23801"/>
                </a:cubicBezTo>
                <a:cubicBezTo>
                  <a:pt x="188692" y="14164"/>
                  <a:pt x="173473" y="7241"/>
                  <a:pt x="157318" y="3405"/>
                </a:cubicBezTo>
                <a:cubicBezTo>
                  <a:pt x="141164" y="-574"/>
                  <a:pt x="124386" y="-1522"/>
                  <a:pt x="107858" y="598"/>
                </a:cubicBezTo>
                <a:cubicBezTo>
                  <a:pt x="89582" y="2688"/>
                  <a:pt x="72056" y="9312"/>
                  <a:pt x="56962" y="19871"/>
                </a:cubicBezTo>
                <a:cubicBezTo>
                  <a:pt x="43552" y="29595"/>
                  <a:pt x="32200" y="41920"/>
                  <a:pt x="23593" y="56109"/>
                </a:cubicBezTo>
                <a:cubicBezTo>
                  <a:pt x="14985" y="70324"/>
                  <a:pt x="8623" y="85817"/>
                  <a:pt x="4881" y="102015"/>
                </a:cubicBezTo>
                <a:cubicBezTo>
                  <a:pt x="1014" y="118369"/>
                  <a:pt x="-920" y="135116"/>
                  <a:pt x="-920" y="151913"/>
                </a:cubicBezTo>
                <a:cubicBezTo>
                  <a:pt x="-1231" y="173862"/>
                  <a:pt x="2761" y="195655"/>
                  <a:pt x="10931" y="216032"/>
                </a:cubicBezTo>
                <a:cubicBezTo>
                  <a:pt x="18167" y="234001"/>
                  <a:pt x="29207" y="250180"/>
                  <a:pt x="43303" y="263434"/>
                </a:cubicBezTo>
                <a:cubicBezTo>
                  <a:pt x="56837" y="276021"/>
                  <a:pt x="73178" y="285171"/>
                  <a:pt x="91017" y="290130"/>
                </a:cubicBezTo>
                <a:cubicBezTo>
                  <a:pt x="101620" y="293098"/>
                  <a:pt x="112536" y="294565"/>
                  <a:pt x="123513" y="294496"/>
                </a:cubicBezTo>
                <a:close/>
                <a:moveTo>
                  <a:pt x="141039" y="60663"/>
                </a:moveTo>
                <a:cubicBezTo>
                  <a:pt x="149709" y="62078"/>
                  <a:pt x="158005" y="65172"/>
                  <a:pt x="165489" y="69769"/>
                </a:cubicBezTo>
                <a:cubicBezTo>
                  <a:pt x="172350" y="74016"/>
                  <a:pt x="178276" y="79624"/>
                  <a:pt x="182892" y="86235"/>
                </a:cubicBezTo>
                <a:cubicBezTo>
                  <a:pt x="184950" y="89161"/>
                  <a:pt x="186696" y="92273"/>
                  <a:pt x="188193" y="95529"/>
                </a:cubicBezTo>
                <a:cubicBezTo>
                  <a:pt x="166674" y="100019"/>
                  <a:pt x="145531" y="104136"/>
                  <a:pt x="125135" y="108003"/>
                </a:cubicBezTo>
                <a:cubicBezTo>
                  <a:pt x="104739" y="111565"/>
                  <a:pt x="84156" y="113648"/>
                  <a:pt x="63449" y="114240"/>
                </a:cubicBezTo>
                <a:cubicBezTo>
                  <a:pt x="64197" y="110872"/>
                  <a:pt x="65070" y="107504"/>
                  <a:pt x="66130" y="104261"/>
                </a:cubicBezTo>
                <a:cubicBezTo>
                  <a:pt x="68252" y="97381"/>
                  <a:pt x="71433" y="90876"/>
                  <a:pt x="75611" y="84988"/>
                </a:cubicBezTo>
                <a:cubicBezTo>
                  <a:pt x="79728" y="79243"/>
                  <a:pt x="84780" y="74228"/>
                  <a:pt x="90518" y="70143"/>
                </a:cubicBezTo>
                <a:cubicBezTo>
                  <a:pt x="96506" y="65921"/>
                  <a:pt x="103305" y="63070"/>
                  <a:pt x="110539" y="61785"/>
                </a:cubicBezTo>
                <a:cubicBezTo>
                  <a:pt x="120519" y="59527"/>
                  <a:pt x="130873" y="59147"/>
                  <a:pt x="141039" y="60663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8DD672CC-7A2A-4861-A1C1-5E327582CB73}"/>
              </a:ext>
            </a:extLst>
          </p:cNvPr>
          <p:cNvSpPr/>
          <p:nvPr/>
        </p:nvSpPr>
        <p:spPr>
          <a:xfrm>
            <a:off x="1646976" y="1256803"/>
            <a:ext cx="131281" cy="135613"/>
          </a:xfrm>
          <a:custGeom>
            <a:avLst/>
            <a:gdLst>
              <a:gd name="connsiteX0" fmla="*/ 10677 w 131281"/>
              <a:gd name="connsiteY0" fmla="*/ 128063 h 135613"/>
              <a:gd name="connsiteX1" fmla="*/ 29389 w 131281"/>
              <a:gd name="connsiteY1" fmla="*/ 135111 h 135613"/>
              <a:gd name="connsiteX2" fmla="*/ 30886 w 131281"/>
              <a:gd name="connsiteY2" fmla="*/ 135111 h 135613"/>
              <a:gd name="connsiteX3" fmla="*/ 50845 w 131281"/>
              <a:gd name="connsiteY3" fmla="*/ 125630 h 135613"/>
              <a:gd name="connsiteX4" fmla="*/ 123446 w 131281"/>
              <a:gd name="connsiteY4" fmla="*/ 46543 h 135613"/>
              <a:gd name="connsiteX5" fmla="*/ 129684 w 131281"/>
              <a:gd name="connsiteY5" fmla="*/ 23340 h 135613"/>
              <a:gd name="connsiteX6" fmla="*/ 118269 w 131281"/>
              <a:gd name="connsiteY6" fmla="*/ 5751 h 135613"/>
              <a:gd name="connsiteX7" fmla="*/ 99557 w 131281"/>
              <a:gd name="connsiteY7" fmla="*/ -486 h 135613"/>
              <a:gd name="connsiteX8" fmla="*/ 76979 w 131281"/>
              <a:gd name="connsiteY8" fmla="*/ 9805 h 135613"/>
              <a:gd name="connsiteX9" fmla="*/ 5937 w 131281"/>
              <a:gd name="connsiteY9" fmla="*/ 87334 h 135613"/>
              <a:gd name="connsiteX10" fmla="*/ -301 w 131281"/>
              <a:gd name="connsiteY10" fmla="*/ 110537 h 135613"/>
              <a:gd name="connsiteX11" fmla="*/ 10677 w 131281"/>
              <a:gd name="connsiteY11" fmla="*/ 128063 h 135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31281" h="135613">
                <a:moveTo>
                  <a:pt x="10677" y="128063"/>
                </a:moveTo>
                <a:cubicBezTo>
                  <a:pt x="15978" y="132342"/>
                  <a:pt x="22590" y="134812"/>
                  <a:pt x="29389" y="135111"/>
                </a:cubicBezTo>
                <a:lnTo>
                  <a:pt x="30886" y="135111"/>
                </a:lnTo>
                <a:cubicBezTo>
                  <a:pt x="38620" y="135092"/>
                  <a:pt x="45917" y="131612"/>
                  <a:pt x="50845" y="125630"/>
                </a:cubicBezTo>
                <a:lnTo>
                  <a:pt x="123446" y="46543"/>
                </a:lnTo>
                <a:cubicBezTo>
                  <a:pt x="129246" y="40330"/>
                  <a:pt x="131617" y="31629"/>
                  <a:pt x="129684" y="23340"/>
                </a:cubicBezTo>
                <a:cubicBezTo>
                  <a:pt x="128186" y="16261"/>
                  <a:pt x="124132" y="9993"/>
                  <a:pt x="118269" y="5751"/>
                </a:cubicBezTo>
                <a:cubicBezTo>
                  <a:pt x="112780" y="1909"/>
                  <a:pt x="106294" y="-255"/>
                  <a:pt x="99557" y="-486"/>
                </a:cubicBezTo>
                <a:cubicBezTo>
                  <a:pt x="90825" y="-785"/>
                  <a:pt x="82467" y="3019"/>
                  <a:pt x="76979" y="9805"/>
                </a:cubicBezTo>
                <a:lnTo>
                  <a:pt x="5937" y="87334"/>
                </a:lnTo>
                <a:cubicBezTo>
                  <a:pt x="136" y="93552"/>
                  <a:pt x="-2171" y="102247"/>
                  <a:pt x="-301" y="110537"/>
                </a:cubicBezTo>
                <a:cubicBezTo>
                  <a:pt x="1196" y="117484"/>
                  <a:pt x="5063" y="123690"/>
                  <a:pt x="10677" y="128063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21EE0833-244E-4AF6-815A-DC38391F2464}"/>
              </a:ext>
            </a:extLst>
          </p:cNvPr>
          <p:cNvSpPr/>
          <p:nvPr/>
        </p:nvSpPr>
        <p:spPr>
          <a:xfrm>
            <a:off x="1866915" y="1265431"/>
            <a:ext cx="210343" cy="426870"/>
          </a:xfrm>
          <a:custGeom>
            <a:avLst/>
            <a:gdLst>
              <a:gd name="connsiteX0" fmla="*/ 8479 w 210343"/>
              <a:gd name="connsiteY0" fmla="*/ 196215 h 426870"/>
              <a:gd name="connsiteX1" fmla="*/ 30871 w 210343"/>
              <a:gd name="connsiteY1" fmla="*/ 204261 h 426870"/>
              <a:gd name="connsiteX2" fmla="*/ 30871 w 210343"/>
              <a:gd name="connsiteY2" fmla="*/ 204261 h 426870"/>
              <a:gd name="connsiteX3" fmla="*/ 71225 w 210343"/>
              <a:gd name="connsiteY3" fmla="*/ 203699 h 426870"/>
              <a:gd name="connsiteX4" fmla="*/ 73970 w 210343"/>
              <a:gd name="connsiteY4" fmla="*/ 398862 h 426870"/>
              <a:gd name="connsiteX5" fmla="*/ 73970 w 210343"/>
              <a:gd name="connsiteY5" fmla="*/ 399797 h 426870"/>
              <a:gd name="connsiteX6" fmla="*/ 86444 w 210343"/>
              <a:gd name="connsiteY6" fmla="*/ 420879 h 426870"/>
              <a:gd name="connsiteX7" fmla="*/ 105156 w 210343"/>
              <a:gd name="connsiteY7" fmla="*/ 426368 h 426870"/>
              <a:gd name="connsiteX8" fmla="*/ 123868 w 210343"/>
              <a:gd name="connsiteY8" fmla="*/ 420131 h 426870"/>
              <a:gd name="connsiteX9" fmla="*/ 134783 w 210343"/>
              <a:gd name="connsiteY9" fmla="*/ 399548 h 426870"/>
              <a:gd name="connsiteX10" fmla="*/ 134783 w 210343"/>
              <a:gd name="connsiteY10" fmla="*/ 398862 h 426870"/>
              <a:gd name="connsiteX11" fmla="*/ 132038 w 210343"/>
              <a:gd name="connsiteY11" fmla="*/ 201516 h 426870"/>
              <a:gd name="connsiteX12" fmla="*/ 182373 w 210343"/>
              <a:gd name="connsiteY12" fmla="*/ 200331 h 426870"/>
              <a:gd name="connsiteX13" fmla="*/ 204078 w 210343"/>
              <a:gd name="connsiteY13" fmla="*/ 190040 h 426870"/>
              <a:gd name="connsiteX14" fmla="*/ 209192 w 210343"/>
              <a:gd name="connsiteY14" fmla="*/ 170143 h 426870"/>
              <a:gd name="connsiteX15" fmla="*/ 200959 w 210343"/>
              <a:gd name="connsiteY15" fmla="*/ 152242 h 426870"/>
              <a:gd name="connsiteX16" fmla="*/ 179192 w 210343"/>
              <a:gd name="connsiteY16" fmla="*/ 143573 h 426870"/>
              <a:gd name="connsiteX17" fmla="*/ 179192 w 210343"/>
              <a:gd name="connsiteY17" fmla="*/ 143573 h 426870"/>
              <a:gd name="connsiteX18" fmla="*/ 131041 w 210343"/>
              <a:gd name="connsiteY18" fmla="*/ 144695 h 426870"/>
              <a:gd name="connsiteX19" fmla="*/ 129730 w 210343"/>
              <a:gd name="connsiteY19" fmla="*/ 30118 h 426870"/>
              <a:gd name="connsiteX20" fmla="*/ 118940 w 210343"/>
              <a:gd name="connsiteY20" fmla="*/ 6416 h 426870"/>
              <a:gd name="connsiteX21" fmla="*/ 79459 w 210343"/>
              <a:gd name="connsiteY21" fmla="*/ 6416 h 426870"/>
              <a:gd name="connsiteX22" fmla="*/ 69292 w 210343"/>
              <a:gd name="connsiteY22" fmla="*/ 29993 h 426870"/>
              <a:gd name="connsiteX23" fmla="*/ 70602 w 210343"/>
              <a:gd name="connsiteY23" fmla="*/ 145818 h 426870"/>
              <a:gd name="connsiteX24" fmla="*/ 29000 w 210343"/>
              <a:gd name="connsiteY24" fmla="*/ 146941 h 426870"/>
              <a:gd name="connsiteX25" fmla="*/ 5485 w 210343"/>
              <a:gd name="connsiteY25" fmla="*/ 157045 h 426870"/>
              <a:gd name="connsiteX26" fmla="*/ -752 w 210343"/>
              <a:gd name="connsiteY26" fmla="*/ 177565 h 426870"/>
              <a:gd name="connsiteX27" fmla="*/ 8479 w 210343"/>
              <a:gd name="connsiteY27" fmla="*/ 196215 h 426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10343" h="426870">
                <a:moveTo>
                  <a:pt x="8479" y="196215"/>
                </a:moveTo>
                <a:cubicBezTo>
                  <a:pt x="14591" y="201753"/>
                  <a:pt x="22638" y="204641"/>
                  <a:pt x="30871" y="204261"/>
                </a:cubicBezTo>
                <a:lnTo>
                  <a:pt x="30871" y="204261"/>
                </a:lnTo>
                <a:lnTo>
                  <a:pt x="71225" y="203699"/>
                </a:lnTo>
                <a:lnTo>
                  <a:pt x="73970" y="398862"/>
                </a:lnTo>
                <a:lnTo>
                  <a:pt x="73970" y="399797"/>
                </a:lnTo>
                <a:cubicBezTo>
                  <a:pt x="74406" y="408442"/>
                  <a:pt x="79084" y="416320"/>
                  <a:pt x="86444" y="420879"/>
                </a:cubicBezTo>
                <a:cubicBezTo>
                  <a:pt x="91996" y="424472"/>
                  <a:pt x="98544" y="426380"/>
                  <a:pt x="105156" y="426368"/>
                </a:cubicBezTo>
                <a:cubicBezTo>
                  <a:pt x="111892" y="426368"/>
                  <a:pt x="118441" y="424178"/>
                  <a:pt x="123868" y="420131"/>
                </a:cubicBezTo>
                <a:cubicBezTo>
                  <a:pt x="130417" y="415272"/>
                  <a:pt x="134471" y="407706"/>
                  <a:pt x="134783" y="399548"/>
                </a:cubicBezTo>
                <a:lnTo>
                  <a:pt x="134783" y="398862"/>
                </a:lnTo>
                <a:lnTo>
                  <a:pt x="132038" y="201516"/>
                </a:lnTo>
                <a:lnTo>
                  <a:pt x="182373" y="200331"/>
                </a:lnTo>
                <a:cubicBezTo>
                  <a:pt x="190855" y="200780"/>
                  <a:pt x="199026" y="196913"/>
                  <a:pt x="204078" y="190040"/>
                </a:cubicBezTo>
                <a:cubicBezTo>
                  <a:pt x="208257" y="184295"/>
                  <a:pt x="210066" y="177185"/>
                  <a:pt x="209192" y="170143"/>
                </a:cubicBezTo>
                <a:cubicBezTo>
                  <a:pt x="208444" y="163444"/>
                  <a:pt x="205575" y="157163"/>
                  <a:pt x="200959" y="152242"/>
                </a:cubicBezTo>
                <a:cubicBezTo>
                  <a:pt x="195283" y="146373"/>
                  <a:pt x="187362" y="143217"/>
                  <a:pt x="179192" y="143573"/>
                </a:cubicBezTo>
                <a:lnTo>
                  <a:pt x="179192" y="143573"/>
                </a:lnTo>
                <a:lnTo>
                  <a:pt x="131041" y="144695"/>
                </a:lnTo>
                <a:lnTo>
                  <a:pt x="129730" y="30118"/>
                </a:lnTo>
                <a:cubicBezTo>
                  <a:pt x="130230" y="20924"/>
                  <a:pt x="126238" y="12055"/>
                  <a:pt x="118940" y="6416"/>
                </a:cubicBezTo>
                <a:cubicBezTo>
                  <a:pt x="107401" y="-2809"/>
                  <a:pt x="90997" y="-2809"/>
                  <a:pt x="79459" y="6416"/>
                </a:cubicBezTo>
                <a:cubicBezTo>
                  <a:pt x="72535" y="12217"/>
                  <a:pt x="68731" y="20968"/>
                  <a:pt x="69292" y="29993"/>
                </a:cubicBezTo>
                <a:lnTo>
                  <a:pt x="70602" y="145818"/>
                </a:lnTo>
                <a:lnTo>
                  <a:pt x="29000" y="146941"/>
                </a:lnTo>
                <a:cubicBezTo>
                  <a:pt x="20018" y="146404"/>
                  <a:pt x="11286" y="150146"/>
                  <a:pt x="5485" y="157045"/>
                </a:cubicBezTo>
                <a:cubicBezTo>
                  <a:pt x="620" y="162721"/>
                  <a:pt x="-1625" y="170155"/>
                  <a:pt x="-752" y="177565"/>
                </a:cubicBezTo>
                <a:cubicBezTo>
                  <a:pt x="-66" y="184707"/>
                  <a:pt x="3240" y="191350"/>
                  <a:pt x="8479" y="196215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A55723D0-D039-492A-9B0D-ED6706B143A1}"/>
              </a:ext>
            </a:extLst>
          </p:cNvPr>
          <p:cNvSpPr/>
          <p:nvPr/>
        </p:nvSpPr>
        <p:spPr>
          <a:xfrm>
            <a:off x="2081362" y="1383747"/>
            <a:ext cx="231448" cy="308305"/>
          </a:xfrm>
          <a:custGeom>
            <a:avLst/>
            <a:gdLst>
              <a:gd name="connsiteX0" fmla="*/ 225959 w 231448"/>
              <a:gd name="connsiteY0" fmla="*/ 152933 h 308305"/>
              <a:gd name="connsiteX1" fmla="*/ 223028 w 231448"/>
              <a:gd name="connsiteY1" fmla="*/ 29062 h 308305"/>
              <a:gd name="connsiteX2" fmla="*/ 212924 w 231448"/>
              <a:gd name="connsiteY2" fmla="*/ 6858 h 308305"/>
              <a:gd name="connsiteX3" fmla="*/ 193214 w 231448"/>
              <a:gd name="connsiteY3" fmla="*/ -502 h 308305"/>
              <a:gd name="connsiteX4" fmla="*/ 173504 w 231448"/>
              <a:gd name="connsiteY4" fmla="*/ 6546 h 308305"/>
              <a:gd name="connsiteX5" fmla="*/ 162714 w 231448"/>
              <a:gd name="connsiteY5" fmla="*/ 29124 h 308305"/>
              <a:gd name="connsiteX6" fmla="*/ 162714 w 231448"/>
              <a:gd name="connsiteY6" fmla="*/ 29810 h 308305"/>
              <a:gd name="connsiteX7" fmla="*/ 162714 w 231448"/>
              <a:gd name="connsiteY7" fmla="*/ 47524 h 308305"/>
              <a:gd name="connsiteX8" fmla="*/ 154980 w 231448"/>
              <a:gd name="connsiteY8" fmla="*/ 43470 h 308305"/>
              <a:gd name="connsiteX9" fmla="*/ 117556 w 231448"/>
              <a:gd name="connsiteY9" fmla="*/ 34676 h 308305"/>
              <a:gd name="connsiteX10" fmla="*/ 69155 w 231448"/>
              <a:gd name="connsiteY10" fmla="*/ 44967 h 308305"/>
              <a:gd name="connsiteX11" fmla="*/ 32481 w 231448"/>
              <a:gd name="connsiteY11" fmla="*/ 72660 h 308305"/>
              <a:gd name="connsiteX12" fmla="*/ 9278 w 231448"/>
              <a:gd name="connsiteY12" fmla="*/ 111830 h 308305"/>
              <a:gd name="connsiteX13" fmla="*/ -514 w 231448"/>
              <a:gd name="connsiteY13" fmla="*/ 156176 h 308305"/>
              <a:gd name="connsiteX14" fmla="*/ 2293 w 231448"/>
              <a:gd name="connsiteY14" fmla="*/ 195346 h 308305"/>
              <a:gd name="connsiteX15" fmla="*/ 16389 w 231448"/>
              <a:gd name="connsiteY15" fmla="*/ 230836 h 308305"/>
              <a:gd name="connsiteX16" fmla="*/ 41774 w 231448"/>
              <a:gd name="connsiteY16" fmla="*/ 259527 h 308305"/>
              <a:gd name="connsiteX17" fmla="*/ 79821 w 231448"/>
              <a:gd name="connsiteY17" fmla="*/ 277054 h 308305"/>
              <a:gd name="connsiteX18" fmla="*/ 142817 w 231448"/>
              <a:gd name="connsiteY18" fmla="*/ 278426 h 308305"/>
              <a:gd name="connsiteX19" fmla="*/ 169387 w 231448"/>
              <a:gd name="connsiteY19" fmla="*/ 267822 h 308305"/>
              <a:gd name="connsiteX20" fmla="*/ 170198 w 231448"/>
              <a:gd name="connsiteY20" fmla="*/ 281232 h 308305"/>
              <a:gd name="connsiteX21" fmla="*/ 181862 w 231448"/>
              <a:gd name="connsiteY21" fmla="*/ 302127 h 308305"/>
              <a:gd name="connsiteX22" fmla="*/ 200573 w 231448"/>
              <a:gd name="connsiteY22" fmla="*/ 307803 h 308305"/>
              <a:gd name="connsiteX23" fmla="*/ 219285 w 231448"/>
              <a:gd name="connsiteY23" fmla="*/ 301566 h 308305"/>
              <a:gd name="connsiteX24" fmla="*/ 230512 w 231448"/>
              <a:gd name="connsiteY24" fmla="*/ 281544 h 308305"/>
              <a:gd name="connsiteX25" fmla="*/ 230512 w 231448"/>
              <a:gd name="connsiteY25" fmla="*/ 280484 h 308305"/>
              <a:gd name="connsiteX26" fmla="*/ 230512 w 231448"/>
              <a:gd name="connsiteY26" fmla="*/ 279299 h 308305"/>
              <a:gd name="connsiteX27" fmla="*/ 225959 w 231448"/>
              <a:gd name="connsiteY27" fmla="*/ 152933 h 308305"/>
              <a:gd name="connsiteX28" fmla="*/ 166207 w 231448"/>
              <a:gd name="connsiteY28" fmla="*/ 175449 h 308305"/>
              <a:gd name="connsiteX29" fmla="*/ 156289 w 231448"/>
              <a:gd name="connsiteY29" fmla="*/ 195845 h 308305"/>
              <a:gd name="connsiteX30" fmla="*/ 139262 w 231448"/>
              <a:gd name="connsiteY30" fmla="*/ 212997 h 308305"/>
              <a:gd name="connsiteX31" fmla="*/ 118554 w 231448"/>
              <a:gd name="connsiteY31" fmla="*/ 221480 h 308305"/>
              <a:gd name="connsiteX32" fmla="*/ 97036 w 231448"/>
              <a:gd name="connsiteY32" fmla="*/ 218923 h 308305"/>
              <a:gd name="connsiteX33" fmla="*/ 97036 w 231448"/>
              <a:gd name="connsiteY33" fmla="*/ 218923 h 308305"/>
              <a:gd name="connsiteX34" fmla="*/ 70029 w 231448"/>
              <a:gd name="connsiteY34" fmla="*/ 197342 h 308305"/>
              <a:gd name="connsiteX35" fmla="*/ 60486 w 231448"/>
              <a:gd name="connsiteY35" fmla="*/ 163661 h 308305"/>
              <a:gd name="connsiteX36" fmla="*/ 66723 w 231448"/>
              <a:gd name="connsiteY36" fmla="*/ 128421 h 308305"/>
              <a:gd name="connsiteX37" fmla="*/ 83377 w 231448"/>
              <a:gd name="connsiteY37" fmla="*/ 106715 h 308305"/>
              <a:gd name="connsiteX38" fmla="*/ 106018 w 231448"/>
              <a:gd name="connsiteY38" fmla="*/ 97110 h 308305"/>
              <a:gd name="connsiteX39" fmla="*/ 114687 w 231448"/>
              <a:gd name="connsiteY39" fmla="*/ 96361 h 308305"/>
              <a:gd name="connsiteX40" fmla="*/ 129968 w 231448"/>
              <a:gd name="connsiteY40" fmla="*/ 98856 h 308305"/>
              <a:gd name="connsiteX41" fmla="*/ 151113 w 231448"/>
              <a:gd name="connsiteY41" fmla="*/ 112641 h 308305"/>
              <a:gd name="connsiteX42" fmla="*/ 165334 w 231448"/>
              <a:gd name="connsiteY42" fmla="*/ 138525 h 308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31448" h="308305">
                <a:moveTo>
                  <a:pt x="225959" y="152933"/>
                </a:moveTo>
                <a:cubicBezTo>
                  <a:pt x="225460" y="111643"/>
                  <a:pt x="224462" y="70165"/>
                  <a:pt x="223028" y="29062"/>
                </a:cubicBezTo>
                <a:cubicBezTo>
                  <a:pt x="222841" y="20598"/>
                  <a:pt x="219161" y="12577"/>
                  <a:pt x="212924" y="6858"/>
                </a:cubicBezTo>
                <a:cubicBezTo>
                  <a:pt x="207435" y="2099"/>
                  <a:pt x="200449" y="-515"/>
                  <a:pt x="193214" y="-502"/>
                </a:cubicBezTo>
                <a:cubicBezTo>
                  <a:pt x="186041" y="-496"/>
                  <a:pt x="179055" y="1999"/>
                  <a:pt x="173504" y="6546"/>
                </a:cubicBezTo>
                <a:cubicBezTo>
                  <a:pt x="166830" y="12172"/>
                  <a:pt x="162901" y="20399"/>
                  <a:pt x="162714" y="29124"/>
                </a:cubicBezTo>
                <a:lnTo>
                  <a:pt x="162714" y="29810"/>
                </a:lnTo>
                <a:cubicBezTo>
                  <a:pt x="162714" y="36048"/>
                  <a:pt x="162714" y="41599"/>
                  <a:pt x="162714" y="47524"/>
                </a:cubicBezTo>
                <a:cubicBezTo>
                  <a:pt x="160156" y="46089"/>
                  <a:pt x="157599" y="44780"/>
                  <a:pt x="154980" y="43470"/>
                </a:cubicBezTo>
                <a:cubicBezTo>
                  <a:pt x="143254" y="38037"/>
                  <a:pt x="130467" y="35050"/>
                  <a:pt x="117556" y="34676"/>
                </a:cubicBezTo>
                <a:cubicBezTo>
                  <a:pt x="100840" y="34463"/>
                  <a:pt x="84312" y="37981"/>
                  <a:pt x="69155" y="44967"/>
                </a:cubicBezTo>
                <a:cubicBezTo>
                  <a:pt x="55122" y="51497"/>
                  <a:pt x="42585" y="60934"/>
                  <a:pt x="32481" y="72660"/>
                </a:cubicBezTo>
                <a:cubicBezTo>
                  <a:pt x="22501" y="84261"/>
                  <a:pt x="14642" y="97522"/>
                  <a:pt x="9278" y="111830"/>
                </a:cubicBezTo>
                <a:cubicBezTo>
                  <a:pt x="3790" y="126038"/>
                  <a:pt x="546" y="140989"/>
                  <a:pt x="-514" y="156176"/>
                </a:cubicBezTo>
                <a:cubicBezTo>
                  <a:pt x="-1574" y="169300"/>
                  <a:pt x="-639" y="182510"/>
                  <a:pt x="2293" y="195346"/>
                </a:cubicBezTo>
                <a:cubicBezTo>
                  <a:pt x="5037" y="207852"/>
                  <a:pt x="9840" y="219839"/>
                  <a:pt x="16389" y="230836"/>
                </a:cubicBezTo>
                <a:cubicBezTo>
                  <a:pt x="23062" y="241863"/>
                  <a:pt x="31670" y="251587"/>
                  <a:pt x="41774" y="259527"/>
                </a:cubicBezTo>
                <a:cubicBezTo>
                  <a:pt x="53001" y="268153"/>
                  <a:pt x="65974" y="274147"/>
                  <a:pt x="79821" y="277054"/>
                </a:cubicBezTo>
                <a:cubicBezTo>
                  <a:pt x="100342" y="282798"/>
                  <a:pt x="122047" y="283272"/>
                  <a:pt x="142817" y="278426"/>
                </a:cubicBezTo>
                <a:cubicBezTo>
                  <a:pt x="152048" y="276000"/>
                  <a:pt x="161030" y="272438"/>
                  <a:pt x="169387" y="267822"/>
                </a:cubicBezTo>
                <a:lnTo>
                  <a:pt x="170198" y="281232"/>
                </a:lnTo>
                <a:cubicBezTo>
                  <a:pt x="170573" y="289640"/>
                  <a:pt x="174938" y="297374"/>
                  <a:pt x="181862" y="302127"/>
                </a:cubicBezTo>
                <a:cubicBezTo>
                  <a:pt x="187413" y="305844"/>
                  <a:pt x="193900" y="307822"/>
                  <a:pt x="200573" y="307803"/>
                </a:cubicBezTo>
                <a:cubicBezTo>
                  <a:pt x="207310" y="307803"/>
                  <a:pt x="213859" y="305614"/>
                  <a:pt x="219285" y="301566"/>
                </a:cubicBezTo>
                <a:cubicBezTo>
                  <a:pt x="225772" y="296838"/>
                  <a:pt x="229889" y="289534"/>
                  <a:pt x="230512" y="281544"/>
                </a:cubicBezTo>
                <a:lnTo>
                  <a:pt x="230512" y="280484"/>
                </a:lnTo>
                <a:lnTo>
                  <a:pt x="230512" y="279299"/>
                </a:lnTo>
                <a:cubicBezTo>
                  <a:pt x="228080" y="235950"/>
                  <a:pt x="226395" y="193288"/>
                  <a:pt x="225959" y="152933"/>
                </a:cubicBezTo>
                <a:close/>
                <a:moveTo>
                  <a:pt x="166207" y="175449"/>
                </a:moveTo>
                <a:cubicBezTo>
                  <a:pt x="164086" y="182753"/>
                  <a:pt x="160718" y="189645"/>
                  <a:pt x="156289" y="195845"/>
                </a:cubicBezTo>
                <a:cubicBezTo>
                  <a:pt x="151674" y="202513"/>
                  <a:pt x="145874" y="208319"/>
                  <a:pt x="139262" y="212997"/>
                </a:cubicBezTo>
                <a:cubicBezTo>
                  <a:pt x="133024" y="217270"/>
                  <a:pt x="125976" y="220164"/>
                  <a:pt x="118554" y="221480"/>
                </a:cubicBezTo>
                <a:cubicBezTo>
                  <a:pt x="111257" y="222715"/>
                  <a:pt x="103835" y="221829"/>
                  <a:pt x="97036" y="218923"/>
                </a:cubicBezTo>
                <a:lnTo>
                  <a:pt x="97036" y="218923"/>
                </a:lnTo>
                <a:cubicBezTo>
                  <a:pt x="85747" y="215230"/>
                  <a:pt x="76141" y="207565"/>
                  <a:pt x="70029" y="197342"/>
                </a:cubicBezTo>
                <a:cubicBezTo>
                  <a:pt x="64165" y="187063"/>
                  <a:pt x="60860" y="175499"/>
                  <a:pt x="60486" y="163661"/>
                </a:cubicBezTo>
                <a:cubicBezTo>
                  <a:pt x="59800" y="151592"/>
                  <a:pt x="61983" y="139529"/>
                  <a:pt x="66723" y="128421"/>
                </a:cubicBezTo>
                <a:cubicBezTo>
                  <a:pt x="70403" y="119932"/>
                  <a:pt x="76141" y="112485"/>
                  <a:pt x="83377" y="106715"/>
                </a:cubicBezTo>
                <a:cubicBezTo>
                  <a:pt x="90050" y="101719"/>
                  <a:pt x="97784" y="98426"/>
                  <a:pt x="106018" y="97110"/>
                </a:cubicBezTo>
                <a:cubicBezTo>
                  <a:pt x="108886" y="96617"/>
                  <a:pt x="111755" y="96368"/>
                  <a:pt x="114687" y="96361"/>
                </a:cubicBezTo>
                <a:cubicBezTo>
                  <a:pt x="119864" y="96380"/>
                  <a:pt x="125041" y="97222"/>
                  <a:pt x="129968" y="98856"/>
                </a:cubicBezTo>
                <a:cubicBezTo>
                  <a:pt x="138015" y="101638"/>
                  <a:pt x="145312" y="106378"/>
                  <a:pt x="151113" y="112641"/>
                </a:cubicBezTo>
                <a:cubicBezTo>
                  <a:pt x="157848" y="120019"/>
                  <a:pt x="162714" y="128889"/>
                  <a:pt x="165334" y="138525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D3C4316C-A334-4E24-979D-6B6303B2E7D7}"/>
              </a:ext>
            </a:extLst>
          </p:cNvPr>
          <p:cNvSpPr/>
          <p:nvPr/>
        </p:nvSpPr>
        <p:spPr>
          <a:xfrm>
            <a:off x="2360677" y="1409252"/>
            <a:ext cx="250538" cy="444470"/>
          </a:xfrm>
          <a:custGeom>
            <a:avLst/>
            <a:gdLst>
              <a:gd name="connsiteX0" fmla="*/ 59475 w 250538"/>
              <a:gd name="connsiteY0" fmla="*/ 413404 h 444470"/>
              <a:gd name="connsiteX1" fmla="*/ 60099 w 250538"/>
              <a:gd name="connsiteY1" fmla="*/ 257474 h 444470"/>
              <a:gd name="connsiteX2" fmla="*/ 77065 w 250538"/>
              <a:gd name="connsiteY2" fmla="*/ 265831 h 444470"/>
              <a:gd name="connsiteX3" fmla="*/ 128646 w 250538"/>
              <a:gd name="connsiteY3" fmla="*/ 273254 h 444470"/>
              <a:gd name="connsiteX4" fmla="*/ 237111 w 250538"/>
              <a:gd name="connsiteY4" fmla="*/ 203584 h 444470"/>
              <a:gd name="connsiteX5" fmla="*/ 249585 w 250538"/>
              <a:gd name="connsiteY5" fmla="*/ 143457 h 444470"/>
              <a:gd name="connsiteX6" fmla="*/ 234803 w 250538"/>
              <a:gd name="connsiteY6" fmla="*/ 83705 h 444470"/>
              <a:gd name="connsiteX7" fmla="*/ 193264 w 250538"/>
              <a:gd name="connsiteY7" fmla="*/ 38735 h 444470"/>
              <a:gd name="connsiteX8" fmla="*/ 125341 w 250538"/>
              <a:gd name="connsiteY8" fmla="*/ 22642 h 444470"/>
              <a:gd name="connsiteX9" fmla="*/ 76254 w 250538"/>
              <a:gd name="connsiteY9" fmla="*/ 34306 h 444470"/>
              <a:gd name="connsiteX10" fmla="*/ 61658 w 250538"/>
              <a:gd name="connsiteY10" fmla="*/ 42414 h 444470"/>
              <a:gd name="connsiteX11" fmla="*/ 61658 w 250538"/>
              <a:gd name="connsiteY11" fmla="*/ 30751 h 444470"/>
              <a:gd name="connsiteX12" fmla="*/ 51928 w 250538"/>
              <a:gd name="connsiteY12" fmla="*/ 7174 h 444470"/>
              <a:gd name="connsiteX13" fmla="*/ 10950 w 250538"/>
              <a:gd name="connsiteY13" fmla="*/ 7174 h 444470"/>
              <a:gd name="connsiteX14" fmla="*/ 1282 w 250538"/>
              <a:gd name="connsiteY14" fmla="*/ 30564 h 444470"/>
              <a:gd name="connsiteX15" fmla="*/ -901 w 250538"/>
              <a:gd name="connsiteY15" fmla="*/ 412655 h 444470"/>
              <a:gd name="connsiteX16" fmla="*/ 8829 w 250538"/>
              <a:gd name="connsiteY16" fmla="*/ 436232 h 444470"/>
              <a:gd name="connsiteX17" fmla="*/ 29287 w 250538"/>
              <a:gd name="connsiteY17" fmla="*/ 443966 h 444470"/>
              <a:gd name="connsiteX18" fmla="*/ 49371 w 250538"/>
              <a:gd name="connsiteY18" fmla="*/ 436918 h 444470"/>
              <a:gd name="connsiteX19" fmla="*/ 59475 w 250538"/>
              <a:gd name="connsiteY19" fmla="*/ 413404 h 444470"/>
              <a:gd name="connsiteX20" fmla="*/ 71201 w 250538"/>
              <a:gd name="connsiteY20" fmla="*/ 182003 h 444470"/>
              <a:gd name="connsiteX21" fmla="*/ 63842 w 250538"/>
              <a:gd name="connsiteY21" fmla="*/ 149632 h 444470"/>
              <a:gd name="connsiteX22" fmla="*/ 70951 w 250538"/>
              <a:gd name="connsiteY22" fmla="*/ 116575 h 444470"/>
              <a:gd name="connsiteX23" fmla="*/ 92595 w 250538"/>
              <a:gd name="connsiteY23" fmla="*/ 91626 h 444470"/>
              <a:gd name="connsiteX24" fmla="*/ 128584 w 250538"/>
              <a:gd name="connsiteY24" fmla="*/ 80149 h 444470"/>
              <a:gd name="connsiteX25" fmla="*/ 162764 w 250538"/>
              <a:gd name="connsiteY25" fmla="*/ 88570 h 444470"/>
              <a:gd name="connsiteX26" fmla="*/ 184157 w 250538"/>
              <a:gd name="connsiteY26" fmla="*/ 112583 h 444470"/>
              <a:gd name="connsiteX27" fmla="*/ 191580 w 250538"/>
              <a:gd name="connsiteY27" fmla="*/ 146202 h 444470"/>
              <a:gd name="connsiteX28" fmla="*/ 184344 w 250538"/>
              <a:gd name="connsiteY28" fmla="*/ 180381 h 444470"/>
              <a:gd name="connsiteX29" fmla="*/ 163075 w 250538"/>
              <a:gd name="connsiteY29" fmla="*/ 205892 h 444470"/>
              <a:gd name="connsiteX30" fmla="*/ 92470 w 250538"/>
              <a:gd name="connsiteY30" fmla="*/ 206515 h 444470"/>
              <a:gd name="connsiteX31" fmla="*/ 71201 w 250538"/>
              <a:gd name="connsiteY31" fmla="*/ 182003 h 444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50538" h="444470">
                <a:moveTo>
                  <a:pt x="59475" y="413404"/>
                </a:moveTo>
                <a:lnTo>
                  <a:pt x="60099" y="257474"/>
                </a:lnTo>
                <a:cubicBezTo>
                  <a:pt x="65525" y="260679"/>
                  <a:pt x="71201" y="263474"/>
                  <a:pt x="77065" y="265831"/>
                </a:cubicBezTo>
                <a:cubicBezTo>
                  <a:pt x="93468" y="272100"/>
                  <a:pt x="111120" y="274638"/>
                  <a:pt x="128646" y="273254"/>
                </a:cubicBezTo>
                <a:cubicBezTo>
                  <a:pt x="175301" y="273104"/>
                  <a:pt x="217588" y="245929"/>
                  <a:pt x="237111" y="203584"/>
                </a:cubicBezTo>
                <a:cubicBezTo>
                  <a:pt x="245656" y="184710"/>
                  <a:pt x="249898" y="164177"/>
                  <a:pt x="249585" y="143457"/>
                </a:cubicBezTo>
                <a:cubicBezTo>
                  <a:pt x="249523" y="122644"/>
                  <a:pt x="244409" y="102154"/>
                  <a:pt x="234803" y="83705"/>
                </a:cubicBezTo>
                <a:cubicBezTo>
                  <a:pt x="225136" y="65355"/>
                  <a:pt x="210790" y="49855"/>
                  <a:pt x="193264" y="38735"/>
                </a:cubicBezTo>
                <a:cubicBezTo>
                  <a:pt x="172868" y="26422"/>
                  <a:pt x="149104" y="20796"/>
                  <a:pt x="125341" y="22642"/>
                </a:cubicBezTo>
                <a:cubicBezTo>
                  <a:pt x="108375" y="23322"/>
                  <a:pt x="91722" y="27283"/>
                  <a:pt x="76254" y="34306"/>
                </a:cubicBezTo>
                <a:cubicBezTo>
                  <a:pt x="71201" y="36682"/>
                  <a:pt x="66336" y="39395"/>
                  <a:pt x="61658" y="42414"/>
                </a:cubicBezTo>
                <a:lnTo>
                  <a:pt x="61658" y="30751"/>
                </a:lnTo>
                <a:cubicBezTo>
                  <a:pt x="62095" y="21832"/>
                  <a:pt x="58539" y="13187"/>
                  <a:pt x="51928" y="7174"/>
                </a:cubicBezTo>
                <a:cubicBezTo>
                  <a:pt x="40202" y="-3061"/>
                  <a:pt x="22675" y="-3061"/>
                  <a:pt x="10950" y="7174"/>
                </a:cubicBezTo>
                <a:cubicBezTo>
                  <a:pt x="4401" y="13124"/>
                  <a:pt x="845" y="21713"/>
                  <a:pt x="1282" y="30564"/>
                </a:cubicBezTo>
                <a:lnTo>
                  <a:pt x="-901" y="412655"/>
                </a:lnTo>
                <a:cubicBezTo>
                  <a:pt x="-1338" y="421575"/>
                  <a:pt x="2218" y="430219"/>
                  <a:pt x="8829" y="436232"/>
                </a:cubicBezTo>
                <a:cubicBezTo>
                  <a:pt x="14505" y="441197"/>
                  <a:pt x="21741" y="443941"/>
                  <a:pt x="29287" y="443966"/>
                </a:cubicBezTo>
                <a:cubicBezTo>
                  <a:pt x="36585" y="444047"/>
                  <a:pt x="43695" y="441553"/>
                  <a:pt x="49371" y="436918"/>
                </a:cubicBezTo>
                <a:cubicBezTo>
                  <a:pt x="56232" y="431111"/>
                  <a:pt x="59975" y="422398"/>
                  <a:pt x="59475" y="413404"/>
                </a:cubicBezTo>
                <a:close/>
                <a:moveTo>
                  <a:pt x="71201" y="182003"/>
                </a:moveTo>
                <a:cubicBezTo>
                  <a:pt x="66274" y="171936"/>
                  <a:pt x="63717" y="160847"/>
                  <a:pt x="63842" y="149632"/>
                </a:cubicBezTo>
                <a:cubicBezTo>
                  <a:pt x="63717" y="138224"/>
                  <a:pt x="66149" y="126935"/>
                  <a:pt x="70951" y="116575"/>
                </a:cubicBezTo>
                <a:cubicBezTo>
                  <a:pt x="75817" y="106489"/>
                  <a:pt x="83302" y="97882"/>
                  <a:pt x="92595" y="91626"/>
                </a:cubicBezTo>
                <a:cubicBezTo>
                  <a:pt x="103261" y="84509"/>
                  <a:pt x="115735" y="80530"/>
                  <a:pt x="128584" y="80149"/>
                </a:cubicBezTo>
                <a:cubicBezTo>
                  <a:pt x="140559" y="79358"/>
                  <a:pt x="152535" y="82301"/>
                  <a:pt x="162764" y="88570"/>
                </a:cubicBezTo>
                <a:cubicBezTo>
                  <a:pt x="171932" y="94476"/>
                  <a:pt x="179354" y="102778"/>
                  <a:pt x="184157" y="112583"/>
                </a:cubicBezTo>
                <a:cubicBezTo>
                  <a:pt x="189210" y="123068"/>
                  <a:pt x="191705" y="134575"/>
                  <a:pt x="191580" y="146202"/>
                </a:cubicBezTo>
                <a:cubicBezTo>
                  <a:pt x="191705" y="157984"/>
                  <a:pt x="189210" y="169654"/>
                  <a:pt x="184344" y="180381"/>
                </a:cubicBezTo>
                <a:cubicBezTo>
                  <a:pt x="179604" y="190617"/>
                  <a:pt x="172306" y="199417"/>
                  <a:pt x="163075" y="205892"/>
                </a:cubicBezTo>
                <a:cubicBezTo>
                  <a:pt x="141370" y="218890"/>
                  <a:pt x="114363" y="219133"/>
                  <a:pt x="92470" y="206515"/>
                </a:cubicBezTo>
                <a:cubicBezTo>
                  <a:pt x="83364" y="200303"/>
                  <a:pt x="76066" y="191864"/>
                  <a:pt x="71201" y="182003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BED90EAB-F7F0-4B75-AC77-ECE974091C54}"/>
              </a:ext>
            </a:extLst>
          </p:cNvPr>
          <p:cNvSpPr/>
          <p:nvPr/>
        </p:nvSpPr>
        <p:spPr>
          <a:xfrm>
            <a:off x="2629831" y="1392934"/>
            <a:ext cx="261416" cy="295002"/>
          </a:xfrm>
          <a:custGeom>
            <a:avLst/>
            <a:gdLst>
              <a:gd name="connsiteX0" fmla="*/ 123388 w 261416"/>
              <a:gd name="connsiteY0" fmla="*/ 294498 h 295002"/>
              <a:gd name="connsiteX1" fmla="*/ 148337 w 261416"/>
              <a:gd name="connsiteY1" fmla="*/ 292129 h 295002"/>
              <a:gd name="connsiteX2" fmla="*/ 202663 w 261416"/>
              <a:gd name="connsiteY2" fmla="*/ 270298 h 295002"/>
              <a:gd name="connsiteX3" fmla="*/ 255617 w 261416"/>
              <a:gd name="connsiteY3" fmla="*/ 220401 h 295002"/>
              <a:gd name="connsiteX4" fmla="*/ 256927 w 261416"/>
              <a:gd name="connsiteY4" fmla="*/ 218342 h 295002"/>
              <a:gd name="connsiteX5" fmla="*/ 258985 w 261416"/>
              <a:gd name="connsiteY5" fmla="*/ 195265 h 295002"/>
              <a:gd name="connsiteX6" fmla="*/ 225679 w 261416"/>
              <a:gd name="connsiteY6" fmla="*/ 174308 h 295002"/>
              <a:gd name="connsiteX7" fmla="*/ 204597 w 261416"/>
              <a:gd name="connsiteY7" fmla="*/ 185721 h 295002"/>
              <a:gd name="connsiteX8" fmla="*/ 204097 w 261416"/>
              <a:gd name="connsiteY8" fmla="*/ 186283 h 295002"/>
              <a:gd name="connsiteX9" fmla="*/ 170292 w 261416"/>
              <a:gd name="connsiteY9" fmla="*/ 219902 h 295002"/>
              <a:gd name="connsiteX10" fmla="*/ 134865 w 261416"/>
              <a:gd name="connsiteY10" fmla="*/ 233811 h 295002"/>
              <a:gd name="connsiteX11" fmla="*/ 106548 w 261416"/>
              <a:gd name="connsiteY11" fmla="*/ 232439 h 295002"/>
              <a:gd name="connsiteX12" fmla="*/ 83657 w 261416"/>
              <a:gd name="connsiteY12" fmla="*/ 218654 h 295002"/>
              <a:gd name="connsiteX13" fmla="*/ 67690 w 261416"/>
              <a:gd name="connsiteY13" fmla="*/ 194516 h 295002"/>
              <a:gd name="connsiteX14" fmla="*/ 61452 w 261416"/>
              <a:gd name="connsiteY14" fmla="*/ 173746 h 295002"/>
              <a:gd name="connsiteX15" fmla="*/ 91454 w 261416"/>
              <a:gd name="connsiteY15" fmla="*/ 170939 h 295002"/>
              <a:gd name="connsiteX16" fmla="*/ 148400 w 261416"/>
              <a:gd name="connsiteY16" fmla="*/ 163642 h 295002"/>
              <a:gd name="connsiteX17" fmla="*/ 202975 w 261416"/>
              <a:gd name="connsiteY17" fmla="*/ 154099 h 295002"/>
              <a:gd name="connsiteX18" fmla="*/ 241770 w 261416"/>
              <a:gd name="connsiteY18" fmla="*/ 141625 h 295002"/>
              <a:gd name="connsiteX19" fmla="*/ 241770 w 261416"/>
              <a:gd name="connsiteY19" fmla="*/ 141625 h 295002"/>
              <a:gd name="connsiteX20" fmla="*/ 253434 w 261416"/>
              <a:gd name="connsiteY20" fmla="*/ 112622 h 295002"/>
              <a:gd name="connsiteX21" fmla="*/ 235845 w 261416"/>
              <a:gd name="connsiteY21" fmla="*/ 60728 h 295002"/>
              <a:gd name="connsiteX22" fmla="*/ 202102 w 261416"/>
              <a:gd name="connsiteY22" fmla="*/ 23804 h 295002"/>
              <a:gd name="connsiteX23" fmla="*/ 157194 w 261416"/>
              <a:gd name="connsiteY23" fmla="*/ 3408 h 295002"/>
              <a:gd name="connsiteX24" fmla="*/ 107733 w 261416"/>
              <a:gd name="connsiteY24" fmla="*/ 601 h 295002"/>
              <a:gd name="connsiteX25" fmla="*/ 56899 w 261416"/>
              <a:gd name="connsiteY25" fmla="*/ 19874 h 295002"/>
              <a:gd name="connsiteX26" fmla="*/ 23530 w 261416"/>
              <a:gd name="connsiteY26" fmla="*/ 56112 h 295002"/>
              <a:gd name="connsiteX27" fmla="*/ 4819 w 261416"/>
              <a:gd name="connsiteY27" fmla="*/ 102018 h 295002"/>
              <a:gd name="connsiteX28" fmla="*/ -920 w 261416"/>
              <a:gd name="connsiteY28" fmla="*/ 151916 h 295002"/>
              <a:gd name="connsiteX29" fmla="*/ 10869 w 261416"/>
              <a:gd name="connsiteY29" fmla="*/ 216035 h 295002"/>
              <a:gd name="connsiteX30" fmla="*/ 43240 w 261416"/>
              <a:gd name="connsiteY30" fmla="*/ 263437 h 295002"/>
              <a:gd name="connsiteX31" fmla="*/ 91018 w 261416"/>
              <a:gd name="connsiteY31" fmla="*/ 290133 h 295002"/>
              <a:gd name="connsiteX32" fmla="*/ 123388 w 261416"/>
              <a:gd name="connsiteY32" fmla="*/ 294498 h 295002"/>
              <a:gd name="connsiteX33" fmla="*/ 140915 w 261416"/>
              <a:gd name="connsiteY33" fmla="*/ 60665 h 295002"/>
              <a:gd name="connsiteX34" fmla="*/ 165427 w 261416"/>
              <a:gd name="connsiteY34" fmla="*/ 69772 h 295002"/>
              <a:gd name="connsiteX35" fmla="*/ 182829 w 261416"/>
              <a:gd name="connsiteY35" fmla="*/ 86238 h 295002"/>
              <a:gd name="connsiteX36" fmla="*/ 188131 w 261416"/>
              <a:gd name="connsiteY36" fmla="*/ 95532 h 295002"/>
              <a:gd name="connsiteX37" fmla="*/ 125072 w 261416"/>
              <a:gd name="connsiteY37" fmla="*/ 108006 h 295002"/>
              <a:gd name="connsiteX38" fmla="*/ 63386 w 261416"/>
              <a:gd name="connsiteY38" fmla="*/ 114243 h 295002"/>
              <a:gd name="connsiteX39" fmla="*/ 66006 w 261416"/>
              <a:gd name="connsiteY39" fmla="*/ 104263 h 295002"/>
              <a:gd name="connsiteX40" fmla="*/ 75486 w 261416"/>
              <a:gd name="connsiteY40" fmla="*/ 84991 h 295002"/>
              <a:gd name="connsiteX41" fmla="*/ 90393 w 261416"/>
              <a:gd name="connsiteY41" fmla="*/ 70146 h 295002"/>
              <a:gd name="connsiteX42" fmla="*/ 110415 w 261416"/>
              <a:gd name="connsiteY42" fmla="*/ 61788 h 295002"/>
              <a:gd name="connsiteX43" fmla="*/ 140665 w 261416"/>
              <a:gd name="connsiteY43" fmla="*/ 60665 h 295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61416" h="295002">
                <a:moveTo>
                  <a:pt x="123388" y="294498"/>
                </a:moveTo>
                <a:cubicBezTo>
                  <a:pt x="131746" y="294486"/>
                  <a:pt x="140104" y="293694"/>
                  <a:pt x="148337" y="292129"/>
                </a:cubicBezTo>
                <a:cubicBezTo>
                  <a:pt x="167610" y="288093"/>
                  <a:pt x="185948" y="280702"/>
                  <a:pt x="202663" y="270298"/>
                </a:cubicBezTo>
                <a:cubicBezTo>
                  <a:pt x="223184" y="256982"/>
                  <a:pt x="241084" y="240079"/>
                  <a:pt x="255617" y="220401"/>
                </a:cubicBezTo>
                <a:lnTo>
                  <a:pt x="256927" y="218342"/>
                </a:lnTo>
                <a:cubicBezTo>
                  <a:pt x="260794" y="211263"/>
                  <a:pt x="261543" y="202911"/>
                  <a:pt x="258985" y="195265"/>
                </a:cubicBezTo>
                <a:cubicBezTo>
                  <a:pt x="254245" y="181275"/>
                  <a:pt x="240336" y="172524"/>
                  <a:pt x="225679" y="174308"/>
                </a:cubicBezTo>
                <a:cubicBezTo>
                  <a:pt x="217445" y="175262"/>
                  <a:pt x="209898" y="179347"/>
                  <a:pt x="204597" y="185721"/>
                </a:cubicBezTo>
                <a:lnTo>
                  <a:pt x="204097" y="186283"/>
                </a:lnTo>
                <a:cubicBezTo>
                  <a:pt x="194493" y="199063"/>
                  <a:pt x="183141" y="210384"/>
                  <a:pt x="170292" y="219902"/>
                </a:cubicBezTo>
                <a:cubicBezTo>
                  <a:pt x="159689" y="227155"/>
                  <a:pt x="147589" y="231908"/>
                  <a:pt x="134865" y="233811"/>
                </a:cubicBezTo>
                <a:cubicBezTo>
                  <a:pt x="125446" y="235931"/>
                  <a:pt x="115717" y="235457"/>
                  <a:pt x="106548" y="232439"/>
                </a:cubicBezTo>
                <a:cubicBezTo>
                  <a:pt x="97941" y="229638"/>
                  <a:pt x="90144" y="224923"/>
                  <a:pt x="83657" y="218654"/>
                </a:cubicBezTo>
                <a:cubicBezTo>
                  <a:pt x="76796" y="211756"/>
                  <a:pt x="71370" y="203548"/>
                  <a:pt x="67690" y="194516"/>
                </a:cubicBezTo>
                <a:cubicBezTo>
                  <a:pt x="64883" y="187842"/>
                  <a:pt x="62763" y="180875"/>
                  <a:pt x="61452" y="173746"/>
                </a:cubicBezTo>
                <a:cubicBezTo>
                  <a:pt x="69748" y="173123"/>
                  <a:pt x="79728" y="172187"/>
                  <a:pt x="91454" y="170939"/>
                </a:cubicBezTo>
                <a:cubicBezTo>
                  <a:pt x="109729" y="169006"/>
                  <a:pt x="128877" y="166574"/>
                  <a:pt x="148400" y="163642"/>
                </a:cubicBezTo>
                <a:cubicBezTo>
                  <a:pt x="167922" y="160711"/>
                  <a:pt x="186259" y="157405"/>
                  <a:pt x="202975" y="154099"/>
                </a:cubicBezTo>
                <a:cubicBezTo>
                  <a:pt x="216448" y="151860"/>
                  <a:pt x="229546" y="147656"/>
                  <a:pt x="241770" y="141625"/>
                </a:cubicBezTo>
                <a:lnTo>
                  <a:pt x="241770" y="141625"/>
                </a:lnTo>
                <a:cubicBezTo>
                  <a:pt x="247010" y="138444"/>
                  <a:pt x="255554" y="130460"/>
                  <a:pt x="253434" y="112622"/>
                </a:cubicBezTo>
                <a:cubicBezTo>
                  <a:pt x="251189" y="94297"/>
                  <a:pt x="245201" y="76627"/>
                  <a:pt x="235845" y="60728"/>
                </a:cubicBezTo>
                <a:cubicBezTo>
                  <a:pt x="227176" y="46295"/>
                  <a:pt x="215699" y="33740"/>
                  <a:pt x="202102" y="23804"/>
                </a:cubicBezTo>
                <a:cubicBezTo>
                  <a:pt x="188567" y="14179"/>
                  <a:pt x="173348" y="7256"/>
                  <a:pt x="157194" y="3408"/>
                </a:cubicBezTo>
                <a:cubicBezTo>
                  <a:pt x="141039" y="-572"/>
                  <a:pt x="124262" y="-1526"/>
                  <a:pt x="107733" y="601"/>
                </a:cubicBezTo>
                <a:cubicBezTo>
                  <a:pt x="89458" y="2691"/>
                  <a:pt x="71994" y="9321"/>
                  <a:pt x="56899" y="19874"/>
                </a:cubicBezTo>
                <a:cubicBezTo>
                  <a:pt x="43428" y="29567"/>
                  <a:pt x="32075" y="41898"/>
                  <a:pt x="23530" y="56112"/>
                </a:cubicBezTo>
                <a:cubicBezTo>
                  <a:pt x="14923" y="70339"/>
                  <a:pt x="8623" y="85833"/>
                  <a:pt x="4819" y="102018"/>
                </a:cubicBezTo>
                <a:cubicBezTo>
                  <a:pt x="1014" y="118378"/>
                  <a:pt x="-920" y="135119"/>
                  <a:pt x="-920" y="151916"/>
                </a:cubicBezTo>
                <a:cubicBezTo>
                  <a:pt x="-1231" y="173858"/>
                  <a:pt x="2761" y="195645"/>
                  <a:pt x="10869" y="216035"/>
                </a:cubicBezTo>
                <a:cubicBezTo>
                  <a:pt x="18104" y="233991"/>
                  <a:pt x="29144" y="250165"/>
                  <a:pt x="43240" y="263437"/>
                </a:cubicBezTo>
                <a:cubicBezTo>
                  <a:pt x="56775" y="276024"/>
                  <a:pt x="73178" y="285180"/>
                  <a:pt x="91018" y="290133"/>
                </a:cubicBezTo>
                <a:cubicBezTo>
                  <a:pt x="101558" y="293089"/>
                  <a:pt x="112473" y="294561"/>
                  <a:pt x="123388" y="294498"/>
                </a:cubicBezTo>
                <a:close/>
                <a:moveTo>
                  <a:pt x="140915" y="60665"/>
                </a:moveTo>
                <a:cubicBezTo>
                  <a:pt x="149584" y="62081"/>
                  <a:pt x="157943" y="65175"/>
                  <a:pt x="165427" y="69772"/>
                </a:cubicBezTo>
                <a:cubicBezTo>
                  <a:pt x="172288" y="74019"/>
                  <a:pt x="178214" y="79627"/>
                  <a:pt x="182829" y="86238"/>
                </a:cubicBezTo>
                <a:cubicBezTo>
                  <a:pt x="184887" y="89176"/>
                  <a:pt x="186634" y="92288"/>
                  <a:pt x="188131" y="95532"/>
                </a:cubicBezTo>
                <a:cubicBezTo>
                  <a:pt x="166613" y="100022"/>
                  <a:pt x="145406" y="104139"/>
                  <a:pt x="125072" y="108006"/>
                </a:cubicBezTo>
                <a:cubicBezTo>
                  <a:pt x="104677" y="111561"/>
                  <a:pt x="84094" y="113644"/>
                  <a:pt x="63386" y="114243"/>
                </a:cubicBezTo>
                <a:cubicBezTo>
                  <a:pt x="64135" y="110875"/>
                  <a:pt x="65008" y="107507"/>
                  <a:pt x="66006" y="104263"/>
                </a:cubicBezTo>
                <a:cubicBezTo>
                  <a:pt x="68127" y="97384"/>
                  <a:pt x="71308" y="90878"/>
                  <a:pt x="75486" y="84991"/>
                </a:cubicBezTo>
                <a:cubicBezTo>
                  <a:pt x="79603" y="79277"/>
                  <a:pt x="84655" y="74262"/>
                  <a:pt x="90393" y="70146"/>
                </a:cubicBezTo>
                <a:cubicBezTo>
                  <a:pt x="96381" y="65942"/>
                  <a:pt x="103242" y="63092"/>
                  <a:pt x="110415" y="61788"/>
                </a:cubicBezTo>
                <a:cubicBezTo>
                  <a:pt x="120332" y="59561"/>
                  <a:pt x="130624" y="59181"/>
                  <a:pt x="140665" y="60665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99628066-D710-4293-9EEB-00313E28D67A}"/>
              </a:ext>
            </a:extLst>
          </p:cNvPr>
          <p:cNvSpPr/>
          <p:nvPr/>
        </p:nvSpPr>
        <p:spPr>
          <a:xfrm>
            <a:off x="2911011" y="1405134"/>
            <a:ext cx="218383" cy="285109"/>
          </a:xfrm>
          <a:custGeom>
            <a:avLst/>
            <a:gdLst>
              <a:gd name="connsiteX0" fmla="*/ 173592 w 218383"/>
              <a:gd name="connsiteY0" fmla="*/ 130547 h 285109"/>
              <a:gd name="connsiteX1" fmla="*/ 135108 w 218383"/>
              <a:gd name="connsiteY1" fmla="*/ 115266 h 285109"/>
              <a:gd name="connsiteX2" fmla="*/ 99119 w 218383"/>
              <a:gd name="connsiteY2" fmla="*/ 105224 h 285109"/>
              <a:gd name="connsiteX3" fmla="*/ 73173 w 218383"/>
              <a:gd name="connsiteY3" fmla="*/ 94995 h 285109"/>
              <a:gd name="connsiteX4" fmla="*/ 68432 w 218383"/>
              <a:gd name="connsiteY4" fmla="*/ 87074 h 285109"/>
              <a:gd name="connsiteX5" fmla="*/ 77538 w 218383"/>
              <a:gd name="connsiteY5" fmla="*/ 68362 h 285109"/>
              <a:gd name="connsiteX6" fmla="*/ 107040 w 218383"/>
              <a:gd name="connsiteY6" fmla="*/ 57884 h 285109"/>
              <a:gd name="connsiteX7" fmla="*/ 132800 w 218383"/>
              <a:gd name="connsiteY7" fmla="*/ 61190 h 285109"/>
              <a:gd name="connsiteX8" fmla="*/ 152260 w 218383"/>
              <a:gd name="connsiteY8" fmla="*/ 73290 h 285109"/>
              <a:gd name="connsiteX9" fmla="*/ 172531 w 218383"/>
              <a:gd name="connsiteY9" fmla="*/ 84641 h 285109"/>
              <a:gd name="connsiteX10" fmla="*/ 192740 w 218383"/>
              <a:gd name="connsiteY10" fmla="*/ 79215 h 285109"/>
              <a:gd name="connsiteX11" fmla="*/ 203406 w 218383"/>
              <a:gd name="connsiteY11" fmla="*/ 62375 h 285109"/>
              <a:gd name="connsiteX12" fmla="*/ 198603 w 218383"/>
              <a:gd name="connsiteY12" fmla="*/ 39734 h 285109"/>
              <a:gd name="connsiteX13" fmla="*/ 160181 w 218383"/>
              <a:gd name="connsiteY13" fmla="*/ 9109 h 285109"/>
              <a:gd name="connsiteX14" fmla="*/ 107726 w 218383"/>
              <a:gd name="connsiteY14" fmla="*/ -247 h 285109"/>
              <a:gd name="connsiteX15" fmla="*/ 71176 w 218383"/>
              <a:gd name="connsiteY15" fmla="*/ 7175 h 285109"/>
              <a:gd name="connsiteX16" fmla="*/ 38244 w 218383"/>
              <a:gd name="connsiteY16" fmla="*/ 25326 h 285109"/>
              <a:gd name="connsiteX17" fmla="*/ 15041 w 218383"/>
              <a:gd name="connsiteY17" fmla="*/ 55264 h 285109"/>
              <a:gd name="connsiteX18" fmla="*/ 8056 w 218383"/>
              <a:gd name="connsiteY18" fmla="*/ 96991 h 285109"/>
              <a:gd name="connsiteX19" fmla="*/ 25520 w 218383"/>
              <a:gd name="connsiteY19" fmla="*/ 135724 h 285109"/>
              <a:gd name="connsiteX20" fmla="*/ 57455 w 218383"/>
              <a:gd name="connsiteY20" fmla="*/ 155434 h 285109"/>
              <a:gd name="connsiteX21" fmla="*/ 94878 w 218383"/>
              <a:gd name="connsiteY21" fmla="*/ 166536 h 285109"/>
              <a:gd name="connsiteX22" fmla="*/ 128122 w 218383"/>
              <a:gd name="connsiteY22" fmla="*/ 175518 h 285109"/>
              <a:gd name="connsiteX23" fmla="*/ 150638 w 218383"/>
              <a:gd name="connsiteY23" fmla="*/ 187431 h 285109"/>
              <a:gd name="connsiteX24" fmla="*/ 156876 w 218383"/>
              <a:gd name="connsiteY24" fmla="*/ 202462 h 285109"/>
              <a:gd name="connsiteX25" fmla="*/ 147832 w 218383"/>
              <a:gd name="connsiteY25" fmla="*/ 216621 h 285109"/>
              <a:gd name="connsiteX26" fmla="*/ 116085 w 218383"/>
              <a:gd name="connsiteY26" fmla="*/ 223981 h 285109"/>
              <a:gd name="connsiteX27" fmla="*/ 78038 w 218383"/>
              <a:gd name="connsiteY27" fmla="*/ 219054 h 285109"/>
              <a:gd name="connsiteX28" fmla="*/ 51530 w 218383"/>
              <a:gd name="connsiteY28" fmla="*/ 205207 h 285109"/>
              <a:gd name="connsiteX29" fmla="*/ 50968 w 218383"/>
              <a:gd name="connsiteY29" fmla="*/ 204708 h 285109"/>
              <a:gd name="connsiteX30" fmla="*/ 27142 w 218383"/>
              <a:gd name="connsiteY30" fmla="*/ 196974 h 285109"/>
              <a:gd name="connsiteX31" fmla="*/ 7619 w 218383"/>
              <a:gd name="connsiteY31" fmla="*/ 207639 h 285109"/>
              <a:gd name="connsiteX32" fmla="*/ -801 w 218383"/>
              <a:gd name="connsiteY32" fmla="*/ 228097 h 285109"/>
              <a:gd name="connsiteX33" fmla="*/ 8305 w 218383"/>
              <a:gd name="connsiteY33" fmla="*/ 252236 h 285109"/>
              <a:gd name="connsiteX34" fmla="*/ 41550 w 218383"/>
              <a:gd name="connsiteY34" fmla="*/ 273754 h 285109"/>
              <a:gd name="connsiteX35" fmla="*/ 83277 w 218383"/>
              <a:gd name="connsiteY35" fmla="*/ 283609 h 285109"/>
              <a:gd name="connsiteX36" fmla="*/ 102362 w 218383"/>
              <a:gd name="connsiteY36" fmla="*/ 284607 h 285109"/>
              <a:gd name="connsiteX37" fmla="*/ 128060 w 218383"/>
              <a:gd name="connsiteY37" fmla="*/ 282798 h 285109"/>
              <a:gd name="connsiteX38" fmla="*/ 169725 w 218383"/>
              <a:gd name="connsiteY38" fmla="*/ 270885 h 285109"/>
              <a:gd name="connsiteX39" fmla="*/ 202407 w 218383"/>
              <a:gd name="connsiteY39" fmla="*/ 245936 h 285109"/>
              <a:gd name="connsiteX40" fmla="*/ 217252 w 218383"/>
              <a:gd name="connsiteY40" fmla="*/ 205082 h 285109"/>
              <a:gd name="connsiteX41" fmla="*/ 205151 w 218383"/>
              <a:gd name="connsiteY41" fmla="*/ 158116 h 285109"/>
              <a:gd name="connsiteX42" fmla="*/ 173592 w 218383"/>
              <a:gd name="connsiteY42" fmla="*/ 130547 h 2851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18383" h="285109">
                <a:moveTo>
                  <a:pt x="173592" y="130547"/>
                </a:moveTo>
                <a:cubicBezTo>
                  <a:pt x="161429" y="123855"/>
                  <a:pt x="148518" y="118722"/>
                  <a:pt x="135108" y="115266"/>
                </a:cubicBezTo>
                <a:cubicBezTo>
                  <a:pt x="122633" y="111960"/>
                  <a:pt x="110159" y="108592"/>
                  <a:pt x="99119" y="105224"/>
                </a:cubicBezTo>
                <a:cubicBezTo>
                  <a:pt x="90138" y="102742"/>
                  <a:pt x="81405" y="99312"/>
                  <a:pt x="73173" y="94995"/>
                </a:cubicBezTo>
                <a:cubicBezTo>
                  <a:pt x="69992" y="93710"/>
                  <a:pt x="68058" y="90473"/>
                  <a:pt x="68432" y="87074"/>
                </a:cubicBezTo>
                <a:cubicBezTo>
                  <a:pt x="67621" y="79608"/>
                  <a:pt x="71176" y="72348"/>
                  <a:pt x="77538" y="68362"/>
                </a:cubicBezTo>
                <a:cubicBezTo>
                  <a:pt x="86333" y="62393"/>
                  <a:pt x="96500" y="58788"/>
                  <a:pt x="107040" y="57884"/>
                </a:cubicBezTo>
                <a:cubicBezTo>
                  <a:pt x="115773" y="57079"/>
                  <a:pt x="124567" y="58208"/>
                  <a:pt x="132800" y="61190"/>
                </a:cubicBezTo>
                <a:cubicBezTo>
                  <a:pt x="140160" y="63585"/>
                  <a:pt x="146834" y="67739"/>
                  <a:pt x="152260" y="73290"/>
                </a:cubicBezTo>
                <a:cubicBezTo>
                  <a:pt x="157375" y="79477"/>
                  <a:pt x="164610" y="83525"/>
                  <a:pt x="172531" y="84641"/>
                </a:cubicBezTo>
                <a:cubicBezTo>
                  <a:pt x="179704" y="85540"/>
                  <a:pt x="186939" y="83594"/>
                  <a:pt x="192740" y="79215"/>
                </a:cubicBezTo>
                <a:cubicBezTo>
                  <a:pt x="198166" y="75024"/>
                  <a:pt x="201909" y="69061"/>
                  <a:pt x="203406" y="62375"/>
                </a:cubicBezTo>
                <a:cubicBezTo>
                  <a:pt x="205090" y="54491"/>
                  <a:pt x="203343" y="46251"/>
                  <a:pt x="198603" y="39734"/>
                </a:cubicBezTo>
                <a:cubicBezTo>
                  <a:pt x="188872" y="26193"/>
                  <a:pt x="175525" y="15602"/>
                  <a:pt x="160181" y="9109"/>
                </a:cubicBezTo>
                <a:cubicBezTo>
                  <a:pt x="143715" y="1743"/>
                  <a:pt x="125689" y="-1476"/>
                  <a:pt x="107726" y="-247"/>
                </a:cubicBezTo>
                <a:cubicBezTo>
                  <a:pt x="95314" y="794"/>
                  <a:pt x="83027" y="3283"/>
                  <a:pt x="71176" y="7175"/>
                </a:cubicBezTo>
                <a:cubicBezTo>
                  <a:pt x="59201" y="11161"/>
                  <a:pt x="48036" y="17317"/>
                  <a:pt x="38244" y="25326"/>
                </a:cubicBezTo>
                <a:cubicBezTo>
                  <a:pt x="28389" y="33478"/>
                  <a:pt x="20468" y="43700"/>
                  <a:pt x="15041" y="55264"/>
                </a:cubicBezTo>
                <a:cubicBezTo>
                  <a:pt x="9116" y="68325"/>
                  <a:pt x="6684" y="82714"/>
                  <a:pt x="8056" y="96991"/>
                </a:cubicBezTo>
                <a:cubicBezTo>
                  <a:pt x="8493" y="111705"/>
                  <a:pt x="14792" y="125639"/>
                  <a:pt x="25520" y="135724"/>
                </a:cubicBezTo>
                <a:cubicBezTo>
                  <a:pt x="34876" y="144157"/>
                  <a:pt x="45729" y="150837"/>
                  <a:pt x="57455" y="155434"/>
                </a:cubicBezTo>
                <a:cubicBezTo>
                  <a:pt x="69555" y="160224"/>
                  <a:pt x="82091" y="163942"/>
                  <a:pt x="94878" y="166536"/>
                </a:cubicBezTo>
                <a:cubicBezTo>
                  <a:pt x="106105" y="168869"/>
                  <a:pt x="117207" y="171869"/>
                  <a:pt x="128122" y="175518"/>
                </a:cubicBezTo>
                <a:cubicBezTo>
                  <a:pt x="136293" y="178125"/>
                  <a:pt x="143902" y="182154"/>
                  <a:pt x="150638" y="187431"/>
                </a:cubicBezTo>
                <a:cubicBezTo>
                  <a:pt x="155067" y="191123"/>
                  <a:pt x="157375" y="196737"/>
                  <a:pt x="156876" y="202462"/>
                </a:cubicBezTo>
                <a:cubicBezTo>
                  <a:pt x="157313" y="208662"/>
                  <a:pt x="153633" y="214407"/>
                  <a:pt x="147832" y="216621"/>
                </a:cubicBezTo>
                <a:cubicBezTo>
                  <a:pt x="137915" y="221349"/>
                  <a:pt x="127062" y="223856"/>
                  <a:pt x="116085" y="223981"/>
                </a:cubicBezTo>
                <a:cubicBezTo>
                  <a:pt x="103236" y="224405"/>
                  <a:pt x="90387" y="222740"/>
                  <a:pt x="78038" y="219054"/>
                </a:cubicBezTo>
                <a:cubicBezTo>
                  <a:pt x="68183" y="216658"/>
                  <a:pt x="59139" y="211906"/>
                  <a:pt x="51530" y="205207"/>
                </a:cubicBezTo>
                <a:lnTo>
                  <a:pt x="50968" y="204708"/>
                </a:lnTo>
                <a:cubicBezTo>
                  <a:pt x="44606" y="198608"/>
                  <a:pt x="35874" y="195757"/>
                  <a:pt x="27142" y="196974"/>
                </a:cubicBezTo>
                <a:cubicBezTo>
                  <a:pt x="19533" y="198059"/>
                  <a:pt x="12609" y="201845"/>
                  <a:pt x="7619" y="207639"/>
                </a:cubicBezTo>
                <a:cubicBezTo>
                  <a:pt x="2692" y="213377"/>
                  <a:pt x="-240" y="220550"/>
                  <a:pt x="-801" y="228097"/>
                </a:cubicBezTo>
                <a:cubicBezTo>
                  <a:pt x="-1674" y="237116"/>
                  <a:pt x="1694" y="246029"/>
                  <a:pt x="8305" y="252236"/>
                </a:cubicBezTo>
                <a:cubicBezTo>
                  <a:pt x="17661" y="261803"/>
                  <a:pt x="29013" y="269151"/>
                  <a:pt x="41550" y="273754"/>
                </a:cubicBezTo>
                <a:cubicBezTo>
                  <a:pt x="54960" y="278868"/>
                  <a:pt x="68993" y="282187"/>
                  <a:pt x="83277" y="283609"/>
                </a:cubicBezTo>
                <a:cubicBezTo>
                  <a:pt x="89514" y="284232"/>
                  <a:pt x="95751" y="284607"/>
                  <a:pt x="102362" y="284607"/>
                </a:cubicBezTo>
                <a:cubicBezTo>
                  <a:pt x="110970" y="284588"/>
                  <a:pt x="119515" y="283983"/>
                  <a:pt x="128060" y="282798"/>
                </a:cubicBezTo>
                <a:cubicBezTo>
                  <a:pt x="142468" y="280951"/>
                  <a:pt x="156502" y="276935"/>
                  <a:pt x="169725" y="270885"/>
                </a:cubicBezTo>
                <a:cubicBezTo>
                  <a:pt x="182386" y="265171"/>
                  <a:pt x="193550" y="256639"/>
                  <a:pt x="202407" y="245936"/>
                </a:cubicBezTo>
                <a:cubicBezTo>
                  <a:pt x="211826" y="234385"/>
                  <a:pt x="217065" y="219983"/>
                  <a:pt x="217252" y="205082"/>
                </a:cubicBezTo>
                <a:cubicBezTo>
                  <a:pt x="218437" y="188522"/>
                  <a:pt x="214196" y="172025"/>
                  <a:pt x="205151" y="158116"/>
                </a:cubicBezTo>
                <a:cubicBezTo>
                  <a:pt x="196856" y="146646"/>
                  <a:pt x="186066" y="137221"/>
                  <a:pt x="173592" y="130547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1A6066CA-A925-4C6E-A72D-290DE324AD73}"/>
              </a:ext>
            </a:extLst>
          </p:cNvPr>
          <p:cNvSpPr/>
          <p:nvPr/>
        </p:nvSpPr>
        <p:spPr>
          <a:xfrm>
            <a:off x="600107" y="1765369"/>
            <a:ext cx="258124" cy="445558"/>
          </a:xfrm>
          <a:custGeom>
            <a:avLst/>
            <a:gdLst>
              <a:gd name="connsiteX0" fmla="*/ 247270 w 258124"/>
              <a:gd name="connsiteY0" fmla="*/ 7202 h 445558"/>
              <a:gd name="connsiteX1" fmla="*/ 207414 w 258124"/>
              <a:gd name="connsiteY1" fmla="*/ 7202 h 445558"/>
              <a:gd name="connsiteX2" fmla="*/ 197747 w 258124"/>
              <a:gd name="connsiteY2" fmla="*/ 29344 h 445558"/>
              <a:gd name="connsiteX3" fmla="*/ 197747 w 258124"/>
              <a:gd name="connsiteY3" fmla="*/ 29718 h 445558"/>
              <a:gd name="connsiteX4" fmla="*/ 194566 w 258124"/>
              <a:gd name="connsiteY4" fmla="*/ 123276 h 445558"/>
              <a:gd name="connsiteX5" fmla="*/ 193942 w 258124"/>
              <a:gd name="connsiteY5" fmla="*/ 184776 h 445558"/>
              <a:gd name="connsiteX6" fmla="*/ 149782 w 258124"/>
              <a:gd name="connsiteY6" fmla="*/ 167062 h 445558"/>
              <a:gd name="connsiteX7" fmla="*/ 77680 w 258124"/>
              <a:gd name="connsiteY7" fmla="*/ 172239 h 445558"/>
              <a:gd name="connsiteX8" fmla="*/ 19986 w 258124"/>
              <a:gd name="connsiteY8" fmla="*/ 218893 h 445558"/>
              <a:gd name="connsiteX9" fmla="*/ -722 w 258124"/>
              <a:gd name="connsiteY9" fmla="*/ 307274 h 445558"/>
              <a:gd name="connsiteX10" fmla="*/ 28344 w 258124"/>
              <a:gd name="connsiteY10" fmla="*/ 385489 h 445558"/>
              <a:gd name="connsiteX11" fmla="*/ 86974 w 258124"/>
              <a:gd name="connsiteY11" fmla="*/ 424659 h 445558"/>
              <a:gd name="connsiteX12" fmla="*/ 156207 w 258124"/>
              <a:gd name="connsiteY12" fmla="*/ 427029 h 445558"/>
              <a:gd name="connsiteX13" fmla="*/ 197061 w 258124"/>
              <a:gd name="connsiteY13" fmla="*/ 410625 h 445558"/>
              <a:gd name="connsiteX14" fmla="*/ 197061 w 258124"/>
              <a:gd name="connsiteY14" fmla="*/ 416862 h 445558"/>
              <a:gd name="connsiteX15" fmla="*/ 197061 w 258124"/>
              <a:gd name="connsiteY15" fmla="*/ 419107 h 445558"/>
              <a:gd name="connsiteX16" fmla="*/ 208038 w 258124"/>
              <a:gd name="connsiteY16" fmla="*/ 438443 h 445558"/>
              <a:gd name="connsiteX17" fmla="*/ 226750 w 258124"/>
              <a:gd name="connsiteY17" fmla="*/ 445054 h 445558"/>
              <a:gd name="connsiteX18" fmla="*/ 245461 w 258124"/>
              <a:gd name="connsiteY18" fmla="*/ 438817 h 445558"/>
              <a:gd name="connsiteX19" fmla="*/ 256501 w 258124"/>
              <a:gd name="connsiteY19" fmla="*/ 419420 h 445558"/>
              <a:gd name="connsiteX20" fmla="*/ 256501 w 258124"/>
              <a:gd name="connsiteY20" fmla="*/ 418234 h 445558"/>
              <a:gd name="connsiteX21" fmla="*/ 256501 w 258124"/>
              <a:gd name="connsiteY21" fmla="*/ 417049 h 445558"/>
              <a:gd name="connsiteX22" fmla="*/ 255067 w 258124"/>
              <a:gd name="connsiteY22" fmla="*/ 317254 h 445558"/>
              <a:gd name="connsiteX23" fmla="*/ 254006 w 258124"/>
              <a:gd name="connsiteY23" fmla="*/ 223696 h 445558"/>
              <a:gd name="connsiteX24" fmla="*/ 254381 w 258124"/>
              <a:gd name="connsiteY24" fmla="*/ 130138 h 445558"/>
              <a:gd name="connsiteX25" fmla="*/ 257187 w 258124"/>
              <a:gd name="connsiteY25" fmla="*/ 31153 h 445558"/>
              <a:gd name="connsiteX26" fmla="*/ 257187 w 258124"/>
              <a:gd name="connsiteY26" fmla="*/ 29718 h 445558"/>
              <a:gd name="connsiteX27" fmla="*/ 247270 w 258124"/>
              <a:gd name="connsiteY27" fmla="*/ 7202 h 445558"/>
              <a:gd name="connsiteX28" fmla="*/ 194129 w 258124"/>
              <a:gd name="connsiteY28" fmla="*/ 304280 h 445558"/>
              <a:gd name="connsiteX29" fmla="*/ 185272 w 258124"/>
              <a:gd name="connsiteY29" fmla="*/ 338710 h 445558"/>
              <a:gd name="connsiteX30" fmla="*/ 162444 w 258124"/>
              <a:gd name="connsiteY30" fmla="*/ 361600 h 445558"/>
              <a:gd name="connsiteX31" fmla="*/ 131258 w 258124"/>
              <a:gd name="connsiteY31" fmla="*/ 371331 h 445558"/>
              <a:gd name="connsiteX32" fmla="*/ 99573 w 258124"/>
              <a:gd name="connsiteY32" fmla="*/ 366902 h 445558"/>
              <a:gd name="connsiteX33" fmla="*/ 73938 w 258124"/>
              <a:gd name="connsiteY33" fmla="*/ 346756 h 445558"/>
              <a:gd name="connsiteX34" fmla="*/ 60465 w 258124"/>
              <a:gd name="connsiteY34" fmla="*/ 309333 h 445558"/>
              <a:gd name="connsiteX35" fmla="*/ 66142 w 258124"/>
              <a:gd name="connsiteY35" fmla="*/ 262117 h 445558"/>
              <a:gd name="connsiteX36" fmla="*/ 89281 w 258124"/>
              <a:gd name="connsiteY36" fmla="*/ 233925 h 445558"/>
              <a:gd name="connsiteX37" fmla="*/ 121528 w 258124"/>
              <a:gd name="connsiteY37" fmla="*/ 223508 h 445558"/>
              <a:gd name="connsiteX38" fmla="*/ 125083 w 258124"/>
              <a:gd name="connsiteY38" fmla="*/ 223508 h 445558"/>
              <a:gd name="connsiteX39" fmla="*/ 155022 w 258124"/>
              <a:gd name="connsiteY39" fmla="*/ 231056 h 445558"/>
              <a:gd name="connsiteX40" fmla="*/ 182154 w 258124"/>
              <a:gd name="connsiteY40" fmla="*/ 257564 h 445558"/>
              <a:gd name="connsiteX41" fmla="*/ 194129 w 258124"/>
              <a:gd name="connsiteY41" fmla="*/ 304280 h 445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58124" h="445558">
                <a:moveTo>
                  <a:pt x="247270" y="7202"/>
                </a:moveTo>
                <a:cubicBezTo>
                  <a:pt x="235968" y="-3071"/>
                  <a:pt x="218716" y="-3071"/>
                  <a:pt x="207414" y="7202"/>
                </a:cubicBezTo>
                <a:cubicBezTo>
                  <a:pt x="201427" y="13040"/>
                  <a:pt x="197959" y="20986"/>
                  <a:pt x="197747" y="29344"/>
                </a:cubicBezTo>
                <a:lnTo>
                  <a:pt x="197747" y="29718"/>
                </a:lnTo>
                <a:cubicBezTo>
                  <a:pt x="196312" y="62651"/>
                  <a:pt x="195252" y="94086"/>
                  <a:pt x="194566" y="123276"/>
                </a:cubicBezTo>
                <a:cubicBezTo>
                  <a:pt x="194066" y="143735"/>
                  <a:pt x="193817" y="164317"/>
                  <a:pt x="193942" y="184776"/>
                </a:cubicBezTo>
                <a:cubicBezTo>
                  <a:pt x="180476" y="176124"/>
                  <a:pt x="165494" y="170112"/>
                  <a:pt x="149782" y="167062"/>
                </a:cubicBezTo>
                <a:cubicBezTo>
                  <a:pt x="125738" y="161991"/>
                  <a:pt x="100752" y="163781"/>
                  <a:pt x="77680" y="172239"/>
                </a:cubicBezTo>
                <a:cubicBezTo>
                  <a:pt x="53985" y="181270"/>
                  <a:pt x="33776" y="197612"/>
                  <a:pt x="19986" y="218893"/>
                </a:cubicBezTo>
                <a:cubicBezTo>
                  <a:pt x="4642" y="241285"/>
                  <a:pt x="-2281" y="270849"/>
                  <a:pt x="-722" y="307274"/>
                </a:cubicBezTo>
                <a:cubicBezTo>
                  <a:pt x="1836" y="339833"/>
                  <a:pt x="11753" y="366154"/>
                  <a:pt x="28344" y="385489"/>
                </a:cubicBezTo>
                <a:cubicBezTo>
                  <a:pt x="43731" y="403895"/>
                  <a:pt x="64083" y="417492"/>
                  <a:pt x="86974" y="424659"/>
                </a:cubicBezTo>
                <a:cubicBezTo>
                  <a:pt x="109453" y="431476"/>
                  <a:pt x="133316" y="432293"/>
                  <a:pt x="156207" y="427029"/>
                </a:cubicBezTo>
                <a:cubicBezTo>
                  <a:pt x="170665" y="423935"/>
                  <a:pt x="184480" y="418384"/>
                  <a:pt x="197061" y="410625"/>
                </a:cubicBezTo>
                <a:cubicBezTo>
                  <a:pt x="197061" y="412746"/>
                  <a:pt x="197061" y="414866"/>
                  <a:pt x="197061" y="416862"/>
                </a:cubicBezTo>
                <a:lnTo>
                  <a:pt x="197061" y="419107"/>
                </a:lnTo>
                <a:cubicBezTo>
                  <a:pt x="198171" y="426698"/>
                  <a:pt x="202088" y="433603"/>
                  <a:pt x="208038" y="438443"/>
                </a:cubicBezTo>
                <a:cubicBezTo>
                  <a:pt x="213327" y="442734"/>
                  <a:pt x="219938" y="445067"/>
                  <a:pt x="226750" y="445054"/>
                </a:cubicBezTo>
                <a:cubicBezTo>
                  <a:pt x="233511" y="445129"/>
                  <a:pt x="240097" y="442934"/>
                  <a:pt x="245461" y="438817"/>
                </a:cubicBezTo>
                <a:cubicBezTo>
                  <a:pt x="251436" y="433958"/>
                  <a:pt x="255372" y="427035"/>
                  <a:pt x="256501" y="419420"/>
                </a:cubicBezTo>
                <a:lnTo>
                  <a:pt x="256501" y="418234"/>
                </a:lnTo>
                <a:lnTo>
                  <a:pt x="256501" y="417049"/>
                </a:lnTo>
                <a:cubicBezTo>
                  <a:pt x="256002" y="382246"/>
                  <a:pt x="255522" y="348983"/>
                  <a:pt x="255067" y="317254"/>
                </a:cubicBezTo>
                <a:cubicBezTo>
                  <a:pt x="254611" y="285525"/>
                  <a:pt x="254256" y="254339"/>
                  <a:pt x="254006" y="223696"/>
                </a:cubicBezTo>
                <a:cubicBezTo>
                  <a:pt x="254006" y="193133"/>
                  <a:pt x="254006" y="161760"/>
                  <a:pt x="254381" y="130138"/>
                </a:cubicBezTo>
                <a:cubicBezTo>
                  <a:pt x="254755" y="98515"/>
                  <a:pt x="255753" y="66019"/>
                  <a:pt x="257187" y="31153"/>
                </a:cubicBezTo>
                <a:lnTo>
                  <a:pt x="257187" y="29718"/>
                </a:lnTo>
                <a:cubicBezTo>
                  <a:pt x="257050" y="21186"/>
                  <a:pt x="253476" y="13065"/>
                  <a:pt x="247270" y="7202"/>
                </a:cubicBezTo>
                <a:close/>
                <a:moveTo>
                  <a:pt x="194129" y="304280"/>
                </a:moveTo>
                <a:cubicBezTo>
                  <a:pt x="194466" y="316362"/>
                  <a:pt x="191397" y="328294"/>
                  <a:pt x="185272" y="338710"/>
                </a:cubicBezTo>
                <a:cubicBezTo>
                  <a:pt x="179702" y="348134"/>
                  <a:pt x="171856" y="356005"/>
                  <a:pt x="162444" y="361600"/>
                </a:cubicBezTo>
                <a:cubicBezTo>
                  <a:pt x="152907" y="367133"/>
                  <a:pt x="142248" y="370457"/>
                  <a:pt x="131258" y="371331"/>
                </a:cubicBezTo>
                <a:cubicBezTo>
                  <a:pt x="120493" y="372459"/>
                  <a:pt x="109615" y="370938"/>
                  <a:pt x="99573" y="366902"/>
                </a:cubicBezTo>
                <a:cubicBezTo>
                  <a:pt x="89394" y="362580"/>
                  <a:pt x="80543" y="355625"/>
                  <a:pt x="73938" y="346756"/>
                </a:cubicBezTo>
                <a:cubicBezTo>
                  <a:pt x="65992" y="335810"/>
                  <a:pt x="61320" y="322830"/>
                  <a:pt x="60465" y="309333"/>
                </a:cubicBezTo>
                <a:cubicBezTo>
                  <a:pt x="57952" y="293371"/>
                  <a:pt x="59916" y="277030"/>
                  <a:pt x="66142" y="262117"/>
                </a:cubicBezTo>
                <a:cubicBezTo>
                  <a:pt x="71125" y="250778"/>
                  <a:pt x="79127" y="241022"/>
                  <a:pt x="89281" y="233925"/>
                </a:cubicBezTo>
                <a:cubicBezTo>
                  <a:pt x="98849" y="227513"/>
                  <a:pt x="110020" y="223901"/>
                  <a:pt x="121528" y="223508"/>
                </a:cubicBezTo>
                <a:lnTo>
                  <a:pt x="125083" y="223508"/>
                </a:lnTo>
                <a:cubicBezTo>
                  <a:pt x="135537" y="223453"/>
                  <a:pt x="145840" y="226053"/>
                  <a:pt x="155022" y="231056"/>
                </a:cubicBezTo>
                <a:cubicBezTo>
                  <a:pt x="166211" y="237387"/>
                  <a:pt x="175567" y="246524"/>
                  <a:pt x="182154" y="257564"/>
                </a:cubicBezTo>
                <a:cubicBezTo>
                  <a:pt x="190280" y="271772"/>
                  <a:pt x="194422" y="287914"/>
                  <a:pt x="194129" y="304280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96A51D5B-272B-4148-8843-3C84659FA273}"/>
              </a:ext>
            </a:extLst>
          </p:cNvPr>
          <p:cNvSpPr/>
          <p:nvPr/>
        </p:nvSpPr>
        <p:spPr>
          <a:xfrm>
            <a:off x="899256" y="1935715"/>
            <a:ext cx="238550" cy="280449"/>
          </a:xfrm>
          <a:custGeom>
            <a:avLst/>
            <a:gdLst>
              <a:gd name="connsiteX0" fmla="*/ 236405 w 238550"/>
              <a:gd name="connsiteY0" fmla="*/ 165245 h 280449"/>
              <a:gd name="connsiteX1" fmla="*/ 236405 w 238550"/>
              <a:gd name="connsiteY1" fmla="*/ 140296 h 280449"/>
              <a:gd name="connsiteX2" fmla="*/ 236031 w 238550"/>
              <a:gd name="connsiteY2" fmla="*/ 114973 h 280449"/>
              <a:gd name="connsiteX3" fmla="*/ 235282 w 238550"/>
              <a:gd name="connsiteY3" fmla="*/ 80481 h 280449"/>
              <a:gd name="connsiteX4" fmla="*/ 234222 w 238550"/>
              <a:gd name="connsiteY4" fmla="*/ 26093 h 280449"/>
              <a:gd name="connsiteX5" fmla="*/ 234222 w 238550"/>
              <a:gd name="connsiteY5" fmla="*/ 25220 h 280449"/>
              <a:gd name="connsiteX6" fmla="*/ 221748 w 238550"/>
              <a:gd name="connsiteY6" fmla="*/ 4387 h 280449"/>
              <a:gd name="connsiteX7" fmla="*/ 201601 w 238550"/>
              <a:gd name="connsiteY7" fmla="*/ -291 h 280449"/>
              <a:gd name="connsiteX8" fmla="*/ 183451 w 238550"/>
              <a:gd name="connsiteY8" fmla="*/ 7319 h 280449"/>
              <a:gd name="connsiteX9" fmla="*/ 173409 w 238550"/>
              <a:gd name="connsiteY9" fmla="*/ 29212 h 280449"/>
              <a:gd name="connsiteX10" fmla="*/ 173409 w 238550"/>
              <a:gd name="connsiteY10" fmla="*/ 59150 h 280449"/>
              <a:gd name="connsiteX11" fmla="*/ 156382 w 238550"/>
              <a:gd name="connsiteY11" fmla="*/ 177657 h 280449"/>
              <a:gd name="connsiteX12" fmla="*/ 110850 w 238550"/>
              <a:gd name="connsiteY12" fmla="*/ 213334 h 280449"/>
              <a:gd name="connsiteX13" fmla="*/ 82595 w 238550"/>
              <a:gd name="connsiteY13" fmla="*/ 200111 h 280449"/>
              <a:gd name="connsiteX14" fmla="*/ 66129 w 238550"/>
              <a:gd name="connsiteY14" fmla="*/ 157573 h 280449"/>
              <a:gd name="connsiteX15" fmla="*/ 60266 w 238550"/>
              <a:gd name="connsiteY15" fmla="*/ 96698 h 280449"/>
              <a:gd name="connsiteX16" fmla="*/ 58832 w 238550"/>
              <a:gd name="connsiteY16" fmla="*/ 31644 h 280449"/>
              <a:gd name="connsiteX17" fmla="*/ 47667 w 238550"/>
              <a:gd name="connsiteY17" fmla="*/ 8816 h 280449"/>
              <a:gd name="connsiteX18" fmla="*/ 27770 w 238550"/>
              <a:gd name="connsiteY18" fmla="*/ 3078 h 280449"/>
              <a:gd name="connsiteX19" fmla="*/ 9059 w 238550"/>
              <a:gd name="connsiteY19" fmla="*/ 10438 h 280449"/>
              <a:gd name="connsiteX20" fmla="*/ -921 w 238550"/>
              <a:gd name="connsiteY20" fmla="*/ 32330 h 280449"/>
              <a:gd name="connsiteX21" fmla="*/ -609 w 238550"/>
              <a:gd name="connsiteY21" fmla="*/ 83974 h 280449"/>
              <a:gd name="connsiteX22" fmla="*/ 2697 w 238550"/>
              <a:gd name="connsiteY22" fmla="*/ 136991 h 280449"/>
              <a:gd name="connsiteX23" fmla="*/ 11553 w 238550"/>
              <a:gd name="connsiteY23" fmla="*/ 186514 h 280449"/>
              <a:gd name="connsiteX24" fmla="*/ 29579 w 238550"/>
              <a:gd name="connsiteY24" fmla="*/ 229426 h 280449"/>
              <a:gd name="connsiteX25" fmla="*/ 109415 w 238550"/>
              <a:gd name="connsiteY25" fmla="*/ 270592 h 280449"/>
              <a:gd name="connsiteX26" fmla="*/ 162868 w 238550"/>
              <a:gd name="connsiteY26" fmla="*/ 257369 h 280449"/>
              <a:gd name="connsiteX27" fmla="*/ 176216 w 238550"/>
              <a:gd name="connsiteY27" fmla="*/ 248013 h 280449"/>
              <a:gd name="connsiteX28" fmla="*/ 176216 w 238550"/>
              <a:gd name="connsiteY28" fmla="*/ 251631 h 280449"/>
              <a:gd name="connsiteX29" fmla="*/ 187318 w 238550"/>
              <a:gd name="connsiteY29" fmla="*/ 273710 h 280449"/>
              <a:gd name="connsiteX30" fmla="*/ 206903 w 238550"/>
              <a:gd name="connsiteY30" fmla="*/ 279947 h 280449"/>
              <a:gd name="connsiteX31" fmla="*/ 226924 w 238550"/>
              <a:gd name="connsiteY31" fmla="*/ 273211 h 280449"/>
              <a:gd name="connsiteX32" fmla="*/ 237590 w 238550"/>
              <a:gd name="connsiteY32" fmla="*/ 250383 h 280449"/>
              <a:gd name="connsiteX33" fmla="*/ 237216 w 238550"/>
              <a:gd name="connsiteY33" fmla="*/ 198302 h 280449"/>
              <a:gd name="connsiteX34" fmla="*/ 236405 w 238550"/>
              <a:gd name="connsiteY34" fmla="*/ 165245 h 280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38550" h="280449">
                <a:moveTo>
                  <a:pt x="236405" y="165245"/>
                </a:moveTo>
                <a:lnTo>
                  <a:pt x="236405" y="140296"/>
                </a:lnTo>
                <a:cubicBezTo>
                  <a:pt x="236405" y="132874"/>
                  <a:pt x="236405" y="124391"/>
                  <a:pt x="236031" y="114973"/>
                </a:cubicBezTo>
                <a:cubicBezTo>
                  <a:pt x="235656" y="105555"/>
                  <a:pt x="235532" y="94266"/>
                  <a:pt x="235282" y="80481"/>
                </a:cubicBezTo>
                <a:cubicBezTo>
                  <a:pt x="235033" y="66697"/>
                  <a:pt x="234721" y="48547"/>
                  <a:pt x="234222" y="26093"/>
                </a:cubicBezTo>
                <a:lnTo>
                  <a:pt x="234222" y="25220"/>
                </a:lnTo>
                <a:cubicBezTo>
                  <a:pt x="233723" y="16644"/>
                  <a:pt x="229107" y="8853"/>
                  <a:pt x="221748" y="4387"/>
                </a:cubicBezTo>
                <a:cubicBezTo>
                  <a:pt x="215760" y="527"/>
                  <a:pt x="208650" y="-1126"/>
                  <a:pt x="201601" y="-291"/>
                </a:cubicBezTo>
                <a:cubicBezTo>
                  <a:pt x="194928" y="446"/>
                  <a:pt x="188628" y="3090"/>
                  <a:pt x="183451" y="7319"/>
                </a:cubicBezTo>
                <a:cubicBezTo>
                  <a:pt x="176839" y="12627"/>
                  <a:pt x="173097" y="20741"/>
                  <a:pt x="173409" y="29212"/>
                </a:cubicBezTo>
                <a:lnTo>
                  <a:pt x="173409" y="59150"/>
                </a:lnTo>
                <a:cubicBezTo>
                  <a:pt x="172910" y="110233"/>
                  <a:pt x="167172" y="150089"/>
                  <a:pt x="156382" y="177657"/>
                </a:cubicBezTo>
                <a:cubicBezTo>
                  <a:pt x="146839" y="201982"/>
                  <a:pt x="132368" y="213334"/>
                  <a:pt x="110850" y="213334"/>
                </a:cubicBezTo>
                <a:cubicBezTo>
                  <a:pt x="99810" y="214089"/>
                  <a:pt x="89107" y="209093"/>
                  <a:pt x="82595" y="200111"/>
                </a:cubicBezTo>
                <a:cubicBezTo>
                  <a:pt x="74063" y="187306"/>
                  <a:pt x="68443" y="172786"/>
                  <a:pt x="66129" y="157573"/>
                </a:cubicBezTo>
                <a:cubicBezTo>
                  <a:pt x="62505" y="137477"/>
                  <a:pt x="60547" y="117119"/>
                  <a:pt x="60266" y="96698"/>
                </a:cubicBezTo>
                <a:cubicBezTo>
                  <a:pt x="59767" y="74119"/>
                  <a:pt x="59268" y="52289"/>
                  <a:pt x="58832" y="31644"/>
                </a:cubicBezTo>
                <a:cubicBezTo>
                  <a:pt x="59287" y="22619"/>
                  <a:pt x="55070" y="13999"/>
                  <a:pt x="47667" y="8816"/>
                </a:cubicBezTo>
                <a:cubicBezTo>
                  <a:pt x="41847" y="4762"/>
                  <a:pt x="34856" y="2741"/>
                  <a:pt x="27770" y="3078"/>
                </a:cubicBezTo>
                <a:cubicBezTo>
                  <a:pt x="20922" y="3539"/>
                  <a:pt x="14385" y="6109"/>
                  <a:pt x="9059" y="10438"/>
                </a:cubicBezTo>
                <a:cubicBezTo>
                  <a:pt x="2485" y="15770"/>
                  <a:pt x="-1208" y="23872"/>
                  <a:pt x="-921" y="32330"/>
                </a:cubicBezTo>
                <a:cubicBezTo>
                  <a:pt x="-921" y="49046"/>
                  <a:pt x="-921" y="66261"/>
                  <a:pt x="-609" y="83974"/>
                </a:cubicBezTo>
                <a:cubicBezTo>
                  <a:pt x="-297" y="101688"/>
                  <a:pt x="763" y="119776"/>
                  <a:pt x="2697" y="136991"/>
                </a:cubicBezTo>
                <a:cubicBezTo>
                  <a:pt x="4518" y="153681"/>
                  <a:pt x="7474" y="170228"/>
                  <a:pt x="11553" y="186514"/>
                </a:cubicBezTo>
                <a:cubicBezTo>
                  <a:pt x="15246" y="201683"/>
                  <a:pt x="21327" y="216172"/>
                  <a:pt x="29579" y="229426"/>
                </a:cubicBezTo>
                <a:cubicBezTo>
                  <a:pt x="46550" y="256832"/>
                  <a:pt x="77244" y="272656"/>
                  <a:pt x="109415" y="270592"/>
                </a:cubicBezTo>
                <a:cubicBezTo>
                  <a:pt x="128127" y="271091"/>
                  <a:pt x="146589" y="266519"/>
                  <a:pt x="162868" y="257369"/>
                </a:cubicBezTo>
                <a:cubicBezTo>
                  <a:pt x="167546" y="254624"/>
                  <a:pt x="172037" y="251493"/>
                  <a:pt x="176216" y="248013"/>
                </a:cubicBezTo>
                <a:lnTo>
                  <a:pt x="176216" y="251631"/>
                </a:lnTo>
                <a:cubicBezTo>
                  <a:pt x="175904" y="260400"/>
                  <a:pt x="180083" y="268720"/>
                  <a:pt x="187318" y="273710"/>
                </a:cubicBezTo>
                <a:cubicBezTo>
                  <a:pt x="193056" y="277752"/>
                  <a:pt x="199917" y="279929"/>
                  <a:pt x="206903" y="279947"/>
                </a:cubicBezTo>
                <a:cubicBezTo>
                  <a:pt x="214138" y="279960"/>
                  <a:pt x="221186" y="277596"/>
                  <a:pt x="226924" y="273211"/>
                </a:cubicBezTo>
                <a:cubicBezTo>
                  <a:pt x="233973" y="267810"/>
                  <a:pt x="237964" y="259277"/>
                  <a:pt x="237590" y="250383"/>
                </a:cubicBezTo>
                <a:cubicBezTo>
                  <a:pt x="237590" y="229177"/>
                  <a:pt x="237590" y="211712"/>
                  <a:pt x="237216" y="198302"/>
                </a:cubicBezTo>
                <a:cubicBezTo>
                  <a:pt x="236841" y="184892"/>
                  <a:pt x="236405" y="174227"/>
                  <a:pt x="236405" y="165245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6BD898AA-26C9-43E6-902F-1F432E76836F}"/>
              </a:ext>
            </a:extLst>
          </p:cNvPr>
          <p:cNvSpPr/>
          <p:nvPr/>
        </p:nvSpPr>
        <p:spPr>
          <a:xfrm>
            <a:off x="1370030" y="1765388"/>
            <a:ext cx="257748" cy="445352"/>
          </a:xfrm>
          <a:custGeom>
            <a:avLst/>
            <a:gdLst>
              <a:gd name="connsiteX0" fmla="*/ 247456 w 257748"/>
              <a:gd name="connsiteY0" fmla="*/ 7183 h 445352"/>
              <a:gd name="connsiteX1" fmla="*/ 207538 w 257748"/>
              <a:gd name="connsiteY1" fmla="*/ 7183 h 445352"/>
              <a:gd name="connsiteX2" fmla="*/ 197870 w 257748"/>
              <a:gd name="connsiteY2" fmla="*/ 29325 h 445352"/>
              <a:gd name="connsiteX3" fmla="*/ 197870 w 257748"/>
              <a:gd name="connsiteY3" fmla="*/ 29700 h 445352"/>
              <a:gd name="connsiteX4" fmla="*/ 194626 w 257748"/>
              <a:gd name="connsiteY4" fmla="*/ 123258 h 445352"/>
              <a:gd name="connsiteX5" fmla="*/ 194003 w 257748"/>
              <a:gd name="connsiteY5" fmla="*/ 184757 h 445352"/>
              <a:gd name="connsiteX6" fmla="*/ 149906 w 257748"/>
              <a:gd name="connsiteY6" fmla="*/ 167043 h 445352"/>
              <a:gd name="connsiteX7" fmla="*/ 77803 w 257748"/>
              <a:gd name="connsiteY7" fmla="*/ 172220 h 445352"/>
              <a:gd name="connsiteX8" fmla="*/ 19984 w 257748"/>
              <a:gd name="connsiteY8" fmla="*/ 218687 h 445352"/>
              <a:gd name="connsiteX9" fmla="*/ -723 w 257748"/>
              <a:gd name="connsiteY9" fmla="*/ 307069 h 445352"/>
              <a:gd name="connsiteX10" fmla="*/ 28343 w 257748"/>
              <a:gd name="connsiteY10" fmla="*/ 385283 h 445352"/>
              <a:gd name="connsiteX11" fmla="*/ 87034 w 257748"/>
              <a:gd name="connsiteY11" fmla="*/ 424453 h 445352"/>
              <a:gd name="connsiteX12" fmla="*/ 156205 w 257748"/>
              <a:gd name="connsiteY12" fmla="*/ 426823 h 445352"/>
              <a:gd name="connsiteX13" fmla="*/ 197059 w 257748"/>
              <a:gd name="connsiteY13" fmla="*/ 410419 h 445352"/>
              <a:gd name="connsiteX14" fmla="*/ 197059 w 257748"/>
              <a:gd name="connsiteY14" fmla="*/ 416657 h 445352"/>
              <a:gd name="connsiteX15" fmla="*/ 197059 w 257748"/>
              <a:gd name="connsiteY15" fmla="*/ 418902 h 445352"/>
              <a:gd name="connsiteX16" fmla="*/ 208036 w 257748"/>
              <a:gd name="connsiteY16" fmla="*/ 438237 h 445352"/>
              <a:gd name="connsiteX17" fmla="*/ 226748 w 257748"/>
              <a:gd name="connsiteY17" fmla="*/ 444849 h 445352"/>
              <a:gd name="connsiteX18" fmla="*/ 245460 w 257748"/>
              <a:gd name="connsiteY18" fmla="*/ 438611 h 445352"/>
              <a:gd name="connsiteX19" fmla="*/ 256437 w 257748"/>
              <a:gd name="connsiteY19" fmla="*/ 419214 h 445352"/>
              <a:gd name="connsiteX20" fmla="*/ 256437 w 257748"/>
              <a:gd name="connsiteY20" fmla="*/ 418029 h 445352"/>
              <a:gd name="connsiteX21" fmla="*/ 256437 w 257748"/>
              <a:gd name="connsiteY21" fmla="*/ 416844 h 445352"/>
              <a:gd name="connsiteX22" fmla="*/ 255003 w 257748"/>
              <a:gd name="connsiteY22" fmla="*/ 317048 h 445352"/>
              <a:gd name="connsiteX23" fmla="*/ 253942 w 257748"/>
              <a:gd name="connsiteY23" fmla="*/ 223490 h 445352"/>
              <a:gd name="connsiteX24" fmla="*/ 253942 w 257748"/>
              <a:gd name="connsiteY24" fmla="*/ 129932 h 445352"/>
              <a:gd name="connsiteX25" fmla="*/ 256812 w 257748"/>
              <a:gd name="connsiteY25" fmla="*/ 30947 h 445352"/>
              <a:gd name="connsiteX26" fmla="*/ 256812 w 257748"/>
              <a:gd name="connsiteY26" fmla="*/ 29513 h 445352"/>
              <a:gd name="connsiteX27" fmla="*/ 247456 w 257748"/>
              <a:gd name="connsiteY27" fmla="*/ 7183 h 445352"/>
              <a:gd name="connsiteX28" fmla="*/ 194315 w 257748"/>
              <a:gd name="connsiteY28" fmla="*/ 304262 h 445352"/>
              <a:gd name="connsiteX29" fmla="*/ 162568 w 257748"/>
              <a:gd name="connsiteY29" fmla="*/ 361582 h 445352"/>
              <a:gd name="connsiteX30" fmla="*/ 131381 w 257748"/>
              <a:gd name="connsiteY30" fmla="*/ 371312 h 445352"/>
              <a:gd name="connsiteX31" fmla="*/ 99696 w 257748"/>
              <a:gd name="connsiteY31" fmla="*/ 366883 h 445352"/>
              <a:gd name="connsiteX32" fmla="*/ 74061 w 257748"/>
              <a:gd name="connsiteY32" fmla="*/ 346737 h 445352"/>
              <a:gd name="connsiteX33" fmla="*/ 60589 w 257748"/>
              <a:gd name="connsiteY33" fmla="*/ 309314 h 445352"/>
              <a:gd name="connsiteX34" fmla="*/ 66202 w 257748"/>
              <a:gd name="connsiteY34" fmla="*/ 262098 h 445352"/>
              <a:gd name="connsiteX35" fmla="*/ 89404 w 257748"/>
              <a:gd name="connsiteY35" fmla="*/ 233906 h 445352"/>
              <a:gd name="connsiteX36" fmla="*/ 121651 w 257748"/>
              <a:gd name="connsiteY36" fmla="*/ 223490 h 445352"/>
              <a:gd name="connsiteX37" fmla="*/ 125207 w 257748"/>
              <a:gd name="connsiteY37" fmla="*/ 223490 h 445352"/>
              <a:gd name="connsiteX38" fmla="*/ 155145 w 257748"/>
              <a:gd name="connsiteY38" fmla="*/ 231037 h 445352"/>
              <a:gd name="connsiteX39" fmla="*/ 182277 w 257748"/>
              <a:gd name="connsiteY39" fmla="*/ 257795 h 445352"/>
              <a:gd name="connsiteX40" fmla="*/ 194315 w 257748"/>
              <a:gd name="connsiteY40" fmla="*/ 304262 h 445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57748" h="445352">
                <a:moveTo>
                  <a:pt x="247456" y="7183"/>
                </a:moveTo>
                <a:cubicBezTo>
                  <a:pt x="236104" y="-3064"/>
                  <a:pt x="218889" y="-3064"/>
                  <a:pt x="207538" y="7183"/>
                </a:cubicBezTo>
                <a:cubicBezTo>
                  <a:pt x="201613" y="13053"/>
                  <a:pt x="198119" y="20980"/>
                  <a:pt x="197870" y="29325"/>
                </a:cubicBezTo>
                <a:lnTo>
                  <a:pt x="197870" y="29700"/>
                </a:lnTo>
                <a:cubicBezTo>
                  <a:pt x="196435" y="62632"/>
                  <a:pt x="195375" y="94068"/>
                  <a:pt x="194626" y="123258"/>
                </a:cubicBezTo>
                <a:cubicBezTo>
                  <a:pt x="194127" y="143716"/>
                  <a:pt x="193940" y="164299"/>
                  <a:pt x="194003" y="184757"/>
                </a:cubicBezTo>
                <a:cubicBezTo>
                  <a:pt x="180592" y="176106"/>
                  <a:pt x="165624" y="170093"/>
                  <a:pt x="149906" y="167043"/>
                </a:cubicBezTo>
                <a:cubicBezTo>
                  <a:pt x="125893" y="161972"/>
                  <a:pt x="100881" y="163762"/>
                  <a:pt x="77803" y="172220"/>
                </a:cubicBezTo>
                <a:cubicBezTo>
                  <a:pt x="54102" y="181189"/>
                  <a:pt x="33831" y="197462"/>
                  <a:pt x="19984" y="218687"/>
                </a:cubicBezTo>
                <a:cubicBezTo>
                  <a:pt x="4703" y="241079"/>
                  <a:pt x="-2282" y="270643"/>
                  <a:pt x="-723" y="307069"/>
                </a:cubicBezTo>
                <a:cubicBezTo>
                  <a:pt x="1897" y="339627"/>
                  <a:pt x="11751" y="365948"/>
                  <a:pt x="28343" y="385283"/>
                </a:cubicBezTo>
                <a:cubicBezTo>
                  <a:pt x="43748" y="403689"/>
                  <a:pt x="64144" y="417286"/>
                  <a:pt x="87034" y="424453"/>
                </a:cubicBezTo>
                <a:cubicBezTo>
                  <a:pt x="109489" y="431270"/>
                  <a:pt x="133315" y="432087"/>
                  <a:pt x="156205" y="426823"/>
                </a:cubicBezTo>
                <a:cubicBezTo>
                  <a:pt x="170675" y="423742"/>
                  <a:pt x="184460" y="418191"/>
                  <a:pt x="197059" y="410419"/>
                </a:cubicBezTo>
                <a:cubicBezTo>
                  <a:pt x="197059" y="412540"/>
                  <a:pt x="197059" y="414661"/>
                  <a:pt x="197059" y="416657"/>
                </a:cubicBezTo>
                <a:lnTo>
                  <a:pt x="197059" y="418902"/>
                </a:lnTo>
                <a:cubicBezTo>
                  <a:pt x="198119" y="426505"/>
                  <a:pt x="202049" y="433416"/>
                  <a:pt x="208036" y="438237"/>
                </a:cubicBezTo>
                <a:cubicBezTo>
                  <a:pt x="213338" y="442547"/>
                  <a:pt x="219950" y="444880"/>
                  <a:pt x="226748" y="444849"/>
                </a:cubicBezTo>
                <a:cubicBezTo>
                  <a:pt x="233485" y="444924"/>
                  <a:pt x="240096" y="442728"/>
                  <a:pt x="245460" y="438611"/>
                </a:cubicBezTo>
                <a:cubicBezTo>
                  <a:pt x="251385" y="433747"/>
                  <a:pt x="255315" y="426823"/>
                  <a:pt x="256437" y="419214"/>
                </a:cubicBezTo>
                <a:lnTo>
                  <a:pt x="256437" y="418029"/>
                </a:lnTo>
                <a:lnTo>
                  <a:pt x="256437" y="416844"/>
                </a:lnTo>
                <a:cubicBezTo>
                  <a:pt x="255938" y="382040"/>
                  <a:pt x="255439" y="348777"/>
                  <a:pt x="255003" y="317048"/>
                </a:cubicBezTo>
                <a:cubicBezTo>
                  <a:pt x="254566" y="285320"/>
                  <a:pt x="254192" y="254134"/>
                  <a:pt x="253942" y="223490"/>
                </a:cubicBezTo>
                <a:cubicBezTo>
                  <a:pt x="253942" y="192928"/>
                  <a:pt x="253942" y="161554"/>
                  <a:pt x="253942" y="129932"/>
                </a:cubicBezTo>
                <a:cubicBezTo>
                  <a:pt x="253942" y="98309"/>
                  <a:pt x="255377" y="65813"/>
                  <a:pt x="256812" y="30947"/>
                </a:cubicBezTo>
                <a:lnTo>
                  <a:pt x="256812" y="29513"/>
                </a:lnTo>
                <a:cubicBezTo>
                  <a:pt x="256812" y="21111"/>
                  <a:pt x="253443" y="13065"/>
                  <a:pt x="247456" y="7183"/>
                </a:cubicBezTo>
                <a:close/>
                <a:moveTo>
                  <a:pt x="194315" y="304262"/>
                </a:moveTo>
                <a:cubicBezTo>
                  <a:pt x="194876" y="327707"/>
                  <a:pt x="182776" y="349638"/>
                  <a:pt x="162568" y="361582"/>
                </a:cubicBezTo>
                <a:cubicBezTo>
                  <a:pt x="153024" y="367127"/>
                  <a:pt x="142359" y="370451"/>
                  <a:pt x="131381" y="371312"/>
                </a:cubicBezTo>
                <a:cubicBezTo>
                  <a:pt x="120590" y="372447"/>
                  <a:pt x="109738" y="370925"/>
                  <a:pt x="99696" y="366883"/>
                </a:cubicBezTo>
                <a:cubicBezTo>
                  <a:pt x="89529" y="362561"/>
                  <a:pt x="80673" y="355607"/>
                  <a:pt x="74061" y="346737"/>
                </a:cubicBezTo>
                <a:cubicBezTo>
                  <a:pt x="66140" y="335791"/>
                  <a:pt x="61462" y="322811"/>
                  <a:pt x="60589" y="309314"/>
                </a:cubicBezTo>
                <a:cubicBezTo>
                  <a:pt x="58032" y="293359"/>
                  <a:pt x="60027" y="277018"/>
                  <a:pt x="66202" y="262098"/>
                </a:cubicBezTo>
                <a:cubicBezTo>
                  <a:pt x="71255" y="250765"/>
                  <a:pt x="79238" y="241016"/>
                  <a:pt x="89404" y="233906"/>
                </a:cubicBezTo>
                <a:cubicBezTo>
                  <a:pt x="98948" y="227482"/>
                  <a:pt x="110112" y="223877"/>
                  <a:pt x="121651" y="223490"/>
                </a:cubicBezTo>
                <a:lnTo>
                  <a:pt x="125207" y="223490"/>
                </a:lnTo>
                <a:cubicBezTo>
                  <a:pt x="135685" y="223459"/>
                  <a:pt x="145976" y="226053"/>
                  <a:pt x="155145" y="231037"/>
                </a:cubicBezTo>
                <a:cubicBezTo>
                  <a:pt x="166372" y="237455"/>
                  <a:pt x="175728" y="246674"/>
                  <a:pt x="182277" y="257795"/>
                </a:cubicBezTo>
                <a:cubicBezTo>
                  <a:pt x="190385" y="271935"/>
                  <a:pt x="194502" y="287976"/>
                  <a:pt x="194315" y="304262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FFD9CBFB-B161-48DB-A38E-7C379620D48B}"/>
              </a:ext>
            </a:extLst>
          </p:cNvPr>
          <p:cNvSpPr/>
          <p:nvPr/>
        </p:nvSpPr>
        <p:spPr>
          <a:xfrm>
            <a:off x="1661771" y="1947943"/>
            <a:ext cx="242939" cy="250777"/>
          </a:xfrm>
          <a:custGeom>
            <a:avLst/>
            <a:gdLst>
              <a:gd name="connsiteX0" fmla="*/ 212563 w 242939"/>
              <a:gd name="connsiteY0" fmla="*/ 39438 h 250777"/>
              <a:gd name="connsiteX1" fmla="*/ 174080 w 242939"/>
              <a:gd name="connsiteY1" fmla="*/ 10372 h 250777"/>
              <a:gd name="connsiteX2" fmla="*/ 120814 w 242939"/>
              <a:gd name="connsiteY2" fmla="*/ -481 h 250777"/>
              <a:gd name="connsiteX3" fmla="*/ 120814 w 242939"/>
              <a:gd name="connsiteY3" fmla="*/ -481 h 250777"/>
              <a:gd name="connsiteX4" fmla="*/ 68484 w 242939"/>
              <a:gd name="connsiteY4" fmla="*/ 11121 h 250777"/>
              <a:gd name="connsiteX5" fmla="*/ 30312 w 242939"/>
              <a:gd name="connsiteY5" fmla="*/ 39625 h 250777"/>
              <a:gd name="connsiteX6" fmla="*/ 6860 w 242939"/>
              <a:gd name="connsiteY6" fmla="*/ 79481 h 250777"/>
              <a:gd name="connsiteX7" fmla="*/ -937 w 242939"/>
              <a:gd name="connsiteY7" fmla="*/ 125262 h 250777"/>
              <a:gd name="connsiteX8" fmla="*/ 6049 w 242939"/>
              <a:gd name="connsiteY8" fmla="*/ 170918 h 250777"/>
              <a:gd name="connsiteX9" fmla="*/ 28753 w 242939"/>
              <a:gd name="connsiteY9" fmla="*/ 211834 h 250777"/>
              <a:gd name="connsiteX10" fmla="*/ 68484 w 242939"/>
              <a:gd name="connsiteY10" fmla="*/ 240588 h 250777"/>
              <a:gd name="connsiteX11" fmla="*/ 119379 w 242939"/>
              <a:gd name="connsiteY11" fmla="*/ 250255 h 250777"/>
              <a:gd name="connsiteX12" fmla="*/ 123434 w 242939"/>
              <a:gd name="connsiteY12" fmla="*/ 250255 h 250777"/>
              <a:gd name="connsiteX13" fmla="*/ 175015 w 242939"/>
              <a:gd name="connsiteY13" fmla="*/ 239278 h 250777"/>
              <a:gd name="connsiteX14" fmla="*/ 212438 w 242939"/>
              <a:gd name="connsiteY14" fmla="*/ 210649 h 250777"/>
              <a:gd name="connsiteX15" fmla="*/ 234581 w 242939"/>
              <a:gd name="connsiteY15" fmla="*/ 171230 h 250777"/>
              <a:gd name="connsiteX16" fmla="*/ 242003 w 242939"/>
              <a:gd name="connsiteY16" fmla="*/ 126696 h 250777"/>
              <a:gd name="connsiteX17" fmla="*/ 235017 w 242939"/>
              <a:gd name="connsiteY17" fmla="*/ 80728 h 250777"/>
              <a:gd name="connsiteX18" fmla="*/ 212563 w 242939"/>
              <a:gd name="connsiteY18" fmla="*/ 39438 h 250777"/>
              <a:gd name="connsiteX19" fmla="*/ 123870 w 242939"/>
              <a:gd name="connsiteY19" fmla="*/ 191688 h 250777"/>
              <a:gd name="connsiteX20" fmla="*/ 77466 w 242939"/>
              <a:gd name="connsiteY20" fmla="*/ 171542 h 250777"/>
              <a:gd name="connsiteX21" fmla="*/ 60375 w 242939"/>
              <a:gd name="connsiteY21" fmla="*/ 127008 h 250777"/>
              <a:gd name="connsiteX22" fmla="*/ 64367 w 242939"/>
              <a:gd name="connsiteY22" fmla="*/ 102059 h 250777"/>
              <a:gd name="connsiteX23" fmla="*/ 75844 w 242939"/>
              <a:gd name="connsiteY23" fmla="*/ 80915 h 250777"/>
              <a:gd name="connsiteX24" fmla="*/ 94555 w 242939"/>
              <a:gd name="connsiteY24" fmla="*/ 65946 h 250777"/>
              <a:gd name="connsiteX25" fmla="*/ 120190 w 242939"/>
              <a:gd name="connsiteY25" fmla="*/ 59709 h 250777"/>
              <a:gd name="connsiteX26" fmla="*/ 146698 w 242939"/>
              <a:gd name="connsiteY26" fmla="*/ 65010 h 250777"/>
              <a:gd name="connsiteX27" fmla="*/ 166096 w 242939"/>
              <a:gd name="connsiteY27" fmla="*/ 79418 h 250777"/>
              <a:gd name="connsiteX28" fmla="*/ 177947 w 242939"/>
              <a:gd name="connsiteY28" fmla="*/ 100375 h 250777"/>
              <a:gd name="connsiteX29" fmla="*/ 182001 w 242939"/>
              <a:gd name="connsiteY29" fmla="*/ 125823 h 250777"/>
              <a:gd name="connsiteX30" fmla="*/ 178258 w 242939"/>
              <a:gd name="connsiteY30" fmla="*/ 151520 h 250777"/>
              <a:gd name="connsiteX31" fmla="*/ 167218 w 242939"/>
              <a:gd name="connsiteY31" fmla="*/ 172665 h 250777"/>
              <a:gd name="connsiteX32" fmla="*/ 149380 w 242939"/>
              <a:gd name="connsiteY32" fmla="*/ 186761 h 250777"/>
              <a:gd name="connsiteX33" fmla="*/ 123870 w 242939"/>
              <a:gd name="connsiteY33" fmla="*/ 191938 h 250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42939" h="250777">
                <a:moveTo>
                  <a:pt x="212563" y="39438"/>
                </a:moveTo>
                <a:cubicBezTo>
                  <a:pt x="202023" y="27076"/>
                  <a:pt x="188862" y="17158"/>
                  <a:pt x="174080" y="10372"/>
                </a:cubicBezTo>
                <a:cubicBezTo>
                  <a:pt x="157364" y="2881"/>
                  <a:pt x="139151" y="-824"/>
                  <a:pt x="120814" y="-481"/>
                </a:cubicBezTo>
                <a:lnTo>
                  <a:pt x="120814" y="-481"/>
                </a:lnTo>
                <a:cubicBezTo>
                  <a:pt x="102726" y="-306"/>
                  <a:pt x="84950" y="3642"/>
                  <a:pt x="68484" y="11121"/>
                </a:cubicBezTo>
                <a:cubicBezTo>
                  <a:pt x="53951" y="17926"/>
                  <a:pt x="40977" y="27625"/>
                  <a:pt x="30312" y="39625"/>
                </a:cubicBezTo>
                <a:cubicBezTo>
                  <a:pt x="20020" y="51295"/>
                  <a:pt x="12099" y="64823"/>
                  <a:pt x="6860" y="79481"/>
                </a:cubicBezTo>
                <a:cubicBezTo>
                  <a:pt x="1683" y="94188"/>
                  <a:pt x="-937" y="109669"/>
                  <a:pt x="-937" y="125262"/>
                </a:cubicBezTo>
                <a:cubicBezTo>
                  <a:pt x="-937" y="140749"/>
                  <a:pt x="1371" y="156148"/>
                  <a:pt x="6049" y="170918"/>
                </a:cubicBezTo>
                <a:cubicBezTo>
                  <a:pt x="10727" y="185968"/>
                  <a:pt x="18461" y="199890"/>
                  <a:pt x="28753" y="211834"/>
                </a:cubicBezTo>
                <a:cubicBezTo>
                  <a:pt x="39668" y="224302"/>
                  <a:pt x="53203" y="234139"/>
                  <a:pt x="68484" y="240588"/>
                </a:cubicBezTo>
                <a:cubicBezTo>
                  <a:pt x="84575" y="247274"/>
                  <a:pt x="101915" y="250561"/>
                  <a:pt x="119379" y="250255"/>
                </a:cubicBezTo>
                <a:lnTo>
                  <a:pt x="123434" y="250255"/>
                </a:lnTo>
                <a:cubicBezTo>
                  <a:pt x="141210" y="250530"/>
                  <a:pt x="158861" y="246781"/>
                  <a:pt x="175015" y="239278"/>
                </a:cubicBezTo>
                <a:cubicBezTo>
                  <a:pt x="189361" y="232498"/>
                  <a:pt x="202147" y="222743"/>
                  <a:pt x="212438" y="210649"/>
                </a:cubicBezTo>
                <a:cubicBezTo>
                  <a:pt x="222106" y="198955"/>
                  <a:pt x="229653" y="185594"/>
                  <a:pt x="234581" y="171230"/>
                </a:cubicBezTo>
                <a:cubicBezTo>
                  <a:pt x="239508" y="156897"/>
                  <a:pt x="242003" y="141847"/>
                  <a:pt x="242003" y="126696"/>
                </a:cubicBezTo>
                <a:cubicBezTo>
                  <a:pt x="242003" y="111110"/>
                  <a:pt x="239633" y="95616"/>
                  <a:pt x="235017" y="80728"/>
                </a:cubicBezTo>
                <a:cubicBezTo>
                  <a:pt x="230401" y="65596"/>
                  <a:pt x="222730" y="51550"/>
                  <a:pt x="212563" y="39438"/>
                </a:cubicBezTo>
                <a:close/>
                <a:moveTo>
                  <a:pt x="123870" y="191688"/>
                </a:moveTo>
                <a:cubicBezTo>
                  <a:pt x="103225" y="190815"/>
                  <a:pt x="88006" y="184266"/>
                  <a:pt x="77466" y="171542"/>
                </a:cubicBezTo>
                <a:cubicBezTo>
                  <a:pt x="66737" y="159155"/>
                  <a:pt x="60687" y="143393"/>
                  <a:pt x="60375" y="127008"/>
                </a:cubicBezTo>
                <a:cubicBezTo>
                  <a:pt x="60313" y="118532"/>
                  <a:pt x="61685" y="110099"/>
                  <a:pt x="64367" y="102059"/>
                </a:cubicBezTo>
                <a:cubicBezTo>
                  <a:pt x="66862" y="94369"/>
                  <a:pt x="70729" y="87202"/>
                  <a:pt x="75844" y="80915"/>
                </a:cubicBezTo>
                <a:cubicBezTo>
                  <a:pt x="80958" y="74684"/>
                  <a:pt x="87320" y="69588"/>
                  <a:pt x="94555" y="65946"/>
                </a:cubicBezTo>
                <a:cubicBezTo>
                  <a:pt x="102539" y="62029"/>
                  <a:pt x="111271" y="59902"/>
                  <a:pt x="120190" y="59709"/>
                </a:cubicBezTo>
                <a:cubicBezTo>
                  <a:pt x="129296" y="59534"/>
                  <a:pt x="138340" y="61343"/>
                  <a:pt x="146698" y="65010"/>
                </a:cubicBezTo>
                <a:cubicBezTo>
                  <a:pt x="154120" y="68372"/>
                  <a:pt x="160732" y="73287"/>
                  <a:pt x="166096" y="79418"/>
                </a:cubicBezTo>
                <a:cubicBezTo>
                  <a:pt x="171460" y="85512"/>
                  <a:pt x="175452" y="92647"/>
                  <a:pt x="177947" y="100375"/>
                </a:cubicBezTo>
                <a:cubicBezTo>
                  <a:pt x="180629" y="108596"/>
                  <a:pt x="182001" y="117178"/>
                  <a:pt x="182001" y="125823"/>
                </a:cubicBezTo>
                <a:cubicBezTo>
                  <a:pt x="182001" y="134524"/>
                  <a:pt x="180753" y="143175"/>
                  <a:pt x="178258" y="151520"/>
                </a:cubicBezTo>
                <a:cubicBezTo>
                  <a:pt x="175951" y="159211"/>
                  <a:pt x="172208" y="166390"/>
                  <a:pt x="167218" y="172665"/>
                </a:cubicBezTo>
                <a:cubicBezTo>
                  <a:pt x="162416" y="178646"/>
                  <a:pt x="156303" y="183467"/>
                  <a:pt x="149380" y="186761"/>
                </a:cubicBezTo>
                <a:cubicBezTo>
                  <a:pt x="141397" y="190403"/>
                  <a:pt x="132665" y="192174"/>
                  <a:pt x="123870" y="191938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6B815DE0-D5D7-429F-AFB2-2187FB075C8B}"/>
              </a:ext>
            </a:extLst>
          </p:cNvPr>
          <p:cNvSpPr/>
          <p:nvPr/>
        </p:nvSpPr>
        <p:spPr>
          <a:xfrm>
            <a:off x="1938247" y="1921082"/>
            <a:ext cx="245703" cy="294276"/>
          </a:xfrm>
          <a:custGeom>
            <a:avLst/>
            <a:gdLst>
              <a:gd name="connsiteX0" fmla="*/ 235411 w 245703"/>
              <a:gd name="connsiteY0" fmla="*/ 121747 h 294276"/>
              <a:gd name="connsiteX1" fmla="*/ 215077 w 245703"/>
              <a:gd name="connsiteY1" fmla="*/ 69479 h 294276"/>
              <a:gd name="connsiteX2" fmla="*/ 177654 w 245703"/>
              <a:gd name="connsiteY2" fmla="*/ 29748 h 294276"/>
              <a:gd name="connsiteX3" fmla="*/ 117839 w 245703"/>
              <a:gd name="connsiteY3" fmla="*/ 14529 h 294276"/>
              <a:gd name="connsiteX4" fmla="*/ 70249 w 245703"/>
              <a:gd name="connsiteY4" fmla="*/ 27441 h 294276"/>
              <a:gd name="connsiteX5" fmla="*/ 59023 w 245703"/>
              <a:gd name="connsiteY5" fmla="*/ 34925 h 294276"/>
              <a:gd name="connsiteX6" fmla="*/ 59023 w 245703"/>
              <a:gd name="connsiteY6" fmla="*/ 29873 h 294276"/>
              <a:gd name="connsiteX7" fmla="*/ 48731 w 245703"/>
              <a:gd name="connsiteY7" fmla="*/ 6920 h 294276"/>
              <a:gd name="connsiteX8" fmla="*/ 28709 w 245703"/>
              <a:gd name="connsiteY8" fmla="*/ -502 h 294276"/>
              <a:gd name="connsiteX9" fmla="*/ 8751 w 245703"/>
              <a:gd name="connsiteY9" fmla="*/ 7170 h 294276"/>
              <a:gd name="connsiteX10" fmla="*/ -917 w 245703"/>
              <a:gd name="connsiteY10" fmla="*/ 29873 h 294276"/>
              <a:gd name="connsiteX11" fmla="*/ 1266 w 245703"/>
              <a:gd name="connsiteY11" fmla="*/ 144949 h 294276"/>
              <a:gd name="connsiteX12" fmla="*/ 3387 w 245703"/>
              <a:gd name="connsiteY12" fmla="*/ 263457 h 294276"/>
              <a:gd name="connsiteX13" fmla="*/ 13055 w 245703"/>
              <a:gd name="connsiteY13" fmla="*/ 286098 h 294276"/>
              <a:gd name="connsiteX14" fmla="*/ 53658 w 245703"/>
              <a:gd name="connsiteY14" fmla="*/ 286098 h 294276"/>
              <a:gd name="connsiteX15" fmla="*/ 63326 w 245703"/>
              <a:gd name="connsiteY15" fmla="*/ 263457 h 294276"/>
              <a:gd name="connsiteX16" fmla="*/ 63326 w 245703"/>
              <a:gd name="connsiteY16" fmla="*/ 186988 h 294276"/>
              <a:gd name="connsiteX17" fmla="*/ 65384 w 245703"/>
              <a:gd name="connsiteY17" fmla="*/ 145698 h 294276"/>
              <a:gd name="connsiteX18" fmla="*/ 74116 w 245703"/>
              <a:gd name="connsiteY18" fmla="*/ 109709 h 294276"/>
              <a:gd name="connsiteX19" fmla="*/ 92392 w 245703"/>
              <a:gd name="connsiteY19" fmla="*/ 84761 h 294276"/>
              <a:gd name="connsiteX20" fmla="*/ 123578 w 245703"/>
              <a:gd name="connsiteY20" fmla="*/ 74407 h 294276"/>
              <a:gd name="connsiteX21" fmla="*/ 150148 w 245703"/>
              <a:gd name="connsiteY21" fmla="*/ 83014 h 294276"/>
              <a:gd name="connsiteX22" fmla="*/ 169296 w 245703"/>
              <a:gd name="connsiteY22" fmla="*/ 109522 h 294276"/>
              <a:gd name="connsiteX23" fmla="*/ 180149 w 245703"/>
              <a:gd name="connsiteY23" fmla="*/ 145137 h 294276"/>
              <a:gd name="connsiteX24" fmla="*/ 184266 w 245703"/>
              <a:gd name="connsiteY24" fmla="*/ 179130 h 294276"/>
              <a:gd name="connsiteX25" fmla="*/ 184952 w 245703"/>
              <a:gd name="connsiteY25" fmla="*/ 222790 h 294276"/>
              <a:gd name="connsiteX26" fmla="*/ 184952 w 245703"/>
              <a:gd name="connsiteY26" fmla="*/ 263207 h 294276"/>
              <a:gd name="connsiteX27" fmla="*/ 195431 w 245703"/>
              <a:gd name="connsiteY27" fmla="*/ 285037 h 294276"/>
              <a:gd name="connsiteX28" fmla="*/ 215327 w 245703"/>
              <a:gd name="connsiteY28" fmla="*/ 291275 h 294276"/>
              <a:gd name="connsiteX29" fmla="*/ 234039 w 245703"/>
              <a:gd name="connsiteY29" fmla="*/ 283915 h 294276"/>
              <a:gd name="connsiteX30" fmla="*/ 244080 w 245703"/>
              <a:gd name="connsiteY30" fmla="*/ 261086 h 294276"/>
              <a:gd name="connsiteX31" fmla="*/ 244766 w 245703"/>
              <a:gd name="connsiteY31" fmla="*/ 221667 h 294276"/>
              <a:gd name="connsiteX32" fmla="*/ 243332 w 245703"/>
              <a:gd name="connsiteY32" fmla="*/ 176323 h 294276"/>
              <a:gd name="connsiteX33" fmla="*/ 235411 w 245703"/>
              <a:gd name="connsiteY33" fmla="*/ 121747 h 294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45703" h="294276">
                <a:moveTo>
                  <a:pt x="235411" y="121747"/>
                </a:moveTo>
                <a:cubicBezTo>
                  <a:pt x="231357" y="103379"/>
                  <a:pt x="224496" y="85752"/>
                  <a:pt x="215077" y="69479"/>
                </a:cubicBezTo>
                <a:cubicBezTo>
                  <a:pt x="205784" y="53568"/>
                  <a:pt x="192998" y="39977"/>
                  <a:pt x="177654" y="29748"/>
                </a:cubicBezTo>
                <a:cubicBezTo>
                  <a:pt x="159816" y="18484"/>
                  <a:pt x="138859" y="13157"/>
                  <a:pt x="117839" y="14529"/>
                </a:cubicBezTo>
                <a:cubicBezTo>
                  <a:pt x="101186" y="15110"/>
                  <a:pt x="84907" y="19525"/>
                  <a:pt x="70249" y="27441"/>
                </a:cubicBezTo>
                <a:cubicBezTo>
                  <a:pt x="66320" y="29673"/>
                  <a:pt x="62578" y="32174"/>
                  <a:pt x="59023" y="34925"/>
                </a:cubicBezTo>
                <a:lnTo>
                  <a:pt x="59023" y="29873"/>
                </a:lnTo>
                <a:cubicBezTo>
                  <a:pt x="59334" y="21041"/>
                  <a:pt x="55530" y="12565"/>
                  <a:pt x="48731" y="6920"/>
                </a:cubicBezTo>
                <a:cubicBezTo>
                  <a:pt x="43118" y="2167"/>
                  <a:pt x="36070" y="-459"/>
                  <a:pt x="28709" y="-502"/>
                </a:cubicBezTo>
                <a:cubicBezTo>
                  <a:pt x="21350" y="-446"/>
                  <a:pt x="14239" y="2280"/>
                  <a:pt x="8751" y="7170"/>
                </a:cubicBezTo>
                <a:cubicBezTo>
                  <a:pt x="2264" y="12908"/>
                  <a:pt x="-1229" y="21241"/>
                  <a:pt x="-917" y="29873"/>
                </a:cubicBezTo>
                <a:cubicBezTo>
                  <a:pt x="-917" y="68481"/>
                  <a:pt x="-168" y="107152"/>
                  <a:pt x="1266" y="144949"/>
                </a:cubicBezTo>
                <a:cubicBezTo>
                  <a:pt x="2701" y="182747"/>
                  <a:pt x="3387" y="222291"/>
                  <a:pt x="3387" y="263457"/>
                </a:cubicBezTo>
                <a:cubicBezTo>
                  <a:pt x="3074" y="272070"/>
                  <a:pt x="6630" y="280384"/>
                  <a:pt x="13055" y="286098"/>
                </a:cubicBezTo>
                <a:cubicBezTo>
                  <a:pt x="24656" y="296333"/>
                  <a:pt x="42057" y="296333"/>
                  <a:pt x="53658" y="286098"/>
                </a:cubicBezTo>
                <a:cubicBezTo>
                  <a:pt x="60145" y="280391"/>
                  <a:pt x="63701" y="272076"/>
                  <a:pt x="63326" y="263457"/>
                </a:cubicBezTo>
                <a:lnTo>
                  <a:pt x="63326" y="186988"/>
                </a:lnTo>
                <a:cubicBezTo>
                  <a:pt x="63326" y="173641"/>
                  <a:pt x="64012" y="159732"/>
                  <a:pt x="65384" y="145698"/>
                </a:cubicBezTo>
                <a:cubicBezTo>
                  <a:pt x="66507" y="133336"/>
                  <a:pt x="69439" y="121204"/>
                  <a:pt x="74116" y="109709"/>
                </a:cubicBezTo>
                <a:cubicBezTo>
                  <a:pt x="78046" y="100004"/>
                  <a:pt x="84346" y="91428"/>
                  <a:pt x="92392" y="84761"/>
                </a:cubicBezTo>
                <a:cubicBezTo>
                  <a:pt x="101435" y="78062"/>
                  <a:pt x="112351" y="74432"/>
                  <a:pt x="123578" y="74407"/>
                </a:cubicBezTo>
                <a:cubicBezTo>
                  <a:pt x="133245" y="73546"/>
                  <a:pt x="142851" y="76652"/>
                  <a:pt x="150148" y="83014"/>
                </a:cubicBezTo>
                <a:cubicBezTo>
                  <a:pt x="158319" y="90405"/>
                  <a:pt x="164868" y="99437"/>
                  <a:pt x="169296" y="109522"/>
                </a:cubicBezTo>
                <a:cubicBezTo>
                  <a:pt x="174349" y="120899"/>
                  <a:pt x="178029" y="132862"/>
                  <a:pt x="180149" y="145137"/>
                </a:cubicBezTo>
                <a:cubicBezTo>
                  <a:pt x="182208" y="156376"/>
                  <a:pt x="183580" y="167728"/>
                  <a:pt x="184266" y="179130"/>
                </a:cubicBezTo>
                <a:cubicBezTo>
                  <a:pt x="185202" y="193912"/>
                  <a:pt x="185389" y="208632"/>
                  <a:pt x="184952" y="222790"/>
                </a:cubicBezTo>
                <a:cubicBezTo>
                  <a:pt x="184516" y="236948"/>
                  <a:pt x="184453" y="251544"/>
                  <a:pt x="184952" y="263207"/>
                </a:cubicBezTo>
                <a:cubicBezTo>
                  <a:pt x="184578" y="271777"/>
                  <a:pt x="188507" y="279973"/>
                  <a:pt x="195431" y="285037"/>
                </a:cubicBezTo>
                <a:cubicBezTo>
                  <a:pt x="201106" y="289378"/>
                  <a:pt x="208154" y="291586"/>
                  <a:pt x="215327" y="291275"/>
                </a:cubicBezTo>
                <a:cubicBezTo>
                  <a:pt x="222188" y="290801"/>
                  <a:pt x="228675" y="288231"/>
                  <a:pt x="234039" y="283915"/>
                </a:cubicBezTo>
                <a:cubicBezTo>
                  <a:pt x="240775" y="278295"/>
                  <a:pt x="244455" y="269850"/>
                  <a:pt x="244080" y="261086"/>
                </a:cubicBezTo>
                <a:cubicBezTo>
                  <a:pt x="244517" y="249298"/>
                  <a:pt x="244766" y="236137"/>
                  <a:pt x="244766" y="221667"/>
                </a:cubicBezTo>
                <a:cubicBezTo>
                  <a:pt x="244766" y="207197"/>
                  <a:pt x="244268" y="191729"/>
                  <a:pt x="243332" y="176323"/>
                </a:cubicBezTo>
                <a:cubicBezTo>
                  <a:pt x="242210" y="157942"/>
                  <a:pt x="239590" y="139685"/>
                  <a:pt x="235411" y="121747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19A5A54C-E3AC-4EA8-BA57-998C5E660A64}"/>
              </a:ext>
            </a:extLst>
          </p:cNvPr>
          <p:cNvSpPr/>
          <p:nvPr/>
        </p:nvSpPr>
        <p:spPr>
          <a:xfrm>
            <a:off x="2409522" y="1765369"/>
            <a:ext cx="258123" cy="445371"/>
          </a:xfrm>
          <a:custGeom>
            <a:avLst/>
            <a:gdLst>
              <a:gd name="connsiteX0" fmla="*/ 247332 w 258123"/>
              <a:gd name="connsiteY0" fmla="*/ 7202 h 445371"/>
              <a:gd name="connsiteX1" fmla="*/ 207477 w 258123"/>
              <a:gd name="connsiteY1" fmla="*/ 7202 h 445371"/>
              <a:gd name="connsiteX2" fmla="*/ 197809 w 258123"/>
              <a:gd name="connsiteY2" fmla="*/ 29344 h 445371"/>
              <a:gd name="connsiteX3" fmla="*/ 197809 w 258123"/>
              <a:gd name="connsiteY3" fmla="*/ 29718 h 445371"/>
              <a:gd name="connsiteX4" fmla="*/ 194628 w 258123"/>
              <a:gd name="connsiteY4" fmla="*/ 123276 h 445371"/>
              <a:gd name="connsiteX5" fmla="*/ 194004 w 258123"/>
              <a:gd name="connsiteY5" fmla="*/ 184776 h 445371"/>
              <a:gd name="connsiteX6" fmla="*/ 149845 w 258123"/>
              <a:gd name="connsiteY6" fmla="*/ 167062 h 445371"/>
              <a:gd name="connsiteX7" fmla="*/ 77742 w 258123"/>
              <a:gd name="connsiteY7" fmla="*/ 172239 h 445371"/>
              <a:gd name="connsiteX8" fmla="*/ 19986 w 258123"/>
              <a:gd name="connsiteY8" fmla="*/ 218706 h 445371"/>
              <a:gd name="connsiteX9" fmla="*/ -722 w 258123"/>
              <a:gd name="connsiteY9" fmla="*/ 307087 h 445371"/>
              <a:gd name="connsiteX10" fmla="*/ 28343 w 258123"/>
              <a:gd name="connsiteY10" fmla="*/ 385302 h 445371"/>
              <a:gd name="connsiteX11" fmla="*/ 86973 w 258123"/>
              <a:gd name="connsiteY11" fmla="*/ 424472 h 445371"/>
              <a:gd name="connsiteX12" fmla="*/ 156144 w 258123"/>
              <a:gd name="connsiteY12" fmla="*/ 426842 h 445371"/>
              <a:gd name="connsiteX13" fmla="*/ 197060 w 258123"/>
              <a:gd name="connsiteY13" fmla="*/ 410438 h 445371"/>
              <a:gd name="connsiteX14" fmla="*/ 197060 w 258123"/>
              <a:gd name="connsiteY14" fmla="*/ 416675 h 445371"/>
              <a:gd name="connsiteX15" fmla="*/ 197060 w 258123"/>
              <a:gd name="connsiteY15" fmla="*/ 418920 h 445371"/>
              <a:gd name="connsiteX16" fmla="*/ 208038 w 258123"/>
              <a:gd name="connsiteY16" fmla="*/ 438256 h 445371"/>
              <a:gd name="connsiteX17" fmla="*/ 226749 w 258123"/>
              <a:gd name="connsiteY17" fmla="*/ 444867 h 445371"/>
              <a:gd name="connsiteX18" fmla="*/ 245461 w 258123"/>
              <a:gd name="connsiteY18" fmla="*/ 438630 h 445371"/>
              <a:gd name="connsiteX19" fmla="*/ 256501 w 258123"/>
              <a:gd name="connsiteY19" fmla="*/ 419232 h 445371"/>
              <a:gd name="connsiteX20" fmla="*/ 256501 w 258123"/>
              <a:gd name="connsiteY20" fmla="*/ 418047 h 445371"/>
              <a:gd name="connsiteX21" fmla="*/ 256501 w 258123"/>
              <a:gd name="connsiteY21" fmla="*/ 416862 h 445371"/>
              <a:gd name="connsiteX22" fmla="*/ 255067 w 258123"/>
              <a:gd name="connsiteY22" fmla="*/ 317067 h 445371"/>
              <a:gd name="connsiteX23" fmla="*/ 254006 w 258123"/>
              <a:gd name="connsiteY23" fmla="*/ 223508 h 445371"/>
              <a:gd name="connsiteX24" fmla="*/ 254381 w 258123"/>
              <a:gd name="connsiteY24" fmla="*/ 129950 h 445371"/>
              <a:gd name="connsiteX25" fmla="*/ 257187 w 258123"/>
              <a:gd name="connsiteY25" fmla="*/ 30966 h 445371"/>
              <a:gd name="connsiteX26" fmla="*/ 257187 w 258123"/>
              <a:gd name="connsiteY26" fmla="*/ 29531 h 445371"/>
              <a:gd name="connsiteX27" fmla="*/ 247332 w 258123"/>
              <a:gd name="connsiteY27" fmla="*/ 7202 h 445371"/>
              <a:gd name="connsiteX28" fmla="*/ 194004 w 258123"/>
              <a:gd name="connsiteY28" fmla="*/ 304280 h 445371"/>
              <a:gd name="connsiteX29" fmla="*/ 185147 w 258123"/>
              <a:gd name="connsiteY29" fmla="*/ 338710 h 445371"/>
              <a:gd name="connsiteX30" fmla="*/ 162319 w 258123"/>
              <a:gd name="connsiteY30" fmla="*/ 361600 h 445371"/>
              <a:gd name="connsiteX31" fmla="*/ 131133 w 258123"/>
              <a:gd name="connsiteY31" fmla="*/ 371331 h 445371"/>
              <a:gd name="connsiteX32" fmla="*/ 99448 w 258123"/>
              <a:gd name="connsiteY32" fmla="*/ 366902 h 445371"/>
              <a:gd name="connsiteX33" fmla="*/ 73813 w 258123"/>
              <a:gd name="connsiteY33" fmla="*/ 346756 h 445371"/>
              <a:gd name="connsiteX34" fmla="*/ 60340 w 258123"/>
              <a:gd name="connsiteY34" fmla="*/ 309333 h 445371"/>
              <a:gd name="connsiteX35" fmla="*/ 66016 w 258123"/>
              <a:gd name="connsiteY35" fmla="*/ 262117 h 445371"/>
              <a:gd name="connsiteX36" fmla="*/ 89156 w 258123"/>
              <a:gd name="connsiteY36" fmla="*/ 233925 h 445371"/>
              <a:gd name="connsiteX37" fmla="*/ 121403 w 258123"/>
              <a:gd name="connsiteY37" fmla="*/ 223508 h 445371"/>
              <a:gd name="connsiteX38" fmla="*/ 124958 w 258123"/>
              <a:gd name="connsiteY38" fmla="*/ 223508 h 445371"/>
              <a:gd name="connsiteX39" fmla="*/ 154897 w 258123"/>
              <a:gd name="connsiteY39" fmla="*/ 231056 h 445371"/>
              <a:gd name="connsiteX40" fmla="*/ 182028 w 258123"/>
              <a:gd name="connsiteY40" fmla="*/ 257813 h 445371"/>
              <a:gd name="connsiteX41" fmla="*/ 194004 w 258123"/>
              <a:gd name="connsiteY41" fmla="*/ 304280 h 445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58123" h="445371">
                <a:moveTo>
                  <a:pt x="247332" y="7202"/>
                </a:moveTo>
                <a:cubicBezTo>
                  <a:pt x="236043" y="-3071"/>
                  <a:pt x="218766" y="-3071"/>
                  <a:pt x="207477" y="7202"/>
                </a:cubicBezTo>
                <a:cubicBezTo>
                  <a:pt x="201488" y="13040"/>
                  <a:pt x="197996" y="20986"/>
                  <a:pt x="197809" y="29344"/>
                </a:cubicBezTo>
                <a:lnTo>
                  <a:pt x="197809" y="29718"/>
                </a:lnTo>
                <a:cubicBezTo>
                  <a:pt x="196437" y="62651"/>
                  <a:pt x="195314" y="94086"/>
                  <a:pt x="194628" y="123276"/>
                </a:cubicBezTo>
                <a:cubicBezTo>
                  <a:pt x="194129" y="143735"/>
                  <a:pt x="193879" y="164317"/>
                  <a:pt x="194004" y="184776"/>
                </a:cubicBezTo>
                <a:cubicBezTo>
                  <a:pt x="180531" y="176124"/>
                  <a:pt x="165562" y="170112"/>
                  <a:pt x="149845" y="167062"/>
                </a:cubicBezTo>
                <a:cubicBezTo>
                  <a:pt x="125831" y="161991"/>
                  <a:pt x="100820" y="163781"/>
                  <a:pt x="77742" y="172239"/>
                </a:cubicBezTo>
                <a:cubicBezTo>
                  <a:pt x="54041" y="181208"/>
                  <a:pt x="33832" y="197481"/>
                  <a:pt x="19986" y="218706"/>
                </a:cubicBezTo>
                <a:cubicBezTo>
                  <a:pt x="4642" y="241097"/>
                  <a:pt x="-2281" y="270662"/>
                  <a:pt x="-722" y="307087"/>
                </a:cubicBezTo>
                <a:cubicBezTo>
                  <a:pt x="1835" y="339645"/>
                  <a:pt x="11753" y="365967"/>
                  <a:pt x="28343" y="385302"/>
                </a:cubicBezTo>
                <a:cubicBezTo>
                  <a:pt x="43750" y="403708"/>
                  <a:pt x="64083" y="417305"/>
                  <a:pt x="86973" y="424472"/>
                </a:cubicBezTo>
                <a:cubicBezTo>
                  <a:pt x="109427" y="431283"/>
                  <a:pt x="133254" y="432100"/>
                  <a:pt x="156144" y="426842"/>
                </a:cubicBezTo>
                <a:cubicBezTo>
                  <a:pt x="170614" y="423761"/>
                  <a:pt x="184461" y="418209"/>
                  <a:pt x="197060" y="410438"/>
                </a:cubicBezTo>
                <a:cubicBezTo>
                  <a:pt x="197060" y="412558"/>
                  <a:pt x="197060" y="414679"/>
                  <a:pt x="197060" y="416675"/>
                </a:cubicBezTo>
                <a:lnTo>
                  <a:pt x="197060" y="418920"/>
                </a:lnTo>
                <a:cubicBezTo>
                  <a:pt x="198183" y="426511"/>
                  <a:pt x="202113" y="433416"/>
                  <a:pt x="208038" y="438256"/>
                </a:cubicBezTo>
                <a:cubicBezTo>
                  <a:pt x="213339" y="442547"/>
                  <a:pt x="219951" y="444880"/>
                  <a:pt x="226749" y="444867"/>
                </a:cubicBezTo>
                <a:cubicBezTo>
                  <a:pt x="233485" y="444942"/>
                  <a:pt x="240097" y="442747"/>
                  <a:pt x="245461" y="438630"/>
                </a:cubicBezTo>
                <a:cubicBezTo>
                  <a:pt x="251449" y="433771"/>
                  <a:pt x="255378" y="426848"/>
                  <a:pt x="256501" y="419232"/>
                </a:cubicBezTo>
                <a:lnTo>
                  <a:pt x="256501" y="418047"/>
                </a:lnTo>
                <a:lnTo>
                  <a:pt x="256501" y="416862"/>
                </a:lnTo>
                <a:cubicBezTo>
                  <a:pt x="256002" y="382058"/>
                  <a:pt x="255503" y="348796"/>
                  <a:pt x="255067" y="317067"/>
                </a:cubicBezTo>
                <a:cubicBezTo>
                  <a:pt x="254630" y="285338"/>
                  <a:pt x="254256" y="254152"/>
                  <a:pt x="254006" y="223508"/>
                </a:cubicBezTo>
                <a:cubicBezTo>
                  <a:pt x="254006" y="192946"/>
                  <a:pt x="254006" y="161573"/>
                  <a:pt x="254381" y="129950"/>
                </a:cubicBezTo>
                <a:cubicBezTo>
                  <a:pt x="254754" y="98328"/>
                  <a:pt x="255753" y="65832"/>
                  <a:pt x="257187" y="30966"/>
                </a:cubicBezTo>
                <a:lnTo>
                  <a:pt x="257187" y="29531"/>
                </a:lnTo>
                <a:cubicBezTo>
                  <a:pt x="257000" y="21074"/>
                  <a:pt x="253445" y="13034"/>
                  <a:pt x="247332" y="7202"/>
                </a:cubicBezTo>
                <a:close/>
                <a:moveTo>
                  <a:pt x="194004" y="304280"/>
                </a:moveTo>
                <a:cubicBezTo>
                  <a:pt x="194316" y="316362"/>
                  <a:pt x="191260" y="328294"/>
                  <a:pt x="185147" y="338710"/>
                </a:cubicBezTo>
                <a:cubicBezTo>
                  <a:pt x="179596" y="348134"/>
                  <a:pt x="171738" y="356005"/>
                  <a:pt x="162319" y="361600"/>
                </a:cubicBezTo>
                <a:cubicBezTo>
                  <a:pt x="152776" y="367133"/>
                  <a:pt x="142111" y="370457"/>
                  <a:pt x="131133" y="371331"/>
                </a:cubicBezTo>
                <a:cubicBezTo>
                  <a:pt x="120342" y="372466"/>
                  <a:pt x="109489" y="370944"/>
                  <a:pt x="99448" y="366902"/>
                </a:cubicBezTo>
                <a:cubicBezTo>
                  <a:pt x="89281" y="362580"/>
                  <a:pt x="80425" y="355625"/>
                  <a:pt x="73813" y="346756"/>
                </a:cubicBezTo>
                <a:cubicBezTo>
                  <a:pt x="65891" y="335810"/>
                  <a:pt x="61214" y="322830"/>
                  <a:pt x="60340" y="309333"/>
                </a:cubicBezTo>
                <a:cubicBezTo>
                  <a:pt x="57846" y="293371"/>
                  <a:pt x="59779" y="277030"/>
                  <a:pt x="66016" y="262117"/>
                </a:cubicBezTo>
                <a:cubicBezTo>
                  <a:pt x="71006" y="250778"/>
                  <a:pt x="78990" y="241022"/>
                  <a:pt x="89156" y="233925"/>
                </a:cubicBezTo>
                <a:cubicBezTo>
                  <a:pt x="98699" y="227513"/>
                  <a:pt x="109864" y="223901"/>
                  <a:pt x="121403" y="223508"/>
                </a:cubicBezTo>
                <a:lnTo>
                  <a:pt x="124958" y="223508"/>
                </a:lnTo>
                <a:cubicBezTo>
                  <a:pt x="135436" y="223453"/>
                  <a:pt x="145728" y="226053"/>
                  <a:pt x="154897" y="231056"/>
                </a:cubicBezTo>
                <a:cubicBezTo>
                  <a:pt x="166124" y="237455"/>
                  <a:pt x="175480" y="246680"/>
                  <a:pt x="182028" y="257813"/>
                </a:cubicBezTo>
                <a:cubicBezTo>
                  <a:pt x="190137" y="271947"/>
                  <a:pt x="194254" y="287995"/>
                  <a:pt x="194004" y="304280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B1124EF9-6DD2-4029-B589-C50D5F980460}"/>
              </a:ext>
            </a:extLst>
          </p:cNvPr>
          <p:cNvSpPr/>
          <p:nvPr/>
        </p:nvSpPr>
        <p:spPr>
          <a:xfrm>
            <a:off x="2699744" y="1919522"/>
            <a:ext cx="258851" cy="291652"/>
          </a:xfrm>
          <a:custGeom>
            <a:avLst/>
            <a:gdLst>
              <a:gd name="connsiteX0" fmla="*/ 243711 w 258851"/>
              <a:gd name="connsiteY0" fmla="*/ 176760 h 291652"/>
              <a:gd name="connsiteX1" fmla="*/ 223065 w 258851"/>
              <a:gd name="connsiteY1" fmla="*/ 171832 h 291652"/>
              <a:gd name="connsiteX2" fmla="*/ 202108 w 258851"/>
              <a:gd name="connsiteY2" fmla="*/ 183122 h 291652"/>
              <a:gd name="connsiteX3" fmla="*/ 201672 w 258851"/>
              <a:gd name="connsiteY3" fmla="*/ 183683 h 291652"/>
              <a:gd name="connsiteX4" fmla="*/ 168303 w 258851"/>
              <a:gd name="connsiteY4" fmla="*/ 216865 h 291652"/>
              <a:gd name="connsiteX5" fmla="*/ 133375 w 258851"/>
              <a:gd name="connsiteY5" fmla="*/ 230587 h 291652"/>
              <a:gd name="connsiteX6" fmla="*/ 105494 w 258851"/>
              <a:gd name="connsiteY6" fmla="*/ 229277 h 291652"/>
              <a:gd name="connsiteX7" fmla="*/ 82978 w 258851"/>
              <a:gd name="connsiteY7" fmla="*/ 215680 h 291652"/>
              <a:gd name="connsiteX8" fmla="*/ 67197 w 258851"/>
              <a:gd name="connsiteY8" fmla="*/ 191854 h 291652"/>
              <a:gd name="connsiteX9" fmla="*/ 60960 w 258851"/>
              <a:gd name="connsiteY9" fmla="*/ 171583 h 291652"/>
              <a:gd name="connsiteX10" fmla="*/ 90400 w 258851"/>
              <a:gd name="connsiteY10" fmla="*/ 168839 h 291652"/>
              <a:gd name="connsiteX11" fmla="*/ 146535 w 258851"/>
              <a:gd name="connsiteY11" fmla="*/ 161604 h 291652"/>
              <a:gd name="connsiteX12" fmla="*/ 200362 w 258851"/>
              <a:gd name="connsiteY12" fmla="*/ 152185 h 291652"/>
              <a:gd name="connsiteX13" fmla="*/ 238721 w 258851"/>
              <a:gd name="connsiteY13" fmla="*/ 140085 h 291652"/>
              <a:gd name="connsiteX14" fmla="*/ 238721 w 258851"/>
              <a:gd name="connsiteY14" fmla="*/ 140085 h 291652"/>
              <a:gd name="connsiteX15" fmla="*/ 250323 w 258851"/>
              <a:gd name="connsiteY15" fmla="*/ 111269 h 291652"/>
              <a:gd name="connsiteX16" fmla="*/ 232921 w 258851"/>
              <a:gd name="connsiteY16" fmla="*/ 60062 h 291652"/>
              <a:gd name="connsiteX17" fmla="*/ 199552 w 258851"/>
              <a:gd name="connsiteY17" fmla="*/ 23512 h 291652"/>
              <a:gd name="connsiteX18" fmla="*/ 155205 w 258851"/>
              <a:gd name="connsiteY18" fmla="*/ 3303 h 291652"/>
              <a:gd name="connsiteX19" fmla="*/ 106305 w 258851"/>
              <a:gd name="connsiteY19" fmla="*/ 559 h 291652"/>
              <a:gd name="connsiteX20" fmla="*/ 55971 w 258851"/>
              <a:gd name="connsiteY20" fmla="*/ 19645 h 291652"/>
              <a:gd name="connsiteX21" fmla="*/ 22976 w 258851"/>
              <a:gd name="connsiteY21" fmla="*/ 55446 h 291652"/>
              <a:gd name="connsiteX22" fmla="*/ 4763 w 258851"/>
              <a:gd name="connsiteY22" fmla="*/ 100853 h 291652"/>
              <a:gd name="connsiteX23" fmla="*/ -912 w 258851"/>
              <a:gd name="connsiteY23" fmla="*/ 150127 h 291652"/>
              <a:gd name="connsiteX24" fmla="*/ 10751 w 258851"/>
              <a:gd name="connsiteY24" fmla="*/ 213497 h 291652"/>
              <a:gd name="connsiteX25" fmla="*/ 42748 w 258851"/>
              <a:gd name="connsiteY25" fmla="*/ 260338 h 291652"/>
              <a:gd name="connsiteX26" fmla="*/ 89901 w 258851"/>
              <a:gd name="connsiteY26" fmla="*/ 286784 h 291652"/>
              <a:gd name="connsiteX27" fmla="*/ 121711 w 258851"/>
              <a:gd name="connsiteY27" fmla="*/ 291150 h 291652"/>
              <a:gd name="connsiteX28" fmla="*/ 146161 w 258851"/>
              <a:gd name="connsiteY28" fmla="*/ 288780 h 291652"/>
              <a:gd name="connsiteX29" fmla="*/ 199801 w 258851"/>
              <a:gd name="connsiteY29" fmla="*/ 267200 h 291652"/>
              <a:gd name="connsiteX30" fmla="*/ 253067 w 258851"/>
              <a:gd name="connsiteY30" fmla="*/ 217551 h 291652"/>
              <a:gd name="connsiteX31" fmla="*/ 254376 w 258851"/>
              <a:gd name="connsiteY31" fmla="*/ 215493 h 291652"/>
              <a:gd name="connsiteX32" fmla="*/ 256373 w 258851"/>
              <a:gd name="connsiteY32" fmla="*/ 192540 h 291652"/>
              <a:gd name="connsiteX33" fmla="*/ 243711 w 258851"/>
              <a:gd name="connsiteY33" fmla="*/ 176760 h 291652"/>
              <a:gd name="connsiteX34" fmla="*/ 139612 w 258851"/>
              <a:gd name="connsiteY34" fmla="*/ 60124 h 291652"/>
              <a:gd name="connsiteX35" fmla="*/ 163750 w 258851"/>
              <a:gd name="connsiteY35" fmla="*/ 69106 h 291652"/>
              <a:gd name="connsiteX36" fmla="*/ 180840 w 258851"/>
              <a:gd name="connsiteY36" fmla="*/ 85322 h 291652"/>
              <a:gd name="connsiteX37" fmla="*/ 186017 w 258851"/>
              <a:gd name="connsiteY37" fmla="*/ 94241 h 291652"/>
              <a:gd name="connsiteX38" fmla="*/ 123644 w 258851"/>
              <a:gd name="connsiteY38" fmla="*/ 106279 h 291652"/>
              <a:gd name="connsiteX39" fmla="*/ 62957 w 258851"/>
              <a:gd name="connsiteY39" fmla="*/ 112516 h 291652"/>
              <a:gd name="connsiteX40" fmla="*/ 65514 w 258851"/>
              <a:gd name="connsiteY40" fmla="*/ 102911 h 291652"/>
              <a:gd name="connsiteX41" fmla="*/ 74870 w 258851"/>
              <a:gd name="connsiteY41" fmla="*/ 83888 h 291652"/>
              <a:gd name="connsiteX42" fmla="*/ 89527 w 258851"/>
              <a:gd name="connsiteY42" fmla="*/ 69230 h 291652"/>
              <a:gd name="connsiteX43" fmla="*/ 109236 w 258851"/>
              <a:gd name="connsiteY43" fmla="*/ 61059 h 291652"/>
              <a:gd name="connsiteX44" fmla="*/ 139612 w 258851"/>
              <a:gd name="connsiteY44" fmla="*/ 60124 h 291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58851" h="291652">
                <a:moveTo>
                  <a:pt x="243711" y="176760"/>
                </a:moveTo>
                <a:cubicBezTo>
                  <a:pt x="237598" y="172756"/>
                  <a:pt x="230301" y="171009"/>
                  <a:pt x="223065" y="171832"/>
                </a:cubicBezTo>
                <a:cubicBezTo>
                  <a:pt x="214895" y="172768"/>
                  <a:pt x="207411" y="176810"/>
                  <a:pt x="202108" y="183122"/>
                </a:cubicBezTo>
                <a:lnTo>
                  <a:pt x="201672" y="183683"/>
                </a:lnTo>
                <a:cubicBezTo>
                  <a:pt x="192191" y="196301"/>
                  <a:pt x="180964" y="207478"/>
                  <a:pt x="168303" y="216865"/>
                </a:cubicBezTo>
                <a:cubicBezTo>
                  <a:pt x="157824" y="224019"/>
                  <a:pt x="145911" y="228710"/>
                  <a:pt x="133375" y="230587"/>
                </a:cubicBezTo>
                <a:cubicBezTo>
                  <a:pt x="124143" y="232633"/>
                  <a:pt x="114538" y="232184"/>
                  <a:pt x="105494" y="229277"/>
                </a:cubicBezTo>
                <a:cubicBezTo>
                  <a:pt x="97074" y="226496"/>
                  <a:pt x="89340" y="221849"/>
                  <a:pt x="82978" y="215680"/>
                </a:cubicBezTo>
                <a:cubicBezTo>
                  <a:pt x="76179" y="208857"/>
                  <a:pt x="70815" y="200761"/>
                  <a:pt x="67197" y="191854"/>
                </a:cubicBezTo>
                <a:cubicBezTo>
                  <a:pt x="64391" y="185336"/>
                  <a:pt x="62333" y="178544"/>
                  <a:pt x="60960" y="171583"/>
                </a:cubicBezTo>
                <a:cubicBezTo>
                  <a:pt x="69194" y="170959"/>
                  <a:pt x="78923" y="170024"/>
                  <a:pt x="90400" y="168839"/>
                </a:cubicBezTo>
                <a:cubicBezTo>
                  <a:pt x="108488" y="166905"/>
                  <a:pt x="127387" y="164473"/>
                  <a:pt x="146535" y="161604"/>
                </a:cubicBezTo>
                <a:cubicBezTo>
                  <a:pt x="165683" y="158734"/>
                  <a:pt x="183959" y="155366"/>
                  <a:pt x="200362" y="152185"/>
                </a:cubicBezTo>
                <a:cubicBezTo>
                  <a:pt x="213709" y="150090"/>
                  <a:pt x="226621" y="146011"/>
                  <a:pt x="238721" y="140085"/>
                </a:cubicBezTo>
                <a:lnTo>
                  <a:pt x="238721" y="140085"/>
                </a:lnTo>
                <a:cubicBezTo>
                  <a:pt x="243961" y="136904"/>
                  <a:pt x="252443" y="129045"/>
                  <a:pt x="250323" y="111269"/>
                </a:cubicBezTo>
                <a:cubicBezTo>
                  <a:pt x="248139" y="93175"/>
                  <a:pt x="242214" y="75730"/>
                  <a:pt x="232921" y="60062"/>
                </a:cubicBezTo>
                <a:cubicBezTo>
                  <a:pt x="224376" y="45753"/>
                  <a:pt x="213023" y="33323"/>
                  <a:pt x="199552" y="23512"/>
                </a:cubicBezTo>
                <a:cubicBezTo>
                  <a:pt x="186204" y="13950"/>
                  <a:pt x="171172" y="7089"/>
                  <a:pt x="155205" y="3303"/>
                </a:cubicBezTo>
                <a:cubicBezTo>
                  <a:pt x="139175" y="-564"/>
                  <a:pt x="122646" y="-1494"/>
                  <a:pt x="106305" y="559"/>
                </a:cubicBezTo>
                <a:cubicBezTo>
                  <a:pt x="88217" y="2654"/>
                  <a:pt x="70940" y="9216"/>
                  <a:pt x="55971" y="19645"/>
                </a:cubicBezTo>
                <a:cubicBezTo>
                  <a:pt x="42686" y="29275"/>
                  <a:pt x="31521" y="41444"/>
                  <a:pt x="22976" y="55446"/>
                </a:cubicBezTo>
                <a:cubicBezTo>
                  <a:pt x="14556" y="69542"/>
                  <a:pt x="8443" y="84861"/>
                  <a:pt x="4763" y="100853"/>
                </a:cubicBezTo>
                <a:cubicBezTo>
                  <a:pt x="958" y="117001"/>
                  <a:pt x="-912" y="133536"/>
                  <a:pt x="-912" y="150127"/>
                </a:cubicBezTo>
                <a:cubicBezTo>
                  <a:pt x="-1287" y="171814"/>
                  <a:pt x="2705" y="193357"/>
                  <a:pt x="10751" y="213497"/>
                </a:cubicBezTo>
                <a:cubicBezTo>
                  <a:pt x="17862" y="231255"/>
                  <a:pt x="28777" y="247240"/>
                  <a:pt x="42748" y="260338"/>
                </a:cubicBezTo>
                <a:cubicBezTo>
                  <a:pt x="56158" y="272782"/>
                  <a:pt x="72312" y="281844"/>
                  <a:pt x="89901" y="286784"/>
                </a:cubicBezTo>
                <a:cubicBezTo>
                  <a:pt x="100255" y="289685"/>
                  <a:pt x="110983" y="291150"/>
                  <a:pt x="121711" y="291150"/>
                </a:cubicBezTo>
                <a:cubicBezTo>
                  <a:pt x="129944" y="291119"/>
                  <a:pt x="138114" y="290327"/>
                  <a:pt x="146161" y="288780"/>
                </a:cubicBezTo>
                <a:cubicBezTo>
                  <a:pt x="165185" y="284770"/>
                  <a:pt x="183334" y="277466"/>
                  <a:pt x="199801" y="267200"/>
                </a:cubicBezTo>
                <a:cubicBezTo>
                  <a:pt x="220446" y="254077"/>
                  <a:pt x="238534" y="237242"/>
                  <a:pt x="253067" y="217551"/>
                </a:cubicBezTo>
                <a:lnTo>
                  <a:pt x="254376" y="215493"/>
                </a:lnTo>
                <a:cubicBezTo>
                  <a:pt x="258243" y="208464"/>
                  <a:pt x="258992" y="200131"/>
                  <a:pt x="256373" y="192540"/>
                </a:cubicBezTo>
                <a:cubicBezTo>
                  <a:pt x="254065" y="186004"/>
                  <a:pt x="249573" y="180440"/>
                  <a:pt x="243711" y="176760"/>
                </a:cubicBezTo>
                <a:close/>
                <a:moveTo>
                  <a:pt x="139612" y="60124"/>
                </a:moveTo>
                <a:cubicBezTo>
                  <a:pt x="148157" y="61527"/>
                  <a:pt x="156390" y="64577"/>
                  <a:pt x="163750" y="69106"/>
                </a:cubicBezTo>
                <a:cubicBezTo>
                  <a:pt x="170486" y="73291"/>
                  <a:pt x="176286" y="78811"/>
                  <a:pt x="180840" y="85322"/>
                </a:cubicBezTo>
                <a:cubicBezTo>
                  <a:pt x="182836" y="88129"/>
                  <a:pt x="184582" y="91117"/>
                  <a:pt x="186017" y="94241"/>
                </a:cubicBezTo>
                <a:cubicBezTo>
                  <a:pt x="164810" y="98732"/>
                  <a:pt x="143978" y="102786"/>
                  <a:pt x="123644" y="106279"/>
                </a:cubicBezTo>
                <a:cubicBezTo>
                  <a:pt x="103561" y="109803"/>
                  <a:pt x="83290" y="111887"/>
                  <a:pt x="62957" y="112516"/>
                </a:cubicBezTo>
                <a:cubicBezTo>
                  <a:pt x="63705" y="109273"/>
                  <a:pt x="64578" y="106279"/>
                  <a:pt x="65514" y="102911"/>
                </a:cubicBezTo>
                <a:cubicBezTo>
                  <a:pt x="67634" y="96125"/>
                  <a:pt x="70815" y="89707"/>
                  <a:pt x="74870" y="83888"/>
                </a:cubicBezTo>
                <a:cubicBezTo>
                  <a:pt x="78923" y="78256"/>
                  <a:pt x="83913" y="73303"/>
                  <a:pt x="89527" y="69230"/>
                </a:cubicBezTo>
                <a:cubicBezTo>
                  <a:pt x="95452" y="65120"/>
                  <a:pt x="102126" y="62332"/>
                  <a:pt x="109236" y="61059"/>
                </a:cubicBezTo>
                <a:cubicBezTo>
                  <a:pt x="119216" y="58858"/>
                  <a:pt x="129507" y="58540"/>
                  <a:pt x="139612" y="60124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A91718C9-3F4C-42DA-995F-20922F57CBBF}"/>
              </a:ext>
            </a:extLst>
          </p:cNvPr>
          <p:cNvSpPr/>
          <p:nvPr/>
        </p:nvSpPr>
        <p:spPr>
          <a:xfrm>
            <a:off x="3177669" y="1931615"/>
            <a:ext cx="215828" cy="281806"/>
          </a:xfrm>
          <a:custGeom>
            <a:avLst/>
            <a:gdLst>
              <a:gd name="connsiteX0" fmla="*/ 171953 w 215828"/>
              <a:gd name="connsiteY0" fmla="*/ 128741 h 281806"/>
              <a:gd name="connsiteX1" fmla="*/ 133906 w 215828"/>
              <a:gd name="connsiteY1" fmla="*/ 113710 h 281806"/>
              <a:gd name="connsiteX2" fmla="*/ 98353 w 215828"/>
              <a:gd name="connsiteY2" fmla="*/ 103793 h 281806"/>
              <a:gd name="connsiteX3" fmla="*/ 72843 w 215828"/>
              <a:gd name="connsiteY3" fmla="*/ 93688 h 281806"/>
              <a:gd name="connsiteX4" fmla="*/ 68166 w 215828"/>
              <a:gd name="connsiteY4" fmla="*/ 85954 h 281806"/>
              <a:gd name="connsiteX5" fmla="*/ 77085 w 215828"/>
              <a:gd name="connsiteY5" fmla="*/ 67804 h 281806"/>
              <a:gd name="connsiteX6" fmla="*/ 106150 w 215828"/>
              <a:gd name="connsiteY6" fmla="*/ 57450 h 281806"/>
              <a:gd name="connsiteX7" fmla="*/ 131536 w 215828"/>
              <a:gd name="connsiteY7" fmla="*/ 60693 h 281806"/>
              <a:gd name="connsiteX8" fmla="*/ 150684 w 215828"/>
              <a:gd name="connsiteY8" fmla="*/ 72607 h 281806"/>
              <a:gd name="connsiteX9" fmla="*/ 170768 w 215828"/>
              <a:gd name="connsiteY9" fmla="*/ 83833 h 281806"/>
              <a:gd name="connsiteX10" fmla="*/ 190852 w 215828"/>
              <a:gd name="connsiteY10" fmla="*/ 78470 h 281806"/>
              <a:gd name="connsiteX11" fmla="*/ 201455 w 215828"/>
              <a:gd name="connsiteY11" fmla="*/ 61816 h 281806"/>
              <a:gd name="connsiteX12" fmla="*/ 196714 w 215828"/>
              <a:gd name="connsiteY12" fmla="*/ 39300 h 281806"/>
              <a:gd name="connsiteX13" fmla="*/ 158730 w 215828"/>
              <a:gd name="connsiteY13" fmla="*/ 8987 h 281806"/>
              <a:gd name="connsiteX14" fmla="*/ 106837 w 215828"/>
              <a:gd name="connsiteY14" fmla="*/ -244 h 281806"/>
              <a:gd name="connsiteX15" fmla="*/ 70723 w 215828"/>
              <a:gd name="connsiteY15" fmla="*/ 7116 h 281806"/>
              <a:gd name="connsiteX16" fmla="*/ 38103 w 215828"/>
              <a:gd name="connsiteY16" fmla="*/ 25079 h 281806"/>
              <a:gd name="connsiteX17" fmla="*/ 15149 w 215828"/>
              <a:gd name="connsiteY17" fmla="*/ 54643 h 281806"/>
              <a:gd name="connsiteX18" fmla="*/ 8288 w 215828"/>
              <a:gd name="connsiteY18" fmla="*/ 95934 h 281806"/>
              <a:gd name="connsiteX19" fmla="*/ 25566 w 215828"/>
              <a:gd name="connsiteY19" fmla="*/ 134230 h 281806"/>
              <a:gd name="connsiteX20" fmla="*/ 57126 w 215828"/>
              <a:gd name="connsiteY20" fmla="*/ 153753 h 281806"/>
              <a:gd name="connsiteX21" fmla="*/ 93863 w 215828"/>
              <a:gd name="connsiteY21" fmla="*/ 164730 h 281806"/>
              <a:gd name="connsiteX22" fmla="*/ 126671 w 215828"/>
              <a:gd name="connsiteY22" fmla="*/ 173649 h 281806"/>
              <a:gd name="connsiteX23" fmla="*/ 148813 w 215828"/>
              <a:gd name="connsiteY23" fmla="*/ 185375 h 281806"/>
              <a:gd name="connsiteX24" fmla="*/ 154676 w 215828"/>
              <a:gd name="connsiteY24" fmla="*/ 200033 h 281806"/>
              <a:gd name="connsiteX25" fmla="*/ 145881 w 215828"/>
              <a:gd name="connsiteY25" fmla="*/ 213879 h 281806"/>
              <a:gd name="connsiteX26" fmla="*/ 114695 w 215828"/>
              <a:gd name="connsiteY26" fmla="*/ 221115 h 281806"/>
              <a:gd name="connsiteX27" fmla="*/ 77272 w 215828"/>
              <a:gd name="connsiteY27" fmla="*/ 216312 h 281806"/>
              <a:gd name="connsiteX28" fmla="*/ 51138 w 215828"/>
              <a:gd name="connsiteY28" fmla="*/ 202652 h 281806"/>
              <a:gd name="connsiteX29" fmla="*/ 50639 w 215828"/>
              <a:gd name="connsiteY29" fmla="*/ 202153 h 281806"/>
              <a:gd name="connsiteX30" fmla="*/ 26938 w 215828"/>
              <a:gd name="connsiteY30" fmla="*/ 194482 h 281806"/>
              <a:gd name="connsiteX31" fmla="*/ 7540 w 215828"/>
              <a:gd name="connsiteY31" fmla="*/ 205085 h 281806"/>
              <a:gd name="connsiteX32" fmla="*/ -818 w 215828"/>
              <a:gd name="connsiteY32" fmla="*/ 225356 h 281806"/>
              <a:gd name="connsiteX33" fmla="*/ 8226 w 215828"/>
              <a:gd name="connsiteY33" fmla="*/ 249307 h 281806"/>
              <a:gd name="connsiteX34" fmla="*/ 41159 w 215828"/>
              <a:gd name="connsiteY34" fmla="*/ 270638 h 281806"/>
              <a:gd name="connsiteX35" fmla="*/ 82387 w 215828"/>
              <a:gd name="connsiteY35" fmla="*/ 280306 h 281806"/>
              <a:gd name="connsiteX36" fmla="*/ 101098 w 215828"/>
              <a:gd name="connsiteY36" fmla="*/ 281303 h 281806"/>
              <a:gd name="connsiteX37" fmla="*/ 126483 w 215828"/>
              <a:gd name="connsiteY37" fmla="*/ 279557 h 281806"/>
              <a:gd name="connsiteX38" fmla="*/ 167711 w 215828"/>
              <a:gd name="connsiteY38" fmla="*/ 267769 h 281806"/>
              <a:gd name="connsiteX39" fmla="*/ 200020 w 215828"/>
              <a:gd name="connsiteY39" fmla="*/ 242820 h 281806"/>
              <a:gd name="connsiteX40" fmla="*/ 214678 w 215828"/>
              <a:gd name="connsiteY40" fmla="*/ 202403 h 281806"/>
              <a:gd name="connsiteX41" fmla="*/ 202703 w 215828"/>
              <a:gd name="connsiteY41" fmla="*/ 155873 h 281806"/>
              <a:gd name="connsiteX42" fmla="*/ 171953 w 215828"/>
              <a:gd name="connsiteY42" fmla="*/ 128741 h 281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15828" h="281806">
                <a:moveTo>
                  <a:pt x="171953" y="128741"/>
                </a:moveTo>
                <a:cubicBezTo>
                  <a:pt x="159915" y="122180"/>
                  <a:pt x="147191" y="117128"/>
                  <a:pt x="133906" y="113710"/>
                </a:cubicBezTo>
                <a:cubicBezTo>
                  <a:pt x="121432" y="110404"/>
                  <a:pt x="109393" y="107036"/>
                  <a:pt x="98353" y="103793"/>
                </a:cubicBezTo>
                <a:cubicBezTo>
                  <a:pt x="89497" y="101341"/>
                  <a:pt x="80952" y="97954"/>
                  <a:pt x="72843" y="93688"/>
                </a:cubicBezTo>
                <a:cubicBezTo>
                  <a:pt x="69725" y="92447"/>
                  <a:pt x="67792" y="89291"/>
                  <a:pt x="68166" y="85954"/>
                </a:cubicBezTo>
                <a:cubicBezTo>
                  <a:pt x="67417" y="78694"/>
                  <a:pt x="70910" y="71652"/>
                  <a:pt x="77085" y="67804"/>
                </a:cubicBezTo>
                <a:cubicBezTo>
                  <a:pt x="85755" y="61928"/>
                  <a:pt x="95734" y="58361"/>
                  <a:pt x="106150" y="57450"/>
                </a:cubicBezTo>
                <a:cubicBezTo>
                  <a:pt x="114757" y="56652"/>
                  <a:pt x="123427" y="57762"/>
                  <a:pt x="131536" y="60693"/>
                </a:cubicBezTo>
                <a:cubicBezTo>
                  <a:pt x="138771" y="63070"/>
                  <a:pt x="145320" y="67155"/>
                  <a:pt x="150684" y="72607"/>
                </a:cubicBezTo>
                <a:cubicBezTo>
                  <a:pt x="155674" y="78775"/>
                  <a:pt x="162909" y="82785"/>
                  <a:pt x="170768" y="83833"/>
                </a:cubicBezTo>
                <a:cubicBezTo>
                  <a:pt x="177878" y="84788"/>
                  <a:pt x="185113" y="82860"/>
                  <a:pt x="190852" y="78470"/>
                </a:cubicBezTo>
                <a:cubicBezTo>
                  <a:pt x="196216" y="74315"/>
                  <a:pt x="199958" y="68428"/>
                  <a:pt x="201455" y="61816"/>
                </a:cubicBezTo>
                <a:cubicBezTo>
                  <a:pt x="203139" y="53976"/>
                  <a:pt x="201392" y="45799"/>
                  <a:pt x="196714" y="39300"/>
                </a:cubicBezTo>
                <a:cubicBezTo>
                  <a:pt x="187047" y="25927"/>
                  <a:pt x="173887" y="15449"/>
                  <a:pt x="158730" y="8987"/>
                </a:cubicBezTo>
                <a:cubicBezTo>
                  <a:pt x="142451" y="1696"/>
                  <a:pt x="124613" y="-1473"/>
                  <a:pt x="106837" y="-244"/>
                </a:cubicBezTo>
                <a:cubicBezTo>
                  <a:pt x="94549" y="735"/>
                  <a:pt x="82449" y="3211"/>
                  <a:pt x="70723" y="7116"/>
                </a:cubicBezTo>
                <a:cubicBezTo>
                  <a:pt x="58810" y="11027"/>
                  <a:pt x="47770" y="17120"/>
                  <a:pt x="38103" y="25079"/>
                </a:cubicBezTo>
                <a:cubicBezTo>
                  <a:pt x="28372" y="33137"/>
                  <a:pt x="20513" y="43229"/>
                  <a:pt x="15149" y="54643"/>
                </a:cubicBezTo>
                <a:cubicBezTo>
                  <a:pt x="9287" y="67573"/>
                  <a:pt x="6916" y="81806"/>
                  <a:pt x="8288" y="95934"/>
                </a:cubicBezTo>
                <a:cubicBezTo>
                  <a:pt x="8725" y="110485"/>
                  <a:pt x="14962" y="124257"/>
                  <a:pt x="25566" y="134230"/>
                </a:cubicBezTo>
                <a:cubicBezTo>
                  <a:pt x="34859" y="142582"/>
                  <a:pt x="45524" y="149193"/>
                  <a:pt x="57126" y="153753"/>
                </a:cubicBezTo>
                <a:cubicBezTo>
                  <a:pt x="69039" y="158449"/>
                  <a:pt x="81326" y="162123"/>
                  <a:pt x="93863" y="164730"/>
                </a:cubicBezTo>
                <a:cubicBezTo>
                  <a:pt x="104965" y="167019"/>
                  <a:pt x="115943" y="170001"/>
                  <a:pt x="126671" y="173649"/>
                </a:cubicBezTo>
                <a:cubicBezTo>
                  <a:pt x="134717" y="176169"/>
                  <a:pt x="142201" y="180142"/>
                  <a:pt x="148813" y="185375"/>
                </a:cubicBezTo>
                <a:cubicBezTo>
                  <a:pt x="153054" y="188999"/>
                  <a:pt x="155237" y="194482"/>
                  <a:pt x="154676" y="200033"/>
                </a:cubicBezTo>
                <a:cubicBezTo>
                  <a:pt x="155113" y="206083"/>
                  <a:pt x="151557" y="211702"/>
                  <a:pt x="145881" y="213879"/>
                </a:cubicBezTo>
                <a:cubicBezTo>
                  <a:pt x="136151" y="218514"/>
                  <a:pt x="125486" y="220984"/>
                  <a:pt x="114695" y="221115"/>
                </a:cubicBezTo>
                <a:cubicBezTo>
                  <a:pt x="102034" y="221539"/>
                  <a:pt x="89435" y="219917"/>
                  <a:pt x="77272" y="216312"/>
                </a:cubicBezTo>
                <a:cubicBezTo>
                  <a:pt x="67604" y="213967"/>
                  <a:pt x="58622" y="209276"/>
                  <a:pt x="51138" y="202652"/>
                </a:cubicBezTo>
                <a:lnTo>
                  <a:pt x="50639" y="202153"/>
                </a:lnTo>
                <a:cubicBezTo>
                  <a:pt x="44340" y="196097"/>
                  <a:pt x="35607" y="193265"/>
                  <a:pt x="26938" y="194482"/>
                </a:cubicBezTo>
                <a:cubicBezTo>
                  <a:pt x="19391" y="195530"/>
                  <a:pt x="12468" y="199303"/>
                  <a:pt x="7540" y="205085"/>
                </a:cubicBezTo>
                <a:cubicBezTo>
                  <a:pt x="2675" y="210773"/>
                  <a:pt x="-256" y="217878"/>
                  <a:pt x="-818" y="225356"/>
                </a:cubicBezTo>
                <a:cubicBezTo>
                  <a:pt x="-1628" y="234300"/>
                  <a:pt x="1739" y="243113"/>
                  <a:pt x="8226" y="249307"/>
                </a:cubicBezTo>
                <a:cubicBezTo>
                  <a:pt x="17457" y="258806"/>
                  <a:pt x="28684" y="266104"/>
                  <a:pt x="41159" y="270638"/>
                </a:cubicBezTo>
                <a:cubicBezTo>
                  <a:pt x="54444" y="275646"/>
                  <a:pt x="68290" y="278896"/>
                  <a:pt x="82387" y="280306"/>
                </a:cubicBezTo>
                <a:cubicBezTo>
                  <a:pt x="88624" y="280979"/>
                  <a:pt x="94861" y="281316"/>
                  <a:pt x="101098" y="281303"/>
                </a:cubicBezTo>
                <a:cubicBezTo>
                  <a:pt x="109581" y="281279"/>
                  <a:pt x="118063" y="280699"/>
                  <a:pt x="126483" y="279557"/>
                </a:cubicBezTo>
                <a:cubicBezTo>
                  <a:pt x="140704" y="277692"/>
                  <a:pt x="154613" y="273719"/>
                  <a:pt x="167711" y="267769"/>
                </a:cubicBezTo>
                <a:cubicBezTo>
                  <a:pt x="180248" y="262018"/>
                  <a:pt x="191288" y="253486"/>
                  <a:pt x="200020" y="242820"/>
                </a:cubicBezTo>
                <a:cubicBezTo>
                  <a:pt x="209314" y="231375"/>
                  <a:pt x="214490" y="217135"/>
                  <a:pt x="214678" y="202403"/>
                </a:cubicBezTo>
                <a:cubicBezTo>
                  <a:pt x="215926" y="185999"/>
                  <a:pt x="211684" y="169645"/>
                  <a:pt x="202703" y="155873"/>
                </a:cubicBezTo>
                <a:cubicBezTo>
                  <a:pt x="194594" y="144634"/>
                  <a:pt x="184115" y="135365"/>
                  <a:pt x="171953" y="128741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AC83959B-F24B-4E37-B452-B14311A9E4D4}"/>
              </a:ext>
            </a:extLst>
          </p:cNvPr>
          <p:cNvSpPr/>
          <p:nvPr/>
        </p:nvSpPr>
        <p:spPr>
          <a:xfrm>
            <a:off x="3411322" y="1910355"/>
            <a:ext cx="228518" cy="304875"/>
          </a:xfrm>
          <a:custGeom>
            <a:avLst/>
            <a:gdLst>
              <a:gd name="connsiteX0" fmla="*/ 223154 w 228518"/>
              <a:gd name="connsiteY0" fmla="*/ 151124 h 304875"/>
              <a:gd name="connsiteX1" fmla="*/ 220284 w 228518"/>
              <a:gd name="connsiteY1" fmla="*/ 28875 h 304875"/>
              <a:gd name="connsiteX2" fmla="*/ 210242 w 228518"/>
              <a:gd name="connsiteY2" fmla="*/ 6795 h 304875"/>
              <a:gd name="connsiteX3" fmla="*/ 190657 w 228518"/>
              <a:gd name="connsiteY3" fmla="*/ -502 h 304875"/>
              <a:gd name="connsiteX4" fmla="*/ 171072 w 228518"/>
              <a:gd name="connsiteY4" fmla="*/ 6546 h 304875"/>
              <a:gd name="connsiteX5" fmla="*/ 160344 w 228518"/>
              <a:gd name="connsiteY5" fmla="*/ 28875 h 304875"/>
              <a:gd name="connsiteX6" fmla="*/ 160344 w 228518"/>
              <a:gd name="connsiteY6" fmla="*/ 29873 h 304875"/>
              <a:gd name="connsiteX7" fmla="*/ 160344 w 228518"/>
              <a:gd name="connsiteY7" fmla="*/ 47025 h 304875"/>
              <a:gd name="connsiteX8" fmla="*/ 152985 w 228518"/>
              <a:gd name="connsiteY8" fmla="*/ 43221 h 304875"/>
              <a:gd name="connsiteX9" fmla="*/ 116185 w 228518"/>
              <a:gd name="connsiteY9" fmla="*/ 34488 h 304875"/>
              <a:gd name="connsiteX10" fmla="*/ 68345 w 228518"/>
              <a:gd name="connsiteY10" fmla="*/ 44655 h 304875"/>
              <a:gd name="connsiteX11" fmla="*/ 32108 w 228518"/>
              <a:gd name="connsiteY11" fmla="*/ 72099 h 304875"/>
              <a:gd name="connsiteX12" fmla="*/ 9154 w 228518"/>
              <a:gd name="connsiteY12" fmla="*/ 110769 h 304875"/>
              <a:gd name="connsiteX13" fmla="*/ -513 w 228518"/>
              <a:gd name="connsiteY13" fmla="*/ 154430 h 304875"/>
              <a:gd name="connsiteX14" fmla="*/ 2231 w 228518"/>
              <a:gd name="connsiteY14" fmla="*/ 193225 h 304875"/>
              <a:gd name="connsiteX15" fmla="*/ 16202 w 228518"/>
              <a:gd name="connsiteY15" fmla="*/ 228279 h 304875"/>
              <a:gd name="connsiteX16" fmla="*/ 41151 w 228518"/>
              <a:gd name="connsiteY16" fmla="*/ 256658 h 304875"/>
              <a:gd name="connsiteX17" fmla="*/ 78575 w 228518"/>
              <a:gd name="connsiteY17" fmla="*/ 273997 h 304875"/>
              <a:gd name="connsiteX18" fmla="*/ 140947 w 228518"/>
              <a:gd name="connsiteY18" fmla="*/ 275369 h 304875"/>
              <a:gd name="connsiteX19" fmla="*/ 167019 w 228518"/>
              <a:gd name="connsiteY19" fmla="*/ 265016 h 304875"/>
              <a:gd name="connsiteX20" fmla="*/ 167829 w 228518"/>
              <a:gd name="connsiteY20" fmla="*/ 277989 h 304875"/>
              <a:gd name="connsiteX21" fmla="*/ 179431 w 228518"/>
              <a:gd name="connsiteY21" fmla="*/ 298697 h 304875"/>
              <a:gd name="connsiteX22" fmla="*/ 197768 w 228518"/>
              <a:gd name="connsiteY22" fmla="*/ 304373 h 304875"/>
              <a:gd name="connsiteX23" fmla="*/ 216479 w 228518"/>
              <a:gd name="connsiteY23" fmla="*/ 298135 h 304875"/>
              <a:gd name="connsiteX24" fmla="*/ 227582 w 228518"/>
              <a:gd name="connsiteY24" fmla="*/ 278239 h 304875"/>
              <a:gd name="connsiteX25" fmla="*/ 227582 w 228518"/>
              <a:gd name="connsiteY25" fmla="*/ 277241 h 304875"/>
              <a:gd name="connsiteX26" fmla="*/ 227582 w 228518"/>
              <a:gd name="connsiteY26" fmla="*/ 276180 h 304875"/>
              <a:gd name="connsiteX27" fmla="*/ 223154 w 228518"/>
              <a:gd name="connsiteY27" fmla="*/ 151124 h 304875"/>
              <a:gd name="connsiteX28" fmla="*/ 163838 w 228518"/>
              <a:gd name="connsiteY28" fmla="*/ 173391 h 304875"/>
              <a:gd name="connsiteX29" fmla="*/ 154107 w 228518"/>
              <a:gd name="connsiteY29" fmla="*/ 193412 h 304875"/>
              <a:gd name="connsiteX30" fmla="*/ 137329 w 228518"/>
              <a:gd name="connsiteY30" fmla="*/ 210315 h 304875"/>
              <a:gd name="connsiteX31" fmla="*/ 116996 w 228518"/>
              <a:gd name="connsiteY31" fmla="*/ 218673 h 304875"/>
              <a:gd name="connsiteX32" fmla="*/ 95789 w 228518"/>
              <a:gd name="connsiteY32" fmla="*/ 216178 h 304875"/>
              <a:gd name="connsiteX33" fmla="*/ 95789 w 228518"/>
              <a:gd name="connsiteY33" fmla="*/ 216178 h 304875"/>
              <a:gd name="connsiteX34" fmla="*/ 69219 w 228518"/>
              <a:gd name="connsiteY34" fmla="*/ 194910 h 304875"/>
              <a:gd name="connsiteX35" fmla="*/ 59801 w 228518"/>
              <a:gd name="connsiteY35" fmla="*/ 161728 h 304875"/>
              <a:gd name="connsiteX36" fmla="*/ 66038 w 228518"/>
              <a:gd name="connsiteY36" fmla="*/ 127049 h 304875"/>
              <a:gd name="connsiteX37" fmla="*/ 82442 w 228518"/>
              <a:gd name="connsiteY37" fmla="*/ 105717 h 304875"/>
              <a:gd name="connsiteX38" fmla="*/ 104709 w 228518"/>
              <a:gd name="connsiteY38" fmla="*/ 96237 h 304875"/>
              <a:gd name="connsiteX39" fmla="*/ 113316 w 228518"/>
              <a:gd name="connsiteY39" fmla="*/ 95488 h 304875"/>
              <a:gd name="connsiteX40" fmla="*/ 128285 w 228518"/>
              <a:gd name="connsiteY40" fmla="*/ 97921 h 304875"/>
              <a:gd name="connsiteX41" fmla="*/ 149118 w 228518"/>
              <a:gd name="connsiteY41" fmla="*/ 111518 h 304875"/>
              <a:gd name="connsiteX42" fmla="*/ 163089 w 228518"/>
              <a:gd name="connsiteY42" fmla="*/ 136966 h 304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28518" h="304875">
                <a:moveTo>
                  <a:pt x="223154" y="151124"/>
                </a:moveTo>
                <a:cubicBezTo>
                  <a:pt x="222654" y="110645"/>
                  <a:pt x="221719" y="70040"/>
                  <a:pt x="220284" y="28875"/>
                </a:cubicBezTo>
                <a:cubicBezTo>
                  <a:pt x="220035" y="20461"/>
                  <a:pt x="216417" y="12496"/>
                  <a:pt x="210242" y="6795"/>
                </a:cubicBezTo>
                <a:cubicBezTo>
                  <a:pt x="204816" y="2092"/>
                  <a:pt x="197830" y="-496"/>
                  <a:pt x="190657" y="-502"/>
                </a:cubicBezTo>
                <a:cubicBezTo>
                  <a:pt x="183485" y="-509"/>
                  <a:pt x="176561" y="1986"/>
                  <a:pt x="171072" y="6546"/>
                </a:cubicBezTo>
                <a:cubicBezTo>
                  <a:pt x="164461" y="12122"/>
                  <a:pt x="160594" y="20243"/>
                  <a:pt x="160344" y="28875"/>
                </a:cubicBezTo>
                <a:lnTo>
                  <a:pt x="160344" y="29873"/>
                </a:lnTo>
                <a:cubicBezTo>
                  <a:pt x="160344" y="35611"/>
                  <a:pt x="160344" y="41349"/>
                  <a:pt x="160344" y="47025"/>
                </a:cubicBezTo>
                <a:cubicBezTo>
                  <a:pt x="157974" y="45715"/>
                  <a:pt x="155479" y="44406"/>
                  <a:pt x="152985" y="43221"/>
                </a:cubicBezTo>
                <a:cubicBezTo>
                  <a:pt x="141445" y="37838"/>
                  <a:pt x="128909" y="34862"/>
                  <a:pt x="116185" y="34488"/>
                </a:cubicBezTo>
                <a:cubicBezTo>
                  <a:pt x="99656" y="34289"/>
                  <a:pt x="83315" y="37763"/>
                  <a:pt x="68345" y="44655"/>
                </a:cubicBezTo>
                <a:cubicBezTo>
                  <a:pt x="54437" y="51117"/>
                  <a:pt x="42087" y="60473"/>
                  <a:pt x="32108" y="72099"/>
                </a:cubicBezTo>
                <a:cubicBezTo>
                  <a:pt x="22252" y="83544"/>
                  <a:pt x="14456" y="96636"/>
                  <a:pt x="9154" y="110769"/>
                </a:cubicBezTo>
                <a:cubicBezTo>
                  <a:pt x="3790" y="124766"/>
                  <a:pt x="547" y="139479"/>
                  <a:pt x="-513" y="154430"/>
                </a:cubicBezTo>
                <a:cubicBezTo>
                  <a:pt x="-1573" y="167428"/>
                  <a:pt x="-638" y="180508"/>
                  <a:pt x="2231" y="193225"/>
                </a:cubicBezTo>
                <a:cubicBezTo>
                  <a:pt x="4976" y="205575"/>
                  <a:pt x="9716" y="217413"/>
                  <a:pt x="16202" y="228279"/>
                </a:cubicBezTo>
                <a:cubicBezTo>
                  <a:pt x="22689" y="239188"/>
                  <a:pt x="31172" y="248811"/>
                  <a:pt x="41151" y="256658"/>
                </a:cubicBezTo>
                <a:cubicBezTo>
                  <a:pt x="52129" y="265197"/>
                  <a:pt x="64978" y="271122"/>
                  <a:pt x="78575" y="273997"/>
                </a:cubicBezTo>
                <a:cubicBezTo>
                  <a:pt x="98908" y="279698"/>
                  <a:pt x="120364" y="280172"/>
                  <a:pt x="140947" y="275369"/>
                </a:cubicBezTo>
                <a:cubicBezTo>
                  <a:pt x="150053" y="272987"/>
                  <a:pt x="158785" y="269506"/>
                  <a:pt x="167019" y="265016"/>
                </a:cubicBezTo>
                <a:lnTo>
                  <a:pt x="167829" y="277989"/>
                </a:lnTo>
                <a:cubicBezTo>
                  <a:pt x="168203" y="286341"/>
                  <a:pt x="172507" y="294019"/>
                  <a:pt x="179431" y="298697"/>
                </a:cubicBezTo>
                <a:cubicBezTo>
                  <a:pt x="184795" y="302414"/>
                  <a:pt x="191219" y="304391"/>
                  <a:pt x="197768" y="304373"/>
                </a:cubicBezTo>
                <a:cubicBezTo>
                  <a:pt x="204504" y="304373"/>
                  <a:pt x="211053" y="302183"/>
                  <a:pt x="216479" y="298135"/>
                </a:cubicBezTo>
                <a:cubicBezTo>
                  <a:pt x="222904" y="293445"/>
                  <a:pt x="226958" y="286179"/>
                  <a:pt x="227582" y="278239"/>
                </a:cubicBezTo>
                <a:lnTo>
                  <a:pt x="227582" y="277241"/>
                </a:lnTo>
                <a:lnTo>
                  <a:pt x="227582" y="276180"/>
                </a:lnTo>
                <a:cubicBezTo>
                  <a:pt x="225274" y="232956"/>
                  <a:pt x="223590" y="191043"/>
                  <a:pt x="223154" y="151124"/>
                </a:cubicBezTo>
                <a:close/>
                <a:moveTo>
                  <a:pt x="163838" y="173391"/>
                </a:moveTo>
                <a:cubicBezTo>
                  <a:pt x="161716" y="180564"/>
                  <a:pt x="158474" y="187331"/>
                  <a:pt x="154107" y="193412"/>
                </a:cubicBezTo>
                <a:cubicBezTo>
                  <a:pt x="149554" y="199999"/>
                  <a:pt x="143878" y="205719"/>
                  <a:pt x="137329" y="210315"/>
                </a:cubicBezTo>
                <a:cubicBezTo>
                  <a:pt x="131217" y="214525"/>
                  <a:pt x="124293" y="217376"/>
                  <a:pt x="116996" y="218673"/>
                </a:cubicBezTo>
                <a:cubicBezTo>
                  <a:pt x="109823" y="219921"/>
                  <a:pt x="102463" y="219054"/>
                  <a:pt x="95789" y="216178"/>
                </a:cubicBezTo>
                <a:lnTo>
                  <a:pt x="95789" y="216178"/>
                </a:lnTo>
                <a:cubicBezTo>
                  <a:pt x="84625" y="212555"/>
                  <a:pt x="75206" y="204995"/>
                  <a:pt x="69219" y="194910"/>
                </a:cubicBezTo>
                <a:cubicBezTo>
                  <a:pt x="63356" y="184799"/>
                  <a:pt x="60113" y="173397"/>
                  <a:pt x="59801" y="161728"/>
                </a:cubicBezTo>
                <a:cubicBezTo>
                  <a:pt x="59115" y="149839"/>
                  <a:pt x="61297" y="137964"/>
                  <a:pt x="66038" y="127049"/>
                </a:cubicBezTo>
                <a:cubicBezTo>
                  <a:pt x="69656" y="118691"/>
                  <a:pt x="75269" y="111362"/>
                  <a:pt x="82442" y="105717"/>
                </a:cubicBezTo>
                <a:cubicBezTo>
                  <a:pt x="88929" y="100753"/>
                  <a:pt x="96600" y="97497"/>
                  <a:pt x="104709" y="96237"/>
                </a:cubicBezTo>
                <a:cubicBezTo>
                  <a:pt x="107578" y="95744"/>
                  <a:pt x="110447" y="95494"/>
                  <a:pt x="113316" y="95488"/>
                </a:cubicBezTo>
                <a:cubicBezTo>
                  <a:pt x="118430" y="95482"/>
                  <a:pt x="123483" y="96305"/>
                  <a:pt x="128285" y="97921"/>
                </a:cubicBezTo>
                <a:cubicBezTo>
                  <a:pt x="136269" y="100646"/>
                  <a:pt x="143442" y="105318"/>
                  <a:pt x="149118" y="111518"/>
                </a:cubicBezTo>
                <a:cubicBezTo>
                  <a:pt x="155729" y="118759"/>
                  <a:pt x="160532" y="127485"/>
                  <a:pt x="163089" y="136966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4A22C7D5-B55C-4145-89F0-0C39D1201707}"/>
              </a:ext>
            </a:extLst>
          </p:cNvPr>
          <p:cNvSpPr/>
          <p:nvPr/>
        </p:nvSpPr>
        <p:spPr>
          <a:xfrm>
            <a:off x="3686850" y="1921082"/>
            <a:ext cx="245826" cy="294276"/>
          </a:xfrm>
          <a:custGeom>
            <a:avLst/>
            <a:gdLst>
              <a:gd name="connsiteX0" fmla="*/ 235597 w 245826"/>
              <a:gd name="connsiteY0" fmla="*/ 121747 h 294276"/>
              <a:gd name="connsiteX1" fmla="*/ 215201 w 245826"/>
              <a:gd name="connsiteY1" fmla="*/ 69479 h 294276"/>
              <a:gd name="connsiteX2" fmla="*/ 177778 w 245826"/>
              <a:gd name="connsiteY2" fmla="*/ 29748 h 294276"/>
              <a:gd name="connsiteX3" fmla="*/ 117963 w 245826"/>
              <a:gd name="connsiteY3" fmla="*/ 14529 h 294276"/>
              <a:gd name="connsiteX4" fmla="*/ 70311 w 245826"/>
              <a:gd name="connsiteY4" fmla="*/ 27441 h 294276"/>
              <a:gd name="connsiteX5" fmla="*/ 59084 w 245826"/>
              <a:gd name="connsiteY5" fmla="*/ 34925 h 294276"/>
              <a:gd name="connsiteX6" fmla="*/ 59084 w 245826"/>
              <a:gd name="connsiteY6" fmla="*/ 29873 h 294276"/>
              <a:gd name="connsiteX7" fmla="*/ 48730 w 245826"/>
              <a:gd name="connsiteY7" fmla="*/ 6920 h 294276"/>
              <a:gd name="connsiteX8" fmla="*/ 28709 w 245826"/>
              <a:gd name="connsiteY8" fmla="*/ -502 h 294276"/>
              <a:gd name="connsiteX9" fmla="*/ 8750 w 245826"/>
              <a:gd name="connsiteY9" fmla="*/ 7170 h 294276"/>
              <a:gd name="connsiteX10" fmla="*/ -918 w 245826"/>
              <a:gd name="connsiteY10" fmla="*/ 29873 h 294276"/>
              <a:gd name="connsiteX11" fmla="*/ 1265 w 245826"/>
              <a:gd name="connsiteY11" fmla="*/ 144949 h 294276"/>
              <a:gd name="connsiteX12" fmla="*/ 3386 w 245826"/>
              <a:gd name="connsiteY12" fmla="*/ 263457 h 294276"/>
              <a:gd name="connsiteX13" fmla="*/ 13054 w 245826"/>
              <a:gd name="connsiteY13" fmla="*/ 286098 h 294276"/>
              <a:gd name="connsiteX14" fmla="*/ 53658 w 245826"/>
              <a:gd name="connsiteY14" fmla="*/ 286098 h 294276"/>
              <a:gd name="connsiteX15" fmla="*/ 63325 w 245826"/>
              <a:gd name="connsiteY15" fmla="*/ 263457 h 294276"/>
              <a:gd name="connsiteX16" fmla="*/ 63325 w 245826"/>
              <a:gd name="connsiteY16" fmla="*/ 186988 h 294276"/>
              <a:gd name="connsiteX17" fmla="*/ 65446 w 245826"/>
              <a:gd name="connsiteY17" fmla="*/ 145698 h 294276"/>
              <a:gd name="connsiteX18" fmla="*/ 74178 w 245826"/>
              <a:gd name="connsiteY18" fmla="*/ 109709 h 294276"/>
              <a:gd name="connsiteX19" fmla="*/ 92391 w 245826"/>
              <a:gd name="connsiteY19" fmla="*/ 84761 h 294276"/>
              <a:gd name="connsiteX20" fmla="*/ 123577 w 245826"/>
              <a:gd name="connsiteY20" fmla="*/ 74407 h 294276"/>
              <a:gd name="connsiteX21" fmla="*/ 150210 w 245826"/>
              <a:gd name="connsiteY21" fmla="*/ 83014 h 294276"/>
              <a:gd name="connsiteX22" fmla="*/ 169295 w 245826"/>
              <a:gd name="connsiteY22" fmla="*/ 109522 h 294276"/>
              <a:gd name="connsiteX23" fmla="*/ 180148 w 245826"/>
              <a:gd name="connsiteY23" fmla="*/ 145137 h 294276"/>
              <a:gd name="connsiteX24" fmla="*/ 184265 w 245826"/>
              <a:gd name="connsiteY24" fmla="*/ 179130 h 294276"/>
              <a:gd name="connsiteX25" fmla="*/ 185013 w 245826"/>
              <a:gd name="connsiteY25" fmla="*/ 222790 h 294276"/>
              <a:gd name="connsiteX26" fmla="*/ 185013 w 245826"/>
              <a:gd name="connsiteY26" fmla="*/ 263207 h 294276"/>
              <a:gd name="connsiteX27" fmla="*/ 195492 w 245826"/>
              <a:gd name="connsiteY27" fmla="*/ 285037 h 294276"/>
              <a:gd name="connsiteX28" fmla="*/ 215388 w 245826"/>
              <a:gd name="connsiteY28" fmla="*/ 291275 h 294276"/>
              <a:gd name="connsiteX29" fmla="*/ 234100 w 245826"/>
              <a:gd name="connsiteY29" fmla="*/ 283915 h 294276"/>
              <a:gd name="connsiteX30" fmla="*/ 244142 w 245826"/>
              <a:gd name="connsiteY30" fmla="*/ 261086 h 294276"/>
              <a:gd name="connsiteX31" fmla="*/ 244890 w 245826"/>
              <a:gd name="connsiteY31" fmla="*/ 221667 h 294276"/>
              <a:gd name="connsiteX32" fmla="*/ 243393 w 245826"/>
              <a:gd name="connsiteY32" fmla="*/ 176323 h 294276"/>
              <a:gd name="connsiteX33" fmla="*/ 235597 w 245826"/>
              <a:gd name="connsiteY33" fmla="*/ 121747 h 294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45826" h="294276">
                <a:moveTo>
                  <a:pt x="235597" y="121747"/>
                </a:moveTo>
                <a:cubicBezTo>
                  <a:pt x="231543" y="103379"/>
                  <a:pt x="224682" y="85746"/>
                  <a:pt x="215201" y="69479"/>
                </a:cubicBezTo>
                <a:cubicBezTo>
                  <a:pt x="205908" y="53575"/>
                  <a:pt x="193122" y="39990"/>
                  <a:pt x="177778" y="29748"/>
                </a:cubicBezTo>
                <a:cubicBezTo>
                  <a:pt x="159940" y="18509"/>
                  <a:pt x="138983" y="13182"/>
                  <a:pt x="117963" y="14529"/>
                </a:cubicBezTo>
                <a:cubicBezTo>
                  <a:pt x="101310" y="15097"/>
                  <a:pt x="84969" y="19519"/>
                  <a:pt x="70311" y="27441"/>
                </a:cubicBezTo>
                <a:cubicBezTo>
                  <a:pt x="66444" y="29705"/>
                  <a:pt x="62639" y="32200"/>
                  <a:pt x="59084" y="34925"/>
                </a:cubicBezTo>
                <a:lnTo>
                  <a:pt x="59084" y="29873"/>
                </a:lnTo>
                <a:cubicBezTo>
                  <a:pt x="59396" y="21029"/>
                  <a:pt x="55591" y="12540"/>
                  <a:pt x="48730" y="6920"/>
                </a:cubicBezTo>
                <a:cubicBezTo>
                  <a:pt x="43117" y="2167"/>
                  <a:pt x="36069" y="-459"/>
                  <a:pt x="28709" y="-502"/>
                </a:cubicBezTo>
                <a:cubicBezTo>
                  <a:pt x="21349" y="-434"/>
                  <a:pt x="14238" y="2292"/>
                  <a:pt x="8750" y="7170"/>
                </a:cubicBezTo>
                <a:cubicBezTo>
                  <a:pt x="2326" y="12926"/>
                  <a:pt x="-1230" y="21247"/>
                  <a:pt x="-918" y="29873"/>
                </a:cubicBezTo>
                <a:cubicBezTo>
                  <a:pt x="-918" y="68481"/>
                  <a:pt x="-169" y="107152"/>
                  <a:pt x="1265" y="144949"/>
                </a:cubicBezTo>
                <a:cubicBezTo>
                  <a:pt x="2700" y="182747"/>
                  <a:pt x="3386" y="222291"/>
                  <a:pt x="3386" y="263457"/>
                </a:cubicBezTo>
                <a:cubicBezTo>
                  <a:pt x="3074" y="272070"/>
                  <a:pt x="6629" y="280384"/>
                  <a:pt x="13054" y="286098"/>
                </a:cubicBezTo>
                <a:cubicBezTo>
                  <a:pt x="24655" y="296333"/>
                  <a:pt x="42057" y="296333"/>
                  <a:pt x="53658" y="286098"/>
                </a:cubicBezTo>
                <a:cubicBezTo>
                  <a:pt x="60144" y="280391"/>
                  <a:pt x="63700" y="272076"/>
                  <a:pt x="63325" y="263457"/>
                </a:cubicBezTo>
                <a:lnTo>
                  <a:pt x="63325" y="186988"/>
                </a:lnTo>
                <a:cubicBezTo>
                  <a:pt x="63325" y="173641"/>
                  <a:pt x="64074" y="159732"/>
                  <a:pt x="65446" y="145698"/>
                </a:cubicBezTo>
                <a:cubicBezTo>
                  <a:pt x="66569" y="133336"/>
                  <a:pt x="69500" y="121204"/>
                  <a:pt x="74178" y="109709"/>
                </a:cubicBezTo>
                <a:cubicBezTo>
                  <a:pt x="78107" y="100011"/>
                  <a:pt x="84345" y="91434"/>
                  <a:pt x="92391" y="84761"/>
                </a:cubicBezTo>
                <a:cubicBezTo>
                  <a:pt x="101434" y="78074"/>
                  <a:pt x="112350" y="74444"/>
                  <a:pt x="123577" y="74407"/>
                </a:cubicBezTo>
                <a:cubicBezTo>
                  <a:pt x="133245" y="73540"/>
                  <a:pt x="142850" y="76652"/>
                  <a:pt x="150210" y="83014"/>
                </a:cubicBezTo>
                <a:cubicBezTo>
                  <a:pt x="158318" y="90424"/>
                  <a:pt x="164867" y="99455"/>
                  <a:pt x="169295" y="109522"/>
                </a:cubicBezTo>
                <a:cubicBezTo>
                  <a:pt x="174348" y="120899"/>
                  <a:pt x="178028" y="132862"/>
                  <a:pt x="180148" y="145137"/>
                </a:cubicBezTo>
                <a:cubicBezTo>
                  <a:pt x="182269" y="156370"/>
                  <a:pt x="183641" y="167722"/>
                  <a:pt x="184265" y="179130"/>
                </a:cubicBezTo>
                <a:cubicBezTo>
                  <a:pt x="185201" y="193912"/>
                  <a:pt x="185450" y="208632"/>
                  <a:pt x="185013" y="222790"/>
                </a:cubicBezTo>
                <a:cubicBezTo>
                  <a:pt x="184577" y="236948"/>
                  <a:pt x="184515" y="251544"/>
                  <a:pt x="185013" y="263207"/>
                </a:cubicBezTo>
                <a:cubicBezTo>
                  <a:pt x="184639" y="271771"/>
                  <a:pt x="188569" y="279954"/>
                  <a:pt x="195492" y="285037"/>
                </a:cubicBezTo>
                <a:cubicBezTo>
                  <a:pt x="201167" y="289378"/>
                  <a:pt x="208216" y="291586"/>
                  <a:pt x="215388" y="291275"/>
                </a:cubicBezTo>
                <a:cubicBezTo>
                  <a:pt x="222249" y="290807"/>
                  <a:pt x="228799" y="288237"/>
                  <a:pt x="234100" y="283915"/>
                </a:cubicBezTo>
                <a:cubicBezTo>
                  <a:pt x="240837" y="278308"/>
                  <a:pt x="244579" y="269850"/>
                  <a:pt x="244142" y="261086"/>
                </a:cubicBezTo>
                <a:cubicBezTo>
                  <a:pt x="244641" y="249298"/>
                  <a:pt x="244890" y="236137"/>
                  <a:pt x="244890" y="221667"/>
                </a:cubicBezTo>
                <a:cubicBezTo>
                  <a:pt x="244890" y="207197"/>
                  <a:pt x="244392" y="191729"/>
                  <a:pt x="243393" y="176323"/>
                </a:cubicBezTo>
                <a:cubicBezTo>
                  <a:pt x="242271" y="157948"/>
                  <a:pt x="239651" y="139698"/>
                  <a:pt x="235597" y="121747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8135C701-53F1-4C39-AF05-9A5CE92AEE7B}"/>
              </a:ext>
            </a:extLst>
          </p:cNvPr>
          <p:cNvSpPr/>
          <p:nvPr/>
        </p:nvSpPr>
        <p:spPr>
          <a:xfrm>
            <a:off x="3958873" y="1927429"/>
            <a:ext cx="248553" cy="447909"/>
          </a:xfrm>
          <a:custGeom>
            <a:avLst/>
            <a:gdLst>
              <a:gd name="connsiteX0" fmla="*/ 247617 w 248553"/>
              <a:gd name="connsiteY0" fmla="*/ 244635 h 447909"/>
              <a:gd name="connsiteX1" fmla="*/ 246183 w 248553"/>
              <a:gd name="connsiteY1" fmla="*/ 186878 h 447909"/>
              <a:gd name="connsiteX2" fmla="*/ 243314 w 248553"/>
              <a:gd name="connsiteY2" fmla="*/ 118269 h 447909"/>
              <a:gd name="connsiteX3" fmla="*/ 239446 w 248553"/>
              <a:gd name="connsiteY3" fmla="*/ 27331 h 447909"/>
              <a:gd name="connsiteX4" fmla="*/ 227658 w 248553"/>
              <a:gd name="connsiteY4" fmla="*/ 5812 h 447909"/>
              <a:gd name="connsiteX5" fmla="*/ 208947 w 248553"/>
              <a:gd name="connsiteY5" fmla="*/ -425 h 447909"/>
              <a:gd name="connsiteX6" fmla="*/ 189237 w 248553"/>
              <a:gd name="connsiteY6" fmla="*/ 4877 h 447909"/>
              <a:gd name="connsiteX7" fmla="*/ 178322 w 248553"/>
              <a:gd name="connsiteY7" fmla="*/ 27331 h 447909"/>
              <a:gd name="connsiteX8" fmla="*/ 178322 w 248553"/>
              <a:gd name="connsiteY8" fmla="*/ 33131 h 447909"/>
              <a:gd name="connsiteX9" fmla="*/ 165473 w 248553"/>
              <a:gd name="connsiteY9" fmla="*/ 27455 h 447909"/>
              <a:gd name="connsiteX10" fmla="*/ 121189 w 248553"/>
              <a:gd name="connsiteY10" fmla="*/ 20095 h 447909"/>
              <a:gd name="connsiteX11" fmla="*/ 121189 w 248553"/>
              <a:gd name="connsiteY11" fmla="*/ 20095 h 447909"/>
              <a:gd name="connsiteX12" fmla="*/ 68672 w 248553"/>
              <a:gd name="connsiteY12" fmla="*/ 31697 h 447909"/>
              <a:gd name="connsiteX13" fmla="*/ 30375 w 248553"/>
              <a:gd name="connsiteY13" fmla="*/ 60201 h 447909"/>
              <a:gd name="connsiteX14" fmla="*/ 6923 w 248553"/>
              <a:gd name="connsiteY14" fmla="*/ 100057 h 447909"/>
              <a:gd name="connsiteX15" fmla="*/ -936 w 248553"/>
              <a:gd name="connsiteY15" fmla="*/ 145838 h 447909"/>
              <a:gd name="connsiteX16" fmla="*/ 6050 w 248553"/>
              <a:gd name="connsiteY16" fmla="*/ 191494 h 447909"/>
              <a:gd name="connsiteX17" fmla="*/ 28879 w 248553"/>
              <a:gd name="connsiteY17" fmla="*/ 232472 h 447909"/>
              <a:gd name="connsiteX18" fmla="*/ 68672 w 248553"/>
              <a:gd name="connsiteY18" fmla="*/ 261164 h 447909"/>
              <a:gd name="connsiteX19" fmla="*/ 123684 w 248553"/>
              <a:gd name="connsiteY19" fmla="*/ 270831 h 447909"/>
              <a:gd name="connsiteX20" fmla="*/ 170650 w 248553"/>
              <a:gd name="connsiteY20" fmla="*/ 261975 h 447909"/>
              <a:gd name="connsiteX21" fmla="*/ 185432 w 248553"/>
              <a:gd name="connsiteY21" fmla="*/ 254552 h 447909"/>
              <a:gd name="connsiteX22" fmla="*/ 185432 w 248553"/>
              <a:gd name="connsiteY22" fmla="*/ 266216 h 447909"/>
              <a:gd name="connsiteX23" fmla="*/ 184746 w 248553"/>
              <a:gd name="connsiteY23" fmla="*/ 305011 h 447909"/>
              <a:gd name="connsiteX24" fmla="*/ 180380 w 248553"/>
              <a:gd name="connsiteY24" fmla="*/ 338006 h 447909"/>
              <a:gd name="connsiteX25" fmla="*/ 170027 w 248553"/>
              <a:gd name="connsiteY25" fmla="*/ 364452 h 447909"/>
              <a:gd name="connsiteX26" fmla="*/ 153123 w 248553"/>
              <a:gd name="connsiteY26" fmla="*/ 381667 h 447909"/>
              <a:gd name="connsiteX27" fmla="*/ 127301 w 248553"/>
              <a:gd name="connsiteY27" fmla="*/ 388715 h 447909"/>
              <a:gd name="connsiteX28" fmla="*/ 103725 w 248553"/>
              <a:gd name="connsiteY28" fmla="*/ 384349 h 447909"/>
              <a:gd name="connsiteX29" fmla="*/ 78776 w 248553"/>
              <a:gd name="connsiteY29" fmla="*/ 366697 h 447909"/>
              <a:gd name="connsiteX30" fmla="*/ 55448 w 248553"/>
              <a:gd name="connsiteY30" fmla="*/ 356967 h 447909"/>
              <a:gd name="connsiteX31" fmla="*/ 25884 w 248553"/>
              <a:gd name="connsiteY31" fmla="*/ 383164 h 447909"/>
              <a:gd name="connsiteX32" fmla="*/ 33244 w 248553"/>
              <a:gd name="connsiteY32" fmla="*/ 406366 h 447909"/>
              <a:gd name="connsiteX33" fmla="*/ 122498 w 248553"/>
              <a:gd name="connsiteY33" fmla="*/ 447407 h 447909"/>
              <a:gd name="connsiteX34" fmla="*/ 129485 w 248553"/>
              <a:gd name="connsiteY34" fmla="*/ 447407 h 447909"/>
              <a:gd name="connsiteX35" fmla="*/ 182750 w 248553"/>
              <a:gd name="connsiteY35" fmla="*/ 431752 h 447909"/>
              <a:gd name="connsiteX36" fmla="*/ 219487 w 248553"/>
              <a:gd name="connsiteY36" fmla="*/ 398195 h 447909"/>
              <a:gd name="connsiteX37" fmla="*/ 240569 w 248553"/>
              <a:gd name="connsiteY37" fmla="*/ 354098 h 447909"/>
              <a:gd name="connsiteX38" fmla="*/ 247492 w 248553"/>
              <a:gd name="connsiteY38" fmla="*/ 305136 h 447909"/>
              <a:gd name="connsiteX39" fmla="*/ 247617 w 248553"/>
              <a:gd name="connsiteY39" fmla="*/ 244635 h 447909"/>
              <a:gd name="connsiteX40" fmla="*/ 181628 w 248553"/>
              <a:gd name="connsiteY40" fmla="*/ 146337 h 447909"/>
              <a:gd name="connsiteX41" fmla="*/ 177885 w 248553"/>
              <a:gd name="connsiteY41" fmla="*/ 172034 h 447909"/>
              <a:gd name="connsiteX42" fmla="*/ 166846 w 248553"/>
              <a:gd name="connsiteY42" fmla="*/ 193178 h 447909"/>
              <a:gd name="connsiteX43" fmla="*/ 149007 w 248553"/>
              <a:gd name="connsiteY43" fmla="*/ 207274 h 447909"/>
              <a:gd name="connsiteX44" fmla="*/ 123621 w 248553"/>
              <a:gd name="connsiteY44" fmla="*/ 212451 h 447909"/>
              <a:gd name="connsiteX45" fmla="*/ 77217 w 248553"/>
              <a:gd name="connsiteY45" fmla="*/ 192305 h 447909"/>
              <a:gd name="connsiteX46" fmla="*/ 60126 w 248553"/>
              <a:gd name="connsiteY46" fmla="*/ 147771 h 447909"/>
              <a:gd name="connsiteX47" fmla="*/ 64118 w 248553"/>
              <a:gd name="connsiteY47" fmla="*/ 122823 h 447909"/>
              <a:gd name="connsiteX48" fmla="*/ 75533 w 248553"/>
              <a:gd name="connsiteY48" fmla="*/ 101678 h 447909"/>
              <a:gd name="connsiteX49" fmla="*/ 94244 w 248553"/>
              <a:gd name="connsiteY49" fmla="*/ 86709 h 447909"/>
              <a:gd name="connsiteX50" fmla="*/ 119879 w 248553"/>
              <a:gd name="connsiteY50" fmla="*/ 80472 h 447909"/>
              <a:gd name="connsiteX51" fmla="*/ 146387 w 248553"/>
              <a:gd name="connsiteY51" fmla="*/ 85773 h 447909"/>
              <a:gd name="connsiteX52" fmla="*/ 165785 w 248553"/>
              <a:gd name="connsiteY52" fmla="*/ 100181 h 447909"/>
              <a:gd name="connsiteX53" fmla="*/ 177636 w 248553"/>
              <a:gd name="connsiteY53" fmla="*/ 121138 h 447909"/>
              <a:gd name="connsiteX54" fmla="*/ 181440 w 248553"/>
              <a:gd name="connsiteY54" fmla="*/ 146337 h 447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48553" h="447909">
                <a:moveTo>
                  <a:pt x="247617" y="244635"/>
                </a:moveTo>
                <a:cubicBezTo>
                  <a:pt x="247617" y="225923"/>
                  <a:pt x="246931" y="206713"/>
                  <a:pt x="246183" y="186878"/>
                </a:cubicBezTo>
                <a:cubicBezTo>
                  <a:pt x="245434" y="167044"/>
                  <a:pt x="244499" y="143779"/>
                  <a:pt x="243314" y="118269"/>
                </a:cubicBezTo>
                <a:cubicBezTo>
                  <a:pt x="242128" y="92759"/>
                  <a:pt x="240819" y="62571"/>
                  <a:pt x="239446" y="27331"/>
                </a:cubicBezTo>
                <a:cubicBezTo>
                  <a:pt x="239571" y="18586"/>
                  <a:pt x="235080" y="10422"/>
                  <a:pt x="227658" y="5812"/>
                </a:cubicBezTo>
                <a:cubicBezTo>
                  <a:pt x="222107" y="2126"/>
                  <a:pt x="215620" y="-26"/>
                  <a:pt x="208947" y="-425"/>
                </a:cubicBezTo>
                <a:cubicBezTo>
                  <a:pt x="201961" y="-917"/>
                  <a:pt x="195037" y="947"/>
                  <a:pt x="189237" y="4877"/>
                </a:cubicBezTo>
                <a:cubicBezTo>
                  <a:pt x="181814" y="9873"/>
                  <a:pt x="177698" y="18430"/>
                  <a:pt x="178322" y="27331"/>
                </a:cubicBezTo>
                <a:cubicBezTo>
                  <a:pt x="178322" y="29327"/>
                  <a:pt x="178322" y="31198"/>
                  <a:pt x="178322" y="33131"/>
                </a:cubicBezTo>
                <a:cubicBezTo>
                  <a:pt x="174143" y="30979"/>
                  <a:pt x="169839" y="29084"/>
                  <a:pt x="165473" y="27455"/>
                </a:cubicBezTo>
                <a:cubicBezTo>
                  <a:pt x="151253" y="22366"/>
                  <a:pt x="136283" y="19877"/>
                  <a:pt x="121189" y="20095"/>
                </a:cubicBezTo>
                <a:lnTo>
                  <a:pt x="121189" y="20095"/>
                </a:lnTo>
                <a:cubicBezTo>
                  <a:pt x="103038" y="20270"/>
                  <a:pt x="85200" y="24218"/>
                  <a:pt x="68672" y="31697"/>
                </a:cubicBezTo>
                <a:cubicBezTo>
                  <a:pt x="54076" y="38495"/>
                  <a:pt x="41041" y="48194"/>
                  <a:pt x="30375" y="60201"/>
                </a:cubicBezTo>
                <a:cubicBezTo>
                  <a:pt x="20084" y="71858"/>
                  <a:pt x="12100" y="85387"/>
                  <a:pt x="6923" y="100057"/>
                </a:cubicBezTo>
                <a:cubicBezTo>
                  <a:pt x="1684" y="114752"/>
                  <a:pt x="-998" y="130238"/>
                  <a:pt x="-936" y="145838"/>
                </a:cubicBezTo>
                <a:cubicBezTo>
                  <a:pt x="-936" y="161325"/>
                  <a:pt x="1372" y="176724"/>
                  <a:pt x="6050" y="191494"/>
                </a:cubicBezTo>
                <a:cubicBezTo>
                  <a:pt x="10790" y="206563"/>
                  <a:pt x="18587" y="220504"/>
                  <a:pt x="28879" y="232472"/>
                </a:cubicBezTo>
                <a:cubicBezTo>
                  <a:pt x="39794" y="244910"/>
                  <a:pt x="53390" y="254715"/>
                  <a:pt x="68672" y="261164"/>
                </a:cubicBezTo>
                <a:cubicBezTo>
                  <a:pt x="86073" y="268343"/>
                  <a:pt x="104847" y="271642"/>
                  <a:pt x="123684" y="270831"/>
                </a:cubicBezTo>
                <a:cubicBezTo>
                  <a:pt x="139776" y="271062"/>
                  <a:pt x="155743" y="268050"/>
                  <a:pt x="170650" y="261975"/>
                </a:cubicBezTo>
                <a:cubicBezTo>
                  <a:pt x="175764" y="259854"/>
                  <a:pt x="180692" y="257371"/>
                  <a:pt x="185432" y="254552"/>
                </a:cubicBezTo>
                <a:cubicBezTo>
                  <a:pt x="185432" y="258482"/>
                  <a:pt x="185432" y="262349"/>
                  <a:pt x="185432" y="266216"/>
                </a:cubicBezTo>
                <a:cubicBezTo>
                  <a:pt x="185432" y="277568"/>
                  <a:pt x="185432" y="290666"/>
                  <a:pt x="184746" y="305011"/>
                </a:cubicBezTo>
                <a:cubicBezTo>
                  <a:pt x="184372" y="316126"/>
                  <a:pt x="182875" y="327172"/>
                  <a:pt x="180380" y="338006"/>
                </a:cubicBezTo>
                <a:cubicBezTo>
                  <a:pt x="178322" y="347300"/>
                  <a:pt x="174829" y="356213"/>
                  <a:pt x="170027" y="364452"/>
                </a:cubicBezTo>
                <a:cubicBezTo>
                  <a:pt x="165910" y="371488"/>
                  <a:pt x="160109" y="377394"/>
                  <a:pt x="153123" y="381667"/>
                </a:cubicBezTo>
                <a:cubicBezTo>
                  <a:pt x="145264" y="386232"/>
                  <a:pt x="136408" y="388659"/>
                  <a:pt x="127301" y="388715"/>
                </a:cubicBezTo>
                <a:cubicBezTo>
                  <a:pt x="119193" y="389051"/>
                  <a:pt x="111147" y="387561"/>
                  <a:pt x="103725" y="384349"/>
                </a:cubicBezTo>
                <a:cubicBezTo>
                  <a:pt x="94369" y="380108"/>
                  <a:pt x="85886" y="374114"/>
                  <a:pt x="78776" y="366697"/>
                </a:cubicBezTo>
                <a:cubicBezTo>
                  <a:pt x="72788" y="360204"/>
                  <a:pt x="64243" y="356649"/>
                  <a:pt x="55448" y="356967"/>
                </a:cubicBezTo>
                <a:cubicBezTo>
                  <a:pt x="40480" y="357142"/>
                  <a:pt x="27880" y="368301"/>
                  <a:pt x="25884" y="383164"/>
                </a:cubicBezTo>
                <a:cubicBezTo>
                  <a:pt x="24574" y="391622"/>
                  <a:pt x="27319" y="400204"/>
                  <a:pt x="33244" y="406366"/>
                </a:cubicBezTo>
                <a:cubicBezTo>
                  <a:pt x="55636" y="432313"/>
                  <a:pt x="88194" y="447282"/>
                  <a:pt x="122498" y="447407"/>
                </a:cubicBezTo>
                <a:cubicBezTo>
                  <a:pt x="124807" y="447407"/>
                  <a:pt x="127176" y="447407"/>
                  <a:pt x="129485" y="447407"/>
                </a:cubicBezTo>
                <a:cubicBezTo>
                  <a:pt x="148196" y="446359"/>
                  <a:pt x="166409" y="441001"/>
                  <a:pt x="182750" y="431752"/>
                </a:cubicBezTo>
                <a:cubicBezTo>
                  <a:pt x="197283" y="423325"/>
                  <a:pt x="209758" y="411880"/>
                  <a:pt x="219487" y="398195"/>
                </a:cubicBezTo>
                <a:cubicBezTo>
                  <a:pt x="228906" y="384754"/>
                  <a:pt x="236016" y="369860"/>
                  <a:pt x="240569" y="354098"/>
                </a:cubicBezTo>
                <a:cubicBezTo>
                  <a:pt x="245122" y="338181"/>
                  <a:pt x="247492" y="321702"/>
                  <a:pt x="247492" y="305136"/>
                </a:cubicBezTo>
                <a:cubicBezTo>
                  <a:pt x="247617" y="283119"/>
                  <a:pt x="247617" y="262786"/>
                  <a:pt x="247617" y="244635"/>
                </a:cubicBezTo>
                <a:close/>
                <a:moveTo>
                  <a:pt x="181628" y="146337"/>
                </a:moveTo>
                <a:cubicBezTo>
                  <a:pt x="181628" y="155038"/>
                  <a:pt x="180380" y="163689"/>
                  <a:pt x="177885" y="172034"/>
                </a:cubicBezTo>
                <a:cubicBezTo>
                  <a:pt x="175577" y="179725"/>
                  <a:pt x="171835" y="186904"/>
                  <a:pt x="166846" y="193178"/>
                </a:cubicBezTo>
                <a:cubicBezTo>
                  <a:pt x="162043" y="199159"/>
                  <a:pt x="155931" y="203981"/>
                  <a:pt x="149007" y="207274"/>
                </a:cubicBezTo>
                <a:cubicBezTo>
                  <a:pt x="141023" y="210898"/>
                  <a:pt x="132354" y="212669"/>
                  <a:pt x="123621" y="212451"/>
                </a:cubicBezTo>
                <a:cubicBezTo>
                  <a:pt x="102977" y="211578"/>
                  <a:pt x="87757" y="205029"/>
                  <a:pt x="77217" y="192305"/>
                </a:cubicBezTo>
                <a:cubicBezTo>
                  <a:pt x="66488" y="179918"/>
                  <a:pt x="60438" y="164156"/>
                  <a:pt x="60126" y="147771"/>
                </a:cubicBezTo>
                <a:cubicBezTo>
                  <a:pt x="60065" y="139295"/>
                  <a:pt x="61437" y="130862"/>
                  <a:pt x="64118" y="122823"/>
                </a:cubicBezTo>
                <a:cubicBezTo>
                  <a:pt x="66613" y="115144"/>
                  <a:pt x="70480" y="107984"/>
                  <a:pt x="75533" y="101678"/>
                </a:cubicBezTo>
                <a:cubicBezTo>
                  <a:pt x="80709" y="95466"/>
                  <a:pt x="87071" y="90376"/>
                  <a:pt x="94244" y="86709"/>
                </a:cubicBezTo>
                <a:cubicBezTo>
                  <a:pt x="102227" y="82786"/>
                  <a:pt x="110960" y="80652"/>
                  <a:pt x="119879" y="80472"/>
                </a:cubicBezTo>
                <a:cubicBezTo>
                  <a:pt x="128985" y="80297"/>
                  <a:pt x="138030" y="82106"/>
                  <a:pt x="146387" y="85773"/>
                </a:cubicBezTo>
                <a:cubicBezTo>
                  <a:pt x="153809" y="89135"/>
                  <a:pt x="160421" y="94044"/>
                  <a:pt x="165785" y="100181"/>
                </a:cubicBezTo>
                <a:cubicBezTo>
                  <a:pt x="171149" y="106275"/>
                  <a:pt x="175141" y="113410"/>
                  <a:pt x="177636" y="121138"/>
                </a:cubicBezTo>
                <a:cubicBezTo>
                  <a:pt x="180193" y="129290"/>
                  <a:pt x="181503" y="137792"/>
                  <a:pt x="181440" y="146337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49" name="MaskAnim_text_left">
            <a:extLst>
              <a:ext uri="{FF2B5EF4-FFF2-40B4-BE49-F238E27FC236}">
                <a16:creationId xmlns:a16="http://schemas.microsoft.com/office/drawing/2014/main" id="{83CD741F-0FE1-4469-8443-292A549E1008}"/>
              </a:ext>
            </a:extLst>
          </p:cNvPr>
          <p:cNvSpPr/>
          <p:nvPr/>
        </p:nvSpPr>
        <p:spPr>
          <a:xfrm>
            <a:off x="0" y="2434538"/>
            <a:ext cx="4488578" cy="442346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72" name="MaskAnim_text_left">
            <a:extLst>
              <a:ext uri="{FF2B5EF4-FFF2-40B4-BE49-F238E27FC236}">
                <a16:creationId xmlns:a16="http://schemas.microsoft.com/office/drawing/2014/main" id="{EDD6107B-A5B6-47F1-AC13-67F21CB4735F}"/>
              </a:ext>
            </a:extLst>
          </p:cNvPr>
          <p:cNvSpPr/>
          <p:nvPr/>
        </p:nvSpPr>
        <p:spPr>
          <a:xfrm>
            <a:off x="11225" y="-19261"/>
            <a:ext cx="4648200" cy="10367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73" name="MaskAnim_text_left">
            <a:extLst>
              <a:ext uri="{FF2B5EF4-FFF2-40B4-BE49-F238E27FC236}">
                <a16:creationId xmlns:a16="http://schemas.microsoft.com/office/drawing/2014/main" id="{D722144A-E051-4975-91FB-02DC6CCB4AD2}"/>
              </a:ext>
            </a:extLst>
          </p:cNvPr>
          <p:cNvSpPr/>
          <p:nvPr/>
        </p:nvSpPr>
        <p:spPr>
          <a:xfrm>
            <a:off x="0" y="1174142"/>
            <a:ext cx="453366" cy="10367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74" name="Group 73">
            <a:extLst>
              <a:ext uri="{FF2B5EF4-FFF2-40B4-BE49-F238E27FC236}">
                <a16:creationId xmlns:a16="http://schemas.microsoft.com/office/drawing/2014/main" id="{67CC029F-EA07-4238-BEB7-416C33C5F106}"/>
              </a:ext>
            </a:extLst>
          </p:cNvPr>
          <p:cNvGrpSpPr/>
          <p:nvPr/>
        </p:nvGrpSpPr>
        <p:grpSpPr>
          <a:xfrm>
            <a:off x="4504706" y="3339096"/>
            <a:ext cx="3182587" cy="2771391"/>
            <a:chOff x="4504706" y="3339467"/>
            <a:chExt cx="3182587" cy="2771391"/>
          </a:xfrm>
        </p:grpSpPr>
        <p:sp>
          <p:nvSpPr>
            <p:cNvPr id="75" name="Ellipse 22">
              <a:extLst>
                <a:ext uri="{FF2B5EF4-FFF2-40B4-BE49-F238E27FC236}">
                  <a16:creationId xmlns:a16="http://schemas.microsoft.com/office/drawing/2014/main" id="{87D8358C-8707-4568-A329-BA66286F7897}"/>
                </a:ext>
              </a:extLst>
            </p:cNvPr>
            <p:cNvSpPr/>
            <p:nvPr/>
          </p:nvSpPr>
          <p:spPr>
            <a:xfrm>
              <a:off x="5113497" y="3339467"/>
              <a:ext cx="1882274" cy="1882274"/>
            </a:xfrm>
            <a:prstGeom prst="ellipse">
              <a:avLst/>
            </a:prstGeom>
            <a:blipFill>
              <a:blip r:embed="rId2"/>
              <a:stretch>
                <a:fillRect/>
              </a:stretch>
            </a:blipFill>
            <a:ln>
              <a:noFill/>
            </a:ln>
            <a:effectLst>
              <a:outerShdw blurRad="165100" algn="ctr" rotWithShape="0">
                <a:prstClr val="black">
                  <a:alpha val="18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76" name="ZoneTexte 8">
              <a:extLst>
                <a:ext uri="{FF2B5EF4-FFF2-40B4-BE49-F238E27FC236}">
                  <a16:creationId xmlns:a16="http://schemas.microsoft.com/office/drawing/2014/main" id="{08FF3AE0-E266-495C-BBC8-7D1343B6BF32}"/>
                </a:ext>
              </a:extLst>
            </p:cNvPr>
            <p:cNvSpPr txBox="1"/>
            <p:nvPr/>
          </p:nvSpPr>
          <p:spPr>
            <a:xfrm>
              <a:off x="4504706" y="5372194"/>
              <a:ext cx="3182587" cy="73866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r-FR" sz="1400" b="1" u="none" baseline="0" dirty="0">
                  <a:solidFill>
                    <a:schemeClr val="bg1"/>
                  </a:solidFill>
                  <a:latin typeface="Trebuchet MS" panose="020B0603020202020204" pitchFamily="34" charset="0"/>
                </a:rPr>
                <a:t>Paul arrive à la collecte et rencontre un médecin qui lui pose des questions sur sa santé. </a:t>
              </a:r>
              <a:endParaRPr lang="fr-FR" sz="1400" b="1" dirty="0">
                <a:solidFill>
                  <a:schemeClr val="bg1"/>
                </a:solidFill>
                <a:latin typeface="Trebuchet MS" panose="020B0603020202020204" pitchFamily="34" charset="0"/>
              </a:endParaRPr>
            </a:p>
          </p:txBody>
        </p: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B036A65F-932D-48A3-A6C1-D69CC5309A15}"/>
              </a:ext>
            </a:extLst>
          </p:cNvPr>
          <p:cNvGrpSpPr/>
          <p:nvPr/>
        </p:nvGrpSpPr>
        <p:grpSpPr>
          <a:xfrm>
            <a:off x="7900258" y="520889"/>
            <a:ext cx="4236024" cy="2602763"/>
            <a:chOff x="7900258" y="520889"/>
            <a:chExt cx="4236024" cy="2602763"/>
          </a:xfrm>
        </p:grpSpPr>
        <p:sp>
          <p:nvSpPr>
            <p:cNvPr id="78" name="ZoneTexte 7">
              <a:extLst>
                <a:ext uri="{FF2B5EF4-FFF2-40B4-BE49-F238E27FC236}">
                  <a16:creationId xmlns:a16="http://schemas.microsoft.com/office/drawing/2014/main" id="{CBB7BB6F-7FB9-46F5-B54E-208E43045495}"/>
                </a:ext>
              </a:extLst>
            </p:cNvPr>
            <p:cNvSpPr txBox="1"/>
            <p:nvPr/>
          </p:nvSpPr>
          <p:spPr>
            <a:xfrm>
              <a:off x="7900258" y="2600432"/>
              <a:ext cx="4236024" cy="52322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r-FR" sz="1400" b="1" u="none" baseline="0" dirty="0">
                  <a:solidFill>
                    <a:schemeClr val="bg1"/>
                  </a:solidFill>
                  <a:latin typeface="Trebuchet MS" panose="020B0603020202020204" pitchFamily="34" charset="0"/>
                </a:rPr>
                <a:t>Paul part </a:t>
              </a:r>
              <a:br>
                <a:rPr lang="fr-FR" sz="1400" b="1" u="none" baseline="0" dirty="0">
                  <a:solidFill>
                    <a:schemeClr val="bg1"/>
                  </a:solidFill>
                  <a:latin typeface="Trebuchet MS" panose="020B0603020202020204" pitchFamily="34" charset="0"/>
                </a:rPr>
              </a:br>
              <a:r>
                <a:rPr lang="fr-FR" sz="1400" b="1" u="none" baseline="0" dirty="0">
                  <a:solidFill>
                    <a:schemeClr val="bg1"/>
                  </a:solidFill>
                  <a:latin typeface="Trebuchet MS" panose="020B0603020202020204" pitchFamily="34" charset="0"/>
                </a:rPr>
                <a:t>et retourne travailler.</a:t>
              </a:r>
            </a:p>
          </p:txBody>
        </p:sp>
        <p:sp>
          <p:nvSpPr>
            <p:cNvPr id="79" name="Ellipse 17">
              <a:extLst>
                <a:ext uri="{FF2B5EF4-FFF2-40B4-BE49-F238E27FC236}">
                  <a16:creationId xmlns:a16="http://schemas.microsoft.com/office/drawing/2014/main" id="{A77A8914-2D0C-456E-B63F-8394341DDA0F}"/>
                </a:ext>
              </a:extLst>
            </p:cNvPr>
            <p:cNvSpPr/>
            <p:nvPr/>
          </p:nvSpPr>
          <p:spPr>
            <a:xfrm>
              <a:off x="9077134" y="520889"/>
              <a:ext cx="1882274" cy="1882274"/>
            </a:xfrm>
            <a:prstGeom prst="ellipse">
              <a:avLst/>
            </a:prstGeom>
            <a:blipFill>
              <a:blip r:embed="rId3"/>
              <a:stretch>
                <a:fillRect/>
              </a:stretch>
            </a:blipFill>
            <a:ln>
              <a:noFill/>
            </a:ln>
            <a:effectLst>
              <a:outerShdw blurRad="165100" algn="ctr" rotWithShape="0">
                <a:prstClr val="black">
                  <a:alpha val="18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5570162F-F738-4A3A-B84D-2080BACDFAF7}"/>
              </a:ext>
            </a:extLst>
          </p:cNvPr>
          <p:cNvGrpSpPr/>
          <p:nvPr/>
        </p:nvGrpSpPr>
        <p:grpSpPr>
          <a:xfrm>
            <a:off x="8426976" y="3339096"/>
            <a:ext cx="3182588" cy="2340505"/>
            <a:chOff x="8426976" y="3339466"/>
            <a:chExt cx="3182588" cy="2340505"/>
          </a:xfrm>
        </p:grpSpPr>
        <p:sp>
          <p:nvSpPr>
            <p:cNvPr id="81" name="ZoneTexte 9">
              <a:extLst>
                <a:ext uri="{FF2B5EF4-FFF2-40B4-BE49-F238E27FC236}">
                  <a16:creationId xmlns:a16="http://schemas.microsoft.com/office/drawing/2014/main" id="{ACBF8B98-D7F1-4178-B674-128E3CEE6632}"/>
                </a:ext>
              </a:extLst>
            </p:cNvPr>
            <p:cNvSpPr txBox="1"/>
            <p:nvPr/>
          </p:nvSpPr>
          <p:spPr>
            <a:xfrm>
              <a:off x="8426976" y="5372194"/>
              <a:ext cx="3182588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r-FR" sz="1400" b="1" u="none" baseline="0" dirty="0">
                  <a:solidFill>
                    <a:schemeClr val="bg1"/>
                  </a:solidFill>
                  <a:latin typeface="Trebuchet MS" panose="020B0603020202020204" pitchFamily="34" charset="0"/>
                </a:rPr>
                <a:t>Paul mange. </a:t>
              </a:r>
            </a:p>
          </p:txBody>
        </p:sp>
        <p:sp>
          <p:nvSpPr>
            <p:cNvPr id="82" name="Ellipse 19">
              <a:extLst>
                <a:ext uri="{FF2B5EF4-FFF2-40B4-BE49-F238E27FC236}">
                  <a16:creationId xmlns:a16="http://schemas.microsoft.com/office/drawing/2014/main" id="{E7581870-03E1-439A-AF66-8A91E16ECECC}"/>
                </a:ext>
              </a:extLst>
            </p:cNvPr>
            <p:cNvSpPr/>
            <p:nvPr/>
          </p:nvSpPr>
          <p:spPr>
            <a:xfrm>
              <a:off x="9077134" y="3339466"/>
              <a:ext cx="1882274" cy="1882274"/>
            </a:xfrm>
            <a:prstGeom prst="ellipse">
              <a:avLst/>
            </a:prstGeom>
            <a:blipFill>
              <a:blip r:embed="rId4"/>
              <a:stretch>
                <a:fillRect/>
              </a:stretch>
            </a:blipFill>
            <a:ln>
              <a:noFill/>
            </a:ln>
            <a:effectLst>
              <a:outerShdw blurRad="165100" algn="ctr" rotWithShape="0">
                <a:prstClr val="black">
                  <a:alpha val="18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8752A87C-64D0-4ED4-B118-E744901941CA}"/>
              </a:ext>
            </a:extLst>
          </p:cNvPr>
          <p:cNvGrpSpPr/>
          <p:nvPr/>
        </p:nvGrpSpPr>
        <p:grpSpPr>
          <a:xfrm>
            <a:off x="499703" y="3339096"/>
            <a:ext cx="3182587" cy="2556318"/>
            <a:chOff x="499703" y="3339096"/>
            <a:chExt cx="3182587" cy="2556318"/>
          </a:xfrm>
        </p:grpSpPr>
        <p:sp>
          <p:nvSpPr>
            <p:cNvPr id="84" name="Ellipse 20">
              <a:extLst>
                <a:ext uri="{FF2B5EF4-FFF2-40B4-BE49-F238E27FC236}">
                  <a16:creationId xmlns:a16="http://schemas.microsoft.com/office/drawing/2014/main" id="{6A901D6F-E0B5-443A-81B7-189E2616C508}"/>
                </a:ext>
              </a:extLst>
            </p:cNvPr>
            <p:cNvSpPr/>
            <p:nvPr/>
          </p:nvSpPr>
          <p:spPr>
            <a:xfrm>
              <a:off x="1149860" y="3339096"/>
              <a:ext cx="1882274" cy="1882274"/>
            </a:xfrm>
            <a:prstGeom prst="ellipse">
              <a:avLst/>
            </a:prstGeom>
            <a:blipFill>
              <a:blip r:embed="rId5"/>
              <a:stretch>
                <a:fillRect/>
              </a:stretch>
            </a:blipFill>
            <a:ln>
              <a:noFill/>
            </a:ln>
            <a:effectLst>
              <a:outerShdw blurRad="165100" algn="ctr" rotWithShape="0">
                <a:prstClr val="black">
                  <a:alpha val="18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85" name="ZoneTexte 10">
              <a:extLst>
                <a:ext uri="{FF2B5EF4-FFF2-40B4-BE49-F238E27FC236}">
                  <a16:creationId xmlns:a16="http://schemas.microsoft.com/office/drawing/2014/main" id="{E610D686-5CA7-4BAB-AFBB-487F14DAA9D3}"/>
                </a:ext>
              </a:extLst>
            </p:cNvPr>
            <p:cNvSpPr txBox="1"/>
            <p:nvPr/>
          </p:nvSpPr>
          <p:spPr>
            <a:xfrm>
              <a:off x="499703" y="5372194"/>
              <a:ext cx="3182587" cy="52322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r-FR" sz="1400" b="1" u="none" baseline="0" dirty="0">
                  <a:solidFill>
                    <a:schemeClr val="bg1"/>
                  </a:solidFill>
                  <a:latin typeface="Trebuchet MS" panose="020B0603020202020204" pitchFamily="34" charset="0"/>
                </a:rPr>
                <a:t>Paul cherche une collecte de sang sur internet ou par téléphone. </a:t>
              </a:r>
            </a:p>
          </p:txBody>
        </p:sp>
      </p:grpSp>
      <p:grpSp>
        <p:nvGrpSpPr>
          <p:cNvPr id="86" name="Group 85">
            <a:extLst>
              <a:ext uri="{FF2B5EF4-FFF2-40B4-BE49-F238E27FC236}">
                <a16:creationId xmlns:a16="http://schemas.microsoft.com/office/drawing/2014/main" id="{9CFE63C2-5444-42F3-9536-E0FF4542465A}"/>
              </a:ext>
            </a:extLst>
          </p:cNvPr>
          <p:cNvGrpSpPr/>
          <p:nvPr/>
        </p:nvGrpSpPr>
        <p:grpSpPr>
          <a:xfrm>
            <a:off x="4463340" y="520890"/>
            <a:ext cx="3182587" cy="2602762"/>
            <a:chOff x="4463340" y="520890"/>
            <a:chExt cx="3182587" cy="2602762"/>
          </a:xfrm>
        </p:grpSpPr>
        <p:sp>
          <p:nvSpPr>
            <p:cNvPr id="87" name="Ellipse 21">
              <a:extLst>
                <a:ext uri="{FF2B5EF4-FFF2-40B4-BE49-F238E27FC236}">
                  <a16:creationId xmlns:a16="http://schemas.microsoft.com/office/drawing/2014/main" id="{F9D9B674-E2CB-45DC-9234-0D17A93231F9}"/>
                </a:ext>
              </a:extLst>
            </p:cNvPr>
            <p:cNvSpPr/>
            <p:nvPr/>
          </p:nvSpPr>
          <p:spPr>
            <a:xfrm>
              <a:off x="5113497" y="520890"/>
              <a:ext cx="1882274" cy="1882274"/>
            </a:xfrm>
            <a:prstGeom prst="ellipse">
              <a:avLst/>
            </a:prstGeom>
            <a:blipFill>
              <a:blip r:embed="rId6"/>
              <a:stretch>
                <a:fillRect/>
              </a:stretch>
            </a:blipFill>
            <a:ln>
              <a:noFill/>
            </a:ln>
            <a:effectLst>
              <a:outerShdw blurRad="165100" algn="ctr" rotWithShape="0">
                <a:prstClr val="black">
                  <a:alpha val="18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88" name="ZoneTexte 6">
              <a:extLst>
                <a:ext uri="{FF2B5EF4-FFF2-40B4-BE49-F238E27FC236}">
                  <a16:creationId xmlns:a16="http://schemas.microsoft.com/office/drawing/2014/main" id="{37C514D2-7119-4624-B8BA-50D656301B34}"/>
                </a:ext>
              </a:extLst>
            </p:cNvPr>
            <p:cNvSpPr txBox="1"/>
            <p:nvPr/>
          </p:nvSpPr>
          <p:spPr>
            <a:xfrm>
              <a:off x="4463340" y="2600432"/>
              <a:ext cx="3182587" cy="52322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r-FR" sz="1400" b="1" u="none" baseline="0" dirty="0">
                  <a:solidFill>
                    <a:schemeClr val="bg1"/>
                  </a:solidFill>
                  <a:latin typeface="Trebuchet MS" panose="020B0603020202020204" pitchFamily="34" charset="0"/>
                </a:rPr>
                <a:t>Paul est assis dans un fauteuil pendant le prélèvement du sang.</a:t>
              </a:r>
            </a:p>
          </p:txBody>
        </p:sp>
      </p:grpSp>
      <p:pic>
        <p:nvPicPr>
          <p:cNvPr id="43" name="Image 42">
            <a:extLst>
              <a:ext uri="{FF2B5EF4-FFF2-40B4-BE49-F238E27FC236}">
                <a16:creationId xmlns:a16="http://schemas.microsoft.com/office/drawing/2014/main" id="{C3DDD47A-7C12-48DA-B7BC-73E9235A4FA4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078" t="11152" r="10477" b="11930"/>
          <a:stretch/>
        </p:blipFill>
        <p:spPr>
          <a:xfrm>
            <a:off x="256623" y="197281"/>
            <a:ext cx="891252" cy="873888"/>
          </a:xfrm>
          <a:prstGeom prst="ellipse">
            <a:avLst/>
          </a:prstGeom>
        </p:spPr>
      </p:pic>
      <p:pic>
        <p:nvPicPr>
          <p:cNvPr id="44" name="Image 43">
            <a:extLst>
              <a:ext uri="{FF2B5EF4-FFF2-40B4-BE49-F238E27FC236}">
                <a16:creationId xmlns:a16="http://schemas.microsoft.com/office/drawing/2014/main" id="{06084539-B4C7-44FC-A51E-5DECB877D85E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328470" y="6028912"/>
            <a:ext cx="1589268" cy="666366"/>
          </a:xfrm>
          <a:prstGeom prst="rect">
            <a:avLst/>
          </a:prstGeom>
        </p:spPr>
      </p:pic>
      <p:sp>
        <p:nvSpPr>
          <p:cNvPr id="2" name="Espace réservé du pied de page 1">
            <a:extLst>
              <a:ext uri="{FF2B5EF4-FFF2-40B4-BE49-F238E27FC236}">
                <a16:creationId xmlns:a16="http://schemas.microsoft.com/office/drawing/2014/main" id="{82EB36B5-55CA-4D73-8749-96B9847F602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latin typeface="+mj-lt"/>
              </a:rPr>
              <a:t>Niveau 1 (CP-CE1-CE2)</a:t>
            </a:r>
            <a:endParaRPr lang="fr-FR" b="1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0542315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" dur="127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" dur="127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48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" dur="127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" dur="127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5" dur="17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6" dur="17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9" dur="175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0" dur="175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48000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3" dur="1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4" dur="1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7" dur="1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8" dur="1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48000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1" dur="1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2" dur="1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5" dur="175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6" dur="175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9" dur="1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0" dur="1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 p14:presetBounceEnd="48000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3" dur="1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4" dur="1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7" dur="1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8" dur="1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 p14:presetBounceEnd="48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1" dur="1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2" dur="1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 p14:presetBounceEnd="48000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5" dur="1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6" dur="1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 p14:presetBounceEnd="48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9" dur="1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0" dur="1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3" dur="1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4" dur="1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 p14:presetBounceEnd="48000">
                                      <p:stCondLst>
                                        <p:cond delay="11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7" dur="1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8" dur="1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 p14:presetBounceEnd="48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1" dur="1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2" dur="1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1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5" dur="175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6" dur="175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9" dur="175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0" dur="175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3" dur="1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4" dur="1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1" fill="hold" grpId="0" nodeType="withEffect" p14:presetBounceEnd="48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7" dur="1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8" dur="1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2900"/>
                                </p:stCondLst>
                                <p:childTnLst>
                                  <p:par>
                                    <p:cTn id="90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8" dur="5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5" fill="hold">
                          <p:stCondLst>
                            <p:cond delay="indefinite"/>
                          </p:stCondLst>
                          <p:childTnLst>
                            <p:par>
                              <p:cTn id="10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7" presetID="10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8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0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1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3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4" dur="5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6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7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9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0" dur="500"/>
                                            <p:tgtEl>
                                              <p:spTgt spid="8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7" grpId="0" animBg="1"/>
          <p:bldP spid="48" grpId="0" animBg="1"/>
          <p:bldP spid="53" grpId="0" animBg="1"/>
          <p:bldP spid="54" grpId="0" animBg="1"/>
          <p:bldP spid="55" grpId="0" animBg="1"/>
          <p:bldP spid="56" grpId="0" animBg="1"/>
          <p:bldP spid="57" grpId="0" animBg="1"/>
          <p:bldP spid="58" grpId="0" animBg="1"/>
          <p:bldP spid="59" grpId="0" animBg="1"/>
          <p:bldP spid="60" grpId="0" animBg="1"/>
          <p:bldP spid="61" grpId="0" animBg="1"/>
          <p:bldP spid="62" grpId="0" animBg="1"/>
          <p:bldP spid="63" grpId="0" animBg="1"/>
          <p:bldP spid="64" grpId="0" animBg="1"/>
          <p:bldP spid="65" grpId="0" animBg="1"/>
          <p:bldP spid="66" grpId="0" animBg="1"/>
          <p:bldP spid="67" grpId="0" animBg="1"/>
          <p:bldP spid="68" grpId="0" animBg="1"/>
          <p:bldP spid="69" grpId="0" animBg="1"/>
          <p:bldP spid="70" grpId="0" animBg="1"/>
          <p:bldP spid="7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7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7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27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27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7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7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75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75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75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75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1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1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>
                                      <p:stCondLst>
                                        <p:cond delay="11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1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1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1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1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175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175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175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175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1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1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1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1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1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2900"/>
                                </p:stCondLst>
                                <p:childTnLst>
                                  <p:par>
                                    <p:cTn id="90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8" dur="5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5" fill="hold">
                          <p:stCondLst>
                            <p:cond delay="indefinite"/>
                          </p:stCondLst>
                          <p:childTnLst>
                            <p:par>
                              <p:cTn id="10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7" presetID="10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8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0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1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3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4" dur="5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6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7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9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0" dur="500"/>
                                            <p:tgtEl>
                                              <p:spTgt spid="8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7" grpId="0" animBg="1"/>
          <p:bldP spid="48" grpId="0" animBg="1"/>
          <p:bldP spid="53" grpId="0" animBg="1"/>
          <p:bldP spid="54" grpId="0" animBg="1"/>
          <p:bldP spid="55" grpId="0" animBg="1"/>
          <p:bldP spid="56" grpId="0" animBg="1"/>
          <p:bldP spid="57" grpId="0" animBg="1"/>
          <p:bldP spid="58" grpId="0" animBg="1"/>
          <p:bldP spid="59" grpId="0" animBg="1"/>
          <p:bldP spid="60" grpId="0" animBg="1"/>
          <p:bldP spid="61" grpId="0" animBg="1"/>
          <p:bldP spid="62" grpId="0" animBg="1"/>
          <p:bldP spid="63" grpId="0" animBg="1"/>
          <p:bldP spid="64" grpId="0" animBg="1"/>
          <p:bldP spid="65" grpId="0" animBg="1"/>
          <p:bldP spid="66" grpId="0" animBg="1"/>
          <p:bldP spid="67" grpId="0" animBg="1"/>
          <p:bldP spid="68" grpId="0" animBg="1"/>
          <p:bldP spid="69" grpId="0" animBg="1"/>
          <p:bldP spid="70" grpId="0" animBg="1"/>
          <p:bldP spid="71" grpId="0" animBg="1"/>
        </p:bldLst>
      </p:timing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" name="Group 58">
            <a:extLst>
              <a:ext uri="{FF2B5EF4-FFF2-40B4-BE49-F238E27FC236}">
                <a16:creationId xmlns:a16="http://schemas.microsoft.com/office/drawing/2014/main" id="{6B736B85-8797-452E-A866-B0867847448E}"/>
              </a:ext>
            </a:extLst>
          </p:cNvPr>
          <p:cNvGrpSpPr/>
          <p:nvPr/>
        </p:nvGrpSpPr>
        <p:grpSpPr>
          <a:xfrm>
            <a:off x="8474628" y="520889"/>
            <a:ext cx="3182587" cy="2771391"/>
            <a:chOff x="4504706" y="3339467"/>
            <a:chExt cx="3182587" cy="2771391"/>
          </a:xfrm>
        </p:grpSpPr>
        <p:sp>
          <p:nvSpPr>
            <p:cNvPr id="61" name="Ellipse 22">
              <a:extLst>
                <a:ext uri="{FF2B5EF4-FFF2-40B4-BE49-F238E27FC236}">
                  <a16:creationId xmlns:a16="http://schemas.microsoft.com/office/drawing/2014/main" id="{47686854-59EA-4886-B6A8-743BAF113457}"/>
                </a:ext>
              </a:extLst>
            </p:cNvPr>
            <p:cNvSpPr/>
            <p:nvPr/>
          </p:nvSpPr>
          <p:spPr>
            <a:xfrm>
              <a:off x="5113497" y="3339467"/>
              <a:ext cx="1882274" cy="1882274"/>
            </a:xfrm>
            <a:prstGeom prst="ellipse">
              <a:avLst/>
            </a:prstGeom>
            <a:blipFill>
              <a:blip r:embed="rId2"/>
              <a:stretch>
                <a:fillRect/>
              </a:stretch>
            </a:blipFill>
            <a:ln>
              <a:noFill/>
            </a:ln>
            <a:effectLst>
              <a:outerShdw blurRad="165100" algn="ctr" rotWithShape="0">
                <a:prstClr val="black">
                  <a:alpha val="18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62" name="ZoneTexte 8">
              <a:extLst>
                <a:ext uri="{FF2B5EF4-FFF2-40B4-BE49-F238E27FC236}">
                  <a16:creationId xmlns:a16="http://schemas.microsoft.com/office/drawing/2014/main" id="{92C19373-4334-49BC-91D3-3436B5498EEF}"/>
                </a:ext>
              </a:extLst>
            </p:cNvPr>
            <p:cNvSpPr txBox="1"/>
            <p:nvPr/>
          </p:nvSpPr>
          <p:spPr>
            <a:xfrm>
              <a:off x="4504706" y="5372194"/>
              <a:ext cx="3182587" cy="73866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r-FR" sz="1400" b="1" u="none" baseline="0" dirty="0">
                  <a:solidFill>
                    <a:schemeClr val="bg1"/>
                  </a:solidFill>
                  <a:latin typeface="Trebuchet MS" panose="020B0603020202020204" pitchFamily="34" charset="0"/>
                </a:rPr>
                <a:t>Paul arrive à la collecte et rencontre un médecin qui lui pose des questions sur sa santé. </a:t>
              </a:r>
              <a:endParaRPr lang="fr-FR" sz="1400" b="1" dirty="0">
                <a:solidFill>
                  <a:schemeClr val="bg1"/>
                </a:solidFill>
                <a:latin typeface="Trebuchet MS" panose="020B0603020202020204" pitchFamily="34" charset="0"/>
              </a:endParaRPr>
            </a:p>
          </p:txBody>
        </p:sp>
      </p:grpSp>
      <p:sp useBgFill="1">
        <p:nvSpPr>
          <p:cNvPr id="50" name="MaskAnim_text_left">
            <a:extLst>
              <a:ext uri="{FF2B5EF4-FFF2-40B4-BE49-F238E27FC236}">
                <a16:creationId xmlns:a16="http://schemas.microsoft.com/office/drawing/2014/main" id="{6484243E-4030-4862-9470-3BCB4E104EC7}"/>
              </a:ext>
            </a:extLst>
          </p:cNvPr>
          <p:cNvSpPr/>
          <p:nvPr/>
        </p:nvSpPr>
        <p:spPr>
          <a:xfrm>
            <a:off x="0" y="-39085"/>
            <a:ext cx="4648200" cy="10367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49" name="MaskAnim_text_left">
            <a:extLst>
              <a:ext uri="{FF2B5EF4-FFF2-40B4-BE49-F238E27FC236}">
                <a16:creationId xmlns:a16="http://schemas.microsoft.com/office/drawing/2014/main" id="{83CD741F-0FE1-4469-8443-292A549E1008}"/>
              </a:ext>
            </a:extLst>
          </p:cNvPr>
          <p:cNvSpPr/>
          <p:nvPr/>
        </p:nvSpPr>
        <p:spPr>
          <a:xfrm>
            <a:off x="0" y="2434538"/>
            <a:ext cx="4488578" cy="442346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5DE4EA97-9381-48AB-B006-5485591B812D}"/>
              </a:ext>
            </a:extLst>
          </p:cNvPr>
          <p:cNvGrpSpPr/>
          <p:nvPr/>
        </p:nvGrpSpPr>
        <p:grpSpPr>
          <a:xfrm>
            <a:off x="4450270" y="520890"/>
            <a:ext cx="3182587" cy="2556318"/>
            <a:chOff x="499703" y="3339096"/>
            <a:chExt cx="3182587" cy="2556318"/>
          </a:xfrm>
        </p:grpSpPr>
        <p:sp>
          <p:nvSpPr>
            <p:cNvPr id="56" name="Ellipse 20">
              <a:extLst>
                <a:ext uri="{FF2B5EF4-FFF2-40B4-BE49-F238E27FC236}">
                  <a16:creationId xmlns:a16="http://schemas.microsoft.com/office/drawing/2014/main" id="{448B5032-02E7-43EB-8A02-BE95C1C936F2}"/>
                </a:ext>
              </a:extLst>
            </p:cNvPr>
            <p:cNvSpPr/>
            <p:nvPr/>
          </p:nvSpPr>
          <p:spPr>
            <a:xfrm>
              <a:off x="1149860" y="3339096"/>
              <a:ext cx="1882274" cy="1882274"/>
            </a:xfrm>
            <a:prstGeom prst="ellipse">
              <a:avLst/>
            </a:prstGeom>
            <a:blipFill>
              <a:blip r:embed="rId3"/>
              <a:stretch>
                <a:fillRect/>
              </a:stretch>
            </a:blipFill>
            <a:ln>
              <a:noFill/>
            </a:ln>
            <a:effectLst>
              <a:outerShdw blurRad="165100" algn="ctr" rotWithShape="0">
                <a:prstClr val="black">
                  <a:alpha val="18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57" name="ZoneTexte 10">
              <a:extLst>
                <a:ext uri="{FF2B5EF4-FFF2-40B4-BE49-F238E27FC236}">
                  <a16:creationId xmlns:a16="http://schemas.microsoft.com/office/drawing/2014/main" id="{C3867D4C-C9D3-4AE2-90D4-138ED3588858}"/>
                </a:ext>
              </a:extLst>
            </p:cNvPr>
            <p:cNvSpPr txBox="1"/>
            <p:nvPr/>
          </p:nvSpPr>
          <p:spPr>
            <a:xfrm>
              <a:off x="499703" y="5372194"/>
              <a:ext cx="3182587" cy="52322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r-FR" sz="1400" b="1" u="none" baseline="0" dirty="0">
                  <a:solidFill>
                    <a:schemeClr val="bg1"/>
                  </a:solidFill>
                  <a:latin typeface="Trebuchet MS" panose="020B0603020202020204" pitchFamily="34" charset="0"/>
                </a:rPr>
                <a:t>Paul cherche une collecte de sang sur internet ou par téléphone. </a:t>
              </a: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897987C2-9488-471F-ABCC-01695C5E49DA}"/>
              </a:ext>
            </a:extLst>
          </p:cNvPr>
          <p:cNvGrpSpPr/>
          <p:nvPr/>
        </p:nvGrpSpPr>
        <p:grpSpPr>
          <a:xfrm>
            <a:off x="4450269" y="3512477"/>
            <a:ext cx="3182588" cy="2340505"/>
            <a:chOff x="8426976" y="3339466"/>
            <a:chExt cx="3182588" cy="2340505"/>
          </a:xfrm>
        </p:grpSpPr>
        <p:sp>
          <p:nvSpPr>
            <p:cNvPr id="66" name="ZoneTexte 9">
              <a:extLst>
                <a:ext uri="{FF2B5EF4-FFF2-40B4-BE49-F238E27FC236}">
                  <a16:creationId xmlns:a16="http://schemas.microsoft.com/office/drawing/2014/main" id="{5FDC015E-62B0-4410-8B8C-08C21BDA105B}"/>
                </a:ext>
              </a:extLst>
            </p:cNvPr>
            <p:cNvSpPr txBox="1"/>
            <p:nvPr/>
          </p:nvSpPr>
          <p:spPr>
            <a:xfrm>
              <a:off x="8426976" y="5372194"/>
              <a:ext cx="3182588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r-FR" sz="1400" b="1" u="none" baseline="0" dirty="0">
                  <a:solidFill>
                    <a:schemeClr val="bg1"/>
                  </a:solidFill>
                  <a:latin typeface="Trebuchet MS" panose="020B0603020202020204" pitchFamily="34" charset="0"/>
                </a:rPr>
                <a:t>Paul mange. </a:t>
              </a:r>
            </a:p>
          </p:txBody>
        </p:sp>
        <p:sp>
          <p:nvSpPr>
            <p:cNvPr id="67" name="Ellipse 19">
              <a:extLst>
                <a:ext uri="{FF2B5EF4-FFF2-40B4-BE49-F238E27FC236}">
                  <a16:creationId xmlns:a16="http://schemas.microsoft.com/office/drawing/2014/main" id="{9012D365-920E-48ED-A47E-5A4CED5001F1}"/>
                </a:ext>
              </a:extLst>
            </p:cNvPr>
            <p:cNvSpPr/>
            <p:nvPr/>
          </p:nvSpPr>
          <p:spPr>
            <a:xfrm>
              <a:off x="9077134" y="3339466"/>
              <a:ext cx="1882274" cy="1882274"/>
            </a:xfrm>
            <a:prstGeom prst="ellipse">
              <a:avLst/>
            </a:prstGeom>
            <a:blipFill>
              <a:blip r:embed="rId4"/>
              <a:stretch>
                <a:fillRect/>
              </a:stretch>
            </a:blipFill>
            <a:ln>
              <a:noFill/>
            </a:ln>
            <a:effectLst>
              <a:outerShdw blurRad="165100" algn="ctr" rotWithShape="0">
                <a:prstClr val="black">
                  <a:alpha val="18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</p:grpSp>
      <p:grpSp>
        <p:nvGrpSpPr>
          <p:cNvPr id="69" name="Group 68">
            <a:extLst>
              <a:ext uri="{FF2B5EF4-FFF2-40B4-BE49-F238E27FC236}">
                <a16:creationId xmlns:a16="http://schemas.microsoft.com/office/drawing/2014/main" id="{C66E4E73-EE64-4138-BD42-9214D5A397C4}"/>
              </a:ext>
            </a:extLst>
          </p:cNvPr>
          <p:cNvGrpSpPr/>
          <p:nvPr/>
        </p:nvGrpSpPr>
        <p:grpSpPr>
          <a:xfrm>
            <a:off x="7955976" y="3395458"/>
            <a:ext cx="4236024" cy="2602763"/>
            <a:chOff x="7900258" y="520889"/>
            <a:chExt cx="4236024" cy="2602763"/>
          </a:xfrm>
        </p:grpSpPr>
        <p:sp>
          <p:nvSpPr>
            <p:cNvPr id="71" name="ZoneTexte 7">
              <a:extLst>
                <a:ext uri="{FF2B5EF4-FFF2-40B4-BE49-F238E27FC236}">
                  <a16:creationId xmlns:a16="http://schemas.microsoft.com/office/drawing/2014/main" id="{31BACD9A-FC42-40CA-9BBA-DE4D50ACC778}"/>
                </a:ext>
              </a:extLst>
            </p:cNvPr>
            <p:cNvSpPr txBox="1"/>
            <p:nvPr/>
          </p:nvSpPr>
          <p:spPr>
            <a:xfrm>
              <a:off x="7900258" y="2600432"/>
              <a:ext cx="4236024" cy="52322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r-FR" sz="1400" b="1" u="none" baseline="0" dirty="0">
                  <a:solidFill>
                    <a:schemeClr val="bg1"/>
                  </a:solidFill>
                  <a:latin typeface="Trebuchet MS" panose="020B0603020202020204" pitchFamily="34" charset="0"/>
                </a:rPr>
                <a:t>Paul part </a:t>
              </a:r>
              <a:br>
                <a:rPr lang="fr-FR" sz="1400" b="1" u="none" baseline="0" dirty="0">
                  <a:solidFill>
                    <a:schemeClr val="bg1"/>
                  </a:solidFill>
                  <a:latin typeface="Trebuchet MS" panose="020B0603020202020204" pitchFamily="34" charset="0"/>
                </a:rPr>
              </a:br>
              <a:r>
                <a:rPr lang="fr-FR" sz="1400" b="1" u="none" baseline="0" dirty="0">
                  <a:solidFill>
                    <a:schemeClr val="bg1"/>
                  </a:solidFill>
                  <a:latin typeface="Trebuchet MS" panose="020B0603020202020204" pitchFamily="34" charset="0"/>
                </a:rPr>
                <a:t>et retourne travailler.</a:t>
              </a:r>
            </a:p>
          </p:txBody>
        </p:sp>
        <p:sp>
          <p:nvSpPr>
            <p:cNvPr id="72" name="Ellipse 17">
              <a:extLst>
                <a:ext uri="{FF2B5EF4-FFF2-40B4-BE49-F238E27FC236}">
                  <a16:creationId xmlns:a16="http://schemas.microsoft.com/office/drawing/2014/main" id="{D8051ECB-0930-49C1-ACD2-7C73C05379FC}"/>
                </a:ext>
              </a:extLst>
            </p:cNvPr>
            <p:cNvSpPr/>
            <p:nvPr/>
          </p:nvSpPr>
          <p:spPr>
            <a:xfrm>
              <a:off x="9077134" y="520889"/>
              <a:ext cx="1882274" cy="1882274"/>
            </a:xfrm>
            <a:prstGeom prst="ellipse">
              <a:avLst/>
            </a:prstGeom>
            <a:blipFill>
              <a:blip r:embed="rId5"/>
              <a:stretch>
                <a:fillRect/>
              </a:stretch>
            </a:blipFill>
            <a:ln>
              <a:noFill/>
            </a:ln>
            <a:effectLst>
              <a:outerShdw blurRad="165100" algn="ctr" rotWithShape="0">
                <a:prstClr val="black">
                  <a:alpha val="18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0969C8B4-6DDA-45B8-8B17-82EC1C3B8718}"/>
              </a:ext>
            </a:extLst>
          </p:cNvPr>
          <p:cNvGrpSpPr/>
          <p:nvPr/>
        </p:nvGrpSpPr>
        <p:grpSpPr>
          <a:xfrm>
            <a:off x="446028" y="3395459"/>
            <a:ext cx="3182587" cy="2602762"/>
            <a:chOff x="4463340" y="520890"/>
            <a:chExt cx="3182587" cy="2602762"/>
          </a:xfrm>
        </p:grpSpPr>
        <p:sp>
          <p:nvSpPr>
            <p:cNvPr id="82" name="Ellipse 21">
              <a:extLst>
                <a:ext uri="{FF2B5EF4-FFF2-40B4-BE49-F238E27FC236}">
                  <a16:creationId xmlns:a16="http://schemas.microsoft.com/office/drawing/2014/main" id="{10235EBE-BFAF-450F-A0F7-A7AC93CF5CF4}"/>
                </a:ext>
              </a:extLst>
            </p:cNvPr>
            <p:cNvSpPr/>
            <p:nvPr/>
          </p:nvSpPr>
          <p:spPr>
            <a:xfrm>
              <a:off x="5113497" y="520890"/>
              <a:ext cx="1882274" cy="1882274"/>
            </a:xfrm>
            <a:prstGeom prst="ellipse">
              <a:avLst/>
            </a:prstGeom>
            <a:blipFill>
              <a:blip r:embed="rId6"/>
              <a:stretch>
                <a:fillRect/>
              </a:stretch>
            </a:blipFill>
            <a:ln>
              <a:noFill/>
            </a:ln>
            <a:effectLst>
              <a:outerShdw blurRad="165100" algn="ctr" rotWithShape="0">
                <a:prstClr val="black">
                  <a:alpha val="18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83" name="ZoneTexte 6">
              <a:extLst>
                <a:ext uri="{FF2B5EF4-FFF2-40B4-BE49-F238E27FC236}">
                  <a16:creationId xmlns:a16="http://schemas.microsoft.com/office/drawing/2014/main" id="{B1BDF73B-F0DA-4FF5-8509-8B3CA8B52DA3}"/>
                </a:ext>
              </a:extLst>
            </p:cNvPr>
            <p:cNvSpPr txBox="1"/>
            <p:nvPr/>
          </p:nvSpPr>
          <p:spPr>
            <a:xfrm>
              <a:off x="4463340" y="2600432"/>
              <a:ext cx="3182587" cy="52322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r-FR" sz="1400" b="1" u="none" baseline="0" dirty="0">
                  <a:solidFill>
                    <a:schemeClr val="bg1"/>
                  </a:solidFill>
                  <a:latin typeface="Trebuchet MS" panose="020B0603020202020204" pitchFamily="34" charset="0"/>
                </a:rPr>
                <a:t>Paul est assis dans un fauteuil pendant le prélèvement du sang.</a:t>
              </a:r>
            </a:p>
          </p:txBody>
        </p:sp>
      </p:grpSp>
      <p:sp>
        <p:nvSpPr>
          <p:cNvPr id="84" name="Ellipse 11">
            <a:extLst>
              <a:ext uri="{FF2B5EF4-FFF2-40B4-BE49-F238E27FC236}">
                <a16:creationId xmlns:a16="http://schemas.microsoft.com/office/drawing/2014/main" id="{9A2D2D5D-00BB-4957-AA7B-0C103BAB8F7F}"/>
              </a:ext>
            </a:extLst>
          </p:cNvPr>
          <p:cNvSpPr/>
          <p:nvPr/>
        </p:nvSpPr>
        <p:spPr>
          <a:xfrm>
            <a:off x="8843527" y="3453903"/>
            <a:ext cx="670888" cy="670888"/>
          </a:xfrm>
          <a:prstGeom prst="ellipse">
            <a:avLst/>
          </a:prstGeom>
          <a:solidFill>
            <a:srgbClr val="E3051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800" b="1" dirty="0">
                <a:solidFill>
                  <a:schemeClr val="bg1"/>
                </a:solidFill>
                <a:latin typeface="Trebuchet MS" panose="020B0603020202020204" pitchFamily="34" charset="0"/>
              </a:rPr>
              <a:t>5</a:t>
            </a:r>
          </a:p>
        </p:txBody>
      </p:sp>
      <p:sp>
        <p:nvSpPr>
          <p:cNvPr id="85" name="Ellipse 13">
            <a:extLst>
              <a:ext uri="{FF2B5EF4-FFF2-40B4-BE49-F238E27FC236}">
                <a16:creationId xmlns:a16="http://schemas.microsoft.com/office/drawing/2014/main" id="{73BF93FE-C13B-4850-BC8B-75C1B2B710E1}"/>
              </a:ext>
            </a:extLst>
          </p:cNvPr>
          <p:cNvSpPr/>
          <p:nvPr/>
        </p:nvSpPr>
        <p:spPr>
          <a:xfrm>
            <a:off x="8843527" y="487454"/>
            <a:ext cx="670888" cy="670888"/>
          </a:xfrm>
          <a:prstGeom prst="ellipse">
            <a:avLst/>
          </a:prstGeom>
          <a:solidFill>
            <a:srgbClr val="E3051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800" b="1" dirty="0">
                <a:solidFill>
                  <a:schemeClr val="bg1"/>
                </a:solidFill>
                <a:latin typeface="Trebuchet MS" panose="020B0603020202020204" pitchFamily="34" charset="0"/>
              </a:rPr>
              <a:t>2</a:t>
            </a:r>
          </a:p>
        </p:txBody>
      </p:sp>
      <p:sp>
        <p:nvSpPr>
          <p:cNvPr id="86" name="Ellipse 12">
            <a:extLst>
              <a:ext uri="{FF2B5EF4-FFF2-40B4-BE49-F238E27FC236}">
                <a16:creationId xmlns:a16="http://schemas.microsoft.com/office/drawing/2014/main" id="{7BFCA713-9E63-41EC-A205-AA85B1F38C97}"/>
              </a:ext>
            </a:extLst>
          </p:cNvPr>
          <p:cNvSpPr/>
          <p:nvPr/>
        </p:nvSpPr>
        <p:spPr>
          <a:xfrm>
            <a:off x="4919322" y="487454"/>
            <a:ext cx="670888" cy="670888"/>
          </a:xfrm>
          <a:prstGeom prst="ellipse">
            <a:avLst/>
          </a:prstGeom>
          <a:solidFill>
            <a:srgbClr val="E3051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800" b="1" dirty="0">
                <a:solidFill>
                  <a:schemeClr val="bg1"/>
                </a:solidFill>
                <a:latin typeface="Trebuchet MS" panose="020B0603020202020204" pitchFamily="34" charset="0"/>
              </a:rPr>
              <a:t>1</a:t>
            </a:r>
          </a:p>
        </p:txBody>
      </p:sp>
      <p:sp>
        <p:nvSpPr>
          <p:cNvPr id="87" name="Ellipse 15">
            <a:extLst>
              <a:ext uri="{FF2B5EF4-FFF2-40B4-BE49-F238E27FC236}">
                <a16:creationId xmlns:a16="http://schemas.microsoft.com/office/drawing/2014/main" id="{43F31782-F591-4147-9DE6-E16E48B609A1}"/>
              </a:ext>
            </a:extLst>
          </p:cNvPr>
          <p:cNvSpPr/>
          <p:nvPr/>
        </p:nvSpPr>
        <p:spPr>
          <a:xfrm>
            <a:off x="834819" y="3453903"/>
            <a:ext cx="670888" cy="670888"/>
          </a:xfrm>
          <a:prstGeom prst="ellipse">
            <a:avLst/>
          </a:prstGeom>
          <a:solidFill>
            <a:srgbClr val="E3051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800" b="1" dirty="0">
                <a:solidFill>
                  <a:schemeClr val="bg1"/>
                </a:solidFill>
                <a:latin typeface="Trebuchet MS" panose="020B0603020202020204" pitchFamily="34" charset="0"/>
              </a:rPr>
              <a:t>3</a:t>
            </a:r>
          </a:p>
        </p:txBody>
      </p:sp>
      <p:sp>
        <p:nvSpPr>
          <p:cNvPr id="88" name="Ellipse 14">
            <a:extLst>
              <a:ext uri="{FF2B5EF4-FFF2-40B4-BE49-F238E27FC236}">
                <a16:creationId xmlns:a16="http://schemas.microsoft.com/office/drawing/2014/main" id="{10366105-746D-4A2E-B117-A070AD6BB728}"/>
              </a:ext>
            </a:extLst>
          </p:cNvPr>
          <p:cNvSpPr/>
          <p:nvPr/>
        </p:nvSpPr>
        <p:spPr>
          <a:xfrm>
            <a:off x="4919322" y="3453903"/>
            <a:ext cx="670888" cy="670888"/>
          </a:xfrm>
          <a:prstGeom prst="ellipse">
            <a:avLst/>
          </a:prstGeom>
          <a:solidFill>
            <a:srgbClr val="E3051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800" b="1" dirty="0">
                <a:solidFill>
                  <a:schemeClr val="bg1"/>
                </a:solidFill>
                <a:latin typeface="Trebuchet MS" panose="020B0603020202020204" pitchFamily="34" charset="0"/>
              </a:rPr>
              <a:t>4</a:t>
            </a:r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C7810806-3FF3-43FB-B02E-61E6B12AAC1B}"/>
              </a:ext>
            </a:extLst>
          </p:cNvPr>
          <p:cNvSpPr/>
          <p:nvPr/>
        </p:nvSpPr>
        <p:spPr>
          <a:xfrm>
            <a:off x="614099" y="1235747"/>
            <a:ext cx="262891" cy="452068"/>
          </a:xfrm>
          <a:custGeom>
            <a:avLst/>
            <a:gdLst>
              <a:gd name="connsiteX0" fmla="*/ 232155 w 262891"/>
              <a:gd name="connsiteY0" fmla="*/ 389127 h 452068"/>
              <a:gd name="connsiteX1" fmla="*/ 59633 w 262891"/>
              <a:gd name="connsiteY1" fmla="*/ 391185 h 452068"/>
              <a:gd name="connsiteX2" fmla="*/ 63126 w 262891"/>
              <a:gd name="connsiteY2" fmla="*/ 31921 h 452068"/>
              <a:gd name="connsiteX3" fmla="*/ 53646 w 262891"/>
              <a:gd name="connsiteY3" fmla="*/ 8282 h 452068"/>
              <a:gd name="connsiteX4" fmla="*/ 33686 w 262891"/>
              <a:gd name="connsiteY4" fmla="*/ -450 h 452068"/>
              <a:gd name="connsiteX5" fmla="*/ 13104 w 262891"/>
              <a:gd name="connsiteY5" fmla="*/ 5788 h 452068"/>
              <a:gd name="connsiteX6" fmla="*/ 2064 w 262891"/>
              <a:gd name="connsiteY6" fmla="*/ 29489 h 452068"/>
              <a:gd name="connsiteX7" fmla="*/ -868 w 262891"/>
              <a:gd name="connsiteY7" fmla="*/ 422433 h 452068"/>
              <a:gd name="connsiteX8" fmla="*/ 10983 w 262891"/>
              <a:gd name="connsiteY8" fmla="*/ 446072 h 452068"/>
              <a:gd name="connsiteX9" fmla="*/ 31566 w 262891"/>
              <a:gd name="connsiteY9" fmla="*/ 451561 h 452068"/>
              <a:gd name="connsiteX10" fmla="*/ 31566 w 262891"/>
              <a:gd name="connsiteY10" fmla="*/ 451561 h 452068"/>
              <a:gd name="connsiteX11" fmla="*/ 232966 w 262891"/>
              <a:gd name="connsiteY11" fmla="*/ 449378 h 452068"/>
              <a:gd name="connsiteX12" fmla="*/ 255669 w 262891"/>
              <a:gd name="connsiteY12" fmla="*/ 438837 h 452068"/>
              <a:gd name="connsiteX13" fmla="*/ 261906 w 262891"/>
              <a:gd name="connsiteY13" fmla="*/ 418504 h 452068"/>
              <a:gd name="connsiteX14" fmla="*/ 254484 w 262891"/>
              <a:gd name="connsiteY14" fmla="*/ 399044 h 452068"/>
              <a:gd name="connsiteX15" fmla="*/ 232155 w 262891"/>
              <a:gd name="connsiteY15" fmla="*/ 389127 h 452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62891" h="452068">
                <a:moveTo>
                  <a:pt x="232155" y="389127"/>
                </a:moveTo>
                <a:lnTo>
                  <a:pt x="59633" y="391185"/>
                </a:lnTo>
                <a:lnTo>
                  <a:pt x="63126" y="31921"/>
                </a:lnTo>
                <a:cubicBezTo>
                  <a:pt x="63475" y="23052"/>
                  <a:pt x="60026" y="14451"/>
                  <a:pt x="53646" y="8282"/>
                </a:cubicBezTo>
                <a:cubicBezTo>
                  <a:pt x="48231" y="3105"/>
                  <a:pt x="41159" y="18"/>
                  <a:pt x="33686" y="-450"/>
                </a:cubicBezTo>
                <a:cubicBezTo>
                  <a:pt x="26302" y="-880"/>
                  <a:pt x="19010" y="1334"/>
                  <a:pt x="13104" y="5788"/>
                </a:cubicBezTo>
                <a:cubicBezTo>
                  <a:pt x="5688" y="11345"/>
                  <a:pt x="1546" y="20239"/>
                  <a:pt x="2064" y="29489"/>
                </a:cubicBezTo>
                <a:lnTo>
                  <a:pt x="-868" y="422433"/>
                </a:lnTo>
                <a:cubicBezTo>
                  <a:pt x="-1560" y="431889"/>
                  <a:pt x="2993" y="440964"/>
                  <a:pt x="10983" y="446072"/>
                </a:cubicBezTo>
                <a:cubicBezTo>
                  <a:pt x="17202" y="449777"/>
                  <a:pt x="24331" y="451680"/>
                  <a:pt x="31566" y="451561"/>
                </a:cubicBezTo>
                <a:lnTo>
                  <a:pt x="31566" y="451561"/>
                </a:lnTo>
                <a:lnTo>
                  <a:pt x="232966" y="449378"/>
                </a:lnTo>
                <a:cubicBezTo>
                  <a:pt x="241816" y="449852"/>
                  <a:pt x="250317" y="445898"/>
                  <a:pt x="255669" y="438837"/>
                </a:cubicBezTo>
                <a:cubicBezTo>
                  <a:pt x="260104" y="433018"/>
                  <a:pt x="262318" y="425808"/>
                  <a:pt x="261906" y="418504"/>
                </a:cubicBezTo>
                <a:cubicBezTo>
                  <a:pt x="261582" y="411387"/>
                  <a:pt x="258981" y="404570"/>
                  <a:pt x="254484" y="399044"/>
                </a:cubicBezTo>
                <a:cubicBezTo>
                  <a:pt x="249020" y="392401"/>
                  <a:pt x="240743" y="388721"/>
                  <a:pt x="232155" y="389127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ACC23F12-3441-4034-9359-5032988A8BA9}"/>
              </a:ext>
            </a:extLst>
          </p:cNvPr>
          <p:cNvSpPr/>
          <p:nvPr/>
        </p:nvSpPr>
        <p:spPr>
          <a:xfrm>
            <a:off x="879790" y="1392747"/>
            <a:ext cx="261153" cy="295063"/>
          </a:xfrm>
          <a:custGeom>
            <a:avLst/>
            <a:gdLst>
              <a:gd name="connsiteX0" fmla="*/ 246639 w 261153"/>
              <a:gd name="connsiteY0" fmla="*/ 179235 h 295063"/>
              <a:gd name="connsiteX1" fmla="*/ 225807 w 261153"/>
              <a:gd name="connsiteY1" fmla="*/ 174307 h 295063"/>
              <a:gd name="connsiteX2" fmla="*/ 204663 w 261153"/>
              <a:gd name="connsiteY2" fmla="*/ 185721 h 295063"/>
              <a:gd name="connsiteX3" fmla="*/ 204226 w 261153"/>
              <a:gd name="connsiteY3" fmla="*/ 186283 h 295063"/>
              <a:gd name="connsiteX4" fmla="*/ 170358 w 261153"/>
              <a:gd name="connsiteY4" fmla="*/ 219901 h 295063"/>
              <a:gd name="connsiteX5" fmla="*/ 134994 w 261153"/>
              <a:gd name="connsiteY5" fmla="*/ 233811 h 295063"/>
              <a:gd name="connsiteX6" fmla="*/ 106614 w 261153"/>
              <a:gd name="connsiteY6" fmla="*/ 232438 h 295063"/>
              <a:gd name="connsiteX7" fmla="*/ 83786 w 261153"/>
              <a:gd name="connsiteY7" fmla="*/ 218654 h 295063"/>
              <a:gd name="connsiteX8" fmla="*/ 67756 w 261153"/>
              <a:gd name="connsiteY8" fmla="*/ 194516 h 295063"/>
              <a:gd name="connsiteX9" fmla="*/ 61519 w 261153"/>
              <a:gd name="connsiteY9" fmla="*/ 173746 h 295063"/>
              <a:gd name="connsiteX10" fmla="*/ 91458 w 261153"/>
              <a:gd name="connsiteY10" fmla="*/ 170939 h 295063"/>
              <a:gd name="connsiteX11" fmla="*/ 148466 w 261153"/>
              <a:gd name="connsiteY11" fmla="*/ 163642 h 295063"/>
              <a:gd name="connsiteX12" fmla="*/ 202979 w 261153"/>
              <a:gd name="connsiteY12" fmla="*/ 154099 h 295063"/>
              <a:gd name="connsiteX13" fmla="*/ 241775 w 261153"/>
              <a:gd name="connsiteY13" fmla="*/ 141624 h 295063"/>
              <a:gd name="connsiteX14" fmla="*/ 241775 w 261153"/>
              <a:gd name="connsiteY14" fmla="*/ 141624 h 295063"/>
              <a:gd name="connsiteX15" fmla="*/ 253501 w 261153"/>
              <a:gd name="connsiteY15" fmla="*/ 112621 h 295063"/>
              <a:gd name="connsiteX16" fmla="*/ 235912 w 261153"/>
              <a:gd name="connsiteY16" fmla="*/ 60728 h 295063"/>
              <a:gd name="connsiteX17" fmla="*/ 157260 w 261153"/>
              <a:gd name="connsiteY17" fmla="*/ 3408 h 295063"/>
              <a:gd name="connsiteX18" fmla="*/ 107799 w 261153"/>
              <a:gd name="connsiteY18" fmla="*/ 601 h 295063"/>
              <a:gd name="connsiteX19" fmla="*/ 56903 w 261153"/>
              <a:gd name="connsiteY19" fmla="*/ 19874 h 295063"/>
              <a:gd name="connsiteX20" fmla="*/ 23534 w 261153"/>
              <a:gd name="connsiteY20" fmla="*/ 56112 h 295063"/>
              <a:gd name="connsiteX21" fmla="*/ 4823 w 261153"/>
              <a:gd name="connsiteY21" fmla="*/ 102018 h 295063"/>
              <a:gd name="connsiteX22" fmla="*/ -916 w 261153"/>
              <a:gd name="connsiteY22" fmla="*/ 151916 h 295063"/>
              <a:gd name="connsiteX23" fmla="*/ 10873 w 261153"/>
              <a:gd name="connsiteY23" fmla="*/ 216034 h 295063"/>
              <a:gd name="connsiteX24" fmla="*/ 43244 w 261153"/>
              <a:gd name="connsiteY24" fmla="*/ 263437 h 295063"/>
              <a:gd name="connsiteX25" fmla="*/ 90958 w 261153"/>
              <a:gd name="connsiteY25" fmla="*/ 290132 h 295063"/>
              <a:gd name="connsiteX26" fmla="*/ 123143 w 261153"/>
              <a:gd name="connsiteY26" fmla="*/ 294561 h 295063"/>
              <a:gd name="connsiteX27" fmla="*/ 148092 w 261153"/>
              <a:gd name="connsiteY27" fmla="*/ 292191 h 295063"/>
              <a:gd name="connsiteX28" fmla="*/ 202418 w 261153"/>
              <a:gd name="connsiteY28" fmla="*/ 270360 h 295063"/>
              <a:gd name="connsiteX29" fmla="*/ 255372 w 261153"/>
              <a:gd name="connsiteY29" fmla="*/ 220463 h 295063"/>
              <a:gd name="connsiteX30" fmla="*/ 256619 w 261153"/>
              <a:gd name="connsiteY30" fmla="*/ 218404 h 295063"/>
              <a:gd name="connsiteX31" fmla="*/ 258677 w 261153"/>
              <a:gd name="connsiteY31" fmla="*/ 195327 h 295063"/>
              <a:gd name="connsiteX32" fmla="*/ 246639 w 261153"/>
              <a:gd name="connsiteY32" fmla="*/ 179235 h 295063"/>
              <a:gd name="connsiteX33" fmla="*/ 141293 w 261153"/>
              <a:gd name="connsiteY33" fmla="*/ 60728 h 295063"/>
              <a:gd name="connsiteX34" fmla="*/ 165743 w 261153"/>
              <a:gd name="connsiteY34" fmla="*/ 69834 h 295063"/>
              <a:gd name="connsiteX35" fmla="*/ 183145 w 261153"/>
              <a:gd name="connsiteY35" fmla="*/ 86300 h 295063"/>
              <a:gd name="connsiteX36" fmla="*/ 188446 w 261153"/>
              <a:gd name="connsiteY36" fmla="*/ 95594 h 295063"/>
              <a:gd name="connsiteX37" fmla="*/ 125388 w 261153"/>
              <a:gd name="connsiteY37" fmla="*/ 108068 h 295063"/>
              <a:gd name="connsiteX38" fmla="*/ 63702 w 261153"/>
              <a:gd name="connsiteY38" fmla="*/ 114305 h 295063"/>
              <a:gd name="connsiteX39" fmla="*/ 66384 w 261153"/>
              <a:gd name="connsiteY39" fmla="*/ 104326 h 295063"/>
              <a:gd name="connsiteX40" fmla="*/ 75864 w 261153"/>
              <a:gd name="connsiteY40" fmla="*/ 85053 h 295063"/>
              <a:gd name="connsiteX41" fmla="*/ 90771 w 261153"/>
              <a:gd name="connsiteY41" fmla="*/ 70208 h 295063"/>
              <a:gd name="connsiteX42" fmla="*/ 110793 w 261153"/>
              <a:gd name="connsiteY42" fmla="*/ 61850 h 295063"/>
              <a:gd name="connsiteX43" fmla="*/ 141293 w 261153"/>
              <a:gd name="connsiteY43" fmla="*/ 60852 h 295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61153" h="295063">
                <a:moveTo>
                  <a:pt x="246639" y="179235"/>
                </a:moveTo>
                <a:cubicBezTo>
                  <a:pt x="240465" y="175218"/>
                  <a:pt x="233105" y="173472"/>
                  <a:pt x="225807" y="174307"/>
                </a:cubicBezTo>
                <a:cubicBezTo>
                  <a:pt x="217574" y="175243"/>
                  <a:pt x="209965" y="179328"/>
                  <a:pt x="204663" y="185721"/>
                </a:cubicBezTo>
                <a:lnTo>
                  <a:pt x="204226" y="186283"/>
                </a:lnTo>
                <a:cubicBezTo>
                  <a:pt x="194621" y="199063"/>
                  <a:pt x="183207" y="210390"/>
                  <a:pt x="170358" y="219901"/>
                </a:cubicBezTo>
                <a:cubicBezTo>
                  <a:pt x="159755" y="227143"/>
                  <a:pt x="147655" y="231902"/>
                  <a:pt x="134994" y="233811"/>
                </a:cubicBezTo>
                <a:cubicBezTo>
                  <a:pt x="125575" y="235931"/>
                  <a:pt x="115783" y="235457"/>
                  <a:pt x="106614" y="232438"/>
                </a:cubicBezTo>
                <a:cubicBezTo>
                  <a:pt x="98063" y="229619"/>
                  <a:pt x="90260" y="224910"/>
                  <a:pt x="83786" y="218654"/>
                </a:cubicBezTo>
                <a:cubicBezTo>
                  <a:pt x="76900" y="211743"/>
                  <a:pt x="71455" y="203541"/>
                  <a:pt x="67756" y="194516"/>
                </a:cubicBezTo>
                <a:cubicBezTo>
                  <a:pt x="64893" y="187854"/>
                  <a:pt x="62804" y="180881"/>
                  <a:pt x="61519" y="173746"/>
                </a:cubicBezTo>
                <a:cubicBezTo>
                  <a:pt x="69815" y="173122"/>
                  <a:pt x="79732" y="172187"/>
                  <a:pt x="91458" y="170939"/>
                </a:cubicBezTo>
                <a:cubicBezTo>
                  <a:pt x="109732" y="169006"/>
                  <a:pt x="128881" y="166573"/>
                  <a:pt x="148466" y="163642"/>
                </a:cubicBezTo>
                <a:cubicBezTo>
                  <a:pt x="168051" y="160710"/>
                  <a:pt x="186326" y="157405"/>
                  <a:pt x="202979" y="154099"/>
                </a:cubicBezTo>
                <a:cubicBezTo>
                  <a:pt x="216451" y="151878"/>
                  <a:pt x="229549" y="147675"/>
                  <a:pt x="241775" y="141624"/>
                </a:cubicBezTo>
                <a:lnTo>
                  <a:pt x="241775" y="141624"/>
                </a:lnTo>
                <a:cubicBezTo>
                  <a:pt x="247076" y="138443"/>
                  <a:pt x="255621" y="130460"/>
                  <a:pt x="253501" y="112621"/>
                </a:cubicBezTo>
                <a:cubicBezTo>
                  <a:pt x="251255" y="94296"/>
                  <a:pt x="245267" y="76626"/>
                  <a:pt x="235912" y="60728"/>
                </a:cubicBezTo>
                <a:cubicBezTo>
                  <a:pt x="218572" y="31719"/>
                  <a:pt x="190193" y="11017"/>
                  <a:pt x="157260" y="3408"/>
                </a:cubicBezTo>
                <a:cubicBezTo>
                  <a:pt x="141106" y="-572"/>
                  <a:pt x="124328" y="-1526"/>
                  <a:pt x="107799" y="601"/>
                </a:cubicBezTo>
                <a:cubicBezTo>
                  <a:pt x="89493" y="2690"/>
                  <a:pt x="72004" y="9314"/>
                  <a:pt x="56903" y="19874"/>
                </a:cubicBezTo>
                <a:cubicBezTo>
                  <a:pt x="43469" y="29598"/>
                  <a:pt x="32123" y="41923"/>
                  <a:pt x="23534" y="56112"/>
                </a:cubicBezTo>
                <a:cubicBezTo>
                  <a:pt x="14902" y="70327"/>
                  <a:pt x="8584" y="85820"/>
                  <a:pt x="4823" y="102018"/>
                </a:cubicBezTo>
                <a:cubicBezTo>
                  <a:pt x="1005" y="118378"/>
                  <a:pt x="-916" y="135119"/>
                  <a:pt x="-916" y="151916"/>
                </a:cubicBezTo>
                <a:cubicBezTo>
                  <a:pt x="-1265" y="173858"/>
                  <a:pt x="2739" y="195651"/>
                  <a:pt x="10873" y="216034"/>
                </a:cubicBezTo>
                <a:cubicBezTo>
                  <a:pt x="18083" y="234004"/>
                  <a:pt x="29135" y="250177"/>
                  <a:pt x="43244" y="263437"/>
                </a:cubicBezTo>
                <a:cubicBezTo>
                  <a:pt x="56797" y="276011"/>
                  <a:pt x="73158" y="285161"/>
                  <a:pt x="90958" y="290132"/>
                </a:cubicBezTo>
                <a:cubicBezTo>
                  <a:pt x="101431" y="293076"/>
                  <a:pt x="112265" y="294567"/>
                  <a:pt x="123143" y="294561"/>
                </a:cubicBezTo>
                <a:cubicBezTo>
                  <a:pt x="131500" y="294548"/>
                  <a:pt x="139858" y="293750"/>
                  <a:pt x="148092" y="292191"/>
                </a:cubicBezTo>
                <a:cubicBezTo>
                  <a:pt x="167364" y="288155"/>
                  <a:pt x="185702" y="280764"/>
                  <a:pt x="202418" y="270360"/>
                </a:cubicBezTo>
                <a:cubicBezTo>
                  <a:pt x="222938" y="257025"/>
                  <a:pt x="240839" y="240129"/>
                  <a:pt x="255372" y="220463"/>
                </a:cubicBezTo>
                <a:lnTo>
                  <a:pt x="256619" y="218404"/>
                </a:lnTo>
                <a:cubicBezTo>
                  <a:pt x="260548" y="211344"/>
                  <a:pt x="261297" y="202967"/>
                  <a:pt x="258677" y="195327"/>
                </a:cubicBezTo>
                <a:cubicBezTo>
                  <a:pt x="256557" y="188784"/>
                  <a:pt x="252315" y="183121"/>
                  <a:pt x="246639" y="179235"/>
                </a:cubicBezTo>
                <a:close/>
                <a:moveTo>
                  <a:pt x="141293" y="60728"/>
                </a:moveTo>
                <a:cubicBezTo>
                  <a:pt x="149963" y="62131"/>
                  <a:pt x="158258" y="65225"/>
                  <a:pt x="165743" y="69834"/>
                </a:cubicBezTo>
                <a:cubicBezTo>
                  <a:pt x="172604" y="74082"/>
                  <a:pt x="178529" y="79689"/>
                  <a:pt x="183145" y="86300"/>
                </a:cubicBezTo>
                <a:cubicBezTo>
                  <a:pt x="185203" y="89225"/>
                  <a:pt x="186949" y="92338"/>
                  <a:pt x="188446" y="95594"/>
                </a:cubicBezTo>
                <a:cubicBezTo>
                  <a:pt x="166928" y="100085"/>
                  <a:pt x="145784" y="104201"/>
                  <a:pt x="125388" y="108068"/>
                </a:cubicBezTo>
                <a:cubicBezTo>
                  <a:pt x="105005" y="111629"/>
                  <a:pt x="84385" y="113713"/>
                  <a:pt x="63702" y="114305"/>
                </a:cubicBezTo>
                <a:cubicBezTo>
                  <a:pt x="64450" y="110937"/>
                  <a:pt x="65386" y="107569"/>
                  <a:pt x="66384" y="104326"/>
                </a:cubicBezTo>
                <a:cubicBezTo>
                  <a:pt x="68511" y="97446"/>
                  <a:pt x="71710" y="90941"/>
                  <a:pt x="75864" y="85053"/>
                </a:cubicBezTo>
                <a:cubicBezTo>
                  <a:pt x="79975" y="79309"/>
                  <a:pt x="85015" y="74294"/>
                  <a:pt x="90771" y="70208"/>
                </a:cubicBezTo>
                <a:cubicBezTo>
                  <a:pt x="96753" y="65986"/>
                  <a:pt x="103589" y="63135"/>
                  <a:pt x="110793" y="61850"/>
                </a:cubicBezTo>
                <a:cubicBezTo>
                  <a:pt x="120835" y="59636"/>
                  <a:pt x="131126" y="59293"/>
                  <a:pt x="141293" y="60852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6C56CDB9-29C1-4123-A7C3-FF3D37265E44}"/>
              </a:ext>
            </a:extLst>
          </p:cNvPr>
          <p:cNvSpPr/>
          <p:nvPr/>
        </p:nvSpPr>
        <p:spPr>
          <a:xfrm>
            <a:off x="1161365" y="1405575"/>
            <a:ext cx="218424" cy="285042"/>
          </a:xfrm>
          <a:custGeom>
            <a:avLst/>
            <a:gdLst>
              <a:gd name="connsiteX0" fmla="*/ 204823 w 218424"/>
              <a:gd name="connsiteY0" fmla="*/ 157675 h 285042"/>
              <a:gd name="connsiteX1" fmla="*/ 173637 w 218424"/>
              <a:gd name="connsiteY1" fmla="*/ 130107 h 285042"/>
              <a:gd name="connsiteX2" fmla="*/ 135091 w 218424"/>
              <a:gd name="connsiteY2" fmla="*/ 114826 h 285042"/>
              <a:gd name="connsiteX3" fmla="*/ 99165 w 218424"/>
              <a:gd name="connsiteY3" fmla="*/ 104784 h 285042"/>
              <a:gd name="connsiteX4" fmla="*/ 73218 w 218424"/>
              <a:gd name="connsiteY4" fmla="*/ 94555 h 285042"/>
              <a:gd name="connsiteX5" fmla="*/ 68415 w 218424"/>
              <a:gd name="connsiteY5" fmla="*/ 86633 h 285042"/>
              <a:gd name="connsiteX6" fmla="*/ 77521 w 218424"/>
              <a:gd name="connsiteY6" fmla="*/ 67922 h 285042"/>
              <a:gd name="connsiteX7" fmla="*/ 107398 w 218424"/>
              <a:gd name="connsiteY7" fmla="*/ 57880 h 285042"/>
              <a:gd name="connsiteX8" fmla="*/ 133220 w 218424"/>
              <a:gd name="connsiteY8" fmla="*/ 61186 h 285042"/>
              <a:gd name="connsiteX9" fmla="*/ 152680 w 218424"/>
              <a:gd name="connsiteY9" fmla="*/ 73285 h 285042"/>
              <a:gd name="connsiteX10" fmla="*/ 172888 w 218424"/>
              <a:gd name="connsiteY10" fmla="*/ 84637 h 285042"/>
              <a:gd name="connsiteX11" fmla="*/ 193097 w 218424"/>
              <a:gd name="connsiteY11" fmla="*/ 79211 h 285042"/>
              <a:gd name="connsiteX12" fmla="*/ 203825 w 218424"/>
              <a:gd name="connsiteY12" fmla="*/ 62370 h 285042"/>
              <a:gd name="connsiteX13" fmla="*/ 199022 w 218424"/>
              <a:gd name="connsiteY13" fmla="*/ 39730 h 285042"/>
              <a:gd name="connsiteX14" fmla="*/ 160601 w 218424"/>
              <a:gd name="connsiteY14" fmla="*/ 9105 h 285042"/>
              <a:gd name="connsiteX15" fmla="*/ 108146 w 218424"/>
              <a:gd name="connsiteY15" fmla="*/ -251 h 285042"/>
              <a:gd name="connsiteX16" fmla="*/ 71596 w 218424"/>
              <a:gd name="connsiteY16" fmla="*/ 7171 h 285042"/>
              <a:gd name="connsiteX17" fmla="*/ 38601 w 218424"/>
              <a:gd name="connsiteY17" fmla="*/ 25322 h 285042"/>
              <a:gd name="connsiteX18" fmla="*/ 15399 w 218424"/>
              <a:gd name="connsiteY18" fmla="*/ 55260 h 285042"/>
              <a:gd name="connsiteX19" fmla="*/ 8476 w 218424"/>
              <a:gd name="connsiteY19" fmla="*/ 96987 h 285042"/>
              <a:gd name="connsiteX20" fmla="*/ 25878 w 218424"/>
              <a:gd name="connsiteY20" fmla="*/ 135720 h 285042"/>
              <a:gd name="connsiteX21" fmla="*/ 57875 w 218424"/>
              <a:gd name="connsiteY21" fmla="*/ 155430 h 285042"/>
              <a:gd name="connsiteX22" fmla="*/ 95298 w 218424"/>
              <a:gd name="connsiteY22" fmla="*/ 166532 h 285042"/>
              <a:gd name="connsiteX23" fmla="*/ 128604 w 218424"/>
              <a:gd name="connsiteY23" fmla="*/ 175513 h 285042"/>
              <a:gd name="connsiteX24" fmla="*/ 151058 w 218424"/>
              <a:gd name="connsiteY24" fmla="*/ 187427 h 285042"/>
              <a:gd name="connsiteX25" fmla="*/ 157295 w 218424"/>
              <a:gd name="connsiteY25" fmla="*/ 202458 h 285042"/>
              <a:gd name="connsiteX26" fmla="*/ 148252 w 218424"/>
              <a:gd name="connsiteY26" fmla="*/ 216617 h 285042"/>
              <a:gd name="connsiteX27" fmla="*/ 116504 w 218424"/>
              <a:gd name="connsiteY27" fmla="*/ 223977 h 285042"/>
              <a:gd name="connsiteX28" fmla="*/ 78519 w 218424"/>
              <a:gd name="connsiteY28" fmla="*/ 219049 h 285042"/>
              <a:gd name="connsiteX29" fmla="*/ 52011 w 218424"/>
              <a:gd name="connsiteY29" fmla="*/ 205203 h 285042"/>
              <a:gd name="connsiteX30" fmla="*/ 51450 w 218424"/>
              <a:gd name="connsiteY30" fmla="*/ 204704 h 285042"/>
              <a:gd name="connsiteX31" fmla="*/ 27561 w 218424"/>
              <a:gd name="connsiteY31" fmla="*/ 196970 h 285042"/>
              <a:gd name="connsiteX32" fmla="*/ 7602 w 218424"/>
              <a:gd name="connsiteY32" fmla="*/ 207573 h 285042"/>
              <a:gd name="connsiteX33" fmla="*/ -818 w 218424"/>
              <a:gd name="connsiteY33" fmla="*/ 228031 h 285042"/>
              <a:gd name="connsiteX34" fmla="*/ 8351 w 218424"/>
              <a:gd name="connsiteY34" fmla="*/ 252169 h 285042"/>
              <a:gd name="connsiteX35" fmla="*/ 41595 w 218424"/>
              <a:gd name="connsiteY35" fmla="*/ 273687 h 285042"/>
              <a:gd name="connsiteX36" fmla="*/ 83260 w 218424"/>
              <a:gd name="connsiteY36" fmla="*/ 283542 h 285042"/>
              <a:gd name="connsiteX37" fmla="*/ 102345 w 218424"/>
              <a:gd name="connsiteY37" fmla="*/ 284540 h 285042"/>
              <a:gd name="connsiteX38" fmla="*/ 128043 w 218424"/>
              <a:gd name="connsiteY38" fmla="*/ 282731 h 285042"/>
              <a:gd name="connsiteX39" fmla="*/ 169770 w 218424"/>
              <a:gd name="connsiteY39" fmla="*/ 270818 h 285042"/>
              <a:gd name="connsiteX40" fmla="*/ 202453 w 218424"/>
              <a:gd name="connsiteY40" fmla="*/ 245869 h 285042"/>
              <a:gd name="connsiteX41" fmla="*/ 217297 w 218424"/>
              <a:gd name="connsiteY41" fmla="*/ 205016 h 285042"/>
              <a:gd name="connsiteX42" fmla="*/ 204823 w 218424"/>
              <a:gd name="connsiteY42" fmla="*/ 157675 h 285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18424" h="285042">
                <a:moveTo>
                  <a:pt x="204823" y="157675"/>
                </a:moveTo>
                <a:cubicBezTo>
                  <a:pt x="196653" y="146242"/>
                  <a:pt x="185986" y="136818"/>
                  <a:pt x="173637" y="130107"/>
                </a:cubicBezTo>
                <a:cubicBezTo>
                  <a:pt x="161475" y="123414"/>
                  <a:pt x="148501" y="118281"/>
                  <a:pt x="135091" y="114826"/>
                </a:cubicBezTo>
                <a:cubicBezTo>
                  <a:pt x="122616" y="111520"/>
                  <a:pt x="110142" y="108152"/>
                  <a:pt x="99165" y="104784"/>
                </a:cubicBezTo>
                <a:cubicBezTo>
                  <a:pt x="90183" y="102301"/>
                  <a:pt x="81451" y="98871"/>
                  <a:pt x="73218" y="94555"/>
                </a:cubicBezTo>
                <a:cubicBezTo>
                  <a:pt x="70037" y="93270"/>
                  <a:pt x="68103" y="90045"/>
                  <a:pt x="68415" y="86633"/>
                </a:cubicBezTo>
                <a:cubicBezTo>
                  <a:pt x="67604" y="79168"/>
                  <a:pt x="71159" y="71907"/>
                  <a:pt x="77521" y="67922"/>
                </a:cubicBezTo>
                <a:cubicBezTo>
                  <a:pt x="86441" y="62071"/>
                  <a:pt x="96732" y="58616"/>
                  <a:pt x="107398" y="57880"/>
                </a:cubicBezTo>
                <a:cubicBezTo>
                  <a:pt x="116130" y="57075"/>
                  <a:pt x="124986" y="58204"/>
                  <a:pt x="133220" y="61186"/>
                </a:cubicBezTo>
                <a:cubicBezTo>
                  <a:pt x="140579" y="63599"/>
                  <a:pt x="147254" y="67747"/>
                  <a:pt x="152680" y="73285"/>
                </a:cubicBezTo>
                <a:cubicBezTo>
                  <a:pt x="157732" y="79467"/>
                  <a:pt x="164967" y="83521"/>
                  <a:pt x="172888" y="84637"/>
                </a:cubicBezTo>
                <a:cubicBezTo>
                  <a:pt x="180061" y="85548"/>
                  <a:pt x="187358" y="83602"/>
                  <a:pt x="193097" y="79211"/>
                </a:cubicBezTo>
                <a:cubicBezTo>
                  <a:pt x="198523" y="75007"/>
                  <a:pt x="202328" y="69057"/>
                  <a:pt x="203825" y="62370"/>
                </a:cubicBezTo>
                <a:cubicBezTo>
                  <a:pt x="205509" y="54487"/>
                  <a:pt x="203762" y="46260"/>
                  <a:pt x="199022" y="39730"/>
                </a:cubicBezTo>
                <a:cubicBezTo>
                  <a:pt x="189230" y="26220"/>
                  <a:pt x="175945" y="15635"/>
                  <a:pt x="160601" y="9105"/>
                </a:cubicBezTo>
                <a:cubicBezTo>
                  <a:pt x="144135" y="1745"/>
                  <a:pt x="126109" y="-1467"/>
                  <a:pt x="108146" y="-251"/>
                </a:cubicBezTo>
                <a:cubicBezTo>
                  <a:pt x="95734" y="790"/>
                  <a:pt x="83447" y="3279"/>
                  <a:pt x="71596" y="7171"/>
                </a:cubicBezTo>
                <a:cubicBezTo>
                  <a:pt x="59558" y="11144"/>
                  <a:pt x="48394" y="17294"/>
                  <a:pt x="38601" y="25322"/>
                </a:cubicBezTo>
                <a:cubicBezTo>
                  <a:pt x="28809" y="33505"/>
                  <a:pt x="20888" y="43721"/>
                  <a:pt x="15399" y="55260"/>
                </a:cubicBezTo>
                <a:cubicBezTo>
                  <a:pt x="9474" y="68327"/>
                  <a:pt x="7104" y="82710"/>
                  <a:pt x="8476" y="96987"/>
                </a:cubicBezTo>
                <a:cubicBezTo>
                  <a:pt x="8912" y="111688"/>
                  <a:pt x="15212" y="125610"/>
                  <a:pt x="25878" y="135720"/>
                </a:cubicBezTo>
                <a:cubicBezTo>
                  <a:pt x="35295" y="144153"/>
                  <a:pt x="46086" y="150833"/>
                  <a:pt x="57875" y="155430"/>
                </a:cubicBezTo>
                <a:cubicBezTo>
                  <a:pt x="69974" y="160220"/>
                  <a:pt x="82511" y="163937"/>
                  <a:pt x="95298" y="166532"/>
                </a:cubicBezTo>
                <a:cubicBezTo>
                  <a:pt x="106587" y="168865"/>
                  <a:pt x="117689" y="171865"/>
                  <a:pt x="128604" y="175513"/>
                </a:cubicBezTo>
                <a:cubicBezTo>
                  <a:pt x="136712" y="178121"/>
                  <a:pt x="144322" y="182150"/>
                  <a:pt x="151058" y="187427"/>
                </a:cubicBezTo>
                <a:cubicBezTo>
                  <a:pt x="155486" y="191119"/>
                  <a:pt x="157794" y="196733"/>
                  <a:pt x="157295" y="202458"/>
                </a:cubicBezTo>
                <a:cubicBezTo>
                  <a:pt x="157732" y="208658"/>
                  <a:pt x="154052" y="214402"/>
                  <a:pt x="148252" y="216617"/>
                </a:cubicBezTo>
                <a:cubicBezTo>
                  <a:pt x="138334" y="221357"/>
                  <a:pt x="127481" y="223871"/>
                  <a:pt x="116504" y="223977"/>
                </a:cubicBezTo>
                <a:cubicBezTo>
                  <a:pt x="103656" y="224407"/>
                  <a:pt x="90807" y="222742"/>
                  <a:pt x="78519" y="219049"/>
                </a:cubicBezTo>
                <a:cubicBezTo>
                  <a:pt x="68665" y="216692"/>
                  <a:pt x="59558" y="211933"/>
                  <a:pt x="52011" y="205203"/>
                </a:cubicBezTo>
                <a:lnTo>
                  <a:pt x="51450" y="204704"/>
                </a:lnTo>
                <a:cubicBezTo>
                  <a:pt x="45088" y="198604"/>
                  <a:pt x="36293" y="195753"/>
                  <a:pt x="27561" y="196970"/>
                </a:cubicBezTo>
                <a:cubicBezTo>
                  <a:pt x="19827" y="197955"/>
                  <a:pt x="12717" y="201722"/>
                  <a:pt x="7602" y="207573"/>
                </a:cubicBezTo>
                <a:cubicBezTo>
                  <a:pt x="2675" y="213330"/>
                  <a:pt x="-257" y="220490"/>
                  <a:pt x="-818" y="228031"/>
                </a:cubicBezTo>
                <a:cubicBezTo>
                  <a:pt x="-1629" y="237056"/>
                  <a:pt x="1740" y="245951"/>
                  <a:pt x="8351" y="252169"/>
                </a:cubicBezTo>
                <a:cubicBezTo>
                  <a:pt x="17707" y="261749"/>
                  <a:pt x="29058" y="269103"/>
                  <a:pt x="41595" y="273687"/>
                </a:cubicBezTo>
                <a:cubicBezTo>
                  <a:pt x="55005" y="278802"/>
                  <a:pt x="68976" y="282114"/>
                  <a:pt x="83260" y="283542"/>
                </a:cubicBezTo>
                <a:cubicBezTo>
                  <a:pt x="89497" y="284166"/>
                  <a:pt x="95734" y="284540"/>
                  <a:pt x="102345" y="284540"/>
                </a:cubicBezTo>
                <a:cubicBezTo>
                  <a:pt x="110953" y="284528"/>
                  <a:pt x="119498" y="283923"/>
                  <a:pt x="128043" y="282731"/>
                </a:cubicBezTo>
                <a:cubicBezTo>
                  <a:pt x="142451" y="280891"/>
                  <a:pt x="156547" y="276875"/>
                  <a:pt x="169770" y="270818"/>
                </a:cubicBezTo>
                <a:cubicBezTo>
                  <a:pt x="182432" y="265086"/>
                  <a:pt x="193596" y="256554"/>
                  <a:pt x="202453" y="245869"/>
                </a:cubicBezTo>
                <a:cubicBezTo>
                  <a:pt x="211809" y="234287"/>
                  <a:pt x="217048" y="219910"/>
                  <a:pt x="217297" y="205016"/>
                </a:cubicBezTo>
                <a:cubicBezTo>
                  <a:pt x="218483" y="188294"/>
                  <a:pt x="214116" y="171646"/>
                  <a:pt x="204823" y="157675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0DE12A34-DE0C-4808-A503-6B10085F2500}"/>
              </a:ext>
            </a:extLst>
          </p:cNvPr>
          <p:cNvSpPr/>
          <p:nvPr/>
        </p:nvSpPr>
        <p:spPr>
          <a:xfrm>
            <a:off x="1599943" y="1392937"/>
            <a:ext cx="261479" cy="295000"/>
          </a:xfrm>
          <a:custGeom>
            <a:avLst/>
            <a:gdLst>
              <a:gd name="connsiteX0" fmla="*/ 123513 w 261479"/>
              <a:gd name="connsiteY0" fmla="*/ 294496 h 295000"/>
              <a:gd name="connsiteX1" fmla="*/ 148462 w 261479"/>
              <a:gd name="connsiteY1" fmla="*/ 292126 h 295000"/>
              <a:gd name="connsiteX2" fmla="*/ 202788 w 261479"/>
              <a:gd name="connsiteY2" fmla="*/ 270296 h 295000"/>
              <a:gd name="connsiteX3" fmla="*/ 255742 w 261479"/>
              <a:gd name="connsiteY3" fmla="*/ 220398 h 295000"/>
              <a:gd name="connsiteX4" fmla="*/ 256990 w 261479"/>
              <a:gd name="connsiteY4" fmla="*/ 218339 h 295000"/>
              <a:gd name="connsiteX5" fmla="*/ 259048 w 261479"/>
              <a:gd name="connsiteY5" fmla="*/ 195262 h 295000"/>
              <a:gd name="connsiteX6" fmla="*/ 246573 w 261479"/>
              <a:gd name="connsiteY6" fmla="*/ 179232 h 295000"/>
              <a:gd name="connsiteX7" fmla="*/ 225741 w 261479"/>
              <a:gd name="connsiteY7" fmla="*/ 174305 h 295000"/>
              <a:gd name="connsiteX8" fmla="*/ 204659 w 261479"/>
              <a:gd name="connsiteY8" fmla="*/ 185719 h 295000"/>
              <a:gd name="connsiteX9" fmla="*/ 204222 w 261479"/>
              <a:gd name="connsiteY9" fmla="*/ 186280 h 295000"/>
              <a:gd name="connsiteX10" fmla="*/ 170355 w 261479"/>
              <a:gd name="connsiteY10" fmla="*/ 219899 h 295000"/>
              <a:gd name="connsiteX11" fmla="*/ 134927 w 261479"/>
              <a:gd name="connsiteY11" fmla="*/ 233808 h 295000"/>
              <a:gd name="connsiteX12" fmla="*/ 106610 w 261479"/>
              <a:gd name="connsiteY12" fmla="*/ 232436 h 295000"/>
              <a:gd name="connsiteX13" fmla="*/ 83782 w 261479"/>
              <a:gd name="connsiteY13" fmla="*/ 218651 h 295000"/>
              <a:gd name="connsiteX14" fmla="*/ 67752 w 261479"/>
              <a:gd name="connsiteY14" fmla="*/ 194513 h 295000"/>
              <a:gd name="connsiteX15" fmla="*/ 61515 w 261479"/>
              <a:gd name="connsiteY15" fmla="*/ 173743 h 295000"/>
              <a:gd name="connsiteX16" fmla="*/ 91516 w 261479"/>
              <a:gd name="connsiteY16" fmla="*/ 170936 h 295000"/>
              <a:gd name="connsiteX17" fmla="*/ 148524 w 261479"/>
              <a:gd name="connsiteY17" fmla="*/ 163639 h 295000"/>
              <a:gd name="connsiteX18" fmla="*/ 203038 w 261479"/>
              <a:gd name="connsiteY18" fmla="*/ 154096 h 295000"/>
              <a:gd name="connsiteX19" fmla="*/ 241833 w 261479"/>
              <a:gd name="connsiteY19" fmla="*/ 141622 h 295000"/>
              <a:gd name="connsiteX20" fmla="*/ 241833 w 261479"/>
              <a:gd name="connsiteY20" fmla="*/ 141622 h 295000"/>
              <a:gd name="connsiteX21" fmla="*/ 253559 w 261479"/>
              <a:gd name="connsiteY21" fmla="*/ 112619 h 295000"/>
              <a:gd name="connsiteX22" fmla="*/ 235908 w 261479"/>
              <a:gd name="connsiteY22" fmla="*/ 60725 h 295000"/>
              <a:gd name="connsiteX23" fmla="*/ 202164 w 261479"/>
              <a:gd name="connsiteY23" fmla="*/ 23801 h 295000"/>
              <a:gd name="connsiteX24" fmla="*/ 157318 w 261479"/>
              <a:gd name="connsiteY24" fmla="*/ 3405 h 295000"/>
              <a:gd name="connsiteX25" fmla="*/ 107858 w 261479"/>
              <a:gd name="connsiteY25" fmla="*/ 598 h 295000"/>
              <a:gd name="connsiteX26" fmla="*/ 56962 w 261479"/>
              <a:gd name="connsiteY26" fmla="*/ 19871 h 295000"/>
              <a:gd name="connsiteX27" fmla="*/ 23593 w 261479"/>
              <a:gd name="connsiteY27" fmla="*/ 56109 h 295000"/>
              <a:gd name="connsiteX28" fmla="*/ 4881 w 261479"/>
              <a:gd name="connsiteY28" fmla="*/ 102015 h 295000"/>
              <a:gd name="connsiteX29" fmla="*/ -920 w 261479"/>
              <a:gd name="connsiteY29" fmla="*/ 151913 h 295000"/>
              <a:gd name="connsiteX30" fmla="*/ 10931 w 261479"/>
              <a:gd name="connsiteY30" fmla="*/ 216032 h 295000"/>
              <a:gd name="connsiteX31" fmla="*/ 43303 w 261479"/>
              <a:gd name="connsiteY31" fmla="*/ 263434 h 295000"/>
              <a:gd name="connsiteX32" fmla="*/ 91017 w 261479"/>
              <a:gd name="connsiteY32" fmla="*/ 290130 h 295000"/>
              <a:gd name="connsiteX33" fmla="*/ 123513 w 261479"/>
              <a:gd name="connsiteY33" fmla="*/ 294496 h 295000"/>
              <a:gd name="connsiteX34" fmla="*/ 141039 w 261479"/>
              <a:gd name="connsiteY34" fmla="*/ 60663 h 295000"/>
              <a:gd name="connsiteX35" fmla="*/ 165489 w 261479"/>
              <a:gd name="connsiteY35" fmla="*/ 69769 h 295000"/>
              <a:gd name="connsiteX36" fmla="*/ 182892 w 261479"/>
              <a:gd name="connsiteY36" fmla="*/ 86235 h 295000"/>
              <a:gd name="connsiteX37" fmla="*/ 188193 w 261479"/>
              <a:gd name="connsiteY37" fmla="*/ 95529 h 295000"/>
              <a:gd name="connsiteX38" fmla="*/ 125135 w 261479"/>
              <a:gd name="connsiteY38" fmla="*/ 108003 h 295000"/>
              <a:gd name="connsiteX39" fmla="*/ 63449 w 261479"/>
              <a:gd name="connsiteY39" fmla="*/ 114240 h 295000"/>
              <a:gd name="connsiteX40" fmla="*/ 66130 w 261479"/>
              <a:gd name="connsiteY40" fmla="*/ 104261 h 295000"/>
              <a:gd name="connsiteX41" fmla="*/ 75611 w 261479"/>
              <a:gd name="connsiteY41" fmla="*/ 84988 h 295000"/>
              <a:gd name="connsiteX42" fmla="*/ 90518 w 261479"/>
              <a:gd name="connsiteY42" fmla="*/ 70143 h 295000"/>
              <a:gd name="connsiteX43" fmla="*/ 110539 w 261479"/>
              <a:gd name="connsiteY43" fmla="*/ 61785 h 295000"/>
              <a:gd name="connsiteX44" fmla="*/ 141039 w 261479"/>
              <a:gd name="connsiteY44" fmla="*/ 60663 h 295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61479" h="295000">
                <a:moveTo>
                  <a:pt x="123513" y="294496"/>
                </a:moveTo>
                <a:cubicBezTo>
                  <a:pt x="131871" y="294477"/>
                  <a:pt x="140228" y="293685"/>
                  <a:pt x="148462" y="292126"/>
                </a:cubicBezTo>
                <a:cubicBezTo>
                  <a:pt x="167735" y="288090"/>
                  <a:pt x="186073" y="280699"/>
                  <a:pt x="202788" y="270296"/>
                </a:cubicBezTo>
                <a:cubicBezTo>
                  <a:pt x="223309" y="256960"/>
                  <a:pt x="241209" y="240064"/>
                  <a:pt x="255742" y="220398"/>
                </a:cubicBezTo>
                <a:lnTo>
                  <a:pt x="256990" y="218339"/>
                </a:lnTo>
                <a:cubicBezTo>
                  <a:pt x="260857" y="211273"/>
                  <a:pt x="261605" y="202902"/>
                  <a:pt x="259048" y="195262"/>
                </a:cubicBezTo>
                <a:cubicBezTo>
                  <a:pt x="256740" y="188694"/>
                  <a:pt x="252374" y="183068"/>
                  <a:pt x="246573" y="179232"/>
                </a:cubicBezTo>
                <a:cubicBezTo>
                  <a:pt x="240398" y="175184"/>
                  <a:pt x="233038" y="173438"/>
                  <a:pt x="225741" y="174305"/>
                </a:cubicBezTo>
                <a:cubicBezTo>
                  <a:pt x="217508" y="175259"/>
                  <a:pt x="209961" y="179344"/>
                  <a:pt x="204659" y="185719"/>
                </a:cubicBezTo>
                <a:lnTo>
                  <a:pt x="204222" y="186280"/>
                </a:lnTo>
                <a:cubicBezTo>
                  <a:pt x="194618" y="199060"/>
                  <a:pt x="183203" y="210387"/>
                  <a:pt x="170355" y="219899"/>
                </a:cubicBezTo>
                <a:cubicBezTo>
                  <a:pt x="159751" y="227152"/>
                  <a:pt x="147651" y="231905"/>
                  <a:pt x="134927" y="233808"/>
                </a:cubicBezTo>
                <a:cubicBezTo>
                  <a:pt x="125509" y="235928"/>
                  <a:pt x="115779" y="235454"/>
                  <a:pt x="106610" y="232436"/>
                </a:cubicBezTo>
                <a:cubicBezTo>
                  <a:pt x="98065" y="229616"/>
                  <a:pt x="90268" y="224907"/>
                  <a:pt x="83782" y="218651"/>
                </a:cubicBezTo>
                <a:cubicBezTo>
                  <a:pt x="76859" y="211759"/>
                  <a:pt x="71433" y="203551"/>
                  <a:pt x="67752" y="194513"/>
                </a:cubicBezTo>
                <a:cubicBezTo>
                  <a:pt x="64946" y="187839"/>
                  <a:pt x="62825" y="180872"/>
                  <a:pt x="61515" y="173743"/>
                </a:cubicBezTo>
                <a:cubicBezTo>
                  <a:pt x="69873" y="173120"/>
                  <a:pt x="79790" y="172184"/>
                  <a:pt x="91516" y="170936"/>
                </a:cubicBezTo>
                <a:cubicBezTo>
                  <a:pt x="109791" y="169003"/>
                  <a:pt x="128939" y="166571"/>
                  <a:pt x="148524" y="163639"/>
                </a:cubicBezTo>
                <a:cubicBezTo>
                  <a:pt x="168109" y="160708"/>
                  <a:pt x="186384" y="157402"/>
                  <a:pt x="203038" y="154096"/>
                </a:cubicBezTo>
                <a:cubicBezTo>
                  <a:pt x="216510" y="151863"/>
                  <a:pt x="229608" y="147666"/>
                  <a:pt x="241833" y="141622"/>
                </a:cubicBezTo>
                <a:lnTo>
                  <a:pt x="241833" y="141622"/>
                </a:lnTo>
                <a:cubicBezTo>
                  <a:pt x="247134" y="138441"/>
                  <a:pt x="255617" y="130457"/>
                  <a:pt x="253559" y="112619"/>
                </a:cubicBezTo>
                <a:cubicBezTo>
                  <a:pt x="251314" y="94294"/>
                  <a:pt x="245264" y="76636"/>
                  <a:pt x="235908" y="60725"/>
                </a:cubicBezTo>
                <a:cubicBezTo>
                  <a:pt x="227238" y="46292"/>
                  <a:pt x="215761" y="33737"/>
                  <a:pt x="202164" y="23801"/>
                </a:cubicBezTo>
                <a:cubicBezTo>
                  <a:pt x="188692" y="14164"/>
                  <a:pt x="173473" y="7241"/>
                  <a:pt x="157318" y="3405"/>
                </a:cubicBezTo>
                <a:cubicBezTo>
                  <a:pt x="141164" y="-574"/>
                  <a:pt x="124386" y="-1522"/>
                  <a:pt x="107858" y="598"/>
                </a:cubicBezTo>
                <a:cubicBezTo>
                  <a:pt x="89582" y="2688"/>
                  <a:pt x="72056" y="9312"/>
                  <a:pt x="56962" y="19871"/>
                </a:cubicBezTo>
                <a:cubicBezTo>
                  <a:pt x="43552" y="29595"/>
                  <a:pt x="32200" y="41920"/>
                  <a:pt x="23593" y="56109"/>
                </a:cubicBezTo>
                <a:cubicBezTo>
                  <a:pt x="14985" y="70324"/>
                  <a:pt x="8623" y="85817"/>
                  <a:pt x="4881" y="102015"/>
                </a:cubicBezTo>
                <a:cubicBezTo>
                  <a:pt x="1014" y="118369"/>
                  <a:pt x="-920" y="135116"/>
                  <a:pt x="-920" y="151913"/>
                </a:cubicBezTo>
                <a:cubicBezTo>
                  <a:pt x="-1231" y="173862"/>
                  <a:pt x="2761" y="195655"/>
                  <a:pt x="10931" y="216032"/>
                </a:cubicBezTo>
                <a:cubicBezTo>
                  <a:pt x="18167" y="234001"/>
                  <a:pt x="29207" y="250180"/>
                  <a:pt x="43303" y="263434"/>
                </a:cubicBezTo>
                <a:cubicBezTo>
                  <a:pt x="56837" y="276021"/>
                  <a:pt x="73178" y="285171"/>
                  <a:pt x="91017" y="290130"/>
                </a:cubicBezTo>
                <a:cubicBezTo>
                  <a:pt x="101620" y="293098"/>
                  <a:pt x="112536" y="294565"/>
                  <a:pt x="123513" y="294496"/>
                </a:cubicBezTo>
                <a:close/>
                <a:moveTo>
                  <a:pt x="141039" y="60663"/>
                </a:moveTo>
                <a:cubicBezTo>
                  <a:pt x="149709" y="62078"/>
                  <a:pt x="158005" y="65172"/>
                  <a:pt x="165489" y="69769"/>
                </a:cubicBezTo>
                <a:cubicBezTo>
                  <a:pt x="172350" y="74016"/>
                  <a:pt x="178276" y="79624"/>
                  <a:pt x="182892" y="86235"/>
                </a:cubicBezTo>
                <a:cubicBezTo>
                  <a:pt x="184950" y="89161"/>
                  <a:pt x="186696" y="92273"/>
                  <a:pt x="188193" y="95529"/>
                </a:cubicBezTo>
                <a:cubicBezTo>
                  <a:pt x="166674" y="100019"/>
                  <a:pt x="145531" y="104136"/>
                  <a:pt x="125135" y="108003"/>
                </a:cubicBezTo>
                <a:cubicBezTo>
                  <a:pt x="104739" y="111565"/>
                  <a:pt x="84156" y="113648"/>
                  <a:pt x="63449" y="114240"/>
                </a:cubicBezTo>
                <a:cubicBezTo>
                  <a:pt x="64197" y="110872"/>
                  <a:pt x="65070" y="107504"/>
                  <a:pt x="66130" y="104261"/>
                </a:cubicBezTo>
                <a:cubicBezTo>
                  <a:pt x="68252" y="97381"/>
                  <a:pt x="71433" y="90876"/>
                  <a:pt x="75611" y="84988"/>
                </a:cubicBezTo>
                <a:cubicBezTo>
                  <a:pt x="79728" y="79243"/>
                  <a:pt x="84780" y="74228"/>
                  <a:pt x="90518" y="70143"/>
                </a:cubicBezTo>
                <a:cubicBezTo>
                  <a:pt x="96506" y="65921"/>
                  <a:pt x="103305" y="63070"/>
                  <a:pt x="110539" y="61785"/>
                </a:cubicBezTo>
                <a:cubicBezTo>
                  <a:pt x="120519" y="59527"/>
                  <a:pt x="130873" y="59147"/>
                  <a:pt x="141039" y="60663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112CBD87-286A-48D6-8550-2461940F77EB}"/>
              </a:ext>
            </a:extLst>
          </p:cNvPr>
          <p:cNvSpPr/>
          <p:nvPr/>
        </p:nvSpPr>
        <p:spPr>
          <a:xfrm>
            <a:off x="1646976" y="1256803"/>
            <a:ext cx="131281" cy="135613"/>
          </a:xfrm>
          <a:custGeom>
            <a:avLst/>
            <a:gdLst>
              <a:gd name="connsiteX0" fmla="*/ 10677 w 131281"/>
              <a:gd name="connsiteY0" fmla="*/ 128063 h 135613"/>
              <a:gd name="connsiteX1" fmla="*/ 29389 w 131281"/>
              <a:gd name="connsiteY1" fmla="*/ 135111 h 135613"/>
              <a:gd name="connsiteX2" fmla="*/ 30886 w 131281"/>
              <a:gd name="connsiteY2" fmla="*/ 135111 h 135613"/>
              <a:gd name="connsiteX3" fmla="*/ 50845 w 131281"/>
              <a:gd name="connsiteY3" fmla="*/ 125630 h 135613"/>
              <a:gd name="connsiteX4" fmla="*/ 123446 w 131281"/>
              <a:gd name="connsiteY4" fmla="*/ 46543 h 135613"/>
              <a:gd name="connsiteX5" fmla="*/ 129684 w 131281"/>
              <a:gd name="connsiteY5" fmla="*/ 23340 h 135613"/>
              <a:gd name="connsiteX6" fmla="*/ 118269 w 131281"/>
              <a:gd name="connsiteY6" fmla="*/ 5751 h 135613"/>
              <a:gd name="connsiteX7" fmla="*/ 99557 w 131281"/>
              <a:gd name="connsiteY7" fmla="*/ -486 h 135613"/>
              <a:gd name="connsiteX8" fmla="*/ 76979 w 131281"/>
              <a:gd name="connsiteY8" fmla="*/ 9805 h 135613"/>
              <a:gd name="connsiteX9" fmla="*/ 5937 w 131281"/>
              <a:gd name="connsiteY9" fmla="*/ 87334 h 135613"/>
              <a:gd name="connsiteX10" fmla="*/ -301 w 131281"/>
              <a:gd name="connsiteY10" fmla="*/ 110537 h 135613"/>
              <a:gd name="connsiteX11" fmla="*/ 10677 w 131281"/>
              <a:gd name="connsiteY11" fmla="*/ 128063 h 135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31281" h="135613">
                <a:moveTo>
                  <a:pt x="10677" y="128063"/>
                </a:moveTo>
                <a:cubicBezTo>
                  <a:pt x="15978" y="132342"/>
                  <a:pt x="22590" y="134812"/>
                  <a:pt x="29389" y="135111"/>
                </a:cubicBezTo>
                <a:lnTo>
                  <a:pt x="30886" y="135111"/>
                </a:lnTo>
                <a:cubicBezTo>
                  <a:pt x="38620" y="135092"/>
                  <a:pt x="45917" y="131612"/>
                  <a:pt x="50845" y="125630"/>
                </a:cubicBezTo>
                <a:lnTo>
                  <a:pt x="123446" y="46543"/>
                </a:lnTo>
                <a:cubicBezTo>
                  <a:pt x="129246" y="40330"/>
                  <a:pt x="131617" y="31629"/>
                  <a:pt x="129684" y="23340"/>
                </a:cubicBezTo>
                <a:cubicBezTo>
                  <a:pt x="128186" y="16261"/>
                  <a:pt x="124132" y="9993"/>
                  <a:pt x="118269" y="5751"/>
                </a:cubicBezTo>
                <a:cubicBezTo>
                  <a:pt x="112780" y="1909"/>
                  <a:pt x="106294" y="-255"/>
                  <a:pt x="99557" y="-486"/>
                </a:cubicBezTo>
                <a:cubicBezTo>
                  <a:pt x="90825" y="-785"/>
                  <a:pt x="82467" y="3019"/>
                  <a:pt x="76979" y="9805"/>
                </a:cubicBezTo>
                <a:lnTo>
                  <a:pt x="5937" y="87334"/>
                </a:lnTo>
                <a:cubicBezTo>
                  <a:pt x="136" y="93552"/>
                  <a:pt x="-2171" y="102247"/>
                  <a:pt x="-301" y="110537"/>
                </a:cubicBezTo>
                <a:cubicBezTo>
                  <a:pt x="1196" y="117484"/>
                  <a:pt x="5063" y="123690"/>
                  <a:pt x="10677" y="128063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5705B37E-1E43-4161-9C5C-217A0A670E89}"/>
              </a:ext>
            </a:extLst>
          </p:cNvPr>
          <p:cNvSpPr/>
          <p:nvPr/>
        </p:nvSpPr>
        <p:spPr>
          <a:xfrm>
            <a:off x="1866915" y="1265431"/>
            <a:ext cx="210343" cy="426870"/>
          </a:xfrm>
          <a:custGeom>
            <a:avLst/>
            <a:gdLst>
              <a:gd name="connsiteX0" fmla="*/ 8479 w 210343"/>
              <a:gd name="connsiteY0" fmla="*/ 196215 h 426870"/>
              <a:gd name="connsiteX1" fmla="*/ 30871 w 210343"/>
              <a:gd name="connsiteY1" fmla="*/ 204261 h 426870"/>
              <a:gd name="connsiteX2" fmla="*/ 30871 w 210343"/>
              <a:gd name="connsiteY2" fmla="*/ 204261 h 426870"/>
              <a:gd name="connsiteX3" fmla="*/ 71225 w 210343"/>
              <a:gd name="connsiteY3" fmla="*/ 203699 h 426870"/>
              <a:gd name="connsiteX4" fmla="*/ 73970 w 210343"/>
              <a:gd name="connsiteY4" fmla="*/ 398862 h 426870"/>
              <a:gd name="connsiteX5" fmla="*/ 73970 w 210343"/>
              <a:gd name="connsiteY5" fmla="*/ 399797 h 426870"/>
              <a:gd name="connsiteX6" fmla="*/ 86444 w 210343"/>
              <a:gd name="connsiteY6" fmla="*/ 420879 h 426870"/>
              <a:gd name="connsiteX7" fmla="*/ 105156 w 210343"/>
              <a:gd name="connsiteY7" fmla="*/ 426368 h 426870"/>
              <a:gd name="connsiteX8" fmla="*/ 123868 w 210343"/>
              <a:gd name="connsiteY8" fmla="*/ 420131 h 426870"/>
              <a:gd name="connsiteX9" fmla="*/ 134783 w 210343"/>
              <a:gd name="connsiteY9" fmla="*/ 399548 h 426870"/>
              <a:gd name="connsiteX10" fmla="*/ 134783 w 210343"/>
              <a:gd name="connsiteY10" fmla="*/ 398862 h 426870"/>
              <a:gd name="connsiteX11" fmla="*/ 132038 w 210343"/>
              <a:gd name="connsiteY11" fmla="*/ 201516 h 426870"/>
              <a:gd name="connsiteX12" fmla="*/ 182373 w 210343"/>
              <a:gd name="connsiteY12" fmla="*/ 200331 h 426870"/>
              <a:gd name="connsiteX13" fmla="*/ 204078 w 210343"/>
              <a:gd name="connsiteY13" fmla="*/ 190040 h 426870"/>
              <a:gd name="connsiteX14" fmla="*/ 209192 w 210343"/>
              <a:gd name="connsiteY14" fmla="*/ 170143 h 426870"/>
              <a:gd name="connsiteX15" fmla="*/ 200959 w 210343"/>
              <a:gd name="connsiteY15" fmla="*/ 152242 h 426870"/>
              <a:gd name="connsiteX16" fmla="*/ 179192 w 210343"/>
              <a:gd name="connsiteY16" fmla="*/ 143573 h 426870"/>
              <a:gd name="connsiteX17" fmla="*/ 179192 w 210343"/>
              <a:gd name="connsiteY17" fmla="*/ 143573 h 426870"/>
              <a:gd name="connsiteX18" fmla="*/ 131041 w 210343"/>
              <a:gd name="connsiteY18" fmla="*/ 144695 h 426870"/>
              <a:gd name="connsiteX19" fmla="*/ 129730 w 210343"/>
              <a:gd name="connsiteY19" fmla="*/ 30118 h 426870"/>
              <a:gd name="connsiteX20" fmla="*/ 118940 w 210343"/>
              <a:gd name="connsiteY20" fmla="*/ 6416 h 426870"/>
              <a:gd name="connsiteX21" fmla="*/ 79459 w 210343"/>
              <a:gd name="connsiteY21" fmla="*/ 6416 h 426870"/>
              <a:gd name="connsiteX22" fmla="*/ 69292 w 210343"/>
              <a:gd name="connsiteY22" fmla="*/ 29993 h 426870"/>
              <a:gd name="connsiteX23" fmla="*/ 70602 w 210343"/>
              <a:gd name="connsiteY23" fmla="*/ 145818 h 426870"/>
              <a:gd name="connsiteX24" fmla="*/ 29000 w 210343"/>
              <a:gd name="connsiteY24" fmla="*/ 146941 h 426870"/>
              <a:gd name="connsiteX25" fmla="*/ 5485 w 210343"/>
              <a:gd name="connsiteY25" fmla="*/ 157045 h 426870"/>
              <a:gd name="connsiteX26" fmla="*/ -752 w 210343"/>
              <a:gd name="connsiteY26" fmla="*/ 177565 h 426870"/>
              <a:gd name="connsiteX27" fmla="*/ 8479 w 210343"/>
              <a:gd name="connsiteY27" fmla="*/ 196215 h 426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10343" h="426870">
                <a:moveTo>
                  <a:pt x="8479" y="196215"/>
                </a:moveTo>
                <a:cubicBezTo>
                  <a:pt x="14591" y="201753"/>
                  <a:pt x="22638" y="204641"/>
                  <a:pt x="30871" y="204261"/>
                </a:cubicBezTo>
                <a:lnTo>
                  <a:pt x="30871" y="204261"/>
                </a:lnTo>
                <a:lnTo>
                  <a:pt x="71225" y="203699"/>
                </a:lnTo>
                <a:lnTo>
                  <a:pt x="73970" y="398862"/>
                </a:lnTo>
                <a:lnTo>
                  <a:pt x="73970" y="399797"/>
                </a:lnTo>
                <a:cubicBezTo>
                  <a:pt x="74406" y="408442"/>
                  <a:pt x="79084" y="416320"/>
                  <a:pt x="86444" y="420879"/>
                </a:cubicBezTo>
                <a:cubicBezTo>
                  <a:pt x="91996" y="424472"/>
                  <a:pt x="98544" y="426380"/>
                  <a:pt x="105156" y="426368"/>
                </a:cubicBezTo>
                <a:cubicBezTo>
                  <a:pt x="111892" y="426368"/>
                  <a:pt x="118441" y="424178"/>
                  <a:pt x="123868" y="420131"/>
                </a:cubicBezTo>
                <a:cubicBezTo>
                  <a:pt x="130417" y="415272"/>
                  <a:pt x="134471" y="407706"/>
                  <a:pt x="134783" y="399548"/>
                </a:cubicBezTo>
                <a:lnTo>
                  <a:pt x="134783" y="398862"/>
                </a:lnTo>
                <a:lnTo>
                  <a:pt x="132038" y="201516"/>
                </a:lnTo>
                <a:lnTo>
                  <a:pt x="182373" y="200331"/>
                </a:lnTo>
                <a:cubicBezTo>
                  <a:pt x="190855" y="200780"/>
                  <a:pt x="199026" y="196913"/>
                  <a:pt x="204078" y="190040"/>
                </a:cubicBezTo>
                <a:cubicBezTo>
                  <a:pt x="208257" y="184295"/>
                  <a:pt x="210066" y="177185"/>
                  <a:pt x="209192" y="170143"/>
                </a:cubicBezTo>
                <a:cubicBezTo>
                  <a:pt x="208444" y="163444"/>
                  <a:pt x="205575" y="157163"/>
                  <a:pt x="200959" y="152242"/>
                </a:cubicBezTo>
                <a:cubicBezTo>
                  <a:pt x="195283" y="146373"/>
                  <a:pt x="187362" y="143217"/>
                  <a:pt x="179192" y="143573"/>
                </a:cubicBezTo>
                <a:lnTo>
                  <a:pt x="179192" y="143573"/>
                </a:lnTo>
                <a:lnTo>
                  <a:pt x="131041" y="144695"/>
                </a:lnTo>
                <a:lnTo>
                  <a:pt x="129730" y="30118"/>
                </a:lnTo>
                <a:cubicBezTo>
                  <a:pt x="130230" y="20924"/>
                  <a:pt x="126238" y="12055"/>
                  <a:pt x="118940" y="6416"/>
                </a:cubicBezTo>
                <a:cubicBezTo>
                  <a:pt x="107401" y="-2809"/>
                  <a:pt x="90997" y="-2809"/>
                  <a:pt x="79459" y="6416"/>
                </a:cubicBezTo>
                <a:cubicBezTo>
                  <a:pt x="72535" y="12217"/>
                  <a:pt x="68731" y="20968"/>
                  <a:pt x="69292" y="29993"/>
                </a:cubicBezTo>
                <a:lnTo>
                  <a:pt x="70602" y="145818"/>
                </a:lnTo>
                <a:lnTo>
                  <a:pt x="29000" y="146941"/>
                </a:lnTo>
                <a:cubicBezTo>
                  <a:pt x="20018" y="146404"/>
                  <a:pt x="11286" y="150146"/>
                  <a:pt x="5485" y="157045"/>
                </a:cubicBezTo>
                <a:cubicBezTo>
                  <a:pt x="620" y="162721"/>
                  <a:pt x="-1625" y="170155"/>
                  <a:pt x="-752" y="177565"/>
                </a:cubicBezTo>
                <a:cubicBezTo>
                  <a:pt x="-66" y="184707"/>
                  <a:pt x="3240" y="191350"/>
                  <a:pt x="8479" y="196215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0ECA6CB8-5A32-4EF0-8182-85D0BDBDF5CC}"/>
              </a:ext>
            </a:extLst>
          </p:cNvPr>
          <p:cNvSpPr/>
          <p:nvPr/>
        </p:nvSpPr>
        <p:spPr>
          <a:xfrm>
            <a:off x="2081362" y="1383747"/>
            <a:ext cx="231448" cy="308305"/>
          </a:xfrm>
          <a:custGeom>
            <a:avLst/>
            <a:gdLst>
              <a:gd name="connsiteX0" fmla="*/ 225959 w 231448"/>
              <a:gd name="connsiteY0" fmla="*/ 152933 h 308305"/>
              <a:gd name="connsiteX1" fmla="*/ 223028 w 231448"/>
              <a:gd name="connsiteY1" fmla="*/ 29062 h 308305"/>
              <a:gd name="connsiteX2" fmla="*/ 212924 w 231448"/>
              <a:gd name="connsiteY2" fmla="*/ 6858 h 308305"/>
              <a:gd name="connsiteX3" fmla="*/ 193214 w 231448"/>
              <a:gd name="connsiteY3" fmla="*/ -502 h 308305"/>
              <a:gd name="connsiteX4" fmla="*/ 173504 w 231448"/>
              <a:gd name="connsiteY4" fmla="*/ 6546 h 308305"/>
              <a:gd name="connsiteX5" fmla="*/ 162714 w 231448"/>
              <a:gd name="connsiteY5" fmla="*/ 29124 h 308305"/>
              <a:gd name="connsiteX6" fmla="*/ 162714 w 231448"/>
              <a:gd name="connsiteY6" fmla="*/ 29810 h 308305"/>
              <a:gd name="connsiteX7" fmla="*/ 162714 w 231448"/>
              <a:gd name="connsiteY7" fmla="*/ 47524 h 308305"/>
              <a:gd name="connsiteX8" fmla="*/ 154980 w 231448"/>
              <a:gd name="connsiteY8" fmla="*/ 43470 h 308305"/>
              <a:gd name="connsiteX9" fmla="*/ 117556 w 231448"/>
              <a:gd name="connsiteY9" fmla="*/ 34676 h 308305"/>
              <a:gd name="connsiteX10" fmla="*/ 69155 w 231448"/>
              <a:gd name="connsiteY10" fmla="*/ 44967 h 308305"/>
              <a:gd name="connsiteX11" fmla="*/ 32481 w 231448"/>
              <a:gd name="connsiteY11" fmla="*/ 72660 h 308305"/>
              <a:gd name="connsiteX12" fmla="*/ 9278 w 231448"/>
              <a:gd name="connsiteY12" fmla="*/ 111830 h 308305"/>
              <a:gd name="connsiteX13" fmla="*/ -514 w 231448"/>
              <a:gd name="connsiteY13" fmla="*/ 156176 h 308305"/>
              <a:gd name="connsiteX14" fmla="*/ 2293 w 231448"/>
              <a:gd name="connsiteY14" fmla="*/ 195346 h 308305"/>
              <a:gd name="connsiteX15" fmla="*/ 16389 w 231448"/>
              <a:gd name="connsiteY15" fmla="*/ 230836 h 308305"/>
              <a:gd name="connsiteX16" fmla="*/ 41774 w 231448"/>
              <a:gd name="connsiteY16" fmla="*/ 259527 h 308305"/>
              <a:gd name="connsiteX17" fmla="*/ 79821 w 231448"/>
              <a:gd name="connsiteY17" fmla="*/ 277054 h 308305"/>
              <a:gd name="connsiteX18" fmla="*/ 142817 w 231448"/>
              <a:gd name="connsiteY18" fmla="*/ 278426 h 308305"/>
              <a:gd name="connsiteX19" fmla="*/ 169387 w 231448"/>
              <a:gd name="connsiteY19" fmla="*/ 267822 h 308305"/>
              <a:gd name="connsiteX20" fmla="*/ 170198 w 231448"/>
              <a:gd name="connsiteY20" fmla="*/ 281232 h 308305"/>
              <a:gd name="connsiteX21" fmla="*/ 181862 w 231448"/>
              <a:gd name="connsiteY21" fmla="*/ 302127 h 308305"/>
              <a:gd name="connsiteX22" fmla="*/ 200573 w 231448"/>
              <a:gd name="connsiteY22" fmla="*/ 307803 h 308305"/>
              <a:gd name="connsiteX23" fmla="*/ 219285 w 231448"/>
              <a:gd name="connsiteY23" fmla="*/ 301566 h 308305"/>
              <a:gd name="connsiteX24" fmla="*/ 230512 w 231448"/>
              <a:gd name="connsiteY24" fmla="*/ 281544 h 308305"/>
              <a:gd name="connsiteX25" fmla="*/ 230512 w 231448"/>
              <a:gd name="connsiteY25" fmla="*/ 280484 h 308305"/>
              <a:gd name="connsiteX26" fmla="*/ 230512 w 231448"/>
              <a:gd name="connsiteY26" fmla="*/ 279299 h 308305"/>
              <a:gd name="connsiteX27" fmla="*/ 225959 w 231448"/>
              <a:gd name="connsiteY27" fmla="*/ 152933 h 308305"/>
              <a:gd name="connsiteX28" fmla="*/ 166207 w 231448"/>
              <a:gd name="connsiteY28" fmla="*/ 175449 h 308305"/>
              <a:gd name="connsiteX29" fmla="*/ 156289 w 231448"/>
              <a:gd name="connsiteY29" fmla="*/ 195845 h 308305"/>
              <a:gd name="connsiteX30" fmla="*/ 139262 w 231448"/>
              <a:gd name="connsiteY30" fmla="*/ 212997 h 308305"/>
              <a:gd name="connsiteX31" fmla="*/ 118554 w 231448"/>
              <a:gd name="connsiteY31" fmla="*/ 221480 h 308305"/>
              <a:gd name="connsiteX32" fmla="*/ 97036 w 231448"/>
              <a:gd name="connsiteY32" fmla="*/ 218923 h 308305"/>
              <a:gd name="connsiteX33" fmla="*/ 97036 w 231448"/>
              <a:gd name="connsiteY33" fmla="*/ 218923 h 308305"/>
              <a:gd name="connsiteX34" fmla="*/ 70029 w 231448"/>
              <a:gd name="connsiteY34" fmla="*/ 197342 h 308305"/>
              <a:gd name="connsiteX35" fmla="*/ 60486 w 231448"/>
              <a:gd name="connsiteY35" fmla="*/ 163661 h 308305"/>
              <a:gd name="connsiteX36" fmla="*/ 66723 w 231448"/>
              <a:gd name="connsiteY36" fmla="*/ 128421 h 308305"/>
              <a:gd name="connsiteX37" fmla="*/ 83377 w 231448"/>
              <a:gd name="connsiteY37" fmla="*/ 106715 h 308305"/>
              <a:gd name="connsiteX38" fmla="*/ 106018 w 231448"/>
              <a:gd name="connsiteY38" fmla="*/ 97110 h 308305"/>
              <a:gd name="connsiteX39" fmla="*/ 114687 w 231448"/>
              <a:gd name="connsiteY39" fmla="*/ 96361 h 308305"/>
              <a:gd name="connsiteX40" fmla="*/ 129968 w 231448"/>
              <a:gd name="connsiteY40" fmla="*/ 98856 h 308305"/>
              <a:gd name="connsiteX41" fmla="*/ 151113 w 231448"/>
              <a:gd name="connsiteY41" fmla="*/ 112641 h 308305"/>
              <a:gd name="connsiteX42" fmla="*/ 165334 w 231448"/>
              <a:gd name="connsiteY42" fmla="*/ 138525 h 308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31448" h="308305">
                <a:moveTo>
                  <a:pt x="225959" y="152933"/>
                </a:moveTo>
                <a:cubicBezTo>
                  <a:pt x="225460" y="111643"/>
                  <a:pt x="224462" y="70165"/>
                  <a:pt x="223028" y="29062"/>
                </a:cubicBezTo>
                <a:cubicBezTo>
                  <a:pt x="222841" y="20598"/>
                  <a:pt x="219161" y="12577"/>
                  <a:pt x="212924" y="6858"/>
                </a:cubicBezTo>
                <a:cubicBezTo>
                  <a:pt x="207435" y="2099"/>
                  <a:pt x="200449" y="-515"/>
                  <a:pt x="193214" y="-502"/>
                </a:cubicBezTo>
                <a:cubicBezTo>
                  <a:pt x="186041" y="-496"/>
                  <a:pt x="179055" y="1999"/>
                  <a:pt x="173504" y="6546"/>
                </a:cubicBezTo>
                <a:cubicBezTo>
                  <a:pt x="166830" y="12172"/>
                  <a:pt x="162901" y="20399"/>
                  <a:pt x="162714" y="29124"/>
                </a:cubicBezTo>
                <a:lnTo>
                  <a:pt x="162714" y="29810"/>
                </a:lnTo>
                <a:cubicBezTo>
                  <a:pt x="162714" y="36048"/>
                  <a:pt x="162714" y="41599"/>
                  <a:pt x="162714" y="47524"/>
                </a:cubicBezTo>
                <a:cubicBezTo>
                  <a:pt x="160156" y="46089"/>
                  <a:pt x="157599" y="44780"/>
                  <a:pt x="154980" y="43470"/>
                </a:cubicBezTo>
                <a:cubicBezTo>
                  <a:pt x="143254" y="38037"/>
                  <a:pt x="130467" y="35050"/>
                  <a:pt x="117556" y="34676"/>
                </a:cubicBezTo>
                <a:cubicBezTo>
                  <a:pt x="100840" y="34463"/>
                  <a:pt x="84312" y="37981"/>
                  <a:pt x="69155" y="44967"/>
                </a:cubicBezTo>
                <a:cubicBezTo>
                  <a:pt x="55122" y="51497"/>
                  <a:pt x="42585" y="60934"/>
                  <a:pt x="32481" y="72660"/>
                </a:cubicBezTo>
                <a:cubicBezTo>
                  <a:pt x="22501" y="84261"/>
                  <a:pt x="14642" y="97522"/>
                  <a:pt x="9278" y="111830"/>
                </a:cubicBezTo>
                <a:cubicBezTo>
                  <a:pt x="3790" y="126038"/>
                  <a:pt x="546" y="140989"/>
                  <a:pt x="-514" y="156176"/>
                </a:cubicBezTo>
                <a:cubicBezTo>
                  <a:pt x="-1574" y="169300"/>
                  <a:pt x="-639" y="182510"/>
                  <a:pt x="2293" y="195346"/>
                </a:cubicBezTo>
                <a:cubicBezTo>
                  <a:pt x="5037" y="207852"/>
                  <a:pt x="9840" y="219839"/>
                  <a:pt x="16389" y="230836"/>
                </a:cubicBezTo>
                <a:cubicBezTo>
                  <a:pt x="23062" y="241863"/>
                  <a:pt x="31670" y="251587"/>
                  <a:pt x="41774" y="259527"/>
                </a:cubicBezTo>
                <a:cubicBezTo>
                  <a:pt x="53001" y="268153"/>
                  <a:pt x="65974" y="274147"/>
                  <a:pt x="79821" y="277054"/>
                </a:cubicBezTo>
                <a:cubicBezTo>
                  <a:pt x="100342" y="282798"/>
                  <a:pt x="122047" y="283272"/>
                  <a:pt x="142817" y="278426"/>
                </a:cubicBezTo>
                <a:cubicBezTo>
                  <a:pt x="152048" y="276000"/>
                  <a:pt x="161030" y="272438"/>
                  <a:pt x="169387" y="267822"/>
                </a:cubicBezTo>
                <a:lnTo>
                  <a:pt x="170198" y="281232"/>
                </a:lnTo>
                <a:cubicBezTo>
                  <a:pt x="170573" y="289640"/>
                  <a:pt x="174938" y="297374"/>
                  <a:pt x="181862" y="302127"/>
                </a:cubicBezTo>
                <a:cubicBezTo>
                  <a:pt x="187413" y="305844"/>
                  <a:pt x="193900" y="307822"/>
                  <a:pt x="200573" y="307803"/>
                </a:cubicBezTo>
                <a:cubicBezTo>
                  <a:pt x="207310" y="307803"/>
                  <a:pt x="213859" y="305614"/>
                  <a:pt x="219285" y="301566"/>
                </a:cubicBezTo>
                <a:cubicBezTo>
                  <a:pt x="225772" y="296838"/>
                  <a:pt x="229889" y="289534"/>
                  <a:pt x="230512" y="281544"/>
                </a:cubicBezTo>
                <a:lnTo>
                  <a:pt x="230512" y="280484"/>
                </a:lnTo>
                <a:lnTo>
                  <a:pt x="230512" y="279299"/>
                </a:lnTo>
                <a:cubicBezTo>
                  <a:pt x="228080" y="235950"/>
                  <a:pt x="226395" y="193288"/>
                  <a:pt x="225959" y="152933"/>
                </a:cubicBezTo>
                <a:close/>
                <a:moveTo>
                  <a:pt x="166207" y="175449"/>
                </a:moveTo>
                <a:cubicBezTo>
                  <a:pt x="164086" y="182753"/>
                  <a:pt x="160718" y="189645"/>
                  <a:pt x="156289" y="195845"/>
                </a:cubicBezTo>
                <a:cubicBezTo>
                  <a:pt x="151674" y="202513"/>
                  <a:pt x="145874" y="208319"/>
                  <a:pt x="139262" y="212997"/>
                </a:cubicBezTo>
                <a:cubicBezTo>
                  <a:pt x="133024" y="217270"/>
                  <a:pt x="125976" y="220164"/>
                  <a:pt x="118554" y="221480"/>
                </a:cubicBezTo>
                <a:cubicBezTo>
                  <a:pt x="111257" y="222715"/>
                  <a:pt x="103835" y="221829"/>
                  <a:pt x="97036" y="218923"/>
                </a:cubicBezTo>
                <a:lnTo>
                  <a:pt x="97036" y="218923"/>
                </a:lnTo>
                <a:cubicBezTo>
                  <a:pt x="85747" y="215230"/>
                  <a:pt x="76141" y="207565"/>
                  <a:pt x="70029" y="197342"/>
                </a:cubicBezTo>
                <a:cubicBezTo>
                  <a:pt x="64165" y="187063"/>
                  <a:pt x="60860" y="175499"/>
                  <a:pt x="60486" y="163661"/>
                </a:cubicBezTo>
                <a:cubicBezTo>
                  <a:pt x="59800" y="151592"/>
                  <a:pt x="61983" y="139529"/>
                  <a:pt x="66723" y="128421"/>
                </a:cubicBezTo>
                <a:cubicBezTo>
                  <a:pt x="70403" y="119932"/>
                  <a:pt x="76141" y="112485"/>
                  <a:pt x="83377" y="106715"/>
                </a:cubicBezTo>
                <a:cubicBezTo>
                  <a:pt x="90050" y="101719"/>
                  <a:pt x="97784" y="98426"/>
                  <a:pt x="106018" y="97110"/>
                </a:cubicBezTo>
                <a:cubicBezTo>
                  <a:pt x="108886" y="96617"/>
                  <a:pt x="111755" y="96368"/>
                  <a:pt x="114687" y="96361"/>
                </a:cubicBezTo>
                <a:cubicBezTo>
                  <a:pt x="119864" y="96380"/>
                  <a:pt x="125041" y="97222"/>
                  <a:pt x="129968" y="98856"/>
                </a:cubicBezTo>
                <a:cubicBezTo>
                  <a:pt x="138015" y="101638"/>
                  <a:pt x="145312" y="106378"/>
                  <a:pt x="151113" y="112641"/>
                </a:cubicBezTo>
                <a:cubicBezTo>
                  <a:pt x="157848" y="120019"/>
                  <a:pt x="162714" y="128889"/>
                  <a:pt x="165334" y="138525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2B5A98F6-3448-41F4-B016-0EA86B9FC2C5}"/>
              </a:ext>
            </a:extLst>
          </p:cNvPr>
          <p:cNvSpPr/>
          <p:nvPr/>
        </p:nvSpPr>
        <p:spPr>
          <a:xfrm>
            <a:off x="2360677" y="1409252"/>
            <a:ext cx="250538" cy="444470"/>
          </a:xfrm>
          <a:custGeom>
            <a:avLst/>
            <a:gdLst>
              <a:gd name="connsiteX0" fmla="*/ 59475 w 250538"/>
              <a:gd name="connsiteY0" fmla="*/ 413404 h 444470"/>
              <a:gd name="connsiteX1" fmla="*/ 60099 w 250538"/>
              <a:gd name="connsiteY1" fmla="*/ 257474 h 444470"/>
              <a:gd name="connsiteX2" fmla="*/ 77065 w 250538"/>
              <a:gd name="connsiteY2" fmla="*/ 265831 h 444470"/>
              <a:gd name="connsiteX3" fmla="*/ 128646 w 250538"/>
              <a:gd name="connsiteY3" fmla="*/ 273254 h 444470"/>
              <a:gd name="connsiteX4" fmla="*/ 237111 w 250538"/>
              <a:gd name="connsiteY4" fmla="*/ 203584 h 444470"/>
              <a:gd name="connsiteX5" fmla="*/ 249585 w 250538"/>
              <a:gd name="connsiteY5" fmla="*/ 143457 h 444470"/>
              <a:gd name="connsiteX6" fmla="*/ 234803 w 250538"/>
              <a:gd name="connsiteY6" fmla="*/ 83705 h 444470"/>
              <a:gd name="connsiteX7" fmla="*/ 193264 w 250538"/>
              <a:gd name="connsiteY7" fmla="*/ 38735 h 444470"/>
              <a:gd name="connsiteX8" fmla="*/ 125341 w 250538"/>
              <a:gd name="connsiteY8" fmla="*/ 22642 h 444470"/>
              <a:gd name="connsiteX9" fmla="*/ 76254 w 250538"/>
              <a:gd name="connsiteY9" fmla="*/ 34306 h 444470"/>
              <a:gd name="connsiteX10" fmla="*/ 61658 w 250538"/>
              <a:gd name="connsiteY10" fmla="*/ 42414 h 444470"/>
              <a:gd name="connsiteX11" fmla="*/ 61658 w 250538"/>
              <a:gd name="connsiteY11" fmla="*/ 30751 h 444470"/>
              <a:gd name="connsiteX12" fmla="*/ 51928 w 250538"/>
              <a:gd name="connsiteY12" fmla="*/ 7174 h 444470"/>
              <a:gd name="connsiteX13" fmla="*/ 10950 w 250538"/>
              <a:gd name="connsiteY13" fmla="*/ 7174 h 444470"/>
              <a:gd name="connsiteX14" fmla="*/ 1282 w 250538"/>
              <a:gd name="connsiteY14" fmla="*/ 30564 h 444470"/>
              <a:gd name="connsiteX15" fmla="*/ -901 w 250538"/>
              <a:gd name="connsiteY15" fmla="*/ 412655 h 444470"/>
              <a:gd name="connsiteX16" fmla="*/ 8829 w 250538"/>
              <a:gd name="connsiteY16" fmla="*/ 436232 h 444470"/>
              <a:gd name="connsiteX17" fmla="*/ 29287 w 250538"/>
              <a:gd name="connsiteY17" fmla="*/ 443966 h 444470"/>
              <a:gd name="connsiteX18" fmla="*/ 49371 w 250538"/>
              <a:gd name="connsiteY18" fmla="*/ 436918 h 444470"/>
              <a:gd name="connsiteX19" fmla="*/ 59475 w 250538"/>
              <a:gd name="connsiteY19" fmla="*/ 413404 h 444470"/>
              <a:gd name="connsiteX20" fmla="*/ 71201 w 250538"/>
              <a:gd name="connsiteY20" fmla="*/ 182003 h 444470"/>
              <a:gd name="connsiteX21" fmla="*/ 63842 w 250538"/>
              <a:gd name="connsiteY21" fmla="*/ 149632 h 444470"/>
              <a:gd name="connsiteX22" fmla="*/ 70951 w 250538"/>
              <a:gd name="connsiteY22" fmla="*/ 116575 h 444470"/>
              <a:gd name="connsiteX23" fmla="*/ 92595 w 250538"/>
              <a:gd name="connsiteY23" fmla="*/ 91626 h 444470"/>
              <a:gd name="connsiteX24" fmla="*/ 128584 w 250538"/>
              <a:gd name="connsiteY24" fmla="*/ 80149 h 444470"/>
              <a:gd name="connsiteX25" fmla="*/ 162764 w 250538"/>
              <a:gd name="connsiteY25" fmla="*/ 88570 h 444470"/>
              <a:gd name="connsiteX26" fmla="*/ 184157 w 250538"/>
              <a:gd name="connsiteY26" fmla="*/ 112583 h 444470"/>
              <a:gd name="connsiteX27" fmla="*/ 191580 w 250538"/>
              <a:gd name="connsiteY27" fmla="*/ 146202 h 444470"/>
              <a:gd name="connsiteX28" fmla="*/ 184344 w 250538"/>
              <a:gd name="connsiteY28" fmla="*/ 180381 h 444470"/>
              <a:gd name="connsiteX29" fmla="*/ 163075 w 250538"/>
              <a:gd name="connsiteY29" fmla="*/ 205892 h 444470"/>
              <a:gd name="connsiteX30" fmla="*/ 92470 w 250538"/>
              <a:gd name="connsiteY30" fmla="*/ 206515 h 444470"/>
              <a:gd name="connsiteX31" fmla="*/ 71201 w 250538"/>
              <a:gd name="connsiteY31" fmla="*/ 182003 h 444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50538" h="444470">
                <a:moveTo>
                  <a:pt x="59475" y="413404"/>
                </a:moveTo>
                <a:lnTo>
                  <a:pt x="60099" y="257474"/>
                </a:lnTo>
                <a:cubicBezTo>
                  <a:pt x="65525" y="260679"/>
                  <a:pt x="71201" y="263474"/>
                  <a:pt x="77065" y="265831"/>
                </a:cubicBezTo>
                <a:cubicBezTo>
                  <a:pt x="93468" y="272100"/>
                  <a:pt x="111120" y="274638"/>
                  <a:pt x="128646" y="273254"/>
                </a:cubicBezTo>
                <a:cubicBezTo>
                  <a:pt x="175301" y="273104"/>
                  <a:pt x="217588" y="245929"/>
                  <a:pt x="237111" y="203584"/>
                </a:cubicBezTo>
                <a:cubicBezTo>
                  <a:pt x="245656" y="184710"/>
                  <a:pt x="249898" y="164177"/>
                  <a:pt x="249585" y="143457"/>
                </a:cubicBezTo>
                <a:cubicBezTo>
                  <a:pt x="249523" y="122644"/>
                  <a:pt x="244409" y="102154"/>
                  <a:pt x="234803" y="83705"/>
                </a:cubicBezTo>
                <a:cubicBezTo>
                  <a:pt x="225136" y="65355"/>
                  <a:pt x="210790" y="49855"/>
                  <a:pt x="193264" y="38735"/>
                </a:cubicBezTo>
                <a:cubicBezTo>
                  <a:pt x="172868" y="26422"/>
                  <a:pt x="149104" y="20796"/>
                  <a:pt x="125341" y="22642"/>
                </a:cubicBezTo>
                <a:cubicBezTo>
                  <a:pt x="108375" y="23322"/>
                  <a:pt x="91722" y="27283"/>
                  <a:pt x="76254" y="34306"/>
                </a:cubicBezTo>
                <a:cubicBezTo>
                  <a:pt x="71201" y="36682"/>
                  <a:pt x="66336" y="39395"/>
                  <a:pt x="61658" y="42414"/>
                </a:cubicBezTo>
                <a:lnTo>
                  <a:pt x="61658" y="30751"/>
                </a:lnTo>
                <a:cubicBezTo>
                  <a:pt x="62095" y="21832"/>
                  <a:pt x="58539" y="13187"/>
                  <a:pt x="51928" y="7174"/>
                </a:cubicBezTo>
                <a:cubicBezTo>
                  <a:pt x="40202" y="-3061"/>
                  <a:pt x="22675" y="-3061"/>
                  <a:pt x="10950" y="7174"/>
                </a:cubicBezTo>
                <a:cubicBezTo>
                  <a:pt x="4401" y="13124"/>
                  <a:pt x="845" y="21713"/>
                  <a:pt x="1282" y="30564"/>
                </a:cubicBezTo>
                <a:lnTo>
                  <a:pt x="-901" y="412655"/>
                </a:lnTo>
                <a:cubicBezTo>
                  <a:pt x="-1338" y="421575"/>
                  <a:pt x="2218" y="430219"/>
                  <a:pt x="8829" y="436232"/>
                </a:cubicBezTo>
                <a:cubicBezTo>
                  <a:pt x="14505" y="441197"/>
                  <a:pt x="21741" y="443941"/>
                  <a:pt x="29287" y="443966"/>
                </a:cubicBezTo>
                <a:cubicBezTo>
                  <a:pt x="36585" y="444047"/>
                  <a:pt x="43695" y="441553"/>
                  <a:pt x="49371" y="436918"/>
                </a:cubicBezTo>
                <a:cubicBezTo>
                  <a:pt x="56232" y="431111"/>
                  <a:pt x="59975" y="422398"/>
                  <a:pt x="59475" y="413404"/>
                </a:cubicBezTo>
                <a:close/>
                <a:moveTo>
                  <a:pt x="71201" y="182003"/>
                </a:moveTo>
                <a:cubicBezTo>
                  <a:pt x="66274" y="171936"/>
                  <a:pt x="63717" y="160847"/>
                  <a:pt x="63842" y="149632"/>
                </a:cubicBezTo>
                <a:cubicBezTo>
                  <a:pt x="63717" y="138224"/>
                  <a:pt x="66149" y="126935"/>
                  <a:pt x="70951" y="116575"/>
                </a:cubicBezTo>
                <a:cubicBezTo>
                  <a:pt x="75817" y="106489"/>
                  <a:pt x="83302" y="97882"/>
                  <a:pt x="92595" y="91626"/>
                </a:cubicBezTo>
                <a:cubicBezTo>
                  <a:pt x="103261" y="84509"/>
                  <a:pt x="115735" y="80530"/>
                  <a:pt x="128584" y="80149"/>
                </a:cubicBezTo>
                <a:cubicBezTo>
                  <a:pt x="140559" y="79358"/>
                  <a:pt x="152535" y="82301"/>
                  <a:pt x="162764" y="88570"/>
                </a:cubicBezTo>
                <a:cubicBezTo>
                  <a:pt x="171932" y="94476"/>
                  <a:pt x="179354" y="102778"/>
                  <a:pt x="184157" y="112583"/>
                </a:cubicBezTo>
                <a:cubicBezTo>
                  <a:pt x="189210" y="123068"/>
                  <a:pt x="191705" y="134575"/>
                  <a:pt x="191580" y="146202"/>
                </a:cubicBezTo>
                <a:cubicBezTo>
                  <a:pt x="191705" y="157984"/>
                  <a:pt x="189210" y="169654"/>
                  <a:pt x="184344" y="180381"/>
                </a:cubicBezTo>
                <a:cubicBezTo>
                  <a:pt x="179604" y="190617"/>
                  <a:pt x="172306" y="199417"/>
                  <a:pt x="163075" y="205892"/>
                </a:cubicBezTo>
                <a:cubicBezTo>
                  <a:pt x="141370" y="218890"/>
                  <a:pt x="114363" y="219133"/>
                  <a:pt x="92470" y="206515"/>
                </a:cubicBezTo>
                <a:cubicBezTo>
                  <a:pt x="83364" y="200303"/>
                  <a:pt x="76066" y="191864"/>
                  <a:pt x="71201" y="182003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71D35087-6416-4A36-8052-CAF180229B85}"/>
              </a:ext>
            </a:extLst>
          </p:cNvPr>
          <p:cNvSpPr/>
          <p:nvPr/>
        </p:nvSpPr>
        <p:spPr>
          <a:xfrm>
            <a:off x="2629831" y="1392934"/>
            <a:ext cx="261416" cy="295002"/>
          </a:xfrm>
          <a:custGeom>
            <a:avLst/>
            <a:gdLst>
              <a:gd name="connsiteX0" fmla="*/ 123388 w 261416"/>
              <a:gd name="connsiteY0" fmla="*/ 294498 h 295002"/>
              <a:gd name="connsiteX1" fmla="*/ 148337 w 261416"/>
              <a:gd name="connsiteY1" fmla="*/ 292129 h 295002"/>
              <a:gd name="connsiteX2" fmla="*/ 202663 w 261416"/>
              <a:gd name="connsiteY2" fmla="*/ 270298 h 295002"/>
              <a:gd name="connsiteX3" fmla="*/ 255617 w 261416"/>
              <a:gd name="connsiteY3" fmla="*/ 220401 h 295002"/>
              <a:gd name="connsiteX4" fmla="*/ 256927 w 261416"/>
              <a:gd name="connsiteY4" fmla="*/ 218342 h 295002"/>
              <a:gd name="connsiteX5" fmla="*/ 258985 w 261416"/>
              <a:gd name="connsiteY5" fmla="*/ 195265 h 295002"/>
              <a:gd name="connsiteX6" fmla="*/ 225679 w 261416"/>
              <a:gd name="connsiteY6" fmla="*/ 174308 h 295002"/>
              <a:gd name="connsiteX7" fmla="*/ 204597 w 261416"/>
              <a:gd name="connsiteY7" fmla="*/ 185721 h 295002"/>
              <a:gd name="connsiteX8" fmla="*/ 204097 w 261416"/>
              <a:gd name="connsiteY8" fmla="*/ 186283 h 295002"/>
              <a:gd name="connsiteX9" fmla="*/ 170292 w 261416"/>
              <a:gd name="connsiteY9" fmla="*/ 219902 h 295002"/>
              <a:gd name="connsiteX10" fmla="*/ 134865 w 261416"/>
              <a:gd name="connsiteY10" fmla="*/ 233811 h 295002"/>
              <a:gd name="connsiteX11" fmla="*/ 106548 w 261416"/>
              <a:gd name="connsiteY11" fmla="*/ 232439 h 295002"/>
              <a:gd name="connsiteX12" fmla="*/ 83657 w 261416"/>
              <a:gd name="connsiteY12" fmla="*/ 218654 h 295002"/>
              <a:gd name="connsiteX13" fmla="*/ 67690 w 261416"/>
              <a:gd name="connsiteY13" fmla="*/ 194516 h 295002"/>
              <a:gd name="connsiteX14" fmla="*/ 61452 w 261416"/>
              <a:gd name="connsiteY14" fmla="*/ 173746 h 295002"/>
              <a:gd name="connsiteX15" fmla="*/ 91454 w 261416"/>
              <a:gd name="connsiteY15" fmla="*/ 170939 h 295002"/>
              <a:gd name="connsiteX16" fmla="*/ 148400 w 261416"/>
              <a:gd name="connsiteY16" fmla="*/ 163642 h 295002"/>
              <a:gd name="connsiteX17" fmla="*/ 202975 w 261416"/>
              <a:gd name="connsiteY17" fmla="*/ 154099 h 295002"/>
              <a:gd name="connsiteX18" fmla="*/ 241770 w 261416"/>
              <a:gd name="connsiteY18" fmla="*/ 141625 h 295002"/>
              <a:gd name="connsiteX19" fmla="*/ 241770 w 261416"/>
              <a:gd name="connsiteY19" fmla="*/ 141625 h 295002"/>
              <a:gd name="connsiteX20" fmla="*/ 253434 w 261416"/>
              <a:gd name="connsiteY20" fmla="*/ 112622 h 295002"/>
              <a:gd name="connsiteX21" fmla="*/ 235845 w 261416"/>
              <a:gd name="connsiteY21" fmla="*/ 60728 h 295002"/>
              <a:gd name="connsiteX22" fmla="*/ 202102 w 261416"/>
              <a:gd name="connsiteY22" fmla="*/ 23804 h 295002"/>
              <a:gd name="connsiteX23" fmla="*/ 157194 w 261416"/>
              <a:gd name="connsiteY23" fmla="*/ 3408 h 295002"/>
              <a:gd name="connsiteX24" fmla="*/ 107733 w 261416"/>
              <a:gd name="connsiteY24" fmla="*/ 601 h 295002"/>
              <a:gd name="connsiteX25" fmla="*/ 56899 w 261416"/>
              <a:gd name="connsiteY25" fmla="*/ 19874 h 295002"/>
              <a:gd name="connsiteX26" fmla="*/ 23530 w 261416"/>
              <a:gd name="connsiteY26" fmla="*/ 56112 h 295002"/>
              <a:gd name="connsiteX27" fmla="*/ 4819 w 261416"/>
              <a:gd name="connsiteY27" fmla="*/ 102018 h 295002"/>
              <a:gd name="connsiteX28" fmla="*/ -920 w 261416"/>
              <a:gd name="connsiteY28" fmla="*/ 151916 h 295002"/>
              <a:gd name="connsiteX29" fmla="*/ 10869 w 261416"/>
              <a:gd name="connsiteY29" fmla="*/ 216035 h 295002"/>
              <a:gd name="connsiteX30" fmla="*/ 43240 w 261416"/>
              <a:gd name="connsiteY30" fmla="*/ 263437 h 295002"/>
              <a:gd name="connsiteX31" fmla="*/ 91018 w 261416"/>
              <a:gd name="connsiteY31" fmla="*/ 290133 h 295002"/>
              <a:gd name="connsiteX32" fmla="*/ 123388 w 261416"/>
              <a:gd name="connsiteY32" fmla="*/ 294498 h 295002"/>
              <a:gd name="connsiteX33" fmla="*/ 140915 w 261416"/>
              <a:gd name="connsiteY33" fmla="*/ 60665 h 295002"/>
              <a:gd name="connsiteX34" fmla="*/ 165427 w 261416"/>
              <a:gd name="connsiteY34" fmla="*/ 69772 h 295002"/>
              <a:gd name="connsiteX35" fmla="*/ 182829 w 261416"/>
              <a:gd name="connsiteY35" fmla="*/ 86238 h 295002"/>
              <a:gd name="connsiteX36" fmla="*/ 188131 w 261416"/>
              <a:gd name="connsiteY36" fmla="*/ 95532 h 295002"/>
              <a:gd name="connsiteX37" fmla="*/ 125072 w 261416"/>
              <a:gd name="connsiteY37" fmla="*/ 108006 h 295002"/>
              <a:gd name="connsiteX38" fmla="*/ 63386 w 261416"/>
              <a:gd name="connsiteY38" fmla="*/ 114243 h 295002"/>
              <a:gd name="connsiteX39" fmla="*/ 66006 w 261416"/>
              <a:gd name="connsiteY39" fmla="*/ 104263 h 295002"/>
              <a:gd name="connsiteX40" fmla="*/ 75486 w 261416"/>
              <a:gd name="connsiteY40" fmla="*/ 84991 h 295002"/>
              <a:gd name="connsiteX41" fmla="*/ 90393 w 261416"/>
              <a:gd name="connsiteY41" fmla="*/ 70146 h 295002"/>
              <a:gd name="connsiteX42" fmla="*/ 110415 w 261416"/>
              <a:gd name="connsiteY42" fmla="*/ 61788 h 295002"/>
              <a:gd name="connsiteX43" fmla="*/ 140665 w 261416"/>
              <a:gd name="connsiteY43" fmla="*/ 60665 h 295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61416" h="295002">
                <a:moveTo>
                  <a:pt x="123388" y="294498"/>
                </a:moveTo>
                <a:cubicBezTo>
                  <a:pt x="131746" y="294486"/>
                  <a:pt x="140104" y="293694"/>
                  <a:pt x="148337" y="292129"/>
                </a:cubicBezTo>
                <a:cubicBezTo>
                  <a:pt x="167610" y="288093"/>
                  <a:pt x="185948" y="280702"/>
                  <a:pt x="202663" y="270298"/>
                </a:cubicBezTo>
                <a:cubicBezTo>
                  <a:pt x="223184" y="256982"/>
                  <a:pt x="241084" y="240079"/>
                  <a:pt x="255617" y="220401"/>
                </a:cubicBezTo>
                <a:lnTo>
                  <a:pt x="256927" y="218342"/>
                </a:lnTo>
                <a:cubicBezTo>
                  <a:pt x="260794" y="211263"/>
                  <a:pt x="261543" y="202911"/>
                  <a:pt x="258985" y="195265"/>
                </a:cubicBezTo>
                <a:cubicBezTo>
                  <a:pt x="254245" y="181275"/>
                  <a:pt x="240336" y="172524"/>
                  <a:pt x="225679" y="174308"/>
                </a:cubicBezTo>
                <a:cubicBezTo>
                  <a:pt x="217445" y="175262"/>
                  <a:pt x="209898" y="179347"/>
                  <a:pt x="204597" y="185721"/>
                </a:cubicBezTo>
                <a:lnTo>
                  <a:pt x="204097" y="186283"/>
                </a:lnTo>
                <a:cubicBezTo>
                  <a:pt x="194493" y="199063"/>
                  <a:pt x="183141" y="210384"/>
                  <a:pt x="170292" y="219902"/>
                </a:cubicBezTo>
                <a:cubicBezTo>
                  <a:pt x="159689" y="227155"/>
                  <a:pt x="147589" y="231908"/>
                  <a:pt x="134865" y="233811"/>
                </a:cubicBezTo>
                <a:cubicBezTo>
                  <a:pt x="125446" y="235931"/>
                  <a:pt x="115717" y="235457"/>
                  <a:pt x="106548" y="232439"/>
                </a:cubicBezTo>
                <a:cubicBezTo>
                  <a:pt x="97941" y="229638"/>
                  <a:pt x="90144" y="224923"/>
                  <a:pt x="83657" y="218654"/>
                </a:cubicBezTo>
                <a:cubicBezTo>
                  <a:pt x="76796" y="211756"/>
                  <a:pt x="71370" y="203548"/>
                  <a:pt x="67690" y="194516"/>
                </a:cubicBezTo>
                <a:cubicBezTo>
                  <a:pt x="64883" y="187842"/>
                  <a:pt x="62763" y="180875"/>
                  <a:pt x="61452" y="173746"/>
                </a:cubicBezTo>
                <a:cubicBezTo>
                  <a:pt x="69748" y="173123"/>
                  <a:pt x="79728" y="172187"/>
                  <a:pt x="91454" y="170939"/>
                </a:cubicBezTo>
                <a:cubicBezTo>
                  <a:pt x="109729" y="169006"/>
                  <a:pt x="128877" y="166574"/>
                  <a:pt x="148400" y="163642"/>
                </a:cubicBezTo>
                <a:cubicBezTo>
                  <a:pt x="167922" y="160711"/>
                  <a:pt x="186259" y="157405"/>
                  <a:pt x="202975" y="154099"/>
                </a:cubicBezTo>
                <a:cubicBezTo>
                  <a:pt x="216448" y="151860"/>
                  <a:pt x="229546" y="147656"/>
                  <a:pt x="241770" y="141625"/>
                </a:cubicBezTo>
                <a:lnTo>
                  <a:pt x="241770" y="141625"/>
                </a:lnTo>
                <a:cubicBezTo>
                  <a:pt x="247010" y="138444"/>
                  <a:pt x="255554" y="130460"/>
                  <a:pt x="253434" y="112622"/>
                </a:cubicBezTo>
                <a:cubicBezTo>
                  <a:pt x="251189" y="94297"/>
                  <a:pt x="245201" y="76627"/>
                  <a:pt x="235845" y="60728"/>
                </a:cubicBezTo>
                <a:cubicBezTo>
                  <a:pt x="227176" y="46295"/>
                  <a:pt x="215699" y="33740"/>
                  <a:pt x="202102" y="23804"/>
                </a:cubicBezTo>
                <a:cubicBezTo>
                  <a:pt x="188567" y="14179"/>
                  <a:pt x="173348" y="7256"/>
                  <a:pt x="157194" y="3408"/>
                </a:cubicBezTo>
                <a:cubicBezTo>
                  <a:pt x="141039" y="-572"/>
                  <a:pt x="124262" y="-1526"/>
                  <a:pt x="107733" y="601"/>
                </a:cubicBezTo>
                <a:cubicBezTo>
                  <a:pt x="89458" y="2691"/>
                  <a:pt x="71994" y="9321"/>
                  <a:pt x="56899" y="19874"/>
                </a:cubicBezTo>
                <a:cubicBezTo>
                  <a:pt x="43428" y="29567"/>
                  <a:pt x="32075" y="41898"/>
                  <a:pt x="23530" y="56112"/>
                </a:cubicBezTo>
                <a:cubicBezTo>
                  <a:pt x="14923" y="70339"/>
                  <a:pt x="8623" y="85833"/>
                  <a:pt x="4819" y="102018"/>
                </a:cubicBezTo>
                <a:cubicBezTo>
                  <a:pt x="1014" y="118378"/>
                  <a:pt x="-920" y="135119"/>
                  <a:pt x="-920" y="151916"/>
                </a:cubicBezTo>
                <a:cubicBezTo>
                  <a:pt x="-1231" y="173858"/>
                  <a:pt x="2761" y="195645"/>
                  <a:pt x="10869" y="216035"/>
                </a:cubicBezTo>
                <a:cubicBezTo>
                  <a:pt x="18104" y="233991"/>
                  <a:pt x="29144" y="250165"/>
                  <a:pt x="43240" y="263437"/>
                </a:cubicBezTo>
                <a:cubicBezTo>
                  <a:pt x="56775" y="276024"/>
                  <a:pt x="73178" y="285180"/>
                  <a:pt x="91018" y="290133"/>
                </a:cubicBezTo>
                <a:cubicBezTo>
                  <a:pt x="101558" y="293089"/>
                  <a:pt x="112473" y="294561"/>
                  <a:pt x="123388" y="294498"/>
                </a:cubicBezTo>
                <a:close/>
                <a:moveTo>
                  <a:pt x="140915" y="60665"/>
                </a:moveTo>
                <a:cubicBezTo>
                  <a:pt x="149584" y="62081"/>
                  <a:pt x="157943" y="65175"/>
                  <a:pt x="165427" y="69772"/>
                </a:cubicBezTo>
                <a:cubicBezTo>
                  <a:pt x="172288" y="74019"/>
                  <a:pt x="178214" y="79627"/>
                  <a:pt x="182829" y="86238"/>
                </a:cubicBezTo>
                <a:cubicBezTo>
                  <a:pt x="184887" y="89176"/>
                  <a:pt x="186634" y="92288"/>
                  <a:pt x="188131" y="95532"/>
                </a:cubicBezTo>
                <a:cubicBezTo>
                  <a:pt x="166613" y="100022"/>
                  <a:pt x="145406" y="104139"/>
                  <a:pt x="125072" y="108006"/>
                </a:cubicBezTo>
                <a:cubicBezTo>
                  <a:pt x="104677" y="111561"/>
                  <a:pt x="84094" y="113644"/>
                  <a:pt x="63386" y="114243"/>
                </a:cubicBezTo>
                <a:cubicBezTo>
                  <a:pt x="64135" y="110875"/>
                  <a:pt x="65008" y="107507"/>
                  <a:pt x="66006" y="104263"/>
                </a:cubicBezTo>
                <a:cubicBezTo>
                  <a:pt x="68127" y="97384"/>
                  <a:pt x="71308" y="90878"/>
                  <a:pt x="75486" y="84991"/>
                </a:cubicBezTo>
                <a:cubicBezTo>
                  <a:pt x="79603" y="79277"/>
                  <a:pt x="84655" y="74262"/>
                  <a:pt x="90393" y="70146"/>
                </a:cubicBezTo>
                <a:cubicBezTo>
                  <a:pt x="96381" y="65942"/>
                  <a:pt x="103242" y="63092"/>
                  <a:pt x="110415" y="61788"/>
                </a:cubicBezTo>
                <a:cubicBezTo>
                  <a:pt x="120332" y="59561"/>
                  <a:pt x="130624" y="59181"/>
                  <a:pt x="140665" y="60665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1B7C28FB-CAA9-466C-9E11-2743DEFDF6D5}"/>
              </a:ext>
            </a:extLst>
          </p:cNvPr>
          <p:cNvSpPr/>
          <p:nvPr/>
        </p:nvSpPr>
        <p:spPr>
          <a:xfrm>
            <a:off x="2911011" y="1405134"/>
            <a:ext cx="218383" cy="285109"/>
          </a:xfrm>
          <a:custGeom>
            <a:avLst/>
            <a:gdLst>
              <a:gd name="connsiteX0" fmla="*/ 173592 w 218383"/>
              <a:gd name="connsiteY0" fmla="*/ 130547 h 285109"/>
              <a:gd name="connsiteX1" fmla="*/ 135108 w 218383"/>
              <a:gd name="connsiteY1" fmla="*/ 115266 h 285109"/>
              <a:gd name="connsiteX2" fmla="*/ 99119 w 218383"/>
              <a:gd name="connsiteY2" fmla="*/ 105224 h 285109"/>
              <a:gd name="connsiteX3" fmla="*/ 73173 w 218383"/>
              <a:gd name="connsiteY3" fmla="*/ 94995 h 285109"/>
              <a:gd name="connsiteX4" fmla="*/ 68432 w 218383"/>
              <a:gd name="connsiteY4" fmla="*/ 87074 h 285109"/>
              <a:gd name="connsiteX5" fmla="*/ 77538 w 218383"/>
              <a:gd name="connsiteY5" fmla="*/ 68362 h 285109"/>
              <a:gd name="connsiteX6" fmla="*/ 107040 w 218383"/>
              <a:gd name="connsiteY6" fmla="*/ 57884 h 285109"/>
              <a:gd name="connsiteX7" fmla="*/ 132800 w 218383"/>
              <a:gd name="connsiteY7" fmla="*/ 61190 h 285109"/>
              <a:gd name="connsiteX8" fmla="*/ 152260 w 218383"/>
              <a:gd name="connsiteY8" fmla="*/ 73290 h 285109"/>
              <a:gd name="connsiteX9" fmla="*/ 172531 w 218383"/>
              <a:gd name="connsiteY9" fmla="*/ 84641 h 285109"/>
              <a:gd name="connsiteX10" fmla="*/ 192740 w 218383"/>
              <a:gd name="connsiteY10" fmla="*/ 79215 h 285109"/>
              <a:gd name="connsiteX11" fmla="*/ 203406 w 218383"/>
              <a:gd name="connsiteY11" fmla="*/ 62375 h 285109"/>
              <a:gd name="connsiteX12" fmla="*/ 198603 w 218383"/>
              <a:gd name="connsiteY12" fmla="*/ 39734 h 285109"/>
              <a:gd name="connsiteX13" fmla="*/ 160181 w 218383"/>
              <a:gd name="connsiteY13" fmla="*/ 9109 h 285109"/>
              <a:gd name="connsiteX14" fmla="*/ 107726 w 218383"/>
              <a:gd name="connsiteY14" fmla="*/ -247 h 285109"/>
              <a:gd name="connsiteX15" fmla="*/ 71176 w 218383"/>
              <a:gd name="connsiteY15" fmla="*/ 7175 h 285109"/>
              <a:gd name="connsiteX16" fmla="*/ 38244 w 218383"/>
              <a:gd name="connsiteY16" fmla="*/ 25326 h 285109"/>
              <a:gd name="connsiteX17" fmla="*/ 15041 w 218383"/>
              <a:gd name="connsiteY17" fmla="*/ 55264 h 285109"/>
              <a:gd name="connsiteX18" fmla="*/ 8056 w 218383"/>
              <a:gd name="connsiteY18" fmla="*/ 96991 h 285109"/>
              <a:gd name="connsiteX19" fmla="*/ 25520 w 218383"/>
              <a:gd name="connsiteY19" fmla="*/ 135724 h 285109"/>
              <a:gd name="connsiteX20" fmla="*/ 57455 w 218383"/>
              <a:gd name="connsiteY20" fmla="*/ 155434 h 285109"/>
              <a:gd name="connsiteX21" fmla="*/ 94878 w 218383"/>
              <a:gd name="connsiteY21" fmla="*/ 166536 h 285109"/>
              <a:gd name="connsiteX22" fmla="*/ 128122 w 218383"/>
              <a:gd name="connsiteY22" fmla="*/ 175518 h 285109"/>
              <a:gd name="connsiteX23" fmla="*/ 150638 w 218383"/>
              <a:gd name="connsiteY23" fmla="*/ 187431 h 285109"/>
              <a:gd name="connsiteX24" fmla="*/ 156876 w 218383"/>
              <a:gd name="connsiteY24" fmla="*/ 202462 h 285109"/>
              <a:gd name="connsiteX25" fmla="*/ 147832 w 218383"/>
              <a:gd name="connsiteY25" fmla="*/ 216621 h 285109"/>
              <a:gd name="connsiteX26" fmla="*/ 116085 w 218383"/>
              <a:gd name="connsiteY26" fmla="*/ 223981 h 285109"/>
              <a:gd name="connsiteX27" fmla="*/ 78038 w 218383"/>
              <a:gd name="connsiteY27" fmla="*/ 219054 h 285109"/>
              <a:gd name="connsiteX28" fmla="*/ 51530 w 218383"/>
              <a:gd name="connsiteY28" fmla="*/ 205207 h 285109"/>
              <a:gd name="connsiteX29" fmla="*/ 50968 w 218383"/>
              <a:gd name="connsiteY29" fmla="*/ 204708 h 285109"/>
              <a:gd name="connsiteX30" fmla="*/ 27142 w 218383"/>
              <a:gd name="connsiteY30" fmla="*/ 196974 h 285109"/>
              <a:gd name="connsiteX31" fmla="*/ 7619 w 218383"/>
              <a:gd name="connsiteY31" fmla="*/ 207639 h 285109"/>
              <a:gd name="connsiteX32" fmla="*/ -801 w 218383"/>
              <a:gd name="connsiteY32" fmla="*/ 228097 h 285109"/>
              <a:gd name="connsiteX33" fmla="*/ 8305 w 218383"/>
              <a:gd name="connsiteY33" fmla="*/ 252236 h 285109"/>
              <a:gd name="connsiteX34" fmla="*/ 41550 w 218383"/>
              <a:gd name="connsiteY34" fmla="*/ 273754 h 285109"/>
              <a:gd name="connsiteX35" fmla="*/ 83277 w 218383"/>
              <a:gd name="connsiteY35" fmla="*/ 283609 h 285109"/>
              <a:gd name="connsiteX36" fmla="*/ 102362 w 218383"/>
              <a:gd name="connsiteY36" fmla="*/ 284607 h 285109"/>
              <a:gd name="connsiteX37" fmla="*/ 128060 w 218383"/>
              <a:gd name="connsiteY37" fmla="*/ 282798 h 285109"/>
              <a:gd name="connsiteX38" fmla="*/ 169725 w 218383"/>
              <a:gd name="connsiteY38" fmla="*/ 270885 h 285109"/>
              <a:gd name="connsiteX39" fmla="*/ 202407 w 218383"/>
              <a:gd name="connsiteY39" fmla="*/ 245936 h 285109"/>
              <a:gd name="connsiteX40" fmla="*/ 217252 w 218383"/>
              <a:gd name="connsiteY40" fmla="*/ 205082 h 285109"/>
              <a:gd name="connsiteX41" fmla="*/ 205151 w 218383"/>
              <a:gd name="connsiteY41" fmla="*/ 158116 h 285109"/>
              <a:gd name="connsiteX42" fmla="*/ 173592 w 218383"/>
              <a:gd name="connsiteY42" fmla="*/ 130547 h 2851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18383" h="285109">
                <a:moveTo>
                  <a:pt x="173592" y="130547"/>
                </a:moveTo>
                <a:cubicBezTo>
                  <a:pt x="161429" y="123855"/>
                  <a:pt x="148518" y="118722"/>
                  <a:pt x="135108" y="115266"/>
                </a:cubicBezTo>
                <a:cubicBezTo>
                  <a:pt x="122633" y="111960"/>
                  <a:pt x="110159" y="108592"/>
                  <a:pt x="99119" y="105224"/>
                </a:cubicBezTo>
                <a:cubicBezTo>
                  <a:pt x="90138" y="102742"/>
                  <a:pt x="81405" y="99312"/>
                  <a:pt x="73173" y="94995"/>
                </a:cubicBezTo>
                <a:cubicBezTo>
                  <a:pt x="69992" y="93710"/>
                  <a:pt x="68058" y="90473"/>
                  <a:pt x="68432" y="87074"/>
                </a:cubicBezTo>
                <a:cubicBezTo>
                  <a:pt x="67621" y="79608"/>
                  <a:pt x="71176" y="72348"/>
                  <a:pt x="77538" y="68362"/>
                </a:cubicBezTo>
                <a:cubicBezTo>
                  <a:pt x="86333" y="62393"/>
                  <a:pt x="96500" y="58788"/>
                  <a:pt x="107040" y="57884"/>
                </a:cubicBezTo>
                <a:cubicBezTo>
                  <a:pt x="115773" y="57079"/>
                  <a:pt x="124567" y="58208"/>
                  <a:pt x="132800" y="61190"/>
                </a:cubicBezTo>
                <a:cubicBezTo>
                  <a:pt x="140160" y="63585"/>
                  <a:pt x="146834" y="67739"/>
                  <a:pt x="152260" y="73290"/>
                </a:cubicBezTo>
                <a:cubicBezTo>
                  <a:pt x="157375" y="79477"/>
                  <a:pt x="164610" y="83525"/>
                  <a:pt x="172531" y="84641"/>
                </a:cubicBezTo>
                <a:cubicBezTo>
                  <a:pt x="179704" y="85540"/>
                  <a:pt x="186939" y="83594"/>
                  <a:pt x="192740" y="79215"/>
                </a:cubicBezTo>
                <a:cubicBezTo>
                  <a:pt x="198166" y="75024"/>
                  <a:pt x="201909" y="69061"/>
                  <a:pt x="203406" y="62375"/>
                </a:cubicBezTo>
                <a:cubicBezTo>
                  <a:pt x="205090" y="54491"/>
                  <a:pt x="203343" y="46251"/>
                  <a:pt x="198603" y="39734"/>
                </a:cubicBezTo>
                <a:cubicBezTo>
                  <a:pt x="188872" y="26193"/>
                  <a:pt x="175525" y="15602"/>
                  <a:pt x="160181" y="9109"/>
                </a:cubicBezTo>
                <a:cubicBezTo>
                  <a:pt x="143715" y="1743"/>
                  <a:pt x="125689" y="-1476"/>
                  <a:pt x="107726" y="-247"/>
                </a:cubicBezTo>
                <a:cubicBezTo>
                  <a:pt x="95314" y="794"/>
                  <a:pt x="83027" y="3283"/>
                  <a:pt x="71176" y="7175"/>
                </a:cubicBezTo>
                <a:cubicBezTo>
                  <a:pt x="59201" y="11161"/>
                  <a:pt x="48036" y="17317"/>
                  <a:pt x="38244" y="25326"/>
                </a:cubicBezTo>
                <a:cubicBezTo>
                  <a:pt x="28389" y="33478"/>
                  <a:pt x="20468" y="43700"/>
                  <a:pt x="15041" y="55264"/>
                </a:cubicBezTo>
                <a:cubicBezTo>
                  <a:pt x="9116" y="68325"/>
                  <a:pt x="6684" y="82714"/>
                  <a:pt x="8056" y="96991"/>
                </a:cubicBezTo>
                <a:cubicBezTo>
                  <a:pt x="8493" y="111705"/>
                  <a:pt x="14792" y="125639"/>
                  <a:pt x="25520" y="135724"/>
                </a:cubicBezTo>
                <a:cubicBezTo>
                  <a:pt x="34876" y="144157"/>
                  <a:pt x="45729" y="150837"/>
                  <a:pt x="57455" y="155434"/>
                </a:cubicBezTo>
                <a:cubicBezTo>
                  <a:pt x="69555" y="160224"/>
                  <a:pt x="82091" y="163942"/>
                  <a:pt x="94878" y="166536"/>
                </a:cubicBezTo>
                <a:cubicBezTo>
                  <a:pt x="106105" y="168869"/>
                  <a:pt x="117207" y="171869"/>
                  <a:pt x="128122" y="175518"/>
                </a:cubicBezTo>
                <a:cubicBezTo>
                  <a:pt x="136293" y="178125"/>
                  <a:pt x="143902" y="182154"/>
                  <a:pt x="150638" y="187431"/>
                </a:cubicBezTo>
                <a:cubicBezTo>
                  <a:pt x="155067" y="191123"/>
                  <a:pt x="157375" y="196737"/>
                  <a:pt x="156876" y="202462"/>
                </a:cubicBezTo>
                <a:cubicBezTo>
                  <a:pt x="157313" y="208662"/>
                  <a:pt x="153633" y="214407"/>
                  <a:pt x="147832" y="216621"/>
                </a:cubicBezTo>
                <a:cubicBezTo>
                  <a:pt x="137915" y="221349"/>
                  <a:pt x="127062" y="223856"/>
                  <a:pt x="116085" y="223981"/>
                </a:cubicBezTo>
                <a:cubicBezTo>
                  <a:pt x="103236" y="224405"/>
                  <a:pt x="90387" y="222740"/>
                  <a:pt x="78038" y="219054"/>
                </a:cubicBezTo>
                <a:cubicBezTo>
                  <a:pt x="68183" y="216658"/>
                  <a:pt x="59139" y="211906"/>
                  <a:pt x="51530" y="205207"/>
                </a:cubicBezTo>
                <a:lnTo>
                  <a:pt x="50968" y="204708"/>
                </a:lnTo>
                <a:cubicBezTo>
                  <a:pt x="44606" y="198608"/>
                  <a:pt x="35874" y="195757"/>
                  <a:pt x="27142" y="196974"/>
                </a:cubicBezTo>
                <a:cubicBezTo>
                  <a:pt x="19533" y="198059"/>
                  <a:pt x="12609" y="201845"/>
                  <a:pt x="7619" y="207639"/>
                </a:cubicBezTo>
                <a:cubicBezTo>
                  <a:pt x="2692" y="213377"/>
                  <a:pt x="-240" y="220550"/>
                  <a:pt x="-801" y="228097"/>
                </a:cubicBezTo>
                <a:cubicBezTo>
                  <a:pt x="-1674" y="237116"/>
                  <a:pt x="1694" y="246029"/>
                  <a:pt x="8305" y="252236"/>
                </a:cubicBezTo>
                <a:cubicBezTo>
                  <a:pt x="17661" y="261803"/>
                  <a:pt x="29013" y="269151"/>
                  <a:pt x="41550" y="273754"/>
                </a:cubicBezTo>
                <a:cubicBezTo>
                  <a:pt x="54960" y="278868"/>
                  <a:pt x="68993" y="282187"/>
                  <a:pt x="83277" y="283609"/>
                </a:cubicBezTo>
                <a:cubicBezTo>
                  <a:pt x="89514" y="284232"/>
                  <a:pt x="95751" y="284607"/>
                  <a:pt x="102362" y="284607"/>
                </a:cubicBezTo>
                <a:cubicBezTo>
                  <a:pt x="110970" y="284588"/>
                  <a:pt x="119515" y="283983"/>
                  <a:pt x="128060" y="282798"/>
                </a:cubicBezTo>
                <a:cubicBezTo>
                  <a:pt x="142468" y="280951"/>
                  <a:pt x="156502" y="276935"/>
                  <a:pt x="169725" y="270885"/>
                </a:cubicBezTo>
                <a:cubicBezTo>
                  <a:pt x="182386" y="265171"/>
                  <a:pt x="193550" y="256639"/>
                  <a:pt x="202407" y="245936"/>
                </a:cubicBezTo>
                <a:cubicBezTo>
                  <a:pt x="211826" y="234385"/>
                  <a:pt x="217065" y="219983"/>
                  <a:pt x="217252" y="205082"/>
                </a:cubicBezTo>
                <a:cubicBezTo>
                  <a:pt x="218437" y="188522"/>
                  <a:pt x="214196" y="172025"/>
                  <a:pt x="205151" y="158116"/>
                </a:cubicBezTo>
                <a:cubicBezTo>
                  <a:pt x="196856" y="146646"/>
                  <a:pt x="186066" y="137221"/>
                  <a:pt x="173592" y="130547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C789174C-BB75-40F0-8CA8-A50A7D7AC9C4}"/>
              </a:ext>
            </a:extLst>
          </p:cNvPr>
          <p:cNvSpPr/>
          <p:nvPr/>
        </p:nvSpPr>
        <p:spPr>
          <a:xfrm>
            <a:off x="600107" y="1765369"/>
            <a:ext cx="258124" cy="445558"/>
          </a:xfrm>
          <a:custGeom>
            <a:avLst/>
            <a:gdLst>
              <a:gd name="connsiteX0" fmla="*/ 247270 w 258124"/>
              <a:gd name="connsiteY0" fmla="*/ 7202 h 445558"/>
              <a:gd name="connsiteX1" fmla="*/ 207414 w 258124"/>
              <a:gd name="connsiteY1" fmla="*/ 7202 h 445558"/>
              <a:gd name="connsiteX2" fmla="*/ 197747 w 258124"/>
              <a:gd name="connsiteY2" fmla="*/ 29344 h 445558"/>
              <a:gd name="connsiteX3" fmla="*/ 197747 w 258124"/>
              <a:gd name="connsiteY3" fmla="*/ 29718 h 445558"/>
              <a:gd name="connsiteX4" fmla="*/ 194566 w 258124"/>
              <a:gd name="connsiteY4" fmla="*/ 123276 h 445558"/>
              <a:gd name="connsiteX5" fmla="*/ 193942 w 258124"/>
              <a:gd name="connsiteY5" fmla="*/ 184776 h 445558"/>
              <a:gd name="connsiteX6" fmla="*/ 149782 w 258124"/>
              <a:gd name="connsiteY6" fmla="*/ 167062 h 445558"/>
              <a:gd name="connsiteX7" fmla="*/ 77680 w 258124"/>
              <a:gd name="connsiteY7" fmla="*/ 172239 h 445558"/>
              <a:gd name="connsiteX8" fmla="*/ 19986 w 258124"/>
              <a:gd name="connsiteY8" fmla="*/ 218893 h 445558"/>
              <a:gd name="connsiteX9" fmla="*/ -722 w 258124"/>
              <a:gd name="connsiteY9" fmla="*/ 307274 h 445558"/>
              <a:gd name="connsiteX10" fmla="*/ 28344 w 258124"/>
              <a:gd name="connsiteY10" fmla="*/ 385489 h 445558"/>
              <a:gd name="connsiteX11" fmla="*/ 86974 w 258124"/>
              <a:gd name="connsiteY11" fmla="*/ 424659 h 445558"/>
              <a:gd name="connsiteX12" fmla="*/ 156207 w 258124"/>
              <a:gd name="connsiteY12" fmla="*/ 427029 h 445558"/>
              <a:gd name="connsiteX13" fmla="*/ 197061 w 258124"/>
              <a:gd name="connsiteY13" fmla="*/ 410625 h 445558"/>
              <a:gd name="connsiteX14" fmla="*/ 197061 w 258124"/>
              <a:gd name="connsiteY14" fmla="*/ 416862 h 445558"/>
              <a:gd name="connsiteX15" fmla="*/ 197061 w 258124"/>
              <a:gd name="connsiteY15" fmla="*/ 419107 h 445558"/>
              <a:gd name="connsiteX16" fmla="*/ 208038 w 258124"/>
              <a:gd name="connsiteY16" fmla="*/ 438443 h 445558"/>
              <a:gd name="connsiteX17" fmla="*/ 226750 w 258124"/>
              <a:gd name="connsiteY17" fmla="*/ 445054 h 445558"/>
              <a:gd name="connsiteX18" fmla="*/ 245461 w 258124"/>
              <a:gd name="connsiteY18" fmla="*/ 438817 h 445558"/>
              <a:gd name="connsiteX19" fmla="*/ 256501 w 258124"/>
              <a:gd name="connsiteY19" fmla="*/ 419420 h 445558"/>
              <a:gd name="connsiteX20" fmla="*/ 256501 w 258124"/>
              <a:gd name="connsiteY20" fmla="*/ 418234 h 445558"/>
              <a:gd name="connsiteX21" fmla="*/ 256501 w 258124"/>
              <a:gd name="connsiteY21" fmla="*/ 417049 h 445558"/>
              <a:gd name="connsiteX22" fmla="*/ 255067 w 258124"/>
              <a:gd name="connsiteY22" fmla="*/ 317254 h 445558"/>
              <a:gd name="connsiteX23" fmla="*/ 254006 w 258124"/>
              <a:gd name="connsiteY23" fmla="*/ 223696 h 445558"/>
              <a:gd name="connsiteX24" fmla="*/ 254381 w 258124"/>
              <a:gd name="connsiteY24" fmla="*/ 130138 h 445558"/>
              <a:gd name="connsiteX25" fmla="*/ 257187 w 258124"/>
              <a:gd name="connsiteY25" fmla="*/ 31153 h 445558"/>
              <a:gd name="connsiteX26" fmla="*/ 257187 w 258124"/>
              <a:gd name="connsiteY26" fmla="*/ 29718 h 445558"/>
              <a:gd name="connsiteX27" fmla="*/ 247270 w 258124"/>
              <a:gd name="connsiteY27" fmla="*/ 7202 h 445558"/>
              <a:gd name="connsiteX28" fmla="*/ 194129 w 258124"/>
              <a:gd name="connsiteY28" fmla="*/ 304280 h 445558"/>
              <a:gd name="connsiteX29" fmla="*/ 185272 w 258124"/>
              <a:gd name="connsiteY29" fmla="*/ 338710 h 445558"/>
              <a:gd name="connsiteX30" fmla="*/ 162444 w 258124"/>
              <a:gd name="connsiteY30" fmla="*/ 361600 h 445558"/>
              <a:gd name="connsiteX31" fmla="*/ 131258 w 258124"/>
              <a:gd name="connsiteY31" fmla="*/ 371331 h 445558"/>
              <a:gd name="connsiteX32" fmla="*/ 99573 w 258124"/>
              <a:gd name="connsiteY32" fmla="*/ 366902 h 445558"/>
              <a:gd name="connsiteX33" fmla="*/ 73938 w 258124"/>
              <a:gd name="connsiteY33" fmla="*/ 346756 h 445558"/>
              <a:gd name="connsiteX34" fmla="*/ 60465 w 258124"/>
              <a:gd name="connsiteY34" fmla="*/ 309333 h 445558"/>
              <a:gd name="connsiteX35" fmla="*/ 66142 w 258124"/>
              <a:gd name="connsiteY35" fmla="*/ 262117 h 445558"/>
              <a:gd name="connsiteX36" fmla="*/ 89281 w 258124"/>
              <a:gd name="connsiteY36" fmla="*/ 233925 h 445558"/>
              <a:gd name="connsiteX37" fmla="*/ 121528 w 258124"/>
              <a:gd name="connsiteY37" fmla="*/ 223508 h 445558"/>
              <a:gd name="connsiteX38" fmla="*/ 125083 w 258124"/>
              <a:gd name="connsiteY38" fmla="*/ 223508 h 445558"/>
              <a:gd name="connsiteX39" fmla="*/ 155022 w 258124"/>
              <a:gd name="connsiteY39" fmla="*/ 231056 h 445558"/>
              <a:gd name="connsiteX40" fmla="*/ 182154 w 258124"/>
              <a:gd name="connsiteY40" fmla="*/ 257564 h 445558"/>
              <a:gd name="connsiteX41" fmla="*/ 194129 w 258124"/>
              <a:gd name="connsiteY41" fmla="*/ 304280 h 445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58124" h="445558">
                <a:moveTo>
                  <a:pt x="247270" y="7202"/>
                </a:moveTo>
                <a:cubicBezTo>
                  <a:pt x="235968" y="-3071"/>
                  <a:pt x="218716" y="-3071"/>
                  <a:pt x="207414" y="7202"/>
                </a:cubicBezTo>
                <a:cubicBezTo>
                  <a:pt x="201427" y="13040"/>
                  <a:pt x="197959" y="20986"/>
                  <a:pt x="197747" y="29344"/>
                </a:cubicBezTo>
                <a:lnTo>
                  <a:pt x="197747" y="29718"/>
                </a:lnTo>
                <a:cubicBezTo>
                  <a:pt x="196312" y="62651"/>
                  <a:pt x="195252" y="94086"/>
                  <a:pt x="194566" y="123276"/>
                </a:cubicBezTo>
                <a:cubicBezTo>
                  <a:pt x="194066" y="143735"/>
                  <a:pt x="193817" y="164317"/>
                  <a:pt x="193942" y="184776"/>
                </a:cubicBezTo>
                <a:cubicBezTo>
                  <a:pt x="180476" y="176124"/>
                  <a:pt x="165494" y="170112"/>
                  <a:pt x="149782" y="167062"/>
                </a:cubicBezTo>
                <a:cubicBezTo>
                  <a:pt x="125738" y="161991"/>
                  <a:pt x="100752" y="163781"/>
                  <a:pt x="77680" y="172239"/>
                </a:cubicBezTo>
                <a:cubicBezTo>
                  <a:pt x="53985" y="181270"/>
                  <a:pt x="33776" y="197612"/>
                  <a:pt x="19986" y="218893"/>
                </a:cubicBezTo>
                <a:cubicBezTo>
                  <a:pt x="4642" y="241285"/>
                  <a:pt x="-2281" y="270849"/>
                  <a:pt x="-722" y="307274"/>
                </a:cubicBezTo>
                <a:cubicBezTo>
                  <a:pt x="1836" y="339833"/>
                  <a:pt x="11753" y="366154"/>
                  <a:pt x="28344" y="385489"/>
                </a:cubicBezTo>
                <a:cubicBezTo>
                  <a:pt x="43731" y="403895"/>
                  <a:pt x="64083" y="417492"/>
                  <a:pt x="86974" y="424659"/>
                </a:cubicBezTo>
                <a:cubicBezTo>
                  <a:pt x="109453" y="431476"/>
                  <a:pt x="133316" y="432293"/>
                  <a:pt x="156207" y="427029"/>
                </a:cubicBezTo>
                <a:cubicBezTo>
                  <a:pt x="170665" y="423935"/>
                  <a:pt x="184480" y="418384"/>
                  <a:pt x="197061" y="410625"/>
                </a:cubicBezTo>
                <a:cubicBezTo>
                  <a:pt x="197061" y="412746"/>
                  <a:pt x="197061" y="414866"/>
                  <a:pt x="197061" y="416862"/>
                </a:cubicBezTo>
                <a:lnTo>
                  <a:pt x="197061" y="419107"/>
                </a:lnTo>
                <a:cubicBezTo>
                  <a:pt x="198171" y="426698"/>
                  <a:pt x="202088" y="433603"/>
                  <a:pt x="208038" y="438443"/>
                </a:cubicBezTo>
                <a:cubicBezTo>
                  <a:pt x="213327" y="442734"/>
                  <a:pt x="219938" y="445067"/>
                  <a:pt x="226750" y="445054"/>
                </a:cubicBezTo>
                <a:cubicBezTo>
                  <a:pt x="233511" y="445129"/>
                  <a:pt x="240097" y="442934"/>
                  <a:pt x="245461" y="438817"/>
                </a:cubicBezTo>
                <a:cubicBezTo>
                  <a:pt x="251436" y="433958"/>
                  <a:pt x="255372" y="427035"/>
                  <a:pt x="256501" y="419420"/>
                </a:cubicBezTo>
                <a:lnTo>
                  <a:pt x="256501" y="418234"/>
                </a:lnTo>
                <a:lnTo>
                  <a:pt x="256501" y="417049"/>
                </a:lnTo>
                <a:cubicBezTo>
                  <a:pt x="256002" y="382246"/>
                  <a:pt x="255522" y="348983"/>
                  <a:pt x="255067" y="317254"/>
                </a:cubicBezTo>
                <a:cubicBezTo>
                  <a:pt x="254611" y="285525"/>
                  <a:pt x="254256" y="254339"/>
                  <a:pt x="254006" y="223696"/>
                </a:cubicBezTo>
                <a:cubicBezTo>
                  <a:pt x="254006" y="193133"/>
                  <a:pt x="254006" y="161760"/>
                  <a:pt x="254381" y="130138"/>
                </a:cubicBezTo>
                <a:cubicBezTo>
                  <a:pt x="254755" y="98515"/>
                  <a:pt x="255753" y="66019"/>
                  <a:pt x="257187" y="31153"/>
                </a:cubicBezTo>
                <a:lnTo>
                  <a:pt x="257187" y="29718"/>
                </a:lnTo>
                <a:cubicBezTo>
                  <a:pt x="257050" y="21186"/>
                  <a:pt x="253476" y="13065"/>
                  <a:pt x="247270" y="7202"/>
                </a:cubicBezTo>
                <a:close/>
                <a:moveTo>
                  <a:pt x="194129" y="304280"/>
                </a:moveTo>
                <a:cubicBezTo>
                  <a:pt x="194466" y="316362"/>
                  <a:pt x="191397" y="328294"/>
                  <a:pt x="185272" y="338710"/>
                </a:cubicBezTo>
                <a:cubicBezTo>
                  <a:pt x="179702" y="348134"/>
                  <a:pt x="171856" y="356005"/>
                  <a:pt x="162444" y="361600"/>
                </a:cubicBezTo>
                <a:cubicBezTo>
                  <a:pt x="152907" y="367133"/>
                  <a:pt x="142248" y="370457"/>
                  <a:pt x="131258" y="371331"/>
                </a:cubicBezTo>
                <a:cubicBezTo>
                  <a:pt x="120493" y="372459"/>
                  <a:pt x="109615" y="370938"/>
                  <a:pt x="99573" y="366902"/>
                </a:cubicBezTo>
                <a:cubicBezTo>
                  <a:pt x="89394" y="362580"/>
                  <a:pt x="80543" y="355625"/>
                  <a:pt x="73938" y="346756"/>
                </a:cubicBezTo>
                <a:cubicBezTo>
                  <a:pt x="65992" y="335810"/>
                  <a:pt x="61320" y="322830"/>
                  <a:pt x="60465" y="309333"/>
                </a:cubicBezTo>
                <a:cubicBezTo>
                  <a:pt x="57952" y="293371"/>
                  <a:pt x="59916" y="277030"/>
                  <a:pt x="66142" y="262117"/>
                </a:cubicBezTo>
                <a:cubicBezTo>
                  <a:pt x="71125" y="250778"/>
                  <a:pt x="79127" y="241022"/>
                  <a:pt x="89281" y="233925"/>
                </a:cubicBezTo>
                <a:cubicBezTo>
                  <a:pt x="98849" y="227513"/>
                  <a:pt x="110020" y="223901"/>
                  <a:pt x="121528" y="223508"/>
                </a:cubicBezTo>
                <a:lnTo>
                  <a:pt x="125083" y="223508"/>
                </a:lnTo>
                <a:cubicBezTo>
                  <a:pt x="135537" y="223453"/>
                  <a:pt x="145840" y="226053"/>
                  <a:pt x="155022" y="231056"/>
                </a:cubicBezTo>
                <a:cubicBezTo>
                  <a:pt x="166211" y="237387"/>
                  <a:pt x="175567" y="246524"/>
                  <a:pt x="182154" y="257564"/>
                </a:cubicBezTo>
                <a:cubicBezTo>
                  <a:pt x="190280" y="271772"/>
                  <a:pt x="194422" y="287914"/>
                  <a:pt x="194129" y="304280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7D7A0267-5DCF-4FB1-8D95-DE2908C4E19A}"/>
              </a:ext>
            </a:extLst>
          </p:cNvPr>
          <p:cNvSpPr/>
          <p:nvPr/>
        </p:nvSpPr>
        <p:spPr>
          <a:xfrm>
            <a:off x="899256" y="1935715"/>
            <a:ext cx="238550" cy="280449"/>
          </a:xfrm>
          <a:custGeom>
            <a:avLst/>
            <a:gdLst>
              <a:gd name="connsiteX0" fmla="*/ 236405 w 238550"/>
              <a:gd name="connsiteY0" fmla="*/ 165245 h 280449"/>
              <a:gd name="connsiteX1" fmla="*/ 236405 w 238550"/>
              <a:gd name="connsiteY1" fmla="*/ 140296 h 280449"/>
              <a:gd name="connsiteX2" fmla="*/ 236031 w 238550"/>
              <a:gd name="connsiteY2" fmla="*/ 114973 h 280449"/>
              <a:gd name="connsiteX3" fmla="*/ 235282 w 238550"/>
              <a:gd name="connsiteY3" fmla="*/ 80481 h 280449"/>
              <a:gd name="connsiteX4" fmla="*/ 234222 w 238550"/>
              <a:gd name="connsiteY4" fmla="*/ 26093 h 280449"/>
              <a:gd name="connsiteX5" fmla="*/ 234222 w 238550"/>
              <a:gd name="connsiteY5" fmla="*/ 25220 h 280449"/>
              <a:gd name="connsiteX6" fmla="*/ 221748 w 238550"/>
              <a:gd name="connsiteY6" fmla="*/ 4387 h 280449"/>
              <a:gd name="connsiteX7" fmla="*/ 201601 w 238550"/>
              <a:gd name="connsiteY7" fmla="*/ -291 h 280449"/>
              <a:gd name="connsiteX8" fmla="*/ 183451 w 238550"/>
              <a:gd name="connsiteY8" fmla="*/ 7319 h 280449"/>
              <a:gd name="connsiteX9" fmla="*/ 173409 w 238550"/>
              <a:gd name="connsiteY9" fmla="*/ 29212 h 280449"/>
              <a:gd name="connsiteX10" fmla="*/ 173409 w 238550"/>
              <a:gd name="connsiteY10" fmla="*/ 59150 h 280449"/>
              <a:gd name="connsiteX11" fmla="*/ 156382 w 238550"/>
              <a:gd name="connsiteY11" fmla="*/ 177657 h 280449"/>
              <a:gd name="connsiteX12" fmla="*/ 110850 w 238550"/>
              <a:gd name="connsiteY12" fmla="*/ 213334 h 280449"/>
              <a:gd name="connsiteX13" fmla="*/ 82595 w 238550"/>
              <a:gd name="connsiteY13" fmla="*/ 200111 h 280449"/>
              <a:gd name="connsiteX14" fmla="*/ 66129 w 238550"/>
              <a:gd name="connsiteY14" fmla="*/ 157573 h 280449"/>
              <a:gd name="connsiteX15" fmla="*/ 60266 w 238550"/>
              <a:gd name="connsiteY15" fmla="*/ 96698 h 280449"/>
              <a:gd name="connsiteX16" fmla="*/ 58832 w 238550"/>
              <a:gd name="connsiteY16" fmla="*/ 31644 h 280449"/>
              <a:gd name="connsiteX17" fmla="*/ 47667 w 238550"/>
              <a:gd name="connsiteY17" fmla="*/ 8816 h 280449"/>
              <a:gd name="connsiteX18" fmla="*/ 27770 w 238550"/>
              <a:gd name="connsiteY18" fmla="*/ 3078 h 280449"/>
              <a:gd name="connsiteX19" fmla="*/ 9059 w 238550"/>
              <a:gd name="connsiteY19" fmla="*/ 10438 h 280449"/>
              <a:gd name="connsiteX20" fmla="*/ -921 w 238550"/>
              <a:gd name="connsiteY20" fmla="*/ 32330 h 280449"/>
              <a:gd name="connsiteX21" fmla="*/ -609 w 238550"/>
              <a:gd name="connsiteY21" fmla="*/ 83974 h 280449"/>
              <a:gd name="connsiteX22" fmla="*/ 2697 w 238550"/>
              <a:gd name="connsiteY22" fmla="*/ 136991 h 280449"/>
              <a:gd name="connsiteX23" fmla="*/ 11553 w 238550"/>
              <a:gd name="connsiteY23" fmla="*/ 186514 h 280449"/>
              <a:gd name="connsiteX24" fmla="*/ 29579 w 238550"/>
              <a:gd name="connsiteY24" fmla="*/ 229426 h 280449"/>
              <a:gd name="connsiteX25" fmla="*/ 109415 w 238550"/>
              <a:gd name="connsiteY25" fmla="*/ 270592 h 280449"/>
              <a:gd name="connsiteX26" fmla="*/ 162868 w 238550"/>
              <a:gd name="connsiteY26" fmla="*/ 257369 h 280449"/>
              <a:gd name="connsiteX27" fmla="*/ 176216 w 238550"/>
              <a:gd name="connsiteY27" fmla="*/ 248013 h 280449"/>
              <a:gd name="connsiteX28" fmla="*/ 176216 w 238550"/>
              <a:gd name="connsiteY28" fmla="*/ 251631 h 280449"/>
              <a:gd name="connsiteX29" fmla="*/ 187318 w 238550"/>
              <a:gd name="connsiteY29" fmla="*/ 273710 h 280449"/>
              <a:gd name="connsiteX30" fmla="*/ 206903 w 238550"/>
              <a:gd name="connsiteY30" fmla="*/ 279947 h 280449"/>
              <a:gd name="connsiteX31" fmla="*/ 226924 w 238550"/>
              <a:gd name="connsiteY31" fmla="*/ 273211 h 280449"/>
              <a:gd name="connsiteX32" fmla="*/ 237590 w 238550"/>
              <a:gd name="connsiteY32" fmla="*/ 250383 h 280449"/>
              <a:gd name="connsiteX33" fmla="*/ 237216 w 238550"/>
              <a:gd name="connsiteY33" fmla="*/ 198302 h 280449"/>
              <a:gd name="connsiteX34" fmla="*/ 236405 w 238550"/>
              <a:gd name="connsiteY34" fmla="*/ 165245 h 280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38550" h="280449">
                <a:moveTo>
                  <a:pt x="236405" y="165245"/>
                </a:moveTo>
                <a:lnTo>
                  <a:pt x="236405" y="140296"/>
                </a:lnTo>
                <a:cubicBezTo>
                  <a:pt x="236405" y="132874"/>
                  <a:pt x="236405" y="124391"/>
                  <a:pt x="236031" y="114973"/>
                </a:cubicBezTo>
                <a:cubicBezTo>
                  <a:pt x="235656" y="105555"/>
                  <a:pt x="235532" y="94266"/>
                  <a:pt x="235282" y="80481"/>
                </a:cubicBezTo>
                <a:cubicBezTo>
                  <a:pt x="235033" y="66697"/>
                  <a:pt x="234721" y="48547"/>
                  <a:pt x="234222" y="26093"/>
                </a:cubicBezTo>
                <a:lnTo>
                  <a:pt x="234222" y="25220"/>
                </a:lnTo>
                <a:cubicBezTo>
                  <a:pt x="233723" y="16644"/>
                  <a:pt x="229107" y="8853"/>
                  <a:pt x="221748" y="4387"/>
                </a:cubicBezTo>
                <a:cubicBezTo>
                  <a:pt x="215760" y="527"/>
                  <a:pt x="208650" y="-1126"/>
                  <a:pt x="201601" y="-291"/>
                </a:cubicBezTo>
                <a:cubicBezTo>
                  <a:pt x="194928" y="446"/>
                  <a:pt x="188628" y="3090"/>
                  <a:pt x="183451" y="7319"/>
                </a:cubicBezTo>
                <a:cubicBezTo>
                  <a:pt x="176839" y="12627"/>
                  <a:pt x="173097" y="20741"/>
                  <a:pt x="173409" y="29212"/>
                </a:cubicBezTo>
                <a:lnTo>
                  <a:pt x="173409" y="59150"/>
                </a:lnTo>
                <a:cubicBezTo>
                  <a:pt x="172910" y="110233"/>
                  <a:pt x="167172" y="150089"/>
                  <a:pt x="156382" y="177657"/>
                </a:cubicBezTo>
                <a:cubicBezTo>
                  <a:pt x="146839" y="201982"/>
                  <a:pt x="132368" y="213334"/>
                  <a:pt x="110850" y="213334"/>
                </a:cubicBezTo>
                <a:cubicBezTo>
                  <a:pt x="99810" y="214089"/>
                  <a:pt x="89107" y="209093"/>
                  <a:pt x="82595" y="200111"/>
                </a:cubicBezTo>
                <a:cubicBezTo>
                  <a:pt x="74063" y="187306"/>
                  <a:pt x="68443" y="172786"/>
                  <a:pt x="66129" y="157573"/>
                </a:cubicBezTo>
                <a:cubicBezTo>
                  <a:pt x="62505" y="137477"/>
                  <a:pt x="60547" y="117119"/>
                  <a:pt x="60266" y="96698"/>
                </a:cubicBezTo>
                <a:cubicBezTo>
                  <a:pt x="59767" y="74119"/>
                  <a:pt x="59268" y="52289"/>
                  <a:pt x="58832" y="31644"/>
                </a:cubicBezTo>
                <a:cubicBezTo>
                  <a:pt x="59287" y="22619"/>
                  <a:pt x="55070" y="13999"/>
                  <a:pt x="47667" y="8816"/>
                </a:cubicBezTo>
                <a:cubicBezTo>
                  <a:pt x="41847" y="4762"/>
                  <a:pt x="34856" y="2741"/>
                  <a:pt x="27770" y="3078"/>
                </a:cubicBezTo>
                <a:cubicBezTo>
                  <a:pt x="20922" y="3539"/>
                  <a:pt x="14385" y="6109"/>
                  <a:pt x="9059" y="10438"/>
                </a:cubicBezTo>
                <a:cubicBezTo>
                  <a:pt x="2485" y="15770"/>
                  <a:pt x="-1208" y="23872"/>
                  <a:pt x="-921" y="32330"/>
                </a:cubicBezTo>
                <a:cubicBezTo>
                  <a:pt x="-921" y="49046"/>
                  <a:pt x="-921" y="66261"/>
                  <a:pt x="-609" y="83974"/>
                </a:cubicBezTo>
                <a:cubicBezTo>
                  <a:pt x="-297" y="101688"/>
                  <a:pt x="763" y="119776"/>
                  <a:pt x="2697" y="136991"/>
                </a:cubicBezTo>
                <a:cubicBezTo>
                  <a:pt x="4518" y="153681"/>
                  <a:pt x="7474" y="170228"/>
                  <a:pt x="11553" y="186514"/>
                </a:cubicBezTo>
                <a:cubicBezTo>
                  <a:pt x="15246" y="201683"/>
                  <a:pt x="21327" y="216172"/>
                  <a:pt x="29579" y="229426"/>
                </a:cubicBezTo>
                <a:cubicBezTo>
                  <a:pt x="46550" y="256832"/>
                  <a:pt x="77244" y="272656"/>
                  <a:pt x="109415" y="270592"/>
                </a:cubicBezTo>
                <a:cubicBezTo>
                  <a:pt x="128127" y="271091"/>
                  <a:pt x="146589" y="266519"/>
                  <a:pt x="162868" y="257369"/>
                </a:cubicBezTo>
                <a:cubicBezTo>
                  <a:pt x="167546" y="254624"/>
                  <a:pt x="172037" y="251493"/>
                  <a:pt x="176216" y="248013"/>
                </a:cubicBezTo>
                <a:lnTo>
                  <a:pt x="176216" y="251631"/>
                </a:lnTo>
                <a:cubicBezTo>
                  <a:pt x="175904" y="260400"/>
                  <a:pt x="180083" y="268720"/>
                  <a:pt x="187318" y="273710"/>
                </a:cubicBezTo>
                <a:cubicBezTo>
                  <a:pt x="193056" y="277752"/>
                  <a:pt x="199917" y="279929"/>
                  <a:pt x="206903" y="279947"/>
                </a:cubicBezTo>
                <a:cubicBezTo>
                  <a:pt x="214138" y="279960"/>
                  <a:pt x="221186" y="277596"/>
                  <a:pt x="226924" y="273211"/>
                </a:cubicBezTo>
                <a:cubicBezTo>
                  <a:pt x="233973" y="267810"/>
                  <a:pt x="237964" y="259277"/>
                  <a:pt x="237590" y="250383"/>
                </a:cubicBezTo>
                <a:cubicBezTo>
                  <a:pt x="237590" y="229177"/>
                  <a:pt x="237590" y="211712"/>
                  <a:pt x="237216" y="198302"/>
                </a:cubicBezTo>
                <a:cubicBezTo>
                  <a:pt x="236841" y="184892"/>
                  <a:pt x="236405" y="174227"/>
                  <a:pt x="236405" y="165245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BB0EB1CA-EDA2-4C57-AB5B-F6AFD4DBBB31}"/>
              </a:ext>
            </a:extLst>
          </p:cNvPr>
          <p:cNvSpPr/>
          <p:nvPr/>
        </p:nvSpPr>
        <p:spPr>
          <a:xfrm>
            <a:off x="1370030" y="1765388"/>
            <a:ext cx="257748" cy="445352"/>
          </a:xfrm>
          <a:custGeom>
            <a:avLst/>
            <a:gdLst>
              <a:gd name="connsiteX0" fmla="*/ 247456 w 257748"/>
              <a:gd name="connsiteY0" fmla="*/ 7183 h 445352"/>
              <a:gd name="connsiteX1" fmla="*/ 207538 w 257748"/>
              <a:gd name="connsiteY1" fmla="*/ 7183 h 445352"/>
              <a:gd name="connsiteX2" fmla="*/ 197870 w 257748"/>
              <a:gd name="connsiteY2" fmla="*/ 29325 h 445352"/>
              <a:gd name="connsiteX3" fmla="*/ 197870 w 257748"/>
              <a:gd name="connsiteY3" fmla="*/ 29700 h 445352"/>
              <a:gd name="connsiteX4" fmla="*/ 194626 w 257748"/>
              <a:gd name="connsiteY4" fmla="*/ 123258 h 445352"/>
              <a:gd name="connsiteX5" fmla="*/ 194003 w 257748"/>
              <a:gd name="connsiteY5" fmla="*/ 184757 h 445352"/>
              <a:gd name="connsiteX6" fmla="*/ 149906 w 257748"/>
              <a:gd name="connsiteY6" fmla="*/ 167043 h 445352"/>
              <a:gd name="connsiteX7" fmla="*/ 77803 w 257748"/>
              <a:gd name="connsiteY7" fmla="*/ 172220 h 445352"/>
              <a:gd name="connsiteX8" fmla="*/ 19984 w 257748"/>
              <a:gd name="connsiteY8" fmla="*/ 218687 h 445352"/>
              <a:gd name="connsiteX9" fmla="*/ -723 w 257748"/>
              <a:gd name="connsiteY9" fmla="*/ 307069 h 445352"/>
              <a:gd name="connsiteX10" fmla="*/ 28343 w 257748"/>
              <a:gd name="connsiteY10" fmla="*/ 385283 h 445352"/>
              <a:gd name="connsiteX11" fmla="*/ 87034 w 257748"/>
              <a:gd name="connsiteY11" fmla="*/ 424453 h 445352"/>
              <a:gd name="connsiteX12" fmla="*/ 156205 w 257748"/>
              <a:gd name="connsiteY12" fmla="*/ 426823 h 445352"/>
              <a:gd name="connsiteX13" fmla="*/ 197059 w 257748"/>
              <a:gd name="connsiteY13" fmla="*/ 410419 h 445352"/>
              <a:gd name="connsiteX14" fmla="*/ 197059 w 257748"/>
              <a:gd name="connsiteY14" fmla="*/ 416657 h 445352"/>
              <a:gd name="connsiteX15" fmla="*/ 197059 w 257748"/>
              <a:gd name="connsiteY15" fmla="*/ 418902 h 445352"/>
              <a:gd name="connsiteX16" fmla="*/ 208036 w 257748"/>
              <a:gd name="connsiteY16" fmla="*/ 438237 h 445352"/>
              <a:gd name="connsiteX17" fmla="*/ 226748 w 257748"/>
              <a:gd name="connsiteY17" fmla="*/ 444849 h 445352"/>
              <a:gd name="connsiteX18" fmla="*/ 245460 w 257748"/>
              <a:gd name="connsiteY18" fmla="*/ 438611 h 445352"/>
              <a:gd name="connsiteX19" fmla="*/ 256437 w 257748"/>
              <a:gd name="connsiteY19" fmla="*/ 419214 h 445352"/>
              <a:gd name="connsiteX20" fmla="*/ 256437 w 257748"/>
              <a:gd name="connsiteY20" fmla="*/ 418029 h 445352"/>
              <a:gd name="connsiteX21" fmla="*/ 256437 w 257748"/>
              <a:gd name="connsiteY21" fmla="*/ 416844 h 445352"/>
              <a:gd name="connsiteX22" fmla="*/ 255003 w 257748"/>
              <a:gd name="connsiteY22" fmla="*/ 317048 h 445352"/>
              <a:gd name="connsiteX23" fmla="*/ 253942 w 257748"/>
              <a:gd name="connsiteY23" fmla="*/ 223490 h 445352"/>
              <a:gd name="connsiteX24" fmla="*/ 253942 w 257748"/>
              <a:gd name="connsiteY24" fmla="*/ 129932 h 445352"/>
              <a:gd name="connsiteX25" fmla="*/ 256812 w 257748"/>
              <a:gd name="connsiteY25" fmla="*/ 30947 h 445352"/>
              <a:gd name="connsiteX26" fmla="*/ 256812 w 257748"/>
              <a:gd name="connsiteY26" fmla="*/ 29513 h 445352"/>
              <a:gd name="connsiteX27" fmla="*/ 247456 w 257748"/>
              <a:gd name="connsiteY27" fmla="*/ 7183 h 445352"/>
              <a:gd name="connsiteX28" fmla="*/ 194315 w 257748"/>
              <a:gd name="connsiteY28" fmla="*/ 304262 h 445352"/>
              <a:gd name="connsiteX29" fmla="*/ 162568 w 257748"/>
              <a:gd name="connsiteY29" fmla="*/ 361582 h 445352"/>
              <a:gd name="connsiteX30" fmla="*/ 131381 w 257748"/>
              <a:gd name="connsiteY30" fmla="*/ 371312 h 445352"/>
              <a:gd name="connsiteX31" fmla="*/ 99696 w 257748"/>
              <a:gd name="connsiteY31" fmla="*/ 366883 h 445352"/>
              <a:gd name="connsiteX32" fmla="*/ 74061 w 257748"/>
              <a:gd name="connsiteY32" fmla="*/ 346737 h 445352"/>
              <a:gd name="connsiteX33" fmla="*/ 60589 w 257748"/>
              <a:gd name="connsiteY33" fmla="*/ 309314 h 445352"/>
              <a:gd name="connsiteX34" fmla="*/ 66202 w 257748"/>
              <a:gd name="connsiteY34" fmla="*/ 262098 h 445352"/>
              <a:gd name="connsiteX35" fmla="*/ 89404 w 257748"/>
              <a:gd name="connsiteY35" fmla="*/ 233906 h 445352"/>
              <a:gd name="connsiteX36" fmla="*/ 121651 w 257748"/>
              <a:gd name="connsiteY36" fmla="*/ 223490 h 445352"/>
              <a:gd name="connsiteX37" fmla="*/ 125207 w 257748"/>
              <a:gd name="connsiteY37" fmla="*/ 223490 h 445352"/>
              <a:gd name="connsiteX38" fmla="*/ 155145 w 257748"/>
              <a:gd name="connsiteY38" fmla="*/ 231037 h 445352"/>
              <a:gd name="connsiteX39" fmla="*/ 182277 w 257748"/>
              <a:gd name="connsiteY39" fmla="*/ 257795 h 445352"/>
              <a:gd name="connsiteX40" fmla="*/ 194315 w 257748"/>
              <a:gd name="connsiteY40" fmla="*/ 304262 h 445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57748" h="445352">
                <a:moveTo>
                  <a:pt x="247456" y="7183"/>
                </a:moveTo>
                <a:cubicBezTo>
                  <a:pt x="236104" y="-3064"/>
                  <a:pt x="218889" y="-3064"/>
                  <a:pt x="207538" y="7183"/>
                </a:cubicBezTo>
                <a:cubicBezTo>
                  <a:pt x="201613" y="13053"/>
                  <a:pt x="198119" y="20980"/>
                  <a:pt x="197870" y="29325"/>
                </a:cubicBezTo>
                <a:lnTo>
                  <a:pt x="197870" y="29700"/>
                </a:lnTo>
                <a:cubicBezTo>
                  <a:pt x="196435" y="62632"/>
                  <a:pt x="195375" y="94068"/>
                  <a:pt x="194626" y="123258"/>
                </a:cubicBezTo>
                <a:cubicBezTo>
                  <a:pt x="194127" y="143716"/>
                  <a:pt x="193940" y="164299"/>
                  <a:pt x="194003" y="184757"/>
                </a:cubicBezTo>
                <a:cubicBezTo>
                  <a:pt x="180592" y="176106"/>
                  <a:pt x="165624" y="170093"/>
                  <a:pt x="149906" y="167043"/>
                </a:cubicBezTo>
                <a:cubicBezTo>
                  <a:pt x="125893" y="161972"/>
                  <a:pt x="100881" y="163762"/>
                  <a:pt x="77803" y="172220"/>
                </a:cubicBezTo>
                <a:cubicBezTo>
                  <a:pt x="54102" y="181189"/>
                  <a:pt x="33831" y="197462"/>
                  <a:pt x="19984" y="218687"/>
                </a:cubicBezTo>
                <a:cubicBezTo>
                  <a:pt x="4703" y="241079"/>
                  <a:pt x="-2282" y="270643"/>
                  <a:pt x="-723" y="307069"/>
                </a:cubicBezTo>
                <a:cubicBezTo>
                  <a:pt x="1897" y="339627"/>
                  <a:pt x="11751" y="365948"/>
                  <a:pt x="28343" y="385283"/>
                </a:cubicBezTo>
                <a:cubicBezTo>
                  <a:pt x="43748" y="403689"/>
                  <a:pt x="64144" y="417286"/>
                  <a:pt x="87034" y="424453"/>
                </a:cubicBezTo>
                <a:cubicBezTo>
                  <a:pt x="109489" y="431270"/>
                  <a:pt x="133315" y="432087"/>
                  <a:pt x="156205" y="426823"/>
                </a:cubicBezTo>
                <a:cubicBezTo>
                  <a:pt x="170675" y="423742"/>
                  <a:pt x="184460" y="418191"/>
                  <a:pt x="197059" y="410419"/>
                </a:cubicBezTo>
                <a:cubicBezTo>
                  <a:pt x="197059" y="412540"/>
                  <a:pt x="197059" y="414661"/>
                  <a:pt x="197059" y="416657"/>
                </a:cubicBezTo>
                <a:lnTo>
                  <a:pt x="197059" y="418902"/>
                </a:lnTo>
                <a:cubicBezTo>
                  <a:pt x="198119" y="426505"/>
                  <a:pt x="202049" y="433416"/>
                  <a:pt x="208036" y="438237"/>
                </a:cubicBezTo>
                <a:cubicBezTo>
                  <a:pt x="213338" y="442547"/>
                  <a:pt x="219950" y="444880"/>
                  <a:pt x="226748" y="444849"/>
                </a:cubicBezTo>
                <a:cubicBezTo>
                  <a:pt x="233485" y="444924"/>
                  <a:pt x="240096" y="442728"/>
                  <a:pt x="245460" y="438611"/>
                </a:cubicBezTo>
                <a:cubicBezTo>
                  <a:pt x="251385" y="433747"/>
                  <a:pt x="255315" y="426823"/>
                  <a:pt x="256437" y="419214"/>
                </a:cubicBezTo>
                <a:lnTo>
                  <a:pt x="256437" y="418029"/>
                </a:lnTo>
                <a:lnTo>
                  <a:pt x="256437" y="416844"/>
                </a:lnTo>
                <a:cubicBezTo>
                  <a:pt x="255938" y="382040"/>
                  <a:pt x="255439" y="348777"/>
                  <a:pt x="255003" y="317048"/>
                </a:cubicBezTo>
                <a:cubicBezTo>
                  <a:pt x="254566" y="285320"/>
                  <a:pt x="254192" y="254134"/>
                  <a:pt x="253942" y="223490"/>
                </a:cubicBezTo>
                <a:cubicBezTo>
                  <a:pt x="253942" y="192928"/>
                  <a:pt x="253942" y="161554"/>
                  <a:pt x="253942" y="129932"/>
                </a:cubicBezTo>
                <a:cubicBezTo>
                  <a:pt x="253942" y="98309"/>
                  <a:pt x="255377" y="65813"/>
                  <a:pt x="256812" y="30947"/>
                </a:cubicBezTo>
                <a:lnTo>
                  <a:pt x="256812" y="29513"/>
                </a:lnTo>
                <a:cubicBezTo>
                  <a:pt x="256812" y="21111"/>
                  <a:pt x="253443" y="13065"/>
                  <a:pt x="247456" y="7183"/>
                </a:cubicBezTo>
                <a:close/>
                <a:moveTo>
                  <a:pt x="194315" y="304262"/>
                </a:moveTo>
                <a:cubicBezTo>
                  <a:pt x="194876" y="327707"/>
                  <a:pt x="182776" y="349638"/>
                  <a:pt x="162568" y="361582"/>
                </a:cubicBezTo>
                <a:cubicBezTo>
                  <a:pt x="153024" y="367127"/>
                  <a:pt x="142359" y="370451"/>
                  <a:pt x="131381" y="371312"/>
                </a:cubicBezTo>
                <a:cubicBezTo>
                  <a:pt x="120590" y="372447"/>
                  <a:pt x="109738" y="370925"/>
                  <a:pt x="99696" y="366883"/>
                </a:cubicBezTo>
                <a:cubicBezTo>
                  <a:pt x="89529" y="362561"/>
                  <a:pt x="80673" y="355607"/>
                  <a:pt x="74061" y="346737"/>
                </a:cubicBezTo>
                <a:cubicBezTo>
                  <a:pt x="66140" y="335791"/>
                  <a:pt x="61462" y="322811"/>
                  <a:pt x="60589" y="309314"/>
                </a:cubicBezTo>
                <a:cubicBezTo>
                  <a:pt x="58032" y="293359"/>
                  <a:pt x="60027" y="277018"/>
                  <a:pt x="66202" y="262098"/>
                </a:cubicBezTo>
                <a:cubicBezTo>
                  <a:pt x="71255" y="250765"/>
                  <a:pt x="79238" y="241016"/>
                  <a:pt x="89404" y="233906"/>
                </a:cubicBezTo>
                <a:cubicBezTo>
                  <a:pt x="98948" y="227482"/>
                  <a:pt x="110112" y="223877"/>
                  <a:pt x="121651" y="223490"/>
                </a:cubicBezTo>
                <a:lnTo>
                  <a:pt x="125207" y="223490"/>
                </a:lnTo>
                <a:cubicBezTo>
                  <a:pt x="135685" y="223459"/>
                  <a:pt x="145976" y="226053"/>
                  <a:pt x="155145" y="231037"/>
                </a:cubicBezTo>
                <a:cubicBezTo>
                  <a:pt x="166372" y="237455"/>
                  <a:pt x="175728" y="246674"/>
                  <a:pt x="182277" y="257795"/>
                </a:cubicBezTo>
                <a:cubicBezTo>
                  <a:pt x="190385" y="271935"/>
                  <a:pt x="194502" y="287976"/>
                  <a:pt x="194315" y="304262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7" name="Freeform: Shape 76">
            <a:extLst>
              <a:ext uri="{FF2B5EF4-FFF2-40B4-BE49-F238E27FC236}">
                <a16:creationId xmlns:a16="http://schemas.microsoft.com/office/drawing/2014/main" id="{3FEBB1B3-A591-463C-A599-56202F67E823}"/>
              </a:ext>
            </a:extLst>
          </p:cNvPr>
          <p:cNvSpPr/>
          <p:nvPr/>
        </p:nvSpPr>
        <p:spPr>
          <a:xfrm>
            <a:off x="1661771" y="1947943"/>
            <a:ext cx="242939" cy="250777"/>
          </a:xfrm>
          <a:custGeom>
            <a:avLst/>
            <a:gdLst>
              <a:gd name="connsiteX0" fmla="*/ 212563 w 242939"/>
              <a:gd name="connsiteY0" fmla="*/ 39438 h 250777"/>
              <a:gd name="connsiteX1" fmla="*/ 174080 w 242939"/>
              <a:gd name="connsiteY1" fmla="*/ 10372 h 250777"/>
              <a:gd name="connsiteX2" fmla="*/ 120814 w 242939"/>
              <a:gd name="connsiteY2" fmla="*/ -481 h 250777"/>
              <a:gd name="connsiteX3" fmla="*/ 120814 w 242939"/>
              <a:gd name="connsiteY3" fmla="*/ -481 h 250777"/>
              <a:gd name="connsiteX4" fmla="*/ 68484 w 242939"/>
              <a:gd name="connsiteY4" fmla="*/ 11121 h 250777"/>
              <a:gd name="connsiteX5" fmla="*/ 30312 w 242939"/>
              <a:gd name="connsiteY5" fmla="*/ 39625 h 250777"/>
              <a:gd name="connsiteX6" fmla="*/ 6860 w 242939"/>
              <a:gd name="connsiteY6" fmla="*/ 79481 h 250777"/>
              <a:gd name="connsiteX7" fmla="*/ -937 w 242939"/>
              <a:gd name="connsiteY7" fmla="*/ 125262 h 250777"/>
              <a:gd name="connsiteX8" fmla="*/ 6049 w 242939"/>
              <a:gd name="connsiteY8" fmla="*/ 170918 h 250777"/>
              <a:gd name="connsiteX9" fmla="*/ 28753 w 242939"/>
              <a:gd name="connsiteY9" fmla="*/ 211834 h 250777"/>
              <a:gd name="connsiteX10" fmla="*/ 68484 w 242939"/>
              <a:gd name="connsiteY10" fmla="*/ 240588 h 250777"/>
              <a:gd name="connsiteX11" fmla="*/ 119379 w 242939"/>
              <a:gd name="connsiteY11" fmla="*/ 250255 h 250777"/>
              <a:gd name="connsiteX12" fmla="*/ 123434 w 242939"/>
              <a:gd name="connsiteY12" fmla="*/ 250255 h 250777"/>
              <a:gd name="connsiteX13" fmla="*/ 175015 w 242939"/>
              <a:gd name="connsiteY13" fmla="*/ 239278 h 250777"/>
              <a:gd name="connsiteX14" fmla="*/ 212438 w 242939"/>
              <a:gd name="connsiteY14" fmla="*/ 210649 h 250777"/>
              <a:gd name="connsiteX15" fmla="*/ 234581 w 242939"/>
              <a:gd name="connsiteY15" fmla="*/ 171230 h 250777"/>
              <a:gd name="connsiteX16" fmla="*/ 242003 w 242939"/>
              <a:gd name="connsiteY16" fmla="*/ 126696 h 250777"/>
              <a:gd name="connsiteX17" fmla="*/ 235017 w 242939"/>
              <a:gd name="connsiteY17" fmla="*/ 80728 h 250777"/>
              <a:gd name="connsiteX18" fmla="*/ 212563 w 242939"/>
              <a:gd name="connsiteY18" fmla="*/ 39438 h 250777"/>
              <a:gd name="connsiteX19" fmla="*/ 123870 w 242939"/>
              <a:gd name="connsiteY19" fmla="*/ 191688 h 250777"/>
              <a:gd name="connsiteX20" fmla="*/ 77466 w 242939"/>
              <a:gd name="connsiteY20" fmla="*/ 171542 h 250777"/>
              <a:gd name="connsiteX21" fmla="*/ 60375 w 242939"/>
              <a:gd name="connsiteY21" fmla="*/ 127008 h 250777"/>
              <a:gd name="connsiteX22" fmla="*/ 64367 w 242939"/>
              <a:gd name="connsiteY22" fmla="*/ 102059 h 250777"/>
              <a:gd name="connsiteX23" fmla="*/ 75844 w 242939"/>
              <a:gd name="connsiteY23" fmla="*/ 80915 h 250777"/>
              <a:gd name="connsiteX24" fmla="*/ 94555 w 242939"/>
              <a:gd name="connsiteY24" fmla="*/ 65946 h 250777"/>
              <a:gd name="connsiteX25" fmla="*/ 120190 w 242939"/>
              <a:gd name="connsiteY25" fmla="*/ 59709 h 250777"/>
              <a:gd name="connsiteX26" fmla="*/ 146698 w 242939"/>
              <a:gd name="connsiteY26" fmla="*/ 65010 h 250777"/>
              <a:gd name="connsiteX27" fmla="*/ 166096 w 242939"/>
              <a:gd name="connsiteY27" fmla="*/ 79418 h 250777"/>
              <a:gd name="connsiteX28" fmla="*/ 177947 w 242939"/>
              <a:gd name="connsiteY28" fmla="*/ 100375 h 250777"/>
              <a:gd name="connsiteX29" fmla="*/ 182001 w 242939"/>
              <a:gd name="connsiteY29" fmla="*/ 125823 h 250777"/>
              <a:gd name="connsiteX30" fmla="*/ 178258 w 242939"/>
              <a:gd name="connsiteY30" fmla="*/ 151520 h 250777"/>
              <a:gd name="connsiteX31" fmla="*/ 167218 w 242939"/>
              <a:gd name="connsiteY31" fmla="*/ 172665 h 250777"/>
              <a:gd name="connsiteX32" fmla="*/ 149380 w 242939"/>
              <a:gd name="connsiteY32" fmla="*/ 186761 h 250777"/>
              <a:gd name="connsiteX33" fmla="*/ 123870 w 242939"/>
              <a:gd name="connsiteY33" fmla="*/ 191938 h 250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42939" h="250777">
                <a:moveTo>
                  <a:pt x="212563" y="39438"/>
                </a:moveTo>
                <a:cubicBezTo>
                  <a:pt x="202023" y="27076"/>
                  <a:pt x="188862" y="17158"/>
                  <a:pt x="174080" y="10372"/>
                </a:cubicBezTo>
                <a:cubicBezTo>
                  <a:pt x="157364" y="2881"/>
                  <a:pt x="139151" y="-824"/>
                  <a:pt x="120814" y="-481"/>
                </a:cubicBezTo>
                <a:lnTo>
                  <a:pt x="120814" y="-481"/>
                </a:lnTo>
                <a:cubicBezTo>
                  <a:pt x="102726" y="-306"/>
                  <a:pt x="84950" y="3642"/>
                  <a:pt x="68484" y="11121"/>
                </a:cubicBezTo>
                <a:cubicBezTo>
                  <a:pt x="53951" y="17926"/>
                  <a:pt x="40977" y="27625"/>
                  <a:pt x="30312" y="39625"/>
                </a:cubicBezTo>
                <a:cubicBezTo>
                  <a:pt x="20020" y="51295"/>
                  <a:pt x="12099" y="64823"/>
                  <a:pt x="6860" y="79481"/>
                </a:cubicBezTo>
                <a:cubicBezTo>
                  <a:pt x="1683" y="94188"/>
                  <a:pt x="-937" y="109669"/>
                  <a:pt x="-937" y="125262"/>
                </a:cubicBezTo>
                <a:cubicBezTo>
                  <a:pt x="-937" y="140749"/>
                  <a:pt x="1371" y="156148"/>
                  <a:pt x="6049" y="170918"/>
                </a:cubicBezTo>
                <a:cubicBezTo>
                  <a:pt x="10727" y="185968"/>
                  <a:pt x="18461" y="199890"/>
                  <a:pt x="28753" y="211834"/>
                </a:cubicBezTo>
                <a:cubicBezTo>
                  <a:pt x="39668" y="224302"/>
                  <a:pt x="53203" y="234139"/>
                  <a:pt x="68484" y="240588"/>
                </a:cubicBezTo>
                <a:cubicBezTo>
                  <a:pt x="84575" y="247274"/>
                  <a:pt x="101915" y="250561"/>
                  <a:pt x="119379" y="250255"/>
                </a:cubicBezTo>
                <a:lnTo>
                  <a:pt x="123434" y="250255"/>
                </a:lnTo>
                <a:cubicBezTo>
                  <a:pt x="141210" y="250530"/>
                  <a:pt x="158861" y="246781"/>
                  <a:pt x="175015" y="239278"/>
                </a:cubicBezTo>
                <a:cubicBezTo>
                  <a:pt x="189361" y="232498"/>
                  <a:pt x="202147" y="222743"/>
                  <a:pt x="212438" y="210649"/>
                </a:cubicBezTo>
                <a:cubicBezTo>
                  <a:pt x="222106" y="198955"/>
                  <a:pt x="229653" y="185594"/>
                  <a:pt x="234581" y="171230"/>
                </a:cubicBezTo>
                <a:cubicBezTo>
                  <a:pt x="239508" y="156897"/>
                  <a:pt x="242003" y="141847"/>
                  <a:pt x="242003" y="126696"/>
                </a:cubicBezTo>
                <a:cubicBezTo>
                  <a:pt x="242003" y="111110"/>
                  <a:pt x="239633" y="95616"/>
                  <a:pt x="235017" y="80728"/>
                </a:cubicBezTo>
                <a:cubicBezTo>
                  <a:pt x="230401" y="65596"/>
                  <a:pt x="222730" y="51550"/>
                  <a:pt x="212563" y="39438"/>
                </a:cubicBezTo>
                <a:close/>
                <a:moveTo>
                  <a:pt x="123870" y="191688"/>
                </a:moveTo>
                <a:cubicBezTo>
                  <a:pt x="103225" y="190815"/>
                  <a:pt x="88006" y="184266"/>
                  <a:pt x="77466" y="171542"/>
                </a:cubicBezTo>
                <a:cubicBezTo>
                  <a:pt x="66737" y="159155"/>
                  <a:pt x="60687" y="143393"/>
                  <a:pt x="60375" y="127008"/>
                </a:cubicBezTo>
                <a:cubicBezTo>
                  <a:pt x="60313" y="118532"/>
                  <a:pt x="61685" y="110099"/>
                  <a:pt x="64367" y="102059"/>
                </a:cubicBezTo>
                <a:cubicBezTo>
                  <a:pt x="66862" y="94369"/>
                  <a:pt x="70729" y="87202"/>
                  <a:pt x="75844" y="80915"/>
                </a:cubicBezTo>
                <a:cubicBezTo>
                  <a:pt x="80958" y="74684"/>
                  <a:pt x="87320" y="69588"/>
                  <a:pt x="94555" y="65946"/>
                </a:cubicBezTo>
                <a:cubicBezTo>
                  <a:pt x="102539" y="62029"/>
                  <a:pt x="111271" y="59902"/>
                  <a:pt x="120190" y="59709"/>
                </a:cubicBezTo>
                <a:cubicBezTo>
                  <a:pt x="129296" y="59534"/>
                  <a:pt x="138340" y="61343"/>
                  <a:pt x="146698" y="65010"/>
                </a:cubicBezTo>
                <a:cubicBezTo>
                  <a:pt x="154120" y="68372"/>
                  <a:pt x="160732" y="73287"/>
                  <a:pt x="166096" y="79418"/>
                </a:cubicBezTo>
                <a:cubicBezTo>
                  <a:pt x="171460" y="85512"/>
                  <a:pt x="175452" y="92647"/>
                  <a:pt x="177947" y="100375"/>
                </a:cubicBezTo>
                <a:cubicBezTo>
                  <a:pt x="180629" y="108596"/>
                  <a:pt x="182001" y="117178"/>
                  <a:pt x="182001" y="125823"/>
                </a:cubicBezTo>
                <a:cubicBezTo>
                  <a:pt x="182001" y="134524"/>
                  <a:pt x="180753" y="143175"/>
                  <a:pt x="178258" y="151520"/>
                </a:cubicBezTo>
                <a:cubicBezTo>
                  <a:pt x="175951" y="159211"/>
                  <a:pt x="172208" y="166390"/>
                  <a:pt x="167218" y="172665"/>
                </a:cubicBezTo>
                <a:cubicBezTo>
                  <a:pt x="162416" y="178646"/>
                  <a:pt x="156303" y="183467"/>
                  <a:pt x="149380" y="186761"/>
                </a:cubicBezTo>
                <a:cubicBezTo>
                  <a:pt x="141397" y="190403"/>
                  <a:pt x="132665" y="192174"/>
                  <a:pt x="123870" y="191938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CE99156F-05C8-447F-B64F-632A91242A5A}"/>
              </a:ext>
            </a:extLst>
          </p:cNvPr>
          <p:cNvSpPr/>
          <p:nvPr/>
        </p:nvSpPr>
        <p:spPr>
          <a:xfrm>
            <a:off x="1938247" y="1921082"/>
            <a:ext cx="245703" cy="294276"/>
          </a:xfrm>
          <a:custGeom>
            <a:avLst/>
            <a:gdLst>
              <a:gd name="connsiteX0" fmla="*/ 235411 w 245703"/>
              <a:gd name="connsiteY0" fmla="*/ 121747 h 294276"/>
              <a:gd name="connsiteX1" fmla="*/ 215077 w 245703"/>
              <a:gd name="connsiteY1" fmla="*/ 69479 h 294276"/>
              <a:gd name="connsiteX2" fmla="*/ 177654 w 245703"/>
              <a:gd name="connsiteY2" fmla="*/ 29748 h 294276"/>
              <a:gd name="connsiteX3" fmla="*/ 117839 w 245703"/>
              <a:gd name="connsiteY3" fmla="*/ 14529 h 294276"/>
              <a:gd name="connsiteX4" fmla="*/ 70249 w 245703"/>
              <a:gd name="connsiteY4" fmla="*/ 27441 h 294276"/>
              <a:gd name="connsiteX5" fmla="*/ 59023 w 245703"/>
              <a:gd name="connsiteY5" fmla="*/ 34925 h 294276"/>
              <a:gd name="connsiteX6" fmla="*/ 59023 w 245703"/>
              <a:gd name="connsiteY6" fmla="*/ 29873 h 294276"/>
              <a:gd name="connsiteX7" fmla="*/ 48731 w 245703"/>
              <a:gd name="connsiteY7" fmla="*/ 6920 h 294276"/>
              <a:gd name="connsiteX8" fmla="*/ 28709 w 245703"/>
              <a:gd name="connsiteY8" fmla="*/ -502 h 294276"/>
              <a:gd name="connsiteX9" fmla="*/ 8751 w 245703"/>
              <a:gd name="connsiteY9" fmla="*/ 7170 h 294276"/>
              <a:gd name="connsiteX10" fmla="*/ -917 w 245703"/>
              <a:gd name="connsiteY10" fmla="*/ 29873 h 294276"/>
              <a:gd name="connsiteX11" fmla="*/ 1266 w 245703"/>
              <a:gd name="connsiteY11" fmla="*/ 144949 h 294276"/>
              <a:gd name="connsiteX12" fmla="*/ 3387 w 245703"/>
              <a:gd name="connsiteY12" fmla="*/ 263457 h 294276"/>
              <a:gd name="connsiteX13" fmla="*/ 13055 w 245703"/>
              <a:gd name="connsiteY13" fmla="*/ 286098 h 294276"/>
              <a:gd name="connsiteX14" fmla="*/ 53658 w 245703"/>
              <a:gd name="connsiteY14" fmla="*/ 286098 h 294276"/>
              <a:gd name="connsiteX15" fmla="*/ 63326 w 245703"/>
              <a:gd name="connsiteY15" fmla="*/ 263457 h 294276"/>
              <a:gd name="connsiteX16" fmla="*/ 63326 w 245703"/>
              <a:gd name="connsiteY16" fmla="*/ 186988 h 294276"/>
              <a:gd name="connsiteX17" fmla="*/ 65384 w 245703"/>
              <a:gd name="connsiteY17" fmla="*/ 145698 h 294276"/>
              <a:gd name="connsiteX18" fmla="*/ 74116 w 245703"/>
              <a:gd name="connsiteY18" fmla="*/ 109709 h 294276"/>
              <a:gd name="connsiteX19" fmla="*/ 92392 w 245703"/>
              <a:gd name="connsiteY19" fmla="*/ 84761 h 294276"/>
              <a:gd name="connsiteX20" fmla="*/ 123578 w 245703"/>
              <a:gd name="connsiteY20" fmla="*/ 74407 h 294276"/>
              <a:gd name="connsiteX21" fmla="*/ 150148 w 245703"/>
              <a:gd name="connsiteY21" fmla="*/ 83014 h 294276"/>
              <a:gd name="connsiteX22" fmla="*/ 169296 w 245703"/>
              <a:gd name="connsiteY22" fmla="*/ 109522 h 294276"/>
              <a:gd name="connsiteX23" fmla="*/ 180149 w 245703"/>
              <a:gd name="connsiteY23" fmla="*/ 145137 h 294276"/>
              <a:gd name="connsiteX24" fmla="*/ 184266 w 245703"/>
              <a:gd name="connsiteY24" fmla="*/ 179130 h 294276"/>
              <a:gd name="connsiteX25" fmla="*/ 184952 w 245703"/>
              <a:gd name="connsiteY25" fmla="*/ 222790 h 294276"/>
              <a:gd name="connsiteX26" fmla="*/ 184952 w 245703"/>
              <a:gd name="connsiteY26" fmla="*/ 263207 h 294276"/>
              <a:gd name="connsiteX27" fmla="*/ 195431 w 245703"/>
              <a:gd name="connsiteY27" fmla="*/ 285037 h 294276"/>
              <a:gd name="connsiteX28" fmla="*/ 215327 w 245703"/>
              <a:gd name="connsiteY28" fmla="*/ 291275 h 294276"/>
              <a:gd name="connsiteX29" fmla="*/ 234039 w 245703"/>
              <a:gd name="connsiteY29" fmla="*/ 283915 h 294276"/>
              <a:gd name="connsiteX30" fmla="*/ 244080 w 245703"/>
              <a:gd name="connsiteY30" fmla="*/ 261086 h 294276"/>
              <a:gd name="connsiteX31" fmla="*/ 244766 w 245703"/>
              <a:gd name="connsiteY31" fmla="*/ 221667 h 294276"/>
              <a:gd name="connsiteX32" fmla="*/ 243332 w 245703"/>
              <a:gd name="connsiteY32" fmla="*/ 176323 h 294276"/>
              <a:gd name="connsiteX33" fmla="*/ 235411 w 245703"/>
              <a:gd name="connsiteY33" fmla="*/ 121747 h 294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45703" h="294276">
                <a:moveTo>
                  <a:pt x="235411" y="121747"/>
                </a:moveTo>
                <a:cubicBezTo>
                  <a:pt x="231357" y="103379"/>
                  <a:pt x="224496" y="85752"/>
                  <a:pt x="215077" y="69479"/>
                </a:cubicBezTo>
                <a:cubicBezTo>
                  <a:pt x="205784" y="53568"/>
                  <a:pt x="192998" y="39977"/>
                  <a:pt x="177654" y="29748"/>
                </a:cubicBezTo>
                <a:cubicBezTo>
                  <a:pt x="159816" y="18484"/>
                  <a:pt x="138859" y="13157"/>
                  <a:pt x="117839" y="14529"/>
                </a:cubicBezTo>
                <a:cubicBezTo>
                  <a:pt x="101186" y="15110"/>
                  <a:pt x="84907" y="19525"/>
                  <a:pt x="70249" y="27441"/>
                </a:cubicBezTo>
                <a:cubicBezTo>
                  <a:pt x="66320" y="29673"/>
                  <a:pt x="62578" y="32174"/>
                  <a:pt x="59023" y="34925"/>
                </a:cubicBezTo>
                <a:lnTo>
                  <a:pt x="59023" y="29873"/>
                </a:lnTo>
                <a:cubicBezTo>
                  <a:pt x="59334" y="21041"/>
                  <a:pt x="55530" y="12565"/>
                  <a:pt x="48731" y="6920"/>
                </a:cubicBezTo>
                <a:cubicBezTo>
                  <a:pt x="43118" y="2167"/>
                  <a:pt x="36070" y="-459"/>
                  <a:pt x="28709" y="-502"/>
                </a:cubicBezTo>
                <a:cubicBezTo>
                  <a:pt x="21350" y="-446"/>
                  <a:pt x="14239" y="2280"/>
                  <a:pt x="8751" y="7170"/>
                </a:cubicBezTo>
                <a:cubicBezTo>
                  <a:pt x="2264" y="12908"/>
                  <a:pt x="-1229" y="21241"/>
                  <a:pt x="-917" y="29873"/>
                </a:cubicBezTo>
                <a:cubicBezTo>
                  <a:pt x="-917" y="68481"/>
                  <a:pt x="-168" y="107152"/>
                  <a:pt x="1266" y="144949"/>
                </a:cubicBezTo>
                <a:cubicBezTo>
                  <a:pt x="2701" y="182747"/>
                  <a:pt x="3387" y="222291"/>
                  <a:pt x="3387" y="263457"/>
                </a:cubicBezTo>
                <a:cubicBezTo>
                  <a:pt x="3074" y="272070"/>
                  <a:pt x="6630" y="280384"/>
                  <a:pt x="13055" y="286098"/>
                </a:cubicBezTo>
                <a:cubicBezTo>
                  <a:pt x="24656" y="296333"/>
                  <a:pt x="42057" y="296333"/>
                  <a:pt x="53658" y="286098"/>
                </a:cubicBezTo>
                <a:cubicBezTo>
                  <a:pt x="60145" y="280391"/>
                  <a:pt x="63701" y="272076"/>
                  <a:pt x="63326" y="263457"/>
                </a:cubicBezTo>
                <a:lnTo>
                  <a:pt x="63326" y="186988"/>
                </a:lnTo>
                <a:cubicBezTo>
                  <a:pt x="63326" y="173641"/>
                  <a:pt x="64012" y="159732"/>
                  <a:pt x="65384" y="145698"/>
                </a:cubicBezTo>
                <a:cubicBezTo>
                  <a:pt x="66507" y="133336"/>
                  <a:pt x="69439" y="121204"/>
                  <a:pt x="74116" y="109709"/>
                </a:cubicBezTo>
                <a:cubicBezTo>
                  <a:pt x="78046" y="100004"/>
                  <a:pt x="84346" y="91428"/>
                  <a:pt x="92392" y="84761"/>
                </a:cubicBezTo>
                <a:cubicBezTo>
                  <a:pt x="101435" y="78062"/>
                  <a:pt x="112351" y="74432"/>
                  <a:pt x="123578" y="74407"/>
                </a:cubicBezTo>
                <a:cubicBezTo>
                  <a:pt x="133245" y="73546"/>
                  <a:pt x="142851" y="76652"/>
                  <a:pt x="150148" y="83014"/>
                </a:cubicBezTo>
                <a:cubicBezTo>
                  <a:pt x="158319" y="90405"/>
                  <a:pt x="164868" y="99437"/>
                  <a:pt x="169296" y="109522"/>
                </a:cubicBezTo>
                <a:cubicBezTo>
                  <a:pt x="174349" y="120899"/>
                  <a:pt x="178029" y="132862"/>
                  <a:pt x="180149" y="145137"/>
                </a:cubicBezTo>
                <a:cubicBezTo>
                  <a:pt x="182208" y="156376"/>
                  <a:pt x="183580" y="167728"/>
                  <a:pt x="184266" y="179130"/>
                </a:cubicBezTo>
                <a:cubicBezTo>
                  <a:pt x="185202" y="193912"/>
                  <a:pt x="185389" y="208632"/>
                  <a:pt x="184952" y="222790"/>
                </a:cubicBezTo>
                <a:cubicBezTo>
                  <a:pt x="184516" y="236948"/>
                  <a:pt x="184453" y="251544"/>
                  <a:pt x="184952" y="263207"/>
                </a:cubicBezTo>
                <a:cubicBezTo>
                  <a:pt x="184578" y="271777"/>
                  <a:pt x="188507" y="279973"/>
                  <a:pt x="195431" y="285037"/>
                </a:cubicBezTo>
                <a:cubicBezTo>
                  <a:pt x="201106" y="289378"/>
                  <a:pt x="208154" y="291586"/>
                  <a:pt x="215327" y="291275"/>
                </a:cubicBezTo>
                <a:cubicBezTo>
                  <a:pt x="222188" y="290801"/>
                  <a:pt x="228675" y="288231"/>
                  <a:pt x="234039" y="283915"/>
                </a:cubicBezTo>
                <a:cubicBezTo>
                  <a:pt x="240775" y="278295"/>
                  <a:pt x="244455" y="269850"/>
                  <a:pt x="244080" y="261086"/>
                </a:cubicBezTo>
                <a:cubicBezTo>
                  <a:pt x="244517" y="249298"/>
                  <a:pt x="244766" y="236137"/>
                  <a:pt x="244766" y="221667"/>
                </a:cubicBezTo>
                <a:cubicBezTo>
                  <a:pt x="244766" y="207197"/>
                  <a:pt x="244268" y="191729"/>
                  <a:pt x="243332" y="176323"/>
                </a:cubicBezTo>
                <a:cubicBezTo>
                  <a:pt x="242210" y="157942"/>
                  <a:pt x="239590" y="139685"/>
                  <a:pt x="235411" y="121747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5264579B-2419-418C-880D-25E07FB2DEC4}"/>
              </a:ext>
            </a:extLst>
          </p:cNvPr>
          <p:cNvSpPr/>
          <p:nvPr/>
        </p:nvSpPr>
        <p:spPr>
          <a:xfrm>
            <a:off x="2409522" y="1765369"/>
            <a:ext cx="258123" cy="445371"/>
          </a:xfrm>
          <a:custGeom>
            <a:avLst/>
            <a:gdLst>
              <a:gd name="connsiteX0" fmla="*/ 247332 w 258123"/>
              <a:gd name="connsiteY0" fmla="*/ 7202 h 445371"/>
              <a:gd name="connsiteX1" fmla="*/ 207477 w 258123"/>
              <a:gd name="connsiteY1" fmla="*/ 7202 h 445371"/>
              <a:gd name="connsiteX2" fmla="*/ 197809 w 258123"/>
              <a:gd name="connsiteY2" fmla="*/ 29344 h 445371"/>
              <a:gd name="connsiteX3" fmla="*/ 197809 w 258123"/>
              <a:gd name="connsiteY3" fmla="*/ 29718 h 445371"/>
              <a:gd name="connsiteX4" fmla="*/ 194628 w 258123"/>
              <a:gd name="connsiteY4" fmla="*/ 123276 h 445371"/>
              <a:gd name="connsiteX5" fmla="*/ 194004 w 258123"/>
              <a:gd name="connsiteY5" fmla="*/ 184776 h 445371"/>
              <a:gd name="connsiteX6" fmla="*/ 149845 w 258123"/>
              <a:gd name="connsiteY6" fmla="*/ 167062 h 445371"/>
              <a:gd name="connsiteX7" fmla="*/ 77742 w 258123"/>
              <a:gd name="connsiteY7" fmla="*/ 172239 h 445371"/>
              <a:gd name="connsiteX8" fmla="*/ 19986 w 258123"/>
              <a:gd name="connsiteY8" fmla="*/ 218706 h 445371"/>
              <a:gd name="connsiteX9" fmla="*/ -722 w 258123"/>
              <a:gd name="connsiteY9" fmla="*/ 307087 h 445371"/>
              <a:gd name="connsiteX10" fmla="*/ 28343 w 258123"/>
              <a:gd name="connsiteY10" fmla="*/ 385302 h 445371"/>
              <a:gd name="connsiteX11" fmla="*/ 86973 w 258123"/>
              <a:gd name="connsiteY11" fmla="*/ 424472 h 445371"/>
              <a:gd name="connsiteX12" fmla="*/ 156144 w 258123"/>
              <a:gd name="connsiteY12" fmla="*/ 426842 h 445371"/>
              <a:gd name="connsiteX13" fmla="*/ 197060 w 258123"/>
              <a:gd name="connsiteY13" fmla="*/ 410438 h 445371"/>
              <a:gd name="connsiteX14" fmla="*/ 197060 w 258123"/>
              <a:gd name="connsiteY14" fmla="*/ 416675 h 445371"/>
              <a:gd name="connsiteX15" fmla="*/ 197060 w 258123"/>
              <a:gd name="connsiteY15" fmla="*/ 418920 h 445371"/>
              <a:gd name="connsiteX16" fmla="*/ 208038 w 258123"/>
              <a:gd name="connsiteY16" fmla="*/ 438256 h 445371"/>
              <a:gd name="connsiteX17" fmla="*/ 226749 w 258123"/>
              <a:gd name="connsiteY17" fmla="*/ 444867 h 445371"/>
              <a:gd name="connsiteX18" fmla="*/ 245461 w 258123"/>
              <a:gd name="connsiteY18" fmla="*/ 438630 h 445371"/>
              <a:gd name="connsiteX19" fmla="*/ 256501 w 258123"/>
              <a:gd name="connsiteY19" fmla="*/ 419232 h 445371"/>
              <a:gd name="connsiteX20" fmla="*/ 256501 w 258123"/>
              <a:gd name="connsiteY20" fmla="*/ 418047 h 445371"/>
              <a:gd name="connsiteX21" fmla="*/ 256501 w 258123"/>
              <a:gd name="connsiteY21" fmla="*/ 416862 h 445371"/>
              <a:gd name="connsiteX22" fmla="*/ 255067 w 258123"/>
              <a:gd name="connsiteY22" fmla="*/ 317067 h 445371"/>
              <a:gd name="connsiteX23" fmla="*/ 254006 w 258123"/>
              <a:gd name="connsiteY23" fmla="*/ 223508 h 445371"/>
              <a:gd name="connsiteX24" fmla="*/ 254381 w 258123"/>
              <a:gd name="connsiteY24" fmla="*/ 129950 h 445371"/>
              <a:gd name="connsiteX25" fmla="*/ 257187 w 258123"/>
              <a:gd name="connsiteY25" fmla="*/ 30966 h 445371"/>
              <a:gd name="connsiteX26" fmla="*/ 257187 w 258123"/>
              <a:gd name="connsiteY26" fmla="*/ 29531 h 445371"/>
              <a:gd name="connsiteX27" fmla="*/ 247332 w 258123"/>
              <a:gd name="connsiteY27" fmla="*/ 7202 h 445371"/>
              <a:gd name="connsiteX28" fmla="*/ 194004 w 258123"/>
              <a:gd name="connsiteY28" fmla="*/ 304280 h 445371"/>
              <a:gd name="connsiteX29" fmla="*/ 185147 w 258123"/>
              <a:gd name="connsiteY29" fmla="*/ 338710 h 445371"/>
              <a:gd name="connsiteX30" fmla="*/ 162319 w 258123"/>
              <a:gd name="connsiteY30" fmla="*/ 361600 h 445371"/>
              <a:gd name="connsiteX31" fmla="*/ 131133 w 258123"/>
              <a:gd name="connsiteY31" fmla="*/ 371331 h 445371"/>
              <a:gd name="connsiteX32" fmla="*/ 99448 w 258123"/>
              <a:gd name="connsiteY32" fmla="*/ 366902 h 445371"/>
              <a:gd name="connsiteX33" fmla="*/ 73813 w 258123"/>
              <a:gd name="connsiteY33" fmla="*/ 346756 h 445371"/>
              <a:gd name="connsiteX34" fmla="*/ 60340 w 258123"/>
              <a:gd name="connsiteY34" fmla="*/ 309333 h 445371"/>
              <a:gd name="connsiteX35" fmla="*/ 66016 w 258123"/>
              <a:gd name="connsiteY35" fmla="*/ 262117 h 445371"/>
              <a:gd name="connsiteX36" fmla="*/ 89156 w 258123"/>
              <a:gd name="connsiteY36" fmla="*/ 233925 h 445371"/>
              <a:gd name="connsiteX37" fmla="*/ 121403 w 258123"/>
              <a:gd name="connsiteY37" fmla="*/ 223508 h 445371"/>
              <a:gd name="connsiteX38" fmla="*/ 124958 w 258123"/>
              <a:gd name="connsiteY38" fmla="*/ 223508 h 445371"/>
              <a:gd name="connsiteX39" fmla="*/ 154897 w 258123"/>
              <a:gd name="connsiteY39" fmla="*/ 231056 h 445371"/>
              <a:gd name="connsiteX40" fmla="*/ 182028 w 258123"/>
              <a:gd name="connsiteY40" fmla="*/ 257813 h 445371"/>
              <a:gd name="connsiteX41" fmla="*/ 194004 w 258123"/>
              <a:gd name="connsiteY41" fmla="*/ 304280 h 445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58123" h="445371">
                <a:moveTo>
                  <a:pt x="247332" y="7202"/>
                </a:moveTo>
                <a:cubicBezTo>
                  <a:pt x="236043" y="-3071"/>
                  <a:pt x="218766" y="-3071"/>
                  <a:pt x="207477" y="7202"/>
                </a:cubicBezTo>
                <a:cubicBezTo>
                  <a:pt x="201488" y="13040"/>
                  <a:pt x="197996" y="20986"/>
                  <a:pt x="197809" y="29344"/>
                </a:cubicBezTo>
                <a:lnTo>
                  <a:pt x="197809" y="29718"/>
                </a:lnTo>
                <a:cubicBezTo>
                  <a:pt x="196437" y="62651"/>
                  <a:pt x="195314" y="94086"/>
                  <a:pt x="194628" y="123276"/>
                </a:cubicBezTo>
                <a:cubicBezTo>
                  <a:pt x="194129" y="143735"/>
                  <a:pt x="193879" y="164317"/>
                  <a:pt x="194004" y="184776"/>
                </a:cubicBezTo>
                <a:cubicBezTo>
                  <a:pt x="180531" y="176124"/>
                  <a:pt x="165562" y="170112"/>
                  <a:pt x="149845" y="167062"/>
                </a:cubicBezTo>
                <a:cubicBezTo>
                  <a:pt x="125831" y="161991"/>
                  <a:pt x="100820" y="163781"/>
                  <a:pt x="77742" y="172239"/>
                </a:cubicBezTo>
                <a:cubicBezTo>
                  <a:pt x="54041" y="181208"/>
                  <a:pt x="33832" y="197481"/>
                  <a:pt x="19986" y="218706"/>
                </a:cubicBezTo>
                <a:cubicBezTo>
                  <a:pt x="4642" y="241097"/>
                  <a:pt x="-2281" y="270662"/>
                  <a:pt x="-722" y="307087"/>
                </a:cubicBezTo>
                <a:cubicBezTo>
                  <a:pt x="1835" y="339645"/>
                  <a:pt x="11753" y="365967"/>
                  <a:pt x="28343" y="385302"/>
                </a:cubicBezTo>
                <a:cubicBezTo>
                  <a:pt x="43750" y="403708"/>
                  <a:pt x="64083" y="417305"/>
                  <a:pt x="86973" y="424472"/>
                </a:cubicBezTo>
                <a:cubicBezTo>
                  <a:pt x="109427" y="431283"/>
                  <a:pt x="133254" y="432100"/>
                  <a:pt x="156144" y="426842"/>
                </a:cubicBezTo>
                <a:cubicBezTo>
                  <a:pt x="170614" y="423761"/>
                  <a:pt x="184461" y="418209"/>
                  <a:pt x="197060" y="410438"/>
                </a:cubicBezTo>
                <a:cubicBezTo>
                  <a:pt x="197060" y="412558"/>
                  <a:pt x="197060" y="414679"/>
                  <a:pt x="197060" y="416675"/>
                </a:cubicBezTo>
                <a:lnTo>
                  <a:pt x="197060" y="418920"/>
                </a:lnTo>
                <a:cubicBezTo>
                  <a:pt x="198183" y="426511"/>
                  <a:pt x="202113" y="433416"/>
                  <a:pt x="208038" y="438256"/>
                </a:cubicBezTo>
                <a:cubicBezTo>
                  <a:pt x="213339" y="442547"/>
                  <a:pt x="219951" y="444880"/>
                  <a:pt x="226749" y="444867"/>
                </a:cubicBezTo>
                <a:cubicBezTo>
                  <a:pt x="233485" y="444942"/>
                  <a:pt x="240097" y="442747"/>
                  <a:pt x="245461" y="438630"/>
                </a:cubicBezTo>
                <a:cubicBezTo>
                  <a:pt x="251449" y="433771"/>
                  <a:pt x="255378" y="426848"/>
                  <a:pt x="256501" y="419232"/>
                </a:cubicBezTo>
                <a:lnTo>
                  <a:pt x="256501" y="418047"/>
                </a:lnTo>
                <a:lnTo>
                  <a:pt x="256501" y="416862"/>
                </a:lnTo>
                <a:cubicBezTo>
                  <a:pt x="256002" y="382058"/>
                  <a:pt x="255503" y="348796"/>
                  <a:pt x="255067" y="317067"/>
                </a:cubicBezTo>
                <a:cubicBezTo>
                  <a:pt x="254630" y="285338"/>
                  <a:pt x="254256" y="254152"/>
                  <a:pt x="254006" y="223508"/>
                </a:cubicBezTo>
                <a:cubicBezTo>
                  <a:pt x="254006" y="192946"/>
                  <a:pt x="254006" y="161573"/>
                  <a:pt x="254381" y="129950"/>
                </a:cubicBezTo>
                <a:cubicBezTo>
                  <a:pt x="254754" y="98328"/>
                  <a:pt x="255753" y="65832"/>
                  <a:pt x="257187" y="30966"/>
                </a:cubicBezTo>
                <a:lnTo>
                  <a:pt x="257187" y="29531"/>
                </a:lnTo>
                <a:cubicBezTo>
                  <a:pt x="257000" y="21074"/>
                  <a:pt x="253445" y="13034"/>
                  <a:pt x="247332" y="7202"/>
                </a:cubicBezTo>
                <a:close/>
                <a:moveTo>
                  <a:pt x="194004" y="304280"/>
                </a:moveTo>
                <a:cubicBezTo>
                  <a:pt x="194316" y="316362"/>
                  <a:pt x="191260" y="328294"/>
                  <a:pt x="185147" y="338710"/>
                </a:cubicBezTo>
                <a:cubicBezTo>
                  <a:pt x="179596" y="348134"/>
                  <a:pt x="171738" y="356005"/>
                  <a:pt x="162319" y="361600"/>
                </a:cubicBezTo>
                <a:cubicBezTo>
                  <a:pt x="152776" y="367133"/>
                  <a:pt x="142111" y="370457"/>
                  <a:pt x="131133" y="371331"/>
                </a:cubicBezTo>
                <a:cubicBezTo>
                  <a:pt x="120342" y="372466"/>
                  <a:pt x="109489" y="370944"/>
                  <a:pt x="99448" y="366902"/>
                </a:cubicBezTo>
                <a:cubicBezTo>
                  <a:pt x="89281" y="362580"/>
                  <a:pt x="80425" y="355625"/>
                  <a:pt x="73813" y="346756"/>
                </a:cubicBezTo>
                <a:cubicBezTo>
                  <a:pt x="65891" y="335810"/>
                  <a:pt x="61214" y="322830"/>
                  <a:pt x="60340" y="309333"/>
                </a:cubicBezTo>
                <a:cubicBezTo>
                  <a:pt x="57846" y="293371"/>
                  <a:pt x="59779" y="277030"/>
                  <a:pt x="66016" y="262117"/>
                </a:cubicBezTo>
                <a:cubicBezTo>
                  <a:pt x="71006" y="250778"/>
                  <a:pt x="78990" y="241022"/>
                  <a:pt x="89156" y="233925"/>
                </a:cubicBezTo>
                <a:cubicBezTo>
                  <a:pt x="98699" y="227513"/>
                  <a:pt x="109864" y="223901"/>
                  <a:pt x="121403" y="223508"/>
                </a:cubicBezTo>
                <a:lnTo>
                  <a:pt x="124958" y="223508"/>
                </a:lnTo>
                <a:cubicBezTo>
                  <a:pt x="135436" y="223453"/>
                  <a:pt x="145728" y="226053"/>
                  <a:pt x="154897" y="231056"/>
                </a:cubicBezTo>
                <a:cubicBezTo>
                  <a:pt x="166124" y="237455"/>
                  <a:pt x="175480" y="246680"/>
                  <a:pt x="182028" y="257813"/>
                </a:cubicBezTo>
                <a:cubicBezTo>
                  <a:pt x="190137" y="271947"/>
                  <a:pt x="194254" y="287995"/>
                  <a:pt x="194004" y="304280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D93B75B6-439B-415D-A0EF-BBDC036A2CA7}"/>
              </a:ext>
            </a:extLst>
          </p:cNvPr>
          <p:cNvSpPr/>
          <p:nvPr/>
        </p:nvSpPr>
        <p:spPr>
          <a:xfrm>
            <a:off x="2699744" y="1919522"/>
            <a:ext cx="258851" cy="291652"/>
          </a:xfrm>
          <a:custGeom>
            <a:avLst/>
            <a:gdLst>
              <a:gd name="connsiteX0" fmla="*/ 243711 w 258851"/>
              <a:gd name="connsiteY0" fmla="*/ 176760 h 291652"/>
              <a:gd name="connsiteX1" fmla="*/ 223065 w 258851"/>
              <a:gd name="connsiteY1" fmla="*/ 171832 h 291652"/>
              <a:gd name="connsiteX2" fmla="*/ 202108 w 258851"/>
              <a:gd name="connsiteY2" fmla="*/ 183122 h 291652"/>
              <a:gd name="connsiteX3" fmla="*/ 201672 w 258851"/>
              <a:gd name="connsiteY3" fmla="*/ 183683 h 291652"/>
              <a:gd name="connsiteX4" fmla="*/ 168303 w 258851"/>
              <a:gd name="connsiteY4" fmla="*/ 216865 h 291652"/>
              <a:gd name="connsiteX5" fmla="*/ 133375 w 258851"/>
              <a:gd name="connsiteY5" fmla="*/ 230587 h 291652"/>
              <a:gd name="connsiteX6" fmla="*/ 105494 w 258851"/>
              <a:gd name="connsiteY6" fmla="*/ 229277 h 291652"/>
              <a:gd name="connsiteX7" fmla="*/ 82978 w 258851"/>
              <a:gd name="connsiteY7" fmla="*/ 215680 h 291652"/>
              <a:gd name="connsiteX8" fmla="*/ 67197 w 258851"/>
              <a:gd name="connsiteY8" fmla="*/ 191854 h 291652"/>
              <a:gd name="connsiteX9" fmla="*/ 60960 w 258851"/>
              <a:gd name="connsiteY9" fmla="*/ 171583 h 291652"/>
              <a:gd name="connsiteX10" fmla="*/ 90400 w 258851"/>
              <a:gd name="connsiteY10" fmla="*/ 168839 h 291652"/>
              <a:gd name="connsiteX11" fmla="*/ 146535 w 258851"/>
              <a:gd name="connsiteY11" fmla="*/ 161604 h 291652"/>
              <a:gd name="connsiteX12" fmla="*/ 200362 w 258851"/>
              <a:gd name="connsiteY12" fmla="*/ 152185 h 291652"/>
              <a:gd name="connsiteX13" fmla="*/ 238721 w 258851"/>
              <a:gd name="connsiteY13" fmla="*/ 140085 h 291652"/>
              <a:gd name="connsiteX14" fmla="*/ 238721 w 258851"/>
              <a:gd name="connsiteY14" fmla="*/ 140085 h 291652"/>
              <a:gd name="connsiteX15" fmla="*/ 250323 w 258851"/>
              <a:gd name="connsiteY15" fmla="*/ 111269 h 291652"/>
              <a:gd name="connsiteX16" fmla="*/ 232921 w 258851"/>
              <a:gd name="connsiteY16" fmla="*/ 60062 h 291652"/>
              <a:gd name="connsiteX17" fmla="*/ 199552 w 258851"/>
              <a:gd name="connsiteY17" fmla="*/ 23512 h 291652"/>
              <a:gd name="connsiteX18" fmla="*/ 155205 w 258851"/>
              <a:gd name="connsiteY18" fmla="*/ 3303 h 291652"/>
              <a:gd name="connsiteX19" fmla="*/ 106305 w 258851"/>
              <a:gd name="connsiteY19" fmla="*/ 559 h 291652"/>
              <a:gd name="connsiteX20" fmla="*/ 55971 w 258851"/>
              <a:gd name="connsiteY20" fmla="*/ 19645 h 291652"/>
              <a:gd name="connsiteX21" fmla="*/ 22976 w 258851"/>
              <a:gd name="connsiteY21" fmla="*/ 55446 h 291652"/>
              <a:gd name="connsiteX22" fmla="*/ 4763 w 258851"/>
              <a:gd name="connsiteY22" fmla="*/ 100853 h 291652"/>
              <a:gd name="connsiteX23" fmla="*/ -912 w 258851"/>
              <a:gd name="connsiteY23" fmla="*/ 150127 h 291652"/>
              <a:gd name="connsiteX24" fmla="*/ 10751 w 258851"/>
              <a:gd name="connsiteY24" fmla="*/ 213497 h 291652"/>
              <a:gd name="connsiteX25" fmla="*/ 42748 w 258851"/>
              <a:gd name="connsiteY25" fmla="*/ 260338 h 291652"/>
              <a:gd name="connsiteX26" fmla="*/ 89901 w 258851"/>
              <a:gd name="connsiteY26" fmla="*/ 286784 h 291652"/>
              <a:gd name="connsiteX27" fmla="*/ 121711 w 258851"/>
              <a:gd name="connsiteY27" fmla="*/ 291150 h 291652"/>
              <a:gd name="connsiteX28" fmla="*/ 146161 w 258851"/>
              <a:gd name="connsiteY28" fmla="*/ 288780 h 291652"/>
              <a:gd name="connsiteX29" fmla="*/ 199801 w 258851"/>
              <a:gd name="connsiteY29" fmla="*/ 267200 h 291652"/>
              <a:gd name="connsiteX30" fmla="*/ 253067 w 258851"/>
              <a:gd name="connsiteY30" fmla="*/ 217551 h 291652"/>
              <a:gd name="connsiteX31" fmla="*/ 254376 w 258851"/>
              <a:gd name="connsiteY31" fmla="*/ 215493 h 291652"/>
              <a:gd name="connsiteX32" fmla="*/ 256373 w 258851"/>
              <a:gd name="connsiteY32" fmla="*/ 192540 h 291652"/>
              <a:gd name="connsiteX33" fmla="*/ 243711 w 258851"/>
              <a:gd name="connsiteY33" fmla="*/ 176760 h 291652"/>
              <a:gd name="connsiteX34" fmla="*/ 139612 w 258851"/>
              <a:gd name="connsiteY34" fmla="*/ 60124 h 291652"/>
              <a:gd name="connsiteX35" fmla="*/ 163750 w 258851"/>
              <a:gd name="connsiteY35" fmla="*/ 69106 h 291652"/>
              <a:gd name="connsiteX36" fmla="*/ 180840 w 258851"/>
              <a:gd name="connsiteY36" fmla="*/ 85322 h 291652"/>
              <a:gd name="connsiteX37" fmla="*/ 186017 w 258851"/>
              <a:gd name="connsiteY37" fmla="*/ 94241 h 291652"/>
              <a:gd name="connsiteX38" fmla="*/ 123644 w 258851"/>
              <a:gd name="connsiteY38" fmla="*/ 106279 h 291652"/>
              <a:gd name="connsiteX39" fmla="*/ 62957 w 258851"/>
              <a:gd name="connsiteY39" fmla="*/ 112516 h 291652"/>
              <a:gd name="connsiteX40" fmla="*/ 65514 w 258851"/>
              <a:gd name="connsiteY40" fmla="*/ 102911 h 291652"/>
              <a:gd name="connsiteX41" fmla="*/ 74870 w 258851"/>
              <a:gd name="connsiteY41" fmla="*/ 83888 h 291652"/>
              <a:gd name="connsiteX42" fmla="*/ 89527 w 258851"/>
              <a:gd name="connsiteY42" fmla="*/ 69230 h 291652"/>
              <a:gd name="connsiteX43" fmla="*/ 109236 w 258851"/>
              <a:gd name="connsiteY43" fmla="*/ 61059 h 291652"/>
              <a:gd name="connsiteX44" fmla="*/ 139612 w 258851"/>
              <a:gd name="connsiteY44" fmla="*/ 60124 h 291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58851" h="291652">
                <a:moveTo>
                  <a:pt x="243711" y="176760"/>
                </a:moveTo>
                <a:cubicBezTo>
                  <a:pt x="237598" y="172756"/>
                  <a:pt x="230301" y="171009"/>
                  <a:pt x="223065" y="171832"/>
                </a:cubicBezTo>
                <a:cubicBezTo>
                  <a:pt x="214895" y="172768"/>
                  <a:pt x="207411" y="176810"/>
                  <a:pt x="202108" y="183122"/>
                </a:cubicBezTo>
                <a:lnTo>
                  <a:pt x="201672" y="183683"/>
                </a:lnTo>
                <a:cubicBezTo>
                  <a:pt x="192191" y="196301"/>
                  <a:pt x="180964" y="207478"/>
                  <a:pt x="168303" y="216865"/>
                </a:cubicBezTo>
                <a:cubicBezTo>
                  <a:pt x="157824" y="224019"/>
                  <a:pt x="145911" y="228710"/>
                  <a:pt x="133375" y="230587"/>
                </a:cubicBezTo>
                <a:cubicBezTo>
                  <a:pt x="124143" y="232633"/>
                  <a:pt x="114538" y="232184"/>
                  <a:pt x="105494" y="229277"/>
                </a:cubicBezTo>
                <a:cubicBezTo>
                  <a:pt x="97074" y="226496"/>
                  <a:pt x="89340" y="221849"/>
                  <a:pt x="82978" y="215680"/>
                </a:cubicBezTo>
                <a:cubicBezTo>
                  <a:pt x="76179" y="208857"/>
                  <a:pt x="70815" y="200761"/>
                  <a:pt x="67197" y="191854"/>
                </a:cubicBezTo>
                <a:cubicBezTo>
                  <a:pt x="64391" y="185336"/>
                  <a:pt x="62333" y="178544"/>
                  <a:pt x="60960" y="171583"/>
                </a:cubicBezTo>
                <a:cubicBezTo>
                  <a:pt x="69194" y="170959"/>
                  <a:pt x="78923" y="170024"/>
                  <a:pt x="90400" y="168839"/>
                </a:cubicBezTo>
                <a:cubicBezTo>
                  <a:pt x="108488" y="166905"/>
                  <a:pt x="127387" y="164473"/>
                  <a:pt x="146535" y="161604"/>
                </a:cubicBezTo>
                <a:cubicBezTo>
                  <a:pt x="165683" y="158734"/>
                  <a:pt x="183959" y="155366"/>
                  <a:pt x="200362" y="152185"/>
                </a:cubicBezTo>
                <a:cubicBezTo>
                  <a:pt x="213709" y="150090"/>
                  <a:pt x="226621" y="146011"/>
                  <a:pt x="238721" y="140085"/>
                </a:cubicBezTo>
                <a:lnTo>
                  <a:pt x="238721" y="140085"/>
                </a:lnTo>
                <a:cubicBezTo>
                  <a:pt x="243961" y="136904"/>
                  <a:pt x="252443" y="129045"/>
                  <a:pt x="250323" y="111269"/>
                </a:cubicBezTo>
                <a:cubicBezTo>
                  <a:pt x="248139" y="93175"/>
                  <a:pt x="242214" y="75730"/>
                  <a:pt x="232921" y="60062"/>
                </a:cubicBezTo>
                <a:cubicBezTo>
                  <a:pt x="224376" y="45753"/>
                  <a:pt x="213023" y="33323"/>
                  <a:pt x="199552" y="23512"/>
                </a:cubicBezTo>
                <a:cubicBezTo>
                  <a:pt x="186204" y="13950"/>
                  <a:pt x="171172" y="7089"/>
                  <a:pt x="155205" y="3303"/>
                </a:cubicBezTo>
                <a:cubicBezTo>
                  <a:pt x="139175" y="-564"/>
                  <a:pt x="122646" y="-1494"/>
                  <a:pt x="106305" y="559"/>
                </a:cubicBezTo>
                <a:cubicBezTo>
                  <a:pt x="88217" y="2654"/>
                  <a:pt x="70940" y="9216"/>
                  <a:pt x="55971" y="19645"/>
                </a:cubicBezTo>
                <a:cubicBezTo>
                  <a:pt x="42686" y="29275"/>
                  <a:pt x="31521" y="41444"/>
                  <a:pt x="22976" y="55446"/>
                </a:cubicBezTo>
                <a:cubicBezTo>
                  <a:pt x="14556" y="69542"/>
                  <a:pt x="8443" y="84861"/>
                  <a:pt x="4763" y="100853"/>
                </a:cubicBezTo>
                <a:cubicBezTo>
                  <a:pt x="958" y="117001"/>
                  <a:pt x="-912" y="133536"/>
                  <a:pt x="-912" y="150127"/>
                </a:cubicBezTo>
                <a:cubicBezTo>
                  <a:pt x="-1287" y="171814"/>
                  <a:pt x="2705" y="193357"/>
                  <a:pt x="10751" y="213497"/>
                </a:cubicBezTo>
                <a:cubicBezTo>
                  <a:pt x="17862" y="231255"/>
                  <a:pt x="28777" y="247240"/>
                  <a:pt x="42748" y="260338"/>
                </a:cubicBezTo>
                <a:cubicBezTo>
                  <a:pt x="56158" y="272782"/>
                  <a:pt x="72312" y="281844"/>
                  <a:pt x="89901" y="286784"/>
                </a:cubicBezTo>
                <a:cubicBezTo>
                  <a:pt x="100255" y="289685"/>
                  <a:pt x="110983" y="291150"/>
                  <a:pt x="121711" y="291150"/>
                </a:cubicBezTo>
                <a:cubicBezTo>
                  <a:pt x="129944" y="291119"/>
                  <a:pt x="138114" y="290327"/>
                  <a:pt x="146161" y="288780"/>
                </a:cubicBezTo>
                <a:cubicBezTo>
                  <a:pt x="165185" y="284770"/>
                  <a:pt x="183334" y="277466"/>
                  <a:pt x="199801" y="267200"/>
                </a:cubicBezTo>
                <a:cubicBezTo>
                  <a:pt x="220446" y="254077"/>
                  <a:pt x="238534" y="237242"/>
                  <a:pt x="253067" y="217551"/>
                </a:cubicBezTo>
                <a:lnTo>
                  <a:pt x="254376" y="215493"/>
                </a:lnTo>
                <a:cubicBezTo>
                  <a:pt x="258243" y="208464"/>
                  <a:pt x="258992" y="200131"/>
                  <a:pt x="256373" y="192540"/>
                </a:cubicBezTo>
                <a:cubicBezTo>
                  <a:pt x="254065" y="186004"/>
                  <a:pt x="249573" y="180440"/>
                  <a:pt x="243711" y="176760"/>
                </a:cubicBezTo>
                <a:close/>
                <a:moveTo>
                  <a:pt x="139612" y="60124"/>
                </a:moveTo>
                <a:cubicBezTo>
                  <a:pt x="148157" y="61527"/>
                  <a:pt x="156390" y="64577"/>
                  <a:pt x="163750" y="69106"/>
                </a:cubicBezTo>
                <a:cubicBezTo>
                  <a:pt x="170486" y="73291"/>
                  <a:pt x="176286" y="78811"/>
                  <a:pt x="180840" y="85322"/>
                </a:cubicBezTo>
                <a:cubicBezTo>
                  <a:pt x="182836" y="88129"/>
                  <a:pt x="184582" y="91117"/>
                  <a:pt x="186017" y="94241"/>
                </a:cubicBezTo>
                <a:cubicBezTo>
                  <a:pt x="164810" y="98732"/>
                  <a:pt x="143978" y="102786"/>
                  <a:pt x="123644" y="106279"/>
                </a:cubicBezTo>
                <a:cubicBezTo>
                  <a:pt x="103561" y="109803"/>
                  <a:pt x="83290" y="111887"/>
                  <a:pt x="62957" y="112516"/>
                </a:cubicBezTo>
                <a:cubicBezTo>
                  <a:pt x="63705" y="109273"/>
                  <a:pt x="64578" y="106279"/>
                  <a:pt x="65514" y="102911"/>
                </a:cubicBezTo>
                <a:cubicBezTo>
                  <a:pt x="67634" y="96125"/>
                  <a:pt x="70815" y="89707"/>
                  <a:pt x="74870" y="83888"/>
                </a:cubicBezTo>
                <a:cubicBezTo>
                  <a:pt x="78923" y="78256"/>
                  <a:pt x="83913" y="73303"/>
                  <a:pt x="89527" y="69230"/>
                </a:cubicBezTo>
                <a:cubicBezTo>
                  <a:pt x="95452" y="65120"/>
                  <a:pt x="102126" y="62332"/>
                  <a:pt x="109236" y="61059"/>
                </a:cubicBezTo>
                <a:cubicBezTo>
                  <a:pt x="119216" y="58858"/>
                  <a:pt x="129507" y="58540"/>
                  <a:pt x="139612" y="60124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9" name="Freeform: Shape 88">
            <a:extLst>
              <a:ext uri="{FF2B5EF4-FFF2-40B4-BE49-F238E27FC236}">
                <a16:creationId xmlns:a16="http://schemas.microsoft.com/office/drawing/2014/main" id="{E7F346E8-BBA1-44CF-BFC4-E664BB202684}"/>
              </a:ext>
            </a:extLst>
          </p:cNvPr>
          <p:cNvSpPr/>
          <p:nvPr/>
        </p:nvSpPr>
        <p:spPr>
          <a:xfrm>
            <a:off x="3177669" y="1931615"/>
            <a:ext cx="215828" cy="281806"/>
          </a:xfrm>
          <a:custGeom>
            <a:avLst/>
            <a:gdLst>
              <a:gd name="connsiteX0" fmla="*/ 171953 w 215828"/>
              <a:gd name="connsiteY0" fmla="*/ 128741 h 281806"/>
              <a:gd name="connsiteX1" fmla="*/ 133906 w 215828"/>
              <a:gd name="connsiteY1" fmla="*/ 113710 h 281806"/>
              <a:gd name="connsiteX2" fmla="*/ 98353 w 215828"/>
              <a:gd name="connsiteY2" fmla="*/ 103793 h 281806"/>
              <a:gd name="connsiteX3" fmla="*/ 72843 w 215828"/>
              <a:gd name="connsiteY3" fmla="*/ 93688 h 281806"/>
              <a:gd name="connsiteX4" fmla="*/ 68166 w 215828"/>
              <a:gd name="connsiteY4" fmla="*/ 85954 h 281806"/>
              <a:gd name="connsiteX5" fmla="*/ 77085 w 215828"/>
              <a:gd name="connsiteY5" fmla="*/ 67804 h 281806"/>
              <a:gd name="connsiteX6" fmla="*/ 106150 w 215828"/>
              <a:gd name="connsiteY6" fmla="*/ 57450 h 281806"/>
              <a:gd name="connsiteX7" fmla="*/ 131536 w 215828"/>
              <a:gd name="connsiteY7" fmla="*/ 60693 h 281806"/>
              <a:gd name="connsiteX8" fmla="*/ 150684 w 215828"/>
              <a:gd name="connsiteY8" fmla="*/ 72607 h 281806"/>
              <a:gd name="connsiteX9" fmla="*/ 170768 w 215828"/>
              <a:gd name="connsiteY9" fmla="*/ 83833 h 281806"/>
              <a:gd name="connsiteX10" fmla="*/ 190852 w 215828"/>
              <a:gd name="connsiteY10" fmla="*/ 78470 h 281806"/>
              <a:gd name="connsiteX11" fmla="*/ 201455 w 215828"/>
              <a:gd name="connsiteY11" fmla="*/ 61816 h 281806"/>
              <a:gd name="connsiteX12" fmla="*/ 196714 w 215828"/>
              <a:gd name="connsiteY12" fmla="*/ 39300 h 281806"/>
              <a:gd name="connsiteX13" fmla="*/ 158730 w 215828"/>
              <a:gd name="connsiteY13" fmla="*/ 8987 h 281806"/>
              <a:gd name="connsiteX14" fmla="*/ 106837 w 215828"/>
              <a:gd name="connsiteY14" fmla="*/ -244 h 281806"/>
              <a:gd name="connsiteX15" fmla="*/ 70723 w 215828"/>
              <a:gd name="connsiteY15" fmla="*/ 7116 h 281806"/>
              <a:gd name="connsiteX16" fmla="*/ 38103 w 215828"/>
              <a:gd name="connsiteY16" fmla="*/ 25079 h 281806"/>
              <a:gd name="connsiteX17" fmla="*/ 15149 w 215828"/>
              <a:gd name="connsiteY17" fmla="*/ 54643 h 281806"/>
              <a:gd name="connsiteX18" fmla="*/ 8288 w 215828"/>
              <a:gd name="connsiteY18" fmla="*/ 95934 h 281806"/>
              <a:gd name="connsiteX19" fmla="*/ 25566 w 215828"/>
              <a:gd name="connsiteY19" fmla="*/ 134230 h 281806"/>
              <a:gd name="connsiteX20" fmla="*/ 57126 w 215828"/>
              <a:gd name="connsiteY20" fmla="*/ 153753 h 281806"/>
              <a:gd name="connsiteX21" fmla="*/ 93863 w 215828"/>
              <a:gd name="connsiteY21" fmla="*/ 164730 h 281806"/>
              <a:gd name="connsiteX22" fmla="*/ 126671 w 215828"/>
              <a:gd name="connsiteY22" fmla="*/ 173649 h 281806"/>
              <a:gd name="connsiteX23" fmla="*/ 148813 w 215828"/>
              <a:gd name="connsiteY23" fmla="*/ 185375 h 281806"/>
              <a:gd name="connsiteX24" fmla="*/ 154676 w 215828"/>
              <a:gd name="connsiteY24" fmla="*/ 200033 h 281806"/>
              <a:gd name="connsiteX25" fmla="*/ 145881 w 215828"/>
              <a:gd name="connsiteY25" fmla="*/ 213879 h 281806"/>
              <a:gd name="connsiteX26" fmla="*/ 114695 w 215828"/>
              <a:gd name="connsiteY26" fmla="*/ 221115 h 281806"/>
              <a:gd name="connsiteX27" fmla="*/ 77272 w 215828"/>
              <a:gd name="connsiteY27" fmla="*/ 216312 h 281806"/>
              <a:gd name="connsiteX28" fmla="*/ 51138 w 215828"/>
              <a:gd name="connsiteY28" fmla="*/ 202652 h 281806"/>
              <a:gd name="connsiteX29" fmla="*/ 50639 w 215828"/>
              <a:gd name="connsiteY29" fmla="*/ 202153 h 281806"/>
              <a:gd name="connsiteX30" fmla="*/ 26938 w 215828"/>
              <a:gd name="connsiteY30" fmla="*/ 194482 h 281806"/>
              <a:gd name="connsiteX31" fmla="*/ 7540 w 215828"/>
              <a:gd name="connsiteY31" fmla="*/ 205085 h 281806"/>
              <a:gd name="connsiteX32" fmla="*/ -818 w 215828"/>
              <a:gd name="connsiteY32" fmla="*/ 225356 h 281806"/>
              <a:gd name="connsiteX33" fmla="*/ 8226 w 215828"/>
              <a:gd name="connsiteY33" fmla="*/ 249307 h 281806"/>
              <a:gd name="connsiteX34" fmla="*/ 41159 w 215828"/>
              <a:gd name="connsiteY34" fmla="*/ 270638 h 281806"/>
              <a:gd name="connsiteX35" fmla="*/ 82387 w 215828"/>
              <a:gd name="connsiteY35" fmla="*/ 280306 h 281806"/>
              <a:gd name="connsiteX36" fmla="*/ 101098 w 215828"/>
              <a:gd name="connsiteY36" fmla="*/ 281303 h 281806"/>
              <a:gd name="connsiteX37" fmla="*/ 126483 w 215828"/>
              <a:gd name="connsiteY37" fmla="*/ 279557 h 281806"/>
              <a:gd name="connsiteX38" fmla="*/ 167711 w 215828"/>
              <a:gd name="connsiteY38" fmla="*/ 267769 h 281806"/>
              <a:gd name="connsiteX39" fmla="*/ 200020 w 215828"/>
              <a:gd name="connsiteY39" fmla="*/ 242820 h 281806"/>
              <a:gd name="connsiteX40" fmla="*/ 214678 w 215828"/>
              <a:gd name="connsiteY40" fmla="*/ 202403 h 281806"/>
              <a:gd name="connsiteX41" fmla="*/ 202703 w 215828"/>
              <a:gd name="connsiteY41" fmla="*/ 155873 h 281806"/>
              <a:gd name="connsiteX42" fmla="*/ 171953 w 215828"/>
              <a:gd name="connsiteY42" fmla="*/ 128741 h 281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15828" h="281806">
                <a:moveTo>
                  <a:pt x="171953" y="128741"/>
                </a:moveTo>
                <a:cubicBezTo>
                  <a:pt x="159915" y="122180"/>
                  <a:pt x="147191" y="117128"/>
                  <a:pt x="133906" y="113710"/>
                </a:cubicBezTo>
                <a:cubicBezTo>
                  <a:pt x="121432" y="110404"/>
                  <a:pt x="109393" y="107036"/>
                  <a:pt x="98353" y="103793"/>
                </a:cubicBezTo>
                <a:cubicBezTo>
                  <a:pt x="89497" y="101341"/>
                  <a:pt x="80952" y="97954"/>
                  <a:pt x="72843" y="93688"/>
                </a:cubicBezTo>
                <a:cubicBezTo>
                  <a:pt x="69725" y="92447"/>
                  <a:pt x="67792" y="89291"/>
                  <a:pt x="68166" y="85954"/>
                </a:cubicBezTo>
                <a:cubicBezTo>
                  <a:pt x="67417" y="78694"/>
                  <a:pt x="70910" y="71652"/>
                  <a:pt x="77085" y="67804"/>
                </a:cubicBezTo>
                <a:cubicBezTo>
                  <a:pt x="85755" y="61928"/>
                  <a:pt x="95734" y="58361"/>
                  <a:pt x="106150" y="57450"/>
                </a:cubicBezTo>
                <a:cubicBezTo>
                  <a:pt x="114757" y="56652"/>
                  <a:pt x="123427" y="57762"/>
                  <a:pt x="131536" y="60693"/>
                </a:cubicBezTo>
                <a:cubicBezTo>
                  <a:pt x="138771" y="63070"/>
                  <a:pt x="145320" y="67155"/>
                  <a:pt x="150684" y="72607"/>
                </a:cubicBezTo>
                <a:cubicBezTo>
                  <a:pt x="155674" y="78775"/>
                  <a:pt x="162909" y="82785"/>
                  <a:pt x="170768" y="83833"/>
                </a:cubicBezTo>
                <a:cubicBezTo>
                  <a:pt x="177878" y="84788"/>
                  <a:pt x="185113" y="82860"/>
                  <a:pt x="190852" y="78470"/>
                </a:cubicBezTo>
                <a:cubicBezTo>
                  <a:pt x="196216" y="74315"/>
                  <a:pt x="199958" y="68428"/>
                  <a:pt x="201455" y="61816"/>
                </a:cubicBezTo>
                <a:cubicBezTo>
                  <a:pt x="203139" y="53976"/>
                  <a:pt x="201392" y="45799"/>
                  <a:pt x="196714" y="39300"/>
                </a:cubicBezTo>
                <a:cubicBezTo>
                  <a:pt x="187047" y="25927"/>
                  <a:pt x="173887" y="15449"/>
                  <a:pt x="158730" y="8987"/>
                </a:cubicBezTo>
                <a:cubicBezTo>
                  <a:pt x="142451" y="1696"/>
                  <a:pt x="124613" y="-1473"/>
                  <a:pt x="106837" y="-244"/>
                </a:cubicBezTo>
                <a:cubicBezTo>
                  <a:pt x="94549" y="735"/>
                  <a:pt x="82449" y="3211"/>
                  <a:pt x="70723" y="7116"/>
                </a:cubicBezTo>
                <a:cubicBezTo>
                  <a:pt x="58810" y="11027"/>
                  <a:pt x="47770" y="17120"/>
                  <a:pt x="38103" y="25079"/>
                </a:cubicBezTo>
                <a:cubicBezTo>
                  <a:pt x="28372" y="33137"/>
                  <a:pt x="20513" y="43229"/>
                  <a:pt x="15149" y="54643"/>
                </a:cubicBezTo>
                <a:cubicBezTo>
                  <a:pt x="9287" y="67573"/>
                  <a:pt x="6916" y="81806"/>
                  <a:pt x="8288" y="95934"/>
                </a:cubicBezTo>
                <a:cubicBezTo>
                  <a:pt x="8725" y="110485"/>
                  <a:pt x="14962" y="124257"/>
                  <a:pt x="25566" y="134230"/>
                </a:cubicBezTo>
                <a:cubicBezTo>
                  <a:pt x="34859" y="142582"/>
                  <a:pt x="45524" y="149193"/>
                  <a:pt x="57126" y="153753"/>
                </a:cubicBezTo>
                <a:cubicBezTo>
                  <a:pt x="69039" y="158449"/>
                  <a:pt x="81326" y="162123"/>
                  <a:pt x="93863" y="164730"/>
                </a:cubicBezTo>
                <a:cubicBezTo>
                  <a:pt x="104965" y="167019"/>
                  <a:pt x="115943" y="170001"/>
                  <a:pt x="126671" y="173649"/>
                </a:cubicBezTo>
                <a:cubicBezTo>
                  <a:pt x="134717" y="176169"/>
                  <a:pt x="142201" y="180142"/>
                  <a:pt x="148813" y="185375"/>
                </a:cubicBezTo>
                <a:cubicBezTo>
                  <a:pt x="153054" y="188999"/>
                  <a:pt x="155237" y="194482"/>
                  <a:pt x="154676" y="200033"/>
                </a:cubicBezTo>
                <a:cubicBezTo>
                  <a:pt x="155113" y="206083"/>
                  <a:pt x="151557" y="211702"/>
                  <a:pt x="145881" y="213879"/>
                </a:cubicBezTo>
                <a:cubicBezTo>
                  <a:pt x="136151" y="218514"/>
                  <a:pt x="125486" y="220984"/>
                  <a:pt x="114695" y="221115"/>
                </a:cubicBezTo>
                <a:cubicBezTo>
                  <a:pt x="102034" y="221539"/>
                  <a:pt x="89435" y="219917"/>
                  <a:pt x="77272" y="216312"/>
                </a:cubicBezTo>
                <a:cubicBezTo>
                  <a:pt x="67604" y="213967"/>
                  <a:pt x="58622" y="209276"/>
                  <a:pt x="51138" y="202652"/>
                </a:cubicBezTo>
                <a:lnTo>
                  <a:pt x="50639" y="202153"/>
                </a:lnTo>
                <a:cubicBezTo>
                  <a:pt x="44340" y="196097"/>
                  <a:pt x="35607" y="193265"/>
                  <a:pt x="26938" y="194482"/>
                </a:cubicBezTo>
                <a:cubicBezTo>
                  <a:pt x="19391" y="195530"/>
                  <a:pt x="12468" y="199303"/>
                  <a:pt x="7540" y="205085"/>
                </a:cubicBezTo>
                <a:cubicBezTo>
                  <a:pt x="2675" y="210773"/>
                  <a:pt x="-256" y="217878"/>
                  <a:pt x="-818" y="225356"/>
                </a:cubicBezTo>
                <a:cubicBezTo>
                  <a:pt x="-1628" y="234300"/>
                  <a:pt x="1739" y="243113"/>
                  <a:pt x="8226" y="249307"/>
                </a:cubicBezTo>
                <a:cubicBezTo>
                  <a:pt x="17457" y="258806"/>
                  <a:pt x="28684" y="266104"/>
                  <a:pt x="41159" y="270638"/>
                </a:cubicBezTo>
                <a:cubicBezTo>
                  <a:pt x="54444" y="275646"/>
                  <a:pt x="68290" y="278896"/>
                  <a:pt x="82387" y="280306"/>
                </a:cubicBezTo>
                <a:cubicBezTo>
                  <a:pt x="88624" y="280979"/>
                  <a:pt x="94861" y="281316"/>
                  <a:pt x="101098" y="281303"/>
                </a:cubicBezTo>
                <a:cubicBezTo>
                  <a:pt x="109581" y="281279"/>
                  <a:pt x="118063" y="280699"/>
                  <a:pt x="126483" y="279557"/>
                </a:cubicBezTo>
                <a:cubicBezTo>
                  <a:pt x="140704" y="277692"/>
                  <a:pt x="154613" y="273719"/>
                  <a:pt x="167711" y="267769"/>
                </a:cubicBezTo>
                <a:cubicBezTo>
                  <a:pt x="180248" y="262018"/>
                  <a:pt x="191288" y="253486"/>
                  <a:pt x="200020" y="242820"/>
                </a:cubicBezTo>
                <a:cubicBezTo>
                  <a:pt x="209314" y="231375"/>
                  <a:pt x="214490" y="217135"/>
                  <a:pt x="214678" y="202403"/>
                </a:cubicBezTo>
                <a:cubicBezTo>
                  <a:pt x="215926" y="185999"/>
                  <a:pt x="211684" y="169645"/>
                  <a:pt x="202703" y="155873"/>
                </a:cubicBezTo>
                <a:cubicBezTo>
                  <a:pt x="194594" y="144634"/>
                  <a:pt x="184115" y="135365"/>
                  <a:pt x="171953" y="128741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9BA7A548-747E-47FF-938B-7DF3B80B8F39}"/>
              </a:ext>
            </a:extLst>
          </p:cNvPr>
          <p:cNvSpPr/>
          <p:nvPr/>
        </p:nvSpPr>
        <p:spPr>
          <a:xfrm>
            <a:off x="3411322" y="1910355"/>
            <a:ext cx="228518" cy="304875"/>
          </a:xfrm>
          <a:custGeom>
            <a:avLst/>
            <a:gdLst>
              <a:gd name="connsiteX0" fmla="*/ 223154 w 228518"/>
              <a:gd name="connsiteY0" fmla="*/ 151124 h 304875"/>
              <a:gd name="connsiteX1" fmla="*/ 220284 w 228518"/>
              <a:gd name="connsiteY1" fmla="*/ 28875 h 304875"/>
              <a:gd name="connsiteX2" fmla="*/ 210242 w 228518"/>
              <a:gd name="connsiteY2" fmla="*/ 6795 h 304875"/>
              <a:gd name="connsiteX3" fmla="*/ 190657 w 228518"/>
              <a:gd name="connsiteY3" fmla="*/ -502 h 304875"/>
              <a:gd name="connsiteX4" fmla="*/ 171072 w 228518"/>
              <a:gd name="connsiteY4" fmla="*/ 6546 h 304875"/>
              <a:gd name="connsiteX5" fmla="*/ 160344 w 228518"/>
              <a:gd name="connsiteY5" fmla="*/ 28875 h 304875"/>
              <a:gd name="connsiteX6" fmla="*/ 160344 w 228518"/>
              <a:gd name="connsiteY6" fmla="*/ 29873 h 304875"/>
              <a:gd name="connsiteX7" fmla="*/ 160344 w 228518"/>
              <a:gd name="connsiteY7" fmla="*/ 47025 h 304875"/>
              <a:gd name="connsiteX8" fmla="*/ 152985 w 228518"/>
              <a:gd name="connsiteY8" fmla="*/ 43221 h 304875"/>
              <a:gd name="connsiteX9" fmla="*/ 116185 w 228518"/>
              <a:gd name="connsiteY9" fmla="*/ 34488 h 304875"/>
              <a:gd name="connsiteX10" fmla="*/ 68345 w 228518"/>
              <a:gd name="connsiteY10" fmla="*/ 44655 h 304875"/>
              <a:gd name="connsiteX11" fmla="*/ 32108 w 228518"/>
              <a:gd name="connsiteY11" fmla="*/ 72099 h 304875"/>
              <a:gd name="connsiteX12" fmla="*/ 9154 w 228518"/>
              <a:gd name="connsiteY12" fmla="*/ 110769 h 304875"/>
              <a:gd name="connsiteX13" fmla="*/ -513 w 228518"/>
              <a:gd name="connsiteY13" fmla="*/ 154430 h 304875"/>
              <a:gd name="connsiteX14" fmla="*/ 2231 w 228518"/>
              <a:gd name="connsiteY14" fmla="*/ 193225 h 304875"/>
              <a:gd name="connsiteX15" fmla="*/ 16202 w 228518"/>
              <a:gd name="connsiteY15" fmla="*/ 228279 h 304875"/>
              <a:gd name="connsiteX16" fmla="*/ 41151 w 228518"/>
              <a:gd name="connsiteY16" fmla="*/ 256658 h 304875"/>
              <a:gd name="connsiteX17" fmla="*/ 78575 w 228518"/>
              <a:gd name="connsiteY17" fmla="*/ 273997 h 304875"/>
              <a:gd name="connsiteX18" fmla="*/ 140947 w 228518"/>
              <a:gd name="connsiteY18" fmla="*/ 275369 h 304875"/>
              <a:gd name="connsiteX19" fmla="*/ 167019 w 228518"/>
              <a:gd name="connsiteY19" fmla="*/ 265016 h 304875"/>
              <a:gd name="connsiteX20" fmla="*/ 167829 w 228518"/>
              <a:gd name="connsiteY20" fmla="*/ 277989 h 304875"/>
              <a:gd name="connsiteX21" fmla="*/ 179431 w 228518"/>
              <a:gd name="connsiteY21" fmla="*/ 298697 h 304875"/>
              <a:gd name="connsiteX22" fmla="*/ 197768 w 228518"/>
              <a:gd name="connsiteY22" fmla="*/ 304373 h 304875"/>
              <a:gd name="connsiteX23" fmla="*/ 216479 w 228518"/>
              <a:gd name="connsiteY23" fmla="*/ 298135 h 304875"/>
              <a:gd name="connsiteX24" fmla="*/ 227582 w 228518"/>
              <a:gd name="connsiteY24" fmla="*/ 278239 h 304875"/>
              <a:gd name="connsiteX25" fmla="*/ 227582 w 228518"/>
              <a:gd name="connsiteY25" fmla="*/ 277241 h 304875"/>
              <a:gd name="connsiteX26" fmla="*/ 227582 w 228518"/>
              <a:gd name="connsiteY26" fmla="*/ 276180 h 304875"/>
              <a:gd name="connsiteX27" fmla="*/ 223154 w 228518"/>
              <a:gd name="connsiteY27" fmla="*/ 151124 h 304875"/>
              <a:gd name="connsiteX28" fmla="*/ 163838 w 228518"/>
              <a:gd name="connsiteY28" fmla="*/ 173391 h 304875"/>
              <a:gd name="connsiteX29" fmla="*/ 154107 w 228518"/>
              <a:gd name="connsiteY29" fmla="*/ 193412 h 304875"/>
              <a:gd name="connsiteX30" fmla="*/ 137329 w 228518"/>
              <a:gd name="connsiteY30" fmla="*/ 210315 h 304875"/>
              <a:gd name="connsiteX31" fmla="*/ 116996 w 228518"/>
              <a:gd name="connsiteY31" fmla="*/ 218673 h 304875"/>
              <a:gd name="connsiteX32" fmla="*/ 95789 w 228518"/>
              <a:gd name="connsiteY32" fmla="*/ 216178 h 304875"/>
              <a:gd name="connsiteX33" fmla="*/ 95789 w 228518"/>
              <a:gd name="connsiteY33" fmla="*/ 216178 h 304875"/>
              <a:gd name="connsiteX34" fmla="*/ 69219 w 228518"/>
              <a:gd name="connsiteY34" fmla="*/ 194910 h 304875"/>
              <a:gd name="connsiteX35" fmla="*/ 59801 w 228518"/>
              <a:gd name="connsiteY35" fmla="*/ 161728 h 304875"/>
              <a:gd name="connsiteX36" fmla="*/ 66038 w 228518"/>
              <a:gd name="connsiteY36" fmla="*/ 127049 h 304875"/>
              <a:gd name="connsiteX37" fmla="*/ 82442 w 228518"/>
              <a:gd name="connsiteY37" fmla="*/ 105717 h 304875"/>
              <a:gd name="connsiteX38" fmla="*/ 104709 w 228518"/>
              <a:gd name="connsiteY38" fmla="*/ 96237 h 304875"/>
              <a:gd name="connsiteX39" fmla="*/ 113316 w 228518"/>
              <a:gd name="connsiteY39" fmla="*/ 95488 h 304875"/>
              <a:gd name="connsiteX40" fmla="*/ 128285 w 228518"/>
              <a:gd name="connsiteY40" fmla="*/ 97921 h 304875"/>
              <a:gd name="connsiteX41" fmla="*/ 149118 w 228518"/>
              <a:gd name="connsiteY41" fmla="*/ 111518 h 304875"/>
              <a:gd name="connsiteX42" fmla="*/ 163089 w 228518"/>
              <a:gd name="connsiteY42" fmla="*/ 136966 h 304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28518" h="304875">
                <a:moveTo>
                  <a:pt x="223154" y="151124"/>
                </a:moveTo>
                <a:cubicBezTo>
                  <a:pt x="222654" y="110645"/>
                  <a:pt x="221719" y="70040"/>
                  <a:pt x="220284" y="28875"/>
                </a:cubicBezTo>
                <a:cubicBezTo>
                  <a:pt x="220035" y="20461"/>
                  <a:pt x="216417" y="12496"/>
                  <a:pt x="210242" y="6795"/>
                </a:cubicBezTo>
                <a:cubicBezTo>
                  <a:pt x="204816" y="2092"/>
                  <a:pt x="197830" y="-496"/>
                  <a:pt x="190657" y="-502"/>
                </a:cubicBezTo>
                <a:cubicBezTo>
                  <a:pt x="183485" y="-509"/>
                  <a:pt x="176561" y="1986"/>
                  <a:pt x="171072" y="6546"/>
                </a:cubicBezTo>
                <a:cubicBezTo>
                  <a:pt x="164461" y="12122"/>
                  <a:pt x="160594" y="20243"/>
                  <a:pt x="160344" y="28875"/>
                </a:cubicBezTo>
                <a:lnTo>
                  <a:pt x="160344" y="29873"/>
                </a:lnTo>
                <a:cubicBezTo>
                  <a:pt x="160344" y="35611"/>
                  <a:pt x="160344" y="41349"/>
                  <a:pt x="160344" y="47025"/>
                </a:cubicBezTo>
                <a:cubicBezTo>
                  <a:pt x="157974" y="45715"/>
                  <a:pt x="155479" y="44406"/>
                  <a:pt x="152985" y="43221"/>
                </a:cubicBezTo>
                <a:cubicBezTo>
                  <a:pt x="141445" y="37838"/>
                  <a:pt x="128909" y="34862"/>
                  <a:pt x="116185" y="34488"/>
                </a:cubicBezTo>
                <a:cubicBezTo>
                  <a:pt x="99656" y="34289"/>
                  <a:pt x="83315" y="37763"/>
                  <a:pt x="68345" y="44655"/>
                </a:cubicBezTo>
                <a:cubicBezTo>
                  <a:pt x="54437" y="51117"/>
                  <a:pt x="42087" y="60473"/>
                  <a:pt x="32108" y="72099"/>
                </a:cubicBezTo>
                <a:cubicBezTo>
                  <a:pt x="22252" y="83544"/>
                  <a:pt x="14456" y="96636"/>
                  <a:pt x="9154" y="110769"/>
                </a:cubicBezTo>
                <a:cubicBezTo>
                  <a:pt x="3790" y="124766"/>
                  <a:pt x="547" y="139479"/>
                  <a:pt x="-513" y="154430"/>
                </a:cubicBezTo>
                <a:cubicBezTo>
                  <a:pt x="-1573" y="167428"/>
                  <a:pt x="-638" y="180508"/>
                  <a:pt x="2231" y="193225"/>
                </a:cubicBezTo>
                <a:cubicBezTo>
                  <a:pt x="4976" y="205575"/>
                  <a:pt x="9716" y="217413"/>
                  <a:pt x="16202" y="228279"/>
                </a:cubicBezTo>
                <a:cubicBezTo>
                  <a:pt x="22689" y="239188"/>
                  <a:pt x="31172" y="248811"/>
                  <a:pt x="41151" y="256658"/>
                </a:cubicBezTo>
                <a:cubicBezTo>
                  <a:pt x="52129" y="265197"/>
                  <a:pt x="64978" y="271122"/>
                  <a:pt x="78575" y="273997"/>
                </a:cubicBezTo>
                <a:cubicBezTo>
                  <a:pt x="98908" y="279698"/>
                  <a:pt x="120364" y="280172"/>
                  <a:pt x="140947" y="275369"/>
                </a:cubicBezTo>
                <a:cubicBezTo>
                  <a:pt x="150053" y="272987"/>
                  <a:pt x="158785" y="269506"/>
                  <a:pt x="167019" y="265016"/>
                </a:cubicBezTo>
                <a:lnTo>
                  <a:pt x="167829" y="277989"/>
                </a:lnTo>
                <a:cubicBezTo>
                  <a:pt x="168203" y="286341"/>
                  <a:pt x="172507" y="294019"/>
                  <a:pt x="179431" y="298697"/>
                </a:cubicBezTo>
                <a:cubicBezTo>
                  <a:pt x="184795" y="302414"/>
                  <a:pt x="191219" y="304391"/>
                  <a:pt x="197768" y="304373"/>
                </a:cubicBezTo>
                <a:cubicBezTo>
                  <a:pt x="204504" y="304373"/>
                  <a:pt x="211053" y="302183"/>
                  <a:pt x="216479" y="298135"/>
                </a:cubicBezTo>
                <a:cubicBezTo>
                  <a:pt x="222904" y="293445"/>
                  <a:pt x="226958" y="286179"/>
                  <a:pt x="227582" y="278239"/>
                </a:cubicBezTo>
                <a:lnTo>
                  <a:pt x="227582" y="277241"/>
                </a:lnTo>
                <a:lnTo>
                  <a:pt x="227582" y="276180"/>
                </a:lnTo>
                <a:cubicBezTo>
                  <a:pt x="225274" y="232956"/>
                  <a:pt x="223590" y="191043"/>
                  <a:pt x="223154" y="151124"/>
                </a:cubicBezTo>
                <a:close/>
                <a:moveTo>
                  <a:pt x="163838" y="173391"/>
                </a:moveTo>
                <a:cubicBezTo>
                  <a:pt x="161716" y="180564"/>
                  <a:pt x="158474" y="187331"/>
                  <a:pt x="154107" y="193412"/>
                </a:cubicBezTo>
                <a:cubicBezTo>
                  <a:pt x="149554" y="199999"/>
                  <a:pt x="143878" y="205719"/>
                  <a:pt x="137329" y="210315"/>
                </a:cubicBezTo>
                <a:cubicBezTo>
                  <a:pt x="131217" y="214525"/>
                  <a:pt x="124293" y="217376"/>
                  <a:pt x="116996" y="218673"/>
                </a:cubicBezTo>
                <a:cubicBezTo>
                  <a:pt x="109823" y="219921"/>
                  <a:pt x="102463" y="219054"/>
                  <a:pt x="95789" y="216178"/>
                </a:cubicBezTo>
                <a:lnTo>
                  <a:pt x="95789" y="216178"/>
                </a:lnTo>
                <a:cubicBezTo>
                  <a:pt x="84625" y="212555"/>
                  <a:pt x="75206" y="204995"/>
                  <a:pt x="69219" y="194910"/>
                </a:cubicBezTo>
                <a:cubicBezTo>
                  <a:pt x="63356" y="184799"/>
                  <a:pt x="60113" y="173397"/>
                  <a:pt x="59801" y="161728"/>
                </a:cubicBezTo>
                <a:cubicBezTo>
                  <a:pt x="59115" y="149839"/>
                  <a:pt x="61297" y="137964"/>
                  <a:pt x="66038" y="127049"/>
                </a:cubicBezTo>
                <a:cubicBezTo>
                  <a:pt x="69656" y="118691"/>
                  <a:pt x="75269" y="111362"/>
                  <a:pt x="82442" y="105717"/>
                </a:cubicBezTo>
                <a:cubicBezTo>
                  <a:pt x="88929" y="100753"/>
                  <a:pt x="96600" y="97497"/>
                  <a:pt x="104709" y="96237"/>
                </a:cubicBezTo>
                <a:cubicBezTo>
                  <a:pt x="107578" y="95744"/>
                  <a:pt x="110447" y="95494"/>
                  <a:pt x="113316" y="95488"/>
                </a:cubicBezTo>
                <a:cubicBezTo>
                  <a:pt x="118430" y="95482"/>
                  <a:pt x="123483" y="96305"/>
                  <a:pt x="128285" y="97921"/>
                </a:cubicBezTo>
                <a:cubicBezTo>
                  <a:pt x="136269" y="100646"/>
                  <a:pt x="143442" y="105318"/>
                  <a:pt x="149118" y="111518"/>
                </a:cubicBezTo>
                <a:cubicBezTo>
                  <a:pt x="155729" y="118759"/>
                  <a:pt x="160532" y="127485"/>
                  <a:pt x="163089" y="136966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499F67D4-9079-4C33-A355-23F89EB823B7}"/>
              </a:ext>
            </a:extLst>
          </p:cNvPr>
          <p:cNvSpPr/>
          <p:nvPr/>
        </p:nvSpPr>
        <p:spPr>
          <a:xfrm>
            <a:off x="3686850" y="1921082"/>
            <a:ext cx="245826" cy="294276"/>
          </a:xfrm>
          <a:custGeom>
            <a:avLst/>
            <a:gdLst>
              <a:gd name="connsiteX0" fmla="*/ 235597 w 245826"/>
              <a:gd name="connsiteY0" fmla="*/ 121747 h 294276"/>
              <a:gd name="connsiteX1" fmla="*/ 215201 w 245826"/>
              <a:gd name="connsiteY1" fmla="*/ 69479 h 294276"/>
              <a:gd name="connsiteX2" fmla="*/ 177778 w 245826"/>
              <a:gd name="connsiteY2" fmla="*/ 29748 h 294276"/>
              <a:gd name="connsiteX3" fmla="*/ 117963 w 245826"/>
              <a:gd name="connsiteY3" fmla="*/ 14529 h 294276"/>
              <a:gd name="connsiteX4" fmla="*/ 70311 w 245826"/>
              <a:gd name="connsiteY4" fmla="*/ 27441 h 294276"/>
              <a:gd name="connsiteX5" fmla="*/ 59084 w 245826"/>
              <a:gd name="connsiteY5" fmla="*/ 34925 h 294276"/>
              <a:gd name="connsiteX6" fmla="*/ 59084 w 245826"/>
              <a:gd name="connsiteY6" fmla="*/ 29873 h 294276"/>
              <a:gd name="connsiteX7" fmla="*/ 48730 w 245826"/>
              <a:gd name="connsiteY7" fmla="*/ 6920 h 294276"/>
              <a:gd name="connsiteX8" fmla="*/ 28709 w 245826"/>
              <a:gd name="connsiteY8" fmla="*/ -502 h 294276"/>
              <a:gd name="connsiteX9" fmla="*/ 8750 w 245826"/>
              <a:gd name="connsiteY9" fmla="*/ 7170 h 294276"/>
              <a:gd name="connsiteX10" fmla="*/ -918 w 245826"/>
              <a:gd name="connsiteY10" fmla="*/ 29873 h 294276"/>
              <a:gd name="connsiteX11" fmla="*/ 1265 w 245826"/>
              <a:gd name="connsiteY11" fmla="*/ 144949 h 294276"/>
              <a:gd name="connsiteX12" fmla="*/ 3386 w 245826"/>
              <a:gd name="connsiteY12" fmla="*/ 263457 h 294276"/>
              <a:gd name="connsiteX13" fmla="*/ 13054 w 245826"/>
              <a:gd name="connsiteY13" fmla="*/ 286098 h 294276"/>
              <a:gd name="connsiteX14" fmla="*/ 53658 w 245826"/>
              <a:gd name="connsiteY14" fmla="*/ 286098 h 294276"/>
              <a:gd name="connsiteX15" fmla="*/ 63325 w 245826"/>
              <a:gd name="connsiteY15" fmla="*/ 263457 h 294276"/>
              <a:gd name="connsiteX16" fmla="*/ 63325 w 245826"/>
              <a:gd name="connsiteY16" fmla="*/ 186988 h 294276"/>
              <a:gd name="connsiteX17" fmla="*/ 65446 w 245826"/>
              <a:gd name="connsiteY17" fmla="*/ 145698 h 294276"/>
              <a:gd name="connsiteX18" fmla="*/ 74178 w 245826"/>
              <a:gd name="connsiteY18" fmla="*/ 109709 h 294276"/>
              <a:gd name="connsiteX19" fmla="*/ 92391 w 245826"/>
              <a:gd name="connsiteY19" fmla="*/ 84761 h 294276"/>
              <a:gd name="connsiteX20" fmla="*/ 123577 w 245826"/>
              <a:gd name="connsiteY20" fmla="*/ 74407 h 294276"/>
              <a:gd name="connsiteX21" fmla="*/ 150210 w 245826"/>
              <a:gd name="connsiteY21" fmla="*/ 83014 h 294276"/>
              <a:gd name="connsiteX22" fmla="*/ 169295 w 245826"/>
              <a:gd name="connsiteY22" fmla="*/ 109522 h 294276"/>
              <a:gd name="connsiteX23" fmla="*/ 180148 w 245826"/>
              <a:gd name="connsiteY23" fmla="*/ 145137 h 294276"/>
              <a:gd name="connsiteX24" fmla="*/ 184265 w 245826"/>
              <a:gd name="connsiteY24" fmla="*/ 179130 h 294276"/>
              <a:gd name="connsiteX25" fmla="*/ 185013 w 245826"/>
              <a:gd name="connsiteY25" fmla="*/ 222790 h 294276"/>
              <a:gd name="connsiteX26" fmla="*/ 185013 w 245826"/>
              <a:gd name="connsiteY26" fmla="*/ 263207 h 294276"/>
              <a:gd name="connsiteX27" fmla="*/ 195492 w 245826"/>
              <a:gd name="connsiteY27" fmla="*/ 285037 h 294276"/>
              <a:gd name="connsiteX28" fmla="*/ 215388 w 245826"/>
              <a:gd name="connsiteY28" fmla="*/ 291275 h 294276"/>
              <a:gd name="connsiteX29" fmla="*/ 234100 w 245826"/>
              <a:gd name="connsiteY29" fmla="*/ 283915 h 294276"/>
              <a:gd name="connsiteX30" fmla="*/ 244142 w 245826"/>
              <a:gd name="connsiteY30" fmla="*/ 261086 h 294276"/>
              <a:gd name="connsiteX31" fmla="*/ 244890 w 245826"/>
              <a:gd name="connsiteY31" fmla="*/ 221667 h 294276"/>
              <a:gd name="connsiteX32" fmla="*/ 243393 w 245826"/>
              <a:gd name="connsiteY32" fmla="*/ 176323 h 294276"/>
              <a:gd name="connsiteX33" fmla="*/ 235597 w 245826"/>
              <a:gd name="connsiteY33" fmla="*/ 121747 h 294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45826" h="294276">
                <a:moveTo>
                  <a:pt x="235597" y="121747"/>
                </a:moveTo>
                <a:cubicBezTo>
                  <a:pt x="231543" y="103379"/>
                  <a:pt x="224682" y="85746"/>
                  <a:pt x="215201" y="69479"/>
                </a:cubicBezTo>
                <a:cubicBezTo>
                  <a:pt x="205908" y="53575"/>
                  <a:pt x="193122" y="39990"/>
                  <a:pt x="177778" y="29748"/>
                </a:cubicBezTo>
                <a:cubicBezTo>
                  <a:pt x="159940" y="18509"/>
                  <a:pt x="138983" y="13182"/>
                  <a:pt x="117963" y="14529"/>
                </a:cubicBezTo>
                <a:cubicBezTo>
                  <a:pt x="101310" y="15097"/>
                  <a:pt x="84969" y="19519"/>
                  <a:pt x="70311" y="27441"/>
                </a:cubicBezTo>
                <a:cubicBezTo>
                  <a:pt x="66444" y="29705"/>
                  <a:pt x="62639" y="32200"/>
                  <a:pt x="59084" y="34925"/>
                </a:cubicBezTo>
                <a:lnTo>
                  <a:pt x="59084" y="29873"/>
                </a:lnTo>
                <a:cubicBezTo>
                  <a:pt x="59396" y="21029"/>
                  <a:pt x="55591" y="12540"/>
                  <a:pt x="48730" y="6920"/>
                </a:cubicBezTo>
                <a:cubicBezTo>
                  <a:pt x="43117" y="2167"/>
                  <a:pt x="36069" y="-459"/>
                  <a:pt x="28709" y="-502"/>
                </a:cubicBezTo>
                <a:cubicBezTo>
                  <a:pt x="21349" y="-434"/>
                  <a:pt x="14238" y="2292"/>
                  <a:pt x="8750" y="7170"/>
                </a:cubicBezTo>
                <a:cubicBezTo>
                  <a:pt x="2326" y="12926"/>
                  <a:pt x="-1230" y="21247"/>
                  <a:pt x="-918" y="29873"/>
                </a:cubicBezTo>
                <a:cubicBezTo>
                  <a:pt x="-918" y="68481"/>
                  <a:pt x="-169" y="107152"/>
                  <a:pt x="1265" y="144949"/>
                </a:cubicBezTo>
                <a:cubicBezTo>
                  <a:pt x="2700" y="182747"/>
                  <a:pt x="3386" y="222291"/>
                  <a:pt x="3386" y="263457"/>
                </a:cubicBezTo>
                <a:cubicBezTo>
                  <a:pt x="3074" y="272070"/>
                  <a:pt x="6629" y="280384"/>
                  <a:pt x="13054" y="286098"/>
                </a:cubicBezTo>
                <a:cubicBezTo>
                  <a:pt x="24655" y="296333"/>
                  <a:pt x="42057" y="296333"/>
                  <a:pt x="53658" y="286098"/>
                </a:cubicBezTo>
                <a:cubicBezTo>
                  <a:pt x="60144" y="280391"/>
                  <a:pt x="63700" y="272076"/>
                  <a:pt x="63325" y="263457"/>
                </a:cubicBezTo>
                <a:lnTo>
                  <a:pt x="63325" y="186988"/>
                </a:lnTo>
                <a:cubicBezTo>
                  <a:pt x="63325" y="173641"/>
                  <a:pt x="64074" y="159732"/>
                  <a:pt x="65446" y="145698"/>
                </a:cubicBezTo>
                <a:cubicBezTo>
                  <a:pt x="66569" y="133336"/>
                  <a:pt x="69500" y="121204"/>
                  <a:pt x="74178" y="109709"/>
                </a:cubicBezTo>
                <a:cubicBezTo>
                  <a:pt x="78107" y="100011"/>
                  <a:pt x="84345" y="91434"/>
                  <a:pt x="92391" y="84761"/>
                </a:cubicBezTo>
                <a:cubicBezTo>
                  <a:pt x="101434" y="78074"/>
                  <a:pt x="112350" y="74444"/>
                  <a:pt x="123577" y="74407"/>
                </a:cubicBezTo>
                <a:cubicBezTo>
                  <a:pt x="133245" y="73540"/>
                  <a:pt x="142850" y="76652"/>
                  <a:pt x="150210" y="83014"/>
                </a:cubicBezTo>
                <a:cubicBezTo>
                  <a:pt x="158318" y="90424"/>
                  <a:pt x="164867" y="99455"/>
                  <a:pt x="169295" y="109522"/>
                </a:cubicBezTo>
                <a:cubicBezTo>
                  <a:pt x="174348" y="120899"/>
                  <a:pt x="178028" y="132862"/>
                  <a:pt x="180148" y="145137"/>
                </a:cubicBezTo>
                <a:cubicBezTo>
                  <a:pt x="182269" y="156370"/>
                  <a:pt x="183641" y="167722"/>
                  <a:pt x="184265" y="179130"/>
                </a:cubicBezTo>
                <a:cubicBezTo>
                  <a:pt x="185201" y="193912"/>
                  <a:pt x="185450" y="208632"/>
                  <a:pt x="185013" y="222790"/>
                </a:cubicBezTo>
                <a:cubicBezTo>
                  <a:pt x="184577" y="236948"/>
                  <a:pt x="184515" y="251544"/>
                  <a:pt x="185013" y="263207"/>
                </a:cubicBezTo>
                <a:cubicBezTo>
                  <a:pt x="184639" y="271771"/>
                  <a:pt x="188569" y="279954"/>
                  <a:pt x="195492" y="285037"/>
                </a:cubicBezTo>
                <a:cubicBezTo>
                  <a:pt x="201167" y="289378"/>
                  <a:pt x="208216" y="291586"/>
                  <a:pt x="215388" y="291275"/>
                </a:cubicBezTo>
                <a:cubicBezTo>
                  <a:pt x="222249" y="290807"/>
                  <a:pt x="228799" y="288237"/>
                  <a:pt x="234100" y="283915"/>
                </a:cubicBezTo>
                <a:cubicBezTo>
                  <a:pt x="240837" y="278308"/>
                  <a:pt x="244579" y="269850"/>
                  <a:pt x="244142" y="261086"/>
                </a:cubicBezTo>
                <a:cubicBezTo>
                  <a:pt x="244641" y="249298"/>
                  <a:pt x="244890" y="236137"/>
                  <a:pt x="244890" y="221667"/>
                </a:cubicBezTo>
                <a:cubicBezTo>
                  <a:pt x="244890" y="207197"/>
                  <a:pt x="244392" y="191729"/>
                  <a:pt x="243393" y="176323"/>
                </a:cubicBezTo>
                <a:cubicBezTo>
                  <a:pt x="242271" y="157948"/>
                  <a:pt x="239651" y="139698"/>
                  <a:pt x="235597" y="121747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2" name="Freeform: Shape 91">
            <a:extLst>
              <a:ext uri="{FF2B5EF4-FFF2-40B4-BE49-F238E27FC236}">
                <a16:creationId xmlns:a16="http://schemas.microsoft.com/office/drawing/2014/main" id="{8FFF5C3F-49E9-40CE-AFD8-2BD825AADE8C}"/>
              </a:ext>
            </a:extLst>
          </p:cNvPr>
          <p:cNvSpPr/>
          <p:nvPr/>
        </p:nvSpPr>
        <p:spPr>
          <a:xfrm>
            <a:off x="3958873" y="1927429"/>
            <a:ext cx="248553" cy="447909"/>
          </a:xfrm>
          <a:custGeom>
            <a:avLst/>
            <a:gdLst>
              <a:gd name="connsiteX0" fmla="*/ 247617 w 248553"/>
              <a:gd name="connsiteY0" fmla="*/ 244635 h 447909"/>
              <a:gd name="connsiteX1" fmla="*/ 246183 w 248553"/>
              <a:gd name="connsiteY1" fmla="*/ 186878 h 447909"/>
              <a:gd name="connsiteX2" fmla="*/ 243314 w 248553"/>
              <a:gd name="connsiteY2" fmla="*/ 118269 h 447909"/>
              <a:gd name="connsiteX3" fmla="*/ 239446 w 248553"/>
              <a:gd name="connsiteY3" fmla="*/ 27331 h 447909"/>
              <a:gd name="connsiteX4" fmla="*/ 227658 w 248553"/>
              <a:gd name="connsiteY4" fmla="*/ 5812 h 447909"/>
              <a:gd name="connsiteX5" fmla="*/ 208947 w 248553"/>
              <a:gd name="connsiteY5" fmla="*/ -425 h 447909"/>
              <a:gd name="connsiteX6" fmla="*/ 189237 w 248553"/>
              <a:gd name="connsiteY6" fmla="*/ 4877 h 447909"/>
              <a:gd name="connsiteX7" fmla="*/ 178322 w 248553"/>
              <a:gd name="connsiteY7" fmla="*/ 27331 h 447909"/>
              <a:gd name="connsiteX8" fmla="*/ 178322 w 248553"/>
              <a:gd name="connsiteY8" fmla="*/ 33131 h 447909"/>
              <a:gd name="connsiteX9" fmla="*/ 165473 w 248553"/>
              <a:gd name="connsiteY9" fmla="*/ 27455 h 447909"/>
              <a:gd name="connsiteX10" fmla="*/ 121189 w 248553"/>
              <a:gd name="connsiteY10" fmla="*/ 20095 h 447909"/>
              <a:gd name="connsiteX11" fmla="*/ 121189 w 248553"/>
              <a:gd name="connsiteY11" fmla="*/ 20095 h 447909"/>
              <a:gd name="connsiteX12" fmla="*/ 68672 w 248553"/>
              <a:gd name="connsiteY12" fmla="*/ 31697 h 447909"/>
              <a:gd name="connsiteX13" fmla="*/ 30375 w 248553"/>
              <a:gd name="connsiteY13" fmla="*/ 60201 h 447909"/>
              <a:gd name="connsiteX14" fmla="*/ 6923 w 248553"/>
              <a:gd name="connsiteY14" fmla="*/ 100057 h 447909"/>
              <a:gd name="connsiteX15" fmla="*/ -936 w 248553"/>
              <a:gd name="connsiteY15" fmla="*/ 145838 h 447909"/>
              <a:gd name="connsiteX16" fmla="*/ 6050 w 248553"/>
              <a:gd name="connsiteY16" fmla="*/ 191494 h 447909"/>
              <a:gd name="connsiteX17" fmla="*/ 28879 w 248553"/>
              <a:gd name="connsiteY17" fmla="*/ 232472 h 447909"/>
              <a:gd name="connsiteX18" fmla="*/ 68672 w 248553"/>
              <a:gd name="connsiteY18" fmla="*/ 261164 h 447909"/>
              <a:gd name="connsiteX19" fmla="*/ 123684 w 248553"/>
              <a:gd name="connsiteY19" fmla="*/ 270831 h 447909"/>
              <a:gd name="connsiteX20" fmla="*/ 170650 w 248553"/>
              <a:gd name="connsiteY20" fmla="*/ 261975 h 447909"/>
              <a:gd name="connsiteX21" fmla="*/ 185432 w 248553"/>
              <a:gd name="connsiteY21" fmla="*/ 254552 h 447909"/>
              <a:gd name="connsiteX22" fmla="*/ 185432 w 248553"/>
              <a:gd name="connsiteY22" fmla="*/ 266216 h 447909"/>
              <a:gd name="connsiteX23" fmla="*/ 184746 w 248553"/>
              <a:gd name="connsiteY23" fmla="*/ 305011 h 447909"/>
              <a:gd name="connsiteX24" fmla="*/ 180380 w 248553"/>
              <a:gd name="connsiteY24" fmla="*/ 338006 h 447909"/>
              <a:gd name="connsiteX25" fmla="*/ 170027 w 248553"/>
              <a:gd name="connsiteY25" fmla="*/ 364452 h 447909"/>
              <a:gd name="connsiteX26" fmla="*/ 153123 w 248553"/>
              <a:gd name="connsiteY26" fmla="*/ 381667 h 447909"/>
              <a:gd name="connsiteX27" fmla="*/ 127301 w 248553"/>
              <a:gd name="connsiteY27" fmla="*/ 388715 h 447909"/>
              <a:gd name="connsiteX28" fmla="*/ 103725 w 248553"/>
              <a:gd name="connsiteY28" fmla="*/ 384349 h 447909"/>
              <a:gd name="connsiteX29" fmla="*/ 78776 w 248553"/>
              <a:gd name="connsiteY29" fmla="*/ 366697 h 447909"/>
              <a:gd name="connsiteX30" fmla="*/ 55448 w 248553"/>
              <a:gd name="connsiteY30" fmla="*/ 356967 h 447909"/>
              <a:gd name="connsiteX31" fmla="*/ 25884 w 248553"/>
              <a:gd name="connsiteY31" fmla="*/ 383164 h 447909"/>
              <a:gd name="connsiteX32" fmla="*/ 33244 w 248553"/>
              <a:gd name="connsiteY32" fmla="*/ 406366 h 447909"/>
              <a:gd name="connsiteX33" fmla="*/ 122498 w 248553"/>
              <a:gd name="connsiteY33" fmla="*/ 447407 h 447909"/>
              <a:gd name="connsiteX34" fmla="*/ 129485 w 248553"/>
              <a:gd name="connsiteY34" fmla="*/ 447407 h 447909"/>
              <a:gd name="connsiteX35" fmla="*/ 182750 w 248553"/>
              <a:gd name="connsiteY35" fmla="*/ 431752 h 447909"/>
              <a:gd name="connsiteX36" fmla="*/ 219487 w 248553"/>
              <a:gd name="connsiteY36" fmla="*/ 398195 h 447909"/>
              <a:gd name="connsiteX37" fmla="*/ 240569 w 248553"/>
              <a:gd name="connsiteY37" fmla="*/ 354098 h 447909"/>
              <a:gd name="connsiteX38" fmla="*/ 247492 w 248553"/>
              <a:gd name="connsiteY38" fmla="*/ 305136 h 447909"/>
              <a:gd name="connsiteX39" fmla="*/ 247617 w 248553"/>
              <a:gd name="connsiteY39" fmla="*/ 244635 h 447909"/>
              <a:gd name="connsiteX40" fmla="*/ 181628 w 248553"/>
              <a:gd name="connsiteY40" fmla="*/ 146337 h 447909"/>
              <a:gd name="connsiteX41" fmla="*/ 177885 w 248553"/>
              <a:gd name="connsiteY41" fmla="*/ 172034 h 447909"/>
              <a:gd name="connsiteX42" fmla="*/ 166846 w 248553"/>
              <a:gd name="connsiteY42" fmla="*/ 193178 h 447909"/>
              <a:gd name="connsiteX43" fmla="*/ 149007 w 248553"/>
              <a:gd name="connsiteY43" fmla="*/ 207274 h 447909"/>
              <a:gd name="connsiteX44" fmla="*/ 123621 w 248553"/>
              <a:gd name="connsiteY44" fmla="*/ 212451 h 447909"/>
              <a:gd name="connsiteX45" fmla="*/ 77217 w 248553"/>
              <a:gd name="connsiteY45" fmla="*/ 192305 h 447909"/>
              <a:gd name="connsiteX46" fmla="*/ 60126 w 248553"/>
              <a:gd name="connsiteY46" fmla="*/ 147771 h 447909"/>
              <a:gd name="connsiteX47" fmla="*/ 64118 w 248553"/>
              <a:gd name="connsiteY47" fmla="*/ 122823 h 447909"/>
              <a:gd name="connsiteX48" fmla="*/ 75533 w 248553"/>
              <a:gd name="connsiteY48" fmla="*/ 101678 h 447909"/>
              <a:gd name="connsiteX49" fmla="*/ 94244 w 248553"/>
              <a:gd name="connsiteY49" fmla="*/ 86709 h 447909"/>
              <a:gd name="connsiteX50" fmla="*/ 119879 w 248553"/>
              <a:gd name="connsiteY50" fmla="*/ 80472 h 447909"/>
              <a:gd name="connsiteX51" fmla="*/ 146387 w 248553"/>
              <a:gd name="connsiteY51" fmla="*/ 85773 h 447909"/>
              <a:gd name="connsiteX52" fmla="*/ 165785 w 248553"/>
              <a:gd name="connsiteY52" fmla="*/ 100181 h 447909"/>
              <a:gd name="connsiteX53" fmla="*/ 177636 w 248553"/>
              <a:gd name="connsiteY53" fmla="*/ 121138 h 447909"/>
              <a:gd name="connsiteX54" fmla="*/ 181440 w 248553"/>
              <a:gd name="connsiteY54" fmla="*/ 146337 h 447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48553" h="447909">
                <a:moveTo>
                  <a:pt x="247617" y="244635"/>
                </a:moveTo>
                <a:cubicBezTo>
                  <a:pt x="247617" y="225923"/>
                  <a:pt x="246931" y="206713"/>
                  <a:pt x="246183" y="186878"/>
                </a:cubicBezTo>
                <a:cubicBezTo>
                  <a:pt x="245434" y="167044"/>
                  <a:pt x="244499" y="143779"/>
                  <a:pt x="243314" y="118269"/>
                </a:cubicBezTo>
                <a:cubicBezTo>
                  <a:pt x="242128" y="92759"/>
                  <a:pt x="240819" y="62571"/>
                  <a:pt x="239446" y="27331"/>
                </a:cubicBezTo>
                <a:cubicBezTo>
                  <a:pt x="239571" y="18586"/>
                  <a:pt x="235080" y="10422"/>
                  <a:pt x="227658" y="5812"/>
                </a:cubicBezTo>
                <a:cubicBezTo>
                  <a:pt x="222107" y="2126"/>
                  <a:pt x="215620" y="-26"/>
                  <a:pt x="208947" y="-425"/>
                </a:cubicBezTo>
                <a:cubicBezTo>
                  <a:pt x="201961" y="-917"/>
                  <a:pt x="195037" y="947"/>
                  <a:pt x="189237" y="4877"/>
                </a:cubicBezTo>
                <a:cubicBezTo>
                  <a:pt x="181814" y="9873"/>
                  <a:pt x="177698" y="18430"/>
                  <a:pt x="178322" y="27331"/>
                </a:cubicBezTo>
                <a:cubicBezTo>
                  <a:pt x="178322" y="29327"/>
                  <a:pt x="178322" y="31198"/>
                  <a:pt x="178322" y="33131"/>
                </a:cubicBezTo>
                <a:cubicBezTo>
                  <a:pt x="174143" y="30979"/>
                  <a:pt x="169839" y="29084"/>
                  <a:pt x="165473" y="27455"/>
                </a:cubicBezTo>
                <a:cubicBezTo>
                  <a:pt x="151253" y="22366"/>
                  <a:pt x="136283" y="19877"/>
                  <a:pt x="121189" y="20095"/>
                </a:cubicBezTo>
                <a:lnTo>
                  <a:pt x="121189" y="20095"/>
                </a:lnTo>
                <a:cubicBezTo>
                  <a:pt x="103038" y="20270"/>
                  <a:pt x="85200" y="24218"/>
                  <a:pt x="68672" y="31697"/>
                </a:cubicBezTo>
                <a:cubicBezTo>
                  <a:pt x="54076" y="38495"/>
                  <a:pt x="41041" y="48194"/>
                  <a:pt x="30375" y="60201"/>
                </a:cubicBezTo>
                <a:cubicBezTo>
                  <a:pt x="20084" y="71858"/>
                  <a:pt x="12100" y="85387"/>
                  <a:pt x="6923" y="100057"/>
                </a:cubicBezTo>
                <a:cubicBezTo>
                  <a:pt x="1684" y="114752"/>
                  <a:pt x="-998" y="130238"/>
                  <a:pt x="-936" y="145838"/>
                </a:cubicBezTo>
                <a:cubicBezTo>
                  <a:pt x="-936" y="161325"/>
                  <a:pt x="1372" y="176724"/>
                  <a:pt x="6050" y="191494"/>
                </a:cubicBezTo>
                <a:cubicBezTo>
                  <a:pt x="10790" y="206563"/>
                  <a:pt x="18587" y="220504"/>
                  <a:pt x="28879" y="232472"/>
                </a:cubicBezTo>
                <a:cubicBezTo>
                  <a:pt x="39794" y="244910"/>
                  <a:pt x="53390" y="254715"/>
                  <a:pt x="68672" y="261164"/>
                </a:cubicBezTo>
                <a:cubicBezTo>
                  <a:pt x="86073" y="268343"/>
                  <a:pt x="104847" y="271642"/>
                  <a:pt x="123684" y="270831"/>
                </a:cubicBezTo>
                <a:cubicBezTo>
                  <a:pt x="139776" y="271062"/>
                  <a:pt x="155743" y="268050"/>
                  <a:pt x="170650" y="261975"/>
                </a:cubicBezTo>
                <a:cubicBezTo>
                  <a:pt x="175764" y="259854"/>
                  <a:pt x="180692" y="257371"/>
                  <a:pt x="185432" y="254552"/>
                </a:cubicBezTo>
                <a:cubicBezTo>
                  <a:pt x="185432" y="258482"/>
                  <a:pt x="185432" y="262349"/>
                  <a:pt x="185432" y="266216"/>
                </a:cubicBezTo>
                <a:cubicBezTo>
                  <a:pt x="185432" y="277568"/>
                  <a:pt x="185432" y="290666"/>
                  <a:pt x="184746" y="305011"/>
                </a:cubicBezTo>
                <a:cubicBezTo>
                  <a:pt x="184372" y="316126"/>
                  <a:pt x="182875" y="327172"/>
                  <a:pt x="180380" y="338006"/>
                </a:cubicBezTo>
                <a:cubicBezTo>
                  <a:pt x="178322" y="347300"/>
                  <a:pt x="174829" y="356213"/>
                  <a:pt x="170027" y="364452"/>
                </a:cubicBezTo>
                <a:cubicBezTo>
                  <a:pt x="165910" y="371488"/>
                  <a:pt x="160109" y="377394"/>
                  <a:pt x="153123" y="381667"/>
                </a:cubicBezTo>
                <a:cubicBezTo>
                  <a:pt x="145264" y="386232"/>
                  <a:pt x="136408" y="388659"/>
                  <a:pt x="127301" y="388715"/>
                </a:cubicBezTo>
                <a:cubicBezTo>
                  <a:pt x="119193" y="389051"/>
                  <a:pt x="111147" y="387561"/>
                  <a:pt x="103725" y="384349"/>
                </a:cubicBezTo>
                <a:cubicBezTo>
                  <a:pt x="94369" y="380108"/>
                  <a:pt x="85886" y="374114"/>
                  <a:pt x="78776" y="366697"/>
                </a:cubicBezTo>
                <a:cubicBezTo>
                  <a:pt x="72788" y="360204"/>
                  <a:pt x="64243" y="356649"/>
                  <a:pt x="55448" y="356967"/>
                </a:cubicBezTo>
                <a:cubicBezTo>
                  <a:pt x="40480" y="357142"/>
                  <a:pt x="27880" y="368301"/>
                  <a:pt x="25884" y="383164"/>
                </a:cubicBezTo>
                <a:cubicBezTo>
                  <a:pt x="24574" y="391622"/>
                  <a:pt x="27319" y="400204"/>
                  <a:pt x="33244" y="406366"/>
                </a:cubicBezTo>
                <a:cubicBezTo>
                  <a:pt x="55636" y="432313"/>
                  <a:pt x="88194" y="447282"/>
                  <a:pt x="122498" y="447407"/>
                </a:cubicBezTo>
                <a:cubicBezTo>
                  <a:pt x="124807" y="447407"/>
                  <a:pt x="127176" y="447407"/>
                  <a:pt x="129485" y="447407"/>
                </a:cubicBezTo>
                <a:cubicBezTo>
                  <a:pt x="148196" y="446359"/>
                  <a:pt x="166409" y="441001"/>
                  <a:pt x="182750" y="431752"/>
                </a:cubicBezTo>
                <a:cubicBezTo>
                  <a:pt x="197283" y="423325"/>
                  <a:pt x="209758" y="411880"/>
                  <a:pt x="219487" y="398195"/>
                </a:cubicBezTo>
                <a:cubicBezTo>
                  <a:pt x="228906" y="384754"/>
                  <a:pt x="236016" y="369860"/>
                  <a:pt x="240569" y="354098"/>
                </a:cubicBezTo>
                <a:cubicBezTo>
                  <a:pt x="245122" y="338181"/>
                  <a:pt x="247492" y="321702"/>
                  <a:pt x="247492" y="305136"/>
                </a:cubicBezTo>
                <a:cubicBezTo>
                  <a:pt x="247617" y="283119"/>
                  <a:pt x="247617" y="262786"/>
                  <a:pt x="247617" y="244635"/>
                </a:cubicBezTo>
                <a:close/>
                <a:moveTo>
                  <a:pt x="181628" y="146337"/>
                </a:moveTo>
                <a:cubicBezTo>
                  <a:pt x="181628" y="155038"/>
                  <a:pt x="180380" y="163689"/>
                  <a:pt x="177885" y="172034"/>
                </a:cubicBezTo>
                <a:cubicBezTo>
                  <a:pt x="175577" y="179725"/>
                  <a:pt x="171835" y="186904"/>
                  <a:pt x="166846" y="193178"/>
                </a:cubicBezTo>
                <a:cubicBezTo>
                  <a:pt x="162043" y="199159"/>
                  <a:pt x="155931" y="203981"/>
                  <a:pt x="149007" y="207274"/>
                </a:cubicBezTo>
                <a:cubicBezTo>
                  <a:pt x="141023" y="210898"/>
                  <a:pt x="132354" y="212669"/>
                  <a:pt x="123621" y="212451"/>
                </a:cubicBezTo>
                <a:cubicBezTo>
                  <a:pt x="102977" y="211578"/>
                  <a:pt x="87757" y="205029"/>
                  <a:pt x="77217" y="192305"/>
                </a:cubicBezTo>
                <a:cubicBezTo>
                  <a:pt x="66488" y="179918"/>
                  <a:pt x="60438" y="164156"/>
                  <a:pt x="60126" y="147771"/>
                </a:cubicBezTo>
                <a:cubicBezTo>
                  <a:pt x="60065" y="139295"/>
                  <a:pt x="61437" y="130862"/>
                  <a:pt x="64118" y="122823"/>
                </a:cubicBezTo>
                <a:cubicBezTo>
                  <a:pt x="66613" y="115144"/>
                  <a:pt x="70480" y="107984"/>
                  <a:pt x="75533" y="101678"/>
                </a:cubicBezTo>
                <a:cubicBezTo>
                  <a:pt x="80709" y="95466"/>
                  <a:pt x="87071" y="90376"/>
                  <a:pt x="94244" y="86709"/>
                </a:cubicBezTo>
                <a:cubicBezTo>
                  <a:pt x="102227" y="82786"/>
                  <a:pt x="110960" y="80652"/>
                  <a:pt x="119879" y="80472"/>
                </a:cubicBezTo>
                <a:cubicBezTo>
                  <a:pt x="128985" y="80297"/>
                  <a:pt x="138030" y="82106"/>
                  <a:pt x="146387" y="85773"/>
                </a:cubicBezTo>
                <a:cubicBezTo>
                  <a:pt x="153809" y="89135"/>
                  <a:pt x="160421" y="94044"/>
                  <a:pt x="165785" y="100181"/>
                </a:cubicBezTo>
                <a:cubicBezTo>
                  <a:pt x="171149" y="106275"/>
                  <a:pt x="175141" y="113410"/>
                  <a:pt x="177636" y="121138"/>
                </a:cubicBezTo>
                <a:cubicBezTo>
                  <a:pt x="180193" y="129290"/>
                  <a:pt x="181503" y="137792"/>
                  <a:pt x="181440" y="146337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93" name="MaskAnim_text_left">
            <a:extLst>
              <a:ext uri="{FF2B5EF4-FFF2-40B4-BE49-F238E27FC236}">
                <a16:creationId xmlns:a16="http://schemas.microsoft.com/office/drawing/2014/main" id="{7A5EE41A-1206-4E96-9290-E4C68D5FFBAE}"/>
              </a:ext>
            </a:extLst>
          </p:cNvPr>
          <p:cNvSpPr/>
          <p:nvPr/>
        </p:nvSpPr>
        <p:spPr>
          <a:xfrm>
            <a:off x="0" y="1174142"/>
            <a:ext cx="453366" cy="10367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95" name="Rectangle 94">
            <a:extLst>
              <a:ext uri="{FF2B5EF4-FFF2-40B4-BE49-F238E27FC236}">
                <a16:creationId xmlns:a16="http://schemas.microsoft.com/office/drawing/2014/main" id="{2FBF72A7-3B43-4B88-B4B3-65FC4F5ADA2A}"/>
              </a:ext>
            </a:extLst>
          </p:cNvPr>
          <p:cNvSpPr/>
          <p:nvPr/>
        </p:nvSpPr>
        <p:spPr>
          <a:xfrm>
            <a:off x="0" y="5998220"/>
            <a:ext cx="12192000" cy="85977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" name="Groupe 1">
            <a:extLst>
              <a:ext uri="{FF2B5EF4-FFF2-40B4-BE49-F238E27FC236}">
                <a16:creationId xmlns:a16="http://schemas.microsoft.com/office/drawing/2014/main" id="{7354450F-EC72-4990-B2C8-87FE42BF175C}"/>
              </a:ext>
            </a:extLst>
          </p:cNvPr>
          <p:cNvGrpSpPr/>
          <p:nvPr/>
        </p:nvGrpSpPr>
        <p:grpSpPr>
          <a:xfrm>
            <a:off x="256623" y="197281"/>
            <a:ext cx="11661115" cy="6497997"/>
            <a:chOff x="256623" y="197281"/>
            <a:chExt cx="11661115" cy="6497997"/>
          </a:xfrm>
        </p:grpSpPr>
        <p:pic>
          <p:nvPicPr>
            <p:cNvPr id="47" name="Image 46">
              <a:extLst>
                <a:ext uri="{FF2B5EF4-FFF2-40B4-BE49-F238E27FC236}">
                  <a16:creationId xmlns:a16="http://schemas.microsoft.com/office/drawing/2014/main" id="{67E608D1-34EA-436F-9A16-B7261BC37C4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078" t="11152" r="10477" b="11930"/>
            <a:stretch/>
          </p:blipFill>
          <p:spPr>
            <a:xfrm>
              <a:off x="256623" y="197281"/>
              <a:ext cx="891252" cy="873888"/>
            </a:xfrm>
            <a:prstGeom prst="ellipse">
              <a:avLst/>
            </a:prstGeom>
          </p:spPr>
        </p:pic>
        <p:pic>
          <p:nvPicPr>
            <p:cNvPr id="96" name="Image 95">
              <a:extLst>
                <a:ext uri="{FF2B5EF4-FFF2-40B4-BE49-F238E27FC236}">
                  <a16:creationId xmlns:a16="http://schemas.microsoft.com/office/drawing/2014/main" id="{D0596987-CFE5-4EAC-B678-0978EC552448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10328470" y="6028912"/>
              <a:ext cx="1589268" cy="666366"/>
            </a:xfrm>
            <a:prstGeom prst="rect">
              <a:avLst/>
            </a:prstGeom>
          </p:spPr>
        </p:pic>
      </p:grpSp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F0EF9007-0FD6-43F0-8571-18E47323B0AB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latin typeface="+mj-lt"/>
              </a:rPr>
              <a:t>Niveau 1 (CP-CE1-CE2)</a:t>
            </a:r>
            <a:endParaRPr lang="fr-FR" b="1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4706883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3" presetClass="entr" presetSubtype="16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000"/>
                            </p:stCondLst>
                            <p:childTnLst>
                              <p:par>
                                <p:cTn id="3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000"/>
                            </p:stCondLst>
                            <p:childTnLst>
                              <p:par>
                                <p:cTn id="5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000"/>
                            </p:stCondLst>
                            <p:childTnLst>
                              <p:par>
                                <p:cTn id="6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4" grpId="0" animBg="1"/>
      <p:bldP spid="85" grpId="0" animBg="1"/>
      <p:bldP spid="86" grpId="2" animBg="1"/>
      <p:bldP spid="87" grpId="0" animBg="1"/>
      <p:bldP spid="88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: Shape 3">
            <a:extLst>
              <a:ext uri="{FF2B5EF4-FFF2-40B4-BE49-F238E27FC236}">
                <a16:creationId xmlns:a16="http://schemas.microsoft.com/office/drawing/2014/main" id="{40D80781-0244-47A2-B473-551C20C588FB}"/>
              </a:ext>
            </a:extLst>
          </p:cNvPr>
          <p:cNvSpPr/>
          <p:nvPr/>
        </p:nvSpPr>
        <p:spPr>
          <a:xfrm>
            <a:off x="2238277" y="665894"/>
            <a:ext cx="362994" cy="573028"/>
          </a:xfrm>
          <a:custGeom>
            <a:avLst/>
            <a:gdLst>
              <a:gd name="connsiteX0" fmla="*/ 325964 w 362994"/>
              <a:gd name="connsiteY0" fmla="*/ 493082 h 573028"/>
              <a:gd name="connsiteX1" fmla="*/ 74063 w 362994"/>
              <a:gd name="connsiteY1" fmla="*/ 495680 h 573028"/>
              <a:gd name="connsiteX2" fmla="*/ 75559 w 362994"/>
              <a:gd name="connsiteY2" fmla="*/ 325253 h 573028"/>
              <a:gd name="connsiteX3" fmla="*/ 310220 w 362994"/>
              <a:gd name="connsiteY3" fmla="*/ 321002 h 573028"/>
              <a:gd name="connsiteX4" fmla="*/ 337929 w 362994"/>
              <a:gd name="connsiteY4" fmla="*/ 307699 h 573028"/>
              <a:gd name="connsiteX5" fmla="*/ 345801 w 362994"/>
              <a:gd name="connsiteY5" fmla="*/ 282036 h 573028"/>
              <a:gd name="connsiteX6" fmla="*/ 337300 w 362994"/>
              <a:gd name="connsiteY6" fmla="*/ 258421 h 573028"/>
              <a:gd name="connsiteX7" fmla="*/ 309197 w 362994"/>
              <a:gd name="connsiteY7" fmla="*/ 245117 h 573028"/>
              <a:gd name="connsiteX8" fmla="*/ 309197 w 362994"/>
              <a:gd name="connsiteY8" fmla="*/ 245117 h 573028"/>
              <a:gd name="connsiteX9" fmla="*/ 76189 w 362994"/>
              <a:gd name="connsiteY9" fmla="*/ 249447 h 573028"/>
              <a:gd name="connsiteX10" fmla="*/ 78471 w 362994"/>
              <a:gd name="connsiteY10" fmla="*/ 78312 h 573028"/>
              <a:gd name="connsiteX11" fmla="*/ 323209 w 362994"/>
              <a:gd name="connsiteY11" fmla="*/ 75714 h 573028"/>
              <a:gd name="connsiteX12" fmla="*/ 352178 w 362994"/>
              <a:gd name="connsiteY12" fmla="*/ 61623 h 573028"/>
              <a:gd name="connsiteX13" fmla="*/ 359498 w 362994"/>
              <a:gd name="connsiteY13" fmla="*/ 36276 h 573028"/>
              <a:gd name="connsiteX14" fmla="*/ 350131 w 362994"/>
              <a:gd name="connsiteY14" fmla="*/ 12266 h 573028"/>
              <a:gd name="connsiteX15" fmla="*/ 322107 w 362994"/>
              <a:gd name="connsiteY15" fmla="*/ -486 h 573028"/>
              <a:gd name="connsiteX16" fmla="*/ 40529 w 362994"/>
              <a:gd name="connsiteY16" fmla="*/ 2269 h 573028"/>
              <a:gd name="connsiteX17" fmla="*/ 10930 w 362994"/>
              <a:gd name="connsiteY17" fmla="*/ 16517 h 573028"/>
              <a:gd name="connsiteX18" fmla="*/ 3058 w 362994"/>
              <a:gd name="connsiteY18" fmla="*/ 42495 h 573028"/>
              <a:gd name="connsiteX19" fmla="*/ -484 w 362994"/>
              <a:gd name="connsiteY19" fmla="*/ 535748 h 573028"/>
              <a:gd name="connsiteX20" fmla="*/ 13922 w 362994"/>
              <a:gd name="connsiteY20" fmla="*/ 565425 h 573028"/>
              <a:gd name="connsiteX21" fmla="*/ 39427 w 362994"/>
              <a:gd name="connsiteY21" fmla="*/ 572510 h 573028"/>
              <a:gd name="connsiteX22" fmla="*/ 39427 w 362994"/>
              <a:gd name="connsiteY22" fmla="*/ 572510 h 573028"/>
              <a:gd name="connsiteX23" fmla="*/ 326515 w 362994"/>
              <a:gd name="connsiteY23" fmla="*/ 569754 h 573028"/>
              <a:gd name="connsiteX24" fmla="*/ 355168 w 362994"/>
              <a:gd name="connsiteY24" fmla="*/ 555900 h 573028"/>
              <a:gd name="connsiteX25" fmla="*/ 362411 w 362994"/>
              <a:gd name="connsiteY25" fmla="*/ 531655 h 573028"/>
              <a:gd name="connsiteX26" fmla="*/ 353437 w 362994"/>
              <a:gd name="connsiteY26" fmla="*/ 506307 h 573028"/>
              <a:gd name="connsiteX27" fmla="*/ 325964 w 362994"/>
              <a:gd name="connsiteY27" fmla="*/ 493082 h 573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62994" h="573028">
                <a:moveTo>
                  <a:pt x="325964" y="493082"/>
                </a:moveTo>
                <a:lnTo>
                  <a:pt x="74063" y="495680"/>
                </a:lnTo>
                <a:lnTo>
                  <a:pt x="75559" y="325253"/>
                </a:lnTo>
                <a:lnTo>
                  <a:pt x="310220" y="321002"/>
                </a:lnTo>
                <a:cubicBezTo>
                  <a:pt x="321099" y="321475"/>
                  <a:pt x="331498" y="316484"/>
                  <a:pt x="337929" y="307699"/>
                </a:cubicBezTo>
                <a:cubicBezTo>
                  <a:pt x="343526" y="300355"/>
                  <a:pt x="346313" y="291255"/>
                  <a:pt x="345801" y="282036"/>
                </a:cubicBezTo>
                <a:cubicBezTo>
                  <a:pt x="345305" y="273511"/>
                  <a:pt x="342353" y="265309"/>
                  <a:pt x="337300" y="258421"/>
                </a:cubicBezTo>
                <a:cubicBezTo>
                  <a:pt x="330735" y="249581"/>
                  <a:pt x="320194" y="244598"/>
                  <a:pt x="309197" y="245117"/>
                </a:cubicBezTo>
                <a:lnTo>
                  <a:pt x="309197" y="245117"/>
                </a:lnTo>
                <a:lnTo>
                  <a:pt x="76189" y="249447"/>
                </a:lnTo>
                <a:lnTo>
                  <a:pt x="78471" y="78312"/>
                </a:lnTo>
                <a:lnTo>
                  <a:pt x="323209" y="75714"/>
                </a:lnTo>
                <a:cubicBezTo>
                  <a:pt x="334655" y="76344"/>
                  <a:pt x="345604" y="71014"/>
                  <a:pt x="352178" y="61623"/>
                </a:cubicBezTo>
                <a:cubicBezTo>
                  <a:pt x="357405" y="54239"/>
                  <a:pt x="359986" y="45305"/>
                  <a:pt x="359498" y="36276"/>
                </a:cubicBezTo>
                <a:cubicBezTo>
                  <a:pt x="358947" y="27491"/>
                  <a:pt x="355672" y="19099"/>
                  <a:pt x="350131" y="12266"/>
                </a:cubicBezTo>
                <a:cubicBezTo>
                  <a:pt x="343329" y="3828"/>
                  <a:pt x="332938" y="-895"/>
                  <a:pt x="322107" y="-486"/>
                </a:cubicBezTo>
                <a:lnTo>
                  <a:pt x="40529" y="2269"/>
                </a:lnTo>
                <a:cubicBezTo>
                  <a:pt x="28847" y="1498"/>
                  <a:pt x="17614" y="6906"/>
                  <a:pt x="10930" y="16517"/>
                </a:cubicBezTo>
                <a:cubicBezTo>
                  <a:pt x="5743" y="24185"/>
                  <a:pt x="2996" y="33237"/>
                  <a:pt x="3058" y="42495"/>
                </a:cubicBezTo>
                <a:lnTo>
                  <a:pt x="-484" y="535748"/>
                </a:lnTo>
                <a:cubicBezTo>
                  <a:pt x="-1397" y="547516"/>
                  <a:pt x="4114" y="558860"/>
                  <a:pt x="13922" y="565425"/>
                </a:cubicBezTo>
                <a:cubicBezTo>
                  <a:pt x="21550" y="570227"/>
                  <a:pt x="30414" y="572683"/>
                  <a:pt x="39427" y="572510"/>
                </a:cubicBezTo>
                <a:lnTo>
                  <a:pt x="39427" y="572510"/>
                </a:lnTo>
                <a:lnTo>
                  <a:pt x="326515" y="569754"/>
                </a:lnTo>
                <a:cubicBezTo>
                  <a:pt x="337835" y="570479"/>
                  <a:pt x="348706" y="565220"/>
                  <a:pt x="355168" y="555900"/>
                </a:cubicBezTo>
                <a:cubicBezTo>
                  <a:pt x="359962" y="548729"/>
                  <a:pt x="362482" y="540282"/>
                  <a:pt x="362411" y="531655"/>
                </a:cubicBezTo>
                <a:cubicBezTo>
                  <a:pt x="362490" y="522413"/>
                  <a:pt x="359309" y="513439"/>
                  <a:pt x="353437" y="506307"/>
                </a:cubicBezTo>
                <a:cubicBezTo>
                  <a:pt x="346864" y="497829"/>
                  <a:pt x="336693" y="492933"/>
                  <a:pt x="325964" y="493082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5B736A0D-53F4-432C-B41E-776043C8E521}"/>
              </a:ext>
            </a:extLst>
          </p:cNvPr>
          <p:cNvSpPr/>
          <p:nvPr/>
        </p:nvSpPr>
        <p:spPr>
          <a:xfrm>
            <a:off x="2609388" y="705599"/>
            <a:ext cx="266071" cy="538041"/>
          </a:xfrm>
          <a:custGeom>
            <a:avLst/>
            <a:gdLst>
              <a:gd name="connsiteX0" fmla="*/ 254221 w 266071"/>
              <a:gd name="connsiteY0" fmla="*/ 192345 h 538041"/>
              <a:gd name="connsiteX1" fmla="*/ 226748 w 266071"/>
              <a:gd name="connsiteY1" fmla="*/ 181324 h 538041"/>
              <a:gd name="connsiteX2" fmla="*/ 226748 w 266071"/>
              <a:gd name="connsiteY2" fmla="*/ 181324 h 538041"/>
              <a:gd name="connsiteX3" fmla="*/ 165978 w 266071"/>
              <a:gd name="connsiteY3" fmla="*/ 182741 h 538041"/>
              <a:gd name="connsiteX4" fmla="*/ 164324 w 266071"/>
              <a:gd name="connsiteY4" fmla="*/ 38135 h 538041"/>
              <a:gd name="connsiteX5" fmla="*/ 150706 w 266071"/>
              <a:gd name="connsiteY5" fmla="*/ 8221 h 538041"/>
              <a:gd name="connsiteX6" fmla="*/ 100877 w 266071"/>
              <a:gd name="connsiteY6" fmla="*/ 8221 h 538041"/>
              <a:gd name="connsiteX7" fmla="*/ 88124 w 266071"/>
              <a:gd name="connsiteY7" fmla="*/ 38056 h 538041"/>
              <a:gd name="connsiteX8" fmla="*/ 89778 w 266071"/>
              <a:gd name="connsiteY8" fmla="*/ 184158 h 538041"/>
              <a:gd name="connsiteX9" fmla="*/ 37193 w 266071"/>
              <a:gd name="connsiteY9" fmla="*/ 185575 h 538041"/>
              <a:gd name="connsiteX10" fmla="*/ 7516 w 266071"/>
              <a:gd name="connsiteY10" fmla="*/ 198328 h 538041"/>
              <a:gd name="connsiteX11" fmla="*/ -356 w 266071"/>
              <a:gd name="connsiteY11" fmla="*/ 224226 h 538041"/>
              <a:gd name="connsiteX12" fmla="*/ 11846 w 266071"/>
              <a:gd name="connsiteY12" fmla="*/ 247055 h 538041"/>
              <a:gd name="connsiteX13" fmla="*/ 40106 w 266071"/>
              <a:gd name="connsiteY13" fmla="*/ 257210 h 538041"/>
              <a:gd name="connsiteX14" fmla="*/ 40106 w 266071"/>
              <a:gd name="connsiteY14" fmla="*/ 257210 h 538041"/>
              <a:gd name="connsiteX15" fmla="*/ 91037 w 266071"/>
              <a:gd name="connsiteY15" fmla="*/ 256501 h 538041"/>
              <a:gd name="connsiteX16" fmla="*/ 94501 w 266071"/>
              <a:gd name="connsiteY16" fmla="*/ 502813 h 538041"/>
              <a:gd name="connsiteX17" fmla="*/ 94501 w 266071"/>
              <a:gd name="connsiteY17" fmla="*/ 503994 h 538041"/>
              <a:gd name="connsiteX18" fmla="*/ 110244 w 266071"/>
              <a:gd name="connsiteY18" fmla="*/ 530601 h 538041"/>
              <a:gd name="connsiteX19" fmla="*/ 133860 w 266071"/>
              <a:gd name="connsiteY19" fmla="*/ 537528 h 538041"/>
              <a:gd name="connsiteX20" fmla="*/ 157476 w 266071"/>
              <a:gd name="connsiteY20" fmla="*/ 530050 h 538041"/>
              <a:gd name="connsiteX21" fmla="*/ 171252 w 266071"/>
              <a:gd name="connsiteY21" fmla="*/ 504072 h 538041"/>
              <a:gd name="connsiteX22" fmla="*/ 171252 w 266071"/>
              <a:gd name="connsiteY22" fmla="*/ 503207 h 538041"/>
              <a:gd name="connsiteX23" fmla="*/ 167788 w 266071"/>
              <a:gd name="connsiteY23" fmla="*/ 254139 h 538041"/>
              <a:gd name="connsiteX24" fmla="*/ 231314 w 266071"/>
              <a:gd name="connsiteY24" fmla="*/ 252644 h 538041"/>
              <a:gd name="connsiteX25" fmla="*/ 258708 w 266071"/>
              <a:gd name="connsiteY25" fmla="*/ 239655 h 538041"/>
              <a:gd name="connsiteX26" fmla="*/ 265242 w 266071"/>
              <a:gd name="connsiteY26" fmla="*/ 214544 h 538041"/>
              <a:gd name="connsiteX27" fmla="*/ 254221 w 266071"/>
              <a:gd name="connsiteY27" fmla="*/ 192345 h 538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66071" h="538041">
                <a:moveTo>
                  <a:pt x="254221" y="192345"/>
                </a:moveTo>
                <a:cubicBezTo>
                  <a:pt x="247089" y="184867"/>
                  <a:pt x="237069" y="180844"/>
                  <a:pt x="226748" y="181324"/>
                </a:cubicBezTo>
                <a:lnTo>
                  <a:pt x="226748" y="181324"/>
                </a:lnTo>
                <a:lnTo>
                  <a:pt x="165978" y="182741"/>
                </a:lnTo>
                <a:lnTo>
                  <a:pt x="164324" y="38135"/>
                </a:lnTo>
                <a:cubicBezTo>
                  <a:pt x="164994" y="26531"/>
                  <a:pt x="159900" y="15338"/>
                  <a:pt x="150706" y="8221"/>
                </a:cubicBezTo>
                <a:cubicBezTo>
                  <a:pt x="136135" y="-3421"/>
                  <a:pt x="115448" y="-3421"/>
                  <a:pt x="100877" y="8221"/>
                </a:cubicBezTo>
                <a:cubicBezTo>
                  <a:pt x="92131" y="15574"/>
                  <a:pt x="87392" y="26650"/>
                  <a:pt x="88124" y="38056"/>
                </a:cubicBezTo>
                <a:lnTo>
                  <a:pt x="89778" y="184158"/>
                </a:lnTo>
                <a:lnTo>
                  <a:pt x="37193" y="185575"/>
                </a:lnTo>
                <a:cubicBezTo>
                  <a:pt x="25842" y="184898"/>
                  <a:pt x="14837" y="189622"/>
                  <a:pt x="7516" y="198328"/>
                </a:cubicBezTo>
                <a:cubicBezTo>
                  <a:pt x="1415" y="205491"/>
                  <a:pt x="-1442" y="214875"/>
                  <a:pt x="-356" y="224226"/>
                </a:cubicBezTo>
                <a:cubicBezTo>
                  <a:pt x="809" y="233066"/>
                  <a:pt x="5146" y="241175"/>
                  <a:pt x="11846" y="247055"/>
                </a:cubicBezTo>
                <a:cubicBezTo>
                  <a:pt x="19576" y="254006"/>
                  <a:pt x="29723" y="257650"/>
                  <a:pt x="40106" y="257210"/>
                </a:cubicBezTo>
                <a:lnTo>
                  <a:pt x="40106" y="257210"/>
                </a:lnTo>
                <a:lnTo>
                  <a:pt x="91037" y="256501"/>
                </a:lnTo>
                <a:lnTo>
                  <a:pt x="94501" y="502813"/>
                </a:lnTo>
                <a:lnTo>
                  <a:pt x="94501" y="503994"/>
                </a:lnTo>
                <a:cubicBezTo>
                  <a:pt x="95067" y="514912"/>
                  <a:pt x="100947" y="524854"/>
                  <a:pt x="110244" y="530601"/>
                </a:cubicBezTo>
                <a:cubicBezTo>
                  <a:pt x="117290" y="535135"/>
                  <a:pt x="125484" y="537536"/>
                  <a:pt x="133860" y="537528"/>
                </a:cubicBezTo>
                <a:cubicBezTo>
                  <a:pt x="142330" y="537638"/>
                  <a:pt x="150611" y="535017"/>
                  <a:pt x="157476" y="530050"/>
                </a:cubicBezTo>
                <a:cubicBezTo>
                  <a:pt x="165757" y="523917"/>
                  <a:pt x="170819" y="514369"/>
                  <a:pt x="171252" y="504072"/>
                </a:cubicBezTo>
                <a:lnTo>
                  <a:pt x="171252" y="503207"/>
                </a:lnTo>
                <a:lnTo>
                  <a:pt x="167788" y="254139"/>
                </a:lnTo>
                <a:lnTo>
                  <a:pt x="231314" y="252644"/>
                </a:lnTo>
                <a:cubicBezTo>
                  <a:pt x="242052" y="253211"/>
                  <a:pt x="252348" y="248330"/>
                  <a:pt x="258708" y="239655"/>
                </a:cubicBezTo>
                <a:cubicBezTo>
                  <a:pt x="263959" y="232405"/>
                  <a:pt x="266297" y="223439"/>
                  <a:pt x="265242" y="214544"/>
                </a:cubicBezTo>
                <a:cubicBezTo>
                  <a:pt x="264053" y="206152"/>
                  <a:pt x="260188" y="198367"/>
                  <a:pt x="254221" y="192345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6B7BFF28-CFD4-472E-986B-6B2FDA841D0F}"/>
              </a:ext>
            </a:extLst>
          </p:cNvPr>
          <p:cNvSpPr/>
          <p:nvPr/>
        </p:nvSpPr>
        <p:spPr>
          <a:xfrm>
            <a:off x="3136255" y="854530"/>
            <a:ext cx="292193" cy="389424"/>
          </a:xfrm>
          <a:custGeom>
            <a:avLst/>
            <a:gdLst>
              <a:gd name="connsiteX0" fmla="*/ 285787 w 292193"/>
              <a:gd name="connsiteY0" fmla="*/ 193138 h 389424"/>
              <a:gd name="connsiteX1" fmla="*/ 282087 w 292193"/>
              <a:gd name="connsiteY1" fmla="*/ 36881 h 389424"/>
              <a:gd name="connsiteX2" fmla="*/ 269335 w 292193"/>
              <a:gd name="connsiteY2" fmla="*/ 8778 h 389424"/>
              <a:gd name="connsiteX3" fmla="*/ 244459 w 292193"/>
              <a:gd name="connsiteY3" fmla="*/ -510 h 389424"/>
              <a:gd name="connsiteX4" fmla="*/ 219584 w 292193"/>
              <a:gd name="connsiteY4" fmla="*/ 8385 h 389424"/>
              <a:gd name="connsiteX5" fmla="*/ 205966 w 292193"/>
              <a:gd name="connsiteY5" fmla="*/ 36881 h 389424"/>
              <a:gd name="connsiteX6" fmla="*/ 205966 w 292193"/>
              <a:gd name="connsiteY6" fmla="*/ 38062 h 389424"/>
              <a:gd name="connsiteX7" fmla="*/ 205966 w 292193"/>
              <a:gd name="connsiteY7" fmla="*/ 60418 h 389424"/>
              <a:gd name="connsiteX8" fmla="*/ 196204 w 292193"/>
              <a:gd name="connsiteY8" fmla="*/ 55380 h 389424"/>
              <a:gd name="connsiteX9" fmla="*/ 148973 w 292193"/>
              <a:gd name="connsiteY9" fmla="*/ 44281 h 389424"/>
              <a:gd name="connsiteX10" fmla="*/ 87887 w 292193"/>
              <a:gd name="connsiteY10" fmla="*/ 57191 h 389424"/>
              <a:gd name="connsiteX11" fmla="*/ 41600 w 292193"/>
              <a:gd name="connsiteY11" fmla="*/ 92142 h 389424"/>
              <a:gd name="connsiteX12" fmla="*/ 12317 w 292193"/>
              <a:gd name="connsiteY12" fmla="*/ 141577 h 389424"/>
              <a:gd name="connsiteX13" fmla="*/ -42 w 292193"/>
              <a:gd name="connsiteY13" fmla="*/ 197546 h 389424"/>
              <a:gd name="connsiteX14" fmla="*/ 3500 w 292193"/>
              <a:gd name="connsiteY14" fmla="*/ 247061 h 389424"/>
              <a:gd name="connsiteX15" fmla="*/ 21291 w 292193"/>
              <a:gd name="connsiteY15" fmla="*/ 291773 h 389424"/>
              <a:gd name="connsiteX16" fmla="*/ 53330 w 292193"/>
              <a:gd name="connsiteY16" fmla="*/ 327984 h 389424"/>
              <a:gd name="connsiteX17" fmla="*/ 101348 w 292193"/>
              <a:gd name="connsiteY17" fmla="*/ 350104 h 389424"/>
              <a:gd name="connsiteX18" fmla="*/ 180854 w 292193"/>
              <a:gd name="connsiteY18" fmla="*/ 351836 h 389424"/>
              <a:gd name="connsiteX19" fmla="*/ 214388 w 292193"/>
              <a:gd name="connsiteY19" fmla="*/ 338454 h 389424"/>
              <a:gd name="connsiteX20" fmla="*/ 215412 w 292193"/>
              <a:gd name="connsiteY20" fmla="*/ 355378 h 389424"/>
              <a:gd name="connsiteX21" fmla="*/ 230211 w 292193"/>
              <a:gd name="connsiteY21" fmla="*/ 381749 h 389424"/>
              <a:gd name="connsiteX22" fmla="*/ 253827 w 292193"/>
              <a:gd name="connsiteY22" fmla="*/ 388912 h 389424"/>
              <a:gd name="connsiteX23" fmla="*/ 277442 w 292193"/>
              <a:gd name="connsiteY23" fmla="*/ 381040 h 389424"/>
              <a:gd name="connsiteX24" fmla="*/ 291612 w 292193"/>
              <a:gd name="connsiteY24" fmla="*/ 355772 h 389424"/>
              <a:gd name="connsiteX25" fmla="*/ 291612 w 292193"/>
              <a:gd name="connsiteY25" fmla="*/ 354434 h 389424"/>
              <a:gd name="connsiteX26" fmla="*/ 291612 w 292193"/>
              <a:gd name="connsiteY26" fmla="*/ 353095 h 389424"/>
              <a:gd name="connsiteX27" fmla="*/ 285787 w 292193"/>
              <a:gd name="connsiteY27" fmla="*/ 193138 h 389424"/>
              <a:gd name="connsiteX28" fmla="*/ 210374 w 292193"/>
              <a:gd name="connsiteY28" fmla="*/ 221556 h 389424"/>
              <a:gd name="connsiteX29" fmla="*/ 176367 w 292193"/>
              <a:gd name="connsiteY29" fmla="*/ 268787 h 389424"/>
              <a:gd name="connsiteX30" fmla="*/ 150311 w 292193"/>
              <a:gd name="connsiteY30" fmla="*/ 279493 h 389424"/>
              <a:gd name="connsiteX31" fmla="*/ 123074 w 292193"/>
              <a:gd name="connsiteY31" fmla="*/ 276265 h 389424"/>
              <a:gd name="connsiteX32" fmla="*/ 123074 w 292193"/>
              <a:gd name="connsiteY32" fmla="*/ 276265 h 389424"/>
              <a:gd name="connsiteX33" fmla="*/ 88989 w 292193"/>
              <a:gd name="connsiteY33" fmla="*/ 249029 h 389424"/>
              <a:gd name="connsiteX34" fmla="*/ 76945 w 292193"/>
              <a:gd name="connsiteY34" fmla="*/ 206520 h 389424"/>
              <a:gd name="connsiteX35" fmla="*/ 84817 w 292193"/>
              <a:gd name="connsiteY35" fmla="*/ 162044 h 389424"/>
              <a:gd name="connsiteX36" fmla="*/ 105835 w 292193"/>
              <a:gd name="connsiteY36" fmla="*/ 134729 h 389424"/>
              <a:gd name="connsiteX37" fmla="*/ 134410 w 292193"/>
              <a:gd name="connsiteY37" fmla="*/ 122527 h 389424"/>
              <a:gd name="connsiteX38" fmla="*/ 145431 w 292193"/>
              <a:gd name="connsiteY38" fmla="*/ 121662 h 389424"/>
              <a:gd name="connsiteX39" fmla="*/ 164638 w 292193"/>
              <a:gd name="connsiteY39" fmla="*/ 124731 h 389424"/>
              <a:gd name="connsiteX40" fmla="*/ 191324 w 292193"/>
              <a:gd name="connsiteY40" fmla="*/ 142128 h 389424"/>
              <a:gd name="connsiteX41" fmla="*/ 209272 w 292193"/>
              <a:gd name="connsiteY41" fmla="*/ 174797 h 389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92193" h="389424">
                <a:moveTo>
                  <a:pt x="285787" y="193138"/>
                </a:moveTo>
                <a:cubicBezTo>
                  <a:pt x="285157" y="141026"/>
                  <a:pt x="283897" y="88678"/>
                  <a:pt x="282087" y="36881"/>
                </a:cubicBezTo>
                <a:cubicBezTo>
                  <a:pt x="281843" y="26167"/>
                  <a:pt x="277230" y="16020"/>
                  <a:pt x="269335" y="8778"/>
                </a:cubicBezTo>
                <a:cubicBezTo>
                  <a:pt x="262438" y="2772"/>
                  <a:pt x="253598" y="-526"/>
                  <a:pt x="244459" y="-510"/>
                </a:cubicBezTo>
                <a:cubicBezTo>
                  <a:pt x="235391" y="-503"/>
                  <a:pt x="226606" y="2646"/>
                  <a:pt x="219584" y="8385"/>
                </a:cubicBezTo>
                <a:cubicBezTo>
                  <a:pt x="211193" y="15509"/>
                  <a:pt x="206241" y="25876"/>
                  <a:pt x="205966" y="36881"/>
                </a:cubicBezTo>
                <a:lnTo>
                  <a:pt x="205966" y="38062"/>
                </a:lnTo>
                <a:cubicBezTo>
                  <a:pt x="205966" y="45540"/>
                  <a:pt x="205966" y="52940"/>
                  <a:pt x="205966" y="60418"/>
                </a:cubicBezTo>
                <a:cubicBezTo>
                  <a:pt x="202738" y="58608"/>
                  <a:pt x="199511" y="56954"/>
                  <a:pt x="196204" y="55380"/>
                </a:cubicBezTo>
                <a:cubicBezTo>
                  <a:pt x="181397" y="48453"/>
                  <a:pt x="165315" y="44674"/>
                  <a:pt x="148973" y="44281"/>
                </a:cubicBezTo>
                <a:cubicBezTo>
                  <a:pt x="127908" y="43989"/>
                  <a:pt x="107040" y="48398"/>
                  <a:pt x="87887" y="57191"/>
                </a:cubicBezTo>
                <a:cubicBezTo>
                  <a:pt x="70151" y="65424"/>
                  <a:pt x="54376" y="77343"/>
                  <a:pt x="41600" y="92142"/>
                </a:cubicBezTo>
                <a:cubicBezTo>
                  <a:pt x="29037" y="106791"/>
                  <a:pt x="19134" y="123519"/>
                  <a:pt x="12317" y="141577"/>
                </a:cubicBezTo>
                <a:cubicBezTo>
                  <a:pt x="5429" y="159510"/>
                  <a:pt x="1265" y="178378"/>
                  <a:pt x="-42" y="197546"/>
                </a:cubicBezTo>
                <a:cubicBezTo>
                  <a:pt x="-1396" y="214132"/>
                  <a:pt x="-199" y="230837"/>
                  <a:pt x="3500" y="247061"/>
                </a:cubicBezTo>
                <a:cubicBezTo>
                  <a:pt x="7043" y="262805"/>
                  <a:pt x="13049" y="277895"/>
                  <a:pt x="21291" y="291773"/>
                </a:cubicBezTo>
                <a:cubicBezTo>
                  <a:pt x="29682" y="305691"/>
                  <a:pt x="40538" y="317955"/>
                  <a:pt x="53330" y="327984"/>
                </a:cubicBezTo>
                <a:cubicBezTo>
                  <a:pt x="67467" y="338871"/>
                  <a:pt x="83880" y="346428"/>
                  <a:pt x="101348" y="350104"/>
                </a:cubicBezTo>
                <a:cubicBezTo>
                  <a:pt x="127278" y="357393"/>
                  <a:pt x="154633" y="357992"/>
                  <a:pt x="180854" y="351836"/>
                </a:cubicBezTo>
                <a:cubicBezTo>
                  <a:pt x="192544" y="348782"/>
                  <a:pt x="203809" y="344287"/>
                  <a:pt x="214388" y="338454"/>
                </a:cubicBezTo>
                <a:lnTo>
                  <a:pt x="215412" y="355378"/>
                </a:lnTo>
                <a:cubicBezTo>
                  <a:pt x="215900" y="366013"/>
                  <a:pt x="221387" y="375790"/>
                  <a:pt x="230211" y="381749"/>
                </a:cubicBezTo>
                <a:cubicBezTo>
                  <a:pt x="237170" y="386488"/>
                  <a:pt x="245412" y="388991"/>
                  <a:pt x="253827" y="388912"/>
                </a:cubicBezTo>
                <a:cubicBezTo>
                  <a:pt x="262344" y="388912"/>
                  <a:pt x="270633" y="386150"/>
                  <a:pt x="277442" y="381040"/>
                </a:cubicBezTo>
                <a:cubicBezTo>
                  <a:pt x="285637" y="375097"/>
                  <a:pt x="290817" y="365863"/>
                  <a:pt x="291612" y="355772"/>
                </a:cubicBezTo>
                <a:lnTo>
                  <a:pt x="291612" y="354434"/>
                </a:lnTo>
                <a:lnTo>
                  <a:pt x="291612" y="353095"/>
                </a:lnTo>
                <a:cubicBezTo>
                  <a:pt x="288542" y="297913"/>
                  <a:pt x="286338" y="244148"/>
                  <a:pt x="285787" y="193138"/>
                </a:cubicBezTo>
                <a:close/>
                <a:moveTo>
                  <a:pt x="210374" y="221556"/>
                </a:moveTo>
                <a:cubicBezTo>
                  <a:pt x="204564" y="240622"/>
                  <a:pt x="192607" y="257231"/>
                  <a:pt x="176367" y="268787"/>
                </a:cubicBezTo>
                <a:cubicBezTo>
                  <a:pt x="168566" y="274211"/>
                  <a:pt x="159671" y="277872"/>
                  <a:pt x="150311" y="279493"/>
                </a:cubicBezTo>
                <a:cubicBezTo>
                  <a:pt x="141109" y="281044"/>
                  <a:pt x="131655" y="279926"/>
                  <a:pt x="123074" y="276265"/>
                </a:cubicBezTo>
                <a:lnTo>
                  <a:pt x="123074" y="276265"/>
                </a:lnTo>
                <a:cubicBezTo>
                  <a:pt x="108795" y="271605"/>
                  <a:pt x="96680" y="261931"/>
                  <a:pt x="88989" y="249029"/>
                </a:cubicBezTo>
                <a:cubicBezTo>
                  <a:pt x="81566" y="236056"/>
                  <a:pt x="77425" y="221461"/>
                  <a:pt x="76945" y="206520"/>
                </a:cubicBezTo>
                <a:cubicBezTo>
                  <a:pt x="76103" y="191288"/>
                  <a:pt x="78795" y="176064"/>
                  <a:pt x="84817" y="162044"/>
                </a:cubicBezTo>
                <a:cubicBezTo>
                  <a:pt x="89469" y="151346"/>
                  <a:pt x="96688" y="141963"/>
                  <a:pt x="105835" y="134729"/>
                </a:cubicBezTo>
                <a:cubicBezTo>
                  <a:pt x="114211" y="128368"/>
                  <a:pt x="124027" y="124181"/>
                  <a:pt x="134410" y="122527"/>
                </a:cubicBezTo>
                <a:cubicBezTo>
                  <a:pt x="138055" y="121929"/>
                  <a:pt x="141739" y="121638"/>
                  <a:pt x="145431" y="121662"/>
                </a:cubicBezTo>
                <a:cubicBezTo>
                  <a:pt x="151957" y="121662"/>
                  <a:pt x="158435" y="122700"/>
                  <a:pt x="164638" y="124731"/>
                </a:cubicBezTo>
                <a:cubicBezTo>
                  <a:pt x="174832" y="128242"/>
                  <a:pt x="183995" y="134225"/>
                  <a:pt x="191324" y="142128"/>
                </a:cubicBezTo>
                <a:cubicBezTo>
                  <a:pt x="199818" y="151441"/>
                  <a:pt x="205966" y="162634"/>
                  <a:pt x="209272" y="174797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85EE647C-0C6D-4C0C-9985-5388959F4A22}"/>
              </a:ext>
            </a:extLst>
          </p:cNvPr>
          <p:cNvSpPr/>
          <p:nvPr/>
        </p:nvSpPr>
        <p:spPr>
          <a:xfrm>
            <a:off x="3488780" y="886598"/>
            <a:ext cx="316601" cy="560932"/>
          </a:xfrm>
          <a:custGeom>
            <a:avLst/>
            <a:gdLst>
              <a:gd name="connsiteX0" fmla="*/ 244359 w 316601"/>
              <a:gd name="connsiteY0" fmla="*/ 48974 h 560932"/>
              <a:gd name="connsiteX1" fmla="*/ 158634 w 316601"/>
              <a:gd name="connsiteY1" fmla="*/ 28665 h 560932"/>
              <a:gd name="connsiteX2" fmla="*/ 96682 w 316601"/>
              <a:gd name="connsiteY2" fmla="*/ 43386 h 560932"/>
              <a:gd name="connsiteX3" fmla="*/ 78262 w 316601"/>
              <a:gd name="connsiteY3" fmla="*/ 53619 h 560932"/>
              <a:gd name="connsiteX4" fmla="*/ 78262 w 316601"/>
              <a:gd name="connsiteY4" fmla="*/ 38898 h 560932"/>
              <a:gd name="connsiteX5" fmla="*/ 65982 w 316601"/>
              <a:gd name="connsiteY5" fmla="*/ 9142 h 560932"/>
              <a:gd name="connsiteX6" fmla="*/ 14342 w 316601"/>
              <a:gd name="connsiteY6" fmla="*/ 9142 h 560932"/>
              <a:gd name="connsiteX7" fmla="*/ 2062 w 316601"/>
              <a:gd name="connsiteY7" fmla="*/ 38662 h 560932"/>
              <a:gd name="connsiteX8" fmla="*/ -536 w 316601"/>
              <a:gd name="connsiteY8" fmla="*/ 520895 h 560932"/>
              <a:gd name="connsiteX9" fmla="*/ 11745 w 316601"/>
              <a:gd name="connsiteY9" fmla="*/ 550651 h 560932"/>
              <a:gd name="connsiteX10" fmla="*/ 37564 w 316601"/>
              <a:gd name="connsiteY10" fmla="*/ 560412 h 560932"/>
              <a:gd name="connsiteX11" fmla="*/ 63305 w 316601"/>
              <a:gd name="connsiteY11" fmla="*/ 551595 h 560932"/>
              <a:gd name="connsiteX12" fmla="*/ 76137 w 316601"/>
              <a:gd name="connsiteY12" fmla="*/ 521997 h 560932"/>
              <a:gd name="connsiteX13" fmla="*/ 76845 w 316601"/>
              <a:gd name="connsiteY13" fmla="*/ 325199 h 560932"/>
              <a:gd name="connsiteX14" fmla="*/ 98257 w 316601"/>
              <a:gd name="connsiteY14" fmla="*/ 335748 h 560932"/>
              <a:gd name="connsiteX15" fmla="*/ 163358 w 316601"/>
              <a:gd name="connsiteY15" fmla="*/ 345115 h 560932"/>
              <a:gd name="connsiteX16" fmla="*/ 300250 w 316601"/>
              <a:gd name="connsiteY16" fmla="*/ 257186 h 560932"/>
              <a:gd name="connsiteX17" fmla="*/ 315993 w 316601"/>
              <a:gd name="connsiteY17" fmla="*/ 181301 h 560932"/>
              <a:gd name="connsiteX18" fmla="*/ 297337 w 316601"/>
              <a:gd name="connsiteY18" fmla="*/ 105888 h 560932"/>
              <a:gd name="connsiteX19" fmla="*/ 244359 w 316601"/>
              <a:gd name="connsiteY19" fmla="*/ 48974 h 560932"/>
              <a:gd name="connsiteX20" fmla="*/ 242470 w 316601"/>
              <a:gd name="connsiteY20" fmla="*/ 184529 h 560932"/>
              <a:gd name="connsiteX21" fmla="*/ 233417 w 316601"/>
              <a:gd name="connsiteY21" fmla="*/ 227666 h 560932"/>
              <a:gd name="connsiteX22" fmla="*/ 206495 w 316601"/>
              <a:gd name="connsiteY22" fmla="*/ 259863 h 560932"/>
              <a:gd name="connsiteX23" fmla="*/ 117385 w 316601"/>
              <a:gd name="connsiteY23" fmla="*/ 260650 h 560932"/>
              <a:gd name="connsiteX24" fmla="*/ 90542 w 316601"/>
              <a:gd name="connsiteY24" fmla="*/ 229949 h 560932"/>
              <a:gd name="connsiteX25" fmla="*/ 81254 w 316601"/>
              <a:gd name="connsiteY25" fmla="*/ 189094 h 560932"/>
              <a:gd name="connsiteX26" fmla="*/ 90306 w 316601"/>
              <a:gd name="connsiteY26" fmla="*/ 147373 h 560932"/>
              <a:gd name="connsiteX27" fmla="*/ 117543 w 316601"/>
              <a:gd name="connsiteY27" fmla="*/ 115885 h 560932"/>
              <a:gd name="connsiteX28" fmla="*/ 162964 w 316601"/>
              <a:gd name="connsiteY28" fmla="*/ 101401 h 560932"/>
              <a:gd name="connsiteX29" fmla="*/ 206102 w 316601"/>
              <a:gd name="connsiteY29" fmla="*/ 112028 h 560932"/>
              <a:gd name="connsiteX30" fmla="*/ 233102 w 316601"/>
              <a:gd name="connsiteY30" fmla="*/ 142335 h 560932"/>
              <a:gd name="connsiteX31" fmla="*/ 242391 w 316601"/>
              <a:gd name="connsiteY31" fmla="*/ 184529 h 560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16601" h="560932">
                <a:moveTo>
                  <a:pt x="244359" y="48974"/>
                </a:moveTo>
                <a:cubicBezTo>
                  <a:pt x="218594" y="33451"/>
                  <a:pt x="188626" y="26351"/>
                  <a:pt x="158634" y="28665"/>
                </a:cubicBezTo>
                <a:cubicBezTo>
                  <a:pt x="137230" y="29562"/>
                  <a:pt x="116204" y="34561"/>
                  <a:pt x="96682" y="43386"/>
                </a:cubicBezTo>
                <a:cubicBezTo>
                  <a:pt x="90322" y="46385"/>
                  <a:pt x="84174" y="49809"/>
                  <a:pt x="78262" y="53619"/>
                </a:cubicBezTo>
                <a:lnTo>
                  <a:pt x="78262" y="38898"/>
                </a:lnTo>
                <a:cubicBezTo>
                  <a:pt x="78852" y="27634"/>
                  <a:pt x="74342" y="16707"/>
                  <a:pt x="65982" y="9142"/>
                </a:cubicBezTo>
                <a:cubicBezTo>
                  <a:pt x="51175" y="-3728"/>
                  <a:pt x="29149" y="-3728"/>
                  <a:pt x="14342" y="9142"/>
                </a:cubicBezTo>
                <a:cubicBezTo>
                  <a:pt x="6022" y="16637"/>
                  <a:pt x="1511" y="27476"/>
                  <a:pt x="2062" y="38662"/>
                </a:cubicBezTo>
                <a:lnTo>
                  <a:pt x="-536" y="520895"/>
                </a:lnTo>
                <a:cubicBezTo>
                  <a:pt x="-1095" y="532152"/>
                  <a:pt x="3408" y="543062"/>
                  <a:pt x="11745" y="550651"/>
                </a:cubicBezTo>
                <a:cubicBezTo>
                  <a:pt x="18892" y="556916"/>
                  <a:pt x="28063" y="560380"/>
                  <a:pt x="37564" y="560412"/>
                </a:cubicBezTo>
                <a:cubicBezTo>
                  <a:pt x="46924" y="560624"/>
                  <a:pt x="56048" y="557499"/>
                  <a:pt x="63305" y="551595"/>
                </a:cubicBezTo>
                <a:cubicBezTo>
                  <a:pt x="72012" y="544306"/>
                  <a:pt x="76774" y="533333"/>
                  <a:pt x="76137" y="521997"/>
                </a:cubicBezTo>
                <a:lnTo>
                  <a:pt x="76845" y="325199"/>
                </a:lnTo>
                <a:cubicBezTo>
                  <a:pt x="83702" y="329261"/>
                  <a:pt x="90857" y="332788"/>
                  <a:pt x="98257" y="335748"/>
                </a:cubicBezTo>
                <a:cubicBezTo>
                  <a:pt x="118999" y="343643"/>
                  <a:pt x="141229" y="346839"/>
                  <a:pt x="163358" y="345115"/>
                </a:cubicBezTo>
                <a:cubicBezTo>
                  <a:pt x="222207" y="344926"/>
                  <a:pt x="275603" y="310628"/>
                  <a:pt x="300250" y="257186"/>
                </a:cubicBezTo>
                <a:cubicBezTo>
                  <a:pt x="311066" y="233373"/>
                  <a:pt x="316442" y="207451"/>
                  <a:pt x="315993" y="181301"/>
                </a:cubicBezTo>
                <a:cubicBezTo>
                  <a:pt x="315883" y="155033"/>
                  <a:pt x="309491" y="129173"/>
                  <a:pt x="297337" y="105888"/>
                </a:cubicBezTo>
                <a:cubicBezTo>
                  <a:pt x="284970" y="82603"/>
                  <a:pt x="266700" y="62978"/>
                  <a:pt x="244359" y="48974"/>
                </a:cubicBezTo>
                <a:close/>
                <a:moveTo>
                  <a:pt x="242470" y="184529"/>
                </a:moveTo>
                <a:cubicBezTo>
                  <a:pt x="242604" y="199391"/>
                  <a:pt x="239518" y="214111"/>
                  <a:pt x="233417" y="227666"/>
                </a:cubicBezTo>
                <a:cubicBezTo>
                  <a:pt x="227466" y="240600"/>
                  <a:pt x="218169" y="251715"/>
                  <a:pt x="206495" y="259863"/>
                </a:cubicBezTo>
                <a:cubicBezTo>
                  <a:pt x="179133" y="276275"/>
                  <a:pt x="145032" y="276575"/>
                  <a:pt x="117385" y="260650"/>
                </a:cubicBezTo>
                <a:cubicBezTo>
                  <a:pt x="105963" y="252873"/>
                  <a:pt x="96722" y="242308"/>
                  <a:pt x="90542" y="229949"/>
                </a:cubicBezTo>
                <a:cubicBezTo>
                  <a:pt x="84300" y="217244"/>
                  <a:pt x="81112" y="203248"/>
                  <a:pt x="81254" y="189094"/>
                </a:cubicBezTo>
                <a:cubicBezTo>
                  <a:pt x="81151" y="174689"/>
                  <a:pt x="84237" y="160441"/>
                  <a:pt x="90306" y="147373"/>
                </a:cubicBezTo>
                <a:cubicBezTo>
                  <a:pt x="96415" y="134636"/>
                  <a:pt x="105822" y="123765"/>
                  <a:pt x="117543" y="115885"/>
                </a:cubicBezTo>
                <a:cubicBezTo>
                  <a:pt x="131028" y="106904"/>
                  <a:pt x="146763" y="101881"/>
                  <a:pt x="162964" y="101401"/>
                </a:cubicBezTo>
                <a:cubicBezTo>
                  <a:pt x="178101" y="100370"/>
                  <a:pt x="193176" y="104086"/>
                  <a:pt x="206102" y="112028"/>
                </a:cubicBezTo>
                <a:cubicBezTo>
                  <a:pt x="217697" y="119483"/>
                  <a:pt x="227033" y="129961"/>
                  <a:pt x="233102" y="142335"/>
                </a:cubicBezTo>
                <a:cubicBezTo>
                  <a:pt x="239376" y="155505"/>
                  <a:pt x="242556" y="169942"/>
                  <a:pt x="242391" y="184529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5EF8BC02-D5DA-4E44-B1FE-64A20B23EF27}"/>
              </a:ext>
            </a:extLst>
          </p:cNvPr>
          <p:cNvSpPr/>
          <p:nvPr/>
        </p:nvSpPr>
        <p:spPr>
          <a:xfrm>
            <a:off x="3846701" y="870981"/>
            <a:ext cx="222406" cy="369350"/>
          </a:xfrm>
          <a:custGeom>
            <a:avLst/>
            <a:gdLst>
              <a:gd name="connsiteX0" fmla="*/ 213437 w 222406"/>
              <a:gd name="connsiteY0" fmla="*/ 79154 h 369350"/>
              <a:gd name="connsiteX1" fmla="*/ 175101 w 222406"/>
              <a:gd name="connsiteY1" fmla="*/ 45856 h 369350"/>
              <a:gd name="connsiteX2" fmla="*/ 86385 w 222406"/>
              <a:gd name="connsiteY2" fmla="*/ 44045 h 369350"/>
              <a:gd name="connsiteX3" fmla="*/ 74813 w 222406"/>
              <a:gd name="connsiteY3" fmla="*/ 49556 h 369350"/>
              <a:gd name="connsiteX4" fmla="*/ 74813 w 222406"/>
              <a:gd name="connsiteY4" fmla="*/ 38063 h 369350"/>
              <a:gd name="connsiteX5" fmla="*/ 62297 w 222406"/>
              <a:gd name="connsiteY5" fmla="*/ 8464 h 369350"/>
              <a:gd name="connsiteX6" fmla="*/ 37186 w 222406"/>
              <a:gd name="connsiteY6" fmla="*/ -509 h 369350"/>
              <a:gd name="connsiteX7" fmla="*/ 11995 w 222406"/>
              <a:gd name="connsiteY7" fmla="*/ 8464 h 369350"/>
              <a:gd name="connsiteX8" fmla="*/ -521 w 222406"/>
              <a:gd name="connsiteY8" fmla="*/ 38063 h 369350"/>
              <a:gd name="connsiteX9" fmla="*/ 423 w 222406"/>
              <a:gd name="connsiteY9" fmla="*/ 333889 h 369350"/>
              <a:gd name="connsiteX10" fmla="*/ 14829 w 222406"/>
              <a:gd name="connsiteY10" fmla="*/ 361755 h 369350"/>
              <a:gd name="connsiteX11" fmla="*/ 38445 w 222406"/>
              <a:gd name="connsiteY11" fmla="*/ 368840 h 369350"/>
              <a:gd name="connsiteX12" fmla="*/ 62061 w 222406"/>
              <a:gd name="connsiteY12" fmla="*/ 361834 h 369350"/>
              <a:gd name="connsiteX13" fmla="*/ 76545 w 222406"/>
              <a:gd name="connsiteY13" fmla="*/ 333810 h 369350"/>
              <a:gd name="connsiteX14" fmla="*/ 75679 w 222406"/>
              <a:gd name="connsiteY14" fmla="*/ 209434 h 369350"/>
              <a:gd name="connsiteX15" fmla="*/ 79615 w 222406"/>
              <a:gd name="connsiteY15" fmla="*/ 166453 h 369350"/>
              <a:gd name="connsiteX16" fmla="*/ 88589 w 222406"/>
              <a:gd name="connsiteY16" fmla="*/ 134966 h 369350"/>
              <a:gd name="connsiteX17" fmla="*/ 121966 w 222406"/>
              <a:gd name="connsiteY17" fmla="*/ 108359 h 369350"/>
              <a:gd name="connsiteX18" fmla="*/ 156366 w 222406"/>
              <a:gd name="connsiteY18" fmla="*/ 125047 h 369350"/>
              <a:gd name="connsiteX19" fmla="*/ 183760 w 222406"/>
              <a:gd name="connsiteY19" fmla="*/ 141657 h 369350"/>
              <a:gd name="connsiteX20" fmla="*/ 210289 w 222406"/>
              <a:gd name="connsiteY20" fmla="*/ 133785 h 369350"/>
              <a:gd name="connsiteX21" fmla="*/ 221703 w 222406"/>
              <a:gd name="connsiteY21" fmla="*/ 109540 h 369350"/>
              <a:gd name="connsiteX22" fmla="*/ 213831 w 222406"/>
              <a:gd name="connsiteY22" fmla="*/ 80414 h 369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22406" h="369350">
                <a:moveTo>
                  <a:pt x="213437" y="79154"/>
                </a:moveTo>
                <a:cubicBezTo>
                  <a:pt x="203660" y="65008"/>
                  <a:pt x="190475" y="53555"/>
                  <a:pt x="175101" y="45856"/>
                </a:cubicBezTo>
                <a:cubicBezTo>
                  <a:pt x="147235" y="32214"/>
                  <a:pt x="114779" y="31553"/>
                  <a:pt x="86385" y="44045"/>
                </a:cubicBezTo>
                <a:cubicBezTo>
                  <a:pt x="82449" y="45699"/>
                  <a:pt x="78513" y="47509"/>
                  <a:pt x="74813" y="49556"/>
                </a:cubicBezTo>
                <a:lnTo>
                  <a:pt x="74813" y="38063"/>
                </a:lnTo>
                <a:cubicBezTo>
                  <a:pt x="75490" y="26782"/>
                  <a:pt x="70861" y="15840"/>
                  <a:pt x="62297" y="8464"/>
                </a:cubicBezTo>
                <a:cubicBezTo>
                  <a:pt x="55251" y="2600"/>
                  <a:pt x="46356" y="-580"/>
                  <a:pt x="37186" y="-509"/>
                </a:cubicBezTo>
                <a:cubicBezTo>
                  <a:pt x="28007" y="-518"/>
                  <a:pt x="19104" y="2655"/>
                  <a:pt x="11995" y="8464"/>
                </a:cubicBezTo>
                <a:cubicBezTo>
                  <a:pt x="3454" y="15848"/>
                  <a:pt x="-1175" y="26790"/>
                  <a:pt x="-521" y="38063"/>
                </a:cubicBezTo>
                <a:lnTo>
                  <a:pt x="423" y="333889"/>
                </a:lnTo>
                <a:cubicBezTo>
                  <a:pt x="-72" y="345083"/>
                  <a:pt x="5414" y="355686"/>
                  <a:pt x="14829" y="361755"/>
                </a:cubicBezTo>
                <a:cubicBezTo>
                  <a:pt x="21843" y="366376"/>
                  <a:pt x="30054" y="368832"/>
                  <a:pt x="38445" y="368840"/>
                </a:cubicBezTo>
                <a:cubicBezTo>
                  <a:pt x="46828" y="368824"/>
                  <a:pt x="55031" y="366392"/>
                  <a:pt x="62061" y="361834"/>
                </a:cubicBezTo>
                <a:cubicBezTo>
                  <a:pt x="71554" y="355757"/>
                  <a:pt x="77080" y="345067"/>
                  <a:pt x="76545" y="333810"/>
                </a:cubicBezTo>
                <a:lnTo>
                  <a:pt x="75679" y="209434"/>
                </a:lnTo>
                <a:cubicBezTo>
                  <a:pt x="76167" y="195044"/>
                  <a:pt x="77482" y="180694"/>
                  <a:pt x="79615" y="166453"/>
                </a:cubicBezTo>
                <a:cubicBezTo>
                  <a:pt x="81103" y="155590"/>
                  <a:pt x="84125" y="144987"/>
                  <a:pt x="88589" y="134966"/>
                </a:cubicBezTo>
                <a:cubicBezTo>
                  <a:pt x="97563" y="118592"/>
                  <a:pt x="108505" y="109854"/>
                  <a:pt x="121966" y="108359"/>
                </a:cubicBezTo>
                <a:cubicBezTo>
                  <a:pt x="135671" y="106942"/>
                  <a:pt x="148998" y="113404"/>
                  <a:pt x="156366" y="125047"/>
                </a:cubicBezTo>
                <a:cubicBezTo>
                  <a:pt x="162892" y="134045"/>
                  <a:pt x="172763" y="140027"/>
                  <a:pt x="183760" y="141657"/>
                </a:cubicBezTo>
                <a:cubicBezTo>
                  <a:pt x="193333" y="143050"/>
                  <a:pt x="203031" y="140169"/>
                  <a:pt x="210289" y="133785"/>
                </a:cubicBezTo>
                <a:cubicBezTo>
                  <a:pt x="216988" y="127417"/>
                  <a:pt x="221057" y="118765"/>
                  <a:pt x="221703" y="109540"/>
                </a:cubicBezTo>
                <a:cubicBezTo>
                  <a:pt x="222458" y="99219"/>
                  <a:pt x="219680" y="88947"/>
                  <a:pt x="213831" y="80414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67C3B274-608D-4BBC-AB39-436275A2E6CA}"/>
              </a:ext>
            </a:extLst>
          </p:cNvPr>
          <p:cNvSpPr/>
          <p:nvPr/>
        </p:nvSpPr>
        <p:spPr>
          <a:xfrm>
            <a:off x="4155734" y="698170"/>
            <a:ext cx="146888" cy="159513"/>
          </a:xfrm>
          <a:custGeom>
            <a:avLst/>
            <a:gdLst>
              <a:gd name="connsiteX0" fmla="*/ 80183 w 146888"/>
              <a:gd name="connsiteY0" fmla="*/ 143963 h 159513"/>
              <a:gd name="connsiteX1" fmla="*/ 108443 w 146888"/>
              <a:gd name="connsiteY1" fmla="*/ 158998 h 159513"/>
              <a:gd name="connsiteX2" fmla="*/ 133712 w 146888"/>
              <a:gd name="connsiteY2" fmla="*/ 149394 h 159513"/>
              <a:gd name="connsiteX3" fmla="*/ 145913 w 146888"/>
              <a:gd name="connsiteY3" fmla="*/ 125779 h 159513"/>
              <a:gd name="connsiteX4" fmla="*/ 136467 w 146888"/>
              <a:gd name="connsiteY4" fmla="*/ 95944 h 159513"/>
              <a:gd name="connsiteX5" fmla="*/ 65620 w 146888"/>
              <a:gd name="connsiteY5" fmla="*/ 12502 h 159513"/>
              <a:gd name="connsiteX6" fmla="*/ 37045 w 146888"/>
              <a:gd name="connsiteY6" fmla="*/ -486 h 159513"/>
              <a:gd name="connsiteX7" fmla="*/ 12642 w 146888"/>
              <a:gd name="connsiteY7" fmla="*/ 9589 h 159513"/>
              <a:gd name="connsiteX8" fmla="*/ 205 w 146888"/>
              <a:gd name="connsiteY8" fmla="*/ 31395 h 159513"/>
              <a:gd name="connsiteX9" fmla="*/ 8077 w 146888"/>
              <a:gd name="connsiteY9" fmla="*/ 60678 h 159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6888" h="159513">
                <a:moveTo>
                  <a:pt x="80183" y="143963"/>
                </a:moveTo>
                <a:cubicBezTo>
                  <a:pt x="86693" y="153165"/>
                  <a:pt x="97171" y="158746"/>
                  <a:pt x="108443" y="158998"/>
                </a:cubicBezTo>
                <a:cubicBezTo>
                  <a:pt x="117779" y="159140"/>
                  <a:pt x="126824" y="155700"/>
                  <a:pt x="133712" y="149394"/>
                </a:cubicBezTo>
                <a:cubicBezTo>
                  <a:pt x="140395" y="143176"/>
                  <a:pt x="144709" y="134823"/>
                  <a:pt x="145913" y="125779"/>
                </a:cubicBezTo>
                <a:cubicBezTo>
                  <a:pt x="147543" y="114908"/>
                  <a:pt x="144056" y="103895"/>
                  <a:pt x="136467" y="95944"/>
                </a:cubicBezTo>
                <a:lnTo>
                  <a:pt x="65620" y="12502"/>
                </a:lnTo>
                <a:cubicBezTo>
                  <a:pt x="58669" y="3922"/>
                  <a:pt x="48081" y="-896"/>
                  <a:pt x="37045" y="-486"/>
                </a:cubicBezTo>
                <a:cubicBezTo>
                  <a:pt x="27969" y="-140"/>
                  <a:pt x="19318" y="3434"/>
                  <a:pt x="12642" y="9589"/>
                </a:cubicBezTo>
                <a:cubicBezTo>
                  <a:pt x="6313" y="15375"/>
                  <a:pt x="1968" y="23003"/>
                  <a:pt x="205" y="31395"/>
                </a:cubicBezTo>
                <a:cubicBezTo>
                  <a:pt x="-2133" y="41856"/>
                  <a:pt x="811" y="52798"/>
                  <a:pt x="8077" y="60678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85F17638-0099-4DD9-8C6B-23836E1AD819}"/>
              </a:ext>
            </a:extLst>
          </p:cNvPr>
          <p:cNvSpPr/>
          <p:nvPr/>
        </p:nvSpPr>
        <p:spPr>
          <a:xfrm>
            <a:off x="4075261" y="866283"/>
            <a:ext cx="329584" cy="372395"/>
          </a:xfrm>
          <a:custGeom>
            <a:avLst/>
            <a:gdLst>
              <a:gd name="connsiteX0" fmla="*/ 311797 w 329584"/>
              <a:gd name="connsiteY0" fmla="*/ 226333 h 372395"/>
              <a:gd name="connsiteX1" fmla="*/ 285505 w 329584"/>
              <a:gd name="connsiteY1" fmla="*/ 220115 h 372395"/>
              <a:gd name="connsiteX2" fmla="*/ 258898 w 329584"/>
              <a:gd name="connsiteY2" fmla="*/ 234520 h 372395"/>
              <a:gd name="connsiteX3" fmla="*/ 258268 w 329584"/>
              <a:gd name="connsiteY3" fmla="*/ 235229 h 372395"/>
              <a:gd name="connsiteX4" fmla="*/ 215524 w 329584"/>
              <a:gd name="connsiteY4" fmla="*/ 277658 h 372395"/>
              <a:gd name="connsiteX5" fmla="*/ 170890 w 329584"/>
              <a:gd name="connsiteY5" fmla="*/ 295213 h 372395"/>
              <a:gd name="connsiteX6" fmla="*/ 135073 w 329584"/>
              <a:gd name="connsiteY6" fmla="*/ 293481 h 372395"/>
              <a:gd name="connsiteX7" fmla="*/ 106262 w 329584"/>
              <a:gd name="connsiteY7" fmla="*/ 276084 h 372395"/>
              <a:gd name="connsiteX8" fmla="*/ 86031 w 329584"/>
              <a:gd name="connsiteY8" fmla="*/ 245620 h 372395"/>
              <a:gd name="connsiteX9" fmla="*/ 78159 w 329584"/>
              <a:gd name="connsiteY9" fmla="*/ 219406 h 372395"/>
              <a:gd name="connsiteX10" fmla="*/ 115944 w 329584"/>
              <a:gd name="connsiteY10" fmla="*/ 215864 h 372395"/>
              <a:gd name="connsiteX11" fmla="*/ 187893 w 329584"/>
              <a:gd name="connsiteY11" fmla="*/ 206654 h 372395"/>
              <a:gd name="connsiteX12" fmla="*/ 256694 w 329584"/>
              <a:gd name="connsiteY12" fmla="*/ 194609 h 372395"/>
              <a:gd name="connsiteX13" fmla="*/ 305736 w 329584"/>
              <a:gd name="connsiteY13" fmla="*/ 178866 h 372395"/>
              <a:gd name="connsiteX14" fmla="*/ 305736 w 329584"/>
              <a:gd name="connsiteY14" fmla="*/ 178866 h 372395"/>
              <a:gd name="connsiteX15" fmla="*/ 320535 w 329584"/>
              <a:gd name="connsiteY15" fmla="*/ 142262 h 372395"/>
              <a:gd name="connsiteX16" fmla="*/ 298336 w 329584"/>
              <a:gd name="connsiteY16" fmla="*/ 76846 h 372395"/>
              <a:gd name="connsiteX17" fmla="*/ 255749 w 329584"/>
              <a:gd name="connsiteY17" fmla="*/ 30245 h 372395"/>
              <a:gd name="connsiteX18" fmla="*/ 199071 w 329584"/>
              <a:gd name="connsiteY18" fmla="*/ 4425 h 372395"/>
              <a:gd name="connsiteX19" fmla="*/ 136647 w 329584"/>
              <a:gd name="connsiteY19" fmla="*/ 882 h 372395"/>
              <a:gd name="connsiteX20" fmla="*/ 72412 w 329584"/>
              <a:gd name="connsiteY20" fmla="*/ 25206 h 372395"/>
              <a:gd name="connsiteX21" fmla="*/ 30298 w 329584"/>
              <a:gd name="connsiteY21" fmla="*/ 70942 h 372395"/>
              <a:gd name="connsiteX22" fmla="*/ 6682 w 329584"/>
              <a:gd name="connsiteY22" fmla="*/ 128879 h 372395"/>
              <a:gd name="connsiteX23" fmla="*/ -560 w 329584"/>
              <a:gd name="connsiteY23" fmla="*/ 191854 h 372395"/>
              <a:gd name="connsiteX24" fmla="*/ 14318 w 329584"/>
              <a:gd name="connsiteY24" fmla="*/ 272778 h 372395"/>
              <a:gd name="connsiteX25" fmla="*/ 55173 w 329584"/>
              <a:gd name="connsiteY25" fmla="*/ 332604 h 372395"/>
              <a:gd name="connsiteX26" fmla="*/ 115393 w 329584"/>
              <a:gd name="connsiteY26" fmla="*/ 366296 h 372395"/>
              <a:gd name="connsiteX27" fmla="*/ 156012 w 329584"/>
              <a:gd name="connsiteY27" fmla="*/ 371885 h 372395"/>
              <a:gd name="connsiteX28" fmla="*/ 187500 w 329584"/>
              <a:gd name="connsiteY28" fmla="*/ 368893 h 372395"/>
              <a:gd name="connsiteX29" fmla="*/ 256064 w 329584"/>
              <a:gd name="connsiteY29" fmla="*/ 341342 h 372395"/>
              <a:gd name="connsiteX30" fmla="*/ 322896 w 329584"/>
              <a:gd name="connsiteY30" fmla="*/ 278367 h 372395"/>
              <a:gd name="connsiteX31" fmla="*/ 324550 w 329584"/>
              <a:gd name="connsiteY31" fmla="*/ 275769 h 372395"/>
              <a:gd name="connsiteX32" fmla="*/ 327069 w 329584"/>
              <a:gd name="connsiteY32" fmla="*/ 246643 h 372395"/>
              <a:gd name="connsiteX33" fmla="*/ 311797 w 329584"/>
              <a:gd name="connsiteY33" fmla="*/ 226333 h 372395"/>
              <a:gd name="connsiteX34" fmla="*/ 178841 w 329584"/>
              <a:gd name="connsiteY34" fmla="*/ 76767 h 372395"/>
              <a:gd name="connsiteX35" fmla="*/ 209777 w 329584"/>
              <a:gd name="connsiteY35" fmla="*/ 88260 h 372395"/>
              <a:gd name="connsiteX36" fmla="*/ 231661 w 329584"/>
              <a:gd name="connsiteY36" fmla="*/ 109042 h 372395"/>
              <a:gd name="connsiteX37" fmla="*/ 238431 w 329584"/>
              <a:gd name="connsiteY37" fmla="*/ 120771 h 372395"/>
              <a:gd name="connsiteX38" fmla="*/ 158846 w 329584"/>
              <a:gd name="connsiteY38" fmla="*/ 136515 h 372395"/>
              <a:gd name="connsiteX39" fmla="*/ 80993 w 329584"/>
              <a:gd name="connsiteY39" fmla="*/ 144387 h 372395"/>
              <a:gd name="connsiteX40" fmla="*/ 84299 w 329584"/>
              <a:gd name="connsiteY40" fmla="*/ 131792 h 372395"/>
              <a:gd name="connsiteX41" fmla="*/ 96264 w 329584"/>
              <a:gd name="connsiteY41" fmla="*/ 107468 h 372395"/>
              <a:gd name="connsiteX42" fmla="*/ 115078 w 329584"/>
              <a:gd name="connsiteY42" fmla="*/ 88733 h 372395"/>
              <a:gd name="connsiteX43" fmla="*/ 140347 w 329584"/>
              <a:gd name="connsiteY43" fmla="*/ 78184 h 372395"/>
              <a:gd name="connsiteX44" fmla="*/ 178841 w 329584"/>
              <a:gd name="connsiteY44" fmla="*/ 76767 h 372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29584" h="372395">
                <a:moveTo>
                  <a:pt x="311797" y="226333"/>
                </a:moveTo>
                <a:cubicBezTo>
                  <a:pt x="304043" y="221225"/>
                  <a:pt x="294731" y="219020"/>
                  <a:pt x="285505" y="220115"/>
                </a:cubicBezTo>
                <a:cubicBezTo>
                  <a:pt x="275098" y="221279"/>
                  <a:pt x="265557" y="226443"/>
                  <a:pt x="258898" y="234520"/>
                </a:cubicBezTo>
                <a:lnTo>
                  <a:pt x="258268" y="235229"/>
                </a:lnTo>
                <a:cubicBezTo>
                  <a:pt x="246145" y="251358"/>
                  <a:pt x="231748" y="265654"/>
                  <a:pt x="215524" y="277658"/>
                </a:cubicBezTo>
                <a:cubicBezTo>
                  <a:pt x="202189" y="286861"/>
                  <a:pt x="186917" y="292867"/>
                  <a:pt x="170890" y="295213"/>
                </a:cubicBezTo>
                <a:cubicBezTo>
                  <a:pt x="159011" y="297889"/>
                  <a:pt x="146637" y="297291"/>
                  <a:pt x="135073" y="293481"/>
                </a:cubicBezTo>
                <a:cubicBezTo>
                  <a:pt x="124272" y="289954"/>
                  <a:pt x="114417" y="284003"/>
                  <a:pt x="106262" y="276084"/>
                </a:cubicBezTo>
                <a:cubicBezTo>
                  <a:pt x="97555" y="267377"/>
                  <a:pt x="90675" y="257018"/>
                  <a:pt x="86031" y="245620"/>
                </a:cubicBezTo>
                <a:cubicBezTo>
                  <a:pt x="82418" y="237213"/>
                  <a:pt x="79781" y="228411"/>
                  <a:pt x="78159" y="219406"/>
                </a:cubicBezTo>
                <a:cubicBezTo>
                  <a:pt x="88628" y="218619"/>
                  <a:pt x="101145" y="217438"/>
                  <a:pt x="115944" y="215864"/>
                </a:cubicBezTo>
                <a:cubicBezTo>
                  <a:pt x="139088" y="213423"/>
                  <a:pt x="163176" y="210353"/>
                  <a:pt x="187893" y="206654"/>
                </a:cubicBezTo>
                <a:cubicBezTo>
                  <a:pt x="212611" y="202954"/>
                  <a:pt x="235676" y="198782"/>
                  <a:pt x="256694" y="194609"/>
                </a:cubicBezTo>
                <a:cubicBezTo>
                  <a:pt x="273720" y="191792"/>
                  <a:pt x="290252" y="186486"/>
                  <a:pt x="305736" y="178866"/>
                </a:cubicBezTo>
                <a:lnTo>
                  <a:pt x="305736" y="178866"/>
                </a:lnTo>
                <a:cubicBezTo>
                  <a:pt x="312427" y="174851"/>
                  <a:pt x="323211" y="164775"/>
                  <a:pt x="320535" y="142262"/>
                </a:cubicBezTo>
                <a:cubicBezTo>
                  <a:pt x="317732" y="119158"/>
                  <a:pt x="310167" y="96888"/>
                  <a:pt x="298336" y="76846"/>
                </a:cubicBezTo>
                <a:cubicBezTo>
                  <a:pt x="287410" y="58614"/>
                  <a:pt x="272926" y="42769"/>
                  <a:pt x="255749" y="30245"/>
                </a:cubicBezTo>
                <a:cubicBezTo>
                  <a:pt x="238714" y="18043"/>
                  <a:pt x="219460" y="9274"/>
                  <a:pt x="199071" y="4425"/>
                </a:cubicBezTo>
                <a:cubicBezTo>
                  <a:pt x="178659" y="-598"/>
                  <a:pt x="157492" y="-1802"/>
                  <a:pt x="136647" y="882"/>
                </a:cubicBezTo>
                <a:cubicBezTo>
                  <a:pt x="113551" y="3535"/>
                  <a:pt x="91478" y="11895"/>
                  <a:pt x="72412" y="25206"/>
                </a:cubicBezTo>
                <a:cubicBezTo>
                  <a:pt x="55456" y="37478"/>
                  <a:pt x="41138" y="53033"/>
                  <a:pt x="30298" y="70942"/>
                </a:cubicBezTo>
                <a:cubicBezTo>
                  <a:pt x="19435" y="88898"/>
                  <a:pt x="11468" y="108444"/>
                  <a:pt x="6682" y="128879"/>
                </a:cubicBezTo>
                <a:cubicBezTo>
                  <a:pt x="1865" y="149527"/>
                  <a:pt x="-560" y="170655"/>
                  <a:pt x="-560" y="191854"/>
                </a:cubicBezTo>
                <a:cubicBezTo>
                  <a:pt x="-962" y="219548"/>
                  <a:pt x="4092" y="247044"/>
                  <a:pt x="14318" y="272778"/>
                </a:cubicBezTo>
                <a:cubicBezTo>
                  <a:pt x="23418" y="295457"/>
                  <a:pt x="37367" y="315876"/>
                  <a:pt x="55173" y="332604"/>
                </a:cubicBezTo>
                <a:cubicBezTo>
                  <a:pt x="72279" y="348474"/>
                  <a:pt x="92927" y="360022"/>
                  <a:pt x="115393" y="366296"/>
                </a:cubicBezTo>
                <a:cubicBezTo>
                  <a:pt x="128610" y="370011"/>
                  <a:pt x="142284" y="371893"/>
                  <a:pt x="156012" y="371885"/>
                </a:cubicBezTo>
                <a:cubicBezTo>
                  <a:pt x="166576" y="371869"/>
                  <a:pt x="177117" y="370870"/>
                  <a:pt x="187500" y="368893"/>
                </a:cubicBezTo>
                <a:cubicBezTo>
                  <a:pt x="211793" y="363801"/>
                  <a:pt x="234999" y="354472"/>
                  <a:pt x="256064" y="341342"/>
                </a:cubicBezTo>
                <a:cubicBezTo>
                  <a:pt x="281947" y="324535"/>
                  <a:pt x="304586" y="303203"/>
                  <a:pt x="322896" y="278367"/>
                </a:cubicBezTo>
                <a:lnTo>
                  <a:pt x="324550" y="275769"/>
                </a:lnTo>
                <a:cubicBezTo>
                  <a:pt x="329430" y="266842"/>
                  <a:pt x="330343" y="256278"/>
                  <a:pt x="327069" y="246643"/>
                </a:cubicBezTo>
                <a:cubicBezTo>
                  <a:pt x="324361" y="238369"/>
                  <a:pt x="318992" y="231230"/>
                  <a:pt x="311797" y="226333"/>
                </a:cubicBezTo>
                <a:close/>
                <a:moveTo>
                  <a:pt x="178841" y="76767"/>
                </a:moveTo>
                <a:cubicBezTo>
                  <a:pt x="189798" y="78554"/>
                  <a:pt x="200307" y="82459"/>
                  <a:pt x="209777" y="88260"/>
                </a:cubicBezTo>
                <a:cubicBezTo>
                  <a:pt x="218412" y="93621"/>
                  <a:pt x="225860" y="100698"/>
                  <a:pt x="231661" y="109042"/>
                </a:cubicBezTo>
                <a:cubicBezTo>
                  <a:pt x="234274" y="112734"/>
                  <a:pt x="236542" y="116662"/>
                  <a:pt x="238431" y="120771"/>
                </a:cubicBezTo>
                <a:cubicBezTo>
                  <a:pt x="211194" y="126518"/>
                  <a:pt x="184509" y="131634"/>
                  <a:pt x="158846" y="136515"/>
                </a:cubicBezTo>
                <a:cubicBezTo>
                  <a:pt x="133121" y="141002"/>
                  <a:pt x="107096" y="143631"/>
                  <a:pt x="80993" y="144387"/>
                </a:cubicBezTo>
                <a:cubicBezTo>
                  <a:pt x="81937" y="140136"/>
                  <a:pt x="83040" y="135885"/>
                  <a:pt x="84299" y="131792"/>
                </a:cubicBezTo>
                <a:cubicBezTo>
                  <a:pt x="86983" y="123109"/>
                  <a:pt x="91022" y="114899"/>
                  <a:pt x="96264" y="107468"/>
                </a:cubicBezTo>
                <a:cubicBezTo>
                  <a:pt x="101475" y="100241"/>
                  <a:pt x="107828" y="93912"/>
                  <a:pt x="115078" y="88733"/>
                </a:cubicBezTo>
                <a:cubicBezTo>
                  <a:pt x="122627" y="83403"/>
                  <a:pt x="131255" y="79806"/>
                  <a:pt x="140347" y="78184"/>
                </a:cubicBezTo>
                <a:cubicBezTo>
                  <a:pt x="152989" y="75374"/>
                  <a:pt x="166033" y="74894"/>
                  <a:pt x="178841" y="76767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12AD1502-0CBB-468A-BE67-5067815FC4C7}"/>
              </a:ext>
            </a:extLst>
          </p:cNvPr>
          <p:cNvSpPr/>
          <p:nvPr/>
        </p:nvSpPr>
        <p:spPr>
          <a:xfrm>
            <a:off x="4430398" y="881449"/>
            <a:ext cx="275252" cy="360062"/>
          </a:xfrm>
          <a:custGeom>
            <a:avLst/>
            <a:gdLst>
              <a:gd name="connsiteX0" fmla="*/ 220132 w 275252"/>
              <a:gd name="connsiteY0" fmla="*/ 164959 h 360062"/>
              <a:gd name="connsiteX1" fmla="*/ 171484 w 275252"/>
              <a:gd name="connsiteY1" fmla="*/ 145673 h 360062"/>
              <a:gd name="connsiteX2" fmla="*/ 126141 w 275252"/>
              <a:gd name="connsiteY2" fmla="*/ 132999 h 360062"/>
              <a:gd name="connsiteX3" fmla="*/ 93394 w 275252"/>
              <a:gd name="connsiteY3" fmla="*/ 120168 h 360062"/>
              <a:gd name="connsiteX4" fmla="*/ 87412 w 275252"/>
              <a:gd name="connsiteY4" fmla="*/ 110092 h 360062"/>
              <a:gd name="connsiteX5" fmla="*/ 98826 w 275252"/>
              <a:gd name="connsiteY5" fmla="*/ 86476 h 360062"/>
              <a:gd name="connsiteX6" fmla="*/ 136060 w 275252"/>
              <a:gd name="connsiteY6" fmla="*/ 73251 h 360062"/>
              <a:gd name="connsiteX7" fmla="*/ 168650 w 275252"/>
              <a:gd name="connsiteY7" fmla="*/ 77345 h 360062"/>
              <a:gd name="connsiteX8" fmla="*/ 193210 w 275252"/>
              <a:gd name="connsiteY8" fmla="*/ 92616 h 360062"/>
              <a:gd name="connsiteX9" fmla="*/ 218715 w 275252"/>
              <a:gd name="connsiteY9" fmla="*/ 106943 h 360062"/>
              <a:gd name="connsiteX10" fmla="*/ 244220 w 275252"/>
              <a:gd name="connsiteY10" fmla="*/ 100095 h 360062"/>
              <a:gd name="connsiteX11" fmla="*/ 257760 w 275252"/>
              <a:gd name="connsiteY11" fmla="*/ 78840 h 360062"/>
              <a:gd name="connsiteX12" fmla="*/ 251698 w 275252"/>
              <a:gd name="connsiteY12" fmla="*/ 50344 h 360062"/>
              <a:gd name="connsiteX13" fmla="*/ 203208 w 275252"/>
              <a:gd name="connsiteY13" fmla="*/ 11614 h 360062"/>
              <a:gd name="connsiteX14" fmla="*/ 137005 w 275252"/>
              <a:gd name="connsiteY14" fmla="*/ -193 h 360062"/>
              <a:gd name="connsiteX15" fmla="*/ 90875 w 275252"/>
              <a:gd name="connsiteY15" fmla="*/ 9253 h 360062"/>
              <a:gd name="connsiteX16" fmla="*/ 49233 w 275252"/>
              <a:gd name="connsiteY16" fmla="*/ 32081 h 360062"/>
              <a:gd name="connsiteX17" fmla="*/ 20028 w 275252"/>
              <a:gd name="connsiteY17" fmla="*/ 69866 h 360062"/>
              <a:gd name="connsiteX18" fmla="*/ 11212 w 275252"/>
              <a:gd name="connsiteY18" fmla="*/ 122529 h 360062"/>
              <a:gd name="connsiteX19" fmla="*/ 33174 w 275252"/>
              <a:gd name="connsiteY19" fmla="*/ 171414 h 360062"/>
              <a:gd name="connsiteX20" fmla="*/ 73557 w 275252"/>
              <a:gd name="connsiteY20" fmla="*/ 196289 h 360062"/>
              <a:gd name="connsiteX21" fmla="*/ 120789 w 275252"/>
              <a:gd name="connsiteY21" fmla="*/ 210301 h 360062"/>
              <a:gd name="connsiteX22" fmla="*/ 162746 w 275252"/>
              <a:gd name="connsiteY22" fmla="*/ 221716 h 360062"/>
              <a:gd name="connsiteX23" fmla="*/ 191163 w 275252"/>
              <a:gd name="connsiteY23" fmla="*/ 236672 h 360062"/>
              <a:gd name="connsiteX24" fmla="*/ 198642 w 275252"/>
              <a:gd name="connsiteY24" fmla="*/ 255643 h 360062"/>
              <a:gd name="connsiteX25" fmla="*/ 187306 w 275252"/>
              <a:gd name="connsiteY25" fmla="*/ 273512 h 360062"/>
              <a:gd name="connsiteX26" fmla="*/ 147238 w 275252"/>
              <a:gd name="connsiteY26" fmla="*/ 282801 h 360062"/>
              <a:gd name="connsiteX27" fmla="*/ 99220 w 275252"/>
              <a:gd name="connsiteY27" fmla="*/ 276582 h 360062"/>
              <a:gd name="connsiteX28" fmla="*/ 65764 w 275252"/>
              <a:gd name="connsiteY28" fmla="*/ 259107 h 360062"/>
              <a:gd name="connsiteX29" fmla="*/ 65056 w 275252"/>
              <a:gd name="connsiteY29" fmla="*/ 258477 h 360062"/>
              <a:gd name="connsiteX30" fmla="*/ 34828 w 275252"/>
              <a:gd name="connsiteY30" fmla="*/ 248952 h 360062"/>
              <a:gd name="connsiteX31" fmla="*/ 10267 w 275252"/>
              <a:gd name="connsiteY31" fmla="*/ 262413 h 360062"/>
              <a:gd name="connsiteX32" fmla="*/ -438 w 275252"/>
              <a:gd name="connsiteY32" fmla="*/ 288233 h 360062"/>
              <a:gd name="connsiteX33" fmla="*/ 11133 w 275252"/>
              <a:gd name="connsiteY33" fmla="*/ 318697 h 360062"/>
              <a:gd name="connsiteX34" fmla="*/ 53090 w 275252"/>
              <a:gd name="connsiteY34" fmla="*/ 345855 h 360062"/>
              <a:gd name="connsiteX35" fmla="*/ 105753 w 275252"/>
              <a:gd name="connsiteY35" fmla="*/ 358293 h 360062"/>
              <a:gd name="connsiteX36" fmla="*/ 129369 w 275252"/>
              <a:gd name="connsiteY36" fmla="*/ 359552 h 360062"/>
              <a:gd name="connsiteX37" fmla="*/ 161801 w 275252"/>
              <a:gd name="connsiteY37" fmla="*/ 357269 h 360062"/>
              <a:gd name="connsiteX38" fmla="*/ 214464 w 275252"/>
              <a:gd name="connsiteY38" fmla="*/ 342313 h 360062"/>
              <a:gd name="connsiteX39" fmla="*/ 255713 w 275252"/>
              <a:gd name="connsiteY39" fmla="*/ 310825 h 360062"/>
              <a:gd name="connsiteX40" fmla="*/ 274448 w 275252"/>
              <a:gd name="connsiteY40" fmla="*/ 259264 h 360062"/>
              <a:gd name="connsiteX41" fmla="*/ 258704 w 275252"/>
              <a:gd name="connsiteY41" fmla="*/ 199989 h 360062"/>
              <a:gd name="connsiteX42" fmla="*/ 220132 w 275252"/>
              <a:gd name="connsiteY42" fmla="*/ 164959 h 360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75252" h="360062">
                <a:moveTo>
                  <a:pt x="220132" y="164959"/>
                </a:moveTo>
                <a:cubicBezTo>
                  <a:pt x="204790" y="156512"/>
                  <a:pt x="188448" y="150034"/>
                  <a:pt x="171484" y="145673"/>
                </a:cubicBezTo>
                <a:cubicBezTo>
                  <a:pt x="155740" y="141501"/>
                  <a:pt x="139996" y="137250"/>
                  <a:pt x="126141" y="132999"/>
                </a:cubicBezTo>
                <a:cubicBezTo>
                  <a:pt x="114806" y="129889"/>
                  <a:pt x="103825" y="125584"/>
                  <a:pt x="93394" y="120168"/>
                </a:cubicBezTo>
                <a:cubicBezTo>
                  <a:pt x="89364" y="118530"/>
                  <a:pt x="86916" y="114413"/>
                  <a:pt x="87412" y="110092"/>
                </a:cubicBezTo>
                <a:cubicBezTo>
                  <a:pt x="86341" y="100677"/>
                  <a:pt x="90781" y="91490"/>
                  <a:pt x="98826" y="86476"/>
                </a:cubicBezTo>
                <a:cubicBezTo>
                  <a:pt x="109910" y="78974"/>
                  <a:pt x="122725" y="74424"/>
                  <a:pt x="136060" y="73251"/>
                </a:cubicBezTo>
                <a:cubicBezTo>
                  <a:pt x="147089" y="72204"/>
                  <a:pt x="158219" y="73598"/>
                  <a:pt x="168650" y="77345"/>
                </a:cubicBezTo>
                <a:cubicBezTo>
                  <a:pt x="177939" y="80399"/>
                  <a:pt x="186362" y="85642"/>
                  <a:pt x="193210" y="92616"/>
                </a:cubicBezTo>
                <a:cubicBezTo>
                  <a:pt x="199595" y="100441"/>
                  <a:pt x="208710" y="105557"/>
                  <a:pt x="218715" y="106943"/>
                </a:cubicBezTo>
                <a:cubicBezTo>
                  <a:pt x="227784" y="108092"/>
                  <a:pt x="236947" y="105636"/>
                  <a:pt x="244220" y="100095"/>
                </a:cubicBezTo>
                <a:cubicBezTo>
                  <a:pt x="251077" y="94805"/>
                  <a:pt x="255862" y="87287"/>
                  <a:pt x="257760" y="78840"/>
                </a:cubicBezTo>
                <a:cubicBezTo>
                  <a:pt x="259877" y="68914"/>
                  <a:pt x="257673" y="58554"/>
                  <a:pt x="251698" y="50344"/>
                </a:cubicBezTo>
                <a:cubicBezTo>
                  <a:pt x="239371" y="33246"/>
                  <a:pt x="222604" y="19856"/>
                  <a:pt x="203208" y="11614"/>
                </a:cubicBezTo>
                <a:cubicBezTo>
                  <a:pt x="182433" y="2325"/>
                  <a:pt x="159707" y="-1728"/>
                  <a:pt x="137005" y="-193"/>
                </a:cubicBezTo>
                <a:cubicBezTo>
                  <a:pt x="121308" y="1105"/>
                  <a:pt x="105816" y="4278"/>
                  <a:pt x="90875" y="9253"/>
                </a:cubicBezTo>
                <a:cubicBezTo>
                  <a:pt x="75699" y="14204"/>
                  <a:pt x="61576" y="21950"/>
                  <a:pt x="49233" y="32081"/>
                </a:cubicBezTo>
                <a:cubicBezTo>
                  <a:pt x="36874" y="42409"/>
                  <a:pt x="26909" y="55303"/>
                  <a:pt x="20028" y="69866"/>
                </a:cubicBezTo>
                <a:cubicBezTo>
                  <a:pt x="12510" y="86342"/>
                  <a:pt x="9472" y="104503"/>
                  <a:pt x="11212" y="122529"/>
                </a:cubicBezTo>
                <a:cubicBezTo>
                  <a:pt x="11802" y="141083"/>
                  <a:pt x="19690" y="158653"/>
                  <a:pt x="33174" y="171414"/>
                </a:cubicBezTo>
                <a:cubicBezTo>
                  <a:pt x="45045" y="182041"/>
                  <a:pt x="58719" y="190472"/>
                  <a:pt x="73557" y="196289"/>
                </a:cubicBezTo>
                <a:cubicBezTo>
                  <a:pt x="88860" y="202343"/>
                  <a:pt x="104659" y="207034"/>
                  <a:pt x="120789" y="210301"/>
                </a:cubicBezTo>
                <a:cubicBezTo>
                  <a:pt x="134990" y="213277"/>
                  <a:pt x="148994" y="217094"/>
                  <a:pt x="162746" y="221716"/>
                </a:cubicBezTo>
                <a:cubicBezTo>
                  <a:pt x="173027" y="224974"/>
                  <a:pt x="182654" y="230044"/>
                  <a:pt x="191163" y="236672"/>
                </a:cubicBezTo>
                <a:cubicBezTo>
                  <a:pt x="196556" y="241434"/>
                  <a:pt x="199335" y="248488"/>
                  <a:pt x="198642" y="255643"/>
                </a:cubicBezTo>
                <a:cubicBezTo>
                  <a:pt x="199177" y="263436"/>
                  <a:pt x="194588" y="270679"/>
                  <a:pt x="187306" y="273512"/>
                </a:cubicBezTo>
                <a:cubicBezTo>
                  <a:pt x="174782" y="279479"/>
                  <a:pt x="161108" y="282652"/>
                  <a:pt x="147238" y="282801"/>
                </a:cubicBezTo>
                <a:cubicBezTo>
                  <a:pt x="130998" y="283368"/>
                  <a:pt x="114775" y="281266"/>
                  <a:pt x="99220" y="276582"/>
                </a:cubicBezTo>
                <a:cubicBezTo>
                  <a:pt x="86806" y="273591"/>
                  <a:pt x="75313" y="267593"/>
                  <a:pt x="65764" y="259107"/>
                </a:cubicBezTo>
                <a:lnTo>
                  <a:pt x="65056" y="258477"/>
                </a:lnTo>
                <a:cubicBezTo>
                  <a:pt x="56971" y="250833"/>
                  <a:pt x="45833" y="247330"/>
                  <a:pt x="34828" y="248952"/>
                </a:cubicBezTo>
                <a:cubicBezTo>
                  <a:pt x="25287" y="250322"/>
                  <a:pt x="16557" y="255108"/>
                  <a:pt x="10267" y="262413"/>
                </a:cubicBezTo>
                <a:cubicBezTo>
                  <a:pt x="4025" y="269655"/>
                  <a:pt x="270" y="278700"/>
                  <a:pt x="-438" y="288233"/>
                </a:cubicBezTo>
                <a:cubicBezTo>
                  <a:pt x="-1438" y="299623"/>
                  <a:pt x="2821" y="310849"/>
                  <a:pt x="11133" y="318697"/>
                </a:cubicBezTo>
                <a:cubicBezTo>
                  <a:pt x="22878" y="330812"/>
                  <a:pt x="37228" y="340101"/>
                  <a:pt x="53090" y="345855"/>
                </a:cubicBezTo>
                <a:cubicBezTo>
                  <a:pt x="70015" y="352310"/>
                  <a:pt x="87726" y="356498"/>
                  <a:pt x="105753" y="358293"/>
                </a:cubicBezTo>
                <a:cubicBezTo>
                  <a:pt x="113625" y="359080"/>
                  <a:pt x="121497" y="359552"/>
                  <a:pt x="129369" y="359552"/>
                </a:cubicBezTo>
                <a:cubicBezTo>
                  <a:pt x="140217" y="359537"/>
                  <a:pt x="151056" y="358773"/>
                  <a:pt x="161801" y="357269"/>
                </a:cubicBezTo>
                <a:cubicBezTo>
                  <a:pt x="180001" y="354939"/>
                  <a:pt x="197752" y="349893"/>
                  <a:pt x="214464" y="342313"/>
                </a:cubicBezTo>
                <a:cubicBezTo>
                  <a:pt x="230405" y="335047"/>
                  <a:pt x="244503" y="324286"/>
                  <a:pt x="255713" y="310825"/>
                </a:cubicBezTo>
                <a:cubicBezTo>
                  <a:pt x="267529" y="296207"/>
                  <a:pt x="274125" y="278062"/>
                  <a:pt x="274448" y="259264"/>
                </a:cubicBezTo>
                <a:cubicBezTo>
                  <a:pt x="275881" y="238309"/>
                  <a:pt x="270347" y="217473"/>
                  <a:pt x="258704" y="199989"/>
                </a:cubicBezTo>
                <a:cubicBezTo>
                  <a:pt x="248636" y="185567"/>
                  <a:pt x="235459" y="173594"/>
                  <a:pt x="220132" y="164959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46FA4D27-3EA8-43E1-89C6-6F92351E2A98}"/>
              </a:ext>
            </a:extLst>
          </p:cNvPr>
          <p:cNvSpPr/>
          <p:nvPr/>
        </p:nvSpPr>
        <p:spPr>
          <a:xfrm>
            <a:off x="5011901" y="671894"/>
            <a:ext cx="83591" cy="572051"/>
          </a:xfrm>
          <a:custGeom>
            <a:avLst/>
            <a:gdLst>
              <a:gd name="connsiteX0" fmla="*/ 62925 w 83591"/>
              <a:gd name="connsiteY0" fmla="*/ 8393 h 572051"/>
              <a:gd name="connsiteX1" fmla="*/ 12230 w 83591"/>
              <a:gd name="connsiteY1" fmla="*/ 8393 h 572051"/>
              <a:gd name="connsiteX2" fmla="*/ -522 w 83591"/>
              <a:gd name="connsiteY2" fmla="*/ 38070 h 572051"/>
              <a:gd name="connsiteX3" fmla="*/ 3099 w 83591"/>
              <a:gd name="connsiteY3" fmla="*/ 534787 h 572051"/>
              <a:gd name="connsiteX4" fmla="*/ 17504 w 83591"/>
              <a:gd name="connsiteY4" fmla="*/ 563204 h 572051"/>
              <a:gd name="connsiteX5" fmla="*/ 68593 w 83591"/>
              <a:gd name="connsiteY5" fmla="*/ 563204 h 572051"/>
              <a:gd name="connsiteX6" fmla="*/ 82999 w 83591"/>
              <a:gd name="connsiteY6" fmla="*/ 534551 h 572051"/>
              <a:gd name="connsiteX7" fmla="*/ 75678 w 83591"/>
              <a:gd name="connsiteY7" fmla="*/ 38070 h 572051"/>
              <a:gd name="connsiteX8" fmla="*/ 62925 w 83591"/>
              <a:gd name="connsiteY8" fmla="*/ 8393 h 572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3591" h="572051">
                <a:moveTo>
                  <a:pt x="62925" y="8393"/>
                </a:moveTo>
                <a:cubicBezTo>
                  <a:pt x="48110" y="-3478"/>
                  <a:pt x="27045" y="-3478"/>
                  <a:pt x="12230" y="8393"/>
                </a:cubicBezTo>
                <a:cubicBezTo>
                  <a:pt x="3547" y="15729"/>
                  <a:pt x="-1176" y="26718"/>
                  <a:pt x="-522" y="38070"/>
                </a:cubicBezTo>
                <a:lnTo>
                  <a:pt x="3099" y="534787"/>
                </a:lnTo>
                <a:cubicBezTo>
                  <a:pt x="2839" y="546075"/>
                  <a:pt x="8247" y="556741"/>
                  <a:pt x="17504" y="563204"/>
                </a:cubicBezTo>
                <a:cubicBezTo>
                  <a:pt x="32721" y="574319"/>
                  <a:pt x="53377" y="574319"/>
                  <a:pt x="68593" y="563204"/>
                </a:cubicBezTo>
                <a:cubicBezTo>
                  <a:pt x="77882" y="556662"/>
                  <a:pt x="83282" y="545910"/>
                  <a:pt x="82999" y="534551"/>
                </a:cubicBezTo>
                <a:lnTo>
                  <a:pt x="75678" y="38070"/>
                </a:lnTo>
                <a:cubicBezTo>
                  <a:pt x="76331" y="26718"/>
                  <a:pt x="71608" y="15729"/>
                  <a:pt x="62925" y="8393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105FD02F-E4AB-4E12-91E6-F7D909394580}"/>
              </a:ext>
            </a:extLst>
          </p:cNvPr>
          <p:cNvSpPr/>
          <p:nvPr/>
        </p:nvSpPr>
        <p:spPr>
          <a:xfrm>
            <a:off x="5145205" y="866283"/>
            <a:ext cx="329575" cy="372395"/>
          </a:xfrm>
          <a:custGeom>
            <a:avLst/>
            <a:gdLst>
              <a:gd name="connsiteX0" fmla="*/ 311880 w 329575"/>
              <a:gd name="connsiteY0" fmla="*/ 226333 h 372395"/>
              <a:gd name="connsiteX1" fmla="*/ 285588 w 329575"/>
              <a:gd name="connsiteY1" fmla="*/ 220115 h 372395"/>
              <a:gd name="connsiteX2" fmla="*/ 258902 w 329575"/>
              <a:gd name="connsiteY2" fmla="*/ 234520 h 372395"/>
              <a:gd name="connsiteX3" fmla="*/ 258351 w 329575"/>
              <a:gd name="connsiteY3" fmla="*/ 235229 h 372395"/>
              <a:gd name="connsiteX4" fmla="*/ 215607 w 329575"/>
              <a:gd name="connsiteY4" fmla="*/ 277658 h 372395"/>
              <a:gd name="connsiteX5" fmla="*/ 170973 w 329575"/>
              <a:gd name="connsiteY5" fmla="*/ 295213 h 372395"/>
              <a:gd name="connsiteX6" fmla="*/ 135156 w 329575"/>
              <a:gd name="connsiteY6" fmla="*/ 293481 h 372395"/>
              <a:gd name="connsiteX7" fmla="*/ 106345 w 329575"/>
              <a:gd name="connsiteY7" fmla="*/ 276084 h 372395"/>
              <a:gd name="connsiteX8" fmla="*/ 86114 w 329575"/>
              <a:gd name="connsiteY8" fmla="*/ 245620 h 372395"/>
              <a:gd name="connsiteX9" fmla="*/ 78242 w 329575"/>
              <a:gd name="connsiteY9" fmla="*/ 219406 h 372395"/>
              <a:gd name="connsiteX10" fmla="*/ 116027 w 329575"/>
              <a:gd name="connsiteY10" fmla="*/ 215864 h 372395"/>
              <a:gd name="connsiteX11" fmla="*/ 187977 w 329575"/>
              <a:gd name="connsiteY11" fmla="*/ 206654 h 372395"/>
              <a:gd name="connsiteX12" fmla="*/ 256777 w 329575"/>
              <a:gd name="connsiteY12" fmla="*/ 194609 h 372395"/>
              <a:gd name="connsiteX13" fmla="*/ 305740 w 329575"/>
              <a:gd name="connsiteY13" fmla="*/ 178866 h 372395"/>
              <a:gd name="connsiteX14" fmla="*/ 305740 w 329575"/>
              <a:gd name="connsiteY14" fmla="*/ 178866 h 372395"/>
              <a:gd name="connsiteX15" fmla="*/ 320539 w 329575"/>
              <a:gd name="connsiteY15" fmla="*/ 142262 h 372395"/>
              <a:gd name="connsiteX16" fmla="*/ 298341 w 329575"/>
              <a:gd name="connsiteY16" fmla="*/ 76846 h 372395"/>
              <a:gd name="connsiteX17" fmla="*/ 255675 w 329575"/>
              <a:gd name="connsiteY17" fmla="*/ 30245 h 372395"/>
              <a:gd name="connsiteX18" fmla="*/ 199076 w 329575"/>
              <a:gd name="connsiteY18" fmla="*/ 4425 h 372395"/>
              <a:gd name="connsiteX19" fmla="*/ 136652 w 329575"/>
              <a:gd name="connsiteY19" fmla="*/ 882 h 372395"/>
              <a:gd name="connsiteX20" fmla="*/ 72417 w 329575"/>
              <a:gd name="connsiteY20" fmla="*/ 25206 h 372395"/>
              <a:gd name="connsiteX21" fmla="*/ 30302 w 329575"/>
              <a:gd name="connsiteY21" fmla="*/ 70942 h 372395"/>
              <a:gd name="connsiteX22" fmla="*/ 6686 w 329575"/>
              <a:gd name="connsiteY22" fmla="*/ 128879 h 372395"/>
              <a:gd name="connsiteX23" fmla="*/ -556 w 329575"/>
              <a:gd name="connsiteY23" fmla="*/ 191854 h 372395"/>
              <a:gd name="connsiteX24" fmla="*/ 14322 w 329575"/>
              <a:gd name="connsiteY24" fmla="*/ 272778 h 372395"/>
              <a:gd name="connsiteX25" fmla="*/ 55178 w 329575"/>
              <a:gd name="connsiteY25" fmla="*/ 332604 h 372395"/>
              <a:gd name="connsiteX26" fmla="*/ 115397 w 329575"/>
              <a:gd name="connsiteY26" fmla="*/ 366296 h 372395"/>
              <a:gd name="connsiteX27" fmla="*/ 156017 w 329575"/>
              <a:gd name="connsiteY27" fmla="*/ 371885 h 372395"/>
              <a:gd name="connsiteX28" fmla="*/ 187504 w 329575"/>
              <a:gd name="connsiteY28" fmla="*/ 368893 h 372395"/>
              <a:gd name="connsiteX29" fmla="*/ 256068 w 329575"/>
              <a:gd name="connsiteY29" fmla="*/ 341342 h 372395"/>
              <a:gd name="connsiteX30" fmla="*/ 322901 w 329575"/>
              <a:gd name="connsiteY30" fmla="*/ 278367 h 372395"/>
              <a:gd name="connsiteX31" fmla="*/ 324475 w 329575"/>
              <a:gd name="connsiteY31" fmla="*/ 275769 h 372395"/>
              <a:gd name="connsiteX32" fmla="*/ 327073 w 329575"/>
              <a:gd name="connsiteY32" fmla="*/ 246643 h 372395"/>
              <a:gd name="connsiteX33" fmla="*/ 311880 w 329575"/>
              <a:gd name="connsiteY33" fmla="*/ 226333 h 372395"/>
              <a:gd name="connsiteX34" fmla="*/ 178924 w 329575"/>
              <a:gd name="connsiteY34" fmla="*/ 76767 h 372395"/>
              <a:gd name="connsiteX35" fmla="*/ 209782 w 329575"/>
              <a:gd name="connsiteY35" fmla="*/ 88260 h 372395"/>
              <a:gd name="connsiteX36" fmla="*/ 231744 w 329575"/>
              <a:gd name="connsiteY36" fmla="*/ 109042 h 372395"/>
              <a:gd name="connsiteX37" fmla="*/ 238435 w 329575"/>
              <a:gd name="connsiteY37" fmla="*/ 120771 h 372395"/>
              <a:gd name="connsiteX38" fmla="*/ 158850 w 329575"/>
              <a:gd name="connsiteY38" fmla="*/ 136515 h 372395"/>
              <a:gd name="connsiteX39" fmla="*/ 80997 w 329575"/>
              <a:gd name="connsiteY39" fmla="*/ 144387 h 372395"/>
              <a:gd name="connsiteX40" fmla="*/ 84382 w 329575"/>
              <a:gd name="connsiteY40" fmla="*/ 131792 h 372395"/>
              <a:gd name="connsiteX41" fmla="*/ 96348 w 329575"/>
              <a:gd name="connsiteY41" fmla="*/ 107468 h 372395"/>
              <a:gd name="connsiteX42" fmla="*/ 115161 w 329575"/>
              <a:gd name="connsiteY42" fmla="*/ 88733 h 372395"/>
              <a:gd name="connsiteX43" fmla="*/ 140430 w 329575"/>
              <a:gd name="connsiteY43" fmla="*/ 78184 h 372395"/>
              <a:gd name="connsiteX44" fmla="*/ 179081 w 329575"/>
              <a:gd name="connsiteY44" fmla="*/ 76767 h 372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29575" h="372395">
                <a:moveTo>
                  <a:pt x="311880" y="226333"/>
                </a:moveTo>
                <a:cubicBezTo>
                  <a:pt x="304111" y="221264"/>
                  <a:pt x="294806" y="219060"/>
                  <a:pt x="285588" y="220115"/>
                </a:cubicBezTo>
                <a:cubicBezTo>
                  <a:pt x="275166" y="221288"/>
                  <a:pt x="265601" y="226452"/>
                  <a:pt x="258902" y="234520"/>
                </a:cubicBezTo>
                <a:lnTo>
                  <a:pt x="258351" y="235229"/>
                </a:lnTo>
                <a:cubicBezTo>
                  <a:pt x="246228" y="251358"/>
                  <a:pt x="231831" y="265654"/>
                  <a:pt x="215607" y="277658"/>
                </a:cubicBezTo>
                <a:cubicBezTo>
                  <a:pt x="202256" y="286829"/>
                  <a:pt x="186993" y="292835"/>
                  <a:pt x="170973" y="295213"/>
                </a:cubicBezTo>
                <a:cubicBezTo>
                  <a:pt x="159095" y="297889"/>
                  <a:pt x="146720" y="297291"/>
                  <a:pt x="135156" y="293481"/>
                </a:cubicBezTo>
                <a:cubicBezTo>
                  <a:pt x="124356" y="289954"/>
                  <a:pt x="114500" y="284003"/>
                  <a:pt x="106345" y="276084"/>
                </a:cubicBezTo>
                <a:cubicBezTo>
                  <a:pt x="97639" y="267377"/>
                  <a:pt x="90758" y="257018"/>
                  <a:pt x="86114" y="245620"/>
                </a:cubicBezTo>
                <a:cubicBezTo>
                  <a:pt x="82501" y="237213"/>
                  <a:pt x="79864" y="228411"/>
                  <a:pt x="78242" y="219406"/>
                </a:cubicBezTo>
                <a:cubicBezTo>
                  <a:pt x="88712" y="218619"/>
                  <a:pt x="101228" y="217438"/>
                  <a:pt x="116027" y="215864"/>
                </a:cubicBezTo>
                <a:cubicBezTo>
                  <a:pt x="139092" y="213423"/>
                  <a:pt x="163259" y="210353"/>
                  <a:pt x="187977" y="206654"/>
                </a:cubicBezTo>
                <a:cubicBezTo>
                  <a:pt x="212694" y="202954"/>
                  <a:pt x="235759" y="198782"/>
                  <a:pt x="256777" y="194609"/>
                </a:cubicBezTo>
                <a:cubicBezTo>
                  <a:pt x="273788" y="191807"/>
                  <a:pt x="290288" y="186502"/>
                  <a:pt x="305740" y="178866"/>
                </a:cubicBezTo>
                <a:lnTo>
                  <a:pt x="305740" y="178866"/>
                </a:lnTo>
                <a:cubicBezTo>
                  <a:pt x="312431" y="174851"/>
                  <a:pt x="323216" y="164775"/>
                  <a:pt x="320539" y="142262"/>
                </a:cubicBezTo>
                <a:cubicBezTo>
                  <a:pt x="317737" y="119158"/>
                  <a:pt x="310172" y="96888"/>
                  <a:pt x="298341" y="76846"/>
                </a:cubicBezTo>
                <a:cubicBezTo>
                  <a:pt x="287383" y="58607"/>
                  <a:pt x="272875" y="42761"/>
                  <a:pt x="255675" y="30245"/>
                </a:cubicBezTo>
                <a:cubicBezTo>
                  <a:pt x="238672" y="18027"/>
                  <a:pt x="219448" y="9258"/>
                  <a:pt x="199076" y="4425"/>
                </a:cubicBezTo>
                <a:cubicBezTo>
                  <a:pt x="178664" y="-598"/>
                  <a:pt x="157496" y="-1802"/>
                  <a:pt x="136652" y="882"/>
                </a:cubicBezTo>
                <a:cubicBezTo>
                  <a:pt x="113548" y="3519"/>
                  <a:pt x="91467" y="11879"/>
                  <a:pt x="72417" y="25206"/>
                </a:cubicBezTo>
                <a:cubicBezTo>
                  <a:pt x="55461" y="37478"/>
                  <a:pt x="41142" y="53033"/>
                  <a:pt x="30302" y="70942"/>
                </a:cubicBezTo>
                <a:cubicBezTo>
                  <a:pt x="19408" y="88882"/>
                  <a:pt x="11433" y="108436"/>
                  <a:pt x="6686" y="128879"/>
                </a:cubicBezTo>
                <a:cubicBezTo>
                  <a:pt x="1869" y="149527"/>
                  <a:pt x="-556" y="170655"/>
                  <a:pt x="-556" y="191854"/>
                </a:cubicBezTo>
                <a:cubicBezTo>
                  <a:pt x="-996" y="219548"/>
                  <a:pt x="4057" y="247052"/>
                  <a:pt x="14322" y="272778"/>
                </a:cubicBezTo>
                <a:cubicBezTo>
                  <a:pt x="23422" y="295457"/>
                  <a:pt x="37371" y="315876"/>
                  <a:pt x="55178" y="332604"/>
                </a:cubicBezTo>
                <a:cubicBezTo>
                  <a:pt x="72283" y="348474"/>
                  <a:pt x="92923" y="360022"/>
                  <a:pt x="115397" y="366296"/>
                </a:cubicBezTo>
                <a:cubicBezTo>
                  <a:pt x="128614" y="370011"/>
                  <a:pt x="142288" y="371893"/>
                  <a:pt x="156017" y="371885"/>
                </a:cubicBezTo>
                <a:cubicBezTo>
                  <a:pt x="166581" y="371869"/>
                  <a:pt x="177121" y="370861"/>
                  <a:pt x="187504" y="368893"/>
                </a:cubicBezTo>
                <a:cubicBezTo>
                  <a:pt x="211797" y="363801"/>
                  <a:pt x="235003" y="354472"/>
                  <a:pt x="256068" y="341342"/>
                </a:cubicBezTo>
                <a:cubicBezTo>
                  <a:pt x="281928" y="324512"/>
                  <a:pt x="304567" y="303187"/>
                  <a:pt x="322901" y="278367"/>
                </a:cubicBezTo>
                <a:lnTo>
                  <a:pt x="324475" y="275769"/>
                </a:lnTo>
                <a:cubicBezTo>
                  <a:pt x="329403" y="266858"/>
                  <a:pt x="330348" y="256286"/>
                  <a:pt x="327073" y="246643"/>
                </a:cubicBezTo>
                <a:cubicBezTo>
                  <a:pt x="324389" y="238385"/>
                  <a:pt x="319043" y="231238"/>
                  <a:pt x="311880" y="226333"/>
                </a:cubicBezTo>
                <a:close/>
                <a:moveTo>
                  <a:pt x="178924" y="76767"/>
                </a:moveTo>
                <a:cubicBezTo>
                  <a:pt x="189866" y="78538"/>
                  <a:pt x="200351" y="82443"/>
                  <a:pt x="209782" y="88260"/>
                </a:cubicBezTo>
                <a:cubicBezTo>
                  <a:pt x="218441" y="93621"/>
                  <a:pt x="225911" y="100698"/>
                  <a:pt x="231744" y="109042"/>
                </a:cubicBezTo>
                <a:cubicBezTo>
                  <a:pt x="234334" y="112734"/>
                  <a:pt x="236578" y="116662"/>
                  <a:pt x="238435" y="120771"/>
                </a:cubicBezTo>
                <a:cubicBezTo>
                  <a:pt x="211277" y="126518"/>
                  <a:pt x="184592" y="131634"/>
                  <a:pt x="158850" y="136515"/>
                </a:cubicBezTo>
                <a:cubicBezTo>
                  <a:pt x="133125" y="141010"/>
                  <a:pt x="107101" y="143639"/>
                  <a:pt x="80997" y="144387"/>
                </a:cubicBezTo>
                <a:cubicBezTo>
                  <a:pt x="81942" y="140136"/>
                  <a:pt x="83123" y="135885"/>
                  <a:pt x="84382" y="131792"/>
                </a:cubicBezTo>
                <a:cubicBezTo>
                  <a:pt x="87066" y="123109"/>
                  <a:pt x="91105" y="114899"/>
                  <a:pt x="96348" y="107468"/>
                </a:cubicBezTo>
                <a:cubicBezTo>
                  <a:pt x="101535" y="100218"/>
                  <a:pt x="107895" y="93889"/>
                  <a:pt x="115161" y="88733"/>
                </a:cubicBezTo>
                <a:cubicBezTo>
                  <a:pt x="122711" y="83403"/>
                  <a:pt x="131338" y="79806"/>
                  <a:pt x="140430" y="78184"/>
                </a:cubicBezTo>
                <a:cubicBezTo>
                  <a:pt x="153119" y="75358"/>
                  <a:pt x="166218" y="74878"/>
                  <a:pt x="179081" y="76767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D4CB4FDF-5FD2-4463-BE50-06FE3BDBC2C3}"/>
              </a:ext>
            </a:extLst>
          </p:cNvPr>
          <p:cNvSpPr/>
          <p:nvPr/>
        </p:nvSpPr>
        <p:spPr>
          <a:xfrm>
            <a:off x="5755982" y="669172"/>
            <a:ext cx="329627" cy="568709"/>
          </a:xfrm>
          <a:custGeom>
            <a:avLst/>
            <a:gdLst>
              <a:gd name="connsiteX0" fmla="*/ 316451 w 329627"/>
              <a:gd name="connsiteY0" fmla="*/ 9225 h 568709"/>
              <a:gd name="connsiteX1" fmla="*/ 265755 w 329627"/>
              <a:gd name="connsiteY1" fmla="*/ 9225 h 568709"/>
              <a:gd name="connsiteX2" fmla="*/ 253475 w 329627"/>
              <a:gd name="connsiteY2" fmla="*/ 37407 h 568709"/>
              <a:gd name="connsiteX3" fmla="*/ 253475 w 329627"/>
              <a:gd name="connsiteY3" fmla="*/ 37879 h 568709"/>
              <a:gd name="connsiteX4" fmla="*/ 249382 w 329627"/>
              <a:gd name="connsiteY4" fmla="*/ 157374 h 568709"/>
              <a:gd name="connsiteX5" fmla="*/ 248595 w 329627"/>
              <a:gd name="connsiteY5" fmla="*/ 236093 h 568709"/>
              <a:gd name="connsiteX6" fmla="*/ 191917 w 329627"/>
              <a:gd name="connsiteY6" fmla="*/ 213265 h 568709"/>
              <a:gd name="connsiteX7" fmla="*/ 99895 w 329627"/>
              <a:gd name="connsiteY7" fmla="*/ 219877 h 568709"/>
              <a:gd name="connsiteX8" fmla="*/ 26135 w 329627"/>
              <a:gd name="connsiteY8" fmla="*/ 279231 h 568709"/>
              <a:gd name="connsiteX9" fmla="*/ -315 w 329627"/>
              <a:gd name="connsiteY9" fmla="*/ 392036 h 568709"/>
              <a:gd name="connsiteX10" fmla="*/ 36762 w 329627"/>
              <a:gd name="connsiteY10" fmla="*/ 491930 h 568709"/>
              <a:gd name="connsiteX11" fmla="*/ 111702 w 329627"/>
              <a:gd name="connsiteY11" fmla="*/ 541917 h 568709"/>
              <a:gd name="connsiteX12" fmla="*/ 200025 w 329627"/>
              <a:gd name="connsiteY12" fmla="*/ 544987 h 568709"/>
              <a:gd name="connsiteX13" fmla="*/ 252452 w 329627"/>
              <a:gd name="connsiteY13" fmla="*/ 523811 h 568709"/>
              <a:gd name="connsiteX14" fmla="*/ 252452 w 329627"/>
              <a:gd name="connsiteY14" fmla="*/ 532392 h 568709"/>
              <a:gd name="connsiteX15" fmla="*/ 252452 w 329627"/>
              <a:gd name="connsiteY15" fmla="*/ 535147 h 568709"/>
              <a:gd name="connsiteX16" fmla="*/ 266463 w 329627"/>
              <a:gd name="connsiteY16" fmla="*/ 559786 h 568709"/>
              <a:gd name="connsiteX17" fmla="*/ 314168 w 329627"/>
              <a:gd name="connsiteY17" fmla="*/ 559786 h 568709"/>
              <a:gd name="connsiteX18" fmla="*/ 328180 w 329627"/>
              <a:gd name="connsiteY18" fmla="*/ 535226 h 568709"/>
              <a:gd name="connsiteX19" fmla="*/ 328180 w 329627"/>
              <a:gd name="connsiteY19" fmla="*/ 533651 h 568709"/>
              <a:gd name="connsiteX20" fmla="*/ 328180 w 329627"/>
              <a:gd name="connsiteY20" fmla="*/ 532155 h 568709"/>
              <a:gd name="connsiteX21" fmla="*/ 326369 w 329627"/>
              <a:gd name="connsiteY21" fmla="*/ 404709 h 568709"/>
              <a:gd name="connsiteX22" fmla="*/ 324952 w 329627"/>
              <a:gd name="connsiteY22" fmla="*/ 284742 h 568709"/>
              <a:gd name="connsiteX23" fmla="*/ 325425 w 329627"/>
              <a:gd name="connsiteY23" fmla="*/ 165482 h 568709"/>
              <a:gd name="connsiteX24" fmla="*/ 329046 w 329627"/>
              <a:gd name="connsiteY24" fmla="*/ 38981 h 568709"/>
              <a:gd name="connsiteX25" fmla="*/ 329046 w 329627"/>
              <a:gd name="connsiteY25" fmla="*/ 37721 h 568709"/>
              <a:gd name="connsiteX26" fmla="*/ 316451 w 329627"/>
              <a:gd name="connsiteY26" fmla="*/ 9225 h 568709"/>
              <a:gd name="connsiteX27" fmla="*/ 248830 w 329627"/>
              <a:gd name="connsiteY27" fmla="*/ 388887 h 568709"/>
              <a:gd name="connsiteX28" fmla="*/ 237495 w 329627"/>
              <a:gd name="connsiteY28" fmla="*/ 432970 h 568709"/>
              <a:gd name="connsiteX29" fmla="*/ 208212 w 329627"/>
              <a:gd name="connsiteY29" fmla="*/ 462332 h 568709"/>
              <a:gd name="connsiteX30" fmla="*/ 168222 w 329627"/>
              <a:gd name="connsiteY30" fmla="*/ 474848 h 568709"/>
              <a:gd name="connsiteX31" fmla="*/ 127604 w 329627"/>
              <a:gd name="connsiteY31" fmla="*/ 469101 h 568709"/>
              <a:gd name="connsiteX32" fmla="*/ 94778 w 329627"/>
              <a:gd name="connsiteY32" fmla="*/ 443361 h 568709"/>
              <a:gd name="connsiteX33" fmla="*/ 77538 w 329627"/>
              <a:gd name="connsiteY33" fmla="*/ 395184 h 568709"/>
              <a:gd name="connsiteX34" fmla="*/ 84780 w 329627"/>
              <a:gd name="connsiteY34" fmla="*/ 334728 h 568709"/>
              <a:gd name="connsiteX35" fmla="*/ 114457 w 329627"/>
              <a:gd name="connsiteY35" fmla="*/ 298596 h 568709"/>
              <a:gd name="connsiteX36" fmla="*/ 155785 w 329627"/>
              <a:gd name="connsiteY36" fmla="*/ 285293 h 568709"/>
              <a:gd name="connsiteX37" fmla="*/ 160350 w 329627"/>
              <a:gd name="connsiteY37" fmla="*/ 285293 h 568709"/>
              <a:gd name="connsiteX38" fmla="*/ 198686 w 329627"/>
              <a:gd name="connsiteY38" fmla="*/ 294975 h 568709"/>
              <a:gd name="connsiteX39" fmla="*/ 233402 w 329627"/>
              <a:gd name="connsiteY39" fmla="*/ 329218 h 568709"/>
              <a:gd name="connsiteX40" fmla="*/ 248830 w 329627"/>
              <a:gd name="connsiteY40" fmla="*/ 388887 h 568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9627" h="568709">
                <a:moveTo>
                  <a:pt x="316451" y="9225"/>
                </a:moveTo>
                <a:cubicBezTo>
                  <a:pt x="302045" y="-3756"/>
                  <a:pt x="280161" y="-3756"/>
                  <a:pt x="265755" y="9225"/>
                </a:cubicBezTo>
                <a:cubicBezTo>
                  <a:pt x="258198" y="16680"/>
                  <a:pt x="253790" y="26779"/>
                  <a:pt x="253475" y="37407"/>
                </a:cubicBezTo>
                <a:lnTo>
                  <a:pt x="253475" y="37879"/>
                </a:lnTo>
                <a:cubicBezTo>
                  <a:pt x="251664" y="79758"/>
                  <a:pt x="250327" y="119983"/>
                  <a:pt x="249382" y="157374"/>
                </a:cubicBezTo>
                <a:cubicBezTo>
                  <a:pt x="248752" y="183666"/>
                  <a:pt x="248437" y="210116"/>
                  <a:pt x="248595" y="236093"/>
                </a:cubicBezTo>
                <a:cubicBezTo>
                  <a:pt x="231355" y="224939"/>
                  <a:pt x="212069" y="217193"/>
                  <a:pt x="191917" y="213265"/>
                </a:cubicBezTo>
                <a:cubicBezTo>
                  <a:pt x="161216" y="206865"/>
                  <a:pt x="129335" y="209156"/>
                  <a:pt x="99895" y="219877"/>
                </a:cubicBezTo>
                <a:cubicBezTo>
                  <a:pt x="69666" y="231346"/>
                  <a:pt x="43847" y="252128"/>
                  <a:pt x="26135" y="279231"/>
                </a:cubicBezTo>
                <a:cubicBezTo>
                  <a:pt x="6613" y="307806"/>
                  <a:pt x="-2283" y="345591"/>
                  <a:pt x="-315" y="392036"/>
                </a:cubicBezTo>
                <a:cubicBezTo>
                  <a:pt x="2991" y="433678"/>
                  <a:pt x="15429" y="467291"/>
                  <a:pt x="36762" y="491930"/>
                </a:cubicBezTo>
                <a:cubicBezTo>
                  <a:pt x="56442" y="515420"/>
                  <a:pt x="82418" y="532769"/>
                  <a:pt x="111702" y="541917"/>
                </a:cubicBezTo>
                <a:cubicBezTo>
                  <a:pt x="140356" y="550662"/>
                  <a:pt x="170821" y="551725"/>
                  <a:pt x="200025" y="544987"/>
                </a:cubicBezTo>
                <a:cubicBezTo>
                  <a:pt x="218603" y="541004"/>
                  <a:pt x="236314" y="533840"/>
                  <a:pt x="252452" y="523811"/>
                </a:cubicBezTo>
                <a:cubicBezTo>
                  <a:pt x="252452" y="526645"/>
                  <a:pt x="252452" y="529479"/>
                  <a:pt x="252452" y="532392"/>
                </a:cubicBezTo>
                <a:lnTo>
                  <a:pt x="252452" y="535147"/>
                </a:lnTo>
                <a:cubicBezTo>
                  <a:pt x="253790" y="544845"/>
                  <a:pt x="258828" y="553654"/>
                  <a:pt x="266463" y="559786"/>
                </a:cubicBezTo>
                <a:cubicBezTo>
                  <a:pt x="280397" y="571003"/>
                  <a:pt x="300234" y="571003"/>
                  <a:pt x="314168" y="559786"/>
                </a:cubicBezTo>
                <a:cubicBezTo>
                  <a:pt x="321724" y="553614"/>
                  <a:pt x="326684" y="544868"/>
                  <a:pt x="328180" y="535226"/>
                </a:cubicBezTo>
                <a:lnTo>
                  <a:pt x="328180" y="533651"/>
                </a:lnTo>
                <a:lnTo>
                  <a:pt x="328180" y="532155"/>
                </a:lnTo>
                <a:cubicBezTo>
                  <a:pt x="327549" y="487655"/>
                  <a:pt x="326920" y="445171"/>
                  <a:pt x="326369" y="404709"/>
                </a:cubicBezTo>
                <a:cubicBezTo>
                  <a:pt x="325818" y="364248"/>
                  <a:pt x="325346" y="324259"/>
                  <a:pt x="324952" y="284742"/>
                </a:cubicBezTo>
                <a:cubicBezTo>
                  <a:pt x="324952" y="245854"/>
                  <a:pt x="324952" y="206023"/>
                  <a:pt x="325425" y="165482"/>
                </a:cubicBezTo>
                <a:cubicBezTo>
                  <a:pt x="325897" y="124942"/>
                  <a:pt x="327235" y="83536"/>
                  <a:pt x="329046" y="38981"/>
                </a:cubicBezTo>
                <a:lnTo>
                  <a:pt x="329046" y="37721"/>
                </a:lnTo>
                <a:cubicBezTo>
                  <a:pt x="328809" y="26921"/>
                  <a:pt x="324323" y="16648"/>
                  <a:pt x="316451" y="9225"/>
                </a:cubicBezTo>
                <a:close/>
                <a:moveTo>
                  <a:pt x="248830" y="388887"/>
                </a:moveTo>
                <a:cubicBezTo>
                  <a:pt x="249303" y="404355"/>
                  <a:pt x="245367" y="419643"/>
                  <a:pt x="237495" y="432970"/>
                </a:cubicBezTo>
                <a:cubicBezTo>
                  <a:pt x="230410" y="445076"/>
                  <a:pt x="220334" y="455176"/>
                  <a:pt x="208212" y="462332"/>
                </a:cubicBezTo>
                <a:cubicBezTo>
                  <a:pt x="196010" y="469424"/>
                  <a:pt x="182313" y="473698"/>
                  <a:pt x="168222" y="474848"/>
                </a:cubicBezTo>
                <a:cubicBezTo>
                  <a:pt x="154446" y="476210"/>
                  <a:pt x="140513" y="474242"/>
                  <a:pt x="127604" y="469101"/>
                </a:cubicBezTo>
                <a:cubicBezTo>
                  <a:pt x="114615" y="463536"/>
                  <a:pt x="103279" y="454657"/>
                  <a:pt x="94778" y="443361"/>
                </a:cubicBezTo>
                <a:cubicBezTo>
                  <a:pt x="84544" y="429270"/>
                  <a:pt x="78561" y="412558"/>
                  <a:pt x="77538" y="395184"/>
                </a:cubicBezTo>
                <a:cubicBezTo>
                  <a:pt x="74311" y="374749"/>
                  <a:pt x="76751" y="353810"/>
                  <a:pt x="84780" y="334728"/>
                </a:cubicBezTo>
                <a:cubicBezTo>
                  <a:pt x="91236" y="320212"/>
                  <a:pt x="101469" y="307720"/>
                  <a:pt x="114457" y="298596"/>
                </a:cubicBezTo>
                <a:cubicBezTo>
                  <a:pt x="126737" y="290378"/>
                  <a:pt x="141065" y="285765"/>
                  <a:pt x="155785" y="285293"/>
                </a:cubicBezTo>
                <a:lnTo>
                  <a:pt x="160350" y="285293"/>
                </a:lnTo>
                <a:cubicBezTo>
                  <a:pt x="173733" y="285206"/>
                  <a:pt x="186957" y="288536"/>
                  <a:pt x="198686" y="294975"/>
                </a:cubicBezTo>
                <a:cubicBezTo>
                  <a:pt x="213093" y="303154"/>
                  <a:pt x="225058" y="314962"/>
                  <a:pt x="233402" y="329218"/>
                </a:cubicBezTo>
                <a:cubicBezTo>
                  <a:pt x="243792" y="347355"/>
                  <a:pt x="249146" y="367971"/>
                  <a:pt x="248830" y="388887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45E2C9E2-65B7-4153-AC79-DFEEB53CC0E7}"/>
              </a:ext>
            </a:extLst>
          </p:cNvPr>
          <p:cNvSpPr/>
          <p:nvPr/>
        </p:nvSpPr>
        <p:spPr>
          <a:xfrm>
            <a:off x="6128747" y="902911"/>
            <a:ext cx="309680" cy="320130"/>
          </a:xfrm>
          <a:custGeom>
            <a:avLst/>
            <a:gdLst>
              <a:gd name="connsiteX0" fmla="*/ 271943 w 309680"/>
              <a:gd name="connsiteY0" fmla="*/ 50452 h 320130"/>
              <a:gd name="connsiteX1" fmla="*/ 222901 w 309680"/>
              <a:gd name="connsiteY1" fmla="*/ 13375 h 320130"/>
              <a:gd name="connsiteX2" fmla="*/ 154888 w 309680"/>
              <a:gd name="connsiteY2" fmla="*/ -479 h 320130"/>
              <a:gd name="connsiteX3" fmla="*/ 154888 w 309680"/>
              <a:gd name="connsiteY3" fmla="*/ -479 h 320130"/>
              <a:gd name="connsiteX4" fmla="*/ 88056 w 309680"/>
              <a:gd name="connsiteY4" fmla="*/ 14319 h 320130"/>
              <a:gd name="connsiteX5" fmla="*/ 39328 w 309680"/>
              <a:gd name="connsiteY5" fmla="*/ 50688 h 320130"/>
              <a:gd name="connsiteX6" fmla="*/ 9415 w 309680"/>
              <a:gd name="connsiteY6" fmla="*/ 101619 h 320130"/>
              <a:gd name="connsiteX7" fmla="*/ -582 w 309680"/>
              <a:gd name="connsiteY7" fmla="*/ 159950 h 320130"/>
              <a:gd name="connsiteX8" fmla="*/ 8313 w 309680"/>
              <a:gd name="connsiteY8" fmla="*/ 218281 h 320130"/>
              <a:gd name="connsiteX9" fmla="*/ 37360 w 309680"/>
              <a:gd name="connsiteY9" fmla="*/ 270550 h 320130"/>
              <a:gd name="connsiteX10" fmla="*/ 88056 w 309680"/>
              <a:gd name="connsiteY10" fmla="*/ 307233 h 320130"/>
              <a:gd name="connsiteX11" fmla="*/ 152920 w 309680"/>
              <a:gd name="connsiteY11" fmla="*/ 319592 h 320130"/>
              <a:gd name="connsiteX12" fmla="*/ 158273 w 309680"/>
              <a:gd name="connsiteY12" fmla="*/ 319592 h 320130"/>
              <a:gd name="connsiteX13" fmla="*/ 224082 w 309680"/>
              <a:gd name="connsiteY13" fmla="*/ 305659 h 320130"/>
              <a:gd name="connsiteX14" fmla="*/ 271314 w 309680"/>
              <a:gd name="connsiteY14" fmla="*/ 269133 h 320130"/>
              <a:gd name="connsiteX15" fmla="*/ 299574 w 309680"/>
              <a:gd name="connsiteY15" fmla="*/ 218753 h 320130"/>
              <a:gd name="connsiteX16" fmla="*/ 309098 w 309680"/>
              <a:gd name="connsiteY16" fmla="*/ 161918 h 320130"/>
              <a:gd name="connsiteX17" fmla="*/ 300203 w 309680"/>
              <a:gd name="connsiteY17" fmla="*/ 103193 h 320130"/>
              <a:gd name="connsiteX18" fmla="*/ 271943 w 309680"/>
              <a:gd name="connsiteY18" fmla="*/ 50452 h 320130"/>
              <a:gd name="connsiteX19" fmla="*/ 158745 w 309680"/>
              <a:gd name="connsiteY19" fmla="*/ 244809 h 320130"/>
              <a:gd name="connsiteX20" fmla="*/ 99312 w 309680"/>
              <a:gd name="connsiteY20" fmla="*/ 218989 h 320130"/>
              <a:gd name="connsiteX21" fmla="*/ 77429 w 309680"/>
              <a:gd name="connsiteY21" fmla="*/ 161918 h 320130"/>
              <a:gd name="connsiteX22" fmla="*/ 82546 w 309680"/>
              <a:gd name="connsiteY22" fmla="*/ 129958 h 320130"/>
              <a:gd name="connsiteX23" fmla="*/ 97187 w 309680"/>
              <a:gd name="connsiteY23" fmla="*/ 102878 h 320130"/>
              <a:gd name="connsiteX24" fmla="*/ 120803 w 309680"/>
              <a:gd name="connsiteY24" fmla="*/ 83671 h 320130"/>
              <a:gd name="connsiteX25" fmla="*/ 153628 w 309680"/>
              <a:gd name="connsiteY25" fmla="*/ 75405 h 320130"/>
              <a:gd name="connsiteX26" fmla="*/ 187714 w 309680"/>
              <a:gd name="connsiteY26" fmla="*/ 82176 h 320130"/>
              <a:gd name="connsiteX27" fmla="*/ 212510 w 309680"/>
              <a:gd name="connsiteY27" fmla="*/ 100596 h 320130"/>
              <a:gd name="connsiteX28" fmla="*/ 227703 w 309680"/>
              <a:gd name="connsiteY28" fmla="*/ 127517 h 320130"/>
              <a:gd name="connsiteX29" fmla="*/ 232899 w 309680"/>
              <a:gd name="connsiteY29" fmla="*/ 160107 h 320130"/>
              <a:gd name="connsiteX30" fmla="*/ 228018 w 309680"/>
              <a:gd name="connsiteY30" fmla="*/ 193012 h 320130"/>
              <a:gd name="connsiteX31" fmla="*/ 214006 w 309680"/>
              <a:gd name="connsiteY31" fmla="*/ 220091 h 320130"/>
              <a:gd name="connsiteX32" fmla="*/ 191020 w 309680"/>
              <a:gd name="connsiteY32" fmla="*/ 238196 h 320130"/>
              <a:gd name="connsiteX33" fmla="*/ 158745 w 309680"/>
              <a:gd name="connsiteY33" fmla="*/ 244809 h 320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09680" h="320130">
                <a:moveTo>
                  <a:pt x="271943" y="50452"/>
                </a:moveTo>
                <a:cubicBezTo>
                  <a:pt x="258482" y="34653"/>
                  <a:pt x="241794" y="21995"/>
                  <a:pt x="222901" y="13375"/>
                </a:cubicBezTo>
                <a:cubicBezTo>
                  <a:pt x="201569" y="3787"/>
                  <a:pt x="178267" y="-944"/>
                  <a:pt x="154888" y="-479"/>
                </a:cubicBezTo>
                <a:lnTo>
                  <a:pt x="154888" y="-479"/>
                </a:lnTo>
                <a:cubicBezTo>
                  <a:pt x="131823" y="-306"/>
                  <a:pt x="109074" y="4739"/>
                  <a:pt x="88056" y="14319"/>
                </a:cubicBezTo>
                <a:cubicBezTo>
                  <a:pt x="69478" y="22963"/>
                  <a:pt x="52868" y="35345"/>
                  <a:pt x="39328" y="50688"/>
                </a:cubicBezTo>
                <a:cubicBezTo>
                  <a:pt x="26183" y="65581"/>
                  <a:pt x="16028" y="82876"/>
                  <a:pt x="9415" y="101619"/>
                </a:cubicBezTo>
                <a:cubicBezTo>
                  <a:pt x="2803" y="120354"/>
                  <a:pt x="-582" y="140081"/>
                  <a:pt x="-582" y="159950"/>
                </a:cubicBezTo>
                <a:cubicBezTo>
                  <a:pt x="-582" y="179732"/>
                  <a:pt x="2409" y="199404"/>
                  <a:pt x="8313" y="218281"/>
                </a:cubicBezTo>
                <a:cubicBezTo>
                  <a:pt x="14296" y="237519"/>
                  <a:pt x="24215" y="255318"/>
                  <a:pt x="37360" y="270550"/>
                </a:cubicBezTo>
                <a:cubicBezTo>
                  <a:pt x="51215" y="286483"/>
                  <a:pt x="68612" y="299023"/>
                  <a:pt x="88056" y="307233"/>
                </a:cubicBezTo>
                <a:cubicBezTo>
                  <a:pt x="108601" y="315805"/>
                  <a:pt x="130643" y="320009"/>
                  <a:pt x="152920" y="319592"/>
                </a:cubicBezTo>
                <a:lnTo>
                  <a:pt x="158273" y="319592"/>
                </a:lnTo>
                <a:cubicBezTo>
                  <a:pt x="181022" y="320033"/>
                  <a:pt x="203537" y="315270"/>
                  <a:pt x="224082" y="305659"/>
                </a:cubicBezTo>
                <a:cubicBezTo>
                  <a:pt x="242266" y="296976"/>
                  <a:pt x="258325" y="284522"/>
                  <a:pt x="271314" y="269133"/>
                </a:cubicBezTo>
                <a:cubicBezTo>
                  <a:pt x="283751" y="254224"/>
                  <a:pt x="293354" y="237142"/>
                  <a:pt x="299574" y="218753"/>
                </a:cubicBezTo>
                <a:cubicBezTo>
                  <a:pt x="305871" y="200466"/>
                  <a:pt x="309098" y="181259"/>
                  <a:pt x="309098" y="161918"/>
                </a:cubicBezTo>
                <a:cubicBezTo>
                  <a:pt x="309098" y="142010"/>
                  <a:pt x="306107" y="122212"/>
                  <a:pt x="300203" y="103193"/>
                </a:cubicBezTo>
                <a:cubicBezTo>
                  <a:pt x="294378" y="83907"/>
                  <a:pt x="284774" y="65975"/>
                  <a:pt x="271943" y="50452"/>
                </a:cubicBezTo>
                <a:close/>
                <a:moveTo>
                  <a:pt x="158745" y="244809"/>
                </a:moveTo>
                <a:cubicBezTo>
                  <a:pt x="132296" y="243707"/>
                  <a:pt x="112852" y="235284"/>
                  <a:pt x="99312" y="218989"/>
                </a:cubicBezTo>
                <a:cubicBezTo>
                  <a:pt x="85536" y="203111"/>
                  <a:pt x="77822" y="182920"/>
                  <a:pt x="77429" y="161918"/>
                </a:cubicBezTo>
                <a:cubicBezTo>
                  <a:pt x="77350" y="151055"/>
                  <a:pt x="79082" y="140254"/>
                  <a:pt x="82546" y="129958"/>
                </a:cubicBezTo>
                <a:cubicBezTo>
                  <a:pt x="85772" y="120126"/>
                  <a:pt x="90732" y="110955"/>
                  <a:pt x="97187" y="102878"/>
                </a:cubicBezTo>
                <a:cubicBezTo>
                  <a:pt x="103642" y="94928"/>
                  <a:pt x="111671" y="88394"/>
                  <a:pt x="120803" y="83671"/>
                </a:cubicBezTo>
                <a:cubicBezTo>
                  <a:pt x="131036" y="78570"/>
                  <a:pt x="142214" y="75744"/>
                  <a:pt x="153628" y="75405"/>
                </a:cubicBezTo>
                <a:cubicBezTo>
                  <a:pt x="165357" y="75177"/>
                  <a:pt x="177008" y="77492"/>
                  <a:pt x="187714" y="82176"/>
                </a:cubicBezTo>
                <a:cubicBezTo>
                  <a:pt x="197160" y="86497"/>
                  <a:pt x="205661" y="92771"/>
                  <a:pt x="212510" y="100596"/>
                </a:cubicBezTo>
                <a:cubicBezTo>
                  <a:pt x="219358" y="108412"/>
                  <a:pt x="224554" y="117583"/>
                  <a:pt x="227703" y="127517"/>
                </a:cubicBezTo>
                <a:cubicBezTo>
                  <a:pt x="231088" y="138050"/>
                  <a:pt x="232820" y="149039"/>
                  <a:pt x="232899" y="160107"/>
                </a:cubicBezTo>
                <a:cubicBezTo>
                  <a:pt x="232899" y="171254"/>
                  <a:pt x="231245" y="182345"/>
                  <a:pt x="228018" y="193012"/>
                </a:cubicBezTo>
                <a:cubicBezTo>
                  <a:pt x="225184" y="202875"/>
                  <a:pt x="220382" y="212077"/>
                  <a:pt x="214006" y="220091"/>
                </a:cubicBezTo>
                <a:cubicBezTo>
                  <a:pt x="207787" y="227790"/>
                  <a:pt x="199994" y="233985"/>
                  <a:pt x="191020" y="238196"/>
                </a:cubicBezTo>
                <a:cubicBezTo>
                  <a:pt x="180866" y="242778"/>
                  <a:pt x="169845" y="245037"/>
                  <a:pt x="158745" y="244809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7B016E86-839E-4561-9427-7F9522DFFBF1}"/>
              </a:ext>
            </a:extLst>
          </p:cNvPr>
          <p:cNvSpPr/>
          <p:nvPr/>
        </p:nvSpPr>
        <p:spPr>
          <a:xfrm>
            <a:off x="6482093" y="868227"/>
            <a:ext cx="313561" cy="375617"/>
          </a:xfrm>
          <a:custGeom>
            <a:avLst/>
            <a:gdLst>
              <a:gd name="connsiteX0" fmla="*/ 301250 w 313561"/>
              <a:gd name="connsiteY0" fmla="*/ 155589 h 375617"/>
              <a:gd name="connsiteX1" fmla="*/ 275274 w 313561"/>
              <a:gd name="connsiteY1" fmla="*/ 88914 h 375617"/>
              <a:gd name="connsiteX2" fmla="*/ 227491 w 313561"/>
              <a:gd name="connsiteY2" fmla="*/ 38141 h 375617"/>
              <a:gd name="connsiteX3" fmla="*/ 151134 w 313561"/>
              <a:gd name="connsiteY3" fmla="*/ 18697 h 375617"/>
              <a:gd name="connsiteX4" fmla="*/ 90362 w 313561"/>
              <a:gd name="connsiteY4" fmla="*/ 35228 h 375617"/>
              <a:gd name="connsiteX5" fmla="*/ 75720 w 313561"/>
              <a:gd name="connsiteY5" fmla="*/ 44989 h 375617"/>
              <a:gd name="connsiteX6" fmla="*/ 75720 w 313561"/>
              <a:gd name="connsiteY6" fmla="*/ 38141 h 375617"/>
              <a:gd name="connsiteX7" fmla="*/ 62575 w 313561"/>
              <a:gd name="connsiteY7" fmla="*/ 8936 h 375617"/>
              <a:gd name="connsiteX8" fmla="*/ 37149 w 313561"/>
              <a:gd name="connsiteY8" fmla="*/ -511 h 375617"/>
              <a:gd name="connsiteX9" fmla="*/ 11722 w 313561"/>
              <a:gd name="connsiteY9" fmla="*/ 9251 h 375617"/>
              <a:gd name="connsiteX10" fmla="*/ -558 w 313561"/>
              <a:gd name="connsiteY10" fmla="*/ 38141 h 375617"/>
              <a:gd name="connsiteX11" fmla="*/ 2197 w 313561"/>
              <a:gd name="connsiteY11" fmla="*/ 185188 h 375617"/>
              <a:gd name="connsiteX12" fmla="*/ 4952 w 313561"/>
              <a:gd name="connsiteY12" fmla="*/ 336643 h 375617"/>
              <a:gd name="connsiteX13" fmla="*/ 17232 w 313561"/>
              <a:gd name="connsiteY13" fmla="*/ 365454 h 375617"/>
              <a:gd name="connsiteX14" fmla="*/ 68872 w 313561"/>
              <a:gd name="connsiteY14" fmla="*/ 365454 h 375617"/>
              <a:gd name="connsiteX15" fmla="*/ 81152 w 313561"/>
              <a:gd name="connsiteY15" fmla="*/ 336643 h 375617"/>
              <a:gd name="connsiteX16" fmla="*/ 81152 w 313561"/>
              <a:gd name="connsiteY16" fmla="*/ 238953 h 375617"/>
              <a:gd name="connsiteX17" fmla="*/ 83828 w 313561"/>
              <a:gd name="connsiteY17" fmla="*/ 186132 h 375617"/>
              <a:gd name="connsiteX18" fmla="*/ 95007 w 313561"/>
              <a:gd name="connsiteY18" fmla="*/ 140081 h 375617"/>
              <a:gd name="connsiteX19" fmla="*/ 118623 w 313561"/>
              <a:gd name="connsiteY19" fmla="*/ 108594 h 375617"/>
              <a:gd name="connsiteX20" fmla="*/ 158454 w 313561"/>
              <a:gd name="connsiteY20" fmla="*/ 95290 h 375617"/>
              <a:gd name="connsiteX21" fmla="*/ 192540 w 313561"/>
              <a:gd name="connsiteY21" fmla="*/ 106311 h 375617"/>
              <a:gd name="connsiteX22" fmla="*/ 217021 w 313561"/>
              <a:gd name="connsiteY22" fmla="*/ 140318 h 375617"/>
              <a:gd name="connsiteX23" fmla="*/ 230955 w 313561"/>
              <a:gd name="connsiteY23" fmla="*/ 185896 h 375617"/>
              <a:gd name="connsiteX24" fmla="*/ 236228 w 313561"/>
              <a:gd name="connsiteY24" fmla="*/ 229349 h 375617"/>
              <a:gd name="connsiteX25" fmla="*/ 237094 w 313561"/>
              <a:gd name="connsiteY25" fmla="*/ 285397 h 375617"/>
              <a:gd name="connsiteX26" fmla="*/ 237094 w 313561"/>
              <a:gd name="connsiteY26" fmla="*/ 337037 h 375617"/>
              <a:gd name="connsiteX27" fmla="*/ 250398 w 313561"/>
              <a:gd name="connsiteY27" fmla="*/ 364825 h 375617"/>
              <a:gd name="connsiteX28" fmla="*/ 275667 w 313561"/>
              <a:gd name="connsiteY28" fmla="*/ 372697 h 375617"/>
              <a:gd name="connsiteX29" fmla="*/ 299282 w 313561"/>
              <a:gd name="connsiteY29" fmla="*/ 363329 h 375617"/>
              <a:gd name="connsiteX30" fmla="*/ 312035 w 313561"/>
              <a:gd name="connsiteY30" fmla="*/ 334360 h 375617"/>
              <a:gd name="connsiteX31" fmla="*/ 312979 w 313561"/>
              <a:gd name="connsiteY31" fmla="*/ 283980 h 375617"/>
              <a:gd name="connsiteX32" fmla="*/ 311090 w 313561"/>
              <a:gd name="connsiteY32" fmla="*/ 225964 h 375617"/>
              <a:gd name="connsiteX33" fmla="*/ 301250 w 313561"/>
              <a:gd name="connsiteY33" fmla="*/ 155589 h 375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13561" h="375617">
                <a:moveTo>
                  <a:pt x="301250" y="155589"/>
                </a:moveTo>
                <a:cubicBezTo>
                  <a:pt x="296055" y="132155"/>
                  <a:pt x="287317" y="109665"/>
                  <a:pt x="275274" y="88914"/>
                </a:cubicBezTo>
                <a:cubicBezTo>
                  <a:pt x="263387" y="68573"/>
                  <a:pt x="247092" y="51208"/>
                  <a:pt x="227491" y="38141"/>
                </a:cubicBezTo>
                <a:cubicBezTo>
                  <a:pt x="204741" y="23814"/>
                  <a:pt x="177976" y="17012"/>
                  <a:pt x="151134" y="18697"/>
                </a:cubicBezTo>
                <a:cubicBezTo>
                  <a:pt x="129879" y="19421"/>
                  <a:pt x="109097" y="25081"/>
                  <a:pt x="90362" y="35228"/>
                </a:cubicBezTo>
                <a:cubicBezTo>
                  <a:pt x="85246" y="38164"/>
                  <a:pt x="80365" y="41423"/>
                  <a:pt x="75720" y="44989"/>
                </a:cubicBezTo>
                <a:lnTo>
                  <a:pt x="75720" y="38141"/>
                </a:lnTo>
                <a:cubicBezTo>
                  <a:pt x="76114" y="26892"/>
                  <a:pt x="71234" y="16091"/>
                  <a:pt x="62575" y="8936"/>
                </a:cubicBezTo>
                <a:cubicBezTo>
                  <a:pt x="55490" y="2874"/>
                  <a:pt x="46437" y="-471"/>
                  <a:pt x="37149" y="-511"/>
                </a:cubicBezTo>
                <a:cubicBezTo>
                  <a:pt x="27780" y="-448"/>
                  <a:pt x="18728" y="3016"/>
                  <a:pt x="11722" y="9251"/>
                </a:cubicBezTo>
                <a:cubicBezTo>
                  <a:pt x="3535" y="16564"/>
                  <a:pt x="-952" y="27159"/>
                  <a:pt x="-558" y="38141"/>
                </a:cubicBezTo>
                <a:cubicBezTo>
                  <a:pt x="-558" y="87340"/>
                  <a:pt x="386" y="136854"/>
                  <a:pt x="2197" y="185188"/>
                </a:cubicBezTo>
                <a:cubicBezTo>
                  <a:pt x="4007" y="233521"/>
                  <a:pt x="4952" y="284216"/>
                  <a:pt x="4952" y="336643"/>
                </a:cubicBezTo>
                <a:cubicBezTo>
                  <a:pt x="4559" y="347601"/>
                  <a:pt x="9045" y="358173"/>
                  <a:pt x="17232" y="365454"/>
                </a:cubicBezTo>
                <a:cubicBezTo>
                  <a:pt x="32032" y="378325"/>
                  <a:pt x="54072" y="378325"/>
                  <a:pt x="68872" y="365454"/>
                </a:cubicBezTo>
                <a:cubicBezTo>
                  <a:pt x="77137" y="358196"/>
                  <a:pt x="81624" y="347609"/>
                  <a:pt x="81152" y="336643"/>
                </a:cubicBezTo>
                <a:lnTo>
                  <a:pt x="81152" y="238953"/>
                </a:lnTo>
                <a:cubicBezTo>
                  <a:pt x="81152" y="221871"/>
                  <a:pt x="82097" y="204159"/>
                  <a:pt x="83828" y="186132"/>
                </a:cubicBezTo>
                <a:cubicBezTo>
                  <a:pt x="85246" y="170310"/>
                  <a:pt x="89024" y="154787"/>
                  <a:pt x="95007" y="140081"/>
                </a:cubicBezTo>
                <a:cubicBezTo>
                  <a:pt x="100124" y="127778"/>
                  <a:pt x="108231" y="116954"/>
                  <a:pt x="118623" y="108594"/>
                </a:cubicBezTo>
                <a:cubicBezTo>
                  <a:pt x="130194" y="100084"/>
                  <a:pt x="144127" y="95432"/>
                  <a:pt x="158454" y="95290"/>
                </a:cubicBezTo>
                <a:cubicBezTo>
                  <a:pt x="170813" y="94259"/>
                  <a:pt x="183093" y="98227"/>
                  <a:pt x="192540" y="106311"/>
                </a:cubicBezTo>
                <a:cubicBezTo>
                  <a:pt x="203009" y="115805"/>
                  <a:pt x="211354" y="127392"/>
                  <a:pt x="217021" y="140318"/>
                </a:cubicBezTo>
                <a:cubicBezTo>
                  <a:pt x="223555" y="154873"/>
                  <a:pt x="228199" y="170184"/>
                  <a:pt x="230955" y="185896"/>
                </a:cubicBezTo>
                <a:cubicBezTo>
                  <a:pt x="233552" y="200262"/>
                  <a:pt x="235362" y="214770"/>
                  <a:pt x="236228" y="229349"/>
                </a:cubicBezTo>
                <a:cubicBezTo>
                  <a:pt x="237409" y="248242"/>
                  <a:pt x="237724" y="267055"/>
                  <a:pt x="237094" y="285397"/>
                </a:cubicBezTo>
                <a:cubicBezTo>
                  <a:pt x="236465" y="303739"/>
                  <a:pt x="236465" y="322159"/>
                  <a:pt x="237094" y="337037"/>
                </a:cubicBezTo>
                <a:cubicBezTo>
                  <a:pt x="236622" y="347939"/>
                  <a:pt x="241582" y="358370"/>
                  <a:pt x="250398" y="364825"/>
                </a:cubicBezTo>
                <a:cubicBezTo>
                  <a:pt x="257640" y="370343"/>
                  <a:pt x="266614" y="373129"/>
                  <a:pt x="275667" y="372697"/>
                </a:cubicBezTo>
                <a:cubicBezTo>
                  <a:pt x="284325" y="372145"/>
                  <a:pt x="292591" y="368863"/>
                  <a:pt x="299282" y="363329"/>
                </a:cubicBezTo>
                <a:cubicBezTo>
                  <a:pt x="307862" y="356221"/>
                  <a:pt x="312586" y="345483"/>
                  <a:pt x="312035" y="334360"/>
                </a:cubicBezTo>
                <a:cubicBezTo>
                  <a:pt x="312665" y="319482"/>
                  <a:pt x="312979" y="302872"/>
                  <a:pt x="312979" y="283980"/>
                </a:cubicBezTo>
                <a:cubicBezTo>
                  <a:pt x="312979" y="265087"/>
                  <a:pt x="312350" y="245644"/>
                  <a:pt x="311090" y="225964"/>
                </a:cubicBezTo>
                <a:cubicBezTo>
                  <a:pt x="309753" y="202277"/>
                  <a:pt x="306446" y="178733"/>
                  <a:pt x="301250" y="155589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71E7FEC8-6B23-4F00-BB95-6B27E766002B}"/>
              </a:ext>
            </a:extLst>
          </p:cNvPr>
          <p:cNvSpPr/>
          <p:nvPr/>
        </p:nvSpPr>
        <p:spPr>
          <a:xfrm>
            <a:off x="7084502" y="669172"/>
            <a:ext cx="329648" cy="568715"/>
          </a:xfrm>
          <a:custGeom>
            <a:avLst/>
            <a:gdLst>
              <a:gd name="connsiteX0" fmla="*/ 316471 w 329648"/>
              <a:gd name="connsiteY0" fmla="*/ 9225 h 568715"/>
              <a:gd name="connsiteX1" fmla="*/ 265776 w 329648"/>
              <a:gd name="connsiteY1" fmla="*/ 9225 h 568715"/>
              <a:gd name="connsiteX2" fmla="*/ 253495 w 329648"/>
              <a:gd name="connsiteY2" fmla="*/ 37407 h 568715"/>
              <a:gd name="connsiteX3" fmla="*/ 253495 w 329648"/>
              <a:gd name="connsiteY3" fmla="*/ 37879 h 568715"/>
              <a:gd name="connsiteX4" fmla="*/ 249403 w 329648"/>
              <a:gd name="connsiteY4" fmla="*/ 157374 h 568715"/>
              <a:gd name="connsiteX5" fmla="*/ 248537 w 329648"/>
              <a:gd name="connsiteY5" fmla="*/ 236093 h 568715"/>
              <a:gd name="connsiteX6" fmla="*/ 191937 w 329648"/>
              <a:gd name="connsiteY6" fmla="*/ 213265 h 568715"/>
              <a:gd name="connsiteX7" fmla="*/ 99915 w 329648"/>
              <a:gd name="connsiteY7" fmla="*/ 219877 h 568715"/>
              <a:gd name="connsiteX8" fmla="*/ 26077 w 329648"/>
              <a:gd name="connsiteY8" fmla="*/ 279231 h 568715"/>
              <a:gd name="connsiteX9" fmla="*/ -295 w 329648"/>
              <a:gd name="connsiteY9" fmla="*/ 392036 h 568715"/>
              <a:gd name="connsiteX10" fmla="*/ 36783 w 329648"/>
              <a:gd name="connsiteY10" fmla="*/ 491930 h 568715"/>
              <a:gd name="connsiteX11" fmla="*/ 111644 w 329648"/>
              <a:gd name="connsiteY11" fmla="*/ 541917 h 568715"/>
              <a:gd name="connsiteX12" fmla="*/ 199967 w 329648"/>
              <a:gd name="connsiteY12" fmla="*/ 544987 h 568715"/>
              <a:gd name="connsiteX13" fmla="*/ 252473 w 329648"/>
              <a:gd name="connsiteY13" fmla="*/ 523811 h 568715"/>
              <a:gd name="connsiteX14" fmla="*/ 252473 w 329648"/>
              <a:gd name="connsiteY14" fmla="*/ 532392 h 568715"/>
              <a:gd name="connsiteX15" fmla="*/ 252473 w 329648"/>
              <a:gd name="connsiteY15" fmla="*/ 535147 h 568715"/>
              <a:gd name="connsiteX16" fmla="*/ 266484 w 329648"/>
              <a:gd name="connsiteY16" fmla="*/ 559786 h 568715"/>
              <a:gd name="connsiteX17" fmla="*/ 314267 w 329648"/>
              <a:gd name="connsiteY17" fmla="*/ 559786 h 568715"/>
              <a:gd name="connsiteX18" fmla="*/ 328201 w 329648"/>
              <a:gd name="connsiteY18" fmla="*/ 535226 h 568715"/>
              <a:gd name="connsiteX19" fmla="*/ 328201 w 329648"/>
              <a:gd name="connsiteY19" fmla="*/ 533651 h 568715"/>
              <a:gd name="connsiteX20" fmla="*/ 328201 w 329648"/>
              <a:gd name="connsiteY20" fmla="*/ 532155 h 568715"/>
              <a:gd name="connsiteX21" fmla="*/ 326310 w 329648"/>
              <a:gd name="connsiteY21" fmla="*/ 404709 h 568715"/>
              <a:gd name="connsiteX22" fmla="*/ 324973 w 329648"/>
              <a:gd name="connsiteY22" fmla="*/ 284742 h 568715"/>
              <a:gd name="connsiteX23" fmla="*/ 325445 w 329648"/>
              <a:gd name="connsiteY23" fmla="*/ 165482 h 568715"/>
              <a:gd name="connsiteX24" fmla="*/ 329066 w 329648"/>
              <a:gd name="connsiteY24" fmla="*/ 38981 h 568715"/>
              <a:gd name="connsiteX25" fmla="*/ 329066 w 329648"/>
              <a:gd name="connsiteY25" fmla="*/ 37721 h 568715"/>
              <a:gd name="connsiteX26" fmla="*/ 316471 w 329648"/>
              <a:gd name="connsiteY26" fmla="*/ 9225 h 568715"/>
              <a:gd name="connsiteX27" fmla="*/ 248930 w 329648"/>
              <a:gd name="connsiteY27" fmla="*/ 388887 h 568715"/>
              <a:gd name="connsiteX28" fmla="*/ 208311 w 329648"/>
              <a:gd name="connsiteY28" fmla="*/ 462332 h 568715"/>
              <a:gd name="connsiteX29" fmla="*/ 168322 w 329648"/>
              <a:gd name="connsiteY29" fmla="*/ 474848 h 568715"/>
              <a:gd name="connsiteX30" fmla="*/ 127703 w 329648"/>
              <a:gd name="connsiteY30" fmla="*/ 469101 h 568715"/>
              <a:gd name="connsiteX31" fmla="*/ 94877 w 329648"/>
              <a:gd name="connsiteY31" fmla="*/ 443361 h 568715"/>
              <a:gd name="connsiteX32" fmla="*/ 77559 w 329648"/>
              <a:gd name="connsiteY32" fmla="*/ 395184 h 568715"/>
              <a:gd name="connsiteX33" fmla="*/ 84801 w 329648"/>
              <a:gd name="connsiteY33" fmla="*/ 334728 h 568715"/>
              <a:gd name="connsiteX34" fmla="*/ 114478 w 329648"/>
              <a:gd name="connsiteY34" fmla="*/ 298596 h 568715"/>
              <a:gd name="connsiteX35" fmla="*/ 155885 w 329648"/>
              <a:gd name="connsiteY35" fmla="*/ 285293 h 568715"/>
              <a:gd name="connsiteX36" fmla="*/ 160371 w 329648"/>
              <a:gd name="connsiteY36" fmla="*/ 285293 h 568715"/>
              <a:gd name="connsiteX37" fmla="*/ 198707 w 329648"/>
              <a:gd name="connsiteY37" fmla="*/ 294975 h 568715"/>
              <a:gd name="connsiteX38" fmla="*/ 233501 w 329648"/>
              <a:gd name="connsiteY38" fmla="*/ 329218 h 568715"/>
              <a:gd name="connsiteX39" fmla="*/ 248930 w 329648"/>
              <a:gd name="connsiteY39" fmla="*/ 388887 h 568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29648" h="568715">
                <a:moveTo>
                  <a:pt x="316471" y="9225"/>
                </a:moveTo>
                <a:cubicBezTo>
                  <a:pt x="302065" y="-3756"/>
                  <a:pt x="280181" y="-3756"/>
                  <a:pt x="265776" y="9225"/>
                </a:cubicBezTo>
                <a:cubicBezTo>
                  <a:pt x="258219" y="16704"/>
                  <a:pt x="253811" y="26787"/>
                  <a:pt x="253495" y="37407"/>
                </a:cubicBezTo>
                <a:lnTo>
                  <a:pt x="253495" y="37879"/>
                </a:lnTo>
                <a:cubicBezTo>
                  <a:pt x="251685" y="79758"/>
                  <a:pt x="250269" y="119983"/>
                  <a:pt x="249403" y="157374"/>
                </a:cubicBezTo>
                <a:cubicBezTo>
                  <a:pt x="248694" y="183666"/>
                  <a:pt x="248458" y="210116"/>
                  <a:pt x="248537" y="236093"/>
                </a:cubicBezTo>
                <a:cubicBezTo>
                  <a:pt x="231297" y="224939"/>
                  <a:pt x="212090" y="217193"/>
                  <a:pt x="191937" y="213265"/>
                </a:cubicBezTo>
                <a:cubicBezTo>
                  <a:pt x="161237" y="206865"/>
                  <a:pt x="129356" y="209156"/>
                  <a:pt x="99915" y="219877"/>
                </a:cubicBezTo>
                <a:cubicBezTo>
                  <a:pt x="69608" y="231346"/>
                  <a:pt x="43789" y="252128"/>
                  <a:pt x="26077" y="279231"/>
                </a:cubicBezTo>
                <a:cubicBezTo>
                  <a:pt x="6554" y="307806"/>
                  <a:pt x="-2341" y="345591"/>
                  <a:pt x="-295" y="392036"/>
                </a:cubicBezTo>
                <a:cubicBezTo>
                  <a:pt x="3012" y="433678"/>
                  <a:pt x="15449" y="467291"/>
                  <a:pt x="36783" y="491930"/>
                </a:cubicBezTo>
                <a:cubicBezTo>
                  <a:pt x="56462" y="515412"/>
                  <a:pt x="82439" y="532762"/>
                  <a:pt x="111644" y="541917"/>
                </a:cubicBezTo>
                <a:cubicBezTo>
                  <a:pt x="140298" y="550662"/>
                  <a:pt x="170763" y="551717"/>
                  <a:pt x="199967" y="544987"/>
                </a:cubicBezTo>
                <a:cubicBezTo>
                  <a:pt x="218545" y="541019"/>
                  <a:pt x="236335" y="533856"/>
                  <a:pt x="252473" y="523811"/>
                </a:cubicBezTo>
                <a:cubicBezTo>
                  <a:pt x="252473" y="526645"/>
                  <a:pt x="252473" y="529479"/>
                  <a:pt x="252473" y="532392"/>
                </a:cubicBezTo>
                <a:lnTo>
                  <a:pt x="252473" y="535147"/>
                </a:lnTo>
                <a:cubicBezTo>
                  <a:pt x="253889" y="544814"/>
                  <a:pt x="258927" y="553598"/>
                  <a:pt x="266484" y="559786"/>
                </a:cubicBezTo>
                <a:cubicBezTo>
                  <a:pt x="280418" y="571011"/>
                  <a:pt x="300334" y="571011"/>
                  <a:pt x="314267" y="559786"/>
                </a:cubicBezTo>
                <a:cubicBezTo>
                  <a:pt x="321824" y="553646"/>
                  <a:pt x="326783" y="544877"/>
                  <a:pt x="328201" y="535226"/>
                </a:cubicBezTo>
                <a:lnTo>
                  <a:pt x="328201" y="533651"/>
                </a:lnTo>
                <a:lnTo>
                  <a:pt x="328201" y="532155"/>
                </a:lnTo>
                <a:cubicBezTo>
                  <a:pt x="327570" y="487655"/>
                  <a:pt x="326941" y="445171"/>
                  <a:pt x="326310" y="404709"/>
                </a:cubicBezTo>
                <a:cubicBezTo>
                  <a:pt x="325681" y="364248"/>
                  <a:pt x="325209" y="324259"/>
                  <a:pt x="324973" y="284742"/>
                </a:cubicBezTo>
                <a:cubicBezTo>
                  <a:pt x="324973" y="245854"/>
                  <a:pt x="324973" y="206023"/>
                  <a:pt x="325445" y="165482"/>
                </a:cubicBezTo>
                <a:cubicBezTo>
                  <a:pt x="325917" y="124942"/>
                  <a:pt x="327256" y="83536"/>
                  <a:pt x="329066" y="38981"/>
                </a:cubicBezTo>
                <a:lnTo>
                  <a:pt x="329066" y="37721"/>
                </a:lnTo>
                <a:cubicBezTo>
                  <a:pt x="328830" y="26921"/>
                  <a:pt x="324342" y="16656"/>
                  <a:pt x="316471" y="9225"/>
                </a:cubicBezTo>
                <a:close/>
                <a:moveTo>
                  <a:pt x="248930" y="388887"/>
                </a:moveTo>
                <a:cubicBezTo>
                  <a:pt x="249638" y="418910"/>
                  <a:pt x="234131" y="446981"/>
                  <a:pt x="208311" y="462332"/>
                </a:cubicBezTo>
                <a:cubicBezTo>
                  <a:pt x="196031" y="469401"/>
                  <a:pt x="182413" y="473675"/>
                  <a:pt x="168322" y="474848"/>
                </a:cubicBezTo>
                <a:cubicBezTo>
                  <a:pt x="154546" y="476218"/>
                  <a:pt x="140613" y="474242"/>
                  <a:pt x="127703" y="469101"/>
                </a:cubicBezTo>
                <a:cubicBezTo>
                  <a:pt x="114715" y="463560"/>
                  <a:pt x="103379" y="454680"/>
                  <a:pt x="94877" y="443361"/>
                </a:cubicBezTo>
                <a:cubicBezTo>
                  <a:pt x="84643" y="429262"/>
                  <a:pt x="78661" y="412558"/>
                  <a:pt x="77559" y="395184"/>
                </a:cubicBezTo>
                <a:cubicBezTo>
                  <a:pt x="74410" y="374749"/>
                  <a:pt x="76850" y="353833"/>
                  <a:pt x="84801" y="334728"/>
                </a:cubicBezTo>
                <a:cubicBezTo>
                  <a:pt x="91256" y="320228"/>
                  <a:pt x="101489" y="307736"/>
                  <a:pt x="114478" y="298596"/>
                </a:cubicBezTo>
                <a:cubicBezTo>
                  <a:pt x="126758" y="290402"/>
                  <a:pt x="141085" y="285796"/>
                  <a:pt x="155885" y="285293"/>
                </a:cubicBezTo>
                <a:lnTo>
                  <a:pt x="160371" y="285293"/>
                </a:lnTo>
                <a:cubicBezTo>
                  <a:pt x="173754" y="285206"/>
                  <a:pt x="186978" y="288536"/>
                  <a:pt x="198707" y="294975"/>
                </a:cubicBezTo>
                <a:cubicBezTo>
                  <a:pt x="213113" y="303162"/>
                  <a:pt x="225078" y="314962"/>
                  <a:pt x="233501" y="329218"/>
                </a:cubicBezTo>
                <a:cubicBezTo>
                  <a:pt x="243892" y="347355"/>
                  <a:pt x="249245" y="367971"/>
                  <a:pt x="248930" y="388887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62F8AAA8-3C2E-4D19-B0AD-8B32BF8C4CBB}"/>
              </a:ext>
            </a:extLst>
          </p:cNvPr>
          <p:cNvSpPr/>
          <p:nvPr/>
        </p:nvSpPr>
        <p:spPr>
          <a:xfrm>
            <a:off x="7455692" y="866283"/>
            <a:ext cx="329615" cy="372395"/>
          </a:xfrm>
          <a:custGeom>
            <a:avLst/>
            <a:gdLst>
              <a:gd name="connsiteX0" fmla="*/ 311718 w 329615"/>
              <a:gd name="connsiteY0" fmla="*/ 226333 h 372395"/>
              <a:gd name="connsiteX1" fmla="*/ 285426 w 329615"/>
              <a:gd name="connsiteY1" fmla="*/ 220115 h 372395"/>
              <a:gd name="connsiteX2" fmla="*/ 258819 w 329615"/>
              <a:gd name="connsiteY2" fmla="*/ 234520 h 372395"/>
              <a:gd name="connsiteX3" fmla="*/ 258189 w 329615"/>
              <a:gd name="connsiteY3" fmla="*/ 235229 h 372395"/>
              <a:gd name="connsiteX4" fmla="*/ 215524 w 329615"/>
              <a:gd name="connsiteY4" fmla="*/ 277658 h 372395"/>
              <a:gd name="connsiteX5" fmla="*/ 170811 w 329615"/>
              <a:gd name="connsiteY5" fmla="*/ 295213 h 372395"/>
              <a:gd name="connsiteX6" fmla="*/ 135073 w 329615"/>
              <a:gd name="connsiteY6" fmla="*/ 293481 h 372395"/>
              <a:gd name="connsiteX7" fmla="*/ 106183 w 329615"/>
              <a:gd name="connsiteY7" fmla="*/ 276084 h 372395"/>
              <a:gd name="connsiteX8" fmla="*/ 86030 w 329615"/>
              <a:gd name="connsiteY8" fmla="*/ 245620 h 372395"/>
              <a:gd name="connsiteX9" fmla="*/ 78158 w 329615"/>
              <a:gd name="connsiteY9" fmla="*/ 219406 h 372395"/>
              <a:gd name="connsiteX10" fmla="*/ 116023 w 329615"/>
              <a:gd name="connsiteY10" fmla="*/ 215864 h 372395"/>
              <a:gd name="connsiteX11" fmla="*/ 187893 w 329615"/>
              <a:gd name="connsiteY11" fmla="*/ 206654 h 372395"/>
              <a:gd name="connsiteX12" fmla="*/ 256772 w 329615"/>
              <a:gd name="connsiteY12" fmla="*/ 194609 h 372395"/>
              <a:gd name="connsiteX13" fmla="*/ 305735 w 329615"/>
              <a:gd name="connsiteY13" fmla="*/ 178866 h 372395"/>
              <a:gd name="connsiteX14" fmla="*/ 305735 w 329615"/>
              <a:gd name="connsiteY14" fmla="*/ 178866 h 372395"/>
              <a:gd name="connsiteX15" fmla="*/ 320456 w 329615"/>
              <a:gd name="connsiteY15" fmla="*/ 142262 h 372395"/>
              <a:gd name="connsiteX16" fmla="*/ 298257 w 329615"/>
              <a:gd name="connsiteY16" fmla="*/ 76846 h 372395"/>
              <a:gd name="connsiteX17" fmla="*/ 255670 w 329615"/>
              <a:gd name="connsiteY17" fmla="*/ 30245 h 372395"/>
              <a:gd name="connsiteX18" fmla="*/ 198993 w 329615"/>
              <a:gd name="connsiteY18" fmla="*/ 4425 h 372395"/>
              <a:gd name="connsiteX19" fmla="*/ 136568 w 329615"/>
              <a:gd name="connsiteY19" fmla="*/ 882 h 372395"/>
              <a:gd name="connsiteX20" fmla="*/ 72412 w 329615"/>
              <a:gd name="connsiteY20" fmla="*/ 25206 h 372395"/>
              <a:gd name="connsiteX21" fmla="*/ 30297 w 329615"/>
              <a:gd name="connsiteY21" fmla="*/ 70942 h 372395"/>
              <a:gd name="connsiteX22" fmla="*/ 6682 w 329615"/>
              <a:gd name="connsiteY22" fmla="*/ 128879 h 372395"/>
              <a:gd name="connsiteX23" fmla="*/ -561 w 329615"/>
              <a:gd name="connsiteY23" fmla="*/ 191854 h 372395"/>
              <a:gd name="connsiteX24" fmla="*/ 14317 w 329615"/>
              <a:gd name="connsiteY24" fmla="*/ 272778 h 372395"/>
              <a:gd name="connsiteX25" fmla="*/ 55173 w 329615"/>
              <a:gd name="connsiteY25" fmla="*/ 332604 h 372395"/>
              <a:gd name="connsiteX26" fmla="*/ 115472 w 329615"/>
              <a:gd name="connsiteY26" fmla="*/ 366296 h 372395"/>
              <a:gd name="connsiteX27" fmla="*/ 156011 w 329615"/>
              <a:gd name="connsiteY27" fmla="*/ 371885 h 372395"/>
              <a:gd name="connsiteX28" fmla="*/ 187499 w 329615"/>
              <a:gd name="connsiteY28" fmla="*/ 368893 h 372395"/>
              <a:gd name="connsiteX29" fmla="*/ 256064 w 329615"/>
              <a:gd name="connsiteY29" fmla="*/ 341342 h 372395"/>
              <a:gd name="connsiteX30" fmla="*/ 322896 w 329615"/>
              <a:gd name="connsiteY30" fmla="*/ 278367 h 372395"/>
              <a:gd name="connsiteX31" fmla="*/ 324549 w 329615"/>
              <a:gd name="connsiteY31" fmla="*/ 275769 h 372395"/>
              <a:gd name="connsiteX32" fmla="*/ 327147 w 329615"/>
              <a:gd name="connsiteY32" fmla="*/ 246643 h 372395"/>
              <a:gd name="connsiteX33" fmla="*/ 311718 w 329615"/>
              <a:gd name="connsiteY33" fmla="*/ 226333 h 372395"/>
              <a:gd name="connsiteX34" fmla="*/ 178761 w 329615"/>
              <a:gd name="connsiteY34" fmla="*/ 76767 h 372395"/>
              <a:gd name="connsiteX35" fmla="*/ 209698 w 329615"/>
              <a:gd name="connsiteY35" fmla="*/ 88260 h 372395"/>
              <a:gd name="connsiteX36" fmla="*/ 231660 w 329615"/>
              <a:gd name="connsiteY36" fmla="*/ 109042 h 372395"/>
              <a:gd name="connsiteX37" fmla="*/ 238352 w 329615"/>
              <a:gd name="connsiteY37" fmla="*/ 120771 h 372395"/>
              <a:gd name="connsiteX38" fmla="*/ 158767 w 329615"/>
              <a:gd name="connsiteY38" fmla="*/ 136515 h 372395"/>
              <a:gd name="connsiteX39" fmla="*/ 80914 w 329615"/>
              <a:gd name="connsiteY39" fmla="*/ 144387 h 372395"/>
              <a:gd name="connsiteX40" fmla="*/ 84220 w 329615"/>
              <a:gd name="connsiteY40" fmla="*/ 131792 h 372395"/>
              <a:gd name="connsiteX41" fmla="*/ 96185 w 329615"/>
              <a:gd name="connsiteY41" fmla="*/ 107468 h 372395"/>
              <a:gd name="connsiteX42" fmla="*/ 114999 w 329615"/>
              <a:gd name="connsiteY42" fmla="*/ 88733 h 372395"/>
              <a:gd name="connsiteX43" fmla="*/ 140268 w 329615"/>
              <a:gd name="connsiteY43" fmla="*/ 78184 h 372395"/>
              <a:gd name="connsiteX44" fmla="*/ 178761 w 329615"/>
              <a:gd name="connsiteY44" fmla="*/ 76767 h 372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29615" h="372395">
                <a:moveTo>
                  <a:pt x="311718" y="226333"/>
                </a:moveTo>
                <a:cubicBezTo>
                  <a:pt x="303925" y="221225"/>
                  <a:pt x="294636" y="219020"/>
                  <a:pt x="285426" y="220115"/>
                </a:cubicBezTo>
                <a:cubicBezTo>
                  <a:pt x="275035" y="221319"/>
                  <a:pt x="265510" y="226475"/>
                  <a:pt x="258819" y="234520"/>
                </a:cubicBezTo>
                <a:lnTo>
                  <a:pt x="258189" y="235229"/>
                </a:lnTo>
                <a:cubicBezTo>
                  <a:pt x="246067" y="251358"/>
                  <a:pt x="231739" y="265646"/>
                  <a:pt x="215524" y="277658"/>
                </a:cubicBezTo>
                <a:cubicBezTo>
                  <a:pt x="202141" y="286845"/>
                  <a:pt x="186870" y="292851"/>
                  <a:pt x="170811" y="295213"/>
                </a:cubicBezTo>
                <a:cubicBezTo>
                  <a:pt x="158924" y="297889"/>
                  <a:pt x="146644" y="297291"/>
                  <a:pt x="135073" y="293481"/>
                </a:cubicBezTo>
                <a:cubicBezTo>
                  <a:pt x="124210" y="289954"/>
                  <a:pt x="114370" y="284003"/>
                  <a:pt x="106183" y="276084"/>
                </a:cubicBezTo>
                <a:cubicBezTo>
                  <a:pt x="97445" y="267393"/>
                  <a:pt x="90596" y="257034"/>
                  <a:pt x="86030" y="245620"/>
                </a:cubicBezTo>
                <a:cubicBezTo>
                  <a:pt x="82488" y="237197"/>
                  <a:pt x="79812" y="228404"/>
                  <a:pt x="78158" y="219406"/>
                </a:cubicBezTo>
                <a:cubicBezTo>
                  <a:pt x="88707" y="218619"/>
                  <a:pt x="101223" y="217438"/>
                  <a:pt x="116023" y="215864"/>
                </a:cubicBezTo>
                <a:cubicBezTo>
                  <a:pt x="139088" y="213423"/>
                  <a:pt x="163254" y="210353"/>
                  <a:pt x="187893" y="206654"/>
                </a:cubicBezTo>
                <a:cubicBezTo>
                  <a:pt x="212532" y="202954"/>
                  <a:pt x="235675" y="198782"/>
                  <a:pt x="256772" y="194609"/>
                </a:cubicBezTo>
                <a:cubicBezTo>
                  <a:pt x="273776" y="191792"/>
                  <a:pt x="290307" y="186494"/>
                  <a:pt x="305735" y="178866"/>
                </a:cubicBezTo>
                <a:lnTo>
                  <a:pt x="305735" y="178866"/>
                </a:lnTo>
                <a:cubicBezTo>
                  <a:pt x="312347" y="174851"/>
                  <a:pt x="323132" y="164775"/>
                  <a:pt x="320456" y="142262"/>
                </a:cubicBezTo>
                <a:cubicBezTo>
                  <a:pt x="317622" y="119158"/>
                  <a:pt x="310065" y="96888"/>
                  <a:pt x="298257" y="76846"/>
                </a:cubicBezTo>
                <a:cubicBezTo>
                  <a:pt x="287315" y="58599"/>
                  <a:pt x="272831" y="42745"/>
                  <a:pt x="255670" y="30245"/>
                </a:cubicBezTo>
                <a:cubicBezTo>
                  <a:pt x="238666" y="18043"/>
                  <a:pt x="219381" y="9274"/>
                  <a:pt x="198993" y="4425"/>
                </a:cubicBezTo>
                <a:cubicBezTo>
                  <a:pt x="178604" y="-598"/>
                  <a:pt x="157429" y="-1802"/>
                  <a:pt x="136568" y="882"/>
                </a:cubicBezTo>
                <a:cubicBezTo>
                  <a:pt x="113504" y="3519"/>
                  <a:pt x="91462" y="11887"/>
                  <a:pt x="72412" y="25206"/>
                </a:cubicBezTo>
                <a:cubicBezTo>
                  <a:pt x="55409" y="37440"/>
                  <a:pt x="41082" y="53002"/>
                  <a:pt x="30297" y="70942"/>
                </a:cubicBezTo>
                <a:cubicBezTo>
                  <a:pt x="19434" y="88898"/>
                  <a:pt x="11483" y="108452"/>
                  <a:pt x="6682" y="128879"/>
                </a:cubicBezTo>
                <a:cubicBezTo>
                  <a:pt x="1880" y="149527"/>
                  <a:pt x="-561" y="170655"/>
                  <a:pt x="-561" y="191854"/>
                </a:cubicBezTo>
                <a:cubicBezTo>
                  <a:pt x="-954" y="219548"/>
                  <a:pt x="4084" y="247044"/>
                  <a:pt x="14317" y="272778"/>
                </a:cubicBezTo>
                <a:cubicBezTo>
                  <a:pt x="23449" y="295441"/>
                  <a:pt x="37382" y="315853"/>
                  <a:pt x="55173" y="332604"/>
                </a:cubicBezTo>
                <a:cubicBezTo>
                  <a:pt x="72254" y="348490"/>
                  <a:pt x="92957" y="360046"/>
                  <a:pt x="115472" y="366296"/>
                </a:cubicBezTo>
                <a:cubicBezTo>
                  <a:pt x="128696" y="370027"/>
                  <a:pt x="142314" y="371908"/>
                  <a:pt x="156011" y="371885"/>
                </a:cubicBezTo>
                <a:cubicBezTo>
                  <a:pt x="166561" y="371869"/>
                  <a:pt x="177109" y="370870"/>
                  <a:pt x="187499" y="368893"/>
                </a:cubicBezTo>
                <a:cubicBezTo>
                  <a:pt x="211824" y="363801"/>
                  <a:pt x="234967" y="354472"/>
                  <a:pt x="256064" y="341342"/>
                </a:cubicBezTo>
                <a:cubicBezTo>
                  <a:pt x="281962" y="324535"/>
                  <a:pt x="304554" y="303203"/>
                  <a:pt x="322896" y="278367"/>
                </a:cubicBezTo>
                <a:lnTo>
                  <a:pt x="324549" y="275769"/>
                </a:lnTo>
                <a:cubicBezTo>
                  <a:pt x="329430" y="266835"/>
                  <a:pt x="330374" y="256294"/>
                  <a:pt x="327147" y="246643"/>
                </a:cubicBezTo>
                <a:cubicBezTo>
                  <a:pt x="324392" y="238369"/>
                  <a:pt x="318960" y="231246"/>
                  <a:pt x="311718" y="226333"/>
                </a:cubicBezTo>
                <a:close/>
                <a:moveTo>
                  <a:pt x="178761" y="76767"/>
                </a:moveTo>
                <a:cubicBezTo>
                  <a:pt x="189703" y="78554"/>
                  <a:pt x="200252" y="82459"/>
                  <a:pt x="209698" y="88260"/>
                </a:cubicBezTo>
                <a:cubicBezTo>
                  <a:pt x="218357" y="93621"/>
                  <a:pt x="225835" y="100698"/>
                  <a:pt x="231660" y="109042"/>
                </a:cubicBezTo>
                <a:cubicBezTo>
                  <a:pt x="234259" y="112750"/>
                  <a:pt x="236463" y="116678"/>
                  <a:pt x="238352" y="120771"/>
                </a:cubicBezTo>
                <a:cubicBezTo>
                  <a:pt x="211194" y="126518"/>
                  <a:pt x="184429" y="131634"/>
                  <a:pt x="158767" y="136515"/>
                </a:cubicBezTo>
                <a:cubicBezTo>
                  <a:pt x="133026" y="141002"/>
                  <a:pt x="107048" y="143631"/>
                  <a:pt x="80914" y="144387"/>
                </a:cubicBezTo>
                <a:cubicBezTo>
                  <a:pt x="81859" y="140136"/>
                  <a:pt x="82961" y="135885"/>
                  <a:pt x="84220" y="131792"/>
                </a:cubicBezTo>
                <a:cubicBezTo>
                  <a:pt x="86897" y="123109"/>
                  <a:pt x="90911" y="114899"/>
                  <a:pt x="96185" y="107468"/>
                </a:cubicBezTo>
                <a:cubicBezTo>
                  <a:pt x="101381" y="100257"/>
                  <a:pt x="107757" y="93928"/>
                  <a:pt x="114999" y="88733"/>
                </a:cubicBezTo>
                <a:cubicBezTo>
                  <a:pt x="122556" y="83427"/>
                  <a:pt x="131216" y="79829"/>
                  <a:pt x="140268" y="78184"/>
                </a:cubicBezTo>
                <a:cubicBezTo>
                  <a:pt x="152941" y="75374"/>
                  <a:pt x="165930" y="74894"/>
                  <a:pt x="178761" y="76767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6B4390BB-FB8A-4569-B1B1-8D8180241D6C}"/>
              </a:ext>
            </a:extLst>
          </p:cNvPr>
          <p:cNvSpPr/>
          <p:nvPr/>
        </p:nvSpPr>
        <p:spPr>
          <a:xfrm>
            <a:off x="8066716" y="881933"/>
            <a:ext cx="275619" cy="359815"/>
          </a:xfrm>
          <a:custGeom>
            <a:avLst/>
            <a:gdLst>
              <a:gd name="connsiteX0" fmla="*/ 219845 w 275619"/>
              <a:gd name="connsiteY0" fmla="*/ 164476 h 359815"/>
              <a:gd name="connsiteX1" fmla="*/ 171276 w 275619"/>
              <a:gd name="connsiteY1" fmla="*/ 145189 h 359815"/>
              <a:gd name="connsiteX2" fmla="*/ 125855 w 275619"/>
              <a:gd name="connsiteY2" fmla="*/ 132516 h 359815"/>
              <a:gd name="connsiteX3" fmla="*/ 93108 w 275619"/>
              <a:gd name="connsiteY3" fmla="*/ 119684 h 359815"/>
              <a:gd name="connsiteX4" fmla="*/ 87125 w 275619"/>
              <a:gd name="connsiteY4" fmla="*/ 109608 h 359815"/>
              <a:gd name="connsiteX5" fmla="*/ 98619 w 275619"/>
              <a:gd name="connsiteY5" fmla="*/ 85992 h 359815"/>
              <a:gd name="connsiteX6" fmla="*/ 135774 w 275619"/>
              <a:gd name="connsiteY6" fmla="*/ 72768 h 359815"/>
              <a:gd name="connsiteX7" fmla="*/ 168364 w 275619"/>
              <a:gd name="connsiteY7" fmla="*/ 76940 h 359815"/>
              <a:gd name="connsiteX8" fmla="*/ 192766 w 275619"/>
              <a:gd name="connsiteY8" fmla="*/ 92605 h 359815"/>
              <a:gd name="connsiteX9" fmla="*/ 218271 w 275619"/>
              <a:gd name="connsiteY9" fmla="*/ 106932 h 359815"/>
              <a:gd name="connsiteX10" fmla="*/ 243855 w 275619"/>
              <a:gd name="connsiteY10" fmla="*/ 100083 h 359815"/>
              <a:gd name="connsiteX11" fmla="*/ 257315 w 275619"/>
              <a:gd name="connsiteY11" fmla="*/ 78829 h 359815"/>
              <a:gd name="connsiteX12" fmla="*/ 251255 w 275619"/>
              <a:gd name="connsiteY12" fmla="*/ 50333 h 359815"/>
              <a:gd name="connsiteX13" fmla="*/ 202764 w 275619"/>
              <a:gd name="connsiteY13" fmla="*/ 11603 h 359815"/>
              <a:gd name="connsiteX14" fmla="*/ 136561 w 275619"/>
              <a:gd name="connsiteY14" fmla="*/ -204 h 359815"/>
              <a:gd name="connsiteX15" fmla="*/ 90432 w 275619"/>
              <a:gd name="connsiteY15" fmla="*/ 9241 h 359815"/>
              <a:gd name="connsiteX16" fmla="*/ 48868 w 275619"/>
              <a:gd name="connsiteY16" fmla="*/ 32070 h 359815"/>
              <a:gd name="connsiteX17" fmla="*/ 19584 w 275619"/>
              <a:gd name="connsiteY17" fmla="*/ 69855 h 359815"/>
              <a:gd name="connsiteX18" fmla="*/ 10768 w 275619"/>
              <a:gd name="connsiteY18" fmla="*/ 122518 h 359815"/>
              <a:gd name="connsiteX19" fmla="*/ 32810 w 275619"/>
              <a:gd name="connsiteY19" fmla="*/ 171403 h 359815"/>
              <a:gd name="connsiteX20" fmla="*/ 73114 w 275619"/>
              <a:gd name="connsiteY20" fmla="*/ 196278 h 359815"/>
              <a:gd name="connsiteX21" fmla="*/ 120345 w 275619"/>
              <a:gd name="connsiteY21" fmla="*/ 210290 h 359815"/>
              <a:gd name="connsiteX22" fmla="*/ 162302 w 275619"/>
              <a:gd name="connsiteY22" fmla="*/ 221704 h 359815"/>
              <a:gd name="connsiteX23" fmla="*/ 190719 w 275619"/>
              <a:gd name="connsiteY23" fmla="*/ 236661 h 359815"/>
              <a:gd name="connsiteX24" fmla="*/ 198591 w 275619"/>
              <a:gd name="connsiteY24" fmla="*/ 255632 h 359815"/>
              <a:gd name="connsiteX25" fmla="*/ 187178 w 275619"/>
              <a:gd name="connsiteY25" fmla="*/ 273501 h 359815"/>
              <a:gd name="connsiteX26" fmla="*/ 147109 w 275619"/>
              <a:gd name="connsiteY26" fmla="*/ 282790 h 359815"/>
              <a:gd name="connsiteX27" fmla="*/ 99090 w 275619"/>
              <a:gd name="connsiteY27" fmla="*/ 276571 h 359815"/>
              <a:gd name="connsiteX28" fmla="*/ 65635 w 275619"/>
              <a:gd name="connsiteY28" fmla="*/ 259096 h 359815"/>
              <a:gd name="connsiteX29" fmla="*/ 64927 w 275619"/>
              <a:gd name="connsiteY29" fmla="*/ 258466 h 359815"/>
              <a:gd name="connsiteX30" fmla="*/ 34855 w 275619"/>
              <a:gd name="connsiteY30" fmla="*/ 248705 h 359815"/>
              <a:gd name="connsiteX31" fmla="*/ 10217 w 275619"/>
              <a:gd name="connsiteY31" fmla="*/ 262166 h 359815"/>
              <a:gd name="connsiteX32" fmla="*/ -410 w 275619"/>
              <a:gd name="connsiteY32" fmla="*/ 287986 h 359815"/>
              <a:gd name="connsiteX33" fmla="*/ 11083 w 275619"/>
              <a:gd name="connsiteY33" fmla="*/ 318450 h 359815"/>
              <a:gd name="connsiteX34" fmla="*/ 53040 w 275619"/>
              <a:gd name="connsiteY34" fmla="*/ 345608 h 359815"/>
              <a:gd name="connsiteX35" fmla="*/ 105703 w 275619"/>
              <a:gd name="connsiteY35" fmla="*/ 358045 h 359815"/>
              <a:gd name="connsiteX36" fmla="*/ 129791 w 275619"/>
              <a:gd name="connsiteY36" fmla="*/ 359305 h 359815"/>
              <a:gd name="connsiteX37" fmla="*/ 162223 w 275619"/>
              <a:gd name="connsiteY37" fmla="*/ 357022 h 359815"/>
              <a:gd name="connsiteX38" fmla="*/ 214808 w 275619"/>
              <a:gd name="connsiteY38" fmla="*/ 342066 h 359815"/>
              <a:gd name="connsiteX39" fmla="*/ 256057 w 275619"/>
              <a:gd name="connsiteY39" fmla="*/ 310578 h 359815"/>
              <a:gd name="connsiteX40" fmla="*/ 274792 w 275619"/>
              <a:gd name="connsiteY40" fmla="*/ 259017 h 359815"/>
              <a:gd name="connsiteX41" fmla="*/ 259520 w 275619"/>
              <a:gd name="connsiteY41" fmla="*/ 199742 h 359815"/>
              <a:gd name="connsiteX42" fmla="*/ 219845 w 275619"/>
              <a:gd name="connsiteY42" fmla="*/ 164476 h 359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75619" h="359815">
                <a:moveTo>
                  <a:pt x="219845" y="164476"/>
                </a:moveTo>
                <a:cubicBezTo>
                  <a:pt x="204495" y="156029"/>
                  <a:pt x="188201" y="149550"/>
                  <a:pt x="171276" y="145189"/>
                </a:cubicBezTo>
                <a:cubicBezTo>
                  <a:pt x="155532" y="141017"/>
                  <a:pt x="139789" y="136766"/>
                  <a:pt x="125855" y="132516"/>
                </a:cubicBezTo>
                <a:cubicBezTo>
                  <a:pt x="114520" y="129406"/>
                  <a:pt x="103578" y="125100"/>
                  <a:pt x="93108" y="119684"/>
                </a:cubicBezTo>
                <a:cubicBezTo>
                  <a:pt x="89093" y="118008"/>
                  <a:pt x="86653" y="113914"/>
                  <a:pt x="87125" y="109608"/>
                </a:cubicBezTo>
                <a:cubicBezTo>
                  <a:pt x="86102" y="100186"/>
                  <a:pt x="90589" y="91023"/>
                  <a:pt x="98619" y="85992"/>
                </a:cubicBezTo>
                <a:cubicBezTo>
                  <a:pt x="109639" y="78475"/>
                  <a:pt x="122470" y="73917"/>
                  <a:pt x="135774" y="72768"/>
                </a:cubicBezTo>
                <a:cubicBezTo>
                  <a:pt x="146795" y="71744"/>
                  <a:pt x="157972" y="73169"/>
                  <a:pt x="168364" y="76940"/>
                </a:cubicBezTo>
                <a:cubicBezTo>
                  <a:pt x="177652" y="80136"/>
                  <a:pt x="185997" y="85505"/>
                  <a:pt x="192766" y="92605"/>
                </a:cubicBezTo>
                <a:cubicBezTo>
                  <a:pt x="199143" y="100422"/>
                  <a:pt x="208274" y="105531"/>
                  <a:pt x="218271" y="106932"/>
                </a:cubicBezTo>
                <a:cubicBezTo>
                  <a:pt x="227403" y="108065"/>
                  <a:pt x="236535" y="105609"/>
                  <a:pt x="243855" y="100083"/>
                </a:cubicBezTo>
                <a:cubicBezTo>
                  <a:pt x="250703" y="94794"/>
                  <a:pt x="255426" y="87268"/>
                  <a:pt x="257315" y="78829"/>
                </a:cubicBezTo>
                <a:cubicBezTo>
                  <a:pt x="259441" y="68903"/>
                  <a:pt x="257237" y="58520"/>
                  <a:pt x="251255" y="50333"/>
                </a:cubicBezTo>
                <a:cubicBezTo>
                  <a:pt x="238974" y="33204"/>
                  <a:pt x="222207" y="19798"/>
                  <a:pt x="202764" y="11603"/>
                </a:cubicBezTo>
                <a:cubicBezTo>
                  <a:pt x="181982" y="2346"/>
                  <a:pt x="159232" y="-1708"/>
                  <a:pt x="136561" y="-204"/>
                </a:cubicBezTo>
                <a:cubicBezTo>
                  <a:pt x="120896" y="1094"/>
                  <a:pt x="105388" y="4267"/>
                  <a:pt x="90432" y="9241"/>
                </a:cubicBezTo>
                <a:cubicBezTo>
                  <a:pt x="75238" y="14193"/>
                  <a:pt x="61148" y="21939"/>
                  <a:pt x="48868" y="32070"/>
                </a:cubicBezTo>
                <a:cubicBezTo>
                  <a:pt x="36430" y="42375"/>
                  <a:pt x="26433" y="55269"/>
                  <a:pt x="19584" y="69855"/>
                </a:cubicBezTo>
                <a:cubicBezTo>
                  <a:pt x="12107" y="86339"/>
                  <a:pt x="9036" y="104499"/>
                  <a:pt x="10768" y="122518"/>
                </a:cubicBezTo>
                <a:cubicBezTo>
                  <a:pt x="11319" y="141088"/>
                  <a:pt x="19269" y="158674"/>
                  <a:pt x="32810" y="171403"/>
                </a:cubicBezTo>
                <a:cubicBezTo>
                  <a:pt x="44618" y="182046"/>
                  <a:pt x="58315" y="190476"/>
                  <a:pt x="73114" y="196278"/>
                </a:cubicBezTo>
                <a:cubicBezTo>
                  <a:pt x="88385" y="202324"/>
                  <a:pt x="104207" y="207015"/>
                  <a:pt x="120345" y="210290"/>
                </a:cubicBezTo>
                <a:cubicBezTo>
                  <a:pt x="134514" y="213258"/>
                  <a:pt x="148526" y="217067"/>
                  <a:pt x="162302" y="221704"/>
                </a:cubicBezTo>
                <a:cubicBezTo>
                  <a:pt x="172614" y="224963"/>
                  <a:pt x="182218" y="230033"/>
                  <a:pt x="190719" y="236661"/>
                </a:cubicBezTo>
                <a:cubicBezTo>
                  <a:pt x="196229" y="241345"/>
                  <a:pt x="199221" y="248406"/>
                  <a:pt x="198591" y="255632"/>
                </a:cubicBezTo>
                <a:cubicBezTo>
                  <a:pt x="199143" y="263457"/>
                  <a:pt x="194498" y="270714"/>
                  <a:pt x="187178" y="273501"/>
                </a:cubicBezTo>
                <a:cubicBezTo>
                  <a:pt x="174661" y="279468"/>
                  <a:pt x="160963" y="282641"/>
                  <a:pt x="147109" y="282790"/>
                </a:cubicBezTo>
                <a:cubicBezTo>
                  <a:pt x="130893" y="283326"/>
                  <a:pt x="114677" y="281224"/>
                  <a:pt x="99090" y="276571"/>
                </a:cubicBezTo>
                <a:cubicBezTo>
                  <a:pt x="86653" y="273549"/>
                  <a:pt x="75238" y="267550"/>
                  <a:pt x="65635" y="259096"/>
                </a:cubicBezTo>
                <a:lnTo>
                  <a:pt x="64927" y="258466"/>
                </a:lnTo>
                <a:cubicBezTo>
                  <a:pt x="56897" y="250767"/>
                  <a:pt x="45876" y="247170"/>
                  <a:pt x="34855" y="248705"/>
                </a:cubicBezTo>
                <a:cubicBezTo>
                  <a:pt x="25252" y="250075"/>
                  <a:pt x="16514" y="254853"/>
                  <a:pt x="10217" y="262166"/>
                </a:cubicBezTo>
                <a:cubicBezTo>
                  <a:pt x="3998" y="269392"/>
                  <a:pt x="220" y="278453"/>
                  <a:pt x="-410" y="287986"/>
                </a:cubicBezTo>
                <a:cubicBezTo>
                  <a:pt x="-1513" y="299368"/>
                  <a:pt x="2738" y="310617"/>
                  <a:pt x="11083" y="318450"/>
                </a:cubicBezTo>
                <a:cubicBezTo>
                  <a:pt x="22812" y="330565"/>
                  <a:pt x="37139" y="339854"/>
                  <a:pt x="53040" y="345608"/>
                </a:cubicBezTo>
                <a:cubicBezTo>
                  <a:pt x="69965" y="352071"/>
                  <a:pt x="87677" y="356251"/>
                  <a:pt x="105703" y="358045"/>
                </a:cubicBezTo>
                <a:cubicBezTo>
                  <a:pt x="113574" y="358833"/>
                  <a:pt x="121446" y="359305"/>
                  <a:pt x="129791" y="359305"/>
                </a:cubicBezTo>
                <a:cubicBezTo>
                  <a:pt x="140654" y="359282"/>
                  <a:pt x="151439" y="358518"/>
                  <a:pt x="162223" y="357022"/>
                </a:cubicBezTo>
                <a:cubicBezTo>
                  <a:pt x="180408" y="354684"/>
                  <a:pt x="198120" y="349638"/>
                  <a:pt x="214808" y="342066"/>
                </a:cubicBezTo>
                <a:cubicBezTo>
                  <a:pt x="230787" y="334800"/>
                  <a:pt x="244878" y="324039"/>
                  <a:pt x="256057" y="310578"/>
                </a:cubicBezTo>
                <a:cubicBezTo>
                  <a:pt x="267943" y="295976"/>
                  <a:pt x="274477" y="277815"/>
                  <a:pt x="274792" y="259017"/>
                </a:cubicBezTo>
                <a:cubicBezTo>
                  <a:pt x="276287" y="238117"/>
                  <a:pt x="270935" y="217296"/>
                  <a:pt x="259520" y="199742"/>
                </a:cubicBezTo>
                <a:cubicBezTo>
                  <a:pt x="249129" y="185116"/>
                  <a:pt x="235589" y="173048"/>
                  <a:pt x="219845" y="164476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EEDC1C12-21D0-403B-BB85-BDAAD07B365B}"/>
              </a:ext>
            </a:extLst>
          </p:cNvPr>
          <p:cNvSpPr/>
          <p:nvPr/>
        </p:nvSpPr>
        <p:spPr>
          <a:xfrm>
            <a:off x="8364778" y="854530"/>
            <a:ext cx="292187" cy="389424"/>
          </a:xfrm>
          <a:custGeom>
            <a:avLst/>
            <a:gdLst>
              <a:gd name="connsiteX0" fmla="*/ 285780 w 292187"/>
              <a:gd name="connsiteY0" fmla="*/ 193138 h 389424"/>
              <a:gd name="connsiteX1" fmla="*/ 282080 w 292187"/>
              <a:gd name="connsiteY1" fmla="*/ 36881 h 389424"/>
              <a:gd name="connsiteX2" fmla="*/ 269328 w 292187"/>
              <a:gd name="connsiteY2" fmla="*/ 8778 h 389424"/>
              <a:gd name="connsiteX3" fmla="*/ 244453 w 292187"/>
              <a:gd name="connsiteY3" fmla="*/ -510 h 389424"/>
              <a:gd name="connsiteX4" fmla="*/ 219578 w 292187"/>
              <a:gd name="connsiteY4" fmla="*/ 8385 h 389424"/>
              <a:gd name="connsiteX5" fmla="*/ 205959 w 292187"/>
              <a:gd name="connsiteY5" fmla="*/ 36881 h 389424"/>
              <a:gd name="connsiteX6" fmla="*/ 205959 w 292187"/>
              <a:gd name="connsiteY6" fmla="*/ 38062 h 389424"/>
              <a:gd name="connsiteX7" fmla="*/ 205959 w 292187"/>
              <a:gd name="connsiteY7" fmla="*/ 60418 h 389424"/>
              <a:gd name="connsiteX8" fmla="*/ 196198 w 292187"/>
              <a:gd name="connsiteY8" fmla="*/ 55380 h 389424"/>
              <a:gd name="connsiteX9" fmla="*/ 148967 w 292187"/>
              <a:gd name="connsiteY9" fmla="*/ 44281 h 389424"/>
              <a:gd name="connsiteX10" fmla="*/ 87881 w 292187"/>
              <a:gd name="connsiteY10" fmla="*/ 57191 h 389424"/>
              <a:gd name="connsiteX11" fmla="*/ 41594 w 292187"/>
              <a:gd name="connsiteY11" fmla="*/ 92142 h 389424"/>
              <a:gd name="connsiteX12" fmla="*/ 12389 w 292187"/>
              <a:gd name="connsiteY12" fmla="*/ 141577 h 389424"/>
              <a:gd name="connsiteX13" fmla="*/ -49 w 292187"/>
              <a:gd name="connsiteY13" fmla="*/ 197546 h 389424"/>
              <a:gd name="connsiteX14" fmla="*/ 3493 w 292187"/>
              <a:gd name="connsiteY14" fmla="*/ 247061 h 389424"/>
              <a:gd name="connsiteX15" fmla="*/ 21363 w 292187"/>
              <a:gd name="connsiteY15" fmla="*/ 291773 h 389424"/>
              <a:gd name="connsiteX16" fmla="*/ 53402 w 292187"/>
              <a:gd name="connsiteY16" fmla="*/ 327984 h 389424"/>
              <a:gd name="connsiteX17" fmla="*/ 101420 w 292187"/>
              <a:gd name="connsiteY17" fmla="*/ 350104 h 389424"/>
              <a:gd name="connsiteX18" fmla="*/ 180926 w 292187"/>
              <a:gd name="connsiteY18" fmla="*/ 351836 h 389424"/>
              <a:gd name="connsiteX19" fmla="*/ 214461 w 292187"/>
              <a:gd name="connsiteY19" fmla="*/ 338454 h 389424"/>
              <a:gd name="connsiteX20" fmla="*/ 215484 w 292187"/>
              <a:gd name="connsiteY20" fmla="*/ 355378 h 389424"/>
              <a:gd name="connsiteX21" fmla="*/ 230204 w 292187"/>
              <a:gd name="connsiteY21" fmla="*/ 381749 h 389424"/>
              <a:gd name="connsiteX22" fmla="*/ 253820 w 292187"/>
              <a:gd name="connsiteY22" fmla="*/ 388912 h 389424"/>
              <a:gd name="connsiteX23" fmla="*/ 277436 w 292187"/>
              <a:gd name="connsiteY23" fmla="*/ 381040 h 389424"/>
              <a:gd name="connsiteX24" fmla="*/ 291606 w 292187"/>
              <a:gd name="connsiteY24" fmla="*/ 355772 h 389424"/>
              <a:gd name="connsiteX25" fmla="*/ 291606 w 292187"/>
              <a:gd name="connsiteY25" fmla="*/ 353095 h 389424"/>
              <a:gd name="connsiteX26" fmla="*/ 285780 w 292187"/>
              <a:gd name="connsiteY26" fmla="*/ 193138 h 389424"/>
              <a:gd name="connsiteX27" fmla="*/ 210446 w 292187"/>
              <a:gd name="connsiteY27" fmla="*/ 221556 h 389424"/>
              <a:gd name="connsiteX28" fmla="*/ 197930 w 292187"/>
              <a:gd name="connsiteY28" fmla="*/ 247297 h 389424"/>
              <a:gd name="connsiteX29" fmla="*/ 176361 w 292187"/>
              <a:gd name="connsiteY29" fmla="*/ 268945 h 389424"/>
              <a:gd name="connsiteX30" fmla="*/ 150304 w 292187"/>
              <a:gd name="connsiteY30" fmla="*/ 279651 h 389424"/>
              <a:gd name="connsiteX31" fmla="*/ 123147 w 292187"/>
              <a:gd name="connsiteY31" fmla="*/ 276423 h 389424"/>
              <a:gd name="connsiteX32" fmla="*/ 123147 w 292187"/>
              <a:gd name="connsiteY32" fmla="*/ 276423 h 389424"/>
              <a:gd name="connsiteX33" fmla="*/ 89061 w 292187"/>
              <a:gd name="connsiteY33" fmla="*/ 249186 h 389424"/>
              <a:gd name="connsiteX34" fmla="*/ 77018 w 292187"/>
              <a:gd name="connsiteY34" fmla="*/ 206678 h 389424"/>
              <a:gd name="connsiteX35" fmla="*/ 84889 w 292187"/>
              <a:gd name="connsiteY35" fmla="*/ 162202 h 389424"/>
              <a:gd name="connsiteX36" fmla="*/ 105986 w 292187"/>
              <a:gd name="connsiteY36" fmla="*/ 134886 h 389424"/>
              <a:gd name="connsiteX37" fmla="*/ 134482 w 292187"/>
              <a:gd name="connsiteY37" fmla="*/ 122685 h 389424"/>
              <a:gd name="connsiteX38" fmla="*/ 145503 w 292187"/>
              <a:gd name="connsiteY38" fmla="*/ 121819 h 389424"/>
              <a:gd name="connsiteX39" fmla="*/ 164711 w 292187"/>
              <a:gd name="connsiteY39" fmla="*/ 124889 h 389424"/>
              <a:gd name="connsiteX40" fmla="*/ 191474 w 292187"/>
              <a:gd name="connsiteY40" fmla="*/ 142286 h 389424"/>
              <a:gd name="connsiteX41" fmla="*/ 209344 w 292187"/>
              <a:gd name="connsiteY41" fmla="*/ 174954 h 389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92187" h="389424">
                <a:moveTo>
                  <a:pt x="285780" y="193138"/>
                </a:moveTo>
                <a:cubicBezTo>
                  <a:pt x="285150" y="141026"/>
                  <a:pt x="283969" y="88678"/>
                  <a:pt x="282080" y="36881"/>
                </a:cubicBezTo>
                <a:cubicBezTo>
                  <a:pt x="281845" y="26167"/>
                  <a:pt x="277199" y="16020"/>
                  <a:pt x="269328" y="8778"/>
                </a:cubicBezTo>
                <a:cubicBezTo>
                  <a:pt x="262400" y="2772"/>
                  <a:pt x="253584" y="-526"/>
                  <a:pt x="244453" y="-510"/>
                </a:cubicBezTo>
                <a:cubicBezTo>
                  <a:pt x="235400" y="-503"/>
                  <a:pt x="226584" y="2646"/>
                  <a:pt x="219578" y="8385"/>
                </a:cubicBezTo>
                <a:cubicBezTo>
                  <a:pt x="211154" y="15509"/>
                  <a:pt x="206195" y="25876"/>
                  <a:pt x="205959" y="36881"/>
                </a:cubicBezTo>
                <a:lnTo>
                  <a:pt x="205959" y="38062"/>
                </a:lnTo>
                <a:cubicBezTo>
                  <a:pt x="205959" y="45540"/>
                  <a:pt x="205959" y="52940"/>
                  <a:pt x="205959" y="60418"/>
                </a:cubicBezTo>
                <a:cubicBezTo>
                  <a:pt x="202810" y="58608"/>
                  <a:pt x="199504" y="56954"/>
                  <a:pt x="196198" y="55380"/>
                </a:cubicBezTo>
                <a:cubicBezTo>
                  <a:pt x="181399" y="48437"/>
                  <a:pt x="165340" y="44658"/>
                  <a:pt x="148967" y="44281"/>
                </a:cubicBezTo>
                <a:cubicBezTo>
                  <a:pt x="127870" y="43989"/>
                  <a:pt x="107009" y="48398"/>
                  <a:pt x="87881" y="57191"/>
                </a:cubicBezTo>
                <a:cubicBezTo>
                  <a:pt x="70169" y="65472"/>
                  <a:pt x="54425" y="77374"/>
                  <a:pt x="41594" y="92142"/>
                </a:cubicBezTo>
                <a:cubicBezTo>
                  <a:pt x="29077" y="106815"/>
                  <a:pt x="19237" y="123543"/>
                  <a:pt x="12389" y="141577"/>
                </a:cubicBezTo>
                <a:cubicBezTo>
                  <a:pt x="5540" y="159517"/>
                  <a:pt x="1290" y="178378"/>
                  <a:pt x="-49" y="197546"/>
                </a:cubicBezTo>
                <a:cubicBezTo>
                  <a:pt x="-1387" y="214132"/>
                  <a:pt x="-206" y="230837"/>
                  <a:pt x="3493" y="247061"/>
                </a:cubicBezTo>
                <a:cubicBezTo>
                  <a:pt x="7036" y="262821"/>
                  <a:pt x="13098" y="277919"/>
                  <a:pt x="21363" y="291773"/>
                </a:cubicBezTo>
                <a:cubicBezTo>
                  <a:pt x="29707" y="305730"/>
                  <a:pt x="40571" y="318010"/>
                  <a:pt x="53402" y="327984"/>
                </a:cubicBezTo>
                <a:cubicBezTo>
                  <a:pt x="67492" y="338895"/>
                  <a:pt x="83945" y="346451"/>
                  <a:pt x="101420" y="350104"/>
                </a:cubicBezTo>
                <a:cubicBezTo>
                  <a:pt x="127319" y="357393"/>
                  <a:pt x="154713" y="357992"/>
                  <a:pt x="180926" y="351836"/>
                </a:cubicBezTo>
                <a:cubicBezTo>
                  <a:pt x="192576" y="348773"/>
                  <a:pt x="203913" y="344279"/>
                  <a:pt x="214461" y="338454"/>
                </a:cubicBezTo>
                <a:lnTo>
                  <a:pt x="215484" y="355378"/>
                </a:lnTo>
                <a:cubicBezTo>
                  <a:pt x="215957" y="365997"/>
                  <a:pt x="221388" y="375774"/>
                  <a:pt x="230204" y="381749"/>
                </a:cubicBezTo>
                <a:cubicBezTo>
                  <a:pt x="237132" y="386488"/>
                  <a:pt x="245398" y="388991"/>
                  <a:pt x="253820" y="388912"/>
                </a:cubicBezTo>
                <a:cubicBezTo>
                  <a:pt x="262321" y="388881"/>
                  <a:pt x="270587" y="386118"/>
                  <a:pt x="277436" y="381040"/>
                </a:cubicBezTo>
                <a:cubicBezTo>
                  <a:pt x="285623" y="375082"/>
                  <a:pt x="290818" y="365856"/>
                  <a:pt x="291606" y="355772"/>
                </a:cubicBezTo>
                <a:lnTo>
                  <a:pt x="291606" y="353095"/>
                </a:lnTo>
                <a:cubicBezTo>
                  <a:pt x="288299" y="297913"/>
                  <a:pt x="286410" y="244148"/>
                  <a:pt x="285780" y="193138"/>
                </a:cubicBezTo>
                <a:close/>
                <a:moveTo>
                  <a:pt x="210446" y="221556"/>
                </a:moveTo>
                <a:cubicBezTo>
                  <a:pt x="207691" y="230742"/>
                  <a:pt x="203440" y="239433"/>
                  <a:pt x="197930" y="247297"/>
                </a:cubicBezTo>
                <a:cubicBezTo>
                  <a:pt x="192105" y="255736"/>
                  <a:pt x="184783" y="263064"/>
                  <a:pt x="176361" y="268945"/>
                </a:cubicBezTo>
                <a:cubicBezTo>
                  <a:pt x="168568" y="274368"/>
                  <a:pt x="159672" y="278029"/>
                  <a:pt x="150304" y="279651"/>
                </a:cubicBezTo>
                <a:cubicBezTo>
                  <a:pt x="141095" y="281209"/>
                  <a:pt x="131727" y="280091"/>
                  <a:pt x="123147" y="276423"/>
                </a:cubicBezTo>
                <a:lnTo>
                  <a:pt x="123147" y="276423"/>
                </a:lnTo>
                <a:cubicBezTo>
                  <a:pt x="108819" y="271786"/>
                  <a:pt x="96776" y="262104"/>
                  <a:pt x="89061" y="249186"/>
                </a:cubicBezTo>
                <a:cubicBezTo>
                  <a:pt x="81583" y="236245"/>
                  <a:pt x="77411" y="221627"/>
                  <a:pt x="77018" y="206678"/>
                </a:cubicBezTo>
                <a:cubicBezTo>
                  <a:pt x="76152" y="191446"/>
                  <a:pt x="78907" y="176221"/>
                  <a:pt x="84889" y="162202"/>
                </a:cubicBezTo>
                <a:cubicBezTo>
                  <a:pt x="89612" y="151512"/>
                  <a:pt x="96855" y="142136"/>
                  <a:pt x="105986" y="134886"/>
                </a:cubicBezTo>
                <a:cubicBezTo>
                  <a:pt x="114330" y="128525"/>
                  <a:pt x="124091" y="124338"/>
                  <a:pt x="134482" y="122685"/>
                </a:cubicBezTo>
                <a:cubicBezTo>
                  <a:pt x="138104" y="122086"/>
                  <a:pt x="141803" y="121803"/>
                  <a:pt x="145503" y="121819"/>
                </a:cubicBezTo>
                <a:cubicBezTo>
                  <a:pt x="152036" y="121819"/>
                  <a:pt x="158491" y="122858"/>
                  <a:pt x="164711" y="124889"/>
                </a:cubicBezTo>
                <a:cubicBezTo>
                  <a:pt x="174944" y="128423"/>
                  <a:pt x="184075" y="134390"/>
                  <a:pt x="191474" y="142286"/>
                </a:cubicBezTo>
                <a:cubicBezTo>
                  <a:pt x="199977" y="151598"/>
                  <a:pt x="206038" y="162800"/>
                  <a:pt x="209344" y="174954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A18810BC-78CD-4F46-90E8-9B0F03645A04}"/>
              </a:ext>
            </a:extLst>
          </p:cNvPr>
          <p:cNvSpPr/>
          <p:nvPr/>
        </p:nvSpPr>
        <p:spPr>
          <a:xfrm>
            <a:off x="8717477" y="868227"/>
            <a:ext cx="313561" cy="375652"/>
          </a:xfrm>
          <a:custGeom>
            <a:avLst/>
            <a:gdLst>
              <a:gd name="connsiteX0" fmla="*/ 301171 w 313561"/>
              <a:gd name="connsiteY0" fmla="*/ 155589 h 375652"/>
              <a:gd name="connsiteX1" fmla="*/ 275195 w 313561"/>
              <a:gd name="connsiteY1" fmla="*/ 88914 h 375652"/>
              <a:gd name="connsiteX2" fmla="*/ 227412 w 313561"/>
              <a:gd name="connsiteY2" fmla="*/ 38141 h 375652"/>
              <a:gd name="connsiteX3" fmla="*/ 151133 w 313561"/>
              <a:gd name="connsiteY3" fmla="*/ 18697 h 375652"/>
              <a:gd name="connsiteX4" fmla="*/ 90363 w 313561"/>
              <a:gd name="connsiteY4" fmla="*/ 35228 h 375652"/>
              <a:gd name="connsiteX5" fmla="*/ 75721 w 313561"/>
              <a:gd name="connsiteY5" fmla="*/ 44989 h 375652"/>
              <a:gd name="connsiteX6" fmla="*/ 75721 w 313561"/>
              <a:gd name="connsiteY6" fmla="*/ 38141 h 375652"/>
              <a:gd name="connsiteX7" fmla="*/ 62575 w 313561"/>
              <a:gd name="connsiteY7" fmla="*/ 8936 h 375652"/>
              <a:gd name="connsiteX8" fmla="*/ 37148 w 313561"/>
              <a:gd name="connsiteY8" fmla="*/ -511 h 375652"/>
              <a:gd name="connsiteX9" fmla="*/ 11722 w 313561"/>
              <a:gd name="connsiteY9" fmla="*/ 9251 h 375652"/>
              <a:gd name="connsiteX10" fmla="*/ -558 w 313561"/>
              <a:gd name="connsiteY10" fmla="*/ 38141 h 375652"/>
              <a:gd name="connsiteX11" fmla="*/ 2197 w 313561"/>
              <a:gd name="connsiteY11" fmla="*/ 185188 h 375652"/>
              <a:gd name="connsiteX12" fmla="*/ 4953 w 313561"/>
              <a:gd name="connsiteY12" fmla="*/ 336643 h 375652"/>
              <a:gd name="connsiteX13" fmla="*/ 17232 w 313561"/>
              <a:gd name="connsiteY13" fmla="*/ 365454 h 375652"/>
              <a:gd name="connsiteX14" fmla="*/ 68950 w 313561"/>
              <a:gd name="connsiteY14" fmla="*/ 365454 h 375652"/>
              <a:gd name="connsiteX15" fmla="*/ 81152 w 313561"/>
              <a:gd name="connsiteY15" fmla="*/ 336643 h 375652"/>
              <a:gd name="connsiteX16" fmla="*/ 81152 w 313561"/>
              <a:gd name="connsiteY16" fmla="*/ 238953 h 375652"/>
              <a:gd name="connsiteX17" fmla="*/ 83828 w 313561"/>
              <a:gd name="connsiteY17" fmla="*/ 186132 h 375652"/>
              <a:gd name="connsiteX18" fmla="*/ 95007 w 313561"/>
              <a:gd name="connsiteY18" fmla="*/ 140081 h 375652"/>
              <a:gd name="connsiteX19" fmla="*/ 118622 w 313561"/>
              <a:gd name="connsiteY19" fmla="*/ 108594 h 375652"/>
              <a:gd name="connsiteX20" fmla="*/ 158455 w 313561"/>
              <a:gd name="connsiteY20" fmla="*/ 95290 h 375652"/>
              <a:gd name="connsiteX21" fmla="*/ 192618 w 313561"/>
              <a:gd name="connsiteY21" fmla="*/ 106311 h 375652"/>
              <a:gd name="connsiteX22" fmla="*/ 217021 w 313561"/>
              <a:gd name="connsiteY22" fmla="*/ 140318 h 375652"/>
              <a:gd name="connsiteX23" fmla="*/ 230955 w 313561"/>
              <a:gd name="connsiteY23" fmla="*/ 185896 h 375652"/>
              <a:gd name="connsiteX24" fmla="*/ 236228 w 313561"/>
              <a:gd name="connsiteY24" fmla="*/ 229349 h 375652"/>
              <a:gd name="connsiteX25" fmla="*/ 237095 w 313561"/>
              <a:gd name="connsiteY25" fmla="*/ 285397 h 375652"/>
              <a:gd name="connsiteX26" fmla="*/ 237095 w 313561"/>
              <a:gd name="connsiteY26" fmla="*/ 337037 h 375652"/>
              <a:gd name="connsiteX27" fmla="*/ 250398 w 313561"/>
              <a:gd name="connsiteY27" fmla="*/ 364825 h 375652"/>
              <a:gd name="connsiteX28" fmla="*/ 275666 w 313561"/>
              <a:gd name="connsiteY28" fmla="*/ 372697 h 375652"/>
              <a:gd name="connsiteX29" fmla="*/ 299282 w 313561"/>
              <a:gd name="connsiteY29" fmla="*/ 363329 h 375652"/>
              <a:gd name="connsiteX30" fmla="*/ 312035 w 313561"/>
              <a:gd name="connsiteY30" fmla="*/ 334360 h 375652"/>
              <a:gd name="connsiteX31" fmla="*/ 312979 w 313561"/>
              <a:gd name="connsiteY31" fmla="*/ 283980 h 375652"/>
              <a:gd name="connsiteX32" fmla="*/ 311090 w 313561"/>
              <a:gd name="connsiteY32" fmla="*/ 225964 h 375652"/>
              <a:gd name="connsiteX33" fmla="*/ 301171 w 313561"/>
              <a:gd name="connsiteY33" fmla="*/ 155589 h 375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13561" h="375652">
                <a:moveTo>
                  <a:pt x="301171" y="155589"/>
                </a:moveTo>
                <a:cubicBezTo>
                  <a:pt x="295977" y="132155"/>
                  <a:pt x="287239" y="109665"/>
                  <a:pt x="275195" y="88914"/>
                </a:cubicBezTo>
                <a:cubicBezTo>
                  <a:pt x="263308" y="68573"/>
                  <a:pt x="247014" y="51208"/>
                  <a:pt x="227412" y="38141"/>
                </a:cubicBezTo>
                <a:cubicBezTo>
                  <a:pt x="204663" y="23829"/>
                  <a:pt x="177977" y="17028"/>
                  <a:pt x="151133" y="18697"/>
                </a:cubicBezTo>
                <a:cubicBezTo>
                  <a:pt x="129880" y="19413"/>
                  <a:pt x="109098" y="25073"/>
                  <a:pt x="90363" y="35228"/>
                </a:cubicBezTo>
                <a:cubicBezTo>
                  <a:pt x="85246" y="38125"/>
                  <a:pt x="80365" y="41384"/>
                  <a:pt x="75721" y="44989"/>
                </a:cubicBezTo>
                <a:lnTo>
                  <a:pt x="75721" y="38141"/>
                </a:lnTo>
                <a:cubicBezTo>
                  <a:pt x="76114" y="26892"/>
                  <a:pt x="71233" y="16091"/>
                  <a:pt x="62575" y="8936"/>
                </a:cubicBezTo>
                <a:cubicBezTo>
                  <a:pt x="55490" y="2874"/>
                  <a:pt x="46437" y="-471"/>
                  <a:pt x="37148" y="-511"/>
                </a:cubicBezTo>
                <a:cubicBezTo>
                  <a:pt x="27780" y="-448"/>
                  <a:pt x="18728" y="3016"/>
                  <a:pt x="11722" y="9251"/>
                </a:cubicBezTo>
                <a:cubicBezTo>
                  <a:pt x="3535" y="16564"/>
                  <a:pt x="-951" y="27159"/>
                  <a:pt x="-558" y="38141"/>
                </a:cubicBezTo>
                <a:cubicBezTo>
                  <a:pt x="-558" y="87340"/>
                  <a:pt x="386" y="136854"/>
                  <a:pt x="2197" y="185188"/>
                </a:cubicBezTo>
                <a:cubicBezTo>
                  <a:pt x="4007" y="233521"/>
                  <a:pt x="4953" y="284216"/>
                  <a:pt x="4953" y="336643"/>
                </a:cubicBezTo>
                <a:cubicBezTo>
                  <a:pt x="4559" y="347601"/>
                  <a:pt x="9045" y="358173"/>
                  <a:pt x="17232" y="365454"/>
                </a:cubicBezTo>
                <a:cubicBezTo>
                  <a:pt x="32032" y="378372"/>
                  <a:pt x="54152" y="378372"/>
                  <a:pt x="68950" y="365454"/>
                </a:cubicBezTo>
                <a:cubicBezTo>
                  <a:pt x="77137" y="358157"/>
                  <a:pt x="81625" y="347585"/>
                  <a:pt x="81152" y="336643"/>
                </a:cubicBezTo>
                <a:lnTo>
                  <a:pt x="81152" y="238953"/>
                </a:lnTo>
                <a:cubicBezTo>
                  <a:pt x="81152" y="221871"/>
                  <a:pt x="82097" y="204159"/>
                  <a:pt x="83828" y="186132"/>
                </a:cubicBezTo>
                <a:cubicBezTo>
                  <a:pt x="85246" y="170310"/>
                  <a:pt x="89024" y="154787"/>
                  <a:pt x="95007" y="140081"/>
                </a:cubicBezTo>
                <a:cubicBezTo>
                  <a:pt x="100124" y="127778"/>
                  <a:pt x="108232" y="116954"/>
                  <a:pt x="118622" y="108594"/>
                </a:cubicBezTo>
                <a:cubicBezTo>
                  <a:pt x="130194" y="100084"/>
                  <a:pt x="144127" y="95432"/>
                  <a:pt x="158455" y="95290"/>
                </a:cubicBezTo>
                <a:cubicBezTo>
                  <a:pt x="170892" y="94252"/>
                  <a:pt x="183172" y="98227"/>
                  <a:pt x="192618" y="106311"/>
                </a:cubicBezTo>
                <a:cubicBezTo>
                  <a:pt x="203009" y="115836"/>
                  <a:pt x="211354" y="127416"/>
                  <a:pt x="217021" y="140318"/>
                </a:cubicBezTo>
                <a:cubicBezTo>
                  <a:pt x="223555" y="154873"/>
                  <a:pt x="228200" y="170184"/>
                  <a:pt x="230955" y="185896"/>
                </a:cubicBezTo>
                <a:cubicBezTo>
                  <a:pt x="233631" y="200255"/>
                  <a:pt x="235362" y="214770"/>
                  <a:pt x="236228" y="229349"/>
                </a:cubicBezTo>
                <a:cubicBezTo>
                  <a:pt x="237409" y="248242"/>
                  <a:pt x="237724" y="267055"/>
                  <a:pt x="237095" y="285397"/>
                </a:cubicBezTo>
                <a:cubicBezTo>
                  <a:pt x="236465" y="303739"/>
                  <a:pt x="236543" y="322159"/>
                  <a:pt x="237095" y="337037"/>
                </a:cubicBezTo>
                <a:cubicBezTo>
                  <a:pt x="236622" y="347939"/>
                  <a:pt x="241581" y="358370"/>
                  <a:pt x="250398" y="364825"/>
                </a:cubicBezTo>
                <a:cubicBezTo>
                  <a:pt x="257640" y="370343"/>
                  <a:pt x="266615" y="373129"/>
                  <a:pt x="275666" y="372697"/>
                </a:cubicBezTo>
                <a:cubicBezTo>
                  <a:pt x="284326" y="372145"/>
                  <a:pt x="292591" y="368863"/>
                  <a:pt x="299282" y="363329"/>
                </a:cubicBezTo>
                <a:cubicBezTo>
                  <a:pt x="307863" y="356221"/>
                  <a:pt x="312586" y="345483"/>
                  <a:pt x="312035" y="334360"/>
                </a:cubicBezTo>
                <a:cubicBezTo>
                  <a:pt x="312665" y="319482"/>
                  <a:pt x="312979" y="302872"/>
                  <a:pt x="312979" y="283980"/>
                </a:cubicBezTo>
                <a:cubicBezTo>
                  <a:pt x="312979" y="265087"/>
                  <a:pt x="312350" y="245644"/>
                  <a:pt x="311090" y="225964"/>
                </a:cubicBezTo>
                <a:cubicBezTo>
                  <a:pt x="309752" y="202270"/>
                  <a:pt x="306446" y="178725"/>
                  <a:pt x="301171" y="155589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C26C8040-449B-4475-828A-5C576718FFA7}"/>
              </a:ext>
            </a:extLst>
          </p:cNvPr>
          <p:cNvSpPr/>
          <p:nvPr/>
        </p:nvSpPr>
        <p:spPr>
          <a:xfrm>
            <a:off x="9064337" y="876650"/>
            <a:ext cx="318181" cy="572286"/>
          </a:xfrm>
          <a:custGeom>
            <a:avLst/>
            <a:gdLst>
              <a:gd name="connsiteX0" fmla="*/ 315396 w 318181"/>
              <a:gd name="connsiteY0" fmla="*/ 238480 h 572286"/>
              <a:gd name="connsiteX1" fmla="*/ 311696 w 318181"/>
              <a:gd name="connsiteY1" fmla="*/ 151023 h 572286"/>
              <a:gd name="connsiteX2" fmla="*/ 306657 w 318181"/>
              <a:gd name="connsiteY2" fmla="*/ 34834 h 572286"/>
              <a:gd name="connsiteX3" fmla="*/ 291702 w 318181"/>
              <a:gd name="connsiteY3" fmla="*/ 7439 h 572286"/>
              <a:gd name="connsiteX4" fmla="*/ 267534 w 318181"/>
              <a:gd name="connsiteY4" fmla="*/ -432 h 572286"/>
              <a:gd name="connsiteX5" fmla="*/ 242502 w 318181"/>
              <a:gd name="connsiteY5" fmla="*/ 6337 h 572286"/>
              <a:gd name="connsiteX6" fmla="*/ 228648 w 318181"/>
              <a:gd name="connsiteY6" fmla="*/ 34912 h 572286"/>
              <a:gd name="connsiteX7" fmla="*/ 228648 w 318181"/>
              <a:gd name="connsiteY7" fmla="*/ 42784 h 572286"/>
              <a:gd name="connsiteX8" fmla="*/ 211959 w 318181"/>
              <a:gd name="connsiteY8" fmla="*/ 35385 h 572286"/>
              <a:gd name="connsiteX9" fmla="*/ 155360 w 318181"/>
              <a:gd name="connsiteY9" fmla="*/ 26017 h 572286"/>
              <a:gd name="connsiteX10" fmla="*/ 155360 w 318181"/>
              <a:gd name="connsiteY10" fmla="*/ 26017 h 572286"/>
              <a:gd name="connsiteX11" fmla="*/ 88291 w 318181"/>
              <a:gd name="connsiteY11" fmla="*/ 40816 h 572286"/>
              <a:gd name="connsiteX12" fmla="*/ 39407 w 318181"/>
              <a:gd name="connsiteY12" fmla="*/ 77106 h 572286"/>
              <a:gd name="connsiteX13" fmla="*/ 9493 w 318181"/>
              <a:gd name="connsiteY13" fmla="*/ 128116 h 572286"/>
              <a:gd name="connsiteX14" fmla="*/ -582 w 318181"/>
              <a:gd name="connsiteY14" fmla="*/ 186446 h 572286"/>
              <a:gd name="connsiteX15" fmla="*/ 8392 w 318181"/>
              <a:gd name="connsiteY15" fmla="*/ 244777 h 572286"/>
              <a:gd name="connsiteX16" fmla="*/ 37518 w 318181"/>
              <a:gd name="connsiteY16" fmla="*/ 297125 h 572286"/>
              <a:gd name="connsiteX17" fmla="*/ 88370 w 318181"/>
              <a:gd name="connsiteY17" fmla="*/ 333730 h 572286"/>
              <a:gd name="connsiteX18" fmla="*/ 158509 w 318181"/>
              <a:gd name="connsiteY18" fmla="*/ 346010 h 572286"/>
              <a:gd name="connsiteX19" fmla="*/ 218571 w 318181"/>
              <a:gd name="connsiteY19" fmla="*/ 334753 h 572286"/>
              <a:gd name="connsiteX20" fmla="*/ 237622 w 318181"/>
              <a:gd name="connsiteY20" fmla="*/ 325070 h 572286"/>
              <a:gd name="connsiteX21" fmla="*/ 237622 w 318181"/>
              <a:gd name="connsiteY21" fmla="*/ 340342 h 572286"/>
              <a:gd name="connsiteX22" fmla="*/ 236677 w 318181"/>
              <a:gd name="connsiteY22" fmla="*/ 389935 h 572286"/>
              <a:gd name="connsiteX23" fmla="*/ 231166 w 318181"/>
              <a:gd name="connsiteY23" fmla="*/ 432207 h 572286"/>
              <a:gd name="connsiteX24" fmla="*/ 217942 w 318181"/>
              <a:gd name="connsiteY24" fmla="*/ 466056 h 572286"/>
              <a:gd name="connsiteX25" fmla="*/ 196215 w 318181"/>
              <a:gd name="connsiteY25" fmla="*/ 488098 h 572286"/>
              <a:gd name="connsiteX26" fmla="*/ 163074 w 318181"/>
              <a:gd name="connsiteY26" fmla="*/ 497229 h 572286"/>
              <a:gd name="connsiteX27" fmla="*/ 132925 w 318181"/>
              <a:gd name="connsiteY27" fmla="*/ 491561 h 572286"/>
              <a:gd name="connsiteX28" fmla="*/ 101043 w 318181"/>
              <a:gd name="connsiteY28" fmla="*/ 468890 h 572286"/>
              <a:gd name="connsiteX29" fmla="*/ 71367 w 318181"/>
              <a:gd name="connsiteY29" fmla="*/ 456531 h 572286"/>
              <a:gd name="connsiteX30" fmla="*/ 45861 w 318181"/>
              <a:gd name="connsiteY30" fmla="*/ 466686 h 572286"/>
              <a:gd name="connsiteX31" fmla="*/ 33739 w 318181"/>
              <a:gd name="connsiteY31" fmla="*/ 489908 h 572286"/>
              <a:gd name="connsiteX32" fmla="*/ 43185 w 318181"/>
              <a:gd name="connsiteY32" fmla="*/ 519428 h 572286"/>
              <a:gd name="connsiteX33" fmla="*/ 157013 w 318181"/>
              <a:gd name="connsiteY33" fmla="*/ 571776 h 572286"/>
              <a:gd name="connsiteX34" fmla="*/ 165987 w 318181"/>
              <a:gd name="connsiteY34" fmla="*/ 571776 h 572286"/>
              <a:gd name="connsiteX35" fmla="*/ 234000 w 318181"/>
              <a:gd name="connsiteY35" fmla="*/ 551860 h 572286"/>
              <a:gd name="connsiteX36" fmla="*/ 281231 w 318181"/>
              <a:gd name="connsiteY36" fmla="*/ 508958 h 572286"/>
              <a:gd name="connsiteX37" fmla="*/ 308154 w 318181"/>
              <a:gd name="connsiteY37" fmla="*/ 452674 h 572286"/>
              <a:gd name="connsiteX38" fmla="*/ 316970 w 318181"/>
              <a:gd name="connsiteY38" fmla="*/ 389699 h 572286"/>
              <a:gd name="connsiteX39" fmla="*/ 317442 w 318181"/>
              <a:gd name="connsiteY39" fmla="*/ 312476 h 572286"/>
              <a:gd name="connsiteX40" fmla="*/ 315396 w 318181"/>
              <a:gd name="connsiteY40" fmla="*/ 238480 h 572286"/>
              <a:gd name="connsiteX41" fmla="*/ 233213 w 318181"/>
              <a:gd name="connsiteY41" fmla="*/ 186683 h 572286"/>
              <a:gd name="connsiteX42" fmla="*/ 228411 w 318181"/>
              <a:gd name="connsiteY42" fmla="*/ 219587 h 572286"/>
              <a:gd name="connsiteX43" fmla="*/ 214320 w 318181"/>
              <a:gd name="connsiteY43" fmla="*/ 246667 h 572286"/>
              <a:gd name="connsiteX44" fmla="*/ 191414 w 318181"/>
              <a:gd name="connsiteY44" fmla="*/ 264772 h 572286"/>
              <a:gd name="connsiteX45" fmla="*/ 158824 w 318181"/>
              <a:gd name="connsiteY45" fmla="*/ 271384 h 572286"/>
              <a:gd name="connsiteX46" fmla="*/ 99391 w 318181"/>
              <a:gd name="connsiteY46" fmla="*/ 245564 h 572286"/>
              <a:gd name="connsiteX47" fmla="*/ 77507 w 318181"/>
              <a:gd name="connsiteY47" fmla="*/ 188493 h 572286"/>
              <a:gd name="connsiteX48" fmla="*/ 82623 w 318181"/>
              <a:gd name="connsiteY48" fmla="*/ 156533 h 572286"/>
              <a:gd name="connsiteX49" fmla="*/ 97265 w 318181"/>
              <a:gd name="connsiteY49" fmla="*/ 129454 h 572286"/>
              <a:gd name="connsiteX50" fmla="*/ 120881 w 318181"/>
              <a:gd name="connsiteY50" fmla="*/ 110246 h 572286"/>
              <a:gd name="connsiteX51" fmla="*/ 153707 w 318181"/>
              <a:gd name="connsiteY51" fmla="*/ 101981 h 572286"/>
              <a:gd name="connsiteX52" fmla="*/ 187792 w 318181"/>
              <a:gd name="connsiteY52" fmla="*/ 108751 h 572286"/>
              <a:gd name="connsiteX53" fmla="*/ 212667 w 318181"/>
              <a:gd name="connsiteY53" fmla="*/ 127171 h 572286"/>
              <a:gd name="connsiteX54" fmla="*/ 227782 w 318181"/>
              <a:gd name="connsiteY54" fmla="*/ 154093 h 572286"/>
              <a:gd name="connsiteX55" fmla="*/ 233213 w 318181"/>
              <a:gd name="connsiteY55" fmla="*/ 186683 h 572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18181" h="572286">
                <a:moveTo>
                  <a:pt x="315396" y="238480"/>
                </a:moveTo>
                <a:cubicBezTo>
                  <a:pt x="314451" y="212242"/>
                  <a:pt x="313192" y="183085"/>
                  <a:pt x="311696" y="151023"/>
                </a:cubicBezTo>
                <a:cubicBezTo>
                  <a:pt x="310200" y="118748"/>
                  <a:pt x="308469" y="80176"/>
                  <a:pt x="306657" y="34834"/>
                </a:cubicBezTo>
                <a:cubicBezTo>
                  <a:pt x="306894" y="23703"/>
                  <a:pt x="301148" y="13280"/>
                  <a:pt x="291702" y="7439"/>
                </a:cubicBezTo>
                <a:cubicBezTo>
                  <a:pt x="284459" y="2748"/>
                  <a:pt x="276114" y="32"/>
                  <a:pt x="267534" y="-432"/>
                </a:cubicBezTo>
                <a:cubicBezTo>
                  <a:pt x="258639" y="-984"/>
                  <a:pt x="249901" y="1394"/>
                  <a:pt x="242502" y="6337"/>
                </a:cubicBezTo>
                <a:cubicBezTo>
                  <a:pt x="233134" y="12729"/>
                  <a:pt x="227860" y="23608"/>
                  <a:pt x="228648" y="34912"/>
                </a:cubicBezTo>
                <a:cubicBezTo>
                  <a:pt x="228648" y="37510"/>
                  <a:pt x="228648" y="40108"/>
                  <a:pt x="228648" y="42784"/>
                </a:cubicBezTo>
                <a:cubicBezTo>
                  <a:pt x="223216" y="40013"/>
                  <a:pt x="217627" y="37550"/>
                  <a:pt x="211959" y="35385"/>
                </a:cubicBezTo>
                <a:cubicBezTo>
                  <a:pt x="193775" y="28906"/>
                  <a:pt x="174647" y="25734"/>
                  <a:pt x="155360" y="26017"/>
                </a:cubicBezTo>
                <a:lnTo>
                  <a:pt x="155360" y="26017"/>
                </a:lnTo>
                <a:cubicBezTo>
                  <a:pt x="132217" y="26214"/>
                  <a:pt x="109388" y="31252"/>
                  <a:pt x="88291" y="40816"/>
                </a:cubicBezTo>
                <a:cubicBezTo>
                  <a:pt x="69713" y="49515"/>
                  <a:pt x="53104" y="61858"/>
                  <a:pt x="39407" y="77106"/>
                </a:cubicBezTo>
                <a:cubicBezTo>
                  <a:pt x="26260" y="92039"/>
                  <a:pt x="16106" y="109357"/>
                  <a:pt x="9493" y="128116"/>
                </a:cubicBezTo>
                <a:cubicBezTo>
                  <a:pt x="2802" y="146835"/>
                  <a:pt x="-582" y="166570"/>
                  <a:pt x="-582" y="186446"/>
                </a:cubicBezTo>
                <a:cubicBezTo>
                  <a:pt x="-582" y="206236"/>
                  <a:pt x="2409" y="225908"/>
                  <a:pt x="8392" y="244777"/>
                </a:cubicBezTo>
                <a:cubicBezTo>
                  <a:pt x="14374" y="264047"/>
                  <a:pt x="24292" y="281870"/>
                  <a:pt x="37518" y="297125"/>
                </a:cubicBezTo>
                <a:cubicBezTo>
                  <a:pt x="51451" y="313011"/>
                  <a:pt x="68848" y="325527"/>
                  <a:pt x="88370" y="333730"/>
                </a:cubicBezTo>
                <a:cubicBezTo>
                  <a:pt x="110569" y="342900"/>
                  <a:pt x="134499" y="347088"/>
                  <a:pt x="158509" y="346010"/>
                </a:cubicBezTo>
                <a:cubicBezTo>
                  <a:pt x="179054" y="346309"/>
                  <a:pt x="199521" y="342483"/>
                  <a:pt x="218571" y="334753"/>
                </a:cubicBezTo>
                <a:cubicBezTo>
                  <a:pt x="225105" y="331982"/>
                  <a:pt x="231481" y="328747"/>
                  <a:pt x="237622" y="325070"/>
                </a:cubicBezTo>
                <a:cubicBezTo>
                  <a:pt x="237622" y="330266"/>
                  <a:pt x="237622" y="335383"/>
                  <a:pt x="237622" y="340342"/>
                </a:cubicBezTo>
                <a:cubicBezTo>
                  <a:pt x="237622" y="354984"/>
                  <a:pt x="237622" y="371830"/>
                  <a:pt x="236677" y="389935"/>
                </a:cubicBezTo>
                <a:cubicBezTo>
                  <a:pt x="236204" y="404168"/>
                  <a:pt x="234315" y="418321"/>
                  <a:pt x="231166" y="432207"/>
                </a:cubicBezTo>
                <a:cubicBezTo>
                  <a:pt x="228490" y="444102"/>
                  <a:pt x="224081" y="455516"/>
                  <a:pt x="217942" y="466056"/>
                </a:cubicBezTo>
                <a:cubicBezTo>
                  <a:pt x="212589" y="475054"/>
                  <a:pt x="205111" y="482619"/>
                  <a:pt x="196215" y="488098"/>
                </a:cubicBezTo>
                <a:cubicBezTo>
                  <a:pt x="186139" y="493946"/>
                  <a:pt x="174724" y="497095"/>
                  <a:pt x="163074" y="497229"/>
                </a:cubicBezTo>
                <a:cubicBezTo>
                  <a:pt x="152762" y="497599"/>
                  <a:pt x="142450" y="495663"/>
                  <a:pt x="132925" y="491561"/>
                </a:cubicBezTo>
                <a:cubicBezTo>
                  <a:pt x="120881" y="486161"/>
                  <a:pt x="110096" y="478454"/>
                  <a:pt x="101043" y="468890"/>
                </a:cubicBezTo>
                <a:cubicBezTo>
                  <a:pt x="93408" y="460664"/>
                  <a:pt x="82545" y="456154"/>
                  <a:pt x="71367" y="456531"/>
                </a:cubicBezTo>
                <a:cubicBezTo>
                  <a:pt x="61920" y="456744"/>
                  <a:pt x="52867" y="460349"/>
                  <a:pt x="45861" y="466686"/>
                </a:cubicBezTo>
                <a:cubicBezTo>
                  <a:pt x="39249" y="472779"/>
                  <a:pt x="34920" y="480989"/>
                  <a:pt x="33739" y="489908"/>
                </a:cubicBezTo>
                <a:cubicBezTo>
                  <a:pt x="32086" y="500685"/>
                  <a:pt x="35628" y="511603"/>
                  <a:pt x="43185" y="519428"/>
                </a:cubicBezTo>
                <a:cubicBezTo>
                  <a:pt x="71681" y="552632"/>
                  <a:pt x="113245" y="571752"/>
                  <a:pt x="157013" y="571776"/>
                </a:cubicBezTo>
                <a:lnTo>
                  <a:pt x="165987" y="571776"/>
                </a:lnTo>
                <a:cubicBezTo>
                  <a:pt x="189918" y="570438"/>
                  <a:pt x="213139" y="563621"/>
                  <a:pt x="234000" y="551860"/>
                </a:cubicBezTo>
                <a:cubicBezTo>
                  <a:pt x="252656" y="541107"/>
                  <a:pt x="268715" y="526473"/>
                  <a:pt x="281231" y="508958"/>
                </a:cubicBezTo>
                <a:cubicBezTo>
                  <a:pt x="293276" y="491813"/>
                  <a:pt x="302329" y="472794"/>
                  <a:pt x="308154" y="452674"/>
                </a:cubicBezTo>
                <a:cubicBezTo>
                  <a:pt x="314058" y="432199"/>
                  <a:pt x="316970" y="411000"/>
                  <a:pt x="316970" y="389699"/>
                </a:cubicBezTo>
                <a:cubicBezTo>
                  <a:pt x="317600" y="361596"/>
                  <a:pt x="317757" y="335619"/>
                  <a:pt x="317442" y="312476"/>
                </a:cubicBezTo>
                <a:cubicBezTo>
                  <a:pt x="317128" y="289332"/>
                  <a:pt x="316262" y="263984"/>
                  <a:pt x="315396" y="238480"/>
                </a:cubicBezTo>
                <a:close/>
                <a:moveTo>
                  <a:pt x="233213" y="186683"/>
                </a:moveTo>
                <a:cubicBezTo>
                  <a:pt x="233213" y="197821"/>
                  <a:pt x="231560" y="208905"/>
                  <a:pt x="228411" y="219587"/>
                </a:cubicBezTo>
                <a:cubicBezTo>
                  <a:pt x="225499" y="229443"/>
                  <a:pt x="220697" y="238637"/>
                  <a:pt x="214320" y="246667"/>
                </a:cubicBezTo>
                <a:cubicBezTo>
                  <a:pt x="208180" y="254349"/>
                  <a:pt x="200308" y="260537"/>
                  <a:pt x="191414" y="264772"/>
                </a:cubicBezTo>
                <a:cubicBezTo>
                  <a:pt x="181180" y="269385"/>
                  <a:pt x="170080" y="271644"/>
                  <a:pt x="158824" y="271384"/>
                </a:cubicBezTo>
                <a:cubicBezTo>
                  <a:pt x="132374" y="270282"/>
                  <a:pt x="112930" y="261859"/>
                  <a:pt x="99391" y="245564"/>
                </a:cubicBezTo>
                <a:cubicBezTo>
                  <a:pt x="85615" y="229687"/>
                  <a:pt x="77901" y="209495"/>
                  <a:pt x="77507" y="188493"/>
                </a:cubicBezTo>
                <a:cubicBezTo>
                  <a:pt x="77507" y="177638"/>
                  <a:pt x="79239" y="166845"/>
                  <a:pt x="82623" y="156533"/>
                </a:cubicBezTo>
                <a:cubicBezTo>
                  <a:pt x="85851" y="146701"/>
                  <a:pt x="90811" y="137530"/>
                  <a:pt x="97265" y="129454"/>
                </a:cubicBezTo>
                <a:cubicBezTo>
                  <a:pt x="103721" y="121503"/>
                  <a:pt x="111749" y="114969"/>
                  <a:pt x="120881" y="110246"/>
                </a:cubicBezTo>
                <a:cubicBezTo>
                  <a:pt x="131115" y="105145"/>
                  <a:pt x="142292" y="102319"/>
                  <a:pt x="153707" y="101981"/>
                </a:cubicBezTo>
                <a:cubicBezTo>
                  <a:pt x="165436" y="101745"/>
                  <a:pt x="177086" y="104051"/>
                  <a:pt x="187792" y="108751"/>
                </a:cubicBezTo>
                <a:cubicBezTo>
                  <a:pt x="197239" y="113088"/>
                  <a:pt x="205740" y="119362"/>
                  <a:pt x="212667" y="127171"/>
                </a:cubicBezTo>
                <a:cubicBezTo>
                  <a:pt x="219516" y="135011"/>
                  <a:pt x="224633" y="144174"/>
                  <a:pt x="227782" y="154093"/>
                </a:cubicBezTo>
                <a:cubicBezTo>
                  <a:pt x="231324" y="164602"/>
                  <a:pt x="233134" y="175599"/>
                  <a:pt x="233213" y="186683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D18FD35E-FF0B-4B0D-A977-E3F979C6C590}"/>
              </a:ext>
            </a:extLst>
          </p:cNvPr>
          <p:cNvSpPr/>
          <p:nvPr/>
        </p:nvSpPr>
        <p:spPr>
          <a:xfrm>
            <a:off x="9670484" y="664444"/>
            <a:ext cx="282527" cy="481684"/>
          </a:xfrm>
          <a:custGeom>
            <a:avLst/>
            <a:gdLst>
              <a:gd name="connsiteX0" fmla="*/ 261148 w 282527"/>
              <a:gd name="connsiteY0" fmla="*/ 79211 h 481684"/>
              <a:gd name="connsiteX1" fmla="*/ 204863 w 282527"/>
              <a:gd name="connsiteY1" fmla="*/ 25446 h 481684"/>
              <a:gd name="connsiteX2" fmla="*/ 124806 w 282527"/>
              <a:gd name="connsiteY2" fmla="*/ 650 h 481684"/>
              <a:gd name="connsiteX3" fmla="*/ 30343 w 282527"/>
              <a:gd name="connsiteY3" fmla="*/ 9387 h 481684"/>
              <a:gd name="connsiteX4" fmla="*/ 3422 w 282527"/>
              <a:gd name="connsiteY4" fmla="*/ 30799 h 481684"/>
              <a:gd name="connsiteX5" fmla="*/ 744 w 282527"/>
              <a:gd name="connsiteY5" fmla="*/ 59059 h 481684"/>
              <a:gd name="connsiteX6" fmla="*/ 17433 w 282527"/>
              <a:gd name="connsiteY6" fmla="*/ 82045 h 481684"/>
              <a:gd name="connsiteX7" fmla="*/ 50731 w 282527"/>
              <a:gd name="connsiteY7" fmla="*/ 83777 h 481684"/>
              <a:gd name="connsiteX8" fmla="*/ 112132 w 282527"/>
              <a:gd name="connsiteY8" fmla="*/ 72678 h 481684"/>
              <a:gd name="connsiteX9" fmla="*/ 164008 w 282527"/>
              <a:gd name="connsiteY9" fmla="*/ 87162 h 481684"/>
              <a:gd name="connsiteX10" fmla="*/ 199196 w 282527"/>
              <a:gd name="connsiteY10" fmla="*/ 118649 h 481684"/>
              <a:gd name="connsiteX11" fmla="*/ 210688 w 282527"/>
              <a:gd name="connsiteY11" fmla="*/ 158009 h 481684"/>
              <a:gd name="connsiteX12" fmla="*/ 204706 w 282527"/>
              <a:gd name="connsiteY12" fmla="*/ 191622 h 481684"/>
              <a:gd name="connsiteX13" fmla="*/ 185892 w 282527"/>
              <a:gd name="connsiteY13" fmla="*/ 223110 h 481684"/>
              <a:gd name="connsiteX14" fmla="*/ 150626 w 282527"/>
              <a:gd name="connsiteY14" fmla="*/ 247512 h 481684"/>
              <a:gd name="connsiteX15" fmla="*/ 94026 w 282527"/>
              <a:gd name="connsiteY15" fmla="*/ 258454 h 481684"/>
              <a:gd name="connsiteX16" fmla="*/ 65452 w 282527"/>
              <a:gd name="connsiteY16" fmla="*/ 265382 h 481684"/>
              <a:gd name="connsiteX17" fmla="*/ 51676 w 282527"/>
              <a:gd name="connsiteY17" fmla="*/ 281834 h 481684"/>
              <a:gd name="connsiteX18" fmla="*/ 48685 w 282527"/>
              <a:gd name="connsiteY18" fmla="*/ 300175 h 481684"/>
              <a:gd name="connsiteX19" fmla="*/ 48685 w 282527"/>
              <a:gd name="connsiteY19" fmla="*/ 308756 h 481684"/>
              <a:gd name="connsiteX20" fmla="*/ 55061 w 282527"/>
              <a:gd name="connsiteY20" fmla="*/ 442578 h 481684"/>
              <a:gd name="connsiteX21" fmla="*/ 88122 w 282527"/>
              <a:gd name="connsiteY21" fmla="*/ 481071 h 481684"/>
              <a:gd name="connsiteX22" fmla="*/ 114887 w 282527"/>
              <a:gd name="connsiteY22" fmla="*/ 471940 h 481684"/>
              <a:gd name="connsiteX23" fmla="*/ 127561 w 282527"/>
              <a:gd name="connsiteY23" fmla="*/ 445884 h 481684"/>
              <a:gd name="connsiteX24" fmla="*/ 127561 w 282527"/>
              <a:gd name="connsiteY24" fmla="*/ 443916 h 481684"/>
              <a:gd name="connsiteX25" fmla="*/ 125908 w 282527"/>
              <a:gd name="connsiteY25" fmla="*/ 328750 h 481684"/>
              <a:gd name="connsiteX26" fmla="*/ 192268 w 282527"/>
              <a:gd name="connsiteY26" fmla="*/ 308835 h 481684"/>
              <a:gd name="connsiteX27" fmla="*/ 245483 w 282527"/>
              <a:gd name="connsiteY27" fmla="*/ 266562 h 481684"/>
              <a:gd name="connsiteX28" fmla="*/ 274451 w 282527"/>
              <a:gd name="connsiteY28" fmla="*/ 211459 h 481684"/>
              <a:gd name="connsiteX29" fmla="*/ 281851 w 282527"/>
              <a:gd name="connsiteY29" fmla="*/ 153679 h 481684"/>
              <a:gd name="connsiteX30" fmla="*/ 261148 w 282527"/>
              <a:gd name="connsiteY30" fmla="*/ 79211 h 481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82527" h="481684">
                <a:moveTo>
                  <a:pt x="261148" y="79211"/>
                </a:moveTo>
                <a:cubicBezTo>
                  <a:pt x="247214" y="56863"/>
                  <a:pt x="227849" y="38372"/>
                  <a:pt x="204863" y="25446"/>
                </a:cubicBezTo>
                <a:cubicBezTo>
                  <a:pt x="180145" y="11780"/>
                  <a:pt x="152909" y="3342"/>
                  <a:pt x="124806" y="650"/>
                </a:cubicBezTo>
                <a:cubicBezTo>
                  <a:pt x="93082" y="-2397"/>
                  <a:pt x="60965" y="571"/>
                  <a:pt x="30343" y="9387"/>
                </a:cubicBezTo>
                <a:cubicBezTo>
                  <a:pt x="18535" y="12016"/>
                  <a:pt x="8616" y="19912"/>
                  <a:pt x="3422" y="30799"/>
                </a:cubicBezTo>
                <a:cubicBezTo>
                  <a:pt x="-751" y="39616"/>
                  <a:pt x="-1695" y="49613"/>
                  <a:pt x="744" y="59059"/>
                </a:cubicBezTo>
                <a:cubicBezTo>
                  <a:pt x="3185" y="68568"/>
                  <a:pt x="9168" y="76787"/>
                  <a:pt x="17433" y="82045"/>
                </a:cubicBezTo>
                <a:cubicBezTo>
                  <a:pt x="27509" y="88366"/>
                  <a:pt x="40104" y="89020"/>
                  <a:pt x="50731" y="83777"/>
                </a:cubicBezTo>
                <a:cubicBezTo>
                  <a:pt x="70096" y="75377"/>
                  <a:pt x="91114" y="71583"/>
                  <a:pt x="112132" y="72678"/>
                </a:cubicBezTo>
                <a:cubicBezTo>
                  <a:pt x="130317" y="73638"/>
                  <a:pt x="148028" y="78582"/>
                  <a:pt x="164008" y="87162"/>
                </a:cubicBezTo>
                <a:cubicBezTo>
                  <a:pt x="178099" y="94719"/>
                  <a:pt x="190143" y="105511"/>
                  <a:pt x="199196" y="118649"/>
                </a:cubicBezTo>
                <a:cubicBezTo>
                  <a:pt x="207224" y="130142"/>
                  <a:pt x="211318" y="143981"/>
                  <a:pt x="210688" y="158009"/>
                </a:cubicBezTo>
                <a:cubicBezTo>
                  <a:pt x="210610" y="169470"/>
                  <a:pt x="208563" y="180837"/>
                  <a:pt x="204706" y="191622"/>
                </a:cubicBezTo>
                <a:cubicBezTo>
                  <a:pt x="200612" y="203272"/>
                  <a:pt x="194236" y="213978"/>
                  <a:pt x="185892" y="223110"/>
                </a:cubicBezTo>
                <a:cubicBezTo>
                  <a:pt x="175973" y="233634"/>
                  <a:pt x="163929" y="241947"/>
                  <a:pt x="150626" y="247512"/>
                </a:cubicBezTo>
                <a:cubicBezTo>
                  <a:pt x="132678" y="254794"/>
                  <a:pt x="113392" y="258510"/>
                  <a:pt x="94026" y="258454"/>
                </a:cubicBezTo>
                <a:cubicBezTo>
                  <a:pt x="84030" y="257809"/>
                  <a:pt x="74032" y="260225"/>
                  <a:pt x="65452" y="265382"/>
                </a:cubicBezTo>
                <a:cubicBezTo>
                  <a:pt x="59312" y="269396"/>
                  <a:pt x="54589" y="275119"/>
                  <a:pt x="51676" y="281834"/>
                </a:cubicBezTo>
                <a:cubicBezTo>
                  <a:pt x="49157" y="287612"/>
                  <a:pt x="48133" y="293909"/>
                  <a:pt x="48685" y="300175"/>
                </a:cubicBezTo>
                <a:cubicBezTo>
                  <a:pt x="48685" y="303245"/>
                  <a:pt x="48685" y="305922"/>
                  <a:pt x="48685" y="308756"/>
                </a:cubicBezTo>
                <a:lnTo>
                  <a:pt x="55061" y="442578"/>
                </a:lnTo>
                <a:cubicBezTo>
                  <a:pt x="53566" y="462344"/>
                  <a:pt x="68365" y="479584"/>
                  <a:pt x="88122" y="481071"/>
                </a:cubicBezTo>
                <a:cubicBezTo>
                  <a:pt x="97962" y="481812"/>
                  <a:pt x="107567" y="478505"/>
                  <a:pt x="114887" y="471940"/>
                </a:cubicBezTo>
                <a:cubicBezTo>
                  <a:pt x="122366" y="465265"/>
                  <a:pt x="126931" y="455897"/>
                  <a:pt x="127561" y="445884"/>
                </a:cubicBezTo>
                <a:lnTo>
                  <a:pt x="127561" y="443916"/>
                </a:lnTo>
                <a:lnTo>
                  <a:pt x="125908" y="328750"/>
                </a:lnTo>
                <a:cubicBezTo>
                  <a:pt x="149052" y="326089"/>
                  <a:pt x="171487" y="319343"/>
                  <a:pt x="192268" y="308835"/>
                </a:cubicBezTo>
                <a:cubicBezTo>
                  <a:pt x="212656" y="298444"/>
                  <a:pt x="230762" y="284069"/>
                  <a:pt x="245483" y="266562"/>
                </a:cubicBezTo>
                <a:cubicBezTo>
                  <a:pt x="258786" y="250362"/>
                  <a:pt x="268626" y="231611"/>
                  <a:pt x="274451" y="211459"/>
                </a:cubicBezTo>
                <a:cubicBezTo>
                  <a:pt x="279962" y="192708"/>
                  <a:pt x="282480" y="173210"/>
                  <a:pt x="281851" y="153679"/>
                </a:cubicBezTo>
                <a:cubicBezTo>
                  <a:pt x="282007" y="127411"/>
                  <a:pt x="274845" y="101614"/>
                  <a:pt x="261148" y="79211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48504A66-4324-4EE6-BA49-3E2A3940C1F9}"/>
              </a:ext>
            </a:extLst>
          </p:cNvPr>
          <p:cNvSpPr/>
          <p:nvPr/>
        </p:nvSpPr>
        <p:spPr>
          <a:xfrm>
            <a:off x="9726255" y="1159444"/>
            <a:ext cx="75328" cy="77188"/>
          </a:xfrm>
          <a:custGeom>
            <a:avLst/>
            <a:gdLst>
              <a:gd name="connsiteX0" fmla="*/ 38886 w 75328"/>
              <a:gd name="connsiteY0" fmla="*/ -310 h 77188"/>
              <a:gd name="connsiteX1" fmla="*/ 11413 w 75328"/>
              <a:gd name="connsiteY1" fmla="*/ 9294 h 77188"/>
              <a:gd name="connsiteX2" fmla="*/ -473 w 75328"/>
              <a:gd name="connsiteY2" fmla="*/ 41805 h 77188"/>
              <a:gd name="connsiteX3" fmla="*/ 13381 w 75328"/>
              <a:gd name="connsiteY3" fmla="*/ 69514 h 77188"/>
              <a:gd name="connsiteX4" fmla="*/ 36997 w 75328"/>
              <a:gd name="connsiteY4" fmla="*/ 76677 h 77188"/>
              <a:gd name="connsiteX5" fmla="*/ 61950 w 75328"/>
              <a:gd name="connsiteY5" fmla="*/ 67782 h 77188"/>
              <a:gd name="connsiteX6" fmla="*/ 74703 w 75328"/>
              <a:gd name="connsiteY6" fmla="*/ 39050 h 77188"/>
              <a:gd name="connsiteX7" fmla="*/ 62817 w 75328"/>
              <a:gd name="connsiteY7" fmla="*/ 11105 h 77188"/>
              <a:gd name="connsiteX8" fmla="*/ 38886 w 75328"/>
              <a:gd name="connsiteY8" fmla="*/ -310 h 77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5328" h="77188">
                <a:moveTo>
                  <a:pt x="38886" y="-310"/>
                </a:moveTo>
                <a:cubicBezTo>
                  <a:pt x="28731" y="-1419"/>
                  <a:pt x="18655" y="2107"/>
                  <a:pt x="11413" y="9294"/>
                </a:cubicBezTo>
                <a:cubicBezTo>
                  <a:pt x="2990" y="17945"/>
                  <a:pt x="-1339" y="29769"/>
                  <a:pt x="-473" y="41805"/>
                </a:cubicBezTo>
                <a:cubicBezTo>
                  <a:pt x="-946" y="52802"/>
                  <a:pt x="4329" y="63264"/>
                  <a:pt x="13381" y="69514"/>
                </a:cubicBezTo>
                <a:cubicBezTo>
                  <a:pt x="20388" y="74214"/>
                  <a:pt x="28574" y="76709"/>
                  <a:pt x="36997" y="76677"/>
                </a:cubicBezTo>
                <a:cubicBezTo>
                  <a:pt x="46128" y="76686"/>
                  <a:pt x="54945" y="73544"/>
                  <a:pt x="61950" y="67782"/>
                </a:cubicBezTo>
                <a:cubicBezTo>
                  <a:pt x="70531" y="60761"/>
                  <a:pt x="75254" y="50102"/>
                  <a:pt x="74703" y="39050"/>
                </a:cubicBezTo>
                <a:cubicBezTo>
                  <a:pt x="74939" y="28470"/>
                  <a:pt x="70610" y="18300"/>
                  <a:pt x="62817" y="11105"/>
                </a:cubicBezTo>
                <a:cubicBezTo>
                  <a:pt x="56362" y="4752"/>
                  <a:pt x="47939" y="737"/>
                  <a:pt x="38886" y="-310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25" name="MaskAnim_text_left">
            <a:extLst>
              <a:ext uri="{FF2B5EF4-FFF2-40B4-BE49-F238E27FC236}">
                <a16:creationId xmlns:a16="http://schemas.microsoft.com/office/drawing/2014/main" id="{46DEE353-06A8-498A-B3AB-999EDD37D80D}"/>
              </a:ext>
            </a:extLst>
          </p:cNvPr>
          <p:cNvSpPr/>
          <p:nvPr/>
        </p:nvSpPr>
        <p:spPr>
          <a:xfrm>
            <a:off x="10145319" y="355484"/>
            <a:ext cx="2049403" cy="132422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26" name="MaskAnim_text_left">
            <a:extLst>
              <a:ext uri="{FF2B5EF4-FFF2-40B4-BE49-F238E27FC236}">
                <a16:creationId xmlns:a16="http://schemas.microsoft.com/office/drawing/2014/main" id="{8F317FFE-FE39-41F2-A4B7-8A295B423D70}"/>
              </a:ext>
            </a:extLst>
          </p:cNvPr>
          <p:cNvSpPr/>
          <p:nvPr/>
        </p:nvSpPr>
        <p:spPr>
          <a:xfrm>
            <a:off x="1" y="434975"/>
            <a:ext cx="1919656" cy="10792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27" name="MaskAnim_text_left">
            <a:extLst>
              <a:ext uri="{FF2B5EF4-FFF2-40B4-BE49-F238E27FC236}">
                <a16:creationId xmlns:a16="http://schemas.microsoft.com/office/drawing/2014/main" id="{8D96B8A6-DE5E-496D-ACB8-AC4BAF3EE125}"/>
              </a:ext>
            </a:extLst>
          </p:cNvPr>
          <p:cNvSpPr/>
          <p:nvPr/>
        </p:nvSpPr>
        <p:spPr>
          <a:xfrm>
            <a:off x="2111965" y="1514262"/>
            <a:ext cx="7946435" cy="534373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31" name="MaskAnim_text_left">
            <a:extLst>
              <a:ext uri="{FF2B5EF4-FFF2-40B4-BE49-F238E27FC236}">
                <a16:creationId xmlns:a16="http://schemas.microsoft.com/office/drawing/2014/main" id="{E38035D4-862B-404E-BB5C-D0FD6FD34176}"/>
              </a:ext>
            </a:extLst>
          </p:cNvPr>
          <p:cNvSpPr/>
          <p:nvPr/>
        </p:nvSpPr>
        <p:spPr>
          <a:xfrm>
            <a:off x="1311966" y="0"/>
            <a:ext cx="9587472" cy="49571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28" name="MaskAnim_text_left">
            <a:extLst>
              <a:ext uri="{FF2B5EF4-FFF2-40B4-BE49-F238E27FC236}">
                <a16:creationId xmlns:a16="http://schemas.microsoft.com/office/drawing/2014/main" id="{B62435E9-A12E-4387-AF5A-E836A22BB7C6}"/>
              </a:ext>
            </a:extLst>
          </p:cNvPr>
          <p:cNvSpPr/>
          <p:nvPr/>
        </p:nvSpPr>
        <p:spPr>
          <a:xfrm>
            <a:off x="2327452" y="1557413"/>
            <a:ext cx="7803535" cy="53005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54" name="Paul_Blink_2">
            <a:extLst>
              <a:ext uri="{FF2B5EF4-FFF2-40B4-BE49-F238E27FC236}">
                <a16:creationId xmlns:a16="http://schemas.microsoft.com/office/drawing/2014/main" id="{E41C4C78-4B26-4792-9724-A8688F61ED86}"/>
              </a:ext>
            </a:extLst>
          </p:cNvPr>
          <p:cNvGrpSpPr/>
          <p:nvPr/>
        </p:nvGrpSpPr>
        <p:grpSpPr>
          <a:xfrm>
            <a:off x="5186633" y="3314984"/>
            <a:ext cx="998860" cy="453738"/>
            <a:chOff x="5185018" y="3303639"/>
            <a:chExt cx="998860" cy="453738"/>
          </a:xfrm>
        </p:grpSpPr>
        <p:sp>
          <p:nvSpPr>
            <p:cNvPr id="55" name="Forme libre : forme 142">
              <a:extLst>
                <a:ext uri="{FF2B5EF4-FFF2-40B4-BE49-F238E27FC236}">
                  <a16:creationId xmlns:a16="http://schemas.microsoft.com/office/drawing/2014/main" id="{F15CE320-1484-47D1-84A2-B8FA595F56DD}"/>
                </a:ext>
              </a:extLst>
            </p:cNvPr>
            <p:cNvSpPr/>
            <p:nvPr/>
          </p:nvSpPr>
          <p:spPr>
            <a:xfrm rot="21046799">
              <a:off x="5185018" y="3303639"/>
              <a:ext cx="333467" cy="333467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DBAA7D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" name="Forme libre : forme 142">
              <a:extLst>
                <a:ext uri="{FF2B5EF4-FFF2-40B4-BE49-F238E27FC236}">
                  <a16:creationId xmlns:a16="http://schemas.microsoft.com/office/drawing/2014/main" id="{4B5740E7-B658-4438-9EF9-991CD9364F65}"/>
                </a:ext>
              </a:extLst>
            </p:cNvPr>
            <p:cNvSpPr/>
            <p:nvPr/>
          </p:nvSpPr>
          <p:spPr>
            <a:xfrm rot="21046799">
              <a:off x="5850411" y="3423910"/>
              <a:ext cx="333467" cy="333467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DBAA7D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60" name="Boy_Arms_right">
            <a:extLst>
              <a:ext uri="{FF2B5EF4-FFF2-40B4-BE49-F238E27FC236}">
                <a16:creationId xmlns:a16="http://schemas.microsoft.com/office/drawing/2014/main" id="{F67D3D1F-1FBE-48F7-958E-513D5B3A7BB3}"/>
              </a:ext>
            </a:extLst>
          </p:cNvPr>
          <p:cNvGrpSpPr/>
          <p:nvPr/>
        </p:nvGrpSpPr>
        <p:grpSpPr>
          <a:xfrm>
            <a:off x="7032922" y="5890043"/>
            <a:ext cx="2659317" cy="481507"/>
            <a:chOff x="6828251" y="5885228"/>
            <a:chExt cx="2659317" cy="481507"/>
          </a:xfrm>
        </p:grpSpPr>
        <p:sp>
          <p:nvSpPr>
            <p:cNvPr id="61" name="Forme libre : forme 175">
              <a:extLst>
                <a:ext uri="{FF2B5EF4-FFF2-40B4-BE49-F238E27FC236}">
                  <a16:creationId xmlns:a16="http://schemas.microsoft.com/office/drawing/2014/main" id="{C7944E6B-5E89-4F1A-BC7A-88AD171FD730}"/>
                </a:ext>
              </a:extLst>
            </p:cNvPr>
            <p:cNvSpPr/>
            <p:nvPr/>
          </p:nvSpPr>
          <p:spPr>
            <a:xfrm>
              <a:off x="6828251" y="5885228"/>
              <a:ext cx="858557" cy="481507"/>
            </a:xfrm>
            <a:custGeom>
              <a:avLst/>
              <a:gdLst>
                <a:gd name="connsiteX0" fmla="*/ 1027784 w 1151797"/>
                <a:gd name="connsiteY0" fmla="*/ 586126 h 645966"/>
                <a:gd name="connsiteX1" fmla="*/ 249388 w 1151797"/>
                <a:gd name="connsiteY1" fmla="*/ 437165 h 645966"/>
                <a:gd name="connsiteX2" fmla="*/ 42575 w 1151797"/>
                <a:gd name="connsiteY2" fmla="*/ 452350 h 645966"/>
                <a:gd name="connsiteX3" fmla="*/ 105626 w 1151797"/>
                <a:gd name="connsiteY3" fmla="*/ 406878 h 645966"/>
                <a:gd name="connsiteX4" fmla="*/ 74 w 1151797"/>
                <a:gd name="connsiteY4" fmla="*/ 306029 h 645966"/>
                <a:gd name="connsiteX5" fmla="*/ 128321 w 1151797"/>
                <a:gd name="connsiteY5" fmla="*/ 343910 h 645966"/>
                <a:gd name="connsiteX6" fmla="*/ 2302 w 1151797"/>
                <a:gd name="connsiteY6" fmla="*/ 209886 h 645966"/>
                <a:gd name="connsiteX7" fmla="*/ 150851 w 1151797"/>
                <a:gd name="connsiteY7" fmla="*/ 245537 h 645966"/>
                <a:gd name="connsiteX8" fmla="*/ 29536 w 1151797"/>
                <a:gd name="connsiteY8" fmla="*/ 53909 h 645966"/>
                <a:gd name="connsiteX9" fmla="*/ 296841 w 1151797"/>
                <a:gd name="connsiteY9" fmla="*/ 160039 h 645966"/>
                <a:gd name="connsiteX10" fmla="*/ 402971 w 1151797"/>
                <a:gd name="connsiteY10" fmla="*/ 3238 h 645966"/>
                <a:gd name="connsiteX11" fmla="*/ 445803 w 1151797"/>
                <a:gd name="connsiteY11" fmla="*/ 245372 h 645966"/>
                <a:gd name="connsiteX12" fmla="*/ 955160 w 1151797"/>
                <a:gd name="connsiteY12" fmla="*/ 351502 h 645966"/>
                <a:gd name="connsiteX13" fmla="*/ 1027784 w 1151797"/>
                <a:gd name="connsiteY13" fmla="*/ 586126 h 645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51797" h="645966">
                  <a:moveTo>
                    <a:pt x="1027784" y="586126"/>
                  </a:moveTo>
                  <a:cubicBezTo>
                    <a:pt x="711870" y="755637"/>
                    <a:pt x="335051" y="517877"/>
                    <a:pt x="249388" y="437165"/>
                  </a:cubicBezTo>
                  <a:cubicBezTo>
                    <a:pt x="188813" y="462418"/>
                    <a:pt x="50167" y="485278"/>
                    <a:pt x="42575" y="452350"/>
                  </a:cubicBezTo>
                  <a:cubicBezTo>
                    <a:pt x="34983" y="419422"/>
                    <a:pt x="57678" y="416946"/>
                    <a:pt x="105626" y="406878"/>
                  </a:cubicBezTo>
                  <a:cubicBezTo>
                    <a:pt x="65270" y="394251"/>
                    <a:pt x="-5291" y="338710"/>
                    <a:pt x="74" y="306029"/>
                  </a:cubicBezTo>
                  <a:cubicBezTo>
                    <a:pt x="5438" y="273349"/>
                    <a:pt x="87305" y="321132"/>
                    <a:pt x="128321" y="343910"/>
                  </a:cubicBezTo>
                  <a:cubicBezTo>
                    <a:pt x="52726" y="310899"/>
                    <a:pt x="-12801" y="230435"/>
                    <a:pt x="2302" y="209886"/>
                  </a:cubicBezTo>
                  <a:cubicBezTo>
                    <a:pt x="17404" y="189336"/>
                    <a:pt x="90358" y="212691"/>
                    <a:pt x="150851" y="245537"/>
                  </a:cubicBezTo>
                  <a:cubicBezTo>
                    <a:pt x="150851" y="245537"/>
                    <a:pt x="-13378" y="101528"/>
                    <a:pt x="29536" y="53909"/>
                  </a:cubicBezTo>
                  <a:cubicBezTo>
                    <a:pt x="72450" y="6291"/>
                    <a:pt x="241383" y="91789"/>
                    <a:pt x="296841" y="160039"/>
                  </a:cubicBezTo>
                  <a:cubicBezTo>
                    <a:pt x="299647" y="69259"/>
                    <a:pt x="350071" y="-19044"/>
                    <a:pt x="402971" y="3238"/>
                  </a:cubicBezTo>
                  <a:cubicBezTo>
                    <a:pt x="455871" y="25520"/>
                    <a:pt x="453395" y="146835"/>
                    <a:pt x="445803" y="245372"/>
                  </a:cubicBezTo>
                  <a:cubicBezTo>
                    <a:pt x="617293" y="431801"/>
                    <a:pt x="917197" y="371226"/>
                    <a:pt x="955160" y="351502"/>
                  </a:cubicBezTo>
                  <a:cubicBezTo>
                    <a:pt x="955325" y="351914"/>
                    <a:pt x="1343697" y="416698"/>
                    <a:pt x="1027784" y="586126"/>
                  </a:cubicBezTo>
                  <a:close/>
                </a:path>
              </a:pathLst>
            </a:custGeom>
            <a:solidFill>
              <a:srgbClr val="F2BC79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2" name="Forme libre : forme 175">
              <a:extLst>
                <a:ext uri="{FF2B5EF4-FFF2-40B4-BE49-F238E27FC236}">
                  <a16:creationId xmlns:a16="http://schemas.microsoft.com/office/drawing/2014/main" id="{267914F8-54A5-474C-8CFF-1B36F78A7C7A}"/>
                </a:ext>
              </a:extLst>
            </p:cNvPr>
            <p:cNvSpPr/>
            <p:nvPr/>
          </p:nvSpPr>
          <p:spPr>
            <a:xfrm>
              <a:off x="8629011" y="5885228"/>
              <a:ext cx="858557" cy="481507"/>
            </a:xfrm>
            <a:custGeom>
              <a:avLst/>
              <a:gdLst>
                <a:gd name="connsiteX0" fmla="*/ 1027784 w 1151797"/>
                <a:gd name="connsiteY0" fmla="*/ 586126 h 645966"/>
                <a:gd name="connsiteX1" fmla="*/ 249388 w 1151797"/>
                <a:gd name="connsiteY1" fmla="*/ 437165 h 645966"/>
                <a:gd name="connsiteX2" fmla="*/ 42575 w 1151797"/>
                <a:gd name="connsiteY2" fmla="*/ 452350 h 645966"/>
                <a:gd name="connsiteX3" fmla="*/ 105626 w 1151797"/>
                <a:gd name="connsiteY3" fmla="*/ 406878 h 645966"/>
                <a:gd name="connsiteX4" fmla="*/ 74 w 1151797"/>
                <a:gd name="connsiteY4" fmla="*/ 306029 h 645966"/>
                <a:gd name="connsiteX5" fmla="*/ 128321 w 1151797"/>
                <a:gd name="connsiteY5" fmla="*/ 343910 h 645966"/>
                <a:gd name="connsiteX6" fmla="*/ 2302 w 1151797"/>
                <a:gd name="connsiteY6" fmla="*/ 209886 h 645966"/>
                <a:gd name="connsiteX7" fmla="*/ 150851 w 1151797"/>
                <a:gd name="connsiteY7" fmla="*/ 245537 h 645966"/>
                <a:gd name="connsiteX8" fmla="*/ 29536 w 1151797"/>
                <a:gd name="connsiteY8" fmla="*/ 53909 h 645966"/>
                <a:gd name="connsiteX9" fmla="*/ 296841 w 1151797"/>
                <a:gd name="connsiteY9" fmla="*/ 160039 h 645966"/>
                <a:gd name="connsiteX10" fmla="*/ 402971 w 1151797"/>
                <a:gd name="connsiteY10" fmla="*/ 3238 h 645966"/>
                <a:gd name="connsiteX11" fmla="*/ 445803 w 1151797"/>
                <a:gd name="connsiteY11" fmla="*/ 245372 h 645966"/>
                <a:gd name="connsiteX12" fmla="*/ 955160 w 1151797"/>
                <a:gd name="connsiteY12" fmla="*/ 351502 h 645966"/>
                <a:gd name="connsiteX13" fmla="*/ 1027784 w 1151797"/>
                <a:gd name="connsiteY13" fmla="*/ 586126 h 645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51797" h="645966">
                  <a:moveTo>
                    <a:pt x="1027784" y="586126"/>
                  </a:moveTo>
                  <a:cubicBezTo>
                    <a:pt x="711870" y="755637"/>
                    <a:pt x="335051" y="517877"/>
                    <a:pt x="249388" y="437165"/>
                  </a:cubicBezTo>
                  <a:cubicBezTo>
                    <a:pt x="188813" y="462418"/>
                    <a:pt x="50167" y="485278"/>
                    <a:pt x="42575" y="452350"/>
                  </a:cubicBezTo>
                  <a:cubicBezTo>
                    <a:pt x="34983" y="419422"/>
                    <a:pt x="57678" y="416946"/>
                    <a:pt x="105626" y="406878"/>
                  </a:cubicBezTo>
                  <a:cubicBezTo>
                    <a:pt x="65270" y="394251"/>
                    <a:pt x="-5291" y="338710"/>
                    <a:pt x="74" y="306029"/>
                  </a:cubicBezTo>
                  <a:cubicBezTo>
                    <a:pt x="5438" y="273349"/>
                    <a:pt x="87305" y="321132"/>
                    <a:pt x="128321" y="343910"/>
                  </a:cubicBezTo>
                  <a:cubicBezTo>
                    <a:pt x="52726" y="310899"/>
                    <a:pt x="-12801" y="230435"/>
                    <a:pt x="2302" y="209886"/>
                  </a:cubicBezTo>
                  <a:cubicBezTo>
                    <a:pt x="17404" y="189336"/>
                    <a:pt x="90358" y="212691"/>
                    <a:pt x="150851" y="245537"/>
                  </a:cubicBezTo>
                  <a:cubicBezTo>
                    <a:pt x="150851" y="245537"/>
                    <a:pt x="-13378" y="101528"/>
                    <a:pt x="29536" y="53909"/>
                  </a:cubicBezTo>
                  <a:cubicBezTo>
                    <a:pt x="72450" y="6291"/>
                    <a:pt x="241383" y="91789"/>
                    <a:pt x="296841" y="160039"/>
                  </a:cubicBezTo>
                  <a:cubicBezTo>
                    <a:pt x="299647" y="69259"/>
                    <a:pt x="350071" y="-19044"/>
                    <a:pt x="402971" y="3238"/>
                  </a:cubicBezTo>
                  <a:cubicBezTo>
                    <a:pt x="455871" y="25520"/>
                    <a:pt x="453395" y="146835"/>
                    <a:pt x="445803" y="245372"/>
                  </a:cubicBezTo>
                  <a:cubicBezTo>
                    <a:pt x="617293" y="431801"/>
                    <a:pt x="917197" y="371226"/>
                    <a:pt x="955160" y="351502"/>
                  </a:cubicBezTo>
                  <a:cubicBezTo>
                    <a:pt x="955325" y="351914"/>
                    <a:pt x="1343697" y="416698"/>
                    <a:pt x="1027784" y="586126"/>
                  </a:cubicBezTo>
                  <a:close/>
                </a:path>
              </a:pathLst>
            </a:custGeom>
            <a:solidFill>
              <a:srgbClr val="F2BC79">
                <a:alpha val="0"/>
              </a:srgbClr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63" name="boy">
            <a:extLst>
              <a:ext uri="{FF2B5EF4-FFF2-40B4-BE49-F238E27FC236}">
                <a16:creationId xmlns:a16="http://schemas.microsoft.com/office/drawing/2014/main" id="{4E056170-FBAA-4DD7-B01A-EA9CAB147839}"/>
              </a:ext>
            </a:extLst>
          </p:cNvPr>
          <p:cNvGrpSpPr/>
          <p:nvPr/>
        </p:nvGrpSpPr>
        <p:grpSpPr>
          <a:xfrm>
            <a:off x="7436648" y="4176401"/>
            <a:ext cx="1691180" cy="2680322"/>
            <a:chOff x="7667595" y="3254042"/>
            <a:chExt cx="2268802" cy="3595786"/>
          </a:xfrm>
        </p:grpSpPr>
        <p:sp>
          <p:nvSpPr>
            <p:cNvPr id="64" name="Forme libre : forme 63">
              <a:extLst>
                <a:ext uri="{FF2B5EF4-FFF2-40B4-BE49-F238E27FC236}">
                  <a16:creationId xmlns:a16="http://schemas.microsoft.com/office/drawing/2014/main" id="{C8103373-8CFC-43E5-ADE1-C4155665AB67}"/>
                </a:ext>
              </a:extLst>
            </p:cNvPr>
            <p:cNvSpPr/>
            <p:nvPr/>
          </p:nvSpPr>
          <p:spPr>
            <a:xfrm>
              <a:off x="7667595" y="3747967"/>
              <a:ext cx="1817796" cy="1805200"/>
            </a:xfrm>
            <a:custGeom>
              <a:avLst/>
              <a:gdLst>
                <a:gd name="connsiteX0" fmla="*/ 174957 w 1817796"/>
                <a:gd name="connsiteY0" fmla="*/ 869338 h 1805200"/>
                <a:gd name="connsiteX1" fmla="*/ 1158515 w 1817796"/>
                <a:gd name="connsiteY1" fmla="*/ 1804948 h 1805200"/>
                <a:gd name="connsiteX2" fmla="*/ 1658960 w 1817796"/>
                <a:gd name="connsiteY2" fmla="*/ 1674968 h 1805200"/>
                <a:gd name="connsiteX3" fmla="*/ 1539378 w 1817796"/>
                <a:gd name="connsiteY3" fmla="*/ 1338175 h 1805200"/>
                <a:gd name="connsiteX4" fmla="*/ 1798183 w 1817796"/>
                <a:gd name="connsiteY4" fmla="*/ 1025480 h 1805200"/>
                <a:gd name="connsiteX5" fmla="*/ 1499022 w 1817796"/>
                <a:gd name="connsiteY5" fmla="*/ 961604 h 1805200"/>
                <a:gd name="connsiteX6" fmla="*/ 1643527 w 1817796"/>
                <a:gd name="connsiteY6" fmla="*/ 332912 h 1805200"/>
                <a:gd name="connsiteX7" fmla="*/ 794571 w 1817796"/>
                <a:gd name="connsiteY7" fmla="*/ -249 h 1805200"/>
                <a:gd name="connsiteX8" fmla="*/ 422704 w 1817796"/>
                <a:gd name="connsiteY8" fmla="*/ 248652 h 1805200"/>
                <a:gd name="connsiteX9" fmla="*/ 727394 w 1817796"/>
                <a:gd name="connsiteY9" fmla="*/ 336213 h 1805200"/>
                <a:gd name="connsiteX10" fmla="*/ 1196312 w 1817796"/>
                <a:gd name="connsiteY10" fmla="*/ 625058 h 1805200"/>
                <a:gd name="connsiteX11" fmla="*/ 742413 w 1817796"/>
                <a:gd name="connsiteY11" fmla="*/ 1065423 h 1805200"/>
                <a:gd name="connsiteX12" fmla="*/ 261611 w 1817796"/>
                <a:gd name="connsiteY12" fmla="*/ 485010 h 1805200"/>
                <a:gd name="connsiteX13" fmla="*/ 255092 w 1817796"/>
                <a:gd name="connsiteY13" fmla="*/ 499204 h 1805200"/>
                <a:gd name="connsiteX14" fmla="*/ 255092 w 1817796"/>
                <a:gd name="connsiteY14" fmla="*/ 499204 h 1805200"/>
                <a:gd name="connsiteX15" fmla="*/ 43244 w 1817796"/>
                <a:gd name="connsiteY15" fmla="*/ 473868 h 1805200"/>
                <a:gd name="connsiteX16" fmla="*/ 174957 w 1817796"/>
                <a:gd name="connsiteY16" fmla="*/ 869338 h 18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17796" h="1805200">
                  <a:moveTo>
                    <a:pt x="174957" y="869338"/>
                  </a:moveTo>
                  <a:cubicBezTo>
                    <a:pt x="174957" y="1386040"/>
                    <a:pt x="615487" y="1805031"/>
                    <a:pt x="1158515" y="1804948"/>
                  </a:cubicBezTo>
                  <a:cubicBezTo>
                    <a:pt x="1333720" y="1805418"/>
                    <a:pt x="1506119" y="1760647"/>
                    <a:pt x="1658960" y="1674968"/>
                  </a:cubicBezTo>
                  <a:cubicBezTo>
                    <a:pt x="1602841" y="1587902"/>
                    <a:pt x="1547878" y="1464359"/>
                    <a:pt x="1539378" y="1338175"/>
                  </a:cubicBezTo>
                  <a:cubicBezTo>
                    <a:pt x="1673814" y="1348243"/>
                    <a:pt x="1882277" y="1206957"/>
                    <a:pt x="1798183" y="1025480"/>
                  </a:cubicBezTo>
                  <a:cubicBezTo>
                    <a:pt x="1714087" y="844003"/>
                    <a:pt x="1522542" y="928015"/>
                    <a:pt x="1499022" y="961604"/>
                  </a:cubicBezTo>
                  <a:cubicBezTo>
                    <a:pt x="1458666" y="813633"/>
                    <a:pt x="1509008" y="523220"/>
                    <a:pt x="1643527" y="332912"/>
                  </a:cubicBezTo>
                  <a:cubicBezTo>
                    <a:pt x="1280408" y="500855"/>
                    <a:pt x="887084" y="275144"/>
                    <a:pt x="794571" y="-249"/>
                  </a:cubicBezTo>
                  <a:cubicBezTo>
                    <a:pt x="653202" y="53145"/>
                    <a:pt x="525945" y="138305"/>
                    <a:pt x="422704" y="248652"/>
                  </a:cubicBezTo>
                  <a:cubicBezTo>
                    <a:pt x="439869" y="302625"/>
                    <a:pt x="567703" y="332830"/>
                    <a:pt x="727394" y="336213"/>
                  </a:cubicBezTo>
                  <a:cubicBezTo>
                    <a:pt x="887084" y="339597"/>
                    <a:pt x="1135820" y="393404"/>
                    <a:pt x="1196312" y="625058"/>
                  </a:cubicBezTo>
                  <a:cubicBezTo>
                    <a:pt x="1256804" y="856712"/>
                    <a:pt x="1102231" y="1109245"/>
                    <a:pt x="742413" y="1065423"/>
                  </a:cubicBezTo>
                  <a:cubicBezTo>
                    <a:pt x="473870" y="1032412"/>
                    <a:pt x="330686" y="733747"/>
                    <a:pt x="261611" y="485010"/>
                  </a:cubicBezTo>
                  <a:cubicBezTo>
                    <a:pt x="259300" y="489714"/>
                    <a:pt x="257155" y="494500"/>
                    <a:pt x="255092" y="499204"/>
                  </a:cubicBezTo>
                  <a:lnTo>
                    <a:pt x="255092" y="499204"/>
                  </a:lnTo>
                  <a:cubicBezTo>
                    <a:pt x="249314" y="512244"/>
                    <a:pt x="137408" y="349418"/>
                    <a:pt x="43244" y="473868"/>
                  </a:cubicBezTo>
                  <a:cubicBezTo>
                    <a:pt x="-50919" y="598319"/>
                    <a:pt x="14690" y="821225"/>
                    <a:pt x="174957" y="869338"/>
                  </a:cubicBezTo>
                  <a:close/>
                </a:path>
              </a:pathLst>
            </a:custGeom>
            <a:solidFill>
              <a:srgbClr val="F2BC79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5" name="Forme libre : forme 64">
              <a:extLst>
                <a:ext uri="{FF2B5EF4-FFF2-40B4-BE49-F238E27FC236}">
                  <a16:creationId xmlns:a16="http://schemas.microsoft.com/office/drawing/2014/main" id="{49F0ADF5-88B4-4AF2-A2E7-2D659E17F9D8}"/>
                </a:ext>
              </a:extLst>
            </p:cNvPr>
            <p:cNvSpPr/>
            <p:nvPr/>
          </p:nvSpPr>
          <p:spPr>
            <a:xfrm>
              <a:off x="8118491" y="4163325"/>
              <a:ext cx="506881" cy="506881"/>
            </a:xfrm>
            <a:custGeom>
              <a:avLst/>
              <a:gdLst>
                <a:gd name="connsiteX0" fmla="*/ 506881 w 506881"/>
                <a:gd name="connsiteY0" fmla="*/ 253441 h 506881"/>
                <a:gd name="connsiteX1" fmla="*/ 253440 w 506881"/>
                <a:gd name="connsiteY1" fmla="*/ 506882 h 506881"/>
                <a:gd name="connsiteX2" fmla="*/ 0 w 506881"/>
                <a:gd name="connsiteY2" fmla="*/ 253441 h 506881"/>
                <a:gd name="connsiteX3" fmla="*/ 253440 w 506881"/>
                <a:gd name="connsiteY3" fmla="*/ 0 h 506881"/>
                <a:gd name="connsiteX4" fmla="*/ 506881 w 506881"/>
                <a:gd name="connsiteY4" fmla="*/ 253441 h 506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6881" h="506881">
                  <a:moveTo>
                    <a:pt x="506881" y="253441"/>
                  </a:moveTo>
                  <a:cubicBezTo>
                    <a:pt x="506881" y="393412"/>
                    <a:pt x="393412" y="506882"/>
                    <a:pt x="253440" y="506882"/>
                  </a:cubicBezTo>
                  <a:cubicBezTo>
                    <a:pt x="113469" y="506882"/>
                    <a:pt x="0" y="393412"/>
                    <a:pt x="0" y="253441"/>
                  </a:cubicBezTo>
                  <a:cubicBezTo>
                    <a:pt x="0" y="113469"/>
                    <a:pt x="113469" y="0"/>
                    <a:pt x="253440" y="0"/>
                  </a:cubicBezTo>
                  <a:cubicBezTo>
                    <a:pt x="393412" y="0"/>
                    <a:pt x="506881" y="113470"/>
                    <a:pt x="506881" y="253441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6" name="Forme libre : forme 65">
              <a:extLst>
                <a:ext uri="{FF2B5EF4-FFF2-40B4-BE49-F238E27FC236}">
                  <a16:creationId xmlns:a16="http://schemas.microsoft.com/office/drawing/2014/main" id="{0DE4FAA8-2B87-4D43-8AD7-7AA21C01ACFF}"/>
                </a:ext>
              </a:extLst>
            </p:cNvPr>
            <p:cNvSpPr/>
            <p:nvPr/>
          </p:nvSpPr>
          <p:spPr>
            <a:xfrm>
              <a:off x="8395039" y="5368716"/>
              <a:ext cx="431369" cy="434670"/>
            </a:xfrm>
            <a:custGeom>
              <a:avLst/>
              <a:gdLst>
                <a:gd name="connsiteX0" fmla="*/ -215 w 431369"/>
                <a:gd name="connsiteY0" fmla="*/ -249 h 434670"/>
                <a:gd name="connsiteX1" fmla="*/ 75544 w 431369"/>
                <a:gd name="connsiteY1" fmla="*/ 400750 h 434670"/>
                <a:gd name="connsiteX2" fmla="*/ 431154 w 431369"/>
                <a:gd name="connsiteY2" fmla="*/ 400750 h 434670"/>
                <a:gd name="connsiteX3" fmla="*/ 431154 w 431369"/>
                <a:gd name="connsiteY3" fmla="*/ 90530 h 43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69" h="434670">
                  <a:moveTo>
                    <a:pt x="-215" y="-249"/>
                  </a:moveTo>
                  <a:lnTo>
                    <a:pt x="75544" y="400750"/>
                  </a:lnTo>
                  <a:cubicBezTo>
                    <a:pt x="226899" y="476510"/>
                    <a:pt x="431154" y="400750"/>
                    <a:pt x="431154" y="400750"/>
                  </a:cubicBezTo>
                  <a:lnTo>
                    <a:pt x="431154" y="90530"/>
                  </a:lnTo>
                  <a:close/>
                </a:path>
              </a:pathLst>
            </a:custGeom>
            <a:solidFill>
              <a:srgbClr val="F2BC79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7" name="Forme libre : forme 66">
              <a:extLst>
                <a:ext uri="{FF2B5EF4-FFF2-40B4-BE49-F238E27FC236}">
                  <a16:creationId xmlns:a16="http://schemas.microsoft.com/office/drawing/2014/main" id="{AC4C84FD-0A37-4146-91F1-AAA05EAFCCFA}"/>
                </a:ext>
              </a:extLst>
            </p:cNvPr>
            <p:cNvSpPr/>
            <p:nvPr/>
          </p:nvSpPr>
          <p:spPr>
            <a:xfrm>
              <a:off x="8421420" y="3254042"/>
              <a:ext cx="1514977" cy="2169306"/>
            </a:xfrm>
            <a:custGeom>
              <a:avLst/>
              <a:gdLst>
                <a:gd name="connsiteX0" fmla="*/ 40993 w 1514977"/>
                <a:gd name="connsiteY0" fmla="*/ 493923 h 2169306"/>
                <a:gd name="connsiteX1" fmla="*/ 40993 w 1514977"/>
                <a:gd name="connsiteY1" fmla="*/ 493923 h 2169306"/>
                <a:gd name="connsiteX2" fmla="*/ 889867 w 1514977"/>
                <a:gd name="connsiteY2" fmla="*/ 827002 h 2169306"/>
                <a:gd name="connsiteX3" fmla="*/ 745363 w 1514977"/>
                <a:gd name="connsiteY3" fmla="*/ 1455694 h 2169306"/>
                <a:gd name="connsiteX4" fmla="*/ 1044523 w 1514977"/>
                <a:gd name="connsiteY4" fmla="*/ 1519487 h 2169306"/>
                <a:gd name="connsiteX5" fmla="*/ 785635 w 1514977"/>
                <a:gd name="connsiteY5" fmla="*/ 1832182 h 2169306"/>
                <a:gd name="connsiteX6" fmla="*/ 905217 w 1514977"/>
                <a:gd name="connsiteY6" fmla="*/ 2169057 h 2169306"/>
                <a:gd name="connsiteX7" fmla="*/ 1056902 w 1514977"/>
                <a:gd name="connsiteY7" fmla="*/ 2063505 h 2169306"/>
                <a:gd name="connsiteX8" fmla="*/ 1387836 w 1514977"/>
                <a:gd name="connsiteY8" fmla="*/ 1363428 h 2169306"/>
                <a:gd name="connsiteX9" fmla="*/ 1345747 w 1514977"/>
                <a:gd name="connsiteY9" fmla="*/ 1091666 h 2169306"/>
                <a:gd name="connsiteX10" fmla="*/ 1345747 w 1514977"/>
                <a:gd name="connsiteY10" fmla="*/ 1091666 h 2169306"/>
                <a:gd name="connsiteX11" fmla="*/ 1514762 w 1514977"/>
                <a:gd name="connsiteY11" fmla="*/ 1137965 h 2169306"/>
                <a:gd name="connsiteX12" fmla="*/ 1366873 w 1514977"/>
                <a:gd name="connsiteY12" fmla="*/ 1042150 h 2169306"/>
                <a:gd name="connsiteX13" fmla="*/ 1427531 w 1514977"/>
                <a:gd name="connsiteY13" fmla="*/ 920835 h 2169306"/>
                <a:gd name="connsiteX14" fmla="*/ 1329571 w 1514977"/>
                <a:gd name="connsiteY14" fmla="*/ 1044626 h 2169306"/>
                <a:gd name="connsiteX15" fmla="*/ 603828 w 1514977"/>
                <a:gd name="connsiteY15" fmla="*/ 362870 h 2169306"/>
                <a:gd name="connsiteX16" fmla="*/ 277846 w 1514977"/>
                <a:gd name="connsiteY16" fmla="*/ 80380 h 2169306"/>
                <a:gd name="connsiteX17" fmla="*/ 230805 w 1514977"/>
                <a:gd name="connsiteY17" fmla="*/ 325815 h 2169306"/>
                <a:gd name="connsiteX18" fmla="*/ 40993 w 1514977"/>
                <a:gd name="connsiteY18" fmla="*/ -249 h 2169306"/>
                <a:gd name="connsiteX19" fmla="*/ 40993 w 1514977"/>
                <a:gd name="connsiteY19" fmla="*/ 493923 h 2169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14977" h="2169306">
                  <a:moveTo>
                    <a:pt x="40993" y="493923"/>
                  </a:moveTo>
                  <a:lnTo>
                    <a:pt x="40993" y="493923"/>
                  </a:lnTo>
                  <a:cubicBezTo>
                    <a:pt x="133424" y="769398"/>
                    <a:pt x="526830" y="995028"/>
                    <a:pt x="889867" y="827002"/>
                  </a:cubicBezTo>
                  <a:cubicBezTo>
                    <a:pt x="755348" y="1016814"/>
                    <a:pt x="705007" y="1307722"/>
                    <a:pt x="745363" y="1455694"/>
                  </a:cubicBezTo>
                  <a:cubicBezTo>
                    <a:pt x="768883" y="1422105"/>
                    <a:pt x="960510" y="1337927"/>
                    <a:pt x="1044523" y="1519487"/>
                  </a:cubicBezTo>
                  <a:cubicBezTo>
                    <a:pt x="1128535" y="1701047"/>
                    <a:pt x="920072" y="1842333"/>
                    <a:pt x="785635" y="1832182"/>
                  </a:cubicBezTo>
                  <a:cubicBezTo>
                    <a:pt x="793888" y="1958449"/>
                    <a:pt x="849099" y="2081991"/>
                    <a:pt x="905217" y="2169057"/>
                  </a:cubicBezTo>
                  <a:cubicBezTo>
                    <a:pt x="958942" y="2138622"/>
                    <a:pt x="1009696" y="2103284"/>
                    <a:pt x="1056902" y="2063505"/>
                  </a:cubicBezTo>
                  <a:cubicBezTo>
                    <a:pt x="1259836" y="1892014"/>
                    <a:pt x="1387836" y="1641957"/>
                    <a:pt x="1387836" y="1363428"/>
                  </a:cubicBezTo>
                  <a:cubicBezTo>
                    <a:pt x="1387918" y="1271213"/>
                    <a:pt x="1373723" y="1179549"/>
                    <a:pt x="1345747" y="1091666"/>
                  </a:cubicBezTo>
                  <a:lnTo>
                    <a:pt x="1345747" y="1091666"/>
                  </a:lnTo>
                  <a:cubicBezTo>
                    <a:pt x="1401865" y="1097443"/>
                    <a:pt x="1437435" y="1109410"/>
                    <a:pt x="1514762" y="1137965"/>
                  </a:cubicBezTo>
                  <a:cubicBezTo>
                    <a:pt x="1494625" y="1109410"/>
                    <a:pt x="1403845" y="1055437"/>
                    <a:pt x="1366873" y="1042150"/>
                  </a:cubicBezTo>
                  <a:cubicBezTo>
                    <a:pt x="1366873" y="1005013"/>
                    <a:pt x="1441148" y="920835"/>
                    <a:pt x="1427531" y="920835"/>
                  </a:cubicBezTo>
                  <a:cubicBezTo>
                    <a:pt x="1413914" y="920835"/>
                    <a:pt x="1353256" y="961191"/>
                    <a:pt x="1329571" y="1044626"/>
                  </a:cubicBezTo>
                  <a:cubicBezTo>
                    <a:pt x="1332459" y="593451"/>
                    <a:pt x="788607" y="392662"/>
                    <a:pt x="603828" y="362870"/>
                  </a:cubicBezTo>
                  <a:cubicBezTo>
                    <a:pt x="419050" y="333078"/>
                    <a:pt x="281229" y="197816"/>
                    <a:pt x="277846" y="80380"/>
                  </a:cubicBezTo>
                  <a:cubicBezTo>
                    <a:pt x="224039" y="130804"/>
                    <a:pt x="207203" y="255255"/>
                    <a:pt x="230805" y="325815"/>
                  </a:cubicBezTo>
                  <a:cubicBezTo>
                    <a:pt x="136643" y="272173"/>
                    <a:pt x="49246" y="90778"/>
                    <a:pt x="40993" y="-249"/>
                  </a:cubicBezTo>
                  <a:cubicBezTo>
                    <a:pt x="40746" y="-249"/>
                    <a:pt x="-51602" y="218283"/>
                    <a:pt x="40993" y="493923"/>
                  </a:cubicBezTo>
                  <a:close/>
                </a:path>
              </a:pathLst>
            </a:custGeom>
            <a:solidFill>
              <a:srgbClr val="1760BF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8" name="Forme libre : forme 67">
              <a:extLst>
                <a:ext uri="{FF2B5EF4-FFF2-40B4-BE49-F238E27FC236}">
                  <a16:creationId xmlns:a16="http://schemas.microsoft.com/office/drawing/2014/main" id="{15474FBC-B365-417C-8010-4533FC640E78}"/>
                </a:ext>
              </a:extLst>
            </p:cNvPr>
            <p:cNvSpPr/>
            <p:nvPr/>
          </p:nvSpPr>
          <p:spPr>
            <a:xfrm>
              <a:off x="8175187" y="4209045"/>
              <a:ext cx="401576" cy="401576"/>
            </a:xfrm>
            <a:custGeom>
              <a:avLst/>
              <a:gdLst>
                <a:gd name="connsiteX0" fmla="*/ 401577 w 401576"/>
                <a:gd name="connsiteY0" fmla="*/ 200788 h 401576"/>
                <a:gd name="connsiteX1" fmla="*/ 200788 w 401576"/>
                <a:gd name="connsiteY1" fmla="*/ 401577 h 401576"/>
                <a:gd name="connsiteX2" fmla="*/ 0 w 401576"/>
                <a:gd name="connsiteY2" fmla="*/ 200788 h 401576"/>
                <a:gd name="connsiteX3" fmla="*/ 200788 w 401576"/>
                <a:gd name="connsiteY3" fmla="*/ 0 h 401576"/>
                <a:gd name="connsiteX4" fmla="*/ 401577 w 401576"/>
                <a:gd name="connsiteY4" fmla="*/ 200788 h 401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1576" h="401576">
                  <a:moveTo>
                    <a:pt x="401577" y="200788"/>
                  </a:moveTo>
                  <a:cubicBezTo>
                    <a:pt x="401577" y="311680"/>
                    <a:pt x="311681" y="401577"/>
                    <a:pt x="200788" y="401577"/>
                  </a:cubicBezTo>
                  <a:cubicBezTo>
                    <a:pt x="89896" y="401577"/>
                    <a:pt x="0" y="311681"/>
                    <a:pt x="0" y="200788"/>
                  </a:cubicBezTo>
                  <a:cubicBezTo>
                    <a:pt x="0" y="89896"/>
                    <a:pt x="89895" y="0"/>
                    <a:pt x="200788" y="0"/>
                  </a:cubicBezTo>
                  <a:cubicBezTo>
                    <a:pt x="311680" y="0"/>
                    <a:pt x="401577" y="89896"/>
                    <a:pt x="401577" y="200788"/>
                  </a:cubicBezTo>
                  <a:close/>
                </a:path>
              </a:pathLst>
            </a:custGeom>
            <a:noFill/>
            <a:ln w="8248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9" name="Forme libre : forme 68">
              <a:extLst>
                <a:ext uri="{FF2B5EF4-FFF2-40B4-BE49-F238E27FC236}">
                  <a16:creationId xmlns:a16="http://schemas.microsoft.com/office/drawing/2014/main" id="{D725B3DA-810D-4075-9D3A-B8611E675F96}"/>
                </a:ext>
              </a:extLst>
            </p:cNvPr>
            <p:cNvSpPr/>
            <p:nvPr/>
          </p:nvSpPr>
          <p:spPr>
            <a:xfrm>
              <a:off x="8087625" y="4208880"/>
              <a:ext cx="238668" cy="238668"/>
            </a:xfrm>
            <a:custGeom>
              <a:avLst/>
              <a:gdLst>
                <a:gd name="connsiteX0" fmla="*/ 238668 w 238668"/>
                <a:gd name="connsiteY0" fmla="*/ 119334 h 238668"/>
                <a:gd name="connsiteX1" fmla="*/ 119334 w 238668"/>
                <a:gd name="connsiteY1" fmla="*/ 238669 h 238668"/>
                <a:gd name="connsiteX2" fmla="*/ 0 w 238668"/>
                <a:gd name="connsiteY2" fmla="*/ 119334 h 238668"/>
                <a:gd name="connsiteX3" fmla="*/ 119334 w 238668"/>
                <a:gd name="connsiteY3" fmla="*/ 0 h 238668"/>
                <a:gd name="connsiteX4" fmla="*/ 238668 w 238668"/>
                <a:gd name="connsiteY4" fmla="*/ 119334 h 238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668" h="238668">
                  <a:moveTo>
                    <a:pt x="238668" y="119334"/>
                  </a:moveTo>
                  <a:cubicBezTo>
                    <a:pt x="238668" y="185241"/>
                    <a:pt x="185241" y="238669"/>
                    <a:pt x="119334" y="238669"/>
                  </a:cubicBezTo>
                  <a:cubicBezTo>
                    <a:pt x="53428" y="238669"/>
                    <a:pt x="0" y="185241"/>
                    <a:pt x="0" y="119334"/>
                  </a:cubicBezTo>
                  <a:cubicBezTo>
                    <a:pt x="0" y="53428"/>
                    <a:pt x="53427" y="0"/>
                    <a:pt x="119334" y="0"/>
                  </a:cubicBezTo>
                  <a:cubicBezTo>
                    <a:pt x="185240" y="0"/>
                    <a:pt x="238668" y="53428"/>
                    <a:pt x="238668" y="119334"/>
                  </a:cubicBezTo>
                  <a:close/>
                </a:path>
              </a:pathLst>
            </a:custGeom>
            <a:solidFill>
              <a:srgbClr val="18B7A4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0" name="Forme libre : forme 69">
              <a:extLst>
                <a:ext uri="{FF2B5EF4-FFF2-40B4-BE49-F238E27FC236}">
                  <a16:creationId xmlns:a16="http://schemas.microsoft.com/office/drawing/2014/main" id="{6C3773CF-A8D9-4ED1-A7CB-E293178CC1F4}"/>
                </a:ext>
              </a:extLst>
            </p:cNvPr>
            <p:cNvSpPr/>
            <p:nvPr/>
          </p:nvSpPr>
          <p:spPr>
            <a:xfrm>
              <a:off x="8277685" y="4343977"/>
              <a:ext cx="45720" cy="45719"/>
            </a:xfrm>
            <a:custGeom>
              <a:avLst/>
              <a:gdLst>
                <a:gd name="connsiteX0" fmla="*/ 45720 w 45720"/>
                <a:gd name="connsiteY0" fmla="*/ 22860 h 45719"/>
                <a:gd name="connsiteX1" fmla="*/ 22860 w 45720"/>
                <a:gd name="connsiteY1" fmla="*/ 45720 h 45719"/>
                <a:gd name="connsiteX2" fmla="*/ 0 w 45720"/>
                <a:gd name="connsiteY2" fmla="*/ 22860 h 45719"/>
                <a:gd name="connsiteX3" fmla="*/ 22860 w 45720"/>
                <a:gd name="connsiteY3" fmla="*/ 0 h 45719"/>
                <a:gd name="connsiteX4" fmla="*/ 45720 w 45720"/>
                <a:gd name="connsiteY4" fmla="*/ 22860 h 4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20" h="45719">
                  <a:moveTo>
                    <a:pt x="45720" y="22860"/>
                  </a:moveTo>
                  <a:cubicBezTo>
                    <a:pt x="45720" y="35485"/>
                    <a:pt x="35485" y="45720"/>
                    <a:pt x="22860" y="45720"/>
                  </a:cubicBezTo>
                  <a:cubicBezTo>
                    <a:pt x="10235" y="45720"/>
                    <a:pt x="0" y="35485"/>
                    <a:pt x="0" y="22860"/>
                  </a:cubicBezTo>
                  <a:cubicBezTo>
                    <a:pt x="0" y="10235"/>
                    <a:pt x="10235" y="0"/>
                    <a:pt x="22860" y="0"/>
                  </a:cubicBezTo>
                  <a:cubicBezTo>
                    <a:pt x="35485" y="0"/>
                    <a:pt x="45720" y="10235"/>
                    <a:pt x="45720" y="22860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1" name="Forme libre : forme 70">
              <a:extLst>
                <a:ext uri="{FF2B5EF4-FFF2-40B4-BE49-F238E27FC236}">
                  <a16:creationId xmlns:a16="http://schemas.microsoft.com/office/drawing/2014/main" id="{3A89823A-6878-4B6D-8428-9B460B908DCB}"/>
                </a:ext>
              </a:extLst>
            </p:cNvPr>
            <p:cNvSpPr/>
            <p:nvPr/>
          </p:nvSpPr>
          <p:spPr>
            <a:xfrm>
              <a:off x="8008482" y="5692153"/>
              <a:ext cx="1279085" cy="1157675"/>
            </a:xfrm>
            <a:custGeom>
              <a:avLst/>
              <a:gdLst>
                <a:gd name="connsiteX0" fmla="*/ 1170515 w 1279085"/>
                <a:gd name="connsiteY0" fmla="*/ 44467 h 1157675"/>
                <a:gd name="connsiteX1" fmla="*/ 37500 w 1279085"/>
                <a:gd name="connsiteY1" fmla="*/ 171228 h 1157675"/>
                <a:gd name="connsiteX2" fmla="*/ 776 w 1279085"/>
                <a:gd name="connsiteY2" fmla="*/ 1157426 h 1157675"/>
                <a:gd name="connsiteX3" fmla="*/ 1263440 w 1279085"/>
                <a:gd name="connsiteY3" fmla="*/ 1157426 h 1157675"/>
                <a:gd name="connsiteX4" fmla="*/ 1170515 w 1279085"/>
                <a:gd name="connsiteY4" fmla="*/ 44467 h 115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9085" h="1157675">
                  <a:moveTo>
                    <a:pt x="1170515" y="44467"/>
                  </a:moveTo>
                  <a:cubicBezTo>
                    <a:pt x="1006203" y="-101771"/>
                    <a:pt x="84705" y="156208"/>
                    <a:pt x="37500" y="171228"/>
                  </a:cubicBezTo>
                  <a:cubicBezTo>
                    <a:pt x="-9705" y="186248"/>
                    <a:pt x="776" y="1157426"/>
                    <a:pt x="776" y="1157426"/>
                  </a:cubicBezTo>
                  <a:lnTo>
                    <a:pt x="1263440" y="1157426"/>
                  </a:lnTo>
                  <a:cubicBezTo>
                    <a:pt x="1263440" y="1157426"/>
                    <a:pt x="1334825" y="190622"/>
                    <a:pt x="1170515" y="44467"/>
                  </a:cubicBezTo>
                  <a:close/>
                </a:path>
              </a:pathLst>
            </a:custGeom>
            <a:solidFill>
              <a:srgbClr val="D9042B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2" name="Forme libre : forme 71">
              <a:extLst>
                <a:ext uri="{FF2B5EF4-FFF2-40B4-BE49-F238E27FC236}">
                  <a16:creationId xmlns:a16="http://schemas.microsoft.com/office/drawing/2014/main" id="{62E6C2CC-994B-4D12-A38D-96707968DCB8}"/>
                </a:ext>
              </a:extLst>
            </p:cNvPr>
            <p:cNvSpPr/>
            <p:nvPr/>
          </p:nvSpPr>
          <p:spPr>
            <a:xfrm>
              <a:off x="8395230" y="3996926"/>
              <a:ext cx="382446" cy="253122"/>
            </a:xfrm>
            <a:custGeom>
              <a:avLst/>
              <a:gdLst>
                <a:gd name="connsiteX0" fmla="*/ 381859 w 382446"/>
                <a:gd name="connsiteY0" fmla="*/ 167305 h 253122"/>
                <a:gd name="connsiteX1" fmla="*/ 130151 w 382446"/>
                <a:gd name="connsiteY1" fmla="*/ 224496 h 253122"/>
                <a:gd name="connsiteX2" fmla="*/ 27157 w 382446"/>
                <a:gd name="connsiteY2" fmla="*/ 18178 h 253122"/>
                <a:gd name="connsiteX3" fmla="*/ 381859 w 382446"/>
                <a:gd name="connsiteY3" fmla="*/ 167305 h 25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2446" h="253122">
                  <a:moveTo>
                    <a:pt x="381859" y="167305"/>
                  </a:moveTo>
                  <a:cubicBezTo>
                    <a:pt x="370387" y="247274"/>
                    <a:pt x="290254" y="281687"/>
                    <a:pt x="130151" y="224496"/>
                  </a:cubicBezTo>
                  <a:cubicBezTo>
                    <a:pt x="-29952" y="167305"/>
                    <a:pt x="-13199" y="45495"/>
                    <a:pt x="27157" y="18178"/>
                  </a:cubicBezTo>
                  <a:cubicBezTo>
                    <a:pt x="129408" y="-50071"/>
                    <a:pt x="393495" y="87419"/>
                    <a:pt x="381859" y="167305"/>
                  </a:cubicBezTo>
                  <a:close/>
                </a:path>
              </a:pathLst>
            </a:custGeom>
            <a:solidFill>
              <a:srgbClr val="1760BF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3" name="Forme libre : forme 72">
              <a:extLst>
                <a:ext uri="{FF2B5EF4-FFF2-40B4-BE49-F238E27FC236}">
                  <a16:creationId xmlns:a16="http://schemas.microsoft.com/office/drawing/2014/main" id="{518EF2C8-2D2B-4CAE-8199-2A757B616408}"/>
                </a:ext>
              </a:extLst>
            </p:cNvPr>
            <p:cNvSpPr/>
            <p:nvPr/>
          </p:nvSpPr>
          <p:spPr>
            <a:xfrm>
              <a:off x="9236213" y="4783300"/>
              <a:ext cx="97310" cy="181648"/>
            </a:xfrm>
            <a:custGeom>
              <a:avLst/>
              <a:gdLst>
                <a:gd name="connsiteX0" fmla="*/ 1460 w 97310"/>
                <a:gd name="connsiteY0" fmla="*/ 114267 h 181648"/>
                <a:gd name="connsiteX1" fmla="*/ 77302 w 97310"/>
                <a:gd name="connsiteY1" fmla="*/ 82824 h 181648"/>
                <a:gd name="connsiteX2" fmla="*/ 78210 w 97310"/>
                <a:gd name="connsiteY2" fmla="*/ 95617 h 181648"/>
                <a:gd name="connsiteX3" fmla="*/ 54360 w 97310"/>
                <a:gd name="connsiteY3" fmla="*/ 178144 h 181648"/>
                <a:gd name="connsiteX4" fmla="*/ 54360 w 97310"/>
                <a:gd name="connsiteY4" fmla="*/ 180825 h 181648"/>
                <a:gd name="connsiteX5" fmla="*/ 57001 w 97310"/>
                <a:gd name="connsiteY5" fmla="*/ 180859 h 181648"/>
                <a:gd name="connsiteX6" fmla="*/ 57414 w 97310"/>
                <a:gd name="connsiteY6" fmla="*/ 180289 h 181648"/>
                <a:gd name="connsiteX7" fmla="*/ 95293 w 97310"/>
                <a:gd name="connsiteY7" fmla="*/ 96854 h 181648"/>
                <a:gd name="connsiteX8" fmla="*/ 94798 w 97310"/>
                <a:gd name="connsiteY8" fmla="*/ 48906 h 181648"/>
                <a:gd name="connsiteX9" fmla="*/ 66904 w 97310"/>
                <a:gd name="connsiteY9" fmla="*/ 2443 h 181648"/>
                <a:gd name="connsiteX10" fmla="*/ 48831 w 97310"/>
                <a:gd name="connsiteY10" fmla="*/ 2443 h 181648"/>
                <a:gd name="connsiteX11" fmla="*/ 45199 w 97310"/>
                <a:gd name="connsiteY11" fmla="*/ 12842 h 181648"/>
                <a:gd name="connsiteX12" fmla="*/ 49243 w 97310"/>
                <a:gd name="connsiteY12" fmla="*/ 23075 h 181648"/>
                <a:gd name="connsiteX13" fmla="*/ 53205 w 97310"/>
                <a:gd name="connsiteY13" fmla="*/ 28109 h 181648"/>
                <a:gd name="connsiteX14" fmla="*/ 72020 w 97310"/>
                <a:gd name="connsiteY14" fmla="*/ 54848 h 181648"/>
                <a:gd name="connsiteX15" fmla="*/ 65666 w 97310"/>
                <a:gd name="connsiteY15" fmla="*/ 56086 h 181648"/>
                <a:gd name="connsiteX16" fmla="*/ 387 w 97310"/>
                <a:gd name="connsiteY16" fmla="*/ 110801 h 181648"/>
                <a:gd name="connsiteX17" fmla="*/ 1460 w 97310"/>
                <a:gd name="connsiteY17" fmla="*/ 114267 h 18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7310" h="181648">
                  <a:moveTo>
                    <a:pt x="1460" y="114267"/>
                  </a:moveTo>
                  <a:cubicBezTo>
                    <a:pt x="29024" y="110471"/>
                    <a:pt x="55103" y="99644"/>
                    <a:pt x="77302" y="82824"/>
                  </a:cubicBezTo>
                  <a:cubicBezTo>
                    <a:pt x="77302" y="87116"/>
                    <a:pt x="78210" y="91077"/>
                    <a:pt x="78210" y="95617"/>
                  </a:cubicBezTo>
                  <a:cubicBezTo>
                    <a:pt x="78292" y="124831"/>
                    <a:pt x="69957" y="153460"/>
                    <a:pt x="54360" y="178144"/>
                  </a:cubicBezTo>
                  <a:cubicBezTo>
                    <a:pt x="53617" y="178878"/>
                    <a:pt x="53617" y="180074"/>
                    <a:pt x="54360" y="180825"/>
                  </a:cubicBezTo>
                  <a:cubicBezTo>
                    <a:pt x="55103" y="181576"/>
                    <a:pt x="56258" y="181593"/>
                    <a:pt x="57001" y="180859"/>
                  </a:cubicBezTo>
                  <a:cubicBezTo>
                    <a:pt x="57166" y="180693"/>
                    <a:pt x="57331" y="180503"/>
                    <a:pt x="57414" y="180289"/>
                  </a:cubicBezTo>
                  <a:cubicBezTo>
                    <a:pt x="77385" y="156447"/>
                    <a:pt x="90506" y="127596"/>
                    <a:pt x="95293" y="96854"/>
                  </a:cubicBezTo>
                  <a:cubicBezTo>
                    <a:pt x="97851" y="80960"/>
                    <a:pt x="97687" y="64743"/>
                    <a:pt x="94798" y="48906"/>
                  </a:cubicBezTo>
                  <a:cubicBezTo>
                    <a:pt x="92405" y="30197"/>
                    <a:pt x="82336" y="13345"/>
                    <a:pt x="66904" y="2443"/>
                  </a:cubicBezTo>
                  <a:cubicBezTo>
                    <a:pt x="61375" y="-1147"/>
                    <a:pt x="54278" y="-1147"/>
                    <a:pt x="48831" y="2443"/>
                  </a:cubicBezTo>
                  <a:cubicBezTo>
                    <a:pt x="45612" y="4828"/>
                    <a:pt x="44126" y="8955"/>
                    <a:pt x="45199" y="12842"/>
                  </a:cubicBezTo>
                  <a:cubicBezTo>
                    <a:pt x="46189" y="16390"/>
                    <a:pt x="47510" y="19823"/>
                    <a:pt x="49243" y="23075"/>
                  </a:cubicBezTo>
                  <a:cubicBezTo>
                    <a:pt x="50811" y="25386"/>
                    <a:pt x="51224" y="28109"/>
                    <a:pt x="53205" y="28109"/>
                  </a:cubicBezTo>
                  <a:cubicBezTo>
                    <a:pt x="62530" y="34456"/>
                    <a:pt x="69215" y="43954"/>
                    <a:pt x="72020" y="54848"/>
                  </a:cubicBezTo>
                  <a:cubicBezTo>
                    <a:pt x="69049" y="54188"/>
                    <a:pt x="66657" y="54848"/>
                    <a:pt x="65666" y="56086"/>
                  </a:cubicBezTo>
                  <a:cubicBezTo>
                    <a:pt x="49491" y="80109"/>
                    <a:pt x="26878" y="99083"/>
                    <a:pt x="387" y="110801"/>
                  </a:cubicBezTo>
                  <a:cubicBezTo>
                    <a:pt x="-851" y="110966"/>
                    <a:pt x="-26" y="114267"/>
                    <a:pt x="1460" y="114267"/>
                  </a:cubicBezTo>
                  <a:close/>
                </a:path>
              </a:pathLst>
            </a:custGeom>
            <a:solidFill>
              <a:srgbClr val="E2AB6F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4" name="Forme libre : forme 73">
              <a:extLst>
                <a:ext uri="{FF2B5EF4-FFF2-40B4-BE49-F238E27FC236}">
                  <a16:creationId xmlns:a16="http://schemas.microsoft.com/office/drawing/2014/main" id="{151B080F-7201-4FAC-95BD-AFE7533DCD70}"/>
                </a:ext>
              </a:extLst>
            </p:cNvPr>
            <p:cNvSpPr/>
            <p:nvPr/>
          </p:nvSpPr>
          <p:spPr>
            <a:xfrm>
              <a:off x="8060722" y="4918283"/>
              <a:ext cx="401659" cy="249234"/>
            </a:xfrm>
            <a:custGeom>
              <a:avLst/>
              <a:gdLst>
                <a:gd name="connsiteX0" fmla="*/ -215 w 401659"/>
                <a:gd name="connsiteY0" fmla="*/ -249 h 249234"/>
                <a:gd name="connsiteX1" fmla="*/ 191412 w 401659"/>
                <a:gd name="connsiteY1" fmla="*/ 248487 h 249234"/>
                <a:gd name="connsiteX2" fmla="*/ 401444 w 401659"/>
                <a:gd name="connsiteY2" fmla="*/ 105963 h 249234"/>
                <a:gd name="connsiteX3" fmla="*/ 334267 w 401659"/>
                <a:gd name="connsiteY3" fmla="*/ 124366 h 249234"/>
                <a:gd name="connsiteX4" fmla="*/ 65806 w 401659"/>
                <a:gd name="connsiteY4" fmla="*/ 6188 h 249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1659" h="249234">
                  <a:moveTo>
                    <a:pt x="-215" y="-249"/>
                  </a:moveTo>
                  <a:cubicBezTo>
                    <a:pt x="6552" y="83763"/>
                    <a:pt x="36757" y="238419"/>
                    <a:pt x="191412" y="248487"/>
                  </a:cubicBezTo>
                  <a:cubicBezTo>
                    <a:pt x="306950" y="255997"/>
                    <a:pt x="375613" y="177184"/>
                    <a:pt x="401444" y="105963"/>
                  </a:cubicBezTo>
                  <a:cubicBezTo>
                    <a:pt x="380234" y="115816"/>
                    <a:pt x="357540" y="122039"/>
                    <a:pt x="334267" y="124366"/>
                  </a:cubicBezTo>
                  <a:cubicBezTo>
                    <a:pt x="236885" y="134682"/>
                    <a:pt x="125143" y="74025"/>
                    <a:pt x="65806" y="6188"/>
                  </a:cubicBezTo>
                  <a:close/>
                </a:path>
              </a:pathLst>
            </a:custGeom>
            <a:solidFill>
              <a:srgbClr val="1A2247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5" name="Forme libre : forme 74">
              <a:extLst>
                <a:ext uri="{FF2B5EF4-FFF2-40B4-BE49-F238E27FC236}">
                  <a16:creationId xmlns:a16="http://schemas.microsoft.com/office/drawing/2014/main" id="{B15E30F5-6280-46DC-ADCB-3161F396F9FE}"/>
                </a:ext>
              </a:extLst>
            </p:cNvPr>
            <p:cNvSpPr/>
            <p:nvPr/>
          </p:nvSpPr>
          <p:spPr>
            <a:xfrm>
              <a:off x="8126743" y="4924638"/>
              <a:ext cx="347540" cy="119411"/>
            </a:xfrm>
            <a:custGeom>
              <a:avLst/>
              <a:gdLst>
                <a:gd name="connsiteX0" fmla="*/ 268246 w 347540"/>
                <a:gd name="connsiteY0" fmla="*/ 118012 h 119411"/>
                <a:gd name="connsiteX1" fmla="*/ 335423 w 347540"/>
                <a:gd name="connsiteY1" fmla="*/ 99609 h 119411"/>
                <a:gd name="connsiteX2" fmla="*/ 347306 w 347540"/>
                <a:gd name="connsiteY2" fmla="*/ 33587 h 119411"/>
                <a:gd name="connsiteX3" fmla="*/ -215 w 347540"/>
                <a:gd name="connsiteY3" fmla="*/ -249 h 119411"/>
                <a:gd name="connsiteX4" fmla="*/ 268246 w 347540"/>
                <a:gd name="connsiteY4" fmla="*/ 118012 h 11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540" h="119411">
                  <a:moveTo>
                    <a:pt x="268246" y="118012"/>
                  </a:moveTo>
                  <a:cubicBezTo>
                    <a:pt x="291518" y="115685"/>
                    <a:pt x="314213" y="109462"/>
                    <a:pt x="335423" y="99609"/>
                  </a:cubicBezTo>
                  <a:cubicBezTo>
                    <a:pt x="343593" y="78573"/>
                    <a:pt x="347637" y="56158"/>
                    <a:pt x="347306" y="33587"/>
                  </a:cubicBezTo>
                  <a:lnTo>
                    <a:pt x="-215" y="-249"/>
                  </a:lnTo>
                  <a:cubicBezTo>
                    <a:pt x="59534" y="67671"/>
                    <a:pt x="170781" y="128328"/>
                    <a:pt x="268246" y="118012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6" name="Forme libre : forme 75">
              <a:extLst>
                <a:ext uri="{FF2B5EF4-FFF2-40B4-BE49-F238E27FC236}">
                  <a16:creationId xmlns:a16="http://schemas.microsoft.com/office/drawing/2014/main" id="{2CD67793-8F86-476D-BF2B-7F1383FA413D}"/>
                </a:ext>
              </a:extLst>
            </p:cNvPr>
            <p:cNvSpPr/>
            <p:nvPr/>
          </p:nvSpPr>
          <p:spPr>
            <a:xfrm>
              <a:off x="7929421" y="3997198"/>
              <a:ext cx="947572" cy="821756"/>
            </a:xfrm>
            <a:custGeom>
              <a:avLst/>
              <a:gdLst>
                <a:gd name="connsiteX0" fmla="*/ -215 w 947572"/>
                <a:gd name="connsiteY0" fmla="*/ 236108 h 821756"/>
                <a:gd name="connsiteX1" fmla="*/ 480670 w 947572"/>
                <a:gd name="connsiteY1" fmla="*/ 816521 h 821756"/>
                <a:gd name="connsiteX2" fmla="*/ 934569 w 947572"/>
                <a:gd name="connsiteY2" fmla="*/ 376157 h 821756"/>
                <a:gd name="connsiteX3" fmla="*/ 465568 w 947572"/>
                <a:gd name="connsiteY3" fmla="*/ 87312 h 821756"/>
                <a:gd name="connsiteX4" fmla="*/ 160960 w 947572"/>
                <a:gd name="connsiteY4" fmla="*/ -249 h 821756"/>
                <a:gd name="connsiteX5" fmla="*/ -215 w 947572"/>
                <a:gd name="connsiteY5" fmla="*/ 236108 h 821756"/>
                <a:gd name="connsiteX6" fmla="*/ 245385 w 947572"/>
                <a:gd name="connsiteY6" fmla="*/ 412221 h 821756"/>
                <a:gd name="connsiteX7" fmla="*/ 245385 w 947572"/>
                <a:gd name="connsiteY7" fmla="*/ 412221 h 821756"/>
                <a:gd name="connsiteX8" fmla="*/ 446421 w 947572"/>
                <a:gd name="connsiteY8" fmla="*/ 211681 h 821756"/>
                <a:gd name="connsiteX9" fmla="*/ 646963 w 947572"/>
                <a:gd name="connsiteY9" fmla="*/ 412717 h 821756"/>
                <a:gd name="connsiteX10" fmla="*/ 446092 w 947572"/>
                <a:gd name="connsiteY10" fmla="*/ 613257 h 821756"/>
                <a:gd name="connsiteX11" fmla="*/ 245385 w 947572"/>
                <a:gd name="connsiteY11" fmla="*/ 412386 h 821756"/>
                <a:gd name="connsiteX12" fmla="*/ 245385 w 947572"/>
                <a:gd name="connsiteY12" fmla="*/ 412056 h 82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7572" h="821756">
                  <a:moveTo>
                    <a:pt x="-215" y="236108"/>
                  </a:moveTo>
                  <a:cubicBezTo>
                    <a:pt x="68943" y="484845"/>
                    <a:pt x="211963" y="783923"/>
                    <a:pt x="480670" y="816521"/>
                  </a:cubicBezTo>
                  <a:cubicBezTo>
                    <a:pt x="840488" y="860261"/>
                    <a:pt x="995061" y="608141"/>
                    <a:pt x="934569" y="376157"/>
                  </a:cubicBezTo>
                  <a:cubicBezTo>
                    <a:pt x="874077" y="144173"/>
                    <a:pt x="625258" y="90366"/>
                    <a:pt x="465568" y="87312"/>
                  </a:cubicBezTo>
                  <a:cubicBezTo>
                    <a:pt x="305877" y="84259"/>
                    <a:pt x="178126" y="53724"/>
                    <a:pt x="160960" y="-249"/>
                  </a:cubicBezTo>
                  <a:cubicBezTo>
                    <a:pt x="95352" y="69767"/>
                    <a:pt x="41048" y="149496"/>
                    <a:pt x="-215" y="236108"/>
                  </a:cubicBezTo>
                  <a:close/>
                  <a:moveTo>
                    <a:pt x="245385" y="412221"/>
                  </a:moveTo>
                  <a:lnTo>
                    <a:pt x="245385" y="412221"/>
                  </a:lnTo>
                  <a:cubicBezTo>
                    <a:pt x="245551" y="301330"/>
                    <a:pt x="335505" y="211540"/>
                    <a:pt x="446421" y="211681"/>
                  </a:cubicBezTo>
                  <a:cubicBezTo>
                    <a:pt x="557338" y="211821"/>
                    <a:pt x="647128" y="301825"/>
                    <a:pt x="646963" y="412717"/>
                  </a:cubicBezTo>
                  <a:cubicBezTo>
                    <a:pt x="646797" y="523542"/>
                    <a:pt x="556925" y="613299"/>
                    <a:pt x="446092" y="613257"/>
                  </a:cubicBezTo>
                  <a:cubicBezTo>
                    <a:pt x="335175" y="613216"/>
                    <a:pt x="245303" y="523278"/>
                    <a:pt x="245385" y="412386"/>
                  </a:cubicBezTo>
                  <a:cubicBezTo>
                    <a:pt x="245385" y="412279"/>
                    <a:pt x="245385" y="412163"/>
                    <a:pt x="245385" y="412056"/>
                  </a:cubicBezTo>
                  <a:close/>
                </a:path>
              </a:pathLst>
            </a:custGeom>
            <a:solidFill>
              <a:srgbClr val="313759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" name="Paul_body">
            <a:extLst>
              <a:ext uri="{FF2B5EF4-FFF2-40B4-BE49-F238E27FC236}">
                <a16:creationId xmlns:a16="http://schemas.microsoft.com/office/drawing/2014/main" id="{BD0E953D-A55B-499D-A0D4-B5319C83B1B1}"/>
              </a:ext>
            </a:extLst>
          </p:cNvPr>
          <p:cNvGrpSpPr/>
          <p:nvPr/>
        </p:nvGrpSpPr>
        <p:grpSpPr>
          <a:xfrm>
            <a:off x="4034278" y="4235197"/>
            <a:ext cx="2677387" cy="2627619"/>
            <a:chOff x="4034278" y="4228473"/>
            <a:chExt cx="2677387" cy="2627619"/>
          </a:xfrm>
        </p:grpSpPr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984986C8-ED89-443F-B880-E3EC31EF9C33}"/>
                </a:ext>
              </a:extLst>
            </p:cNvPr>
            <p:cNvSpPr/>
            <p:nvPr/>
          </p:nvSpPr>
          <p:spPr>
            <a:xfrm>
              <a:off x="4965324" y="5416613"/>
              <a:ext cx="27005" cy="18455"/>
            </a:xfrm>
            <a:custGeom>
              <a:avLst/>
              <a:gdLst>
                <a:gd name="connsiteX0" fmla="*/ 36014 w 36229"/>
                <a:gd name="connsiteY0" fmla="*/ -249 h 24758"/>
                <a:gd name="connsiteX1" fmla="*/ -215 w 36229"/>
                <a:gd name="connsiteY1" fmla="*/ 24509 h 24758"/>
                <a:gd name="connsiteX2" fmla="*/ 36014 w 36229"/>
                <a:gd name="connsiteY2" fmla="*/ -249 h 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229" h="24758">
                  <a:moveTo>
                    <a:pt x="36014" y="-249"/>
                  </a:moveTo>
                  <a:cubicBezTo>
                    <a:pt x="23223" y="8003"/>
                    <a:pt x="11256" y="16256"/>
                    <a:pt x="-215" y="24509"/>
                  </a:cubicBezTo>
                  <a:cubicBezTo>
                    <a:pt x="7542" y="19475"/>
                    <a:pt x="20334" y="10892"/>
                    <a:pt x="36014" y="-249"/>
                  </a:cubicBezTo>
                  <a:close/>
                </a:path>
              </a:pathLst>
            </a:custGeom>
            <a:solidFill>
              <a:srgbClr val="DBAA7D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0775013C-359A-4C1A-8B80-E1C6C2D199F4}"/>
                </a:ext>
              </a:extLst>
            </p:cNvPr>
            <p:cNvSpPr/>
            <p:nvPr/>
          </p:nvSpPr>
          <p:spPr>
            <a:xfrm>
              <a:off x="4935981" y="5366292"/>
              <a:ext cx="12980" cy="10026"/>
            </a:xfrm>
            <a:custGeom>
              <a:avLst/>
              <a:gdLst>
                <a:gd name="connsiteX0" fmla="*/ 17198 w 17413"/>
                <a:gd name="connsiteY0" fmla="*/ -249 h 13451"/>
                <a:gd name="connsiteX1" fmla="*/ -215 w 17413"/>
                <a:gd name="connsiteY1" fmla="*/ 13203 h 13451"/>
                <a:gd name="connsiteX2" fmla="*/ 17198 w 17413"/>
                <a:gd name="connsiteY2" fmla="*/ -249 h 13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413" h="13451">
                  <a:moveTo>
                    <a:pt x="17198" y="-249"/>
                  </a:moveTo>
                  <a:cubicBezTo>
                    <a:pt x="11256" y="4290"/>
                    <a:pt x="5397" y="8746"/>
                    <a:pt x="-215" y="13203"/>
                  </a:cubicBezTo>
                  <a:cubicBezTo>
                    <a:pt x="5397" y="8994"/>
                    <a:pt x="11256" y="4455"/>
                    <a:pt x="17198" y="-249"/>
                  </a:cubicBezTo>
                  <a:close/>
                </a:path>
              </a:pathLst>
            </a:custGeom>
            <a:solidFill>
              <a:srgbClr val="DBAA7D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2" name="Paul_body">
              <a:extLst>
                <a:ext uri="{FF2B5EF4-FFF2-40B4-BE49-F238E27FC236}">
                  <a16:creationId xmlns:a16="http://schemas.microsoft.com/office/drawing/2014/main" id="{BC751520-FD5A-4F2B-A36E-194DCB6BF4EA}"/>
                </a:ext>
              </a:extLst>
            </p:cNvPr>
            <p:cNvGrpSpPr/>
            <p:nvPr/>
          </p:nvGrpSpPr>
          <p:grpSpPr>
            <a:xfrm>
              <a:off x="4034278" y="4228473"/>
              <a:ext cx="2677387" cy="2627619"/>
              <a:chOff x="4034278" y="4228473"/>
              <a:chExt cx="2677387" cy="2627619"/>
            </a:xfrm>
          </p:grpSpPr>
          <p:sp>
            <p:nvSpPr>
              <p:cNvPr id="99" name="Forme libre : forme 98">
                <a:extLst>
                  <a:ext uri="{FF2B5EF4-FFF2-40B4-BE49-F238E27FC236}">
                    <a16:creationId xmlns:a16="http://schemas.microsoft.com/office/drawing/2014/main" id="{32140783-44F9-4DEE-8346-56F5F59334D2}"/>
                  </a:ext>
                </a:extLst>
              </p:cNvPr>
              <p:cNvSpPr/>
              <p:nvPr/>
            </p:nvSpPr>
            <p:spPr>
              <a:xfrm>
                <a:off x="4356922" y="6058321"/>
                <a:ext cx="1231377" cy="797771"/>
              </a:xfrm>
              <a:custGeom>
                <a:avLst/>
                <a:gdLst>
                  <a:gd name="connsiteX0" fmla="*/ 4993 w 1651953"/>
                  <a:gd name="connsiteY0" fmla="*/ 17945 h 1070249"/>
                  <a:gd name="connsiteX1" fmla="*/ 4993 w 1651953"/>
                  <a:gd name="connsiteY1" fmla="*/ 1064388 h 1070249"/>
                  <a:gd name="connsiteX2" fmla="*/ 794035 w 1651953"/>
                  <a:gd name="connsiteY2" fmla="*/ 1070000 h 1070249"/>
                  <a:gd name="connsiteX3" fmla="*/ 852381 w 1651953"/>
                  <a:gd name="connsiteY3" fmla="*/ 543972 h 1070249"/>
                  <a:gd name="connsiteX4" fmla="*/ 1002003 w 1651953"/>
                  <a:gd name="connsiteY4" fmla="*/ 1070000 h 1070249"/>
                  <a:gd name="connsiteX5" fmla="*/ 1651739 w 1651953"/>
                  <a:gd name="connsiteY5" fmla="*/ 1070000 h 1070249"/>
                  <a:gd name="connsiteX6" fmla="*/ 1575318 w 1651953"/>
                  <a:gd name="connsiteY6" fmla="*/ 50708 h 1070249"/>
                  <a:gd name="connsiteX7" fmla="*/ 4993 w 1651953"/>
                  <a:gd name="connsiteY7" fmla="*/ 17945 h 1070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51953" h="1070249">
                    <a:moveTo>
                      <a:pt x="4993" y="17945"/>
                    </a:moveTo>
                    <a:cubicBezTo>
                      <a:pt x="-19765" y="256530"/>
                      <a:pt x="54510" y="909237"/>
                      <a:pt x="4993" y="1064388"/>
                    </a:cubicBezTo>
                    <a:lnTo>
                      <a:pt x="794035" y="1070000"/>
                    </a:lnTo>
                    <a:cubicBezTo>
                      <a:pt x="794035" y="1070000"/>
                      <a:pt x="851804" y="798486"/>
                      <a:pt x="852381" y="543972"/>
                    </a:cubicBezTo>
                    <a:cubicBezTo>
                      <a:pt x="968414" y="618824"/>
                      <a:pt x="986158" y="862527"/>
                      <a:pt x="1002003" y="1070000"/>
                    </a:cubicBezTo>
                    <a:lnTo>
                      <a:pt x="1651739" y="1070000"/>
                    </a:lnTo>
                    <a:cubicBezTo>
                      <a:pt x="1651739" y="1070000"/>
                      <a:pt x="1548167" y="141322"/>
                      <a:pt x="1575318" y="50708"/>
                    </a:cubicBezTo>
                    <a:cubicBezTo>
                      <a:pt x="1602470" y="-39907"/>
                      <a:pt x="4993" y="17945"/>
                      <a:pt x="4993" y="17945"/>
                    </a:cubicBezTo>
                    <a:close/>
                  </a:path>
                </a:pathLst>
              </a:custGeom>
              <a:solidFill>
                <a:srgbClr val="1760BF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0" name="Forme libre : forme 99">
                <a:extLst>
                  <a:ext uri="{FF2B5EF4-FFF2-40B4-BE49-F238E27FC236}">
                    <a16:creationId xmlns:a16="http://schemas.microsoft.com/office/drawing/2014/main" id="{489A07F9-2090-4D94-AD2A-EEB34648AC9A}"/>
                  </a:ext>
                </a:extLst>
              </p:cNvPr>
              <p:cNvSpPr/>
              <p:nvPr/>
            </p:nvSpPr>
            <p:spPr>
              <a:xfrm>
                <a:off x="4351079" y="4323720"/>
                <a:ext cx="1385605" cy="1916254"/>
              </a:xfrm>
              <a:custGeom>
                <a:avLst/>
                <a:gdLst>
                  <a:gd name="connsiteX0" fmla="*/ 640277 w 1858857"/>
                  <a:gd name="connsiteY0" fmla="*/ 318 h 2570750"/>
                  <a:gd name="connsiteX1" fmla="*/ 1809026 w 1858857"/>
                  <a:gd name="connsiteY1" fmla="*/ 195494 h 2570750"/>
                  <a:gd name="connsiteX2" fmla="*/ 1809026 w 1858857"/>
                  <a:gd name="connsiteY2" fmla="*/ 739265 h 2570750"/>
                  <a:gd name="connsiteX3" fmla="*/ 1603864 w 1858857"/>
                  <a:gd name="connsiteY3" fmla="*/ 2457231 h 2570750"/>
                  <a:gd name="connsiteX4" fmla="*/ -215 w 1858857"/>
                  <a:gd name="connsiteY4" fmla="*/ 2353082 h 2570750"/>
                  <a:gd name="connsiteX5" fmla="*/ 640277 w 1858857"/>
                  <a:gd name="connsiteY5" fmla="*/ 318 h 2570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58857" h="2570750">
                    <a:moveTo>
                      <a:pt x="640277" y="318"/>
                    </a:moveTo>
                    <a:cubicBezTo>
                      <a:pt x="812677" y="28047"/>
                      <a:pt x="1642321" y="151259"/>
                      <a:pt x="1809026" y="195494"/>
                    </a:cubicBezTo>
                    <a:cubicBezTo>
                      <a:pt x="1865970" y="294527"/>
                      <a:pt x="1883795" y="365995"/>
                      <a:pt x="1809026" y="739265"/>
                    </a:cubicBezTo>
                    <a:cubicBezTo>
                      <a:pt x="1734256" y="1112535"/>
                      <a:pt x="1528434" y="2319989"/>
                      <a:pt x="1603864" y="2457231"/>
                    </a:cubicBezTo>
                    <a:cubicBezTo>
                      <a:pt x="1443348" y="2599921"/>
                      <a:pt x="411430" y="2649602"/>
                      <a:pt x="-215" y="2353082"/>
                    </a:cubicBezTo>
                    <a:cubicBezTo>
                      <a:pt x="32713" y="1924849"/>
                      <a:pt x="399216" y="-38470"/>
                      <a:pt x="640277" y="318"/>
                    </a:cubicBezTo>
                    <a:close/>
                  </a:path>
                </a:pathLst>
              </a:custGeom>
              <a:solidFill>
                <a:srgbClr val="313759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grpSp>
            <p:nvGrpSpPr>
              <p:cNvPr id="101" name="Paul_arm_right">
                <a:extLst>
                  <a:ext uri="{FF2B5EF4-FFF2-40B4-BE49-F238E27FC236}">
                    <a16:creationId xmlns:a16="http://schemas.microsoft.com/office/drawing/2014/main" id="{CC4614E8-318A-4610-97DA-4BF892585211}"/>
                  </a:ext>
                </a:extLst>
              </p:cNvPr>
              <p:cNvGrpSpPr/>
              <p:nvPr/>
            </p:nvGrpSpPr>
            <p:grpSpPr>
              <a:xfrm rot="20540199">
                <a:off x="5710405" y="4228473"/>
                <a:ext cx="1001260" cy="1912793"/>
                <a:chOff x="5571555" y="4416618"/>
                <a:chExt cx="1001260" cy="1912793"/>
              </a:xfrm>
            </p:grpSpPr>
            <p:sp>
              <p:nvSpPr>
                <p:cNvPr id="102" name="Forme libre : forme 158">
                  <a:extLst>
                    <a:ext uri="{FF2B5EF4-FFF2-40B4-BE49-F238E27FC236}">
                      <a16:creationId xmlns:a16="http://schemas.microsoft.com/office/drawing/2014/main" id="{2E7DC162-998C-40EB-A120-0345B9627439}"/>
                    </a:ext>
                  </a:extLst>
                </p:cNvPr>
                <p:cNvSpPr/>
                <p:nvPr/>
              </p:nvSpPr>
              <p:spPr>
                <a:xfrm>
                  <a:off x="6106316" y="5915617"/>
                  <a:ext cx="466499" cy="413794"/>
                </a:xfrm>
                <a:custGeom>
                  <a:avLst/>
                  <a:gdLst>
                    <a:gd name="connsiteX0" fmla="*/ 117881 w 625832"/>
                    <a:gd name="connsiteY0" fmla="*/ 56567 h 555125"/>
                    <a:gd name="connsiteX1" fmla="*/ 232594 w 625832"/>
                    <a:gd name="connsiteY1" fmla="*/ 137031 h 555125"/>
                    <a:gd name="connsiteX2" fmla="*/ 428183 w 625832"/>
                    <a:gd name="connsiteY2" fmla="*/ 3833 h 555125"/>
                    <a:gd name="connsiteX3" fmla="*/ 357457 w 625832"/>
                    <a:gd name="connsiteY3" fmla="*/ 128779 h 555125"/>
                    <a:gd name="connsiteX4" fmla="*/ 624350 w 625832"/>
                    <a:gd name="connsiteY4" fmla="*/ 390389 h 555125"/>
                    <a:gd name="connsiteX5" fmla="*/ 379987 w 625832"/>
                    <a:gd name="connsiteY5" fmla="*/ 271055 h 555125"/>
                    <a:gd name="connsiteX6" fmla="*/ 542318 w 625832"/>
                    <a:gd name="connsiteY6" fmla="*/ 498912 h 555125"/>
                    <a:gd name="connsiteX7" fmla="*/ 309096 w 625832"/>
                    <a:gd name="connsiteY7" fmla="*/ 322799 h 555125"/>
                    <a:gd name="connsiteX8" fmla="*/ 427028 w 625832"/>
                    <a:gd name="connsiteY8" fmla="*/ 552555 h 555125"/>
                    <a:gd name="connsiteX9" fmla="*/ 243240 w 625832"/>
                    <a:gd name="connsiteY9" fmla="*/ 387501 h 555125"/>
                    <a:gd name="connsiteX10" fmla="*/ 264532 w 625832"/>
                    <a:gd name="connsiteY10" fmla="*/ 530025 h 555125"/>
                    <a:gd name="connsiteX11" fmla="*/ 164839 w 625832"/>
                    <a:gd name="connsiteY11" fmla="*/ 310833 h 555125"/>
                    <a:gd name="connsiteX12" fmla="*/ -215 w 625832"/>
                    <a:gd name="connsiteY12" fmla="*/ 256283 h 555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25832" h="555125">
                      <a:moveTo>
                        <a:pt x="117881" y="56567"/>
                      </a:moveTo>
                      <a:lnTo>
                        <a:pt x="232594" y="137031"/>
                      </a:lnTo>
                      <a:cubicBezTo>
                        <a:pt x="232594" y="137031"/>
                        <a:pt x="389395" y="-28023"/>
                        <a:pt x="428183" y="3833"/>
                      </a:cubicBezTo>
                      <a:cubicBezTo>
                        <a:pt x="466970" y="35688"/>
                        <a:pt x="357457" y="128779"/>
                        <a:pt x="357457" y="128779"/>
                      </a:cubicBezTo>
                      <a:cubicBezTo>
                        <a:pt x="357457" y="128779"/>
                        <a:pt x="647045" y="359855"/>
                        <a:pt x="624350" y="390389"/>
                      </a:cubicBezTo>
                      <a:cubicBezTo>
                        <a:pt x="601655" y="420924"/>
                        <a:pt x="459296" y="349126"/>
                        <a:pt x="379987" y="271055"/>
                      </a:cubicBezTo>
                      <a:cubicBezTo>
                        <a:pt x="466145" y="349621"/>
                        <a:pt x="576319" y="474815"/>
                        <a:pt x="542318" y="498912"/>
                      </a:cubicBezTo>
                      <a:cubicBezTo>
                        <a:pt x="508317" y="523010"/>
                        <a:pt x="340126" y="359441"/>
                        <a:pt x="309096" y="322799"/>
                      </a:cubicBezTo>
                      <a:cubicBezTo>
                        <a:pt x="383371" y="397074"/>
                        <a:pt x="481661" y="527219"/>
                        <a:pt x="427028" y="552555"/>
                      </a:cubicBezTo>
                      <a:cubicBezTo>
                        <a:pt x="372394" y="577891"/>
                        <a:pt x="243240" y="387501"/>
                        <a:pt x="243240" y="387501"/>
                      </a:cubicBezTo>
                      <a:cubicBezTo>
                        <a:pt x="243240" y="387501"/>
                        <a:pt x="302329" y="497757"/>
                        <a:pt x="264532" y="530025"/>
                      </a:cubicBezTo>
                      <a:cubicBezTo>
                        <a:pt x="226734" y="562293"/>
                        <a:pt x="164839" y="310833"/>
                        <a:pt x="164839" y="310833"/>
                      </a:cubicBezTo>
                      <a:lnTo>
                        <a:pt x="-215" y="256283"/>
                      </a:lnTo>
                      <a:close/>
                    </a:path>
                  </a:pathLst>
                </a:custGeom>
                <a:solidFill>
                  <a:srgbClr val="DBAA7D"/>
                </a:solidFill>
                <a:ln w="824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3" name="Forme libre : forme 102">
                  <a:extLst>
                    <a:ext uri="{FF2B5EF4-FFF2-40B4-BE49-F238E27FC236}">
                      <a16:creationId xmlns:a16="http://schemas.microsoft.com/office/drawing/2014/main" id="{105A81AC-3223-4E47-B1EA-7D796D253D4B}"/>
                    </a:ext>
                  </a:extLst>
                </p:cNvPr>
                <p:cNvSpPr/>
                <p:nvPr/>
              </p:nvSpPr>
              <p:spPr>
                <a:xfrm>
                  <a:off x="5571555" y="4416618"/>
                  <a:ext cx="711927" cy="1734326"/>
                </a:xfrm>
                <a:custGeom>
                  <a:avLst/>
                  <a:gdLst>
                    <a:gd name="connsiteX0" fmla="*/ -215 w 955085"/>
                    <a:gd name="connsiteY0" fmla="*/ -249 h 2326685"/>
                    <a:gd name="connsiteX1" fmla="*/ 485291 w 955085"/>
                    <a:gd name="connsiteY1" fmla="*/ 538322 h 2326685"/>
                    <a:gd name="connsiteX2" fmla="*/ 685915 w 955085"/>
                    <a:gd name="connsiteY2" fmla="*/ 1798345 h 2326685"/>
                    <a:gd name="connsiteX3" fmla="*/ 954871 w 955085"/>
                    <a:gd name="connsiteY3" fmla="*/ 2040975 h 2326685"/>
                    <a:gd name="connsiteX4" fmla="*/ 816472 w 955085"/>
                    <a:gd name="connsiteY4" fmla="*/ 2326437 h 2326685"/>
                    <a:gd name="connsiteX5" fmla="*/ 96589 w 955085"/>
                    <a:gd name="connsiteY5" fmla="*/ 564566 h 2326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5085" h="2326685">
                      <a:moveTo>
                        <a:pt x="-215" y="-249"/>
                      </a:moveTo>
                      <a:cubicBezTo>
                        <a:pt x="213860" y="37630"/>
                        <a:pt x="443863" y="215807"/>
                        <a:pt x="485291" y="538322"/>
                      </a:cubicBezTo>
                      <a:cubicBezTo>
                        <a:pt x="526720" y="860838"/>
                        <a:pt x="477039" y="1561080"/>
                        <a:pt x="685915" y="1798345"/>
                      </a:cubicBezTo>
                      <a:cubicBezTo>
                        <a:pt x="894791" y="2035611"/>
                        <a:pt x="954871" y="2040975"/>
                        <a:pt x="954871" y="2040975"/>
                      </a:cubicBezTo>
                      <a:cubicBezTo>
                        <a:pt x="894461" y="2206029"/>
                        <a:pt x="864586" y="2282532"/>
                        <a:pt x="816472" y="2326437"/>
                      </a:cubicBezTo>
                      <a:cubicBezTo>
                        <a:pt x="636481" y="2293426"/>
                        <a:pt x="-64669" y="1766573"/>
                        <a:pt x="96589" y="564566"/>
                      </a:cubicBezTo>
                      <a:close/>
                    </a:path>
                  </a:pathLst>
                </a:custGeom>
                <a:solidFill>
                  <a:srgbClr val="313759"/>
                </a:solidFill>
                <a:ln w="824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grpSp>
            <p:nvGrpSpPr>
              <p:cNvPr id="104" name="Paul_Arm_left">
                <a:extLst>
                  <a:ext uri="{FF2B5EF4-FFF2-40B4-BE49-F238E27FC236}">
                    <a16:creationId xmlns:a16="http://schemas.microsoft.com/office/drawing/2014/main" id="{AD74F445-8DA0-48BA-9C4B-0BBD47DA2A1B}"/>
                  </a:ext>
                </a:extLst>
              </p:cNvPr>
              <p:cNvGrpSpPr/>
              <p:nvPr/>
            </p:nvGrpSpPr>
            <p:grpSpPr>
              <a:xfrm>
                <a:off x="4034278" y="4321591"/>
                <a:ext cx="1105305" cy="1642326"/>
                <a:chOff x="4034278" y="4321591"/>
                <a:chExt cx="1105305" cy="1642326"/>
              </a:xfrm>
            </p:grpSpPr>
            <p:sp>
              <p:nvSpPr>
                <p:cNvPr id="105" name="Forme libre : forme 104">
                  <a:extLst>
                    <a:ext uri="{FF2B5EF4-FFF2-40B4-BE49-F238E27FC236}">
                      <a16:creationId xmlns:a16="http://schemas.microsoft.com/office/drawing/2014/main" id="{8033D42C-2412-4906-9151-88E7590C9289}"/>
                    </a:ext>
                  </a:extLst>
                </p:cNvPr>
                <p:cNvSpPr/>
                <p:nvPr/>
              </p:nvSpPr>
              <p:spPr>
                <a:xfrm>
                  <a:off x="4365228" y="5640036"/>
                  <a:ext cx="552292" cy="323881"/>
                </a:xfrm>
                <a:custGeom>
                  <a:avLst/>
                  <a:gdLst>
                    <a:gd name="connsiteX0" fmla="*/ 740713 w 740927"/>
                    <a:gd name="connsiteY0" fmla="*/ -249 h 434503"/>
                    <a:gd name="connsiteX1" fmla="*/ -215 w 740927"/>
                    <a:gd name="connsiteY1" fmla="*/ 419566 h 434503"/>
                    <a:gd name="connsiteX2" fmla="*/ 29989 w 740927"/>
                    <a:gd name="connsiteY2" fmla="*/ 216962 h 4345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40927" h="434503">
                      <a:moveTo>
                        <a:pt x="740713" y="-249"/>
                      </a:moveTo>
                      <a:cubicBezTo>
                        <a:pt x="699449" y="158945"/>
                        <a:pt x="446834" y="510098"/>
                        <a:pt x="-215" y="419566"/>
                      </a:cubicBezTo>
                      <a:lnTo>
                        <a:pt x="29989" y="216962"/>
                      </a:lnTo>
                      <a:close/>
                    </a:path>
                  </a:pathLst>
                </a:custGeom>
                <a:solidFill>
                  <a:srgbClr val="15192B">
                    <a:alpha val="56000"/>
                  </a:srgbClr>
                </a:solidFill>
                <a:ln w="824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6" name="Forme libre : forme 105">
                  <a:extLst>
                    <a:ext uri="{FF2B5EF4-FFF2-40B4-BE49-F238E27FC236}">
                      <a16:creationId xmlns:a16="http://schemas.microsoft.com/office/drawing/2014/main" id="{745C46C7-451C-40BF-B94B-0EEB6CCE54EE}"/>
                    </a:ext>
                  </a:extLst>
                </p:cNvPr>
                <p:cNvSpPr/>
                <p:nvPr/>
              </p:nvSpPr>
              <p:spPr>
                <a:xfrm>
                  <a:off x="4034278" y="4321591"/>
                  <a:ext cx="883242" cy="1588539"/>
                </a:xfrm>
                <a:custGeom>
                  <a:avLst/>
                  <a:gdLst>
                    <a:gd name="connsiteX0" fmla="*/ 1065282 w 1184913"/>
                    <a:gd name="connsiteY0" fmla="*/ 6682 h 2131105"/>
                    <a:gd name="connsiteX1" fmla="*/ 46402 w 1184913"/>
                    <a:gd name="connsiteY1" fmla="*/ 1166436 h 2131105"/>
                    <a:gd name="connsiteX2" fmla="*/ 1184698 w 1184913"/>
                    <a:gd name="connsiteY2" fmla="*/ 1772019 h 2131105"/>
                    <a:gd name="connsiteX3" fmla="*/ 946938 w 1184913"/>
                    <a:gd name="connsiteY3" fmla="*/ 1598712 h 2131105"/>
                    <a:gd name="connsiteX4" fmla="*/ 424789 w 1184913"/>
                    <a:gd name="connsiteY4" fmla="*/ 1645505 h 2131105"/>
                    <a:gd name="connsiteX5" fmla="*/ 772146 w 1184913"/>
                    <a:gd name="connsiteY5" fmla="*/ 596834 h 2131105"/>
                    <a:gd name="connsiteX6" fmla="*/ 1065282 w 1184913"/>
                    <a:gd name="connsiteY6" fmla="*/ 6682 h 21311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84913" h="2131105">
                      <a:moveTo>
                        <a:pt x="1065282" y="6682"/>
                      </a:moveTo>
                      <a:cubicBezTo>
                        <a:pt x="874892" y="-28309"/>
                        <a:pt x="337641" y="28387"/>
                        <a:pt x="46402" y="1166436"/>
                      </a:cubicBezTo>
                      <a:cubicBezTo>
                        <a:pt x="-244835" y="2304484"/>
                        <a:pt x="912937" y="2337330"/>
                        <a:pt x="1184698" y="1772019"/>
                      </a:cubicBezTo>
                      <a:cubicBezTo>
                        <a:pt x="1099861" y="1766490"/>
                        <a:pt x="933899" y="1636345"/>
                        <a:pt x="946938" y="1598712"/>
                      </a:cubicBezTo>
                      <a:cubicBezTo>
                        <a:pt x="833794" y="1736945"/>
                        <a:pt x="616830" y="1947389"/>
                        <a:pt x="424789" y="1645505"/>
                      </a:cubicBezTo>
                      <a:cubicBezTo>
                        <a:pt x="253958" y="1377127"/>
                        <a:pt x="584314" y="764859"/>
                        <a:pt x="772146" y="596834"/>
                      </a:cubicBezTo>
                      <a:cubicBezTo>
                        <a:pt x="946691" y="441022"/>
                        <a:pt x="1065282" y="6682"/>
                        <a:pt x="1065282" y="6682"/>
                      </a:cubicBezTo>
                      <a:close/>
                    </a:path>
                  </a:pathLst>
                </a:custGeom>
                <a:solidFill>
                  <a:srgbClr val="313759"/>
                </a:solidFill>
                <a:ln w="824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7" name="Forme libre : forme 106">
                  <a:extLst>
                    <a:ext uri="{FF2B5EF4-FFF2-40B4-BE49-F238E27FC236}">
                      <a16:creationId xmlns:a16="http://schemas.microsoft.com/office/drawing/2014/main" id="{9C23FCB8-FCD1-47A6-B9B6-B327934132ED}"/>
                    </a:ext>
                  </a:extLst>
                </p:cNvPr>
                <p:cNvSpPr/>
                <p:nvPr/>
              </p:nvSpPr>
              <p:spPr>
                <a:xfrm>
                  <a:off x="4418011" y="5510745"/>
                  <a:ext cx="325461" cy="146208"/>
                </a:xfrm>
                <a:custGeom>
                  <a:avLst/>
                  <a:gdLst>
                    <a:gd name="connsiteX0" fmla="*/ 3247 w 436622"/>
                    <a:gd name="connsiteY0" fmla="*/ 169900 h 196145"/>
                    <a:gd name="connsiteX1" fmla="*/ 63987 w 436622"/>
                    <a:gd name="connsiteY1" fmla="*/ 192429 h 196145"/>
                    <a:gd name="connsiteX2" fmla="*/ 80493 w 436622"/>
                    <a:gd name="connsiteY2" fmla="*/ 194823 h 196145"/>
                    <a:gd name="connsiteX3" fmla="*/ 88745 w 436622"/>
                    <a:gd name="connsiteY3" fmla="*/ 195896 h 196145"/>
                    <a:gd name="connsiteX4" fmla="*/ 130009 w 436622"/>
                    <a:gd name="connsiteY4" fmla="*/ 195896 h 196145"/>
                    <a:gd name="connsiteX5" fmla="*/ 268077 w 436622"/>
                    <a:gd name="connsiteY5" fmla="*/ 158676 h 196145"/>
                    <a:gd name="connsiteX6" fmla="*/ 356711 w 436622"/>
                    <a:gd name="connsiteY6" fmla="*/ 87043 h 196145"/>
                    <a:gd name="connsiteX7" fmla="*/ 435359 w 436622"/>
                    <a:gd name="connsiteY7" fmla="*/ 8064 h 196145"/>
                    <a:gd name="connsiteX8" fmla="*/ 429500 w 436622"/>
                    <a:gd name="connsiteY8" fmla="*/ -189 h 196145"/>
                    <a:gd name="connsiteX9" fmla="*/ 344415 w 436622"/>
                    <a:gd name="connsiteY9" fmla="*/ 58818 h 196145"/>
                    <a:gd name="connsiteX10" fmla="*/ 268489 w 436622"/>
                    <a:gd name="connsiteY10" fmla="*/ 126985 h 196145"/>
                    <a:gd name="connsiteX11" fmla="*/ 142883 w 436622"/>
                    <a:gd name="connsiteY11" fmla="*/ 162142 h 196145"/>
                    <a:gd name="connsiteX12" fmla="*/ 126378 w 436622"/>
                    <a:gd name="connsiteY12" fmla="*/ 162967 h 196145"/>
                    <a:gd name="connsiteX13" fmla="*/ 109872 w 436622"/>
                    <a:gd name="connsiteY13" fmla="*/ 162967 h 196145"/>
                    <a:gd name="connsiteX14" fmla="*/ 93367 w 436622"/>
                    <a:gd name="connsiteY14" fmla="*/ 162967 h 196145"/>
                    <a:gd name="connsiteX15" fmla="*/ 76861 w 436622"/>
                    <a:gd name="connsiteY15" fmla="*/ 161399 h 196145"/>
                    <a:gd name="connsiteX16" fmla="*/ 60356 w 436622"/>
                    <a:gd name="connsiteY16" fmla="*/ 159831 h 196145"/>
                    <a:gd name="connsiteX17" fmla="*/ 43851 w 436622"/>
                    <a:gd name="connsiteY17" fmla="*/ 158016 h 196145"/>
                    <a:gd name="connsiteX18" fmla="*/ 10840 w 436622"/>
                    <a:gd name="connsiteY18" fmla="*/ 153064 h 196145"/>
                    <a:gd name="connsiteX19" fmla="*/ 3247 w 436622"/>
                    <a:gd name="connsiteY19" fmla="*/ 169900 h 196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36622" h="196145">
                      <a:moveTo>
                        <a:pt x="3247" y="169900"/>
                      </a:moveTo>
                      <a:cubicBezTo>
                        <a:pt x="21791" y="181379"/>
                        <a:pt x="42440" y="189037"/>
                        <a:pt x="63987" y="192429"/>
                      </a:cubicBezTo>
                      <a:cubicBezTo>
                        <a:pt x="69352" y="193337"/>
                        <a:pt x="74798" y="194163"/>
                        <a:pt x="80493" y="194823"/>
                      </a:cubicBezTo>
                      <a:lnTo>
                        <a:pt x="88745" y="195896"/>
                      </a:lnTo>
                      <a:lnTo>
                        <a:pt x="130009" y="195896"/>
                      </a:lnTo>
                      <a:cubicBezTo>
                        <a:pt x="178230" y="193931"/>
                        <a:pt x="225402" y="181222"/>
                        <a:pt x="268077" y="158676"/>
                      </a:cubicBezTo>
                      <a:cubicBezTo>
                        <a:pt x="300939" y="139224"/>
                        <a:pt x="330797" y="115093"/>
                        <a:pt x="356711" y="87043"/>
                      </a:cubicBezTo>
                      <a:cubicBezTo>
                        <a:pt x="382707" y="60634"/>
                        <a:pt x="406227" y="32492"/>
                        <a:pt x="435359" y="8064"/>
                      </a:cubicBezTo>
                      <a:cubicBezTo>
                        <a:pt x="438660" y="5341"/>
                        <a:pt x="433461" y="-932"/>
                        <a:pt x="429500" y="-189"/>
                      </a:cubicBezTo>
                      <a:cubicBezTo>
                        <a:pt x="393600" y="8724"/>
                        <a:pt x="368512" y="33400"/>
                        <a:pt x="344415" y="58818"/>
                      </a:cubicBezTo>
                      <a:cubicBezTo>
                        <a:pt x="320316" y="84236"/>
                        <a:pt x="295889" y="111635"/>
                        <a:pt x="268489" y="126985"/>
                      </a:cubicBezTo>
                      <a:cubicBezTo>
                        <a:pt x="229949" y="148368"/>
                        <a:pt x="186928" y="160409"/>
                        <a:pt x="142883" y="162142"/>
                      </a:cubicBezTo>
                      <a:cubicBezTo>
                        <a:pt x="137403" y="162744"/>
                        <a:pt x="131891" y="163025"/>
                        <a:pt x="126378" y="162967"/>
                      </a:cubicBezTo>
                      <a:lnTo>
                        <a:pt x="109872" y="162967"/>
                      </a:lnTo>
                      <a:lnTo>
                        <a:pt x="93367" y="162967"/>
                      </a:lnTo>
                      <a:cubicBezTo>
                        <a:pt x="87838" y="162967"/>
                        <a:pt x="82308" y="161812"/>
                        <a:pt x="76861" y="161399"/>
                      </a:cubicBezTo>
                      <a:lnTo>
                        <a:pt x="60356" y="159831"/>
                      </a:lnTo>
                      <a:cubicBezTo>
                        <a:pt x="54827" y="159510"/>
                        <a:pt x="49314" y="158907"/>
                        <a:pt x="43851" y="158016"/>
                      </a:cubicBezTo>
                      <a:cubicBezTo>
                        <a:pt x="32792" y="156118"/>
                        <a:pt x="21733" y="154467"/>
                        <a:pt x="10840" y="153064"/>
                      </a:cubicBezTo>
                      <a:cubicBezTo>
                        <a:pt x="2340" y="151826"/>
                        <a:pt x="-4675" y="165113"/>
                        <a:pt x="3247" y="169900"/>
                      </a:cubicBezTo>
                      <a:close/>
                    </a:path>
                  </a:pathLst>
                </a:custGeom>
                <a:solidFill>
                  <a:srgbClr val="15192B">
                    <a:alpha val="17000"/>
                  </a:srgbClr>
                </a:solidFill>
                <a:ln w="824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8" name="Forme libre : forme 107">
                  <a:extLst>
                    <a:ext uri="{FF2B5EF4-FFF2-40B4-BE49-F238E27FC236}">
                      <a16:creationId xmlns:a16="http://schemas.microsoft.com/office/drawing/2014/main" id="{8CA26317-A7AC-4F4B-BB3A-EDB3D552DFF9}"/>
                    </a:ext>
                  </a:extLst>
                </p:cNvPr>
                <p:cNvSpPr/>
                <p:nvPr/>
              </p:nvSpPr>
              <p:spPr>
                <a:xfrm>
                  <a:off x="4882210" y="5610139"/>
                  <a:ext cx="34480" cy="34044"/>
                </a:xfrm>
                <a:custGeom>
                  <a:avLst/>
                  <a:gdLst>
                    <a:gd name="connsiteX0" fmla="*/ 45092 w 46257"/>
                    <a:gd name="connsiteY0" fmla="*/ 42747 h 45672"/>
                    <a:gd name="connsiteX1" fmla="*/ 17446 w 46257"/>
                    <a:gd name="connsiteY1" fmla="*/ -249 h 45672"/>
                    <a:gd name="connsiteX2" fmla="*/ -215 w 46257"/>
                    <a:gd name="connsiteY2" fmla="*/ 33339 h 45672"/>
                    <a:gd name="connsiteX3" fmla="*/ 45092 w 46257"/>
                    <a:gd name="connsiteY3" fmla="*/ 42747 h 45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257" h="45672">
                      <a:moveTo>
                        <a:pt x="45092" y="42747"/>
                      </a:moveTo>
                      <a:cubicBezTo>
                        <a:pt x="49466" y="36558"/>
                        <a:pt x="38490" y="20465"/>
                        <a:pt x="17446" y="-249"/>
                      </a:cubicBezTo>
                      <a:lnTo>
                        <a:pt x="-215" y="33339"/>
                      </a:lnTo>
                      <a:cubicBezTo>
                        <a:pt x="23965" y="44563"/>
                        <a:pt x="40966" y="48607"/>
                        <a:pt x="45092" y="42747"/>
                      </a:cubicBezTo>
                      <a:close/>
                    </a:path>
                  </a:pathLst>
                </a:custGeom>
                <a:solidFill>
                  <a:srgbClr val="15192B"/>
                </a:solidFill>
                <a:ln w="824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9" name="Forme libre : forme 108">
                  <a:extLst>
                    <a:ext uri="{FF2B5EF4-FFF2-40B4-BE49-F238E27FC236}">
                      <a16:creationId xmlns:a16="http://schemas.microsoft.com/office/drawing/2014/main" id="{A57F36CE-BF68-4229-8484-E9A629D64E55}"/>
                    </a:ext>
                  </a:extLst>
                </p:cNvPr>
                <p:cNvSpPr/>
                <p:nvPr/>
              </p:nvSpPr>
              <p:spPr>
                <a:xfrm>
                  <a:off x="4731878" y="5510973"/>
                  <a:ext cx="33451" cy="27499"/>
                </a:xfrm>
                <a:custGeom>
                  <a:avLst/>
                  <a:gdLst>
                    <a:gd name="connsiteX0" fmla="*/ 757 w 44876"/>
                    <a:gd name="connsiteY0" fmla="*/ 2311 h 36891"/>
                    <a:gd name="connsiteX1" fmla="*/ 19904 w 44876"/>
                    <a:gd name="connsiteY1" fmla="*/ 36643 h 36891"/>
                    <a:gd name="connsiteX2" fmla="*/ 44662 w 44876"/>
                    <a:gd name="connsiteY2" fmla="*/ 11224 h 36891"/>
                    <a:gd name="connsiteX3" fmla="*/ 757 w 44876"/>
                    <a:gd name="connsiteY3" fmla="*/ 2311 h 36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876" h="36891">
                      <a:moveTo>
                        <a:pt x="757" y="2311"/>
                      </a:moveTo>
                      <a:cubicBezTo>
                        <a:pt x="-3039" y="7593"/>
                        <a:pt x="4471" y="20137"/>
                        <a:pt x="19904" y="36643"/>
                      </a:cubicBezTo>
                      <a:lnTo>
                        <a:pt x="44662" y="11224"/>
                      </a:lnTo>
                      <a:cubicBezTo>
                        <a:pt x="21307" y="413"/>
                        <a:pt x="4802" y="-3218"/>
                        <a:pt x="757" y="2311"/>
                      </a:cubicBezTo>
                      <a:close/>
                    </a:path>
                  </a:pathLst>
                </a:custGeom>
                <a:solidFill>
                  <a:srgbClr val="15192B"/>
                </a:solidFill>
                <a:ln w="824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10" name="Forme libre : forme 109">
                  <a:extLst>
                    <a:ext uri="{FF2B5EF4-FFF2-40B4-BE49-F238E27FC236}">
                      <a16:creationId xmlns:a16="http://schemas.microsoft.com/office/drawing/2014/main" id="{3F083D57-291E-43DB-A568-692925F70261}"/>
                    </a:ext>
                  </a:extLst>
                </p:cNvPr>
                <p:cNvSpPr/>
                <p:nvPr/>
              </p:nvSpPr>
              <p:spPr>
                <a:xfrm>
                  <a:off x="4730794" y="5215607"/>
                  <a:ext cx="408789" cy="419631"/>
                </a:xfrm>
                <a:custGeom>
                  <a:avLst/>
                  <a:gdLst>
                    <a:gd name="connsiteX0" fmla="*/ 547302 w 548410"/>
                    <a:gd name="connsiteY0" fmla="*/ 222861 h 562956"/>
                    <a:gd name="connsiteX1" fmla="*/ 337601 w 548410"/>
                    <a:gd name="connsiteY1" fmla="*/ 277411 h 562956"/>
                    <a:gd name="connsiteX2" fmla="*/ 301371 w 548410"/>
                    <a:gd name="connsiteY2" fmla="*/ 302169 h 562956"/>
                    <a:gd name="connsiteX3" fmla="*/ 337601 w 548410"/>
                    <a:gd name="connsiteY3" fmla="*/ 277411 h 562956"/>
                    <a:gd name="connsiteX4" fmla="*/ 513219 w 548410"/>
                    <a:gd name="connsiteY4" fmla="*/ 100473 h 562956"/>
                    <a:gd name="connsiteX5" fmla="*/ 279254 w 548410"/>
                    <a:gd name="connsiteY5" fmla="*/ 209987 h 562956"/>
                    <a:gd name="connsiteX6" fmla="*/ 419550 w 548410"/>
                    <a:gd name="connsiteY6" fmla="*/ 1853 h 562956"/>
                    <a:gd name="connsiteX7" fmla="*/ 117914 w 548410"/>
                    <a:gd name="connsiteY7" fmla="*/ 222448 h 562956"/>
                    <a:gd name="connsiteX8" fmla="*/ 6255 w 548410"/>
                    <a:gd name="connsiteY8" fmla="*/ 132246 h 562956"/>
                    <a:gd name="connsiteX9" fmla="*/ 105700 w 548410"/>
                    <a:gd name="connsiteY9" fmla="*/ 346817 h 562956"/>
                    <a:gd name="connsiteX10" fmla="*/ 46445 w 548410"/>
                    <a:gd name="connsiteY10" fmla="*/ 407309 h 562956"/>
                    <a:gd name="connsiteX11" fmla="*/ 21687 w 548410"/>
                    <a:gd name="connsiteY11" fmla="*/ 432727 h 562956"/>
                    <a:gd name="connsiteX12" fmla="*/ 110239 w 548410"/>
                    <a:gd name="connsiteY12" fmla="*/ 507001 h 562956"/>
                    <a:gd name="connsiteX13" fmla="*/ 203247 w 548410"/>
                    <a:gd name="connsiteY13" fmla="*/ 562707 h 562956"/>
                    <a:gd name="connsiteX14" fmla="*/ 220907 w 548410"/>
                    <a:gd name="connsiteY14" fmla="*/ 529119 h 562956"/>
                    <a:gd name="connsiteX15" fmla="*/ 266215 w 548410"/>
                    <a:gd name="connsiteY15" fmla="*/ 442548 h 562956"/>
                    <a:gd name="connsiteX16" fmla="*/ 498694 w 548410"/>
                    <a:gd name="connsiteY16" fmla="*/ 379910 h 562956"/>
                    <a:gd name="connsiteX17" fmla="*/ 354601 w 548410"/>
                    <a:gd name="connsiteY17" fmla="*/ 377682 h 562956"/>
                    <a:gd name="connsiteX18" fmla="*/ 547302 w 548410"/>
                    <a:gd name="connsiteY18" fmla="*/ 222861 h 562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548410" h="562956">
                      <a:moveTo>
                        <a:pt x="547302" y="222861"/>
                      </a:moveTo>
                      <a:cubicBezTo>
                        <a:pt x="533273" y="172519"/>
                        <a:pt x="422439" y="222861"/>
                        <a:pt x="337601" y="277411"/>
                      </a:cubicBezTo>
                      <a:cubicBezTo>
                        <a:pt x="321921" y="288635"/>
                        <a:pt x="309129" y="297218"/>
                        <a:pt x="301371" y="302169"/>
                      </a:cubicBezTo>
                      <a:cubicBezTo>
                        <a:pt x="312595" y="293916"/>
                        <a:pt x="324809" y="285664"/>
                        <a:pt x="337601" y="277411"/>
                      </a:cubicBezTo>
                      <a:cubicBezTo>
                        <a:pt x="405933" y="228720"/>
                        <a:pt x="528073" y="130925"/>
                        <a:pt x="513219" y="100473"/>
                      </a:cubicBezTo>
                      <a:cubicBezTo>
                        <a:pt x="496053" y="65234"/>
                        <a:pt x="370364" y="140829"/>
                        <a:pt x="279254" y="209987"/>
                      </a:cubicBezTo>
                      <a:cubicBezTo>
                        <a:pt x="363019" y="141819"/>
                        <a:pt x="443730" y="27354"/>
                        <a:pt x="419550" y="1853"/>
                      </a:cubicBezTo>
                      <a:cubicBezTo>
                        <a:pt x="393554" y="-25463"/>
                        <a:pt x="117914" y="222448"/>
                        <a:pt x="117914" y="222448"/>
                      </a:cubicBezTo>
                      <a:cubicBezTo>
                        <a:pt x="117914" y="222448"/>
                        <a:pt x="43639" y="98658"/>
                        <a:pt x="6255" y="132246"/>
                      </a:cubicBezTo>
                      <a:cubicBezTo>
                        <a:pt x="-31130" y="165834"/>
                        <a:pt x="105700" y="346817"/>
                        <a:pt x="105700" y="346817"/>
                      </a:cubicBezTo>
                      <a:lnTo>
                        <a:pt x="46445" y="407309"/>
                      </a:lnTo>
                      <a:lnTo>
                        <a:pt x="21687" y="432727"/>
                      </a:lnTo>
                      <a:cubicBezTo>
                        <a:pt x="48748" y="460266"/>
                        <a:pt x="78408" y="485140"/>
                        <a:pt x="110239" y="507001"/>
                      </a:cubicBezTo>
                      <a:cubicBezTo>
                        <a:pt x="139618" y="528145"/>
                        <a:pt x="170731" y="546780"/>
                        <a:pt x="203247" y="562707"/>
                      </a:cubicBezTo>
                      <a:lnTo>
                        <a:pt x="220907" y="529119"/>
                      </a:lnTo>
                      <a:lnTo>
                        <a:pt x="266215" y="442548"/>
                      </a:lnTo>
                      <a:cubicBezTo>
                        <a:pt x="266215" y="442548"/>
                        <a:pt x="524360" y="422411"/>
                        <a:pt x="498694" y="379910"/>
                      </a:cubicBezTo>
                      <a:cubicBezTo>
                        <a:pt x="473028" y="337408"/>
                        <a:pt x="354601" y="377682"/>
                        <a:pt x="354601" y="377682"/>
                      </a:cubicBezTo>
                      <a:cubicBezTo>
                        <a:pt x="354601" y="377682"/>
                        <a:pt x="563477" y="280877"/>
                        <a:pt x="547302" y="222861"/>
                      </a:cubicBezTo>
                      <a:close/>
                    </a:path>
                  </a:pathLst>
                </a:custGeom>
                <a:solidFill>
                  <a:srgbClr val="DBAA7D"/>
                </a:solidFill>
                <a:ln w="824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</p:grpSp>
      </p:grpSp>
      <p:grpSp>
        <p:nvGrpSpPr>
          <p:cNvPr id="77" name="boy_arms_left">
            <a:extLst>
              <a:ext uri="{FF2B5EF4-FFF2-40B4-BE49-F238E27FC236}">
                <a16:creationId xmlns:a16="http://schemas.microsoft.com/office/drawing/2014/main" id="{27DDC9F6-F5ED-4BD3-8655-B0ADE8A994B9}"/>
              </a:ext>
            </a:extLst>
          </p:cNvPr>
          <p:cNvGrpSpPr/>
          <p:nvPr/>
        </p:nvGrpSpPr>
        <p:grpSpPr>
          <a:xfrm>
            <a:off x="6530021" y="6014813"/>
            <a:ext cx="3461303" cy="771882"/>
            <a:chOff x="6325350" y="6009998"/>
            <a:chExt cx="3461303" cy="771882"/>
          </a:xfrm>
        </p:grpSpPr>
        <p:grpSp>
          <p:nvGrpSpPr>
            <p:cNvPr id="78" name="Group 8">
              <a:extLst>
                <a:ext uri="{FF2B5EF4-FFF2-40B4-BE49-F238E27FC236}">
                  <a16:creationId xmlns:a16="http://schemas.microsoft.com/office/drawing/2014/main" id="{07516F30-1692-468E-A823-D5D591F5CD3A}"/>
                </a:ext>
              </a:extLst>
            </p:cNvPr>
            <p:cNvGrpSpPr/>
            <p:nvPr/>
          </p:nvGrpSpPr>
          <p:grpSpPr>
            <a:xfrm>
              <a:off x="6325350" y="6009998"/>
              <a:ext cx="1660543" cy="771882"/>
              <a:chOff x="6325350" y="6009998"/>
              <a:chExt cx="1660543" cy="771882"/>
            </a:xfrm>
          </p:grpSpPr>
          <p:sp>
            <p:nvSpPr>
              <p:cNvPr id="82" name="Forme libre : forme 176">
                <a:extLst>
                  <a:ext uri="{FF2B5EF4-FFF2-40B4-BE49-F238E27FC236}">
                    <a16:creationId xmlns:a16="http://schemas.microsoft.com/office/drawing/2014/main" id="{C02B3617-111F-409B-ACC2-5A09E2E9A2D9}"/>
                  </a:ext>
                </a:extLst>
              </p:cNvPr>
              <p:cNvSpPr/>
              <p:nvPr/>
            </p:nvSpPr>
            <p:spPr>
              <a:xfrm>
                <a:off x="6325350" y="6264017"/>
                <a:ext cx="858523" cy="481252"/>
              </a:xfrm>
              <a:custGeom>
                <a:avLst/>
                <a:gdLst>
                  <a:gd name="connsiteX0" fmla="*/ 1027792 w 1151751"/>
                  <a:gd name="connsiteY0" fmla="*/ 585833 h 645624"/>
                  <a:gd name="connsiteX1" fmla="*/ 249396 w 1151751"/>
                  <a:gd name="connsiteY1" fmla="*/ 436788 h 645624"/>
                  <a:gd name="connsiteX2" fmla="*/ 42583 w 1151751"/>
                  <a:gd name="connsiteY2" fmla="*/ 451974 h 645624"/>
                  <a:gd name="connsiteX3" fmla="*/ 105717 w 1151751"/>
                  <a:gd name="connsiteY3" fmla="*/ 406502 h 645624"/>
                  <a:gd name="connsiteX4" fmla="*/ 82 w 1151751"/>
                  <a:gd name="connsiteY4" fmla="*/ 305653 h 645624"/>
                  <a:gd name="connsiteX5" fmla="*/ 128329 w 1151751"/>
                  <a:gd name="connsiteY5" fmla="*/ 343533 h 645624"/>
                  <a:gd name="connsiteX6" fmla="*/ 2227 w 1151751"/>
                  <a:gd name="connsiteY6" fmla="*/ 209509 h 645624"/>
                  <a:gd name="connsiteX7" fmla="*/ 150776 w 1151751"/>
                  <a:gd name="connsiteY7" fmla="*/ 245161 h 645624"/>
                  <a:gd name="connsiteX8" fmla="*/ 29462 w 1151751"/>
                  <a:gd name="connsiteY8" fmla="*/ 53616 h 645624"/>
                  <a:gd name="connsiteX9" fmla="*/ 296766 w 1151751"/>
                  <a:gd name="connsiteY9" fmla="*/ 159745 h 645624"/>
                  <a:gd name="connsiteX10" fmla="*/ 402897 w 1151751"/>
                  <a:gd name="connsiteY10" fmla="*/ 3356 h 645624"/>
                  <a:gd name="connsiteX11" fmla="*/ 445728 w 1151751"/>
                  <a:gd name="connsiteY11" fmla="*/ 245491 h 645624"/>
                  <a:gd name="connsiteX12" fmla="*/ 955003 w 1151751"/>
                  <a:gd name="connsiteY12" fmla="*/ 351621 h 645624"/>
                  <a:gd name="connsiteX13" fmla="*/ 1027792 w 1151751"/>
                  <a:gd name="connsiteY13" fmla="*/ 585833 h 645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1751" h="645624">
                    <a:moveTo>
                      <a:pt x="1027792" y="585833"/>
                    </a:moveTo>
                    <a:cubicBezTo>
                      <a:pt x="711878" y="755261"/>
                      <a:pt x="335142" y="517500"/>
                      <a:pt x="249396" y="436788"/>
                    </a:cubicBezTo>
                    <a:cubicBezTo>
                      <a:pt x="188821" y="462042"/>
                      <a:pt x="50176" y="484902"/>
                      <a:pt x="42583" y="451974"/>
                    </a:cubicBezTo>
                    <a:cubicBezTo>
                      <a:pt x="34991" y="419046"/>
                      <a:pt x="57768" y="416570"/>
                      <a:pt x="105717" y="406502"/>
                    </a:cubicBezTo>
                    <a:cubicBezTo>
                      <a:pt x="65361" y="393875"/>
                      <a:pt x="-5365" y="338334"/>
                      <a:pt x="82" y="305653"/>
                    </a:cubicBezTo>
                    <a:cubicBezTo>
                      <a:pt x="5529" y="272972"/>
                      <a:pt x="87313" y="320756"/>
                      <a:pt x="128329" y="343533"/>
                    </a:cubicBezTo>
                    <a:cubicBezTo>
                      <a:pt x="52652" y="310522"/>
                      <a:pt x="-12875" y="230058"/>
                      <a:pt x="2227" y="209509"/>
                    </a:cubicBezTo>
                    <a:cubicBezTo>
                      <a:pt x="17330" y="188960"/>
                      <a:pt x="90366" y="212398"/>
                      <a:pt x="150776" y="245161"/>
                    </a:cubicBezTo>
                    <a:cubicBezTo>
                      <a:pt x="150776" y="245161"/>
                      <a:pt x="-13370" y="101233"/>
                      <a:pt x="29462" y="53616"/>
                    </a:cubicBezTo>
                    <a:cubicBezTo>
                      <a:pt x="72293" y="5997"/>
                      <a:pt x="241226" y="91495"/>
                      <a:pt x="296766" y="159745"/>
                    </a:cubicBezTo>
                    <a:cubicBezTo>
                      <a:pt x="299490" y="68966"/>
                      <a:pt x="349997" y="-19338"/>
                      <a:pt x="402897" y="3356"/>
                    </a:cubicBezTo>
                    <a:cubicBezTo>
                      <a:pt x="455796" y="26051"/>
                      <a:pt x="453321" y="146954"/>
                      <a:pt x="445728" y="245491"/>
                    </a:cubicBezTo>
                    <a:cubicBezTo>
                      <a:pt x="617137" y="431920"/>
                      <a:pt x="917123" y="371428"/>
                      <a:pt x="955003" y="351621"/>
                    </a:cubicBezTo>
                    <a:cubicBezTo>
                      <a:pt x="955250" y="351621"/>
                      <a:pt x="1343622" y="416487"/>
                      <a:pt x="1027792" y="585833"/>
                    </a:cubicBezTo>
                    <a:close/>
                  </a:path>
                </a:pathLst>
              </a:custGeom>
              <a:solidFill>
                <a:srgbClr val="F2BC79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3" name="Forme libre : forme 183">
                <a:extLst>
                  <a:ext uri="{FF2B5EF4-FFF2-40B4-BE49-F238E27FC236}">
                    <a16:creationId xmlns:a16="http://schemas.microsoft.com/office/drawing/2014/main" id="{DD4F9D68-B813-4D45-BA77-B1B2EAF95E8E}"/>
                  </a:ext>
                </a:extLst>
              </p:cNvPr>
              <p:cNvSpPr/>
              <p:nvPr/>
            </p:nvSpPr>
            <p:spPr>
              <a:xfrm>
                <a:off x="7030188" y="6009998"/>
                <a:ext cx="955705" cy="771882"/>
              </a:xfrm>
              <a:custGeom>
                <a:avLst/>
                <a:gdLst>
                  <a:gd name="connsiteX0" fmla="*/ 778249 w 1282126"/>
                  <a:gd name="connsiteY0" fmla="*/ 873218 h 1035518"/>
                  <a:gd name="connsiteX1" fmla="*/ 153766 w 1282126"/>
                  <a:gd name="connsiteY1" fmla="*/ 1032412 h 1035518"/>
                  <a:gd name="connsiteX2" fmla="*/ 9674 w 1282126"/>
                  <a:gd name="connsiteY2" fmla="*/ 525613 h 1035518"/>
                  <a:gd name="connsiteX3" fmla="*/ 611379 w 1282126"/>
                  <a:gd name="connsiteY3" fmla="*/ 107036 h 1035518"/>
                  <a:gd name="connsiteX4" fmla="*/ 1281912 w 1282126"/>
                  <a:gd name="connsiteY4" fmla="*/ -249 h 1035518"/>
                  <a:gd name="connsiteX5" fmla="*/ 778249 w 1282126"/>
                  <a:gd name="connsiteY5" fmla="*/ 873218 h 1035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2126" h="1035518">
                    <a:moveTo>
                      <a:pt x="778249" y="873218"/>
                    </a:moveTo>
                    <a:cubicBezTo>
                      <a:pt x="573169" y="1045038"/>
                      <a:pt x="249497" y="1040004"/>
                      <a:pt x="153766" y="1032412"/>
                    </a:cubicBezTo>
                    <a:cubicBezTo>
                      <a:pt x="47636" y="935607"/>
                      <a:pt x="-28206" y="611524"/>
                      <a:pt x="9674" y="525613"/>
                    </a:cubicBezTo>
                    <a:cubicBezTo>
                      <a:pt x="276979" y="490292"/>
                      <a:pt x="501370" y="165052"/>
                      <a:pt x="611379" y="107036"/>
                    </a:cubicBezTo>
                    <a:cubicBezTo>
                      <a:pt x="721387" y="49019"/>
                      <a:pt x="1167116" y="19969"/>
                      <a:pt x="1281912" y="-249"/>
                    </a:cubicBezTo>
                    <a:cubicBezTo>
                      <a:pt x="1281912" y="-2"/>
                      <a:pt x="983328" y="701396"/>
                      <a:pt x="778249" y="873218"/>
                    </a:cubicBezTo>
                    <a:close/>
                  </a:path>
                </a:pathLst>
              </a:custGeom>
              <a:solidFill>
                <a:srgbClr val="D9042B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79" name="Group 264">
              <a:extLst>
                <a:ext uri="{FF2B5EF4-FFF2-40B4-BE49-F238E27FC236}">
                  <a16:creationId xmlns:a16="http://schemas.microsoft.com/office/drawing/2014/main" id="{9B29E528-72BD-4FAC-9D1E-F3541DBA65DD}"/>
                </a:ext>
              </a:extLst>
            </p:cNvPr>
            <p:cNvGrpSpPr/>
            <p:nvPr/>
          </p:nvGrpSpPr>
          <p:grpSpPr>
            <a:xfrm>
              <a:off x="8126110" y="6009998"/>
              <a:ext cx="1660543" cy="771882"/>
              <a:chOff x="6325350" y="6009998"/>
              <a:chExt cx="1660543" cy="771882"/>
            </a:xfrm>
          </p:grpSpPr>
          <p:sp>
            <p:nvSpPr>
              <p:cNvPr id="80" name="Forme libre : forme 176">
                <a:extLst>
                  <a:ext uri="{FF2B5EF4-FFF2-40B4-BE49-F238E27FC236}">
                    <a16:creationId xmlns:a16="http://schemas.microsoft.com/office/drawing/2014/main" id="{F39DB334-0206-4052-9BBB-8A8C3F31E252}"/>
                  </a:ext>
                </a:extLst>
              </p:cNvPr>
              <p:cNvSpPr/>
              <p:nvPr/>
            </p:nvSpPr>
            <p:spPr>
              <a:xfrm>
                <a:off x="6325350" y="6264017"/>
                <a:ext cx="858523" cy="481252"/>
              </a:xfrm>
              <a:custGeom>
                <a:avLst/>
                <a:gdLst>
                  <a:gd name="connsiteX0" fmla="*/ 1027792 w 1151751"/>
                  <a:gd name="connsiteY0" fmla="*/ 585833 h 645624"/>
                  <a:gd name="connsiteX1" fmla="*/ 249396 w 1151751"/>
                  <a:gd name="connsiteY1" fmla="*/ 436788 h 645624"/>
                  <a:gd name="connsiteX2" fmla="*/ 42583 w 1151751"/>
                  <a:gd name="connsiteY2" fmla="*/ 451974 h 645624"/>
                  <a:gd name="connsiteX3" fmla="*/ 105717 w 1151751"/>
                  <a:gd name="connsiteY3" fmla="*/ 406502 h 645624"/>
                  <a:gd name="connsiteX4" fmla="*/ 82 w 1151751"/>
                  <a:gd name="connsiteY4" fmla="*/ 305653 h 645624"/>
                  <a:gd name="connsiteX5" fmla="*/ 128329 w 1151751"/>
                  <a:gd name="connsiteY5" fmla="*/ 343533 h 645624"/>
                  <a:gd name="connsiteX6" fmla="*/ 2227 w 1151751"/>
                  <a:gd name="connsiteY6" fmla="*/ 209509 h 645624"/>
                  <a:gd name="connsiteX7" fmla="*/ 150776 w 1151751"/>
                  <a:gd name="connsiteY7" fmla="*/ 245161 h 645624"/>
                  <a:gd name="connsiteX8" fmla="*/ 29462 w 1151751"/>
                  <a:gd name="connsiteY8" fmla="*/ 53616 h 645624"/>
                  <a:gd name="connsiteX9" fmla="*/ 296766 w 1151751"/>
                  <a:gd name="connsiteY9" fmla="*/ 159745 h 645624"/>
                  <a:gd name="connsiteX10" fmla="*/ 402897 w 1151751"/>
                  <a:gd name="connsiteY10" fmla="*/ 3356 h 645624"/>
                  <a:gd name="connsiteX11" fmla="*/ 445728 w 1151751"/>
                  <a:gd name="connsiteY11" fmla="*/ 245491 h 645624"/>
                  <a:gd name="connsiteX12" fmla="*/ 955003 w 1151751"/>
                  <a:gd name="connsiteY12" fmla="*/ 351621 h 645624"/>
                  <a:gd name="connsiteX13" fmla="*/ 1027792 w 1151751"/>
                  <a:gd name="connsiteY13" fmla="*/ 585833 h 645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1751" h="645624">
                    <a:moveTo>
                      <a:pt x="1027792" y="585833"/>
                    </a:moveTo>
                    <a:cubicBezTo>
                      <a:pt x="711878" y="755261"/>
                      <a:pt x="335142" y="517500"/>
                      <a:pt x="249396" y="436788"/>
                    </a:cubicBezTo>
                    <a:cubicBezTo>
                      <a:pt x="188821" y="462042"/>
                      <a:pt x="50176" y="484902"/>
                      <a:pt x="42583" y="451974"/>
                    </a:cubicBezTo>
                    <a:cubicBezTo>
                      <a:pt x="34991" y="419046"/>
                      <a:pt x="57768" y="416570"/>
                      <a:pt x="105717" y="406502"/>
                    </a:cubicBezTo>
                    <a:cubicBezTo>
                      <a:pt x="65361" y="393875"/>
                      <a:pt x="-5365" y="338334"/>
                      <a:pt x="82" y="305653"/>
                    </a:cubicBezTo>
                    <a:cubicBezTo>
                      <a:pt x="5529" y="272972"/>
                      <a:pt x="87313" y="320756"/>
                      <a:pt x="128329" y="343533"/>
                    </a:cubicBezTo>
                    <a:cubicBezTo>
                      <a:pt x="52652" y="310522"/>
                      <a:pt x="-12875" y="230058"/>
                      <a:pt x="2227" y="209509"/>
                    </a:cubicBezTo>
                    <a:cubicBezTo>
                      <a:pt x="17330" y="188960"/>
                      <a:pt x="90366" y="212398"/>
                      <a:pt x="150776" y="245161"/>
                    </a:cubicBezTo>
                    <a:cubicBezTo>
                      <a:pt x="150776" y="245161"/>
                      <a:pt x="-13370" y="101233"/>
                      <a:pt x="29462" y="53616"/>
                    </a:cubicBezTo>
                    <a:cubicBezTo>
                      <a:pt x="72293" y="5997"/>
                      <a:pt x="241226" y="91495"/>
                      <a:pt x="296766" y="159745"/>
                    </a:cubicBezTo>
                    <a:cubicBezTo>
                      <a:pt x="299490" y="68966"/>
                      <a:pt x="349997" y="-19338"/>
                      <a:pt x="402897" y="3356"/>
                    </a:cubicBezTo>
                    <a:cubicBezTo>
                      <a:pt x="455796" y="26051"/>
                      <a:pt x="453321" y="146954"/>
                      <a:pt x="445728" y="245491"/>
                    </a:cubicBezTo>
                    <a:cubicBezTo>
                      <a:pt x="617137" y="431920"/>
                      <a:pt x="917123" y="371428"/>
                      <a:pt x="955003" y="351621"/>
                    </a:cubicBezTo>
                    <a:cubicBezTo>
                      <a:pt x="955250" y="351621"/>
                      <a:pt x="1343622" y="416487"/>
                      <a:pt x="1027792" y="585833"/>
                    </a:cubicBezTo>
                    <a:close/>
                  </a:path>
                </a:pathLst>
              </a:custGeom>
              <a:solidFill>
                <a:srgbClr val="F2BC79">
                  <a:alpha val="0"/>
                </a:srgbClr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1" name="Forme libre : forme 183">
                <a:extLst>
                  <a:ext uri="{FF2B5EF4-FFF2-40B4-BE49-F238E27FC236}">
                    <a16:creationId xmlns:a16="http://schemas.microsoft.com/office/drawing/2014/main" id="{81733B5D-4F91-4616-A9A7-34F1E3354AA0}"/>
                  </a:ext>
                </a:extLst>
              </p:cNvPr>
              <p:cNvSpPr/>
              <p:nvPr/>
            </p:nvSpPr>
            <p:spPr>
              <a:xfrm>
                <a:off x="7030188" y="6009998"/>
                <a:ext cx="955705" cy="771882"/>
              </a:xfrm>
              <a:custGeom>
                <a:avLst/>
                <a:gdLst>
                  <a:gd name="connsiteX0" fmla="*/ 778249 w 1282126"/>
                  <a:gd name="connsiteY0" fmla="*/ 873218 h 1035518"/>
                  <a:gd name="connsiteX1" fmla="*/ 153766 w 1282126"/>
                  <a:gd name="connsiteY1" fmla="*/ 1032412 h 1035518"/>
                  <a:gd name="connsiteX2" fmla="*/ 9674 w 1282126"/>
                  <a:gd name="connsiteY2" fmla="*/ 525613 h 1035518"/>
                  <a:gd name="connsiteX3" fmla="*/ 611379 w 1282126"/>
                  <a:gd name="connsiteY3" fmla="*/ 107036 h 1035518"/>
                  <a:gd name="connsiteX4" fmla="*/ 1281912 w 1282126"/>
                  <a:gd name="connsiteY4" fmla="*/ -249 h 1035518"/>
                  <a:gd name="connsiteX5" fmla="*/ 778249 w 1282126"/>
                  <a:gd name="connsiteY5" fmla="*/ 873218 h 1035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2126" h="1035518">
                    <a:moveTo>
                      <a:pt x="778249" y="873218"/>
                    </a:moveTo>
                    <a:cubicBezTo>
                      <a:pt x="573169" y="1045038"/>
                      <a:pt x="249497" y="1040004"/>
                      <a:pt x="153766" y="1032412"/>
                    </a:cubicBezTo>
                    <a:cubicBezTo>
                      <a:pt x="47636" y="935607"/>
                      <a:pt x="-28206" y="611524"/>
                      <a:pt x="9674" y="525613"/>
                    </a:cubicBezTo>
                    <a:cubicBezTo>
                      <a:pt x="276979" y="490292"/>
                      <a:pt x="501370" y="165052"/>
                      <a:pt x="611379" y="107036"/>
                    </a:cubicBezTo>
                    <a:cubicBezTo>
                      <a:pt x="721387" y="49019"/>
                      <a:pt x="1167116" y="19969"/>
                      <a:pt x="1281912" y="-249"/>
                    </a:cubicBezTo>
                    <a:cubicBezTo>
                      <a:pt x="1281912" y="-2"/>
                      <a:pt x="983328" y="701396"/>
                      <a:pt x="778249" y="873218"/>
                    </a:cubicBezTo>
                    <a:close/>
                  </a:path>
                </a:pathLst>
              </a:custGeom>
              <a:solidFill>
                <a:srgbClr val="D9042B">
                  <a:alpha val="0"/>
                </a:srgbClr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84" name="EyeLeft_Boy_left">
            <a:extLst>
              <a:ext uri="{FF2B5EF4-FFF2-40B4-BE49-F238E27FC236}">
                <a16:creationId xmlns:a16="http://schemas.microsoft.com/office/drawing/2014/main" id="{7FBAE668-0EE7-4085-8CBB-56F6C22BCA50}"/>
              </a:ext>
            </a:extLst>
          </p:cNvPr>
          <p:cNvSpPr/>
          <p:nvPr/>
        </p:nvSpPr>
        <p:spPr>
          <a:xfrm>
            <a:off x="7792106" y="4862561"/>
            <a:ext cx="367825" cy="348128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85" name="Masque_boy">
            <a:extLst>
              <a:ext uri="{FF2B5EF4-FFF2-40B4-BE49-F238E27FC236}">
                <a16:creationId xmlns:a16="http://schemas.microsoft.com/office/drawing/2014/main" id="{8B2A95F6-815E-4D72-A0B8-37E01AC0E585}"/>
              </a:ext>
            </a:extLst>
          </p:cNvPr>
          <p:cNvSpPr/>
          <p:nvPr/>
        </p:nvSpPr>
        <p:spPr>
          <a:xfrm>
            <a:off x="6523887" y="4000911"/>
            <a:ext cx="2725776" cy="2858351"/>
          </a:xfrm>
          <a:custGeom>
            <a:avLst/>
            <a:gdLst>
              <a:gd name="connsiteX0" fmla="*/ 485103 w 2725776"/>
              <a:gd name="connsiteY0" fmla="*/ 0 h 2858351"/>
              <a:gd name="connsiteX1" fmla="*/ 2725776 w 2725776"/>
              <a:gd name="connsiteY1" fmla="*/ 0 h 2858351"/>
              <a:gd name="connsiteX2" fmla="*/ 2725776 w 2725776"/>
              <a:gd name="connsiteY2" fmla="*/ 2858351 h 2858351"/>
              <a:gd name="connsiteX3" fmla="*/ 485103 w 2725776"/>
              <a:gd name="connsiteY3" fmla="*/ 2858351 h 2858351"/>
              <a:gd name="connsiteX4" fmla="*/ 485103 w 2725776"/>
              <a:gd name="connsiteY4" fmla="*/ 2836862 h 2858351"/>
              <a:gd name="connsiteX5" fmla="*/ 0 w 2725776"/>
              <a:gd name="connsiteY5" fmla="*/ 2836862 h 2858351"/>
              <a:gd name="connsiteX6" fmla="*/ 0 w 2725776"/>
              <a:gd name="connsiteY6" fmla="*/ 2077138 h 2858351"/>
              <a:gd name="connsiteX7" fmla="*/ 485103 w 2725776"/>
              <a:gd name="connsiteY7" fmla="*/ 2077138 h 2858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25776" h="2858351">
                <a:moveTo>
                  <a:pt x="485103" y="0"/>
                </a:moveTo>
                <a:lnTo>
                  <a:pt x="2725776" y="0"/>
                </a:lnTo>
                <a:lnTo>
                  <a:pt x="2725776" y="2858351"/>
                </a:lnTo>
                <a:lnTo>
                  <a:pt x="485103" y="2858351"/>
                </a:lnTo>
                <a:lnTo>
                  <a:pt x="485103" y="2836862"/>
                </a:lnTo>
                <a:lnTo>
                  <a:pt x="0" y="2836862"/>
                </a:lnTo>
                <a:lnTo>
                  <a:pt x="0" y="2077138"/>
                </a:lnTo>
                <a:lnTo>
                  <a:pt x="485103" y="2077138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grpSp>
        <p:nvGrpSpPr>
          <p:cNvPr id="228" name="Balon boy">
            <a:extLst>
              <a:ext uri="{FF2B5EF4-FFF2-40B4-BE49-F238E27FC236}">
                <a16:creationId xmlns:a16="http://schemas.microsoft.com/office/drawing/2014/main" id="{DB1C7A85-F313-4ABC-B614-9065291B74D1}"/>
              </a:ext>
            </a:extLst>
          </p:cNvPr>
          <p:cNvGrpSpPr/>
          <p:nvPr/>
        </p:nvGrpSpPr>
        <p:grpSpPr>
          <a:xfrm>
            <a:off x="7933199" y="3056425"/>
            <a:ext cx="2058125" cy="1514323"/>
            <a:chOff x="7286408" y="-1687068"/>
            <a:chExt cx="2058125" cy="1514323"/>
          </a:xfrm>
        </p:grpSpPr>
        <p:sp>
          <p:nvSpPr>
            <p:cNvPr id="195" name="Forme libre : forme 194">
              <a:extLst>
                <a:ext uri="{FF2B5EF4-FFF2-40B4-BE49-F238E27FC236}">
                  <a16:creationId xmlns:a16="http://schemas.microsoft.com/office/drawing/2014/main" id="{DCBF83A8-609A-4AF5-A622-16E3D2CD1862}"/>
                </a:ext>
              </a:extLst>
            </p:cNvPr>
            <p:cNvSpPr/>
            <p:nvPr/>
          </p:nvSpPr>
          <p:spPr>
            <a:xfrm>
              <a:off x="7286408" y="-1687068"/>
              <a:ext cx="2058125" cy="1514323"/>
            </a:xfrm>
            <a:custGeom>
              <a:avLst/>
              <a:gdLst>
                <a:gd name="connsiteX0" fmla="*/ 10917 w 2058125"/>
                <a:gd name="connsiteY0" fmla="*/ 692351 h 1514323"/>
                <a:gd name="connsiteX1" fmla="*/ 43603 w 2058125"/>
                <a:gd name="connsiteY1" fmla="*/ 785217 h 1514323"/>
                <a:gd name="connsiteX2" fmla="*/ 89974 w 2058125"/>
                <a:gd name="connsiteY2" fmla="*/ 863481 h 1514323"/>
                <a:gd name="connsiteX3" fmla="*/ 177952 w 2058125"/>
                <a:gd name="connsiteY3" fmla="*/ 958607 h 1514323"/>
                <a:gd name="connsiteX4" fmla="*/ 298922 w 2058125"/>
                <a:gd name="connsiteY4" fmla="*/ 1048845 h 1514323"/>
                <a:gd name="connsiteX5" fmla="*/ 325193 w 2058125"/>
                <a:gd name="connsiteY5" fmla="*/ 1066807 h 1514323"/>
                <a:gd name="connsiteX6" fmla="*/ 354091 w 2058125"/>
                <a:gd name="connsiteY6" fmla="*/ 1086113 h 1514323"/>
                <a:gd name="connsiteX7" fmla="*/ 411888 w 2058125"/>
                <a:gd name="connsiteY7" fmla="*/ 1121426 h 1514323"/>
                <a:gd name="connsiteX8" fmla="*/ 559617 w 2058125"/>
                <a:gd name="connsiteY8" fmla="*/ 1195597 h 1514323"/>
                <a:gd name="connsiteX9" fmla="*/ 769359 w 2058125"/>
                <a:gd name="connsiteY9" fmla="*/ 1281925 h 1514323"/>
                <a:gd name="connsiteX10" fmla="*/ 723598 w 2058125"/>
                <a:gd name="connsiteY10" fmla="*/ 1514088 h 1514323"/>
                <a:gd name="connsiteX11" fmla="*/ 951607 w 2058125"/>
                <a:gd name="connsiteY11" fmla="*/ 1299581 h 1514323"/>
                <a:gd name="connsiteX12" fmla="*/ 1000117 w 2058125"/>
                <a:gd name="connsiteY12" fmla="*/ 1302086 h 1514323"/>
                <a:gd name="connsiteX13" fmla="*/ 1213952 w 2058125"/>
                <a:gd name="connsiteY13" fmla="*/ 1312350 h 1514323"/>
                <a:gd name="connsiteX14" fmla="*/ 1176500 w 2058125"/>
                <a:gd name="connsiteY14" fmla="*/ 1312900 h 1514323"/>
                <a:gd name="connsiteX15" fmla="*/ 998345 w 2058125"/>
                <a:gd name="connsiteY15" fmla="*/ 1322431 h 1514323"/>
                <a:gd name="connsiteX16" fmla="*/ 1177356 w 2058125"/>
                <a:gd name="connsiteY16" fmla="*/ 1352185 h 1514323"/>
                <a:gd name="connsiteX17" fmla="*/ 1272482 w 2058125"/>
                <a:gd name="connsiteY17" fmla="*/ 1353040 h 1514323"/>
                <a:gd name="connsiteX18" fmla="*/ 1382454 w 2058125"/>
                <a:gd name="connsiteY18" fmla="*/ 1346930 h 1514323"/>
                <a:gd name="connsiteX19" fmla="*/ 1514237 w 2058125"/>
                <a:gd name="connsiteY19" fmla="*/ 1325547 h 1514323"/>
                <a:gd name="connsiteX20" fmla="*/ 1656773 w 2058125"/>
                <a:gd name="connsiteY20" fmla="*/ 1274226 h 1514323"/>
                <a:gd name="connsiteX21" fmla="*/ 1791978 w 2058125"/>
                <a:gd name="connsiteY21" fmla="*/ 1192603 h 1514323"/>
                <a:gd name="connsiteX22" fmla="*/ 1919423 w 2058125"/>
                <a:gd name="connsiteY22" fmla="*/ 1072549 h 1514323"/>
                <a:gd name="connsiteX23" fmla="*/ 1947406 w 2058125"/>
                <a:gd name="connsiteY23" fmla="*/ 1035892 h 1514323"/>
                <a:gd name="connsiteX24" fmla="*/ 1973188 w 2058125"/>
                <a:gd name="connsiteY24" fmla="*/ 996730 h 1514323"/>
                <a:gd name="connsiteX25" fmla="*/ 1985041 w 2058125"/>
                <a:gd name="connsiteY25" fmla="*/ 976996 h 1514323"/>
                <a:gd name="connsiteX26" fmla="*/ 1995855 w 2058125"/>
                <a:gd name="connsiteY26" fmla="*/ 956224 h 1514323"/>
                <a:gd name="connsiteX27" fmla="*/ 2006547 w 2058125"/>
                <a:gd name="connsiteY27" fmla="*/ 935085 h 1514323"/>
                <a:gd name="connsiteX28" fmla="*/ 2016138 w 2058125"/>
                <a:gd name="connsiteY28" fmla="*/ 912907 h 1514323"/>
                <a:gd name="connsiteX29" fmla="*/ 2046686 w 2058125"/>
                <a:gd name="connsiteY29" fmla="*/ 817903 h 1514323"/>
                <a:gd name="connsiteX30" fmla="*/ 2054935 w 2058125"/>
                <a:gd name="connsiteY30" fmla="*/ 766583 h 1514323"/>
                <a:gd name="connsiteX31" fmla="*/ 2056828 w 2058125"/>
                <a:gd name="connsiteY31" fmla="*/ 740189 h 1514323"/>
                <a:gd name="connsiteX32" fmla="*/ 2057622 w 2058125"/>
                <a:gd name="connsiteY32" fmla="*/ 713490 h 1514323"/>
                <a:gd name="connsiteX33" fmla="*/ 2014855 w 2058125"/>
                <a:gd name="connsiteY33" fmla="*/ 509125 h 1514323"/>
                <a:gd name="connsiteX34" fmla="*/ 2004836 w 2058125"/>
                <a:gd name="connsiteY34" fmla="*/ 485664 h 1514323"/>
                <a:gd name="connsiteX35" fmla="*/ 1994144 w 2058125"/>
                <a:gd name="connsiteY35" fmla="*/ 462631 h 1514323"/>
                <a:gd name="connsiteX36" fmla="*/ 1971233 w 2058125"/>
                <a:gd name="connsiteY36" fmla="*/ 418642 h 1514323"/>
                <a:gd name="connsiteX37" fmla="*/ 1945818 w 2058125"/>
                <a:gd name="connsiteY37" fmla="*/ 375265 h 1514323"/>
                <a:gd name="connsiteX38" fmla="*/ 1916980 w 2058125"/>
                <a:gd name="connsiteY38" fmla="*/ 332498 h 1514323"/>
                <a:gd name="connsiteX39" fmla="*/ 1847026 w 2058125"/>
                <a:gd name="connsiteY39" fmla="*/ 250141 h 1514323"/>
                <a:gd name="connsiteX40" fmla="*/ 1826681 w 2058125"/>
                <a:gd name="connsiteY40" fmla="*/ 230651 h 1514323"/>
                <a:gd name="connsiteX41" fmla="*/ 1805786 w 2058125"/>
                <a:gd name="connsiteY41" fmla="*/ 213056 h 1514323"/>
                <a:gd name="connsiteX42" fmla="*/ 1763446 w 2058125"/>
                <a:gd name="connsiteY42" fmla="*/ 180675 h 1514323"/>
                <a:gd name="connsiteX43" fmla="*/ 1718908 w 2058125"/>
                <a:gd name="connsiteY43" fmla="*/ 151288 h 1514323"/>
                <a:gd name="connsiteX44" fmla="*/ 1672720 w 2058125"/>
                <a:gd name="connsiteY44" fmla="*/ 125506 h 1514323"/>
                <a:gd name="connsiteX45" fmla="*/ 1625126 w 2058125"/>
                <a:gd name="connsiteY45" fmla="*/ 102533 h 1514323"/>
                <a:gd name="connsiteX46" fmla="*/ 1600993 w 2058125"/>
                <a:gd name="connsiteY46" fmla="*/ 91842 h 1514323"/>
                <a:gd name="connsiteX47" fmla="*/ 1576555 w 2058125"/>
                <a:gd name="connsiteY47" fmla="*/ 82250 h 1514323"/>
                <a:gd name="connsiteX48" fmla="*/ 1209981 w 2058125"/>
                <a:gd name="connsiteY48" fmla="*/ 5514 h 1514323"/>
                <a:gd name="connsiteX49" fmla="*/ 1026694 w 2058125"/>
                <a:gd name="connsiteY49" fmla="*/ -168 h 1514323"/>
                <a:gd name="connsiteX50" fmla="*/ 846523 w 2058125"/>
                <a:gd name="connsiteY50" fmla="*/ 10707 h 1514323"/>
                <a:gd name="connsiteX51" fmla="*/ 511229 w 2058125"/>
                <a:gd name="connsiteY51" fmla="*/ 80600 h 1514323"/>
                <a:gd name="connsiteX52" fmla="*/ 361118 w 2058125"/>
                <a:gd name="connsiteY52" fmla="*/ 138641 h 1514323"/>
                <a:gd name="connsiteX53" fmla="*/ 286092 w 2058125"/>
                <a:gd name="connsiteY53" fmla="*/ 180125 h 1514323"/>
                <a:gd name="connsiteX54" fmla="*/ 252978 w 2058125"/>
                <a:gd name="connsiteY54" fmla="*/ 202975 h 1514323"/>
                <a:gd name="connsiteX55" fmla="*/ 220902 w 2058125"/>
                <a:gd name="connsiteY55" fmla="*/ 226436 h 1514323"/>
                <a:gd name="connsiteX56" fmla="*/ 191332 w 2058125"/>
                <a:gd name="connsiteY56" fmla="*/ 251668 h 1514323"/>
                <a:gd name="connsiteX57" fmla="*/ 163106 w 2058125"/>
                <a:gd name="connsiteY57" fmla="*/ 277390 h 1514323"/>
                <a:gd name="connsiteX58" fmla="*/ 112030 w 2058125"/>
                <a:gd name="connsiteY58" fmla="*/ 332375 h 1514323"/>
                <a:gd name="connsiteX59" fmla="*/ 66514 w 2058125"/>
                <a:gd name="connsiteY59" fmla="*/ 391027 h 1514323"/>
                <a:gd name="connsiteX60" fmla="*/ 29857 w 2058125"/>
                <a:gd name="connsiteY60" fmla="*/ 457744 h 1514323"/>
                <a:gd name="connsiteX61" fmla="*/ -264 w 2058125"/>
                <a:gd name="connsiteY61" fmla="*/ 586778 h 1514323"/>
                <a:gd name="connsiteX62" fmla="*/ 10917 w 2058125"/>
                <a:gd name="connsiteY62" fmla="*/ 692351 h 1514323"/>
                <a:gd name="connsiteX63" fmla="*/ 1945084 w 2058125"/>
                <a:gd name="connsiteY63" fmla="*/ 972047 h 1514323"/>
                <a:gd name="connsiteX64" fmla="*/ 2016810 w 2058125"/>
                <a:gd name="connsiteY64" fmla="*/ 767193 h 1514323"/>
                <a:gd name="connsiteX65" fmla="*/ 1699113 w 2058125"/>
                <a:gd name="connsiteY65" fmla="*/ 186113 h 1514323"/>
                <a:gd name="connsiteX66" fmla="*/ 1216823 w 2058125"/>
                <a:gd name="connsiteY66" fmla="*/ 46020 h 1514323"/>
                <a:gd name="connsiteX67" fmla="*/ 1554438 w 2058125"/>
                <a:gd name="connsiteY67" fmla="*/ 110781 h 1514323"/>
                <a:gd name="connsiteX68" fmla="*/ 1736382 w 2058125"/>
                <a:gd name="connsiteY68" fmla="*/ 200959 h 1514323"/>
                <a:gd name="connsiteX69" fmla="*/ 1777621 w 2058125"/>
                <a:gd name="connsiteY69" fmla="*/ 230957 h 1514323"/>
                <a:gd name="connsiteX70" fmla="*/ 1797233 w 2058125"/>
                <a:gd name="connsiteY70" fmla="*/ 247269 h 1514323"/>
                <a:gd name="connsiteX71" fmla="*/ 1814950 w 2058125"/>
                <a:gd name="connsiteY71" fmla="*/ 262910 h 1514323"/>
                <a:gd name="connsiteX72" fmla="*/ 1879956 w 2058125"/>
                <a:gd name="connsiteY72" fmla="*/ 335614 h 1514323"/>
                <a:gd name="connsiteX73" fmla="*/ 1895108 w 2058125"/>
                <a:gd name="connsiteY73" fmla="*/ 355775 h 1514323"/>
                <a:gd name="connsiteX74" fmla="*/ 1909221 w 2058125"/>
                <a:gd name="connsiteY74" fmla="*/ 377036 h 1514323"/>
                <a:gd name="connsiteX75" fmla="*/ 1923273 w 2058125"/>
                <a:gd name="connsiteY75" fmla="*/ 398726 h 1514323"/>
                <a:gd name="connsiteX76" fmla="*/ 1936531 w 2058125"/>
                <a:gd name="connsiteY76" fmla="*/ 421392 h 1514323"/>
                <a:gd name="connsiteX77" fmla="*/ 1943374 w 2058125"/>
                <a:gd name="connsiteY77" fmla="*/ 432939 h 1514323"/>
                <a:gd name="connsiteX78" fmla="*/ 1949483 w 2058125"/>
                <a:gd name="connsiteY78" fmla="*/ 444792 h 1514323"/>
                <a:gd name="connsiteX79" fmla="*/ 1961702 w 2058125"/>
                <a:gd name="connsiteY79" fmla="*/ 468130 h 1514323"/>
                <a:gd name="connsiteX80" fmla="*/ 1983025 w 2058125"/>
                <a:gd name="connsiteY80" fmla="*/ 514991 h 1514323"/>
                <a:gd name="connsiteX81" fmla="*/ 2024264 w 2058125"/>
                <a:gd name="connsiteY81" fmla="*/ 704876 h 1514323"/>
                <a:gd name="connsiteX82" fmla="*/ 1988767 w 2058125"/>
                <a:gd name="connsiteY82" fmla="*/ 886941 h 1514323"/>
                <a:gd name="connsiteX83" fmla="*/ 1946428 w 2058125"/>
                <a:gd name="connsiteY83" fmla="*/ 969787 h 1514323"/>
                <a:gd name="connsiteX84" fmla="*/ 1945084 w 2058125"/>
                <a:gd name="connsiteY84" fmla="*/ 972047 h 1514323"/>
                <a:gd name="connsiteX85" fmla="*/ 1934698 w 2058125"/>
                <a:gd name="connsiteY85" fmla="*/ 988849 h 1514323"/>
                <a:gd name="connsiteX86" fmla="*/ 1928588 w 2058125"/>
                <a:gd name="connsiteY86" fmla="*/ 998135 h 1514323"/>
                <a:gd name="connsiteX87" fmla="*/ 1941479 w 2058125"/>
                <a:gd name="connsiteY87" fmla="*/ 978340 h 1514323"/>
                <a:gd name="connsiteX88" fmla="*/ 1374512 w 2058125"/>
                <a:gd name="connsiteY88" fmla="*/ 1303186 h 1514323"/>
                <a:gd name="connsiteX89" fmla="*/ 1624332 w 2058125"/>
                <a:gd name="connsiteY89" fmla="*/ 1240868 h 1514323"/>
                <a:gd name="connsiteX90" fmla="*/ 1655430 w 2058125"/>
                <a:gd name="connsiteY90" fmla="*/ 1227122 h 1514323"/>
                <a:gd name="connsiteX91" fmla="*/ 1636490 w 2058125"/>
                <a:gd name="connsiteY91" fmla="*/ 1236164 h 1514323"/>
                <a:gd name="connsiteX92" fmla="*/ 1508189 w 2058125"/>
                <a:gd name="connsiteY92" fmla="*/ 1281558 h 1514323"/>
                <a:gd name="connsiteX93" fmla="*/ 1386548 w 2058125"/>
                <a:gd name="connsiteY93" fmla="*/ 1302025 h 1514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2058125" h="1514323">
                  <a:moveTo>
                    <a:pt x="10917" y="692351"/>
                  </a:moveTo>
                  <a:cubicBezTo>
                    <a:pt x="18291" y="724436"/>
                    <a:pt x="29256" y="755587"/>
                    <a:pt x="43603" y="785217"/>
                  </a:cubicBezTo>
                  <a:cubicBezTo>
                    <a:pt x="56524" y="812726"/>
                    <a:pt x="72053" y="838934"/>
                    <a:pt x="89974" y="863481"/>
                  </a:cubicBezTo>
                  <a:cubicBezTo>
                    <a:pt x="115549" y="898463"/>
                    <a:pt x="145070" y="930382"/>
                    <a:pt x="177952" y="958607"/>
                  </a:cubicBezTo>
                  <a:cubicBezTo>
                    <a:pt x="216612" y="990853"/>
                    <a:pt x="256995" y="1020977"/>
                    <a:pt x="298922" y="1048845"/>
                  </a:cubicBezTo>
                  <a:cubicBezTo>
                    <a:pt x="308086" y="1054954"/>
                    <a:pt x="316579" y="1061064"/>
                    <a:pt x="325193" y="1066807"/>
                  </a:cubicBezTo>
                  <a:lnTo>
                    <a:pt x="354091" y="1086113"/>
                  </a:lnTo>
                  <a:cubicBezTo>
                    <a:pt x="373764" y="1098332"/>
                    <a:pt x="392887" y="1110551"/>
                    <a:pt x="411888" y="1121426"/>
                  </a:cubicBezTo>
                  <a:cubicBezTo>
                    <a:pt x="459590" y="1149106"/>
                    <a:pt x="508923" y="1173875"/>
                    <a:pt x="559617" y="1195597"/>
                  </a:cubicBezTo>
                  <a:cubicBezTo>
                    <a:pt x="627300" y="1229520"/>
                    <a:pt x="697406" y="1258375"/>
                    <a:pt x="769359" y="1281925"/>
                  </a:cubicBezTo>
                  <a:cubicBezTo>
                    <a:pt x="748526" y="1358108"/>
                    <a:pt x="733232" y="1435698"/>
                    <a:pt x="723598" y="1514088"/>
                  </a:cubicBezTo>
                  <a:cubicBezTo>
                    <a:pt x="802778" y="1446313"/>
                    <a:pt x="878781" y="1374811"/>
                    <a:pt x="951607" y="1299581"/>
                  </a:cubicBezTo>
                  <a:lnTo>
                    <a:pt x="1000117" y="1302086"/>
                  </a:lnTo>
                  <a:cubicBezTo>
                    <a:pt x="1070927" y="1308196"/>
                    <a:pt x="1142653" y="1312595"/>
                    <a:pt x="1213952" y="1312350"/>
                  </a:cubicBezTo>
                  <a:cubicBezTo>
                    <a:pt x="1201061" y="1312350"/>
                    <a:pt x="1188536" y="1312900"/>
                    <a:pt x="1176500" y="1312900"/>
                  </a:cubicBezTo>
                  <a:cubicBezTo>
                    <a:pt x="1062740" y="1313328"/>
                    <a:pt x="998223" y="1311128"/>
                    <a:pt x="998345" y="1322431"/>
                  </a:cubicBezTo>
                  <a:cubicBezTo>
                    <a:pt x="998345" y="1332573"/>
                    <a:pt x="1062373" y="1346869"/>
                    <a:pt x="1177356" y="1352185"/>
                  </a:cubicBezTo>
                  <a:cubicBezTo>
                    <a:pt x="1205887" y="1353651"/>
                    <a:pt x="1238452" y="1353773"/>
                    <a:pt x="1272482" y="1353040"/>
                  </a:cubicBezTo>
                  <a:cubicBezTo>
                    <a:pt x="1306512" y="1352307"/>
                    <a:pt x="1342253" y="1350902"/>
                    <a:pt x="1382454" y="1346930"/>
                  </a:cubicBezTo>
                  <a:cubicBezTo>
                    <a:pt x="1426865" y="1343189"/>
                    <a:pt x="1470922" y="1336040"/>
                    <a:pt x="1514237" y="1325547"/>
                  </a:cubicBezTo>
                  <a:cubicBezTo>
                    <a:pt x="1563373" y="1313339"/>
                    <a:pt x="1611133" y="1296143"/>
                    <a:pt x="1656773" y="1274226"/>
                  </a:cubicBezTo>
                  <a:cubicBezTo>
                    <a:pt x="1704249" y="1251223"/>
                    <a:pt x="1749508" y="1223899"/>
                    <a:pt x="1791978" y="1192603"/>
                  </a:cubicBezTo>
                  <a:cubicBezTo>
                    <a:pt x="1839237" y="1157980"/>
                    <a:pt x="1882042" y="1117658"/>
                    <a:pt x="1919423" y="1072549"/>
                  </a:cubicBezTo>
                  <a:cubicBezTo>
                    <a:pt x="1928772" y="1060331"/>
                    <a:pt x="1938853" y="1049028"/>
                    <a:pt x="1947406" y="1035892"/>
                  </a:cubicBezTo>
                  <a:cubicBezTo>
                    <a:pt x="1955959" y="1022757"/>
                    <a:pt x="1965368" y="1010538"/>
                    <a:pt x="1973188" y="996730"/>
                  </a:cubicBezTo>
                  <a:lnTo>
                    <a:pt x="1985041" y="976996"/>
                  </a:lnTo>
                  <a:cubicBezTo>
                    <a:pt x="1988585" y="970092"/>
                    <a:pt x="1992189" y="963188"/>
                    <a:pt x="1995855" y="956224"/>
                  </a:cubicBezTo>
                  <a:cubicBezTo>
                    <a:pt x="1999520" y="949259"/>
                    <a:pt x="2003247" y="942355"/>
                    <a:pt x="2006547" y="935085"/>
                  </a:cubicBezTo>
                  <a:lnTo>
                    <a:pt x="2016138" y="912907"/>
                  </a:lnTo>
                  <a:cubicBezTo>
                    <a:pt x="2029105" y="882203"/>
                    <a:pt x="2039328" y="850410"/>
                    <a:pt x="2046686" y="817903"/>
                  </a:cubicBezTo>
                  <a:cubicBezTo>
                    <a:pt x="2049802" y="801102"/>
                    <a:pt x="2052796" y="783995"/>
                    <a:pt x="2054935" y="766583"/>
                  </a:cubicBezTo>
                  <a:cubicBezTo>
                    <a:pt x="2055607" y="757846"/>
                    <a:pt x="2056217" y="748987"/>
                    <a:pt x="2056828" y="740189"/>
                  </a:cubicBezTo>
                  <a:cubicBezTo>
                    <a:pt x="2057704" y="731318"/>
                    <a:pt x="2057969" y="722398"/>
                    <a:pt x="2057622" y="713490"/>
                  </a:cubicBezTo>
                  <a:cubicBezTo>
                    <a:pt x="2056437" y="643275"/>
                    <a:pt x="2041923" y="573924"/>
                    <a:pt x="2014855" y="509125"/>
                  </a:cubicBezTo>
                  <a:cubicBezTo>
                    <a:pt x="2011931" y="501134"/>
                    <a:pt x="2008586" y="493303"/>
                    <a:pt x="2004836" y="485664"/>
                  </a:cubicBezTo>
                  <a:cubicBezTo>
                    <a:pt x="2001231" y="477967"/>
                    <a:pt x="1997688" y="470268"/>
                    <a:pt x="1994144" y="462631"/>
                  </a:cubicBezTo>
                  <a:cubicBezTo>
                    <a:pt x="1986935" y="447419"/>
                    <a:pt x="1978504" y="433122"/>
                    <a:pt x="1971233" y="418642"/>
                  </a:cubicBezTo>
                  <a:lnTo>
                    <a:pt x="1945818" y="375265"/>
                  </a:lnTo>
                  <a:cubicBezTo>
                    <a:pt x="1936286" y="361335"/>
                    <a:pt x="1927489" y="346550"/>
                    <a:pt x="1916980" y="332498"/>
                  </a:cubicBezTo>
                  <a:cubicBezTo>
                    <a:pt x="1895969" y="303167"/>
                    <a:pt x="1872571" y="275621"/>
                    <a:pt x="1847026" y="250141"/>
                  </a:cubicBezTo>
                  <a:cubicBezTo>
                    <a:pt x="1840122" y="243481"/>
                    <a:pt x="1833584" y="236761"/>
                    <a:pt x="1826681" y="230651"/>
                  </a:cubicBezTo>
                  <a:lnTo>
                    <a:pt x="1805786" y="213056"/>
                  </a:lnTo>
                  <a:cubicBezTo>
                    <a:pt x="1792284" y="201142"/>
                    <a:pt x="1777560" y="191428"/>
                    <a:pt x="1763446" y="180675"/>
                  </a:cubicBezTo>
                  <a:cubicBezTo>
                    <a:pt x="1749334" y="169922"/>
                    <a:pt x="1733754" y="161124"/>
                    <a:pt x="1718908" y="151288"/>
                  </a:cubicBezTo>
                  <a:cubicBezTo>
                    <a:pt x="1703512" y="142673"/>
                    <a:pt x="1688360" y="133509"/>
                    <a:pt x="1672720" y="125506"/>
                  </a:cubicBezTo>
                  <a:cubicBezTo>
                    <a:pt x="1657079" y="117502"/>
                    <a:pt x="1641377" y="109254"/>
                    <a:pt x="1625126" y="102533"/>
                  </a:cubicBezTo>
                  <a:lnTo>
                    <a:pt x="1600993" y="91842"/>
                  </a:lnTo>
                  <a:cubicBezTo>
                    <a:pt x="1592868" y="88482"/>
                    <a:pt x="1584619" y="85732"/>
                    <a:pt x="1576555" y="82250"/>
                  </a:cubicBezTo>
                  <a:cubicBezTo>
                    <a:pt x="1457785" y="36672"/>
                    <a:pt x="1332966" y="14250"/>
                    <a:pt x="1209981" y="5514"/>
                  </a:cubicBezTo>
                  <a:cubicBezTo>
                    <a:pt x="1148274" y="992"/>
                    <a:pt x="1087117" y="-596"/>
                    <a:pt x="1026694" y="-168"/>
                  </a:cubicBezTo>
                  <a:cubicBezTo>
                    <a:pt x="964315" y="259"/>
                    <a:pt x="904502" y="5086"/>
                    <a:pt x="846523" y="10707"/>
                  </a:cubicBezTo>
                  <a:cubicBezTo>
                    <a:pt x="729830" y="22926"/>
                    <a:pt x="616436" y="44920"/>
                    <a:pt x="511229" y="80600"/>
                  </a:cubicBezTo>
                  <a:cubicBezTo>
                    <a:pt x="462353" y="97401"/>
                    <a:pt x="411460" y="113775"/>
                    <a:pt x="361118" y="138641"/>
                  </a:cubicBezTo>
                  <a:cubicBezTo>
                    <a:pt x="335248" y="150851"/>
                    <a:pt x="310188" y="164708"/>
                    <a:pt x="286092" y="180125"/>
                  </a:cubicBezTo>
                  <a:cubicBezTo>
                    <a:pt x="274361" y="186723"/>
                    <a:pt x="263914" y="195399"/>
                    <a:pt x="252978" y="202975"/>
                  </a:cubicBezTo>
                  <a:cubicBezTo>
                    <a:pt x="242041" y="210551"/>
                    <a:pt x="231228" y="218310"/>
                    <a:pt x="220902" y="226436"/>
                  </a:cubicBezTo>
                  <a:lnTo>
                    <a:pt x="191332" y="251668"/>
                  </a:lnTo>
                  <a:cubicBezTo>
                    <a:pt x="181410" y="259661"/>
                    <a:pt x="171984" y="268251"/>
                    <a:pt x="163106" y="277390"/>
                  </a:cubicBezTo>
                  <a:cubicBezTo>
                    <a:pt x="145511" y="295718"/>
                    <a:pt x="126937" y="312397"/>
                    <a:pt x="112030" y="332375"/>
                  </a:cubicBezTo>
                  <a:cubicBezTo>
                    <a:pt x="95854" y="351126"/>
                    <a:pt x="80661" y="370703"/>
                    <a:pt x="66514" y="391027"/>
                  </a:cubicBezTo>
                  <a:cubicBezTo>
                    <a:pt x="52360" y="412146"/>
                    <a:pt x="40093" y="434471"/>
                    <a:pt x="29857" y="457744"/>
                  </a:cubicBezTo>
                  <a:cubicBezTo>
                    <a:pt x="11608" y="498416"/>
                    <a:pt x="1381" y="542229"/>
                    <a:pt x="-264" y="586778"/>
                  </a:cubicBezTo>
                  <a:cubicBezTo>
                    <a:pt x="-1008" y="622300"/>
                    <a:pt x="2749" y="657773"/>
                    <a:pt x="10917" y="692351"/>
                  </a:cubicBezTo>
                  <a:close/>
                  <a:moveTo>
                    <a:pt x="1945084" y="972047"/>
                  </a:moveTo>
                  <a:cubicBezTo>
                    <a:pt x="1983379" y="909683"/>
                    <a:pt x="2007839" y="839825"/>
                    <a:pt x="2016810" y="767193"/>
                  </a:cubicBezTo>
                  <a:cubicBezTo>
                    <a:pt x="2044426" y="533136"/>
                    <a:pt x="1895658" y="304882"/>
                    <a:pt x="1699113" y="186113"/>
                  </a:cubicBezTo>
                  <a:cubicBezTo>
                    <a:pt x="1553338" y="98135"/>
                    <a:pt x="1386242" y="60194"/>
                    <a:pt x="1216823" y="46020"/>
                  </a:cubicBezTo>
                  <a:cubicBezTo>
                    <a:pt x="1330095" y="53290"/>
                    <a:pt x="1445016" y="71741"/>
                    <a:pt x="1554438" y="110781"/>
                  </a:cubicBezTo>
                  <a:cubicBezTo>
                    <a:pt x="1618424" y="133574"/>
                    <a:pt x="1679494" y="163843"/>
                    <a:pt x="1736382" y="200959"/>
                  </a:cubicBezTo>
                  <a:cubicBezTo>
                    <a:pt x="1750312" y="210673"/>
                    <a:pt x="1764058" y="220754"/>
                    <a:pt x="1777621" y="230957"/>
                  </a:cubicBezTo>
                  <a:lnTo>
                    <a:pt x="1797233" y="247269"/>
                  </a:lnTo>
                  <a:cubicBezTo>
                    <a:pt x="1803342" y="252463"/>
                    <a:pt x="1809452" y="257167"/>
                    <a:pt x="1814950" y="262910"/>
                  </a:cubicBezTo>
                  <a:cubicBezTo>
                    <a:pt x="1838625" y="285273"/>
                    <a:pt x="1860371" y="309594"/>
                    <a:pt x="1879956" y="335614"/>
                  </a:cubicBezTo>
                  <a:lnTo>
                    <a:pt x="1895108" y="355775"/>
                  </a:lnTo>
                  <a:cubicBezTo>
                    <a:pt x="1899996" y="362679"/>
                    <a:pt x="1904456" y="369949"/>
                    <a:pt x="1909221" y="377036"/>
                  </a:cubicBezTo>
                  <a:cubicBezTo>
                    <a:pt x="1913986" y="384124"/>
                    <a:pt x="1918997" y="391211"/>
                    <a:pt x="1923273" y="398726"/>
                  </a:cubicBezTo>
                  <a:lnTo>
                    <a:pt x="1936531" y="421392"/>
                  </a:lnTo>
                  <a:lnTo>
                    <a:pt x="1943374" y="432939"/>
                  </a:lnTo>
                  <a:lnTo>
                    <a:pt x="1949483" y="444792"/>
                  </a:lnTo>
                  <a:cubicBezTo>
                    <a:pt x="1953576" y="452612"/>
                    <a:pt x="1957731" y="460432"/>
                    <a:pt x="1961702" y="468130"/>
                  </a:cubicBezTo>
                  <a:cubicBezTo>
                    <a:pt x="1969217" y="483954"/>
                    <a:pt x="1976426" y="499594"/>
                    <a:pt x="1983025" y="514991"/>
                  </a:cubicBezTo>
                  <a:cubicBezTo>
                    <a:pt x="2008457" y="575171"/>
                    <a:pt x="2022443" y="639567"/>
                    <a:pt x="2024264" y="704876"/>
                  </a:cubicBezTo>
                  <a:cubicBezTo>
                    <a:pt x="2024798" y="767334"/>
                    <a:pt x="2012725" y="829258"/>
                    <a:pt x="1988767" y="886941"/>
                  </a:cubicBezTo>
                  <a:cubicBezTo>
                    <a:pt x="1976743" y="915575"/>
                    <a:pt x="1962590" y="943267"/>
                    <a:pt x="1946428" y="969787"/>
                  </a:cubicBezTo>
                  <a:cubicBezTo>
                    <a:pt x="1946000" y="970581"/>
                    <a:pt x="1945573" y="971253"/>
                    <a:pt x="1945084" y="972047"/>
                  </a:cubicBezTo>
                  <a:close/>
                  <a:moveTo>
                    <a:pt x="1934698" y="988849"/>
                  </a:moveTo>
                  <a:cubicBezTo>
                    <a:pt x="1932682" y="992026"/>
                    <a:pt x="1930483" y="994958"/>
                    <a:pt x="1928588" y="998135"/>
                  </a:cubicBezTo>
                  <a:cubicBezTo>
                    <a:pt x="1933048" y="991598"/>
                    <a:pt x="1937325" y="985000"/>
                    <a:pt x="1941479" y="978340"/>
                  </a:cubicBezTo>
                  <a:close/>
                  <a:moveTo>
                    <a:pt x="1374512" y="1303186"/>
                  </a:moveTo>
                  <a:cubicBezTo>
                    <a:pt x="1460229" y="1293854"/>
                    <a:pt x="1544275" y="1272888"/>
                    <a:pt x="1624332" y="1240868"/>
                  </a:cubicBezTo>
                  <a:cubicBezTo>
                    <a:pt x="1634799" y="1236510"/>
                    <a:pt x="1645165" y="1231928"/>
                    <a:pt x="1655430" y="1227122"/>
                  </a:cubicBezTo>
                  <a:cubicBezTo>
                    <a:pt x="1649320" y="1230299"/>
                    <a:pt x="1642721" y="1233231"/>
                    <a:pt x="1636490" y="1236164"/>
                  </a:cubicBezTo>
                  <a:cubicBezTo>
                    <a:pt x="1595223" y="1255241"/>
                    <a:pt x="1552271" y="1270437"/>
                    <a:pt x="1508189" y="1281558"/>
                  </a:cubicBezTo>
                  <a:cubicBezTo>
                    <a:pt x="1468139" y="1291061"/>
                    <a:pt x="1427503" y="1297898"/>
                    <a:pt x="1386548" y="1302025"/>
                  </a:cubicBezTo>
                  <a:close/>
                </a:path>
              </a:pathLst>
            </a:custGeom>
            <a:solidFill>
              <a:srgbClr val="F2B602"/>
            </a:solidFill>
            <a:ln w="61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6" name="Forme libre : forme 195">
              <a:extLst>
                <a:ext uri="{FF2B5EF4-FFF2-40B4-BE49-F238E27FC236}">
                  <a16:creationId xmlns:a16="http://schemas.microsoft.com/office/drawing/2014/main" id="{400531E4-7674-47E8-A185-E35B58DD06DC}"/>
                </a:ext>
              </a:extLst>
            </p:cNvPr>
            <p:cNvSpPr/>
            <p:nvPr/>
          </p:nvSpPr>
          <p:spPr>
            <a:xfrm>
              <a:off x="7461352" y="-1213382"/>
              <a:ext cx="106019" cy="175098"/>
            </a:xfrm>
            <a:custGeom>
              <a:avLst/>
              <a:gdLst>
                <a:gd name="connsiteX0" fmla="*/ -291 w 106019"/>
                <a:gd name="connsiteY0" fmla="*/ 8130 h 175098"/>
                <a:gd name="connsiteX1" fmla="*/ 2580 w 106019"/>
                <a:gd name="connsiteY1" fmla="*/ 2020 h 175098"/>
                <a:gd name="connsiteX2" fmla="*/ 8323 w 106019"/>
                <a:gd name="connsiteY2" fmla="*/ 371 h 175098"/>
                <a:gd name="connsiteX3" fmla="*/ 44981 w 106019"/>
                <a:gd name="connsiteY3" fmla="*/ -179 h 175098"/>
                <a:gd name="connsiteX4" fmla="*/ 65142 w 106019"/>
                <a:gd name="connsiteY4" fmla="*/ 2143 h 175098"/>
                <a:gd name="connsiteX5" fmla="*/ 81149 w 106019"/>
                <a:gd name="connsiteY5" fmla="*/ 10146 h 175098"/>
                <a:gd name="connsiteX6" fmla="*/ 91902 w 106019"/>
                <a:gd name="connsiteY6" fmla="*/ 23465 h 175098"/>
                <a:gd name="connsiteX7" fmla="*/ 96179 w 106019"/>
                <a:gd name="connsiteY7" fmla="*/ 42344 h 175098"/>
                <a:gd name="connsiteX8" fmla="*/ 94468 w 106019"/>
                <a:gd name="connsiteY8" fmla="*/ 55235 h 175098"/>
                <a:gd name="connsiteX9" fmla="*/ 88725 w 106019"/>
                <a:gd name="connsiteY9" fmla="*/ 67454 h 175098"/>
                <a:gd name="connsiteX10" fmla="*/ 80416 w 106019"/>
                <a:gd name="connsiteY10" fmla="*/ 77474 h 175098"/>
                <a:gd name="connsiteX11" fmla="*/ 71007 w 106019"/>
                <a:gd name="connsiteY11" fmla="*/ 84866 h 175098"/>
                <a:gd name="connsiteX12" fmla="*/ 96912 w 106019"/>
                <a:gd name="connsiteY12" fmla="*/ 100751 h 175098"/>
                <a:gd name="connsiteX13" fmla="*/ 105649 w 106019"/>
                <a:gd name="connsiteY13" fmla="*/ 128244 h 175098"/>
                <a:gd name="connsiteX14" fmla="*/ 101922 w 106019"/>
                <a:gd name="connsiteY14" fmla="*/ 147245 h 175098"/>
                <a:gd name="connsiteX15" fmla="*/ 91292 w 106019"/>
                <a:gd name="connsiteY15" fmla="*/ 162091 h 175098"/>
                <a:gd name="connsiteX16" fmla="*/ 74857 w 106019"/>
                <a:gd name="connsiteY16" fmla="*/ 171622 h 175098"/>
                <a:gd name="connsiteX17" fmla="*/ 53841 w 106019"/>
                <a:gd name="connsiteY17" fmla="*/ 174860 h 175098"/>
                <a:gd name="connsiteX18" fmla="*/ 8323 w 106019"/>
                <a:gd name="connsiteY18" fmla="*/ 174860 h 175098"/>
                <a:gd name="connsiteX19" fmla="*/ 3435 w 106019"/>
                <a:gd name="connsiteY19" fmla="*/ 173210 h 175098"/>
                <a:gd name="connsiteX20" fmla="*/ 1480 w 106019"/>
                <a:gd name="connsiteY20" fmla="*/ 168322 h 175098"/>
                <a:gd name="connsiteX21" fmla="*/ 13761 w 106019"/>
                <a:gd name="connsiteY21" fmla="*/ 14239 h 175098"/>
                <a:gd name="connsiteX22" fmla="*/ 14311 w 106019"/>
                <a:gd name="connsiteY22" fmla="*/ 80589 h 175098"/>
                <a:gd name="connsiteX23" fmla="*/ 45836 w 106019"/>
                <a:gd name="connsiteY23" fmla="*/ 79734 h 175098"/>
                <a:gd name="connsiteX24" fmla="*/ 60683 w 106019"/>
                <a:gd name="connsiteY24" fmla="*/ 76007 h 175098"/>
                <a:gd name="connsiteX25" fmla="*/ 72291 w 106019"/>
                <a:gd name="connsiteY25" fmla="*/ 67393 h 175098"/>
                <a:gd name="connsiteX26" fmla="*/ 79561 w 106019"/>
                <a:gd name="connsiteY26" fmla="*/ 55601 h 175098"/>
                <a:gd name="connsiteX27" fmla="*/ 82127 w 106019"/>
                <a:gd name="connsiteY27" fmla="*/ 42710 h 175098"/>
                <a:gd name="connsiteX28" fmla="*/ 72718 w 106019"/>
                <a:gd name="connsiteY28" fmla="*/ 22426 h 175098"/>
                <a:gd name="connsiteX29" fmla="*/ 45531 w 106019"/>
                <a:gd name="connsiteY29" fmla="*/ 13629 h 175098"/>
                <a:gd name="connsiteX30" fmla="*/ 14616 w 106019"/>
                <a:gd name="connsiteY30" fmla="*/ 95985 h 175098"/>
                <a:gd name="connsiteX31" fmla="*/ 15166 w 106019"/>
                <a:gd name="connsiteY31" fmla="*/ 160564 h 175098"/>
                <a:gd name="connsiteX32" fmla="*/ 55551 w 106019"/>
                <a:gd name="connsiteY32" fmla="*/ 160564 h 175098"/>
                <a:gd name="connsiteX33" fmla="*/ 72291 w 106019"/>
                <a:gd name="connsiteY33" fmla="*/ 157692 h 175098"/>
                <a:gd name="connsiteX34" fmla="*/ 83716 w 106019"/>
                <a:gd name="connsiteY34" fmla="*/ 150300 h 175098"/>
                <a:gd name="connsiteX35" fmla="*/ 90314 w 106019"/>
                <a:gd name="connsiteY35" fmla="*/ 139913 h 175098"/>
                <a:gd name="connsiteX36" fmla="*/ 92452 w 106019"/>
                <a:gd name="connsiteY36" fmla="*/ 128550 h 175098"/>
                <a:gd name="connsiteX37" fmla="*/ 89886 w 106019"/>
                <a:gd name="connsiteY37" fmla="*/ 116330 h 175098"/>
                <a:gd name="connsiteX38" fmla="*/ 81882 w 106019"/>
                <a:gd name="connsiteY38" fmla="*/ 105577 h 175098"/>
                <a:gd name="connsiteX39" fmla="*/ 68135 w 106019"/>
                <a:gd name="connsiteY39" fmla="*/ 98002 h 175098"/>
                <a:gd name="connsiteX40" fmla="*/ 48646 w 106019"/>
                <a:gd name="connsiteY40" fmla="*/ 95497 h 175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6019" h="175098">
                  <a:moveTo>
                    <a:pt x="-291" y="8130"/>
                  </a:moveTo>
                  <a:cubicBezTo>
                    <a:pt x="-648" y="5701"/>
                    <a:pt x="483" y="3295"/>
                    <a:pt x="2580" y="2020"/>
                  </a:cubicBezTo>
                  <a:cubicBezTo>
                    <a:pt x="4314" y="970"/>
                    <a:pt x="6297" y="401"/>
                    <a:pt x="8323" y="371"/>
                  </a:cubicBezTo>
                  <a:lnTo>
                    <a:pt x="44981" y="-179"/>
                  </a:lnTo>
                  <a:cubicBezTo>
                    <a:pt x="51781" y="-461"/>
                    <a:pt x="58584" y="322"/>
                    <a:pt x="65142" y="2143"/>
                  </a:cubicBezTo>
                  <a:cubicBezTo>
                    <a:pt x="70952" y="3732"/>
                    <a:pt x="76392" y="6452"/>
                    <a:pt x="81149" y="10146"/>
                  </a:cubicBezTo>
                  <a:cubicBezTo>
                    <a:pt x="85661" y="13750"/>
                    <a:pt x="89331" y="18295"/>
                    <a:pt x="91902" y="23465"/>
                  </a:cubicBezTo>
                  <a:cubicBezTo>
                    <a:pt x="94687" y="29371"/>
                    <a:pt x="96147" y="35814"/>
                    <a:pt x="96179" y="42344"/>
                  </a:cubicBezTo>
                  <a:cubicBezTo>
                    <a:pt x="96371" y="46708"/>
                    <a:pt x="95792" y="51072"/>
                    <a:pt x="94468" y="55235"/>
                  </a:cubicBezTo>
                  <a:cubicBezTo>
                    <a:pt x="93152" y="59563"/>
                    <a:pt x="91218" y="63679"/>
                    <a:pt x="88725" y="67454"/>
                  </a:cubicBezTo>
                  <a:cubicBezTo>
                    <a:pt x="86340" y="71095"/>
                    <a:pt x="83553" y="74456"/>
                    <a:pt x="80416" y="77474"/>
                  </a:cubicBezTo>
                  <a:cubicBezTo>
                    <a:pt x="77579" y="80295"/>
                    <a:pt x="74421" y="82776"/>
                    <a:pt x="71007" y="84866"/>
                  </a:cubicBezTo>
                  <a:cubicBezTo>
                    <a:pt x="81183" y="87097"/>
                    <a:pt x="90309" y="92693"/>
                    <a:pt x="96912" y="100751"/>
                  </a:cubicBezTo>
                  <a:cubicBezTo>
                    <a:pt x="102823" y="108677"/>
                    <a:pt x="105900" y="118360"/>
                    <a:pt x="105649" y="128244"/>
                  </a:cubicBezTo>
                  <a:cubicBezTo>
                    <a:pt x="105706" y="134765"/>
                    <a:pt x="104438" y="141229"/>
                    <a:pt x="101922" y="147245"/>
                  </a:cubicBezTo>
                  <a:cubicBezTo>
                    <a:pt x="99489" y="152901"/>
                    <a:pt x="95863" y="157965"/>
                    <a:pt x="91292" y="162091"/>
                  </a:cubicBezTo>
                  <a:cubicBezTo>
                    <a:pt x="86527" y="166364"/>
                    <a:pt x="80932" y="169608"/>
                    <a:pt x="74857" y="171622"/>
                  </a:cubicBezTo>
                  <a:cubicBezTo>
                    <a:pt x="68073" y="173832"/>
                    <a:pt x="60975" y="174925"/>
                    <a:pt x="53841" y="174860"/>
                  </a:cubicBezTo>
                  <a:lnTo>
                    <a:pt x="8323" y="174860"/>
                  </a:lnTo>
                  <a:cubicBezTo>
                    <a:pt x="6550" y="174904"/>
                    <a:pt x="4819" y="174319"/>
                    <a:pt x="3435" y="173210"/>
                  </a:cubicBezTo>
                  <a:cubicBezTo>
                    <a:pt x="2079" y="171959"/>
                    <a:pt x="1360" y="170163"/>
                    <a:pt x="1480" y="168322"/>
                  </a:cubicBezTo>
                  <a:close/>
                  <a:moveTo>
                    <a:pt x="13761" y="14239"/>
                  </a:moveTo>
                  <a:lnTo>
                    <a:pt x="14311" y="80589"/>
                  </a:lnTo>
                  <a:lnTo>
                    <a:pt x="45836" y="79734"/>
                  </a:lnTo>
                  <a:cubicBezTo>
                    <a:pt x="50990" y="79539"/>
                    <a:pt x="56047" y="78270"/>
                    <a:pt x="60683" y="76007"/>
                  </a:cubicBezTo>
                  <a:cubicBezTo>
                    <a:pt x="65072" y="73912"/>
                    <a:pt x="69015" y="70987"/>
                    <a:pt x="72291" y="67393"/>
                  </a:cubicBezTo>
                  <a:cubicBezTo>
                    <a:pt x="75382" y="63915"/>
                    <a:pt x="77843" y="59925"/>
                    <a:pt x="79561" y="55601"/>
                  </a:cubicBezTo>
                  <a:cubicBezTo>
                    <a:pt x="81231" y="51507"/>
                    <a:pt x="82102" y="47132"/>
                    <a:pt x="82127" y="42710"/>
                  </a:cubicBezTo>
                  <a:cubicBezTo>
                    <a:pt x="81903" y="34945"/>
                    <a:pt x="78501" y="27613"/>
                    <a:pt x="72718" y="22426"/>
                  </a:cubicBezTo>
                  <a:cubicBezTo>
                    <a:pt x="65155" y="16051"/>
                    <a:pt x="55395" y="12893"/>
                    <a:pt x="45531" y="13629"/>
                  </a:cubicBezTo>
                  <a:close/>
                  <a:moveTo>
                    <a:pt x="14616" y="95985"/>
                  </a:moveTo>
                  <a:lnTo>
                    <a:pt x="15166" y="160564"/>
                  </a:lnTo>
                  <a:lnTo>
                    <a:pt x="55551" y="160564"/>
                  </a:lnTo>
                  <a:cubicBezTo>
                    <a:pt x="61264" y="160688"/>
                    <a:pt x="66947" y="159713"/>
                    <a:pt x="72291" y="157692"/>
                  </a:cubicBezTo>
                  <a:cubicBezTo>
                    <a:pt x="76587" y="156079"/>
                    <a:pt x="80483" y="153557"/>
                    <a:pt x="83716" y="150300"/>
                  </a:cubicBezTo>
                  <a:cubicBezTo>
                    <a:pt x="86647" y="147361"/>
                    <a:pt x="88900" y="143816"/>
                    <a:pt x="90314" y="139913"/>
                  </a:cubicBezTo>
                  <a:cubicBezTo>
                    <a:pt x="91689" y="136280"/>
                    <a:pt x="92412" y="132434"/>
                    <a:pt x="92452" y="128550"/>
                  </a:cubicBezTo>
                  <a:cubicBezTo>
                    <a:pt x="92415" y="124347"/>
                    <a:pt x="91543" y="120193"/>
                    <a:pt x="89886" y="116330"/>
                  </a:cubicBezTo>
                  <a:cubicBezTo>
                    <a:pt x="88082" y="112177"/>
                    <a:pt x="85343" y="108497"/>
                    <a:pt x="81882" y="105577"/>
                  </a:cubicBezTo>
                  <a:cubicBezTo>
                    <a:pt x="77828" y="102194"/>
                    <a:pt x="73160" y="99622"/>
                    <a:pt x="68135" y="98002"/>
                  </a:cubicBezTo>
                  <a:cubicBezTo>
                    <a:pt x="61842" y="96003"/>
                    <a:pt x="55240" y="95155"/>
                    <a:pt x="48646" y="95497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7" name="Forme libre : forme 196">
              <a:extLst>
                <a:ext uri="{FF2B5EF4-FFF2-40B4-BE49-F238E27FC236}">
                  <a16:creationId xmlns:a16="http://schemas.microsoft.com/office/drawing/2014/main" id="{2C17B90C-A391-47A1-8C1C-54DB2A4AD8F9}"/>
                </a:ext>
              </a:extLst>
            </p:cNvPr>
            <p:cNvSpPr/>
            <p:nvPr/>
          </p:nvSpPr>
          <p:spPr>
            <a:xfrm>
              <a:off x="7584614" y="-1151681"/>
              <a:ext cx="81717" cy="116143"/>
            </a:xfrm>
            <a:custGeom>
              <a:avLst/>
              <a:gdLst>
                <a:gd name="connsiteX0" fmla="*/ 64194 w 81717"/>
                <a:gd name="connsiteY0" fmla="*/ 7158 h 116143"/>
                <a:gd name="connsiteX1" fmla="*/ 66638 w 81717"/>
                <a:gd name="connsiteY1" fmla="*/ 1537 h 116143"/>
                <a:gd name="connsiteX2" fmla="*/ 71343 w 81717"/>
                <a:gd name="connsiteY2" fmla="*/ -234 h 116143"/>
                <a:gd name="connsiteX3" fmla="*/ 75925 w 81717"/>
                <a:gd name="connsiteY3" fmla="*/ 1537 h 116143"/>
                <a:gd name="connsiteX4" fmla="*/ 78247 w 81717"/>
                <a:gd name="connsiteY4" fmla="*/ 7158 h 116143"/>
                <a:gd name="connsiteX5" fmla="*/ 79346 w 81717"/>
                <a:gd name="connsiteY5" fmla="*/ 57501 h 116143"/>
                <a:gd name="connsiteX6" fmla="*/ 81362 w 81717"/>
                <a:gd name="connsiteY6" fmla="*/ 109676 h 116143"/>
                <a:gd name="connsiteX7" fmla="*/ 78918 w 81717"/>
                <a:gd name="connsiteY7" fmla="*/ 114258 h 116143"/>
                <a:gd name="connsiteX8" fmla="*/ 74336 w 81717"/>
                <a:gd name="connsiteY8" fmla="*/ 115908 h 116143"/>
                <a:gd name="connsiteX9" fmla="*/ 69754 w 81717"/>
                <a:gd name="connsiteY9" fmla="*/ 114442 h 116143"/>
                <a:gd name="connsiteX10" fmla="*/ 67371 w 81717"/>
                <a:gd name="connsiteY10" fmla="*/ 109676 h 116143"/>
                <a:gd name="connsiteX11" fmla="*/ 66516 w 81717"/>
                <a:gd name="connsiteY11" fmla="*/ 95135 h 116143"/>
                <a:gd name="connsiteX12" fmla="*/ 50325 w 81717"/>
                <a:gd name="connsiteY12" fmla="*/ 104056 h 116143"/>
                <a:gd name="connsiteX13" fmla="*/ 27842 w 81717"/>
                <a:gd name="connsiteY13" fmla="*/ 103445 h 116143"/>
                <a:gd name="connsiteX14" fmla="*/ 14706 w 81717"/>
                <a:gd name="connsiteY14" fmla="*/ 97335 h 116143"/>
                <a:gd name="connsiteX15" fmla="*/ 5848 w 81717"/>
                <a:gd name="connsiteY15" fmla="*/ 86949 h 116143"/>
                <a:gd name="connsiteX16" fmla="*/ 838 w 81717"/>
                <a:gd name="connsiteY16" fmla="*/ 73935 h 116143"/>
                <a:gd name="connsiteX17" fmla="*/ -201 w 81717"/>
                <a:gd name="connsiteY17" fmla="*/ 59395 h 116143"/>
                <a:gd name="connsiteX18" fmla="*/ 3404 w 81717"/>
                <a:gd name="connsiteY18" fmla="*/ 42654 h 116143"/>
                <a:gd name="connsiteX19" fmla="*/ 11713 w 81717"/>
                <a:gd name="connsiteY19" fmla="*/ 28175 h 116143"/>
                <a:gd name="connsiteX20" fmla="*/ 41588 w 81717"/>
                <a:gd name="connsiteY20" fmla="*/ 14367 h 116143"/>
                <a:gd name="connsiteX21" fmla="*/ 54175 w 81717"/>
                <a:gd name="connsiteY21" fmla="*/ 17483 h 116143"/>
                <a:gd name="connsiteX22" fmla="*/ 64805 w 81717"/>
                <a:gd name="connsiteY22" fmla="*/ 24753 h 116143"/>
                <a:gd name="connsiteX23" fmla="*/ 64378 w 81717"/>
                <a:gd name="connsiteY23" fmla="*/ 16139 h 116143"/>
                <a:gd name="connsiteX24" fmla="*/ 64194 w 81717"/>
                <a:gd name="connsiteY24" fmla="*/ 7158 h 116143"/>
                <a:gd name="connsiteX25" fmla="*/ 31264 w 81717"/>
                <a:gd name="connsiteY25" fmla="*/ 89209 h 116143"/>
                <a:gd name="connsiteX26" fmla="*/ 42505 w 81717"/>
                <a:gd name="connsiteY26" fmla="*/ 90553 h 116143"/>
                <a:gd name="connsiteX27" fmla="*/ 52586 w 81717"/>
                <a:gd name="connsiteY27" fmla="*/ 86277 h 116143"/>
                <a:gd name="connsiteX28" fmla="*/ 60529 w 81717"/>
                <a:gd name="connsiteY28" fmla="*/ 77968 h 116143"/>
                <a:gd name="connsiteX29" fmla="*/ 65417 w 81717"/>
                <a:gd name="connsiteY29" fmla="*/ 67276 h 116143"/>
                <a:gd name="connsiteX30" fmla="*/ 64805 w 81717"/>
                <a:gd name="connsiteY30" fmla="*/ 50719 h 116143"/>
                <a:gd name="connsiteX31" fmla="*/ 57840 w 81717"/>
                <a:gd name="connsiteY31" fmla="*/ 37339 h 116143"/>
                <a:gd name="connsiteX32" fmla="*/ 47454 w 81717"/>
                <a:gd name="connsiteY32" fmla="*/ 30374 h 116143"/>
                <a:gd name="connsiteX33" fmla="*/ 35662 w 81717"/>
                <a:gd name="connsiteY33" fmla="*/ 29519 h 116143"/>
                <a:gd name="connsiteX34" fmla="*/ 24543 w 81717"/>
                <a:gd name="connsiteY34" fmla="*/ 34406 h 116143"/>
                <a:gd name="connsiteX35" fmla="*/ 16418 w 81717"/>
                <a:gd name="connsiteY35" fmla="*/ 45220 h 116143"/>
                <a:gd name="connsiteX36" fmla="*/ 13608 w 81717"/>
                <a:gd name="connsiteY36" fmla="*/ 61961 h 116143"/>
                <a:gd name="connsiteX37" fmla="*/ 18006 w 81717"/>
                <a:gd name="connsiteY37" fmla="*/ 78090 h 116143"/>
                <a:gd name="connsiteX38" fmla="*/ 31264 w 81717"/>
                <a:gd name="connsiteY38" fmla="*/ 89209 h 116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1717" h="116143">
                  <a:moveTo>
                    <a:pt x="64194" y="7158"/>
                  </a:moveTo>
                  <a:cubicBezTo>
                    <a:pt x="64196" y="5027"/>
                    <a:pt x="65080" y="2991"/>
                    <a:pt x="66638" y="1537"/>
                  </a:cubicBezTo>
                  <a:cubicBezTo>
                    <a:pt x="67932" y="382"/>
                    <a:pt x="69609" y="-250"/>
                    <a:pt x="71343" y="-234"/>
                  </a:cubicBezTo>
                  <a:cubicBezTo>
                    <a:pt x="73042" y="-262"/>
                    <a:pt x="74686" y="373"/>
                    <a:pt x="75925" y="1537"/>
                  </a:cubicBezTo>
                  <a:cubicBezTo>
                    <a:pt x="77420" y="3025"/>
                    <a:pt x="78256" y="5049"/>
                    <a:pt x="78247" y="7158"/>
                  </a:cubicBezTo>
                  <a:cubicBezTo>
                    <a:pt x="78776" y="23980"/>
                    <a:pt x="79142" y="40761"/>
                    <a:pt x="79346" y="57501"/>
                  </a:cubicBezTo>
                  <a:cubicBezTo>
                    <a:pt x="79346" y="74302"/>
                    <a:pt x="80201" y="91714"/>
                    <a:pt x="81362" y="109676"/>
                  </a:cubicBezTo>
                  <a:cubicBezTo>
                    <a:pt x="81269" y="111491"/>
                    <a:pt x="80374" y="113170"/>
                    <a:pt x="78918" y="114258"/>
                  </a:cubicBezTo>
                  <a:cubicBezTo>
                    <a:pt x="77625" y="115319"/>
                    <a:pt x="76007" y="115901"/>
                    <a:pt x="74336" y="115908"/>
                  </a:cubicBezTo>
                  <a:cubicBezTo>
                    <a:pt x="72695" y="115893"/>
                    <a:pt x="71098" y="115382"/>
                    <a:pt x="69754" y="114442"/>
                  </a:cubicBezTo>
                  <a:cubicBezTo>
                    <a:pt x="68272" y="113302"/>
                    <a:pt x="67394" y="111546"/>
                    <a:pt x="67371" y="109676"/>
                  </a:cubicBezTo>
                  <a:lnTo>
                    <a:pt x="66516" y="95135"/>
                  </a:lnTo>
                  <a:cubicBezTo>
                    <a:pt x="61941" y="99404"/>
                    <a:pt x="56378" y="102470"/>
                    <a:pt x="50325" y="104056"/>
                  </a:cubicBezTo>
                  <a:cubicBezTo>
                    <a:pt x="42906" y="105820"/>
                    <a:pt x="35154" y="105610"/>
                    <a:pt x="27842" y="103445"/>
                  </a:cubicBezTo>
                  <a:cubicBezTo>
                    <a:pt x="23041" y="102477"/>
                    <a:pt x="18539" y="100383"/>
                    <a:pt x="14706" y="97335"/>
                  </a:cubicBezTo>
                  <a:cubicBezTo>
                    <a:pt x="11117" y="94470"/>
                    <a:pt x="8110" y="90944"/>
                    <a:pt x="5848" y="86949"/>
                  </a:cubicBezTo>
                  <a:cubicBezTo>
                    <a:pt x="3486" y="82910"/>
                    <a:pt x="1794" y="78515"/>
                    <a:pt x="838" y="73935"/>
                  </a:cubicBezTo>
                  <a:cubicBezTo>
                    <a:pt x="-243" y="69169"/>
                    <a:pt x="-592" y="64266"/>
                    <a:pt x="-201" y="59395"/>
                  </a:cubicBezTo>
                  <a:cubicBezTo>
                    <a:pt x="209" y="53673"/>
                    <a:pt x="1422" y="48038"/>
                    <a:pt x="3404" y="42654"/>
                  </a:cubicBezTo>
                  <a:cubicBezTo>
                    <a:pt x="5314" y="37383"/>
                    <a:pt x="8125" y="32484"/>
                    <a:pt x="11713" y="28175"/>
                  </a:cubicBezTo>
                  <a:cubicBezTo>
                    <a:pt x="19036" y="19246"/>
                    <a:pt x="30042" y="14159"/>
                    <a:pt x="41588" y="14367"/>
                  </a:cubicBezTo>
                  <a:cubicBezTo>
                    <a:pt x="45958" y="14493"/>
                    <a:pt x="50250" y="15556"/>
                    <a:pt x="54175" y="17483"/>
                  </a:cubicBezTo>
                  <a:cubicBezTo>
                    <a:pt x="58044" y="19392"/>
                    <a:pt x="61623" y="21840"/>
                    <a:pt x="64805" y="24753"/>
                  </a:cubicBezTo>
                  <a:cubicBezTo>
                    <a:pt x="64805" y="22004"/>
                    <a:pt x="64439" y="19133"/>
                    <a:pt x="64378" y="16139"/>
                  </a:cubicBezTo>
                  <a:cubicBezTo>
                    <a:pt x="64317" y="13145"/>
                    <a:pt x="64194" y="10090"/>
                    <a:pt x="64194" y="7158"/>
                  </a:cubicBezTo>
                  <a:close/>
                  <a:moveTo>
                    <a:pt x="31264" y="89209"/>
                  </a:moveTo>
                  <a:cubicBezTo>
                    <a:pt x="34795" y="90760"/>
                    <a:pt x="38707" y="91228"/>
                    <a:pt x="42505" y="90553"/>
                  </a:cubicBezTo>
                  <a:cubicBezTo>
                    <a:pt x="46136" y="89875"/>
                    <a:pt x="49575" y="88416"/>
                    <a:pt x="52586" y="86277"/>
                  </a:cubicBezTo>
                  <a:cubicBezTo>
                    <a:pt x="55709" y="84005"/>
                    <a:pt x="58399" y="81190"/>
                    <a:pt x="60529" y="77968"/>
                  </a:cubicBezTo>
                  <a:cubicBezTo>
                    <a:pt x="62782" y="74723"/>
                    <a:pt x="64437" y="71102"/>
                    <a:pt x="65417" y="67276"/>
                  </a:cubicBezTo>
                  <a:lnTo>
                    <a:pt x="64805" y="50719"/>
                  </a:lnTo>
                  <a:cubicBezTo>
                    <a:pt x="63582" y="45768"/>
                    <a:pt x="61195" y="41181"/>
                    <a:pt x="57840" y="37339"/>
                  </a:cubicBezTo>
                  <a:cubicBezTo>
                    <a:pt x="54984" y="34221"/>
                    <a:pt x="51423" y="31833"/>
                    <a:pt x="47454" y="30374"/>
                  </a:cubicBezTo>
                  <a:cubicBezTo>
                    <a:pt x="43650" y="29143"/>
                    <a:pt x="39605" y="28849"/>
                    <a:pt x="35662" y="29519"/>
                  </a:cubicBezTo>
                  <a:cubicBezTo>
                    <a:pt x="31604" y="30186"/>
                    <a:pt x="27779" y="31867"/>
                    <a:pt x="24543" y="34406"/>
                  </a:cubicBezTo>
                  <a:cubicBezTo>
                    <a:pt x="21001" y="37303"/>
                    <a:pt x="18214" y="41013"/>
                    <a:pt x="16418" y="45220"/>
                  </a:cubicBezTo>
                  <a:cubicBezTo>
                    <a:pt x="14233" y="50518"/>
                    <a:pt x="13272" y="56240"/>
                    <a:pt x="13608" y="61961"/>
                  </a:cubicBezTo>
                  <a:cubicBezTo>
                    <a:pt x="13767" y="67611"/>
                    <a:pt x="15275" y="73141"/>
                    <a:pt x="18006" y="78090"/>
                  </a:cubicBezTo>
                  <a:cubicBezTo>
                    <a:pt x="20922" y="83289"/>
                    <a:pt x="25637" y="87244"/>
                    <a:pt x="31264" y="89209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8" name="Forme libre : forme 197">
              <a:extLst>
                <a:ext uri="{FF2B5EF4-FFF2-40B4-BE49-F238E27FC236}">
                  <a16:creationId xmlns:a16="http://schemas.microsoft.com/office/drawing/2014/main" id="{2779BE54-69C9-4227-9E3C-AF606F6F34A7}"/>
                </a:ext>
              </a:extLst>
            </p:cNvPr>
            <p:cNvSpPr/>
            <p:nvPr/>
          </p:nvSpPr>
          <p:spPr>
            <a:xfrm>
              <a:off x="7694908" y="-1210699"/>
              <a:ext cx="90685" cy="174700"/>
            </a:xfrm>
            <a:custGeom>
              <a:avLst/>
              <a:gdLst>
                <a:gd name="connsiteX0" fmla="*/ -278 w 90685"/>
                <a:gd name="connsiteY0" fmla="*/ 6608 h 174700"/>
                <a:gd name="connsiteX1" fmla="*/ 1983 w 90685"/>
                <a:gd name="connsiteY1" fmla="*/ 1415 h 174700"/>
                <a:gd name="connsiteX2" fmla="*/ 7115 w 90685"/>
                <a:gd name="connsiteY2" fmla="*/ -235 h 174700"/>
                <a:gd name="connsiteX3" fmla="*/ 12308 w 90685"/>
                <a:gd name="connsiteY3" fmla="*/ 1598 h 174700"/>
                <a:gd name="connsiteX4" fmla="*/ 14568 w 90685"/>
                <a:gd name="connsiteY4" fmla="*/ 6302 h 174700"/>
                <a:gd name="connsiteX5" fmla="*/ 14568 w 90685"/>
                <a:gd name="connsiteY5" fmla="*/ 43509 h 174700"/>
                <a:gd name="connsiteX6" fmla="*/ 14568 w 90685"/>
                <a:gd name="connsiteY6" fmla="*/ 63366 h 174700"/>
                <a:gd name="connsiteX7" fmla="*/ 14568 w 90685"/>
                <a:gd name="connsiteY7" fmla="*/ 89270 h 174700"/>
                <a:gd name="connsiteX8" fmla="*/ 28009 w 90685"/>
                <a:gd name="connsiteY8" fmla="*/ 78334 h 174700"/>
                <a:gd name="connsiteX9" fmla="*/ 47438 w 90685"/>
                <a:gd name="connsiteY9" fmla="*/ 73874 h 174700"/>
                <a:gd name="connsiteX10" fmla="*/ 64239 w 90685"/>
                <a:gd name="connsiteY10" fmla="*/ 76990 h 174700"/>
                <a:gd name="connsiteX11" fmla="*/ 76458 w 90685"/>
                <a:gd name="connsiteY11" fmla="*/ 86154 h 174700"/>
                <a:gd name="connsiteX12" fmla="*/ 84340 w 90685"/>
                <a:gd name="connsiteY12" fmla="*/ 99779 h 174700"/>
                <a:gd name="connsiteX13" fmla="*/ 88372 w 90685"/>
                <a:gd name="connsiteY13" fmla="*/ 116519 h 174700"/>
                <a:gd name="connsiteX14" fmla="*/ 90327 w 90685"/>
                <a:gd name="connsiteY14" fmla="*/ 142607 h 174700"/>
                <a:gd name="connsiteX15" fmla="*/ 90327 w 90685"/>
                <a:gd name="connsiteY15" fmla="*/ 167534 h 174700"/>
                <a:gd name="connsiteX16" fmla="*/ 88189 w 90685"/>
                <a:gd name="connsiteY16" fmla="*/ 171627 h 174700"/>
                <a:gd name="connsiteX17" fmla="*/ 83301 w 90685"/>
                <a:gd name="connsiteY17" fmla="*/ 173154 h 174700"/>
                <a:gd name="connsiteX18" fmla="*/ 78474 w 90685"/>
                <a:gd name="connsiteY18" fmla="*/ 171810 h 174700"/>
                <a:gd name="connsiteX19" fmla="*/ 76336 w 90685"/>
                <a:gd name="connsiteY19" fmla="*/ 167778 h 174700"/>
                <a:gd name="connsiteX20" fmla="*/ 76336 w 90685"/>
                <a:gd name="connsiteY20" fmla="*/ 142607 h 174700"/>
                <a:gd name="connsiteX21" fmla="*/ 74809 w 90685"/>
                <a:gd name="connsiteY21" fmla="*/ 117741 h 174700"/>
                <a:gd name="connsiteX22" fmla="*/ 65767 w 90685"/>
                <a:gd name="connsiteY22" fmla="*/ 96235 h 174700"/>
                <a:gd name="connsiteX23" fmla="*/ 47011 w 90685"/>
                <a:gd name="connsiteY23" fmla="*/ 87193 h 174700"/>
                <a:gd name="connsiteX24" fmla="*/ 25261 w 90685"/>
                <a:gd name="connsiteY24" fmla="*/ 98007 h 174700"/>
                <a:gd name="connsiteX25" fmla="*/ 15241 w 90685"/>
                <a:gd name="connsiteY25" fmla="*/ 133748 h 174700"/>
                <a:gd name="connsiteX26" fmla="*/ 15852 w 90685"/>
                <a:gd name="connsiteY26" fmla="*/ 168694 h 174700"/>
                <a:gd name="connsiteX27" fmla="*/ 13530 w 90685"/>
                <a:gd name="connsiteY27" fmla="*/ 172849 h 174700"/>
                <a:gd name="connsiteX28" fmla="*/ 8520 w 90685"/>
                <a:gd name="connsiteY28" fmla="*/ 174437 h 174700"/>
                <a:gd name="connsiteX29" fmla="*/ 3389 w 90685"/>
                <a:gd name="connsiteY29" fmla="*/ 173277 h 174700"/>
                <a:gd name="connsiteX30" fmla="*/ 945 w 90685"/>
                <a:gd name="connsiteY30" fmla="*/ 169305 h 174700"/>
                <a:gd name="connsiteX31" fmla="*/ 516 w 90685"/>
                <a:gd name="connsiteY31" fmla="*/ 127516 h 174700"/>
                <a:gd name="connsiteX32" fmla="*/ 88 w 90685"/>
                <a:gd name="connsiteY32" fmla="*/ 87804 h 174700"/>
                <a:gd name="connsiteX33" fmla="*/ -339 w 90685"/>
                <a:gd name="connsiteY33" fmla="*/ 48214 h 174700"/>
                <a:gd name="connsiteX34" fmla="*/ -278 w 90685"/>
                <a:gd name="connsiteY34" fmla="*/ 6608 h 17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0685" h="174700">
                  <a:moveTo>
                    <a:pt x="-278" y="6608"/>
                  </a:moveTo>
                  <a:cubicBezTo>
                    <a:pt x="-421" y="4611"/>
                    <a:pt x="424" y="2671"/>
                    <a:pt x="1983" y="1415"/>
                  </a:cubicBezTo>
                  <a:cubicBezTo>
                    <a:pt x="3471" y="326"/>
                    <a:pt x="5271" y="-252"/>
                    <a:pt x="7115" y="-235"/>
                  </a:cubicBezTo>
                  <a:cubicBezTo>
                    <a:pt x="9007" y="-252"/>
                    <a:pt x="10845" y="396"/>
                    <a:pt x="12308" y="1598"/>
                  </a:cubicBezTo>
                  <a:cubicBezTo>
                    <a:pt x="13787" y="2700"/>
                    <a:pt x="14632" y="4458"/>
                    <a:pt x="14568" y="6302"/>
                  </a:cubicBezTo>
                  <a:lnTo>
                    <a:pt x="14568" y="43509"/>
                  </a:lnTo>
                  <a:cubicBezTo>
                    <a:pt x="14568" y="49619"/>
                    <a:pt x="14568" y="56156"/>
                    <a:pt x="14568" y="63366"/>
                  </a:cubicBezTo>
                  <a:cubicBezTo>
                    <a:pt x="14568" y="70575"/>
                    <a:pt x="14568" y="79189"/>
                    <a:pt x="14568" y="89270"/>
                  </a:cubicBezTo>
                  <a:cubicBezTo>
                    <a:pt x="18223" y="84714"/>
                    <a:pt x="22805" y="80986"/>
                    <a:pt x="28009" y="78334"/>
                  </a:cubicBezTo>
                  <a:cubicBezTo>
                    <a:pt x="34054" y="75368"/>
                    <a:pt x="40704" y="73841"/>
                    <a:pt x="47438" y="73874"/>
                  </a:cubicBezTo>
                  <a:cubicBezTo>
                    <a:pt x="53207" y="73546"/>
                    <a:pt x="58971" y="74615"/>
                    <a:pt x="64239" y="76990"/>
                  </a:cubicBezTo>
                  <a:cubicBezTo>
                    <a:pt x="68911" y="79153"/>
                    <a:pt x="73074" y="82276"/>
                    <a:pt x="76458" y="86154"/>
                  </a:cubicBezTo>
                  <a:cubicBezTo>
                    <a:pt x="79905" y="90169"/>
                    <a:pt x="82578" y="94789"/>
                    <a:pt x="84340" y="99779"/>
                  </a:cubicBezTo>
                  <a:cubicBezTo>
                    <a:pt x="86276" y="105199"/>
                    <a:pt x="87628" y="110811"/>
                    <a:pt x="88372" y="116519"/>
                  </a:cubicBezTo>
                  <a:cubicBezTo>
                    <a:pt x="89492" y="125173"/>
                    <a:pt x="90146" y="133882"/>
                    <a:pt x="90327" y="142607"/>
                  </a:cubicBezTo>
                  <a:cubicBezTo>
                    <a:pt x="90327" y="151527"/>
                    <a:pt x="90327" y="159775"/>
                    <a:pt x="90327" y="167534"/>
                  </a:cubicBezTo>
                  <a:cubicBezTo>
                    <a:pt x="90379" y="169178"/>
                    <a:pt x="89568" y="170730"/>
                    <a:pt x="88189" y="171627"/>
                  </a:cubicBezTo>
                  <a:cubicBezTo>
                    <a:pt x="86771" y="172658"/>
                    <a:pt x="85053" y="173194"/>
                    <a:pt x="83301" y="173154"/>
                  </a:cubicBezTo>
                  <a:cubicBezTo>
                    <a:pt x="81599" y="173160"/>
                    <a:pt x="79928" y="172695"/>
                    <a:pt x="78474" y="171810"/>
                  </a:cubicBezTo>
                  <a:cubicBezTo>
                    <a:pt x="77065" y="170970"/>
                    <a:pt x="76241" y="169416"/>
                    <a:pt x="76336" y="167778"/>
                  </a:cubicBezTo>
                  <a:cubicBezTo>
                    <a:pt x="76336" y="159530"/>
                    <a:pt x="76336" y="151099"/>
                    <a:pt x="76336" y="142607"/>
                  </a:cubicBezTo>
                  <a:cubicBezTo>
                    <a:pt x="76267" y="134297"/>
                    <a:pt x="75757" y="125997"/>
                    <a:pt x="74809" y="117741"/>
                  </a:cubicBezTo>
                  <a:cubicBezTo>
                    <a:pt x="74005" y="109831"/>
                    <a:pt x="70856" y="102343"/>
                    <a:pt x="65767" y="96235"/>
                  </a:cubicBezTo>
                  <a:cubicBezTo>
                    <a:pt x="61262" y="90467"/>
                    <a:pt x="54329" y="87125"/>
                    <a:pt x="47011" y="87193"/>
                  </a:cubicBezTo>
                  <a:cubicBezTo>
                    <a:pt x="38425" y="87007"/>
                    <a:pt x="30295" y="91050"/>
                    <a:pt x="25261" y="98007"/>
                  </a:cubicBezTo>
                  <a:cubicBezTo>
                    <a:pt x="19762" y="105216"/>
                    <a:pt x="16421" y="117130"/>
                    <a:pt x="15241" y="133748"/>
                  </a:cubicBezTo>
                  <a:lnTo>
                    <a:pt x="15852" y="168694"/>
                  </a:lnTo>
                  <a:cubicBezTo>
                    <a:pt x="15887" y="170397"/>
                    <a:pt x="14999" y="171986"/>
                    <a:pt x="13530" y="172849"/>
                  </a:cubicBezTo>
                  <a:cubicBezTo>
                    <a:pt x="12038" y="173828"/>
                    <a:pt x="10304" y="174378"/>
                    <a:pt x="8520" y="174437"/>
                  </a:cubicBezTo>
                  <a:cubicBezTo>
                    <a:pt x="6732" y="174579"/>
                    <a:pt x="4942" y="174175"/>
                    <a:pt x="3389" y="173277"/>
                  </a:cubicBezTo>
                  <a:cubicBezTo>
                    <a:pt x="1849" y="172565"/>
                    <a:pt x="886" y="171000"/>
                    <a:pt x="945" y="169305"/>
                  </a:cubicBezTo>
                  <a:cubicBezTo>
                    <a:pt x="945" y="154887"/>
                    <a:pt x="801" y="140957"/>
                    <a:pt x="516" y="127516"/>
                  </a:cubicBezTo>
                  <a:cubicBezTo>
                    <a:pt x="232" y="114075"/>
                    <a:pt x="88" y="100838"/>
                    <a:pt x="88" y="87804"/>
                  </a:cubicBezTo>
                  <a:cubicBezTo>
                    <a:pt x="88" y="74729"/>
                    <a:pt x="-278" y="61594"/>
                    <a:pt x="-339" y="48214"/>
                  </a:cubicBezTo>
                  <a:cubicBezTo>
                    <a:pt x="-400" y="34834"/>
                    <a:pt x="-278" y="21026"/>
                    <a:pt x="-278" y="6608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9" name="Forme libre : forme 198">
              <a:extLst>
                <a:ext uri="{FF2B5EF4-FFF2-40B4-BE49-F238E27FC236}">
                  <a16:creationId xmlns:a16="http://schemas.microsoft.com/office/drawing/2014/main" id="{EDE336CB-0CD6-49A3-AD68-52DCCBBE5243}"/>
                </a:ext>
              </a:extLst>
            </p:cNvPr>
            <p:cNvSpPr/>
            <p:nvPr/>
          </p:nvSpPr>
          <p:spPr>
            <a:xfrm>
              <a:off x="7800206" y="-1058094"/>
              <a:ext cx="25984" cy="55102"/>
            </a:xfrm>
            <a:custGeom>
              <a:avLst/>
              <a:gdLst>
                <a:gd name="connsiteX0" fmla="*/ 16004 w 25984"/>
                <a:gd name="connsiteY0" fmla="*/ 1549 h 55102"/>
                <a:gd name="connsiteX1" fmla="*/ 24191 w 25984"/>
                <a:gd name="connsiteY1" fmla="*/ 15173 h 55102"/>
                <a:gd name="connsiteX2" fmla="*/ 25351 w 25984"/>
                <a:gd name="connsiteY2" fmla="*/ 29836 h 55102"/>
                <a:gd name="connsiteX3" fmla="*/ 20158 w 25984"/>
                <a:gd name="connsiteY3" fmla="*/ 43460 h 55102"/>
                <a:gd name="connsiteX4" fmla="*/ 9161 w 25984"/>
                <a:gd name="connsiteY4" fmla="*/ 53724 h 55102"/>
                <a:gd name="connsiteX5" fmla="*/ 4273 w 25984"/>
                <a:gd name="connsiteY5" fmla="*/ 54580 h 55102"/>
                <a:gd name="connsiteX6" fmla="*/ 730 w 25984"/>
                <a:gd name="connsiteY6" fmla="*/ 51647 h 55102"/>
                <a:gd name="connsiteX7" fmla="*/ -309 w 25984"/>
                <a:gd name="connsiteY7" fmla="*/ 47065 h 55102"/>
                <a:gd name="connsiteX8" fmla="*/ 2562 w 25984"/>
                <a:gd name="connsiteY8" fmla="*/ 43033 h 55102"/>
                <a:gd name="connsiteX9" fmla="*/ 9405 w 25984"/>
                <a:gd name="connsiteY9" fmla="*/ 36373 h 55102"/>
                <a:gd name="connsiteX10" fmla="*/ 11177 w 25984"/>
                <a:gd name="connsiteY10" fmla="*/ 19206 h 55102"/>
                <a:gd name="connsiteX11" fmla="*/ 6839 w 25984"/>
                <a:gd name="connsiteY11" fmla="*/ 11324 h 55102"/>
                <a:gd name="connsiteX12" fmla="*/ 5006 w 25984"/>
                <a:gd name="connsiteY12" fmla="*/ 6314 h 55102"/>
                <a:gd name="connsiteX13" fmla="*/ 7144 w 25984"/>
                <a:gd name="connsiteY13" fmla="*/ 1855 h 55102"/>
                <a:gd name="connsiteX14" fmla="*/ 11299 w 25984"/>
                <a:gd name="connsiteY14" fmla="*/ -223 h 55102"/>
                <a:gd name="connsiteX15" fmla="*/ 16004 w 25984"/>
                <a:gd name="connsiteY15" fmla="*/ 1549 h 55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984" h="55102">
                  <a:moveTo>
                    <a:pt x="16004" y="1549"/>
                  </a:moveTo>
                  <a:cubicBezTo>
                    <a:pt x="19799" y="5358"/>
                    <a:pt x="22609" y="10034"/>
                    <a:pt x="24191" y="15173"/>
                  </a:cubicBezTo>
                  <a:cubicBezTo>
                    <a:pt x="25565" y="19932"/>
                    <a:pt x="25959" y="24920"/>
                    <a:pt x="25351" y="29836"/>
                  </a:cubicBezTo>
                  <a:cubicBezTo>
                    <a:pt x="24660" y="34708"/>
                    <a:pt x="22886" y="39364"/>
                    <a:pt x="20158" y="43460"/>
                  </a:cubicBezTo>
                  <a:cubicBezTo>
                    <a:pt x="17406" y="47745"/>
                    <a:pt x="13625" y="51273"/>
                    <a:pt x="9161" y="53724"/>
                  </a:cubicBezTo>
                  <a:cubicBezTo>
                    <a:pt x="7792" y="54842"/>
                    <a:pt x="5941" y="55166"/>
                    <a:pt x="4273" y="54580"/>
                  </a:cubicBezTo>
                  <a:cubicBezTo>
                    <a:pt x="2794" y="54032"/>
                    <a:pt x="1544" y="52998"/>
                    <a:pt x="730" y="51647"/>
                  </a:cubicBezTo>
                  <a:cubicBezTo>
                    <a:pt x="-127" y="50283"/>
                    <a:pt x="-494" y="48666"/>
                    <a:pt x="-309" y="47065"/>
                  </a:cubicBezTo>
                  <a:cubicBezTo>
                    <a:pt x="-95" y="45322"/>
                    <a:pt x="985" y="43805"/>
                    <a:pt x="2562" y="43033"/>
                  </a:cubicBezTo>
                  <a:cubicBezTo>
                    <a:pt x="5402" y="41471"/>
                    <a:pt x="7766" y="39170"/>
                    <a:pt x="9405" y="36373"/>
                  </a:cubicBezTo>
                  <a:cubicBezTo>
                    <a:pt x="12449" y="31176"/>
                    <a:pt x="13096" y="24915"/>
                    <a:pt x="11177" y="19206"/>
                  </a:cubicBezTo>
                  <a:cubicBezTo>
                    <a:pt x="10221" y="16337"/>
                    <a:pt x="8751" y="13667"/>
                    <a:pt x="6839" y="11324"/>
                  </a:cubicBezTo>
                  <a:cubicBezTo>
                    <a:pt x="5424" y="10069"/>
                    <a:pt x="4735" y="8186"/>
                    <a:pt x="5006" y="6314"/>
                  </a:cubicBezTo>
                  <a:cubicBezTo>
                    <a:pt x="5234" y="4640"/>
                    <a:pt x="5982" y="3080"/>
                    <a:pt x="7144" y="1855"/>
                  </a:cubicBezTo>
                  <a:cubicBezTo>
                    <a:pt x="8241" y="695"/>
                    <a:pt x="9713" y="-41"/>
                    <a:pt x="11299" y="-223"/>
                  </a:cubicBezTo>
                  <a:cubicBezTo>
                    <a:pt x="13049" y="-335"/>
                    <a:pt x="14763" y="311"/>
                    <a:pt x="16004" y="1549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0" name="Forme libre : forme 199">
              <a:extLst>
                <a:ext uri="{FF2B5EF4-FFF2-40B4-BE49-F238E27FC236}">
                  <a16:creationId xmlns:a16="http://schemas.microsoft.com/office/drawing/2014/main" id="{17998DA1-81EF-40FA-AA63-D16DF93D3939}"/>
                </a:ext>
              </a:extLst>
            </p:cNvPr>
            <p:cNvSpPr/>
            <p:nvPr/>
          </p:nvSpPr>
          <p:spPr>
            <a:xfrm>
              <a:off x="7926448" y="-1174536"/>
              <a:ext cx="15513" cy="141076"/>
            </a:xfrm>
            <a:custGeom>
              <a:avLst/>
              <a:gdLst>
                <a:gd name="connsiteX0" fmla="*/ -326 w 15513"/>
                <a:gd name="connsiteY0" fmla="*/ 7163 h 141076"/>
                <a:gd name="connsiteX1" fmla="*/ 1689 w 15513"/>
                <a:gd name="connsiteY1" fmla="*/ 1848 h 141076"/>
                <a:gd name="connsiteX2" fmla="*/ 6516 w 15513"/>
                <a:gd name="connsiteY2" fmla="*/ -230 h 141076"/>
                <a:gd name="connsiteX3" fmla="*/ 11709 w 15513"/>
                <a:gd name="connsiteY3" fmla="*/ 1848 h 141076"/>
                <a:gd name="connsiteX4" fmla="*/ 13664 w 15513"/>
                <a:gd name="connsiteY4" fmla="*/ 7163 h 141076"/>
                <a:gd name="connsiteX5" fmla="*/ 11709 w 15513"/>
                <a:gd name="connsiteY5" fmla="*/ 12234 h 141076"/>
                <a:gd name="connsiteX6" fmla="*/ 6516 w 15513"/>
                <a:gd name="connsiteY6" fmla="*/ 14312 h 141076"/>
                <a:gd name="connsiteX7" fmla="*/ 1689 w 15513"/>
                <a:gd name="connsiteY7" fmla="*/ 12234 h 141076"/>
                <a:gd name="connsiteX8" fmla="*/ -326 w 15513"/>
                <a:gd name="connsiteY8" fmla="*/ 7163 h 141076"/>
                <a:gd name="connsiteX9" fmla="*/ -326 w 15513"/>
                <a:gd name="connsiteY9" fmla="*/ 37100 h 141076"/>
                <a:gd name="connsiteX10" fmla="*/ 1934 w 15513"/>
                <a:gd name="connsiteY10" fmla="*/ 31479 h 141076"/>
                <a:gd name="connsiteX11" fmla="*/ 6944 w 15513"/>
                <a:gd name="connsiteY11" fmla="*/ 29707 h 141076"/>
                <a:gd name="connsiteX12" fmla="*/ 11953 w 15513"/>
                <a:gd name="connsiteY12" fmla="*/ 31479 h 141076"/>
                <a:gd name="connsiteX13" fmla="*/ 14275 w 15513"/>
                <a:gd name="connsiteY13" fmla="*/ 37100 h 141076"/>
                <a:gd name="connsiteX14" fmla="*/ 14275 w 15513"/>
                <a:gd name="connsiteY14" fmla="*/ 62271 h 141076"/>
                <a:gd name="connsiteX15" fmla="*/ 14703 w 15513"/>
                <a:gd name="connsiteY15" fmla="*/ 85732 h 141076"/>
                <a:gd name="connsiteX16" fmla="*/ 15131 w 15513"/>
                <a:gd name="connsiteY16" fmla="*/ 109132 h 141076"/>
                <a:gd name="connsiteX17" fmla="*/ 15131 w 15513"/>
                <a:gd name="connsiteY17" fmla="*/ 134303 h 141076"/>
                <a:gd name="connsiteX18" fmla="*/ 12809 w 15513"/>
                <a:gd name="connsiteY18" fmla="*/ 139191 h 141076"/>
                <a:gd name="connsiteX19" fmla="*/ 7677 w 15513"/>
                <a:gd name="connsiteY19" fmla="*/ 140840 h 141076"/>
                <a:gd name="connsiteX20" fmla="*/ 2484 w 15513"/>
                <a:gd name="connsiteY20" fmla="*/ 139191 h 141076"/>
                <a:gd name="connsiteX21" fmla="*/ 224 w 15513"/>
                <a:gd name="connsiteY21" fmla="*/ 134303 h 141076"/>
                <a:gd name="connsiteX22" fmla="*/ 223 w 15513"/>
                <a:gd name="connsiteY22" fmla="*/ 109132 h 141076"/>
                <a:gd name="connsiteX23" fmla="*/ -83 w 15513"/>
                <a:gd name="connsiteY23" fmla="*/ 85732 h 141076"/>
                <a:gd name="connsiteX24" fmla="*/ -83 w 15513"/>
                <a:gd name="connsiteY24" fmla="*/ 62271 h 141076"/>
                <a:gd name="connsiteX25" fmla="*/ -326 w 15513"/>
                <a:gd name="connsiteY25" fmla="*/ 37100 h 141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5513" h="141076">
                  <a:moveTo>
                    <a:pt x="-326" y="7163"/>
                  </a:moveTo>
                  <a:cubicBezTo>
                    <a:pt x="-390" y="5193"/>
                    <a:pt x="336" y="3280"/>
                    <a:pt x="1689" y="1848"/>
                  </a:cubicBezTo>
                  <a:cubicBezTo>
                    <a:pt x="2903" y="464"/>
                    <a:pt x="4676" y="-300"/>
                    <a:pt x="6516" y="-230"/>
                  </a:cubicBezTo>
                  <a:cubicBezTo>
                    <a:pt x="8464" y="-309"/>
                    <a:pt x="10353" y="447"/>
                    <a:pt x="11709" y="1848"/>
                  </a:cubicBezTo>
                  <a:cubicBezTo>
                    <a:pt x="13023" y="3300"/>
                    <a:pt x="13724" y="5205"/>
                    <a:pt x="13664" y="7163"/>
                  </a:cubicBezTo>
                  <a:cubicBezTo>
                    <a:pt x="13699" y="9044"/>
                    <a:pt x="12997" y="10863"/>
                    <a:pt x="11709" y="12234"/>
                  </a:cubicBezTo>
                  <a:cubicBezTo>
                    <a:pt x="10340" y="13615"/>
                    <a:pt x="8460" y="14367"/>
                    <a:pt x="6516" y="14312"/>
                  </a:cubicBezTo>
                  <a:cubicBezTo>
                    <a:pt x="4689" y="14317"/>
                    <a:pt x="2942" y="13565"/>
                    <a:pt x="1689" y="12234"/>
                  </a:cubicBezTo>
                  <a:cubicBezTo>
                    <a:pt x="362" y="10885"/>
                    <a:pt x="-365" y="9056"/>
                    <a:pt x="-326" y="7163"/>
                  </a:cubicBezTo>
                  <a:close/>
                  <a:moveTo>
                    <a:pt x="-326" y="37100"/>
                  </a:moveTo>
                  <a:cubicBezTo>
                    <a:pt x="-529" y="34970"/>
                    <a:pt x="314" y="32876"/>
                    <a:pt x="1934" y="31479"/>
                  </a:cubicBezTo>
                  <a:cubicBezTo>
                    <a:pt x="3363" y="30352"/>
                    <a:pt x="5125" y="29729"/>
                    <a:pt x="6944" y="29707"/>
                  </a:cubicBezTo>
                  <a:cubicBezTo>
                    <a:pt x="8766" y="29715"/>
                    <a:pt x="10532" y="30339"/>
                    <a:pt x="11953" y="31479"/>
                  </a:cubicBezTo>
                  <a:cubicBezTo>
                    <a:pt x="13587" y="32869"/>
                    <a:pt x="14451" y="34962"/>
                    <a:pt x="14275" y="37100"/>
                  </a:cubicBezTo>
                  <a:cubicBezTo>
                    <a:pt x="14275" y="46020"/>
                    <a:pt x="14275" y="54390"/>
                    <a:pt x="14275" y="62271"/>
                  </a:cubicBezTo>
                  <a:cubicBezTo>
                    <a:pt x="14275" y="70153"/>
                    <a:pt x="14275" y="77973"/>
                    <a:pt x="14703" y="85732"/>
                  </a:cubicBezTo>
                  <a:cubicBezTo>
                    <a:pt x="15131" y="93491"/>
                    <a:pt x="15070" y="101189"/>
                    <a:pt x="15131" y="109132"/>
                  </a:cubicBezTo>
                  <a:cubicBezTo>
                    <a:pt x="15191" y="117074"/>
                    <a:pt x="15131" y="125383"/>
                    <a:pt x="15131" y="134303"/>
                  </a:cubicBezTo>
                  <a:cubicBezTo>
                    <a:pt x="15244" y="136222"/>
                    <a:pt x="14368" y="138066"/>
                    <a:pt x="12809" y="139191"/>
                  </a:cubicBezTo>
                  <a:cubicBezTo>
                    <a:pt x="11321" y="140279"/>
                    <a:pt x="9521" y="140858"/>
                    <a:pt x="7677" y="140840"/>
                  </a:cubicBezTo>
                  <a:cubicBezTo>
                    <a:pt x="5814" y="140858"/>
                    <a:pt x="3995" y="140280"/>
                    <a:pt x="2484" y="139191"/>
                  </a:cubicBezTo>
                  <a:cubicBezTo>
                    <a:pt x="940" y="138059"/>
                    <a:pt x="85" y="136213"/>
                    <a:pt x="224" y="134303"/>
                  </a:cubicBezTo>
                  <a:cubicBezTo>
                    <a:pt x="223" y="125383"/>
                    <a:pt x="223" y="117013"/>
                    <a:pt x="223" y="109132"/>
                  </a:cubicBezTo>
                  <a:cubicBezTo>
                    <a:pt x="223" y="101250"/>
                    <a:pt x="223" y="93430"/>
                    <a:pt x="-83" y="85732"/>
                  </a:cubicBezTo>
                  <a:cubicBezTo>
                    <a:pt x="-388" y="78034"/>
                    <a:pt x="-83" y="70214"/>
                    <a:pt x="-83" y="62271"/>
                  </a:cubicBezTo>
                  <a:cubicBezTo>
                    <a:pt x="-83" y="54329"/>
                    <a:pt x="-326" y="46020"/>
                    <a:pt x="-326" y="37100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1" name="Forme libre : forme 200">
              <a:extLst>
                <a:ext uri="{FF2B5EF4-FFF2-40B4-BE49-F238E27FC236}">
                  <a16:creationId xmlns:a16="http://schemas.microsoft.com/office/drawing/2014/main" id="{46CFFCC4-82D5-43AF-8BD2-22A10EE03FA9}"/>
                </a:ext>
              </a:extLst>
            </p:cNvPr>
            <p:cNvSpPr/>
            <p:nvPr/>
          </p:nvSpPr>
          <p:spPr>
            <a:xfrm>
              <a:off x="7976665" y="-1210952"/>
              <a:ext cx="16349" cy="175408"/>
            </a:xfrm>
            <a:custGeom>
              <a:avLst/>
              <a:gdLst>
                <a:gd name="connsiteX0" fmla="*/ -322 w 16349"/>
                <a:gd name="connsiteY0" fmla="*/ 7166 h 175408"/>
                <a:gd name="connsiteX1" fmla="*/ 1816 w 16349"/>
                <a:gd name="connsiteY1" fmla="*/ 1545 h 175408"/>
                <a:gd name="connsiteX2" fmla="*/ 11530 w 16349"/>
                <a:gd name="connsiteY2" fmla="*/ 1545 h 175408"/>
                <a:gd name="connsiteX3" fmla="*/ 13668 w 16349"/>
                <a:gd name="connsiteY3" fmla="*/ 7166 h 175408"/>
                <a:gd name="connsiteX4" fmla="*/ 15991 w 16349"/>
                <a:gd name="connsiteY4" fmla="*/ 168337 h 175408"/>
                <a:gd name="connsiteX5" fmla="*/ 13547 w 16349"/>
                <a:gd name="connsiteY5" fmla="*/ 173408 h 175408"/>
                <a:gd name="connsiteX6" fmla="*/ 3222 w 16349"/>
                <a:gd name="connsiteY6" fmla="*/ 173408 h 175408"/>
                <a:gd name="connsiteX7" fmla="*/ 778 w 16349"/>
                <a:gd name="connsiteY7" fmla="*/ 168337 h 17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49" h="175408">
                  <a:moveTo>
                    <a:pt x="-322" y="7166"/>
                  </a:moveTo>
                  <a:cubicBezTo>
                    <a:pt x="-534" y="5060"/>
                    <a:pt x="258" y="2978"/>
                    <a:pt x="1816" y="1545"/>
                  </a:cubicBezTo>
                  <a:cubicBezTo>
                    <a:pt x="4619" y="-829"/>
                    <a:pt x="8727" y="-829"/>
                    <a:pt x="11530" y="1545"/>
                  </a:cubicBezTo>
                  <a:cubicBezTo>
                    <a:pt x="13064" y="2994"/>
                    <a:pt x="13852" y="5064"/>
                    <a:pt x="13668" y="7166"/>
                  </a:cubicBezTo>
                  <a:lnTo>
                    <a:pt x="15991" y="168337"/>
                  </a:lnTo>
                  <a:cubicBezTo>
                    <a:pt x="16049" y="170324"/>
                    <a:pt x="15138" y="172215"/>
                    <a:pt x="13547" y="173408"/>
                  </a:cubicBezTo>
                  <a:cubicBezTo>
                    <a:pt x="10507" y="175761"/>
                    <a:pt x="6261" y="175761"/>
                    <a:pt x="3222" y="173408"/>
                  </a:cubicBezTo>
                  <a:cubicBezTo>
                    <a:pt x="1630" y="172215"/>
                    <a:pt x="719" y="170324"/>
                    <a:pt x="778" y="168337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2" name="Forme libre : forme 201">
              <a:extLst>
                <a:ext uri="{FF2B5EF4-FFF2-40B4-BE49-F238E27FC236}">
                  <a16:creationId xmlns:a16="http://schemas.microsoft.com/office/drawing/2014/main" id="{0523A9B1-DC6A-4286-8546-E1DFEDEE8AA8}"/>
                </a:ext>
              </a:extLst>
            </p:cNvPr>
            <p:cNvSpPr/>
            <p:nvPr/>
          </p:nvSpPr>
          <p:spPr>
            <a:xfrm>
              <a:off x="8104588" y="-1141661"/>
              <a:ext cx="89504" cy="172168"/>
            </a:xfrm>
            <a:custGeom>
              <a:avLst/>
              <a:gdLst>
                <a:gd name="connsiteX0" fmla="*/ 45571 w 89504"/>
                <a:gd name="connsiteY0" fmla="*/ 102039 h 172168"/>
                <a:gd name="connsiteX1" fmla="*/ 27243 w 89504"/>
                <a:gd name="connsiteY1" fmla="*/ 99351 h 172168"/>
                <a:gd name="connsiteX2" fmla="*/ 13741 w 89504"/>
                <a:gd name="connsiteY2" fmla="*/ 90492 h 172168"/>
                <a:gd name="connsiteX3" fmla="*/ 13741 w 89504"/>
                <a:gd name="connsiteY3" fmla="*/ 164540 h 172168"/>
                <a:gd name="connsiteX4" fmla="*/ 11602 w 89504"/>
                <a:gd name="connsiteY4" fmla="*/ 170160 h 172168"/>
                <a:gd name="connsiteX5" fmla="*/ 6714 w 89504"/>
                <a:gd name="connsiteY5" fmla="*/ 171932 h 172168"/>
                <a:gd name="connsiteX6" fmla="*/ 1827 w 89504"/>
                <a:gd name="connsiteY6" fmla="*/ 170038 h 172168"/>
                <a:gd name="connsiteX7" fmla="*/ -312 w 89504"/>
                <a:gd name="connsiteY7" fmla="*/ 163928 h 172168"/>
                <a:gd name="connsiteX8" fmla="*/ 544 w 89504"/>
                <a:gd name="connsiteY8" fmla="*/ 7463 h 172168"/>
                <a:gd name="connsiteX9" fmla="*/ 2682 w 89504"/>
                <a:gd name="connsiteY9" fmla="*/ 1720 h 172168"/>
                <a:gd name="connsiteX10" fmla="*/ 12457 w 89504"/>
                <a:gd name="connsiteY10" fmla="*/ 1720 h 172168"/>
                <a:gd name="connsiteX11" fmla="*/ 14595 w 89504"/>
                <a:gd name="connsiteY11" fmla="*/ 7463 h 172168"/>
                <a:gd name="connsiteX12" fmla="*/ 14596 w 89504"/>
                <a:gd name="connsiteY12" fmla="*/ 23226 h 172168"/>
                <a:gd name="connsiteX13" fmla="*/ 27609 w 89504"/>
                <a:gd name="connsiteY13" fmla="*/ 13572 h 172168"/>
                <a:gd name="connsiteX14" fmla="*/ 45205 w 89504"/>
                <a:gd name="connsiteY14" fmla="*/ 9235 h 172168"/>
                <a:gd name="connsiteX15" fmla="*/ 69094 w 89504"/>
                <a:gd name="connsiteY15" fmla="*/ 15039 h 172168"/>
                <a:gd name="connsiteX16" fmla="*/ 83879 w 89504"/>
                <a:gd name="connsiteY16" fmla="*/ 31535 h 172168"/>
                <a:gd name="connsiteX17" fmla="*/ 89133 w 89504"/>
                <a:gd name="connsiteY17" fmla="*/ 53712 h 172168"/>
                <a:gd name="connsiteX18" fmla="*/ 84735 w 89504"/>
                <a:gd name="connsiteY18" fmla="*/ 76134 h 172168"/>
                <a:gd name="connsiteX19" fmla="*/ 70438 w 89504"/>
                <a:gd name="connsiteY19" fmla="*/ 93852 h 172168"/>
                <a:gd name="connsiteX20" fmla="*/ 45573 w 89504"/>
                <a:gd name="connsiteY20" fmla="*/ 102039 h 172168"/>
                <a:gd name="connsiteX21" fmla="*/ 45571 w 89504"/>
                <a:gd name="connsiteY21" fmla="*/ 22615 h 172168"/>
                <a:gd name="connsiteX22" fmla="*/ 18567 w 89504"/>
                <a:gd name="connsiteY22" fmla="*/ 40516 h 172168"/>
                <a:gd name="connsiteX23" fmla="*/ 15267 w 89504"/>
                <a:gd name="connsiteY23" fmla="*/ 56217 h 172168"/>
                <a:gd name="connsiteX24" fmla="*/ 18689 w 89504"/>
                <a:gd name="connsiteY24" fmla="*/ 71796 h 172168"/>
                <a:gd name="connsiteX25" fmla="*/ 28709 w 89504"/>
                <a:gd name="connsiteY25" fmla="*/ 83649 h 172168"/>
                <a:gd name="connsiteX26" fmla="*/ 62311 w 89504"/>
                <a:gd name="connsiteY26" fmla="*/ 83649 h 172168"/>
                <a:gd name="connsiteX27" fmla="*/ 72331 w 89504"/>
                <a:gd name="connsiteY27" fmla="*/ 71430 h 172168"/>
                <a:gd name="connsiteX28" fmla="*/ 75631 w 89504"/>
                <a:gd name="connsiteY28" fmla="*/ 55301 h 172168"/>
                <a:gd name="connsiteX29" fmla="*/ 72209 w 89504"/>
                <a:gd name="connsiteY29" fmla="*/ 39294 h 172168"/>
                <a:gd name="connsiteX30" fmla="*/ 62067 w 89504"/>
                <a:gd name="connsiteY30" fmla="*/ 27441 h 172168"/>
                <a:gd name="connsiteX31" fmla="*/ 45571 w 89504"/>
                <a:gd name="connsiteY31" fmla="*/ 22920 h 17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9504" h="172168">
                  <a:moveTo>
                    <a:pt x="45571" y="102039"/>
                  </a:moveTo>
                  <a:cubicBezTo>
                    <a:pt x="39336" y="102562"/>
                    <a:pt x="33065" y="101642"/>
                    <a:pt x="27243" y="99351"/>
                  </a:cubicBezTo>
                  <a:cubicBezTo>
                    <a:pt x="22220" y="97282"/>
                    <a:pt x="17637" y="94276"/>
                    <a:pt x="13741" y="90492"/>
                  </a:cubicBezTo>
                  <a:lnTo>
                    <a:pt x="13741" y="164540"/>
                  </a:lnTo>
                  <a:cubicBezTo>
                    <a:pt x="13924" y="166642"/>
                    <a:pt x="13137" y="168712"/>
                    <a:pt x="11602" y="170160"/>
                  </a:cubicBezTo>
                  <a:cubicBezTo>
                    <a:pt x="10244" y="171328"/>
                    <a:pt x="8506" y="171958"/>
                    <a:pt x="6714" y="171932"/>
                  </a:cubicBezTo>
                  <a:cubicBezTo>
                    <a:pt x="4904" y="171942"/>
                    <a:pt x="3158" y="171266"/>
                    <a:pt x="1827" y="170038"/>
                  </a:cubicBezTo>
                  <a:cubicBezTo>
                    <a:pt x="228" y="168429"/>
                    <a:pt x="-558" y="166183"/>
                    <a:pt x="-312" y="163928"/>
                  </a:cubicBezTo>
                  <a:lnTo>
                    <a:pt x="544" y="7463"/>
                  </a:lnTo>
                  <a:cubicBezTo>
                    <a:pt x="392" y="5330"/>
                    <a:pt x="1172" y="3235"/>
                    <a:pt x="2682" y="1720"/>
                  </a:cubicBezTo>
                  <a:cubicBezTo>
                    <a:pt x="5419" y="-887"/>
                    <a:pt x="9720" y="-887"/>
                    <a:pt x="12457" y="1720"/>
                  </a:cubicBezTo>
                  <a:cubicBezTo>
                    <a:pt x="13967" y="3235"/>
                    <a:pt x="14747" y="5329"/>
                    <a:pt x="14595" y="7463"/>
                  </a:cubicBezTo>
                  <a:lnTo>
                    <a:pt x="14596" y="23226"/>
                  </a:lnTo>
                  <a:cubicBezTo>
                    <a:pt x="18279" y="19208"/>
                    <a:pt x="22696" y="15932"/>
                    <a:pt x="27609" y="13572"/>
                  </a:cubicBezTo>
                  <a:cubicBezTo>
                    <a:pt x="33139" y="11003"/>
                    <a:pt x="39115" y="9530"/>
                    <a:pt x="45205" y="9235"/>
                  </a:cubicBezTo>
                  <a:cubicBezTo>
                    <a:pt x="53583" y="8581"/>
                    <a:pt x="61950" y="10614"/>
                    <a:pt x="69094" y="15039"/>
                  </a:cubicBezTo>
                  <a:cubicBezTo>
                    <a:pt x="75376" y="19154"/>
                    <a:pt x="80473" y="24841"/>
                    <a:pt x="83879" y="31535"/>
                  </a:cubicBezTo>
                  <a:cubicBezTo>
                    <a:pt x="87334" y="38417"/>
                    <a:pt x="89133" y="46011"/>
                    <a:pt x="89133" y="53712"/>
                  </a:cubicBezTo>
                  <a:cubicBezTo>
                    <a:pt x="89317" y="61418"/>
                    <a:pt x="87816" y="69070"/>
                    <a:pt x="84735" y="76134"/>
                  </a:cubicBezTo>
                  <a:cubicBezTo>
                    <a:pt x="81594" y="83185"/>
                    <a:pt x="76666" y="89293"/>
                    <a:pt x="70438" y="93852"/>
                  </a:cubicBezTo>
                  <a:cubicBezTo>
                    <a:pt x="63200" y="99095"/>
                    <a:pt x="54510" y="101956"/>
                    <a:pt x="45573" y="102039"/>
                  </a:cubicBezTo>
                  <a:close/>
                  <a:moveTo>
                    <a:pt x="45571" y="22615"/>
                  </a:moveTo>
                  <a:cubicBezTo>
                    <a:pt x="33886" y="22924"/>
                    <a:pt x="23402" y="29873"/>
                    <a:pt x="18567" y="40516"/>
                  </a:cubicBezTo>
                  <a:cubicBezTo>
                    <a:pt x="16346" y="45450"/>
                    <a:pt x="15220" y="50806"/>
                    <a:pt x="15267" y="56217"/>
                  </a:cubicBezTo>
                  <a:cubicBezTo>
                    <a:pt x="15226" y="61601"/>
                    <a:pt x="16395" y="66925"/>
                    <a:pt x="18689" y="71796"/>
                  </a:cubicBezTo>
                  <a:cubicBezTo>
                    <a:pt x="20996" y="76516"/>
                    <a:pt x="24438" y="80589"/>
                    <a:pt x="28709" y="83649"/>
                  </a:cubicBezTo>
                  <a:cubicBezTo>
                    <a:pt x="38976" y="90116"/>
                    <a:pt x="52044" y="90116"/>
                    <a:pt x="62311" y="83649"/>
                  </a:cubicBezTo>
                  <a:cubicBezTo>
                    <a:pt x="66653" y="80513"/>
                    <a:pt x="70106" y="76302"/>
                    <a:pt x="72331" y="71430"/>
                  </a:cubicBezTo>
                  <a:cubicBezTo>
                    <a:pt x="74558" y="66347"/>
                    <a:pt x="75682" y="60850"/>
                    <a:pt x="75631" y="55301"/>
                  </a:cubicBezTo>
                  <a:cubicBezTo>
                    <a:pt x="75687" y="49778"/>
                    <a:pt x="74518" y="44311"/>
                    <a:pt x="72209" y="39294"/>
                  </a:cubicBezTo>
                  <a:cubicBezTo>
                    <a:pt x="69963" y="34498"/>
                    <a:pt x="66458" y="30401"/>
                    <a:pt x="62067" y="27441"/>
                  </a:cubicBezTo>
                  <a:cubicBezTo>
                    <a:pt x="57195" y="24206"/>
                    <a:pt x="51412" y="22622"/>
                    <a:pt x="45571" y="22920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3" name="Forme libre : forme 202">
              <a:extLst>
                <a:ext uri="{FF2B5EF4-FFF2-40B4-BE49-F238E27FC236}">
                  <a16:creationId xmlns:a16="http://schemas.microsoft.com/office/drawing/2014/main" id="{53AF4CFF-E5BF-497D-8CC0-75F1670934ED}"/>
                </a:ext>
              </a:extLst>
            </p:cNvPr>
            <p:cNvSpPr/>
            <p:nvPr/>
          </p:nvSpPr>
          <p:spPr>
            <a:xfrm>
              <a:off x="8211046" y="-1151681"/>
              <a:ext cx="81700" cy="116143"/>
            </a:xfrm>
            <a:custGeom>
              <a:avLst/>
              <a:gdLst>
                <a:gd name="connsiteX0" fmla="*/ 64177 w 81700"/>
                <a:gd name="connsiteY0" fmla="*/ 7158 h 116143"/>
                <a:gd name="connsiteX1" fmla="*/ 66621 w 81700"/>
                <a:gd name="connsiteY1" fmla="*/ 1538 h 116143"/>
                <a:gd name="connsiteX2" fmla="*/ 71325 w 81700"/>
                <a:gd name="connsiteY2" fmla="*/ -234 h 116143"/>
                <a:gd name="connsiteX3" fmla="*/ 75907 w 81700"/>
                <a:gd name="connsiteY3" fmla="*/ 1538 h 116143"/>
                <a:gd name="connsiteX4" fmla="*/ 78229 w 81700"/>
                <a:gd name="connsiteY4" fmla="*/ 7158 h 116143"/>
                <a:gd name="connsiteX5" fmla="*/ 79389 w 81700"/>
                <a:gd name="connsiteY5" fmla="*/ 57501 h 116143"/>
                <a:gd name="connsiteX6" fmla="*/ 81344 w 81700"/>
                <a:gd name="connsiteY6" fmla="*/ 109677 h 116143"/>
                <a:gd name="connsiteX7" fmla="*/ 78900 w 81700"/>
                <a:gd name="connsiteY7" fmla="*/ 114259 h 116143"/>
                <a:gd name="connsiteX8" fmla="*/ 74379 w 81700"/>
                <a:gd name="connsiteY8" fmla="*/ 115909 h 116143"/>
                <a:gd name="connsiteX9" fmla="*/ 69797 w 81700"/>
                <a:gd name="connsiteY9" fmla="*/ 114442 h 116143"/>
                <a:gd name="connsiteX10" fmla="*/ 67353 w 81700"/>
                <a:gd name="connsiteY10" fmla="*/ 109677 h 116143"/>
                <a:gd name="connsiteX11" fmla="*/ 66498 w 81700"/>
                <a:gd name="connsiteY11" fmla="*/ 95136 h 116143"/>
                <a:gd name="connsiteX12" fmla="*/ 50308 w 81700"/>
                <a:gd name="connsiteY12" fmla="*/ 104056 h 116143"/>
                <a:gd name="connsiteX13" fmla="*/ 27824 w 81700"/>
                <a:gd name="connsiteY13" fmla="*/ 103445 h 116143"/>
                <a:gd name="connsiteX14" fmla="*/ 14689 w 81700"/>
                <a:gd name="connsiteY14" fmla="*/ 97336 h 116143"/>
                <a:gd name="connsiteX15" fmla="*/ 5830 w 81700"/>
                <a:gd name="connsiteY15" fmla="*/ 86949 h 116143"/>
                <a:gd name="connsiteX16" fmla="*/ 820 w 81700"/>
                <a:gd name="connsiteY16" fmla="*/ 73936 h 116143"/>
                <a:gd name="connsiteX17" fmla="*/ -218 w 81700"/>
                <a:gd name="connsiteY17" fmla="*/ 59395 h 116143"/>
                <a:gd name="connsiteX18" fmla="*/ 3386 w 81700"/>
                <a:gd name="connsiteY18" fmla="*/ 42655 h 116143"/>
                <a:gd name="connsiteX19" fmla="*/ 11695 w 81700"/>
                <a:gd name="connsiteY19" fmla="*/ 28175 h 116143"/>
                <a:gd name="connsiteX20" fmla="*/ 41571 w 81700"/>
                <a:gd name="connsiteY20" fmla="*/ 14368 h 116143"/>
                <a:gd name="connsiteX21" fmla="*/ 54157 w 81700"/>
                <a:gd name="connsiteY21" fmla="*/ 17484 h 116143"/>
                <a:gd name="connsiteX22" fmla="*/ 64788 w 81700"/>
                <a:gd name="connsiteY22" fmla="*/ 24754 h 116143"/>
                <a:gd name="connsiteX23" fmla="*/ 64359 w 81700"/>
                <a:gd name="connsiteY23" fmla="*/ 16139 h 116143"/>
                <a:gd name="connsiteX24" fmla="*/ 64177 w 81700"/>
                <a:gd name="connsiteY24" fmla="*/ 7158 h 116143"/>
                <a:gd name="connsiteX25" fmla="*/ 31490 w 81700"/>
                <a:gd name="connsiteY25" fmla="*/ 89210 h 116143"/>
                <a:gd name="connsiteX26" fmla="*/ 42731 w 81700"/>
                <a:gd name="connsiteY26" fmla="*/ 90554 h 116143"/>
                <a:gd name="connsiteX27" fmla="*/ 52812 w 81700"/>
                <a:gd name="connsiteY27" fmla="*/ 86277 h 116143"/>
                <a:gd name="connsiteX28" fmla="*/ 60816 w 81700"/>
                <a:gd name="connsiteY28" fmla="*/ 77968 h 116143"/>
                <a:gd name="connsiteX29" fmla="*/ 65643 w 81700"/>
                <a:gd name="connsiteY29" fmla="*/ 67276 h 116143"/>
                <a:gd name="connsiteX30" fmla="*/ 65032 w 81700"/>
                <a:gd name="connsiteY30" fmla="*/ 50720 h 116143"/>
                <a:gd name="connsiteX31" fmla="*/ 58067 w 81700"/>
                <a:gd name="connsiteY31" fmla="*/ 37340 h 116143"/>
                <a:gd name="connsiteX32" fmla="*/ 47681 w 81700"/>
                <a:gd name="connsiteY32" fmla="*/ 30375 h 116143"/>
                <a:gd name="connsiteX33" fmla="*/ 24770 w 81700"/>
                <a:gd name="connsiteY33" fmla="*/ 34407 h 116143"/>
                <a:gd name="connsiteX34" fmla="*/ 16645 w 81700"/>
                <a:gd name="connsiteY34" fmla="*/ 45221 h 116143"/>
                <a:gd name="connsiteX35" fmla="*/ 13835 w 81700"/>
                <a:gd name="connsiteY35" fmla="*/ 61961 h 116143"/>
                <a:gd name="connsiteX36" fmla="*/ 18233 w 81700"/>
                <a:gd name="connsiteY36" fmla="*/ 78090 h 116143"/>
                <a:gd name="connsiteX37" fmla="*/ 31491 w 81700"/>
                <a:gd name="connsiteY37" fmla="*/ 89210 h 116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1700" h="116143">
                  <a:moveTo>
                    <a:pt x="64177" y="7158"/>
                  </a:moveTo>
                  <a:cubicBezTo>
                    <a:pt x="64178" y="5027"/>
                    <a:pt x="65063" y="2992"/>
                    <a:pt x="66621" y="1538"/>
                  </a:cubicBezTo>
                  <a:cubicBezTo>
                    <a:pt x="67920" y="392"/>
                    <a:pt x="69593" y="-238"/>
                    <a:pt x="71325" y="-234"/>
                  </a:cubicBezTo>
                  <a:cubicBezTo>
                    <a:pt x="73026" y="-268"/>
                    <a:pt x="74672" y="368"/>
                    <a:pt x="75907" y="1538"/>
                  </a:cubicBezTo>
                  <a:cubicBezTo>
                    <a:pt x="77402" y="3025"/>
                    <a:pt x="78238" y="5050"/>
                    <a:pt x="78229" y="7158"/>
                  </a:cubicBezTo>
                  <a:cubicBezTo>
                    <a:pt x="78758" y="23980"/>
                    <a:pt x="79145" y="40761"/>
                    <a:pt x="79389" y="57501"/>
                  </a:cubicBezTo>
                  <a:cubicBezTo>
                    <a:pt x="79633" y="74241"/>
                    <a:pt x="80285" y="91633"/>
                    <a:pt x="81344" y="109677"/>
                  </a:cubicBezTo>
                  <a:cubicBezTo>
                    <a:pt x="81252" y="111492"/>
                    <a:pt x="80356" y="113171"/>
                    <a:pt x="78900" y="114259"/>
                  </a:cubicBezTo>
                  <a:cubicBezTo>
                    <a:pt x="77624" y="115306"/>
                    <a:pt x="76030" y="115888"/>
                    <a:pt x="74379" y="115909"/>
                  </a:cubicBezTo>
                  <a:cubicBezTo>
                    <a:pt x="72736" y="115909"/>
                    <a:pt x="71134" y="115397"/>
                    <a:pt x="69797" y="114442"/>
                  </a:cubicBezTo>
                  <a:cubicBezTo>
                    <a:pt x="68293" y="113315"/>
                    <a:pt x="67391" y="111557"/>
                    <a:pt x="67353" y="109677"/>
                  </a:cubicBezTo>
                  <a:lnTo>
                    <a:pt x="66498" y="95136"/>
                  </a:lnTo>
                  <a:cubicBezTo>
                    <a:pt x="61924" y="99405"/>
                    <a:pt x="56361" y="102470"/>
                    <a:pt x="50308" y="104056"/>
                  </a:cubicBezTo>
                  <a:cubicBezTo>
                    <a:pt x="42889" y="105821"/>
                    <a:pt x="35137" y="105611"/>
                    <a:pt x="27824" y="103445"/>
                  </a:cubicBezTo>
                  <a:cubicBezTo>
                    <a:pt x="23024" y="102478"/>
                    <a:pt x="18521" y="100384"/>
                    <a:pt x="14689" y="97336"/>
                  </a:cubicBezTo>
                  <a:cubicBezTo>
                    <a:pt x="11111" y="94459"/>
                    <a:pt x="8106" y="90936"/>
                    <a:pt x="5830" y="86949"/>
                  </a:cubicBezTo>
                  <a:cubicBezTo>
                    <a:pt x="3468" y="82910"/>
                    <a:pt x="1777" y="78516"/>
                    <a:pt x="820" y="73936"/>
                  </a:cubicBezTo>
                  <a:cubicBezTo>
                    <a:pt x="-230" y="69165"/>
                    <a:pt x="-579" y="64267"/>
                    <a:pt x="-218" y="59395"/>
                  </a:cubicBezTo>
                  <a:cubicBezTo>
                    <a:pt x="191" y="53673"/>
                    <a:pt x="1404" y="48038"/>
                    <a:pt x="3386" y="42655"/>
                  </a:cubicBezTo>
                  <a:cubicBezTo>
                    <a:pt x="5296" y="37383"/>
                    <a:pt x="8108" y="32484"/>
                    <a:pt x="11695" y="28175"/>
                  </a:cubicBezTo>
                  <a:cubicBezTo>
                    <a:pt x="19040" y="19275"/>
                    <a:pt x="30033" y="14195"/>
                    <a:pt x="41571" y="14368"/>
                  </a:cubicBezTo>
                  <a:cubicBezTo>
                    <a:pt x="45940" y="14494"/>
                    <a:pt x="50233" y="15556"/>
                    <a:pt x="54157" y="17484"/>
                  </a:cubicBezTo>
                  <a:cubicBezTo>
                    <a:pt x="58035" y="19377"/>
                    <a:pt x="61616" y="21826"/>
                    <a:pt x="64788" y="24754"/>
                  </a:cubicBezTo>
                  <a:cubicBezTo>
                    <a:pt x="64788" y="22005"/>
                    <a:pt x="64421" y="19133"/>
                    <a:pt x="64359" y="16139"/>
                  </a:cubicBezTo>
                  <a:cubicBezTo>
                    <a:pt x="64298" y="13146"/>
                    <a:pt x="64177" y="10091"/>
                    <a:pt x="64177" y="7158"/>
                  </a:cubicBezTo>
                  <a:close/>
                  <a:moveTo>
                    <a:pt x="31490" y="89210"/>
                  </a:moveTo>
                  <a:cubicBezTo>
                    <a:pt x="35021" y="90760"/>
                    <a:pt x="38934" y="91228"/>
                    <a:pt x="42731" y="90554"/>
                  </a:cubicBezTo>
                  <a:cubicBezTo>
                    <a:pt x="46362" y="89876"/>
                    <a:pt x="49801" y="88416"/>
                    <a:pt x="52812" y="86277"/>
                  </a:cubicBezTo>
                  <a:cubicBezTo>
                    <a:pt x="55941" y="83991"/>
                    <a:pt x="58649" y="81180"/>
                    <a:pt x="60816" y="77968"/>
                  </a:cubicBezTo>
                  <a:cubicBezTo>
                    <a:pt x="63027" y="74707"/>
                    <a:pt x="64659" y="71091"/>
                    <a:pt x="65643" y="67276"/>
                  </a:cubicBezTo>
                  <a:lnTo>
                    <a:pt x="65032" y="50720"/>
                  </a:lnTo>
                  <a:cubicBezTo>
                    <a:pt x="63834" y="45759"/>
                    <a:pt x="61443" y="41166"/>
                    <a:pt x="58067" y="37340"/>
                  </a:cubicBezTo>
                  <a:cubicBezTo>
                    <a:pt x="55211" y="34221"/>
                    <a:pt x="51650" y="31833"/>
                    <a:pt x="47681" y="30375"/>
                  </a:cubicBezTo>
                  <a:cubicBezTo>
                    <a:pt x="39847" y="27843"/>
                    <a:pt x="31269" y="29353"/>
                    <a:pt x="24770" y="34407"/>
                  </a:cubicBezTo>
                  <a:cubicBezTo>
                    <a:pt x="21228" y="37303"/>
                    <a:pt x="18441" y="41013"/>
                    <a:pt x="16645" y="45221"/>
                  </a:cubicBezTo>
                  <a:cubicBezTo>
                    <a:pt x="14460" y="50518"/>
                    <a:pt x="13499" y="56241"/>
                    <a:pt x="13835" y="61961"/>
                  </a:cubicBezTo>
                  <a:cubicBezTo>
                    <a:pt x="13994" y="67611"/>
                    <a:pt x="15502" y="73142"/>
                    <a:pt x="18233" y="78090"/>
                  </a:cubicBezTo>
                  <a:cubicBezTo>
                    <a:pt x="21149" y="83290"/>
                    <a:pt x="25864" y="87244"/>
                    <a:pt x="31491" y="89210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4" name="Forme libre : forme 203">
              <a:extLst>
                <a:ext uri="{FF2B5EF4-FFF2-40B4-BE49-F238E27FC236}">
                  <a16:creationId xmlns:a16="http://schemas.microsoft.com/office/drawing/2014/main" id="{3327F1FE-A0D8-4032-84B6-89230A4CF35F}"/>
                </a:ext>
              </a:extLst>
            </p:cNvPr>
            <p:cNvSpPr/>
            <p:nvPr/>
          </p:nvSpPr>
          <p:spPr>
            <a:xfrm>
              <a:off x="8321327" y="-1146373"/>
              <a:ext cx="59893" cy="109488"/>
            </a:xfrm>
            <a:custGeom>
              <a:avLst/>
              <a:gdLst>
                <a:gd name="connsiteX0" fmla="*/ -283 w 59893"/>
                <a:gd name="connsiteY0" fmla="*/ 7165 h 109488"/>
                <a:gd name="connsiteX1" fmla="*/ 1794 w 59893"/>
                <a:gd name="connsiteY1" fmla="*/ 1544 h 109488"/>
                <a:gd name="connsiteX2" fmla="*/ 11326 w 59893"/>
                <a:gd name="connsiteY2" fmla="*/ 1544 h 109488"/>
                <a:gd name="connsiteX3" fmla="*/ 13464 w 59893"/>
                <a:gd name="connsiteY3" fmla="*/ 7165 h 109488"/>
                <a:gd name="connsiteX4" fmla="*/ 13464 w 59893"/>
                <a:gd name="connsiteY4" fmla="*/ 20789 h 109488"/>
                <a:gd name="connsiteX5" fmla="*/ 23911 w 59893"/>
                <a:gd name="connsiteY5" fmla="*/ 13824 h 109488"/>
                <a:gd name="connsiteX6" fmla="*/ 35763 w 59893"/>
                <a:gd name="connsiteY6" fmla="*/ 11319 h 109488"/>
                <a:gd name="connsiteX7" fmla="*/ 47615 w 59893"/>
                <a:gd name="connsiteY7" fmla="*/ 14252 h 109488"/>
                <a:gd name="connsiteX8" fmla="*/ 57819 w 59893"/>
                <a:gd name="connsiteY8" fmla="*/ 23477 h 109488"/>
                <a:gd name="connsiteX9" fmla="*/ 59529 w 59893"/>
                <a:gd name="connsiteY9" fmla="*/ 29587 h 109488"/>
                <a:gd name="connsiteX10" fmla="*/ 57514 w 59893"/>
                <a:gd name="connsiteY10" fmla="*/ 34169 h 109488"/>
                <a:gd name="connsiteX11" fmla="*/ 53054 w 59893"/>
                <a:gd name="connsiteY11" fmla="*/ 35513 h 109488"/>
                <a:gd name="connsiteX12" fmla="*/ 47800 w 59893"/>
                <a:gd name="connsiteY12" fmla="*/ 31908 h 109488"/>
                <a:gd name="connsiteX13" fmla="*/ 32587 w 59893"/>
                <a:gd name="connsiteY13" fmla="*/ 24699 h 109488"/>
                <a:gd name="connsiteX14" fmla="*/ 18291 w 59893"/>
                <a:gd name="connsiteY14" fmla="*/ 36063 h 109488"/>
                <a:gd name="connsiteX15" fmla="*/ 14991 w 59893"/>
                <a:gd name="connsiteY15" fmla="*/ 47915 h 109488"/>
                <a:gd name="connsiteX16" fmla="*/ 13708 w 59893"/>
                <a:gd name="connsiteY16" fmla="*/ 62456 h 109488"/>
                <a:gd name="connsiteX17" fmla="*/ 13708 w 59893"/>
                <a:gd name="connsiteY17" fmla="*/ 103085 h 109488"/>
                <a:gd name="connsiteX18" fmla="*/ 11447 w 59893"/>
                <a:gd name="connsiteY18" fmla="*/ 107790 h 109488"/>
                <a:gd name="connsiteX19" fmla="*/ 1916 w 59893"/>
                <a:gd name="connsiteY19" fmla="*/ 107790 h 109488"/>
                <a:gd name="connsiteX20" fmla="*/ -345 w 59893"/>
                <a:gd name="connsiteY20" fmla="*/ 103085 h 10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9893" h="109488">
                  <a:moveTo>
                    <a:pt x="-283" y="7165"/>
                  </a:moveTo>
                  <a:cubicBezTo>
                    <a:pt x="-482" y="5073"/>
                    <a:pt x="283" y="3004"/>
                    <a:pt x="1794" y="1544"/>
                  </a:cubicBezTo>
                  <a:cubicBezTo>
                    <a:pt x="4528" y="-828"/>
                    <a:pt x="8591" y="-828"/>
                    <a:pt x="11326" y="1544"/>
                  </a:cubicBezTo>
                  <a:cubicBezTo>
                    <a:pt x="12860" y="2993"/>
                    <a:pt x="13647" y="5063"/>
                    <a:pt x="13464" y="7165"/>
                  </a:cubicBezTo>
                  <a:lnTo>
                    <a:pt x="13464" y="20789"/>
                  </a:lnTo>
                  <a:cubicBezTo>
                    <a:pt x="16504" y="17865"/>
                    <a:pt x="20042" y="15507"/>
                    <a:pt x="23911" y="13824"/>
                  </a:cubicBezTo>
                  <a:cubicBezTo>
                    <a:pt x="27650" y="12190"/>
                    <a:pt x="31683" y="11338"/>
                    <a:pt x="35763" y="11319"/>
                  </a:cubicBezTo>
                  <a:cubicBezTo>
                    <a:pt x="39889" y="11355"/>
                    <a:pt x="43949" y="12359"/>
                    <a:pt x="47615" y="14252"/>
                  </a:cubicBezTo>
                  <a:cubicBezTo>
                    <a:pt x="51729" y="16432"/>
                    <a:pt x="55236" y="19603"/>
                    <a:pt x="57819" y="23477"/>
                  </a:cubicBezTo>
                  <a:cubicBezTo>
                    <a:pt x="59016" y="25284"/>
                    <a:pt x="59614" y="27422"/>
                    <a:pt x="59529" y="29587"/>
                  </a:cubicBezTo>
                  <a:cubicBezTo>
                    <a:pt x="59448" y="31312"/>
                    <a:pt x="58730" y="32945"/>
                    <a:pt x="57514" y="34169"/>
                  </a:cubicBezTo>
                  <a:cubicBezTo>
                    <a:pt x="56313" y="35279"/>
                    <a:pt x="54668" y="35775"/>
                    <a:pt x="53054" y="35513"/>
                  </a:cubicBezTo>
                  <a:cubicBezTo>
                    <a:pt x="50887" y="35070"/>
                    <a:pt x="48992" y="33770"/>
                    <a:pt x="47800" y="31908"/>
                  </a:cubicBezTo>
                  <a:cubicBezTo>
                    <a:pt x="44504" y="26817"/>
                    <a:pt x="38614" y="24026"/>
                    <a:pt x="32587" y="24699"/>
                  </a:cubicBezTo>
                  <a:cubicBezTo>
                    <a:pt x="26174" y="25755"/>
                    <a:pt x="20765" y="30054"/>
                    <a:pt x="18291" y="36063"/>
                  </a:cubicBezTo>
                  <a:cubicBezTo>
                    <a:pt x="16648" y="39842"/>
                    <a:pt x="15538" y="43831"/>
                    <a:pt x="14991" y="47915"/>
                  </a:cubicBezTo>
                  <a:cubicBezTo>
                    <a:pt x="14297" y="52735"/>
                    <a:pt x="13869" y="57589"/>
                    <a:pt x="13708" y="62456"/>
                  </a:cubicBezTo>
                  <a:lnTo>
                    <a:pt x="13708" y="103085"/>
                  </a:lnTo>
                  <a:cubicBezTo>
                    <a:pt x="13854" y="104946"/>
                    <a:pt x="12991" y="106742"/>
                    <a:pt x="11447" y="107790"/>
                  </a:cubicBezTo>
                  <a:cubicBezTo>
                    <a:pt x="8570" y="109740"/>
                    <a:pt x="4794" y="109740"/>
                    <a:pt x="1916" y="107790"/>
                  </a:cubicBezTo>
                  <a:cubicBezTo>
                    <a:pt x="391" y="106725"/>
                    <a:pt x="-466" y="104941"/>
                    <a:pt x="-345" y="103085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5" name="Forme libre : forme 204">
              <a:extLst>
                <a:ext uri="{FF2B5EF4-FFF2-40B4-BE49-F238E27FC236}">
                  <a16:creationId xmlns:a16="http://schemas.microsoft.com/office/drawing/2014/main" id="{635F9EC8-6925-4E91-9C86-AF0E5873F4EE}"/>
                </a:ext>
              </a:extLst>
            </p:cNvPr>
            <p:cNvSpPr/>
            <p:nvPr/>
          </p:nvSpPr>
          <p:spPr>
            <a:xfrm>
              <a:off x="8387723" y="-1200129"/>
              <a:ext cx="73383" cy="164469"/>
            </a:xfrm>
            <a:custGeom>
              <a:avLst/>
              <a:gdLst>
                <a:gd name="connsiteX0" fmla="*/ 42316 w 73383"/>
                <a:gd name="connsiteY0" fmla="*/ 72468 h 164469"/>
                <a:gd name="connsiteX1" fmla="*/ 43477 w 73383"/>
                <a:gd name="connsiteY1" fmla="*/ 158002 h 164469"/>
                <a:gd name="connsiteX2" fmla="*/ 41216 w 73383"/>
                <a:gd name="connsiteY2" fmla="*/ 162768 h 164469"/>
                <a:gd name="connsiteX3" fmla="*/ 36756 w 73383"/>
                <a:gd name="connsiteY3" fmla="*/ 164234 h 164469"/>
                <a:gd name="connsiteX4" fmla="*/ 32052 w 73383"/>
                <a:gd name="connsiteY4" fmla="*/ 162768 h 164469"/>
                <a:gd name="connsiteX5" fmla="*/ 29486 w 73383"/>
                <a:gd name="connsiteY5" fmla="*/ 158002 h 164469"/>
                <a:gd name="connsiteX6" fmla="*/ 28325 w 73383"/>
                <a:gd name="connsiteY6" fmla="*/ 72957 h 164469"/>
                <a:gd name="connsiteX7" fmla="*/ 7431 w 73383"/>
                <a:gd name="connsiteY7" fmla="*/ 73263 h 164469"/>
                <a:gd name="connsiteX8" fmla="*/ 1993 w 73383"/>
                <a:gd name="connsiteY8" fmla="*/ 71308 h 164469"/>
                <a:gd name="connsiteX9" fmla="*/ -328 w 73383"/>
                <a:gd name="connsiteY9" fmla="*/ 67031 h 164469"/>
                <a:gd name="connsiteX10" fmla="*/ 1138 w 73383"/>
                <a:gd name="connsiteY10" fmla="*/ 62449 h 164469"/>
                <a:gd name="connsiteX11" fmla="*/ 6575 w 73383"/>
                <a:gd name="connsiteY11" fmla="*/ 60188 h 164469"/>
                <a:gd name="connsiteX12" fmla="*/ 28020 w 73383"/>
                <a:gd name="connsiteY12" fmla="*/ 59638 h 164469"/>
                <a:gd name="connsiteX13" fmla="*/ 27470 w 73383"/>
                <a:gd name="connsiteY13" fmla="*/ 7157 h 164469"/>
                <a:gd name="connsiteX14" fmla="*/ 29608 w 73383"/>
                <a:gd name="connsiteY14" fmla="*/ 1536 h 164469"/>
                <a:gd name="connsiteX15" fmla="*/ 34312 w 73383"/>
                <a:gd name="connsiteY15" fmla="*/ -235 h 164469"/>
                <a:gd name="connsiteX16" fmla="*/ 39200 w 73383"/>
                <a:gd name="connsiteY16" fmla="*/ 1536 h 164469"/>
                <a:gd name="connsiteX17" fmla="*/ 41461 w 73383"/>
                <a:gd name="connsiteY17" fmla="*/ 7157 h 164469"/>
                <a:gd name="connsiteX18" fmla="*/ 42072 w 73383"/>
                <a:gd name="connsiteY18" fmla="*/ 59333 h 164469"/>
                <a:gd name="connsiteX19" fmla="*/ 66083 w 73383"/>
                <a:gd name="connsiteY19" fmla="*/ 58722 h 164469"/>
                <a:gd name="connsiteX20" fmla="*/ 70971 w 73383"/>
                <a:gd name="connsiteY20" fmla="*/ 60677 h 164469"/>
                <a:gd name="connsiteX21" fmla="*/ 72986 w 73383"/>
                <a:gd name="connsiteY21" fmla="*/ 65076 h 164469"/>
                <a:gd name="connsiteX22" fmla="*/ 71826 w 73383"/>
                <a:gd name="connsiteY22" fmla="*/ 69719 h 164469"/>
                <a:gd name="connsiteX23" fmla="*/ 67244 w 73383"/>
                <a:gd name="connsiteY23" fmla="*/ 71796 h 164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3383" h="164469">
                  <a:moveTo>
                    <a:pt x="42316" y="72468"/>
                  </a:moveTo>
                  <a:lnTo>
                    <a:pt x="43477" y="158002"/>
                  </a:lnTo>
                  <a:cubicBezTo>
                    <a:pt x="43433" y="159840"/>
                    <a:pt x="42612" y="161572"/>
                    <a:pt x="41216" y="162768"/>
                  </a:cubicBezTo>
                  <a:cubicBezTo>
                    <a:pt x="39925" y="163720"/>
                    <a:pt x="38361" y="164234"/>
                    <a:pt x="36756" y="164234"/>
                  </a:cubicBezTo>
                  <a:cubicBezTo>
                    <a:pt x="35078" y="164217"/>
                    <a:pt x="33442" y="163708"/>
                    <a:pt x="32052" y="162768"/>
                  </a:cubicBezTo>
                  <a:cubicBezTo>
                    <a:pt x="30501" y="161666"/>
                    <a:pt x="29553" y="159904"/>
                    <a:pt x="29486" y="158002"/>
                  </a:cubicBezTo>
                  <a:lnTo>
                    <a:pt x="28325" y="72957"/>
                  </a:lnTo>
                  <a:lnTo>
                    <a:pt x="7431" y="73263"/>
                  </a:lnTo>
                  <a:cubicBezTo>
                    <a:pt x="5430" y="73362"/>
                    <a:pt x="3473" y="72658"/>
                    <a:pt x="1993" y="71308"/>
                  </a:cubicBezTo>
                  <a:cubicBezTo>
                    <a:pt x="731" y="70207"/>
                    <a:pt x="-94" y="68689"/>
                    <a:pt x="-328" y="67031"/>
                  </a:cubicBezTo>
                  <a:cubicBezTo>
                    <a:pt x="-487" y="65367"/>
                    <a:pt x="43" y="63711"/>
                    <a:pt x="1138" y="62449"/>
                  </a:cubicBezTo>
                  <a:cubicBezTo>
                    <a:pt x="2444" y="60814"/>
                    <a:pt x="4495" y="59961"/>
                    <a:pt x="6575" y="60188"/>
                  </a:cubicBezTo>
                  <a:lnTo>
                    <a:pt x="28020" y="59638"/>
                  </a:lnTo>
                  <a:lnTo>
                    <a:pt x="27470" y="7157"/>
                  </a:lnTo>
                  <a:cubicBezTo>
                    <a:pt x="27258" y="5051"/>
                    <a:pt x="28050" y="2969"/>
                    <a:pt x="29608" y="1536"/>
                  </a:cubicBezTo>
                  <a:cubicBezTo>
                    <a:pt x="30915" y="405"/>
                    <a:pt x="32584" y="-223"/>
                    <a:pt x="34312" y="-235"/>
                  </a:cubicBezTo>
                  <a:cubicBezTo>
                    <a:pt x="36093" y="-205"/>
                    <a:pt x="37813" y="418"/>
                    <a:pt x="39200" y="1536"/>
                  </a:cubicBezTo>
                  <a:cubicBezTo>
                    <a:pt x="40820" y="2933"/>
                    <a:pt x="41663" y="5028"/>
                    <a:pt x="41461" y="7157"/>
                  </a:cubicBezTo>
                  <a:lnTo>
                    <a:pt x="42072" y="59333"/>
                  </a:lnTo>
                  <a:lnTo>
                    <a:pt x="66083" y="58722"/>
                  </a:lnTo>
                  <a:cubicBezTo>
                    <a:pt x="67923" y="58602"/>
                    <a:pt x="69720" y="59321"/>
                    <a:pt x="70971" y="60677"/>
                  </a:cubicBezTo>
                  <a:cubicBezTo>
                    <a:pt x="72052" y="61919"/>
                    <a:pt x="72752" y="63446"/>
                    <a:pt x="72986" y="65076"/>
                  </a:cubicBezTo>
                  <a:cubicBezTo>
                    <a:pt x="73165" y="66712"/>
                    <a:pt x="72754" y="68359"/>
                    <a:pt x="71826" y="69719"/>
                  </a:cubicBezTo>
                  <a:cubicBezTo>
                    <a:pt x="70744" y="71136"/>
                    <a:pt x="69023" y="71916"/>
                    <a:pt x="67244" y="71796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6" name="Forme libre : forme 205">
              <a:extLst>
                <a:ext uri="{FF2B5EF4-FFF2-40B4-BE49-F238E27FC236}">
                  <a16:creationId xmlns:a16="http://schemas.microsoft.com/office/drawing/2014/main" id="{6AD4401C-B77A-4C7D-BFEE-D81945C67CB0}"/>
                </a:ext>
              </a:extLst>
            </p:cNvPr>
            <p:cNvSpPr/>
            <p:nvPr/>
          </p:nvSpPr>
          <p:spPr>
            <a:xfrm>
              <a:off x="8553096" y="-1142722"/>
              <a:ext cx="76495" cy="107198"/>
            </a:xfrm>
            <a:custGeom>
              <a:avLst/>
              <a:gdLst>
                <a:gd name="connsiteX0" fmla="*/ 12025 w 76495"/>
                <a:gd name="connsiteY0" fmla="*/ 82327 h 107198"/>
                <a:gd name="connsiteX1" fmla="*/ 24611 w 76495"/>
                <a:gd name="connsiteY1" fmla="*/ 89292 h 107198"/>
                <a:gd name="connsiteX2" fmla="*/ 41229 w 76495"/>
                <a:gd name="connsiteY2" fmla="*/ 91553 h 107198"/>
                <a:gd name="connsiteX3" fmla="*/ 55831 w 76495"/>
                <a:gd name="connsiteY3" fmla="*/ 87948 h 107198"/>
                <a:gd name="connsiteX4" fmla="*/ 61941 w 76495"/>
                <a:gd name="connsiteY4" fmla="*/ 77623 h 107198"/>
                <a:gd name="connsiteX5" fmla="*/ 57786 w 76495"/>
                <a:gd name="connsiteY5" fmla="*/ 67542 h 107198"/>
                <a:gd name="connsiteX6" fmla="*/ 47339 w 76495"/>
                <a:gd name="connsiteY6" fmla="*/ 61738 h 107198"/>
                <a:gd name="connsiteX7" fmla="*/ 33592 w 76495"/>
                <a:gd name="connsiteY7" fmla="*/ 57889 h 107198"/>
                <a:gd name="connsiteX8" fmla="*/ 19723 w 76495"/>
                <a:gd name="connsiteY8" fmla="*/ 53612 h 107198"/>
                <a:gd name="connsiteX9" fmla="*/ 8543 w 76495"/>
                <a:gd name="connsiteY9" fmla="*/ 46464 h 107198"/>
                <a:gd name="connsiteX10" fmla="*/ 3289 w 76495"/>
                <a:gd name="connsiteY10" fmla="*/ 34245 h 107198"/>
                <a:gd name="connsiteX11" fmla="*/ 5549 w 76495"/>
                <a:gd name="connsiteY11" fmla="*/ 19704 h 107198"/>
                <a:gd name="connsiteX12" fmla="*/ 13431 w 76495"/>
                <a:gd name="connsiteY12" fmla="*/ 9196 h 107198"/>
                <a:gd name="connsiteX13" fmla="*/ 24856 w 76495"/>
                <a:gd name="connsiteY13" fmla="*/ 2658 h 107198"/>
                <a:gd name="connsiteX14" fmla="*/ 38175 w 76495"/>
                <a:gd name="connsiteY14" fmla="*/ -152 h 107198"/>
                <a:gd name="connsiteX15" fmla="*/ 56504 w 76495"/>
                <a:gd name="connsiteY15" fmla="*/ 3269 h 107198"/>
                <a:gd name="connsiteX16" fmla="*/ 69639 w 76495"/>
                <a:gd name="connsiteY16" fmla="*/ 14083 h 107198"/>
                <a:gd name="connsiteX17" fmla="*/ 68357 w 76495"/>
                <a:gd name="connsiteY17" fmla="*/ 23248 h 107198"/>
                <a:gd name="connsiteX18" fmla="*/ 63958 w 76495"/>
                <a:gd name="connsiteY18" fmla="*/ 24470 h 107198"/>
                <a:gd name="connsiteX19" fmla="*/ 59070 w 76495"/>
                <a:gd name="connsiteY19" fmla="*/ 21476 h 107198"/>
                <a:gd name="connsiteX20" fmla="*/ 49356 w 76495"/>
                <a:gd name="connsiteY20" fmla="*/ 15366 h 107198"/>
                <a:gd name="connsiteX21" fmla="*/ 37137 w 76495"/>
                <a:gd name="connsiteY21" fmla="*/ 13717 h 107198"/>
                <a:gd name="connsiteX22" fmla="*/ 23146 w 76495"/>
                <a:gd name="connsiteY22" fmla="*/ 18910 h 107198"/>
                <a:gd name="connsiteX23" fmla="*/ 17403 w 76495"/>
                <a:gd name="connsiteY23" fmla="*/ 31129 h 107198"/>
                <a:gd name="connsiteX24" fmla="*/ 21863 w 76495"/>
                <a:gd name="connsiteY24" fmla="*/ 38705 h 107198"/>
                <a:gd name="connsiteX25" fmla="*/ 33104 w 76495"/>
                <a:gd name="connsiteY25" fmla="*/ 43287 h 107198"/>
                <a:gd name="connsiteX26" fmla="*/ 47461 w 76495"/>
                <a:gd name="connsiteY26" fmla="*/ 47442 h 107198"/>
                <a:gd name="connsiteX27" fmla="*/ 61574 w 76495"/>
                <a:gd name="connsiteY27" fmla="*/ 53551 h 107198"/>
                <a:gd name="connsiteX28" fmla="*/ 72205 w 76495"/>
                <a:gd name="connsiteY28" fmla="*/ 63326 h 107198"/>
                <a:gd name="connsiteX29" fmla="*/ 76054 w 76495"/>
                <a:gd name="connsiteY29" fmla="*/ 79456 h 107198"/>
                <a:gd name="connsiteX30" fmla="*/ 71350 w 76495"/>
                <a:gd name="connsiteY30" fmla="*/ 93080 h 107198"/>
                <a:gd name="connsiteX31" fmla="*/ 60108 w 76495"/>
                <a:gd name="connsiteY31" fmla="*/ 102000 h 107198"/>
                <a:gd name="connsiteX32" fmla="*/ 45079 w 76495"/>
                <a:gd name="connsiteY32" fmla="*/ 106460 h 107198"/>
                <a:gd name="connsiteX33" fmla="*/ 28522 w 76495"/>
                <a:gd name="connsiteY33" fmla="*/ 106460 h 107198"/>
                <a:gd name="connsiteX34" fmla="*/ 13309 w 76495"/>
                <a:gd name="connsiteY34" fmla="*/ 102794 h 107198"/>
                <a:gd name="connsiteX35" fmla="*/ 1946 w 76495"/>
                <a:gd name="connsiteY35" fmla="*/ 95219 h 107198"/>
                <a:gd name="connsiteX36" fmla="*/ -315 w 76495"/>
                <a:gd name="connsiteY36" fmla="*/ 89109 h 107198"/>
                <a:gd name="connsiteX37" fmla="*/ 1823 w 76495"/>
                <a:gd name="connsiteY37" fmla="*/ 83610 h 107198"/>
                <a:gd name="connsiteX38" fmla="*/ 6528 w 76495"/>
                <a:gd name="connsiteY38" fmla="*/ 80983 h 107198"/>
                <a:gd name="connsiteX39" fmla="*/ 12027 w 76495"/>
                <a:gd name="connsiteY39" fmla="*/ 82327 h 107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6495" h="107198">
                  <a:moveTo>
                    <a:pt x="12025" y="82327"/>
                  </a:moveTo>
                  <a:cubicBezTo>
                    <a:pt x="15553" y="85690"/>
                    <a:pt x="19887" y="88089"/>
                    <a:pt x="24611" y="89292"/>
                  </a:cubicBezTo>
                  <a:cubicBezTo>
                    <a:pt x="29985" y="90971"/>
                    <a:pt x="35603" y="91735"/>
                    <a:pt x="41229" y="91553"/>
                  </a:cubicBezTo>
                  <a:cubicBezTo>
                    <a:pt x="46302" y="91437"/>
                    <a:pt x="51287" y="90207"/>
                    <a:pt x="55831" y="87948"/>
                  </a:cubicBezTo>
                  <a:cubicBezTo>
                    <a:pt x="59753" y="86043"/>
                    <a:pt x="62158" y="81978"/>
                    <a:pt x="61941" y="77623"/>
                  </a:cubicBezTo>
                  <a:cubicBezTo>
                    <a:pt x="62158" y="73806"/>
                    <a:pt x="60630" y="70097"/>
                    <a:pt x="57786" y="67542"/>
                  </a:cubicBezTo>
                  <a:cubicBezTo>
                    <a:pt x="54703" y="64961"/>
                    <a:pt x="51158" y="62992"/>
                    <a:pt x="47339" y="61738"/>
                  </a:cubicBezTo>
                  <a:cubicBezTo>
                    <a:pt x="42835" y="60191"/>
                    <a:pt x="38244" y="58905"/>
                    <a:pt x="33592" y="57889"/>
                  </a:cubicBezTo>
                  <a:cubicBezTo>
                    <a:pt x="28854" y="56867"/>
                    <a:pt x="24214" y="55437"/>
                    <a:pt x="19723" y="53612"/>
                  </a:cubicBezTo>
                  <a:cubicBezTo>
                    <a:pt x="15592" y="51929"/>
                    <a:pt x="11804" y="49507"/>
                    <a:pt x="8543" y="46464"/>
                  </a:cubicBezTo>
                  <a:cubicBezTo>
                    <a:pt x="5323" y="43192"/>
                    <a:pt x="3448" y="38832"/>
                    <a:pt x="3289" y="34245"/>
                  </a:cubicBezTo>
                  <a:cubicBezTo>
                    <a:pt x="2786" y="29284"/>
                    <a:pt x="3564" y="24278"/>
                    <a:pt x="5549" y="19704"/>
                  </a:cubicBezTo>
                  <a:cubicBezTo>
                    <a:pt x="7366" y="15661"/>
                    <a:pt x="10058" y="12072"/>
                    <a:pt x="13431" y="9196"/>
                  </a:cubicBezTo>
                  <a:cubicBezTo>
                    <a:pt x="16780" y="6298"/>
                    <a:pt x="20660" y="4078"/>
                    <a:pt x="24856" y="2658"/>
                  </a:cubicBezTo>
                  <a:cubicBezTo>
                    <a:pt x="29170" y="1203"/>
                    <a:pt x="33641" y="260"/>
                    <a:pt x="38175" y="-152"/>
                  </a:cubicBezTo>
                  <a:cubicBezTo>
                    <a:pt x="44475" y="-572"/>
                    <a:pt x="50780" y="604"/>
                    <a:pt x="56504" y="3269"/>
                  </a:cubicBezTo>
                  <a:cubicBezTo>
                    <a:pt x="61818" y="5557"/>
                    <a:pt x="66373" y="9307"/>
                    <a:pt x="69639" y="14083"/>
                  </a:cubicBezTo>
                  <a:cubicBezTo>
                    <a:pt x="71751" y="16985"/>
                    <a:pt x="71183" y="21037"/>
                    <a:pt x="68357" y="23248"/>
                  </a:cubicBezTo>
                  <a:cubicBezTo>
                    <a:pt x="67104" y="24208"/>
                    <a:pt x="65527" y="24646"/>
                    <a:pt x="63958" y="24470"/>
                  </a:cubicBezTo>
                  <a:cubicBezTo>
                    <a:pt x="62017" y="24104"/>
                    <a:pt x="60278" y="23039"/>
                    <a:pt x="59070" y="21476"/>
                  </a:cubicBezTo>
                  <a:cubicBezTo>
                    <a:pt x="56363" y="18697"/>
                    <a:pt x="53033" y="16603"/>
                    <a:pt x="49356" y="15366"/>
                  </a:cubicBezTo>
                  <a:cubicBezTo>
                    <a:pt x="45452" y="13929"/>
                    <a:pt x="41281" y="13365"/>
                    <a:pt x="37137" y="13717"/>
                  </a:cubicBezTo>
                  <a:cubicBezTo>
                    <a:pt x="32101" y="14204"/>
                    <a:pt x="27280" y="15994"/>
                    <a:pt x="23146" y="18910"/>
                  </a:cubicBezTo>
                  <a:cubicBezTo>
                    <a:pt x="19135" y="21621"/>
                    <a:pt x="16931" y="26311"/>
                    <a:pt x="17403" y="31129"/>
                  </a:cubicBezTo>
                  <a:cubicBezTo>
                    <a:pt x="17277" y="34310"/>
                    <a:pt x="19021" y="37271"/>
                    <a:pt x="21863" y="38705"/>
                  </a:cubicBezTo>
                  <a:cubicBezTo>
                    <a:pt x="25424" y="40654"/>
                    <a:pt x="29196" y="42191"/>
                    <a:pt x="33104" y="43287"/>
                  </a:cubicBezTo>
                  <a:cubicBezTo>
                    <a:pt x="37563" y="44692"/>
                    <a:pt x="42389" y="46097"/>
                    <a:pt x="47461" y="47442"/>
                  </a:cubicBezTo>
                  <a:cubicBezTo>
                    <a:pt x="52408" y="48866"/>
                    <a:pt x="57150" y="50919"/>
                    <a:pt x="61574" y="53551"/>
                  </a:cubicBezTo>
                  <a:cubicBezTo>
                    <a:pt x="65805" y="55973"/>
                    <a:pt x="69438" y="59314"/>
                    <a:pt x="72205" y="63326"/>
                  </a:cubicBezTo>
                  <a:cubicBezTo>
                    <a:pt x="75160" y="68161"/>
                    <a:pt x="76507" y="73807"/>
                    <a:pt x="76054" y="79456"/>
                  </a:cubicBezTo>
                  <a:cubicBezTo>
                    <a:pt x="76001" y="84387"/>
                    <a:pt x="74351" y="89167"/>
                    <a:pt x="71350" y="93080"/>
                  </a:cubicBezTo>
                  <a:cubicBezTo>
                    <a:pt x="68334" y="96873"/>
                    <a:pt x="64487" y="99925"/>
                    <a:pt x="60108" y="102000"/>
                  </a:cubicBezTo>
                  <a:cubicBezTo>
                    <a:pt x="55352" y="104238"/>
                    <a:pt x="50285" y="105742"/>
                    <a:pt x="45079" y="106460"/>
                  </a:cubicBezTo>
                  <a:cubicBezTo>
                    <a:pt x="39580" y="107131"/>
                    <a:pt x="34020" y="107131"/>
                    <a:pt x="28522" y="106460"/>
                  </a:cubicBezTo>
                  <a:cubicBezTo>
                    <a:pt x="23308" y="105934"/>
                    <a:pt x="18191" y="104701"/>
                    <a:pt x="13309" y="102794"/>
                  </a:cubicBezTo>
                  <a:cubicBezTo>
                    <a:pt x="8992" y="101170"/>
                    <a:pt x="5105" y="98579"/>
                    <a:pt x="1946" y="95219"/>
                  </a:cubicBezTo>
                  <a:cubicBezTo>
                    <a:pt x="279" y="93647"/>
                    <a:pt x="-557" y="91387"/>
                    <a:pt x="-315" y="89109"/>
                  </a:cubicBezTo>
                  <a:cubicBezTo>
                    <a:pt x="-214" y="87093"/>
                    <a:pt x="536" y="85164"/>
                    <a:pt x="1823" y="83610"/>
                  </a:cubicBezTo>
                  <a:cubicBezTo>
                    <a:pt x="3009" y="82179"/>
                    <a:pt x="4687" y="81242"/>
                    <a:pt x="6528" y="80983"/>
                  </a:cubicBezTo>
                  <a:cubicBezTo>
                    <a:pt x="8470" y="80504"/>
                    <a:pt x="10525" y="81006"/>
                    <a:pt x="12027" y="82327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7" name="Forme libre : forme 206">
              <a:extLst>
                <a:ext uri="{FF2B5EF4-FFF2-40B4-BE49-F238E27FC236}">
                  <a16:creationId xmlns:a16="http://schemas.microsoft.com/office/drawing/2014/main" id="{FA6F9A2F-562C-42DC-86D9-B275347C952F}"/>
                </a:ext>
              </a:extLst>
            </p:cNvPr>
            <p:cNvSpPr/>
            <p:nvPr/>
          </p:nvSpPr>
          <p:spPr>
            <a:xfrm>
              <a:off x="8646887" y="-1151681"/>
              <a:ext cx="81716" cy="116143"/>
            </a:xfrm>
            <a:custGeom>
              <a:avLst/>
              <a:gdLst>
                <a:gd name="connsiteX0" fmla="*/ 64193 w 81716"/>
                <a:gd name="connsiteY0" fmla="*/ 7158 h 116143"/>
                <a:gd name="connsiteX1" fmla="*/ 66636 w 81716"/>
                <a:gd name="connsiteY1" fmla="*/ 1537 h 116143"/>
                <a:gd name="connsiteX2" fmla="*/ 71341 w 81716"/>
                <a:gd name="connsiteY2" fmla="*/ -234 h 116143"/>
                <a:gd name="connsiteX3" fmla="*/ 75923 w 81716"/>
                <a:gd name="connsiteY3" fmla="*/ 1537 h 116143"/>
                <a:gd name="connsiteX4" fmla="*/ 78184 w 81716"/>
                <a:gd name="connsiteY4" fmla="*/ 7158 h 116143"/>
                <a:gd name="connsiteX5" fmla="*/ 79344 w 81716"/>
                <a:gd name="connsiteY5" fmla="*/ 57501 h 116143"/>
                <a:gd name="connsiteX6" fmla="*/ 81360 w 81716"/>
                <a:gd name="connsiteY6" fmla="*/ 109676 h 116143"/>
                <a:gd name="connsiteX7" fmla="*/ 78916 w 81716"/>
                <a:gd name="connsiteY7" fmla="*/ 114258 h 116143"/>
                <a:gd name="connsiteX8" fmla="*/ 74334 w 81716"/>
                <a:gd name="connsiteY8" fmla="*/ 115908 h 116143"/>
                <a:gd name="connsiteX9" fmla="*/ 69752 w 81716"/>
                <a:gd name="connsiteY9" fmla="*/ 114442 h 116143"/>
                <a:gd name="connsiteX10" fmla="*/ 67369 w 81716"/>
                <a:gd name="connsiteY10" fmla="*/ 109676 h 116143"/>
                <a:gd name="connsiteX11" fmla="*/ 66453 w 81716"/>
                <a:gd name="connsiteY11" fmla="*/ 95135 h 116143"/>
                <a:gd name="connsiteX12" fmla="*/ 50324 w 81716"/>
                <a:gd name="connsiteY12" fmla="*/ 104056 h 116143"/>
                <a:gd name="connsiteX13" fmla="*/ 27840 w 81716"/>
                <a:gd name="connsiteY13" fmla="*/ 103445 h 116143"/>
                <a:gd name="connsiteX14" fmla="*/ 14704 w 81716"/>
                <a:gd name="connsiteY14" fmla="*/ 97335 h 116143"/>
                <a:gd name="connsiteX15" fmla="*/ 5785 w 81716"/>
                <a:gd name="connsiteY15" fmla="*/ 86949 h 116143"/>
                <a:gd name="connsiteX16" fmla="*/ 775 w 81716"/>
                <a:gd name="connsiteY16" fmla="*/ 73935 h 116143"/>
                <a:gd name="connsiteX17" fmla="*/ -203 w 81716"/>
                <a:gd name="connsiteY17" fmla="*/ 59395 h 116143"/>
                <a:gd name="connsiteX18" fmla="*/ 3402 w 81716"/>
                <a:gd name="connsiteY18" fmla="*/ 42654 h 116143"/>
                <a:gd name="connsiteX19" fmla="*/ 11650 w 81716"/>
                <a:gd name="connsiteY19" fmla="*/ 28175 h 116143"/>
                <a:gd name="connsiteX20" fmla="*/ 41587 w 81716"/>
                <a:gd name="connsiteY20" fmla="*/ 14367 h 116143"/>
                <a:gd name="connsiteX21" fmla="*/ 54173 w 81716"/>
                <a:gd name="connsiteY21" fmla="*/ 17483 h 116143"/>
                <a:gd name="connsiteX22" fmla="*/ 64742 w 81716"/>
                <a:gd name="connsiteY22" fmla="*/ 24753 h 116143"/>
                <a:gd name="connsiteX23" fmla="*/ 64315 w 81716"/>
                <a:gd name="connsiteY23" fmla="*/ 16139 h 116143"/>
                <a:gd name="connsiteX24" fmla="*/ 64193 w 81716"/>
                <a:gd name="connsiteY24" fmla="*/ 7158 h 116143"/>
                <a:gd name="connsiteX25" fmla="*/ 31445 w 81716"/>
                <a:gd name="connsiteY25" fmla="*/ 89209 h 116143"/>
                <a:gd name="connsiteX26" fmla="*/ 42687 w 81716"/>
                <a:gd name="connsiteY26" fmla="*/ 90553 h 116143"/>
                <a:gd name="connsiteX27" fmla="*/ 52829 w 81716"/>
                <a:gd name="connsiteY27" fmla="*/ 86277 h 116143"/>
                <a:gd name="connsiteX28" fmla="*/ 60772 w 81716"/>
                <a:gd name="connsiteY28" fmla="*/ 77968 h 116143"/>
                <a:gd name="connsiteX29" fmla="*/ 65598 w 81716"/>
                <a:gd name="connsiteY29" fmla="*/ 67276 h 116143"/>
                <a:gd name="connsiteX30" fmla="*/ 65048 w 81716"/>
                <a:gd name="connsiteY30" fmla="*/ 50719 h 116143"/>
                <a:gd name="connsiteX31" fmla="*/ 58083 w 81716"/>
                <a:gd name="connsiteY31" fmla="*/ 37339 h 116143"/>
                <a:gd name="connsiteX32" fmla="*/ 47697 w 81716"/>
                <a:gd name="connsiteY32" fmla="*/ 30374 h 116143"/>
                <a:gd name="connsiteX33" fmla="*/ 35905 w 81716"/>
                <a:gd name="connsiteY33" fmla="*/ 29519 h 116143"/>
                <a:gd name="connsiteX34" fmla="*/ 24786 w 81716"/>
                <a:gd name="connsiteY34" fmla="*/ 34406 h 116143"/>
                <a:gd name="connsiteX35" fmla="*/ 16661 w 81716"/>
                <a:gd name="connsiteY35" fmla="*/ 45220 h 116143"/>
                <a:gd name="connsiteX36" fmla="*/ 13850 w 81716"/>
                <a:gd name="connsiteY36" fmla="*/ 61961 h 116143"/>
                <a:gd name="connsiteX37" fmla="*/ 18249 w 81716"/>
                <a:gd name="connsiteY37" fmla="*/ 78090 h 116143"/>
                <a:gd name="connsiteX38" fmla="*/ 31446 w 81716"/>
                <a:gd name="connsiteY38" fmla="*/ 89209 h 116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1716" h="116143">
                  <a:moveTo>
                    <a:pt x="64193" y="7158"/>
                  </a:moveTo>
                  <a:cubicBezTo>
                    <a:pt x="64163" y="5020"/>
                    <a:pt x="65053" y="2974"/>
                    <a:pt x="66636" y="1537"/>
                  </a:cubicBezTo>
                  <a:cubicBezTo>
                    <a:pt x="67930" y="382"/>
                    <a:pt x="69607" y="-250"/>
                    <a:pt x="71341" y="-234"/>
                  </a:cubicBezTo>
                  <a:cubicBezTo>
                    <a:pt x="73041" y="-262"/>
                    <a:pt x="74684" y="373"/>
                    <a:pt x="75923" y="1537"/>
                  </a:cubicBezTo>
                  <a:cubicBezTo>
                    <a:pt x="77395" y="3035"/>
                    <a:pt x="78209" y="5058"/>
                    <a:pt x="78184" y="7158"/>
                  </a:cubicBezTo>
                  <a:cubicBezTo>
                    <a:pt x="78794" y="23980"/>
                    <a:pt x="79182" y="40761"/>
                    <a:pt x="79344" y="57501"/>
                  </a:cubicBezTo>
                  <a:cubicBezTo>
                    <a:pt x="79507" y="74241"/>
                    <a:pt x="80179" y="91633"/>
                    <a:pt x="81360" y="109676"/>
                  </a:cubicBezTo>
                  <a:cubicBezTo>
                    <a:pt x="81268" y="111491"/>
                    <a:pt x="80372" y="113170"/>
                    <a:pt x="78916" y="114258"/>
                  </a:cubicBezTo>
                  <a:cubicBezTo>
                    <a:pt x="77624" y="115319"/>
                    <a:pt x="76005" y="115901"/>
                    <a:pt x="74334" y="115908"/>
                  </a:cubicBezTo>
                  <a:cubicBezTo>
                    <a:pt x="72693" y="115893"/>
                    <a:pt x="71096" y="115382"/>
                    <a:pt x="69752" y="114442"/>
                  </a:cubicBezTo>
                  <a:cubicBezTo>
                    <a:pt x="68271" y="113302"/>
                    <a:pt x="67392" y="111546"/>
                    <a:pt x="67369" y="109676"/>
                  </a:cubicBezTo>
                  <a:lnTo>
                    <a:pt x="66453" y="95135"/>
                  </a:lnTo>
                  <a:cubicBezTo>
                    <a:pt x="61901" y="99402"/>
                    <a:pt x="56357" y="102467"/>
                    <a:pt x="50324" y="104056"/>
                  </a:cubicBezTo>
                  <a:cubicBezTo>
                    <a:pt x="42904" y="105820"/>
                    <a:pt x="35153" y="105610"/>
                    <a:pt x="27840" y="103445"/>
                  </a:cubicBezTo>
                  <a:cubicBezTo>
                    <a:pt x="23039" y="102477"/>
                    <a:pt x="18537" y="100383"/>
                    <a:pt x="14704" y="97335"/>
                  </a:cubicBezTo>
                  <a:cubicBezTo>
                    <a:pt x="11113" y="94456"/>
                    <a:pt x="8088" y="90934"/>
                    <a:pt x="5785" y="86949"/>
                  </a:cubicBezTo>
                  <a:cubicBezTo>
                    <a:pt x="3475" y="82885"/>
                    <a:pt x="1786" y="78499"/>
                    <a:pt x="775" y="73935"/>
                  </a:cubicBezTo>
                  <a:cubicBezTo>
                    <a:pt x="-254" y="69162"/>
                    <a:pt x="-584" y="64263"/>
                    <a:pt x="-203" y="59395"/>
                  </a:cubicBezTo>
                  <a:cubicBezTo>
                    <a:pt x="179" y="53669"/>
                    <a:pt x="1393" y="48029"/>
                    <a:pt x="3402" y="42654"/>
                  </a:cubicBezTo>
                  <a:cubicBezTo>
                    <a:pt x="5291" y="37386"/>
                    <a:pt x="8082" y="32487"/>
                    <a:pt x="11650" y="28175"/>
                  </a:cubicBezTo>
                  <a:cubicBezTo>
                    <a:pt x="19008" y="19258"/>
                    <a:pt x="30027" y="14176"/>
                    <a:pt x="41587" y="14367"/>
                  </a:cubicBezTo>
                  <a:cubicBezTo>
                    <a:pt x="45956" y="14493"/>
                    <a:pt x="50248" y="15556"/>
                    <a:pt x="54173" y="17483"/>
                  </a:cubicBezTo>
                  <a:cubicBezTo>
                    <a:pt x="58031" y="19378"/>
                    <a:pt x="61593" y="21827"/>
                    <a:pt x="64742" y="24753"/>
                  </a:cubicBezTo>
                  <a:cubicBezTo>
                    <a:pt x="64742" y="22004"/>
                    <a:pt x="64742" y="19133"/>
                    <a:pt x="64315" y="16139"/>
                  </a:cubicBezTo>
                  <a:cubicBezTo>
                    <a:pt x="63887" y="13145"/>
                    <a:pt x="64193" y="10090"/>
                    <a:pt x="64193" y="7158"/>
                  </a:cubicBezTo>
                  <a:close/>
                  <a:moveTo>
                    <a:pt x="31445" y="89209"/>
                  </a:moveTo>
                  <a:cubicBezTo>
                    <a:pt x="34978" y="90757"/>
                    <a:pt x="38889" y="91224"/>
                    <a:pt x="42687" y="90553"/>
                  </a:cubicBezTo>
                  <a:cubicBezTo>
                    <a:pt x="46340" y="89888"/>
                    <a:pt x="49802" y="88428"/>
                    <a:pt x="52829" y="86277"/>
                  </a:cubicBezTo>
                  <a:cubicBezTo>
                    <a:pt x="55938" y="83988"/>
                    <a:pt x="58625" y="81177"/>
                    <a:pt x="60772" y="77968"/>
                  </a:cubicBezTo>
                  <a:cubicBezTo>
                    <a:pt x="63030" y="74734"/>
                    <a:pt x="64667" y="71108"/>
                    <a:pt x="65598" y="67276"/>
                  </a:cubicBezTo>
                  <a:lnTo>
                    <a:pt x="65048" y="50719"/>
                  </a:lnTo>
                  <a:cubicBezTo>
                    <a:pt x="63825" y="45768"/>
                    <a:pt x="61438" y="41181"/>
                    <a:pt x="58083" y="37339"/>
                  </a:cubicBezTo>
                  <a:cubicBezTo>
                    <a:pt x="55227" y="34221"/>
                    <a:pt x="51665" y="31833"/>
                    <a:pt x="47697" y="30374"/>
                  </a:cubicBezTo>
                  <a:cubicBezTo>
                    <a:pt x="43893" y="29143"/>
                    <a:pt x="39847" y="28849"/>
                    <a:pt x="35905" y="29519"/>
                  </a:cubicBezTo>
                  <a:cubicBezTo>
                    <a:pt x="31847" y="30186"/>
                    <a:pt x="28022" y="31867"/>
                    <a:pt x="24786" y="34406"/>
                  </a:cubicBezTo>
                  <a:cubicBezTo>
                    <a:pt x="21226" y="37285"/>
                    <a:pt x="18435" y="41000"/>
                    <a:pt x="16661" y="45220"/>
                  </a:cubicBezTo>
                  <a:cubicBezTo>
                    <a:pt x="14446" y="50509"/>
                    <a:pt x="13485" y="56238"/>
                    <a:pt x="13850" y="61961"/>
                  </a:cubicBezTo>
                  <a:cubicBezTo>
                    <a:pt x="14009" y="67611"/>
                    <a:pt x="15517" y="73141"/>
                    <a:pt x="18249" y="78090"/>
                  </a:cubicBezTo>
                  <a:cubicBezTo>
                    <a:pt x="21150" y="83278"/>
                    <a:pt x="25841" y="87231"/>
                    <a:pt x="31446" y="89209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8" name="Forme libre : forme 207">
              <a:extLst>
                <a:ext uri="{FF2B5EF4-FFF2-40B4-BE49-F238E27FC236}">
                  <a16:creationId xmlns:a16="http://schemas.microsoft.com/office/drawing/2014/main" id="{580DC95B-E4A5-49E4-9244-4DEF766142C7}"/>
                </a:ext>
              </a:extLst>
            </p:cNvPr>
            <p:cNvSpPr/>
            <p:nvPr/>
          </p:nvSpPr>
          <p:spPr>
            <a:xfrm>
              <a:off x="8754066" y="-1141159"/>
              <a:ext cx="85453" cy="105926"/>
            </a:xfrm>
            <a:custGeom>
              <a:avLst/>
              <a:gdLst>
                <a:gd name="connsiteX0" fmla="*/ 84642 w 85453"/>
                <a:gd name="connsiteY0" fmla="*/ 5800 h 105926"/>
                <a:gd name="connsiteX1" fmla="*/ 85070 w 85453"/>
                <a:gd name="connsiteY1" fmla="*/ 28344 h 105926"/>
                <a:gd name="connsiteX2" fmla="*/ 85070 w 85453"/>
                <a:gd name="connsiteY2" fmla="*/ 42702 h 105926"/>
                <a:gd name="connsiteX3" fmla="*/ 85070 w 85453"/>
                <a:gd name="connsiteY3" fmla="*/ 53088 h 105926"/>
                <a:gd name="connsiteX4" fmla="*/ 85070 w 85453"/>
                <a:gd name="connsiteY4" fmla="*/ 63291 h 105926"/>
                <a:gd name="connsiteX5" fmla="*/ 85070 w 85453"/>
                <a:gd name="connsiteY5" fmla="*/ 77098 h 105926"/>
                <a:gd name="connsiteX6" fmla="*/ 85070 w 85453"/>
                <a:gd name="connsiteY6" fmla="*/ 98543 h 105926"/>
                <a:gd name="connsiteX7" fmla="*/ 82748 w 85453"/>
                <a:gd name="connsiteY7" fmla="*/ 103920 h 105926"/>
                <a:gd name="connsiteX8" fmla="*/ 77739 w 85453"/>
                <a:gd name="connsiteY8" fmla="*/ 105691 h 105926"/>
                <a:gd name="connsiteX9" fmla="*/ 72729 w 85453"/>
                <a:gd name="connsiteY9" fmla="*/ 104041 h 105926"/>
                <a:gd name="connsiteX10" fmla="*/ 70469 w 85453"/>
                <a:gd name="connsiteY10" fmla="*/ 99154 h 105926"/>
                <a:gd name="connsiteX11" fmla="*/ 70468 w 85453"/>
                <a:gd name="connsiteY11" fmla="*/ 84002 h 105926"/>
                <a:gd name="connsiteX12" fmla="*/ 57577 w 85453"/>
                <a:gd name="connsiteY12" fmla="*/ 97077 h 105926"/>
                <a:gd name="connsiteX13" fmla="*/ 38698 w 85453"/>
                <a:gd name="connsiteY13" fmla="*/ 101842 h 105926"/>
                <a:gd name="connsiteX14" fmla="*/ 22081 w 85453"/>
                <a:gd name="connsiteY14" fmla="*/ 98116 h 105926"/>
                <a:gd name="connsiteX15" fmla="*/ 10961 w 85453"/>
                <a:gd name="connsiteY15" fmla="*/ 87119 h 105926"/>
                <a:gd name="connsiteX16" fmla="*/ 4363 w 85453"/>
                <a:gd name="connsiteY16" fmla="*/ 70867 h 105926"/>
                <a:gd name="connsiteX17" fmla="*/ 942 w 85453"/>
                <a:gd name="connsiteY17" fmla="*/ 51011 h 105926"/>
                <a:gd name="connsiteX18" fmla="*/ -341 w 85453"/>
                <a:gd name="connsiteY18" fmla="*/ 29505 h 105926"/>
                <a:gd name="connsiteX19" fmla="*/ -342 w 85453"/>
                <a:gd name="connsiteY19" fmla="*/ 8183 h 105926"/>
                <a:gd name="connsiteX20" fmla="*/ 1796 w 85453"/>
                <a:gd name="connsiteY20" fmla="*/ 3112 h 105926"/>
                <a:gd name="connsiteX21" fmla="*/ 6562 w 85453"/>
                <a:gd name="connsiteY21" fmla="*/ 1218 h 105926"/>
                <a:gd name="connsiteX22" fmla="*/ 11389 w 85453"/>
                <a:gd name="connsiteY22" fmla="*/ 2684 h 105926"/>
                <a:gd name="connsiteX23" fmla="*/ 13710 w 85453"/>
                <a:gd name="connsiteY23" fmla="*/ 7877 h 105926"/>
                <a:gd name="connsiteX24" fmla="*/ 14260 w 85453"/>
                <a:gd name="connsiteY24" fmla="*/ 35003 h 105926"/>
                <a:gd name="connsiteX25" fmla="*/ 16704 w 85453"/>
                <a:gd name="connsiteY25" fmla="*/ 61091 h 105926"/>
                <a:gd name="connsiteX26" fmla="*/ 24158 w 85453"/>
                <a:gd name="connsiteY26" fmla="*/ 80764 h 105926"/>
                <a:gd name="connsiteX27" fmla="*/ 39737 w 85453"/>
                <a:gd name="connsiteY27" fmla="*/ 88462 h 105926"/>
                <a:gd name="connsiteX28" fmla="*/ 62648 w 85453"/>
                <a:gd name="connsiteY28" fmla="*/ 70133 h 105926"/>
                <a:gd name="connsiteX29" fmla="*/ 69797 w 85453"/>
                <a:gd name="connsiteY29" fmla="*/ 19179 h 105926"/>
                <a:gd name="connsiteX30" fmla="*/ 69796 w 85453"/>
                <a:gd name="connsiteY30" fmla="*/ 6961 h 105926"/>
                <a:gd name="connsiteX31" fmla="*/ 71934 w 85453"/>
                <a:gd name="connsiteY31" fmla="*/ 1890 h 105926"/>
                <a:gd name="connsiteX32" fmla="*/ 76639 w 85453"/>
                <a:gd name="connsiteY32" fmla="*/ -188 h 105926"/>
                <a:gd name="connsiteX33" fmla="*/ 81527 w 85453"/>
                <a:gd name="connsiteY33" fmla="*/ 973 h 105926"/>
                <a:gd name="connsiteX34" fmla="*/ 84642 w 85453"/>
                <a:gd name="connsiteY34" fmla="*/ 5800 h 10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5453" h="105926">
                  <a:moveTo>
                    <a:pt x="84642" y="5800"/>
                  </a:moveTo>
                  <a:cubicBezTo>
                    <a:pt x="84642" y="15087"/>
                    <a:pt x="85009" y="22601"/>
                    <a:pt x="85070" y="28344"/>
                  </a:cubicBezTo>
                  <a:cubicBezTo>
                    <a:pt x="85131" y="34087"/>
                    <a:pt x="85070" y="38852"/>
                    <a:pt x="85070" y="42702"/>
                  </a:cubicBezTo>
                  <a:cubicBezTo>
                    <a:pt x="85070" y="46551"/>
                    <a:pt x="85070" y="50033"/>
                    <a:pt x="85070" y="53088"/>
                  </a:cubicBezTo>
                  <a:lnTo>
                    <a:pt x="85070" y="63291"/>
                  </a:lnTo>
                  <a:cubicBezTo>
                    <a:pt x="85070" y="67018"/>
                    <a:pt x="85070" y="71661"/>
                    <a:pt x="85070" y="77098"/>
                  </a:cubicBezTo>
                  <a:cubicBezTo>
                    <a:pt x="85070" y="82536"/>
                    <a:pt x="85070" y="89684"/>
                    <a:pt x="85070" y="98543"/>
                  </a:cubicBezTo>
                  <a:cubicBezTo>
                    <a:pt x="85197" y="100603"/>
                    <a:pt x="84334" y="102599"/>
                    <a:pt x="82748" y="103920"/>
                  </a:cubicBezTo>
                  <a:cubicBezTo>
                    <a:pt x="81327" y="105059"/>
                    <a:pt x="79561" y="105684"/>
                    <a:pt x="77739" y="105691"/>
                  </a:cubicBezTo>
                  <a:cubicBezTo>
                    <a:pt x="75936" y="105687"/>
                    <a:pt x="74181" y="105109"/>
                    <a:pt x="72729" y="104041"/>
                  </a:cubicBezTo>
                  <a:cubicBezTo>
                    <a:pt x="71185" y="102910"/>
                    <a:pt x="70330" y="101064"/>
                    <a:pt x="70469" y="99154"/>
                  </a:cubicBezTo>
                  <a:lnTo>
                    <a:pt x="70468" y="84002"/>
                  </a:lnTo>
                  <a:cubicBezTo>
                    <a:pt x="67260" y="89315"/>
                    <a:pt x="62844" y="93795"/>
                    <a:pt x="57577" y="97077"/>
                  </a:cubicBezTo>
                  <a:cubicBezTo>
                    <a:pt x="51857" y="100409"/>
                    <a:pt x="45314" y="102061"/>
                    <a:pt x="38698" y="101842"/>
                  </a:cubicBezTo>
                  <a:cubicBezTo>
                    <a:pt x="32918" y="102201"/>
                    <a:pt x="27154" y="100908"/>
                    <a:pt x="22081" y="98116"/>
                  </a:cubicBezTo>
                  <a:cubicBezTo>
                    <a:pt x="17506" y="95447"/>
                    <a:pt x="13681" y="91663"/>
                    <a:pt x="10961" y="87119"/>
                  </a:cubicBezTo>
                  <a:cubicBezTo>
                    <a:pt x="7907" y="82089"/>
                    <a:pt x="5679" y="76602"/>
                    <a:pt x="4363" y="70867"/>
                  </a:cubicBezTo>
                  <a:cubicBezTo>
                    <a:pt x="2772" y="64334"/>
                    <a:pt x="1629" y="57700"/>
                    <a:pt x="942" y="51011"/>
                  </a:cubicBezTo>
                  <a:cubicBezTo>
                    <a:pt x="140" y="43870"/>
                    <a:pt x="-288" y="36692"/>
                    <a:pt x="-341" y="29505"/>
                  </a:cubicBezTo>
                  <a:cubicBezTo>
                    <a:pt x="-342" y="22235"/>
                    <a:pt x="-342" y="15087"/>
                    <a:pt x="-342" y="8183"/>
                  </a:cubicBezTo>
                  <a:cubicBezTo>
                    <a:pt x="-474" y="6249"/>
                    <a:pt x="320" y="4367"/>
                    <a:pt x="1796" y="3112"/>
                  </a:cubicBezTo>
                  <a:cubicBezTo>
                    <a:pt x="3151" y="2005"/>
                    <a:pt x="4816" y="1343"/>
                    <a:pt x="6562" y="1218"/>
                  </a:cubicBezTo>
                  <a:cubicBezTo>
                    <a:pt x="8295" y="1104"/>
                    <a:pt x="10011" y="1625"/>
                    <a:pt x="11389" y="2684"/>
                  </a:cubicBezTo>
                  <a:cubicBezTo>
                    <a:pt x="12971" y="3927"/>
                    <a:pt x="13839" y="5869"/>
                    <a:pt x="13710" y="7877"/>
                  </a:cubicBezTo>
                  <a:cubicBezTo>
                    <a:pt x="13710" y="16553"/>
                    <a:pt x="13893" y="25595"/>
                    <a:pt x="14260" y="35003"/>
                  </a:cubicBezTo>
                  <a:cubicBezTo>
                    <a:pt x="14405" y="43749"/>
                    <a:pt x="15221" y="52471"/>
                    <a:pt x="16704" y="61091"/>
                  </a:cubicBezTo>
                  <a:cubicBezTo>
                    <a:pt x="17742" y="68109"/>
                    <a:pt x="20285" y="74820"/>
                    <a:pt x="24158" y="80764"/>
                  </a:cubicBezTo>
                  <a:cubicBezTo>
                    <a:pt x="27649" y="85875"/>
                    <a:pt x="33555" y="88794"/>
                    <a:pt x="39737" y="88462"/>
                  </a:cubicBezTo>
                  <a:cubicBezTo>
                    <a:pt x="50429" y="88462"/>
                    <a:pt x="58066" y="82353"/>
                    <a:pt x="62648" y="70133"/>
                  </a:cubicBezTo>
                  <a:cubicBezTo>
                    <a:pt x="67903" y="53677"/>
                    <a:pt x="70320" y="36447"/>
                    <a:pt x="69797" y="19179"/>
                  </a:cubicBezTo>
                  <a:lnTo>
                    <a:pt x="69796" y="6961"/>
                  </a:lnTo>
                  <a:cubicBezTo>
                    <a:pt x="69664" y="5027"/>
                    <a:pt x="70457" y="3145"/>
                    <a:pt x="71934" y="1890"/>
                  </a:cubicBezTo>
                  <a:cubicBezTo>
                    <a:pt x="73262" y="747"/>
                    <a:pt x="74899" y="24"/>
                    <a:pt x="76639" y="-188"/>
                  </a:cubicBezTo>
                  <a:cubicBezTo>
                    <a:pt x="78353" y="-383"/>
                    <a:pt x="80083" y="27"/>
                    <a:pt x="81527" y="973"/>
                  </a:cubicBezTo>
                  <a:cubicBezTo>
                    <a:pt x="83304" y="1963"/>
                    <a:pt x="84472" y="3772"/>
                    <a:pt x="84642" y="5800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9" name="Forme libre : forme 208">
              <a:extLst>
                <a:ext uri="{FF2B5EF4-FFF2-40B4-BE49-F238E27FC236}">
                  <a16:creationId xmlns:a16="http://schemas.microsoft.com/office/drawing/2014/main" id="{8132FA50-8674-44DF-8D8F-D70015298EF7}"/>
                </a:ext>
              </a:extLst>
            </p:cNvPr>
            <p:cNvSpPr/>
            <p:nvPr/>
          </p:nvSpPr>
          <p:spPr>
            <a:xfrm>
              <a:off x="8860329" y="-1140963"/>
              <a:ext cx="80742" cy="102562"/>
            </a:xfrm>
            <a:custGeom>
              <a:avLst/>
              <a:gdLst>
                <a:gd name="connsiteX0" fmla="*/ 435 w 80742"/>
                <a:gd name="connsiteY0" fmla="*/ 10920 h 102562"/>
                <a:gd name="connsiteX1" fmla="*/ 435 w 80742"/>
                <a:gd name="connsiteY1" fmla="*/ 3955 h 102562"/>
                <a:gd name="connsiteX2" fmla="*/ 4467 w 80742"/>
                <a:gd name="connsiteY2" fmla="*/ 289 h 102562"/>
                <a:gd name="connsiteX3" fmla="*/ 9722 w 80742"/>
                <a:gd name="connsiteY3" fmla="*/ 289 h 102562"/>
                <a:gd name="connsiteX4" fmla="*/ 13876 w 80742"/>
                <a:gd name="connsiteY4" fmla="*/ 5299 h 102562"/>
                <a:gd name="connsiteX5" fmla="*/ 42530 w 80742"/>
                <a:gd name="connsiteY5" fmla="*/ 85334 h 102562"/>
                <a:gd name="connsiteX6" fmla="*/ 66235 w 80742"/>
                <a:gd name="connsiteY6" fmla="*/ 7681 h 102562"/>
                <a:gd name="connsiteX7" fmla="*/ 70390 w 80742"/>
                <a:gd name="connsiteY7" fmla="*/ 1572 h 102562"/>
                <a:gd name="connsiteX8" fmla="*/ 75705 w 80742"/>
                <a:gd name="connsiteY8" fmla="*/ 1144 h 102562"/>
                <a:gd name="connsiteX9" fmla="*/ 79738 w 80742"/>
                <a:gd name="connsiteY9" fmla="*/ 5116 h 102562"/>
                <a:gd name="connsiteX10" fmla="*/ 79738 w 80742"/>
                <a:gd name="connsiteY10" fmla="*/ 11958 h 102562"/>
                <a:gd name="connsiteX11" fmla="*/ 52305 w 80742"/>
                <a:gd name="connsiteY11" fmla="*/ 95782 h 102562"/>
                <a:gd name="connsiteX12" fmla="*/ 48701 w 80742"/>
                <a:gd name="connsiteY12" fmla="*/ 100120 h 102562"/>
                <a:gd name="connsiteX13" fmla="*/ 42591 w 80742"/>
                <a:gd name="connsiteY13" fmla="*/ 102197 h 102562"/>
                <a:gd name="connsiteX14" fmla="*/ 36176 w 80742"/>
                <a:gd name="connsiteY14" fmla="*/ 101586 h 102562"/>
                <a:gd name="connsiteX15" fmla="*/ 32021 w 80742"/>
                <a:gd name="connsiteY15" fmla="*/ 97309 h 102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0742" h="102562">
                  <a:moveTo>
                    <a:pt x="435" y="10920"/>
                  </a:moveTo>
                  <a:cubicBezTo>
                    <a:pt x="-620" y="8718"/>
                    <a:pt x="-620" y="6157"/>
                    <a:pt x="435" y="3955"/>
                  </a:cubicBezTo>
                  <a:cubicBezTo>
                    <a:pt x="1225" y="2236"/>
                    <a:pt x="2681" y="913"/>
                    <a:pt x="4467" y="289"/>
                  </a:cubicBezTo>
                  <a:cubicBezTo>
                    <a:pt x="6149" y="-410"/>
                    <a:pt x="8040" y="-410"/>
                    <a:pt x="9722" y="289"/>
                  </a:cubicBezTo>
                  <a:cubicBezTo>
                    <a:pt x="11739" y="1313"/>
                    <a:pt x="13243" y="3126"/>
                    <a:pt x="13876" y="5299"/>
                  </a:cubicBezTo>
                  <a:lnTo>
                    <a:pt x="42530" y="85334"/>
                  </a:lnTo>
                  <a:lnTo>
                    <a:pt x="66235" y="7681"/>
                  </a:lnTo>
                  <a:cubicBezTo>
                    <a:pt x="66803" y="5195"/>
                    <a:pt x="68286" y="3013"/>
                    <a:pt x="70390" y="1572"/>
                  </a:cubicBezTo>
                  <a:cubicBezTo>
                    <a:pt x="72002" y="623"/>
                    <a:pt x="73962" y="465"/>
                    <a:pt x="75705" y="1144"/>
                  </a:cubicBezTo>
                  <a:cubicBezTo>
                    <a:pt x="77505" y="1908"/>
                    <a:pt x="78946" y="3327"/>
                    <a:pt x="79738" y="5116"/>
                  </a:cubicBezTo>
                  <a:cubicBezTo>
                    <a:pt x="80603" y="7314"/>
                    <a:pt x="80603" y="9759"/>
                    <a:pt x="79738" y="11958"/>
                  </a:cubicBezTo>
                  <a:lnTo>
                    <a:pt x="52305" y="95782"/>
                  </a:lnTo>
                  <a:cubicBezTo>
                    <a:pt x="51691" y="97629"/>
                    <a:pt x="50403" y="99177"/>
                    <a:pt x="48701" y="100120"/>
                  </a:cubicBezTo>
                  <a:cubicBezTo>
                    <a:pt x="46830" y="101227"/>
                    <a:pt x="44749" y="101935"/>
                    <a:pt x="42591" y="102197"/>
                  </a:cubicBezTo>
                  <a:cubicBezTo>
                    <a:pt x="40434" y="102493"/>
                    <a:pt x="38238" y="102284"/>
                    <a:pt x="36176" y="101586"/>
                  </a:cubicBezTo>
                  <a:cubicBezTo>
                    <a:pt x="34178" y="100921"/>
                    <a:pt x="32629" y="99326"/>
                    <a:pt x="32021" y="97309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0" name="Forme libre : forme 209">
              <a:extLst>
                <a:ext uri="{FF2B5EF4-FFF2-40B4-BE49-F238E27FC236}">
                  <a16:creationId xmlns:a16="http://schemas.microsoft.com/office/drawing/2014/main" id="{E2CC8DF4-E537-41A0-A3B4-5CA6704233B2}"/>
                </a:ext>
              </a:extLst>
            </p:cNvPr>
            <p:cNvSpPr/>
            <p:nvPr/>
          </p:nvSpPr>
          <p:spPr>
            <a:xfrm>
              <a:off x="8955254" y="-1148156"/>
              <a:ext cx="93300" cy="110836"/>
            </a:xfrm>
            <a:custGeom>
              <a:avLst/>
              <a:gdLst>
                <a:gd name="connsiteX0" fmla="*/ 88064 w 93300"/>
                <a:gd name="connsiteY0" fmla="*/ 48661 h 110836"/>
                <a:gd name="connsiteX1" fmla="*/ 74195 w 93300"/>
                <a:gd name="connsiteY1" fmla="*/ 53121 h 110836"/>
                <a:gd name="connsiteX2" fmla="*/ 52873 w 93300"/>
                <a:gd name="connsiteY2" fmla="*/ 56970 h 110836"/>
                <a:gd name="connsiteX3" fmla="*/ 30573 w 93300"/>
                <a:gd name="connsiteY3" fmla="*/ 59902 h 110836"/>
                <a:gd name="connsiteX4" fmla="*/ 13649 w 93300"/>
                <a:gd name="connsiteY4" fmla="*/ 61430 h 110836"/>
                <a:gd name="connsiteX5" fmla="*/ 17071 w 93300"/>
                <a:gd name="connsiteY5" fmla="*/ 76643 h 110836"/>
                <a:gd name="connsiteX6" fmla="*/ 24524 w 93300"/>
                <a:gd name="connsiteY6" fmla="*/ 88251 h 110836"/>
                <a:gd name="connsiteX7" fmla="*/ 35399 w 93300"/>
                <a:gd name="connsiteY7" fmla="*/ 95032 h 110836"/>
                <a:gd name="connsiteX8" fmla="*/ 49146 w 93300"/>
                <a:gd name="connsiteY8" fmla="*/ 95766 h 110836"/>
                <a:gd name="connsiteX9" fmla="*/ 65031 w 93300"/>
                <a:gd name="connsiteY9" fmla="*/ 89228 h 110836"/>
                <a:gd name="connsiteX10" fmla="*/ 79510 w 93300"/>
                <a:gd name="connsiteY10" fmla="*/ 74443 h 110836"/>
                <a:gd name="connsiteX11" fmla="*/ 84642 w 93300"/>
                <a:gd name="connsiteY11" fmla="*/ 71450 h 110836"/>
                <a:gd name="connsiteX12" fmla="*/ 89652 w 93300"/>
                <a:gd name="connsiteY12" fmla="*/ 72672 h 110836"/>
                <a:gd name="connsiteX13" fmla="*/ 92645 w 93300"/>
                <a:gd name="connsiteY13" fmla="*/ 76643 h 110836"/>
                <a:gd name="connsiteX14" fmla="*/ 92096 w 93300"/>
                <a:gd name="connsiteY14" fmla="*/ 82142 h 110836"/>
                <a:gd name="connsiteX15" fmla="*/ 72484 w 93300"/>
                <a:gd name="connsiteY15" fmla="*/ 101387 h 110836"/>
                <a:gd name="connsiteX16" fmla="*/ 52567 w 93300"/>
                <a:gd name="connsiteY16" fmla="*/ 109696 h 110836"/>
                <a:gd name="connsiteX17" fmla="*/ 32405 w 93300"/>
                <a:gd name="connsiteY17" fmla="*/ 108963 h 110836"/>
                <a:gd name="connsiteX18" fmla="*/ 15543 w 93300"/>
                <a:gd name="connsiteY18" fmla="*/ 99188 h 110836"/>
                <a:gd name="connsiteX19" fmla="*/ 3934 w 93300"/>
                <a:gd name="connsiteY19" fmla="*/ 81531 h 110836"/>
                <a:gd name="connsiteX20" fmla="*/ -342 w 93300"/>
                <a:gd name="connsiteY20" fmla="*/ 57093 h 110836"/>
                <a:gd name="connsiteX21" fmla="*/ 1796 w 93300"/>
                <a:gd name="connsiteY21" fmla="*/ 37787 h 110836"/>
                <a:gd name="connsiteX22" fmla="*/ 8516 w 93300"/>
                <a:gd name="connsiteY22" fmla="*/ 20496 h 110836"/>
                <a:gd name="connsiteX23" fmla="*/ 20369 w 93300"/>
                <a:gd name="connsiteY23" fmla="*/ 7116 h 110836"/>
                <a:gd name="connsiteX24" fmla="*/ 38270 w 93300"/>
                <a:gd name="connsiteY24" fmla="*/ 151 h 110836"/>
                <a:gd name="connsiteX25" fmla="*/ 55988 w 93300"/>
                <a:gd name="connsiteY25" fmla="*/ 1190 h 110836"/>
                <a:gd name="connsiteX26" fmla="*/ 72056 w 93300"/>
                <a:gd name="connsiteY26" fmla="*/ 8766 h 110836"/>
                <a:gd name="connsiteX27" fmla="*/ 84275 w 93300"/>
                <a:gd name="connsiteY27" fmla="*/ 22390 h 110836"/>
                <a:gd name="connsiteX28" fmla="*/ 90385 w 93300"/>
                <a:gd name="connsiteY28" fmla="*/ 41635 h 110836"/>
                <a:gd name="connsiteX29" fmla="*/ 88063 w 93300"/>
                <a:gd name="connsiteY29" fmla="*/ 48661 h 110836"/>
                <a:gd name="connsiteX30" fmla="*/ 37721 w 93300"/>
                <a:gd name="connsiteY30" fmla="*/ 15180 h 110836"/>
                <a:gd name="connsiteX31" fmla="*/ 27824 w 93300"/>
                <a:gd name="connsiteY31" fmla="*/ 19457 h 110836"/>
                <a:gd name="connsiteX32" fmla="*/ 16399 w 93300"/>
                <a:gd name="connsiteY32" fmla="*/ 36075 h 110836"/>
                <a:gd name="connsiteX33" fmla="*/ 14261 w 93300"/>
                <a:gd name="connsiteY33" fmla="*/ 46889 h 110836"/>
                <a:gd name="connsiteX34" fmla="*/ 45297 w 93300"/>
                <a:gd name="connsiteY34" fmla="*/ 44201 h 110836"/>
                <a:gd name="connsiteX35" fmla="*/ 75845 w 93300"/>
                <a:gd name="connsiteY35" fmla="*/ 38091 h 110836"/>
                <a:gd name="connsiteX36" fmla="*/ 71385 w 93300"/>
                <a:gd name="connsiteY36" fmla="*/ 27583 h 110836"/>
                <a:gd name="connsiteX37" fmla="*/ 63076 w 93300"/>
                <a:gd name="connsiteY37" fmla="*/ 19457 h 110836"/>
                <a:gd name="connsiteX38" fmla="*/ 51651 w 93300"/>
                <a:gd name="connsiteY38" fmla="*/ 14997 h 110836"/>
                <a:gd name="connsiteX39" fmla="*/ 37721 w 93300"/>
                <a:gd name="connsiteY39" fmla="*/ 15181 h 11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3300" h="110836">
                  <a:moveTo>
                    <a:pt x="88064" y="48661"/>
                  </a:moveTo>
                  <a:cubicBezTo>
                    <a:pt x="83683" y="50816"/>
                    <a:pt x="79011" y="52318"/>
                    <a:pt x="74195" y="53121"/>
                  </a:cubicBezTo>
                  <a:cubicBezTo>
                    <a:pt x="67597" y="54465"/>
                    <a:pt x="60510" y="55748"/>
                    <a:pt x="52873" y="56970"/>
                  </a:cubicBezTo>
                  <a:cubicBezTo>
                    <a:pt x="45236" y="58192"/>
                    <a:pt x="37782" y="59108"/>
                    <a:pt x="30573" y="59902"/>
                  </a:cubicBezTo>
                  <a:cubicBezTo>
                    <a:pt x="23364" y="60696"/>
                    <a:pt x="17682" y="61185"/>
                    <a:pt x="13649" y="61430"/>
                  </a:cubicBezTo>
                  <a:cubicBezTo>
                    <a:pt x="13968" y="66651"/>
                    <a:pt x="15123" y="71787"/>
                    <a:pt x="17071" y="76643"/>
                  </a:cubicBezTo>
                  <a:cubicBezTo>
                    <a:pt x="18798" y="80949"/>
                    <a:pt x="21328" y="84888"/>
                    <a:pt x="24524" y="88251"/>
                  </a:cubicBezTo>
                  <a:cubicBezTo>
                    <a:pt x="27583" y="91314"/>
                    <a:pt x="31303" y="93634"/>
                    <a:pt x="35399" y="95032"/>
                  </a:cubicBezTo>
                  <a:cubicBezTo>
                    <a:pt x="39832" y="96512"/>
                    <a:pt x="44582" y="96765"/>
                    <a:pt x="49146" y="95766"/>
                  </a:cubicBezTo>
                  <a:cubicBezTo>
                    <a:pt x="54877" y="94851"/>
                    <a:pt x="60316" y="92613"/>
                    <a:pt x="65031" y="89228"/>
                  </a:cubicBezTo>
                  <a:cubicBezTo>
                    <a:pt x="70553" y="85034"/>
                    <a:pt x="75432" y="80052"/>
                    <a:pt x="79510" y="74443"/>
                  </a:cubicBezTo>
                  <a:cubicBezTo>
                    <a:pt x="80777" y="72829"/>
                    <a:pt x="82613" y="71758"/>
                    <a:pt x="84642" y="71450"/>
                  </a:cubicBezTo>
                  <a:cubicBezTo>
                    <a:pt x="86405" y="71248"/>
                    <a:pt x="88181" y="71681"/>
                    <a:pt x="89652" y="72672"/>
                  </a:cubicBezTo>
                  <a:cubicBezTo>
                    <a:pt x="91058" y="73631"/>
                    <a:pt x="92111" y="75026"/>
                    <a:pt x="92645" y="76643"/>
                  </a:cubicBezTo>
                  <a:cubicBezTo>
                    <a:pt x="93186" y="78477"/>
                    <a:pt x="92989" y="80451"/>
                    <a:pt x="92096" y="82142"/>
                  </a:cubicBezTo>
                  <a:cubicBezTo>
                    <a:pt x="86765" y="89680"/>
                    <a:pt x="80122" y="96199"/>
                    <a:pt x="72484" y="101387"/>
                  </a:cubicBezTo>
                  <a:cubicBezTo>
                    <a:pt x="66410" y="105354"/>
                    <a:pt x="59659" y="108170"/>
                    <a:pt x="52567" y="109696"/>
                  </a:cubicBezTo>
                  <a:cubicBezTo>
                    <a:pt x="45888" y="111114"/>
                    <a:pt x="38963" y="110862"/>
                    <a:pt x="32405" y="108963"/>
                  </a:cubicBezTo>
                  <a:cubicBezTo>
                    <a:pt x="26073" y="107126"/>
                    <a:pt x="20284" y="103770"/>
                    <a:pt x="15543" y="99188"/>
                  </a:cubicBezTo>
                  <a:cubicBezTo>
                    <a:pt x="10432" y="94219"/>
                    <a:pt x="6470" y="88193"/>
                    <a:pt x="3934" y="81531"/>
                  </a:cubicBezTo>
                  <a:cubicBezTo>
                    <a:pt x="937" y="73740"/>
                    <a:pt x="-516" y="65439"/>
                    <a:pt x="-342" y="57093"/>
                  </a:cubicBezTo>
                  <a:cubicBezTo>
                    <a:pt x="-364" y="50597"/>
                    <a:pt x="353" y="44120"/>
                    <a:pt x="1796" y="37787"/>
                  </a:cubicBezTo>
                  <a:cubicBezTo>
                    <a:pt x="3120" y="31708"/>
                    <a:pt x="5387" y="25874"/>
                    <a:pt x="8516" y="20496"/>
                  </a:cubicBezTo>
                  <a:cubicBezTo>
                    <a:pt x="11538" y="15292"/>
                    <a:pt x="15567" y="10743"/>
                    <a:pt x="20369" y="7116"/>
                  </a:cubicBezTo>
                  <a:cubicBezTo>
                    <a:pt x="25664" y="3342"/>
                    <a:pt x="31817" y="949"/>
                    <a:pt x="38270" y="151"/>
                  </a:cubicBezTo>
                  <a:cubicBezTo>
                    <a:pt x="44189" y="-603"/>
                    <a:pt x="50198" y="-251"/>
                    <a:pt x="55988" y="1190"/>
                  </a:cubicBezTo>
                  <a:cubicBezTo>
                    <a:pt x="61787" y="2643"/>
                    <a:pt x="67246" y="5216"/>
                    <a:pt x="72056" y="8766"/>
                  </a:cubicBezTo>
                  <a:cubicBezTo>
                    <a:pt x="76993" y="12451"/>
                    <a:pt x="81147" y="17083"/>
                    <a:pt x="84275" y="22390"/>
                  </a:cubicBezTo>
                  <a:cubicBezTo>
                    <a:pt x="87563" y="28338"/>
                    <a:pt x="89640" y="34879"/>
                    <a:pt x="90385" y="41635"/>
                  </a:cubicBezTo>
                  <a:cubicBezTo>
                    <a:pt x="91138" y="44232"/>
                    <a:pt x="90216" y="47025"/>
                    <a:pt x="88063" y="48661"/>
                  </a:cubicBezTo>
                  <a:close/>
                  <a:moveTo>
                    <a:pt x="37721" y="15180"/>
                  </a:moveTo>
                  <a:cubicBezTo>
                    <a:pt x="34145" y="15851"/>
                    <a:pt x="30764" y="17313"/>
                    <a:pt x="27824" y="19457"/>
                  </a:cubicBezTo>
                  <a:cubicBezTo>
                    <a:pt x="22285" y="23583"/>
                    <a:pt x="18268" y="29427"/>
                    <a:pt x="16399" y="36075"/>
                  </a:cubicBezTo>
                  <a:cubicBezTo>
                    <a:pt x="15335" y="39601"/>
                    <a:pt x="14619" y="43223"/>
                    <a:pt x="14261" y="46889"/>
                  </a:cubicBezTo>
                  <a:cubicBezTo>
                    <a:pt x="24665" y="46919"/>
                    <a:pt x="35053" y="46019"/>
                    <a:pt x="45297" y="44201"/>
                  </a:cubicBezTo>
                  <a:cubicBezTo>
                    <a:pt x="55113" y="42409"/>
                    <a:pt x="65295" y="40372"/>
                    <a:pt x="75845" y="38091"/>
                  </a:cubicBezTo>
                  <a:cubicBezTo>
                    <a:pt x="75045" y="34335"/>
                    <a:pt x="73531" y="30768"/>
                    <a:pt x="71385" y="27583"/>
                  </a:cubicBezTo>
                  <a:cubicBezTo>
                    <a:pt x="69203" y="24332"/>
                    <a:pt x="66375" y="21566"/>
                    <a:pt x="63076" y="19457"/>
                  </a:cubicBezTo>
                  <a:cubicBezTo>
                    <a:pt x="59608" y="17213"/>
                    <a:pt x="55722" y="15696"/>
                    <a:pt x="51651" y="14997"/>
                  </a:cubicBezTo>
                  <a:cubicBezTo>
                    <a:pt x="47039" y="14168"/>
                    <a:pt x="42310" y="14229"/>
                    <a:pt x="37721" y="15181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1" name="Forme libre : forme 210">
              <a:extLst>
                <a:ext uri="{FF2B5EF4-FFF2-40B4-BE49-F238E27FC236}">
                  <a16:creationId xmlns:a16="http://schemas.microsoft.com/office/drawing/2014/main" id="{74815100-F160-4936-8526-67E44D1B76EB}"/>
                </a:ext>
              </a:extLst>
            </p:cNvPr>
            <p:cNvSpPr/>
            <p:nvPr/>
          </p:nvSpPr>
          <p:spPr>
            <a:xfrm>
              <a:off x="9071683" y="-1146366"/>
              <a:ext cx="59860" cy="109489"/>
            </a:xfrm>
            <a:custGeom>
              <a:avLst/>
              <a:gdLst>
                <a:gd name="connsiteX0" fmla="*/ -322 w 59860"/>
                <a:gd name="connsiteY0" fmla="*/ 7158 h 109489"/>
                <a:gd name="connsiteX1" fmla="*/ 1816 w 59860"/>
                <a:gd name="connsiteY1" fmla="*/ 1538 h 109489"/>
                <a:gd name="connsiteX2" fmla="*/ 11286 w 59860"/>
                <a:gd name="connsiteY2" fmla="*/ 1538 h 109489"/>
                <a:gd name="connsiteX3" fmla="*/ 13424 w 59860"/>
                <a:gd name="connsiteY3" fmla="*/ 7158 h 109489"/>
                <a:gd name="connsiteX4" fmla="*/ 13424 w 59860"/>
                <a:gd name="connsiteY4" fmla="*/ 20782 h 109489"/>
                <a:gd name="connsiteX5" fmla="*/ 23871 w 59860"/>
                <a:gd name="connsiteY5" fmla="*/ 13817 h 109489"/>
                <a:gd name="connsiteX6" fmla="*/ 35724 w 59860"/>
                <a:gd name="connsiteY6" fmla="*/ 11313 h 109489"/>
                <a:gd name="connsiteX7" fmla="*/ 47637 w 59860"/>
                <a:gd name="connsiteY7" fmla="*/ 14245 h 109489"/>
                <a:gd name="connsiteX8" fmla="*/ 57779 w 59860"/>
                <a:gd name="connsiteY8" fmla="*/ 23471 h 109489"/>
                <a:gd name="connsiteX9" fmla="*/ 59490 w 59860"/>
                <a:gd name="connsiteY9" fmla="*/ 29580 h 109489"/>
                <a:gd name="connsiteX10" fmla="*/ 57474 w 59860"/>
                <a:gd name="connsiteY10" fmla="*/ 34162 h 109489"/>
                <a:gd name="connsiteX11" fmla="*/ 53075 w 59860"/>
                <a:gd name="connsiteY11" fmla="*/ 35506 h 109489"/>
                <a:gd name="connsiteX12" fmla="*/ 47760 w 59860"/>
                <a:gd name="connsiteY12" fmla="*/ 31902 h 109489"/>
                <a:gd name="connsiteX13" fmla="*/ 32608 w 59860"/>
                <a:gd name="connsiteY13" fmla="*/ 24692 h 109489"/>
                <a:gd name="connsiteX14" fmla="*/ 18312 w 59860"/>
                <a:gd name="connsiteY14" fmla="*/ 36056 h 109489"/>
                <a:gd name="connsiteX15" fmla="*/ 15013 w 59860"/>
                <a:gd name="connsiteY15" fmla="*/ 47909 h 109489"/>
                <a:gd name="connsiteX16" fmla="*/ 13730 w 59860"/>
                <a:gd name="connsiteY16" fmla="*/ 62449 h 109489"/>
                <a:gd name="connsiteX17" fmla="*/ 13730 w 59860"/>
                <a:gd name="connsiteY17" fmla="*/ 103079 h 109489"/>
                <a:gd name="connsiteX18" fmla="*/ 11531 w 59860"/>
                <a:gd name="connsiteY18" fmla="*/ 107783 h 109489"/>
                <a:gd name="connsiteX19" fmla="*/ 1939 w 59860"/>
                <a:gd name="connsiteY19" fmla="*/ 107783 h 109489"/>
                <a:gd name="connsiteX20" fmla="*/ -260 w 59860"/>
                <a:gd name="connsiteY20" fmla="*/ 103079 h 109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9860" h="109489">
                  <a:moveTo>
                    <a:pt x="-322" y="7158"/>
                  </a:moveTo>
                  <a:cubicBezTo>
                    <a:pt x="-534" y="5052"/>
                    <a:pt x="258" y="2970"/>
                    <a:pt x="1816" y="1538"/>
                  </a:cubicBezTo>
                  <a:cubicBezTo>
                    <a:pt x="4530" y="-826"/>
                    <a:pt x="8571" y="-826"/>
                    <a:pt x="11286" y="1538"/>
                  </a:cubicBezTo>
                  <a:cubicBezTo>
                    <a:pt x="12820" y="2986"/>
                    <a:pt x="13608" y="5057"/>
                    <a:pt x="13424" y="7158"/>
                  </a:cubicBezTo>
                  <a:lnTo>
                    <a:pt x="13424" y="20782"/>
                  </a:lnTo>
                  <a:cubicBezTo>
                    <a:pt x="16465" y="17859"/>
                    <a:pt x="20003" y="15500"/>
                    <a:pt x="23871" y="13817"/>
                  </a:cubicBezTo>
                  <a:cubicBezTo>
                    <a:pt x="27615" y="12199"/>
                    <a:pt x="31646" y="11348"/>
                    <a:pt x="35724" y="11313"/>
                  </a:cubicBezTo>
                  <a:cubicBezTo>
                    <a:pt x="39870" y="11341"/>
                    <a:pt x="43951" y="12346"/>
                    <a:pt x="47637" y="14245"/>
                  </a:cubicBezTo>
                  <a:cubicBezTo>
                    <a:pt x="51734" y="16427"/>
                    <a:pt x="55219" y="19599"/>
                    <a:pt x="57779" y="23471"/>
                  </a:cubicBezTo>
                  <a:cubicBezTo>
                    <a:pt x="59004" y="25264"/>
                    <a:pt x="59606" y="27411"/>
                    <a:pt x="59490" y="29580"/>
                  </a:cubicBezTo>
                  <a:cubicBezTo>
                    <a:pt x="59409" y="31305"/>
                    <a:pt x="58690" y="32938"/>
                    <a:pt x="57474" y="34162"/>
                  </a:cubicBezTo>
                  <a:cubicBezTo>
                    <a:pt x="56292" y="35262"/>
                    <a:pt x="54670" y="35758"/>
                    <a:pt x="53075" y="35506"/>
                  </a:cubicBezTo>
                  <a:cubicBezTo>
                    <a:pt x="50883" y="35086"/>
                    <a:pt x="48962" y="33782"/>
                    <a:pt x="47760" y="31902"/>
                  </a:cubicBezTo>
                  <a:cubicBezTo>
                    <a:pt x="44484" y="26821"/>
                    <a:pt x="38617" y="24029"/>
                    <a:pt x="32608" y="24692"/>
                  </a:cubicBezTo>
                  <a:cubicBezTo>
                    <a:pt x="26186" y="25725"/>
                    <a:pt x="20767" y="30033"/>
                    <a:pt x="18312" y="36056"/>
                  </a:cubicBezTo>
                  <a:cubicBezTo>
                    <a:pt x="16669" y="39835"/>
                    <a:pt x="15559" y="43824"/>
                    <a:pt x="15013" y="47909"/>
                  </a:cubicBezTo>
                  <a:cubicBezTo>
                    <a:pt x="14318" y="52728"/>
                    <a:pt x="13890" y="57583"/>
                    <a:pt x="13730" y="62449"/>
                  </a:cubicBezTo>
                  <a:lnTo>
                    <a:pt x="13730" y="103079"/>
                  </a:lnTo>
                  <a:cubicBezTo>
                    <a:pt x="13877" y="104925"/>
                    <a:pt x="13042" y="106712"/>
                    <a:pt x="11531" y="107783"/>
                  </a:cubicBezTo>
                  <a:cubicBezTo>
                    <a:pt x="8634" y="109744"/>
                    <a:pt x="4835" y="109744"/>
                    <a:pt x="1939" y="107783"/>
                  </a:cubicBezTo>
                  <a:cubicBezTo>
                    <a:pt x="428" y="106712"/>
                    <a:pt x="-407" y="104925"/>
                    <a:pt x="-260" y="103079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2" name="Forme libre : forme 211">
              <a:extLst>
                <a:ext uri="{FF2B5EF4-FFF2-40B4-BE49-F238E27FC236}">
                  <a16:creationId xmlns:a16="http://schemas.microsoft.com/office/drawing/2014/main" id="{F6E3198F-4B54-4DBB-A8B4-06D3ACE3F13B}"/>
                </a:ext>
              </a:extLst>
            </p:cNvPr>
            <p:cNvSpPr/>
            <p:nvPr/>
          </p:nvSpPr>
          <p:spPr>
            <a:xfrm>
              <a:off x="7443161" y="-995153"/>
              <a:ext cx="93404" cy="174547"/>
            </a:xfrm>
            <a:custGeom>
              <a:avLst/>
              <a:gdLst>
                <a:gd name="connsiteX0" fmla="*/ 79057 w 93404"/>
                <a:gd name="connsiteY0" fmla="*/ 7524 h 174547"/>
                <a:gd name="connsiteX1" fmla="*/ 81318 w 93404"/>
                <a:gd name="connsiteY1" fmla="*/ 1720 h 174547"/>
                <a:gd name="connsiteX2" fmla="*/ 85900 w 93404"/>
                <a:gd name="connsiteY2" fmla="*/ -235 h 174547"/>
                <a:gd name="connsiteX3" fmla="*/ 90605 w 93404"/>
                <a:gd name="connsiteY3" fmla="*/ 1720 h 174547"/>
                <a:gd name="connsiteX4" fmla="*/ 93049 w 93404"/>
                <a:gd name="connsiteY4" fmla="*/ 7524 h 174547"/>
                <a:gd name="connsiteX5" fmla="*/ 91887 w 93404"/>
                <a:gd name="connsiteY5" fmla="*/ 48702 h 174547"/>
                <a:gd name="connsiteX6" fmla="*/ 91887 w 93404"/>
                <a:gd name="connsiteY6" fmla="*/ 87498 h 174547"/>
                <a:gd name="connsiteX7" fmla="*/ 92315 w 93404"/>
                <a:gd name="connsiteY7" fmla="*/ 126477 h 174547"/>
                <a:gd name="connsiteX8" fmla="*/ 92925 w 93404"/>
                <a:gd name="connsiteY8" fmla="*/ 167778 h 174547"/>
                <a:gd name="connsiteX9" fmla="*/ 90298 w 93404"/>
                <a:gd name="connsiteY9" fmla="*/ 172665 h 174547"/>
                <a:gd name="connsiteX10" fmla="*/ 81439 w 93404"/>
                <a:gd name="connsiteY10" fmla="*/ 172665 h 174547"/>
                <a:gd name="connsiteX11" fmla="*/ 78873 w 93404"/>
                <a:gd name="connsiteY11" fmla="*/ 167778 h 174547"/>
                <a:gd name="connsiteX12" fmla="*/ 78874 w 93404"/>
                <a:gd name="connsiteY12" fmla="*/ 161302 h 174547"/>
                <a:gd name="connsiteX13" fmla="*/ 78874 w 93404"/>
                <a:gd name="connsiteY13" fmla="*/ 154764 h 174547"/>
                <a:gd name="connsiteX14" fmla="*/ 56696 w 93404"/>
                <a:gd name="connsiteY14" fmla="*/ 166984 h 174547"/>
                <a:gd name="connsiteX15" fmla="*/ 31525 w 93404"/>
                <a:gd name="connsiteY15" fmla="*/ 166067 h 174547"/>
                <a:gd name="connsiteX16" fmla="*/ 10325 w 93404"/>
                <a:gd name="connsiteY16" fmla="*/ 151404 h 174547"/>
                <a:gd name="connsiteX17" fmla="*/ -122 w 93404"/>
                <a:gd name="connsiteY17" fmla="*/ 121956 h 174547"/>
                <a:gd name="connsiteX18" fmla="*/ 7331 w 93404"/>
                <a:gd name="connsiteY18" fmla="*/ 88597 h 174547"/>
                <a:gd name="connsiteX19" fmla="*/ 28104 w 93404"/>
                <a:gd name="connsiteY19" fmla="*/ 71246 h 174547"/>
                <a:gd name="connsiteX20" fmla="*/ 54253 w 93404"/>
                <a:gd name="connsiteY20" fmla="*/ 69352 h 174547"/>
                <a:gd name="connsiteX21" fmla="*/ 78019 w 93404"/>
                <a:gd name="connsiteY21" fmla="*/ 82549 h 174547"/>
                <a:gd name="connsiteX22" fmla="*/ 78018 w 93404"/>
                <a:gd name="connsiteY22" fmla="*/ 46198 h 174547"/>
                <a:gd name="connsiteX23" fmla="*/ 79057 w 93404"/>
                <a:gd name="connsiteY23" fmla="*/ 7524 h 174547"/>
                <a:gd name="connsiteX24" fmla="*/ 77591 w 93404"/>
                <a:gd name="connsiteY24" fmla="*/ 120979 h 174547"/>
                <a:gd name="connsiteX25" fmla="*/ 72031 w 93404"/>
                <a:gd name="connsiteY25" fmla="*/ 98923 h 174547"/>
                <a:gd name="connsiteX26" fmla="*/ 59262 w 93404"/>
                <a:gd name="connsiteY26" fmla="*/ 86032 h 174547"/>
                <a:gd name="connsiteX27" fmla="*/ 27798 w 93404"/>
                <a:gd name="connsiteY27" fmla="*/ 87498 h 174547"/>
                <a:gd name="connsiteX28" fmla="*/ 16800 w 93404"/>
                <a:gd name="connsiteY28" fmla="*/ 101306 h 174547"/>
                <a:gd name="connsiteX29" fmla="*/ 14051 w 93404"/>
                <a:gd name="connsiteY29" fmla="*/ 123667 h 174547"/>
                <a:gd name="connsiteX30" fmla="*/ 20528 w 93404"/>
                <a:gd name="connsiteY30" fmla="*/ 141996 h 174547"/>
                <a:gd name="connsiteX31" fmla="*/ 47838 w 93404"/>
                <a:gd name="connsiteY31" fmla="*/ 154215 h 174547"/>
                <a:gd name="connsiteX32" fmla="*/ 62440 w 93404"/>
                <a:gd name="connsiteY32" fmla="*/ 149449 h 174547"/>
                <a:gd name="connsiteX33" fmla="*/ 73315 w 93404"/>
                <a:gd name="connsiteY33" fmla="*/ 138207 h 174547"/>
                <a:gd name="connsiteX34" fmla="*/ 77591 w 93404"/>
                <a:gd name="connsiteY34" fmla="*/ 121223 h 17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3404" h="174547">
                  <a:moveTo>
                    <a:pt x="79057" y="7524"/>
                  </a:moveTo>
                  <a:cubicBezTo>
                    <a:pt x="79054" y="5374"/>
                    <a:pt x="79861" y="3302"/>
                    <a:pt x="81318" y="1720"/>
                  </a:cubicBezTo>
                  <a:cubicBezTo>
                    <a:pt x="82524" y="483"/>
                    <a:pt x="84173" y="-221"/>
                    <a:pt x="85900" y="-235"/>
                  </a:cubicBezTo>
                  <a:cubicBezTo>
                    <a:pt x="87660" y="-207"/>
                    <a:pt x="89343" y="492"/>
                    <a:pt x="90605" y="1720"/>
                  </a:cubicBezTo>
                  <a:cubicBezTo>
                    <a:pt x="92166" y="3247"/>
                    <a:pt x="93047" y="5340"/>
                    <a:pt x="93049" y="7524"/>
                  </a:cubicBezTo>
                  <a:cubicBezTo>
                    <a:pt x="92498" y="21942"/>
                    <a:pt x="92071" y="35628"/>
                    <a:pt x="91887" y="48702"/>
                  </a:cubicBezTo>
                  <a:cubicBezTo>
                    <a:pt x="91704" y="61777"/>
                    <a:pt x="91887" y="74668"/>
                    <a:pt x="91887" y="87498"/>
                  </a:cubicBezTo>
                  <a:cubicBezTo>
                    <a:pt x="91887" y="100328"/>
                    <a:pt x="91887" y="113342"/>
                    <a:pt x="92315" y="126477"/>
                  </a:cubicBezTo>
                  <a:cubicBezTo>
                    <a:pt x="92743" y="139613"/>
                    <a:pt x="92682" y="153359"/>
                    <a:pt x="92925" y="167778"/>
                  </a:cubicBezTo>
                  <a:cubicBezTo>
                    <a:pt x="92682" y="169675"/>
                    <a:pt x="91746" y="171416"/>
                    <a:pt x="90298" y="172665"/>
                  </a:cubicBezTo>
                  <a:cubicBezTo>
                    <a:pt x="87753" y="174861"/>
                    <a:pt x="83984" y="174861"/>
                    <a:pt x="81439" y="172665"/>
                  </a:cubicBezTo>
                  <a:cubicBezTo>
                    <a:pt x="79990" y="171425"/>
                    <a:pt x="79072" y="169676"/>
                    <a:pt x="78873" y="167778"/>
                  </a:cubicBezTo>
                  <a:cubicBezTo>
                    <a:pt x="78874" y="165640"/>
                    <a:pt x="78874" y="163440"/>
                    <a:pt x="78874" y="161302"/>
                  </a:cubicBezTo>
                  <a:cubicBezTo>
                    <a:pt x="78874" y="159164"/>
                    <a:pt x="78874" y="156964"/>
                    <a:pt x="78874" y="154764"/>
                  </a:cubicBezTo>
                  <a:cubicBezTo>
                    <a:pt x="72815" y="160892"/>
                    <a:pt x="65112" y="165135"/>
                    <a:pt x="56696" y="166984"/>
                  </a:cubicBezTo>
                  <a:cubicBezTo>
                    <a:pt x="48376" y="168950"/>
                    <a:pt x="39679" y="168634"/>
                    <a:pt x="31525" y="166067"/>
                  </a:cubicBezTo>
                  <a:cubicBezTo>
                    <a:pt x="23185" y="163340"/>
                    <a:pt x="15819" y="158245"/>
                    <a:pt x="10325" y="151404"/>
                  </a:cubicBezTo>
                  <a:cubicBezTo>
                    <a:pt x="3866" y="142912"/>
                    <a:pt x="214" y="132619"/>
                    <a:pt x="-122" y="121956"/>
                  </a:cubicBezTo>
                  <a:cubicBezTo>
                    <a:pt x="-1190" y="110330"/>
                    <a:pt x="1417" y="98663"/>
                    <a:pt x="7331" y="88597"/>
                  </a:cubicBezTo>
                  <a:cubicBezTo>
                    <a:pt x="12234" y="80752"/>
                    <a:pt x="19511" y="74674"/>
                    <a:pt x="28104" y="71246"/>
                  </a:cubicBezTo>
                  <a:cubicBezTo>
                    <a:pt x="36455" y="68106"/>
                    <a:pt x="45536" y="67448"/>
                    <a:pt x="54253" y="69352"/>
                  </a:cubicBezTo>
                  <a:cubicBezTo>
                    <a:pt x="63354" y="71174"/>
                    <a:pt x="71661" y="75787"/>
                    <a:pt x="78019" y="82549"/>
                  </a:cubicBezTo>
                  <a:cubicBezTo>
                    <a:pt x="78018" y="70330"/>
                    <a:pt x="78018" y="58213"/>
                    <a:pt x="78018" y="46198"/>
                  </a:cubicBezTo>
                  <a:cubicBezTo>
                    <a:pt x="78018" y="34182"/>
                    <a:pt x="78365" y="21291"/>
                    <a:pt x="79057" y="7524"/>
                  </a:cubicBezTo>
                  <a:close/>
                  <a:moveTo>
                    <a:pt x="77591" y="120979"/>
                  </a:moveTo>
                  <a:cubicBezTo>
                    <a:pt x="77721" y="113265"/>
                    <a:pt x="75803" y="105654"/>
                    <a:pt x="72031" y="98923"/>
                  </a:cubicBezTo>
                  <a:cubicBezTo>
                    <a:pt x="69003" y="93562"/>
                    <a:pt x="64594" y="89111"/>
                    <a:pt x="59262" y="86032"/>
                  </a:cubicBezTo>
                  <a:cubicBezTo>
                    <a:pt x="49341" y="80532"/>
                    <a:pt x="37165" y="81100"/>
                    <a:pt x="27798" y="87498"/>
                  </a:cubicBezTo>
                  <a:cubicBezTo>
                    <a:pt x="22938" y="91008"/>
                    <a:pt x="19133" y="95783"/>
                    <a:pt x="16800" y="101306"/>
                  </a:cubicBezTo>
                  <a:cubicBezTo>
                    <a:pt x="13902" y="108380"/>
                    <a:pt x="12953" y="116102"/>
                    <a:pt x="14051" y="123667"/>
                  </a:cubicBezTo>
                  <a:cubicBezTo>
                    <a:pt x="14466" y="130259"/>
                    <a:pt x="16708" y="136606"/>
                    <a:pt x="20528" y="141996"/>
                  </a:cubicBezTo>
                  <a:cubicBezTo>
                    <a:pt x="26704" y="150766"/>
                    <a:pt x="37183" y="155455"/>
                    <a:pt x="47838" y="154215"/>
                  </a:cubicBezTo>
                  <a:cubicBezTo>
                    <a:pt x="53008" y="153777"/>
                    <a:pt x="58007" y="152146"/>
                    <a:pt x="62440" y="149449"/>
                  </a:cubicBezTo>
                  <a:cubicBezTo>
                    <a:pt x="66952" y="146675"/>
                    <a:pt x="70692" y="142809"/>
                    <a:pt x="73315" y="138207"/>
                  </a:cubicBezTo>
                  <a:cubicBezTo>
                    <a:pt x="76259" y="133040"/>
                    <a:pt x="77737" y="127168"/>
                    <a:pt x="77591" y="121223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3" name="Forme libre : forme 212">
              <a:extLst>
                <a:ext uri="{FF2B5EF4-FFF2-40B4-BE49-F238E27FC236}">
                  <a16:creationId xmlns:a16="http://schemas.microsoft.com/office/drawing/2014/main" id="{297DC70D-EDDC-408E-AE18-AFC5EB7E98E7}"/>
                </a:ext>
              </a:extLst>
            </p:cNvPr>
            <p:cNvSpPr/>
            <p:nvPr/>
          </p:nvSpPr>
          <p:spPr>
            <a:xfrm>
              <a:off x="7559462" y="-931103"/>
              <a:ext cx="93318" cy="110747"/>
            </a:xfrm>
            <a:custGeom>
              <a:avLst/>
              <a:gdLst>
                <a:gd name="connsiteX0" fmla="*/ 88064 w 93318"/>
                <a:gd name="connsiteY0" fmla="*/ 48558 h 110747"/>
                <a:gd name="connsiteX1" fmla="*/ 74195 w 93318"/>
                <a:gd name="connsiteY1" fmla="*/ 53018 h 110747"/>
                <a:gd name="connsiteX2" fmla="*/ 52872 w 93318"/>
                <a:gd name="connsiteY2" fmla="*/ 56867 h 110747"/>
                <a:gd name="connsiteX3" fmla="*/ 30572 w 93318"/>
                <a:gd name="connsiteY3" fmla="*/ 59861 h 110747"/>
                <a:gd name="connsiteX4" fmla="*/ 13649 w 93318"/>
                <a:gd name="connsiteY4" fmla="*/ 61327 h 110747"/>
                <a:gd name="connsiteX5" fmla="*/ 17131 w 93318"/>
                <a:gd name="connsiteY5" fmla="*/ 76601 h 110747"/>
                <a:gd name="connsiteX6" fmla="*/ 24523 w 93318"/>
                <a:gd name="connsiteY6" fmla="*/ 88148 h 110747"/>
                <a:gd name="connsiteX7" fmla="*/ 35398 w 93318"/>
                <a:gd name="connsiteY7" fmla="*/ 94930 h 110747"/>
                <a:gd name="connsiteX8" fmla="*/ 49145 w 93318"/>
                <a:gd name="connsiteY8" fmla="*/ 95724 h 110747"/>
                <a:gd name="connsiteX9" fmla="*/ 65030 w 93318"/>
                <a:gd name="connsiteY9" fmla="*/ 89187 h 110747"/>
                <a:gd name="connsiteX10" fmla="*/ 79509 w 93318"/>
                <a:gd name="connsiteY10" fmla="*/ 74341 h 110747"/>
                <a:gd name="connsiteX11" fmla="*/ 84641 w 93318"/>
                <a:gd name="connsiteY11" fmla="*/ 71408 h 110747"/>
                <a:gd name="connsiteX12" fmla="*/ 89651 w 93318"/>
                <a:gd name="connsiteY12" fmla="*/ 72569 h 110747"/>
                <a:gd name="connsiteX13" fmla="*/ 92644 w 93318"/>
                <a:gd name="connsiteY13" fmla="*/ 76601 h 110747"/>
                <a:gd name="connsiteX14" fmla="*/ 92095 w 93318"/>
                <a:gd name="connsiteY14" fmla="*/ 82100 h 110747"/>
                <a:gd name="connsiteX15" fmla="*/ 72483 w 93318"/>
                <a:gd name="connsiteY15" fmla="*/ 101345 h 110747"/>
                <a:gd name="connsiteX16" fmla="*/ 52566 w 93318"/>
                <a:gd name="connsiteY16" fmla="*/ 109654 h 110747"/>
                <a:gd name="connsiteX17" fmla="*/ 32404 w 93318"/>
                <a:gd name="connsiteY17" fmla="*/ 108860 h 110747"/>
                <a:gd name="connsiteX18" fmla="*/ 15541 w 93318"/>
                <a:gd name="connsiteY18" fmla="*/ 99085 h 110747"/>
                <a:gd name="connsiteX19" fmla="*/ 3933 w 93318"/>
                <a:gd name="connsiteY19" fmla="*/ 81489 h 110747"/>
                <a:gd name="connsiteX20" fmla="*/ -343 w 93318"/>
                <a:gd name="connsiteY20" fmla="*/ 57051 h 110747"/>
                <a:gd name="connsiteX21" fmla="*/ 1795 w 93318"/>
                <a:gd name="connsiteY21" fmla="*/ 37806 h 110747"/>
                <a:gd name="connsiteX22" fmla="*/ 8515 w 93318"/>
                <a:gd name="connsiteY22" fmla="*/ 20454 h 110747"/>
                <a:gd name="connsiteX23" fmla="*/ 20368 w 93318"/>
                <a:gd name="connsiteY23" fmla="*/ 7135 h 110747"/>
                <a:gd name="connsiteX24" fmla="*/ 38269 w 93318"/>
                <a:gd name="connsiteY24" fmla="*/ 170 h 110747"/>
                <a:gd name="connsiteX25" fmla="*/ 56048 w 93318"/>
                <a:gd name="connsiteY25" fmla="*/ 1209 h 110747"/>
                <a:gd name="connsiteX26" fmla="*/ 72055 w 93318"/>
                <a:gd name="connsiteY26" fmla="*/ 8785 h 110747"/>
                <a:gd name="connsiteX27" fmla="*/ 84274 w 93318"/>
                <a:gd name="connsiteY27" fmla="*/ 22409 h 110747"/>
                <a:gd name="connsiteX28" fmla="*/ 90384 w 93318"/>
                <a:gd name="connsiteY28" fmla="*/ 41654 h 110747"/>
                <a:gd name="connsiteX29" fmla="*/ 88062 w 93318"/>
                <a:gd name="connsiteY29" fmla="*/ 48558 h 110747"/>
                <a:gd name="connsiteX30" fmla="*/ 37720 w 93318"/>
                <a:gd name="connsiteY30" fmla="*/ 15078 h 110747"/>
                <a:gd name="connsiteX31" fmla="*/ 27823 w 93318"/>
                <a:gd name="connsiteY31" fmla="*/ 19416 h 110747"/>
                <a:gd name="connsiteX32" fmla="*/ 20796 w 93318"/>
                <a:gd name="connsiteY32" fmla="*/ 26686 h 110747"/>
                <a:gd name="connsiteX33" fmla="*/ 16398 w 93318"/>
                <a:gd name="connsiteY33" fmla="*/ 35973 h 110747"/>
                <a:gd name="connsiteX34" fmla="*/ 14259 w 93318"/>
                <a:gd name="connsiteY34" fmla="*/ 46787 h 110747"/>
                <a:gd name="connsiteX35" fmla="*/ 45296 w 93318"/>
                <a:gd name="connsiteY35" fmla="*/ 44160 h 110747"/>
                <a:gd name="connsiteX36" fmla="*/ 75844 w 93318"/>
                <a:gd name="connsiteY36" fmla="*/ 38050 h 110747"/>
                <a:gd name="connsiteX37" fmla="*/ 71385 w 93318"/>
                <a:gd name="connsiteY37" fmla="*/ 27542 h 110747"/>
                <a:gd name="connsiteX38" fmla="*/ 63076 w 93318"/>
                <a:gd name="connsiteY38" fmla="*/ 19355 h 110747"/>
                <a:gd name="connsiteX39" fmla="*/ 51651 w 93318"/>
                <a:gd name="connsiteY39" fmla="*/ 14956 h 110747"/>
                <a:gd name="connsiteX40" fmla="*/ 37721 w 93318"/>
                <a:gd name="connsiteY40" fmla="*/ 15078 h 11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3318" h="110747">
                  <a:moveTo>
                    <a:pt x="88064" y="48558"/>
                  </a:moveTo>
                  <a:cubicBezTo>
                    <a:pt x="83695" y="50742"/>
                    <a:pt x="79018" y="52246"/>
                    <a:pt x="74195" y="53018"/>
                  </a:cubicBezTo>
                  <a:cubicBezTo>
                    <a:pt x="67596" y="54423"/>
                    <a:pt x="60509" y="55707"/>
                    <a:pt x="52872" y="56867"/>
                  </a:cubicBezTo>
                  <a:cubicBezTo>
                    <a:pt x="45235" y="58028"/>
                    <a:pt x="37781" y="59067"/>
                    <a:pt x="30572" y="59861"/>
                  </a:cubicBezTo>
                  <a:cubicBezTo>
                    <a:pt x="23363" y="60655"/>
                    <a:pt x="17681" y="61144"/>
                    <a:pt x="13649" y="61327"/>
                  </a:cubicBezTo>
                  <a:cubicBezTo>
                    <a:pt x="13981" y="66573"/>
                    <a:pt x="15157" y="71730"/>
                    <a:pt x="17131" y="76601"/>
                  </a:cubicBezTo>
                  <a:cubicBezTo>
                    <a:pt x="18797" y="80907"/>
                    <a:pt x="21310" y="84833"/>
                    <a:pt x="24523" y="88148"/>
                  </a:cubicBezTo>
                  <a:cubicBezTo>
                    <a:pt x="27591" y="91199"/>
                    <a:pt x="31308" y="93518"/>
                    <a:pt x="35398" y="94930"/>
                  </a:cubicBezTo>
                  <a:cubicBezTo>
                    <a:pt x="39819" y="96461"/>
                    <a:pt x="44578" y="96736"/>
                    <a:pt x="49145" y="95724"/>
                  </a:cubicBezTo>
                  <a:cubicBezTo>
                    <a:pt x="54871" y="94792"/>
                    <a:pt x="60306" y="92556"/>
                    <a:pt x="65030" y="89187"/>
                  </a:cubicBezTo>
                  <a:cubicBezTo>
                    <a:pt x="70552" y="84968"/>
                    <a:pt x="75430" y="79967"/>
                    <a:pt x="79509" y="74341"/>
                  </a:cubicBezTo>
                  <a:cubicBezTo>
                    <a:pt x="80761" y="72719"/>
                    <a:pt x="82609" y="71664"/>
                    <a:pt x="84641" y="71408"/>
                  </a:cubicBezTo>
                  <a:cubicBezTo>
                    <a:pt x="86397" y="71177"/>
                    <a:pt x="88176" y="71590"/>
                    <a:pt x="89651" y="72569"/>
                  </a:cubicBezTo>
                  <a:cubicBezTo>
                    <a:pt x="91071" y="73541"/>
                    <a:pt x="92125" y="74960"/>
                    <a:pt x="92644" y="76601"/>
                  </a:cubicBezTo>
                  <a:cubicBezTo>
                    <a:pt x="93213" y="78433"/>
                    <a:pt x="93014" y="80417"/>
                    <a:pt x="92095" y="82100"/>
                  </a:cubicBezTo>
                  <a:cubicBezTo>
                    <a:pt x="86780" y="89652"/>
                    <a:pt x="80134" y="96174"/>
                    <a:pt x="72483" y="101345"/>
                  </a:cubicBezTo>
                  <a:cubicBezTo>
                    <a:pt x="66396" y="105286"/>
                    <a:pt x="59649" y="108101"/>
                    <a:pt x="52566" y="109654"/>
                  </a:cubicBezTo>
                  <a:cubicBezTo>
                    <a:pt x="45880" y="111023"/>
                    <a:pt x="38962" y="110750"/>
                    <a:pt x="32404" y="108860"/>
                  </a:cubicBezTo>
                  <a:cubicBezTo>
                    <a:pt x="26060" y="107048"/>
                    <a:pt x="20266" y="103689"/>
                    <a:pt x="15541" y="99085"/>
                  </a:cubicBezTo>
                  <a:cubicBezTo>
                    <a:pt x="10452" y="94123"/>
                    <a:pt x="6493" y="88121"/>
                    <a:pt x="3933" y="81489"/>
                  </a:cubicBezTo>
                  <a:cubicBezTo>
                    <a:pt x="943" y="73696"/>
                    <a:pt x="-510" y="65397"/>
                    <a:pt x="-343" y="57051"/>
                  </a:cubicBezTo>
                  <a:cubicBezTo>
                    <a:pt x="-340" y="50577"/>
                    <a:pt x="377" y="44122"/>
                    <a:pt x="1795" y="37806"/>
                  </a:cubicBezTo>
                  <a:cubicBezTo>
                    <a:pt x="3119" y="31708"/>
                    <a:pt x="5387" y="25853"/>
                    <a:pt x="8515" y="20454"/>
                  </a:cubicBezTo>
                  <a:cubicBezTo>
                    <a:pt x="11537" y="15268"/>
                    <a:pt x="15568" y="10739"/>
                    <a:pt x="20368" y="7135"/>
                  </a:cubicBezTo>
                  <a:cubicBezTo>
                    <a:pt x="25641" y="3321"/>
                    <a:pt x="31804" y="924"/>
                    <a:pt x="38269" y="170"/>
                  </a:cubicBezTo>
                  <a:cubicBezTo>
                    <a:pt x="44208" y="-613"/>
                    <a:pt x="50240" y="-260"/>
                    <a:pt x="56048" y="1209"/>
                  </a:cubicBezTo>
                  <a:cubicBezTo>
                    <a:pt x="61843" y="2621"/>
                    <a:pt x="67289" y="5199"/>
                    <a:pt x="72055" y="8785"/>
                  </a:cubicBezTo>
                  <a:cubicBezTo>
                    <a:pt x="77020" y="12439"/>
                    <a:pt x="81180" y="17077"/>
                    <a:pt x="84274" y="22409"/>
                  </a:cubicBezTo>
                  <a:cubicBezTo>
                    <a:pt x="87580" y="28350"/>
                    <a:pt x="89658" y="34894"/>
                    <a:pt x="90384" y="41654"/>
                  </a:cubicBezTo>
                  <a:cubicBezTo>
                    <a:pt x="91118" y="44214"/>
                    <a:pt x="90194" y="46962"/>
                    <a:pt x="88062" y="48558"/>
                  </a:cubicBezTo>
                  <a:close/>
                  <a:moveTo>
                    <a:pt x="37720" y="15078"/>
                  </a:moveTo>
                  <a:cubicBezTo>
                    <a:pt x="34139" y="15767"/>
                    <a:pt x="30757" y="17249"/>
                    <a:pt x="27823" y="19416"/>
                  </a:cubicBezTo>
                  <a:cubicBezTo>
                    <a:pt x="25107" y="21448"/>
                    <a:pt x="22735" y="23902"/>
                    <a:pt x="20796" y="26686"/>
                  </a:cubicBezTo>
                  <a:cubicBezTo>
                    <a:pt x="18860" y="29536"/>
                    <a:pt x="17375" y="32669"/>
                    <a:pt x="16398" y="35973"/>
                  </a:cubicBezTo>
                  <a:cubicBezTo>
                    <a:pt x="15340" y="39500"/>
                    <a:pt x="14623" y="43122"/>
                    <a:pt x="14259" y="46787"/>
                  </a:cubicBezTo>
                  <a:cubicBezTo>
                    <a:pt x="24663" y="46836"/>
                    <a:pt x="35049" y="45957"/>
                    <a:pt x="45296" y="44160"/>
                  </a:cubicBezTo>
                  <a:cubicBezTo>
                    <a:pt x="55112" y="42408"/>
                    <a:pt x="65295" y="40371"/>
                    <a:pt x="75844" y="38050"/>
                  </a:cubicBezTo>
                  <a:cubicBezTo>
                    <a:pt x="75067" y="34287"/>
                    <a:pt x="73551" y="30715"/>
                    <a:pt x="71385" y="27542"/>
                  </a:cubicBezTo>
                  <a:cubicBezTo>
                    <a:pt x="69205" y="24272"/>
                    <a:pt x="66377" y="21485"/>
                    <a:pt x="63076" y="19355"/>
                  </a:cubicBezTo>
                  <a:cubicBezTo>
                    <a:pt x="59603" y="17132"/>
                    <a:pt x="55717" y="15636"/>
                    <a:pt x="51651" y="14956"/>
                  </a:cubicBezTo>
                  <a:cubicBezTo>
                    <a:pt x="47042" y="14106"/>
                    <a:pt x="42313" y="14147"/>
                    <a:pt x="37721" y="15078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4" name="Forme libre : forme 213">
              <a:extLst>
                <a:ext uri="{FF2B5EF4-FFF2-40B4-BE49-F238E27FC236}">
                  <a16:creationId xmlns:a16="http://schemas.microsoft.com/office/drawing/2014/main" id="{FEC82859-9C47-4841-9314-EC17ACE6A53B}"/>
                </a:ext>
              </a:extLst>
            </p:cNvPr>
            <p:cNvSpPr/>
            <p:nvPr/>
          </p:nvSpPr>
          <p:spPr>
            <a:xfrm>
              <a:off x="7670393" y="-925662"/>
              <a:ext cx="76549" cy="107032"/>
            </a:xfrm>
            <a:custGeom>
              <a:avLst/>
              <a:gdLst>
                <a:gd name="connsiteX0" fmla="*/ 12079 w 76549"/>
                <a:gd name="connsiteY0" fmla="*/ 82280 h 107032"/>
                <a:gd name="connsiteX1" fmla="*/ 24665 w 76549"/>
                <a:gd name="connsiteY1" fmla="*/ 89245 h 107032"/>
                <a:gd name="connsiteX2" fmla="*/ 41222 w 76549"/>
                <a:gd name="connsiteY2" fmla="*/ 91444 h 107032"/>
                <a:gd name="connsiteX3" fmla="*/ 55824 w 76549"/>
                <a:gd name="connsiteY3" fmla="*/ 87901 h 107032"/>
                <a:gd name="connsiteX4" fmla="*/ 61933 w 76549"/>
                <a:gd name="connsiteY4" fmla="*/ 77514 h 107032"/>
                <a:gd name="connsiteX5" fmla="*/ 57778 w 76549"/>
                <a:gd name="connsiteY5" fmla="*/ 67433 h 107032"/>
                <a:gd name="connsiteX6" fmla="*/ 47331 w 76549"/>
                <a:gd name="connsiteY6" fmla="*/ 61690 h 107032"/>
                <a:gd name="connsiteX7" fmla="*/ 33646 w 76549"/>
                <a:gd name="connsiteY7" fmla="*/ 57841 h 107032"/>
                <a:gd name="connsiteX8" fmla="*/ 19716 w 76549"/>
                <a:gd name="connsiteY8" fmla="*/ 53503 h 107032"/>
                <a:gd name="connsiteX9" fmla="*/ 8597 w 76549"/>
                <a:gd name="connsiteY9" fmla="*/ 46416 h 107032"/>
                <a:gd name="connsiteX10" fmla="*/ 3282 w 76549"/>
                <a:gd name="connsiteY10" fmla="*/ 34197 h 107032"/>
                <a:gd name="connsiteX11" fmla="*/ 5603 w 76549"/>
                <a:gd name="connsiteY11" fmla="*/ 19656 h 107032"/>
                <a:gd name="connsiteX12" fmla="*/ 13424 w 76549"/>
                <a:gd name="connsiteY12" fmla="*/ 9148 h 107032"/>
                <a:gd name="connsiteX13" fmla="*/ 24910 w 76549"/>
                <a:gd name="connsiteY13" fmla="*/ 2672 h 107032"/>
                <a:gd name="connsiteX14" fmla="*/ 38229 w 76549"/>
                <a:gd name="connsiteY14" fmla="*/ -139 h 107032"/>
                <a:gd name="connsiteX15" fmla="*/ 56558 w 76549"/>
                <a:gd name="connsiteY15" fmla="*/ 3222 h 107032"/>
                <a:gd name="connsiteX16" fmla="*/ 69754 w 76549"/>
                <a:gd name="connsiteY16" fmla="*/ 14036 h 107032"/>
                <a:gd name="connsiteX17" fmla="*/ 70854 w 76549"/>
                <a:gd name="connsiteY17" fmla="*/ 19229 h 107032"/>
                <a:gd name="connsiteX18" fmla="*/ 68472 w 76549"/>
                <a:gd name="connsiteY18" fmla="*/ 23261 h 107032"/>
                <a:gd name="connsiteX19" fmla="*/ 64012 w 76549"/>
                <a:gd name="connsiteY19" fmla="*/ 24422 h 107032"/>
                <a:gd name="connsiteX20" fmla="*/ 59124 w 76549"/>
                <a:gd name="connsiteY20" fmla="*/ 21489 h 107032"/>
                <a:gd name="connsiteX21" fmla="*/ 49410 w 76549"/>
                <a:gd name="connsiteY21" fmla="*/ 15380 h 107032"/>
                <a:gd name="connsiteX22" fmla="*/ 37191 w 76549"/>
                <a:gd name="connsiteY22" fmla="*/ 13791 h 107032"/>
                <a:gd name="connsiteX23" fmla="*/ 23138 w 76549"/>
                <a:gd name="connsiteY23" fmla="*/ 18923 h 107032"/>
                <a:gd name="connsiteX24" fmla="*/ 17456 w 76549"/>
                <a:gd name="connsiteY24" fmla="*/ 31142 h 107032"/>
                <a:gd name="connsiteX25" fmla="*/ 21916 w 76549"/>
                <a:gd name="connsiteY25" fmla="*/ 38718 h 107032"/>
                <a:gd name="connsiteX26" fmla="*/ 33096 w 76549"/>
                <a:gd name="connsiteY26" fmla="*/ 43300 h 107032"/>
                <a:gd name="connsiteX27" fmla="*/ 47453 w 76549"/>
                <a:gd name="connsiteY27" fmla="*/ 47455 h 107032"/>
                <a:gd name="connsiteX28" fmla="*/ 61566 w 76549"/>
                <a:gd name="connsiteY28" fmla="*/ 53198 h 107032"/>
                <a:gd name="connsiteX29" fmla="*/ 72197 w 76549"/>
                <a:gd name="connsiteY29" fmla="*/ 62973 h 107032"/>
                <a:gd name="connsiteX30" fmla="*/ 76107 w 76549"/>
                <a:gd name="connsiteY30" fmla="*/ 79164 h 107032"/>
                <a:gd name="connsiteX31" fmla="*/ 71341 w 76549"/>
                <a:gd name="connsiteY31" fmla="*/ 92788 h 107032"/>
                <a:gd name="connsiteX32" fmla="*/ 60161 w 76549"/>
                <a:gd name="connsiteY32" fmla="*/ 101647 h 107032"/>
                <a:gd name="connsiteX33" fmla="*/ 45071 w 76549"/>
                <a:gd name="connsiteY33" fmla="*/ 106107 h 107032"/>
                <a:gd name="connsiteX34" fmla="*/ 28575 w 76549"/>
                <a:gd name="connsiteY34" fmla="*/ 106412 h 107032"/>
                <a:gd name="connsiteX35" fmla="*/ 13301 w 76549"/>
                <a:gd name="connsiteY35" fmla="*/ 102686 h 107032"/>
                <a:gd name="connsiteX36" fmla="*/ 1999 w 76549"/>
                <a:gd name="connsiteY36" fmla="*/ 95110 h 107032"/>
                <a:gd name="connsiteX37" fmla="*/ -323 w 76549"/>
                <a:gd name="connsiteY37" fmla="*/ 89000 h 107032"/>
                <a:gd name="connsiteX38" fmla="*/ 1815 w 76549"/>
                <a:gd name="connsiteY38" fmla="*/ 83563 h 107032"/>
                <a:gd name="connsiteX39" fmla="*/ 6581 w 76549"/>
                <a:gd name="connsiteY39" fmla="*/ 80874 h 107032"/>
                <a:gd name="connsiteX40" fmla="*/ 12080 w 76549"/>
                <a:gd name="connsiteY40" fmla="*/ 82279 h 10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6549" h="107032">
                  <a:moveTo>
                    <a:pt x="12079" y="82280"/>
                  </a:moveTo>
                  <a:cubicBezTo>
                    <a:pt x="15621" y="85623"/>
                    <a:pt x="19950" y="88018"/>
                    <a:pt x="24665" y="89245"/>
                  </a:cubicBezTo>
                  <a:cubicBezTo>
                    <a:pt x="30027" y="90874"/>
                    <a:pt x="35620" y="91617"/>
                    <a:pt x="41222" y="91444"/>
                  </a:cubicBezTo>
                  <a:cubicBezTo>
                    <a:pt x="46292" y="91364"/>
                    <a:pt x="51280" y="90153"/>
                    <a:pt x="55824" y="87901"/>
                  </a:cubicBezTo>
                  <a:cubicBezTo>
                    <a:pt x="59767" y="85986"/>
                    <a:pt x="62176" y="81891"/>
                    <a:pt x="61933" y="77514"/>
                  </a:cubicBezTo>
                  <a:cubicBezTo>
                    <a:pt x="62208" y="73688"/>
                    <a:pt x="60669" y="69955"/>
                    <a:pt x="57778" y="67433"/>
                  </a:cubicBezTo>
                  <a:cubicBezTo>
                    <a:pt x="54692" y="64873"/>
                    <a:pt x="51147" y="62924"/>
                    <a:pt x="47331" y="61690"/>
                  </a:cubicBezTo>
                  <a:cubicBezTo>
                    <a:pt x="42868" y="60079"/>
                    <a:pt x="38294" y="58792"/>
                    <a:pt x="33646" y="57841"/>
                  </a:cubicBezTo>
                  <a:cubicBezTo>
                    <a:pt x="28886" y="56800"/>
                    <a:pt x="24226" y="55348"/>
                    <a:pt x="19716" y="53503"/>
                  </a:cubicBezTo>
                  <a:cubicBezTo>
                    <a:pt x="15612" y="51832"/>
                    <a:pt x="11844" y="49431"/>
                    <a:pt x="8597" y="46416"/>
                  </a:cubicBezTo>
                  <a:cubicBezTo>
                    <a:pt x="5355" y="43154"/>
                    <a:pt x="3458" y="38793"/>
                    <a:pt x="3282" y="34197"/>
                  </a:cubicBezTo>
                  <a:cubicBezTo>
                    <a:pt x="2803" y="29232"/>
                    <a:pt x="3603" y="24226"/>
                    <a:pt x="5603" y="19656"/>
                  </a:cubicBezTo>
                  <a:cubicBezTo>
                    <a:pt x="7436" y="15639"/>
                    <a:pt x="10102" y="12057"/>
                    <a:pt x="13424" y="9148"/>
                  </a:cubicBezTo>
                  <a:cubicBezTo>
                    <a:pt x="16798" y="6267"/>
                    <a:pt x="20699" y="4069"/>
                    <a:pt x="24910" y="2672"/>
                  </a:cubicBezTo>
                  <a:cubicBezTo>
                    <a:pt x="29206" y="1153"/>
                    <a:pt x="33685" y="208"/>
                    <a:pt x="38229" y="-139"/>
                  </a:cubicBezTo>
                  <a:cubicBezTo>
                    <a:pt x="44525" y="-594"/>
                    <a:pt x="50833" y="563"/>
                    <a:pt x="56558" y="3222"/>
                  </a:cubicBezTo>
                  <a:cubicBezTo>
                    <a:pt x="61863" y="5550"/>
                    <a:pt x="66428" y="9291"/>
                    <a:pt x="69754" y="14036"/>
                  </a:cubicBezTo>
                  <a:cubicBezTo>
                    <a:pt x="70825" y="15540"/>
                    <a:pt x="71223" y="17420"/>
                    <a:pt x="70854" y="19229"/>
                  </a:cubicBezTo>
                  <a:cubicBezTo>
                    <a:pt x="70564" y="20813"/>
                    <a:pt x="69719" y="22242"/>
                    <a:pt x="68472" y="23261"/>
                  </a:cubicBezTo>
                  <a:cubicBezTo>
                    <a:pt x="67193" y="24215"/>
                    <a:pt x="65593" y="24632"/>
                    <a:pt x="64012" y="24422"/>
                  </a:cubicBezTo>
                  <a:cubicBezTo>
                    <a:pt x="62065" y="24111"/>
                    <a:pt x="60314" y="23061"/>
                    <a:pt x="59124" y="21489"/>
                  </a:cubicBezTo>
                  <a:cubicBezTo>
                    <a:pt x="56440" y="18682"/>
                    <a:pt x="53102" y="16583"/>
                    <a:pt x="49410" y="15380"/>
                  </a:cubicBezTo>
                  <a:cubicBezTo>
                    <a:pt x="45512" y="13924"/>
                    <a:pt x="41331" y="13381"/>
                    <a:pt x="37191" y="13791"/>
                  </a:cubicBezTo>
                  <a:cubicBezTo>
                    <a:pt x="32142" y="14258"/>
                    <a:pt x="27300" y="16026"/>
                    <a:pt x="23138" y="18923"/>
                  </a:cubicBezTo>
                  <a:cubicBezTo>
                    <a:pt x="19161" y="21659"/>
                    <a:pt x="16985" y="26339"/>
                    <a:pt x="17456" y="31142"/>
                  </a:cubicBezTo>
                  <a:cubicBezTo>
                    <a:pt x="17346" y="34320"/>
                    <a:pt x="19085" y="37273"/>
                    <a:pt x="21916" y="38718"/>
                  </a:cubicBezTo>
                  <a:cubicBezTo>
                    <a:pt x="25475" y="40627"/>
                    <a:pt x="29221" y="42163"/>
                    <a:pt x="33096" y="43300"/>
                  </a:cubicBezTo>
                  <a:cubicBezTo>
                    <a:pt x="37617" y="44645"/>
                    <a:pt x="42382" y="46050"/>
                    <a:pt x="47453" y="47455"/>
                  </a:cubicBezTo>
                  <a:cubicBezTo>
                    <a:pt x="52386" y="48751"/>
                    <a:pt x="57130" y="50682"/>
                    <a:pt x="61566" y="53198"/>
                  </a:cubicBezTo>
                  <a:cubicBezTo>
                    <a:pt x="65808" y="55605"/>
                    <a:pt x="69444" y="58948"/>
                    <a:pt x="72197" y="62973"/>
                  </a:cubicBezTo>
                  <a:cubicBezTo>
                    <a:pt x="75194" y="67815"/>
                    <a:pt x="76564" y="73488"/>
                    <a:pt x="76107" y="79164"/>
                  </a:cubicBezTo>
                  <a:cubicBezTo>
                    <a:pt x="76055" y="84105"/>
                    <a:pt x="74381" y="88892"/>
                    <a:pt x="71341" y="92788"/>
                  </a:cubicBezTo>
                  <a:cubicBezTo>
                    <a:pt x="68345" y="96561"/>
                    <a:pt x="64519" y="99593"/>
                    <a:pt x="60161" y="101647"/>
                  </a:cubicBezTo>
                  <a:cubicBezTo>
                    <a:pt x="55395" y="103913"/>
                    <a:pt x="50303" y="105417"/>
                    <a:pt x="45071" y="106107"/>
                  </a:cubicBezTo>
                  <a:cubicBezTo>
                    <a:pt x="39608" y="106910"/>
                    <a:pt x="34064" y="107012"/>
                    <a:pt x="28575" y="106412"/>
                  </a:cubicBezTo>
                  <a:cubicBezTo>
                    <a:pt x="23337" y="105873"/>
                    <a:pt x="18199" y="104619"/>
                    <a:pt x="13301" y="102686"/>
                  </a:cubicBezTo>
                  <a:cubicBezTo>
                    <a:pt x="8998" y="101069"/>
                    <a:pt x="5129" y="98476"/>
                    <a:pt x="1999" y="95110"/>
                  </a:cubicBezTo>
                  <a:cubicBezTo>
                    <a:pt x="318" y="93544"/>
                    <a:pt x="-540" y="91287"/>
                    <a:pt x="-323" y="89000"/>
                  </a:cubicBezTo>
                  <a:cubicBezTo>
                    <a:pt x="-193" y="87009"/>
                    <a:pt x="555" y="85109"/>
                    <a:pt x="1815" y="83563"/>
                  </a:cubicBezTo>
                  <a:cubicBezTo>
                    <a:pt x="3021" y="82113"/>
                    <a:pt x="4716" y="81157"/>
                    <a:pt x="6581" y="80874"/>
                  </a:cubicBezTo>
                  <a:cubicBezTo>
                    <a:pt x="8533" y="80411"/>
                    <a:pt x="10589" y="80937"/>
                    <a:pt x="12080" y="82279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5" name="Forme libre : forme 214">
              <a:extLst>
                <a:ext uri="{FF2B5EF4-FFF2-40B4-BE49-F238E27FC236}">
                  <a16:creationId xmlns:a16="http://schemas.microsoft.com/office/drawing/2014/main" id="{642B1970-66FE-4A11-917A-3119F97BF659}"/>
                </a:ext>
              </a:extLst>
            </p:cNvPr>
            <p:cNvSpPr/>
            <p:nvPr/>
          </p:nvSpPr>
          <p:spPr>
            <a:xfrm>
              <a:off x="7841497" y="-923987"/>
              <a:ext cx="80683" cy="102462"/>
            </a:xfrm>
            <a:custGeom>
              <a:avLst/>
              <a:gdLst>
                <a:gd name="connsiteX0" fmla="*/ 435 w 80683"/>
                <a:gd name="connsiteY0" fmla="*/ 10955 h 102462"/>
                <a:gd name="connsiteX1" fmla="*/ 435 w 80683"/>
                <a:gd name="connsiteY1" fmla="*/ 3990 h 102462"/>
                <a:gd name="connsiteX2" fmla="*/ 4406 w 80683"/>
                <a:gd name="connsiteY2" fmla="*/ 263 h 102462"/>
                <a:gd name="connsiteX3" fmla="*/ 9722 w 80683"/>
                <a:gd name="connsiteY3" fmla="*/ 263 h 102462"/>
                <a:gd name="connsiteX4" fmla="*/ 13876 w 80683"/>
                <a:gd name="connsiteY4" fmla="*/ 5334 h 102462"/>
                <a:gd name="connsiteX5" fmla="*/ 42469 w 80683"/>
                <a:gd name="connsiteY5" fmla="*/ 85308 h 102462"/>
                <a:gd name="connsiteX6" fmla="*/ 66235 w 80683"/>
                <a:gd name="connsiteY6" fmla="*/ 7656 h 102462"/>
                <a:gd name="connsiteX7" fmla="*/ 70390 w 80683"/>
                <a:gd name="connsiteY7" fmla="*/ 1546 h 102462"/>
                <a:gd name="connsiteX8" fmla="*/ 75705 w 80683"/>
                <a:gd name="connsiteY8" fmla="*/ 1057 h 102462"/>
                <a:gd name="connsiteX9" fmla="*/ 79677 w 80683"/>
                <a:gd name="connsiteY9" fmla="*/ 5089 h 102462"/>
                <a:gd name="connsiteX10" fmla="*/ 79677 w 80683"/>
                <a:gd name="connsiteY10" fmla="*/ 11871 h 102462"/>
                <a:gd name="connsiteX11" fmla="*/ 52183 w 80683"/>
                <a:gd name="connsiteY11" fmla="*/ 95756 h 102462"/>
                <a:gd name="connsiteX12" fmla="*/ 48639 w 80683"/>
                <a:gd name="connsiteY12" fmla="*/ 100033 h 102462"/>
                <a:gd name="connsiteX13" fmla="*/ 42530 w 80683"/>
                <a:gd name="connsiteY13" fmla="*/ 102110 h 102462"/>
                <a:gd name="connsiteX14" fmla="*/ 36420 w 80683"/>
                <a:gd name="connsiteY14" fmla="*/ 101499 h 102462"/>
                <a:gd name="connsiteX15" fmla="*/ 32265 w 80683"/>
                <a:gd name="connsiteY15" fmla="*/ 97223 h 10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0683" h="102462">
                  <a:moveTo>
                    <a:pt x="435" y="10955"/>
                  </a:moveTo>
                  <a:cubicBezTo>
                    <a:pt x="-620" y="8753"/>
                    <a:pt x="-620" y="6192"/>
                    <a:pt x="435" y="3990"/>
                  </a:cubicBezTo>
                  <a:cubicBezTo>
                    <a:pt x="1198" y="2260"/>
                    <a:pt x="2631" y="915"/>
                    <a:pt x="4406" y="263"/>
                  </a:cubicBezTo>
                  <a:cubicBezTo>
                    <a:pt x="6116" y="-402"/>
                    <a:pt x="8012" y="-402"/>
                    <a:pt x="9722" y="263"/>
                  </a:cubicBezTo>
                  <a:cubicBezTo>
                    <a:pt x="11743" y="1313"/>
                    <a:pt x="13245" y="3146"/>
                    <a:pt x="13876" y="5334"/>
                  </a:cubicBezTo>
                  <a:lnTo>
                    <a:pt x="42469" y="85308"/>
                  </a:lnTo>
                  <a:lnTo>
                    <a:pt x="66235" y="7656"/>
                  </a:lnTo>
                  <a:cubicBezTo>
                    <a:pt x="66779" y="5159"/>
                    <a:pt x="68268" y="2970"/>
                    <a:pt x="70390" y="1546"/>
                  </a:cubicBezTo>
                  <a:cubicBezTo>
                    <a:pt x="71993" y="577"/>
                    <a:pt x="73953" y="397"/>
                    <a:pt x="75705" y="1057"/>
                  </a:cubicBezTo>
                  <a:cubicBezTo>
                    <a:pt x="77504" y="1833"/>
                    <a:pt x="78929" y="3279"/>
                    <a:pt x="79677" y="5089"/>
                  </a:cubicBezTo>
                  <a:cubicBezTo>
                    <a:pt x="80544" y="7267"/>
                    <a:pt x="80544" y="9694"/>
                    <a:pt x="79677" y="11871"/>
                  </a:cubicBezTo>
                  <a:lnTo>
                    <a:pt x="52183" y="95756"/>
                  </a:lnTo>
                  <a:cubicBezTo>
                    <a:pt x="51570" y="97570"/>
                    <a:pt x="50308" y="99093"/>
                    <a:pt x="48639" y="100033"/>
                  </a:cubicBezTo>
                  <a:cubicBezTo>
                    <a:pt x="46769" y="101141"/>
                    <a:pt x="44688" y="101848"/>
                    <a:pt x="42530" y="102110"/>
                  </a:cubicBezTo>
                  <a:cubicBezTo>
                    <a:pt x="40474" y="102385"/>
                    <a:pt x="38382" y="102176"/>
                    <a:pt x="36420" y="101499"/>
                  </a:cubicBezTo>
                  <a:cubicBezTo>
                    <a:pt x="34387" y="100892"/>
                    <a:pt x="32814" y="99273"/>
                    <a:pt x="32265" y="97223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6" name="Forme libre : forme 215">
              <a:extLst>
                <a:ext uri="{FF2B5EF4-FFF2-40B4-BE49-F238E27FC236}">
                  <a16:creationId xmlns:a16="http://schemas.microsoft.com/office/drawing/2014/main" id="{EBD17A3A-F14C-485C-99BB-88589E8F4F45}"/>
                </a:ext>
              </a:extLst>
            </p:cNvPr>
            <p:cNvSpPr/>
            <p:nvPr/>
          </p:nvSpPr>
          <p:spPr>
            <a:xfrm>
              <a:off x="7944898" y="-957523"/>
              <a:ext cx="15514" cy="141010"/>
            </a:xfrm>
            <a:custGeom>
              <a:avLst/>
              <a:gdLst>
                <a:gd name="connsiteX0" fmla="*/ -325 w 15514"/>
                <a:gd name="connsiteY0" fmla="*/ 7162 h 141010"/>
                <a:gd name="connsiteX1" fmla="*/ 1690 w 15514"/>
                <a:gd name="connsiteY1" fmla="*/ 1786 h 141010"/>
                <a:gd name="connsiteX2" fmla="*/ 6517 w 15514"/>
                <a:gd name="connsiteY2" fmla="*/ -230 h 141010"/>
                <a:gd name="connsiteX3" fmla="*/ 11710 w 15514"/>
                <a:gd name="connsiteY3" fmla="*/ 1786 h 141010"/>
                <a:gd name="connsiteX4" fmla="*/ 13726 w 15514"/>
                <a:gd name="connsiteY4" fmla="*/ 7162 h 141010"/>
                <a:gd name="connsiteX5" fmla="*/ 6889 w 15514"/>
                <a:gd name="connsiteY5" fmla="*/ 14253 h 141010"/>
                <a:gd name="connsiteX6" fmla="*/ 6516 w 15514"/>
                <a:gd name="connsiteY6" fmla="*/ 14249 h 141010"/>
                <a:gd name="connsiteX7" fmla="*/ 1690 w 15514"/>
                <a:gd name="connsiteY7" fmla="*/ 12172 h 141010"/>
                <a:gd name="connsiteX8" fmla="*/ -326 w 15514"/>
                <a:gd name="connsiteY8" fmla="*/ 7162 h 141010"/>
                <a:gd name="connsiteX9" fmla="*/ -325 w 15514"/>
                <a:gd name="connsiteY9" fmla="*/ 37099 h 141010"/>
                <a:gd name="connsiteX10" fmla="*/ 1996 w 15514"/>
                <a:gd name="connsiteY10" fmla="*/ 31479 h 141010"/>
                <a:gd name="connsiteX11" fmla="*/ 7006 w 15514"/>
                <a:gd name="connsiteY11" fmla="*/ 29646 h 141010"/>
                <a:gd name="connsiteX12" fmla="*/ 11955 w 15514"/>
                <a:gd name="connsiteY12" fmla="*/ 31479 h 141010"/>
                <a:gd name="connsiteX13" fmla="*/ 14276 w 15514"/>
                <a:gd name="connsiteY13" fmla="*/ 37099 h 141010"/>
                <a:gd name="connsiteX14" fmla="*/ 14276 w 15514"/>
                <a:gd name="connsiteY14" fmla="*/ 62271 h 141010"/>
                <a:gd name="connsiteX15" fmla="*/ 14704 w 15514"/>
                <a:gd name="connsiteY15" fmla="*/ 85670 h 141010"/>
                <a:gd name="connsiteX16" fmla="*/ 15131 w 15514"/>
                <a:gd name="connsiteY16" fmla="*/ 109070 h 141010"/>
                <a:gd name="connsiteX17" fmla="*/ 15131 w 15514"/>
                <a:gd name="connsiteY17" fmla="*/ 134242 h 141010"/>
                <a:gd name="connsiteX18" fmla="*/ 12809 w 15514"/>
                <a:gd name="connsiteY18" fmla="*/ 139190 h 141010"/>
                <a:gd name="connsiteX19" fmla="*/ 2545 w 15514"/>
                <a:gd name="connsiteY19" fmla="*/ 139190 h 141010"/>
                <a:gd name="connsiteX20" fmla="*/ 223 w 15514"/>
                <a:gd name="connsiteY20" fmla="*/ 134242 h 141010"/>
                <a:gd name="connsiteX21" fmla="*/ 224 w 15514"/>
                <a:gd name="connsiteY21" fmla="*/ 109070 h 141010"/>
                <a:gd name="connsiteX22" fmla="*/ -82 w 15514"/>
                <a:gd name="connsiteY22" fmla="*/ 85670 h 141010"/>
                <a:gd name="connsiteX23" fmla="*/ -82 w 15514"/>
                <a:gd name="connsiteY23" fmla="*/ 62271 h 141010"/>
                <a:gd name="connsiteX24" fmla="*/ -325 w 15514"/>
                <a:gd name="connsiteY24" fmla="*/ 37099 h 141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14" h="141010">
                  <a:moveTo>
                    <a:pt x="-325" y="7162"/>
                  </a:moveTo>
                  <a:cubicBezTo>
                    <a:pt x="-399" y="5173"/>
                    <a:pt x="328" y="3237"/>
                    <a:pt x="1690" y="1786"/>
                  </a:cubicBezTo>
                  <a:cubicBezTo>
                    <a:pt x="2949" y="471"/>
                    <a:pt x="4697" y="-259"/>
                    <a:pt x="6517" y="-230"/>
                  </a:cubicBezTo>
                  <a:cubicBezTo>
                    <a:pt x="8452" y="-303"/>
                    <a:pt x="10331" y="427"/>
                    <a:pt x="11710" y="1786"/>
                  </a:cubicBezTo>
                  <a:cubicBezTo>
                    <a:pt x="13074" y="3237"/>
                    <a:pt x="13799" y="5173"/>
                    <a:pt x="13726" y="7162"/>
                  </a:cubicBezTo>
                  <a:cubicBezTo>
                    <a:pt x="13796" y="11008"/>
                    <a:pt x="10735" y="14183"/>
                    <a:pt x="6889" y="14253"/>
                  </a:cubicBezTo>
                  <a:cubicBezTo>
                    <a:pt x="6765" y="14255"/>
                    <a:pt x="6640" y="14254"/>
                    <a:pt x="6516" y="14249"/>
                  </a:cubicBezTo>
                  <a:cubicBezTo>
                    <a:pt x="4677" y="14319"/>
                    <a:pt x="2904" y="13556"/>
                    <a:pt x="1690" y="12172"/>
                  </a:cubicBezTo>
                  <a:cubicBezTo>
                    <a:pt x="359" y="10849"/>
                    <a:pt x="-369" y="9038"/>
                    <a:pt x="-326" y="7162"/>
                  </a:cubicBezTo>
                  <a:close/>
                  <a:moveTo>
                    <a:pt x="-325" y="37099"/>
                  </a:moveTo>
                  <a:cubicBezTo>
                    <a:pt x="-534" y="34956"/>
                    <a:pt x="336" y="32850"/>
                    <a:pt x="1996" y="31479"/>
                  </a:cubicBezTo>
                  <a:cubicBezTo>
                    <a:pt x="3395" y="30290"/>
                    <a:pt x="5171" y="29640"/>
                    <a:pt x="7006" y="29646"/>
                  </a:cubicBezTo>
                  <a:cubicBezTo>
                    <a:pt x="8819" y="29660"/>
                    <a:pt x="10570" y="30308"/>
                    <a:pt x="11955" y="31479"/>
                  </a:cubicBezTo>
                  <a:cubicBezTo>
                    <a:pt x="13589" y="32869"/>
                    <a:pt x="14453" y="34961"/>
                    <a:pt x="14276" y="37099"/>
                  </a:cubicBezTo>
                  <a:cubicBezTo>
                    <a:pt x="14276" y="45958"/>
                    <a:pt x="14276" y="54390"/>
                    <a:pt x="14276" y="62271"/>
                  </a:cubicBezTo>
                  <a:cubicBezTo>
                    <a:pt x="14276" y="70152"/>
                    <a:pt x="14276" y="77972"/>
                    <a:pt x="14704" y="85670"/>
                  </a:cubicBezTo>
                  <a:cubicBezTo>
                    <a:pt x="15131" y="93369"/>
                    <a:pt x="15070" y="101189"/>
                    <a:pt x="15131" y="109070"/>
                  </a:cubicBezTo>
                  <a:cubicBezTo>
                    <a:pt x="15192" y="116951"/>
                    <a:pt x="15131" y="125383"/>
                    <a:pt x="15131" y="134242"/>
                  </a:cubicBezTo>
                  <a:cubicBezTo>
                    <a:pt x="15242" y="136177"/>
                    <a:pt x="14369" y="138038"/>
                    <a:pt x="12809" y="139190"/>
                  </a:cubicBezTo>
                  <a:cubicBezTo>
                    <a:pt x="9714" y="141303"/>
                    <a:pt x="5641" y="141303"/>
                    <a:pt x="2545" y="139190"/>
                  </a:cubicBezTo>
                  <a:cubicBezTo>
                    <a:pt x="986" y="138038"/>
                    <a:pt x="112" y="136177"/>
                    <a:pt x="223" y="134242"/>
                  </a:cubicBezTo>
                  <a:cubicBezTo>
                    <a:pt x="224" y="125383"/>
                    <a:pt x="224" y="117013"/>
                    <a:pt x="224" y="109070"/>
                  </a:cubicBezTo>
                  <a:cubicBezTo>
                    <a:pt x="224" y="101128"/>
                    <a:pt x="224" y="93369"/>
                    <a:pt x="-82" y="85670"/>
                  </a:cubicBezTo>
                  <a:cubicBezTo>
                    <a:pt x="-387" y="77972"/>
                    <a:pt x="-82" y="70152"/>
                    <a:pt x="-82" y="62271"/>
                  </a:cubicBezTo>
                  <a:cubicBezTo>
                    <a:pt x="-82" y="54390"/>
                    <a:pt x="-325" y="45958"/>
                    <a:pt x="-325" y="37099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7" name="Forme libre : forme 216">
              <a:extLst>
                <a:ext uri="{FF2B5EF4-FFF2-40B4-BE49-F238E27FC236}">
                  <a16:creationId xmlns:a16="http://schemas.microsoft.com/office/drawing/2014/main" id="{ED8C8577-BCA2-4916-9652-BF7A794A4B73}"/>
                </a:ext>
              </a:extLst>
            </p:cNvPr>
            <p:cNvSpPr/>
            <p:nvPr/>
          </p:nvSpPr>
          <p:spPr>
            <a:xfrm>
              <a:off x="7986404" y="-931102"/>
              <a:ext cx="93349" cy="110747"/>
            </a:xfrm>
            <a:custGeom>
              <a:avLst/>
              <a:gdLst>
                <a:gd name="connsiteX0" fmla="*/ 88119 w 93349"/>
                <a:gd name="connsiteY0" fmla="*/ 48557 h 110747"/>
                <a:gd name="connsiteX1" fmla="*/ 74189 w 93349"/>
                <a:gd name="connsiteY1" fmla="*/ 53017 h 110747"/>
                <a:gd name="connsiteX2" fmla="*/ 52868 w 93349"/>
                <a:gd name="connsiteY2" fmla="*/ 56866 h 110747"/>
                <a:gd name="connsiteX3" fmla="*/ 30567 w 93349"/>
                <a:gd name="connsiteY3" fmla="*/ 59860 h 110747"/>
                <a:gd name="connsiteX4" fmla="*/ 13705 w 93349"/>
                <a:gd name="connsiteY4" fmla="*/ 61326 h 110747"/>
                <a:gd name="connsiteX5" fmla="*/ 17127 w 93349"/>
                <a:gd name="connsiteY5" fmla="*/ 76600 h 110747"/>
                <a:gd name="connsiteX6" fmla="*/ 24580 w 93349"/>
                <a:gd name="connsiteY6" fmla="*/ 88147 h 110747"/>
                <a:gd name="connsiteX7" fmla="*/ 35455 w 93349"/>
                <a:gd name="connsiteY7" fmla="*/ 94929 h 110747"/>
                <a:gd name="connsiteX8" fmla="*/ 49202 w 93349"/>
                <a:gd name="connsiteY8" fmla="*/ 95723 h 110747"/>
                <a:gd name="connsiteX9" fmla="*/ 65025 w 93349"/>
                <a:gd name="connsiteY9" fmla="*/ 89186 h 110747"/>
                <a:gd name="connsiteX10" fmla="*/ 79505 w 93349"/>
                <a:gd name="connsiteY10" fmla="*/ 74339 h 110747"/>
                <a:gd name="connsiteX11" fmla="*/ 84637 w 93349"/>
                <a:gd name="connsiteY11" fmla="*/ 71407 h 110747"/>
                <a:gd name="connsiteX12" fmla="*/ 89646 w 93349"/>
                <a:gd name="connsiteY12" fmla="*/ 72568 h 110747"/>
                <a:gd name="connsiteX13" fmla="*/ 92701 w 93349"/>
                <a:gd name="connsiteY13" fmla="*/ 76600 h 110747"/>
                <a:gd name="connsiteX14" fmla="*/ 92090 w 93349"/>
                <a:gd name="connsiteY14" fmla="*/ 82099 h 110747"/>
                <a:gd name="connsiteX15" fmla="*/ 72479 w 93349"/>
                <a:gd name="connsiteY15" fmla="*/ 101344 h 110747"/>
                <a:gd name="connsiteX16" fmla="*/ 52623 w 93349"/>
                <a:gd name="connsiteY16" fmla="*/ 109653 h 110747"/>
                <a:gd name="connsiteX17" fmla="*/ 32461 w 93349"/>
                <a:gd name="connsiteY17" fmla="*/ 108859 h 110747"/>
                <a:gd name="connsiteX18" fmla="*/ 15537 w 93349"/>
                <a:gd name="connsiteY18" fmla="*/ 99083 h 110747"/>
                <a:gd name="connsiteX19" fmla="*/ 3929 w 93349"/>
                <a:gd name="connsiteY19" fmla="*/ 81488 h 110747"/>
                <a:gd name="connsiteX20" fmla="*/ -347 w 93349"/>
                <a:gd name="connsiteY20" fmla="*/ 57050 h 110747"/>
                <a:gd name="connsiteX21" fmla="*/ 1791 w 93349"/>
                <a:gd name="connsiteY21" fmla="*/ 37804 h 110747"/>
                <a:gd name="connsiteX22" fmla="*/ 8511 w 93349"/>
                <a:gd name="connsiteY22" fmla="*/ 20453 h 110747"/>
                <a:gd name="connsiteX23" fmla="*/ 20730 w 93349"/>
                <a:gd name="connsiteY23" fmla="*/ 7134 h 110747"/>
                <a:gd name="connsiteX24" fmla="*/ 38632 w 93349"/>
                <a:gd name="connsiteY24" fmla="*/ 169 h 110747"/>
                <a:gd name="connsiteX25" fmla="*/ 56350 w 93349"/>
                <a:gd name="connsiteY25" fmla="*/ 1208 h 110747"/>
                <a:gd name="connsiteX26" fmla="*/ 72357 w 93349"/>
                <a:gd name="connsiteY26" fmla="*/ 8783 h 110747"/>
                <a:gd name="connsiteX27" fmla="*/ 84576 w 93349"/>
                <a:gd name="connsiteY27" fmla="*/ 22408 h 110747"/>
                <a:gd name="connsiteX28" fmla="*/ 90685 w 93349"/>
                <a:gd name="connsiteY28" fmla="*/ 41653 h 110747"/>
                <a:gd name="connsiteX29" fmla="*/ 88119 w 93349"/>
                <a:gd name="connsiteY29" fmla="*/ 48557 h 110747"/>
                <a:gd name="connsiteX30" fmla="*/ 37715 w 93349"/>
                <a:gd name="connsiteY30" fmla="*/ 15077 h 110747"/>
                <a:gd name="connsiteX31" fmla="*/ 27879 w 93349"/>
                <a:gd name="connsiteY31" fmla="*/ 19414 h 110747"/>
                <a:gd name="connsiteX32" fmla="*/ 20853 w 93349"/>
                <a:gd name="connsiteY32" fmla="*/ 26685 h 110747"/>
                <a:gd name="connsiteX33" fmla="*/ 16393 w 93349"/>
                <a:gd name="connsiteY33" fmla="*/ 35972 h 110747"/>
                <a:gd name="connsiteX34" fmla="*/ 14255 w 93349"/>
                <a:gd name="connsiteY34" fmla="*/ 46786 h 110747"/>
                <a:gd name="connsiteX35" fmla="*/ 45291 w 93349"/>
                <a:gd name="connsiteY35" fmla="*/ 44158 h 110747"/>
                <a:gd name="connsiteX36" fmla="*/ 75840 w 93349"/>
                <a:gd name="connsiteY36" fmla="*/ 38049 h 110747"/>
                <a:gd name="connsiteX37" fmla="*/ 71441 w 93349"/>
                <a:gd name="connsiteY37" fmla="*/ 27540 h 110747"/>
                <a:gd name="connsiteX38" fmla="*/ 63132 w 93349"/>
                <a:gd name="connsiteY38" fmla="*/ 19353 h 110747"/>
                <a:gd name="connsiteX39" fmla="*/ 51646 w 93349"/>
                <a:gd name="connsiteY39" fmla="*/ 14955 h 110747"/>
                <a:gd name="connsiteX40" fmla="*/ 37716 w 93349"/>
                <a:gd name="connsiteY40" fmla="*/ 15077 h 11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3349" h="110747">
                  <a:moveTo>
                    <a:pt x="88119" y="48557"/>
                  </a:moveTo>
                  <a:cubicBezTo>
                    <a:pt x="83726" y="50734"/>
                    <a:pt x="79030" y="52238"/>
                    <a:pt x="74189" y="53017"/>
                  </a:cubicBezTo>
                  <a:cubicBezTo>
                    <a:pt x="67652" y="54422"/>
                    <a:pt x="60504" y="55705"/>
                    <a:pt x="52868" y="56866"/>
                  </a:cubicBezTo>
                  <a:cubicBezTo>
                    <a:pt x="45231" y="58027"/>
                    <a:pt x="37837" y="59065"/>
                    <a:pt x="30567" y="59860"/>
                  </a:cubicBezTo>
                  <a:cubicBezTo>
                    <a:pt x="23297" y="60654"/>
                    <a:pt x="17676" y="61143"/>
                    <a:pt x="13705" y="61326"/>
                  </a:cubicBezTo>
                  <a:cubicBezTo>
                    <a:pt x="14017" y="66568"/>
                    <a:pt x="15173" y="71725"/>
                    <a:pt x="17127" y="76600"/>
                  </a:cubicBezTo>
                  <a:cubicBezTo>
                    <a:pt x="18814" y="80909"/>
                    <a:pt x="21348" y="84835"/>
                    <a:pt x="24580" y="88147"/>
                  </a:cubicBezTo>
                  <a:cubicBezTo>
                    <a:pt x="27639" y="91210"/>
                    <a:pt x="31359" y="93530"/>
                    <a:pt x="35455" y="94929"/>
                  </a:cubicBezTo>
                  <a:cubicBezTo>
                    <a:pt x="39875" y="96463"/>
                    <a:pt x="44635" y="96738"/>
                    <a:pt x="49202" y="95723"/>
                  </a:cubicBezTo>
                  <a:cubicBezTo>
                    <a:pt x="54907" y="94780"/>
                    <a:pt x="60320" y="92544"/>
                    <a:pt x="65025" y="89186"/>
                  </a:cubicBezTo>
                  <a:cubicBezTo>
                    <a:pt x="70562" y="84983"/>
                    <a:pt x="75442" y="79979"/>
                    <a:pt x="79505" y="74339"/>
                  </a:cubicBezTo>
                  <a:cubicBezTo>
                    <a:pt x="80757" y="72718"/>
                    <a:pt x="82605" y="71662"/>
                    <a:pt x="84637" y="71407"/>
                  </a:cubicBezTo>
                  <a:cubicBezTo>
                    <a:pt x="86393" y="71171"/>
                    <a:pt x="88174" y="71583"/>
                    <a:pt x="89646" y="72568"/>
                  </a:cubicBezTo>
                  <a:cubicBezTo>
                    <a:pt x="91084" y="73536"/>
                    <a:pt x="92158" y="74955"/>
                    <a:pt x="92701" y="76600"/>
                  </a:cubicBezTo>
                  <a:cubicBezTo>
                    <a:pt x="93244" y="78441"/>
                    <a:pt x="93023" y="80422"/>
                    <a:pt x="92090" y="82099"/>
                  </a:cubicBezTo>
                  <a:cubicBezTo>
                    <a:pt x="86776" y="89651"/>
                    <a:pt x="80130" y="96173"/>
                    <a:pt x="72479" y="101344"/>
                  </a:cubicBezTo>
                  <a:cubicBezTo>
                    <a:pt x="66413" y="105284"/>
                    <a:pt x="59687" y="108099"/>
                    <a:pt x="52623" y="109653"/>
                  </a:cubicBezTo>
                  <a:cubicBezTo>
                    <a:pt x="45937" y="111024"/>
                    <a:pt x="39019" y="110751"/>
                    <a:pt x="32461" y="108859"/>
                  </a:cubicBezTo>
                  <a:cubicBezTo>
                    <a:pt x="26105" y="107033"/>
                    <a:pt x="20295" y="103676"/>
                    <a:pt x="15537" y="99083"/>
                  </a:cubicBezTo>
                  <a:cubicBezTo>
                    <a:pt x="10467" y="94106"/>
                    <a:pt x="6510" y="88108"/>
                    <a:pt x="3929" y="81488"/>
                  </a:cubicBezTo>
                  <a:cubicBezTo>
                    <a:pt x="968" y="73686"/>
                    <a:pt x="-483" y="65393"/>
                    <a:pt x="-347" y="57050"/>
                  </a:cubicBezTo>
                  <a:cubicBezTo>
                    <a:pt x="-344" y="50575"/>
                    <a:pt x="373" y="44121"/>
                    <a:pt x="1791" y="37804"/>
                  </a:cubicBezTo>
                  <a:cubicBezTo>
                    <a:pt x="3142" y="31714"/>
                    <a:pt x="5408" y="25864"/>
                    <a:pt x="8511" y="20453"/>
                  </a:cubicBezTo>
                  <a:cubicBezTo>
                    <a:pt x="11627" y="15222"/>
                    <a:pt x="15786" y="10688"/>
                    <a:pt x="20730" y="7134"/>
                  </a:cubicBezTo>
                  <a:cubicBezTo>
                    <a:pt x="25992" y="3298"/>
                    <a:pt x="32161" y="898"/>
                    <a:pt x="38632" y="169"/>
                  </a:cubicBezTo>
                  <a:cubicBezTo>
                    <a:pt x="44550" y="-612"/>
                    <a:pt x="50563" y="-259"/>
                    <a:pt x="56350" y="1208"/>
                  </a:cubicBezTo>
                  <a:cubicBezTo>
                    <a:pt x="62148" y="2609"/>
                    <a:pt x="67597" y="5187"/>
                    <a:pt x="72357" y="8783"/>
                  </a:cubicBezTo>
                  <a:cubicBezTo>
                    <a:pt x="77321" y="12438"/>
                    <a:pt x="81482" y="17076"/>
                    <a:pt x="84576" y="22408"/>
                  </a:cubicBezTo>
                  <a:cubicBezTo>
                    <a:pt x="87882" y="28348"/>
                    <a:pt x="89960" y="34893"/>
                    <a:pt x="90685" y="41653"/>
                  </a:cubicBezTo>
                  <a:cubicBezTo>
                    <a:pt x="90747" y="45136"/>
                    <a:pt x="90013" y="47335"/>
                    <a:pt x="88119" y="48557"/>
                  </a:cubicBezTo>
                  <a:close/>
                  <a:moveTo>
                    <a:pt x="37715" y="15077"/>
                  </a:moveTo>
                  <a:cubicBezTo>
                    <a:pt x="34155" y="15775"/>
                    <a:pt x="30795" y="17256"/>
                    <a:pt x="27879" y="19414"/>
                  </a:cubicBezTo>
                  <a:cubicBezTo>
                    <a:pt x="25134" y="21414"/>
                    <a:pt x="22757" y="23874"/>
                    <a:pt x="20853" y="26685"/>
                  </a:cubicBezTo>
                  <a:cubicBezTo>
                    <a:pt x="18896" y="29532"/>
                    <a:pt x="17391" y="32664"/>
                    <a:pt x="16393" y="35972"/>
                  </a:cubicBezTo>
                  <a:cubicBezTo>
                    <a:pt x="15335" y="39499"/>
                    <a:pt x="14619" y="43121"/>
                    <a:pt x="14255" y="46786"/>
                  </a:cubicBezTo>
                  <a:cubicBezTo>
                    <a:pt x="24658" y="46835"/>
                    <a:pt x="35044" y="45956"/>
                    <a:pt x="45291" y="44158"/>
                  </a:cubicBezTo>
                  <a:cubicBezTo>
                    <a:pt x="55148" y="42407"/>
                    <a:pt x="65331" y="40370"/>
                    <a:pt x="75840" y="38049"/>
                  </a:cubicBezTo>
                  <a:cubicBezTo>
                    <a:pt x="75083" y="34289"/>
                    <a:pt x="73588" y="30717"/>
                    <a:pt x="71441" y="27540"/>
                  </a:cubicBezTo>
                  <a:cubicBezTo>
                    <a:pt x="69244" y="24284"/>
                    <a:pt x="66419" y="21501"/>
                    <a:pt x="63132" y="19353"/>
                  </a:cubicBezTo>
                  <a:cubicBezTo>
                    <a:pt x="59641" y="17123"/>
                    <a:pt x="55733" y="15627"/>
                    <a:pt x="51646" y="14955"/>
                  </a:cubicBezTo>
                  <a:cubicBezTo>
                    <a:pt x="47038" y="14105"/>
                    <a:pt x="42309" y="14146"/>
                    <a:pt x="37716" y="15077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8" name="Forme libre : forme 217">
              <a:extLst>
                <a:ext uri="{FF2B5EF4-FFF2-40B4-BE49-F238E27FC236}">
                  <a16:creationId xmlns:a16="http://schemas.microsoft.com/office/drawing/2014/main" id="{082ABCF8-0D97-4A63-94EF-12525EC4FD8D}"/>
                </a:ext>
              </a:extLst>
            </p:cNvPr>
            <p:cNvSpPr/>
            <p:nvPr/>
          </p:nvSpPr>
          <p:spPr>
            <a:xfrm>
              <a:off x="8097374" y="-925657"/>
              <a:ext cx="76502" cy="107026"/>
            </a:xfrm>
            <a:custGeom>
              <a:avLst/>
              <a:gdLst>
                <a:gd name="connsiteX0" fmla="*/ 12035 w 76502"/>
                <a:gd name="connsiteY0" fmla="*/ 82274 h 107026"/>
                <a:gd name="connsiteX1" fmla="*/ 24621 w 76502"/>
                <a:gd name="connsiteY1" fmla="*/ 89239 h 107026"/>
                <a:gd name="connsiteX2" fmla="*/ 41239 w 76502"/>
                <a:gd name="connsiteY2" fmla="*/ 91438 h 107026"/>
                <a:gd name="connsiteX3" fmla="*/ 55841 w 76502"/>
                <a:gd name="connsiteY3" fmla="*/ 87895 h 107026"/>
                <a:gd name="connsiteX4" fmla="*/ 61951 w 76502"/>
                <a:gd name="connsiteY4" fmla="*/ 77508 h 107026"/>
                <a:gd name="connsiteX5" fmla="*/ 57796 w 76502"/>
                <a:gd name="connsiteY5" fmla="*/ 67428 h 107026"/>
                <a:gd name="connsiteX6" fmla="*/ 47349 w 76502"/>
                <a:gd name="connsiteY6" fmla="*/ 61685 h 107026"/>
                <a:gd name="connsiteX7" fmla="*/ 33602 w 76502"/>
                <a:gd name="connsiteY7" fmla="*/ 57835 h 107026"/>
                <a:gd name="connsiteX8" fmla="*/ 19733 w 76502"/>
                <a:gd name="connsiteY8" fmla="*/ 53498 h 107026"/>
                <a:gd name="connsiteX9" fmla="*/ 8553 w 76502"/>
                <a:gd name="connsiteY9" fmla="*/ 46411 h 107026"/>
                <a:gd name="connsiteX10" fmla="*/ 3238 w 76502"/>
                <a:gd name="connsiteY10" fmla="*/ 34191 h 107026"/>
                <a:gd name="connsiteX11" fmla="*/ 5559 w 76502"/>
                <a:gd name="connsiteY11" fmla="*/ 19651 h 107026"/>
                <a:gd name="connsiteX12" fmla="*/ 13441 w 76502"/>
                <a:gd name="connsiteY12" fmla="*/ 9142 h 107026"/>
                <a:gd name="connsiteX13" fmla="*/ 24866 w 76502"/>
                <a:gd name="connsiteY13" fmla="*/ 2666 h 107026"/>
                <a:gd name="connsiteX14" fmla="*/ 38185 w 76502"/>
                <a:gd name="connsiteY14" fmla="*/ -144 h 107026"/>
                <a:gd name="connsiteX15" fmla="*/ 56514 w 76502"/>
                <a:gd name="connsiteY15" fmla="*/ 3216 h 107026"/>
                <a:gd name="connsiteX16" fmla="*/ 69649 w 76502"/>
                <a:gd name="connsiteY16" fmla="*/ 14030 h 107026"/>
                <a:gd name="connsiteX17" fmla="*/ 70810 w 76502"/>
                <a:gd name="connsiteY17" fmla="*/ 19223 h 107026"/>
                <a:gd name="connsiteX18" fmla="*/ 68366 w 76502"/>
                <a:gd name="connsiteY18" fmla="*/ 23255 h 107026"/>
                <a:gd name="connsiteX19" fmla="*/ 63906 w 76502"/>
                <a:gd name="connsiteY19" fmla="*/ 24416 h 107026"/>
                <a:gd name="connsiteX20" fmla="*/ 59079 w 76502"/>
                <a:gd name="connsiteY20" fmla="*/ 21483 h 107026"/>
                <a:gd name="connsiteX21" fmla="*/ 49365 w 76502"/>
                <a:gd name="connsiteY21" fmla="*/ 15374 h 107026"/>
                <a:gd name="connsiteX22" fmla="*/ 37146 w 76502"/>
                <a:gd name="connsiteY22" fmla="*/ 13785 h 107026"/>
                <a:gd name="connsiteX23" fmla="*/ 23155 w 76502"/>
                <a:gd name="connsiteY23" fmla="*/ 18918 h 107026"/>
                <a:gd name="connsiteX24" fmla="*/ 17412 w 76502"/>
                <a:gd name="connsiteY24" fmla="*/ 31137 h 107026"/>
                <a:gd name="connsiteX25" fmla="*/ 21872 w 76502"/>
                <a:gd name="connsiteY25" fmla="*/ 38712 h 107026"/>
                <a:gd name="connsiteX26" fmla="*/ 33114 w 76502"/>
                <a:gd name="connsiteY26" fmla="*/ 43295 h 107026"/>
                <a:gd name="connsiteX27" fmla="*/ 47470 w 76502"/>
                <a:gd name="connsiteY27" fmla="*/ 47449 h 107026"/>
                <a:gd name="connsiteX28" fmla="*/ 61522 w 76502"/>
                <a:gd name="connsiteY28" fmla="*/ 53192 h 107026"/>
                <a:gd name="connsiteX29" fmla="*/ 72214 w 76502"/>
                <a:gd name="connsiteY29" fmla="*/ 62968 h 107026"/>
                <a:gd name="connsiteX30" fmla="*/ 76063 w 76502"/>
                <a:gd name="connsiteY30" fmla="*/ 79158 h 107026"/>
                <a:gd name="connsiteX31" fmla="*/ 71359 w 76502"/>
                <a:gd name="connsiteY31" fmla="*/ 92782 h 107026"/>
                <a:gd name="connsiteX32" fmla="*/ 60117 w 76502"/>
                <a:gd name="connsiteY32" fmla="*/ 101641 h 107026"/>
                <a:gd name="connsiteX33" fmla="*/ 45027 w 76502"/>
                <a:gd name="connsiteY33" fmla="*/ 106101 h 107026"/>
                <a:gd name="connsiteX34" fmla="*/ 28531 w 76502"/>
                <a:gd name="connsiteY34" fmla="*/ 106407 h 107026"/>
                <a:gd name="connsiteX35" fmla="*/ 13319 w 76502"/>
                <a:gd name="connsiteY35" fmla="*/ 102680 h 107026"/>
                <a:gd name="connsiteX36" fmla="*/ 1955 w 76502"/>
                <a:gd name="connsiteY36" fmla="*/ 95104 h 107026"/>
                <a:gd name="connsiteX37" fmla="*/ -306 w 76502"/>
                <a:gd name="connsiteY37" fmla="*/ 88994 h 107026"/>
                <a:gd name="connsiteX38" fmla="*/ 1833 w 76502"/>
                <a:gd name="connsiteY38" fmla="*/ 83557 h 107026"/>
                <a:gd name="connsiteX39" fmla="*/ 6537 w 76502"/>
                <a:gd name="connsiteY39" fmla="*/ 80869 h 107026"/>
                <a:gd name="connsiteX40" fmla="*/ 12036 w 76502"/>
                <a:gd name="connsiteY40" fmla="*/ 82274 h 107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6502" h="107026">
                  <a:moveTo>
                    <a:pt x="12035" y="82274"/>
                  </a:moveTo>
                  <a:cubicBezTo>
                    <a:pt x="15587" y="85604"/>
                    <a:pt x="19912" y="87998"/>
                    <a:pt x="24621" y="89239"/>
                  </a:cubicBezTo>
                  <a:cubicBezTo>
                    <a:pt x="30004" y="90868"/>
                    <a:pt x="35617" y="91611"/>
                    <a:pt x="41239" y="91438"/>
                  </a:cubicBezTo>
                  <a:cubicBezTo>
                    <a:pt x="46307" y="91344"/>
                    <a:pt x="51293" y="90134"/>
                    <a:pt x="55841" y="87895"/>
                  </a:cubicBezTo>
                  <a:cubicBezTo>
                    <a:pt x="59762" y="85956"/>
                    <a:pt x="62161" y="81878"/>
                    <a:pt x="61951" y="77508"/>
                  </a:cubicBezTo>
                  <a:cubicBezTo>
                    <a:pt x="62159" y="73693"/>
                    <a:pt x="60633" y="69988"/>
                    <a:pt x="57796" y="67428"/>
                  </a:cubicBezTo>
                  <a:cubicBezTo>
                    <a:pt x="54692" y="64892"/>
                    <a:pt x="51151" y="62946"/>
                    <a:pt x="47349" y="61685"/>
                  </a:cubicBezTo>
                  <a:cubicBezTo>
                    <a:pt x="42863" y="60081"/>
                    <a:pt x="38268" y="58795"/>
                    <a:pt x="33602" y="57835"/>
                  </a:cubicBezTo>
                  <a:cubicBezTo>
                    <a:pt x="28862" y="56794"/>
                    <a:pt x="24221" y="55343"/>
                    <a:pt x="19733" y="53498"/>
                  </a:cubicBezTo>
                  <a:cubicBezTo>
                    <a:pt x="15616" y="51817"/>
                    <a:pt x="11830" y="49417"/>
                    <a:pt x="8553" y="46411"/>
                  </a:cubicBezTo>
                  <a:cubicBezTo>
                    <a:pt x="5336" y="43132"/>
                    <a:pt x="3443" y="38780"/>
                    <a:pt x="3238" y="34191"/>
                  </a:cubicBezTo>
                  <a:cubicBezTo>
                    <a:pt x="2789" y="29227"/>
                    <a:pt x="3587" y="24229"/>
                    <a:pt x="5559" y="19651"/>
                  </a:cubicBezTo>
                  <a:cubicBezTo>
                    <a:pt x="7393" y="15618"/>
                    <a:pt x="10083" y="12032"/>
                    <a:pt x="13441" y="9142"/>
                  </a:cubicBezTo>
                  <a:cubicBezTo>
                    <a:pt x="16792" y="6262"/>
                    <a:pt x="20673" y="4063"/>
                    <a:pt x="24866" y="2666"/>
                  </a:cubicBezTo>
                  <a:cubicBezTo>
                    <a:pt x="29162" y="1147"/>
                    <a:pt x="33641" y="202"/>
                    <a:pt x="38185" y="-144"/>
                  </a:cubicBezTo>
                  <a:cubicBezTo>
                    <a:pt x="44480" y="-584"/>
                    <a:pt x="50784" y="572"/>
                    <a:pt x="56514" y="3216"/>
                  </a:cubicBezTo>
                  <a:cubicBezTo>
                    <a:pt x="61792" y="5562"/>
                    <a:pt x="66333" y="9300"/>
                    <a:pt x="69649" y="14030"/>
                  </a:cubicBezTo>
                  <a:cubicBezTo>
                    <a:pt x="70735" y="15528"/>
                    <a:pt x="71154" y="17406"/>
                    <a:pt x="70810" y="19223"/>
                  </a:cubicBezTo>
                  <a:cubicBezTo>
                    <a:pt x="70499" y="20814"/>
                    <a:pt x="69633" y="22243"/>
                    <a:pt x="68366" y="23255"/>
                  </a:cubicBezTo>
                  <a:cubicBezTo>
                    <a:pt x="67088" y="24209"/>
                    <a:pt x="65487" y="24626"/>
                    <a:pt x="63906" y="24416"/>
                  </a:cubicBezTo>
                  <a:cubicBezTo>
                    <a:pt x="61977" y="24103"/>
                    <a:pt x="60246" y="23051"/>
                    <a:pt x="59079" y="21483"/>
                  </a:cubicBezTo>
                  <a:cubicBezTo>
                    <a:pt x="56372" y="18705"/>
                    <a:pt x="53042" y="16610"/>
                    <a:pt x="49365" y="15374"/>
                  </a:cubicBezTo>
                  <a:cubicBezTo>
                    <a:pt x="45465" y="13927"/>
                    <a:pt x="41287" y="13384"/>
                    <a:pt x="37146" y="13785"/>
                  </a:cubicBezTo>
                  <a:cubicBezTo>
                    <a:pt x="32116" y="14252"/>
                    <a:pt x="27294" y="16020"/>
                    <a:pt x="23155" y="18918"/>
                  </a:cubicBezTo>
                  <a:cubicBezTo>
                    <a:pt x="19165" y="21647"/>
                    <a:pt x="16967" y="26323"/>
                    <a:pt x="17412" y="31137"/>
                  </a:cubicBezTo>
                  <a:cubicBezTo>
                    <a:pt x="17302" y="34314"/>
                    <a:pt x="19041" y="37267"/>
                    <a:pt x="21872" y="38712"/>
                  </a:cubicBezTo>
                  <a:cubicBezTo>
                    <a:pt x="25458" y="40609"/>
                    <a:pt x="29223" y="42144"/>
                    <a:pt x="33114" y="43295"/>
                  </a:cubicBezTo>
                  <a:cubicBezTo>
                    <a:pt x="37573" y="44639"/>
                    <a:pt x="42399" y="46044"/>
                    <a:pt x="47470" y="47449"/>
                  </a:cubicBezTo>
                  <a:cubicBezTo>
                    <a:pt x="52383" y="48745"/>
                    <a:pt x="57107" y="50676"/>
                    <a:pt x="61522" y="53192"/>
                  </a:cubicBezTo>
                  <a:cubicBezTo>
                    <a:pt x="65770" y="55614"/>
                    <a:pt x="69423" y="58953"/>
                    <a:pt x="72214" y="62968"/>
                  </a:cubicBezTo>
                  <a:cubicBezTo>
                    <a:pt x="75162" y="67828"/>
                    <a:pt x="76508" y="73491"/>
                    <a:pt x="76063" y="79158"/>
                  </a:cubicBezTo>
                  <a:cubicBezTo>
                    <a:pt x="76001" y="84088"/>
                    <a:pt x="74352" y="88865"/>
                    <a:pt x="71359" y="92782"/>
                  </a:cubicBezTo>
                  <a:cubicBezTo>
                    <a:pt x="68340" y="96558"/>
                    <a:pt x="64494" y="99589"/>
                    <a:pt x="60117" y="101641"/>
                  </a:cubicBezTo>
                  <a:cubicBezTo>
                    <a:pt x="55351" y="103907"/>
                    <a:pt x="50259" y="105412"/>
                    <a:pt x="45027" y="106101"/>
                  </a:cubicBezTo>
                  <a:cubicBezTo>
                    <a:pt x="39564" y="106904"/>
                    <a:pt x="34020" y="107007"/>
                    <a:pt x="28531" y="106407"/>
                  </a:cubicBezTo>
                  <a:cubicBezTo>
                    <a:pt x="23314" y="105860"/>
                    <a:pt x="18197" y="104607"/>
                    <a:pt x="13319" y="102680"/>
                  </a:cubicBezTo>
                  <a:cubicBezTo>
                    <a:pt x="8989" y="101080"/>
                    <a:pt x="5097" y="98485"/>
                    <a:pt x="1955" y="95104"/>
                  </a:cubicBezTo>
                  <a:cubicBezTo>
                    <a:pt x="263" y="93549"/>
                    <a:pt x="-578" y="91276"/>
                    <a:pt x="-306" y="88994"/>
                  </a:cubicBezTo>
                  <a:cubicBezTo>
                    <a:pt x="-200" y="86998"/>
                    <a:pt x="550" y="85090"/>
                    <a:pt x="1833" y="83557"/>
                  </a:cubicBezTo>
                  <a:cubicBezTo>
                    <a:pt x="3015" y="82112"/>
                    <a:pt x="4691" y="81154"/>
                    <a:pt x="6537" y="80869"/>
                  </a:cubicBezTo>
                  <a:cubicBezTo>
                    <a:pt x="8490" y="80406"/>
                    <a:pt x="10545" y="80931"/>
                    <a:pt x="12036" y="82274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9" name="Forme libre : forme 218">
              <a:extLst>
                <a:ext uri="{FF2B5EF4-FFF2-40B4-BE49-F238E27FC236}">
                  <a16:creationId xmlns:a16="http://schemas.microsoft.com/office/drawing/2014/main" id="{A855893B-2E4B-463B-9832-1D2AAE9700E7}"/>
                </a:ext>
              </a:extLst>
            </p:cNvPr>
            <p:cNvSpPr/>
            <p:nvPr/>
          </p:nvSpPr>
          <p:spPr>
            <a:xfrm>
              <a:off x="8277167" y="-995153"/>
              <a:ext cx="95251" cy="173315"/>
            </a:xfrm>
            <a:custGeom>
              <a:avLst/>
              <a:gdLst>
                <a:gd name="connsiteX0" fmla="*/ -356 w 95251"/>
                <a:gd name="connsiteY0" fmla="*/ 7524 h 173315"/>
                <a:gd name="connsiteX1" fmla="*/ 2088 w 95251"/>
                <a:gd name="connsiteY1" fmla="*/ 1720 h 173315"/>
                <a:gd name="connsiteX2" fmla="*/ 6670 w 95251"/>
                <a:gd name="connsiteY2" fmla="*/ -235 h 173315"/>
                <a:gd name="connsiteX3" fmla="*/ 11252 w 95251"/>
                <a:gd name="connsiteY3" fmla="*/ 1720 h 173315"/>
                <a:gd name="connsiteX4" fmla="*/ 13696 w 95251"/>
                <a:gd name="connsiteY4" fmla="*/ 7524 h 173315"/>
                <a:gd name="connsiteX5" fmla="*/ 13696 w 95251"/>
                <a:gd name="connsiteY5" fmla="*/ 47786 h 173315"/>
                <a:gd name="connsiteX6" fmla="*/ 14124 w 95251"/>
                <a:gd name="connsiteY6" fmla="*/ 88109 h 173315"/>
                <a:gd name="connsiteX7" fmla="*/ 28909 w 95251"/>
                <a:gd name="connsiteY7" fmla="*/ 76807 h 173315"/>
                <a:gd name="connsiteX8" fmla="*/ 46505 w 95251"/>
                <a:gd name="connsiteY8" fmla="*/ 71919 h 173315"/>
                <a:gd name="connsiteX9" fmla="*/ 64345 w 95251"/>
                <a:gd name="connsiteY9" fmla="*/ 73569 h 173315"/>
                <a:gd name="connsiteX10" fmla="*/ 79986 w 95251"/>
                <a:gd name="connsiteY10" fmla="*/ 82000 h 173315"/>
                <a:gd name="connsiteX11" fmla="*/ 90983 w 95251"/>
                <a:gd name="connsiteY11" fmla="*/ 97579 h 173315"/>
                <a:gd name="connsiteX12" fmla="*/ 94832 w 95251"/>
                <a:gd name="connsiteY12" fmla="*/ 120368 h 173315"/>
                <a:gd name="connsiteX13" fmla="*/ 85974 w 95251"/>
                <a:gd name="connsiteY13" fmla="*/ 148228 h 173315"/>
                <a:gd name="connsiteX14" fmla="*/ 65812 w 95251"/>
                <a:gd name="connsiteY14" fmla="*/ 163379 h 173315"/>
                <a:gd name="connsiteX15" fmla="*/ 40763 w 95251"/>
                <a:gd name="connsiteY15" fmla="*/ 166006 h 173315"/>
                <a:gd name="connsiteX16" fmla="*/ 17852 w 95251"/>
                <a:gd name="connsiteY16" fmla="*/ 156536 h 173315"/>
                <a:gd name="connsiteX17" fmla="*/ 18706 w 95251"/>
                <a:gd name="connsiteY17" fmla="*/ 164235 h 173315"/>
                <a:gd name="connsiteX18" fmla="*/ 17301 w 95251"/>
                <a:gd name="connsiteY18" fmla="*/ 170344 h 173315"/>
                <a:gd name="connsiteX19" fmla="*/ 13146 w 95251"/>
                <a:gd name="connsiteY19" fmla="*/ 172971 h 173315"/>
                <a:gd name="connsiteX20" fmla="*/ 8258 w 95251"/>
                <a:gd name="connsiteY20" fmla="*/ 171933 h 173315"/>
                <a:gd name="connsiteX21" fmla="*/ 4958 w 95251"/>
                <a:gd name="connsiteY21" fmla="*/ 166923 h 173315"/>
                <a:gd name="connsiteX22" fmla="*/ 377 w 95251"/>
                <a:gd name="connsiteY22" fmla="*/ 87071 h 173315"/>
                <a:gd name="connsiteX23" fmla="*/ -356 w 95251"/>
                <a:gd name="connsiteY23" fmla="*/ 7524 h 173315"/>
                <a:gd name="connsiteX24" fmla="*/ 80656 w 95251"/>
                <a:gd name="connsiteY24" fmla="*/ 119207 h 173315"/>
                <a:gd name="connsiteX25" fmla="*/ 64771 w 95251"/>
                <a:gd name="connsiteY25" fmla="*/ 90492 h 173315"/>
                <a:gd name="connsiteX26" fmla="*/ 34712 w 95251"/>
                <a:gd name="connsiteY26" fmla="*/ 90003 h 173315"/>
                <a:gd name="connsiteX27" fmla="*/ 22493 w 95251"/>
                <a:gd name="connsiteY27" fmla="*/ 101306 h 173315"/>
                <a:gd name="connsiteX28" fmla="*/ 16383 w 95251"/>
                <a:gd name="connsiteY28" fmla="*/ 120368 h 173315"/>
                <a:gd name="connsiteX29" fmla="*/ 20110 w 95251"/>
                <a:gd name="connsiteY29" fmla="*/ 138696 h 173315"/>
                <a:gd name="connsiteX30" fmla="*/ 31841 w 95251"/>
                <a:gd name="connsiteY30" fmla="*/ 149327 h 173315"/>
                <a:gd name="connsiteX31" fmla="*/ 63183 w 95251"/>
                <a:gd name="connsiteY31" fmla="*/ 148594 h 173315"/>
                <a:gd name="connsiteX32" fmla="*/ 75402 w 95251"/>
                <a:gd name="connsiteY32" fmla="*/ 137474 h 173315"/>
                <a:gd name="connsiteX33" fmla="*/ 80656 w 95251"/>
                <a:gd name="connsiteY33" fmla="*/ 119451 h 17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5251" h="173315">
                  <a:moveTo>
                    <a:pt x="-356" y="7524"/>
                  </a:moveTo>
                  <a:cubicBezTo>
                    <a:pt x="-355" y="5340"/>
                    <a:pt x="526" y="3248"/>
                    <a:pt x="2088" y="1720"/>
                  </a:cubicBezTo>
                  <a:cubicBezTo>
                    <a:pt x="3309" y="505"/>
                    <a:pt x="4949" y="-195"/>
                    <a:pt x="6670" y="-235"/>
                  </a:cubicBezTo>
                  <a:cubicBezTo>
                    <a:pt x="8386" y="-171"/>
                    <a:pt x="10018" y="525"/>
                    <a:pt x="11252" y="1720"/>
                  </a:cubicBezTo>
                  <a:cubicBezTo>
                    <a:pt x="12765" y="3280"/>
                    <a:pt x="13637" y="5351"/>
                    <a:pt x="13696" y="7524"/>
                  </a:cubicBezTo>
                  <a:cubicBezTo>
                    <a:pt x="13696" y="21169"/>
                    <a:pt x="13696" y="34589"/>
                    <a:pt x="13696" y="47786"/>
                  </a:cubicBezTo>
                  <a:cubicBezTo>
                    <a:pt x="13696" y="60983"/>
                    <a:pt x="13838" y="74424"/>
                    <a:pt x="14124" y="88109"/>
                  </a:cubicBezTo>
                  <a:cubicBezTo>
                    <a:pt x="18262" y="83408"/>
                    <a:pt x="23286" y="79567"/>
                    <a:pt x="28909" y="76807"/>
                  </a:cubicBezTo>
                  <a:cubicBezTo>
                    <a:pt x="34423" y="74108"/>
                    <a:pt x="40388" y="72451"/>
                    <a:pt x="46505" y="71919"/>
                  </a:cubicBezTo>
                  <a:cubicBezTo>
                    <a:pt x="52502" y="71421"/>
                    <a:pt x="58540" y="71979"/>
                    <a:pt x="64345" y="73569"/>
                  </a:cubicBezTo>
                  <a:cubicBezTo>
                    <a:pt x="70142" y="75127"/>
                    <a:pt x="75497" y="78014"/>
                    <a:pt x="79986" y="82000"/>
                  </a:cubicBezTo>
                  <a:cubicBezTo>
                    <a:pt x="84739" y="86333"/>
                    <a:pt x="88491" y="91649"/>
                    <a:pt x="90983" y="97579"/>
                  </a:cubicBezTo>
                  <a:cubicBezTo>
                    <a:pt x="93896" y="104809"/>
                    <a:pt x="95209" y="112583"/>
                    <a:pt x="94832" y="120368"/>
                  </a:cubicBezTo>
                  <a:cubicBezTo>
                    <a:pt x="94965" y="130367"/>
                    <a:pt x="91857" y="140141"/>
                    <a:pt x="85974" y="148228"/>
                  </a:cubicBezTo>
                  <a:cubicBezTo>
                    <a:pt x="80803" y="155065"/>
                    <a:pt x="73818" y="160314"/>
                    <a:pt x="65812" y="163379"/>
                  </a:cubicBezTo>
                  <a:cubicBezTo>
                    <a:pt x="57814" y="166340"/>
                    <a:pt x="49201" y="167243"/>
                    <a:pt x="40763" y="166006"/>
                  </a:cubicBezTo>
                  <a:cubicBezTo>
                    <a:pt x="32401" y="165015"/>
                    <a:pt x="24474" y="161738"/>
                    <a:pt x="17852" y="156536"/>
                  </a:cubicBezTo>
                  <a:lnTo>
                    <a:pt x="18706" y="164235"/>
                  </a:lnTo>
                  <a:cubicBezTo>
                    <a:pt x="19009" y="166375"/>
                    <a:pt x="18509" y="168552"/>
                    <a:pt x="17301" y="170344"/>
                  </a:cubicBezTo>
                  <a:cubicBezTo>
                    <a:pt x="16285" y="171700"/>
                    <a:pt x="14807" y="172635"/>
                    <a:pt x="13146" y="172971"/>
                  </a:cubicBezTo>
                  <a:cubicBezTo>
                    <a:pt x="11443" y="173286"/>
                    <a:pt x="9685" y="172912"/>
                    <a:pt x="8258" y="171933"/>
                  </a:cubicBezTo>
                  <a:cubicBezTo>
                    <a:pt x="6536" y="170768"/>
                    <a:pt x="5349" y="168965"/>
                    <a:pt x="4958" y="166923"/>
                  </a:cubicBezTo>
                  <a:cubicBezTo>
                    <a:pt x="2352" y="140041"/>
                    <a:pt x="825" y="113423"/>
                    <a:pt x="377" y="87071"/>
                  </a:cubicBezTo>
                  <a:cubicBezTo>
                    <a:pt x="-71" y="60718"/>
                    <a:pt x="-316" y="34202"/>
                    <a:pt x="-356" y="7524"/>
                  </a:cubicBezTo>
                  <a:close/>
                  <a:moveTo>
                    <a:pt x="80656" y="119207"/>
                  </a:moveTo>
                  <a:cubicBezTo>
                    <a:pt x="81097" y="107430"/>
                    <a:pt x="74982" y="96376"/>
                    <a:pt x="64771" y="90492"/>
                  </a:cubicBezTo>
                  <a:cubicBezTo>
                    <a:pt x="55471" y="85288"/>
                    <a:pt x="44178" y="85104"/>
                    <a:pt x="34712" y="90003"/>
                  </a:cubicBezTo>
                  <a:cubicBezTo>
                    <a:pt x="29761" y="92695"/>
                    <a:pt x="25562" y="96580"/>
                    <a:pt x="22493" y="101306"/>
                  </a:cubicBezTo>
                  <a:cubicBezTo>
                    <a:pt x="18819" y="107013"/>
                    <a:pt x="16712" y="113587"/>
                    <a:pt x="16383" y="120368"/>
                  </a:cubicBezTo>
                  <a:cubicBezTo>
                    <a:pt x="15592" y="126720"/>
                    <a:pt x="16901" y="133157"/>
                    <a:pt x="20110" y="138696"/>
                  </a:cubicBezTo>
                  <a:cubicBezTo>
                    <a:pt x="22913" y="143297"/>
                    <a:pt x="26986" y="146989"/>
                    <a:pt x="31841" y="149327"/>
                  </a:cubicBezTo>
                  <a:cubicBezTo>
                    <a:pt x="41832" y="153978"/>
                    <a:pt x="53420" y="153707"/>
                    <a:pt x="63183" y="148594"/>
                  </a:cubicBezTo>
                  <a:cubicBezTo>
                    <a:pt x="68109" y="145949"/>
                    <a:pt x="72306" y="142130"/>
                    <a:pt x="75402" y="137474"/>
                  </a:cubicBezTo>
                  <a:cubicBezTo>
                    <a:pt x="78943" y="132140"/>
                    <a:pt x="80775" y="125853"/>
                    <a:pt x="80656" y="119451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0" name="Forme libre : forme 219">
              <a:extLst>
                <a:ext uri="{FF2B5EF4-FFF2-40B4-BE49-F238E27FC236}">
                  <a16:creationId xmlns:a16="http://schemas.microsoft.com/office/drawing/2014/main" id="{B375FC12-E0C1-4A47-BD30-D5A9A3155107}"/>
                </a:ext>
              </a:extLst>
            </p:cNvPr>
            <p:cNvSpPr/>
            <p:nvPr/>
          </p:nvSpPr>
          <p:spPr>
            <a:xfrm>
              <a:off x="8398236" y="-957522"/>
              <a:ext cx="15669" cy="141013"/>
            </a:xfrm>
            <a:custGeom>
              <a:avLst/>
              <a:gdLst>
                <a:gd name="connsiteX0" fmla="*/ -333 w 15669"/>
                <a:gd name="connsiteY0" fmla="*/ 7161 h 141013"/>
                <a:gd name="connsiteX1" fmla="*/ 1683 w 15669"/>
                <a:gd name="connsiteY1" fmla="*/ 1785 h 141013"/>
                <a:gd name="connsiteX2" fmla="*/ 6570 w 15669"/>
                <a:gd name="connsiteY2" fmla="*/ -232 h 141013"/>
                <a:gd name="connsiteX3" fmla="*/ 11702 w 15669"/>
                <a:gd name="connsiteY3" fmla="*/ 1785 h 141013"/>
                <a:gd name="connsiteX4" fmla="*/ 13718 w 15669"/>
                <a:gd name="connsiteY4" fmla="*/ 7161 h 141013"/>
                <a:gd name="connsiteX5" fmla="*/ 11702 w 15669"/>
                <a:gd name="connsiteY5" fmla="*/ 12171 h 141013"/>
                <a:gd name="connsiteX6" fmla="*/ 6570 w 15669"/>
                <a:gd name="connsiteY6" fmla="*/ 14248 h 141013"/>
                <a:gd name="connsiteX7" fmla="*/ 1683 w 15669"/>
                <a:gd name="connsiteY7" fmla="*/ 12171 h 141013"/>
                <a:gd name="connsiteX8" fmla="*/ -333 w 15669"/>
                <a:gd name="connsiteY8" fmla="*/ 7161 h 141013"/>
                <a:gd name="connsiteX9" fmla="*/ -333 w 15669"/>
                <a:gd name="connsiteY9" fmla="*/ 37098 h 141013"/>
                <a:gd name="connsiteX10" fmla="*/ 1988 w 15669"/>
                <a:gd name="connsiteY10" fmla="*/ 31477 h 141013"/>
                <a:gd name="connsiteX11" fmla="*/ 12008 w 15669"/>
                <a:gd name="connsiteY11" fmla="*/ 31477 h 141013"/>
                <a:gd name="connsiteX12" fmla="*/ 14269 w 15669"/>
                <a:gd name="connsiteY12" fmla="*/ 37098 h 141013"/>
                <a:gd name="connsiteX13" fmla="*/ 14269 w 15669"/>
                <a:gd name="connsiteY13" fmla="*/ 62270 h 141013"/>
                <a:gd name="connsiteX14" fmla="*/ 14696 w 15669"/>
                <a:gd name="connsiteY14" fmla="*/ 85669 h 141013"/>
                <a:gd name="connsiteX15" fmla="*/ 15124 w 15669"/>
                <a:gd name="connsiteY15" fmla="*/ 109069 h 141013"/>
                <a:gd name="connsiteX16" fmla="*/ 15124 w 15669"/>
                <a:gd name="connsiteY16" fmla="*/ 134240 h 141013"/>
                <a:gd name="connsiteX17" fmla="*/ 12863 w 15669"/>
                <a:gd name="connsiteY17" fmla="*/ 139189 h 141013"/>
                <a:gd name="connsiteX18" fmla="*/ 7671 w 15669"/>
                <a:gd name="connsiteY18" fmla="*/ 140778 h 141013"/>
                <a:gd name="connsiteX19" fmla="*/ 2539 w 15669"/>
                <a:gd name="connsiteY19" fmla="*/ 139189 h 141013"/>
                <a:gd name="connsiteX20" fmla="*/ 217 w 15669"/>
                <a:gd name="connsiteY20" fmla="*/ 134240 h 141013"/>
                <a:gd name="connsiteX21" fmla="*/ 216 w 15669"/>
                <a:gd name="connsiteY21" fmla="*/ 109069 h 141013"/>
                <a:gd name="connsiteX22" fmla="*/ 216 w 15669"/>
                <a:gd name="connsiteY22" fmla="*/ 85669 h 141013"/>
                <a:gd name="connsiteX23" fmla="*/ 216 w 15669"/>
                <a:gd name="connsiteY23" fmla="*/ 62270 h 141013"/>
                <a:gd name="connsiteX24" fmla="*/ -333 w 15669"/>
                <a:gd name="connsiteY24" fmla="*/ 37098 h 14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669" h="141013">
                  <a:moveTo>
                    <a:pt x="-333" y="7161"/>
                  </a:moveTo>
                  <a:cubicBezTo>
                    <a:pt x="-406" y="5172"/>
                    <a:pt x="320" y="3236"/>
                    <a:pt x="1683" y="1785"/>
                  </a:cubicBezTo>
                  <a:cubicBezTo>
                    <a:pt x="2964" y="467"/>
                    <a:pt x="4733" y="-263"/>
                    <a:pt x="6570" y="-232"/>
                  </a:cubicBezTo>
                  <a:cubicBezTo>
                    <a:pt x="8486" y="-294"/>
                    <a:pt x="10342" y="435"/>
                    <a:pt x="11702" y="1785"/>
                  </a:cubicBezTo>
                  <a:cubicBezTo>
                    <a:pt x="13066" y="3236"/>
                    <a:pt x="13791" y="5172"/>
                    <a:pt x="13718" y="7161"/>
                  </a:cubicBezTo>
                  <a:cubicBezTo>
                    <a:pt x="13761" y="9037"/>
                    <a:pt x="13033" y="10848"/>
                    <a:pt x="11702" y="12171"/>
                  </a:cubicBezTo>
                  <a:cubicBezTo>
                    <a:pt x="10365" y="13562"/>
                    <a:pt x="8498" y="14317"/>
                    <a:pt x="6570" y="14248"/>
                  </a:cubicBezTo>
                  <a:cubicBezTo>
                    <a:pt x="4721" y="14279"/>
                    <a:pt x="2944" y="13524"/>
                    <a:pt x="1683" y="12171"/>
                  </a:cubicBezTo>
                  <a:cubicBezTo>
                    <a:pt x="352" y="10848"/>
                    <a:pt x="-377" y="9037"/>
                    <a:pt x="-333" y="7161"/>
                  </a:cubicBezTo>
                  <a:close/>
                  <a:moveTo>
                    <a:pt x="-333" y="37098"/>
                  </a:moveTo>
                  <a:cubicBezTo>
                    <a:pt x="-510" y="34960"/>
                    <a:pt x="354" y="32868"/>
                    <a:pt x="1988" y="31477"/>
                  </a:cubicBezTo>
                  <a:cubicBezTo>
                    <a:pt x="4880" y="29032"/>
                    <a:pt x="9116" y="29032"/>
                    <a:pt x="12008" y="31477"/>
                  </a:cubicBezTo>
                  <a:cubicBezTo>
                    <a:pt x="13628" y="32874"/>
                    <a:pt x="14471" y="34969"/>
                    <a:pt x="14269" y="37098"/>
                  </a:cubicBezTo>
                  <a:cubicBezTo>
                    <a:pt x="14269" y="45957"/>
                    <a:pt x="14269" y="54388"/>
                    <a:pt x="14269" y="62270"/>
                  </a:cubicBezTo>
                  <a:cubicBezTo>
                    <a:pt x="14269" y="70151"/>
                    <a:pt x="14269" y="77971"/>
                    <a:pt x="14696" y="85669"/>
                  </a:cubicBezTo>
                  <a:cubicBezTo>
                    <a:pt x="15124" y="93367"/>
                    <a:pt x="14696" y="101187"/>
                    <a:pt x="15124" y="109069"/>
                  </a:cubicBezTo>
                  <a:cubicBezTo>
                    <a:pt x="15551" y="116950"/>
                    <a:pt x="15124" y="125382"/>
                    <a:pt x="15124" y="134240"/>
                  </a:cubicBezTo>
                  <a:cubicBezTo>
                    <a:pt x="15260" y="136167"/>
                    <a:pt x="14409" y="138031"/>
                    <a:pt x="12863" y="139189"/>
                  </a:cubicBezTo>
                  <a:cubicBezTo>
                    <a:pt x="11332" y="140231"/>
                    <a:pt x="9522" y="140785"/>
                    <a:pt x="7671" y="140778"/>
                  </a:cubicBezTo>
                  <a:cubicBezTo>
                    <a:pt x="5837" y="140788"/>
                    <a:pt x="4045" y="140234"/>
                    <a:pt x="2539" y="139189"/>
                  </a:cubicBezTo>
                  <a:cubicBezTo>
                    <a:pt x="979" y="138037"/>
                    <a:pt x="106" y="136176"/>
                    <a:pt x="217" y="134240"/>
                  </a:cubicBezTo>
                  <a:cubicBezTo>
                    <a:pt x="216" y="125382"/>
                    <a:pt x="216" y="117011"/>
                    <a:pt x="216" y="109069"/>
                  </a:cubicBezTo>
                  <a:cubicBezTo>
                    <a:pt x="216" y="101126"/>
                    <a:pt x="216" y="93367"/>
                    <a:pt x="216" y="85669"/>
                  </a:cubicBezTo>
                  <a:cubicBezTo>
                    <a:pt x="216" y="77971"/>
                    <a:pt x="216" y="70151"/>
                    <a:pt x="216" y="62270"/>
                  </a:cubicBezTo>
                  <a:cubicBezTo>
                    <a:pt x="216" y="54388"/>
                    <a:pt x="-333" y="45957"/>
                    <a:pt x="-333" y="37098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1" name="Forme libre : forme 220">
              <a:extLst>
                <a:ext uri="{FF2B5EF4-FFF2-40B4-BE49-F238E27FC236}">
                  <a16:creationId xmlns:a16="http://schemas.microsoft.com/office/drawing/2014/main" id="{0306D7C0-A766-4933-9C74-51BABBBA4A06}"/>
                </a:ext>
              </a:extLst>
            </p:cNvPr>
            <p:cNvSpPr/>
            <p:nvPr/>
          </p:nvSpPr>
          <p:spPr>
            <a:xfrm>
              <a:off x="8439729" y="-931104"/>
              <a:ext cx="93295" cy="110749"/>
            </a:xfrm>
            <a:custGeom>
              <a:avLst/>
              <a:gdLst>
                <a:gd name="connsiteX0" fmla="*/ 88063 w 93295"/>
                <a:gd name="connsiteY0" fmla="*/ 48559 h 110749"/>
                <a:gd name="connsiteX1" fmla="*/ 74194 w 93295"/>
                <a:gd name="connsiteY1" fmla="*/ 53019 h 110749"/>
                <a:gd name="connsiteX2" fmla="*/ 52872 w 93295"/>
                <a:gd name="connsiteY2" fmla="*/ 56868 h 110749"/>
                <a:gd name="connsiteX3" fmla="*/ 30510 w 93295"/>
                <a:gd name="connsiteY3" fmla="*/ 59862 h 110749"/>
                <a:gd name="connsiteX4" fmla="*/ 13648 w 93295"/>
                <a:gd name="connsiteY4" fmla="*/ 61328 h 110749"/>
                <a:gd name="connsiteX5" fmla="*/ 17070 w 93295"/>
                <a:gd name="connsiteY5" fmla="*/ 76602 h 110749"/>
                <a:gd name="connsiteX6" fmla="*/ 24523 w 93295"/>
                <a:gd name="connsiteY6" fmla="*/ 88149 h 110749"/>
                <a:gd name="connsiteX7" fmla="*/ 35398 w 93295"/>
                <a:gd name="connsiteY7" fmla="*/ 94931 h 110749"/>
                <a:gd name="connsiteX8" fmla="*/ 49145 w 93295"/>
                <a:gd name="connsiteY8" fmla="*/ 95725 h 110749"/>
                <a:gd name="connsiteX9" fmla="*/ 65030 w 93295"/>
                <a:gd name="connsiteY9" fmla="*/ 89188 h 110749"/>
                <a:gd name="connsiteX10" fmla="*/ 79448 w 93295"/>
                <a:gd name="connsiteY10" fmla="*/ 74341 h 110749"/>
                <a:gd name="connsiteX11" fmla="*/ 84641 w 93295"/>
                <a:gd name="connsiteY11" fmla="*/ 71409 h 110749"/>
                <a:gd name="connsiteX12" fmla="*/ 89651 w 93295"/>
                <a:gd name="connsiteY12" fmla="*/ 72570 h 110749"/>
                <a:gd name="connsiteX13" fmla="*/ 92644 w 93295"/>
                <a:gd name="connsiteY13" fmla="*/ 76602 h 110749"/>
                <a:gd name="connsiteX14" fmla="*/ 92095 w 93295"/>
                <a:gd name="connsiteY14" fmla="*/ 82101 h 110749"/>
                <a:gd name="connsiteX15" fmla="*/ 72483 w 93295"/>
                <a:gd name="connsiteY15" fmla="*/ 101346 h 110749"/>
                <a:gd name="connsiteX16" fmla="*/ 52566 w 93295"/>
                <a:gd name="connsiteY16" fmla="*/ 109655 h 110749"/>
                <a:gd name="connsiteX17" fmla="*/ 32404 w 93295"/>
                <a:gd name="connsiteY17" fmla="*/ 108861 h 110749"/>
                <a:gd name="connsiteX18" fmla="*/ 15480 w 93295"/>
                <a:gd name="connsiteY18" fmla="*/ 99085 h 110749"/>
                <a:gd name="connsiteX19" fmla="*/ 3933 w 93295"/>
                <a:gd name="connsiteY19" fmla="*/ 81490 h 110749"/>
                <a:gd name="connsiteX20" fmla="*/ -343 w 93295"/>
                <a:gd name="connsiteY20" fmla="*/ 57052 h 110749"/>
                <a:gd name="connsiteX21" fmla="*/ 1795 w 93295"/>
                <a:gd name="connsiteY21" fmla="*/ 37806 h 110749"/>
                <a:gd name="connsiteX22" fmla="*/ 8515 w 93295"/>
                <a:gd name="connsiteY22" fmla="*/ 20455 h 110749"/>
                <a:gd name="connsiteX23" fmla="*/ 20368 w 93295"/>
                <a:gd name="connsiteY23" fmla="*/ 7136 h 110749"/>
                <a:gd name="connsiteX24" fmla="*/ 38269 w 93295"/>
                <a:gd name="connsiteY24" fmla="*/ 171 h 110749"/>
                <a:gd name="connsiteX25" fmla="*/ 55987 w 93295"/>
                <a:gd name="connsiteY25" fmla="*/ 1210 h 110749"/>
                <a:gd name="connsiteX26" fmla="*/ 72055 w 93295"/>
                <a:gd name="connsiteY26" fmla="*/ 8786 h 110749"/>
                <a:gd name="connsiteX27" fmla="*/ 84274 w 93295"/>
                <a:gd name="connsiteY27" fmla="*/ 22410 h 110749"/>
                <a:gd name="connsiteX28" fmla="*/ 90384 w 93295"/>
                <a:gd name="connsiteY28" fmla="*/ 41655 h 110749"/>
                <a:gd name="connsiteX29" fmla="*/ 88062 w 93295"/>
                <a:gd name="connsiteY29" fmla="*/ 48559 h 110749"/>
                <a:gd name="connsiteX30" fmla="*/ 37659 w 93295"/>
                <a:gd name="connsiteY30" fmla="*/ 15079 h 110749"/>
                <a:gd name="connsiteX31" fmla="*/ 27823 w 93295"/>
                <a:gd name="connsiteY31" fmla="*/ 19416 h 110749"/>
                <a:gd name="connsiteX32" fmla="*/ 20796 w 93295"/>
                <a:gd name="connsiteY32" fmla="*/ 26687 h 110749"/>
                <a:gd name="connsiteX33" fmla="*/ 16398 w 93295"/>
                <a:gd name="connsiteY33" fmla="*/ 35974 h 110749"/>
                <a:gd name="connsiteX34" fmla="*/ 14198 w 93295"/>
                <a:gd name="connsiteY34" fmla="*/ 46788 h 110749"/>
                <a:gd name="connsiteX35" fmla="*/ 45296 w 93295"/>
                <a:gd name="connsiteY35" fmla="*/ 44161 h 110749"/>
                <a:gd name="connsiteX36" fmla="*/ 75844 w 93295"/>
                <a:gd name="connsiteY36" fmla="*/ 38051 h 110749"/>
                <a:gd name="connsiteX37" fmla="*/ 71384 w 93295"/>
                <a:gd name="connsiteY37" fmla="*/ 27542 h 110749"/>
                <a:gd name="connsiteX38" fmla="*/ 63075 w 93295"/>
                <a:gd name="connsiteY38" fmla="*/ 19355 h 110749"/>
                <a:gd name="connsiteX39" fmla="*/ 51650 w 93295"/>
                <a:gd name="connsiteY39" fmla="*/ 14957 h 110749"/>
                <a:gd name="connsiteX40" fmla="*/ 37598 w 93295"/>
                <a:gd name="connsiteY40" fmla="*/ 15079 h 110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3295" h="110749">
                  <a:moveTo>
                    <a:pt x="88063" y="48559"/>
                  </a:moveTo>
                  <a:cubicBezTo>
                    <a:pt x="83689" y="50730"/>
                    <a:pt x="79014" y="52234"/>
                    <a:pt x="74194" y="53019"/>
                  </a:cubicBezTo>
                  <a:cubicBezTo>
                    <a:pt x="67596" y="54424"/>
                    <a:pt x="60509" y="55707"/>
                    <a:pt x="52872" y="56868"/>
                  </a:cubicBezTo>
                  <a:cubicBezTo>
                    <a:pt x="45235" y="58029"/>
                    <a:pt x="37781" y="59068"/>
                    <a:pt x="30510" y="59862"/>
                  </a:cubicBezTo>
                  <a:cubicBezTo>
                    <a:pt x="23240" y="60656"/>
                    <a:pt x="17680" y="61145"/>
                    <a:pt x="13648" y="61328"/>
                  </a:cubicBezTo>
                  <a:cubicBezTo>
                    <a:pt x="13960" y="66570"/>
                    <a:pt x="15116" y="71727"/>
                    <a:pt x="17070" y="76602"/>
                  </a:cubicBezTo>
                  <a:cubicBezTo>
                    <a:pt x="18757" y="80911"/>
                    <a:pt x="21291" y="84837"/>
                    <a:pt x="24523" y="88149"/>
                  </a:cubicBezTo>
                  <a:cubicBezTo>
                    <a:pt x="27582" y="91212"/>
                    <a:pt x="31302" y="93532"/>
                    <a:pt x="35398" y="94931"/>
                  </a:cubicBezTo>
                  <a:cubicBezTo>
                    <a:pt x="39819" y="96461"/>
                    <a:pt x="44578" y="96737"/>
                    <a:pt x="49145" y="95725"/>
                  </a:cubicBezTo>
                  <a:cubicBezTo>
                    <a:pt x="54868" y="94783"/>
                    <a:pt x="60301" y="92547"/>
                    <a:pt x="65030" y="89188"/>
                  </a:cubicBezTo>
                  <a:cubicBezTo>
                    <a:pt x="70531" y="84966"/>
                    <a:pt x="75389" y="79964"/>
                    <a:pt x="79448" y="74341"/>
                  </a:cubicBezTo>
                  <a:cubicBezTo>
                    <a:pt x="80714" y="72706"/>
                    <a:pt x="82586" y="71649"/>
                    <a:pt x="84641" y="71409"/>
                  </a:cubicBezTo>
                  <a:cubicBezTo>
                    <a:pt x="86396" y="71184"/>
                    <a:pt x="88174" y="71596"/>
                    <a:pt x="89651" y="72570"/>
                  </a:cubicBezTo>
                  <a:cubicBezTo>
                    <a:pt x="91071" y="73542"/>
                    <a:pt x="92125" y="74961"/>
                    <a:pt x="92644" y="76602"/>
                  </a:cubicBezTo>
                  <a:cubicBezTo>
                    <a:pt x="93179" y="78437"/>
                    <a:pt x="92981" y="80408"/>
                    <a:pt x="92095" y="82101"/>
                  </a:cubicBezTo>
                  <a:cubicBezTo>
                    <a:pt x="86747" y="89625"/>
                    <a:pt x="80107" y="96141"/>
                    <a:pt x="72483" y="101346"/>
                  </a:cubicBezTo>
                  <a:cubicBezTo>
                    <a:pt x="66390" y="105276"/>
                    <a:pt x="59646" y="108089"/>
                    <a:pt x="52566" y="109655"/>
                  </a:cubicBezTo>
                  <a:cubicBezTo>
                    <a:pt x="45880" y="111026"/>
                    <a:pt x="38962" y="110753"/>
                    <a:pt x="32404" y="108861"/>
                  </a:cubicBezTo>
                  <a:cubicBezTo>
                    <a:pt x="26048" y="107035"/>
                    <a:pt x="20238" y="103678"/>
                    <a:pt x="15480" y="99085"/>
                  </a:cubicBezTo>
                  <a:cubicBezTo>
                    <a:pt x="10429" y="94104"/>
                    <a:pt x="6493" y="88107"/>
                    <a:pt x="3933" y="81490"/>
                  </a:cubicBezTo>
                  <a:cubicBezTo>
                    <a:pt x="943" y="73696"/>
                    <a:pt x="-510" y="65397"/>
                    <a:pt x="-343" y="57052"/>
                  </a:cubicBezTo>
                  <a:cubicBezTo>
                    <a:pt x="-370" y="50576"/>
                    <a:pt x="347" y="44118"/>
                    <a:pt x="1795" y="37806"/>
                  </a:cubicBezTo>
                  <a:cubicBezTo>
                    <a:pt x="3119" y="31708"/>
                    <a:pt x="5387" y="25854"/>
                    <a:pt x="8515" y="20455"/>
                  </a:cubicBezTo>
                  <a:cubicBezTo>
                    <a:pt x="11520" y="15256"/>
                    <a:pt x="15553" y="10724"/>
                    <a:pt x="20368" y="7136"/>
                  </a:cubicBezTo>
                  <a:cubicBezTo>
                    <a:pt x="25636" y="3312"/>
                    <a:pt x="31801" y="914"/>
                    <a:pt x="38269" y="171"/>
                  </a:cubicBezTo>
                  <a:cubicBezTo>
                    <a:pt x="44187" y="-613"/>
                    <a:pt x="50201" y="-260"/>
                    <a:pt x="55987" y="1210"/>
                  </a:cubicBezTo>
                  <a:cubicBezTo>
                    <a:pt x="61805" y="2610"/>
                    <a:pt x="67274" y="5188"/>
                    <a:pt x="72055" y="8786"/>
                  </a:cubicBezTo>
                  <a:cubicBezTo>
                    <a:pt x="77024" y="12436"/>
                    <a:pt x="81184" y="17075"/>
                    <a:pt x="84274" y="22410"/>
                  </a:cubicBezTo>
                  <a:cubicBezTo>
                    <a:pt x="87607" y="28339"/>
                    <a:pt x="89686" y="34889"/>
                    <a:pt x="90384" y="41655"/>
                  </a:cubicBezTo>
                  <a:cubicBezTo>
                    <a:pt x="91216" y="44216"/>
                    <a:pt x="90273" y="47021"/>
                    <a:pt x="88062" y="48559"/>
                  </a:cubicBezTo>
                  <a:close/>
                  <a:moveTo>
                    <a:pt x="37659" y="15079"/>
                  </a:moveTo>
                  <a:cubicBezTo>
                    <a:pt x="34098" y="15777"/>
                    <a:pt x="30739" y="17258"/>
                    <a:pt x="27823" y="19416"/>
                  </a:cubicBezTo>
                  <a:cubicBezTo>
                    <a:pt x="25093" y="21433"/>
                    <a:pt x="22718" y="23890"/>
                    <a:pt x="20796" y="26687"/>
                  </a:cubicBezTo>
                  <a:cubicBezTo>
                    <a:pt x="18860" y="29537"/>
                    <a:pt x="17375" y="32669"/>
                    <a:pt x="16398" y="35974"/>
                  </a:cubicBezTo>
                  <a:cubicBezTo>
                    <a:pt x="15320" y="39499"/>
                    <a:pt x="14583" y="43121"/>
                    <a:pt x="14198" y="46788"/>
                  </a:cubicBezTo>
                  <a:cubicBezTo>
                    <a:pt x="24622" y="46837"/>
                    <a:pt x="35028" y="45958"/>
                    <a:pt x="45296" y="44161"/>
                  </a:cubicBezTo>
                  <a:cubicBezTo>
                    <a:pt x="55071" y="42389"/>
                    <a:pt x="65274" y="40311"/>
                    <a:pt x="75844" y="38051"/>
                  </a:cubicBezTo>
                  <a:cubicBezTo>
                    <a:pt x="75066" y="34288"/>
                    <a:pt x="73550" y="30716"/>
                    <a:pt x="71384" y="27542"/>
                  </a:cubicBezTo>
                  <a:cubicBezTo>
                    <a:pt x="69205" y="24272"/>
                    <a:pt x="66377" y="21486"/>
                    <a:pt x="63075" y="19355"/>
                  </a:cubicBezTo>
                  <a:cubicBezTo>
                    <a:pt x="59602" y="17133"/>
                    <a:pt x="55716" y="15637"/>
                    <a:pt x="51650" y="14957"/>
                  </a:cubicBezTo>
                  <a:cubicBezTo>
                    <a:pt x="47001" y="14100"/>
                    <a:pt x="42231" y="14141"/>
                    <a:pt x="37598" y="15079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2" name="Forme libre : forme 221">
              <a:extLst>
                <a:ext uri="{FF2B5EF4-FFF2-40B4-BE49-F238E27FC236}">
                  <a16:creationId xmlns:a16="http://schemas.microsoft.com/office/drawing/2014/main" id="{043B6F8F-88A6-429D-8211-4F24B1E613D5}"/>
                </a:ext>
              </a:extLst>
            </p:cNvPr>
            <p:cNvSpPr/>
            <p:nvPr/>
          </p:nvSpPr>
          <p:spPr>
            <a:xfrm>
              <a:off x="8556179" y="-930270"/>
              <a:ext cx="88136" cy="111684"/>
            </a:xfrm>
            <a:custGeom>
              <a:avLst/>
              <a:gdLst>
                <a:gd name="connsiteX0" fmla="*/ 13219 w 88136"/>
                <a:gd name="connsiteY0" fmla="*/ 109554 h 111684"/>
                <a:gd name="connsiteX1" fmla="*/ 8392 w 88136"/>
                <a:gd name="connsiteY1" fmla="*/ 111448 h 111684"/>
                <a:gd name="connsiteX2" fmla="*/ 1350 w 88136"/>
                <a:gd name="connsiteY2" fmla="*/ 104685 h 111684"/>
                <a:gd name="connsiteX3" fmla="*/ 1366 w 88136"/>
                <a:gd name="connsiteY3" fmla="*/ 104055 h 111684"/>
                <a:gd name="connsiteX4" fmla="*/ 511 w 88136"/>
                <a:gd name="connsiteY4" fmla="*/ 54690 h 111684"/>
                <a:gd name="connsiteX5" fmla="*/ -344 w 88136"/>
                <a:gd name="connsiteY5" fmla="*/ 7157 h 111684"/>
                <a:gd name="connsiteX6" fmla="*/ 1794 w 88136"/>
                <a:gd name="connsiteY6" fmla="*/ 1659 h 111684"/>
                <a:gd name="connsiteX7" fmla="*/ 6499 w 88136"/>
                <a:gd name="connsiteY7" fmla="*/ -235 h 111684"/>
                <a:gd name="connsiteX8" fmla="*/ 11387 w 88136"/>
                <a:gd name="connsiteY8" fmla="*/ 1659 h 111684"/>
                <a:gd name="connsiteX9" fmla="*/ 13647 w 88136"/>
                <a:gd name="connsiteY9" fmla="*/ 7157 h 111684"/>
                <a:gd name="connsiteX10" fmla="*/ 13647 w 88136"/>
                <a:gd name="connsiteY10" fmla="*/ 21698 h 111684"/>
                <a:gd name="connsiteX11" fmla="*/ 25378 w 88136"/>
                <a:gd name="connsiteY11" fmla="*/ 10640 h 111684"/>
                <a:gd name="connsiteX12" fmla="*/ 42301 w 88136"/>
                <a:gd name="connsiteY12" fmla="*/ 5997 h 111684"/>
                <a:gd name="connsiteX13" fmla="*/ 63135 w 88136"/>
                <a:gd name="connsiteY13" fmla="*/ 11434 h 111684"/>
                <a:gd name="connsiteX14" fmla="*/ 76637 w 88136"/>
                <a:gd name="connsiteY14" fmla="*/ 26219 h 111684"/>
                <a:gd name="connsiteX15" fmla="*/ 84213 w 88136"/>
                <a:gd name="connsiteY15" fmla="*/ 46442 h 111684"/>
                <a:gd name="connsiteX16" fmla="*/ 87207 w 88136"/>
                <a:gd name="connsiteY16" fmla="*/ 68192 h 111684"/>
                <a:gd name="connsiteX17" fmla="*/ 87756 w 88136"/>
                <a:gd name="connsiteY17" fmla="*/ 86521 h 111684"/>
                <a:gd name="connsiteX18" fmla="*/ 87756 w 88136"/>
                <a:gd name="connsiteY18" fmla="*/ 102711 h 111684"/>
                <a:gd name="connsiteX19" fmla="*/ 85557 w 88136"/>
                <a:gd name="connsiteY19" fmla="*/ 108332 h 111684"/>
                <a:gd name="connsiteX20" fmla="*/ 80852 w 88136"/>
                <a:gd name="connsiteY20" fmla="*/ 110226 h 111684"/>
                <a:gd name="connsiteX21" fmla="*/ 76148 w 88136"/>
                <a:gd name="connsiteY21" fmla="*/ 108760 h 111684"/>
                <a:gd name="connsiteX22" fmla="*/ 74010 w 88136"/>
                <a:gd name="connsiteY22" fmla="*/ 103872 h 111684"/>
                <a:gd name="connsiteX23" fmla="*/ 74010 w 88136"/>
                <a:gd name="connsiteY23" fmla="*/ 87254 h 111684"/>
                <a:gd name="connsiteX24" fmla="*/ 74010 w 88136"/>
                <a:gd name="connsiteY24" fmla="*/ 68620 h 111684"/>
                <a:gd name="connsiteX25" fmla="*/ 72299 w 88136"/>
                <a:gd name="connsiteY25" fmla="*/ 53957 h 111684"/>
                <a:gd name="connsiteX26" fmla="*/ 67594 w 88136"/>
                <a:gd name="connsiteY26" fmla="*/ 37949 h 111684"/>
                <a:gd name="connsiteX27" fmla="*/ 58675 w 88136"/>
                <a:gd name="connsiteY27" fmla="*/ 25180 h 111684"/>
                <a:gd name="connsiteX28" fmla="*/ 44561 w 88136"/>
                <a:gd name="connsiteY28" fmla="*/ 20293 h 111684"/>
                <a:gd name="connsiteX29" fmla="*/ 29104 w 88136"/>
                <a:gd name="connsiteY29" fmla="*/ 25792 h 111684"/>
                <a:gd name="connsiteX30" fmla="*/ 20367 w 88136"/>
                <a:gd name="connsiteY30" fmla="*/ 38011 h 111684"/>
                <a:gd name="connsiteX31" fmla="*/ 16518 w 88136"/>
                <a:gd name="connsiteY31" fmla="*/ 54445 h 111684"/>
                <a:gd name="connsiteX32" fmla="*/ 15601 w 88136"/>
                <a:gd name="connsiteY32" fmla="*/ 72102 h 111684"/>
                <a:gd name="connsiteX33" fmla="*/ 15602 w 88136"/>
                <a:gd name="connsiteY33" fmla="*/ 103811 h 111684"/>
                <a:gd name="connsiteX34" fmla="*/ 13219 w 88136"/>
                <a:gd name="connsiteY34" fmla="*/ 109554 h 11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8136" h="111684">
                  <a:moveTo>
                    <a:pt x="13219" y="109554"/>
                  </a:moveTo>
                  <a:cubicBezTo>
                    <a:pt x="11914" y="110783"/>
                    <a:pt x="10185" y="111461"/>
                    <a:pt x="8392" y="111448"/>
                  </a:cubicBezTo>
                  <a:cubicBezTo>
                    <a:pt x="4581" y="111525"/>
                    <a:pt x="1427" y="108497"/>
                    <a:pt x="1350" y="104685"/>
                  </a:cubicBezTo>
                  <a:cubicBezTo>
                    <a:pt x="1346" y="104475"/>
                    <a:pt x="1351" y="104265"/>
                    <a:pt x="1366" y="104055"/>
                  </a:cubicBezTo>
                  <a:cubicBezTo>
                    <a:pt x="1367" y="86908"/>
                    <a:pt x="1082" y="70452"/>
                    <a:pt x="511" y="54690"/>
                  </a:cubicBezTo>
                  <a:cubicBezTo>
                    <a:pt x="-59" y="38927"/>
                    <a:pt x="-344" y="23083"/>
                    <a:pt x="-344" y="7157"/>
                  </a:cubicBezTo>
                  <a:cubicBezTo>
                    <a:pt x="-464" y="5101"/>
                    <a:pt x="316" y="3094"/>
                    <a:pt x="1794" y="1659"/>
                  </a:cubicBezTo>
                  <a:cubicBezTo>
                    <a:pt x="3062" y="448"/>
                    <a:pt x="4746" y="-230"/>
                    <a:pt x="6499" y="-235"/>
                  </a:cubicBezTo>
                  <a:cubicBezTo>
                    <a:pt x="8304" y="-217"/>
                    <a:pt x="10040" y="456"/>
                    <a:pt x="11387" y="1659"/>
                  </a:cubicBezTo>
                  <a:cubicBezTo>
                    <a:pt x="12946" y="3046"/>
                    <a:pt x="13780" y="5074"/>
                    <a:pt x="13647" y="7157"/>
                  </a:cubicBezTo>
                  <a:lnTo>
                    <a:pt x="13647" y="21698"/>
                  </a:lnTo>
                  <a:cubicBezTo>
                    <a:pt x="16723" y="17217"/>
                    <a:pt x="20723" y="13446"/>
                    <a:pt x="25378" y="10640"/>
                  </a:cubicBezTo>
                  <a:cubicBezTo>
                    <a:pt x="30564" y="7756"/>
                    <a:pt x="36369" y="6163"/>
                    <a:pt x="42301" y="5997"/>
                  </a:cubicBezTo>
                  <a:cubicBezTo>
                    <a:pt x="49654" y="5484"/>
                    <a:pt x="56971" y="7394"/>
                    <a:pt x="63135" y="11434"/>
                  </a:cubicBezTo>
                  <a:cubicBezTo>
                    <a:pt x="68706" y="15267"/>
                    <a:pt x="73324" y="20325"/>
                    <a:pt x="76637" y="26219"/>
                  </a:cubicBezTo>
                  <a:cubicBezTo>
                    <a:pt x="80157" y="32545"/>
                    <a:pt x="82710" y="39361"/>
                    <a:pt x="84213" y="46442"/>
                  </a:cubicBezTo>
                  <a:cubicBezTo>
                    <a:pt x="85788" y="53601"/>
                    <a:pt x="86790" y="60874"/>
                    <a:pt x="87207" y="68192"/>
                  </a:cubicBezTo>
                  <a:cubicBezTo>
                    <a:pt x="87573" y="74546"/>
                    <a:pt x="87756" y="80656"/>
                    <a:pt x="87756" y="86521"/>
                  </a:cubicBezTo>
                  <a:cubicBezTo>
                    <a:pt x="87756" y="92630"/>
                    <a:pt x="87756" y="97946"/>
                    <a:pt x="87756" y="102711"/>
                  </a:cubicBezTo>
                  <a:cubicBezTo>
                    <a:pt x="87934" y="104824"/>
                    <a:pt x="87122" y="106900"/>
                    <a:pt x="85557" y="108332"/>
                  </a:cubicBezTo>
                  <a:cubicBezTo>
                    <a:pt x="84245" y="109472"/>
                    <a:pt x="82589" y="110139"/>
                    <a:pt x="80852" y="110226"/>
                  </a:cubicBezTo>
                  <a:cubicBezTo>
                    <a:pt x="79154" y="110357"/>
                    <a:pt x="77471" y="109832"/>
                    <a:pt x="76148" y="108760"/>
                  </a:cubicBezTo>
                  <a:cubicBezTo>
                    <a:pt x="74658" y="107594"/>
                    <a:pt x="73855" y="105757"/>
                    <a:pt x="74010" y="103872"/>
                  </a:cubicBezTo>
                  <a:cubicBezTo>
                    <a:pt x="74010" y="98923"/>
                    <a:pt x="74010" y="93424"/>
                    <a:pt x="74010" y="87254"/>
                  </a:cubicBezTo>
                  <a:cubicBezTo>
                    <a:pt x="74010" y="81083"/>
                    <a:pt x="74010" y="75035"/>
                    <a:pt x="74010" y="68620"/>
                  </a:cubicBezTo>
                  <a:cubicBezTo>
                    <a:pt x="73749" y="63701"/>
                    <a:pt x="73178" y="58803"/>
                    <a:pt x="72299" y="53957"/>
                  </a:cubicBezTo>
                  <a:cubicBezTo>
                    <a:pt x="71382" y="48451"/>
                    <a:pt x="69802" y="43076"/>
                    <a:pt x="67594" y="37949"/>
                  </a:cubicBezTo>
                  <a:cubicBezTo>
                    <a:pt x="65539" y="33120"/>
                    <a:pt x="62501" y="28772"/>
                    <a:pt x="58675" y="25180"/>
                  </a:cubicBezTo>
                  <a:cubicBezTo>
                    <a:pt x="54835" y="21693"/>
                    <a:pt x="49736" y="19927"/>
                    <a:pt x="44561" y="20293"/>
                  </a:cubicBezTo>
                  <a:cubicBezTo>
                    <a:pt x="38946" y="20385"/>
                    <a:pt x="33516" y="22316"/>
                    <a:pt x="29104" y="25792"/>
                  </a:cubicBezTo>
                  <a:cubicBezTo>
                    <a:pt x="25232" y="29084"/>
                    <a:pt x="22231" y="33281"/>
                    <a:pt x="20367" y="38011"/>
                  </a:cubicBezTo>
                  <a:cubicBezTo>
                    <a:pt x="18279" y="43269"/>
                    <a:pt x="16982" y="48807"/>
                    <a:pt x="16518" y="54445"/>
                  </a:cubicBezTo>
                  <a:cubicBezTo>
                    <a:pt x="15916" y="60312"/>
                    <a:pt x="15610" y="66205"/>
                    <a:pt x="15601" y="72102"/>
                  </a:cubicBezTo>
                  <a:lnTo>
                    <a:pt x="15602" y="103811"/>
                  </a:lnTo>
                  <a:cubicBezTo>
                    <a:pt x="15764" y="105995"/>
                    <a:pt x="14879" y="108126"/>
                    <a:pt x="13219" y="109554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3" name="Forme libre : forme 222">
              <a:extLst>
                <a:ext uri="{FF2B5EF4-FFF2-40B4-BE49-F238E27FC236}">
                  <a16:creationId xmlns:a16="http://schemas.microsoft.com/office/drawing/2014/main" id="{C6AC0A88-906D-4D93-BF7B-AD9A26CA2BE4}"/>
                </a:ext>
              </a:extLst>
            </p:cNvPr>
            <p:cNvSpPr/>
            <p:nvPr/>
          </p:nvSpPr>
          <p:spPr>
            <a:xfrm>
              <a:off x="8744944" y="-925662"/>
              <a:ext cx="76549" cy="107032"/>
            </a:xfrm>
            <a:custGeom>
              <a:avLst/>
              <a:gdLst>
                <a:gd name="connsiteX0" fmla="*/ 12079 w 76549"/>
                <a:gd name="connsiteY0" fmla="*/ 82280 h 107032"/>
                <a:gd name="connsiteX1" fmla="*/ 24665 w 76549"/>
                <a:gd name="connsiteY1" fmla="*/ 89245 h 107032"/>
                <a:gd name="connsiteX2" fmla="*/ 41283 w 76549"/>
                <a:gd name="connsiteY2" fmla="*/ 91444 h 107032"/>
                <a:gd name="connsiteX3" fmla="*/ 55824 w 76549"/>
                <a:gd name="connsiteY3" fmla="*/ 87901 h 107032"/>
                <a:gd name="connsiteX4" fmla="*/ 61933 w 76549"/>
                <a:gd name="connsiteY4" fmla="*/ 77514 h 107032"/>
                <a:gd name="connsiteX5" fmla="*/ 57840 w 76549"/>
                <a:gd name="connsiteY5" fmla="*/ 67433 h 107032"/>
                <a:gd name="connsiteX6" fmla="*/ 47392 w 76549"/>
                <a:gd name="connsiteY6" fmla="*/ 61690 h 107032"/>
                <a:gd name="connsiteX7" fmla="*/ 33646 w 76549"/>
                <a:gd name="connsiteY7" fmla="*/ 57841 h 107032"/>
                <a:gd name="connsiteX8" fmla="*/ 19777 w 76549"/>
                <a:gd name="connsiteY8" fmla="*/ 53503 h 107032"/>
                <a:gd name="connsiteX9" fmla="*/ 8597 w 76549"/>
                <a:gd name="connsiteY9" fmla="*/ 46416 h 107032"/>
                <a:gd name="connsiteX10" fmla="*/ 3282 w 76549"/>
                <a:gd name="connsiteY10" fmla="*/ 34197 h 107032"/>
                <a:gd name="connsiteX11" fmla="*/ 5603 w 76549"/>
                <a:gd name="connsiteY11" fmla="*/ 19656 h 107032"/>
                <a:gd name="connsiteX12" fmla="*/ 13485 w 76549"/>
                <a:gd name="connsiteY12" fmla="*/ 9148 h 107032"/>
                <a:gd name="connsiteX13" fmla="*/ 24910 w 76549"/>
                <a:gd name="connsiteY13" fmla="*/ 2672 h 107032"/>
                <a:gd name="connsiteX14" fmla="*/ 38229 w 76549"/>
                <a:gd name="connsiteY14" fmla="*/ -139 h 107032"/>
                <a:gd name="connsiteX15" fmla="*/ 56558 w 76549"/>
                <a:gd name="connsiteY15" fmla="*/ 3222 h 107032"/>
                <a:gd name="connsiteX16" fmla="*/ 69754 w 76549"/>
                <a:gd name="connsiteY16" fmla="*/ 14036 h 107032"/>
                <a:gd name="connsiteX17" fmla="*/ 70915 w 76549"/>
                <a:gd name="connsiteY17" fmla="*/ 19229 h 107032"/>
                <a:gd name="connsiteX18" fmla="*/ 68471 w 76549"/>
                <a:gd name="connsiteY18" fmla="*/ 23261 h 107032"/>
                <a:gd name="connsiteX19" fmla="*/ 64011 w 76549"/>
                <a:gd name="connsiteY19" fmla="*/ 24422 h 107032"/>
                <a:gd name="connsiteX20" fmla="*/ 59184 w 76549"/>
                <a:gd name="connsiteY20" fmla="*/ 21489 h 107032"/>
                <a:gd name="connsiteX21" fmla="*/ 49409 w 76549"/>
                <a:gd name="connsiteY21" fmla="*/ 15380 h 107032"/>
                <a:gd name="connsiteX22" fmla="*/ 37190 w 76549"/>
                <a:gd name="connsiteY22" fmla="*/ 13791 h 107032"/>
                <a:gd name="connsiteX23" fmla="*/ 23138 w 76549"/>
                <a:gd name="connsiteY23" fmla="*/ 18923 h 107032"/>
                <a:gd name="connsiteX24" fmla="*/ 17455 w 76549"/>
                <a:gd name="connsiteY24" fmla="*/ 31142 h 107032"/>
                <a:gd name="connsiteX25" fmla="*/ 21915 w 76549"/>
                <a:gd name="connsiteY25" fmla="*/ 38718 h 107032"/>
                <a:gd name="connsiteX26" fmla="*/ 33095 w 76549"/>
                <a:gd name="connsiteY26" fmla="*/ 43300 h 107032"/>
                <a:gd name="connsiteX27" fmla="*/ 47514 w 76549"/>
                <a:gd name="connsiteY27" fmla="*/ 47455 h 107032"/>
                <a:gd name="connsiteX28" fmla="*/ 61566 w 76549"/>
                <a:gd name="connsiteY28" fmla="*/ 53198 h 107032"/>
                <a:gd name="connsiteX29" fmla="*/ 72197 w 76549"/>
                <a:gd name="connsiteY29" fmla="*/ 62973 h 107032"/>
                <a:gd name="connsiteX30" fmla="*/ 76107 w 76549"/>
                <a:gd name="connsiteY30" fmla="*/ 79164 h 107032"/>
                <a:gd name="connsiteX31" fmla="*/ 71341 w 76549"/>
                <a:gd name="connsiteY31" fmla="*/ 92788 h 107032"/>
                <a:gd name="connsiteX32" fmla="*/ 60161 w 76549"/>
                <a:gd name="connsiteY32" fmla="*/ 101647 h 107032"/>
                <a:gd name="connsiteX33" fmla="*/ 45071 w 76549"/>
                <a:gd name="connsiteY33" fmla="*/ 106107 h 107032"/>
                <a:gd name="connsiteX34" fmla="*/ 28575 w 76549"/>
                <a:gd name="connsiteY34" fmla="*/ 106412 h 107032"/>
                <a:gd name="connsiteX35" fmla="*/ 13362 w 76549"/>
                <a:gd name="connsiteY35" fmla="*/ 102686 h 107032"/>
                <a:gd name="connsiteX36" fmla="*/ 1999 w 76549"/>
                <a:gd name="connsiteY36" fmla="*/ 95110 h 107032"/>
                <a:gd name="connsiteX37" fmla="*/ -323 w 76549"/>
                <a:gd name="connsiteY37" fmla="*/ 89000 h 107032"/>
                <a:gd name="connsiteX38" fmla="*/ 1876 w 76549"/>
                <a:gd name="connsiteY38" fmla="*/ 83563 h 107032"/>
                <a:gd name="connsiteX39" fmla="*/ 6581 w 76549"/>
                <a:gd name="connsiteY39" fmla="*/ 80874 h 107032"/>
                <a:gd name="connsiteX40" fmla="*/ 12080 w 76549"/>
                <a:gd name="connsiteY40" fmla="*/ 82279 h 10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6549" h="107032">
                  <a:moveTo>
                    <a:pt x="12079" y="82280"/>
                  </a:moveTo>
                  <a:cubicBezTo>
                    <a:pt x="15631" y="85610"/>
                    <a:pt x="19956" y="88004"/>
                    <a:pt x="24665" y="89245"/>
                  </a:cubicBezTo>
                  <a:cubicBezTo>
                    <a:pt x="30047" y="90877"/>
                    <a:pt x="35661" y="91620"/>
                    <a:pt x="41283" y="91444"/>
                  </a:cubicBezTo>
                  <a:cubicBezTo>
                    <a:pt x="46333" y="91357"/>
                    <a:pt x="51300" y="90146"/>
                    <a:pt x="55824" y="87901"/>
                  </a:cubicBezTo>
                  <a:cubicBezTo>
                    <a:pt x="59767" y="85986"/>
                    <a:pt x="62176" y="81891"/>
                    <a:pt x="61933" y="77514"/>
                  </a:cubicBezTo>
                  <a:cubicBezTo>
                    <a:pt x="62167" y="73707"/>
                    <a:pt x="60662" y="70000"/>
                    <a:pt x="57840" y="67433"/>
                  </a:cubicBezTo>
                  <a:cubicBezTo>
                    <a:pt x="54736" y="64898"/>
                    <a:pt x="51195" y="62952"/>
                    <a:pt x="47392" y="61690"/>
                  </a:cubicBezTo>
                  <a:cubicBezTo>
                    <a:pt x="42906" y="60087"/>
                    <a:pt x="38312" y="58801"/>
                    <a:pt x="33646" y="57841"/>
                  </a:cubicBezTo>
                  <a:cubicBezTo>
                    <a:pt x="28906" y="56800"/>
                    <a:pt x="24265" y="55349"/>
                    <a:pt x="19777" y="53503"/>
                  </a:cubicBezTo>
                  <a:cubicBezTo>
                    <a:pt x="15645" y="51851"/>
                    <a:pt x="11854" y="49448"/>
                    <a:pt x="8597" y="46416"/>
                  </a:cubicBezTo>
                  <a:cubicBezTo>
                    <a:pt x="5355" y="43154"/>
                    <a:pt x="3458" y="38793"/>
                    <a:pt x="3282" y="34197"/>
                  </a:cubicBezTo>
                  <a:cubicBezTo>
                    <a:pt x="2803" y="29232"/>
                    <a:pt x="3603" y="24226"/>
                    <a:pt x="5603" y="19656"/>
                  </a:cubicBezTo>
                  <a:cubicBezTo>
                    <a:pt x="7437" y="15624"/>
                    <a:pt x="10126" y="12038"/>
                    <a:pt x="13485" y="9148"/>
                  </a:cubicBezTo>
                  <a:cubicBezTo>
                    <a:pt x="16836" y="6268"/>
                    <a:pt x="20717" y="4069"/>
                    <a:pt x="24910" y="2672"/>
                  </a:cubicBezTo>
                  <a:cubicBezTo>
                    <a:pt x="29206" y="1153"/>
                    <a:pt x="33685" y="208"/>
                    <a:pt x="38229" y="-139"/>
                  </a:cubicBezTo>
                  <a:cubicBezTo>
                    <a:pt x="44525" y="-594"/>
                    <a:pt x="50833" y="563"/>
                    <a:pt x="56558" y="3222"/>
                  </a:cubicBezTo>
                  <a:cubicBezTo>
                    <a:pt x="61863" y="5550"/>
                    <a:pt x="66428" y="9291"/>
                    <a:pt x="69754" y="14036"/>
                  </a:cubicBezTo>
                  <a:cubicBezTo>
                    <a:pt x="70840" y="15533"/>
                    <a:pt x="71259" y="17412"/>
                    <a:pt x="70915" y="19229"/>
                  </a:cubicBezTo>
                  <a:cubicBezTo>
                    <a:pt x="70576" y="20809"/>
                    <a:pt x="69715" y="22229"/>
                    <a:pt x="68471" y="23261"/>
                  </a:cubicBezTo>
                  <a:cubicBezTo>
                    <a:pt x="67193" y="24215"/>
                    <a:pt x="65592" y="24632"/>
                    <a:pt x="64011" y="24422"/>
                  </a:cubicBezTo>
                  <a:cubicBezTo>
                    <a:pt x="62082" y="24109"/>
                    <a:pt x="60351" y="23057"/>
                    <a:pt x="59184" y="21489"/>
                  </a:cubicBezTo>
                  <a:cubicBezTo>
                    <a:pt x="56460" y="18702"/>
                    <a:pt x="53108" y="16608"/>
                    <a:pt x="49409" y="15380"/>
                  </a:cubicBezTo>
                  <a:cubicBezTo>
                    <a:pt x="45512" y="13920"/>
                    <a:pt x="41331" y="13376"/>
                    <a:pt x="37190" y="13791"/>
                  </a:cubicBezTo>
                  <a:cubicBezTo>
                    <a:pt x="32143" y="14269"/>
                    <a:pt x="27304" y="16036"/>
                    <a:pt x="23138" y="18923"/>
                  </a:cubicBezTo>
                  <a:cubicBezTo>
                    <a:pt x="19181" y="21676"/>
                    <a:pt x="17011" y="26343"/>
                    <a:pt x="17455" y="31142"/>
                  </a:cubicBezTo>
                  <a:cubicBezTo>
                    <a:pt x="17345" y="34320"/>
                    <a:pt x="19084" y="37273"/>
                    <a:pt x="21915" y="38718"/>
                  </a:cubicBezTo>
                  <a:cubicBezTo>
                    <a:pt x="25479" y="40617"/>
                    <a:pt x="29225" y="42152"/>
                    <a:pt x="33095" y="43300"/>
                  </a:cubicBezTo>
                  <a:cubicBezTo>
                    <a:pt x="37617" y="44645"/>
                    <a:pt x="42382" y="46050"/>
                    <a:pt x="47514" y="47455"/>
                  </a:cubicBezTo>
                  <a:cubicBezTo>
                    <a:pt x="52427" y="48751"/>
                    <a:pt x="57151" y="50682"/>
                    <a:pt x="61566" y="53198"/>
                  </a:cubicBezTo>
                  <a:cubicBezTo>
                    <a:pt x="65808" y="55605"/>
                    <a:pt x="69444" y="58948"/>
                    <a:pt x="72197" y="62973"/>
                  </a:cubicBezTo>
                  <a:cubicBezTo>
                    <a:pt x="75194" y="67815"/>
                    <a:pt x="76564" y="73488"/>
                    <a:pt x="76107" y="79164"/>
                  </a:cubicBezTo>
                  <a:cubicBezTo>
                    <a:pt x="76055" y="84105"/>
                    <a:pt x="74381" y="88892"/>
                    <a:pt x="71341" y="92788"/>
                  </a:cubicBezTo>
                  <a:cubicBezTo>
                    <a:pt x="68366" y="96582"/>
                    <a:pt x="64535" y="99618"/>
                    <a:pt x="60161" y="101647"/>
                  </a:cubicBezTo>
                  <a:cubicBezTo>
                    <a:pt x="55395" y="103913"/>
                    <a:pt x="50303" y="105417"/>
                    <a:pt x="45071" y="106107"/>
                  </a:cubicBezTo>
                  <a:cubicBezTo>
                    <a:pt x="39608" y="106910"/>
                    <a:pt x="34064" y="107012"/>
                    <a:pt x="28575" y="106412"/>
                  </a:cubicBezTo>
                  <a:cubicBezTo>
                    <a:pt x="23356" y="105881"/>
                    <a:pt x="18236" y="104627"/>
                    <a:pt x="13362" y="102686"/>
                  </a:cubicBezTo>
                  <a:cubicBezTo>
                    <a:pt x="9033" y="101086"/>
                    <a:pt x="5141" y="98491"/>
                    <a:pt x="1999" y="95110"/>
                  </a:cubicBezTo>
                  <a:cubicBezTo>
                    <a:pt x="318" y="93544"/>
                    <a:pt x="-540" y="91287"/>
                    <a:pt x="-323" y="89000"/>
                  </a:cubicBezTo>
                  <a:cubicBezTo>
                    <a:pt x="-201" y="86997"/>
                    <a:pt x="571" y="85088"/>
                    <a:pt x="1876" y="83563"/>
                  </a:cubicBezTo>
                  <a:cubicBezTo>
                    <a:pt x="3059" y="82117"/>
                    <a:pt x="4735" y="81160"/>
                    <a:pt x="6581" y="80874"/>
                  </a:cubicBezTo>
                  <a:cubicBezTo>
                    <a:pt x="8533" y="80411"/>
                    <a:pt x="10589" y="80937"/>
                    <a:pt x="12080" y="82279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4" name="Forme libre : forme 223">
              <a:extLst>
                <a:ext uri="{FF2B5EF4-FFF2-40B4-BE49-F238E27FC236}">
                  <a16:creationId xmlns:a16="http://schemas.microsoft.com/office/drawing/2014/main" id="{90D41BF8-7146-4FA5-8174-6512586D943A}"/>
                </a:ext>
              </a:extLst>
            </p:cNvPr>
            <p:cNvSpPr/>
            <p:nvPr/>
          </p:nvSpPr>
          <p:spPr>
            <a:xfrm>
              <a:off x="8841192" y="-979452"/>
              <a:ext cx="85449" cy="161170"/>
            </a:xfrm>
            <a:custGeom>
              <a:avLst/>
              <a:gdLst>
                <a:gd name="connsiteX0" fmla="*/ 84639 w 85449"/>
                <a:gd name="connsiteY0" fmla="*/ 61105 h 161170"/>
                <a:gd name="connsiteX1" fmla="*/ 85066 w 85449"/>
                <a:gd name="connsiteY1" fmla="*/ 83588 h 161170"/>
                <a:gd name="connsiteX2" fmla="*/ 85066 w 85449"/>
                <a:gd name="connsiteY2" fmla="*/ 97946 h 161170"/>
                <a:gd name="connsiteX3" fmla="*/ 85066 w 85449"/>
                <a:gd name="connsiteY3" fmla="*/ 108332 h 161170"/>
                <a:gd name="connsiteX4" fmla="*/ 85066 w 85449"/>
                <a:gd name="connsiteY4" fmla="*/ 118596 h 161170"/>
                <a:gd name="connsiteX5" fmla="*/ 85066 w 85449"/>
                <a:gd name="connsiteY5" fmla="*/ 132342 h 161170"/>
                <a:gd name="connsiteX6" fmla="*/ 85066 w 85449"/>
                <a:gd name="connsiteY6" fmla="*/ 153848 h 161170"/>
                <a:gd name="connsiteX7" fmla="*/ 82806 w 85449"/>
                <a:gd name="connsiteY7" fmla="*/ 159164 h 161170"/>
                <a:gd name="connsiteX8" fmla="*/ 77796 w 85449"/>
                <a:gd name="connsiteY8" fmla="*/ 160935 h 161170"/>
                <a:gd name="connsiteX9" fmla="*/ 72787 w 85449"/>
                <a:gd name="connsiteY9" fmla="*/ 159285 h 161170"/>
                <a:gd name="connsiteX10" fmla="*/ 70465 w 85449"/>
                <a:gd name="connsiteY10" fmla="*/ 154398 h 161170"/>
                <a:gd name="connsiteX11" fmla="*/ 70464 w 85449"/>
                <a:gd name="connsiteY11" fmla="*/ 139307 h 161170"/>
                <a:gd name="connsiteX12" fmla="*/ 57573 w 85449"/>
                <a:gd name="connsiteY12" fmla="*/ 152321 h 161170"/>
                <a:gd name="connsiteX13" fmla="*/ 38695 w 85449"/>
                <a:gd name="connsiteY13" fmla="*/ 157086 h 161170"/>
                <a:gd name="connsiteX14" fmla="*/ 22138 w 85449"/>
                <a:gd name="connsiteY14" fmla="*/ 153360 h 161170"/>
                <a:gd name="connsiteX15" fmla="*/ 10958 w 85449"/>
                <a:gd name="connsiteY15" fmla="*/ 142424 h 161170"/>
                <a:gd name="connsiteX16" fmla="*/ 4360 w 85449"/>
                <a:gd name="connsiteY16" fmla="*/ 126111 h 161170"/>
                <a:gd name="connsiteX17" fmla="*/ 938 w 85449"/>
                <a:gd name="connsiteY17" fmla="*/ 106255 h 161170"/>
                <a:gd name="connsiteX18" fmla="*/ -345 w 85449"/>
                <a:gd name="connsiteY18" fmla="*/ 84811 h 161170"/>
                <a:gd name="connsiteX19" fmla="*/ -345 w 85449"/>
                <a:gd name="connsiteY19" fmla="*/ 63426 h 161170"/>
                <a:gd name="connsiteX20" fmla="*/ 1793 w 85449"/>
                <a:gd name="connsiteY20" fmla="*/ 58416 h 161170"/>
                <a:gd name="connsiteX21" fmla="*/ 6497 w 85449"/>
                <a:gd name="connsiteY21" fmla="*/ 56461 h 161170"/>
                <a:gd name="connsiteX22" fmla="*/ 11385 w 85449"/>
                <a:gd name="connsiteY22" fmla="*/ 57989 h 161170"/>
                <a:gd name="connsiteX23" fmla="*/ 13646 w 85449"/>
                <a:gd name="connsiteY23" fmla="*/ 63182 h 161170"/>
                <a:gd name="connsiteX24" fmla="*/ 14195 w 85449"/>
                <a:gd name="connsiteY24" fmla="*/ 90247 h 161170"/>
                <a:gd name="connsiteX25" fmla="*/ 16639 w 85449"/>
                <a:gd name="connsiteY25" fmla="*/ 116335 h 161170"/>
                <a:gd name="connsiteX26" fmla="*/ 24093 w 85449"/>
                <a:gd name="connsiteY26" fmla="*/ 136069 h 161170"/>
                <a:gd name="connsiteX27" fmla="*/ 39672 w 85449"/>
                <a:gd name="connsiteY27" fmla="*/ 143767 h 161170"/>
                <a:gd name="connsiteX28" fmla="*/ 62583 w 85449"/>
                <a:gd name="connsiteY28" fmla="*/ 125439 h 161170"/>
                <a:gd name="connsiteX29" fmla="*/ 69732 w 85449"/>
                <a:gd name="connsiteY29" fmla="*/ 74485 h 161170"/>
                <a:gd name="connsiteX30" fmla="*/ 69731 w 85449"/>
                <a:gd name="connsiteY30" fmla="*/ 62266 h 161170"/>
                <a:gd name="connsiteX31" fmla="*/ 71869 w 85449"/>
                <a:gd name="connsiteY31" fmla="*/ 57256 h 161170"/>
                <a:gd name="connsiteX32" fmla="*/ 76635 w 85449"/>
                <a:gd name="connsiteY32" fmla="*/ 55179 h 161170"/>
                <a:gd name="connsiteX33" fmla="*/ 81462 w 85449"/>
                <a:gd name="connsiteY33" fmla="*/ 56339 h 161170"/>
                <a:gd name="connsiteX34" fmla="*/ 84639 w 85449"/>
                <a:gd name="connsiteY34" fmla="*/ 61105 h 161170"/>
                <a:gd name="connsiteX35" fmla="*/ 28553 w 85449"/>
                <a:gd name="connsiteY35" fmla="*/ 41249 h 161170"/>
                <a:gd name="connsiteX36" fmla="*/ 20121 w 85449"/>
                <a:gd name="connsiteY36" fmla="*/ 45220 h 161170"/>
                <a:gd name="connsiteX37" fmla="*/ 16822 w 85449"/>
                <a:gd name="connsiteY37" fmla="*/ 42288 h 161170"/>
                <a:gd name="connsiteX38" fmla="*/ 16822 w 85449"/>
                <a:gd name="connsiteY38" fmla="*/ 37095 h 161170"/>
                <a:gd name="connsiteX39" fmla="*/ 33135 w 85449"/>
                <a:gd name="connsiteY39" fmla="*/ 2086 h 161170"/>
                <a:gd name="connsiteX40" fmla="*/ 35395 w 85449"/>
                <a:gd name="connsiteY40" fmla="*/ 315 h 161170"/>
                <a:gd name="connsiteX41" fmla="*/ 39000 w 85449"/>
                <a:gd name="connsiteY41" fmla="*/ -235 h 161170"/>
                <a:gd name="connsiteX42" fmla="*/ 42727 w 85449"/>
                <a:gd name="connsiteY42" fmla="*/ 315 h 161170"/>
                <a:gd name="connsiteX43" fmla="*/ 45171 w 85449"/>
                <a:gd name="connsiteY43" fmla="*/ 2086 h 161170"/>
                <a:gd name="connsiteX44" fmla="*/ 63499 w 85449"/>
                <a:gd name="connsiteY44" fmla="*/ 34100 h 161170"/>
                <a:gd name="connsiteX45" fmla="*/ 64843 w 85449"/>
                <a:gd name="connsiteY45" fmla="*/ 40210 h 161170"/>
                <a:gd name="connsiteX46" fmla="*/ 62094 w 85449"/>
                <a:gd name="connsiteY46" fmla="*/ 44242 h 161170"/>
                <a:gd name="connsiteX47" fmla="*/ 57390 w 85449"/>
                <a:gd name="connsiteY47" fmla="*/ 44792 h 161170"/>
                <a:gd name="connsiteX48" fmla="*/ 52930 w 85449"/>
                <a:gd name="connsiteY48" fmla="*/ 40821 h 161170"/>
                <a:gd name="connsiteX49" fmla="*/ 39489 w 85449"/>
                <a:gd name="connsiteY49" fmla="*/ 16383 h 161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85449" h="161170">
                  <a:moveTo>
                    <a:pt x="84639" y="61105"/>
                  </a:moveTo>
                  <a:cubicBezTo>
                    <a:pt x="84639" y="70391"/>
                    <a:pt x="85005" y="77845"/>
                    <a:pt x="85066" y="83588"/>
                  </a:cubicBezTo>
                  <a:cubicBezTo>
                    <a:pt x="85127" y="89331"/>
                    <a:pt x="85066" y="94096"/>
                    <a:pt x="85066" y="97946"/>
                  </a:cubicBezTo>
                  <a:cubicBezTo>
                    <a:pt x="85066" y="101795"/>
                    <a:pt x="85066" y="105277"/>
                    <a:pt x="85066" y="108332"/>
                  </a:cubicBezTo>
                  <a:lnTo>
                    <a:pt x="85066" y="118596"/>
                  </a:lnTo>
                  <a:cubicBezTo>
                    <a:pt x="85066" y="122302"/>
                    <a:pt x="85066" y="126885"/>
                    <a:pt x="85066" y="132342"/>
                  </a:cubicBezTo>
                  <a:cubicBezTo>
                    <a:pt x="85066" y="137780"/>
                    <a:pt x="85066" y="144928"/>
                    <a:pt x="85066" y="153848"/>
                  </a:cubicBezTo>
                  <a:cubicBezTo>
                    <a:pt x="85250" y="155887"/>
                    <a:pt x="84402" y="157882"/>
                    <a:pt x="82806" y="159164"/>
                  </a:cubicBezTo>
                  <a:cubicBezTo>
                    <a:pt x="81377" y="160291"/>
                    <a:pt x="79615" y="160914"/>
                    <a:pt x="77796" y="160935"/>
                  </a:cubicBezTo>
                  <a:cubicBezTo>
                    <a:pt x="75992" y="160940"/>
                    <a:pt x="74235" y="160361"/>
                    <a:pt x="72787" y="159285"/>
                  </a:cubicBezTo>
                  <a:cubicBezTo>
                    <a:pt x="71219" y="158168"/>
                    <a:pt x="70340" y="156319"/>
                    <a:pt x="70465" y="154398"/>
                  </a:cubicBezTo>
                  <a:lnTo>
                    <a:pt x="70464" y="139307"/>
                  </a:lnTo>
                  <a:cubicBezTo>
                    <a:pt x="67291" y="144630"/>
                    <a:pt x="62865" y="149097"/>
                    <a:pt x="57573" y="152321"/>
                  </a:cubicBezTo>
                  <a:cubicBezTo>
                    <a:pt x="51854" y="155653"/>
                    <a:pt x="45311" y="157305"/>
                    <a:pt x="38695" y="157086"/>
                  </a:cubicBezTo>
                  <a:cubicBezTo>
                    <a:pt x="32934" y="157433"/>
                    <a:pt x="27194" y="156141"/>
                    <a:pt x="22138" y="153360"/>
                  </a:cubicBezTo>
                  <a:cubicBezTo>
                    <a:pt x="17548" y="150715"/>
                    <a:pt x="13702" y="146954"/>
                    <a:pt x="10958" y="142424"/>
                  </a:cubicBezTo>
                  <a:cubicBezTo>
                    <a:pt x="7916" y="137366"/>
                    <a:pt x="5690" y="131861"/>
                    <a:pt x="4360" y="126111"/>
                  </a:cubicBezTo>
                  <a:cubicBezTo>
                    <a:pt x="2768" y="119578"/>
                    <a:pt x="1625" y="112944"/>
                    <a:pt x="938" y="106255"/>
                  </a:cubicBezTo>
                  <a:cubicBezTo>
                    <a:pt x="138" y="99134"/>
                    <a:pt x="-290" y="91976"/>
                    <a:pt x="-345" y="84811"/>
                  </a:cubicBezTo>
                  <a:cubicBezTo>
                    <a:pt x="-345" y="77479"/>
                    <a:pt x="-345" y="70391"/>
                    <a:pt x="-345" y="63426"/>
                  </a:cubicBezTo>
                  <a:cubicBezTo>
                    <a:pt x="-458" y="61513"/>
                    <a:pt x="334" y="59659"/>
                    <a:pt x="1793" y="58416"/>
                  </a:cubicBezTo>
                  <a:cubicBezTo>
                    <a:pt x="3115" y="57285"/>
                    <a:pt x="4762" y="56600"/>
                    <a:pt x="6497" y="56461"/>
                  </a:cubicBezTo>
                  <a:cubicBezTo>
                    <a:pt x="8252" y="56403"/>
                    <a:pt x="9976" y="56941"/>
                    <a:pt x="11385" y="57989"/>
                  </a:cubicBezTo>
                  <a:cubicBezTo>
                    <a:pt x="12944" y="59245"/>
                    <a:pt x="13789" y="61185"/>
                    <a:pt x="13646" y="63182"/>
                  </a:cubicBezTo>
                  <a:cubicBezTo>
                    <a:pt x="13646" y="71858"/>
                    <a:pt x="14012" y="80900"/>
                    <a:pt x="14195" y="90247"/>
                  </a:cubicBezTo>
                  <a:cubicBezTo>
                    <a:pt x="14337" y="98993"/>
                    <a:pt x="15154" y="107715"/>
                    <a:pt x="16639" y="116335"/>
                  </a:cubicBezTo>
                  <a:cubicBezTo>
                    <a:pt x="17706" y="123365"/>
                    <a:pt x="20246" y="130090"/>
                    <a:pt x="24093" y="136069"/>
                  </a:cubicBezTo>
                  <a:cubicBezTo>
                    <a:pt x="27585" y="141180"/>
                    <a:pt x="33491" y="144099"/>
                    <a:pt x="39672" y="143767"/>
                  </a:cubicBezTo>
                  <a:cubicBezTo>
                    <a:pt x="50384" y="143767"/>
                    <a:pt x="58021" y="137658"/>
                    <a:pt x="62583" y="125439"/>
                  </a:cubicBezTo>
                  <a:cubicBezTo>
                    <a:pt x="67838" y="108982"/>
                    <a:pt x="70255" y="91752"/>
                    <a:pt x="69732" y="74485"/>
                  </a:cubicBezTo>
                  <a:lnTo>
                    <a:pt x="69731" y="62266"/>
                  </a:lnTo>
                  <a:cubicBezTo>
                    <a:pt x="69618" y="60353"/>
                    <a:pt x="70411" y="58498"/>
                    <a:pt x="71869" y="57256"/>
                  </a:cubicBezTo>
                  <a:cubicBezTo>
                    <a:pt x="73212" y="56099"/>
                    <a:pt x="74873" y="55375"/>
                    <a:pt x="76635" y="55179"/>
                  </a:cubicBezTo>
                  <a:cubicBezTo>
                    <a:pt x="78332" y="54954"/>
                    <a:pt x="80052" y="55367"/>
                    <a:pt x="81462" y="56339"/>
                  </a:cubicBezTo>
                  <a:cubicBezTo>
                    <a:pt x="83246" y="57302"/>
                    <a:pt x="84436" y="59088"/>
                    <a:pt x="84639" y="61105"/>
                  </a:cubicBezTo>
                  <a:close/>
                  <a:moveTo>
                    <a:pt x="28553" y="41249"/>
                  </a:moveTo>
                  <a:cubicBezTo>
                    <a:pt x="27241" y="44600"/>
                    <a:pt x="23540" y="46343"/>
                    <a:pt x="20121" y="45220"/>
                  </a:cubicBezTo>
                  <a:cubicBezTo>
                    <a:pt x="18695" y="44688"/>
                    <a:pt x="17518" y="43642"/>
                    <a:pt x="16822" y="42288"/>
                  </a:cubicBezTo>
                  <a:cubicBezTo>
                    <a:pt x="15975" y="40660"/>
                    <a:pt x="15975" y="38722"/>
                    <a:pt x="16822" y="37095"/>
                  </a:cubicBezTo>
                  <a:lnTo>
                    <a:pt x="33135" y="2086"/>
                  </a:lnTo>
                  <a:cubicBezTo>
                    <a:pt x="33646" y="1238"/>
                    <a:pt x="34450" y="608"/>
                    <a:pt x="35395" y="315"/>
                  </a:cubicBezTo>
                  <a:cubicBezTo>
                    <a:pt x="36563" y="-48"/>
                    <a:pt x="37777" y="-233"/>
                    <a:pt x="39000" y="-235"/>
                  </a:cubicBezTo>
                  <a:cubicBezTo>
                    <a:pt x="40262" y="-228"/>
                    <a:pt x="41516" y="-43"/>
                    <a:pt x="42727" y="315"/>
                  </a:cubicBezTo>
                  <a:cubicBezTo>
                    <a:pt x="43727" y="594"/>
                    <a:pt x="44594" y="1222"/>
                    <a:pt x="45171" y="2086"/>
                  </a:cubicBezTo>
                  <a:lnTo>
                    <a:pt x="63499" y="34100"/>
                  </a:lnTo>
                  <a:cubicBezTo>
                    <a:pt x="64692" y="35899"/>
                    <a:pt x="65171" y="38077"/>
                    <a:pt x="64843" y="40210"/>
                  </a:cubicBezTo>
                  <a:cubicBezTo>
                    <a:pt x="64448" y="41844"/>
                    <a:pt x="63471" y="43278"/>
                    <a:pt x="62094" y="44242"/>
                  </a:cubicBezTo>
                  <a:cubicBezTo>
                    <a:pt x="60684" y="45110"/>
                    <a:pt x="58963" y="45311"/>
                    <a:pt x="57390" y="44792"/>
                  </a:cubicBezTo>
                  <a:cubicBezTo>
                    <a:pt x="55407" y="44161"/>
                    <a:pt x="53785" y="42718"/>
                    <a:pt x="52930" y="40821"/>
                  </a:cubicBezTo>
                  <a:lnTo>
                    <a:pt x="39489" y="16383"/>
                  </a:ln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5" name="Forme libre : forme 224">
              <a:extLst>
                <a:ext uri="{FF2B5EF4-FFF2-40B4-BE49-F238E27FC236}">
                  <a16:creationId xmlns:a16="http://schemas.microsoft.com/office/drawing/2014/main" id="{D946424B-67F2-4F50-AC13-30743B56228D}"/>
                </a:ext>
              </a:extLst>
            </p:cNvPr>
            <p:cNvSpPr/>
            <p:nvPr/>
          </p:nvSpPr>
          <p:spPr>
            <a:xfrm>
              <a:off x="8955975" y="-929422"/>
              <a:ext cx="60150" cy="109552"/>
            </a:xfrm>
            <a:custGeom>
              <a:avLst/>
              <a:gdLst>
                <a:gd name="connsiteX0" fmla="*/ -329 w 60150"/>
                <a:gd name="connsiteY0" fmla="*/ 7226 h 109552"/>
                <a:gd name="connsiteX1" fmla="*/ 1748 w 60150"/>
                <a:gd name="connsiteY1" fmla="*/ 1544 h 109552"/>
                <a:gd name="connsiteX2" fmla="*/ 11279 w 60150"/>
                <a:gd name="connsiteY2" fmla="*/ 1544 h 109552"/>
                <a:gd name="connsiteX3" fmla="*/ 13356 w 60150"/>
                <a:gd name="connsiteY3" fmla="*/ 7226 h 109552"/>
                <a:gd name="connsiteX4" fmla="*/ 13356 w 60150"/>
                <a:gd name="connsiteY4" fmla="*/ 20850 h 109552"/>
                <a:gd name="connsiteX5" fmla="*/ 23803 w 60150"/>
                <a:gd name="connsiteY5" fmla="*/ 13885 h 109552"/>
                <a:gd name="connsiteX6" fmla="*/ 36022 w 60150"/>
                <a:gd name="connsiteY6" fmla="*/ 11319 h 109552"/>
                <a:gd name="connsiteX7" fmla="*/ 47875 w 60150"/>
                <a:gd name="connsiteY7" fmla="*/ 14313 h 109552"/>
                <a:gd name="connsiteX8" fmla="*/ 58017 w 60150"/>
                <a:gd name="connsiteY8" fmla="*/ 23477 h 109552"/>
                <a:gd name="connsiteX9" fmla="*/ 59789 w 60150"/>
                <a:gd name="connsiteY9" fmla="*/ 29587 h 109552"/>
                <a:gd name="connsiteX10" fmla="*/ 57773 w 60150"/>
                <a:gd name="connsiteY10" fmla="*/ 34169 h 109552"/>
                <a:gd name="connsiteX11" fmla="*/ 53313 w 60150"/>
                <a:gd name="connsiteY11" fmla="*/ 35513 h 109552"/>
                <a:gd name="connsiteX12" fmla="*/ 47998 w 60150"/>
                <a:gd name="connsiteY12" fmla="*/ 31969 h 109552"/>
                <a:gd name="connsiteX13" fmla="*/ 32846 w 60150"/>
                <a:gd name="connsiteY13" fmla="*/ 24699 h 109552"/>
                <a:gd name="connsiteX14" fmla="*/ 18550 w 60150"/>
                <a:gd name="connsiteY14" fmla="*/ 36124 h 109552"/>
                <a:gd name="connsiteX15" fmla="*/ 15250 w 60150"/>
                <a:gd name="connsiteY15" fmla="*/ 47976 h 109552"/>
                <a:gd name="connsiteX16" fmla="*/ 13968 w 60150"/>
                <a:gd name="connsiteY16" fmla="*/ 62517 h 109552"/>
                <a:gd name="connsiteX17" fmla="*/ 14273 w 60150"/>
                <a:gd name="connsiteY17" fmla="*/ 103085 h 109552"/>
                <a:gd name="connsiteX18" fmla="*/ 12012 w 60150"/>
                <a:gd name="connsiteY18" fmla="*/ 107851 h 109552"/>
                <a:gd name="connsiteX19" fmla="*/ 7246 w 60150"/>
                <a:gd name="connsiteY19" fmla="*/ 109317 h 109552"/>
                <a:gd name="connsiteX20" fmla="*/ 2481 w 60150"/>
                <a:gd name="connsiteY20" fmla="*/ 107851 h 109552"/>
                <a:gd name="connsiteX21" fmla="*/ 220 w 60150"/>
                <a:gd name="connsiteY21" fmla="*/ 103085 h 10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0150" h="109552">
                  <a:moveTo>
                    <a:pt x="-329" y="7226"/>
                  </a:moveTo>
                  <a:cubicBezTo>
                    <a:pt x="-512" y="5118"/>
                    <a:pt x="249" y="3037"/>
                    <a:pt x="1748" y="1544"/>
                  </a:cubicBezTo>
                  <a:cubicBezTo>
                    <a:pt x="4482" y="-828"/>
                    <a:pt x="8545" y="-828"/>
                    <a:pt x="11279" y="1544"/>
                  </a:cubicBezTo>
                  <a:cubicBezTo>
                    <a:pt x="12778" y="3037"/>
                    <a:pt x="13539" y="5118"/>
                    <a:pt x="13356" y="7226"/>
                  </a:cubicBezTo>
                  <a:lnTo>
                    <a:pt x="13356" y="20850"/>
                  </a:lnTo>
                  <a:cubicBezTo>
                    <a:pt x="16365" y="17887"/>
                    <a:pt x="19911" y="15523"/>
                    <a:pt x="23803" y="13885"/>
                  </a:cubicBezTo>
                  <a:cubicBezTo>
                    <a:pt x="27646" y="12166"/>
                    <a:pt x="31813" y="11291"/>
                    <a:pt x="36022" y="11319"/>
                  </a:cubicBezTo>
                  <a:cubicBezTo>
                    <a:pt x="40153" y="11376"/>
                    <a:pt x="44213" y="12401"/>
                    <a:pt x="47875" y="14313"/>
                  </a:cubicBezTo>
                  <a:cubicBezTo>
                    <a:pt x="51993" y="16436"/>
                    <a:pt x="55488" y="19594"/>
                    <a:pt x="58017" y="23477"/>
                  </a:cubicBezTo>
                  <a:cubicBezTo>
                    <a:pt x="59243" y="25273"/>
                    <a:pt x="59864" y="27414"/>
                    <a:pt x="59789" y="29587"/>
                  </a:cubicBezTo>
                  <a:cubicBezTo>
                    <a:pt x="59665" y="31301"/>
                    <a:pt x="58953" y="32920"/>
                    <a:pt x="57773" y="34169"/>
                  </a:cubicBezTo>
                  <a:cubicBezTo>
                    <a:pt x="56572" y="35279"/>
                    <a:pt x="54927" y="35775"/>
                    <a:pt x="53313" y="35513"/>
                  </a:cubicBezTo>
                  <a:cubicBezTo>
                    <a:pt x="51131" y="35107"/>
                    <a:pt x="49211" y="33827"/>
                    <a:pt x="47998" y="31969"/>
                  </a:cubicBezTo>
                  <a:cubicBezTo>
                    <a:pt x="44728" y="26876"/>
                    <a:pt x="38865" y="24063"/>
                    <a:pt x="32846" y="24699"/>
                  </a:cubicBezTo>
                  <a:cubicBezTo>
                    <a:pt x="26430" y="25789"/>
                    <a:pt x="21027" y="30106"/>
                    <a:pt x="18550" y="36124"/>
                  </a:cubicBezTo>
                  <a:cubicBezTo>
                    <a:pt x="16907" y="39903"/>
                    <a:pt x="15797" y="43892"/>
                    <a:pt x="15250" y="47976"/>
                  </a:cubicBezTo>
                  <a:cubicBezTo>
                    <a:pt x="14551" y="52795"/>
                    <a:pt x="14123" y="57650"/>
                    <a:pt x="13968" y="62517"/>
                  </a:cubicBezTo>
                  <a:lnTo>
                    <a:pt x="14273" y="103085"/>
                  </a:lnTo>
                  <a:cubicBezTo>
                    <a:pt x="14391" y="104957"/>
                    <a:pt x="13537" y="106759"/>
                    <a:pt x="12012" y="107851"/>
                  </a:cubicBezTo>
                  <a:cubicBezTo>
                    <a:pt x="10600" y="108792"/>
                    <a:pt x="8944" y="109302"/>
                    <a:pt x="7246" y="109317"/>
                  </a:cubicBezTo>
                  <a:cubicBezTo>
                    <a:pt x="5547" y="109320"/>
                    <a:pt x="3885" y="108809"/>
                    <a:pt x="2481" y="107851"/>
                  </a:cubicBezTo>
                  <a:cubicBezTo>
                    <a:pt x="927" y="106783"/>
                    <a:pt x="64" y="104964"/>
                    <a:pt x="220" y="103085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6" name="Forme libre : forme 225">
              <a:extLst>
                <a:ext uri="{FF2B5EF4-FFF2-40B4-BE49-F238E27FC236}">
                  <a16:creationId xmlns:a16="http://schemas.microsoft.com/office/drawing/2014/main" id="{A92CB328-279C-4F49-B990-9BE5E84111C2}"/>
                </a:ext>
              </a:extLst>
            </p:cNvPr>
            <p:cNvSpPr/>
            <p:nvPr/>
          </p:nvSpPr>
          <p:spPr>
            <a:xfrm>
              <a:off x="9116481" y="-998452"/>
              <a:ext cx="14335" cy="178705"/>
            </a:xfrm>
            <a:custGeom>
              <a:avLst/>
              <a:gdLst>
                <a:gd name="connsiteX0" fmla="*/ -337 w 14335"/>
                <a:gd name="connsiteY0" fmla="*/ 7463 h 178705"/>
                <a:gd name="connsiteX1" fmla="*/ 1801 w 14335"/>
                <a:gd name="connsiteY1" fmla="*/ 1720 h 178705"/>
                <a:gd name="connsiteX2" fmla="*/ 11576 w 14335"/>
                <a:gd name="connsiteY2" fmla="*/ 1720 h 178705"/>
                <a:gd name="connsiteX3" fmla="*/ 13714 w 14335"/>
                <a:gd name="connsiteY3" fmla="*/ 7463 h 178705"/>
                <a:gd name="connsiteX4" fmla="*/ 13714 w 14335"/>
                <a:gd name="connsiteY4" fmla="*/ 144684 h 178705"/>
                <a:gd name="connsiteX5" fmla="*/ 11576 w 14335"/>
                <a:gd name="connsiteY5" fmla="*/ 149571 h 178705"/>
                <a:gd name="connsiteX6" fmla="*/ 1801 w 14335"/>
                <a:gd name="connsiteY6" fmla="*/ 149571 h 178705"/>
                <a:gd name="connsiteX7" fmla="*/ -337 w 14335"/>
                <a:gd name="connsiteY7" fmla="*/ 144684 h 178705"/>
                <a:gd name="connsiteX8" fmla="*/ 13959 w 14335"/>
                <a:gd name="connsiteY8" fmla="*/ 171322 h 178705"/>
                <a:gd name="connsiteX9" fmla="*/ 11821 w 14335"/>
                <a:gd name="connsiteY9" fmla="*/ 176698 h 178705"/>
                <a:gd name="connsiteX10" fmla="*/ 7116 w 14335"/>
                <a:gd name="connsiteY10" fmla="*/ 178470 h 178705"/>
                <a:gd name="connsiteX11" fmla="*/ 2412 w 14335"/>
                <a:gd name="connsiteY11" fmla="*/ 177003 h 178705"/>
                <a:gd name="connsiteX12" fmla="*/ 273 w 14335"/>
                <a:gd name="connsiteY12" fmla="*/ 172238 h 178705"/>
                <a:gd name="connsiteX13" fmla="*/ 2412 w 14335"/>
                <a:gd name="connsiteY13" fmla="*/ 165395 h 178705"/>
                <a:gd name="connsiteX14" fmla="*/ 7116 w 14335"/>
                <a:gd name="connsiteY14" fmla="*/ 163623 h 178705"/>
                <a:gd name="connsiteX15" fmla="*/ 11821 w 14335"/>
                <a:gd name="connsiteY15" fmla="*/ 166006 h 178705"/>
                <a:gd name="connsiteX16" fmla="*/ 13959 w 14335"/>
                <a:gd name="connsiteY16" fmla="*/ 171322 h 178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35" h="178705">
                  <a:moveTo>
                    <a:pt x="-337" y="7463"/>
                  </a:moveTo>
                  <a:cubicBezTo>
                    <a:pt x="-489" y="5330"/>
                    <a:pt x="290" y="3235"/>
                    <a:pt x="1801" y="1720"/>
                  </a:cubicBezTo>
                  <a:cubicBezTo>
                    <a:pt x="4538" y="-887"/>
                    <a:pt x="8839" y="-887"/>
                    <a:pt x="11576" y="1720"/>
                  </a:cubicBezTo>
                  <a:cubicBezTo>
                    <a:pt x="13086" y="3235"/>
                    <a:pt x="13865" y="5329"/>
                    <a:pt x="13714" y="7463"/>
                  </a:cubicBezTo>
                  <a:lnTo>
                    <a:pt x="13714" y="144684"/>
                  </a:lnTo>
                  <a:cubicBezTo>
                    <a:pt x="13788" y="146554"/>
                    <a:pt x="13000" y="148356"/>
                    <a:pt x="11576" y="149571"/>
                  </a:cubicBezTo>
                  <a:cubicBezTo>
                    <a:pt x="8689" y="151771"/>
                    <a:pt x="4688" y="151771"/>
                    <a:pt x="1801" y="149571"/>
                  </a:cubicBezTo>
                  <a:cubicBezTo>
                    <a:pt x="377" y="148356"/>
                    <a:pt x="-411" y="146554"/>
                    <a:pt x="-337" y="144684"/>
                  </a:cubicBezTo>
                  <a:close/>
                  <a:moveTo>
                    <a:pt x="13959" y="171322"/>
                  </a:moveTo>
                  <a:cubicBezTo>
                    <a:pt x="14121" y="173349"/>
                    <a:pt x="13331" y="175336"/>
                    <a:pt x="11821" y="176698"/>
                  </a:cubicBezTo>
                  <a:cubicBezTo>
                    <a:pt x="10513" y="177829"/>
                    <a:pt x="8845" y="178457"/>
                    <a:pt x="7116" y="178470"/>
                  </a:cubicBezTo>
                  <a:cubicBezTo>
                    <a:pt x="5433" y="178484"/>
                    <a:pt x="3788" y="177971"/>
                    <a:pt x="2412" y="177003"/>
                  </a:cubicBezTo>
                  <a:cubicBezTo>
                    <a:pt x="913" y="175899"/>
                    <a:pt x="103" y="174091"/>
                    <a:pt x="273" y="172238"/>
                  </a:cubicBezTo>
                  <a:cubicBezTo>
                    <a:pt x="21" y="169760"/>
                    <a:pt x="793" y="167288"/>
                    <a:pt x="2412" y="165395"/>
                  </a:cubicBezTo>
                  <a:cubicBezTo>
                    <a:pt x="3624" y="164113"/>
                    <a:pt x="5359" y="163460"/>
                    <a:pt x="7116" y="163623"/>
                  </a:cubicBezTo>
                  <a:cubicBezTo>
                    <a:pt x="8905" y="163873"/>
                    <a:pt x="10561" y="164711"/>
                    <a:pt x="11821" y="166006"/>
                  </a:cubicBezTo>
                  <a:cubicBezTo>
                    <a:pt x="13256" y="167394"/>
                    <a:pt x="14033" y="169327"/>
                    <a:pt x="13959" y="171322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2" name="Paul_HEad">
            <a:extLst>
              <a:ext uri="{FF2B5EF4-FFF2-40B4-BE49-F238E27FC236}">
                <a16:creationId xmlns:a16="http://schemas.microsoft.com/office/drawing/2014/main" id="{4E08E10C-5267-4FC8-9A01-FB0CEA4DEDCE}"/>
              </a:ext>
            </a:extLst>
          </p:cNvPr>
          <p:cNvGrpSpPr/>
          <p:nvPr/>
        </p:nvGrpSpPr>
        <p:grpSpPr>
          <a:xfrm>
            <a:off x="4630105" y="2475557"/>
            <a:ext cx="1605969" cy="4107068"/>
            <a:chOff x="4630105" y="2468833"/>
            <a:chExt cx="1605969" cy="4107068"/>
          </a:xfrm>
        </p:grpSpPr>
        <p:grpSp>
          <p:nvGrpSpPr>
            <p:cNvPr id="33" name="Group 1">
              <a:extLst>
                <a:ext uri="{FF2B5EF4-FFF2-40B4-BE49-F238E27FC236}">
                  <a16:creationId xmlns:a16="http://schemas.microsoft.com/office/drawing/2014/main" id="{BCBE1324-149A-4B67-9B0B-38F9FE2619F0}"/>
                </a:ext>
              </a:extLst>
            </p:cNvPr>
            <p:cNvGrpSpPr/>
            <p:nvPr/>
          </p:nvGrpSpPr>
          <p:grpSpPr>
            <a:xfrm>
              <a:off x="4654667" y="2468833"/>
              <a:ext cx="1581407" cy="2000877"/>
              <a:chOff x="4664392" y="2462808"/>
              <a:chExt cx="1581407" cy="2000877"/>
            </a:xfrm>
          </p:grpSpPr>
          <p:sp>
            <p:nvSpPr>
              <p:cNvPr id="35" name="Forme libre : forme 34">
                <a:extLst>
                  <a:ext uri="{FF2B5EF4-FFF2-40B4-BE49-F238E27FC236}">
                    <a16:creationId xmlns:a16="http://schemas.microsoft.com/office/drawing/2014/main" id="{7671164C-F777-40CD-BC56-415033515351}"/>
                  </a:ext>
                </a:extLst>
              </p:cNvPr>
              <p:cNvSpPr/>
              <p:nvPr/>
            </p:nvSpPr>
            <p:spPr>
              <a:xfrm rot="21046799">
                <a:off x="5211554" y="3313984"/>
                <a:ext cx="303152" cy="303152"/>
              </a:xfrm>
              <a:custGeom>
                <a:avLst/>
                <a:gdLst>
                  <a:gd name="connsiteX0" fmla="*/ 406478 w 406693"/>
                  <a:gd name="connsiteY0" fmla="*/ 203097 h 406693"/>
                  <a:gd name="connsiteX1" fmla="*/ 203131 w 406693"/>
                  <a:gd name="connsiteY1" fmla="*/ 406444 h 406693"/>
                  <a:gd name="connsiteX2" fmla="*/ -215 w 406693"/>
                  <a:gd name="connsiteY2" fmla="*/ 203097 h 406693"/>
                  <a:gd name="connsiteX3" fmla="*/ 203131 w 406693"/>
                  <a:gd name="connsiteY3" fmla="*/ -249 h 406693"/>
                  <a:gd name="connsiteX4" fmla="*/ 406478 w 406693"/>
                  <a:gd name="connsiteY4" fmla="*/ 203097 h 406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6693" h="406693">
                    <a:moveTo>
                      <a:pt x="406478" y="203097"/>
                    </a:moveTo>
                    <a:cubicBezTo>
                      <a:pt x="406478" y="315402"/>
                      <a:pt x="315437" y="406444"/>
                      <a:pt x="203131" y="406444"/>
                    </a:cubicBezTo>
                    <a:cubicBezTo>
                      <a:pt x="90826" y="406444"/>
                      <a:pt x="-215" y="315403"/>
                      <a:pt x="-215" y="203097"/>
                    </a:cubicBezTo>
                    <a:cubicBezTo>
                      <a:pt x="-215" y="90792"/>
                      <a:pt x="90826" y="-249"/>
                      <a:pt x="203131" y="-249"/>
                    </a:cubicBezTo>
                    <a:cubicBezTo>
                      <a:pt x="315437" y="-249"/>
                      <a:pt x="406478" y="90792"/>
                      <a:pt x="406478" y="20309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 dirty="0"/>
              </a:p>
            </p:txBody>
          </p:sp>
          <p:sp>
            <p:nvSpPr>
              <p:cNvPr id="36" name="Forme libre : forme 35">
                <a:extLst>
                  <a:ext uri="{FF2B5EF4-FFF2-40B4-BE49-F238E27FC236}">
                    <a16:creationId xmlns:a16="http://schemas.microsoft.com/office/drawing/2014/main" id="{034DB0A4-CFFD-48C0-8B15-5624D1405513}"/>
                  </a:ext>
                </a:extLst>
              </p:cNvPr>
              <p:cNvSpPr/>
              <p:nvPr/>
            </p:nvSpPr>
            <p:spPr>
              <a:xfrm>
                <a:off x="5346786" y="3494784"/>
                <a:ext cx="167816" cy="167816"/>
              </a:xfrm>
              <a:custGeom>
                <a:avLst/>
                <a:gdLst>
                  <a:gd name="connsiteX0" fmla="*/ 225134 w 225133"/>
                  <a:gd name="connsiteY0" fmla="*/ 112567 h 225133"/>
                  <a:gd name="connsiteX1" fmla="*/ 112567 w 225133"/>
                  <a:gd name="connsiteY1" fmla="*/ 225134 h 225133"/>
                  <a:gd name="connsiteX2" fmla="*/ 0 w 225133"/>
                  <a:gd name="connsiteY2" fmla="*/ 112567 h 225133"/>
                  <a:gd name="connsiteX3" fmla="*/ 112567 w 225133"/>
                  <a:gd name="connsiteY3" fmla="*/ 0 h 225133"/>
                  <a:gd name="connsiteX4" fmla="*/ 225134 w 225133"/>
                  <a:gd name="connsiteY4" fmla="*/ 112567 h 225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33" h="225133">
                    <a:moveTo>
                      <a:pt x="225134" y="112567"/>
                    </a:moveTo>
                    <a:cubicBezTo>
                      <a:pt x="225134" y="174736"/>
                      <a:pt x="174736" y="225134"/>
                      <a:pt x="112567" y="225134"/>
                    </a:cubicBezTo>
                    <a:cubicBezTo>
                      <a:pt x="50398" y="225134"/>
                      <a:pt x="0" y="174736"/>
                      <a:pt x="0" y="112567"/>
                    </a:cubicBezTo>
                    <a:cubicBezTo>
                      <a:pt x="0" y="50398"/>
                      <a:pt x="50398" y="0"/>
                      <a:pt x="112567" y="0"/>
                    </a:cubicBezTo>
                    <a:cubicBezTo>
                      <a:pt x="174736" y="0"/>
                      <a:pt x="225134" y="50398"/>
                      <a:pt x="225134" y="112567"/>
                    </a:cubicBezTo>
                    <a:close/>
                  </a:path>
                </a:pathLst>
              </a:custGeom>
              <a:solidFill>
                <a:srgbClr val="313759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" name="Forme libre : forme 36">
                <a:extLst>
                  <a:ext uri="{FF2B5EF4-FFF2-40B4-BE49-F238E27FC236}">
                    <a16:creationId xmlns:a16="http://schemas.microsoft.com/office/drawing/2014/main" id="{7228BAE6-614D-49A5-8EB1-299110A08BC3}"/>
                  </a:ext>
                </a:extLst>
              </p:cNvPr>
              <p:cNvSpPr/>
              <p:nvPr/>
            </p:nvSpPr>
            <p:spPr>
              <a:xfrm>
                <a:off x="4758630" y="2782611"/>
                <a:ext cx="690458" cy="953501"/>
              </a:xfrm>
              <a:custGeom>
                <a:avLst/>
                <a:gdLst>
                  <a:gd name="connsiteX0" fmla="*/ 65723 w 926283"/>
                  <a:gd name="connsiteY0" fmla="*/ 1278920 h 1279169"/>
                  <a:gd name="connsiteX1" fmla="*/ 788826 w 926283"/>
                  <a:gd name="connsiteY1" fmla="*/ -249 h 1279169"/>
                  <a:gd name="connsiteX2" fmla="*/ 926068 w 926283"/>
                  <a:gd name="connsiteY2" fmla="*/ 179990 h 1279169"/>
                  <a:gd name="connsiteX3" fmla="*/ 225991 w 926283"/>
                  <a:gd name="connsiteY3" fmla="*/ 1008066 h 1279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6283" h="1279169">
                    <a:moveTo>
                      <a:pt x="65723" y="1278920"/>
                    </a:moveTo>
                    <a:cubicBezTo>
                      <a:pt x="-39911" y="1069714"/>
                      <a:pt x="-138778" y="82278"/>
                      <a:pt x="788826" y="-249"/>
                    </a:cubicBezTo>
                    <a:lnTo>
                      <a:pt x="926068" y="179990"/>
                    </a:lnTo>
                    <a:lnTo>
                      <a:pt x="225991" y="1008066"/>
                    </a:lnTo>
                    <a:close/>
                  </a:path>
                </a:pathLst>
              </a:custGeom>
              <a:solidFill>
                <a:srgbClr val="FFB600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" name="Forme libre : forme 37">
                <a:extLst>
                  <a:ext uri="{FF2B5EF4-FFF2-40B4-BE49-F238E27FC236}">
                    <a16:creationId xmlns:a16="http://schemas.microsoft.com/office/drawing/2014/main" id="{63E52F68-F589-47B8-B4A4-1B03C6A60AF4}"/>
                  </a:ext>
                </a:extLst>
              </p:cNvPr>
              <p:cNvSpPr/>
              <p:nvPr/>
            </p:nvSpPr>
            <p:spPr>
              <a:xfrm>
                <a:off x="5872505" y="3435299"/>
                <a:ext cx="303152" cy="303152"/>
              </a:xfrm>
              <a:custGeom>
                <a:avLst/>
                <a:gdLst>
                  <a:gd name="connsiteX0" fmla="*/ 406693 w 406693"/>
                  <a:gd name="connsiteY0" fmla="*/ 203347 h 406693"/>
                  <a:gd name="connsiteX1" fmla="*/ 203346 w 406693"/>
                  <a:gd name="connsiteY1" fmla="*/ 406694 h 406693"/>
                  <a:gd name="connsiteX2" fmla="*/ 0 w 406693"/>
                  <a:gd name="connsiteY2" fmla="*/ 203347 h 406693"/>
                  <a:gd name="connsiteX3" fmla="*/ 203346 w 406693"/>
                  <a:gd name="connsiteY3" fmla="*/ 0 h 406693"/>
                  <a:gd name="connsiteX4" fmla="*/ 406693 w 406693"/>
                  <a:gd name="connsiteY4" fmla="*/ 203347 h 406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6693" h="406693">
                    <a:moveTo>
                      <a:pt x="406693" y="203347"/>
                    </a:moveTo>
                    <a:cubicBezTo>
                      <a:pt x="406693" y="315652"/>
                      <a:pt x="315652" y="406694"/>
                      <a:pt x="203346" y="406694"/>
                    </a:cubicBezTo>
                    <a:cubicBezTo>
                      <a:pt x="91041" y="406694"/>
                      <a:pt x="0" y="315652"/>
                      <a:pt x="0" y="203347"/>
                    </a:cubicBezTo>
                    <a:cubicBezTo>
                      <a:pt x="0" y="91041"/>
                      <a:pt x="91041" y="0"/>
                      <a:pt x="203346" y="0"/>
                    </a:cubicBezTo>
                    <a:cubicBezTo>
                      <a:pt x="315651" y="0"/>
                      <a:pt x="406693" y="91041"/>
                      <a:pt x="406693" y="20334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" name="Forme libre : forme 38">
                <a:extLst>
                  <a:ext uri="{FF2B5EF4-FFF2-40B4-BE49-F238E27FC236}">
                    <a16:creationId xmlns:a16="http://schemas.microsoft.com/office/drawing/2014/main" id="{51C44E0F-864E-4EC7-B1E3-E6E08D8C3478}"/>
                  </a:ext>
                </a:extLst>
              </p:cNvPr>
              <p:cNvSpPr/>
              <p:nvPr/>
            </p:nvSpPr>
            <p:spPr>
              <a:xfrm>
                <a:off x="6007902" y="3615848"/>
                <a:ext cx="167816" cy="167816"/>
              </a:xfrm>
              <a:custGeom>
                <a:avLst/>
                <a:gdLst>
                  <a:gd name="connsiteX0" fmla="*/ 225134 w 225133"/>
                  <a:gd name="connsiteY0" fmla="*/ 112567 h 225133"/>
                  <a:gd name="connsiteX1" fmla="*/ 112567 w 225133"/>
                  <a:gd name="connsiteY1" fmla="*/ 225134 h 225133"/>
                  <a:gd name="connsiteX2" fmla="*/ 0 w 225133"/>
                  <a:gd name="connsiteY2" fmla="*/ 112567 h 225133"/>
                  <a:gd name="connsiteX3" fmla="*/ 112567 w 225133"/>
                  <a:gd name="connsiteY3" fmla="*/ 0 h 225133"/>
                  <a:gd name="connsiteX4" fmla="*/ 225134 w 225133"/>
                  <a:gd name="connsiteY4" fmla="*/ 112567 h 225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33" h="225133">
                    <a:moveTo>
                      <a:pt x="225134" y="112567"/>
                    </a:moveTo>
                    <a:cubicBezTo>
                      <a:pt x="225134" y="174736"/>
                      <a:pt x="174736" y="225134"/>
                      <a:pt x="112567" y="225134"/>
                    </a:cubicBezTo>
                    <a:cubicBezTo>
                      <a:pt x="50398" y="225134"/>
                      <a:pt x="0" y="174736"/>
                      <a:pt x="0" y="112567"/>
                    </a:cubicBezTo>
                    <a:cubicBezTo>
                      <a:pt x="0" y="50398"/>
                      <a:pt x="50397" y="0"/>
                      <a:pt x="112567" y="0"/>
                    </a:cubicBezTo>
                    <a:cubicBezTo>
                      <a:pt x="174735" y="0"/>
                      <a:pt x="225134" y="50398"/>
                      <a:pt x="225134" y="112567"/>
                    </a:cubicBezTo>
                    <a:close/>
                  </a:path>
                </a:pathLst>
              </a:custGeom>
              <a:solidFill>
                <a:srgbClr val="313759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" name="Forme libre : forme 39">
                <a:extLst>
                  <a:ext uri="{FF2B5EF4-FFF2-40B4-BE49-F238E27FC236}">
                    <a16:creationId xmlns:a16="http://schemas.microsoft.com/office/drawing/2014/main" id="{AFA2306F-144C-44E6-9F36-D90D0FDE185E}"/>
                  </a:ext>
                </a:extLst>
              </p:cNvPr>
              <p:cNvSpPr/>
              <p:nvPr/>
            </p:nvSpPr>
            <p:spPr>
              <a:xfrm>
                <a:off x="4664392" y="3494805"/>
                <a:ext cx="262825" cy="339578"/>
              </a:xfrm>
              <a:custGeom>
                <a:avLst/>
                <a:gdLst>
                  <a:gd name="connsiteX0" fmla="*/ 284083 w 352593"/>
                  <a:gd name="connsiteY0" fmla="*/ 82910 h 455561"/>
                  <a:gd name="connsiteX1" fmla="*/ 4151 w 352593"/>
                  <a:gd name="connsiteY1" fmla="*/ 123349 h 455561"/>
                  <a:gd name="connsiteX2" fmla="*/ 284083 w 352593"/>
                  <a:gd name="connsiteY2" fmla="*/ 443554 h 455561"/>
                  <a:gd name="connsiteX3" fmla="*/ 284083 w 352593"/>
                  <a:gd name="connsiteY3" fmla="*/ 82910 h 455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2593" h="455561">
                    <a:moveTo>
                      <a:pt x="284083" y="82910"/>
                    </a:moveTo>
                    <a:cubicBezTo>
                      <a:pt x="241416" y="-30729"/>
                      <a:pt x="37079" y="-37662"/>
                      <a:pt x="4151" y="123349"/>
                    </a:cubicBezTo>
                    <a:cubicBezTo>
                      <a:pt x="-28777" y="284359"/>
                      <a:pt x="130417" y="509410"/>
                      <a:pt x="284083" y="443554"/>
                    </a:cubicBezTo>
                    <a:cubicBezTo>
                      <a:pt x="437748" y="377697"/>
                      <a:pt x="284083" y="82910"/>
                      <a:pt x="284083" y="82910"/>
                    </a:cubicBezTo>
                    <a:close/>
                  </a:path>
                </a:pathLst>
              </a:custGeom>
              <a:solidFill>
                <a:srgbClr val="DBAA7D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" name="Forme libre : forme 40">
                <a:extLst>
                  <a:ext uri="{FF2B5EF4-FFF2-40B4-BE49-F238E27FC236}">
                    <a16:creationId xmlns:a16="http://schemas.microsoft.com/office/drawing/2014/main" id="{53EA2EDF-FF51-4AF6-8547-D5D4FBC484A0}"/>
                  </a:ext>
                </a:extLst>
              </p:cNvPr>
              <p:cNvSpPr/>
              <p:nvPr/>
            </p:nvSpPr>
            <p:spPr>
              <a:xfrm>
                <a:off x="4807654" y="2867226"/>
                <a:ext cx="1438145" cy="1439732"/>
              </a:xfrm>
              <a:custGeom>
                <a:avLst/>
                <a:gdLst>
                  <a:gd name="connsiteX0" fmla="*/ 1848150 w 1929342"/>
                  <a:gd name="connsiteY0" fmla="*/ 500568 h 1931473"/>
                  <a:gd name="connsiteX1" fmla="*/ 1249829 w 1929342"/>
                  <a:gd name="connsiteY1" fmla="*/ 30163 h 1931473"/>
                  <a:gd name="connsiteX2" fmla="*/ 9364 w 1929342"/>
                  <a:gd name="connsiteY2" fmla="*/ 1017104 h 1931473"/>
                  <a:gd name="connsiteX3" fmla="*/ 744846 w 1929342"/>
                  <a:gd name="connsiteY3" fmla="*/ 1895028 h 1931473"/>
                  <a:gd name="connsiteX4" fmla="*/ 1809445 w 1929342"/>
                  <a:gd name="connsiteY4" fmla="*/ 1585634 h 1931473"/>
                  <a:gd name="connsiteX5" fmla="*/ 1848150 w 1929342"/>
                  <a:gd name="connsiteY5" fmla="*/ 500568 h 1931473"/>
                  <a:gd name="connsiteX6" fmla="*/ 744846 w 1929342"/>
                  <a:gd name="connsiteY6" fmla="*/ 1006129 h 1931473"/>
                  <a:gd name="connsiteX7" fmla="*/ 541911 w 1929342"/>
                  <a:gd name="connsiteY7" fmla="*/ 802369 h 1931473"/>
                  <a:gd name="connsiteX8" fmla="*/ 745671 w 1929342"/>
                  <a:gd name="connsiteY8" fmla="*/ 599435 h 1931473"/>
                  <a:gd name="connsiteX9" fmla="*/ 948605 w 1929342"/>
                  <a:gd name="connsiteY9" fmla="*/ 802782 h 1931473"/>
                  <a:gd name="connsiteX10" fmla="*/ 745258 w 1929342"/>
                  <a:gd name="connsiteY10" fmla="*/ 1006129 h 1931473"/>
                  <a:gd name="connsiteX11" fmla="*/ 744846 w 1929342"/>
                  <a:gd name="connsiteY11" fmla="*/ 1006129 h 1931473"/>
                  <a:gd name="connsiteX12" fmla="*/ 1631682 w 1929342"/>
                  <a:gd name="connsiteY12" fmla="*/ 1168542 h 1931473"/>
                  <a:gd name="connsiteX13" fmla="*/ 1428335 w 1929342"/>
                  <a:gd name="connsiteY13" fmla="*/ 965195 h 1931473"/>
                  <a:gd name="connsiteX14" fmla="*/ 1631682 w 1929342"/>
                  <a:gd name="connsiteY14" fmla="*/ 761848 h 1931473"/>
                  <a:gd name="connsiteX15" fmla="*/ 1835028 w 1929342"/>
                  <a:gd name="connsiteY15" fmla="*/ 965195 h 1931473"/>
                  <a:gd name="connsiteX16" fmla="*/ 1631682 w 1929342"/>
                  <a:gd name="connsiteY16" fmla="*/ 1168542 h 1931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29342" h="1931473">
                    <a:moveTo>
                      <a:pt x="1848150" y="500568"/>
                    </a:moveTo>
                    <a:cubicBezTo>
                      <a:pt x="1721884" y="209742"/>
                      <a:pt x="1432791" y="63999"/>
                      <a:pt x="1249829" y="30163"/>
                    </a:cubicBezTo>
                    <a:cubicBezTo>
                      <a:pt x="284262" y="-149581"/>
                      <a:pt x="92717" y="504529"/>
                      <a:pt x="9364" y="1017104"/>
                    </a:cubicBezTo>
                    <a:cubicBezTo>
                      <a:pt x="-61939" y="1455819"/>
                      <a:pt x="272873" y="1779655"/>
                      <a:pt x="744846" y="1895028"/>
                    </a:cubicBezTo>
                    <a:cubicBezTo>
                      <a:pt x="1216818" y="2010401"/>
                      <a:pt x="1672450" y="1834536"/>
                      <a:pt x="1809445" y="1585634"/>
                    </a:cubicBezTo>
                    <a:cubicBezTo>
                      <a:pt x="1946440" y="1336732"/>
                      <a:pt x="1974499" y="791476"/>
                      <a:pt x="1848150" y="500568"/>
                    </a:cubicBezTo>
                    <a:close/>
                    <a:moveTo>
                      <a:pt x="744846" y="1006129"/>
                    </a:moveTo>
                    <a:cubicBezTo>
                      <a:pt x="632543" y="1005898"/>
                      <a:pt x="541681" y="914672"/>
                      <a:pt x="541911" y="802369"/>
                    </a:cubicBezTo>
                    <a:cubicBezTo>
                      <a:pt x="542143" y="690066"/>
                      <a:pt x="633368" y="599212"/>
                      <a:pt x="745671" y="599435"/>
                    </a:cubicBezTo>
                    <a:cubicBezTo>
                      <a:pt x="857817" y="599666"/>
                      <a:pt x="948605" y="690636"/>
                      <a:pt x="948605" y="802782"/>
                    </a:cubicBezTo>
                    <a:cubicBezTo>
                      <a:pt x="948605" y="915085"/>
                      <a:pt x="857561" y="1006129"/>
                      <a:pt x="745258" y="1006129"/>
                    </a:cubicBezTo>
                    <a:cubicBezTo>
                      <a:pt x="745118" y="1006129"/>
                      <a:pt x="744986" y="1006129"/>
                      <a:pt x="744846" y="1006129"/>
                    </a:cubicBezTo>
                    <a:close/>
                    <a:moveTo>
                      <a:pt x="1631682" y="1168542"/>
                    </a:moveTo>
                    <a:cubicBezTo>
                      <a:pt x="1519379" y="1168542"/>
                      <a:pt x="1428335" y="1077498"/>
                      <a:pt x="1428335" y="965195"/>
                    </a:cubicBezTo>
                    <a:cubicBezTo>
                      <a:pt x="1428335" y="852893"/>
                      <a:pt x="1519379" y="761848"/>
                      <a:pt x="1631682" y="761848"/>
                    </a:cubicBezTo>
                    <a:cubicBezTo>
                      <a:pt x="1743985" y="761848"/>
                      <a:pt x="1835028" y="852893"/>
                      <a:pt x="1835028" y="965195"/>
                    </a:cubicBezTo>
                    <a:cubicBezTo>
                      <a:pt x="1835028" y="1077498"/>
                      <a:pt x="1743985" y="1168542"/>
                      <a:pt x="1631682" y="1168542"/>
                    </a:cubicBezTo>
                    <a:close/>
                  </a:path>
                </a:pathLst>
              </a:custGeom>
              <a:solidFill>
                <a:srgbClr val="DBAA7D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" name="Forme libre : forme 41">
                <a:extLst>
                  <a:ext uri="{FF2B5EF4-FFF2-40B4-BE49-F238E27FC236}">
                    <a16:creationId xmlns:a16="http://schemas.microsoft.com/office/drawing/2014/main" id="{0109C3C9-883F-4E3C-A2C1-E58373458B20}"/>
                  </a:ext>
                </a:extLst>
              </p:cNvPr>
              <p:cNvSpPr/>
              <p:nvPr/>
            </p:nvSpPr>
            <p:spPr>
              <a:xfrm>
                <a:off x="4808869" y="2916840"/>
                <a:ext cx="58716" cy="222225"/>
              </a:xfrm>
              <a:custGeom>
                <a:avLst/>
                <a:gdLst>
                  <a:gd name="connsiteX0" fmla="*/ 78376 w 78770"/>
                  <a:gd name="connsiteY0" fmla="*/ 170582 h 298126"/>
                  <a:gd name="connsiteX1" fmla="*/ 51803 w 78770"/>
                  <a:gd name="connsiteY1" fmla="*/ -249 h 298126"/>
                  <a:gd name="connsiteX2" fmla="*/ 21680 w 78770"/>
                  <a:gd name="connsiteY2" fmla="*/ 274896 h 298126"/>
                  <a:gd name="connsiteX3" fmla="*/ 78376 w 78770"/>
                  <a:gd name="connsiteY3" fmla="*/ 170582 h 298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770" h="298126">
                    <a:moveTo>
                      <a:pt x="78376" y="170582"/>
                    </a:moveTo>
                    <a:cubicBezTo>
                      <a:pt x="51803" y="137571"/>
                      <a:pt x="51803" y="-249"/>
                      <a:pt x="51803" y="-249"/>
                    </a:cubicBezTo>
                    <a:cubicBezTo>
                      <a:pt x="51803" y="-249"/>
                      <a:pt x="-41371" y="187087"/>
                      <a:pt x="21680" y="274896"/>
                    </a:cubicBezTo>
                    <a:cubicBezTo>
                      <a:pt x="84731" y="362705"/>
                      <a:pt x="78376" y="170582"/>
                      <a:pt x="78376" y="170582"/>
                    </a:cubicBezTo>
                    <a:close/>
                  </a:path>
                </a:pathLst>
              </a:custGeom>
              <a:solidFill>
                <a:srgbClr val="FFB600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" name="Forme libre : forme 42">
                <a:extLst>
                  <a:ext uri="{FF2B5EF4-FFF2-40B4-BE49-F238E27FC236}">
                    <a16:creationId xmlns:a16="http://schemas.microsoft.com/office/drawing/2014/main" id="{FF2BD189-B4D5-424A-9305-0E50AEC5C3C1}"/>
                  </a:ext>
                </a:extLst>
              </p:cNvPr>
              <p:cNvSpPr/>
              <p:nvPr/>
            </p:nvSpPr>
            <p:spPr>
              <a:xfrm>
                <a:off x="4704495" y="3113176"/>
                <a:ext cx="133736" cy="62032"/>
              </a:xfrm>
              <a:custGeom>
                <a:avLst/>
                <a:gdLst>
                  <a:gd name="connsiteX0" fmla="*/ 161703 w 179413"/>
                  <a:gd name="connsiteY0" fmla="*/ 11666 h 83219"/>
                  <a:gd name="connsiteX1" fmla="*/ -215 w 179413"/>
                  <a:gd name="connsiteY1" fmla="*/ 82970 h 83219"/>
                  <a:gd name="connsiteX2" fmla="*/ 179199 w 179413"/>
                  <a:gd name="connsiteY2" fmla="*/ 82970 h 83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9413" h="83219">
                    <a:moveTo>
                      <a:pt x="161703" y="11666"/>
                    </a:moveTo>
                    <a:cubicBezTo>
                      <a:pt x="87429" y="-37850"/>
                      <a:pt x="-215" y="82970"/>
                      <a:pt x="-215" y="82970"/>
                    </a:cubicBezTo>
                    <a:lnTo>
                      <a:pt x="179199" y="82970"/>
                    </a:lnTo>
                    <a:close/>
                  </a:path>
                </a:pathLst>
              </a:custGeom>
              <a:solidFill>
                <a:srgbClr val="FFB600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" name="Forme libre : forme 43">
                <a:extLst>
                  <a:ext uri="{FF2B5EF4-FFF2-40B4-BE49-F238E27FC236}">
                    <a16:creationId xmlns:a16="http://schemas.microsoft.com/office/drawing/2014/main" id="{C50EA792-7F10-4EA3-9B43-4BB910F570BA}"/>
                  </a:ext>
                </a:extLst>
              </p:cNvPr>
              <p:cNvSpPr/>
              <p:nvPr/>
            </p:nvSpPr>
            <p:spPr>
              <a:xfrm>
                <a:off x="5223247" y="3064724"/>
                <a:ext cx="246561" cy="144277"/>
              </a:xfrm>
              <a:custGeom>
                <a:avLst/>
                <a:gdLst>
                  <a:gd name="connsiteX0" fmla="*/ 278086 w 330774"/>
                  <a:gd name="connsiteY0" fmla="*/ -249 h 193555"/>
                  <a:gd name="connsiteX1" fmla="*/ 302844 w 330774"/>
                  <a:gd name="connsiteY1" fmla="*/ 186262 h 193555"/>
                  <a:gd name="connsiteX2" fmla="*/ 547 w 330774"/>
                  <a:gd name="connsiteY2" fmla="*/ 64617 h 193555"/>
                  <a:gd name="connsiteX3" fmla="*/ 278086 w 330774"/>
                  <a:gd name="connsiteY3" fmla="*/ -249 h 193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0774" h="193555">
                    <a:moveTo>
                      <a:pt x="278086" y="-249"/>
                    </a:moveTo>
                    <a:cubicBezTo>
                      <a:pt x="330243" y="54549"/>
                      <a:pt x="352360" y="153334"/>
                      <a:pt x="302844" y="186262"/>
                    </a:cubicBezTo>
                    <a:cubicBezTo>
                      <a:pt x="253328" y="219190"/>
                      <a:pt x="-16371" y="129566"/>
                      <a:pt x="547" y="64617"/>
                    </a:cubicBezTo>
                    <a:cubicBezTo>
                      <a:pt x="17465" y="-332"/>
                      <a:pt x="278086" y="-249"/>
                      <a:pt x="278086" y="-249"/>
                    </a:cubicBezTo>
                    <a:close/>
                  </a:path>
                </a:pathLst>
              </a:custGeom>
              <a:solidFill>
                <a:srgbClr val="FFB600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" name="Forme libre : forme 44">
                <a:extLst>
                  <a:ext uri="{FF2B5EF4-FFF2-40B4-BE49-F238E27FC236}">
                    <a16:creationId xmlns:a16="http://schemas.microsoft.com/office/drawing/2014/main" id="{C8065F31-14A3-4A42-B37C-E722AF4258E6}"/>
                  </a:ext>
                </a:extLst>
              </p:cNvPr>
              <p:cNvSpPr/>
              <p:nvPr/>
            </p:nvSpPr>
            <p:spPr>
              <a:xfrm>
                <a:off x="5999175" y="3240538"/>
                <a:ext cx="112123" cy="124089"/>
              </a:xfrm>
              <a:custGeom>
                <a:avLst/>
                <a:gdLst>
                  <a:gd name="connsiteX0" fmla="*/ 11493 w 150418"/>
                  <a:gd name="connsiteY0" fmla="*/ -249 h 166472"/>
                  <a:gd name="connsiteX1" fmla="*/ 124060 w 150418"/>
                  <a:gd name="connsiteY1" fmla="*/ 164805 h 166472"/>
                  <a:gd name="connsiteX2" fmla="*/ 11493 w 150418"/>
                  <a:gd name="connsiteY2" fmla="*/ -249 h 166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0418" h="166472">
                    <a:moveTo>
                      <a:pt x="11493" y="-249"/>
                    </a:moveTo>
                    <a:cubicBezTo>
                      <a:pt x="-24654" y="49267"/>
                      <a:pt x="25688" y="181310"/>
                      <a:pt x="124060" y="164805"/>
                    </a:cubicBezTo>
                    <a:cubicBezTo>
                      <a:pt x="222432" y="148299"/>
                      <a:pt x="11493" y="-249"/>
                      <a:pt x="11493" y="-249"/>
                    </a:cubicBezTo>
                    <a:close/>
                  </a:path>
                </a:pathLst>
              </a:custGeom>
              <a:solidFill>
                <a:srgbClr val="FFB600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" name="Forme libre : forme 45">
                <a:extLst>
                  <a:ext uri="{FF2B5EF4-FFF2-40B4-BE49-F238E27FC236}">
                    <a16:creationId xmlns:a16="http://schemas.microsoft.com/office/drawing/2014/main" id="{FC66725F-B7C8-4EF0-8C46-C2A2283F2E57}"/>
                  </a:ext>
                </a:extLst>
              </p:cNvPr>
              <p:cNvSpPr/>
              <p:nvPr/>
            </p:nvSpPr>
            <p:spPr>
              <a:xfrm>
                <a:off x="5280467" y="2462808"/>
                <a:ext cx="922496" cy="660414"/>
              </a:xfrm>
              <a:custGeom>
                <a:avLst/>
                <a:gdLst>
                  <a:gd name="connsiteX0" fmla="*/ 6393 w 1237574"/>
                  <a:gd name="connsiteY0" fmla="*/ 438522 h 885978"/>
                  <a:gd name="connsiteX1" fmla="*/ 714475 w 1237574"/>
                  <a:gd name="connsiteY1" fmla="*/ 884168 h 885978"/>
                  <a:gd name="connsiteX2" fmla="*/ 1235964 w 1237574"/>
                  <a:gd name="connsiteY2" fmla="*/ 479785 h 885978"/>
                  <a:gd name="connsiteX3" fmla="*/ 950503 w 1237574"/>
                  <a:gd name="connsiteY3" fmla="*/ 336353 h 885978"/>
                  <a:gd name="connsiteX4" fmla="*/ 824236 w 1237574"/>
                  <a:gd name="connsiteY4" fmla="*/ 6740 h 885978"/>
                  <a:gd name="connsiteX5" fmla="*/ 445520 w 1237574"/>
                  <a:gd name="connsiteY5" fmla="*/ 246894 h 885978"/>
                  <a:gd name="connsiteX6" fmla="*/ 105260 w 1237574"/>
                  <a:gd name="connsiteY6" fmla="*/ 60713 h 885978"/>
                  <a:gd name="connsiteX7" fmla="*/ 6393 w 1237574"/>
                  <a:gd name="connsiteY7" fmla="*/ 438522 h 885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37574" h="885978">
                    <a:moveTo>
                      <a:pt x="6393" y="438522"/>
                    </a:moveTo>
                    <a:cubicBezTo>
                      <a:pt x="29749" y="577910"/>
                      <a:pt x="247950" y="856274"/>
                      <a:pt x="714475" y="884168"/>
                    </a:cubicBezTo>
                    <a:cubicBezTo>
                      <a:pt x="1181001" y="912062"/>
                      <a:pt x="1219459" y="557938"/>
                      <a:pt x="1235964" y="479785"/>
                    </a:cubicBezTo>
                    <a:cubicBezTo>
                      <a:pt x="1252470" y="401632"/>
                      <a:pt x="1120426" y="210994"/>
                      <a:pt x="950503" y="336353"/>
                    </a:cubicBezTo>
                    <a:cubicBezTo>
                      <a:pt x="1054817" y="148934"/>
                      <a:pt x="906599" y="23740"/>
                      <a:pt x="824236" y="6740"/>
                    </a:cubicBezTo>
                    <a:cubicBezTo>
                      <a:pt x="741875" y="-10261"/>
                      <a:pt x="615691" y="-17276"/>
                      <a:pt x="445520" y="246894"/>
                    </a:cubicBezTo>
                    <a:cubicBezTo>
                      <a:pt x="434544" y="-15790"/>
                      <a:pt x="187623" y="-22062"/>
                      <a:pt x="105260" y="60713"/>
                    </a:cubicBezTo>
                    <a:cubicBezTo>
                      <a:pt x="22899" y="143487"/>
                      <a:pt x="-16962" y="299629"/>
                      <a:pt x="6393" y="438522"/>
                    </a:cubicBezTo>
                    <a:close/>
                  </a:path>
                </a:pathLst>
              </a:custGeom>
              <a:solidFill>
                <a:srgbClr val="FFB600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" name="Forme libre : forme 46">
                <a:extLst>
                  <a:ext uri="{FF2B5EF4-FFF2-40B4-BE49-F238E27FC236}">
                    <a16:creationId xmlns:a16="http://schemas.microsoft.com/office/drawing/2014/main" id="{E79EF220-6F9B-4C86-A880-83CFBE74D0F9}"/>
                  </a:ext>
                </a:extLst>
              </p:cNvPr>
              <p:cNvSpPr/>
              <p:nvPr/>
            </p:nvSpPr>
            <p:spPr>
              <a:xfrm>
                <a:off x="5709424" y="3122549"/>
                <a:ext cx="148286" cy="804199"/>
              </a:xfrm>
              <a:custGeom>
                <a:avLst/>
                <a:gdLst>
                  <a:gd name="connsiteX0" fmla="*/ 191908 w 198933"/>
                  <a:gd name="connsiteY0" fmla="*/ 877179 h 1078873"/>
                  <a:gd name="connsiteX1" fmla="*/ 163354 w 198933"/>
                  <a:gd name="connsiteY1" fmla="*/ 829148 h 1078873"/>
                  <a:gd name="connsiteX2" fmla="*/ 112930 w 198933"/>
                  <a:gd name="connsiteY2" fmla="*/ 801749 h 1078873"/>
                  <a:gd name="connsiteX3" fmla="*/ 56563 w 198933"/>
                  <a:gd name="connsiteY3" fmla="*/ 805793 h 1078873"/>
                  <a:gd name="connsiteX4" fmla="*/ 38407 w 198933"/>
                  <a:gd name="connsiteY4" fmla="*/ 813303 h 1078873"/>
                  <a:gd name="connsiteX5" fmla="*/ 145197 w 198933"/>
                  <a:gd name="connsiteY5" fmla="*/ 1732 h 1078873"/>
                  <a:gd name="connsiteX6" fmla="*/ 143712 w 198933"/>
                  <a:gd name="connsiteY6" fmla="*/ 1732 h 1078873"/>
                  <a:gd name="connsiteX7" fmla="*/ 4736 w 198933"/>
                  <a:gd name="connsiteY7" fmla="*/ 842023 h 1078873"/>
                  <a:gd name="connsiteX8" fmla="*/ -215 w 198933"/>
                  <a:gd name="connsiteY8" fmla="*/ 873300 h 1078873"/>
                  <a:gd name="connsiteX9" fmla="*/ 26441 w 198933"/>
                  <a:gd name="connsiteY9" fmla="*/ 854979 h 1078873"/>
                  <a:gd name="connsiteX10" fmla="*/ 65889 w 198933"/>
                  <a:gd name="connsiteY10" fmla="*/ 834760 h 1078873"/>
                  <a:gd name="connsiteX11" fmla="*/ 107153 w 198933"/>
                  <a:gd name="connsiteY11" fmla="*/ 832119 h 1078873"/>
                  <a:gd name="connsiteX12" fmla="*/ 141649 w 198933"/>
                  <a:gd name="connsiteY12" fmla="*/ 851348 h 1078873"/>
                  <a:gd name="connsiteX13" fmla="*/ 162446 w 198933"/>
                  <a:gd name="connsiteY13" fmla="*/ 887082 h 1078873"/>
                  <a:gd name="connsiteX14" fmla="*/ 157411 w 198933"/>
                  <a:gd name="connsiteY14" fmla="*/ 971920 h 1078873"/>
                  <a:gd name="connsiteX15" fmla="*/ 134799 w 198933"/>
                  <a:gd name="connsiteY15" fmla="*/ 1009882 h 1078873"/>
                  <a:gd name="connsiteX16" fmla="*/ 102614 w 198933"/>
                  <a:gd name="connsiteY16" fmla="*/ 1041490 h 1078873"/>
                  <a:gd name="connsiteX17" fmla="*/ 90235 w 198933"/>
                  <a:gd name="connsiteY17" fmla="*/ 1051889 h 1078873"/>
                  <a:gd name="connsiteX18" fmla="*/ 81982 w 198933"/>
                  <a:gd name="connsiteY18" fmla="*/ 1060802 h 1078873"/>
                  <a:gd name="connsiteX19" fmla="*/ 78763 w 198933"/>
                  <a:gd name="connsiteY19" fmla="*/ 1074501 h 1078873"/>
                  <a:gd name="connsiteX20" fmla="*/ 92298 w 198933"/>
                  <a:gd name="connsiteY20" fmla="*/ 1078298 h 1078873"/>
                  <a:gd name="connsiteX21" fmla="*/ 105007 w 198933"/>
                  <a:gd name="connsiteY21" fmla="*/ 1074501 h 1078873"/>
                  <a:gd name="connsiteX22" fmla="*/ 120687 w 198933"/>
                  <a:gd name="connsiteY22" fmla="*/ 1065258 h 1078873"/>
                  <a:gd name="connsiteX23" fmla="*/ 158484 w 198933"/>
                  <a:gd name="connsiteY23" fmla="*/ 1029194 h 1078873"/>
                  <a:gd name="connsiteX24" fmla="*/ 186048 w 198933"/>
                  <a:gd name="connsiteY24" fmla="*/ 983804 h 1078873"/>
                  <a:gd name="connsiteX25" fmla="*/ 191908 w 198933"/>
                  <a:gd name="connsiteY25" fmla="*/ 877179 h 1078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98933" h="1078873">
                    <a:moveTo>
                      <a:pt x="191908" y="877179"/>
                    </a:moveTo>
                    <a:cubicBezTo>
                      <a:pt x="186354" y="859122"/>
                      <a:pt x="176566" y="842650"/>
                      <a:pt x="163354" y="829148"/>
                    </a:cubicBezTo>
                    <a:cubicBezTo>
                      <a:pt x="149604" y="815259"/>
                      <a:pt x="132067" y="805727"/>
                      <a:pt x="112930" y="801749"/>
                    </a:cubicBezTo>
                    <a:cubicBezTo>
                      <a:pt x="94113" y="798077"/>
                      <a:pt x="74662" y="799472"/>
                      <a:pt x="56563" y="805793"/>
                    </a:cubicBezTo>
                    <a:cubicBezTo>
                      <a:pt x="50349" y="807890"/>
                      <a:pt x="44284" y="810398"/>
                      <a:pt x="38407" y="813303"/>
                    </a:cubicBezTo>
                    <a:cubicBezTo>
                      <a:pt x="76288" y="542862"/>
                      <a:pt x="111526" y="271513"/>
                      <a:pt x="145197" y="1732"/>
                    </a:cubicBezTo>
                    <a:cubicBezTo>
                      <a:pt x="145197" y="-826"/>
                      <a:pt x="144125" y="-992"/>
                      <a:pt x="143712" y="1732"/>
                    </a:cubicBezTo>
                    <a:cubicBezTo>
                      <a:pt x="98487" y="281086"/>
                      <a:pt x="49054" y="561348"/>
                      <a:pt x="4736" y="842023"/>
                    </a:cubicBezTo>
                    <a:lnTo>
                      <a:pt x="-215" y="873300"/>
                    </a:lnTo>
                    <a:lnTo>
                      <a:pt x="26441" y="854979"/>
                    </a:lnTo>
                    <a:cubicBezTo>
                      <a:pt x="38531" y="846339"/>
                      <a:pt x="51818" y="839530"/>
                      <a:pt x="65889" y="834760"/>
                    </a:cubicBezTo>
                    <a:cubicBezTo>
                      <a:pt x="79159" y="830221"/>
                      <a:pt x="93412" y="829313"/>
                      <a:pt x="107153" y="832119"/>
                    </a:cubicBezTo>
                    <a:cubicBezTo>
                      <a:pt x="120249" y="835107"/>
                      <a:pt x="132216" y="841783"/>
                      <a:pt x="141649" y="851348"/>
                    </a:cubicBezTo>
                    <a:cubicBezTo>
                      <a:pt x="151313" y="861450"/>
                      <a:pt x="158435" y="873697"/>
                      <a:pt x="162446" y="887082"/>
                    </a:cubicBezTo>
                    <a:cubicBezTo>
                      <a:pt x="170731" y="915084"/>
                      <a:pt x="168949" y="945099"/>
                      <a:pt x="157411" y="971920"/>
                    </a:cubicBezTo>
                    <a:cubicBezTo>
                      <a:pt x="151585" y="985521"/>
                      <a:pt x="143985" y="998288"/>
                      <a:pt x="134799" y="1009882"/>
                    </a:cubicBezTo>
                    <a:cubicBezTo>
                      <a:pt x="125251" y="1021552"/>
                      <a:pt x="114456" y="1032148"/>
                      <a:pt x="102614" y="1041490"/>
                    </a:cubicBezTo>
                    <a:cubicBezTo>
                      <a:pt x="98190" y="1044593"/>
                      <a:pt x="94047" y="1048068"/>
                      <a:pt x="90235" y="1051889"/>
                    </a:cubicBezTo>
                    <a:cubicBezTo>
                      <a:pt x="87247" y="1054637"/>
                      <a:pt x="84490" y="1057616"/>
                      <a:pt x="81982" y="1060802"/>
                    </a:cubicBezTo>
                    <a:cubicBezTo>
                      <a:pt x="78020" y="1066414"/>
                      <a:pt x="77030" y="1071283"/>
                      <a:pt x="78763" y="1074501"/>
                    </a:cubicBezTo>
                    <a:cubicBezTo>
                      <a:pt x="80497" y="1077720"/>
                      <a:pt x="85118" y="1079371"/>
                      <a:pt x="92298" y="1078298"/>
                    </a:cubicBezTo>
                    <a:cubicBezTo>
                      <a:pt x="96696" y="1077654"/>
                      <a:pt x="100980" y="1076375"/>
                      <a:pt x="105007" y="1074501"/>
                    </a:cubicBezTo>
                    <a:cubicBezTo>
                      <a:pt x="110479" y="1071852"/>
                      <a:pt x="115719" y="1068766"/>
                      <a:pt x="120687" y="1065258"/>
                    </a:cubicBezTo>
                    <a:cubicBezTo>
                      <a:pt x="134601" y="1054695"/>
                      <a:pt x="147277" y="1042596"/>
                      <a:pt x="158484" y="1029194"/>
                    </a:cubicBezTo>
                    <a:cubicBezTo>
                      <a:pt x="169724" y="1015412"/>
                      <a:pt x="179001" y="1000136"/>
                      <a:pt x="186048" y="983804"/>
                    </a:cubicBezTo>
                    <a:cubicBezTo>
                      <a:pt x="200615" y="950092"/>
                      <a:pt x="202694" y="912286"/>
                      <a:pt x="191908" y="877179"/>
                    </a:cubicBezTo>
                    <a:close/>
                  </a:path>
                </a:pathLst>
              </a:custGeom>
              <a:solidFill>
                <a:srgbClr val="CC9B72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" name="Forme libre : forme 47">
                <a:extLst>
                  <a:ext uri="{FF2B5EF4-FFF2-40B4-BE49-F238E27FC236}">
                    <a16:creationId xmlns:a16="http://schemas.microsoft.com/office/drawing/2014/main" id="{2AA7FEAF-9A8F-4081-9AAD-911244167C6E}"/>
                  </a:ext>
                </a:extLst>
              </p:cNvPr>
              <p:cNvSpPr/>
              <p:nvPr/>
            </p:nvSpPr>
            <p:spPr>
              <a:xfrm>
                <a:off x="5174532" y="3773453"/>
                <a:ext cx="462304" cy="317098"/>
              </a:xfrm>
              <a:custGeom>
                <a:avLst/>
                <a:gdLst>
                  <a:gd name="connsiteX0" fmla="*/ 512208 w 620203"/>
                  <a:gd name="connsiteY0" fmla="*/ 275473 h 425403"/>
                  <a:gd name="connsiteX1" fmla="*/ 236403 w 620203"/>
                  <a:gd name="connsiteY1" fmla="*/ 272833 h 425403"/>
                  <a:gd name="connsiteX2" fmla="*/ 71349 w 620203"/>
                  <a:gd name="connsiteY2" fmla="*/ 35567 h 425403"/>
                  <a:gd name="connsiteX3" fmla="*/ 5327 w 620203"/>
                  <a:gd name="connsiteY3" fmla="*/ -249 h 425403"/>
                  <a:gd name="connsiteX4" fmla="*/ 141331 w 620203"/>
                  <a:gd name="connsiteY4" fmla="*/ 369719 h 425403"/>
                  <a:gd name="connsiteX5" fmla="*/ 619989 w 620203"/>
                  <a:gd name="connsiteY5" fmla="*/ 334481 h 425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0203" h="425403">
                    <a:moveTo>
                      <a:pt x="512208" y="275473"/>
                    </a:moveTo>
                    <a:cubicBezTo>
                      <a:pt x="437934" y="293630"/>
                      <a:pt x="326110" y="309392"/>
                      <a:pt x="236403" y="272833"/>
                    </a:cubicBezTo>
                    <a:cubicBezTo>
                      <a:pt x="129118" y="229258"/>
                      <a:pt x="85873" y="122056"/>
                      <a:pt x="71349" y="35567"/>
                    </a:cubicBezTo>
                    <a:lnTo>
                      <a:pt x="5327" y="-249"/>
                    </a:lnTo>
                    <a:cubicBezTo>
                      <a:pt x="-11178" y="132784"/>
                      <a:pt x="2356" y="278280"/>
                      <a:pt x="141331" y="369719"/>
                    </a:cubicBezTo>
                    <a:cubicBezTo>
                      <a:pt x="246966" y="439290"/>
                      <a:pt x="504451" y="459427"/>
                      <a:pt x="619989" y="334481"/>
                    </a:cubicBezTo>
                    <a:close/>
                  </a:path>
                </a:pathLst>
              </a:custGeom>
              <a:solidFill>
                <a:srgbClr val="1A2247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" name="Forme libre : forme 48">
                <a:extLst>
                  <a:ext uri="{FF2B5EF4-FFF2-40B4-BE49-F238E27FC236}">
                    <a16:creationId xmlns:a16="http://schemas.microsoft.com/office/drawing/2014/main" id="{43397F0A-F290-4BEB-A18E-160CBD19E577}"/>
                  </a:ext>
                </a:extLst>
              </p:cNvPr>
              <p:cNvSpPr/>
              <p:nvPr/>
            </p:nvSpPr>
            <p:spPr>
              <a:xfrm>
                <a:off x="5228122" y="3800274"/>
                <a:ext cx="328373" cy="193350"/>
              </a:xfrm>
              <a:custGeom>
                <a:avLst/>
                <a:gdLst>
                  <a:gd name="connsiteX0" fmla="*/ 164509 w 440529"/>
                  <a:gd name="connsiteY0" fmla="*/ 237016 h 259389"/>
                  <a:gd name="connsiteX1" fmla="*/ 440314 w 440529"/>
                  <a:gd name="connsiteY1" fmla="*/ 239657 h 259389"/>
                  <a:gd name="connsiteX2" fmla="*/ -215 w 440529"/>
                  <a:gd name="connsiteY2" fmla="*/ -249 h 259389"/>
                  <a:gd name="connsiteX3" fmla="*/ 164509 w 440529"/>
                  <a:gd name="connsiteY3" fmla="*/ 237016 h 259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0529" h="259389">
                    <a:moveTo>
                      <a:pt x="164509" y="237016"/>
                    </a:moveTo>
                    <a:cubicBezTo>
                      <a:pt x="254216" y="273575"/>
                      <a:pt x="366040" y="257813"/>
                      <a:pt x="440314" y="239657"/>
                    </a:cubicBezTo>
                    <a:lnTo>
                      <a:pt x="-215" y="-249"/>
                    </a:lnTo>
                    <a:cubicBezTo>
                      <a:pt x="13979" y="86074"/>
                      <a:pt x="57471" y="193277"/>
                      <a:pt x="164509" y="2370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" name="Forme libre : forme 49">
                <a:extLst>
                  <a:ext uri="{FF2B5EF4-FFF2-40B4-BE49-F238E27FC236}">
                    <a16:creationId xmlns:a16="http://schemas.microsoft.com/office/drawing/2014/main" id="{D168B589-AE37-478E-8708-549B64179D8A}"/>
                  </a:ext>
                </a:extLst>
              </p:cNvPr>
              <p:cNvSpPr/>
              <p:nvPr/>
            </p:nvSpPr>
            <p:spPr>
              <a:xfrm>
                <a:off x="4727476" y="3580861"/>
                <a:ext cx="87775" cy="163483"/>
              </a:xfrm>
              <a:custGeom>
                <a:avLst/>
                <a:gdLst>
                  <a:gd name="connsiteX0" fmla="*/ 116843 w 117755"/>
                  <a:gd name="connsiteY0" fmla="*/ 134001 h 219321"/>
                  <a:gd name="connsiteX1" fmla="*/ 37782 w 117755"/>
                  <a:gd name="connsiteY1" fmla="*/ 67980 h 219321"/>
                  <a:gd name="connsiteX2" fmla="*/ 30107 w 117755"/>
                  <a:gd name="connsiteY2" fmla="*/ 66494 h 219321"/>
                  <a:gd name="connsiteX3" fmla="*/ 52885 w 117755"/>
                  <a:gd name="connsiteY3" fmla="*/ 34144 h 219321"/>
                  <a:gd name="connsiteX4" fmla="*/ 57671 w 117755"/>
                  <a:gd name="connsiteY4" fmla="*/ 27954 h 219321"/>
                  <a:gd name="connsiteX5" fmla="*/ 62623 w 117755"/>
                  <a:gd name="connsiteY5" fmla="*/ 15658 h 219321"/>
                  <a:gd name="connsiteX6" fmla="*/ 58167 w 117755"/>
                  <a:gd name="connsiteY6" fmla="*/ 3031 h 219321"/>
                  <a:gd name="connsiteX7" fmla="*/ 36379 w 117755"/>
                  <a:gd name="connsiteY7" fmla="*/ 3031 h 219321"/>
                  <a:gd name="connsiteX8" fmla="*/ 2543 w 117755"/>
                  <a:gd name="connsiteY8" fmla="*/ 59314 h 219321"/>
                  <a:gd name="connsiteX9" fmla="*/ 1883 w 117755"/>
                  <a:gd name="connsiteY9" fmla="*/ 117083 h 219321"/>
                  <a:gd name="connsiteX10" fmla="*/ 47851 w 117755"/>
                  <a:gd name="connsiteY10" fmla="*/ 218014 h 219321"/>
                  <a:gd name="connsiteX11" fmla="*/ 51482 w 117755"/>
                  <a:gd name="connsiteY11" fmla="*/ 215373 h 219321"/>
                  <a:gd name="connsiteX12" fmla="*/ 22597 w 117755"/>
                  <a:gd name="connsiteY12" fmla="*/ 115846 h 219321"/>
                  <a:gd name="connsiteX13" fmla="*/ 23753 w 117755"/>
                  <a:gd name="connsiteY13" fmla="*/ 100413 h 219321"/>
                  <a:gd name="connsiteX14" fmla="*/ 115358 w 117755"/>
                  <a:gd name="connsiteY14" fmla="*/ 138705 h 219321"/>
                  <a:gd name="connsiteX15" fmla="*/ 116843 w 117755"/>
                  <a:gd name="connsiteY15" fmla="*/ 134001 h 219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7755" h="219321">
                    <a:moveTo>
                      <a:pt x="116843" y="134001"/>
                    </a:moveTo>
                    <a:cubicBezTo>
                      <a:pt x="84823" y="119832"/>
                      <a:pt x="57432" y="96955"/>
                      <a:pt x="37782" y="67980"/>
                    </a:cubicBezTo>
                    <a:cubicBezTo>
                      <a:pt x="36627" y="65999"/>
                      <a:pt x="33656" y="65669"/>
                      <a:pt x="30107" y="66494"/>
                    </a:cubicBezTo>
                    <a:cubicBezTo>
                      <a:pt x="34894" y="51557"/>
                      <a:pt x="44715" y="37527"/>
                      <a:pt x="52885" y="34144"/>
                    </a:cubicBezTo>
                    <a:cubicBezTo>
                      <a:pt x="55278" y="34144"/>
                      <a:pt x="55773" y="30843"/>
                      <a:pt x="57671" y="27954"/>
                    </a:cubicBezTo>
                    <a:cubicBezTo>
                      <a:pt x="59743" y="24043"/>
                      <a:pt x="61401" y="19916"/>
                      <a:pt x="62623" y="15658"/>
                    </a:cubicBezTo>
                    <a:cubicBezTo>
                      <a:pt x="63878" y="10937"/>
                      <a:pt x="62103" y="5920"/>
                      <a:pt x="58167" y="3031"/>
                    </a:cubicBezTo>
                    <a:cubicBezTo>
                      <a:pt x="51564" y="-1343"/>
                      <a:pt x="42981" y="-1343"/>
                      <a:pt x="36379" y="3031"/>
                    </a:cubicBezTo>
                    <a:cubicBezTo>
                      <a:pt x="13107" y="18546"/>
                      <a:pt x="6917" y="39756"/>
                      <a:pt x="2543" y="59314"/>
                    </a:cubicBezTo>
                    <a:cubicBezTo>
                      <a:pt x="-898" y="78395"/>
                      <a:pt x="-1121" y="97929"/>
                      <a:pt x="1883" y="117083"/>
                    </a:cubicBezTo>
                    <a:cubicBezTo>
                      <a:pt x="7709" y="154295"/>
                      <a:pt x="23604" y="189196"/>
                      <a:pt x="47851" y="218014"/>
                    </a:cubicBezTo>
                    <a:cubicBezTo>
                      <a:pt x="49749" y="220573"/>
                      <a:pt x="53050" y="218014"/>
                      <a:pt x="51482" y="215373"/>
                    </a:cubicBezTo>
                    <a:cubicBezTo>
                      <a:pt x="32599" y="185614"/>
                      <a:pt x="22581" y="151093"/>
                      <a:pt x="22597" y="115846"/>
                    </a:cubicBezTo>
                    <a:cubicBezTo>
                      <a:pt x="22597" y="110647"/>
                      <a:pt x="23340" y="105612"/>
                      <a:pt x="23753" y="100413"/>
                    </a:cubicBezTo>
                    <a:cubicBezTo>
                      <a:pt x="50500" y="120822"/>
                      <a:pt x="82042" y="134010"/>
                      <a:pt x="115358" y="138705"/>
                    </a:cubicBezTo>
                    <a:cubicBezTo>
                      <a:pt x="117256" y="138705"/>
                      <a:pt x="118329" y="134662"/>
                      <a:pt x="116843" y="134001"/>
                    </a:cubicBezTo>
                    <a:close/>
                  </a:path>
                </a:pathLst>
              </a:custGeom>
              <a:solidFill>
                <a:srgbClr val="CC9B72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" name="Forme libre : forme 50">
                <a:extLst>
                  <a:ext uri="{FF2B5EF4-FFF2-40B4-BE49-F238E27FC236}">
                    <a16:creationId xmlns:a16="http://schemas.microsoft.com/office/drawing/2014/main" id="{9CFB7FB1-B906-4FA7-8F3A-54401E56AA12}"/>
                  </a:ext>
                </a:extLst>
              </p:cNvPr>
              <p:cNvSpPr/>
              <p:nvPr/>
            </p:nvSpPr>
            <p:spPr>
              <a:xfrm>
                <a:off x="5153502" y="4204067"/>
                <a:ext cx="269321" cy="259618"/>
              </a:xfrm>
              <a:custGeom>
                <a:avLst/>
                <a:gdLst>
                  <a:gd name="connsiteX0" fmla="*/ -215 w 361307"/>
                  <a:gd name="connsiteY0" fmla="*/ -249 h 348291"/>
                  <a:gd name="connsiteX1" fmla="*/ -215 w 361307"/>
                  <a:gd name="connsiteY1" fmla="*/ 255007 h 348291"/>
                  <a:gd name="connsiteX2" fmla="*/ 338724 w 361307"/>
                  <a:gd name="connsiteY2" fmla="*/ 321029 h 348291"/>
                  <a:gd name="connsiteX3" fmla="*/ 357705 w 361307"/>
                  <a:gd name="connsiteY3" fmla="*/ 63049 h 348291"/>
                  <a:gd name="connsiteX4" fmla="*/ -215 w 361307"/>
                  <a:gd name="connsiteY4" fmla="*/ -249 h 348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307" h="348291">
                    <a:moveTo>
                      <a:pt x="-215" y="-249"/>
                    </a:moveTo>
                    <a:lnTo>
                      <a:pt x="-215" y="255007"/>
                    </a:lnTo>
                    <a:cubicBezTo>
                      <a:pt x="-215" y="255007"/>
                      <a:pt x="149324" y="408672"/>
                      <a:pt x="338724" y="321029"/>
                    </a:cubicBezTo>
                    <a:cubicBezTo>
                      <a:pt x="338724" y="321029"/>
                      <a:pt x="313553" y="90530"/>
                      <a:pt x="357705" y="63049"/>
                    </a:cubicBezTo>
                    <a:cubicBezTo>
                      <a:pt x="401857" y="35567"/>
                      <a:pt x="-215" y="-249"/>
                      <a:pt x="-215" y="-249"/>
                    </a:cubicBezTo>
                    <a:close/>
                  </a:path>
                </a:pathLst>
              </a:custGeom>
              <a:solidFill>
                <a:srgbClr val="DBAA7D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" name="Forme libre : forme 51">
                <a:extLst>
                  <a:ext uri="{FF2B5EF4-FFF2-40B4-BE49-F238E27FC236}">
                    <a16:creationId xmlns:a16="http://schemas.microsoft.com/office/drawing/2014/main" id="{F21F20C7-0422-4DDE-A0C3-79EB67B9ECAA}"/>
                  </a:ext>
                </a:extLst>
              </p:cNvPr>
              <p:cNvSpPr/>
              <p:nvPr/>
            </p:nvSpPr>
            <p:spPr>
              <a:xfrm>
                <a:off x="5382835" y="3507518"/>
                <a:ext cx="34080" cy="34079"/>
              </a:xfrm>
              <a:custGeom>
                <a:avLst/>
                <a:gdLst>
                  <a:gd name="connsiteX0" fmla="*/ 45720 w 45720"/>
                  <a:gd name="connsiteY0" fmla="*/ 22860 h 45719"/>
                  <a:gd name="connsiteX1" fmla="*/ 22860 w 45720"/>
                  <a:gd name="connsiteY1" fmla="*/ 45720 h 45719"/>
                  <a:gd name="connsiteX2" fmla="*/ 0 w 45720"/>
                  <a:gd name="connsiteY2" fmla="*/ 22860 h 45719"/>
                  <a:gd name="connsiteX3" fmla="*/ 22860 w 45720"/>
                  <a:gd name="connsiteY3" fmla="*/ 0 h 45719"/>
                  <a:gd name="connsiteX4" fmla="*/ 45720 w 45720"/>
                  <a:gd name="connsiteY4" fmla="*/ 22860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720" h="45719">
                    <a:moveTo>
                      <a:pt x="45720" y="22860"/>
                    </a:moveTo>
                    <a:cubicBezTo>
                      <a:pt x="45720" y="35485"/>
                      <a:pt x="35485" y="45720"/>
                      <a:pt x="22860" y="45720"/>
                    </a:cubicBezTo>
                    <a:cubicBezTo>
                      <a:pt x="10235" y="45720"/>
                      <a:pt x="0" y="35485"/>
                      <a:pt x="0" y="22860"/>
                    </a:cubicBezTo>
                    <a:cubicBezTo>
                      <a:pt x="0" y="10235"/>
                      <a:pt x="10235" y="0"/>
                      <a:pt x="22860" y="0"/>
                    </a:cubicBezTo>
                    <a:cubicBezTo>
                      <a:pt x="35485" y="0"/>
                      <a:pt x="45720" y="10235"/>
                      <a:pt x="45720" y="228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" name="Forme libre : forme 52">
                <a:extLst>
                  <a:ext uri="{FF2B5EF4-FFF2-40B4-BE49-F238E27FC236}">
                    <a16:creationId xmlns:a16="http://schemas.microsoft.com/office/drawing/2014/main" id="{F1B20297-2239-4F52-A9FA-B85CE78814AD}"/>
                  </a:ext>
                </a:extLst>
              </p:cNvPr>
              <p:cNvSpPr/>
              <p:nvPr/>
            </p:nvSpPr>
            <p:spPr>
              <a:xfrm>
                <a:off x="6038168" y="3628521"/>
                <a:ext cx="34080" cy="34079"/>
              </a:xfrm>
              <a:custGeom>
                <a:avLst/>
                <a:gdLst>
                  <a:gd name="connsiteX0" fmla="*/ 45720 w 45720"/>
                  <a:gd name="connsiteY0" fmla="*/ 22860 h 45719"/>
                  <a:gd name="connsiteX1" fmla="*/ 22860 w 45720"/>
                  <a:gd name="connsiteY1" fmla="*/ 45720 h 45719"/>
                  <a:gd name="connsiteX2" fmla="*/ -1 w 45720"/>
                  <a:gd name="connsiteY2" fmla="*/ 22860 h 45719"/>
                  <a:gd name="connsiteX3" fmla="*/ 22860 w 45720"/>
                  <a:gd name="connsiteY3" fmla="*/ 0 h 45719"/>
                  <a:gd name="connsiteX4" fmla="*/ 45720 w 45720"/>
                  <a:gd name="connsiteY4" fmla="*/ 22860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720" h="45719">
                    <a:moveTo>
                      <a:pt x="45720" y="22860"/>
                    </a:moveTo>
                    <a:cubicBezTo>
                      <a:pt x="45720" y="35485"/>
                      <a:pt x="35485" y="45720"/>
                      <a:pt x="22860" y="45720"/>
                    </a:cubicBezTo>
                    <a:cubicBezTo>
                      <a:pt x="10234" y="45720"/>
                      <a:pt x="-1" y="35485"/>
                      <a:pt x="-1" y="22860"/>
                    </a:cubicBezTo>
                    <a:cubicBezTo>
                      <a:pt x="-1" y="10235"/>
                      <a:pt x="10234" y="0"/>
                      <a:pt x="22860" y="0"/>
                    </a:cubicBezTo>
                    <a:cubicBezTo>
                      <a:pt x="35485" y="0"/>
                      <a:pt x="45720" y="10235"/>
                      <a:pt x="45720" y="228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90826BD4-A257-4D61-AA82-6EC48EEF2864}"/>
                </a:ext>
              </a:extLst>
            </p:cNvPr>
            <p:cNvSpPr/>
            <p:nvPr/>
          </p:nvSpPr>
          <p:spPr>
            <a:xfrm>
              <a:off x="4630105" y="4574301"/>
              <a:ext cx="1580400" cy="200160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57" name="Paul_Blink">
            <a:extLst>
              <a:ext uri="{FF2B5EF4-FFF2-40B4-BE49-F238E27FC236}">
                <a16:creationId xmlns:a16="http://schemas.microsoft.com/office/drawing/2014/main" id="{5FB55771-00C0-41E8-ADC0-A062BBE89799}"/>
              </a:ext>
            </a:extLst>
          </p:cNvPr>
          <p:cNvGrpSpPr/>
          <p:nvPr/>
        </p:nvGrpSpPr>
        <p:grpSpPr>
          <a:xfrm>
            <a:off x="5186633" y="3315743"/>
            <a:ext cx="998860" cy="453738"/>
            <a:chOff x="5185018" y="3303639"/>
            <a:chExt cx="998860" cy="453738"/>
          </a:xfrm>
        </p:grpSpPr>
        <p:sp>
          <p:nvSpPr>
            <p:cNvPr id="58" name="Forme libre : forme 142">
              <a:extLst>
                <a:ext uri="{FF2B5EF4-FFF2-40B4-BE49-F238E27FC236}">
                  <a16:creationId xmlns:a16="http://schemas.microsoft.com/office/drawing/2014/main" id="{F0EED1B6-2D44-4AC2-B256-8A56B1CEA51E}"/>
                </a:ext>
              </a:extLst>
            </p:cNvPr>
            <p:cNvSpPr/>
            <p:nvPr/>
          </p:nvSpPr>
          <p:spPr>
            <a:xfrm rot="21046799">
              <a:off x="5185018" y="3303639"/>
              <a:ext cx="333467" cy="333467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DBAA7D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" name="Forme libre : forme 142">
              <a:extLst>
                <a:ext uri="{FF2B5EF4-FFF2-40B4-BE49-F238E27FC236}">
                  <a16:creationId xmlns:a16="http://schemas.microsoft.com/office/drawing/2014/main" id="{8A6D878B-4EA1-4130-95B4-F929CF2577D5}"/>
                </a:ext>
              </a:extLst>
            </p:cNvPr>
            <p:cNvSpPr/>
            <p:nvPr/>
          </p:nvSpPr>
          <p:spPr>
            <a:xfrm rot="21046799">
              <a:off x="5850411" y="3423910"/>
              <a:ext cx="333467" cy="333467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DBAA7D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 useBgFill="1">
        <p:nvSpPr>
          <p:cNvPr id="111" name="MaskAnim_text_left">
            <a:extLst>
              <a:ext uri="{FF2B5EF4-FFF2-40B4-BE49-F238E27FC236}">
                <a16:creationId xmlns:a16="http://schemas.microsoft.com/office/drawing/2014/main" id="{2F80995B-2F6E-47E5-95BC-1D72AC957F53}"/>
              </a:ext>
            </a:extLst>
          </p:cNvPr>
          <p:cNvSpPr/>
          <p:nvPr/>
        </p:nvSpPr>
        <p:spPr>
          <a:xfrm>
            <a:off x="3936314" y="2353061"/>
            <a:ext cx="3031471" cy="450493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27" name="Ballon paul">
            <a:extLst>
              <a:ext uri="{FF2B5EF4-FFF2-40B4-BE49-F238E27FC236}">
                <a16:creationId xmlns:a16="http://schemas.microsoft.com/office/drawing/2014/main" id="{7A4C3EA1-6AC6-4DED-B316-41879F18A866}"/>
              </a:ext>
            </a:extLst>
          </p:cNvPr>
          <p:cNvGrpSpPr/>
          <p:nvPr/>
        </p:nvGrpSpPr>
        <p:grpSpPr>
          <a:xfrm>
            <a:off x="2126787" y="1764442"/>
            <a:ext cx="2653609" cy="1988757"/>
            <a:chOff x="1794180" y="-3160477"/>
            <a:chExt cx="2653609" cy="1988757"/>
          </a:xfrm>
        </p:grpSpPr>
        <p:sp>
          <p:nvSpPr>
            <p:cNvPr id="166" name="Forme libre : forme 165">
              <a:extLst>
                <a:ext uri="{FF2B5EF4-FFF2-40B4-BE49-F238E27FC236}">
                  <a16:creationId xmlns:a16="http://schemas.microsoft.com/office/drawing/2014/main" id="{42E035CC-3B4B-4D2D-AE07-A52CE928C379}"/>
                </a:ext>
              </a:extLst>
            </p:cNvPr>
            <p:cNvSpPr/>
            <p:nvPr/>
          </p:nvSpPr>
          <p:spPr>
            <a:xfrm>
              <a:off x="1794180" y="-3160477"/>
              <a:ext cx="2653609" cy="1988757"/>
            </a:xfrm>
            <a:custGeom>
              <a:avLst/>
              <a:gdLst>
                <a:gd name="connsiteX0" fmla="*/ 2652786 w 2653609"/>
                <a:gd name="connsiteY0" fmla="*/ 882751 h 1988757"/>
                <a:gd name="connsiteX1" fmla="*/ 2627981 w 2653609"/>
                <a:gd name="connsiteY1" fmla="*/ 714005 h 1988757"/>
                <a:gd name="connsiteX2" fmla="*/ 2587902 w 2653609"/>
                <a:gd name="connsiteY2" fmla="*/ 624255 h 1988757"/>
                <a:gd name="connsiteX3" fmla="*/ 2535787 w 2653609"/>
                <a:gd name="connsiteY3" fmla="*/ 543914 h 1988757"/>
                <a:gd name="connsiteX4" fmla="*/ 2476219 w 2653609"/>
                <a:gd name="connsiteY4" fmla="*/ 468034 h 1988757"/>
                <a:gd name="connsiteX5" fmla="*/ 2443105 w 2653609"/>
                <a:gd name="connsiteY5" fmla="*/ 431621 h 1988757"/>
                <a:gd name="connsiteX6" fmla="*/ 2407914 w 2653609"/>
                <a:gd name="connsiteY6" fmla="*/ 395880 h 1988757"/>
                <a:gd name="connsiteX7" fmla="*/ 2369363 w 2653609"/>
                <a:gd name="connsiteY7" fmla="*/ 362155 h 1988757"/>
                <a:gd name="connsiteX8" fmla="*/ 2329284 w 2653609"/>
                <a:gd name="connsiteY8" fmla="*/ 329102 h 1988757"/>
                <a:gd name="connsiteX9" fmla="*/ 2237274 w 2653609"/>
                <a:gd name="connsiteY9" fmla="*/ 268006 h 1988757"/>
                <a:gd name="connsiteX10" fmla="*/ 2051176 w 2653609"/>
                <a:gd name="connsiteY10" fmla="*/ 176363 h 1988757"/>
                <a:gd name="connsiteX11" fmla="*/ 1628700 w 2653609"/>
                <a:gd name="connsiteY11" fmla="*/ 48428 h 1988757"/>
                <a:gd name="connsiteX12" fmla="*/ 1399041 w 2653609"/>
                <a:gd name="connsiteY12" fmla="*/ 13848 h 1988757"/>
                <a:gd name="connsiteX13" fmla="*/ 1163395 w 2653609"/>
                <a:gd name="connsiteY13" fmla="*/ 102 h 1988757"/>
                <a:gd name="connsiteX14" fmla="*/ 685871 w 2653609"/>
                <a:gd name="connsiteY14" fmla="*/ 56554 h 1988757"/>
                <a:gd name="connsiteX15" fmla="*/ 653429 w 2653609"/>
                <a:gd name="connsiteY15" fmla="*/ 66024 h 1988757"/>
                <a:gd name="connsiteX16" fmla="*/ 621354 w 2653609"/>
                <a:gd name="connsiteY16" fmla="*/ 76899 h 1988757"/>
                <a:gd name="connsiteX17" fmla="*/ 557998 w 2653609"/>
                <a:gd name="connsiteY17" fmla="*/ 100910 h 1988757"/>
                <a:gd name="connsiteX18" fmla="*/ 496046 w 2653609"/>
                <a:gd name="connsiteY18" fmla="*/ 128647 h 1988757"/>
                <a:gd name="connsiteX19" fmla="*/ 435806 w 2653609"/>
                <a:gd name="connsiteY19" fmla="*/ 161211 h 1988757"/>
                <a:gd name="connsiteX20" fmla="*/ 378071 w 2653609"/>
                <a:gd name="connsiteY20" fmla="*/ 197868 h 1988757"/>
                <a:gd name="connsiteX21" fmla="*/ 349478 w 2653609"/>
                <a:gd name="connsiteY21" fmla="*/ 218030 h 1988757"/>
                <a:gd name="connsiteX22" fmla="*/ 321313 w 2653609"/>
                <a:gd name="connsiteY22" fmla="*/ 240697 h 1988757"/>
                <a:gd name="connsiteX23" fmla="*/ 222888 w 2653609"/>
                <a:gd name="connsiteY23" fmla="*/ 338450 h 1988757"/>
                <a:gd name="connsiteX24" fmla="*/ 181342 w 2653609"/>
                <a:gd name="connsiteY24" fmla="*/ 390014 h 1988757"/>
                <a:gd name="connsiteX25" fmla="*/ 144135 w 2653609"/>
                <a:gd name="connsiteY25" fmla="*/ 442679 h 1988757"/>
                <a:gd name="connsiteX26" fmla="*/ 110105 w 2653609"/>
                <a:gd name="connsiteY26" fmla="*/ 496382 h 1988757"/>
                <a:gd name="connsiteX27" fmla="*/ 93976 w 2653609"/>
                <a:gd name="connsiteY27" fmla="*/ 524669 h 1988757"/>
                <a:gd name="connsiteX28" fmla="*/ 78641 w 2653609"/>
                <a:gd name="connsiteY28" fmla="*/ 553568 h 1988757"/>
                <a:gd name="connsiteX29" fmla="*/ 1904 w 2653609"/>
                <a:gd name="connsiteY29" fmla="*/ 810414 h 1988757"/>
                <a:gd name="connsiteX30" fmla="*/ 72 w 2653609"/>
                <a:gd name="connsiteY30" fmla="*/ 844689 h 1988757"/>
                <a:gd name="connsiteX31" fmla="*/ -356 w 2653609"/>
                <a:gd name="connsiteY31" fmla="*/ 878719 h 1988757"/>
                <a:gd name="connsiteX32" fmla="*/ 4776 w 2653609"/>
                <a:gd name="connsiteY32" fmla="*/ 945496 h 1988757"/>
                <a:gd name="connsiteX33" fmla="*/ 33858 w 2653609"/>
                <a:gd name="connsiteY33" fmla="*/ 1070742 h 1988757"/>
                <a:gd name="connsiteX34" fmla="*/ 43755 w 2653609"/>
                <a:gd name="connsiteY34" fmla="*/ 1100191 h 1988757"/>
                <a:gd name="connsiteX35" fmla="*/ 55241 w 2653609"/>
                <a:gd name="connsiteY35" fmla="*/ 1128539 h 1988757"/>
                <a:gd name="connsiteX36" fmla="*/ 66849 w 2653609"/>
                <a:gd name="connsiteY36" fmla="*/ 1156338 h 1988757"/>
                <a:gd name="connsiteX37" fmla="*/ 79924 w 2653609"/>
                <a:gd name="connsiteY37" fmla="*/ 1183098 h 1988757"/>
                <a:gd name="connsiteX38" fmla="*/ 108761 w 2653609"/>
                <a:gd name="connsiteY38" fmla="*/ 1236251 h 1988757"/>
                <a:gd name="connsiteX39" fmla="*/ 140714 w 2653609"/>
                <a:gd name="connsiteY39" fmla="*/ 1286227 h 1988757"/>
                <a:gd name="connsiteX40" fmla="*/ 291131 w 2653609"/>
                <a:gd name="connsiteY40" fmla="*/ 1454668 h 1988757"/>
                <a:gd name="connsiteX41" fmla="*/ 455662 w 2653609"/>
                <a:gd name="connsiteY41" fmla="*/ 1574721 h 1988757"/>
                <a:gd name="connsiteX42" fmla="*/ 632840 w 2653609"/>
                <a:gd name="connsiteY42" fmla="*/ 1656833 h 1988757"/>
                <a:gd name="connsiteX43" fmla="*/ 799631 w 2653609"/>
                <a:gd name="connsiteY43" fmla="*/ 1698928 h 1988757"/>
                <a:gd name="connsiteX44" fmla="*/ 940151 w 2653609"/>
                <a:gd name="connsiteY44" fmla="*/ 1719334 h 1988757"/>
                <a:gd name="connsiteX45" fmla="*/ 1062343 w 2653609"/>
                <a:gd name="connsiteY45" fmla="*/ 1729171 h 1988757"/>
                <a:gd name="connsiteX46" fmla="*/ 1294934 w 2653609"/>
                <a:gd name="connsiteY46" fmla="*/ 1711514 h 1988757"/>
                <a:gd name="connsiteX47" fmla="*/ 1067597 w 2653609"/>
                <a:gd name="connsiteY47" fmla="*/ 1678889 h 1988757"/>
                <a:gd name="connsiteX48" fmla="*/ 1019698 w 2653609"/>
                <a:gd name="connsiteY48" fmla="*/ 1673940 h 1988757"/>
                <a:gd name="connsiteX49" fmla="*/ 1294934 w 2653609"/>
                <a:gd name="connsiteY49" fmla="*/ 1685243 h 1988757"/>
                <a:gd name="connsiteX50" fmla="*/ 1357374 w 2653609"/>
                <a:gd name="connsiteY50" fmla="*/ 1687626 h 1988757"/>
                <a:gd name="connsiteX51" fmla="*/ 1626622 w 2653609"/>
                <a:gd name="connsiteY51" fmla="*/ 1988522 h 1988757"/>
                <a:gd name="connsiteX52" fmla="*/ 1592714 w 2653609"/>
                <a:gd name="connsiteY52" fmla="*/ 1685793 h 1988757"/>
                <a:gd name="connsiteX53" fmla="*/ 1870822 w 2653609"/>
                <a:gd name="connsiteY53" fmla="*/ 1599220 h 1988757"/>
                <a:gd name="connsiteX54" fmla="*/ 2068039 w 2653609"/>
                <a:gd name="connsiteY54" fmla="*/ 1521079 h 1988757"/>
                <a:gd name="connsiteX55" fmla="*/ 2145875 w 2653609"/>
                <a:gd name="connsiteY55" fmla="*/ 1482405 h 1988757"/>
                <a:gd name="connsiteX56" fmla="*/ 2184976 w 2653609"/>
                <a:gd name="connsiteY56" fmla="*/ 1461083 h 1988757"/>
                <a:gd name="connsiteX57" fmla="*/ 2220534 w 2653609"/>
                <a:gd name="connsiteY57" fmla="*/ 1440982 h 1988757"/>
                <a:gd name="connsiteX58" fmla="*/ 2385126 w 2653609"/>
                <a:gd name="connsiteY58" fmla="*/ 1339197 h 1988757"/>
                <a:gd name="connsiteX59" fmla="*/ 2507928 w 2653609"/>
                <a:gd name="connsiteY59" fmla="*/ 1227453 h 1988757"/>
                <a:gd name="connsiteX60" fmla="*/ 2575744 w 2653609"/>
                <a:gd name="connsiteY60" fmla="*/ 1132449 h 1988757"/>
                <a:gd name="connsiteX61" fmla="*/ 2627553 w 2653609"/>
                <a:gd name="connsiteY61" fmla="*/ 1017284 h 1988757"/>
                <a:gd name="connsiteX62" fmla="*/ 2652785 w 2653609"/>
                <a:gd name="connsiteY62" fmla="*/ 882751 h 1988757"/>
                <a:gd name="connsiteX63" fmla="*/ 117314 w 2653609"/>
                <a:gd name="connsiteY63" fmla="*/ 1151083 h 1988757"/>
                <a:gd name="connsiteX64" fmla="*/ 71920 w 2653609"/>
                <a:gd name="connsiteY64" fmla="*/ 1040072 h 1988757"/>
                <a:gd name="connsiteX65" fmla="*/ 45893 w 2653609"/>
                <a:gd name="connsiteY65" fmla="*/ 802716 h 1988757"/>
                <a:gd name="connsiteX66" fmla="*/ 119208 w 2653609"/>
                <a:gd name="connsiteY66" fmla="*/ 564137 h 1988757"/>
                <a:gd name="connsiteX67" fmla="*/ 151528 w 2653609"/>
                <a:gd name="connsiteY67" fmla="*/ 506585 h 1988757"/>
                <a:gd name="connsiteX68" fmla="*/ 169857 w 2653609"/>
                <a:gd name="connsiteY68" fmla="*/ 478053 h 1988757"/>
                <a:gd name="connsiteX69" fmla="*/ 178960 w 2653609"/>
                <a:gd name="connsiteY69" fmla="*/ 463574 h 1988757"/>
                <a:gd name="connsiteX70" fmla="*/ 188674 w 2653609"/>
                <a:gd name="connsiteY70" fmla="*/ 449949 h 1988757"/>
                <a:gd name="connsiteX71" fmla="*/ 208041 w 2653609"/>
                <a:gd name="connsiteY71" fmla="*/ 422395 h 1988757"/>
                <a:gd name="connsiteX72" fmla="*/ 228386 w 2653609"/>
                <a:gd name="connsiteY72" fmla="*/ 396185 h 1988757"/>
                <a:gd name="connsiteX73" fmla="*/ 248792 w 2653609"/>
                <a:gd name="connsiteY73" fmla="*/ 370586 h 1988757"/>
                <a:gd name="connsiteX74" fmla="*/ 270298 w 2653609"/>
                <a:gd name="connsiteY74" fmla="*/ 346453 h 1988757"/>
                <a:gd name="connsiteX75" fmla="*/ 361392 w 2653609"/>
                <a:gd name="connsiteY75" fmla="*/ 260919 h 1988757"/>
                <a:gd name="connsiteX76" fmla="*/ 385830 w 2653609"/>
                <a:gd name="connsiteY76" fmla="*/ 242896 h 1988757"/>
                <a:gd name="connsiteX77" fmla="*/ 412712 w 2653609"/>
                <a:gd name="connsiteY77" fmla="*/ 224262 h 1988757"/>
                <a:gd name="connsiteX78" fmla="*/ 468737 w 2653609"/>
                <a:gd name="connsiteY78" fmla="*/ 190537 h 1988757"/>
                <a:gd name="connsiteX79" fmla="*/ 711592 w 2653609"/>
                <a:gd name="connsiteY79" fmla="*/ 95594 h 1988757"/>
                <a:gd name="connsiteX80" fmla="*/ 1151054 w 2653609"/>
                <a:gd name="connsiteY80" fmla="*/ 51239 h 1988757"/>
                <a:gd name="connsiteX81" fmla="*/ 518163 w 2653609"/>
                <a:gd name="connsiteY81" fmla="*/ 175568 h 1988757"/>
                <a:gd name="connsiteX82" fmla="*/ 48826 w 2653609"/>
                <a:gd name="connsiteY82" fmla="*/ 883606 h 1988757"/>
                <a:gd name="connsiteX83" fmla="*/ 118903 w 2653609"/>
                <a:gd name="connsiteY83" fmla="*/ 1154260 h 1988757"/>
                <a:gd name="connsiteX84" fmla="*/ 117375 w 2653609"/>
                <a:gd name="connsiteY84" fmla="*/ 1151083 h 1988757"/>
                <a:gd name="connsiteX85" fmla="*/ 123118 w 2653609"/>
                <a:gd name="connsiteY85" fmla="*/ 1162630 h 1988757"/>
                <a:gd name="connsiteX86" fmla="*/ 137537 w 2653609"/>
                <a:gd name="connsiteY86" fmla="*/ 1189452 h 1988757"/>
                <a:gd name="connsiteX87" fmla="*/ 130328 w 2653609"/>
                <a:gd name="connsiteY87" fmla="*/ 1176866 h 1988757"/>
                <a:gd name="connsiteX88" fmla="*/ 123179 w 2653609"/>
                <a:gd name="connsiteY88" fmla="*/ 1162630 h 1988757"/>
                <a:gd name="connsiteX89" fmla="*/ 799631 w 2653609"/>
                <a:gd name="connsiteY89" fmla="*/ 1640887 h 1988757"/>
                <a:gd name="connsiteX90" fmla="*/ 645914 w 2653609"/>
                <a:gd name="connsiteY90" fmla="*/ 1600748 h 1988757"/>
                <a:gd name="connsiteX91" fmla="*/ 486210 w 2653609"/>
                <a:gd name="connsiteY91" fmla="*/ 1527860 h 1988757"/>
                <a:gd name="connsiteX92" fmla="*/ 462872 w 2653609"/>
                <a:gd name="connsiteY92" fmla="*/ 1514053 h 1988757"/>
                <a:gd name="connsiteX93" fmla="*/ 501240 w 2653609"/>
                <a:gd name="connsiteY93" fmla="*/ 1535253 h 1988757"/>
                <a:gd name="connsiteX94" fmla="*/ 814722 w 2653609"/>
                <a:gd name="connsiteY94" fmla="*/ 1643698 h 1988757"/>
                <a:gd name="connsiteX95" fmla="*/ 799631 w 2653609"/>
                <a:gd name="connsiteY95" fmla="*/ 1640887 h 198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2653609" h="1988757">
                  <a:moveTo>
                    <a:pt x="2652786" y="882751"/>
                  </a:moveTo>
                  <a:cubicBezTo>
                    <a:pt x="2655409" y="825432"/>
                    <a:pt x="2646988" y="768144"/>
                    <a:pt x="2627981" y="714005"/>
                  </a:cubicBezTo>
                  <a:cubicBezTo>
                    <a:pt x="2617251" y="682982"/>
                    <a:pt x="2603841" y="652952"/>
                    <a:pt x="2587902" y="624255"/>
                  </a:cubicBezTo>
                  <a:cubicBezTo>
                    <a:pt x="2571933" y="596591"/>
                    <a:pt x="2554538" y="569774"/>
                    <a:pt x="2535787" y="543914"/>
                  </a:cubicBezTo>
                  <a:cubicBezTo>
                    <a:pt x="2518803" y="517032"/>
                    <a:pt x="2496748" y="493572"/>
                    <a:pt x="2476219" y="468034"/>
                  </a:cubicBezTo>
                  <a:cubicBezTo>
                    <a:pt x="2465927" y="455237"/>
                    <a:pt x="2454869" y="443077"/>
                    <a:pt x="2443105" y="431621"/>
                  </a:cubicBezTo>
                  <a:cubicBezTo>
                    <a:pt x="2431497" y="419768"/>
                    <a:pt x="2419767" y="407915"/>
                    <a:pt x="2407914" y="395880"/>
                  </a:cubicBezTo>
                  <a:cubicBezTo>
                    <a:pt x="2396062" y="383844"/>
                    <a:pt x="2382315" y="373518"/>
                    <a:pt x="2369363" y="362155"/>
                  </a:cubicBezTo>
                  <a:cubicBezTo>
                    <a:pt x="2356411" y="350791"/>
                    <a:pt x="2343641" y="338877"/>
                    <a:pt x="2329284" y="329102"/>
                  </a:cubicBezTo>
                  <a:cubicBezTo>
                    <a:pt x="2299965" y="306772"/>
                    <a:pt x="2269230" y="286364"/>
                    <a:pt x="2237274" y="268006"/>
                  </a:cubicBezTo>
                  <a:cubicBezTo>
                    <a:pt x="2175445" y="230371"/>
                    <a:pt x="2111722" y="203489"/>
                    <a:pt x="2051176" y="176363"/>
                  </a:cubicBezTo>
                  <a:cubicBezTo>
                    <a:pt x="1919882" y="118627"/>
                    <a:pt x="1777162" y="77266"/>
                    <a:pt x="1628700" y="48428"/>
                  </a:cubicBezTo>
                  <a:cubicBezTo>
                    <a:pt x="1555385" y="34682"/>
                    <a:pt x="1478893" y="21546"/>
                    <a:pt x="1399041" y="13848"/>
                  </a:cubicBezTo>
                  <a:cubicBezTo>
                    <a:pt x="1321510" y="6395"/>
                    <a:pt x="1242941" y="1629"/>
                    <a:pt x="1163395" y="102"/>
                  </a:cubicBezTo>
                  <a:cubicBezTo>
                    <a:pt x="1005218" y="-2709"/>
                    <a:pt x="842948" y="11710"/>
                    <a:pt x="685871" y="56554"/>
                  </a:cubicBezTo>
                  <a:cubicBezTo>
                    <a:pt x="675057" y="59731"/>
                    <a:pt x="664182" y="62664"/>
                    <a:pt x="653429" y="66024"/>
                  </a:cubicBezTo>
                  <a:lnTo>
                    <a:pt x="621354" y="76899"/>
                  </a:lnTo>
                  <a:cubicBezTo>
                    <a:pt x="599848" y="83681"/>
                    <a:pt x="579015" y="92784"/>
                    <a:pt x="557998" y="100910"/>
                  </a:cubicBezTo>
                  <a:cubicBezTo>
                    <a:pt x="536981" y="109035"/>
                    <a:pt x="516636" y="119238"/>
                    <a:pt x="496046" y="128647"/>
                  </a:cubicBezTo>
                  <a:cubicBezTo>
                    <a:pt x="475946" y="139522"/>
                    <a:pt x="455357" y="149420"/>
                    <a:pt x="435806" y="161211"/>
                  </a:cubicBezTo>
                  <a:cubicBezTo>
                    <a:pt x="416256" y="173003"/>
                    <a:pt x="396644" y="184122"/>
                    <a:pt x="378071" y="197868"/>
                  </a:cubicBezTo>
                  <a:lnTo>
                    <a:pt x="349478" y="218030"/>
                  </a:lnTo>
                  <a:cubicBezTo>
                    <a:pt x="339947" y="225056"/>
                    <a:pt x="330844" y="232937"/>
                    <a:pt x="321313" y="240697"/>
                  </a:cubicBezTo>
                  <a:cubicBezTo>
                    <a:pt x="285834" y="270478"/>
                    <a:pt x="252911" y="303176"/>
                    <a:pt x="222888" y="338450"/>
                  </a:cubicBezTo>
                  <a:cubicBezTo>
                    <a:pt x="208225" y="355373"/>
                    <a:pt x="195028" y="373213"/>
                    <a:pt x="181342" y="390014"/>
                  </a:cubicBezTo>
                  <a:lnTo>
                    <a:pt x="144135" y="442679"/>
                  </a:lnTo>
                  <a:cubicBezTo>
                    <a:pt x="133260" y="460336"/>
                    <a:pt x="120980" y="477748"/>
                    <a:pt x="110105" y="496382"/>
                  </a:cubicBezTo>
                  <a:lnTo>
                    <a:pt x="93976" y="524669"/>
                  </a:lnTo>
                  <a:cubicBezTo>
                    <a:pt x="88349" y="534020"/>
                    <a:pt x="83230" y="543666"/>
                    <a:pt x="78641" y="553568"/>
                  </a:cubicBezTo>
                  <a:cubicBezTo>
                    <a:pt x="36984" y="633533"/>
                    <a:pt x="10941" y="720702"/>
                    <a:pt x="1904" y="810414"/>
                  </a:cubicBezTo>
                  <a:cubicBezTo>
                    <a:pt x="501" y="821783"/>
                    <a:pt x="-112" y="833235"/>
                    <a:pt x="72" y="844689"/>
                  </a:cubicBezTo>
                  <a:cubicBezTo>
                    <a:pt x="72" y="856113"/>
                    <a:pt x="-234" y="867477"/>
                    <a:pt x="-356" y="878719"/>
                  </a:cubicBezTo>
                  <a:cubicBezTo>
                    <a:pt x="377" y="901263"/>
                    <a:pt x="2577" y="923563"/>
                    <a:pt x="4776" y="945496"/>
                  </a:cubicBezTo>
                  <a:cubicBezTo>
                    <a:pt x="10760" y="988020"/>
                    <a:pt x="20491" y="1029932"/>
                    <a:pt x="33858" y="1070742"/>
                  </a:cubicBezTo>
                  <a:lnTo>
                    <a:pt x="43755" y="1100191"/>
                  </a:lnTo>
                  <a:cubicBezTo>
                    <a:pt x="47176" y="1109844"/>
                    <a:pt x="51453" y="1119130"/>
                    <a:pt x="55241" y="1128539"/>
                  </a:cubicBezTo>
                  <a:cubicBezTo>
                    <a:pt x="59029" y="1137948"/>
                    <a:pt x="63000" y="1146868"/>
                    <a:pt x="66849" y="1156338"/>
                  </a:cubicBezTo>
                  <a:lnTo>
                    <a:pt x="79924" y="1183098"/>
                  </a:lnTo>
                  <a:cubicBezTo>
                    <a:pt x="88477" y="1201426"/>
                    <a:pt x="98680" y="1218961"/>
                    <a:pt x="108761" y="1236251"/>
                  </a:cubicBezTo>
                  <a:cubicBezTo>
                    <a:pt x="118842" y="1253541"/>
                    <a:pt x="129961" y="1269792"/>
                    <a:pt x="140714" y="1286227"/>
                  </a:cubicBezTo>
                  <a:cubicBezTo>
                    <a:pt x="183783" y="1348309"/>
                    <a:pt x="234299" y="1404877"/>
                    <a:pt x="291131" y="1454668"/>
                  </a:cubicBezTo>
                  <a:cubicBezTo>
                    <a:pt x="342208" y="1499608"/>
                    <a:pt x="397280" y="1539792"/>
                    <a:pt x="455662" y="1574721"/>
                  </a:cubicBezTo>
                  <a:cubicBezTo>
                    <a:pt x="511776" y="1608043"/>
                    <a:pt x="571143" y="1635557"/>
                    <a:pt x="632840" y="1656833"/>
                  </a:cubicBezTo>
                  <a:cubicBezTo>
                    <a:pt x="687288" y="1675078"/>
                    <a:pt x="743046" y="1689150"/>
                    <a:pt x="799631" y="1698928"/>
                  </a:cubicBezTo>
                  <a:cubicBezTo>
                    <a:pt x="850829" y="1708582"/>
                    <a:pt x="897384" y="1714263"/>
                    <a:pt x="940151" y="1719334"/>
                  </a:cubicBezTo>
                  <a:cubicBezTo>
                    <a:pt x="983529" y="1724161"/>
                    <a:pt x="1025685" y="1727705"/>
                    <a:pt x="1062343" y="1729171"/>
                  </a:cubicBezTo>
                  <a:cubicBezTo>
                    <a:pt x="1210255" y="1735280"/>
                    <a:pt x="1293590" y="1724466"/>
                    <a:pt x="1294934" y="1711514"/>
                  </a:cubicBezTo>
                  <a:cubicBezTo>
                    <a:pt x="1296278" y="1697034"/>
                    <a:pt x="1213310" y="1692452"/>
                    <a:pt x="1067597" y="1678889"/>
                  </a:cubicBezTo>
                  <a:cubicBezTo>
                    <a:pt x="1052200" y="1677504"/>
                    <a:pt x="1036234" y="1675854"/>
                    <a:pt x="1019698" y="1673940"/>
                  </a:cubicBezTo>
                  <a:cubicBezTo>
                    <a:pt x="1111341" y="1682371"/>
                    <a:pt x="1203535" y="1685304"/>
                    <a:pt x="1294934" y="1685243"/>
                  </a:cubicBezTo>
                  <a:lnTo>
                    <a:pt x="1357374" y="1687626"/>
                  </a:lnTo>
                  <a:cubicBezTo>
                    <a:pt x="1442623" y="1792099"/>
                    <a:pt x="1532372" y="1892398"/>
                    <a:pt x="1626622" y="1988522"/>
                  </a:cubicBezTo>
                  <a:cubicBezTo>
                    <a:pt x="1622673" y="1886924"/>
                    <a:pt x="1611341" y="1785747"/>
                    <a:pt x="1592714" y="1685793"/>
                  </a:cubicBezTo>
                  <a:cubicBezTo>
                    <a:pt x="1687427" y="1663841"/>
                    <a:pt x="1780384" y="1634904"/>
                    <a:pt x="1870822" y="1599220"/>
                  </a:cubicBezTo>
                  <a:cubicBezTo>
                    <a:pt x="1938075" y="1577170"/>
                    <a:pt x="2003934" y="1551075"/>
                    <a:pt x="2068039" y="1521079"/>
                  </a:cubicBezTo>
                  <a:cubicBezTo>
                    <a:pt x="2093577" y="1509226"/>
                    <a:pt x="2119359" y="1496030"/>
                    <a:pt x="2145875" y="1482405"/>
                  </a:cubicBezTo>
                  <a:lnTo>
                    <a:pt x="2184976" y="1461083"/>
                  </a:lnTo>
                  <a:cubicBezTo>
                    <a:pt x="2196584" y="1454973"/>
                    <a:pt x="2208131" y="1447764"/>
                    <a:pt x="2220534" y="1440982"/>
                  </a:cubicBezTo>
                  <a:cubicBezTo>
                    <a:pt x="2269410" y="1412939"/>
                    <a:pt x="2324396" y="1382758"/>
                    <a:pt x="2385126" y="1339197"/>
                  </a:cubicBezTo>
                  <a:cubicBezTo>
                    <a:pt x="2430257" y="1306841"/>
                    <a:pt x="2471469" y="1269340"/>
                    <a:pt x="2507928" y="1227453"/>
                  </a:cubicBezTo>
                  <a:cubicBezTo>
                    <a:pt x="2533515" y="1198023"/>
                    <a:pt x="2556224" y="1166210"/>
                    <a:pt x="2575744" y="1132449"/>
                  </a:cubicBezTo>
                  <a:cubicBezTo>
                    <a:pt x="2597294" y="1096134"/>
                    <a:pt x="2614674" y="1057500"/>
                    <a:pt x="2627553" y="1017284"/>
                  </a:cubicBezTo>
                  <a:cubicBezTo>
                    <a:pt x="2641601" y="973683"/>
                    <a:pt x="2650080" y="928480"/>
                    <a:pt x="2652785" y="882751"/>
                  </a:cubicBezTo>
                  <a:close/>
                  <a:moveTo>
                    <a:pt x="117314" y="1151083"/>
                  </a:moveTo>
                  <a:cubicBezTo>
                    <a:pt x="99431" y="1115266"/>
                    <a:pt x="84258" y="1078158"/>
                    <a:pt x="71920" y="1040072"/>
                  </a:cubicBezTo>
                  <a:cubicBezTo>
                    <a:pt x="47431" y="963496"/>
                    <a:pt x="38580" y="882779"/>
                    <a:pt x="45893" y="802716"/>
                  </a:cubicBezTo>
                  <a:cubicBezTo>
                    <a:pt x="53653" y="722741"/>
                    <a:pt x="79618" y="641545"/>
                    <a:pt x="119208" y="564137"/>
                  </a:cubicBezTo>
                  <a:cubicBezTo>
                    <a:pt x="129228" y="545197"/>
                    <a:pt x="140225" y="525952"/>
                    <a:pt x="151528" y="506585"/>
                  </a:cubicBezTo>
                  <a:lnTo>
                    <a:pt x="169857" y="478053"/>
                  </a:lnTo>
                  <a:lnTo>
                    <a:pt x="178960" y="463574"/>
                  </a:lnTo>
                  <a:lnTo>
                    <a:pt x="188674" y="449949"/>
                  </a:lnTo>
                  <a:lnTo>
                    <a:pt x="208041" y="422395"/>
                  </a:lnTo>
                  <a:cubicBezTo>
                    <a:pt x="214456" y="413231"/>
                    <a:pt x="221727" y="404922"/>
                    <a:pt x="228386" y="396185"/>
                  </a:cubicBezTo>
                  <a:cubicBezTo>
                    <a:pt x="235046" y="387448"/>
                    <a:pt x="241827" y="378834"/>
                    <a:pt x="248792" y="370586"/>
                  </a:cubicBezTo>
                  <a:lnTo>
                    <a:pt x="270298" y="346453"/>
                  </a:lnTo>
                  <a:cubicBezTo>
                    <a:pt x="298175" y="315404"/>
                    <a:pt x="328650" y="286788"/>
                    <a:pt x="361392" y="260919"/>
                  </a:cubicBezTo>
                  <a:cubicBezTo>
                    <a:pt x="369219" y="254491"/>
                    <a:pt x="377376" y="248475"/>
                    <a:pt x="385830" y="242896"/>
                  </a:cubicBezTo>
                  <a:lnTo>
                    <a:pt x="412712" y="224262"/>
                  </a:lnTo>
                  <a:cubicBezTo>
                    <a:pt x="431041" y="212715"/>
                    <a:pt x="449858" y="201351"/>
                    <a:pt x="468737" y="190537"/>
                  </a:cubicBezTo>
                  <a:cubicBezTo>
                    <a:pt x="545638" y="149374"/>
                    <a:pt x="627163" y="117503"/>
                    <a:pt x="711592" y="95594"/>
                  </a:cubicBezTo>
                  <a:cubicBezTo>
                    <a:pt x="855900" y="58143"/>
                    <a:pt x="1005157" y="47634"/>
                    <a:pt x="1151054" y="51239"/>
                  </a:cubicBezTo>
                  <a:cubicBezTo>
                    <a:pt x="932453" y="50078"/>
                    <a:pt x="714341" y="79465"/>
                    <a:pt x="518163" y="175568"/>
                  </a:cubicBezTo>
                  <a:cubicBezTo>
                    <a:pt x="253496" y="305152"/>
                    <a:pt x="38501" y="580633"/>
                    <a:pt x="48826" y="883606"/>
                  </a:cubicBezTo>
                  <a:cubicBezTo>
                    <a:pt x="52638" y="977786"/>
                    <a:pt x="76531" y="1070064"/>
                    <a:pt x="118903" y="1154260"/>
                  </a:cubicBezTo>
                  <a:cubicBezTo>
                    <a:pt x="118414" y="1153099"/>
                    <a:pt x="117864" y="1152122"/>
                    <a:pt x="117375" y="1151083"/>
                  </a:cubicBezTo>
                  <a:close/>
                  <a:moveTo>
                    <a:pt x="123118" y="1162630"/>
                  </a:moveTo>
                  <a:cubicBezTo>
                    <a:pt x="127762" y="1171673"/>
                    <a:pt x="132568" y="1180613"/>
                    <a:pt x="137537" y="1189452"/>
                  </a:cubicBezTo>
                  <a:cubicBezTo>
                    <a:pt x="135093" y="1185297"/>
                    <a:pt x="132649" y="1181142"/>
                    <a:pt x="130328" y="1176866"/>
                  </a:cubicBezTo>
                  <a:cubicBezTo>
                    <a:pt x="128006" y="1172589"/>
                    <a:pt x="125623" y="1167335"/>
                    <a:pt x="123179" y="1162630"/>
                  </a:cubicBezTo>
                  <a:close/>
                  <a:moveTo>
                    <a:pt x="799631" y="1640887"/>
                  </a:moveTo>
                  <a:cubicBezTo>
                    <a:pt x="747567" y="1630892"/>
                    <a:pt x="696218" y="1617483"/>
                    <a:pt x="645914" y="1600748"/>
                  </a:cubicBezTo>
                  <a:cubicBezTo>
                    <a:pt x="590548" y="1581423"/>
                    <a:pt x="537086" y="1557023"/>
                    <a:pt x="486210" y="1527860"/>
                  </a:cubicBezTo>
                  <a:cubicBezTo>
                    <a:pt x="478512" y="1523523"/>
                    <a:pt x="470692" y="1518879"/>
                    <a:pt x="462872" y="1514053"/>
                  </a:cubicBezTo>
                  <a:cubicBezTo>
                    <a:pt x="475579" y="1521425"/>
                    <a:pt x="488369" y="1528492"/>
                    <a:pt x="501240" y="1535253"/>
                  </a:cubicBezTo>
                  <a:cubicBezTo>
                    <a:pt x="600342" y="1585428"/>
                    <a:pt x="705800" y="1621910"/>
                    <a:pt x="814722" y="1643698"/>
                  </a:cubicBezTo>
                  <a:cubicBezTo>
                    <a:pt x="809528" y="1642781"/>
                    <a:pt x="804580" y="1641926"/>
                    <a:pt x="799631" y="1640887"/>
                  </a:cubicBezTo>
                  <a:close/>
                </a:path>
              </a:pathLst>
            </a:custGeom>
            <a:solidFill>
              <a:srgbClr val="00AAD3"/>
            </a:solidFill>
            <a:ln w="61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7" name="Forme libre : forme 166">
              <a:extLst>
                <a:ext uri="{FF2B5EF4-FFF2-40B4-BE49-F238E27FC236}">
                  <a16:creationId xmlns:a16="http://schemas.microsoft.com/office/drawing/2014/main" id="{C5D0AD4C-A769-42B3-B6A3-0D3A6B5DDB00}"/>
                </a:ext>
              </a:extLst>
            </p:cNvPr>
            <p:cNvSpPr/>
            <p:nvPr/>
          </p:nvSpPr>
          <p:spPr>
            <a:xfrm>
              <a:off x="2107050" y="-2520102"/>
              <a:ext cx="120178" cy="233125"/>
            </a:xfrm>
            <a:custGeom>
              <a:avLst/>
              <a:gdLst>
                <a:gd name="connsiteX0" fmla="*/ 28544 w 120178"/>
                <a:gd name="connsiteY0" fmla="*/ 175293 h 233125"/>
                <a:gd name="connsiteX1" fmla="*/ 28544 w 120178"/>
                <a:gd name="connsiteY1" fmla="*/ 175293 h 233125"/>
                <a:gd name="connsiteX2" fmla="*/ 13087 w 120178"/>
                <a:gd name="connsiteY2" fmla="*/ 228630 h 233125"/>
                <a:gd name="connsiteX3" fmla="*/ 9849 w 120178"/>
                <a:gd name="connsiteY3" fmla="*/ 232479 h 233125"/>
                <a:gd name="connsiteX4" fmla="*/ 4961 w 120178"/>
                <a:gd name="connsiteY4" fmla="*/ 232479 h 233125"/>
                <a:gd name="connsiteX5" fmla="*/ 807 w 120178"/>
                <a:gd name="connsiteY5" fmla="*/ 229363 h 233125"/>
                <a:gd name="connsiteX6" fmla="*/ -49 w 120178"/>
                <a:gd name="connsiteY6" fmla="*/ 223864 h 233125"/>
                <a:gd name="connsiteX7" fmla="*/ 49744 w 120178"/>
                <a:gd name="connsiteY7" fmla="*/ 53957 h 233125"/>
                <a:gd name="connsiteX8" fmla="*/ 52921 w 120178"/>
                <a:gd name="connsiteY8" fmla="*/ 49375 h 233125"/>
                <a:gd name="connsiteX9" fmla="*/ 62208 w 120178"/>
                <a:gd name="connsiteY9" fmla="*/ 49986 h 233125"/>
                <a:gd name="connsiteX10" fmla="*/ 65201 w 120178"/>
                <a:gd name="connsiteY10" fmla="*/ 54263 h 233125"/>
                <a:gd name="connsiteX11" fmla="*/ 119332 w 120178"/>
                <a:gd name="connsiteY11" fmla="*/ 222887 h 233125"/>
                <a:gd name="connsiteX12" fmla="*/ 118904 w 120178"/>
                <a:gd name="connsiteY12" fmla="*/ 228324 h 233125"/>
                <a:gd name="connsiteX13" fmla="*/ 114750 w 120178"/>
                <a:gd name="connsiteY13" fmla="*/ 231440 h 233125"/>
                <a:gd name="connsiteX14" fmla="*/ 109557 w 120178"/>
                <a:gd name="connsiteY14" fmla="*/ 231440 h 233125"/>
                <a:gd name="connsiteX15" fmla="*/ 105891 w 120178"/>
                <a:gd name="connsiteY15" fmla="*/ 227591 h 233125"/>
                <a:gd name="connsiteX16" fmla="*/ 88662 w 120178"/>
                <a:gd name="connsiteY16" fmla="*/ 172605 h 233125"/>
                <a:gd name="connsiteX17" fmla="*/ 88112 w 120178"/>
                <a:gd name="connsiteY17" fmla="*/ 172605 h 233125"/>
                <a:gd name="connsiteX18" fmla="*/ 32271 w 120178"/>
                <a:gd name="connsiteY18" fmla="*/ 161608 h 233125"/>
                <a:gd name="connsiteX19" fmla="*/ 84935 w 120178"/>
                <a:gd name="connsiteY19" fmla="*/ 159592 h 233125"/>
                <a:gd name="connsiteX20" fmla="*/ 58053 w 120178"/>
                <a:gd name="connsiteY20" fmla="*/ 73324 h 233125"/>
                <a:gd name="connsiteX21" fmla="*/ 40030 w 120178"/>
                <a:gd name="connsiteY21" fmla="*/ 11190 h 233125"/>
                <a:gd name="connsiteX22" fmla="*/ 38625 w 120178"/>
                <a:gd name="connsiteY22" fmla="*/ 6119 h 233125"/>
                <a:gd name="connsiteX23" fmla="*/ 41069 w 120178"/>
                <a:gd name="connsiteY23" fmla="*/ 1659 h 233125"/>
                <a:gd name="connsiteX24" fmla="*/ 45590 w 120178"/>
                <a:gd name="connsiteY24" fmla="*/ -235 h 233125"/>
                <a:gd name="connsiteX25" fmla="*/ 50599 w 120178"/>
                <a:gd name="connsiteY25" fmla="*/ 2270 h 233125"/>
                <a:gd name="connsiteX26" fmla="*/ 72655 w 120178"/>
                <a:gd name="connsiteY26" fmla="*/ 29213 h 233125"/>
                <a:gd name="connsiteX27" fmla="*/ 74549 w 120178"/>
                <a:gd name="connsiteY27" fmla="*/ 34895 h 233125"/>
                <a:gd name="connsiteX28" fmla="*/ 72227 w 120178"/>
                <a:gd name="connsiteY28" fmla="*/ 39599 h 233125"/>
                <a:gd name="connsiteX29" fmla="*/ 67645 w 120178"/>
                <a:gd name="connsiteY29" fmla="*/ 41371 h 233125"/>
                <a:gd name="connsiteX30" fmla="*/ 62635 w 120178"/>
                <a:gd name="connsiteY30" fmla="*/ 38439 h 233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20178" h="233125">
                  <a:moveTo>
                    <a:pt x="28544" y="175293"/>
                  </a:moveTo>
                  <a:lnTo>
                    <a:pt x="28544" y="175293"/>
                  </a:lnTo>
                  <a:lnTo>
                    <a:pt x="13087" y="228630"/>
                  </a:lnTo>
                  <a:cubicBezTo>
                    <a:pt x="12711" y="230370"/>
                    <a:pt x="11499" y="231811"/>
                    <a:pt x="9849" y="232479"/>
                  </a:cubicBezTo>
                  <a:cubicBezTo>
                    <a:pt x="8266" y="233028"/>
                    <a:pt x="6544" y="233028"/>
                    <a:pt x="4961" y="232479"/>
                  </a:cubicBezTo>
                  <a:cubicBezTo>
                    <a:pt x="3310" y="231853"/>
                    <a:pt x="1869" y="230773"/>
                    <a:pt x="807" y="229363"/>
                  </a:cubicBezTo>
                  <a:cubicBezTo>
                    <a:pt x="-345" y="227774"/>
                    <a:pt x="-663" y="225728"/>
                    <a:pt x="-49" y="223864"/>
                  </a:cubicBezTo>
                  <a:lnTo>
                    <a:pt x="49744" y="53957"/>
                  </a:lnTo>
                  <a:cubicBezTo>
                    <a:pt x="50164" y="52074"/>
                    <a:pt x="51305" y="50429"/>
                    <a:pt x="52921" y="49375"/>
                  </a:cubicBezTo>
                  <a:cubicBezTo>
                    <a:pt x="55838" y="47610"/>
                    <a:pt x="59547" y="47854"/>
                    <a:pt x="62208" y="49986"/>
                  </a:cubicBezTo>
                  <a:cubicBezTo>
                    <a:pt x="63655" y="51037"/>
                    <a:pt x="64709" y="52542"/>
                    <a:pt x="65201" y="54263"/>
                  </a:cubicBezTo>
                  <a:lnTo>
                    <a:pt x="119332" y="222887"/>
                  </a:lnTo>
                  <a:cubicBezTo>
                    <a:pt x="120114" y="224655"/>
                    <a:pt x="119954" y="226699"/>
                    <a:pt x="118904" y="228324"/>
                  </a:cubicBezTo>
                  <a:cubicBezTo>
                    <a:pt x="117901" y="229792"/>
                    <a:pt x="116440" y="230888"/>
                    <a:pt x="114750" y="231440"/>
                  </a:cubicBezTo>
                  <a:cubicBezTo>
                    <a:pt x="113073" y="232052"/>
                    <a:pt x="111234" y="232052"/>
                    <a:pt x="109557" y="231440"/>
                  </a:cubicBezTo>
                  <a:cubicBezTo>
                    <a:pt x="107812" y="230784"/>
                    <a:pt x="106462" y="229366"/>
                    <a:pt x="105891" y="227591"/>
                  </a:cubicBezTo>
                  <a:lnTo>
                    <a:pt x="88662" y="172605"/>
                  </a:lnTo>
                  <a:lnTo>
                    <a:pt x="88112" y="172605"/>
                  </a:lnTo>
                  <a:close/>
                  <a:moveTo>
                    <a:pt x="32271" y="161608"/>
                  </a:moveTo>
                  <a:lnTo>
                    <a:pt x="84935" y="159592"/>
                  </a:lnTo>
                  <a:lnTo>
                    <a:pt x="58053" y="73324"/>
                  </a:lnTo>
                  <a:close/>
                  <a:moveTo>
                    <a:pt x="40030" y="11190"/>
                  </a:moveTo>
                  <a:cubicBezTo>
                    <a:pt x="38741" y="9842"/>
                    <a:pt x="38213" y="7938"/>
                    <a:pt x="38625" y="6119"/>
                  </a:cubicBezTo>
                  <a:cubicBezTo>
                    <a:pt x="38949" y="4412"/>
                    <a:pt x="39805" y="2851"/>
                    <a:pt x="41069" y="1659"/>
                  </a:cubicBezTo>
                  <a:cubicBezTo>
                    <a:pt x="42302" y="510"/>
                    <a:pt x="43905" y="-161"/>
                    <a:pt x="45590" y="-235"/>
                  </a:cubicBezTo>
                  <a:cubicBezTo>
                    <a:pt x="47566" y="-260"/>
                    <a:pt x="49433" y="674"/>
                    <a:pt x="50599" y="2270"/>
                  </a:cubicBezTo>
                  <a:lnTo>
                    <a:pt x="72655" y="29213"/>
                  </a:lnTo>
                  <a:cubicBezTo>
                    <a:pt x="74080" y="30743"/>
                    <a:pt x="74771" y="32816"/>
                    <a:pt x="74549" y="34895"/>
                  </a:cubicBezTo>
                  <a:cubicBezTo>
                    <a:pt x="74326" y="36680"/>
                    <a:pt x="73508" y="38337"/>
                    <a:pt x="72227" y="39599"/>
                  </a:cubicBezTo>
                  <a:cubicBezTo>
                    <a:pt x="71015" y="40805"/>
                    <a:pt x="69353" y="41448"/>
                    <a:pt x="67645" y="41371"/>
                  </a:cubicBezTo>
                  <a:cubicBezTo>
                    <a:pt x="65588" y="41300"/>
                    <a:pt x="63705" y="40198"/>
                    <a:pt x="62635" y="38439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8" name="Forme libre : forme 167">
              <a:extLst>
                <a:ext uri="{FF2B5EF4-FFF2-40B4-BE49-F238E27FC236}">
                  <a16:creationId xmlns:a16="http://schemas.microsoft.com/office/drawing/2014/main" id="{6DCFCB83-993E-408D-9374-B9F1EC0D680C}"/>
                </a:ext>
              </a:extLst>
            </p:cNvPr>
            <p:cNvSpPr/>
            <p:nvPr/>
          </p:nvSpPr>
          <p:spPr>
            <a:xfrm>
              <a:off x="2313215" y="-2454607"/>
              <a:ext cx="73338" cy="164469"/>
            </a:xfrm>
            <a:custGeom>
              <a:avLst/>
              <a:gdLst>
                <a:gd name="connsiteX0" fmla="*/ 42323 w 73338"/>
                <a:gd name="connsiteY0" fmla="*/ 72469 h 164469"/>
                <a:gd name="connsiteX1" fmla="*/ 43422 w 73338"/>
                <a:gd name="connsiteY1" fmla="*/ 158002 h 164469"/>
                <a:gd name="connsiteX2" fmla="*/ 41162 w 73338"/>
                <a:gd name="connsiteY2" fmla="*/ 162768 h 164469"/>
                <a:gd name="connsiteX3" fmla="*/ 36702 w 73338"/>
                <a:gd name="connsiteY3" fmla="*/ 164234 h 164469"/>
                <a:gd name="connsiteX4" fmla="*/ 31998 w 73338"/>
                <a:gd name="connsiteY4" fmla="*/ 162768 h 164469"/>
                <a:gd name="connsiteX5" fmla="*/ 29432 w 73338"/>
                <a:gd name="connsiteY5" fmla="*/ 158002 h 164469"/>
                <a:gd name="connsiteX6" fmla="*/ 28271 w 73338"/>
                <a:gd name="connsiteY6" fmla="*/ 72957 h 164469"/>
                <a:gd name="connsiteX7" fmla="*/ 7376 w 73338"/>
                <a:gd name="connsiteY7" fmla="*/ 73263 h 164469"/>
                <a:gd name="connsiteX8" fmla="*/ 1938 w 73338"/>
                <a:gd name="connsiteY8" fmla="*/ 71369 h 164469"/>
                <a:gd name="connsiteX9" fmla="*/ -322 w 73338"/>
                <a:gd name="connsiteY9" fmla="*/ 67031 h 164469"/>
                <a:gd name="connsiteX10" fmla="*/ 1083 w 73338"/>
                <a:gd name="connsiteY10" fmla="*/ 62449 h 164469"/>
                <a:gd name="connsiteX11" fmla="*/ 6521 w 73338"/>
                <a:gd name="connsiteY11" fmla="*/ 60250 h 164469"/>
                <a:gd name="connsiteX12" fmla="*/ 28026 w 73338"/>
                <a:gd name="connsiteY12" fmla="*/ 59638 h 164469"/>
                <a:gd name="connsiteX13" fmla="*/ 27415 w 73338"/>
                <a:gd name="connsiteY13" fmla="*/ 7218 h 164469"/>
                <a:gd name="connsiteX14" fmla="*/ 29554 w 73338"/>
                <a:gd name="connsiteY14" fmla="*/ 1537 h 164469"/>
                <a:gd name="connsiteX15" fmla="*/ 34319 w 73338"/>
                <a:gd name="connsiteY15" fmla="*/ -235 h 164469"/>
                <a:gd name="connsiteX16" fmla="*/ 39146 w 73338"/>
                <a:gd name="connsiteY16" fmla="*/ 1537 h 164469"/>
                <a:gd name="connsiteX17" fmla="*/ 41468 w 73338"/>
                <a:gd name="connsiteY17" fmla="*/ 7218 h 164469"/>
                <a:gd name="connsiteX18" fmla="*/ 42017 w 73338"/>
                <a:gd name="connsiteY18" fmla="*/ 59333 h 164469"/>
                <a:gd name="connsiteX19" fmla="*/ 66089 w 73338"/>
                <a:gd name="connsiteY19" fmla="*/ 58722 h 164469"/>
                <a:gd name="connsiteX20" fmla="*/ 70916 w 73338"/>
                <a:gd name="connsiteY20" fmla="*/ 60677 h 164469"/>
                <a:gd name="connsiteX21" fmla="*/ 72932 w 73338"/>
                <a:gd name="connsiteY21" fmla="*/ 65137 h 164469"/>
                <a:gd name="connsiteX22" fmla="*/ 71771 w 73338"/>
                <a:gd name="connsiteY22" fmla="*/ 69719 h 164469"/>
                <a:gd name="connsiteX23" fmla="*/ 67189 w 73338"/>
                <a:gd name="connsiteY23" fmla="*/ 71797 h 164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3338" h="164469">
                  <a:moveTo>
                    <a:pt x="42323" y="72469"/>
                  </a:moveTo>
                  <a:lnTo>
                    <a:pt x="43422" y="158002"/>
                  </a:lnTo>
                  <a:cubicBezTo>
                    <a:pt x="43429" y="159851"/>
                    <a:pt x="42598" y="161603"/>
                    <a:pt x="41162" y="162768"/>
                  </a:cubicBezTo>
                  <a:cubicBezTo>
                    <a:pt x="39874" y="163728"/>
                    <a:pt x="38309" y="164243"/>
                    <a:pt x="36702" y="164234"/>
                  </a:cubicBezTo>
                  <a:cubicBezTo>
                    <a:pt x="35025" y="164210"/>
                    <a:pt x="33391" y="163701"/>
                    <a:pt x="31998" y="162768"/>
                  </a:cubicBezTo>
                  <a:cubicBezTo>
                    <a:pt x="30447" y="161666"/>
                    <a:pt x="29498" y="159904"/>
                    <a:pt x="29432" y="158002"/>
                  </a:cubicBezTo>
                  <a:lnTo>
                    <a:pt x="28271" y="72957"/>
                  </a:lnTo>
                  <a:lnTo>
                    <a:pt x="7376" y="73263"/>
                  </a:lnTo>
                  <a:cubicBezTo>
                    <a:pt x="5385" y="73372"/>
                    <a:pt x="3431" y="72691"/>
                    <a:pt x="1938" y="71369"/>
                  </a:cubicBezTo>
                  <a:cubicBezTo>
                    <a:pt x="690" y="70240"/>
                    <a:pt x="-112" y="68701"/>
                    <a:pt x="-322" y="67031"/>
                  </a:cubicBezTo>
                  <a:cubicBezTo>
                    <a:pt x="-497" y="65376"/>
                    <a:pt x="10" y="63721"/>
                    <a:pt x="1083" y="62449"/>
                  </a:cubicBezTo>
                  <a:cubicBezTo>
                    <a:pt x="2447" y="60898"/>
                    <a:pt x="4463" y="60083"/>
                    <a:pt x="6521" y="60250"/>
                  </a:cubicBezTo>
                  <a:lnTo>
                    <a:pt x="28026" y="59638"/>
                  </a:lnTo>
                  <a:lnTo>
                    <a:pt x="27415" y="7218"/>
                  </a:lnTo>
                  <a:cubicBezTo>
                    <a:pt x="27249" y="5101"/>
                    <a:pt x="28032" y="3019"/>
                    <a:pt x="29554" y="1537"/>
                  </a:cubicBezTo>
                  <a:cubicBezTo>
                    <a:pt x="30891" y="415"/>
                    <a:pt x="32574" y="-211"/>
                    <a:pt x="34319" y="-235"/>
                  </a:cubicBezTo>
                  <a:cubicBezTo>
                    <a:pt x="36081" y="-201"/>
                    <a:pt x="37780" y="423"/>
                    <a:pt x="39146" y="1537"/>
                  </a:cubicBezTo>
                  <a:cubicBezTo>
                    <a:pt x="40773" y="2958"/>
                    <a:pt x="41634" y="5064"/>
                    <a:pt x="41468" y="7218"/>
                  </a:cubicBezTo>
                  <a:lnTo>
                    <a:pt x="42017" y="59333"/>
                  </a:lnTo>
                  <a:lnTo>
                    <a:pt x="66089" y="58722"/>
                  </a:lnTo>
                  <a:cubicBezTo>
                    <a:pt x="67909" y="58621"/>
                    <a:pt x="69679" y="59338"/>
                    <a:pt x="70916" y="60677"/>
                  </a:cubicBezTo>
                  <a:cubicBezTo>
                    <a:pt x="72055" y="61905"/>
                    <a:pt x="72763" y="63471"/>
                    <a:pt x="72932" y="65137"/>
                  </a:cubicBezTo>
                  <a:cubicBezTo>
                    <a:pt x="73136" y="66756"/>
                    <a:pt x="72721" y="68393"/>
                    <a:pt x="71771" y="69719"/>
                  </a:cubicBezTo>
                  <a:cubicBezTo>
                    <a:pt x="70727" y="71184"/>
                    <a:pt x="68978" y="71977"/>
                    <a:pt x="67189" y="71797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9" name="Forme libre : forme 168">
              <a:extLst>
                <a:ext uri="{FF2B5EF4-FFF2-40B4-BE49-F238E27FC236}">
                  <a16:creationId xmlns:a16="http://schemas.microsoft.com/office/drawing/2014/main" id="{3A7E7576-FE7C-48A0-843A-B7E0C60AE345}"/>
                </a:ext>
              </a:extLst>
            </p:cNvPr>
            <p:cNvSpPr/>
            <p:nvPr/>
          </p:nvSpPr>
          <p:spPr>
            <a:xfrm>
              <a:off x="2398661" y="-2390709"/>
              <a:ext cx="87245" cy="93901"/>
            </a:xfrm>
            <a:custGeom>
              <a:avLst/>
              <a:gdLst>
                <a:gd name="connsiteX0" fmla="*/ 44489 w 87245"/>
                <a:gd name="connsiteY0" fmla="*/ 93616 h 93901"/>
                <a:gd name="connsiteX1" fmla="*/ 24511 w 87245"/>
                <a:gd name="connsiteY1" fmla="*/ 90012 h 93901"/>
                <a:gd name="connsiteX2" fmla="*/ 10397 w 87245"/>
                <a:gd name="connsiteY2" fmla="*/ 79442 h 93901"/>
                <a:gd name="connsiteX3" fmla="*/ 2272 w 87245"/>
                <a:gd name="connsiteY3" fmla="*/ 64290 h 93901"/>
                <a:gd name="connsiteX4" fmla="*/ -355 w 87245"/>
                <a:gd name="connsiteY4" fmla="*/ 46756 h 93901"/>
                <a:gd name="connsiteX5" fmla="*/ 2455 w 87245"/>
                <a:gd name="connsiteY5" fmla="*/ 29527 h 93901"/>
                <a:gd name="connsiteX6" fmla="*/ 10886 w 87245"/>
                <a:gd name="connsiteY6" fmla="*/ 14620 h 93901"/>
                <a:gd name="connsiteX7" fmla="*/ 24572 w 87245"/>
                <a:gd name="connsiteY7" fmla="*/ 4050 h 93901"/>
                <a:gd name="connsiteX8" fmla="*/ 43572 w 87245"/>
                <a:gd name="connsiteY8" fmla="*/ -227 h 93901"/>
                <a:gd name="connsiteX9" fmla="*/ 62695 w 87245"/>
                <a:gd name="connsiteY9" fmla="*/ 3805 h 93901"/>
                <a:gd name="connsiteX10" fmla="*/ 76381 w 87245"/>
                <a:gd name="connsiteY10" fmla="*/ 14497 h 93901"/>
                <a:gd name="connsiteX11" fmla="*/ 84323 w 87245"/>
                <a:gd name="connsiteY11" fmla="*/ 29771 h 93901"/>
                <a:gd name="connsiteX12" fmla="*/ 86889 w 87245"/>
                <a:gd name="connsiteY12" fmla="*/ 47306 h 93901"/>
                <a:gd name="connsiteX13" fmla="*/ 84201 w 87245"/>
                <a:gd name="connsiteY13" fmla="*/ 64107 h 93901"/>
                <a:gd name="connsiteX14" fmla="*/ 76197 w 87245"/>
                <a:gd name="connsiteY14" fmla="*/ 78831 h 93901"/>
                <a:gd name="connsiteX15" fmla="*/ 62940 w 87245"/>
                <a:gd name="connsiteY15" fmla="*/ 89401 h 93901"/>
                <a:gd name="connsiteX16" fmla="*/ 44489 w 87245"/>
                <a:gd name="connsiteY16" fmla="*/ 93616 h 93901"/>
                <a:gd name="connsiteX17" fmla="*/ 44489 w 87245"/>
                <a:gd name="connsiteY17" fmla="*/ 79687 h 93901"/>
                <a:gd name="connsiteX18" fmla="*/ 56708 w 87245"/>
                <a:gd name="connsiteY18" fmla="*/ 76998 h 93901"/>
                <a:gd name="connsiteX19" fmla="*/ 65567 w 87245"/>
                <a:gd name="connsiteY19" fmla="*/ 69728 h 93901"/>
                <a:gd name="connsiteX20" fmla="*/ 70882 w 87245"/>
                <a:gd name="connsiteY20" fmla="*/ 59219 h 93901"/>
                <a:gd name="connsiteX21" fmla="*/ 72593 w 87245"/>
                <a:gd name="connsiteY21" fmla="*/ 47000 h 93901"/>
                <a:gd name="connsiteX22" fmla="*/ 70699 w 87245"/>
                <a:gd name="connsiteY22" fmla="*/ 34781 h 93901"/>
                <a:gd name="connsiteX23" fmla="*/ 65017 w 87245"/>
                <a:gd name="connsiteY23" fmla="*/ 24273 h 93901"/>
                <a:gd name="connsiteX24" fmla="*/ 55547 w 87245"/>
                <a:gd name="connsiteY24" fmla="*/ 17002 h 93901"/>
                <a:gd name="connsiteX25" fmla="*/ 42839 w 87245"/>
                <a:gd name="connsiteY25" fmla="*/ 14375 h 93901"/>
                <a:gd name="connsiteX26" fmla="*/ 30254 w 87245"/>
                <a:gd name="connsiteY26" fmla="*/ 17613 h 93901"/>
                <a:gd name="connsiteX27" fmla="*/ 21211 w 87245"/>
                <a:gd name="connsiteY27" fmla="*/ 25189 h 93901"/>
                <a:gd name="connsiteX28" fmla="*/ 15774 w 87245"/>
                <a:gd name="connsiteY28" fmla="*/ 35514 h 93901"/>
                <a:gd name="connsiteX29" fmla="*/ 13941 w 87245"/>
                <a:gd name="connsiteY29" fmla="*/ 47733 h 93901"/>
                <a:gd name="connsiteX30" fmla="*/ 21945 w 87245"/>
                <a:gd name="connsiteY30" fmla="*/ 69484 h 93901"/>
                <a:gd name="connsiteX31" fmla="*/ 44611 w 87245"/>
                <a:gd name="connsiteY31" fmla="*/ 79687 h 93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7245" h="93901">
                  <a:moveTo>
                    <a:pt x="44489" y="93616"/>
                  </a:moveTo>
                  <a:cubicBezTo>
                    <a:pt x="37643" y="93936"/>
                    <a:pt x="30813" y="92704"/>
                    <a:pt x="24511" y="90012"/>
                  </a:cubicBezTo>
                  <a:cubicBezTo>
                    <a:pt x="19043" y="87644"/>
                    <a:pt x="14208" y="84023"/>
                    <a:pt x="10397" y="79442"/>
                  </a:cubicBezTo>
                  <a:cubicBezTo>
                    <a:pt x="6680" y="75001"/>
                    <a:pt x="3914" y="69844"/>
                    <a:pt x="2272" y="64290"/>
                  </a:cubicBezTo>
                  <a:cubicBezTo>
                    <a:pt x="524" y="58610"/>
                    <a:pt x="-362" y="52699"/>
                    <a:pt x="-355" y="46756"/>
                  </a:cubicBezTo>
                  <a:cubicBezTo>
                    <a:pt x="-387" y="40896"/>
                    <a:pt x="563" y="35073"/>
                    <a:pt x="2455" y="29527"/>
                  </a:cubicBezTo>
                  <a:cubicBezTo>
                    <a:pt x="4322" y="24080"/>
                    <a:pt x="7180" y="19026"/>
                    <a:pt x="10886" y="14620"/>
                  </a:cubicBezTo>
                  <a:cubicBezTo>
                    <a:pt x="14695" y="10216"/>
                    <a:pt x="19348" y="6622"/>
                    <a:pt x="24572" y="4050"/>
                  </a:cubicBezTo>
                  <a:cubicBezTo>
                    <a:pt x="30526" y="1279"/>
                    <a:pt x="37006" y="-179"/>
                    <a:pt x="43572" y="-227"/>
                  </a:cubicBezTo>
                  <a:cubicBezTo>
                    <a:pt x="50171" y="-357"/>
                    <a:pt x="56711" y="1022"/>
                    <a:pt x="62695" y="3805"/>
                  </a:cubicBezTo>
                  <a:cubicBezTo>
                    <a:pt x="67993" y="6311"/>
                    <a:pt x="72668" y="9963"/>
                    <a:pt x="76381" y="14497"/>
                  </a:cubicBezTo>
                  <a:cubicBezTo>
                    <a:pt x="80010" y="19015"/>
                    <a:pt x="82709" y="24206"/>
                    <a:pt x="84323" y="29771"/>
                  </a:cubicBezTo>
                  <a:cubicBezTo>
                    <a:pt x="86026" y="35460"/>
                    <a:pt x="86890" y="41367"/>
                    <a:pt x="86889" y="47306"/>
                  </a:cubicBezTo>
                  <a:cubicBezTo>
                    <a:pt x="86916" y="53015"/>
                    <a:pt x="86008" y="58691"/>
                    <a:pt x="84201" y="64107"/>
                  </a:cubicBezTo>
                  <a:cubicBezTo>
                    <a:pt x="82460" y="69465"/>
                    <a:pt x="79746" y="74456"/>
                    <a:pt x="76197" y="78831"/>
                  </a:cubicBezTo>
                  <a:cubicBezTo>
                    <a:pt x="72604" y="83281"/>
                    <a:pt x="68079" y="86889"/>
                    <a:pt x="62940" y="89401"/>
                  </a:cubicBezTo>
                  <a:cubicBezTo>
                    <a:pt x="57208" y="92243"/>
                    <a:pt x="50886" y="93688"/>
                    <a:pt x="44489" y="93616"/>
                  </a:cubicBezTo>
                  <a:close/>
                  <a:moveTo>
                    <a:pt x="44489" y="79687"/>
                  </a:moveTo>
                  <a:cubicBezTo>
                    <a:pt x="48714" y="79739"/>
                    <a:pt x="52895" y="78820"/>
                    <a:pt x="56708" y="76998"/>
                  </a:cubicBezTo>
                  <a:cubicBezTo>
                    <a:pt x="60171" y="75274"/>
                    <a:pt x="63200" y="72788"/>
                    <a:pt x="65567" y="69728"/>
                  </a:cubicBezTo>
                  <a:cubicBezTo>
                    <a:pt x="67993" y="66597"/>
                    <a:pt x="69797" y="63029"/>
                    <a:pt x="70882" y="59219"/>
                  </a:cubicBezTo>
                  <a:cubicBezTo>
                    <a:pt x="72007" y="55244"/>
                    <a:pt x="72583" y="51132"/>
                    <a:pt x="72593" y="47000"/>
                  </a:cubicBezTo>
                  <a:cubicBezTo>
                    <a:pt x="72613" y="42853"/>
                    <a:pt x="71973" y="38728"/>
                    <a:pt x="70699" y="34781"/>
                  </a:cubicBezTo>
                  <a:cubicBezTo>
                    <a:pt x="69515" y="30939"/>
                    <a:pt x="67584" y="27367"/>
                    <a:pt x="65017" y="24273"/>
                  </a:cubicBezTo>
                  <a:cubicBezTo>
                    <a:pt x="62410" y="21207"/>
                    <a:pt x="59182" y="18729"/>
                    <a:pt x="55547" y="17002"/>
                  </a:cubicBezTo>
                  <a:cubicBezTo>
                    <a:pt x="51562" y="15185"/>
                    <a:pt x="47219" y="14287"/>
                    <a:pt x="42839" y="14375"/>
                  </a:cubicBezTo>
                  <a:cubicBezTo>
                    <a:pt x="38450" y="14468"/>
                    <a:pt x="34142" y="15576"/>
                    <a:pt x="30254" y="17613"/>
                  </a:cubicBezTo>
                  <a:cubicBezTo>
                    <a:pt x="26725" y="19451"/>
                    <a:pt x="23639" y="22037"/>
                    <a:pt x="21211" y="25189"/>
                  </a:cubicBezTo>
                  <a:cubicBezTo>
                    <a:pt x="18795" y="28277"/>
                    <a:pt x="16954" y="31775"/>
                    <a:pt x="15774" y="35514"/>
                  </a:cubicBezTo>
                  <a:cubicBezTo>
                    <a:pt x="14528" y="39466"/>
                    <a:pt x="13910" y="43590"/>
                    <a:pt x="13941" y="47733"/>
                  </a:cubicBezTo>
                  <a:cubicBezTo>
                    <a:pt x="14057" y="55683"/>
                    <a:pt x="16880" y="63355"/>
                    <a:pt x="21945" y="69484"/>
                  </a:cubicBezTo>
                  <a:cubicBezTo>
                    <a:pt x="27555" y="76155"/>
                    <a:pt x="35897" y="79910"/>
                    <a:pt x="44611" y="79687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0" name="Forme libre : forme 169">
              <a:extLst>
                <a:ext uri="{FF2B5EF4-FFF2-40B4-BE49-F238E27FC236}">
                  <a16:creationId xmlns:a16="http://schemas.microsoft.com/office/drawing/2014/main" id="{2B8CC426-E359-473D-983B-610CAABFE126}"/>
                </a:ext>
              </a:extLst>
            </p:cNvPr>
            <p:cNvSpPr/>
            <p:nvPr/>
          </p:nvSpPr>
          <p:spPr>
            <a:xfrm>
              <a:off x="2509414" y="-2401759"/>
              <a:ext cx="88480" cy="111682"/>
            </a:xfrm>
            <a:custGeom>
              <a:avLst/>
              <a:gdLst>
                <a:gd name="connsiteX0" fmla="*/ 13282 w 88480"/>
                <a:gd name="connsiteY0" fmla="*/ 109492 h 111682"/>
                <a:gd name="connsiteX1" fmla="*/ 8394 w 88480"/>
                <a:gd name="connsiteY1" fmla="*/ 111448 h 111682"/>
                <a:gd name="connsiteX2" fmla="*/ 3568 w 88480"/>
                <a:gd name="connsiteY2" fmla="*/ 109492 h 111682"/>
                <a:gd name="connsiteX3" fmla="*/ 1429 w 88480"/>
                <a:gd name="connsiteY3" fmla="*/ 104055 h 111682"/>
                <a:gd name="connsiteX4" fmla="*/ 513 w 88480"/>
                <a:gd name="connsiteY4" fmla="*/ 54690 h 111682"/>
                <a:gd name="connsiteX5" fmla="*/ -342 w 88480"/>
                <a:gd name="connsiteY5" fmla="*/ 7157 h 111682"/>
                <a:gd name="connsiteX6" fmla="*/ 1857 w 88480"/>
                <a:gd name="connsiteY6" fmla="*/ 1659 h 111682"/>
                <a:gd name="connsiteX7" fmla="*/ 6561 w 88480"/>
                <a:gd name="connsiteY7" fmla="*/ -235 h 111682"/>
                <a:gd name="connsiteX8" fmla="*/ 11388 w 88480"/>
                <a:gd name="connsiteY8" fmla="*/ 1659 h 111682"/>
                <a:gd name="connsiteX9" fmla="*/ 13709 w 88480"/>
                <a:gd name="connsiteY9" fmla="*/ 7157 h 111682"/>
                <a:gd name="connsiteX10" fmla="*/ 14015 w 88480"/>
                <a:gd name="connsiteY10" fmla="*/ 21637 h 111682"/>
                <a:gd name="connsiteX11" fmla="*/ 25746 w 88480"/>
                <a:gd name="connsiteY11" fmla="*/ 10640 h 111682"/>
                <a:gd name="connsiteX12" fmla="*/ 42608 w 88480"/>
                <a:gd name="connsiteY12" fmla="*/ 5935 h 111682"/>
                <a:gd name="connsiteX13" fmla="*/ 63503 w 88480"/>
                <a:gd name="connsiteY13" fmla="*/ 11434 h 111682"/>
                <a:gd name="connsiteX14" fmla="*/ 76944 w 88480"/>
                <a:gd name="connsiteY14" fmla="*/ 26219 h 111682"/>
                <a:gd name="connsiteX15" fmla="*/ 84520 w 88480"/>
                <a:gd name="connsiteY15" fmla="*/ 46381 h 111682"/>
                <a:gd name="connsiteX16" fmla="*/ 87513 w 88480"/>
                <a:gd name="connsiteY16" fmla="*/ 68192 h 111682"/>
                <a:gd name="connsiteX17" fmla="*/ 88124 w 88480"/>
                <a:gd name="connsiteY17" fmla="*/ 86521 h 111682"/>
                <a:gd name="connsiteX18" fmla="*/ 87819 w 88480"/>
                <a:gd name="connsiteY18" fmla="*/ 102650 h 111682"/>
                <a:gd name="connsiteX19" fmla="*/ 85680 w 88480"/>
                <a:gd name="connsiteY19" fmla="*/ 108332 h 111682"/>
                <a:gd name="connsiteX20" fmla="*/ 80976 w 88480"/>
                <a:gd name="connsiteY20" fmla="*/ 110226 h 111682"/>
                <a:gd name="connsiteX21" fmla="*/ 76210 w 88480"/>
                <a:gd name="connsiteY21" fmla="*/ 108759 h 111682"/>
                <a:gd name="connsiteX22" fmla="*/ 74072 w 88480"/>
                <a:gd name="connsiteY22" fmla="*/ 103872 h 111682"/>
                <a:gd name="connsiteX23" fmla="*/ 74072 w 88480"/>
                <a:gd name="connsiteY23" fmla="*/ 87254 h 111682"/>
                <a:gd name="connsiteX24" fmla="*/ 74072 w 88480"/>
                <a:gd name="connsiteY24" fmla="*/ 68619 h 111682"/>
                <a:gd name="connsiteX25" fmla="*/ 72361 w 88480"/>
                <a:gd name="connsiteY25" fmla="*/ 53957 h 111682"/>
                <a:gd name="connsiteX26" fmla="*/ 67596 w 88480"/>
                <a:gd name="connsiteY26" fmla="*/ 37949 h 111682"/>
                <a:gd name="connsiteX27" fmla="*/ 58737 w 88480"/>
                <a:gd name="connsiteY27" fmla="*/ 25181 h 111682"/>
                <a:gd name="connsiteX28" fmla="*/ 44563 w 88480"/>
                <a:gd name="connsiteY28" fmla="*/ 20293 h 111682"/>
                <a:gd name="connsiteX29" fmla="*/ 29106 w 88480"/>
                <a:gd name="connsiteY29" fmla="*/ 25792 h 111682"/>
                <a:gd name="connsiteX30" fmla="*/ 20369 w 88480"/>
                <a:gd name="connsiteY30" fmla="*/ 38011 h 111682"/>
                <a:gd name="connsiteX31" fmla="*/ 16520 w 88480"/>
                <a:gd name="connsiteY31" fmla="*/ 54445 h 111682"/>
                <a:gd name="connsiteX32" fmla="*/ 15665 w 88480"/>
                <a:gd name="connsiteY32" fmla="*/ 72102 h 111682"/>
                <a:gd name="connsiteX33" fmla="*/ 15665 w 88480"/>
                <a:gd name="connsiteY33" fmla="*/ 103811 h 111682"/>
                <a:gd name="connsiteX34" fmla="*/ 13282 w 88480"/>
                <a:gd name="connsiteY34" fmla="*/ 109492 h 11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8480" h="111682">
                  <a:moveTo>
                    <a:pt x="13282" y="109492"/>
                  </a:moveTo>
                  <a:cubicBezTo>
                    <a:pt x="11957" y="110737"/>
                    <a:pt x="10212" y="111435"/>
                    <a:pt x="8394" y="111448"/>
                  </a:cubicBezTo>
                  <a:cubicBezTo>
                    <a:pt x="6596" y="111432"/>
                    <a:pt x="4870" y="110733"/>
                    <a:pt x="3568" y="109492"/>
                  </a:cubicBezTo>
                  <a:cubicBezTo>
                    <a:pt x="2055" y="108106"/>
                    <a:pt x="1266" y="106100"/>
                    <a:pt x="1429" y="104055"/>
                  </a:cubicBezTo>
                  <a:cubicBezTo>
                    <a:pt x="1429" y="86826"/>
                    <a:pt x="1124" y="70371"/>
                    <a:pt x="513" y="54690"/>
                  </a:cubicBezTo>
                  <a:cubicBezTo>
                    <a:pt x="-98" y="39009"/>
                    <a:pt x="-383" y="23164"/>
                    <a:pt x="-342" y="7157"/>
                  </a:cubicBezTo>
                  <a:cubicBezTo>
                    <a:pt x="-473" y="5087"/>
                    <a:pt x="335" y="3068"/>
                    <a:pt x="1857" y="1659"/>
                  </a:cubicBezTo>
                  <a:cubicBezTo>
                    <a:pt x="3125" y="448"/>
                    <a:pt x="4808" y="-230"/>
                    <a:pt x="6561" y="-235"/>
                  </a:cubicBezTo>
                  <a:cubicBezTo>
                    <a:pt x="8347" y="-213"/>
                    <a:pt x="10063" y="461"/>
                    <a:pt x="11388" y="1659"/>
                  </a:cubicBezTo>
                  <a:cubicBezTo>
                    <a:pt x="12970" y="3034"/>
                    <a:pt x="13827" y="5064"/>
                    <a:pt x="13709" y="7157"/>
                  </a:cubicBezTo>
                  <a:lnTo>
                    <a:pt x="14015" y="21637"/>
                  </a:lnTo>
                  <a:cubicBezTo>
                    <a:pt x="17110" y="17189"/>
                    <a:pt x="21107" y="13442"/>
                    <a:pt x="25746" y="10640"/>
                  </a:cubicBezTo>
                  <a:cubicBezTo>
                    <a:pt x="30920" y="7772"/>
                    <a:pt x="36696" y="6161"/>
                    <a:pt x="42608" y="5935"/>
                  </a:cubicBezTo>
                  <a:cubicBezTo>
                    <a:pt x="49982" y="5481"/>
                    <a:pt x="57307" y="7409"/>
                    <a:pt x="63503" y="11434"/>
                  </a:cubicBezTo>
                  <a:cubicBezTo>
                    <a:pt x="69070" y="15253"/>
                    <a:pt x="73671" y="20315"/>
                    <a:pt x="76944" y="26219"/>
                  </a:cubicBezTo>
                  <a:cubicBezTo>
                    <a:pt x="80479" y="32516"/>
                    <a:pt x="83034" y="39314"/>
                    <a:pt x="84520" y="46381"/>
                  </a:cubicBezTo>
                  <a:cubicBezTo>
                    <a:pt x="86121" y="53555"/>
                    <a:pt x="87123" y="60851"/>
                    <a:pt x="87513" y="68192"/>
                  </a:cubicBezTo>
                  <a:cubicBezTo>
                    <a:pt x="87941" y="74302"/>
                    <a:pt x="88124" y="80716"/>
                    <a:pt x="88124" y="86521"/>
                  </a:cubicBezTo>
                  <a:cubicBezTo>
                    <a:pt x="88124" y="92325"/>
                    <a:pt x="88124" y="97946"/>
                    <a:pt x="87819" y="102650"/>
                  </a:cubicBezTo>
                  <a:cubicBezTo>
                    <a:pt x="87985" y="104767"/>
                    <a:pt x="87202" y="106850"/>
                    <a:pt x="85680" y="108332"/>
                  </a:cubicBezTo>
                  <a:cubicBezTo>
                    <a:pt x="84354" y="109449"/>
                    <a:pt x="82706" y="110112"/>
                    <a:pt x="80976" y="110226"/>
                  </a:cubicBezTo>
                  <a:cubicBezTo>
                    <a:pt x="79260" y="110348"/>
                    <a:pt x="77561" y="109825"/>
                    <a:pt x="76210" y="108759"/>
                  </a:cubicBezTo>
                  <a:cubicBezTo>
                    <a:pt x="74786" y="107544"/>
                    <a:pt x="73998" y="105742"/>
                    <a:pt x="74072" y="103872"/>
                  </a:cubicBezTo>
                  <a:cubicBezTo>
                    <a:pt x="74072" y="98923"/>
                    <a:pt x="74072" y="93363"/>
                    <a:pt x="74072" y="87254"/>
                  </a:cubicBezTo>
                  <a:cubicBezTo>
                    <a:pt x="74072" y="81144"/>
                    <a:pt x="74072" y="75035"/>
                    <a:pt x="74072" y="68619"/>
                  </a:cubicBezTo>
                  <a:cubicBezTo>
                    <a:pt x="73751" y="63706"/>
                    <a:pt x="73180" y="58812"/>
                    <a:pt x="72361" y="53957"/>
                  </a:cubicBezTo>
                  <a:cubicBezTo>
                    <a:pt x="71432" y="48446"/>
                    <a:pt x="69831" y="43071"/>
                    <a:pt x="67596" y="37949"/>
                  </a:cubicBezTo>
                  <a:cubicBezTo>
                    <a:pt x="65563" y="33123"/>
                    <a:pt x="62546" y="28774"/>
                    <a:pt x="58737" y="25181"/>
                  </a:cubicBezTo>
                  <a:cubicBezTo>
                    <a:pt x="54886" y="21671"/>
                    <a:pt x="49759" y="19903"/>
                    <a:pt x="44563" y="20293"/>
                  </a:cubicBezTo>
                  <a:cubicBezTo>
                    <a:pt x="38947" y="20380"/>
                    <a:pt x="33515" y="22313"/>
                    <a:pt x="29106" y="25792"/>
                  </a:cubicBezTo>
                  <a:cubicBezTo>
                    <a:pt x="25251" y="29101"/>
                    <a:pt x="22254" y="33293"/>
                    <a:pt x="20369" y="38011"/>
                  </a:cubicBezTo>
                  <a:cubicBezTo>
                    <a:pt x="18311" y="43278"/>
                    <a:pt x="17015" y="48812"/>
                    <a:pt x="16520" y="54445"/>
                  </a:cubicBezTo>
                  <a:cubicBezTo>
                    <a:pt x="15970" y="60555"/>
                    <a:pt x="15665" y="66359"/>
                    <a:pt x="15665" y="72102"/>
                  </a:cubicBezTo>
                  <a:lnTo>
                    <a:pt x="15665" y="103811"/>
                  </a:lnTo>
                  <a:cubicBezTo>
                    <a:pt x="15816" y="105975"/>
                    <a:pt x="14932" y="108083"/>
                    <a:pt x="13282" y="109492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1" name="Forme libre : forme 170">
              <a:extLst>
                <a:ext uri="{FF2B5EF4-FFF2-40B4-BE49-F238E27FC236}">
                  <a16:creationId xmlns:a16="http://schemas.microsoft.com/office/drawing/2014/main" id="{37F3CBBD-D7E4-44CD-B076-8611D2A6D9C1}"/>
                </a:ext>
              </a:extLst>
            </p:cNvPr>
            <p:cNvSpPr/>
            <p:nvPr/>
          </p:nvSpPr>
          <p:spPr>
            <a:xfrm>
              <a:off x="2697997" y="-2406097"/>
              <a:ext cx="81901" cy="116142"/>
            </a:xfrm>
            <a:custGeom>
              <a:avLst/>
              <a:gdLst>
                <a:gd name="connsiteX0" fmla="*/ 64378 w 81901"/>
                <a:gd name="connsiteY0" fmla="*/ 7157 h 116142"/>
                <a:gd name="connsiteX1" fmla="*/ 66821 w 81901"/>
                <a:gd name="connsiteY1" fmla="*/ 1537 h 116142"/>
                <a:gd name="connsiteX2" fmla="*/ 71526 w 81901"/>
                <a:gd name="connsiteY2" fmla="*/ -235 h 116142"/>
                <a:gd name="connsiteX3" fmla="*/ 76108 w 81901"/>
                <a:gd name="connsiteY3" fmla="*/ 1537 h 116142"/>
                <a:gd name="connsiteX4" fmla="*/ 78369 w 81901"/>
                <a:gd name="connsiteY4" fmla="*/ 7157 h 116142"/>
                <a:gd name="connsiteX5" fmla="*/ 79529 w 81901"/>
                <a:gd name="connsiteY5" fmla="*/ 57561 h 116142"/>
                <a:gd name="connsiteX6" fmla="*/ 81545 w 81901"/>
                <a:gd name="connsiteY6" fmla="*/ 109676 h 116142"/>
                <a:gd name="connsiteX7" fmla="*/ 79101 w 81901"/>
                <a:gd name="connsiteY7" fmla="*/ 114258 h 116142"/>
                <a:gd name="connsiteX8" fmla="*/ 74519 w 81901"/>
                <a:gd name="connsiteY8" fmla="*/ 115908 h 116142"/>
                <a:gd name="connsiteX9" fmla="*/ 69937 w 81901"/>
                <a:gd name="connsiteY9" fmla="*/ 114441 h 116142"/>
                <a:gd name="connsiteX10" fmla="*/ 67493 w 81901"/>
                <a:gd name="connsiteY10" fmla="*/ 109676 h 116142"/>
                <a:gd name="connsiteX11" fmla="*/ 66638 w 81901"/>
                <a:gd name="connsiteY11" fmla="*/ 95196 h 116142"/>
                <a:gd name="connsiteX12" fmla="*/ 50509 w 81901"/>
                <a:gd name="connsiteY12" fmla="*/ 104055 h 116142"/>
                <a:gd name="connsiteX13" fmla="*/ 28025 w 81901"/>
                <a:gd name="connsiteY13" fmla="*/ 103444 h 116142"/>
                <a:gd name="connsiteX14" fmla="*/ 14829 w 81901"/>
                <a:gd name="connsiteY14" fmla="*/ 97335 h 116142"/>
                <a:gd name="connsiteX15" fmla="*/ 5787 w 81901"/>
                <a:gd name="connsiteY15" fmla="*/ 86582 h 116142"/>
                <a:gd name="connsiteX16" fmla="*/ 777 w 81901"/>
                <a:gd name="connsiteY16" fmla="*/ 73507 h 116142"/>
                <a:gd name="connsiteX17" fmla="*/ -201 w 81901"/>
                <a:gd name="connsiteY17" fmla="*/ 59028 h 116142"/>
                <a:gd name="connsiteX18" fmla="*/ 3343 w 81901"/>
                <a:gd name="connsiteY18" fmla="*/ 42287 h 116142"/>
                <a:gd name="connsiteX19" fmla="*/ 11896 w 81901"/>
                <a:gd name="connsiteY19" fmla="*/ 27930 h 116142"/>
                <a:gd name="connsiteX20" fmla="*/ 24787 w 81901"/>
                <a:gd name="connsiteY20" fmla="*/ 17849 h 116142"/>
                <a:gd name="connsiteX21" fmla="*/ 41833 w 81901"/>
                <a:gd name="connsiteY21" fmla="*/ 14122 h 116142"/>
                <a:gd name="connsiteX22" fmla="*/ 54419 w 81901"/>
                <a:gd name="connsiteY22" fmla="*/ 17238 h 116142"/>
                <a:gd name="connsiteX23" fmla="*/ 64988 w 81901"/>
                <a:gd name="connsiteY23" fmla="*/ 24509 h 116142"/>
                <a:gd name="connsiteX24" fmla="*/ 64561 w 81901"/>
                <a:gd name="connsiteY24" fmla="*/ 15955 h 116142"/>
                <a:gd name="connsiteX25" fmla="*/ 64378 w 81901"/>
                <a:gd name="connsiteY25" fmla="*/ 7157 h 116142"/>
                <a:gd name="connsiteX26" fmla="*/ 31630 w 81901"/>
                <a:gd name="connsiteY26" fmla="*/ 89270 h 116142"/>
                <a:gd name="connsiteX27" fmla="*/ 42872 w 81901"/>
                <a:gd name="connsiteY27" fmla="*/ 90553 h 116142"/>
                <a:gd name="connsiteX28" fmla="*/ 53013 w 81901"/>
                <a:gd name="connsiteY28" fmla="*/ 86276 h 116142"/>
                <a:gd name="connsiteX29" fmla="*/ 60956 w 81901"/>
                <a:gd name="connsiteY29" fmla="*/ 77967 h 116142"/>
                <a:gd name="connsiteX30" fmla="*/ 65782 w 81901"/>
                <a:gd name="connsiteY30" fmla="*/ 67337 h 116142"/>
                <a:gd name="connsiteX31" fmla="*/ 65233 w 81901"/>
                <a:gd name="connsiteY31" fmla="*/ 50719 h 116142"/>
                <a:gd name="connsiteX32" fmla="*/ 58268 w 81901"/>
                <a:gd name="connsiteY32" fmla="*/ 37400 h 116142"/>
                <a:gd name="connsiteX33" fmla="*/ 47881 w 81901"/>
                <a:gd name="connsiteY33" fmla="*/ 30435 h 116142"/>
                <a:gd name="connsiteX34" fmla="*/ 36029 w 81901"/>
                <a:gd name="connsiteY34" fmla="*/ 29518 h 116142"/>
                <a:gd name="connsiteX35" fmla="*/ 24970 w 81901"/>
                <a:gd name="connsiteY35" fmla="*/ 34406 h 116142"/>
                <a:gd name="connsiteX36" fmla="*/ 16845 w 81901"/>
                <a:gd name="connsiteY36" fmla="*/ 45220 h 116142"/>
                <a:gd name="connsiteX37" fmla="*/ 13973 w 81901"/>
                <a:gd name="connsiteY37" fmla="*/ 61960 h 116142"/>
                <a:gd name="connsiteX38" fmla="*/ 18433 w 81901"/>
                <a:gd name="connsiteY38" fmla="*/ 78150 h 116142"/>
                <a:gd name="connsiteX39" fmla="*/ 31630 w 81901"/>
                <a:gd name="connsiteY39" fmla="*/ 89148 h 11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1901" h="116142">
                  <a:moveTo>
                    <a:pt x="64378" y="7157"/>
                  </a:moveTo>
                  <a:cubicBezTo>
                    <a:pt x="64348" y="5020"/>
                    <a:pt x="65239" y="2973"/>
                    <a:pt x="66821" y="1537"/>
                  </a:cubicBezTo>
                  <a:cubicBezTo>
                    <a:pt x="68129" y="405"/>
                    <a:pt x="69797" y="-223"/>
                    <a:pt x="71526" y="-235"/>
                  </a:cubicBezTo>
                  <a:cubicBezTo>
                    <a:pt x="73220" y="-232"/>
                    <a:pt x="74853" y="399"/>
                    <a:pt x="76108" y="1537"/>
                  </a:cubicBezTo>
                  <a:cubicBezTo>
                    <a:pt x="77580" y="3034"/>
                    <a:pt x="78394" y="5057"/>
                    <a:pt x="78369" y="7157"/>
                  </a:cubicBezTo>
                  <a:cubicBezTo>
                    <a:pt x="78979" y="23979"/>
                    <a:pt x="79366" y="40780"/>
                    <a:pt x="79529" y="57561"/>
                  </a:cubicBezTo>
                  <a:cubicBezTo>
                    <a:pt x="79529" y="74302"/>
                    <a:pt x="80385" y="91714"/>
                    <a:pt x="81545" y="109676"/>
                  </a:cubicBezTo>
                  <a:cubicBezTo>
                    <a:pt x="81453" y="111491"/>
                    <a:pt x="80557" y="113170"/>
                    <a:pt x="79101" y="114258"/>
                  </a:cubicBezTo>
                  <a:cubicBezTo>
                    <a:pt x="77809" y="115318"/>
                    <a:pt x="76191" y="115901"/>
                    <a:pt x="74519" y="115908"/>
                  </a:cubicBezTo>
                  <a:cubicBezTo>
                    <a:pt x="72879" y="115893"/>
                    <a:pt x="71281" y="115381"/>
                    <a:pt x="69937" y="114441"/>
                  </a:cubicBezTo>
                  <a:cubicBezTo>
                    <a:pt x="68432" y="113314"/>
                    <a:pt x="67531" y="111556"/>
                    <a:pt x="67493" y="109676"/>
                  </a:cubicBezTo>
                  <a:lnTo>
                    <a:pt x="66638" y="95196"/>
                  </a:lnTo>
                  <a:cubicBezTo>
                    <a:pt x="62057" y="99410"/>
                    <a:pt x="56522" y="102450"/>
                    <a:pt x="50509" y="104055"/>
                  </a:cubicBezTo>
                  <a:cubicBezTo>
                    <a:pt x="43090" y="105820"/>
                    <a:pt x="35338" y="105610"/>
                    <a:pt x="28025" y="103444"/>
                  </a:cubicBezTo>
                  <a:cubicBezTo>
                    <a:pt x="23211" y="102464"/>
                    <a:pt x="18691" y="100372"/>
                    <a:pt x="14829" y="97335"/>
                  </a:cubicBezTo>
                  <a:cubicBezTo>
                    <a:pt x="11183" y="94334"/>
                    <a:pt x="8118" y="90689"/>
                    <a:pt x="5787" y="86582"/>
                  </a:cubicBezTo>
                  <a:cubicBezTo>
                    <a:pt x="3461" y="82504"/>
                    <a:pt x="1772" y="78095"/>
                    <a:pt x="777" y="73507"/>
                  </a:cubicBezTo>
                  <a:cubicBezTo>
                    <a:pt x="-255" y="68754"/>
                    <a:pt x="-585" y="63876"/>
                    <a:pt x="-201" y="59028"/>
                  </a:cubicBezTo>
                  <a:cubicBezTo>
                    <a:pt x="184" y="53308"/>
                    <a:pt x="1376" y="47672"/>
                    <a:pt x="3343" y="42287"/>
                  </a:cubicBezTo>
                  <a:cubicBezTo>
                    <a:pt x="5359" y="37051"/>
                    <a:pt x="8252" y="32196"/>
                    <a:pt x="11896" y="27930"/>
                  </a:cubicBezTo>
                  <a:cubicBezTo>
                    <a:pt x="15440" y="23705"/>
                    <a:pt x="19832" y="20270"/>
                    <a:pt x="24787" y="17849"/>
                  </a:cubicBezTo>
                  <a:cubicBezTo>
                    <a:pt x="30112" y="15329"/>
                    <a:pt x="35942" y="14054"/>
                    <a:pt x="41833" y="14122"/>
                  </a:cubicBezTo>
                  <a:cubicBezTo>
                    <a:pt x="46193" y="14317"/>
                    <a:pt x="50471" y="15376"/>
                    <a:pt x="54419" y="17238"/>
                  </a:cubicBezTo>
                  <a:cubicBezTo>
                    <a:pt x="58256" y="19170"/>
                    <a:pt x="61812" y="21616"/>
                    <a:pt x="64988" y="24509"/>
                  </a:cubicBezTo>
                  <a:cubicBezTo>
                    <a:pt x="64988" y="21759"/>
                    <a:pt x="64988" y="18888"/>
                    <a:pt x="64561" y="15955"/>
                  </a:cubicBezTo>
                  <a:cubicBezTo>
                    <a:pt x="64133" y="13023"/>
                    <a:pt x="64378" y="10029"/>
                    <a:pt x="64378" y="7157"/>
                  </a:cubicBezTo>
                  <a:close/>
                  <a:moveTo>
                    <a:pt x="31630" y="89270"/>
                  </a:moveTo>
                  <a:cubicBezTo>
                    <a:pt x="35169" y="90796"/>
                    <a:pt x="39080" y="91243"/>
                    <a:pt x="42872" y="90553"/>
                  </a:cubicBezTo>
                  <a:cubicBezTo>
                    <a:pt x="46534" y="89917"/>
                    <a:pt x="50002" y="88454"/>
                    <a:pt x="53013" y="86276"/>
                  </a:cubicBezTo>
                  <a:cubicBezTo>
                    <a:pt x="56137" y="84004"/>
                    <a:pt x="58827" y="81190"/>
                    <a:pt x="60956" y="77967"/>
                  </a:cubicBezTo>
                  <a:cubicBezTo>
                    <a:pt x="63178" y="74736"/>
                    <a:pt x="64812" y="71137"/>
                    <a:pt x="65782" y="67337"/>
                  </a:cubicBezTo>
                  <a:lnTo>
                    <a:pt x="65233" y="50719"/>
                  </a:lnTo>
                  <a:cubicBezTo>
                    <a:pt x="64009" y="45786"/>
                    <a:pt x="61621" y="41219"/>
                    <a:pt x="58268" y="37400"/>
                  </a:cubicBezTo>
                  <a:cubicBezTo>
                    <a:pt x="55447" y="34241"/>
                    <a:pt x="51874" y="31846"/>
                    <a:pt x="47881" y="30435"/>
                  </a:cubicBezTo>
                  <a:cubicBezTo>
                    <a:pt x="44066" y="29158"/>
                    <a:pt x="39995" y="28844"/>
                    <a:pt x="36029" y="29518"/>
                  </a:cubicBezTo>
                  <a:cubicBezTo>
                    <a:pt x="31999" y="30220"/>
                    <a:pt x="28202" y="31898"/>
                    <a:pt x="24970" y="34406"/>
                  </a:cubicBezTo>
                  <a:cubicBezTo>
                    <a:pt x="21394" y="37269"/>
                    <a:pt x="18599" y="40988"/>
                    <a:pt x="16845" y="45220"/>
                  </a:cubicBezTo>
                  <a:cubicBezTo>
                    <a:pt x="14645" y="50514"/>
                    <a:pt x="13663" y="56235"/>
                    <a:pt x="13973" y="61960"/>
                  </a:cubicBezTo>
                  <a:cubicBezTo>
                    <a:pt x="14187" y="67629"/>
                    <a:pt x="15714" y="73171"/>
                    <a:pt x="18433" y="78150"/>
                  </a:cubicBezTo>
                  <a:cubicBezTo>
                    <a:pt x="21378" y="83274"/>
                    <a:pt x="26059" y="87175"/>
                    <a:pt x="31630" y="89148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2" name="Forme libre : forme 171">
              <a:extLst>
                <a:ext uri="{FF2B5EF4-FFF2-40B4-BE49-F238E27FC236}">
                  <a16:creationId xmlns:a16="http://schemas.microsoft.com/office/drawing/2014/main" id="{39554354-3B26-4501-8688-239CAA7E6009}"/>
                </a:ext>
              </a:extLst>
            </p:cNvPr>
            <p:cNvSpPr/>
            <p:nvPr/>
          </p:nvSpPr>
          <p:spPr>
            <a:xfrm>
              <a:off x="2799841" y="-2395362"/>
              <a:ext cx="80598" cy="102745"/>
            </a:xfrm>
            <a:custGeom>
              <a:avLst/>
              <a:gdLst>
                <a:gd name="connsiteX0" fmla="*/ 596 w 80598"/>
                <a:gd name="connsiteY0" fmla="*/ 10841 h 102745"/>
                <a:gd name="connsiteX1" fmla="*/ 290 w 80598"/>
                <a:gd name="connsiteY1" fmla="*/ 3876 h 102745"/>
                <a:gd name="connsiteX2" fmla="*/ 4323 w 80598"/>
                <a:gd name="connsiteY2" fmla="*/ 149 h 102745"/>
                <a:gd name="connsiteX3" fmla="*/ 9577 w 80598"/>
                <a:gd name="connsiteY3" fmla="*/ 454 h 102745"/>
                <a:gd name="connsiteX4" fmla="*/ 13731 w 80598"/>
                <a:gd name="connsiteY4" fmla="*/ 5464 h 102745"/>
                <a:gd name="connsiteX5" fmla="*/ 42385 w 80598"/>
                <a:gd name="connsiteY5" fmla="*/ 85500 h 102745"/>
                <a:gd name="connsiteX6" fmla="*/ 66090 w 80598"/>
                <a:gd name="connsiteY6" fmla="*/ 7847 h 102745"/>
                <a:gd name="connsiteX7" fmla="*/ 70245 w 80598"/>
                <a:gd name="connsiteY7" fmla="*/ 1737 h 102745"/>
                <a:gd name="connsiteX8" fmla="*/ 75560 w 80598"/>
                <a:gd name="connsiteY8" fmla="*/ 1310 h 102745"/>
                <a:gd name="connsiteX9" fmla="*/ 79592 w 80598"/>
                <a:gd name="connsiteY9" fmla="*/ 5342 h 102745"/>
                <a:gd name="connsiteX10" fmla="*/ 79592 w 80598"/>
                <a:gd name="connsiteY10" fmla="*/ 12124 h 102745"/>
                <a:gd name="connsiteX11" fmla="*/ 52161 w 80598"/>
                <a:gd name="connsiteY11" fmla="*/ 96008 h 102745"/>
                <a:gd name="connsiteX12" fmla="*/ 48556 w 80598"/>
                <a:gd name="connsiteY12" fmla="*/ 100285 h 102745"/>
                <a:gd name="connsiteX13" fmla="*/ 42446 w 80598"/>
                <a:gd name="connsiteY13" fmla="*/ 102362 h 102745"/>
                <a:gd name="connsiteX14" fmla="*/ 36031 w 80598"/>
                <a:gd name="connsiteY14" fmla="*/ 101751 h 102745"/>
                <a:gd name="connsiteX15" fmla="*/ 31877 w 80598"/>
                <a:gd name="connsiteY15" fmla="*/ 97474 h 10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0598" h="102745">
                  <a:moveTo>
                    <a:pt x="596" y="10841"/>
                  </a:moveTo>
                  <a:cubicBezTo>
                    <a:pt x="-556" y="8685"/>
                    <a:pt x="-668" y="6124"/>
                    <a:pt x="290" y="3876"/>
                  </a:cubicBezTo>
                  <a:cubicBezTo>
                    <a:pt x="1090" y="2150"/>
                    <a:pt x="2540" y="811"/>
                    <a:pt x="4323" y="149"/>
                  </a:cubicBezTo>
                  <a:cubicBezTo>
                    <a:pt x="6045" y="-454"/>
                    <a:pt x="7936" y="-344"/>
                    <a:pt x="9577" y="454"/>
                  </a:cubicBezTo>
                  <a:cubicBezTo>
                    <a:pt x="11609" y="1460"/>
                    <a:pt x="13119" y="3281"/>
                    <a:pt x="13731" y="5464"/>
                  </a:cubicBezTo>
                  <a:lnTo>
                    <a:pt x="42385" y="85500"/>
                  </a:lnTo>
                  <a:lnTo>
                    <a:pt x="66090" y="7847"/>
                  </a:lnTo>
                  <a:cubicBezTo>
                    <a:pt x="66690" y="5375"/>
                    <a:pt x="68166" y="3204"/>
                    <a:pt x="70245" y="1737"/>
                  </a:cubicBezTo>
                  <a:cubicBezTo>
                    <a:pt x="71858" y="788"/>
                    <a:pt x="73816" y="631"/>
                    <a:pt x="75560" y="1310"/>
                  </a:cubicBezTo>
                  <a:cubicBezTo>
                    <a:pt x="77374" y="2083"/>
                    <a:pt x="78819" y="3528"/>
                    <a:pt x="79592" y="5342"/>
                  </a:cubicBezTo>
                  <a:cubicBezTo>
                    <a:pt x="80459" y="7519"/>
                    <a:pt x="80459" y="9946"/>
                    <a:pt x="79592" y="12124"/>
                  </a:cubicBezTo>
                  <a:lnTo>
                    <a:pt x="52161" y="96008"/>
                  </a:lnTo>
                  <a:cubicBezTo>
                    <a:pt x="51522" y="97826"/>
                    <a:pt x="50240" y="99348"/>
                    <a:pt x="48556" y="100285"/>
                  </a:cubicBezTo>
                  <a:cubicBezTo>
                    <a:pt x="46685" y="101393"/>
                    <a:pt x="44605" y="102100"/>
                    <a:pt x="42446" y="102362"/>
                  </a:cubicBezTo>
                  <a:cubicBezTo>
                    <a:pt x="40290" y="102687"/>
                    <a:pt x="38087" y="102477"/>
                    <a:pt x="36031" y="101751"/>
                  </a:cubicBezTo>
                  <a:cubicBezTo>
                    <a:pt x="33998" y="101144"/>
                    <a:pt x="32425" y="99525"/>
                    <a:pt x="31877" y="97474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3" name="Forme libre : forme 172">
              <a:extLst>
                <a:ext uri="{FF2B5EF4-FFF2-40B4-BE49-F238E27FC236}">
                  <a16:creationId xmlns:a16="http://schemas.microsoft.com/office/drawing/2014/main" id="{B86C1D46-CA0C-45D7-BD9B-04A57F2C442C}"/>
                </a:ext>
              </a:extLst>
            </p:cNvPr>
            <p:cNvSpPr/>
            <p:nvPr/>
          </p:nvSpPr>
          <p:spPr>
            <a:xfrm>
              <a:off x="2903475" y="-2429070"/>
              <a:ext cx="15728" cy="141073"/>
            </a:xfrm>
            <a:custGeom>
              <a:avLst/>
              <a:gdLst>
                <a:gd name="connsiteX0" fmla="*/ -336 w 15728"/>
                <a:gd name="connsiteY0" fmla="*/ 7220 h 141073"/>
                <a:gd name="connsiteX1" fmla="*/ 1681 w 15728"/>
                <a:gd name="connsiteY1" fmla="*/ 1843 h 141073"/>
                <a:gd name="connsiteX2" fmla="*/ 6568 w 15728"/>
                <a:gd name="connsiteY2" fmla="*/ -234 h 141073"/>
                <a:gd name="connsiteX3" fmla="*/ 11700 w 15728"/>
                <a:gd name="connsiteY3" fmla="*/ 1843 h 141073"/>
                <a:gd name="connsiteX4" fmla="*/ 13717 w 15728"/>
                <a:gd name="connsiteY4" fmla="*/ 7220 h 141073"/>
                <a:gd name="connsiteX5" fmla="*/ 11700 w 15728"/>
                <a:gd name="connsiteY5" fmla="*/ 12230 h 141073"/>
                <a:gd name="connsiteX6" fmla="*/ 6568 w 15728"/>
                <a:gd name="connsiteY6" fmla="*/ 14307 h 141073"/>
                <a:gd name="connsiteX7" fmla="*/ 1681 w 15728"/>
                <a:gd name="connsiteY7" fmla="*/ 12230 h 141073"/>
                <a:gd name="connsiteX8" fmla="*/ -336 w 15728"/>
                <a:gd name="connsiteY8" fmla="*/ 7220 h 141073"/>
                <a:gd name="connsiteX9" fmla="*/ -336 w 15728"/>
                <a:gd name="connsiteY9" fmla="*/ 37096 h 141073"/>
                <a:gd name="connsiteX10" fmla="*/ 1986 w 15728"/>
                <a:gd name="connsiteY10" fmla="*/ 31475 h 141073"/>
                <a:gd name="connsiteX11" fmla="*/ 6996 w 15728"/>
                <a:gd name="connsiteY11" fmla="*/ 29703 h 141073"/>
                <a:gd name="connsiteX12" fmla="*/ 12006 w 15728"/>
                <a:gd name="connsiteY12" fmla="*/ 31475 h 141073"/>
                <a:gd name="connsiteX13" fmla="*/ 14266 w 15728"/>
                <a:gd name="connsiteY13" fmla="*/ 37096 h 141073"/>
                <a:gd name="connsiteX14" fmla="*/ 14266 w 15728"/>
                <a:gd name="connsiteY14" fmla="*/ 62328 h 141073"/>
                <a:gd name="connsiteX15" fmla="*/ 14755 w 15728"/>
                <a:gd name="connsiteY15" fmla="*/ 85728 h 141073"/>
                <a:gd name="connsiteX16" fmla="*/ 15183 w 15728"/>
                <a:gd name="connsiteY16" fmla="*/ 109127 h 141073"/>
                <a:gd name="connsiteX17" fmla="*/ 15183 w 15728"/>
                <a:gd name="connsiteY17" fmla="*/ 134299 h 141073"/>
                <a:gd name="connsiteX18" fmla="*/ 12861 w 15728"/>
                <a:gd name="connsiteY18" fmla="*/ 139186 h 141073"/>
                <a:gd name="connsiteX19" fmla="*/ 2597 w 15728"/>
                <a:gd name="connsiteY19" fmla="*/ 139186 h 141073"/>
                <a:gd name="connsiteX20" fmla="*/ 275 w 15728"/>
                <a:gd name="connsiteY20" fmla="*/ 134299 h 141073"/>
                <a:gd name="connsiteX21" fmla="*/ 275 w 15728"/>
                <a:gd name="connsiteY21" fmla="*/ 109127 h 141073"/>
                <a:gd name="connsiteX22" fmla="*/ 275 w 15728"/>
                <a:gd name="connsiteY22" fmla="*/ 85728 h 141073"/>
                <a:gd name="connsiteX23" fmla="*/ 275 w 15728"/>
                <a:gd name="connsiteY23" fmla="*/ 62328 h 141073"/>
                <a:gd name="connsiteX24" fmla="*/ -336 w 15728"/>
                <a:gd name="connsiteY24" fmla="*/ 37096 h 141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728" h="141073">
                  <a:moveTo>
                    <a:pt x="-336" y="7220"/>
                  </a:moveTo>
                  <a:cubicBezTo>
                    <a:pt x="-409" y="5230"/>
                    <a:pt x="317" y="3294"/>
                    <a:pt x="1681" y="1843"/>
                  </a:cubicBezTo>
                  <a:cubicBezTo>
                    <a:pt x="2951" y="503"/>
                    <a:pt x="4722" y="-249"/>
                    <a:pt x="6568" y="-234"/>
                  </a:cubicBezTo>
                  <a:cubicBezTo>
                    <a:pt x="8491" y="-273"/>
                    <a:pt x="10346" y="478"/>
                    <a:pt x="11700" y="1843"/>
                  </a:cubicBezTo>
                  <a:cubicBezTo>
                    <a:pt x="13063" y="3294"/>
                    <a:pt x="13789" y="5230"/>
                    <a:pt x="13717" y="7220"/>
                  </a:cubicBezTo>
                  <a:cubicBezTo>
                    <a:pt x="13746" y="9093"/>
                    <a:pt x="13019" y="10899"/>
                    <a:pt x="11700" y="12230"/>
                  </a:cubicBezTo>
                  <a:cubicBezTo>
                    <a:pt x="10363" y="13621"/>
                    <a:pt x="8497" y="14376"/>
                    <a:pt x="6568" y="14307"/>
                  </a:cubicBezTo>
                  <a:cubicBezTo>
                    <a:pt x="4715" y="14353"/>
                    <a:pt x="2933" y="13596"/>
                    <a:pt x="1681" y="12230"/>
                  </a:cubicBezTo>
                  <a:cubicBezTo>
                    <a:pt x="362" y="10899"/>
                    <a:pt x="-365" y="9093"/>
                    <a:pt x="-336" y="7220"/>
                  </a:cubicBezTo>
                  <a:close/>
                  <a:moveTo>
                    <a:pt x="-336" y="37096"/>
                  </a:moveTo>
                  <a:cubicBezTo>
                    <a:pt x="-502" y="34959"/>
                    <a:pt x="360" y="32871"/>
                    <a:pt x="1986" y="31475"/>
                  </a:cubicBezTo>
                  <a:cubicBezTo>
                    <a:pt x="3408" y="30335"/>
                    <a:pt x="5174" y="29711"/>
                    <a:pt x="6996" y="29703"/>
                  </a:cubicBezTo>
                  <a:cubicBezTo>
                    <a:pt x="8816" y="29725"/>
                    <a:pt x="10577" y="30348"/>
                    <a:pt x="12006" y="31475"/>
                  </a:cubicBezTo>
                  <a:cubicBezTo>
                    <a:pt x="13609" y="32883"/>
                    <a:pt x="14448" y="34969"/>
                    <a:pt x="14266" y="37096"/>
                  </a:cubicBezTo>
                  <a:cubicBezTo>
                    <a:pt x="14266" y="46016"/>
                    <a:pt x="14266" y="54386"/>
                    <a:pt x="14266" y="62328"/>
                  </a:cubicBezTo>
                  <a:cubicBezTo>
                    <a:pt x="14266" y="70271"/>
                    <a:pt x="14266" y="78030"/>
                    <a:pt x="14755" y="85728"/>
                  </a:cubicBezTo>
                  <a:cubicBezTo>
                    <a:pt x="15244" y="93426"/>
                    <a:pt x="14755" y="101246"/>
                    <a:pt x="15183" y="109127"/>
                  </a:cubicBezTo>
                  <a:cubicBezTo>
                    <a:pt x="15610" y="117009"/>
                    <a:pt x="15183" y="125440"/>
                    <a:pt x="15183" y="134299"/>
                  </a:cubicBezTo>
                  <a:cubicBezTo>
                    <a:pt x="15295" y="136218"/>
                    <a:pt x="14420" y="138061"/>
                    <a:pt x="12861" y="139186"/>
                  </a:cubicBezTo>
                  <a:cubicBezTo>
                    <a:pt x="9794" y="141389"/>
                    <a:pt x="5664" y="141389"/>
                    <a:pt x="2597" y="139186"/>
                  </a:cubicBezTo>
                  <a:cubicBezTo>
                    <a:pt x="1038" y="138061"/>
                    <a:pt x="162" y="136218"/>
                    <a:pt x="275" y="134299"/>
                  </a:cubicBezTo>
                  <a:cubicBezTo>
                    <a:pt x="275" y="125440"/>
                    <a:pt x="275" y="117009"/>
                    <a:pt x="275" y="109127"/>
                  </a:cubicBezTo>
                  <a:cubicBezTo>
                    <a:pt x="275" y="101246"/>
                    <a:pt x="275" y="93426"/>
                    <a:pt x="275" y="85728"/>
                  </a:cubicBezTo>
                  <a:cubicBezTo>
                    <a:pt x="275" y="78030"/>
                    <a:pt x="275" y="70209"/>
                    <a:pt x="275" y="62328"/>
                  </a:cubicBezTo>
                  <a:cubicBezTo>
                    <a:pt x="275" y="54447"/>
                    <a:pt x="-336" y="46016"/>
                    <a:pt x="-336" y="37096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4" name="Forme libre : forme 173">
              <a:extLst>
                <a:ext uri="{FF2B5EF4-FFF2-40B4-BE49-F238E27FC236}">
                  <a16:creationId xmlns:a16="http://schemas.microsoft.com/office/drawing/2014/main" id="{BB370357-4F98-4AC5-ACE1-6655E338A454}"/>
                </a:ext>
              </a:extLst>
            </p:cNvPr>
            <p:cNvSpPr/>
            <p:nvPr/>
          </p:nvSpPr>
          <p:spPr>
            <a:xfrm>
              <a:off x="2945121" y="-2397203"/>
              <a:ext cx="76558" cy="106835"/>
            </a:xfrm>
            <a:custGeom>
              <a:avLst/>
              <a:gdLst>
                <a:gd name="connsiteX0" fmla="*/ 12088 w 76558"/>
                <a:gd name="connsiteY0" fmla="*/ 82270 h 106835"/>
                <a:gd name="connsiteX1" fmla="*/ 24735 w 76558"/>
                <a:gd name="connsiteY1" fmla="*/ 89235 h 106835"/>
                <a:gd name="connsiteX2" fmla="*/ 41292 w 76558"/>
                <a:gd name="connsiteY2" fmla="*/ 91495 h 106835"/>
                <a:gd name="connsiteX3" fmla="*/ 55894 w 76558"/>
                <a:gd name="connsiteY3" fmla="*/ 87952 h 106835"/>
                <a:gd name="connsiteX4" fmla="*/ 62003 w 76558"/>
                <a:gd name="connsiteY4" fmla="*/ 77565 h 106835"/>
                <a:gd name="connsiteX5" fmla="*/ 57849 w 76558"/>
                <a:gd name="connsiteY5" fmla="*/ 67485 h 106835"/>
                <a:gd name="connsiteX6" fmla="*/ 47401 w 76558"/>
                <a:gd name="connsiteY6" fmla="*/ 61681 h 106835"/>
                <a:gd name="connsiteX7" fmla="*/ 33655 w 76558"/>
                <a:gd name="connsiteY7" fmla="*/ 57831 h 106835"/>
                <a:gd name="connsiteX8" fmla="*/ 19786 w 76558"/>
                <a:gd name="connsiteY8" fmla="*/ 53555 h 106835"/>
                <a:gd name="connsiteX9" fmla="*/ 8666 w 76558"/>
                <a:gd name="connsiteY9" fmla="*/ 46468 h 106835"/>
                <a:gd name="connsiteX10" fmla="*/ 3351 w 76558"/>
                <a:gd name="connsiteY10" fmla="*/ 34248 h 106835"/>
                <a:gd name="connsiteX11" fmla="*/ 5612 w 76558"/>
                <a:gd name="connsiteY11" fmla="*/ 19708 h 106835"/>
                <a:gd name="connsiteX12" fmla="*/ 13493 w 76558"/>
                <a:gd name="connsiteY12" fmla="*/ 9199 h 106835"/>
                <a:gd name="connsiteX13" fmla="*/ 24979 w 76558"/>
                <a:gd name="connsiteY13" fmla="*/ 2662 h 106835"/>
                <a:gd name="connsiteX14" fmla="*/ 38236 w 76558"/>
                <a:gd name="connsiteY14" fmla="*/ -148 h 106835"/>
                <a:gd name="connsiteX15" fmla="*/ 56565 w 76558"/>
                <a:gd name="connsiteY15" fmla="*/ 3273 h 106835"/>
                <a:gd name="connsiteX16" fmla="*/ 69762 w 76558"/>
                <a:gd name="connsiteY16" fmla="*/ 14087 h 106835"/>
                <a:gd name="connsiteX17" fmla="*/ 70861 w 76558"/>
                <a:gd name="connsiteY17" fmla="*/ 19280 h 106835"/>
                <a:gd name="connsiteX18" fmla="*/ 68479 w 76558"/>
                <a:gd name="connsiteY18" fmla="*/ 23251 h 106835"/>
                <a:gd name="connsiteX19" fmla="*/ 64019 w 76558"/>
                <a:gd name="connsiteY19" fmla="*/ 24473 h 106835"/>
                <a:gd name="connsiteX20" fmla="*/ 59131 w 76558"/>
                <a:gd name="connsiteY20" fmla="*/ 21479 h 106835"/>
                <a:gd name="connsiteX21" fmla="*/ 49417 w 76558"/>
                <a:gd name="connsiteY21" fmla="*/ 15370 h 106835"/>
                <a:gd name="connsiteX22" fmla="*/ 37198 w 76558"/>
                <a:gd name="connsiteY22" fmla="*/ 13720 h 106835"/>
                <a:gd name="connsiteX23" fmla="*/ 23146 w 76558"/>
                <a:gd name="connsiteY23" fmla="*/ 18914 h 106835"/>
                <a:gd name="connsiteX24" fmla="*/ 17464 w 76558"/>
                <a:gd name="connsiteY24" fmla="*/ 31133 h 106835"/>
                <a:gd name="connsiteX25" fmla="*/ 21863 w 76558"/>
                <a:gd name="connsiteY25" fmla="*/ 38648 h 106835"/>
                <a:gd name="connsiteX26" fmla="*/ 33104 w 76558"/>
                <a:gd name="connsiteY26" fmla="*/ 43291 h 106835"/>
                <a:gd name="connsiteX27" fmla="*/ 47462 w 76558"/>
                <a:gd name="connsiteY27" fmla="*/ 47384 h 106835"/>
                <a:gd name="connsiteX28" fmla="*/ 61575 w 76558"/>
                <a:gd name="connsiteY28" fmla="*/ 53188 h 106835"/>
                <a:gd name="connsiteX29" fmla="*/ 72206 w 76558"/>
                <a:gd name="connsiteY29" fmla="*/ 62964 h 106835"/>
                <a:gd name="connsiteX30" fmla="*/ 76116 w 76558"/>
                <a:gd name="connsiteY30" fmla="*/ 79093 h 106835"/>
                <a:gd name="connsiteX31" fmla="*/ 71351 w 76558"/>
                <a:gd name="connsiteY31" fmla="*/ 92778 h 106835"/>
                <a:gd name="connsiteX32" fmla="*/ 60170 w 76558"/>
                <a:gd name="connsiteY32" fmla="*/ 101637 h 106835"/>
                <a:gd name="connsiteX33" fmla="*/ 45080 w 76558"/>
                <a:gd name="connsiteY33" fmla="*/ 106097 h 106835"/>
                <a:gd name="connsiteX34" fmla="*/ 28584 w 76558"/>
                <a:gd name="connsiteY34" fmla="*/ 106097 h 106835"/>
                <a:gd name="connsiteX35" fmla="*/ 13310 w 76558"/>
                <a:gd name="connsiteY35" fmla="*/ 102371 h 106835"/>
                <a:gd name="connsiteX36" fmla="*/ 2007 w 76558"/>
                <a:gd name="connsiteY36" fmla="*/ 94795 h 106835"/>
                <a:gd name="connsiteX37" fmla="*/ -315 w 76558"/>
                <a:gd name="connsiteY37" fmla="*/ 88685 h 106835"/>
                <a:gd name="connsiteX38" fmla="*/ 1824 w 76558"/>
                <a:gd name="connsiteY38" fmla="*/ 83248 h 106835"/>
                <a:gd name="connsiteX39" fmla="*/ 6528 w 76558"/>
                <a:gd name="connsiteY39" fmla="*/ 80559 h 106835"/>
                <a:gd name="connsiteX40" fmla="*/ 12088 w 76558"/>
                <a:gd name="connsiteY40" fmla="*/ 82270 h 106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6558" h="106835">
                  <a:moveTo>
                    <a:pt x="12088" y="82270"/>
                  </a:moveTo>
                  <a:cubicBezTo>
                    <a:pt x="15631" y="85644"/>
                    <a:pt x="19988" y="88043"/>
                    <a:pt x="24735" y="89235"/>
                  </a:cubicBezTo>
                  <a:cubicBezTo>
                    <a:pt x="30088" y="90912"/>
                    <a:pt x="35685" y="91676"/>
                    <a:pt x="41292" y="91495"/>
                  </a:cubicBezTo>
                  <a:cubicBezTo>
                    <a:pt x="46361" y="91409"/>
                    <a:pt x="51348" y="90198"/>
                    <a:pt x="55894" y="87952"/>
                  </a:cubicBezTo>
                  <a:cubicBezTo>
                    <a:pt x="59826" y="86025"/>
                    <a:pt x="62230" y="81939"/>
                    <a:pt x="62003" y="77565"/>
                  </a:cubicBezTo>
                  <a:cubicBezTo>
                    <a:pt x="62277" y="73739"/>
                    <a:pt x="60739" y="70007"/>
                    <a:pt x="57849" y="67485"/>
                  </a:cubicBezTo>
                  <a:cubicBezTo>
                    <a:pt x="54751" y="64927"/>
                    <a:pt x="51210" y="62959"/>
                    <a:pt x="47401" y="61681"/>
                  </a:cubicBezTo>
                  <a:cubicBezTo>
                    <a:pt x="42902" y="60117"/>
                    <a:pt x="38311" y="58831"/>
                    <a:pt x="33655" y="57831"/>
                  </a:cubicBezTo>
                  <a:cubicBezTo>
                    <a:pt x="28911" y="56830"/>
                    <a:pt x="24270" y="55398"/>
                    <a:pt x="19786" y="53555"/>
                  </a:cubicBezTo>
                  <a:cubicBezTo>
                    <a:pt x="15681" y="51884"/>
                    <a:pt x="11914" y="49483"/>
                    <a:pt x="8666" y="46468"/>
                  </a:cubicBezTo>
                  <a:cubicBezTo>
                    <a:pt x="5424" y="43206"/>
                    <a:pt x="3527" y="38844"/>
                    <a:pt x="3351" y="34248"/>
                  </a:cubicBezTo>
                  <a:cubicBezTo>
                    <a:pt x="2880" y="29289"/>
                    <a:pt x="3658" y="24290"/>
                    <a:pt x="5612" y="19708"/>
                  </a:cubicBezTo>
                  <a:cubicBezTo>
                    <a:pt x="7472" y="15690"/>
                    <a:pt x="10157" y="12110"/>
                    <a:pt x="13493" y="9199"/>
                  </a:cubicBezTo>
                  <a:cubicBezTo>
                    <a:pt x="16879" y="6322"/>
                    <a:pt x="20775" y="4104"/>
                    <a:pt x="24979" y="2662"/>
                  </a:cubicBezTo>
                  <a:cubicBezTo>
                    <a:pt x="29271" y="1201"/>
                    <a:pt x="33721" y="257"/>
                    <a:pt x="38236" y="-148"/>
                  </a:cubicBezTo>
                  <a:cubicBezTo>
                    <a:pt x="44537" y="-579"/>
                    <a:pt x="50844" y="598"/>
                    <a:pt x="56565" y="3273"/>
                  </a:cubicBezTo>
                  <a:cubicBezTo>
                    <a:pt x="61871" y="5601"/>
                    <a:pt x="66436" y="9342"/>
                    <a:pt x="69762" y="14087"/>
                  </a:cubicBezTo>
                  <a:cubicBezTo>
                    <a:pt x="70832" y="15591"/>
                    <a:pt x="71231" y="17471"/>
                    <a:pt x="70861" y="19280"/>
                  </a:cubicBezTo>
                  <a:cubicBezTo>
                    <a:pt x="70553" y="20840"/>
                    <a:pt x="69710" y="22245"/>
                    <a:pt x="68479" y="23251"/>
                  </a:cubicBezTo>
                  <a:cubicBezTo>
                    <a:pt x="67229" y="24265"/>
                    <a:pt x="65611" y="24709"/>
                    <a:pt x="64019" y="24473"/>
                  </a:cubicBezTo>
                  <a:cubicBezTo>
                    <a:pt x="62067" y="24136"/>
                    <a:pt x="60318" y="23064"/>
                    <a:pt x="59131" y="21479"/>
                  </a:cubicBezTo>
                  <a:cubicBezTo>
                    <a:pt x="56449" y="18670"/>
                    <a:pt x="53111" y="16571"/>
                    <a:pt x="49417" y="15370"/>
                  </a:cubicBezTo>
                  <a:cubicBezTo>
                    <a:pt x="45514" y="13928"/>
                    <a:pt x="41342" y="13365"/>
                    <a:pt x="37198" y="13720"/>
                  </a:cubicBezTo>
                  <a:cubicBezTo>
                    <a:pt x="32144" y="14208"/>
                    <a:pt x="27302" y="15998"/>
                    <a:pt x="23146" y="18914"/>
                  </a:cubicBezTo>
                  <a:cubicBezTo>
                    <a:pt x="19169" y="21649"/>
                    <a:pt x="16992" y="26329"/>
                    <a:pt x="17464" y="31133"/>
                  </a:cubicBezTo>
                  <a:cubicBezTo>
                    <a:pt x="17336" y="34282"/>
                    <a:pt x="19054" y="37217"/>
                    <a:pt x="21863" y="38648"/>
                  </a:cubicBezTo>
                  <a:cubicBezTo>
                    <a:pt x="25433" y="40594"/>
                    <a:pt x="29202" y="42150"/>
                    <a:pt x="33104" y="43291"/>
                  </a:cubicBezTo>
                  <a:cubicBezTo>
                    <a:pt x="37626" y="44635"/>
                    <a:pt x="42391" y="46040"/>
                    <a:pt x="47462" y="47384"/>
                  </a:cubicBezTo>
                  <a:cubicBezTo>
                    <a:pt x="52385" y="48739"/>
                    <a:pt x="57124" y="50688"/>
                    <a:pt x="61575" y="53188"/>
                  </a:cubicBezTo>
                  <a:cubicBezTo>
                    <a:pt x="65817" y="55594"/>
                    <a:pt x="69453" y="58938"/>
                    <a:pt x="72206" y="62964"/>
                  </a:cubicBezTo>
                  <a:cubicBezTo>
                    <a:pt x="75202" y="67783"/>
                    <a:pt x="76572" y="73437"/>
                    <a:pt x="76116" y="79093"/>
                  </a:cubicBezTo>
                  <a:cubicBezTo>
                    <a:pt x="76073" y="84054"/>
                    <a:pt x="74398" y="88863"/>
                    <a:pt x="71351" y="92778"/>
                  </a:cubicBezTo>
                  <a:cubicBezTo>
                    <a:pt x="68354" y="96551"/>
                    <a:pt x="64528" y="99583"/>
                    <a:pt x="60170" y="101637"/>
                  </a:cubicBezTo>
                  <a:cubicBezTo>
                    <a:pt x="55404" y="103903"/>
                    <a:pt x="50312" y="105408"/>
                    <a:pt x="45080" y="106097"/>
                  </a:cubicBezTo>
                  <a:cubicBezTo>
                    <a:pt x="39601" y="106768"/>
                    <a:pt x="34062" y="106768"/>
                    <a:pt x="28584" y="106097"/>
                  </a:cubicBezTo>
                  <a:cubicBezTo>
                    <a:pt x="23346" y="105558"/>
                    <a:pt x="18207" y="104304"/>
                    <a:pt x="13310" y="102371"/>
                  </a:cubicBezTo>
                  <a:cubicBezTo>
                    <a:pt x="9011" y="100746"/>
                    <a:pt x="5143" y="98154"/>
                    <a:pt x="2007" y="94795"/>
                  </a:cubicBezTo>
                  <a:cubicBezTo>
                    <a:pt x="302" y="93246"/>
                    <a:pt x="-561" y="90976"/>
                    <a:pt x="-315" y="88685"/>
                  </a:cubicBezTo>
                  <a:cubicBezTo>
                    <a:pt x="-184" y="86695"/>
                    <a:pt x="563" y="84794"/>
                    <a:pt x="1824" y="83248"/>
                  </a:cubicBezTo>
                  <a:cubicBezTo>
                    <a:pt x="2987" y="81779"/>
                    <a:pt x="4672" y="80816"/>
                    <a:pt x="6528" y="80559"/>
                  </a:cubicBezTo>
                  <a:cubicBezTo>
                    <a:pt x="8548" y="80208"/>
                    <a:pt x="10614" y="80844"/>
                    <a:pt x="12088" y="82270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5" name="Forme libre : forme 174">
              <a:extLst>
                <a:ext uri="{FF2B5EF4-FFF2-40B4-BE49-F238E27FC236}">
                  <a16:creationId xmlns:a16="http://schemas.microsoft.com/office/drawing/2014/main" id="{E3B46BC0-A7FB-413D-83A8-47BF846E235B}"/>
                </a:ext>
              </a:extLst>
            </p:cNvPr>
            <p:cNvSpPr/>
            <p:nvPr/>
          </p:nvSpPr>
          <p:spPr>
            <a:xfrm>
              <a:off x="3032835" y="-2312580"/>
              <a:ext cx="26054" cy="54962"/>
            </a:xfrm>
            <a:custGeom>
              <a:avLst/>
              <a:gdLst>
                <a:gd name="connsiteX0" fmla="*/ 16262 w 26054"/>
                <a:gd name="connsiteY0" fmla="*/ 1557 h 54962"/>
                <a:gd name="connsiteX1" fmla="*/ 24449 w 26054"/>
                <a:gd name="connsiteY1" fmla="*/ 15181 h 54962"/>
                <a:gd name="connsiteX2" fmla="*/ 25305 w 26054"/>
                <a:gd name="connsiteY2" fmla="*/ 29722 h 54962"/>
                <a:gd name="connsiteX3" fmla="*/ 20172 w 26054"/>
                <a:gd name="connsiteY3" fmla="*/ 43347 h 54962"/>
                <a:gd name="connsiteX4" fmla="*/ 9175 w 26054"/>
                <a:gd name="connsiteY4" fmla="*/ 53550 h 54962"/>
                <a:gd name="connsiteX5" fmla="*/ 4288 w 26054"/>
                <a:gd name="connsiteY5" fmla="*/ 54466 h 54962"/>
                <a:gd name="connsiteX6" fmla="*/ 683 w 26054"/>
                <a:gd name="connsiteY6" fmla="*/ 51472 h 54962"/>
                <a:gd name="connsiteX7" fmla="*/ -295 w 26054"/>
                <a:gd name="connsiteY7" fmla="*/ 46890 h 54962"/>
                <a:gd name="connsiteX8" fmla="*/ 2577 w 26054"/>
                <a:gd name="connsiteY8" fmla="*/ 42919 h 54962"/>
                <a:gd name="connsiteX9" fmla="*/ 9419 w 26054"/>
                <a:gd name="connsiteY9" fmla="*/ 36198 h 54962"/>
                <a:gd name="connsiteX10" fmla="*/ 12169 w 26054"/>
                <a:gd name="connsiteY10" fmla="*/ 27767 h 54962"/>
                <a:gd name="connsiteX11" fmla="*/ 11130 w 26054"/>
                <a:gd name="connsiteY11" fmla="*/ 19031 h 54962"/>
                <a:gd name="connsiteX12" fmla="*/ 6976 w 26054"/>
                <a:gd name="connsiteY12" fmla="*/ 11394 h 54962"/>
                <a:gd name="connsiteX13" fmla="*/ 5143 w 26054"/>
                <a:gd name="connsiteY13" fmla="*/ 6323 h 54962"/>
                <a:gd name="connsiteX14" fmla="*/ 7281 w 26054"/>
                <a:gd name="connsiteY14" fmla="*/ 1863 h 54962"/>
                <a:gd name="connsiteX15" fmla="*/ 11436 w 26054"/>
                <a:gd name="connsiteY15" fmla="*/ -215 h 54962"/>
                <a:gd name="connsiteX16" fmla="*/ 16262 w 26054"/>
                <a:gd name="connsiteY16" fmla="*/ 1557 h 54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54" h="54962">
                  <a:moveTo>
                    <a:pt x="16262" y="1557"/>
                  </a:moveTo>
                  <a:cubicBezTo>
                    <a:pt x="20081" y="5348"/>
                    <a:pt x="22895" y="10030"/>
                    <a:pt x="24449" y="15181"/>
                  </a:cubicBezTo>
                  <a:cubicBezTo>
                    <a:pt x="25745" y="19916"/>
                    <a:pt x="26037" y="24868"/>
                    <a:pt x="25305" y="29722"/>
                  </a:cubicBezTo>
                  <a:cubicBezTo>
                    <a:pt x="24616" y="34585"/>
                    <a:pt x="22864" y="39237"/>
                    <a:pt x="20172" y="43347"/>
                  </a:cubicBezTo>
                  <a:cubicBezTo>
                    <a:pt x="17398" y="47597"/>
                    <a:pt x="13622" y="51101"/>
                    <a:pt x="9175" y="53550"/>
                  </a:cubicBezTo>
                  <a:cubicBezTo>
                    <a:pt x="7813" y="54677"/>
                    <a:pt x="5966" y="55023"/>
                    <a:pt x="4288" y="54466"/>
                  </a:cubicBezTo>
                  <a:cubicBezTo>
                    <a:pt x="2786" y="53897"/>
                    <a:pt x="1518" y="52844"/>
                    <a:pt x="683" y="51472"/>
                  </a:cubicBezTo>
                  <a:cubicBezTo>
                    <a:pt x="-163" y="50104"/>
                    <a:pt x="-508" y="48485"/>
                    <a:pt x="-295" y="46890"/>
                  </a:cubicBezTo>
                  <a:cubicBezTo>
                    <a:pt x="-62" y="45170"/>
                    <a:pt x="1016" y="43680"/>
                    <a:pt x="2577" y="42919"/>
                  </a:cubicBezTo>
                  <a:cubicBezTo>
                    <a:pt x="5414" y="41326"/>
                    <a:pt x="7775" y="39006"/>
                    <a:pt x="9419" y="36198"/>
                  </a:cubicBezTo>
                  <a:cubicBezTo>
                    <a:pt x="10932" y="33619"/>
                    <a:pt x="11870" y="30743"/>
                    <a:pt x="12169" y="27767"/>
                  </a:cubicBezTo>
                  <a:cubicBezTo>
                    <a:pt x="12432" y="24814"/>
                    <a:pt x="12078" y="21839"/>
                    <a:pt x="11130" y="19031"/>
                  </a:cubicBezTo>
                  <a:cubicBezTo>
                    <a:pt x="10226" y="16252"/>
                    <a:pt x="8817" y="13663"/>
                    <a:pt x="6976" y="11394"/>
                  </a:cubicBezTo>
                  <a:cubicBezTo>
                    <a:pt x="5560" y="10113"/>
                    <a:pt x="4873" y="8213"/>
                    <a:pt x="5143" y="6323"/>
                  </a:cubicBezTo>
                  <a:cubicBezTo>
                    <a:pt x="5359" y="4645"/>
                    <a:pt x="6108" y="3082"/>
                    <a:pt x="7281" y="1863"/>
                  </a:cubicBezTo>
                  <a:cubicBezTo>
                    <a:pt x="8396" y="727"/>
                    <a:pt x="9858" y="-4"/>
                    <a:pt x="11436" y="-215"/>
                  </a:cubicBezTo>
                  <a:cubicBezTo>
                    <a:pt x="13227" y="-363"/>
                    <a:pt x="14992" y="286"/>
                    <a:pt x="16262" y="1557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6" name="Forme libre : forme 175">
              <a:extLst>
                <a:ext uri="{FF2B5EF4-FFF2-40B4-BE49-F238E27FC236}">
                  <a16:creationId xmlns:a16="http://schemas.microsoft.com/office/drawing/2014/main" id="{B4E3B260-DF31-4CAC-B273-CC2DE760E6E9}"/>
                </a:ext>
              </a:extLst>
            </p:cNvPr>
            <p:cNvSpPr/>
            <p:nvPr/>
          </p:nvSpPr>
          <p:spPr>
            <a:xfrm>
              <a:off x="3151053" y="-2390526"/>
              <a:ext cx="87245" cy="93717"/>
            </a:xfrm>
            <a:custGeom>
              <a:avLst/>
              <a:gdLst>
                <a:gd name="connsiteX0" fmla="*/ 44428 w 87245"/>
                <a:gd name="connsiteY0" fmla="*/ 93433 h 93717"/>
                <a:gd name="connsiteX1" fmla="*/ 24450 w 87245"/>
                <a:gd name="connsiteY1" fmla="*/ 89828 h 93717"/>
                <a:gd name="connsiteX2" fmla="*/ 10337 w 87245"/>
                <a:gd name="connsiteY2" fmla="*/ 79259 h 93717"/>
                <a:gd name="connsiteX3" fmla="*/ 2211 w 87245"/>
                <a:gd name="connsiteY3" fmla="*/ 64107 h 93717"/>
                <a:gd name="connsiteX4" fmla="*/ -355 w 87245"/>
                <a:gd name="connsiteY4" fmla="*/ 46756 h 93717"/>
                <a:gd name="connsiteX5" fmla="*/ 2516 w 87245"/>
                <a:gd name="connsiteY5" fmla="*/ 29527 h 93717"/>
                <a:gd name="connsiteX6" fmla="*/ 10887 w 87245"/>
                <a:gd name="connsiteY6" fmla="*/ 14620 h 93717"/>
                <a:gd name="connsiteX7" fmla="*/ 24572 w 87245"/>
                <a:gd name="connsiteY7" fmla="*/ 4050 h 93717"/>
                <a:gd name="connsiteX8" fmla="*/ 43573 w 87245"/>
                <a:gd name="connsiteY8" fmla="*/ -227 h 93717"/>
                <a:gd name="connsiteX9" fmla="*/ 62696 w 87245"/>
                <a:gd name="connsiteY9" fmla="*/ 3805 h 93717"/>
                <a:gd name="connsiteX10" fmla="*/ 76381 w 87245"/>
                <a:gd name="connsiteY10" fmla="*/ 14497 h 93717"/>
                <a:gd name="connsiteX11" fmla="*/ 84323 w 87245"/>
                <a:gd name="connsiteY11" fmla="*/ 29771 h 93717"/>
                <a:gd name="connsiteX12" fmla="*/ 86889 w 87245"/>
                <a:gd name="connsiteY12" fmla="*/ 47306 h 93717"/>
                <a:gd name="connsiteX13" fmla="*/ 84201 w 87245"/>
                <a:gd name="connsiteY13" fmla="*/ 64107 h 93717"/>
                <a:gd name="connsiteX14" fmla="*/ 76197 w 87245"/>
                <a:gd name="connsiteY14" fmla="*/ 78831 h 93717"/>
                <a:gd name="connsiteX15" fmla="*/ 62940 w 87245"/>
                <a:gd name="connsiteY15" fmla="*/ 89401 h 93717"/>
                <a:gd name="connsiteX16" fmla="*/ 44428 w 87245"/>
                <a:gd name="connsiteY16" fmla="*/ 93433 h 93717"/>
                <a:gd name="connsiteX17" fmla="*/ 44428 w 87245"/>
                <a:gd name="connsiteY17" fmla="*/ 79503 h 93717"/>
                <a:gd name="connsiteX18" fmla="*/ 56648 w 87245"/>
                <a:gd name="connsiteY18" fmla="*/ 76815 h 93717"/>
                <a:gd name="connsiteX19" fmla="*/ 65506 w 87245"/>
                <a:gd name="connsiteY19" fmla="*/ 69545 h 93717"/>
                <a:gd name="connsiteX20" fmla="*/ 70822 w 87245"/>
                <a:gd name="connsiteY20" fmla="*/ 59036 h 93717"/>
                <a:gd name="connsiteX21" fmla="*/ 72533 w 87245"/>
                <a:gd name="connsiteY21" fmla="*/ 46817 h 93717"/>
                <a:gd name="connsiteX22" fmla="*/ 70639 w 87245"/>
                <a:gd name="connsiteY22" fmla="*/ 34598 h 93717"/>
                <a:gd name="connsiteX23" fmla="*/ 64957 w 87245"/>
                <a:gd name="connsiteY23" fmla="*/ 24089 h 93717"/>
                <a:gd name="connsiteX24" fmla="*/ 55487 w 87245"/>
                <a:gd name="connsiteY24" fmla="*/ 16819 h 93717"/>
                <a:gd name="connsiteX25" fmla="*/ 42779 w 87245"/>
                <a:gd name="connsiteY25" fmla="*/ 14192 h 93717"/>
                <a:gd name="connsiteX26" fmla="*/ 30193 w 87245"/>
                <a:gd name="connsiteY26" fmla="*/ 17430 h 93717"/>
                <a:gd name="connsiteX27" fmla="*/ 21151 w 87245"/>
                <a:gd name="connsiteY27" fmla="*/ 25006 h 93717"/>
                <a:gd name="connsiteX28" fmla="*/ 15714 w 87245"/>
                <a:gd name="connsiteY28" fmla="*/ 35331 h 93717"/>
                <a:gd name="connsiteX29" fmla="*/ 13881 w 87245"/>
                <a:gd name="connsiteY29" fmla="*/ 47550 h 93717"/>
                <a:gd name="connsiteX30" fmla="*/ 21884 w 87245"/>
                <a:gd name="connsiteY30" fmla="*/ 69300 h 93717"/>
                <a:gd name="connsiteX31" fmla="*/ 44551 w 87245"/>
                <a:gd name="connsiteY31" fmla="*/ 79503 h 9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7245" h="93717">
                  <a:moveTo>
                    <a:pt x="44428" y="93433"/>
                  </a:moveTo>
                  <a:cubicBezTo>
                    <a:pt x="37582" y="93753"/>
                    <a:pt x="30753" y="92521"/>
                    <a:pt x="24450" y="89828"/>
                  </a:cubicBezTo>
                  <a:cubicBezTo>
                    <a:pt x="19001" y="87428"/>
                    <a:pt x="14174" y="83812"/>
                    <a:pt x="10337" y="79259"/>
                  </a:cubicBezTo>
                  <a:cubicBezTo>
                    <a:pt x="6619" y="74818"/>
                    <a:pt x="3853" y="69661"/>
                    <a:pt x="2211" y="64107"/>
                  </a:cubicBezTo>
                  <a:cubicBezTo>
                    <a:pt x="502" y="58482"/>
                    <a:pt x="-363" y="52635"/>
                    <a:pt x="-355" y="46756"/>
                  </a:cubicBezTo>
                  <a:cubicBezTo>
                    <a:pt x="-395" y="40891"/>
                    <a:pt x="576" y="35062"/>
                    <a:pt x="2516" y="29527"/>
                  </a:cubicBezTo>
                  <a:cubicBezTo>
                    <a:pt x="4361" y="24083"/>
                    <a:pt x="7199" y="19028"/>
                    <a:pt x="10887" y="14620"/>
                  </a:cubicBezTo>
                  <a:cubicBezTo>
                    <a:pt x="14695" y="10216"/>
                    <a:pt x="19349" y="6622"/>
                    <a:pt x="24572" y="4050"/>
                  </a:cubicBezTo>
                  <a:cubicBezTo>
                    <a:pt x="30528" y="1285"/>
                    <a:pt x="37007" y="-174"/>
                    <a:pt x="43573" y="-227"/>
                  </a:cubicBezTo>
                  <a:cubicBezTo>
                    <a:pt x="50171" y="-357"/>
                    <a:pt x="56712" y="1022"/>
                    <a:pt x="62696" y="3805"/>
                  </a:cubicBezTo>
                  <a:cubicBezTo>
                    <a:pt x="68003" y="6295"/>
                    <a:pt x="72681" y="9950"/>
                    <a:pt x="76381" y="14497"/>
                  </a:cubicBezTo>
                  <a:cubicBezTo>
                    <a:pt x="80010" y="19015"/>
                    <a:pt x="82709" y="24206"/>
                    <a:pt x="84323" y="29771"/>
                  </a:cubicBezTo>
                  <a:cubicBezTo>
                    <a:pt x="86026" y="35460"/>
                    <a:pt x="86891" y="41367"/>
                    <a:pt x="86889" y="47306"/>
                  </a:cubicBezTo>
                  <a:cubicBezTo>
                    <a:pt x="86916" y="53015"/>
                    <a:pt x="86008" y="58691"/>
                    <a:pt x="84201" y="64107"/>
                  </a:cubicBezTo>
                  <a:cubicBezTo>
                    <a:pt x="82485" y="69475"/>
                    <a:pt x="79769" y="74471"/>
                    <a:pt x="76197" y="78831"/>
                  </a:cubicBezTo>
                  <a:cubicBezTo>
                    <a:pt x="72605" y="83281"/>
                    <a:pt x="68079" y="86889"/>
                    <a:pt x="62940" y="89401"/>
                  </a:cubicBezTo>
                  <a:cubicBezTo>
                    <a:pt x="57175" y="92189"/>
                    <a:pt x="50830" y="93571"/>
                    <a:pt x="44428" y="93433"/>
                  </a:cubicBezTo>
                  <a:close/>
                  <a:moveTo>
                    <a:pt x="44428" y="79503"/>
                  </a:moveTo>
                  <a:cubicBezTo>
                    <a:pt x="48654" y="79556"/>
                    <a:pt x="52835" y="78636"/>
                    <a:pt x="56648" y="76815"/>
                  </a:cubicBezTo>
                  <a:cubicBezTo>
                    <a:pt x="60111" y="75090"/>
                    <a:pt x="63139" y="72605"/>
                    <a:pt x="65506" y="69545"/>
                  </a:cubicBezTo>
                  <a:cubicBezTo>
                    <a:pt x="67933" y="66413"/>
                    <a:pt x="69737" y="62846"/>
                    <a:pt x="70822" y="59036"/>
                  </a:cubicBezTo>
                  <a:cubicBezTo>
                    <a:pt x="71980" y="55067"/>
                    <a:pt x="72556" y="50951"/>
                    <a:pt x="72533" y="46817"/>
                  </a:cubicBezTo>
                  <a:cubicBezTo>
                    <a:pt x="72552" y="42669"/>
                    <a:pt x="71913" y="38545"/>
                    <a:pt x="70639" y="34598"/>
                  </a:cubicBezTo>
                  <a:cubicBezTo>
                    <a:pt x="69455" y="30755"/>
                    <a:pt x="67524" y="27184"/>
                    <a:pt x="64957" y="24089"/>
                  </a:cubicBezTo>
                  <a:cubicBezTo>
                    <a:pt x="62363" y="21010"/>
                    <a:pt x="59132" y="18530"/>
                    <a:pt x="55487" y="16819"/>
                  </a:cubicBezTo>
                  <a:cubicBezTo>
                    <a:pt x="51502" y="15001"/>
                    <a:pt x="47158" y="14104"/>
                    <a:pt x="42779" y="14192"/>
                  </a:cubicBezTo>
                  <a:cubicBezTo>
                    <a:pt x="38390" y="14284"/>
                    <a:pt x="34082" y="15393"/>
                    <a:pt x="30193" y="17430"/>
                  </a:cubicBezTo>
                  <a:cubicBezTo>
                    <a:pt x="26665" y="19268"/>
                    <a:pt x="23579" y="21853"/>
                    <a:pt x="21151" y="25006"/>
                  </a:cubicBezTo>
                  <a:cubicBezTo>
                    <a:pt x="18735" y="28094"/>
                    <a:pt x="16894" y="31591"/>
                    <a:pt x="15714" y="35331"/>
                  </a:cubicBezTo>
                  <a:cubicBezTo>
                    <a:pt x="14468" y="39283"/>
                    <a:pt x="13850" y="43406"/>
                    <a:pt x="13881" y="47550"/>
                  </a:cubicBezTo>
                  <a:cubicBezTo>
                    <a:pt x="14026" y="55494"/>
                    <a:pt x="16846" y="63157"/>
                    <a:pt x="21884" y="69300"/>
                  </a:cubicBezTo>
                  <a:cubicBezTo>
                    <a:pt x="27495" y="75972"/>
                    <a:pt x="35837" y="79727"/>
                    <a:pt x="44551" y="79503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7" name="Forme libre : forme 176">
              <a:extLst>
                <a:ext uri="{FF2B5EF4-FFF2-40B4-BE49-F238E27FC236}">
                  <a16:creationId xmlns:a16="http://schemas.microsoft.com/office/drawing/2014/main" id="{5FD45005-C6A6-4FB8-9410-449129DFE5C5}"/>
                </a:ext>
              </a:extLst>
            </p:cNvPr>
            <p:cNvSpPr/>
            <p:nvPr/>
          </p:nvSpPr>
          <p:spPr>
            <a:xfrm>
              <a:off x="3258637" y="-2446054"/>
              <a:ext cx="85446" cy="156283"/>
            </a:xfrm>
            <a:custGeom>
              <a:avLst/>
              <a:gdLst>
                <a:gd name="connsiteX0" fmla="*/ 84636 w 85446"/>
                <a:gd name="connsiteY0" fmla="*/ 56157 h 156283"/>
                <a:gd name="connsiteX1" fmla="*/ 85063 w 85446"/>
                <a:gd name="connsiteY1" fmla="*/ 78701 h 156283"/>
                <a:gd name="connsiteX2" fmla="*/ 85063 w 85446"/>
                <a:gd name="connsiteY2" fmla="*/ 93058 h 156283"/>
                <a:gd name="connsiteX3" fmla="*/ 85063 w 85446"/>
                <a:gd name="connsiteY3" fmla="*/ 103445 h 156283"/>
                <a:gd name="connsiteX4" fmla="*/ 85063 w 85446"/>
                <a:gd name="connsiteY4" fmla="*/ 113648 h 156283"/>
                <a:gd name="connsiteX5" fmla="*/ 85063 w 85446"/>
                <a:gd name="connsiteY5" fmla="*/ 127455 h 156283"/>
                <a:gd name="connsiteX6" fmla="*/ 85063 w 85446"/>
                <a:gd name="connsiteY6" fmla="*/ 148961 h 156283"/>
                <a:gd name="connsiteX7" fmla="*/ 82803 w 85446"/>
                <a:gd name="connsiteY7" fmla="*/ 154276 h 156283"/>
                <a:gd name="connsiteX8" fmla="*/ 77793 w 85446"/>
                <a:gd name="connsiteY8" fmla="*/ 156048 h 156283"/>
                <a:gd name="connsiteX9" fmla="*/ 72783 w 85446"/>
                <a:gd name="connsiteY9" fmla="*/ 154399 h 156283"/>
                <a:gd name="connsiteX10" fmla="*/ 70461 w 85446"/>
                <a:gd name="connsiteY10" fmla="*/ 149511 h 156283"/>
                <a:gd name="connsiteX11" fmla="*/ 70461 w 85446"/>
                <a:gd name="connsiteY11" fmla="*/ 134420 h 156283"/>
                <a:gd name="connsiteX12" fmla="*/ 57570 w 85446"/>
                <a:gd name="connsiteY12" fmla="*/ 147434 h 156283"/>
                <a:gd name="connsiteX13" fmla="*/ 38692 w 85446"/>
                <a:gd name="connsiteY13" fmla="*/ 152199 h 156283"/>
                <a:gd name="connsiteX14" fmla="*/ 22074 w 85446"/>
                <a:gd name="connsiteY14" fmla="*/ 148472 h 156283"/>
                <a:gd name="connsiteX15" fmla="*/ 10954 w 85446"/>
                <a:gd name="connsiteY15" fmla="*/ 137536 h 156283"/>
                <a:gd name="connsiteX16" fmla="*/ 4356 w 85446"/>
                <a:gd name="connsiteY16" fmla="*/ 121224 h 156283"/>
                <a:gd name="connsiteX17" fmla="*/ 935 w 85446"/>
                <a:gd name="connsiteY17" fmla="*/ 101368 h 156283"/>
                <a:gd name="connsiteX18" fmla="*/ -349 w 85446"/>
                <a:gd name="connsiteY18" fmla="*/ 79862 h 156283"/>
                <a:gd name="connsiteX19" fmla="*/ -348 w 85446"/>
                <a:gd name="connsiteY19" fmla="*/ 58539 h 156283"/>
                <a:gd name="connsiteX20" fmla="*/ 1851 w 85446"/>
                <a:gd name="connsiteY20" fmla="*/ 53529 h 156283"/>
                <a:gd name="connsiteX21" fmla="*/ 6556 w 85446"/>
                <a:gd name="connsiteY21" fmla="*/ 51574 h 156283"/>
                <a:gd name="connsiteX22" fmla="*/ 11382 w 85446"/>
                <a:gd name="connsiteY22" fmla="*/ 53102 h 156283"/>
                <a:gd name="connsiteX23" fmla="*/ 13704 w 85446"/>
                <a:gd name="connsiteY23" fmla="*/ 58234 h 156283"/>
                <a:gd name="connsiteX24" fmla="*/ 14254 w 85446"/>
                <a:gd name="connsiteY24" fmla="*/ 85360 h 156283"/>
                <a:gd name="connsiteX25" fmla="*/ 16698 w 85446"/>
                <a:gd name="connsiteY25" fmla="*/ 111448 h 156283"/>
                <a:gd name="connsiteX26" fmla="*/ 24151 w 85446"/>
                <a:gd name="connsiteY26" fmla="*/ 131121 h 156283"/>
                <a:gd name="connsiteX27" fmla="*/ 39731 w 85446"/>
                <a:gd name="connsiteY27" fmla="*/ 138880 h 156283"/>
                <a:gd name="connsiteX28" fmla="*/ 62641 w 85446"/>
                <a:gd name="connsiteY28" fmla="*/ 120551 h 156283"/>
                <a:gd name="connsiteX29" fmla="*/ 69790 w 85446"/>
                <a:gd name="connsiteY29" fmla="*/ 69598 h 156283"/>
                <a:gd name="connsiteX30" fmla="*/ 69790 w 85446"/>
                <a:gd name="connsiteY30" fmla="*/ 57379 h 156283"/>
                <a:gd name="connsiteX31" fmla="*/ 71928 w 85446"/>
                <a:gd name="connsiteY31" fmla="*/ 52308 h 156283"/>
                <a:gd name="connsiteX32" fmla="*/ 76632 w 85446"/>
                <a:gd name="connsiteY32" fmla="*/ 50230 h 156283"/>
                <a:gd name="connsiteX33" fmla="*/ 81520 w 85446"/>
                <a:gd name="connsiteY33" fmla="*/ 51452 h 156283"/>
                <a:gd name="connsiteX34" fmla="*/ 84636 w 85446"/>
                <a:gd name="connsiteY34" fmla="*/ 56157 h 156283"/>
                <a:gd name="connsiteX35" fmla="*/ 24579 w 85446"/>
                <a:gd name="connsiteY35" fmla="*/ 11129 h 156283"/>
                <a:gd name="connsiteX36" fmla="*/ 23113 w 85446"/>
                <a:gd name="connsiteY36" fmla="*/ 6119 h 156283"/>
                <a:gd name="connsiteX37" fmla="*/ 25557 w 85446"/>
                <a:gd name="connsiteY37" fmla="*/ 1659 h 156283"/>
                <a:gd name="connsiteX38" fmla="*/ 30139 w 85446"/>
                <a:gd name="connsiteY38" fmla="*/ -235 h 156283"/>
                <a:gd name="connsiteX39" fmla="*/ 35149 w 85446"/>
                <a:gd name="connsiteY39" fmla="*/ 2270 h 156283"/>
                <a:gd name="connsiteX40" fmla="*/ 57204 w 85446"/>
                <a:gd name="connsiteY40" fmla="*/ 29214 h 156283"/>
                <a:gd name="connsiteX41" fmla="*/ 59037 w 85446"/>
                <a:gd name="connsiteY41" fmla="*/ 34834 h 156283"/>
                <a:gd name="connsiteX42" fmla="*/ 56776 w 85446"/>
                <a:gd name="connsiteY42" fmla="*/ 39600 h 156283"/>
                <a:gd name="connsiteX43" fmla="*/ 52194 w 85446"/>
                <a:gd name="connsiteY43" fmla="*/ 41372 h 156283"/>
                <a:gd name="connsiteX44" fmla="*/ 47184 w 85446"/>
                <a:gd name="connsiteY44" fmla="*/ 38378 h 156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5446" h="156283">
                  <a:moveTo>
                    <a:pt x="84636" y="56157"/>
                  </a:moveTo>
                  <a:cubicBezTo>
                    <a:pt x="84636" y="65443"/>
                    <a:pt x="85002" y="72958"/>
                    <a:pt x="85063" y="78701"/>
                  </a:cubicBezTo>
                  <a:cubicBezTo>
                    <a:pt x="85125" y="84444"/>
                    <a:pt x="85063" y="89210"/>
                    <a:pt x="85063" y="93058"/>
                  </a:cubicBezTo>
                  <a:cubicBezTo>
                    <a:pt x="85063" y="96907"/>
                    <a:pt x="85063" y="100390"/>
                    <a:pt x="85063" y="103445"/>
                  </a:cubicBezTo>
                  <a:lnTo>
                    <a:pt x="85063" y="113648"/>
                  </a:lnTo>
                  <a:cubicBezTo>
                    <a:pt x="85063" y="117436"/>
                    <a:pt x="85063" y="122018"/>
                    <a:pt x="85063" y="127455"/>
                  </a:cubicBezTo>
                  <a:cubicBezTo>
                    <a:pt x="85063" y="132893"/>
                    <a:pt x="85063" y="140041"/>
                    <a:pt x="85063" y="148961"/>
                  </a:cubicBezTo>
                  <a:cubicBezTo>
                    <a:pt x="85176" y="150988"/>
                    <a:pt x="84341" y="152952"/>
                    <a:pt x="82803" y="154276"/>
                  </a:cubicBezTo>
                  <a:cubicBezTo>
                    <a:pt x="81370" y="155395"/>
                    <a:pt x="79611" y="156017"/>
                    <a:pt x="77793" y="156048"/>
                  </a:cubicBezTo>
                  <a:cubicBezTo>
                    <a:pt x="75987" y="156066"/>
                    <a:pt x="74226" y="155486"/>
                    <a:pt x="72783" y="154399"/>
                  </a:cubicBezTo>
                  <a:cubicBezTo>
                    <a:pt x="71196" y="153298"/>
                    <a:pt x="70312" y="151437"/>
                    <a:pt x="70461" y="149511"/>
                  </a:cubicBezTo>
                  <a:lnTo>
                    <a:pt x="70461" y="134420"/>
                  </a:lnTo>
                  <a:cubicBezTo>
                    <a:pt x="67271" y="139729"/>
                    <a:pt x="62849" y="144193"/>
                    <a:pt x="57570" y="147434"/>
                  </a:cubicBezTo>
                  <a:cubicBezTo>
                    <a:pt x="51851" y="150766"/>
                    <a:pt x="45308" y="152418"/>
                    <a:pt x="38692" y="152199"/>
                  </a:cubicBezTo>
                  <a:cubicBezTo>
                    <a:pt x="32911" y="152557"/>
                    <a:pt x="27148" y="151265"/>
                    <a:pt x="22074" y="148472"/>
                  </a:cubicBezTo>
                  <a:cubicBezTo>
                    <a:pt x="17502" y="145827"/>
                    <a:pt x="13676" y="142064"/>
                    <a:pt x="10954" y="137536"/>
                  </a:cubicBezTo>
                  <a:cubicBezTo>
                    <a:pt x="7913" y="132478"/>
                    <a:pt x="5686" y="126974"/>
                    <a:pt x="4356" y="121224"/>
                  </a:cubicBezTo>
                  <a:cubicBezTo>
                    <a:pt x="2764" y="114691"/>
                    <a:pt x="1621" y="108056"/>
                    <a:pt x="935" y="101368"/>
                  </a:cubicBezTo>
                  <a:cubicBezTo>
                    <a:pt x="133" y="94226"/>
                    <a:pt x="-296" y="87048"/>
                    <a:pt x="-349" y="79862"/>
                  </a:cubicBezTo>
                  <a:cubicBezTo>
                    <a:pt x="-348" y="72592"/>
                    <a:pt x="-348" y="65443"/>
                    <a:pt x="-348" y="58539"/>
                  </a:cubicBezTo>
                  <a:cubicBezTo>
                    <a:pt x="-446" y="56616"/>
                    <a:pt x="370" y="54759"/>
                    <a:pt x="1851" y="53529"/>
                  </a:cubicBezTo>
                  <a:cubicBezTo>
                    <a:pt x="3157" y="52371"/>
                    <a:pt x="4813" y="51683"/>
                    <a:pt x="6556" y="51574"/>
                  </a:cubicBezTo>
                  <a:cubicBezTo>
                    <a:pt x="8292" y="51515"/>
                    <a:pt x="9996" y="52054"/>
                    <a:pt x="11382" y="53102"/>
                  </a:cubicBezTo>
                  <a:cubicBezTo>
                    <a:pt x="12945" y="54332"/>
                    <a:pt x="13811" y="56247"/>
                    <a:pt x="13704" y="58234"/>
                  </a:cubicBezTo>
                  <a:cubicBezTo>
                    <a:pt x="13704" y="66991"/>
                    <a:pt x="13887" y="76033"/>
                    <a:pt x="14254" y="85360"/>
                  </a:cubicBezTo>
                  <a:cubicBezTo>
                    <a:pt x="14395" y="94106"/>
                    <a:pt x="15212" y="102828"/>
                    <a:pt x="16698" y="111448"/>
                  </a:cubicBezTo>
                  <a:cubicBezTo>
                    <a:pt x="17753" y="118462"/>
                    <a:pt x="20294" y="125169"/>
                    <a:pt x="24151" y="131121"/>
                  </a:cubicBezTo>
                  <a:cubicBezTo>
                    <a:pt x="27620" y="136265"/>
                    <a:pt x="33535" y="139211"/>
                    <a:pt x="39731" y="138880"/>
                  </a:cubicBezTo>
                  <a:cubicBezTo>
                    <a:pt x="50443" y="138880"/>
                    <a:pt x="58079" y="132771"/>
                    <a:pt x="62641" y="120551"/>
                  </a:cubicBezTo>
                  <a:cubicBezTo>
                    <a:pt x="67888" y="104093"/>
                    <a:pt x="70305" y="86864"/>
                    <a:pt x="69790" y="69598"/>
                  </a:cubicBezTo>
                  <a:lnTo>
                    <a:pt x="69790" y="57379"/>
                  </a:lnTo>
                  <a:cubicBezTo>
                    <a:pt x="69658" y="55445"/>
                    <a:pt x="70451" y="53563"/>
                    <a:pt x="71928" y="52308"/>
                  </a:cubicBezTo>
                  <a:cubicBezTo>
                    <a:pt x="73278" y="51200"/>
                    <a:pt x="74904" y="50482"/>
                    <a:pt x="76632" y="50230"/>
                  </a:cubicBezTo>
                  <a:cubicBezTo>
                    <a:pt x="78355" y="50048"/>
                    <a:pt x="80086" y="50480"/>
                    <a:pt x="81520" y="51452"/>
                  </a:cubicBezTo>
                  <a:cubicBezTo>
                    <a:pt x="83264" y="52418"/>
                    <a:pt x="84427" y="54174"/>
                    <a:pt x="84636" y="56157"/>
                  </a:cubicBezTo>
                  <a:close/>
                  <a:moveTo>
                    <a:pt x="24579" y="11129"/>
                  </a:moveTo>
                  <a:cubicBezTo>
                    <a:pt x="23307" y="9796"/>
                    <a:pt x="22760" y="7928"/>
                    <a:pt x="23113" y="6119"/>
                  </a:cubicBezTo>
                  <a:cubicBezTo>
                    <a:pt x="23449" y="4416"/>
                    <a:pt x="24302" y="2859"/>
                    <a:pt x="25557" y="1659"/>
                  </a:cubicBezTo>
                  <a:cubicBezTo>
                    <a:pt x="26790" y="472"/>
                    <a:pt x="28427" y="-204"/>
                    <a:pt x="30139" y="-235"/>
                  </a:cubicBezTo>
                  <a:cubicBezTo>
                    <a:pt x="32116" y="-260"/>
                    <a:pt x="33982" y="674"/>
                    <a:pt x="35149" y="2270"/>
                  </a:cubicBezTo>
                  <a:lnTo>
                    <a:pt x="57204" y="29214"/>
                  </a:lnTo>
                  <a:cubicBezTo>
                    <a:pt x="58611" y="30726"/>
                    <a:pt x="59282" y="32782"/>
                    <a:pt x="59037" y="34834"/>
                  </a:cubicBezTo>
                  <a:cubicBezTo>
                    <a:pt x="58834" y="36630"/>
                    <a:pt x="58038" y="38307"/>
                    <a:pt x="56776" y="39600"/>
                  </a:cubicBezTo>
                  <a:cubicBezTo>
                    <a:pt x="55534" y="40758"/>
                    <a:pt x="53892" y="41393"/>
                    <a:pt x="52194" y="41372"/>
                  </a:cubicBezTo>
                  <a:cubicBezTo>
                    <a:pt x="50124" y="41287"/>
                    <a:pt x="48239" y="40161"/>
                    <a:pt x="47184" y="38378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8" name="Forme libre : forme 177">
              <a:extLst>
                <a:ext uri="{FF2B5EF4-FFF2-40B4-BE49-F238E27FC236}">
                  <a16:creationId xmlns:a16="http://schemas.microsoft.com/office/drawing/2014/main" id="{134D3405-8278-41CC-A089-F6A9FD8334EF}"/>
                </a:ext>
              </a:extLst>
            </p:cNvPr>
            <p:cNvSpPr/>
            <p:nvPr/>
          </p:nvSpPr>
          <p:spPr>
            <a:xfrm>
              <a:off x="3445009" y="-2395359"/>
              <a:ext cx="80662" cy="102716"/>
            </a:xfrm>
            <a:custGeom>
              <a:avLst/>
              <a:gdLst>
                <a:gd name="connsiteX0" fmla="*/ 415 w 80662"/>
                <a:gd name="connsiteY0" fmla="*/ 10838 h 102716"/>
                <a:gd name="connsiteX1" fmla="*/ 415 w 80662"/>
                <a:gd name="connsiteY1" fmla="*/ 3873 h 102716"/>
                <a:gd name="connsiteX2" fmla="*/ 4387 w 80662"/>
                <a:gd name="connsiteY2" fmla="*/ 146 h 102716"/>
                <a:gd name="connsiteX3" fmla="*/ 9702 w 80662"/>
                <a:gd name="connsiteY3" fmla="*/ 452 h 102716"/>
                <a:gd name="connsiteX4" fmla="*/ 13856 w 80662"/>
                <a:gd name="connsiteY4" fmla="*/ 5462 h 102716"/>
                <a:gd name="connsiteX5" fmla="*/ 42449 w 80662"/>
                <a:gd name="connsiteY5" fmla="*/ 85497 h 102716"/>
                <a:gd name="connsiteX6" fmla="*/ 66215 w 80662"/>
                <a:gd name="connsiteY6" fmla="*/ 7845 h 102716"/>
                <a:gd name="connsiteX7" fmla="*/ 70370 w 80662"/>
                <a:gd name="connsiteY7" fmla="*/ 1735 h 102716"/>
                <a:gd name="connsiteX8" fmla="*/ 75685 w 80662"/>
                <a:gd name="connsiteY8" fmla="*/ 1307 h 102716"/>
                <a:gd name="connsiteX9" fmla="*/ 79656 w 80662"/>
                <a:gd name="connsiteY9" fmla="*/ 5340 h 102716"/>
                <a:gd name="connsiteX10" fmla="*/ 79656 w 80662"/>
                <a:gd name="connsiteY10" fmla="*/ 12121 h 102716"/>
                <a:gd name="connsiteX11" fmla="*/ 52163 w 80662"/>
                <a:gd name="connsiteY11" fmla="*/ 96006 h 102716"/>
                <a:gd name="connsiteX12" fmla="*/ 48620 w 80662"/>
                <a:gd name="connsiteY12" fmla="*/ 100282 h 102716"/>
                <a:gd name="connsiteX13" fmla="*/ 42510 w 80662"/>
                <a:gd name="connsiteY13" fmla="*/ 102360 h 102716"/>
                <a:gd name="connsiteX14" fmla="*/ 36400 w 80662"/>
                <a:gd name="connsiteY14" fmla="*/ 101749 h 102716"/>
                <a:gd name="connsiteX15" fmla="*/ 32246 w 80662"/>
                <a:gd name="connsiteY15" fmla="*/ 97472 h 10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0662" h="102716">
                  <a:moveTo>
                    <a:pt x="415" y="10838"/>
                  </a:moveTo>
                  <a:cubicBezTo>
                    <a:pt x="-613" y="8630"/>
                    <a:pt x="-613" y="6081"/>
                    <a:pt x="415" y="3873"/>
                  </a:cubicBezTo>
                  <a:cubicBezTo>
                    <a:pt x="1178" y="2144"/>
                    <a:pt x="2612" y="798"/>
                    <a:pt x="4387" y="146"/>
                  </a:cubicBezTo>
                  <a:cubicBezTo>
                    <a:pt x="6130" y="-453"/>
                    <a:pt x="8039" y="-343"/>
                    <a:pt x="9702" y="452"/>
                  </a:cubicBezTo>
                  <a:cubicBezTo>
                    <a:pt x="11720" y="1476"/>
                    <a:pt x="13224" y="3289"/>
                    <a:pt x="13856" y="5462"/>
                  </a:cubicBezTo>
                  <a:lnTo>
                    <a:pt x="42449" y="85497"/>
                  </a:lnTo>
                  <a:lnTo>
                    <a:pt x="66215" y="7845"/>
                  </a:lnTo>
                  <a:cubicBezTo>
                    <a:pt x="66793" y="5363"/>
                    <a:pt x="68274" y="3185"/>
                    <a:pt x="70370" y="1735"/>
                  </a:cubicBezTo>
                  <a:cubicBezTo>
                    <a:pt x="71982" y="786"/>
                    <a:pt x="73941" y="628"/>
                    <a:pt x="75685" y="1307"/>
                  </a:cubicBezTo>
                  <a:cubicBezTo>
                    <a:pt x="77495" y="2066"/>
                    <a:pt x="78925" y="3518"/>
                    <a:pt x="79656" y="5340"/>
                  </a:cubicBezTo>
                  <a:cubicBezTo>
                    <a:pt x="80523" y="7517"/>
                    <a:pt x="80523" y="9944"/>
                    <a:pt x="79656" y="12121"/>
                  </a:cubicBezTo>
                  <a:lnTo>
                    <a:pt x="52163" y="96006"/>
                  </a:lnTo>
                  <a:cubicBezTo>
                    <a:pt x="51550" y="97820"/>
                    <a:pt x="50288" y="99343"/>
                    <a:pt x="48620" y="100282"/>
                  </a:cubicBezTo>
                  <a:cubicBezTo>
                    <a:pt x="46745" y="101381"/>
                    <a:pt x="44666" y="102087"/>
                    <a:pt x="42510" y="102360"/>
                  </a:cubicBezTo>
                  <a:cubicBezTo>
                    <a:pt x="40454" y="102642"/>
                    <a:pt x="38360" y="102432"/>
                    <a:pt x="36400" y="101749"/>
                  </a:cubicBezTo>
                  <a:cubicBezTo>
                    <a:pt x="34367" y="101141"/>
                    <a:pt x="32794" y="99522"/>
                    <a:pt x="32246" y="97472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9" name="Forme libre : forme 178">
              <a:extLst>
                <a:ext uri="{FF2B5EF4-FFF2-40B4-BE49-F238E27FC236}">
                  <a16:creationId xmlns:a16="http://schemas.microsoft.com/office/drawing/2014/main" id="{774E94A3-3F0B-494C-BA61-E75BD84E19D7}"/>
                </a:ext>
              </a:extLst>
            </p:cNvPr>
            <p:cNvSpPr/>
            <p:nvPr/>
          </p:nvSpPr>
          <p:spPr>
            <a:xfrm>
              <a:off x="3540079" y="-2406097"/>
              <a:ext cx="81718" cy="116142"/>
            </a:xfrm>
            <a:custGeom>
              <a:avLst/>
              <a:gdLst>
                <a:gd name="connsiteX0" fmla="*/ 64194 w 81718"/>
                <a:gd name="connsiteY0" fmla="*/ 7157 h 116142"/>
                <a:gd name="connsiteX1" fmla="*/ 66638 w 81718"/>
                <a:gd name="connsiteY1" fmla="*/ 1537 h 116142"/>
                <a:gd name="connsiteX2" fmla="*/ 71343 w 81718"/>
                <a:gd name="connsiteY2" fmla="*/ -235 h 116142"/>
                <a:gd name="connsiteX3" fmla="*/ 75925 w 81718"/>
                <a:gd name="connsiteY3" fmla="*/ 1537 h 116142"/>
                <a:gd name="connsiteX4" fmla="*/ 78186 w 81718"/>
                <a:gd name="connsiteY4" fmla="*/ 7157 h 116142"/>
                <a:gd name="connsiteX5" fmla="*/ 79346 w 81718"/>
                <a:gd name="connsiteY5" fmla="*/ 57561 h 116142"/>
                <a:gd name="connsiteX6" fmla="*/ 81362 w 81718"/>
                <a:gd name="connsiteY6" fmla="*/ 109676 h 116142"/>
                <a:gd name="connsiteX7" fmla="*/ 78918 w 81718"/>
                <a:gd name="connsiteY7" fmla="*/ 114258 h 116142"/>
                <a:gd name="connsiteX8" fmla="*/ 74336 w 81718"/>
                <a:gd name="connsiteY8" fmla="*/ 115908 h 116142"/>
                <a:gd name="connsiteX9" fmla="*/ 69754 w 81718"/>
                <a:gd name="connsiteY9" fmla="*/ 114441 h 116142"/>
                <a:gd name="connsiteX10" fmla="*/ 67371 w 81718"/>
                <a:gd name="connsiteY10" fmla="*/ 109676 h 116142"/>
                <a:gd name="connsiteX11" fmla="*/ 66455 w 81718"/>
                <a:gd name="connsiteY11" fmla="*/ 95196 h 116142"/>
                <a:gd name="connsiteX12" fmla="*/ 50326 w 81718"/>
                <a:gd name="connsiteY12" fmla="*/ 104055 h 116142"/>
                <a:gd name="connsiteX13" fmla="*/ 27842 w 81718"/>
                <a:gd name="connsiteY13" fmla="*/ 103444 h 116142"/>
                <a:gd name="connsiteX14" fmla="*/ 14707 w 81718"/>
                <a:gd name="connsiteY14" fmla="*/ 97335 h 116142"/>
                <a:gd name="connsiteX15" fmla="*/ 5787 w 81718"/>
                <a:gd name="connsiteY15" fmla="*/ 87010 h 116142"/>
                <a:gd name="connsiteX16" fmla="*/ 777 w 81718"/>
                <a:gd name="connsiteY16" fmla="*/ 73935 h 116142"/>
                <a:gd name="connsiteX17" fmla="*/ -201 w 81718"/>
                <a:gd name="connsiteY17" fmla="*/ 59455 h 116142"/>
                <a:gd name="connsiteX18" fmla="*/ 3404 w 81718"/>
                <a:gd name="connsiteY18" fmla="*/ 42715 h 116142"/>
                <a:gd name="connsiteX19" fmla="*/ 11652 w 81718"/>
                <a:gd name="connsiteY19" fmla="*/ 28174 h 116142"/>
                <a:gd name="connsiteX20" fmla="*/ 24543 w 81718"/>
                <a:gd name="connsiteY20" fmla="*/ 18094 h 116142"/>
                <a:gd name="connsiteX21" fmla="*/ 41588 w 81718"/>
                <a:gd name="connsiteY21" fmla="*/ 14367 h 116142"/>
                <a:gd name="connsiteX22" fmla="*/ 54174 w 81718"/>
                <a:gd name="connsiteY22" fmla="*/ 17483 h 116142"/>
                <a:gd name="connsiteX23" fmla="*/ 64744 w 81718"/>
                <a:gd name="connsiteY23" fmla="*/ 24753 h 116142"/>
                <a:gd name="connsiteX24" fmla="*/ 64316 w 81718"/>
                <a:gd name="connsiteY24" fmla="*/ 16200 h 116142"/>
                <a:gd name="connsiteX25" fmla="*/ 64194 w 81718"/>
                <a:gd name="connsiteY25" fmla="*/ 7157 h 116142"/>
                <a:gd name="connsiteX26" fmla="*/ 31264 w 81718"/>
                <a:gd name="connsiteY26" fmla="*/ 89148 h 116142"/>
                <a:gd name="connsiteX27" fmla="*/ 42505 w 81718"/>
                <a:gd name="connsiteY27" fmla="*/ 90431 h 116142"/>
                <a:gd name="connsiteX28" fmla="*/ 52647 w 81718"/>
                <a:gd name="connsiteY28" fmla="*/ 86154 h 116142"/>
                <a:gd name="connsiteX29" fmla="*/ 65416 w 81718"/>
                <a:gd name="connsiteY29" fmla="*/ 67214 h 116142"/>
                <a:gd name="connsiteX30" fmla="*/ 64866 w 81718"/>
                <a:gd name="connsiteY30" fmla="*/ 50596 h 116142"/>
                <a:gd name="connsiteX31" fmla="*/ 57901 w 81718"/>
                <a:gd name="connsiteY31" fmla="*/ 37278 h 116142"/>
                <a:gd name="connsiteX32" fmla="*/ 47515 w 81718"/>
                <a:gd name="connsiteY32" fmla="*/ 30313 h 116142"/>
                <a:gd name="connsiteX33" fmla="*/ 35724 w 81718"/>
                <a:gd name="connsiteY33" fmla="*/ 29396 h 116142"/>
                <a:gd name="connsiteX34" fmla="*/ 24604 w 81718"/>
                <a:gd name="connsiteY34" fmla="*/ 34284 h 116142"/>
                <a:gd name="connsiteX35" fmla="*/ 16478 w 81718"/>
                <a:gd name="connsiteY35" fmla="*/ 45098 h 116142"/>
                <a:gd name="connsiteX36" fmla="*/ 13668 w 81718"/>
                <a:gd name="connsiteY36" fmla="*/ 61838 h 116142"/>
                <a:gd name="connsiteX37" fmla="*/ 18066 w 81718"/>
                <a:gd name="connsiteY37" fmla="*/ 78028 h 116142"/>
                <a:gd name="connsiteX38" fmla="*/ 31263 w 81718"/>
                <a:gd name="connsiteY38" fmla="*/ 89148 h 11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1718" h="116142">
                  <a:moveTo>
                    <a:pt x="64194" y="7157"/>
                  </a:moveTo>
                  <a:cubicBezTo>
                    <a:pt x="64165" y="5020"/>
                    <a:pt x="65055" y="2973"/>
                    <a:pt x="66638" y="1537"/>
                  </a:cubicBezTo>
                  <a:cubicBezTo>
                    <a:pt x="67946" y="405"/>
                    <a:pt x="69614" y="-223"/>
                    <a:pt x="71343" y="-235"/>
                  </a:cubicBezTo>
                  <a:cubicBezTo>
                    <a:pt x="73037" y="-232"/>
                    <a:pt x="74669" y="399"/>
                    <a:pt x="75925" y="1537"/>
                  </a:cubicBezTo>
                  <a:cubicBezTo>
                    <a:pt x="77397" y="3034"/>
                    <a:pt x="78211" y="5057"/>
                    <a:pt x="78186" y="7157"/>
                  </a:cubicBezTo>
                  <a:cubicBezTo>
                    <a:pt x="78796" y="23979"/>
                    <a:pt x="79183" y="40780"/>
                    <a:pt x="79346" y="57561"/>
                  </a:cubicBezTo>
                  <a:cubicBezTo>
                    <a:pt x="79346" y="74302"/>
                    <a:pt x="80201" y="91714"/>
                    <a:pt x="81362" y="109676"/>
                  </a:cubicBezTo>
                  <a:cubicBezTo>
                    <a:pt x="81270" y="111491"/>
                    <a:pt x="80374" y="113170"/>
                    <a:pt x="78918" y="114258"/>
                  </a:cubicBezTo>
                  <a:cubicBezTo>
                    <a:pt x="77626" y="115318"/>
                    <a:pt x="76008" y="115901"/>
                    <a:pt x="74336" y="115908"/>
                  </a:cubicBezTo>
                  <a:cubicBezTo>
                    <a:pt x="72696" y="115893"/>
                    <a:pt x="71098" y="115381"/>
                    <a:pt x="69754" y="114441"/>
                  </a:cubicBezTo>
                  <a:cubicBezTo>
                    <a:pt x="68272" y="113301"/>
                    <a:pt x="67395" y="111545"/>
                    <a:pt x="67371" y="109676"/>
                  </a:cubicBezTo>
                  <a:lnTo>
                    <a:pt x="66455" y="95196"/>
                  </a:lnTo>
                  <a:cubicBezTo>
                    <a:pt x="61882" y="99422"/>
                    <a:pt x="56345" y="102464"/>
                    <a:pt x="50326" y="104055"/>
                  </a:cubicBezTo>
                  <a:cubicBezTo>
                    <a:pt x="42907" y="105820"/>
                    <a:pt x="35155" y="105610"/>
                    <a:pt x="27842" y="103444"/>
                  </a:cubicBezTo>
                  <a:cubicBezTo>
                    <a:pt x="23042" y="102477"/>
                    <a:pt x="18540" y="100383"/>
                    <a:pt x="14707" y="97335"/>
                  </a:cubicBezTo>
                  <a:cubicBezTo>
                    <a:pt x="11131" y="94463"/>
                    <a:pt x="8108" y="90964"/>
                    <a:pt x="5787" y="87010"/>
                  </a:cubicBezTo>
                  <a:cubicBezTo>
                    <a:pt x="3487" y="82920"/>
                    <a:pt x="1799" y="78515"/>
                    <a:pt x="777" y="73935"/>
                  </a:cubicBezTo>
                  <a:cubicBezTo>
                    <a:pt x="-256" y="69182"/>
                    <a:pt x="-585" y="64304"/>
                    <a:pt x="-201" y="59455"/>
                  </a:cubicBezTo>
                  <a:cubicBezTo>
                    <a:pt x="174" y="53729"/>
                    <a:pt x="1389" y="48088"/>
                    <a:pt x="3404" y="42715"/>
                  </a:cubicBezTo>
                  <a:cubicBezTo>
                    <a:pt x="5307" y="37435"/>
                    <a:pt x="8096" y="32517"/>
                    <a:pt x="11652" y="28174"/>
                  </a:cubicBezTo>
                  <a:cubicBezTo>
                    <a:pt x="15196" y="23949"/>
                    <a:pt x="19588" y="20515"/>
                    <a:pt x="24543" y="18094"/>
                  </a:cubicBezTo>
                  <a:cubicBezTo>
                    <a:pt x="29868" y="15573"/>
                    <a:pt x="35697" y="14299"/>
                    <a:pt x="41588" y="14367"/>
                  </a:cubicBezTo>
                  <a:cubicBezTo>
                    <a:pt x="45949" y="14561"/>
                    <a:pt x="50227" y="15620"/>
                    <a:pt x="54174" y="17483"/>
                  </a:cubicBezTo>
                  <a:cubicBezTo>
                    <a:pt x="58021" y="19399"/>
                    <a:pt x="61578" y="21847"/>
                    <a:pt x="64744" y="24753"/>
                  </a:cubicBezTo>
                  <a:cubicBezTo>
                    <a:pt x="64744" y="22004"/>
                    <a:pt x="64439" y="19132"/>
                    <a:pt x="64316" y="16200"/>
                  </a:cubicBezTo>
                  <a:cubicBezTo>
                    <a:pt x="64194" y="13267"/>
                    <a:pt x="64194" y="10029"/>
                    <a:pt x="64194" y="7157"/>
                  </a:cubicBezTo>
                  <a:close/>
                  <a:moveTo>
                    <a:pt x="31264" y="89148"/>
                  </a:moveTo>
                  <a:cubicBezTo>
                    <a:pt x="34802" y="90674"/>
                    <a:pt x="38713" y="91121"/>
                    <a:pt x="42505" y="90431"/>
                  </a:cubicBezTo>
                  <a:cubicBezTo>
                    <a:pt x="46167" y="89795"/>
                    <a:pt x="49636" y="88332"/>
                    <a:pt x="52647" y="86154"/>
                  </a:cubicBezTo>
                  <a:cubicBezTo>
                    <a:pt x="58926" y="81470"/>
                    <a:pt x="63428" y="74792"/>
                    <a:pt x="65416" y="67214"/>
                  </a:cubicBezTo>
                  <a:lnTo>
                    <a:pt x="64866" y="50596"/>
                  </a:lnTo>
                  <a:cubicBezTo>
                    <a:pt x="63643" y="45663"/>
                    <a:pt x="61255" y="41096"/>
                    <a:pt x="57901" y="37278"/>
                  </a:cubicBezTo>
                  <a:cubicBezTo>
                    <a:pt x="55080" y="34119"/>
                    <a:pt x="51508" y="31724"/>
                    <a:pt x="47515" y="30313"/>
                  </a:cubicBezTo>
                  <a:cubicBezTo>
                    <a:pt x="43722" y="29031"/>
                    <a:pt x="39669" y="28716"/>
                    <a:pt x="35724" y="29396"/>
                  </a:cubicBezTo>
                  <a:cubicBezTo>
                    <a:pt x="31672" y="30086"/>
                    <a:pt x="27852" y="31765"/>
                    <a:pt x="24604" y="34284"/>
                  </a:cubicBezTo>
                  <a:cubicBezTo>
                    <a:pt x="21045" y="37162"/>
                    <a:pt x="18253" y="40878"/>
                    <a:pt x="16478" y="45098"/>
                  </a:cubicBezTo>
                  <a:cubicBezTo>
                    <a:pt x="14270" y="50388"/>
                    <a:pt x="13309" y="56116"/>
                    <a:pt x="13668" y="61838"/>
                  </a:cubicBezTo>
                  <a:cubicBezTo>
                    <a:pt x="13833" y="67506"/>
                    <a:pt x="15341" y="73055"/>
                    <a:pt x="18066" y="78028"/>
                  </a:cubicBezTo>
                  <a:cubicBezTo>
                    <a:pt x="20988" y="83198"/>
                    <a:pt x="25672" y="87145"/>
                    <a:pt x="31263" y="89148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0" name="Forme libre : forme 179">
              <a:extLst>
                <a:ext uri="{FF2B5EF4-FFF2-40B4-BE49-F238E27FC236}">
                  <a16:creationId xmlns:a16="http://schemas.microsoft.com/office/drawing/2014/main" id="{EBC4E53A-5C13-4823-B3A1-A0ACFC5B017C}"/>
                </a:ext>
              </a:extLst>
            </p:cNvPr>
            <p:cNvSpPr/>
            <p:nvPr/>
          </p:nvSpPr>
          <p:spPr>
            <a:xfrm>
              <a:off x="3730792" y="-2399377"/>
              <a:ext cx="152389" cy="109972"/>
            </a:xfrm>
            <a:custGeom>
              <a:avLst/>
              <a:gdLst>
                <a:gd name="connsiteX0" fmla="*/ 14246 w 152389"/>
                <a:gd name="connsiteY0" fmla="*/ 27563 h 109972"/>
                <a:gd name="connsiteX1" fmla="*/ 27321 w 152389"/>
                <a:gd name="connsiteY1" fmla="*/ 10395 h 109972"/>
                <a:gd name="connsiteX2" fmla="*/ 47177 w 152389"/>
                <a:gd name="connsiteY2" fmla="*/ 3308 h 109972"/>
                <a:gd name="connsiteX3" fmla="*/ 60068 w 152389"/>
                <a:gd name="connsiteY3" fmla="*/ 6852 h 109972"/>
                <a:gd name="connsiteX4" fmla="*/ 69354 w 152389"/>
                <a:gd name="connsiteY4" fmla="*/ 16016 h 109972"/>
                <a:gd name="connsiteX5" fmla="*/ 75831 w 152389"/>
                <a:gd name="connsiteY5" fmla="*/ 28602 h 109972"/>
                <a:gd name="connsiteX6" fmla="*/ 80107 w 152389"/>
                <a:gd name="connsiteY6" fmla="*/ 42104 h 109972"/>
                <a:gd name="connsiteX7" fmla="*/ 83956 w 152389"/>
                <a:gd name="connsiteY7" fmla="*/ 30985 h 109972"/>
                <a:gd name="connsiteX8" fmla="*/ 90799 w 152389"/>
                <a:gd name="connsiteY8" fmla="*/ 18766 h 109972"/>
                <a:gd name="connsiteX9" fmla="*/ 100574 w 152389"/>
                <a:gd name="connsiteY9" fmla="*/ 8868 h 109972"/>
                <a:gd name="connsiteX10" fmla="*/ 112793 w 152389"/>
                <a:gd name="connsiteY10" fmla="*/ 4714 h 109972"/>
                <a:gd name="connsiteX11" fmla="*/ 128800 w 152389"/>
                <a:gd name="connsiteY11" fmla="*/ 8379 h 109972"/>
                <a:gd name="connsiteX12" fmla="*/ 139676 w 152389"/>
                <a:gd name="connsiteY12" fmla="*/ 19499 h 109972"/>
                <a:gd name="connsiteX13" fmla="*/ 146396 w 152389"/>
                <a:gd name="connsiteY13" fmla="*/ 36239 h 109972"/>
                <a:gd name="connsiteX14" fmla="*/ 150123 w 152389"/>
                <a:gd name="connsiteY14" fmla="*/ 56706 h 109972"/>
                <a:gd name="connsiteX15" fmla="*/ 151711 w 152389"/>
                <a:gd name="connsiteY15" fmla="*/ 78945 h 109972"/>
                <a:gd name="connsiteX16" fmla="*/ 152017 w 152389"/>
                <a:gd name="connsiteY16" fmla="*/ 101306 h 109972"/>
                <a:gd name="connsiteX17" fmla="*/ 149817 w 152389"/>
                <a:gd name="connsiteY17" fmla="*/ 106071 h 109972"/>
                <a:gd name="connsiteX18" fmla="*/ 144991 w 152389"/>
                <a:gd name="connsiteY18" fmla="*/ 107538 h 109972"/>
                <a:gd name="connsiteX19" fmla="*/ 140103 w 152389"/>
                <a:gd name="connsiteY19" fmla="*/ 106071 h 109972"/>
                <a:gd name="connsiteX20" fmla="*/ 137965 w 152389"/>
                <a:gd name="connsiteY20" fmla="*/ 101306 h 109972"/>
                <a:gd name="connsiteX21" fmla="*/ 137232 w 152389"/>
                <a:gd name="connsiteY21" fmla="*/ 73324 h 109972"/>
                <a:gd name="connsiteX22" fmla="*/ 134666 w 152389"/>
                <a:gd name="connsiteY22" fmla="*/ 46503 h 109972"/>
                <a:gd name="connsiteX23" fmla="*/ 127945 w 152389"/>
                <a:gd name="connsiteY23" fmla="*/ 26341 h 109972"/>
                <a:gd name="connsiteX24" fmla="*/ 114810 w 152389"/>
                <a:gd name="connsiteY24" fmla="*/ 18643 h 109972"/>
                <a:gd name="connsiteX25" fmla="*/ 101919 w 152389"/>
                <a:gd name="connsiteY25" fmla="*/ 25425 h 109972"/>
                <a:gd name="connsiteX26" fmla="*/ 92877 w 152389"/>
                <a:gd name="connsiteY26" fmla="*/ 43204 h 109972"/>
                <a:gd name="connsiteX27" fmla="*/ 87867 w 152389"/>
                <a:gd name="connsiteY27" fmla="*/ 69902 h 109972"/>
                <a:gd name="connsiteX28" fmla="*/ 87317 w 152389"/>
                <a:gd name="connsiteY28" fmla="*/ 103077 h 109972"/>
                <a:gd name="connsiteX29" fmla="*/ 85178 w 152389"/>
                <a:gd name="connsiteY29" fmla="*/ 107354 h 109972"/>
                <a:gd name="connsiteX30" fmla="*/ 80474 w 152389"/>
                <a:gd name="connsiteY30" fmla="*/ 109309 h 109972"/>
                <a:gd name="connsiteX31" fmla="*/ 75586 w 152389"/>
                <a:gd name="connsiteY31" fmla="*/ 107965 h 109972"/>
                <a:gd name="connsiteX32" fmla="*/ 73265 w 152389"/>
                <a:gd name="connsiteY32" fmla="*/ 102772 h 109972"/>
                <a:gd name="connsiteX33" fmla="*/ 71432 w 152389"/>
                <a:gd name="connsiteY33" fmla="*/ 73019 h 109972"/>
                <a:gd name="connsiteX34" fmla="*/ 67827 w 152389"/>
                <a:gd name="connsiteY34" fmla="*/ 45281 h 109972"/>
                <a:gd name="connsiteX35" fmla="*/ 60495 w 152389"/>
                <a:gd name="connsiteY35" fmla="*/ 24875 h 109972"/>
                <a:gd name="connsiteX36" fmla="*/ 47054 w 152389"/>
                <a:gd name="connsiteY36" fmla="*/ 17299 h 109972"/>
                <a:gd name="connsiteX37" fmla="*/ 34835 w 152389"/>
                <a:gd name="connsiteY37" fmla="*/ 22065 h 109972"/>
                <a:gd name="connsiteX38" fmla="*/ 26587 w 152389"/>
                <a:gd name="connsiteY38" fmla="*/ 34284 h 109972"/>
                <a:gd name="connsiteX39" fmla="*/ 21577 w 152389"/>
                <a:gd name="connsiteY39" fmla="*/ 51330 h 109972"/>
                <a:gd name="connsiteX40" fmla="*/ 18951 w 152389"/>
                <a:gd name="connsiteY40" fmla="*/ 70575 h 109972"/>
                <a:gd name="connsiteX41" fmla="*/ 17973 w 152389"/>
                <a:gd name="connsiteY41" fmla="*/ 89392 h 109972"/>
                <a:gd name="connsiteX42" fmla="*/ 17973 w 152389"/>
                <a:gd name="connsiteY42" fmla="*/ 104971 h 109972"/>
                <a:gd name="connsiteX43" fmla="*/ 15101 w 152389"/>
                <a:gd name="connsiteY43" fmla="*/ 108515 h 109972"/>
                <a:gd name="connsiteX44" fmla="*/ 10214 w 152389"/>
                <a:gd name="connsiteY44" fmla="*/ 109737 h 109972"/>
                <a:gd name="connsiteX45" fmla="*/ 5509 w 152389"/>
                <a:gd name="connsiteY45" fmla="*/ 108515 h 109972"/>
                <a:gd name="connsiteX46" fmla="*/ 3371 w 152389"/>
                <a:gd name="connsiteY46" fmla="*/ 104971 h 109972"/>
                <a:gd name="connsiteX47" fmla="*/ 1355 w 152389"/>
                <a:gd name="connsiteY47" fmla="*/ 58172 h 109972"/>
                <a:gd name="connsiteX48" fmla="*/ -356 w 152389"/>
                <a:gd name="connsiteY48" fmla="*/ 7157 h 109972"/>
                <a:gd name="connsiteX49" fmla="*/ 2088 w 152389"/>
                <a:gd name="connsiteY49" fmla="*/ 1537 h 109972"/>
                <a:gd name="connsiteX50" fmla="*/ 6793 w 152389"/>
                <a:gd name="connsiteY50" fmla="*/ -235 h 109972"/>
                <a:gd name="connsiteX51" fmla="*/ 11375 w 152389"/>
                <a:gd name="connsiteY51" fmla="*/ 1537 h 109972"/>
                <a:gd name="connsiteX52" fmla="*/ 13635 w 152389"/>
                <a:gd name="connsiteY52" fmla="*/ 7157 h 10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52389" h="109972">
                  <a:moveTo>
                    <a:pt x="14246" y="27563"/>
                  </a:moveTo>
                  <a:cubicBezTo>
                    <a:pt x="17428" y="21033"/>
                    <a:pt x="21871" y="15198"/>
                    <a:pt x="27321" y="10395"/>
                  </a:cubicBezTo>
                  <a:cubicBezTo>
                    <a:pt x="32889" y="5752"/>
                    <a:pt x="39927" y="3240"/>
                    <a:pt x="47177" y="3308"/>
                  </a:cubicBezTo>
                  <a:cubicBezTo>
                    <a:pt x="51731" y="3182"/>
                    <a:pt x="56219" y="4415"/>
                    <a:pt x="60068" y="6852"/>
                  </a:cubicBezTo>
                  <a:cubicBezTo>
                    <a:pt x="63726" y="9278"/>
                    <a:pt x="66880" y="12390"/>
                    <a:pt x="69354" y="16016"/>
                  </a:cubicBezTo>
                  <a:cubicBezTo>
                    <a:pt x="71993" y="19946"/>
                    <a:pt x="74167" y="24170"/>
                    <a:pt x="75831" y="28602"/>
                  </a:cubicBezTo>
                  <a:cubicBezTo>
                    <a:pt x="77541" y="33245"/>
                    <a:pt x="78947" y="37766"/>
                    <a:pt x="80107" y="42104"/>
                  </a:cubicBezTo>
                  <a:cubicBezTo>
                    <a:pt x="81064" y="38293"/>
                    <a:pt x="82352" y="34572"/>
                    <a:pt x="83956" y="30985"/>
                  </a:cubicBezTo>
                  <a:cubicBezTo>
                    <a:pt x="85801" y="26682"/>
                    <a:pt x="88095" y="22586"/>
                    <a:pt x="90799" y="18766"/>
                  </a:cubicBezTo>
                  <a:cubicBezTo>
                    <a:pt x="93531" y="14985"/>
                    <a:pt x="96828" y="11647"/>
                    <a:pt x="100574" y="8868"/>
                  </a:cubicBezTo>
                  <a:cubicBezTo>
                    <a:pt x="104064" y="6149"/>
                    <a:pt x="108369" y="4685"/>
                    <a:pt x="112793" y="4714"/>
                  </a:cubicBezTo>
                  <a:cubicBezTo>
                    <a:pt x="118371" y="4366"/>
                    <a:pt x="123930" y="5639"/>
                    <a:pt x="128800" y="8379"/>
                  </a:cubicBezTo>
                  <a:cubicBezTo>
                    <a:pt x="133267" y="11157"/>
                    <a:pt x="136998" y="14971"/>
                    <a:pt x="139676" y="19499"/>
                  </a:cubicBezTo>
                  <a:cubicBezTo>
                    <a:pt x="142742" y="24710"/>
                    <a:pt x="145008" y="30354"/>
                    <a:pt x="146396" y="36239"/>
                  </a:cubicBezTo>
                  <a:cubicBezTo>
                    <a:pt x="148092" y="42971"/>
                    <a:pt x="149337" y="49809"/>
                    <a:pt x="150123" y="56706"/>
                  </a:cubicBezTo>
                  <a:cubicBezTo>
                    <a:pt x="150978" y="63915"/>
                    <a:pt x="151528" y="71308"/>
                    <a:pt x="151711" y="78945"/>
                  </a:cubicBezTo>
                  <a:cubicBezTo>
                    <a:pt x="151895" y="86582"/>
                    <a:pt x="152017" y="93974"/>
                    <a:pt x="152017" y="101306"/>
                  </a:cubicBezTo>
                  <a:cubicBezTo>
                    <a:pt x="152161" y="103169"/>
                    <a:pt x="151329" y="104973"/>
                    <a:pt x="149817" y="106071"/>
                  </a:cubicBezTo>
                  <a:cubicBezTo>
                    <a:pt x="148399" y="107049"/>
                    <a:pt x="146713" y="107561"/>
                    <a:pt x="144991" y="107538"/>
                  </a:cubicBezTo>
                  <a:cubicBezTo>
                    <a:pt x="143251" y="107558"/>
                    <a:pt x="141545" y="107046"/>
                    <a:pt x="140103" y="106071"/>
                  </a:cubicBezTo>
                  <a:cubicBezTo>
                    <a:pt x="138633" y="104944"/>
                    <a:pt x="137830" y="103153"/>
                    <a:pt x="137965" y="101306"/>
                  </a:cubicBezTo>
                  <a:cubicBezTo>
                    <a:pt x="137965" y="92386"/>
                    <a:pt x="137537" y="82977"/>
                    <a:pt x="137232" y="73324"/>
                  </a:cubicBezTo>
                  <a:cubicBezTo>
                    <a:pt x="137065" y="64331"/>
                    <a:pt x="136208" y="55364"/>
                    <a:pt x="134666" y="46503"/>
                  </a:cubicBezTo>
                  <a:cubicBezTo>
                    <a:pt x="133613" y="39443"/>
                    <a:pt x="131339" y="32621"/>
                    <a:pt x="127945" y="26341"/>
                  </a:cubicBezTo>
                  <a:cubicBezTo>
                    <a:pt x="125493" y="21386"/>
                    <a:pt x="120331" y="18362"/>
                    <a:pt x="114810" y="18643"/>
                  </a:cubicBezTo>
                  <a:cubicBezTo>
                    <a:pt x="109717" y="18870"/>
                    <a:pt x="104991" y="21356"/>
                    <a:pt x="101919" y="25425"/>
                  </a:cubicBezTo>
                  <a:cubicBezTo>
                    <a:pt x="97798" y="30720"/>
                    <a:pt x="94729" y="36755"/>
                    <a:pt x="92877" y="43204"/>
                  </a:cubicBezTo>
                  <a:cubicBezTo>
                    <a:pt x="90279" y="51904"/>
                    <a:pt x="88600" y="60852"/>
                    <a:pt x="87867" y="69902"/>
                  </a:cubicBezTo>
                  <a:cubicBezTo>
                    <a:pt x="86937" y="80936"/>
                    <a:pt x="86753" y="92019"/>
                    <a:pt x="87317" y="103077"/>
                  </a:cubicBezTo>
                  <a:cubicBezTo>
                    <a:pt x="87352" y="104768"/>
                    <a:pt x="86552" y="106368"/>
                    <a:pt x="85178" y="107354"/>
                  </a:cubicBezTo>
                  <a:cubicBezTo>
                    <a:pt x="83821" y="108429"/>
                    <a:pt x="82193" y="109106"/>
                    <a:pt x="80474" y="109309"/>
                  </a:cubicBezTo>
                  <a:cubicBezTo>
                    <a:pt x="78733" y="109503"/>
                    <a:pt x="76983" y="109022"/>
                    <a:pt x="75586" y="107965"/>
                  </a:cubicBezTo>
                  <a:cubicBezTo>
                    <a:pt x="74005" y="106722"/>
                    <a:pt x="73136" y="104780"/>
                    <a:pt x="73265" y="102772"/>
                  </a:cubicBezTo>
                  <a:cubicBezTo>
                    <a:pt x="72715" y="93119"/>
                    <a:pt x="72104" y="83160"/>
                    <a:pt x="71432" y="73019"/>
                  </a:cubicBezTo>
                  <a:cubicBezTo>
                    <a:pt x="70894" y="63699"/>
                    <a:pt x="69689" y="54429"/>
                    <a:pt x="67827" y="45281"/>
                  </a:cubicBezTo>
                  <a:cubicBezTo>
                    <a:pt x="66576" y="38108"/>
                    <a:pt x="64096" y="31204"/>
                    <a:pt x="60495" y="24875"/>
                  </a:cubicBezTo>
                  <a:cubicBezTo>
                    <a:pt x="57845" y="19974"/>
                    <a:pt x="52619" y="17028"/>
                    <a:pt x="47054" y="17299"/>
                  </a:cubicBezTo>
                  <a:cubicBezTo>
                    <a:pt x="42508" y="17195"/>
                    <a:pt x="38109" y="18910"/>
                    <a:pt x="34835" y="22065"/>
                  </a:cubicBezTo>
                  <a:cubicBezTo>
                    <a:pt x="31294" y="25544"/>
                    <a:pt x="28489" y="29699"/>
                    <a:pt x="26587" y="34284"/>
                  </a:cubicBezTo>
                  <a:cubicBezTo>
                    <a:pt x="24251" y="39748"/>
                    <a:pt x="22569" y="45470"/>
                    <a:pt x="21577" y="51330"/>
                  </a:cubicBezTo>
                  <a:cubicBezTo>
                    <a:pt x="20417" y="57439"/>
                    <a:pt x="19561" y="64099"/>
                    <a:pt x="18951" y="70575"/>
                  </a:cubicBezTo>
                  <a:cubicBezTo>
                    <a:pt x="18339" y="77051"/>
                    <a:pt x="18095" y="83405"/>
                    <a:pt x="17973" y="89392"/>
                  </a:cubicBezTo>
                  <a:cubicBezTo>
                    <a:pt x="17851" y="95380"/>
                    <a:pt x="17973" y="100634"/>
                    <a:pt x="17973" y="104971"/>
                  </a:cubicBezTo>
                  <a:cubicBezTo>
                    <a:pt x="17589" y="106520"/>
                    <a:pt x="16537" y="107819"/>
                    <a:pt x="15101" y="108515"/>
                  </a:cubicBezTo>
                  <a:cubicBezTo>
                    <a:pt x="13595" y="109313"/>
                    <a:pt x="11918" y="109732"/>
                    <a:pt x="10214" y="109737"/>
                  </a:cubicBezTo>
                  <a:cubicBezTo>
                    <a:pt x="8566" y="109746"/>
                    <a:pt x="6945" y="109325"/>
                    <a:pt x="5509" y="108515"/>
                  </a:cubicBezTo>
                  <a:cubicBezTo>
                    <a:pt x="4168" y="107850"/>
                    <a:pt x="3334" y="106468"/>
                    <a:pt x="3371" y="104971"/>
                  </a:cubicBezTo>
                  <a:cubicBezTo>
                    <a:pt x="2210" y="90370"/>
                    <a:pt x="1538" y="74729"/>
                    <a:pt x="1355" y="58172"/>
                  </a:cubicBezTo>
                  <a:cubicBezTo>
                    <a:pt x="1171" y="41615"/>
                    <a:pt x="622" y="24570"/>
                    <a:pt x="-356" y="7157"/>
                  </a:cubicBezTo>
                  <a:cubicBezTo>
                    <a:pt x="-369" y="5023"/>
                    <a:pt x="518" y="2982"/>
                    <a:pt x="2088" y="1537"/>
                  </a:cubicBezTo>
                  <a:cubicBezTo>
                    <a:pt x="3395" y="405"/>
                    <a:pt x="5063" y="-223"/>
                    <a:pt x="6793" y="-235"/>
                  </a:cubicBezTo>
                  <a:cubicBezTo>
                    <a:pt x="8487" y="-232"/>
                    <a:pt x="10119" y="399"/>
                    <a:pt x="11375" y="1537"/>
                  </a:cubicBezTo>
                  <a:cubicBezTo>
                    <a:pt x="12836" y="3042"/>
                    <a:pt x="13648" y="5060"/>
                    <a:pt x="13635" y="7157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1" name="Forme libre : forme 180">
              <a:extLst>
                <a:ext uri="{FF2B5EF4-FFF2-40B4-BE49-F238E27FC236}">
                  <a16:creationId xmlns:a16="http://schemas.microsoft.com/office/drawing/2014/main" id="{D4E61349-67DA-4800-8C87-228E47B2DEC3}"/>
                </a:ext>
              </a:extLst>
            </p:cNvPr>
            <p:cNvSpPr/>
            <p:nvPr/>
          </p:nvSpPr>
          <p:spPr>
            <a:xfrm>
              <a:off x="3903387" y="-2390527"/>
              <a:ext cx="87305" cy="93715"/>
            </a:xfrm>
            <a:custGeom>
              <a:avLst/>
              <a:gdLst>
                <a:gd name="connsiteX0" fmla="*/ 44427 w 87305"/>
                <a:gd name="connsiteY0" fmla="*/ 93434 h 93715"/>
                <a:gd name="connsiteX1" fmla="*/ 24449 w 87305"/>
                <a:gd name="connsiteY1" fmla="*/ 89829 h 93715"/>
                <a:gd name="connsiteX2" fmla="*/ 10336 w 87305"/>
                <a:gd name="connsiteY2" fmla="*/ 79260 h 93715"/>
                <a:gd name="connsiteX3" fmla="*/ 2210 w 87305"/>
                <a:gd name="connsiteY3" fmla="*/ 64108 h 93715"/>
                <a:gd name="connsiteX4" fmla="*/ -356 w 87305"/>
                <a:gd name="connsiteY4" fmla="*/ 46757 h 93715"/>
                <a:gd name="connsiteX5" fmla="*/ 2515 w 87305"/>
                <a:gd name="connsiteY5" fmla="*/ 29528 h 93715"/>
                <a:gd name="connsiteX6" fmla="*/ 10947 w 87305"/>
                <a:gd name="connsiteY6" fmla="*/ 14620 h 93715"/>
                <a:gd name="connsiteX7" fmla="*/ 24632 w 87305"/>
                <a:gd name="connsiteY7" fmla="*/ 4051 h 93715"/>
                <a:gd name="connsiteX8" fmla="*/ 43571 w 87305"/>
                <a:gd name="connsiteY8" fmla="*/ -226 h 93715"/>
                <a:gd name="connsiteX9" fmla="*/ 62694 w 87305"/>
                <a:gd name="connsiteY9" fmla="*/ 3806 h 93715"/>
                <a:gd name="connsiteX10" fmla="*/ 76380 w 87305"/>
                <a:gd name="connsiteY10" fmla="*/ 14498 h 93715"/>
                <a:gd name="connsiteX11" fmla="*/ 84383 w 87305"/>
                <a:gd name="connsiteY11" fmla="*/ 29772 h 93715"/>
                <a:gd name="connsiteX12" fmla="*/ 86949 w 87305"/>
                <a:gd name="connsiteY12" fmla="*/ 47306 h 93715"/>
                <a:gd name="connsiteX13" fmla="*/ 84200 w 87305"/>
                <a:gd name="connsiteY13" fmla="*/ 64108 h 93715"/>
                <a:gd name="connsiteX14" fmla="*/ 76258 w 87305"/>
                <a:gd name="connsiteY14" fmla="*/ 78832 h 93715"/>
                <a:gd name="connsiteX15" fmla="*/ 63000 w 87305"/>
                <a:gd name="connsiteY15" fmla="*/ 89401 h 93715"/>
                <a:gd name="connsiteX16" fmla="*/ 44427 w 87305"/>
                <a:gd name="connsiteY16" fmla="*/ 93434 h 93715"/>
                <a:gd name="connsiteX17" fmla="*/ 44427 w 87305"/>
                <a:gd name="connsiteY17" fmla="*/ 79504 h 93715"/>
                <a:gd name="connsiteX18" fmla="*/ 56646 w 87305"/>
                <a:gd name="connsiteY18" fmla="*/ 76816 h 93715"/>
                <a:gd name="connsiteX19" fmla="*/ 65505 w 87305"/>
                <a:gd name="connsiteY19" fmla="*/ 69545 h 93715"/>
                <a:gd name="connsiteX20" fmla="*/ 71187 w 87305"/>
                <a:gd name="connsiteY20" fmla="*/ 58793 h 93715"/>
                <a:gd name="connsiteX21" fmla="*/ 72898 w 87305"/>
                <a:gd name="connsiteY21" fmla="*/ 46573 h 93715"/>
                <a:gd name="connsiteX22" fmla="*/ 71065 w 87305"/>
                <a:gd name="connsiteY22" fmla="*/ 34354 h 93715"/>
                <a:gd name="connsiteX23" fmla="*/ 65322 w 87305"/>
                <a:gd name="connsiteY23" fmla="*/ 23846 h 93715"/>
                <a:gd name="connsiteX24" fmla="*/ 55914 w 87305"/>
                <a:gd name="connsiteY24" fmla="*/ 16575 h 93715"/>
                <a:gd name="connsiteX25" fmla="*/ 43145 w 87305"/>
                <a:gd name="connsiteY25" fmla="*/ 13948 h 93715"/>
                <a:gd name="connsiteX26" fmla="*/ 30559 w 87305"/>
                <a:gd name="connsiteY26" fmla="*/ 17186 h 93715"/>
                <a:gd name="connsiteX27" fmla="*/ 21517 w 87305"/>
                <a:gd name="connsiteY27" fmla="*/ 24762 h 93715"/>
                <a:gd name="connsiteX28" fmla="*/ 16079 w 87305"/>
                <a:gd name="connsiteY28" fmla="*/ 35087 h 93715"/>
                <a:gd name="connsiteX29" fmla="*/ 14246 w 87305"/>
                <a:gd name="connsiteY29" fmla="*/ 47307 h 93715"/>
                <a:gd name="connsiteX30" fmla="*/ 22250 w 87305"/>
                <a:gd name="connsiteY30" fmla="*/ 69057 h 93715"/>
                <a:gd name="connsiteX31" fmla="*/ 44611 w 87305"/>
                <a:gd name="connsiteY31" fmla="*/ 79504 h 93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7305" h="93715">
                  <a:moveTo>
                    <a:pt x="44427" y="93434"/>
                  </a:moveTo>
                  <a:cubicBezTo>
                    <a:pt x="37582" y="93743"/>
                    <a:pt x="30755" y="92512"/>
                    <a:pt x="24449" y="89829"/>
                  </a:cubicBezTo>
                  <a:cubicBezTo>
                    <a:pt x="19000" y="87428"/>
                    <a:pt x="14173" y="83813"/>
                    <a:pt x="10336" y="79260"/>
                  </a:cubicBezTo>
                  <a:cubicBezTo>
                    <a:pt x="6618" y="74819"/>
                    <a:pt x="3852" y="69662"/>
                    <a:pt x="2210" y="64108"/>
                  </a:cubicBezTo>
                  <a:cubicBezTo>
                    <a:pt x="501" y="58483"/>
                    <a:pt x="-364" y="52635"/>
                    <a:pt x="-356" y="46757"/>
                  </a:cubicBezTo>
                  <a:cubicBezTo>
                    <a:pt x="-367" y="40894"/>
                    <a:pt x="604" y="35070"/>
                    <a:pt x="2515" y="29528"/>
                  </a:cubicBezTo>
                  <a:cubicBezTo>
                    <a:pt x="4357" y="24070"/>
                    <a:pt x="7218" y="19011"/>
                    <a:pt x="10947" y="14620"/>
                  </a:cubicBezTo>
                  <a:cubicBezTo>
                    <a:pt x="14729" y="10189"/>
                    <a:pt x="19389" y="6591"/>
                    <a:pt x="24632" y="4051"/>
                  </a:cubicBezTo>
                  <a:cubicBezTo>
                    <a:pt x="30564" y="1280"/>
                    <a:pt x="37024" y="-179"/>
                    <a:pt x="43571" y="-226"/>
                  </a:cubicBezTo>
                  <a:cubicBezTo>
                    <a:pt x="50170" y="-363"/>
                    <a:pt x="56712" y="1017"/>
                    <a:pt x="62694" y="3806"/>
                  </a:cubicBezTo>
                  <a:cubicBezTo>
                    <a:pt x="68002" y="6296"/>
                    <a:pt x="72680" y="9950"/>
                    <a:pt x="76380" y="14498"/>
                  </a:cubicBezTo>
                  <a:cubicBezTo>
                    <a:pt x="80028" y="19012"/>
                    <a:pt x="82748" y="24203"/>
                    <a:pt x="84383" y="29772"/>
                  </a:cubicBezTo>
                  <a:cubicBezTo>
                    <a:pt x="86086" y="35461"/>
                    <a:pt x="86951" y="41368"/>
                    <a:pt x="86949" y="47306"/>
                  </a:cubicBezTo>
                  <a:cubicBezTo>
                    <a:pt x="86956" y="53019"/>
                    <a:pt x="86027" y="58695"/>
                    <a:pt x="84200" y="64108"/>
                  </a:cubicBezTo>
                  <a:cubicBezTo>
                    <a:pt x="82480" y="69462"/>
                    <a:pt x="79787" y="74454"/>
                    <a:pt x="76258" y="78832"/>
                  </a:cubicBezTo>
                  <a:cubicBezTo>
                    <a:pt x="72651" y="83268"/>
                    <a:pt x="68128" y="86874"/>
                    <a:pt x="63000" y="89401"/>
                  </a:cubicBezTo>
                  <a:cubicBezTo>
                    <a:pt x="57211" y="92184"/>
                    <a:pt x="50849" y="93565"/>
                    <a:pt x="44427" y="93434"/>
                  </a:cubicBezTo>
                  <a:close/>
                  <a:moveTo>
                    <a:pt x="44427" y="79504"/>
                  </a:moveTo>
                  <a:cubicBezTo>
                    <a:pt x="48653" y="79559"/>
                    <a:pt x="52834" y="78639"/>
                    <a:pt x="56646" y="76816"/>
                  </a:cubicBezTo>
                  <a:cubicBezTo>
                    <a:pt x="60110" y="75091"/>
                    <a:pt x="63138" y="72606"/>
                    <a:pt x="65505" y="69545"/>
                  </a:cubicBezTo>
                  <a:cubicBezTo>
                    <a:pt x="68090" y="66371"/>
                    <a:pt x="70021" y="62717"/>
                    <a:pt x="71187" y="58793"/>
                  </a:cubicBezTo>
                  <a:cubicBezTo>
                    <a:pt x="72345" y="54824"/>
                    <a:pt x="72921" y="50708"/>
                    <a:pt x="72898" y="46573"/>
                  </a:cubicBezTo>
                  <a:cubicBezTo>
                    <a:pt x="72908" y="42431"/>
                    <a:pt x="72290" y="38311"/>
                    <a:pt x="71065" y="34354"/>
                  </a:cubicBezTo>
                  <a:cubicBezTo>
                    <a:pt x="69843" y="30516"/>
                    <a:pt x="67893" y="26948"/>
                    <a:pt x="65322" y="23846"/>
                  </a:cubicBezTo>
                  <a:cubicBezTo>
                    <a:pt x="62738" y="20782"/>
                    <a:pt x="59530" y="18303"/>
                    <a:pt x="55914" y="16575"/>
                  </a:cubicBezTo>
                  <a:cubicBezTo>
                    <a:pt x="51907" y="14757"/>
                    <a:pt x="47544" y="13859"/>
                    <a:pt x="43145" y="13948"/>
                  </a:cubicBezTo>
                  <a:cubicBezTo>
                    <a:pt x="38755" y="14041"/>
                    <a:pt x="34447" y="15149"/>
                    <a:pt x="30559" y="17186"/>
                  </a:cubicBezTo>
                  <a:cubicBezTo>
                    <a:pt x="27041" y="19040"/>
                    <a:pt x="23958" y="21623"/>
                    <a:pt x="21517" y="24762"/>
                  </a:cubicBezTo>
                  <a:cubicBezTo>
                    <a:pt x="19123" y="27865"/>
                    <a:pt x="17284" y="31358"/>
                    <a:pt x="16079" y="35087"/>
                  </a:cubicBezTo>
                  <a:cubicBezTo>
                    <a:pt x="14833" y="39040"/>
                    <a:pt x="14215" y="43163"/>
                    <a:pt x="14246" y="47307"/>
                  </a:cubicBezTo>
                  <a:cubicBezTo>
                    <a:pt x="14391" y="55251"/>
                    <a:pt x="17211" y="62913"/>
                    <a:pt x="22250" y="69057"/>
                  </a:cubicBezTo>
                  <a:cubicBezTo>
                    <a:pt x="27745" y="75735"/>
                    <a:pt x="35962" y="79575"/>
                    <a:pt x="44611" y="79504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2" name="Forme libre : forme 181">
              <a:extLst>
                <a:ext uri="{FF2B5EF4-FFF2-40B4-BE49-F238E27FC236}">
                  <a16:creationId xmlns:a16="http://schemas.microsoft.com/office/drawing/2014/main" id="{EB833960-A6FB-4743-B3B6-5BD9F20EFFD2}"/>
                </a:ext>
              </a:extLst>
            </p:cNvPr>
            <p:cNvSpPr/>
            <p:nvPr/>
          </p:nvSpPr>
          <p:spPr>
            <a:xfrm>
              <a:off x="4014142" y="-2401759"/>
              <a:ext cx="88136" cy="111682"/>
            </a:xfrm>
            <a:custGeom>
              <a:avLst/>
              <a:gdLst>
                <a:gd name="connsiteX0" fmla="*/ 13219 w 88136"/>
                <a:gd name="connsiteY0" fmla="*/ 109492 h 111682"/>
                <a:gd name="connsiteX1" fmla="*/ 8393 w 88136"/>
                <a:gd name="connsiteY1" fmla="*/ 111448 h 111682"/>
                <a:gd name="connsiteX2" fmla="*/ 3505 w 88136"/>
                <a:gd name="connsiteY2" fmla="*/ 109492 h 111682"/>
                <a:gd name="connsiteX3" fmla="*/ 1367 w 88136"/>
                <a:gd name="connsiteY3" fmla="*/ 104055 h 111682"/>
                <a:gd name="connsiteX4" fmla="*/ 511 w 88136"/>
                <a:gd name="connsiteY4" fmla="*/ 54690 h 111682"/>
                <a:gd name="connsiteX5" fmla="*/ -344 w 88136"/>
                <a:gd name="connsiteY5" fmla="*/ 7157 h 111682"/>
                <a:gd name="connsiteX6" fmla="*/ 1794 w 88136"/>
                <a:gd name="connsiteY6" fmla="*/ 1659 h 111682"/>
                <a:gd name="connsiteX7" fmla="*/ 6499 w 88136"/>
                <a:gd name="connsiteY7" fmla="*/ -235 h 111682"/>
                <a:gd name="connsiteX8" fmla="*/ 11386 w 88136"/>
                <a:gd name="connsiteY8" fmla="*/ 1659 h 111682"/>
                <a:gd name="connsiteX9" fmla="*/ 13647 w 88136"/>
                <a:gd name="connsiteY9" fmla="*/ 7157 h 111682"/>
                <a:gd name="connsiteX10" fmla="*/ 13647 w 88136"/>
                <a:gd name="connsiteY10" fmla="*/ 21637 h 111682"/>
                <a:gd name="connsiteX11" fmla="*/ 25377 w 88136"/>
                <a:gd name="connsiteY11" fmla="*/ 10640 h 111682"/>
                <a:gd name="connsiteX12" fmla="*/ 42240 w 88136"/>
                <a:gd name="connsiteY12" fmla="*/ 5935 h 111682"/>
                <a:gd name="connsiteX13" fmla="*/ 63135 w 88136"/>
                <a:gd name="connsiteY13" fmla="*/ 11434 h 111682"/>
                <a:gd name="connsiteX14" fmla="*/ 76637 w 88136"/>
                <a:gd name="connsiteY14" fmla="*/ 26219 h 111682"/>
                <a:gd name="connsiteX15" fmla="*/ 84213 w 88136"/>
                <a:gd name="connsiteY15" fmla="*/ 46381 h 111682"/>
                <a:gd name="connsiteX16" fmla="*/ 87206 w 88136"/>
                <a:gd name="connsiteY16" fmla="*/ 68192 h 111682"/>
                <a:gd name="connsiteX17" fmla="*/ 87756 w 88136"/>
                <a:gd name="connsiteY17" fmla="*/ 86521 h 111682"/>
                <a:gd name="connsiteX18" fmla="*/ 87756 w 88136"/>
                <a:gd name="connsiteY18" fmla="*/ 102650 h 111682"/>
                <a:gd name="connsiteX19" fmla="*/ 85557 w 88136"/>
                <a:gd name="connsiteY19" fmla="*/ 108332 h 111682"/>
                <a:gd name="connsiteX20" fmla="*/ 80852 w 88136"/>
                <a:gd name="connsiteY20" fmla="*/ 110226 h 111682"/>
                <a:gd name="connsiteX21" fmla="*/ 76148 w 88136"/>
                <a:gd name="connsiteY21" fmla="*/ 108759 h 111682"/>
                <a:gd name="connsiteX22" fmla="*/ 74010 w 88136"/>
                <a:gd name="connsiteY22" fmla="*/ 103872 h 111682"/>
                <a:gd name="connsiteX23" fmla="*/ 74010 w 88136"/>
                <a:gd name="connsiteY23" fmla="*/ 87254 h 111682"/>
                <a:gd name="connsiteX24" fmla="*/ 73704 w 88136"/>
                <a:gd name="connsiteY24" fmla="*/ 68619 h 111682"/>
                <a:gd name="connsiteX25" fmla="*/ 71993 w 88136"/>
                <a:gd name="connsiteY25" fmla="*/ 53957 h 111682"/>
                <a:gd name="connsiteX26" fmla="*/ 67289 w 88136"/>
                <a:gd name="connsiteY26" fmla="*/ 37949 h 111682"/>
                <a:gd name="connsiteX27" fmla="*/ 58369 w 88136"/>
                <a:gd name="connsiteY27" fmla="*/ 25181 h 111682"/>
                <a:gd name="connsiteX28" fmla="*/ 44255 w 88136"/>
                <a:gd name="connsiteY28" fmla="*/ 20293 h 111682"/>
                <a:gd name="connsiteX29" fmla="*/ 28798 w 88136"/>
                <a:gd name="connsiteY29" fmla="*/ 25792 h 111682"/>
                <a:gd name="connsiteX30" fmla="*/ 20061 w 88136"/>
                <a:gd name="connsiteY30" fmla="*/ 38011 h 111682"/>
                <a:gd name="connsiteX31" fmla="*/ 16151 w 88136"/>
                <a:gd name="connsiteY31" fmla="*/ 54445 h 111682"/>
                <a:gd name="connsiteX32" fmla="*/ 15296 w 88136"/>
                <a:gd name="connsiteY32" fmla="*/ 72102 h 111682"/>
                <a:gd name="connsiteX33" fmla="*/ 15296 w 88136"/>
                <a:gd name="connsiteY33" fmla="*/ 103811 h 111682"/>
                <a:gd name="connsiteX34" fmla="*/ 13219 w 88136"/>
                <a:gd name="connsiteY34" fmla="*/ 109492 h 11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8136" h="111682">
                  <a:moveTo>
                    <a:pt x="13219" y="109492"/>
                  </a:moveTo>
                  <a:cubicBezTo>
                    <a:pt x="11917" y="110733"/>
                    <a:pt x="10192" y="111432"/>
                    <a:pt x="8393" y="111448"/>
                  </a:cubicBezTo>
                  <a:cubicBezTo>
                    <a:pt x="6576" y="111435"/>
                    <a:pt x="4830" y="110737"/>
                    <a:pt x="3505" y="109492"/>
                  </a:cubicBezTo>
                  <a:cubicBezTo>
                    <a:pt x="2016" y="108091"/>
                    <a:pt x="1231" y="106096"/>
                    <a:pt x="1367" y="104055"/>
                  </a:cubicBezTo>
                  <a:cubicBezTo>
                    <a:pt x="1367" y="86826"/>
                    <a:pt x="1082" y="70371"/>
                    <a:pt x="511" y="54690"/>
                  </a:cubicBezTo>
                  <a:cubicBezTo>
                    <a:pt x="-99" y="38988"/>
                    <a:pt x="-344" y="23164"/>
                    <a:pt x="-344" y="7157"/>
                  </a:cubicBezTo>
                  <a:cubicBezTo>
                    <a:pt x="-464" y="5101"/>
                    <a:pt x="316" y="3094"/>
                    <a:pt x="1794" y="1659"/>
                  </a:cubicBezTo>
                  <a:cubicBezTo>
                    <a:pt x="3062" y="448"/>
                    <a:pt x="4746" y="-230"/>
                    <a:pt x="6499" y="-235"/>
                  </a:cubicBezTo>
                  <a:cubicBezTo>
                    <a:pt x="8304" y="-217"/>
                    <a:pt x="10040" y="456"/>
                    <a:pt x="11386" y="1659"/>
                  </a:cubicBezTo>
                  <a:cubicBezTo>
                    <a:pt x="12946" y="3046"/>
                    <a:pt x="13780" y="5074"/>
                    <a:pt x="13647" y="7157"/>
                  </a:cubicBezTo>
                  <a:lnTo>
                    <a:pt x="13647" y="21637"/>
                  </a:lnTo>
                  <a:cubicBezTo>
                    <a:pt x="16742" y="17189"/>
                    <a:pt x="20739" y="13442"/>
                    <a:pt x="25377" y="10640"/>
                  </a:cubicBezTo>
                  <a:cubicBezTo>
                    <a:pt x="30552" y="7772"/>
                    <a:pt x="36328" y="6161"/>
                    <a:pt x="42240" y="5935"/>
                  </a:cubicBezTo>
                  <a:cubicBezTo>
                    <a:pt x="49616" y="5463"/>
                    <a:pt x="56947" y="7392"/>
                    <a:pt x="63135" y="11434"/>
                  </a:cubicBezTo>
                  <a:cubicBezTo>
                    <a:pt x="68705" y="15267"/>
                    <a:pt x="73324" y="20325"/>
                    <a:pt x="76637" y="26219"/>
                  </a:cubicBezTo>
                  <a:cubicBezTo>
                    <a:pt x="80147" y="32528"/>
                    <a:pt x="82700" y="39322"/>
                    <a:pt x="84213" y="46381"/>
                  </a:cubicBezTo>
                  <a:cubicBezTo>
                    <a:pt x="85784" y="53561"/>
                    <a:pt x="86785" y="60854"/>
                    <a:pt x="87206" y="68192"/>
                  </a:cubicBezTo>
                  <a:cubicBezTo>
                    <a:pt x="87573" y="74302"/>
                    <a:pt x="87756" y="80716"/>
                    <a:pt x="87756" y="86521"/>
                  </a:cubicBezTo>
                  <a:cubicBezTo>
                    <a:pt x="87756" y="92325"/>
                    <a:pt x="87756" y="97946"/>
                    <a:pt x="87756" y="102650"/>
                  </a:cubicBezTo>
                  <a:cubicBezTo>
                    <a:pt x="87935" y="104781"/>
                    <a:pt x="87123" y="106876"/>
                    <a:pt x="85557" y="108332"/>
                  </a:cubicBezTo>
                  <a:cubicBezTo>
                    <a:pt x="84231" y="109449"/>
                    <a:pt x="82583" y="110112"/>
                    <a:pt x="80852" y="110226"/>
                  </a:cubicBezTo>
                  <a:cubicBezTo>
                    <a:pt x="79155" y="110356"/>
                    <a:pt x="77471" y="109832"/>
                    <a:pt x="76148" y="108759"/>
                  </a:cubicBezTo>
                  <a:cubicBezTo>
                    <a:pt x="74667" y="107587"/>
                    <a:pt x="73866" y="105755"/>
                    <a:pt x="74010" y="103872"/>
                  </a:cubicBezTo>
                  <a:cubicBezTo>
                    <a:pt x="74010" y="98923"/>
                    <a:pt x="74010" y="93363"/>
                    <a:pt x="74010" y="87254"/>
                  </a:cubicBezTo>
                  <a:cubicBezTo>
                    <a:pt x="74010" y="81144"/>
                    <a:pt x="74010" y="75035"/>
                    <a:pt x="73704" y="68619"/>
                  </a:cubicBezTo>
                  <a:cubicBezTo>
                    <a:pt x="73413" y="63703"/>
                    <a:pt x="72842" y="58808"/>
                    <a:pt x="71993" y="53957"/>
                  </a:cubicBezTo>
                  <a:cubicBezTo>
                    <a:pt x="71056" y="48455"/>
                    <a:pt x="69477" y="43083"/>
                    <a:pt x="67289" y="37949"/>
                  </a:cubicBezTo>
                  <a:cubicBezTo>
                    <a:pt x="65234" y="33120"/>
                    <a:pt x="62196" y="28772"/>
                    <a:pt x="58369" y="25181"/>
                  </a:cubicBezTo>
                  <a:cubicBezTo>
                    <a:pt x="54544" y="21668"/>
                    <a:pt x="49433" y="19898"/>
                    <a:pt x="44255" y="20293"/>
                  </a:cubicBezTo>
                  <a:cubicBezTo>
                    <a:pt x="38635" y="20357"/>
                    <a:pt x="33197" y="22292"/>
                    <a:pt x="28798" y="25792"/>
                  </a:cubicBezTo>
                  <a:cubicBezTo>
                    <a:pt x="24925" y="29084"/>
                    <a:pt x="21925" y="33281"/>
                    <a:pt x="20061" y="38011"/>
                  </a:cubicBezTo>
                  <a:cubicBezTo>
                    <a:pt x="17982" y="43275"/>
                    <a:pt x="16666" y="48809"/>
                    <a:pt x="16151" y="54445"/>
                  </a:cubicBezTo>
                  <a:cubicBezTo>
                    <a:pt x="15602" y="60555"/>
                    <a:pt x="15296" y="66359"/>
                    <a:pt x="15296" y="72102"/>
                  </a:cubicBezTo>
                  <a:lnTo>
                    <a:pt x="15296" y="103811"/>
                  </a:lnTo>
                  <a:cubicBezTo>
                    <a:pt x="15554" y="105928"/>
                    <a:pt x="14782" y="108040"/>
                    <a:pt x="13219" y="109492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3" name="Forme libre : forme 182">
              <a:extLst>
                <a:ext uri="{FF2B5EF4-FFF2-40B4-BE49-F238E27FC236}">
                  <a16:creationId xmlns:a16="http://schemas.microsoft.com/office/drawing/2014/main" id="{9747266B-6FD2-4B38-B63D-8DC130CEA5DF}"/>
                </a:ext>
              </a:extLst>
            </p:cNvPr>
            <p:cNvSpPr/>
            <p:nvPr/>
          </p:nvSpPr>
          <p:spPr>
            <a:xfrm>
              <a:off x="2445247" y="-2180201"/>
              <a:ext cx="76549" cy="107032"/>
            </a:xfrm>
            <a:custGeom>
              <a:avLst/>
              <a:gdLst>
                <a:gd name="connsiteX0" fmla="*/ 12077 w 76549"/>
                <a:gd name="connsiteY0" fmla="*/ 82279 h 107032"/>
                <a:gd name="connsiteX1" fmla="*/ 24663 w 76549"/>
                <a:gd name="connsiteY1" fmla="*/ 89244 h 107032"/>
                <a:gd name="connsiteX2" fmla="*/ 41219 w 76549"/>
                <a:gd name="connsiteY2" fmla="*/ 91444 h 107032"/>
                <a:gd name="connsiteX3" fmla="*/ 55821 w 76549"/>
                <a:gd name="connsiteY3" fmla="*/ 87900 h 107032"/>
                <a:gd name="connsiteX4" fmla="*/ 61931 w 76549"/>
                <a:gd name="connsiteY4" fmla="*/ 77514 h 107032"/>
                <a:gd name="connsiteX5" fmla="*/ 57777 w 76549"/>
                <a:gd name="connsiteY5" fmla="*/ 67433 h 107032"/>
                <a:gd name="connsiteX6" fmla="*/ 47329 w 76549"/>
                <a:gd name="connsiteY6" fmla="*/ 61690 h 107032"/>
                <a:gd name="connsiteX7" fmla="*/ 33644 w 76549"/>
                <a:gd name="connsiteY7" fmla="*/ 57841 h 107032"/>
                <a:gd name="connsiteX8" fmla="*/ 19714 w 76549"/>
                <a:gd name="connsiteY8" fmla="*/ 53564 h 107032"/>
                <a:gd name="connsiteX9" fmla="*/ 8595 w 76549"/>
                <a:gd name="connsiteY9" fmla="*/ 46416 h 107032"/>
                <a:gd name="connsiteX10" fmla="*/ 3279 w 76549"/>
                <a:gd name="connsiteY10" fmla="*/ 34197 h 107032"/>
                <a:gd name="connsiteX11" fmla="*/ 5601 w 76549"/>
                <a:gd name="connsiteY11" fmla="*/ 19717 h 107032"/>
                <a:gd name="connsiteX12" fmla="*/ 13421 w 76549"/>
                <a:gd name="connsiteY12" fmla="*/ 9209 h 107032"/>
                <a:gd name="connsiteX13" fmla="*/ 24907 w 76549"/>
                <a:gd name="connsiteY13" fmla="*/ 2672 h 107032"/>
                <a:gd name="connsiteX14" fmla="*/ 38226 w 76549"/>
                <a:gd name="connsiteY14" fmla="*/ -139 h 107032"/>
                <a:gd name="connsiteX15" fmla="*/ 56555 w 76549"/>
                <a:gd name="connsiteY15" fmla="*/ 3283 h 107032"/>
                <a:gd name="connsiteX16" fmla="*/ 69751 w 76549"/>
                <a:gd name="connsiteY16" fmla="*/ 14096 h 107032"/>
                <a:gd name="connsiteX17" fmla="*/ 70912 w 76549"/>
                <a:gd name="connsiteY17" fmla="*/ 19290 h 107032"/>
                <a:gd name="connsiteX18" fmla="*/ 68468 w 76549"/>
                <a:gd name="connsiteY18" fmla="*/ 23261 h 107032"/>
                <a:gd name="connsiteX19" fmla="*/ 64008 w 76549"/>
                <a:gd name="connsiteY19" fmla="*/ 24422 h 107032"/>
                <a:gd name="connsiteX20" fmla="*/ 59182 w 76549"/>
                <a:gd name="connsiteY20" fmla="*/ 21489 h 107032"/>
                <a:gd name="connsiteX21" fmla="*/ 49406 w 76549"/>
                <a:gd name="connsiteY21" fmla="*/ 15379 h 107032"/>
                <a:gd name="connsiteX22" fmla="*/ 37187 w 76549"/>
                <a:gd name="connsiteY22" fmla="*/ 13730 h 107032"/>
                <a:gd name="connsiteX23" fmla="*/ 23135 w 76549"/>
                <a:gd name="connsiteY23" fmla="*/ 18923 h 107032"/>
                <a:gd name="connsiteX24" fmla="*/ 17453 w 76549"/>
                <a:gd name="connsiteY24" fmla="*/ 31142 h 107032"/>
                <a:gd name="connsiteX25" fmla="*/ 21914 w 76549"/>
                <a:gd name="connsiteY25" fmla="*/ 38718 h 107032"/>
                <a:gd name="connsiteX26" fmla="*/ 33094 w 76549"/>
                <a:gd name="connsiteY26" fmla="*/ 43300 h 107032"/>
                <a:gd name="connsiteX27" fmla="*/ 47451 w 76549"/>
                <a:gd name="connsiteY27" fmla="*/ 47455 h 107032"/>
                <a:gd name="connsiteX28" fmla="*/ 61564 w 76549"/>
                <a:gd name="connsiteY28" fmla="*/ 53259 h 107032"/>
                <a:gd name="connsiteX29" fmla="*/ 72195 w 76549"/>
                <a:gd name="connsiteY29" fmla="*/ 63035 h 107032"/>
                <a:gd name="connsiteX30" fmla="*/ 76105 w 76549"/>
                <a:gd name="connsiteY30" fmla="*/ 79164 h 107032"/>
                <a:gd name="connsiteX31" fmla="*/ 71340 w 76549"/>
                <a:gd name="connsiteY31" fmla="*/ 92788 h 107032"/>
                <a:gd name="connsiteX32" fmla="*/ 60159 w 76549"/>
                <a:gd name="connsiteY32" fmla="*/ 101708 h 107032"/>
                <a:gd name="connsiteX33" fmla="*/ 45069 w 76549"/>
                <a:gd name="connsiteY33" fmla="*/ 106107 h 107032"/>
                <a:gd name="connsiteX34" fmla="*/ 28573 w 76549"/>
                <a:gd name="connsiteY34" fmla="*/ 106413 h 107032"/>
                <a:gd name="connsiteX35" fmla="*/ 13360 w 76549"/>
                <a:gd name="connsiteY35" fmla="*/ 102747 h 107032"/>
                <a:gd name="connsiteX36" fmla="*/ 1996 w 76549"/>
                <a:gd name="connsiteY36" fmla="*/ 95171 h 107032"/>
                <a:gd name="connsiteX37" fmla="*/ -325 w 76549"/>
                <a:gd name="connsiteY37" fmla="*/ 89061 h 107032"/>
                <a:gd name="connsiteX38" fmla="*/ 1813 w 76549"/>
                <a:gd name="connsiteY38" fmla="*/ 83563 h 107032"/>
                <a:gd name="connsiteX39" fmla="*/ 6578 w 76549"/>
                <a:gd name="connsiteY39" fmla="*/ 80875 h 107032"/>
                <a:gd name="connsiteX40" fmla="*/ 12077 w 76549"/>
                <a:gd name="connsiteY40" fmla="*/ 82280 h 10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6549" h="107032">
                  <a:moveTo>
                    <a:pt x="12077" y="82279"/>
                  </a:moveTo>
                  <a:cubicBezTo>
                    <a:pt x="15620" y="85623"/>
                    <a:pt x="19948" y="88018"/>
                    <a:pt x="24663" y="89244"/>
                  </a:cubicBezTo>
                  <a:cubicBezTo>
                    <a:pt x="30019" y="90903"/>
                    <a:pt x="35616" y="91647"/>
                    <a:pt x="41219" y="91444"/>
                  </a:cubicBezTo>
                  <a:cubicBezTo>
                    <a:pt x="46293" y="91393"/>
                    <a:pt x="51288" y="90181"/>
                    <a:pt x="55821" y="87900"/>
                  </a:cubicBezTo>
                  <a:cubicBezTo>
                    <a:pt x="59777" y="85999"/>
                    <a:pt x="62191" y="81895"/>
                    <a:pt x="61931" y="77514"/>
                  </a:cubicBezTo>
                  <a:cubicBezTo>
                    <a:pt x="62205" y="73688"/>
                    <a:pt x="60667" y="69955"/>
                    <a:pt x="57777" y="67433"/>
                  </a:cubicBezTo>
                  <a:cubicBezTo>
                    <a:pt x="54675" y="64896"/>
                    <a:pt x="51134" y="62949"/>
                    <a:pt x="47329" y="61690"/>
                  </a:cubicBezTo>
                  <a:cubicBezTo>
                    <a:pt x="42848" y="60135"/>
                    <a:pt x="38278" y="58849"/>
                    <a:pt x="33644" y="57841"/>
                  </a:cubicBezTo>
                  <a:cubicBezTo>
                    <a:pt x="28886" y="56820"/>
                    <a:pt x="24225" y="55389"/>
                    <a:pt x="19714" y="53564"/>
                  </a:cubicBezTo>
                  <a:cubicBezTo>
                    <a:pt x="15605" y="51875"/>
                    <a:pt x="11837" y="49453"/>
                    <a:pt x="8595" y="46416"/>
                  </a:cubicBezTo>
                  <a:cubicBezTo>
                    <a:pt x="5311" y="43183"/>
                    <a:pt x="3406" y="38804"/>
                    <a:pt x="3279" y="34197"/>
                  </a:cubicBezTo>
                  <a:cubicBezTo>
                    <a:pt x="2801" y="29251"/>
                    <a:pt x="3600" y="24266"/>
                    <a:pt x="5601" y="19717"/>
                  </a:cubicBezTo>
                  <a:cubicBezTo>
                    <a:pt x="7417" y="15690"/>
                    <a:pt x="10085" y="12105"/>
                    <a:pt x="13421" y="9209"/>
                  </a:cubicBezTo>
                  <a:cubicBezTo>
                    <a:pt x="16792" y="6309"/>
                    <a:pt x="20692" y="4089"/>
                    <a:pt x="24907" y="2672"/>
                  </a:cubicBezTo>
                  <a:cubicBezTo>
                    <a:pt x="29212" y="1181"/>
                    <a:pt x="33686" y="237"/>
                    <a:pt x="38226" y="-139"/>
                  </a:cubicBezTo>
                  <a:cubicBezTo>
                    <a:pt x="44528" y="-597"/>
                    <a:pt x="50842" y="581"/>
                    <a:pt x="56555" y="3283"/>
                  </a:cubicBezTo>
                  <a:cubicBezTo>
                    <a:pt x="61891" y="5561"/>
                    <a:pt x="66469" y="9312"/>
                    <a:pt x="69751" y="14096"/>
                  </a:cubicBezTo>
                  <a:cubicBezTo>
                    <a:pt x="70843" y="15591"/>
                    <a:pt x="71264" y="17472"/>
                    <a:pt x="70912" y="19290"/>
                  </a:cubicBezTo>
                  <a:cubicBezTo>
                    <a:pt x="70560" y="20848"/>
                    <a:pt x="69701" y="22244"/>
                    <a:pt x="68468" y="23261"/>
                  </a:cubicBezTo>
                  <a:cubicBezTo>
                    <a:pt x="67209" y="24253"/>
                    <a:pt x="65592" y="24674"/>
                    <a:pt x="64008" y="24422"/>
                  </a:cubicBezTo>
                  <a:cubicBezTo>
                    <a:pt x="62075" y="24121"/>
                    <a:pt x="60339" y="23067"/>
                    <a:pt x="59182" y="21489"/>
                  </a:cubicBezTo>
                  <a:cubicBezTo>
                    <a:pt x="56466" y="18691"/>
                    <a:pt x="53112" y="16594"/>
                    <a:pt x="49406" y="15379"/>
                  </a:cubicBezTo>
                  <a:cubicBezTo>
                    <a:pt x="45520" y="13875"/>
                    <a:pt x="41333" y="13310"/>
                    <a:pt x="37187" y="13730"/>
                  </a:cubicBezTo>
                  <a:cubicBezTo>
                    <a:pt x="32133" y="14218"/>
                    <a:pt x="27292" y="16007"/>
                    <a:pt x="23135" y="18923"/>
                  </a:cubicBezTo>
                  <a:cubicBezTo>
                    <a:pt x="19158" y="21658"/>
                    <a:pt x="16982" y="26339"/>
                    <a:pt x="17453" y="31142"/>
                  </a:cubicBezTo>
                  <a:cubicBezTo>
                    <a:pt x="17343" y="34319"/>
                    <a:pt x="19082" y="37273"/>
                    <a:pt x="21914" y="38718"/>
                  </a:cubicBezTo>
                  <a:cubicBezTo>
                    <a:pt x="25472" y="40627"/>
                    <a:pt x="29219" y="42163"/>
                    <a:pt x="33094" y="43300"/>
                  </a:cubicBezTo>
                  <a:cubicBezTo>
                    <a:pt x="37615" y="44706"/>
                    <a:pt x="42380" y="46050"/>
                    <a:pt x="47451" y="47455"/>
                  </a:cubicBezTo>
                  <a:cubicBezTo>
                    <a:pt x="52391" y="48760"/>
                    <a:pt x="57136" y="50712"/>
                    <a:pt x="61564" y="53259"/>
                  </a:cubicBezTo>
                  <a:cubicBezTo>
                    <a:pt x="65838" y="55621"/>
                    <a:pt x="69484" y="58973"/>
                    <a:pt x="72195" y="63035"/>
                  </a:cubicBezTo>
                  <a:cubicBezTo>
                    <a:pt x="75199" y="67851"/>
                    <a:pt x="76570" y="73507"/>
                    <a:pt x="76105" y="79164"/>
                  </a:cubicBezTo>
                  <a:cubicBezTo>
                    <a:pt x="76062" y="84106"/>
                    <a:pt x="74387" y="88896"/>
                    <a:pt x="71340" y="92788"/>
                  </a:cubicBezTo>
                  <a:cubicBezTo>
                    <a:pt x="68344" y="96577"/>
                    <a:pt x="64519" y="99629"/>
                    <a:pt x="60159" y="101708"/>
                  </a:cubicBezTo>
                  <a:cubicBezTo>
                    <a:pt x="55379" y="103925"/>
                    <a:pt x="50292" y="105408"/>
                    <a:pt x="45069" y="106107"/>
                  </a:cubicBezTo>
                  <a:cubicBezTo>
                    <a:pt x="39605" y="106910"/>
                    <a:pt x="34062" y="107013"/>
                    <a:pt x="28573" y="106413"/>
                  </a:cubicBezTo>
                  <a:cubicBezTo>
                    <a:pt x="23362" y="105871"/>
                    <a:pt x="18246" y="104638"/>
                    <a:pt x="13360" y="102747"/>
                  </a:cubicBezTo>
                  <a:cubicBezTo>
                    <a:pt x="9043" y="101123"/>
                    <a:pt x="5155" y="98531"/>
                    <a:pt x="1996" y="95171"/>
                  </a:cubicBezTo>
                  <a:cubicBezTo>
                    <a:pt x="323" y="93600"/>
                    <a:pt x="-533" y="91347"/>
                    <a:pt x="-325" y="89061"/>
                  </a:cubicBezTo>
                  <a:cubicBezTo>
                    <a:pt x="-208" y="87049"/>
                    <a:pt x="540" y="85125"/>
                    <a:pt x="1813" y="83563"/>
                  </a:cubicBezTo>
                  <a:cubicBezTo>
                    <a:pt x="3019" y="82113"/>
                    <a:pt x="4714" y="81157"/>
                    <a:pt x="6578" y="80875"/>
                  </a:cubicBezTo>
                  <a:cubicBezTo>
                    <a:pt x="8530" y="80482"/>
                    <a:pt x="10554" y="80999"/>
                    <a:pt x="12077" y="82280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4" name="Forme libre : forme 183">
              <a:extLst>
                <a:ext uri="{FF2B5EF4-FFF2-40B4-BE49-F238E27FC236}">
                  <a16:creationId xmlns:a16="http://schemas.microsoft.com/office/drawing/2014/main" id="{45FE08B8-D47B-4C93-BABB-802794C803D3}"/>
                </a:ext>
              </a:extLst>
            </p:cNvPr>
            <p:cNvSpPr/>
            <p:nvPr/>
          </p:nvSpPr>
          <p:spPr>
            <a:xfrm>
              <a:off x="2539007" y="-2189268"/>
              <a:ext cx="81797" cy="116142"/>
            </a:xfrm>
            <a:custGeom>
              <a:avLst/>
              <a:gdLst>
                <a:gd name="connsiteX0" fmla="*/ 64213 w 81797"/>
                <a:gd name="connsiteY0" fmla="*/ 7218 h 116142"/>
                <a:gd name="connsiteX1" fmla="*/ 66657 w 81797"/>
                <a:gd name="connsiteY1" fmla="*/ 1537 h 116142"/>
                <a:gd name="connsiteX2" fmla="*/ 71422 w 81797"/>
                <a:gd name="connsiteY2" fmla="*/ -235 h 116142"/>
                <a:gd name="connsiteX3" fmla="*/ 76004 w 81797"/>
                <a:gd name="connsiteY3" fmla="*/ 1537 h 116142"/>
                <a:gd name="connsiteX4" fmla="*/ 78265 w 81797"/>
                <a:gd name="connsiteY4" fmla="*/ 7218 h 116142"/>
                <a:gd name="connsiteX5" fmla="*/ 79426 w 81797"/>
                <a:gd name="connsiteY5" fmla="*/ 57561 h 116142"/>
                <a:gd name="connsiteX6" fmla="*/ 81442 w 81797"/>
                <a:gd name="connsiteY6" fmla="*/ 109737 h 116142"/>
                <a:gd name="connsiteX7" fmla="*/ 78998 w 81797"/>
                <a:gd name="connsiteY7" fmla="*/ 114319 h 116142"/>
                <a:gd name="connsiteX8" fmla="*/ 74416 w 81797"/>
                <a:gd name="connsiteY8" fmla="*/ 115908 h 116142"/>
                <a:gd name="connsiteX9" fmla="*/ 69834 w 81797"/>
                <a:gd name="connsiteY9" fmla="*/ 114441 h 116142"/>
                <a:gd name="connsiteX10" fmla="*/ 67390 w 81797"/>
                <a:gd name="connsiteY10" fmla="*/ 109737 h 116142"/>
                <a:gd name="connsiteX11" fmla="*/ 66535 w 81797"/>
                <a:gd name="connsiteY11" fmla="*/ 95196 h 116142"/>
                <a:gd name="connsiteX12" fmla="*/ 50344 w 81797"/>
                <a:gd name="connsiteY12" fmla="*/ 104116 h 116142"/>
                <a:gd name="connsiteX13" fmla="*/ 27922 w 81797"/>
                <a:gd name="connsiteY13" fmla="*/ 103505 h 116142"/>
                <a:gd name="connsiteX14" fmla="*/ 14725 w 81797"/>
                <a:gd name="connsiteY14" fmla="*/ 97395 h 116142"/>
                <a:gd name="connsiteX15" fmla="*/ 5867 w 81797"/>
                <a:gd name="connsiteY15" fmla="*/ 87009 h 116142"/>
                <a:gd name="connsiteX16" fmla="*/ 857 w 81797"/>
                <a:gd name="connsiteY16" fmla="*/ 73996 h 116142"/>
                <a:gd name="connsiteX17" fmla="*/ -182 w 81797"/>
                <a:gd name="connsiteY17" fmla="*/ 59150 h 116142"/>
                <a:gd name="connsiteX18" fmla="*/ 3361 w 81797"/>
                <a:gd name="connsiteY18" fmla="*/ 42409 h 116142"/>
                <a:gd name="connsiteX19" fmla="*/ 11670 w 81797"/>
                <a:gd name="connsiteY19" fmla="*/ 27930 h 116142"/>
                <a:gd name="connsiteX20" fmla="*/ 41546 w 81797"/>
                <a:gd name="connsiteY20" fmla="*/ 14122 h 116142"/>
                <a:gd name="connsiteX21" fmla="*/ 54193 w 81797"/>
                <a:gd name="connsiteY21" fmla="*/ 17238 h 116142"/>
                <a:gd name="connsiteX22" fmla="*/ 64763 w 81797"/>
                <a:gd name="connsiteY22" fmla="*/ 24508 h 116142"/>
                <a:gd name="connsiteX23" fmla="*/ 64335 w 81797"/>
                <a:gd name="connsiteY23" fmla="*/ 15894 h 116142"/>
                <a:gd name="connsiteX24" fmla="*/ 64213 w 81797"/>
                <a:gd name="connsiteY24" fmla="*/ 7218 h 116142"/>
                <a:gd name="connsiteX25" fmla="*/ 31527 w 81797"/>
                <a:gd name="connsiteY25" fmla="*/ 89270 h 116142"/>
                <a:gd name="connsiteX26" fmla="*/ 42768 w 81797"/>
                <a:gd name="connsiteY26" fmla="*/ 90614 h 116142"/>
                <a:gd name="connsiteX27" fmla="*/ 52849 w 81797"/>
                <a:gd name="connsiteY27" fmla="*/ 86337 h 116142"/>
                <a:gd name="connsiteX28" fmla="*/ 60853 w 81797"/>
                <a:gd name="connsiteY28" fmla="*/ 78028 h 116142"/>
                <a:gd name="connsiteX29" fmla="*/ 65679 w 81797"/>
                <a:gd name="connsiteY29" fmla="*/ 67337 h 116142"/>
                <a:gd name="connsiteX30" fmla="*/ 65129 w 81797"/>
                <a:gd name="connsiteY30" fmla="*/ 50718 h 116142"/>
                <a:gd name="connsiteX31" fmla="*/ 58103 w 81797"/>
                <a:gd name="connsiteY31" fmla="*/ 37400 h 116142"/>
                <a:gd name="connsiteX32" fmla="*/ 47717 w 81797"/>
                <a:gd name="connsiteY32" fmla="*/ 30435 h 116142"/>
                <a:gd name="connsiteX33" fmla="*/ 35926 w 81797"/>
                <a:gd name="connsiteY33" fmla="*/ 29579 h 116142"/>
                <a:gd name="connsiteX34" fmla="*/ 24806 w 81797"/>
                <a:gd name="connsiteY34" fmla="*/ 34467 h 116142"/>
                <a:gd name="connsiteX35" fmla="*/ 16742 w 81797"/>
                <a:gd name="connsiteY35" fmla="*/ 45281 h 116142"/>
                <a:gd name="connsiteX36" fmla="*/ 13870 w 81797"/>
                <a:gd name="connsiteY36" fmla="*/ 62021 h 116142"/>
                <a:gd name="connsiteX37" fmla="*/ 18269 w 81797"/>
                <a:gd name="connsiteY37" fmla="*/ 78150 h 116142"/>
                <a:gd name="connsiteX38" fmla="*/ 31527 w 81797"/>
                <a:gd name="connsiteY38" fmla="*/ 89270 h 11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1797" h="116142">
                  <a:moveTo>
                    <a:pt x="64213" y="7218"/>
                  </a:moveTo>
                  <a:cubicBezTo>
                    <a:pt x="64253" y="5078"/>
                    <a:pt x="65131" y="3038"/>
                    <a:pt x="66657" y="1537"/>
                  </a:cubicBezTo>
                  <a:cubicBezTo>
                    <a:pt x="67994" y="415"/>
                    <a:pt x="69677" y="-211"/>
                    <a:pt x="71422" y="-235"/>
                  </a:cubicBezTo>
                  <a:cubicBezTo>
                    <a:pt x="73116" y="-232"/>
                    <a:pt x="74749" y="399"/>
                    <a:pt x="76004" y="1537"/>
                  </a:cubicBezTo>
                  <a:cubicBezTo>
                    <a:pt x="77443" y="3081"/>
                    <a:pt x="78249" y="5108"/>
                    <a:pt x="78265" y="7218"/>
                  </a:cubicBezTo>
                  <a:cubicBezTo>
                    <a:pt x="78815" y="23959"/>
                    <a:pt x="79243" y="40760"/>
                    <a:pt x="79426" y="57561"/>
                  </a:cubicBezTo>
                  <a:cubicBezTo>
                    <a:pt x="79609" y="74362"/>
                    <a:pt x="80281" y="91714"/>
                    <a:pt x="81442" y="109737"/>
                  </a:cubicBezTo>
                  <a:cubicBezTo>
                    <a:pt x="81295" y="111536"/>
                    <a:pt x="80410" y="113195"/>
                    <a:pt x="78998" y="114319"/>
                  </a:cubicBezTo>
                  <a:cubicBezTo>
                    <a:pt x="77691" y="115345"/>
                    <a:pt x="76078" y="115904"/>
                    <a:pt x="74416" y="115908"/>
                  </a:cubicBezTo>
                  <a:cubicBezTo>
                    <a:pt x="72773" y="115908"/>
                    <a:pt x="71171" y="115396"/>
                    <a:pt x="69834" y="114441"/>
                  </a:cubicBezTo>
                  <a:cubicBezTo>
                    <a:pt x="68346" y="113327"/>
                    <a:pt x="67446" y="111595"/>
                    <a:pt x="67390" y="109737"/>
                  </a:cubicBezTo>
                  <a:lnTo>
                    <a:pt x="66535" y="95196"/>
                  </a:lnTo>
                  <a:cubicBezTo>
                    <a:pt x="61944" y="99443"/>
                    <a:pt x="56386" y="102504"/>
                    <a:pt x="50344" y="104116"/>
                  </a:cubicBezTo>
                  <a:cubicBezTo>
                    <a:pt x="42943" y="105851"/>
                    <a:pt x="35218" y="105640"/>
                    <a:pt x="27922" y="103505"/>
                  </a:cubicBezTo>
                  <a:cubicBezTo>
                    <a:pt x="23116" y="102500"/>
                    <a:pt x="18602" y="100410"/>
                    <a:pt x="14725" y="97395"/>
                  </a:cubicBezTo>
                  <a:cubicBezTo>
                    <a:pt x="11167" y="94499"/>
                    <a:pt x="8165" y="90980"/>
                    <a:pt x="5867" y="87009"/>
                  </a:cubicBezTo>
                  <a:cubicBezTo>
                    <a:pt x="3515" y="82965"/>
                    <a:pt x="1824" y="78572"/>
                    <a:pt x="857" y="73996"/>
                  </a:cubicBezTo>
                  <a:cubicBezTo>
                    <a:pt x="-255" y="69131"/>
                    <a:pt x="-605" y="64122"/>
                    <a:pt x="-182" y="59150"/>
                  </a:cubicBezTo>
                  <a:cubicBezTo>
                    <a:pt x="173" y="53426"/>
                    <a:pt x="1367" y="47786"/>
                    <a:pt x="3361" y="42409"/>
                  </a:cubicBezTo>
                  <a:cubicBezTo>
                    <a:pt x="5271" y="37138"/>
                    <a:pt x="8083" y="32238"/>
                    <a:pt x="11670" y="27930"/>
                  </a:cubicBezTo>
                  <a:cubicBezTo>
                    <a:pt x="19016" y="19030"/>
                    <a:pt x="30008" y="13950"/>
                    <a:pt x="41546" y="14122"/>
                  </a:cubicBezTo>
                  <a:cubicBezTo>
                    <a:pt x="45934" y="14258"/>
                    <a:pt x="50244" y="15320"/>
                    <a:pt x="54193" y="17238"/>
                  </a:cubicBezTo>
                  <a:cubicBezTo>
                    <a:pt x="58043" y="19147"/>
                    <a:pt x="61602" y="21595"/>
                    <a:pt x="64763" y="24508"/>
                  </a:cubicBezTo>
                  <a:cubicBezTo>
                    <a:pt x="64763" y="21698"/>
                    <a:pt x="64396" y="18888"/>
                    <a:pt x="64335" y="15894"/>
                  </a:cubicBezTo>
                  <a:cubicBezTo>
                    <a:pt x="64274" y="12900"/>
                    <a:pt x="64213" y="10273"/>
                    <a:pt x="64213" y="7218"/>
                  </a:cubicBezTo>
                  <a:close/>
                  <a:moveTo>
                    <a:pt x="31527" y="89270"/>
                  </a:moveTo>
                  <a:cubicBezTo>
                    <a:pt x="35059" y="90820"/>
                    <a:pt x="38971" y="91288"/>
                    <a:pt x="42768" y="90614"/>
                  </a:cubicBezTo>
                  <a:cubicBezTo>
                    <a:pt x="46402" y="89947"/>
                    <a:pt x="49845" y="88487"/>
                    <a:pt x="52849" y="86337"/>
                  </a:cubicBezTo>
                  <a:cubicBezTo>
                    <a:pt x="55978" y="84051"/>
                    <a:pt x="58686" y="81240"/>
                    <a:pt x="60853" y="78028"/>
                  </a:cubicBezTo>
                  <a:cubicBezTo>
                    <a:pt x="63063" y="74768"/>
                    <a:pt x="64696" y="71151"/>
                    <a:pt x="65679" y="67337"/>
                  </a:cubicBezTo>
                  <a:lnTo>
                    <a:pt x="65129" y="50718"/>
                  </a:lnTo>
                  <a:cubicBezTo>
                    <a:pt x="63912" y="45771"/>
                    <a:pt x="61499" y="41198"/>
                    <a:pt x="58103" y="37400"/>
                  </a:cubicBezTo>
                  <a:cubicBezTo>
                    <a:pt x="55282" y="34241"/>
                    <a:pt x="51710" y="31846"/>
                    <a:pt x="47717" y="30435"/>
                  </a:cubicBezTo>
                  <a:cubicBezTo>
                    <a:pt x="43926" y="29140"/>
                    <a:pt x="39864" y="28845"/>
                    <a:pt x="35926" y="29579"/>
                  </a:cubicBezTo>
                  <a:cubicBezTo>
                    <a:pt x="31867" y="30247"/>
                    <a:pt x="28042" y="31928"/>
                    <a:pt x="24806" y="34467"/>
                  </a:cubicBezTo>
                  <a:cubicBezTo>
                    <a:pt x="21267" y="37351"/>
                    <a:pt x="18497" y="41066"/>
                    <a:pt x="16742" y="45281"/>
                  </a:cubicBezTo>
                  <a:cubicBezTo>
                    <a:pt x="14507" y="50565"/>
                    <a:pt x="13524" y="56294"/>
                    <a:pt x="13870" y="62021"/>
                  </a:cubicBezTo>
                  <a:cubicBezTo>
                    <a:pt x="14029" y="67671"/>
                    <a:pt x="15537" y="73201"/>
                    <a:pt x="18269" y="78150"/>
                  </a:cubicBezTo>
                  <a:cubicBezTo>
                    <a:pt x="21184" y="83350"/>
                    <a:pt x="25899" y="87304"/>
                    <a:pt x="31527" y="89270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5" name="Forme libre : forme 184">
              <a:extLst>
                <a:ext uri="{FF2B5EF4-FFF2-40B4-BE49-F238E27FC236}">
                  <a16:creationId xmlns:a16="http://schemas.microsoft.com/office/drawing/2014/main" id="{7AFF15F7-B693-4428-8034-D156485C0ABA}"/>
                </a:ext>
              </a:extLst>
            </p:cNvPr>
            <p:cNvSpPr/>
            <p:nvPr/>
          </p:nvSpPr>
          <p:spPr>
            <a:xfrm>
              <a:off x="2649386" y="-2184686"/>
              <a:ext cx="88443" cy="111684"/>
            </a:xfrm>
            <a:custGeom>
              <a:avLst/>
              <a:gdLst>
                <a:gd name="connsiteX0" fmla="*/ 13219 w 88443"/>
                <a:gd name="connsiteY0" fmla="*/ 109554 h 111684"/>
                <a:gd name="connsiteX1" fmla="*/ 8393 w 88443"/>
                <a:gd name="connsiteY1" fmla="*/ 111448 h 111684"/>
                <a:gd name="connsiteX2" fmla="*/ 1351 w 88443"/>
                <a:gd name="connsiteY2" fmla="*/ 104685 h 111684"/>
                <a:gd name="connsiteX3" fmla="*/ 1367 w 88443"/>
                <a:gd name="connsiteY3" fmla="*/ 104055 h 111684"/>
                <a:gd name="connsiteX4" fmla="*/ 511 w 88443"/>
                <a:gd name="connsiteY4" fmla="*/ 54751 h 111684"/>
                <a:gd name="connsiteX5" fmla="*/ -344 w 88443"/>
                <a:gd name="connsiteY5" fmla="*/ 7218 h 111684"/>
                <a:gd name="connsiteX6" fmla="*/ 1794 w 88443"/>
                <a:gd name="connsiteY6" fmla="*/ 1720 h 111684"/>
                <a:gd name="connsiteX7" fmla="*/ 6499 w 88443"/>
                <a:gd name="connsiteY7" fmla="*/ -235 h 111684"/>
                <a:gd name="connsiteX8" fmla="*/ 11386 w 88443"/>
                <a:gd name="connsiteY8" fmla="*/ 1720 h 111684"/>
                <a:gd name="connsiteX9" fmla="*/ 13647 w 88443"/>
                <a:gd name="connsiteY9" fmla="*/ 7218 h 111684"/>
                <a:gd name="connsiteX10" fmla="*/ 13952 w 88443"/>
                <a:gd name="connsiteY10" fmla="*/ 21698 h 111684"/>
                <a:gd name="connsiteX11" fmla="*/ 42606 w 88443"/>
                <a:gd name="connsiteY11" fmla="*/ 5996 h 111684"/>
                <a:gd name="connsiteX12" fmla="*/ 63501 w 88443"/>
                <a:gd name="connsiteY12" fmla="*/ 11434 h 111684"/>
                <a:gd name="connsiteX13" fmla="*/ 76942 w 88443"/>
                <a:gd name="connsiteY13" fmla="*/ 26280 h 111684"/>
                <a:gd name="connsiteX14" fmla="*/ 84518 w 88443"/>
                <a:gd name="connsiteY14" fmla="*/ 46442 h 111684"/>
                <a:gd name="connsiteX15" fmla="*/ 87512 w 88443"/>
                <a:gd name="connsiteY15" fmla="*/ 68192 h 111684"/>
                <a:gd name="connsiteX16" fmla="*/ 88062 w 88443"/>
                <a:gd name="connsiteY16" fmla="*/ 86521 h 111684"/>
                <a:gd name="connsiteX17" fmla="*/ 88062 w 88443"/>
                <a:gd name="connsiteY17" fmla="*/ 102650 h 111684"/>
                <a:gd name="connsiteX18" fmla="*/ 85923 w 88443"/>
                <a:gd name="connsiteY18" fmla="*/ 108271 h 111684"/>
                <a:gd name="connsiteX19" fmla="*/ 81158 w 88443"/>
                <a:gd name="connsiteY19" fmla="*/ 110165 h 111684"/>
                <a:gd name="connsiteX20" fmla="*/ 76453 w 88443"/>
                <a:gd name="connsiteY20" fmla="*/ 108698 h 111684"/>
                <a:gd name="connsiteX21" fmla="*/ 74315 w 88443"/>
                <a:gd name="connsiteY21" fmla="*/ 103811 h 111684"/>
                <a:gd name="connsiteX22" fmla="*/ 74315 w 88443"/>
                <a:gd name="connsiteY22" fmla="*/ 87254 h 111684"/>
                <a:gd name="connsiteX23" fmla="*/ 74009 w 88443"/>
                <a:gd name="connsiteY23" fmla="*/ 68558 h 111684"/>
                <a:gd name="connsiteX24" fmla="*/ 72299 w 88443"/>
                <a:gd name="connsiteY24" fmla="*/ 53896 h 111684"/>
                <a:gd name="connsiteX25" fmla="*/ 67594 w 88443"/>
                <a:gd name="connsiteY25" fmla="*/ 37889 h 111684"/>
                <a:gd name="connsiteX26" fmla="*/ 58735 w 88443"/>
                <a:gd name="connsiteY26" fmla="*/ 25181 h 111684"/>
                <a:gd name="connsiteX27" fmla="*/ 44561 w 88443"/>
                <a:gd name="connsiteY27" fmla="*/ 20293 h 111684"/>
                <a:gd name="connsiteX28" fmla="*/ 29104 w 88443"/>
                <a:gd name="connsiteY28" fmla="*/ 25731 h 111684"/>
                <a:gd name="connsiteX29" fmla="*/ 20367 w 88443"/>
                <a:gd name="connsiteY29" fmla="*/ 37950 h 111684"/>
                <a:gd name="connsiteX30" fmla="*/ 16518 w 88443"/>
                <a:gd name="connsiteY30" fmla="*/ 54385 h 111684"/>
                <a:gd name="connsiteX31" fmla="*/ 15663 w 88443"/>
                <a:gd name="connsiteY31" fmla="*/ 71980 h 111684"/>
                <a:gd name="connsiteX32" fmla="*/ 15663 w 88443"/>
                <a:gd name="connsiteY32" fmla="*/ 103689 h 111684"/>
                <a:gd name="connsiteX33" fmla="*/ 13219 w 88443"/>
                <a:gd name="connsiteY33" fmla="*/ 109554 h 11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8443" h="111684">
                  <a:moveTo>
                    <a:pt x="13219" y="109554"/>
                  </a:moveTo>
                  <a:cubicBezTo>
                    <a:pt x="11914" y="110783"/>
                    <a:pt x="10185" y="111461"/>
                    <a:pt x="8393" y="111448"/>
                  </a:cubicBezTo>
                  <a:cubicBezTo>
                    <a:pt x="4581" y="111525"/>
                    <a:pt x="1428" y="108497"/>
                    <a:pt x="1351" y="104685"/>
                  </a:cubicBezTo>
                  <a:cubicBezTo>
                    <a:pt x="1346" y="104475"/>
                    <a:pt x="1352" y="104265"/>
                    <a:pt x="1367" y="104055"/>
                  </a:cubicBezTo>
                  <a:cubicBezTo>
                    <a:pt x="1367" y="86908"/>
                    <a:pt x="1082" y="70473"/>
                    <a:pt x="511" y="54751"/>
                  </a:cubicBezTo>
                  <a:cubicBezTo>
                    <a:pt x="-39" y="39049"/>
                    <a:pt x="-344" y="23164"/>
                    <a:pt x="-344" y="7218"/>
                  </a:cubicBezTo>
                  <a:cubicBezTo>
                    <a:pt x="-464" y="5162"/>
                    <a:pt x="316" y="3155"/>
                    <a:pt x="1794" y="1720"/>
                  </a:cubicBezTo>
                  <a:cubicBezTo>
                    <a:pt x="3056" y="492"/>
                    <a:pt x="4739" y="-207"/>
                    <a:pt x="6499" y="-235"/>
                  </a:cubicBezTo>
                  <a:cubicBezTo>
                    <a:pt x="8309" y="-189"/>
                    <a:pt x="10043" y="505"/>
                    <a:pt x="11386" y="1720"/>
                  </a:cubicBezTo>
                  <a:cubicBezTo>
                    <a:pt x="12946" y="3107"/>
                    <a:pt x="13780" y="5135"/>
                    <a:pt x="13647" y="7218"/>
                  </a:cubicBezTo>
                  <a:lnTo>
                    <a:pt x="13952" y="21698"/>
                  </a:lnTo>
                  <a:cubicBezTo>
                    <a:pt x="20355" y="12087"/>
                    <a:pt x="31060" y="6221"/>
                    <a:pt x="42606" y="5996"/>
                  </a:cubicBezTo>
                  <a:cubicBezTo>
                    <a:pt x="49974" y="5524"/>
                    <a:pt x="57299" y="7430"/>
                    <a:pt x="63501" y="11434"/>
                  </a:cubicBezTo>
                  <a:cubicBezTo>
                    <a:pt x="69027" y="15325"/>
                    <a:pt x="73618" y="20396"/>
                    <a:pt x="76942" y="26280"/>
                  </a:cubicBezTo>
                  <a:cubicBezTo>
                    <a:pt x="80452" y="32589"/>
                    <a:pt x="83005" y="39383"/>
                    <a:pt x="84518" y="46442"/>
                  </a:cubicBezTo>
                  <a:cubicBezTo>
                    <a:pt x="86094" y="53600"/>
                    <a:pt x="87095" y="60874"/>
                    <a:pt x="87512" y="68192"/>
                  </a:cubicBezTo>
                  <a:cubicBezTo>
                    <a:pt x="87878" y="74302"/>
                    <a:pt x="88062" y="80716"/>
                    <a:pt x="88062" y="86521"/>
                  </a:cubicBezTo>
                  <a:cubicBezTo>
                    <a:pt x="88062" y="92325"/>
                    <a:pt x="88062" y="97884"/>
                    <a:pt x="88062" y="102650"/>
                  </a:cubicBezTo>
                  <a:cubicBezTo>
                    <a:pt x="88245" y="104752"/>
                    <a:pt x="87457" y="106822"/>
                    <a:pt x="85923" y="108271"/>
                  </a:cubicBezTo>
                  <a:cubicBezTo>
                    <a:pt x="84583" y="109404"/>
                    <a:pt x="82910" y="110069"/>
                    <a:pt x="81158" y="110165"/>
                  </a:cubicBezTo>
                  <a:cubicBezTo>
                    <a:pt x="79460" y="110295"/>
                    <a:pt x="77776" y="109771"/>
                    <a:pt x="76453" y="108698"/>
                  </a:cubicBezTo>
                  <a:cubicBezTo>
                    <a:pt x="74954" y="107540"/>
                    <a:pt x="74148" y="105698"/>
                    <a:pt x="74315" y="103811"/>
                  </a:cubicBezTo>
                  <a:cubicBezTo>
                    <a:pt x="74315" y="98862"/>
                    <a:pt x="74315" y="93363"/>
                    <a:pt x="74315" y="87254"/>
                  </a:cubicBezTo>
                  <a:cubicBezTo>
                    <a:pt x="74315" y="81144"/>
                    <a:pt x="74315" y="75035"/>
                    <a:pt x="74009" y="68558"/>
                  </a:cubicBezTo>
                  <a:cubicBezTo>
                    <a:pt x="73749" y="63640"/>
                    <a:pt x="73178" y="58742"/>
                    <a:pt x="72299" y="53896"/>
                  </a:cubicBezTo>
                  <a:cubicBezTo>
                    <a:pt x="71373" y="48392"/>
                    <a:pt x="69794" y="43018"/>
                    <a:pt x="67594" y="37889"/>
                  </a:cubicBezTo>
                  <a:cubicBezTo>
                    <a:pt x="65539" y="33093"/>
                    <a:pt x="62525" y="28768"/>
                    <a:pt x="58735" y="25181"/>
                  </a:cubicBezTo>
                  <a:cubicBezTo>
                    <a:pt x="54896" y="21652"/>
                    <a:pt x="49760" y="19881"/>
                    <a:pt x="44561" y="20293"/>
                  </a:cubicBezTo>
                  <a:cubicBezTo>
                    <a:pt x="38947" y="20336"/>
                    <a:pt x="33508" y="22249"/>
                    <a:pt x="29104" y="25731"/>
                  </a:cubicBezTo>
                  <a:cubicBezTo>
                    <a:pt x="25252" y="29042"/>
                    <a:pt x="22255" y="33233"/>
                    <a:pt x="20367" y="37950"/>
                  </a:cubicBezTo>
                  <a:cubicBezTo>
                    <a:pt x="18267" y="43204"/>
                    <a:pt x="16970" y="48744"/>
                    <a:pt x="16518" y="54385"/>
                  </a:cubicBezTo>
                  <a:cubicBezTo>
                    <a:pt x="15936" y="60232"/>
                    <a:pt x="15651" y="66104"/>
                    <a:pt x="15663" y="71980"/>
                  </a:cubicBezTo>
                  <a:lnTo>
                    <a:pt x="15663" y="103689"/>
                  </a:lnTo>
                  <a:cubicBezTo>
                    <a:pt x="15850" y="105925"/>
                    <a:pt x="14939" y="108112"/>
                    <a:pt x="13219" y="109554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6" name="Forme libre : forme 185">
              <a:extLst>
                <a:ext uri="{FF2B5EF4-FFF2-40B4-BE49-F238E27FC236}">
                  <a16:creationId xmlns:a16="http://schemas.microsoft.com/office/drawing/2014/main" id="{C92BA083-E7E6-4702-B171-833775EF0998}"/>
                </a:ext>
              </a:extLst>
            </p:cNvPr>
            <p:cNvSpPr/>
            <p:nvPr/>
          </p:nvSpPr>
          <p:spPr>
            <a:xfrm>
              <a:off x="2758331" y="-2182086"/>
              <a:ext cx="89532" cy="175503"/>
            </a:xfrm>
            <a:custGeom>
              <a:avLst/>
              <a:gdLst>
                <a:gd name="connsiteX0" fmla="*/ 71309 w 89532"/>
                <a:gd name="connsiteY0" fmla="*/ 6145 h 175503"/>
                <a:gd name="connsiteX1" fmla="*/ 73448 w 89532"/>
                <a:gd name="connsiteY1" fmla="*/ 1074 h 175503"/>
                <a:gd name="connsiteX2" fmla="*/ 78274 w 89532"/>
                <a:gd name="connsiteY2" fmla="*/ -209 h 175503"/>
                <a:gd name="connsiteX3" fmla="*/ 83467 w 89532"/>
                <a:gd name="connsiteY3" fmla="*/ 1563 h 175503"/>
                <a:gd name="connsiteX4" fmla="*/ 85911 w 89532"/>
                <a:gd name="connsiteY4" fmla="*/ 6145 h 175503"/>
                <a:gd name="connsiteX5" fmla="*/ 87439 w 89532"/>
                <a:gd name="connsiteY5" fmla="*/ 44085 h 175503"/>
                <a:gd name="connsiteX6" fmla="*/ 88600 w 89532"/>
                <a:gd name="connsiteY6" fmla="*/ 72373 h 175503"/>
                <a:gd name="connsiteX7" fmla="*/ 89150 w 89532"/>
                <a:gd name="connsiteY7" fmla="*/ 96261 h 175503"/>
                <a:gd name="connsiteX8" fmla="*/ 89150 w 89532"/>
                <a:gd name="connsiteY8" fmla="*/ 121188 h 175503"/>
                <a:gd name="connsiteX9" fmla="*/ 86584 w 89532"/>
                <a:gd name="connsiteY9" fmla="*/ 140128 h 175503"/>
                <a:gd name="connsiteX10" fmla="*/ 78824 w 89532"/>
                <a:gd name="connsiteY10" fmla="*/ 156868 h 175503"/>
                <a:gd name="connsiteX11" fmla="*/ 65689 w 89532"/>
                <a:gd name="connsiteY11" fmla="*/ 169087 h 175503"/>
                <a:gd name="connsiteX12" fmla="*/ 46505 w 89532"/>
                <a:gd name="connsiteY12" fmla="*/ 175197 h 175503"/>
                <a:gd name="connsiteX13" fmla="*/ 27320 w 89532"/>
                <a:gd name="connsiteY13" fmla="*/ 171653 h 175503"/>
                <a:gd name="connsiteX14" fmla="*/ 12169 w 89532"/>
                <a:gd name="connsiteY14" fmla="*/ 160106 h 175503"/>
                <a:gd name="connsiteX15" fmla="*/ 10336 w 89532"/>
                <a:gd name="connsiteY15" fmla="*/ 154608 h 175503"/>
                <a:gd name="connsiteX16" fmla="*/ 12658 w 89532"/>
                <a:gd name="connsiteY16" fmla="*/ 149720 h 175503"/>
                <a:gd name="connsiteX17" fmla="*/ 22933 w 89532"/>
                <a:gd name="connsiteY17" fmla="*/ 150079 h 175503"/>
                <a:gd name="connsiteX18" fmla="*/ 23105 w 89532"/>
                <a:gd name="connsiteY18" fmla="*/ 150270 h 175503"/>
                <a:gd name="connsiteX19" fmla="*/ 34714 w 89532"/>
                <a:gd name="connsiteY19" fmla="*/ 158762 h 175503"/>
                <a:gd name="connsiteX20" fmla="*/ 46261 w 89532"/>
                <a:gd name="connsiteY20" fmla="*/ 160962 h 175503"/>
                <a:gd name="connsiteX21" fmla="*/ 67461 w 89532"/>
                <a:gd name="connsiteY21" fmla="*/ 148376 h 175503"/>
                <a:gd name="connsiteX22" fmla="*/ 72165 w 89532"/>
                <a:gd name="connsiteY22" fmla="*/ 136157 h 175503"/>
                <a:gd name="connsiteX23" fmla="*/ 74059 w 89532"/>
                <a:gd name="connsiteY23" fmla="*/ 121494 h 175503"/>
                <a:gd name="connsiteX24" fmla="*/ 74059 w 89532"/>
                <a:gd name="connsiteY24" fmla="*/ 105181 h 175503"/>
                <a:gd name="connsiteX25" fmla="*/ 74059 w 89532"/>
                <a:gd name="connsiteY25" fmla="*/ 90090 h 175503"/>
                <a:gd name="connsiteX26" fmla="*/ 61473 w 89532"/>
                <a:gd name="connsiteY26" fmla="*/ 98705 h 175503"/>
                <a:gd name="connsiteX27" fmla="*/ 44550 w 89532"/>
                <a:gd name="connsiteY27" fmla="*/ 101943 h 175503"/>
                <a:gd name="connsiteX28" fmla="*/ 24510 w 89532"/>
                <a:gd name="connsiteY28" fmla="*/ 98400 h 175503"/>
                <a:gd name="connsiteX29" fmla="*/ 10397 w 89532"/>
                <a:gd name="connsiteY29" fmla="*/ 87830 h 175503"/>
                <a:gd name="connsiteX30" fmla="*/ 2210 w 89532"/>
                <a:gd name="connsiteY30" fmla="*/ 72678 h 175503"/>
                <a:gd name="connsiteX31" fmla="*/ -356 w 89532"/>
                <a:gd name="connsiteY31" fmla="*/ 55266 h 175503"/>
                <a:gd name="connsiteX32" fmla="*/ 2515 w 89532"/>
                <a:gd name="connsiteY32" fmla="*/ 38037 h 175503"/>
                <a:gd name="connsiteX33" fmla="*/ 10947 w 89532"/>
                <a:gd name="connsiteY33" fmla="*/ 23191 h 175503"/>
                <a:gd name="connsiteX34" fmla="*/ 24693 w 89532"/>
                <a:gd name="connsiteY34" fmla="*/ 12621 h 175503"/>
                <a:gd name="connsiteX35" fmla="*/ 43694 w 89532"/>
                <a:gd name="connsiteY35" fmla="*/ 8283 h 175503"/>
                <a:gd name="connsiteX36" fmla="*/ 59578 w 89532"/>
                <a:gd name="connsiteY36" fmla="*/ 11033 h 175503"/>
                <a:gd name="connsiteX37" fmla="*/ 71798 w 89532"/>
                <a:gd name="connsiteY37" fmla="*/ 18303 h 175503"/>
                <a:gd name="connsiteX38" fmla="*/ 71798 w 89532"/>
                <a:gd name="connsiteY38" fmla="*/ 12193 h 175503"/>
                <a:gd name="connsiteX39" fmla="*/ 71309 w 89532"/>
                <a:gd name="connsiteY39" fmla="*/ 6145 h 175503"/>
                <a:gd name="connsiteX40" fmla="*/ 44366 w 89532"/>
                <a:gd name="connsiteY40" fmla="*/ 88013 h 175503"/>
                <a:gd name="connsiteX41" fmla="*/ 56586 w 89532"/>
                <a:gd name="connsiteY41" fmla="*/ 85325 h 175503"/>
                <a:gd name="connsiteX42" fmla="*/ 65445 w 89532"/>
                <a:gd name="connsiteY42" fmla="*/ 78116 h 175503"/>
                <a:gd name="connsiteX43" fmla="*/ 70760 w 89532"/>
                <a:gd name="connsiteY43" fmla="*/ 67546 h 175503"/>
                <a:gd name="connsiteX44" fmla="*/ 72471 w 89532"/>
                <a:gd name="connsiteY44" fmla="*/ 55327 h 175503"/>
                <a:gd name="connsiteX45" fmla="*/ 70638 w 89532"/>
                <a:gd name="connsiteY45" fmla="*/ 43108 h 175503"/>
                <a:gd name="connsiteX46" fmla="*/ 64895 w 89532"/>
                <a:gd name="connsiteY46" fmla="*/ 32538 h 175503"/>
                <a:gd name="connsiteX47" fmla="*/ 55425 w 89532"/>
                <a:gd name="connsiteY47" fmla="*/ 25329 h 175503"/>
                <a:gd name="connsiteX48" fmla="*/ 42717 w 89532"/>
                <a:gd name="connsiteY48" fmla="*/ 22641 h 175503"/>
                <a:gd name="connsiteX49" fmla="*/ 30131 w 89532"/>
                <a:gd name="connsiteY49" fmla="*/ 25879 h 175503"/>
                <a:gd name="connsiteX50" fmla="*/ 21089 w 89532"/>
                <a:gd name="connsiteY50" fmla="*/ 33455 h 175503"/>
                <a:gd name="connsiteX51" fmla="*/ 15652 w 89532"/>
                <a:gd name="connsiteY51" fmla="*/ 43841 h 175503"/>
                <a:gd name="connsiteX52" fmla="*/ 13819 w 89532"/>
                <a:gd name="connsiteY52" fmla="*/ 56060 h 175503"/>
                <a:gd name="connsiteX53" fmla="*/ 21822 w 89532"/>
                <a:gd name="connsiteY53" fmla="*/ 77871 h 175503"/>
                <a:gd name="connsiteX54" fmla="*/ 44367 w 89532"/>
                <a:gd name="connsiteY54" fmla="*/ 88013 h 175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89532" h="175503">
                  <a:moveTo>
                    <a:pt x="71309" y="6145"/>
                  </a:moveTo>
                  <a:cubicBezTo>
                    <a:pt x="71101" y="4199"/>
                    <a:pt x="71909" y="2284"/>
                    <a:pt x="73448" y="1074"/>
                  </a:cubicBezTo>
                  <a:cubicBezTo>
                    <a:pt x="74859" y="100"/>
                    <a:pt x="76565" y="-354"/>
                    <a:pt x="78274" y="-209"/>
                  </a:cubicBezTo>
                  <a:cubicBezTo>
                    <a:pt x="80138" y="-123"/>
                    <a:pt x="81939" y="492"/>
                    <a:pt x="83467" y="1563"/>
                  </a:cubicBezTo>
                  <a:cubicBezTo>
                    <a:pt x="85033" y="2553"/>
                    <a:pt x="85961" y="4294"/>
                    <a:pt x="85911" y="6145"/>
                  </a:cubicBezTo>
                  <a:cubicBezTo>
                    <a:pt x="86461" y="20930"/>
                    <a:pt x="86950" y="33638"/>
                    <a:pt x="87439" y="44085"/>
                  </a:cubicBezTo>
                  <a:cubicBezTo>
                    <a:pt x="87928" y="54533"/>
                    <a:pt x="88294" y="64003"/>
                    <a:pt x="88600" y="72373"/>
                  </a:cubicBezTo>
                  <a:cubicBezTo>
                    <a:pt x="88905" y="80743"/>
                    <a:pt x="89089" y="88746"/>
                    <a:pt x="89150" y="96261"/>
                  </a:cubicBezTo>
                  <a:cubicBezTo>
                    <a:pt x="89211" y="103776"/>
                    <a:pt x="89150" y="112085"/>
                    <a:pt x="89150" y="121188"/>
                  </a:cubicBezTo>
                  <a:cubicBezTo>
                    <a:pt x="89163" y="127589"/>
                    <a:pt x="88299" y="133961"/>
                    <a:pt x="86584" y="140128"/>
                  </a:cubicBezTo>
                  <a:cubicBezTo>
                    <a:pt x="84967" y="146108"/>
                    <a:pt x="82343" y="151769"/>
                    <a:pt x="78824" y="156868"/>
                  </a:cubicBezTo>
                  <a:cubicBezTo>
                    <a:pt x="75378" y="161840"/>
                    <a:pt x="70897" y="166008"/>
                    <a:pt x="65689" y="169087"/>
                  </a:cubicBezTo>
                  <a:cubicBezTo>
                    <a:pt x="59872" y="172621"/>
                    <a:pt x="53294" y="174716"/>
                    <a:pt x="46505" y="175197"/>
                  </a:cubicBezTo>
                  <a:cubicBezTo>
                    <a:pt x="39917" y="175589"/>
                    <a:pt x="33333" y="174372"/>
                    <a:pt x="27320" y="171653"/>
                  </a:cubicBezTo>
                  <a:cubicBezTo>
                    <a:pt x="21454" y="169013"/>
                    <a:pt x="16271" y="165062"/>
                    <a:pt x="12169" y="160106"/>
                  </a:cubicBezTo>
                  <a:cubicBezTo>
                    <a:pt x="10750" y="158649"/>
                    <a:pt x="10075" y="156624"/>
                    <a:pt x="10336" y="154608"/>
                  </a:cubicBezTo>
                  <a:cubicBezTo>
                    <a:pt x="10470" y="152745"/>
                    <a:pt x="11299" y="151001"/>
                    <a:pt x="12658" y="149720"/>
                  </a:cubicBezTo>
                  <a:cubicBezTo>
                    <a:pt x="15594" y="146982"/>
                    <a:pt x="20195" y="147142"/>
                    <a:pt x="22933" y="150079"/>
                  </a:cubicBezTo>
                  <a:cubicBezTo>
                    <a:pt x="22992" y="150142"/>
                    <a:pt x="23049" y="150205"/>
                    <a:pt x="23105" y="150270"/>
                  </a:cubicBezTo>
                  <a:cubicBezTo>
                    <a:pt x="26376" y="153840"/>
                    <a:pt x="30321" y="156726"/>
                    <a:pt x="34714" y="158762"/>
                  </a:cubicBezTo>
                  <a:cubicBezTo>
                    <a:pt x="38346" y="160360"/>
                    <a:pt x="42295" y="161112"/>
                    <a:pt x="46261" y="160962"/>
                  </a:cubicBezTo>
                  <a:cubicBezTo>
                    <a:pt x="55081" y="160900"/>
                    <a:pt x="63183" y="156090"/>
                    <a:pt x="67461" y="148376"/>
                  </a:cubicBezTo>
                  <a:cubicBezTo>
                    <a:pt x="69614" y="144553"/>
                    <a:pt x="71199" y="140437"/>
                    <a:pt x="72165" y="136157"/>
                  </a:cubicBezTo>
                  <a:cubicBezTo>
                    <a:pt x="73247" y="131338"/>
                    <a:pt x="73881" y="126429"/>
                    <a:pt x="74059" y="121494"/>
                  </a:cubicBezTo>
                  <a:cubicBezTo>
                    <a:pt x="74059" y="115384"/>
                    <a:pt x="74059" y="110130"/>
                    <a:pt x="74059" y="105181"/>
                  </a:cubicBezTo>
                  <a:cubicBezTo>
                    <a:pt x="74059" y="100232"/>
                    <a:pt x="74059" y="95222"/>
                    <a:pt x="74059" y="90090"/>
                  </a:cubicBezTo>
                  <a:cubicBezTo>
                    <a:pt x="70461" y="93749"/>
                    <a:pt x="66186" y="96675"/>
                    <a:pt x="61473" y="98705"/>
                  </a:cubicBezTo>
                  <a:cubicBezTo>
                    <a:pt x="56110" y="100921"/>
                    <a:pt x="50352" y="102023"/>
                    <a:pt x="44550" y="101943"/>
                  </a:cubicBezTo>
                  <a:cubicBezTo>
                    <a:pt x="37689" y="102277"/>
                    <a:pt x="30841" y="101066"/>
                    <a:pt x="24510" y="98400"/>
                  </a:cubicBezTo>
                  <a:cubicBezTo>
                    <a:pt x="19065" y="95993"/>
                    <a:pt x="14238" y="92379"/>
                    <a:pt x="10397" y="87830"/>
                  </a:cubicBezTo>
                  <a:cubicBezTo>
                    <a:pt x="6669" y="83387"/>
                    <a:pt x="3883" y="78232"/>
                    <a:pt x="2210" y="72678"/>
                  </a:cubicBezTo>
                  <a:cubicBezTo>
                    <a:pt x="504" y="67032"/>
                    <a:pt x="-361" y="61165"/>
                    <a:pt x="-356" y="55266"/>
                  </a:cubicBezTo>
                  <a:cubicBezTo>
                    <a:pt x="-357" y="49404"/>
                    <a:pt x="614" y="43582"/>
                    <a:pt x="2515" y="38037"/>
                  </a:cubicBezTo>
                  <a:cubicBezTo>
                    <a:pt x="4345" y="32592"/>
                    <a:pt x="7207" y="27551"/>
                    <a:pt x="10947" y="23191"/>
                  </a:cubicBezTo>
                  <a:cubicBezTo>
                    <a:pt x="14748" y="18754"/>
                    <a:pt x="19429" y="15155"/>
                    <a:pt x="24693" y="12621"/>
                  </a:cubicBezTo>
                  <a:cubicBezTo>
                    <a:pt x="30644" y="9835"/>
                    <a:pt x="37123" y="8356"/>
                    <a:pt x="43694" y="8283"/>
                  </a:cubicBezTo>
                  <a:cubicBezTo>
                    <a:pt x="49115" y="8192"/>
                    <a:pt x="54504" y="9125"/>
                    <a:pt x="59578" y="11033"/>
                  </a:cubicBezTo>
                  <a:cubicBezTo>
                    <a:pt x="64058" y="12696"/>
                    <a:pt x="68198" y="15160"/>
                    <a:pt x="71798" y="18303"/>
                  </a:cubicBezTo>
                  <a:cubicBezTo>
                    <a:pt x="71798" y="16348"/>
                    <a:pt x="71798" y="14332"/>
                    <a:pt x="71798" y="12193"/>
                  </a:cubicBezTo>
                  <a:cubicBezTo>
                    <a:pt x="71798" y="10055"/>
                    <a:pt x="71309" y="8344"/>
                    <a:pt x="71309" y="6145"/>
                  </a:cubicBezTo>
                  <a:close/>
                  <a:moveTo>
                    <a:pt x="44366" y="88013"/>
                  </a:moveTo>
                  <a:cubicBezTo>
                    <a:pt x="48592" y="88066"/>
                    <a:pt x="52773" y="87146"/>
                    <a:pt x="56586" y="85325"/>
                  </a:cubicBezTo>
                  <a:cubicBezTo>
                    <a:pt x="60046" y="83623"/>
                    <a:pt x="63075" y="81158"/>
                    <a:pt x="65445" y="78116"/>
                  </a:cubicBezTo>
                  <a:cubicBezTo>
                    <a:pt x="67860" y="74955"/>
                    <a:pt x="69663" y="71370"/>
                    <a:pt x="70760" y="67546"/>
                  </a:cubicBezTo>
                  <a:cubicBezTo>
                    <a:pt x="71918" y="63577"/>
                    <a:pt x="72494" y="59461"/>
                    <a:pt x="72471" y="55327"/>
                  </a:cubicBezTo>
                  <a:cubicBezTo>
                    <a:pt x="72485" y="51184"/>
                    <a:pt x="71867" y="47064"/>
                    <a:pt x="70638" y="43108"/>
                  </a:cubicBezTo>
                  <a:cubicBezTo>
                    <a:pt x="69416" y="39251"/>
                    <a:pt x="67466" y="35663"/>
                    <a:pt x="64895" y="32538"/>
                  </a:cubicBezTo>
                  <a:cubicBezTo>
                    <a:pt x="62297" y="29478"/>
                    <a:pt x="59066" y="27019"/>
                    <a:pt x="55425" y="25329"/>
                  </a:cubicBezTo>
                  <a:cubicBezTo>
                    <a:pt x="51445" y="23490"/>
                    <a:pt x="47101" y="22572"/>
                    <a:pt x="42717" y="22641"/>
                  </a:cubicBezTo>
                  <a:cubicBezTo>
                    <a:pt x="38328" y="22733"/>
                    <a:pt x="34020" y="23842"/>
                    <a:pt x="30131" y="25879"/>
                  </a:cubicBezTo>
                  <a:cubicBezTo>
                    <a:pt x="26628" y="27756"/>
                    <a:pt x="23550" y="30335"/>
                    <a:pt x="21089" y="33455"/>
                  </a:cubicBezTo>
                  <a:cubicBezTo>
                    <a:pt x="18696" y="36580"/>
                    <a:pt x="16857" y="40093"/>
                    <a:pt x="15652" y="43841"/>
                  </a:cubicBezTo>
                  <a:cubicBezTo>
                    <a:pt x="14399" y="47792"/>
                    <a:pt x="13781" y="51916"/>
                    <a:pt x="13819" y="56060"/>
                  </a:cubicBezTo>
                  <a:cubicBezTo>
                    <a:pt x="13955" y="64024"/>
                    <a:pt x="16775" y="71709"/>
                    <a:pt x="21822" y="77871"/>
                  </a:cubicBezTo>
                  <a:cubicBezTo>
                    <a:pt x="27395" y="84516"/>
                    <a:pt x="35698" y="88251"/>
                    <a:pt x="44367" y="88013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7" name="Forme libre : forme 186">
              <a:extLst>
                <a:ext uri="{FF2B5EF4-FFF2-40B4-BE49-F238E27FC236}">
                  <a16:creationId xmlns:a16="http://schemas.microsoft.com/office/drawing/2014/main" id="{22478DA6-39F6-4879-996E-9F9AEF37D8A0}"/>
                </a:ext>
              </a:extLst>
            </p:cNvPr>
            <p:cNvSpPr/>
            <p:nvPr/>
          </p:nvSpPr>
          <p:spPr>
            <a:xfrm>
              <a:off x="2951014" y="-2185642"/>
              <a:ext cx="93320" cy="110750"/>
            </a:xfrm>
            <a:custGeom>
              <a:avLst/>
              <a:gdLst>
                <a:gd name="connsiteX0" fmla="*/ 88063 w 93320"/>
                <a:gd name="connsiteY0" fmla="*/ 48619 h 110750"/>
                <a:gd name="connsiteX1" fmla="*/ 74194 w 93320"/>
                <a:gd name="connsiteY1" fmla="*/ 53018 h 110750"/>
                <a:gd name="connsiteX2" fmla="*/ 52872 w 93320"/>
                <a:gd name="connsiteY2" fmla="*/ 56929 h 110750"/>
                <a:gd name="connsiteX3" fmla="*/ 30572 w 93320"/>
                <a:gd name="connsiteY3" fmla="*/ 59861 h 110750"/>
                <a:gd name="connsiteX4" fmla="*/ 13649 w 93320"/>
                <a:gd name="connsiteY4" fmla="*/ 61327 h 110750"/>
                <a:gd name="connsiteX5" fmla="*/ 17131 w 93320"/>
                <a:gd name="connsiteY5" fmla="*/ 76601 h 110750"/>
                <a:gd name="connsiteX6" fmla="*/ 24524 w 93320"/>
                <a:gd name="connsiteY6" fmla="*/ 88148 h 110750"/>
                <a:gd name="connsiteX7" fmla="*/ 35399 w 93320"/>
                <a:gd name="connsiteY7" fmla="*/ 94991 h 110750"/>
                <a:gd name="connsiteX8" fmla="*/ 49146 w 93320"/>
                <a:gd name="connsiteY8" fmla="*/ 95724 h 110750"/>
                <a:gd name="connsiteX9" fmla="*/ 65030 w 93320"/>
                <a:gd name="connsiteY9" fmla="*/ 89187 h 110750"/>
                <a:gd name="connsiteX10" fmla="*/ 79510 w 93320"/>
                <a:gd name="connsiteY10" fmla="*/ 74402 h 110750"/>
                <a:gd name="connsiteX11" fmla="*/ 84642 w 93320"/>
                <a:gd name="connsiteY11" fmla="*/ 71408 h 110750"/>
                <a:gd name="connsiteX12" fmla="*/ 89652 w 93320"/>
                <a:gd name="connsiteY12" fmla="*/ 72630 h 110750"/>
                <a:gd name="connsiteX13" fmla="*/ 92646 w 93320"/>
                <a:gd name="connsiteY13" fmla="*/ 76601 h 110750"/>
                <a:gd name="connsiteX14" fmla="*/ 92096 w 93320"/>
                <a:gd name="connsiteY14" fmla="*/ 82100 h 110750"/>
                <a:gd name="connsiteX15" fmla="*/ 72484 w 93320"/>
                <a:gd name="connsiteY15" fmla="*/ 101345 h 110750"/>
                <a:gd name="connsiteX16" fmla="*/ 52628 w 93320"/>
                <a:gd name="connsiteY16" fmla="*/ 109654 h 110750"/>
                <a:gd name="connsiteX17" fmla="*/ 32405 w 93320"/>
                <a:gd name="connsiteY17" fmla="*/ 108921 h 110750"/>
                <a:gd name="connsiteX18" fmla="*/ 15543 w 93320"/>
                <a:gd name="connsiteY18" fmla="*/ 99145 h 110750"/>
                <a:gd name="connsiteX19" fmla="*/ 3934 w 93320"/>
                <a:gd name="connsiteY19" fmla="*/ 81489 h 110750"/>
                <a:gd name="connsiteX20" fmla="*/ -342 w 93320"/>
                <a:gd name="connsiteY20" fmla="*/ 57050 h 110750"/>
                <a:gd name="connsiteX21" fmla="*/ 1796 w 93320"/>
                <a:gd name="connsiteY21" fmla="*/ 37805 h 110750"/>
                <a:gd name="connsiteX22" fmla="*/ 8516 w 93320"/>
                <a:gd name="connsiteY22" fmla="*/ 20454 h 110750"/>
                <a:gd name="connsiteX23" fmla="*/ 20369 w 93320"/>
                <a:gd name="connsiteY23" fmla="*/ 7135 h 110750"/>
                <a:gd name="connsiteX24" fmla="*/ 38270 w 93320"/>
                <a:gd name="connsiteY24" fmla="*/ 170 h 110750"/>
                <a:gd name="connsiteX25" fmla="*/ 56048 w 93320"/>
                <a:gd name="connsiteY25" fmla="*/ 1209 h 110750"/>
                <a:gd name="connsiteX26" fmla="*/ 84092 w 93320"/>
                <a:gd name="connsiteY26" fmla="*/ 22409 h 110750"/>
                <a:gd name="connsiteX27" fmla="*/ 90201 w 93320"/>
                <a:gd name="connsiteY27" fmla="*/ 41654 h 110750"/>
                <a:gd name="connsiteX28" fmla="*/ 88063 w 93320"/>
                <a:gd name="connsiteY28" fmla="*/ 48619 h 110750"/>
                <a:gd name="connsiteX29" fmla="*/ 37720 w 93320"/>
                <a:gd name="connsiteY29" fmla="*/ 15139 h 110750"/>
                <a:gd name="connsiteX30" fmla="*/ 27823 w 93320"/>
                <a:gd name="connsiteY30" fmla="*/ 19416 h 110750"/>
                <a:gd name="connsiteX31" fmla="*/ 16398 w 93320"/>
                <a:gd name="connsiteY31" fmla="*/ 36034 h 110750"/>
                <a:gd name="connsiteX32" fmla="*/ 14260 w 93320"/>
                <a:gd name="connsiteY32" fmla="*/ 46848 h 110750"/>
                <a:gd name="connsiteX33" fmla="*/ 45297 w 93320"/>
                <a:gd name="connsiteY33" fmla="*/ 44160 h 110750"/>
                <a:gd name="connsiteX34" fmla="*/ 75844 w 93320"/>
                <a:gd name="connsiteY34" fmla="*/ 38050 h 110750"/>
                <a:gd name="connsiteX35" fmla="*/ 71384 w 93320"/>
                <a:gd name="connsiteY35" fmla="*/ 27541 h 110750"/>
                <a:gd name="connsiteX36" fmla="*/ 63075 w 93320"/>
                <a:gd name="connsiteY36" fmla="*/ 19416 h 110750"/>
                <a:gd name="connsiteX37" fmla="*/ 51650 w 93320"/>
                <a:gd name="connsiteY37" fmla="*/ 14956 h 110750"/>
                <a:gd name="connsiteX38" fmla="*/ 37720 w 93320"/>
                <a:gd name="connsiteY38" fmla="*/ 15139 h 110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3320" h="110750">
                  <a:moveTo>
                    <a:pt x="88063" y="48619"/>
                  </a:moveTo>
                  <a:cubicBezTo>
                    <a:pt x="83693" y="50786"/>
                    <a:pt x="79015" y="52270"/>
                    <a:pt x="74194" y="53018"/>
                  </a:cubicBezTo>
                  <a:cubicBezTo>
                    <a:pt x="67596" y="54424"/>
                    <a:pt x="60509" y="55707"/>
                    <a:pt x="52872" y="56929"/>
                  </a:cubicBezTo>
                  <a:cubicBezTo>
                    <a:pt x="45235" y="58150"/>
                    <a:pt x="37782" y="59067"/>
                    <a:pt x="30572" y="59861"/>
                  </a:cubicBezTo>
                  <a:cubicBezTo>
                    <a:pt x="23363" y="60655"/>
                    <a:pt x="17681" y="61144"/>
                    <a:pt x="13649" y="61327"/>
                  </a:cubicBezTo>
                  <a:cubicBezTo>
                    <a:pt x="13981" y="66573"/>
                    <a:pt x="15157" y="71730"/>
                    <a:pt x="17131" y="76601"/>
                  </a:cubicBezTo>
                  <a:cubicBezTo>
                    <a:pt x="18797" y="80907"/>
                    <a:pt x="21311" y="84833"/>
                    <a:pt x="24524" y="88148"/>
                  </a:cubicBezTo>
                  <a:cubicBezTo>
                    <a:pt x="27590" y="91217"/>
                    <a:pt x="31306" y="93555"/>
                    <a:pt x="35399" y="94991"/>
                  </a:cubicBezTo>
                  <a:cubicBezTo>
                    <a:pt x="39831" y="96471"/>
                    <a:pt x="44581" y="96724"/>
                    <a:pt x="49146" y="95724"/>
                  </a:cubicBezTo>
                  <a:cubicBezTo>
                    <a:pt x="54880" y="94821"/>
                    <a:pt x="60321" y="92581"/>
                    <a:pt x="65030" y="89187"/>
                  </a:cubicBezTo>
                  <a:cubicBezTo>
                    <a:pt x="70553" y="84992"/>
                    <a:pt x="75431" y="80011"/>
                    <a:pt x="79510" y="74402"/>
                  </a:cubicBezTo>
                  <a:cubicBezTo>
                    <a:pt x="80760" y="72768"/>
                    <a:pt x="82604" y="71692"/>
                    <a:pt x="84642" y="71408"/>
                  </a:cubicBezTo>
                  <a:cubicBezTo>
                    <a:pt x="86407" y="71166"/>
                    <a:pt x="88198" y="71602"/>
                    <a:pt x="89652" y="72630"/>
                  </a:cubicBezTo>
                  <a:cubicBezTo>
                    <a:pt x="91075" y="73572"/>
                    <a:pt x="92132" y="74974"/>
                    <a:pt x="92646" y="76601"/>
                  </a:cubicBezTo>
                  <a:cubicBezTo>
                    <a:pt x="93214" y="78433"/>
                    <a:pt x="93016" y="80417"/>
                    <a:pt x="92096" y="82100"/>
                  </a:cubicBezTo>
                  <a:cubicBezTo>
                    <a:pt x="86781" y="89652"/>
                    <a:pt x="80135" y="96174"/>
                    <a:pt x="72484" y="101345"/>
                  </a:cubicBezTo>
                  <a:cubicBezTo>
                    <a:pt x="66413" y="105275"/>
                    <a:pt x="59689" y="108089"/>
                    <a:pt x="52628" y="109654"/>
                  </a:cubicBezTo>
                  <a:cubicBezTo>
                    <a:pt x="45924" y="111012"/>
                    <a:pt x="38993" y="110761"/>
                    <a:pt x="32405" y="108921"/>
                  </a:cubicBezTo>
                  <a:cubicBezTo>
                    <a:pt x="26078" y="107070"/>
                    <a:pt x="20293" y="103716"/>
                    <a:pt x="15543" y="99145"/>
                  </a:cubicBezTo>
                  <a:cubicBezTo>
                    <a:pt x="10432" y="94177"/>
                    <a:pt x="6470" y="88150"/>
                    <a:pt x="3934" y="81489"/>
                  </a:cubicBezTo>
                  <a:cubicBezTo>
                    <a:pt x="938" y="73697"/>
                    <a:pt x="-514" y="65397"/>
                    <a:pt x="-342" y="57050"/>
                  </a:cubicBezTo>
                  <a:cubicBezTo>
                    <a:pt x="-332" y="50577"/>
                    <a:pt x="384" y="44123"/>
                    <a:pt x="1796" y="37805"/>
                  </a:cubicBezTo>
                  <a:cubicBezTo>
                    <a:pt x="3158" y="31719"/>
                    <a:pt x="5423" y="25870"/>
                    <a:pt x="8516" y="20454"/>
                  </a:cubicBezTo>
                  <a:cubicBezTo>
                    <a:pt x="11556" y="15280"/>
                    <a:pt x="15583" y="10755"/>
                    <a:pt x="20369" y="7135"/>
                  </a:cubicBezTo>
                  <a:cubicBezTo>
                    <a:pt x="25642" y="3322"/>
                    <a:pt x="31806" y="924"/>
                    <a:pt x="38270" y="170"/>
                  </a:cubicBezTo>
                  <a:cubicBezTo>
                    <a:pt x="44208" y="-613"/>
                    <a:pt x="50242" y="-260"/>
                    <a:pt x="56048" y="1209"/>
                  </a:cubicBezTo>
                  <a:cubicBezTo>
                    <a:pt x="67904" y="4138"/>
                    <a:pt x="78040" y="11801"/>
                    <a:pt x="84092" y="22409"/>
                  </a:cubicBezTo>
                  <a:cubicBezTo>
                    <a:pt x="87388" y="28354"/>
                    <a:pt x="89465" y="34897"/>
                    <a:pt x="90201" y="41654"/>
                  </a:cubicBezTo>
                  <a:cubicBezTo>
                    <a:pt x="90986" y="44195"/>
                    <a:pt x="90138" y="46957"/>
                    <a:pt x="88063" y="48619"/>
                  </a:cubicBezTo>
                  <a:close/>
                  <a:moveTo>
                    <a:pt x="37720" y="15139"/>
                  </a:moveTo>
                  <a:cubicBezTo>
                    <a:pt x="34144" y="15810"/>
                    <a:pt x="30763" y="17271"/>
                    <a:pt x="27823" y="19416"/>
                  </a:cubicBezTo>
                  <a:cubicBezTo>
                    <a:pt x="22334" y="23589"/>
                    <a:pt x="18329" y="29414"/>
                    <a:pt x="16398" y="36034"/>
                  </a:cubicBezTo>
                  <a:cubicBezTo>
                    <a:pt x="15329" y="39559"/>
                    <a:pt x="14613" y="43181"/>
                    <a:pt x="14260" y="46848"/>
                  </a:cubicBezTo>
                  <a:cubicBezTo>
                    <a:pt x="24665" y="46878"/>
                    <a:pt x="35052" y="45978"/>
                    <a:pt x="45297" y="44160"/>
                  </a:cubicBezTo>
                  <a:cubicBezTo>
                    <a:pt x="55153" y="42408"/>
                    <a:pt x="65335" y="40371"/>
                    <a:pt x="75844" y="38050"/>
                  </a:cubicBezTo>
                  <a:cubicBezTo>
                    <a:pt x="75054" y="34291"/>
                    <a:pt x="73539" y="30721"/>
                    <a:pt x="71384" y="27541"/>
                  </a:cubicBezTo>
                  <a:cubicBezTo>
                    <a:pt x="69203" y="24290"/>
                    <a:pt x="66374" y="21524"/>
                    <a:pt x="63075" y="19416"/>
                  </a:cubicBezTo>
                  <a:cubicBezTo>
                    <a:pt x="59608" y="17172"/>
                    <a:pt x="55721" y="15655"/>
                    <a:pt x="51650" y="14956"/>
                  </a:cubicBezTo>
                  <a:cubicBezTo>
                    <a:pt x="47038" y="14126"/>
                    <a:pt x="42309" y="14188"/>
                    <a:pt x="37720" y="15139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8" name="Forme libre : forme 187">
              <a:extLst>
                <a:ext uri="{FF2B5EF4-FFF2-40B4-BE49-F238E27FC236}">
                  <a16:creationId xmlns:a16="http://schemas.microsoft.com/office/drawing/2014/main" id="{444F5A38-EBC4-47FE-9AFD-6EFE9F9E65AF}"/>
                </a:ext>
              </a:extLst>
            </p:cNvPr>
            <p:cNvSpPr/>
            <p:nvPr/>
          </p:nvSpPr>
          <p:spPr>
            <a:xfrm>
              <a:off x="3067449" y="-2184870"/>
              <a:ext cx="88493" cy="111866"/>
            </a:xfrm>
            <a:custGeom>
              <a:avLst/>
              <a:gdLst>
                <a:gd name="connsiteX0" fmla="*/ 13296 w 88493"/>
                <a:gd name="connsiteY0" fmla="*/ 109737 h 111866"/>
                <a:gd name="connsiteX1" fmla="*/ 8408 w 88493"/>
                <a:gd name="connsiteY1" fmla="*/ 111631 h 111866"/>
                <a:gd name="connsiteX2" fmla="*/ 1373 w 88493"/>
                <a:gd name="connsiteY2" fmla="*/ 104614 h 111866"/>
                <a:gd name="connsiteX3" fmla="*/ 1382 w 88493"/>
                <a:gd name="connsiteY3" fmla="*/ 104238 h 111866"/>
                <a:gd name="connsiteX4" fmla="*/ 526 w 88493"/>
                <a:gd name="connsiteY4" fmla="*/ 54934 h 111866"/>
                <a:gd name="connsiteX5" fmla="*/ -329 w 88493"/>
                <a:gd name="connsiteY5" fmla="*/ 7402 h 111866"/>
                <a:gd name="connsiteX6" fmla="*/ 6059 w 88493"/>
                <a:gd name="connsiteY6" fmla="*/ -209 h 111866"/>
                <a:gd name="connsiteX7" fmla="*/ 6575 w 88493"/>
                <a:gd name="connsiteY7" fmla="*/ -235 h 111866"/>
                <a:gd name="connsiteX8" fmla="*/ 11401 w 88493"/>
                <a:gd name="connsiteY8" fmla="*/ 1720 h 111866"/>
                <a:gd name="connsiteX9" fmla="*/ 13723 w 88493"/>
                <a:gd name="connsiteY9" fmla="*/ 7218 h 111866"/>
                <a:gd name="connsiteX10" fmla="*/ 14029 w 88493"/>
                <a:gd name="connsiteY10" fmla="*/ 21698 h 111866"/>
                <a:gd name="connsiteX11" fmla="*/ 42621 w 88493"/>
                <a:gd name="connsiteY11" fmla="*/ 5874 h 111866"/>
                <a:gd name="connsiteX12" fmla="*/ 63516 w 88493"/>
                <a:gd name="connsiteY12" fmla="*/ 11312 h 111866"/>
                <a:gd name="connsiteX13" fmla="*/ 76957 w 88493"/>
                <a:gd name="connsiteY13" fmla="*/ 26158 h 111866"/>
                <a:gd name="connsiteX14" fmla="*/ 84533 w 88493"/>
                <a:gd name="connsiteY14" fmla="*/ 46320 h 111866"/>
                <a:gd name="connsiteX15" fmla="*/ 87527 w 88493"/>
                <a:gd name="connsiteY15" fmla="*/ 68070 h 111866"/>
                <a:gd name="connsiteX16" fmla="*/ 88138 w 88493"/>
                <a:gd name="connsiteY16" fmla="*/ 86398 h 111866"/>
                <a:gd name="connsiteX17" fmla="*/ 87832 w 88493"/>
                <a:gd name="connsiteY17" fmla="*/ 102528 h 111866"/>
                <a:gd name="connsiteX18" fmla="*/ 85694 w 88493"/>
                <a:gd name="connsiteY18" fmla="*/ 108149 h 111866"/>
                <a:gd name="connsiteX19" fmla="*/ 80990 w 88493"/>
                <a:gd name="connsiteY19" fmla="*/ 110043 h 111866"/>
                <a:gd name="connsiteX20" fmla="*/ 76224 w 88493"/>
                <a:gd name="connsiteY20" fmla="*/ 108576 h 111866"/>
                <a:gd name="connsiteX21" fmla="*/ 74086 w 88493"/>
                <a:gd name="connsiteY21" fmla="*/ 103689 h 111866"/>
                <a:gd name="connsiteX22" fmla="*/ 74086 w 88493"/>
                <a:gd name="connsiteY22" fmla="*/ 87131 h 111866"/>
                <a:gd name="connsiteX23" fmla="*/ 74086 w 88493"/>
                <a:gd name="connsiteY23" fmla="*/ 68436 h 111866"/>
                <a:gd name="connsiteX24" fmla="*/ 72375 w 88493"/>
                <a:gd name="connsiteY24" fmla="*/ 53773 h 111866"/>
                <a:gd name="connsiteX25" fmla="*/ 67671 w 88493"/>
                <a:gd name="connsiteY25" fmla="*/ 37766 h 111866"/>
                <a:gd name="connsiteX26" fmla="*/ 58812 w 88493"/>
                <a:gd name="connsiteY26" fmla="*/ 25058 h 111866"/>
                <a:gd name="connsiteX27" fmla="*/ 44637 w 88493"/>
                <a:gd name="connsiteY27" fmla="*/ 20171 h 111866"/>
                <a:gd name="connsiteX28" fmla="*/ 29180 w 88493"/>
                <a:gd name="connsiteY28" fmla="*/ 25608 h 111866"/>
                <a:gd name="connsiteX29" fmla="*/ 20443 w 88493"/>
                <a:gd name="connsiteY29" fmla="*/ 37828 h 111866"/>
                <a:gd name="connsiteX30" fmla="*/ 16594 w 88493"/>
                <a:gd name="connsiteY30" fmla="*/ 54262 h 111866"/>
                <a:gd name="connsiteX31" fmla="*/ 15739 w 88493"/>
                <a:gd name="connsiteY31" fmla="*/ 71858 h 111866"/>
                <a:gd name="connsiteX32" fmla="*/ 15739 w 88493"/>
                <a:gd name="connsiteY32" fmla="*/ 103566 h 111866"/>
                <a:gd name="connsiteX33" fmla="*/ 13295 w 88493"/>
                <a:gd name="connsiteY33" fmla="*/ 109737 h 111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8493" h="111866">
                  <a:moveTo>
                    <a:pt x="13296" y="109737"/>
                  </a:moveTo>
                  <a:cubicBezTo>
                    <a:pt x="11965" y="110964"/>
                    <a:pt x="10218" y="111641"/>
                    <a:pt x="8408" y="111631"/>
                  </a:cubicBezTo>
                  <a:cubicBezTo>
                    <a:pt x="4528" y="111636"/>
                    <a:pt x="1378" y="108495"/>
                    <a:pt x="1373" y="104614"/>
                  </a:cubicBezTo>
                  <a:cubicBezTo>
                    <a:pt x="1373" y="104489"/>
                    <a:pt x="1376" y="104363"/>
                    <a:pt x="1382" y="104238"/>
                  </a:cubicBezTo>
                  <a:cubicBezTo>
                    <a:pt x="1382" y="87070"/>
                    <a:pt x="1382" y="70636"/>
                    <a:pt x="526" y="54934"/>
                  </a:cubicBezTo>
                  <a:cubicBezTo>
                    <a:pt x="-329" y="39232"/>
                    <a:pt x="-329" y="23348"/>
                    <a:pt x="-329" y="7402"/>
                  </a:cubicBezTo>
                  <a:cubicBezTo>
                    <a:pt x="-667" y="3536"/>
                    <a:pt x="2193" y="128"/>
                    <a:pt x="6059" y="-209"/>
                  </a:cubicBezTo>
                  <a:cubicBezTo>
                    <a:pt x="6230" y="-224"/>
                    <a:pt x="6403" y="-233"/>
                    <a:pt x="6575" y="-235"/>
                  </a:cubicBezTo>
                  <a:cubicBezTo>
                    <a:pt x="8368" y="-191"/>
                    <a:pt x="10083" y="504"/>
                    <a:pt x="11401" y="1720"/>
                  </a:cubicBezTo>
                  <a:cubicBezTo>
                    <a:pt x="12984" y="3095"/>
                    <a:pt x="13840" y="5125"/>
                    <a:pt x="13723" y="7218"/>
                  </a:cubicBezTo>
                  <a:lnTo>
                    <a:pt x="14029" y="21698"/>
                  </a:lnTo>
                  <a:cubicBezTo>
                    <a:pt x="20392" y="12057"/>
                    <a:pt x="31074" y="6146"/>
                    <a:pt x="42621" y="5874"/>
                  </a:cubicBezTo>
                  <a:cubicBezTo>
                    <a:pt x="49989" y="5402"/>
                    <a:pt x="57314" y="7308"/>
                    <a:pt x="63516" y="11312"/>
                  </a:cubicBezTo>
                  <a:cubicBezTo>
                    <a:pt x="69057" y="15186"/>
                    <a:pt x="73652" y="20261"/>
                    <a:pt x="76957" y="26158"/>
                  </a:cubicBezTo>
                  <a:cubicBezTo>
                    <a:pt x="80492" y="32455"/>
                    <a:pt x="83047" y="39253"/>
                    <a:pt x="84533" y="46320"/>
                  </a:cubicBezTo>
                  <a:cubicBezTo>
                    <a:pt x="86138" y="53473"/>
                    <a:pt x="87140" y="60749"/>
                    <a:pt x="87527" y="68070"/>
                  </a:cubicBezTo>
                  <a:cubicBezTo>
                    <a:pt x="87954" y="74179"/>
                    <a:pt x="88138" y="80594"/>
                    <a:pt x="88138" y="86398"/>
                  </a:cubicBezTo>
                  <a:cubicBezTo>
                    <a:pt x="88138" y="92202"/>
                    <a:pt x="88138" y="97762"/>
                    <a:pt x="87832" y="102528"/>
                  </a:cubicBezTo>
                  <a:cubicBezTo>
                    <a:pt x="88016" y="104630"/>
                    <a:pt x="87228" y="106700"/>
                    <a:pt x="85694" y="108149"/>
                  </a:cubicBezTo>
                  <a:cubicBezTo>
                    <a:pt x="84375" y="109277"/>
                    <a:pt x="82723" y="109942"/>
                    <a:pt x="80990" y="110043"/>
                  </a:cubicBezTo>
                  <a:cubicBezTo>
                    <a:pt x="79274" y="110164"/>
                    <a:pt x="77575" y="109641"/>
                    <a:pt x="76224" y="108576"/>
                  </a:cubicBezTo>
                  <a:cubicBezTo>
                    <a:pt x="74752" y="107397"/>
                    <a:pt x="73953" y="105570"/>
                    <a:pt x="74086" y="103689"/>
                  </a:cubicBezTo>
                  <a:cubicBezTo>
                    <a:pt x="74086" y="98740"/>
                    <a:pt x="74086" y="93241"/>
                    <a:pt x="74086" y="87131"/>
                  </a:cubicBezTo>
                  <a:cubicBezTo>
                    <a:pt x="74086" y="81022"/>
                    <a:pt x="74086" y="74912"/>
                    <a:pt x="74086" y="68436"/>
                  </a:cubicBezTo>
                  <a:cubicBezTo>
                    <a:pt x="73826" y="63517"/>
                    <a:pt x="73254" y="58620"/>
                    <a:pt x="72375" y="53773"/>
                  </a:cubicBezTo>
                  <a:cubicBezTo>
                    <a:pt x="71478" y="48263"/>
                    <a:pt x="69898" y="42886"/>
                    <a:pt x="67671" y="37766"/>
                  </a:cubicBezTo>
                  <a:cubicBezTo>
                    <a:pt x="65637" y="32958"/>
                    <a:pt x="62619" y="28629"/>
                    <a:pt x="58812" y="25058"/>
                  </a:cubicBezTo>
                  <a:cubicBezTo>
                    <a:pt x="54976" y="21523"/>
                    <a:pt x="49837" y="19751"/>
                    <a:pt x="44637" y="20171"/>
                  </a:cubicBezTo>
                  <a:cubicBezTo>
                    <a:pt x="39027" y="20236"/>
                    <a:pt x="33595" y="22147"/>
                    <a:pt x="29180" y="25608"/>
                  </a:cubicBezTo>
                  <a:cubicBezTo>
                    <a:pt x="25345" y="28936"/>
                    <a:pt x="22351" y="33123"/>
                    <a:pt x="20443" y="37828"/>
                  </a:cubicBezTo>
                  <a:cubicBezTo>
                    <a:pt x="18343" y="43082"/>
                    <a:pt x="17046" y="48622"/>
                    <a:pt x="16594" y="54262"/>
                  </a:cubicBezTo>
                  <a:cubicBezTo>
                    <a:pt x="16045" y="60372"/>
                    <a:pt x="15739" y="66176"/>
                    <a:pt x="15739" y="71858"/>
                  </a:cubicBezTo>
                  <a:lnTo>
                    <a:pt x="15739" y="103566"/>
                  </a:lnTo>
                  <a:cubicBezTo>
                    <a:pt x="15998" y="105901"/>
                    <a:pt x="15082" y="108212"/>
                    <a:pt x="13295" y="109737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9" name="Forme libre : forme 188">
              <a:extLst>
                <a:ext uri="{FF2B5EF4-FFF2-40B4-BE49-F238E27FC236}">
                  <a16:creationId xmlns:a16="http://schemas.microsoft.com/office/drawing/2014/main" id="{889B1922-1182-4254-AC8F-010A1007AE86}"/>
                </a:ext>
              </a:extLst>
            </p:cNvPr>
            <p:cNvSpPr/>
            <p:nvPr/>
          </p:nvSpPr>
          <p:spPr>
            <a:xfrm>
              <a:off x="3176135" y="-2180201"/>
              <a:ext cx="76550" cy="107032"/>
            </a:xfrm>
            <a:custGeom>
              <a:avLst/>
              <a:gdLst>
                <a:gd name="connsiteX0" fmla="*/ 12077 w 76550"/>
                <a:gd name="connsiteY0" fmla="*/ 82279 h 107032"/>
                <a:gd name="connsiteX1" fmla="*/ 24663 w 76550"/>
                <a:gd name="connsiteY1" fmla="*/ 89244 h 107032"/>
                <a:gd name="connsiteX2" fmla="*/ 41220 w 76550"/>
                <a:gd name="connsiteY2" fmla="*/ 91444 h 107032"/>
                <a:gd name="connsiteX3" fmla="*/ 55822 w 76550"/>
                <a:gd name="connsiteY3" fmla="*/ 87900 h 107032"/>
                <a:gd name="connsiteX4" fmla="*/ 61931 w 76550"/>
                <a:gd name="connsiteY4" fmla="*/ 77514 h 107032"/>
                <a:gd name="connsiteX5" fmla="*/ 57777 w 76550"/>
                <a:gd name="connsiteY5" fmla="*/ 67433 h 107032"/>
                <a:gd name="connsiteX6" fmla="*/ 47329 w 76550"/>
                <a:gd name="connsiteY6" fmla="*/ 61690 h 107032"/>
                <a:gd name="connsiteX7" fmla="*/ 33644 w 76550"/>
                <a:gd name="connsiteY7" fmla="*/ 57841 h 107032"/>
                <a:gd name="connsiteX8" fmla="*/ 19714 w 76550"/>
                <a:gd name="connsiteY8" fmla="*/ 53564 h 107032"/>
                <a:gd name="connsiteX9" fmla="*/ 8594 w 76550"/>
                <a:gd name="connsiteY9" fmla="*/ 46416 h 107032"/>
                <a:gd name="connsiteX10" fmla="*/ 3279 w 76550"/>
                <a:gd name="connsiteY10" fmla="*/ 34197 h 107032"/>
                <a:gd name="connsiteX11" fmla="*/ 5601 w 76550"/>
                <a:gd name="connsiteY11" fmla="*/ 19717 h 107032"/>
                <a:gd name="connsiteX12" fmla="*/ 13421 w 76550"/>
                <a:gd name="connsiteY12" fmla="*/ 9209 h 107032"/>
                <a:gd name="connsiteX13" fmla="*/ 24907 w 76550"/>
                <a:gd name="connsiteY13" fmla="*/ 2672 h 107032"/>
                <a:gd name="connsiteX14" fmla="*/ 38226 w 76550"/>
                <a:gd name="connsiteY14" fmla="*/ -139 h 107032"/>
                <a:gd name="connsiteX15" fmla="*/ 56555 w 76550"/>
                <a:gd name="connsiteY15" fmla="*/ 3283 h 107032"/>
                <a:gd name="connsiteX16" fmla="*/ 69751 w 76550"/>
                <a:gd name="connsiteY16" fmla="*/ 14096 h 107032"/>
                <a:gd name="connsiteX17" fmla="*/ 70912 w 76550"/>
                <a:gd name="connsiteY17" fmla="*/ 19290 h 107032"/>
                <a:gd name="connsiteX18" fmla="*/ 68468 w 76550"/>
                <a:gd name="connsiteY18" fmla="*/ 23261 h 107032"/>
                <a:gd name="connsiteX19" fmla="*/ 64008 w 76550"/>
                <a:gd name="connsiteY19" fmla="*/ 24422 h 107032"/>
                <a:gd name="connsiteX20" fmla="*/ 59182 w 76550"/>
                <a:gd name="connsiteY20" fmla="*/ 21489 h 107032"/>
                <a:gd name="connsiteX21" fmla="*/ 49407 w 76550"/>
                <a:gd name="connsiteY21" fmla="*/ 15379 h 107032"/>
                <a:gd name="connsiteX22" fmla="*/ 37187 w 76550"/>
                <a:gd name="connsiteY22" fmla="*/ 13730 h 107032"/>
                <a:gd name="connsiteX23" fmla="*/ 23135 w 76550"/>
                <a:gd name="connsiteY23" fmla="*/ 18923 h 107032"/>
                <a:gd name="connsiteX24" fmla="*/ 17454 w 76550"/>
                <a:gd name="connsiteY24" fmla="*/ 31142 h 107032"/>
                <a:gd name="connsiteX25" fmla="*/ 21914 w 76550"/>
                <a:gd name="connsiteY25" fmla="*/ 38718 h 107032"/>
                <a:gd name="connsiteX26" fmla="*/ 33094 w 76550"/>
                <a:gd name="connsiteY26" fmla="*/ 43300 h 107032"/>
                <a:gd name="connsiteX27" fmla="*/ 47451 w 76550"/>
                <a:gd name="connsiteY27" fmla="*/ 47455 h 107032"/>
                <a:gd name="connsiteX28" fmla="*/ 61565 w 76550"/>
                <a:gd name="connsiteY28" fmla="*/ 53259 h 107032"/>
                <a:gd name="connsiteX29" fmla="*/ 72195 w 76550"/>
                <a:gd name="connsiteY29" fmla="*/ 63035 h 107032"/>
                <a:gd name="connsiteX30" fmla="*/ 76105 w 76550"/>
                <a:gd name="connsiteY30" fmla="*/ 79164 h 107032"/>
                <a:gd name="connsiteX31" fmla="*/ 71340 w 76550"/>
                <a:gd name="connsiteY31" fmla="*/ 92788 h 107032"/>
                <a:gd name="connsiteX32" fmla="*/ 60159 w 76550"/>
                <a:gd name="connsiteY32" fmla="*/ 101708 h 107032"/>
                <a:gd name="connsiteX33" fmla="*/ 45069 w 76550"/>
                <a:gd name="connsiteY33" fmla="*/ 106107 h 107032"/>
                <a:gd name="connsiteX34" fmla="*/ 28573 w 76550"/>
                <a:gd name="connsiteY34" fmla="*/ 106413 h 107032"/>
                <a:gd name="connsiteX35" fmla="*/ 13299 w 76550"/>
                <a:gd name="connsiteY35" fmla="*/ 102747 h 107032"/>
                <a:gd name="connsiteX36" fmla="*/ 1996 w 76550"/>
                <a:gd name="connsiteY36" fmla="*/ 95171 h 107032"/>
                <a:gd name="connsiteX37" fmla="*/ -325 w 76550"/>
                <a:gd name="connsiteY37" fmla="*/ 89061 h 107032"/>
                <a:gd name="connsiteX38" fmla="*/ 1813 w 76550"/>
                <a:gd name="connsiteY38" fmla="*/ 83563 h 107032"/>
                <a:gd name="connsiteX39" fmla="*/ 6578 w 76550"/>
                <a:gd name="connsiteY39" fmla="*/ 80875 h 107032"/>
                <a:gd name="connsiteX40" fmla="*/ 12077 w 76550"/>
                <a:gd name="connsiteY40" fmla="*/ 82280 h 10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6550" h="107032">
                  <a:moveTo>
                    <a:pt x="12077" y="82279"/>
                  </a:moveTo>
                  <a:cubicBezTo>
                    <a:pt x="15619" y="85623"/>
                    <a:pt x="19948" y="88018"/>
                    <a:pt x="24663" y="89244"/>
                  </a:cubicBezTo>
                  <a:cubicBezTo>
                    <a:pt x="30018" y="90903"/>
                    <a:pt x="35616" y="91647"/>
                    <a:pt x="41220" y="91444"/>
                  </a:cubicBezTo>
                  <a:cubicBezTo>
                    <a:pt x="46294" y="91393"/>
                    <a:pt x="51289" y="90181"/>
                    <a:pt x="55822" y="87900"/>
                  </a:cubicBezTo>
                  <a:cubicBezTo>
                    <a:pt x="59777" y="85999"/>
                    <a:pt x="62191" y="81895"/>
                    <a:pt x="61931" y="77514"/>
                  </a:cubicBezTo>
                  <a:cubicBezTo>
                    <a:pt x="62205" y="73688"/>
                    <a:pt x="60667" y="69955"/>
                    <a:pt x="57777" y="67433"/>
                  </a:cubicBezTo>
                  <a:cubicBezTo>
                    <a:pt x="54675" y="64896"/>
                    <a:pt x="51134" y="62949"/>
                    <a:pt x="47329" y="61690"/>
                  </a:cubicBezTo>
                  <a:cubicBezTo>
                    <a:pt x="42848" y="60135"/>
                    <a:pt x="38279" y="58849"/>
                    <a:pt x="33644" y="57841"/>
                  </a:cubicBezTo>
                  <a:cubicBezTo>
                    <a:pt x="28886" y="56820"/>
                    <a:pt x="24225" y="55389"/>
                    <a:pt x="19714" y="53564"/>
                  </a:cubicBezTo>
                  <a:cubicBezTo>
                    <a:pt x="15605" y="51875"/>
                    <a:pt x="11837" y="49453"/>
                    <a:pt x="8594" y="46416"/>
                  </a:cubicBezTo>
                  <a:cubicBezTo>
                    <a:pt x="5311" y="43183"/>
                    <a:pt x="3406" y="38804"/>
                    <a:pt x="3279" y="34197"/>
                  </a:cubicBezTo>
                  <a:cubicBezTo>
                    <a:pt x="2801" y="29251"/>
                    <a:pt x="3600" y="24266"/>
                    <a:pt x="5601" y="19717"/>
                  </a:cubicBezTo>
                  <a:cubicBezTo>
                    <a:pt x="7417" y="15690"/>
                    <a:pt x="10085" y="12105"/>
                    <a:pt x="13421" y="9209"/>
                  </a:cubicBezTo>
                  <a:cubicBezTo>
                    <a:pt x="16792" y="6309"/>
                    <a:pt x="20693" y="4089"/>
                    <a:pt x="24907" y="2672"/>
                  </a:cubicBezTo>
                  <a:cubicBezTo>
                    <a:pt x="29212" y="1181"/>
                    <a:pt x="33686" y="237"/>
                    <a:pt x="38226" y="-139"/>
                  </a:cubicBezTo>
                  <a:cubicBezTo>
                    <a:pt x="44528" y="-597"/>
                    <a:pt x="50842" y="581"/>
                    <a:pt x="56555" y="3283"/>
                  </a:cubicBezTo>
                  <a:cubicBezTo>
                    <a:pt x="61891" y="5561"/>
                    <a:pt x="66469" y="9312"/>
                    <a:pt x="69751" y="14096"/>
                  </a:cubicBezTo>
                  <a:cubicBezTo>
                    <a:pt x="70843" y="15591"/>
                    <a:pt x="71264" y="17472"/>
                    <a:pt x="70912" y="19290"/>
                  </a:cubicBezTo>
                  <a:cubicBezTo>
                    <a:pt x="70560" y="20848"/>
                    <a:pt x="69700" y="22244"/>
                    <a:pt x="68468" y="23261"/>
                  </a:cubicBezTo>
                  <a:cubicBezTo>
                    <a:pt x="67209" y="24253"/>
                    <a:pt x="65591" y="24674"/>
                    <a:pt x="64008" y="24422"/>
                  </a:cubicBezTo>
                  <a:cubicBezTo>
                    <a:pt x="62075" y="24121"/>
                    <a:pt x="60339" y="23067"/>
                    <a:pt x="59182" y="21489"/>
                  </a:cubicBezTo>
                  <a:cubicBezTo>
                    <a:pt x="56466" y="18691"/>
                    <a:pt x="53112" y="16594"/>
                    <a:pt x="49407" y="15379"/>
                  </a:cubicBezTo>
                  <a:cubicBezTo>
                    <a:pt x="45520" y="13875"/>
                    <a:pt x="41334" y="13310"/>
                    <a:pt x="37187" y="13730"/>
                  </a:cubicBezTo>
                  <a:cubicBezTo>
                    <a:pt x="32134" y="14218"/>
                    <a:pt x="27292" y="16007"/>
                    <a:pt x="23135" y="18923"/>
                  </a:cubicBezTo>
                  <a:cubicBezTo>
                    <a:pt x="19159" y="21658"/>
                    <a:pt x="16982" y="26339"/>
                    <a:pt x="17454" y="31142"/>
                  </a:cubicBezTo>
                  <a:cubicBezTo>
                    <a:pt x="17343" y="34319"/>
                    <a:pt x="19082" y="37273"/>
                    <a:pt x="21914" y="38718"/>
                  </a:cubicBezTo>
                  <a:cubicBezTo>
                    <a:pt x="25472" y="40627"/>
                    <a:pt x="29219" y="42163"/>
                    <a:pt x="33094" y="43300"/>
                  </a:cubicBezTo>
                  <a:cubicBezTo>
                    <a:pt x="37615" y="44706"/>
                    <a:pt x="42380" y="46050"/>
                    <a:pt x="47451" y="47455"/>
                  </a:cubicBezTo>
                  <a:cubicBezTo>
                    <a:pt x="52391" y="48760"/>
                    <a:pt x="57136" y="50712"/>
                    <a:pt x="61565" y="53259"/>
                  </a:cubicBezTo>
                  <a:cubicBezTo>
                    <a:pt x="65838" y="55621"/>
                    <a:pt x="69484" y="58973"/>
                    <a:pt x="72195" y="63035"/>
                  </a:cubicBezTo>
                  <a:cubicBezTo>
                    <a:pt x="75199" y="67851"/>
                    <a:pt x="76570" y="73507"/>
                    <a:pt x="76105" y="79164"/>
                  </a:cubicBezTo>
                  <a:cubicBezTo>
                    <a:pt x="76062" y="84106"/>
                    <a:pt x="74387" y="88896"/>
                    <a:pt x="71340" y="92788"/>
                  </a:cubicBezTo>
                  <a:cubicBezTo>
                    <a:pt x="68344" y="96577"/>
                    <a:pt x="64519" y="99629"/>
                    <a:pt x="60159" y="101708"/>
                  </a:cubicBezTo>
                  <a:cubicBezTo>
                    <a:pt x="55379" y="103925"/>
                    <a:pt x="50291" y="105408"/>
                    <a:pt x="45069" y="106107"/>
                  </a:cubicBezTo>
                  <a:cubicBezTo>
                    <a:pt x="39605" y="106910"/>
                    <a:pt x="34062" y="107013"/>
                    <a:pt x="28573" y="106413"/>
                  </a:cubicBezTo>
                  <a:cubicBezTo>
                    <a:pt x="23343" y="105864"/>
                    <a:pt x="18208" y="104631"/>
                    <a:pt x="13299" y="102747"/>
                  </a:cubicBezTo>
                  <a:cubicBezTo>
                    <a:pt x="9010" y="101103"/>
                    <a:pt x="5146" y="98514"/>
                    <a:pt x="1996" y="95171"/>
                  </a:cubicBezTo>
                  <a:cubicBezTo>
                    <a:pt x="323" y="93600"/>
                    <a:pt x="-533" y="91347"/>
                    <a:pt x="-325" y="89061"/>
                  </a:cubicBezTo>
                  <a:cubicBezTo>
                    <a:pt x="-208" y="87049"/>
                    <a:pt x="540" y="85125"/>
                    <a:pt x="1813" y="83563"/>
                  </a:cubicBezTo>
                  <a:cubicBezTo>
                    <a:pt x="3018" y="82113"/>
                    <a:pt x="4714" y="81157"/>
                    <a:pt x="6578" y="80875"/>
                  </a:cubicBezTo>
                  <a:cubicBezTo>
                    <a:pt x="8530" y="80482"/>
                    <a:pt x="10554" y="80999"/>
                    <a:pt x="12077" y="82280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0" name="Forme libre : forme 189">
              <a:extLst>
                <a:ext uri="{FF2B5EF4-FFF2-40B4-BE49-F238E27FC236}">
                  <a16:creationId xmlns:a16="http://schemas.microsoft.com/office/drawing/2014/main" id="{44E11781-EE69-4F8B-92F3-B37925A51A22}"/>
                </a:ext>
              </a:extLst>
            </p:cNvPr>
            <p:cNvSpPr/>
            <p:nvPr/>
          </p:nvSpPr>
          <p:spPr>
            <a:xfrm>
              <a:off x="3272380" y="-2178626"/>
              <a:ext cx="85449" cy="105806"/>
            </a:xfrm>
            <a:custGeom>
              <a:avLst/>
              <a:gdLst>
                <a:gd name="connsiteX0" fmla="*/ 84639 w 85449"/>
                <a:gd name="connsiteY0" fmla="*/ 5741 h 105806"/>
                <a:gd name="connsiteX1" fmla="*/ 85067 w 85449"/>
                <a:gd name="connsiteY1" fmla="*/ 28285 h 105806"/>
                <a:gd name="connsiteX2" fmla="*/ 85067 w 85449"/>
                <a:gd name="connsiteY2" fmla="*/ 42643 h 105806"/>
                <a:gd name="connsiteX3" fmla="*/ 85067 w 85449"/>
                <a:gd name="connsiteY3" fmla="*/ 53029 h 105806"/>
                <a:gd name="connsiteX4" fmla="*/ 85067 w 85449"/>
                <a:gd name="connsiteY4" fmla="*/ 63232 h 105806"/>
                <a:gd name="connsiteX5" fmla="*/ 85067 w 85449"/>
                <a:gd name="connsiteY5" fmla="*/ 76978 h 105806"/>
                <a:gd name="connsiteX6" fmla="*/ 85067 w 85449"/>
                <a:gd name="connsiteY6" fmla="*/ 98484 h 105806"/>
                <a:gd name="connsiteX7" fmla="*/ 82806 w 85449"/>
                <a:gd name="connsiteY7" fmla="*/ 103799 h 105806"/>
                <a:gd name="connsiteX8" fmla="*/ 77796 w 85449"/>
                <a:gd name="connsiteY8" fmla="*/ 105571 h 105806"/>
                <a:gd name="connsiteX9" fmla="*/ 72786 w 85449"/>
                <a:gd name="connsiteY9" fmla="*/ 103983 h 105806"/>
                <a:gd name="connsiteX10" fmla="*/ 70465 w 85449"/>
                <a:gd name="connsiteY10" fmla="*/ 99095 h 105806"/>
                <a:gd name="connsiteX11" fmla="*/ 70465 w 85449"/>
                <a:gd name="connsiteY11" fmla="*/ 83943 h 105806"/>
                <a:gd name="connsiteX12" fmla="*/ 57574 w 85449"/>
                <a:gd name="connsiteY12" fmla="*/ 97018 h 105806"/>
                <a:gd name="connsiteX13" fmla="*/ 38695 w 85449"/>
                <a:gd name="connsiteY13" fmla="*/ 101722 h 105806"/>
                <a:gd name="connsiteX14" fmla="*/ 22077 w 85449"/>
                <a:gd name="connsiteY14" fmla="*/ 98056 h 105806"/>
                <a:gd name="connsiteX15" fmla="*/ 10958 w 85449"/>
                <a:gd name="connsiteY15" fmla="*/ 87059 h 105806"/>
                <a:gd name="connsiteX16" fmla="*/ 4359 w 85449"/>
                <a:gd name="connsiteY16" fmla="*/ 70746 h 105806"/>
                <a:gd name="connsiteX17" fmla="*/ 938 w 85449"/>
                <a:gd name="connsiteY17" fmla="*/ 50951 h 105806"/>
                <a:gd name="connsiteX18" fmla="*/ -345 w 85449"/>
                <a:gd name="connsiteY18" fmla="*/ 29446 h 105806"/>
                <a:gd name="connsiteX19" fmla="*/ -345 w 85449"/>
                <a:gd name="connsiteY19" fmla="*/ 8124 h 105806"/>
                <a:gd name="connsiteX20" fmla="*/ 1854 w 85449"/>
                <a:gd name="connsiteY20" fmla="*/ 3053 h 105806"/>
                <a:gd name="connsiteX21" fmla="*/ 6559 w 85449"/>
                <a:gd name="connsiteY21" fmla="*/ 1159 h 105806"/>
                <a:gd name="connsiteX22" fmla="*/ 11385 w 85449"/>
                <a:gd name="connsiteY22" fmla="*/ 2625 h 105806"/>
                <a:gd name="connsiteX23" fmla="*/ 13707 w 85449"/>
                <a:gd name="connsiteY23" fmla="*/ 7818 h 105806"/>
                <a:gd name="connsiteX24" fmla="*/ 14257 w 85449"/>
                <a:gd name="connsiteY24" fmla="*/ 34944 h 105806"/>
                <a:gd name="connsiteX25" fmla="*/ 16701 w 85449"/>
                <a:gd name="connsiteY25" fmla="*/ 60971 h 105806"/>
                <a:gd name="connsiteX26" fmla="*/ 24154 w 85449"/>
                <a:gd name="connsiteY26" fmla="*/ 80705 h 105806"/>
                <a:gd name="connsiteX27" fmla="*/ 39734 w 85449"/>
                <a:gd name="connsiteY27" fmla="*/ 88403 h 105806"/>
                <a:gd name="connsiteX28" fmla="*/ 62645 w 85449"/>
                <a:gd name="connsiteY28" fmla="*/ 70074 h 105806"/>
                <a:gd name="connsiteX29" fmla="*/ 69793 w 85449"/>
                <a:gd name="connsiteY29" fmla="*/ 19121 h 105806"/>
                <a:gd name="connsiteX30" fmla="*/ 69793 w 85449"/>
                <a:gd name="connsiteY30" fmla="*/ 6902 h 105806"/>
                <a:gd name="connsiteX31" fmla="*/ 71931 w 85449"/>
                <a:gd name="connsiteY31" fmla="*/ 1892 h 105806"/>
                <a:gd name="connsiteX32" fmla="*/ 76635 w 85449"/>
                <a:gd name="connsiteY32" fmla="*/ -186 h 105806"/>
                <a:gd name="connsiteX33" fmla="*/ 81523 w 85449"/>
                <a:gd name="connsiteY33" fmla="*/ 975 h 105806"/>
                <a:gd name="connsiteX34" fmla="*/ 84639 w 85449"/>
                <a:gd name="connsiteY34" fmla="*/ 5741 h 10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5449" h="105806">
                  <a:moveTo>
                    <a:pt x="84639" y="5741"/>
                  </a:moveTo>
                  <a:cubicBezTo>
                    <a:pt x="84639" y="15027"/>
                    <a:pt x="85006" y="22542"/>
                    <a:pt x="85067" y="28285"/>
                  </a:cubicBezTo>
                  <a:cubicBezTo>
                    <a:pt x="85128" y="34028"/>
                    <a:pt x="85067" y="38794"/>
                    <a:pt x="85067" y="42643"/>
                  </a:cubicBezTo>
                  <a:cubicBezTo>
                    <a:pt x="85067" y="46492"/>
                    <a:pt x="85067" y="49913"/>
                    <a:pt x="85067" y="53029"/>
                  </a:cubicBezTo>
                  <a:lnTo>
                    <a:pt x="85067" y="63232"/>
                  </a:lnTo>
                  <a:cubicBezTo>
                    <a:pt x="85067" y="66938"/>
                    <a:pt x="85067" y="71520"/>
                    <a:pt x="85067" y="76978"/>
                  </a:cubicBezTo>
                  <a:cubicBezTo>
                    <a:pt x="85067" y="82416"/>
                    <a:pt x="85067" y="89564"/>
                    <a:pt x="85067" y="98484"/>
                  </a:cubicBezTo>
                  <a:cubicBezTo>
                    <a:pt x="85251" y="100523"/>
                    <a:pt x="84403" y="102518"/>
                    <a:pt x="82806" y="103799"/>
                  </a:cubicBezTo>
                  <a:cubicBezTo>
                    <a:pt x="81387" y="104943"/>
                    <a:pt x="79619" y="105568"/>
                    <a:pt x="77796" y="105571"/>
                  </a:cubicBezTo>
                  <a:cubicBezTo>
                    <a:pt x="76001" y="105580"/>
                    <a:pt x="74248" y="105025"/>
                    <a:pt x="72786" y="103983"/>
                  </a:cubicBezTo>
                  <a:cubicBezTo>
                    <a:pt x="71218" y="102865"/>
                    <a:pt x="70340" y="101016"/>
                    <a:pt x="70465" y="99095"/>
                  </a:cubicBezTo>
                  <a:lnTo>
                    <a:pt x="70465" y="83943"/>
                  </a:lnTo>
                  <a:cubicBezTo>
                    <a:pt x="67274" y="89268"/>
                    <a:pt x="62853" y="93752"/>
                    <a:pt x="57574" y="97018"/>
                  </a:cubicBezTo>
                  <a:cubicBezTo>
                    <a:pt x="51848" y="100329"/>
                    <a:pt x="45305" y="101959"/>
                    <a:pt x="38695" y="101722"/>
                  </a:cubicBezTo>
                  <a:cubicBezTo>
                    <a:pt x="32920" y="102099"/>
                    <a:pt x="27157" y="100828"/>
                    <a:pt x="22077" y="98056"/>
                  </a:cubicBezTo>
                  <a:cubicBezTo>
                    <a:pt x="17517" y="95368"/>
                    <a:pt x="13696" y="91589"/>
                    <a:pt x="10958" y="87059"/>
                  </a:cubicBezTo>
                  <a:cubicBezTo>
                    <a:pt x="7916" y="82001"/>
                    <a:pt x="5690" y="76496"/>
                    <a:pt x="4359" y="70746"/>
                  </a:cubicBezTo>
                  <a:cubicBezTo>
                    <a:pt x="2768" y="64234"/>
                    <a:pt x="1624" y="57620"/>
                    <a:pt x="938" y="50951"/>
                  </a:cubicBezTo>
                  <a:cubicBezTo>
                    <a:pt x="136" y="43810"/>
                    <a:pt x="-292" y="36632"/>
                    <a:pt x="-345" y="29446"/>
                  </a:cubicBezTo>
                  <a:cubicBezTo>
                    <a:pt x="-345" y="22114"/>
                    <a:pt x="-345" y="15027"/>
                    <a:pt x="-345" y="8124"/>
                  </a:cubicBezTo>
                  <a:cubicBezTo>
                    <a:pt x="-462" y="6179"/>
                    <a:pt x="355" y="4296"/>
                    <a:pt x="1854" y="3053"/>
                  </a:cubicBezTo>
                  <a:cubicBezTo>
                    <a:pt x="3166" y="1912"/>
                    <a:pt x="4823" y="1245"/>
                    <a:pt x="6559" y="1159"/>
                  </a:cubicBezTo>
                  <a:cubicBezTo>
                    <a:pt x="8292" y="1045"/>
                    <a:pt x="10008" y="1566"/>
                    <a:pt x="11385" y="2625"/>
                  </a:cubicBezTo>
                  <a:cubicBezTo>
                    <a:pt x="12967" y="3868"/>
                    <a:pt x="13835" y="5810"/>
                    <a:pt x="13707" y="7818"/>
                  </a:cubicBezTo>
                  <a:cubicBezTo>
                    <a:pt x="13707" y="16494"/>
                    <a:pt x="13890" y="25536"/>
                    <a:pt x="14257" y="34944"/>
                  </a:cubicBezTo>
                  <a:cubicBezTo>
                    <a:pt x="14398" y="43670"/>
                    <a:pt x="15215" y="52372"/>
                    <a:pt x="16701" y="60971"/>
                  </a:cubicBezTo>
                  <a:cubicBezTo>
                    <a:pt x="17740" y="68008"/>
                    <a:pt x="20282" y="74739"/>
                    <a:pt x="24154" y="80705"/>
                  </a:cubicBezTo>
                  <a:cubicBezTo>
                    <a:pt x="27646" y="85817"/>
                    <a:pt x="33553" y="88735"/>
                    <a:pt x="39734" y="88403"/>
                  </a:cubicBezTo>
                  <a:cubicBezTo>
                    <a:pt x="50446" y="88403"/>
                    <a:pt x="58083" y="82294"/>
                    <a:pt x="62645" y="70074"/>
                  </a:cubicBezTo>
                  <a:cubicBezTo>
                    <a:pt x="67900" y="53618"/>
                    <a:pt x="70317" y="36388"/>
                    <a:pt x="69793" y="19121"/>
                  </a:cubicBezTo>
                  <a:lnTo>
                    <a:pt x="69793" y="6902"/>
                  </a:lnTo>
                  <a:cubicBezTo>
                    <a:pt x="69681" y="4989"/>
                    <a:pt x="70472" y="3134"/>
                    <a:pt x="71931" y="1892"/>
                  </a:cubicBezTo>
                  <a:cubicBezTo>
                    <a:pt x="73251" y="736"/>
                    <a:pt x="74892" y="12"/>
                    <a:pt x="76635" y="-186"/>
                  </a:cubicBezTo>
                  <a:cubicBezTo>
                    <a:pt x="78350" y="-386"/>
                    <a:pt x="80081" y="25"/>
                    <a:pt x="81523" y="975"/>
                  </a:cubicBezTo>
                  <a:cubicBezTo>
                    <a:pt x="83283" y="1953"/>
                    <a:pt x="84449" y="3736"/>
                    <a:pt x="84639" y="5741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1" name="Forme libre : forme 190">
              <a:extLst>
                <a:ext uri="{FF2B5EF4-FFF2-40B4-BE49-F238E27FC236}">
                  <a16:creationId xmlns:a16="http://schemas.microsoft.com/office/drawing/2014/main" id="{540B3995-9CA7-4FA8-9337-0E29F95D89D6}"/>
                </a:ext>
              </a:extLst>
            </p:cNvPr>
            <p:cNvSpPr/>
            <p:nvPr/>
          </p:nvSpPr>
          <p:spPr>
            <a:xfrm>
              <a:off x="3389977" y="-2212061"/>
              <a:ext cx="15506" cy="141009"/>
            </a:xfrm>
            <a:custGeom>
              <a:avLst/>
              <a:gdLst>
                <a:gd name="connsiteX0" fmla="*/ -333 w 15506"/>
                <a:gd name="connsiteY0" fmla="*/ 7162 h 141009"/>
                <a:gd name="connsiteX1" fmla="*/ 1683 w 15506"/>
                <a:gd name="connsiteY1" fmla="*/ 1846 h 141009"/>
                <a:gd name="connsiteX2" fmla="*/ 6570 w 15506"/>
                <a:gd name="connsiteY2" fmla="*/ -231 h 141009"/>
                <a:gd name="connsiteX3" fmla="*/ 11703 w 15506"/>
                <a:gd name="connsiteY3" fmla="*/ 1846 h 141009"/>
                <a:gd name="connsiteX4" fmla="*/ 13719 w 15506"/>
                <a:gd name="connsiteY4" fmla="*/ 7162 h 141009"/>
                <a:gd name="connsiteX5" fmla="*/ 11703 w 15506"/>
                <a:gd name="connsiteY5" fmla="*/ 12232 h 141009"/>
                <a:gd name="connsiteX6" fmla="*/ 6570 w 15506"/>
                <a:gd name="connsiteY6" fmla="*/ 14249 h 141009"/>
                <a:gd name="connsiteX7" fmla="*/ 1683 w 15506"/>
                <a:gd name="connsiteY7" fmla="*/ 12232 h 141009"/>
                <a:gd name="connsiteX8" fmla="*/ -333 w 15506"/>
                <a:gd name="connsiteY8" fmla="*/ 7162 h 141009"/>
                <a:gd name="connsiteX9" fmla="*/ -333 w 15506"/>
                <a:gd name="connsiteY9" fmla="*/ 37098 h 141009"/>
                <a:gd name="connsiteX10" fmla="*/ 1988 w 15506"/>
                <a:gd name="connsiteY10" fmla="*/ 31478 h 141009"/>
                <a:gd name="connsiteX11" fmla="*/ 6998 w 15506"/>
                <a:gd name="connsiteY11" fmla="*/ 29706 h 141009"/>
                <a:gd name="connsiteX12" fmla="*/ 12008 w 15506"/>
                <a:gd name="connsiteY12" fmla="*/ 31478 h 141009"/>
                <a:gd name="connsiteX13" fmla="*/ 14269 w 15506"/>
                <a:gd name="connsiteY13" fmla="*/ 37098 h 141009"/>
                <a:gd name="connsiteX14" fmla="*/ 14269 w 15506"/>
                <a:gd name="connsiteY14" fmla="*/ 62270 h 141009"/>
                <a:gd name="connsiteX15" fmla="*/ 14696 w 15506"/>
                <a:gd name="connsiteY15" fmla="*/ 85669 h 141009"/>
                <a:gd name="connsiteX16" fmla="*/ 15124 w 15506"/>
                <a:gd name="connsiteY16" fmla="*/ 109130 h 141009"/>
                <a:gd name="connsiteX17" fmla="*/ 15124 w 15506"/>
                <a:gd name="connsiteY17" fmla="*/ 134302 h 141009"/>
                <a:gd name="connsiteX18" fmla="*/ 12802 w 15506"/>
                <a:gd name="connsiteY18" fmla="*/ 139189 h 141009"/>
                <a:gd name="connsiteX19" fmla="*/ 2538 w 15506"/>
                <a:gd name="connsiteY19" fmla="*/ 139189 h 141009"/>
                <a:gd name="connsiteX20" fmla="*/ 216 w 15506"/>
                <a:gd name="connsiteY20" fmla="*/ 134302 h 141009"/>
                <a:gd name="connsiteX21" fmla="*/ 216 w 15506"/>
                <a:gd name="connsiteY21" fmla="*/ 109130 h 141009"/>
                <a:gd name="connsiteX22" fmla="*/ 216 w 15506"/>
                <a:gd name="connsiteY22" fmla="*/ 85669 h 141009"/>
                <a:gd name="connsiteX23" fmla="*/ 216 w 15506"/>
                <a:gd name="connsiteY23" fmla="*/ 62270 h 141009"/>
                <a:gd name="connsiteX24" fmla="*/ -333 w 15506"/>
                <a:gd name="connsiteY24" fmla="*/ 37098 h 141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06" h="141009">
                  <a:moveTo>
                    <a:pt x="-333" y="7162"/>
                  </a:moveTo>
                  <a:cubicBezTo>
                    <a:pt x="-411" y="5190"/>
                    <a:pt x="317" y="3271"/>
                    <a:pt x="1683" y="1846"/>
                  </a:cubicBezTo>
                  <a:cubicBezTo>
                    <a:pt x="2935" y="480"/>
                    <a:pt x="4718" y="-277"/>
                    <a:pt x="6570" y="-231"/>
                  </a:cubicBezTo>
                  <a:cubicBezTo>
                    <a:pt x="8499" y="-300"/>
                    <a:pt x="10365" y="455"/>
                    <a:pt x="11703" y="1846"/>
                  </a:cubicBezTo>
                  <a:cubicBezTo>
                    <a:pt x="13068" y="3271"/>
                    <a:pt x="13796" y="5190"/>
                    <a:pt x="13719" y="7162"/>
                  </a:cubicBezTo>
                  <a:cubicBezTo>
                    <a:pt x="13751" y="9053"/>
                    <a:pt x="13025" y="10879"/>
                    <a:pt x="11703" y="12232"/>
                  </a:cubicBezTo>
                  <a:cubicBezTo>
                    <a:pt x="10342" y="13582"/>
                    <a:pt x="8486" y="14311"/>
                    <a:pt x="6570" y="14249"/>
                  </a:cubicBezTo>
                  <a:cubicBezTo>
                    <a:pt x="4731" y="14287"/>
                    <a:pt x="2960" y="13556"/>
                    <a:pt x="1683" y="12232"/>
                  </a:cubicBezTo>
                  <a:cubicBezTo>
                    <a:pt x="361" y="10879"/>
                    <a:pt x="-365" y="9053"/>
                    <a:pt x="-333" y="7162"/>
                  </a:cubicBezTo>
                  <a:close/>
                  <a:moveTo>
                    <a:pt x="-333" y="37098"/>
                  </a:moveTo>
                  <a:cubicBezTo>
                    <a:pt x="-510" y="34960"/>
                    <a:pt x="354" y="32868"/>
                    <a:pt x="1988" y="31478"/>
                  </a:cubicBezTo>
                  <a:cubicBezTo>
                    <a:pt x="3397" y="30316"/>
                    <a:pt x="5172" y="29688"/>
                    <a:pt x="6998" y="29706"/>
                  </a:cubicBezTo>
                  <a:cubicBezTo>
                    <a:pt x="8823" y="29699"/>
                    <a:pt x="10594" y="30325"/>
                    <a:pt x="12008" y="31478"/>
                  </a:cubicBezTo>
                  <a:cubicBezTo>
                    <a:pt x="13628" y="32874"/>
                    <a:pt x="14471" y="34969"/>
                    <a:pt x="14269" y="37098"/>
                  </a:cubicBezTo>
                  <a:cubicBezTo>
                    <a:pt x="14269" y="45957"/>
                    <a:pt x="14269" y="54388"/>
                    <a:pt x="14269" y="62270"/>
                  </a:cubicBezTo>
                  <a:cubicBezTo>
                    <a:pt x="14269" y="70151"/>
                    <a:pt x="14269" y="77971"/>
                    <a:pt x="14696" y="85669"/>
                  </a:cubicBezTo>
                  <a:cubicBezTo>
                    <a:pt x="15124" y="93368"/>
                    <a:pt x="15063" y="101188"/>
                    <a:pt x="15124" y="109130"/>
                  </a:cubicBezTo>
                  <a:cubicBezTo>
                    <a:pt x="15185" y="117073"/>
                    <a:pt x="15124" y="125382"/>
                    <a:pt x="15124" y="134302"/>
                  </a:cubicBezTo>
                  <a:cubicBezTo>
                    <a:pt x="15225" y="136218"/>
                    <a:pt x="14352" y="138057"/>
                    <a:pt x="12802" y="139189"/>
                  </a:cubicBezTo>
                  <a:cubicBezTo>
                    <a:pt x="9707" y="141302"/>
                    <a:pt x="5633" y="141302"/>
                    <a:pt x="2538" y="139189"/>
                  </a:cubicBezTo>
                  <a:cubicBezTo>
                    <a:pt x="988" y="138057"/>
                    <a:pt x="115" y="136218"/>
                    <a:pt x="216" y="134302"/>
                  </a:cubicBezTo>
                  <a:cubicBezTo>
                    <a:pt x="216" y="125382"/>
                    <a:pt x="216" y="117012"/>
                    <a:pt x="216" y="109130"/>
                  </a:cubicBezTo>
                  <a:cubicBezTo>
                    <a:pt x="216" y="101249"/>
                    <a:pt x="216" y="93429"/>
                    <a:pt x="216" y="85669"/>
                  </a:cubicBezTo>
                  <a:cubicBezTo>
                    <a:pt x="216" y="77910"/>
                    <a:pt x="216" y="70212"/>
                    <a:pt x="216" y="62270"/>
                  </a:cubicBezTo>
                  <a:cubicBezTo>
                    <a:pt x="216" y="54327"/>
                    <a:pt x="-333" y="45957"/>
                    <a:pt x="-333" y="37098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2" name="Forme libre : forme 191">
              <a:extLst>
                <a:ext uri="{FF2B5EF4-FFF2-40B4-BE49-F238E27FC236}">
                  <a16:creationId xmlns:a16="http://schemas.microsoft.com/office/drawing/2014/main" id="{8908ADDB-19FE-4AA9-84EE-4D932D1E38F9}"/>
                </a:ext>
              </a:extLst>
            </p:cNvPr>
            <p:cNvSpPr/>
            <p:nvPr/>
          </p:nvSpPr>
          <p:spPr>
            <a:xfrm>
              <a:off x="3426019" y="-2237657"/>
              <a:ext cx="73153" cy="164408"/>
            </a:xfrm>
            <a:custGeom>
              <a:avLst/>
              <a:gdLst>
                <a:gd name="connsiteX0" fmla="*/ 42317 w 73153"/>
                <a:gd name="connsiteY0" fmla="*/ 72469 h 164408"/>
                <a:gd name="connsiteX1" fmla="*/ 43477 w 73153"/>
                <a:gd name="connsiteY1" fmla="*/ 158003 h 164408"/>
                <a:gd name="connsiteX2" fmla="*/ 41217 w 73153"/>
                <a:gd name="connsiteY2" fmla="*/ 162707 h 164408"/>
                <a:gd name="connsiteX3" fmla="*/ 36757 w 73153"/>
                <a:gd name="connsiteY3" fmla="*/ 164173 h 164408"/>
                <a:gd name="connsiteX4" fmla="*/ 32053 w 73153"/>
                <a:gd name="connsiteY4" fmla="*/ 162707 h 164408"/>
                <a:gd name="connsiteX5" fmla="*/ 29425 w 73153"/>
                <a:gd name="connsiteY5" fmla="*/ 158003 h 164408"/>
                <a:gd name="connsiteX6" fmla="*/ 28325 w 73153"/>
                <a:gd name="connsiteY6" fmla="*/ 72958 h 164408"/>
                <a:gd name="connsiteX7" fmla="*/ 7431 w 73153"/>
                <a:gd name="connsiteY7" fmla="*/ 73263 h 164408"/>
                <a:gd name="connsiteX8" fmla="*/ 1993 w 73153"/>
                <a:gd name="connsiteY8" fmla="*/ 71308 h 164408"/>
                <a:gd name="connsiteX9" fmla="*/ -329 w 73153"/>
                <a:gd name="connsiteY9" fmla="*/ 67031 h 164408"/>
                <a:gd name="connsiteX10" fmla="*/ 1138 w 73153"/>
                <a:gd name="connsiteY10" fmla="*/ 62449 h 164408"/>
                <a:gd name="connsiteX11" fmla="*/ 6575 w 73153"/>
                <a:gd name="connsiteY11" fmla="*/ 60189 h 164408"/>
                <a:gd name="connsiteX12" fmla="*/ 28020 w 73153"/>
                <a:gd name="connsiteY12" fmla="*/ 59578 h 164408"/>
                <a:gd name="connsiteX13" fmla="*/ 27470 w 73153"/>
                <a:gd name="connsiteY13" fmla="*/ 7158 h 164408"/>
                <a:gd name="connsiteX14" fmla="*/ 29609 w 73153"/>
                <a:gd name="connsiteY14" fmla="*/ 1537 h 164408"/>
                <a:gd name="connsiteX15" fmla="*/ 34313 w 73153"/>
                <a:gd name="connsiteY15" fmla="*/ -235 h 164408"/>
                <a:gd name="connsiteX16" fmla="*/ 39201 w 73153"/>
                <a:gd name="connsiteY16" fmla="*/ 1537 h 164408"/>
                <a:gd name="connsiteX17" fmla="*/ 41461 w 73153"/>
                <a:gd name="connsiteY17" fmla="*/ 7158 h 164408"/>
                <a:gd name="connsiteX18" fmla="*/ 42072 w 73153"/>
                <a:gd name="connsiteY18" fmla="*/ 59333 h 164408"/>
                <a:gd name="connsiteX19" fmla="*/ 65899 w 73153"/>
                <a:gd name="connsiteY19" fmla="*/ 58661 h 164408"/>
                <a:gd name="connsiteX20" fmla="*/ 70787 w 73153"/>
                <a:gd name="connsiteY20" fmla="*/ 60555 h 164408"/>
                <a:gd name="connsiteX21" fmla="*/ 72742 w 73153"/>
                <a:gd name="connsiteY21" fmla="*/ 65015 h 164408"/>
                <a:gd name="connsiteX22" fmla="*/ 71642 w 73153"/>
                <a:gd name="connsiteY22" fmla="*/ 69597 h 164408"/>
                <a:gd name="connsiteX23" fmla="*/ 67060 w 73153"/>
                <a:gd name="connsiteY23" fmla="*/ 71675 h 16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3153" h="164408">
                  <a:moveTo>
                    <a:pt x="42317" y="72469"/>
                  </a:moveTo>
                  <a:lnTo>
                    <a:pt x="43477" y="158003"/>
                  </a:lnTo>
                  <a:cubicBezTo>
                    <a:pt x="43465" y="159830"/>
                    <a:pt x="42636" y="161556"/>
                    <a:pt x="41217" y="162707"/>
                  </a:cubicBezTo>
                  <a:cubicBezTo>
                    <a:pt x="39925" y="163660"/>
                    <a:pt x="38362" y="164174"/>
                    <a:pt x="36757" y="164173"/>
                  </a:cubicBezTo>
                  <a:cubicBezTo>
                    <a:pt x="35079" y="164157"/>
                    <a:pt x="33443" y="163647"/>
                    <a:pt x="32053" y="162707"/>
                  </a:cubicBezTo>
                  <a:cubicBezTo>
                    <a:pt x="30495" y="161631"/>
                    <a:pt x="29525" y="159893"/>
                    <a:pt x="29425" y="158003"/>
                  </a:cubicBezTo>
                  <a:lnTo>
                    <a:pt x="28325" y="72958"/>
                  </a:lnTo>
                  <a:lnTo>
                    <a:pt x="7431" y="73263"/>
                  </a:lnTo>
                  <a:cubicBezTo>
                    <a:pt x="5430" y="73362"/>
                    <a:pt x="3473" y="72659"/>
                    <a:pt x="1993" y="71308"/>
                  </a:cubicBezTo>
                  <a:cubicBezTo>
                    <a:pt x="730" y="70208"/>
                    <a:pt x="-94" y="68690"/>
                    <a:pt x="-329" y="67031"/>
                  </a:cubicBezTo>
                  <a:cubicBezTo>
                    <a:pt x="-487" y="65368"/>
                    <a:pt x="43" y="63712"/>
                    <a:pt x="1138" y="62449"/>
                  </a:cubicBezTo>
                  <a:cubicBezTo>
                    <a:pt x="2444" y="60814"/>
                    <a:pt x="4495" y="59961"/>
                    <a:pt x="6575" y="60189"/>
                  </a:cubicBezTo>
                  <a:lnTo>
                    <a:pt x="28020" y="59578"/>
                  </a:lnTo>
                  <a:lnTo>
                    <a:pt x="27470" y="7158"/>
                  </a:lnTo>
                  <a:cubicBezTo>
                    <a:pt x="27258" y="5052"/>
                    <a:pt x="28051" y="2969"/>
                    <a:pt x="29609" y="1537"/>
                  </a:cubicBezTo>
                  <a:cubicBezTo>
                    <a:pt x="30901" y="381"/>
                    <a:pt x="32579" y="-251"/>
                    <a:pt x="34313" y="-235"/>
                  </a:cubicBezTo>
                  <a:cubicBezTo>
                    <a:pt x="36099" y="-234"/>
                    <a:pt x="37829" y="393"/>
                    <a:pt x="39201" y="1537"/>
                  </a:cubicBezTo>
                  <a:cubicBezTo>
                    <a:pt x="40820" y="2933"/>
                    <a:pt x="41663" y="5028"/>
                    <a:pt x="41461" y="7158"/>
                  </a:cubicBezTo>
                  <a:lnTo>
                    <a:pt x="42072" y="59333"/>
                  </a:lnTo>
                  <a:lnTo>
                    <a:pt x="65899" y="58661"/>
                  </a:lnTo>
                  <a:cubicBezTo>
                    <a:pt x="67730" y="58526"/>
                    <a:pt x="69525" y="59222"/>
                    <a:pt x="70787" y="60555"/>
                  </a:cubicBezTo>
                  <a:cubicBezTo>
                    <a:pt x="71876" y="61809"/>
                    <a:pt x="72558" y="63365"/>
                    <a:pt x="72742" y="65015"/>
                  </a:cubicBezTo>
                  <a:cubicBezTo>
                    <a:pt x="72952" y="66626"/>
                    <a:pt x="72560" y="68257"/>
                    <a:pt x="71642" y="69597"/>
                  </a:cubicBezTo>
                  <a:cubicBezTo>
                    <a:pt x="70575" y="71033"/>
                    <a:pt x="68843" y="71818"/>
                    <a:pt x="67060" y="71675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3" name="Forme libre : forme 192">
              <a:extLst>
                <a:ext uri="{FF2B5EF4-FFF2-40B4-BE49-F238E27FC236}">
                  <a16:creationId xmlns:a16="http://schemas.microsoft.com/office/drawing/2014/main" id="{3C73051F-BE77-4083-9B25-8652BAC42FC1}"/>
                </a:ext>
              </a:extLst>
            </p:cNvPr>
            <p:cNvSpPr/>
            <p:nvPr/>
          </p:nvSpPr>
          <p:spPr>
            <a:xfrm>
              <a:off x="3511019" y="-2185276"/>
              <a:ext cx="93356" cy="110390"/>
            </a:xfrm>
            <a:custGeom>
              <a:avLst/>
              <a:gdLst>
                <a:gd name="connsiteX0" fmla="*/ 88122 w 93356"/>
                <a:gd name="connsiteY0" fmla="*/ 48253 h 110390"/>
                <a:gd name="connsiteX1" fmla="*/ 74253 w 93356"/>
                <a:gd name="connsiteY1" fmla="*/ 52652 h 110390"/>
                <a:gd name="connsiteX2" fmla="*/ 52931 w 93356"/>
                <a:gd name="connsiteY2" fmla="*/ 56563 h 110390"/>
                <a:gd name="connsiteX3" fmla="*/ 30570 w 93356"/>
                <a:gd name="connsiteY3" fmla="*/ 59495 h 110390"/>
                <a:gd name="connsiteX4" fmla="*/ 13707 w 93356"/>
                <a:gd name="connsiteY4" fmla="*/ 60961 h 110390"/>
                <a:gd name="connsiteX5" fmla="*/ 17129 w 93356"/>
                <a:gd name="connsiteY5" fmla="*/ 76235 h 110390"/>
                <a:gd name="connsiteX6" fmla="*/ 24582 w 93356"/>
                <a:gd name="connsiteY6" fmla="*/ 87783 h 110390"/>
                <a:gd name="connsiteX7" fmla="*/ 35457 w 93356"/>
                <a:gd name="connsiteY7" fmla="*/ 94625 h 110390"/>
                <a:gd name="connsiteX8" fmla="*/ 49204 w 93356"/>
                <a:gd name="connsiteY8" fmla="*/ 95358 h 110390"/>
                <a:gd name="connsiteX9" fmla="*/ 65089 w 93356"/>
                <a:gd name="connsiteY9" fmla="*/ 88821 h 110390"/>
                <a:gd name="connsiteX10" fmla="*/ 79507 w 93356"/>
                <a:gd name="connsiteY10" fmla="*/ 74036 h 110390"/>
                <a:gd name="connsiteX11" fmla="*/ 84700 w 93356"/>
                <a:gd name="connsiteY11" fmla="*/ 71042 h 110390"/>
                <a:gd name="connsiteX12" fmla="*/ 89710 w 93356"/>
                <a:gd name="connsiteY12" fmla="*/ 72264 h 110390"/>
                <a:gd name="connsiteX13" fmla="*/ 92704 w 93356"/>
                <a:gd name="connsiteY13" fmla="*/ 76235 h 110390"/>
                <a:gd name="connsiteX14" fmla="*/ 92093 w 93356"/>
                <a:gd name="connsiteY14" fmla="*/ 81734 h 110390"/>
                <a:gd name="connsiteX15" fmla="*/ 72542 w 93356"/>
                <a:gd name="connsiteY15" fmla="*/ 100979 h 110390"/>
                <a:gd name="connsiteX16" fmla="*/ 52625 w 93356"/>
                <a:gd name="connsiteY16" fmla="*/ 109288 h 110390"/>
                <a:gd name="connsiteX17" fmla="*/ 32463 w 93356"/>
                <a:gd name="connsiteY17" fmla="*/ 108555 h 110390"/>
                <a:gd name="connsiteX18" fmla="*/ 15540 w 93356"/>
                <a:gd name="connsiteY18" fmla="*/ 98779 h 110390"/>
                <a:gd name="connsiteX19" fmla="*/ 3993 w 93356"/>
                <a:gd name="connsiteY19" fmla="*/ 81123 h 110390"/>
                <a:gd name="connsiteX20" fmla="*/ -345 w 93356"/>
                <a:gd name="connsiteY20" fmla="*/ 56684 h 110390"/>
                <a:gd name="connsiteX21" fmla="*/ 1854 w 93356"/>
                <a:gd name="connsiteY21" fmla="*/ 37439 h 110390"/>
                <a:gd name="connsiteX22" fmla="*/ 8574 w 93356"/>
                <a:gd name="connsiteY22" fmla="*/ 20088 h 110390"/>
                <a:gd name="connsiteX23" fmla="*/ 20427 w 93356"/>
                <a:gd name="connsiteY23" fmla="*/ 6769 h 110390"/>
                <a:gd name="connsiteX24" fmla="*/ 38328 w 93356"/>
                <a:gd name="connsiteY24" fmla="*/ 171 h 110390"/>
                <a:gd name="connsiteX25" fmla="*/ 56046 w 93356"/>
                <a:gd name="connsiteY25" fmla="*/ 1210 h 110390"/>
                <a:gd name="connsiteX26" fmla="*/ 84089 w 93356"/>
                <a:gd name="connsiteY26" fmla="*/ 22410 h 110390"/>
                <a:gd name="connsiteX27" fmla="*/ 90199 w 93356"/>
                <a:gd name="connsiteY27" fmla="*/ 41655 h 110390"/>
                <a:gd name="connsiteX28" fmla="*/ 88121 w 93356"/>
                <a:gd name="connsiteY28" fmla="*/ 48253 h 110390"/>
                <a:gd name="connsiteX29" fmla="*/ 37718 w 93356"/>
                <a:gd name="connsiteY29" fmla="*/ 14773 h 110390"/>
                <a:gd name="connsiteX30" fmla="*/ 27882 w 93356"/>
                <a:gd name="connsiteY30" fmla="*/ 19050 h 110390"/>
                <a:gd name="connsiteX31" fmla="*/ 20855 w 93356"/>
                <a:gd name="connsiteY31" fmla="*/ 26320 h 110390"/>
                <a:gd name="connsiteX32" fmla="*/ 16396 w 93356"/>
                <a:gd name="connsiteY32" fmla="*/ 35668 h 110390"/>
                <a:gd name="connsiteX33" fmla="*/ 14257 w 93356"/>
                <a:gd name="connsiteY33" fmla="*/ 46482 h 110390"/>
                <a:gd name="connsiteX34" fmla="*/ 45294 w 93356"/>
                <a:gd name="connsiteY34" fmla="*/ 43794 h 110390"/>
                <a:gd name="connsiteX35" fmla="*/ 75842 w 93356"/>
                <a:gd name="connsiteY35" fmla="*/ 37684 h 110390"/>
                <a:gd name="connsiteX36" fmla="*/ 63134 w 93356"/>
                <a:gd name="connsiteY36" fmla="*/ 19050 h 110390"/>
                <a:gd name="connsiteX37" fmla="*/ 51709 w 93356"/>
                <a:gd name="connsiteY37" fmla="*/ 14590 h 110390"/>
                <a:gd name="connsiteX38" fmla="*/ 37718 w 93356"/>
                <a:gd name="connsiteY38" fmla="*/ 14773 h 11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3356" h="110390">
                  <a:moveTo>
                    <a:pt x="88122" y="48253"/>
                  </a:moveTo>
                  <a:cubicBezTo>
                    <a:pt x="83744" y="50403"/>
                    <a:pt x="79070" y="51886"/>
                    <a:pt x="74253" y="52652"/>
                  </a:cubicBezTo>
                  <a:cubicBezTo>
                    <a:pt x="67655" y="54058"/>
                    <a:pt x="60568" y="55341"/>
                    <a:pt x="52931" y="56563"/>
                  </a:cubicBezTo>
                  <a:cubicBezTo>
                    <a:pt x="45294" y="57784"/>
                    <a:pt x="37840" y="58701"/>
                    <a:pt x="30570" y="59495"/>
                  </a:cubicBezTo>
                  <a:cubicBezTo>
                    <a:pt x="23299" y="60289"/>
                    <a:pt x="17740" y="60778"/>
                    <a:pt x="13707" y="60961"/>
                  </a:cubicBezTo>
                  <a:cubicBezTo>
                    <a:pt x="14020" y="66203"/>
                    <a:pt x="15175" y="71361"/>
                    <a:pt x="17129" y="76235"/>
                  </a:cubicBezTo>
                  <a:cubicBezTo>
                    <a:pt x="18816" y="80544"/>
                    <a:pt x="21350" y="84471"/>
                    <a:pt x="24582" y="87783"/>
                  </a:cubicBezTo>
                  <a:cubicBezTo>
                    <a:pt x="27637" y="90864"/>
                    <a:pt x="31357" y="93205"/>
                    <a:pt x="35457" y="94625"/>
                  </a:cubicBezTo>
                  <a:cubicBezTo>
                    <a:pt x="39890" y="96105"/>
                    <a:pt x="44640" y="96358"/>
                    <a:pt x="49204" y="95358"/>
                  </a:cubicBezTo>
                  <a:cubicBezTo>
                    <a:pt x="54935" y="94444"/>
                    <a:pt x="60374" y="92205"/>
                    <a:pt x="65089" y="88821"/>
                  </a:cubicBezTo>
                  <a:cubicBezTo>
                    <a:pt x="70576" y="84606"/>
                    <a:pt x="75432" y="79627"/>
                    <a:pt x="79507" y="74036"/>
                  </a:cubicBezTo>
                  <a:cubicBezTo>
                    <a:pt x="80772" y="72388"/>
                    <a:pt x="82640" y="71311"/>
                    <a:pt x="84700" y="71042"/>
                  </a:cubicBezTo>
                  <a:cubicBezTo>
                    <a:pt x="86464" y="70812"/>
                    <a:pt x="88250" y="71248"/>
                    <a:pt x="89710" y="72264"/>
                  </a:cubicBezTo>
                  <a:cubicBezTo>
                    <a:pt x="91098" y="73242"/>
                    <a:pt x="92145" y="74631"/>
                    <a:pt x="92704" y="76235"/>
                  </a:cubicBezTo>
                  <a:cubicBezTo>
                    <a:pt x="93253" y="78075"/>
                    <a:pt x="93033" y="80060"/>
                    <a:pt x="92093" y="81734"/>
                  </a:cubicBezTo>
                  <a:cubicBezTo>
                    <a:pt x="86782" y="89269"/>
                    <a:pt x="80160" y="95787"/>
                    <a:pt x="72542" y="100979"/>
                  </a:cubicBezTo>
                  <a:cubicBezTo>
                    <a:pt x="66449" y="104909"/>
                    <a:pt x="59704" y="107722"/>
                    <a:pt x="52625" y="109288"/>
                  </a:cubicBezTo>
                  <a:cubicBezTo>
                    <a:pt x="45942" y="110655"/>
                    <a:pt x="39029" y="110403"/>
                    <a:pt x="32463" y="108555"/>
                  </a:cubicBezTo>
                  <a:cubicBezTo>
                    <a:pt x="26118" y="106706"/>
                    <a:pt x="20312" y="103353"/>
                    <a:pt x="15540" y="98779"/>
                  </a:cubicBezTo>
                  <a:cubicBezTo>
                    <a:pt x="10475" y="93785"/>
                    <a:pt x="6538" y="87765"/>
                    <a:pt x="3993" y="81123"/>
                  </a:cubicBezTo>
                  <a:cubicBezTo>
                    <a:pt x="975" y="73335"/>
                    <a:pt x="-498" y="65035"/>
                    <a:pt x="-345" y="56684"/>
                  </a:cubicBezTo>
                  <a:cubicBezTo>
                    <a:pt x="-343" y="50207"/>
                    <a:pt x="395" y="43750"/>
                    <a:pt x="1854" y="37439"/>
                  </a:cubicBezTo>
                  <a:cubicBezTo>
                    <a:pt x="3189" y="31345"/>
                    <a:pt x="5455" y="25492"/>
                    <a:pt x="8574" y="20088"/>
                  </a:cubicBezTo>
                  <a:cubicBezTo>
                    <a:pt x="11595" y="14901"/>
                    <a:pt x="15626" y="10372"/>
                    <a:pt x="20427" y="6769"/>
                  </a:cubicBezTo>
                  <a:cubicBezTo>
                    <a:pt x="25732" y="3076"/>
                    <a:pt x="31895" y="804"/>
                    <a:pt x="38328" y="171"/>
                  </a:cubicBezTo>
                  <a:cubicBezTo>
                    <a:pt x="44246" y="-613"/>
                    <a:pt x="50260" y="-261"/>
                    <a:pt x="56046" y="1210"/>
                  </a:cubicBezTo>
                  <a:cubicBezTo>
                    <a:pt x="67902" y="4139"/>
                    <a:pt x="78038" y="11802"/>
                    <a:pt x="84089" y="22410"/>
                  </a:cubicBezTo>
                  <a:cubicBezTo>
                    <a:pt x="87412" y="28343"/>
                    <a:pt x="89491" y="34892"/>
                    <a:pt x="90199" y="41655"/>
                  </a:cubicBezTo>
                  <a:cubicBezTo>
                    <a:pt x="90837" y="44071"/>
                    <a:pt x="90029" y="46639"/>
                    <a:pt x="88121" y="48253"/>
                  </a:cubicBezTo>
                  <a:close/>
                  <a:moveTo>
                    <a:pt x="37718" y="14773"/>
                  </a:moveTo>
                  <a:cubicBezTo>
                    <a:pt x="34163" y="15453"/>
                    <a:pt x="30803" y="16913"/>
                    <a:pt x="27882" y="19050"/>
                  </a:cubicBezTo>
                  <a:cubicBezTo>
                    <a:pt x="25166" y="21082"/>
                    <a:pt x="22794" y="23537"/>
                    <a:pt x="20855" y="26320"/>
                  </a:cubicBezTo>
                  <a:cubicBezTo>
                    <a:pt x="18911" y="29196"/>
                    <a:pt x="17408" y="32347"/>
                    <a:pt x="16396" y="35668"/>
                  </a:cubicBezTo>
                  <a:cubicBezTo>
                    <a:pt x="15356" y="39200"/>
                    <a:pt x="14640" y="42820"/>
                    <a:pt x="14257" y="46482"/>
                  </a:cubicBezTo>
                  <a:cubicBezTo>
                    <a:pt x="24662" y="46515"/>
                    <a:pt x="35049" y="45615"/>
                    <a:pt x="45294" y="43794"/>
                  </a:cubicBezTo>
                  <a:cubicBezTo>
                    <a:pt x="55130" y="42022"/>
                    <a:pt x="65333" y="39944"/>
                    <a:pt x="75842" y="37684"/>
                  </a:cubicBezTo>
                  <a:cubicBezTo>
                    <a:pt x="74298" y="30010"/>
                    <a:pt x="69714" y="23289"/>
                    <a:pt x="63134" y="19050"/>
                  </a:cubicBezTo>
                  <a:cubicBezTo>
                    <a:pt x="59666" y="16806"/>
                    <a:pt x="55779" y="15289"/>
                    <a:pt x="51709" y="14590"/>
                  </a:cubicBezTo>
                  <a:cubicBezTo>
                    <a:pt x="47076" y="13763"/>
                    <a:pt x="42328" y="13825"/>
                    <a:pt x="37718" y="14773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4" name="Forme libre : forme 193">
              <a:extLst>
                <a:ext uri="{FF2B5EF4-FFF2-40B4-BE49-F238E27FC236}">
                  <a16:creationId xmlns:a16="http://schemas.microsoft.com/office/drawing/2014/main" id="{EAB83210-6E48-4B05-8F48-0874BE7B7427}"/>
                </a:ext>
              </a:extLst>
            </p:cNvPr>
            <p:cNvSpPr/>
            <p:nvPr/>
          </p:nvSpPr>
          <p:spPr>
            <a:xfrm>
              <a:off x="3698701" y="-2250770"/>
              <a:ext cx="79093" cy="175323"/>
            </a:xfrm>
            <a:custGeom>
              <a:avLst/>
              <a:gdLst>
                <a:gd name="connsiteX0" fmla="*/ 9190 w 79093"/>
                <a:gd name="connsiteY0" fmla="*/ 17156 h 175323"/>
                <a:gd name="connsiteX1" fmla="*/ 3080 w 79093"/>
                <a:gd name="connsiteY1" fmla="*/ 17156 h 175323"/>
                <a:gd name="connsiteX2" fmla="*/ -97 w 79093"/>
                <a:gd name="connsiteY2" fmla="*/ 12696 h 175323"/>
                <a:gd name="connsiteX3" fmla="*/ 453 w 79093"/>
                <a:gd name="connsiteY3" fmla="*/ 6953 h 175323"/>
                <a:gd name="connsiteX4" fmla="*/ 5769 w 79093"/>
                <a:gd name="connsiteY4" fmla="*/ 2798 h 175323"/>
                <a:gd name="connsiteX5" fmla="*/ 33567 w 79093"/>
                <a:gd name="connsiteY5" fmla="*/ 110 h 175323"/>
                <a:gd name="connsiteX6" fmla="*/ 56722 w 79093"/>
                <a:gd name="connsiteY6" fmla="*/ 7564 h 175323"/>
                <a:gd name="connsiteX7" fmla="*/ 72607 w 79093"/>
                <a:gd name="connsiteY7" fmla="*/ 23265 h 175323"/>
                <a:gd name="connsiteX8" fmla="*/ 78716 w 79093"/>
                <a:gd name="connsiteY8" fmla="*/ 44893 h 175323"/>
                <a:gd name="connsiteX9" fmla="*/ 76578 w 79093"/>
                <a:gd name="connsiteY9" fmla="*/ 62183 h 175323"/>
                <a:gd name="connsiteX10" fmla="*/ 68147 w 79093"/>
                <a:gd name="connsiteY10" fmla="*/ 77885 h 175323"/>
                <a:gd name="connsiteX11" fmla="*/ 52995 w 79093"/>
                <a:gd name="connsiteY11" fmla="*/ 90104 h 175323"/>
                <a:gd name="connsiteX12" fmla="*/ 29534 w 79093"/>
                <a:gd name="connsiteY12" fmla="*/ 96213 h 175323"/>
                <a:gd name="connsiteX13" fmla="*/ 30085 w 79093"/>
                <a:gd name="connsiteY13" fmla="*/ 138003 h 175323"/>
                <a:gd name="connsiteX14" fmla="*/ 27824 w 79093"/>
                <a:gd name="connsiteY14" fmla="*/ 143074 h 175323"/>
                <a:gd name="connsiteX15" fmla="*/ 23548 w 79093"/>
                <a:gd name="connsiteY15" fmla="*/ 144846 h 175323"/>
                <a:gd name="connsiteX16" fmla="*/ 19210 w 79093"/>
                <a:gd name="connsiteY16" fmla="*/ 143074 h 175323"/>
                <a:gd name="connsiteX17" fmla="*/ 17255 w 79093"/>
                <a:gd name="connsiteY17" fmla="*/ 137392 h 175323"/>
                <a:gd name="connsiteX18" fmla="*/ 15239 w 79093"/>
                <a:gd name="connsiteY18" fmla="*/ 93831 h 175323"/>
                <a:gd name="connsiteX19" fmla="*/ 15239 w 79093"/>
                <a:gd name="connsiteY19" fmla="*/ 90898 h 175323"/>
                <a:gd name="connsiteX20" fmla="*/ 15849 w 79093"/>
                <a:gd name="connsiteY20" fmla="*/ 87355 h 175323"/>
                <a:gd name="connsiteX21" fmla="*/ 18415 w 79093"/>
                <a:gd name="connsiteY21" fmla="*/ 84239 h 175323"/>
                <a:gd name="connsiteX22" fmla="*/ 24525 w 79093"/>
                <a:gd name="connsiteY22" fmla="*/ 82895 h 175323"/>
                <a:gd name="connsiteX23" fmla="*/ 44259 w 79093"/>
                <a:gd name="connsiteY23" fmla="*/ 78923 h 175323"/>
                <a:gd name="connsiteX24" fmla="*/ 56967 w 79093"/>
                <a:gd name="connsiteY24" fmla="*/ 69698 h 175323"/>
                <a:gd name="connsiteX25" fmla="*/ 63871 w 79093"/>
                <a:gd name="connsiteY25" fmla="*/ 57845 h 175323"/>
                <a:gd name="connsiteX26" fmla="*/ 66009 w 79093"/>
                <a:gd name="connsiteY26" fmla="*/ 45260 h 175323"/>
                <a:gd name="connsiteX27" fmla="*/ 61549 w 79093"/>
                <a:gd name="connsiteY27" fmla="*/ 29680 h 175323"/>
                <a:gd name="connsiteX28" fmla="*/ 48841 w 79093"/>
                <a:gd name="connsiteY28" fmla="*/ 17828 h 175323"/>
                <a:gd name="connsiteX29" fmla="*/ 30512 w 79093"/>
                <a:gd name="connsiteY29" fmla="*/ 12512 h 175323"/>
                <a:gd name="connsiteX30" fmla="*/ 9190 w 79093"/>
                <a:gd name="connsiteY30" fmla="*/ 17156 h 175323"/>
                <a:gd name="connsiteX31" fmla="*/ 31185 w 79093"/>
                <a:gd name="connsiteY31" fmla="*/ 167940 h 175323"/>
                <a:gd name="connsiteX32" fmla="*/ 29046 w 79093"/>
                <a:gd name="connsiteY32" fmla="*/ 173316 h 175323"/>
                <a:gd name="connsiteX33" fmla="*/ 24342 w 79093"/>
                <a:gd name="connsiteY33" fmla="*/ 175088 h 175323"/>
                <a:gd name="connsiteX34" fmla="*/ 19637 w 79093"/>
                <a:gd name="connsiteY34" fmla="*/ 173622 h 175323"/>
                <a:gd name="connsiteX35" fmla="*/ 17499 w 79093"/>
                <a:gd name="connsiteY35" fmla="*/ 168856 h 175323"/>
                <a:gd name="connsiteX36" fmla="*/ 19637 w 79093"/>
                <a:gd name="connsiteY36" fmla="*/ 162014 h 175323"/>
                <a:gd name="connsiteX37" fmla="*/ 24342 w 79093"/>
                <a:gd name="connsiteY37" fmla="*/ 160242 h 175323"/>
                <a:gd name="connsiteX38" fmla="*/ 29046 w 79093"/>
                <a:gd name="connsiteY38" fmla="*/ 162625 h 175323"/>
                <a:gd name="connsiteX39" fmla="*/ 31490 w 79093"/>
                <a:gd name="connsiteY39" fmla="*/ 167940 h 175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9093" h="175323">
                  <a:moveTo>
                    <a:pt x="9190" y="17156"/>
                  </a:moveTo>
                  <a:cubicBezTo>
                    <a:pt x="7300" y="18247"/>
                    <a:pt x="4971" y="18247"/>
                    <a:pt x="3080" y="17156"/>
                  </a:cubicBezTo>
                  <a:cubicBezTo>
                    <a:pt x="1490" y="16131"/>
                    <a:pt x="353" y="14534"/>
                    <a:pt x="-97" y="12696"/>
                  </a:cubicBezTo>
                  <a:cubicBezTo>
                    <a:pt x="-579" y="10775"/>
                    <a:pt x="-385" y="8747"/>
                    <a:pt x="453" y="6953"/>
                  </a:cubicBezTo>
                  <a:cubicBezTo>
                    <a:pt x="1513" y="4841"/>
                    <a:pt x="3464" y="3316"/>
                    <a:pt x="5769" y="2798"/>
                  </a:cubicBezTo>
                  <a:cubicBezTo>
                    <a:pt x="14773" y="106"/>
                    <a:pt x="24214" y="-807"/>
                    <a:pt x="33567" y="110"/>
                  </a:cubicBezTo>
                  <a:cubicBezTo>
                    <a:pt x="41725" y="933"/>
                    <a:pt x="49616" y="3473"/>
                    <a:pt x="56722" y="7564"/>
                  </a:cubicBezTo>
                  <a:cubicBezTo>
                    <a:pt x="63266" y="11361"/>
                    <a:pt x="68734" y="16765"/>
                    <a:pt x="72607" y="23265"/>
                  </a:cubicBezTo>
                  <a:cubicBezTo>
                    <a:pt x="76616" y="29766"/>
                    <a:pt x="78731" y="37256"/>
                    <a:pt x="78716" y="44893"/>
                  </a:cubicBezTo>
                  <a:cubicBezTo>
                    <a:pt x="78873" y="50731"/>
                    <a:pt x="78152" y="56559"/>
                    <a:pt x="76578" y="62183"/>
                  </a:cubicBezTo>
                  <a:cubicBezTo>
                    <a:pt x="74848" y="67929"/>
                    <a:pt x="71981" y="73269"/>
                    <a:pt x="68147" y="77885"/>
                  </a:cubicBezTo>
                  <a:cubicBezTo>
                    <a:pt x="63993" y="82959"/>
                    <a:pt x="58835" y="87120"/>
                    <a:pt x="52995" y="90104"/>
                  </a:cubicBezTo>
                  <a:cubicBezTo>
                    <a:pt x="45688" y="93759"/>
                    <a:pt x="37696" y="95840"/>
                    <a:pt x="29534" y="96213"/>
                  </a:cubicBezTo>
                  <a:lnTo>
                    <a:pt x="30085" y="138003"/>
                  </a:lnTo>
                  <a:cubicBezTo>
                    <a:pt x="30032" y="139926"/>
                    <a:pt x="29219" y="141749"/>
                    <a:pt x="27824" y="143074"/>
                  </a:cubicBezTo>
                  <a:cubicBezTo>
                    <a:pt x="26666" y="144171"/>
                    <a:pt x="25143" y="144802"/>
                    <a:pt x="23548" y="144846"/>
                  </a:cubicBezTo>
                  <a:cubicBezTo>
                    <a:pt x="21934" y="144805"/>
                    <a:pt x="20390" y="144175"/>
                    <a:pt x="19210" y="143074"/>
                  </a:cubicBezTo>
                  <a:cubicBezTo>
                    <a:pt x="17762" y="141555"/>
                    <a:pt x="17048" y="139480"/>
                    <a:pt x="17255" y="137392"/>
                  </a:cubicBezTo>
                  <a:lnTo>
                    <a:pt x="15239" y="93831"/>
                  </a:lnTo>
                  <a:cubicBezTo>
                    <a:pt x="15239" y="93098"/>
                    <a:pt x="15239" y="92059"/>
                    <a:pt x="15239" y="90898"/>
                  </a:cubicBezTo>
                  <a:cubicBezTo>
                    <a:pt x="15173" y="89686"/>
                    <a:pt x="15382" y="88475"/>
                    <a:pt x="15849" y="87355"/>
                  </a:cubicBezTo>
                  <a:cubicBezTo>
                    <a:pt x="16379" y="86086"/>
                    <a:pt x="17271" y="85001"/>
                    <a:pt x="18415" y="84239"/>
                  </a:cubicBezTo>
                  <a:cubicBezTo>
                    <a:pt x="20271" y="83188"/>
                    <a:pt x="22400" y="82720"/>
                    <a:pt x="24525" y="82895"/>
                  </a:cubicBezTo>
                  <a:cubicBezTo>
                    <a:pt x="31303" y="82915"/>
                    <a:pt x="38016" y="81564"/>
                    <a:pt x="44259" y="78923"/>
                  </a:cubicBezTo>
                  <a:cubicBezTo>
                    <a:pt x="49104" y="76789"/>
                    <a:pt x="53437" y="73644"/>
                    <a:pt x="56967" y="69698"/>
                  </a:cubicBezTo>
                  <a:cubicBezTo>
                    <a:pt x="60018" y="66234"/>
                    <a:pt x="62363" y="62208"/>
                    <a:pt x="63871" y="57845"/>
                  </a:cubicBezTo>
                  <a:cubicBezTo>
                    <a:pt x="65256" y="53793"/>
                    <a:pt x="65979" y="49543"/>
                    <a:pt x="66009" y="45260"/>
                  </a:cubicBezTo>
                  <a:cubicBezTo>
                    <a:pt x="66193" y="39727"/>
                    <a:pt x="64632" y="34277"/>
                    <a:pt x="61549" y="29680"/>
                  </a:cubicBezTo>
                  <a:cubicBezTo>
                    <a:pt x="58311" y="24779"/>
                    <a:pt x="53956" y="20716"/>
                    <a:pt x="48841" y="17828"/>
                  </a:cubicBezTo>
                  <a:cubicBezTo>
                    <a:pt x="43210" y="14698"/>
                    <a:pt x="36944" y="12881"/>
                    <a:pt x="30512" y="12512"/>
                  </a:cubicBezTo>
                  <a:cubicBezTo>
                    <a:pt x="23135" y="12323"/>
                    <a:pt x="15820" y="13916"/>
                    <a:pt x="9190" y="17156"/>
                  </a:cubicBezTo>
                  <a:close/>
                  <a:moveTo>
                    <a:pt x="31185" y="167940"/>
                  </a:moveTo>
                  <a:cubicBezTo>
                    <a:pt x="31347" y="169967"/>
                    <a:pt x="30557" y="171954"/>
                    <a:pt x="29046" y="173316"/>
                  </a:cubicBezTo>
                  <a:cubicBezTo>
                    <a:pt x="27739" y="174447"/>
                    <a:pt x="26071" y="175076"/>
                    <a:pt x="24342" y="175088"/>
                  </a:cubicBezTo>
                  <a:cubicBezTo>
                    <a:pt x="22659" y="175102"/>
                    <a:pt x="21014" y="174589"/>
                    <a:pt x="19637" y="173622"/>
                  </a:cubicBezTo>
                  <a:cubicBezTo>
                    <a:pt x="18139" y="172517"/>
                    <a:pt x="17328" y="170710"/>
                    <a:pt x="17499" y="168856"/>
                  </a:cubicBezTo>
                  <a:cubicBezTo>
                    <a:pt x="17246" y="166379"/>
                    <a:pt x="18019" y="163906"/>
                    <a:pt x="19637" y="162014"/>
                  </a:cubicBezTo>
                  <a:cubicBezTo>
                    <a:pt x="20850" y="160732"/>
                    <a:pt x="22585" y="160078"/>
                    <a:pt x="24342" y="160242"/>
                  </a:cubicBezTo>
                  <a:cubicBezTo>
                    <a:pt x="26140" y="160463"/>
                    <a:pt x="27804" y="161306"/>
                    <a:pt x="29046" y="162625"/>
                  </a:cubicBezTo>
                  <a:cubicBezTo>
                    <a:pt x="30595" y="163957"/>
                    <a:pt x="31487" y="165897"/>
                    <a:pt x="31490" y="167940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pic>
        <p:nvPicPr>
          <p:cNvPr id="162" name="Image 161">
            <a:extLst>
              <a:ext uri="{FF2B5EF4-FFF2-40B4-BE49-F238E27FC236}">
                <a16:creationId xmlns:a16="http://schemas.microsoft.com/office/drawing/2014/main" id="{1CB694AB-384B-4AE1-AA21-4C01549D5F41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078" t="11152" r="10477" b="11930"/>
          <a:stretch/>
        </p:blipFill>
        <p:spPr>
          <a:xfrm>
            <a:off x="256623" y="197281"/>
            <a:ext cx="891252" cy="873888"/>
          </a:xfrm>
          <a:prstGeom prst="ellipse">
            <a:avLst/>
          </a:prstGeom>
        </p:spPr>
      </p:pic>
      <p:sp>
        <p:nvSpPr>
          <p:cNvPr id="163" name="Forme libre : forme 162">
            <a:extLst>
              <a:ext uri="{FF2B5EF4-FFF2-40B4-BE49-F238E27FC236}">
                <a16:creationId xmlns:a16="http://schemas.microsoft.com/office/drawing/2014/main" id="{9CC84A8E-2CBC-4D87-894F-F9217AE41B76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rgbClr val="FAE8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164" name="Image 163" descr="Une image contenant texte&#10;&#10;Description générée automatiquement">
            <a:extLst>
              <a:ext uri="{FF2B5EF4-FFF2-40B4-BE49-F238E27FC236}">
                <a16:creationId xmlns:a16="http://schemas.microsoft.com/office/drawing/2014/main" id="{57243CC2-2222-454A-AF90-982C188C6E5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229" name="Espace réservé du pied de page 228">
            <a:extLst>
              <a:ext uri="{FF2B5EF4-FFF2-40B4-BE49-F238E27FC236}">
                <a16:creationId xmlns:a16="http://schemas.microsoft.com/office/drawing/2014/main" id="{B0746A24-AEF7-42E7-A90A-0C76718477A6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7142003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5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6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48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9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0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3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4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7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8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 p14:presetBounceEnd="48000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1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2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5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6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 p14:presetBounceEnd="48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9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0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 p14:presetBounceEnd="48000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3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4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7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8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1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2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5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6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9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0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8000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3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4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7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8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1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2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 p14:presetBounceEnd="48000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5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6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9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0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3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4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4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7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8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2200"/>
                                </p:stCondLst>
                                <p:childTnLst>
                                  <p:par>
                                    <p:cTn id="90" presetID="10" presetClass="exit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1" dur="5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3" presetID="32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4" dur="115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5" dur="230" fill="hold">
                                              <p:stCondLst>
                                                <p:cond delay="23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6" dur="230" fill="hold">
                                              <p:stCondLst>
                                                <p:cond delay="46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7" dur="230" fill="hold">
                                              <p:stCondLst>
                                                <p:cond delay="69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8" dur="230" fill="hold">
                                              <p:stCondLst>
                                                <p:cond delay="92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9" fill="hold">
                                <p:stCondLst>
                                  <p:cond delay="3350"/>
                                </p:stCondLst>
                                <p:childTnLst>
                                  <p:par>
                                    <p:cTn id="100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2" dur="1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104" dur="10" fill="hold"/>
                                            <p:tgtEl>
                                              <p:spTgt spid="227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5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106" dur="500" fill="hold"/>
                                            <p:tgtEl>
                                              <p:spTgt spid="227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7" presetID="37" presetClass="path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065 -3.33333E-6 C -0.02304 0.0713 -0.01588 0.23681 0.03477 0.25533 " pathEditMode="relative" rAng="0" ptsTypes="AA">
                                          <p:cBhvr>
                                            <p:cTn id="108" dur="1000" spd="-1000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55" y="12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9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1" dur="10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2" dur="10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10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10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5" fill="hold">
                                <p:stCondLst>
                                  <p:cond delay="4350"/>
                                </p:stCondLst>
                                <p:childTnLst>
                                  <p:par>
                                    <p:cTn id="116" presetID="10" presetClass="exit" presetSubtype="0" fill="hold" grpId="0" nodeType="after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7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9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1" dur="10"/>
                                            <p:tgtEl>
                                              <p:spTgt spid="2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6" presetClass="emph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123" dur="10" fill="hold"/>
                                            <p:tgtEl>
                                              <p:spTgt spid="228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4" presetID="6" presetClass="emph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125" dur="500" fill="hold"/>
                                            <p:tgtEl>
                                              <p:spTgt spid="228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6" presetID="37" presetClass="path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0.00533 -0.01875 C 0.04596 0.05417 0.00664 0.28032 -0.07982 0.30092 " pathEditMode="relative" rAng="0" ptsTypes="AA">
                                          <p:cBhvr>
                                            <p:cTn id="127" dur="1000" spd="-1000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451" y="1597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8" presetID="31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10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10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10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3" dur="1000"/>
                                            <p:tgtEl>
                                              <p:spTgt spid="2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8" presetClass="emph" presetSubtype="0" accel="44000" decel="40000" autoRev="1" fill="hold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Rot by="1200000">
                                          <p:cBhvr>
                                            <p:cTn id="135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" presetID="8" presetClass="emph" presetSubtype="0" accel="44000" decel="40000" autoRev="1" fill="hold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Rot by="1200000">
                                          <p:cBhvr>
                                            <p:cTn id="137" dur="387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8" presetID="1" presetClass="entr" presetSubtype="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0" presetID="6" presetClass="emph" presetSubtype="0" accel="46667" decel="53333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Scale>
                                          <p:cBhvr>
                                            <p:cTn id="141" dur="50" fill="hold"/>
                                            <p:tgtEl>
                                              <p:spTgt spid="54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2" presetID="1" presetClass="entr" presetSubtype="0" fill="hold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4" presetID="6" presetClass="emph" presetSubtype="0" accel="46667" decel="53333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Scale>
                                          <p:cBhvr>
                                            <p:cTn id="145" dur="50" fill="hold"/>
                                            <p:tgtEl>
                                              <p:spTgt spid="57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6" presetID="1" presetClass="entr" presetSubtype="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8" presetID="6" presetClass="emph" presetSubtype="0" accel="46667" decel="53333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Scale>
                                          <p:cBhvr>
                                            <p:cTn id="149" dur="50" fill="hold"/>
                                            <p:tgtEl>
                                              <p:spTgt spid="84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  <p:bldP spid="16" grpId="0" animBg="1"/>
          <p:bldP spid="17" grpId="0" animBg="1"/>
          <p:bldP spid="18" grpId="0" animBg="1"/>
          <p:bldP spid="19" grpId="0" animBg="1"/>
          <p:bldP spid="20" grpId="0" animBg="1"/>
          <p:bldP spid="21" grpId="0" animBg="1"/>
          <p:bldP spid="22" grpId="0" animBg="1"/>
          <p:bldP spid="23" grpId="0" animBg="1"/>
          <p:bldP spid="24" grpId="0" animBg="1"/>
          <p:bldP spid="84" grpId="0" animBg="1"/>
          <p:bldP spid="84" grpId="1" animBg="1"/>
          <p:bldP spid="85" grpId="0" animBg="1"/>
          <p:bldP spid="11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2200"/>
                                </p:stCondLst>
                                <p:childTnLst>
                                  <p:par>
                                    <p:cTn id="90" presetID="10" presetClass="exit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1" dur="5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3" presetID="32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4" dur="115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5" dur="230" fill="hold">
                                              <p:stCondLst>
                                                <p:cond delay="23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6" dur="230" fill="hold">
                                              <p:stCondLst>
                                                <p:cond delay="46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7" dur="230" fill="hold">
                                              <p:stCondLst>
                                                <p:cond delay="69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8" dur="230" fill="hold">
                                              <p:stCondLst>
                                                <p:cond delay="92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9" fill="hold">
                                <p:stCondLst>
                                  <p:cond delay="3350"/>
                                </p:stCondLst>
                                <p:childTnLst>
                                  <p:par>
                                    <p:cTn id="100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2" dur="1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104" dur="10" fill="hold"/>
                                            <p:tgtEl>
                                              <p:spTgt spid="227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5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106" dur="500" fill="hold"/>
                                            <p:tgtEl>
                                              <p:spTgt spid="227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7" presetID="37" presetClass="path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065 -3.33333E-6 C -0.02304 0.0713 -0.01588 0.23681 0.03477 0.25533 " pathEditMode="relative" rAng="0" ptsTypes="AA">
                                          <p:cBhvr>
                                            <p:cTn id="108" dur="1000" spd="-1000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55" y="12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9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1" dur="10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2" dur="10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10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10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5" fill="hold">
                                <p:stCondLst>
                                  <p:cond delay="4350"/>
                                </p:stCondLst>
                                <p:childTnLst>
                                  <p:par>
                                    <p:cTn id="116" presetID="10" presetClass="exit" presetSubtype="0" fill="hold" grpId="0" nodeType="after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7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9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1" dur="10"/>
                                            <p:tgtEl>
                                              <p:spTgt spid="2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6" presetClass="emph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123" dur="10" fill="hold"/>
                                            <p:tgtEl>
                                              <p:spTgt spid="228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4" presetID="6" presetClass="emph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125" dur="500" fill="hold"/>
                                            <p:tgtEl>
                                              <p:spTgt spid="228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6" presetID="37" presetClass="path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0.00533 -0.01875 C 0.04596 0.05417 0.00664 0.28032 -0.07982 0.30092 " pathEditMode="relative" rAng="0" ptsTypes="AA">
                                          <p:cBhvr>
                                            <p:cTn id="127" dur="1000" spd="-1000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451" y="1597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8" presetID="31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10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10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10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3" dur="1000"/>
                                            <p:tgtEl>
                                              <p:spTgt spid="2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8" presetClass="emph" presetSubtype="0" accel="44000" decel="40000" autoRev="1" fill="hold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Rot by="1200000">
                                          <p:cBhvr>
                                            <p:cTn id="135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" presetID="8" presetClass="emph" presetSubtype="0" accel="44000" decel="40000" autoRev="1" fill="hold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Rot by="1200000">
                                          <p:cBhvr>
                                            <p:cTn id="137" dur="387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8" presetID="1" presetClass="entr" presetSubtype="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0" presetID="6" presetClass="emph" presetSubtype="0" accel="46667" decel="53333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Scale>
                                          <p:cBhvr>
                                            <p:cTn id="141" dur="50" fill="hold"/>
                                            <p:tgtEl>
                                              <p:spTgt spid="54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2" presetID="1" presetClass="entr" presetSubtype="0" fill="hold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4" presetID="6" presetClass="emph" presetSubtype="0" accel="46667" decel="53333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Scale>
                                          <p:cBhvr>
                                            <p:cTn id="145" dur="50" fill="hold"/>
                                            <p:tgtEl>
                                              <p:spTgt spid="57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6" presetID="1" presetClass="entr" presetSubtype="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8" presetID="6" presetClass="emph" presetSubtype="0" accel="46667" decel="53333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Scale>
                                          <p:cBhvr>
                                            <p:cTn id="149" dur="50" fill="hold"/>
                                            <p:tgtEl>
                                              <p:spTgt spid="84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  <p:bldP spid="16" grpId="0" animBg="1"/>
          <p:bldP spid="17" grpId="0" animBg="1"/>
          <p:bldP spid="18" grpId="0" animBg="1"/>
          <p:bldP spid="19" grpId="0" animBg="1"/>
          <p:bldP spid="20" grpId="0" animBg="1"/>
          <p:bldP spid="21" grpId="0" animBg="1"/>
          <p:bldP spid="22" grpId="0" animBg="1"/>
          <p:bldP spid="23" grpId="0" animBg="1"/>
          <p:bldP spid="24" grpId="0" animBg="1"/>
          <p:bldP spid="84" grpId="0" animBg="1"/>
          <p:bldP spid="84" grpId="1" animBg="1"/>
          <p:bldP spid="85" grpId="0" animBg="1"/>
          <p:bldP spid="111" grpId="0" animBg="1"/>
        </p:bldLst>
      </p:timing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Circle_bleu_3">
            <a:extLst>
              <a:ext uri="{FF2B5EF4-FFF2-40B4-BE49-F238E27FC236}">
                <a16:creationId xmlns:a16="http://schemas.microsoft.com/office/drawing/2014/main" id="{164C074A-5912-41BA-821D-C8971CB48189}"/>
              </a:ext>
            </a:extLst>
          </p:cNvPr>
          <p:cNvSpPr/>
          <p:nvPr/>
        </p:nvSpPr>
        <p:spPr>
          <a:xfrm>
            <a:off x="8502561" y="1077888"/>
            <a:ext cx="3031421" cy="3031421"/>
          </a:xfrm>
          <a:prstGeom prst="ellipse">
            <a:avLst/>
          </a:prstGeom>
          <a:solidFill>
            <a:srgbClr val="00AAD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pic>
        <p:nvPicPr>
          <p:cNvPr id="18" name="HOPITAL">
            <a:extLst>
              <a:ext uri="{FF2B5EF4-FFF2-40B4-BE49-F238E27FC236}">
                <a16:creationId xmlns:a16="http://schemas.microsoft.com/office/drawing/2014/main" id="{8A2D7858-7F83-4FBE-9A69-06FEA008CADA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4804"/>
          <a:stretch/>
        </p:blipFill>
        <p:spPr>
          <a:xfrm>
            <a:off x="8765135" y="1510354"/>
            <a:ext cx="2525320" cy="1783845"/>
          </a:xfrm>
          <a:prstGeom prst="rect">
            <a:avLst/>
          </a:prstGeom>
        </p:spPr>
      </p:pic>
      <p:sp>
        <p:nvSpPr>
          <p:cNvPr id="33" name="ombre_carton_2">
            <a:extLst>
              <a:ext uri="{FF2B5EF4-FFF2-40B4-BE49-F238E27FC236}">
                <a16:creationId xmlns:a16="http://schemas.microsoft.com/office/drawing/2014/main" id="{F22A4B0F-B892-4FD6-AB98-083CDA4DB6A3}"/>
              </a:ext>
            </a:extLst>
          </p:cNvPr>
          <p:cNvSpPr/>
          <p:nvPr/>
        </p:nvSpPr>
        <p:spPr>
          <a:xfrm>
            <a:off x="10352038" y="3398215"/>
            <a:ext cx="743074" cy="80621"/>
          </a:xfrm>
          <a:prstGeom prst="ellipse">
            <a:avLst/>
          </a:prstGeom>
          <a:solidFill>
            <a:srgbClr val="0D9FB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32" name="Carton_2">
            <a:extLst>
              <a:ext uri="{FF2B5EF4-FFF2-40B4-BE49-F238E27FC236}">
                <a16:creationId xmlns:a16="http://schemas.microsoft.com/office/drawing/2014/main" id="{7D9B9959-935E-4059-92D9-9219F73BC043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23799" y="2709861"/>
            <a:ext cx="542625" cy="354795"/>
          </a:xfrm>
          <a:prstGeom prst="rect">
            <a:avLst/>
          </a:prstGeom>
        </p:spPr>
      </p:pic>
      <p:grpSp>
        <p:nvGrpSpPr>
          <p:cNvPr id="22" name="TRUCK_2">
            <a:extLst>
              <a:ext uri="{FF2B5EF4-FFF2-40B4-BE49-F238E27FC236}">
                <a16:creationId xmlns:a16="http://schemas.microsoft.com/office/drawing/2014/main" id="{562EFE9B-1D74-444F-B6D8-ACC97CC4F248}"/>
              </a:ext>
            </a:extLst>
          </p:cNvPr>
          <p:cNvGrpSpPr/>
          <p:nvPr/>
        </p:nvGrpSpPr>
        <p:grpSpPr>
          <a:xfrm>
            <a:off x="6930467" y="2400944"/>
            <a:ext cx="1572093" cy="997271"/>
            <a:chOff x="2249987" y="1792099"/>
            <a:chExt cx="2531870" cy="1606116"/>
          </a:xfrm>
        </p:grpSpPr>
        <p:sp>
          <p:nvSpPr>
            <p:cNvPr id="25" name="Ellipse 27">
              <a:extLst>
                <a:ext uri="{FF2B5EF4-FFF2-40B4-BE49-F238E27FC236}">
                  <a16:creationId xmlns:a16="http://schemas.microsoft.com/office/drawing/2014/main" id="{CAF6D720-82BF-4D0E-896F-762764162F72}"/>
                </a:ext>
              </a:extLst>
            </p:cNvPr>
            <p:cNvSpPr/>
            <p:nvPr/>
          </p:nvSpPr>
          <p:spPr>
            <a:xfrm>
              <a:off x="2249987" y="3317594"/>
              <a:ext cx="2531870" cy="80621"/>
            </a:xfrm>
            <a:prstGeom prst="ellipse">
              <a:avLst/>
            </a:prstGeom>
            <a:solidFill>
              <a:srgbClr val="0D9FB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pic>
          <p:nvPicPr>
            <p:cNvPr id="27" name="Image 25" descr="Une image contenant transport, charrette à bras&#10;&#10;Description générée automatiquement">
              <a:extLst>
                <a:ext uri="{FF2B5EF4-FFF2-40B4-BE49-F238E27FC236}">
                  <a16:creationId xmlns:a16="http://schemas.microsoft.com/office/drawing/2014/main" id="{EB19F72D-2C4E-44B6-8906-724B16DB659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7216" y="1792099"/>
              <a:ext cx="2484641" cy="1565805"/>
            </a:xfrm>
            <a:prstGeom prst="rect">
              <a:avLst/>
            </a:prstGeom>
            <a:effectLst>
              <a:outerShdw blurRad="127000" dist="38100" dir="16200000" rotWithShape="0">
                <a:prstClr val="black">
                  <a:alpha val="24000"/>
                </a:prstClr>
              </a:outerShdw>
            </a:effectLst>
          </p:spPr>
        </p:pic>
      </p:grpSp>
      <p:sp>
        <p:nvSpPr>
          <p:cNvPr id="6" name="Circle_bleu_1">
            <a:extLst>
              <a:ext uri="{FF2B5EF4-FFF2-40B4-BE49-F238E27FC236}">
                <a16:creationId xmlns:a16="http://schemas.microsoft.com/office/drawing/2014/main" id="{64D3CF5C-EB69-4ACA-9B59-DD75742176B9}"/>
              </a:ext>
            </a:extLst>
          </p:cNvPr>
          <p:cNvSpPr/>
          <p:nvPr/>
        </p:nvSpPr>
        <p:spPr>
          <a:xfrm>
            <a:off x="575287" y="1077518"/>
            <a:ext cx="3031421" cy="3031421"/>
          </a:xfrm>
          <a:prstGeom prst="ellipse">
            <a:avLst/>
          </a:prstGeom>
          <a:solidFill>
            <a:srgbClr val="00AAD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24" name="ombre_carton">
            <a:extLst>
              <a:ext uri="{FF2B5EF4-FFF2-40B4-BE49-F238E27FC236}">
                <a16:creationId xmlns:a16="http://schemas.microsoft.com/office/drawing/2014/main" id="{A5F15787-B65D-48BA-AF8C-B4A414832D94}"/>
              </a:ext>
            </a:extLst>
          </p:cNvPr>
          <p:cNvSpPr/>
          <p:nvPr/>
        </p:nvSpPr>
        <p:spPr>
          <a:xfrm>
            <a:off x="893266" y="3348379"/>
            <a:ext cx="1087934" cy="80621"/>
          </a:xfrm>
          <a:prstGeom prst="ellipse">
            <a:avLst/>
          </a:prstGeom>
          <a:solidFill>
            <a:srgbClr val="0D9FB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23" name="Carton">
            <a:extLst>
              <a:ext uri="{FF2B5EF4-FFF2-40B4-BE49-F238E27FC236}">
                <a16:creationId xmlns:a16="http://schemas.microsoft.com/office/drawing/2014/main" id="{230D2EF2-3C94-4E8A-8790-D21D4D77C11F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0003" y="2838449"/>
            <a:ext cx="794459" cy="519455"/>
          </a:xfrm>
          <a:prstGeom prst="rect">
            <a:avLst/>
          </a:prstGeom>
        </p:spPr>
      </p:pic>
      <p:grpSp>
        <p:nvGrpSpPr>
          <p:cNvPr id="29" name="TRUCK_1">
            <a:extLst>
              <a:ext uri="{FF2B5EF4-FFF2-40B4-BE49-F238E27FC236}">
                <a16:creationId xmlns:a16="http://schemas.microsoft.com/office/drawing/2014/main" id="{661C539D-A2B5-462B-B62F-28D9B237A31F}"/>
              </a:ext>
            </a:extLst>
          </p:cNvPr>
          <p:cNvGrpSpPr/>
          <p:nvPr/>
        </p:nvGrpSpPr>
        <p:grpSpPr>
          <a:xfrm>
            <a:off x="2249987" y="1792099"/>
            <a:ext cx="2531870" cy="1606116"/>
            <a:chOff x="2249987" y="1792099"/>
            <a:chExt cx="2531870" cy="1606116"/>
          </a:xfrm>
        </p:grpSpPr>
        <p:sp>
          <p:nvSpPr>
            <p:cNvPr id="28" name="Ellipse 27">
              <a:extLst>
                <a:ext uri="{FF2B5EF4-FFF2-40B4-BE49-F238E27FC236}">
                  <a16:creationId xmlns:a16="http://schemas.microsoft.com/office/drawing/2014/main" id="{F4E7F38D-74AF-416D-92A0-4D1AE7BC153E}"/>
                </a:ext>
              </a:extLst>
            </p:cNvPr>
            <p:cNvSpPr/>
            <p:nvPr/>
          </p:nvSpPr>
          <p:spPr>
            <a:xfrm>
              <a:off x="2249987" y="3317594"/>
              <a:ext cx="2531870" cy="80621"/>
            </a:xfrm>
            <a:prstGeom prst="ellipse">
              <a:avLst/>
            </a:prstGeom>
            <a:solidFill>
              <a:srgbClr val="0D9FB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pic>
          <p:nvPicPr>
            <p:cNvPr id="26" name="Image 25" descr="Une image contenant transport, charrette à bras&#10;&#10;Description générée automatiquement">
              <a:extLst>
                <a:ext uri="{FF2B5EF4-FFF2-40B4-BE49-F238E27FC236}">
                  <a16:creationId xmlns:a16="http://schemas.microsoft.com/office/drawing/2014/main" id="{04AF604D-9510-4A00-BC4E-416362EDDD02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7216" y="1792099"/>
              <a:ext cx="2484641" cy="1565805"/>
            </a:xfrm>
            <a:prstGeom prst="rect">
              <a:avLst/>
            </a:prstGeom>
            <a:effectLst>
              <a:outerShdw blurRad="127000" dist="38100" dir="16200000" rotWithShape="0">
                <a:prstClr val="black">
                  <a:alpha val="24000"/>
                </a:prstClr>
              </a:outerShdw>
            </a:effectLst>
          </p:spPr>
        </p:pic>
      </p:grpSp>
      <p:sp useBgFill="1">
        <p:nvSpPr>
          <p:cNvPr id="30" name="MASQUE_circle">
            <a:extLst>
              <a:ext uri="{FF2B5EF4-FFF2-40B4-BE49-F238E27FC236}">
                <a16:creationId xmlns:a16="http://schemas.microsoft.com/office/drawing/2014/main" id="{F3F5176B-5CE0-46E2-9CF6-ADB4895F2C92}"/>
              </a:ext>
            </a:extLst>
          </p:cNvPr>
          <p:cNvSpPr/>
          <p:nvPr/>
        </p:nvSpPr>
        <p:spPr>
          <a:xfrm>
            <a:off x="4312070" y="926318"/>
            <a:ext cx="3413432" cy="333456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4" name="CIrcle_bleu_2">
            <a:extLst>
              <a:ext uri="{FF2B5EF4-FFF2-40B4-BE49-F238E27FC236}">
                <a16:creationId xmlns:a16="http://schemas.microsoft.com/office/drawing/2014/main" id="{156D4C6C-DA8D-4C19-890E-DCF899CCC0D9}"/>
              </a:ext>
            </a:extLst>
          </p:cNvPr>
          <p:cNvSpPr/>
          <p:nvPr/>
        </p:nvSpPr>
        <p:spPr>
          <a:xfrm>
            <a:off x="4538924" y="1077889"/>
            <a:ext cx="3031421" cy="3031421"/>
          </a:xfrm>
          <a:prstGeom prst="ellipse">
            <a:avLst/>
          </a:prstGeom>
          <a:solidFill>
            <a:srgbClr val="00AAD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7" name="ZoneTexte 1">
            <a:extLst>
              <a:ext uri="{FF2B5EF4-FFF2-40B4-BE49-F238E27FC236}">
                <a16:creationId xmlns:a16="http://schemas.microsoft.com/office/drawing/2014/main" id="{27FCEA8B-8E67-4E77-AA89-20765909A6BA}"/>
              </a:ext>
            </a:extLst>
          </p:cNvPr>
          <p:cNvSpPr txBox="1"/>
          <p:nvPr/>
        </p:nvSpPr>
        <p:spPr>
          <a:xfrm>
            <a:off x="557822" y="4543141"/>
            <a:ext cx="3048886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La poche de sang de Paul est récupérée par un camion. </a:t>
            </a:r>
            <a:endParaRPr lang="fr-FR" b="1" dirty="0">
              <a:solidFill>
                <a:srgbClr val="03326C"/>
              </a:solidFill>
            </a:endParaRPr>
          </a:p>
        </p:txBody>
      </p:sp>
      <p:sp>
        <p:nvSpPr>
          <p:cNvPr id="8" name="ZoneTexte 2">
            <a:extLst>
              <a:ext uri="{FF2B5EF4-FFF2-40B4-BE49-F238E27FC236}">
                <a16:creationId xmlns:a16="http://schemas.microsoft.com/office/drawing/2014/main" id="{E9CEF80C-0C0D-4090-AEEC-75849F13138C}"/>
              </a:ext>
            </a:extLst>
          </p:cNvPr>
          <p:cNvSpPr txBox="1"/>
          <p:nvPr/>
        </p:nvSpPr>
        <p:spPr>
          <a:xfrm>
            <a:off x="4251424" y="4543142"/>
            <a:ext cx="3689153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Elle est emmenée dans un nouvel endroit où l’on va s’assurer qu’il n’y a aucun problème, et que </a:t>
            </a:r>
            <a:r>
              <a:rPr lang="fr-FR" sz="1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le sang est de bonne qualité</a:t>
            </a:r>
            <a:r>
              <a:rPr lang="fr-FR" sz="18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.</a:t>
            </a:r>
            <a:endParaRPr lang="fr-FR" b="1" dirty="0">
              <a:solidFill>
                <a:srgbClr val="03326C"/>
              </a:solidFill>
            </a:endParaRPr>
          </a:p>
        </p:txBody>
      </p:sp>
      <p:sp>
        <p:nvSpPr>
          <p:cNvPr id="9" name="ZoneTexte 3">
            <a:extLst>
              <a:ext uri="{FF2B5EF4-FFF2-40B4-BE49-F238E27FC236}">
                <a16:creationId xmlns:a16="http://schemas.microsoft.com/office/drawing/2014/main" id="{8008FB84-E3A7-4E0D-BED9-DD66FEC33456}"/>
              </a:ext>
            </a:extLst>
          </p:cNvPr>
          <p:cNvSpPr txBox="1"/>
          <p:nvPr/>
        </p:nvSpPr>
        <p:spPr>
          <a:xfrm>
            <a:off x="8173694" y="4543141"/>
            <a:ext cx="3689153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Enfin, les poches de sang sont envoyées </a:t>
            </a:r>
            <a:r>
              <a:rPr lang="fr-FR" sz="1800" b="1" dirty="0">
                <a:solidFill>
                  <a:srgbClr val="03326C"/>
                </a:solidFill>
                <a:latin typeface="Trebuchet MS" panose="020B0603020202020204" pitchFamily="34" charset="0"/>
              </a:rPr>
              <a:t>dans les hôpitaux pour soigner les malades. </a:t>
            </a:r>
          </a:p>
        </p:txBody>
      </p:sp>
      <p:pic>
        <p:nvPicPr>
          <p:cNvPr id="3" name="MICROSC">
            <a:extLst>
              <a:ext uri="{FF2B5EF4-FFF2-40B4-BE49-F238E27FC236}">
                <a16:creationId xmlns:a16="http://schemas.microsoft.com/office/drawing/2014/main" id="{1FFBF41C-80DC-4FA6-8164-EF53EEAE1F44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630" t="7452" r="11905" b="5410"/>
          <a:stretch/>
        </p:blipFill>
        <p:spPr>
          <a:xfrm>
            <a:off x="5023090" y="1207255"/>
            <a:ext cx="2008909" cy="2594754"/>
          </a:xfrm>
          <a:prstGeom prst="rect">
            <a:avLst/>
          </a:prstGeom>
        </p:spPr>
      </p:pic>
      <p:pic>
        <p:nvPicPr>
          <p:cNvPr id="15" name="CHECK">
            <a:extLst>
              <a:ext uri="{FF2B5EF4-FFF2-40B4-BE49-F238E27FC236}">
                <a16:creationId xmlns:a16="http://schemas.microsoft.com/office/drawing/2014/main" id="{B784A170-E34F-4CD7-BEDC-ECA963439A27}"/>
              </a:ext>
            </a:extLst>
          </p:cNvPr>
          <p:cNvPicPr>
            <a:picLocks noChangeAspect="1"/>
          </p:cNvPicPr>
          <p:nvPr/>
        </p:nvPicPr>
        <p:blipFill>
          <a:blip r:embed="rId7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5391150" y="2719387"/>
            <a:ext cx="266700" cy="219075"/>
          </a:xfrm>
          <a:prstGeom prst="rect">
            <a:avLst/>
          </a:prstGeom>
        </p:spPr>
      </p:pic>
      <p:sp useBgFill="1">
        <p:nvSpPr>
          <p:cNvPr id="21" name="MASQUE_blanc_3circle">
            <a:extLst>
              <a:ext uri="{FF2B5EF4-FFF2-40B4-BE49-F238E27FC236}">
                <a16:creationId xmlns:a16="http://schemas.microsoft.com/office/drawing/2014/main" id="{560D8246-853D-4B76-A081-62120B018592}"/>
              </a:ext>
            </a:extLst>
          </p:cNvPr>
          <p:cNvSpPr/>
          <p:nvPr/>
        </p:nvSpPr>
        <p:spPr>
          <a:xfrm>
            <a:off x="-1" y="0"/>
            <a:ext cx="12192000" cy="4371975"/>
          </a:xfrm>
          <a:custGeom>
            <a:avLst/>
            <a:gdLst>
              <a:gd name="connsiteX0" fmla="*/ 0 w 12192000"/>
              <a:gd name="connsiteY0" fmla="*/ 0 h 4371975"/>
              <a:gd name="connsiteX1" fmla="*/ 12192000 w 12192000"/>
              <a:gd name="connsiteY1" fmla="*/ 0 h 4371975"/>
              <a:gd name="connsiteX2" fmla="*/ 12192000 w 12192000"/>
              <a:gd name="connsiteY2" fmla="*/ 4371975 h 4371975"/>
              <a:gd name="connsiteX3" fmla="*/ 0 w 12192000"/>
              <a:gd name="connsiteY3" fmla="*/ 4371975 h 4371975"/>
              <a:gd name="connsiteX4" fmla="*/ 0 w 12192000"/>
              <a:gd name="connsiteY4" fmla="*/ 0 h 4371975"/>
              <a:gd name="connsiteX5" fmla="*/ 2090998 w 12192000"/>
              <a:gd name="connsiteY5" fmla="*/ 1077518 h 4371975"/>
              <a:gd name="connsiteX6" fmla="*/ 575287 w 12192000"/>
              <a:gd name="connsiteY6" fmla="*/ 2593229 h 4371975"/>
              <a:gd name="connsiteX7" fmla="*/ 2090998 w 12192000"/>
              <a:gd name="connsiteY7" fmla="*/ 4108940 h 4371975"/>
              <a:gd name="connsiteX8" fmla="*/ 3606709 w 12192000"/>
              <a:gd name="connsiteY8" fmla="*/ 2593229 h 4371975"/>
              <a:gd name="connsiteX9" fmla="*/ 2090998 w 12192000"/>
              <a:gd name="connsiteY9" fmla="*/ 1077518 h 4371975"/>
              <a:gd name="connsiteX10" fmla="*/ 10018272 w 12192000"/>
              <a:gd name="connsiteY10" fmla="*/ 1077888 h 4371975"/>
              <a:gd name="connsiteX11" fmla="*/ 8502561 w 12192000"/>
              <a:gd name="connsiteY11" fmla="*/ 2593599 h 4371975"/>
              <a:gd name="connsiteX12" fmla="*/ 10018272 w 12192000"/>
              <a:gd name="connsiteY12" fmla="*/ 4109310 h 4371975"/>
              <a:gd name="connsiteX13" fmla="*/ 11533983 w 12192000"/>
              <a:gd name="connsiteY13" fmla="*/ 2593599 h 4371975"/>
              <a:gd name="connsiteX14" fmla="*/ 10018272 w 12192000"/>
              <a:gd name="connsiteY14" fmla="*/ 1077888 h 4371975"/>
              <a:gd name="connsiteX15" fmla="*/ 6054635 w 12192000"/>
              <a:gd name="connsiteY15" fmla="*/ 1077889 h 4371975"/>
              <a:gd name="connsiteX16" fmla="*/ 4538924 w 12192000"/>
              <a:gd name="connsiteY16" fmla="*/ 2593600 h 4371975"/>
              <a:gd name="connsiteX17" fmla="*/ 6054635 w 12192000"/>
              <a:gd name="connsiteY17" fmla="*/ 4109311 h 4371975"/>
              <a:gd name="connsiteX18" fmla="*/ 7570346 w 12192000"/>
              <a:gd name="connsiteY18" fmla="*/ 2593600 h 4371975"/>
              <a:gd name="connsiteX19" fmla="*/ 6054635 w 12192000"/>
              <a:gd name="connsiteY19" fmla="*/ 1077889 h 437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2192000" h="4371975">
                <a:moveTo>
                  <a:pt x="0" y="0"/>
                </a:moveTo>
                <a:lnTo>
                  <a:pt x="12192000" y="0"/>
                </a:lnTo>
                <a:lnTo>
                  <a:pt x="12192000" y="4371975"/>
                </a:lnTo>
                <a:lnTo>
                  <a:pt x="0" y="4371975"/>
                </a:lnTo>
                <a:lnTo>
                  <a:pt x="0" y="0"/>
                </a:lnTo>
                <a:close/>
                <a:moveTo>
                  <a:pt x="2090998" y="1077518"/>
                </a:moveTo>
                <a:cubicBezTo>
                  <a:pt x="1253894" y="1077518"/>
                  <a:pt x="575287" y="1756125"/>
                  <a:pt x="575287" y="2593229"/>
                </a:cubicBezTo>
                <a:cubicBezTo>
                  <a:pt x="575287" y="3430333"/>
                  <a:pt x="1253894" y="4108940"/>
                  <a:pt x="2090998" y="4108940"/>
                </a:cubicBezTo>
                <a:cubicBezTo>
                  <a:pt x="2928102" y="4108940"/>
                  <a:pt x="3606709" y="3430333"/>
                  <a:pt x="3606709" y="2593229"/>
                </a:cubicBezTo>
                <a:cubicBezTo>
                  <a:pt x="3606709" y="1756125"/>
                  <a:pt x="2928102" y="1077518"/>
                  <a:pt x="2090998" y="1077518"/>
                </a:cubicBezTo>
                <a:close/>
                <a:moveTo>
                  <a:pt x="10018272" y="1077888"/>
                </a:moveTo>
                <a:cubicBezTo>
                  <a:pt x="9181168" y="1077888"/>
                  <a:pt x="8502561" y="1756495"/>
                  <a:pt x="8502561" y="2593599"/>
                </a:cubicBezTo>
                <a:cubicBezTo>
                  <a:pt x="8502561" y="3430703"/>
                  <a:pt x="9181168" y="4109310"/>
                  <a:pt x="10018272" y="4109310"/>
                </a:cubicBezTo>
                <a:cubicBezTo>
                  <a:pt x="10855376" y="4109310"/>
                  <a:pt x="11533983" y="3430703"/>
                  <a:pt x="11533983" y="2593599"/>
                </a:cubicBezTo>
                <a:cubicBezTo>
                  <a:pt x="11533983" y="1756495"/>
                  <a:pt x="10855376" y="1077888"/>
                  <a:pt x="10018272" y="1077888"/>
                </a:cubicBezTo>
                <a:close/>
                <a:moveTo>
                  <a:pt x="6054635" y="1077889"/>
                </a:moveTo>
                <a:cubicBezTo>
                  <a:pt x="5217531" y="1077889"/>
                  <a:pt x="4538924" y="1756496"/>
                  <a:pt x="4538924" y="2593600"/>
                </a:cubicBezTo>
                <a:cubicBezTo>
                  <a:pt x="4538924" y="3430704"/>
                  <a:pt x="5217531" y="4109311"/>
                  <a:pt x="6054635" y="4109311"/>
                </a:cubicBezTo>
                <a:cubicBezTo>
                  <a:pt x="6891739" y="4109311"/>
                  <a:pt x="7570346" y="3430704"/>
                  <a:pt x="7570346" y="2593600"/>
                </a:cubicBezTo>
                <a:cubicBezTo>
                  <a:pt x="7570346" y="1756496"/>
                  <a:pt x="6891739" y="1077889"/>
                  <a:pt x="6054635" y="10778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 dirty="0"/>
          </a:p>
        </p:txBody>
      </p:sp>
      <p:sp>
        <p:nvSpPr>
          <p:cNvPr id="10" name="1">
            <a:extLst>
              <a:ext uri="{FF2B5EF4-FFF2-40B4-BE49-F238E27FC236}">
                <a16:creationId xmlns:a16="http://schemas.microsoft.com/office/drawing/2014/main" id="{B9033971-2E67-4F37-982A-6AD1C3C2C1A8}"/>
              </a:ext>
            </a:extLst>
          </p:cNvPr>
          <p:cNvSpPr/>
          <p:nvPr/>
        </p:nvSpPr>
        <p:spPr>
          <a:xfrm>
            <a:off x="557822" y="1297557"/>
            <a:ext cx="670888" cy="67088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800" b="1" dirty="0">
                <a:solidFill>
                  <a:schemeClr val="bg1"/>
                </a:solidFill>
                <a:latin typeface="Trebuchet MS" panose="020B0603020202020204" pitchFamily="34" charset="0"/>
              </a:rPr>
              <a:t>1</a:t>
            </a:r>
          </a:p>
        </p:txBody>
      </p:sp>
      <p:sp>
        <p:nvSpPr>
          <p:cNvPr id="12" name="2">
            <a:extLst>
              <a:ext uri="{FF2B5EF4-FFF2-40B4-BE49-F238E27FC236}">
                <a16:creationId xmlns:a16="http://schemas.microsoft.com/office/drawing/2014/main" id="{74E53A27-CA3C-4390-B15F-FF65DFE36986}"/>
              </a:ext>
            </a:extLst>
          </p:cNvPr>
          <p:cNvSpPr/>
          <p:nvPr/>
        </p:nvSpPr>
        <p:spPr>
          <a:xfrm>
            <a:off x="4538924" y="1297557"/>
            <a:ext cx="670888" cy="67088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800" b="1" dirty="0">
                <a:solidFill>
                  <a:schemeClr val="bg1"/>
                </a:solidFill>
                <a:latin typeface="Trebuchet MS" panose="020B0603020202020204" pitchFamily="34" charset="0"/>
              </a:rPr>
              <a:t>2</a:t>
            </a:r>
          </a:p>
        </p:txBody>
      </p:sp>
      <p:sp>
        <p:nvSpPr>
          <p:cNvPr id="11" name="3">
            <a:extLst>
              <a:ext uri="{FF2B5EF4-FFF2-40B4-BE49-F238E27FC236}">
                <a16:creationId xmlns:a16="http://schemas.microsoft.com/office/drawing/2014/main" id="{BF324AD6-904B-4757-BADB-F6E5A450F673}"/>
              </a:ext>
            </a:extLst>
          </p:cNvPr>
          <p:cNvSpPr/>
          <p:nvPr/>
        </p:nvSpPr>
        <p:spPr>
          <a:xfrm>
            <a:off x="8502561" y="1297557"/>
            <a:ext cx="670888" cy="67088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800" b="1" dirty="0">
                <a:solidFill>
                  <a:schemeClr val="bg1"/>
                </a:solidFill>
                <a:latin typeface="Trebuchet MS" panose="020B0603020202020204" pitchFamily="34" charset="0"/>
              </a:rPr>
              <a:t>3</a:t>
            </a:r>
          </a:p>
        </p:txBody>
      </p:sp>
      <p:sp useBgFill="1">
        <p:nvSpPr>
          <p:cNvPr id="13" name="Rectangle 12">
            <a:extLst>
              <a:ext uri="{FF2B5EF4-FFF2-40B4-BE49-F238E27FC236}">
                <a16:creationId xmlns:a16="http://schemas.microsoft.com/office/drawing/2014/main" id="{10E80E60-3D55-44B8-B13E-B362388CD546}"/>
              </a:ext>
            </a:extLst>
          </p:cNvPr>
          <p:cNvSpPr/>
          <p:nvPr/>
        </p:nvSpPr>
        <p:spPr>
          <a:xfrm>
            <a:off x="0" y="5773013"/>
            <a:ext cx="12192000" cy="10849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31" name="Image 30">
            <a:extLst>
              <a:ext uri="{FF2B5EF4-FFF2-40B4-BE49-F238E27FC236}">
                <a16:creationId xmlns:a16="http://schemas.microsoft.com/office/drawing/2014/main" id="{1F800F5C-74B3-4C21-B599-05678326AEFE}"/>
              </a:ext>
            </a:extLst>
          </p:cNvPr>
          <p:cNvPicPr>
            <a:picLocks noChangeAspect="1"/>
          </p:cNvPicPr>
          <p:nvPr/>
        </p:nvPicPr>
        <p:blipFill rotWithShape="1">
          <a:blip r:embed="rId9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sp>
        <p:nvSpPr>
          <p:cNvPr id="36" name="Forme libre : forme 35">
            <a:extLst>
              <a:ext uri="{FF2B5EF4-FFF2-40B4-BE49-F238E27FC236}">
                <a16:creationId xmlns:a16="http://schemas.microsoft.com/office/drawing/2014/main" id="{9F0B0CF5-894B-4F44-ABE7-60E516673787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37" name="Image 36" descr="Une image contenant texte&#10;&#10;Description générée automatiquement">
            <a:extLst>
              <a:ext uri="{FF2B5EF4-FFF2-40B4-BE49-F238E27FC236}">
                <a16:creationId xmlns:a16="http://schemas.microsoft.com/office/drawing/2014/main" id="{4F858370-FDB6-45E4-8AE8-10AC1D6E0C58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2" name="Espace réservé du pied de page 1">
            <a:extLst>
              <a:ext uri="{FF2B5EF4-FFF2-40B4-BE49-F238E27FC236}">
                <a16:creationId xmlns:a16="http://schemas.microsoft.com/office/drawing/2014/main" id="{CE4F34F1-74D4-47B8-90FF-FE11806AEC2B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5207636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4" accel="52000" decel="47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0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31" presetID="44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00013 -3.7037E-7 L 0.01732 -0.06806 C 0.02031 -0.08287 0.02864 -0.09514 0.0375 -0.10139 C 0.04831 -0.10903 0.05768 -0.11088 0.06588 -0.10486 L 0.10612 -0.08056 " pathEditMode="relative" rAng="20220000" ptsTypes="AAAAA">
                                          <p:cBhvr>
                                            <p:cTn id="32" dur="2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570" y="-710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3" presetID="42" presetClass="path" presetSubtype="0" accel="50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45833E-6 -1.48148E-6 L 0.10026 0.00162 " pathEditMode="relative" rAng="0" ptsTypes="AA">
                                          <p:cBhvr>
                                            <p:cTn id="34" dur="2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013" y="6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5" presetID="53" presetClass="exit" presetSubtype="32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6" dur="5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5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38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0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41" presetID="1" presetClass="exit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" presetID="42" presetClass="path" presetSubtype="0" accel="50000" decel="5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25E-6 -2.22222E-6 L 0.22865 0.00162 " pathEditMode="relative" rAng="0" ptsTypes="AA">
                                          <p:cBhvr>
                                            <p:cTn id="44" dur="2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1432" y="6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3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4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accel="52000" decel="47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62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5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66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1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72" presetID="32" presetClass="emph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8" fill="hold">
                          <p:stCondLst>
                            <p:cond delay="indefinite"/>
                          </p:stCondLst>
                          <p:childTnLst>
                            <p:par>
                              <p:cTn id="7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0" presetID="53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4" accel="52000" decel="47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53" presetClass="entr" presetSubtype="16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8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42" presetClass="path" presetSubtype="0" accel="50000" fill="hold" nodeType="withEffect" p14:presetBounceEnd="21000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2.70833E-6 4.81481E-6 L 0.2931 -0.0007 " pathEditMode="relative" rAng="0" ptsTypes="AA" p14:bounceEnd="21000">
                                          <p:cBhvr>
                                            <p:cTn id="100" dur="2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648" y="-46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1" fill="hold">
                                <p:stCondLst>
                                  <p:cond delay="2400"/>
                                </p:stCondLst>
                                <p:childTnLst>
                                  <p:par>
                                    <p:cTn id="102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44" presetClass="path" presetSubtype="0" accel="50000" decel="50000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0.00013 0.00023 L -0.03464 -0.02801 C -0.04193 -0.03472 -0.04961 -0.03402 -0.05599 -0.02777 C -0.06289 -0.0206 -0.0668 -0.00995 -0.06719 0.0051 L -0.07032 0.07223 " pathEditMode="relative" rAng="19800000" ptsTypes="AAAAA">
                                          <p:cBhvr>
                                            <p:cTn id="106" dur="2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557" y="39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7" presetID="42" presetClass="path" presetSubtype="0" accel="50000" decel="50000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Motion origin="layout" path="M 0.2931 -0.0007 L 0.38737 -0.00047 " pathEditMode="relative" rAng="0" ptsTypes="AA">
                                          <p:cBhvr>
                                            <p:cTn id="108" dur="2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714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9" presetID="53" presetClass="entr" presetSubtype="16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1" dur="19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2" dur="19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3" dur="19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42" presetClass="path" presetSubtype="0" accel="50000" decel="50000" fill="hold" grpId="1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2.70833E-6 1.11111E-6 L -0.03972 0.01829 " pathEditMode="relative" rAng="0" ptsTypes="AA">
                                          <p:cBhvr>
                                            <p:cTn id="115" dur="2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992" y="90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6" presetID="32" presetClass="emph" presetSubtype="0" fill="hold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33" grpId="0" animBg="1"/>
          <p:bldP spid="33" grpId="1" animBg="1"/>
          <p:bldP spid="6" grpId="0" animBg="1"/>
          <p:bldP spid="24" grpId="0" animBg="1"/>
          <p:bldP spid="24" grpId="1" animBg="1"/>
          <p:bldP spid="24" grpId="2" animBg="1"/>
          <p:bldP spid="4" grpId="0" animBg="1"/>
          <p:bldP spid="7" grpId="0"/>
          <p:bldP spid="8" grpId="0"/>
          <p:bldP spid="9" grpId="0"/>
          <p:bldP spid="10" grpId="0" animBg="1"/>
          <p:bldP spid="12" grpId="0" animBg="1"/>
          <p:bldP spid="1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4" accel="52000" decel="47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0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31" presetID="44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00013 -3.7037E-7 L 0.01732 -0.06806 C 0.02031 -0.08287 0.02864 -0.09514 0.0375 -0.10139 C 0.04831 -0.10903 0.05768 -0.11088 0.06588 -0.10486 L 0.10612 -0.08056 " pathEditMode="relative" rAng="20220000" ptsTypes="AAAAA">
                                          <p:cBhvr>
                                            <p:cTn id="32" dur="2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570" y="-710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3" presetID="42" presetClass="path" presetSubtype="0" accel="50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45833E-6 -1.48148E-6 L 0.10026 0.00162 " pathEditMode="relative" rAng="0" ptsTypes="AA">
                                          <p:cBhvr>
                                            <p:cTn id="34" dur="2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013" y="6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5" presetID="53" presetClass="exit" presetSubtype="32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6" dur="5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5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38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0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41" presetID="1" presetClass="exit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" presetID="42" presetClass="path" presetSubtype="0" accel="50000" decel="5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25E-6 -2.22222E-6 L 0.22865 0.00162 " pathEditMode="relative" rAng="0" ptsTypes="AA">
                                          <p:cBhvr>
                                            <p:cTn id="44" dur="2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1432" y="6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3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4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accel="52000" decel="47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62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5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66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1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72" presetID="32" presetClass="emph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8" fill="hold">
                          <p:stCondLst>
                            <p:cond delay="indefinite"/>
                          </p:stCondLst>
                          <p:childTnLst>
                            <p:par>
                              <p:cTn id="7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0" presetID="53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4" accel="52000" decel="47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53" presetClass="entr" presetSubtype="16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8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42" presetClass="path" presetSubtype="0" accel="50000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2.70833E-6 4.81481E-6 L 0.2931 -0.0007 " pathEditMode="relative" rAng="0" ptsTypes="AA">
                                          <p:cBhvr>
                                            <p:cTn id="100" dur="2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648" y="-46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1" fill="hold">
                                <p:stCondLst>
                                  <p:cond delay="2400"/>
                                </p:stCondLst>
                                <p:childTnLst>
                                  <p:par>
                                    <p:cTn id="102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44" presetClass="path" presetSubtype="0" accel="50000" decel="50000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0.00013 0.00023 L -0.03464 -0.02801 C -0.04193 -0.03472 -0.04961 -0.03402 -0.05599 -0.02777 C -0.06289 -0.0206 -0.0668 -0.00995 -0.06719 0.0051 L -0.07032 0.07223 " pathEditMode="relative" rAng="19800000" ptsTypes="AAAAA">
                                          <p:cBhvr>
                                            <p:cTn id="106" dur="2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557" y="39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7" presetID="42" presetClass="path" presetSubtype="0" accel="50000" decel="50000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Motion origin="layout" path="M 0.2931 -0.0007 L 0.38737 -0.00047 " pathEditMode="relative" rAng="0" ptsTypes="AA">
                                          <p:cBhvr>
                                            <p:cTn id="108" dur="2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714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9" presetID="53" presetClass="entr" presetSubtype="16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1" dur="19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2" dur="19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3" dur="19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42" presetClass="path" presetSubtype="0" accel="50000" decel="50000" fill="hold" grpId="1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2.70833E-6 1.11111E-6 L -0.03972 0.01829 " pathEditMode="relative" rAng="0" ptsTypes="AA">
                                          <p:cBhvr>
                                            <p:cTn id="115" dur="2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992" y="90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6" presetID="32" presetClass="emph" presetSubtype="0" fill="hold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33" grpId="0" animBg="1"/>
          <p:bldP spid="33" grpId="1" animBg="1"/>
          <p:bldP spid="6" grpId="0" animBg="1"/>
          <p:bldP spid="24" grpId="0" animBg="1"/>
          <p:bldP spid="24" grpId="1" animBg="1"/>
          <p:bldP spid="24" grpId="2" animBg="1"/>
          <p:bldP spid="4" grpId="0" animBg="1"/>
          <p:bldP spid="7" grpId="0"/>
          <p:bldP spid="8" grpId="0"/>
          <p:bldP spid="9" grpId="0"/>
          <p:bldP spid="10" grpId="0" animBg="1"/>
          <p:bldP spid="12" grpId="0" animBg="1"/>
          <p:bldP spid="11" grpId="0" animBg="1"/>
        </p:bldLst>
      </p:timing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FC5E8F25-EBA9-4E33-BAE9-6ED777113B4B}"/>
              </a:ext>
            </a:extLst>
          </p:cNvPr>
          <p:cNvSpPr/>
          <p:nvPr/>
        </p:nvSpPr>
        <p:spPr>
          <a:xfrm>
            <a:off x="1516259" y="688570"/>
            <a:ext cx="337388" cy="501706"/>
          </a:xfrm>
          <a:custGeom>
            <a:avLst/>
            <a:gdLst>
              <a:gd name="connsiteX0" fmla="*/ 229319 w 337388"/>
              <a:gd name="connsiteY0" fmla="*/ 281979 h 501706"/>
              <a:gd name="connsiteX1" fmla="*/ 286338 w 337388"/>
              <a:gd name="connsiteY1" fmla="*/ 239506 h 501706"/>
              <a:gd name="connsiteX2" fmla="*/ 314950 w 337388"/>
              <a:gd name="connsiteY2" fmla="*/ 144132 h 501706"/>
              <a:gd name="connsiteX3" fmla="*/ 301227 w 337388"/>
              <a:gd name="connsiteY3" fmla="*/ 77370 h 501706"/>
              <a:gd name="connsiteX4" fmla="*/ 263695 w 337388"/>
              <a:gd name="connsiteY4" fmla="*/ 32084 h 501706"/>
              <a:gd name="connsiteX5" fmla="*/ 209558 w 337388"/>
              <a:gd name="connsiteY5" fmla="*/ 7109 h 501706"/>
              <a:gd name="connsiteX6" fmla="*/ 146090 w 337388"/>
              <a:gd name="connsiteY6" fmla="*/ -508 h 501706"/>
              <a:gd name="connsiteX7" fmla="*/ 35346 w 337388"/>
              <a:gd name="connsiteY7" fmla="*/ -508 h 501706"/>
              <a:gd name="connsiteX8" fmla="*/ 13389 w 337388"/>
              <a:gd name="connsiteY8" fmla="*/ 6354 h 501706"/>
              <a:gd name="connsiteX9" fmla="*/ -334 w 337388"/>
              <a:gd name="connsiteY9" fmla="*/ 32771 h 501706"/>
              <a:gd name="connsiteX10" fmla="*/ -334 w 337388"/>
              <a:gd name="connsiteY10" fmla="*/ 33320 h 501706"/>
              <a:gd name="connsiteX11" fmla="*/ 4401 w 337388"/>
              <a:gd name="connsiteY11" fmla="*/ 469777 h 501706"/>
              <a:gd name="connsiteX12" fmla="*/ 15448 w 337388"/>
              <a:gd name="connsiteY12" fmla="*/ 494135 h 501706"/>
              <a:gd name="connsiteX13" fmla="*/ 58743 w 337388"/>
              <a:gd name="connsiteY13" fmla="*/ 494135 h 501706"/>
              <a:gd name="connsiteX14" fmla="*/ 70339 w 337388"/>
              <a:gd name="connsiteY14" fmla="*/ 469777 h 501706"/>
              <a:gd name="connsiteX15" fmla="*/ 68075 w 337388"/>
              <a:gd name="connsiteY15" fmla="*/ 300573 h 501706"/>
              <a:gd name="connsiteX16" fmla="*/ 120290 w 337388"/>
              <a:gd name="connsiteY16" fmla="*/ 300573 h 501706"/>
              <a:gd name="connsiteX17" fmla="*/ 159332 w 337388"/>
              <a:gd name="connsiteY17" fmla="*/ 298995 h 501706"/>
              <a:gd name="connsiteX18" fmla="*/ 276457 w 337388"/>
              <a:gd name="connsiteY18" fmla="*/ 484254 h 501706"/>
              <a:gd name="connsiteX19" fmla="*/ 300129 w 337388"/>
              <a:gd name="connsiteY19" fmla="*/ 498869 h 501706"/>
              <a:gd name="connsiteX20" fmla="*/ 321399 w 337388"/>
              <a:gd name="connsiteY20" fmla="*/ 492008 h 501706"/>
              <a:gd name="connsiteX21" fmla="*/ 335122 w 337388"/>
              <a:gd name="connsiteY21" fmla="*/ 474305 h 501706"/>
              <a:gd name="connsiteX22" fmla="*/ 331966 w 337388"/>
              <a:gd name="connsiteY22" fmla="*/ 447820 h 501706"/>
              <a:gd name="connsiteX23" fmla="*/ 240160 w 337388"/>
              <a:gd name="connsiteY23" fmla="*/ 190858 h 501706"/>
              <a:gd name="connsiteX24" fmla="*/ 211959 w 337388"/>
              <a:gd name="connsiteY24" fmla="*/ 217687 h 501706"/>
              <a:gd name="connsiteX25" fmla="*/ 169967 w 337388"/>
              <a:gd name="connsiteY25" fmla="*/ 230861 h 501706"/>
              <a:gd name="connsiteX26" fmla="*/ 120565 w 337388"/>
              <a:gd name="connsiteY26" fmla="*/ 234291 h 501706"/>
              <a:gd name="connsiteX27" fmla="*/ 68006 w 337388"/>
              <a:gd name="connsiteY27" fmla="*/ 234291 h 501706"/>
              <a:gd name="connsiteX28" fmla="*/ 65948 w 337388"/>
              <a:gd name="connsiteY28" fmla="*/ 62755 h 501706"/>
              <a:gd name="connsiteX29" fmla="*/ 147599 w 337388"/>
              <a:gd name="connsiteY29" fmla="*/ 62755 h 501706"/>
              <a:gd name="connsiteX30" fmla="*/ 189317 w 337388"/>
              <a:gd name="connsiteY30" fmla="*/ 67558 h 501706"/>
              <a:gd name="connsiteX31" fmla="*/ 221016 w 337388"/>
              <a:gd name="connsiteY31" fmla="*/ 81830 h 501706"/>
              <a:gd name="connsiteX32" fmla="*/ 241601 w 337388"/>
              <a:gd name="connsiteY32" fmla="*/ 106463 h 501706"/>
              <a:gd name="connsiteX33" fmla="*/ 250040 w 337388"/>
              <a:gd name="connsiteY33" fmla="*/ 143720 h 501706"/>
              <a:gd name="connsiteX34" fmla="*/ 240160 w 337388"/>
              <a:gd name="connsiteY34" fmla="*/ 190858 h 5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337388" h="501706">
                <a:moveTo>
                  <a:pt x="229319" y="281979"/>
                </a:moveTo>
                <a:cubicBezTo>
                  <a:pt x="251385" y="272475"/>
                  <a:pt x="270913" y="257922"/>
                  <a:pt x="286338" y="239506"/>
                </a:cubicBezTo>
                <a:cubicBezTo>
                  <a:pt x="305344" y="216589"/>
                  <a:pt x="314950" y="184615"/>
                  <a:pt x="314950" y="144132"/>
                </a:cubicBezTo>
                <a:cubicBezTo>
                  <a:pt x="315595" y="121119"/>
                  <a:pt x="310895" y="98263"/>
                  <a:pt x="301227" y="77370"/>
                </a:cubicBezTo>
                <a:cubicBezTo>
                  <a:pt x="292478" y="59517"/>
                  <a:pt x="279613" y="43996"/>
                  <a:pt x="263695" y="32084"/>
                </a:cubicBezTo>
                <a:cubicBezTo>
                  <a:pt x="247433" y="20338"/>
                  <a:pt x="229051" y="11857"/>
                  <a:pt x="209558" y="7109"/>
                </a:cubicBezTo>
                <a:cubicBezTo>
                  <a:pt x="188802" y="1935"/>
                  <a:pt x="167483" y="-617"/>
                  <a:pt x="146090" y="-508"/>
                </a:cubicBezTo>
                <a:lnTo>
                  <a:pt x="35346" y="-508"/>
                </a:lnTo>
                <a:cubicBezTo>
                  <a:pt x="27510" y="-460"/>
                  <a:pt x="19860" y="1935"/>
                  <a:pt x="13389" y="6354"/>
                </a:cubicBezTo>
                <a:cubicBezTo>
                  <a:pt x="4840" y="12447"/>
                  <a:pt x="-258" y="22272"/>
                  <a:pt x="-334" y="32771"/>
                </a:cubicBezTo>
                <a:lnTo>
                  <a:pt x="-334" y="33320"/>
                </a:lnTo>
                <a:lnTo>
                  <a:pt x="4401" y="469777"/>
                </a:lnTo>
                <a:cubicBezTo>
                  <a:pt x="3804" y="479225"/>
                  <a:pt x="7941" y="488358"/>
                  <a:pt x="15448" y="494135"/>
                </a:cubicBezTo>
                <a:cubicBezTo>
                  <a:pt x="28340" y="503549"/>
                  <a:pt x="45851" y="503549"/>
                  <a:pt x="58743" y="494135"/>
                </a:cubicBezTo>
                <a:cubicBezTo>
                  <a:pt x="66442" y="488467"/>
                  <a:pt x="70799" y="479328"/>
                  <a:pt x="70339" y="469777"/>
                </a:cubicBezTo>
                <a:lnTo>
                  <a:pt x="68075" y="300573"/>
                </a:lnTo>
                <a:lnTo>
                  <a:pt x="120290" y="300573"/>
                </a:lnTo>
                <a:cubicBezTo>
                  <a:pt x="134013" y="300573"/>
                  <a:pt x="147050" y="300093"/>
                  <a:pt x="159332" y="298995"/>
                </a:cubicBezTo>
                <a:lnTo>
                  <a:pt x="276457" y="484254"/>
                </a:lnTo>
                <a:cubicBezTo>
                  <a:pt x="281109" y="493058"/>
                  <a:pt x="290173" y="498656"/>
                  <a:pt x="300129" y="498869"/>
                </a:cubicBezTo>
                <a:cubicBezTo>
                  <a:pt x="307773" y="498917"/>
                  <a:pt x="315224" y="496509"/>
                  <a:pt x="321399" y="492008"/>
                </a:cubicBezTo>
                <a:cubicBezTo>
                  <a:pt x="327589" y="487555"/>
                  <a:pt x="332350" y="481407"/>
                  <a:pt x="335122" y="474305"/>
                </a:cubicBezTo>
                <a:cubicBezTo>
                  <a:pt x="338553" y="465502"/>
                  <a:pt x="337366" y="455573"/>
                  <a:pt x="331966" y="447820"/>
                </a:cubicBezTo>
                <a:close/>
                <a:moveTo>
                  <a:pt x="240160" y="190858"/>
                </a:moveTo>
                <a:cubicBezTo>
                  <a:pt x="233360" y="202194"/>
                  <a:pt x="223617" y="211463"/>
                  <a:pt x="211959" y="217687"/>
                </a:cubicBezTo>
                <a:cubicBezTo>
                  <a:pt x="198861" y="224548"/>
                  <a:pt x="184637" y="229008"/>
                  <a:pt x="169967" y="230861"/>
                </a:cubicBezTo>
                <a:cubicBezTo>
                  <a:pt x="153596" y="233125"/>
                  <a:pt x="137094" y="234271"/>
                  <a:pt x="120565" y="234291"/>
                </a:cubicBezTo>
                <a:lnTo>
                  <a:pt x="68006" y="234291"/>
                </a:lnTo>
                <a:lnTo>
                  <a:pt x="65948" y="62755"/>
                </a:lnTo>
                <a:lnTo>
                  <a:pt x="147599" y="62755"/>
                </a:lnTo>
                <a:cubicBezTo>
                  <a:pt x="161651" y="62659"/>
                  <a:pt x="175655" y="64272"/>
                  <a:pt x="189317" y="67558"/>
                </a:cubicBezTo>
                <a:cubicBezTo>
                  <a:pt x="200727" y="70152"/>
                  <a:pt x="211507" y="75003"/>
                  <a:pt x="221016" y="81830"/>
                </a:cubicBezTo>
                <a:cubicBezTo>
                  <a:pt x="229703" y="88328"/>
                  <a:pt x="236757" y="96760"/>
                  <a:pt x="241601" y="106463"/>
                </a:cubicBezTo>
                <a:cubicBezTo>
                  <a:pt x="247069" y="118127"/>
                  <a:pt x="249951" y="130834"/>
                  <a:pt x="250040" y="143720"/>
                </a:cubicBezTo>
                <a:cubicBezTo>
                  <a:pt x="251303" y="160050"/>
                  <a:pt x="247872" y="176408"/>
                  <a:pt x="240160" y="190858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C587C3F9-42D6-419F-86D3-B469D048498C}"/>
              </a:ext>
            </a:extLst>
          </p:cNvPr>
          <p:cNvSpPr/>
          <p:nvPr/>
        </p:nvSpPr>
        <p:spPr>
          <a:xfrm>
            <a:off x="1873443" y="861987"/>
            <a:ext cx="287247" cy="324591"/>
          </a:xfrm>
          <a:custGeom>
            <a:avLst/>
            <a:gdLst>
              <a:gd name="connsiteX0" fmla="*/ 271952 w 287247"/>
              <a:gd name="connsiteY0" fmla="*/ 197212 h 324591"/>
              <a:gd name="connsiteX1" fmla="*/ 249103 w 287247"/>
              <a:gd name="connsiteY1" fmla="*/ 191792 h 324591"/>
              <a:gd name="connsiteX2" fmla="*/ 225843 w 287247"/>
              <a:gd name="connsiteY2" fmla="*/ 204348 h 324591"/>
              <a:gd name="connsiteX3" fmla="*/ 225362 w 287247"/>
              <a:gd name="connsiteY3" fmla="*/ 204965 h 324591"/>
              <a:gd name="connsiteX4" fmla="*/ 188105 w 287247"/>
              <a:gd name="connsiteY4" fmla="*/ 241949 h 324591"/>
              <a:gd name="connsiteX5" fmla="*/ 149132 w 287247"/>
              <a:gd name="connsiteY5" fmla="*/ 257250 h 324591"/>
              <a:gd name="connsiteX6" fmla="*/ 117981 w 287247"/>
              <a:gd name="connsiteY6" fmla="*/ 255740 h 324591"/>
              <a:gd name="connsiteX7" fmla="*/ 92868 w 287247"/>
              <a:gd name="connsiteY7" fmla="*/ 240576 h 324591"/>
              <a:gd name="connsiteX8" fmla="*/ 75234 w 287247"/>
              <a:gd name="connsiteY8" fmla="*/ 214023 h 324591"/>
              <a:gd name="connsiteX9" fmla="*/ 68372 w 287247"/>
              <a:gd name="connsiteY9" fmla="*/ 191174 h 324591"/>
              <a:gd name="connsiteX10" fmla="*/ 101307 w 287247"/>
              <a:gd name="connsiteY10" fmla="*/ 188086 h 324591"/>
              <a:gd name="connsiteX11" fmla="*/ 164021 w 287247"/>
              <a:gd name="connsiteY11" fmla="*/ 180058 h 324591"/>
              <a:gd name="connsiteX12" fmla="*/ 223990 w 287247"/>
              <a:gd name="connsiteY12" fmla="*/ 169560 h 324591"/>
              <a:gd name="connsiteX13" fmla="*/ 266668 w 287247"/>
              <a:gd name="connsiteY13" fmla="*/ 155837 h 324591"/>
              <a:gd name="connsiteX14" fmla="*/ 266668 w 287247"/>
              <a:gd name="connsiteY14" fmla="*/ 155837 h 324591"/>
              <a:gd name="connsiteX15" fmla="*/ 279568 w 287247"/>
              <a:gd name="connsiteY15" fmla="*/ 123932 h 324591"/>
              <a:gd name="connsiteX16" fmla="*/ 260150 w 287247"/>
              <a:gd name="connsiteY16" fmla="*/ 66913 h 324591"/>
              <a:gd name="connsiteX17" fmla="*/ 223029 w 287247"/>
              <a:gd name="connsiteY17" fmla="*/ 26293 h 324591"/>
              <a:gd name="connsiteX18" fmla="*/ 173696 w 287247"/>
              <a:gd name="connsiteY18" fmla="*/ 3788 h 324591"/>
              <a:gd name="connsiteX19" fmla="*/ 119284 w 287247"/>
              <a:gd name="connsiteY19" fmla="*/ 700 h 324591"/>
              <a:gd name="connsiteX20" fmla="*/ 63295 w 287247"/>
              <a:gd name="connsiteY20" fmla="*/ 21902 h 324591"/>
              <a:gd name="connsiteX21" fmla="*/ 26586 w 287247"/>
              <a:gd name="connsiteY21" fmla="*/ 61767 h 324591"/>
              <a:gd name="connsiteX22" fmla="*/ 6002 w 287247"/>
              <a:gd name="connsiteY22" fmla="*/ 112267 h 324591"/>
              <a:gd name="connsiteX23" fmla="*/ -311 w 287247"/>
              <a:gd name="connsiteY23" fmla="*/ 167159 h 324591"/>
              <a:gd name="connsiteX24" fmla="*/ 12658 w 287247"/>
              <a:gd name="connsiteY24" fmla="*/ 237695 h 324591"/>
              <a:gd name="connsiteX25" fmla="*/ 48268 w 287247"/>
              <a:gd name="connsiteY25" fmla="*/ 289842 h 324591"/>
              <a:gd name="connsiteX26" fmla="*/ 100758 w 287247"/>
              <a:gd name="connsiteY26" fmla="*/ 319209 h 324591"/>
              <a:gd name="connsiteX27" fmla="*/ 136164 w 287247"/>
              <a:gd name="connsiteY27" fmla="*/ 324080 h 324591"/>
              <a:gd name="connsiteX28" fmla="*/ 163609 w 287247"/>
              <a:gd name="connsiteY28" fmla="*/ 321473 h 324591"/>
              <a:gd name="connsiteX29" fmla="*/ 223372 w 287247"/>
              <a:gd name="connsiteY29" fmla="*/ 297458 h 324591"/>
              <a:gd name="connsiteX30" fmla="*/ 281626 w 287247"/>
              <a:gd name="connsiteY30" fmla="*/ 242566 h 324591"/>
              <a:gd name="connsiteX31" fmla="*/ 282998 w 287247"/>
              <a:gd name="connsiteY31" fmla="*/ 240302 h 324591"/>
              <a:gd name="connsiteX32" fmla="*/ 285263 w 287247"/>
              <a:gd name="connsiteY32" fmla="*/ 214915 h 324591"/>
              <a:gd name="connsiteX33" fmla="*/ 271952 w 287247"/>
              <a:gd name="connsiteY33" fmla="*/ 197212 h 324591"/>
              <a:gd name="connsiteX34" fmla="*/ 156130 w 287247"/>
              <a:gd name="connsiteY34" fmla="*/ 66844 h 324591"/>
              <a:gd name="connsiteX35" fmla="*/ 183027 w 287247"/>
              <a:gd name="connsiteY35" fmla="*/ 76862 h 324591"/>
              <a:gd name="connsiteX36" fmla="*/ 202171 w 287247"/>
              <a:gd name="connsiteY36" fmla="*/ 94976 h 324591"/>
              <a:gd name="connsiteX37" fmla="*/ 208003 w 287247"/>
              <a:gd name="connsiteY37" fmla="*/ 105200 h 324591"/>
              <a:gd name="connsiteX38" fmla="*/ 138634 w 287247"/>
              <a:gd name="connsiteY38" fmla="*/ 118923 h 324591"/>
              <a:gd name="connsiteX39" fmla="*/ 70774 w 287247"/>
              <a:gd name="connsiteY39" fmla="*/ 125784 h 324591"/>
              <a:gd name="connsiteX40" fmla="*/ 73724 w 287247"/>
              <a:gd name="connsiteY40" fmla="*/ 114806 h 324591"/>
              <a:gd name="connsiteX41" fmla="*/ 84154 w 287247"/>
              <a:gd name="connsiteY41" fmla="*/ 93604 h 324591"/>
              <a:gd name="connsiteX42" fmla="*/ 100553 w 287247"/>
              <a:gd name="connsiteY42" fmla="*/ 77274 h 324591"/>
              <a:gd name="connsiteX43" fmla="*/ 122578 w 287247"/>
              <a:gd name="connsiteY43" fmla="*/ 68079 h 324591"/>
              <a:gd name="connsiteX44" fmla="*/ 156130 w 287247"/>
              <a:gd name="connsiteY44" fmla="*/ 66844 h 32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87247" h="324591">
                <a:moveTo>
                  <a:pt x="271952" y="197212"/>
                </a:moveTo>
                <a:cubicBezTo>
                  <a:pt x="265207" y="192773"/>
                  <a:pt x="257117" y="190851"/>
                  <a:pt x="249103" y="191792"/>
                </a:cubicBezTo>
                <a:cubicBezTo>
                  <a:pt x="240018" y="192814"/>
                  <a:pt x="231682" y="197315"/>
                  <a:pt x="225843" y="204348"/>
                </a:cubicBezTo>
                <a:lnTo>
                  <a:pt x="225362" y="204965"/>
                </a:lnTo>
                <a:cubicBezTo>
                  <a:pt x="214789" y="219025"/>
                  <a:pt x="202246" y="231485"/>
                  <a:pt x="188105" y="241949"/>
                </a:cubicBezTo>
                <a:cubicBezTo>
                  <a:pt x="176454" y="249956"/>
                  <a:pt x="163122" y="255191"/>
                  <a:pt x="149132" y="257250"/>
                </a:cubicBezTo>
                <a:cubicBezTo>
                  <a:pt x="138805" y="259583"/>
                  <a:pt x="128033" y="259061"/>
                  <a:pt x="117981" y="255740"/>
                </a:cubicBezTo>
                <a:cubicBezTo>
                  <a:pt x="108560" y="252666"/>
                  <a:pt x="99976" y="247479"/>
                  <a:pt x="92868" y="240576"/>
                </a:cubicBezTo>
                <a:cubicBezTo>
                  <a:pt x="85258" y="233008"/>
                  <a:pt x="79255" y="223972"/>
                  <a:pt x="75234" y="214023"/>
                </a:cubicBezTo>
                <a:cubicBezTo>
                  <a:pt x="72085" y="206695"/>
                  <a:pt x="69786" y="199023"/>
                  <a:pt x="68372" y="191174"/>
                </a:cubicBezTo>
                <a:cubicBezTo>
                  <a:pt x="77498" y="190488"/>
                  <a:pt x="88408" y="189458"/>
                  <a:pt x="101307" y="188086"/>
                </a:cubicBezTo>
                <a:cubicBezTo>
                  <a:pt x="121411" y="185959"/>
                  <a:pt x="142476" y="183283"/>
                  <a:pt x="164021" y="180058"/>
                </a:cubicBezTo>
                <a:cubicBezTo>
                  <a:pt x="185566" y="176834"/>
                  <a:pt x="205670" y="173197"/>
                  <a:pt x="223990" y="169560"/>
                </a:cubicBezTo>
                <a:cubicBezTo>
                  <a:pt x="238811" y="167104"/>
                  <a:pt x="253192" y="162486"/>
                  <a:pt x="266668" y="155837"/>
                </a:cubicBezTo>
                <a:lnTo>
                  <a:pt x="266668" y="155837"/>
                </a:lnTo>
                <a:cubicBezTo>
                  <a:pt x="272500" y="152338"/>
                  <a:pt x="281901" y="143555"/>
                  <a:pt x="279568" y="123932"/>
                </a:cubicBezTo>
                <a:cubicBezTo>
                  <a:pt x="277132" y="103779"/>
                  <a:pt x="270517" y="84361"/>
                  <a:pt x="260150" y="66913"/>
                </a:cubicBezTo>
                <a:cubicBezTo>
                  <a:pt x="250647" y="51008"/>
                  <a:pt x="238022" y="37189"/>
                  <a:pt x="223029" y="26293"/>
                </a:cubicBezTo>
                <a:cubicBezTo>
                  <a:pt x="208209" y="15644"/>
                  <a:pt x="191453" y="8001"/>
                  <a:pt x="173696" y="3788"/>
                </a:cubicBezTo>
                <a:cubicBezTo>
                  <a:pt x="155904" y="-590"/>
                  <a:pt x="137454" y="-1633"/>
                  <a:pt x="119284" y="700"/>
                </a:cubicBezTo>
                <a:cubicBezTo>
                  <a:pt x="99146" y="2999"/>
                  <a:pt x="79906" y="10285"/>
                  <a:pt x="63295" y="21902"/>
                </a:cubicBezTo>
                <a:cubicBezTo>
                  <a:pt x="48516" y="32599"/>
                  <a:pt x="36035" y="46157"/>
                  <a:pt x="26586" y="61767"/>
                </a:cubicBezTo>
                <a:cubicBezTo>
                  <a:pt x="17090" y="77404"/>
                  <a:pt x="10139" y="94448"/>
                  <a:pt x="6002" y="112267"/>
                </a:cubicBezTo>
                <a:cubicBezTo>
                  <a:pt x="1803" y="130265"/>
                  <a:pt x="-311" y="148681"/>
                  <a:pt x="-311" y="167159"/>
                </a:cubicBezTo>
                <a:cubicBezTo>
                  <a:pt x="-695" y="191297"/>
                  <a:pt x="3710" y="215271"/>
                  <a:pt x="12658" y="237695"/>
                </a:cubicBezTo>
                <a:cubicBezTo>
                  <a:pt x="20589" y="257462"/>
                  <a:pt x="32748" y="275261"/>
                  <a:pt x="48268" y="289842"/>
                </a:cubicBezTo>
                <a:cubicBezTo>
                  <a:pt x="63165" y="303688"/>
                  <a:pt x="81169" y="313754"/>
                  <a:pt x="100758" y="319209"/>
                </a:cubicBezTo>
                <a:cubicBezTo>
                  <a:pt x="112279" y="322461"/>
                  <a:pt x="124190" y="324094"/>
                  <a:pt x="136164" y="324080"/>
                </a:cubicBezTo>
                <a:cubicBezTo>
                  <a:pt x="145372" y="324060"/>
                  <a:pt x="154559" y="323188"/>
                  <a:pt x="163609" y="321473"/>
                </a:cubicBezTo>
                <a:cubicBezTo>
                  <a:pt x="184784" y="317034"/>
                  <a:pt x="205011" y="308903"/>
                  <a:pt x="223372" y="297458"/>
                </a:cubicBezTo>
                <a:cubicBezTo>
                  <a:pt x="245912" y="282788"/>
                  <a:pt x="265646" y="264200"/>
                  <a:pt x="281626" y="242566"/>
                </a:cubicBezTo>
                <a:lnTo>
                  <a:pt x="282998" y="240302"/>
                </a:lnTo>
                <a:cubicBezTo>
                  <a:pt x="287266" y="232528"/>
                  <a:pt x="288083" y="223320"/>
                  <a:pt x="285263" y="214915"/>
                </a:cubicBezTo>
                <a:cubicBezTo>
                  <a:pt x="282861" y="207724"/>
                  <a:pt x="278189" y="201514"/>
                  <a:pt x="271952" y="197212"/>
                </a:cubicBezTo>
                <a:close/>
                <a:moveTo>
                  <a:pt x="156130" y="66844"/>
                </a:moveTo>
                <a:cubicBezTo>
                  <a:pt x="165668" y="68388"/>
                  <a:pt x="174807" y="71791"/>
                  <a:pt x="183027" y="76862"/>
                </a:cubicBezTo>
                <a:cubicBezTo>
                  <a:pt x="190575" y="81535"/>
                  <a:pt x="197086" y="87703"/>
                  <a:pt x="202171" y="94976"/>
                </a:cubicBezTo>
                <a:cubicBezTo>
                  <a:pt x="204428" y="98194"/>
                  <a:pt x="206384" y="101618"/>
                  <a:pt x="208003" y="105200"/>
                </a:cubicBezTo>
                <a:cubicBezTo>
                  <a:pt x="184331" y="110209"/>
                  <a:pt x="161071" y="114668"/>
                  <a:pt x="138634" y="118923"/>
                </a:cubicBezTo>
                <a:cubicBezTo>
                  <a:pt x="116211" y="122841"/>
                  <a:pt x="93527" y="125132"/>
                  <a:pt x="70774" y="125784"/>
                </a:cubicBezTo>
                <a:cubicBezTo>
                  <a:pt x="71597" y="122079"/>
                  <a:pt x="72558" y="118374"/>
                  <a:pt x="73724" y="114806"/>
                </a:cubicBezTo>
                <a:cubicBezTo>
                  <a:pt x="76064" y="107238"/>
                  <a:pt x="79584" y="100081"/>
                  <a:pt x="84154" y="93604"/>
                </a:cubicBezTo>
                <a:cubicBezTo>
                  <a:pt x="88676" y="87285"/>
                  <a:pt x="94219" y="81768"/>
                  <a:pt x="100553" y="77274"/>
                </a:cubicBezTo>
                <a:cubicBezTo>
                  <a:pt x="107133" y="72629"/>
                  <a:pt x="114653" y="69493"/>
                  <a:pt x="122578" y="68079"/>
                </a:cubicBezTo>
                <a:cubicBezTo>
                  <a:pt x="133590" y="65630"/>
                  <a:pt x="144967" y="65211"/>
                  <a:pt x="156130" y="66844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F7B90079-7B53-432A-9FB9-1669B53343F9}"/>
              </a:ext>
            </a:extLst>
          </p:cNvPr>
          <p:cNvSpPr/>
          <p:nvPr/>
        </p:nvSpPr>
        <p:spPr>
          <a:xfrm>
            <a:off x="1925469" y="712358"/>
            <a:ext cx="144410" cy="149193"/>
          </a:xfrm>
          <a:custGeom>
            <a:avLst/>
            <a:gdLst>
              <a:gd name="connsiteX0" fmla="*/ 12436 w 144410"/>
              <a:gd name="connsiteY0" fmla="*/ 140998 h 149193"/>
              <a:gd name="connsiteX1" fmla="*/ 33020 w 144410"/>
              <a:gd name="connsiteY1" fmla="*/ 148682 h 149193"/>
              <a:gd name="connsiteX2" fmla="*/ 34667 w 144410"/>
              <a:gd name="connsiteY2" fmla="*/ 148682 h 149193"/>
              <a:gd name="connsiteX3" fmla="*/ 56623 w 144410"/>
              <a:gd name="connsiteY3" fmla="*/ 138253 h 149193"/>
              <a:gd name="connsiteX4" fmla="*/ 136490 w 144410"/>
              <a:gd name="connsiteY4" fmla="*/ 51250 h 149193"/>
              <a:gd name="connsiteX5" fmla="*/ 143352 w 144410"/>
              <a:gd name="connsiteY5" fmla="*/ 25725 h 149193"/>
              <a:gd name="connsiteX6" fmla="*/ 130796 w 144410"/>
              <a:gd name="connsiteY6" fmla="*/ 6376 h 149193"/>
              <a:gd name="connsiteX7" fmla="*/ 110211 w 144410"/>
              <a:gd name="connsiteY7" fmla="*/ -486 h 149193"/>
              <a:gd name="connsiteX8" fmla="*/ 85373 w 144410"/>
              <a:gd name="connsiteY8" fmla="*/ 10767 h 149193"/>
              <a:gd name="connsiteX9" fmla="*/ 7221 w 144410"/>
              <a:gd name="connsiteY9" fmla="*/ 96055 h 149193"/>
              <a:gd name="connsiteX10" fmla="*/ 359 w 144410"/>
              <a:gd name="connsiteY10" fmla="*/ 121579 h 149193"/>
              <a:gd name="connsiteX11" fmla="*/ 12436 w 144410"/>
              <a:gd name="connsiteY11" fmla="*/ 140998 h 149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4410" h="149193">
                <a:moveTo>
                  <a:pt x="12436" y="140998"/>
                </a:moveTo>
                <a:cubicBezTo>
                  <a:pt x="18323" y="145657"/>
                  <a:pt x="25520" y="148346"/>
                  <a:pt x="33020" y="148682"/>
                </a:cubicBezTo>
                <a:lnTo>
                  <a:pt x="34667" y="148682"/>
                </a:lnTo>
                <a:cubicBezTo>
                  <a:pt x="43175" y="148662"/>
                  <a:pt x="51230" y="144833"/>
                  <a:pt x="56623" y="138253"/>
                </a:cubicBezTo>
                <a:lnTo>
                  <a:pt x="136490" y="51250"/>
                </a:lnTo>
                <a:cubicBezTo>
                  <a:pt x="142892" y="44416"/>
                  <a:pt x="145465" y="34844"/>
                  <a:pt x="143352" y="25725"/>
                </a:cubicBezTo>
                <a:cubicBezTo>
                  <a:pt x="141719" y="17937"/>
                  <a:pt x="137245" y="11042"/>
                  <a:pt x="130796" y="6376"/>
                </a:cubicBezTo>
                <a:cubicBezTo>
                  <a:pt x="124744" y="2142"/>
                  <a:pt x="117594" y="-239"/>
                  <a:pt x="110211" y="-486"/>
                </a:cubicBezTo>
                <a:cubicBezTo>
                  <a:pt x="100619" y="-877"/>
                  <a:pt x="91404" y="3295"/>
                  <a:pt x="85373" y="10767"/>
                </a:cubicBezTo>
                <a:lnTo>
                  <a:pt x="7221" y="96055"/>
                </a:lnTo>
                <a:cubicBezTo>
                  <a:pt x="874" y="102917"/>
                  <a:pt x="-1692" y="112461"/>
                  <a:pt x="359" y="121579"/>
                </a:cubicBezTo>
                <a:cubicBezTo>
                  <a:pt x="2013" y="129258"/>
                  <a:pt x="6281" y="136119"/>
                  <a:pt x="12436" y="140998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896739AD-A472-4292-9248-6637805DEF86}"/>
              </a:ext>
            </a:extLst>
          </p:cNvPr>
          <p:cNvSpPr/>
          <p:nvPr/>
        </p:nvSpPr>
        <p:spPr>
          <a:xfrm>
            <a:off x="2182851" y="875272"/>
            <a:ext cx="240243" cy="314119"/>
          </a:xfrm>
          <a:custGeom>
            <a:avLst/>
            <a:gdLst>
              <a:gd name="connsiteX0" fmla="*/ 192196 w 240243"/>
              <a:gd name="connsiteY0" fmla="*/ 143650 h 314119"/>
              <a:gd name="connsiteX1" fmla="*/ 149861 w 240243"/>
              <a:gd name="connsiteY1" fmla="*/ 126840 h 314119"/>
              <a:gd name="connsiteX2" fmla="*/ 110270 w 240243"/>
              <a:gd name="connsiteY2" fmla="*/ 115793 h 314119"/>
              <a:gd name="connsiteX3" fmla="*/ 81796 w 240243"/>
              <a:gd name="connsiteY3" fmla="*/ 104609 h 314119"/>
              <a:gd name="connsiteX4" fmla="*/ 76512 w 240243"/>
              <a:gd name="connsiteY4" fmla="*/ 95826 h 314119"/>
              <a:gd name="connsiteX5" fmla="*/ 86530 w 240243"/>
              <a:gd name="connsiteY5" fmla="*/ 75241 h 314119"/>
              <a:gd name="connsiteX6" fmla="*/ 118984 w 240243"/>
              <a:gd name="connsiteY6" fmla="*/ 63714 h 314119"/>
              <a:gd name="connsiteX7" fmla="*/ 147322 w 240243"/>
              <a:gd name="connsiteY7" fmla="*/ 67351 h 314119"/>
              <a:gd name="connsiteX8" fmla="*/ 168730 w 240243"/>
              <a:gd name="connsiteY8" fmla="*/ 80662 h 314119"/>
              <a:gd name="connsiteX9" fmla="*/ 191030 w 240243"/>
              <a:gd name="connsiteY9" fmla="*/ 93150 h 314119"/>
              <a:gd name="connsiteX10" fmla="*/ 213261 w 240243"/>
              <a:gd name="connsiteY10" fmla="*/ 87181 h 314119"/>
              <a:gd name="connsiteX11" fmla="*/ 224994 w 240243"/>
              <a:gd name="connsiteY11" fmla="*/ 68655 h 314119"/>
              <a:gd name="connsiteX12" fmla="*/ 219711 w 240243"/>
              <a:gd name="connsiteY12" fmla="*/ 43816 h 314119"/>
              <a:gd name="connsiteX13" fmla="*/ 177513 w 240243"/>
              <a:gd name="connsiteY13" fmla="*/ 10058 h 314119"/>
              <a:gd name="connsiteX14" fmla="*/ 119739 w 240243"/>
              <a:gd name="connsiteY14" fmla="*/ -235 h 314119"/>
              <a:gd name="connsiteX15" fmla="*/ 79600 w 240243"/>
              <a:gd name="connsiteY15" fmla="*/ 7999 h 314119"/>
              <a:gd name="connsiteX16" fmla="*/ 43303 w 240243"/>
              <a:gd name="connsiteY16" fmla="*/ 27898 h 314119"/>
              <a:gd name="connsiteX17" fmla="*/ 17778 w 240243"/>
              <a:gd name="connsiteY17" fmla="*/ 60832 h 314119"/>
              <a:gd name="connsiteX18" fmla="*/ 10093 w 240243"/>
              <a:gd name="connsiteY18" fmla="*/ 106736 h 314119"/>
              <a:gd name="connsiteX19" fmla="*/ 29306 w 240243"/>
              <a:gd name="connsiteY19" fmla="*/ 149345 h 314119"/>
              <a:gd name="connsiteX20" fmla="*/ 64505 w 240243"/>
              <a:gd name="connsiteY20" fmla="*/ 171027 h 314119"/>
              <a:gd name="connsiteX21" fmla="*/ 105330 w 240243"/>
              <a:gd name="connsiteY21" fmla="*/ 183241 h 314119"/>
              <a:gd name="connsiteX22" fmla="*/ 141970 w 240243"/>
              <a:gd name="connsiteY22" fmla="*/ 193190 h 314119"/>
              <a:gd name="connsiteX23" fmla="*/ 166672 w 240243"/>
              <a:gd name="connsiteY23" fmla="*/ 206227 h 314119"/>
              <a:gd name="connsiteX24" fmla="*/ 173533 w 240243"/>
              <a:gd name="connsiteY24" fmla="*/ 222763 h 314119"/>
              <a:gd name="connsiteX25" fmla="*/ 163310 w 240243"/>
              <a:gd name="connsiteY25" fmla="*/ 238819 h 314119"/>
              <a:gd name="connsiteX26" fmla="*/ 128385 w 240243"/>
              <a:gd name="connsiteY26" fmla="*/ 246915 h 314119"/>
              <a:gd name="connsiteX27" fmla="*/ 86598 w 240243"/>
              <a:gd name="connsiteY27" fmla="*/ 241495 h 314119"/>
              <a:gd name="connsiteX28" fmla="*/ 57369 w 240243"/>
              <a:gd name="connsiteY28" fmla="*/ 226262 h 314119"/>
              <a:gd name="connsiteX29" fmla="*/ 56820 w 240243"/>
              <a:gd name="connsiteY29" fmla="*/ 225713 h 314119"/>
              <a:gd name="connsiteX30" fmla="*/ 30541 w 240243"/>
              <a:gd name="connsiteY30" fmla="*/ 217205 h 314119"/>
              <a:gd name="connsiteX31" fmla="*/ 9064 w 240243"/>
              <a:gd name="connsiteY31" fmla="*/ 228938 h 314119"/>
              <a:gd name="connsiteX32" fmla="*/ -199 w 240243"/>
              <a:gd name="connsiteY32" fmla="*/ 251444 h 314119"/>
              <a:gd name="connsiteX33" fmla="*/ 9819 w 240243"/>
              <a:gd name="connsiteY33" fmla="*/ 277998 h 314119"/>
              <a:gd name="connsiteX34" fmla="*/ 46459 w 240243"/>
              <a:gd name="connsiteY34" fmla="*/ 301669 h 314119"/>
              <a:gd name="connsiteX35" fmla="*/ 92294 w 240243"/>
              <a:gd name="connsiteY35" fmla="*/ 312511 h 314119"/>
              <a:gd name="connsiteX36" fmla="*/ 113290 w 240243"/>
              <a:gd name="connsiteY36" fmla="*/ 313609 h 314119"/>
              <a:gd name="connsiteX37" fmla="*/ 141559 w 240243"/>
              <a:gd name="connsiteY37" fmla="*/ 311619 h 314119"/>
              <a:gd name="connsiteX38" fmla="*/ 187462 w 240243"/>
              <a:gd name="connsiteY38" fmla="*/ 298582 h 314119"/>
              <a:gd name="connsiteX39" fmla="*/ 223416 w 240243"/>
              <a:gd name="connsiteY39" fmla="*/ 271136 h 314119"/>
              <a:gd name="connsiteX40" fmla="*/ 239677 w 240243"/>
              <a:gd name="connsiteY40" fmla="*/ 226193 h 314119"/>
              <a:gd name="connsiteX41" fmla="*/ 226366 w 240243"/>
              <a:gd name="connsiteY41" fmla="*/ 174527 h 314119"/>
              <a:gd name="connsiteX42" fmla="*/ 192196 w 240243"/>
              <a:gd name="connsiteY42" fmla="*/ 143650 h 314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40243" h="314119">
                <a:moveTo>
                  <a:pt x="192196" y="143650"/>
                </a:moveTo>
                <a:cubicBezTo>
                  <a:pt x="178851" y="136288"/>
                  <a:pt x="164627" y="130641"/>
                  <a:pt x="149861" y="126840"/>
                </a:cubicBezTo>
                <a:cubicBezTo>
                  <a:pt x="136138" y="123203"/>
                  <a:pt x="122415" y="119498"/>
                  <a:pt x="110270" y="115793"/>
                </a:cubicBezTo>
                <a:cubicBezTo>
                  <a:pt x="100411" y="113082"/>
                  <a:pt x="90866" y="109329"/>
                  <a:pt x="81796" y="104609"/>
                </a:cubicBezTo>
                <a:cubicBezTo>
                  <a:pt x="78269" y="103188"/>
                  <a:pt x="76114" y="99607"/>
                  <a:pt x="76512" y="95826"/>
                </a:cubicBezTo>
                <a:cubicBezTo>
                  <a:pt x="75648" y="87613"/>
                  <a:pt x="79531" y="79626"/>
                  <a:pt x="86530" y="75241"/>
                </a:cubicBezTo>
                <a:cubicBezTo>
                  <a:pt x="96191" y="68702"/>
                  <a:pt x="107361" y="64737"/>
                  <a:pt x="118984" y="63714"/>
                </a:cubicBezTo>
                <a:cubicBezTo>
                  <a:pt x="128584" y="62829"/>
                  <a:pt x="138258" y="64071"/>
                  <a:pt x="147322" y="67351"/>
                </a:cubicBezTo>
                <a:cubicBezTo>
                  <a:pt x="155419" y="70013"/>
                  <a:pt x="162761" y="74583"/>
                  <a:pt x="168730" y="80662"/>
                </a:cubicBezTo>
                <a:cubicBezTo>
                  <a:pt x="174322" y="87489"/>
                  <a:pt x="182288" y="91949"/>
                  <a:pt x="191030" y="93150"/>
                </a:cubicBezTo>
                <a:cubicBezTo>
                  <a:pt x="198934" y="94145"/>
                  <a:pt x="206914" y="92004"/>
                  <a:pt x="213261" y="87181"/>
                </a:cubicBezTo>
                <a:cubicBezTo>
                  <a:pt x="219223" y="82570"/>
                  <a:pt x="223375" y="76010"/>
                  <a:pt x="224994" y="68655"/>
                </a:cubicBezTo>
                <a:cubicBezTo>
                  <a:pt x="226915" y="60002"/>
                  <a:pt x="224987" y="50938"/>
                  <a:pt x="219711" y="43816"/>
                </a:cubicBezTo>
                <a:cubicBezTo>
                  <a:pt x="209014" y="28906"/>
                  <a:pt x="194412" y="17221"/>
                  <a:pt x="177513" y="10058"/>
                </a:cubicBezTo>
                <a:cubicBezTo>
                  <a:pt x="159385" y="1961"/>
                  <a:pt x="139548" y="-1572"/>
                  <a:pt x="119739" y="-235"/>
                </a:cubicBezTo>
                <a:cubicBezTo>
                  <a:pt x="106078" y="891"/>
                  <a:pt x="92602" y="3656"/>
                  <a:pt x="79600" y="7999"/>
                </a:cubicBezTo>
                <a:cubicBezTo>
                  <a:pt x="66371" y="12315"/>
                  <a:pt x="54062" y="19067"/>
                  <a:pt x="43303" y="27898"/>
                </a:cubicBezTo>
                <a:cubicBezTo>
                  <a:pt x="32510" y="36900"/>
                  <a:pt x="23796" y="48132"/>
                  <a:pt x="17778" y="60832"/>
                </a:cubicBezTo>
                <a:cubicBezTo>
                  <a:pt x="11260" y="75200"/>
                  <a:pt x="8611" y="91030"/>
                  <a:pt x="10093" y="106736"/>
                </a:cubicBezTo>
                <a:cubicBezTo>
                  <a:pt x="10670" y="122908"/>
                  <a:pt x="17566" y="138209"/>
                  <a:pt x="29306" y="149345"/>
                </a:cubicBezTo>
                <a:cubicBezTo>
                  <a:pt x="39646" y="158622"/>
                  <a:pt x="51564" y="165971"/>
                  <a:pt x="64505" y="171027"/>
                </a:cubicBezTo>
                <a:cubicBezTo>
                  <a:pt x="77727" y="176290"/>
                  <a:pt x="91388" y="180379"/>
                  <a:pt x="105330" y="183241"/>
                </a:cubicBezTo>
                <a:cubicBezTo>
                  <a:pt x="117729" y="185841"/>
                  <a:pt x="129963" y="189162"/>
                  <a:pt x="141970" y="193190"/>
                </a:cubicBezTo>
                <a:cubicBezTo>
                  <a:pt x="150911" y="196044"/>
                  <a:pt x="159268" y="200463"/>
                  <a:pt x="166672" y="206227"/>
                </a:cubicBezTo>
                <a:cubicBezTo>
                  <a:pt x="171495" y="210309"/>
                  <a:pt x="174054" y="216464"/>
                  <a:pt x="173533" y="222763"/>
                </a:cubicBezTo>
                <a:cubicBezTo>
                  <a:pt x="174198" y="229823"/>
                  <a:pt x="169986" y="236438"/>
                  <a:pt x="163310" y="238819"/>
                </a:cubicBezTo>
                <a:cubicBezTo>
                  <a:pt x="152400" y="244033"/>
                  <a:pt x="140475" y="246799"/>
                  <a:pt x="128385" y="246915"/>
                </a:cubicBezTo>
                <a:cubicBezTo>
                  <a:pt x="114250" y="247409"/>
                  <a:pt x="100136" y="245577"/>
                  <a:pt x="86598" y="241495"/>
                </a:cubicBezTo>
                <a:cubicBezTo>
                  <a:pt x="75757" y="238887"/>
                  <a:pt x="65719" y="233659"/>
                  <a:pt x="57369" y="226262"/>
                </a:cubicBezTo>
                <a:lnTo>
                  <a:pt x="56820" y="225713"/>
                </a:lnTo>
                <a:cubicBezTo>
                  <a:pt x="49821" y="219009"/>
                  <a:pt x="40140" y="215874"/>
                  <a:pt x="30541" y="217205"/>
                </a:cubicBezTo>
                <a:cubicBezTo>
                  <a:pt x="22204" y="218413"/>
                  <a:pt x="14588" y="222578"/>
                  <a:pt x="9064" y="228938"/>
                </a:cubicBezTo>
                <a:cubicBezTo>
                  <a:pt x="3644" y="235258"/>
                  <a:pt x="398" y="243141"/>
                  <a:pt x="-199" y="251444"/>
                </a:cubicBezTo>
                <a:cubicBezTo>
                  <a:pt x="-1104" y="261365"/>
                  <a:pt x="2587" y="271150"/>
                  <a:pt x="9819" y="277998"/>
                </a:cubicBezTo>
                <a:cubicBezTo>
                  <a:pt x="20084" y="288558"/>
                  <a:pt x="32613" y="296654"/>
                  <a:pt x="46459" y="301669"/>
                </a:cubicBezTo>
                <a:cubicBezTo>
                  <a:pt x="61184" y="307310"/>
                  <a:pt x="76601" y="310953"/>
                  <a:pt x="92294" y="312511"/>
                </a:cubicBezTo>
                <a:cubicBezTo>
                  <a:pt x="99155" y="313197"/>
                  <a:pt x="106016" y="313609"/>
                  <a:pt x="113290" y="313609"/>
                </a:cubicBezTo>
                <a:cubicBezTo>
                  <a:pt x="122745" y="313595"/>
                  <a:pt x="132193" y="312929"/>
                  <a:pt x="141559" y="311619"/>
                </a:cubicBezTo>
                <a:cubicBezTo>
                  <a:pt x="157422" y="309567"/>
                  <a:pt x="172888" y="305176"/>
                  <a:pt x="187462" y="298582"/>
                </a:cubicBezTo>
                <a:cubicBezTo>
                  <a:pt x="201343" y="292235"/>
                  <a:pt x="213631" y="282856"/>
                  <a:pt x="223416" y="271136"/>
                </a:cubicBezTo>
                <a:cubicBezTo>
                  <a:pt x="233729" y="258401"/>
                  <a:pt x="239451" y="242572"/>
                  <a:pt x="239677" y="226193"/>
                </a:cubicBezTo>
                <a:cubicBezTo>
                  <a:pt x="241043" y="207976"/>
                  <a:pt x="236370" y="189814"/>
                  <a:pt x="226366" y="174527"/>
                </a:cubicBezTo>
                <a:cubicBezTo>
                  <a:pt x="217488" y="161758"/>
                  <a:pt x="205796" y="151191"/>
                  <a:pt x="192196" y="143650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EDE21845-37D8-4C03-9B1E-202BC76C2B81}"/>
              </a:ext>
            </a:extLst>
          </p:cNvPr>
          <p:cNvSpPr/>
          <p:nvPr/>
        </p:nvSpPr>
        <p:spPr>
          <a:xfrm>
            <a:off x="2451592" y="880201"/>
            <a:ext cx="266067" cy="311866"/>
          </a:xfrm>
          <a:custGeom>
            <a:avLst/>
            <a:gdLst>
              <a:gd name="connsiteX0" fmla="*/ 264675 w 266067"/>
              <a:gd name="connsiteY0" fmla="*/ 183732 h 311866"/>
              <a:gd name="connsiteX1" fmla="*/ 264675 w 266067"/>
              <a:gd name="connsiteY1" fmla="*/ 156287 h 311866"/>
              <a:gd name="connsiteX2" fmla="*/ 264263 w 266067"/>
              <a:gd name="connsiteY2" fmla="*/ 128086 h 311866"/>
              <a:gd name="connsiteX3" fmla="*/ 263439 w 266067"/>
              <a:gd name="connsiteY3" fmla="*/ 89593 h 311866"/>
              <a:gd name="connsiteX4" fmla="*/ 262273 w 266067"/>
              <a:gd name="connsiteY4" fmla="*/ 29007 h 311866"/>
              <a:gd name="connsiteX5" fmla="*/ 262273 w 266067"/>
              <a:gd name="connsiteY5" fmla="*/ 28046 h 311866"/>
              <a:gd name="connsiteX6" fmla="*/ 248550 w 266067"/>
              <a:gd name="connsiteY6" fmla="*/ 4854 h 311866"/>
              <a:gd name="connsiteX7" fmla="*/ 226250 w 266067"/>
              <a:gd name="connsiteY7" fmla="*/ -292 h 311866"/>
              <a:gd name="connsiteX8" fmla="*/ 206078 w 266067"/>
              <a:gd name="connsiteY8" fmla="*/ 8216 h 311866"/>
              <a:gd name="connsiteX9" fmla="*/ 194962 w 266067"/>
              <a:gd name="connsiteY9" fmla="*/ 32437 h 311866"/>
              <a:gd name="connsiteX10" fmla="*/ 194962 w 266067"/>
              <a:gd name="connsiteY10" fmla="*/ 65715 h 311866"/>
              <a:gd name="connsiteX11" fmla="*/ 176025 w 266067"/>
              <a:gd name="connsiteY11" fmla="*/ 197730 h 311866"/>
              <a:gd name="connsiteX12" fmla="*/ 125113 w 266067"/>
              <a:gd name="connsiteY12" fmla="*/ 237595 h 311866"/>
              <a:gd name="connsiteX13" fmla="*/ 92932 w 266067"/>
              <a:gd name="connsiteY13" fmla="*/ 222637 h 311866"/>
              <a:gd name="connsiteX14" fmla="*/ 74544 w 266067"/>
              <a:gd name="connsiteY14" fmla="*/ 175224 h 311866"/>
              <a:gd name="connsiteX15" fmla="*/ 67682 w 266067"/>
              <a:gd name="connsiteY15" fmla="*/ 107364 h 311866"/>
              <a:gd name="connsiteX16" fmla="*/ 66104 w 266067"/>
              <a:gd name="connsiteY16" fmla="*/ 34839 h 311866"/>
              <a:gd name="connsiteX17" fmla="*/ 53754 w 266067"/>
              <a:gd name="connsiteY17" fmla="*/ 9589 h 311866"/>
              <a:gd name="connsiteX18" fmla="*/ 31728 w 266067"/>
              <a:gd name="connsiteY18" fmla="*/ 3208 h 311866"/>
              <a:gd name="connsiteX19" fmla="*/ 10801 w 266067"/>
              <a:gd name="connsiteY19" fmla="*/ 11373 h 311866"/>
              <a:gd name="connsiteX20" fmla="*/ -315 w 266067"/>
              <a:gd name="connsiteY20" fmla="*/ 35593 h 311866"/>
              <a:gd name="connsiteX21" fmla="*/ 97 w 266067"/>
              <a:gd name="connsiteY21" fmla="*/ 93093 h 311866"/>
              <a:gd name="connsiteX22" fmla="*/ 3734 w 266067"/>
              <a:gd name="connsiteY22" fmla="*/ 152170 h 311866"/>
              <a:gd name="connsiteX23" fmla="*/ 13614 w 266067"/>
              <a:gd name="connsiteY23" fmla="*/ 207062 h 311866"/>
              <a:gd name="connsiteX24" fmla="*/ 33650 w 266067"/>
              <a:gd name="connsiteY24" fmla="*/ 255092 h 311866"/>
              <a:gd name="connsiteX25" fmla="*/ 123054 w 266067"/>
              <a:gd name="connsiteY25" fmla="*/ 300926 h 311866"/>
              <a:gd name="connsiteX26" fmla="*/ 182612 w 266067"/>
              <a:gd name="connsiteY26" fmla="*/ 286311 h 311866"/>
              <a:gd name="connsiteX27" fmla="*/ 197707 w 266067"/>
              <a:gd name="connsiteY27" fmla="*/ 275607 h 311866"/>
              <a:gd name="connsiteX28" fmla="*/ 197707 w 266067"/>
              <a:gd name="connsiteY28" fmla="*/ 280067 h 311866"/>
              <a:gd name="connsiteX29" fmla="*/ 209989 w 266067"/>
              <a:gd name="connsiteY29" fmla="*/ 304494 h 311866"/>
              <a:gd name="connsiteX30" fmla="*/ 231671 w 266067"/>
              <a:gd name="connsiteY30" fmla="*/ 311355 h 311866"/>
              <a:gd name="connsiteX31" fmla="*/ 253902 w 266067"/>
              <a:gd name="connsiteY31" fmla="*/ 303808 h 311866"/>
              <a:gd name="connsiteX32" fmla="*/ 265704 w 266067"/>
              <a:gd name="connsiteY32" fmla="*/ 278489 h 311866"/>
              <a:gd name="connsiteX33" fmla="*/ 265292 w 266067"/>
              <a:gd name="connsiteY33" fmla="*/ 220578 h 311866"/>
              <a:gd name="connsiteX34" fmla="*/ 264675 w 266067"/>
              <a:gd name="connsiteY34" fmla="*/ 183732 h 311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66067" h="311866">
                <a:moveTo>
                  <a:pt x="264675" y="183732"/>
                </a:moveTo>
                <a:lnTo>
                  <a:pt x="264675" y="156287"/>
                </a:lnTo>
                <a:cubicBezTo>
                  <a:pt x="264675" y="147984"/>
                  <a:pt x="264675" y="138515"/>
                  <a:pt x="264263" y="128086"/>
                </a:cubicBezTo>
                <a:cubicBezTo>
                  <a:pt x="263851" y="117657"/>
                  <a:pt x="263714" y="104963"/>
                  <a:pt x="263439" y="89593"/>
                </a:cubicBezTo>
                <a:cubicBezTo>
                  <a:pt x="263165" y="74224"/>
                  <a:pt x="262753" y="53983"/>
                  <a:pt x="262273" y="29007"/>
                </a:cubicBezTo>
                <a:lnTo>
                  <a:pt x="262273" y="28046"/>
                </a:lnTo>
                <a:cubicBezTo>
                  <a:pt x="261745" y="18543"/>
                  <a:pt x="256626" y="9891"/>
                  <a:pt x="248550" y="4854"/>
                </a:cubicBezTo>
                <a:cubicBezTo>
                  <a:pt x="241922" y="635"/>
                  <a:pt x="234052" y="-1177"/>
                  <a:pt x="226250" y="-292"/>
                </a:cubicBezTo>
                <a:cubicBezTo>
                  <a:pt x="218854" y="559"/>
                  <a:pt x="211855" y="3516"/>
                  <a:pt x="206078" y="8216"/>
                </a:cubicBezTo>
                <a:cubicBezTo>
                  <a:pt x="198750" y="14076"/>
                  <a:pt x="194626" y="23058"/>
                  <a:pt x="194962" y="32437"/>
                </a:cubicBezTo>
                <a:lnTo>
                  <a:pt x="194962" y="65715"/>
                </a:lnTo>
                <a:cubicBezTo>
                  <a:pt x="194413" y="122734"/>
                  <a:pt x="188101" y="167128"/>
                  <a:pt x="176025" y="197730"/>
                </a:cubicBezTo>
                <a:cubicBezTo>
                  <a:pt x="165321" y="225176"/>
                  <a:pt x="149128" y="237595"/>
                  <a:pt x="125113" y="237595"/>
                </a:cubicBezTo>
                <a:cubicBezTo>
                  <a:pt x="112501" y="238617"/>
                  <a:pt x="100281" y="232936"/>
                  <a:pt x="92932" y="222637"/>
                </a:cubicBezTo>
                <a:cubicBezTo>
                  <a:pt x="83402" y="208372"/>
                  <a:pt x="77124" y="192186"/>
                  <a:pt x="74544" y="175224"/>
                </a:cubicBezTo>
                <a:cubicBezTo>
                  <a:pt x="70455" y="152822"/>
                  <a:pt x="68163" y="130131"/>
                  <a:pt x="67682" y="107364"/>
                </a:cubicBezTo>
                <a:cubicBezTo>
                  <a:pt x="67202" y="82183"/>
                  <a:pt x="66653" y="57893"/>
                  <a:pt x="66104" y="34839"/>
                </a:cubicBezTo>
                <a:cubicBezTo>
                  <a:pt x="66646" y="24849"/>
                  <a:pt x="61974" y="15291"/>
                  <a:pt x="53754" y="9589"/>
                </a:cubicBezTo>
                <a:cubicBezTo>
                  <a:pt x="47359" y="4998"/>
                  <a:pt x="39585" y="2748"/>
                  <a:pt x="31728" y="3208"/>
                </a:cubicBezTo>
                <a:cubicBezTo>
                  <a:pt x="24071" y="3688"/>
                  <a:pt x="16757" y="6542"/>
                  <a:pt x="10801" y="11373"/>
                </a:cubicBezTo>
                <a:cubicBezTo>
                  <a:pt x="3473" y="17232"/>
                  <a:pt x="-651" y="26214"/>
                  <a:pt x="-315" y="35593"/>
                </a:cubicBezTo>
                <a:cubicBezTo>
                  <a:pt x="-315" y="54257"/>
                  <a:pt x="-177" y="73421"/>
                  <a:pt x="97" y="93093"/>
                </a:cubicBezTo>
                <a:cubicBezTo>
                  <a:pt x="97" y="113128"/>
                  <a:pt x="1607" y="132958"/>
                  <a:pt x="3734" y="152170"/>
                </a:cubicBezTo>
                <a:cubicBezTo>
                  <a:pt x="5785" y="170668"/>
                  <a:pt x="9086" y="189009"/>
                  <a:pt x="13614" y="207062"/>
                </a:cubicBezTo>
                <a:cubicBezTo>
                  <a:pt x="17676" y="224044"/>
                  <a:pt x="24442" y="240257"/>
                  <a:pt x="33650" y="255092"/>
                </a:cubicBezTo>
                <a:cubicBezTo>
                  <a:pt x="52601" y="285810"/>
                  <a:pt x="87046" y="303472"/>
                  <a:pt x="123054" y="300926"/>
                </a:cubicBezTo>
                <a:cubicBezTo>
                  <a:pt x="143858" y="301496"/>
                  <a:pt x="164436" y="296446"/>
                  <a:pt x="182612" y="286311"/>
                </a:cubicBezTo>
                <a:cubicBezTo>
                  <a:pt x="187909" y="283134"/>
                  <a:pt x="192959" y="279560"/>
                  <a:pt x="197707" y="275607"/>
                </a:cubicBezTo>
                <a:lnTo>
                  <a:pt x="197707" y="280067"/>
                </a:lnTo>
                <a:cubicBezTo>
                  <a:pt x="197405" y="289763"/>
                  <a:pt x="202030" y="298950"/>
                  <a:pt x="209989" y="304494"/>
                </a:cubicBezTo>
                <a:cubicBezTo>
                  <a:pt x="216336" y="308968"/>
                  <a:pt x="223911" y="311362"/>
                  <a:pt x="231671" y="311355"/>
                </a:cubicBezTo>
                <a:cubicBezTo>
                  <a:pt x="239713" y="311362"/>
                  <a:pt x="247528" y="308707"/>
                  <a:pt x="253902" y="303808"/>
                </a:cubicBezTo>
                <a:cubicBezTo>
                  <a:pt x="261738" y="297804"/>
                  <a:pt x="266143" y="288349"/>
                  <a:pt x="265704" y="278489"/>
                </a:cubicBezTo>
                <a:cubicBezTo>
                  <a:pt x="265704" y="255023"/>
                  <a:pt x="265704" y="235536"/>
                  <a:pt x="265292" y="220578"/>
                </a:cubicBezTo>
                <a:cubicBezTo>
                  <a:pt x="264880" y="205621"/>
                  <a:pt x="264675" y="193750"/>
                  <a:pt x="264675" y="183732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E69B28F7-8EB8-41D8-B2AC-EB51BE8879E2}"/>
              </a:ext>
            </a:extLst>
          </p:cNvPr>
          <p:cNvSpPr/>
          <p:nvPr/>
        </p:nvSpPr>
        <p:spPr>
          <a:xfrm>
            <a:off x="2777409" y="692557"/>
            <a:ext cx="72861" cy="498621"/>
          </a:xfrm>
          <a:custGeom>
            <a:avLst/>
            <a:gdLst>
              <a:gd name="connsiteX0" fmla="*/ 55090 w 72861"/>
              <a:gd name="connsiteY0" fmla="*/ 7239 h 498621"/>
              <a:gd name="connsiteX1" fmla="*/ 10834 w 72861"/>
              <a:gd name="connsiteY1" fmla="*/ 7239 h 498621"/>
              <a:gd name="connsiteX2" fmla="*/ -281 w 72861"/>
              <a:gd name="connsiteY2" fmla="*/ 33107 h 498621"/>
              <a:gd name="connsiteX3" fmla="*/ 2943 w 72861"/>
              <a:gd name="connsiteY3" fmla="*/ 466064 h 498621"/>
              <a:gd name="connsiteX4" fmla="*/ 15500 w 72861"/>
              <a:gd name="connsiteY4" fmla="*/ 490834 h 498621"/>
              <a:gd name="connsiteX5" fmla="*/ 59962 w 72861"/>
              <a:gd name="connsiteY5" fmla="*/ 490834 h 498621"/>
              <a:gd name="connsiteX6" fmla="*/ 72518 w 72861"/>
              <a:gd name="connsiteY6" fmla="*/ 465859 h 498621"/>
              <a:gd name="connsiteX7" fmla="*/ 66206 w 72861"/>
              <a:gd name="connsiteY7" fmla="*/ 33107 h 498621"/>
              <a:gd name="connsiteX8" fmla="*/ 55090 w 72861"/>
              <a:gd name="connsiteY8" fmla="*/ 7239 h 498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2861" h="498621">
                <a:moveTo>
                  <a:pt x="55090" y="7239"/>
                </a:moveTo>
                <a:cubicBezTo>
                  <a:pt x="42149" y="-3094"/>
                  <a:pt x="23775" y="-3094"/>
                  <a:pt x="10834" y="7239"/>
                </a:cubicBezTo>
                <a:cubicBezTo>
                  <a:pt x="3266" y="13634"/>
                  <a:pt x="-851" y="23212"/>
                  <a:pt x="-281" y="33107"/>
                </a:cubicBezTo>
                <a:lnTo>
                  <a:pt x="2943" y="466064"/>
                </a:lnTo>
                <a:cubicBezTo>
                  <a:pt x="2717" y="475904"/>
                  <a:pt x="7431" y="485201"/>
                  <a:pt x="15500" y="490834"/>
                </a:cubicBezTo>
                <a:cubicBezTo>
                  <a:pt x="28736" y="500536"/>
                  <a:pt x="46726" y="500536"/>
                  <a:pt x="59962" y="490834"/>
                </a:cubicBezTo>
                <a:cubicBezTo>
                  <a:pt x="68058" y="485132"/>
                  <a:pt x="72765" y="475760"/>
                  <a:pt x="72518" y="465859"/>
                </a:cubicBezTo>
                <a:lnTo>
                  <a:pt x="66206" y="33107"/>
                </a:lnTo>
                <a:cubicBezTo>
                  <a:pt x="66776" y="23212"/>
                  <a:pt x="62658" y="13634"/>
                  <a:pt x="55090" y="7239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D38633F5-DE9D-428F-B43B-7A498376BFEA}"/>
              </a:ext>
            </a:extLst>
          </p:cNvPr>
          <p:cNvSpPr/>
          <p:nvPr/>
        </p:nvSpPr>
        <p:spPr>
          <a:xfrm>
            <a:off x="2879357" y="721925"/>
            <a:ext cx="231933" cy="468978"/>
          </a:xfrm>
          <a:custGeom>
            <a:avLst/>
            <a:gdLst>
              <a:gd name="connsiteX0" fmla="*/ 221631 w 231933"/>
              <a:gd name="connsiteY0" fmla="*/ 167590 h 468978"/>
              <a:gd name="connsiteX1" fmla="*/ 197752 w 231933"/>
              <a:gd name="connsiteY1" fmla="*/ 157984 h 468978"/>
              <a:gd name="connsiteX2" fmla="*/ 197752 w 231933"/>
              <a:gd name="connsiteY2" fmla="*/ 157984 h 468978"/>
              <a:gd name="connsiteX3" fmla="*/ 144782 w 231933"/>
              <a:gd name="connsiteY3" fmla="*/ 159219 h 468978"/>
              <a:gd name="connsiteX4" fmla="*/ 143341 w 231933"/>
              <a:gd name="connsiteY4" fmla="*/ 33174 h 468978"/>
              <a:gd name="connsiteX5" fmla="*/ 131471 w 231933"/>
              <a:gd name="connsiteY5" fmla="*/ 7100 h 468978"/>
              <a:gd name="connsiteX6" fmla="*/ 88038 w 231933"/>
              <a:gd name="connsiteY6" fmla="*/ 7100 h 468978"/>
              <a:gd name="connsiteX7" fmla="*/ 76922 w 231933"/>
              <a:gd name="connsiteY7" fmla="*/ 33105 h 468978"/>
              <a:gd name="connsiteX8" fmla="*/ 78364 w 231933"/>
              <a:gd name="connsiteY8" fmla="*/ 160454 h 468978"/>
              <a:gd name="connsiteX9" fmla="*/ 32529 w 231933"/>
              <a:gd name="connsiteY9" fmla="*/ 161689 h 468978"/>
              <a:gd name="connsiteX10" fmla="*/ 6730 w 231933"/>
              <a:gd name="connsiteY10" fmla="*/ 172804 h 468978"/>
              <a:gd name="connsiteX11" fmla="*/ -131 w 231933"/>
              <a:gd name="connsiteY11" fmla="*/ 195379 h 468978"/>
              <a:gd name="connsiteX12" fmla="*/ 10504 w 231933"/>
              <a:gd name="connsiteY12" fmla="*/ 215276 h 468978"/>
              <a:gd name="connsiteX13" fmla="*/ 35205 w 231933"/>
              <a:gd name="connsiteY13" fmla="*/ 224128 h 468978"/>
              <a:gd name="connsiteX14" fmla="*/ 35205 w 231933"/>
              <a:gd name="connsiteY14" fmla="*/ 224128 h 468978"/>
              <a:gd name="connsiteX15" fmla="*/ 79599 w 231933"/>
              <a:gd name="connsiteY15" fmla="*/ 223510 h 468978"/>
              <a:gd name="connsiteX16" fmla="*/ 82549 w 231933"/>
              <a:gd name="connsiteY16" fmla="*/ 438206 h 468978"/>
              <a:gd name="connsiteX17" fmla="*/ 82549 w 231933"/>
              <a:gd name="connsiteY17" fmla="*/ 439234 h 468978"/>
              <a:gd name="connsiteX18" fmla="*/ 96272 w 231933"/>
              <a:gd name="connsiteY18" fmla="*/ 462426 h 468978"/>
              <a:gd name="connsiteX19" fmla="*/ 116856 w 231933"/>
              <a:gd name="connsiteY19" fmla="*/ 468464 h 468978"/>
              <a:gd name="connsiteX20" fmla="*/ 137440 w 231933"/>
              <a:gd name="connsiteY20" fmla="*/ 461946 h 468978"/>
              <a:gd name="connsiteX21" fmla="*/ 149517 w 231933"/>
              <a:gd name="connsiteY21" fmla="*/ 439303 h 468978"/>
              <a:gd name="connsiteX22" fmla="*/ 149517 w 231933"/>
              <a:gd name="connsiteY22" fmla="*/ 438548 h 468978"/>
              <a:gd name="connsiteX23" fmla="*/ 146498 w 231933"/>
              <a:gd name="connsiteY23" fmla="*/ 221452 h 468978"/>
              <a:gd name="connsiteX24" fmla="*/ 201870 w 231933"/>
              <a:gd name="connsiteY24" fmla="*/ 220148 h 468978"/>
              <a:gd name="connsiteX25" fmla="*/ 225747 w 231933"/>
              <a:gd name="connsiteY25" fmla="*/ 208827 h 468978"/>
              <a:gd name="connsiteX26" fmla="*/ 231374 w 231933"/>
              <a:gd name="connsiteY26" fmla="*/ 186939 h 468978"/>
              <a:gd name="connsiteX27" fmla="*/ 221631 w 231933"/>
              <a:gd name="connsiteY27" fmla="*/ 167590 h 468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31933" h="468978">
                <a:moveTo>
                  <a:pt x="221631" y="167590"/>
                </a:moveTo>
                <a:cubicBezTo>
                  <a:pt x="215441" y="161078"/>
                  <a:pt x="206728" y="157579"/>
                  <a:pt x="197752" y="157984"/>
                </a:cubicBezTo>
                <a:lnTo>
                  <a:pt x="197752" y="157984"/>
                </a:lnTo>
                <a:lnTo>
                  <a:pt x="144782" y="159219"/>
                </a:lnTo>
                <a:lnTo>
                  <a:pt x="143341" y="33174"/>
                </a:lnTo>
                <a:cubicBezTo>
                  <a:pt x="143945" y="23053"/>
                  <a:pt x="139506" y="13289"/>
                  <a:pt x="131471" y="7100"/>
                </a:cubicBezTo>
                <a:cubicBezTo>
                  <a:pt x="118770" y="-3048"/>
                  <a:pt x="100739" y="-3048"/>
                  <a:pt x="88038" y="7100"/>
                </a:cubicBezTo>
                <a:cubicBezTo>
                  <a:pt x="80415" y="13509"/>
                  <a:pt x="76284" y="23163"/>
                  <a:pt x="76922" y="33105"/>
                </a:cubicBezTo>
                <a:lnTo>
                  <a:pt x="78364" y="160454"/>
                </a:lnTo>
                <a:lnTo>
                  <a:pt x="32529" y="161689"/>
                </a:lnTo>
                <a:cubicBezTo>
                  <a:pt x="22655" y="161098"/>
                  <a:pt x="13083" y="165222"/>
                  <a:pt x="6730" y="172804"/>
                </a:cubicBezTo>
                <a:cubicBezTo>
                  <a:pt x="1398" y="179042"/>
                  <a:pt x="-1092" y="187227"/>
                  <a:pt x="-131" y="195379"/>
                </a:cubicBezTo>
                <a:cubicBezTo>
                  <a:pt x="911" y="203070"/>
                  <a:pt x="4685" y="210138"/>
                  <a:pt x="10504" y="215276"/>
                </a:cubicBezTo>
                <a:cubicBezTo>
                  <a:pt x="17262" y="221342"/>
                  <a:pt x="26127" y="224519"/>
                  <a:pt x="35205" y="224128"/>
                </a:cubicBezTo>
                <a:lnTo>
                  <a:pt x="35205" y="224128"/>
                </a:lnTo>
                <a:lnTo>
                  <a:pt x="79599" y="223510"/>
                </a:lnTo>
                <a:lnTo>
                  <a:pt x="82549" y="438206"/>
                </a:lnTo>
                <a:lnTo>
                  <a:pt x="82549" y="439234"/>
                </a:lnTo>
                <a:cubicBezTo>
                  <a:pt x="83043" y="448751"/>
                  <a:pt x="88168" y="457417"/>
                  <a:pt x="96272" y="462426"/>
                </a:cubicBezTo>
                <a:cubicBezTo>
                  <a:pt x="102406" y="466378"/>
                  <a:pt x="109555" y="468478"/>
                  <a:pt x="116856" y="468464"/>
                </a:cubicBezTo>
                <a:cubicBezTo>
                  <a:pt x="124239" y="468560"/>
                  <a:pt x="131457" y="466276"/>
                  <a:pt x="137440" y="461946"/>
                </a:cubicBezTo>
                <a:cubicBezTo>
                  <a:pt x="144665" y="456594"/>
                  <a:pt x="149098" y="448285"/>
                  <a:pt x="149517" y="439303"/>
                </a:cubicBezTo>
                <a:lnTo>
                  <a:pt x="149517" y="438548"/>
                </a:lnTo>
                <a:lnTo>
                  <a:pt x="146498" y="221452"/>
                </a:lnTo>
                <a:lnTo>
                  <a:pt x="201870" y="220148"/>
                </a:lnTo>
                <a:cubicBezTo>
                  <a:pt x="211228" y="220642"/>
                  <a:pt x="220210" y="216388"/>
                  <a:pt x="225747" y="208827"/>
                </a:cubicBezTo>
                <a:cubicBezTo>
                  <a:pt x="230303" y="202494"/>
                  <a:pt x="232314" y="194685"/>
                  <a:pt x="231374" y="186939"/>
                </a:cubicBezTo>
                <a:cubicBezTo>
                  <a:pt x="230331" y="179597"/>
                  <a:pt x="226907" y="172797"/>
                  <a:pt x="221631" y="167590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214CE61D-D81E-453A-9AB7-FF44A2149F50}"/>
              </a:ext>
            </a:extLst>
          </p:cNvPr>
          <p:cNvSpPr/>
          <p:nvPr/>
        </p:nvSpPr>
        <p:spPr>
          <a:xfrm>
            <a:off x="3115603" y="851739"/>
            <a:ext cx="254687" cy="339437"/>
          </a:xfrm>
          <a:custGeom>
            <a:avLst/>
            <a:gdLst>
              <a:gd name="connsiteX0" fmla="*/ 249276 w 254687"/>
              <a:gd name="connsiteY0" fmla="*/ 168281 h 339437"/>
              <a:gd name="connsiteX1" fmla="*/ 246120 w 254687"/>
              <a:gd name="connsiteY1" fmla="*/ 32081 h 339437"/>
              <a:gd name="connsiteX2" fmla="*/ 234936 w 254687"/>
              <a:gd name="connsiteY2" fmla="*/ 7586 h 339437"/>
              <a:gd name="connsiteX3" fmla="*/ 213322 w 254687"/>
              <a:gd name="connsiteY3" fmla="*/ -511 h 339437"/>
              <a:gd name="connsiteX4" fmla="*/ 191571 w 254687"/>
              <a:gd name="connsiteY4" fmla="*/ 7243 h 339437"/>
              <a:gd name="connsiteX5" fmla="*/ 179701 w 254687"/>
              <a:gd name="connsiteY5" fmla="*/ 32081 h 339437"/>
              <a:gd name="connsiteX6" fmla="*/ 179701 w 254687"/>
              <a:gd name="connsiteY6" fmla="*/ 33110 h 339437"/>
              <a:gd name="connsiteX7" fmla="*/ 179701 w 254687"/>
              <a:gd name="connsiteY7" fmla="*/ 52597 h 339437"/>
              <a:gd name="connsiteX8" fmla="*/ 171193 w 254687"/>
              <a:gd name="connsiteY8" fmla="*/ 48205 h 339437"/>
              <a:gd name="connsiteX9" fmla="*/ 130024 w 254687"/>
              <a:gd name="connsiteY9" fmla="*/ 38531 h 339437"/>
              <a:gd name="connsiteX10" fmla="*/ 76848 w 254687"/>
              <a:gd name="connsiteY10" fmla="*/ 49784 h 339437"/>
              <a:gd name="connsiteX11" fmla="*/ 36503 w 254687"/>
              <a:gd name="connsiteY11" fmla="*/ 80249 h 339437"/>
              <a:gd name="connsiteX12" fmla="*/ 10978 w 254687"/>
              <a:gd name="connsiteY12" fmla="*/ 123338 h 339437"/>
              <a:gd name="connsiteX13" fmla="*/ 137 w 254687"/>
              <a:gd name="connsiteY13" fmla="*/ 172123 h 339437"/>
              <a:gd name="connsiteX14" fmla="*/ 3225 w 254687"/>
              <a:gd name="connsiteY14" fmla="*/ 215282 h 339437"/>
              <a:gd name="connsiteX15" fmla="*/ 18800 w 254687"/>
              <a:gd name="connsiteY15" fmla="*/ 254255 h 339437"/>
              <a:gd name="connsiteX16" fmla="*/ 46726 w 254687"/>
              <a:gd name="connsiteY16" fmla="*/ 285817 h 339437"/>
              <a:gd name="connsiteX17" fmla="*/ 88581 w 254687"/>
              <a:gd name="connsiteY17" fmla="*/ 305098 h 339437"/>
              <a:gd name="connsiteX18" fmla="*/ 157882 w 254687"/>
              <a:gd name="connsiteY18" fmla="*/ 306608 h 339437"/>
              <a:gd name="connsiteX19" fmla="*/ 187111 w 254687"/>
              <a:gd name="connsiteY19" fmla="*/ 294943 h 339437"/>
              <a:gd name="connsiteX20" fmla="*/ 188003 w 254687"/>
              <a:gd name="connsiteY20" fmla="*/ 309696 h 339437"/>
              <a:gd name="connsiteX21" fmla="*/ 200834 w 254687"/>
              <a:gd name="connsiteY21" fmla="*/ 332681 h 339437"/>
              <a:gd name="connsiteX22" fmla="*/ 221419 w 254687"/>
              <a:gd name="connsiteY22" fmla="*/ 338925 h 339437"/>
              <a:gd name="connsiteX23" fmla="*/ 242003 w 254687"/>
              <a:gd name="connsiteY23" fmla="*/ 332064 h 339437"/>
              <a:gd name="connsiteX24" fmla="*/ 254353 w 254687"/>
              <a:gd name="connsiteY24" fmla="*/ 310039 h 339437"/>
              <a:gd name="connsiteX25" fmla="*/ 254353 w 254687"/>
              <a:gd name="connsiteY25" fmla="*/ 307706 h 339437"/>
              <a:gd name="connsiteX26" fmla="*/ 249276 w 254687"/>
              <a:gd name="connsiteY26" fmla="*/ 168281 h 339437"/>
              <a:gd name="connsiteX27" fmla="*/ 183612 w 254687"/>
              <a:gd name="connsiteY27" fmla="*/ 193051 h 339437"/>
              <a:gd name="connsiteX28" fmla="*/ 172702 w 254687"/>
              <a:gd name="connsiteY28" fmla="*/ 215488 h 339437"/>
              <a:gd name="connsiteX29" fmla="*/ 153971 w 254687"/>
              <a:gd name="connsiteY29" fmla="*/ 234357 h 339437"/>
              <a:gd name="connsiteX30" fmla="*/ 131191 w 254687"/>
              <a:gd name="connsiteY30" fmla="*/ 243688 h 339437"/>
              <a:gd name="connsiteX31" fmla="*/ 107519 w 254687"/>
              <a:gd name="connsiteY31" fmla="*/ 240875 h 339437"/>
              <a:gd name="connsiteX32" fmla="*/ 107519 w 254687"/>
              <a:gd name="connsiteY32" fmla="*/ 240875 h 339437"/>
              <a:gd name="connsiteX33" fmla="*/ 77809 w 254687"/>
              <a:gd name="connsiteY33" fmla="*/ 217134 h 339437"/>
              <a:gd name="connsiteX34" fmla="*/ 67311 w 254687"/>
              <a:gd name="connsiteY34" fmla="*/ 180083 h 339437"/>
              <a:gd name="connsiteX35" fmla="*/ 74172 w 254687"/>
              <a:gd name="connsiteY35" fmla="*/ 141315 h 339437"/>
              <a:gd name="connsiteX36" fmla="*/ 92492 w 254687"/>
              <a:gd name="connsiteY36" fmla="*/ 117506 h 339437"/>
              <a:gd name="connsiteX37" fmla="*/ 117331 w 254687"/>
              <a:gd name="connsiteY37" fmla="*/ 106871 h 339437"/>
              <a:gd name="connsiteX38" fmla="*/ 126937 w 254687"/>
              <a:gd name="connsiteY38" fmla="*/ 106116 h 339437"/>
              <a:gd name="connsiteX39" fmla="*/ 143747 w 254687"/>
              <a:gd name="connsiteY39" fmla="*/ 108792 h 339437"/>
              <a:gd name="connsiteX40" fmla="*/ 167007 w 254687"/>
              <a:gd name="connsiteY40" fmla="*/ 123956 h 339437"/>
              <a:gd name="connsiteX41" fmla="*/ 182652 w 254687"/>
              <a:gd name="connsiteY41" fmla="*/ 152431 h 339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54687" h="339437">
                <a:moveTo>
                  <a:pt x="249276" y="168281"/>
                </a:moveTo>
                <a:cubicBezTo>
                  <a:pt x="248796" y="122858"/>
                  <a:pt x="247698" y="77230"/>
                  <a:pt x="246120" y="32081"/>
                </a:cubicBezTo>
                <a:cubicBezTo>
                  <a:pt x="245887" y="22736"/>
                  <a:pt x="241845" y="13885"/>
                  <a:pt x="234936" y="7586"/>
                </a:cubicBezTo>
                <a:cubicBezTo>
                  <a:pt x="228945" y="2371"/>
                  <a:pt x="221268" y="-511"/>
                  <a:pt x="213322" y="-511"/>
                </a:cubicBezTo>
                <a:cubicBezTo>
                  <a:pt x="205390" y="-518"/>
                  <a:pt x="197705" y="2220"/>
                  <a:pt x="191571" y="7243"/>
                </a:cubicBezTo>
                <a:cubicBezTo>
                  <a:pt x="184278" y="13473"/>
                  <a:pt x="179968" y="22496"/>
                  <a:pt x="179701" y="32081"/>
                </a:cubicBezTo>
                <a:lnTo>
                  <a:pt x="179701" y="33110"/>
                </a:lnTo>
                <a:cubicBezTo>
                  <a:pt x="179701" y="39628"/>
                  <a:pt x="179701" y="46078"/>
                  <a:pt x="179701" y="52597"/>
                </a:cubicBezTo>
                <a:cubicBezTo>
                  <a:pt x="176957" y="51019"/>
                  <a:pt x="174075" y="49578"/>
                  <a:pt x="171193" y="48205"/>
                </a:cubicBezTo>
                <a:cubicBezTo>
                  <a:pt x="158293" y="42154"/>
                  <a:pt x="144269" y="38860"/>
                  <a:pt x="130024" y="38531"/>
                </a:cubicBezTo>
                <a:cubicBezTo>
                  <a:pt x="111684" y="38284"/>
                  <a:pt x="93514" y="42133"/>
                  <a:pt x="76848" y="49784"/>
                </a:cubicBezTo>
                <a:cubicBezTo>
                  <a:pt x="61389" y="56960"/>
                  <a:pt x="47639" y="67349"/>
                  <a:pt x="36503" y="80249"/>
                </a:cubicBezTo>
                <a:cubicBezTo>
                  <a:pt x="25552" y="93017"/>
                  <a:pt x="16920" y="107598"/>
                  <a:pt x="10978" y="123338"/>
                </a:cubicBezTo>
                <a:cubicBezTo>
                  <a:pt x="4981" y="138975"/>
                  <a:pt x="1331" y="155415"/>
                  <a:pt x="137" y="172123"/>
                </a:cubicBezTo>
                <a:cubicBezTo>
                  <a:pt x="-1043" y="186580"/>
                  <a:pt x="0" y="201140"/>
                  <a:pt x="3225" y="215282"/>
                </a:cubicBezTo>
                <a:cubicBezTo>
                  <a:pt x="6305" y="229019"/>
                  <a:pt x="11568" y="242179"/>
                  <a:pt x="18800" y="254255"/>
                </a:cubicBezTo>
                <a:cubicBezTo>
                  <a:pt x="26066" y="266420"/>
                  <a:pt x="35542" y="277124"/>
                  <a:pt x="46726" y="285817"/>
                </a:cubicBezTo>
                <a:cubicBezTo>
                  <a:pt x="59043" y="295328"/>
                  <a:pt x="73349" y="301915"/>
                  <a:pt x="88581" y="305098"/>
                </a:cubicBezTo>
                <a:cubicBezTo>
                  <a:pt x="111183" y="311452"/>
                  <a:pt x="135026" y="311973"/>
                  <a:pt x="157882" y="306608"/>
                </a:cubicBezTo>
                <a:cubicBezTo>
                  <a:pt x="168064" y="303939"/>
                  <a:pt x="177883" y="300021"/>
                  <a:pt x="187111" y="294943"/>
                </a:cubicBezTo>
                <a:lnTo>
                  <a:pt x="188003" y="309696"/>
                </a:lnTo>
                <a:cubicBezTo>
                  <a:pt x="188449" y="318945"/>
                  <a:pt x="193198" y="327453"/>
                  <a:pt x="200834" y="332681"/>
                </a:cubicBezTo>
                <a:cubicBezTo>
                  <a:pt x="206900" y="336812"/>
                  <a:pt x="214084" y="338987"/>
                  <a:pt x="221419" y="338925"/>
                </a:cubicBezTo>
                <a:cubicBezTo>
                  <a:pt x="228843" y="338925"/>
                  <a:pt x="236068" y="336517"/>
                  <a:pt x="242003" y="332064"/>
                </a:cubicBezTo>
                <a:cubicBezTo>
                  <a:pt x="249125" y="326870"/>
                  <a:pt x="253633" y="318828"/>
                  <a:pt x="254353" y="310039"/>
                </a:cubicBezTo>
                <a:lnTo>
                  <a:pt x="254353" y="307706"/>
                </a:lnTo>
                <a:cubicBezTo>
                  <a:pt x="251678" y="259607"/>
                  <a:pt x="249825" y="212743"/>
                  <a:pt x="249276" y="168281"/>
                </a:cubicBezTo>
                <a:close/>
                <a:moveTo>
                  <a:pt x="183612" y="193051"/>
                </a:moveTo>
                <a:cubicBezTo>
                  <a:pt x="181217" y="201072"/>
                  <a:pt x="177533" y="208654"/>
                  <a:pt x="172702" y="215488"/>
                </a:cubicBezTo>
                <a:cubicBezTo>
                  <a:pt x="167625" y="222836"/>
                  <a:pt x="161285" y="229224"/>
                  <a:pt x="153971" y="234357"/>
                </a:cubicBezTo>
                <a:cubicBezTo>
                  <a:pt x="147137" y="239077"/>
                  <a:pt x="139369" y="242261"/>
                  <a:pt x="131191" y="243688"/>
                </a:cubicBezTo>
                <a:cubicBezTo>
                  <a:pt x="123190" y="245047"/>
                  <a:pt x="114970" y="244072"/>
                  <a:pt x="107519" y="240875"/>
                </a:cubicBezTo>
                <a:lnTo>
                  <a:pt x="107519" y="240875"/>
                </a:lnTo>
                <a:cubicBezTo>
                  <a:pt x="95058" y="236834"/>
                  <a:pt x="84499" y="228394"/>
                  <a:pt x="77809" y="217134"/>
                </a:cubicBezTo>
                <a:cubicBezTo>
                  <a:pt x="71338" y="205827"/>
                  <a:pt x="67729" y="193106"/>
                  <a:pt x="67311" y="180083"/>
                </a:cubicBezTo>
                <a:cubicBezTo>
                  <a:pt x="66542" y="166799"/>
                  <a:pt x="68889" y="153522"/>
                  <a:pt x="74172" y="141315"/>
                </a:cubicBezTo>
                <a:cubicBezTo>
                  <a:pt x="78227" y="131990"/>
                  <a:pt x="84519" y="123812"/>
                  <a:pt x="92492" y="117506"/>
                </a:cubicBezTo>
                <a:cubicBezTo>
                  <a:pt x="99765" y="111962"/>
                  <a:pt x="108301" y="108312"/>
                  <a:pt x="117331" y="106871"/>
                </a:cubicBezTo>
                <a:cubicBezTo>
                  <a:pt x="120507" y="106349"/>
                  <a:pt x="123718" y="106103"/>
                  <a:pt x="126937" y="106116"/>
                </a:cubicBezTo>
                <a:cubicBezTo>
                  <a:pt x="132645" y="106116"/>
                  <a:pt x="138320" y="107022"/>
                  <a:pt x="143747" y="108792"/>
                </a:cubicBezTo>
                <a:cubicBezTo>
                  <a:pt x="152633" y="111852"/>
                  <a:pt x="160620" y="117067"/>
                  <a:pt x="167007" y="123956"/>
                </a:cubicBezTo>
                <a:cubicBezTo>
                  <a:pt x="174411" y="132073"/>
                  <a:pt x="179770" y="141830"/>
                  <a:pt x="182652" y="152431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B03DF384-57F6-4FE2-B7C9-A24E41324AB6}"/>
              </a:ext>
            </a:extLst>
          </p:cNvPr>
          <p:cNvSpPr/>
          <p:nvPr/>
        </p:nvSpPr>
        <p:spPr>
          <a:xfrm>
            <a:off x="3391844" y="721925"/>
            <a:ext cx="231918" cy="468978"/>
          </a:xfrm>
          <a:custGeom>
            <a:avLst/>
            <a:gdLst>
              <a:gd name="connsiteX0" fmla="*/ 221763 w 231918"/>
              <a:gd name="connsiteY0" fmla="*/ 167590 h 468978"/>
              <a:gd name="connsiteX1" fmla="*/ 197816 w 231918"/>
              <a:gd name="connsiteY1" fmla="*/ 157984 h 468978"/>
              <a:gd name="connsiteX2" fmla="*/ 197816 w 231918"/>
              <a:gd name="connsiteY2" fmla="*/ 157984 h 468978"/>
              <a:gd name="connsiteX3" fmla="*/ 144846 w 231918"/>
              <a:gd name="connsiteY3" fmla="*/ 159219 h 468978"/>
              <a:gd name="connsiteX4" fmla="*/ 143405 w 231918"/>
              <a:gd name="connsiteY4" fmla="*/ 33174 h 468978"/>
              <a:gd name="connsiteX5" fmla="*/ 131535 w 231918"/>
              <a:gd name="connsiteY5" fmla="*/ 7100 h 468978"/>
              <a:gd name="connsiteX6" fmla="*/ 88102 w 231918"/>
              <a:gd name="connsiteY6" fmla="*/ 7100 h 468978"/>
              <a:gd name="connsiteX7" fmla="*/ 76986 w 231918"/>
              <a:gd name="connsiteY7" fmla="*/ 33105 h 468978"/>
              <a:gd name="connsiteX8" fmla="*/ 78359 w 231918"/>
              <a:gd name="connsiteY8" fmla="*/ 160454 h 468978"/>
              <a:gd name="connsiteX9" fmla="*/ 32592 w 231918"/>
              <a:gd name="connsiteY9" fmla="*/ 161689 h 468978"/>
              <a:gd name="connsiteX10" fmla="*/ 6725 w 231918"/>
              <a:gd name="connsiteY10" fmla="*/ 172804 h 468978"/>
              <a:gd name="connsiteX11" fmla="*/ -136 w 231918"/>
              <a:gd name="connsiteY11" fmla="*/ 195379 h 468978"/>
              <a:gd name="connsiteX12" fmla="*/ 10499 w 231918"/>
              <a:gd name="connsiteY12" fmla="*/ 215276 h 468978"/>
              <a:gd name="connsiteX13" fmla="*/ 35131 w 231918"/>
              <a:gd name="connsiteY13" fmla="*/ 224128 h 468978"/>
              <a:gd name="connsiteX14" fmla="*/ 35131 w 231918"/>
              <a:gd name="connsiteY14" fmla="*/ 224128 h 468978"/>
              <a:gd name="connsiteX15" fmla="*/ 79525 w 231918"/>
              <a:gd name="connsiteY15" fmla="*/ 223510 h 468978"/>
              <a:gd name="connsiteX16" fmla="*/ 82544 w 231918"/>
              <a:gd name="connsiteY16" fmla="*/ 438206 h 468978"/>
              <a:gd name="connsiteX17" fmla="*/ 82544 w 231918"/>
              <a:gd name="connsiteY17" fmla="*/ 439234 h 468978"/>
              <a:gd name="connsiteX18" fmla="*/ 96267 w 231918"/>
              <a:gd name="connsiteY18" fmla="*/ 462426 h 468978"/>
              <a:gd name="connsiteX19" fmla="*/ 116851 w 231918"/>
              <a:gd name="connsiteY19" fmla="*/ 468464 h 468978"/>
              <a:gd name="connsiteX20" fmla="*/ 137435 w 231918"/>
              <a:gd name="connsiteY20" fmla="*/ 461946 h 468978"/>
              <a:gd name="connsiteX21" fmla="*/ 149443 w 231918"/>
              <a:gd name="connsiteY21" fmla="*/ 439303 h 468978"/>
              <a:gd name="connsiteX22" fmla="*/ 149443 w 231918"/>
              <a:gd name="connsiteY22" fmla="*/ 438548 h 468978"/>
              <a:gd name="connsiteX23" fmla="*/ 146424 w 231918"/>
              <a:gd name="connsiteY23" fmla="*/ 221452 h 468978"/>
              <a:gd name="connsiteX24" fmla="*/ 201796 w 231918"/>
              <a:gd name="connsiteY24" fmla="*/ 220148 h 468978"/>
              <a:gd name="connsiteX25" fmla="*/ 225674 w 231918"/>
              <a:gd name="connsiteY25" fmla="*/ 208827 h 468978"/>
              <a:gd name="connsiteX26" fmla="*/ 231369 w 231918"/>
              <a:gd name="connsiteY26" fmla="*/ 186939 h 468978"/>
              <a:gd name="connsiteX27" fmla="*/ 221763 w 231918"/>
              <a:gd name="connsiteY27" fmla="*/ 167590 h 468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31918" h="468978">
                <a:moveTo>
                  <a:pt x="221763" y="167590"/>
                </a:moveTo>
                <a:cubicBezTo>
                  <a:pt x="215539" y="161085"/>
                  <a:pt x="206812" y="157586"/>
                  <a:pt x="197816" y="157984"/>
                </a:cubicBezTo>
                <a:lnTo>
                  <a:pt x="197816" y="157984"/>
                </a:lnTo>
                <a:lnTo>
                  <a:pt x="144846" y="159219"/>
                </a:lnTo>
                <a:lnTo>
                  <a:pt x="143405" y="33174"/>
                </a:lnTo>
                <a:cubicBezTo>
                  <a:pt x="143988" y="23060"/>
                  <a:pt x="139549" y="13303"/>
                  <a:pt x="131535" y="7100"/>
                </a:cubicBezTo>
                <a:cubicBezTo>
                  <a:pt x="118834" y="-3048"/>
                  <a:pt x="100802" y="-3048"/>
                  <a:pt x="88102" y="7100"/>
                </a:cubicBezTo>
                <a:cubicBezTo>
                  <a:pt x="80478" y="13509"/>
                  <a:pt x="76348" y="23163"/>
                  <a:pt x="76986" y="33105"/>
                </a:cubicBezTo>
                <a:lnTo>
                  <a:pt x="78359" y="160454"/>
                </a:lnTo>
                <a:lnTo>
                  <a:pt x="32592" y="161689"/>
                </a:lnTo>
                <a:cubicBezTo>
                  <a:pt x="22698" y="161098"/>
                  <a:pt x="13106" y="165216"/>
                  <a:pt x="6725" y="172804"/>
                </a:cubicBezTo>
                <a:cubicBezTo>
                  <a:pt x="1407" y="179048"/>
                  <a:pt x="-1083" y="187227"/>
                  <a:pt x="-136" y="195379"/>
                </a:cubicBezTo>
                <a:cubicBezTo>
                  <a:pt x="879" y="203084"/>
                  <a:pt x="4660" y="210151"/>
                  <a:pt x="10499" y="215276"/>
                </a:cubicBezTo>
                <a:cubicBezTo>
                  <a:pt x="17216" y="221363"/>
                  <a:pt x="26074" y="224546"/>
                  <a:pt x="35131" y="224128"/>
                </a:cubicBezTo>
                <a:lnTo>
                  <a:pt x="35131" y="224128"/>
                </a:lnTo>
                <a:lnTo>
                  <a:pt x="79525" y="223510"/>
                </a:lnTo>
                <a:lnTo>
                  <a:pt x="82544" y="438206"/>
                </a:lnTo>
                <a:lnTo>
                  <a:pt x="82544" y="439234"/>
                </a:lnTo>
                <a:cubicBezTo>
                  <a:pt x="83038" y="448751"/>
                  <a:pt x="88163" y="457417"/>
                  <a:pt x="96267" y="462426"/>
                </a:cubicBezTo>
                <a:cubicBezTo>
                  <a:pt x="102401" y="466378"/>
                  <a:pt x="109550" y="468478"/>
                  <a:pt x="116851" y="468464"/>
                </a:cubicBezTo>
                <a:cubicBezTo>
                  <a:pt x="124234" y="468560"/>
                  <a:pt x="131452" y="466276"/>
                  <a:pt x="137435" y="461946"/>
                </a:cubicBezTo>
                <a:cubicBezTo>
                  <a:pt x="144654" y="456601"/>
                  <a:pt x="149072" y="448278"/>
                  <a:pt x="149443" y="439303"/>
                </a:cubicBezTo>
                <a:lnTo>
                  <a:pt x="149443" y="438548"/>
                </a:lnTo>
                <a:lnTo>
                  <a:pt x="146424" y="221452"/>
                </a:lnTo>
                <a:lnTo>
                  <a:pt x="201796" y="220148"/>
                </a:lnTo>
                <a:cubicBezTo>
                  <a:pt x="211155" y="220642"/>
                  <a:pt x="220130" y="216388"/>
                  <a:pt x="225674" y="208827"/>
                </a:cubicBezTo>
                <a:cubicBezTo>
                  <a:pt x="230250" y="202508"/>
                  <a:pt x="232288" y="194692"/>
                  <a:pt x="231369" y="186939"/>
                </a:cubicBezTo>
                <a:cubicBezTo>
                  <a:pt x="230333" y="179624"/>
                  <a:pt x="226963" y="172838"/>
                  <a:pt x="221763" y="167590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DA5FF516-8CC2-492D-B596-F917BDFEB885}"/>
              </a:ext>
            </a:extLst>
          </p:cNvPr>
          <p:cNvSpPr/>
          <p:nvPr/>
        </p:nvSpPr>
        <p:spPr>
          <a:xfrm>
            <a:off x="3843601" y="937657"/>
            <a:ext cx="66142" cy="66497"/>
          </a:xfrm>
          <a:custGeom>
            <a:avLst/>
            <a:gdLst>
              <a:gd name="connsiteX0" fmla="*/ 32113 w 66142"/>
              <a:gd name="connsiteY0" fmla="*/ -455 h 66497"/>
              <a:gd name="connsiteX1" fmla="*/ 7068 w 66142"/>
              <a:gd name="connsiteY1" fmla="*/ 10661 h 66497"/>
              <a:gd name="connsiteX2" fmla="*/ -273 w 66142"/>
              <a:gd name="connsiteY2" fmla="*/ 33440 h 66497"/>
              <a:gd name="connsiteX3" fmla="*/ 7823 w 66142"/>
              <a:gd name="connsiteY3" fmla="*/ 54849 h 66497"/>
              <a:gd name="connsiteX4" fmla="*/ 32113 w 66142"/>
              <a:gd name="connsiteY4" fmla="*/ 65964 h 66497"/>
              <a:gd name="connsiteX5" fmla="*/ 57226 w 66142"/>
              <a:gd name="connsiteY5" fmla="*/ 55260 h 66497"/>
              <a:gd name="connsiteX6" fmla="*/ 57912 w 66142"/>
              <a:gd name="connsiteY6" fmla="*/ 10661 h 66497"/>
              <a:gd name="connsiteX7" fmla="*/ 32113 w 66142"/>
              <a:gd name="connsiteY7" fmla="*/ -455 h 66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6142" h="66497">
                <a:moveTo>
                  <a:pt x="32113" y="-455"/>
                </a:moveTo>
                <a:cubicBezTo>
                  <a:pt x="22479" y="-915"/>
                  <a:pt x="13189" y="3209"/>
                  <a:pt x="7068" y="10661"/>
                </a:cubicBezTo>
                <a:cubicBezTo>
                  <a:pt x="1847" y="17062"/>
                  <a:pt x="-774" y="25193"/>
                  <a:pt x="-273" y="33440"/>
                </a:cubicBezTo>
                <a:cubicBezTo>
                  <a:pt x="63" y="41263"/>
                  <a:pt x="2897" y="48762"/>
                  <a:pt x="7823" y="54849"/>
                </a:cubicBezTo>
                <a:cubicBezTo>
                  <a:pt x="13724" y="62163"/>
                  <a:pt x="22719" y="66279"/>
                  <a:pt x="32113" y="65964"/>
                </a:cubicBezTo>
                <a:cubicBezTo>
                  <a:pt x="41657" y="66321"/>
                  <a:pt x="50872" y="62396"/>
                  <a:pt x="57226" y="55260"/>
                </a:cubicBezTo>
                <a:cubicBezTo>
                  <a:pt x="68403" y="42594"/>
                  <a:pt x="68698" y="23670"/>
                  <a:pt x="57912" y="10661"/>
                </a:cubicBezTo>
                <a:cubicBezTo>
                  <a:pt x="51558" y="3079"/>
                  <a:pt x="41987" y="-1045"/>
                  <a:pt x="32113" y="-455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91436D17-3268-4AEF-8963-F9193A99FF63}"/>
              </a:ext>
            </a:extLst>
          </p:cNvPr>
          <p:cNvSpPr/>
          <p:nvPr/>
        </p:nvSpPr>
        <p:spPr>
          <a:xfrm>
            <a:off x="3843598" y="1074543"/>
            <a:ext cx="66145" cy="66501"/>
          </a:xfrm>
          <a:custGeom>
            <a:avLst/>
            <a:gdLst>
              <a:gd name="connsiteX0" fmla="*/ 32116 w 66145"/>
              <a:gd name="connsiteY0" fmla="*/ -455 h 66501"/>
              <a:gd name="connsiteX1" fmla="*/ 7071 w 66145"/>
              <a:gd name="connsiteY1" fmla="*/ 10660 h 66501"/>
              <a:gd name="connsiteX2" fmla="*/ -270 w 66145"/>
              <a:gd name="connsiteY2" fmla="*/ 33509 h 66501"/>
              <a:gd name="connsiteX3" fmla="*/ 7826 w 66145"/>
              <a:gd name="connsiteY3" fmla="*/ 54848 h 66501"/>
              <a:gd name="connsiteX4" fmla="*/ 32116 w 66145"/>
              <a:gd name="connsiteY4" fmla="*/ 65964 h 66501"/>
              <a:gd name="connsiteX5" fmla="*/ 57229 w 66145"/>
              <a:gd name="connsiteY5" fmla="*/ 55260 h 66501"/>
              <a:gd name="connsiteX6" fmla="*/ 57915 w 66145"/>
              <a:gd name="connsiteY6" fmla="*/ 10660 h 66501"/>
              <a:gd name="connsiteX7" fmla="*/ 32116 w 66145"/>
              <a:gd name="connsiteY7" fmla="*/ -455 h 66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6145" h="66501">
                <a:moveTo>
                  <a:pt x="32116" y="-455"/>
                </a:moveTo>
                <a:cubicBezTo>
                  <a:pt x="22482" y="-915"/>
                  <a:pt x="13192" y="3209"/>
                  <a:pt x="7071" y="10660"/>
                </a:cubicBezTo>
                <a:cubicBezTo>
                  <a:pt x="1836" y="17083"/>
                  <a:pt x="-785" y="25241"/>
                  <a:pt x="-270" y="33509"/>
                </a:cubicBezTo>
                <a:cubicBezTo>
                  <a:pt x="107" y="41297"/>
                  <a:pt x="2941" y="48769"/>
                  <a:pt x="7826" y="54848"/>
                </a:cubicBezTo>
                <a:cubicBezTo>
                  <a:pt x="13727" y="62163"/>
                  <a:pt x="22722" y="66279"/>
                  <a:pt x="32116" y="65964"/>
                </a:cubicBezTo>
                <a:cubicBezTo>
                  <a:pt x="41674" y="66355"/>
                  <a:pt x="50896" y="62423"/>
                  <a:pt x="57229" y="55260"/>
                </a:cubicBezTo>
                <a:cubicBezTo>
                  <a:pt x="68406" y="42593"/>
                  <a:pt x="68701" y="23670"/>
                  <a:pt x="57915" y="10660"/>
                </a:cubicBezTo>
                <a:cubicBezTo>
                  <a:pt x="51561" y="3079"/>
                  <a:pt x="41990" y="-1045"/>
                  <a:pt x="32116" y="-455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612B5511-0088-47BB-87DA-72D29F0CF5AB}"/>
              </a:ext>
            </a:extLst>
          </p:cNvPr>
          <p:cNvSpPr/>
          <p:nvPr/>
        </p:nvSpPr>
        <p:spPr>
          <a:xfrm>
            <a:off x="4168705" y="692546"/>
            <a:ext cx="72861" cy="498621"/>
          </a:xfrm>
          <a:custGeom>
            <a:avLst/>
            <a:gdLst>
              <a:gd name="connsiteX0" fmla="*/ 55022 w 72861"/>
              <a:gd name="connsiteY0" fmla="*/ 7249 h 498621"/>
              <a:gd name="connsiteX1" fmla="*/ 10834 w 72861"/>
              <a:gd name="connsiteY1" fmla="*/ 7249 h 498621"/>
              <a:gd name="connsiteX2" fmla="*/ -281 w 72861"/>
              <a:gd name="connsiteY2" fmla="*/ 33117 h 498621"/>
              <a:gd name="connsiteX3" fmla="*/ 2875 w 72861"/>
              <a:gd name="connsiteY3" fmla="*/ 466075 h 498621"/>
              <a:gd name="connsiteX4" fmla="*/ 15431 w 72861"/>
              <a:gd name="connsiteY4" fmla="*/ 490845 h 498621"/>
              <a:gd name="connsiteX5" fmla="*/ 59962 w 72861"/>
              <a:gd name="connsiteY5" fmla="*/ 490845 h 498621"/>
              <a:gd name="connsiteX6" fmla="*/ 72518 w 72861"/>
              <a:gd name="connsiteY6" fmla="*/ 465869 h 498621"/>
              <a:gd name="connsiteX7" fmla="*/ 66412 w 72861"/>
              <a:gd name="connsiteY7" fmla="*/ 33117 h 498621"/>
              <a:gd name="connsiteX8" fmla="*/ 55022 w 72861"/>
              <a:gd name="connsiteY8" fmla="*/ 7249 h 498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2861" h="498621">
                <a:moveTo>
                  <a:pt x="55022" y="7249"/>
                </a:moveTo>
                <a:cubicBezTo>
                  <a:pt x="42108" y="-3098"/>
                  <a:pt x="23747" y="-3098"/>
                  <a:pt x="10834" y="7249"/>
                </a:cubicBezTo>
                <a:cubicBezTo>
                  <a:pt x="3266" y="13644"/>
                  <a:pt x="-851" y="23223"/>
                  <a:pt x="-281" y="33117"/>
                </a:cubicBezTo>
                <a:lnTo>
                  <a:pt x="2875" y="466075"/>
                </a:lnTo>
                <a:cubicBezTo>
                  <a:pt x="2648" y="475914"/>
                  <a:pt x="7362" y="485211"/>
                  <a:pt x="15431" y="490845"/>
                </a:cubicBezTo>
                <a:cubicBezTo>
                  <a:pt x="28694" y="500533"/>
                  <a:pt x="46699" y="500533"/>
                  <a:pt x="59962" y="490845"/>
                </a:cubicBezTo>
                <a:cubicBezTo>
                  <a:pt x="68058" y="485143"/>
                  <a:pt x="72765" y="475770"/>
                  <a:pt x="72518" y="465869"/>
                </a:cubicBezTo>
                <a:lnTo>
                  <a:pt x="66412" y="33117"/>
                </a:lnTo>
                <a:cubicBezTo>
                  <a:pt x="66912" y="23182"/>
                  <a:pt x="62693" y="13589"/>
                  <a:pt x="55022" y="7249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4F476F4E-36A8-4424-9610-79B08D3B0211}"/>
              </a:ext>
            </a:extLst>
          </p:cNvPr>
          <p:cNvSpPr/>
          <p:nvPr/>
        </p:nvSpPr>
        <p:spPr>
          <a:xfrm>
            <a:off x="4284966" y="861641"/>
            <a:ext cx="287270" cy="324594"/>
          </a:xfrm>
          <a:custGeom>
            <a:avLst/>
            <a:gdLst>
              <a:gd name="connsiteX0" fmla="*/ 272089 w 287270"/>
              <a:gd name="connsiteY0" fmla="*/ 197558 h 324594"/>
              <a:gd name="connsiteX1" fmla="*/ 249172 w 287270"/>
              <a:gd name="connsiteY1" fmla="*/ 192138 h 324594"/>
              <a:gd name="connsiteX2" fmla="*/ 225980 w 287270"/>
              <a:gd name="connsiteY2" fmla="*/ 204420 h 324594"/>
              <a:gd name="connsiteX3" fmla="*/ 225431 w 287270"/>
              <a:gd name="connsiteY3" fmla="*/ 205037 h 324594"/>
              <a:gd name="connsiteX4" fmla="*/ 188174 w 287270"/>
              <a:gd name="connsiteY4" fmla="*/ 242020 h 324594"/>
              <a:gd name="connsiteX5" fmla="*/ 149132 w 287270"/>
              <a:gd name="connsiteY5" fmla="*/ 257253 h 324594"/>
              <a:gd name="connsiteX6" fmla="*/ 117912 w 287270"/>
              <a:gd name="connsiteY6" fmla="*/ 255743 h 324594"/>
              <a:gd name="connsiteX7" fmla="*/ 92799 w 287270"/>
              <a:gd name="connsiteY7" fmla="*/ 240580 h 324594"/>
              <a:gd name="connsiteX8" fmla="*/ 75165 w 287270"/>
              <a:gd name="connsiteY8" fmla="*/ 214026 h 324594"/>
              <a:gd name="connsiteX9" fmla="*/ 68304 w 287270"/>
              <a:gd name="connsiteY9" fmla="*/ 191177 h 324594"/>
              <a:gd name="connsiteX10" fmla="*/ 101239 w 287270"/>
              <a:gd name="connsiteY10" fmla="*/ 188089 h 324594"/>
              <a:gd name="connsiteX11" fmla="*/ 163952 w 287270"/>
              <a:gd name="connsiteY11" fmla="*/ 180061 h 324594"/>
              <a:gd name="connsiteX12" fmla="*/ 223922 w 287270"/>
              <a:gd name="connsiteY12" fmla="*/ 169563 h 324594"/>
              <a:gd name="connsiteX13" fmla="*/ 266669 w 287270"/>
              <a:gd name="connsiteY13" fmla="*/ 155840 h 324594"/>
              <a:gd name="connsiteX14" fmla="*/ 266669 w 287270"/>
              <a:gd name="connsiteY14" fmla="*/ 155840 h 324594"/>
              <a:gd name="connsiteX15" fmla="*/ 279568 w 287270"/>
              <a:gd name="connsiteY15" fmla="*/ 123935 h 324594"/>
              <a:gd name="connsiteX16" fmla="*/ 260219 w 287270"/>
              <a:gd name="connsiteY16" fmla="*/ 66916 h 324594"/>
              <a:gd name="connsiteX17" fmla="*/ 223030 w 287270"/>
              <a:gd name="connsiteY17" fmla="*/ 26296 h 324594"/>
              <a:gd name="connsiteX18" fmla="*/ 173696 w 287270"/>
              <a:gd name="connsiteY18" fmla="*/ 3791 h 324594"/>
              <a:gd name="connsiteX19" fmla="*/ 119285 w 287270"/>
              <a:gd name="connsiteY19" fmla="*/ 703 h 324594"/>
              <a:gd name="connsiteX20" fmla="*/ 63295 w 287270"/>
              <a:gd name="connsiteY20" fmla="*/ 21905 h 324594"/>
              <a:gd name="connsiteX21" fmla="*/ 26587 w 287270"/>
              <a:gd name="connsiteY21" fmla="*/ 61770 h 324594"/>
              <a:gd name="connsiteX22" fmla="*/ 6002 w 287270"/>
              <a:gd name="connsiteY22" fmla="*/ 112270 h 324594"/>
              <a:gd name="connsiteX23" fmla="*/ -311 w 287270"/>
              <a:gd name="connsiteY23" fmla="*/ 167162 h 324594"/>
              <a:gd name="connsiteX24" fmla="*/ 12658 w 287270"/>
              <a:gd name="connsiteY24" fmla="*/ 237697 h 324594"/>
              <a:gd name="connsiteX25" fmla="*/ 48269 w 287270"/>
              <a:gd name="connsiteY25" fmla="*/ 289845 h 324594"/>
              <a:gd name="connsiteX26" fmla="*/ 100759 w 287270"/>
              <a:gd name="connsiteY26" fmla="*/ 319212 h 324594"/>
              <a:gd name="connsiteX27" fmla="*/ 136164 w 287270"/>
              <a:gd name="connsiteY27" fmla="*/ 324083 h 324594"/>
              <a:gd name="connsiteX28" fmla="*/ 163609 w 287270"/>
              <a:gd name="connsiteY28" fmla="*/ 321476 h 324594"/>
              <a:gd name="connsiteX29" fmla="*/ 223373 w 287270"/>
              <a:gd name="connsiteY29" fmla="*/ 297461 h 324594"/>
              <a:gd name="connsiteX30" fmla="*/ 281626 w 287270"/>
              <a:gd name="connsiteY30" fmla="*/ 242569 h 324594"/>
              <a:gd name="connsiteX31" fmla="*/ 282999 w 287270"/>
              <a:gd name="connsiteY31" fmla="*/ 240305 h 324594"/>
              <a:gd name="connsiteX32" fmla="*/ 285263 w 287270"/>
              <a:gd name="connsiteY32" fmla="*/ 214918 h 324594"/>
              <a:gd name="connsiteX33" fmla="*/ 272089 w 287270"/>
              <a:gd name="connsiteY33" fmla="*/ 197558 h 324594"/>
              <a:gd name="connsiteX34" fmla="*/ 155993 w 287270"/>
              <a:gd name="connsiteY34" fmla="*/ 67190 h 324594"/>
              <a:gd name="connsiteX35" fmla="*/ 182959 w 287270"/>
              <a:gd name="connsiteY35" fmla="*/ 77208 h 324594"/>
              <a:gd name="connsiteX36" fmla="*/ 202034 w 287270"/>
              <a:gd name="connsiteY36" fmla="*/ 95322 h 324594"/>
              <a:gd name="connsiteX37" fmla="*/ 207935 w 287270"/>
              <a:gd name="connsiteY37" fmla="*/ 105546 h 324594"/>
              <a:gd name="connsiteX38" fmla="*/ 138565 w 287270"/>
              <a:gd name="connsiteY38" fmla="*/ 119269 h 324594"/>
              <a:gd name="connsiteX39" fmla="*/ 70706 w 287270"/>
              <a:gd name="connsiteY39" fmla="*/ 126131 h 324594"/>
              <a:gd name="connsiteX40" fmla="*/ 73587 w 287270"/>
              <a:gd name="connsiteY40" fmla="*/ 115152 h 324594"/>
              <a:gd name="connsiteX41" fmla="*/ 84017 w 287270"/>
              <a:gd name="connsiteY41" fmla="*/ 93950 h 324594"/>
              <a:gd name="connsiteX42" fmla="*/ 100416 w 287270"/>
              <a:gd name="connsiteY42" fmla="*/ 77620 h 324594"/>
              <a:gd name="connsiteX43" fmla="*/ 122441 w 287270"/>
              <a:gd name="connsiteY43" fmla="*/ 68425 h 324594"/>
              <a:gd name="connsiteX44" fmla="*/ 155993 w 287270"/>
              <a:gd name="connsiteY44" fmla="*/ 67190 h 324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87270" h="324594">
                <a:moveTo>
                  <a:pt x="272089" y="197558"/>
                </a:moveTo>
                <a:cubicBezTo>
                  <a:pt x="265331" y="193105"/>
                  <a:pt x="257214" y="191184"/>
                  <a:pt x="249172" y="192138"/>
                </a:cubicBezTo>
                <a:cubicBezTo>
                  <a:pt x="240142" y="193085"/>
                  <a:pt x="231833" y="197483"/>
                  <a:pt x="225980" y="204420"/>
                </a:cubicBezTo>
                <a:lnTo>
                  <a:pt x="225431" y="205037"/>
                </a:lnTo>
                <a:cubicBezTo>
                  <a:pt x="214865" y="219096"/>
                  <a:pt x="202315" y="231557"/>
                  <a:pt x="188174" y="242020"/>
                </a:cubicBezTo>
                <a:cubicBezTo>
                  <a:pt x="176509" y="250035"/>
                  <a:pt x="163143" y="255249"/>
                  <a:pt x="149132" y="257253"/>
                </a:cubicBezTo>
                <a:cubicBezTo>
                  <a:pt x="138778" y="259586"/>
                  <a:pt x="127992" y="259064"/>
                  <a:pt x="117912" y="255743"/>
                </a:cubicBezTo>
                <a:cubicBezTo>
                  <a:pt x="108498" y="252669"/>
                  <a:pt x="99908" y="247482"/>
                  <a:pt x="92799" y="240580"/>
                </a:cubicBezTo>
                <a:cubicBezTo>
                  <a:pt x="85211" y="232991"/>
                  <a:pt x="79214" y="223961"/>
                  <a:pt x="75165" y="214026"/>
                </a:cubicBezTo>
                <a:cubicBezTo>
                  <a:pt x="72016" y="206697"/>
                  <a:pt x="69718" y="199026"/>
                  <a:pt x="68304" y="191177"/>
                </a:cubicBezTo>
                <a:cubicBezTo>
                  <a:pt x="77430" y="190491"/>
                  <a:pt x="88340" y="189462"/>
                  <a:pt x="101239" y="188089"/>
                </a:cubicBezTo>
                <a:cubicBezTo>
                  <a:pt x="121412" y="185962"/>
                  <a:pt x="142408" y="183286"/>
                  <a:pt x="163952" y="180061"/>
                </a:cubicBezTo>
                <a:cubicBezTo>
                  <a:pt x="185498" y="176836"/>
                  <a:pt x="205602" y="173200"/>
                  <a:pt x="223922" y="169563"/>
                </a:cubicBezTo>
                <a:cubicBezTo>
                  <a:pt x="238763" y="167107"/>
                  <a:pt x="253172" y="162482"/>
                  <a:pt x="266669" y="155840"/>
                </a:cubicBezTo>
                <a:lnTo>
                  <a:pt x="266669" y="155840"/>
                </a:lnTo>
                <a:cubicBezTo>
                  <a:pt x="272501" y="152341"/>
                  <a:pt x="281901" y="143558"/>
                  <a:pt x="279568" y="123935"/>
                </a:cubicBezTo>
                <a:cubicBezTo>
                  <a:pt x="277125" y="103796"/>
                  <a:pt x="270531" y="84385"/>
                  <a:pt x="260219" y="66916"/>
                </a:cubicBezTo>
                <a:cubicBezTo>
                  <a:pt x="250667" y="51018"/>
                  <a:pt x="238022" y="37206"/>
                  <a:pt x="223030" y="26296"/>
                </a:cubicBezTo>
                <a:cubicBezTo>
                  <a:pt x="208209" y="15647"/>
                  <a:pt x="191454" y="8004"/>
                  <a:pt x="173696" y="3791"/>
                </a:cubicBezTo>
                <a:cubicBezTo>
                  <a:pt x="155904" y="-587"/>
                  <a:pt x="137454" y="-1637"/>
                  <a:pt x="119285" y="703"/>
                </a:cubicBezTo>
                <a:cubicBezTo>
                  <a:pt x="99153" y="3015"/>
                  <a:pt x="79914" y="10302"/>
                  <a:pt x="63295" y="21905"/>
                </a:cubicBezTo>
                <a:cubicBezTo>
                  <a:pt x="48516" y="32602"/>
                  <a:pt x="36035" y="46160"/>
                  <a:pt x="26587" y="61770"/>
                </a:cubicBezTo>
                <a:cubicBezTo>
                  <a:pt x="17118" y="77421"/>
                  <a:pt x="10174" y="94458"/>
                  <a:pt x="6002" y="112270"/>
                </a:cubicBezTo>
                <a:cubicBezTo>
                  <a:pt x="1803" y="130268"/>
                  <a:pt x="-311" y="148684"/>
                  <a:pt x="-311" y="167162"/>
                </a:cubicBezTo>
                <a:cubicBezTo>
                  <a:pt x="-695" y="191301"/>
                  <a:pt x="3711" y="215274"/>
                  <a:pt x="12658" y="237697"/>
                </a:cubicBezTo>
                <a:cubicBezTo>
                  <a:pt x="20590" y="257466"/>
                  <a:pt x="32748" y="275264"/>
                  <a:pt x="48269" y="289845"/>
                </a:cubicBezTo>
                <a:cubicBezTo>
                  <a:pt x="63179" y="303677"/>
                  <a:pt x="81176" y="313743"/>
                  <a:pt x="100759" y="319212"/>
                </a:cubicBezTo>
                <a:cubicBezTo>
                  <a:pt x="112279" y="322450"/>
                  <a:pt x="124198" y="324090"/>
                  <a:pt x="136164" y="324083"/>
                </a:cubicBezTo>
                <a:cubicBezTo>
                  <a:pt x="145372" y="324070"/>
                  <a:pt x="154559" y="323191"/>
                  <a:pt x="163609" y="321476"/>
                </a:cubicBezTo>
                <a:cubicBezTo>
                  <a:pt x="184784" y="317037"/>
                  <a:pt x="205011" y="308906"/>
                  <a:pt x="223373" y="297461"/>
                </a:cubicBezTo>
                <a:cubicBezTo>
                  <a:pt x="245933" y="282812"/>
                  <a:pt x="265667" y="264217"/>
                  <a:pt x="281626" y="242569"/>
                </a:cubicBezTo>
                <a:lnTo>
                  <a:pt x="282999" y="240305"/>
                </a:lnTo>
                <a:cubicBezTo>
                  <a:pt x="287294" y="232538"/>
                  <a:pt x="288117" y="223323"/>
                  <a:pt x="285263" y="214918"/>
                </a:cubicBezTo>
                <a:cubicBezTo>
                  <a:pt x="282875" y="207850"/>
                  <a:pt x="278251" y="201757"/>
                  <a:pt x="272089" y="197558"/>
                </a:cubicBezTo>
                <a:close/>
                <a:moveTo>
                  <a:pt x="155993" y="67190"/>
                </a:moveTo>
                <a:cubicBezTo>
                  <a:pt x="165545" y="68748"/>
                  <a:pt x="174704" y="72151"/>
                  <a:pt x="182959" y="77208"/>
                </a:cubicBezTo>
                <a:cubicBezTo>
                  <a:pt x="190486" y="81881"/>
                  <a:pt x="196977" y="88049"/>
                  <a:pt x="202034" y="95322"/>
                </a:cubicBezTo>
                <a:cubicBezTo>
                  <a:pt x="204312" y="98540"/>
                  <a:pt x="206288" y="101964"/>
                  <a:pt x="207935" y="105546"/>
                </a:cubicBezTo>
                <a:cubicBezTo>
                  <a:pt x="184194" y="110555"/>
                  <a:pt x="160933" y="115015"/>
                  <a:pt x="138565" y="119269"/>
                </a:cubicBezTo>
                <a:cubicBezTo>
                  <a:pt x="116142" y="123180"/>
                  <a:pt x="93458" y="125472"/>
                  <a:pt x="70706" y="126131"/>
                </a:cubicBezTo>
                <a:cubicBezTo>
                  <a:pt x="71529" y="122425"/>
                  <a:pt x="72490" y="118720"/>
                  <a:pt x="73587" y="115152"/>
                </a:cubicBezTo>
                <a:cubicBezTo>
                  <a:pt x="75927" y="107584"/>
                  <a:pt x="79447" y="100427"/>
                  <a:pt x="84017" y="93950"/>
                </a:cubicBezTo>
                <a:cubicBezTo>
                  <a:pt x="88539" y="87631"/>
                  <a:pt x="94082" y="82114"/>
                  <a:pt x="100416" y="77620"/>
                </a:cubicBezTo>
                <a:cubicBezTo>
                  <a:pt x="106996" y="72975"/>
                  <a:pt x="114516" y="69839"/>
                  <a:pt x="122441" y="68425"/>
                </a:cubicBezTo>
                <a:cubicBezTo>
                  <a:pt x="133460" y="65976"/>
                  <a:pt x="144830" y="65558"/>
                  <a:pt x="155993" y="67190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01C0C511-0914-4BE6-8C67-0AD372CB1D6C}"/>
              </a:ext>
            </a:extLst>
          </p:cNvPr>
          <p:cNvSpPr/>
          <p:nvPr/>
        </p:nvSpPr>
        <p:spPr>
          <a:xfrm>
            <a:off x="4595276" y="875615"/>
            <a:ext cx="239952" cy="313638"/>
          </a:xfrm>
          <a:custGeom>
            <a:avLst/>
            <a:gdLst>
              <a:gd name="connsiteX0" fmla="*/ 191432 w 239952"/>
              <a:gd name="connsiteY0" fmla="*/ 143307 h 313638"/>
              <a:gd name="connsiteX1" fmla="*/ 149028 w 239952"/>
              <a:gd name="connsiteY1" fmla="*/ 126496 h 313638"/>
              <a:gd name="connsiteX2" fmla="*/ 109506 w 239952"/>
              <a:gd name="connsiteY2" fmla="*/ 115450 h 313638"/>
              <a:gd name="connsiteX3" fmla="*/ 80962 w 239952"/>
              <a:gd name="connsiteY3" fmla="*/ 104265 h 313638"/>
              <a:gd name="connsiteX4" fmla="*/ 75748 w 239952"/>
              <a:gd name="connsiteY4" fmla="*/ 95482 h 313638"/>
              <a:gd name="connsiteX5" fmla="*/ 85697 w 239952"/>
              <a:gd name="connsiteY5" fmla="*/ 74898 h 313638"/>
              <a:gd name="connsiteX6" fmla="*/ 118151 w 239952"/>
              <a:gd name="connsiteY6" fmla="*/ 63371 h 313638"/>
              <a:gd name="connsiteX7" fmla="*/ 146558 w 239952"/>
              <a:gd name="connsiteY7" fmla="*/ 67008 h 313638"/>
              <a:gd name="connsiteX8" fmla="*/ 168171 w 239952"/>
              <a:gd name="connsiteY8" fmla="*/ 80662 h 313638"/>
              <a:gd name="connsiteX9" fmla="*/ 190402 w 239952"/>
              <a:gd name="connsiteY9" fmla="*/ 93150 h 313638"/>
              <a:gd name="connsiteX10" fmla="*/ 212633 w 239952"/>
              <a:gd name="connsiteY10" fmla="*/ 87180 h 313638"/>
              <a:gd name="connsiteX11" fmla="*/ 224435 w 239952"/>
              <a:gd name="connsiteY11" fmla="*/ 68654 h 313638"/>
              <a:gd name="connsiteX12" fmla="*/ 219152 w 239952"/>
              <a:gd name="connsiteY12" fmla="*/ 43816 h 313638"/>
              <a:gd name="connsiteX13" fmla="*/ 176885 w 239952"/>
              <a:gd name="connsiteY13" fmla="*/ 10058 h 313638"/>
              <a:gd name="connsiteX14" fmla="*/ 119180 w 239952"/>
              <a:gd name="connsiteY14" fmla="*/ -234 h 313638"/>
              <a:gd name="connsiteX15" fmla="*/ 78972 w 239952"/>
              <a:gd name="connsiteY15" fmla="*/ 7999 h 313638"/>
              <a:gd name="connsiteX16" fmla="*/ 42676 w 239952"/>
              <a:gd name="connsiteY16" fmla="*/ 27897 h 313638"/>
              <a:gd name="connsiteX17" fmla="*/ 17219 w 239952"/>
              <a:gd name="connsiteY17" fmla="*/ 60832 h 313638"/>
              <a:gd name="connsiteX18" fmla="*/ 9535 w 239952"/>
              <a:gd name="connsiteY18" fmla="*/ 106735 h 313638"/>
              <a:gd name="connsiteX19" fmla="*/ 28678 w 239952"/>
              <a:gd name="connsiteY19" fmla="*/ 149345 h 313638"/>
              <a:gd name="connsiteX20" fmla="*/ 63877 w 239952"/>
              <a:gd name="connsiteY20" fmla="*/ 171027 h 313638"/>
              <a:gd name="connsiteX21" fmla="*/ 105046 w 239952"/>
              <a:gd name="connsiteY21" fmla="*/ 183241 h 313638"/>
              <a:gd name="connsiteX22" fmla="*/ 141618 w 239952"/>
              <a:gd name="connsiteY22" fmla="*/ 193190 h 313638"/>
              <a:gd name="connsiteX23" fmla="*/ 166387 w 239952"/>
              <a:gd name="connsiteY23" fmla="*/ 206226 h 313638"/>
              <a:gd name="connsiteX24" fmla="*/ 173249 w 239952"/>
              <a:gd name="connsiteY24" fmla="*/ 222763 h 313638"/>
              <a:gd name="connsiteX25" fmla="*/ 163368 w 239952"/>
              <a:gd name="connsiteY25" fmla="*/ 238338 h 313638"/>
              <a:gd name="connsiteX26" fmla="*/ 128444 w 239952"/>
              <a:gd name="connsiteY26" fmla="*/ 246434 h 313638"/>
              <a:gd name="connsiteX27" fmla="*/ 86589 w 239952"/>
              <a:gd name="connsiteY27" fmla="*/ 241014 h 313638"/>
              <a:gd name="connsiteX28" fmla="*/ 57427 w 239952"/>
              <a:gd name="connsiteY28" fmla="*/ 225782 h 313638"/>
              <a:gd name="connsiteX29" fmla="*/ 56810 w 239952"/>
              <a:gd name="connsiteY29" fmla="*/ 225233 h 313638"/>
              <a:gd name="connsiteX30" fmla="*/ 30531 w 239952"/>
              <a:gd name="connsiteY30" fmla="*/ 216725 h 313638"/>
              <a:gd name="connsiteX31" fmla="*/ 9123 w 239952"/>
              <a:gd name="connsiteY31" fmla="*/ 228457 h 313638"/>
              <a:gd name="connsiteX32" fmla="*/ -208 w 239952"/>
              <a:gd name="connsiteY32" fmla="*/ 250963 h 313638"/>
              <a:gd name="connsiteX33" fmla="*/ 9878 w 239952"/>
              <a:gd name="connsiteY33" fmla="*/ 277517 h 313638"/>
              <a:gd name="connsiteX34" fmla="*/ 46449 w 239952"/>
              <a:gd name="connsiteY34" fmla="*/ 301189 h 313638"/>
              <a:gd name="connsiteX35" fmla="*/ 92352 w 239952"/>
              <a:gd name="connsiteY35" fmla="*/ 312030 h 313638"/>
              <a:gd name="connsiteX36" fmla="*/ 112937 w 239952"/>
              <a:gd name="connsiteY36" fmla="*/ 313128 h 313638"/>
              <a:gd name="connsiteX37" fmla="*/ 141206 w 239952"/>
              <a:gd name="connsiteY37" fmla="*/ 311138 h 313638"/>
              <a:gd name="connsiteX38" fmla="*/ 187109 w 239952"/>
              <a:gd name="connsiteY38" fmla="*/ 298101 h 313638"/>
              <a:gd name="connsiteX39" fmla="*/ 223063 w 239952"/>
              <a:gd name="connsiteY39" fmla="*/ 270656 h 313638"/>
              <a:gd name="connsiteX40" fmla="*/ 239393 w 239952"/>
              <a:gd name="connsiteY40" fmla="*/ 225713 h 313638"/>
              <a:gd name="connsiteX41" fmla="*/ 226013 w 239952"/>
              <a:gd name="connsiteY41" fmla="*/ 174046 h 313638"/>
              <a:gd name="connsiteX42" fmla="*/ 191432 w 239952"/>
              <a:gd name="connsiteY42" fmla="*/ 143307 h 313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39952" h="313638">
                <a:moveTo>
                  <a:pt x="191432" y="143307"/>
                </a:moveTo>
                <a:cubicBezTo>
                  <a:pt x="178058" y="135945"/>
                  <a:pt x="163814" y="130298"/>
                  <a:pt x="149028" y="126496"/>
                </a:cubicBezTo>
                <a:cubicBezTo>
                  <a:pt x="135305" y="122860"/>
                  <a:pt x="121582" y="119155"/>
                  <a:pt x="109506" y="115450"/>
                </a:cubicBezTo>
                <a:cubicBezTo>
                  <a:pt x="99625" y="112739"/>
                  <a:pt x="90054" y="108986"/>
                  <a:pt x="80962" y="104265"/>
                </a:cubicBezTo>
                <a:cubicBezTo>
                  <a:pt x="77449" y="102838"/>
                  <a:pt x="75315" y="99249"/>
                  <a:pt x="75748" y="95482"/>
                </a:cubicBezTo>
                <a:cubicBezTo>
                  <a:pt x="74814" y="87276"/>
                  <a:pt x="78684" y="79269"/>
                  <a:pt x="85697" y="74898"/>
                </a:cubicBezTo>
                <a:cubicBezTo>
                  <a:pt x="95358" y="68359"/>
                  <a:pt x="106528" y="64394"/>
                  <a:pt x="118151" y="63371"/>
                </a:cubicBezTo>
                <a:cubicBezTo>
                  <a:pt x="127771" y="62479"/>
                  <a:pt x="137473" y="63721"/>
                  <a:pt x="146558" y="67008"/>
                </a:cubicBezTo>
                <a:cubicBezTo>
                  <a:pt x="154764" y="69739"/>
                  <a:pt x="162181" y="74425"/>
                  <a:pt x="168171" y="80662"/>
                </a:cubicBezTo>
                <a:cubicBezTo>
                  <a:pt x="173736" y="87482"/>
                  <a:pt x="181681" y="91942"/>
                  <a:pt x="190402" y="93150"/>
                </a:cubicBezTo>
                <a:cubicBezTo>
                  <a:pt x="198307" y="94152"/>
                  <a:pt x="206294" y="92011"/>
                  <a:pt x="212633" y="87180"/>
                </a:cubicBezTo>
                <a:cubicBezTo>
                  <a:pt x="218610" y="82570"/>
                  <a:pt x="222789" y="76017"/>
                  <a:pt x="224435" y="68654"/>
                </a:cubicBezTo>
                <a:cubicBezTo>
                  <a:pt x="226281" y="60002"/>
                  <a:pt x="224360" y="50972"/>
                  <a:pt x="219152" y="43816"/>
                </a:cubicBezTo>
                <a:cubicBezTo>
                  <a:pt x="208407" y="28913"/>
                  <a:pt x="193792" y="17242"/>
                  <a:pt x="176885" y="10058"/>
                </a:cubicBezTo>
                <a:cubicBezTo>
                  <a:pt x="158778" y="1961"/>
                  <a:pt x="138969" y="-1573"/>
                  <a:pt x="119180" y="-234"/>
                </a:cubicBezTo>
                <a:cubicBezTo>
                  <a:pt x="105499" y="898"/>
                  <a:pt x="92002" y="3663"/>
                  <a:pt x="78972" y="7999"/>
                </a:cubicBezTo>
                <a:cubicBezTo>
                  <a:pt x="65744" y="12315"/>
                  <a:pt x="53434" y="19067"/>
                  <a:pt x="42676" y="27897"/>
                </a:cubicBezTo>
                <a:cubicBezTo>
                  <a:pt x="31903" y="36900"/>
                  <a:pt x="23217" y="48139"/>
                  <a:pt x="17219" y="60832"/>
                </a:cubicBezTo>
                <a:cubicBezTo>
                  <a:pt x="10667" y="75193"/>
                  <a:pt x="8018" y="91023"/>
                  <a:pt x="9535" y="106735"/>
                </a:cubicBezTo>
                <a:cubicBezTo>
                  <a:pt x="10049" y="122908"/>
                  <a:pt x="16924" y="138223"/>
                  <a:pt x="28678" y="149345"/>
                </a:cubicBezTo>
                <a:cubicBezTo>
                  <a:pt x="39018" y="158622"/>
                  <a:pt x="50937" y="165970"/>
                  <a:pt x="63877" y="171027"/>
                </a:cubicBezTo>
                <a:cubicBezTo>
                  <a:pt x="77216" y="176304"/>
                  <a:pt x="90987" y="180393"/>
                  <a:pt x="105046" y="183241"/>
                </a:cubicBezTo>
                <a:cubicBezTo>
                  <a:pt x="117424" y="185834"/>
                  <a:pt x="129630" y="189162"/>
                  <a:pt x="141618" y="193190"/>
                </a:cubicBezTo>
                <a:cubicBezTo>
                  <a:pt x="150578" y="196051"/>
                  <a:pt x="158963" y="200463"/>
                  <a:pt x="166387" y="206226"/>
                </a:cubicBezTo>
                <a:cubicBezTo>
                  <a:pt x="171211" y="210309"/>
                  <a:pt x="173770" y="216464"/>
                  <a:pt x="173249" y="222763"/>
                </a:cubicBezTo>
                <a:cubicBezTo>
                  <a:pt x="173715" y="229556"/>
                  <a:pt x="169715" y="235868"/>
                  <a:pt x="163368" y="238338"/>
                </a:cubicBezTo>
                <a:cubicBezTo>
                  <a:pt x="152452" y="243539"/>
                  <a:pt x="140533" y="246304"/>
                  <a:pt x="128444" y="246434"/>
                </a:cubicBezTo>
                <a:cubicBezTo>
                  <a:pt x="114288" y="246929"/>
                  <a:pt x="100147" y="245097"/>
                  <a:pt x="86589" y="241014"/>
                </a:cubicBezTo>
                <a:cubicBezTo>
                  <a:pt x="75761" y="238421"/>
                  <a:pt x="65744" y="233192"/>
                  <a:pt x="57427" y="225782"/>
                </a:cubicBezTo>
                <a:lnTo>
                  <a:pt x="56810" y="225233"/>
                </a:lnTo>
                <a:cubicBezTo>
                  <a:pt x="49818" y="218522"/>
                  <a:pt x="40130" y="215387"/>
                  <a:pt x="30531" y="216725"/>
                </a:cubicBezTo>
                <a:cubicBezTo>
                  <a:pt x="22215" y="217919"/>
                  <a:pt x="14605" y="222090"/>
                  <a:pt x="9123" y="228457"/>
                </a:cubicBezTo>
                <a:cubicBezTo>
                  <a:pt x="3682" y="234770"/>
                  <a:pt x="409" y="242654"/>
                  <a:pt x="-208" y="250963"/>
                </a:cubicBezTo>
                <a:cubicBezTo>
                  <a:pt x="-1080" y="260892"/>
                  <a:pt x="2632" y="270676"/>
                  <a:pt x="9878" y="277517"/>
                </a:cubicBezTo>
                <a:cubicBezTo>
                  <a:pt x="20115" y="288077"/>
                  <a:pt x="32623" y="296173"/>
                  <a:pt x="46449" y="301189"/>
                </a:cubicBezTo>
                <a:cubicBezTo>
                  <a:pt x="61201" y="306822"/>
                  <a:pt x="76639" y="310466"/>
                  <a:pt x="92352" y="312030"/>
                </a:cubicBezTo>
                <a:cubicBezTo>
                  <a:pt x="99214" y="312716"/>
                  <a:pt x="106075" y="313128"/>
                  <a:pt x="112937" y="313128"/>
                </a:cubicBezTo>
                <a:cubicBezTo>
                  <a:pt x="122392" y="313114"/>
                  <a:pt x="131840" y="312449"/>
                  <a:pt x="141206" y="311138"/>
                </a:cubicBezTo>
                <a:cubicBezTo>
                  <a:pt x="157070" y="309107"/>
                  <a:pt x="172542" y="304716"/>
                  <a:pt x="187109" y="298101"/>
                </a:cubicBezTo>
                <a:cubicBezTo>
                  <a:pt x="201003" y="291768"/>
                  <a:pt x="213292" y="282389"/>
                  <a:pt x="223063" y="270656"/>
                </a:cubicBezTo>
                <a:cubicBezTo>
                  <a:pt x="233362" y="257914"/>
                  <a:pt x="239112" y="242098"/>
                  <a:pt x="239393" y="225713"/>
                </a:cubicBezTo>
                <a:cubicBezTo>
                  <a:pt x="240738" y="207489"/>
                  <a:pt x="236038" y="189327"/>
                  <a:pt x="226013" y="174046"/>
                </a:cubicBezTo>
                <a:cubicBezTo>
                  <a:pt x="216990" y="161291"/>
                  <a:pt x="205161" y="150772"/>
                  <a:pt x="191432" y="143307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010AADCB-17A3-4B7E-99FE-60BBE216D696}"/>
              </a:ext>
            </a:extLst>
          </p:cNvPr>
          <p:cNvSpPr/>
          <p:nvPr/>
        </p:nvSpPr>
        <p:spPr>
          <a:xfrm>
            <a:off x="5093405" y="870745"/>
            <a:ext cx="451508" cy="322764"/>
          </a:xfrm>
          <a:custGeom>
            <a:avLst/>
            <a:gdLst>
              <a:gd name="connsiteX0" fmla="*/ 446209 w 451508"/>
              <a:gd name="connsiteY0" fmla="*/ 164027 h 322764"/>
              <a:gd name="connsiteX1" fmla="*/ 435574 w 451508"/>
              <a:gd name="connsiteY1" fmla="*/ 107351 h 322764"/>
              <a:gd name="connsiteX2" fmla="*/ 414990 w 451508"/>
              <a:gd name="connsiteY2" fmla="*/ 58566 h 322764"/>
              <a:gd name="connsiteX3" fmla="*/ 380065 w 451508"/>
              <a:gd name="connsiteY3" fmla="*/ 24259 h 322764"/>
              <a:gd name="connsiteX4" fmla="*/ 328535 w 451508"/>
              <a:gd name="connsiteY4" fmla="*/ 12457 h 322764"/>
              <a:gd name="connsiteX5" fmla="*/ 286681 w 451508"/>
              <a:gd name="connsiteY5" fmla="*/ 26180 h 322764"/>
              <a:gd name="connsiteX6" fmla="*/ 256628 w 451508"/>
              <a:gd name="connsiteY6" fmla="*/ 55821 h 322764"/>
              <a:gd name="connsiteX7" fmla="*/ 238651 w 451508"/>
              <a:gd name="connsiteY7" fmla="*/ 85326 h 322764"/>
              <a:gd name="connsiteX8" fmla="*/ 219164 w 451508"/>
              <a:gd name="connsiteY8" fmla="*/ 48480 h 322764"/>
              <a:gd name="connsiteX9" fmla="*/ 189385 w 451508"/>
              <a:gd name="connsiteY9" fmla="*/ 20142 h 322764"/>
              <a:gd name="connsiteX10" fmla="*/ 145952 w 451508"/>
              <a:gd name="connsiteY10" fmla="*/ 8478 h 322764"/>
              <a:gd name="connsiteX11" fmla="*/ 145952 w 451508"/>
              <a:gd name="connsiteY11" fmla="*/ 8478 h 322764"/>
              <a:gd name="connsiteX12" fmla="*/ 82141 w 451508"/>
              <a:gd name="connsiteY12" fmla="*/ 30777 h 322764"/>
              <a:gd name="connsiteX13" fmla="*/ 66634 w 451508"/>
              <a:gd name="connsiteY13" fmla="*/ 45804 h 322764"/>
              <a:gd name="connsiteX14" fmla="*/ 66017 w 451508"/>
              <a:gd name="connsiteY14" fmla="*/ 32081 h 322764"/>
              <a:gd name="connsiteX15" fmla="*/ 54901 w 451508"/>
              <a:gd name="connsiteY15" fmla="*/ 7586 h 322764"/>
              <a:gd name="connsiteX16" fmla="*/ 33288 w 451508"/>
              <a:gd name="connsiteY16" fmla="*/ -511 h 322764"/>
              <a:gd name="connsiteX17" fmla="*/ 11537 w 451508"/>
              <a:gd name="connsiteY17" fmla="*/ 7311 h 322764"/>
              <a:gd name="connsiteX18" fmla="*/ -334 w 451508"/>
              <a:gd name="connsiteY18" fmla="*/ 32081 h 322764"/>
              <a:gd name="connsiteX19" fmla="*/ -334 w 451508"/>
              <a:gd name="connsiteY19" fmla="*/ 33933 h 322764"/>
              <a:gd name="connsiteX20" fmla="*/ 4401 w 451508"/>
              <a:gd name="connsiteY20" fmla="*/ 170202 h 322764"/>
              <a:gd name="connsiteX21" fmla="*/ 9959 w 451508"/>
              <a:gd name="connsiteY21" fmla="*/ 296453 h 322764"/>
              <a:gd name="connsiteX22" fmla="*/ 23270 w 451508"/>
              <a:gd name="connsiteY22" fmla="*/ 317449 h 322764"/>
              <a:gd name="connsiteX23" fmla="*/ 42825 w 451508"/>
              <a:gd name="connsiteY23" fmla="*/ 322252 h 322764"/>
              <a:gd name="connsiteX24" fmla="*/ 62517 w 451508"/>
              <a:gd name="connsiteY24" fmla="*/ 317586 h 322764"/>
              <a:gd name="connsiteX25" fmla="*/ 77613 w 451508"/>
              <a:gd name="connsiteY25" fmla="*/ 299129 h 322764"/>
              <a:gd name="connsiteX26" fmla="*/ 78024 w 451508"/>
              <a:gd name="connsiteY26" fmla="*/ 297482 h 322764"/>
              <a:gd name="connsiteX27" fmla="*/ 78024 w 451508"/>
              <a:gd name="connsiteY27" fmla="*/ 295767 h 322764"/>
              <a:gd name="connsiteX28" fmla="*/ 78436 w 451508"/>
              <a:gd name="connsiteY28" fmla="*/ 254598 h 322764"/>
              <a:gd name="connsiteX29" fmla="*/ 81180 w 451508"/>
              <a:gd name="connsiteY29" fmla="*/ 205058 h 322764"/>
              <a:gd name="connsiteX30" fmla="*/ 88042 w 451508"/>
              <a:gd name="connsiteY30" fmla="*/ 154626 h 322764"/>
              <a:gd name="connsiteX31" fmla="*/ 101010 w 451508"/>
              <a:gd name="connsiteY31" fmla="*/ 111948 h 322764"/>
              <a:gd name="connsiteX32" fmla="*/ 120840 w 451508"/>
              <a:gd name="connsiteY32" fmla="*/ 83405 h 322764"/>
              <a:gd name="connsiteX33" fmla="*/ 145884 w 451508"/>
              <a:gd name="connsiteY33" fmla="*/ 74279 h 322764"/>
              <a:gd name="connsiteX34" fmla="*/ 171271 w 451508"/>
              <a:gd name="connsiteY34" fmla="*/ 88002 h 322764"/>
              <a:gd name="connsiteX35" fmla="*/ 190071 w 451508"/>
              <a:gd name="connsiteY35" fmla="*/ 137953 h 322764"/>
              <a:gd name="connsiteX36" fmla="*/ 199746 w 451508"/>
              <a:gd name="connsiteY36" fmla="*/ 210410 h 322764"/>
              <a:gd name="connsiteX37" fmla="*/ 204892 w 451508"/>
              <a:gd name="connsiteY37" fmla="*/ 289934 h 322764"/>
              <a:gd name="connsiteX38" fmla="*/ 217243 w 451508"/>
              <a:gd name="connsiteY38" fmla="*/ 314773 h 322764"/>
              <a:gd name="connsiteX39" fmla="*/ 240092 w 451508"/>
              <a:gd name="connsiteY39" fmla="*/ 320674 h 322764"/>
              <a:gd name="connsiteX40" fmla="*/ 259784 w 451508"/>
              <a:gd name="connsiteY40" fmla="*/ 312920 h 322764"/>
              <a:gd name="connsiteX41" fmla="*/ 271380 w 451508"/>
              <a:gd name="connsiteY41" fmla="*/ 290278 h 322764"/>
              <a:gd name="connsiteX42" fmla="*/ 271380 w 451508"/>
              <a:gd name="connsiteY42" fmla="*/ 289591 h 322764"/>
              <a:gd name="connsiteX43" fmla="*/ 272889 w 451508"/>
              <a:gd name="connsiteY43" fmla="*/ 202451 h 322764"/>
              <a:gd name="connsiteX44" fmla="*/ 286200 w 451508"/>
              <a:gd name="connsiteY44" fmla="*/ 133836 h 322764"/>
              <a:gd name="connsiteX45" fmla="*/ 308637 w 451508"/>
              <a:gd name="connsiteY45" fmla="*/ 90746 h 322764"/>
              <a:gd name="connsiteX46" fmla="*/ 334505 w 451508"/>
              <a:gd name="connsiteY46" fmla="*/ 77023 h 322764"/>
              <a:gd name="connsiteX47" fmla="*/ 358863 w 451508"/>
              <a:gd name="connsiteY47" fmla="*/ 90746 h 322764"/>
              <a:gd name="connsiteX48" fmla="*/ 375880 w 451508"/>
              <a:gd name="connsiteY48" fmla="*/ 140355 h 322764"/>
              <a:gd name="connsiteX49" fmla="*/ 382741 w 451508"/>
              <a:gd name="connsiteY49" fmla="*/ 210341 h 322764"/>
              <a:gd name="connsiteX50" fmla="*/ 384731 w 451508"/>
              <a:gd name="connsiteY50" fmla="*/ 285131 h 322764"/>
              <a:gd name="connsiteX51" fmla="*/ 396807 w 451508"/>
              <a:gd name="connsiteY51" fmla="*/ 309284 h 322764"/>
              <a:gd name="connsiteX52" fmla="*/ 439074 w 451508"/>
              <a:gd name="connsiteY52" fmla="*/ 309284 h 322764"/>
              <a:gd name="connsiteX53" fmla="*/ 451150 w 451508"/>
              <a:gd name="connsiteY53" fmla="*/ 285131 h 322764"/>
              <a:gd name="connsiteX54" fmla="*/ 450395 w 451508"/>
              <a:gd name="connsiteY54" fmla="*/ 224682 h 322764"/>
              <a:gd name="connsiteX55" fmla="*/ 446209 w 451508"/>
              <a:gd name="connsiteY55" fmla="*/ 164027 h 322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451508" h="322764">
                <a:moveTo>
                  <a:pt x="446209" y="164027"/>
                </a:moveTo>
                <a:cubicBezTo>
                  <a:pt x="443938" y="144918"/>
                  <a:pt x="440384" y="125987"/>
                  <a:pt x="435574" y="107351"/>
                </a:cubicBezTo>
                <a:cubicBezTo>
                  <a:pt x="431197" y="90149"/>
                  <a:pt x="424260" y="73702"/>
                  <a:pt x="414990" y="58566"/>
                </a:cubicBezTo>
                <a:cubicBezTo>
                  <a:pt x="406296" y="44473"/>
                  <a:pt x="394316" y="32698"/>
                  <a:pt x="380065" y="24259"/>
                </a:cubicBezTo>
                <a:cubicBezTo>
                  <a:pt x="364339" y="15558"/>
                  <a:pt x="346478" y="11462"/>
                  <a:pt x="328535" y="12457"/>
                </a:cubicBezTo>
                <a:cubicBezTo>
                  <a:pt x="313475" y="12436"/>
                  <a:pt x="298805" y="17246"/>
                  <a:pt x="286681" y="26180"/>
                </a:cubicBezTo>
                <a:cubicBezTo>
                  <a:pt x="275188" y="34448"/>
                  <a:pt x="265054" y="44445"/>
                  <a:pt x="256628" y="55821"/>
                </a:cubicBezTo>
                <a:cubicBezTo>
                  <a:pt x="249746" y="65091"/>
                  <a:pt x="243735" y="74965"/>
                  <a:pt x="238651" y="85326"/>
                </a:cubicBezTo>
                <a:cubicBezTo>
                  <a:pt x="233711" y="72282"/>
                  <a:pt x="227164" y="59904"/>
                  <a:pt x="219164" y="48480"/>
                </a:cubicBezTo>
                <a:cubicBezTo>
                  <a:pt x="211212" y="37151"/>
                  <a:pt x="201091" y="27525"/>
                  <a:pt x="189385" y="20142"/>
                </a:cubicBezTo>
                <a:cubicBezTo>
                  <a:pt x="176328" y="12155"/>
                  <a:pt x="161254" y="8107"/>
                  <a:pt x="145952" y="8478"/>
                </a:cubicBezTo>
                <a:lnTo>
                  <a:pt x="145952" y="8478"/>
                </a:lnTo>
                <a:cubicBezTo>
                  <a:pt x="122747" y="8320"/>
                  <a:pt x="100201" y="16203"/>
                  <a:pt x="82141" y="30777"/>
                </a:cubicBezTo>
                <a:cubicBezTo>
                  <a:pt x="76624" y="35415"/>
                  <a:pt x="71444" y="40431"/>
                  <a:pt x="66634" y="45804"/>
                </a:cubicBezTo>
                <a:lnTo>
                  <a:pt x="66017" y="32081"/>
                </a:lnTo>
                <a:cubicBezTo>
                  <a:pt x="65804" y="22742"/>
                  <a:pt x="61790" y="13898"/>
                  <a:pt x="54901" y="7586"/>
                </a:cubicBezTo>
                <a:cubicBezTo>
                  <a:pt x="48911" y="2371"/>
                  <a:pt x="41233" y="-504"/>
                  <a:pt x="33288" y="-511"/>
                </a:cubicBezTo>
                <a:cubicBezTo>
                  <a:pt x="25349" y="-498"/>
                  <a:pt x="17664" y="2268"/>
                  <a:pt x="11537" y="7311"/>
                </a:cubicBezTo>
                <a:cubicBezTo>
                  <a:pt x="4209" y="13480"/>
                  <a:pt x="-121" y="22502"/>
                  <a:pt x="-334" y="32081"/>
                </a:cubicBezTo>
                <a:lnTo>
                  <a:pt x="-334" y="33933"/>
                </a:lnTo>
                <a:cubicBezTo>
                  <a:pt x="2274" y="80111"/>
                  <a:pt x="3852" y="125946"/>
                  <a:pt x="4401" y="170202"/>
                </a:cubicBezTo>
                <a:cubicBezTo>
                  <a:pt x="4950" y="214458"/>
                  <a:pt x="6803" y="257068"/>
                  <a:pt x="9959" y="296453"/>
                </a:cubicBezTo>
                <a:cubicBezTo>
                  <a:pt x="10144" y="305380"/>
                  <a:pt x="15276" y="313469"/>
                  <a:pt x="23270" y="317449"/>
                </a:cubicBezTo>
                <a:cubicBezTo>
                  <a:pt x="29281" y="320667"/>
                  <a:pt x="36005" y="322320"/>
                  <a:pt x="42825" y="322252"/>
                </a:cubicBezTo>
                <a:cubicBezTo>
                  <a:pt x="49659" y="322252"/>
                  <a:pt x="56404" y="320653"/>
                  <a:pt x="62517" y="317586"/>
                </a:cubicBezTo>
                <a:cubicBezTo>
                  <a:pt x="70058" y="314004"/>
                  <a:pt x="75602" y="307232"/>
                  <a:pt x="77613" y="299129"/>
                </a:cubicBezTo>
                <a:lnTo>
                  <a:pt x="78024" y="297482"/>
                </a:lnTo>
                <a:lnTo>
                  <a:pt x="78024" y="295767"/>
                </a:lnTo>
                <a:cubicBezTo>
                  <a:pt x="78024" y="284171"/>
                  <a:pt x="78024" y="270379"/>
                  <a:pt x="78436" y="254598"/>
                </a:cubicBezTo>
                <a:cubicBezTo>
                  <a:pt x="78848" y="238817"/>
                  <a:pt x="79602" y="222212"/>
                  <a:pt x="81180" y="205058"/>
                </a:cubicBezTo>
                <a:cubicBezTo>
                  <a:pt x="82759" y="187904"/>
                  <a:pt x="85023" y="170751"/>
                  <a:pt x="88042" y="154626"/>
                </a:cubicBezTo>
                <a:cubicBezTo>
                  <a:pt x="90684" y="139943"/>
                  <a:pt x="95041" y="125623"/>
                  <a:pt x="101010" y="111948"/>
                </a:cubicBezTo>
                <a:cubicBezTo>
                  <a:pt x="105607" y="101183"/>
                  <a:pt x="112352" y="91467"/>
                  <a:pt x="120840" y="83405"/>
                </a:cubicBezTo>
                <a:cubicBezTo>
                  <a:pt x="127660" y="77181"/>
                  <a:pt x="136662" y="73901"/>
                  <a:pt x="145884" y="74279"/>
                </a:cubicBezTo>
                <a:cubicBezTo>
                  <a:pt x="156299" y="73510"/>
                  <a:pt x="166214" y="78869"/>
                  <a:pt x="171271" y="88002"/>
                </a:cubicBezTo>
                <a:cubicBezTo>
                  <a:pt x="180445" y="103406"/>
                  <a:pt x="186812" y="120319"/>
                  <a:pt x="190071" y="137953"/>
                </a:cubicBezTo>
                <a:cubicBezTo>
                  <a:pt x="195039" y="161838"/>
                  <a:pt x="198271" y="186059"/>
                  <a:pt x="199746" y="210410"/>
                </a:cubicBezTo>
                <a:cubicBezTo>
                  <a:pt x="201578" y="237581"/>
                  <a:pt x="203293" y="264087"/>
                  <a:pt x="204892" y="289934"/>
                </a:cubicBezTo>
                <a:cubicBezTo>
                  <a:pt x="204501" y="299780"/>
                  <a:pt x="209160" y="309139"/>
                  <a:pt x="217243" y="314773"/>
                </a:cubicBezTo>
                <a:cubicBezTo>
                  <a:pt x="223885" y="319452"/>
                  <a:pt x="232009" y="321552"/>
                  <a:pt x="240092" y="320674"/>
                </a:cubicBezTo>
                <a:cubicBezTo>
                  <a:pt x="247221" y="319850"/>
                  <a:pt x="254006" y="317174"/>
                  <a:pt x="259784" y="312920"/>
                </a:cubicBezTo>
                <a:cubicBezTo>
                  <a:pt x="267126" y="307726"/>
                  <a:pt x="271455" y="299266"/>
                  <a:pt x="271380" y="290278"/>
                </a:cubicBezTo>
                <a:lnTo>
                  <a:pt x="271380" y="289591"/>
                </a:lnTo>
                <a:cubicBezTo>
                  <a:pt x="269747" y="260547"/>
                  <a:pt x="270255" y="231420"/>
                  <a:pt x="272889" y="202451"/>
                </a:cubicBezTo>
                <a:cubicBezTo>
                  <a:pt x="274790" y="179156"/>
                  <a:pt x="279250" y="156150"/>
                  <a:pt x="286200" y="133836"/>
                </a:cubicBezTo>
                <a:cubicBezTo>
                  <a:pt x="290805" y="118151"/>
                  <a:pt x="298427" y="103515"/>
                  <a:pt x="308637" y="90746"/>
                </a:cubicBezTo>
                <a:cubicBezTo>
                  <a:pt x="314854" y="82622"/>
                  <a:pt x="324295" y="77614"/>
                  <a:pt x="334505" y="77023"/>
                </a:cubicBezTo>
                <a:cubicBezTo>
                  <a:pt x="344653" y="76255"/>
                  <a:pt x="354259" y="81669"/>
                  <a:pt x="358863" y="90746"/>
                </a:cubicBezTo>
                <a:cubicBezTo>
                  <a:pt x="367358" y="106178"/>
                  <a:pt x="373114" y="122961"/>
                  <a:pt x="375880" y="140355"/>
                </a:cubicBezTo>
                <a:cubicBezTo>
                  <a:pt x="379921" y="163478"/>
                  <a:pt x="382213" y="186875"/>
                  <a:pt x="382741" y="210341"/>
                </a:cubicBezTo>
                <a:cubicBezTo>
                  <a:pt x="383564" y="236552"/>
                  <a:pt x="384182" y="261596"/>
                  <a:pt x="384731" y="285131"/>
                </a:cubicBezTo>
                <a:cubicBezTo>
                  <a:pt x="384353" y="294717"/>
                  <a:pt x="388909" y="303835"/>
                  <a:pt x="396807" y="309284"/>
                </a:cubicBezTo>
                <a:cubicBezTo>
                  <a:pt x="409672" y="317586"/>
                  <a:pt x="426208" y="317586"/>
                  <a:pt x="439074" y="309284"/>
                </a:cubicBezTo>
                <a:cubicBezTo>
                  <a:pt x="446992" y="303849"/>
                  <a:pt x="451554" y="294723"/>
                  <a:pt x="451150" y="285131"/>
                </a:cubicBezTo>
                <a:cubicBezTo>
                  <a:pt x="451150" y="265782"/>
                  <a:pt x="451150" y="245472"/>
                  <a:pt x="450395" y="224682"/>
                </a:cubicBezTo>
                <a:cubicBezTo>
                  <a:pt x="449640" y="203892"/>
                  <a:pt x="448679" y="183719"/>
                  <a:pt x="446209" y="164027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28B559F9-236C-43D7-884D-B6540D4A4947}"/>
              </a:ext>
            </a:extLst>
          </p:cNvPr>
          <p:cNvSpPr/>
          <p:nvPr/>
        </p:nvSpPr>
        <p:spPr>
          <a:xfrm>
            <a:off x="5573373" y="851739"/>
            <a:ext cx="254687" cy="339437"/>
          </a:xfrm>
          <a:custGeom>
            <a:avLst/>
            <a:gdLst>
              <a:gd name="connsiteX0" fmla="*/ 249345 w 254687"/>
              <a:gd name="connsiteY0" fmla="*/ 168281 h 339437"/>
              <a:gd name="connsiteX1" fmla="*/ 246120 w 254687"/>
              <a:gd name="connsiteY1" fmla="*/ 32081 h 339437"/>
              <a:gd name="connsiteX2" fmla="*/ 234936 w 254687"/>
              <a:gd name="connsiteY2" fmla="*/ 7586 h 339437"/>
              <a:gd name="connsiteX3" fmla="*/ 213322 w 254687"/>
              <a:gd name="connsiteY3" fmla="*/ -511 h 339437"/>
              <a:gd name="connsiteX4" fmla="*/ 191572 w 254687"/>
              <a:gd name="connsiteY4" fmla="*/ 7243 h 339437"/>
              <a:gd name="connsiteX5" fmla="*/ 179701 w 254687"/>
              <a:gd name="connsiteY5" fmla="*/ 32081 h 339437"/>
              <a:gd name="connsiteX6" fmla="*/ 179701 w 254687"/>
              <a:gd name="connsiteY6" fmla="*/ 33110 h 339437"/>
              <a:gd name="connsiteX7" fmla="*/ 179701 w 254687"/>
              <a:gd name="connsiteY7" fmla="*/ 52597 h 339437"/>
              <a:gd name="connsiteX8" fmla="*/ 171193 w 254687"/>
              <a:gd name="connsiteY8" fmla="*/ 48205 h 339437"/>
              <a:gd name="connsiteX9" fmla="*/ 130024 w 254687"/>
              <a:gd name="connsiteY9" fmla="*/ 38531 h 339437"/>
              <a:gd name="connsiteX10" fmla="*/ 76848 w 254687"/>
              <a:gd name="connsiteY10" fmla="*/ 49784 h 339437"/>
              <a:gd name="connsiteX11" fmla="*/ 36503 w 254687"/>
              <a:gd name="connsiteY11" fmla="*/ 80249 h 339437"/>
              <a:gd name="connsiteX12" fmla="*/ 10978 w 254687"/>
              <a:gd name="connsiteY12" fmla="*/ 123338 h 339437"/>
              <a:gd name="connsiteX13" fmla="*/ 137 w 254687"/>
              <a:gd name="connsiteY13" fmla="*/ 172123 h 339437"/>
              <a:gd name="connsiteX14" fmla="*/ 3225 w 254687"/>
              <a:gd name="connsiteY14" fmla="*/ 215282 h 339437"/>
              <a:gd name="connsiteX15" fmla="*/ 18800 w 254687"/>
              <a:gd name="connsiteY15" fmla="*/ 254255 h 339437"/>
              <a:gd name="connsiteX16" fmla="*/ 46726 w 254687"/>
              <a:gd name="connsiteY16" fmla="*/ 285817 h 339437"/>
              <a:gd name="connsiteX17" fmla="*/ 88581 w 254687"/>
              <a:gd name="connsiteY17" fmla="*/ 305098 h 339437"/>
              <a:gd name="connsiteX18" fmla="*/ 157882 w 254687"/>
              <a:gd name="connsiteY18" fmla="*/ 306608 h 339437"/>
              <a:gd name="connsiteX19" fmla="*/ 187111 w 254687"/>
              <a:gd name="connsiteY19" fmla="*/ 294943 h 339437"/>
              <a:gd name="connsiteX20" fmla="*/ 188003 w 254687"/>
              <a:gd name="connsiteY20" fmla="*/ 309696 h 339437"/>
              <a:gd name="connsiteX21" fmla="*/ 200834 w 254687"/>
              <a:gd name="connsiteY21" fmla="*/ 332681 h 339437"/>
              <a:gd name="connsiteX22" fmla="*/ 221419 w 254687"/>
              <a:gd name="connsiteY22" fmla="*/ 338925 h 339437"/>
              <a:gd name="connsiteX23" fmla="*/ 242003 w 254687"/>
              <a:gd name="connsiteY23" fmla="*/ 332064 h 339437"/>
              <a:gd name="connsiteX24" fmla="*/ 254353 w 254687"/>
              <a:gd name="connsiteY24" fmla="*/ 310039 h 339437"/>
              <a:gd name="connsiteX25" fmla="*/ 254353 w 254687"/>
              <a:gd name="connsiteY25" fmla="*/ 307706 h 339437"/>
              <a:gd name="connsiteX26" fmla="*/ 249345 w 254687"/>
              <a:gd name="connsiteY26" fmla="*/ 168281 h 339437"/>
              <a:gd name="connsiteX27" fmla="*/ 183612 w 254687"/>
              <a:gd name="connsiteY27" fmla="*/ 193051 h 339437"/>
              <a:gd name="connsiteX28" fmla="*/ 172703 w 254687"/>
              <a:gd name="connsiteY28" fmla="*/ 215488 h 339437"/>
              <a:gd name="connsiteX29" fmla="*/ 153971 w 254687"/>
              <a:gd name="connsiteY29" fmla="*/ 234357 h 339437"/>
              <a:gd name="connsiteX30" fmla="*/ 131190 w 254687"/>
              <a:gd name="connsiteY30" fmla="*/ 243688 h 339437"/>
              <a:gd name="connsiteX31" fmla="*/ 107519 w 254687"/>
              <a:gd name="connsiteY31" fmla="*/ 240875 h 339437"/>
              <a:gd name="connsiteX32" fmla="*/ 107519 w 254687"/>
              <a:gd name="connsiteY32" fmla="*/ 240875 h 339437"/>
              <a:gd name="connsiteX33" fmla="*/ 77809 w 254687"/>
              <a:gd name="connsiteY33" fmla="*/ 217134 h 339437"/>
              <a:gd name="connsiteX34" fmla="*/ 67310 w 254687"/>
              <a:gd name="connsiteY34" fmla="*/ 180083 h 339437"/>
              <a:gd name="connsiteX35" fmla="*/ 74172 w 254687"/>
              <a:gd name="connsiteY35" fmla="*/ 141315 h 339437"/>
              <a:gd name="connsiteX36" fmla="*/ 92492 w 254687"/>
              <a:gd name="connsiteY36" fmla="*/ 117506 h 339437"/>
              <a:gd name="connsiteX37" fmla="*/ 117331 w 254687"/>
              <a:gd name="connsiteY37" fmla="*/ 106871 h 339437"/>
              <a:gd name="connsiteX38" fmla="*/ 126936 w 254687"/>
              <a:gd name="connsiteY38" fmla="*/ 106116 h 339437"/>
              <a:gd name="connsiteX39" fmla="*/ 143747 w 254687"/>
              <a:gd name="connsiteY39" fmla="*/ 108792 h 339437"/>
              <a:gd name="connsiteX40" fmla="*/ 167007 w 254687"/>
              <a:gd name="connsiteY40" fmla="*/ 123956 h 339437"/>
              <a:gd name="connsiteX41" fmla="*/ 182651 w 254687"/>
              <a:gd name="connsiteY41" fmla="*/ 152431 h 339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54687" h="339437">
                <a:moveTo>
                  <a:pt x="249345" y="168281"/>
                </a:moveTo>
                <a:cubicBezTo>
                  <a:pt x="248796" y="122858"/>
                  <a:pt x="247698" y="77230"/>
                  <a:pt x="246120" y="32081"/>
                </a:cubicBezTo>
                <a:cubicBezTo>
                  <a:pt x="245886" y="22736"/>
                  <a:pt x="241845" y="13885"/>
                  <a:pt x="234936" y="7586"/>
                </a:cubicBezTo>
                <a:cubicBezTo>
                  <a:pt x="228946" y="2371"/>
                  <a:pt x="221268" y="-511"/>
                  <a:pt x="213322" y="-511"/>
                </a:cubicBezTo>
                <a:cubicBezTo>
                  <a:pt x="205390" y="-518"/>
                  <a:pt x="197706" y="2220"/>
                  <a:pt x="191572" y="7243"/>
                </a:cubicBezTo>
                <a:cubicBezTo>
                  <a:pt x="184277" y="13473"/>
                  <a:pt x="179969" y="22496"/>
                  <a:pt x="179701" y="32081"/>
                </a:cubicBezTo>
                <a:lnTo>
                  <a:pt x="179701" y="33110"/>
                </a:lnTo>
                <a:cubicBezTo>
                  <a:pt x="179701" y="39628"/>
                  <a:pt x="179701" y="46078"/>
                  <a:pt x="179701" y="52597"/>
                </a:cubicBezTo>
                <a:cubicBezTo>
                  <a:pt x="176957" y="51019"/>
                  <a:pt x="174074" y="49578"/>
                  <a:pt x="171193" y="48205"/>
                </a:cubicBezTo>
                <a:cubicBezTo>
                  <a:pt x="158293" y="42154"/>
                  <a:pt x="144268" y="38860"/>
                  <a:pt x="130024" y="38531"/>
                </a:cubicBezTo>
                <a:cubicBezTo>
                  <a:pt x="111684" y="38284"/>
                  <a:pt x="93514" y="42133"/>
                  <a:pt x="76848" y="49784"/>
                </a:cubicBezTo>
                <a:cubicBezTo>
                  <a:pt x="61389" y="56960"/>
                  <a:pt x="47639" y="67349"/>
                  <a:pt x="36503" y="80249"/>
                </a:cubicBezTo>
                <a:cubicBezTo>
                  <a:pt x="25552" y="93017"/>
                  <a:pt x="16920" y="107598"/>
                  <a:pt x="10978" y="123338"/>
                </a:cubicBezTo>
                <a:cubicBezTo>
                  <a:pt x="4981" y="138975"/>
                  <a:pt x="1331" y="155415"/>
                  <a:pt x="137" y="172123"/>
                </a:cubicBezTo>
                <a:cubicBezTo>
                  <a:pt x="-1043" y="186580"/>
                  <a:pt x="0" y="201140"/>
                  <a:pt x="3225" y="215282"/>
                </a:cubicBezTo>
                <a:cubicBezTo>
                  <a:pt x="6305" y="229019"/>
                  <a:pt x="11568" y="242179"/>
                  <a:pt x="18800" y="254255"/>
                </a:cubicBezTo>
                <a:cubicBezTo>
                  <a:pt x="26115" y="266386"/>
                  <a:pt x="35576" y="277076"/>
                  <a:pt x="46726" y="285817"/>
                </a:cubicBezTo>
                <a:cubicBezTo>
                  <a:pt x="59043" y="295328"/>
                  <a:pt x="73349" y="301915"/>
                  <a:pt x="88581" y="305098"/>
                </a:cubicBezTo>
                <a:cubicBezTo>
                  <a:pt x="111183" y="311452"/>
                  <a:pt x="135026" y="311973"/>
                  <a:pt x="157882" y="306608"/>
                </a:cubicBezTo>
                <a:cubicBezTo>
                  <a:pt x="168064" y="303939"/>
                  <a:pt x="177883" y="300021"/>
                  <a:pt x="187111" y="294943"/>
                </a:cubicBezTo>
                <a:lnTo>
                  <a:pt x="188003" y="309696"/>
                </a:lnTo>
                <a:cubicBezTo>
                  <a:pt x="188449" y="318945"/>
                  <a:pt x="193198" y="327453"/>
                  <a:pt x="200834" y="332681"/>
                </a:cubicBezTo>
                <a:cubicBezTo>
                  <a:pt x="206900" y="336812"/>
                  <a:pt x="214084" y="338987"/>
                  <a:pt x="221419" y="338925"/>
                </a:cubicBezTo>
                <a:cubicBezTo>
                  <a:pt x="228843" y="338925"/>
                  <a:pt x="236068" y="336517"/>
                  <a:pt x="242003" y="332064"/>
                </a:cubicBezTo>
                <a:cubicBezTo>
                  <a:pt x="249125" y="326870"/>
                  <a:pt x="253633" y="318828"/>
                  <a:pt x="254353" y="310039"/>
                </a:cubicBezTo>
                <a:lnTo>
                  <a:pt x="254353" y="307706"/>
                </a:lnTo>
                <a:cubicBezTo>
                  <a:pt x="251677" y="259607"/>
                  <a:pt x="249825" y="212743"/>
                  <a:pt x="249345" y="168281"/>
                </a:cubicBezTo>
                <a:close/>
                <a:moveTo>
                  <a:pt x="183612" y="193051"/>
                </a:moveTo>
                <a:cubicBezTo>
                  <a:pt x="181217" y="201072"/>
                  <a:pt x="177533" y="208654"/>
                  <a:pt x="172703" y="215488"/>
                </a:cubicBezTo>
                <a:cubicBezTo>
                  <a:pt x="167625" y="222836"/>
                  <a:pt x="161285" y="229224"/>
                  <a:pt x="153971" y="234357"/>
                </a:cubicBezTo>
                <a:cubicBezTo>
                  <a:pt x="147137" y="239077"/>
                  <a:pt x="139369" y="242261"/>
                  <a:pt x="131190" y="243688"/>
                </a:cubicBezTo>
                <a:cubicBezTo>
                  <a:pt x="123197" y="245047"/>
                  <a:pt x="114977" y="244072"/>
                  <a:pt x="107519" y="240875"/>
                </a:cubicBezTo>
                <a:lnTo>
                  <a:pt x="107519" y="240875"/>
                </a:lnTo>
                <a:cubicBezTo>
                  <a:pt x="95058" y="236834"/>
                  <a:pt x="84498" y="228394"/>
                  <a:pt x="77809" y="217134"/>
                </a:cubicBezTo>
                <a:cubicBezTo>
                  <a:pt x="71338" y="205827"/>
                  <a:pt x="67729" y="193106"/>
                  <a:pt x="67310" y="180083"/>
                </a:cubicBezTo>
                <a:cubicBezTo>
                  <a:pt x="66542" y="166799"/>
                  <a:pt x="68889" y="153522"/>
                  <a:pt x="74172" y="141315"/>
                </a:cubicBezTo>
                <a:cubicBezTo>
                  <a:pt x="78227" y="131990"/>
                  <a:pt x="84519" y="123812"/>
                  <a:pt x="92492" y="117506"/>
                </a:cubicBezTo>
                <a:cubicBezTo>
                  <a:pt x="99765" y="111962"/>
                  <a:pt x="108301" y="108312"/>
                  <a:pt x="117331" y="106871"/>
                </a:cubicBezTo>
                <a:cubicBezTo>
                  <a:pt x="120508" y="106349"/>
                  <a:pt x="123718" y="106103"/>
                  <a:pt x="126936" y="106116"/>
                </a:cubicBezTo>
                <a:cubicBezTo>
                  <a:pt x="132645" y="106116"/>
                  <a:pt x="138320" y="107022"/>
                  <a:pt x="143747" y="108792"/>
                </a:cubicBezTo>
                <a:cubicBezTo>
                  <a:pt x="152632" y="111852"/>
                  <a:pt x="160619" y="117067"/>
                  <a:pt x="167007" y="123956"/>
                </a:cubicBezTo>
                <a:cubicBezTo>
                  <a:pt x="174411" y="132073"/>
                  <a:pt x="179770" y="141830"/>
                  <a:pt x="182651" y="152431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AA2D8032-4205-43A7-BC11-CF146F16425C}"/>
              </a:ext>
            </a:extLst>
          </p:cNvPr>
          <p:cNvSpPr/>
          <p:nvPr/>
        </p:nvSpPr>
        <p:spPr>
          <a:xfrm>
            <a:off x="5888594" y="692546"/>
            <a:ext cx="72861" cy="498621"/>
          </a:xfrm>
          <a:custGeom>
            <a:avLst/>
            <a:gdLst>
              <a:gd name="connsiteX0" fmla="*/ 55022 w 72861"/>
              <a:gd name="connsiteY0" fmla="*/ 7249 h 498621"/>
              <a:gd name="connsiteX1" fmla="*/ 10834 w 72861"/>
              <a:gd name="connsiteY1" fmla="*/ 7249 h 498621"/>
              <a:gd name="connsiteX2" fmla="*/ -281 w 72861"/>
              <a:gd name="connsiteY2" fmla="*/ 33117 h 498621"/>
              <a:gd name="connsiteX3" fmla="*/ 2875 w 72861"/>
              <a:gd name="connsiteY3" fmla="*/ 466075 h 498621"/>
              <a:gd name="connsiteX4" fmla="*/ 15431 w 72861"/>
              <a:gd name="connsiteY4" fmla="*/ 490845 h 498621"/>
              <a:gd name="connsiteX5" fmla="*/ 59962 w 72861"/>
              <a:gd name="connsiteY5" fmla="*/ 490845 h 498621"/>
              <a:gd name="connsiteX6" fmla="*/ 72518 w 72861"/>
              <a:gd name="connsiteY6" fmla="*/ 465869 h 498621"/>
              <a:gd name="connsiteX7" fmla="*/ 66137 w 72861"/>
              <a:gd name="connsiteY7" fmla="*/ 33117 h 498621"/>
              <a:gd name="connsiteX8" fmla="*/ 55022 w 72861"/>
              <a:gd name="connsiteY8" fmla="*/ 7249 h 498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2861" h="498621">
                <a:moveTo>
                  <a:pt x="55022" y="7249"/>
                </a:moveTo>
                <a:cubicBezTo>
                  <a:pt x="42108" y="-3098"/>
                  <a:pt x="23747" y="-3098"/>
                  <a:pt x="10834" y="7249"/>
                </a:cubicBezTo>
                <a:cubicBezTo>
                  <a:pt x="3266" y="13644"/>
                  <a:pt x="-851" y="23223"/>
                  <a:pt x="-281" y="33117"/>
                </a:cubicBezTo>
                <a:lnTo>
                  <a:pt x="2875" y="466075"/>
                </a:lnTo>
                <a:cubicBezTo>
                  <a:pt x="2648" y="475914"/>
                  <a:pt x="7362" y="485211"/>
                  <a:pt x="15431" y="490845"/>
                </a:cubicBezTo>
                <a:cubicBezTo>
                  <a:pt x="28695" y="500533"/>
                  <a:pt x="46699" y="500533"/>
                  <a:pt x="59962" y="490845"/>
                </a:cubicBezTo>
                <a:cubicBezTo>
                  <a:pt x="68059" y="485143"/>
                  <a:pt x="72765" y="475770"/>
                  <a:pt x="72518" y="465869"/>
                </a:cubicBezTo>
                <a:lnTo>
                  <a:pt x="66137" y="33117"/>
                </a:lnTo>
                <a:cubicBezTo>
                  <a:pt x="66707" y="23223"/>
                  <a:pt x="62590" y="13644"/>
                  <a:pt x="55022" y="7249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EE49B1A8-C4C0-4675-8D95-16C346787EB3}"/>
              </a:ext>
            </a:extLst>
          </p:cNvPr>
          <p:cNvSpPr/>
          <p:nvPr/>
        </p:nvSpPr>
        <p:spPr>
          <a:xfrm>
            <a:off x="6005575" y="851739"/>
            <a:ext cx="254618" cy="339437"/>
          </a:xfrm>
          <a:custGeom>
            <a:avLst/>
            <a:gdLst>
              <a:gd name="connsiteX0" fmla="*/ 249276 w 254618"/>
              <a:gd name="connsiteY0" fmla="*/ 168281 h 339437"/>
              <a:gd name="connsiteX1" fmla="*/ 246051 w 254618"/>
              <a:gd name="connsiteY1" fmla="*/ 32081 h 339437"/>
              <a:gd name="connsiteX2" fmla="*/ 234936 w 254618"/>
              <a:gd name="connsiteY2" fmla="*/ 7586 h 339437"/>
              <a:gd name="connsiteX3" fmla="*/ 213253 w 254618"/>
              <a:gd name="connsiteY3" fmla="*/ -511 h 339437"/>
              <a:gd name="connsiteX4" fmla="*/ 191571 w 254618"/>
              <a:gd name="connsiteY4" fmla="*/ 7243 h 339437"/>
              <a:gd name="connsiteX5" fmla="*/ 179701 w 254618"/>
              <a:gd name="connsiteY5" fmla="*/ 32081 h 339437"/>
              <a:gd name="connsiteX6" fmla="*/ 179701 w 254618"/>
              <a:gd name="connsiteY6" fmla="*/ 33110 h 339437"/>
              <a:gd name="connsiteX7" fmla="*/ 179701 w 254618"/>
              <a:gd name="connsiteY7" fmla="*/ 52597 h 339437"/>
              <a:gd name="connsiteX8" fmla="*/ 171193 w 254618"/>
              <a:gd name="connsiteY8" fmla="*/ 48205 h 339437"/>
              <a:gd name="connsiteX9" fmla="*/ 130024 w 254618"/>
              <a:gd name="connsiteY9" fmla="*/ 38531 h 339437"/>
              <a:gd name="connsiteX10" fmla="*/ 76779 w 254618"/>
              <a:gd name="connsiteY10" fmla="*/ 49784 h 339437"/>
              <a:gd name="connsiteX11" fmla="*/ 36434 w 254618"/>
              <a:gd name="connsiteY11" fmla="*/ 80249 h 339437"/>
              <a:gd name="connsiteX12" fmla="*/ 10909 w 254618"/>
              <a:gd name="connsiteY12" fmla="*/ 123338 h 339437"/>
              <a:gd name="connsiteX13" fmla="*/ 137 w 254618"/>
              <a:gd name="connsiteY13" fmla="*/ 172123 h 339437"/>
              <a:gd name="connsiteX14" fmla="*/ 3225 w 254618"/>
              <a:gd name="connsiteY14" fmla="*/ 215282 h 339437"/>
              <a:gd name="connsiteX15" fmla="*/ 18732 w 254618"/>
              <a:gd name="connsiteY15" fmla="*/ 254255 h 339437"/>
              <a:gd name="connsiteX16" fmla="*/ 46726 w 254618"/>
              <a:gd name="connsiteY16" fmla="*/ 285818 h 339437"/>
              <a:gd name="connsiteX17" fmla="*/ 88581 w 254618"/>
              <a:gd name="connsiteY17" fmla="*/ 305098 h 339437"/>
              <a:gd name="connsiteX18" fmla="*/ 157882 w 254618"/>
              <a:gd name="connsiteY18" fmla="*/ 306608 h 339437"/>
              <a:gd name="connsiteX19" fmla="*/ 187111 w 254618"/>
              <a:gd name="connsiteY19" fmla="*/ 294943 h 339437"/>
              <a:gd name="connsiteX20" fmla="*/ 188003 w 254618"/>
              <a:gd name="connsiteY20" fmla="*/ 309696 h 339437"/>
              <a:gd name="connsiteX21" fmla="*/ 200834 w 254618"/>
              <a:gd name="connsiteY21" fmla="*/ 332681 h 339437"/>
              <a:gd name="connsiteX22" fmla="*/ 221419 w 254618"/>
              <a:gd name="connsiteY22" fmla="*/ 338925 h 339437"/>
              <a:gd name="connsiteX23" fmla="*/ 242003 w 254618"/>
              <a:gd name="connsiteY23" fmla="*/ 332064 h 339437"/>
              <a:gd name="connsiteX24" fmla="*/ 254285 w 254618"/>
              <a:gd name="connsiteY24" fmla="*/ 310039 h 339437"/>
              <a:gd name="connsiteX25" fmla="*/ 254285 w 254618"/>
              <a:gd name="connsiteY25" fmla="*/ 308872 h 339437"/>
              <a:gd name="connsiteX26" fmla="*/ 254285 w 254618"/>
              <a:gd name="connsiteY26" fmla="*/ 307706 h 339437"/>
              <a:gd name="connsiteX27" fmla="*/ 249276 w 254618"/>
              <a:gd name="connsiteY27" fmla="*/ 168281 h 339437"/>
              <a:gd name="connsiteX28" fmla="*/ 183544 w 254618"/>
              <a:gd name="connsiteY28" fmla="*/ 193051 h 339437"/>
              <a:gd name="connsiteX29" fmla="*/ 153902 w 254618"/>
              <a:gd name="connsiteY29" fmla="*/ 234220 h 339437"/>
              <a:gd name="connsiteX30" fmla="*/ 131191 w 254618"/>
              <a:gd name="connsiteY30" fmla="*/ 243551 h 339437"/>
              <a:gd name="connsiteX31" fmla="*/ 107519 w 254618"/>
              <a:gd name="connsiteY31" fmla="*/ 240738 h 339437"/>
              <a:gd name="connsiteX32" fmla="*/ 107176 w 254618"/>
              <a:gd name="connsiteY32" fmla="*/ 240738 h 339437"/>
              <a:gd name="connsiteX33" fmla="*/ 77534 w 254618"/>
              <a:gd name="connsiteY33" fmla="*/ 216997 h 339437"/>
              <a:gd name="connsiteX34" fmla="*/ 67036 w 254618"/>
              <a:gd name="connsiteY34" fmla="*/ 179945 h 339437"/>
              <a:gd name="connsiteX35" fmla="*/ 73897 w 254618"/>
              <a:gd name="connsiteY35" fmla="*/ 141178 h 339437"/>
              <a:gd name="connsiteX36" fmla="*/ 92217 w 254618"/>
              <a:gd name="connsiteY36" fmla="*/ 117369 h 339437"/>
              <a:gd name="connsiteX37" fmla="*/ 117125 w 254618"/>
              <a:gd name="connsiteY37" fmla="*/ 106734 h 339437"/>
              <a:gd name="connsiteX38" fmla="*/ 126731 w 254618"/>
              <a:gd name="connsiteY38" fmla="*/ 105979 h 339437"/>
              <a:gd name="connsiteX39" fmla="*/ 143473 w 254618"/>
              <a:gd name="connsiteY39" fmla="*/ 108655 h 339437"/>
              <a:gd name="connsiteX40" fmla="*/ 166802 w 254618"/>
              <a:gd name="connsiteY40" fmla="*/ 123819 h 339437"/>
              <a:gd name="connsiteX41" fmla="*/ 182377 w 254618"/>
              <a:gd name="connsiteY41" fmla="*/ 152294 h 339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54618" h="339437">
                <a:moveTo>
                  <a:pt x="249276" y="168281"/>
                </a:moveTo>
                <a:cubicBezTo>
                  <a:pt x="248727" y="122858"/>
                  <a:pt x="247698" y="77230"/>
                  <a:pt x="246051" y="32081"/>
                </a:cubicBezTo>
                <a:cubicBezTo>
                  <a:pt x="245845" y="22742"/>
                  <a:pt x="241797" y="13898"/>
                  <a:pt x="234936" y="7586"/>
                </a:cubicBezTo>
                <a:cubicBezTo>
                  <a:pt x="228898" y="2350"/>
                  <a:pt x="221213" y="-525"/>
                  <a:pt x="213253" y="-511"/>
                </a:cubicBezTo>
                <a:cubicBezTo>
                  <a:pt x="205363" y="-504"/>
                  <a:pt x="197678" y="2241"/>
                  <a:pt x="191571" y="7243"/>
                </a:cubicBezTo>
                <a:cubicBezTo>
                  <a:pt x="184230" y="13452"/>
                  <a:pt x="179907" y="22489"/>
                  <a:pt x="179701" y="32081"/>
                </a:cubicBezTo>
                <a:lnTo>
                  <a:pt x="179701" y="33110"/>
                </a:lnTo>
                <a:cubicBezTo>
                  <a:pt x="179701" y="39628"/>
                  <a:pt x="179701" y="46078"/>
                  <a:pt x="179701" y="52597"/>
                </a:cubicBezTo>
                <a:cubicBezTo>
                  <a:pt x="176888" y="51019"/>
                  <a:pt x="174075" y="49578"/>
                  <a:pt x="171193" y="48205"/>
                </a:cubicBezTo>
                <a:cubicBezTo>
                  <a:pt x="158293" y="42154"/>
                  <a:pt x="144296" y="38860"/>
                  <a:pt x="130024" y="38531"/>
                </a:cubicBezTo>
                <a:cubicBezTo>
                  <a:pt x="111635" y="38277"/>
                  <a:pt x="93453" y="42119"/>
                  <a:pt x="76779" y="49784"/>
                </a:cubicBezTo>
                <a:cubicBezTo>
                  <a:pt x="61348" y="57002"/>
                  <a:pt x="47598" y="67376"/>
                  <a:pt x="36434" y="80249"/>
                </a:cubicBezTo>
                <a:cubicBezTo>
                  <a:pt x="25531" y="93052"/>
                  <a:pt x="16899" y="107626"/>
                  <a:pt x="10909" y="123338"/>
                </a:cubicBezTo>
                <a:cubicBezTo>
                  <a:pt x="4968" y="138989"/>
                  <a:pt x="1338" y="155423"/>
                  <a:pt x="137" y="172123"/>
                </a:cubicBezTo>
                <a:cubicBezTo>
                  <a:pt x="-1043" y="186580"/>
                  <a:pt x="0" y="201140"/>
                  <a:pt x="3225" y="215282"/>
                </a:cubicBezTo>
                <a:cubicBezTo>
                  <a:pt x="6312" y="229005"/>
                  <a:pt x="11548" y="242158"/>
                  <a:pt x="18732" y="254255"/>
                </a:cubicBezTo>
                <a:cubicBezTo>
                  <a:pt x="26046" y="266407"/>
                  <a:pt x="35535" y="277104"/>
                  <a:pt x="46726" y="285818"/>
                </a:cubicBezTo>
                <a:cubicBezTo>
                  <a:pt x="59043" y="295328"/>
                  <a:pt x="73348" y="301915"/>
                  <a:pt x="88581" y="305098"/>
                </a:cubicBezTo>
                <a:cubicBezTo>
                  <a:pt x="111155" y="311452"/>
                  <a:pt x="135033" y="311973"/>
                  <a:pt x="157882" y="306608"/>
                </a:cubicBezTo>
                <a:cubicBezTo>
                  <a:pt x="168037" y="303925"/>
                  <a:pt x="177849" y="300007"/>
                  <a:pt x="187111" y="294943"/>
                </a:cubicBezTo>
                <a:lnTo>
                  <a:pt x="188003" y="309696"/>
                </a:lnTo>
                <a:cubicBezTo>
                  <a:pt x="188415" y="318958"/>
                  <a:pt x="193149" y="327494"/>
                  <a:pt x="200834" y="332681"/>
                </a:cubicBezTo>
                <a:cubicBezTo>
                  <a:pt x="206872" y="336812"/>
                  <a:pt x="214077" y="338994"/>
                  <a:pt x="221419" y="338925"/>
                </a:cubicBezTo>
                <a:cubicBezTo>
                  <a:pt x="228829" y="338898"/>
                  <a:pt x="236033" y="336489"/>
                  <a:pt x="242003" y="332064"/>
                </a:cubicBezTo>
                <a:cubicBezTo>
                  <a:pt x="249139" y="326877"/>
                  <a:pt x="253599" y="318828"/>
                  <a:pt x="254285" y="310039"/>
                </a:cubicBezTo>
                <a:lnTo>
                  <a:pt x="254285" y="308872"/>
                </a:lnTo>
                <a:lnTo>
                  <a:pt x="254285" y="307706"/>
                </a:lnTo>
                <a:cubicBezTo>
                  <a:pt x="251677" y="259607"/>
                  <a:pt x="249825" y="212743"/>
                  <a:pt x="249276" y="168281"/>
                </a:cubicBezTo>
                <a:close/>
                <a:moveTo>
                  <a:pt x="183544" y="193051"/>
                </a:moveTo>
                <a:cubicBezTo>
                  <a:pt x="178535" y="209704"/>
                  <a:pt x="168105" y="224202"/>
                  <a:pt x="153902" y="234220"/>
                </a:cubicBezTo>
                <a:cubicBezTo>
                  <a:pt x="147109" y="238947"/>
                  <a:pt x="139356" y="242138"/>
                  <a:pt x="131191" y="243551"/>
                </a:cubicBezTo>
                <a:cubicBezTo>
                  <a:pt x="123163" y="244910"/>
                  <a:pt x="114997" y="243935"/>
                  <a:pt x="107519" y="240738"/>
                </a:cubicBezTo>
                <a:lnTo>
                  <a:pt x="107176" y="240738"/>
                </a:lnTo>
                <a:cubicBezTo>
                  <a:pt x="94757" y="236676"/>
                  <a:pt x="84190" y="228236"/>
                  <a:pt x="77534" y="216997"/>
                </a:cubicBezTo>
                <a:cubicBezTo>
                  <a:pt x="71002" y="205717"/>
                  <a:pt x="67393" y="192975"/>
                  <a:pt x="67036" y="179945"/>
                </a:cubicBezTo>
                <a:cubicBezTo>
                  <a:pt x="66268" y="166662"/>
                  <a:pt x="68621" y="153392"/>
                  <a:pt x="73897" y="141178"/>
                </a:cubicBezTo>
                <a:cubicBezTo>
                  <a:pt x="77953" y="131854"/>
                  <a:pt x="84258" y="123675"/>
                  <a:pt x="92217" y="117369"/>
                </a:cubicBezTo>
                <a:cubicBezTo>
                  <a:pt x="99491" y="111839"/>
                  <a:pt x="108068" y="108188"/>
                  <a:pt x="117125" y="106734"/>
                </a:cubicBezTo>
                <a:cubicBezTo>
                  <a:pt x="120281" y="106212"/>
                  <a:pt x="123506" y="105965"/>
                  <a:pt x="126731" y="105979"/>
                </a:cubicBezTo>
                <a:cubicBezTo>
                  <a:pt x="132426" y="105979"/>
                  <a:pt x="138052" y="106884"/>
                  <a:pt x="143473" y="108655"/>
                </a:cubicBezTo>
                <a:cubicBezTo>
                  <a:pt x="152392" y="111736"/>
                  <a:pt x="160352" y="116937"/>
                  <a:pt x="166802" y="123819"/>
                </a:cubicBezTo>
                <a:cubicBezTo>
                  <a:pt x="174212" y="131936"/>
                  <a:pt x="179495" y="141700"/>
                  <a:pt x="182377" y="152294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80C6E943-F99E-4431-A75A-B78000BD77F7}"/>
              </a:ext>
            </a:extLst>
          </p:cNvPr>
          <p:cNvSpPr/>
          <p:nvPr/>
        </p:nvSpPr>
        <p:spPr>
          <a:xfrm>
            <a:off x="6297612" y="690174"/>
            <a:ext cx="287334" cy="495714"/>
          </a:xfrm>
          <a:custGeom>
            <a:avLst/>
            <a:gdLst>
              <a:gd name="connsiteX0" fmla="*/ 276021 w 287334"/>
              <a:gd name="connsiteY0" fmla="*/ 7975 h 495714"/>
              <a:gd name="connsiteX1" fmla="*/ 231834 w 287334"/>
              <a:gd name="connsiteY1" fmla="*/ 7975 h 495714"/>
              <a:gd name="connsiteX2" fmla="*/ 221130 w 287334"/>
              <a:gd name="connsiteY2" fmla="*/ 32539 h 495714"/>
              <a:gd name="connsiteX3" fmla="*/ 221130 w 287334"/>
              <a:gd name="connsiteY3" fmla="*/ 32951 h 495714"/>
              <a:gd name="connsiteX4" fmla="*/ 217563 w 287334"/>
              <a:gd name="connsiteY4" fmla="*/ 137108 h 495714"/>
              <a:gd name="connsiteX5" fmla="*/ 216807 w 287334"/>
              <a:gd name="connsiteY5" fmla="*/ 205722 h 495714"/>
              <a:gd name="connsiteX6" fmla="*/ 167474 w 287334"/>
              <a:gd name="connsiteY6" fmla="*/ 185824 h 495714"/>
              <a:gd name="connsiteX7" fmla="*/ 87264 w 287334"/>
              <a:gd name="connsiteY7" fmla="*/ 191588 h 495714"/>
              <a:gd name="connsiteX8" fmla="*/ 22903 w 287334"/>
              <a:gd name="connsiteY8" fmla="*/ 243323 h 495714"/>
              <a:gd name="connsiteX9" fmla="*/ -83 w 287334"/>
              <a:gd name="connsiteY9" fmla="*/ 341648 h 495714"/>
              <a:gd name="connsiteX10" fmla="*/ 32235 w 287334"/>
              <a:gd name="connsiteY10" fmla="*/ 428720 h 495714"/>
              <a:gd name="connsiteX11" fmla="*/ 97487 w 287334"/>
              <a:gd name="connsiteY11" fmla="*/ 472290 h 495714"/>
              <a:gd name="connsiteX12" fmla="*/ 174472 w 287334"/>
              <a:gd name="connsiteY12" fmla="*/ 474966 h 495714"/>
              <a:gd name="connsiteX13" fmla="*/ 220238 w 287334"/>
              <a:gd name="connsiteY13" fmla="*/ 456508 h 495714"/>
              <a:gd name="connsiteX14" fmla="*/ 220238 w 287334"/>
              <a:gd name="connsiteY14" fmla="*/ 463988 h 495714"/>
              <a:gd name="connsiteX15" fmla="*/ 220238 w 287334"/>
              <a:gd name="connsiteY15" fmla="*/ 466389 h 495714"/>
              <a:gd name="connsiteX16" fmla="*/ 232451 w 287334"/>
              <a:gd name="connsiteY16" fmla="*/ 487865 h 495714"/>
              <a:gd name="connsiteX17" fmla="*/ 274101 w 287334"/>
              <a:gd name="connsiteY17" fmla="*/ 487865 h 495714"/>
              <a:gd name="connsiteX18" fmla="*/ 286246 w 287334"/>
              <a:gd name="connsiteY18" fmla="*/ 466458 h 495714"/>
              <a:gd name="connsiteX19" fmla="*/ 286246 w 287334"/>
              <a:gd name="connsiteY19" fmla="*/ 465085 h 495714"/>
              <a:gd name="connsiteX20" fmla="*/ 286246 w 287334"/>
              <a:gd name="connsiteY20" fmla="*/ 463781 h 495714"/>
              <a:gd name="connsiteX21" fmla="*/ 284598 w 287334"/>
              <a:gd name="connsiteY21" fmla="*/ 352695 h 495714"/>
              <a:gd name="connsiteX22" fmla="*/ 283432 w 287334"/>
              <a:gd name="connsiteY22" fmla="*/ 248126 h 495714"/>
              <a:gd name="connsiteX23" fmla="*/ 283844 w 287334"/>
              <a:gd name="connsiteY23" fmla="*/ 144175 h 495714"/>
              <a:gd name="connsiteX24" fmla="*/ 287000 w 287334"/>
              <a:gd name="connsiteY24" fmla="*/ 33911 h 495714"/>
              <a:gd name="connsiteX25" fmla="*/ 287000 w 287334"/>
              <a:gd name="connsiteY25" fmla="*/ 32814 h 495714"/>
              <a:gd name="connsiteX26" fmla="*/ 276021 w 287334"/>
              <a:gd name="connsiteY26" fmla="*/ 7975 h 495714"/>
              <a:gd name="connsiteX27" fmla="*/ 217150 w 287334"/>
              <a:gd name="connsiteY27" fmla="*/ 338903 h 495714"/>
              <a:gd name="connsiteX28" fmla="*/ 181745 w 287334"/>
              <a:gd name="connsiteY28" fmla="*/ 402920 h 495714"/>
              <a:gd name="connsiteX29" fmla="*/ 146889 w 287334"/>
              <a:gd name="connsiteY29" fmla="*/ 413830 h 495714"/>
              <a:gd name="connsiteX30" fmla="*/ 111484 w 287334"/>
              <a:gd name="connsiteY30" fmla="*/ 408821 h 495714"/>
              <a:gd name="connsiteX31" fmla="*/ 82872 w 287334"/>
              <a:gd name="connsiteY31" fmla="*/ 386384 h 495714"/>
              <a:gd name="connsiteX32" fmla="*/ 67777 w 287334"/>
              <a:gd name="connsiteY32" fmla="*/ 344392 h 495714"/>
              <a:gd name="connsiteX33" fmla="*/ 74089 w 287334"/>
              <a:gd name="connsiteY33" fmla="*/ 291696 h 495714"/>
              <a:gd name="connsiteX34" fmla="*/ 99957 w 287334"/>
              <a:gd name="connsiteY34" fmla="*/ 260202 h 495714"/>
              <a:gd name="connsiteX35" fmla="*/ 136049 w 287334"/>
              <a:gd name="connsiteY35" fmla="*/ 248606 h 495714"/>
              <a:gd name="connsiteX36" fmla="*/ 139959 w 287334"/>
              <a:gd name="connsiteY36" fmla="*/ 248606 h 495714"/>
              <a:gd name="connsiteX37" fmla="*/ 173374 w 287334"/>
              <a:gd name="connsiteY37" fmla="*/ 257046 h 495714"/>
              <a:gd name="connsiteX38" fmla="*/ 203702 w 287334"/>
              <a:gd name="connsiteY38" fmla="*/ 286893 h 495714"/>
              <a:gd name="connsiteX39" fmla="*/ 217150 w 287334"/>
              <a:gd name="connsiteY39" fmla="*/ 338903 h 495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87334" h="495714">
                <a:moveTo>
                  <a:pt x="276021" y="7975"/>
                </a:moveTo>
                <a:cubicBezTo>
                  <a:pt x="263465" y="-3340"/>
                  <a:pt x="244390" y="-3340"/>
                  <a:pt x="231834" y="7975"/>
                </a:cubicBezTo>
                <a:cubicBezTo>
                  <a:pt x="225247" y="14494"/>
                  <a:pt x="221405" y="23283"/>
                  <a:pt x="221130" y="32539"/>
                </a:cubicBezTo>
                <a:lnTo>
                  <a:pt x="221130" y="32951"/>
                </a:lnTo>
                <a:cubicBezTo>
                  <a:pt x="219552" y="69454"/>
                  <a:pt x="218317" y="104516"/>
                  <a:pt x="217563" y="137108"/>
                </a:cubicBezTo>
                <a:cubicBezTo>
                  <a:pt x="216944" y="160025"/>
                  <a:pt x="216739" y="183080"/>
                  <a:pt x="216807" y="205722"/>
                </a:cubicBezTo>
                <a:cubicBezTo>
                  <a:pt x="201781" y="196000"/>
                  <a:pt x="185039" y="189248"/>
                  <a:pt x="167474" y="185824"/>
                </a:cubicBezTo>
                <a:cubicBezTo>
                  <a:pt x="140714" y="180246"/>
                  <a:pt x="112926" y="182242"/>
                  <a:pt x="87264" y="191588"/>
                </a:cubicBezTo>
                <a:cubicBezTo>
                  <a:pt x="60847" y="201585"/>
                  <a:pt x="38342" y="219699"/>
                  <a:pt x="22903" y="243323"/>
                </a:cubicBezTo>
                <a:cubicBezTo>
                  <a:pt x="5886" y="268230"/>
                  <a:pt x="-1867" y="301165"/>
                  <a:pt x="-83" y="341648"/>
                </a:cubicBezTo>
                <a:cubicBezTo>
                  <a:pt x="2799" y="377945"/>
                  <a:pt x="13640" y="407243"/>
                  <a:pt x="32235" y="428720"/>
                </a:cubicBezTo>
                <a:cubicBezTo>
                  <a:pt x="49388" y="449187"/>
                  <a:pt x="72031" y="464310"/>
                  <a:pt x="97487" y="472290"/>
                </a:cubicBezTo>
                <a:cubicBezTo>
                  <a:pt x="122462" y="479913"/>
                  <a:pt x="149017" y="480832"/>
                  <a:pt x="174472" y="474966"/>
                </a:cubicBezTo>
                <a:cubicBezTo>
                  <a:pt x="190665" y="471507"/>
                  <a:pt x="206172" y="465264"/>
                  <a:pt x="220238" y="456508"/>
                </a:cubicBezTo>
                <a:cubicBezTo>
                  <a:pt x="220238" y="458978"/>
                  <a:pt x="220238" y="461448"/>
                  <a:pt x="220238" y="463988"/>
                </a:cubicBezTo>
                <a:lnTo>
                  <a:pt x="220238" y="466389"/>
                </a:lnTo>
                <a:cubicBezTo>
                  <a:pt x="221473" y="474815"/>
                  <a:pt x="225865" y="482472"/>
                  <a:pt x="232451" y="487865"/>
                </a:cubicBezTo>
                <a:cubicBezTo>
                  <a:pt x="244596" y="497649"/>
                  <a:pt x="261956" y="497649"/>
                  <a:pt x="274101" y="487865"/>
                </a:cubicBezTo>
                <a:cubicBezTo>
                  <a:pt x="280688" y="482513"/>
                  <a:pt x="285010" y="474870"/>
                  <a:pt x="286246" y="466458"/>
                </a:cubicBezTo>
                <a:lnTo>
                  <a:pt x="286246" y="465085"/>
                </a:lnTo>
                <a:lnTo>
                  <a:pt x="286246" y="463781"/>
                </a:lnTo>
                <a:cubicBezTo>
                  <a:pt x="285696" y="424994"/>
                  <a:pt x="285148" y="387962"/>
                  <a:pt x="284598" y="352695"/>
                </a:cubicBezTo>
                <a:cubicBezTo>
                  <a:pt x="284050" y="317427"/>
                  <a:pt x="283638" y="282571"/>
                  <a:pt x="283432" y="248126"/>
                </a:cubicBezTo>
                <a:cubicBezTo>
                  <a:pt x="283432" y="214230"/>
                  <a:pt x="283432" y="179511"/>
                  <a:pt x="283844" y="144175"/>
                </a:cubicBezTo>
                <a:cubicBezTo>
                  <a:pt x="284256" y="108839"/>
                  <a:pt x="285422" y="72747"/>
                  <a:pt x="287000" y="33911"/>
                </a:cubicBezTo>
                <a:lnTo>
                  <a:pt x="287000" y="32814"/>
                </a:lnTo>
                <a:cubicBezTo>
                  <a:pt x="286794" y="23400"/>
                  <a:pt x="282883" y="14452"/>
                  <a:pt x="276021" y="7975"/>
                </a:cubicBezTo>
                <a:close/>
                <a:moveTo>
                  <a:pt x="217150" y="338903"/>
                </a:moveTo>
                <a:cubicBezTo>
                  <a:pt x="217768" y="365073"/>
                  <a:pt x="204251" y="389540"/>
                  <a:pt x="181745" y="402920"/>
                </a:cubicBezTo>
                <a:cubicBezTo>
                  <a:pt x="171042" y="409082"/>
                  <a:pt x="159172" y="412808"/>
                  <a:pt x="146889" y="413830"/>
                </a:cubicBezTo>
                <a:cubicBezTo>
                  <a:pt x="134882" y="415024"/>
                  <a:pt x="122737" y="413302"/>
                  <a:pt x="111484" y="408821"/>
                </a:cubicBezTo>
                <a:cubicBezTo>
                  <a:pt x="100162" y="403991"/>
                  <a:pt x="90282" y="396251"/>
                  <a:pt x="82872" y="386384"/>
                </a:cubicBezTo>
                <a:cubicBezTo>
                  <a:pt x="73952" y="374096"/>
                  <a:pt x="68737" y="359535"/>
                  <a:pt x="67777" y="344392"/>
                </a:cubicBezTo>
                <a:cubicBezTo>
                  <a:pt x="65032" y="326580"/>
                  <a:pt x="67159" y="308349"/>
                  <a:pt x="74089" y="291696"/>
                </a:cubicBezTo>
                <a:cubicBezTo>
                  <a:pt x="79716" y="279057"/>
                  <a:pt x="88636" y="268168"/>
                  <a:pt x="99957" y="260202"/>
                </a:cubicBezTo>
                <a:cubicBezTo>
                  <a:pt x="110661" y="253059"/>
                  <a:pt x="123149" y="249045"/>
                  <a:pt x="136049" y="248606"/>
                </a:cubicBezTo>
                <a:lnTo>
                  <a:pt x="139959" y="248606"/>
                </a:lnTo>
                <a:cubicBezTo>
                  <a:pt x="151623" y="248531"/>
                  <a:pt x="163151" y="251433"/>
                  <a:pt x="173374" y="257046"/>
                </a:cubicBezTo>
                <a:cubicBezTo>
                  <a:pt x="185931" y="264182"/>
                  <a:pt x="196360" y="274467"/>
                  <a:pt x="203702" y="286893"/>
                </a:cubicBezTo>
                <a:cubicBezTo>
                  <a:pt x="212759" y="302702"/>
                  <a:pt x="217425" y="320672"/>
                  <a:pt x="217150" y="338903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F50374A2-65F3-42A3-93A4-B914BAB159EE}"/>
              </a:ext>
            </a:extLst>
          </p:cNvPr>
          <p:cNvSpPr/>
          <p:nvPr/>
        </p:nvSpPr>
        <p:spPr>
          <a:xfrm>
            <a:off x="6621156" y="861984"/>
            <a:ext cx="287305" cy="324594"/>
          </a:xfrm>
          <a:custGeom>
            <a:avLst/>
            <a:gdLst>
              <a:gd name="connsiteX0" fmla="*/ 271879 w 287305"/>
              <a:gd name="connsiteY0" fmla="*/ 197215 h 324594"/>
              <a:gd name="connsiteX1" fmla="*/ 248962 w 287305"/>
              <a:gd name="connsiteY1" fmla="*/ 191795 h 324594"/>
              <a:gd name="connsiteX2" fmla="*/ 225770 w 287305"/>
              <a:gd name="connsiteY2" fmla="*/ 204351 h 324594"/>
              <a:gd name="connsiteX3" fmla="*/ 225221 w 287305"/>
              <a:gd name="connsiteY3" fmla="*/ 204969 h 324594"/>
              <a:gd name="connsiteX4" fmla="*/ 188032 w 287305"/>
              <a:gd name="connsiteY4" fmla="*/ 241952 h 324594"/>
              <a:gd name="connsiteX5" fmla="*/ 149059 w 287305"/>
              <a:gd name="connsiteY5" fmla="*/ 257253 h 324594"/>
              <a:gd name="connsiteX6" fmla="*/ 117908 w 287305"/>
              <a:gd name="connsiteY6" fmla="*/ 255744 h 324594"/>
              <a:gd name="connsiteX7" fmla="*/ 92727 w 287305"/>
              <a:gd name="connsiteY7" fmla="*/ 240580 h 324594"/>
              <a:gd name="connsiteX8" fmla="*/ 75161 w 287305"/>
              <a:gd name="connsiteY8" fmla="*/ 214026 h 324594"/>
              <a:gd name="connsiteX9" fmla="*/ 68299 w 287305"/>
              <a:gd name="connsiteY9" fmla="*/ 191177 h 324594"/>
              <a:gd name="connsiteX10" fmla="*/ 101303 w 287305"/>
              <a:gd name="connsiteY10" fmla="*/ 188089 h 324594"/>
              <a:gd name="connsiteX11" fmla="*/ 163948 w 287305"/>
              <a:gd name="connsiteY11" fmla="*/ 180061 h 324594"/>
              <a:gd name="connsiteX12" fmla="*/ 223917 w 287305"/>
              <a:gd name="connsiteY12" fmla="*/ 169563 h 324594"/>
              <a:gd name="connsiteX13" fmla="*/ 266664 w 287305"/>
              <a:gd name="connsiteY13" fmla="*/ 155840 h 324594"/>
              <a:gd name="connsiteX14" fmla="*/ 266664 w 287305"/>
              <a:gd name="connsiteY14" fmla="*/ 155840 h 324594"/>
              <a:gd name="connsiteX15" fmla="*/ 279564 w 287305"/>
              <a:gd name="connsiteY15" fmla="*/ 123935 h 324594"/>
              <a:gd name="connsiteX16" fmla="*/ 260215 w 287305"/>
              <a:gd name="connsiteY16" fmla="*/ 66916 h 324594"/>
              <a:gd name="connsiteX17" fmla="*/ 223094 w 287305"/>
              <a:gd name="connsiteY17" fmla="*/ 26296 h 324594"/>
              <a:gd name="connsiteX18" fmla="*/ 173692 w 287305"/>
              <a:gd name="connsiteY18" fmla="*/ 3791 h 324594"/>
              <a:gd name="connsiteX19" fmla="*/ 119280 w 287305"/>
              <a:gd name="connsiteY19" fmla="*/ 703 h 324594"/>
              <a:gd name="connsiteX20" fmla="*/ 63291 w 287305"/>
              <a:gd name="connsiteY20" fmla="*/ 21905 h 324594"/>
              <a:gd name="connsiteX21" fmla="*/ 26582 w 287305"/>
              <a:gd name="connsiteY21" fmla="*/ 61770 h 324594"/>
              <a:gd name="connsiteX22" fmla="*/ 5998 w 287305"/>
              <a:gd name="connsiteY22" fmla="*/ 112270 h 324594"/>
              <a:gd name="connsiteX23" fmla="*/ -315 w 287305"/>
              <a:gd name="connsiteY23" fmla="*/ 167162 h 324594"/>
              <a:gd name="connsiteX24" fmla="*/ 12653 w 287305"/>
              <a:gd name="connsiteY24" fmla="*/ 237698 h 324594"/>
              <a:gd name="connsiteX25" fmla="*/ 48265 w 287305"/>
              <a:gd name="connsiteY25" fmla="*/ 289845 h 324594"/>
              <a:gd name="connsiteX26" fmla="*/ 100823 w 287305"/>
              <a:gd name="connsiteY26" fmla="*/ 319212 h 324594"/>
              <a:gd name="connsiteX27" fmla="*/ 136159 w 287305"/>
              <a:gd name="connsiteY27" fmla="*/ 324083 h 324594"/>
              <a:gd name="connsiteX28" fmla="*/ 163605 w 287305"/>
              <a:gd name="connsiteY28" fmla="*/ 321476 h 324594"/>
              <a:gd name="connsiteX29" fmla="*/ 223369 w 287305"/>
              <a:gd name="connsiteY29" fmla="*/ 297461 h 324594"/>
              <a:gd name="connsiteX30" fmla="*/ 281622 w 287305"/>
              <a:gd name="connsiteY30" fmla="*/ 242569 h 324594"/>
              <a:gd name="connsiteX31" fmla="*/ 283063 w 287305"/>
              <a:gd name="connsiteY31" fmla="*/ 240305 h 324594"/>
              <a:gd name="connsiteX32" fmla="*/ 285327 w 287305"/>
              <a:gd name="connsiteY32" fmla="*/ 214918 h 324594"/>
              <a:gd name="connsiteX33" fmla="*/ 271879 w 287305"/>
              <a:gd name="connsiteY33" fmla="*/ 197215 h 324594"/>
              <a:gd name="connsiteX34" fmla="*/ 155989 w 287305"/>
              <a:gd name="connsiteY34" fmla="*/ 66847 h 324594"/>
              <a:gd name="connsiteX35" fmla="*/ 182955 w 287305"/>
              <a:gd name="connsiteY35" fmla="*/ 76865 h 324594"/>
              <a:gd name="connsiteX36" fmla="*/ 202098 w 287305"/>
              <a:gd name="connsiteY36" fmla="*/ 94979 h 324594"/>
              <a:gd name="connsiteX37" fmla="*/ 207930 w 287305"/>
              <a:gd name="connsiteY37" fmla="*/ 105203 h 324594"/>
              <a:gd name="connsiteX38" fmla="*/ 138561 w 287305"/>
              <a:gd name="connsiteY38" fmla="*/ 118926 h 324594"/>
              <a:gd name="connsiteX39" fmla="*/ 70702 w 287305"/>
              <a:gd name="connsiteY39" fmla="*/ 125788 h 324594"/>
              <a:gd name="connsiteX40" fmla="*/ 73583 w 287305"/>
              <a:gd name="connsiteY40" fmla="*/ 114809 h 324594"/>
              <a:gd name="connsiteX41" fmla="*/ 84012 w 287305"/>
              <a:gd name="connsiteY41" fmla="*/ 93607 h 324594"/>
              <a:gd name="connsiteX42" fmla="*/ 100411 w 287305"/>
              <a:gd name="connsiteY42" fmla="*/ 77277 h 324594"/>
              <a:gd name="connsiteX43" fmla="*/ 122436 w 287305"/>
              <a:gd name="connsiteY43" fmla="*/ 68082 h 324594"/>
              <a:gd name="connsiteX44" fmla="*/ 155989 w 287305"/>
              <a:gd name="connsiteY44" fmla="*/ 66847 h 324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87305" h="324594">
                <a:moveTo>
                  <a:pt x="271879" y="197215"/>
                </a:moveTo>
                <a:cubicBezTo>
                  <a:pt x="265086" y="192762"/>
                  <a:pt x="256989" y="190841"/>
                  <a:pt x="248962" y="191795"/>
                </a:cubicBezTo>
                <a:cubicBezTo>
                  <a:pt x="239904" y="192824"/>
                  <a:pt x="231602" y="197325"/>
                  <a:pt x="225770" y="204351"/>
                </a:cubicBezTo>
                <a:lnTo>
                  <a:pt x="225221" y="204969"/>
                </a:lnTo>
                <a:cubicBezTo>
                  <a:pt x="214655" y="219028"/>
                  <a:pt x="202166" y="231481"/>
                  <a:pt x="188032" y="241952"/>
                </a:cubicBezTo>
                <a:cubicBezTo>
                  <a:pt x="176367" y="249959"/>
                  <a:pt x="163056" y="255194"/>
                  <a:pt x="149059" y="257253"/>
                </a:cubicBezTo>
                <a:cubicBezTo>
                  <a:pt x="138698" y="259586"/>
                  <a:pt x="127994" y="259064"/>
                  <a:pt x="117908" y="255744"/>
                </a:cubicBezTo>
                <a:cubicBezTo>
                  <a:pt x="108440" y="252690"/>
                  <a:pt x="99863" y="247496"/>
                  <a:pt x="92727" y="240580"/>
                </a:cubicBezTo>
                <a:cubicBezTo>
                  <a:pt x="85110" y="233004"/>
                  <a:pt x="79141" y="223975"/>
                  <a:pt x="75161" y="214026"/>
                </a:cubicBezTo>
                <a:cubicBezTo>
                  <a:pt x="72005" y="206704"/>
                  <a:pt x="69672" y="199034"/>
                  <a:pt x="68299" y="191177"/>
                </a:cubicBezTo>
                <a:cubicBezTo>
                  <a:pt x="77426" y="190491"/>
                  <a:pt x="88404" y="189462"/>
                  <a:pt x="101303" y="188089"/>
                </a:cubicBezTo>
                <a:cubicBezTo>
                  <a:pt x="121407" y="185962"/>
                  <a:pt x="142472" y="183286"/>
                  <a:pt x="163948" y="180061"/>
                </a:cubicBezTo>
                <a:cubicBezTo>
                  <a:pt x="185425" y="176837"/>
                  <a:pt x="205597" y="173200"/>
                  <a:pt x="223917" y="169563"/>
                </a:cubicBezTo>
                <a:cubicBezTo>
                  <a:pt x="238738" y="167107"/>
                  <a:pt x="253147" y="162482"/>
                  <a:pt x="266664" y="155840"/>
                </a:cubicBezTo>
                <a:lnTo>
                  <a:pt x="266664" y="155840"/>
                </a:lnTo>
                <a:cubicBezTo>
                  <a:pt x="272496" y="152341"/>
                  <a:pt x="281896" y="143558"/>
                  <a:pt x="279564" y="123935"/>
                </a:cubicBezTo>
                <a:cubicBezTo>
                  <a:pt x="277094" y="103796"/>
                  <a:pt x="270507" y="84386"/>
                  <a:pt x="260215" y="66916"/>
                </a:cubicBezTo>
                <a:cubicBezTo>
                  <a:pt x="250677" y="51011"/>
                  <a:pt x="238052" y="37192"/>
                  <a:pt x="223094" y="26296"/>
                </a:cubicBezTo>
                <a:cubicBezTo>
                  <a:pt x="208273" y="15661"/>
                  <a:pt x="191463" y="8018"/>
                  <a:pt x="173692" y="3791"/>
                </a:cubicBezTo>
                <a:cubicBezTo>
                  <a:pt x="155920" y="-587"/>
                  <a:pt x="137463" y="-1637"/>
                  <a:pt x="119280" y="703"/>
                </a:cubicBezTo>
                <a:cubicBezTo>
                  <a:pt x="99176" y="3016"/>
                  <a:pt x="79896" y="10302"/>
                  <a:pt x="63291" y="21905"/>
                </a:cubicBezTo>
                <a:cubicBezTo>
                  <a:pt x="48538" y="32602"/>
                  <a:pt x="36051" y="46160"/>
                  <a:pt x="26582" y="61770"/>
                </a:cubicBezTo>
                <a:cubicBezTo>
                  <a:pt x="17113" y="77421"/>
                  <a:pt x="10183" y="94458"/>
                  <a:pt x="5998" y="112270"/>
                </a:cubicBezTo>
                <a:cubicBezTo>
                  <a:pt x="1812" y="130268"/>
                  <a:pt x="-315" y="148684"/>
                  <a:pt x="-315" y="167162"/>
                </a:cubicBezTo>
                <a:cubicBezTo>
                  <a:pt x="-658" y="191301"/>
                  <a:pt x="3734" y="215267"/>
                  <a:pt x="12653" y="237698"/>
                </a:cubicBezTo>
                <a:cubicBezTo>
                  <a:pt x="20613" y="257452"/>
                  <a:pt x="32758" y="275244"/>
                  <a:pt x="48265" y="289845"/>
                </a:cubicBezTo>
                <a:cubicBezTo>
                  <a:pt x="63153" y="303691"/>
                  <a:pt x="81199" y="313764"/>
                  <a:pt x="100823" y="319212"/>
                </a:cubicBezTo>
                <a:cubicBezTo>
                  <a:pt x="112350" y="322464"/>
                  <a:pt x="124220" y="324104"/>
                  <a:pt x="136159" y="324083"/>
                </a:cubicBezTo>
                <a:cubicBezTo>
                  <a:pt x="145354" y="324070"/>
                  <a:pt x="154548" y="323198"/>
                  <a:pt x="163605" y="321476"/>
                </a:cubicBezTo>
                <a:cubicBezTo>
                  <a:pt x="184807" y="317037"/>
                  <a:pt x="204980" y="308906"/>
                  <a:pt x="223369" y="297461"/>
                </a:cubicBezTo>
                <a:cubicBezTo>
                  <a:pt x="245942" y="282812"/>
                  <a:pt x="265635" y="264217"/>
                  <a:pt x="281622" y="242569"/>
                </a:cubicBezTo>
                <a:lnTo>
                  <a:pt x="283063" y="240305"/>
                </a:lnTo>
                <a:cubicBezTo>
                  <a:pt x="287317" y="232517"/>
                  <a:pt x="288140" y="223330"/>
                  <a:pt x="285327" y="214918"/>
                </a:cubicBezTo>
                <a:cubicBezTo>
                  <a:pt x="282926" y="207706"/>
                  <a:pt x="278192" y="201497"/>
                  <a:pt x="271879" y="197215"/>
                </a:cubicBezTo>
                <a:close/>
                <a:moveTo>
                  <a:pt x="155989" y="66847"/>
                </a:moveTo>
                <a:cubicBezTo>
                  <a:pt x="165526" y="68405"/>
                  <a:pt x="174720" y="71808"/>
                  <a:pt x="182955" y="76865"/>
                </a:cubicBezTo>
                <a:cubicBezTo>
                  <a:pt x="190502" y="81558"/>
                  <a:pt x="197020" y="87720"/>
                  <a:pt x="202098" y="94979"/>
                </a:cubicBezTo>
                <a:cubicBezTo>
                  <a:pt x="204362" y="98211"/>
                  <a:pt x="206284" y="101635"/>
                  <a:pt x="207930" y="105203"/>
                </a:cubicBezTo>
                <a:cubicBezTo>
                  <a:pt x="184189" y="110212"/>
                  <a:pt x="160929" y="114672"/>
                  <a:pt x="138561" y="118926"/>
                </a:cubicBezTo>
                <a:cubicBezTo>
                  <a:pt x="116124" y="122837"/>
                  <a:pt x="93481" y="125129"/>
                  <a:pt x="70702" y="125788"/>
                </a:cubicBezTo>
                <a:cubicBezTo>
                  <a:pt x="71525" y="122082"/>
                  <a:pt x="72486" y="118377"/>
                  <a:pt x="73583" y="114809"/>
                </a:cubicBezTo>
                <a:cubicBezTo>
                  <a:pt x="75916" y="107241"/>
                  <a:pt x="79415" y="100084"/>
                  <a:pt x="84012" y="93607"/>
                </a:cubicBezTo>
                <a:cubicBezTo>
                  <a:pt x="88541" y="87308"/>
                  <a:pt x="94099" y="81792"/>
                  <a:pt x="100411" y="77277"/>
                </a:cubicBezTo>
                <a:cubicBezTo>
                  <a:pt x="106998" y="72652"/>
                  <a:pt x="114545" y="69516"/>
                  <a:pt x="122436" y="68082"/>
                </a:cubicBezTo>
                <a:cubicBezTo>
                  <a:pt x="133483" y="65633"/>
                  <a:pt x="144805" y="65215"/>
                  <a:pt x="155989" y="66847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D0213A3D-E88F-4956-9859-7A1467E10CD8}"/>
              </a:ext>
            </a:extLst>
          </p:cNvPr>
          <p:cNvSpPr/>
          <p:nvPr/>
        </p:nvSpPr>
        <p:spPr>
          <a:xfrm>
            <a:off x="6931025" y="875281"/>
            <a:ext cx="239872" cy="313629"/>
          </a:xfrm>
          <a:custGeom>
            <a:avLst/>
            <a:gdLst>
              <a:gd name="connsiteX0" fmla="*/ 191662 w 239872"/>
              <a:gd name="connsiteY0" fmla="*/ 143641 h 313629"/>
              <a:gd name="connsiteX1" fmla="*/ 149327 w 239872"/>
              <a:gd name="connsiteY1" fmla="*/ 126830 h 313629"/>
              <a:gd name="connsiteX2" fmla="*/ 109736 w 239872"/>
              <a:gd name="connsiteY2" fmla="*/ 115783 h 313629"/>
              <a:gd name="connsiteX3" fmla="*/ 81193 w 239872"/>
              <a:gd name="connsiteY3" fmla="*/ 104599 h 313629"/>
              <a:gd name="connsiteX4" fmla="*/ 75978 w 239872"/>
              <a:gd name="connsiteY4" fmla="*/ 95816 h 313629"/>
              <a:gd name="connsiteX5" fmla="*/ 85995 w 239872"/>
              <a:gd name="connsiteY5" fmla="*/ 75232 h 313629"/>
              <a:gd name="connsiteX6" fmla="*/ 118382 w 239872"/>
              <a:gd name="connsiteY6" fmla="*/ 63705 h 313629"/>
              <a:gd name="connsiteX7" fmla="*/ 146788 w 239872"/>
              <a:gd name="connsiteY7" fmla="*/ 67341 h 313629"/>
              <a:gd name="connsiteX8" fmla="*/ 168196 w 239872"/>
              <a:gd name="connsiteY8" fmla="*/ 80653 h 313629"/>
              <a:gd name="connsiteX9" fmla="*/ 190427 w 239872"/>
              <a:gd name="connsiteY9" fmla="*/ 93140 h 313629"/>
              <a:gd name="connsiteX10" fmla="*/ 212727 w 239872"/>
              <a:gd name="connsiteY10" fmla="*/ 87171 h 313629"/>
              <a:gd name="connsiteX11" fmla="*/ 224460 w 239872"/>
              <a:gd name="connsiteY11" fmla="*/ 68645 h 313629"/>
              <a:gd name="connsiteX12" fmla="*/ 219176 w 239872"/>
              <a:gd name="connsiteY12" fmla="*/ 43807 h 313629"/>
              <a:gd name="connsiteX13" fmla="*/ 176909 w 239872"/>
              <a:gd name="connsiteY13" fmla="*/ 10048 h 313629"/>
              <a:gd name="connsiteX14" fmla="*/ 119205 w 239872"/>
              <a:gd name="connsiteY14" fmla="*/ -244 h 313629"/>
              <a:gd name="connsiteX15" fmla="*/ 78997 w 239872"/>
              <a:gd name="connsiteY15" fmla="*/ 7990 h 313629"/>
              <a:gd name="connsiteX16" fmla="*/ 42769 w 239872"/>
              <a:gd name="connsiteY16" fmla="*/ 27888 h 313629"/>
              <a:gd name="connsiteX17" fmla="*/ 17244 w 239872"/>
              <a:gd name="connsiteY17" fmla="*/ 60823 h 313629"/>
              <a:gd name="connsiteX18" fmla="*/ 9559 w 239872"/>
              <a:gd name="connsiteY18" fmla="*/ 106726 h 313629"/>
              <a:gd name="connsiteX19" fmla="*/ 28771 w 239872"/>
              <a:gd name="connsiteY19" fmla="*/ 149336 h 313629"/>
              <a:gd name="connsiteX20" fmla="*/ 63902 w 239872"/>
              <a:gd name="connsiteY20" fmla="*/ 171018 h 313629"/>
              <a:gd name="connsiteX21" fmla="*/ 105070 w 239872"/>
              <a:gd name="connsiteY21" fmla="*/ 183231 h 313629"/>
              <a:gd name="connsiteX22" fmla="*/ 141642 w 239872"/>
              <a:gd name="connsiteY22" fmla="*/ 193180 h 313629"/>
              <a:gd name="connsiteX23" fmla="*/ 166412 w 239872"/>
              <a:gd name="connsiteY23" fmla="*/ 206217 h 313629"/>
              <a:gd name="connsiteX24" fmla="*/ 173273 w 239872"/>
              <a:gd name="connsiteY24" fmla="*/ 222753 h 313629"/>
              <a:gd name="connsiteX25" fmla="*/ 163324 w 239872"/>
              <a:gd name="connsiteY25" fmla="*/ 238329 h 313629"/>
              <a:gd name="connsiteX26" fmla="*/ 128399 w 239872"/>
              <a:gd name="connsiteY26" fmla="*/ 246425 h 313629"/>
              <a:gd name="connsiteX27" fmla="*/ 86545 w 239872"/>
              <a:gd name="connsiteY27" fmla="*/ 241005 h 313629"/>
              <a:gd name="connsiteX28" fmla="*/ 57384 w 239872"/>
              <a:gd name="connsiteY28" fmla="*/ 225772 h 313629"/>
              <a:gd name="connsiteX29" fmla="*/ 56766 w 239872"/>
              <a:gd name="connsiteY29" fmla="*/ 225223 h 313629"/>
              <a:gd name="connsiteX30" fmla="*/ 30486 w 239872"/>
              <a:gd name="connsiteY30" fmla="*/ 216715 h 313629"/>
              <a:gd name="connsiteX31" fmla="*/ 9079 w 239872"/>
              <a:gd name="connsiteY31" fmla="*/ 228448 h 313629"/>
              <a:gd name="connsiteX32" fmla="*/ -184 w 239872"/>
              <a:gd name="connsiteY32" fmla="*/ 250954 h 313629"/>
              <a:gd name="connsiteX33" fmla="*/ 9833 w 239872"/>
              <a:gd name="connsiteY33" fmla="*/ 277508 h 313629"/>
              <a:gd name="connsiteX34" fmla="*/ 46405 w 239872"/>
              <a:gd name="connsiteY34" fmla="*/ 301180 h 313629"/>
              <a:gd name="connsiteX35" fmla="*/ 92308 w 239872"/>
              <a:gd name="connsiteY35" fmla="*/ 312021 h 313629"/>
              <a:gd name="connsiteX36" fmla="*/ 112892 w 239872"/>
              <a:gd name="connsiteY36" fmla="*/ 313119 h 313629"/>
              <a:gd name="connsiteX37" fmla="*/ 141230 w 239872"/>
              <a:gd name="connsiteY37" fmla="*/ 311129 h 313629"/>
              <a:gd name="connsiteX38" fmla="*/ 187065 w 239872"/>
              <a:gd name="connsiteY38" fmla="*/ 298092 h 313629"/>
              <a:gd name="connsiteX39" fmla="*/ 223019 w 239872"/>
              <a:gd name="connsiteY39" fmla="*/ 270646 h 313629"/>
              <a:gd name="connsiteX40" fmla="*/ 239349 w 239872"/>
              <a:gd name="connsiteY40" fmla="*/ 225704 h 313629"/>
              <a:gd name="connsiteX41" fmla="*/ 225626 w 239872"/>
              <a:gd name="connsiteY41" fmla="*/ 174037 h 313629"/>
              <a:gd name="connsiteX42" fmla="*/ 191662 w 239872"/>
              <a:gd name="connsiteY42" fmla="*/ 143641 h 313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39872" h="313629">
                <a:moveTo>
                  <a:pt x="191662" y="143641"/>
                </a:moveTo>
                <a:cubicBezTo>
                  <a:pt x="178282" y="136278"/>
                  <a:pt x="164079" y="130631"/>
                  <a:pt x="149327" y="126830"/>
                </a:cubicBezTo>
                <a:cubicBezTo>
                  <a:pt x="135604" y="123194"/>
                  <a:pt x="121881" y="119488"/>
                  <a:pt x="109736" y="115783"/>
                </a:cubicBezTo>
                <a:cubicBezTo>
                  <a:pt x="99855" y="113073"/>
                  <a:pt x="90318" y="109320"/>
                  <a:pt x="81193" y="104599"/>
                </a:cubicBezTo>
                <a:cubicBezTo>
                  <a:pt x="77693" y="103172"/>
                  <a:pt x="75567" y="99583"/>
                  <a:pt x="75978" y="95816"/>
                </a:cubicBezTo>
                <a:cubicBezTo>
                  <a:pt x="75086" y="87603"/>
                  <a:pt x="78997" y="79616"/>
                  <a:pt x="85995" y="75232"/>
                </a:cubicBezTo>
                <a:cubicBezTo>
                  <a:pt x="95601" y="68679"/>
                  <a:pt x="106786" y="64706"/>
                  <a:pt x="118382" y="63705"/>
                </a:cubicBezTo>
                <a:cubicBezTo>
                  <a:pt x="127988" y="62820"/>
                  <a:pt x="137731" y="64055"/>
                  <a:pt x="146788" y="67341"/>
                </a:cubicBezTo>
                <a:cubicBezTo>
                  <a:pt x="154884" y="70004"/>
                  <a:pt x="162227" y="74573"/>
                  <a:pt x="168196" y="80653"/>
                </a:cubicBezTo>
                <a:cubicBezTo>
                  <a:pt x="173753" y="87466"/>
                  <a:pt x="181713" y="91919"/>
                  <a:pt x="190427" y="93140"/>
                </a:cubicBezTo>
                <a:cubicBezTo>
                  <a:pt x="198386" y="94128"/>
                  <a:pt x="206345" y="91988"/>
                  <a:pt x="212727" y="87171"/>
                </a:cubicBezTo>
                <a:cubicBezTo>
                  <a:pt x="218696" y="82560"/>
                  <a:pt x="222813" y="76000"/>
                  <a:pt x="224460" y="68645"/>
                </a:cubicBezTo>
                <a:cubicBezTo>
                  <a:pt x="226312" y="59993"/>
                  <a:pt x="224391" y="50963"/>
                  <a:pt x="219176" y="43807"/>
                </a:cubicBezTo>
                <a:cubicBezTo>
                  <a:pt x="208473" y="28890"/>
                  <a:pt x="193858" y="17211"/>
                  <a:pt x="176909" y="10048"/>
                </a:cubicBezTo>
                <a:cubicBezTo>
                  <a:pt x="158796" y="1979"/>
                  <a:pt x="138966" y="-1555"/>
                  <a:pt x="119205" y="-244"/>
                </a:cubicBezTo>
                <a:cubicBezTo>
                  <a:pt x="105551" y="888"/>
                  <a:pt x="92033" y="3653"/>
                  <a:pt x="78997" y="7990"/>
                </a:cubicBezTo>
                <a:cubicBezTo>
                  <a:pt x="65754" y="12306"/>
                  <a:pt x="53472" y="19057"/>
                  <a:pt x="42769" y="27888"/>
                </a:cubicBezTo>
                <a:cubicBezTo>
                  <a:pt x="31928" y="36869"/>
                  <a:pt x="23214" y="48108"/>
                  <a:pt x="17244" y="60823"/>
                </a:cubicBezTo>
                <a:cubicBezTo>
                  <a:pt x="10725" y="75191"/>
                  <a:pt x="8049" y="91020"/>
                  <a:pt x="9559" y="106726"/>
                </a:cubicBezTo>
                <a:cubicBezTo>
                  <a:pt x="10039" y="122912"/>
                  <a:pt x="16970" y="138241"/>
                  <a:pt x="28771" y="149336"/>
                </a:cubicBezTo>
                <a:cubicBezTo>
                  <a:pt x="39063" y="158612"/>
                  <a:pt x="51002" y="165961"/>
                  <a:pt x="63902" y="171018"/>
                </a:cubicBezTo>
                <a:cubicBezTo>
                  <a:pt x="77213" y="176287"/>
                  <a:pt x="91005" y="180377"/>
                  <a:pt x="105070" y="183231"/>
                </a:cubicBezTo>
                <a:cubicBezTo>
                  <a:pt x="117421" y="185832"/>
                  <a:pt x="129635" y="189153"/>
                  <a:pt x="141642" y="193180"/>
                </a:cubicBezTo>
                <a:cubicBezTo>
                  <a:pt x="150630" y="196021"/>
                  <a:pt x="159001" y="200440"/>
                  <a:pt x="166412" y="206217"/>
                </a:cubicBezTo>
                <a:cubicBezTo>
                  <a:pt x="171215" y="210299"/>
                  <a:pt x="173822" y="216454"/>
                  <a:pt x="173273" y="222753"/>
                </a:cubicBezTo>
                <a:cubicBezTo>
                  <a:pt x="173753" y="229573"/>
                  <a:pt x="169705" y="235900"/>
                  <a:pt x="163324" y="238329"/>
                </a:cubicBezTo>
                <a:cubicBezTo>
                  <a:pt x="152414" y="243530"/>
                  <a:pt x="140476" y="246295"/>
                  <a:pt x="128399" y="246425"/>
                </a:cubicBezTo>
                <a:cubicBezTo>
                  <a:pt x="114265" y="246892"/>
                  <a:pt x="100130" y="245060"/>
                  <a:pt x="86545" y="241005"/>
                </a:cubicBezTo>
                <a:cubicBezTo>
                  <a:pt x="75703" y="238370"/>
                  <a:pt x="65754" y="233142"/>
                  <a:pt x="57384" y="225772"/>
                </a:cubicBezTo>
                <a:lnTo>
                  <a:pt x="56766" y="225223"/>
                </a:lnTo>
                <a:cubicBezTo>
                  <a:pt x="49767" y="218513"/>
                  <a:pt x="40093" y="215377"/>
                  <a:pt x="30486" y="216715"/>
                </a:cubicBezTo>
                <a:cubicBezTo>
                  <a:pt x="22184" y="217923"/>
                  <a:pt x="14568" y="222088"/>
                  <a:pt x="9079" y="228448"/>
                </a:cubicBezTo>
                <a:cubicBezTo>
                  <a:pt x="3658" y="234747"/>
                  <a:pt x="365" y="242645"/>
                  <a:pt x="-184" y="250954"/>
                </a:cubicBezTo>
                <a:cubicBezTo>
                  <a:pt x="-1145" y="260875"/>
                  <a:pt x="2561" y="270681"/>
                  <a:pt x="9833" y="277508"/>
                </a:cubicBezTo>
                <a:cubicBezTo>
                  <a:pt x="20057" y="288067"/>
                  <a:pt x="32614" y="296164"/>
                  <a:pt x="46405" y="301180"/>
                </a:cubicBezTo>
                <a:cubicBezTo>
                  <a:pt x="61157" y="306813"/>
                  <a:pt x="76595" y="310456"/>
                  <a:pt x="92308" y="312021"/>
                </a:cubicBezTo>
                <a:cubicBezTo>
                  <a:pt x="99170" y="312707"/>
                  <a:pt x="106031" y="313119"/>
                  <a:pt x="112892" y="313119"/>
                </a:cubicBezTo>
                <a:cubicBezTo>
                  <a:pt x="122361" y="313105"/>
                  <a:pt x="131830" y="312439"/>
                  <a:pt x="141230" y="311129"/>
                </a:cubicBezTo>
                <a:cubicBezTo>
                  <a:pt x="157081" y="309091"/>
                  <a:pt x="172519" y="304693"/>
                  <a:pt x="187065" y="298092"/>
                </a:cubicBezTo>
                <a:cubicBezTo>
                  <a:pt x="200993" y="291759"/>
                  <a:pt x="213275" y="282379"/>
                  <a:pt x="223019" y="270646"/>
                </a:cubicBezTo>
                <a:cubicBezTo>
                  <a:pt x="233380" y="257918"/>
                  <a:pt x="239074" y="242089"/>
                  <a:pt x="239349" y="225704"/>
                </a:cubicBezTo>
                <a:cubicBezTo>
                  <a:pt x="240584" y="207438"/>
                  <a:pt x="235781" y="189276"/>
                  <a:pt x="225626" y="174037"/>
                </a:cubicBezTo>
                <a:cubicBezTo>
                  <a:pt x="216775" y="161460"/>
                  <a:pt x="205111" y="151065"/>
                  <a:pt x="191662" y="143641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0E6CACA1-2A6A-4BBC-9638-491DF5C01F8A}"/>
              </a:ext>
            </a:extLst>
          </p:cNvPr>
          <p:cNvSpPr/>
          <p:nvPr/>
        </p:nvSpPr>
        <p:spPr>
          <a:xfrm>
            <a:off x="7415324" y="875627"/>
            <a:ext cx="240264" cy="313627"/>
          </a:xfrm>
          <a:custGeom>
            <a:avLst/>
            <a:gdLst>
              <a:gd name="connsiteX0" fmla="*/ 191300 w 240264"/>
              <a:gd name="connsiteY0" fmla="*/ 143295 h 313627"/>
              <a:gd name="connsiteX1" fmla="*/ 148896 w 240264"/>
              <a:gd name="connsiteY1" fmla="*/ 126485 h 313627"/>
              <a:gd name="connsiteX2" fmla="*/ 109306 w 240264"/>
              <a:gd name="connsiteY2" fmla="*/ 115438 h 313627"/>
              <a:gd name="connsiteX3" fmla="*/ 80831 w 240264"/>
              <a:gd name="connsiteY3" fmla="*/ 104254 h 313627"/>
              <a:gd name="connsiteX4" fmla="*/ 75548 w 240264"/>
              <a:gd name="connsiteY4" fmla="*/ 95471 h 313627"/>
              <a:gd name="connsiteX5" fmla="*/ 85565 w 240264"/>
              <a:gd name="connsiteY5" fmla="*/ 74886 h 313627"/>
              <a:gd name="connsiteX6" fmla="*/ 118020 w 240264"/>
              <a:gd name="connsiteY6" fmla="*/ 63359 h 313627"/>
              <a:gd name="connsiteX7" fmla="*/ 146426 w 240264"/>
              <a:gd name="connsiteY7" fmla="*/ 66996 h 313627"/>
              <a:gd name="connsiteX8" fmla="*/ 168177 w 240264"/>
              <a:gd name="connsiteY8" fmla="*/ 80650 h 313627"/>
              <a:gd name="connsiteX9" fmla="*/ 190408 w 240264"/>
              <a:gd name="connsiteY9" fmla="*/ 93138 h 313627"/>
              <a:gd name="connsiteX10" fmla="*/ 212639 w 240264"/>
              <a:gd name="connsiteY10" fmla="*/ 87169 h 313627"/>
              <a:gd name="connsiteX11" fmla="*/ 224441 w 240264"/>
              <a:gd name="connsiteY11" fmla="*/ 68643 h 313627"/>
              <a:gd name="connsiteX12" fmla="*/ 219158 w 240264"/>
              <a:gd name="connsiteY12" fmla="*/ 43804 h 313627"/>
              <a:gd name="connsiteX13" fmla="*/ 176891 w 240264"/>
              <a:gd name="connsiteY13" fmla="*/ 10046 h 313627"/>
              <a:gd name="connsiteX14" fmla="*/ 119186 w 240264"/>
              <a:gd name="connsiteY14" fmla="*/ -246 h 313627"/>
              <a:gd name="connsiteX15" fmla="*/ 78978 w 240264"/>
              <a:gd name="connsiteY15" fmla="*/ 7987 h 313627"/>
              <a:gd name="connsiteX16" fmla="*/ 42681 w 240264"/>
              <a:gd name="connsiteY16" fmla="*/ 27885 h 313627"/>
              <a:gd name="connsiteX17" fmla="*/ 17157 w 240264"/>
              <a:gd name="connsiteY17" fmla="*/ 60820 h 313627"/>
              <a:gd name="connsiteX18" fmla="*/ 9541 w 240264"/>
              <a:gd name="connsiteY18" fmla="*/ 106724 h 313627"/>
              <a:gd name="connsiteX19" fmla="*/ 28684 w 240264"/>
              <a:gd name="connsiteY19" fmla="*/ 149333 h 313627"/>
              <a:gd name="connsiteX20" fmla="*/ 63884 w 240264"/>
              <a:gd name="connsiteY20" fmla="*/ 171015 h 313627"/>
              <a:gd name="connsiteX21" fmla="*/ 105052 w 240264"/>
              <a:gd name="connsiteY21" fmla="*/ 183229 h 313627"/>
              <a:gd name="connsiteX22" fmla="*/ 141692 w 240264"/>
              <a:gd name="connsiteY22" fmla="*/ 193178 h 313627"/>
              <a:gd name="connsiteX23" fmla="*/ 166393 w 240264"/>
              <a:gd name="connsiteY23" fmla="*/ 206215 h 313627"/>
              <a:gd name="connsiteX24" fmla="*/ 173255 w 240264"/>
              <a:gd name="connsiteY24" fmla="*/ 222751 h 313627"/>
              <a:gd name="connsiteX25" fmla="*/ 163306 w 240264"/>
              <a:gd name="connsiteY25" fmla="*/ 238326 h 313627"/>
              <a:gd name="connsiteX26" fmla="*/ 128381 w 240264"/>
              <a:gd name="connsiteY26" fmla="*/ 246423 h 313627"/>
              <a:gd name="connsiteX27" fmla="*/ 86595 w 240264"/>
              <a:gd name="connsiteY27" fmla="*/ 241002 h 313627"/>
              <a:gd name="connsiteX28" fmla="*/ 57433 w 240264"/>
              <a:gd name="connsiteY28" fmla="*/ 225770 h 313627"/>
              <a:gd name="connsiteX29" fmla="*/ 56816 w 240264"/>
              <a:gd name="connsiteY29" fmla="*/ 225221 h 313627"/>
              <a:gd name="connsiteX30" fmla="*/ 30536 w 240264"/>
              <a:gd name="connsiteY30" fmla="*/ 216713 h 313627"/>
              <a:gd name="connsiteX31" fmla="*/ 9061 w 240264"/>
              <a:gd name="connsiteY31" fmla="*/ 228446 h 313627"/>
              <a:gd name="connsiteX32" fmla="*/ -203 w 240264"/>
              <a:gd name="connsiteY32" fmla="*/ 250951 h 313627"/>
              <a:gd name="connsiteX33" fmla="*/ 9884 w 240264"/>
              <a:gd name="connsiteY33" fmla="*/ 277505 h 313627"/>
              <a:gd name="connsiteX34" fmla="*/ 46455 w 240264"/>
              <a:gd name="connsiteY34" fmla="*/ 301177 h 313627"/>
              <a:gd name="connsiteX35" fmla="*/ 92289 w 240264"/>
              <a:gd name="connsiteY35" fmla="*/ 312018 h 313627"/>
              <a:gd name="connsiteX36" fmla="*/ 113286 w 240264"/>
              <a:gd name="connsiteY36" fmla="*/ 313116 h 313627"/>
              <a:gd name="connsiteX37" fmla="*/ 141555 w 240264"/>
              <a:gd name="connsiteY37" fmla="*/ 311127 h 313627"/>
              <a:gd name="connsiteX38" fmla="*/ 187458 w 240264"/>
              <a:gd name="connsiteY38" fmla="*/ 298090 h 313627"/>
              <a:gd name="connsiteX39" fmla="*/ 223412 w 240264"/>
              <a:gd name="connsiteY39" fmla="*/ 270644 h 313627"/>
              <a:gd name="connsiteX40" fmla="*/ 239743 w 240264"/>
              <a:gd name="connsiteY40" fmla="*/ 225701 h 313627"/>
              <a:gd name="connsiteX41" fmla="*/ 226020 w 240264"/>
              <a:gd name="connsiteY41" fmla="*/ 174034 h 313627"/>
              <a:gd name="connsiteX42" fmla="*/ 191300 w 240264"/>
              <a:gd name="connsiteY42" fmla="*/ 143295 h 313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40264" h="313627">
                <a:moveTo>
                  <a:pt x="191300" y="143295"/>
                </a:moveTo>
                <a:cubicBezTo>
                  <a:pt x="177921" y="135933"/>
                  <a:pt x="163648" y="130286"/>
                  <a:pt x="148896" y="126485"/>
                </a:cubicBezTo>
                <a:cubicBezTo>
                  <a:pt x="135173" y="122848"/>
                  <a:pt x="121450" y="119143"/>
                  <a:pt x="109306" y="115438"/>
                </a:cubicBezTo>
                <a:cubicBezTo>
                  <a:pt x="99425" y="112713"/>
                  <a:pt x="89888" y="108967"/>
                  <a:pt x="80831" y="104254"/>
                </a:cubicBezTo>
                <a:cubicBezTo>
                  <a:pt x="77332" y="102799"/>
                  <a:pt x="75204" y="99238"/>
                  <a:pt x="75548" y="95471"/>
                </a:cubicBezTo>
                <a:cubicBezTo>
                  <a:pt x="74656" y="87258"/>
                  <a:pt x="78566" y="79271"/>
                  <a:pt x="85565" y="74886"/>
                </a:cubicBezTo>
                <a:cubicBezTo>
                  <a:pt x="95240" y="68347"/>
                  <a:pt x="106424" y="64382"/>
                  <a:pt x="118020" y="63359"/>
                </a:cubicBezTo>
                <a:cubicBezTo>
                  <a:pt x="127626" y="62474"/>
                  <a:pt x="137369" y="63709"/>
                  <a:pt x="146426" y="66996"/>
                </a:cubicBezTo>
                <a:cubicBezTo>
                  <a:pt x="154660" y="69747"/>
                  <a:pt x="162139" y="74427"/>
                  <a:pt x="168177" y="80650"/>
                </a:cubicBezTo>
                <a:cubicBezTo>
                  <a:pt x="173735" y="87471"/>
                  <a:pt x="181694" y="91930"/>
                  <a:pt x="190408" y="93138"/>
                </a:cubicBezTo>
                <a:cubicBezTo>
                  <a:pt x="198299" y="94140"/>
                  <a:pt x="206327" y="91999"/>
                  <a:pt x="212639" y="87169"/>
                </a:cubicBezTo>
                <a:cubicBezTo>
                  <a:pt x="218609" y="82544"/>
                  <a:pt x="222794" y="75998"/>
                  <a:pt x="224441" y="68643"/>
                </a:cubicBezTo>
                <a:cubicBezTo>
                  <a:pt x="226293" y="59990"/>
                  <a:pt x="224372" y="50960"/>
                  <a:pt x="219158" y="43804"/>
                </a:cubicBezTo>
                <a:cubicBezTo>
                  <a:pt x="208385" y="28901"/>
                  <a:pt x="193770" y="17230"/>
                  <a:pt x="176891" y="10046"/>
                </a:cubicBezTo>
                <a:cubicBezTo>
                  <a:pt x="158777" y="1977"/>
                  <a:pt x="138947" y="-1550"/>
                  <a:pt x="119186" y="-246"/>
                </a:cubicBezTo>
                <a:cubicBezTo>
                  <a:pt x="105532" y="886"/>
                  <a:pt x="92015" y="3651"/>
                  <a:pt x="78978" y="7987"/>
                </a:cubicBezTo>
                <a:cubicBezTo>
                  <a:pt x="65735" y="12303"/>
                  <a:pt x="53454" y="19055"/>
                  <a:pt x="42681" y="27885"/>
                </a:cubicBezTo>
                <a:cubicBezTo>
                  <a:pt x="31909" y="36902"/>
                  <a:pt x="23195" y="48134"/>
                  <a:pt x="17157" y="60820"/>
                </a:cubicBezTo>
                <a:cubicBezTo>
                  <a:pt x="10639" y="75195"/>
                  <a:pt x="8031" y="91018"/>
                  <a:pt x="9541" y="106724"/>
                </a:cubicBezTo>
                <a:cubicBezTo>
                  <a:pt x="10021" y="122896"/>
                  <a:pt x="16951" y="138211"/>
                  <a:pt x="28684" y="149333"/>
                </a:cubicBezTo>
                <a:cubicBezTo>
                  <a:pt x="39045" y="158610"/>
                  <a:pt x="50915" y="165958"/>
                  <a:pt x="63884" y="171015"/>
                </a:cubicBezTo>
                <a:cubicBezTo>
                  <a:pt x="77194" y="176285"/>
                  <a:pt x="90986" y="180374"/>
                  <a:pt x="105052" y="183229"/>
                </a:cubicBezTo>
                <a:cubicBezTo>
                  <a:pt x="117471" y="185816"/>
                  <a:pt x="129685" y="189136"/>
                  <a:pt x="141692" y="193178"/>
                </a:cubicBezTo>
                <a:cubicBezTo>
                  <a:pt x="150612" y="196019"/>
                  <a:pt x="158983" y="200437"/>
                  <a:pt x="166393" y="206215"/>
                </a:cubicBezTo>
                <a:cubicBezTo>
                  <a:pt x="171196" y="210297"/>
                  <a:pt x="173803" y="216452"/>
                  <a:pt x="173255" y="222751"/>
                </a:cubicBezTo>
                <a:cubicBezTo>
                  <a:pt x="173735" y="229571"/>
                  <a:pt x="169687" y="235897"/>
                  <a:pt x="163306" y="238326"/>
                </a:cubicBezTo>
                <a:cubicBezTo>
                  <a:pt x="152396" y="243541"/>
                  <a:pt x="140457" y="246306"/>
                  <a:pt x="128381" y="246423"/>
                </a:cubicBezTo>
                <a:cubicBezTo>
                  <a:pt x="114246" y="246896"/>
                  <a:pt x="100111" y="245064"/>
                  <a:pt x="86595" y="241002"/>
                </a:cubicBezTo>
                <a:cubicBezTo>
                  <a:pt x="75754" y="238409"/>
                  <a:pt x="65735" y="233180"/>
                  <a:pt x="57433" y="225770"/>
                </a:cubicBezTo>
                <a:lnTo>
                  <a:pt x="56816" y="225221"/>
                </a:lnTo>
                <a:cubicBezTo>
                  <a:pt x="49817" y="218510"/>
                  <a:pt x="40142" y="215375"/>
                  <a:pt x="30536" y="216713"/>
                </a:cubicBezTo>
                <a:cubicBezTo>
                  <a:pt x="22234" y="217920"/>
                  <a:pt x="14549" y="222085"/>
                  <a:pt x="9061" y="228446"/>
                </a:cubicBezTo>
                <a:cubicBezTo>
                  <a:pt x="3640" y="234779"/>
                  <a:pt x="415" y="242656"/>
                  <a:pt x="-203" y="250951"/>
                </a:cubicBezTo>
                <a:cubicBezTo>
                  <a:pt x="-1095" y="260880"/>
                  <a:pt x="2611" y="270664"/>
                  <a:pt x="9884" y="277505"/>
                </a:cubicBezTo>
                <a:cubicBezTo>
                  <a:pt x="20108" y="288065"/>
                  <a:pt x="32595" y="296162"/>
                  <a:pt x="46455" y="301177"/>
                </a:cubicBezTo>
                <a:cubicBezTo>
                  <a:pt x="61208" y="306811"/>
                  <a:pt x="76577" y="310454"/>
                  <a:pt x="92289" y="312018"/>
                </a:cubicBezTo>
                <a:cubicBezTo>
                  <a:pt x="99151" y="312705"/>
                  <a:pt x="106012" y="313116"/>
                  <a:pt x="113286" y="313116"/>
                </a:cubicBezTo>
                <a:cubicBezTo>
                  <a:pt x="122755" y="313102"/>
                  <a:pt x="132223" y="312437"/>
                  <a:pt x="141555" y="311127"/>
                </a:cubicBezTo>
                <a:cubicBezTo>
                  <a:pt x="157405" y="309095"/>
                  <a:pt x="172911" y="304704"/>
                  <a:pt x="187458" y="298090"/>
                </a:cubicBezTo>
                <a:cubicBezTo>
                  <a:pt x="201318" y="291757"/>
                  <a:pt x="213669" y="282377"/>
                  <a:pt x="223412" y="270644"/>
                </a:cubicBezTo>
                <a:cubicBezTo>
                  <a:pt x="233704" y="257902"/>
                  <a:pt x="239468" y="242087"/>
                  <a:pt x="239743" y="225701"/>
                </a:cubicBezTo>
                <a:cubicBezTo>
                  <a:pt x="240977" y="207443"/>
                  <a:pt x="236106" y="189288"/>
                  <a:pt x="226020" y="174034"/>
                </a:cubicBezTo>
                <a:cubicBezTo>
                  <a:pt x="216962" y="161265"/>
                  <a:pt x="205092" y="150747"/>
                  <a:pt x="191300" y="143295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32E629F3-151F-4CB2-8590-F75623F81362}"/>
              </a:ext>
            </a:extLst>
          </p:cNvPr>
          <p:cNvSpPr/>
          <p:nvPr/>
        </p:nvSpPr>
        <p:spPr>
          <a:xfrm>
            <a:off x="7675573" y="893910"/>
            <a:ext cx="269929" cy="279038"/>
          </a:xfrm>
          <a:custGeom>
            <a:avLst/>
            <a:gdLst>
              <a:gd name="connsiteX0" fmla="*/ 237278 w 269929"/>
              <a:gd name="connsiteY0" fmla="*/ 43910 h 279038"/>
              <a:gd name="connsiteX1" fmla="*/ 194463 w 269929"/>
              <a:gd name="connsiteY1" fmla="*/ 11592 h 279038"/>
              <a:gd name="connsiteX2" fmla="*/ 135180 w 269929"/>
              <a:gd name="connsiteY2" fmla="*/ -484 h 279038"/>
              <a:gd name="connsiteX3" fmla="*/ 135180 w 269929"/>
              <a:gd name="connsiteY3" fmla="*/ -484 h 279038"/>
              <a:gd name="connsiteX4" fmla="*/ 76926 w 269929"/>
              <a:gd name="connsiteY4" fmla="*/ 12415 h 279038"/>
              <a:gd name="connsiteX5" fmla="*/ 34454 w 269929"/>
              <a:gd name="connsiteY5" fmla="*/ 44116 h 279038"/>
              <a:gd name="connsiteX6" fmla="*/ 8381 w 269929"/>
              <a:gd name="connsiteY6" fmla="*/ 88509 h 279038"/>
              <a:gd name="connsiteX7" fmla="*/ -334 w 269929"/>
              <a:gd name="connsiteY7" fmla="*/ 139352 h 279038"/>
              <a:gd name="connsiteX8" fmla="*/ 7420 w 269929"/>
              <a:gd name="connsiteY8" fmla="*/ 190196 h 279038"/>
              <a:gd name="connsiteX9" fmla="*/ 32738 w 269929"/>
              <a:gd name="connsiteY9" fmla="*/ 235756 h 279038"/>
              <a:gd name="connsiteX10" fmla="*/ 76926 w 269929"/>
              <a:gd name="connsiteY10" fmla="*/ 267730 h 279038"/>
              <a:gd name="connsiteX11" fmla="*/ 133465 w 269929"/>
              <a:gd name="connsiteY11" fmla="*/ 278503 h 279038"/>
              <a:gd name="connsiteX12" fmla="*/ 138131 w 269929"/>
              <a:gd name="connsiteY12" fmla="*/ 278503 h 279038"/>
              <a:gd name="connsiteX13" fmla="*/ 195492 w 269929"/>
              <a:gd name="connsiteY13" fmla="*/ 266358 h 279038"/>
              <a:gd name="connsiteX14" fmla="*/ 236661 w 269929"/>
              <a:gd name="connsiteY14" fmla="*/ 234521 h 279038"/>
              <a:gd name="connsiteX15" fmla="*/ 261293 w 269929"/>
              <a:gd name="connsiteY15" fmla="*/ 190608 h 279038"/>
              <a:gd name="connsiteX16" fmla="*/ 269595 w 269929"/>
              <a:gd name="connsiteY16" fmla="*/ 141068 h 279038"/>
              <a:gd name="connsiteX17" fmla="*/ 261842 w 269929"/>
              <a:gd name="connsiteY17" fmla="*/ 89882 h 279038"/>
              <a:gd name="connsiteX18" fmla="*/ 237278 w 269929"/>
              <a:gd name="connsiteY18" fmla="*/ 43910 h 279038"/>
              <a:gd name="connsiteX19" fmla="*/ 138542 w 269929"/>
              <a:gd name="connsiteY19" fmla="*/ 213319 h 279038"/>
              <a:gd name="connsiteX20" fmla="*/ 86739 w 269929"/>
              <a:gd name="connsiteY20" fmla="*/ 190813 h 279038"/>
              <a:gd name="connsiteX21" fmla="*/ 67664 w 269929"/>
              <a:gd name="connsiteY21" fmla="*/ 141068 h 279038"/>
              <a:gd name="connsiteX22" fmla="*/ 72124 w 269929"/>
              <a:gd name="connsiteY22" fmla="*/ 113210 h 279038"/>
              <a:gd name="connsiteX23" fmla="*/ 84886 w 269929"/>
              <a:gd name="connsiteY23" fmla="*/ 89607 h 279038"/>
              <a:gd name="connsiteX24" fmla="*/ 105470 w 269929"/>
              <a:gd name="connsiteY24" fmla="*/ 72865 h 279038"/>
              <a:gd name="connsiteX25" fmla="*/ 134082 w 269929"/>
              <a:gd name="connsiteY25" fmla="*/ 65660 h 279038"/>
              <a:gd name="connsiteX26" fmla="*/ 163792 w 269929"/>
              <a:gd name="connsiteY26" fmla="*/ 71562 h 279038"/>
              <a:gd name="connsiteX27" fmla="*/ 185405 w 269929"/>
              <a:gd name="connsiteY27" fmla="*/ 87617 h 279038"/>
              <a:gd name="connsiteX28" fmla="*/ 198648 w 269929"/>
              <a:gd name="connsiteY28" fmla="*/ 111083 h 279038"/>
              <a:gd name="connsiteX29" fmla="*/ 203177 w 269929"/>
              <a:gd name="connsiteY29" fmla="*/ 139490 h 279038"/>
              <a:gd name="connsiteX30" fmla="*/ 198923 w 269929"/>
              <a:gd name="connsiteY30" fmla="*/ 168171 h 279038"/>
              <a:gd name="connsiteX31" fmla="*/ 186709 w 269929"/>
              <a:gd name="connsiteY31" fmla="*/ 191774 h 279038"/>
              <a:gd name="connsiteX32" fmla="*/ 166674 w 269929"/>
              <a:gd name="connsiteY32" fmla="*/ 207555 h 279038"/>
              <a:gd name="connsiteX33" fmla="*/ 138542 w 269929"/>
              <a:gd name="connsiteY33" fmla="*/ 213319 h 279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69929" h="279038">
                <a:moveTo>
                  <a:pt x="237278" y="43910"/>
                </a:moveTo>
                <a:cubicBezTo>
                  <a:pt x="225545" y="30152"/>
                  <a:pt x="210931" y="19126"/>
                  <a:pt x="194463" y="11592"/>
                </a:cubicBezTo>
                <a:cubicBezTo>
                  <a:pt x="175869" y="3235"/>
                  <a:pt x="155558" y="-889"/>
                  <a:pt x="135180" y="-484"/>
                </a:cubicBezTo>
                <a:lnTo>
                  <a:pt x="135180" y="-484"/>
                </a:lnTo>
                <a:cubicBezTo>
                  <a:pt x="115075" y="-312"/>
                  <a:pt x="95247" y="4079"/>
                  <a:pt x="76926" y="12415"/>
                </a:cubicBezTo>
                <a:cubicBezTo>
                  <a:pt x="60733" y="19963"/>
                  <a:pt x="46325" y="30750"/>
                  <a:pt x="34454" y="44116"/>
                </a:cubicBezTo>
                <a:cubicBezTo>
                  <a:pt x="22995" y="57097"/>
                  <a:pt x="14144" y="72172"/>
                  <a:pt x="8381" y="88509"/>
                </a:cubicBezTo>
                <a:cubicBezTo>
                  <a:pt x="2617" y="104839"/>
                  <a:pt x="-334" y="122034"/>
                  <a:pt x="-334" y="139352"/>
                </a:cubicBezTo>
                <a:cubicBezTo>
                  <a:pt x="-334" y="156595"/>
                  <a:pt x="2274" y="173742"/>
                  <a:pt x="7420" y="190196"/>
                </a:cubicBezTo>
                <a:cubicBezTo>
                  <a:pt x="12635" y="206952"/>
                  <a:pt x="21280" y="222458"/>
                  <a:pt x="32738" y="235756"/>
                </a:cubicBezTo>
                <a:cubicBezTo>
                  <a:pt x="44814" y="249644"/>
                  <a:pt x="59979" y="260574"/>
                  <a:pt x="76926" y="267730"/>
                </a:cubicBezTo>
                <a:cubicBezTo>
                  <a:pt x="94835" y="275202"/>
                  <a:pt x="114047" y="278866"/>
                  <a:pt x="133465" y="278503"/>
                </a:cubicBezTo>
                <a:lnTo>
                  <a:pt x="138131" y="278503"/>
                </a:lnTo>
                <a:cubicBezTo>
                  <a:pt x="157960" y="278887"/>
                  <a:pt x="177584" y="274736"/>
                  <a:pt x="195492" y="266358"/>
                </a:cubicBezTo>
                <a:cubicBezTo>
                  <a:pt x="211342" y="258790"/>
                  <a:pt x="225339" y="247935"/>
                  <a:pt x="236661" y="234521"/>
                </a:cubicBezTo>
                <a:cubicBezTo>
                  <a:pt x="247502" y="221525"/>
                  <a:pt x="255872" y="206636"/>
                  <a:pt x="261293" y="190608"/>
                </a:cubicBezTo>
                <a:cubicBezTo>
                  <a:pt x="266783" y="174668"/>
                  <a:pt x="269595" y="157927"/>
                  <a:pt x="269595" y="141068"/>
                </a:cubicBezTo>
                <a:cubicBezTo>
                  <a:pt x="269595" y="123715"/>
                  <a:pt x="266988" y="106459"/>
                  <a:pt x="261842" y="89882"/>
                </a:cubicBezTo>
                <a:cubicBezTo>
                  <a:pt x="256765" y="73085"/>
                  <a:pt x="248394" y="57461"/>
                  <a:pt x="237278" y="43910"/>
                </a:cubicBezTo>
                <a:close/>
                <a:moveTo>
                  <a:pt x="138542" y="213319"/>
                </a:moveTo>
                <a:cubicBezTo>
                  <a:pt x="115488" y="212358"/>
                  <a:pt x="98540" y="205017"/>
                  <a:pt x="86739" y="190813"/>
                </a:cubicBezTo>
                <a:cubicBezTo>
                  <a:pt x="74731" y="176974"/>
                  <a:pt x="68006" y="159374"/>
                  <a:pt x="67664" y="141068"/>
                </a:cubicBezTo>
                <a:cubicBezTo>
                  <a:pt x="67664" y="131606"/>
                  <a:pt x="69173" y="122199"/>
                  <a:pt x="72124" y="113210"/>
                </a:cubicBezTo>
                <a:cubicBezTo>
                  <a:pt x="74936" y="104641"/>
                  <a:pt x="79259" y="96647"/>
                  <a:pt x="84886" y="89607"/>
                </a:cubicBezTo>
                <a:cubicBezTo>
                  <a:pt x="90512" y="82677"/>
                  <a:pt x="97511" y="76982"/>
                  <a:pt x="105470" y="72865"/>
                </a:cubicBezTo>
                <a:cubicBezTo>
                  <a:pt x="114390" y="68419"/>
                  <a:pt x="124133" y="65956"/>
                  <a:pt x="134082" y="65660"/>
                </a:cubicBezTo>
                <a:cubicBezTo>
                  <a:pt x="144305" y="65461"/>
                  <a:pt x="154461" y="67479"/>
                  <a:pt x="163792" y="71562"/>
                </a:cubicBezTo>
                <a:cubicBezTo>
                  <a:pt x="172026" y="75328"/>
                  <a:pt x="179436" y="80797"/>
                  <a:pt x="185405" y="87617"/>
                </a:cubicBezTo>
                <a:cubicBezTo>
                  <a:pt x="191443" y="94430"/>
                  <a:pt x="195904" y="102424"/>
                  <a:pt x="198648" y="111083"/>
                </a:cubicBezTo>
                <a:cubicBezTo>
                  <a:pt x="201668" y="120257"/>
                  <a:pt x="203177" y="129842"/>
                  <a:pt x="203177" y="139490"/>
                </a:cubicBezTo>
                <a:cubicBezTo>
                  <a:pt x="203177" y="149206"/>
                  <a:pt x="201736" y="158873"/>
                  <a:pt x="198923" y="168171"/>
                </a:cubicBezTo>
                <a:cubicBezTo>
                  <a:pt x="196453" y="176768"/>
                  <a:pt x="192267" y="184789"/>
                  <a:pt x="186709" y="191774"/>
                </a:cubicBezTo>
                <a:cubicBezTo>
                  <a:pt x="181289" y="198485"/>
                  <a:pt x="174496" y="203885"/>
                  <a:pt x="166674" y="207555"/>
                </a:cubicBezTo>
                <a:cubicBezTo>
                  <a:pt x="157823" y="211549"/>
                  <a:pt x="148217" y="213518"/>
                  <a:pt x="138542" y="213319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484A6E89-9EFE-4F83-BDA5-FFB1A28A1C6D}"/>
              </a:ext>
            </a:extLst>
          </p:cNvPr>
          <p:cNvSpPr/>
          <p:nvPr/>
        </p:nvSpPr>
        <p:spPr>
          <a:xfrm>
            <a:off x="7983562" y="863678"/>
            <a:ext cx="273311" cy="327402"/>
          </a:xfrm>
          <a:custGeom>
            <a:avLst/>
            <a:gdLst>
              <a:gd name="connsiteX0" fmla="*/ 262755 w 273311"/>
              <a:gd name="connsiteY0" fmla="*/ 135552 h 327402"/>
              <a:gd name="connsiteX1" fmla="*/ 240113 w 273311"/>
              <a:gd name="connsiteY1" fmla="*/ 77435 h 327402"/>
              <a:gd name="connsiteX2" fmla="*/ 198463 w 273311"/>
              <a:gd name="connsiteY2" fmla="*/ 33179 h 327402"/>
              <a:gd name="connsiteX3" fmla="*/ 131907 w 273311"/>
              <a:gd name="connsiteY3" fmla="*/ 16231 h 327402"/>
              <a:gd name="connsiteX4" fmla="*/ 78937 w 273311"/>
              <a:gd name="connsiteY4" fmla="*/ 30640 h 327402"/>
              <a:gd name="connsiteX5" fmla="*/ 66174 w 273311"/>
              <a:gd name="connsiteY5" fmla="*/ 39149 h 327402"/>
              <a:gd name="connsiteX6" fmla="*/ 66174 w 273311"/>
              <a:gd name="connsiteY6" fmla="*/ 33179 h 327402"/>
              <a:gd name="connsiteX7" fmla="*/ 54716 w 273311"/>
              <a:gd name="connsiteY7" fmla="*/ 7723 h 327402"/>
              <a:gd name="connsiteX8" fmla="*/ 32554 w 273311"/>
              <a:gd name="connsiteY8" fmla="*/ -511 h 327402"/>
              <a:gd name="connsiteX9" fmla="*/ 10391 w 273311"/>
              <a:gd name="connsiteY9" fmla="*/ 7997 h 327402"/>
              <a:gd name="connsiteX10" fmla="*/ -313 w 273311"/>
              <a:gd name="connsiteY10" fmla="*/ 33179 h 327402"/>
              <a:gd name="connsiteX11" fmla="*/ 2089 w 273311"/>
              <a:gd name="connsiteY11" fmla="*/ 161351 h 327402"/>
              <a:gd name="connsiteX12" fmla="*/ 4490 w 273311"/>
              <a:gd name="connsiteY12" fmla="*/ 293365 h 327402"/>
              <a:gd name="connsiteX13" fmla="*/ 15194 w 273311"/>
              <a:gd name="connsiteY13" fmla="*/ 318478 h 327402"/>
              <a:gd name="connsiteX14" fmla="*/ 60205 w 273311"/>
              <a:gd name="connsiteY14" fmla="*/ 318478 h 327402"/>
              <a:gd name="connsiteX15" fmla="*/ 70909 w 273311"/>
              <a:gd name="connsiteY15" fmla="*/ 293365 h 327402"/>
              <a:gd name="connsiteX16" fmla="*/ 70909 w 273311"/>
              <a:gd name="connsiteY16" fmla="*/ 208214 h 327402"/>
              <a:gd name="connsiteX17" fmla="*/ 73242 w 273311"/>
              <a:gd name="connsiteY17" fmla="*/ 162174 h 327402"/>
              <a:gd name="connsiteX18" fmla="*/ 82985 w 273311"/>
              <a:gd name="connsiteY18" fmla="*/ 122035 h 327402"/>
              <a:gd name="connsiteX19" fmla="*/ 103570 w 273311"/>
              <a:gd name="connsiteY19" fmla="*/ 94589 h 327402"/>
              <a:gd name="connsiteX20" fmla="*/ 138288 w 273311"/>
              <a:gd name="connsiteY20" fmla="*/ 82993 h 327402"/>
              <a:gd name="connsiteX21" fmla="*/ 167999 w 273311"/>
              <a:gd name="connsiteY21" fmla="*/ 92599 h 327402"/>
              <a:gd name="connsiteX22" fmla="*/ 189338 w 273311"/>
              <a:gd name="connsiteY22" fmla="*/ 122241 h 327402"/>
              <a:gd name="connsiteX23" fmla="*/ 201483 w 273311"/>
              <a:gd name="connsiteY23" fmla="*/ 161968 h 327402"/>
              <a:gd name="connsiteX24" fmla="*/ 206079 w 273311"/>
              <a:gd name="connsiteY24" fmla="*/ 199844 h 327402"/>
              <a:gd name="connsiteX25" fmla="*/ 206834 w 273311"/>
              <a:gd name="connsiteY25" fmla="*/ 248697 h 327402"/>
              <a:gd name="connsiteX26" fmla="*/ 206834 w 273311"/>
              <a:gd name="connsiteY26" fmla="*/ 293708 h 327402"/>
              <a:gd name="connsiteX27" fmla="*/ 218430 w 273311"/>
              <a:gd name="connsiteY27" fmla="*/ 317929 h 327402"/>
              <a:gd name="connsiteX28" fmla="*/ 240455 w 273311"/>
              <a:gd name="connsiteY28" fmla="*/ 324791 h 327402"/>
              <a:gd name="connsiteX29" fmla="*/ 261039 w 273311"/>
              <a:gd name="connsiteY29" fmla="*/ 316626 h 327402"/>
              <a:gd name="connsiteX30" fmla="*/ 272155 w 273311"/>
              <a:gd name="connsiteY30" fmla="*/ 291375 h 327402"/>
              <a:gd name="connsiteX31" fmla="*/ 272978 w 273311"/>
              <a:gd name="connsiteY31" fmla="*/ 247462 h 327402"/>
              <a:gd name="connsiteX32" fmla="*/ 271332 w 273311"/>
              <a:gd name="connsiteY32" fmla="*/ 196893 h 327402"/>
              <a:gd name="connsiteX33" fmla="*/ 262755 w 273311"/>
              <a:gd name="connsiteY33" fmla="*/ 135552 h 32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73311" h="327402">
                <a:moveTo>
                  <a:pt x="262755" y="135552"/>
                </a:moveTo>
                <a:cubicBezTo>
                  <a:pt x="258226" y="115125"/>
                  <a:pt x="250610" y="95522"/>
                  <a:pt x="240113" y="77435"/>
                </a:cubicBezTo>
                <a:cubicBezTo>
                  <a:pt x="229752" y="59705"/>
                  <a:pt x="215548" y="44569"/>
                  <a:pt x="198463" y="33179"/>
                </a:cubicBezTo>
                <a:cubicBezTo>
                  <a:pt x="178633" y="20698"/>
                  <a:pt x="155304" y="14769"/>
                  <a:pt x="131907" y="16231"/>
                </a:cubicBezTo>
                <a:cubicBezTo>
                  <a:pt x="113381" y="16862"/>
                  <a:pt x="95267" y="21796"/>
                  <a:pt x="78937" y="30640"/>
                </a:cubicBezTo>
                <a:cubicBezTo>
                  <a:pt x="74477" y="33200"/>
                  <a:pt x="70223" y="36040"/>
                  <a:pt x="66174" y="39149"/>
                </a:cubicBezTo>
                <a:lnTo>
                  <a:pt x="66174" y="33179"/>
                </a:lnTo>
                <a:cubicBezTo>
                  <a:pt x="66518" y="23374"/>
                  <a:pt x="62264" y="13960"/>
                  <a:pt x="54716" y="7723"/>
                </a:cubicBezTo>
                <a:cubicBezTo>
                  <a:pt x="48541" y="2439"/>
                  <a:pt x="40650" y="-477"/>
                  <a:pt x="32554" y="-511"/>
                </a:cubicBezTo>
                <a:cubicBezTo>
                  <a:pt x="24388" y="-456"/>
                  <a:pt x="16497" y="2563"/>
                  <a:pt x="10391" y="7997"/>
                </a:cubicBezTo>
                <a:cubicBezTo>
                  <a:pt x="3255" y="14372"/>
                  <a:pt x="-656" y="23607"/>
                  <a:pt x="-313" y="33179"/>
                </a:cubicBezTo>
                <a:cubicBezTo>
                  <a:pt x="-313" y="76063"/>
                  <a:pt x="511" y="119222"/>
                  <a:pt x="2089" y="161351"/>
                </a:cubicBezTo>
                <a:cubicBezTo>
                  <a:pt x="3667" y="203480"/>
                  <a:pt x="4490" y="247668"/>
                  <a:pt x="4490" y="293365"/>
                </a:cubicBezTo>
                <a:cubicBezTo>
                  <a:pt x="4147" y="302916"/>
                  <a:pt x="8058" y="312131"/>
                  <a:pt x="15194" y="318478"/>
                </a:cubicBezTo>
                <a:cubicBezTo>
                  <a:pt x="28094" y="329697"/>
                  <a:pt x="47305" y="329697"/>
                  <a:pt x="60205" y="318478"/>
                </a:cubicBezTo>
                <a:cubicBezTo>
                  <a:pt x="67410" y="312152"/>
                  <a:pt x="71320" y="302923"/>
                  <a:pt x="70909" y="293365"/>
                </a:cubicBezTo>
                <a:lnTo>
                  <a:pt x="70909" y="208214"/>
                </a:lnTo>
                <a:cubicBezTo>
                  <a:pt x="70909" y="193325"/>
                  <a:pt x="71732" y="177887"/>
                  <a:pt x="73242" y="162174"/>
                </a:cubicBezTo>
                <a:cubicBezTo>
                  <a:pt x="74477" y="148383"/>
                  <a:pt x="77770" y="134852"/>
                  <a:pt x="82985" y="122035"/>
                </a:cubicBezTo>
                <a:cubicBezTo>
                  <a:pt x="87445" y="111310"/>
                  <a:pt x="94512" y="101876"/>
                  <a:pt x="103570" y="94589"/>
                </a:cubicBezTo>
                <a:cubicBezTo>
                  <a:pt x="113656" y="87172"/>
                  <a:pt x="125801" y="83116"/>
                  <a:pt x="138288" y="82993"/>
                </a:cubicBezTo>
                <a:cubicBezTo>
                  <a:pt x="149061" y="82094"/>
                  <a:pt x="159764" y="85553"/>
                  <a:pt x="167999" y="92599"/>
                </a:cubicBezTo>
                <a:cubicBezTo>
                  <a:pt x="177124" y="100874"/>
                  <a:pt x="184398" y="110974"/>
                  <a:pt x="189338" y="122241"/>
                </a:cubicBezTo>
                <a:cubicBezTo>
                  <a:pt x="195032" y="134927"/>
                  <a:pt x="199080" y="148273"/>
                  <a:pt x="201483" y="161968"/>
                </a:cubicBezTo>
                <a:cubicBezTo>
                  <a:pt x="203747" y="174491"/>
                  <a:pt x="205325" y="187136"/>
                  <a:pt x="206079" y="199844"/>
                </a:cubicBezTo>
                <a:cubicBezTo>
                  <a:pt x="207109" y="216311"/>
                  <a:pt x="207383" y="232710"/>
                  <a:pt x="206834" y="248697"/>
                </a:cubicBezTo>
                <a:cubicBezTo>
                  <a:pt x="206285" y="264684"/>
                  <a:pt x="206285" y="280740"/>
                  <a:pt x="206834" y="293708"/>
                </a:cubicBezTo>
                <a:cubicBezTo>
                  <a:pt x="206423" y="303211"/>
                  <a:pt x="210745" y="312303"/>
                  <a:pt x="218430" y="317929"/>
                </a:cubicBezTo>
                <a:cubicBezTo>
                  <a:pt x="224743" y="322739"/>
                  <a:pt x="232564" y="325168"/>
                  <a:pt x="240455" y="324791"/>
                </a:cubicBezTo>
                <a:cubicBezTo>
                  <a:pt x="248003" y="324311"/>
                  <a:pt x="255207" y="321449"/>
                  <a:pt x="261039" y="316626"/>
                </a:cubicBezTo>
                <a:cubicBezTo>
                  <a:pt x="268518" y="310430"/>
                  <a:pt x="272636" y="301071"/>
                  <a:pt x="272155" y="291375"/>
                </a:cubicBezTo>
                <a:cubicBezTo>
                  <a:pt x="272704" y="278407"/>
                  <a:pt x="272978" y="263929"/>
                  <a:pt x="272978" y="247462"/>
                </a:cubicBezTo>
                <a:cubicBezTo>
                  <a:pt x="272978" y="230995"/>
                  <a:pt x="272430" y="214047"/>
                  <a:pt x="271332" y="196893"/>
                </a:cubicBezTo>
                <a:cubicBezTo>
                  <a:pt x="270166" y="176247"/>
                  <a:pt x="267284" y="155725"/>
                  <a:pt x="262755" y="135552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A927187E-DE9B-4EA4-9606-80D66246A837}"/>
              </a:ext>
            </a:extLst>
          </p:cNvPr>
          <p:cNvSpPr/>
          <p:nvPr/>
        </p:nvSpPr>
        <p:spPr>
          <a:xfrm>
            <a:off x="8269983" y="721915"/>
            <a:ext cx="231875" cy="468988"/>
          </a:xfrm>
          <a:custGeom>
            <a:avLst/>
            <a:gdLst>
              <a:gd name="connsiteX0" fmla="*/ 221700 w 231875"/>
              <a:gd name="connsiteY0" fmla="*/ 167600 h 468988"/>
              <a:gd name="connsiteX1" fmla="*/ 197822 w 231875"/>
              <a:gd name="connsiteY1" fmla="*/ 157994 h 468988"/>
              <a:gd name="connsiteX2" fmla="*/ 197822 w 231875"/>
              <a:gd name="connsiteY2" fmla="*/ 157994 h 468988"/>
              <a:gd name="connsiteX3" fmla="*/ 144852 w 231875"/>
              <a:gd name="connsiteY3" fmla="*/ 159229 h 468988"/>
              <a:gd name="connsiteX4" fmla="*/ 143411 w 231875"/>
              <a:gd name="connsiteY4" fmla="*/ 33184 h 468988"/>
              <a:gd name="connsiteX5" fmla="*/ 131540 w 231875"/>
              <a:gd name="connsiteY5" fmla="*/ 7111 h 468988"/>
              <a:gd name="connsiteX6" fmla="*/ 88039 w 231875"/>
              <a:gd name="connsiteY6" fmla="*/ 7111 h 468988"/>
              <a:gd name="connsiteX7" fmla="*/ 76924 w 231875"/>
              <a:gd name="connsiteY7" fmla="*/ 33115 h 468988"/>
              <a:gd name="connsiteX8" fmla="*/ 78364 w 231875"/>
              <a:gd name="connsiteY8" fmla="*/ 160464 h 468988"/>
              <a:gd name="connsiteX9" fmla="*/ 32530 w 231875"/>
              <a:gd name="connsiteY9" fmla="*/ 161699 h 468988"/>
              <a:gd name="connsiteX10" fmla="*/ 6731 w 231875"/>
              <a:gd name="connsiteY10" fmla="*/ 172815 h 468988"/>
              <a:gd name="connsiteX11" fmla="*/ -130 w 231875"/>
              <a:gd name="connsiteY11" fmla="*/ 195389 h 468988"/>
              <a:gd name="connsiteX12" fmla="*/ 10436 w 231875"/>
              <a:gd name="connsiteY12" fmla="*/ 215287 h 468988"/>
              <a:gd name="connsiteX13" fmla="*/ 35138 w 231875"/>
              <a:gd name="connsiteY13" fmla="*/ 224138 h 468988"/>
              <a:gd name="connsiteX14" fmla="*/ 35138 w 231875"/>
              <a:gd name="connsiteY14" fmla="*/ 224138 h 468988"/>
              <a:gd name="connsiteX15" fmla="*/ 79531 w 231875"/>
              <a:gd name="connsiteY15" fmla="*/ 223521 h 468988"/>
              <a:gd name="connsiteX16" fmla="*/ 82481 w 231875"/>
              <a:gd name="connsiteY16" fmla="*/ 438216 h 468988"/>
              <a:gd name="connsiteX17" fmla="*/ 82481 w 231875"/>
              <a:gd name="connsiteY17" fmla="*/ 439245 h 468988"/>
              <a:gd name="connsiteX18" fmla="*/ 96204 w 231875"/>
              <a:gd name="connsiteY18" fmla="*/ 462437 h 468988"/>
              <a:gd name="connsiteX19" fmla="*/ 116788 w 231875"/>
              <a:gd name="connsiteY19" fmla="*/ 468475 h 468988"/>
              <a:gd name="connsiteX20" fmla="*/ 137372 w 231875"/>
              <a:gd name="connsiteY20" fmla="*/ 461956 h 468988"/>
              <a:gd name="connsiteX21" fmla="*/ 149449 w 231875"/>
              <a:gd name="connsiteY21" fmla="*/ 439314 h 468988"/>
              <a:gd name="connsiteX22" fmla="*/ 149449 w 231875"/>
              <a:gd name="connsiteY22" fmla="*/ 438559 h 468988"/>
              <a:gd name="connsiteX23" fmla="*/ 146430 w 231875"/>
              <a:gd name="connsiteY23" fmla="*/ 221462 h 468988"/>
              <a:gd name="connsiteX24" fmla="*/ 201802 w 231875"/>
              <a:gd name="connsiteY24" fmla="*/ 220159 h 468988"/>
              <a:gd name="connsiteX25" fmla="*/ 225679 w 231875"/>
              <a:gd name="connsiteY25" fmla="*/ 208837 h 468988"/>
              <a:gd name="connsiteX26" fmla="*/ 231306 w 231875"/>
              <a:gd name="connsiteY26" fmla="*/ 186949 h 468988"/>
              <a:gd name="connsiteX27" fmla="*/ 221700 w 231875"/>
              <a:gd name="connsiteY27" fmla="*/ 167600 h 468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31875" h="468988">
                <a:moveTo>
                  <a:pt x="221700" y="167600"/>
                </a:moveTo>
                <a:cubicBezTo>
                  <a:pt x="215524" y="161074"/>
                  <a:pt x="206810" y="157568"/>
                  <a:pt x="197822" y="157994"/>
                </a:cubicBezTo>
                <a:lnTo>
                  <a:pt x="197822" y="157994"/>
                </a:lnTo>
                <a:lnTo>
                  <a:pt x="144852" y="159229"/>
                </a:lnTo>
                <a:lnTo>
                  <a:pt x="143411" y="33184"/>
                </a:lnTo>
                <a:cubicBezTo>
                  <a:pt x="143960" y="23070"/>
                  <a:pt x="139569" y="13313"/>
                  <a:pt x="131540" y="7111"/>
                </a:cubicBezTo>
                <a:cubicBezTo>
                  <a:pt x="118847" y="-3051"/>
                  <a:pt x="100733" y="-3051"/>
                  <a:pt x="88039" y="7111"/>
                </a:cubicBezTo>
                <a:cubicBezTo>
                  <a:pt x="80423" y="13519"/>
                  <a:pt x="76306" y="23173"/>
                  <a:pt x="76924" y="33115"/>
                </a:cubicBezTo>
                <a:lnTo>
                  <a:pt x="78364" y="160464"/>
                </a:lnTo>
                <a:lnTo>
                  <a:pt x="32530" y="161699"/>
                </a:lnTo>
                <a:cubicBezTo>
                  <a:pt x="22649" y="161109"/>
                  <a:pt x="13112" y="165233"/>
                  <a:pt x="6731" y="172815"/>
                </a:cubicBezTo>
                <a:cubicBezTo>
                  <a:pt x="1379" y="179045"/>
                  <a:pt x="-1091" y="187238"/>
                  <a:pt x="-130" y="195389"/>
                </a:cubicBezTo>
                <a:cubicBezTo>
                  <a:pt x="830" y="203087"/>
                  <a:pt x="4604" y="210162"/>
                  <a:pt x="10436" y="215287"/>
                </a:cubicBezTo>
                <a:cubicBezTo>
                  <a:pt x="17229" y="221353"/>
                  <a:pt x="26080" y="224530"/>
                  <a:pt x="35138" y="224138"/>
                </a:cubicBezTo>
                <a:lnTo>
                  <a:pt x="35138" y="224138"/>
                </a:lnTo>
                <a:lnTo>
                  <a:pt x="79531" y="223521"/>
                </a:lnTo>
                <a:lnTo>
                  <a:pt x="82481" y="438216"/>
                </a:lnTo>
                <a:lnTo>
                  <a:pt x="82481" y="439245"/>
                </a:lnTo>
                <a:cubicBezTo>
                  <a:pt x="82962" y="448762"/>
                  <a:pt x="88108" y="457428"/>
                  <a:pt x="96204" y="462437"/>
                </a:cubicBezTo>
                <a:cubicBezTo>
                  <a:pt x="102311" y="466389"/>
                  <a:pt x="109515" y="468489"/>
                  <a:pt x="116788" y="468475"/>
                </a:cubicBezTo>
                <a:cubicBezTo>
                  <a:pt x="124199" y="468571"/>
                  <a:pt x="131403" y="466286"/>
                  <a:pt x="137372" y="461956"/>
                </a:cubicBezTo>
                <a:cubicBezTo>
                  <a:pt x="144577" y="456605"/>
                  <a:pt x="149037" y="448295"/>
                  <a:pt x="149449" y="439314"/>
                </a:cubicBezTo>
                <a:lnTo>
                  <a:pt x="149449" y="438559"/>
                </a:lnTo>
                <a:lnTo>
                  <a:pt x="146430" y="221462"/>
                </a:lnTo>
                <a:lnTo>
                  <a:pt x="201802" y="220159"/>
                </a:lnTo>
                <a:cubicBezTo>
                  <a:pt x="211133" y="220653"/>
                  <a:pt x="220122" y="216399"/>
                  <a:pt x="225679" y="208837"/>
                </a:cubicBezTo>
                <a:cubicBezTo>
                  <a:pt x="230277" y="202518"/>
                  <a:pt x="232267" y="194696"/>
                  <a:pt x="231306" y="186949"/>
                </a:cubicBezTo>
                <a:cubicBezTo>
                  <a:pt x="230345" y="179614"/>
                  <a:pt x="226983" y="172808"/>
                  <a:pt x="221700" y="167600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D1F59458-85FB-46AF-A120-6C0065F742DB}"/>
              </a:ext>
            </a:extLst>
          </p:cNvPr>
          <p:cNvSpPr/>
          <p:nvPr/>
        </p:nvSpPr>
        <p:spPr>
          <a:xfrm>
            <a:off x="8730577" y="875281"/>
            <a:ext cx="240215" cy="313629"/>
          </a:xfrm>
          <a:custGeom>
            <a:avLst/>
            <a:gdLst>
              <a:gd name="connsiteX0" fmla="*/ 191662 w 240215"/>
              <a:gd name="connsiteY0" fmla="*/ 143641 h 313629"/>
              <a:gd name="connsiteX1" fmla="*/ 149326 w 240215"/>
              <a:gd name="connsiteY1" fmla="*/ 126830 h 313629"/>
              <a:gd name="connsiteX2" fmla="*/ 109736 w 240215"/>
              <a:gd name="connsiteY2" fmla="*/ 115783 h 313629"/>
              <a:gd name="connsiteX3" fmla="*/ 81193 w 240215"/>
              <a:gd name="connsiteY3" fmla="*/ 104599 h 313629"/>
              <a:gd name="connsiteX4" fmla="*/ 75978 w 240215"/>
              <a:gd name="connsiteY4" fmla="*/ 95816 h 313629"/>
              <a:gd name="connsiteX5" fmla="*/ 85995 w 240215"/>
              <a:gd name="connsiteY5" fmla="*/ 75232 h 313629"/>
              <a:gd name="connsiteX6" fmla="*/ 118382 w 240215"/>
              <a:gd name="connsiteY6" fmla="*/ 63705 h 313629"/>
              <a:gd name="connsiteX7" fmla="*/ 146788 w 240215"/>
              <a:gd name="connsiteY7" fmla="*/ 67341 h 313629"/>
              <a:gd name="connsiteX8" fmla="*/ 168195 w 240215"/>
              <a:gd name="connsiteY8" fmla="*/ 80653 h 313629"/>
              <a:gd name="connsiteX9" fmla="*/ 190427 w 240215"/>
              <a:gd name="connsiteY9" fmla="*/ 93140 h 313629"/>
              <a:gd name="connsiteX10" fmla="*/ 212727 w 240215"/>
              <a:gd name="connsiteY10" fmla="*/ 87171 h 313629"/>
              <a:gd name="connsiteX11" fmla="*/ 224460 w 240215"/>
              <a:gd name="connsiteY11" fmla="*/ 68645 h 313629"/>
              <a:gd name="connsiteX12" fmla="*/ 219176 w 240215"/>
              <a:gd name="connsiteY12" fmla="*/ 43807 h 313629"/>
              <a:gd name="connsiteX13" fmla="*/ 176909 w 240215"/>
              <a:gd name="connsiteY13" fmla="*/ 10048 h 313629"/>
              <a:gd name="connsiteX14" fmla="*/ 119205 w 240215"/>
              <a:gd name="connsiteY14" fmla="*/ -244 h 313629"/>
              <a:gd name="connsiteX15" fmla="*/ 78996 w 240215"/>
              <a:gd name="connsiteY15" fmla="*/ 7990 h 313629"/>
              <a:gd name="connsiteX16" fmla="*/ 42769 w 240215"/>
              <a:gd name="connsiteY16" fmla="*/ 27888 h 313629"/>
              <a:gd name="connsiteX17" fmla="*/ 17243 w 240215"/>
              <a:gd name="connsiteY17" fmla="*/ 60823 h 313629"/>
              <a:gd name="connsiteX18" fmla="*/ 9559 w 240215"/>
              <a:gd name="connsiteY18" fmla="*/ 106726 h 313629"/>
              <a:gd name="connsiteX19" fmla="*/ 28771 w 240215"/>
              <a:gd name="connsiteY19" fmla="*/ 149336 h 313629"/>
              <a:gd name="connsiteX20" fmla="*/ 63902 w 240215"/>
              <a:gd name="connsiteY20" fmla="*/ 171018 h 313629"/>
              <a:gd name="connsiteX21" fmla="*/ 105070 w 240215"/>
              <a:gd name="connsiteY21" fmla="*/ 183231 h 313629"/>
              <a:gd name="connsiteX22" fmla="*/ 141641 w 240215"/>
              <a:gd name="connsiteY22" fmla="*/ 193180 h 313629"/>
              <a:gd name="connsiteX23" fmla="*/ 166412 w 240215"/>
              <a:gd name="connsiteY23" fmla="*/ 206217 h 313629"/>
              <a:gd name="connsiteX24" fmla="*/ 173273 w 240215"/>
              <a:gd name="connsiteY24" fmla="*/ 222753 h 313629"/>
              <a:gd name="connsiteX25" fmla="*/ 163324 w 240215"/>
              <a:gd name="connsiteY25" fmla="*/ 238329 h 313629"/>
              <a:gd name="connsiteX26" fmla="*/ 128399 w 240215"/>
              <a:gd name="connsiteY26" fmla="*/ 246425 h 313629"/>
              <a:gd name="connsiteX27" fmla="*/ 86545 w 240215"/>
              <a:gd name="connsiteY27" fmla="*/ 241005 h 313629"/>
              <a:gd name="connsiteX28" fmla="*/ 57384 w 240215"/>
              <a:gd name="connsiteY28" fmla="*/ 225772 h 313629"/>
              <a:gd name="connsiteX29" fmla="*/ 56765 w 240215"/>
              <a:gd name="connsiteY29" fmla="*/ 225223 h 313629"/>
              <a:gd name="connsiteX30" fmla="*/ 30486 w 240215"/>
              <a:gd name="connsiteY30" fmla="*/ 216715 h 313629"/>
              <a:gd name="connsiteX31" fmla="*/ 9079 w 240215"/>
              <a:gd name="connsiteY31" fmla="*/ 228448 h 313629"/>
              <a:gd name="connsiteX32" fmla="*/ -184 w 240215"/>
              <a:gd name="connsiteY32" fmla="*/ 250954 h 313629"/>
              <a:gd name="connsiteX33" fmla="*/ 9833 w 240215"/>
              <a:gd name="connsiteY33" fmla="*/ 277508 h 313629"/>
              <a:gd name="connsiteX34" fmla="*/ 46405 w 240215"/>
              <a:gd name="connsiteY34" fmla="*/ 301180 h 313629"/>
              <a:gd name="connsiteX35" fmla="*/ 92308 w 240215"/>
              <a:gd name="connsiteY35" fmla="*/ 312021 h 313629"/>
              <a:gd name="connsiteX36" fmla="*/ 113304 w 240215"/>
              <a:gd name="connsiteY36" fmla="*/ 313119 h 313629"/>
              <a:gd name="connsiteX37" fmla="*/ 141574 w 240215"/>
              <a:gd name="connsiteY37" fmla="*/ 311129 h 313629"/>
              <a:gd name="connsiteX38" fmla="*/ 187408 w 240215"/>
              <a:gd name="connsiteY38" fmla="*/ 298092 h 313629"/>
              <a:gd name="connsiteX39" fmla="*/ 223362 w 240215"/>
              <a:gd name="connsiteY39" fmla="*/ 270646 h 313629"/>
              <a:gd name="connsiteX40" fmla="*/ 239692 w 240215"/>
              <a:gd name="connsiteY40" fmla="*/ 225704 h 313629"/>
              <a:gd name="connsiteX41" fmla="*/ 225969 w 240215"/>
              <a:gd name="connsiteY41" fmla="*/ 174037 h 313629"/>
              <a:gd name="connsiteX42" fmla="*/ 191662 w 240215"/>
              <a:gd name="connsiteY42" fmla="*/ 143641 h 313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40215" h="313629">
                <a:moveTo>
                  <a:pt x="191662" y="143641"/>
                </a:moveTo>
                <a:cubicBezTo>
                  <a:pt x="178282" y="136278"/>
                  <a:pt x="164079" y="130631"/>
                  <a:pt x="149326" y="126830"/>
                </a:cubicBezTo>
                <a:cubicBezTo>
                  <a:pt x="135603" y="123194"/>
                  <a:pt x="121880" y="119488"/>
                  <a:pt x="109736" y="115783"/>
                </a:cubicBezTo>
                <a:cubicBezTo>
                  <a:pt x="99855" y="113073"/>
                  <a:pt x="90318" y="109320"/>
                  <a:pt x="81193" y="104599"/>
                </a:cubicBezTo>
                <a:cubicBezTo>
                  <a:pt x="77693" y="103137"/>
                  <a:pt x="75566" y="99569"/>
                  <a:pt x="75978" y="95816"/>
                </a:cubicBezTo>
                <a:cubicBezTo>
                  <a:pt x="75086" y="87603"/>
                  <a:pt x="78996" y="79616"/>
                  <a:pt x="85995" y="75232"/>
                </a:cubicBezTo>
                <a:cubicBezTo>
                  <a:pt x="95601" y="68679"/>
                  <a:pt x="106786" y="64706"/>
                  <a:pt x="118382" y="63705"/>
                </a:cubicBezTo>
                <a:cubicBezTo>
                  <a:pt x="127987" y="62820"/>
                  <a:pt x="137731" y="64055"/>
                  <a:pt x="146788" y="67341"/>
                </a:cubicBezTo>
                <a:cubicBezTo>
                  <a:pt x="154884" y="70004"/>
                  <a:pt x="162226" y="74573"/>
                  <a:pt x="168195" y="80653"/>
                </a:cubicBezTo>
                <a:cubicBezTo>
                  <a:pt x="173753" y="87466"/>
                  <a:pt x="181713" y="91919"/>
                  <a:pt x="190427" y="93140"/>
                </a:cubicBezTo>
                <a:cubicBezTo>
                  <a:pt x="198386" y="94128"/>
                  <a:pt x="206345" y="91988"/>
                  <a:pt x="212727" y="87171"/>
                </a:cubicBezTo>
                <a:cubicBezTo>
                  <a:pt x="218696" y="82560"/>
                  <a:pt x="222813" y="76000"/>
                  <a:pt x="224460" y="68645"/>
                </a:cubicBezTo>
                <a:cubicBezTo>
                  <a:pt x="226312" y="59993"/>
                  <a:pt x="224391" y="50963"/>
                  <a:pt x="219176" y="43807"/>
                </a:cubicBezTo>
                <a:cubicBezTo>
                  <a:pt x="208473" y="28876"/>
                  <a:pt x="193858" y="17191"/>
                  <a:pt x="176909" y="10048"/>
                </a:cubicBezTo>
                <a:cubicBezTo>
                  <a:pt x="158795" y="1979"/>
                  <a:pt x="138966" y="-1555"/>
                  <a:pt x="119205" y="-244"/>
                </a:cubicBezTo>
                <a:cubicBezTo>
                  <a:pt x="105551" y="888"/>
                  <a:pt x="92033" y="3653"/>
                  <a:pt x="78996" y="7990"/>
                </a:cubicBezTo>
                <a:cubicBezTo>
                  <a:pt x="65754" y="12306"/>
                  <a:pt x="53472" y="19057"/>
                  <a:pt x="42769" y="27888"/>
                </a:cubicBezTo>
                <a:cubicBezTo>
                  <a:pt x="31927" y="36869"/>
                  <a:pt x="23214" y="48108"/>
                  <a:pt x="17243" y="60823"/>
                </a:cubicBezTo>
                <a:cubicBezTo>
                  <a:pt x="10725" y="75191"/>
                  <a:pt x="8049" y="91020"/>
                  <a:pt x="9559" y="106726"/>
                </a:cubicBezTo>
                <a:cubicBezTo>
                  <a:pt x="10039" y="122912"/>
                  <a:pt x="16970" y="138241"/>
                  <a:pt x="28771" y="149336"/>
                </a:cubicBezTo>
                <a:cubicBezTo>
                  <a:pt x="39063" y="158612"/>
                  <a:pt x="51002" y="165961"/>
                  <a:pt x="63902" y="171018"/>
                </a:cubicBezTo>
                <a:cubicBezTo>
                  <a:pt x="77213" y="176287"/>
                  <a:pt x="91004" y="180377"/>
                  <a:pt x="105070" y="183231"/>
                </a:cubicBezTo>
                <a:cubicBezTo>
                  <a:pt x="117421" y="185818"/>
                  <a:pt x="129634" y="189139"/>
                  <a:pt x="141641" y="193180"/>
                </a:cubicBezTo>
                <a:cubicBezTo>
                  <a:pt x="150630" y="196021"/>
                  <a:pt x="159001" y="200440"/>
                  <a:pt x="166412" y="206217"/>
                </a:cubicBezTo>
                <a:cubicBezTo>
                  <a:pt x="171215" y="210299"/>
                  <a:pt x="173822" y="216454"/>
                  <a:pt x="173273" y="222753"/>
                </a:cubicBezTo>
                <a:cubicBezTo>
                  <a:pt x="173753" y="229573"/>
                  <a:pt x="169705" y="235900"/>
                  <a:pt x="163324" y="238329"/>
                </a:cubicBezTo>
                <a:cubicBezTo>
                  <a:pt x="152414" y="243530"/>
                  <a:pt x="140476" y="246295"/>
                  <a:pt x="128399" y="246425"/>
                </a:cubicBezTo>
                <a:cubicBezTo>
                  <a:pt x="114264" y="246892"/>
                  <a:pt x="100130" y="245060"/>
                  <a:pt x="86545" y="241005"/>
                </a:cubicBezTo>
                <a:cubicBezTo>
                  <a:pt x="75703" y="238370"/>
                  <a:pt x="65754" y="233142"/>
                  <a:pt x="57384" y="225772"/>
                </a:cubicBezTo>
                <a:lnTo>
                  <a:pt x="56765" y="225223"/>
                </a:lnTo>
                <a:cubicBezTo>
                  <a:pt x="49767" y="218499"/>
                  <a:pt x="40093" y="215363"/>
                  <a:pt x="30486" y="216715"/>
                </a:cubicBezTo>
                <a:cubicBezTo>
                  <a:pt x="22184" y="217923"/>
                  <a:pt x="14568" y="222088"/>
                  <a:pt x="9079" y="228448"/>
                </a:cubicBezTo>
                <a:cubicBezTo>
                  <a:pt x="3658" y="234747"/>
                  <a:pt x="365" y="242645"/>
                  <a:pt x="-184" y="250954"/>
                </a:cubicBezTo>
                <a:cubicBezTo>
                  <a:pt x="-1145" y="260875"/>
                  <a:pt x="2561" y="270681"/>
                  <a:pt x="9833" y="277508"/>
                </a:cubicBezTo>
                <a:cubicBezTo>
                  <a:pt x="20057" y="288067"/>
                  <a:pt x="32545" y="296164"/>
                  <a:pt x="46405" y="301180"/>
                </a:cubicBezTo>
                <a:cubicBezTo>
                  <a:pt x="61157" y="306813"/>
                  <a:pt x="76595" y="310456"/>
                  <a:pt x="92308" y="312021"/>
                </a:cubicBezTo>
                <a:cubicBezTo>
                  <a:pt x="99170" y="312707"/>
                  <a:pt x="106031" y="313119"/>
                  <a:pt x="113304" y="313119"/>
                </a:cubicBezTo>
                <a:cubicBezTo>
                  <a:pt x="122772" y="313098"/>
                  <a:pt x="132173" y="312432"/>
                  <a:pt x="141574" y="311129"/>
                </a:cubicBezTo>
                <a:cubicBezTo>
                  <a:pt x="157423" y="309091"/>
                  <a:pt x="172861" y="304693"/>
                  <a:pt x="187408" y="298092"/>
                </a:cubicBezTo>
                <a:cubicBezTo>
                  <a:pt x="201337" y="291759"/>
                  <a:pt x="213619" y="282379"/>
                  <a:pt x="223362" y="270646"/>
                </a:cubicBezTo>
                <a:cubicBezTo>
                  <a:pt x="233722" y="257918"/>
                  <a:pt x="239417" y="242089"/>
                  <a:pt x="239692" y="225704"/>
                </a:cubicBezTo>
                <a:cubicBezTo>
                  <a:pt x="240927" y="207438"/>
                  <a:pt x="236124" y="189276"/>
                  <a:pt x="225969" y="174037"/>
                </a:cubicBezTo>
                <a:cubicBezTo>
                  <a:pt x="216981" y="161419"/>
                  <a:pt x="205247" y="151023"/>
                  <a:pt x="191662" y="143641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1C0B50AE-1D72-430C-8389-2FA020B0D5A1}"/>
              </a:ext>
            </a:extLst>
          </p:cNvPr>
          <p:cNvSpPr/>
          <p:nvPr/>
        </p:nvSpPr>
        <p:spPr>
          <a:xfrm>
            <a:off x="8991118" y="893911"/>
            <a:ext cx="269929" cy="279038"/>
          </a:xfrm>
          <a:custGeom>
            <a:avLst/>
            <a:gdLst>
              <a:gd name="connsiteX0" fmla="*/ 237347 w 269929"/>
              <a:gd name="connsiteY0" fmla="*/ 43909 h 279038"/>
              <a:gd name="connsiteX1" fmla="*/ 194600 w 269929"/>
              <a:gd name="connsiteY1" fmla="*/ 11591 h 279038"/>
              <a:gd name="connsiteX2" fmla="*/ 135249 w 269929"/>
              <a:gd name="connsiteY2" fmla="*/ -485 h 279038"/>
              <a:gd name="connsiteX3" fmla="*/ 135249 w 269929"/>
              <a:gd name="connsiteY3" fmla="*/ -485 h 279038"/>
              <a:gd name="connsiteX4" fmla="*/ 76926 w 269929"/>
              <a:gd name="connsiteY4" fmla="*/ 12415 h 279038"/>
              <a:gd name="connsiteX5" fmla="*/ 34454 w 269929"/>
              <a:gd name="connsiteY5" fmla="*/ 44115 h 279038"/>
              <a:gd name="connsiteX6" fmla="*/ 8449 w 269929"/>
              <a:gd name="connsiteY6" fmla="*/ 88508 h 279038"/>
              <a:gd name="connsiteX7" fmla="*/ -334 w 269929"/>
              <a:gd name="connsiteY7" fmla="*/ 139351 h 279038"/>
              <a:gd name="connsiteX8" fmla="*/ 7488 w 269929"/>
              <a:gd name="connsiteY8" fmla="*/ 190195 h 279038"/>
              <a:gd name="connsiteX9" fmla="*/ 32739 w 269929"/>
              <a:gd name="connsiteY9" fmla="*/ 235755 h 279038"/>
              <a:gd name="connsiteX10" fmla="*/ 76995 w 269929"/>
              <a:gd name="connsiteY10" fmla="*/ 267729 h 279038"/>
              <a:gd name="connsiteX11" fmla="*/ 133533 w 269929"/>
              <a:gd name="connsiteY11" fmla="*/ 278502 h 279038"/>
              <a:gd name="connsiteX12" fmla="*/ 138131 w 269929"/>
              <a:gd name="connsiteY12" fmla="*/ 278502 h 279038"/>
              <a:gd name="connsiteX13" fmla="*/ 195492 w 269929"/>
              <a:gd name="connsiteY13" fmla="*/ 266357 h 279038"/>
              <a:gd name="connsiteX14" fmla="*/ 236661 w 269929"/>
              <a:gd name="connsiteY14" fmla="*/ 234520 h 279038"/>
              <a:gd name="connsiteX15" fmla="*/ 261362 w 269929"/>
              <a:gd name="connsiteY15" fmla="*/ 190607 h 279038"/>
              <a:gd name="connsiteX16" fmla="*/ 269595 w 269929"/>
              <a:gd name="connsiteY16" fmla="*/ 141067 h 279038"/>
              <a:gd name="connsiteX17" fmla="*/ 261911 w 269929"/>
              <a:gd name="connsiteY17" fmla="*/ 89881 h 279038"/>
              <a:gd name="connsiteX18" fmla="*/ 237347 w 269929"/>
              <a:gd name="connsiteY18" fmla="*/ 43909 h 279038"/>
              <a:gd name="connsiteX19" fmla="*/ 138679 w 269929"/>
              <a:gd name="connsiteY19" fmla="*/ 213318 h 279038"/>
              <a:gd name="connsiteX20" fmla="*/ 86876 w 269929"/>
              <a:gd name="connsiteY20" fmla="*/ 190812 h 279038"/>
              <a:gd name="connsiteX21" fmla="*/ 67732 w 269929"/>
              <a:gd name="connsiteY21" fmla="*/ 141067 h 279038"/>
              <a:gd name="connsiteX22" fmla="*/ 72192 w 269929"/>
              <a:gd name="connsiteY22" fmla="*/ 113209 h 279038"/>
              <a:gd name="connsiteX23" fmla="*/ 85023 w 269929"/>
              <a:gd name="connsiteY23" fmla="*/ 89606 h 279038"/>
              <a:gd name="connsiteX24" fmla="*/ 105608 w 269929"/>
              <a:gd name="connsiteY24" fmla="*/ 72864 h 279038"/>
              <a:gd name="connsiteX25" fmla="*/ 134288 w 269929"/>
              <a:gd name="connsiteY25" fmla="*/ 65660 h 279038"/>
              <a:gd name="connsiteX26" fmla="*/ 163930 w 269929"/>
              <a:gd name="connsiteY26" fmla="*/ 71561 h 279038"/>
              <a:gd name="connsiteX27" fmla="*/ 185611 w 269929"/>
              <a:gd name="connsiteY27" fmla="*/ 87616 h 279038"/>
              <a:gd name="connsiteX28" fmla="*/ 198786 w 269929"/>
              <a:gd name="connsiteY28" fmla="*/ 111082 h 279038"/>
              <a:gd name="connsiteX29" fmla="*/ 203314 w 269929"/>
              <a:gd name="connsiteY29" fmla="*/ 139489 h 279038"/>
              <a:gd name="connsiteX30" fmla="*/ 199129 w 269929"/>
              <a:gd name="connsiteY30" fmla="*/ 168170 h 279038"/>
              <a:gd name="connsiteX31" fmla="*/ 186847 w 269929"/>
              <a:gd name="connsiteY31" fmla="*/ 191773 h 279038"/>
              <a:gd name="connsiteX32" fmla="*/ 166880 w 269929"/>
              <a:gd name="connsiteY32" fmla="*/ 207554 h 279038"/>
              <a:gd name="connsiteX33" fmla="*/ 138679 w 269929"/>
              <a:gd name="connsiteY33" fmla="*/ 213318 h 279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69929" h="279038">
                <a:moveTo>
                  <a:pt x="237347" y="43909"/>
                </a:moveTo>
                <a:cubicBezTo>
                  <a:pt x="225614" y="30138"/>
                  <a:pt x="211068" y="19105"/>
                  <a:pt x="194600" y="11591"/>
                </a:cubicBezTo>
                <a:cubicBezTo>
                  <a:pt x="175937" y="3241"/>
                  <a:pt x="155696" y="-883"/>
                  <a:pt x="135249" y="-485"/>
                </a:cubicBezTo>
                <a:lnTo>
                  <a:pt x="135249" y="-485"/>
                </a:lnTo>
                <a:cubicBezTo>
                  <a:pt x="115145" y="-320"/>
                  <a:pt x="95247" y="4071"/>
                  <a:pt x="76926" y="12415"/>
                </a:cubicBezTo>
                <a:cubicBezTo>
                  <a:pt x="60733" y="19983"/>
                  <a:pt x="46325" y="30769"/>
                  <a:pt x="34454" y="44115"/>
                </a:cubicBezTo>
                <a:cubicBezTo>
                  <a:pt x="23064" y="57117"/>
                  <a:pt x="14213" y="72185"/>
                  <a:pt x="8449" y="88508"/>
                </a:cubicBezTo>
                <a:cubicBezTo>
                  <a:pt x="2617" y="104825"/>
                  <a:pt x="-334" y="122027"/>
                  <a:pt x="-334" y="139351"/>
                </a:cubicBezTo>
                <a:cubicBezTo>
                  <a:pt x="-334" y="156601"/>
                  <a:pt x="2342" y="173741"/>
                  <a:pt x="7488" y="190195"/>
                </a:cubicBezTo>
                <a:cubicBezTo>
                  <a:pt x="12703" y="206951"/>
                  <a:pt x="21280" y="222457"/>
                  <a:pt x="32739" y="235755"/>
                </a:cubicBezTo>
                <a:cubicBezTo>
                  <a:pt x="44883" y="249643"/>
                  <a:pt x="59979" y="260580"/>
                  <a:pt x="76995" y="267729"/>
                </a:cubicBezTo>
                <a:cubicBezTo>
                  <a:pt x="94903" y="275202"/>
                  <a:pt x="114116" y="278866"/>
                  <a:pt x="133533" y="278502"/>
                </a:cubicBezTo>
                <a:lnTo>
                  <a:pt x="138131" y="278502"/>
                </a:lnTo>
                <a:cubicBezTo>
                  <a:pt x="157960" y="278893"/>
                  <a:pt x="177584" y="274742"/>
                  <a:pt x="195492" y="266357"/>
                </a:cubicBezTo>
                <a:cubicBezTo>
                  <a:pt x="211342" y="258789"/>
                  <a:pt x="225339" y="247934"/>
                  <a:pt x="236661" y="234520"/>
                </a:cubicBezTo>
                <a:cubicBezTo>
                  <a:pt x="247502" y="221511"/>
                  <a:pt x="255872" y="206628"/>
                  <a:pt x="261362" y="190607"/>
                </a:cubicBezTo>
                <a:cubicBezTo>
                  <a:pt x="266851" y="174661"/>
                  <a:pt x="269595" y="157919"/>
                  <a:pt x="269595" y="141067"/>
                </a:cubicBezTo>
                <a:cubicBezTo>
                  <a:pt x="269595" y="123721"/>
                  <a:pt x="266989" y="106471"/>
                  <a:pt x="261911" y="89881"/>
                </a:cubicBezTo>
                <a:cubicBezTo>
                  <a:pt x="256833" y="73084"/>
                  <a:pt x="248462" y="57460"/>
                  <a:pt x="237347" y="43909"/>
                </a:cubicBezTo>
                <a:close/>
                <a:moveTo>
                  <a:pt x="138679" y="213318"/>
                </a:moveTo>
                <a:cubicBezTo>
                  <a:pt x="115556" y="212357"/>
                  <a:pt x="98609" y="205016"/>
                  <a:pt x="86876" y="190812"/>
                </a:cubicBezTo>
                <a:cubicBezTo>
                  <a:pt x="74936" y="176959"/>
                  <a:pt x="68143" y="159373"/>
                  <a:pt x="67732" y="141067"/>
                </a:cubicBezTo>
                <a:cubicBezTo>
                  <a:pt x="67732" y="131605"/>
                  <a:pt x="69242" y="122198"/>
                  <a:pt x="72192" y="113209"/>
                </a:cubicBezTo>
                <a:cubicBezTo>
                  <a:pt x="75005" y="104640"/>
                  <a:pt x="79396" y="96646"/>
                  <a:pt x="85023" y="89606"/>
                </a:cubicBezTo>
                <a:cubicBezTo>
                  <a:pt x="90649" y="82669"/>
                  <a:pt x="97648" y="76974"/>
                  <a:pt x="105608" y="72864"/>
                </a:cubicBezTo>
                <a:cubicBezTo>
                  <a:pt x="114527" y="68404"/>
                  <a:pt x="124339" y="65948"/>
                  <a:pt x="134288" y="65660"/>
                </a:cubicBezTo>
                <a:cubicBezTo>
                  <a:pt x="144511" y="65461"/>
                  <a:pt x="154598" y="67478"/>
                  <a:pt x="163930" y="71561"/>
                </a:cubicBezTo>
                <a:cubicBezTo>
                  <a:pt x="172163" y="75341"/>
                  <a:pt x="179573" y="80810"/>
                  <a:pt x="185611" y="87616"/>
                </a:cubicBezTo>
                <a:cubicBezTo>
                  <a:pt x="191581" y="94451"/>
                  <a:pt x="196041" y="102437"/>
                  <a:pt x="198786" y="111082"/>
                </a:cubicBezTo>
                <a:cubicBezTo>
                  <a:pt x="201805" y="120256"/>
                  <a:pt x="203314" y="129842"/>
                  <a:pt x="203314" y="139489"/>
                </a:cubicBezTo>
                <a:cubicBezTo>
                  <a:pt x="203314" y="149198"/>
                  <a:pt x="201873" y="158859"/>
                  <a:pt x="199129" y="168170"/>
                </a:cubicBezTo>
                <a:cubicBezTo>
                  <a:pt x="196590" y="176760"/>
                  <a:pt x="192404" y="184775"/>
                  <a:pt x="186847" y="191773"/>
                </a:cubicBezTo>
                <a:cubicBezTo>
                  <a:pt x="181495" y="198484"/>
                  <a:pt x="174633" y="203877"/>
                  <a:pt x="166880" y="207554"/>
                </a:cubicBezTo>
                <a:cubicBezTo>
                  <a:pt x="158029" y="211562"/>
                  <a:pt x="148423" y="213531"/>
                  <a:pt x="138679" y="213318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0F220027-7FD1-4FA1-9468-DC581AF0F2B9}"/>
              </a:ext>
            </a:extLst>
          </p:cNvPr>
          <p:cNvSpPr/>
          <p:nvPr/>
        </p:nvSpPr>
        <p:spPr>
          <a:xfrm>
            <a:off x="9307100" y="870879"/>
            <a:ext cx="70603" cy="325991"/>
          </a:xfrm>
          <a:custGeom>
            <a:avLst/>
            <a:gdLst>
              <a:gd name="connsiteX0" fmla="*/ 69298 w 70603"/>
              <a:gd name="connsiteY0" fmla="*/ 163275 h 325991"/>
              <a:gd name="connsiteX1" fmla="*/ 68132 w 70603"/>
              <a:gd name="connsiteY1" fmla="*/ 100562 h 325991"/>
              <a:gd name="connsiteX2" fmla="*/ 67719 w 70603"/>
              <a:gd name="connsiteY2" fmla="*/ 33114 h 325991"/>
              <a:gd name="connsiteX3" fmla="*/ 55849 w 70603"/>
              <a:gd name="connsiteY3" fmla="*/ 6971 h 325991"/>
              <a:gd name="connsiteX4" fmla="*/ 11525 w 70603"/>
              <a:gd name="connsiteY4" fmla="*/ 6971 h 325991"/>
              <a:gd name="connsiteX5" fmla="*/ -277 w 70603"/>
              <a:gd name="connsiteY5" fmla="*/ 33114 h 325991"/>
              <a:gd name="connsiteX6" fmla="*/ -277 w 70603"/>
              <a:gd name="connsiteY6" fmla="*/ 100905 h 325991"/>
              <a:gd name="connsiteX7" fmla="*/ 1370 w 70603"/>
              <a:gd name="connsiteY7" fmla="*/ 226675 h 325991"/>
              <a:gd name="connsiteX8" fmla="*/ 1370 w 70603"/>
              <a:gd name="connsiteY8" fmla="*/ 294123 h 325991"/>
              <a:gd name="connsiteX9" fmla="*/ 13720 w 70603"/>
              <a:gd name="connsiteY9" fmla="*/ 318619 h 325991"/>
              <a:gd name="connsiteX10" fmla="*/ 35814 w 70603"/>
              <a:gd name="connsiteY10" fmla="*/ 325480 h 325991"/>
              <a:gd name="connsiteX11" fmla="*/ 57908 w 70603"/>
              <a:gd name="connsiteY11" fmla="*/ 318619 h 325991"/>
              <a:gd name="connsiteX12" fmla="*/ 70258 w 70603"/>
              <a:gd name="connsiteY12" fmla="*/ 294192 h 325991"/>
              <a:gd name="connsiteX13" fmla="*/ 69847 w 70603"/>
              <a:gd name="connsiteY13" fmla="*/ 226401 h 325991"/>
              <a:gd name="connsiteX14" fmla="*/ 69298 w 70603"/>
              <a:gd name="connsiteY14" fmla="*/ 163275 h 325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0603" h="325991">
                <a:moveTo>
                  <a:pt x="69298" y="163275"/>
                </a:moveTo>
                <a:cubicBezTo>
                  <a:pt x="68818" y="142643"/>
                  <a:pt x="68475" y="121743"/>
                  <a:pt x="68132" y="100562"/>
                </a:cubicBezTo>
                <a:cubicBezTo>
                  <a:pt x="68132" y="79360"/>
                  <a:pt x="67719" y="56923"/>
                  <a:pt x="67719" y="33114"/>
                </a:cubicBezTo>
                <a:cubicBezTo>
                  <a:pt x="68338" y="22972"/>
                  <a:pt x="63877" y="13195"/>
                  <a:pt x="55849" y="6971"/>
                </a:cubicBezTo>
                <a:cubicBezTo>
                  <a:pt x="42745" y="-3005"/>
                  <a:pt x="24630" y="-3005"/>
                  <a:pt x="11525" y="6971"/>
                </a:cubicBezTo>
                <a:cubicBezTo>
                  <a:pt x="3565" y="13229"/>
                  <a:pt x="-895" y="22993"/>
                  <a:pt x="-277" y="33114"/>
                </a:cubicBezTo>
                <a:cubicBezTo>
                  <a:pt x="-277" y="56991"/>
                  <a:pt x="-277" y="79634"/>
                  <a:pt x="-277" y="100905"/>
                </a:cubicBezTo>
                <a:lnTo>
                  <a:pt x="1370" y="226675"/>
                </a:lnTo>
                <a:cubicBezTo>
                  <a:pt x="1370" y="247808"/>
                  <a:pt x="1370" y="270294"/>
                  <a:pt x="1370" y="294123"/>
                </a:cubicBezTo>
                <a:cubicBezTo>
                  <a:pt x="1095" y="303853"/>
                  <a:pt x="5761" y="313061"/>
                  <a:pt x="13720" y="318619"/>
                </a:cubicBezTo>
                <a:cubicBezTo>
                  <a:pt x="20239" y="323106"/>
                  <a:pt x="27924" y="325501"/>
                  <a:pt x="35814" y="325480"/>
                </a:cubicBezTo>
                <a:cubicBezTo>
                  <a:pt x="43704" y="325528"/>
                  <a:pt x="51458" y="323134"/>
                  <a:pt x="57908" y="318619"/>
                </a:cubicBezTo>
                <a:cubicBezTo>
                  <a:pt x="65936" y="313102"/>
                  <a:pt x="70533" y="303901"/>
                  <a:pt x="70258" y="294192"/>
                </a:cubicBezTo>
                <a:cubicBezTo>
                  <a:pt x="70258" y="270225"/>
                  <a:pt x="70122" y="247623"/>
                  <a:pt x="69847" y="226401"/>
                </a:cubicBezTo>
                <a:cubicBezTo>
                  <a:pt x="70258" y="205062"/>
                  <a:pt x="69847" y="183997"/>
                  <a:pt x="69298" y="163275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D3EC38DC-C9D6-4C6D-8D0F-ACBD4C5C2CD7}"/>
              </a:ext>
            </a:extLst>
          </p:cNvPr>
          <p:cNvSpPr/>
          <p:nvPr/>
        </p:nvSpPr>
        <p:spPr>
          <a:xfrm>
            <a:off x="9307148" y="790456"/>
            <a:ext cx="66438" cy="66437"/>
          </a:xfrm>
          <a:custGeom>
            <a:avLst/>
            <a:gdLst>
              <a:gd name="connsiteX0" fmla="*/ 32472 w 66438"/>
              <a:gd name="connsiteY0" fmla="*/ 65918 h 66437"/>
              <a:gd name="connsiteX1" fmla="*/ 56487 w 66438"/>
              <a:gd name="connsiteY1" fmla="*/ 56312 h 66437"/>
              <a:gd name="connsiteX2" fmla="*/ 66093 w 66438"/>
              <a:gd name="connsiteY2" fmla="*/ 33120 h 66437"/>
              <a:gd name="connsiteX3" fmla="*/ 34256 w 66438"/>
              <a:gd name="connsiteY3" fmla="*/ -501 h 66437"/>
              <a:gd name="connsiteX4" fmla="*/ 32472 w 66438"/>
              <a:gd name="connsiteY4" fmla="*/ -501 h 66437"/>
              <a:gd name="connsiteX5" fmla="*/ 9213 w 66438"/>
              <a:gd name="connsiteY5" fmla="*/ 9105 h 66437"/>
              <a:gd name="connsiteX6" fmla="*/ -325 w 66438"/>
              <a:gd name="connsiteY6" fmla="*/ 33120 h 66437"/>
              <a:gd name="connsiteX7" fmla="*/ 32198 w 66438"/>
              <a:gd name="connsiteY7" fmla="*/ 65918 h 66437"/>
              <a:gd name="connsiteX8" fmla="*/ 32472 w 66438"/>
              <a:gd name="connsiteY8" fmla="*/ 65918 h 66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6438" h="66437">
                <a:moveTo>
                  <a:pt x="32472" y="65918"/>
                </a:moveTo>
                <a:cubicBezTo>
                  <a:pt x="41461" y="66124"/>
                  <a:pt x="50107" y="62652"/>
                  <a:pt x="56487" y="56312"/>
                </a:cubicBezTo>
                <a:cubicBezTo>
                  <a:pt x="62731" y="50219"/>
                  <a:pt x="66162" y="41842"/>
                  <a:pt x="66093" y="33120"/>
                </a:cubicBezTo>
                <a:cubicBezTo>
                  <a:pt x="66574" y="15054"/>
                  <a:pt x="52371" y="0"/>
                  <a:pt x="34256" y="-501"/>
                </a:cubicBezTo>
                <a:cubicBezTo>
                  <a:pt x="33708" y="-514"/>
                  <a:pt x="33090" y="-514"/>
                  <a:pt x="32472" y="-501"/>
                </a:cubicBezTo>
                <a:cubicBezTo>
                  <a:pt x="23759" y="-590"/>
                  <a:pt x="15319" y="2875"/>
                  <a:pt x="9213" y="9105"/>
                </a:cubicBezTo>
                <a:cubicBezTo>
                  <a:pt x="2900" y="15493"/>
                  <a:pt x="-531" y="24153"/>
                  <a:pt x="-325" y="33120"/>
                </a:cubicBezTo>
                <a:cubicBezTo>
                  <a:pt x="-394" y="51159"/>
                  <a:pt x="14153" y="65843"/>
                  <a:pt x="32198" y="65918"/>
                </a:cubicBezTo>
                <a:cubicBezTo>
                  <a:pt x="32267" y="65918"/>
                  <a:pt x="32404" y="65918"/>
                  <a:pt x="32472" y="65918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E3E9D317-733F-40A6-8234-223BEA177C2D}"/>
              </a:ext>
            </a:extLst>
          </p:cNvPr>
          <p:cNvSpPr/>
          <p:nvPr/>
        </p:nvSpPr>
        <p:spPr>
          <a:xfrm>
            <a:off x="9423389" y="871020"/>
            <a:ext cx="277614" cy="498827"/>
          </a:xfrm>
          <a:custGeom>
            <a:avLst/>
            <a:gdLst>
              <a:gd name="connsiteX0" fmla="*/ 274948 w 277614"/>
              <a:gd name="connsiteY0" fmla="*/ 207802 h 498827"/>
              <a:gd name="connsiteX1" fmla="*/ 271792 w 277614"/>
              <a:gd name="connsiteY1" fmla="*/ 131571 h 498827"/>
              <a:gd name="connsiteX2" fmla="*/ 267400 w 277614"/>
              <a:gd name="connsiteY2" fmla="*/ 30296 h 498827"/>
              <a:gd name="connsiteX3" fmla="*/ 254363 w 277614"/>
              <a:gd name="connsiteY3" fmla="*/ 6419 h 498827"/>
              <a:gd name="connsiteX4" fmla="*/ 233299 w 277614"/>
              <a:gd name="connsiteY4" fmla="*/ -443 h 498827"/>
              <a:gd name="connsiteX5" fmla="*/ 211479 w 277614"/>
              <a:gd name="connsiteY5" fmla="*/ 5458 h 498827"/>
              <a:gd name="connsiteX6" fmla="*/ 199403 w 277614"/>
              <a:gd name="connsiteY6" fmla="*/ 30365 h 498827"/>
              <a:gd name="connsiteX7" fmla="*/ 199403 w 277614"/>
              <a:gd name="connsiteY7" fmla="*/ 37226 h 498827"/>
              <a:gd name="connsiteX8" fmla="*/ 184857 w 277614"/>
              <a:gd name="connsiteY8" fmla="*/ 30777 h 498827"/>
              <a:gd name="connsiteX9" fmla="*/ 135592 w 277614"/>
              <a:gd name="connsiteY9" fmla="*/ 22612 h 498827"/>
              <a:gd name="connsiteX10" fmla="*/ 135592 w 277614"/>
              <a:gd name="connsiteY10" fmla="*/ 22612 h 498827"/>
              <a:gd name="connsiteX11" fmla="*/ 77132 w 277614"/>
              <a:gd name="connsiteY11" fmla="*/ 35511 h 498827"/>
              <a:gd name="connsiteX12" fmla="*/ 34523 w 277614"/>
              <a:gd name="connsiteY12" fmla="*/ 67142 h 498827"/>
              <a:gd name="connsiteX13" fmla="*/ 8449 w 277614"/>
              <a:gd name="connsiteY13" fmla="*/ 111605 h 498827"/>
              <a:gd name="connsiteX14" fmla="*/ -334 w 277614"/>
              <a:gd name="connsiteY14" fmla="*/ 162448 h 498827"/>
              <a:gd name="connsiteX15" fmla="*/ 7488 w 277614"/>
              <a:gd name="connsiteY15" fmla="*/ 213291 h 498827"/>
              <a:gd name="connsiteX16" fmla="*/ 32876 w 277614"/>
              <a:gd name="connsiteY16" fmla="*/ 258920 h 498827"/>
              <a:gd name="connsiteX17" fmla="*/ 77201 w 277614"/>
              <a:gd name="connsiteY17" fmla="*/ 290826 h 498827"/>
              <a:gd name="connsiteX18" fmla="*/ 138337 w 277614"/>
              <a:gd name="connsiteY18" fmla="*/ 301530 h 498827"/>
              <a:gd name="connsiteX19" fmla="*/ 190689 w 277614"/>
              <a:gd name="connsiteY19" fmla="*/ 291718 h 498827"/>
              <a:gd name="connsiteX20" fmla="*/ 207294 w 277614"/>
              <a:gd name="connsiteY20" fmla="*/ 283278 h 498827"/>
              <a:gd name="connsiteX21" fmla="*/ 207294 w 277614"/>
              <a:gd name="connsiteY21" fmla="*/ 296589 h 498827"/>
              <a:gd name="connsiteX22" fmla="*/ 206470 w 277614"/>
              <a:gd name="connsiteY22" fmla="*/ 339816 h 498827"/>
              <a:gd name="connsiteX23" fmla="*/ 201668 w 277614"/>
              <a:gd name="connsiteY23" fmla="*/ 376662 h 498827"/>
              <a:gd name="connsiteX24" fmla="*/ 190071 w 277614"/>
              <a:gd name="connsiteY24" fmla="*/ 406167 h 498827"/>
              <a:gd name="connsiteX25" fmla="*/ 171202 w 277614"/>
              <a:gd name="connsiteY25" fmla="*/ 425379 h 498827"/>
              <a:gd name="connsiteX26" fmla="*/ 142316 w 277614"/>
              <a:gd name="connsiteY26" fmla="*/ 433338 h 498827"/>
              <a:gd name="connsiteX27" fmla="*/ 116037 w 277614"/>
              <a:gd name="connsiteY27" fmla="*/ 428398 h 498827"/>
              <a:gd name="connsiteX28" fmla="*/ 88591 w 277614"/>
              <a:gd name="connsiteY28" fmla="*/ 408637 h 498827"/>
              <a:gd name="connsiteX29" fmla="*/ 62723 w 277614"/>
              <a:gd name="connsiteY29" fmla="*/ 397865 h 498827"/>
              <a:gd name="connsiteX30" fmla="*/ 40492 w 277614"/>
              <a:gd name="connsiteY30" fmla="*/ 406716 h 498827"/>
              <a:gd name="connsiteX31" fmla="*/ 29926 w 277614"/>
              <a:gd name="connsiteY31" fmla="*/ 426957 h 498827"/>
              <a:gd name="connsiteX32" fmla="*/ 38090 w 277614"/>
              <a:gd name="connsiteY32" fmla="*/ 452687 h 498827"/>
              <a:gd name="connsiteX33" fmla="*/ 137376 w 277614"/>
              <a:gd name="connsiteY33" fmla="*/ 498316 h 498827"/>
              <a:gd name="connsiteX34" fmla="*/ 145198 w 277614"/>
              <a:gd name="connsiteY34" fmla="*/ 498316 h 498827"/>
              <a:gd name="connsiteX35" fmla="*/ 204412 w 277614"/>
              <a:gd name="connsiteY35" fmla="*/ 480957 h 498827"/>
              <a:gd name="connsiteX36" fmla="*/ 245580 w 277614"/>
              <a:gd name="connsiteY36" fmla="*/ 443562 h 498827"/>
              <a:gd name="connsiteX37" fmla="*/ 269047 w 277614"/>
              <a:gd name="connsiteY37" fmla="*/ 394502 h 498827"/>
              <a:gd name="connsiteX38" fmla="*/ 276732 w 277614"/>
              <a:gd name="connsiteY38" fmla="*/ 339611 h 498827"/>
              <a:gd name="connsiteX39" fmla="*/ 277144 w 277614"/>
              <a:gd name="connsiteY39" fmla="*/ 272300 h 498827"/>
              <a:gd name="connsiteX40" fmla="*/ 274948 w 277614"/>
              <a:gd name="connsiteY40" fmla="*/ 207802 h 498827"/>
              <a:gd name="connsiteX41" fmla="*/ 203383 w 277614"/>
              <a:gd name="connsiteY41" fmla="*/ 162654 h 498827"/>
              <a:gd name="connsiteX42" fmla="*/ 199129 w 277614"/>
              <a:gd name="connsiteY42" fmla="*/ 191335 h 498827"/>
              <a:gd name="connsiteX43" fmla="*/ 186915 w 277614"/>
              <a:gd name="connsiteY43" fmla="*/ 214938 h 498827"/>
              <a:gd name="connsiteX44" fmla="*/ 166880 w 277614"/>
              <a:gd name="connsiteY44" fmla="*/ 230720 h 498827"/>
              <a:gd name="connsiteX45" fmla="*/ 138542 w 277614"/>
              <a:gd name="connsiteY45" fmla="*/ 236483 h 498827"/>
              <a:gd name="connsiteX46" fmla="*/ 86739 w 277614"/>
              <a:gd name="connsiteY46" fmla="*/ 213978 h 498827"/>
              <a:gd name="connsiteX47" fmla="*/ 67664 w 277614"/>
              <a:gd name="connsiteY47" fmla="*/ 164232 h 498827"/>
              <a:gd name="connsiteX48" fmla="*/ 72124 w 277614"/>
              <a:gd name="connsiteY48" fmla="*/ 136375 h 498827"/>
              <a:gd name="connsiteX49" fmla="*/ 84886 w 277614"/>
              <a:gd name="connsiteY49" fmla="*/ 112771 h 498827"/>
              <a:gd name="connsiteX50" fmla="*/ 105470 w 277614"/>
              <a:gd name="connsiteY50" fmla="*/ 96029 h 498827"/>
              <a:gd name="connsiteX51" fmla="*/ 134082 w 277614"/>
              <a:gd name="connsiteY51" fmla="*/ 88825 h 498827"/>
              <a:gd name="connsiteX52" fmla="*/ 163792 w 277614"/>
              <a:gd name="connsiteY52" fmla="*/ 94725 h 498827"/>
              <a:gd name="connsiteX53" fmla="*/ 185406 w 277614"/>
              <a:gd name="connsiteY53" fmla="*/ 110781 h 498827"/>
              <a:gd name="connsiteX54" fmla="*/ 198648 w 277614"/>
              <a:gd name="connsiteY54" fmla="*/ 134248 h 498827"/>
              <a:gd name="connsiteX55" fmla="*/ 203383 w 277614"/>
              <a:gd name="connsiteY55" fmla="*/ 162654 h 498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77614" h="498827">
                <a:moveTo>
                  <a:pt x="274948" y="207802"/>
                </a:moveTo>
                <a:cubicBezTo>
                  <a:pt x="274193" y="185159"/>
                  <a:pt x="273095" y="159772"/>
                  <a:pt x="271792" y="131571"/>
                </a:cubicBezTo>
                <a:cubicBezTo>
                  <a:pt x="270487" y="103371"/>
                  <a:pt x="268978" y="69818"/>
                  <a:pt x="267400" y="30296"/>
                </a:cubicBezTo>
                <a:cubicBezTo>
                  <a:pt x="267606" y="20594"/>
                  <a:pt x="262597" y="11510"/>
                  <a:pt x="254363" y="6419"/>
                </a:cubicBezTo>
                <a:cubicBezTo>
                  <a:pt x="248051" y="2329"/>
                  <a:pt x="240778" y="-38"/>
                  <a:pt x="233299" y="-443"/>
                </a:cubicBezTo>
                <a:cubicBezTo>
                  <a:pt x="225545" y="-923"/>
                  <a:pt x="217929" y="1149"/>
                  <a:pt x="211479" y="5458"/>
                </a:cubicBezTo>
                <a:cubicBezTo>
                  <a:pt x="203314" y="11029"/>
                  <a:pt x="198717" y="20512"/>
                  <a:pt x="199403" y="30365"/>
                </a:cubicBezTo>
                <a:lnTo>
                  <a:pt x="199403" y="37226"/>
                </a:lnTo>
                <a:cubicBezTo>
                  <a:pt x="194669" y="34791"/>
                  <a:pt x="189798" y="32636"/>
                  <a:pt x="184857" y="30777"/>
                </a:cubicBezTo>
                <a:cubicBezTo>
                  <a:pt x="169076" y="25123"/>
                  <a:pt x="152402" y="22358"/>
                  <a:pt x="135592" y="22612"/>
                </a:cubicBezTo>
                <a:lnTo>
                  <a:pt x="135592" y="22612"/>
                </a:lnTo>
                <a:cubicBezTo>
                  <a:pt x="115419" y="22769"/>
                  <a:pt x="95521" y="27168"/>
                  <a:pt x="77132" y="35511"/>
                </a:cubicBezTo>
                <a:cubicBezTo>
                  <a:pt x="60939" y="43079"/>
                  <a:pt x="46462" y="53838"/>
                  <a:pt x="34523" y="67142"/>
                </a:cubicBezTo>
                <a:cubicBezTo>
                  <a:pt x="23064" y="80159"/>
                  <a:pt x="14213" y="95254"/>
                  <a:pt x="8449" y="111605"/>
                </a:cubicBezTo>
                <a:cubicBezTo>
                  <a:pt x="2617" y="127921"/>
                  <a:pt x="-334" y="145123"/>
                  <a:pt x="-334" y="162448"/>
                </a:cubicBezTo>
                <a:cubicBezTo>
                  <a:pt x="-334" y="179698"/>
                  <a:pt x="2274" y="196844"/>
                  <a:pt x="7488" y="213291"/>
                </a:cubicBezTo>
                <a:cubicBezTo>
                  <a:pt x="12703" y="230088"/>
                  <a:pt x="21349" y="245623"/>
                  <a:pt x="32876" y="258920"/>
                </a:cubicBezTo>
                <a:cubicBezTo>
                  <a:pt x="45020" y="272767"/>
                  <a:pt x="60185" y="283676"/>
                  <a:pt x="77201" y="290826"/>
                </a:cubicBezTo>
                <a:cubicBezTo>
                  <a:pt x="96550" y="298813"/>
                  <a:pt x="117409" y="302463"/>
                  <a:pt x="138337" y="301530"/>
                </a:cubicBezTo>
                <a:cubicBezTo>
                  <a:pt x="156245" y="301790"/>
                  <a:pt x="174085" y="298456"/>
                  <a:pt x="190689" y="291718"/>
                </a:cubicBezTo>
                <a:cubicBezTo>
                  <a:pt x="196453" y="289302"/>
                  <a:pt x="201942" y="286483"/>
                  <a:pt x="207294" y="283278"/>
                </a:cubicBezTo>
                <a:cubicBezTo>
                  <a:pt x="207294" y="287807"/>
                  <a:pt x="207294" y="292267"/>
                  <a:pt x="207294" y="296589"/>
                </a:cubicBezTo>
                <a:cubicBezTo>
                  <a:pt x="207294" y="309352"/>
                  <a:pt x="207294" y="324035"/>
                  <a:pt x="206470" y="339816"/>
                </a:cubicBezTo>
                <a:cubicBezTo>
                  <a:pt x="206059" y="352222"/>
                  <a:pt x="204412" y="364559"/>
                  <a:pt x="201668" y="376662"/>
                </a:cubicBezTo>
                <a:cubicBezTo>
                  <a:pt x="199334" y="387037"/>
                  <a:pt x="195424" y="396993"/>
                  <a:pt x="190071" y="406167"/>
                </a:cubicBezTo>
                <a:cubicBezTo>
                  <a:pt x="185475" y="414023"/>
                  <a:pt x="178956" y="420617"/>
                  <a:pt x="171202" y="425379"/>
                </a:cubicBezTo>
                <a:cubicBezTo>
                  <a:pt x="162420" y="430477"/>
                  <a:pt x="152471" y="433222"/>
                  <a:pt x="142316" y="433338"/>
                </a:cubicBezTo>
                <a:cubicBezTo>
                  <a:pt x="133327" y="433661"/>
                  <a:pt x="124339" y="431973"/>
                  <a:pt x="116037" y="428398"/>
                </a:cubicBezTo>
                <a:cubicBezTo>
                  <a:pt x="105676" y="423650"/>
                  <a:pt x="96344" y="416940"/>
                  <a:pt x="88591" y="408637"/>
                </a:cubicBezTo>
                <a:cubicBezTo>
                  <a:pt x="81935" y="401474"/>
                  <a:pt x="72466" y="397549"/>
                  <a:pt x="62723" y="397865"/>
                </a:cubicBezTo>
                <a:cubicBezTo>
                  <a:pt x="54489" y="398050"/>
                  <a:pt x="46598" y="401192"/>
                  <a:pt x="40492" y="406716"/>
                </a:cubicBezTo>
                <a:cubicBezTo>
                  <a:pt x="34728" y="412027"/>
                  <a:pt x="30955" y="419183"/>
                  <a:pt x="29926" y="426957"/>
                </a:cubicBezTo>
                <a:cubicBezTo>
                  <a:pt x="28485" y="436337"/>
                  <a:pt x="31504" y="445847"/>
                  <a:pt x="38090" y="452687"/>
                </a:cubicBezTo>
                <a:cubicBezTo>
                  <a:pt x="62997" y="481615"/>
                  <a:pt x="99226" y="498275"/>
                  <a:pt x="137376" y="498316"/>
                </a:cubicBezTo>
                <a:lnTo>
                  <a:pt x="145198" y="498316"/>
                </a:lnTo>
                <a:cubicBezTo>
                  <a:pt x="165988" y="497157"/>
                  <a:pt x="186298" y="491214"/>
                  <a:pt x="204412" y="480957"/>
                </a:cubicBezTo>
                <a:cubicBezTo>
                  <a:pt x="220674" y="471598"/>
                  <a:pt x="234740" y="458842"/>
                  <a:pt x="245580" y="443562"/>
                </a:cubicBezTo>
                <a:cubicBezTo>
                  <a:pt x="256079" y="428618"/>
                  <a:pt x="263969" y="412040"/>
                  <a:pt x="269047" y="394502"/>
                </a:cubicBezTo>
                <a:cubicBezTo>
                  <a:pt x="274193" y="376656"/>
                  <a:pt x="276732" y="358178"/>
                  <a:pt x="276732" y="339611"/>
                </a:cubicBezTo>
                <a:cubicBezTo>
                  <a:pt x="277281" y="315115"/>
                  <a:pt x="277418" y="292473"/>
                  <a:pt x="277144" y="272300"/>
                </a:cubicBezTo>
                <a:cubicBezTo>
                  <a:pt x="276869" y="252127"/>
                  <a:pt x="275771" y="230033"/>
                  <a:pt x="274948" y="207802"/>
                </a:cubicBezTo>
                <a:close/>
                <a:moveTo>
                  <a:pt x="203383" y="162654"/>
                </a:moveTo>
                <a:cubicBezTo>
                  <a:pt x="203383" y="172370"/>
                  <a:pt x="201942" y="182037"/>
                  <a:pt x="199129" y="191335"/>
                </a:cubicBezTo>
                <a:cubicBezTo>
                  <a:pt x="196659" y="199932"/>
                  <a:pt x="192473" y="207953"/>
                  <a:pt x="186915" y="214938"/>
                </a:cubicBezTo>
                <a:cubicBezTo>
                  <a:pt x="181495" y="221649"/>
                  <a:pt x="174702" y="227048"/>
                  <a:pt x="166880" y="230720"/>
                </a:cubicBezTo>
                <a:cubicBezTo>
                  <a:pt x="157960" y="234747"/>
                  <a:pt x="148285" y="236716"/>
                  <a:pt x="138542" y="236483"/>
                </a:cubicBezTo>
                <a:cubicBezTo>
                  <a:pt x="115488" y="235523"/>
                  <a:pt x="98540" y="228181"/>
                  <a:pt x="86739" y="213978"/>
                </a:cubicBezTo>
                <a:cubicBezTo>
                  <a:pt x="74731" y="200138"/>
                  <a:pt x="68007" y="182538"/>
                  <a:pt x="67664" y="164232"/>
                </a:cubicBezTo>
                <a:cubicBezTo>
                  <a:pt x="67664" y="154770"/>
                  <a:pt x="69173" y="145363"/>
                  <a:pt x="72124" y="136375"/>
                </a:cubicBezTo>
                <a:cubicBezTo>
                  <a:pt x="74936" y="127804"/>
                  <a:pt x="79259" y="119811"/>
                  <a:pt x="84886" y="112771"/>
                </a:cubicBezTo>
                <a:cubicBezTo>
                  <a:pt x="90512" y="105841"/>
                  <a:pt x="97511" y="100146"/>
                  <a:pt x="105470" y="96029"/>
                </a:cubicBezTo>
                <a:cubicBezTo>
                  <a:pt x="114390" y="91583"/>
                  <a:pt x="124133" y="89120"/>
                  <a:pt x="134082" y="88825"/>
                </a:cubicBezTo>
                <a:cubicBezTo>
                  <a:pt x="144306" y="88626"/>
                  <a:pt x="154461" y="90643"/>
                  <a:pt x="163792" y="94725"/>
                </a:cubicBezTo>
                <a:cubicBezTo>
                  <a:pt x="172026" y="98493"/>
                  <a:pt x="179437" y="103961"/>
                  <a:pt x="185406" y="110781"/>
                </a:cubicBezTo>
                <a:cubicBezTo>
                  <a:pt x="191444" y="117595"/>
                  <a:pt x="195904" y="125588"/>
                  <a:pt x="198648" y="134248"/>
                </a:cubicBezTo>
                <a:cubicBezTo>
                  <a:pt x="201736" y="143407"/>
                  <a:pt x="203314" y="152993"/>
                  <a:pt x="203383" y="162654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1C2C56E4-B921-4FB9-9DFC-BC14A0C93E27}"/>
              </a:ext>
            </a:extLst>
          </p:cNvPr>
          <p:cNvSpPr/>
          <p:nvPr/>
        </p:nvSpPr>
        <p:spPr>
          <a:xfrm>
            <a:off x="9752923" y="863678"/>
            <a:ext cx="273311" cy="327402"/>
          </a:xfrm>
          <a:custGeom>
            <a:avLst/>
            <a:gdLst>
              <a:gd name="connsiteX0" fmla="*/ 262686 w 273311"/>
              <a:gd name="connsiteY0" fmla="*/ 135552 h 327402"/>
              <a:gd name="connsiteX1" fmla="*/ 240044 w 273311"/>
              <a:gd name="connsiteY1" fmla="*/ 77435 h 327402"/>
              <a:gd name="connsiteX2" fmla="*/ 198394 w 273311"/>
              <a:gd name="connsiteY2" fmla="*/ 33179 h 327402"/>
              <a:gd name="connsiteX3" fmla="*/ 131907 w 273311"/>
              <a:gd name="connsiteY3" fmla="*/ 16231 h 327402"/>
              <a:gd name="connsiteX4" fmla="*/ 78869 w 273311"/>
              <a:gd name="connsiteY4" fmla="*/ 30640 h 327402"/>
              <a:gd name="connsiteX5" fmla="*/ 66174 w 273311"/>
              <a:gd name="connsiteY5" fmla="*/ 39149 h 327402"/>
              <a:gd name="connsiteX6" fmla="*/ 66174 w 273311"/>
              <a:gd name="connsiteY6" fmla="*/ 33179 h 327402"/>
              <a:gd name="connsiteX7" fmla="*/ 54716 w 273311"/>
              <a:gd name="connsiteY7" fmla="*/ 7723 h 327402"/>
              <a:gd name="connsiteX8" fmla="*/ 32554 w 273311"/>
              <a:gd name="connsiteY8" fmla="*/ -511 h 327402"/>
              <a:gd name="connsiteX9" fmla="*/ 10391 w 273311"/>
              <a:gd name="connsiteY9" fmla="*/ 7997 h 327402"/>
              <a:gd name="connsiteX10" fmla="*/ -313 w 273311"/>
              <a:gd name="connsiteY10" fmla="*/ 33179 h 327402"/>
              <a:gd name="connsiteX11" fmla="*/ 2089 w 273311"/>
              <a:gd name="connsiteY11" fmla="*/ 161351 h 327402"/>
              <a:gd name="connsiteX12" fmla="*/ 4490 w 273311"/>
              <a:gd name="connsiteY12" fmla="*/ 293365 h 327402"/>
              <a:gd name="connsiteX13" fmla="*/ 15194 w 273311"/>
              <a:gd name="connsiteY13" fmla="*/ 318478 h 327402"/>
              <a:gd name="connsiteX14" fmla="*/ 60205 w 273311"/>
              <a:gd name="connsiteY14" fmla="*/ 318478 h 327402"/>
              <a:gd name="connsiteX15" fmla="*/ 70909 w 273311"/>
              <a:gd name="connsiteY15" fmla="*/ 293365 h 327402"/>
              <a:gd name="connsiteX16" fmla="*/ 70909 w 273311"/>
              <a:gd name="connsiteY16" fmla="*/ 208214 h 327402"/>
              <a:gd name="connsiteX17" fmla="*/ 73242 w 273311"/>
              <a:gd name="connsiteY17" fmla="*/ 162174 h 327402"/>
              <a:gd name="connsiteX18" fmla="*/ 82985 w 273311"/>
              <a:gd name="connsiteY18" fmla="*/ 122035 h 327402"/>
              <a:gd name="connsiteX19" fmla="*/ 103570 w 273311"/>
              <a:gd name="connsiteY19" fmla="*/ 94589 h 327402"/>
              <a:gd name="connsiteX20" fmla="*/ 138288 w 273311"/>
              <a:gd name="connsiteY20" fmla="*/ 82993 h 327402"/>
              <a:gd name="connsiteX21" fmla="*/ 168067 w 273311"/>
              <a:gd name="connsiteY21" fmla="*/ 92599 h 327402"/>
              <a:gd name="connsiteX22" fmla="*/ 189338 w 273311"/>
              <a:gd name="connsiteY22" fmla="*/ 122241 h 327402"/>
              <a:gd name="connsiteX23" fmla="*/ 201483 w 273311"/>
              <a:gd name="connsiteY23" fmla="*/ 161968 h 327402"/>
              <a:gd name="connsiteX24" fmla="*/ 206079 w 273311"/>
              <a:gd name="connsiteY24" fmla="*/ 199844 h 327402"/>
              <a:gd name="connsiteX25" fmla="*/ 206834 w 273311"/>
              <a:gd name="connsiteY25" fmla="*/ 248697 h 327402"/>
              <a:gd name="connsiteX26" fmla="*/ 206834 w 273311"/>
              <a:gd name="connsiteY26" fmla="*/ 293708 h 327402"/>
              <a:gd name="connsiteX27" fmla="*/ 218430 w 273311"/>
              <a:gd name="connsiteY27" fmla="*/ 317929 h 327402"/>
              <a:gd name="connsiteX28" fmla="*/ 240455 w 273311"/>
              <a:gd name="connsiteY28" fmla="*/ 324791 h 327402"/>
              <a:gd name="connsiteX29" fmla="*/ 261039 w 273311"/>
              <a:gd name="connsiteY29" fmla="*/ 316626 h 327402"/>
              <a:gd name="connsiteX30" fmla="*/ 272155 w 273311"/>
              <a:gd name="connsiteY30" fmla="*/ 291375 h 327402"/>
              <a:gd name="connsiteX31" fmla="*/ 272978 w 273311"/>
              <a:gd name="connsiteY31" fmla="*/ 247462 h 327402"/>
              <a:gd name="connsiteX32" fmla="*/ 271332 w 273311"/>
              <a:gd name="connsiteY32" fmla="*/ 196893 h 327402"/>
              <a:gd name="connsiteX33" fmla="*/ 262686 w 273311"/>
              <a:gd name="connsiteY33" fmla="*/ 135552 h 32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73311" h="327402">
                <a:moveTo>
                  <a:pt x="262686" y="135552"/>
                </a:moveTo>
                <a:cubicBezTo>
                  <a:pt x="258158" y="115125"/>
                  <a:pt x="250541" y="95522"/>
                  <a:pt x="240044" y="77435"/>
                </a:cubicBezTo>
                <a:cubicBezTo>
                  <a:pt x="229683" y="59705"/>
                  <a:pt x="215479" y="44569"/>
                  <a:pt x="198394" y="33179"/>
                </a:cubicBezTo>
                <a:cubicBezTo>
                  <a:pt x="178565" y="20698"/>
                  <a:pt x="155305" y="14763"/>
                  <a:pt x="131907" y="16231"/>
                </a:cubicBezTo>
                <a:cubicBezTo>
                  <a:pt x="113381" y="16862"/>
                  <a:pt x="95199" y="21796"/>
                  <a:pt x="78869" y="30640"/>
                </a:cubicBezTo>
                <a:cubicBezTo>
                  <a:pt x="74477" y="33179"/>
                  <a:pt x="70223" y="36026"/>
                  <a:pt x="66174" y="39149"/>
                </a:cubicBezTo>
                <a:lnTo>
                  <a:pt x="66174" y="33179"/>
                </a:lnTo>
                <a:cubicBezTo>
                  <a:pt x="66518" y="23374"/>
                  <a:pt x="62264" y="13960"/>
                  <a:pt x="54716" y="7723"/>
                </a:cubicBezTo>
                <a:cubicBezTo>
                  <a:pt x="48541" y="2439"/>
                  <a:pt x="40650" y="-477"/>
                  <a:pt x="32554" y="-511"/>
                </a:cubicBezTo>
                <a:cubicBezTo>
                  <a:pt x="24388" y="-456"/>
                  <a:pt x="16497" y="2563"/>
                  <a:pt x="10391" y="7997"/>
                </a:cubicBezTo>
                <a:cubicBezTo>
                  <a:pt x="3255" y="14372"/>
                  <a:pt x="-656" y="23607"/>
                  <a:pt x="-313" y="33179"/>
                </a:cubicBezTo>
                <a:cubicBezTo>
                  <a:pt x="-313" y="76063"/>
                  <a:pt x="511" y="119222"/>
                  <a:pt x="2089" y="161351"/>
                </a:cubicBezTo>
                <a:cubicBezTo>
                  <a:pt x="3667" y="203480"/>
                  <a:pt x="4490" y="247668"/>
                  <a:pt x="4490" y="293365"/>
                </a:cubicBezTo>
                <a:cubicBezTo>
                  <a:pt x="4147" y="302916"/>
                  <a:pt x="8058" y="312131"/>
                  <a:pt x="15194" y="318478"/>
                </a:cubicBezTo>
                <a:cubicBezTo>
                  <a:pt x="28094" y="329697"/>
                  <a:pt x="47305" y="329697"/>
                  <a:pt x="60205" y="318478"/>
                </a:cubicBezTo>
                <a:cubicBezTo>
                  <a:pt x="67410" y="312152"/>
                  <a:pt x="71320" y="302923"/>
                  <a:pt x="70909" y="293365"/>
                </a:cubicBezTo>
                <a:lnTo>
                  <a:pt x="70909" y="208214"/>
                </a:lnTo>
                <a:cubicBezTo>
                  <a:pt x="70909" y="193325"/>
                  <a:pt x="71732" y="177887"/>
                  <a:pt x="73242" y="162174"/>
                </a:cubicBezTo>
                <a:cubicBezTo>
                  <a:pt x="74477" y="148383"/>
                  <a:pt x="77770" y="134852"/>
                  <a:pt x="82985" y="122035"/>
                </a:cubicBezTo>
                <a:cubicBezTo>
                  <a:pt x="87445" y="111310"/>
                  <a:pt x="94512" y="101876"/>
                  <a:pt x="103570" y="94589"/>
                </a:cubicBezTo>
                <a:cubicBezTo>
                  <a:pt x="113656" y="87172"/>
                  <a:pt x="125801" y="83116"/>
                  <a:pt x="138288" y="82993"/>
                </a:cubicBezTo>
                <a:cubicBezTo>
                  <a:pt x="149130" y="82087"/>
                  <a:pt x="159833" y="85553"/>
                  <a:pt x="168067" y="92599"/>
                </a:cubicBezTo>
                <a:cubicBezTo>
                  <a:pt x="177124" y="100902"/>
                  <a:pt x="184398" y="110995"/>
                  <a:pt x="189338" y="122241"/>
                </a:cubicBezTo>
                <a:cubicBezTo>
                  <a:pt x="195032" y="134927"/>
                  <a:pt x="199080" y="148273"/>
                  <a:pt x="201483" y="161968"/>
                </a:cubicBezTo>
                <a:cubicBezTo>
                  <a:pt x="203815" y="174484"/>
                  <a:pt x="205325" y="187136"/>
                  <a:pt x="206079" y="199844"/>
                </a:cubicBezTo>
                <a:cubicBezTo>
                  <a:pt x="207109" y="216311"/>
                  <a:pt x="207383" y="232710"/>
                  <a:pt x="206834" y="248697"/>
                </a:cubicBezTo>
                <a:cubicBezTo>
                  <a:pt x="206285" y="264684"/>
                  <a:pt x="206354" y="280740"/>
                  <a:pt x="206834" y="293708"/>
                </a:cubicBezTo>
                <a:cubicBezTo>
                  <a:pt x="206423" y="303211"/>
                  <a:pt x="210745" y="312303"/>
                  <a:pt x="218430" y="317929"/>
                </a:cubicBezTo>
                <a:cubicBezTo>
                  <a:pt x="224743" y="322739"/>
                  <a:pt x="232564" y="325168"/>
                  <a:pt x="240455" y="324791"/>
                </a:cubicBezTo>
                <a:cubicBezTo>
                  <a:pt x="248003" y="324311"/>
                  <a:pt x="255207" y="321449"/>
                  <a:pt x="261039" y="316626"/>
                </a:cubicBezTo>
                <a:cubicBezTo>
                  <a:pt x="268519" y="310430"/>
                  <a:pt x="272636" y="301071"/>
                  <a:pt x="272155" y="291375"/>
                </a:cubicBezTo>
                <a:cubicBezTo>
                  <a:pt x="272704" y="278407"/>
                  <a:pt x="272978" y="263929"/>
                  <a:pt x="272978" y="247462"/>
                </a:cubicBezTo>
                <a:cubicBezTo>
                  <a:pt x="272978" y="230995"/>
                  <a:pt x="272430" y="214047"/>
                  <a:pt x="271332" y="196893"/>
                </a:cubicBezTo>
                <a:cubicBezTo>
                  <a:pt x="270166" y="176240"/>
                  <a:pt x="267284" y="155717"/>
                  <a:pt x="262686" y="135552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DEA59ACA-A7BD-4A85-8DE1-E1CD72AB178C}"/>
              </a:ext>
            </a:extLst>
          </p:cNvPr>
          <p:cNvSpPr/>
          <p:nvPr/>
        </p:nvSpPr>
        <p:spPr>
          <a:xfrm>
            <a:off x="10054136" y="861915"/>
            <a:ext cx="287292" cy="324594"/>
          </a:xfrm>
          <a:custGeom>
            <a:avLst/>
            <a:gdLst>
              <a:gd name="connsiteX0" fmla="*/ 271680 w 287292"/>
              <a:gd name="connsiteY0" fmla="*/ 197284 h 324594"/>
              <a:gd name="connsiteX1" fmla="*/ 248762 w 287292"/>
              <a:gd name="connsiteY1" fmla="*/ 191863 h 324594"/>
              <a:gd name="connsiteX2" fmla="*/ 225502 w 287292"/>
              <a:gd name="connsiteY2" fmla="*/ 204420 h 324594"/>
              <a:gd name="connsiteX3" fmla="*/ 225022 w 287292"/>
              <a:gd name="connsiteY3" fmla="*/ 205037 h 324594"/>
              <a:gd name="connsiteX4" fmla="*/ 187764 w 287292"/>
              <a:gd name="connsiteY4" fmla="*/ 242021 h 324594"/>
              <a:gd name="connsiteX5" fmla="*/ 148860 w 287292"/>
              <a:gd name="connsiteY5" fmla="*/ 257322 h 324594"/>
              <a:gd name="connsiteX6" fmla="*/ 117640 w 287292"/>
              <a:gd name="connsiteY6" fmla="*/ 255812 h 324594"/>
              <a:gd name="connsiteX7" fmla="*/ 92528 w 287292"/>
              <a:gd name="connsiteY7" fmla="*/ 240648 h 324594"/>
              <a:gd name="connsiteX8" fmla="*/ 74894 w 287292"/>
              <a:gd name="connsiteY8" fmla="*/ 214094 h 324594"/>
              <a:gd name="connsiteX9" fmla="*/ 68032 w 287292"/>
              <a:gd name="connsiteY9" fmla="*/ 191246 h 324594"/>
              <a:gd name="connsiteX10" fmla="*/ 100968 w 287292"/>
              <a:gd name="connsiteY10" fmla="*/ 188158 h 324594"/>
              <a:gd name="connsiteX11" fmla="*/ 163681 w 287292"/>
              <a:gd name="connsiteY11" fmla="*/ 180130 h 324594"/>
              <a:gd name="connsiteX12" fmla="*/ 223650 w 287292"/>
              <a:gd name="connsiteY12" fmla="*/ 169632 h 324594"/>
              <a:gd name="connsiteX13" fmla="*/ 266328 w 287292"/>
              <a:gd name="connsiteY13" fmla="*/ 155909 h 324594"/>
              <a:gd name="connsiteX14" fmla="*/ 266328 w 287292"/>
              <a:gd name="connsiteY14" fmla="*/ 155909 h 324594"/>
              <a:gd name="connsiteX15" fmla="*/ 279228 w 287292"/>
              <a:gd name="connsiteY15" fmla="*/ 124004 h 324594"/>
              <a:gd name="connsiteX16" fmla="*/ 260221 w 287292"/>
              <a:gd name="connsiteY16" fmla="*/ 66916 h 324594"/>
              <a:gd name="connsiteX17" fmla="*/ 223032 w 287292"/>
              <a:gd name="connsiteY17" fmla="*/ 26296 h 324594"/>
              <a:gd name="connsiteX18" fmla="*/ 173699 w 287292"/>
              <a:gd name="connsiteY18" fmla="*/ 3791 h 324594"/>
              <a:gd name="connsiteX19" fmla="*/ 119287 w 287292"/>
              <a:gd name="connsiteY19" fmla="*/ 703 h 324594"/>
              <a:gd name="connsiteX20" fmla="*/ 63298 w 287292"/>
              <a:gd name="connsiteY20" fmla="*/ 21905 h 324594"/>
              <a:gd name="connsiteX21" fmla="*/ 26589 w 287292"/>
              <a:gd name="connsiteY21" fmla="*/ 61770 h 324594"/>
              <a:gd name="connsiteX22" fmla="*/ 6005 w 287292"/>
              <a:gd name="connsiteY22" fmla="*/ 112270 h 324594"/>
              <a:gd name="connsiteX23" fmla="*/ -307 w 287292"/>
              <a:gd name="connsiteY23" fmla="*/ 167162 h 324594"/>
              <a:gd name="connsiteX24" fmla="*/ 12661 w 287292"/>
              <a:gd name="connsiteY24" fmla="*/ 237698 h 324594"/>
              <a:gd name="connsiteX25" fmla="*/ 48271 w 287292"/>
              <a:gd name="connsiteY25" fmla="*/ 289845 h 324594"/>
              <a:gd name="connsiteX26" fmla="*/ 100761 w 287292"/>
              <a:gd name="connsiteY26" fmla="*/ 319212 h 324594"/>
              <a:gd name="connsiteX27" fmla="*/ 136167 w 287292"/>
              <a:gd name="connsiteY27" fmla="*/ 324083 h 324594"/>
              <a:gd name="connsiteX28" fmla="*/ 163613 w 287292"/>
              <a:gd name="connsiteY28" fmla="*/ 321476 h 324594"/>
              <a:gd name="connsiteX29" fmla="*/ 223375 w 287292"/>
              <a:gd name="connsiteY29" fmla="*/ 297461 h 324594"/>
              <a:gd name="connsiteX30" fmla="*/ 281629 w 287292"/>
              <a:gd name="connsiteY30" fmla="*/ 242569 h 324594"/>
              <a:gd name="connsiteX31" fmla="*/ 283001 w 287292"/>
              <a:gd name="connsiteY31" fmla="*/ 240305 h 324594"/>
              <a:gd name="connsiteX32" fmla="*/ 285266 w 287292"/>
              <a:gd name="connsiteY32" fmla="*/ 214918 h 324594"/>
              <a:gd name="connsiteX33" fmla="*/ 271680 w 287292"/>
              <a:gd name="connsiteY33" fmla="*/ 197284 h 324594"/>
              <a:gd name="connsiteX34" fmla="*/ 155790 w 287292"/>
              <a:gd name="connsiteY34" fmla="*/ 66916 h 324594"/>
              <a:gd name="connsiteX35" fmla="*/ 182687 w 287292"/>
              <a:gd name="connsiteY35" fmla="*/ 76934 h 324594"/>
              <a:gd name="connsiteX36" fmla="*/ 201830 w 287292"/>
              <a:gd name="connsiteY36" fmla="*/ 95048 h 324594"/>
              <a:gd name="connsiteX37" fmla="*/ 207663 w 287292"/>
              <a:gd name="connsiteY37" fmla="*/ 105272 h 324594"/>
              <a:gd name="connsiteX38" fmla="*/ 138293 w 287292"/>
              <a:gd name="connsiteY38" fmla="*/ 118995 h 324594"/>
              <a:gd name="connsiteX39" fmla="*/ 70434 w 287292"/>
              <a:gd name="connsiteY39" fmla="*/ 125856 h 324594"/>
              <a:gd name="connsiteX40" fmla="*/ 73384 w 287292"/>
              <a:gd name="connsiteY40" fmla="*/ 114878 h 324594"/>
              <a:gd name="connsiteX41" fmla="*/ 83814 w 287292"/>
              <a:gd name="connsiteY41" fmla="*/ 93676 h 324594"/>
              <a:gd name="connsiteX42" fmla="*/ 100213 w 287292"/>
              <a:gd name="connsiteY42" fmla="*/ 77346 h 324594"/>
              <a:gd name="connsiteX43" fmla="*/ 122238 w 287292"/>
              <a:gd name="connsiteY43" fmla="*/ 68151 h 324594"/>
              <a:gd name="connsiteX44" fmla="*/ 155790 w 287292"/>
              <a:gd name="connsiteY44" fmla="*/ 66916 h 324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87292" h="324594">
                <a:moveTo>
                  <a:pt x="271680" y="197284"/>
                </a:moveTo>
                <a:cubicBezTo>
                  <a:pt x="264888" y="192865"/>
                  <a:pt x="256791" y="190944"/>
                  <a:pt x="248762" y="191863"/>
                </a:cubicBezTo>
                <a:cubicBezTo>
                  <a:pt x="239706" y="192886"/>
                  <a:pt x="231335" y="197387"/>
                  <a:pt x="225502" y="204420"/>
                </a:cubicBezTo>
                <a:lnTo>
                  <a:pt x="225022" y="205037"/>
                </a:lnTo>
                <a:cubicBezTo>
                  <a:pt x="214455" y="219096"/>
                  <a:pt x="201899" y="231557"/>
                  <a:pt x="187764" y="242021"/>
                </a:cubicBezTo>
                <a:cubicBezTo>
                  <a:pt x="176169" y="250028"/>
                  <a:pt x="162858" y="255263"/>
                  <a:pt x="148860" y="257322"/>
                </a:cubicBezTo>
                <a:cubicBezTo>
                  <a:pt x="138499" y="259655"/>
                  <a:pt x="127726" y="259133"/>
                  <a:pt x="117640" y="255812"/>
                </a:cubicBezTo>
                <a:cubicBezTo>
                  <a:pt x="108240" y="252738"/>
                  <a:pt x="99663" y="247551"/>
                  <a:pt x="92528" y="240648"/>
                </a:cubicBezTo>
                <a:cubicBezTo>
                  <a:pt x="84911" y="233059"/>
                  <a:pt x="78942" y="224030"/>
                  <a:pt x="74894" y="214094"/>
                </a:cubicBezTo>
                <a:cubicBezTo>
                  <a:pt x="71738" y="206766"/>
                  <a:pt x="69473" y="199095"/>
                  <a:pt x="68032" y="191246"/>
                </a:cubicBezTo>
                <a:cubicBezTo>
                  <a:pt x="77158" y="190560"/>
                  <a:pt x="88068" y="189530"/>
                  <a:pt x="100968" y="188158"/>
                </a:cubicBezTo>
                <a:cubicBezTo>
                  <a:pt x="121071" y="186031"/>
                  <a:pt x="142136" y="183355"/>
                  <a:pt x="163681" y="180130"/>
                </a:cubicBezTo>
                <a:cubicBezTo>
                  <a:pt x="185225" y="176905"/>
                  <a:pt x="205330" y="173269"/>
                  <a:pt x="223650" y="169632"/>
                </a:cubicBezTo>
                <a:cubicBezTo>
                  <a:pt x="238470" y="167190"/>
                  <a:pt x="252880" y="162565"/>
                  <a:pt x="266328" y="155909"/>
                </a:cubicBezTo>
                <a:lnTo>
                  <a:pt x="266328" y="155909"/>
                </a:lnTo>
                <a:cubicBezTo>
                  <a:pt x="272160" y="152410"/>
                  <a:pt x="281560" y="143627"/>
                  <a:pt x="279228" y="124004"/>
                </a:cubicBezTo>
                <a:cubicBezTo>
                  <a:pt x="276895" y="103865"/>
                  <a:pt x="270445" y="84433"/>
                  <a:pt x="260221" y="66916"/>
                </a:cubicBezTo>
                <a:cubicBezTo>
                  <a:pt x="250684" y="51018"/>
                  <a:pt x="238059" y="37206"/>
                  <a:pt x="223032" y="26296"/>
                </a:cubicBezTo>
                <a:cubicBezTo>
                  <a:pt x="208212" y="15647"/>
                  <a:pt x="191470" y="8004"/>
                  <a:pt x="173699" y="3791"/>
                </a:cubicBezTo>
                <a:cubicBezTo>
                  <a:pt x="155928" y="-587"/>
                  <a:pt x="137470" y="-1637"/>
                  <a:pt x="119287" y="703"/>
                </a:cubicBezTo>
                <a:cubicBezTo>
                  <a:pt x="99183" y="3002"/>
                  <a:pt x="79902" y="10289"/>
                  <a:pt x="63298" y="21905"/>
                </a:cubicBezTo>
                <a:cubicBezTo>
                  <a:pt x="48546" y="32602"/>
                  <a:pt x="36058" y="46160"/>
                  <a:pt x="26589" y="61770"/>
                </a:cubicBezTo>
                <a:cubicBezTo>
                  <a:pt x="17120" y="77407"/>
                  <a:pt x="10122" y="94451"/>
                  <a:pt x="6005" y="112270"/>
                </a:cubicBezTo>
                <a:cubicBezTo>
                  <a:pt x="1819" y="130268"/>
                  <a:pt x="-307" y="148684"/>
                  <a:pt x="-307" y="167162"/>
                </a:cubicBezTo>
                <a:cubicBezTo>
                  <a:pt x="-720" y="191301"/>
                  <a:pt x="3741" y="215275"/>
                  <a:pt x="12661" y="237698"/>
                </a:cubicBezTo>
                <a:cubicBezTo>
                  <a:pt x="20619" y="257466"/>
                  <a:pt x="32764" y="275264"/>
                  <a:pt x="48271" y="289845"/>
                </a:cubicBezTo>
                <a:cubicBezTo>
                  <a:pt x="63161" y="303677"/>
                  <a:pt x="81207" y="313743"/>
                  <a:pt x="100761" y="319212"/>
                </a:cubicBezTo>
                <a:cubicBezTo>
                  <a:pt x="112288" y="322450"/>
                  <a:pt x="124228" y="324090"/>
                  <a:pt x="136167" y="324083"/>
                </a:cubicBezTo>
                <a:cubicBezTo>
                  <a:pt x="145361" y="324070"/>
                  <a:pt x="154555" y="323191"/>
                  <a:pt x="163613" y="321476"/>
                </a:cubicBezTo>
                <a:cubicBezTo>
                  <a:pt x="184814" y="317037"/>
                  <a:pt x="204986" y="308906"/>
                  <a:pt x="223375" y="297461"/>
                </a:cubicBezTo>
                <a:cubicBezTo>
                  <a:pt x="245950" y="282791"/>
                  <a:pt x="265642" y="264204"/>
                  <a:pt x="281629" y="242569"/>
                </a:cubicBezTo>
                <a:lnTo>
                  <a:pt x="283001" y="240305"/>
                </a:lnTo>
                <a:cubicBezTo>
                  <a:pt x="287324" y="232538"/>
                  <a:pt x="288147" y="223323"/>
                  <a:pt x="285266" y="214918"/>
                </a:cubicBezTo>
                <a:cubicBezTo>
                  <a:pt x="282796" y="207693"/>
                  <a:pt x="278061" y="201490"/>
                  <a:pt x="271680" y="197284"/>
                </a:cubicBezTo>
                <a:close/>
                <a:moveTo>
                  <a:pt x="155790" y="66916"/>
                </a:moveTo>
                <a:cubicBezTo>
                  <a:pt x="165328" y="68460"/>
                  <a:pt x="174453" y="71863"/>
                  <a:pt x="182687" y="76934"/>
                </a:cubicBezTo>
                <a:cubicBezTo>
                  <a:pt x="190235" y="81606"/>
                  <a:pt x="196753" y="87775"/>
                  <a:pt x="201830" y="95048"/>
                </a:cubicBezTo>
                <a:cubicBezTo>
                  <a:pt x="204094" y="98253"/>
                  <a:pt x="206085" y="101676"/>
                  <a:pt x="207663" y="105272"/>
                </a:cubicBezTo>
                <a:cubicBezTo>
                  <a:pt x="183991" y="110281"/>
                  <a:pt x="160730" y="114740"/>
                  <a:pt x="138293" y="118995"/>
                </a:cubicBezTo>
                <a:cubicBezTo>
                  <a:pt x="115856" y="122913"/>
                  <a:pt x="93214" y="125204"/>
                  <a:pt x="70434" y="125856"/>
                </a:cubicBezTo>
                <a:cubicBezTo>
                  <a:pt x="71257" y="122151"/>
                  <a:pt x="72286" y="118446"/>
                  <a:pt x="73384" y="114878"/>
                </a:cubicBezTo>
                <a:cubicBezTo>
                  <a:pt x="75717" y="107310"/>
                  <a:pt x="79216" y="100153"/>
                  <a:pt x="83814" y="93676"/>
                </a:cubicBezTo>
                <a:cubicBezTo>
                  <a:pt x="88342" y="87356"/>
                  <a:pt x="93900" y="81840"/>
                  <a:pt x="100213" y="77346"/>
                </a:cubicBezTo>
                <a:cubicBezTo>
                  <a:pt x="106800" y="72700"/>
                  <a:pt x="114278" y="69565"/>
                  <a:pt x="122238" y="68151"/>
                </a:cubicBezTo>
                <a:cubicBezTo>
                  <a:pt x="133285" y="65702"/>
                  <a:pt x="144606" y="65283"/>
                  <a:pt x="155790" y="66916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DF95A65B-2396-4E76-A414-6614AF581641}"/>
              </a:ext>
            </a:extLst>
          </p:cNvPr>
          <p:cNvSpPr/>
          <p:nvPr/>
        </p:nvSpPr>
        <p:spPr>
          <a:xfrm>
            <a:off x="10105815" y="712358"/>
            <a:ext cx="144420" cy="149193"/>
          </a:xfrm>
          <a:custGeom>
            <a:avLst/>
            <a:gdLst>
              <a:gd name="connsiteX0" fmla="*/ 12443 w 144420"/>
              <a:gd name="connsiteY0" fmla="*/ 140998 h 149193"/>
              <a:gd name="connsiteX1" fmla="*/ 33027 w 144420"/>
              <a:gd name="connsiteY1" fmla="*/ 148682 h 149193"/>
              <a:gd name="connsiteX2" fmla="*/ 34674 w 144420"/>
              <a:gd name="connsiteY2" fmla="*/ 148682 h 149193"/>
              <a:gd name="connsiteX3" fmla="*/ 56699 w 144420"/>
              <a:gd name="connsiteY3" fmla="*/ 138253 h 149193"/>
              <a:gd name="connsiteX4" fmla="*/ 136497 w 144420"/>
              <a:gd name="connsiteY4" fmla="*/ 51250 h 149193"/>
              <a:gd name="connsiteX5" fmla="*/ 143359 w 144420"/>
              <a:gd name="connsiteY5" fmla="*/ 25725 h 149193"/>
              <a:gd name="connsiteX6" fmla="*/ 130803 w 144420"/>
              <a:gd name="connsiteY6" fmla="*/ 6376 h 149193"/>
              <a:gd name="connsiteX7" fmla="*/ 110218 w 144420"/>
              <a:gd name="connsiteY7" fmla="*/ -486 h 149193"/>
              <a:gd name="connsiteX8" fmla="*/ 85380 w 144420"/>
              <a:gd name="connsiteY8" fmla="*/ 10767 h 149193"/>
              <a:gd name="connsiteX9" fmla="*/ 7228 w 144420"/>
              <a:gd name="connsiteY9" fmla="*/ 96055 h 149193"/>
              <a:gd name="connsiteX10" fmla="*/ 366 w 144420"/>
              <a:gd name="connsiteY10" fmla="*/ 121579 h 149193"/>
              <a:gd name="connsiteX11" fmla="*/ 12443 w 144420"/>
              <a:gd name="connsiteY11" fmla="*/ 140998 h 149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4420" h="149193">
                <a:moveTo>
                  <a:pt x="12443" y="140998"/>
                </a:moveTo>
                <a:cubicBezTo>
                  <a:pt x="18343" y="145657"/>
                  <a:pt x="25547" y="148346"/>
                  <a:pt x="33027" y="148682"/>
                </a:cubicBezTo>
                <a:lnTo>
                  <a:pt x="34674" y="148682"/>
                </a:lnTo>
                <a:cubicBezTo>
                  <a:pt x="43182" y="148662"/>
                  <a:pt x="51278" y="144840"/>
                  <a:pt x="56699" y="138253"/>
                </a:cubicBezTo>
                <a:lnTo>
                  <a:pt x="136497" y="51250"/>
                </a:lnTo>
                <a:cubicBezTo>
                  <a:pt x="142879" y="44416"/>
                  <a:pt x="145486" y="34844"/>
                  <a:pt x="143359" y="25725"/>
                </a:cubicBezTo>
                <a:cubicBezTo>
                  <a:pt x="141712" y="17937"/>
                  <a:pt x="137252" y="11042"/>
                  <a:pt x="130803" y="6376"/>
                </a:cubicBezTo>
                <a:cubicBezTo>
                  <a:pt x="124765" y="2136"/>
                  <a:pt x="117628" y="-252"/>
                  <a:pt x="110218" y="-486"/>
                </a:cubicBezTo>
                <a:cubicBezTo>
                  <a:pt x="100612" y="-877"/>
                  <a:pt x="91418" y="3295"/>
                  <a:pt x="85380" y="10767"/>
                </a:cubicBezTo>
                <a:lnTo>
                  <a:pt x="7228" y="96055"/>
                </a:lnTo>
                <a:cubicBezTo>
                  <a:pt x="846" y="102917"/>
                  <a:pt x="-1692" y="112461"/>
                  <a:pt x="366" y="121579"/>
                </a:cubicBezTo>
                <a:cubicBezTo>
                  <a:pt x="2013" y="129258"/>
                  <a:pt x="6267" y="136119"/>
                  <a:pt x="12443" y="140998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2B63828A-071C-440F-B033-02FDE1A71C7C}"/>
              </a:ext>
            </a:extLst>
          </p:cNvPr>
          <p:cNvSpPr/>
          <p:nvPr/>
        </p:nvSpPr>
        <p:spPr>
          <a:xfrm>
            <a:off x="10363825" y="875283"/>
            <a:ext cx="240241" cy="313627"/>
          </a:xfrm>
          <a:custGeom>
            <a:avLst/>
            <a:gdLst>
              <a:gd name="connsiteX0" fmla="*/ 191643 w 240241"/>
              <a:gd name="connsiteY0" fmla="*/ 143639 h 313627"/>
              <a:gd name="connsiteX1" fmla="*/ 149239 w 240241"/>
              <a:gd name="connsiteY1" fmla="*/ 126828 h 313627"/>
              <a:gd name="connsiteX2" fmla="*/ 109648 w 240241"/>
              <a:gd name="connsiteY2" fmla="*/ 115781 h 313627"/>
              <a:gd name="connsiteX3" fmla="*/ 81174 w 240241"/>
              <a:gd name="connsiteY3" fmla="*/ 104597 h 313627"/>
              <a:gd name="connsiteX4" fmla="*/ 75890 w 240241"/>
              <a:gd name="connsiteY4" fmla="*/ 95814 h 313627"/>
              <a:gd name="connsiteX5" fmla="*/ 85908 w 240241"/>
              <a:gd name="connsiteY5" fmla="*/ 75230 h 313627"/>
              <a:gd name="connsiteX6" fmla="*/ 118362 w 240241"/>
              <a:gd name="connsiteY6" fmla="*/ 63702 h 313627"/>
              <a:gd name="connsiteX7" fmla="*/ 146700 w 240241"/>
              <a:gd name="connsiteY7" fmla="*/ 67339 h 313627"/>
              <a:gd name="connsiteX8" fmla="*/ 168108 w 240241"/>
              <a:gd name="connsiteY8" fmla="*/ 80651 h 313627"/>
              <a:gd name="connsiteX9" fmla="*/ 190408 w 240241"/>
              <a:gd name="connsiteY9" fmla="*/ 93138 h 313627"/>
              <a:gd name="connsiteX10" fmla="*/ 212639 w 240241"/>
              <a:gd name="connsiteY10" fmla="*/ 87169 h 313627"/>
              <a:gd name="connsiteX11" fmla="*/ 224441 w 240241"/>
              <a:gd name="connsiteY11" fmla="*/ 68643 h 313627"/>
              <a:gd name="connsiteX12" fmla="*/ 219089 w 240241"/>
              <a:gd name="connsiteY12" fmla="*/ 43805 h 313627"/>
              <a:gd name="connsiteX13" fmla="*/ 176891 w 240241"/>
              <a:gd name="connsiteY13" fmla="*/ 10046 h 313627"/>
              <a:gd name="connsiteX14" fmla="*/ 119186 w 240241"/>
              <a:gd name="connsiteY14" fmla="*/ -246 h 313627"/>
              <a:gd name="connsiteX15" fmla="*/ 78978 w 240241"/>
              <a:gd name="connsiteY15" fmla="*/ 7988 h 313627"/>
              <a:gd name="connsiteX16" fmla="*/ 42681 w 240241"/>
              <a:gd name="connsiteY16" fmla="*/ 27886 h 313627"/>
              <a:gd name="connsiteX17" fmla="*/ 17156 w 240241"/>
              <a:gd name="connsiteY17" fmla="*/ 60821 h 313627"/>
              <a:gd name="connsiteX18" fmla="*/ 9540 w 240241"/>
              <a:gd name="connsiteY18" fmla="*/ 106724 h 313627"/>
              <a:gd name="connsiteX19" fmla="*/ 28684 w 240241"/>
              <a:gd name="connsiteY19" fmla="*/ 149334 h 313627"/>
              <a:gd name="connsiteX20" fmla="*/ 63883 w 240241"/>
              <a:gd name="connsiteY20" fmla="*/ 171016 h 313627"/>
              <a:gd name="connsiteX21" fmla="*/ 105052 w 240241"/>
              <a:gd name="connsiteY21" fmla="*/ 183229 h 313627"/>
              <a:gd name="connsiteX22" fmla="*/ 141691 w 240241"/>
              <a:gd name="connsiteY22" fmla="*/ 193178 h 313627"/>
              <a:gd name="connsiteX23" fmla="*/ 166392 w 240241"/>
              <a:gd name="connsiteY23" fmla="*/ 206215 h 313627"/>
              <a:gd name="connsiteX24" fmla="*/ 173254 w 240241"/>
              <a:gd name="connsiteY24" fmla="*/ 222751 h 313627"/>
              <a:gd name="connsiteX25" fmla="*/ 163305 w 240241"/>
              <a:gd name="connsiteY25" fmla="*/ 238327 h 313627"/>
              <a:gd name="connsiteX26" fmla="*/ 128381 w 240241"/>
              <a:gd name="connsiteY26" fmla="*/ 246423 h 313627"/>
              <a:gd name="connsiteX27" fmla="*/ 86594 w 240241"/>
              <a:gd name="connsiteY27" fmla="*/ 241003 h 313627"/>
              <a:gd name="connsiteX28" fmla="*/ 57433 w 240241"/>
              <a:gd name="connsiteY28" fmla="*/ 225770 h 313627"/>
              <a:gd name="connsiteX29" fmla="*/ 56815 w 240241"/>
              <a:gd name="connsiteY29" fmla="*/ 225221 h 313627"/>
              <a:gd name="connsiteX30" fmla="*/ 30536 w 240241"/>
              <a:gd name="connsiteY30" fmla="*/ 216713 h 313627"/>
              <a:gd name="connsiteX31" fmla="*/ 9060 w 240241"/>
              <a:gd name="connsiteY31" fmla="*/ 228446 h 313627"/>
              <a:gd name="connsiteX32" fmla="*/ -203 w 240241"/>
              <a:gd name="connsiteY32" fmla="*/ 250952 h 313627"/>
              <a:gd name="connsiteX33" fmla="*/ 9815 w 240241"/>
              <a:gd name="connsiteY33" fmla="*/ 277506 h 313627"/>
              <a:gd name="connsiteX34" fmla="*/ 46455 w 240241"/>
              <a:gd name="connsiteY34" fmla="*/ 301178 h 313627"/>
              <a:gd name="connsiteX35" fmla="*/ 92289 w 240241"/>
              <a:gd name="connsiteY35" fmla="*/ 312019 h 313627"/>
              <a:gd name="connsiteX36" fmla="*/ 113285 w 240241"/>
              <a:gd name="connsiteY36" fmla="*/ 313117 h 313627"/>
              <a:gd name="connsiteX37" fmla="*/ 141554 w 240241"/>
              <a:gd name="connsiteY37" fmla="*/ 311127 h 313627"/>
              <a:gd name="connsiteX38" fmla="*/ 187458 w 240241"/>
              <a:gd name="connsiteY38" fmla="*/ 298090 h 313627"/>
              <a:gd name="connsiteX39" fmla="*/ 223411 w 240241"/>
              <a:gd name="connsiteY39" fmla="*/ 270644 h 313627"/>
              <a:gd name="connsiteX40" fmla="*/ 239673 w 240241"/>
              <a:gd name="connsiteY40" fmla="*/ 225702 h 313627"/>
              <a:gd name="connsiteX41" fmla="*/ 226361 w 240241"/>
              <a:gd name="connsiteY41" fmla="*/ 174035 h 313627"/>
              <a:gd name="connsiteX42" fmla="*/ 191643 w 240241"/>
              <a:gd name="connsiteY42" fmla="*/ 143639 h 313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40241" h="313627">
                <a:moveTo>
                  <a:pt x="191643" y="143639"/>
                </a:moveTo>
                <a:cubicBezTo>
                  <a:pt x="178263" y="136290"/>
                  <a:pt x="163991" y="130643"/>
                  <a:pt x="149239" y="126828"/>
                </a:cubicBezTo>
                <a:cubicBezTo>
                  <a:pt x="135516" y="123192"/>
                  <a:pt x="121793" y="119486"/>
                  <a:pt x="109648" y="115781"/>
                </a:cubicBezTo>
                <a:cubicBezTo>
                  <a:pt x="99768" y="113071"/>
                  <a:pt x="90231" y="109318"/>
                  <a:pt x="81174" y="104597"/>
                </a:cubicBezTo>
                <a:cubicBezTo>
                  <a:pt x="77674" y="103142"/>
                  <a:pt x="75547" y="99581"/>
                  <a:pt x="75890" y="95814"/>
                </a:cubicBezTo>
                <a:cubicBezTo>
                  <a:pt x="74998" y="87601"/>
                  <a:pt x="78909" y="79614"/>
                  <a:pt x="85908" y="75230"/>
                </a:cubicBezTo>
                <a:cubicBezTo>
                  <a:pt x="95583" y="68691"/>
                  <a:pt x="106767" y="64725"/>
                  <a:pt x="118362" y="63702"/>
                </a:cubicBezTo>
                <a:cubicBezTo>
                  <a:pt x="127969" y="62818"/>
                  <a:pt x="137643" y="64059"/>
                  <a:pt x="146700" y="67339"/>
                </a:cubicBezTo>
                <a:cubicBezTo>
                  <a:pt x="154797" y="70002"/>
                  <a:pt x="162138" y="74571"/>
                  <a:pt x="168108" y="80651"/>
                </a:cubicBezTo>
                <a:cubicBezTo>
                  <a:pt x="173666" y="87478"/>
                  <a:pt x="181693" y="91937"/>
                  <a:pt x="190408" y="93138"/>
                </a:cubicBezTo>
                <a:cubicBezTo>
                  <a:pt x="198298" y="94140"/>
                  <a:pt x="206327" y="91999"/>
                  <a:pt x="212639" y="87169"/>
                </a:cubicBezTo>
                <a:cubicBezTo>
                  <a:pt x="218608" y="82544"/>
                  <a:pt x="222794" y="75998"/>
                  <a:pt x="224441" y="68643"/>
                </a:cubicBezTo>
                <a:cubicBezTo>
                  <a:pt x="226293" y="59977"/>
                  <a:pt x="224372" y="50934"/>
                  <a:pt x="219089" y="43805"/>
                </a:cubicBezTo>
                <a:cubicBezTo>
                  <a:pt x="208384" y="28894"/>
                  <a:pt x="193770" y="17209"/>
                  <a:pt x="176891" y="10046"/>
                </a:cubicBezTo>
                <a:cubicBezTo>
                  <a:pt x="158776" y="1977"/>
                  <a:pt x="138947" y="-1550"/>
                  <a:pt x="119186" y="-246"/>
                </a:cubicBezTo>
                <a:cubicBezTo>
                  <a:pt x="105531" y="879"/>
                  <a:pt x="92015" y="3644"/>
                  <a:pt x="78978" y="7988"/>
                </a:cubicBezTo>
                <a:cubicBezTo>
                  <a:pt x="65736" y="12304"/>
                  <a:pt x="53453" y="19055"/>
                  <a:pt x="42681" y="27886"/>
                </a:cubicBezTo>
                <a:cubicBezTo>
                  <a:pt x="31908" y="36902"/>
                  <a:pt x="23194" y="48134"/>
                  <a:pt x="17156" y="60821"/>
                </a:cubicBezTo>
                <a:cubicBezTo>
                  <a:pt x="10638" y="75196"/>
                  <a:pt x="8031" y="91018"/>
                  <a:pt x="9540" y="106724"/>
                </a:cubicBezTo>
                <a:cubicBezTo>
                  <a:pt x="10021" y="122896"/>
                  <a:pt x="16951" y="138211"/>
                  <a:pt x="28684" y="149334"/>
                </a:cubicBezTo>
                <a:cubicBezTo>
                  <a:pt x="39044" y="158610"/>
                  <a:pt x="50915" y="165959"/>
                  <a:pt x="63883" y="171016"/>
                </a:cubicBezTo>
                <a:cubicBezTo>
                  <a:pt x="77194" y="176285"/>
                  <a:pt x="90985" y="180375"/>
                  <a:pt x="105052" y="183229"/>
                </a:cubicBezTo>
                <a:cubicBezTo>
                  <a:pt x="117470" y="185816"/>
                  <a:pt x="129684" y="189137"/>
                  <a:pt x="141691" y="193178"/>
                </a:cubicBezTo>
                <a:cubicBezTo>
                  <a:pt x="150612" y="196019"/>
                  <a:pt x="158982" y="200438"/>
                  <a:pt x="166392" y="206215"/>
                </a:cubicBezTo>
                <a:cubicBezTo>
                  <a:pt x="171196" y="210297"/>
                  <a:pt x="173803" y="216452"/>
                  <a:pt x="173254" y="222751"/>
                </a:cubicBezTo>
                <a:cubicBezTo>
                  <a:pt x="173735" y="229571"/>
                  <a:pt x="169686" y="235898"/>
                  <a:pt x="163305" y="238327"/>
                </a:cubicBezTo>
                <a:cubicBezTo>
                  <a:pt x="152396" y="243541"/>
                  <a:pt x="140457" y="246307"/>
                  <a:pt x="128381" y="246423"/>
                </a:cubicBezTo>
                <a:cubicBezTo>
                  <a:pt x="114246" y="246897"/>
                  <a:pt x="100111" y="245065"/>
                  <a:pt x="86594" y="241003"/>
                </a:cubicBezTo>
                <a:cubicBezTo>
                  <a:pt x="75753" y="238409"/>
                  <a:pt x="65736" y="233181"/>
                  <a:pt x="57433" y="225770"/>
                </a:cubicBezTo>
                <a:lnTo>
                  <a:pt x="56815" y="225221"/>
                </a:lnTo>
                <a:cubicBezTo>
                  <a:pt x="49817" y="218511"/>
                  <a:pt x="40143" y="215375"/>
                  <a:pt x="30536" y="216713"/>
                </a:cubicBezTo>
                <a:cubicBezTo>
                  <a:pt x="22233" y="217921"/>
                  <a:pt x="14549" y="222086"/>
                  <a:pt x="9060" y="228446"/>
                </a:cubicBezTo>
                <a:cubicBezTo>
                  <a:pt x="3639" y="234779"/>
                  <a:pt x="414" y="242656"/>
                  <a:pt x="-203" y="250952"/>
                </a:cubicBezTo>
                <a:cubicBezTo>
                  <a:pt x="-1095" y="260867"/>
                  <a:pt x="2610" y="270637"/>
                  <a:pt x="9815" y="277506"/>
                </a:cubicBezTo>
                <a:cubicBezTo>
                  <a:pt x="20107" y="288065"/>
                  <a:pt x="32594" y="296162"/>
                  <a:pt x="46455" y="301178"/>
                </a:cubicBezTo>
                <a:cubicBezTo>
                  <a:pt x="61207" y="306811"/>
                  <a:pt x="76576" y="310454"/>
                  <a:pt x="92289" y="312019"/>
                </a:cubicBezTo>
                <a:cubicBezTo>
                  <a:pt x="99151" y="312705"/>
                  <a:pt x="106012" y="313117"/>
                  <a:pt x="113285" y="313117"/>
                </a:cubicBezTo>
                <a:cubicBezTo>
                  <a:pt x="122754" y="313103"/>
                  <a:pt x="132154" y="312437"/>
                  <a:pt x="141554" y="311127"/>
                </a:cubicBezTo>
                <a:cubicBezTo>
                  <a:pt x="157404" y="309096"/>
                  <a:pt x="172911" y="304704"/>
                  <a:pt x="187458" y="298090"/>
                </a:cubicBezTo>
                <a:cubicBezTo>
                  <a:pt x="201318" y="291743"/>
                  <a:pt x="213599" y="282364"/>
                  <a:pt x="223411" y="270644"/>
                </a:cubicBezTo>
                <a:cubicBezTo>
                  <a:pt x="233704" y="257909"/>
                  <a:pt x="239467" y="242080"/>
                  <a:pt x="239673" y="225702"/>
                </a:cubicBezTo>
                <a:cubicBezTo>
                  <a:pt x="241045" y="207484"/>
                  <a:pt x="236380" y="189322"/>
                  <a:pt x="226361" y="174035"/>
                </a:cubicBezTo>
                <a:cubicBezTo>
                  <a:pt x="217236" y="161389"/>
                  <a:pt x="205366" y="150987"/>
                  <a:pt x="191643" y="143639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5C624680-26F3-427B-A553-A8887876DF3A}"/>
              </a:ext>
            </a:extLst>
          </p:cNvPr>
          <p:cNvSpPr/>
          <p:nvPr/>
        </p:nvSpPr>
        <p:spPr>
          <a:xfrm>
            <a:off x="10607975" y="1113522"/>
            <a:ext cx="66119" cy="66559"/>
          </a:xfrm>
          <a:custGeom>
            <a:avLst/>
            <a:gdLst>
              <a:gd name="connsiteX0" fmla="*/ 57962 w 66119"/>
              <a:gd name="connsiteY0" fmla="*/ 10654 h 66559"/>
              <a:gd name="connsiteX1" fmla="*/ 32163 w 66119"/>
              <a:gd name="connsiteY1" fmla="*/ -461 h 66559"/>
              <a:gd name="connsiteX2" fmla="*/ 7119 w 66119"/>
              <a:gd name="connsiteY2" fmla="*/ 10654 h 66559"/>
              <a:gd name="connsiteX3" fmla="*/ -291 w 66119"/>
              <a:gd name="connsiteY3" fmla="*/ 33503 h 66559"/>
              <a:gd name="connsiteX4" fmla="*/ 7873 w 66119"/>
              <a:gd name="connsiteY4" fmla="*/ 54911 h 66559"/>
              <a:gd name="connsiteX5" fmla="*/ 32163 w 66119"/>
              <a:gd name="connsiteY5" fmla="*/ 66026 h 66559"/>
              <a:gd name="connsiteX6" fmla="*/ 57276 w 66119"/>
              <a:gd name="connsiteY6" fmla="*/ 55323 h 66559"/>
              <a:gd name="connsiteX7" fmla="*/ 65784 w 66119"/>
              <a:gd name="connsiteY7" fmla="*/ 32817 h 66559"/>
              <a:gd name="connsiteX8" fmla="*/ 57962 w 66119"/>
              <a:gd name="connsiteY8" fmla="*/ 10654 h 66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6119" h="66559">
                <a:moveTo>
                  <a:pt x="57962" y="10654"/>
                </a:moveTo>
                <a:cubicBezTo>
                  <a:pt x="51582" y="3100"/>
                  <a:pt x="42044" y="-1017"/>
                  <a:pt x="32163" y="-461"/>
                </a:cubicBezTo>
                <a:cubicBezTo>
                  <a:pt x="22557" y="-900"/>
                  <a:pt x="13225" y="3217"/>
                  <a:pt x="7119" y="10654"/>
                </a:cubicBezTo>
                <a:cubicBezTo>
                  <a:pt x="1904" y="17091"/>
                  <a:pt x="-703" y="25235"/>
                  <a:pt x="-291" y="33503"/>
                </a:cubicBezTo>
                <a:cubicBezTo>
                  <a:pt x="52" y="41332"/>
                  <a:pt x="2933" y="48832"/>
                  <a:pt x="7873" y="54911"/>
                </a:cubicBezTo>
                <a:cubicBezTo>
                  <a:pt x="13775" y="62225"/>
                  <a:pt x="22763" y="66342"/>
                  <a:pt x="32163" y="66026"/>
                </a:cubicBezTo>
                <a:cubicBezTo>
                  <a:pt x="41701" y="66383"/>
                  <a:pt x="50895" y="62459"/>
                  <a:pt x="57276" y="55323"/>
                </a:cubicBezTo>
                <a:cubicBezTo>
                  <a:pt x="62765" y="49093"/>
                  <a:pt x="65784" y="41099"/>
                  <a:pt x="65784" y="32817"/>
                </a:cubicBezTo>
                <a:cubicBezTo>
                  <a:pt x="65853" y="24741"/>
                  <a:pt x="63108" y="16892"/>
                  <a:pt x="57962" y="10654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42" name="MaskAnim_text_left">
            <a:extLst>
              <a:ext uri="{FF2B5EF4-FFF2-40B4-BE49-F238E27FC236}">
                <a16:creationId xmlns:a16="http://schemas.microsoft.com/office/drawing/2014/main" id="{0927E1D3-16AD-461E-B1B1-4408AF1DF3BA}"/>
              </a:ext>
            </a:extLst>
          </p:cNvPr>
          <p:cNvSpPr/>
          <p:nvPr/>
        </p:nvSpPr>
        <p:spPr>
          <a:xfrm>
            <a:off x="1" y="415925"/>
            <a:ext cx="1418605" cy="10792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43" name="MaskAnim_text_left">
            <a:extLst>
              <a:ext uri="{FF2B5EF4-FFF2-40B4-BE49-F238E27FC236}">
                <a16:creationId xmlns:a16="http://schemas.microsoft.com/office/drawing/2014/main" id="{A89C6E6D-463E-4584-A5F2-30BA300AF0E8}"/>
              </a:ext>
            </a:extLst>
          </p:cNvPr>
          <p:cNvSpPr/>
          <p:nvPr/>
        </p:nvSpPr>
        <p:spPr>
          <a:xfrm>
            <a:off x="10893594" y="415925"/>
            <a:ext cx="1298405" cy="10792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45" name="MaskAnim_text_left">
            <a:extLst>
              <a:ext uri="{FF2B5EF4-FFF2-40B4-BE49-F238E27FC236}">
                <a16:creationId xmlns:a16="http://schemas.microsoft.com/office/drawing/2014/main" id="{8C41420C-1CF6-49FB-986F-602189EC1E55}"/>
              </a:ext>
            </a:extLst>
          </p:cNvPr>
          <p:cNvSpPr/>
          <p:nvPr/>
        </p:nvSpPr>
        <p:spPr>
          <a:xfrm>
            <a:off x="1311966" y="-19050"/>
            <a:ext cx="9587472" cy="49571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163" name="MaskAnim_text_left">
            <a:extLst>
              <a:ext uri="{FF2B5EF4-FFF2-40B4-BE49-F238E27FC236}">
                <a16:creationId xmlns:a16="http://schemas.microsoft.com/office/drawing/2014/main" id="{B71F3D83-8220-41F2-8008-A61F525DBBBC}"/>
              </a:ext>
            </a:extLst>
          </p:cNvPr>
          <p:cNvSpPr/>
          <p:nvPr/>
        </p:nvSpPr>
        <p:spPr>
          <a:xfrm>
            <a:off x="0" y="1404362"/>
            <a:ext cx="10810875" cy="545363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7" name="Forme libre : forme 50">
            <a:extLst>
              <a:ext uri="{FF2B5EF4-FFF2-40B4-BE49-F238E27FC236}">
                <a16:creationId xmlns:a16="http://schemas.microsoft.com/office/drawing/2014/main" id="{DAC1B9DC-7681-45DF-9EAC-6E404C06AC47}"/>
              </a:ext>
            </a:extLst>
          </p:cNvPr>
          <p:cNvSpPr/>
          <p:nvPr/>
        </p:nvSpPr>
        <p:spPr>
          <a:xfrm rot="20685400">
            <a:off x="6267677" y="6429720"/>
            <a:ext cx="2258677" cy="1198895"/>
          </a:xfrm>
          <a:custGeom>
            <a:avLst/>
            <a:gdLst>
              <a:gd name="connsiteX0" fmla="*/ 1324148 w 2732999"/>
              <a:gd name="connsiteY0" fmla="*/ -210 h 1198895"/>
              <a:gd name="connsiteX1" fmla="*/ -506 w 2732999"/>
              <a:gd name="connsiteY1" fmla="*/ 590394 h 1198895"/>
              <a:gd name="connsiteX2" fmla="*/ 346206 w 2732999"/>
              <a:gd name="connsiteY2" fmla="*/ 1198686 h 1198895"/>
              <a:gd name="connsiteX3" fmla="*/ 2732494 w 2732999"/>
              <a:gd name="connsiteY3" fmla="*/ 1198686 h 1198895"/>
              <a:gd name="connsiteX4" fmla="*/ 2162958 w 2732999"/>
              <a:gd name="connsiteY4" fmla="*/ 151288 h 1198895"/>
              <a:gd name="connsiteX5" fmla="*/ 1826240 w 2732999"/>
              <a:gd name="connsiteY5" fmla="*/ 126409 h 1198895"/>
              <a:gd name="connsiteX6" fmla="*/ 1510590 w 2732999"/>
              <a:gd name="connsiteY6" fmla="*/ 35669 h 119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32999" h="1198895">
                <a:moveTo>
                  <a:pt x="1324148" y="-210"/>
                </a:moveTo>
                <a:cubicBezTo>
                  <a:pt x="1178258" y="2163"/>
                  <a:pt x="410990" y="246054"/>
                  <a:pt x="-506" y="590394"/>
                </a:cubicBezTo>
                <a:cubicBezTo>
                  <a:pt x="9057" y="678833"/>
                  <a:pt x="102314" y="979672"/>
                  <a:pt x="346206" y="1198686"/>
                </a:cubicBezTo>
                <a:lnTo>
                  <a:pt x="2732494" y="1198686"/>
                </a:lnTo>
                <a:cubicBezTo>
                  <a:pt x="2732494" y="1198686"/>
                  <a:pt x="2726887" y="596865"/>
                  <a:pt x="2162958" y="151288"/>
                </a:cubicBezTo>
                <a:lnTo>
                  <a:pt x="1826240" y="126409"/>
                </a:lnTo>
                <a:lnTo>
                  <a:pt x="1510590" y="35669"/>
                </a:lnTo>
                <a:close/>
              </a:path>
            </a:pathLst>
          </a:custGeom>
          <a:solidFill>
            <a:srgbClr val="1A2247"/>
          </a:solidFill>
          <a:ln w="718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9691A919-A0C7-4ECD-AEF9-F99B87F12078}"/>
              </a:ext>
            </a:extLst>
          </p:cNvPr>
          <p:cNvGrpSpPr/>
          <p:nvPr/>
        </p:nvGrpSpPr>
        <p:grpSpPr>
          <a:xfrm rot="433942">
            <a:off x="2761839" y="1762476"/>
            <a:ext cx="9751268" cy="9751268"/>
            <a:chOff x="2791891" y="1555261"/>
            <a:chExt cx="9751268" cy="9751268"/>
          </a:xfrm>
        </p:grpSpPr>
        <p:grpSp>
          <p:nvGrpSpPr>
            <p:cNvPr id="223" name="Graphique 4">
              <a:extLst>
                <a:ext uri="{FF2B5EF4-FFF2-40B4-BE49-F238E27FC236}">
                  <a16:creationId xmlns:a16="http://schemas.microsoft.com/office/drawing/2014/main" id="{C18F2FF0-9F5F-40BE-9852-0B0AD724F7C4}"/>
                </a:ext>
              </a:extLst>
            </p:cNvPr>
            <p:cNvGrpSpPr/>
            <p:nvPr/>
          </p:nvGrpSpPr>
          <p:grpSpPr>
            <a:xfrm rot="20685400">
              <a:off x="3305229" y="1600130"/>
              <a:ext cx="5577119" cy="5350901"/>
              <a:chOff x="3403730" y="1388897"/>
              <a:chExt cx="5577119" cy="5350901"/>
            </a:xfrm>
          </p:grpSpPr>
          <p:sp>
            <p:nvSpPr>
              <p:cNvPr id="224" name="Forme libre : forme 47">
                <a:extLst>
                  <a:ext uri="{FF2B5EF4-FFF2-40B4-BE49-F238E27FC236}">
                    <a16:creationId xmlns:a16="http://schemas.microsoft.com/office/drawing/2014/main" id="{C605356A-5B78-41CD-8522-D379E21C91A8}"/>
                  </a:ext>
                </a:extLst>
              </p:cNvPr>
              <p:cNvSpPr/>
              <p:nvPr/>
            </p:nvSpPr>
            <p:spPr>
              <a:xfrm rot="21075600">
                <a:off x="3546523" y="1771808"/>
                <a:ext cx="4868134" cy="2252334"/>
              </a:xfrm>
              <a:custGeom>
                <a:avLst/>
                <a:gdLst>
                  <a:gd name="connsiteX0" fmla="*/ -505 w 4868134"/>
                  <a:gd name="connsiteY0" fmla="*/ -210 h 2252334"/>
                  <a:gd name="connsiteX1" fmla="*/ 4867629 w 4868134"/>
                  <a:gd name="connsiteY1" fmla="*/ -210 h 2252334"/>
                  <a:gd name="connsiteX2" fmla="*/ 4867629 w 4868134"/>
                  <a:gd name="connsiteY2" fmla="*/ 2252124 h 2252334"/>
                  <a:gd name="connsiteX3" fmla="*/ -505 w 4868134"/>
                  <a:gd name="connsiteY3" fmla="*/ 2252124 h 2252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68134" h="2252334">
                    <a:moveTo>
                      <a:pt x="-505" y="-210"/>
                    </a:moveTo>
                    <a:lnTo>
                      <a:pt x="4867629" y="-210"/>
                    </a:lnTo>
                    <a:lnTo>
                      <a:pt x="4867629" y="2252124"/>
                    </a:lnTo>
                    <a:lnTo>
                      <a:pt x="-505" y="2252124"/>
                    </a:ln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5" name="Forme libre : forme 48">
                <a:extLst>
                  <a:ext uri="{FF2B5EF4-FFF2-40B4-BE49-F238E27FC236}">
                    <a16:creationId xmlns:a16="http://schemas.microsoft.com/office/drawing/2014/main" id="{7AA98042-62A7-4559-97E9-BFC63002B03F}"/>
                  </a:ext>
                </a:extLst>
              </p:cNvPr>
              <p:cNvSpPr/>
              <p:nvPr/>
            </p:nvSpPr>
            <p:spPr>
              <a:xfrm>
                <a:off x="6837354" y="3438264"/>
                <a:ext cx="2143495" cy="3121257"/>
              </a:xfrm>
              <a:custGeom>
                <a:avLst/>
                <a:gdLst>
                  <a:gd name="connsiteX0" fmla="*/ 948522 w 2143495"/>
                  <a:gd name="connsiteY0" fmla="*/ 78725 h 3121257"/>
                  <a:gd name="connsiteX1" fmla="*/ 45646 w 2143495"/>
                  <a:gd name="connsiteY1" fmla="*/ 892873 h 3121257"/>
                  <a:gd name="connsiteX2" fmla="*/ 746549 w 2143495"/>
                  <a:gd name="connsiteY2" fmla="*/ 2686399 h 3121257"/>
                  <a:gd name="connsiteX3" fmla="*/ 807738 w 2143495"/>
                  <a:gd name="connsiteY3" fmla="*/ 3121047 h 3121257"/>
                  <a:gd name="connsiteX4" fmla="*/ 1885119 w 2143495"/>
                  <a:gd name="connsiteY4" fmla="*/ 2563950 h 3121257"/>
                  <a:gd name="connsiteX5" fmla="*/ 1949399 w 2143495"/>
                  <a:gd name="connsiteY5" fmla="*/ 540840 h 3121257"/>
                  <a:gd name="connsiteX6" fmla="*/ 948522 w 2143495"/>
                  <a:gd name="connsiteY6" fmla="*/ 78725 h 3121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43495" h="3121257">
                    <a:moveTo>
                      <a:pt x="948522" y="78725"/>
                    </a:moveTo>
                    <a:cubicBezTo>
                      <a:pt x="856702" y="48094"/>
                      <a:pt x="284362" y="32779"/>
                      <a:pt x="45646" y="892873"/>
                    </a:cubicBezTo>
                    <a:cubicBezTo>
                      <a:pt x="-193069" y="1752966"/>
                      <a:pt x="562910" y="2331347"/>
                      <a:pt x="746549" y="2686399"/>
                    </a:cubicBezTo>
                    <a:cubicBezTo>
                      <a:pt x="930186" y="3041452"/>
                      <a:pt x="807738" y="3121047"/>
                      <a:pt x="807738" y="3121047"/>
                    </a:cubicBezTo>
                    <a:cubicBezTo>
                      <a:pt x="988356" y="3059787"/>
                      <a:pt x="1380294" y="3108968"/>
                      <a:pt x="1885119" y="2563950"/>
                    </a:cubicBezTo>
                    <a:cubicBezTo>
                      <a:pt x="2347306" y="2065093"/>
                      <a:pt x="2071490" y="876551"/>
                      <a:pt x="1949399" y="540840"/>
                    </a:cubicBezTo>
                    <a:cubicBezTo>
                      <a:pt x="1802504" y="136822"/>
                      <a:pt x="1309686" y="-144747"/>
                      <a:pt x="948522" y="78725"/>
                    </a:cubicBezTo>
                    <a:close/>
                  </a:path>
                </a:pathLst>
              </a:custGeom>
              <a:solidFill>
                <a:srgbClr val="D9042B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1" name="Forme libre : forme 49">
                <a:extLst>
                  <a:ext uri="{FF2B5EF4-FFF2-40B4-BE49-F238E27FC236}">
                    <a16:creationId xmlns:a16="http://schemas.microsoft.com/office/drawing/2014/main" id="{04D9AF60-56B7-43A7-A77E-50EA645AE508}"/>
                  </a:ext>
                </a:extLst>
              </p:cNvPr>
              <p:cNvSpPr/>
              <p:nvPr/>
            </p:nvSpPr>
            <p:spPr>
              <a:xfrm>
                <a:off x="6760841" y="5075822"/>
                <a:ext cx="1351223" cy="1434231"/>
              </a:xfrm>
              <a:custGeom>
                <a:avLst/>
                <a:gdLst>
                  <a:gd name="connsiteX0" fmla="*/ 1282876 w 1351223"/>
                  <a:gd name="connsiteY0" fmla="*/ 281358 h 1434231"/>
                  <a:gd name="connsiteX1" fmla="*/ 226849 w 1351223"/>
                  <a:gd name="connsiteY1" fmla="*/ -210 h 1434231"/>
                  <a:gd name="connsiteX2" fmla="*/ -506 w 1351223"/>
                  <a:gd name="connsiteY2" fmla="*/ 1263470 h 1434231"/>
                  <a:gd name="connsiteX3" fmla="*/ 865555 w 1351223"/>
                  <a:gd name="connsiteY3" fmla="*/ 1405620 h 1434231"/>
                  <a:gd name="connsiteX4" fmla="*/ 1239447 w 1351223"/>
                  <a:gd name="connsiteY4" fmla="*/ 586727 h 1434231"/>
                  <a:gd name="connsiteX5" fmla="*/ 1282876 w 1351223"/>
                  <a:gd name="connsiteY5" fmla="*/ 281358 h 1434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51223" h="1434231">
                    <a:moveTo>
                      <a:pt x="1282876" y="281358"/>
                    </a:moveTo>
                    <a:cubicBezTo>
                      <a:pt x="1144248" y="243322"/>
                      <a:pt x="226849" y="-210"/>
                      <a:pt x="226849" y="-210"/>
                    </a:cubicBezTo>
                    <a:cubicBezTo>
                      <a:pt x="168896" y="106708"/>
                      <a:pt x="19268" y="767560"/>
                      <a:pt x="-506" y="1263470"/>
                    </a:cubicBezTo>
                    <a:cubicBezTo>
                      <a:pt x="57016" y="1298342"/>
                      <a:pt x="435869" y="1509303"/>
                      <a:pt x="865555" y="1405620"/>
                    </a:cubicBezTo>
                    <a:cubicBezTo>
                      <a:pt x="947524" y="1164101"/>
                      <a:pt x="1174735" y="689187"/>
                      <a:pt x="1239447" y="586727"/>
                    </a:cubicBezTo>
                    <a:cubicBezTo>
                      <a:pt x="1317173" y="463486"/>
                      <a:pt x="1421503" y="319467"/>
                      <a:pt x="1282876" y="281358"/>
                    </a:cubicBezTo>
                    <a:close/>
                  </a:path>
                </a:pathLst>
              </a:custGeom>
              <a:solidFill>
                <a:srgbClr val="1A2247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1" name="Forme libre : forme 51">
                <a:extLst>
                  <a:ext uri="{FF2B5EF4-FFF2-40B4-BE49-F238E27FC236}">
                    <a16:creationId xmlns:a16="http://schemas.microsoft.com/office/drawing/2014/main" id="{816D3E14-D93E-41B6-B2B0-4FAD26337EA9}"/>
                  </a:ext>
                </a:extLst>
              </p:cNvPr>
              <p:cNvSpPr/>
              <p:nvPr/>
            </p:nvSpPr>
            <p:spPr>
              <a:xfrm>
                <a:off x="6950738" y="4394983"/>
                <a:ext cx="180542" cy="220665"/>
              </a:xfrm>
              <a:custGeom>
                <a:avLst/>
                <a:gdLst>
                  <a:gd name="connsiteX0" fmla="*/ 111874 w 180542"/>
                  <a:gd name="connsiteY0" fmla="*/ 37392 h 220665"/>
                  <a:gd name="connsiteX1" fmla="*/ -438 w 180542"/>
                  <a:gd name="connsiteY1" fmla="*/ 94914 h 220665"/>
                  <a:gd name="connsiteX2" fmla="*/ 100226 w 180542"/>
                  <a:gd name="connsiteY2" fmla="*/ 220455 h 220665"/>
                  <a:gd name="connsiteX3" fmla="*/ 180037 w 180542"/>
                  <a:gd name="connsiteY3" fmla="*/ 109942 h 220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542" h="220665">
                    <a:moveTo>
                      <a:pt x="111874" y="37392"/>
                    </a:moveTo>
                    <a:cubicBezTo>
                      <a:pt x="85269" y="-36307"/>
                      <a:pt x="2654" y="6546"/>
                      <a:pt x="-438" y="94914"/>
                    </a:cubicBezTo>
                    <a:cubicBezTo>
                      <a:pt x="-3530" y="183282"/>
                      <a:pt x="100226" y="220455"/>
                      <a:pt x="100226" y="220455"/>
                    </a:cubicBezTo>
                    <a:lnTo>
                      <a:pt x="180037" y="109942"/>
                    </a:lnTo>
                    <a:close/>
                  </a:path>
                </a:pathLst>
              </a:custGeom>
              <a:solidFill>
                <a:srgbClr val="D19D82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2" name="Forme libre : forme 52">
                <a:extLst>
                  <a:ext uri="{FF2B5EF4-FFF2-40B4-BE49-F238E27FC236}">
                    <a16:creationId xmlns:a16="http://schemas.microsoft.com/office/drawing/2014/main" id="{0D5805D4-6C3D-4294-A12D-8C3FCBD75310}"/>
                  </a:ext>
                </a:extLst>
              </p:cNvPr>
              <p:cNvSpPr/>
              <p:nvPr/>
            </p:nvSpPr>
            <p:spPr>
              <a:xfrm>
                <a:off x="7875756" y="5054251"/>
                <a:ext cx="336933" cy="22888"/>
              </a:xfrm>
              <a:custGeom>
                <a:avLst/>
                <a:gdLst>
                  <a:gd name="connsiteX0" fmla="*/ -506 w 336933"/>
                  <a:gd name="connsiteY0" fmla="*/ 15824 h 22888"/>
                  <a:gd name="connsiteX1" fmla="*/ 336428 w 336933"/>
                  <a:gd name="connsiteY1" fmla="*/ -210 h 22888"/>
                  <a:gd name="connsiteX2" fmla="*/ -506 w 336933"/>
                  <a:gd name="connsiteY2" fmla="*/ 15824 h 22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6933" h="22888">
                    <a:moveTo>
                      <a:pt x="-506" y="15824"/>
                    </a:moveTo>
                    <a:cubicBezTo>
                      <a:pt x="95987" y="26394"/>
                      <a:pt x="225986" y="27328"/>
                      <a:pt x="336428" y="-210"/>
                    </a:cubicBezTo>
                    <a:cubicBezTo>
                      <a:pt x="247485" y="21504"/>
                      <a:pt x="134167" y="26681"/>
                      <a:pt x="-506" y="15824"/>
                    </a:cubicBezTo>
                    <a:close/>
                  </a:path>
                </a:pathLst>
              </a:custGeom>
              <a:solidFill>
                <a:srgbClr val="D19D82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4" name="Forme libre : forme 53">
                <a:extLst>
                  <a:ext uri="{FF2B5EF4-FFF2-40B4-BE49-F238E27FC236}">
                    <a16:creationId xmlns:a16="http://schemas.microsoft.com/office/drawing/2014/main" id="{24588034-4DDA-434A-8E9C-33FB8E63DA32}"/>
                  </a:ext>
                </a:extLst>
              </p:cNvPr>
              <p:cNvSpPr/>
              <p:nvPr/>
            </p:nvSpPr>
            <p:spPr>
              <a:xfrm>
                <a:off x="7472744" y="4900237"/>
                <a:ext cx="358360" cy="403586"/>
              </a:xfrm>
              <a:custGeom>
                <a:avLst/>
                <a:gdLst>
                  <a:gd name="connsiteX0" fmla="*/ 274808 w 358360"/>
                  <a:gd name="connsiteY0" fmla="*/ 403376 h 403586"/>
                  <a:gd name="connsiteX1" fmla="*/ 357855 w 358360"/>
                  <a:gd name="connsiteY1" fmla="*/ 55657 h 403586"/>
                  <a:gd name="connsiteX2" fmla="*/ 227568 w 358360"/>
                  <a:gd name="connsiteY2" fmla="*/ 35741 h 403586"/>
                  <a:gd name="connsiteX3" fmla="*/ 81175 w 358360"/>
                  <a:gd name="connsiteY3" fmla="*/ -210 h 403586"/>
                  <a:gd name="connsiteX4" fmla="*/ -506 w 358360"/>
                  <a:gd name="connsiteY4" fmla="*/ 341468 h 403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360" h="403586">
                    <a:moveTo>
                      <a:pt x="274808" y="403376"/>
                    </a:moveTo>
                    <a:lnTo>
                      <a:pt x="357855" y="55657"/>
                    </a:lnTo>
                    <a:cubicBezTo>
                      <a:pt x="316104" y="50337"/>
                      <a:pt x="272674" y="43698"/>
                      <a:pt x="227568" y="35741"/>
                    </a:cubicBezTo>
                    <a:cubicBezTo>
                      <a:pt x="178030" y="27003"/>
                      <a:pt x="129125" y="14993"/>
                      <a:pt x="81175" y="-210"/>
                    </a:cubicBezTo>
                    <a:lnTo>
                      <a:pt x="-506" y="341468"/>
                    </a:lnTo>
                  </a:path>
                </a:pathLst>
              </a:custGeom>
              <a:solidFill>
                <a:srgbClr val="D19D82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5" name="Forme libre : forme 54">
                <a:extLst>
                  <a:ext uri="{FF2B5EF4-FFF2-40B4-BE49-F238E27FC236}">
                    <a16:creationId xmlns:a16="http://schemas.microsoft.com/office/drawing/2014/main" id="{357B70AC-632F-459B-BBF2-CDBB708D6545}"/>
                  </a:ext>
                </a:extLst>
              </p:cNvPr>
              <p:cNvSpPr/>
              <p:nvPr/>
            </p:nvSpPr>
            <p:spPr>
              <a:xfrm>
                <a:off x="8321045" y="5010606"/>
                <a:ext cx="4098" cy="2300"/>
              </a:xfrm>
              <a:custGeom>
                <a:avLst/>
                <a:gdLst>
                  <a:gd name="connsiteX0" fmla="*/ 3593 w 4098"/>
                  <a:gd name="connsiteY0" fmla="*/ -210 h 2300"/>
                  <a:gd name="connsiteX1" fmla="*/ -506 w 4098"/>
                  <a:gd name="connsiteY1" fmla="*/ 2091 h 2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098" h="2300">
                    <a:moveTo>
                      <a:pt x="3593" y="-210"/>
                    </a:moveTo>
                    <a:lnTo>
                      <a:pt x="-506" y="2091"/>
                    </a:lnTo>
                    <a:close/>
                  </a:path>
                </a:pathLst>
              </a:custGeom>
              <a:solidFill>
                <a:srgbClr val="D19D82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6" name="Forme libre : forme 55">
                <a:extLst>
                  <a:ext uri="{FF2B5EF4-FFF2-40B4-BE49-F238E27FC236}">
                    <a16:creationId xmlns:a16="http://schemas.microsoft.com/office/drawing/2014/main" id="{57C2B3E3-523C-4CE3-8EC4-6E51DC8AF10D}"/>
                  </a:ext>
                </a:extLst>
              </p:cNvPr>
              <p:cNvSpPr/>
              <p:nvPr/>
            </p:nvSpPr>
            <p:spPr>
              <a:xfrm>
                <a:off x="8330033" y="4928134"/>
                <a:ext cx="80745" cy="79595"/>
              </a:xfrm>
              <a:custGeom>
                <a:avLst/>
                <a:gdLst>
                  <a:gd name="connsiteX0" fmla="*/ -506 w 80745"/>
                  <a:gd name="connsiteY0" fmla="*/ 79385 h 79595"/>
                  <a:gd name="connsiteX1" fmla="*/ 80240 w 80745"/>
                  <a:gd name="connsiteY1" fmla="*/ -210 h 79595"/>
                  <a:gd name="connsiteX2" fmla="*/ -506 w 80745"/>
                  <a:gd name="connsiteY2" fmla="*/ 79385 h 79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0745" h="79595">
                    <a:moveTo>
                      <a:pt x="-506" y="79385"/>
                    </a:moveTo>
                    <a:cubicBezTo>
                      <a:pt x="32841" y="60283"/>
                      <a:pt x="60662" y="32858"/>
                      <a:pt x="80240" y="-210"/>
                    </a:cubicBezTo>
                    <a:cubicBezTo>
                      <a:pt x="60359" y="32621"/>
                      <a:pt x="32607" y="59977"/>
                      <a:pt x="-506" y="79385"/>
                    </a:cubicBezTo>
                    <a:close/>
                  </a:path>
                </a:pathLst>
              </a:custGeom>
              <a:solidFill>
                <a:srgbClr val="D19D82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7" name="Forme libre : forme 56">
                <a:extLst>
                  <a:ext uri="{FF2B5EF4-FFF2-40B4-BE49-F238E27FC236}">
                    <a16:creationId xmlns:a16="http://schemas.microsoft.com/office/drawing/2014/main" id="{F9E12AE4-FA60-4E37-AEC0-133C437EB3BC}"/>
                  </a:ext>
                </a:extLst>
              </p:cNvPr>
              <p:cNvSpPr/>
              <p:nvPr/>
            </p:nvSpPr>
            <p:spPr>
              <a:xfrm>
                <a:off x="8212689" y="5012979"/>
                <a:ext cx="108356" cy="41271"/>
              </a:xfrm>
              <a:custGeom>
                <a:avLst/>
                <a:gdLst>
                  <a:gd name="connsiteX0" fmla="*/ 107851 w 108356"/>
                  <a:gd name="connsiteY0" fmla="*/ -210 h 41271"/>
                  <a:gd name="connsiteX1" fmla="*/ -506 w 108356"/>
                  <a:gd name="connsiteY1" fmla="*/ 41061 h 41271"/>
                  <a:gd name="connsiteX2" fmla="*/ 107851 w 108356"/>
                  <a:gd name="connsiteY2" fmla="*/ -210 h 41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8356" h="41271">
                    <a:moveTo>
                      <a:pt x="107851" y="-210"/>
                    </a:moveTo>
                    <a:cubicBezTo>
                      <a:pt x="73712" y="18269"/>
                      <a:pt x="37276" y="32147"/>
                      <a:pt x="-506" y="41061"/>
                    </a:cubicBezTo>
                    <a:cubicBezTo>
                      <a:pt x="37335" y="32339"/>
                      <a:pt x="73796" y="18451"/>
                      <a:pt x="107851" y="-210"/>
                    </a:cubicBezTo>
                    <a:close/>
                  </a:path>
                </a:pathLst>
              </a:custGeom>
              <a:solidFill>
                <a:srgbClr val="D19D82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8" name="Forme libre : forme 57">
                <a:extLst>
                  <a:ext uri="{FF2B5EF4-FFF2-40B4-BE49-F238E27FC236}">
                    <a16:creationId xmlns:a16="http://schemas.microsoft.com/office/drawing/2014/main" id="{C48E4FBA-3473-4389-ABE2-552B71050129}"/>
                  </a:ext>
                </a:extLst>
              </p:cNvPr>
              <p:cNvSpPr/>
              <p:nvPr/>
            </p:nvSpPr>
            <p:spPr>
              <a:xfrm>
                <a:off x="8325144" y="5007730"/>
                <a:ext cx="4888" cy="2948"/>
              </a:xfrm>
              <a:custGeom>
                <a:avLst/>
                <a:gdLst>
                  <a:gd name="connsiteX0" fmla="*/ 4383 w 4888"/>
                  <a:gd name="connsiteY0" fmla="*/ -210 h 2948"/>
                  <a:gd name="connsiteX1" fmla="*/ -506 w 4888"/>
                  <a:gd name="connsiteY1" fmla="*/ 2738 h 2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888" h="2948">
                    <a:moveTo>
                      <a:pt x="4383" y="-210"/>
                    </a:moveTo>
                    <a:lnTo>
                      <a:pt x="-506" y="2738"/>
                    </a:lnTo>
                    <a:close/>
                  </a:path>
                </a:pathLst>
              </a:custGeom>
              <a:solidFill>
                <a:srgbClr val="D19D82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9" name="Forme libre : forme 58">
                <a:extLst>
                  <a:ext uri="{FF2B5EF4-FFF2-40B4-BE49-F238E27FC236}">
                    <a16:creationId xmlns:a16="http://schemas.microsoft.com/office/drawing/2014/main" id="{85ECA007-9B92-43C1-9A85-570A6DDC6D55}"/>
                  </a:ext>
                </a:extLst>
              </p:cNvPr>
              <p:cNvSpPr/>
              <p:nvPr/>
            </p:nvSpPr>
            <p:spPr>
              <a:xfrm>
                <a:off x="7051124" y="3544415"/>
                <a:ext cx="1559911" cy="1531364"/>
              </a:xfrm>
              <a:custGeom>
                <a:avLst/>
                <a:gdLst>
                  <a:gd name="connsiteX0" fmla="*/ 759271 w 1559911"/>
                  <a:gd name="connsiteY0" fmla="*/ 113 h 1531364"/>
                  <a:gd name="connsiteX1" fmla="*/ 9403 w 1559911"/>
                  <a:gd name="connsiteY1" fmla="*/ 1129480 h 1531364"/>
                  <a:gd name="connsiteX2" fmla="*/ 32627 w 1559911"/>
                  <a:gd name="connsiteY2" fmla="*/ 1167156 h 1531364"/>
                  <a:gd name="connsiteX3" fmla="*/ 447575 w 1559911"/>
                  <a:gd name="connsiteY3" fmla="*/ 1459295 h 1531364"/>
                  <a:gd name="connsiteX4" fmla="*/ 593968 w 1559911"/>
                  <a:gd name="connsiteY4" fmla="*/ 1495246 h 1531364"/>
                  <a:gd name="connsiteX5" fmla="*/ 724254 w 1559911"/>
                  <a:gd name="connsiteY5" fmla="*/ 1515163 h 1531364"/>
                  <a:gd name="connsiteX6" fmla="*/ 824127 w 1559911"/>
                  <a:gd name="connsiteY6" fmla="*/ 1525660 h 1531364"/>
                  <a:gd name="connsiteX7" fmla="*/ 1161060 w 1559911"/>
                  <a:gd name="connsiteY7" fmla="*/ 1509626 h 1531364"/>
                  <a:gd name="connsiteX8" fmla="*/ 1269416 w 1559911"/>
                  <a:gd name="connsiteY8" fmla="*/ 1468354 h 1531364"/>
                  <a:gd name="connsiteX9" fmla="*/ 1273515 w 1559911"/>
                  <a:gd name="connsiteY9" fmla="*/ 1466053 h 1531364"/>
                  <a:gd name="connsiteX10" fmla="*/ 1278404 w 1559911"/>
                  <a:gd name="connsiteY10" fmla="*/ 1463105 h 1531364"/>
                  <a:gd name="connsiteX11" fmla="*/ 1359150 w 1559911"/>
                  <a:gd name="connsiteY11" fmla="*/ 1383510 h 1531364"/>
                  <a:gd name="connsiteX12" fmla="*/ 1536677 w 1559911"/>
                  <a:gd name="connsiteY12" fmla="*/ 1245817 h 1531364"/>
                  <a:gd name="connsiteX13" fmla="*/ 1438746 w 1559911"/>
                  <a:gd name="connsiteY13" fmla="*/ 1129480 h 1531364"/>
                  <a:gd name="connsiteX14" fmla="*/ 1558103 w 1559911"/>
                  <a:gd name="connsiteY14" fmla="*/ 777159 h 1531364"/>
                  <a:gd name="connsiteX15" fmla="*/ 759271 w 1559911"/>
                  <a:gd name="connsiteY15" fmla="*/ 113 h 1531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59911" h="1531364">
                    <a:moveTo>
                      <a:pt x="759271" y="113"/>
                    </a:moveTo>
                    <a:cubicBezTo>
                      <a:pt x="55277" y="-21458"/>
                      <a:pt x="-36543" y="1043628"/>
                      <a:pt x="9403" y="1129480"/>
                    </a:cubicBezTo>
                    <a:cubicBezTo>
                      <a:pt x="16471" y="1142441"/>
                      <a:pt x="24223" y="1155018"/>
                      <a:pt x="32627" y="1167156"/>
                    </a:cubicBezTo>
                    <a:cubicBezTo>
                      <a:pt x="86195" y="1250059"/>
                      <a:pt x="210585" y="1383653"/>
                      <a:pt x="447575" y="1459295"/>
                    </a:cubicBezTo>
                    <a:cubicBezTo>
                      <a:pt x="495516" y="1474532"/>
                      <a:pt x="544423" y="1486542"/>
                      <a:pt x="593968" y="1495246"/>
                    </a:cubicBezTo>
                    <a:cubicBezTo>
                      <a:pt x="639123" y="1503203"/>
                      <a:pt x="682551" y="1509842"/>
                      <a:pt x="724254" y="1515163"/>
                    </a:cubicBezTo>
                    <a:cubicBezTo>
                      <a:pt x="758671" y="1519621"/>
                      <a:pt x="791962" y="1523120"/>
                      <a:pt x="824127" y="1525660"/>
                    </a:cubicBezTo>
                    <a:cubicBezTo>
                      <a:pt x="958799" y="1536517"/>
                      <a:pt x="1072117" y="1531341"/>
                      <a:pt x="1161060" y="1509626"/>
                    </a:cubicBezTo>
                    <a:cubicBezTo>
                      <a:pt x="1198842" y="1500712"/>
                      <a:pt x="1235278" y="1486834"/>
                      <a:pt x="1269416" y="1468354"/>
                    </a:cubicBezTo>
                    <a:lnTo>
                      <a:pt x="1273515" y="1466053"/>
                    </a:lnTo>
                    <a:lnTo>
                      <a:pt x="1278404" y="1463105"/>
                    </a:lnTo>
                    <a:cubicBezTo>
                      <a:pt x="1311517" y="1443697"/>
                      <a:pt x="1339269" y="1416341"/>
                      <a:pt x="1359150" y="1383510"/>
                    </a:cubicBezTo>
                    <a:cubicBezTo>
                      <a:pt x="1420339" y="1405081"/>
                      <a:pt x="1521361" y="1337636"/>
                      <a:pt x="1536677" y="1245817"/>
                    </a:cubicBezTo>
                    <a:cubicBezTo>
                      <a:pt x="1551992" y="1153998"/>
                      <a:pt x="1493535" y="1117256"/>
                      <a:pt x="1438746" y="1129480"/>
                    </a:cubicBezTo>
                    <a:cubicBezTo>
                      <a:pt x="1490731" y="979492"/>
                      <a:pt x="1545880" y="817281"/>
                      <a:pt x="1558103" y="777159"/>
                    </a:cubicBezTo>
                    <a:cubicBezTo>
                      <a:pt x="1570326" y="737038"/>
                      <a:pt x="1510648" y="22978"/>
                      <a:pt x="759271" y="113"/>
                    </a:cubicBezTo>
                    <a:close/>
                  </a:path>
                </a:pathLst>
              </a:custGeom>
              <a:solidFill>
                <a:srgbClr val="D19D82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0" name="Forme libre : forme 59">
                <a:extLst>
                  <a:ext uri="{FF2B5EF4-FFF2-40B4-BE49-F238E27FC236}">
                    <a16:creationId xmlns:a16="http://schemas.microsoft.com/office/drawing/2014/main" id="{9EA86DAC-0374-40E1-8F10-8F09F3ED3E99}"/>
                  </a:ext>
                </a:extLst>
              </p:cNvPr>
              <p:cNvSpPr/>
              <p:nvPr/>
            </p:nvSpPr>
            <p:spPr>
              <a:xfrm>
                <a:off x="7388479" y="3713341"/>
                <a:ext cx="270131" cy="76558"/>
              </a:xfrm>
              <a:custGeom>
                <a:avLst/>
                <a:gdLst>
                  <a:gd name="connsiteX0" fmla="*/ 269626 w 270131"/>
                  <a:gd name="connsiteY0" fmla="*/ 62352 h 76558"/>
                  <a:gd name="connsiteX1" fmla="*/ 52194 w 270131"/>
                  <a:gd name="connsiteY1" fmla="*/ 33592 h 76558"/>
                  <a:gd name="connsiteX2" fmla="*/ 269626 w 270131"/>
                  <a:gd name="connsiteY2" fmla="*/ 62352 h 7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0131" h="76558">
                    <a:moveTo>
                      <a:pt x="269626" y="62352"/>
                    </a:moveTo>
                    <a:cubicBezTo>
                      <a:pt x="269626" y="62352"/>
                      <a:pt x="241872" y="-56646"/>
                      <a:pt x="52194" y="33592"/>
                    </a:cubicBezTo>
                    <a:cubicBezTo>
                      <a:pt x="-137483" y="123829"/>
                      <a:pt x="243886" y="39559"/>
                      <a:pt x="269626" y="62352"/>
                    </a:cubicBezTo>
                    <a:close/>
                  </a:path>
                </a:pathLst>
              </a:custGeom>
              <a:solidFill>
                <a:srgbClr val="D9042B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1" name="Forme libre : forme 60">
                <a:extLst>
                  <a:ext uri="{FF2B5EF4-FFF2-40B4-BE49-F238E27FC236}">
                    <a16:creationId xmlns:a16="http://schemas.microsoft.com/office/drawing/2014/main" id="{D8A616BF-2F02-4F57-92F5-A8A71A6895A5}"/>
                  </a:ext>
                </a:extLst>
              </p:cNvPr>
              <p:cNvSpPr/>
              <p:nvPr/>
            </p:nvSpPr>
            <p:spPr>
              <a:xfrm>
                <a:off x="7891220" y="3815521"/>
                <a:ext cx="219225" cy="170711"/>
              </a:xfrm>
              <a:custGeom>
                <a:avLst/>
                <a:gdLst>
                  <a:gd name="connsiteX0" fmla="*/ 6248 w 219225"/>
                  <a:gd name="connsiteY0" fmla="*/ -210 h 170711"/>
                  <a:gd name="connsiteX1" fmla="*/ 154798 w 219225"/>
                  <a:gd name="connsiteY1" fmla="*/ 161066 h 170711"/>
                  <a:gd name="connsiteX2" fmla="*/ 6248 w 219225"/>
                  <a:gd name="connsiteY2" fmla="*/ -210 h 170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9225" h="170711">
                    <a:moveTo>
                      <a:pt x="6248" y="-210"/>
                    </a:moveTo>
                    <a:cubicBezTo>
                      <a:pt x="6248" y="-210"/>
                      <a:pt x="-48686" y="108937"/>
                      <a:pt x="154798" y="161066"/>
                    </a:cubicBezTo>
                    <a:cubicBezTo>
                      <a:pt x="358280" y="213195"/>
                      <a:pt x="11352" y="33872"/>
                      <a:pt x="6248" y="-210"/>
                    </a:cubicBezTo>
                    <a:close/>
                  </a:path>
                </a:pathLst>
              </a:custGeom>
              <a:solidFill>
                <a:srgbClr val="D9042B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2" name="Forme libre : forme 61">
                <a:extLst>
                  <a:ext uri="{FF2B5EF4-FFF2-40B4-BE49-F238E27FC236}">
                    <a16:creationId xmlns:a16="http://schemas.microsoft.com/office/drawing/2014/main" id="{251F2F5A-E715-4A64-A5B0-0CE25B189F4A}"/>
                  </a:ext>
                </a:extLst>
              </p:cNvPr>
              <p:cNvSpPr/>
              <p:nvPr/>
            </p:nvSpPr>
            <p:spPr>
              <a:xfrm>
                <a:off x="7523061" y="3757877"/>
                <a:ext cx="266769" cy="817406"/>
              </a:xfrm>
              <a:custGeom>
                <a:avLst/>
                <a:gdLst>
                  <a:gd name="connsiteX0" fmla="*/ 264972 w 266769"/>
                  <a:gd name="connsiteY0" fmla="*/ 12136 h 817406"/>
                  <a:gd name="connsiteX1" fmla="*/ 78026 w 266769"/>
                  <a:gd name="connsiteY1" fmla="*/ 701389 h 817406"/>
                  <a:gd name="connsiteX2" fmla="*/ 75869 w 266769"/>
                  <a:gd name="connsiteY2" fmla="*/ 713253 h 817406"/>
                  <a:gd name="connsiteX3" fmla="*/ 65083 w 266769"/>
                  <a:gd name="connsiteY3" fmla="*/ 707070 h 817406"/>
                  <a:gd name="connsiteX4" fmla="*/ 34813 w 266769"/>
                  <a:gd name="connsiteY4" fmla="*/ 696788 h 817406"/>
                  <a:gd name="connsiteX5" fmla="*/ 23237 w 266769"/>
                  <a:gd name="connsiteY5" fmla="*/ 699736 h 817406"/>
                  <a:gd name="connsiteX6" fmla="*/ 20144 w 266769"/>
                  <a:gd name="connsiteY6" fmla="*/ 703043 h 817406"/>
                  <a:gd name="connsiteX7" fmla="*/ 18922 w 266769"/>
                  <a:gd name="connsiteY7" fmla="*/ 708580 h 817406"/>
                  <a:gd name="connsiteX8" fmla="*/ 24099 w 266769"/>
                  <a:gd name="connsiteY8" fmla="*/ 741727 h 817406"/>
                  <a:gd name="connsiteX9" fmla="*/ 35460 w 266769"/>
                  <a:gd name="connsiteY9" fmla="*/ 775952 h 817406"/>
                  <a:gd name="connsiteX10" fmla="*/ 42003 w 266769"/>
                  <a:gd name="connsiteY10" fmla="*/ 816936 h 817406"/>
                  <a:gd name="connsiteX11" fmla="*/ 17124 w 266769"/>
                  <a:gd name="connsiteY11" fmla="*/ 782855 h 817406"/>
                  <a:gd name="connsiteX12" fmla="*/ 5189 w 266769"/>
                  <a:gd name="connsiteY12" fmla="*/ 746903 h 817406"/>
                  <a:gd name="connsiteX13" fmla="*/ -491 w 266769"/>
                  <a:gd name="connsiteY13" fmla="*/ 707141 h 817406"/>
                  <a:gd name="connsiteX14" fmla="*/ 2601 w 266769"/>
                  <a:gd name="connsiteY14" fmla="*/ 694702 h 817406"/>
                  <a:gd name="connsiteX15" fmla="*/ 11732 w 266769"/>
                  <a:gd name="connsiteY15" fmla="*/ 684133 h 817406"/>
                  <a:gd name="connsiteX16" fmla="*/ 35532 w 266769"/>
                  <a:gd name="connsiteY16" fmla="*/ 677590 h 817406"/>
                  <a:gd name="connsiteX17" fmla="*/ 63431 w 266769"/>
                  <a:gd name="connsiteY17" fmla="*/ 684780 h 817406"/>
                  <a:gd name="connsiteX18" fmla="*/ 259651 w 266769"/>
                  <a:gd name="connsiteY18" fmla="*/ 10626 h 817406"/>
                  <a:gd name="connsiteX19" fmla="*/ 264972 w 266769"/>
                  <a:gd name="connsiteY19" fmla="*/ 12136 h 817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66769" h="817406">
                    <a:moveTo>
                      <a:pt x="264972" y="12136"/>
                    </a:moveTo>
                    <a:cubicBezTo>
                      <a:pt x="224922" y="182472"/>
                      <a:pt x="118578" y="530550"/>
                      <a:pt x="78026" y="701389"/>
                    </a:cubicBezTo>
                    <a:lnTo>
                      <a:pt x="75869" y="713253"/>
                    </a:lnTo>
                    <a:lnTo>
                      <a:pt x="65083" y="707070"/>
                    </a:lnTo>
                    <a:cubicBezTo>
                      <a:pt x="55921" y="701355"/>
                      <a:pt x="45560" y="697835"/>
                      <a:pt x="34813" y="696788"/>
                    </a:cubicBezTo>
                    <a:cubicBezTo>
                      <a:pt x="30730" y="696410"/>
                      <a:pt x="26641" y="697451"/>
                      <a:pt x="23237" y="699736"/>
                    </a:cubicBezTo>
                    <a:cubicBezTo>
                      <a:pt x="22025" y="700655"/>
                      <a:pt x="20980" y="701773"/>
                      <a:pt x="20144" y="703043"/>
                    </a:cubicBezTo>
                    <a:cubicBezTo>
                      <a:pt x="19476" y="704822"/>
                      <a:pt x="19064" y="706685"/>
                      <a:pt x="18922" y="708580"/>
                    </a:cubicBezTo>
                    <a:cubicBezTo>
                      <a:pt x="18990" y="719825"/>
                      <a:pt x="20735" y="730997"/>
                      <a:pt x="24099" y="741727"/>
                    </a:cubicBezTo>
                    <a:cubicBezTo>
                      <a:pt x="27263" y="753159"/>
                      <a:pt x="31290" y="764592"/>
                      <a:pt x="35460" y="775952"/>
                    </a:cubicBezTo>
                    <a:cubicBezTo>
                      <a:pt x="44950" y="800830"/>
                      <a:pt x="46461" y="814851"/>
                      <a:pt x="42003" y="816936"/>
                    </a:cubicBezTo>
                    <a:cubicBezTo>
                      <a:pt x="37545" y="819021"/>
                      <a:pt x="27119" y="808668"/>
                      <a:pt x="17124" y="782855"/>
                    </a:cubicBezTo>
                    <a:cubicBezTo>
                      <a:pt x="12666" y="771134"/>
                      <a:pt x="8568" y="759271"/>
                      <a:pt x="5189" y="746903"/>
                    </a:cubicBezTo>
                    <a:cubicBezTo>
                      <a:pt x="1226" y="734028"/>
                      <a:pt x="-691" y="720611"/>
                      <a:pt x="-491" y="707141"/>
                    </a:cubicBezTo>
                    <a:cubicBezTo>
                      <a:pt x="-174" y="702850"/>
                      <a:pt x="873" y="698643"/>
                      <a:pt x="2601" y="694702"/>
                    </a:cubicBezTo>
                    <a:cubicBezTo>
                      <a:pt x="4805" y="690533"/>
                      <a:pt x="7928" y="686919"/>
                      <a:pt x="11732" y="684133"/>
                    </a:cubicBezTo>
                    <a:cubicBezTo>
                      <a:pt x="18687" y="679300"/>
                      <a:pt x="27085" y="676991"/>
                      <a:pt x="35532" y="677590"/>
                    </a:cubicBezTo>
                    <a:cubicBezTo>
                      <a:pt x="45201" y="678209"/>
                      <a:pt x="54667" y="680649"/>
                      <a:pt x="63431" y="684780"/>
                    </a:cubicBezTo>
                    <a:cubicBezTo>
                      <a:pt x="105924" y="518830"/>
                      <a:pt x="215790" y="175569"/>
                      <a:pt x="259651" y="10626"/>
                    </a:cubicBezTo>
                    <a:cubicBezTo>
                      <a:pt x="263533" y="-4689"/>
                      <a:pt x="268710" y="-3395"/>
                      <a:pt x="264972" y="12136"/>
                    </a:cubicBezTo>
                    <a:close/>
                  </a:path>
                </a:pathLst>
              </a:custGeom>
              <a:solidFill>
                <a:srgbClr val="C18E78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3" name="Forme libre : forme 62">
                <a:extLst>
                  <a:ext uri="{FF2B5EF4-FFF2-40B4-BE49-F238E27FC236}">
                    <a16:creationId xmlns:a16="http://schemas.microsoft.com/office/drawing/2014/main" id="{917637C9-1F56-4B22-AC0B-55769F4EED43}"/>
                  </a:ext>
                </a:extLst>
              </p:cNvPr>
              <p:cNvSpPr/>
              <p:nvPr/>
            </p:nvSpPr>
            <p:spPr>
              <a:xfrm rot="19321200">
                <a:off x="7300352" y="3956496"/>
                <a:ext cx="286458" cy="286458"/>
              </a:xfrm>
              <a:custGeom>
                <a:avLst/>
                <a:gdLst>
                  <a:gd name="connsiteX0" fmla="*/ 285953 w 286458"/>
                  <a:gd name="connsiteY0" fmla="*/ 143019 h 286458"/>
                  <a:gd name="connsiteX1" fmla="*/ 142723 w 286458"/>
                  <a:gd name="connsiteY1" fmla="*/ 286248 h 286458"/>
                  <a:gd name="connsiteX2" fmla="*/ -506 w 286458"/>
                  <a:gd name="connsiteY2" fmla="*/ 143019 h 286458"/>
                  <a:gd name="connsiteX3" fmla="*/ 142723 w 286458"/>
                  <a:gd name="connsiteY3" fmla="*/ -210 h 286458"/>
                  <a:gd name="connsiteX4" fmla="*/ 285953 w 286458"/>
                  <a:gd name="connsiteY4" fmla="*/ 143019 h 286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6458" h="286458">
                    <a:moveTo>
                      <a:pt x="285953" y="143019"/>
                    </a:moveTo>
                    <a:cubicBezTo>
                      <a:pt x="285953" y="222122"/>
                      <a:pt x="221827" y="286248"/>
                      <a:pt x="142723" y="286248"/>
                    </a:cubicBezTo>
                    <a:cubicBezTo>
                      <a:pt x="63620" y="286248"/>
                      <a:pt x="-506" y="222122"/>
                      <a:pt x="-506" y="143019"/>
                    </a:cubicBezTo>
                    <a:cubicBezTo>
                      <a:pt x="-506" y="63916"/>
                      <a:pt x="63619" y="-210"/>
                      <a:pt x="142723" y="-210"/>
                    </a:cubicBezTo>
                    <a:cubicBezTo>
                      <a:pt x="221826" y="-210"/>
                      <a:pt x="285953" y="63916"/>
                      <a:pt x="285953" y="1430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4" name="Forme libre : forme 63">
                <a:extLst>
                  <a:ext uri="{FF2B5EF4-FFF2-40B4-BE49-F238E27FC236}">
                    <a16:creationId xmlns:a16="http://schemas.microsoft.com/office/drawing/2014/main" id="{40AC3BA6-3403-48B1-8EF8-A63FFB9C3743}"/>
                  </a:ext>
                </a:extLst>
              </p:cNvPr>
              <p:cNvSpPr/>
              <p:nvPr/>
            </p:nvSpPr>
            <p:spPr>
              <a:xfrm>
                <a:off x="7885246" y="4067610"/>
                <a:ext cx="286458" cy="286458"/>
              </a:xfrm>
              <a:custGeom>
                <a:avLst/>
                <a:gdLst>
                  <a:gd name="connsiteX0" fmla="*/ 286458 w 286458"/>
                  <a:gd name="connsiteY0" fmla="*/ 143229 h 286458"/>
                  <a:gd name="connsiteX1" fmla="*/ 143229 w 286458"/>
                  <a:gd name="connsiteY1" fmla="*/ 286458 h 286458"/>
                  <a:gd name="connsiteX2" fmla="*/ 0 w 286458"/>
                  <a:gd name="connsiteY2" fmla="*/ 143229 h 286458"/>
                  <a:gd name="connsiteX3" fmla="*/ 143229 w 286458"/>
                  <a:gd name="connsiteY3" fmla="*/ 0 h 286458"/>
                  <a:gd name="connsiteX4" fmla="*/ 286458 w 286458"/>
                  <a:gd name="connsiteY4" fmla="*/ 143229 h 286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6458" h="286458">
                    <a:moveTo>
                      <a:pt x="286458" y="143229"/>
                    </a:moveTo>
                    <a:cubicBezTo>
                      <a:pt x="286458" y="222332"/>
                      <a:pt x="222332" y="286458"/>
                      <a:pt x="143229" y="286458"/>
                    </a:cubicBezTo>
                    <a:cubicBezTo>
                      <a:pt x="64126" y="286458"/>
                      <a:pt x="0" y="222332"/>
                      <a:pt x="0" y="143229"/>
                    </a:cubicBezTo>
                    <a:cubicBezTo>
                      <a:pt x="0" y="64126"/>
                      <a:pt x="64126" y="0"/>
                      <a:pt x="143229" y="0"/>
                    </a:cubicBezTo>
                    <a:cubicBezTo>
                      <a:pt x="222333" y="0"/>
                      <a:pt x="286458" y="64126"/>
                      <a:pt x="286458" y="143229"/>
                    </a:cubicBez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5" name="Forme libre : forme 64">
                <a:extLst>
                  <a:ext uri="{FF2B5EF4-FFF2-40B4-BE49-F238E27FC236}">
                    <a16:creationId xmlns:a16="http://schemas.microsoft.com/office/drawing/2014/main" id="{10201D03-ECC5-408A-B009-16803770E6BC}"/>
                  </a:ext>
                </a:extLst>
              </p:cNvPr>
              <p:cNvSpPr/>
              <p:nvPr/>
            </p:nvSpPr>
            <p:spPr>
              <a:xfrm>
                <a:off x="7273719" y="4061211"/>
                <a:ext cx="171414" cy="171414"/>
              </a:xfrm>
              <a:custGeom>
                <a:avLst/>
                <a:gdLst>
                  <a:gd name="connsiteX0" fmla="*/ 171415 w 171414"/>
                  <a:gd name="connsiteY0" fmla="*/ 85707 h 171414"/>
                  <a:gd name="connsiteX1" fmla="*/ 85708 w 171414"/>
                  <a:gd name="connsiteY1" fmla="*/ 171415 h 171414"/>
                  <a:gd name="connsiteX2" fmla="*/ 0 w 171414"/>
                  <a:gd name="connsiteY2" fmla="*/ 85707 h 171414"/>
                  <a:gd name="connsiteX3" fmla="*/ 85708 w 171414"/>
                  <a:gd name="connsiteY3" fmla="*/ 0 h 171414"/>
                  <a:gd name="connsiteX4" fmla="*/ 171415 w 171414"/>
                  <a:gd name="connsiteY4" fmla="*/ 85707 h 171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414" h="171414">
                    <a:moveTo>
                      <a:pt x="171415" y="85707"/>
                    </a:moveTo>
                    <a:cubicBezTo>
                      <a:pt x="171415" y="133042"/>
                      <a:pt x="133042" y="171415"/>
                      <a:pt x="85708" y="171415"/>
                    </a:cubicBezTo>
                    <a:cubicBezTo>
                      <a:pt x="38373" y="171415"/>
                      <a:pt x="0" y="133042"/>
                      <a:pt x="0" y="85707"/>
                    </a:cubicBezTo>
                    <a:cubicBezTo>
                      <a:pt x="0" y="38372"/>
                      <a:pt x="38373" y="0"/>
                      <a:pt x="85708" y="0"/>
                    </a:cubicBezTo>
                    <a:cubicBezTo>
                      <a:pt x="133043" y="0"/>
                      <a:pt x="171415" y="38372"/>
                      <a:pt x="171415" y="85707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6" name="Forme libre : forme 65">
                <a:extLst>
                  <a:ext uri="{FF2B5EF4-FFF2-40B4-BE49-F238E27FC236}">
                    <a16:creationId xmlns:a16="http://schemas.microsoft.com/office/drawing/2014/main" id="{0308C465-6FA4-4B87-BA8D-753EA5EF8D12}"/>
                  </a:ext>
                </a:extLst>
              </p:cNvPr>
              <p:cNvSpPr/>
              <p:nvPr/>
            </p:nvSpPr>
            <p:spPr>
              <a:xfrm>
                <a:off x="7861303" y="4173306"/>
                <a:ext cx="171414" cy="171414"/>
              </a:xfrm>
              <a:custGeom>
                <a:avLst/>
                <a:gdLst>
                  <a:gd name="connsiteX0" fmla="*/ 171415 w 171414"/>
                  <a:gd name="connsiteY0" fmla="*/ 85707 h 171414"/>
                  <a:gd name="connsiteX1" fmla="*/ 85707 w 171414"/>
                  <a:gd name="connsiteY1" fmla="*/ 171415 h 171414"/>
                  <a:gd name="connsiteX2" fmla="*/ 0 w 171414"/>
                  <a:gd name="connsiteY2" fmla="*/ 85707 h 171414"/>
                  <a:gd name="connsiteX3" fmla="*/ 85707 w 171414"/>
                  <a:gd name="connsiteY3" fmla="*/ 0 h 171414"/>
                  <a:gd name="connsiteX4" fmla="*/ 171415 w 171414"/>
                  <a:gd name="connsiteY4" fmla="*/ 85707 h 171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414" h="171414">
                    <a:moveTo>
                      <a:pt x="171415" y="85707"/>
                    </a:moveTo>
                    <a:cubicBezTo>
                      <a:pt x="171415" y="133042"/>
                      <a:pt x="133042" y="171415"/>
                      <a:pt x="85707" y="171415"/>
                    </a:cubicBezTo>
                    <a:cubicBezTo>
                      <a:pt x="38372" y="171415"/>
                      <a:pt x="0" y="133042"/>
                      <a:pt x="0" y="85707"/>
                    </a:cubicBezTo>
                    <a:cubicBezTo>
                      <a:pt x="0" y="38373"/>
                      <a:pt x="38373" y="0"/>
                      <a:pt x="85707" y="0"/>
                    </a:cubicBezTo>
                    <a:cubicBezTo>
                      <a:pt x="133042" y="0"/>
                      <a:pt x="171415" y="38372"/>
                      <a:pt x="171415" y="85707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7" name="Forme libre : forme 66">
                <a:extLst>
                  <a:ext uri="{FF2B5EF4-FFF2-40B4-BE49-F238E27FC236}">
                    <a16:creationId xmlns:a16="http://schemas.microsoft.com/office/drawing/2014/main" id="{63026917-9EDB-418A-8705-7690C27B1CC0}"/>
                  </a:ext>
                </a:extLst>
              </p:cNvPr>
              <p:cNvSpPr/>
              <p:nvPr/>
            </p:nvSpPr>
            <p:spPr>
              <a:xfrm>
                <a:off x="7391423" y="4088749"/>
                <a:ext cx="49037" cy="49037"/>
              </a:xfrm>
              <a:custGeom>
                <a:avLst/>
                <a:gdLst>
                  <a:gd name="connsiteX0" fmla="*/ 49037 w 49037"/>
                  <a:gd name="connsiteY0" fmla="*/ 24519 h 49037"/>
                  <a:gd name="connsiteX1" fmla="*/ 24519 w 49037"/>
                  <a:gd name="connsiteY1" fmla="*/ 49037 h 49037"/>
                  <a:gd name="connsiteX2" fmla="*/ 0 w 49037"/>
                  <a:gd name="connsiteY2" fmla="*/ 24519 h 49037"/>
                  <a:gd name="connsiteX3" fmla="*/ 24519 w 49037"/>
                  <a:gd name="connsiteY3" fmla="*/ 0 h 49037"/>
                  <a:gd name="connsiteX4" fmla="*/ 49037 w 49037"/>
                  <a:gd name="connsiteY4" fmla="*/ 24519 h 49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037" h="49037">
                    <a:moveTo>
                      <a:pt x="49037" y="24519"/>
                    </a:moveTo>
                    <a:cubicBezTo>
                      <a:pt x="49037" y="38060"/>
                      <a:pt x="38060" y="49037"/>
                      <a:pt x="24519" y="49037"/>
                    </a:cubicBezTo>
                    <a:cubicBezTo>
                      <a:pt x="10977" y="49037"/>
                      <a:pt x="0" y="38060"/>
                      <a:pt x="0" y="24519"/>
                    </a:cubicBezTo>
                    <a:cubicBezTo>
                      <a:pt x="0" y="10977"/>
                      <a:pt x="10978" y="0"/>
                      <a:pt x="24519" y="0"/>
                    </a:cubicBezTo>
                    <a:cubicBezTo>
                      <a:pt x="38060" y="0"/>
                      <a:pt x="49037" y="10977"/>
                      <a:pt x="49037" y="245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8" name="Forme libre : forme 67">
                <a:extLst>
                  <a:ext uri="{FF2B5EF4-FFF2-40B4-BE49-F238E27FC236}">
                    <a16:creationId xmlns:a16="http://schemas.microsoft.com/office/drawing/2014/main" id="{AEE16D7E-7A54-4FE1-B1A6-49C3D408411C}"/>
                  </a:ext>
                </a:extLst>
              </p:cNvPr>
              <p:cNvSpPr/>
              <p:nvPr/>
            </p:nvSpPr>
            <p:spPr>
              <a:xfrm>
                <a:off x="7976346" y="4200126"/>
                <a:ext cx="49037" cy="49037"/>
              </a:xfrm>
              <a:custGeom>
                <a:avLst/>
                <a:gdLst>
                  <a:gd name="connsiteX0" fmla="*/ 49037 w 49037"/>
                  <a:gd name="connsiteY0" fmla="*/ 24519 h 49037"/>
                  <a:gd name="connsiteX1" fmla="*/ 24519 w 49037"/>
                  <a:gd name="connsiteY1" fmla="*/ 49037 h 49037"/>
                  <a:gd name="connsiteX2" fmla="*/ 0 w 49037"/>
                  <a:gd name="connsiteY2" fmla="*/ 24519 h 49037"/>
                  <a:gd name="connsiteX3" fmla="*/ 24519 w 49037"/>
                  <a:gd name="connsiteY3" fmla="*/ 0 h 49037"/>
                  <a:gd name="connsiteX4" fmla="*/ 49037 w 49037"/>
                  <a:gd name="connsiteY4" fmla="*/ 24519 h 49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037" h="49037">
                    <a:moveTo>
                      <a:pt x="49037" y="24519"/>
                    </a:moveTo>
                    <a:cubicBezTo>
                      <a:pt x="49037" y="38060"/>
                      <a:pt x="38060" y="49037"/>
                      <a:pt x="24519" y="49037"/>
                    </a:cubicBezTo>
                    <a:cubicBezTo>
                      <a:pt x="10977" y="49037"/>
                      <a:pt x="0" y="38060"/>
                      <a:pt x="0" y="24519"/>
                    </a:cubicBezTo>
                    <a:cubicBezTo>
                      <a:pt x="0" y="10977"/>
                      <a:pt x="10978" y="0"/>
                      <a:pt x="24519" y="0"/>
                    </a:cubicBezTo>
                    <a:cubicBezTo>
                      <a:pt x="38060" y="0"/>
                      <a:pt x="49037" y="10977"/>
                      <a:pt x="49037" y="245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9" name="Forme libre : forme 68">
                <a:extLst>
                  <a:ext uri="{FF2B5EF4-FFF2-40B4-BE49-F238E27FC236}">
                    <a16:creationId xmlns:a16="http://schemas.microsoft.com/office/drawing/2014/main" id="{56854B1A-9A18-4C4F-8465-CC443E5AE6C3}"/>
                  </a:ext>
                </a:extLst>
              </p:cNvPr>
              <p:cNvSpPr/>
              <p:nvPr/>
            </p:nvSpPr>
            <p:spPr>
              <a:xfrm>
                <a:off x="7220522" y="3857617"/>
                <a:ext cx="1150990" cy="642392"/>
              </a:xfrm>
              <a:custGeom>
                <a:avLst/>
                <a:gdLst>
                  <a:gd name="connsiteX0" fmla="*/ 746116 w 1150990"/>
                  <a:gd name="connsiteY0" fmla="*/ 109263 h 642392"/>
                  <a:gd name="connsiteX1" fmla="*/ 501074 w 1150990"/>
                  <a:gd name="connsiteY1" fmla="*/ 122134 h 642392"/>
                  <a:gd name="connsiteX2" fmla="*/ 300610 w 1150990"/>
                  <a:gd name="connsiteY2" fmla="*/ 11333 h 642392"/>
                  <a:gd name="connsiteX3" fmla="*/ 634 w 1150990"/>
                  <a:gd name="connsiteY3" fmla="*/ 222509 h 642392"/>
                  <a:gd name="connsiteX4" fmla="*/ 288243 w 1150990"/>
                  <a:gd name="connsiteY4" fmla="*/ 452093 h 642392"/>
                  <a:gd name="connsiteX5" fmla="*/ 610005 w 1150990"/>
                  <a:gd name="connsiteY5" fmla="*/ 537153 h 642392"/>
                  <a:gd name="connsiteX6" fmla="*/ 1130360 w 1150990"/>
                  <a:gd name="connsiteY6" fmla="*/ 464316 h 642392"/>
                  <a:gd name="connsiteX7" fmla="*/ 746116 w 1150990"/>
                  <a:gd name="connsiteY7" fmla="*/ 109263 h 642392"/>
                  <a:gd name="connsiteX8" fmla="*/ 222524 w 1150990"/>
                  <a:gd name="connsiteY8" fmla="*/ 384936 h 642392"/>
                  <a:gd name="connsiteX9" fmla="*/ 79151 w 1150990"/>
                  <a:gd name="connsiteY9" fmla="*/ 241707 h 642392"/>
                  <a:gd name="connsiteX10" fmla="*/ 222381 w 1150990"/>
                  <a:gd name="connsiteY10" fmla="*/ 98335 h 642392"/>
                  <a:gd name="connsiteX11" fmla="*/ 365753 w 1150990"/>
                  <a:gd name="connsiteY11" fmla="*/ 241563 h 642392"/>
                  <a:gd name="connsiteX12" fmla="*/ 365753 w 1150990"/>
                  <a:gd name="connsiteY12" fmla="*/ 241635 h 642392"/>
                  <a:gd name="connsiteX13" fmla="*/ 222596 w 1150990"/>
                  <a:gd name="connsiteY13" fmla="*/ 384936 h 642392"/>
                  <a:gd name="connsiteX14" fmla="*/ 222524 w 1150990"/>
                  <a:gd name="connsiteY14" fmla="*/ 384936 h 642392"/>
                  <a:gd name="connsiteX15" fmla="*/ 807449 w 1150990"/>
                  <a:gd name="connsiteY15" fmla="*/ 496313 h 642392"/>
                  <a:gd name="connsiteX16" fmla="*/ 664219 w 1150990"/>
                  <a:gd name="connsiteY16" fmla="*/ 353084 h 642392"/>
                  <a:gd name="connsiteX17" fmla="*/ 807449 w 1150990"/>
                  <a:gd name="connsiteY17" fmla="*/ 209855 h 642392"/>
                  <a:gd name="connsiteX18" fmla="*/ 950678 w 1150990"/>
                  <a:gd name="connsiteY18" fmla="*/ 353084 h 642392"/>
                  <a:gd name="connsiteX19" fmla="*/ 807449 w 1150990"/>
                  <a:gd name="connsiteY19" fmla="*/ 496313 h 642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150990" h="642392">
                    <a:moveTo>
                      <a:pt x="746116" y="109263"/>
                    </a:moveTo>
                    <a:cubicBezTo>
                      <a:pt x="638263" y="143704"/>
                      <a:pt x="582754" y="141835"/>
                      <a:pt x="501074" y="122134"/>
                    </a:cubicBezTo>
                    <a:cubicBezTo>
                      <a:pt x="435283" y="106244"/>
                      <a:pt x="416876" y="44983"/>
                      <a:pt x="300610" y="11333"/>
                    </a:cubicBezTo>
                    <a:cubicBezTo>
                      <a:pt x="184344" y="-22317"/>
                      <a:pt x="19400" y="8888"/>
                      <a:pt x="634" y="222509"/>
                    </a:cubicBezTo>
                    <a:cubicBezTo>
                      <a:pt x="-16335" y="415638"/>
                      <a:pt x="159825" y="464316"/>
                      <a:pt x="288243" y="452093"/>
                    </a:cubicBezTo>
                    <a:cubicBezTo>
                      <a:pt x="416660" y="439869"/>
                      <a:pt x="548816" y="479631"/>
                      <a:pt x="610005" y="537153"/>
                    </a:cubicBezTo>
                    <a:cubicBezTo>
                      <a:pt x="671193" y="594675"/>
                      <a:pt x="1029338" y="776515"/>
                      <a:pt x="1130360" y="464316"/>
                    </a:cubicBezTo>
                    <a:cubicBezTo>
                      <a:pt x="1242529" y="116670"/>
                      <a:pt x="854113" y="74822"/>
                      <a:pt x="746116" y="109263"/>
                    </a:cubicBezTo>
                    <a:close/>
                    <a:moveTo>
                      <a:pt x="222524" y="384936"/>
                    </a:moveTo>
                    <a:cubicBezTo>
                      <a:pt x="143381" y="384976"/>
                      <a:pt x="79191" y="320850"/>
                      <a:pt x="79151" y="241707"/>
                    </a:cubicBezTo>
                    <a:cubicBezTo>
                      <a:pt x="79112" y="162565"/>
                      <a:pt x="143238" y="98375"/>
                      <a:pt x="222381" y="98335"/>
                    </a:cubicBezTo>
                    <a:cubicBezTo>
                      <a:pt x="301524" y="98295"/>
                      <a:pt x="365714" y="162421"/>
                      <a:pt x="365753" y="241563"/>
                    </a:cubicBezTo>
                    <a:cubicBezTo>
                      <a:pt x="365753" y="241588"/>
                      <a:pt x="365753" y="241611"/>
                      <a:pt x="365753" y="241635"/>
                    </a:cubicBezTo>
                    <a:cubicBezTo>
                      <a:pt x="365793" y="320739"/>
                      <a:pt x="301700" y="384897"/>
                      <a:pt x="222596" y="384936"/>
                    </a:cubicBezTo>
                    <a:cubicBezTo>
                      <a:pt x="222572" y="384936"/>
                      <a:pt x="222548" y="384936"/>
                      <a:pt x="222524" y="384936"/>
                    </a:cubicBezTo>
                    <a:close/>
                    <a:moveTo>
                      <a:pt x="807449" y="496313"/>
                    </a:moveTo>
                    <a:cubicBezTo>
                      <a:pt x="728346" y="496313"/>
                      <a:pt x="664219" y="432187"/>
                      <a:pt x="664219" y="353084"/>
                    </a:cubicBezTo>
                    <a:cubicBezTo>
                      <a:pt x="664219" y="273980"/>
                      <a:pt x="728345" y="209855"/>
                      <a:pt x="807449" y="209855"/>
                    </a:cubicBezTo>
                    <a:cubicBezTo>
                      <a:pt x="886551" y="209855"/>
                      <a:pt x="950678" y="273981"/>
                      <a:pt x="950678" y="353084"/>
                    </a:cubicBezTo>
                    <a:cubicBezTo>
                      <a:pt x="950678" y="432187"/>
                      <a:pt x="886552" y="496313"/>
                      <a:pt x="807449" y="496313"/>
                    </a:cubicBezTo>
                    <a:close/>
                  </a:path>
                </a:pathLst>
              </a:custGeom>
              <a:solidFill>
                <a:srgbClr val="F2B602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0" name="Forme libre : forme 69">
                <a:extLst>
                  <a:ext uri="{FF2B5EF4-FFF2-40B4-BE49-F238E27FC236}">
                    <a16:creationId xmlns:a16="http://schemas.microsoft.com/office/drawing/2014/main" id="{D9B4FE74-70CF-4F3B-988B-8D3807873546}"/>
                  </a:ext>
                </a:extLst>
              </p:cNvPr>
              <p:cNvSpPr/>
              <p:nvPr/>
            </p:nvSpPr>
            <p:spPr>
              <a:xfrm>
                <a:off x="7786381" y="3508035"/>
                <a:ext cx="924842" cy="871990"/>
              </a:xfrm>
              <a:custGeom>
                <a:avLst/>
                <a:gdLst>
                  <a:gd name="connsiteX0" fmla="*/ -506 w 924842"/>
                  <a:gd name="connsiteY0" fmla="*/ 8954 h 871990"/>
                  <a:gd name="connsiteX1" fmla="*/ 920777 w 924842"/>
                  <a:gd name="connsiteY1" fmla="*/ 871780 h 871990"/>
                  <a:gd name="connsiteX2" fmla="*/ -506 w 924842"/>
                  <a:gd name="connsiteY2" fmla="*/ 8954 h 871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4842" h="871990">
                    <a:moveTo>
                      <a:pt x="-506" y="8954"/>
                    </a:moveTo>
                    <a:cubicBezTo>
                      <a:pt x="57663" y="143627"/>
                      <a:pt x="302562" y="764933"/>
                      <a:pt x="920777" y="871780"/>
                    </a:cubicBezTo>
                    <a:cubicBezTo>
                      <a:pt x="948603" y="718988"/>
                      <a:pt x="828958" y="-95160"/>
                      <a:pt x="-506" y="8954"/>
                    </a:cubicBezTo>
                    <a:close/>
                  </a:path>
                </a:pathLst>
              </a:custGeom>
              <a:solidFill>
                <a:srgbClr val="D9042B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1" name="Forme libre : forme 70">
                <a:extLst>
                  <a:ext uri="{FF2B5EF4-FFF2-40B4-BE49-F238E27FC236}">
                    <a16:creationId xmlns:a16="http://schemas.microsoft.com/office/drawing/2014/main" id="{FC460CD3-9B6C-43CB-A3C1-34FB1E6659AD}"/>
                  </a:ext>
                </a:extLst>
              </p:cNvPr>
              <p:cNvSpPr/>
              <p:nvPr/>
            </p:nvSpPr>
            <p:spPr>
              <a:xfrm>
                <a:off x="8481520" y="4725174"/>
                <a:ext cx="64011" cy="124488"/>
              </a:xfrm>
              <a:custGeom>
                <a:avLst/>
                <a:gdLst>
                  <a:gd name="connsiteX0" fmla="*/ -207 w 64011"/>
                  <a:gd name="connsiteY0" fmla="*/ 81451 h 124488"/>
                  <a:gd name="connsiteX1" fmla="*/ 39123 w 64011"/>
                  <a:gd name="connsiteY1" fmla="*/ 37447 h 124488"/>
                  <a:gd name="connsiteX2" fmla="*/ 43366 w 64011"/>
                  <a:gd name="connsiteY2" fmla="*/ 36010 h 124488"/>
                  <a:gd name="connsiteX3" fmla="*/ 27835 w 64011"/>
                  <a:gd name="connsiteY3" fmla="*/ 19544 h 124488"/>
                  <a:gd name="connsiteX4" fmla="*/ 24600 w 64011"/>
                  <a:gd name="connsiteY4" fmla="*/ 16452 h 124488"/>
                  <a:gd name="connsiteX5" fmla="*/ 20789 w 64011"/>
                  <a:gd name="connsiteY5" fmla="*/ 9837 h 124488"/>
                  <a:gd name="connsiteX6" fmla="*/ 22227 w 64011"/>
                  <a:gd name="connsiteY6" fmla="*/ 2647 h 124488"/>
                  <a:gd name="connsiteX7" fmla="*/ 34593 w 64011"/>
                  <a:gd name="connsiteY7" fmla="*/ 849 h 124488"/>
                  <a:gd name="connsiteX8" fmla="*/ 58394 w 64011"/>
                  <a:gd name="connsiteY8" fmla="*/ 29970 h 124488"/>
                  <a:gd name="connsiteX9" fmla="*/ 63498 w 64011"/>
                  <a:gd name="connsiteY9" fmla="*/ 62829 h 124488"/>
                  <a:gd name="connsiteX10" fmla="*/ 45955 w 64011"/>
                  <a:gd name="connsiteY10" fmla="*/ 123586 h 124488"/>
                  <a:gd name="connsiteX11" fmla="*/ 44193 w 64011"/>
                  <a:gd name="connsiteY11" fmla="*/ 124126 h 124488"/>
                  <a:gd name="connsiteX12" fmla="*/ 43654 w 64011"/>
                  <a:gd name="connsiteY12" fmla="*/ 122364 h 124488"/>
                  <a:gd name="connsiteX13" fmla="*/ 51851 w 64011"/>
                  <a:gd name="connsiteY13" fmla="*/ 63620 h 124488"/>
                  <a:gd name="connsiteX14" fmla="*/ 49838 w 64011"/>
                  <a:gd name="connsiteY14" fmla="*/ 54991 h 124488"/>
                  <a:gd name="connsiteX15" fmla="*/ 801 w 64011"/>
                  <a:gd name="connsiteY15" fmla="*/ 83752 h 124488"/>
                  <a:gd name="connsiteX16" fmla="*/ -207 w 64011"/>
                  <a:gd name="connsiteY16" fmla="*/ 81451 h 124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4011" h="124488">
                    <a:moveTo>
                      <a:pt x="-207" y="81451"/>
                    </a:moveTo>
                    <a:cubicBezTo>
                      <a:pt x="16772" y="70764"/>
                      <a:pt x="30402" y="55515"/>
                      <a:pt x="39123" y="37447"/>
                    </a:cubicBezTo>
                    <a:cubicBezTo>
                      <a:pt x="39555" y="36225"/>
                      <a:pt x="41281" y="35794"/>
                      <a:pt x="43366" y="36010"/>
                    </a:cubicBezTo>
                    <a:cubicBezTo>
                      <a:pt x="40351" y="28823"/>
                      <a:pt x="34834" y="22973"/>
                      <a:pt x="27835" y="19544"/>
                    </a:cubicBezTo>
                    <a:cubicBezTo>
                      <a:pt x="26397" y="19544"/>
                      <a:pt x="25822" y="17890"/>
                      <a:pt x="24600" y="16452"/>
                    </a:cubicBezTo>
                    <a:cubicBezTo>
                      <a:pt x="23059" y="14414"/>
                      <a:pt x="21779" y="12192"/>
                      <a:pt x="20789" y="9837"/>
                    </a:cubicBezTo>
                    <a:cubicBezTo>
                      <a:pt x="19814" y="7366"/>
                      <a:pt x="20376" y="4553"/>
                      <a:pt x="22227" y="2647"/>
                    </a:cubicBezTo>
                    <a:cubicBezTo>
                      <a:pt x="25628" y="-352"/>
                      <a:pt x="30480" y="-1057"/>
                      <a:pt x="34593" y="849"/>
                    </a:cubicBezTo>
                    <a:cubicBezTo>
                      <a:pt x="46215" y="6844"/>
                      <a:pt x="54833" y="17387"/>
                      <a:pt x="58394" y="29970"/>
                    </a:cubicBezTo>
                    <a:cubicBezTo>
                      <a:pt x="61914" y="40562"/>
                      <a:pt x="63640" y="51668"/>
                      <a:pt x="63498" y="62829"/>
                    </a:cubicBezTo>
                    <a:cubicBezTo>
                      <a:pt x="63262" y="84297"/>
                      <a:pt x="57198" y="105297"/>
                      <a:pt x="45955" y="123586"/>
                    </a:cubicBezTo>
                    <a:cubicBezTo>
                      <a:pt x="45617" y="124222"/>
                      <a:pt x="44828" y="124463"/>
                      <a:pt x="44193" y="124126"/>
                    </a:cubicBezTo>
                    <a:cubicBezTo>
                      <a:pt x="43558" y="123788"/>
                      <a:pt x="43316" y="123000"/>
                      <a:pt x="43654" y="122364"/>
                    </a:cubicBezTo>
                    <a:cubicBezTo>
                      <a:pt x="51872" y="103948"/>
                      <a:pt x="54713" y="83582"/>
                      <a:pt x="51851" y="63620"/>
                    </a:cubicBezTo>
                    <a:cubicBezTo>
                      <a:pt x="51347" y="60672"/>
                      <a:pt x="50556" y="57868"/>
                      <a:pt x="49838" y="54991"/>
                    </a:cubicBezTo>
                    <a:cubicBezTo>
                      <a:pt x="36235" y="68633"/>
                      <a:pt x="19346" y="78538"/>
                      <a:pt x="801" y="83752"/>
                    </a:cubicBezTo>
                    <a:cubicBezTo>
                      <a:pt x="-63" y="83896"/>
                      <a:pt x="-998" y="81955"/>
                      <a:pt x="-207" y="81451"/>
                    </a:cubicBezTo>
                    <a:close/>
                  </a:path>
                </a:pathLst>
              </a:custGeom>
              <a:solidFill>
                <a:srgbClr val="C18E78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2" name="Forme libre : forme 71">
                <a:extLst>
                  <a:ext uri="{FF2B5EF4-FFF2-40B4-BE49-F238E27FC236}">
                    <a16:creationId xmlns:a16="http://schemas.microsoft.com/office/drawing/2014/main" id="{9D9421AB-186F-4EF7-9EAC-27E9457B9DF8}"/>
                  </a:ext>
                </a:extLst>
              </p:cNvPr>
              <p:cNvSpPr/>
              <p:nvPr/>
            </p:nvSpPr>
            <p:spPr>
              <a:xfrm>
                <a:off x="7392357" y="4580991"/>
                <a:ext cx="576008" cy="326626"/>
              </a:xfrm>
              <a:custGeom>
                <a:avLst/>
                <a:gdLst>
                  <a:gd name="connsiteX0" fmla="*/ 294293 w 576008"/>
                  <a:gd name="connsiteY0" fmla="*/ 209816 h 326626"/>
                  <a:gd name="connsiteX1" fmla="*/ 448596 w 576008"/>
                  <a:gd name="connsiteY1" fmla="*/ 66012 h 326626"/>
                  <a:gd name="connsiteX2" fmla="*/ 575503 w 576008"/>
                  <a:gd name="connsiteY2" fmla="*/ -210 h 326626"/>
                  <a:gd name="connsiteX3" fmla="*/ 461970 w 576008"/>
                  <a:gd name="connsiteY3" fmla="*/ 281502 h 326626"/>
                  <a:gd name="connsiteX4" fmla="*/ -506 w 576008"/>
                  <a:gd name="connsiteY4" fmla="*/ 186879 h 326626"/>
                  <a:gd name="connsiteX5" fmla="*/ 65285 w 576008"/>
                  <a:gd name="connsiteY5" fmla="*/ 181774 h 326626"/>
                  <a:gd name="connsiteX6" fmla="*/ 294293 w 576008"/>
                  <a:gd name="connsiteY6" fmla="*/ 209816 h 32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6008" h="326626">
                    <a:moveTo>
                      <a:pt x="294293" y="209816"/>
                    </a:moveTo>
                    <a:cubicBezTo>
                      <a:pt x="401716" y="189971"/>
                      <a:pt x="433065" y="132305"/>
                      <a:pt x="448596" y="66012"/>
                    </a:cubicBezTo>
                    <a:cubicBezTo>
                      <a:pt x="504607" y="39336"/>
                      <a:pt x="548252" y="14602"/>
                      <a:pt x="575503" y="-210"/>
                    </a:cubicBezTo>
                    <a:cubicBezTo>
                      <a:pt x="575503" y="-210"/>
                      <a:pt x="566300" y="207515"/>
                      <a:pt x="461970" y="281502"/>
                    </a:cubicBezTo>
                    <a:cubicBezTo>
                      <a:pt x="357639" y="355489"/>
                      <a:pt x="180472" y="347293"/>
                      <a:pt x="-506" y="186879"/>
                    </a:cubicBezTo>
                    <a:cubicBezTo>
                      <a:pt x="21785" y="186016"/>
                      <a:pt x="43643" y="184219"/>
                      <a:pt x="65285" y="181774"/>
                    </a:cubicBezTo>
                    <a:cubicBezTo>
                      <a:pt x="126690" y="202482"/>
                      <a:pt x="216783" y="224124"/>
                      <a:pt x="294293" y="209816"/>
                    </a:cubicBezTo>
                    <a:close/>
                  </a:path>
                </a:pathLst>
              </a:custGeom>
              <a:solidFill>
                <a:srgbClr val="1A2247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3" name="Forme libre : forme 72">
                <a:extLst>
                  <a:ext uri="{FF2B5EF4-FFF2-40B4-BE49-F238E27FC236}">
                    <a16:creationId xmlns:a16="http://schemas.microsoft.com/office/drawing/2014/main" id="{08C37D54-DA55-4099-90FC-9EA926ACF6FB}"/>
                  </a:ext>
                </a:extLst>
              </p:cNvPr>
              <p:cNvSpPr/>
              <p:nvPr/>
            </p:nvSpPr>
            <p:spPr>
              <a:xfrm>
                <a:off x="7458148" y="4647573"/>
                <a:ext cx="383310" cy="148113"/>
              </a:xfrm>
              <a:custGeom>
                <a:avLst/>
                <a:gdLst>
                  <a:gd name="connsiteX0" fmla="*/ 228503 w 383310"/>
                  <a:gd name="connsiteY0" fmla="*/ 143235 h 148113"/>
                  <a:gd name="connsiteX1" fmla="*/ -506 w 383310"/>
                  <a:gd name="connsiteY1" fmla="*/ 115552 h 148113"/>
                  <a:gd name="connsiteX2" fmla="*/ 382805 w 383310"/>
                  <a:gd name="connsiteY2" fmla="*/ -210 h 148113"/>
                  <a:gd name="connsiteX3" fmla="*/ 228503 w 383310"/>
                  <a:gd name="connsiteY3" fmla="*/ 143235 h 148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3310" h="148113">
                    <a:moveTo>
                      <a:pt x="228503" y="143235"/>
                    </a:moveTo>
                    <a:cubicBezTo>
                      <a:pt x="150993" y="157615"/>
                      <a:pt x="60899" y="136044"/>
                      <a:pt x="-506" y="115552"/>
                    </a:cubicBezTo>
                    <a:cubicBezTo>
                      <a:pt x="150489" y="98367"/>
                      <a:pt x="285449" y="46095"/>
                      <a:pt x="382805" y="-210"/>
                    </a:cubicBezTo>
                    <a:cubicBezTo>
                      <a:pt x="367274" y="65724"/>
                      <a:pt x="335925" y="123389"/>
                      <a:pt x="228503" y="1432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4" name="Forme libre : forme 73">
                <a:extLst>
                  <a:ext uri="{FF2B5EF4-FFF2-40B4-BE49-F238E27FC236}">
                    <a16:creationId xmlns:a16="http://schemas.microsoft.com/office/drawing/2014/main" id="{45603BC7-9764-405A-B682-12B16BF07C90}"/>
                  </a:ext>
                </a:extLst>
              </p:cNvPr>
              <p:cNvSpPr/>
              <p:nvPr/>
            </p:nvSpPr>
            <p:spPr>
              <a:xfrm>
                <a:off x="7150838" y="5112204"/>
                <a:ext cx="893384" cy="436877"/>
              </a:xfrm>
              <a:custGeom>
                <a:avLst/>
                <a:gdLst>
                  <a:gd name="connsiteX0" fmla="*/ 0 w 893384"/>
                  <a:gd name="connsiteY0" fmla="*/ 0 h 436877"/>
                  <a:gd name="connsiteX1" fmla="*/ 294295 w 893384"/>
                  <a:gd name="connsiteY1" fmla="*/ 436877 h 436877"/>
                  <a:gd name="connsiteX2" fmla="*/ 893384 w 893384"/>
                  <a:gd name="connsiteY2" fmla="*/ 245186 h 436877"/>
                  <a:gd name="connsiteX3" fmla="*/ 0 w 893384"/>
                  <a:gd name="connsiteY3" fmla="*/ 0 h 436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93384" h="436877">
                    <a:moveTo>
                      <a:pt x="0" y="0"/>
                    </a:moveTo>
                    <a:lnTo>
                      <a:pt x="294295" y="436877"/>
                    </a:lnTo>
                    <a:lnTo>
                      <a:pt x="893384" y="24518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9D82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8" name="Forme libre : forme 77">
                <a:extLst>
                  <a:ext uri="{FF2B5EF4-FFF2-40B4-BE49-F238E27FC236}">
                    <a16:creationId xmlns:a16="http://schemas.microsoft.com/office/drawing/2014/main" id="{2CC45300-0729-4C8D-B0F5-1EE46176FC99}"/>
                  </a:ext>
                </a:extLst>
              </p:cNvPr>
              <p:cNvSpPr/>
              <p:nvPr/>
            </p:nvSpPr>
            <p:spPr>
              <a:xfrm>
                <a:off x="6765263" y="6303197"/>
                <a:ext cx="868217" cy="325860"/>
              </a:xfrm>
              <a:custGeom>
                <a:avLst/>
                <a:gdLst>
                  <a:gd name="connsiteX0" fmla="*/ 1651 w 868217"/>
                  <a:gd name="connsiteY0" fmla="*/ -210 h 299851"/>
                  <a:gd name="connsiteX1" fmla="*/ -506 w 868217"/>
                  <a:gd name="connsiteY1" fmla="*/ 103616 h 299851"/>
                  <a:gd name="connsiteX2" fmla="*/ 838305 w 868217"/>
                  <a:gd name="connsiteY2" fmla="*/ 255114 h 299851"/>
                  <a:gd name="connsiteX3" fmla="*/ 867712 w 868217"/>
                  <a:gd name="connsiteY3" fmla="*/ 141940 h 299851"/>
                  <a:gd name="connsiteX4" fmla="*/ 1651 w 868217"/>
                  <a:gd name="connsiteY4" fmla="*/ -210 h 299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8217" h="299851">
                    <a:moveTo>
                      <a:pt x="1651" y="-210"/>
                    </a:moveTo>
                    <a:cubicBezTo>
                      <a:pt x="285" y="35309"/>
                      <a:pt x="-506" y="70038"/>
                      <a:pt x="-506" y="103616"/>
                    </a:cubicBezTo>
                    <a:cubicBezTo>
                      <a:pt x="75998" y="175519"/>
                      <a:pt x="509999" y="392232"/>
                      <a:pt x="838305" y="255114"/>
                    </a:cubicBezTo>
                    <a:cubicBezTo>
                      <a:pt x="840390" y="230380"/>
                      <a:pt x="851104" y="190977"/>
                      <a:pt x="867712" y="141940"/>
                    </a:cubicBezTo>
                    <a:cubicBezTo>
                      <a:pt x="438026" y="245551"/>
                      <a:pt x="58958" y="34662"/>
                      <a:pt x="1651" y="-210"/>
                    </a:cubicBezTo>
                    <a:close/>
                  </a:path>
                </a:pathLst>
              </a:custGeom>
              <a:solidFill>
                <a:srgbClr val="0C1228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5" name="Forme libre : forme 74">
                <a:extLst>
                  <a:ext uri="{FF2B5EF4-FFF2-40B4-BE49-F238E27FC236}">
                    <a16:creationId xmlns:a16="http://schemas.microsoft.com/office/drawing/2014/main" id="{50733500-A334-4714-B0FD-FFB1A68D051B}"/>
                  </a:ext>
                </a:extLst>
              </p:cNvPr>
              <p:cNvSpPr/>
              <p:nvPr/>
            </p:nvSpPr>
            <p:spPr>
              <a:xfrm>
                <a:off x="5615659" y="5077188"/>
                <a:ext cx="1131161" cy="667641"/>
              </a:xfrm>
              <a:custGeom>
                <a:avLst/>
                <a:gdLst>
                  <a:gd name="connsiteX0" fmla="*/ 1046890 w 1131161"/>
                  <a:gd name="connsiteY0" fmla="*/ -210 h 667641"/>
                  <a:gd name="connsiteX1" fmla="*/ 2008 w 1131161"/>
                  <a:gd name="connsiteY1" fmla="*/ 390434 h 667641"/>
                  <a:gd name="connsiteX2" fmla="*/ 542352 w 1131161"/>
                  <a:gd name="connsiteY2" fmla="*/ 658198 h 667641"/>
                  <a:gd name="connsiteX3" fmla="*/ 477640 w 1131161"/>
                  <a:gd name="connsiteY3" fmla="*/ 509935 h 667641"/>
                  <a:gd name="connsiteX4" fmla="*/ 319887 w 1131161"/>
                  <a:gd name="connsiteY4" fmla="*/ 330683 h 667641"/>
                  <a:gd name="connsiteX5" fmla="*/ 1022802 w 1131161"/>
                  <a:gd name="connsiteY5" fmla="*/ 280352 h 667641"/>
                  <a:gd name="connsiteX6" fmla="*/ 1130656 w 1131161"/>
                  <a:gd name="connsiteY6" fmla="*/ 164517 h 667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31161" h="667641">
                    <a:moveTo>
                      <a:pt x="1046890" y="-210"/>
                    </a:moveTo>
                    <a:cubicBezTo>
                      <a:pt x="905818" y="652"/>
                      <a:pt x="47450" y="36532"/>
                      <a:pt x="2008" y="390434"/>
                    </a:cubicBezTo>
                    <a:cubicBezTo>
                      <a:pt x="-43434" y="744336"/>
                      <a:pt x="542352" y="658198"/>
                      <a:pt x="542352" y="658198"/>
                    </a:cubicBezTo>
                    <a:lnTo>
                      <a:pt x="477640" y="509935"/>
                    </a:lnTo>
                    <a:cubicBezTo>
                      <a:pt x="281636" y="538696"/>
                      <a:pt x="166808" y="428758"/>
                      <a:pt x="319887" y="330683"/>
                    </a:cubicBezTo>
                    <a:cubicBezTo>
                      <a:pt x="472967" y="232609"/>
                      <a:pt x="1022802" y="280352"/>
                      <a:pt x="1022802" y="280352"/>
                    </a:cubicBezTo>
                    <a:lnTo>
                      <a:pt x="1130656" y="164517"/>
                    </a:lnTo>
                    <a:close/>
                  </a:path>
                </a:pathLst>
              </a:custGeom>
              <a:solidFill>
                <a:srgbClr val="D19D82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6" name="Forme libre : forme 75">
                <a:extLst>
                  <a:ext uri="{FF2B5EF4-FFF2-40B4-BE49-F238E27FC236}">
                    <a16:creationId xmlns:a16="http://schemas.microsoft.com/office/drawing/2014/main" id="{CD0C2B83-1A71-4D1B-AA0D-0810D89F9882}"/>
                  </a:ext>
                </a:extLst>
              </p:cNvPr>
              <p:cNvSpPr/>
              <p:nvPr/>
            </p:nvSpPr>
            <p:spPr>
              <a:xfrm>
                <a:off x="6633358" y="5814472"/>
                <a:ext cx="1689772" cy="681799"/>
              </a:xfrm>
              <a:custGeom>
                <a:avLst/>
                <a:gdLst>
                  <a:gd name="connsiteX0" fmla="*/ 60252 w 1689772"/>
                  <a:gd name="connsiteY0" fmla="*/ 301060 h 681799"/>
                  <a:gd name="connsiteX1" fmla="*/ 770429 w 1689772"/>
                  <a:gd name="connsiteY1" fmla="*/ 458885 h 681799"/>
                  <a:gd name="connsiteX2" fmla="*/ 1398782 w 1689772"/>
                  <a:gd name="connsiteY2" fmla="*/ 26106 h 681799"/>
                  <a:gd name="connsiteX3" fmla="*/ 1689267 w 1689772"/>
                  <a:gd name="connsiteY3" fmla="*/ -210 h 681799"/>
                  <a:gd name="connsiteX4" fmla="*/ 858869 w 1689772"/>
                  <a:gd name="connsiteY4" fmla="*/ 681278 h 681799"/>
                  <a:gd name="connsiteX5" fmla="*/ -506 w 1689772"/>
                  <a:gd name="connsiteY5" fmla="*/ 466075 h 681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89772" h="681799">
                    <a:moveTo>
                      <a:pt x="60252" y="301060"/>
                    </a:moveTo>
                    <a:cubicBezTo>
                      <a:pt x="138769" y="346502"/>
                      <a:pt x="414154" y="473265"/>
                      <a:pt x="770429" y="458885"/>
                    </a:cubicBezTo>
                    <a:cubicBezTo>
                      <a:pt x="1126705" y="444505"/>
                      <a:pt x="1331266" y="341756"/>
                      <a:pt x="1398782" y="26106"/>
                    </a:cubicBezTo>
                    <a:lnTo>
                      <a:pt x="1689267" y="-210"/>
                    </a:lnTo>
                    <a:cubicBezTo>
                      <a:pt x="1681358" y="126553"/>
                      <a:pt x="1541364" y="696809"/>
                      <a:pt x="858869" y="681278"/>
                    </a:cubicBezTo>
                    <a:cubicBezTo>
                      <a:pt x="176374" y="665747"/>
                      <a:pt x="-506" y="466075"/>
                      <a:pt x="-506" y="466075"/>
                    </a:cubicBezTo>
                    <a:close/>
                  </a:path>
                </a:pathLst>
              </a:custGeom>
              <a:solidFill>
                <a:srgbClr val="D19D82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7" name="Forme libre : forme 76">
                <a:extLst>
                  <a:ext uri="{FF2B5EF4-FFF2-40B4-BE49-F238E27FC236}">
                    <a16:creationId xmlns:a16="http://schemas.microsoft.com/office/drawing/2014/main" id="{4F0309FD-7946-4C85-A510-3FE69B287FD0}"/>
                  </a:ext>
                </a:extLst>
              </p:cNvPr>
              <p:cNvSpPr/>
              <p:nvPr/>
            </p:nvSpPr>
            <p:spPr>
              <a:xfrm>
                <a:off x="7956658" y="5357390"/>
                <a:ext cx="366472" cy="517627"/>
              </a:xfrm>
              <a:custGeom>
                <a:avLst/>
                <a:gdLst>
                  <a:gd name="connsiteX0" fmla="*/ 87059 w 366472"/>
                  <a:gd name="connsiteY0" fmla="*/ -210 h 517627"/>
                  <a:gd name="connsiteX1" fmla="*/ 365967 w 366472"/>
                  <a:gd name="connsiteY1" fmla="*/ 456872 h 517627"/>
                  <a:gd name="connsiteX2" fmla="*/ 75483 w 366472"/>
                  <a:gd name="connsiteY2" fmla="*/ 483188 h 517627"/>
                  <a:gd name="connsiteX3" fmla="*/ 11203 w 366472"/>
                  <a:gd name="connsiteY3" fmla="*/ 279993 h 517627"/>
                  <a:gd name="connsiteX4" fmla="*/ 87059 w 366472"/>
                  <a:gd name="connsiteY4" fmla="*/ -210 h 517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6472" h="517627">
                    <a:moveTo>
                      <a:pt x="87059" y="-210"/>
                    </a:moveTo>
                    <a:cubicBezTo>
                      <a:pt x="169171" y="19347"/>
                      <a:pt x="340298" y="167609"/>
                      <a:pt x="365967" y="456872"/>
                    </a:cubicBezTo>
                    <a:cubicBezTo>
                      <a:pt x="315060" y="502314"/>
                      <a:pt x="206560" y="552573"/>
                      <a:pt x="75483" y="483188"/>
                    </a:cubicBezTo>
                    <a:cubicBezTo>
                      <a:pt x="68795" y="442563"/>
                      <a:pt x="61102" y="332194"/>
                      <a:pt x="11203" y="279993"/>
                    </a:cubicBezTo>
                    <a:cubicBezTo>
                      <a:pt x="-38698" y="227791"/>
                      <a:pt x="87059" y="-210"/>
                      <a:pt x="87059" y="-210"/>
                    </a:cubicBezTo>
                    <a:close/>
                  </a:path>
                </a:pathLst>
              </a:custGeom>
              <a:solidFill>
                <a:srgbClr val="1A2247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9" name="Forme libre : forme 78">
                <a:extLst>
                  <a:ext uri="{FF2B5EF4-FFF2-40B4-BE49-F238E27FC236}">
                    <a16:creationId xmlns:a16="http://schemas.microsoft.com/office/drawing/2014/main" id="{F118F344-EB7C-4ED6-88B4-BB76D54D7135}"/>
                  </a:ext>
                </a:extLst>
              </p:cNvPr>
              <p:cNvSpPr/>
              <p:nvPr/>
            </p:nvSpPr>
            <p:spPr>
              <a:xfrm>
                <a:off x="6633407" y="5075063"/>
                <a:ext cx="366317" cy="332918"/>
              </a:xfrm>
              <a:custGeom>
                <a:avLst/>
                <a:gdLst>
                  <a:gd name="connsiteX0" fmla="*/ 354355 w 366317"/>
                  <a:gd name="connsiteY0" fmla="*/ 548 h 332918"/>
                  <a:gd name="connsiteX1" fmla="*/ 29214 w 366317"/>
                  <a:gd name="connsiteY1" fmla="*/ 1914 h 332918"/>
                  <a:gd name="connsiteX2" fmla="*/ 5270 w 366317"/>
                  <a:gd name="connsiteY2" fmla="*/ 282333 h 332918"/>
                  <a:gd name="connsiteX3" fmla="*/ 294604 w 366317"/>
                  <a:gd name="connsiteY3" fmla="*/ 332664 h 332918"/>
                  <a:gd name="connsiteX4" fmla="*/ 354355 w 366317"/>
                  <a:gd name="connsiteY4" fmla="*/ 548 h 332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6317" h="332918">
                    <a:moveTo>
                      <a:pt x="354355" y="548"/>
                    </a:moveTo>
                    <a:cubicBezTo>
                      <a:pt x="275263" y="-1753"/>
                      <a:pt x="29214" y="1914"/>
                      <a:pt x="29214" y="1914"/>
                    </a:cubicBezTo>
                    <a:cubicBezTo>
                      <a:pt x="29214" y="1914"/>
                      <a:pt x="-16229" y="167289"/>
                      <a:pt x="5270" y="282333"/>
                    </a:cubicBezTo>
                    <a:cubicBezTo>
                      <a:pt x="60275" y="301890"/>
                      <a:pt x="184594" y="328206"/>
                      <a:pt x="294604" y="332664"/>
                    </a:cubicBezTo>
                    <a:cubicBezTo>
                      <a:pt x="404614" y="337122"/>
                      <a:pt x="354355" y="548"/>
                      <a:pt x="354355" y="548"/>
                    </a:cubicBezTo>
                    <a:close/>
                  </a:path>
                </a:pathLst>
              </a:custGeom>
              <a:solidFill>
                <a:srgbClr val="1A2247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0" name="Forme libre : forme 79">
                <a:extLst>
                  <a:ext uri="{FF2B5EF4-FFF2-40B4-BE49-F238E27FC236}">
                    <a16:creationId xmlns:a16="http://schemas.microsoft.com/office/drawing/2014/main" id="{7C8E0757-C391-4BC5-8A29-5633577B58C4}"/>
                  </a:ext>
                </a:extLst>
              </p:cNvPr>
              <p:cNvSpPr/>
              <p:nvPr/>
            </p:nvSpPr>
            <p:spPr>
              <a:xfrm>
                <a:off x="4264692" y="2280833"/>
                <a:ext cx="922100" cy="909999"/>
              </a:xfrm>
              <a:custGeom>
                <a:avLst/>
                <a:gdLst>
                  <a:gd name="connsiteX0" fmla="*/ 818454 w 922100"/>
                  <a:gd name="connsiteY0" fmla="*/ 839328 h 909999"/>
                  <a:gd name="connsiteX1" fmla="*/ 777901 w 922100"/>
                  <a:gd name="connsiteY1" fmla="*/ 826314 h 909999"/>
                  <a:gd name="connsiteX2" fmla="*/ 741950 w 922100"/>
                  <a:gd name="connsiteY2" fmla="*/ 749594 h 909999"/>
                  <a:gd name="connsiteX3" fmla="*/ 747703 w 922100"/>
                  <a:gd name="connsiteY3" fmla="*/ 427329 h 909999"/>
                  <a:gd name="connsiteX4" fmla="*/ 751657 w 922100"/>
                  <a:gd name="connsiteY4" fmla="*/ 327744 h 909999"/>
                  <a:gd name="connsiteX5" fmla="*/ 759494 w 922100"/>
                  <a:gd name="connsiteY5" fmla="*/ 203138 h 909999"/>
                  <a:gd name="connsiteX6" fmla="*/ 752304 w 922100"/>
                  <a:gd name="connsiteY6" fmla="*/ 100030 h 909999"/>
                  <a:gd name="connsiteX7" fmla="*/ 716353 w 922100"/>
                  <a:gd name="connsiteY7" fmla="*/ 51568 h 909999"/>
                  <a:gd name="connsiteX8" fmla="*/ 700606 w 922100"/>
                  <a:gd name="connsiteY8" fmla="*/ 57824 h 909999"/>
                  <a:gd name="connsiteX9" fmla="*/ 614899 w 922100"/>
                  <a:gd name="connsiteY9" fmla="*/ 211119 h 909999"/>
                  <a:gd name="connsiteX10" fmla="*/ 586570 w 922100"/>
                  <a:gd name="connsiteY10" fmla="*/ 419635 h 909999"/>
                  <a:gd name="connsiteX11" fmla="*/ 588871 w 922100"/>
                  <a:gd name="connsiteY11" fmla="*/ 568401 h 909999"/>
                  <a:gd name="connsiteX12" fmla="*/ 591243 w 922100"/>
                  <a:gd name="connsiteY12" fmla="*/ 676254 h 909999"/>
                  <a:gd name="connsiteX13" fmla="*/ 524087 w 922100"/>
                  <a:gd name="connsiteY13" fmla="*/ 749594 h 909999"/>
                  <a:gd name="connsiteX14" fmla="*/ 476272 w 922100"/>
                  <a:gd name="connsiteY14" fmla="*/ 747940 h 909999"/>
                  <a:gd name="connsiteX15" fmla="*/ 381936 w 922100"/>
                  <a:gd name="connsiteY15" fmla="*/ 617222 h 909999"/>
                  <a:gd name="connsiteX16" fmla="*/ 341671 w 922100"/>
                  <a:gd name="connsiteY16" fmla="*/ 447318 h 909999"/>
                  <a:gd name="connsiteX17" fmla="*/ 333762 w 922100"/>
                  <a:gd name="connsiteY17" fmla="*/ 345648 h 909999"/>
                  <a:gd name="connsiteX18" fmla="*/ 332540 w 922100"/>
                  <a:gd name="connsiteY18" fmla="*/ 295748 h 909999"/>
                  <a:gd name="connsiteX19" fmla="*/ 312695 w 922100"/>
                  <a:gd name="connsiteY19" fmla="*/ 258934 h 909999"/>
                  <a:gd name="connsiteX20" fmla="*/ 311472 w 922100"/>
                  <a:gd name="connsiteY20" fmla="*/ 258934 h 909999"/>
                  <a:gd name="connsiteX21" fmla="*/ 289901 w 922100"/>
                  <a:gd name="connsiteY21" fmla="*/ 278923 h 909999"/>
                  <a:gd name="connsiteX22" fmla="*/ 257402 w 922100"/>
                  <a:gd name="connsiteY22" fmla="*/ 569336 h 909999"/>
                  <a:gd name="connsiteX23" fmla="*/ 306439 w 922100"/>
                  <a:gd name="connsiteY23" fmla="*/ 788062 h 909999"/>
                  <a:gd name="connsiteX24" fmla="*/ 248917 w 922100"/>
                  <a:gd name="connsiteY24" fmla="*/ 908714 h 909999"/>
                  <a:gd name="connsiteX25" fmla="*/ 129919 w 922100"/>
                  <a:gd name="connsiteY25" fmla="*/ 853708 h 909999"/>
                  <a:gd name="connsiteX26" fmla="*/ 40761 w 922100"/>
                  <a:gd name="connsiteY26" fmla="*/ 683588 h 909999"/>
                  <a:gd name="connsiteX27" fmla="*/ 6032 w 922100"/>
                  <a:gd name="connsiteY27" fmla="*/ 541078 h 909999"/>
                  <a:gd name="connsiteX28" fmla="*/ 4953 w 922100"/>
                  <a:gd name="connsiteY28" fmla="*/ 408850 h 909999"/>
                  <a:gd name="connsiteX29" fmla="*/ 64201 w 922100"/>
                  <a:gd name="connsiteY29" fmla="*/ 350897 h 909999"/>
                  <a:gd name="connsiteX30" fmla="*/ 121723 w 922100"/>
                  <a:gd name="connsiteY30" fmla="*/ 362617 h 909999"/>
                  <a:gd name="connsiteX31" fmla="*/ 159327 w 922100"/>
                  <a:gd name="connsiteY31" fmla="*/ 410791 h 909999"/>
                  <a:gd name="connsiteX32" fmla="*/ 175577 w 922100"/>
                  <a:gd name="connsiteY32" fmla="*/ 432722 h 909999"/>
                  <a:gd name="connsiteX33" fmla="*/ 180970 w 922100"/>
                  <a:gd name="connsiteY33" fmla="*/ 417766 h 909999"/>
                  <a:gd name="connsiteX34" fmla="*/ 191611 w 922100"/>
                  <a:gd name="connsiteY34" fmla="*/ 353054 h 909999"/>
                  <a:gd name="connsiteX35" fmla="*/ 315858 w 922100"/>
                  <a:gd name="connsiteY35" fmla="*/ 191274 h 909999"/>
                  <a:gd name="connsiteX36" fmla="*/ 341168 w 922100"/>
                  <a:gd name="connsiteY36" fmla="*/ 188686 h 909999"/>
                  <a:gd name="connsiteX37" fmla="*/ 400343 w 922100"/>
                  <a:gd name="connsiteY37" fmla="*/ 222624 h 909999"/>
                  <a:gd name="connsiteX38" fmla="*/ 465055 w 922100"/>
                  <a:gd name="connsiteY38" fmla="*/ 334144 h 909999"/>
                  <a:gd name="connsiteX39" fmla="*/ 476919 w 922100"/>
                  <a:gd name="connsiteY39" fmla="*/ 369591 h 909999"/>
                  <a:gd name="connsiteX40" fmla="*/ 488280 w 922100"/>
                  <a:gd name="connsiteY40" fmla="*/ 401300 h 909999"/>
                  <a:gd name="connsiteX41" fmla="*/ 495470 w 922100"/>
                  <a:gd name="connsiteY41" fmla="*/ 380880 h 909999"/>
                  <a:gd name="connsiteX42" fmla="*/ 506111 w 922100"/>
                  <a:gd name="connsiteY42" fmla="*/ 332993 h 909999"/>
                  <a:gd name="connsiteX43" fmla="*/ 549756 w 922100"/>
                  <a:gd name="connsiteY43" fmla="*/ 165605 h 909999"/>
                  <a:gd name="connsiteX44" fmla="*/ 595557 w 922100"/>
                  <a:gd name="connsiteY44" fmla="*/ 78819 h 909999"/>
                  <a:gd name="connsiteX45" fmla="*/ 701829 w 922100"/>
                  <a:gd name="connsiteY45" fmla="*/ 805 h 909999"/>
                  <a:gd name="connsiteX46" fmla="*/ 817663 w 922100"/>
                  <a:gd name="connsiteY46" fmla="*/ 60125 h 909999"/>
                  <a:gd name="connsiteX47" fmla="*/ 905959 w 922100"/>
                  <a:gd name="connsiteY47" fmla="*/ 299775 h 909999"/>
                  <a:gd name="connsiteX48" fmla="*/ 914156 w 922100"/>
                  <a:gd name="connsiteY48" fmla="*/ 361538 h 909999"/>
                  <a:gd name="connsiteX49" fmla="*/ 916529 w 922100"/>
                  <a:gd name="connsiteY49" fmla="*/ 586161 h 909999"/>
                  <a:gd name="connsiteX50" fmla="*/ 885035 w 922100"/>
                  <a:gd name="connsiteY50" fmla="*/ 782525 h 909999"/>
                  <a:gd name="connsiteX51" fmla="*/ 818454 w 922100"/>
                  <a:gd name="connsiteY51" fmla="*/ 839328 h 909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922100" h="909999">
                    <a:moveTo>
                      <a:pt x="818454" y="839328"/>
                    </a:moveTo>
                    <a:cubicBezTo>
                      <a:pt x="803632" y="841735"/>
                      <a:pt x="788554" y="836896"/>
                      <a:pt x="777901" y="826314"/>
                    </a:cubicBezTo>
                    <a:cubicBezTo>
                      <a:pt x="759494" y="812868"/>
                      <a:pt x="747487" y="787271"/>
                      <a:pt x="741950" y="749594"/>
                    </a:cubicBezTo>
                    <a:cubicBezTo>
                      <a:pt x="734999" y="704344"/>
                      <a:pt x="736917" y="596922"/>
                      <a:pt x="747703" y="427329"/>
                    </a:cubicBezTo>
                    <a:lnTo>
                      <a:pt x="751657" y="327744"/>
                    </a:lnTo>
                    <a:lnTo>
                      <a:pt x="759494" y="203138"/>
                    </a:lnTo>
                    <a:cubicBezTo>
                      <a:pt x="760218" y="168622"/>
                      <a:pt x="757811" y="134112"/>
                      <a:pt x="752304" y="100030"/>
                    </a:cubicBezTo>
                    <a:cubicBezTo>
                      <a:pt x="746935" y="64846"/>
                      <a:pt x="734952" y="48692"/>
                      <a:pt x="716353" y="51568"/>
                    </a:cubicBezTo>
                    <a:cubicBezTo>
                      <a:pt x="710781" y="52725"/>
                      <a:pt x="705453" y="54842"/>
                      <a:pt x="700606" y="57824"/>
                    </a:cubicBezTo>
                    <a:cubicBezTo>
                      <a:pt x="662642" y="84188"/>
                      <a:pt x="634073" y="135286"/>
                      <a:pt x="614899" y="211119"/>
                    </a:cubicBezTo>
                    <a:cubicBezTo>
                      <a:pt x="599163" y="279624"/>
                      <a:pt x="589681" y="349416"/>
                      <a:pt x="586570" y="419635"/>
                    </a:cubicBezTo>
                    <a:cubicBezTo>
                      <a:pt x="583694" y="469213"/>
                      <a:pt x="584463" y="518935"/>
                      <a:pt x="588871" y="568401"/>
                    </a:cubicBezTo>
                    <a:cubicBezTo>
                      <a:pt x="593051" y="604197"/>
                      <a:pt x="593845" y="640308"/>
                      <a:pt x="591243" y="676254"/>
                    </a:cubicBezTo>
                    <a:cubicBezTo>
                      <a:pt x="584772" y="717526"/>
                      <a:pt x="562386" y="741973"/>
                      <a:pt x="524087" y="749594"/>
                    </a:cubicBezTo>
                    <a:cubicBezTo>
                      <a:pt x="508215" y="752490"/>
                      <a:pt x="491905" y="751926"/>
                      <a:pt x="476272" y="747940"/>
                    </a:cubicBezTo>
                    <a:cubicBezTo>
                      <a:pt x="440225" y="736436"/>
                      <a:pt x="408780" y="692863"/>
                      <a:pt x="381936" y="617222"/>
                    </a:cubicBezTo>
                    <a:cubicBezTo>
                      <a:pt x="363170" y="561989"/>
                      <a:pt x="349688" y="505099"/>
                      <a:pt x="341671" y="447318"/>
                    </a:cubicBezTo>
                    <a:cubicBezTo>
                      <a:pt x="335825" y="413754"/>
                      <a:pt x="333177" y="379712"/>
                      <a:pt x="333762" y="345648"/>
                    </a:cubicBezTo>
                    <a:cubicBezTo>
                      <a:pt x="334576" y="329007"/>
                      <a:pt x="334167" y="312329"/>
                      <a:pt x="332540" y="295748"/>
                    </a:cubicBezTo>
                    <a:cubicBezTo>
                      <a:pt x="328513" y="269767"/>
                      <a:pt x="321898" y="257496"/>
                      <a:pt x="312695" y="258934"/>
                    </a:cubicBezTo>
                    <a:lnTo>
                      <a:pt x="311472" y="258934"/>
                    </a:lnTo>
                    <a:cubicBezTo>
                      <a:pt x="305576" y="259869"/>
                      <a:pt x="298458" y="266556"/>
                      <a:pt x="289901" y="278923"/>
                    </a:cubicBezTo>
                    <a:cubicBezTo>
                      <a:pt x="248150" y="341909"/>
                      <a:pt x="237317" y="438713"/>
                      <a:pt x="257402" y="569336"/>
                    </a:cubicBezTo>
                    <a:cubicBezTo>
                      <a:pt x="265407" y="621249"/>
                      <a:pt x="281753" y="694158"/>
                      <a:pt x="306439" y="788062"/>
                    </a:cubicBezTo>
                    <a:cubicBezTo>
                      <a:pt x="317656" y="860875"/>
                      <a:pt x="298482" y="901092"/>
                      <a:pt x="248917" y="908714"/>
                    </a:cubicBezTo>
                    <a:cubicBezTo>
                      <a:pt x="210569" y="914610"/>
                      <a:pt x="170903" y="896275"/>
                      <a:pt x="129919" y="853708"/>
                    </a:cubicBezTo>
                    <a:cubicBezTo>
                      <a:pt x="93489" y="817326"/>
                      <a:pt x="63769" y="760619"/>
                      <a:pt x="40761" y="683588"/>
                    </a:cubicBezTo>
                    <a:cubicBezTo>
                      <a:pt x="25090" y="637177"/>
                      <a:pt x="13469" y="589496"/>
                      <a:pt x="6032" y="541078"/>
                    </a:cubicBezTo>
                    <a:cubicBezTo>
                      <a:pt x="-2309" y="486720"/>
                      <a:pt x="-2669" y="442644"/>
                      <a:pt x="4953" y="408850"/>
                    </a:cubicBezTo>
                    <a:cubicBezTo>
                      <a:pt x="12575" y="375056"/>
                      <a:pt x="32324" y="355738"/>
                      <a:pt x="64201" y="350897"/>
                    </a:cubicBezTo>
                    <a:cubicBezTo>
                      <a:pt x="84168" y="347280"/>
                      <a:pt x="104762" y="351476"/>
                      <a:pt x="121723" y="362617"/>
                    </a:cubicBezTo>
                    <a:cubicBezTo>
                      <a:pt x="138947" y="374390"/>
                      <a:pt x="152088" y="391224"/>
                      <a:pt x="159327" y="410791"/>
                    </a:cubicBezTo>
                    <a:cubicBezTo>
                      <a:pt x="165079" y="426178"/>
                      <a:pt x="170544" y="433513"/>
                      <a:pt x="175577" y="432722"/>
                    </a:cubicBezTo>
                    <a:cubicBezTo>
                      <a:pt x="178094" y="432362"/>
                      <a:pt x="179891" y="427401"/>
                      <a:pt x="180970" y="417766"/>
                    </a:cubicBezTo>
                    <a:cubicBezTo>
                      <a:pt x="182769" y="395944"/>
                      <a:pt x="186328" y="374303"/>
                      <a:pt x="191611" y="353054"/>
                    </a:cubicBezTo>
                    <a:cubicBezTo>
                      <a:pt x="220803" y="253493"/>
                      <a:pt x="262219" y="199567"/>
                      <a:pt x="315858" y="191274"/>
                    </a:cubicBezTo>
                    <a:cubicBezTo>
                      <a:pt x="318375" y="190915"/>
                      <a:pt x="326787" y="190052"/>
                      <a:pt x="341168" y="188686"/>
                    </a:cubicBezTo>
                    <a:cubicBezTo>
                      <a:pt x="355548" y="187320"/>
                      <a:pt x="375249" y="198680"/>
                      <a:pt x="400343" y="222624"/>
                    </a:cubicBezTo>
                    <a:cubicBezTo>
                      <a:pt x="425437" y="246567"/>
                      <a:pt x="447008" y="283812"/>
                      <a:pt x="465055" y="334144"/>
                    </a:cubicBezTo>
                    <a:cubicBezTo>
                      <a:pt x="468115" y="346241"/>
                      <a:pt x="472080" y="358090"/>
                      <a:pt x="476919" y="369591"/>
                    </a:cubicBezTo>
                    <a:cubicBezTo>
                      <a:pt x="479114" y="380666"/>
                      <a:pt x="482942" y="391352"/>
                      <a:pt x="488280" y="401300"/>
                    </a:cubicBezTo>
                    <a:cubicBezTo>
                      <a:pt x="492608" y="395336"/>
                      <a:pt x="495106" y="388240"/>
                      <a:pt x="495470" y="380880"/>
                    </a:cubicBezTo>
                    <a:lnTo>
                      <a:pt x="506111" y="332993"/>
                    </a:lnTo>
                    <a:cubicBezTo>
                      <a:pt x="517156" y="276342"/>
                      <a:pt x="531732" y="220437"/>
                      <a:pt x="549756" y="165605"/>
                    </a:cubicBezTo>
                    <a:cubicBezTo>
                      <a:pt x="561379" y="134895"/>
                      <a:pt x="576763" y="105745"/>
                      <a:pt x="595557" y="78819"/>
                    </a:cubicBezTo>
                    <a:cubicBezTo>
                      <a:pt x="631221" y="32227"/>
                      <a:pt x="666645" y="6222"/>
                      <a:pt x="701829" y="805"/>
                    </a:cubicBezTo>
                    <a:cubicBezTo>
                      <a:pt x="740177" y="-5091"/>
                      <a:pt x="778788" y="14683"/>
                      <a:pt x="817663" y="60125"/>
                    </a:cubicBezTo>
                    <a:cubicBezTo>
                      <a:pt x="860373" y="115250"/>
                      <a:pt x="889805" y="195133"/>
                      <a:pt x="905959" y="299775"/>
                    </a:cubicBezTo>
                    <a:lnTo>
                      <a:pt x="914156" y="361538"/>
                    </a:lnTo>
                    <a:cubicBezTo>
                      <a:pt x="923206" y="436097"/>
                      <a:pt x="924002" y="511427"/>
                      <a:pt x="916529" y="586161"/>
                    </a:cubicBezTo>
                    <a:cubicBezTo>
                      <a:pt x="910920" y="688981"/>
                      <a:pt x="900423" y="754436"/>
                      <a:pt x="885035" y="782525"/>
                    </a:cubicBezTo>
                    <a:cubicBezTo>
                      <a:pt x="867444" y="816271"/>
                      <a:pt x="845250" y="835206"/>
                      <a:pt x="818454" y="839328"/>
                    </a:cubicBezTo>
                    <a:close/>
                  </a:path>
                </a:pathLst>
              </a:custGeom>
              <a:solidFill>
                <a:srgbClr val="D9042B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1" name="Forme libre : forme 80">
                <a:extLst>
                  <a:ext uri="{FF2B5EF4-FFF2-40B4-BE49-F238E27FC236}">
                    <a16:creationId xmlns:a16="http://schemas.microsoft.com/office/drawing/2014/main" id="{783AAB5F-67FF-4D2C-A804-A4F81128A95F}"/>
                  </a:ext>
                </a:extLst>
              </p:cNvPr>
              <p:cNvSpPr/>
              <p:nvPr/>
            </p:nvSpPr>
            <p:spPr>
              <a:xfrm>
                <a:off x="5286374" y="2541675"/>
                <a:ext cx="364900" cy="504942"/>
              </a:xfrm>
              <a:custGeom>
                <a:avLst/>
                <a:gdLst>
                  <a:gd name="connsiteX0" fmla="*/ 231205 w 364900"/>
                  <a:gd name="connsiteY0" fmla="*/ 502702 h 504942"/>
                  <a:gd name="connsiteX1" fmla="*/ 135863 w 364900"/>
                  <a:gd name="connsiteY1" fmla="*/ 492923 h 504942"/>
                  <a:gd name="connsiteX2" fmla="*/ 3419 w 364900"/>
                  <a:gd name="connsiteY2" fmla="*/ 325607 h 504942"/>
                  <a:gd name="connsiteX3" fmla="*/ 9890 w 364900"/>
                  <a:gd name="connsiteY3" fmla="*/ 183888 h 504942"/>
                  <a:gd name="connsiteX4" fmla="*/ 73811 w 364900"/>
                  <a:gd name="connsiteY4" fmla="*/ 60000 h 504942"/>
                  <a:gd name="connsiteX5" fmla="*/ 181089 w 364900"/>
                  <a:gd name="connsiteY5" fmla="*/ 1040 h 504942"/>
                  <a:gd name="connsiteX6" fmla="*/ 242637 w 364900"/>
                  <a:gd name="connsiteY6" fmla="*/ 8231 h 504942"/>
                  <a:gd name="connsiteX7" fmla="*/ 292393 w 364900"/>
                  <a:gd name="connsiteY7" fmla="*/ 47489 h 504942"/>
                  <a:gd name="connsiteX8" fmla="*/ 316480 w 364900"/>
                  <a:gd name="connsiteY8" fmla="*/ 112560 h 504942"/>
                  <a:gd name="connsiteX9" fmla="*/ 306486 w 364900"/>
                  <a:gd name="connsiteY9" fmla="*/ 237958 h 504942"/>
                  <a:gd name="connsiteX10" fmla="*/ 261979 w 364900"/>
                  <a:gd name="connsiteY10" fmla="*/ 317050 h 504942"/>
                  <a:gd name="connsiteX11" fmla="*/ 218838 w 364900"/>
                  <a:gd name="connsiteY11" fmla="*/ 345811 h 504942"/>
                  <a:gd name="connsiteX12" fmla="*/ 202084 w 364900"/>
                  <a:gd name="connsiteY12" fmla="*/ 345811 h 504942"/>
                  <a:gd name="connsiteX13" fmla="*/ 208268 w 364900"/>
                  <a:gd name="connsiteY13" fmla="*/ 369323 h 504942"/>
                  <a:gd name="connsiteX14" fmla="*/ 265790 w 364900"/>
                  <a:gd name="connsiteY14" fmla="*/ 410523 h 504942"/>
                  <a:gd name="connsiteX15" fmla="*/ 299800 w 364900"/>
                  <a:gd name="connsiteY15" fmla="*/ 397581 h 504942"/>
                  <a:gd name="connsiteX16" fmla="*/ 337189 w 364900"/>
                  <a:gd name="connsiteY16" fmla="*/ 381546 h 504942"/>
                  <a:gd name="connsiteX17" fmla="*/ 350419 w 364900"/>
                  <a:gd name="connsiteY17" fmla="*/ 380180 h 504942"/>
                  <a:gd name="connsiteX18" fmla="*/ 363936 w 364900"/>
                  <a:gd name="connsiteY18" fmla="*/ 396718 h 504942"/>
                  <a:gd name="connsiteX19" fmla="*/ 344882 w 364900"/>
                  <a:gd name="connsiteY19" fmla="*/ 448487 h 504942"/>
                  <a:gd name="connsiteX20" fmla="*/ 231205 w 364900"/>
                  <a:gd name="connsiteY20" fmla="*/ 502702 h 504942"/>
                  <a:gd name="connsiteX21" fmla="*/ 175481 w 364900"/>
                  <a:gd name="connsiteY21" fmla="*/ 249031 h 504942"/>
                  <a:gd name="connsiteX22" fmla="*/ 212582 w 364900"/>
                  <a:gd name="connsiteY22" fmla="*/ 189352 h 504942"/>
                  <a:gd name="connsiteX23" fmla="*/ 228329 w 364900"/>
                  <a:gd name="connsiteY23" fmla="*/ 116227 h 504942"/>
                  <a:gd name="connsiteX24" fmla="*/ 228329 w 364900"/>
                  <a:gd name="connsiteY24" fmla="*/ 114933 h 504942"/>
                  <a:gd name="connsiteX25" fmla="*/ 231636 w 364900"/>
                  <a:gd name="connsiteY25" fmla="*/ 69420 h 504942"/>
                  <a:gd name="connsiteX26" fmla="*/ 224446 w 364900"/>
                  <a:gd name="connsiteY26" fmla="*/ 51300 h 504942"/>
                  <a:gd name="connsiteX27" fmla="*/ 210066 w 364900"/>
                  <a:gd name="connsiteY27" fmla="*/ 47058 h 504942"/>
                  <a:gd name="connsiteX28" fmla="*/ 164696 w 364900"/>
                  <a:gd name="connsiteY28" fmla="*/ 145276 h 504942"/>
                  <a:gd name="connsiteX29" fmla="*/ 165486 w 364900"/>
                  <a:gd name="connsiteY29" fmla="*/ 217178 h 504942"/>
                  <a:gd name="connsiteX30" fmla="*/ 175481 w 364900"/>
                  <a:gd name="connsiteY30" fmla="*/ 249031 h 50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364900" h="504942">
                    <a:moveTo>
                      <a:pt x="231205" y="502702"/>
                    </a:moveTo>
                    <a:cubicBezTo>
                      <a:pt x="199104" y="507349"/>
                      <a:pt x="166352" y="503990"/>
                      <a:pt x="135863" y="492923"/>
                    </a:cubicBezTo>
                    <a:cubicBezTo>
                      <a:pt x="60941" y="468476"/>
                      <a:pt x="16793" y="412704"/>
                      <a:pt x="3419" y="325607"/>
                    </a:cubicBezTo>
                    <a:cubicBezTo>
                      <a:pt x="-3470" y="278386"/>
                      <a:pt x="-1274" y="230284"/>
                      <a:pt x="9890" y="183888"/>
                    </a:cubicBezTo>
                    <a:cubicBezTo>
                      <a:pt x="19515" y="137541"/>
                      <a:pt x="41618" y="94703"/>
                      <a:pt x="73811" y="60000"/>
                    </a:cubicBezTo>
                    <a:cubicBezTo>
                      <a:pt x="101801" y="28688"/>
                      <a:pt x="139653" y="7885"/>
                      <a:pt x="181089" y="1040"/>
                    </a:cubicBezTo>
                    <a:cubicBezTo>
                      <a:pt x="201881" y="-1982"/>
                      <a:pt x="223102" y="497"/>
                      <a:pt x="242637" y="8231"/>
                    </a:cubicBezTo>
                    <a:cubicBezTo>
                      <a:pt x="262975" y="15694"/>
                      <a:pt x="280403" y="29446"/>
                      <a:pt x="292393" y="47489"/>
                    </a:cubicBezTo>
                    <a:cubicBezTo>
                      <a:pt x="305140" y="67130"/>
                      <a:pt x="313366" y="89355"/>
                      <a:pt x="316480" y="112560"/>
                    </a:cubicBezTo>
                    <a:cubicBezTo>
                      <a:pt x="322876" y="154571"/>
                      <a:pt x="319455" y="197491"/>
                      <a:pt x="306486" y="237958"/>
                    </a:cubicBezTo>
                    <a:cubicBezTo>
                      <a:pt x="296877" y="266940"/>
                      <a:pt x="281765" y="293795"/>
                      <a:pt x="261979" y="317050"/>
                    </a:cubicBezTo>
                    <a:cubicBezTo>
                      <a:pt x="246592" y="334019"/>
                      <a:pt x="232211" y="343438"/>
                      <a:pt x="218838" y="345811"/>
                    </a:cubicBezTo>
                    <a:cubicBezTo>
                      <a:pt x="213281" y="346604"/>
                      <a:pt x="207641" y="346604"/>
                      <a:pt x="202084" y="345811"/>
                    </a:cubicBezTo>
                    <a:lnTo>
                      <a:pt x="208268" y="369323"/>
                    </a:lnTo>
                    <a:cubicBezTo>
                      <a:pt x="218334" y="401200"/>
                      <a:pt x="237508" y="414933"/>
                      <a:pt x="265790" y="410523"/>
                    </a:cubicBezTo>
                    <a:cubicBezTo>
                      <a:pt x="277766" y="408127"/>
                      <a:pt x="289260" y="403753"/>
                      <a:pt x="299800" y="397581"/>
                    </a:cubicBezTo>
                    <a:cubicBezTo>
                      <a:pt x="311216" y="390067"/>
                      <a:pt x="323876" y="384638"/>
                      <a:pt x="337189" y="381546"/>
                    </a:cubicBezTo>
                    <a:cubicBezTo>
                      <a:pt x="338842" y="381546"/>
                      <a:pt x="343228" y="380827"/>
                      <a:pt x="350419" y="380180"/>
                    </a:cubicBezTo>
                    <a:cubicBezTo>
                      <a:pt x="357609" y="379533"/>
                      <a:pt x="362139" y="384998"/>
                      <a:pt x="363936" y="396718"/>
                    </a:cubicBezTo>
                    <a:cubicBezTo>
                      <a:pt x="366237" y="411817"/>
                      <a:pt x="359886" y="429074"/>
                      <a:pt x="344882" y="448487"/>
                    </a:cubicBezTo>
                    <a:cubicBezTo>
                      <a:pt x="322689" y="476433"/>
                      <a:pt x="284796" y="494505"/>
                      <a:pt x="231205" y="502702"/>
                    </a:cubicBezTo>
                    <a:close/>
                    <a:moveTo>
                      <a:pt x="175481" y="249031"/>
                    </a:moveTo>
                    <a:cubicBezTo>
                      <a:pt x="189861" y="242560"/>
                      <a:pt x="202228" y="222667"/>
                      <a:pt x="212582" y="189352"/>
                    </a:cubicBezTo>
                    <a:cubicBezTo>
                      <a:pt x="219422" y="165347"/>
                      <a:pt x="224682" y="140920"/>
                      <a:pt x="228329" y="116227"/>
                    </a:cubicBezTo>
                    <a:lnTo>
                      <a:pt x="228329" y="114933"/>
                    </a:lnTo>
                    <a:cubicBezTo>
                      <a:pt x="231441" y="99976"/>
                      <a:pt x="232554" y="84670"/>
                      <a:pt x="231636" y="69420"/>
                    </a:cubicBezTo>
                    <a:cubicBezTo>
                      <a:pt x="231106" y="62797"/>
                      <a:pt x="228601" y="56485"/>
                      <a:pt x="224446" y="51300"/>
                    </a:cubicBezTo>
                    <a:cubicBezTo>
                      <a:pt x="220759" y="47412"/>
                      <a:pt x="215273" y="45794"/>
                      <a:pt x="210066" y="47058"/>
                    </a:cubicBezTo>
                    <a:cubicBezTo>
                      <a:pt x="184900" y="50893"/>
                      <a:pt x="169777" y="83632"/>
                      <a:pt x="164696" y="145276"/>
                    </a:cubicBezTo>
                    <a:cubicBezTo>
                      <a:pt x="161966" y="169183"/>
                      <a:pt x="162232" y="193337"/>
                      <a:pt x="165486" y="217178"/>
                    </a:cubicBezTo>
                    <a:cubicBezTo>
                      <a:pt x="166494" y="228390"/>
                      <a:pt x="169903" y="239253"/>
                      <a:pt x="175481" y="249031"/>
                    </a:cubicBezTo>
                    <a:close/>
                  </a:path>
                </a:pathLst>
              </a:custGeom>
              <a:solidFill>
                <a:srgbClr val="D9042B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2" name="Forme libre : forme 81">
                <a:extLst>
                  <a:ext uri="{FF2B5EF4-FFF2-40B4-BE49-F238E27FC236}">
                    <a16:creationId xmlns:a16="http://schemas.microsoft.com/office/drawing/2014/main" id="{00250B74-7344-489F-919C-53DD9303B558}"/>
                  </a:ext>
                </a:extLst>
              </p:cNvPr>
              <p:cNvSpPr/>
              <p:nvPr/>
            </p:nvSpPr>
            <p:spPr>
              <a:xfrm>
                <a:off x="5679726" y="2467425"/>
                <a:ext cx="399862" cy="541618"/>
              </a:xfrm>
              <a:custGeom>
                <a:avLst/>
                <a:gdLst>
                  <a:gd name="connsiteX0" fmla="*/ 222889 w 399862"/>
                  <a:gd name="connsiteY0" fmla="*/ 539635 h 541618"/>
                  <a:gd name="connsiteX1" fmla="*/ 217856 w 399862"/>
                  <a:gd name="connsiteY1" fmla="*/ 540354 h 541618"/>
                  <a:gd name="connsiteX2" fmla="*/ 135672 w 399862"/>
                  <a:gd name="connsiteY2" fmla="*/ 515763 h 541618"/>
                  <a:gd name="connsiteX3" fmla="*/ 54135 w 399862"/>
                  <a:gd name="connsiteY3" fmla="*/ 420277 h 541618"/>
                  <a:gd name="connsiteX4" fmla="*/ 5745 w 399862"/>
                  <a:gd name="connsiteY4" fmla="*/ 281146 h 541618"/>
                  <a:gd name="connsiteX5" fmla="*/ 28753 w 399862"/>
                  <a:gd name="connsiteY5" fmla="*/ 46242 h 541618"/>
                  <a:gd name="connsiteX6" fmla="*/ 70960 w 399862"/>
                  <a:gd name="connsiteY6" fmla="*/ 11514 h 541618"/>
                  <a:gd name="connsiteX7" fmla="*/ 105257 w 399862"/>
                  <a:gd name="connsiteY7" fmla="*/ 8781 h 541618"/>
                  <a:gd name="connsiteX8" fmla="*/ 161197 w 399862"/>
                  <a:gd name="connsiteY8" fmla="*/ 63139 h 541618"/>
                  <a:gd name="connsiteX9" fmla="*/ 180754 w 399862"/>
                  <a:gd name="connsiteY9" fmla="*/ 148631 h 541618"/>
                  <a:gd name="connsiteX10" fmla="*/ 186938 w 399862"/>
                  <a:gd name="connsiteY10" fmla="*/ 188824 h 541618"/>
                  <a:gd name="connsiteX11" fmla="*/ 189023 w 399862"/>
                  <a:gd name="connsiteY11" fmla="*/ 193642 h 541618"/>
                  <a:gd name="connsiteX12" fmla="*/ 192187 w 399862"/>
                  <a:gd name="connsiteY12" fmla="*/ 189327 h 541618"/>
                  <a:gd name="connsiteX13" fmla="*/ 209443 w 399862"/>
                  <a:gd name="connsiteY13" fmla="*/ 126197 h 541618"/>
                  <a:gd name="connsiteX14" fmla="*/ 240865 w 399862"/>
                  <a:gd name="connsiteY14" fmla="*/ 37830 h 541618"/>
                  <a:gd name="connsiteX15" fmla="*/ 296948 w 399862"/>
                  <a:gd name="connsiteY15" fmla="*/ 944 h 541618"/>
                  <a:gd name="connsiteX16" fmla="*/ 374890 w 399862"/>
                  <a:gd name="connsiteY16" fmla="*/ 31358 h 541618"/>
                  <a:gd name="connsiteX17" fmla="*/ 398402 w 399862"/>
                  <a:gd name="connsiteY17" fmla="*/ 84350 h 541618"/>
                  <a:gd name="connsiteX18" fmla="*/ 364105 w 399862"/>
                  <a:gd name="connsiteY18" fmla="*/ 137126 h 541618"/>
                  <a:gd name="connsiteX19" fmla="*/ 323552 w 399862"/>
                  <a:gd name="connsiteY19" fmla="*/ 124112 h 541618"/>
                  <a:gd name="connsiteX20" fmla="*/ 298242 w 399862"/>
                  <a:gd name="connsiteY20" fmla="*/ 76585 h 541618"/>
                  <a:gd name="connsiteX21" fmla="*/ 291052 w 399862"/>
                  <a:gd name="connsiteY21" fmla="*/ 61054 h 541618"/>
                  <a:gd name="connsiteX22" fmla="*/ 287888 w 399862"/>
                  <a:gd name="connsiteY22" fmla="*/ 65368 h 541618"/>
                  <a:gd name="connsiteX23" fmla="*/ 260853 w 399862"/>
                  <a:gd name="connsiteY23" fmla="*/ 223553 h 541618"/>
                  <a:gd name="connsiteX24" fmla="*/ 262147 w 399862"/>
                  <a:gd name="connsiteY24" fmla="*/ 382816 h 541618"/>
                  <a:gd name="connsiteX25" fmla="*/ 271639 w 399862"/>
                  <a:gd name="connsiteY25" fmla="*/ 444292 h 541618"/>
                  <a:gd name="connsiteX26" fmla="*/ 222889 w 399862"/>
                  <a:gd name="connsiteY26" fmla="*/ 539635 h 541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399862" h="541618">
                    <a:moveTo>
                      <a:pt x="222889" y="539635"/>
                    </a:moveTo>
                    <a:lnTo>
                      <a:pt x="217856" y="540354"/>
                    </a:lnTo>
                    <a:cubicBezTo>
                      <a:pt x="191012" y="544524"/>
                      <a:pt x="163618" y="536327"/>
                      <a:pt x="135672" y="515763"/>
                    </a:cubicBezTo>
                    <a:cubicBezTo>
                      <a:pt x="101837" y="490280"/>
                      <a:pt x="74004" y="457685"/>
                      <a:pt x="54135" y="420277"/>
                    </a:cubicBezTo>
                    <a:cubicBezTo>
                      <a:pt x="29717" y="377211"/>
                      <a:pt x="13320" y="330070"/>
                      <a:pt x="5745" y="281146"/>
                    </a:cubicBezTo>
                    <a:cubicBezTo>
                      <a:pt x="-7437" y="195775"/>
                      <a:pt x="232" y="117473"/>
                      <a:pt x="28753" y="46242"/>
                    </a:cubicBezTo>
                    <a:cubicBezTo>
                      <a:pt x="38248" y="30018"/>
                      <a:pt x="53211" y="17706"/>
                      <a:pt x="70960" y="11514"/>
                    </a:cubicBezTo>
                    <a:cubicBezTo>
                      <a:pt x="82238" y="9204"/>
                      <a:pt x="93756" y="8287"/>
                      <a:pt x="105257" y="8781"/>
                    </a:cubicBezTo>
                    <a:cubicBezTo>
                      <a:pt x="130902" y="14246"/>
                      <a:pt x="149549" y="32365"/>
                      <a:pt x="161197" y="63139"/>
                    </a:cubicBezTo>
                    <a:cubicBezTo>
                      <a:pt x="170205" y="91009"/>
                      <a:pt x="176750" y="119616"/>
                      <a:pt x="180754" y="148631"/>
                    </a:cubicBezTo>
                    <a:lnTo>
                      <a:pt x="186938" y="188824"/>
                    </a:lnTo>
                    <a:cubicBezTo>
                      <a:pt x="187513" y="192203"/>
                      <a:pt x="188160" y="193785"/>
                      <a:pt x="189023" y="193642"/>
                    </a:cubicBezTo>
                    <a:cubicBezTo>
                      <a:pt x="189886" y="193498"/>
                      <a:pt x="190893" y="192060"/>
                      <a:pt x="192187" y="189327"/>
                    </a:cubicBezTo>
                    <a:cubicBezTo>
                      <a:pt x="197939" y="171280"/>
                      <a:pt x="203763" y="150285"/>
                      <a:pt x="209443" y="126197"/>
                    </a:cubicBezTo>
                    <a:cubicBezTo>
                      <a:pt x="219030" y="82768"/>
                      <a:pt x="229504" y="53313"/>
                      <a:pt x="240865" y="37830"/>
                    </a:cubicBezTo>
                    <a:cubicBezTo>
                      <a:pt x="253207" y="17867"/>
                      <a:pt x="273730" y="4369"/>
                      <a:pt x="296948" y="944"/>
                    </a:cubicBezTo>
                    <a:cubicBezTo>
                      <a:pt x="327099" y="-3850"/>
                      <a:pt x="353080" y="6289"/>
                      <a:pt x="374890" y="31358"/>
                    </a:cubicBezTo>
                    <a:cubicBezTo>
                      <a:pt x="387448" y="46526"/>
                      <a:pt x="395584" y="64861"/>
                      <a:pt x="398402" y="84350"/>
                    </a:cubicBezTo>
                    <a:cubicBezTo>
                      <a:pt x="402908" y="113638"/>
                      <a:pt x="391476" y="131230"/>
                      <a:pt x="364105" y="137126"/>
                    </a:cubicBezTo>
                    <a:cubicBezTo>
                      <a:pt x="344188" y="135976"/>
                      <a:pt x="330670" y="131590"/>
                      <a:pt x="323552" y="124112"/>
                    </a:cubicBezTo>
                    <a:cubicBezTo>
                      <a:pt x="316434" y="116634"/>
                      <a:pt x="307949" y="100816"/>
                      <a:pt x="298242" y="76585"/>
                    </a:cubicBezTo>
                    <a:cubicBezTo>
                      <a:pt x="294863" y="65943"/>
                      <a:pt x="292418" y="60766"/>
                      <a:pt x="291052" y="61054"/>
                    </a:cubicBezTo>
                    <a:cubicBezTo>
                      <a:pt x="289686" y="61342"/>
                      <a:pt x="289183" y="62636"/>
                      <a:pt x="287888" y="65368"/>
                    </a:cubicBezTo>
                    <a:cubicBezTo>
                      <a:pt x="274850" y="92260"/>
                      <a:pt x="265839" y="144988"/>
                      <a:pt x="260853" y="223553"/>
                    </a:cubicBezTo>
                    <a:cubicBezTo>
                      <a:pt x="256347" y="294592"/>
                      <a:pt x="256779" y="347680"/>
                      <a:pt x="262147" y="382816"/>
                    </a:cubicBezTo>
                    <a:lnTo>
                      <a:pt x="271639" y="444292"/>
                    </a:lnTo>
                    <a:cubicBezTo>
                      <a:pt x="277103" y="499465"/>
                      <a:pt x="260853" y="531246"/>
                      <a:pt x="222889" y="539635"/>
                    </a:cubicBezTo>
                    <a:close/>
                  </a:path>
                </a:pathLst>
              </a:custGeom>
              <a:solidFill>
                <a:srgbClr val="D9042B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3" name="Forme libre : forme 82">
                <a:extLst>
                  <a:ext uri="{FF2B5EF4-FFF2-40B4-BE49-F238E27FC236}">
                    <a16:creationId xmlns:a16="http://schemas.microsoft.com/office/drawing/2014/main" id="{3E35B217-0D16-4BD8-AA63-3A4ED15F6DE7}"/>
                  </a:ext>
                </a:extLst>
              </p:cNvPr>
              <p:cNvSpPr/>
              <p:nvPr/>
            </p:nvSpPr>
            <p:spPr>
              <a:xfrm>
                <a:off x="6131029" y="2394952"/>
                <a:ext cx="380686" cy="526606"/>
              </a:xfrm>
              <a:custGeom>
                <a:avLst/>
                <a:gdLst>
                  <a:gd name="connsiteX0" fmla="*/ 255631 w 380686"/>
                  <a:gd name="connsiteY0" fmla="*/ 524818 h 526606"/>
                  <a:gd name="connsiteX1" fmla="*/ 172152 w 380686"/>
                  <a:gd name="connsiteY1" fmla="*/ 517052 h 526606"/>
                  <a:gd name="connsiteX2" fmla="*/ 84288 w 380686"/>
                  <a:gd name="connsiteY2" fmla="*/ 463701 h 526606"/>
                  <a:gd name="connsiteX3" fmla="*/ 2966 w 380686"/>
                  <a:gd name="connsiteY3" fmla="*/ 302712 h 526606"/>
                  <a:gd name="connsiteX4" fmla="*/ 10588 w 380686"/>
                  <a:gd name="connsiteY4" fmla="*/ 176811 h 526606"/>
                  <a:gd name="connsiteX5" fmla="*/ 55599 w 380686"/>
                  <a:gd name="connsiteY5" fmla="*/ 85064 h 526606"/>
                  <a:gd name="connsiteX6" fmla="*/ 185526 w 380686"/>
                  <a:gd name="connsiteY6" fmla="*/ 2089 h 526606"/>
                  <a:gd name="connsiteX7" fmla="*/ 254192 w 380686"/>
                  <a:gd name="connsiteY7" fmla="*/ 5684 h 526606"/>
                  <a:gd name="connsiteX8" fmla="*/ 339900 w 380686"/>
                  <a:gd name="connsiteY8" fmla="*/ 119793 h 526606"/>
                  <a:gd name="connsiteX9" fmla="*/ 296255 w 380686"/>
                  <a:gd name="connsiteY9" fmla="*/ 220456 h 526606"/>
                  <a:gd name="connsiteX10" fmla="*/ 255631 w 380686"/>
                  <a:gd name="connsiteY10" fmla="*/ 190688 h 526606"/>
                  <a:gd name="connsiteX11" fmla="*/ 256349 w 380686"/>
                  <a:gd name="connsiteY11" fmla="*/ 170053 h 526606"/>
                  <a:gd name="connsiteX12" fmla="*/ 258003 w 380686"/>
                  <a:gd name="connsiteY12" fmla="*/ 105341 h 526606"/>
                  <a:gd name="connsiteX13" fmla="*/ 246930 w 380686"/>
                  <a:gd name="connsiteY13" fmla="*/ 79456 h 526606"/>
                  <a:gd name="connsiteX14" fmla="*/ 222555 w 380686"/>
                  <a:gd name="connsiteY14" fmla="*/ 67089 h 526606"/>
                  <a:gd name="connsiteX15" fmla="*/ 186101 w 380686"/>
                  <a:gd name="connsiteY15" fmla="*/ 106132 h 526606"/>
                  <a:gd name="connsiteX16" fmla="*/ 164530 w 380686"/>
                  <a:gd name="connsiteY16" fmla="*/ 274023 h 526606"/>
                  <a:gd name="connsiteX17" fmla="*/ 220398 w 380686"/>
                  <a:gd name="connsiteY17" fmla="*/ 412003 h 526606"/>
                  <a:gd name="connsiteX18" fmla="*/ 274612 w 380686"/>
                  <a:gd name="connsiteY18" fmla="*/ 455144 h 526606"/>
                  <a:gd name="connsiteX19" fmla="*/ 303949 w 380686"/>
                  <a:gd name="connsiteY19" fmla="*/ 412003 h 526606"/>
                  <a:gd name="connsiteX20" fmla="*/ 350254 w 380686"/>
                  <a:gd name="connsiteY20" fmla="*/ 353475 h 526606"/>
                  <a:gd name="connsiteX21" fmla="*/ 379014 w 380686"/>
                  <a:gd name="connsiteY21" fmla="*/ 381157 h 526606"/>
                  <a:gd name="connsiteX22" fmla="*/ 336952 w 380686"/>
                  <a:gd name="connsiteY22" fmla="*/ 484049 h 526606"/>
                  <a:gd name="connsiteX23" fmla="*/ 255631 w 380686"/>
                  <a:gd name="connsiteY23" fmla="*/ 524818 h 526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80686" h="526606">
                    <a:moveTo>
                      <a:pt x="255631" y="524818"/>
                    </a:moveTo>
                    <a:cubicBezTo>
                      <a:pt x="227573" y="528449"/>
                      <a:pt x="199059" y="525797"/>
                      <a:pt x="172152" y="517052"/>
                    </a:cubicBezTo>
                    <a:cubicBezTo>
                      <a:pt x="138944" y="506717"/>
                      <a:pt x="108775" y="488399"/>
                      <a:pt x="84288" y="463701"/>
                    </a:cubicBezTo>
                    <a:cubicBezTo>
                      <a:pt x="40188" y="422477"/>
                      <a:pt x="13081" y="368814"/>
                      <a:pt x="2966" y="302712"/>
                    </a:cubicBezTo>
                    <a:cubicBezTo>
                      <a:pt x="-3506" y="260682"/>
                      <a:pt x="-908" y="217754"/>
                      <a:pt x="10588" y="176811"/>
                    </a:cubicBezTo>
                    <a:cubicBezTo>
                      <a:pt x="18882" y="143371"/>
                      <a:pt x="34228" y="112090"/>
                      <a:pt x="55599" y="85064"/>
                    </a:cubicBezTo>
                    <a:cubicBezTo>
                      <a:pt x="87810" y="42996"/>
                      <a:pt x="133811" y="13618"/>
                      <a:pt x="185526" y="2089"/>
                    </a:cubicBezTo>
                    <a:cubicBezTo>
                      <a:pt x="208393" y="-1910"/>
                      <a:pt x="231868" y="-681"/>
                      <a:pt x="254192" y="5684"/>
                    </a:cubicBezTo>
                    <a:cubicBezTo>
                      <a:pt x="300306" y="20832"/>
                      <a:pt x="328875" y="58868"/>
                      <a:pt x="339900" y="119793"/>
                    </a:cubicBezTo>
                    <a:cubicBezTo>
                      <a:pt x="349486" y="180910"/>
                      <a:pt x="334938" y="214464"/>
                      <a:pt x="296255" y="220456"/>
                    </a:cubicBezTo>
                    <a:cubicBezTo>
                      <a:pt x="275260" y="223668"/>
                      <a:pt x="261718" y="213745"/>
                      <a:pt x="255631" y="190688"/>
                    </a:cubicBezTo>
                    <a:cubicBezTo>
                      <a:pt x="254442" y="183834"/>
                      <a:pt x="254686" y="176808"/>
                      <a:pt x="256349" y="170053"/>
                    </a:cubicBezTo>
                    <a:cubicBezTo>
                      <a:pt x="259378" y="148616"/>
                      <a:pt x="259933" y="126903"/>
                      <a:pt x="258003" y="105341"/>
                    </a:cubicBezTo>
                    <a:cubicBezTo>
                      <a:pt x="256106" y="96051"/>
                      <a:pt x="252339" y="87244"/>
                      <a:pt x="246930" y="79456"/>
                    </a:cubicBezTo>
                    <a:cubicBezTo>
                      <a:pt x="242315" y="70516"/>
                      <a:pt x="232495" y="65534"/>
                      <a:pt x="222555" y="67089"/>
                    </a:cubicBezTo>
                    <a:cubicBezTo>
                      <a:pt x="207456" y="69390"/>
                      <a:pt x="195305" y="82404"/>
                      <a:pt x="186101" y="106132"/>
                    </a:cubicBezTo>
                    <a:cubicBezTo>
                      <a:pt x="162134" y="155265"/>
                      <a:pt x="154943" y="211229"/>
                      <a:pt x="164530" y="274023"/>
                    </a:cubicBezTo>
                    <a:cubicBezTo>
                      <a:pt x="171042" y="324038"/>
                      <a:pt x="190278" y="371546"/>
                      <a:pt x="220398" y="412003"/>
                    </a:cubicBezTo>
                    <a:cubicBezTo>
                      <a:pt x="245612" y="442346"/>
                      <a:pt x="263684" y="456726"/>
                      <a:pt x="274612" y="455144"/>
                    </a:cubicBezTo>
                    <a:cubicBezTo>
                      <a:pt x="282953" y="453850"/>
                      <a:pt x="292804" y="439470"/>
                      <a:pt x="303949" y="412003"/>
                    </a:cubicBezTo>
                    <a:cubicBezTo>
                      <a:pt x="318904" y="375381"/>
                      <a:pt x="334339" y="355872"/>
                      <a:pt x="350254" y="353475"/>
                    </a:cubicBezTo>
                    <a:cubicBezTo>
                      <a:pt x="366168" y="351078"/>
                      <a:pt x="375755" y="360306"/>
                      <a:pt x="379014" y="381157"/>
                    </a:cubicBezTo>
                    <a:cubicBezTo>
                      <a:pt x="384527" y="417156"/>
                      <a:pt x="370506" y="451453"/>
                      <a:pt x="336952" y="484049"/>
                    </a:cubicBezTo>
                    <a:cubicBezTo>
                      <a:pt x="315189" y="506381"/>
                      <a:pt x="286545" y="520740"/>
                      <a:pt x="255631" y="524818"/>
                    </a:cubicBezTo>
                    <a:close/>
                  </a:path>
                </a:pathLst>
              </a:custGeom>
              <a:solidFill>
                <a:srgbClr val="D9042B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4" name="Forme libre : forme 83">
                <a:extLst>
                  <a:ext uri="{FF2B5EF4-FFF2-40B4-BE49-F238E27FC236}">
                    <a16:creationId xmlns:a16="http://schemas.microsoft.com/office/drawing/2014/main" id="{D935AD0A-6F7A-4DEA-9478-7139D24060B2}"/>
                  </a:ext>
                </a:extLst>
              </p:cNvPr>
              <p:cNvSpPr/>
              <p:nvPr/>
            </p:nvSpPr>
            <p:spPr>
              <a:xfrm>
                <a:off x="6550487" y="2116560"/>
                <a:ext cx="227990" cy="749103"/>
              </a:xfrm>
              <a:custGeom>
                <a:avLst/>
                <a:gdLst>
                  <a:gd name="connsiteX0" fmla="*/ 182382 w 227990"/>
                  <a:gd name="connsiteY0" fmla="*/ 747414 h 749103"/>
                  <a:gd name="connsiteX1" fmla="*/ 65038 w 227990"/>
                  <a:gd name="connsiteY1" fmla="*/ 678028 h 749103"/>
                  <a:gd name="connsiteX2" fmla="*/ 5646 w 227990"/>
                  <a:gd name="connsiteY2" fmla="*/ 467355 h 749103"/>
                  <a:gd name="connsiteX3" fmla="*/ 32035 w 227990"/>
                  <a:gd name="connsiteY3" fmla="*/ 279475 h 749103"/>
                  <a:gd name="connsiteX4" fmla="*/ 76830 w 227990"/>
                  <a:gd name="connsiteY4" fmla="*/ 253302 h 749103"/>
                  <a:gd name="connsiteX5" fmla="*/ 123279 w 227990"/>
                  <a:gd name="connsiteY5" fmla="*/ 262865 h 749103"/>
                  <a:gd name="connsiteX6" fmla="*/ 158582 w 227990"/>
                  <a:gd name="connsiteY6" fmla="*/ 299823 h 749103"/>
                  <a:gd name="connsiteX7" fmla="*/ 188134 w 227990"/>
                  <a:gd name="connsiteY7" fmla="*/ 408395 h 749103"/>
                  <a:gd name="connsiteX8" fmla="*/ 206757 w 227990"/>
                  <a:gd name="connsiteY8" fmla="*/ 537819 h 749103"/>
                  <a:gd name="connsiteX9" fmla="*/ 219555 w 227990"/>
                  <a:gd name="connsiteY9" fmla="*/ 629710 h 749103"/>
                  <a:gd name="connsiteX10" fmla="*/ 224516 w 227990"/>
                  <a:gd name="connsiteY10" fmla="*/ 653366 h 749103"/>
                  <a:gd name="connsiteX11" fmla="*/ 223007 w 227990"/>
                  <a:gd name="connsiteY11" fmla="*/ 719156 h 749103"/>
                  <a:gd name="connsiteX12" fmla="*/ 182382 w 227990"/>
                  <a:gd name="connsiteY12" fmla="*/ 747414 h 749103"/>
                  <a:gd name="connsiteX13" fmla="*/ 63887 w 227990"/>
                  <a:gd name="connsiteY13" fmla="*/ 152424 h 749103"/>
                  <a:gd name="connsiteX14" fmla="*/ 22472 w 227990"/>
                  <a:gd name="connsiteY14" fmla="*/ 138043 h 749103"/>
                  <a:gd name="connsiteX15" fmla="*/ 901 w 227990"/>
                  <a:gd name="connsiteY15" fmla="*/ 84836 h 749103"/>
                  <a:gd name="connsiteX16" fmla="*/ 3921 w 227990"/>
                  <a:gd name="connsiteY16" fmla="*/ 41694 h 749103"/>
                  <a:gd name="connsiteX17" fmla="*/ 25491 w 227990"/>
                  <a:gd name="connsiteY17" fmla="*/ 12934 h 749103"/>
                  <a:gd name="connsiteX18" fmla="*/ 97394 w 227990"/>
                  <a:gd name="connsiteY18" fmla="*/ 7613 h 749103"/>
                  <a:gd name="connsiteX19" fmla="*/ 121265 w 227990"/>
                  <a:gd name="connsiteY19" fmla="*/ 45721 h 749103"/>
                  <a:gd name="connsiteX20" fmla="*/ 90995 w 227990"/>
                  <a:gd name="connsiteY20" fmla="*/ 141710 h 749103"/>
                  <a:gd name="connsiteX21" fmla="*/ 63887 w 227990"/>
                  <a:gd name="connsiteY21" fmla="*/ 152423 h 749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27990" h="749103">
                    <a:moveTo>
                      <a:pt x="182382" y="747414"/>
                    </a:moveTo>
                    <a:cubicBezTo>
                      <a:pt x="131284" y="755227"/>
                      <a:pt x="92169" y="732099"/>
                      <a:pt x="65038" y="678028"/>
                    </a:cubicBezTo>
                    <a:cubicBezTo>
                      <a:pt x="39440" y="628847"/>
                      <a:pt x="19644" y="558623"/>
                      <a:pt x="5646" y="467355"/>
                    </a:cubicBezTo>
                    <a:cubicBezTo>
                      <a:pt x="-7536" y="381935"/>
                      <a:pt x="1260" y="319308"/>
                      <a:pt x="32035" y="279475"/>
                    </a:cubicBezTo>
                    <a:cubicBezTo>
                      <a:pt x="43309" y="265620"/>
                      <a:pt x="59224" y="256321"/>
                      <a:pt x="76830" y="253302"/>
                    </a:cubicBezTo>
                    <a:cubicBezTo>
                      <a:pt x="92926" y="251664"/>
                      <a:pt x="109138" y="255002"/>
                      <a:pt x="123279" y="262865"/>
                    </a:cubicBezTo>
                    <a:cubicBezTo>
                      <a:pt x="138592" y="271229"/>
                      <a:pt x="150928" y="284143"/>
                      <a:pt x="158582" y="299823"/>
                    </a:cubicBezTo>
                    <a:cubicBezTo>
                      <a:pt x="172396" y="334817"/>
                      <a:pt x="182306" y="371228"/>
                      <a:pt x="188134" y="408395"/>
                    </a:cubicBezTo>
                    <a:cubicBezTo>
                      <a:pt x="194797" y="451968"/>
                      <a:pt x="201005" y="495109"/>
                      <a:pt x="206757" y="537819"/>
                    </a:cubicBezTo>
                    <a:lnTo>
                      <a:pt x="219555" y="629710"/>
                    </a:lnTo>
                    <a:lnTo>
                      <a:pt x="224516" y="653366"/>
                    </a:lnTo>
                    <a:cubicBezTo>
                      <a:pt x="228927" y="681839"/>
                      <a:pt x="228423" y="703769"/>
                      <a:pt x="223007" y="719156"/>
                    </a:cubicBezTo>
                    <a:cubicBezTo>
                      <a:pt x="217686" y="734687"/>
                      <a:pt x="204097" y="743962"/>
                      <a:pt x="182382" y="747414"/>
                    </a:cubicBezTo>
                    <a:close/>
                    <a:moveTo>
                      <a:pt x="63887" y="152424"/>
                    </a:moveTo>
                    <a:cubicBezTo>
                      <a:pt x="48494" y="155525"/>
                      <a:pt x="32631" y="150017"/>
                      <a:pt x="22472" y="138043"/>
                    </a:cubicBezTo>
                    <a:cubicBezTo>
                      <a:pt x="10301" y="122758"/>
                      <a:pt x="2810" y="104280"/>
                      <a:pt x="901" y="84836"/>
                    </a:cubicBezTo>
                    <a:cubicBezTo>
                      <a:pt x="-1712" y="70429"/>
                      <a:pt x="-673" y="55597"/>
                      <a:pt x="3921" y="41694"/>
                    </a:cubicBezTo>
                    <a:cubicBezTo>
                      <a:pt x="7798" y="30020"/>
                      <a:pt x="15370" y="19925"/>
                      <a:pt x="25491" y="12934"/>
                    </a:cubicBezTo>
                    <a:cubicBezTo>
                      <a:pt x="46477" y="-2424"/>
                      <a:pt x="74376" y="-4489"/>
                      <a:pt x="97394" y="7613"/>
                    </a:cubicBezTo>
                    <a:cubicBezTo>
                      <a:pt x="111102" y="15650"/>
                      <a:pt x="120015" y="29880"/>
                      <a:pt x="121265" y="45721"/>
                    </a:cubicBezTo>
                    <a:cubicBezTo>
                      <a:pt x="127401" y="85890"/>
                      <a:pt x="117311" y="117887"/>
                      <a:pt x="90995" y="141710"/>
                    </a:cubicBezTo>
                    <a:cubicBezTo>
                      <a:pt x="82751" y="147028"/>
                      <a:pt x="73540" y="150669"/>
                      <a:pt x="63887" y="152423"/>
                    </a:cubicBezTo>
                    <a:close/>
                  </a:path>
                </a:pathLst>
              </a:custGeom>
              <a:solidFill>
                <a:srgbClr val="D9042B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5" name="Forme libre : forme 84">
                <a:extLst>
                  <a:ext uri="{FF2B5EF4-FFF2-40B4-BE49-F238E27FC236}">
                    <a16:creationId xmlns:a16="http://schemas.microsoft.com/office/drawing/2014/main" id="{2158D304-9DBD-43FD-9F6F-14609F5E7CEB}"/>
                  </a:ext>
                </a:extLst>
              </p:cNvPr>
              <p:cNvSpPr/>
              <p:nvPr/>
            </p:nvSpPr>
            <p:spPr>
              <a:xfrm>
                <a:off x="6829334" y="2073786"/>
                <a:ext cx="227887" cy="749040"/>
              </a:xfrm>
              <a:custGeom>
                <a:avLst/>
                <a:gdLst>
                  <a:gd name="connsiteX0" fmla="*/ 182299 w 227887"/>
                  <a:gd name="connsiteY0" fmla="*/ 747334 h 749040"/>
                  <a:gd name="connsiteX1" fmla="*/ 64955 w 227887"/>
                  <a:gd name="connsiteY1" fmla="*/ 677949 h 749040"/>
                  <a:gd name="connsiteX2" fmla="*/ 5564 w 227887"/>
                  <a:gd name="connsiteY2" fmla="*/ 467276 h 749040"/>
                  <a:gd name="connsiteX3" fmla="*/ 31952 w 227887"/>
                  <a:gd name="connsiteY3" fmla="*/ 279395 h 749040"/>
                  <a:gd name="connsiteX4" fmla="*/ 76747 w 227887"/>
                  <a:gd name="connsiteY4" fmla="*/ 253151 h 749040"/>
                  <a:gd name="connsiteX5" fmla="*/ 123196 w 227887"/>
                  <a:gd name="connsiteY5" fmla="*/ 262786 h 749040"/>
                  <a:gd name="connsiteX6" fmla="*/ 158500 w 227887"/>
                  <a:gd name="connsiteY6" fmla="*/ 299744 h 749040"/>
                  <a:gd name="connsiteX7" fmla="*/ 188052 w 227887"/>
                  <a:gd name="connsiteY7" fmla="*/ 408316 h 749040"/>
                  <a:gd name="connsiteX8" fmla="*/ 206674 w 227887"/>
                  <a:gd name="connsiteY8" fmla="*/ 537740 h 749040"/>
                  <a:gd name="connsiteX9" fmla="*/ 219473 w 227887"/>
                  <a:gd name="connsiteY9" fmla="*/ 629630 h 749040"/>
                  <a:gd name="connsiteX10" fmla="*/ 224434 w 227887"/>
                  <a:gd name="connsiteY10" fmla="*/ 653286 h 749040"/>
                  <a:gd name="connsiteX11" fmla="*/ 222996 w 227887"/>
                  <a:gd name="connsiteY11" fmla="*/ 719077 h 749040"/>
                  <a:gd name="connsiteX12" fmla="*/ 182299 w 227887"/>
                  <a:gd name="connsiteY12" fmla="*/ 747334 h 749040"/>
                  <a:gd name="connsiteX13" fmla="*/ 63805 w 227887"/>
                  <a:gd name="connsiteY13" fmla="*/ 152344 h 749040"/>
                  <a:gd name="connsiteX14" fmla="*/ 22461 w 227887"/>
                  <a:gd name="connsiteY14" fmla="*/ 137964 h 749040"/>
                  <a:gd name="connsiteX15" fmla="*/ 890 w 227887"/>
                  <a:gd name="connsiteY15" fmla="*/ 84756 h 749040"/>
                  <a:gd name="connsiteX16" fmla="*/ 3910 w 227887"/>
                  <a:gd name="connsiteY16" fmla="*/ 41615 h 749040"/>
                  <a:gd name="connsiteX17" fmla="*/ 25481 w 227887"/>
                  <a:gd name="connsiteY17" fmla="*/ 12854 h 749040"/>
                  <a:gd name="connsiteX18" fmla="*/ 97383 w 227887"/>
                  <a:gd name="connsiteY18" fmla="*/ 7605 h 749040"/>
                  <a:gd name="connsiteX19" fmla="*/ 121255 w 227887"/>
                  <a:gd name="connsiteY19" fmla="*/ 45713 h 749040"/>
                  <a:gd name="connsiteX20" fmla="*/ 90984 w 227887"/>
                  <a:gd name="connsiteY20" fmla="*/ 141631 h 749040"/>
                  <a:gd name="connsiteX21" fmla="*/ 63804 w 227887"/>
                  <a:gd name="connsiteY21" fmla="*/ 152344 h 749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27887" h="749040">
                    <a:moveTo>
                      <a:pt x="182299" y="747334"/>
                    </a:moveTo>
                    <a:cubicBezTo>
                      <a:pt x="131249" y="755196"/>
                      <a:pt x="92134" y="732067"/>
                      <a:pt x="64955" y="677949"/>
                    </a:cubicBezTo>
                    <a:cubicBezTo>
                      <a:pt x="39358" y="628768"/>
                      <a:pt x="19561" y="558543"/>
                      <a:pt x="5564" y="467276"/>
                    </a:cubicBezTo>
                    <a:cubicBezTo>
                      <a:pt x="-7618" y="381856"/>
                      <a:pt x="1178" y="319229"/>
                      <a:pt x="31952" y="279395"/>
                    </a:cubicBezTo>
                    <a:cubicBezTo>
                      <a:pt x="43241" y="265544"/>
                      <a:pt x="59144" y="256226"/>
                      <a:pt x="76747" y="253151"/>
                    </a:cubicBezTo>
                    <a:cubicBezTo>
                      <a:pt x="92849" y="251562"/>
                      <a:pt x="109054" y="254924"/>
                      <a:pt x="123196" y="262786"/>
                    </a:cubicBezTo>
                    <a:cubicBezTo>
                      <a:pt x="138509" y="271150"/>
                      <a:pt x="150845" y="284064"/>
                      <a:pt x="158500" y="299744"/>
                    </a:cubicBezTo>
                    <a:cubicBezTo>
                      <a:pt x="172313" y="334738"/>
                      <a:pt x="182224" y="371149"/>
                      <a:pt x="188052" y="408316"/>
                    </a:cubicBezTo>
                    <a:cubicBezTo>
                      <a:pt x="194714" y="451889"/>
                      <a:pt x="200922" y="495030"/>
                      <a:pt x="206674" y="537740"/>
                    </a:cubicBezTo>
                    <a:lnTo>
                      <a:pt x="219473" y="629630"/>
                    </a:lnTo>
                    <a:lnTo>
                      <a:pt x="224434" y="653286"/>
                    </a:lnTo>
                    <a:cubicBezTo>
                      <a:pt x="228797" y="681759"/>
                      <a:pt x="228317" y="703690"/>
                      <a:pt x="222996" y="719077"/>
                    </a:cubicBezTo>
                    <a:cubicBezTo>
                      <a:pt x="217603" y="734608"/>
                      <a:pt x="204086" y="743955"/>
                      <a:pt x="182299" y="747334"/>
                    </a:cubicBezTo>
                    <a:close/>
                    <a:moveTo>
                      <a:pt x="63805" y="152344"/>
                    </a:moveTo>
                    <a:cubicBezTo>
                      <a:pt x="48434" y="155417"/>
                      <a:pt x="32607" y="149912"/>
                      <a:pt x="22461" y="137964"/>
                    </a:cubicBezTo>
                    <a:cubicBezTo>
                      <a:pt x="10258" y="122698"/>
                      <a:pt x="2763" y="104210"/>
                      <a:pt x="890" y="84756"/>
                    </a:cubicBezTo>
                    <a:cubicBezTo>
                      <a:pt x="-1707" y="70348"/>
                      <a:pt x="-669" y="55520"/>
                      <a:pt x="3910" y="41615"/>
                    </a:cubicBezTo>
                    <a:cubicBezTo>
                      <a:pt x="7843" y="29969"/>
                      <a:pt x="15403" y="19890"/>
                      <a:pt x="25481" y="12854"/>
                    </a:cubicBezTo>
                    <a:cubicBezTo>
                      <a:pt x="46499" y="-2431"/>
                      <a:pt x="74369" y="-4465"/>
                      <a:pt x="97383" y="7605"/>
                    </a:cubicBezTo>
                    <a:cubicBezTo>
                      <a:pt x="110469" y="14795"/>
                      <a:pt x="118378" y="27306"/>
                      <a:pt x="121255" y="45713"/>
                    </a:cubicBezTo>
                    <a:cubicBezTo>
                      <a:pt x="127438" y="85931"/>
                      <a:pt x="117348" y="117903"/>
                      <a:pt x="90984" y="141631"/>
                    </a:cubicBezTo>
                    <a:cubicBezTo>
                      <a:pt x="82731" y="146981"/>
                      <a:pt x="73489" y="150624"/>
                      <a:pt x="63804" y="152344"/>
                    </a:cubicBezTo>
                    <a:close/>
                  </a:path>
                </a:pathLst>
              </a:custGeom>
              <a:solidFill>
                <a:srgbClr val="D9042B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6" name="Forme libre : forme 85">
                <a:extLst>
                  <a:ext uri="{FF2B5EF4-FFF2-40B4-BE49-F238E27FC236}">
                    <a16:creationId xmlns:a16="http://schemas.microsoft.com/office/drawing/2014/main" id="{4AC88683-B61A-4F80-89AB-934C8AAF4225}"/>
                  </a:ext>
                </a:extLst>
              </p:cNvPr>
              <p:cNvSpPr/>
              <p:nvPr/>
            </p:nvSpPr>
            <p:spPr>
              <a:xfrm>
                <a:off x="7108098" y="2030942"/>
                <a:ext cx="227887" cy="748976"/>
              </a:xfrm>
              <a:custGeom>
                <a:avLst/>
                <a:gdLst>
                  <a:gd name="connsiteX0" fmla="*/ 182300 w 227887"/>
                  <a:gd name="connsiteY0" fmla="*/ 747253 h 748976"/>
                  <a:gd name="connsiteX1" fmla="*/ 64956 w 227887"/>
                  <a:gd name="connsiteY1" fmla="*/ 677939 h 748976"/>
                  <a:gd name="connsiteX2" fmla="*/ 5564 w 227887"/>
                  <a:gd name="connsiteY2" fmla="*/ 467194 h 748976"/>
                  <a:gd name="connsiteX3" fmla="*/ 31953 w 227887"/>
                  <a:gd name="connsiteY3" fmla="*/ 279314 h 748976"/>
                  <a:gd name="connsiteX4" fmla="*/ 76748 w 227887"/>
                  <a:gd name="connsiteY4" fmla="*/ 253142 h 748976"/>
                  <a:gd name="connsiteX5" fmla="*/ 123196 w 227887"/>
                  <a:gd name="connsiteY5" fmla="*/ 262704 h 748976"/>
                  <a:gd name="connsiteX6" fmla="*/ 158500 w 227887"/>
                  <a:gd name="connsiteY6" fmla="*/ 299734 h 748976"/>
                  <a:gd name="connsiteX7" fmla="*/ 188052 w 227887"/>
                  <a:gd name="connsiteY7" fmla="*/ 408306 h 748976"/>
                  <a:gd name="connsiteX8" fmla="*/ 206674 w 227887"/>
                  <a:gd name="connsiteY8" fmla="*/ 537730 h 748976"/>
                  <a:gd name="connsiteX9" fmla="*/ 219473 w 227887"/>
                  <a:gd name="connsiteY9" fmla="*/ 629621 h 748976"/>
                  <a:gd name="connsiteX10" fmla="*/ 224434 w 227887"/>
                  <a:gd name="connsiteY10" fmla="*/ 653277 h 748976"/>
                  <a:gd name="connsiteX11" fmla="*/ 222996 w 227887"/>
                  <a:gd name="connsiteY11" fmla="*/ 719067 h 748976"/>
                  <a:gd name="connsiteX12" fmla="*/ 182300 w 227887"/>
                  <a:gd name="connsiteY12" fmla="*/ 747253 h 748976"/>
                  <a:gd name="connsiteX13" fmla="*/ 63805 w 227887"/>
                  <a:gd name="connsiteY13" fmla="*/ 152335 h 748976"/>
                  <a:gd name="connsiteX14" fmla="*/ 22461 w 227887"/>
                  <a:gd name="connsiteY14" fmla="*/ 137954 h 748976"/>
                  <a:gd name="connsiteX15" fmla="*/ 891 w 227887"/>
                  <a:gd name="connsiteY15" fmla="*/ 84747 h 748976"/>
                  <a:gd name="connsiteX16" fmla="*/ 3911 w 227887"/>
                  <a:gd name="connsiteY16" fmla="*/ 41606 h 748976"/>
                  <a:gd name="connsiteX17" fmla="*/ 25481 w 227887"/>
                  <a:gd name="connsiteY17" fmla="*/ 12845 h 748976"/>
                  <a:gd name="connsiteX18" fmla="*/ 53810 w 227887"/>
                  <a:gd name="connsiteY18" fmla="*/ 765 h 748976"/>
                  <a:gd name="connsiteX19" fmla="*/ 96952 w 227887"/>
                  <a:gd name="connsiteY19" fmla="*/ 7596 h 748976"/>
                  <a:gd name="connsiteX20" fmla="*/ 120824 w 227887"/>
                  <a:gd name="connsiteY20" fmla="*/ 45704 h 748976"/>
                  <a:gd name="connsiteX21" fmla="*/ 90552 w 227887"/>
                  <a:gd name="connsiteY21" fmla="*/ 141622 h 748976"/>
                  <a:gd name="connsiteX22" fmla="*/ 63805 w 227887"/>
                  <a:gd name="connsiteY22" fmla="*/ 152335 h 748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887" h="748976">
                    <a:moveTo>
                      <a:pt x="182300" y="747253"/>
                    </a:moveTo>
                    <a:cubicBezTo>
                      <a:pt x="131249" y="755162"/>
                      <a:pt x="92135" y="732058"/>
                      <a:pt x="64956" y="677939"/>
                    </a:cubicBezTo>
                    <a:cubicBezTo>
                      <a:pt x="39358" y="628663"/>
                      <a:pt x="19561" y="558414"/>
                      <a:pt x="5564" y="467194"/>
                    </a:cubicBezTo>
                    <a:cubicBezTo>
                      <a:pt x="-7570" y="381822"/>
                      <a:pt x="1226" y="319196"/>
                      <a:pt x="31953" y="279314"/>
                    </a:cubicBezTo>
                    <a:cubicBezTo>
                      <a:pt x="43279" y="265519"/>
                      <a:pt x="59169" y="256234"/>
                      <a:pt x="76748" y="253142"/>
                    </a:cubicBezTo>
                    <a:cubicBezTo>
                      <a:pt x="92841" y="251554"/>
                      <a:pt x="109039" y="254889"/>
                      <a:pt x="123196" y="262704"/>
                    </a:cubicBezTo>
                    <a:cubicBezTo>
                      <a:pt x="138529" y="271075"/>
                      <a:pt x="150870" y="284019"/>
                      <a:pt x="158500" y="299734"/>
                    </a:cubicBezTo>
                    <a:cubicBezTo>
                      <a:pt x="172314" y="334728"/>
                      <a:pt x="182224" y="371139"/>
                      <a:pt x="188052" y="408306"/>
                    </a:cubicBezTo>
                    <a:cubicBezTo>
                      <a:pt x="194715" y="451879"/>
                      <a:pt x="200923" y="495020"/>
                      <a:pt x="206674" y="537730"/>
                    </a:cubicBezTo>
                    <a:lnTo>
                      <a:pt x="219473" y="629621"/>
                    </a:lnTo>
                    <a:lnTo>
                      <a:pt x="224434" y="653277"/>
                    </a:lnTo>
                    <a:cubicBezTo>
                      <a:pt x="228796" y="681750"/>
                      <a:pt x="228317" y="703680"/>
                      <a:pt x="222996" y="719067"/>
                    </a:cubicBezTo>
                    <a:cubicBezTo>
                      <a:pt x="217604" y="734598"/>
                      <a:pt x="204086" y="743946"/>
                      <a:pt x="182300" y="747253"/>
                    </a:cubicBezTo>
                    <a:close/>
                    <a:moveTo>
                      <a:pt x="63805" y="152335"/>
                    </a:moveTo>
                    <a:cubicBezTo>
                      <a:pt x="48434" y="155408"/>
                      <a:pt x="32607" y="149903"/>
                      <a:pt x="22461" y="137954"/>
                    </a:cubicBezTo>
                    <a:cubicBezTo>
                      <a:pt x="10258" y="122689"/>
                      <a:pt x="2764" y="104201"/>
                      <a:pt x="891" y="84747"/>
                    </a:cubicBezTo>
                    <a:cubicBezTo>
                      <a:pt x="-1707" y="70339"/>
                      <a:pt x="-669" y="55511"/>
                      <a:pt x="3911" y="41606"/>
                    </a:cubicBezTo>
                    <a:cubicBezTo>
                      <a:pt x="7844" y="29960"/>
                      <a:pt x="15403" y="19881"/>
                      <a:pt x="25481" y="12845"/>
                    </a:cubicBezTo>
                    <a:cubicBezTo>
                      <a:pt x="33909" y="6762"/>
                      <a:pt x="43587" y="2635"/>
                      <a:pt x="53810" y="765"/>
                    </a:cubicBezTo>
                    <a:cubicBezTo>
                      <a:pt x="68551" y="-1757"/>
                      <a:pt x="83711" y="644"/>
                      <a:pt x="96952" y="7596"/>
                    </a:cubicBezTo>
                    <a:cubicBezTo>
                      <a:pt x="110038" y="14786"/>
                      <a:pt x="117947" y="27297"/>
                      <a:pt x="120824" y="45704"/>
                    </a:cubicBezTo>
                    <a:cubicBezTo>
                      <a:pt x="127007" y="85873"/>
                      <a:pt x="116917" y="117846"/>
                      <a:pt x="90552" y="141622"/>
                    </a:cubicBezTo>
                    <a:cubicBezTo>
                      <a:pt x="82435" y="146931"/>
                      <a:pt x="73343" y="150573"/>
                      <a:pt x="63805" y="152335"/>
                    </a:cubicBezTo>
                    <a:close/>
                  </a:path>
                </a:pathLst>
              </a:custGeom>
              <a:solidFill>
                <a:srgbClr val="D9042B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7" name="Forme libre : forme 86">
                <a:extLst>
                  <a:ext uri="{FF2B5EF4-FFF2-40B4-BE49-F238E27FC236}">
                    <a16:creationId xmlns:a16="http://schemas.microsoft.com/office/drawing/2014/main" id="{48376E9E-FF8C-4B5E-A1B1-DF97C6E4D37F}"/>
                  </a:ext>
                </a:extLst>
              </p:cNvPr>
              <p:cNvSpPr/>
              <p:nvPr/>
            </p:nvSpPr>
            <p:spPr>
              <a:xfrm>
                <a:off x="7386863" y="1988082"/>
                <a:ext cx="227887" cy="748982"/>
              </a:xfrm>
              <a:custGeom>
                <a:avLst/>
                <a:gdLst>
                  <a:gd name="connsiteX0" fmla="*/ 182299 w 227887"/>
                  <a:gd name="connsiteY0" fmla="*/ 747259 h 748982"/>
                  <a:gd name="connsiteX1" fmla="*/ 64956 w 227887"/>
                  <a:gd name="connsiteY1" fmla="*/ 677946 h 748982"/>
                  <a:gd name="connsiteX2" fmla="*/ 5564 w 227887"/>
                  <a:gd name="connsiteY2" fmla="*/ 467201 h 748982"/>
                  <a:gd name="connsiteX3" fmla="*/ 31952 w 227887"/>
                  <a:gd name="connsiteY3" fmla="*/ 279320 h 748982"/>
                  <a:gd name="connsiteX4" fmla="*/ 76747 w 227887"/>
                  <a:gd name="connsiteY4" fmla="*/ 253148 h 748982"/>
                  <a:gd name="connsiteX5" fmla="*/ 123267 w 227887"/>
                  <a:gd name="connsiteY5" fmla="*/ 262711 h 748982"/>
                  <a:gd name="connsiteX6" fmla="*/ 158499 w 227887"/>
                  <a:gd name="connsiteY6" fmla="*/ 299740 h 748982"/>
                  <a:gd name="connsiteX7" fmla="*/ 188051 w 227887"/>
                  <a:gd name="connsiteY7" fmla="*/ 408312 h 748982"/>
                  <a:gd name="connsiteX8" fmla="*/ 206674 w 227887"/>
                  <a:gd name="connsiteY8" fmla="*/ 537737 h 748982"/>
                  <a:gd name="connsiteX9" fmla="*/ 219545 w 227887"/>
                  <a:gd name="connsiteY9" fmla="*/ 629555 h 748982"/>
                  <a:gd name="connsiteX10" fmla="*/ 224434 w 227887"/>
                  <a:gd name="connsiteY10" fmla="*/ 653283 h 748982"/>
                  <a:gd name="connsiteX11" fmla="*/ 222996 w 227887"/>
                  <a:gd name="connsiteY11" fmla="*/ 719002 h 748982"/>
                  <a:gd name="connsiteX12" fmla="*/ 182299 w 227887"/>
                  <a:gd name="connsiteY12" fmla="*/ 747259 h 748982"/>
                  <a:gd name="connsiteX13" fmla="*/ 63805 w 227887"/>
                  <a:gd name="connsiteY13" fmla="*/ 152341 h 748982"/>
                  <a:gd name="connsiteX14" fmla="*/ 22461 w 227887"/>
                  <a:gd name="connsiteY14" fmla="*/ 137961 h 748982"/>
                  <a:gd name="connsiteX15" fmla="*/ 890 w 227887"/>
                  <a:gd name="connsiteY15" fmla="*/ 84753 h 748982"/>
                  <a:gd name="connsiteX16" fmla="*/ 3983 w 227887"/>
                  <a:gd name="connsiteY16" fmla="*/ 41612 h 748982"/>
                  <a:gd name="connsiteX17" fmla="*/ 25553 w 227887"/>
                  <a:gd name="connsiteY17" fmla="*/ 12851 h 748982"/>
                  <a:gd name="connsiteX18" fmla="*/ 54314 w 227887"/>
                  <a:gd name="connsiteY18" fmla="*/ 772 h 748982"/>
                  <a:gd name="connsiteX19" fmla="*/ 97455 w 227887"/>
                  <a:gd name="connsiteY19" fmla="*/ 7602 h 748982"/>
                  <a:gd name="connsiteX20" fmla="*/ 121327 w 227887"/>
                  <a:gd name="connsiteY20" fmla="*/ 45710 h 748982"/>
                  <a:gd name="connsiteX21" fmla="*/ 91056 w 227887"/>
                  <a:gd name="connsiteY21" fmla="*/ 141628 h 748982"/>
                  <a:gd name="connsiteX22" fmla="*/ 63805 w 227887"/>
                  <a:gd name="connsiteY22" fmla="*/ 152341 h 748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887" h="748982">
                    <a:moveTo>
                      <a:pt x="182299" y="747259"/>
                    </a:moveTo>
                    <a:cubicBezTo>
                      <a:pt x="131249" y="755169"/>
                      <a:pt x="92134" y="732064"/>
                      <a:pt x="64956" y="677946"/>
                    </a:cubicBezTo>
                    <a:cubicBezTo>
                      <a:pt x="39358" y="628717"/>
                      <a:pt x="19561" y="558468"/>
                      <a:pt x="5564" y="467201"/>
                    </a:cubicBezTo>
                    <a:cubicBezTo>
                      <a:pt x="-7570" y="381829"/>
                      <a:pt x="1226" y="319202"/>
                      <a:pt x="31952" y="279320"/>
                    </a:cubicBezTo>
                    <a:cubicBezTo>
                      <a:pt x="43257" y="265500"/>
                      <a:pt x="59156" y="256210"/>
                      <a:pt x="76747" y="253148"/>
                    </a:cubicBezTo>
                    <a:cubicBezTo>
                      <a:pt x="92863" y="251568"/>
                      <a:pt x="109081" y="254902"/>
                      <a:pt x="123267" y="262711"/>
                    </a:cubicBezTo>
                    <a:cubicBezTo>
                      <a:pt x="138565" y="271105"/>
                      <a:pt x="150876" y="284045"/>
                      <a:pt x="158499" y="299740"/>
                    </a:cubicBezTo>
                    <a:cubicBezTo>
                      <a:pt x="172313" y="334734"/>
                      <a:pt x="182223" y="371145"/>
                      <a:pt x="188051" y="408312"/>
                    </a:cubicBezTo>
                    <a:cubicBezTo>
                      <a:pt x="194715" y="451885"/>
                      <a:pt x="200922" y="495027"/>
                      <a:pt x="206674" y="537737"/>
                    </a:cubicBezTo>
                    <a:lnTo>
                      <a:pt x="219545" y="629555"/>
                    </a:lnTo>
                    <a:lnTo>
                      <a:pt x="224434" y="653283"/>
                    </a:lnTo>
                    <a:cubicBezTo>
                      <a:pt x="228796" y="681756"/>
                      <a:pt x="228317" y="703663"/>
                      <a:pt x="222996" y="719002"/>
                    </a:cubicBezTo>
                    <a:cubicBezTo>
                      <a:pt x="217676" y="734341"/>
                      <a:pt x="204110" y="743760"/>
                      <a:pt x="182299" y="747259"/>
                    </a:cubicBezTo>
                    <a:close/>
                    <a:moveTo>
                      <a:pt x="63805" y="152341"/>
                    </a:moveTo>
                    <a:cubicBezTo>
                      <a:pt x="48434" y="155414"/>
                      <a:pt x="32607" y="149909"/>
                      <a:pt x="22461" y="137961"/>
                    </a:cubicBezTo>
                    <a:cubicBezTo>
                      <a:pt x="10258" y="122695"/>
                      <a:pt x="2763" y="104207"/>
                      <a:pt x="890" y="84753"/>
                    </a:cubicBezTo>
                    <a:cubicBezTo>
                      <a:pt x="-1721" y="70341"/>
                      <a:pt x="-657" y="55504"/>
                      <a:pt x="3983" y="41612"/>
                    </a:cubicBezTo>
                    <a:cubicBezTo>
                      <a:pt x="7851" y="29933"/>
                      <a:pt x="15424" y="19835"/>
                      <a:pt x="25553" y="12851"/>
                    </a:cubicBezTo>
                    <a:cubicBezTo>
                      <a:pt x="34105" y="6705"/>
                      <a:pt x="43938" y="2575"/>
                      <a:pt x="54314" y="772"/>
                    </a:cubicBezTo>
                    <a:cubicBezTo>
                      <a:pt x="69054" y="-1762"/>
                      <a:pt x="84219" y="639"/>
                      <a:pt x="97455" y="7602"/>
                    </a:cubicBezTo>
                    <a:cubicBezTo>
                      <a:pt x="110541" y="14553"/>
                      <a:pt x="118499" y="27255"/>
                      <a:pt x="121327" y="45710"/>
                    </a:cubicBezTo>
                    <a:cubicBezTo>
                      <a:pt x="127510" y="85879"/>
                      <a:pt x="117420" y="117852"/>
                      <a:pt x="91056" y="141628"/>
                    </a:cubicBezTo>
                    <a:cubicBezTo>
                      <a:pt x="82794" y="147012"/>
                      <a:pt x="73522" y="150657"/>
                      <a:pt x="63805" y="152341"/>
                    </a:cubicBezTo>
                    <a:close/>
                  </a:path>
                </a:pathLst>
              </a:custGeom>
              <a:solidFill>
                <a:srgbClr val="D9042B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8" name="Forme libre : forme 87">
                <a:extLst>
                  <a:ext uri="{FF2B5EF4-FFF2-40B4-BE49-F238E27FC236}">
                    <a16:creationId xmlns:a16="http://schemas.microsoft.com/office/drawing/2014/main" id="{3E35990E-69E4-4389-91E3-C3D1A3BF6DC7}"/>
                  </a:ext>
                </a:extLst>
              </p:cNvPr>
              <p:cNvSpPr/>
              <p:nvPr/>
            </p:nvSpPr>
            <p:spPr>
              <a:xfrm>
                <a:off x="4243619" y="3436041"/>
                <a:ext cx="191445" cy="336751"/>
              </a:xfrm>
              <a:custGeom>
                <a:avLst/>
                <a:gdLst>
                  <a:gd name="connsiteX0" fmla="*/ 72691 w 191445"/>
                  <a:gd name="connsiteY0" fmla="*/ 133365 h 336751"/>
                  <a:gd name="connsiteX1" fmla="*/ 76573 w 191445"/>
                  <a:gd name="connsiteY1" fmla="*/ 157883 h 336751"/>
                  <a:gd name="connsiteX2" fmla="*/ 80887 w 191445"/>
                  <a:gd name="connsiteY2" fmla="*/ 183049 h 336751"/>
                  <a:gd name="connsiteX3" fmla="*/ 86568 w 191445"/>
                  <a:gd name="connsiteY3" fmla="*/ 216843 h 336751"/>
                  <a:gd name="connsiteX4" fmla="*/ 89660 w 191445"/>
                  <a:gd name="connsiteY4" fmla="*/ 233740 h 336751"/>
                  <a:gd name="connsiteX5" fmla="*/ 92320 w 191445"/>
                  <a:gd name="connsiteY5" fmla="*/ 254088 h 336751"/>
                  <a:gd name="connsiteX6" fmla="*/ 94621 w 191445"/>
                  <a:gd name="connsiteY6" fmla="*/ 281698 h 336751"/>
                  <a:gd name="connsiteX7" fmla="*/ 156385 w 191445"/>
                  <a:gd name="connsiteY7" fmla="*/ 276018 h 336751"/>
                  <a:gd name="connsiteX8" fmla="*/ 169183 w 191445"/>
                  <a:gd name="connsiteY8" fmla="*/ 276018 h 336751"/>
                  <a:gd name="connsiteX9" fmla="*/ 179753 w 191445"/>
                  <a:gd name="connsiteY9" fmla="*/ 277241 h 336751"/>
                  <a:gd name="connsiteX10" fmla="*/ 186943 w 191445"/>
                  <a:gd name="connsiteY10" fmla="*/ 280692 h 336751"/>
                  <a:gd name="connsiteX11" fmla="*/ 190826 w 191445"/>
                  <a:gd name="connsiteY11" fmla="*/ 287091 h 336751"/>
                  <a:gd name="connsiteX12" fmla="*/ 190826 w 191445"/>
                  <a:gd name="connsiteY12" fmla="*/ 288529 h 336751"/>
                  <a:gd name="connsiteX13" fmla="*/ 190251 w 191445"/>
                  <a:gd name="connsiteY13" fmla="*/ 294425 h 336751"/>
                  <a:gd name="connsiteX14" fmla="*/ 186799 w 191445"/>
                  <a:gd name="connsiteY14" fmla="*/ 299746 h 336751"/>
                  <a:gd name="connsiteX15" fmla="*/ 180688 w 191445"/>
                  <a:gd name="connsiteY15" fmla="*/ 304060 h 336751"/>
                  <a:gd name="connsiteX16" fmla="*/ 173498 w 191445"/>
                  <a:gd name="connsiteY16" fmla="*/ 307368 h 336751"/>
                  <a:gd name="connsiteX17" fmla="*/ 165948 w 191445"/>
                  <a:gd name="connsiteY17" fmla="*/ 309740 h 336751"/>
                  <a:gd name="connsiteX18" fmla="*/ 137546 w 191445"/>
                  <a:gd name="connsiteY18" fmla="*/ 317937 h 336751"/>
                  <a:gd name="connsiteX19" fmla="*/ 107635 w 191445"/>
                  <a:gd name="connsiteY19" fmla="*/ 325703 h 336751"/>
                  <a:gd name="connsiteX20" fmla="*/ 83045 w 191445"/>
                  <a:gd name="connsiteY20" fmla="*/ 331670 h 336751"/>
                  <a:gd name="connsiteX21" fmla="*/ 71253 w 191445"/>
                  <a:gd name="connsiteY21" fmla="*/ 333468 h 336751"/>
                  <a:gd name="connsiteX22" fmla="*/ 56872 w 191445"/>
                  <a:gd name="connsiteY22" fmla="*/ 335697 h 336751"/>
                  <a:gd name="connsiteX23" fmla="*/ 39831 w 191445"/>
                  <a:gd name="connsiteY23" fmla="*/ 336344 h 336751"/>
                  <a:gd name="connsiteX24" fmla="*/ 32641 w 191445"/>
                  <a:gd name="connsiteY24" fmla="*/ 333899 h 336751"/>
                  <a:gd name="connsiteX25" fmla="*/ 27896 w 191445"/>
                  <a:gd name="connsiteY25" fmla="*/ 328075 h 336751"/>
                  <a:gd name="connsiteX26" fmla="*/ 25020 w 191445"/>
                  <a:gd name="connsiteY26" fmla="*/ 320382 h 336751"/>
                  <a:gd name="connsiteX27" fmla="*/ 24588 w 191445"/>
                  <a:gd name="connsiteY27" fmla="*/ 317506 h 336751"/>
                  <a:gd name="connsiteX28" fmla="*/ 24229 w 191445"/>
                  <a:gd name="connsiteY28" fmla="*/ 309166 h 336751"/>
                  <a:gd name="connsiteX29" fmla="*/ 26745 w 191445"/>
                  <a:gd name="connsiteY29" fmla="*/ 300106 h 336751"/>
                  <a:gd name="connsiteX30" fmla="*/ 32354 w 191445"/>
                  <a:gd name="connsiteY30" fmla="*/ 292916 h 336751"/>
                  <a:gd name="connsiteX31" fmla="*/ 40910 w 191445"/>
                  <a:gd name="connsiteY31" fmla="*/ 289177 h 336751"/>
                  <a:gd name="connsiteX32" fmla="*/ 35877 w 191445"/>
                  <a:gd name="connsiteY32" fmla="*/ 274796 h 336751"/>
                  <a:gd name="connsiteX33" fmla="*/ 32497 w 191445"/>
                  <a:gd name="connsiteY33" fmla="*/ 265664 h 336751"/>
                  <a:gd name="connsiteX34" fmla="*/ 23006 w 191445"/>
                  <a:gd name="connsiteY34" fmla="*/ 235322 h 336751"/>
                  <a:gd name="connsiteX35" fmla="*/ 15313 w 191445"/>
                  <a:gd name="connsiteY35" fmla="*/ 202535 h 336751"/>
                  <a:gd name="connsiteX36" fmla="*/ 9632 w 191445"/>
                  <a:gd name="connsiteY36" fmla="*/ 170394 h 336751"/>
                  <a:gd name="connsiteX37" fmla="*/ 5821 w 191445"/>
                  <a:gd name="connsiteY37" fmla="*/ 142065 h 336751"/>
                  <a:gd name="connsiteX38" fmla="*/ 1436 w 191445"/>
                  <a:gd name="connsiteY38" fmla="*/ 91733 h 336751"/>
                  <a:gd name="connsiteX39" fmla="*/ -506 w 191445"/>
                  <a:gd name="connsiteY39" fmla="*/ 41402 h 336751"/>
                  <a:gd name="connsiteX40" fmla="*/ 861 w 191445"/>
                  <a:gd name="connsiteY40" fmla="*/ 23570 h 336751"/>
                  <a:gd name="connsiteX41" fmla="*/ 4096 w 191445"/>
                  <a:gd name="connsiteY41" fmla="*/ 11994 h 336751"/>
                  <a:gd name="connsiteX42" fmla="*/ 9058 w 191445"/>
                  <a:gd name="connsiteY42" fmla="*/ 4803 h 336751"/>
                  <a:gd name="connsiteX43" fmla="*/ 15529 w 191445"/>
                  <a:gd name="connsiteY43" fmla="*/ 1424 h 336751"/>
                  <a:gd name="connsiteX44" fmla="*/ 19699 w 191445"/>
                  <a:gd name="connsiteY44" fmla="*/ 274 h 336751"/>
                  <a:gd name="connsiteX45" fmla="*/ 22071 w 191445"/>
                  <a:gd name="connsiteY45" fmla="*/ -86 h 336751"/>
                  <a:gd name="connsiteX46" fmla="*/ 30052 w 191445"/>
                  <a:gd name="connsiteY46" fmla="*/ 1855 h 336751"/>
                  <a:gd name="connsiteX47" fmla="*/ 37243 w 191445"/>
                  <a:gd name="connsiteY47" fmla="*/ 9621 h 336751"/>
                  <a:gd name="connsiteX48" fmla="*/ 44433 w 191445"/>
                  <a:gd name="connsiteY48" fmla="*/ 22060 h 336751"/>
                  <a:gd name="connsiteX49" fmla="*/ 50689 w 191445"/>
                  <a:gd name="connsiteY49" fmla="*/ 37735 h 336751"/>
                  <a:gd name="connsiteX50" fmla="*/ 56297 w 191445"/>
                  <a:gd name="connsiteY50" fmla="*/ 55423 h 336751"/>
                  <a:gd name="connsiteX51" fmla="*/ 61114 w 191445"/>
                  <a:gd name="connsiteY51" fmla="*/ 74189 h 336751"/>
                  <a:gd name="connsiteX52" fmla="*/ 65141 w 191445"/>
                  <a:gd name="connsiteY52" fmla="*/ 92596 h 336751"/>
                  <a:gd name="connsiteX53" fmla="*/ 68520 w 191445"/>
                  <a:gd name="connsiteY53" fmla="*/ 109421 h 336751"/>
                  <a:gd name="connsiteX54" fmla="*/ 71109 w 191445"/>
                  <a:gd name="connsiteY54" fmla="*/ 123802 h 336751"/>
                  <a:gd name="connsiteX55" fmla="*/ 72691 w 191445"/>
                  <a:gd name="connsiteY55" fmla="*/ 133365 h 33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91445" h="336751">
                    <a:moveTo>
                      <a:pt x="72691" y="133365"/>
                    </a:moveTo>
                    <a:lnTo>
                      <a:pt x="76573" y="157883"/>
                    </a:lnTo>
                    <a:cubicBezTo>
                      <a:pt x="77796" y="166224"/>
                      <a:pt x="79234" y="174565"/>
                      <a:pt x="80887" y="183049"/>
                    </a:cubicBezTo>
                    <a:cubicBezTo>
                      <a:pt x="82901" y="194266"/>
                      <a:pt x="84842" y="205554"/>
                      <a:pt x="86568" y="216843"/>
                    </a:cubicBezTo>
                    <a:lnTo>
                      <a:pt x="89660" y="233740"/>
                    </a:lnTo>
                    <a:cubicBezTo>
                      <a:pt x="90450" y="239061"/>
                      <a:pt x="91313" y="245891"/>
                      <a:pt x="92320" y="254088"/>
                    </a:cubicBezTo>
                    <a:cubicBezTo>
                      <a:pt x="93327" y="262285"/>
                      <a:pt x="93974" y="271488"/>
                      <a:pt x="94621" y="281698"/>
                    </a:cubicBezTo>
                    <a:cubicBezTo>
                      <a:pt x="112405" y="280212"/>
                      <a:pt x="132993" y="278319"/>
                      <a:pt x="156385" y="276018"/>
                    </a:cubicBezTo>
                    <a:lnTo>
                      <a:pt x="169183" y="276018"/>
                    </a:lnTo>
                    <a:cubicBezTo>
                      <a:pt x="172744" y="275974"/>
                      <a:pt x="176296" y="276385"/>
                      <a:pt x="179753" y="277241"/>
                    </a:cubicBezTo>
                    <a:cubicBezTo>
                      <a:pt x="182343" y="277934"/>
                      <a:pt x="184782" y="279104"/>
                      <a:pt x="186943" y="280692"/>
                    </a:cubicBezTo>
                    <a:cubicBezTo>
                      <a:pt x="188871" y="282369"/>
                      <a:pt x="190228" y="284606"/>
                      <a:pt x="190826" y="287091"/>
                    </a:cubicBezTo>
                    <a:lnTo>
                      <a:pt x="190826" y="288529"/>
                    </a:lnTo>
                    <a:cubicBezTo>
                      <a:pt x="191090" y="290513"/>
                      <a:pt x="190893" y="292530"/>
                      <a:pt x="190251" y="294425"/>
                    </a:cubicBezTo>
                    <a:cubicBezTo>
                      <a:pt x="189588" y="296472"/>
                      <a:pt x="188398" y="298307"/>
                      <a:pt x="186799" y="299746"/>
                    </a:cubicBezTo>
                    <a:cubicBezTo>
                      <a:pt x="184945" y="301427"/>
                      <a:pt x="182893" y="302876"/>
                      <a:pt x="180688" y="304060"/>
                    </a:cubicBezTo>
                    <a:cubicBezTo>
                      <a:pt x="178404" y="305393"/>
                      <a:pt x="175996" y="306501"/>
                      <a:pt x="173498" y="307368"/>
                    </a:cubicBezTo>
                    <a:lnTo>
                      <a:pt x="165948" y="309740"/>
                    </a:lnTo>
                    <a:cubicBezTo>
                      <a:pt x="158757" y="312185"/>
                      <a:pt x="149123" y="314918"/>
                      <a:pt x="137546" y="317937"/>
                    </a:cubicBezTo>
                    <a:cubicBezTo>
                      <a:pt x="125970" y="320957"/>
                      <a:pt x="115976" y="323617"/>
                      <a:pt x="107635" y="325703"/>
                    </a:cubicBezTo>
                    <a:cubicBezTo>
                      <a:pt x="99294" y="327788"/>
                      <a:pt x="91098" y="329801"/>
                      <a:pt x="83045" y="331670"/>
                    </a:cubicBezTo>
                    <a:lnTo>
                      <a:pt x="71253" y="333468"/>
                    </a:lnTo>
                    <a:lnTo>
                      <a:pt x="56872" y="335697"/>
                    </a:lnTo>
                    <a:cubicBezTo>
                      <a:pt x="51233" y="336531"/>
                      <a:pt x="45518" y="336748"/>
                      <a:pt x="39831" y="336344"/>
                    </a:cubicBezTo>
                    <a:cubicBezTo>
                      <a:pt x="37251" y="336233"/>
                      <a:pt x="34755" y="335385"/>
                      <a:pt x="32641" y="333899"/>
                    </a:cubicBezTo>
                    <a:cubicBezTo>
                      <a:pt x="30596" y="332387"/>
                      <a:pt x="28964" y="330384"/>
                      <a:pt x="27896" y="328075"/>
                    </a:cubicBezTo>
                    <a:cubicBezTo>
                      <a:pt x="26691" y="325610"/>
                      <a:pt x="25728" y="323033"/>
                      <a:pt x="25020" y="320382"/>
                    </a:cubicBezTo>
                    <a:lnTo>
                      <a:pt x="24588" y="317506"/>
                    </a:lnTo>
                    <a:cubicBezTo>
                      <a:pt x="24168" y="314747"/>
                      <a:pt x="24048" y="311951"/>
                      <a:pt x="24229" y="309166"/>
                    </a:cubicBezTo>
                    <a:cubicBezTo>
                      <a:pt x="24439" y="306005"/>
                      <a:pt x="25296" y="302922"/>
                      <a:pt x="26745" y="300106"/>
                    </a:cubicBezTo>
                    <a:cubicBezTo>
                      <a:pt x="28103" y="297350"/>
                      <a:pt x="30012" y="294903"/>
                      <a:pt x="32354" y="292916"/>
                    </a:cubicBezTo>
                    <a:cubicBezTo>
                      <a:pt x="34800" y="290894"/>
                      <a:pt x="37764" y="289598"/>
                      <a:pt x="40910" y="289177"/>
                    </a:cubicBezTo>
                    <a:lnTo>
                      <a:pt x="35877" y="274796"/>
                    </a:lnTo>
                    <a:cubicBezTo>
                      <a:pt x="34654" y="271129"/>
                      <a:pt x="33504" y="268109"/>
                      <a:pt x="32497" y="265664"/>
                    </a:cubicBezTo>
                    <a:cubicBezTo>
                      <a:pt x="29118" y="256245"/>
                      <a:pt x="25954" y="246107"/>
                      <a:pt x="23006" y="235322"/>
                    </a:cubicBezTo>
                    <a:cubicBezTo>
                      <a:pt x="20058" y="224537"/>
                      <a:pt x="17542" y="213751"/>
                      <a:pt x="15313" y="202535"/>
                    </a:cubicBezTo>
                    <a:cubicBezTo>
                      <a:pt x="13084" y="191318"/>
                      <a:pt x="11286" y="180964"/>
                      <a:pt x="9632" y="170394"/>
                    </a:cubicBezTo>
                    <a:cubicBezTo>
                      <a:pt x="7979" y="159825"/>
                      <a:pt x="6756" y="150549"/>
                      <a:pt x="5821" y="142065"/>
                    </a:cubicBezTo>
                    <a:cubicBezTo>
                      <a:pt x="4024" y="126246"/>
                      <a:pt x="2514" y="109421"/>
                      <a:pt x="1436" y="91733"/>
                    </a:cubicBezTo>
                    <a:cubicBezTo>
                      <a:pt x="357" y="74045"/>
                      <a:pt x="-362" y="57148"/>
                      <a:pt x="-506" y="41402"/>
                    </a:cubicBezTo>
                    <a:cubicBezTo>
                      <a:pt x="-430" y="35435"/>
                      <a:pt x="26" y="29479"/>
                      <a:pt x="861" y="23570"/>
                    </a:cubicBezTo>
                    <a:cubicBezTo>
                      <a:pt x="1327" y="19566"/>
                      <a:pt x="2419" y="15659"/>
                      <a:pt x="4096" y="11994"/>
                    </a:cubicBezTo>
                    <a:cubicBezTo>
                      <a:pt x="5276" y="9302"/>
                      <a:pt x="6960" y="6861"/>
                      <a:pt x="9058" y="4803"/>
                    </a:cubicBezTo>
                    <a:cubicBezTo>
                      <a:pt x="10970" y="3260"/>
                      <a:pt x="13169" y="2111"/>
                      <a:pt x="15529" y="1424"/>
                    </a:cubicBezTo>
                    <a:cubicBezTo>
                      <a:pt x="16880" y="911"/>
                      <a:pt x="18276" y="526"/>
                      <a:pt x="19699" y="274"/>
                    </a:cubicBezTo>
                    <a:lnTo>
                      <a:pt x="22071" y="-86"/>
                    </a:lnTo>
                    <a:cubicBezTo>
                      <a:pt x="24884" y="-517"/>
                      <a:pt x="27752" y="181"/>
                      <a:pt x="30052" y="1855"/>
                    </a:cubicBezTo>
                    <a:cubicBezTo>
                      <a:pt x="32876" y="4014"/>
                      <a:pt x="35308" y="6640"/>
                      <a:pt x="37243" y="9621"/>
                    </a:cubicBezTo>
                    <a:cubicBezTo>
                      <a:pt x="40039" y="13523"/>
                      <a:pt x="42447" y="17689"/>
                      <a:pt x="44433" y="22060"/>
                    </a:cubicBezTo>
                    <a:cubicBezTo>
                      <a:pt x="46590" y="26877"/>
                      <a:pt x="48675" y="32054"/>
                      <a:pt x="50689" y="37735"/>
                    </a:cubicBezTo>
                    <a:cubicBezTo>
                      <a:pt x="52702" y="43415"/>
                      <a:pt x="54571" y="49239"/>
                      <a:pt x="56297" y="55423"/>
                    </a:cubicBezTo>
                    <a:cubicBezTo>
                      <a:pt x="58022" y="61606"/>
                      <a:pt x="59677" y="67862"/>
                      <a:pt x="61114" y="74189"/>
                    </a:cubicBezTo>
                    <a:cubicBezTo>
                      <a:pt x="62552" y="80516"/>
                      <a:pt x="63919" y="86700"/>
                      <a:pt x="65141" y="92596"/>
                    </a:cubicBezTo>
                    <a:cubicBezTo>
                      <a:pt x="66363" y="98492"/>
                      <a:pt x="67514" y="104172"/>
                      <a:pt x="68520" y="109421"/>
                    </a:cubicBezTo>
                    <a:cubicBezTo>
                      <a:pt x="69527" y="114670"/>
                      <a:pt x="70318" y="119487"/>
                      <a:pt x="71109" y="123802"/>
                    </a:cubicBezTo>
                    <a:cubicBezTo>
                      <a:pt x="71900" y="128116"/>
                      <a:pt x="72259" y="130848"/>
                      <a:pt x="72691" y="133365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9" name="Forme libre : forme 88">
                <a:extLst>
                  <a:ext uri="{FF2B5EF4-FFF2-40B4-BE49-F238E27FC236}">
                    <a16:creationId xmlns:a16="http://schemas.microsoft.com/office/drawing/2014/main" id="{470B434B-9A40-411F-AAEA-74A248176126}"/>
                  </a:ext>
                </a:extLst>
              </p:cNvPr>
              <p:cNvSpPr/>
              <p:nvPr/>
            </p:nvSpPr>
            <p:spPr>
              <a:xfrm>
                <a:off x="4415632" y="3533789"/>
                <a:ext cx="136978" cy="189265"/>
              </a:xfrm>
              <a:custGeom>
                <a:avLst/>
                <a:gdLst>
                  <a:gd name="connsiteX0" fmla="*/ 86544 w 136978"/>
                  <a:gd name="connsiteY0" fmla="*/ 188265 h 189265"/>
                  <a:gd name="connsiteX1" fmla="*/ 50593 w 136978"/>
                  <a:gd name="connsiteY1" fmla="*/ 184598 h 189265"/>
                  <a:gd name="connsiteX2" fmla="*/ 981 w 136978"/>
                  <a:gd name="connsiteY2" fmla="*/ 121900 h 189265"/>
                  <a:gd name="connsiteX3" fmla="*/ 3354 w 136978"/>
                  <a:gd name="connsiteY3" fmla="*/ 68692 h 189265"/>
                  <a:gd name="connsiteX4" fmla="*/ 27369 w 136978"/>
                  <a:gd name="connsiteY4" fmla="*/ 22387 h 189265"/>
                  <a:gd name="connsiteX5" fmla="*/ 67563 w 136978"/>
                  <a:gd name="connsiteY5" fmla="*/ 241 h 189265"/>
                  <a:gd name="connsiteX6" fmla="*/ 90643 w 136978"/>
                  <a:gd name="connsiteY6" fmla="*/ 2974 h 189265"/>
                  <a:gd name="connsiteX7" fmla="*/ 109338 w 136978"/>
                  <a:gd name="connsiteY7" fmla="*/ 17713 h 189265"/>
                  <a:gd name="connsiteX8" fmla="*/ 118397 w 136978"/>
                  <a:gd name="connsiteY8" fmla="*/ 42088 h 189265"/>
                  <a:gd name="connsiteX9" fmla="*/ 114515 w 136978"/>
                  <a:gd name="connsiteY9" fmla="*/ 88968 h 189265"/>
                  <a:gd name="connsiteX10" fmla="*/ 97833 w 136978"/>
                  <a:gd name="connsiteY10" fmla="*/ 118520 h 189265"/>
                  <a:gd name="connsiteX11" fmla="*/ 81655 w 136978"/>
                  <a:gd name="connsiteY11" fmla="*/ 129233 h 189265"/>
                  <a:gd name="connsiteX12" fmla="*/ 75328 w 136978"/>
                  <a:gd name="connsiteY12" fmla="*/ 129233 h 189265"/>
                  <a:gd name="connsiteX13" fmla="*/ 77701 w 136978"/>
                  <a:gd name="connsiteY13" fmla="*/ 138078 h 189265"/>
                  <a:gd name="connsiteX14" fmla="*/ 99271 w 136978"/>
                  <a:gd name="connsiteY14" fmla="*/ 153536 h 189265"/>
                  <a:gd name="connsiteX15" fmla="*/ 111998 w 136978"/>
                  <a:gd name="connsiteY15" fmla="*/ 148647 h 189265"/>
                  <a:gd name="connsiteX16" fmla="*/ 126378 w 136978"/>
                  <a:gd name="connsiteY16" fmla="*/ 142679 h 189265"/>
                  <a:gd name="connsiteX17" fmla="*/ 131411 w 136978"/>
                  <a:gd name="connsiteY17" fmla="*/ 142104 h 189265"/>
                  <a:gd name="connsiteX18" fmla="*/ 136444 w 136978"/>
                  <a:gd name="connsiteY18" fmla="*/ 148360 h 189265"/>
                  <a:gd name="connsiteX19" fmla="*/ 129254 w 136978"/>
                  <a:gd name="connsiteY19" fmla="*/ 167773 h 189265"/>
                  <a:gd name="connsiteX20" fmla="*/ 86544 w 136978"/>
                  <a:gd name="connsiteY20" fmla="*/ 188265 h 189265"/>
                  <a:gd name="connsiteX21" fmla="*/ 65693 w 136978"/>
                  <a:gd name="connsiteY21" fmla="*/ 93139 h 189265"/>
                  <a:gd name="connsiteX22" fmla="*/ 79570 w 136978"/>
                  <a:gd name="connsiteY22" fmla="*/ 70777 h 189265"/>
                  <a:gd name="connsiteX23" fmla="*/ 85538 w 136978"/>
                  <a:gd name="connsiteY23" fmla="*/ 43382 h 189265"/>
                  <a:gd name="connsiteX24" fmla="*/ 85538 w 136978"/>
                  <a:gd name="connsiteY24" fmla="*/ 42879 h 189265"/>
                  <a:gd name="connsiteX25" fmla="*/ 86760 w 136978"/>
                  <a:gd name="connsiteY25" fmla="*/ 25838 h 189265"/>
                  <a:gd name="connsiteX26" fmla="*/ 84027 w 136978"/>
                  <a:gd name="connsiteY26" fmla="*/ 18648 h 189265"/>
                  <a:gd name="connsiteX27" fmla="*/ 78707 w 136978"/>
                  <a:gd name="connsiteY27" fmla="*/ 17066 h 189265"/>
                  <a:gd name="connsiteX28" fmla="*/ 61738 w 136978"/>
                  <a:gd name="connsiteY28" fmla="*/ 53880 h 189265"/>
                  <a:gd name="connsiteX29" fmla="*/ 61738 w 136978"/>
                  <a:gd name="connsiteY29" fmla="*/ 80843 h 189265"/>
                  <a:gd name="connsiteX30" fmla="*/ 65693 w 136978"/>
                  <a:gd name="connsiteY30" fmla="*/ 93139 h 189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36978" h="189265">
                    <a:moveTo>
                      <a:pt x="86544" y="188265"/>
                    </a:moveTo>
                    <a:cubicBezTo>
                      <a:pt x="74442" y="190054"/>
                      <a:pt x="62085" y="188794"/>
                      <a:pt x="50593" y="184598"/>
                    </a:cubicBezTo>
                    <a:cubicBezTo>
                      <a:pt x="22551" y="175466"/>
                      <a:pt x="5942" y="154543"/>
                      <a:pt x="981" y="121900"/>
                    </a:cubicBezTo>
                    <a:cubicBezTo>
                      <a:pt x="-1612" y="104174"/>
                      <a:pt x="-807" y="86117"/>
                      <a:pt x="3354" y="68692"/>
                    </a:cubicBezTo>
                    <a:cubicBezTo>
                      <a:pt x="6980" y="51354"/>
                      <a:pt x="15286" y="35339"/>
                      <a:pt x="27369" y="22387"/>
                    </a:cubicBezTo>
                    <a:cubicBezTo>
                      <a:pt x="37863" y="10655"/>
                      <a:pt x="52038" y="2845"/>
                      <a:pt x="67563" y="241"/>
                    </a:cubicBezTo>
                    <a:cubicBezTo>
                      <a:pt x="75363" y="-868"/>
                      <a:pt x="83317" y="74"/>
                      <a:pt x="90643" y="2974"/>
                    </a:cubicBezTo>
                    <a:cubicBezTo>
                      <a:pt x="98267" y="5804"/>
                      <a:pt x="104807" y="10960"/>
                      <a:pt x="109338" y="17713"/>
                    </a:cubicBezTo>
                    <a:cubicBezTo>
                      <a:pt x="114075" y="25093"/>
                      <a:pt x="117165" y="33406"/>
                      <a:pt x="118397" y="42088"/>
                    </a:cubicBezTo>
                    <a:cubicBezTo>
                      <a:pt x="120674" y="57807"/>
                      <a:pt x="119346" y="73838"/>
                      <a:pt x="114515" y="88968"/>
                    </a:cubicBezTo>
                    <a:cubicBezTo>
                      <a:pt x="110919" y="99806"/>
                      <a:pt x="105254" y="109842"/>
                      <a:pt x="97833" y="118520"/>
                    </a:cubicBezTo>
                    <a:cubicBezTo>
                      <a:pt x="93785" y="123794"/>
                      <a:pt x="88091" y="127564"/>
                      <a:pt x="81655" y="129233"/>
                    </a:cubicBezTo>
                    <a:cubicBezTo>
                      <a:pt x="79556" y="129521"/>
                      <a:pt x="77428" y="129521"/>
                      <a:pt x="75328" y="129233"/>
                    </a:cubicBezTo>
                    <a:lnTo>
                      <a:pt x="77701" y="138078"/>
                    </a:lnTo>
                    <a:cubicBezTo>
                      <a:pt x="81439" y="150013"/>
                      <a:pt x="88629" y="155118"/>
                      <a:pt x="99271" y="153536"/>
                    </a:cubicBezTo>
                    <a:cubicBezTo>
                      <a:pt x="103749" y="152602"/>
                      <a:pt x="108047" y="150951"/>
                      <a:pt x="111998" y="148647"/>
                    </a:cubicBezTo>
                    <a:cubicBezTo>
                      <a:pt x="116390" y="145802"/>
                      <a:pt x="121263" y="143780"/>
                      <a:pt x="126378" y="142679"/>
                    </a:cubicBezTo>
                    <a:lnTo>
                      <a:pt x="131411" y="142104"/>
                    </a:lnTo>
                    <a:cubicBezTo>
                      <a:pt x="134072" y="142104"/>
                      <a:pt x="135726" y="143973"/>
                      <a:pt x="136444" y="148360"/>
                    </a:cubicBezTo>
                    <a:cubicBezTo>
                      <a:pt x="136775" y="155538"/>
                      <a:pt x="134181" y="162543"/>
                      <a:pt x="129254" y="167773"/>
                    </a:cubicBezTo>
                    <a:cubicBezTo>
                      <a:pt x="120914" y="178367"/>
                      <a:pt x="106677" y="185197"/>
                      <a:pt x="86544" y="188265"/>
                    </a:cubicBezTo>
                    <a:close/>
                    <a:moveTo>
                      <a:pt x="65693" y="93139"/>
                    </a:moveTo>
                    <a:cubicBezTo>
                      <a:pt x="71085" y="90694"/>
                      <a:pt x="75759" y="83288"/>
                      <a:pt x="79570" y="70777"/>
                    </a:cubicBezTo>
                    <a:cubicBezTo>
                      <a:pt x="82147" y="61783"/>
                      <a:pt x="84140" y="52633"/>
                      <a:pt x="85538" y="43382"/>
                    </a:cubicBezTo>
                    <a:lnTo>
                      <a:pt x="85538" y="42879"/>
                    </a:lnTo>
                    <a:cubicBezTo>
                      <a:pt x="86669" y="37274"/>
                      <a:pt x="87080" y="31547"/>
                      <a:pt x="86760" y="25838"/>
                    </a:cubicBezTo>
                    <a:cubicBezTo>
                      <a:pt x="86586" y="23223"/>
                      <a:pt x="85634" y="20719"/>
                      <a:pt x="84027" y="18648"/>
                    </a:cubicBezTo>
                    <a:cubicBezTo>
                      <a:pt x="82635" y="17255"/>
                      <a:pt x="80634" y="16660"/>
                      <a:pt x="78707" y="17066"/>
                    </a:cubicBezTo>
                    <a:cubicBezTo>
                      <a:pt x="69120" y="18504"/>
                      <a:pt x="63464" y="30776"/>
                      <a:pt x="61738" y="53880"/>
                    </a:cubicBezTo>
                    <a:cubicBezTo>
                      <a:pt x="60571" y="62830"/>
                      <a:pt x="60571" y="71893"/>
                      <a:pt x="61738" y="80843"/>
                    </a:cubicBezTo>
                    <a:cubicBezTo>
                      <a:pt x="62107" y="85189"/>
                      <a:pt x="63459" y="89393"/>
                      <a:pt x="65693" y="93139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0" name="Forme libre : forme 89">
                <a:extLst>
                  <a:ext uri="{FF2B5EF4-FFF2-40B4-BE49-F238E27FC236}">
                    <a16:creationId xmlns:a16="http://schemas.microsoft.com/office/drawing/2014/main" id="{C4E53397-4D28-425B-88CF-A282BBA41697}"/>
                  </a:ext>
                </a:extLst>
              </p:cNvPr>
              <p:cNvSpPr/>
              <p:nvPr/>
            </p:nvSpPr>
            <p:spPr>
              <a:xfrm>
                <a:off x="4557918" y="3502641"/>
                <a:ext cx="142547" cy="205526"/>
              </a:xfrm>
              <a:custGeom>
                <a:avLst/>
                <a:gdLst>
                  <a:gd name="connsiteX0" fmla="*/ 95253 w 142547"/>
                  <a:gd name="connsiteY0" fmla="*/ 204385 h 205526"/>
                  <a:gd name="connsiteX1" fmla="*/ 50962 w 142547"/>
                  <a:gd name="connsiteY1" fmla="*/ 198202 h 205526"/>
                  <a:gd name="connsiteX2" fmla="*/ 32555 w 142547"/>
                  <a:gd name="connsiteY2" fmla="*/ 182240 h 205526"/>
                  <a:gd name="connsiteX3" fmla="*/ 27018 w 142547"/>
                  <a:gd name="connsiteY3" fmla="*/ 171023 h 205526"/>
                  <a:gd name="connsiteX4" fmla="*/ 30038 w 142547"/>
                  <a:gd name="connsiteY4" fmla="*/ 162611 h 205526"/>
                  <a:gd name="connsiteX5" fmla="*/ 38019 w 142547"/>
                  <a:gd name="connsiteY5" fmla="*/ 158225 h 205526"/>
                  <a:gd name="connsiteX6" fmla="*/ 59590 w 142547"/>
                  <a:gd name="connsiteY6" fmla="*/ 164624 h 205526"/>
                  <a:gd name="connsiteX7" fmla="*/ 73179 w 142547"/>
                  <a:gd name="connsiteY7" fmla="*/ 168363 h 205526"/>
                  <a:gd name="connsiteX8" fmla="*/ 79579 w 142547"/>
                  <a:gd name="connsiteY8" fmla="*/ 156714 h 205526"/>
                  <a:gd name="connsiteX9" fmla="*/ 46575 w 142547"/>
                  <a:gd name="connsiteY9" fmla="*/ 133346 h 205526"/>
                  <a:gd name="connsiteX10" fmla="*/ 26802 w 142547"/>
                  <a:gd name="connsiteY10" fmla="*/ 123855 h 205526"/>
                  <a:gd name="connsiteX11" fmla="*/ -233 w 142547"/>
                  <a:gd name="connsiteY11" fmla="*/ 89485 h 205526"/>
                  <a:gd name="connsiteX12" fmla="*/ 24358 w 142547"/>
                  <a:gd name="connsiteY12" fmla="*/ 29735 h 205526"/>
                  <a:gd name="connsiteX13" fmla="*/ 74689 w 142547"/>
                  <a:gd name="connsiteY13" fmla="*/ 974 h 205526"/>
                  <a:gd name="connsiteX14" fmla="*/ 121354 w 142547"/>
                  <a:gd name="connsiteY14" fmla="*/ 12622 h 205526"/>
                  <a:gd name="connsiteX15" fmla="*/ 135231 w 142547"/>
                  <a:gd name="connsiteY15" fmla="*/ 43253 h 205526"/>
                  <a:gd name="connsiteX16" fmla="*/ 130629 w 142547"/>
                  <a:gd name="connsiteY16" fmla="*/ 76256 h 205526"/>
                  <a:gd name="connsiteX17" fmla="*/ 114092 w 142547"/>
                  <a:gd name="connsiteY17" fmla="*/ 87473 h 205526"/>
                  <a:gd name="connsiteX18" fmla="*/ 109274 w 142547"/>
                  <a:gd name="connsiteY18" fmla="*/ 87472 h 205526"/>
                  <a:gd name="connsiteX19" fmla="*/ 98992 w 142547"/>
                  <a:gd name="connsiteY19" fmla="*/ 76975 h 205526"/>
                  <a:gd name="connsiteX20" fmla="*/ 95829 w 142547"/>
                  <a:gd name="connsiteY20" fmla="*/ 50012 h 205526"/>
                  <a:gd name="connsiteX21" fmla="*/ 85762 w 142547"/>
                  <a:gd name="connsiteY21" fmla="*/ 34696 h 205526"/>
                  <a:gd name="connsiteX22" fmla="*/ 82095 w 142547"/>
                  <a:gd name="connsiteY22" fmla="*/ 36206 h 205526"/>
                  <a:gd name="connsiteX23" fmla="*/ 66061 w 142547"/>
                  <a:gd name="connsiteY23" fmla="*/ 72876 h 205526"/>
                  <a:gd name="connsiteX24" fmla="*/ 105823 w 142547"/>
                  <a:gd name="connsiteY24" fmla="*/ 115011 h 205526"/>
                  <a:gd name="connsiteX25" fmla="*/ 141774 w 142547"/>
                  <a:gd name="connsiteY25" fmla="*/ 157217 h 205526"/>
                  <a:gd name="connsiteX26" fmla="*/ 132068 w 142547"/>
                  <a:gd name="connsiteY26" fmla="*/ 185187 h 205526"/>
                  <a:gd name="connsiteX27" fmla="*/ 95254 w 142547"/>
                  <a:gd name="connsiteY27" fmla="*/ 204385 h 205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42547" h="205526">
                    <a:moveTo>
                      <a:pt x="95253" y="204385"/>
                    </a:moveTo>
                    <a:cubicBezTo>
                      <a:pt x="80203" y="206746"/>
                      <a:pt x="64790" y="204595"/>
                      <a:pt x="50962" y="198202"/>
                    </a:cubicBezTo>
                    <a:cubicBezTo>
                      <a:pt x="43731" y="194294"/>
                      <a:pt x="37447" y="188845"/>
                      <a:pt x="32555" y="182240"/>
                    </a:cubicBezTo>
                    <a:cubicBezTo>
                      <a:pt x="29703" y="179088"/>
                      <a:pt x="27785" y="175204"/>
                      <a:pt x="27018" y="171023"/>
                    </a:cubicBezTo>
                    <a:cubicBezTo>
                      <a:pt x="26532" y="167888"/>
                      <a:pt x="27669" y="164721"/>
                      <a:pt x="30038" y="162611"/>
                    </a:cubicBezTo>
                    <a:cubicBezTo>
                      <a:pt x="32192" y="160373"/>
                      <a:pt x="34976" y="158843"/>
                      <a:pt x="38019" y="158225"/>
                    </a:cubicBezTo>
                    <a:cubicBezTo>
                      <a:pt x="45728" y="157837"/>
                      <a:pt x="53339" y="160095"/>
                      <a:pt x="59590" y="164624"/>
                    </a:cubicBezTo>
                    <a:cubicBezTo>
                      <a:pt x="63683" y="167111"/>
                      <a:pt x="68390" y="168405"/>
                      <a:pt x="73179" y="168363"/>
                    </a:cubicBezTo>
                    <a:cubicBezTo>
                      <a:pt x="78500" y="167499"/>
                      <a:pt x="80370" y="163617"/>
                      <a:pt x="79579" y="156714"/>
                    </a:cubicBezTo>
                    <a:cubicBezTo>
                      <a:pt x="78285" y="148230"/>
                      <a:pt x="67283" y="140440"/>
                      <a:pt x="46575" y="133346"/>
                    </a:cubicBezTo>
                    <a:cubicBezTo>
                      <a:pt x="39796" y="130589"/>
                      <a:pt x="33193" y="127420"/>
                      <a:pt x="26802" y="123855"/>
                    </a:cubicBezTo>
                    <a:cubicBezTo>
                      <a:pt x="12848" y="117337"/>
                      <a:pt x="2815" y="104583"/>
                      <a:pt x="-233" y="89485"/>
                    </a:cubicBezTo>
                    <a:cubicBezTo>
                      <a:pt x="-2150" y="68250"/>
                      <a:pt x="6047" y="48334"/>
                      <a:pt x="24358" y="29735"/>
                    </a:cubicBezTo>
                    <a:cubicBezTo>
                      <a:pt x="37502" y="14857"/>
                      <a:pt x="55198" y="4744"/>
                      <a:pt x="74689" y="974"/>
                    </a:cubicBezTo>
                    <a:cubicBezTo>
                      <a:pt x="91208" y="-2510"/>
                      <a:pt x="108411" y="1785"/>
                      <a:pt x="121354" y="12622"/>
                    </a:cubicBezTo>
                    <a:cubicBezTo>
                      <a:pt x="129135" y="21087"/>
                      <a:pt x="133998" y="31822"/>
                      <a:pt x="135231" y="43253"/>
                    </a:cubicBezTo>
                    <a:cubicBezTo>
                      <a:pt x="137349" y="54461"/>
                      <a:pt x="135733" y="66054"/>
                      <a:pt x="130629" y="76256"/>
                    </a:cubicBezTo>
                    <a:cubicBezTo>
                      <a:pt x="127384" y="82565"/>
                      <a:pt x="121153" y="86791"/>
                      <a:pt x="114092" y="87473"/>
                    </a:cubicBezTo>
                    <a:lnTo>
                      <a:pt x="109274" y="87472"/>
                    </a:lnTo>
                    <a:cubicBezTo>
                      <a:pt x="103594" y="87976"/>
                      <a:pt x="100143" y="84525"/>
                      <a:pt x="98992" y="76975"/>
                    </a:cubicBezTo>
                    <a:lnTo>
                      <a:pt x="95829" y="50012"/>
                    </a:lnTo>
                    <a:cubicBezTo>
                      <a:pt x="94103" y="39011"/>
                      <a:pt x="90723" y="33905"/>
                      <a:pt x="85762" y="34696"/>
                    </a:cubicBezTo>
                    <a:cubicBezTo>
                      <a:pt x="84422" y="34846"/>
                      <a:pt x="83152" y="35369"/>
                      <a:pt x="82095" y="36206"/>
                    </a:cubicBezTo>
                    <a:cubicBezTo>
                      <a:pt x="69656" y="49005"/>
                      <a:pt x="64264" y="61300"/>
                      <a:pt x="66061" y="72876"/>
                    </a:cubicBezTo>
                    <a:cubicBezTo>
                      <a:pt x="68218" y="86681"/>
                      <a:pt x="81472" y="100727"/>
                      <a:pt x="105823" y="115011"/>
                    </a:cubicBezTo>
                    <a:cubicBezTo>
                      <a:pt x="127394" y="127738"/>
                      <a:pt x="139329" y="141831"/>
                      <a:pt x="141774" y="157217"/>
                    </a:cubicBezTo>
                    <a:cubicBezTo>
                      <a:pt x="143090" y="167545"/>
                      <a:pt x="139499" y="177895"/>
                      <a:pt x="132068" y="185187"/>
                    </a:cubicBezTo>
                    <a:cubicBezTo>
                      <a:pt x="122443" y="195726"/>
                      <a:pt x="109404" y="202525"/>
                      <a:pt x="95254" y="204385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1" name="Forme libre : forme 90">
                <a:extLst>
                  <a:ext uri="{FF2B5EF4-FFF2-40B4-BE49-F238E27FC236}">
                    <a16:creationId xmlns:a16="http://schemas.microsoft.com/office/drawing/2014/main" id="{EC5D93D1-916E-4289-A941-6E1F511E1D53}"/>
                  </a:ext>
                </a:extLst>
              </p:cNvPr>
              <p:cNvSpPr/>
              <p:nvPr/>
            </p:nvSpPr>
            <p:spPr>
              <a:xfrm>
                <a:off x="4840193" y="3349942"/>
                <a:ext cx="170287" cy="311142"/>
              </a:xfrm>
              <a:custGeom>
                <a:avLst/>
                <a:gdLst>
                  <a:gd name="connsiteX0" fmla="*/ 152572 w 170287"/>
                  <a:gd name="connsiteY0" fmla="*/ 302008 h 311142"/>
                  <a:gd name="connsiteX1" fmla="*/ 126472 w 170287"/>
                  <a:gd name="connsiteY1" fmla="*/ 282881 h 311142"/>
                  <a:gd name="connsiteX2" fmla="*/ 117987 w 170287"/>
                  <a:gd name="connsiteY2" fmla="*/ 271162 h 311142"/>
                  <a:gd name="connsiteX3" fmla="*/ 112379 w 170287"/>
                  <a:gd name="connsiteY3" fmla="*/ 275907 h 311142"/>
                  <a:gd name="connsiteX4" fmla="*/ 71970 w 170287"/>
                  <a:gd name="connsiteY4" fmla="*/ 310564 h 311142"/>
                  <a:gd name="connsiteX5" fmla="*/ 57230 w 170287"/>
                  <a:gd name="connsiteY5" fmla="*/ 310564 h 311142"/>
                  <a:gd name="connsiteX6" fmla="*/ 31346 w 170287"/>
                  <a:gd name="connsiteY6" fmla="*/ 297406 h 311142"/>
                  <a:gd name="connsiteX7" fmla="*/ 211 w 170287"/>
                  <a:gd name="connsiteY7" fmla="*/ 229458 h 311142"/>
                  <a:gd name="connsiteX8" fmla="*/ 9271 w 170287"/>
                  <a:gd name="connsiteY8" fmla="*/ 166328 h 311142"/>
                  <a:gd name="connsiteX9" fmla="*/ 50974 w 170287"/>
                  <a:gd name="connsiteY9" fmla="*/ 120886 h 311142"/>
                  <a:gd name="connsiteX10" fmla="*/ 60178 w 170287"/>
                  <a:gd name="connsiteY10" fmla="*/ 118010 h 311142"/>
                  <a:gd name="connsiteX11" fmla="*/ 67872 w 170287"/>
                  <a:gd name="connsiteY11" fmla="*/ 118010 h 311142"/>
                  <a:gd name="connsiteX12" fmla="*/ 73624 w 170287"/>
                  <a:gd name="connsiteY12" fmla="*/ 118010 h 311142"/>
                  <a:gd name="connsiteX13" fmla="*/ 78657 w 170287"/>
                  <a:gd name="connsiteY13" fmla="*/ 116213 h 311142"/>
                  <a:gd name="connsiteX14" fmla="*/ 81245 w 170287"/>
                  <a:gd name="connsiteY14" fmla="*/ 114415 h 311142"/>
                  <a:gd name="connsiteX15" fmla="*/ 82180 w 170287"/>
                  <a:gd name="connsiteY15" fmla="*/ 101688 h 311142"/>
                  <a:gd name="connsiteX16" fmla="*/ 82180 w 170287"/>
                  <a:gd name="connsiteY16" fmla="*/ 59985 h 311142"/>
                  <a:gd name="connsiteX17" fmla="*/ 89370 w 170287"/>
                  <a:gd name="connsiteY17" fmla="*/ 19576 h 311142"/>
                  <a:gd name="connsiteX18" fmla="*/ 109215 w 170287"/>
                  <a:gd name="connsiteY18" fmla="*/ 162 h 311142"/>
                  <a:gd name="connsiteX19" fmla="*/ 128341 w 170287"/>
                  <a:gd name="connsiteY19" fmla="*/ 5411 h 311142"/>
                  <a:gd name="connsiteX20" fmla="*/ 138982 w 170287"/>
                  <a:gd name="connsiteY20" fmla="*/ 27413 h 311142"/>
                  <a:gd name="connsiteX21" fmla="*/ 143656 w 170287"/>
                  <a:gd name="connsiteY21" fmla="*/ 67175 h 311142"/>
                  <a:gd name="connsiteX22" fmla="*/ 158899 w 170287"/>
                  <a:gd name="connsiteY22" fmla="*/ 232119 h 311142"/>
                  <a:gd name="connsiteX23" fmla="*/ 168463 w 170287"/>
                  <a:gd name="connsiteY23" fmla="*/ 275260 h 311142"/>
                  <a:gd name="connsiteX24" fmla="*/ 169541 w 170287"/>
                  <a:gd name="connsiteY24" fmla="*/ 279430 h 311142"/>
                  <a:gd name="connsiteX25" fmla="*/ 166665 w 170287"/>
                  <a:gd name="connsiteY25" fmla="*/ 293811 h 311142"/>
                  <a:gd name="connsiteX26" fmla="*/ 152572 w 170287"/>
                  <a:gd name="connsiteY26" fmla="*/ 302008 h 311142"/>
                  <a:gd name="connsiteX27" fmla="*/ 82827 w 170287"/>
                  <a:gd name="connsiteY27" fmla="*/ 268357 h 311142"/>
                  <a:gd name="connsiteX28" fmla="*/ 100803 w 170287"/>
                  <a:gd name="connsiteY28" fmla="*/ 247290 h 311142"/>
                  <a:gd name="connsiteX29" fmla="*/ 96704 w 170287"/>
                  <a:gd name="connsiteY29" fmla="*/ 208391 h 311142"/>
                  <a:gd name="connsiteX30" fmla="*/ 76931 w 170287"/>
                  <a:gd name="connsiteY30" fmla="*/ 145405 h 311142"/>
                  <a:gd name="connsiteX31" fmla="*/ 70532 w 170287"/>
                  <a:gd name="connsiteY31" fmla="*/ 149288 h 311142"/>
                  <a:gd name="connsiteX32" fmla="*/ 64061 w 170287"/>
                  <a:gd name="connsiteY32" fmla="*/ 157269 h 311142"/>
                  <a:gd name="connsiteX33" fmla="*/ 60250 w 170287"/>
                  <a:gd name="connsiteY33" fmla="*/ 165322 h 311142"/>
                  <a:gd name="connsiteX34" fmla="*/ 56582 w 170287"/>
                  <a:gd name="connsiteY34" fmla="*/ 232406 h 311142"/>
                  <a:gd name="connsiteX35" fmla="*/ 82827 w 170287"/>
                  <a:gd name="connsiteY35" fmla="*/ 268357 h 311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70287" h="311142">
                    <a:moveTo>
                      <a:pt x="152572" y="302008"/>
                    </a:moveTo>
                    <a:cubicBezTo>
                      <a:pt x="141931" y="303638"/>
                      <a:pt x="133230" y="297262"/>
                      <a:pt x="126472" y="282881"/>
                    </a:cubicBezTo>
                    <a:cubicBezTo>
                      <a:pt x="122733" y="275116"/>
                      <a:pt x="119857" y="271233"/>
                      <a:pt x="117987" y="271162"/>
                    </a:cubicBezTo>
                    <a:cubicBezTo>
                      <a:pt x="116118" y="271090"/>
                      <a:pt x="114249" y="273031"/>
                      <a:pt x="112379" y="275907"/>
                    </a:cubicBezTo>
                    <a:cubicBezTo>
                      <a:pt x="101738" y="296471"/>
                      <a:pt x="88268" y="308023"/>
                      <a:pt x="71970" y="310564"/>
                    </a:cubicBezTo>
                    <a:cubicBezTo>
                      <a:pt x="67069" y="311056"/>
                      <a:pt x="62131" y="311056"/>
                      <a:pt x="57230" y="310564"/>
                    </a:cubicBezTo>
                    <a:cubicBezTo>
                      <a:pt x="47545" y="308673"/>
                      <a:pt x="38580" y="304116"/>
                      <a:pt x="31346" y="297406"/>
                    </a:cubicBezTo>
                    <a:cubicBezTo>
                      <a:pt x="15527" y="284463"/>
                      <a:pt x="5149" y="261814"/>
                      <a:pt x="211" y="229458"/>
                    </a:cubicBezTo>
                    <a:cubicBezTo>
                      <a:pt x="-2051" y="207989"/>
                      <a:pt x="1062" y="186294"/>
                      <a:pt x="9271" y="166328"/>
                    </a:cubicBezTo>
                    <a:cubicBezTo>
                      <a:pt x="16318" y="146082"/>
                      <a:pt x="31406" y="129641"/>
                      <a:pt x="50974" y="120886"/>
                    </a:cubicBezTo>
                    <a:cubicBezTo>
                      <a:pt x="53886" y="119486"/>
                      <a:pt x="56987" y="118517"/>
                      <a:pt x="60178" y="118010"/>
                    </a:cubicBezTo>
                    <a:lnTo>
                      <a:pt x="67872" y="118010"/>
                    </a:lnTo>
                    <a:cubicBezTo>
                      <a:pt x="69787" y="118138"/>
                      <a:pt x="71708" y="118138"/>
                      <a:pt x="73624" y="118010"/>
                    </a:cubicBezTo>
                    <a:cubicBezTo>
                      <a:pt x="76428" y="117579"/>
                      <a:pt x="78082" y="117003"/>
                      <a:pt x="78657" y="116213"/>
                    </a:cubicBezTo>
                    <a:cubicBezTo>
                      <a:pt x="79778" y="116116"/>
                      <a:pt x="80763" y="115432"/>
                      <a:pt x="81245" y="114415"/>
                    </a:cubicBezTo>
                    <a:cubicBezTo>
                      <a:pt x="81990" y="110216"/>
                      <a:pt x="82302" y="105951"/>
                      <a:pt x="82180" y="101688"/>
                    </a:cubicBezTo>
                    <a:cubicBezTo>
                      <a:pt x="81533" y="89249"/>
                      <a:pt x="81605" y="75372"/>
                      <a:pt x="82180" y="59985"/>
                    </a:cubicBezTo>
                    <a:cubicBezTo>
                      <a:pt x="82560" y="46233"/>
                      <a:pt x="84983" y="32614"/>
                      <a:pt x="89370" y="19576"/>
                    </a:cubicBezTo>
                    <a:cubicBezTo>
                      <a:pt x="91613" y="9777"/>
                      <a:pt x="99370" y="2190"/>
                      <a:pt x="109215" y="162"/>
                    </a:cubicBezTo>
                    <a:cubicBezTo>
                      <a:pt x="116057" y="-1088"/>
                      <a:pt x="123096" y="844"/>
                      <a:pt x="128341" y="5411"/>
                    </a:cubicBezTo>
                    <a:cubicBezTo>
                      <a:pt x="134492" y="11174"/>
                      <a:pt x="138284" y="19014"/>
                      <a:pt x="138982" y="27413"/>
                    </a:cubicBezTo>
                    <a:cubicBezTo>
                      <a:pt x="141068" y="40859"/>
                      <a:pt x="142650" y="54161"/>
                      <a:pt x="143656" y="67175"/>
                    </a:cubicBezTo>
                    <a:cubicBezTo>
                      <a:pt x="147731" y="137879"/>
                      <a:pt x="152812" y="192860"/>
                      <a:pt x="158899" y="232119"/>
                    </a:cubicBezTo>
                    <a:cubicBezTo>
                      <a:pt x="161081" y="246704"/>
                      <a:pt x="164276" y="261119"/>
                      <a:pt x="168463" y="275260"/>
                    </a:cubicBezTo>
                    <a:cubicBezTo>
                      <a:pt x="168999" y="276598"/>
                      <a:pt x="169362" y="278000"/>
                      <a:pt x="169541" y="279430"/>
                    </a:cubicBezTo>
                    <a:cubicBezTo>
                      <a:pt x="170291" y="284413"/>
                      <a:pt x="169274" y="289500"/>
                      <a:pt x="166665" y="293811"/>
                    </a:cubicBezTo>
                    <a:cubicBezTo>
                      <a:pt x="163507" y="298596"/>
                      <a:pt x="158293" y="301629"/>
                      <a:pt x="152572" y="302008"/>
                    </a:cubicBezTo>
                    <a:close/>
                    <a:moveTo>
                      <a:pt x="82827" y="268357"/>
                    </a:moveTo>
                    <a:cubicBezTo>
                      <a:pt x="92246" y="266919"/>
                      <a:pt x="98214" y="259945"/>
                      <a:pt x="100803" y="247290"/>
                    </a:cubicBezTo>
                    <a:cubicBezTo>
                      <a:pt x="100346" y="234244"/>
                      <a:pt x="98976" y="221246"/>
                      <a:pt x="96704" y="208391"/>
                    </a:cubicBezTo>
                    <a:cubicBezTo>
                      <a:pt x="90089" y="165250"/>
                      <a:pt x="83546" y="144398"/>
                      <a:pt x="76931" y="145405"/>
                    </a:cubicBezTo>
                    <a:cubicBezTo>
                      <a:pt x="74459" y="146032"/>
                      <a:pt x="72231" y="147384"/>
                      <a:pt x="70532" y="149288"/>
                    </a:cubicBezTo>
                    <a:cubicBezTo>
                      <a:pt x="68076" y="151691"/>
                      <a:pt x="65905" y="154369"/>
                      <a:pt x="64061" y="157269"/>
                    </a:cubicBezTo>
                    <a:cubicBezTo>
                      <a:pt x="62380" y="159739"/>
                      <a:pt x="61094" y="162456"/>
                      <a:pt x="60250" y="165322"/>
                    </a:cubicBezTo>
                    <a:cubicBezTo>
                      <a:pt x="54082" y="187137"/>
                      <a:pt x="52829" y="210048"/>
                      <a:pt x="56582" y="232406"/>
                    </a:cubicBezTo>
                    <a:cubicBezTo>
                      <a:pt x="60537" y="258363"/>
                      <a:pt x="69597" y="270442"/>
                      <a:pt x="82827" y="268357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2" name="Forme libre : forme 91">
                <a:extLst>
                  <a:ext uri="{FF2B5EF4-FFF2-40B4-BE49-F238E27FC236}">
                    <a16:creationId xmlns:a16="http://schemas.microsoft.com/office/drawing/2014/main" id="{0D96FBE8-267E-4483-A6C1-4791BBBB77FD}"/>
                  </a:ext>
                </a:extLst>
              </p:cNvPr>
              <p:cNvSpPr/>
              <p:nvPr/>
            </p:nvSpPr>
            <p:spPr>
              <a:xfrm>
                <a:off x="5028108" y="3427195"/>
                <a:ext cx="149589" cy="200953"/>
              </a:xfrm>
              <a:custGeom>
                <a:avLst/>
                <a:gdLst>
                  <a:gd name="connsiteX0" fmla="*/ 88113 w 149589"/>
                  <a:gd name="connsiteY0" fmla="*/ 200020 h 200953"/>
                  <a:gd name="connsiteX1" fmla="*/ 29657 w 149589"/>
                  <a:gd name="connsiteY1" fmla="*/ 177155 h 200953"/>
                  <a:gd name="connsiteX2" fmla="*/ 536 w 149589"/>
                  <a:gd name="connsiteY2" fmla="*/ 116110 h 200953"/>
                  <a:gd name="connsiteX3" fmla="*/ 1399 w 149589"/>
                  <a:gd name="connsiteY3" fmla="*/ 81238 h 200953"/>
                  <a:gd name="connsiteX4" fmla="*/ 30160 w 149589"/>
                  <a:gd name="connsiteY4" fmla="*/ 18898 h 200953"/>
                  <a:gd name="connsiteX5" fmla="*/ 66470 w 149589"/>
                  <a:gd name="connsiteY5" fmla="*/ 851 h 200953"/>
                  <a:gd name="connsiteX6" fmla="*/ 125502 w 149589"/>
                  <a:gd name="connsiteY6" fmla="*/ 24507 h 200953"/>
                  <a:gd name="connsiteX7" fmla="*/ 147073 w 149589"/>
                  <a:gd name="connsiteY7" fmla="*/ 80950 h 200953"/>
                  <a:gd name="connsiteX8" fmla="*/ 143046 w 149589"/>
                  <a:gd name="connsiteY8" fmla="*/ 145662 h 200953"/>
                  <a:gd name="connsiteX9" fmla="*/ 88113 w 149589"/>
                  <a:gd name="connsiteY9" fmla="*/ 200020 h 200953"/>
                  <a:gd name="connsiteX10" fmla="*/ 103788 w 149589"/>
                  <a:gd name="connsiteY10" fmla="*/ 157597 h 200953"/>
                  <a:gd name="connsiteX11" fmla="*/ 112559 w 149589"/>
                  <a:gd name="connsiteY11" fmla="*/ 151917 h 200953"/>
                  <a:gd name="connsiteX12" fmla="*/ 125070 w 149589"/>
                  <a:gd name="connsiteY12" fmla="*/ 89219 h 200953"/>
                  <a:gd name="connsiteX13" fmla="*/ 105657 w 149589"/>
                  <a:gd name="connsiteY13" fmla="*/ 34861 h 200953"/>
                  <a:gd name="connsiteX14" fmla="*/ 86890 w 149589"/>
                  <a:gd name="connsiteY14" fmla="*/ 19402 h 200953"/>
                  <a:gd name="connsiteX15" fmla="*/ 78622 w 149589"/>
                  <a:gd name="connsiteY15" fmla="*/ 28389 h 200953"/>
                  <a:gd name="connsiteX16" fmla="*/ 74451 w 149589"/>
                  <a:gd name="connsiteY16" fmla="*/ 92167 h 200953"/>
                  <a:gd name="connsiteX17" fmla="*/ 82073 w 149589"/>
                  <a:gd name="connsiteY17" fmla="*/ 129124 h 200953"/>
                  <a:gd name="connsiteX18" fmla="*/ 92930 w 149589"/>
                  <a:gd name="connsiteY18" fmla="*/ 151558 h 200953"/>
                  <a:gd name="connsiteX19" fmla="*/ 103788 w 149589"/>
                  <a:gd name="connsiteY19" fmla="*/ 157598 h 200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49589" h="200953">
                    <a:moveTo>
                      <a:pt x="88113" y="200020"/>
                    </a:moveTo>
                    <a:cubicBezTo>
                      <a:pt x="67117" y="203255"/>
                      <a:pt x="47560" y="195634"/>
                      <a:pt x="29657" y="177155"/>
                    </a:cubicBezTo>
                    <a:cubicBezTo>
                      <a:pt x="13655" y="160455"/>
                      <a:pt x="3447" y="139054"/>
                      <a:pt x="536" y="116110"/>
                    </a:cubicBezTo>
                    <a:cubicBezTo>
                      <a:pt x="-1099" y="104518"/>
                      <a:pt x="-808" y="92735"/>
                      <a:pt x="1399" y="81238"/>
                    </a:cubicBezTo>
                    <a:cubicBezTo>
                      <a:pt x="4484" y="58034"/>
                      <a:pt x="14509" y="36304"/>
                      <a:pt x="30160" y="18898"/>
                    </a:cubicBezTo>
                    <a:cubicBezTo>
                      <a:pt x="39953" y="9058"/>
                      <a:pt x="52713" y="2716"/>
                      <a:pt x="66470" y="851"/>
                    </a:cubicBezTo>
                    <a:cubicBezTo>
                      <a:pt x="89082" y="-3499"/>
                      <a:pt x="112152" y="5746"/>
                      <a:pt x="125502" y="24507"/>
                    </a:cubicBezTo>
                    <a:cubicBezTo>
                      <a:pt x="137341" y="41199"/>
                      <a:pt x="144762" y="60616"/>
                      <a:pt x="147073" y="80950"/>
                    </a:cubicBezTo>
                    <a:cubicBezTo>
                      <a:pt x="150749" y="102542"/>
                      <a:pt x="149371" y="124692"/>
                      <a:pt x="143046" y="145662"/>
                    </a:cubicBezTo>
                    <a:cubicBezTo>
                      <a:pt x="133076" y="177778"/>
                      <a:pt x="114765" y="195897"/>
                      <a:pt x="88113" y="200020"/>
                    </a:cubicBezTo>
                    <a:close/>
                    <a:moveTo>
                      <a:pt x="103788" y="157597"/>
                    </a:moveTo>
                    <a:cubicBezTo>
                      <a:pt x="107264" y="156737"/>
                      <a:pt x="110352" y="154737"/>
                      <a:pt x="112559" y="151917"/>
                    </a:cubicBezTo>
                    <a:cubicBezTo>
                      <a:pt x="125214" y="138016"/>
                      <a:pt x="129385" y="117117"/>
                      <a:pt x="125070" y="89219"/>
                    </a:cubicBezTo>
                    <a:cubicBezTo>
                      <a:pt x="122249" y="69996"/>
                      <a:pt x="115651" y="51522"/>
                      <a:pt x="105657" y="34861"/>
                    </a:cubicBezTo>
                    <a:cubicBezTo>
                      <a:pt x="98826" y="24003"/>
                      <a:pt x="92571" y="18826"/>
                      <a:pt x="86890" y="19402"/>
                    </a:cubicBezTo>
                    <a:cubicBezTo>
                      <a:pt x="83727" y="19905"/>
                      <a:pt x="80994" y="22925"/>
                      <a:pt x="78622" y="28389"/>
                    </a:cubicBezTo>
                    <a:cubicBezTo>
                      <a:pt x="71623" y="43920"/>
                      <a:pt x="70233" y="65179"/>
                      <a:pt x="74451" y="92167"/>
                    </a:cubicBezTo>
                    <a:cubicBezTo>
                      <a:pt x="76191" y="104637"/>
                      <a:pt x="78737" y="116983"/>
                      <a:pt x="82073" y="129124"/>
                    </a:cubicBezTo>
                    <a:cubicBezTo>
                      <a:pt x="84729" y="137031"/>
                      <a:pt x="88377" y="144569"/>
                      <a:pt x="92930" y="151558"/>
                    </a:cubicBezTo>
                    <a:cubicBezTo>
                      <a:pt x="95084" y="155494"/>
                      <a:pt x="99307" y="157844"/>
                      <a:pt x="103788" y="157598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3" name="Forme libre : forme 92">
                <a:extLst>
                  <a:ext uri="{FF2B5EF4-FFF2-40B4-BE49-F238E27FC236}">
                    <a16:creationId xmlns:a16="http://schemas.microsoft.com/office/drawing/2014/main" id="{13527693-28B2-4EC1-B6A9-3F172D4485A0}"/>
                  </a:ext>
                </a:extLst>
              </p:cNvPr>
              <p:cNvSpPr/>
              <p:nvPr/>
            </p:nvSpPr>
            <p:spPr>
              <a:xfrm>
                <a:off x="5202405" y="3386807"/>
                <a:ext cx="201210" cy="215449"/>
              </a:xfrm>
              <a:custGeom>
                <a:avLst/>
                <a:gdLst>
                  <a:gd name="connsiteX0" fmla="*/ 79119 w 201210"/>
                  <a:gd name="connsiteY0" fmla="*/ 214955 h 215449"/>
                  <a:gd name="connsiteX1" fmla="*/ 45972 w 201210"/>
                  <a:gd name="connsiteY1" fmla="*/ 206543 h 215449"/>
                  <a:gd name="connsiteX2" fmla="*/ 1536 w 201210"/>
                  <a:gd name="connsiteY2" fmla="*/ 130470 h 215449"/>
                  <a:gd name="connsiteX3" fmla="*/ -405 w 201210"/>
                  <a:gd name="connsiteY3" fmla="*/ 105232 h 215449"/>
                  <a:gd name="connsiteX4" fmla="*/ 11315 w 201210"/>
                  <a:gd name="connsiteY4" fmla="*/ 49940 h 215449"/>
                  <a:gd name="connsiteX5" fmla="*/ 26990 w 201210"/>
                  <a:gd name="connsiteY5" fmla="*/ 38867 h 215449"/>
                  <a:gd name="connsiteX6" fmla="*/ 42449 w 201210"/>
                  <a:gd name="connsiteY6" fmla="*/ 40808 h 215449"/>
                  <a:gd name="connsiteX7" fmla="*/ 56829 w 201210"/>
                  <a:gd name="connsiteY7" fmla="*/ 51881 h 215449"/>
                  <a:gd name="connsiteX8" fmla="*/ 65817 w 201210"/>
                  <a:gd name="connsiteY8" fmla="*/ 71007 h 215449"/>
                  <a:gd name="connsiteX9" fmla="*/ 67830 w 201210"/>
                  <a:gd name="connsiteY9" fmla="*/ 87257 h 215449"/>
                  <a:gd name="connsiteX10" fmla="*/ 69484 w 201210"/>
                  <a:gd name="connsiteY10" fmla="*/ 101278 h 215449"/>
                  <a:gd name="connsiteX11" fmla="*/ 70491 w 201210"/>
                  <a:gd name="connsiteY11" fmla="*/ 107821 h 215449"/>
                  <a:gd name="connsiteX12" fmla="*/ 73151 w 201210"/>
                  <a:gd name="connsiteY12" fmla="*/ 115658 h 215449"/>
                  <a:gd name="connsiteX13" fmla="*/ 78759 w 201210"/>
                  <a:gd name="connsiteY13" fmla="*/ 95957 h 215449"/>
                  <a:gd name="connsiteX14" fmla="*/ 105004 w 201210"/>
                  <a:gd name="connsiteY14" fmla="*/ 27362 h 215449"/>
                  <a:gd name="connsiteX15" fmla="*/ 142033 w 201210"/>
                  <a:gd name="connsiteY15" fmla="*/ 183 h 215449"/>
                  <a:gd name="connsiteX16" fmla="*/ 175971 w 201210"/>
                  <a:gd name="connsiteY16" fmla="*/ 17152 h 215449"/>
                  <a:gd name="connsiteX17" fmla="*/ 197542 w 201210"/>
                  <a:gd name="connsiteY17" fmla="*/ 79923 h 215449"/>
                  <a:gd name="connsiteX18" fmla="*/ 200705 w 201210"/>
                  <a:gd name="connsiteY18" fmla="*/ 119469 h 215449"/>
                  <a:gd name="connsiteX19" fmla="*/ 188770 w 201210"/>
                  <a:gd name="connsiteY19" fmla="*/ 176991 h 215449"/>
                  <a:gd name="connsiteX20" fmla="*/ 171226 w 201210"/>
                  <a:gd name="connsiteY20" fmla="*/ 185044 h 215449"/>
                  <a:gd name="connsiteX21" fmla="*/ 145197 w 201210"/>
                  <a:gd name="connsiteY21" fmla="*/ 163473 h 215449"/>
                  <a:gd name="connsiteX22" fmla="*/ 144766 w 201210"/>
                  <a:gd name="connsiteY22" fmla="*/ 157289 h 215449"/>
                  <a:gd name="connsiteX23" fmla="*/ 151956 w 201210"/>
                  <a:gd name="connsiteY23" fmla="*/ 55404 h 215449"/>
                  <a:gd name="connsiteX24" fmla="*/ 153178 w 201210"/>
                  <a:gd name="connsiteY24" fmla="*/ 28728 h 215449"/>
                  <a:gd name="connsiteX25" fmla="*/ 151956 w 201210"/>
                  <a:gd name="connsiteY25" fmla="*/ 22185 h 215449"/>
                  <a:gd name="connsiteX26" fmla="*/ 143255 w 201210"/>
                  <a:gd name="connsiteY26" fmla="*/ 17727 h 215449"/>
                  <a:gd name="connsiteX27" fmla="*/ 122260 w 201210"/>
                  <a:gd name="connsiteY27" fmla="*/ 37860 h 215449"/>
                  <a:gd name="connsiteX28" fmla="*/ 105219 w 201210"/>
                  <a:gd name="connsiteY28" fmla="*/ 96101 h 215449"/>
                  <a:gd name="connsiteX29" fmla="*/ 105219 w 201210"/>
                  <a:gd name="connsiteY29" fmla="*/ 170088 h 215449"/>
                  <a:gd name="connsiteX30" fmla="*/ 102272 w 201210"/>
                  <a:gd name="connsiteY30" fmla="*/ 197986 h 215449"/>
                  <a:gd name="connsiteX31" fmla="*/ 79119 w 201210"/>
                  <a:gd name="connsiteY31" fmla="*/ 214955 h 215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01210" h="215449">
                    <a:moveTo>
                      <a:pt x="79119" y="214955"/>
                    </a:moveTo>
                    <a:cubicBezTo>
                      <a:pt x="67419" y="216219"/>
                      <a:pt x="55654" y="213233"/>
                      <a:pt x="45972" y="206543"/>
                    </a:cubicBezTo>
                    <a:cubicBezTo>
                      <a:pt x="21765" y="191012"/>
                      <a:pt x="6953" y="165654"/>
                      <a:pt x="1536" y="130470"/>
                    </a:cubicBezTo>
                    <a:cubicBezTo>
                      <a:pt x="341" y="122109"/>
                      <a:pt x="-308" y="113678"/>
                      <a:pt x="-405" y="105232"/>
                    </a:cubicBezTo>
                    <a:cubicBezTo>
                      <a:pt x="-1196" y="79348"/>
                      <a:pt x="2687" y="60869"/>
                      <a:pt x="11315" y="49940"/>
                    </a:cubicBezTo>
                    <a:cubicBezTo>
                      <a:pt x="15020" y="44465"/>
                      <a:pt x="20592" y="40529"/>
                      <a:pt x="26990" y="38867"/>
                    </a:cubicBezTo>
                    <a:cubicBezTo>
                      <a:pt x="32224" y="38109"/>
                      <a:pt x="37565" y="38779"/>
                      <a:pt x="42449" y="40808"/>
                    </a:cubicBezTo>
                    <a:cubicBezTo>
                      <a:pt x="48162" y="43118"/>
                      <a:pt x="53135" y="46948"/>
                      <a:pt x="56829" y="51881"/>
                    </a:cubicBezTo>
                    <a:cubicBezTo>
                      <a:pt x="61178" y="57529"/>
                      <a:pt x="64245" y="64055"/>
                      <a:pt x="65817" y="71007"/>
                    </a:cubicBezTo>
                    <a:cubicBezTo>
                      <a:pt x="66680" y="76615"/>
                      <a:pt x="67327" y="82080"/>
                      <a:pt x="67830" y="87257"/>
                    </a:cubicBezTo>
                    <a:cubicBezTo>
                      <a:pt x="68334" y="92434"/>
                      <a:pt x="68837" y="97179"/>
                      <a:pt x="69484" y="101278"/>
                    </a:cubicBezTo>
                    <a:lnTo>
                      <a:pt x="70491" y="107821"/>
                    </a:lnTo>
                    <a:cubicBezTo>
                      <a:pt x="71004" y="110546"/>
                      <a:pt x="71899" y="113184"/>
                      <a:pt x="73151" y="115658"/>
                    </a:cubicBezTo>
                    <a:cubicBezTo>
                      <a:pt x="76075" y="109438"/>
                      <a:pt x="77969" y="102784"/>
                      <a:pt x="78759" y="95957"/>
                    </a:cubicBezTo>
                    <a:cubicBezTo>
                      <a:pt x="82980" y="71607"/>
                      <a:pt x="91894" y="48311"/>
                      <a:pt x="105004" y="27362"/>
                    </a:cubicBezTo>
                    <a:cubicBezTo>
                      <a:pt x="116221" y="11352"/>
                      <a:pt x="128563" y="2292"/>
                      <a:pt x="142033" y="183"/>
                    </a:cubicBezTo>
                    <a:cubicBezTo>
                      <a:pt x="155806" y="-1968"/>
                      <a:pt x="169429" y="4843"/>
                      <a:pt x="175971" y="17152"/>
                    </a:cubicBezTo>
                    <a:cubicBezTo>
                      <a:pt x="187329" y="36403"/>
                      <a:pt x="194667" y="57756"/>
                      <a:pt x="197542" y="79923"/>
                    </a:cubicBezTo>
                    <a:cubicBezTo>
                      <a:pt x="199399" y="93028"/>
                      <a:pt x="200456" y="106235"/>
                      <a:pt x="200705" y="119469"/>
                    </a:cubicBezTo>
                    <a:cubicBezTo>
                      <a:pt x="200705" y="150243"/>
                      <a:pt x="196967" y="169369"/>
                      <a:pt x="188770" y="176991"/>
                    </a:cubicBezTo>
                    <a:cubicBezTo>
                      <a:pt x="183807" y="181289"/>
                      <a:pt x="177721" y="184082"/>
                      <a:pt x="171226" y="185044"/>
                    </a:cubicBezTo>
                    <a:cubicBezTo>
                      <a:pt x="156414" y="187273"/>
                      <a:pt x="147785" y="180082"/>
                      <a:pt x="145197" y="163473"/>
                    </a:cubicBezTo>
                    <a:lnTo>
                      <a:pt x="144766" y="157289"/>
                    </a:lnTo>
                    <a:cubicBezTo>
                      <a:pt x="145004" y="123210"/>
                      <a:pt x="147406" y="89179"/>
                      <a:pt x="151956" y="55404"/>
                    </a:cubicBezTo>
                    <a:cubicBezTo>
                      <a:pt x="153589" y="46611"/>
                      <a:pt x="154001" y="37634"/>
                      <a:pt x="153178" y="28728"/>
                    </a:cubicBezTo>
                    <a:cubicBezTo>
                      <a:pt x="153178" y="28081"/>
                      <a:pt x="152675" y="25924"/>
                      <a:pt x="151956" y="22185"/>
                    </a:cubicBezTo>
                    <a:cubicBezTo>
                      <a:pt x="151237" y="18446"/>
                      <a:pt x="148289" y="16936"/>
                      <a:pt x="143255" y="17727"/>
                    </a:cubicBezTo>
                    <a:cubicBezTo>
                      <a:pt x="136713" y="18734"/>
                      <a:pt x="129666" y="25421"/>
                      <a:pt x="122260" y="37860"/>
                    </a:cubicBezTo>
                    <a:cubicBezTo>
                      <a:pt x="111951" y="55609"/>
                      <a:pt x="106103" y="75594"/>
                      <a:pt x="105219" y="96101"/>
                    </a:cubicBezTo>
                    <a:cubicBezTo>
                      <a:pt x="103027" y="120714"/>
                      <a:pt x="103027" y="145474"/>
                      <a:pt x="105219" y="170088"/>
                    </a:cubicBezTo>
                    <a:cubicBezTo>
                      <a:pt x="106186" y="179491"/>
                      <a:pt x="105182" y="188992"/>
                      <a:pt x="102272" y="197986"/>
                    </a:cubicBezTo>
                    <a:cubicBezTo>
                      <a:pt x="98359" y="207546"/>
                      <a:pt x="89414" y="214102"/>
                      <a:pt x="79119" y="214955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4" name="Forme libre : forme 93">
                <a:extLst>
                  <a:ext uri="{FF2B5EF4-FFF2-40B4-BE49-F238E27FC236}">
                    <a16:creationId xmlns:a16="http://schemas.microsoft.com/office/drawing/2014/main" id="{40F03379-376E-4C4F-8537-691BEF4535D2}"/>
                  </a:ext>
                </a:extLst>
              </p:cNvPr>
              <p:cNvSpPr/>
              <p:nvPr/>
            </p:nvSpPr>
            <p:spPr>
              <a:xfrm>
                <a:off x="5429833" y="3352071"/>
                <a:ext cx="201424" cy="215240"/>
              </a:xfrm>
              <a:custGeom>
                <a:avLst/>
                <a:gdLst>
                  <a:gd name="connsiteX0" fmla="*/ 79118 w 201424"/>
                  <a:gd name="connsiteY0" fmla="*/ 214746 h 215240"/>
                  <a:gd name="connsiteX1" fmla="*/ 46043 w 201424"/>
                  <a:gd name="connsiteY1" fmla="*/ 206334 h 215240"/>
                  <a:gd name="connsiteX2" fmla="*/ 1535 w 201424"/>
                  <a:gd name="connsiteY2" fmla="*/ 130261 h 215240"/>
                  <a:gd name="connsiteX3" fmla="*/ -407 w 201424"/>
                  <a:gd name="connsiteY3" fmla="*/ 105024 h 215240"/>
                  <a:gd name="connsiteX4" fmla="*/ 11314 w 201424"/>
                  <a:gd name="connsiteY4" fmla="*/ 49659 h 215240"/>
                  <a:gd name="connsiteX5" fmla="*/ 26989 w 201424"/>
                  <a:gd name="connsiteY5" fmla="*/ 38586 h 215240"/>
                  <a:gd name="connsiteX6" fmla="*/ 42448 w 201424"/>
                  <a:gd name="connsiteY6" fmla="*/ 40527 h 215240"/>
                  <a:gd name="connsiteX7" fmla="*/ 56828 w 201424"/>
                  <a:gd name="connsiteY7" fmla="*/ 51600 h 215240"/>
                  <a:gd name="connsiteX8" fmla="*/ 65816 w 201424"/>
                  <a:gd name="connsiteY8" fmla="*/ 70726 h 215240"/>
                  <a:gd name="connsiteX9" fmla="*/ 67829 w 201424"/>
                  <a:gd name="connsiteY9" fmla="*/ 87048 h 215240"/>
                  <a:gd name="connsiteX10" fmla="*/ 69483 w 201424"/>
                  <a:gd name="connsiteY10" fmla="*/ 100997 h 215240"/>
                  <a:gd name="connsiteX11" fmla="*/ 70561 w 201424"/>
                  <a:gd name="connsiteY11" fmla="*/ 107612 h 215240"/>
                  <a:gd name="connsiteX12" fmla="*/ 73150 w 201424"/>
                  <a:gd name="connsiteY12" fmla="*/ 115377 h 215240"/>
                  <a:gd name="connsiteX13" fmla="*/ 78830 w 201424"/>
                  <a:gd name="connsiteY13" fmla="*/ 95748 h 215240"/>
                  <a:gd name="connsiteX14" fmla="*/ 105218 w 201424"/>
                  <a:gd name="connsiteY14" fmla="*/ 27297 h 215240"/>
                  <a:gd name="connsiteX15" fmla="*/ 142247 w 201424"/>
                  <a:gd name="connsiteY15" fmla="*/ 190 h 215240"/>
                  <a:gd name="connsiteX16" fmla="*/ 176185 w 201424"/>
                  <a:gd name="connsiteY16" fmla="*/ 17159 h 215240"/>
                  <a:gd name="connsiteX17" fmla="*/ 197756 w 201424"/>
                  <a:gd name="connsiteY17" fmla="*/ 79930 h 215240"/>
                  <a:gd name="connsiteX18" fmla="*/ 200919 w 201424"/>
                  <a:gd name="connsiteY18" fmla="*/ 119404 h 215240"/>
                  <a:gd name="connsiteX19" fmla="*/ 188984 w 201424"/>
                  <a:gd name="connsiteY19" fmla="*/ 176926 h 215240"/>
                  <a:gd name="connsiteX20" fmla="*/ 171440 w 201424"/>
                  <a:gd name="connsiteY20" fmla="*/ 184907 h 215240"/>
                  <a:gd name="connsiteX21" fmla="*/ 145483 w 201424"/>
                  <a:gd name="connsiteY21" fmla="*/ 163336 h 215240"/>
                  <a:gd name="connsiteX22" fmla="*/ 144980 w 201424"/>
                  <a:gd name="connsiteY22" fmla="*/ 157153 h 215240"/>
                  <a:gd name="connsiteX23" fmla="*/ 152170 w 201424"/>
                  <a:gd name="connsiteY23" fmla="*/ 55339 h 215240"/>
                  <a:gd name="connsiteX24" fmla="*/ 153320 w 201424"/>
                  <a:gd name="connsiteY24" fmla="*/ 28664 h 215240"/>
                  <a:gd name="connsiteX25" fmla="*/ 152098 w 201424"/>
                  <a:gd name="connsiteY25" fmla="*/ 22120 h 215240"/>
                  <a:gd name="connsiteX26" fmla="*/ 143470 w 201424"/>
                  <a:gd name="connsiteY26" fmla="*/ 17662 h 215240"/>
                  <a:gd name="connsiteX27" fmla="*/ 122474 w 201424"/>
                  <a:gd name="connsiteY27" fmla="*/ 37723 h 215240"/>
                  <a:gd name="connsiteX28" fmla="*/ 105362 w 201424"/>
                  <a:gd name="connsiteY28" fmla="*/ 96036 h 215240"/>
                  <a:gd name="connsiteX29" fmla="*/ 105362 w 201424"/>
                  <a:gd name="connsiteY29" fmla="*/ 170023 h 215240"/>
                  <a:gd name="connsiteX30" fmla="*/ 102414 w 201424"/>
                  <a:gd name="connsiteY30" fmla="*/ 197921 h 215240"/>
                  <a:gd name="connsiteX31" fmla="*/ 79118 w 201424"/>
                  <a:gd name="connsiteY31" fmla="*/ 214746 h 2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01424" h="215240">
                    <a:moveTo>
                      <a:pt x="79118" y="214746"/>
                    </a:moveTo>
                    <a:cubicBezTo>
                      <a:pt x="67440" y="216012"/>
                      <a:pt x="55697" y="213025"/>
                      <a:pt x="46043" y="206334"/>
                    </a:cubicBezTo>
                    <a:cubicBezTo>
                      <a:pt x="21788" y="190803"/>
                      <a:pt x="6952" y="165445"/>
                      <a:pt x="1535" y="130261"/>
                    </a:cubicBezTo>
                    <a:cubicBezTo>
                      <a:pt x="376" y="121896"/>
                      <a:pt x="-272" y="113468"/>
                      <a:pt x="-407" y="105024"/>
                    </a:cubicBezTo>
                    <a:cubicBezTo>
                      <a:pt x="-1197" y="79067"/>
                      <a:pt x="2758" y="60660"/>
                      <a:pt x="11314" y="49659"/>
                    </a:cubicBezTo>
                    <a:cubicBezTo>
                      <a:pt x="15078" y="44244"/>
                      <a:pt x="20626" y="40324"/>
                      <a:pt x="26989" y="38586"/>
                    </a:cubicBezTo>
                    <a:cubicBezTo>
                      <a:pt x="32222" y="37852"/>
                      <a:pt x="37558" y="38522"/>
                      <a:pt x="42448" y="40527"/>
                    </a:cubicBezTo>
                    <a:cubicBezTo>
                      <a:pt x="48147" y="42863"/>
                      <a:pt x="53113" y="46687"/>
                      <a:pt x="56828" y="51600"/>
                    </a:cubicBezTo>
                    <a:cubicBezTo>
                      <a:pt x="61193" y="57238"/>
                      <a:pt x="64261" y="63768"/>
                      <a:pt x="65816" y="70726"/>
                    </a:cubicBezTo>
                    <a:cubicBezTo>
                      <a:pt x="66678" y="76406"/>
                      <a:pt x="67326" y="81799"/>
                      <a:pt x="67829" y="87048"/>
                    </a:cubicBezTo>
                    <a:cubicBezTo>
                      <a:pt x="68332" y="92297"/>
                      <a:pt x="68907" y="96971"/>
                      <a:pt x="69483" y="100997"/>
                    </a:cubicBezTo>
                    <a:lnTo>
                      <a:pt x="70561" y="107612"/>
                    </a:lnTo>
                    <a:cubicBezTo>
                      <a:pt x="71049" y="110311"/>
                      <a:pt x="71921" y="112926"/>
                      <a:pt x="73150" y="115377"/>
                    </a:cubicBezTo>
                    <a:cubicBezTo>
                      <a:pt x="76115" y="109193"/>
                      <a:pt x="78034" y="102560"/>
                      <a:pt x="78830" y="95748"/>
                    </a:cubicBezTo>
                    <a:cubicBezTo>
                      <a:pt x="83111" y="71437"/>
                      <a:pt x="92073" y="48190"/>
                      <a:pt x="105218" y="27297"/>
                    </a:cubicBezTo>
                    <a:cubicBezTo>
                      <a:pt x="116339" y="11335"/>
                      <a:pt x="128682" y="2299"/>
                      <a:pt x="142247" y="190"/>
                    </a:cubicBezTo>
                    <a:cubicBezTo>
                      <a:pt x="156024" y="-1984"/>
                      <a:pt x="169659" y="4834"/>
                      <a:pt x="176185" y="17159"/>
                    </a:cubicBezTo>
                    <a:cubicBezTo>
                      <a:pt x="187544" y="36410"/>
                      <a:pt x="194881" y="57763"/>
                      <a:pt x="197756" y="79930"/>
                    </a:cubicBezTo>
                    <a:cubicBezTo>
                      <a:pt x="199685" y="93003"/>
                      <a:pt x="200742" y="106190"/>
                      <a:pt x="200919" y="119404"/>
                    </a:cubicBezTo>
                    <a:cubicBezTo>
                      <a:pt x="200919" y="150226"/>
                      <a:pt x="196941" y="169400"/>
                      <a:pt x="188984" y="176926"/>
                    </a:cubicBezTo>
                    <a:cubicBezTo>
                      <a:pt x="184006" y="181188"/>
                      <a:pt x="177924" y="183955"/>
                      <a:pt x="171440" y="184907"/>
                    </a:cubicBezTo>
                    <a:cubicBezTo>
                      <a:pt x="156700" y="187208"/>
                      <a:pt x="148000" y="180017"/>
                      <a:pt x="145483" y="163336"/>
                    </a:cubicBezTo>
                    <a:lnTo>
                      <a:pt x="144980" y="157153"/>
                    </a:lnTo>
                    <a:cubicBezTo>
                      <a:pt x="145218" y="123097"/>
                      <a:pt x="147619" y="89090"/>
                      <a:pt x="152170" y="55339"/>
                    </a:cubicBezTo>
                    <a:cubicBezTo>
                      <a:pt x="153751" y="46539"/>
                      <a:pt x="154138" y="37567"/>
                      <a:pt x="153320" y="28664"/>
                    </a:cubicBezTo>
                    <a:cubicBezTo>
                      <a:pt x="153321" y="28016"/>
                      <a:pt x="152817" y="25859"/>
                      <a:pt x="152098" y="22120"/>
                    </a:cubicBezTo>
                    <a:cubicBezTo>
                      <a:pt x="151379" y="18382"/>
                      <a:pt x="148503" y="16871"/>
                      <a:pt x="143470" y="17662"/>
                    </a:cubicBezTo>
                    <a:cubicBezTo>
                      <a:pt x="136855" y="18669"/>
                      <a:pt x="129880" y="25356"/>
                      <a:pt x="122474" y="37723"/>
                    </a:cubicBezTo>
                    <a:cubicBezTo>
                      <a:pt x="112171" y="55505"/>
                      <a:pt x="106302" y="75506"/>
                      <a:pt x="105362" y="96036"/>
                    </a:cubicBezTo>
                    <a:cubicBezTo>
                      <a:pt x="103243" y="120652"/>
                      <a:pt x="103243" y="145406"/>
                      <a:pt x="105362" y="170023"/>
                    </a:cubicBezTo>
                    <a:cubicBezTo>
                      <a:pt x="106365" y="179426"/>
                      <a:pt x="105360" y="188935"/>
                      <a:pt x="102414" y="197921"/>
                    </a:cubicBezTo>
                    <a:cubicBezTo>
                      <a:pt x="98449" y="207479"/>
                      <a:pt x="89437" y="213988"/>
                      <a:pt x="79118" y="214746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5" name="Forme libre : forme 94">
                <a:extLst>
                  <a:ext uri="{FF2B5EF4-FFF2-40B4-BE49-F238E27FC236}">
                    <a16:creationId xmlns:a16="http://schemas.microsoft.com/office/drawing/2014/main" id="{1CF294EF-C01E-463A-97DB-38434278F644}"/>
                  </a:ext>
                </a:extLst>
              </p:cNvPr>
              <p:cNvSpPr/>
              <p:nvPr/>
            </p:nvSpPr>
            <p:spPr>
              <a:xfrm>
                <a:off x="5659423" y="3342601"/>
                <a:ext cx="136593" cy="189262"/>
              </a:xfrm>
              <a:custGeom>
                <a:avLst/>
                <a:gdLst>
                  <a:gd name="connsiteX0" fmla="*/ 86517 w 136593"/>
                  <a:gd name="connsiteY0" fmla="*/ 188266 h 189262"/>
                  <a:gd name="connsiteX1" fmla="*/ 50565 w 136593"/>
                  <a:gd name="connsiteY1" fmla="*/ 184599 h 189262"/>
                  <a:gd name="connsiteX2" fmla="*/ 953 w 136593"/>
                  <a:gd name="connsiteY2" fmla="*/ 121828 h 189262"/>
                  <a:gd name="connsiteX3" fmla="*/ 3398 w 136593"/>
                  <a:gd name="connsiteY3" fmla="*/ 68692 h 189262"/>
                  <a:gd name="connsiteX4" fmla="*/ 27342 w 136593"/>
                  <a:gd name="connsiteY4" fmla="*/ 22315 h 189262"/>
                  <a:gd name="connsiteX5" fmla="*/ 67535 w 136593"/>
                  <a:gd name="connsiteY5" fmla="*/ 241 h 189262"/>
                  <a:gd name="connsiteX6" fmla="*/ 90616 w 136593"/>
                  <a:gd name="connsiteY6" fmla="*/ 2974 h 189262"/>
                  <a:gd name="connsiteX7" fmla="*/ 109310 w 136593"/>
                  <a:gd name="connsiteY7" fmla="*/ 17713 h 189262"/>
                  <a:gd name="connsiteX8" fmla="*/ 118370 w 136593"/>
                  <a:gd name="connsiteY8" fmla="*/ 42088 h 189262"/>
                  <a:gd name="connsiteX9" fmla="*/ 114487 w 136593"/>
                  <a:gd name="connsiteY9" fmla="*/ 88968 h 189262"/>
                  <a:gd name="connsiteX10" fmla="*/ 97806 w 136593"/>
                  <a:gd name="connsiteY10" fmla="*/ 118520 h 189262"/>
                  <a:gd name="connsiteX11" fmla="*/ 81628 w 136593"/>
                  <a:gd name="connsiteY11" fmla="*/ 129233 h 189262"/>
                  <a:gd name="connsiteX12" fmla="*/ 75373 w 136593"/>
                  <a:gd name="connsiteY12" fmla="*/ 129233 h 189262"/>
                  <a:gd name="connsiteX13" fmla="*/ 77673 w 136593"/>
                  <a:gd name="connsiteY13" fmla="*/ 138006 h 189262"/>
                  <a:gd name="connsiteX14" fmla="*/ 99243 w 136593"/>
                  <a:gd name="connsiteY14" fmla="*/ 153465 h 189262"/>
                  <a:gd name="connsiteX15" fmla="*/ 111970 w 136593"/>
                  <a:gd name="connsiteY15" fmla="*/ 148648 h 189262"/>
                  <a:gd name="connsiteX16" fmla="*/ 125991 w 136593"/>
                  <a:gd name="connsiteY16" fmla="*/ 142608 h 189262"/>
                  <a:gd name="connsiteX17" fmla="*/ 131024 w 136593"/>
                  <a:gd name="connsiteY17" fmla="*/ 142104 h 189262"/>
                  <a:gd name="connsiteX18" fmla="*/ 136057 w 136593"/>
                  <a:gd name="connsiteY18" fmla="*/ 148288 h 189262"/>
                  <a:gd name="connsiteX19" fmla="*/ 128867 w 136593"/>
                  <a:gd name="connsiteY19" fmla="*/ 167702 h 189262"/>
                  <a:gd name="connsiteX20" fmla="*/ 86517 w 136593"/>
                  <a:gd name="connsiteY20" fmla="*/ 188266 h 189262"/>
                  <a:gd name="connsiteX21" fmla="*/ 65593 w 136593"/>
                  <a:gd name="connsiteY21" fmla="*/ 93139 h 189262"/>
                  <a:gd name="connsiteX22" fmla="*/ 79542 w 136593"/>
                  <a:gd name="connsiteY22" fmla="*/ 70706 h 189262"/>
                  <a:gd name="connsiteX23" fmla="*/ 85438 w 136593"/>
                  <a:gd name="connsiteY23" fmla="*/ 43311 h 189262"/>
                  <a:gd name="connsiteX24" fmla="*/ 85438 w 136593"/>
                  <a:gd name="connsiteY24" fmla="*/ 42808 h 189262"/>
                  <a:gd name="connsiteX25" fmla="*/ 86660 w 136593"/>
                  <a:gd name="connsiteY25" fmla="*/ 25695 h 189262"/>
                  <a:gd name="connsiteX26" fmla="*/ 83928 w 136593"/>
                  <a:gd name="connsiteY26" fmla="*/ 18936 h 189262"/>
                  <a:gd name="connsiteX27" fmla="*/ 78607 w 136593"/>
                  <a:gd name="connsiteY27" fmla="*/ 17282 h 189262"/>
                  <a:gd name="connsiteX28" fmla="*/ 61639 w 136593"/>
                  <a:gd name="connsiteY28" fmla="*/ 54168 h 189262"/>
                  <a:gd name="connsiteX29" fmla="*/ 61639 w 136593"/>
                  <a:gd name="connsiteY29" fmla="*/ 81131 h 189262"/>
                  <a:gd name="connsiteX30" fmla="*/ 65593 w 136593"/>
                  <a:gd name="connsiteY30" fmla="*/ 93139 h 189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36593" h="189262">
                    <a:moveTo>
                      <a:pt x="86517" y="188266"/>
                    </a:moveTo>
                    <a:cubicBezTo>
                      <a:pt x="74414" y="190049"/>
                      <a:pt x="62059" y="188789"/>
                      <a:pt x="50565" y="184599"/>
                    </a:cubicBezTo>
                    <a:cubicBezTo>
                      <a:pt x="22524" y="175395"/>
                      <a:pt x="5986" y="154472"/>
                      <a:pt x="953" y="121828"/>
                    </a:cubicBezTo>
                    <a:cubicBezTo>
                      <a:pt x="-1616" y="104122"/>
                      <a:pt x="-786" y="86088"/>
                      <a:pt x="3398" y="68692"/>
                    </a:cubicBezTo>
                    <a:cubicBezTo>
                      <a:pt x="6985" y="51333"/>
                      <a:pt x="15267" y="35292"/>
                      <a:pt x="27342" y="22315"/>
                    </a:cubicBezTo>
                    <a:cubicBezTo>
                      <a:pt x="37840" y="10601"/>
                      <a:pt x="52017" y="2815"/>
                      <a:pt x="67535" y="241"/>
                    </a:cubicBezTo>
                    <a:cubicBezTo>
                      <a:pt x="75335" y="-868"/>
                      <a:pt x="83290" y="74"/>
                      <a:pt x="90616" y="2974"/>
                    </a:cubicBezTo>
                    <a:cubicBezTo>
                      <a:pt x="98266" y="5755"/>
                      <a:pt x="104820" y="10923"/>
                      <a:pt x="109310" y="17713"/>
                    </a:cubicBezTo>
                    <a:cubicBezTo>
                      <a:pt x="114107" y="25063"/>
                      <a:pt x="117202" y="33390"/>
                      <a:pt x="118370" y="42088"/>
                    </a:cubicBezTo>
                    <a:cubicBezTo>
                      <a:pt x="120716" y="57805"/>
                      <a:pt x="119387" y="73852"/>
                      <a:pt x="114487" y="88968"/>
                    </a:cubicBezTo>
                    <a:cubicBezTo>
                      <a:pt x="110892" y="99806"/>
                      <a:pt x="105227" y="109842"/>
                      <a:pt x="97806" y="118520"/>
                    </a:cubicBezTo>
                    <a:cubicBezTo>
                      <a:pt x="93750" y="123786"/>
                      <a:pt x="88059" y="127554"/>
                      <a:pt x="81628" y="129233"/>
                    </a:cubicBezTo>
                    <a:cubicBezTo>
                      <a:pt x="79553" y="129522"/>
                      <a:pt x="77448" y="129522"/>
                      <a:pt x="75373" y="129233"/>
                    </a:cubicBezTo>
                    <a:lnTo>
                      <a:pt x="77673" y="138006"/>
                    </a:lnTo>
                    <a:cubicBezTo>
                      <a:pt x="81412" y="149942"/>
                      <a:pt x="88674" y="155119"/>
                      <a:pt x="99243" y="153465"/>
                    </a:cubicBezTo>
                    <a:cubicBezTo>
                      <a:pt x="103719" y="152562"/>
                      <a:pt x="108018" y="150935"/>
                      <a:pt x="111970" y="148648"/>
                    </a:cubicBezTo>
                    <a:cubicBezTo>
                      <a:pt x="116237" y="145797"/>
                      <a:pt x="120989" y="143751"/>
                      <a:pt x="125991" y="142608"/>
                    </a:cubicBezTo>
                    <a:lnTo>
                      <a:pt x="131024" y="142104"/>
                    </a:lnTo>
                    <a:cubicBezTo>
                      <a:pt x="133684" y="142104"/>
                      <a:pt x="135410" y="143902"/>
                      <a:pt x="136057" y="148288"/>
                    </a:cubicBezTo>
                    <a:cubicBezTo>
                      <a:pt x="136405" y="155468"/>
                      <a:pt x="133808" y="162480"/>
                      <a:pt x="128867" y="167702"/>
                    </a:cubicBezTo>
                    <a:cubicBezTo>
                      <a:pt x="120718" y="178343"/>
                      <a:pt x="106601" y="185198"/>
                      <a:pt x="86517" y="188266"/>
                    </a:cubicBezTo>
                    <a:close/>
                    <a:moveTo>
                      <a:pt x="65593" y="93139"/>
                    </a:moveTo>
                    <a:cubicBezTo>
                      <a:pt x="70986" y="90694"/>
                      <a:pt x="75660" y="83217"/>
                      <a:pt x="79542" y="70706"/>
                    </a:cubicBezTo>
                    <a:cubicBezTo>
                      <a:pt x="82110" y="61714"/>
                      <a:pt x="84079" y="52562"/>
                      <a:pt x="85438" y="43311"/>
                    </a:cubicBezTo>
                    <a:lnTo>
                      <a:pt x="85438" y="42808"/>
                    </a:lnTo>
                    <a:cubicBezTo>
                      <a:pt x="86603" y="37183"/>
                      <a:pt x="87015" y="31428"/>
                      <a:pt x="86660" y="25695"/>
                    </a:cubicBezTo>
                    <a:cubicBezTo>
                      <a:pt x="86420" y="23226"/>
                      <a:pt x="85471" y="20879"/>
                      <a:pt x="83928" y="18936"/>
                    </a:cubicBezTo>
                    <a:cubicBezTo>
                      <a:pt x="82558" y="17505"/>
                      <a:pt x="80548" y="16880"/>
                      <a:pt x="78607" y="17282"/>
                    </a:cubicBezTo>
                    <a:cubicBezTo>
                      <a:pt x="69021" y="18720"/>
                      <a:pt x="63364" y="31016"/>
                      <a:pt x="61639" y="54168"/>
                    </a:cubicBezTo>
                    <a:cubicBezTo>
                      <a:pt x="60511" y="63120"/>
                      <a:pt x="60511" y="72179"/>
                      <a:pt x="61639" y="81131"/>
                    </a:cubicBezTo>
                    <a:cubicBezTo>
                      <a:pt x="62068" y="85374"/>
                      <a:pt x="63418" y="89471"/>
                      <a:pt x="65593" y="93139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6" name="Forme libre : forme 95">
                <a:extLst>
                  <a:ext uri="{FF2B5EF4-FFF2-40B4-BE49-F238E27FC236}">
                    <a16:creationId xmlns:a16="http://schemas.microsoft.com/office/drawing/2014/main" id="{F164CCBC-B194-4E65-B884-D2CDD4B2FFE2}"/>
                  </a:ext>
                </a:extLst>
              </p:cNvPr>
              <p:cNvSpPr/>
              <p:nvPr/>
            </p:nvSpPr>
            <p:spPr>
              <a:xfrm>
                <a:off x="5807422" y="3318827"/>
                <a:ext cx="202002" cy="186940"/>
              </a:xfrm>
              <a:custGeom>
                <a:avLst/>
                <a:gdLst>
                  <a:gd name="connsiteX0" fmla="*/ 78152 w 202002"/>
                  <a:gd name="connsiteY0" fmla="*/ 186227 h 186940"/>
                  <a:gd name="connsiteX1" fmla="*/ 68374 w 202002"/>
                  <a:gd name="connsiteY1" fmla="*/ 186730 h 186940"/>
                  <a:gd name="connsiteX2" fmla="*/ 46228 w 202002"/>
                  <a:gd name="connsiteY2" fmla="*/ 179036 h 186940"/>
                  <a:gd name="connsiteX3" fmla="*/ 19408 w 202002"/>
                  <a:gd name="connsiteY3" fmla="*/ 151857 h 186940"/>
                  <a:gd name="connsiteX4" fmla="*/ 1145 w 202002"/>
                  <a:gd name="connsiteY4" fmla="*/ 102533 h 186940"/>
                  <a:gd name="connsiteX5" fmla="*/ -293 w 202002"/>
                  <a:gd name="connsiteY5" fmla="*/ 71399 h 186940"/>
                  <a:gd name="connsiteX6" fmla="*/ 13081 w 202002"/>
                  <a:gd name="connsiteY6" fmla="*/ 20205 h 186940"/>
                  <a:gd name="connsiteX7" fmla="*/ 39469 w 202002"/>
                  <a:gd name="connsiteY7" fmla="*/ 720 h 186940"/>
                  <a:gd name="connsiteX8" fmla="*/ 54999 w 202002"/>
                  <a:gd name="connsiteY8" fmla="*/ 4602 h 186940"/>
                  <a:gd name="connsiteX9" fmla="*/ 66144 w 202002"/>
                  <a:gd name="connsiteY9" fmla="*/ 26964 h 186940"/>
                  <a:gd name="connsiteX10" fmla="*/ 66504 w 202002"/>
                  <a:gd name="connsiteY10" fmla="*/ 32212 h 186940"/>
                  <a:gd name="connsiteX11" fmla="*/ 73694 w 202002"/>
                  <a:gd name="connsiteY11" fmla="*/ 98147 h 186940"/>
                  <a:gd name="connsiteX12" fmla="*/ 77433 w 202002"/>
                  <a:gd name="connsiteY12" fmla="*/ 119717 h 186940"/>
                  <a:gd name="connsiteX13" fmla="*/ 91813 w 202002"/>
                  <a:gd name="connsiteY13" fmla="*/ 142510 h 186940"/>
                  <a:gd name="connsiteX14" fmla="*/ 106194 w 202002"/>
                  <a:gd name="connsiteY14" fmla="*/ 121730 h 186940"/>
                  <a:gd name="connsiteX15" fmla="*/ 117986 w 202002"/>
                  <a:gd name="connsiteY15" fmla="*/ 71399 h 186940"/>
                  <a:gd name="connsiteX16" fmla="*/ 117986 w 202002"/>
                  <a:gd name="connsiteY16" fmla="*/ 69961 h 186940"/>
                  <a:gd name="connsiteX17" fmla="*/ 119424 w 202002"/>
                  <a:gd name="connsiteY17" fmla="*/ 48031 h 186940"/>
                  <a:gd name="connsiteX18" fmla="*/ 123306 w 202002"/>
                  <a:gd name="connsiteY18" fmla="*/ 16610 h 186940"/>
                  <a:gd name="connsiteX19" fmla="*/ 140060 w 202002"/>
                  <a:gd name="connsiteY19" fmla="*/ 0 h 186940"/>
                  <a:gd name="connsiteX20" fmla="*/ 158539 w 202002"/>
                  <a:gd name="connsiteY20" fmla="*/ 12367 h 186940"/>
                  <a:gd name="connsiteX21" fmla="*/ 172200 w 202002"/>
                  <a:gd name="connsiteY21" fmla="*/ 55508 h 186940"/>
                  <a:gd name="connsiteX22" fmla="*/ 195281 w 202002"/>
                  <a:gd name="connsiteY22" fmla="*/ 117632 h 186940"/>
                  <a:gd name="connsiteX23" fmla="*/ 201177 w 202002"/>
                  <a:gd name="connsiteY23" fmla="*/ 134098 h 186940"/>
                  <a:gd name="connsiteX24" fmla="*/ 201177 w 202002"/>
                  <a:gd name="connsiteY24" fmla="*/ 144236 h 186940"/>
                  <a:gd name="connsiteX25" fmla="*/ 193987 w 202002"/>
                  <a:gd name="connsiteY25" fmla="*/ 155668 h 186940"/>
                  <a:gd name="connsiteX26" fmla="*/ 180254 w 202002"/>
                  <a:gd name="connsiteY26" fmla="*/ 161852 h 186940"/>
                  <a:gd name="connsiteX27" fmla="*/ 160912 w 202002"/>
                  <a:gd name="connsiteY27" fmla="*/ 160054 h 186940"/>
                  <a:gd name="connsiteX28" fmla="*/ 147754 w 202002"/>
                  <a:gd name="connsiteY28" fmla="*/ 148046 h 186940"/>
                  <a:gd name="connsiteX29" fmla="*/ 137759 w 202002"/>
                  <a:gd name="connsiteY29" fmla="*/ 120652 h 186940"/>
                  <a:gd name="connsiteX30" fmla="*/ 136752 w 202002"/>
                  <a:gd name="connsiteY30" fmla="*/ 114109 h 186940"/>
                  <a:gd name="connsiteX31" fmla="*/ 134236 w 202002"/>
                  <a:gd name="connsiteY31" fmla="*/ 119789 h 186940"/>
                  <a:gd name="connsiteX32" fmla="*/ 112665 w 202002"/>
                  <a:gd name="connsiteY32" fmla="*/ 162139 h 186940"/>
                  <a:gd name="connsiteX33" fmla="*/ 78152 w 202002"/>
                  <a:gd name="connsiteY33" fmla="*/ 186227 h 186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02002" h="186940">
                    <a:moveTo>
                      <a:pt x="78152" y="186227"/>
                    </a:moveTo>
                    <a:cubicBezTo>
                      <a:pt x="74904" y="186564"/>
                      <a:pt x="71639" y="186732"/>
                      <a:pt x="68374" y="186730"/>
                    </a:cubicBezTo>
                    <a:cubicBezTo>
                      <a:pt x="60493" y="185929"/>
                      <a:pt x="52908" y="183294"/>
                      <a:pt x="46228" y="179036"/>
                    </a:cubicBezTo>
                    <a:cubicBezTo>
                      <a:pt x="35308" y="172171"/>
                      <a:pt x="26128" y="162867"/>
                      <a:pt x="19408" y="151857"/>
                    </a:cubicBezTo>
                    <a:cubicBezTo>
                      <a:pt x="9842" y="136922"/>
                      <a:pt x="3612" y="120097"/>
                      <a:pt x="1145" y="102533"/>
                    </a:cubicBezTo>
                    <a:cubicBezTo>
                      <a:pt x="-349" y="92227"/>
                      <a:pt x="-830" y="81799"/>
                      <a:pt x="-293" y="71399"/>
                    </a:cubicBezTo>
                    <a:cubicBezTo>
                      <a:pt x="-480" y="53447"/>
                      <a:pt x="4137" y="35772"/>
                      <a:pt x="13081" y="20205"/>
                    </a:cubicBezTo>
                    <a:cubicBezTo>
                      <a:pt x="18504" y="10077"/>
                      <a:pt x="28193" y="2922"/>
                      <a:pt x="39469" y="720"/>
                    </a:cubicBezTo>
                    <a:cubicBezTo>
                      <a:pt x="44965" y="-329"/>
                      <a:pt x="50644" y="1091"/>
                      <a:pt x="54999" y="4602"/>
                    </a:cubicBezTo>
                    <a:cubicBezTo>
                      <a:pt x="61316" y="10449"/>
                      <a:pt x="65279" y="18401"/>
                      <a:pt x="66144" y="26964"/>
                    </a:cubicBezTo>
                    <a:lnTo>
                      <a:pt x="66504" y="32212"/>
                    </a:lnTo>
                    <a:cubicBezTo>
                      <a:pt x="70099" y="68163"/>
                      <a:pt x="72544" y="90237"/>
                      <a:pt x="73694" y="98147"/>
                    </a:cubicBezTo>
                    <a:cubicBezTo>
                      <a:pt x="74844" y="106056"/>
                      <a:pt x="76067" y="112527"/>
                      <a:pt x="77433" y="119717"/>
                    </a:cubicBezTo>
                    <a:cubicBezTo>
                      <a:pt x="81459" y="135464"/>
                      <a:pt x="86349" y="143085"/>
                      <a:pt x="91813" y="142510"/>
                    </a:cubicBezTo>
                    <a:cubicBezTo>
                      <a:pt x="97278" y="141935"/>
                      <a:pt x="101376" y="134888"/>
                      <a:pt x="106194" y="121730"/>
                    </a:cubicBezTo>
                    <a:cubicBezTo>
                      <a:pt x="111837" y="105401"/>
                      <a:pt x="115788" y="88536"/>
                      <a:pt x="117986" y="71399"/>
                    </a:cubicBezTo>
                    <a:cubicBezTo>
                      <a:pt x="117794" y="70939"/>
                      <a:pt x="117794" y="70421"/>
                      <a:pt x="117986" y="69961"/>
                    </a:cubicBezTo>
                    <a:cubicBezTo>
                      <a:pt x="118885" y="62684"/>
                      <a:pt x="119365" y="55362"/>
                      <a:pt x="119424" y="48031"/>
                    </a:cubicBezTo>
                    <a:cubicBezTo>
                      <a:pt x="119008" y="37416"/>
                      <a:pt x="120319" y="26804"/>
                      <a:pt x="123306" y="16610"/>
                    </a:cubicBezTo>
                    <a:cubicBezTo>
                      <a:pt x="124940" y="8153"/>
                      <a:pt x="131589" y="1561"/>
                      <a:pt x="140060" y="0"/>
                    </a:cubicBezTo>
                    <a:cubicBezTo>
                      <a:pt x="148185" y="-1222"/>
                      <a:pt x="154440" y="2876"/>
                      <a:pt x="158539" y="12367"/>
                    </a:cubicBezTo>
                    <a:cubicBezTo>
                      <a:pt x="164227" y="26363"/>
                      <a:pt x="168796" y="40789"/>
                      <a:pt x="172200" y="55508"/>
                    </a:cubicBezTo>
                    <a:cubicBezTo>
                      <a:pt x="177248" y="77105"/>
                      <a:pt x="185002" y="97979"/>
                      <a:pt x="195281" y="117632"/>
                    </a:cubicBezTo>
                    <a:cubicBezTo>
                      <a:pt x="198087" y="122782"/>
                      <a:pt x="200075" y="128337"/>
                      <a:pt x="201177" y="134098"/>
                    </a:cubicBezTo>
                    <a:cubicBezTo>
                      <a:pt x="201604" y="137464"/>
                      <a:pt x="201604" y="140870"/>
                      <a:pt x="201177" y="144236"/>
                    </a:cubicBezTo>
                    <a:cubicBezTo>
                      <a:pt x="200409" y="148856"/>
                      <a:pt x="197819" y="152975"/>
                      <a:pt x="193987" y="155668"/>
                    </a:cubicBezTo>
                    <a:cubicBezTo>
                      <a:pt x="190060" y="158946"/>
                      <a:pt x="185311" y="161085"/>
                      <a:pt x="180254" y="161852"/>
                    </a:cubicBezTo>
                    <a:cubicBezTo>
                      <a:pt x="173763" y="163039"/>
                      <a:pt x="167072" y="162417"/>
                      <a:pt x="160912" y="160054"/>
                    </a:cubicBezTo>
                    <a:cubicBezTo>
                      <a:pt x="155250" y="157724"/>
                      <a:pt x="150591" y="153472"/>
                      <a:pt x="147754" y="148046"/>
                    </a:cubicBezTo>
                    <a:cubicBezTo>
                      <a:pt x="142570" y="139702"/>
                      <a:pt x="139167" y="130375"/>
                      <a:pt x="137759" y="120652"/>
                    </a:cubicBezTo>
                    <a:lnTo>
                      <a:pt x="136752" y="114109"/>
                    </a:lnTo>
                    <a:cubicBezTo>
                      <a:pt x="136393" y="114109"/>
                      <a:pt x="135602" y="116050"/>
                      <a:pt x="134236" y="119789"/>
                    </a:cubicBezTo>
                    <a:cubicBezTo>
                      <a:pt x="128671" y="134676"/>
                      <a:pt x="121435" y="148884"/>
                      <a:pt x="112665" y="162139"/>
                    </a:cubicBezTo>
                    <a:cubicBezTo>
                      <a:pt x="104868" y="174483"/>
                      <a:pt x="92427" y="183165"/>
                      <a:pt x="78152" y="186227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7" name="Forme libre : forme 96">
                <a:extLst>
                  <a:ext uri="{FF2B5EF4-FFF2-40B4-BE49-F238E27FC236}">
                    <a16:creationId xmlns:a16="http://schemas.microsoft.com/office/drawing/2014/main" id="{CFFCE926-83A3-42D1-9D9F-29CA8E7E0672}"/>
                  </a:ext>
                </a:extLst>
              </p:cNvPr>
              <p:cNvSpPr/>
              <p:nvPr/>
            </p:nvSpPr>
            <p:spPr>
              <a:xfrm>
                <a:off x="6017901" y="3281811"/>
                <a:ext cx="150229" cy="203075"/>
              </a:xfrm>
              <a:custGeom>
                <a:avLst/>
                <a:gdLst>
                  <a:gd name="connsiteX0" fmla="*/ 83380 w 150229"/>
                  <a:gd name="connsiteY0" fmla="*/ 202606 h 203075"/>
                  <a:gd name="connsiteX1" fmla="*/ 81510 w 150229"/>
                  <a:gd name="connsiteY1" fmla="*/ 202606 h 203075"/>
                  <a:gd name="connsiteX2" fmla="*/ 50664 w 150229"/>
                  <a:gd name="connsiteY2" fmla="*/ 193331 h 203075"/>
                  <a:gd name="connsiteX3" fmla="*/ 20106 w 150229"/>
                  <a:gd name="connsiteY3" fmla="*/ 157380 h 203075"/>
                  <a:gd name="connsiteX4" fmla="*/ 1986 w 150229"/>
                  <a:gd name="connsiteY4" fmla="*/ 105179 h 203075"/>
                  <a:gd name="connsiteX5" fmla="*/ 10615 w 150229"/>
                  <a:gd name="connsiteY5" fmla="*/ 17099 h 203075"/>
                  <a:gd name="connsiteX6" fmla="*/ 26433 w 150229"/>
                  <a:gd name="connsiteY6" fmla="*/ 4013 h 203075"/>
                  <a:gd name="connsiteX7" fmla="*/ 39303 w 150229"/>
                  <a:gd name="connsiteY7" fmla="*/ 3006 h 203075"/>
                  <a:gd name="connsiteX8" fmla="*/ 60227 w 150229"/>
                  <a:gd name="connsiteY8" fmla="*/ 23426 h 203075"/>
                  <a:gd name="connsiteX9" fmla="*/ 67417 w 150229"/>
                  <a:gd name="connsiteY9" fmla="*/ 55566 h 203075"/>
                  <a:gd name="connsiteX10" fmla="*/ 69718 w 150229"/>
                  <a:gd name="connsiteY10" fmla="*/ 70666 h 203075"/>
                  <a:gd name="connsiteX11" fmla="*/ 70437 w 150229"/>
                  <a:gd name="connsiteY11" fmla="*/ 72464 h 203075"/>
                  <a:gd name="connsiteX12" fmla="*/ 71659 w 150229"/>
                  <a:gd name="connsiteY12" fmla="*/ 70810 h 203075"/>
                  <a:gd name="connsiteX13" fmla="*/ 78130 w 150229"/>
                  <a:gd name="connsiteY13" fmla="*/ 47154 h 203075"/>
                  <a:gd name="connsiteX14" fmla="*/ 89922 w 150229"/>
                  <a:gd name="connsiteY14" fmla="*/ 14007 h 203075"/>
                  <a:gd name="connsiteX15" fmla="*/ 110918 w 150229"/>
                  <a:gd name="connsiteY15" fmla="*/ 202 h 203075"/>
                  <a:gd name="connsiteX16" fmla="*/ 140182 w 150229"/>
                  <a:gd name="connsiteY16" fmla="*/ 11562 h 203075"/>
                  <a:gd name="connsiteX17" fmla="*/ 149026 w 150229"/>
                  <a:gd name="connsiteY17" fmla="*/ 31479 h 203075"/>
                  <a:gd name="connsiteX18" fmla="*/ 138963 w 150229"/>
                  <a:gd name="connsiteY18" fmla="*/ 50659 h 203075"/>
                  <a:gd name="connsiteX19" fmla="*/ 136155 w 150229"/>
                  <a:gd name="connsiteY19" fmla="*/ 51252 h 203075"/>
                  <a:gd name="connsiteX20" fmla="*/ 120912 w 150229"/>
                  <a:gd name="connsiteY20" fmla="*/ 46363 h 203075"/>
                  <a:gd name="connsiteX21" fmla="*/ 111421 w 150229"/>
                  <a:gd name="connsiteY21" fmla="*/ 28531 h 203075"/>
                  <a:gd name="connsiteX22" fmla="*/ 108617 w 150229"/>
                  <a:gd name="connsiteY22" fmla="*/ 22707 h 203075"/>
                  <a:gd name="connsiteX23" fmla="*/ 107395 w 150229"/>
                  <a:gd name="connsiteY23" fmla="*/ 24361 h 203075"/>
                  <a:gd name="connsiteX24" fmla="*/ 97257 w 150229"/>
                  <a:gd name="connsiteY24" fmla="*/ 83752 h 203075"/>
                  <a:gd name="connsiteX25" fmla="*/ 97760 w 150229"/>
                  <a:gd name="connsiteY25" fmla="*/ 143431 h 203075"/>
                  <a:gd name="connsiteX26" fmla="*/ 101355 w 150229"/>
                  <a:gd name="connsiteY26" fmla="*/ 166512 h 203075"/>
                  <a:gd name="connsiteX27" fmla="*/ 83380 w 150229"/>
                  <a:gd name="connsiteY27" fmla="*/ 202606 h 203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50229" h="203075">
                    <a:moveTo>
                      <a:pt x="83380" y="202606"/>
                    </a:moveTo>
                    <a:lnTo>
                      <a:pt x="81510" y="202606"/>
                    </a:lnTo>
                    <a:cubicBezTo>
                      <a:pt x="70392" y="203862"/>
                      <a:pt x="59245" y="200511"/>
                      <a:pt x="50664" y="193331"/>
                    </a:cubicBezTo>
                    <a:cubicBezTo>
                      <a:pt x="37950" y="183750"/>
                      <a:pt x="27514" y="171472"/>
                      <a:pt x="20106" y="157380"/>
                    </a:cubicBezTo>
                    <a:cubicBezTo>
                      <a:pt x="10981" y="141208"/>
                      <a:pt x="4844" y="123526"/>
                      <a:pt x="1986" y="105179"/>
                    </a:cubicBezTo>
                    <a:cubicBezTo>
                      <a:pt x="-3219" y="75581"/>
                      <a:pt x="-235" y="45124"/>
                      <a:pt x="10615" y="17099"/>
                    </a:cubicBezTo>
                    <a:cubicBezTo>
                      <a:pt x="14164" y="10995"/>
                      <a:pt x="19772" y="6355"/>
                      <a:pt x="26433" y="4013"/>
                    </a:cubicBezTo>
                    <a:cubicBezTo>
                      <a:pt x="30669" y="3177"/>
                      <a:pt x="34989" y="2839"/>
                      <a:pt x="39303" y="3006"/>
                    </a:cubicBezTo>
                    <a:cubicBezTo>
                      <a:pt x="49476" y="5496"/>
                      <a:pt x="57490" y="13318"/>
                      <a:pt x="60227" y="23426"/>
                    </a:cubicBezTo>
                    <a:cubicBezTo>
                      <a:pt x="63538" y="33914"/>
                      <a:pt x="65944" y="44667"/>
                      <a:pt x="67417" y="55566"/>
                    </a:cubicBezTo>
                    <a:lnTo>
                      <a:pt x="69718" y="70666"/>
                    </a:lnTo>
                    <a:cubicBezTo>
                      <a:pt x="69718" y="71888"/>
                      <a:pt x="70149" y="72464"/>
                      <a:pt x="70437" y="72464"/>
                    </a:cubicBezTo>
                    <a:cubicBezTo>
                      <a:pt x="70725" y="72464"/>
                      <a:pt x="71156" y="71888"/>
                      <a:pt x="71659" y="70810"/>
                    </a:cubicBezTo>
                    <a:cubicBezTo>
                      <a:pt x="73816" y="64051"/>
                      <a:pt x="75973" y="56430"/>
                      <a:pt x="78130" y="47154"/>
                    </a:cubicBezTo>
                    <a:cubicBezTo>
                      <a:pt x="79998" y="35476"/>
                      <a:pt x="83995" y="24241"/>
                      <a:pt x="89922" y="14007"/>
                    </a:cubicBezTo>
                    <a:cubicBezTo>
                      <a:pt x="94569" y="6560"/>
                      <a:pt x="102239" y="1517"/>
                      <a:pt x="110918" y="202"/>
                    </a:cubicBezTo>
                    <a:cubicBezTo>
                      <a:pt x="122014" y="-1629"/>
                      <a:pt x="133227" y="2724"/>
                      <a:pt x="140182" y="11562"/>
                    </a:cubicBezTo>
                    <a:cubicBezTo>
                      <a:pt x="144908" y="17260"/>
                      <a:pt x="147968" y="24153"/>
                      <a:pt x="149026" y="31479"/>
                    </a:cubicBezTo>
                    <a:cubicBezTo>
                      <a:pt x="151543" y="39554"/>
                      <a:pt x="147038" y="48141"/>
                      <a:pt x="138963" y="50659"/>
                    </a:cubicBezTo>
                    <a:cubicBezTo>
                      <a:pt x="138047" y="50944"/>
                      <a:pt x="137107" y="51143"/>
                      <a:pt x="136155" y="51252"/>
                    </a:cubicBezTo>
                    <a:cubicBezTo>
                      <a:pt x="130651" y="51513"/>
                      <a:pt x="125238" y="49776"/>
                      <a:pt x="120912" y="46363"/>
                    </a:cubicBezTo>
                    <a:cubicBezTo>
                      <a:pt x="116801" y="40974"/>
                      <a:pt x="113595" y="34951"/>
                      <a:pt x="111421" y="28531"/>
                    </a:cubicBezTo>
                    <a:cubicBezTo>
                      <a:pt x="110223" y="24553"/>
                      <a:pt x="109288" y="22612"/>
                      <a:pt x="108617" y="22707"/>
                    </a:cubicBezTo>
                    <a:cubicBezTo>
                      <a:pt x="108617" y="22707"/>
                      <a:pt x="107898" y="23283"/>
                      <a:pt x="107395" y="24361"/>
                    </a:cubicBezTo>
                    <a:cubicBezTo>
                      <a:pt x="102601" y="34428"/>
                      <a:pt x="99222" y="54225"/>
                      <a:pt x="97257" y="83752"/>
                    </a:cubicBezTo>
                    <a:cubicBezTo>
                      <a:pt x="95479" y="103614"/>
                      <a:pt x="95647" y="123602"/>
                      <a:pt x="97760" y="143431"/>
                    </a:cubicBezTo>
                    <a:lnTo>
                      <a:pt x="101355" y="166512"/>
                    </a:lnTo>
                    <a:cubicBezTo>
                      <a:pt x="103656" y="187411"/>
                      <a:pt x="97664" y="199443"/>
                      <a:pt x="83380" y="202606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8" name="Forme libre : forme 97">
                <a:extLst>
                  <a:ext uri="{FF2B5EF4-FFF2-40B4-BE49-F238E27FC236}">
                    <a16:creationId xmlns:a16="http://schemas.microsoft.com/office/drawing/2014/main" id="{88584803-DDF3-45AB-B219-4BAAF5C28CFC}"/>
                  </a:ext>
                </a:extLst>
              </p:cNvPr>
              <p:cNvSpPr/>
              <p:nvPr/>
            </p:nvSpPr>
            <p:spPr>
              <a:xfrm>
                <a:off x="6182234" y="3252926"/>
                <a:ext cx="142432" cy="205529"/>
              </a:xfrm>
              <a:custGeom>
                <a:avLst/>
                <a:gdLst>
                  <a:gd name="connsiteX0" fmla="*/ 95207 w 142432"/>
                  <a:gd name="connsiteY0" fmla="*/ 204385 h 205529"/>
                  <a:gd name="connsiteX1" fmla="*/ 50843 w 142432"/>
                  <a:gd name="connsiteY1" fmla="*/ 198201 h 205529"/>
                  <a:gd name="connsiteX2" fmla="*/ 32508 w 142432"/>
                  <a:gd name="connsiteY2" fmla="*/ 182239 h 205529"/>
                  <a:gd name="connsiteX3" fmla="*/ 26900 w 142432"/>
                  <a:gd name="connsiteY3" fmla="*/ 171022 h 205529"/>
                  <a:gd name="connsiteX4" fmla="*/ 29919 w 142432"/>
                  <a:gd name="connsiteY4" fmla="*/ 162610 h 205529"/>
                  <a:gd name="connsiteX5" fmla="*/ 37972 w 142432"/>
                  <a:gd name="connsiteY5" fmla="*/ 158224 h 205529"/>
                  <a:gd name="connsiteX6" fmla="*/ 59543 w 142432"/>
                  <a:gd name="connsiteY6" fmla="*/ 164623 h 205529"/>
                  <a:gd name="connsiteX7" fmla="*/ 73133 w 142432"/>
                  <a:gd name="connsiteY7" fmla="*/ 168290 h 205529"/>
                  <a:gd name="connsiteX8" fmla="*/ 79532 w 142432"/>
                  <a:gd name="connsiteY8" fmla="*/ 156714 h 205529"/>
                  <a:gd name="connsiteX9" fmla="*/ 46529 w 142432"/>
                  <a:gd name="connsiteY9" fmla="*/ 133345 h 205529"/>
                  <a:gd name="connsiteX10" fmla="*/ 26756 w 142432"/>
                  <a:gd name="connsiteY10" fmla="*/ 123854 h 205529"/>
                  <a:gd name="connsiteX11" fmla="*/ -208 w 142432"/>
                  <a:gd name="connsiteY11" fmla="*/ 89485 h 205529"/>
                  <a:gd name="connsiteX12" fmla="*/ 24311 w 142432"/>
                  <a:gd name="connsiteY12" fmla="*/ 29734 h 205529"/>
                  <a:gd name="connsiteX13" fmla="*/ 74642 w 142432"/>
                  <a:gd name="connsiteY13" fmla="*/ 973 h 205529"/>
                  <a:gd name="connsiteX14" fmla="*/ 121235 w 142432"/>
                  <a:gd name="connsiteY14" fmla="*/ 12622 h 205529"/>
                  <a:gd name="connsiteX15" fmla="*/ 135112 w 142432"/>
                  <a:gd name="connsiteY15" fmla="*/ 43252 h 205529"/>
                  <a:gd name="connsiteX16" fmla="*/ 130510 w 142432"/>
                  <a:gd name="connsiteY16" fmla="*/ 76255 h 205529"/>
                  <a:gd name="connsiteX17" fmla="*/ 113973 w 142432"/>
                  <a:gd name="connsiteY17" fmla="*/ 87472 h 205529"/>
                  <a:gd name="connsiteX18" fmla="*/ 109156 w 142432"/>
                  <a:gd name="connsiteY18" fmla="*/ 87472 h 205529"/>
                  <a:gd name="connsiteX19" fmla="*/ 98873 w 142432"/>
                  <a:gd name="connsiteY19" fmla="*/ 76974 h 205529"/>
                  <a:gd name="connsiteX20" fmla="*/ 95710 w 142432"/>
                  <a:gd name="connsiteY20" fmla="*/ 50011 h 205529"/>
                  <a:gd name="connsiteX21" fmla="*/ 85644 w 142432"/>
                  <a:gd name="connsiteY21" fmla="*/ 34624 h 205529"/>
                  <a:gd name="connsiteX22" fmla="*/ 81976 w 142432"/>
                  <a:gd name="connsiteY22" fmla="*/ 36206 h 205529"/>
                  <a:gd name="connsiteX23" fmla="*/ 65942 w 142432"/>
                  <a:gd name="connsiteY23" fmla="*/ 72876 h 205529"/>
                  <a:gd name="connsiteX24" fmla="*/ 105704 w 142432"/>
                  <a:gd name="connsiteY24" fmla="*/ 114938 h 205529"/>
                  <a:gd name="connsiteX25" fmla="*/ 141655 w 142432"/>
                  <a:gd name="connsiteY25" fmla="*/ 157145 h 205529"/>
                  <a:gd name="connsiteX26" fmla="*/ 131949 w 142432"/>
                  <a:gd name="connsiteY26" fmla="*/ 185187 h 205529"/>
                  <a:gd name="connsiteX27" fmla="*/ 95207 w 142432"/>
                  <a:gd name="connsiteY27" fmla="*/ 204385 h 205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42432" h="205529">
                    <a:moveTo>
                      <a:pt x="95207" y="204385"/>
                    </a:moveTo>
                    <a:cubicBezTo>
                      <a:pt x="80133" y="206752"/>
                      <a:pt x="64695" y="204600"/>
                      <a:pt x="50843" y="198201"/>
                    </a:cubicBezTo>
                    <a:cubicBezTo>
                      <a:pt x="43620" y="194311"/>
                      <a:pt x="37356" y="188857"/>
                      <a:pt x="32508" y="182239"/>
                    </a:cubicBezTo>
                    <a:cubicBezTo>
                      <a:pt x="29607" y="179111"/>
                      <a:pt x="27661" y="175219"/>
                      <a:pt x="26900" y="171022"/>
                    </a:cubicBezTo>
                    <a:cubicBezTo>
                      <a:pt x="26413" y="167887"/>
                      <a:pt x="27550" y="164720"/>
                      <a:pt x="29919" y="162610"/>
                    </a:cubicBezTo>
                    <a:cubicBezTo>
                      <a:pt x="32069" y="160329"/>
                      <a:pt x="34890" y="158792"/>
                      <a:pt x="37972" y="158224"/>
                    </a:cubicBezTo>
                    <a:cubicBezTo>
                      <a:pt x="45683" y="157824"/>
                      <a:pt x="53297" y="160083"/>
                      <a:pt x="59543" y="164623"/>
                    </a:cubicBezTo>
                    <a:cubicBezTo>
                      <a:pt x="63624" y="167132"/>
                      <a:pt x="68344" y="168406"/>
                      <a:pt x="73133" y="168290"/>
                    </a:cubicBezTo>
                    <a:cubicBezTo>
                      <a:pt x="78453" y="167499"/>
                      <a:pt x="80323" y="163616"/>
                      <a:pt x="79532" y="156714"/>
                    </a:cubicBezTo>
                    <a:cubicBezTo>
                      <a:pt x="78238" y="148229"/>
                      <a:pt x="67237" y="140440"/>
                      <a:pt x="46529" y="133345"/>
                    </a:cubicBezTo>
                    <a:cubicBezTo>
                      <a:pt x="39756" y="130575"/>
                      <a:pt x="33153" y="127406"/>
                      <a:pt x="26756" y="123854"/>
                    </a:cubicBezTo>
                    <a:cubicBezTo>
                      <a:pt x="12836" y="117310"/>
                      <a:pt x="2836" y="104562"/>
                      <a:pt x="-208" y="89485"/>
                    </a:cubicBezTo>
                    <a:cubicBezTo>
                      <a:pt x="-2221" y="67914"/>
                      <a:pt x="5976" y="48357"/>
                      <a:pt x="24311" y="29734"/>
                    </a:cubicBezTo>
                    <a:cubicBezTo>
                      <a:pt x="37451" y="14852"/>
                      <a:pt x="55149" y="4738"/>
                      <a:pt x="74642" y="973"/>
                    </a:cubicBezTo>
                    <a:cubicBezTo>
                      <a:pt x="91138" y="-2509"/>
                      <a:pt x="108319" y="1786"/>
                      <a:pt x="121235" y="12622"/>
                    </a:cubicBezTo>
                    <a:cubicBezTo>
                      <a:pt x="129016" y="21086"/>
                      <a:pt x="133879" y="31821"/>
                      <a:pt x="135112" y="43252"/>
                    </a:cubicBezTo>
                    <a:cubicBezTo>
                      <a:pt x="137268" y="54459"/>
                      <a:pt x="135650" y="66065"/>
                      <a:pt x="130510" y="76255"/>
                    </a:cubicBezTo>
                    <a:cubicBezTo>
                      <a:pt x="127265" y="82564"/>
                      <a:pt x="121034" y="86790"/>
                      <a:pt x="113973" y="87472"/>
                    </a:cubicBezTo>
                    <a:lnTo>
                      <a:pt x="109156" y="87472"/>
                    </a:lnTo>
                    <a:cubicBezTo>
                      <a:pt x="103475" y="87975"/>
                      <a:pt x="100024" y="84524"/>
                      <a:pt x="98873" y="76974"/>
                    </a:cubicBezTo>
                    <a:lnTo>
                      <a:pt x="95710" y="50011"/>
                    </a:lnTo>
                    <a:cubicBezTo>
                      <a:pt x="93984" y="39010"/>
                      <a:pt x="90677" y="33905"/>
                      <a:pt x="85644" y="34624"/>
                    </a:cubicBezTo>
                    <a:cubicBezTo>
                      <a:pt x="84310" y="34843"/>
                      <a:pt x="83051" y="35387"/>
                      <a:pt x="81976" y="36206"/>
                    </a:cubicBezTo>
                    <a:cubicBezTo>
                      <a:pt x="69538" y="49004"/>
                      <a:pt x="64145" y="61299"/>
                      <a:pt x="65942" y="72876"/>
                    </a:cubicBezTo>
                    <a:cubicBezTo>
                      <a:pt x="68099" y="86681"/>
                      <a:pt x="81353" y="100702"/>
                      <a:pt x="105704" y="114938"/>
                    </a:cubicBezTo>
                    <a:cubicBezTo>
                      <a:pt x="127275" y="127737"/>
                      <a:pt x="139259" y="141806"/>
                      <a:pt x="141655" y="157145"/>
                    </a:cubicBezTo>
                    <a:cubicBezTo>
                      <a:pt x="142984" y="167496"/>
                      <a:pt x="139392" y="177872"/>
                      <a:pt x="131949" y="185187"/>
                    </a:cubicBezTo>
                    <a:cubicBezTo>
                      <a:pt x="122342" y="195710"/>
                      <a:pt x="109332" y="202508"/>
                      <a:pt x="95207" y="204385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9" name="Forme libre : forme 98">
                <a:extLst>
                  <a:ext uri="{FF2B5EF4-FFF2-40B4-BE49-F238E27FC236}">
                    <a16:creationId xmlns:a16="http://schemas.microsoft.com/office/drawing/2014/main" id="{7F14683A-ABE4-4E08-8365-3CC556011693}"/>
                  </a:ext>
                </a:extLst>
              </p:cNvPr>
              <p:cNvSpPr/>
              <p:nvPr/>
            </p:nvSpPr>
            <p:spPr>
              <a:xfrm>
                <a:off x="6464678" y="3099876"/>
                <a:ext cx="170334" cy="311451"/>
              </a:xfrm>
              <a:custGeom>
                <a:avLst/>
                <a:gdLst>
                  <a:gd name="connsiteX0" fmla="*/ 152284 w 170334"/>
                  <a:gd name="connsiteY0" fmla="*/ 302357 h 311451"/>
                  <a:gd name="connsiteX1" fmla="*/ 126256 w 170334"/>
                  <a:gd name="connsiteY1" fmla="*/ 283231 h 311451"/>
                  <a:gd name="connsiteX2" fmla="*/ 117699 w 170334"/>
                  <a:gd name="connsiteY2" fmla="*/ 271511 h 311451"/>
                  <a:gd name="connsiteX3" fmla="*/ 112163 w 170334"/>
                  <a:gd name="connsiteY3" fmla="*/ 276257 h 311451"/>
                  <a:gd name="connsiteX4" fmla="*/ 71682 w 170334"/>
                  <a:gd name="connsiteY4" fmla="*/ 310913 h 311451"/>
                  <a:gd name="connsiteX5" fmla="*/ 57301 w 170334"/>
                  <a:gd name="connsiteY5" fmla="*/ 310913 h 311451"/>
                  <a:gd name="connsiteX6" fmla="*/ 31417 w 170334"/>
                  <a:gd name="connsiteY6" fmla="*/ 297755 h 311451"/>
                  <a:gd name="connsiteX7" fmla="*/ 211 w 170334"/>
                  <a:gd name="connsiteY7" fmla="*/ 229808 h 311451"/>
                  <a:gd name="connsiteX8" fmla="*/ 9271 w 170334"/>
                  <a:gd name="connsiteY8" fmla="*/ 166678 h 311451"/>
                  <a:gd name="connsiteX9" fmla="*/ 50974 w 170334"/>
                  <a:gd name="connsiteY9" fmla="*/ 121236 h 311451"/>
                  <a:gd name="connsiteX10" fmla="*/ 60178 w 170334"/>
                  <a:gd name="connsiteY10" fmla="*/ 118360 h 311451"/>
                  <a:gd name="connsiteX11" fmla="*/ 67871 w 170334"/>
                  <a:gd name="connsiteY11" fmla="*/ 118360 h 311451"/>
                  <a:gd name="connsiteX12" fmla="*/ 73623 w 170334"/>
                  <a:gd name="connsiteY12" fmla="*/ 117928 h 311451"/>
                  <a:gd name="connsiteX13" fmla="*/ 78656 w 170334"/>
                  <a:gd name="connsiteY13" fmla="*/ 116203 h 311451"/>
                  <a:gd name="connsiteX14" fmla="*/ 81245 w 170334"/>
                  <a:gd name="connsiteY14" fmla="*/ 114405 h 311451"/>
                  <a:gd name="connsiteX15" fmla="*/ 82180 w 170334"/>
                  <a:gd name="connsiteY15" fmla="*/ 101678 h 311451"/>
                  <a:gd name="connsiteX16" fmla="*/ 82180 w 170334"/>
                  <a:gd name="connsiteY16" fmla="*/ 59975 h 311451"/>
                  <a:gd name="connsiteX17" fmla="*/ 89370 w 170334"/>
                  <a:gd name="connsiteY17" fmla="*/ 19566 h 311451"/>
                  <a:gd name="connsiteX18" fmla="*/ 109287 w 170334"/>
                  <a:gd name="connsiteY18" fmla="*/ 152 h 311451"/>
                  <a:gd name="connsiteX19" fmla="*/ 128413 w 170334"/>
                  <a:gd name="connsiteY19" fmla="*/ 5401 h 311451"/>
                  <a:gd name="connsiteX20" fmla="*/ 138982 w 170334"/>
                  <a:gd name="connsiteY20" fmla="*/ 27331 h 311451"/>
                  <a:gd name="connsiteX21" fmla="*/ 143656 w 170334"/>
                  <a:gd name="connsiteY21" fmla="*/ 67165 h 311451"/>
                  <a:gd name="connsiteX22" fmla="*/ 158899 w 170334"/>
                  <a:gd name="connsiteY22" fmla="*/ 232109 h 311451"/>
                  <a:gd name="connsiteX23" fmla="*/ 168462 w 170334"/>
                  <a:gd name="connsiteY23" fmla="*/ 275250 h 311451"/>
                  <a:gd name="connsiteX24" fmla="*/ 169612 w 170334"/>
                  <a:gd name="connsiteY24" fmla="*/ 279420 h 311451"/>
                  <a:gd name="connsiteX25" fmla="*/ 166736 w 170334"/>
                  <a:gd name="connsiteY25" fmla="*/ 293801 h 311451"/>
                  <a:gd name="connsiteX26" fmla="*/ 152284 w 170334"/>
                  <a:gd name="connsiteY26" fmla="*/ 302357 h 311451"/>
                  <a:gd name="connsiteX27" fmla="*/ 82539 w 170334"/>
                  <a:gd name="connsiteY27" fmla="*/ 268707 h 311451"/>
                  <a:gd name="connsiteX28" fmla="*/ 100515 w 170334"/>
                  <a:gd name="connsiteY28" fmla="*/ 247640 h 311451"/>
                  <a:gd name="connsiteX29" fmla="*/ 96488 w 170334"/>
                  <a:gd name="connsiteY29" fmla="*/ 208741 h 311451"/>
                  <a:gd name="connsiteX30" fmla="*/ 76643 w 170334"/>
                  <a:gd name="connsiteY30" fmla="*/ 145754 h 311451"/>
                  <a:gd name="connsiteX31" fmla="*/ 70244 w 170334"/>
                  <a:gd name="connsiteY31" fmla="*/ 149637 h 311451"/>
                  <a:gd name="connsiteX32" fmla="*/ 63772 w 170334"/>
                  <a:gd name="connsiteY32" fmla="*/ 157618 h 311451"/>
                  <a:gd name="connsiteX33" fmla="*/ 59961 w 170334"/>
                  <a:gd name="connsiteY33" fmla="*/ 165671 h 311451"/>
                  <a:gd name="connsiteX34" fmla="*/ 56294 w 170334"/>
                  <a:gd name="connsiteY34" fmla="*/ 232756 h 311451"/>
                  <a:gd name="connsiteX35" fmla="*/ 82539 w 170334"/>
                  <a:gd name="connsiteY35" fmla="*/ 268707 h 311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70334" h="311451">
                    <a:moveTo>
                      <a:pt x="152284" y="302357"/>
                    </a:moveTo>
                    <a:cubicBezTo>
                      <a:pt x="141643" y="304035"/>
                      <a:pt x="132967" y="297660"/>
                      <a:pt x="126256" y="283231"/>
                    </a:cubicBezTo>
                    <a:cubicBezTo>
                      <a:pt x="122445" y="275466"/>
                      <a:pt x="119641" y="271583"/>
                      <a:pt x="117699" y="271511"/>
                    </a:cubicBezTo>
                    <a:cubicBezTo>
                      <a:pt x="115266" y="272240"/>
                      <a:pt x="113255" y="273964"/>
                      <a:pt x="112163" y="276257"/>
                    </a:cubicBezTo>
                    <a:cubicBezTo>
                      <a:pt x="101449" y="296821"/>
                      <a:pt x="88004" y="308397"/>
                      <a:pt x="71682" y="310913"/>
                    </a:cubicBezTo>
                    <a:cubicBezTo>
                      <a:pt x="66898" y="311350"/>
                      <a:pt x="62085" y="311350"/>
                      <a:pt x="57301" y="310913"/>
                    </a:cubicBezTo>
                    <a:cubicBezTo>
                      <a:pt x="47606" y="309053"/>
                      <a:pt x="38634" y="304491"/>
                      <a:pt x="31417" y="297755"/>
                    </a:cubicBezTo>
                    <a:cubicBezTo>
                      <a:pt x="15598" y="284813"/>
                      <a:pt x="5172" y="261804"/>
                      <a:pt x="211" y="229808"/>
                    </a:cubicBezTo>
                    <a:cubicBezTo>
                      <a:pt x="-2051" y="208339"/>
                      <a:pt x="1062" y="186644"/>
                      <a:pt x="9271" y="166678"/>
                    </a:cubicBezTo>
                    <a:cubicBezTo>
                      <a:pt x="16318" y="146432"/>
                      <a:pt x="31406" y="129990"/>
                      <a:pt x="50974" y="121236"/>
                    </a:cubicBezTo>
                    <a:cubicBezTo>
                      <a:pt x="53890" y="119846"/>
                      <a:pt x="56989" y="118877"/>
                      <a:pt x="60178" y="118360"/>
                    </a:cubicBezTo>
                    <a:lnTo>
                      <a:pt x="67871" y="118360"/>
                    </a:lnTo>
                    <a:cubicBezTo>
                      <a:pt x="69797" y="118384"/>
                      <a:pt x="71722" y="118240"/>
                      <a:pt x="73623" y="117928"/>
                    </a:cubicBezTo>
                    <a:cubicBezTo>
                      <a:pt x="75437" y="117879"/>
                      <a:pt x="77193" y="117277"/>
                      <a:pt x="78656" y="116203"/>
                    </a:cubicBezTo>
                    <a:cubicBezTo>
                      <a:pt x="79778" y="116106"/>
                      <a:pt x="80763" y="115422"/>
                      <a:pt x="81245" y="114405"/>
                    </a:cubicBezTo>
                    <a:cubicBezTo>
                      <a:pt x="82027" y="110211"/>
                      <a:pt x="82341" y="105942"/>
                      <a:pt x="82180" y="101678"/>
                    </a:cubicBezTo>
                    <a:cubicBezTo>
                      <a:pt x="81533" y="89239"/>
                      <a:pt x="81604" y="75362"/>
                      <a:pt x="82180" y="59975"/>
                    </a:cubicBezTo>
                    <a:cubicBezTo>
                      <a:pt x="82553" y="46223"/>
                      <a:pt x="84976" y="32603"/>
                      <a:pt x="89370" y="19566"/>
                    </a:cubicBezTo>
                    <a:cubicBezTo>
                      <a:pt x="93540" y="7990"/>
                      <a:pt x="100155" y="1519"/>
                      <a:pt x="109287" y="152"/>
                    </a:cubicBezTo>
                    <a:cubicBezTo>
                      <a:pt x="116128" y="-1077"/>
                      <a:pt x="123157" y="853"/>
                      <a:pt x="128413" y="5401"/>
                    </a:cubicBezTo>
                    <a:cubicBezTo>
                      <a:pt x="134527" y="11153"/>
                      <a:pt x="138292" y="18966"/>
                      <a:pt x="138982" y="27331"/>
                    </a:cubicBezTo>
                    <a:cubicBezTo>
                      <a:pt x="141043" y="40849"/>
                      <a:pt x="142601" y="54127"/>
                      <a:pt x="143656" y="67165"/>
                    </a:cubicBezTo>
                    <a:cubicBezTo>
                      <a:pt x="147826" y="137869"/>
                      <a:pt x="152907" y="192850"/>
                      <a:pt x="158899" y="232109"/>
                    </a:cubicBezTo>
                    <a:cubicBezTo>
                      <a:pt x="161114" y="246688"/>
                      <a:pt x="164309" y="261101"/>
                      <a:pt x="168462" y="275250"/>
                    </a:cubicBezTo>
                    <a:cubicBezTo>
                      <a:pt x="169000" y="276593"/>
                      <a:pt x="169386" y="277992"/>
                      <a:pt x="169612" y="279420"/>
                    </a:cubicBezTo>
                    <a:cubicBezTo>
                      <a:pt x="170315" y="284401"/>
                      <a:pt x="169300" y="289473"/>
                      <a:pt x="166736" y="293801"/>
                    </a:cubicBezTo>
                    <a:cubicBezTo>
                      <a:pt x="163560" y="298795"/>
                      <a:pt x="158190" y="301974"/>
                      <a:pt x="152284" y="302357"/>
                    </a:cubicBezTo>
                    <a:close/>
                    <a:moveTo>
                      <a:pt x="82539" y="268707"/>
                    </a:moveTo>
                    <a:cubicBezTo>
                      <a:pt x="91958" y="267269"/>
                      <a:pt x="97926" y="260294"/>
                      <a:pt x="100515" y="247640"/>
                    </a:cubicBezTo>
                    <a:cubicBezTo>
                      <a:pt x="100091" y="234595"/>
                      <a:pt x="98746" y="221596"/>
                      <a:pt x="96488" y="208741"/>
                    </a:cubicBezTo>
                    <a:cubicBezTo>
                      <a:pt x="89873" y="165599"/>
                      <a:pt x="83258" y="144604"/>
                      <a:pt x="76643" y="145754"/>
                    </a:cubicBezTo>
                    <a:cubicBezTo>
                      <a:pt x="74170" y="146382"/>
                      <a:pt x="71942" y="147734"/>
                      <a:pt x="70244" y="149637"/>
                    </a:cubicBezTo>
                    <a:cubicBezTo>
                      <a:pt x="67788" y="152040"/>
                      <a:pt x="65616" y="154718"/>
                      <a:pt x="63772" y="157618"/>
                    </a:cubicBezTo>
                    <a:cubicBezTo>
                      <a:pt x="62073" y="160078"/>
                      <a:pt x="60786" y="162798"/>
                      <a:pt x="59961" y="165671"/>
                    </a:cubicBezTo>
                    <a:cubicBezTo>
                      <a:pt x="53794" y="187486"/>
                      <a:pt x="52541" y="210398"/>
                      <a:pt x="56294" y="232756"/>
                    </a:cubicBezTo>
                    <a:cubicBezTo>
                      <a:pt x="60321" y="258856"/>
                      <a:pt x="69021" y="271152"/>
                      <a:pt x="82539" y="268707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0" name="Forme libre : forme 99">
                <a:extLst>
                  <a:ext uri="{FF2B5EF4-FFF2-40B4-BE49-F238E27FC236}">
                    <a16:creationId xmlns:a16="http://schemas.microsoft.com/office/drawing/2014/main" id="{33556A0E-29F6-4F03-A881-4A279F697127}"/>
                  </a:ext>
                </a:extLst>
              </p:cNvPr>
              <p:cNvSpPr/>
              <p:nvPr/>
            </p:nvSpPr>
            <p:spPr>
              <a:xfrm>
                <a:off x="6655816" y="3189377"/>
                <a:ext cx="136621" cy="189265"/>
              </a:xfrm>
              <a:custGeom>
                <a:avLst/>
                <a:gdLst>
                  <a:gd name="connsiteX0" fmla="*/ 86544 w 136621"/>
                  <a:gd name="connsiteY0" fmla="*/ 188265 h 189265"/>
                  <a:gd name="connsiteX1" fmla="*/ 50593 w 136621"/>
                  <a:gd name="connsiteY1" fmla="*/ 184598 h 189265"/>
                  <a:gd name="connsiteX2" fmla="*/ 980 w 136621"/>
                  <a:gd name="connsiteY2" fmla="*/ 121828 h 189265"/>
                  <a:gd name="connsiteX3" fmla="*/ 3353 w 136621"/>
                  <a:gd name="connsiteY3" fmla="*/ 68692 h 189265"/>
                  <a:gd name="connsiteX4" fmla="*/ 27369 w 136621"/>
                  <a:gd name="connsiteY4" fmla="*/ 22387 h 189265"/>
                  <a:gd name="connsiteX5" fmla="*/ 67562 w 136621"/>
                  <a:gd name="connsiteY5" fmla="*/ 241 h 189265"/>
                  <a:gd name="connsiteX6" fmla="*/ 90643 w 136621"/>
                  <a:gd name="connsiteY6" fmla="*/ 2974 h 189265"/>
                  <a:gd name="connsiteX7" fmla="*/ 109337 w 136621"/>
                  <a:gd name="connsiteY7" fmla="*/ 17713 h 189265"/>
                  <a:gd name="connsiteX8" fmla="*/ 118397 w 136621"/>
                  <a:gd name="connsiteY8" fmla="*/ 42088 h 189265"/>
                  <a:gd name="connsiteX9" fmla="*/ 114515 w 136621"/>
                  <a:gd name="connsiteY9" fmla="*/ 88968 h 189265"/>
                  <a:gd name="connsiteX10" fmla="*/ 97833 w 136621"/>
                  <a:gd name="connsiteY10" fmla="*/ 118520 h 189265"/>
                  <a:gd name="connsiteX11" fmla="*/ 81655 w 136621"/>
                  <a:gd name="connsiteY11" fmla="*/ 129233 h 189265"/>
                  <a:gd name="connsiteX12" fmla="*/ 75328 w 136621"/>
                  <a:gd name="connsiteY12" fmla="*/ 129233 h 189265"/>
                  <a:gd name="connsiteX13" fmla="*/ 77700 w 136621"/>
                  <a:gd name="connsiteY13" fmla="*/ 138006 h 189265"/>
                  <a:gd name="connsiteX14" fmla="*/ 99271 w 136621"/>
                  <a:gd name="connsiteY14" fmla="*/ 153465 h 189265"/>
                  <a:gd name="connsiteX15" fmla="*/ 111998 w 136621"/>
                  <a:gd name="connsiteY15" fmla="*/ 148647 h 189265"/>
                  <a:gd name="connsiteX16" fmla="*/ 126019 w 136621"/>
                  <a:gd name="connsiteY16" fmla="*/ 142607 h 189265"/>
                  <a:gd name="connsiteX17" fmla="*/ 131051 w 136621"/>
                  <a:gd name="connsiteY17" fmla="*/ 142104 h 189265"/>
                  <a:gd name="connsiteX18" fmla="*/ 136085 w 136621"/>
                  <a:gd name="connsiteY18" fmla="*/ 148288 h 189265"/>
                  <a:gd name="connsiteX19" fmla="*/ 128894 w 136621"/>
                  <a:gd name="connsiteY19" fmla="*/ 167701 h 189265"/>
                  <a:gd name="connsiteX20" fmla="*/ 86544 w 136621"/>
                  <a:gd name="connsiteY20" fmla="*/ 188265 h 189265"/>
                  <a:gd name="connsiteX21" fmla="*/ 65908 w 136621"/>
                  <a:gd name="connsiteY21" fmla="*/ 93139 h 189265"/>
                  <a:gd name="connsiteX22" fmla="*/ 79785 w 136621"/>
                  <a:gd name="connsiteY22" fmla="*/ 70777 h 189265"/>
                  <a:gd name="connsiteX23" fmla="*/ 85753 w 136621"/>
                  <a:gd name="connsiteY23" fmla="*/ 43311 h 189265"/>
                  <a:gd name="connsiteX24" fmla="*/ 85753 w 136621"/>
                  <a:gd name="connsiteY24" fmla="*/ 42879 h 189265"/>
                  <a:gd name="connsiteX25" fmla="*/ 86975 w 136621"/>
                  <a:gd name="connsiteY25" fmla="*/ 25767 h 189265"/>
                  <a:gd name="connsiteX26" fmla="*/ 84243 w 136621"/>
                  <a:gd name="connsiteY26" fmla="*/ 19008 h 189265"/>
                  <a:gd name="connsiteX27" fmla="*/ 78922 w 136621"/>
                  <a:gd name="connsiteY27" fmla="*/ 17426 h 189265"/>
                  <a:gd name="connsiteX28" fmla="*/ 61954 w 136621"/>
                  <a:gd name="connsiteY28" fmla="*/ 54240 h 189265"/>
                  <a:gd name="connsiteX29" fmla="*/ 61954 w 136621"/>
                  <a:gd name="connsiteY29" fmla="*/ 81203 h 189265"/>
                  <a:gd name="connsiteX30" fmla="*/ 65908 w 136621"/>
                  <a:gd name="connsiteY30" fmla="*/ 93139 h 189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36621" h="189265">
                    <a:moveTo>
                      <a:pt x="86544" y="188265"/>
                    </a:moveTo>
                    <a:cubicBezTo>
                      <a:pt x="74442" y="190055"/>
                      <a:pt x="62084" y="188794"/>
                      <a:pt x="50593" y="184598"/>
                    </a:cubicBezTo>
                    <a:cubicBezTo>
                      <a:pt x="22551" y="175395"/>
                      <a:pt x="5942" y="154543"/>
                      <a:pt x="980" y="121828"/>
                    </a:cubicBezTo>
                    <a:cubicBezTo>
                      <a:pt x="-1612" y="104126"/>
                      <a:pt x="-807" y="86092"/>
                      <a:pt x="3353" y="68692"/>
                    </a:cubicBezTo>
                    <a:cubicBezTo>
                      <a:pt x="6980" y="51354"/>
                      <a:pt x="15285" y="35340"/>
                      <a:pt x="27369" y="22387"/>
                    </a:cubicBezTo>
                    <a:cubicBezTo>
                      <a:pt x="37842" y="10628"/>
                      <a:pt x="52027" y="2812"/>
                      <a:pt x="67562" y="241"/>
                    </a:cubicBezTo>
                    <a:cubicBezTo>
                      <a:pt x="75362" y="-868"/>
                      <a:pt x="83317" y="74"/>
                      <a:pt x="90643" y="2974"/>
                    </a:cubicBezTo>
                    <a:cubicBezTo>
                      <a:pt x="98281" y="5778"/>
                      <a:pt x="104829" y="10940"/>
                      <a:pt x="109337" y="17713"/>
                    </a:cubicBezTo>
                    <a:cubicBezTo>
                      <a:pt x="114075" y="25092"/>
                      <a:pt x="117165" y="33406"/>
                      <a:pt x="118397" y="42088"/>
                    </a:cubicBezTo>
                    <a:cubicBezTo>
                      <a:pt x="120671" y="57807"/>
                      <a:pt x="119343" y="73838"/>
                      <a:pt x="114515" y="88968"/>
                    </a:cubicBezTo>
                    <a:cubicBezTo>
                      <a:pt x="110891" y="99793"/>
                      <a:pt x="105228" y="109824"/>
                      <a:pt x="97833" y="118520"/>
                    </a:cubicBezTo>
                    <a:cubicBezTo>
                      <a:pt x="93785" y="123794"/>
                      <a:pt x="88091" y="127564"/>
                      <a:pt x="81655" y="129233"/>
                    </a:cubicBezTo>
                    <a:cubicBezTo>
                      <a:pt x="79556" y="129521"/>
                      <a:pt x="77427" y="129521"/>
                      <a:pt x="75328" y="129233"/>
                    </a:cubicBezTo>
                    <a:lnTo>
                      <a:pt x="77700" y="138006"/>
                    </a:lnTo>
                    <a:cubicBezTo>
                      <a:pt x="81439" y="149941"/>
                      <a:pt x="88629" y="155118"/>
                      <a:pt x="99271" y="153465"/>
                    </a:cubicBezTo>
                    <a:cubicBezTo>
                      <a:pt x="103756" y="152595"/>
                      <a:pt x="108061" y="150966"/>
                      <a:pt x="111998" y="148647"/>
                    </a:cubicBezTo>
                    <a:cubicBezTo>
                      <a:pt x="116297" y="145857"/>
                      <a:pt x="121038" y="143815"/>
                      <a:pt x="126019" y="142607"/>
                    </a:cubicBezTo>
                    <a:lnTo>
                      <a:pt x="131051" y="142104"/>
                    </a:lnTo>
                    <a:cubicBezTo>
                      <a:pt x="133712" y="142104"/>
                      <a:pt x="135365" y="143902"/>
                      <a:pt x="136085" y="148288"/>
                    </a:cubicBezTo>
                    <a:cubicBezTo>
                      <a:pt x="136432" y="155468"/>
                      <a:pt x="133836" y="162480"/>
                      <a:pt x="128894" y="167701"/>
                    </a:cubicBezTo>
                    <a:cubicBezTo>
                      <a:pt x="120794" y="178343"/>
                      <a:pt x="106677" y="185198"/>
                      <a:pt x="86544" y="188265"/>
                    </a:cubicBezTo>
                    <a:close/>
                    <a:moveTo>
                      <a:pt x="65908" y="93139"/>
                    </a:moveTo>
                    <a:cubicBezTo>
                      <a:pt x="71301" y="90694"/>
                      <a:pt x="75975" y="83216"/>
                      <a:pt x="79785" y="70777"/>
                    </a:cubicBezTo>
                    <a:cubicBezTo>
                      <a:pt x="82370" y="61761"/>
                      <a:pt x="84363" y="52586"/>
                      <a:pt x="85753" y="43311"/>
                    </a:cubicBezTo>
                    <a:lnTo>
                      <a:pt x="85753" y="42879"/>
                    </a:lnTo>
                    <a:cubicBezTo>
                      <a:pt x="86887" y="37250"/>
                      <a:pt x="87298" y="31500"/>
                      <a:pt x="86975" y="25767"/>
                    </a:cubicBezTo>
                    <a:cubicBezTo>
                      <a:pt x="86735" y="23297"/>
                      <a:pt x="85786" y="20950"/>
                      <a:pt x="84243" y="19008"/>
                    </a:cubicBezTo>
                    <a:cubicBezTo>
                      <a:pt x="82873" y="17578"/>
                      <a:pt x="80851" y="16977"/>
                      <a:pt x="78922" y="17426"/>
                    </a:cubicBezTo>
                    <a:cubicBezTo>
                      <a:pt x="69336" y="18864"/>
                      <a:pt x="63679" y="31135"/>
                      <a:pt x="61954" y="54240"/>
                    </a:cubicBezTo>
                    <a:cubicBezTo>
                      <a:pt x="60787" y="63190"/>
                      <a:pt x="60787" y="72253"/>
                      <a:pt x="61954" y="81203"/>
                    </a:cubicBezTo>
                    <a:cubicBezTo>
                      <a:pt x="62394" y="85421"/>
                      <a:pt x="63743" y="89493"/>
                      <a:pt x="65908" y="93139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1" name="Forme libre : forme 100">
                <a:extLst>
                  <a:ext uri="{FF2B5EF4-FFF2-40B4-BE49-F238E27FC236}">
                    <a16:creationId xmlns:a16="http://schemas.microsoft.com/office/drawing/2014/main" id="{54F1BC7C-04F5-46BF-8CCF-45B785E5FDC5}"/>
                  </a:ext>
                </a:extLst>
              </p:cNvPr>
              <p:cNvSpPr/>
              <p:nvPr/>
            </p:nvSpPr>
            <p:spPr>
              <a:xfrm>
                <a:off x="6916499" y="3139967"/>
                <a:ext cx="142500" cy="205527"/>
              </a:xfrm>
              <a:custGeom>
                <a:avLst/>
                <a:gdLst>
                  <a:gd name="connsiteX0" fmla="*/ 95566 w 142500"/>
                  <a:gd name="connsiteY0" fmla="*/ 204385 h 205527"/>
                  <a:gd name="connsiteX1" fmla="*/ 51202 w 142500"/>
                  <a:gd name="connsiteY1" fmla="*/ 198201 h 205527"/>
                  <a:gd name="connsiteX2" fmla="*/ 32867 w 142500"/>
                  <a:gd name="connsiteY2" fmla="*/ 182239 h 205527"/>
                  <a:gd name="connsiteX3" fmla="*/ 27259 w 142500"/>
                  <a:gd name="connsiteY3" fmla="*/ 171022 h 205527"/>
                  <a:gd name="connsiteX4" fmla="*/ 30351 w 142500"/>
                  <a:gd name="connsiteY4" fmla="*/ 162610 h 205527"/>
                  <a:gd name="connsiteX5" fmla="*/ 38332 w 142500"/>
                  <a:gd name="connsiteY5" fmla="*/ 158224 h 205527"/>
                  <a:gd name="connsiteX6" fmla="*/ 59543 w 142500"/>
                  <a:gd name="connsiteY6" fmla="*/ 164623 h 205527"/>
                  <a:gd name="connsiteX7" fmla="*/ 73132 w 142500"/>
                  <a:gd name="connsiteY7" fmla="*/ 168362 h 205527"/>
                  <a:gd name="connsiteX8" fmla="*/ 79532 w 142500"/>
                  <a:gd name="connsiteY8" fmla="*/ 156714 h 205527"/>
                  <a:gd name="connsiteX9" fmla="*/ 46529 w 142500"/>
                  <a:gd name="connsiteY9" fmla="*/ 133345 h 205527"/>
                  <a:gd name="connsiteX10" fmla="*/ 26755 w 142500"/>
                  <a:gd name="connsiteY10" fmla="*/ 123854 h 205527"/>
                  <a:gd name="connsiteX11" fmla="*/ -208 w 142500"/>
                  <a:gd name="connsiteY11" fmla="*/ 89485 h 205527"/>
                  <a:gd name="connsiteX12" fmla="*/ 24383 w 142500"/>
                  <a:gd name="connsiteY12" fmla="*/ 29734 h 205527"/>
                  <a:gd name="connsiteX13" fmla="*/ 74714 w 142500"/>
                  <a:gd name="connsiteY13" fmla="*/ 973 h 205527"/>
                  <a:gd name="connsiteX14" fmla="*/ 121307 w 142500"/>
                  <a:gd name="connsiteY14" fmla="*/ 12622 h 205527"/>
                  <a:gd name="connsiteX15" fmla="*/ 135184 w 142500"/>
                  <a:gd name="connsiteY15" fmla="*/ 43252 h 205527"/>
                  <a:gd name="connsiteX16" fmla="*/ 130654 w 142500"/>
                  <a:gd name="connsiteY16" fmla="*/ 76255 h 205527"/>
                  <a:gd name="connsiteX17" fmla="*/ 114044 w 142500"/>
                  <a:gd name="connsiteY17" fmla="*/ 87472 h 205527"/>
                  <a:gd name="connsiteX18" fmla="*/ 109227 w 142500"/>
                  <a:gd name="connsiteY18" fmla="*/ 87472 h 205527"/>
                  <a:gd name="connsiteX19" fmla="*/ 98945 w 142500"/>
                  <a:gd name="connsiteY19" fmla="*/ 76974 h 205527"/>
                  <a:gd name="connsiteX20" fmla="*/ 95782 w 142500"/>
                  <a:gd name="connsiteY20" fmla="*/ 50011 h 205527"/>
                  <a:gd name="connsiteX21" fmla="*/ 85715 w 142500"/>
                  <a:gd name="connsiteY21" fmla="*/ 34696 h 205527"/>
                  <a:gd name="connsiteX22" fmla="*/ 82120 w 142500"/>
                  <a:gd name="connsiteY22" fmla="*/ 36205 h 205527"/>
                  <a:gd name="connsiteX23" fmla="*/ 66014 w 142500"/>
                  <a:gd name="connsiteY23" fmla="*/ 72876 h 205527"/>
                  <a:gd name="connsiteX24" fmla="*/ 105776 w 142500"/>
                  <a:gd name="connsiteY24" fmla="*/ 115010 h 205527"/>
                  <a:gd name="connsiteX25" fmla="*/ 141727 w 142500"/>
                  <a:gd name="connsiteY25" fmla="*/ 157217 h 205527"/>
                  <a:gd name="connsiteX26" fmla="*/ 132093 w 142500"/>
                  <a:gd name="connsiteY26" fmla="*/ 185187 h 205527"/>
                  <a:gd name="connsiteX27" fmla="*/ 95567 w 142500"/>
                  <a:gd name="connsiteY27" fmla="*/ 204385 h 205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42500" h="205527">
                    <a:moveTo>
                      <a:pt x="95566" y="204385"/>
                    </a:moveTo>
                    <a:cubicBezTo>
                      <a:pt x="80492" y="206747"/>
                      <a:pt x="65056" y="204596"/>
                      <a:pt x="51202" y="198201"/>
                    </a:cubicBezTo>
                    <a:cubicBezTo>
                      <a:pt x="44006" y="194271"/>
                      <a:pt x="37751" y="188825"/>
                      <a:pt x="32867" y="182239"/>
                    </a:cubicBezTo>
                    <a:cubicBezTo>
                      <a:pt x="29966" y="179111"/>
                      <a:pt x="28020" y="175219"/>
                      <a:pt x="27259" y="171022"/>
                    </a:cubicBezTo>
                    <a:cubicBezTo>
                      <a:pt x="26830" y="167879"/>
                      <a:pt x="27988" y="164727"/>
                      <a:pt x="30351" y="162610"/>
                    </a:cubicBezTo>
                    <a:cubicBezTo>
                      <a:pt x="32465" y="160322"/>
                      <a:pt x="35267" y="158782"/>
                      <a:pt x="38332" y="158224"/>
                    </a:cubicBezTo>
                    <a:cubicBezTo>
                      <a:pt x="45921" y="157907"/>
                      <a:pt x="53395" y="160162"/>
                      <a:pt x="59543" y="164623"/>
                    </a:cubicBezTo>
                    <a:cubicBezTo>
                      <a:pt x="63636" y="167109"/>
                      <a:pt x="68343" y="168404"/>
                      <a:pt x="73132" y="168362"/>
                    </a:cubicBezTo>
                    <a:cubicBezTo>
                      <a:pt x="78453" y="167499"/>
                      <a:pt x="80323" y="163616"/>
                      <a:pt x="79532" y="156714"/>
                    </a:cubicBezTo>
                    <a:cubicBezTo>
                      <a:pt x="78237" y="148229"/>
                      <a:pt x="67236" y="140440"/>
                      <a:pt x="46529" y="133345"/>
                    </a:cubicBezTo>
                    <a:cubicBezTo>
                      <a:pt x="39756" y="130575"/>
                      <a:pt x="33153" y="127406"/>
                      <a:pt x="26755" y="123854"/>
                    </a:cubicBezTo>
                    <a:cubicBezTo>
                      <a:pt x="12821" y="117328"/>
                      <a:pt x="2814" y="104572"/>
                      <a:pt x="-208" y="89485"/>
                    </a:cubicBezTo>
                    <a:cubicBezTo>
                      <a:pt x="-2221" y="68250"/>
                      <a:pt x="5976" y="48333"/>
                      <a:pt x="24383" y="29734"/>
                    </a:cubicBezTo>
                    <a:cubicBezTo>
                      <a:pt x="37516" y="14843"/>
                      <a:pt x="55217" y="4728"/>
                      <a:pt x="74714" y="973"/>
                    </a:cubicBezTo>
                    <a:cubicBezTo>
                      <a:pt x="91210" y="-2509"/>
                      <a:pt x="108391" y="1786"/>
                      <a:pt x="121307" y="12622"/>
                    </a:cubicBezTo>
                    <a:cubicBezTo>
                      <a:pt x="129113" y="21069"/>
                      <a:pt x="133981" y="31813"/>
                      <a:pt x="135184" y="43252"/>
                    </a:cubicBezTo>
                    <a:cubicBezTo>
                      <a:pt x="137325" y="54452"/>
                      <a:pt x="135733" y="66045"/>
                      <a:pt x="130654" y="76255"/>
                    </a:cubicBezTo>
                    <a:cubicBezTo>
                      <a:pt x="127364" y="82557"/>
                      <a:pt x="121119" y="86774"/>
                      <a:pt x="114044" y="87472"/>
                    </a:cubicBezTo>
                    <a:lnTo>
                      <a:pt x="109227" y="87472"/>
                    </a:lnTo>
                    <a:cubicBezTo>
                      <a:pt x="103547" y="87975"/>
                      <a:pt x="100096" y="84524"/>
                      <a:pt x="98945" y="76974"/>
                    </a:cubicBezTo>
                    <a:lnTo>
                      <a:pt x="95782" y="50011"/>
                    </a:lnTo>
                    <a:cubicBezTo>
                      <a:pt x="94128" y="39010"/>
                      <a:pt x="90748" y="33905"/>
                      <a:pt x="85715" y="34696"/>
                    </a:cubicBezTo>
                    <a:cubicBezTo>
                      <a:pt x="84401" y="34858"/>
                      <a:pt x="83157" y="35381"/>
                      <a:pt x="82120" y="36205"/>
                    </a:cubicBezTo>
                    <a:cubicBezTo>
                      <a:pt x="69609" y="49004"/>
                      <a:pt x="64289" y="61299"/>
                      <a:pt x="66014" y="72876"/>
                    </a:cubicBezTo>
                    <a:cubicBezTo>
                      <a:pt x="68171" y="86681"/>
                      <a:pt x="81425" y="100726"/>
                      <a:pt x="105776" y="115010"/>
                    </a:cubicBezTo>
                    <a:cubicBezTo>
                      <a:pt x="127347" y="127713"/>
                      <a:pt x="139330" y="141782"/>
                      <a:pt x="141727" y="157217"/>
                    </a:cubicBezTo>
                    <a:cubicBezTo>
                      <a:pt x="143040" y="167531"/>
                      <a:pt x="139479" y="177869"/>
                      <a:pt x="132093" y="185187"/>
                    </a:cubicBezTo>
                    <a:cubicBezTo>
                      <a:pt x="122522" y="195642"/>
                      <a:pt x="109605" y="202431"/>
                      <a:pt x="95567" y="204385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2" name="Forme libre : forme 101">
                <a:extLst>
                  <a:ext uri="{FF2B5EF4-FFF2-40B4-BE49-F238E27FC236}">
                    <a16:creationId xmlns:a16="http://schemas.microsoft.com/office/drawing/2014/main" id="{0B745970-3F40-4B84-83AE-CA9B65445EB9}"/>
                  </a:ext>
                </a:extLst>
              </p:cNvPr>
              <p:cNvSpPr/>
              <p:nvPr/>
            </p:nvSpPr>
            <p:spPr>
              <a:xfrm>
                <a:off x="7082207" y="3118847"/>
                <a:ext cx="166646" cy="198280"/>
              </a:xfrm>
              <a:custGeom>
                <a:avLst/>
                <a:gdLst>
                  <a:gd name="connsiteX0" fmla="*/ 64386 w 166646"/>
                  <a:gd name="connsiteY0" fmla="*/ 197607 h 198280"/>
                  <a:gd name="connsiteX1" fmla="*/ 24984 w 166646"/>
                  <a:gd name="connsiteY1" fmla="*/ 184377 h 198280"/>
                  <a:gd name="connsiteX2" fmla="*/ 1544 w 166646"/>
                  <a:gd name="connsiteY2" fmla="*/ 134046 h 198280"/>
                  <a:gd name="connsiteX3" fmla="*/ 1544 w 166646"/>
                  <a:gd name="connsiteY3" fmla="*/ 78681 h 198280"/>
                  <a:gd name="connsiteX4" fmla="*/ 38214 w 166646"/>
                  <a:gd name="connsiteY4" fmla="*/ 9870 h 198280"/>
                  <a:gd name="connsiteX5" fmla="*/ 60431 w 166646"/>
                  <a:gd name="connsiteY5" fmla="*/ 667 h 198280"/>
                  <a:gd name="connsiteX6" fmla="*/ 67622 w 166646"/>
                  <a:gd name="connsiteY6" fmla="*/ -196 h 198280"/>
                  <a:gd name="connsiteX7" fmla="*/ 85382 w 166646"/>
                  <a:gd name="connsiteY7" fmla="*/ 4046 h 198280"/>
                  <a:gd name="connsiteX8" fmla="*/ 103501 w 166646"/>
                  <a:gd name="connsiteY8" fmla="*/ 19793 h 198280"/>
                  <a:gd name="connsiteX9" fmla="*/ 112489 w 166646"/>
                  <a:gd name="connsiteY9" fmla="*/ 43736 h 198280"/>
                  <a:gd name="connsiteX10" fmla="*/ 110189 w 166646"/>
                  <a:gd name="connsiteY10" fmla="*/ 55672 h 198280"/>
                  <a:gd name="connsiteX11" fmla="*/ 102495 w 166646"/>
                  <a:gd name="connsiteY11" fmla="*/ 60202 h 198280"/>
                  <a:gd name="connsiteX12" fmla="*/ 99618 w 166646"/>
                  <a:gd name="connsiteY12" fmla="*/ 60633 h 198280"/>
                  <a:gd name="connsiteX13" fmla="*/ 86964 w 166646"/>
                  <a:gd name="connsiteY13" fmla="*/ 43808 h 198280"/>
                  <a:gd name="connsiteX14" fmla="*/ 76682 w 166646"/>
                  <a:gd name="connsiteY14" fmla="*/ 30435 h 198280"/>
                  <a:gd name="connsiteX15" fmla="*/ 67694 w 166646"/>
                  <a:gd name="connsiteY15" fmla="*/ 47260 h 198280"/>
                  <a:gd name="connsiteX16" fmla="*/ 64531 w 166646"/>
                  <a:gd name="connsiteY16" fmla="*/ 101761 h 198280"/>
                  <a:gd name="connsiteX17" fmla="*/ 66616 w 166646"/>
                  <a:gd name="connsiteY17" fmla="*/ 131313 h 198280"/>
                  <a:gd name="connsiteX18" fmla="*/ 74884 w 166646"/>
                  <a:gd name="connsiteY18" fmla="*/ 147347 h 198280"/>
                  <a:gd name="connsiteX19" fmla="*/ 86820 w 166646"/>
                  <a:gd name="connsiteY19" fmla="*/ 127718 h 198280"/>
                  <a:gd name="connsiteX20" fmla="*/ 98684 w 166646"/>
                  <a:gd name="connsiteY20" fmla="*/ 92126 h 198280"/>
                  <a:gd name="connsiteX21" fmla="*/ 118673 w 166646"/>
                  <a:gd name="connsiteY21" fmla="*/ 71706 h 198280"/>
                  <a:gd name="connsiteX22" fmla="*/ 132334 w 166646"/>
                  <a:gd name="connsiteY22" fmla="*/ 74439 h 198280"/>
                  <a:gd name="connsiteX23" fmla="*/ 139524 w 166646"/>
                  <a:gd name="connsiteY23" fmla="*/ 86374 h 198280"/>
                  <a:gd name="connsiteX24" fmla="*/ 143622 w 166646"/>
                  <a:gd name="connsiteY24" fmla="*/ 106507 h 198280"/>
                  <a:gd name="connsiteX25" fmla="*/ 163611 w 166646"/>
                  <a:gd name="connsiteY25" fmla="*/ 148713 h 198280"/>
                  <a:gd name="connsiteX26" fmla="*/ 166056 w 166646"/>
                  <a:gd name="connsiteY26" fmla="*/ 155113 h 198280"/>
                  <a:gd name="connsiteX27" fmla="*/ 164402 w 166646"/>
                  <a:gd name="connsiteY27" fmla="*/ 163525 h 198280"/>
                  <a:gd name="connsiteX28" fmla="*/ 147864 w 166646"/>
                  <a:gd name="connsiteY28" fmla="*/ 174742 h 198280"/>
                  <a:gd name="connsiteX29" fmla="*/ 123633 w 166646"/>
                  <a:gd name="connsiteY29" fmla="*/ 166402 h 198280"/>
                  <a:gd name="connsiteX30" fmla="*/ 109685 w 166646"/>
                  <a:gd name="connsiteY30" fmla="*/ 139654 h 198280"/>
                  <a:gd name="connsiteX31" fmla="*/ 108534 w 166646"/>
                  <a:gd name="connsiteY31" fmla="*/ 135483 h 198280"/>
                  <a:gd name="connsiteX32" fmla="*/ 100769 w 166646"/>
                  <a:gd name="connsiteY32" fmla="*/ 154034 h 198280"/>
                  <a:gd name="connsiteX33" fmla="*/ 85526 w 166646"/>
                  <a:gd name="connsiteY33" fmla="*/ 186246 h 198280"/>
                  <a:gd name="connsiteX34" fmla="*/ 64387 w 166646"/>
                  <a:gd name="connsiteY34" fmla="*/ 197607 h 198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66646" h="198280">
                    <a:moveTo>
                      <a:pt x="64386" y="197607"/>
                    </a:moveTo>
                    <a:cubicBezTo>
                      <a:pt x="49899" y="199671"/>
                      <a:pt x="35290" y="194765"/>
                      <a:pt x="24984" y="184377"/>
                    </a:cubicBezTo>
                    <a:cubicBezTo>
                      <a:pt x="12833" y="173376"/>
                      <a:pt x="5067" y="156623"/>
                      <a:pt x="1544" y="134046"/>
                    </a:cubicBezTo>
                    <a:cubicBezTo>
                      <a:pt x="-1189" y="115692"/>
                      <a:pt x="-1189" y="97035"/>
                      <a:pt x="1544" y="78681"/>
                    </a:cubicBezTo>
                    <a:cubicBezTo>
                      <a:pt x="5954" y="46852"/>
                      <a:pt x="18177" y="23915"/>
                      <a:pt x="38214" y="9870"/>
                    </a:cubicBezTo>
                    <a:cubicBezTo>
                      <a:pt x="44809" y="5127"/>
                      <a:pt x="52414" y="1977"/>
                      <a:pt x="60431" y="667"/>
                    </a:cubicBezTo>
                    <a:lnTo>
                      <a:pt x="67622" y="-196"/>
                    </a:lnTo>
                    <a:cubicBezTo>
                      <a:pt x="73813" y="-374"/>
                      <a:pt x="79940" y="1090"/>
                      <a:pt x="85382" y="4046"/>
                    </a:cubicBezTo>
                    <a:cubicBezTo>
                      <a:pt x="92810" y="7445"/>
                      <a:pt x="99100" y="12912"/>
                      <a:pt x="103501" y="19793"/>
                    </a:cubicBezTo>
                    <a:cubicBezTo>
                      <a:pt x="108143" y="27056"/>
                      <a:pt x="111205" y="35213"/>
                      <a:pt x="112489" y="43736"/>
                    </a:cubicBezTo>
                    <a:cubicBezTo>
                      <a:pt x="113524" y="47859"/>
                      <a:pt x="112681" y="52229"/>
                      <a:pt x="110189" y="55672"/>
                    </a:cubicBezTo>
                    <a:cubicBezTo>
                      <a:pt x="108243" y="58047"/>
                      <a:pt x="105516" y="59652"/>
                      <a:pt x="102495" y="60202"/>
                    </a:cubicBezTo>
                    <a:lnTo>
                      <a:pt x="99618" y="60633"/>
                    </a:lnTo>
                    <a:cubicBezTo>
                      <a:pt x="96814" y="61065"/>
                      <a:pt x="92428" y="55457"/>
                      <a:pt x="86964" y="43808"/>
                    </a:cubicBezTo>
                    <a:cubicBezTo>
                      <a:pt x="82578" y="34533"/>
                      <a:pt x="79198" y="30075"/>
                      <a:pt x="76682" y="30435"/>
                    </a:cubicBezTo>
                    <a:cubicBezTo>
                      <a:pt x="72943" y="31010"/>
                      <a:pt x="69923" y="36618"/>
                      <a:pt x="67694" y="47260"/>
                    </a:cubicBezTo>
                    <a:cubicBezTo>
                      <a:pt x="64441" y="65232"/>
                      <a:pt x="63379" y="83533"/>
                      <a:pt x="64531" y="101761"/>
                    </a:cubicBezTo>
                    <a:cubicBezTo>
                      <a:pt x="64661" y="111644"/>
                      <a:pt x="65358" y="121511"/>
                      <a:pt x="66616" y="131313"/>
                    </a:cubicBezTo>
                    <a:cubicBezTo>
                      <a:pt x="68341" y="142602"/>
                      <a:pt x="71145" y="147923"/>
                      <a:pt x="74884" y="147347"/>
                    </a:cubicBezTo>
                    <a:cubicBezTo>
                      <a:pt x="78623" y="146772"/>
                      <a:pt x="82075" y="140157"/>
                      <a:pt x="86820" y="127718"/>
                    </a:cubicBezTo>
                    <a:cubicBezTo>
                      <a:pt x="89024" y="121582"/>
                      <a:pt x="92979" y="109719"/>
                      <a:pt x="98684" y="92126"/>
                    </a:cubicBezTo>
                    <a:cubicBezTo>
                      <a:pt x="100109" y="81654"/>
                      <a:pt x="108233" y="73355"/>
                      <a:pt x="118673" y="71706"/>
                    </a:cubicBezTo>
                    <a:cubicBezTo>
                      <a:pt x="123409" y="70760"/>
                      <a:pt x="128327" y="71744"/>
                      <a:pt x="132334" y="74439"/>
                    </a:cubicBezTo>
                    <a:cubicBezTo>
                      <a:pt x="136365" y="77171"/>
                      <a:pt x="138993" y="81534"/>
                      <a:pt x="139524" y="86374"/>
                    </a:cubicBezTo>
                    <a:cubicBezTo>
                      <a:pt x="140746" y="93924"/>
                      <a:pt x="142041" y="100755"/>
                      <a:pt x="143622" y="106507"/>
                    </a:cubicBezTo>
                    <a:cubicBezTo>
                      <a:pt x="147678" y="121669"/>
                      <a:pt x="154451" y="135969"/>
                      <a:pt x="163611" y="148713"/>
                    </a:cubicBezTo>
                    <a:cubicBezTo>
                      <a:pt x="164849" y="150660"/>
                      <a:pt x="165681" y="152837"/>
                      <a:pt x="166056" y="155113"/>
                    </a:cubicBezTo>
                    <a:cubicBezTo>
                      <a:pt x="166373" y="158020"/>
                      <a:pt x="165796" y="160955"/>
                      <a:pt x="164402" y="163525"/>
                    </a:cubicBezTo>
                    <a:cubicBezTo>
                      <a:pt x="161398" y="170043"/>
                      <a:pt x="155031" y="174361"/>
                      <a:pt x="147864" y="174742"/>
                    </a:cubicBezTo>
                    <a:cubicBezTo>
                      <a:pt x="138874" y="176543"/>
                      <a:pt x="129611" y="173355"/>
                      <a:pt x="123633" y="166402"/>
                    </a:cubicBezTo>
                    <a:cubicBezTo>
                      <a:pt x="116942" y="158709"/>
                      <a:pt x="112162" y="149544"/>
                      <a:pt x="109685" y="139654"/>
                    </a:cubicBezTo>
                    <a:cubicBezTo>
                      <a:pt x="109253" y="136850"/>
                      <a:pt x="108822" y="135412"/>
                      <a:pt x="108534" y="135483"/>
                    </a:cubicBezTo>
                    <a:cubicBezTo>
                      <a:pt x="105015" y="141235"/>
                      <a:pt x="102395" y="147491"/>
                      <a:pt x="100769" y="154034"/>
                    </a:cubicBezTo>
                    <a:cubicBezTo>
                      <a:pt x="97328" y="165473"/>
                      <a:pt x="92189" y="176332"/>
                      <a:pt x="85526" y="186246"/>
                    </a:cubicBezTo>
                    <a:cubicBezTo>
                      <a:pt x="80270" y="192693"/>
                      <a:pt x="72663" y="196782"/>
                      <a:pt x="64387" y="197607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3" name="Forme libre : forme 102">
                <a:extLst>
                  <a:ext uri="{FF2B5EF4-FFF2-40B4-BE49-F238E27FC236}">
                    <a16:creationId xmlns:a16="http://schemas.microsoft.com/office/drawing/2014/main" id="{34B58476-A0D7-46C6-9510-9CB594874CBA}"/>
                  </a:ext>
                </a:extLst>
              </p:cNvPr>
              <p:cNvSpPr/>
              <p:nvPr/>
            </p:nvSpPr>
            <p:spPr>
              <a:xfrm>
                <a:off x="7251833" y="3071940"/>
                <a:ext cx="201496" cy="215241"/>
              </a:xfrm>
              <a:custGeom>
                <a:avLst/>
                <a:gdLst>
                  <a:gd name="connsiteX0" fmla="*/ 79117 w 201496"/>
                  <a:gd name="connsiteY0" fmla="*/ 214746 h 215241"/>
                  <a:gd name="connsiteX1" fmla="*/ 46043 w 201496"/>
                  <a:gd name="connsiteY1" fmla="*/ 206334 h 215241"/>
                  <a:gd name="connsiteX2" fmla="*/ 1535 w 201496"/>
                  <a:gd name="connsiteY2" fmla="*/ 130261 h 215241"/>
                  <a:gd name="connsiteX3" fmla="*/ -407 w 201496"/>
                  <a:gd name="connsiteY3" fmla="*/ 105024 h 215241"/>
                  <a:gd name="connsiteX4" fmla="*/ 11314 w 201496"/>
                  <a:gd name="connsiteY4" fmla="*/ 49659 h 215241"/>
                  <a:gd name="connsiteX5" fmla="*/ 26989 w 201496"/>
                  <a:gd name="connsiteY5" fmla="*/ 38586 h 215241"/>
                  <a:gd name="connsiteX6" fmla="*/ 42520 w 201496"/>
                  <a:gd name="connsiteY6" fmla="*/ 40527 h 215241"/>
                  <a:gd name="connsiteX7" fmla="*/ 56901 w 201496"/>
                  <a:gd name="connsiteY7" fmla="*/ 51600 h 215241"/>
                  <a:gd name="connsiteX8" fmla="*/ 65889 w 201496"/>
                  <a:gd name="connsiteY8" fmla="*/ 70726 h 215241"/>
                  <a:gd name="connsiteX9" fmla="*/ 67901 w 201496"/>
                  <a:gd name="connsiteY9" fmla="*/ 87048 h 215241"/>
                  <a:gd name="connsiteX10" fmla="*/ 69555 w 201496"/>
                  <a:gd name="connsiteY10" fmla="*/ 100997 h 215241"/>
                  <a:gd name="connsiteX11" fmla="*/ 70633 w 201496"/>
                  <a:gd name="connsiteY11" fmla="*/ 107612 h 215241"/>
                  <a:gd name="connsiteX12" fmla="*/ 73222 w 201496"/>
                  <a:gd name="connsiteY12" fmla="*/ 115377 h 215241"/>
                  <a:gd name="connsiteX13" fmla="*/ 78902 w 201496"/>
                  <a:gd name="connsiteY13" fmla="*/ 95748 h 215241"/>
                  <a:gd name="connsiteX14" fmla="*/ 105291 w 201496"/>
                  <a:gd name="connsiteY14" fmla="*/ 27297 h 215241"/>
                  <a:gd name="connsiteX15" fmla="*/ 142320 w 201496"/>
                  <a:gd name="connsiteY15" fmla="*/ 190 h 215241"/>
                  <a:gd name="connsiteX16" fmla="*/ 176257 w 201496"/>
                  <a:gd name="connsiteY16" fmla="*/ 17159 h 215241"/>
                  <a:gd name="connsiteX17" fmla="*/ 197828 w 201496"/>
                  <a:gd name="connsiteY17" fmla="*/ 79930 h 215241"/>
                  <a:gd name="connsiteX18" fmla="*/ 200991 w 201496"/>
                  <a:gd name="connsiteY18" fmla="*/ 119404 h 215241"/>
                  <a:gd name="connsiteX19" fmla="*/ 189056 w 201496"/>
                  <a:gd name="connsiteY19" fmla="*/ 176926 h 215241"/>
                  <a:gd name="connsiteX20" fmla="*/ 171512 w 201496"/>
                  <a:gd name="connsiteY20" fmla="*/ 184907 h 215241"/>
                  <a:gd name="connsiteX21" fmla="*/ 145555 w 201496"/>
                  <a:gd name="connsiteY21" fmla="*/ 163336 h 215241"/>
                  <a:gd name="connsiteX22" fmla="*/ 145052 w 201496"/>
                  <a:gd name="connsiteY22" fmla="*/ 157153 h 215241"/>
                  <a:gd name="connsiteX23" fmla="*/ 152242 w 201496"/>
                  <a:gd name="connsiteY23" fmla="*/ 55339 h 215241"/>
                  <a:gd name="connsiteX24" fmla="*/ 153393 w 201496"/>
                  <a:gd name="connsiteY24" fmla="*/ 28664 h 215241"/>
                  <a:gd name="connsiteX25" fmla="*/ 152170 w 201496"/>
                  <a:gd name="connsiteY25" fmla="*/ 22121 h 215241"/>
                  <a:gd name="connsiteX26" fmla="*/ 143541 w 201496"/>
                  <a:gd name="connsiteY26" fmla="*/ 17662 h 215241"/>
                  <a:gd name="connsiteX27" fmla="*/ 122547 w 201496"/>
                  <a:gd name="connsiteY27" fmla="*/ 37723 h 215241"/>
                  <a:gd name="connsiteX28" fmla="*/ 105434 w 201496"/>
                  <a:gd name="connsiteY28" fmla="*/ 96036 h 215241"/>
                  <a:gd name="connsiteX29" fmla="*/ 105434 w 201496"/>
                  <a:gd name="connsiteY29" fmla="*/ 170023 h 215241"/>
                  <a:gd name="connsiteX30" fmla="*/ 102486 w 201496"/>
                  <a:gd name="connsiteY30" fmla="*/ 197921 h 215241"/>
                  <a:gd name="connsiteX31" fmla="*/ 79117 w 201496"/>
                  <a:gd name="connsiteY31" fmla="*/ 214746 h 215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01496" h="215241">
                    <a:moveTo>
                      <a:pt x="79117" y="214746"/>
                    </a:moveTo>
                    <a:cubicBezTo>
                      <a:pt x="67439" y="216012"/>
                      <a:pt x="55697" y="213025"/>
                      <a:pt x="46043" y="206334"/>
                    </a:cubicBezTo>
                    <a:cubicBezTo>
                      <a:pt x="21788" y="190803"/>
                      <a:pt x="6952" y="165445"/>
                      <a:pt x="1535" y="130261"/>
                    </a:cubicBezTo>
                    <a:cubicBezTo>
                      <a:pt x="376" y="121896"/>
                      <a:pt x="-272" y="113468"/>
                      <a:pt x="-407" y="105024"/>
                    </a:cubicBezTo>
                    <a:cubicBezTo>
                      <a:pt x="-1197" y="79067"/>
                      <a:pt x="2757" y="60660"/>
                      <a:pt x="11314" y="49659"/>
                    </a:cubicBezTo>
                    <a:cubicBezTo>
                      <a:pt x="15079" y="44244"/>
                      <a:pt x="20627" y="40324"/>
                      <a:pt x="26989" y="38586"/>
                    </a:cubicBezTo>
                    <a:cubicBezTo>
                      <a:pt x="32247" y="37857"/>
                      <a:pt x="37603" y="38527"/>
                      <a:pt x="42520" y="40527"/>
                    </a:cubicBezTo>
                    <a:cubicBezTo>
                      <a:pt x="48212" y="42875"/>
                      <a:pt x="53176" y="46697"/>
                      <a:pt x="56901" y="51600"/>
                    </a:cubicBezTo>
                    <a:cubicBezTo>
                      <a:pt x="61265" y="57238"/>
                      <a:pt x="64334" y="63768"/>
                      <a:pt x="65889" y="70726"/>
                    </a:cubicBezTo>
                    <a:cubicBezTo>
                      <a:pt x="66750" y="76407"/>
                      <a:pt x="67469" y="81799"/>
                      <a:pt x="67901" y="87048"/>
                    </a:cubicBezTo>
                    <a:cubicBezTo>
                      <a:pt x="68332" y="92297"/>
                      <a:pt x="68979" y="96971"/>
                      <a:pt x="69555" y="100997"/>
                    </a:cubicBezTo>
                    <a:lnTo>
                      <a:pt x="70633" y="107612"/>
                    </a:lnTo>
                    <a:cubicBezTo>
                      <a:pt x="71121" y="110311"/>
                      <a:pt x="71993" y="112926"/>
                      <a:pt x="73222" y="115377"/>
                    </a:cubicBezTo>
                    <a:cubicBezTo>
                      <a:pt x="76187" y="109193"/>
                      <a:pt x="78106" y="102560"/>
                      <a:pt x="78902" y="95748"/>
                    </a:cubicBezTo>
                    <a:cubicBezTo>
                      <a:pt x="83183" y="71438"/>
                      <a:pt x="92145" y="48190"/>
                      <a:pt x="105291" y="27297"/>
                    </a:cubicBezTo>
                    <a:cubicBezTo>
                      <a:pt x="116459" y="11335"/>
                      <a:pt x="128802" y="2299"/>
                      <a:pt x="142320" y="190"/>
                    </a:cubicBezTo>
                    <a:cubicBezTo>
                      <a:pt x="156095" y="-1984"/>
                      <a:pt x="169731" y="4834"/>
                      <a:pt x="176257" y="17159"/>
                    </a:cubicBezTo>
                    <a:cubicBezTo>
                      <a:pt x="187616" y="36410"/>
                      <a:pt x="194953" y="57763"/>
                      <a:pt x="197828" y="79930"/>
                    </a:cubicBezTo>
                    <a:cubicBezTo>
                      <a:pt x="199757" y="93003"/>
                      <a:pt x="200814" y="106190"/>
                      <a:pt x="200991" y="119404"/>
                    </a:cubicBezTo>
                    <a:cubicBezTo>
                      <a:pt x="200992" y="150250"/>
                      <a:pt x="197253" y="169376"/>
                      <a:pt x="189056" y="176926"/>
                    </a:cubicBezTo>
                    <a:cubicBezTo>
                      <a:pt x="184079" y="181188"/>
                      <a:pt x="177996" y="183955"/>
                      <a:pt x="171512" y="184907"/>
                    </a:cubicBezTo>
                    <a:cubicBezTo>
                      <a:pt x="157131" y="187208"/>
                      <a:pt x="148071" y="180018"/>
                      <a:pt x="145555" y="163336"/>
                    </a:cubicBezTo>
                    <a:lnTo>
                      <a:pt x="145052" y="157153"/>
                    </a:lnTo>
                    <a:cubicBezTo>
                      <a:pt x="145290" y="123097"/>
                      <a:pt x="147691" y="89091"/>
                      <a:pt x="152242" y="55339"/>
                    </a:cubicBezTo>
                    <a:cubicBezTo>
                      <a:pt x="153860" y="46544"/>
                      <a:pt x="154247" y="37566"/>
                      <a:pt x="153393" y="28664"/>
                    </a:cubicBezTo>
                    <a:cubicBezTo>
                      <a:pt x="153393" y="28016"/>
                      <a:pt x="152889" y="25859"/>
                      <a:pt x="152170" y="22121"/>
                    </a:cubicBezTo>
                    <a:cubicBezTo>
                      <a:pt x="151451" y="18382"/>
                      <a:pt x="148575" y="16872"/>
                      <a:pt x="143541" y="17662"/>
                    </a:cubicBezTo>
                    <a:cubicBezTo>
                      <a:pt x="136927" y="18669"/>
                      <a:pt x="129953" y="25356"/>
                      <a:pt x="122547" y="37723"/>
                    </a:cubicBezTo>
                    <a:cubicBezTo>
                      <a:pt x="112243" y="55505"/>
                      <a:pt x="106374" y="75506"/>
                      <a:pt x="105434" y="96036"/>
                    </a:cubicBezTo>
                    <a:cubicBezTo>
                      <a:pt x="103315" y="120653"/>
                      <a:pt x="103315" y="145406"/>
                      <a:pt x="105434" y="170023"/>
                    </a:cubicBezTo>
                    <a:cubicBezTo>
                      <a:pt x="106437" y="179426"/>
                      <a:pt x="105432" y="188935"/>
                      <a:pt x="102486" y="197921"/>
                    </a:cubicBezTo>
                    <a:cubicBezTo>
                      <a:pt x="98537" y="207523"/>
                      <a:pt x="89476" y="214047"/>
                      <a:pt x="79117" y="214746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4" name="Forme libre : forme 103">
                <a:extLst>
                  <a:ext uri="{FF2B5EF4-FFF2-40B4-BE49-F238E27FC236}">
                    <a16:creationId xmlns:a16="http://schemas.microsoft.com/office/drawing/2014/main" id="{2263AED8-5B6C-4219-B30C-EC51D53E83E8}"/>
                  </a:ext>
                </a:extLst>
              </p:cNvPr>
              <p:cNvSpPr/>
              <p:nvPr/>
            </p:nvSpPr>
            <p:spPr>
              <a:xfrm>
                <a:off x="7485453" y="3048173"/>
                <a:ext cx="180982" cy="320999"/>
              </a:xfrm>
              <a:custGeom>
                <a:avLst/>
                <a:gdLst>
                  <a:gd name="connsiteX0" fmla="*/ 109666 w 180982"/>
                  <a:gd name="connsiteY0" fmla="*/ 319835 h 320999"/>
                  <a:gd name="connsiteX1" fmla="*/ 92698 w 180982"/>
                  <a:gd name="connsiteY1" fmla="*/ 320770 h 320999"/>
                  <a:gd name="connsiteX2" fmla="*/ 69257 w 180982"/>
                  <a:gd name="connsiteY2" fmla="*/ 314226 h 320999"/>
                  <a:gd name="connsiteX3" fmla="*/ 50131 w 180982"/>
                  <a:gd name="connsiteY3" fmla="*/ 293303 h 320999"/>
                  <a:gd name="connsiteX4" fmla="*/ 48909 w 180982"/>
                  <a:gd name="connsiteY4" fmla="*/ 288198 h 320999"/>
                  <a:gd name="connsiteX5" fmla="*/ 49844 w 180982"/>
                  <a:gd name="connsiteY5" fmla="*/ 278707 h 320999"/>
                  <a:gd name="connsiteX6" fmla="*/ 54805 w 180982"/>
                  <a:gd name="connsiteY6" fmla="*/ 273314 h 320999"/>
                  <a:gd name="connsiteX7" fmla="*/ 70336 w 180982"/>
                  <a:gd name="connsiteY7" fmla="*/ 280504 h 320999"/>
                  <a:gd name="connsiteX8" fmla="*/ 83926 w 180982"/>
                  <a:gd name="connsiteY8" fmla="*/ 290499 h 320999"/>
                  <a:gd name="connsiteX9" fmla="*/ 97946 w 180982"/>
                  <a:gd name="connsiteY9" fmla="*/ 293591 h 320999"/>
                  <a:gd name="connsiteX10" fmla="*/ 114700 w 180982"/>
                  <a:gd name="connsiteY10" fmla="*/ 264830 h 320999"/>
                  <a:gd name="connsiteX11" fmla="*/ 111680 w 180982"/>
                  <a:gd name="connsiteY11" fmla="*/ 191993 h 320999"/>
                  <a:gd name="connsiteX12" fmla="*/ 106071 w 180982"/>
                  <a:gd name="connsiteY12" fmla="*/ 158846 h 320999"/>
                  <a:gd name="connsiteX13" fmla="*/ 101182 w 180982"/>
                  <a:gd name="connsiteY13" fmla="*/ 139648 h 320999"/>
                  <a:gd name="connsiteX14" fmla="*/ 94423 w 180982"/>
                  <a:gd name="connsiteY14" fmla="*/ 158055 h 320999"/>
                  <a:gd name="connsiteX15" fmla="*/ 85939 w 180982"/>
                  <a:gd name="connsiteY15" fmla="*/ 181495 h 320999"/>
                  <a:gd name="connsiteX16" fmla="*/ 53655 w 180982"/>
                  <a:gd name="connsiteY16" fmla="*/ 209609 h 320999"/>
                  <a:gd name="connsiteX17" fmla="*/ 25901 w 180982"/>
                  <a:gd name="connsiteY17" fmla="*/ 201844 h 320999"/>
                  <a:gd name="connsiteX18" fmla="*/ 1095 w 180982"/>
                  <a:gd name="connsiteY18" fmla="*/ 156473 h 320999"/>
                  <a:gd name="connsiteX19" fmla="*/ 1455 w 180982"/>
                  <a:gd name="connsiteY19" fmla="*/ 105279 h 320999"/>
                  <a:gd name="connsiteX20" fmla="*/ 38125 w 180982"/>
                  <a:gd name="connsiteY20" fmla="*/ 21082 h 320999"/>
                  <a:gd name="connsiteX21" fmla="*/ 75011 w 180982"/>
                  <a:gd name="connsiteY21" fmla="*/ 518 h 320999"/>
                  <a:gd name="connsiteX22" fmla="*/ 117289 w 180982"/>
                  <a:gd name="connsiteY22" fmla="*/ 14898 h 320999"/>
                  <a:gd name="connsiteX23" fmla="*/ 132317 w 180982"/>
                  <a:gd name="connsiteY23" fmla="*/ 46823 h 320999"/>
                  <a:gd name="connsiteX24" fmla="*/ 130735 w 180982"/>
                  <a:gd name="connsiteY24" fmla="*/ 77453 h 320999"/>
                  <a:gd name="connsiteX25" fmla="*/ 120380 w 180982"/>
                  <a:gd name="connsiteY25" fmla="*/ 88670 h 320999"/>
                  <a:gd name="connsiteX26" fmla="*/ 116785 w 180982"/>
                  <a:gd name="connsiteY26" fmla="*/ 88670 h 320999"/>
                  <a:gd name="connsiteX27" fmla="*/ 111536 w 180982"/>
                  <a:gd name="connsiteY27" fmla="*/ 86081 h 320999"/>
                  <a:gd name="connsiteX28" fmla="*/ 108660 w 180982"/>
                  <a:gd name="connsiteY28" fmla="*/ 81479 h 320999"/>
                  <a:gd name="connsiteX29" fmla="*/ 108660 w 180982"/>
                  <a:gd name="connsiteY29" fmla="*/ 79466 h 320999"/>
                  <a:gd name="connsiteX30" fmla="*/ 108229 w 180982"/>
                  <a:gd name="connsiteY30" fmla="*/ 51568 h 320999"/>
                  <a:gd name="connsiteX31" fmla="*/ 107582 w 180982"/>
                  <a:gd name="connsiteY31" fmla="*/ 47398 h 320999"/>
                  <a:gd name="connsiteX32" fmla="*/ 93201 w 180982"/>
                  <a:gd name="connsiteY32" fmla="*/ 30716 h 320999"/>
                  <a:gd name="connsiteX33" fmla="*/ 64441 w 180982"/>
                  <a:gd name="connsiteY33" fmla="*/ 103050 h 320999"/>
                  <a:gd name="connsiteX34" fmla="*/ 64441 w 180982"/>
                  <a:gd name="connsiteY34" fmla="*/ 149355 h 320999"/>
                  <a:gd name="connsiteX35" fmla="*/ 69401 w 180982"/>
                  <a:gd name="connsiteY35" fmla="*/ 159205 h 320999"/>
                  <a:gd name="connsiteX36" fmla="*/ 80690 w 180982"/>
                  <a:gd name="connsiteY36" fmla="*/ 138714 h 320999"/>
                  <a:gd name="connsiteX37" fmla="*/ 87305 w 180982"/>
                  <a:gd name="connsiteY37" fmla="*/ 122248 h 320999"/>
                  <a:gd name="connsiteX38" fmla="*/ 107006 w 180982"/>
                  <a:gd name="connsiteY38" fmla="*/ 103266 h 320999"/>
                  <a:gd name="connsiteX39" fmla="*/ 130949 w 180982"/>
                  <a:gd name="connsiteY39" fmla="*/ 111175 h 320999"/>
                  <a:gd name="connsiteX40" fmla="*/ 164024 w 180982"/>
                  <a:gd name="connsiteY40" fmla="*/ 157192 h 320999"/>
                  <a:gd name="connsiteX41" fmla="*/ 178404 w 180982"/>
                  <a:gd name="connsiteY41" fmla="*/ 203713 h 320999"/>
                  <a:gd name="connsiteX42" fmla="*/ 180274 w 180982"/>
                  <a:gd name="connsiteY42" fmla="*/ 240958 h 320999"/>
                  <a:gd name="connsiteX43" fmla="*/ 153311 w 180982"/>
                  <a:gd name="connsiteY43" fmla="*/ 300565 h 320999"/>
                  <a:gd name="connsiteX44" fmla="*/ 109667 w 180982"/>
                  <a:gd name="connsiteY44" fmla="*/ 319835 h 320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80982" h="320999">
                    <a:moveTo>
                      <a:pt x="109666" y="319835"/>
                    </a:moveTo>
                    <a:cubicBezTo>
                      <a:pt x="104040" y="320561"/>
                      <a:pt x="98369" y="320873"/>
                      <a:pt x="92698" y="320770"/>
                    </a:cubicBezTo>
                    <a:cubicBezTo>
                      <a:pt x="84470" y="320516"/>
                      <a:pt x="76427" y="318271"/>
                      <a:pt x="69257" y="314226"/>
                    </a:cubicBezTo>
                    <a:cubicBezTo>
                      <a:pt x="60668" y="309656"/>
                      <a:pt x="53914" y="302267"/>
                      <a:pt x="50131" y="293303"/>
                    </a:cubicBezTo>
                    <a:lnTo>
                      <a:pt x="48909" y="288198"/>
                    </a:lnTo>
                    <a:cubicBezTo>
                      <a:pt x="48399" y="285007"/>
                      <a:pt x="48721" y="281737"/>
                      <a:pt x="49844" y="278707"/>
                    </a:cubicBezTo>
                    <a:cubicBezTo>
                      <a:pt x="50898" y="275495"/>
                      <a:pt x="52552" y="273698"/>
                      <a:pt x="54805" y="273314"/>
                    </a:cubicBezTo>
                    <a:cubicBezTo>
                      <a:pt x="60712" y="273632"/>
                      <a:pt x="66271" y="276206"/>
                      <a:pt x="70336" y="280504"/>
                    </a:cubicBezTo>
                    <a:cubicBezTo>
                      <a:pt x="74287" y="284559"/>
                      <a:pt x="78878" y="287936"/>
                      <a:pt x="83926" y="290499"/>
                    </a:cubicBezTo>
                    <a:cubicBezTo>
                      <a:pt x="88109" y="293100"/>
                      <a:pt x="93057" y="294191"/>
                      <a:pt x="97946" y="293591"/>
                    </a:cubicBezTo>
                    <a:cubicBezTo>
                      <a:pt x="107366" y="292153"/>
                      <a:pt x="112902" y="282446"/>
                      <a:pt x="114700" y="264830"/>
                    </a:cubicBezTo>
                    <a:cubicBezTo>
                      <a:pt x="116264" y="240512"/>
                      <a:pt x="115252" y="216097"/>
                      <a:pt x="111680" y="191993"/>
                    </a:cubicBezTo>
                    <a:cubicBezTo>
                      <a:pt x="109738" y="179482"/>
                      <a:pt x="107869" y="168409"/>
                      <a:pt x="106071" y="158846"/>
                    </a:cubicBezTo>
                    <a:cubicBezTo>
                      <a:pt x="105084" y="152300"/>
                      <a:pt x="103446" y="145869"/>
                      <a:pt x="101182" y="139648"/>
                    </a:cubicBezTo>
                    <a:cubicBezTo>
                      <a:pt x="98467" y="145604"/>
                      <a:pt x="96207" y="151757"/>
                      <a:pt x="94423" y="158055"/>
                    </a:cubicBezTo>
                    <a:cubicBezTo>
                      <a:pt x="92051" y="165749"/>
                      <a:pt x="89246" y="173586"/>
                      <a:pt x="85939" y="181495"/>
                    </a:cubicBezTo>
                    <a:cubicBezTo>
                      <a:pt x="78221" y="198081"/>
                      <a:pt x="67460" y="207452"/>
                      <a:pt x="53655" y="209609"/>
                    </a:cubicBezTo>
                    <a:cubicBezTo>
                      <a:pt x="43721" y="211077"/>
                      <a:pt x="33631" y="208254"/>
                      <a:pt x="25901" y="201844"/>
                    </a:cubicBezTo>
                    <a:cubicBezTo>
                      <a:pt x="11976" y="190581"/>
                      <a:pt x="3061" y="174275"/>
                      <a:pt x="1095" y="156473"/>
                    </a:cubicBezTo>
                    <a:cubicBezTo>
                      <a:pt x="-1154" y="139474"/>
                      <a:pt x="-1032" y="122245"/>
                      <a:pt x="1455" y="105279"/>
                    </a:cubicBezTo>
                    <a:cubicBezTo>
                      <a:pt x="4147" y="73960"/>
                      <a:pt x="17027" y="44385"/>
                      <a:pt x="38125" y="21082"/>
                    </a:cubicBezTo>
                    <a:cubicBezTo>
                      <a:pt x="47869" y="10414"/>
                      <a:pt x="60814" y="3198"/>
                      <a:pt x="75011" y="518"/>
                    </a:cubicBezTo>
                    <a:cubicBezTo>
                      <a:pt x="90640" y="-2292"/>
                      <a:pt x="106615" y="3142"/>
                      <a:pt x="117289" y="14898"/>
                    </a:cubicBezTo>
                    <a:cubicBezTo>
                      <a:pt x="125238" y="23891"/>
                      <a:pt x="130451" y="34967"/>
                      <a:pt x="132317" y="46823"/>
                    </a:cubicBezTo>
                    <a:cubicBezTo>
                      <a:pt x="133692" y="57043"/>
                      <a:pt x="133156" y="67429"/>
                      <a:pt x="130735" y="77453"/>
                    </a:cubicBezTo>
                    <a:cubicBezTo>
                      <a:pt x="128865" y="84116"/>
                      <a:pt x="125413" y="87855"/>
                      <a:pt x="120380" y="88670"/>
                    </a:cubicBezTo>
                    <a:cubicBezTo>
                      <a:pt x="119183" y="88759"/>
                      <a:pt x="117981" y="88759"/>
                      <a:pt x="116785" y="88670"/>
                    </a:cubicBezTo>
                    <a:cubicBezTo>
                      <a:pt x="114812" y="88363"/>
                      <a:pt x="112980" y="87459"/>
                      <a:pt x="111536" y="86081"/>
                    </a:cubicBezTo>
                    <a:cubicBezTo>
                      <a:pt x="110107" y="84896"/>
                      <a:pt x="109098" y="83283"/>
                      <a:pt x="108660" y="81479"/>
                    </a:cubicBezTo>
                    <a:lnTo>
                      <a:pt x="108660" y="79466"/>
                    </a:lnTo>
                    <a:cubicBezTo>
                      <a:pt x="108660" y="71485"/>
                      <a:pt x="108660" y="62138"/>
                      <a:pt x="108229" y="51568"/>
                    </a:cubicBezTo>
                    <a:lnTo>
                      <a:pt x="107582" y="47398"/>
                    </a:lnTo>
                    <a:cubicBezTo>
                      <a:pt x="105640" y="35103"/>
                      <a:pt x="100966" y="29566"/>
                      <a:pt x="93201" y="30716"/>
                    </a:cubicBezTo>
                    <a:cubicBezTo>
                      <a:pt x="79108" y="32874"/>
                      <a:pt x="69522" y="56985"/>
                      <a:pt x="64441" y="103050"/>
                    </a:cubicBezTo>
                    <a:cubicBezTo>
                      <a:pt x="62794" y="118441"/>
                      <a:pt x="62794" y="133964"/>
                      <a:pt x="64441" y="149355"/>
                    </a:cubicBezTo>
                    <a:cubicBezTo>
                      <a:pt x="65518" y="156545"/>
                      <a:pt x="67173" y="159565"/>
                      <a:pt x="69401" y="159205"/>
                    </a:cubicBezTo>
                    <a:cubicBezTo>
                      <a:pt x="71631" y="158846"/>
                      <a:pt x="75945" y="152015"/>
                      <a:pt x="80690" y="138714"/>
                    </a:cubicBezTo>
                    <a:cubicBezTo>
                      <a:pt x="82502" y="133075"/>
                      <a:pt x="84712" y="127573"/>
                      <a:pt x="87305" y="122248"/>
                    </a:cubicBezTo>
                    <a:cubicBezTo>
                      <a:pt x="92267" y="110887"/>
                      <a:pt x="98881" y="104560"/>
                      <a:pt x="107006" y="103266"/>
                    </a:cubicBezTo>
                    <a:cubicBezTo>
                      <a:pt x="115751" y="102361"/>
                      <a:pt x="124465" y="105240"/>
                      <a:pt x="130949" y="111175"/>
                    </a:cubicBezTo>
                    <a:cubicBezTo>
                      <a:pt x="145427" y="123711"/>
                      <a:pt x="156756" y="139474"/>
                      <a:pt x="164024" y="157192"/>
                    </a:cubicBezTo>
                    <a:cubicBezTo>
                      <a:pt x="170770" y="172027"/>
                      <a:pt x="175603" y="187659"/>
                      <a:pt x="178404" y="203713"/>
                    </a:cubicBezTo>
                    <a:cubicBezTo>
                      <a:pt x="180216" y="216040"/>
                      <a:pt x="180842" y="228512"/>
                      <a:pt x="180274" y="240958"/>
                    </a:cubicBezTo>
                    <a:cubicBezTo>
                      <a:pt x="178548" y="267274"/>
                      <a:pt x="169561" y="287143"/>
                      <a:pt x="153311" y="300565"/>
                    </a:cubicBezTo>
                    <a:cubicBezTo>
                      <a:pt x="140761" y="310797"/>
                      <a:pt x="125684" y="317454"/>
                      <a:pt x="109667" y="319835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5" name="Forme libre : forme 104">
                <a:extLst>
                  <a:ext uri="{FF2B5EF4-FFF2-40B4-BE49-F238E27FC236}">
                    <a16:creationId xmlns:a16="http://schemas.microsoft.com/office/drawing/2014/main" id="{C8D4089A-6437-4FA0-A0BA-63B2811B6B09}"/>
                  </a:ext>
                </a:extLst>
              </p:cNvPr>
              <p:cNvSpPr/>
              <p:nvPr/>
            </p:nvSpPr>
            <p:spPr>
              <a:xfrm>
                <a:off x="7765987" y="2891332"/>
                <a:ext cx="95928" cy="364071"/>
              </a:xfrm>
              <a:custGeom>
                <a:avLst/>
                <a:gdLst>
                  <a:gd name="connsiteX0" fmla="*/ 66768 w 95928"/>
                  <a:gd name="connsiteY0" fmla="*/ 294547 h 364071"/>
                  <a:gd name="connsiteX1" fmla="*/ 45198 w 95928"/>
                  <a:gd name="connsiteY1" fmla="*/ 278585 h 364071"/>
                  <a:gd name="connsiteX2" fmla="*/ 5795 w 95928"/>
                  <a:gd name="connsiteY2" fmla="*/ 151102 h 364071"/>
                  <a:gd name="connsiteX3" fmla="*/ -388 w 95928"/>
                  <a:gd name="connsiteY3" fmla="*/ 79200 h 364071"/>
                  <a:gd name="connsiteX4" fmla="*/ 9894 w 95928"/>
                  <a:gd name="connsiteY4" fmla="*/ 8161 h 364071"/>
                  <a:gd name="connsiteX5" fmla="*/ 25065 w 95928"/>
                  <a:gd name="connsiteY5" fmla="*/ 36 h 364071"/>
                  <a:gd name="connsiteX6" fmla="*/ 54473 w 95928"/>
                  <a:gd name="connsiteY6" fmla="*/ 22038 h 364071"/>
                  <a:gd name="connsiteX7" fmla="*/ 68279 w 95928"/>
                  <a:gd name="connsiteY7" fmla="*/ 80638 h 364071"/>
                  <a:gd name="connsiteX8" fmla="*/ 80934 w 95928"/>
                  <a:gd name="connsiteY8" fmla="*/ 213226 h 364071"/>
                  <a:gd name="connsiteX9" fmla="*/ 77338 w 95928"/>
                  <a:gd name="connsiteY9" fmla="*/ 283690 h 364071"/>
                  <a:gd name="connsiteX10" fmla="*/ 66768 w 95928"/>
                  <a:gd name="connsiteY10" fmla="*/ 294547 h 364071"/>
                  <a:gd name="connsiteX11" fmla="*/ 75900 w 95928"/>
                  <a:gd name="connsiteY11" fmla="*/ 363573 h 364071"/>
                  <a:gd name="connsiteX12" fmla="*/ 60082 w 95928"/>
                  <a:gd name="connsiteY12" fmla="*/ 361129 h 364071"/>
                  <a:gd name="connsiteX13" fmla="*/ 45702 w 95928"/>
                  <a:gd name="connsiteY13" fmla="*/ 340277 h 364071"/>
                  <a:gd name="connsiteX14" fmla="*/ 45702 w 95928"/>
                  <a:gd name="connsiteY14" fmla="*/ 332512 h 364071"/>
                  <a:gd name="connsiteX15" fmla="*/ 52029 w 95928"/>
                  <a:gd name="connsiteY15" fmla="*/ 323165 h 364071"/>
                  <a:gd name="connsiteX16" fmla="*/ 65547 w 95928"/>
                  <a:gd name="connsiteY16" fmla="*/ 317413 h 364071"/>
                  <a:gd name="connsiteX17" fmla="*/ 80287 w 95928"/>
                  <a:gd name="connsiteY17" fmla="*/ 318994 h 364071"/>
                  <a:gd name="connsiteX18" fmla="*/ 95099 w 95928"/>
                  <a:gd name="connsiteY18" fmla="*/ 336970 h 364071"/>
                  <a:gd name="connsiteX19" fmla="*/ 95099 w 95928"/>
                  <a:gd name="connsiteY19" fmla="*/ 346173 h 364071"/>
                  <a:gd name="connsiteX20" fmla="*/ 75901 w 95928"/>
                  <a:gd name="connsiteY20" fmla="*/ 363574 h 364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95928" h="364071">
                    <a:moveTo>
                      <a:pt x="66768" y="294547"/>
                    </a:moveTo>
                    <a:cubicBezTo>
                      <a:pt x="59578" y="295626"/>
                      <a:pt x="52388" y="290305"/>
                      <a:pt x="45198" y="278585"/>
                    </a:cubicBezTo>
                    <a:cubicBezTo>
                      <a:pt x="27653" y="250112"/>
                      <a:pt x="14519" y="207618"/>
                      <a:pt x="5795" y="151102"/>
                    </a:cubicBezTo>
                    <a:cubicBezTo>
                      <a:pt x="2093" y="127305"/>
                      <a:pt x="27" y="103281"/>
                      <a:pt x="-388" y="79200"/>
                    </a:cubicBezTo>
                    <a:cubicBezTo>
                      <a:pt x="-1203" y="40853"/>
                      <a:pt x="2224" y="17173"/>
                      <a:pt x="9894" y="8161"/>
                    </a:cubicBezTo>
                    <a:cubicBezTo>
                      <a:pt x="13869" y="3792"/>
                      <a:pt x="19225" y="924"/>
                      <a:pt x="25065" y="36"/>
                    </a:cubicBezTo>
                    <a:cubicBezTo>
                      <a:pt x="36329" y="-1690"/>
                      <a:pt x="46132" y="5645"/>
                      <a:pt x="54473" y="22038"/>
                    </a:cubicBezTo>
                    <a:cubicBezTo>
                      <a:pt x="61387" y="40954"/>
                      <a:pt x="66021" y="60626"/>
                      <a:pt x="68279" y="80638"/>
                    </a:cubicBezTo>
                    <a:cubicBezTo>
                      <a:pt x="74897" y="124572"/>
                      <a:pt x="79121" y="168834"/>
                      <a:pt x="80934" y="213226"/>
                    </a:cubicBezTo>
                    <a:cubicBezTo>
                      <a:pt x="82156" y="250328"/>
                      <a:pt x="80933" y="273767"/>
                      <a:pt x="77338" y="283690"/>
                    </a:cubicBezTo>
                    <a:cubicBezTo>
                      <a:pt x="75037" y="290233"/>
                      <a:pt x="71442" y="293828"/>
                      <a:pt x="66768" y="294547"/>
                    </a:cubicBezTo>
                    <a:close/>
                    <a:moveTo>
                      <a:pt x="75900" y="363573"/>
                    </a:moveTo>
                    <a:cubicBezTo>
                      <a:pt x="70501" y="364365"/>
                      <a:pt x="64989" y="363513"/>
                      <a:pt x="60082" y="361129"/>
                    </a:cubicBezTo>
                    <a:cubicBezTo>
                      <a:pt x="51834" y="357334"/>
                      <a:pt x="46318" y="349336"/>
                      <a:pt x="45702" y="340277"/>
                    </a:cubicBezTo>
                    <a:cubicBezTo>
                      <a:pt x="45356" y="337700"/>
                      <a:pt x="45356" y="335089"/>
                      <a:pt x="45702" y="332512"/>
                    </a:cubicBezTo>
                    <a:cubicBezTo>
                      <a:pt x="46543" y="328704"/>
                      <a:pt x="48807" y="325361"/>
                      <a:pt x="52029" y="323165"/>
                    </a:cubicBezTo>
                    <a:cubicBezTo>
                      <a:pt x="55938" y="320071"/>
                      <a:pt x="60607" y="318084"/>
                      <a:pt x="65547" y="317413"/>
                    </a:cubicBezTo>
                    <a:cubicBezTo>
                      <a:pt x="70516" y="316957"/>
                      <a:pt x="75527" y="317494"/>
                      <a:pt x="80287" y="318994"/>
                    </a:cubicBezTo>
                    <a:cubicBezTo>
                      <a:pt x="88313" y="321577"/>
                      <a:pt x="94099" y="328598"/>
                      <a:pt x="95099" y="336970"/>
                    </a:cubicBezTo>
                    <a:cubicBezTo>
                      <a:pt x="95531" y="340023"/>
                      <a:pt x="95531" y="343121"/>
                      <a:pt x="95099" y="346173"/>
                    </a:cubicBezTo>
                    <a:cubicBezTo>
                      <a:pt x="93284" y="355599"/>
                      <a:pt x="85459" y="362691"/>
                      <a:pt x="75901" y="363574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6" name="Forme libre : forme 105">
                <a:extLst>
                  <a:ext uri="{FF2B5EF4-FFF2-40B4-BE49-F238E27FC236}">
                    <a16:creationId xmlns:a16="http://schemas.microsoft.com/office/drawing/2014/main" id="{814A3974-EC49-4105-8CC2-100FC33E59D8}"/>
                  </a:ext>
                </a:extLst>
              </p:cNvPr>
              <p:cNvSpPr/>
              <p:nvPr/>
            </p:nvSpPr>
            <p:spPr>
              <a:xfrm>
                <a:off x="3403730" y="1388897"/>
                <a:ext cx="4811547" cy="765829"/>
              </a:xfrm>
              <a:custGeom>
                <a:avLst/>
                <a:gdLst>
                  <a:gd name="connsiteX0" fmla="*/ 0 w 4811547"/>
                  <a:gd name="connsiteY0" fmla="*/ 765830 h 765829"/>
                  <a:gd name="connsiteX1" fmla="*/ 4811548 w 4811547"/>
                  <a:gd name="connsiteY1" fmla="*/ 26029 h 765829"/>
                  <a:gd name="connsiteX2" fmla="*/ 4768910 w 4811547"/>
                  <a:gd name="connsiteY2" fmla="*/ 0 h 765829"/>
                  <a:gd name="connsiteX3" fmla="*/ 65934 w 4811547"/>
                  <a:gd name="connsiteY3" fmla="*/ 723048 h 765829"/>
                  <a:gd name="connsiteX4" fmla="*/ 0 w 4811547"/>
                  <a:gd name="connsiteY4" fmla="*/ 765830 h 765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11547" h="765829">
                    <a:moveTo>
                      <a:pt x="0" y="765830"/>
                    </a:moveTo>
                    <a:lnTo>
                      <a:pt x="4811548" y="26029"/>
                    </a:lnTo>
                    <a:lnTo>
                      <a:pt x="4768910" y="0"/>
                    </a:lnTo>
                    <a:lnTo>
                      <a:pt x="65934" y="723048"/>
                    </a:lnTo>
                    <a:lnTo>
                      <a:pt x="0" y="765830"/>
                    </a:lnTo>
                    <a:close/>
                  </a:path>
                </a:pathLst>
              </a:custGeom>
              <a:solidFill>
                <a:srgbClr val="F2F4F4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7" name="Forme libre : forme 106">
                <a:extLst>
                  <a:ext uri="{FF2B5EF4-FFF2-40B4-BE49-F238E27FC236}">
                    <a16:creationId xmlns:a16="http://schemas.microsoft.com/office/drawing/2014/main" id="{48EC27D5-632C-4557-BC74-012B0895FE80}"/>
                  </a:ext>
                </a:extLst>
              </p:cNvPr>
              <p:cNvSpPr/>
              <p:nvPr/>
            </p:nvSpPr>
            <p:spPr>
              <a:xfrm rot="21075600">
                <a:off x="5709429" y="1673453"/>
                <a:ext cx="178173" cy="80098"/>
              </a:xfrm>
              <a:custGeom>
                <a:avLst/>
                <a:gdLst>
                  <a:gd name="connsiteX0" fmla="*/ -505 w 178173"/>
                  <a:gd name="connsiteY0" fmla="*/ -210 h 80098"/>
                  <a:gd name="connsiteX1" fmla="*/ 177668 w 178173"/>
                  <a:gd name="connsiteY1" fmla="*/ -210 h 80098"/>
                  <a:gd name="connsiteX2" fmla="*/ 177668 w 178173"/>
                  <a:gd name="connsiteY2" fmla="*/ 79889 h 80098"/>
                  <a:gd name="connsiteX3" fmla="*/ -505 w 178173"/>
                  <a:gd name="connsiteY3" fmla="*/ 79889 h 80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8173" h="80098">
                    <a:moveTo>
                      <a:pt x="-505" y="-210"/>
                    </a:moveTo>
                    <a:lnTo>
                      <a:pt x="177668" y="-210"/>
                    </a:lnTo>
                    <a:lnTo>
                      <a:pt x="177668" y="79889"/>
                    </a:lnTo>
                    <a:lnTo>
                      <a:pt x="-505" y="79889"/>
                    </a:lnTo>
                    <a:close/>
                  </a:path>
                </a:pathLst>
              </a:custGeom>
              <a:solidFill>
                <a:srgbClr val="774815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8" name="Forme libre : forme 107">
                <a:extLst>
                  <a:ext uri="{FF2B5EF4-FFF2-40B4-BE49-F238E27FC236}">
                    <a16:creationId xmlns:a16="http://schemas.microsoft.com/office/drawing/2014/main" id="{DA66F35A-E409-4177-A43D-0B6211193350}"/>
                  </a:ext>
                </a:extLst>
              </p:cNvPr>
              <p:cNvSpPr/>
              <p:nvPr/>
            </p:nvSpPr>
            <p:spPr>
              <a:xfrm rot="21075600">
                <a:off x="5703337" y="1659527"/>
                <a:ext cx="178173" cy="28760"/>
              </a:xfrm>
              <a:custGeom>
                <a:avLst/>
                <a:gdLst>
                  <a:gd name="connsiteX0" fmla="*/ 177668 w 178173"/>
                  <a:gd name="connsiteY0" fmla="*/ 14170 h 28760"/>
                  <a:gd name="connsiteX1" fmla="*/ 88581 w 178173"/>
                  <a:gd name="connsiteY1" fmla="*/ 28551 h 28760"/>
                  <a:gd name="connsiteX2" fmla="*/ -506 w 178173"/>
                  <a:gd name="connsiteY2" fmla="*/ 14170 h 28760"/>
                  <a:gd name="connsiteX3" fmla="*/ 88581 w 178173"/>
                  <a:gd name="connsiteY3" fmla="*/ -210 h 28760"/>
                  <a:gd name="connsiteX4" fmla="*/ 177668 w 178173"/>
                  <a:gd name="connsiteY4" fmla="*/ 14170 h 28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173" h="28760">
                    <a:moveTo>
                      <a:pt x="177668" y="14170"/>
                    </a:moveTo>
                    <a:cubicBezTo>
                      <a:pt x="177668" y="22112"/>
                      <a:pt x="137783" y="28551"/>
                      <a:pt x="88581" y="28551"/>
                    </a:cubicBezTo>
                    <a:cubicBezTo>
                      <a:pt x="39380" y="28551"/>
                      <a:pt x="-506" y="22112"/>
                      <a:pt x="-506" y="14170"/>
                    </a:cubicBezTo>
                    <a:cubicBezTo>
                      <a:pt x="-506" y="6228"/>
                      <a:pt x="39380" y="-210"/>
                      <a:pt x="88581" y="-210"/>
                    </a:cubicBezTo>
                    <a:cubicBezTo>
                      <a:pt x="137783" y="-210"/>
                      <a:pt x="177668" y="6228"/>
                      <a:pt x="177668" y="14170"/>
                    </a:cubicBezTo>
                    <a:close/>
                  </a:path>
                </a:pathLst>
              </a:custGeom>
              <a:solidFill>
                <a:srgbClr val="5B330C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9" name="Forme libre : forme 108">
                <a:extLst>
                  <a:ext uri="{FF2B5EF4-FFF2-40B4-BE49-F238E27FC236}">
                    <a16:creationId xmlns:a16="http://schemas.microsoft.com/office/drawing/2014/main" id="{C8268935-820F-4CA4-A921-E84E68712F86}"/>
                  </a:ext>
                </a:extLst>
              </p:cNvPr>
              <p:cNvSpPr/>
              <p:nvPr/>
            </p:nvSpPr>
            <p:spPr>
              <a:xfrm rot="21075600">
                <a:off x="5715511" y="1738647"/>
                <a:ext cx="178173" cy="28760"/>
              </a:xfrm>
              <a:custGeom>
                <a:avLst/>
                <a:gdLst>
                  <a:gd name="connsiteX0" fmla="*/ 177668 w 178173"/>
                  <a:gd name="connsiteY0" fmla="*/ 14170 h 28760"/>
                  <a:gd name="connsiteX1" fmla="*/ 88581 w 178173"/>
                  <a:gd name="connsiteY1" fmla="*/ 28551 h 28760"/>
                  <a:gd name="connsiteX2" fmla="*/ -506 w 178173"/>
                  <a:gd name="connsiteY2" fmla="*/ 14170 h 28760"/>
                  <a:gd name="connsiteX3" fmla="*/ 88581 w 178173"/>
                  <a:gd name="connsiteY3" fmla="*/ -210 h 28760"/>
                  <a:gd name="connsiteX4" fmla="*/ 177668 w 178173"/>
                  <a:gd name="connsiteY4" fmla="*/ 14170 h 28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173" h="28760">
                    <a:moveTo>
                      <a:pt x="177668" y="14170"/>
                    </a:moveTo>
                    <a:cubicBezTo>
                      <a:pt x="177668" y="22112"/>
                      <a:pt x="137783" y="28551"/>
                      <a:pt x="88581" y="28551"/>
                    </a:cubicBezTo>
                    <a:cubicBezTo>
                      <a:pt x="39380" y="28551"/>
                      <a:pt x="-506" y="22112"/>
                      <a:pt x="-506" y="14170"/>
                    </a:cubicBezTo>
                    <a:cubicBezTo>
                      <a:pt x="-506" y="6228"/>
                      <a:pt x="39380" y="-210"/>
                      <a:pt x="88581" y="-210"/>
                    </a:cubicBezTo>
                    <a:cubicBezTo>
                      <a:pt x="137783" y="-210"/>
                      <a:pt x="177668" y="6228"/>
                      <a:pt x="177668" y="14170"/>
                    </a:cubicBezTo>
                    <a:close/>
                  </a:path>
                </a:pathLst>
              </a:custGeom>
              <a:solidFill>
                <a:srgbClr val="774815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0" name="Forme libre : forme 109">
                <a:extLst>
                  <a:ext uri="{FF2B5EF4-FFF2-40B4-BE49-F238E27FC236}">
                    <a16:creationId xmlns:a16="http://schemas.microsoft.com/office/drawing/2014/main" id="{FA34897A-3E57-4C5C-9F06-22635DA7EC05}"/>
                  </a:ext>
                </a:extLst>
              </p:cNvPr>
              <p:cNvSpPr/>
              <p:nvPr/>
            </p:nvSpPr>
            <p:spPr>
              <a:xfrm rot="21075600">
                <a:off x="6271143" y="3995223"/>
                <a:ext cx="178173" cy="2744575"/>
              </a:xfrm>
              <a:custGeom>
                <a:avLst/>
                <a:gdLst>
                  <a:gd name="connsiteX0" fmla="*/ -505 w 178173"/>
                  <a:gd name="connsiteY0" fmla="*/ -210 h 2744575"/>
                  <a:gd name="connsiteX1" fmla="*/ 177668 w 178173"/>
                  <a:gd name="connsiteY1" fmla="*/ -210 h 2744575"/>
                  <a:gd name="connsiteX2" fmla="*/ 177668 w 178173"/>
                  <a:gd name="connsiteY2" fmla="*/ 2744366 h 2744575"/>
                  <a:gd name="connsiteX3" fmla="*/ -505 w 178173"/>
                  <a:gd name="connsiteY3" fmla="*/ 2744366 h 2744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8173" h="2744575">
                    <a:moveTo>
                      <a:pt x="-505" y="-210"/>
                    </a:moveTo>
                    <a:lnTo>
                      <a:pt x="177668" y="-210"/>
                    </a:lnTo>
                    <a:lnTo>
                      <a:pt x="177668" y="2744366"/>
                    </a:lnTo>
                    <a:lnTo>
                      <a:pt x="-505" y="2744366"/>
                    </a:lnTo>
                    <a:close/>
                  </a:path>
                </a:pathLst>
              </a:custGeom>
              <a:solidFill>
                <a:srgbClr val="774815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1" name="Forme libre : forme 110">
                <a:extLst>
                  <a:ext uri="{FF2B5EF4-FFF2-40B4-BE49-F238E27FC236}">
                    <a16:creationId xmlns:a16="http://schemas.microsoft.com/office/drawing/2014/main" id="{17F147E4-0CB4-46F1-B9F0-6287420AA975}"/>
                  </a:ext>
                </a:extLst>
              </p:cNvPr>
              <p:cNvSpPr/>
              <p:nvPr/>
            </p:nvSpPr>
            <p:spPr>
              <a:xfrm rot="21075600">
                <a:off x="6479738" y="6709681"/>
                <a:ext cx="178173" cy="28760"/>
              </a:xfrm>
              <a:custGeom>
                <a:avLst/>
                <a:gdLst>
                  <a:gd name="connsiteX0" fmla="*/ 177668 w 178173"/>
                  <a:gd name="connsiteY0" fmla="*/ 14170 h 28760"/>
                  <a:gd name="connsiteX1" fmla="*/ 88581 w 178173"/>
                  <a:gd name="connsiteY1" fmla="*/ 28550 h 28760"/>
                  <a:gd name="connsiteX2" fmla="*/ -506 w 178173"/>
                  <a:gd name="connsiteY2" fmla="*/ 14170 h 28760"/>
                  <a:gd name="connsiteX3" fmla="*/ 88581 w 178173"/>
                  <a:gd name="connsiteY3" fmla="*/ -210 h 28760"/>
                  <a:gd name="connsiteX4" fmla="*/ 177668 w 178173"/>
                  <a:gd name="connsiteY4" fmla="*/ 14170 h 28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173" h="28760">
                    <a:moveTo>
                      <a:pt x="177668" y="14170"/>
                    </a:moveTo>
                    <a:cubicBezTo>
                      <a:pt x="177668" y="22112"/>
                      <a:pt x="137783" y="28550"/>
                      <a:pt x="88581" y="28550"/>
                    </a:cubicBezTo>
                    <a:cubicBezTo>
                      <a:pt x="39380" y="28550"/>
                      <a:pt x="-506" y="22112"/>
                      <a:pt x="-506" y="14170"/>
                    </a:cubicBezTo>
                    <a:cubicBezTo>
                      <a:pt x="-506" y="6228"/>
                      <a:pt x="39380" y="-210"/>
                      <a:pt x="88581" y="-210"/>
                    </a:cubicBezTo>
                    <a:cubicBezTo>
                      <a:pt x="137783" y="-210"/>
                      <a:pt x="177668" y="6228"/>
                      <a:pt x="177668" y="14170"/>
                    </a:cubicBezTo>
                    <a:close/>
                  </a:path>
                </a:pathLst>
              </a:custGeom>
              <a:solidFill>
                <a:srgbClr val="774815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2" name="Forme libre : forme 111">
                <a:extLst>
                  <a:ext uri="{FF2B5EF4-FFF2-40B4-BE49-F238E27FC236}">
                    <a16:creationId xmlns:a16="http://schemas.microsoft.com/office/drawing/2014/main" id="{911C7C5B-B6CB-46F1-A63A-53D4F4D6E3F2}"/>
                  </a:ext>
                </a:extLst>
              </p:cNvPr>
              <p:cNvSpPr/>
              <p:nvPr/>
            </p:nvSpPr>
            <p:spPr>
              <a:xfrm>
                <a:off x="6030230" y="5392263"/>
                <a:ext cx="490850" cy="347213"/>
              </a:xfrm>
              <a:custGeom>
                <a:avLst/>
                <a:gdLst>
                  <a:gd name="connsiteX0" fmla="*/ 63212 w 490850"/>
                  <a:gd name="connsiteY0" fmla="*/ 194860 h 347213"/>
                  <a:gd name="connsiteX1" fmla="*/ 242968 w 490850"/>
                  <a:gd name="connsiteY1" fmla="*/ -210 h 347213"/>
                  <a:gd name="connsiteX2" fmla="*/ 250158 w 490850"/>
                  <a:gd name="connsiteY2" fmla="*/ 37035 h 347213"/>
                  <a:gd name="connsiteX3" fmla="*/ 482690 w 490850"/>
                  <a:gd name="connsiteY3" fmla="*/ 18484 h 347213"/>
                  <a:gd name="connsiteX4" fmla="*/ 361822 w 490850"/>
                  <a:gd name="connsiteY4" fmla="*/ 137482 h 347213"/>
                  <a:gd name="connsiteX5" fmla="*/ 484991 w 490850"/>
                  <a:gd name="connsiteY5" fmla="*/ 130292 h 347213"/>
                  <a:gd name="connsiteX6" fmla="*/ 373758 w 490850"/>
                  <a:gd name="connsiteY6" fmla="*/ 240302 h 347213"/>
                  <a:gd name="connsiteX7" fmla="*/ 490167 w 490850"/>
                  <a:gd name="connsiteY7" fmla="*/ 249865 h 347213"/>
                  <a:gd name="connsiteX8" fmla="*/ 127493 w 490850"/>
                  <a:gd name="connsiteY8" fmla="*/ 343338 h 347213"/>
                  <a:gd name="connsiteX9" fmla="*/ 63212 w 490850"/>
                  <a:gd name="connsiteY9" fmla="*/ 194860 h 34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90850" h="347213">
                    <a:moveTo>
                      <a:pt x="63212" y="194860"/>
                    </a:moveTo>
                    <a:cubicBezTo>
                      <a:pt x="53649" y="144529"/>
                      <a:pt x="99811" y="35669"/>
                      <a:pt x="242968" y="-210"/>
                    </a:cubicBezTo>
                    <a:lnTo>
                      <a:pt x="250158" y="37035"/>
                    </a:lnTo>
                    <a:cubicBezTo>
                      <a:pt x="250158" y="37035"/>
                      <a:pt x="467231" y="-16748"/>
                      <a:pt x="482690" y="18484"/>
                    </a:cubicBezTo>
                    <a:cubicBezTo>
                      <a:pt x="498148" y="53716"/>
                      <a:pt x="433580" y="113610"/>
                      <a:pt x="361822" y="137482"/>
                    </a:cubicBezTo>
                    <a:cubicBezTo>
                      <a:pt x="433724" y="113610"/>
                      <a:pt x="467087" y="101531"/>
                      <a:pt x="484991" y="130292"/>
                    </a:cubicBezTo>
                    <a:cubicBezTo>
                      <a:pt x="502894" y="159053"/>
                      <a:pt x="476578" y="206796"/>
                      <a:pt x="373758" y="240302"/>
                    </a:cubicBezTo>
                    <a:cubicBezTo>
                      <a:pt x="445660" y="235557"/>
                      <a:pt x="484631" y="213986"/>
                      <a:pt x="490167" y="249865"/>
                    </a:cubicBezTo>
                    <a:cubicBezTo>
                      <a:pt x="495704" y="285744"/>
                      <a:pt x="371385" y="364908"/>
                      <a:pt x="127493" y="343338"/>
                    </a:cubicBezTo>
                    <a:cubicBezTo>
                      <a:pt x="-116399" y="321767"/>
                      <a:pt x="63212" y="194860"/>
                      <a:pt x="63212" y="194860"/>
                    </a:cubicBezTo>
                    <a:close/>
                  </a:path>
                </a:pathLst>
              </a:custGeom>
              <a:solidFill>
                <a:srgbClr val="D19D82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3" name="Forme libre : forme 112">
                <a:extLst>
                  <a:ext uri="{FF2B5EF4-FFF2-40B4-BE49-F238E27FC236}">
                    <a16:creationId xmlns:a16="http://schemas.microsoft.com/office/drawing/2014/main" id="{7CE2A91F-2CAA-4EB4-9126-7E7AD4C6618F}"/>
                  </a:ext>
                </a:extLst>
              </p:cNvPr>
              <p:cNvSpPr/>
              <p:nvPr/>
            </p:nvSpPr>
            <p:spPr>
              <a:xfrm>
                <a:off x="6303944" y="5875002"/>
                <a:ext cx="399696" cy="432746"/>
              </a:xfrm>
              <a:custGeom>
                <a:avLst/>
                <a:gdLst>
                  <a:gd name="connsiteX0" fmla="*/ 399191 w 399696"/>
                  <a:gd name="connsiteY0" fmla="*/ 240530 h 432746"/>
                  <a:gd name="connsiteX1" fmla="*/ 226626 w 399696"/>
                  <a:gd name="connsiteY1" fmla="*/ -199 h 432746"/>
                  <a:gd name="connsiteX2" fmla="*/ 239137 w 399696"/>
                  <a:gd name="connsiteY2" fmla="*/ 70769 h 432746"/>
                  <a:gd name="connsiteX3" fmla="*/ 63 w 399696"/>
                  <a:gd name="connsiteY3" fmla="*/ 120166 h 432746"/>
                  <a:gd name="connsiteX4" fmla="*/ 55067 w 399696"/>
                  <a:gd name="connsiteY4" fmla="*/ 207095 h 432746"/>
                  <a:gd name="connsiteX5" fmla="*/ 23934 w 399696"/>
                  <a:gd name="connsiteY5" fmla="*/ 266846 h 432746"/>
                  <a:gd name="connsiteX6" fmla="*/ 76567 w 399696"/>
                  <a:gd name="connsiteY6" fmla="*/ 319478 h 432746"/>
                  <a:gd name="connsiteX7" fmla="*/ 47805 w 399696"/>
                  <a:gd name="connsiteY7" fmla="*/ 357730 h 432746"/>
                  <a:gd name="connsiteX8" fmla="*/ 338506 w 399696"/>
                  <a:gd name="connsiteY8" fmla="*/ 405545 h 432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9696" h="432746">
                    <a:moveTo>
                      <a:pt x="399191" y="240530"/>
                    </a:moveTo>
                    <a:cubicBezTo>
                      <a:pt x="387255" y="175818"/>
                      <a:pt x="366979" y="-1852"/>
                      <a:pt x="226626" y="-199"/>
                    </a:cubicBezTo>
                    <a:lnTo>
                      <a:pt x="239137" y="70769"/>
                    </a:lnTo>
                    <a:cubicBezTo>
                      <a:pt x="239137" y="70769"/>
                      <a:pt x="7181" y="40426"/>
                      <a:pt x="63" y="120166"/>
                    </a:cubicBezTo>
                    <a:cubicBezTo>
                      <a:pt x="-7056" y="199905"/>
                      <a:pt x="55067" y="207095"/>
                      <a:pt x="55067" y="207095"/>
                    </a:cubicBezTo>
                    <a:cubicBezTo>
                      <a:pt x="55067" y="207095"/>
                      <a:pt x="11926" y="223848"/>
                      <a:pt x="23934" y="266846"/>
                    </a:cubicBezTo>
                    <a:cubicBezTo>
                      <a:pt x="31210" y="292303"/>
                      <a:pt x="51109" y="312202"/>
                      <a:pt x="76567" y="319478"/>
                    </a:cubicBezTo>
                    <a:cubicBezTo>
                      <a:pt x="76566" y="319478"/>
                      <a:pt x="33425" y="312288"/>
                      <a:pt x="47805" y="357730"/>
                    </a:cubicBezTo>
                    <a:cubicBezTo>
                      <a:pt x="62186" y="403172"/>
                      <a:pt x="203690" y="470689"/>
                      <a:pt x="338506" y="405545"/>
                    </a:cubicBezTo>
                    <a:close/>
                  </a:path>
                </a:pathLst>
              </a:custGeom>
              <a:solidFill>
                <a:srgbClr val="D19D82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A4121EAB-65D0-4BB8-A432-90C7E7932457}"/>
                </a:ext>
              </a:extLst>
            </p:cNvPr>
            <p:cNvGrpSpPr/>
            <p:nvPr/>
          </p:nvGrpSpPr>
          <p:grpSpPr>
            <a:xfrm>
              <a:off x="2791891" y="1555261"/>
              <a:ext cx="9751268" cy="9751268"/>
              <a:chOff x="865232" y="1035809"/>
              <a:chExt cx="9751268" cy="9751268"/>
            </a:xfrm>
          </p:grpSpPr>
          <p:grpSp>
            <p:nvGrpSpPr>
              <p:cNvPr id="44" name="Group 43">
                <a:extLst>
                  <a:ext uri="{FF2B5EF4-FFF2-40B4-BE49-F238E27FC236}">
                    <a16:creationId xmlns:a16="http://schemas.microsoft.com/office/drawing/2014/main" id="{F488584D-134E-4685-9483-0CE7F678D137}"/>
                  </a:ext>
                </a:extLst>
              </p:cNvPr>
              <p:cNvGrpSpPr/>
              <p:nvPr/>
            </p:nvGrpSpPr>
            <p:grpSpPr>
              <a:xfrm>
                <a:off x="5579512" y="5750089"/>
                <a:ext cx="322708" cy="322708"/>
                <a:chOff x="-247735" y="3631318"/>
                <a:chExt cx="322708" cy="3227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ED8CD1BB-1F07-4218-A239-CB360E5D32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-86381" y="3631318"/>
                  <a:ext cx="0" cy="322708"/>
                </a:xfrm>
                <a:prstGeom prst="line">
                  <a:avLst/>
                </a:prstGeom>
                <a:ln w="15875">
                  <a:noFill/>
                </a:ln>
              </p:spPr>
              <p:style>
                <a:lnRef idx="1">
                  <a:schemeClr val="accent6"/>
                </a:lnRef>
                <a:fillRef idx="0">
                  <a:schemeClr val="accent6"/>
                </a:fillRef>
                <a:effectRef idx="0">
                  <a:schemeClr val="accent6"/>
                </a:effectRef>
                <a:fontRef idx="minor">
                  <a:schemeClr val="tx1"/>
                </a:fontRef>
              </p:style>
            </p:cxnSp>
            <p:cxnSp>
              <p:nvCxnSpPr>
                <p:cNvPr id="339" name="Straight Connector 338">
                  <a:extLst>
                    <a:ext uri="{FF2B5EF4-FFF2-40B4-BE49-F238E27FC236}">
                      <a16:creationId xmlns:a16="http://schemas.microsoft.com/office/drawing/2014/main" id="{CF86C766-8130-413D-ADF3-89521AB8F27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5400000">
                  <a:off x="-86381" y="3631318"/>
                  <a:ext cx="0" cy="322708"/>
                </a:xfrm>
                <a:prstGeom prst="line">
                  <a:avLst/>
                </a:prstGeom>
                <a:ln w="15875">
                  <a:noFill/>
                </a:ln>
              </p:spPr>
              <p:style>
                <a:lnRef idx="1">
                  <a:schemeClr val="accent6"/>
                </a:lnRef>
                <a:fillRef idx="0">
                  <a:schemeClr val="accent6"/>
                </a:fillRef>
                <a:effectRef idx="0">
                  <a:schemeClr val="accent6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" name="Oval 46">
                <a:extLst>
                  <a:ext uri="{FF2B5EF4-FFF2-40B4-BE49-F238E27FC236}">
                    <a16:creationId xmlns:a16="http://schemas.microsoft.com/office/drawing/2014/main" id="{0EEDCBB5-60AB-4DF5-94B9-07395DD14BB9}"/>
                  </a:ext>
                </a:extLst>
              </p:cNvPr>
              <p:cNvSpPr/>
              <p:nvPr/>
            </p:nvSpPr>
            <p:spPr>
              <a:xfrm>
                <a:off x="865232" y="1035809"/>
                <a:ext cx="9751268" cy="9751268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</p:grpSp>
      <p:grpSp>
        <p:nvGrpSpPr>
          <p:cNvPr id="257" name="boy_body">
            <a:extLst>
              <a:ext uri="{FF2B5EF4-FFF2-40B4-BE49-F238E27FC236}">
                <a16:creationId xmlns:a16="http://schemas.microsoft.com/office/drawing/2014/main" id="{7A08EA36-ECAC-4A39-A7F7-E80C04002FAB}"/>
              </a:ext>
            </a:extLst>
          </p:cNvPr>
          <p:cNvGrpSpPr/>
          <p:nvPr/>
        </p:nvGrpSpPr>
        <p:grpSpPr>
          <a:xfrm>
            <a:off x="3331526" y="5703975"/>
            <a:ext cx="1689237" cy="1250094"/>
            <a:chOff x="3331526" y="5703975"/>
            <a:chExt cx="1689237" cy="1250094"/>
          </a:xfrm>
        </p:grpSpPr>
        <p:sp>
          <p:nvSpPr>
            <p:cNvPr id="116" name="Forme libre : forme 115">
              <a:extLst>
                <a:ext uri="{FF2B5EF4-FFF2-40B4-BE49-F238E27FC236}">
                  <a16:creationId xmlns:a16="http://schemas.microsoft.com/office/drawing/2014/main" id="{A8A6A7DF-F3D3-4FF4-A949-C0E621A9635A}"/>
                </a:ext>
              </a:extLst>
            </p:cNvPr>
            <p:cNvSpPr/>
            <p:nvPr/>
          </p:nvSpPr>
          <p:spPr>
            <a:xfrm>
              <a:off x="3717395" y="5726013"/>
              <a:ext cx="1041895" cy="1228056"/>
            </a:xfrm>
            <a:custGeom>
              <a:avLst/>
              <a:gdLst>
                <a:gd name="connsiteX0" fmla="*/ 87176 w 1041895"/>
                <a:gd name="connsiteY0" fmla="*/ 22404 h 1228056"/>
                <a:gd name="connsiteX1" fmla="*/ 947917 w 1041895"/>
                <a:gd name="connsiteY1" fmla="*/ 27149 h 1228056"/>
                <a:gd name="connsiteX2" fmla="*/ 1041390 w 1041895"/>
                <a:gd name="connsiteY2" fmla="*/ 1123872 h 1228056"/>
                <a:gd name="connsiteX3" fmla="*/ 20379 w 1041895"/>
                <a:gd name="connsiteY3" fmla="*/ 1178087 h 1228056"/>
                <a:gd name="connsiteX4" fmla="*/ 87176 w 1041895"/>
                <a:gd name="connsiteY4" fmla="*/ 22404 h 122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1895" h="1228056">
                  <a:moveTo>
                    <a:pt x="87176" y="22404"/>
                  </a:moveTo>
                  <a:cubicBezTo>
                    <a:pt x="179642" y="9677"/>
                    <a:pt x="696116" y="-23829"/>
                    <a:pt x="947917" y="27149"/>
                  </a:cubicBezTo>
                  <a:cubicBezTo>
                    <a:pt x="954317" y="151540"/>
                    <a:pt x="933537" y="974028"/>
                    <a:pt x="1041390" y="1123872"/>
                  </a:cubicBezTo>
                  <a:cubicBezTo>
                    <a:pt x="903554" y="1187650"/>
                    <a:pt x="288215" y="1289678"/>
                    <a:pt x="20379" y="1178087"/>
                  </a:cubicBezTo>
                  <a:cubicBezTo>
                    <a:pt x="1110" y="1072894"/>
                    <a:pt x="-36783" y="343015"/>
                    <a:pt x="87176" y="22404"/>
                  </a:cubicBezTo>
                  <a:close/>
                </a:path>
              </a:pathLst>
            </a:custGeom>
            <a:solidFill>
              <a:srgbClr val="D9042B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7" name="Forme libre : forme 116">
              <a:extLst>
                <a:ext uri="{FF2B5EF4-FFF2-40B4-BE49-F238E27FC236}">
                  <a16:creationId xmlns:a16="http://schemas.microsoft.com/office/drawing/2014/main" id="{AFD90F8F-6FF7-4F7B-AD0A-33548677AD53}"/>
                </a:ext>
              </a:extLst>
            </p:cNvPr>
            <p:cNvSpPr/>
            <p:nvPr/>
          </p:nvSpPr>
          <p:spPr>
            <a:xfrm>
              <a:off x="4064859" y="6011573"/>
              <a:ext cx="409266" cy="409266"/>
            </a:xfrm>
            <a:custGeom>
              <a:avLst/>
              <a:gdLst>
                <a:gd name="connsiteX0" fmla="*/ 409267 w 409266"/>
                <a:gd name="connsiteY0" fmla="*/ 204633 h 409266"/>
                <a:gd name="connsiteX1" fmla="*/ 204633 w 409266"/>
                <a:gd name="connsiteY1" fmla="*/ 409267 h 409266"/>
                <a:gd name="connsiteX2" fmla="*/ 0 w 409266"/>
                <a:gd name="connsiteY2" fmla="*/ 204633 h 409266"/>
                <a:gd name="connsiteX3" fmla="*/ 204633 w 409266"/>
                <a:gd name="connsiteY3" fmla="*/ 0 h 409266"/>
                <a:gd name="connsiteX4" fmla="*/ 409267 w 409266"/>
                <a:gd name="connsiteY4" fmla="*/ 204633 h 40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266" h="409266">
                  <a:moveTo>
                    <a:pt x="409267" y="204633"/>
                  </a:moveTo>
                  <a:cubicBezTo>
                    <a:pt x="409267" y="317649"/>
                    <a:pt x="317650" y="409267"/>
                    <a:pt x="204633" y="409267"/>
                  </a:cubicBezTo>
                  <a:cubicBezTo>
                    <a:pt x="91617" y="409267"/>
                    <a:pt x="0" y="317649"/>
                    <a:pt x="0" y="204633"/>
                  </a:cubicBezTo>
                  <a:cubicBezTo>
                    <a:pt x="0" y="91617"/>
                    <a:pt x="91617" y="0"/>
                    <a:pt x="204633" y="0"/>
                  </a:cubicBezTo>
                  <a:cubicBezTo>
                    <a:pt x="317649" y="0"/>
                    <a:pt x="409267" y="91617"/>
                    <a:pt x="409267" y="204633"/>
                  </a:cubicBezTo>
                  <a:close/>
                </a:path>
              </a:pathLst>
            </a:custGeom>
            <a:solidFill>
              <a:srgbClr val="FEF9ED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8" name="Forme libre : forme 117">
              <a:extLst>
                <a:ext uri="{FF2B5EF4-FFF2-40B4-BE49-F238E27FC236}">
                  <a16:creationId xmlns:a16="http://schemas.microsoft.com/office/drawing/2014/main" id="{FF184FC2-D5C3-4E5F-B0B8-FDA5272A25B4}"/>
                </a:ext>
              </a:extLst>
            </p:cNvPr>
            <p:cNvSpPr/>
            <p:nvPr/>
          </p:nvSpPr>
          <p:spPr>
            <a:xfrm>
              <a:off x="3331526" y="5928531"/>
              <a:ext cx="709454" cy="624941"/>
            </a:xfrm>
            <a:custGeom>
              <a:avLst/>
              <a:gdLst>
                <a:gd name="connsiteX0" fmla="*/ 97714 w 620012"/>
                <a:gd name="connsiteY0" fmla="*/ -210 h 624941"/>
                <a:gd name="connsiteX1" fmla="*/ 144953 w 620012"/>
                <a:gd name="connsiteY1" fmla="*/ 583204 h 624941"/>
                <a:gd name="connsiteX2" fmla="*/ 619507 w 620012"/>
                <a:gd name="connsiteY2" fmla="*/ 513099 h 624941"/>
                <a:gd name="connsiteX3" fmla="*/ 561482 w 620012"/>
                <a:gd name="connsiteY3" fmla="*/ 408050 h 624941"/>
                <a:gd name="connsiteX4" fmla="*/ 231452 w 620012"/>
                <a:gd name="connsiteY4" fmla="*/ 385545 h 624941"/>
                <a:gd name="connsiteX5" fmla="*/ 290627 w 620012"/>
                <a:gd name="connsiteY5" fmla="*/ 186735 h 624941"/>
                <a:gd name="connsiteX0" fmla="*/ 98219 w 620012"/>
                <a:gd name="connsiteY0" fmla="*/ 0 h 624941"/>
                <a:gd name="connsiteX1" fmla="*/ 145458 w 620012"/>
                <a:gd name="connsiteY1" fmla="*/ 583414 h 624941"/>
                <a:gd name="connsiteX2" fmla="*/ 620012 w 620012"/>
                <a:gd name="connsiteY2" fmla="*/ 513309 h 624941"/>
                <a:gd name="connsiteX3" fmla="*/ 583248 w 620012"/>
                <a:gd name="connsiteY3" fmla="*/ 453219 h 624941"/>
                <a:gd name="connsiteX4" fmla="*/ 561987 w 620012"/>
                <a:gd name="connsiteY4" fmla="*/ 408260 h 624941"/>
                <a:gd name="connsiteX5" fmla="*/ 231957 w 620012"/>
                <a:gd name="connsiteY5" fmla="*/ 385755 h 624941"/>
                <a:gd name="connsiteX6" fmla="*/ 291132 w 620012"/>
                <a:gd name="connsiteY6" fmla="*/ 186945 h 624941"/>
                <a:gd name="connsiteX7" fmla="*/ 98219 w 620012"/>
                <a:gd name="connsiteY7" fmla="*/ 0 h 624941"/>
                <a:gd name="connsiteX0" fmla="*/ 98219 w 709454"/>
                <a:gd name="connsiteY0" fmla="*/ 0 h 624941"/>
                <a:gd name="connsiteX1" fmla="*/ 145458 w 709454"/>
                <a:gd name="connsiteY1" fmla="*/ 583414 h 624941"/>
                <a:gd name="connsiteX2" fmla="*/ 620012 w 709454"/>
                <a:gd name="connsiteY2" fmla="*/ 513309 h 624941"/>
                <a:gd name="connsiteX3" fmla="*/ 709454 w 709454"/>
                <a:gd name="connsiteY3" fmla="*/ 427025 h 624941"/>
                <a:gd name="connsiteX4" fmla="*/ 561987 w 709454"/>
                <a:gd name="connsiteY4" fmla="*/ 408260 h 624941"/>
                <a:gd name="connsiteX5" fmla="*/ 231957 w 709454"/>
                <a:gd name="connsiteY5" fmla="*/ 385755 h 624941"/>
                <a:gd name="connsiteX6" fmla="*/ 291132 w 709454"/>
                <a:gd name="connsiteY6" fmla="*/ 186945 h 624941"/>
                <a:gd name="connsiteX7" fmla="*/ 98219 w 709454"/>
                <a:gd name="connsiteY7" fmla="*/ 0 h 624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454" h="624941">
                  <a:moveTo>
                    <a:pt x="98219" y="0"/>
                  </a:moveTo>
                  <a:cubicBezTo>
                    <a:pt x="36311" y="66941"/>
                    <a:pt x="-110297" y="450898"/>
                    <a:pt x="145458" y="583414"/>
                  </a:cubicBezTo>
                  <a:cubicBezTo>
                    <a:pt x="385252" y="707732"/>
                    <a:pt x="620012" y="513309"/>
                    <a:pt x="620012" y="513309"/>
                  </a:cubicBezTo>
                  <a:lnTo>
                    <a:pt x="709454" y="427025"/>
                  </a:lnTo>
                  <a:lnTo>
                    <a:pt x="561987" y="408260"/>
                  </a:lnTo>
                  <a:cubicBezTo>
                    <a:pt x="479084" y="437021"/>
                    <a:pt x="309539" y="481385"/>
                    <a:pt x="231957" y="385755"/>
                  </a:cubicBezTo>
                  <a:cubicBezTo>
                    <a:pt x="154374" y="290125"/>
                    <a:pt x="291132" y="186945"/>
                    <a:pt x="291132" y="186945"/>
                  </a:cubicBezTo>
                  <a:lnTo>
                    <a:pt x="98219" y="0"/>
                  </a:lnTo>
                  <a:close/>
                </a:path>
              </a:pathLst>
            </a:custGeom>
            <a:solidFill>
              <a:srgbClr val="F2BC79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0" name="Forme libre : forme 119">
              <a:extLst>
                <a:ext uri="{FF2B5EF4-FFF2-40B4-BE49-F238E27FC236}">
                  <a16:creationId xmlns:a16="http://schemas.microsoft.com/office/drawing/2014/main" id="{DC92BFF9-026E-40D3-BD07-2A40AF2F0DD4}"/>
                </a:ext>
              </a:extLst>
            </p:cNvPr>
            <p:cNvSpPr/>
            <p:nvPr/>
          </p:nvSpPr>
          <p:spPr>
            <a:xfrm>
              <a:off x="4434500" y="6023442"/>
              <a:ext cx="586263" cy="490674"/>
            </a:xfrm>
            <a:custGeom>
              <a:avLst/>
              <a:gdLst>
                <a:gd name="connsiteX0" fmla="*/ 478435 w 529528"/>
                <a:gd name="connsiteY0" fmla="*/ -210 h 490675"/>
                <a:gd name="connsiteX1" fmla="*/ 379785 w 529528"/>
                <a:gd name="connsiteY1" fmla="*/ 471611 h 490675"/>
                <a:gd name="connsiteX2" fmla="*/ -506 w 529528"/>
                <a:gd name="connsiteY2" fmla="*/ 365484 h 490675"/>
                <a:gd name="connsiteX3" fmla="*/ 57735 w 529528"/>
                <a:gd name="connsiteY3" fmla="*/ 285673 h 490675"/>
                <a:gd name="connsiteX4" fmla="*/ 329597 w 529528"/>
                <a:gd name="connsiteY4" fmla="*/ 301203 h 490675"/>
                <a:gd name="connsiteX5" fmla="*/ 301843 w 529528"/>
                <a:gd name="connsiteY5" fmla="*/ 132737 h 490675"/>
                <a:gd name="connsiteX0" fmla="*/ 478941 w 529529"/>
                <a:gd name="connsiteY0" fmla="*/ 0 h 490674"/>
                <a:gd name="connsiteX1" fmla="*/ 380291 w 529529"/>
                <a:gd name="connsiteY1" fmla="*/ 471821 h 490674"/>
                <a:gd name="connsiteX2" fmla="*/ 0 w 529529"/>
                <a:gd name="connsiteY2" fmla="*/ 365694 h 490674"/>
                <a:gd name="connsiteX3" fmla="*/ 33139 w 529529"/>
                <a:gd name="connsiteY3" fmla="*/ 320208 h 490674"/>
                <a:gd name="connsiteX4" fmla="*/ 58241 w 529529"/>
                <a:gd name="connsiteY4" fmla="*/ 285883 h 490674"/>
                <a:gd name="connsiteX5" fmla="*/ 330103 w 529529"/>
                <a:gd name="connsiteY5" fmla="*/ 301413 h 490674"/>
                <a:gd name="connsiteX6" fmla="*/ 302349 w 529529"/>
                <a:gd name="connsiteY6" fmla="*/ 132947 h 490674"/>
                <a:gd name="connsiteX7" fmla="*/ 478941 w 529529"/>
                <a:gd name="connsiteY7" fmla="*/ 0 h 490674"/>
                <a:gd name="connsiteX0" fmla="*/ 529146 w 579734"/>
                <a:gd name="connsiteY0" fmla="*/ 0 h 490674"/>
                <a:gd name="connsiteX1" fmla="*/ 430496 w 579734"/>
                <a:gd name="connsiteY1" fmla="*/ 471821 h 490674"/>
                <a:gd name="connsiteX2" fmla="*/ 50205 w 579734"/>
                <a:gd name="connsiteY2" fmla="*/ 365694 h 490674"/>
                <a:gd name="connsiteX3" fmla="*/ 0 w 579734"/>
                <a:gd name="connsiteY3" fmla="*/ 267821 h 490674"/>
                <a:gd name="connsiteX4" fmla="*/ 108446 w 579734"/>
                <a:gd name="connsiteY4" fmla="*/ 285883 h 490674"/>
                <a:gd name="connsiteX5" fmla="*/ 380308 w 579734"/>
                <a:gd name="connsiteY5" fmla="*/ 301413 h 490674"/>
                <a:gd name="connsiteX6" fmla="*/ 352554 w 579734"/>
                <a:gd name="connsiteY6" fmla="*/ 132947 h 490674"/>
                <a:gd name="connsiteX7" fmla="*/ 529146 w 579734"/>
                <a:gd name="connsiteY7" fmla="*/ 0 h 490674"/>
                <a:gd name="connsiteX0" fmla="*/ 529146 w 579734"/>
                <a:gd name="connsiteY0" fmla="*/ 0 h 490674"/>
                <a:gd name="connsiteX1" fmla="*/ 430496 w 579734"/>
                <a:gd name="connsiteY1" fmla="*/ 471821 h 490674"/>
                <a:gd name="connsiteX2" fmla="*/ 50205 w 579734"/>
                <a:gd name="connsiteY2" fmla="*/ 365694 h 490674"/>
                <a:gd name="connsiteX3" fmla="*/ 0 w 579734"/>
                <a:gd name="connsiteY3" fmla="*/ 267821 h 490674"/>
                <a:gd name="connsiteX4" fmla="*/ 108446 w 579734"/>
                <a:gd name="connsiteY4" fmla="*/ 285883 h 490674"/>
                <a:gd name="connsiteX5" fmla="*/ 380308 w 579734"/>
                <a:gd name="connsiteY5" fmla="*/ 301413 h 490674"/>
                <a:gd name="connsiteX6" fmla="*/ 352554 w 579734"/>
                <a:gd name="connsiteY6" fmla="*/ 132947 h 490674"/>
                <a:gd name="connsiteX7" fmla="*/ 529146 w 579734"/>
                <a:gd name="connsiteY7" fmla="*/ 0 h 490674"/>
                <a:gd name="connsiteX0" fmla="*/ 535675 w 586263"/>
                <a:gd name="connsiteY0" fmla="*/ 0 h 490674"/>
                <a:gd name="connsiteX1" fmla="*/ 437025 w 586263"/>
                <a:gd name="connsiteY1" fmla="*/ 471821 h 490674"/>
                <a:gd name="connsiteX2" fmla="*/ 56734 w 586263"/>
                <a:gd name="connsiteY2" fmla="*/ 365694 h 490674"/>
                <a:gd name="connsiteX3" fmla="*/ 6529 w 586263"/>
                <a:gd name="connsiteY3" fmla="*/ 267821 h 490674"/>
                <a:gd name="connsiteX4" fmla="*/ 114975 w 586263"/>
                <a:gd name="connsiteY4" fmla="*/ 285883 h 490674"/>
                <a:gd name="connsiteX5" fmla="*/ 386837 w 586263"/>
                <a:gd name="connsiteY5" fmla="*/ 301413 h 490674"/>
                <a:gd name="connsiteX6" fmla="*/ 359083 w 586263"/>
                <a:gd name="connsiteY6" fmla="*/ 132947 h 490674"/>
                <a:gd name="connsiteX7" fmla="*/ 535675 w 586263"/>
                <a:gd name="connsiteY7" fmla="*/ 0 h 490674"/>
                <a:gd name="connsiteX0" fmla="*/ 535675 w 586263"/>
                <a:gd name="connsiteY0" fmla="*/ 0 h 490674"/>
                <a:gd name="connsiteX1" fmla="*/ 437025 w 586263"/>
                <a:gd name="connsiteY1" fmla="*/ 471821 h 490674"/>
                <a:gd name="connsiteX2" fmla="*/ 56734 w 586263"/>
                <a:gd name="connsiteY2" fmla="*/ 365694 h 490674"/>
                <a:gd name="connsiteX3" fmla="*/ 6529 w 586263"/>
                <a:gd name="connsiteY3" fmla="*/ 267821 h 490674"/>
                <a:gd name="connsiteX4" fmla="*/ 114975 w 586263"/>
                <a:gd name="connsiteY4" fmla="*/ 285883 h 490674"/>
                <a:gd name="connsiteX5" fmla="*/ 386837 w 586263"/>
                <a:gd name="connsiteY5" fmla="*/ 301413 h 490674"/>
                <a:gd name="connsiteX6" fmla="*/ 359083 w 586263"/>
                <a:gd name="connsiteY6" fmla="*/ 132947 h 490674"/>
                <a:gd name="connsiteX7" fmla="*/ 535675 w 586263"/>
                <a:gd name="connsiteY7" fmla="*/ 0 h 490674"/>
                <a:gd name="connsiteX0" fmla="*/ 535675 w 586263"/>
                <a:gd name="connsiteY0" fmla="*/ 0 h 490674"/>
                <a:gd name="connsiteX1" fmla="*/ 437025 w 586263"/>
                <a:gd name="connsiteY1" fmla="*/ 471821 h 490674"/>
                <a:gd name="connsiteX2" fmla="*/ 56734 w 586263"/>
                <a:gd name="connsiteY2" fmla="*/ 365694 h 490674"/>
                <a:gd name="connsiteX3" fmla="*/ 6529 w 586263"/>
                <a:gd name="connsiteY3" fmla="*/ 267821 h 490674"/>
                <a:gd name="connsiteX4" fmla="*/ 114975 w 586263"/>
                <a:gd name="connsiteY4" fmla="*/ 285883 h 490674"/>
                <a:gd name="connsiteX5" fmla="*/ 386837 w 586263"/>
                <a:gd name="connsiteY5" fmla="*/ 301413 h 490674"/>
                <a:gd name="connsiteX6" fmla="*/ 359083 w 586263"/>
                <a:gd name="connsiteY6" fmla="*/ 132947 h 490674"/>
                <a:gd name="connsiteX7" fmla="*/ 535675 w 586263"/>
                <a:gd name="connsiteY7" fmla="*/ 0 h 490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263" h="490674">
                  <a:moveTo>
                    <a:pt x="535675" y="0"/>
                  </a:moveTo>
                  <a:cubicBezTo>
                    <a:pt x="579319" y="61117"/>
                    <a:pt x="659490" y="389781"/>
                    <a:pt x="437025" y="471821"/>
                  </a:cubicBezTo>
                  <a:cubicBezTo>
                    <a:pt x="228509" y="548685"/>
                    <a:pt x="56734" y="365694"/>
                    <a:pt x="56734" y="365694"/>
                  </a:cubicBezTo>
                  <a:cubicBezTo>
                    <a:pt x="39999" y="333070"/>
                    <a:pt x="-19598" y="302826"/>
                    <a:pt x="6529" y="267821"/>
                  </a:cubicBezTo>
                  <a:cubicBezTo>
                    <a:pt x="40297" y="230980"/>
                    <a:pt x="64538" y="256049"/>
                    <a:pt x="114975" y="285883"/>
                  </a:cubicBezTo>
                  <a:cubicBezTo>
                    <a:pt x="179687" y="317879"/>
                    <a:pt x="313713" y="371590"/>
                    <a:pt x="386837" y="301413"/>
                  </a:cubicBezTo>
                  <a:cubicBezTo>
                    <a:pt x="459962" y="231237"/>
                    <a:pt x="359083" y="132947"/>
                    <a:pt x="359083" y="132947"/>
                  </a:cubicBezTo>
                  <a:lnTo>
                    <a:pt x="535675" y="0"/>
                  </a:lnTo>
                  <a:close/>
                </a:path>
              </a:pathLst>
            </a:custGeom>
            <a:solidFill>
              <a:srgbClr val="F2BC79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2" name="Forme libre : forme 121">
              <a:extLst>
                <a:ext uri="{FF2B5EF4-FFF2-40B4-BE49-F238E27FC236}">
                  <a16:creationId xmlns:a16="http://schemas.microsoft.com/office/drawing/2014/main" id="{8F2F2CE8-638A-4F8B-ADAB-AC64446DE3F5}"/>
                </a:ext>
              </a:extLst>
            </p:cNvPr>
            <p:cNvSpPr/>
            <p:nvPr/>
          </p:nvSpPr>
          <p:spPr>
            <a:xfrm>
              <a:off x="4337512" y="5703975"/>
              <a:ext cx="669481" cy="512369"/>
            </a:xfrm>
            <a:custGeom>
              <a:avLst/>
              <a:gdLst>
                <a:gd name="connsiteX0" fmla="*/ -506 w 669481"/>
                <a:gd name="connsiteY0" fmla="*/ -210 h 512369"/>
                <a:gd name="connsiteX1" fmla="*/ 668976 w 669481"/>
                <a:gd name="connsiteY1" fmla="*/ 285169 h 512369"/>
                <a:gd name="connsiteX2" fmla="*/ 401140 w 669481"/>
                <a:gd name="connsiteY2" fmla="*/ 512092 h 512369"/>
                <a:gd name="connsiteX3" fmla="*/ 197585 w 669481"/>
                <a:gd name="connsiteY3" fmla="*/ 307459 h 51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9481" h="512369">
                  <a:moveTo>
                    <a:pt x="-506" y="-210"/>
                  </a:moveTo>
                  <a:cubicBezTo>
                    <a:pt x="133376" y="4607"/>
                    <a:pt x="471316" y="-14591"/>
                    <a:pt x="668976" y="285169"/>
                  </a:cubicBezTo>
                  <a:cubicBezTo>
                    <a:pt x="630724" y="361673"/>
                    <a:pt x="452191" y="515831"/>
                    <a:pt x="401140" y="512092"/>
                  </a:cubicBezTo>
                  <a:cubicBezTo>
                    <a:pt x="359724" y="482828"/>
                    <a:pt x="312844" y="317022"/>
                    <a:pt x="197585" y="307459"/>
                  </a:cubicBezTo>
                </a:path>
              </a:pathLst>
            </a:custGeom>
            <a:solidFill>
              <a:srgbClr val="D9042B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3" name="Forme libre : forme 122">
              <a:extLst>
                <a:ext uri="{FF2B5EF4-FFF2-40B4-BE49-F238E27FC236}">
                  <a16:creationId xmlns:a16="http://schemas.microsoft.com/office/drawing/2014/main" id="{0563CB34-D6FB-48EF-B2E0-8404822D00B6}"/>
                </a:ext>
              </a:extLst>
            </p:cNvPr>
            <p:cNvSpPr/>
            <p:nvPr/>
          </p:nvSpPr>
          <p:spPr>
            <a:xfrm>
              <a:off x="3352381" y="5716627"/>
              <a:ext cx="825652" cy="499722"/>
            </a:xfrm>
            <a:custGeom>
              <a:avLst/>
              <a:gdLst>
                <a:gd name="connsiteX0" fmla="*/ 825147 w 825652"/>
                <a:gd name="connsiteY0" fmla="*/ 3604 h 499722"/>
                <a:gd name="connsiteX1" fmla="*/ -506 w 825652"/>
                <a:gd name="connsiteY1" fmla="*/ 282081 h 499722"/>
                <a:gd name="connsiteX2" fmla="*/ 241805 w 825652"/>
                <a:gd name="connsiteY2" fmla="*/ 499513 h 499722"/>
                <a:gd name="connsiteX3" fmla="*/ 569894 w 825652"/>
                <a:gd name="connsiteY3" fmla="*/ 323496 h 499722"/>
                <a:gd name="connsiteX4" fmla="*/ 825147 w 825652"/>
                <a:gd name="connsiteY4" fmla="*/ 3604 h 499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5652" h="499722">
                  <a:moveTo>
                    <a:pt x="825147" y="3604"/>
                  </a:moveTo>
                  <a:cubicBezTo>
                    <a:pt x="500005" y="-12862"/>
                    <a:pt x="203553" y="14245"/>
                    <a:pt x="-506" y="282081"/>
                  </a:cubicBezTo>
                  <a:cubicBezTo>
                    <a:pt x="14882" y="333850"/>
                    <a:pt x="114107" y="458672"/>
                    <a:pt x="241805" y="499513"/>
                  </a:cubicBezTo>
                  <a:cubicBezTo>
                    <a:pt x="295947" y="409563"/>
                    <a:pt x="448595" y="349022"/>
                    <a:pt x="569894" y="323496"/>
                  </a:cubicBezTo>
                  <a:cubicBezTo>
                    <a:pt x="691193" y="297971"/>
                    <a:pt x="825147" y="3604"/>
                    <a:pt x="825147" y="3604"/>
                  </a:cubicBezTo>
                  <a:close/>
                </a:path>
              </a:pathLst>
            </a:custGeom>
            <a:solidFill>
              <a:srgbClr val="D9042B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34" name="boy_hand_right">
            <a:extLst>
              <a:ext uri="{FF2B5EF4-FFF2-40B4-BE49-F238E27FC236}">
                <a16:creationId xmlns:a16="http://schemas.microsoft.com/office/drawing/2014/main" id="{15E3D1F2-C825-406C-B989-F409EB7680DC}"/>
              </a:ext>
            </a:extLst>
          </p:cNvPr>
          <p:cNvGrpSpPr/>
          <p:nvPr/>
        </p:nvGrpSpPr>
        <p:grpSpPr>
          <a:xfrm>
            <a:off x="4261662" y="6051997"/>
            <a:ext cx="610272" cy="610272"/>
            <a:chOff x="4261662" y="6051997"/>
            <a:chExt cx="610272" cy="610272"/>
          </a:xfrm>
        </p:grpSpPr>
        <p:sp>
          <p:nvSpPr>
            <p:cNvPr id="226" name="Forme libre : forme 120">
              <a:extLst>
                <a:ext uri="{FF2B5EF4-FFF2-40B4-BE49-F238E27FC236}">
                  <a16:creationId xmlns:a16="http://schemas.microsoft.com/office/drawing/2014/main" id="{0A3F3610-3019-4A8E-89BC-6312B364545F}"/>
                </a:ext>
              </a:extLst>
            </p:cNvPr>
            <p:cNvSpPr/>
            <p:nvPr/>
          </p:nvSpPr>
          <p:spPr>
            <a:xfrm>
              <a:off x="4281755" y="6120804"/>
              <a:ext cx="295643" cy="283561"/>
            </a:xfrm>
            <a:custGeom>
              <a:avLst/>
              <a:gdLst>
                <a:gd name="connsiteX0" fmla="*/ 277933 w 295643"/>
                <a:gd name="connsiteY0" fmla="*/ 125606 h 283561"/>
                <a:gd name="connsiteX1" fmla="*/ 268801 w 295643"/>
                <a:gd name="connsiteY1" fmla="*/ 2797 h 283561"/>
                <a:gd name="connsiteX2" fmla="*/ 206462 w 295643"/>
                <a:gd name="connsiteY2" fmla="*/ 82753 h 283561"/>
                <a:gd name="connsiteX3" fmla="*/ 68050 w 295643"/>
                <a:gd name="connsiteY3" fmla="*/ 37598 h 283561"/>
                <a:gd name="connsiteX4" fmla="*/ 105152 w 295643"/>
                <a:gd name="connsiteY4" fmla="*/ 140993 h 283561"/>
                <a:gd name="connsiteX5" fmla="*/ 14699 w 295643"/>
                <a:gd name="connsiteY5" fmla="*/ 129633 h 283561"/>
                <a:gd name="connsiteX6" fmla="*/ 77182 w 295643"/>
                <a:gd name="connsiteY6" fmla="*/ 211314 h 283561"/>
                <a:gd name="connsiteX7" fmla="*/ 2404 w 295643"/>
                <a:gd name="connsiteY7" fmla="*/ 202038 h 283561"/>
                <a:gd name="connsiteX8" fmla="*/ 81496 w 295643"/>
                <a:gd name="connsiteY8" fmla="*/ 275522 h 283561"/>
                <a:gd name="connsiteX9" fmla="*/ 234648 w 295643"/>
                <a:gd name="connsiteY9" fmla="*/ 276241 h 283561"/>
                <a:gd name="connsiteX10" fmla="*/ 284332 w 295643"/>
                <a:gd name="connsiteY10" fmla="*/ 211026 h 283561"/>
                <a:gd name="connsiteX11" fmla="*/ 277933 w 295643"/>
                <a:gd name="connsiteY11" fmla="*/ 125606 h 283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643" h="283561">
                  <a:moveTo>
                    <a:pt x="277933" y="125606"/>
                  </a:moveTo>
                  <a:cubicBezTo>
                    <a:pt x="292817" y="103460"/>
                    <a:pt x="311583" y="24368"/>
                    <a:pt x="268801" y="2797"/>
                  </a:cubicBezTo>
                  <a:cubicBezTo>
                    <a:pt x="226019" y="-18773"/>
                    <a:pt x="206462" y="82753"/>
                    <a:pt x="206462" y="82753"/>
                  </a:cubicBezTo>
                  <a:cubicBezTo>
                    <a:pt x="206462" y="82753"/>
                    <a:pt x="115290" y="353"/>
                    <a:pt x="68050" y="37598"/>
                  </a:cubicBezTo>
                  <a:cubicBezTo>
                    <a:pt x="20811" y="74843"/>
                    <a:pt x="105152" y="140993"/>
                    <a:pt x="105152" y="140993"/>
                  </a:cubicBezTo>
                  <a:cubicBezTo>
                    <a:pt x="105152" y="140993"/>
                    <a:pt x="41519" y="90662"/>
                    <a:pt x="14699" y="129633"/>
                  </a:cubicBezTo>
                  <a:cubicBezTo>
                    <a:pt x="-12121" y="168604"/>
                    <a:pt x="77182" y="211314"/>
                    <a:pt x="77182" y="211314"/>
                  </a:cubicBezTo>
                  <a:cubicBezTo>
                    <a:pt x="77182" y="211314"/>
                    <a:pt x="16784" y="182049"/>
                    <a:pt x="2404" y="202038"/>
                  </a:cubicBezTo>
                  <a:cubicBezTo>
                    <a:pt x="-11977" y="222027"/>
                    <a:pt x="28936" y="258337"/>
                    <a:pt x="81496" y="275522"/>
                  </a:cubicBezTo>
                  <a:cubicBezTo>
                    <a:pt x="134057" y="292707"/>
                    <a:pt x="234648" y="276241"/>
                    <a:pt x="234648" y="276241"/>
                  </a:cubicBezTo>
                  <a:lnTo>
                    <a:pt x="284332" y="211026"/>
                  </a:lnTo>
                  <a:cubicBezTo>
                    <a:pt x="284332" y="211026"/>
                    <a:pt x="253630" y="162276"/>
                    <a:pt x="277933" y="125606"/>
                  </a:cubicBezTo>
                  <a:close/>
                </a:path>
              </a:pathLst>
            </a:custGeom>
            <a:solidFill>
              <a:srgbClr val="F2BC79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3" name="Flowchart: Connector 232">
              <a:extLst>
                <a:ext uri="{FF2B5EF4-FFF2-40B4-BE49-F238E27FC236}">
                  <a16:creationId xmlns:a16="http://schemas.microsoft.com/office/drawing/2014/main" id="{54A3610D-D70E-4FBE-9B88-6218841BB20F}"/>
                </a:ext>
              </a:extLst>
            </p:cNvPr>
            <p:cNvSpPr/>
            <p:nvPr/>
          </p:nvSpPr>
          <p:spPr>
            <a:xfrm rot="365133">
              <a:off x="4261662" y="6051997"/>
              <a:ext cx="610272" cy="610272"/>
            </a:xfrm>
            <a:prstGeom prst="flowChartConnector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64" name="boy_head">
            <a:extLst>
              <a:ext uri="{FF2B5EF4-FFF2-40B4-BE49-F238E27FC236}">
                <a16:creationId xmlns:a16="http://schemas.microsoft.com/office/drawing/2014/main" id="{99083487-6B9B-4597-8149-D3E0E1F1154A}"/>
              </a:ext>
            </a:extLst>
          </p:cNvPr>
          <p:cNvGrpSpPr/>
          <p:nvPr/>
        </p:nvGrpSpPr>
        <p:grpSpPr>
          <a:xfrm>
            <a:off x="2526031" y="4083756"/>
            <a:ext cx="3438336" cy="3438336"/>
            <a:chOff x="2507553" y="4084740"/>
            <a:chExt cx="3438336" cy="3438336"/>
          </a:xfrm>
        </p:grpSpPr>
        <p:grpSp>
          <p:nvGrpSpPr>
            <p:cNvPr id="235" name="Group 234">
              <a:extLst>
                <a:ext uri="{FF2B5EF4-FFF2-40B4-BE49-F238E27FC236}">
                  <a16:creationId xmlns:a16="http://schemas.microsoft.com/office/drawing/2014/main" id="{D5675ECD-8F5C-4C4A-B23A-F7750C9D2916}"/>
                </a:ext>
              </a:extLst>
            </p:cNvPr>
            <p:cNvGrpSpPr/>
            <p:nvPr/>
          </p:nvGrpSpPr>
          <p:grpSpPr>
            <a:xfrm>
              <a:off x="3430247" y="4200646"/>
              <a:ext cx="1541495" cy="1611376"/>
              <a:chOff x="3430247" y="4200646"/>
              <a:chExt cx="1541495" cy="1611376"/>
            </a:xfrm>
          </p:grpSpPr>
          <p:sp>
            <p:nvSpPr>
              <p:cNvPr id="236" name="Forme libre : forme 123">
                <a:extLst>
                  <a:ext uri="{FF2B5EF4-FFF2-40B4-BE49-F238E27FC236}">
                    <a16:creationId xmlns:a16="http://schemas.microsoft.com/office/drawing/2014/main" id="{916A910F-0020-4EED-B036-A928E544030A}"/>
                  </a:ext>
                </a:extLst>
              </p:cNvPr>
              <p:cNvSpPr/>
              <p:nvPr/>
            </p:nvSpPr>
            <p:spPr>
              <a:xfrm>
                <a:off x="3464371" y="4352028"/>
                <a:ext cx="1437367" cy="934195"/>
              </a:xfrm>
              <a:custGeom>
                <a:avLst/>
                <a:gdLst>
                  <a:gd name="connsiteX0" fmla="*/ 55252 w 1437367"/>
                  <a:gd name="connsiteY0" fmla="*/ 933986 h 934195"/>
                  <a:gd name="connsiteX1" fmla="*/ 558495 w 1437367"/>
                  <a:gd name="connsiteY1" fmla="*/ 24352 h 934195"/>
                  <a:gd name="connsiteX2" fmla="*/ 1436348 w 1437367"/>
                  <a:gd name="connsiteY2" fmla="*/ 485316 h 934195"/>
                  <a:gd name="connsiteX3" fmla="*/ 55252 w 1437367"/>
                  <a:gd name="connsiteY3" fmla="*/ 933986 h 934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37367" h="934195">
                    <a:moveTo>
                      <a:pt x="55252" y="933986"/>
                    </a:moveTo>
                    <a:cubicBezTo>
                      <a:pt x="-66191" y="707422"/>
                      <a:pt x="-26932" y="154782"/>
                      <a:pt x="558495" y="24352"/>
                    </a:cubicBezTo>
                    <a:cubicBezTo>
                      <a:pt x="1143922" y="-106079"/>
                      <a:pt x="1404999" y="317425"/>
                      <a:pt x="1436348" y="485316"/>
                    </a:cubicBezTo>
                    <a:cubicBezTo>
                      <a:pt x="1467697" y="653208"/>
                      <a:pt x="55252" y="933986"/>
                      <a:pt x="55252" y="933986"/>
                    </a:cubicBezTo>
                    <a:close/>
                  </a:path>
                </a:pathLst>
              </a:custGeom>
              <a:solidFill>
                <a:srgbClr val="1760B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7" name="Forme libre : forme 124">
                <a:extLst>
                  <a:ext uri="{FF2B5EF4-FFF2-40B4-BE49-F238E27FC236}">
                    <a16:creationId xmlns:a16="http://schemas.microsoft.com/office/drawing/2014/main" id="{2758C100-998A-4A41-ADDD-DE60AF8882EB}"/>
                  </a:ext>
                </a:extLst>
              </p:cNvPr>
              <p:cNvSpPr/>
              <p:nvPr/>
            </p:nvSpPr>
            <p:spPr>
              <a:xfrm rot="21291434">
                <a:off x="3462104" y="4449013"/>
                <a:ext cx="1470999" cy="1265827"/>
              </a:xfrm>
              <a:custGeom>
                <a:avLst/>
                <a:gdLst>
                  <a:gd name="connsiteX0" fmla="*/ 1470494 w 1470999"/>
                  <a:gd name="connsiteY0" fmla="*/ 632710 h 1265827"/>
                  <a:gd name="connsiteX1" fmla="*/ 734994 w 1470999"/>
                  <a:gd name="connsiteY1" fmla="*/ 1265623 h 1265827"/>
                  <a:gd name="connsiteX2" fmla="*/ -506 w 1470999"/>
                  <a:gd name="connsiteY2" fmla="*/ 632710 h 1265827"/>
                  <a:gd name="connsiteX3" fmla="*/ 734994 w 1470999"/>
                  <a:gd name="connsiteY3" fmla="*/ -204 h 1265827"/>
                  <a:gd name="connsiteX4" fmla="*/ 1470494 w 1470999"/>
                  <a:gd name="connsiteY4" fmla="*/ 632710 h 1265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70999" h="1265827">
                    <a:moveTo>
                      <a:pt x="1470494" y="632710"/>
                    </a:moveTo>
                    <a:cubicBezTo>
                      <a:pt x="1470494" y="982258"/>
                      <a:pt x="1141199" y="1265623"/>
                      <a:pt x="734994" y="1265623"/>
                    </a:cubicBezTo>
                    <a:cubicBezTo>
                      <a:pt x="328788" y="1265623"/>
                      <a:pt x="-506" y="982258"/>
                      <a:pt x="-506" y="632710"/>
                    </a:cubicBezTo>
                    <a:cubicBezTo>
                      <a:pt x="-506" y="283161"/>
                      <a:pt x="328788" y="-204"/>
                      <a:pt x="734994" y="-204"/>
                    </a:cubicBezTo>
                    <a:cubicBezTo>
                      <a:pt x="1141199" y="-204"/>
                      <a:pt x="1470494" y="283161"/>
                      <a:pt x="1470494" y="632710"/>
                    </a:cubicBezTo>
                    <a:close/>
                  </a:path>
                </a:pathLst>
              </a:custGeom>
              <a:solidFill>
                <a:srgbClr val="F2BC79"/>
              </a:solidFill>
              <a:ln w="72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8" name="Forme libre : forme 125">
                <a:extLst>
                  <a:ext uri="{FF2B5EF4-FFF2-40B4-BE49-F238E27FC236}">
                    <a16:creationId xmlns:a16="http://schemas.microsoft.com/office/drawing/2014/main" id="{CAA4C938-E747-4D01-A47E-69FC34C585EE}"/>
                  </a:ext>
                </a:extLst>
              </p:cNvPr>
              <p:cNvSpPr/>
              <p:nvPr/>
            </p:nvSpPr>
            <p:spPr>
              <a:xfrm>
                <a:off x="3430247" y="5276132"/>
                <a:ext cx="273376" cy="204993"/>
              </a:xfrm>
              <a:custGeom>
                <a:avLst/>
                <a:gdLst>
                  <a:gd name="connsiteX0" fmla="*/ 89376 w 273376"/>
                  <a:gd name="connsiteY0" fmla="*/ 9882 h 204993"/>
                  <a:gd name="connsiteX1" fmla="*/ 59034 w 273376"/>
                  <a:gd name="connsiteY1" fmla="*/ 181728 h 204993"/>
                  <a:gd name="connsiteX2" fmla="*/ 272871 w 273376"/>
                  <a:gd name="connsiteY2" fmla="*/ 182878 h 204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3376" h="204993">
                    <a:moveTo>
                      <a:pt x="89376" y="9882"/>
                    </a:moveTo>
                    <a:cubicBezTo>
                      <a:pt x="1224" y="-43613"/>
                      <a:pt x="-44721" y="130533"/>
                      <a:pt x="59034" y="181728"/>
                    </a:cubicBezTo>
                    <a:cubicBezTo>
                      <a:pt x="162789" y="232922"/>
                      <a:pt x="272871" y="182878"/>
                      <a:pt x="272871" y="182878"/>
                    </a:cubicBezTo>
                    <a:close/>
                  </a:path>
                </a:pathLst>
              </a:custGeom>
              <a:solidFill>
                <a:srgbClr val="F2BC7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9" name="Forme libre : forme 126">
                <a:extLst>
                  <a:ext uri="{FF2B5EF4-FFF2-40B4-BE49-F238E27FC236}">
                    <a16:creationId xmlns:a16="http://schemas.microsoft.com/office/drawing/2014/main" id="{5795831E-332C-47D5-82B5-842D2319808D}"/>
                  </a:ext>
                </a:extLst>
              </p:cNvPr>
              <p:cNvSpPr/>
              <p:nvPr/>
            </p:nvSpPr>
            <p:spPr>
              <a:xfrm>
                <a:off x="4835506" y="5162386"/>
                <a:ext cx="136236" cy="139374"/>
              </a:xfrm>
              <a:custGeom>
                <a:avLst/>
                <a:gdLst>
                  <a:gd name="connsiteX0" fmla="*/ 74201 w 136236"/>
                  <a:gd name="connsiteY0" fmla="*/ 15415 h 139374"/>
                  <a:gd name="connsiteX1" fmla="*/ 120721 w 136236"/>
                  <a:gd name="connsiteY1" fmla="*/ 95226 h 139374"/>
                  <a:gd name="connsiteX2" fmla="*/ -506 w 136236"/>
                  <a:gd name="connsiteY2" fmla="*/ 136786 h 139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6236" h="139374">
                    <a:moveTo>
                      <a:pt x="74201" y="15415"/>
                    </a:moveTo>
                    <a:cubicBezTo>
                      <a:pt x="112956" y="-31394"/>
                      <a:pt x="160483" y="36338"/>
                      <a:pt x="120721" y="95226"/>
                    </a:cubicBezTo>
                    <a:cubicBezTo>
                      <a:pt x="80960" y="154114"/>
                      <a:pt x="-506" y="136786"/>
                      <a:pt x="-506" y="136786"/>
                    </a:cubicBezTo>
                    <a:close/>
                  </a:path>
                </a:pathLst>
              </a:custGeom>
              <a:solidFill>
                <a:srgbClr val="F2BC7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0" name="Forme libre : forme 127">
                <a:extLst>
                  <a:ext uri="{FF2B5EF4-FFF2-40B4-BE49-F238E27FC236}">
                    <a16:creationId xmlns:a16="http://schemas.microsoft.com/office/drawing/2014/main" id="{12DE99D5-67F4-453B-B49C-C8C180530832}"/>
                  </a:ext>
                </a:extLst>
              </p:cNvPr>
              <p:cNvSpPr/>
              <p:nvPr/>
            </p:nvSpPr>
            <p:spPr>
              <a:xfrm>
                <a:off x="4288749" y="4584117"/>
                <a:ext cx="191991" cy="636585"/>
              </a:xfrm>
              <a:custGeom>
                <a:avLst/>
                <a:gdLst>
                  <a:gd name="connsiteX0" fmla="*/ 190983 w 191991"/>
                  <a:gd name="connsiteY0" fmla="*/ 510421 h 636585"/>
                  <a:gd name="connsiteX1" fmla="*/ 177825 w 191991"/>
                  <a:gd name="connsiteY1" fmla="*/ 475189 h 636585"/>
                  <a:gd name="connsiteX2" fmla="*/ 146332 w 191991"/>
                  <a:gd name="connsiteY2" fmla="*/ 453259 h 636585"/>
                  <a:gd name="connsiteX3" fmla="*/ 109805 w 191991"/>
                  <a:gd name="connsiteY3" fmla="*/ 450598 h 636585"/>
                  <a:gd name="connsiteX4" fmla="*/ 50990 w 191991"/>
                  <a:gd name="connsiteY4" fmla="*/ 466992 h 636585"/>
                  <a:gd name="connsiteX5" fmla="*/ 2096 w 191991"/>
                  <a:gd name="connsiteY5" fmla="*/ 7825 h 636585"/>
                  <a:gd name="connsiteX6" fmla="*/ -277 w 191991"/>
                  <a:gd name="connsiteY6" fmla="*/ 7825 h 636585"/>
                  <a:gd name="connsiteX7" fmla="*/ 38910 w 191991"/>
                  <a:gd name="connsiteY7" fmla="*/ 476914 h 636585"/>
                  <a:gd name="connsiteX8" fmla="*/ 39701 w 191991"/>
                  <a:gd name="connsiteY8" fmla="*/ 485974 h 636585"/>
                  <a:gd name="connsiteX9" fmla="*/ 48329 w 191991"/>
                  <a:gd name="connsiteY9" fmla="*/ 482163 h 636585"/>
                  <a:gd name="connsiteX10" fmla="*/ 111100 w 191991"/>
                  <a:gd name="connsiteY10" fmla="*/ 464907 h 636585"/>
                  <a:gd name="connsiteX11" fmla="*/ 164811 w 191991"/>
                  <a:gd name="connsiteY11" fmla="*/ 484248 h 636585"/>
                  <a:gd name="connsiteX12" fmla="*/ 174446 w 191991"/>
                  <a:gd name="connsiteY12" fmla="*/ 512146 h 636585"/>
                  <a:gd name="connsiteX13" fmla="*/ 174446 w 191991"/>
                  <a:gd name="connsiteY13" fmla="*/ 527174 h 636585"/>
                  <a:gd name="connsiteX14" fmla="*/ 170779 w 191991"/>
                  <a:gd name="connsiteY14" fmla="*/ 541555 h 636585"/>
                  <a:gd name="connsiteX15" fmla="*/ 133965 w 191991"/>
                  <a:gd name="connsiteY15" fmla="*/ 591886 h 636585"/>
                  <a:gd name="connsiteX16" fmla="*/ 98589 w 191991"/>
                  <a:gd name="connsiteY16" fmla="*/ 621582 h 636585"/>
                  <a:gd name="connsiteX17" fmla="*/ 88163 w 191991"/>
                  <a:gd name="connsiteY17" fmla="*/ 635027 h 636585"/>
                  <a:gd name="connsiteX18" fmla="*/ 105348 w 191991"/>
                  <a:gd name="connsiteY18" fmla="*/ 632798 h 636585"/>
                  <a:gd name="connsiteX19" fmla="*/ 146404 w 191991"/>
                  <a:gd name="connsiteY19" fmla="*/ 605619 h 636585"/>
                  <a:gd name="connsiteX20" fmla="*/ 187172 w 191991"/>
                  <a:gd name="connsiteY20" fmla="*/ 546659 h 636585"/>
                  <a:gd name="connsiteX21" fmla="*/ 191271 w 191991"/>
                  <a:gd name="connsiteY21" fmla="*/ 528396 h 636585"/>
                  <a:gd name="connsiteX22" fmla="*/ 190983 w 191991"/>
                  <a:gd name="connsiteY22" fmla="*/ 510421 h 636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91991" h="636585">
                    <a:moveTo>
                      <a:pt x="190983" y="510421"/>
                    </a:moveTo>
                    <a:cubicBezTo>
                      <a:pt x="189579" y="497769"/>
                      <a:pt x="185058" y="485663"/>
                      <a:pt x="177825" y="475189"/>
                    </a:cubicBezTo>
                    <a:cubicBezTo>
                      <a:pt x="170043" y="464595"/>
                      <a:pt x="158967" y="456882"/>
                      <a:pt x="146332" y="453259"/>
                    </a:cubicBezTo>
                    <a:cubicBezTo>
                      <a:pt x="134428" y="450106"/>
                      <a:pt x="122040" y="449204"/>
                      <a:pt x="109805" y="450598"/>
                    </a:cubicBezTo>
                    <a:cubicBezTo>
                      <a:pt x="89484" y="453059"/>
                      <a:pt x="69654" y="458587"/>
                      <a:pt x="50990" y="466992"/>
                    </a:cubicBezTo>
                    <a:cubicBezTo>
                      <a:pt x="34692" y="313889"/>
                      <a:pt x="18394" y="160833"/>
                      <a:pt x="2096" y="7825"/>
                    </a:cubicBezTo>
                    <a:cubicBezTo>
                      <a:pt x="946" y="-2961"/>
                      <a:pt x="-1212" y="-2817"/>
                      <a:pt x="-277" y="7825"/>
                    </a:cubicBezTo>
                    <a:cubicBezTo>
                      <a:pt x="12810" y="164140"/>
                      <a:pt x="25872" y="320503"/>
                      <a:pt x="38910" y="476914"/>
                    </a:cubicBezTo>
                    <a:lnTo>
                      <a:pt x="39701" y="485974"/>
                    </a:lnTo>
                    <a:lnTo>
                      <a:pt x="48329" y="482163"/>
                    </a:lnTo>
                    <a:cubicBezTo>
                      <a:pt x="68152" y="472973"/>
                      <a:pt x="89364" y="467141"/>
                      <a:pt x="111100" y="464907"/>
                    </a:cubicBezTo>
                    <a:cubicBezTo>
                      <a:pt x="132167" y="463037"/>
                      <a:pt x="154241" y="467926"/>
                      <a:pt x="164811" y="484248"/>
                    </a:cubicBezTo>
                    <a:cubicBezTo>
                      <a:pt x="170267" y="492614"/>
                      <a:pt x="173576" y="502197"/>
                      <a:pt x="174446" y="512146"/>
                    </a:cubicBezTo>
                    <a:cubicBezTo>
                      <a:pt x="174805" y="517149"/>
                      <a:pt x="174805" y="522171"/>
                      <a:pt x="174446" y="527174"/>
                    </a:cubicBezTo>
                    <a:cubicBezTo>
                      <a:pt x="173531" y="532041"/>
                      <a:pt x="172306" y="536844"/>
                      <a:pt x="170779" y="541555"/>
                    </a:cubicBezTo>
                    <a:cubicBezTo>
                      <a:pt x="162917" y="561150"/>
                      <a:pt x="150258" y="578457"/>
                      <a:pt x="133965" y="591886"/>
                    </a:cubicBezTo>
                    <a:cubicBezTo>
                      <a:pt x="118722" y="605332"/>
                      <a:pt x="106426" y="614607"/>
                      <a:pt x="98589" y="621582"/>
                    </a:cubicBezTo>
                    <a:cubicBezTo>
                      <a:pt x="90752" y="628556"/>
                      <a:pt x="87085" y="632870"/>
                      <a:pt x="88163" y="635027"/>
                    </a:cubicBezTo>
                    <a:cubicBezTo>
                      <a:pt x="89242" y="637184"/>
                      <a:pt x="95353" y="636968"/>
                      <a:pt x="105348" y="632798"/>
                    </a:cubicBezTo>
                    <a:cubicBezTo>
                      <a:pt x="120474" y="626130"/>
                      <a:pt x="134357" y="616940"/>
                      <a:pt x="146404" y="605619"/>
                    </a:cubicBezTo>
                    <a:cubicBezTo>
                      <a:pt x="164769" y="589737"/>
                      <a:pt x="178797" y="569449"/>
                      <a:pt x="187172" y="546659"/>
                    </a:cubicBezTo>
                    <a:cubicBezTo>
                      <a:pt x="189053" y="540699"/>
                      <a:pt x="190425" y="534589"/>
                      <a:pt x="191271" y="528396"/>
                    </a:cubicBezTo>
                    <a:cubicBezTo>
                      <a:pt x="191634" y="522406"/>
                      <a:pt x="191538" y="516397"/>
                      <a:pt x="190983" y="510421"/>
                    </a:cubicBezTo>
                    <a:close/>
                  </a:path>
                </a:pathLst>
              </a:custGeom>
              <a:solidFill>
                <a:srgbClr val="E2AB6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1" name="Forme libre : forme 128">
                <a:extLst>
                  <a:ext uri="{FF2B5EF4-FFF2-40B4-BE49-F238E27FC236}">
                    <a16:creationId xmlns:a16="http://schemas.microsoft.com/office/drawing/2014/main" id="{0168ECBA-642D-47E6-A479-86D06A7F3244}"/>
                  </a:ext>
                </a:extLst>
              </p:cNvPr>
              <p:cNvSpPr/>
              <p:nvPr/>
            </p:nvSpPr>
            <p:spPr>
              <a:xfrm>
                <a:off x="3759060" y="4548580"/>
                <a:ext cx="327557" cy="193824"/>
              </a:xfrm>
              <a:custGeom>
                <a:avLst/>
                <a:gdLst>
                  <a:gd name="connsiteX0" fmla="*/ 311190 w 327557"/>
                  <a:gd name="connsiteY0" fmla="*/ 26178 h 193824"/>
                  <a:gd name="connsiteX1" fmla="*/ 200820 w 327557"/>
                  <a:gd name="connsiteY1" fmla="*/ 184363 h 193824"/>
                  <a:gd name="connsiteX2" fmla="*/ -506 w 327557"/>
                  <a:gd name="connsiteY2" fmla="*/ 106276 h 193824"/>
                  <a:gd name="connsiteX3" fmla="*/ 311190 w 327557"/>
                  <a:gd name="connsiteY3" fmla="*/ 26178 h 193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7557" h="193824">
                    <a:moveTo>
                      <a:pt x="311190" y="26178"/>
                    </a:moveTo>
                    <a:cubicBezTo>
                      <a:pt x="341317" y="53429"/>
                      <a:pt x="340382" y="156321"/>
                      <a:pt x="200820" y="184363"/>
                    </a:cubicBezTo>
                    <a:cubicBezTo>
                      <a:pt x="61258" y="212404"/>
                      <a:pt x="-506" y="173937"/>
                      <a:pt x="-506" y="106276"/>
                    </a:cubicBezTo>
                    <a:cubicBezTo>
                      <a:pt x="-506" y="38617"/>
                      <a:pt x="234327" y="-43208"/>
                      <a:pt x="311190" y="26178"/>
                    </a:cubicBezTo>
                    <a:close/>
                  </a:path>
                </a:pathLst>
              </a:custGeom>
              <a:solidFill>
                <a:srgbClr val="1760B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2" name="Forme libre : forme 129">
                <a:extLst>
                  <a:ext uri="{FF2B5EF4-FFF2-40B4-BE49-F238E27FC236}">
                    <a16:creationId xmlns:a16="http://schemas.microsoft.com/office/drawing/2014/main" id="{304892CC-7764-4EB4-BA72-EC901E20D11B}"/>
                  </a:ext>
                </a:extLst>
              </p:cNvPr>
              <p:cNvSpPr/>
              <p:nvPr/>
            </p:nvSpPr>
            <p:spPr>
              <a:xfrm>
                <a:off x="4474070" y="4588002"/>
                <a:ext cx="285046" cy="220822"/>
              </a:xfrm>
              <a:custGeom>
                <a:avLst/>
                <a:gdLst>
                  <a:gd name="connsiteX0" fmla="*/ 17886 w 285046"/>
                  <a:gd name="connsiteY0" fmla="*/ 34211 h 220822"/>
                  <a:gd name="connsiteX1" fmla="*/ 99064 w 285046"/>
                  <a:gd name="connsiteY1" fmla="*/ 207639 h 220822"/>
                  <a:gd name="connsiteX2" fmla="*/ 284068 w 285046"/>
                  <a:gd name="connsiteY2" fmla="*/ 158458 h 220822"/>
                  <a:gd name="connsiteX3" fmla="*/ 180744 w 285046"/>
                  <a:gd name="connsiteY3" fmla="*/ 21341 h 220822"/>
                  <a:gd name="connsiteX4" fmla="*/ 17886 w 285046"/>
                  <a:gd name="connsiteY4" fmla="*/ 34211 h 220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046" h="220822">
                    <a:moveTo>
                      <a:pt x="17886" y="34211"/>
                    </a:moveTo>
                    <a:cubicBezTo>
                      <a:pt x="558" y="64482"/>
                      <a:pt x="-37694" y="162772"/>
                      <a:pt x="99064" y="207639"/>
                    </a:cubicBezTo>
                    <a:cubicBezTo>
                      <a:pt x="235822" y="252506"/>
                      <a:pt x="280473" y="167302"/>
                      <a:pt x="284068" y="158458"/>
                    </a:cubicBezTo>
                    <a:cubicBezTo>
                      <a:pt x="287663" y="149614"/>
                      <a:pt x="272420" y="66208"/>
                      <a:pt x="180744" y="21341"/>
                    </a:cubicBezTo>
                    <a:cubicBezTo>
                      <a:pt x="89069" y="-23527"/>
                      <a:pt x="30469" y="12137"/>
                      <a:pt x="17886" y="34211"/>
                    </a:cubicBezTo>
                    <a:close/>
                  </a:path>
                </a:pathLst>
              </a:custGeom>
              <a:solidFill>
                <a:srgbClr val="1760B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3" name="Forme libre : forme 130">
                <a:extLst>
                  <a:ext uri="{FF2B5EF4-FFF2-40B4-BE49-F238E27FC236}">
                    <a16:creationId xmlns:a16="http://schemas.microsoft.com/office/drawing/2014/main" id="{56D944E1-A953-48BC-89C0-D46B248A890E}"/>
                  </a:ext>
                </a:extLst>
              </p:cNvPr>
              <p:cNvSpPr/>
              <p:nvPr/>
            </p:nvSpPr>
            <p:spPr>
              <a:xfrm>
                <a:off x="3942769" y="4200646"/>
                <a:ext cx="592833" cy="321007"/>
              </a:xfrm>
              <a:custGeom>
                <a:avLst/>
                <a:gdLst>
                  <a:gd name="connsiteX0" fmla="*/ -506 w 592833"/>
                  <a:gd name="connsiteY0" fmla="*/ 197305 h 321007"/>
                  <a:gd name="connsiteX1" fmla="*/ 345919 w 592833"/>
                  <a:gd name="connsiteY1" fmla="*/ 304008 h 321007"/>
                  <a:gd name="connsiteX2" fmla="*/ 592328 w 592833"/>
                  <a:gd name="connsiteY2" fmla="*/ 54076 h 321007"/>
                  <a:gd name="connsiteX3" fmla="*/ 475343 w 592833"/>
                  <a:gd name="connsiteY3" fmla="*/ 125978 h 321007"/>
                  <a:gd name="connsiteX4" fmla="*/ 518484 w 592833"/>
                  <a:gd name="connsiteY4" fmla="*/ -210 h 321007"/>
                  <a:gd name="connsiteX5" fmla="*/ 347285 w 592833"/>
                  <a:gd name="connsiteY5" fmla="*/ 125331 h 321007"/>
                  <a:gd name="connsiteX6" fmla="*/ -506 w 592833"/>
                  <a:gd name="connsiteY6" fmla="*/ 197305 h 321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2833" h="321007">
                    <a:moveTo>
                      <a:pt x="-506" y="197305"/>
                    </a:moveTo>
                    <a:cubicBezTo>
                      <a:pt x="37603" y="268200"/>
                      <a:pt x="148260" y="358725"/>
                      <a:pt x="345919" y="304008"/>
                    </a:cubicBezTo>
                    <a:cubicBezTo>
                      <a:pt x="543578" y="249290"/>
                      <a:pt x="581470" y="107786"/>
                      <a:pt x="592328" y="54076"/>
                    </a:cubicBezTo>
                    <a:cubicBezTo>
                      <a:pt x="554507" y="81758"/>
                      <a:pt x="522726" y="107427"/>
                      <a:pt x="475343" y="125978"/>
                    </a:cubicBezTo>
                    <a:cubicBezTo>
                      <a:pt x="509280" y="81902"/>
                      <a:pt x="518053" y="16830"/>
                      <a:pt x="518484" y="-210"/>
                    </a:cubicBezTo>
                    <a:cubicBezTo>
                      <a:pt x="484546" y="43794"/>
                      <a:pt x="425658" y="123605"/>
                      <a:pt x="347285" y="125331"/>
                    </a:cubicBezTo>
                    <a:cubicBezTo>
                      <a:pt x="268912" y="127056"/>
                      <a:pt x="113100" y="128566"/>
                      <a:pt x="-506" y="197305"/>
                    </a:cubicBezTo>
                    <a:close/>
                  </a:path>
                </a:pathLst>
              </a:custGeom>
              <a:solidFill>
                <a:srgbClr val="1760B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4" name="Forme libre : forme 131">
                <a:extLst>
                  <a:ext uri="{FF2B5EF4-FFF2-40B4-BE49-F238E27FC236}">
                    <a16:creationId xmlns:a16="http://schemas.microsoft.com/office/drawing/2014/main" id="{FD89FCFC-0FAE-415D-A452-F2CF75FD3895}"/>
                  </a:ext>
                </a:extLst>
              </p:cNvPr>
              <p:cNvSpPr/>
              <p:nvPr/>
            </p:nvSpPr>
            <p:spPr>
              <a:xfrm>
                <a:off x="3462397" y="4398161"/>
                <a:ext cx="509780" cy="888063"/>
              </a:xfrm>
              <a:custGeom>
                <a:avLst/>
                <a:gdLst>
                  <a:gd name="connsiteX0" fmla="*/ 509275 w 509780"/>
                  <a:gd name="connsiteY0" fmla="*/ 40918 h 888063"/>
                  <a:gd name="connsiteX1" fmla="*/ 57226 w 509780"/>
                  <a:gd name="connsiteY1" fmla="*/ 887853 h 888063"/>
                  <a:gd name="connsiteX2" fmla="*/ 27243 w 509780"/>
                  <a:gd name="connsiteY2" fmla="*/ 447812 h 888063"/>
                  <a:gd name="connsiteX3" fmla="*/ 480227 w 509780"/>
                  <a:gd name="connsiteY3" fmla="*/ -210 h 888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9780" h="888063">
                    <a:moveTo>
                      <a:pt x="509275" y="40918"/>
                    </a:moveTo>
                    <a:cubicBezTo>
                      <a:pt x="414796" y="68816"/>
                      <a:pt x="-26611" y="242243"/>
                      <a:pt x="57226" y="887853"/>
                    </a:cubicBezTo>
                    <a:cubicBezTo>
                      <a:pt x="57226" y="887853"/>
                      <a:pt x="-49476" y="693717"/>
                      <a:pt x="27243" y="447812"/>
                    </a:cubicBezTo>
                    <a:cubicBezTo>
                      <a:pt x="103963" y="201906"/>
                      <a:pt x="265527" y="64574"/>
                      <a:pt x="480227" y="-210"/>
                    </a:cubicBezTo>
                    <a:close/>
                  </a:path>
                </a:pathLst>
              </a:custGeom>
              <a:solidFill>
                <a:srgbClr val="1760B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5" name="Forme libre : forme 132">
                <a:extLst>
                  <a:ext uri="{FF2B5EF4-FFF2-40B4-BE49-F238E27FC236}">
                    <a16:creationId xmlns:a16="http://schemas.microsoft.com/office/drawing/2014/main" id="{4CFC2F08-4CF4-4872-8CAB-886DA48E9B90}"/>
                  </a:ext>
                </a:extLst>
              </p:cNvPr>
              <p:cNvSpPr/>
              <p:nvPr/>
            </p:nvSpPr>
            <p:spPr>
              <a:xfrm>
                <a:off x="3477563" y="4650969"/>
                <a:ext cx="68882" cy="107637"/>
              </a:xfrm>
              <a:custGeom>
                <a:avLst/>
                <a:gdLst>
                  <a:gd name="connsiteX0" fmla="*/ 68595 w 68882"/>
                  <a:gd name="connsiteY0" fmla="*/ 107638 h 107637"/>
                  <a:gd name="connsiteX1" fmla="*/ 0 w 68882"/>
                  <a:gd name="connsiteY1" fmla="*/ 89662 h 107637"/>
                  <a:gd name="connsiteX2" fmla="*/ 56371 w 68882"/>
                  <a:gd name="connsiteY2" fmla="*/ 84341 h 107637"/>
                  <a:gd name="connsiteX3" fmla="*/ 56803 w 68882"/>
                  <a:gd name="connsiteY3" fmla="*/ 0 h 107637"/>
                  <a:gd name="connsiteX4" fmla="*/ 68882 w 68882"/>
                  <a:gd name="connsiteY4" fmla="*/ 60038 h 107637"/>
                  <a:gd name="connsiteX5" fmla="*/ 68595 w 68882"/>
                  <a:gd name="connsiteY5" fmla="*/ 107638 h 107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882" h="107637">
                    <a:moveTo>
                      <a:pt x="68595" y="107638"/>
                    </a:moveTo>
                    <a:lnTo>
                      <a:pt x="0" y="89662"/>
                    </a:lnTo>
                    <a:lnTo>
                      <a:pt x="56371" y="84341"/>
                    </a:lnTo>
                    <a:lnTo>
                      <a:pt x="56803" y="0"/>
                    </a:lnTo>
                    <a:lnTo>
                      <a:pt x="68882" y="60038"/>
                    </a:lnTo>
                    <a:lnTo>
                      <a:pt x="68595" y="107638"/>
                    </a:lnTo>
                    <a:close/>
                  </a:path>
                </a:pathLst>
              </a:custGeom>
              <a:solidFill>
                <a:srgbClr val="1760B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6" name="Forme libre : forme 133">
                <a:extLst>
                  <a:ext uri="{FF2B5EF4-FFF2-40B4-BE49-F238E27FC236}">
                    <a16:creationId xmlns:a16="http://schemas.microsoft.com/office/drawing/2014/main" id="{5866DFCC-4BCD-4653-9231-A71F58DE8E38}"/>
                  </a:ext>
                </a:extLst>
              </p:cNvPr>
              <p:cNvSpPr/>
              <p:nvPr/>
            </p:nvSpPr>
            <p:spPr>
              <a:xfrm rot="19339800">
                <a:off x="3872454" y="4822974"/>
                <a:ext cx="263305" cy="263305"/>
              </a:xfrm>
              <a:custGeom>
                <a:avLst/>
                <a:gdLst>
                  <a:gd name="connsiteX0" fmla="*/ 262800 w 263305"/>
                  <a:gd name="connsiteY0" fmla="*/ 131442 h 263305"/>
                  <a:gd name="connsiteX1" fmla="*/ 131147 w 263305"/>
                  <a:gd name="connsiteY1" fmla="*/ 263095 h 263305"/>
                  <a:gd name="connsiteX2" fmla="*/ -506 w 263305"/>
                  <a:gd name="connsiteY2" fmla="*/ 131442 h 263305"/>
                  <a:gd name="connsiteX3" fmla="*/ 131147 w 263305"/>
                  <a:gd name="connsiteY3" fmla="*/ -210 h 263305"/>
                  <a:gd name="connsiteX4" fmla="*/ 262800 w 263305"/>
                  <a:gd name="connsiteY4" fmla="*/ 131442 h 263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305" h="263305">
                    <a:moveTo>
                      <a:pt x="262800" y="131442"/>
                    </a:moveTo>
                    <a:cubicBezTo>
                      <a:pt x="262800" y="204152"/>
                      <a:pt x="203857" y="263095"/>
                      <a:pt x="131147" y="263095"/>
                    </a:cubicBezTo>
                    <a:cubicBezTo>
                      <a:pt x="58438" y="263095"/>
                      <a:pt x="-506" y="204152"/>
                      <a:pt x="-506" y="131442"/>
                    </a:cubicBezTo>
                    <a:cubicBezTo>
                      <a:pt x="-506" y="58733"/>
                      <a:pt x="58438" y="-210"/>
                      <a:pt x="131147" y="-210"/>
                    </a:cubicBezTo>
                    <a:cubicBezTo>
                      <a:pt x="203857" y="-210"/>
                      <a:pt x="262800" y="58733"/>
                      <a:pt x="262800" y="131442"/>
                    </a:cubicBez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7" name="Forme libre : forme 134">
                <a:extLst>
                  <a:ext uri="{FF2B5EF4-FFF2-40B4-BE49-F238E27FC236}">
                    <a16:creationId xmlns:a16="http://schemas.microsoft.com/office/drawing/2014/main" id="{E24F6EF6-F0D5-4828-A0F7-7D72D5F3FBCE}"/>
                  </a:ext>
                </a:extLst>
              </p:cNvPr>
              <p:cNvSpPr/>
              <p:nvPr/>
            </p:nvSpPr>
            <p:spPr>
              <a:xfrm rot="19339800">
                <a:off x="4462650" y="4796678"/>
                <a:ext cx="263305" cy="263305"/>
              </a:xfrm>
              <a:custGeom>
                <a:avLst/>
                <a:gdLst>
                  <a:gd name="connsiteX0" fmla="*/ 262800 w 263305"/>
                  <a:gd name="connsiteY0" fmla="*/ 131443 h 263305"/>
                  <a:gd name="connsiteX1" fmla="*/ 131147 w 263305"/>
                  <a:gd name="connsiteY1" fmla="*/ 263095 h 263305"/>
                  <a:gd name="connsiteX2" fmla="*/ -505 w 263305"/>
                  <a:gd name="connsiteY2" fmla="*/ 131443 h 263305"/>
                  <a:gd name="connsiteX3" fmla="*/ 131147 w 263305"/>
                  <a:gd name="connsiteY3" fmla="*/ -210 h 263305"/>
                  <a:gd name="connsiteX4" fmla="*/ 262800 w 263305"/>
                  <a:gd name="connsiteY4" fmla="*/ 131443 h 263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305" h="263305">
                    <a:moveTo>
                      <a:pt x="262800" y="131443"/>
                    </a:moveTo>
                    <a:cubicBezTo>
                      <a:pt x="262800" y="204152"/>
                      <a:pt x="203857" y="263095"/>
                      <a:pt x="131147" y="263095"/>
                    </a:cubicBezTo>
                    <a:cubicBezTo>
                      <a:pt x="58438" y="263095"/>
                      <a:pt x="-505" y="204152"/>
                      <a:pt x="-505" y="131443"/>
                    </a:cubicBezTo>
                    <a:cubicBezTo>
                      <a:pt x="-505" y="58733"/>
                      <a:pt x="58438" y="-210"/>
                      <a:pt x="131147" y="-210"/>
                    </a:cubicBezTo>
                    <a:cubicBezTo>
                      <a:pt x="203857" y="-210"/>
                      <a:pt x="262800" y="58733"/>
                      <a:pt x="262800" y="1314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8" name="Forme libre : forme 135">
                <a:extLst>
                  <a:ext uri="{FF2B5EF4-FFF2-40B4-BE49-F238E27FC236}">
                    <a16:creationId xmlns:a16="http://schemas.microsoft.com/office/drawing/2014/main" id="{286481E7-B22B-45F5-80C8-BF324BFAC537}"/>
                  </a:ext>
                </a:extLst>
              </p:cNvPr>
              <p:cNvSpPr/>
              <p:nvPr/>
            </p:nvSpPr>
            <p:spPr>
              <a:xfrm>
                <a:off x="4607433" y="4846327"/>
                <a:ext cx="157465" cy="157465"/>
              </a:xfrm>
              <a:custGeom>
                <a:avLst/>
                <a:gdLst>
                  <a:gd name="connsiteX0" fmla="*/ 157466 w 157465"/>
                  <a:gd name="connsiteY0" fmla="*/ 78733 h 157465"/>
                  <a:gd name="connsiteX1" fmla="*/ 78733 w 157465"/>
                  <a:gd name="connsiteY1" fmla="*/ 157466 h 157465"/>
                  <a:gd name="connsiteX2" fmla="*/ 0 w 157465"/>
                  <a:gd name="connsiteY2" fmla="*/ 78733 h 157465"/>
                  <a:gd name="connsiteX3" fmla="*/ 78733 w 157465"/>
                  <a:gd name="connsiteY3" fmla="*/ 0 h 157465"/>
                  <a:gd name="connsiteX4" fmla="*/ 157466 w 157465"/>
                  <a:gd name="connsiteY4" fmla="*/ 78733 h 157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465" h="157465">
                    <a:moveTo>
                      <a:pt x="157466" y="78733"/>
                    </a:moveTo>
                    <a:cubicBezTo>
                      <a:pt x="157466" y="122216"/>
                      <a:pt x="122216" y="157466"/>
                      <a:pt x="78733" y="157466"/>
                    </a:cubicBezTo>
                    <a:cubicBezTo>
                      <a:pt x="35250" y="157466"/>
                      <a:pt x="0" y="122216"/>
                      <a:pt x="0" y="78733"/>
                    </a:cubicBezTo>
                    <a:cubicBezTo>
                      <a:pt x="0" y="35250"/>
                      <a:pt x="35250" y="0"/>
                      <a:pt x="78733" y="0"/>
                    </a:cubicBezTo>
                    <a:cubicBezTo>
                      <a:pt x="122216" y="0"/>
                      <a:pt x="157466" y="35250"/>
                      <a:pt x="157466" y="78733"/>
                    </a:cubicBezTo>
                    <a:close/>
                  </a:path>
                </a:pathLst>
              </a:custGeom>
              <a:solidFill>
                <a:srgbClr val="18B7A4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9" name="Forme libre : forme 136">
                <a:extLst>
                  <a:ext uri="{FF2B5EF4-FFF2-40B4-BE49-F238E27FC236}">
                    <a16:creationId xmlns:a16="http://schemas.microsoft.com/office/drawing/2014/main" id="{31B37EF8-00B0-40FC-B37C-2F012ABDD280}"/>
                  </a:ext>
                </a:extLst>
              </p:cNvPr>
              <p:cNvSpPr/>
              <p:nvPr/>
            </p:nvSpPr>
            <p:spPr>
              <a:xfrm>
                <a:off x="4606354" y="4886448"/>
                <a:ext cx="45154" cy="45154"/>
              </a:xfrm>
              <a:custGeom>
                <a:avLst/>
                <a:gdLst>
                  <a:gd name="connsiteX0" fmla="*/ 45155 w 45154"/>
                  <a:gd name="connsiteY0" fmla="*/ 22577 h 45154"/>
                  <a:gd name="connsiteX1" fmla="*/ 22577 w 45154"/>
                  <a:gd name="connsiteY1" fmla="*/ 45155 h 45154"/>
                  <a:gd name="connsiteX2" fmla="*/ 0 w 45154"/>
                  <a:gd name="connsiteY2" fmla="*/ 22577 h 45154"/>
                  <a:gd name="connsiteX3" fmla="*/ 22577 w 45154"/>
                  <a:gd name="connsiteY3" fmla="*/ 0 h 45154"/>
                  <a:gd name="connsiteX4" fmla="*/ 45155 w 45154"/>
                  <a:gd name="connsiteY4" fmla="*/ 22577 h 45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154" h="45154">
                    <a:moveTo>
                      <a:pt x="45155" y="22577"/>
                    </a:moveTo>
                    <a:cubicBezTo>
                      <a:pt x="45155" y="35046"/>
                      <a:pt x="35046" y="45155"/>
                      <a:pt x="22577" y="45155"/>
                    </a:cubicBezTo>
                    <a:cubicBezTo>
                      <a:pt x="10108" y="45155"/>
                      <a:pt x="0" y="35046"/>
                      <a:pt x="0" y="22577"/>
                    </a:cubicBezTo>
                    <a:cubicBezTo>
                      <a:pt x="0" y="10108"/>
                      <a:pt x="10108" y="0"/>
                      <a:pt x="22577" y="0"/>
                    </a:cubicBezTo>
                    <a:cubicBezTo>
                      <a:pt x="35046" y="0"/>
                      <a:pt x="45155" y="10108"/>
                      <a:pt x="45155" y="22577"/>
                    </a:cubicBez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0" name="Forme libre : forme 137">
                <a:extLst>
                  <a:ext uri="{FF2B5EF4-FFF2-40B4-BE49-F238E27FC236}">
                    <a16:creationId xmlns:a16="http://schemas.microsoft.com/office/drawing/2014/main" id="{59CA27A1-25FE-432B-81B1-2D005E434139}"/>
                  </a:ext>
                </a:extLst>
              </p:cNvPr>
              <p:cNvSpPr/>
              <p:nvPr/>
            </p:nvSpPr>
            <p:spPr>
              <a:xfrm>
                <a:off x="4020568" y="4864518"/>
                <a:ext cx="157465" cy="157465"/>
              </a:xfrm>
              <a:custGeom>
                <a:avLst/>
                <a:gdLst>
                  <a:gd name="connsiteX0" fmla="*/ 157466 w 157465"/>
                  <a:gd name="connsiteY0" fmla="*/ 78733 h 157465"/>
                  <a:gd name="connsiteX1" fmla="*/ 78733 w 157465"/>
                  <a:gd name="connsiteY1" fmla="*/ 157466 h 157465"/>
                  <a:gd name="connsiteX2" fmla="*/ 0 w 157465"/>
                  <a:gd name="connsiteY2" fmla="*/ 78733 h 157465"/>
                  <a:gd name="connsiteX3" fmla="*/ 78733 w 157465"/>
                  <a:gd name="connsiteY3" fmla="*/ 0 h 157465"/>
                  <a:gd name="connsiteX4" fmla="*/ 157466 w 157465"/>
                  <a:gd name="connsiteY4" fmla="*/ 78733 h 157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465" h="157465">
                    <a:moveTo>
                      <a:pt x="157466" y="78733"/>
                    </a:moveTo>
                    <a:cubicBezTo>
                      <a:pt x="157466" y="122216"/>
                      <a:pt x="122216" y="157466"/>
                      <a:pt x="78733" y="157466"/>
                    </a:cubicBezTo>
                    <a:cubicBezTo>
                      <a:pt x="35250" y="157466"/>
                      <a:pt x="0" y="122216"/>
                      <a:pt x="0" y="78733"/>
                    </a:cubicBezTo>
                    <a:cubicBezTo>
                      <a:pt x="0" y="35250"/>
                      <a:pt x="35250" y="0"/>
                      <a:pt x="78733" y="0"/>
                    </a:cubicBezTo>
                    <a:cubicBezTo>
                      <a:pt x="122216" y="0"/>
                      <a:pt x="157466" y="35250"/>
                      <a:pt x="157466" y="78733"/>
                    </a:cubicBezTo>
                    <a:close/>
                  </a:path>
                </a:pathLst>
              </a:custGeom>
              <a:solidFill>
                <a:srgbClr val="18B7A4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1" name="Forme libre : forme 138">
                <a:extLst>
                  <a:ext uri="{FF2B5EF4-FFF2-40B4-BE49-F238E27FC236}">
                    <a16:creationId xmlns:a16="http://schemas.microsoft.com/office/drawing/2014/main" id="{CAE7A74F-9255-4CBE-BA24-3E5BF6B5C19C}"/>
                  </a:ext>
                </a:extLst>
              </p:cNvPr>
              <p:cNvSpPr/>
              <p:nvPr/>
            </p:nvSpPr>
            <p:spPr>
              <a:xfrm>
                <a:off x="4019705" y="4901116"/>
                <a:ext cx="45154" cy="45154"/>
              </a:xfrm>
              <a:custGeom>
                <a:avLst/>
                <a:gdLst>
                  <a:gd name="connsiteX0" fmla="*/ 45155 w 45154"/>
                  <a:gd name="connsiteY0" fmla="*/ 22577 h 45154"/>
                  <a:gd name="connsiteX1" fmla="*/ 22577 w 45154"/>
                  <a:gd name="connsiteY1" fmla="*/ 45154 h 45154"/>
                  <a:gd name="connsiteX2" fmla="*/ 0 w 45154"/>
                  <a:gd name="connsiteY2" fmla="*/ 22577 h 45154"/>
                  <a:gd name="connsiteX3" fmla="*/ 22577 w 45154"/>
                  <a:gd name="connsiteY3" fmla="*/ 0 h 45154"/>
                  <a:gd name="connsiteX4" fmla="*/ 45155 w 45154"/>
                  <a:gd name="connsiteY4" fmla="*/ 22577 h 45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154" h="45154">
                    <a:moveTo>
                      <a:pt x="45155" y="22577"/>
                    </a:moveTo>
                    <a:cubicBezTo>
                      <a:pt x="45155" y="35046"/>
                      <a:pt x="35046" y="45154"/>
                      <a:pt x="22577" y="45154"/>
                    </a:cubicBezTo>
                    <a:cubicBezTo>
                      <a:pt x="10108" y="45154"/>
                      <a:pt x="0" y="35046"/>
                      <a:pt x="0" y="22577"/>
                    </a:cubicBezTo>
                    <a:cubicBezTo>
                      <a:pt x="0" y="10108"/>
                      <a:pt x="10108" y="0"/>
                      <a:pt x="22577" y="0"/>
                    </a:cubicBezTo>
                    <a:cubicBezTo>
                      <a:pt x="35046" y="0"/>
                      <a:pt x="45155" y="10108"/>
                      <a:pt x="45155" y="22577"/>
                    </a:cubicBez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2" name="Forme libre : forme 139">
                <a:extLst>
                  <a:ext uri="{FF2B5EF4-FFF2-40B4-BE49-F238E27FC236}">
                    <a16:creationId xmlns:a16="http://schemas.microsoft.com/office/drawing/2014/main" id="{8BAA251A-437E-416A-8661-9610E4B2536E}"/>
                  </a:ext>
                </a:extLst>
              </p:cNvPr>
              <p:cNvSpPr/>
              <p:nvPr/>
            </p:nvSpPr>
            <p:spPr>
              <a:xfrm>
                <a:off x="3754661" y="4731947"/>
                <a:ext cx="1048599" cy="435159"/>
              </a:xfrm>
              <a:custGeom>
                <a:avLst/>
                <a:gdLst>
                  <a:gd name="connsiteX0" fmla="*/ 1047624 w 1048599"/>
                  <a:gd name="connsiteY0" fmla="*/ 200452 h 435159"/>
                  <a:gd name="connsiteX1" fmla="*/ 707383 w 1048599"/>
                  <a:gd name="connsiteY1" fmla="*/ 43849 h 435159"/>
                  <a:gd name="connsiteX2" fmla="*/ 365704 w 1048599"/>
                  <a:gd name="connsiteY2" fmla="*/ 29469 h 435159"/>
                  <a:gd name="connsiteX3" fmla="*/ -350 w 1048599"/>
                  <a:gd name="connsiteY3" fmla="*/ 229932 h 435159"/>
                  <a:gd name="connsiteX4" fmla="*/ 426965 w 1048599"/>
                  <a:gd name="connsiteY4" fmla="*/ 371579 h 435159"/>
                  <a:gd name="connsiteX5" fmla="*/ 610459 w 1048599"/>
                  <a:gd name="connsiteY5" fmla="*/ 309600 h 435159"/>
                  <a:gd name="connsiteX6" fmla="*/ 711913 w 1048599"/>
                  <a:gd name="connsiteY6" fmla="*/ 327216 h 435159"/>
                  <a:gd name="connsiteX7" fmla="*/ 713567 w 1048599"/>
                  <a:gd name="connsiteY7" fmla="*/ 417094 h 435159"/>
                  <a:gd name="connsiteX8" fmla="*/ 1047624 w 1048599"/>
                  <a:gd name="connsiteY8" fmla="*/ 200452 h 435159"/>
                  <a:gd name="connsiteX9" fmla="*/ 248288 w 1048599"/>
                  <a:gd name="connsiteY9" fmla="*/ 353819 h 435159"/>
                  <a:gd name="connsiteX10" fmla="*/ 117358 w 1048599"/>
                  <a:gd name="connsiteY10" fmla="*/ 221448 h 435159"/>
                  <a:gd name="connsiteX11" fmla="*/ 249730 w 1048599"/>
                  <a:gd name="connsiteY11" fmla="*/ 90518 h 435159"/>
                  <a:gd name="connsiteX12" fmla="*/ 380660 w 1048599"/>
                  <a:gd name="connsiteY12" fmla="*/ 222885 h 435159"/>
                  <a:gd name="connsiteX13" fmla="*/ 248288 w 1048599"/>
                  <a:gd name="connsiteY13" fmla="*/ 353819 h 435159"/>
                  <a:gd name="connsiteX14" fmla="*/ 838677 w 1048599"/>
                  <a:gd name="connsiteY14" fmla="*/ 327503 h 435159"/>
                  <a:gd name="connsiteX15" fmla="*/ 707747 w 1048599"/>
                  <a:gd name="connsiteY15" fmla="*/ 195132 h 435159"/>
                  <a:gd name="connsiteX16" fmla="*/ 840118 w 1048599"/>
                  <a:gd name="connsiteY16" fmla="*/ 64202 h 435159"/>
                  <a:gd name="connsiteX17" fmla="*/ 971048 w 1048599"/>
                  <a:gd name="connsiteY17" fmla="*/ 196569 h 435159"/>
                  <a:gd name="connsiteX18" fmla="*/ 838681 w 1048599"/>
                  <a:gd name="connsiteY18" fmla="*/ 327503 h 435159"/>
                  <a:gd name="connsiteX19" fmla="*/ 838677 w 1048599"/>
                  <a:gd name="connsiteY19" fmla="*/ 327503 h 435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048599" h="435159">
                    <a:moveTo>
                      <a:pt x="1047624" y="200452"/>
                    </a:moveTo>
                    <a:cubicBezTo>
                      <a:pt x="1034682" y="-4757"/>
                      <a:pt x="849678" y="-44015"/>
                      <a:pt x="707383" y="43849"/>
                    </a:cubicBezTo>
                    <a:cubicBezTo>
                      <a:pt x="565089" y="131714"/>
                      <a:pt x="422579" y="48883"/>
                      <a:pt x="365704" y="29469"/>
                    </a:cubicBezTo>
                    <a:cubicBezTo>
                      <a:pt x="308830" y="10055"/>
                      <a:pt x="-8546" y="-42433"/>
                      <a:pt x="-350" y="229932"/>
                    </a:cubicBezTo>
                    <a:cubicBezTo>
                      <a:pt x="7847" y="502297"/>
                      <a:pt x="297685" y="451031"/>
                      <a:pt x="426965" y="371579"/>
                    </a:cubicBezTo>
                    <a:cubicBezTo>
                      <a:pt x="556245" y="292128"/>
                      <a:pt x="610459" y="309600"/>
                      <a:pt x="610459" y="309600"/>
                    </a:cubicBezTo>
                    <a:cubicBezTo>
                      <a:pt x="610459" y="309600"/>
                      <a:pt x="689552" y="285441"/>
                      <a:pt x="711913" y="327216"/>
                    </a:cubicBezTo>
                    <a:cubicBezTo>
                      <a:pt x="735929" y="371363"/>
                      <a:pt x="713567" y="417094"/>
                      <a:pt x="713567" y="417094"/>
                    </a:cubicBezTo>
                    <a:cubicBezTo>
                      <a:pt x="799634" y="460235"/>
                      <a:pt x="1060639" y="405733"/>
                      <a:pt x="1047624" y="200452"/>
                    </a:cubicBezTo>
                    <a:close/>
                    <a:moveTo>
                      <a:pt x="248288" y="353819"/>
                    </a:moveTo>
                    <a:cubicBezTo>
                      <a:pt x="175579" y="353421"/>
                      <a:pt x="116960" y="294156"/>
                      <a:pt x="117358" y="221448"/>
                    </a:cubicBezTo>
                    <a:cubicBezTo>
                      <a:pt x="117756" y="148739"/>
                      <a:pt x="177021" y="90120"/>
                      <a:pt x="249730" y="90518"/>
                    </a:cubicBezTo>
                    <a:cubicBezTo>
                      <a:pt x="322437" y="90916"/>
                      <a:pt x="381056" y="150178"/>
                      <a:pt x="380660" y="222885"/>
                    </a:cubicBezTo>
                    <a:cubicBezTo>
                      <a:pt x="380224" y="295579"/>
                      <a:pt x="320982" y="354177"/>
                      <a:pt x="248288" y="353819"/>
                    </a:cubicBezTo>
                    <a:close/>
                    <a:moveTo>
                      <a:pt x="838677" y="327503"/>
                    </a:moveTo>
                    <a:cubicBezTo>
                      <a:pt x="765968" y="327105"/>
                      <a:pt x="707349" y="267840"/>
                      <a:pt x="707747" y="195132"/>
                    </a:cubicBezTo>
                    <a:cubicBezTo>
                      <a:pt x="708145" y="122423"/>
                      <a:pt x="767409" y="63804"/>
                      <a:pt x="840118" y="64202"/>
                    </a:cubicBezTo>
                    <a:cubicBezTo>
                      <a:pt x="912825" y="64600"/>
                      <a:pt x="971444" y="123862"/>
                      <a:pt x="971048" y="196569"/>
                    </a:cubicBezTo>
                    <a:cubicBezTo>
                      <a:pt x="970652" y="269278"/>
                      <a:pt x="911389" y="327899"/>
                      <a:pt x="838681" y="327503"/>
                    </a:cubicBezTo>
                    <a:cubicBezTo>
                      <a:pt x="838679" y="327503"/>
                      <a:pt x="838678" y="327503"/>
                      <a:pt x="838677" y="327503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3" name="Forme libre : forme 140">
                <a:extLst>
                  <a:ext uri="{FF2B5EF4-FFF2-40B4-BE49-F238E27FC236}">
                    <a16:creationId xmlns:a16="http://schemas.microsoft.com/office/drawing/2014/main" id="{7620B008-84CC-4E81-9B87-5F3557A58D89}"/>
                  </a:ext>
                </a:extLst>
              </p:cNvPr>
              <p:cNvSpPr/>
              <p:nvPr/>
            </p:nvSpPr>
            <p:spPr>
              <a:xfrm>
                <a:off x="3501990" y="5318561"/>
                <a:ext cx="61818" cy="115412"/>
              </a:xfrm>
              <a:custGeom>
                <a:avLst/>
                <a:gdLst>
                  <a:gd name="connsiteX0" fmla="*/ 60919 w 61818"/>
                  <a:gd name="connsiteY0" fmla="*/ 70632 h 115412"/>
                  <a:gd name="connsiteX1" fmla="*/ 19575 w 61818"/>
                  <a:gd name="connsiteY1" fmla="*/ 35616 h 115412"/>
                  <a:gd name="connsiteX2" fmla="*/ 15476 w 61818"/>
                  <a:gd name="connsiteY2" fmla="*/ 34825 h 115412"/>
                  <a:gd name="connsiteX3" fmla="*/ 27556 w 61818"/>
                  <a:gd name="connsiteY3" fmla="*/ 17856 h 115412"/>
                  <a:gd name="connsiteX4" fmla="*/ 30144 w 61818"/>
                  <a:gd name="connsiteY4" fmla="*/ 14621 h 115412"/>
                  <a:gd name="connsiteX5" fmla="*/ 32733 w 61818"/>
                  <a:gd name="connsiteY5" fmla="*/ 8149 h 115412"/>
                  <a:gd name="connsiteX6" fmla="*/ 30504 w 61818"/>
                  <a:gd name="connsiteY6" fmla="*/ 1534 h 115412"/>
                  <a:gd name="connsiteX7" fmla="*/ 19000 w 61818"/>
                  <a:gd name="connsiteY7" fmla="*/ 1534 h 115412"/>
                  <a:gd name="connsiteX8" fmla="*/ 1024 w 61818"/>
                  <a:gd name="connsiteY8" fmla="*/ 31086 h 115412"/>
                  <a:gd name="connsiteX9" fmla="*/ 521 w 61818"/>
                  <a:gd name="connsiteY9" fmla="*/ 61573 h 115412"/>
                  <a:gd name="connsiteX10" fmla="*/ 24248 w 61818"/>
                  <a:gd name="connsiteY10" fmla="*/ 114636 h 115412"/>
                  <a:gd name="connsiteX11" fmla="*/ 26190 w 61818"/>
                  <a:gd name="connsiteY11" fmla="*/ 113270 h 115412"/>
                  <a:gd name="connsiteX12" fmla="*/ 11306 w 61818"/>
                  <a:gd name="connsiteY12" fmla="*/ 60854 h 115412"/>
                  <a:gd name="connsiteX13" fmla="*/ 11953 w 61818"/>
                  <a:gd name="connsiteY13" fmla="*/ 52729 h 115412"/>
                  <a:gd name="connsiteX14" fmla="*/ 60343 w 61818"/>
                  <a:gd name="connsiteY14" fmla="*/ 73005 h 115412"/>
                  <a:gd name="connsiteX15" fmla="*/ 60919 w 61818"/>
                  <a:gd name="connsiteY15" fmla="*/ 70632 h 115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1818" h="115412">
                    <a:moveTo>
                      <a:pt x="60919" y="70632"/>
                    </a:moveTo>
                    <a:cubicBezTo>
                      <a:pt x="44114" y="63087"/>
                      <a:pt x="29783" y="50949"/>
                      <a:pt x="19575" y="35616"/>
                    </a:cubicBezTo>
                    <a:cubicBezTo>
                      <a:pt x="19000" y="34538"/>
                      <a:pt x="17418" y="34394"/>
                      <a:pt x="15476" y="34825"/>
                    </a:cubicBezTo>
                    <a:cubicBezTo>
                      <a:pt x="17316" y="27893"/>
                      <a:pt x="21608" y="21864"/>
                      <a:pt x="27556" y="17856"/>
                    </a:cubicBezTo>
                    <a:cubicBezTo>
                      <a:pt x="28850" y="17856"/>
                      <a:pt x="29138" y="16131"/>
                      <a:pt x="30144" y="14621"/>
                    </a:cubicBezTo>
                    <a:cubicBezTo>
                      <a:pt x="31271" y="12579"/>
                      <a:pt x="32140" y="10405"/>
                      <a:pt x="32733" y="8149"/>
                    </a:cubicBezTo>
                    <a:cubicBezTo>
                      <a:pt x="33424" y="5696"/>
                      <a:pt x="32539" y="3069"/>
                      <a:pt x="30504" y="1534"/>
                    </a:cubicBezTo>
                    <a:cubicBezTo>
                      <a:pt x="27022" y="-792"/>
                      <a:pt x="22481" y="-792"/>
                      <a:pt x="19000" y="1534"/>
                    </a:cubicBezTo>
                    <a:cubicBezTo>
                      <a:pt x="9148" y="8447"/>
                      <a:pt x="2632" y="19160"/>
                      <a:pt x="1024" y="31086"/>
                    </a:cubicBezTo>
                    <a:cubicBezTo>
                      <a:pt x="-830" y="41150"/>
                      <a:pt x="-1000" y="51453"/>
                      <a:pt x="521" y="61573"/>
                    </a:cubicBezTo>
                    <a:cubicBezTo>
                      <a:pt x="3481" y="81082"/>
                      <a:pt x="11682" y="99422"/>
                      <a:pt x="24248" y="114636"/>
                    </a:cubicBezTo>
                    <a:cubicBezTo>
                      <a:pt x="25255" y="116003"/>
                      <a:pt x="26981" y="114636"/>
                      <a:pt x="26190" y="113270"/>
                    </a:cubicBezTo>
                    <a:cubicBezTo>
                      <a:pt x="16380" y="97553"/>
                      <a:pt x="11220" y="79380"/>
                      <a:pt x="11306" y="60854"/>
                    </a:cubicBezTo>
                    <a:cubicBezTo>
                      <a:pt x="11376" y="58136"/>
                      <a:pt x="11592" y="55423"/>
                      <a:pt x="11953" y="52729"/>
                    </a:cubicBezTo>
                    <a:cubicBezTo>
                      <a:pt x="26075" y="63530"/>
                      <a:pt x="42740" y="70513"/>
                      <a:pt x="60343" y="73005"/>
                    </a:cubicBezTo>
                    <a:cubicBezTo>
                      <a:pt x="61206" y="73077"/>
                      <a:pt x="61709" y="70992"/>
                      <a:pt x="60919" y="70632"/>
                    </a:cubicBezTo>
                    <a:close/>
                  </a:path>
                </a:pathLst>
              </a:custGeom>
              <a:solidFill>
                <a:srgbClr val="E2AB6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4" name="Forme libre : forme 141">
                <a:extLst>
                  <a:ext uri="{FF2B5EF4-FFF2-40B4-BE49-F238E27FC236}">
                    <a16:creationId xmlns:a16="http://schemas.microsoft.com/office/drawing/2014/main" id="{6058E701-E9F1-4066-9FC9-B5F9AF47FF93}"/>
                  </a:ext>
                </a:extLst>
              </p:cNvPr>
              <p:cNvSpPr/>
              <p:nvPr/>
            </p:nvSpPr>
            <p:spPr>
              <a:xfrm>
                <a:off x="4101601" y="5520841"/>
                <a:ext cx="273659" cy="291181"/>
              </a:xfrm>
              <a:custGeom>
                <a:avLst/>
                <a:gdLst>
                  <a:gd name="connsiteX0" fmla="*/ 17830 w 273659"/>
                  <a:gd name="connsiteY0" fmla="*/ 56305 h 291181"/>
                  <a:gd name="connsiteX1" fmla="*/ -506 w 273659"/>
                  <a:gd name="connsiteY1" fmla="*/ 244472 h 291181"/>
                  <a:gd name="connsiteX2" fmla="*/ 249714 w 273659"/>
                  <a:gd name="connsiteY2" fmla="*/ 266906 h 291181"/>
                  <a:gd name="connsiteX3" fmla="*/ 273154 w 273659"/>
                  <a:gd name="connsiteY3" fmla="*/ -210 h 291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3659" h="291181">
                    <a:moveTo>
                      <a:pt x="17830" y="56305"/>
                    </a:moveTo>
                    <a:lnTo>
                      <a:pt x="-506" y="244472"/>
                    </a:lnTo>
                    <a:cubicBezTo>
                      <a:pt x="-506" y="244472"/>
                      <a:pt x="81391" y="331978"/>
                      <a:pt x="249714" y="266906"/>
                    </a:cubicBezTo>
                    <a:lnTo>
                      <a:pt x="273154" y="-210"/>
                    </a:lnTo>
                    <a:close/>
                  </a:path>
                </a:pathLst>
              </a:custGeom>
              <a:solidFill>
                <a:srgbClr val="F2BC7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5" name="Forme libre : forme 142">
                <a:extLst>
                  <a:ext uri="{FF2B5EF4-FFF2-40B4-BE49-F238E27FC236}">
                    <a16:creationId xmlns:a16="http://schemas.microsoft.com/office/drawing/2014/main" id="{651B7DC1-EFE5-4ADD-9BB4-2A34F216E5C9}"/>
                  </a:ext>
                </a:extLst>
              </p:cNvPr>
              <p:cNvSpPr/>
              <p:nvPr/>
            </p:nvSpPr>
            <p:spPr>
              <a:xfrm>
                <a:off x="3903043" y="5309155"/>
                <a:ext cx="567128" cy="234090"/>
              </a:xfrm>
              <a:custGeom>
                <a:avLst/>
                <a:gdLst>
                  <a:gd name="connsiteX0" fmla="*/ 491845 w 567128"/>
                  <a:gd name="connsiteY0" fmla="*/ 25105 h 234090"/>
                  <a:gd name="connsiteX1" fmla="*/ 321365 w 567128"/>
                  <a:gd name="connsiteY1" fmla="*/ 92046 h 234090"/>
                  <a:gd name="connsiteX2" fmla="*/ 98469 w 567128"/>
                  <a:gd name="connsiteY2" fmla="*/ 658 h 234090"/>
                  <a:gd name="connsiteX3" fmla="*/ -469 w 567128"/>
                  <a:gd name="connsiteY3" fmla="*/ -61 h 234090"/>
                  <a:gd name="connsiteX4" fmla="*/ 225736 w 567128"/>
                  <a:gd name="connsiteY4" fmla="*/ 229379 h 234090"/>
                  <a:gd name="connsiteX5" fmla="*/ 566623 w 567128"/>
                  <a:gd name="connsiteY5" fmla="*/ 37903 h 234090"/>
                  <a:gd name="connsiteX6" fmla="*/ 491845 w 567128"/>
                  <a:gd name="connsiteY6" fmla="*/ 25105 h 234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7128" h="234090">
                    <a:moveTo>
                      <a:pt x="491845" y="25105"/>
                    </a:moveTo>
                    <a:cubicBezTo>
                      <a:pt x="452443" y="51277"/>
                      <a:pt x="391182" y="83561"/>
                      <a:pt x="321365" y="92046"/>
                    </a:cubicBezTo>
                    <a:cubicBezTo>
                      <a:pt x="201361" y="106426"/>
                      <a:pt x="115150" y="38047"/>
                      <a:pt x="98469" y="658"/>
                    </a:cubicBezTo>
                    <a:cubicBezTo>
                      <a:pt x="51516" y="-277"/>
                      <a:pt x="15494" y="-349"/>
                      <a:pt x="-469" y="-61"/>
                    </a:cubicBezTo>
                    <a:cubicBezTo>
                      <a:pt x="-469" y="-61"/>
                      <a:pt x="-8809" y="197095"/>
                      <a:pt x="225736" y="229379"/>
                    </a:cubicBezTo>
                    <a:cubicBezTo>
                      <a:pt x="460280" y="261663"/>
                      <a:pt x="543543" y="112250"/>
                      <a:pt x="566623" y="37903"/>
                    </a:cubicBezTo>
                    <a:cubicBezTo>
                      <a:pt x="545412" y="33086"/>
                      <a:pt x="519959" y="28844"/>
                      <a:pt x="491845" y="25105"/>
                    </a:cubicBezTo>
                    <a:close/>
                  </a:path>
                </a:pathLst>
              </a:custGeom>
              <a:solidFill>
                <a:srgbClr val="1A2247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6" name="Forme libre : forme 143">
                <a:extLst>
                  <a:ext uri="{FF2B5EF4-FFF2-40B4-BE49-F238E27FC236}">
                    <a16:creationId xmlns:a16="http://schemas.microsoft.com/office/drawing/2014/main" id="{DD7CBF35-DF35-4563-ADD7-F683EEE91CEC}"/>
                  </a:ext>
                </a:extLst>
              </p:cNvPr>
              <p:cNvSpPr/>
              <p:nvPr/>
            </p:nvSpPr>
            <p:spPr>
              <a:xfrm>
                <a:off x="4001873" y="5310024"/>
                <a:ext cx="393520" cy="93340"/>
              </a:xfrm>
              <a:custGeom>
                <a:avLst/>
                <a:gdLst>
                  <a:gd name="connsiteX0" fmla="*/ 222535 w 393520"/>
                  <a:gd name="connsiteY0" fmla="*/ 91177 h 93340"/>
                  <a:gd name="connsiteX1" fmla="*/ 393015 w 393520"/>
                  <a:gd name="connsiteY1" fmla="*/ 24236 h 93340"/>
                  <a:gd name="connsiteX2" fmla="*/ -506 w 393520"/>
                  <a:gd name="connsiteY2" fmla="*/ -210 h 93340"/>
                  <a:gd name="connsiteX3" fmla="*/ 222535 w 393520"/>
                  <a:gd name="connsiteY3" fmla="*/ 91177 h 9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3520" h="93340">
                    <a:moveTo>
                      <a:pt x="222535" y="91177"/>
                    </a:moveTo>
                    <a:cubicBezTo>
                      <a:pt x="292640" y="82693"/>
                      <a:pt x="353613" y="50409"/>
                      <a:pt x="393015" y="24236"/>
                    </a:cubicBezTo>
                    <a:cubicBezTo>
                      <a:pt x="274808" y="8490"/>
                      <a:pt x="107779" y="2019"/>
                      <a:pt x="-506" y="-210"/>
                    </a:cubicBezTo>
                    <a:cubicBezTo>
                      <a:pt x="16248" y="37035"/>
                      <a:pt x="102530" y="105558"/>
                      <a:pt x="222535" y="91177"/>
                    </a:cubicBez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263" name="Group 262">
              <a:extLst>
                <a:ext uri="{FF2B5EF4-FFF2-40B4-BE49-F238E27FC236}">
                  <a16:creationId xmlns:a16="http://schemas.microsoft.com/office/drawing/2014/main" id="{C8155857-7F64-4039-A777-136B4C9DFF3A}"/>
                </a:ext>
              </a:extLst>
            </p:cNvPr>
            <p:cNvGrpSpPr/>
            <p:nvPr/>
          </p:nvGrpSpPr>
          <p:grpSpPr>
            <a:xfrm>
              <a:off x="2507553" y="4084740"/>
              <a:ext cx="3438336" cy="3438336"/>
              <a:chOff x="285548" y="2543886"/>
              <a:chExt cx="3438336" cy="3438336"/>
            </a:xfrm>
          </p:grpSpPr>
          <p:sp>
            <p:nvSpPr>
              <p:cNvPr id="258" name="Flowchart: Connector 257">
                <a:extLst>
                  <a:ext uri="{FF2B5EF4-FFF2-40B4-BE49-F238E27FC236}">
                    <a16:creationId xmlns:a16="http://schemas.microsoft.com/office/drawing/2014/main" id="{A9706A0C-A00E-4AC1-B9D4-65C1D0827866}"/>
                  </a:ext>
                </a:extLst>
              </p:cNvPr>
              <p:cNvSpPr/>
              <p:nvPr/>
            </p:nvSpPr>
            <p:spPr>
              <a:xfrm>
                <a:off x="285548" y="2543886"/>
                <a:ext cx="3438336" cy="3438336"/>
              </a:xfrm>
              <a:prstGeom prst="flowChartConnector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4D588E0A-FE8D-4E7F-BFF2-7A9D7DD626B7}"/>
                  </a:ext>
                </a:extLst>
              </p:cNvPr>
              <p:cNvGrpSpPr/>
              <p:nvPr/>
            </p:nvGrpSpPr>
            <p:grpSpPr>
              <a:xfrm>
                <a:off x="1843362" y="4101700"/>
                <a:ext cx="322708" cy="322708"/>
                <a:chOff x="3599886" y="3487374"/>
                <a:chExt cx="322708" cy="322708"/>
              </a:xfrm>
            </p:grpSpPr>
            <p:cxnSp>
              <p:nvCxnSpPr>
                <p:cNvPr id="260" name="Straight Connector 259">
                  <a:extLst>
                    <a:ext uri="{FF2B5EF4-FFF2-40B4-BE49-F238E27FC236}">
                      <a16:creationId xmlns:a16="http://schemas.microsoft.com/office/drawing/2014/main" id="{392D5256-4CDE-47F3-8243-9B6577D57BD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61240" y="3487374"/>
                  <a:ext cx="0" cy="322708"/>
                </a:xfrm>
                <a:prstGeom prst="line">
                  <a:avLst/>
                </a:prstGeom>
                <a:ln w="15875">
                  <a:noFill/>
                </a:ln>
              </p:spPr>
              <p:style>
                <a:lnRef idx="1">
                  <a:schemeClr val="accent6"/>
                </a:lnRef>
                <a:fillRef idx="0">
                  <a:schemeClr val="accent6"/>
                </a:fillRef>
                <a:effectRef idx="0">
                  <a:schemeClr val="accent6"/>
                </a:effectRef>
                <a:fontRef idx="minor">
                  <a:schemeClr val="tx1"/>
                </a:fontRef>
              </p:style>
            </p:cxnSp>
            <p:cxnSp>
              <p:nvCxnSpPr>
                <p:cNvPr id="261" name="Straight Connector 260">
                  <a:extLst>
                    <a:ext uri="{FF2B5EF4-FFF2-40B4-BE49-F238E27FC236}">
                      <a16:creationId xmlns:a16="http://schemas.microsoft.com/office/drawing/2014/main" id="{BE8A7861-979B-40C3-9CB4-7E3F28BB5A6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5400000">
                  <a:off x="3761240" y="3487374"/>
                  <a:ext cx="0" cy="322708"/>
                </a:xfrm>
                <a:prstGeom prst="line">
                  <a:avLst/>
                </a:prstGeom>
                <a:ln w="15875">
                  <a:noFill/>
                </a:ln>
              </p:spPr>
              <p:style>
                <a:lnRef idx="1">
                  <a:schemeClr val="accent6"/>
                </a:lnRef>
                <a:fillRef idx="0">
                  <a:schemeClr val="accent6"/>
                </a:fillRef>
                <a:effectRef idx="0">
                  <a:schemeClr val="accent6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2" name="boy_hand_left">
            <a:extLst>
              <a:ext uri="{FF2B5EF4-FFF2-40B4-BE49-F238E27FC236}">
                <a16:creationId xmlns:a16="http://schemas.microsoft.com/office/drawing/2014/main" id="{F9397298-B199-4256-A5A4-6BAF9AE6DB4E}"/>
              </a:ext>
            </a:extLst>
          </p:cNvPr>
          <p:cNvGrpSpPr/>
          <p:nvPr/>
        </p:nvGrpSpPr>
        <p:grpSpPr>
          <a:xfrm>
            <a:off x="3611621" y="6061513"/>
            <a:ext cx="610272" cy="610272"/>
            <a:chOff x="3611621" y="6061513"/>
            <a:chExt cx="610272" cy="610272"/>
          </a:xfrm>
        </p:grpSpPr>
        <p:grpSp>
          <p:nvGrpSpPr>
            <p:cNvPr id="229" name="Group 228">
              <a:extLst>
                <a:ext uri="{FF2B5EF4-FFF2-40B4-BE49-F238E27FC236}">
                  <a16:creationId xmlns:a16="http://schemas.microsoft.com/office/drawing/2014/main" id="{92606ECA-31B2-44F8-A90A-CDAC88E6B699}"/>
                </a:ext>
              </a:extLst>
            </p:cNvPr>
            <p:cNvGrpSpPr/>
            <p:nvPr/>
          </p:nvGrpSpPr>
          <p:grpSpPr>
            <a:xfrm>
              <a:off x="3611621" y="6061513"/>
              <a:ext cx="610272" cy="610272"/>
              <a:chOff x="3611621" y="6061513"/>
              <a:chExt cx="610272" cy="610272"/>
            </a:xfrm>
          </p:grpSpPr>
          <p:sp>
            <p:nvSpPr>
              <p:cNvPr id="227" name="Forme libre : forme 118">
                <a:extLst>
                  <a:ext uri="{FF2B5EF4-FFF2-40B4-BE49-F238E27FC236}">
                    <a16:creationId xmlns:a16="http://schemas.microsoft.com/office/drawing/2014/main" id="{148F5F01-42CB-437A-9051-9CC4264A936F}"/>
                  </a:ext>
                </a:extLst>
              </p:cNvPr>
              <p:cNvSpPr/>
              <p:nvPr/>
            </p:nvSpPr>
            <p:spPr>
              <a:xfrm>
                <a:off x="3870364" y="6111034"/>
                <a:ext cx="343506" cy="361862"/>
              </a:xfrm>
              <a:custGeom>
                <a:avLst/>
                <a:gdLst>
                  <a:gd name="connsiteX0" fmla="*/ 20130 w 343506"/>
                  <a:gd name="connsiteY0" fmla="*/ 148390 h 361862"/>
                  <a:gd name="connsiteX1" fmla="*/ 49826 w 343506"/>
                  <a:gd name="connsiteY1" fmla="*/ 1782 h 361862"/>
                  <a:gd name="connsiteX2" fmla="*/ 112812 w 343506"/>
                  <a:gd name="connsiteY2" fmla="*/ 107550 h 361862"/>
                  <a:gd name="connsiteX3" fmla="*/ 286384 w 343506"/>
                  <a:gd name="connsiteY3" fmla="*/ 74115 h 361862"/>
                  <a:gd name="connsiteX4" fmla="*/ 225986 w 343506"/>
                  <a:gd name="connsiteY4" fmla="*/ 193041 h 361862"/>
                  <a:gd name="connsiteX5" fmla="*/ 336716 w 343506"/>
                  <a:gd name="connsiteY5" fmla="*/ 193041 h 361862"/>
                  <a:gd name="connsiteX6" fmla="*/ 248995 w 343506"/>
                  <a:gd name="connsiteY6" fmla="*/ 282272 h 361862"/>
                  <a:gd name="connsiteX7" fmla="*/ 340670 w 343506"/>
                  <a:gd name="connsiteY7" fmla="*/ 282272 h 361862"/>
                  <a:gd name="connsiteX8" fmla="*/ 234471 w 343506"/>
                  <a:gd name="connsiteY8" fmla="*/ 358847 h 361862"/>
                  <a:gd name="connsiteX9" fmla="*/ 49826 w 343506"/>
                  <a:gd name="connsiteY9" fmla="*/ 336486 h 361862"/>
                  <a:gd name="connsiteX10" fmla="*/ -506 w 343506"/>
                  <a:gd name="connsiteY10" fmla="*/ 250203 h 361862"/>
                  <a:gd name="connsiteX11" fmla="*/ 20130 w 343506"/>
                  <a:gd name="connsiteY11" fmla="*/ 148390 h 361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3506" h="361862">
                    <a:moveTo>
                      <a:pt x="20130" y="148390"/>
                    </a:moveTo>
                    <a:cubicBezTo>
                      <a:pt x="5750" y="118982"/>
                      <a:pt x="-5251" y="20908"/>
                      <a:pt x="49826" y="1782"/>
                    </a:cubicBezTo>
                    <a:cubicBezTo>
                      <a:pt x="104903" y="-17344"/>
                      <a:pt x="112812" y="107550"/>
                      <a:pt x="112812" y="107550"/>
                    </a:cubicBezTo>
                    <a:cubicBezTo>
                      <a:pt x="112812" y="107550"/>
                      <a:pt x="235046" y="22058"/>
                      <a:pt x="286384" y="74115"/>
                    </a:cubicBezTo>
                    <a:cubicBezTo>
                      <a:pt x="337722" y="126172"/>
                      <a:pt x="225986" y="193041"/>
                      <a:pt x="225986" y="193041"/>
                    </a:cubicBezTo>
                    <a:cubicBezTo>
                      <a:pt x="225986" y="193041"/>
                      <a:pt x="310327" y="142063"/>
                      <a:pt x="336716" y="193041"/>
                    </a:cubicBezTo>
                    <a:cubicBezTo>
                      <a:pt x="363104" y="244020"/>
                      <a:pt x="248995" y="282272"/>
                      <a:pt x="248995" y="282272"/>
                    </a:cubicBezTo>
                    <a:cubicBezTo>
                      <a:pt x="248995" y="282272"/>
                      <a:pt x="326218" y="256028"/>
                      <a:pt x="340670" y="282272"/>
                    </a:cubicBezTo>
                    <a:cubicBezTo>
                      <a:pt x="355123" y="308516"/>
                      <a:pt x="300261" y="346049"/>
                      <a:pt x="234471" y="358847"/>
                    </a:cubicBezTo>
                    <a:cubicBezTo>
                      <a:pt x="168680" y="371646"/>
                      <a:pt x="49826" y="336486"/>
                      <a:pt x="49826" y="336486"/>
                    </a:cubicBezTo>
                    <a:lnTo>
                      <a:pt x="-506" y="250203"/>
                    </a:lnTo>
                    <a:cubicBezTo>
                      <a:pt x="-506" y="250203"/>
                      <a:pt x="43858" y="196205"/>
                      <a:pt x="20130" y="148390"/>
                    </a:cubicBezTo>
                    <a:close/>
                  </a:path>
                </a:pathLst>
              </a:custGeom>
              <a:solidFill>
                <a:srgbClr val="F2BC7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8" name="Flowchart: Connector 227">
                <a:extLst>
                  <a:ext uri="{FF2B5EF4-FFF2-40B4-BE49-F238E27FC236}">
                    <a16:creationId xmlns:a16="http://schemas.microsoft.com/office/drawing/2014/main" id="{AEA02C58-2F9D-429F-9390-E8CBE732750B}"/>
                  </a:ext>
                </a:extLst>
              </p:cNvPr>
              <p:cNvSpPr/>
              <p:nvPr/>
            </p:nvSpPr>
            <p:spPr>
              <a:xfrm>
                <a:off x="3611621" y="6061513"/>
                <a:ext cx="610272" cy="610272"/>
              </a:xfrm>
              <a:prstGeom prst="flowChartConnector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cxnSp>
          <p:nvCxnSpPr>
            <p:cNvPr id="158" name="Straight Connector 157">
              <a:extLst>
                <a:ext uri="{FF2B5EF4-FFF2-40B4-BE49-F238E27FC236}">
                  <a16:creationId xmlns:a16="http://schemas.microsoft.com/office/drawing/2014/main" id="{7E9EB9D9-A6D3-4C6B-829D-772038B4D0CE}"/>
                </a:ext>
              </a:extLst>
            </p:cNvPr>
            <p:cNvCxnSpPr>
              <a:cxnSpLocks/>
            </p:cNvCxnSpPr>
            <p:nvPr/>
          </p:nvCxnSpPr>
          <p:spPr>
            <a:xfrm>
              <a:off x="3916757" y="6205295"/>
              <a:ext cx="0" cy="322708"/>
            </a:xfrm>
            <a:prstGeom prst="line">
              <a:avLst/>
            </a:prstGeom>
            <a:ln w="15875">
              <a:noFill/>
            </a:ln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</p:cxnSp>
        <p:cxnSp>
          <p:nvCxnSpPr>
            <p:cNvPr id="159" name="Straight Connector 158">
              <a:extLst>
                <a:ext uri="{FF2B5EF4-FFF2-40B4-BE49-F238E27FC236}">
                  <a16:creationId xmlns:a16="http://schemas.microsoft.com/office/drawing/2014/main" id="{3F696DAA-7C04-459F-A70F-1F33CC4BAB4D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3916757" y="6205295"/>
              <a:ext cx="0" cy="322708"/>
            </a:xfrm>
            <a:prstGeom prst="line">
              <a:avLst/>
            </a:prstGeom>
            <a:ln w="15875">
              <a:noFill/>
            </a:ln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</p:cxnSp>
      </p:grpSp>
      <p:grpSp>
        <p:nvGrpSpPr>
          <p:cNvPr id="173" name="Boy_eye_open">
            <a:extLst>
              <a:ext uri="{FF2B5EF4-FFF2-40B4-BE49-F238E27FC236}">
                <a16:creationId xmlns:a16="http://schemas.microsoft.com/office/drawing/2014/main" id="{E97800DE-8230-4797-BB0B-54C48835CFB8}"/>
              </a:ext>
            </a:extLst>
          </p:cNvPr>
          <p:cNvGrpSpPr/>
          <p:nvPr/>
        </p:nvGrpSpPr>
        <p:grpSpPr>
          <a:xfrm>
            <a:off x="3891025" y="4795693"/>
            <a:ext cx="853216" cy="286914"/>
            <a:chOff x="3891025" y="4795693"/>
            <a:chExt cx="853216" cy="286914"/>
          </a:xfrm>
        </p:grpSpPr>
        <p:grpSp>
          <p:nvGrpSpPr>
            <p:cNvPr id="174" name="Group 173">
              <a:extLst>
                <a:ext uri="{FF2B5EF4-FFF2-40B4-BE49-F238E27FC236}">
                  <a16:creationId xmlns:a16="http://schemas.microsoft.com/office/drawing/2014/main" id="{13FFD55E-13A3-426D-8D4D-D40850098737}"/>
                </a:ext>
              </a:extLst>
            </p:cNvPr>
            <p:cNvGrpSpPr/>
            <p:nvPr/>
          </p:nvGrpSpPr>
          <p:grpSpPr>
            <a:xfrm>
              <a:off x="4480936" y="4795693"/>
              <a:ext cx="263305" cy="263305"/>
              <a:chOff x="1480596" y="2844604"/>
              <a:chExt cx="263305" cy="263305"/>
            </a:xfrm>
          </p:grpSpPr>
          <p:sp>
            <p:nvSpPr>
              <p:cNvPr id="217" name="Forme libre : forme 134">
                <a:extLst>
                  <a:ext uri="{FF2B5EF4-FFF2-40B4-BE49-F238E27FC236}">
                    <a16:creationId xmlns:a16="http://schemas.microsoft.com/office/drawing/2014/main" id="{71D04F00-A2FC-47F5-8939-74026B4500C2}"/>
                  </a:ext>
                </a:extLst>
              </p:cNvPr>
              <p:cNvSpPr/>
              <p:nvPr/>
            </p:nvSpPr>
            <p:spPr>
              <a:xfrm rot="19339800">
                <a:off x="1480596" y="2844604"/>
                <a:ext cx="263305" cy="263305"/>
              </a:xfrm>
              <a:custGeom>
                <a:avLst/>
                <a:gdLst>
                  <a:gd name="connsiteX0" fmla="*/ 262800 w 263305"/>
                  <a:gd name="connsiteY0" fmla="*/ 131443 h 263305"/>
                  <a:gd name="connsiteX1" fmla="*/ 131147 w 263305"/>
                  <a:gd name="connsiteY1" fmla="*/ 263095 h 263305"/>
                  <a:gd name="connsiteX2" fmla="*/ -505 w 263305"/>
                  <a:gd name="connsiteY2" fmla="*/ 131443 h 263305"/>
                  <a:gd name="connsiteX3" fmla="*/ 131147 w 263305"/>
                  <a:gd name="connsiteY3" fmla="*/ -210 h 263305"/>
                  <a:gd name="connsiteX4" fmla="*/ 262800 w 263305"/>
                  <a:gd name="connsiteY4" fmla="*/ 131443 h 263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305" h="263305">
                    <a:moveTo>
                      <a:pt x="262800" y="131443"/>
                    </a:moveTo>
                    <a:cubicBezTo>
                      <a:pt x="262800" y="204152"/>
                      <a:pt x="203857" y="263095"/>
                      <a:pt x="131147" y="263095"/>
                    </a:cubicBezTo>
                    <a:cubicBezTo>
                      <a:pt x="58438" y="263095"/>
                      <a:pt x="-505" y="204152"/>
                      <a:pt x="-505" y="131443"/>
                    </a:cubicBezTo>
                    <a:cubicBezTo>
                      <a:pt x="-505" y="58733"/>
                      <a:pt x="58438" y="-210"/>
                      <a:pt x="131147" y="-210"/>
                    </a:cubicBezTo>
                    <a:cubicBezTo>
                      <a:pt x="203857" y="-210"/>
                      <a:pt x="262800" y="58733"/>
                      <a:pt x="262800" y="1314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1" name="Forme libre : forme 135">
                <a:extLst>
                  <a:ext uri="{FF2B5EF4-FFF2-40B4-BE49-F238E27FC236}">
                    <a16:creationId xmlns:a16="http://schemas.microsoft.com/office/drawing/2014/main" id="{43869F32-CDE3-45C7-8BE3-6F1A06D92D94}"/>
                  </a:ext>
                </a:extLst>
              </p:cNvPr>
              <p:cNvSpPr/>
              <p:nvPr/>
            </p:nvSpPr>
            <p:spPr>
              <a:xfrm>
                <a:off x="1533516" y="2897524"/>
                <a:ext cx="157465" cy="157465"/>
              </a:xfrm>
              <a:custGeom>
                <a:avLst/>
                <a:gdLst>
                  <a:gd name="connsiteX0" fmla="*/ 157466 w 157465"/>
                  <a:gd name="connsiteY0" fmla="*/ 78733 h 157465"/>
                  <a:gd name="connsiteX1" fmla="*/ 78733 w 157465"/>
                  <a:gd name="connsiteY1" fmla="*/ 157466 h 157465"/>
                  <a:gd name="connsiteX2" fmla="*/ 0 w 157465"/>
                  <a:gd name="connsiteY2" fmla="*/ 78733 h 157465"/>
                  <a:gd name="connsiteX3" fmla="*/ 78733 w 157465"/>
                  <a:gd name="connsiteY3" fmla="*/ 0 h 157465"/>
                  <a:gd name="connsiteX4" fmla="*/ 157466 w 157465"/>
                  <a:gd name="connsiteY4" fmla="*/ 78733 h 157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465" h="157465">
                    <a:moveTo>
                      <a:pt x="157466" y="78733"/>
                    </a:moveTo>
                    <a:cubicBezTo>
                      <a:pt x="157466" y="122216"/>
                      <a:pt x="122216" y="157466"/>
                      <a:pt x="78733" y="157466"/>
                    </a:cubicBezTo>
                    <a:cubicBezTo>
                      <a:pt x="35250" y="157466"/>
                      <a:pt x="0" y="122216"/>
                      <a:pt x="0" y="78733"/>
                    </a:cubicBezTo>
                    <a:cubicBezTo>
                      <a:pt x="0" y="35250"/>
                      <a:pt x="35250" y="0"/>
                      <a:pt x="78733" y="0"/>
                    </a:cubicBezTo>
                    <a:cubicBezTo>
                      <a:pt x="122216" y="0"/>
                      <a:pt x="157466" y="35250"/>
                      <a:pt x="157466" y="78733"/>
                    </a:cubicBezTo>
                    <a:close/>
                  </a:path>
                </a:pathLst>
              </a:custGeom>
              <a:solidFill>
                <a:srgbClr val="18B7A4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2" name="Forme libre : forme 136">
                <a:extLst>
                  <a:ext uri="{FF2B5EF4-FFF2-40B4-BE49-F238E27FC236}">
                    <a16:creationId xmlns:a16="http://schemas.microsoft.com/office/drawing/2014/main" id="{F12BF87E-C95C-4D08-A291-4CE1B1F4BC44}"/>
                  </a:ext>
                </a:extLst>
              </p:cNvPr>
              <p:cNvSpPr/>
              <p:nvPr/>
            </p:nvSpPr>
            <p:spPr>
              <a:xfrm>
                <a:off x="1567094" y="2918474"/>
                <a:ext cx="45154" cy="45154"/>
              </a:xfrm>
              <a:custGeom>
                <a:avLst/>
                <a:gdLst>
                  <a:gd name="connsiteX0" fmla="*/ 45155 w 45154"/>
                  <a:gd name="connsiteY0" fmla="*/ 22577 h 45154"/>
                  <a:gd name="connsiteX1" fmla="*/ 22577 w 45154"/>
                  <a:gd name="connsiteY1" fmla="*/ 45155 h 45154"/>
                  <a:gd name="connsiteX2" fmla="*/ 0 w 45154"/>
                  <a:gd name="connsiteY2" fmla="*/ 22577 h 45154"/>
                  <a:gd name="connsiteX3" fmla="*/ 22577 w 45154"/>
                  <a:gd name="connsiteY3" fmla="*/ 0 h 45154"/>
                  <a:gd name="connsiteX4" fmla="*/ 45155 w 45154"/>
                  <a:gd name="connsiteY4" fmla="*/ 22577 h 45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154" h="45154">
                    <a:moveTo>
                      <a:pt x="45155" y="22577"/>
                    </a:moveTo>
                    <a:cubicBezTo>
                      <a:pt x="45155" y="35046"/>
                      <a:pt x="35046" y="45155"/>
                      <a:pt x="22577" y="45155"/>
                    </a:cubicBezTo>
                    <a:cubicBezTo>
                      <a:pt x="10108" y="45155"/>
                      <a:pt x="0" y="35046"/>
                      <a:pt x="0" y="22577"/>
                    </a:cubicBezTo>
                    <a:cubicBezTo>
                      <a:pt x="0" y="10108"/>
                      <a:pt x="10108" y="0"/>
                      <a:pt x="22577" y="0"/>
                    </a:cubicBezTo>
                    <a:cubicBezTo>
                      <a:pt x="35046" y="0"/>
                      <a:pt x="45155" y="10108"/>
                      <a:pt x="45155" y="22577"/>
                    </a:cubicBez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75" name="Group 174">
              <a:extLst>
                <a:ext uri="{FF2B5EF4-FFF2-40B4-BE49-F238E27FC236}">
                  <a16:creationId xmlns:a16="http://schemas.microsoft.com/office/drawing/2014/main" id="{CF09B950-EAC4-417D-995B-8C89BC42B131}"/>
                </a:ext>
              </a:extLst>
            </p:cNvPr>
            <p:cNvGrpSpPr/>
            <p:nvPr/>
          </p:nvGrpSpPr>
          <p:grpSpPr>
            <a:xfrm>
              <a:off x="3891025" y="4819302"/>
              <a:ext cx="263305" cy="263305"/>
              <a:chOff x="1480596" y="2844604"/>
              <a:chExt cx="263305" cy="263305"/>
            </a:xfrm>
          </p:grpSpPr>
          <p:sp>
            <p:nvSpPr>
              <p:cNvPr id="176" name="Forme libre : forme 134">
                <a:extLst>
                  <a:ext uri="{FF2B5EF4-FFF2-40B4-BE49-F238E27FC236}">
                    <a16:creationId xmlns:a16="http://schemas.microsoft.com/office/drawing/2014/main" id="{CF14F6E8-B589-494A-8E7E-340C30AD973C}"/>
                  </a:ext>
                </a:extLst>
              </p:cNvPr>
              <p:cNvSpPr/>
              <p:nvPr/>
            </p:nvSpPr>
            <p:spPr>
              <a:xfrm rot="19339800">
                <a:off x="1480596" y="2844604"/>
                <a:ext cx="263305" cy="263305"/>
              </a:xfrm>
              <a:custGeom>
                <a:avLst/>
                <a:gdLst>
                  <a:gd name="connsiteX0" fmla="*/ 262800 w 263305"/>
                  <a:gd name="connsiteY0" fmla="*/ 131443 h 263305"/>
                  <a:gd name="connsiteX1" fmla="*/ 131147 w 263305"/>
                  <a:gd name="connsiteY1" fmla="*/ 263095 h 263305"/>
                  <a:gd name="connsiteX2" fmla="*/ -505 w 263305"/>
                  <a:gd name="connsiteY2" fmla="*/ 131443 h 263305"/>
                  <a:gd name="connsiteX3" fmla="*/ 131147 w 263305"/>
                  <a:gd name="connsiteY3" fmla="*/ -210 h 263305"/>
                  <a:gd name="connsiteX4" fmla="*/ 262800 w 263305"/>
                  <a:gd name="connsiteY4" fmla="*/ 131443 h 263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305" h="263305">
                    <a:moveTo>
                      <a:pt x="262800" y="131443"/>
                    </a:moveTo>
                    <a:cubicBezTo>
                      <a:pt x="262800" y="204152"/>
                      <a:pt x="203857" y="263095"/>
                      <a:pt x="131147" y="263095"/>
                    </a:cubicBezTo>
                    <a:cubicBezTo>
                      <a:pt x="58438" y="263095"/>
                      <a:pt x="-505" y="204152"/>
                      <a:pt x="-505" y="131443"/>
                    </a:cubicBezTo>
                    <a:cubicBezTo>
                      <a:pt x="-505" y="58733"/>
                      <a:pt x="58438" y="-210"/>
                      <a:pt x="131147" y="-210"/>
                    </a:cubicBezTo>
                    <a:cubicBezTo>
                      <a:pt x="203857" y="-210"/>
                      <a:pt x="262800" y="58733"/>
                      <a:pt x="262800" y="1314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5" name="Forme libre : forme 135">
                <a:extLst>
                  <a:ext uri="{FF2B5EF4-FFF2-40B4-BE49-F238E27FC236}">
                    <a16:creationId xmlns:a16="http://schemas.microsoft.com/office/drawing/2014/main" id="{0B6A9A4C-390F-49A0-93D9-47394806EABD}"/>
                  </a:ext>
                </a:extLst>
              </p:cNvPr>
              <p:cNvSpPr/>
              <p:nvPr/>
            </p:nvSpPr>
            <p:spPr>
              <a:xfrm>
                <a:off x="1533516" y="2897524"/>
                <a:ext cx="157465" cy="157465"/>
              </a:xfrm>
              <a:custGeom>
                <a:avLst/>
                <a:gdLst>
                  <a:gd name="connsiteX0" fmla="*/ 157466 w 157465"/>
                  <a:gd name="connsiteY0" fmla="*/ 78733 h 157465"/>
                  <a:gd name="connsiteX1" fmla="*/ 78733 w 157465"/>
                  <a:gd name="connsiteY1" fmla="*/ 157466 h 157465"/>
                  <a:gd name="connsiteX2" fmla="*/ 0 w 157465"/>
                  <a:gd name="connsiteY2" fmla="*/ 78733 h 157465"/>
                  <a:gd name="connsiteX3" fmla="*/ 78733 w 157465"/>
                  <a:gd name="connsiteY3" fmla="*/ 0 h 157465"/>
                  <a:gd name="connsiteX4" fmla="*/ 157466 w 157465"/>
                  <a:gd name="connsiteY4" fmla="*/ 78733 h 157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465" h="157465">
                    <a:moveTo>
                      <a:pt x="157466" y="78733"/>
                    </a:moveTo>
                    <a:cubicBezTo>
                      <a:pt x="157466" y="122216"/>
                      <a:pt x="122216" y="157466"/>
                      <a:pt x="78733" y="157466"/>
                    </a:cubicBezTo>
                    <a:cubicBezTo>
                      <a:pt x="35250" y="157466"/>
                      <a:pt x="0" y="122216"/>
                      <a:pt x="0" y="78733"/>
                    </a:cubicBezTo>
                    <a:cubicBezTo>
                      <a:pt x="0" y="35250"/>
                      <a:pt x="35250" y="0"/>
                      <a:pt x="78733" y="0"/>
                    </a:cubicBezTo>
                    <a:cubicBezTo>
                      <a:pt x="122216" y="0"/>
                      <a:pt x="157466" y="35250"/>
                      <a:pt x="157466" y="78733"/>
                    </a:cubicBezTo>
                    <a:close/>
                  </a:path>
                </a:pathLst>
              </a:custGeom>
              <a:solidFill>
                <a:srgbClr val="18B7A4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6" name="Forme libre : forme 136">
                <a:extLst>
                  <a:ext uri="{FF2B5EF4-FFF2-40B4-BE49-F238E27FC236}">
                    <a16:creationId xmlns:a16="http://schemas.microsoft.com/office/drawing/2014/main" id="{3363379C-0484-4D80-BB91-F9DC191C50A6}"/>
                  </a:ext>
                </a:extLst>
              </p:cNvPr>
              <p:cNvSpPr/>
              <p:nvPr/>
            </p:nvSpPr>
            <p:spPr>
              <a:xfrm>
                <a:off x="1567094" y="2918474"/>
                <a:ext cx="45154" cy="45154"/>
              </a:xfrm>
              <a:custGeom>
                <a:avLst/>
                <a:gdLst>
                  <a:gd name="connsiteX0" fmla="*/ 45155 w 45154"/>
                  <a:gd name="connsiteY0" fmla="*/ 22577 h 45154"/>
                  <a:gd name="connsiteX1" fmla="*/ 22577 w 45154"/>
                  <a:gd name="connsiteY1" fmla="*/ 45155 h 45154"/>
                  <a:gd name="connsiteX2" fmla="*/ 0 w 45154"/>
                  <a:gd name="connsiteY2" fmla="*/ 22577 h 45154"/>
                  <a:gd name="connsiteX3" fmla="*/ 22577 w 45154"/>
                  <a:gd name="connsiteY3" fmla="*/ 0 h 45154"/>
                  <a:gd name="connsiteX4" fmla="*/ 45155 w 45154"/>
                  <a:gd name="connsiteY4" fmla="*/ 22577 h 45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154" h="45154">
                    <a:moveTo>
                      <a:pt x="45155" y="22577"/>
                    </a:moveTo>
                    <a:cubicBezTo>
                      <a:pt x="45155" y="35046"/>
                      <a:pt x="35046" y="45155"/>
                      <a:pt x="22577" y="45155"/>
                    </a:cubicBezTo>
                    <a:cubicBezTo>
                      <a:pt x="10108" y="45155"/>
                      <a:pt x="0" y="35046"/>
                      <a:pt x="0" y="22577"/>
                    </a:cubicBezTo>
                    <a:cubicBezTo>
                      <a:pt x="0" y="10108"/>
                      <a:pt x="10108" y="0"/>
                      <a:pt x="22577" y="0"/>
                    </a:cubicBezTo>
                    <a:cubicBezTo>
                      <a:pt x="35046" y="0"/>
                      <a:pt x="45155" y="10108"/>
                      <a:pt x="45155" y="22577"/>
                    </a:cubicBez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230" name="boy_blink">
            <a:extLst>
              <a:ext uri="{FF2B5EF4-FFF2-40B4-BE49-F238E27FC236}">
                <a16:creationId xmlns:a16="http://schemas.microsoft.com/office/drawing/2014/main" id="{01725C28-5CA3-43FD-BAD1-39C39F2BCE94}"/>
              </a:ext>
            </a:extLst>
          </p:cNvPr>
          <p:cNvGrpSpPr/>
          <p:nvPr/>
        </p:nvGrpSpPr>
        <p:grpSpPr>
          <a:xfrm>
            <a:off x="3887290" y="4779013"/>
            <a:ext cx="871443" cy="315639"/>
            <a:chOff x="3952020" y="4795693"/>
            <a:chExt cx="792221" cy="286945"/>
          </a:xfrm>
        </p:grpSpPr>
        <p:sp>
          <p:nvSpPr>
            <p:cNvPr id="273" name="Forme libre : forme 134">
              <a:extLst>
                <a:ext uri="{FF2B5EF4-FFF2-40B4-BE49-F238E27FC236}">
                  <a16:creationId xmlns:a16="http://schemas.microsoft.com/office/drawing/2014/main" id="{BB8477CA-2442-4226-97A4-D8D72C9EAC69}"/>
                </a:ext>
              </a:extLst>
            </p:cNvPr>
            <p:cNvSpPr/>
            <p:nvPr/>
          </p:nvSpPr>
          <p:spPr>
            <a:xfrm rot="19339800">
              <a:off x="4480936" y="4795693"/>
              <a:ext cx="263305" cy="263305"/>
            </a:xfrm>
            <a:custGeom>
              <a:avLst/>
              <a:gdLst>
                <a:gd name="connsiteX0" fmla="*/ 262800 w 263305"/>
                <a:gd name="connsiteY0" fmla="*/ 131443 h 263305"/>
                <a:gd name="connsiteX1" fmla="*/ 131147 w 263305"/>
                <a:gd name="connsiteY1" fmla="*/ 263095 h 263305"/>
                <a:gd name="connsiteX2" fmla="*/ -505 w 263305"/>
                <a:gd name="connsiteY2" fmla="*/ 131443 h 263305"/>
                <a:gd name="connsiteX3" fmla="*/ 131147 w 263305"/>
                <a:gd name="connsiteY3" fmla="*/ -210 h 263305"/>
                <a:gd name="connsiteX4" fmla="*/ 262800 w 263305"/>
                <a:gd name="connsiteY4" fmla="*/ 131443 h 263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3305" h="263305">
                  <a:moveTo>
                    <a:pt x="262800" y="131443"/>
                  </a:moveTo>
                  <a:cubicBezTo>
                    <a:pt x="262800" y="204152"/>
                    <a:pt x="203857" y="263095"/>
                    <a:pt x="131147" y="263095"/>
                  </a:cubicBezTo>
                  <a:cubicBezTo>
                    <a:pt x="58438" y="263095"/>
                    <a:pt x="-505" y="204152"/>
                    <a:pt x="-505" y="131443"/>
                  </a:cubicBezTo>
                  <a:cubicBezTo>
                    <a:pt x="-505" y="58733"/>
                    <a:pt x="58438" y="-210"/>
                    <a:pt x="131147" y="-210"/>
                  </a:cubicBezTo>
                  <a:cubicBezTo>
                    <a:pt x="203857" y="-210"/>
                    <a:pt x="262800" y="58733"/>
                    <a:pt x="262800" y="131443"/>
                  </a:cubicBezTo>
                  <a:close/>
                </a:path>
              </a:pathLst>
            </a:custGeom>
            <a:solidFill>
              <a:srgbClr val="313759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9" name="Forme libre : forme 134">
              <a:extLst>
                <a:ext uri="{FF2B5EF4-FFF2-40B4-BE49-F238E27FC236}">
                  <a16:creationId xmlns:a16="http://schemas.microsoft.com/office/drawing/2014/main" id="{9FBAB277-C693-4B0D-BDBA-848FAC0D9A67}"/>
                </a:ext>
              </a:extLst>
            </p:cNvPr>
            <p:cNvSpPr/>
            <p:nvPr/>
          </p:nvSpPr>
          <p:spPr>
            <a:xfrm rot="19339800">
              <a:off x="3952020" y="4819333"/>
              <a:ext cx="263305" cy="263305"/>
            </a:xfrm>
            <a:custGeom>
              <a:avLst/>
              <a:gdLst>
                <a:gd name="connsiteX0" fmla="*/ 262800 w 263305"/>
                <a:gd name="connsiteY0" fmla="*/ 131443 h 263305"/>
                <a:gd name="connsiteX1" fmla="*/ 131147 w 263305"/>
                <a:gd name="connsiteY1" fmla="*/ 263095 h 263305"/>
                <a:gd name="connsiteX2" fmla="*/ -505 w 263305"/>
                <a:gd name="connsiteY2" fmla="*/ 131443 h 263305"/>
                <a:gd name="connsiteX3" fmla="*/ 131147 w 263305"/>
                <a:gd name="connsiteY3" fmla="*/ -210 h 263305"/>
                <a:gd name="connsiteX4" fmla="*/ 262800 w 263305"/>
                <a:gd name="connsiteY4" fmla="*/ 131443 h 263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3305" h="263305">
                  <a:moveTo>
                    <a:pt x="262800" y="131443"/>
                  </a:moveTo>
                  <a:cubicBezTo>
                    <a:pt x="262800" y="204152"/>
                    <a:pt x="203857" y="263095"/>
                    <a:pt x="131147" y="263095"/>
                  </a:cubicBezTo>
                  <a:cubicBezTo>
                    <a:pt x="58438" y="263095"/>
                    <a:pt x="-505" y="204152"/>
                    <a:pt x="-505" y="131443"/>
                  </a:cubicBezTo>
                  <a:cubicBezTo>
                    <a:pt x="-505" y="58733"/>
                    <a:pt x="58438" y="-210"/>
                    <a:pt x="131147" y="-210"/>
                  </a:cubicBezTo>
                  <a:cubicBezTo>
                    <a:pt x="203857" y="-210"/>
                    <a:pt x="262800" y="58733"/>
                    <a:pt x="262800" y="131443"/>
                  </a:cubicBezTo>
                  <a:close/>
                </a:path>
              </a:pathLst>
            </a:custGeom>
            <a:solidFill>
              <a:srgbClr val="313759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40" name="Girl_eye_blink">
            <a:extLst>
              <a:ext uri="{FF2B5EF4-FFF2-40B4-BE49-F238E27FC236}">
                <a16:creationId xmlns:a16="http://schemas.microsoft.com/office/drawing/2014/main" id="{9F8D9A47-0F34-4A14-9BE0-0517298954BD}"/>
              </a:ext>
            </a:extLst>
          </p:cNvPr>
          <p:cNvGrpSpPr/>
          <p:nvPr/>
        </p:nvGrpSpPr>
        <p:grpSpPr>
          <a:xfrm rot="20451616">
            <a:off x="7456496" y="3905451"/>
            <a:ext cx="861772" cy="539253"/>
            <a:chOff x="4756049" y="3015271"/>
            <a:chExt cx="712208" cy="445664"/>
          </a:xfrm>
        </p:grpSpPr>
        <p:sp>
          <p:nvSpPr>
            <p:cNvPr id="341" name="EyeLeft_Girl_left">
              <a:extLst>
                <a:ext uri="{FF2B5EF4-FFF2-40B4-BE49-F238E27FC236}">
                  <a16:creationId xmlns:a16="http://schemas.microsoft.com/office/drawing/2014/main" id="{83767014-2D7B-4CC0-9A6D-EC2499DC6544}"/>
                </a:ext>
              </a:extLst>
            </p:cNvPr>
            <p:cNvSpPr/>
            <p:nvPr/>
          </p:nvSpPr>
          <p:spPr>
            <a:xfrm>
              <a:off x="4756049" y="3015271"/>
              <a:ext cx="250487" cy="260779"/>
            </a:xfrm>
            <a:prstGeom prst="ellipse">
              <a:avLst/>
            </a:prstGeom>
            <a:solidFill>
              <a:srgbClr val="F2B60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42" name="EyeRight_Girl_left">
              <a:extLst>
                <a:ext uri="{FF2B5EF4-FFF2-40B4-BE49-F238E27FC236}">
                  <a16:creationId xmlns:a16="http://schemas.microsoft.com/office/drawing/2014/main" id="{2220EA5C-86C2-4AE6-880B-98B8DEBC9E9D}"/>
                </a:ext>
              </a:extLst>
            </p:cNvPr>
            <p:cNvSpPr/>
            <p:nvPr/>
          </p:nvSpPr>
          <p:spPr>
            <a:xfrm>
              <a:off x="5203134" y="3200155"/>
              <a:ext cx="265123" cy="260780"/>
            </a:xfrm>
            <a:prstGeom prst="ellipse">
              <a:avLst/>
            </a:prstGeom>
            <a:solidFill>
              <a:srgbClr val="F2B60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351" name="Girl_eye_open">
            <a:extLst>
              <a:ext uri="{FF2B5EF4-FFF2-40B4-BE49-F238E27FC236}">
                <a16:creationId xmlns:a16="http://schemas.microsoft.com/office/drawing/2014/main" id="{541F2B93-4DB9-4B17-908F-FBE582BD4B4E}"/>
              </a:ext>
            </a:extLst>
          </p:cNvPr>
          <p:cNvGrpSpPr/>
          <p:nvPr/>
        </p:nvGrpSpPr>
        <p:grpSpPr>
          <a:xfrm rot="21216084">
            <a:off x="7450750" y="3986962"/>
            <a:ext cx="869980" cy="378247"/>
            <a:chOff x="7521713" y="4224941"/>
            <a:chExt cx="869980" cy="378247"/>
          </a:xfrm>
        </p:grpSpPr>
        <p:sp>
          <p:nvSpPr>
            <p:cNvPr id="352" name="Forme libre : forme 62">
              <a:extLst>
                <a:ext uri="{FF2B5EF4-FFF2-40B4-BE49-F238E27FC236}">
                  <a16:creationId xmlns:a16="http://schemas.microsoft.com/office/drawing/2014/main" id="{48E122F3-80FF-45C8-968A-291380C645C7}"/>
                </a:ext>
              </a:extLst>
            </p:cNvPr>
            <p:cNvSpPr/>
            <p:nvPr/>
          </p:nvSpPr>
          <p:spPr>
            <a:xfrm rot="19321200">
              <a:off x="7521713" y="4224941"/>
              <a:ext cx="286458" cy="286458"/>
            </a:xfrm>
            <a:custGeom>
              <a:avLst/>
              <a:gdLst>
                <a:gd name="connsiteX0" fmla="*/ 285953 w 286458"/>
                <a:gd name="connsiteY0" fmla="*/ 143019 h 286458"/>
                <a:gd name="connsiteX1" fmla="*/ 142723 w 286458"/>
                <a:gd name="connsiteY1" fmla="*/ 286248 h 286458"/>
                <a:gd name="connsiteX2" fmla="*/ -506 w 286458"/>
                <a:gd name="connsiteY2" fmla="*/ 143019 h 286458"/>
                <a:gd name="connsiteX3" fmla="*/ 142723 w 286458"/>
                <a:gd name="connsiteY3" fmla="*/ -210 h 286458"/>
                <a:gd name="connsiteX4" fmla="*/ 285953 w 286458"/>
                <a:gd name="connsiteY4" fmla="*/ 143019 h 286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458" h="286458">
                  <a:moveTo>
                    <a:pt x="285953" y="143019"/>
                  </a:moveTo>
                  <a:cubicBezTo>
                    <a:pt x="285953" y="222122"/>
                    <a:pt x="221827" y="286248"/>
                    <a:pt x="142723" y="286248"/>
                  </a:cubicBezTo>
                  <a:cubicBezTo>
                    <a:pt x="63620" y="286248"/>
                    <a:pt x="-506" y="222122"/>
                    <a:pt x="-506" y="143019"/>
                  </a:cubicBezTo>
                  <a:cubicBezTo>
                    <a:pt x="-506" y="63916"/>
                    <a:pt x="63619" y="-210"/>
                    <a:pt x="142723" y="-210"/>
                  </a:cubicBezTo>
                  <a:cubicBezTo>
                    <a:pt x="221826" y="-210"/>
                    <a:pt x="285953" y="63916"/>
                    <a:pt x="285953" y="143019"/>
                  </a:cubicBezTo>
                  <a:close/>
                </a:path>
              </a:pathLst>
            </a:custGeom>
            <a:solidFill>
              <a:srgbClr val="FFFFFF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3" name="Forme libre : forme 63">
              <a:extLst>
                <a:ext uri="{FF2B5EF4-FFF2-40B4-BE49-F238E27FC236}">
                  <a16:creationId xmlns:a16="http://schemas.microsoft.com/office/drawing/2014/main" id="{56636527-7E4D-408B-B081-1DE1B23C2FE0}"/>
                </a:ext>
              </a:extLst>
            </p:cNvPr>
            <p:cNvSpPr/>
            <p:nvPr/>
          </p:nvSpPr>
          <p:spPr>
            <a:xfrm>
              <a:off x="8105235" y="4316730"/>
              <a:ext cx="286458" cy="286458"/>
            </a:xfrm>
            <a:custGeom>
              <a:avLst/>
              <a:gdLst>
                <a:gd name="connsiteX0" fmla="*/ 286458 w 286458"/>
                <a:gd name="connsiteY0" fmla="*/ 143229 h 286458"/>
                <a:gd name="connsiteX1" fmla="*/ 143229 w 286458"/>
                <a:gd name="connsiteY1" fmla="*/ 286458 h 286458"/>
                <a:gd name="connsiteX2" fmla="*/ 0 w 286458"/>
                <a:gd name="connsiteY2" fmla="*/ 143229 h 286458"/>
                <a:gd name="connsiteX3" fmla="*/ 143229 w 286458"/>
                <a:gd name="connsiteY3" fmla="*/ 0 h 286458"/>
                <a:gd name="connsiteX4" fmla="*/ 286458 w 286458"/>
                <a:gd name="connsiteY4" fmla="*/ 143229 h 286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458" h="286458">
                  <a:moveTo>
                    <a:pt x="286458" y="143229"/>
                  </a:moveTo>
                  <a:cubicBezTo>
                    <a:pt x="286458" y="222332"/>
                    <a:pt x="222332" y="286458"/>
                    <a:pt x="143229" y="286458"/>
                  </a:cubicBezTo>
                  <a:cubicBezTo>
                    <a:pt x="64126" y="286458"/>
                    <a:pt x="0" y="222332"/>
                    <a:pt x="0" y="143229"/>
                  </a:cubicBezTo>
                  <a:cubicBezTo>
                    <a:pt x="0" y="64126"/>
                    <a:pt x="64126" y="0"/>
                    <a:pt x="143229" y="0"/>
                  </a:cubicBezTo>
                  <a:cubicBezTo>
                    <a:pt x="222333" y="0"/>
                    <a:pt x="286458" y="64126"/>
                    <a:pt x="286458" y="143229"/>
                  </a:cubicBezTo>
                  <a:close/>
                </a:path>
              </a:pathLst>
            </a:custGeom>
            <a:solidFill>
              <a:srgbClr val="FFFFFF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4" name="Forme libre : forme 64">
              <a:extLst>
                <a:ext uri="{FF2B5EF4-FFF2-40B4-BE49-F238E27FC236}">
                  <a16:creationId xmlns:a16="http://schemas.microsoft.com/office/drawing/2014/main" id="{C489B57A-DCBB-403D-B9B6-5A380EA134BE}"/>
                </a:ext>
              </a:extLst>
            </p:cNvPr>
            <p:cNvSpPr/>
            <p:nvPr/>
          </p:nvSpPr>
          <p:spPr>
            <a:xfrm>
              <a:off x="7567351" y="4297157"/>
              <a:ext cx="171414" cy="171414"/>
            </a:xfrm>
            <a:custGeom>
              <a:avLst/>
              <a:gdLst>
                <a:gd name="connsiteX0" fmla="*/ 171415 w 171414"/>
                <a:gd name="connsiteY0" fmla="*/ 85707 h 171414"/>
                <a:gd name="connsiteX1" fmla="*/ 85708 w 171414"/>
                <a:gd name="connsiteY1" fmla="*/ 171415 h 171414"/>
                <a:gd name="connsiteX2" fmla="*/ 0 w 171414"/>
                <a:gd name="connsiteY2" fmla="*/ 85707 h 171414"/>
                <a:gd name="connsiteX3" fmla="*/ 85708 w 171414"/>
                <a:gd name="connsiteY3" fmla="*/ 0 h 171414"/>
                <a:gd name="connsiteX4" fmla="*/ 171415 w 171414"/>
                <a:gd name="connsiteY4" fmla="*/ 85707 h 17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14" h="171414">
                  <a:moveTo>
                    <a:pt x="171415" y="85707"/>
                  </a:moveTo>
                  <a:cubicBezTo>
                    <a:pt x="171415" y="133042"/>
                    <a:pt x="133042" y="171415"/>
                    <a:pt x="85708" y="171415"/>
                  </a:cubicBezTo>
                  <a:cubicBezTo>
                    <a:pt x="38373" y="171415"/>
                    <a:pt x="0" y="133042"/>
                    <a:pt x="0" y="85707"/>
                  </a:cubicBezTo>
                  <a:cubicBezTo>
                    <a:pt x="0" y="38372"/>
                    <a:pt x="38373" y="0"/>
                    <a:pt x="85708" y="0"/>
                  </a:cubicBezTo>
                  <a:cubicBezTo>
                    <a:pt x="133043" y="0"/>
                    <a:pt x="171415" y="38372"/>
                    <a:pt x="171415" y="85707"/>
                  </a:cubicBezTo>
                  <a:close/>
                </a:path>
              </a:pathLst>
            </a:custGeom>
            <a:solidFill>
              <a:srgbClr val="313759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5" name="Forme libre : forme 65">
              <a:extLst>
                <a:ext uri="{FF2B5EF4-FFF2-40B4-BE49-F238E27FC236}">
                  <a16:creationId xmlns:a16="http://schemas.microsoft.com/office/drawing/2014/main" id="{26727318-720A-4B8A-BA6C-3A7CA37D1B5A}"/>
                </a:ext>
              </a:extLst>
            </p:cNvPr>
            <p:cNvSpPr/>
            <p:nvPr/>
          </p:nvSpPr>
          <p:spPr>
            <a:xfrm>
              <a:off x="8152693" y="4387190"/>
              <a:ext cx="171414" cy="171414"/>
            </a:xfrm>
            <a:custGeom>
              <a:avLst/>
              <a:gdLst>
                <a:gd name="connsiteX0" fmla="*/ 171415 w 171414"/>
                <a:gd name="connsiteY0" fmla="*/ 85707 h 171414"/>
                <a:gd name="connsiteX1" fmla="*/ 85707 w 171414"/>
                <a:gd name="connsiteY1" fmla="*/ 171415 h 171414"/>
                <a:gd name="connsiteX2" fmla="*/ 0 w 171414"/>
                <a:gd name="connsiteY2" fmla="*/ 85707 h 171414"/>
                <a:gd name="connsiteX3" fmla="*/ 85707 w 171414"/>
                <a:gd name="connsiteY3" fmla="*/ 0 h 171414"/>
                <a:gd name="connsiteX4" fmla="*/ 171415 w 171414"/>
                <a:gd name="connsiteY4" fmla="*/ 85707 h 17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14" h="171414">
                  <a:moveTo>
                    <a:pt x="171415" y="85707"/>
                  </a:moveTo>
                  <a:cubicBezTo>
                    <a:pt x="171415" y="133042"/>
                    <a:pt x="133042" y="171415"/>
                    <a:pt x="85707" y="171415"/>
                  </a:cubicBezTo>
                  <a:cubicBezTo>
                    <a:pt x="38372" y="171415"/>
                    <a:pt x="0" y="133042"/>
                    <a:pt x="0" y="85707"/>
                  </a:cubicBezTo>
                  <a:cubicBezTo>
                    <a:pt x="0" y="38373"/>
                    <a:pt x="38373" y="0"/>
                    <a:pt x="85707" y="0"/>
                  </a:cubicBezTo>
                  <a:cubicBezTo>
                    <a:pt x="133042" y="0"/>
                    <a:pt x="171415" y="38372"/>
                    <a:pt x="171415" y="85707"/>
                  </a:cubicBezTo>
                  <a:close/>
                </a:path>
              </a:pathLst>
            </a:custGeom>
            <a:solidFill>
              <a:srgbClr val="313759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6" name="Forme libre : forme 66">
              <a:extLst>
                <a:ext uri="{FF2B5EF4-FFF2-40B4-BE49-F238E27FC236}">
                  <a16:creationId xmlns:a16="http://schemas.microsoft.com/office/drawing/2014/main" id="{88F5CB13-F6E5-4E3B-A4DF-BFB67C23D5B5}"/>
                </a:ext>
              </a:extLst>
            </p:cNvPr>
            <p:cNvSpPr/>
            <p:nvPr/>
          </p:nvSpPr>
          <p:spPr>
            <a:xfrm>
              <a:off x="7685055" y="4324695"/>
              <a:ext cx="49037" cy="49037"/>
            </a:xfrm>
            <a:custGeom>
              <a:avLst/>
              <a:gdLst>
                <a:gd name="connsiteX0" fmla="*/ 49037 w 49037"/>
                <a:gd name="connsiteY0" fmla="*/ 24519 h 49037"/>
                <a:gd name="connsiteX1" fmla="*/ 24519 w 49037"/>
                <a:gd name="connsiteY1" fmla="*/ 49037 h 49037"/>
                <a:gd name="connsiteX2" fmla="*/ 0 w 49037"/>
                <a:gd name="connsiteY2" fmla="*/ 24519 h 49037"/>
                <a:gd name="connsiteX3" fmla="*/ 24519 w 49037"/>
                <a:gd name="connsiteY3" fmla="*/ 0 h 49037"/>
                <a:gd name="connsiteX4" fmla="*/ 49037 w 49037"/>
                <a:gd name="connsiteY4" fmla="*/ 24519 h 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37" h="49037">
                  <a:moveTo>
                    <a:pt x="49037" y="24519"/>
                  </a:moveTo>
                  <a:cubicBezTo>
                    <a:pt x="49037" y="38060"/>
                    <a:pt x="38060" y="49037"/>
                    <a:pt x="24519" y="49037"/>
                  </a:cubicBezTo>
                  <a:cubicBezTo>
                    <a:pt x="10977" y="49037"/>
                    <a:pt x="0" y="38060"/>
                    <a:pt x="0" y="24519"/>
                  </a:cubicBezTo>
                  <a:cubicBezTo>
                    <a:pt x="0" y="10977"/>
                    <a:pt x="10978" y="0"/>
                    <a:pt x="24519" y="0"/>
                  </a:cubicBezTo>
                  <a:cubicBezTo>
                    <a:pt x="38060" y="0"/>
                    <a:pt x="49037" y="10977"/>
                    <a:pt x="49037" y="24519"/>
                  </a:cubicBezTo>
                  <a:close/>
                </a:path>
              </a:pathLst>
            </a:custGeom>
            <a:solidFill>
              <a:srgbClr val="FFFFFF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7" name="Forme libre : forme 67">
              <a:extLst>
                <a:ext uri="{FF2B5EF4-FFF2-40B4-BE49-F238E27FC236}">
                  <a16:creationId xmlns:a16="http://schemas.microsoft.com/office/drawing/2014/main" id="{F103A564-7214-40C8-B1B1-0939841342F1}"/>
                </a:ext>
              </a:extLst>
            </p:cNvPr>
            <p:cNvSpPr/>
            <p:nvPr/>
          </p:nvSpPr>
          <p:spPr>
            <a:xfrm>
              <a:off x="8267737" y="4414011"/>
              <a:ext cx="49037" cy="49037"/>
            </a:xfrm>
            <a:custGeom>
              <a:avLst/>
              <a:gdLst>
                <a:gd name="connsiteX0" fmla="*/ 49037 w 49037"/>
                <a:gd name="connsiteY0" fmla="*/ 24519 h 49037"/>
                <a:gd name="connsiteX1" fmla="*/ 24519 w 49037"/>
                <a:gd name="connsiteY1" fmla="*/ 49037 h 49037"/>
                <a:gd name="connsiteX2" fmla="*/ 0 w 49037"/>
                <a:gd name="connsiteY2" fmla="*/ 24519 h 49037"/>
                <a:gd name="connsiteX3" fmla="*/ 24519 w 49037"/>
                <a:gd name="connsiteY3" fmla="*/ 0 h 49037"/>
                <a:gd name="connsiteX4" fmla="*/ 49037 w 49037"/>
                <a:gd name="connsiteY4" fmla="*/ 24519 h 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37" h="49037">
                  <a:moveTo>
                    <a:pt x="49037" y="24519"/>
                  </a:moveTo>
                  <a:cubicBezTo>
                    <a:pt x="49037" y="38060"/>
                    <a:pt x="38060" y="49037"/>
                    <a:pt x="24519" y="49037"/>
                  </a:cubicBezTo>
                  <a:cubicBezTo>
                    <a:pt x="10977" y="49037"/>
                    <a:pt x="0" y="38060"/>
                    <a:pt x="0" y="24519"/>
                  </a:cubicBezTo>
                  <a:cubicBezTo>
                    <a:pt x="0" y="10977"/>
                    <a:pt x="10978" y="0"/>
                    <a:pt x="24519" y="0"/>
                  </a:cubicBezTo>
                  <a:cubicBezTo>
                    <a:pt x="38060" y="0"/>
                    <a:pt x="49037" y="10977"/>
                    <a:pt x="49037" y="24519"/>
                  </a:cubicBezTo>
                  <a:close/>
                </a:path>
              </a:pathLst>
            </a:custGeom>
            <a:solidFill>
              <a:srgbClr val="FFFFFF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 useBgFill="1">
        <p:nvSpPr>
          <p:cNvPr id="358" name="Rectangle 357">
            <a:extLst>
              <a:ext uri="{FF2B5EF4-FFF2-40B4-BE49-F238E27FC236}">
                <a16:creationId xmlns:a16="http://schemas.microsoft.com/office/drawing/2014/main" id="{F28C0A9D-2B6A-4AD6-8D36-E7BAF8124C8D}"/>
              </a:ext>
            </a:extLst>
          </p:cNvPr>
          <p:cNvSpPr/>
          <p:nvPr/>
        </p:nvSpPr>
        <p:spPr>
          <a:xfrm>
            <a:off x="2502963" y="1380623"/>
            <a:ext cx="7385539" cy="551273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182" name="Image 181">
            <a:extLst>
              <a:ext uri="{FF2B5EF4-FFF2-40B4-BE49-F238E27FC236}">
                <a16:creationId xmlns:a16="http://schemas.microsoft.com/office/drawing/2014/main" id="{FB736F0F-D2E0-4BA6-A5BE-9EE167A5B628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078" t="11152" r="10477" b="11930"/>
          <a:stretch/>
        </p:blipFill>
        <p:spPr>
          <a:xfrm>
            <a:off x="256623" y="197281"/>
            <a:ext cx="891252" cy="873888"/>
          </a:xfrm>
          <a:prstGeom prst="ellipse">
            <a:avLst/>
          </a:prstGeom>
        </p:spPr>
      </p:pic>
      <p:sp>
        <p:nvSpPr>
          <p:cNvPr id="183" name="Forme libre : forme 182">
            <a:extLst>
              <a:ext uri="{FF2B5EF4-FFF2-40B4-BE49-F238E27FC236}">
                <a16:creationId xmlns:a16="http://schemas.microsoft.com/office/drawing/2014/main" id="{0258EAAA-5103-4936-ABC4-AD64DDF1F872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rgbClr val="FAE8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184" name="Image 183" descr="Une image contenant texte&#10;&#10;Description générée automatiquement">
            <a:extLst>
              <a:ext uri="{FF2B5EF4-FFF2-40B4-BE49-F238E27FC236}">
                <a16:creationId xmlns:a16="http://schemas.microsoft.com/office/drawing/2014/main" id="{489241B1-EE15-47B6-848A-15ADEBDFCB4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D445870A-C309-41AA-951A-CB6CCE07C66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3536347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" dur="127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" dur="127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" dur="1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" dur="1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5" dur="17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6" dur="17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9" dur="1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0" dur="1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 p14:presetBounceEnd="48000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3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4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7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8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1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2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5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6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9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0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3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4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7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8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1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2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 p14:presetBounceEnd="48000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5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6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9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0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3" dur="1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4" dur="1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 p14:presetBounceEnd="48000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7" dur="1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8" dur="1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1" dur="1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2" dur="1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1" fill="hold" grpId="0" nodeType="withEffect" p14:presetBounceEnd="48000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5" dur="1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6" dur="1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9" dur="1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0" dur="1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4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3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4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4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7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8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4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1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92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4" fill="hold" grpId="0" nodeType="withEffect" p14:presetBounceEnd="48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5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96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4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9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0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4" fill="hold" grpId="0" nodeType="withEffect" p14:presetBounceEnd="48000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03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4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4" fill="hold" grpId="0" nodeType="withEffect" p14:presetBounceEnd="48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07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8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4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1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12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4" fill="hold" grpId="0" nodeType="withEffect" p14:presetBounceEnd="48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5" dur="1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16" dur="1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4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9" dur="1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0" dur="1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23" dur="1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4" dur="1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" presetClass="entr" presetSubtype="4" fill="hold" grpId="0" nodeType="withEffect" p14:presetBounceEnd="48000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27" dur="1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8" dur="1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" presetClass="entr" presetSubtype="4" fill="hold" grpId="0" nodeType="withEffect" p14:presetBounceEnd="48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31" dur="1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32" dur="1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2" presetClass="entr" presetSubtype="4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35" dur="1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36" dur="1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4" fill="hold" grpId="0" nodeType="withEffect" p14:presetBounceEnd="48000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39" dur="175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40" dur="175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4" fill="hold" grpId="0" nodeType="withEffect" p14:presetBounceEnd="48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43" dur="1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44" dur="1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5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146" presetID="10" presetClass="exit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7" dur="450"/>
                                            <p:tgtEl>
                                              <p:spTgt spid="35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449"/>
                                              </p:stCondLst>
                                            </p:cTn>
                                            <p:tgtEl>
                                              <p:spTgt spid="3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9" fill="hold">
                                <p:stCondLst>
                                  <p:cond delay="2700"/>
                                </p:stCondLst>
                                <p:childTnLst>
                                  <p:par>
                                    <p:cTn id="150" presetID="8" presetClass="emph" presetSubtype="0" repeatCount="2000" accel="50000" decel="48235" autoRev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151" dur="8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2" presetID="8" presetClass="emph" presetSubtype="0" repeatCount="2000" accel="50000" autoRev="1" fill="hold" nodeType="withEffect" p14:presetBounceEnd="24000">
                                      <p:stCondLst>
                                        <p:cond delay="0"/>
                                      </p:stCondLst>
                                      <p:childTnLst>
                                        <p:animRot by="-1200000" p14:bounceEnd="24000">
                                          <p:cBhvr>
                                            <p:cTn id="153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4" presetID="8" presetClass="emph" presetSubtype="0" repeatCount="2000" accel="50000" autoRev="1" fill="hold" nodeType="withEffect" p14:presetBounceEnd="24000">
                                      <p:stCondLst>
                                        <p:cond delay="250"/>
                                      </p:stCondLst>
                                      <p:childTnLst>
                                        <p:animRot by="-1200000" p14:bounceEnd="24000">
                                          <p:cBhvr>
                                            <p:cTn id="155" dur="1000" fill="hold"/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6" presetID="8" presetClass="emph" presetSubtype="0" repeatCount="2000" accel="50000" decel="38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600000">
                                          <p:cBhvr>
                                            <p:cTn id="157" dur="1000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8" fill="hold">
                                <p:stCondLst>
                                  <p:cond delay="6950"/>
                                </p:stCondLst>
                                <p:childTnLst>
                                  <p:par>
                                    <p:cTn id="159" presetID="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1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3" fill="hold">
                                <p:stCondLst>
                                  <p:cond delay="6950"/>
                                </p:stCondLst>
                                <p:childTnLst>
                                  <p:par>
                                    <p:cTn id="164" presetID="1" presetClass="entr" presetSubtype="0" fill="hold" nodeType="after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6" presetID="6" presetClass="emph" presetSubtype="0" accel="46667" decel="53333" fill="hold" nodeType="withEffect">
                                      <p:stCondLst>
                                        <p:cond delay="550"/>
                                      </p:stCondLst>
                                      <p:childTnLst>
                                        <p:animScale>
                                          <p:cBhvr>
                                            <p:cTn id="167" dur="50" fill="hold"/>
                                            <p:tgtEl>
                                              <p:spTgt spid="230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8" presetID="1" presetClass="entr" presetSubtype="0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0" presetID="6" presetClass="emph" presetSubtype="0" accel="46667" decel="53333" fill="hold" nodeType="withEffect">
                                      <p:stCondLst>
                                        <p:cond delay="1340"/>
                                      </p:stCondLst>
                                      <p:childTnLst>
                                        <p:animScale>
                                          <p:cBhvr>
                                            <p:cTn id="171" dur="50" fill="hold"/>
                                            <p:tgtEl>
                                              <p:spTgt spid="340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  <p:bldP spid="16" grpId="0" animBg="1"/>
          <p:bldP spid="17" grpId="0" animBg="1"/>
          <p:bldP spid="18" grpId="0" animBg="1"/>
          <p:bldP spid="19" grpId="0" animBg="1"/>
          <p:bldP spid="20" grpId="0" animBg="1"/>
          <p:bldP spid="21" grpId="0" animBg="1"/>
          <p:bldP spid="22" grpId="0" animBg="1"/>
          <p:bldP spid="23" grpId="0" animBg="1"/>
          <p:bldP spid="24" grpId="0" animBg="1"/>
          <p:bldP spid="25" grpId="0" animBg="1"/>
          <p:bldP spid="26" grpId="0" animBg="1"/>
          <p:bldP spid="27" grpId="0" animBg="1"/>
          <p:bldP spid="28" grpId="0" animBg="1"/>
          <p:bldP spid="29" grpId="0" animBg="1"/>
          <p:bldP spid="30" grpId="0" animBg="1"/>
          <p:bldP spid="31" grpId="0" animBg="1"/>
          <p:bldP spid="32" grpId="0" animBg="1"/>
          <p:bldP spid="33" grpId="0" animBg="1"/>
          <p:bldP spid="34" grpId="0" animBg="1"/>
          <p:bldP spid="35" grpId="0" animBg="1"/>
          <p:bldP spid="36" grpId="0" animBg="1"/>
          <p:bldP spid="37" grpId="0" animBg="1"/>
          <p:bldP spid="38" grpId="0" animBg="1"/>
          <p:bldP spid="39" grpId="0" animBg="1"/>
          <p:bldP spid="40" grpId="0" animBg="1"/>
          <p:bldP spid="41" grpId="0" animBg="1"/>
          <p:bldP spid="35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7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7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7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7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1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1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1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1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1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1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1" fill="hold" grpId="0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1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1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1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1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4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6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4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7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8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1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2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5" dur="1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6" dur="1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4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9" dur="1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0" dur="1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1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4" dur="1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" presetClass="entr" presetSubtype="4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7" dur="1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8" dur="1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1" dur="1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2" dur="1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2" presetClass="entr" presetSubtype="4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1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6" dur="1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4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175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175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1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1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5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146" presetID="10" presetClass="exit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7" dur="450"/>
                                            <p:tgtEl>
                                              <p:spTgt spid="35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449"/>
                                              </p:stCondLst>
                                            </p:cTn>
                                            <p:tgtEl>
                                              <p:spTgt spid="3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9" fill="hold">
                                <p:stCondLst>
                                  <p:cond delay="2700"/>
                                </p:stCondLst>
                                <p:childTnLst>
                                  <p:par>
                                    <p:cTn id="150" presetID="8" presetClass="emph" presetSubtype="0" repeatCount="2000" accel="50000" decel="48235" autoRev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151" dur="8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2" presetID="8" presetClass="emph" presetSubtype="0" repeatCount="2000" accel="5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1200000">
                                          <p:cBhvr>
                                            <p:cTn id="153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4" presetID="8" presetClass="emph" presetSubtype="0" repeatCount="2000" accel="50000" autoRev="1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Rot by="-1200000">
                                          <p:cBhvr>
                                            <p:cTn id="155" dur="1000" fill="hold"/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6" presetID="8" presetClass="emph" presetSubtype="0" repeatCount="2000" accel="50000" decel="38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600000">
                                          <p:cBhvr>
                                            <p:cTn id="157" dur="1000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8" fill="hold">
                                <p:stCondLst>
                                  <p:cond delay="6950"/>
                                </p:stCondLst>
                                <p:childTnLst>
                                  <p:par>
                                    <p:cTn id="159" presetID="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1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3" fill="hold">
                                <p:stCondLst>
                                  <p:cond delay="6950"/>
                                </p:stCondLst>
                                <p:childTnLst>
                                  <p:par>
                                    <p:cTn id="164" presetID="1" presetClass="entr" presetSubtype="0" fill="hold" nodeType="after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6" presetID="6" presetClass="emph" presetSubtype="0" accel="46667" decel="53333" fill="hold" nodeType="withEffect">
                                      <p:stCondLst>
                                        <p:cond delay="550"/>
                                      </p:stCondLst>
                                      <p:childTnLst>
                                        <p:animScale>
                                          <p:cBhvr>
                                            <p:cTn id="167" dur="50" fill="hold"/>
                                            <p:tgtEl>
                                              <p:spTgt spid="230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8" presetID="1" presetClass="entr" presetSubtype="0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0" presetID="6" presetClass="emph" presetSubtype="0" accel="46667" decel="53333" fill="hold" nodeType="withEffect">
                                      <p:stCondLst>
                                        <p:cond delay="1340"/>
                                      </p:stCondLst>
                                      <p:childTnLst>
                                        <p:animScale>
                                          <p:cBhvr>
                                            <p:cTn id="171" dur="50" fill="hold"/>
                                            <p:tgtEl>
                                              <p:spTgt spid="340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  <p:bldP spid="16" grpId="0" animBg="1"/>
          <p:bldP spid="17" grpId="0" animBg="1"/>
          <p:bldP spid="18" grpId="0" animBg="1"/>
          <p:bldP spid="19" grpId="0" animBg="1"/>
          <p:bldP spid="20" grpId="0" animBg="1"/>
          <p:bldP spid="21" grpId="0" animBg="1"/>
          <p:bldP spid="22" grpId="0" animBg="1"/>
          <p:bldP spid="23" grpId="0" animBg="1"/>
          <p:bldP spid="24" grpId="0" animBg="1"/>
          <p:bldP spid="25" grpId="0" animBg="1"/>
          <p:bldP spid="26" grpId="0" animBg="1"/>
          <p:bldP spid="27" grpId="0" animBg="1"/>
          <p:bldP spid="28" grpId="0" animBg="1"/>
          <p:bldP spid="29" grpId="0" animBg="1"/>
          <p:bldP spid="30" grpId="0" animBg="1"/>
          <p:bldP spid="31" grpId="0" animBg="1"/>
          <p:bldP spid="32" grpId="0" animBg="1"/>
          <p:bldP spid="33" grpId="0" animBg="1"/>
          <p:bldP spid="34" grpId="0" animBg="1"/>
          <p:bldP spid="35" grpId="0" animBg="1"/>
          <p:bldP spid="36" grpId="0" animBg="1"/>
          <p:bldP spid="37" grpId="0" animBg="1"/>
          <p:bldP spid="38" grpId="0" animBg="1"/>
          <p:bldP spid="39" grpId="0" animBg="1"/>
          <p:bldP spid="40" grpId="0" animBg="1"/>
          <p:bldP spid="41" grpId="0" animBg="1"/>
          <p:bldP spid="358" grpId="0" animBg="1"/>
        </p:bldLst>
      </p:timing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4922D3C5-C08B-4599-B55E-A460A6B4CF80}"/>
              </a:ext>
            </a:extLst>
          </p:cNvPr>
          <p:cNvSpPr txBox="1"/>
          <p:nvPr/>
        </p:nvSpPr>
        <p:spPr>
          <a:xfrm>
            <a:off x="578457" y="2551837"/>
            <a:ext cx="6135163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3600" b="1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Quelle bonne nouvelle !</a:t>
            </a:r>
          </a:p>
          <a:p>
            <a:r>
              <a:rPr lang="fr-FR" sz="24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Grâce aux adultes qui donnent leur sang, les malades comme Philippe, Alba et Adel peuvent être soignés !</a:t>
            </a:r>
          </a:p>
        </p:txBody>
      </p:sp>
      <p:grpSp>
        <p:nvGrpSpPr>
          <p:cNvPr id="6" name="BODY">
            <a:extLst>
              <a:ext uri="{FF2B5EF4-FFF2-40B4-BE49-F238E27FC236}">
                <a16:creationId xmlns:a16="http://schemas.microsoft.com/office/drawing/2014/main" id="{8FBE34B2-318C-47FC-BF9F-B9AEAB074B8F}"/>
              </a:ext>
            </a:extLst>
          </p:cNvPr>
          <p:cNvGrpSpPr/>
          <p:nvPr/>
        </p:nvGrpSpPr>
        <p:grpSpPr>
          <a:xfrm>
            <a:off x="8546379" y="3647976"/>
            <a:ext cx="1468807" cy="2700457"/>
            <a:chOff x="8546379" y="3647976"/>
            <a:chExt cx="1468807" cy="2700457"/>
          </a:xfrm>
        </p:grpSpPr>
        <p:sp>
          <p:nvSpPr>
            <p:cNvPr id="7" name="Forme libre : forme 6">
              <a:extLst>
                <a:ext uri="{FF2B5EF4-FFF2-40B4-BE49-F238E27FC236}">
                  <a16:creationId xmlns:a16="http://schemas.microsoft.com/office/drawing/2014/main" id="{3E19E17D-3F61-4E07-AF40-7A095BBCFAAE}"/>
                </a:ext>
              </a:extLst>
            </p:cNvPr>
            <p:cNvSpPr/>
            <p:nvPr/>
          </p:nvSpPr>
          <p:spPr>
            <a:xfrm>
              <a:off x="8676708" y="6286199"/>
              <a:ext cx="1048390" cy="62234"/>
            </a:xfrm>
            <a:custGeom>
              <a:avLst/>
              <a:gdLst>
                <a:gd name="connsiteX0" fmla="*/ 1048391 w 1048390"/>
                <a:gd name="connsiteY0" fmla="*/ 31117 h 62234"/>
                <a:gd name="connsiteX1" fmla="*/ 524196 w 1048390"/>
                <a:gd name="connsiteY1" fmla="*/ 62235 h 62234"/>
                <a:gd name="connsiteX2" fmla="*/ 0 w 1048390"/>
                <a:gd name="connsiteY2" fmla="*/ 31117 h 62234"/>
                <a:gd name="connsiteX3" fmla="*/ 524196 w 1048390"/>
                <a:gd name="connsiteY3" fmla="*/ 0 h 62234"/>
                <a:gd name="connsiteX4" fmla="*/ 1048391 w 1048390"/>
                <a:gd name="connsiteY4" fmla="*/ 31117 h 62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8390" h="62234">
                  <a:moveTo>
                    <a:pt x="1048391" y="31117"/>
                  </a:moveTo>
                  <a:cubicBezTo>
                    <a:pt x="1048391" y="48303"/>
                    <a:pt x="813701" y="62235"/>
                    <a:pt x="524196" y="62235"/>
                  </a:cubicBezTo>
                  <a:cubicBezTo>
                    <a:pt x="234690" y="62235"/>
                    <a:pt x="0" y="48303"/>
                    <a:pt x="0" y="31117"/>
                  </a:cubicBezTo>
                  <a:cubicBezTo>
                    <a:pt x="0" y="13932"/>
                    <a:pt x="234690" y="0"/>
                    <a:pt x="524196" y="0"/>
                  </a:cubicBezTo>
                  <a:cubicBezTo>
                    <a:pt x="813701" y="0"/>
                    <a:pt x="1048391" y="13932"/>
                    <a:pt x="1048391" y="31117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" name="Forme libre : forme 7">
              <a:extLst>
                <a:ext uri="{FF2B5EF4-FFF2-40B4-BE49-F238E27FC236}">
                  <a16:creationId xmlns:a16="http://schemas.microsoft.com/office/drawing/2014/main" id="{2BC3C959-5FDA-44FD-A927-9988E6B5B613}"/>
                </a:ext>
              </a:extLst>
            </p:cNvPr>
            <p:cNvSpPr/>
            <p:nvPr/>
          </p:nvSpPr>
          <p:spPr>
            <a:xfrm>
              <a:off x="8923414" y="5341223"/>
              <a:ext cx="216628" cy="747101"/>
            </a:xfrm>
            <a:custGeom>
              <a:avLst/>
              <a:gdLst>
                <a:gd name="connsiteX0" fmla="*/ 186491 w 216628"/>
                <a:gd name="connsiteY0" fmla="*/ 177739 h 747101"/>
                <a:gd name="connsiteX1" fmla="*/ 7274 w 216628"/>
                <a:gd name="connsiteY1" fmla="*/ 114510 h 747101"/>
                <a:gd name="connsiteX2" fmla="*/ 81734 w 216628"/>
                <a:gd name="connsiteY2" fmla="*/ 747031 h 747101"/>
                <a:gd name="connsiteX3" fmla="*/ 194036 w 216628"/>
                <a:gd name="connsiteY3" fmla="*/ 698366 h 747101"/>
                <a:gd name="connsiteX4" fmla="*/ 186491 w 216628"/>
                <a:gd name="connsiteY4" fmla="*/ 177739 h 74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628" h="747101">
                  <a:moveTo>
                    <a:pt x="186491" y="177739"/>
                  </a:moveTo>
                  <a:cubicBezTo>
                    <a:pt x="308854" y="-181337"/>
                    <a:pt x="7274" y="114510"/>
                    <a:pt x="7274" y="114510"/>
                  </a:cubicBezTo>
                  <a:cubicBezTo>
                    <a:pt x="-11560" y="178850"/>
                    <a:pt x="-2318" y="486746"/>
                    <a:pt x="81734" y="747031"/>
                  </a:cubicBezTo>
                  <a:cubicBezTo>
                    <a:pt x="101094" y="731414"/>
                    <a:pt x="131919" y="723284"/>
                    <a:pt x="194036" y="698366"/>
                  </a:cubicBezTo>
                  <a:cubicBezTo>
                    <a:pt x="152391" y="549156"/>
                    <a:pt x="125309" y="357014"/>
                    <a:pt x="186491" y="177739"/>
                  </a:cubicBezTo>
                  <a:close/>
                </a:path>
              </a:pathLst>
            </a:custGeom>
            <a:solidFill>
              <a:srgbClr val="1A2247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323E3C16-1870-405C-A688-6FF4BD1646C8}"/>
                </a:ext>
              </a:extLst>
            </p:cNvPr>
            <p:cNvSpPr/>
            <p:nvPr/>
          </p:nvSpPr>
          <p:spPr>
            <a:xfrm>
              <a:off x="8894762" y="6013865"/>
              <a:ext cx="319116" cy="290336"/>
            </a:xfrm>
            <a:custGeom>
              <a:avLst/>
              <a:gdLst>
                <a:gd name="connsiteX0" fmla="*/ 299311 w 319116"/>
                <a:gd name="connsiteY0" fmla="*/ 238748 h 290336"/>
                <a:gd name="connsiteX1" fmla="*/ 283519 w 319116"/>
                <a:gd name="connsiteY1" fmla="*/ -70 h 290336"/>
                <a:gd name="connsiteX2" fmla="*/ 222688 w 319116"/>
                <a:gd name="connsiteY2" fmla="*/ 25724 h 290336"/>
                <a:gd name="connsiteX3" fmla="*/ 110386 w 319116"/>
                <a:gd name="connsiteY3" fmla="*/ 74389 h 290336"/>
                <a:gd name="connsiteX4" fmla="*/ 181920 w 319116"/>
                <a:gd name="connsiteY4" fmla="*/ 245007 h 290336"/>
                <a:gd name="connsiteX5" fmla="*/ -922 w 319116"/>
                <a:gd name="connsiteY5" fmla="*/ 285950 h 290336"/>
                <a:gd name="connsiteX6" fmla="*/ 318087 w 319116"/>
                <a:gd name="connsiteY6" fmla="*/ 285950 h 290336"/>
                <a:gd name="connsiteX7" fmla="*/ 299311 w 319116"/>
                <a:gd name="connsiteY7" fmla="*/ 238748 h 290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9116" h="290336">
                  <a:moveTo>
                    <a:pt x="299311" y="238748"/>
                  </a:moveTo>
                  <a:cubicBezTo>
                    <a:pt x="277319" y="157797"/>
                    <a:pt x="281764" y="39879"/>
                    <a:pt x="283519" y="-70"/>
                  </a:cubicBezTo>
                  <a:cubicBezTo>
                    <a:pt x="260123" y="10224"/>
                    <a:pt x="240294" y="18647"/>
                    <a:pt x="222688" y="25724"/>
                  </a:cubicBezTo>
                  <a:cubicBezTo>
                    <a:pt x="160571" y="50642"/>
                    <a:pt x="129746" y="58772"/>
                    <a:pt x="110386" y="74389"/>
                  </a:cubicBezTo>
                  <a:cubicBezTo>
                    <a:pt x="128896" y="133354"/>
                    <a:pt x="152844" y="190472"/>
                    <a:pt x="181920" y="245007"/>
                  </a:cubicBezTo>
                  <a:cubicBezTo>
                    <a:pt x="146826" y="239158"/>
                    <a:pt x="37974" y="254716"/>
                    <a:pt x="-922" y="285950"/>
                  </a:cubicBezTo>
                  <a:cubicBezTo>
                    <a:pt x="-922" y="285950"/>
                    <a:pt x="312238" y="295660"/>
                    <a:pt x="318087" y="285950"/>
                  </a:cubicBezTo>
                  <a:cubicBezTo>
                    <a:pt x="319198" y="283962"/>
                    <a:pt x="311536" y="267175"/>
                    <a:pt x="299311" y="238748"/>
                  </a:cubicBezTo>
                  <a:close/>
                </a:path>
              </a:pathLst>
            </a:custGeom>
            <a:solidFill>
              <a:srgbClr val="18B7A4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" name="Forme libre : forme 9">
              <a:extLst>
                <a:ext uri="{FF2B5EF4-FFF2-40B4-BE49-F238E27FC236}">
                  <a16:creationId xmlns:a16="http://schemas.microsoft.com/office/drawing/2014/main" id="{DCF13314-96CF-44B3-A966-49271B29FB20}"/>
                </a:ext>
              </a:extLst>
            </p:cNvPr>
            <p:cNvSpPr/>
            <p:nvPr/>
          </p:nvSpPr>
          <p:spPr>
            <a:xfrm>
              <a:off x="9322687" y="5341223"/>
              <a:ext cx="216630" cy="747101"/>
            </a:xfrm>
            <a:custGeom>
              <a:avLst/>
              <a:gdLst>
                <a:gd name="connsiteX0" fmla="*/ 28318 w 216630"/>
                <a:gd name="connsiteY0" fmla="*/ 177739 h 747101"/>
                <a:gd name="connsiteX1" fmla="*/ 207476 w 216630"/>
                <a:gd name="connsiteY1" fmla="*/ 114510 h 747101"/>
                <a:gd name="connsiteX2" fmla="*/ 133075 w 216630"/>
                <a:gd name="connsiteY2" fmla="*/ 747031 h 747101"/>
                <a:gd name="connsiteX3" fmla="*/ 20772 w 216630"/>
                <a:gd name="connsiteY3" fmla="*/ 698366 h 747101"/>
                <a:gd name="connsiteX4" fmla="*/ 28318 w 216630"/>
                <a:gd name="connsiteY4" fmla="*/ 177739 h 74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630" h="747101">
                  <a:moveTo>
                    <a:pt x="28318" y="177739"/>
                  </a:moveTo>
                  <a:cubicBezTo>
                    <a:pt x="-94104" y="-181337"/>
                    <a:pt x="207476" y="114510"/>
                    <a:pt x="207476" y="114510"/>
                  </a:cubicBezTo>
                  <a:cubicBezTo>
                    <a:pt x="226368" y="178850"/>
                    <a:pt x="217126" y="486746"/>
                    <a:pt x="133075" y="747031"/>
                  </a:cubicBezTo>
                  <a:cubicBezTo>
                    <a:pt x="113715" y="731414"/>
                    <a:pt x="82831" y="723284"/>
                    <a:pt x="20772" y="698366"/>
                  </a:cubicBezTo>
                  <a:cubicBezTo>
                    <a:pt x="62359" y="549156"/>
                    <a:pt x="89382" y="357014"/>
                    <a:pt x="28318" y="177739"/>
                  </a:cubicBezTo>
                  <a:close/>
                </a:path>
              </a:pathLst>
            </a:custGeom>
            <a:solidFill>
              <a:srgbClr val="1A2247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" name="Forme libre : forme 10">
              <a:extLst>
                <a:ext uri="{FF2B5EF4-FFF2-40B4-BE49-F238E27FC236}">
                  <a16:creationId xmlns:a16="http://schemas.microsoft.com/office/drawing/2014/main" id="{2E4EAF49-B988-4662-9D4A-71C973613584}"/>
                </a:ext>
              </a:extLst>
            </p:cNvPr>
            <p:cNvSpPr/>
            <p:nvPr/>
          </p:nvSpPr>
          <p:spPr>
            <a:xfrm>
              <a:off x="9248876" y="6013865"/>
              <a:ext cx="319116" cy="290336"/>
            </a:xfrm>
            <a:custGeom>
              <a:avLst/>
              <a:gdLst>
                <a:gd name="connsiteX0" fmla="*/ 17960 w 319116"/>
                <a:gd name="connsiteY0" fmla="*/ 238748 h 290336"/>
                <a:gd name="connsiteX1" fmla="*/ 33694 w 319116"/>
                <a:gd name="connsiteY1" fmla="*/ -70 h 290336"/>
                <a:gd name="connsiteX2" fmla="*/ 94583 w 319116"/>
                <a:gd name="connsiteY2" fmla="*/ 25724 h 290336"/>
                <a:gd name="connsiteX3" fmla="*/ 206885 w 319116"/>
                <a:gd name="connsiteY3" fmla="*/ 74389 h 290336"/>
                <a:gd name="connsiteX4" fmla="*/ 135351 w 319116"/>
                <a:gd name="connsiteY4" fmla="*/ 245007 h 290336"/>
                <a:gd name="connsiteX5" fmla="*/ 318194 w 319116"/>
                <a:gd name="connsiteY5" fmla="*/ 285950 h 290336"/>
                <a:gd name="connsiteX6" fmla="*/ -816 w 319116"/>
                <a:gd name="connsiteY6" fmla="*/ 285950 h 290336"/>
                <a:gd name="connsiteX7" fmla="*/ 17960 w 319116"/>
                <a:gd name="connsiteY7" fmla="*/ 238748 h 290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9116" h="290336">
                  <a:moveTo>
                    <a:pt x="17960" y="238748"/>
                  </a:moveTo>
                  <a:cubicBezTo>
                    <a:pt x="39953" y="157797"/>
                    <a:pt x="35508" y="39879"/>
                    <a:pt x="33694" y="-70"/>
                  </a:cubicBezTo>
                  <a:cubicBezTo>
                    <a:pt x="57090" y="10224"/>
                    <a:pt x="76919" y="18647"/>
                    <a:pt x="94583" y="25724"/>
                  </a:cubicBezTo>
                  <a:cubicBezTo>
                    <a:pt x="156642" y="50642"/>
                    <a:pt x="187525" y="58772"/>
                    <a:pt x="206885" y="74389"/>
                  </a:cubicBezTo>
                  <a:cubicBezTo>
                    <a:pt x="188375" y="133354"/>
                    <a:pt x="164427" y="190472"/>
                    <a:pt x="135351" y="245007"/>
                  </a:cubicBezTo>
                  <a:cubicBezTo>
                    <a:pt x="170446" y="239158"/>
                    <a:pt x="279297" y="254716"/>
                    <a:pt x="318194" y="285950"/>
                  </a:cubicBezTo>
                  <a:cubicBezTo>
                    <a:pt x="318194" y="285950"/>
                    <a:pt x="5033" y="295660"/>
                    <a:pt x="-816" y="285950"/>
                  </a:cubicBezTo>
                  <a:cubicBezTo>
                    <a:pt x="-1927" y="283962"/>
                    <a:pt x="5735" y="267175"/>
                    <a:pt x="17960" y="238748"/>
                  </a:cubicBezTo>
                  <a:close/>
                </a:path>
              </a:pathLst>
            </a:custGeom>
            <a:solidFill>
              <a:srgbClr val="18B7A4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" name="Forme libre : forme 11">
              <a:extLst>
                <a:ext uri="{FF2B5EF4-FFF2-40B4-BE49-F238E27FC236}">
                  <a16:creationId xmlns:a16="http://schemas.microsoft.com/office/drawing/2014/main" id="{76A2A3DA-3BCA-4D7A-8729-D72CE88B4F1B}"/>
                </a:ext>
              </a:extLst>
            </p:cNvPr>
            <p:cNvSpPr/>
            <p:nvPr/>
          </p:nvSpPr>
          <p:spPr>
            <a:xfrm>
              <a:off x="8597161" y="4734494"/>
              <a:ext cx="1264280" cy="804296"/>
            </a:xfrm>
            <a:custGeom>
              <a:avLst/>
              <a:gdLst>
                <a:gd name="connsiteX0" fmla="*/ 213680 w 1264280"/>
                <a:gd name="connsiteY0" fmla="*/ -70 h 804296"/>
                <a:gd name="connsiteX1" fmla="*/ -922 w 1264280"/>
                <a:gd name="connsiteY1" fmla="*/ 439021 h 804296"/>
                <a:gd name="connsiteX2" fmla="*/ 1263359 w 1264280"/>
                <a:gd name="connsiteY2" fmla="*/ 604375 h 804296"/>
                <a:gd name="connsiteX3" fmla="*/ 1154449 w 1264280"/>
                <a:gd name="connsiteY3" fmla="*/ 24730 h 80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280" h="804296">
                  <a:moveTo>
                    <a:pt x="213680" y="-70"/>
                  </a:moveTo>
                  <a:cubicBezTo>
                    <a:pt x="178060" y="53917"/>
                    <a:pt x="49906" y="273667"/>
                    <a:pt x="-922" y="439021"/>
                  </a:cubicBezTo>
                  <a:cubicBezTo>
                    <a:pt x="45870" y="532606"/>
                    <a:pt x="545675" y="1098389"/>
                    <a:pt x="1263359" y="604375"/>
                  </a:cubicBezTo>
                  <a:lnTo>
                    <a:pt x="1154449" y="24730"/>
                  </a:lnTo>
                  <a:close/>
                </a:path>
              </a:pathLst>
            </a:custGeom>
            <a:solidFill>
              <a:srgbClr val="F2B602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F37BF368-EA4D-444F-B8D0-8E74593631E7}"/>
                </a:ext>
              </a:extLst>
            </p:cNvPr>
            <p:cNvSpPr/>
            <p:nvPr/>
          </p:nvSpPr>
          <p:spPr>
            <a:xfrm>
              <a:off x="8789713" y="3649019"/>
              <a:ext cx="389490" cy="1173327"/>
            </a:xfrm>
            <a:custGeom>
              <a:avLst/>
              <a:gdLst>
                <a:gd name="connsiteX0" fmla="*/ 119686 w 389490"/>
                <a:gd name="connsiteY0" fmla="*/ 87081 h 1173327"/>
                <a:gd name="connsiteX1" fmla="*/ -922 w 389490"/>
                <a:gd name="connsiteY1" fmla="*/ 1073238 h 1173327"/>
                <a:gd name="connsiteX2" fmla="*/ 334113 w 389490"/>
                <a:gd name="connsiteY2" fmla="*/ 1173257 h 1173327"/>
                <a:gd name="connsiteX3" fmla="*/ 388568 w 389490"/>
                <a:gd name="connsiteY3" fmla="*/ -70 h 1173327"/>
                <a:gd name="connsiteX4" fmla="*/ 119686 w 389490"/>
                <a:gd name="connsiteY4" fmla="*/ 87081 h 11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490" h="1173327">
                  <a:moveTo>
                    <a:pt x="119686" y="87081"/>
                  </a:moveTo>
                  <a:cubicBezTo>
                    <a:pt x="80789" y="190201"/>
                    <a:pt x="55346" y="944850"/>
                    <a:pt x="-922" y="1073238"/>
                  </a:cubicBezTo>
                  <a:cubicBezTo>
                    <a:pt x="14987" y="1088211"/>
                    <a:pt x="155365" y="1139508"/>
                    <a:pt x="334113" y="1173257"/>
                  </a:cubicBezTo>
                  <a:cubicBezTo>
                    <a:pt x="337622" y="969124"/>
                    <a:pt x="379619" y="176806"/>
                    <a:pt x="388568" y="-70"/>
                  </a:cubicBezTo>
                  <a:cubicBezTo>
                    <a:pt x="283635" y="2328"/>
                    <a:pt x="145655" y="18237"/>
                    <a:pt x="119686" y="87081"/>
                  </a:cubicBezTo>
                  <a:close/>
                </a:path>
              </a:pathLst>
            </a:custGeom>
            <a:solidFill>
              <a:srgbClr val="18B7A4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3841D3A8-8062-4BB6-8D52-D6A3ADBED0C0}"/>
                </a:ext>
              </a:extLst>
            </p:cNvPr>
            <p:cNvSpPr/>
            <p:nvPr/>
          </p:nvSpPr>
          <p:spPr>
            <a:xfrm>
              <a:off x="9443641" y="3649312"/>
              <a:ext cx="343926" cy="1203742"/>
            </a:xfrm>
            <a:custGeom>
              <a:avLst/>
              <a:gdLst>
                <a:gd name="connsiteX0" fmla="*/ 343004 w 343926"/>
                <a:gd name="connsiteY0" fmla="*/ 1123540 h 1203742"/>
                <a:gd name="connsiteX1" fmla="*/ 290363 w 343926"/>
                <a:gd name="connsiteY1" fmla="*/ 271561 h 1203742"/>
                <a:gd name="connsiteX2" fmla="*/ 28791 w 343926"/>
                <a:gd name="connsiteY2" fmla="*/ -70 h 1203742"/>
                <a:gd name="connsiteX3" fmla="*/ -922 w 343926"/>
                <a:gd name="connsiteY3" fmla="*/ 1203672 h 1203742"/>
                <a:gd name="connsiteX4" fmla="*/ 343004 w 343926"/>
                <a:gd name="connsiteY4" fmla="*/ 1123540 h 120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926" h="1203742">
                  <a:moveTo>
                    <a:pt x="343004" y="1123540"/>
                  </a:moveTo>
                  <a:cubicBezTo>
                    <a:pt x="319608" y="1067096"/>
                    <a:pt x="290363" y="413577"/>
                    <a:pt x="290363" y="271561"/>
                  </a:cubicBezTo>
                  <a:cubicBezTo>
                    <a:pt x="290363" y="142881"/>
                    <a:pt x="321538" y="14201"/>
                    <a:pt x="28791" y="-70"/>
                  </a:cubicBezTo>
                  <a:lnTo>
                    <a:pt x="-922" y="1203672"/>
                  </a:lnTo>
                  <a:cubicBezTo>
                    <a:pt x="125652" y="1202034"/>
                    <a:pt x="248483" y="1180276"/>
                    <a:pt x="343004" y="1123540"/>
                  </a:cubicBezTo>
                  <a:close/>
                </a:path>
              </a:pathLst>
            </a:custGeom>
            <a:solidFill>
              <a:srgbClr val="18B7A4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" name="Forme libre : forme 14">
              <a:extLst>
                <a:ext uri="{FF2B5EF4-FFF2-40B4-BE49-F238E27FC236}">
                  <a16:creationId xmlns:a16="http://schemas.microsoft.com/office/drawing/2014/main" id="{455C5F47-0105-4996-A132-AD82E15FA0F2}"/>
                </a:ext>
              </a:extLst>
            </p:cNvPr>
            <p:cNvSpPr/>
            <p:nvPr/>
          </p:nvSpPr>
          <p:spPr>
            <a:xfrm>
              <a:off x="9124748" y="3647976"/>
              <a:ext cx="348722" cy="1205180"/>
            </a:xfrm>
            <a:custGeom>
              <a:avLst/>
              <a:gdLst>
                <a:gd name="connsiteX0" fmla="*/ 318087 w 348722"/>
                <a:gd name="connsiteY0" fmla="*/ 1205009 h 1205180"/>
                <a:gd name="connsiteX1" fmla="*/ 347800 w 348722"/>
                <a:gd name="connsiteY1" fmla="*/ 1266 h 1205180"/>
                <a:gd name="connsiteX2" fmla="*/ 246143 w 348722"/>
                <a:gd name="connsiteY2" fmla="*/ 622 h 1205180"/>
                <a:gd name="connsiteX3" fmla="*/ 167882 w 348722"/>
                <a:gd name="connsiteY3" fmla="*/ 2553 h 1205180"/>
                <a:gd name="connsiteX4" fmla="*/ 53533 w 348722"/>
                <a:gd name="connsiteY4" fmla="*/ 973 h 1205180"/>
                <a:gd name="connsiteX5" fmla="*/ -922 w 348722"/>
                <a:gd name="connsiteY5" fmla="*/ 1174301 h 1205180"/>
                <a:gd name="connsiteX6" fmla="*/ 318087 w 348722"/>
                <a:gd name="connsiteY6" fmla="*/ 1205009 h 1205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8722" h="1205180">
                  <a:moveTo>
                    <a:pt x="318087" y="1205009"/>
                  </a:moveTo>
                  <a:lnTo>
                    <a:pt x="347800" y="1266"/>
                  </a:lnTo>
                  <a:cubicBezTo>
                    <a:pt x="317502" y="-255"/>
                    <a:pt x="283460" y="-489"/>
                    <a:pt x="246143" y="622"/>
                  </a:cubicBezTo>
                  <a:lnTo>
                    <a:pt x="167882" y="2553"/>
                  </a:lnTo>
                  <a:cubicBezTo>
                    <a:pt x="149750" y="1909"/>
                    <a:pt x="105706" y="-255"/>
                    <a:pt x="53533" y="973"/>
                  </a:cubicBezTo>
                  <a:cubicBezTo>
                    <a:pt x="44584" y="177850"/>
                    <a:pt x="2587" y="970168"/>
                    <a:pt x="-922" y="1174301"/>
                  </a:cubicBezTo>
                  <a:cubicBezTo>
                    <a:pt x="98512" y="1193076"/>
                    <a:pt x="209820" y="1206412"/>
                    <a:pt x="318087" y="1205009"/>
                  </a:cubicBezTo>
                  <a:close/>
                </a:path>
              </a:pathLst>
            </a:custGeom>
            <a:solidFill>
              <a:srgbClr val="F2B602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" name="Forme libre : forme 15">
              <a:extLst>
                <a:ext uri="{FF2B5EF4-FFF2-40B4-BE49-F238E27FC236}">
                  <a16:creationId xmlns:a16="http://schemas.microsoft.com/office/drawing/2014/main" id="{351C0CF3-ABBE-461C-9EDD-0A83BF57578B}"/>
                </a:ext>
              </a:extLst>
            </p:cNvPr>
            <p:cNvSpPr/>
            <p:nvPr/>
          </p:nvSpPr>
          <p:spPr>
            <a:xfrm>
              <a:off x="9283785" y="3973761"/>
              <a:ext cx="141547" cy="141547"/>
            </a:xfrm>
            <a:custGeom>
              <a:avLst/>
              <a:gdLst>
                <a:gd name="connsiteX0" fmla="*/ 141548 w 141547"/>
                <a:gd name="connsiteY0" fmla="*/ 70774 h 141547"/>
                <a:gd name="connsiteX1" fmla="*/ 70774 w 141547"/>
                <a:gd name="connsiteY1" fmla="*/ 141548 h 141547"/>
                <a:gd name="connsiteX2" fmla="*/ 0 w 141547"/>
                <a:gd name="connsiteY2" fmla="*/ 70774 h 141547"/>
                <a:gd name="connsiteX3" fmla="*/ 70774 w 141547"/>
                <a:gd name="connsiteY3" fmla="*/ 0 h 141547"/>
                <a:gd name="connsiteX4" fmla="*/ 141548 w 141547"/>
                <a:gd name="connsiteY4" fmla="*/ 70774 h 14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547" h="141547">
                  <a:moveTo>
                    <a:pt x="141548" y="70774"/>
                  </a:moveTo>
                  <a:cubicBezTo>
                    <a:pt x="141548" y="109861"/>
                    <a:pt x="109861" y="141548"/>
                    <a:pt x="70774" y="141548"/>
                  </a:cubicBezTo>
                  <a:cubicBezTo>
                    <a:pt x="31687" y="141548"/>
                    <a:pt x="0" y="109861"/>
                    <a:pt x="0" y="70774"/>
                  </a:cubicBezTo>
                  <a:cubicBezTo>
                    <a:pt x="0" y="31687"/>
                    <a:pt x="31687" y="0"/>
                    <a:pt x="70774" y="0"/>
                  </a:cubicBezTo>
                  <a:cubicBezTo>
                    <a:pt x="109861" y="0"/>
                    <a:pt x="141548" y="31687"/>
                    <a:pt x="141548" y="70774"/>
                  </a:cubicBezTo>
                  <a:close/>
                </a:path>
              </a:pathLst>
            </a:custGeom>
            <a:solidFill>
              <a:srgbClr val="5B3911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" name="Forme libre : forme 16">
              <a:extLst>
                <a:ext uri="{FF2B5EF4-FFF2-40B4-BE49-F238E27FC236}">
                  <a16:creationId xmlns:a16="http://schemas.microsoft.com/office/drawing/2014/main" id="{EF612E94-B195-438B-B63A-ADC49337140D}"/>
                </a:ext>
              </a:extLst>
            </p:cNvPr>
            <p:cNvSpPr/>
            <p:nvPr/>
          </p:nvSpPr>
          <p:spPr>
            <a:xfrm>
              <a:off x="9335471" y="4017598"/>
              <a:ext cx="50719" cy="50274"/>
            </a:xfrm>
            <a:custGeom>
              <a:avLst/>
              <a:gdLst>
                <a:gd name="connsiteX0" fmla="*/ -142 w 50719"/>
                <a:gd name="connsiteY0" fmla="*/ 50205 h 50274"/>
                <a:gd name="connsiteX1" fmla="*/ 37760 w 50719"/>
                <a:gd name="connsiteY1" fmla="*/ 4523 h 50274"/>
                <a:gd name="connsiteX2" fmla="*/ -142 w 50719"/>
                <a:gd name="connsiteY2" fmla="*/ 50205 h 50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719" h="50274">
                  <a:moveTo>
                    <a:pt x="-142" y="50205"/>
                  </a:moveTo>
                  <a:cubicBezTo>
                    <a:pt x="-4997" y="15110"/>
                    <a:pt x="13427" y="-11036"/>
                    <a:pt x="37760" y="4523"/>
                  </a:cubicBezTo>
                  <a:cubicBezTo>
                    <a:pt x="62092" y="20082"/>
                    <a:pt x="49575" y="50205"/>
                    <a:pt x="-142" y="50205"/>
                  </a:cubicBezTo>
                  <a:close/>
                </a:path>
              </a:pathLst>
            </a:custGeom>
            <a:solidFill>
              <a:srgbClr val="AD6B28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" name="Forme libre : forme 17">
              <a:extLst>
                <a:ext uri="{FF2B5EF4-FFF2-40B4-BE49-F238E27FC236}">
                  <a16:creationId xmlns:a16="http://schemas.microsoft.com/office/drawing/2014/main" id="{B6F1E316-D282-4FC3-97C8-39346B13A114}"/>
                </a:ext>
              </a:extLst>
            </p:cNvPr>
            <p:cNvSpPr/>
            <p:nvPr/>
          </p:nvSpPr>
          <p:spPr>
            <a:xfrm>
              <a:off x="9020985" y="3999848"/>
              <a:ext cx="115461" cy="115461"/>
            </a:xfrm>
            <a:custGeom>
              <a:avLst/>
              <a:gdLst>
                <a:gd name="connsiteX0" fmla="*/ 115461 w 115461"/>
                <a:gd name="connsiteY0" fmla="*/ 57731 h 115461"/>
                <a:gd name="connsiteX1" fmla="*/ 57731 w 115461"/>
                <a:gd name="connsiteY1" fmla="*/ 115461 h 115461"/>
                <a:gd name="connsiteX2" fmla="*/ 0 w 115461"/>
                <a:gd name="connsiteY2" fmla="*/ 57731 h 115461"/>
                <a:gd name="connsiteX3" fmla="*/ 57731 w 115461"/>
                <a:gd name="connsiteY3" fmla="*/ 0 h 115461"/>
                <a:gd name="connsiteX4" fmla="*/ 115461 w 115461"/>
                <a:gd name="connsiteY4" fmla="*/ 57731 h 11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61" h="115461">
                  <a:moveTo>
                    <a:pt x="115461" y="57731"/>
                  </a:moveTo>
                  <a:cubicBezTo>
                    <a:pt x="115461" y="89614"/>
                    <a:pt x="89614" y="115461"/>
                    <a:pt x="57731" y="115461"/>
                  </a:cubicBezTo>
                  <a:cubicBezTo>
                    <a:pt x="25847" y="115461"/>
                    <a:pt x="0" y="89614"/>
                    <a:pt x="0" y="57731"/>
                  </a:cubicBezTo>
                  <a:cubicBezTo>
                    <a:pt x="0" y="25847"/>
                    <a:pt x="25847" y="0"/>
                    <a:pt x="57731" y="0"/>
                  </a:cubicBezTo>
                  <a:cubicBezTo>
                    <a:pt x="89614" y="0"/>
                    <a:pt x="115461" y="25847"/>
                    <a:pt x="115461" y="57731"/>
                  </a:cubicBezTo>
                  <a:close/>
                </a:path>
              </a:pathLst>
            </a:custGeom>
            <a:solidFill>
              <a:srgbClr val="5B3911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" name="Forme libre : forme 18">
              <a:extLst>
                <a:ext uri="{FF2B5EF4-FFF2-40B4-BE49-F238E27FC236}">
                  <a16:creationId xmlns:a16="http://schemas.microsoft.com/office/drawing/2014/main" id="{EE3322D0-DC70-4880-ADD6-C36C31E04432}"/>
                </a:ext>
              </a:extLst>
            </p:cNvPr>
            <p:cNvSpPr/>
            <p:nvPr/>
          </p:nvSpPr>
          <p:spPr>
            <a:xfrm>
              <a:off x="9058820" y="4042749"/>
              <a:ext cx="50696" cy="50274"/>
            </a:xfrm>
            <a:custGeom>
              <a:avLst/>
              <a:gdLst>
                <a:gd name="connsiteX0" fmla="*/ 48979 w 50696"/>
                <a:gd name="connsiteY0" fmla="*/ 50205 h 50274"/>
                <a:gd name="connsiteX1" fmla="*/ 11077 w 50696"/>
                <a:gd name="connsiteY1" fmla="*/ 4523 h 50274"/>
                <a:gd name="connsiteX2" fmla="*/ 48979 w 50696"/>
                <a:gd name="connsiteY2" fmla="*/ 50205 h 50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696" h="50274">
                  <a:moveTo>
                    <a:pt x="48979" y="50205"/>
                  </a:moveTo>
                  <a:cubicBezTo>
                    <a:pt x="53892" y="15110"/>
                    <a:pt x="35409" y="-11036"/>
                    <a:pt x="11077" y="4523"/>
                  </a:cubicBezTo>
                  <a:cubicBezTo>
                    <a:pt x="-13255" y="20082"/>
                    <a:pt x="-563" y="50205"/>
                    <a:pt x="48979" y="50205"/>
                  </a:cubicBezTo>
                  <a:close/>
                </a:path>
              </a:pathLst>
            </a:custGeom>
            <a:solidFill>
              <a:srgbClr val="AD6B28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" name="Forme libre : forme 19">
              <a:extLst>
                <a:ext uri="{FF2B5EF4-FFF2-40B4-BE49-F238E27FC236}">
                  <a16:creationId xmlns:a16="http://schemas.microsoft.com/office/drawing/2014/main" id="{12A71057-A048-4387-AD36-D665B5F3CBCF}"/>
                </a:ext>
              </a:extLst>
            </p:cNvPr>
            <p:cNvSpPr/>
            <p:nvPr/>
          </p:nvSpPr>
          <p:spPr>
            <a:xfrm>
              <a:off x="9030929" y="4027982"/>
              <a:ext cx="405575" cy="340417"/>
            </a:xfrm>
            <a:custGeom>
              <a:avLst/>
              <a:gdLst>
                <a:gd name="connsiteX0" fmla="*/ 405576 w 405575"/>
                <a:gd name="connsiteY0" fmla="*/ 170208 h 340417"/>
                <a:gd name="connsiteX1" fmla="*/ 202788 w 405575"/>
                <a:gd name="connsiteY1" fmla="*/ 340417 h 340417"/>
                <a:gd name="connsiteX2" fmla="*/ 0 w 405575"/>
                <a:gd name="connsiteY2" fmla="*/ 170208 h 340417"/>
                <a:gd name="connsiteX3" fmla="*/ 202788 w 405575"/>
                <a:gd name="connsiteY3" fmla="*/ 0 h 340417"/>
                <a:gd name="connsiteX4" fmla="*/ 405576 w 405575"/>
                <a:gd name="connsiteY4" fmla="*/ 170208 h 340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5575" h="340417">
                  <a:moveTo>
                    <a:pt x="405576" y="170208"/>
                  </a:moveTo>
                  <a:cubicBezTo>
                    <a:pt x="405576" y="264212"/>
                    <a:pt x="314785" y="340417"/>
                    <a:pt x="202788" y="340417"/>
                  </a:cubicBezTo>
                  <a:cubicBezTo>
                    <a:pt x="90791" y="340417"/>
                    <a:pt x="0" y="264212"/>
                    <a:pt x="0" y="170208"/>
                  </a:cubicBezTo>
                  <a:cubicBezTo>
                    <a:pt x="0" y="76205"/>
                    <a:pt x="90791" y="0"/>
                    <a:pt x="202788" y="0"/>
                  </a:cubicBezTo>
                  <a:cubicBezTo>
                    <a:pt x="314785" y="0"/>
                    <a:pt x="405576" y="76205"/>
                    <a:pt x="405576" y="170208"/>
                  </a:cubicBezTo>
                  <a:close/>
                </a:path>
              </a:pathLst>
            </a:custGeom>
            <a:solidFill>
              <a:srgbClr val="5B3911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" name="Forme libre : forme 20">
              <a:extLst>
                <a:ext uri="{FF2B5EF4-FFF2-40B4-BE49-F238E27FC236}">
                  <a16:creationId xmlns:a16="http://schemas.microsoft.com/office/drawing/2014/main" id="{E7F832FE-6B8C-41FD-8742-9428EEC4CD07}"/>
                </a:ext>
              </a:extLst>
            </p:cNvPr>
            <p:cNvSpPr/>
            <p:nvPr/>
          </p:nvSpPr>
          <p:spPr>
            <a:xfrm>
              <a:off x="9166102" y="4188944"/>
              <a:ext cx="84811" cy="46271"/>
            </a:xfrm>
            <a:custGeom>
              <a:avLst/>
              <a:gdLst>
                <a:gd name="connsiteX0" fmla="*/ -922 w 84811"/>
                <a:gd name="connsiteY0" fmla="*/ 19529 h 46271"/>
                <a:gd name="connsiteX1" fmla="*/ 39378 w 84811"/>
                <a:gd name="connsiteY1" fmla="*/ 46201 h 46271"/>
                <a:gd name="connsiteX2" fmla="*/ 83889 w 84811"/>
                <a:gd name="connsiteY2" fmla="*/ 11107 h 46271"/>
                <a:gd name="connsiteX3" fmla="*/ -922 w 84811"/>
                <a:gd name="connsiteY3" fmla="*/ 19529 h 46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811" h="46271">
                  <a:moveTo>
                    <a:pt x="-922" y="19529"/>
                  </a:moveTo>
                  <a:lnTo>
                    <a:pt x="39378" y="46201"/>
                  </a:lnTo>
                  <a:lnTo>
                    <a:pt x="83889" y="11107"/>
                  </a:lnTo>
                  <a:cubicBezTo>
                    <a:pt x="83889" y="11107"/>
                    <a:pt x="47274" y="-18958"/>
                    <a:pt x="-922" y="19529"/>
                  </a:cubicBezTo>
                  <a:close/>
                </a:path>
              </a:pathLst>
            </a:custGeom>
            <a:solidFill>
              <a:srgbClr val="2B1907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" name="Forme libre : forme 21">
              <a:extLst>
                <a:ext uri="{FF2B5EF4-FFF2-40B4-BE49-F238E27FC236}">
                  <a16:creationId xmlns:a16="http://schemas.microsoft.com/office/drawing/2014/main" id="{764B92F1-0B58-405C-B46C-DA8030B92734}"/>
                </a:ext>
              </a:extLst>
            </p:cNvPr>
            <p:cNvSpPr/>
            <p:nvPr/>
          </p:nvSpPr>
          <p:spPr>
            <a:xfrm>
              <a:off x="9104101" y="4151573"/>
              <a:ext cx="36264" cy="36264"/>
            </a:xfrm>
            <a:custGeom>
              <a:avLst/>
              <a:gdLst>
                <a:gd name="connsiteX0" fmla="*/ 36264 w 36264"/>
                <a:gd name="connsiteY0" fmla="*/ 18132 h 36264"/>
                <a:gd name="connsiteX1" fmla="*/ 18132 w 36264"/>
                <a:gd name="connsiteY1" fmla="*/ 36264 h 36264"/>
                <a:gd name="connsiteX2" fmla="*/ 0 w 36264"/>
                <a:gd name="connsiteY2" fmla="*/ 18132 h 36264"/>
                <a:gd name="connsiteX3" fmla="*/ 18132 w 36264"/>
                <a:gd name="connsiteY3" fmla="*/ 0 h 36264"/>
                <a:gd name="connsiteX4" fmla="*/ 36264 w 36264"/>
                <a:gd name="connsiteY4" fmla="*/ 18132 h 36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64" h="36264">
                  <a:moveTo>
                    <a:pt x="36264" y="18132"/>
                  </a:moveTo>
                  <a:cubicBezTo>
                    <a:pt x="36264" y="28146"/>
                    <a:pt x="28146" y="36264"/>
                    <a:pt x="18132" y="36264"/>
                  </a:cubicBezTo>
                  <a:cubicBezTo>
                    <a:pt x="8118" y="36264"/>
                    <a:pt x="0" y="28146"/>
                    <a:pt x="0" y="18132"/>
                  </a:cubicBezTo>
                  <a:cubicBezTo>
                    <a:pt x="0" y="8118"/>
                    <a:pt x="8118" y="0"/>
                    <a:pt x="18132" y="0"/>
                  </a:cubicBezTo>
                  <a:cubicBezTo>
                    <a:pt x="28146" y="0"/>
                    <a:pt x="36264" y="8118"/>
                    <a:pt x="36264" y="18132"/>
                  </a:cubicBezTo>
                  <a:close/>
                </a:path>
              </a:pathLst>
            </a:custGeom>
            <a:solidFill>
              <a:srgbClr val="2B1907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" name="Forme libre : forme 22">
              <a:extLst>
                <a:ext uri="{FF2B5EF4-FFF2-40B4-BE49-F238E27FC236}">
                  <a16:creationId xmlns:a16="http://schemas.microsoft.com/office/drawing/2014/main" id="{996B2DFA-EBCF-4686-9B65-841673EBCAB7}"/>
                </a:ext>
              </a:extLst>
            </p:cNvPr>
            <p:cNvSpPr/>
            <p:nvPr/>
          </p:nvSpPr>
          <p:spPr>
            <a:xfrm>
              <a:off x="9106324" y="4161049"/>
              <a:ext cx="15909" cy="15909"/>
            </a:xfrm>
            <a:custGeom>
              <a:avLst/>
              <a:gdLst>
                <a:gd name="connsiteX0" fmla="*/ 15910 w 15909"/>
                <a:gd name="connsiteY0" fmla="*/ 7955 h 15909"/>
                <a:gd name="connsiteX1" fmla="*/ 7955 w 15909"/>
                <a:gd name="connsiteY1" fmla="*/ 15909 h 15909"/>
                <a:gd name="connsiteX2" fmla="*/ 0 w 15909"/>
                <a:gd name="connsiteY2" fmla="*/ 7955 h 15909"/>
                <a:gd name="connsiteX3" fmla="*/ 7955 w 15909"/>
                <a:gd name="connsiteY3" fmla="*/ 0 h 15909"/>
                <a:gd name="connsiteX4" fmla="*/ 15910 w 15909"/>
                <a:gd name="connsiteY4" fmla="*/ 7955 h 1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09" h="15909">
                  <a:moveTo>
                    <a:pt x="15910" y="7955"/>
                  </a:moveTo>
                  <a:cubicBezTo>
                    <a:pt x="15910" y="12348"/>
                    <a:pt x="12348" y="15909"/>
                    <a:pt x="7955" y="15909"/>
                  </a:cubicBezTo>
                  <a:cubicBezTo>
                    <a:pt x="3562" y="15909"/>
                    <a:pt x="0" y="12348"/>
                    <a:pt x="0" y="7955"/>
                  </a:cubicBezTo>
                  <a:cubicBezTo>
                    <a:pt x="0" y="3561"/>
                    <a:pt x="3562" y="0"/>
                    <a:pt x="7955" y="0"/>
                  </a:cubicBezTo>
                  <a:cubicBezTo>
                    <a:pt x="12348" y="0"/>
                    <a:pt x="15910" y="3561"/>
                    <a:pt x="15910" y="7955"/>
                  </a:cubicBezTo>
                  <a:close/>
                </a:path>
              </a:pathLst>
            </a:custGeom>
            <a:solidFill>
              <a:srgbClr val="FFFFF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" name="Forme libre : forme 23">
              <a:extLst>
                <a:ext uri="{FF2B5EF4-FFF2-40B4-BE49-F238E27FC236}">
                  <a16:creationId xmlns:a16="http://schemas.microsoft.com/office/drawing/2014/main" id="{61647AD2-1762-442C-B0E9-ECCA69960D9F}"/>
                </a:ext>
              </a:extLst>
            </p:cNvPr>
            <p:cNvSpPr/>
            <p:nvPr/>
          </p:nvSpPr>
          <p:spPr>
            <a:xfrm>
              <a:off x="9279749" y="4142917"/>
              <a:ext cx="36264" cy="36264"/>
            </a:xfrm>
            <a:custGeom>
              <a:avLst/>
              <a:gdLst>
                <a:gd name="connsiteX0" fmla="*/ 36264 w 36264"/>
                <a:gd name="connsiteY0" fmla="*/ 18132 h 36264"/>
                <a:gd name="connsiteX1" fmla="*/ 18132 w 36264"/>
                <a:gd name="connsiteY1" fmla="*/ 36264 h 36264"/>
                <a:gd name="connsiteX2" fmla="*/ 0 w 36264"/>
                <a:gd name="connsiteY2" fmla="*/ 18132 h 36264"/>
                <a:gd name="connsiteX3" fmla="*/ 18132 w 36264"/>
                <a:gd name="connsiteY3" fmla="*/ 0 h 36264"/>
                <a:gd name="connsiteX4" fmla="*/ 36264 w 36264"/>
                <a:gd name="connsiteY4" fmla="*/ 18132 h 36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64" h="36264">
                  <a:moveTo>
                    <a:pt x="36264" y="18132"/>
                  </a:moveTo>
                  <a:cubicBezTo>
                    <a:pt x="36264" y="28146"/>
                    <a:pt x="28146" y="36264"/>
                    <a:pt x="18132" y="36264"/>
                  </a:cubicBezTo>
                  <a:cubicBezTo>
                    <a:pt x="8118" y="36264"/>
                    <a:pt x="0" y="28146"/>
                    <a:pt x="0" y="18132"/>
                  </a:cubicBezTo>
                  <a:cubicBezTo>
                    <a:pt x="0" y="8118"/>
                    <a:pt x="8118" y="0"/>
                    <a:pt x="18132" y="0"/>
                  </a:cubicBezTo>
                  <a:cubicBezTo>
                    <a:pt x="28146" y="0"/>
                    <a:pt x="36264" y="8118"/>
                    <a:pt x="36264" y="18132"/>
                  </a:cubicBezTo>
                  <a:close/>
                </a:path>
              </a:pathLst>
            </a:custGeom>
            <a:solidFill>
              <a:srgbClr val="2B1907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" name="Forme libre : forme 24">
              <a:extLst>
                <a:ext uri="{FF2B5EF4-FFF2-40B4-BE49-F238E27FC236}">
                  <a16:creationId xmlns:a16="http://schemas.microsoft.com/office/drawing/2014/main" id="{DFF1CF4D-D6CF-4F83-9C7F-9E30BFF9E4E7}"/>
                </a:ext>
              </a:extLst>
            </p:cNvPr>
            <p:cNvSpPr/>
            <p:nvPr/>
          </p:nvSpPr>
          <p:spPr>
            <a:xfrm>
              <a:off x="9281972" y="4152451"/>
              <a:ext cx="15909" cy="15909"/>
            </a:xfrm>
            <a:custGeom>
              <a:avLst/>
              <a:gdLst>
                <a:gd name="connsiteX0" fmla="*/ 15910 w 15909"/>
                <a:gd name="connsiteY0" fmla="*/ 7955 h 15909"/>
                <a:gd name="connsiteX1" fmla="*/ 7955 w 15909"/>
                <a:gd name="connsiteY1" fmla="*/ 15910 h 15909"/>
                <a:gd name="connsiteX2" fmla="*/ 0 w 15909"/>
                <a:gd name="connsiteY2" fmla="*/ 7955 h 15909"/>
                <a:gd name="connsiteX3" fmla="*/ 7955 w 15909"/>
                <a:gd name="connsiteY3" fmla="*/ 0 h 15909"/>
                <a:gd name="connsiteX4" fmla="*/ 15910 w 15909"/>
                <a:gd name="connsiteY4" fmla="*/ 7955 h 1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09" h="15909">
                  <a:moveTo>
                    <a:pt x="15910" y="7955"/>
                  </a:moveTo>
                  <a:cubicBezTo>
                    <a:pt x="15910" y="12348"/>
                    <a:pt x="12348" y="15910"/>
                    <a:pt x="7955" y="15910"/>
                  </a:cubicBezTo>
                  <a:cubicBezTo>
                    <a:pt x="3562" y="15910"/>
                    <a:pt x="0" y="12348"/>
                    <a:pt x="0" y="7955"/>
                  </a:cubicBezTo>
                  <a:cubicBezTo>
                    <a:pt x="0" y="3562"/>
                    <a:pt x="3562" y="0"/>
                    <a:pt x="7955" y="0"/>
                  </a:cubicBezTo>
                  <a:cubicBezTo>
                    <a:pt x="12348" y="0"/>
                    <a:pt x="15910" y="3562"/>
                    <a:pt x="15910" y="7955"/>
                  </a:cubicBezTo>
                  <a:close/>
                </a:path>
              </a:pathLst>
            </a:custGeom>
            <a:solidFill>
              <a:srgbClr val="FFFFF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" name="Forme libre : forme 25">
              <a:extLst>
                <a:ext uri="{FF2B5EF4-FFF2-40B4-BE49-F238E27FC236}">
                  <a16:creationId xmlns:a16="http://schemas.microsoft.com/office/drawing/2014/main" id="{75426865-17DC-4697-BE16-A93F079DA8E5}"/>
                </a:ext>
              </a:extLst>
            </p:cNvPr>
            <p:cNvSpPr/>
            <p:nvPr/>
          </p:nvSpPr>
          <p:spPr>
            <a:xfrm>
              <a:off x="9184604" y="4233168"/>
              <a:ext cx="44362" cy="32091"/>
            </a:xfrm>
            <a:custGeom>
              <a:avLst/>
              <a:gdLst>
                <a:gd name="connsiteX0" fmla="*/ 41639 w 44362"/>
                <a:gd name="connsiteY0" fmla="*/ 26075 h 32091"/>
                <a:gd name="connsiteX1" fmla="*/ 21986 w 44362"/>
                <a:gd name="connsiteY1" fmla="*/ 1158 h 32091"/>
                <a:gd name="connsiteX2" fmla="*/ 20992 w 44362"/>
                <a:gd name="connsiteY2" fmla="*/ -70 h 32091"/>
                <a:gd name="connsiteX3" fmla="*/ 19998 w 44362"/>
                <a:gd name="connsiteY3" fmla="*/ 983 h 32091"/>
                <a:gd name="connsiteX4" fmla="*/ -650 w 44362"/>
                <a:gd name="connsiteY4" fmla="*/ 21688 h 32091"/>
                <a:gd name="connsiteX5" fmla="*/ -241 w 44362"/>
                <a:gd name="connsiteY5" fmla="*/ 22098 h 32091"/>
                <a:gd name="connsiteX6" fmla="*/ 21811 w 44362"/>
                <a:gd name="connsiteY6" fmla="*/ 2971 h 32091"/>
                <a:gd name="connsiteX7" fmla="*/ 19822 w 44362"/>
                <a:gd name="connsiteY7" fmla="*/ 2971 h 32091"/>
                <a:gd name="connsiteX8" fmla="*/ 37779 w 44362"/>
                <a:gd name="connsiteY8" fmla="*/ 29117 h 32091"/>
                <a:gd name="connsiteX9" fmla="*/ 41639 w 44362"/>
                <a:gd name="connsiteY9" fmla="*/ 26075 h 3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362" h="32091">
                  <a:moveTo>
                    <a:pt x="41639" y="26075"/>
                  </a:moveTo>
                  <a:cubicBezTo>
                    <a:pt x="35147" y="17828"/>
                    <a:pt x="28537" y="9522"/>
                    <a:pt x="21986" y="1158"/>
                  </a:cubicBezTo>
                  <a:lnTo>
                    <a:pt x="20992" y="-70"/>
                  </a:lnTo>
                  <a:lnTo>
                    <a:pt x="19998" y="983"/>
                  </a:lnTo>
                  <a:lnTo>
                    <a:pt x="-650" y="21688"/>
                  </a:lnTo>
                  <a:cubicBezTo>
                    <a:pt x="-1293" y="22273"/>
                    <a:pt x="-650" y="22683"/>
                    <a:pt x="-241" y="22098"/>
                  </a:cubicBezTo>
                  <a:lnTo>
                    <a:pt x="21811" y="2971"/>
                  </a:lnTo>
                  <a:lnTo>
                    <a:pt x="19822" y="2971"/>
                  </a:lnTo>
                  <a:lnTo>
                    <a:pt x="37779" y="29117"/>
                  </a:lnTo>
                  <a:cubicBezTo>
                    <a:pt x="41756" y="34615"/>
                    <a:pt x="45909" y="31573"/>
                    <a:pt x="41639" y="26075"/>
                  </a:cubicBezTo>
                  <a:close/>
                </a:path>
              </a:pathLst>
            </a:custGeom>
            <a:solidFill>
              <a:srgbClr val="433323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52E95D9B-F605-4581-B3A2-27EC49017133}"/>
                </a:ext>
              </a:extLst>
            </p:cNvPr>
            <p:cNvSpPr/>
            <p:nvPr/>
          </p:nvSpPr>
          <p:spPr>
            <a:xfrm>
              <a:off x="9033491" y="4279376"/>
              <a:ext cx="450341" cy="493016"/>
            </a:xfrm>
            <a:custGeom>
              <a:avLst/>
              <a:gdLst>
                <a:gd name="connsiteX0" fmla="*/ -911 w 450341"/>
                <a:gd name="connsiteY0" fmla="*/ 179555 h 493016"/>
                <a:gd name="connsiteX1" fmla="*/ 24415 w 450341"/>
                <a:gd name="connsiteY1" fmla="*/ 431066 h 493016"/>
                <a:gd name="connsiteX2" fmla="*/ 364364 w 450341"/>
                <a:gd name="connsiteY2" fmla="*/ 454872 h 493016"/>
                <a:gd name="connsiteX3" fmla="*/ 337400 w 450341"/>
                <a:gd name="connsiteY3" fmla="*/ -70 h 493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0341" h="493016">
                  <a:moveTo>
                    <a:pt x="-911" y="179555"/>
                  </a:moveTo>
                  <a:cubicBezTo>
                    <a:pt x="-911" y="179555"/>
                    <a:pt x="-2256" y="400183"/>
                    <a:pt x="24415" y="431066"/>
                  </a:cubicBezTo>
                  <a:cubicBezTo>
                    <a:pt x="51087" y="461949"/>
                    <a:pt x="158360" y="538982"/>
                    <a:pt x="364364" y="454872"/>
                  </a:cubicBezTo>
                  <a:cubicBezTo>
                    <a:pt x="570370" y="370762"/>
                    <a:pt x="337400" y="-70"/>
                    <a:pt x="337400" y="-70"/>
                  </a:cubicBezTo>
                  <a:close/>
                </a:path>
              </a:pathLst>
            </a:custGeom>
            <a:solidFill>
              <a:srgbClr val="5B3911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0CD4590F-28AB-4848-BB24-195A7263F278}"/>
                </a:ext>
              </a:extLst>
            </p:cNvPr>
            <p:cNvSpPr/>
            <p:nvPr/>
          </p:nvSpPr>
          <p:spPr>
            <a:xfrm>
              <a:off x="9048125" y="4639331"/>
              <a:ext cx="168315" cy="338683"/>
            </a:xfrm>
            <a:custGeom>
              <a:avLst/>
              <a:gdLst>
                <a:gd name="connsiteX0" fmla="*/ -922 w 168315"/>
                <a:gd name="connsiteY0" fmla="*/ 43679 h 338683"/>
                <a:gd name="connsiteX1" fmla="*/ 22474 w 168315"/>
                <a:gd name="connsiteY1" fmla="*/ 328003 h 338683"/>
                <a:gd name="connsiteX2" fmla="*/ 167356 w 168315"/>
                <a:gd name="connsiteY2" fmla="*/ 133053 h 338683"/>
                <a:gd name="connsiteX3" fmla="*/ -922 w 168315"/>
                <a:gd name="connsiteY3" fmla="*/ 43679 h 338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315" h="338683">
                  <a:moveTo>
                    <a:pt x="-922" y="43679"/>
                  </a:moveTo>
                  <a:cubicBezTo>
                    <a:pt x="1183" y="101351"/>
                    <a:pt x="-6771" y="308584"/>
                    <a:pt x="22474" y="328003"/>
                  </a:cubicBezTo>
                  <a:cubicBezTo>
                    <a:pt x="51719" y="347422"/>
                    <a:pt x="164431" y="365964"/>
                    <a:pt x="167356" y="133053"/>
                  </a:cubicBezTo>
                  <a:cubicBezTo>
                    <a:pt x="170281" y="-99858"/>
                    <a:pt x="-922" y="43679"/>
                    <a:pt x="-922" y="43679"/>
                  </a:cubicBezTo>
                  <a:close/>
                </a:path>
              </a:pathLst>
            </a:custGeom>
            <a:solidFill>
              <a:srgbClr val="5B3911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9C538D59-C1E1-4BF6-9A41-EFB9E9F1D4F7}"/>
                </a:ext>
              </a:extLst>
            </p:cNvPr>
            <p:cNvSpPr/>
            <p:nvPr/>
          </p:nvSpPr>
          <p:spPr>
            <a:xfrm>
              <a:off x="9340103" y="4580370"/>
              <a:ext cx="159100" cy="360607"/>
            </a:xfrm>
            <a:custGeom>
              <a:avLst/>
              <a:gdLst>
                <a:gd name="connsiteX0" fmla="*/ 10844 w 159100"/>
                <a:gd name="connsiteY0" fmla="*/ 130247 h 360607"/>
                <a:gd name="connsiteX1" fmla="*/ 100803 w 159100"/>
                <a:gd name="connsiteY1" fmla="*/ 359765 h 360607"/>
                <a:gd name="connsiteX2" fmla="*/ 141747 w 159100"/>
                <a:gd name="connsiteY2" fmla="*/ -70 h 36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9100" h="360607">
                  <a:moveTo>
                    <a:pt x="10844" y="130247"/>
                  </a:moveTo>
                  <a:cubicBezTo>
                    <a:pt x="-3955" y="180199"/>
                    <a:pt x="-27000" y="374271"/>
                    <a:pt x="100803" y="359765"/>
                  </a:cubicBezTo>
                  <a:cubicBezTo>
                    <a:pt x="198599" y="348652"/>
                    <a:pt x="141747" y="-70"/>
                    <a:pt x="141747" y="-70"/>
                  </a:cubicBezTo>
                  <a:close/>
                </a:path>
              </a:pathLst>
            </a:custGeom>
            <a:solidFill>
              <a:srgbClr val="5B3911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579D1154-1B9D-4AA7-8380-9929508DA1B3}"/>
                </a:ext>
              </a:extLst>
            </p:cNvPr>
            <p:cNvSpPr/>
            <p:nvPr/>
          </p:nvSpPr>
          <p:spPr>
            <a:xfrm>
              <a:off x="9106324" y="4410162"/>
              <a:ext cx="300994" cy="309299"/>
            </a:xfrm>
            <a:custGeom>
              <a:avLst/>
              <a:gdLst>
                <a:gd name="connsiteX0" fmla="*/ 300994 w 300994"/>
                <a:gd name="connsiteY0" fmla="*/ 154650 h 309299"/>
                <a:gd name="connsiteX1" fmla="*/ 150497 w 300994"/>
                <a:gd name="connsiteY1" fmla="*/ 309300 h 309299"/>
                <a:gd name="connsiteX2" fmla="*/ 0 w 300994"/>
                <a:gd name="connsiteY2" fmla="*/ 154650 h 309299"/>
                <a:gd name="connsiteX3" fmla="*/ 150497 w 300994"/>
                <a:gd name="connsiteY3" fmla="*/ 0 h 309299"/>
                <a:gd name="connsiteX4" fmla="*/ 300994 w 300994"/>
                <a:gd name="connsiteY4" fmla="*/ 154650 h 30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994" h="309299">
                  <a:moveTo>
                    <a:pt x="300994" y="154650"/>
                  </a:moveTo>
                  <a:cubicBezTo>
                    <a:pt x="300994" y="240061"/>
                    <a:pt x="233614" y="309300"/>
                    <a:pt x="150497" y="309300"/>
                  </a:cubicBezTo>
                  <a:cubicBezTo>
                    <a:pt x="67380" y="309300"/>
                    <a:pt x="0" y="240061"/>
                    <a:pt x="0" y="154650"/>
                  </a:cubicBezTo>
                  <a:cubicBezTo>
                    <a:pt x="0" y="69239"/>
                    <a:pt x="67380" y="0"/>
                    <a:pt x="150497" y="0"/>
                  </a:cubicBezTo>
                  <a:cubicBezTo>
                    <a:pt x="233614" y="0"/>
                    <a:pt x="300994" y="69239"/>
                    <a:pt x="300994" y="154650"/>
                  </a:cubicBezTo>
                  <a:close/>
                </a:path>
              </a:pathLst>
            </a:custGeom>
            <a:solidFill>
              <a:srgbClr val="AD6B28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0370764A-FAFF-4BB2-AAE0-54C52B6A3137}"/>
                </a:ext>
              </a:extLst>
            </p:cNvPr>
            <p:cNvSpPr/>
            <p:nvPr/>
          </p:nvSpPr>
          <p:spPr>
            <a:xfrm>
              <a:off x="9163070" y="4258629"/>
              <a:ext cx="347690" cy="200354"/>
            </a:xfrm>
            <a:custGeom>
              <a:avLst/>
              <a:gdLst>
                <a:gd name="connsiteX0" fmla="*/ 309011 w 347690"/>
                <a:gd name="connsiteY0" fmla="*/ 54601 h 200354"/>
                <a:gd name="connsiteX1" fmla="*/ 144476 w 347690"/>
                <a:gd name="connsiteY1" fmla="*/ 10791 h 200354"/>
                <a:gd name="connsiteX2" fmla="*/ 199106 w 347690"/>
                <a:gd name="connsiteY2" fmla="*/ 87999 h 200354"/>
                <a:gd name="connsiteX3" fmla="*/ -465 w 347690"/>
                <a:gd name="connsiteY3" fmla="*/ 84315 h 200354"/>
                <a:gd name="connsiteX4" fmla="*/ 96455 w 347690"/>
                <a:gd name="connsiteY4" fmla="*/ 133622 h 200354"/>
                <a:gd name="connsiteX5" fmla="*/ 44281 w 347690"/>
                <a:gd name="connsiteY5" fmla="*/ 129411 h 200354"/>
                <a:gd name="connsiteX6" fmla="*/ 102772 w 347690"/>
                <a:gd name="connsiteY6" fmla="*/ 169828 h 200354"/>
                <a:gd name="connsiteX7" fmla="*/ 78908 w 347690"/>
                <a:gd name="connsiteY7" fmla="*/ 173104 h 200354"/>
                <a:gd name="connsiteX8" fmla="*/ 301173 w 347690"/>
                <a:gd name="connsiteY8" fmla="*/ 189773 h 200354"/>
                <a:gd name="connsiteX9" fmla="*/ 309011 w 347690"/>
                <a:gd name="connsiteY9" fmla="*/ 54601 h 2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690" h="200354">
                  <a:moveTo>
                    <a:pt x="309011" y="54601"/>
                  </a:moveTo>
                  <a:cubicBezTo>
                    <a:pt x="228060" y="69575"/>
                    <a:pt x="156350" y="-32726"/>
                    <a:pt x="144476" y="10791"/>
                  </a:cubicBezTo>
                  <a:cubicBezTo>
                    <a:pt x="132602" y="54309"/>
                    <a:pt x="199106" y="87999"/>
                    <a:pt x="199106" y="87999"/>
                  </a:cubicBezTo>
                  <a:cubicBezTo>
                    <a:pt x="199106" y="87999"/>
                    <a:pt x="7549" y="59924"/>
                    <a:pt x="-465" y="84315"/>
                  </a:cubicBezTo>
                  <a:cubicBezTo>
                    <a:pt x="-8009" y="107126"/>
                    <a:pt x="79960" y="131107"/>
                    <a:pt x="96455" y="133622"/>
                  </a:cubicBezTo>
                  <a:cubicBezTo>
                    <a:pt x="112949" y="136137"/>
                    <a:pt x="40303" y="123503"/>
                    <a:pt x="44281" y="129411"/>
                  </a:cubicBezTo>
                  <a:cubicBezTo>
                    <a:pt x="58345" y="149417"/>
                    <a:pt x="79085" y="163749"/>
                    <a:pt x="102772" y="169828"/>
                  </a:cubicBezTo>
                  <a:cubicBezTo>
                    <a:pt x="137867" y="178017"/>
                    <a:pt x="83821" y="162751"/>
                    <a:pt x="78908" y="173104"/>
                  </a:cubicBezTo>
                  <a:cubicBezTo>
                    <a:pt x="73994" y="183457"/>
                    <a:pt x="217824" y="217206"/>
                    <a:pt x="301173" y="189773"/>
                  </a:cubicBezTo>
                  <a:cubicBezTo>
                    <a:pt x="398970" y="157779"/>
                    <a:pt x="309011" y="54601"/>
                    <a:pt x="309011" y="54601"/>
                  </a:cubicBezTo>
                  <a:close/>
                </a:path>
              </a:pathLst>
            </a:custGeom>
            <a:solidFill>
              <a:srgbClr val="E5B985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ED598A60-B7DA-4554-8773-54D56D0FF4CD}"/>
                </a:ext>
              </a:extLst>
            </p:cNvPr>
            <p:cNvSpPr/>
            <p:nvPr/>
          </p:nvSpPr>
          <p:spPr>
            <a:xfrm>
              <a:off x="9051020" y="4258629"/>
              <a:ext cx="347748" cy="200354"/>
            </a:xfrm>
            <a:custGeom>
              <a:avLst/>
              <a:gdLst>
                <a:gd name="connsiteX0" fmla="*/ 36834 w 347748"/>
                <a:gd name="connsiteY0" fmla="*/ 54601 h 200354"/>
                <a:gd name="connsiteX1" fmla="*/ 201369 w 347748"/>
                <a:gd name="connsiteY1" fmla="*/ 10791 h 200354"/>
                <a:gd name="connsiteX2" fmla="*/ 146797 w 347748"/>
                <a:gd name="connsiteY2" fmla="*/ 87999 h 200354"/>
                <a:gd name="connsiteX3" fmla="*/ 346368 w 347748"/>
                <a:gd name="connsiteY3" fmla="*/ 84315 h 200354"/>
                <a:gd name="connsiteX4" fmla="*/ 249390 w 347748"/>
                <a:gd name="connsiteY4" fmla="*/ 133622 h 200354"/>
                <a:gd name="connsiteX5" fmla="*/ 301564 w 347748"/>
                <a:gd name="connsiteY5" fmla="*/ 129411 h 200354"/>
                <a:gd name="connsiteX6" fmla="*/ 243073 w 347748"/>
                <a:gd name="connsiteY6" fmla="*/ 169828 h 200354"/>
                <a:gd name="connsiteX7" fmla="*/ 266938 w 347748"/>
                <a:gd name="connsiteY7" fmla="*/ 173104 h 200354"/>
                <a:gd name="connsiteX8" fmla="*/ 44672 w 347748"/>
                <a:gd name="connsiteY8" fmla="*/ 189773 h 200354"/>
                <a:gd name="connsiteX9" fmla="*/ 36834 w 347748"/>
                <a:gd name="connsiteY9" fmla="*/ 54601 h 2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748" h="200354">
                  <a:moveTo>
                    <a:pt x="36834" y="54601"/>
                  </a:moveTo>
                  <a:cubicBezTo>
                    <a:pt x="117786" y="69575"/>
                    <a:pt x="189554" y="-32726"/>
                    <a:pt x="201369" y="10791"/>
                  </a:cubicBezTo>
                  <a:cubicBezTo>
                    <a:pt x="213184" y="54309"/>
                    <a:pt x="146797" y="87999"/>
                    <a:pt x="146797" y="87999"/>
                  </a:cubicBezTo>
                  <a:cubicBezTo>
                    <a:pt x="146797" y="87999"/>
                    <a:pt x="338296" y="59924"/>
                    <a:pt x="346368" y="84315"/>
                  </a:cubicBezTo>
                  <a:cubicBezTo>
                    <a:pt x="353914" y="107126"/>
                    <a:pt x="265885" y="131107"/>
                    <a:pt x="249390" y="133622"/>
                  </a:cubicBezTo>
                  <a:cubicBezTo>
                    <a:pt x="232896" y="136137"/>
                    <a:pt x="305600" y="123503"/>
                    <a:pt x="301564" y="129411"/>
                  </a:cubicBezTo>
                  <a:cubicBezTo>
                    <a:pt x="287500" y="149417"/>
                    <a:pt x="266760" y="163749"/>
                    <a:pt x="243073" y="169828"/>
                  </a:cubicBezTo>
                  <a:cubicBezTo>
                    <a:pt x="207978" y="178017"/>
                    <a:pt x="262083" y="162751"/>
                    <a:pt x="266938" y="173104"/>
                  </a:cubicBezTo>
                  <a:cubicBezTo>
                    <a:pt x="271792" y="183457"/>
                    <a:pt x="128022" y="217206"/>
                    <a:pt x="44672" y="189773"/>
                  </a:cubicBezTo>
                  <a:cubicBezTo>
                    <a:pt x="-53124" y="157779"/>
                    <a:pt x="36834" y="54601"/>
                    <a:pt x="36834" y="54601"/>
                  </a:cubicBezTo>
                  <a:close/>
                </a:path>
              </a:pathLst>
            </a:custGeom>
            <a:solidFill>
              <a:srgbClr val="EFC68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" name="Forme libre : forme 32">
              <a:extLst>
                <a:ext uri="{FF2B5EF4-FFF2-40B4-BE49-F238E27FC236}">
                  <a16:creationId xmlns:a16="http://schemas.microsoft.com/office/drawing/2014/main" id="{C40FA820-A9A7-4D37-920F-820D6E9D449F}"/>
                </a:ext>
              </a:extLst>
            </p:cNvPr>
            <p:cNvSpPr/>
            <p:nvPr/>
          </p:nvSpPr>
          <p:spPr>
            <a:xfrm>
              <a:off x="8546379" y="3658846"/>
              <a:ext cx="547013" cy="833887"/>
            </a:xfrm>
            <a:custGeom>
              <a:avLst/>
              <a:gdLst>
                <a:gd name="connsiteX0" fmla="*/ 511527 w 547013"/>
                <a:gd name="connsiteY0" fmla="*/ -70 h 833887"/>
                <a:gd name="connsiteX1" fmla="*/ -677 w 547013"/>
                <a:gd name="connsiteY1" fmla="*/ 576767 h 833887"/>
                <a:gd name="connsiteX2" fmla="*/ 524454 w 547013"/>
                <a:gd name="connsiteY2" fmla="*/ 808625 h 833887"/>
                <a:gd name="connsiteX3" fmla="*/ 536152 w 547013"/>
                <a:gd name="connsiteY3" fmla="*/ 629643 h 833887"/>
                <a:gd name="connsiteX4" fmla="*/ 226151 w 547013"/>
                <a:gd name="connsiteY4" fmla="*/ 557699 h 833887"/>
                <a:gd name="connsiteX5" fmla="*/ 324766 w 547013"/>
                <a:gd name="connsiteY5" fmla="*/ 374739 h 833887"/>
                <a:gd name="connsiteX6" fmla="*/ 524337 w 547013"/>
                <a:gd name="connsiteY6" fmla="*/ 59766 h 83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013" h="833887">
                  <a:moveTo>
                    <a:pt x="511527" y="-70"/>
                  </a:moveTo>
                  <a:cubicBezTo>
                    <a:pt x="398055" y="13090"/>
                    <a:pt x="-12375" y="245591"/>
                    <a:pt x="-677" y="576767"/>
                  </a:cubicBezTo>
                  <a:cubicBezTo>
                    <a:pt x="11021" y="907943"/>
                    <a:pt x="489477" y="834127"/>
                    <a:pt x="524454" y="808625"/>
                  </a:cubicBezTo>
                  <a:cubicBezTo>
                    <a:pt x="540012" y="769729"/>
                    <a:pt x="557560" y="691643"/>
                    <a:pt x="536152" y="629643"/>
                  </a:cubicBezTo>
                  <a:cubicBezTo>
                    <a:pt x="468069" y="633562"/>
                    <a:pt x="249079" y="658888"/>
                    <a:pt x="226151" y="557699"/>
                  </a:cubicBezTo>
                  <a:cubicBezTo>
                    <a:pt x="203222" y="456510"/>
                    <a:pt x="324766" y="374739"/>
                    <a:pt x="324766" y="374739"/>
                  </a:cubicBezTo>
                  <a:lnTo>
                    <a:pt x="524337" y="59766"/>
                  </a:lnTo>
                  <a:close/>
                </a:path>
              </a:pathLst>
            </a:custGeom>
            <a:solidFill>
              <a:srgbClr val="18B7A4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83391F94-CA68-4475-9212-2033E7F01ED1}"/>
                </a:ext>
              </a:extLst>
            </p:cNvPr>
            <p:cNvSpPr/>
            <p:nvPr/>
          </p:nvSpPr>
          <p:spPr>
            <a:xfrm>
              <a:off x="9468198" y="3653699"/>
              <a:ext cx="546988" cy="838902"/>
            </a:xfrm>
            <a:custGeom>
              <a:avLst/>
              <a:gdLst>
                <a:gd name="connsiteX0" fmla="*/ 498189 w 546988"/>
                <a:gd name="connsiteY0" fmla="*/ 375149 h 838902"/>
                <a:gd name="connsiteX1" fmla="*/ 498189 w 546988"/>
                <a:gd name="connsiteY1" fmla="*/ 375149 h 838902"/>
                <a:gd name="connsiteX2" fmla="*/ 497897 w 546988"/>
                <a:gd name="connsiteY2" fmla="*/ 374681 h 838902"/>
                <a:gd name="connsiteX3" fmla="*/ 448121 w 546988"/>
                <a:gd name="connsiteY3" fmla="*/ 294138 h 838902"/>
                <a:gd name="connsiteX4" fmla="*/ 59742 w 546988"/>
                <a:gd name="connsiteY4" fmla="*/ -70 h 838902"/>
                <a:gd name="connsiteX5" fmla="*/ 55296 w 546988"/>
                <a:gd name="connsiteY5" fmla="*/ 9230 h 838902"/>
                <a:gd name="connsiteX6" fmla="*/ 33771 w 546988"/>
                <a:gd name="connsiteY6" fmla="*/ 5018 h 838902"/>
                <a:gd name="connsiteX7" fmla="*/ 20845 w 546988"/>
                <a:gd name="connsiteY7" fmla="*/ 64854 h 838902"/>
                <a:gd name="connsiteX8" fmla="*/ 220416 w 546988"/>
                <a:gd name="connsiteY8" fmla="*/ 379828 h 838902"/>
                <a:gd name="connsiteX9" fmla="*/ 319032 w 546988"/>
                <a:gd name="connsiteY9" fmla="*/ 562787 h 838902"/>
                <a:gd name="connsiteX10" fmla="*/ 9030 w 546988"/>
                <a:gd name="connsiteY10" fmla="*/ 634731 h 838902"/>
                <a:gd name="connsiteX11" fmla="*/ 20728 w 546988"/>
                <a:gd name="connsiteY11" fmla="*/ 813713 h 838902"/>
                <a:gd name="connsiteX12" fmla="*/ 545918 w 546988"/>
                <a:gd name="connsiteY12" fmla="*/ 581856 h 838902"/>
                <a:gd name="connsiteX13" fmla="*/ 498189 w 546988"/>
                <a:gd name="connsiteY13" fmla="*/ 375149 h 838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6988" h="838902">
                  <a:moveTo>
                    <a:pt x="498189" y="375149"/>
                  </a:moveTo>
                  <a:lnTo>
                    <a:pt x="498189" y="375149"/>
                  </a:lnTo>
                  <a:lnTo>
                    <a:pt x="497897" y="374681"/>
                  </a:lnTo>
                  <a:cubicBezTo>
                    <a:pt x="483551" y="346508"/>
                    <a:pt x="466903" y="319569"/>
                    <a:pt x="448121" y="294138"/>
                  </a:cubicBezTo>
                  <a:cubicBezTo>
                    <a:pt x="271011" y="25081"/>
                    <a:pt x="134493" y="5954"/>
                    <a:pt x="59742" y="-70"/>
                  </a:cubicBezTo>
                  <a:lnTo>
                    <a:pt x="55296" y="9230"/>
                  </a:lnTo>
                  <a:cubicBezTo>
                    <a:pt x="48221" y="7360"/>
                    <a:pt x="41031" y="5953"/>
                    <a:pt x="33771" y="5018"/>
                  </a:cubicBezTo>
                  <a:lnTo>
                    <a:pt x="20845" y="64854"/>
                  </a:lnTo>
                  <a:lnTo>
                    <a:pt x="220416" y="379828"/>
                  </a:lnTo>
                  <a:cubicBezTo>
                    <a:pt x="220416" y="379828"/>
                    <a:pt x="341785" y="461715"/>
                    <a:pt x="319032" y="562787"/>
                  </a:cubicBezTo>
                  <a:cubicBezTo>
                    <a:pt x="296279" y="663860"/>
                    <a:pt x="77230" y="638826"/>
                    <a:pt x="9030" y="634731"/>
                  </a:cubicBezTo>
                  <a:cubicBezTo>
                    <a:pt x="-12378" y="697024"/>
                    <a:pt x="5111" y="775109"/>
                    <a:pt x="20728" y="813713"/>
                  </a:cubicBezTo>
                  <a:cubicBezTo>
                    <a:pt x="55823" y="838981"/>
                    <a:pt x="534220" y="913148"/>
                    <a:pt x="545918" y="581856"/>
                  </a:cubicBezTo>
                  <a:cubicBezTo>
                    <a:pt x="547817" y="510019"/>
                    <a:pt x="531392" y="438881"/>
                    <a:pt x="498189" y="375149"/>
                  </a:cubicBezTo>
                  <a:close/>
                </a:path>
              </a:pathLst>
            </a:custGeom>
            <a:solidFill>
              <a:srgbClr val="18B7A4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" name="Forme libre : forme 34">
              <a:extLst>
                <a:ext uri="{FF2B5EF4-FFF2-40B4-BE49-F238E27FC236}">
                  <a16:creationId xmlns:a16="http://schemas.microsoft.com/office/drawing/2014/main" id="{FB8625AD-F8D6-455D-9068-62051E469C5D}"/>
                </a:ext>
              </a:extLst>
            </p:cNvPr>
            <p:cNvSpPr/>
            <p:nvPr/>
          </p:nvSpPr>
          <p:spPr>
            <a:xfrm>
              <a:off x="9352102" y="4221938"/>
              <a:ext cx="210494" cy="181258"/>
            </a:xfrm>
            <a:custGeom>
              <a:avLst/>
              <a:gdLst>
                <a:gd name="connsiteX0" fmla="*/ 24170 w 210494"/>
                <a:gd name="connsiteY0" fmla="*/ -70 h 181258"/>
                <a:gd name="connsiteX1" fmla="*/ 202392 w 210494"/>
                <a:gd name="connsiteY1" fmla="*/ 114163 h 181258"/>
                <a:gd name="connsiteX2" fmla="*/ 127758 w 210494"/>
                <a:gd name="connsiteY2" fmla="*/ 157914 h 181258"/>
                <a:gd name="connsiteX3" fmla="*/ -922 w 210494"/>
                <a:gd name="connsiteY3" fmla="*/ 41400 h 181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494" h="181258">
                  <a:moveTo>
                    <a:pt x="24170" y="-70"/>
                  </a:moveTo>
                  <a:cubicBezTo>
                    <a:pt x="96875" y="11277"/>
                    <a:pt x="174083" y="51168"/>
                    <a:pt x="202392" y="114163"/>
                  </a:cubicBezTo>
                  <a:cubicBezTo>
                    <a:pt x="230702" y="177157"/>
                    <a:pt x="168935" y="204238"/>
                    <a:pt x="127758" y="157914"/>
                  </a:cubicBezTo>
                  <a:cubicBezTo>
                    <a:pt x="86580" y="111589"/>
                    <a:pt x="-922" y="41400"/>
                    <a:pt x="-922" y="41400"/>
                  </a:cubicBezTo>
                  <a:close/>
                </a:path>
              </a:pathLst>
            </a:custGeom>
            <a:solidFill>
              <a:srgbClr val="5B3911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" name="Forme libre : forme 35">
              <a:extLst>
                <a:ext uri="{FF2B5EF4-FFF2-40B4-BE49-F238E27FC236}">
                  <a16:creationId xmlns:a16="http://schemas.microsoft.com/office/drawing/2014/main" id="{01AACDFC-660E-4B84-A163-897DABD6EF57}"/>
                </a:ext>
              </a:extLst>
            </p:cNvPr>
            <p:cNvSpPr/>
            <p:nvPr/>
          </p:nvSpPr>
          <p:spPr>
            <a:xfrm>
              <a:off x="8859389" y="4243462"/>
              <a:ext cx="210436" cy="181258"/>
            </a:xfrm>
            <a:custGeom>
              <a:avLst/>
              <a:gdLst>
                <a:gd name="connsiteX0" fmla="*/ 184480 w 210436"/>
                <a:gd name="connsiteY0" fmla="*/ -70 h 181258"/>
                <a:gd name="connsiteX1" fmla="*/ 6258 w 210436"/>
                <a:gd name="connsiteY1" fmla="*/ 114163 h 181258"/>
                <a:gd name="connsiteX2" fmla="*/ 80834 w 210436"/>
                <a:gd name="connsiteY2" fmla="*/ 157914 h 181258"/>
                <a:gd name="connsiteX3" fmla="*/ 209514 w 210436"/>
                <a:gd name="connsiteY3" fmla="*/ 41400 h 181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436" h="181258">
                  <a:moveTo>
                    <a:pt x="184480" y="-70"/>
                  </a:moveTo>
                  <a:cubicBezTo>
                    <a:pt x="111717" y="11277"/>
                    <a:pt x="34568" y="51168"/>
                    <a:pt x="6258" y="114163"/>
                  </a:cubicBezTo>
                  <a:cubicBezTo>
                    <a:pt x="-22051" y="177157"/>
                    <a:pt x="39715" y="204238"/>
                    <a:pt x="80834" y="157914"/>
                  </a:cubicBezTo>
                  <a:cubicBezTo>
                    <a:pt x="121953" y="111589"/>
                    <a:pt x="209514" y="41400"/>
                    <a:pt x="209514" y="41400"/>
                  </a:cubicBezTo>
                  <a:close/>
                </a:path>
              </a:pathLst>
            </a:custGeom>
            <a:solidFill>
              <a:srgbClr val="5B3911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65" name="BALLON">
            <a:extLst>
              <a:ext uri="{FF2B5EF4-FFF2-40B4-BE49-F238E27FC236}">
                <a16:creationId xmlns:a16="http://schemas.microsoft.com/office/drawing/2014/main" id="{8FBE34B2-318C-47FC-BF9F-B9AEAB074B8F}"/>
              </a:ext>
            </a:extLst>
          </p:cNvPr>
          <p:cNvGrpSpPr/>
          <p:nvPr/>
        </p:nvGrpSpPr>
        <p:grpSpPr>
          <a:xfrm>
            <a:off x="6309105" y="680926"/>
            <a:ext cx="2813168" cy="2068971"/>
            <a:chOff x="6309105" y="680926"/>
            <a:chExt cx="2813168" cy="2068971"/>
          </a:xfrm>
        </p:grpSpPr>
        <p:sp>
          <p:nvSpPr>
            <p:cNvPr id="66" name="Forme libre : forme 65">
              <a:extLst>
                <a:ext uri="{FF2B5EF4-FFF2-40B4-BE49-F238E27FC236}">
                  <a16:creationId xmlns:a16="http://schemas.microsoft.com/office/drawing/2014/main" id="{4BECD9AE-318E-466D-A14B-5CC78BA6A52C}"/>
                </a:ext>
              </a:extLst>
            </p:cNvPr>
            <p:cNvSpPr/>
            <p:nvPr/>
          </p:nvSpPr>
          <p:spPr>
            <a:xfrm>
              <a:off x="6309105" y="680926"/>
              <a:ext cx="2813168" cy="2068971"/>
            </a:xfrm>
            <a:custGeom>
              <a:avLst/>
              <a:gdLst>
                <a:gd name="connsiteX0" fmla="*/ 2812147 w 2813168"/>
                <a:gd name="connsiteY0" fmla="*/ 801228 h 2068971"/>
                <a:gd name="connsiteX1" fmla="*/ 2771204 w 2813168"/>
                <a:gd name="connsiteY1" fmla="*/ 624937 h 2068971"/>
                <a:gd name="connsiteX2" fmla="*/ 2720843 w 2813168"/>
                <a:gd name="connsiteY2" fmla="*/ 533749 h 2068971"/>
                <a:gd name="connsiteX3" fmla="*/ 2658609 w 2813168"/>
                <a:gd name="connsiteY3" fmla="*/ 453558 h 2068971"/>
                <a:gd name="connsiteX4" fmla="*/ 2588829 w 2813168"/>
                <a:gd name="connsiteY4" fmla="*/ 378865 h 2068971"/>
                <a:gd name="connsiteX5" fmla="*/ 2550225 w 2813168"/>
                <a:gd name="connsiteY5" fmla="*/ 343771 h 2068971"/>
                <a:gd name="connsiteX6" fmla="*/ 2509866 w 2813168"/>
                <a:gd name="connsiteY6" fmla="*/ 309320 h 2068971"/>
                <a:gd name="connsiteX7" fmla="*/ 2465998 w 2813168"/>
                <a:gd name="connsiteY7" fmla="*/ 277208 h 2068971"/>
                <a:gd name="connsiteX8" fmla="*/ 2420667 w 2813168"/>
                <a:gd name="connsiteY8" fmla="*/ 245974 h 2068971"/>
                <a:gd name="connsiteX9" fmla="*/ 2317841 w 2813168"/>
                <a:gd name="connsiteY9" fmla="*/ 189764 h 2068971"/>
                <a:gd name="connsiteX10" fmla="*/ 2112713 w 2813168"/>
                <a:gd name="connsiteY10" fmla="*/ 110451 h 2068971"/>
                <a:gd name="connsiteX11" fmla="*/ 1654437 w 2813168"/>
                <a:gd name="connsiteY11" fmla="*/ 14877 h 2068971"/>
                <a:gd name="connsiteX12" fmla="*/ 1408249 w 2813168"/>
                <a:gd name="connsiteY12" fmla="*/ 20 h 2068971"/>
                <a:gd name="connsiteX13" fmla="*/ 1157498 w 2813168"/>
                <a:gd name="connsiteY13" fmla="*/ 7741 h 2068971"/>
                <a:gd name="connsiteX14" fmla="*/ 656933 w 2813168"/>
                <a:gd name="connsiteY14" fmla="*/ 112673 h 2068971"/>
                <a:gd name="connsiteX15" fmla="*/ 623417 w 2813168"/>
                <a:gd name="connsiteY15" fmla="*/ 125834 h 2068971"/>
                <a:gd name="connsiteX16" fmla="*/ 590370 w 2813168"/>
                <a:gd name="connsiteY16" fmla="*/ 140398 h 2068971"/>
                <a:gd name="connsiteX17" fmla="*/ 525387 w 2813168"/>
                <a:gd name="connsiteY17" fmla="*/ 171749 h 2068971"/>
                <a:gd name="connsiteX18" fmla="*/ 462217 w 2813168"/>
                <a:gd name="connsiteY18" fmla="*/ 206844 h 2068971"/>
                <a:gd name="connsiteX19" fmla="*/ 401386 w 2813168"/>
                <a:gd name="connsiteY19" fmla="*/ 247027 h 2068971"/>
                <a:gd name="connsiteX20" fmla="*/ 343480 w 2813168"/>
                <a:gd name="connsiteY20" fmla="*/ 291246 h 2068971"/>
                <a:gd name="connsiteX21" fmla="*/ 314937 w 2813168"/>
                <a:gd name="connsiteY21" fmla="*/ 315286 h 2068971"/>
                <a:gd name="connsiteX22" fmla="*/ 287154 w 2813168"/>
                <a:gd name="connsiteY22" fmla="*/ 341958 h 2068971"/>
                <a:gd name="connsiteX23" fmla="*/ 191521 w 2813168"/>
                <a:gd name="connsiteY23" fmla="*/ 454494 h 2068971"/>
                <a:gd name="connsiteX24" fmla="*/ 152098 w 2813168"/>
                <a:gd name="connsiteY24" fmla="*/ 512985 h 2068971"/>
                <a:gd name="connsiteX25" fmla="*/ 117354 w 2813168"/>
                <a:gd name="connsiteY25" fmla="*/ 572236 h 2068971"/>
                <a:gd name="connsiteX26" fmla="*/ 86062 w 2813168"/>
                <a:gd name="connsiteY26" fmla="*/ 632365 h 2068971"/>
                <a:gd name="connsiteX27" fmla="*/ 71498 w 2813168"/>
                <a:gd name="connsiteY27" fmla="*/ 663833 h 2068971"/>
                <a:gd name="connsiteX28" fmla="*/ 57752 w 2813168"/>
                <a:gd name="connsiteY28" fmla="*/ 695886 h 2068971"/>
                <a:gd name="connsiteX29" fmla="*/ -739 w 2813168"/>
                <a:gd name="connsiteY29" fmla="*/ 975180 h 2068971"/>
                <a:gd name="connsiteX30" fmla="*/ 314 w 2813168"/>
                <a:gd name="connsiteY30" fmla="*/ 1011679 h 2068971"/>
                <a:gd name="connsiteX31" fmla="*/ 2946 w 2813168"/>
                <a:gd name="connsiteY31" fmla="*/ 1047767 h 2068971"/>
                <a:gd name="connsiteX32" fmla="*/ 14235 w 2813168"/>
                <a:gd name="connsiteY32" fmla="*/ 1117956 h 2068971"/>
                <a:gd name="connsiteX33" fmla="*/ 56056 w 2813168"/>
                <a:gd name="connsiteY33" fmla="*/ 1247806 h 2068971"/>
                <a:gd name="connsiteX34" fmla="*/ 69158 w 2813168"/>
                <a:gd name="connsiteY34" fmla="*/ 1278046 h 2068971"/>
                <a:gd name="connsiteX35" fmla="*/ 83839 w 2813168"/>
                <a:gd name="connsiteY35" fmla="*/ 1306941 h 2068971"/>
                <a:gd name="connsiteX36" fmla="*/ 98579 w 2813168"/>
                <a:gd name="connsiteY36" fmla="*/ 1335309 h 2068971"/>
                <a:gd name="connsiteX37" fmla="*/ 114781 w 2813168"/>
                <a:gd name="connsiteY37" fmla="*/ 1362273 h 2068971"/>
                <a:gd name="connsiteX38" fmla="*/ 149875 w 2813168"/>
                <a:gd name="connsiteY38" fmla="*/ 1415851 h 2068971"/>
                <a:gd name="connsiteX39" fmla="*/ 188129 w 2813168"/>
                <a:gd name="connsiteY39" fmla="*/ 1465743 h 2068971"/>
                <a:gd name="connsiteX40" fmla="*/ 362256 w 2813168"/>
                <a:gd name="connsiteY40" fmla="*/ 1629518 h 2068971"/>
                <a:gd name="connsiteX41" fmla="*/ 547029 w 2813168"/>
                <a:gd name="connsiteY41" fmla="*/ 1741119 h 2068971"/>
                <a:gd name="connsiteX42" fmla="*/ 741862 w 2813168"/>
                <a:gd name="connsiteY42" fmla="*/ 1811308 h 2068971"/>
                <a:gd name="connsiteX43" fmla="*/ 921956 w 2813168"/>
                <a:gd name="connsiteY43" fmla="*/ 1840553 h 2068971"/>
                <a:gd name="connsiteX44" fmla="*/ 1072394 w 2813168"/>
                <a:gd name="connsiteY44" fmla="*/ 1848800 h 2068971"/>
                <a:gd name="connsiteX45" fmla="*/ 1202361 w 2813168"/>
                <a:gd name="connsiteY45" fmla="*/ 1847689 h 2068971"/>
                <a:gd name="connsiteX46" fmla="*/ 1447028 w 2813168"/>
                <a:gd name="connsiteY46" fmla="*/ 1807038 h 2068971"/>
                <a:gd name="connsiteX47" fmla="*/ 1203472 w 2813168"/>
                <a:gd name="connsiteY47" fmla="*/ 1793994 h 2068971"/>
                <a:gd name="connsiteX48" fmla="*/ 1152351 w 2813168"/>
                <a:gd name="connsiteY48" fmla="*/ 1793234 h 2068971"/>
                <a:gd name="connsiteX49" fmla="*/ 1444805 w 2813168"/>
                <a:gd name="connsiteY49" fmla="*/ 1779196 h 2068971"/>
                <a:gd name="connsiteX50" fmla="*/ 1511134 w 2813168"/>
                <a:gd name="connsiteY50" fmla="*/ 1775804 h 2068971"/>
                <a:gd name="connsiteX51" fmla="*/ 1822774 w 2813168"/>
                <a:gd name="connsiteY51" fmla="*/ 2068902 h 2068971"/>
                <a:gd name="connsiteX52" fmla="*/ 1760130 w 2813168"/>
                <a:gd name="connsiteY52" fmla="*/ 1751588 h 2068971"/>
                <a:gd name="connsiteX53" fmla="*/ 2046735 w 2813168"/>
                <a:gd name="connsiteY53" fmla="*/ 1633612 h 2068971"/>
                <a:gd name="connsiteX54" fmla="*/ 2248646 w 2813168"/>
                <a:gd name="connsiteY54" fmla="*/ 1532189 h 2068971"/>
                <a:gd name="connsiteX55" fmla="*/ 2327667 w 2813168"/>
                <a:gd name="connsiteY55" fmla="*/ 1483934 h 2068971"/>
                <a:gd name="connsiteX56" fmla="*/ 2367148 w 2813168"/>
                <a:gd name="connsiteY56" fmla="*/ 1457613 h 2068971"/>
                <a:gd name="connsiteX57" fmla="*/ 2403003 w 2813168"/>
                <a:gd name="connsiteY57" fmla="*/ 1432989 h 2068971"/>
                <a:gd name="connsiteX58" fmla="*/ 2568298 w 2813168"/>
                <a:gd name="connsiteY58" fmla="*/ 1309690 h 2068971"/>
                <a:gd name="connsiteX59" fmla="*/ 2688497 w 2813168"/>
                <a:gd name="connsiteY59" fmla="*/ 1179723 h 2068971"/>
                <a:gd name="connsiteX60" fmla="*/ 2751843 w 2813168"/>
                <a:gd name="connsiteY60" fmla="*/ 1072743 h 2068971"/>
                <a:gd name="connsiteX61" fmla="*/ 2796589 w 2813168"/>
                <a:gd name="connsiteY61" fmla="*/ 945818 h 2068971"/>
                <a:gd name="connsiteX62" fmla="*/ 2812147 w 2813168"/>
                <a:gd name="connsiteY62" fmla="*/ 801228 h 2068971"/>
                <a:gd name="connsiteX63" fmla="*/ 151338 w 2813168"/>
                <a:gd name="connsiteY63" fmla="*/ 1325307 h 2068971"/>
                <a:gd name="connsiteX64" fmla="*/ 93490 w 2813168"/>
                <a:gd name="connsiteY64" fmla="*/ 1212068 h 2068971"/>
                <a:gd name="connsiteX65" fmla="*/ 44943 w 2813168"/>
                <a:gd name="connsiteY65" fmla="*/ 963014 h 2068971"/>
                <a:gd name="connsiteX66" fmla="*/ 101386 w 2813168"/>
                <a:gd name="connsiteY66" fmla="*/ 703490 h 2068971"/>
                <a:gd name="connsiteX67" fmla="*/ 130632 w 2813168"/>
                <a:gd name="connsiteY67" fmla="*/ 639501 h 2068971"/>
                <a:gd name="connsiteX68" fmla="*/ 147477 w 2813168"/>
                <a:gd name="connsiteY68" fmla="*/ 607565 h 2068971"/>
                <a:gd name="connsiteX69" fmla="*/ 155841 w 2813168"/>
                <a:gd name="connsiteY69" fmla="*/ 591363 h 2068971"/>
                <a:gd name="connsiteX70" fmla="*/ 165141 w 2813168"/>
                <a:gd name="connsiteY70" fmla="*/ 575687 h 2068971"/>
                <a:gd name="connsiteX71" fmla="*/ 183274 w 2813168"/>
                <a:gd name="connsiteY71" fmla="*/ 544687 h 2068971"/>
                <a:gd name="connsiteX72" fmla="*/ 202459 w 2813168"/>
                <a:gd name="connsiteY72" fmla="*/ 514974 h 2068971"/>
                <a:gd name="connsiteX73" fmla="*/ 221819 w 2813168"/>
                <a:gd name="connsiteY73" fmla="*/ 485728 h 2068971"/>
                <a:gd name="connsiteX74" fmla="*/ 242466 w 2813168"/>
                <a:gd name="connsiteY74" fmla="*/ 458179 h 2068971"/>
                <a:gd name="connsiteX75" fmla="*/ 331314 w 2813168"/>
                <a:gd name="connsiteY75" fmla="*/ 358745 h 2068971"/>
                <a:gd name="connsiteX76" fmla="*/ 355529 w 2813168"/>
                <a:gd name="connsiteY76" fmla="*/ 337337 h 2068971"/>
                <a:gd name="connsiteX77" fmla="*/ 382377 w 2813168"/>
                <a:gd name="connsiteY77" fmla="*/ 315110 h 2068971"/>
                <a:gd name="connsiteX78" fmla="*/ 438703 w 2813168"/>
                <a:gd name="connsiteY78" fmla="*/ 274167 h 2068971"/>
                <a:gd name="connsiteX79" fmla="*/ 687407 w 2813168"/>
                <a:gd name="connsiteY79" fmla="*/ 150926 h 2068971"/>
                <a:gd name="connsiteX80" fmla="*/ 1148783 w 2813168"/>
                <a:gd name="connsiteY80" fmla="*/ 62371 h 2068971"/>
                <a:gd name="connsiteX81" fmla="*/ 489649 w 2813168"/>
                <a:gd name="connsiteY81" fmla="*/ 253870 h 2068971"/>
                <a:gd name="connsiteX82" fmla="*/ 55296 w 2813168"/>
                <a:gd name="connsiteY82" fmla="*/ 1047943 h 2068971"/>
                <a:gd name="connsiteX83" fmla="*/ 153326 w 2813168"/>
                <a:gd name="connsiteY83" fmla="*/ 1327939 h 2068971"/>
                <a:gd name="connsiteX84" fmla="*/ 158532 w 2813168"/>
                <a:gd name="connsiteY84" fmla="*/ 1337005 h 2068971"/>
                <a:gd name="connsiteX85" fmla="*/ 176079 w 2813168"/>
                <a:gd name="connsiteY85" fmla="*/ 1364028 h 2068971"/>
                <a:gd name="connsiteX86" fmla="*/ 167364 w 2813168"/>
                <a:gd name="connsiteY86" fmla="*/ 1351394 h 2068971"/>
                <a:gd name="connsiteX87" fmla="*/ 916808 w 2813168"/>
                <a:gd name="connsiteY87" fmla="*/ 1779372 h 2068971"/>
                <a:gd name="connsiteX88" fmla="*/ 750518 w 2813168"/>
                <a:gd name="connsiteY88" fmla="*/ 1751413 h 2068971"/>
                <a:gd name="connsiteX89" fmla="*/ 575045 w 2813168"/>
                <a:gd name="connsiteY89" fmla="*/ 1689413 h 2068971"/>
                <a:gd name="connsiteX90" fmla="*/ 549134 w 2813168"/>
                <a:gd name="connsiteY90" fmla="*/ 1677013 h 2068971"/>
                <a:gd name="connsiteX91" fmla="*/ 591599 w 2813168"/>
                <a:gd name="connsiteY91" fmla="*/ 1695788 h 2068971"/>
                <a:gd name="connsiteX92" fmla="*/ 933069 w 2813168"/>
                <a:gd name="connsiteY92" fmla="*/ 1780951 h 2068971"/>
                <a:gd name="connsiteX93" fmla="*/ 916808 w 2813168"/>
                <a:gd name="connsiteY93" fmla="*/ 1779313 h 206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2813168" h="2068971">
                  <a:moveTo>
                    <a:pt x="2812147" y="801228"/>
                  </a:moveTo>
                  <a:cubicBezTo>
                    <a:pt x="2809908" y="740386"/>
                    <a:pt x="2796009" y="680539"/>
                    <a:pt x="2771204" y="624937"/>
                  </a:cubicBezTo>
                  <a:cubicBezTo>
                    <a:pt x="2757091" y="593139"/>
                    <a:pt x="2740241" y="562628"/>
                    <a:pt x="2720843" y="533749"/>
                  </a:cubicBezTo>
                  <a:cubicBezTo>
                    <a:pt x="2701507" y="505955"/>
                    <a:pt x="2680734" y="479188"/>
                    <a:pt x="2658609" y="453558"/>
                  </a:cubicBezTo>
                  <a:cubicBezTo>
                    <a:pt x="2638195" y="426711"/>
                    <a:pt x="2612810" y="403958"/>
                    <a:pt x="2588829" y="378865"/>
                  </a:cubicBezTo>
                  <a:cubicBezTo>
                    <a:pt x="2576664" y="366417"/>
                    <a:pt x="2563773" y="354698"/>
                    <a:pt x="2550225" y="343771"/>
                  </a:cubicBezTo>
                  <a:lnTo>
                    <a:pt x="2509866" y="309320"/>
                  </a:lnTo>
                  <a:cubicBezTo>
                    <a:pt x="2495712" y="298206"/>
                    <a:pt x="2480621" y="288029"/>
                    <a:pt x="2465998" y="277208"/>
                  </a:cubicBezTo>
                  <a:cubicBezTo>
                    <a:pt x="2451375" y="266387"/>
                    <a:pt x="2436752" y="255040"/>
                    <a:pt x="2420667" y="245974"/>
                  </a:cubicBezTo>
                  <a:cubicBezTo>
                    <a:pt x="2387643" y="225034"/>
                    <a:pt x="2353296" y="206258"/>
                    <a:pt x="2317841" y="189764"/>
                  </a:cubicBezTo>
                  <a:cubicBezTo>
                    <a:pt x="2249055" y="155781"/>
                    <a:pt x="2179159" y="133321"/>
                    <a:pt x="2112713" y="110451"/>
                  </a:cubicBezTo>
                  <a:cubicBezTo>
                    <a:pt x="1968884" y="61669"/>
                    <a:pt x="1813883" y="31313"/>
                    <a:pt x="1654437" y="14877"/>
                  </a:cubicBezTo>
                  <a:cubicBezTo>
                    <a:pt x="1575532" y="7273"/>
                    <a:pt x="1493470" y="605"/>
                    <a:pt x="1408249" y="20"/>
                  </a:cubicBezTo>
                  <a:cubicBezTo>
                    <a:pt x="1325425" y="-565"/>
                    <a:pt x="1241842" y="1658"/>
                    <a:pt x="1157498" y="7741"/>
                  </a:cubicBezTo>
                  <a:cubicBezTo>
                    <a:pt x="989804" y="19439"/>
                    <a:pt x="819187" y="50381"/>
                    <a:pt x="656933" y="112673"/>
                  </a:cubicBezTo>
                  <a:cubicBezTo>
                    <a:pt x="645703" y="117060"/>
                    <a:pt x="634472" y="121213"/>
                    <a:pt x="623417" y="125834"/>
                  </a:cubicBezTo>
                  <a:lnTo>
                    <a:pt x="590370" y="140398"/>
                  </a:lnTo>
                  <a:cubicBezTo>
                    <a:pt x="568202" y="149581"/>
                    <a:pt x="546970" y="161221"/>
                    <a:pt x="525387" y="171749"/>
                  </a:cubicBezTo>
                  <a:cubicBezTo>
                    <a:pt x="503804" y="182278"/>
                    <a:pt x="483215" y="195146"/>
                    <a:pt x="462217" y="206844"/>
                  </a:cubicBezTo>
                  <a:cubicBezTo>
                    <a:pt x="441920" y="220297"/>
                    <a:pt x="420981" y="232697"/>
                    <a:pt x="401386" y="247027"/>
                  </a:cubicBezTo>
                  <a:cubicBezTo>
                    <a:pt x="381792" y="261357"/>
                    <a:pt x="361905" y="274986"/>
                    <a:pt x="343480" y="291246"/>
                  </a:cubicBezTo>
                  <a:lnTo>
                    <a:pt x="314937" y="315286"/>
                  </a:lnTo>
                  <a:cubicBezTo>
                    <a:pt x="305519" y="323650"/>
                    <a:pt x="296571" y="332833"/>
                    <a:pt x="287154" y="341958"/>
                  </a:cubicBezTo>
                  <a:cubicBezTo>
                    <a:pt x="252245" y="376785"/>
                    <a:pt x="220259" y="414424"/>
                    <a:pt x="191521" y="454494"/>
                  </a:cubicBezTo>
                  <a:cubicBezTo>
                    <a:pt x="177541" y="473855"/>
                    <a:pt x="165083" y="493976"/>
                    <a:pt x="152098" y="512985"/>
                  </a:cubicBezTo>
                  <a:lnTo>
                    <a:pt x="117354" y="572236"/>
                  </a:lnTo>
                  <a:cubicBezTo>
                    <a:pt x="107411" y="592006"/>
                    <a:pt x="95947" y="611601"/>
                    <a:pt x="86062" y="632365"/>
                  </a:cubicBezTo>
                  <a:lnTo>
                    <a:pt x="71498" y="663833"/>
                  </a:lnTo>
                  <a:cubicBezTo>
                    <a:pt x="66354" y="674268"/>
                    <a:pt x="61766" y="684967"/>
                    <a:pt x="57752" y="695886"/>
                  </a:cubicBezTo>
                  <a:cubicBezTo>
                    <a:pt x="22658" y="782160"/>
                    <a:pt x="-271" y="877208"/>
                    <a:pt x="-739" y="975180"/>
                  </a:cubicBezTo>
                  <a:cubicBezTo>
                    <a:pt x="-1179" y="987356"/>
                    <a:pt x="-827" y="999548"/>
                    <a:pt x="314" y="1011679"/>
                  </a:cubicBezTo>
                  <a:cubicBezTo>
                    <a:pt x="1191" y="1023786"/>
                    <a:pt x="2069" y="1035777"/>
                    <a:pt x="2946" y="1047767"/>
                  </a:cubicBezTo>
                  <a:cubicBezTo>
                    <a:pt x="5637" y="1071573"/>
                    <a:pt x="9965" y="1094970"/>
                    <a:pt x="14235" y="1117956"/>
                  </a:cubicBezTo>
                  <a:cubicBezTo>
                    <a:pt x="24322" y="1162387"/>
                    <a:pt x="38316" y="1205840"/>
                    <a:pt x="56056" y="1247806"/>
                  </a:cubicBezTo>
                  <a:lnTo>
                    <a:pt x="69158" y="1278046"/>
                  </a:lnTo>
                  <a:cubicBezTo>
                    <a:pt x="73662" y="1287990"/>
                    <a:pt x="78984" y="1297348"/>
                    <a:pt x="83839" y="1306941"/>
                  </a:cubicBezTo>
                  <a:cubicBezTo>
                    <a:pt x="88694" y="1316533"/>
                    <a:pt x="93666" y="1325950"/>
                    <a:pt x="98579" y="1335309"/>
                  </a:cubicBezTo>
                  <a:cubicBezTo>
                    <a:pt x="103492" y="1344667"/>
                    <a:pt x="109400" y="1353382"/>
                    <a:pt x="114781" y="1362273"/>
                  </a:cubicBezTo>
                  <a:cubicBezTo>
                    <a:pt x="125426" y="1381165"/>
                    <a:pt x="137826" y="1398479"/>
                    <a:pt x="149875" y="1415851"/>
                  </a:cubicBezTo>
                  <a:cubicBezTo>
                    <a:pt x="161924" y="1433223"/>
                    <a:pt x="175319" y="1449366"/>
                    <a:pt x="188129" y="1465743"/>
                  </a:cubicBezTo>
                  <a:cubicBezTo>
                    <a:pt x="239189" y="1527312"/>
                    <a:pt x="297677" y="1582322"/>
                    <a:pt x="362256" y="1629518"/>
                  </a:cubicBezTo>
                  <a:cubicBezTo>
                    <a:pt x="420301" y="1672295"/>
                    <a:pt x="482152" y="1709652"/>
                    <a:pt x="547029" y="1741119"/>
                  </a:cubicBezTo>
                  <a:cubicBezTo>
                    <a:pt x="609412" y="1771093"/>
                    <a:pt x="674695" y="1794612"/>
                    <a:pt x="741862" y="1811308"/>
                  </a:cubicBezTo>
                  <a:cubicBezTo>
                    <a:pt x="801063" y="1825615"/>
                    <a:pt x="861269" y="1835391"/>
                    <a:pt x="921956" y="1840553"/>
                  </a:cubicBezTo>
                  <a:cubicBezTo>
                    <a:pt x="977054" y="1845934"/>
                    <a:pt x="1027239" y="1847455"/>
                    <a:pt x="1072394" y="1848800"/>
                  </a:cubicBezTo>
                  <a:cubicBezTo>
                    <a:pt x="1118660" y="1849853"/>
                    <a:pt x="1163406" y="1849678"/>
                    <a:pt x="1202361" y="1847689"/>
                  </a:cubicBezTo>
                  <a:cubicBezTo>
                    <a:pt x="1359467" y="1840085"/>
                    <a:pt x="1446735" y="1820842"/>
                    <a:pt x="1447028" y="1807038"/>
                  </a:cubicBezTo>
                  <a:cubicBezTo>
                    <a:pt x="1447028" y="1791538"/>
                    <a:pt x="1358940" y="1794579"/>
                    <a:pt x="1203472" y="1793994"/>
                  </a:cubicBezTo>
                  <a:cubicBezTo>
                    <a:pt x="1187036" y="1793994"/>
                    <a:pt x="1170015" y="1793702"/>
                    <a:pt x="1152351" y="1793234"/>
                  </a:cubicBezTo>
                  <a:cubicBezTo>
                    <a:pt x="1249972" y="1793585"/>
                    <a:pt x="1347944" y="1787911"/>
                    <a:pt x="1444805" y="1779196"/>
                  </a:cubicBezTo>
                  <a:lnTo>
                    <a:pt x="1511134" y="1775804"/>
                  </a:lnTo>
                  <a:cubicBezTo>
                    <a:pt x="1610568" y="1878397"/>
                    <a:pt x="1714448" y="1976096"/>
                    <a:pt x="1822774" y="2068902"/>
                  </a:cubicBezTo>
                  <a:cubicBezTo>
                    <a:pt x="1809572" y="1961758"/>
                    <a:pt x="1788636" y="1855710"/>
                    <a:pt x="1760130" y="1751588"/>
                  </a:cubicBezTo>
                  <a:cubicBezTo>
                    <a:pt x="1858428" y="1719341"/>
                    <a:pt x="1954221" y="1679909"/>
                    <a:pt x="2046735" y="1633612"/>
                  </a:cubicBezTo>
                  <a:cubicBezTo>
                    <a:pt x="2116014" y="1603889"/>
                    <a:pt x="2183439" y="1570020"/>
                    <a:pt x="2248646" y="1532189"/>
                  </a:cubicBezTo>
                  <a:cubicBezTo>
                    <a:pt x="2274616" y="1517274"/>
                    <a:pt x="2300761" y="1500838"/>
                    <a:pt x="2327667" y="1483934"/>
                  </a:cubicBezTo>
                  <a:lnTo>
                    <a:pt x="2367148" y="1457613"/>
                  </a:lnTo>
                  <a:cubicBezTo>
                    <a:pt x="2378846" y="1449892"/>
                    <a:pt x="2390544" y="1441353"/>
                    <a:pt x="2403003" y="1432989"/>
                  </a:cubicBezTo>
                  <a:cubicBezTo>
                    <a:pt x="2452253" y="1398654"/>
                    <a:pt x="2508287" y="1361454"/>
                    <a:pt x="2568298" y="1309690"/>
                  </a:cubicBezTo>
                  <a:cubicBezTo>
                    <a:pt x="2613235" y="1271139"/>
                    <a:pt x="2653568" y="1227528"/>
                    <a:pt x="2688497" y="1179723"/>
                  </a:cubicBezTo>
                  <a:cubicBezTo>
                    <a:pt x="2712970" y="1146160"/>
                    <a:pt x="2734181" y="1110338"/>
                    <a:pt x="2751843" y="1072743"/>
                  </a:cubicBezTo>
                  <a:cubicBezTo>
                    <a:pt x="2771484" y="1032252"/>
                    <a:pt x="2786495" y="989674"/>
                    <a:pt x="2796589" y="945818"/>
                  </a:cubicBezTo>
                  <a:cubicBezTo>
                    <a:pt x="2807820" y="898465"/>
                    <a:pt x="2813048" y="849887"/>
                    <a:pt x="2812147" y="801228"/>
                  </a:cubicBezTo>
                  <a:close/>
                  <a:moveTo>
                    <a:pt x="151338" y="1325307"/>
                  </a:moveTo>
                  <a:cubicBezTo>
                    <a:pt x="129240" y="1289066"/>
                    <a:pt x="109903" y="1251213"/>
                    <a:pt x="93490" y="1212068"/>
                  </a:cubicBezTo>
                  <a:cubicBezTo>
                    <a:pt x="60756" y="1133150"/>
                    <a:pt x="44246" y="1048449"/>
                    <a:pt x="44943" y="963014"/>
                  </a:cubicBezTo>
                  <a:cubicBezTo>
                    <a:pt x="46112" y="877617"/>
                    <a:pt x="66467" y="789179"/>
                    <a:pt x="101386" y="703490"/>
                  </a:cubicBezTo>
                  <a:cubicBezTo>
                    <a:pt x="110394" y="682492"/>
                    <a:pt x="120279" y="661084"/>
                    <a:pt x="130632" y="639501"/>
                  </a:cubicBezTo>
                  <a:cubicBezTo>
                    <a:pt x="136481" y="628973"/>
                    <a:pt x="141862" y="618269"/>
                    <a:pt x="147477" y="607565"/>
                  </a:cubicBezTo>
                  <a:lnTo>
                    <a:pt x="155841" y="591363"/>
                  </a:lnTo>
                  <a:lnTo>
                    <a:pt x="165141" y="575687"/>
                  </a:lnTo>
                  <a:cubicBezTo>
                    <a:pt x="171225" y="565276"/>
                    <a:pt x="177269" y="554943"/>
                    <a:pt x="183274" y="544687"/>
                  </a:cubicBezTo>
                  <a:cubicBezTo>
                    <a:pt x="189123" y="534334"/>
                    <a:pt x="196142" y="524859"/>
                    <a:pt x="202459" y="514974"/>
                  </a:cubicBezTo>
                  <a:cubicBezTo>
                    <a:pt x="208776" y="505089"/>
                    <a:pt x="215151" y="495321"/>
                    <a:pt x="221819" y="485728"/>
                  </a:cubicBezTo>
                  <a:lnTo>
                    <a:pt x="242466" y="458179"/>
                  </a:lnTo>
                  <a:cubicBezTo>
                    <a:pt x="269236" y="422597"/>
                    <a:pt x="298957" y="389334"/>
                    <a:pt x="331314" y="358745"/>
                  </a:cubicBezTo>
                  <a:cubicBezTo>
                    <a:pt x="338976" y="350848"/>
                    <a:pt x="347165" y="344473"/>
                    <a:pt x="355529" y="337337"/>
                  </a:cubicBezTo>
                  <a:lnTo>
                    <a:pt x="382377" y="315110"/>
                  </a:lnTo>
                  <a:cubicBezTo>
                    <a:pt x="400918" y="301131"/>
                    <a:pt x="419635" y="287327"/>
                    <a:pt x="438703" y="274167"/>
                  </a:cubicBezTo>
                  <a:cubicBezTo>
                    <a:pt x="516453" y="223421"/>
                    <a:pt x="599935" y="182053"/>
                    <a:pt x="687407" y="150926"/>
                  </a:cubicBezTo>
                  <a:cubicBezTo>
                    <a:pt x="836909" y="97583"/>
                    <a:pt x="994016" y="72315"/>
                    <a:pt x="1148783" y="62371"/>
                  </a:cubicBezTo>
                  <a:cubicBezTo>
                    <a:pt x="917276" y="81790"/>
                    <a:pt x="688869" y="133613"/>
                    <a:pt x="489649" y="253870"/>
                  </a:cubicBezTo>
                  <a:cubicBezTo>
                    <a:pt x="220883" y="416183"/>
                    <a:pt x="17569" y="728173"/>
                    <a:pt x="55296" y="1047943"/>
                  </a:cubicBezTo>
                  <a:cubicBezTo>
                    <a:pt x="67585" y="1147209"/>
                    <a:pt x="101013" y="1242686"/>
                    <a:pt x="153326" y="1327939"/>
                  </a:cubicBezTo>
                  <a:close/>
                  <a:moveTo>
                    <a:pt x="158532" y="1337005"/>
                  </a:moveTo>
                  <a:cubicBezTo>
                    <a:pt x="164381" y="1346129"/>
                    <a:pt x="170230" y="1355137"/>
                    <a:pt x="176079" y="1364028"/>
                  </a:cubicBezTo>
                  <a:cubicBezTo>
                    <a:pt x="173096" y="1359875"/>
                    <a:pt x="170230" y="1355722"/>
                    <a:pt x="167364" y="1351394"/>
                  </a:cubicBezTo>
                  <a:close/>
                  <a:moveTo>
                    <a:pt x="916808" y="1779372"/>
                  </a:moveTo>
                  <a:cubicBezTo>
                    <a:pt x="860817" y="1773764"/>
                    <a:pt x="805264" y="1764424"/>
                    <a:pt x="750518" y="1751413"/>
                  </a:cubicBezTo>
                  <a:cubicBezTo>
                    <a:pt x="690231" y="1736231"/>
                    <a:pt x="631488" y="1715474"/>
                    <a:pt x="575045" y="1689413"/>
                  </a:cubicBezTo>
                  <a:cubicBezTo>
                    <a:pt x="566506" y="1685513"/>
                    <a:pt x="557869" y="1681380"/>
                    <a:pt x="549134" y="1677013"/>
                  </a:cubicBezTo>
                  <a:cubicBezTo>
                    <a:pt x="563172" y="1683622"/>
                    <a:pt x="577327" y="1689939"/>
                    <a:pt x="591599" y="1695788"/>
                  </a:cubicBezTo>
                  <a:cubicBezTo>
                    <a:pt x="701328" y="1740826"/>
                    <a:pt x="816087" y="1767147"/>
                    <a:pt x="933069" y="1780951"/>
                  </a:cubicBezTo>
                  <a:cubicBezTo>
                    <a:pt x="927629" y="1780366"/>
                    <a:pt x="922248" y="1779957"/>
                    <a:pt x="916808" y="1779313"/>
                  </a:cubicBezTo>
                  <a:close/>
                </a:path>
              </a:pathLst>
            </a:custGeom>
            <a:solidFill>
              <a:srgbClr val="00AAD3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7" name="Forme libre : forme 66">
              <a:extLst>
                <a:ext uri="{FF2B5EF4-FFF2-40B4-BE49-F238E27FC236}">
                  <a16:creationId xmlns:a16="http://schemas.microsoft.com/office/drawing/2014/main" id="{58F33352-47D8-4743-8C8A-1C1D88D85C93}"/>
                </a:ext>
              </a:extLst>
            </p:cNvPr>
            <p:cNvSpPr/>
            <p:nvPr/>
          </p:nvSpPr>
          <p:spPr>
            <a:xfrm>
              <a:off x="6973528" y="1168337"/>
              <a:ext cx="214967" cy="239571"/>
            </a:xfrm>
            <a:custGeom>
              <a:avLst/>
              <a:gdLst>
                <a:gd name="connsiteX0" fmla="*/ 177634 w 214967"/>
                <a:gd name="connsiteY0" fmla="*/ 45460 h 239571"/>
                <a:gd name="connsiteX1" fmla="*/ 114347 w 214967"/>
                <a:gd name="connsiteY1" fmla="*/ 229473 h 239571"/>
                <a:gd name="connsiteX2" fmla="*/ 110603 w 214967"/>
                <a:gd name="connsiteY2" fmla="*/ 234210 h 239571"/>
                <a:gd name="connsiteX3" fmla="*/ 104111 w 214967"/>
                <a:gd name="connsiteY3" fmla="*/ 235790 h 239571"/>
                <a:gd name="connsiteX4" fmla="*/ 97677 w 214967"/>
                <a:gd name="connsiteY4" fmla="*/ 234210 h 239571"/>
                <a:gd name="connsiteX5" fmla="*/ 93524 w 214967"/>
                <a:gd name="connsiteY5" fmla="*/ 229473 h 239571"/>
                <a:gd name="connsiteX6" fmla="*/ 28716 w 214967"/>
                <a:gd name="connsiteY6" fmla="*/ 42770 h 239571"/>
                <a:gd name="connsiteX7" fmla="*/ 17369 w 214967"/>
                <a:gd name="connsiteY7" fmla="*/ 231520 h 239571"/>
                <a:gd name="connsiteX8" fmla="*/ 14327 w 214967"/>
                <a:gd name="connsiteY8" fmla="*/ 237779 h 239571"/>
                <a:gd name="connsiteX9" fmla="*/ 7894 w 214967"/>
                <a:gd name="connsiteY9" fmla="*/ 239358 h 239571"/>
                <a:gd name="connsiteX10" fmla="*/ 1635 w 214967"/>
                <a:gd name="connsiteY10" fmla="*/ 236609 h 239571"/>
                <a:gd name="connsiteX11" fmla="*/ -822 w 214967"/>
                <a:gd name="connsiteY11" fmla="*/ 229941 h 239571"/>
                <a:gd name="connsiteX12" fmla="*/ 12807 w 214967"/>
                <a:gd name="connsiteY12" fmla="*/ 9781 h 239571"/>
                <a:gd name="connsiteX13" fmla="*/ 16024 w 214967"/>
                <a:gd name="connsiteY13" fmla="*/ 2762 h 239571"/>
                <a:gd name="connsiteX14" fmla="*/ 22633 w 214967"/>
                <a:gd name="connsiteY14" fmla="*/ 13 h 239571"/>
                <a:gd name="connsiteX15" fmla="*/ 30237 w 214967"/>
                <a:gd name="connsiteY15" fmla="*/ 1183 h 239571"/>
                <a:gd name="connsiteX16" fmla="*/ 36087 w 214967"/>
                <a:gd name="connsiteY16" fmla="*/ 6271 h 239571"/>
                <a:gd name="connsiteX17" fmla="*/ 104052 w 214967"/>
                <a:gd name="connsiteY17" fmla="*/ 202391 h 239571"/>
                <a:gd name="connsiteX18" fmla="*/ 169972 w 214967"/>
                <a:gd name="connsiteY18" fmla="*/ 11302 h 239571"/>
                <a:gd name="connsiteX19" fmla="*/ 174358 w 214967"/>
                <a:gd name="connsiteY19" fmla="*/ 4868 h 239571"/>
                <a:gd name="connsiteX20" fmla="*/ 182137 w 214967"/>
                <a:gd name="connsiteY20" fmla="*/ 2703 h 239571"/>
                <a:gd name="connsiteX21" fmla="*/ 189683 w 214967"/>
                <a:gd name="connsiteY21" fmla="*/ 5043 h 239571"/>
                <a:gd name="connsiteX22" fmla="*/ 193485 w 214967"/>
                <a:gd name="connsiteY22" fmla="*/ 12121 h 239571"/>
                <a:gd name="connsiteX23" fmla="*/ 213957 w 214967"/>
                <a:gd name="connsiteY23" fmla="*/ 230292 h 239571"/>
                <a:gd name="connsiteX24" fmla="*/ 211676 w 214967"/>
                <a:gd name="connsiteY24" fmla="*/ 236960 h 239571"/>
                <a:gd name="connsiteX25" fmla="*/ 205827 w 214967"/>
                <a:gd name="connsiteY25" fmla="*/ 239475 h 239571"/>
                <a:gd name="connsiteX26" fmla="*/ 199217 w 214967"/>
                <a:gd name="connsiteY26" fmla="*/ 237954 h 239571"/>
                <a:gd name="connsiteX27" fmla="*/ 195591 w 214967"/>
                <a:gd name="connsiteY27" fmla="*/ 232105 h 23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4967" h="239571">
                  <a:moveTo>
                    <a:pt x="177634" y="45460"/>
                  </a:moveTo>
                  <a:lnTo>
                    <a:pt x="114347" y="229473"/>
                  </a:lnTo>
                  <a:cubicBezTo>
                    <a:pt x="113893" y="231543"/>
                    <a:pt x="112512" y="233290"/>
                    <a:pt x="110603" y="234210"/>
                  </a:cubicBezTo>
                  <a:cubicBezTo>
                    <a:pt x="108598" y="235254"/>
                    <a:pt x="106371" y="235796"/>
                    <a:pt x="104111" y="235790"/>
                  </a:cubicBezTo>
                  <a:cubicBezTo>
                    <a:pt x="101870" y="235796"/>
                    <a:pt x="99660" y="235254"/>
                    <a:pt x="97677" y="234210"/>
                  </a:cubicBezTo>
                  <a:cubicBezTo>
                    <a:pt x="95736" y="233223"/>
                    <a:pt x="94249" y="231527"/>
                    <a:pt x="93524" y="229473"/>
                  </a:cubicBezTo>
                  <a:lnTo>
                    <a:pt x="28716" y="42770"/>
                  </a:lnTo>
                  <a:lnTo>
                    <a:pt x="17369" y="231520"/>
                  </a:lnTo>
                  <a:cubicBezTo>
                    <a:pt x="17545" y="234000"/>
                    <a:pt x="16387" y="236385"/>
                    <a:pt x="14327" y="237779"/>
                  </a:cubicBezTo>
                  <a:cubicBezTo>
                    <a:pt x="12452" y="239082"/>
                    <a:pt x="10160" y="239645"/>
                    <a:pt x="7894" y="239358"/>
                  </a:cubicBezTo>
                  <a:cubicBezTo>
                    <a:pt x="5580" y="239085"/>
                    <a:pt x="3401" y="238128"/>
                    <a:pt x="1635" y="236609"/>
                  </a:cubicBezTo>
                  <a:cubicBezTo>
                    <a:pt x="-311" y="234981"/>
                    <a:pt x="-1246" y="232442"/>
                    <a:pt x="-822" y="229941"/>
                  </a:cubicBezTo>
                  <a:lnTo>
                    <a:pt x="12807" y="9781"/>
                  </a:lnTo>
                  <a:cubicBezTo>
                    <a:pt x="12841" y="7092"/>
                    <a:pt x="14010" y="4543"/>
                    <a:pt x="16024" y="2762"/>
                  </a:cubicBezTo>
                  <a:cubicBezTo>
                    <a:pt x="17886" y="1178"/>
                    <a:pt x="20197" y="216"/>
                    <a:pt x="22633" y="13"/>
                  </a:cubicBezTo>
                  <a:cubicBezTo>
                    <a:pt x="25227" y="-261"/>
                    <a:pt x="27846" y="142"/>
                    <a:pt x="30237" y="1183"/>
                  </a:cubicBezTo>
                  <a:cubicBezTo>
                    <a:pt x="32652" y="2256"/>
                    <a:pt x="34689" y="4029"/>
                    <a:pt x="36087" y="6271"/>
                  </a:cubicBezTo>
                  <a:lnTo>
                    <a:pt x="104052" y="202391"/>
                  </a:lnTo>
                  <a:lnTo>
                    <a:pt x="169972" y="11302"/>
                  </a:lnTo>
                  <a:cubicBezTo>
                    <a:pt x="170375" y="8600"/>
                    <a:pt x="171991" y="6230"/>
                    <a:pt x="174358" y="4868"/>
                  </a:cubicBezTo>
                  <a:cubicBezTo>
                    <a:pt x="176697" y="3430"/>
                    <a:pt x="179393" y="2680"/>
                    <a:pt x="182137" y="2703"/>
                  </a:cubicBezTo>
                  <a:cubicBezTo>
                    <a:pt x="184835" y="2677"/>
                    <a:pt x="187473" y="3495"/>
                    <a:pt x="189683" y="5043"/>
                  </a:cubicBezTo>
                  <a:cubicBezTo>
                    <a:pt x="192005" y="6662"/>
                    <a:pt x="193417" y="9291"/>
                    <a:pt x="193485" y="12121"/>
                  </a:cubicBezTo>
                  <a:lnTo>
                    <a:pt x="213957" y="230292"/>
                  </a:lnTo>
                  <a:cubicBezTo>
                    <a:pt x="214335" y="232754"/>
                    <a:pt x="213482" y="235245"/>
                    <a:pt x="211676" y="236960"/>
                  </a:cubicBezTo>
                  <a:cubicBezTo>
                    <a:pt x="210069" y="238439"/>
                    <a:pt x="208006" y="239327"/>
                    <a:pt x="205827" y="239475"/>
                  </a:cubicBezTo>
                  <a:cubicBezTo>
                    <a:pt x="203522" y="239632"/>
                    <a:pt x="201222" y="239102"/>
                    <a:pt x="199217" y="237954"/>
                  </a:cubicBezTo>
                  <a:cubicBezTo>
                    <a:pt x="197094" y="236746"/>
                    <a:pt x="195728" y="234544"/>
                    <a:pt x="195591" y="232105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8" name="Forme libre : forme 67">
              <a:extLst>
                <a:ext uri="{FF2B5EF4-FFF2-40B4-BE49-F238E27FC236}">
                  <a16:creationId xmlns:a16="http://schemas.microsoft.com/office/drawing/2014/main" id="{223C82BC-55E9-477F-BA9E-56ACB7DDE65C}"/>
                </a:ext>
              </a:extLst>
            </p:cNvPr>
            <p:cNvSpPr/>
            <p:nvPr/>
          </p:nvSpPr>
          <p:spPr>
            <a:xfrm>
              <a:off x="7211330" y="1258957"/>
              <a:ext cx="123760" cy="146393"/>
            </a:xfrm>
            <a:custGeom>
              <a:avLst/>
              <a:gdLst>
                <a:gd name="connsiteX0" fmla="*/ 116065 w 123760"/>
                <a:gd name="connsiteY0" fmla="*/ 64335 h 146393"/>
                <a:gd name="connsiteX1" fmla="*/ 97699 w 123760"/>
                <a:gd name="connsiteY1" fmla="*/ 70184 h 146393"/>
                <a:gd name="connsiteX2" fmla="*/ 69448 w 123760"/>
                <a:gd name="connsiteY2" fmla="*/ 75332 h 146393"/>
                <a:gd name="connsiteX3" fmla="*/ 40203 w 123760"/>
                <a:gd name="connsiteY3" fmla="*/ 79251 h 146393"/>
                <a:gd name="connsiteX4" fmla="*/ 17859 w 123760"/>
                <a:gd name="connsiteY4" fmla="*/ 81181 h 146393"/>
                <a:gd name="connsiteX5" fmla="*/ 22363 w 123760"/>
                <a:gd name="connsiteY5" fmla="*/ 101419 h 146393"/>
                <a:gd name="connsiteX6" fmla="*/ 32248 w 123760"/>
                <a:gd name="connsiteY6" fmla="*/ 116685 h 146393"/>
                <a:gd name="connsiteX7" fmla="*/ 46637 w 123760"/>
                <a:gd name="connsiteY7" fmla="*/ 125751 h 146393"/>
                <a:gd name="connsiteX8" fmla="*/ 64827 w 123760"/>
                <a:gd name="connsiteY8" fmla="*/ 126687 h 146393"/>
                <a:gd name="connsiteX9" fmla="*/ 85884 w 123760"/>
                <a:gd name="connsiteY9" fmla="*/ 118089 h 146393"/>
                <a:gd name="connsiteX10" fmla="*/ 105010 w 123760"/>
                <a:gd name="connsiteY10" fmla="*/ 98436 h 146393"/>
                <a:gd name="connsiteX11" fmla="*/ 111796 w 123760"/>
                <a:gd name="connsiteY11" fmla="*/ 94517 h 146393"/>
                <a:gd name="connsiteX12" fmla="*/ 118464 w 123760"/>
                <a:gd name="connsiteY12" fmla="*/ 96096 h 146393"/>
                <a:gd name="connsiteX13" fmla="*/ 122441 w 123760"/>
                <a:gd name="connsiteY13" fmla="*/ 101419 h 146393"/>
                <a:gd name="connsiteX14" fmla="*/ 121681 w 123760"/>
                <a:gd name="connsiteY14" fmla="*/ 108672 h 146393"/>
                <a:gd name="connsiteX15" fmla="*/ 95711 w 123760"/>
                <a:gd name="connsiteY15" fmla="*/ 134174 h 146393"/>
                <a:gd name="connsiteX16" fmla="*/ 69390 w 123760"/>
                <a:gd name="connsiteY16" fmla="*/ 145170 h 146393"/>
                <a:gd name="connsiteX17" fmla="*/ 42660 w 123760"/>
                <a:gd name="connsiteY17" fmla="*/ 144176 h 146393"/>
                <a:gd name="connsiteX18" fmla="*/ 20317 w 123760"/>
                <a:gd name="connsiteY18" fmla="*/ 131249 h 146393"/>
                <a:gd name="connsiteX19" fmla="*/ 4934 w 123760"/>
                <a:gd name="connsiteY19" fmla="*/ 107853 h 146393"/>
                <a:gd name="connsiteX20" fmla="*/ -915 w 123760"/>
                <a:gd name="connsiteY20" fmla="*/ 75683 h 146393"/>
                <a:gd name="connsiteX21" fmla="*/ 1951 w 123760"/>
                <a:gd name="connsiteY21" fmla="*/ 50181 h 146393"/>
                <a:gd name="connsiteX22" fmla="*/ 10842 w 123760"/>
                <a:gd name="connsiteY22" fmla="*/ 27252 h 146393"/>
                <a:gd name="connsiteX23" fmla="*/ 26575 w 123760"/>
                <a:gd name="connsiteY23" fmla="*/ 9705 h 146393"/>
                <a:gd name="connsiteX24" fmla="*/ 49972 w 123760"/>
                <a:gd name="connsiteY24" fmla="*/ 464 h 146393"/>
                <a:gd name="connsiteX25" fmla="*/ 73368 w 123760"/>
                <a:gd name="connsiteY25" fmla="*/ 1867 h 146393"/>
                <a:gd name="connsiteX26" fmla="*/ 94542 w 123760"/>
                <a:gd name="connsiteY26" fmla="*/ 11869 h 146393"/>
                <a:gd name="connsiteX27" fmla="*/ 110451 w 123760"/>
                <a:gd name="connsiteY27" fmla="*/ 29885 h 146393"/>
                <a:gd name="connsiteX28" fmla="*/ 118816 w 123760"/>
                <a:gd name="connsiteY28" fmla="*/ 55387 h 146393"/>
                <a:gd name="connsiteX29" fmla="*/ 116067 w 123760"/>
                <a:gd name="connsiteY29" fmla="*/ 64336 h 146393"/>
                <a:gd name="connsiteX30" fmla="*/ 49386 w 123760"/>
                <a:gd name="connsiteY30" fmla="*/ 19999 h 146393"/>
                <a:gd name="connsiteX31" fmla="*/ 36284 w 123760"/>
                <a:gd name="connsiteY31" fmla="*/ 25848 h 146393"/>
                <a:gd name="connsiteX32" fmla="*/ 26984 w 123760"/>
                <a:gd name="connsiteY32" fmla="*/ 35441 h 146393"/>
                <a:gd name="connsiteX33" fmla="*/ 21135 w 123760"/>
                <a:gd name="connsiteY33" fmla="*/ 47841 h 146393"/>
                <a:gd name="connsiteX34" fmla="*/ 18269 w 123760"/>
                <a:gd name="connsiteY34" fmla="*/ 62113 h 146393"/>
                <a:gd name="connsiteX35" fmla="*/ 59213 w 123760"/>
                <a:gd name="connsiteY35" fmla="*/ 58603 h 146393"/>
                <a:gd name="connsiteX36" fmla="*/ 99571 w 123760"/>
                <a:gd name="connsiteY36" fmla="*/ 50356 h 146393"/>
                <a:gd name="connsiteX37" fmla="*/ 93722 w 123760"/>
                <a:gd name="connsiteY37" fmla="*/ 36435 h 146393"/>
                <a:gd name="connsiteX38" fmla="*/ 82726 w 123760"/>
                <a:gd name="connsiteY38" fmla="*/ 25673 h 146393"/>
                <a:gd name="connsiteX39" fmla="*/ 67577 w 123760"/>
                <a:gd name="connsiteY39" fmla="*/ 19824 h 146393"/>
                <a:gd name="connsiteX40" fmla="*/ 49386 w 123760"/>
                <a:gd name="connsiteY40" fmla="*/ 19999 h 146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3760" h="146393">
                  <a:moveTo>
                    <a:pt x="116065" y="64335"/>
                  </a:moveTo>
                  <a:cubicBezTo>
                    <a:pt x="110272" y="67196"/>
                    <a:pt x="104080" y="69168"/>
                    <a:pt x="97699" y="70184"/>
                  </a:cubicBezTo>
                  <a:cubicBezTo>
                    <a:pt x="88984" y="72056"/>
                    <a:pt x="79567" y="73752"/>
                    <a:pt x="69448" y="75332"/>
                  </a:cubicBezTo>
                  <a:cubicBezTo>
                    <a:pt x="59329" y="76911"/>
                    <a:pt x="49503" y="78198"/>
                    <a:pt x="40203" y="79251"/>
                  </a:cubicBezTo>
                  <a:cubicBezTo>
                    <a:pt x="30903" y="80303"/>
                    <a:pt x="23123" y="80947"/>
                    <a:pt x="17859" y="81181"/>
                  </a:cubicBezTo>
                  <a:cubicBezTo>
                    <a:pt x="18251" y="88127"/>
                    <a:pt x="19772" y="94962"/>
                    <a:pt x="22363" y="101419"/>
                  </a:cubicBezTo>
                  <a:cubicBezTo>
                    <a:pt x="24608" y="107116"/>
                    <a:pt x="27968" y="112306"/>
                    <a:pt x="32248" y="116685"/>
                  </a:cubicBezTo>
                  <a:cubicBezTo>
                    <a:pt x="36291" y="120764"/>
                    <a:pt x="41212" y="123865"/>
                    <a:pt x="46637" y="125751"/>
                  </a:cubicBezTo>
                  <a:cubicBezTo>
                    <a:pt x="52501" y="127718"/>
                    <a:pt x="58792" y="128042"/>
                    <a:pt x="64827" y="126687"/>
                  </a:cubicBezTo>
                  <a:cubicBezTo>
                    <a:pt x="72421" y="125501"/>
                    <a:pt x="79631" y="122556"/>
                    <a:pt x="85884" y="118089"/>
                  </a:cubicBezTo>
                  <a:cubicBezTo>
                    <a:pt x="93167" y="112486"/>
                    <a:pt x="99608" y="105868"/>
                    <a:pt x="105010" y="98436"/>
                  </a:cubicBezTo>
                  <a:cubicBezTo>
                    <a:pt x="106675" y="96296"/>
                    <a:pt x="109109" y="94890"/>
                    <a:pt x="111796" y="94517"/>
                  </a:cubicBezTo>
                  <a:cubicBezTo>
                    <a:pt x="114135" y="94231"/>
                    <a:pt x="116500" y="94791"/>
                    <a:pt x="118464" y="96096"/>
                  </a:cubicBezTo>
                  <a:cubicBezTo>
                    <a:pt x="120324" y="97400"/>
                    <a:pt x="121717" y="99266"/>
                    <a:pt x="122441" y="101419"/>
                  </a:cubicBezTo>
                  <a:cubicBezTo>
                    <a:pt x="123165" y="103841"/>
                    <a:pt x="122892" y="106452"/>
                    <a:pt x="121681" y="108672"/>
                  </a:cubicBezTo>
                  <a:cubicBezTo>
                    <a:pt x="114642" y="118676"/>
                    <a:pt x="105842" y="127318"/>
                    <a:pt x="95711" y="134174"/>
                  </a:cubicBezTo>
                  <a:cubicBezTo>
                    <a:pt x="87662" y="139376"/>
                    <a:pt x="78748" y="143100"/>
                    <a:pt x="69390" y="145170"/>
                  </a:cubicBezTo>
                  <a:cubicBezTo>
                    <a:pt x="60530" y="146992"/>
                    <a:pt x="51360" y="146651"/>
                    <a:pt x="42660" y="144176"/>
                  </a:cubicBezTo>
                  <a:cubicBezTo>
                    <a:pt x="34269" y="141757"/>
                    <a:pt x="26597" y="137318"/>
                    <a:pt x="20317" y="131249"/>
                  </a:cubicBezTo>
                  <a:cubicBezTo>
                    <a:pt x="13576" y="124640"/>
                    <a:pt x="8330" y="116662"/>
                    <a:pt x="4934" y="107853"/>
                  </a:cubicBezTo>
                  <a:cubicBezTo>
                    <a:pt x="928" y="97607"/>
                    <a:pt x="-1059" y="86683"/>
                    <a:pt x="-915" y="75683"/>
                  </a:cubicBezTo>
                  <a:cubicBezTo>
                    <a:pt x="-929" y="67101"/>
                    <a:pt x="33" y="58545"/>
                    <a:pt x="1951" y="50181"/>
                  </a:cubicBezTo>
                  <a:cubicBezTo>
                    <a:pt x="3709" y="42124"/>
                    <a:pt x="6708" y="34389"/>
                    <a:pt x="10842" y="27252"/>
                  </a:cubicBezTo>
                  <a:cubicBezTo>
                    <a:pt x="14854" y="20406"/>
                    <a:pt x="20206" y="14438"/>
                    <a:pt x="26575" y="9705"/>
                  </a:cubicBezTo>
                  <a:cubicBezTo>
                    <a:pt x="33469" y="4699"/>
                    <a:pt x="41518" y="1520"/>
                    <a:pt x="49972" y="464"/>
                  </a:cubicBezTo>
                  <a:cubicBezTo>
                    <a:pt x="57789" y="-573"/>
                    <a:pt x="65732" y="-97"/>
                    <a:pt x="73368" y="1867"/>
                  </a:cubicBezTo>
                  <a:cubicBezTo>
                    <a:pt x="81028" y="3740"/>
                    <a:pt x="88230" y="7142"/>
                    <a:pt x="94542" y="11869"/>
                  </a:cubicBezTo>
                  <a:cubicBezTo>
                    <a:pt x="101018" y="16727"/>
                    <a:pt x="106432" y="22858"/>
                    <a:pt x="110451" y="29885"/>
                  </a:cubicBezTo>
                  <a:cubicBezTo>
                    <a:pt x="114924" y="37737"/>
                    <a:pt x="117769" y="46410"/>
                    <a:pt x="118816" y="55387"/>
                  </a:cubicBezTo>
                  <a:cubicBezTo>
                    <a:pt x="119746" y="58651"/>
                    <a:pt x="118669" y="62157"/>
                    <a:pt x="116067" y="64336"/>
                  </a:cubicBezTo>
                  <a:close/>
                  <a:moveTo>
                    <a:pt x="49386" y="19999"/>
                  </a:moveTo>
                  <a:cubicBezTo>
                    <a:pt x="44638" y="20949"/>
                    <a:pt x="40161" y="22948"/>
                    <a:pt x="36284" y="25848"/>
                  </a:cubicBezTo>
                  <a:cubicBezTo>
                    <a:pt x="32712" y="28552"/>
                    <a:pt x="29576" y="31787"/>
                    <a:pt x="26984" y="35441"/>
                  </a:cubicBezTo>
                  <a:cubicBezTo>
                    <a:pt x="24411" y="39250"/>
                    <a:pt x="22438" y="43432"/>
                    <a:pt x="21135" y="47841"/>
                  </a:cubicBezTo>
                  <a:cubicBezTo>
                    <a:pt x="19726" y="52496"/>
                    <a:pt x="18766" y="57275"/>
                    <a:pt x="18269" y="62113"/>
                  </a:cubicBezTo>
                  <a:cubicBezTo>
                    <a:pt x="31994" y="62153"/>
                    <a:pt x="45696" y="60978"/>
                    <a:pt x="59213" y="58603"/>
                  </a:cubicBezTo>
                  <a:cubicBezTo>
                    <a:pt x="72198" y="56264"/>
                    <a:pt x="85650" y="53515"/>
                    <a:pt x="99571" y="50356"/>
                  </a:cubicBezTo>
                  <a:cubicBezTo>
                    <a:pt x="98548" y="45379"/>
                    <a:pt x="96561" y="40650"/>
                    <a:pt x="93722" y="36435"/>
                  </a:cubicBezTo>
                  <a:cubicBezTo>
                    <a:pt x="90832" y="32133"/>
                    <a:pt x="87090" y="28469"/>
                    <a:pt x="82726" y="25673"/>
                  </a:cubicBezTo>
                  <a:cubicBezTo>
                    <a:pt x="78126" y="22714"/>
                    <a:pt x="72971" y="20724"/>
                    <a:pt x="67577" y="19824"/>
                  </a:cubicBezTo>
                  <a:cubicBezTo>
                    <a:pt x="61558" y="18714"/>
                    <a:pt x="55382" y="18774"/>
                    <a:pt x="49386" y="19999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9" name="Forme libre : forme 68">
              <a:extLst>
                <a:ext uri="{FF2B5EF4-FFF2-40B4-BE49-F238E27FC236}">
                  <a16:creationId xmlns:a16="http://schemas.microsoft.com/office/drawing/2014/main" id="{1339B41F-E347-4F40-83FB-E745AE43F52D}"/>
                </a:ext>
              </a:extLst>
            </p:cNvPr>
            <p:cNvSpPr/>
            <p:nvPr/>
          </p:nvSpPr>
          <p:spPr>
            <a:xfrm>
              <a:off x="7365409" y="1260946"/>
              <a:ext cx="79282" cy="144950"/>
            </a:xfrm>
            <a:custGeom>
              <a:avLst/>
              <a:gdLst>
                <a:gd name="connsiteX0" fmla="*/ -872 w 79282"/>
                <a:gd name="connsiteY0" fmla="*/ 9763 h 144950"/>
                <a:gd name="connsiteX1" fmla="*/ 7029 w 79282"/>
                <a:gd name="connsiteY1" fmla="*/ -18 h 144950"/>
                <a:gd name="connsiteX2" fmla="*/ 8253 w 79282"/>
                <a:gd name="connsiteY2" fmla="*/ -63 h 144950"/>
                <a:gd name="connsiteX3" fmla="*/ 17376 w 79282"/>
                <a:gd name="connsiteY3" fmla="*/ 8347 h 144950"/>
                <a:gd name="connsiteX4" fmla="*/ 17319 w 79282"/>
                <a:gd name="connsiteY4" fmla="*/ 9764 h 144950"/>
                <a:gd name="connsiteX5" fmla="*/ 17319 w 79282"/>
                <a:gd name="connsiteY5" fmla="*/ 27779 h 144950"/>
                <a:gd name="connsiteX6" fmla="*/ 31181 w 79282"/>
                <a:gd name="connsiteY6" fmla="*/ 18596 h 144950"/>
                <a:gd name="connsiteX7" fmla="*/ 46857 w 79282"/>
                <a:gd name="connsiteY7" fmla="*/ 15262 h 144950"/>
                <a:gd name="connsiteX8" fmla="*/ 62591 w 79282"/>
                <a:gd name="connsiteY8" fmla="*/ 19180 h 144950"/>
                <a:gd name="connsiteX9" fmla="*/ 76044 w 79282"/>
                <a:gd name="connsiteY9" fmla="*/ 31347 h 144950"/>
                <a:gd name="connsiteX10" fmla="*/ 78325 w 79282"/>
                <a:gd name="connsiteY10" fmla="*/ 39594 h 144950"/>
                <a:gd name="connsiteX11" fmla="*/ 75693 w 79282"/>
                <a:gd name="connsiteY11" fmla="*/ 45443 h 144950"/>
                <a:gd name="connsiteX12" fmla="*/ 69844 w 79282"/>
                <a:gd name="connsiteY12" fmla="*/ 47198 h 144950"/>
                <a:gd name="connsiteX13" fmla="*/ 62884 w 79282"/>
                <a:gd name="connsiteY13" fmla="*/ 42460 h 144950"/>
                <a:gd name="connsiteX14" fmla="*/ 42764 w 79282"/>
                <a:gd name="connsiteY14" fmla="*/ 32867 h 144950"/>
                <a:gd name="connsiteX15" fmla="*/ 23813 w 79282"/>
                <a:gd name="connsiteY15" fmla="*/ 47958 h 144950"/>
                <a:gd name="connsiteX16" fmla="*/ 19484 w 79282"/>
                <a:gd name="connsiteY16" fmla="*/ 63692 h 144950"/>
                <a:gd name="connsiteX17" fmla="*/ 17788 w 79282"/>
                <a:gd name="connsiteY17" fmla="*/ 82877 h 144950"/>
                <a:gd name="connsiteX18" fmla="*/ 18138 w 79282"/>
                <a:gd name="connsiteY18" fmla="*/ 136630 h 144950"/>
                <a:gd name="connsiteX19" fmla="*/ 15155 w 79282"/>
                <a:gd name="connsiteY19" fmla="*/ 142947 h 144950"/>
                <a:gd name="connsiteX20" fmla="*/ 2520 w 79282"/>
                <a:gd name="connsiteY20" fmla="*/ 142947 h 144950"/>
                <a:gd name="connsiteX21" fmla="*/ -463 w 79282"/>
                <a:gd name="connsiteY21" fmla="*/ 136630 h 14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9282" h="144950">
                  <a:moveTo>
                    <a:pt x="-872" y="9763"/>
                  </a:moveTo>
                  <a:cubicBezTo>
                    <a:pt x="-1391" y="4881"/>
                    <a:pt x="2146" y="502"/>
                    <a:pt x="7029" y="-18"/>
                  </a:cubicBezTo>
                  <a:cubicBezTo>
                    <a:pt x="7435" y="-61"/>
                    <a:pt x="7844" y="-76"/>
                    <a:pt x="8253" y="-63"/>
                  </a:cubicBezTo>
                  <a:cubicBezTo>
                    <a:pt x="13095" y="-260"/>
                    <a:pt x="17180" y="3505"/>
                    <a:pt x="17376" y="8347"/>
                  </a:cubicBezTo>
                  <a:cubicBezTo>
                    <a:pt x="17395" y="8820"/>
                    <a:pt x="17376" y="9294"/>
                    <a:pt x="17319" y="9764"/>
                  </a:cubicBezTo>
                  <a:lnTo>
                    <a:pt x="17319" y="27779"/>
                  </a:lnTo>
                  <a:cubicBezTo>
                    <a:pt x="21331" y="23885"/>
                    <a:pt x="26031" y="20771"/>
                    <a:pt x="31181" y="18596"/>
                  </a:cubicBezTo>
                  <a:cubicBezTo>
                    <a:pt x="36123" y="16421"/>
                    <a:pt x="41458" y="15286"/>
                    <a:pt x="46857" y="15262"/>
                  </a:cubicBezTo>
                  <a:cubicBezTo>
                    <a:pt x="52340" y="15288"/>
                    <a:pt x="57736" y="16632"/>
                    <a:pt x="62591" y="19180"/>
                  </a:cubicBezTo>
                  <a:cubicBezTo>
                    <a:pt x="68043" y="22016"/>
                    <a:pt x="72676" y="26205"/>
                    <a:pt x="76044" y="31347"/>
                  </a:cubicBezTo>
                  <a:cubicBezTo>
                    <a:pt x="77736" y="33749"/>
                    <a:pt x="78542" y="36664"/>
                    <a:pt x="78325" y="39594"/>
                  </a:cubicBezTo>
                  <a:cubicBezTo>
                    <a:pt x="78169" y="41794"/>
                    <a:pt x="77236" y="43867"/>
                    <a:pt x="75693" y="45443"/>
                  </a:cubicBezTo>
                  <a:cubicBezTo>
                    <a:pt x="74093" y="46853"/>
                    <a:pt x="71956" y="47494"/>
                    <a:pt x="69844" y="47198"/>
                  </a:cubicBezTo>
                  <a:cubicBezTo>
                    <a:pt x="66974" y="46636"/>
                    <a:pt x="64459" y="44924"/>
                    <a:pt x="62884" y="42460"/>
                  </a:cubicBezTo>
                  <a:cubicBezTo>
                    <a:pt x="58539" y="35705"/>
                    <a:pt x="50747" y="31990"/>
                    <a:pt x="42764" y="32867"/>
                  </a:cubicBezTo>
                  <a:cubicBezTo>
                    <a:pt x="34266" y="34292"/>
                    <a:pt x="27104" y="39996"/>
                    <a:pt x="23813" y="47958"/>
                  </a:cubicBezTo>
                  <a:cubicBezTo>
                    <a:pt x="21656" y="52980"/>
                    <a:pt x="20200" y="58274"/>
                    <a:pt x="19484" y="63692"/>
                  </a:cubicBezTo>
                  <a:cubicBezTo>
                    <a:pt x="18564" y="70051"/>
                    <a:pt x="17998" y="76456"/>
                    <a:pt x="17788" y="82877"/>
                  </a:cubicBezTo>
                  <a:lnTo>
                    <a:pt x="18138" y="136630"/>
                  </a:lnTo>
                  <a:cubicBezTo>
                    <a:pt x="18336" y="139116"/>
                    <a:pt x="17201" y="141521"/>
                    <a:pt x="15155" y="142947"/>
                  </a:cubicBezTo>
                  <a:cubicBezTo>
                    <a:pt x="11338" y="145525"/>
                    <a:pt x="6337" y="145525"/>
                    <a:pt x="2520" y="142947"/>
                  </a:cubicBezTo>
                  <a:cubicBezTo>
                    <a:pt x="474" y="141521"/>
                    <a:pt x="-661" y="139116"/>
                    <a:pt x="-463" y="136630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0" name="Forme libre : forme 69">
              <a:extLst>
                <a:ext uri="{FF2B5EF4-FFF2-40B4-BE49-F238E27FC236}">
                  <a16:creationId xmlns:a16="http://schemas.microsoft.com/office/drawing/2014/main" id="{E60F09D8-0B70-4389-82B5-98D0089F842A}"/>
                </a:ext>
              </a:extLst>
            </p:cNvPr>
            <p:cNvSpPr/>
            <p:nvPr/>
          </p:nvSpPr>
          <p:spPr>
            <a:xfrm>
              <a:off x="7460626" y="1262022"/>
              <a:ext cx="120794" cy="142770"/>
            </a:xfrm>
            <a:custGeom>
              <a:avLst/>
              <a:gdLst>
                <a:gd name="connsiteX0" fmla="*/ 44874 w 120794"/>
                <a:gd name="connsiteY0" fmla="*/ 440 h 142770"/>
                <a:gd name="connsiteX1" fmla="*/ 61778 w 120794"/>
                <a:gd name="connsiteY1" fmla="*/ 850 h 142770"/>
                <a:gd name="connsiteX2" fmla="*/ 77279 w 120794"/>
                <a:gd name="connsiteY2" fmla="*/ 6699 h 142770"/>
                <a:gd name="connsiteX3" fmla="*/ 89796 w 120794"/>
                <a:gd name="connsiteY3" fmla="*/ 18397 h 142770"/>
                <a:gd name="connsiteX4" fmla="*/ 97926 w 120794"/>
                <a:gd name="connsiteY4" fmla="*/ 36471 h 142770"/>
                <a:gd name="connsiteX5" fmla="*/ 96990 w 120794"/>
                <a:gd name="connsiteY5" fmla="*/ 43548 h 142770"/>
                <a:gd name="connsiteX6" fmla="*/ 91901 w 120794"/>
                <a:gd name="connsiteY6" fmla="*/ 47058 h 142770"/>
                <a:gd name="connsiteX7" fmla="*/ 85643 w 120794"/>
                <a:gd name="connsiteY7" fmla="*/ 46297 h 142770"/>
                <a:gd name="connsiteX8" fmla="*/ 81256 w 120794"/>
                <a:gd name="connsiteY8" fmla="*/ 40799 h 142770"/>
                <a:gd name="connsiteX9" fmla="*/ 68037 w 120794"/>
                <a:gd name="connsiteY9" fmla="*/ 21731 h 142770"/>
                <a:gd name="connsiteX10" fmla="*/ 46396 w 120794"/>
                <a:gd name="connsiteY10" fmla="*/ 17988 h 142770"/>
                <a:gd name="connsiteX11" fmla="*/ 32241 w 120794"/>
                <a:gd name="connsiteY11" fmla="*/ 25124 h 142770"/>
                <a:gd name="connsiteX12" fmla="*/ 22941 w 120794"/>
                <a:gd name="connsiteY12" fmla="*/ 36822 h 142770"/>
                <a:gd name="connsiteX13" fmla="*/ 17852 w 120794"/>
                <a:gd name="connsiteY13" fmla="*/ 52147 h 142770"/>
                <a:gd name="connsiteX14" fmla="*/ 16683 w 120794"/>
                <a:gd name="connsiteY14" fmla="*/ 69226 h 142770"/>
                <a:gd name="connsiteX15" fmla="*/ 19724 w 120794"/>
                <a:gd name="connsiteY15" fmla="*/ 89054 h 142770"/>
                <a:gd name="connsiteX16" fmla="*/ 27329 w 120794"/>
                <a:gd name="connsiteY16" fmla="*/ 106602 h 142770"/>
                <a:gd name="connsiteX17" fmla="*/ 39027 w 120794"/>
                <a:gd name="connsiteY17" fmla="*/ 118943 h 142770"/>
                <a:gd name="connsiteX18" fmla="*/ 54527 w 120794"/>
                <a:gd name="connsiteY18" fmla="*/ 123681 h 142770"/>
                <a:gd name="connsiteX19" fmla="*/ 78450 w 120794"/>
                <a:gd name="connsiteY19" fmla="*/ 117832 h 142770"/>
                <a:gd name="connsiteX20" fmla="*/ 103074 w 120794"/>
                <a:gd name="connsiteY20" fmla="*/ 98003 h 142770"/>
                <a:gd name="connsiteX21" fmla="*/ 116171 w 120794"/>
                <a:gd name="connsiteY21" fmla="*/ 96098 h 142770"/>
                <a:gd name="connsiteX22" fmla="*/ 116293 w 120794"/>
                <a:gd name="connsiteY22" fmla="*/ 96190 h 142770"/>
                <a:gd name="connsiteX23" fmla="*/ 119744 w 120794"/>
                <a:gd name="connsiteY23" fmla="*/ 101688 h 142770"/>
                <a:gd name="connsiteX24" fmla="*/ 117814 w 120794"/>
                <a:gd name="connsiteY24" fmla="*/ 108590 h 142770"/>
                <a:gd name="connsiteX25" fmla="*/ 103425 w 120794"/>
                <a:gd name="connsiteY25" fmla="*/ 123973 h 142770"/>
                <a:gd name="connsiteX26" fmla="*/ 86931 w 120794"/>
                <a:gd name="connsiteY26" fmla="*/ 134502 h 142770"/>
                <a:gd name="connsiteX27" fmla="*/ 70086 w 120794"/>
                <a:gd name="connsiteY27" fmla="*/ 140702 h 142770"/>
                <a:gd name="connsiteX28" fmla="*/ 54527 w 120794"/>
                <a:gd name="connsiteY28" fmla="*/ 142690 h 142770"/>
                <a:gd name="connsiteX29" fmla="*/ 30487 w 120794"/>
                <a:gd name="connsiteY29" fmla="*/ 136315 h 142770"/>
                <a:gd name="connsiteX30" fmla="*/ 12940 w 120794"/>
                <a:gd name="connsiteY30" fmla="*/ 119820 h 142770"/>
                <a:gd name="connsiteX31" fmla="*/ 2528 w 120794"/>
                <a:gd name="connsiteY31" fmla="*/ 96775 h 142770"/>
                <a:gd name="connsiteX32" fmla="*/ -922 w 120794"/>
                <a:gd name="connsiteY32" fmla="*/ 70103 h 142770"/>
                <a:gd name="connsiteX33" fmla="*/ 1535 w 120794"/>
                <a:gd name="connsiteY33" fmla="*/ 46707 h 142770"/>
                <a:gd name="connsiteX34" fmla="*/ 9548 w 120794"/>
                <a:gd name="connsiteY34" fmla="*/ 25533 h 142770"/>
                <a:gd name="connsiteX35" fmla="*/ 23761 w 120794"/>
                <a:gd name="connsiteY35" fmla="*/ 9214 h 142770"/>
                <a:gd name="connsiteX36" fmla="*/ 44877 w 120794"/>
                <a:gd name="connsiteY36" fmla="*/ 441 h 142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0794" h="142770">
                  <a:moveTo>
                    <a:pt x="44874" y="440"/>
                  </a:moveTo>
                  <a:cubicBezTo>
                    <a:pt x="50493" y="-358"/>
                    <a:pt x="56205" y="-220"/>
                    <a:pt x="61778" y="850"/>
                  </a:cubicBezTo>
                  <a:cubicBezTo>
                    <a:pt x="67290" y="1723"/>
                    <a:pt x="72564" y="3714"/>
                    <a:pt x="77279" y="6699"/>
                  </a:cubicBezTo>
                  <a:cubicBezTo>
                    <a:pt x="82129" y="9803"/>
                    <a:pt x="86371" y="13768"/>
                    <a:pt x="89796" y="18397"/>
                  </a:cubicBezTo>
                  <a:cubicBezTo>
                    <a:pt x="93678" y="23823"/>
                    <a:pt x="96441" y="29967"/>
                    <a:pt x="97926" y="36471"/>
                  </a:cubicBezTo>
                  <a:cubicBezTo>
                    <a:pt x="98769" y="38843"/>
                    <a:pt x="98421" y="41476"/>
                    <a:pt x="96990" y="43548"/>
                  </a:cubicBezTo>
                  <a:cubicBezTo>
                    <a:pt x="95737" y="45257"/>
                    <a:pt x="93944" y="46494"/>
                    <a:pt x="91901" y="47058"/>
                  </a:cubicBezTo>
                  <a:cubicBezTo>
                    <a:pt x="89791" y="47556"/>
                    <a:pt x="87572" y="47286"/>
                    <a:pt x="85643" y="46297"/>
                  </a:cubicBezTo>
                  <a:cubicBezTo>
                    <a:pt x="83449" y="45192"/>
                    <a:pt x="81847" y="43184"/>
                    <a:pt x="81256" y="40799"/>
                  </a:cubicBezTo>
                  <a:cubicBezTo>
                    <a:pt x="78847" y="33269"/>
                    <a:pt x="74243" y="26630"/>
                    <a:pt x="68037" y="21731"/>
                  </a:cubicBezTo>
                  <a:cubicBezTo>
                    <a:pt x="61741" y="17321"/>
                    <a:pt x="53807" y="15949"/>
                    <a:pt x="46396" y="17988"/>
                  </a:cubicBezTo>
                  <a:cubicBezTo>
                    <a:pt x="41119" y="19041"/>
                    <a:pt x="36226" y="21507"/>
                    <a:pt x="32241" y="25124"/>
                  </a:cubicBezTo>
                  <a:cubicBezTo>
                    <a:pt x="28430" y="28400"/>
                    <a:pt x="25274" y="32370"/>
                    <a:pt x="22941" y="36822"/>
                  </a:cubicBezTo>
                  <a:cubicBezTo>
                    <a:pt x="20473" y="41641"/>
                    <a:pt x="18758" y="46809"/>
                    <a:pt x="17852" y="52147"/>
                  </a:cubicBezTo>
                  <a:cubicBezTo>
                    <a:pt x="16848" y="57781"/>
                    <a:pt x="16456" y="63507"/>
                    <a:pt x="16683" y="69226"/>
                  </a:cubicBezTo>
                  <a:cubicBezTo>
                    <a:pt x="16953" y="75928"/>
                    <a:pt x="17973" y="82579"/>
                    <a:pt x="19724" y="89054"/>
                  </a:cubicBezTo>
                  <a:cubicBezTo>
                    <a:pt x="21342" y="95260"/>
                    <a:pt x="23906" y="101178"/>
                    <a:pt x="27329" y="106602"/>
                  </a:cubicBezTo>
                  <a:cubicBezTo>
                    <a:pt x="30356" y="111462"/>
                    <a:pt x="34335" y="115660"/>
                    <a:pt x="39027" y="118943"/>
                  </a:cubicBezTo>
                  <a:cubicBezTo>
                    <a:pt x="43570" y="122106"/>
                    <a:pt x="48991" y="123763"/>
                    <a:pt x="54527" y="123681"/>
                  </a:cubicBezTo>
                  <a:cubicBezTo>
                    <a:pt x="62858" y="123705"/>
                    <a:pt x="71070" y="121697"/>
                    <a:pt x="78450" y="117832"/>
                  </a:cubicBezTo>
                  <a:cubicBezTo>
                    <a:pt x="87852" y="112860"/>
                    <a:pt x="96211" y="106129"/>
                    <a:pt x="103074" y="98003"/>
                  </a:cubicBezTo>
                  <a:cubicBezTo>
                    <a:pt x="106164" y="93860"/>
                    <a:pt x="112028" y="93007"/>
                    <a:pt x="116171" y="96098"/>
                  </a:cubicBezTo>
                  <a:cubicBezTo>
                    <a:pt x="116212" y="96128"/>
                    <a:pt x="116252" y="96159"/>
                    <a:pt x="116293" y="96190"/>
                  </a:cubicBezTo>
                  <a:cubicBezTo>
                    <a:pt x="118040" y="97573"/>
                    <a:pt x="119258" y="99514"/>
                    <a:pt x="119744" y="101688"/>
                  </a:cubicBezTo>
                  <a:cubicBezTo>
                    <a:pt x="120186" y="104163"/>
                    <a:pt x="119475" y="106704"/>
                    <a:pt x="117814" y="108590"/>
                  </a:cubicBezTo>
                  <a:cubicBezTo>
                    <a:pt x="113760" y="114365"/>
                    <a:pt x="108917" y="119543"/>
                    <a:pt x="103425" y="123973"/>
                  </a:cubicBezTo>
                  <a:cubicBezTo>
                    <a:pt x="98312" y="128052"/>
                    <a:pt x="92783" y="131581"/>
                    <a:pt x="86931" y="134502"/>
                  </a:cubicBezTo>
                  <a:cubicBezTo>
                    <a:pt x="81563" y="137187"/>
                    <a:pt x="75913" y="139267"/>
                    <a:pt x="70086" y="140702"/>
                  </a:cubicBezTo>
                  <a:cubicBezTo>
                    <a:pt x="64996" y="141978"/>
                    <a:pt x="59773" y="142645"/>
                    <a:pt x="54527" y="142690"/>
                  </a:cubicBezTo>
                  <a:cubicBezTo>
                    <a:pt x="46074" y="142864"/>
                    <a:pt x="37743" y="140654"/>
                    <a:pt x="30487" y="136315"/>
                  </a:cubicBezTo>
                  <a:cubicBezTo>
                    <a:pt x="23547" y="132107"/>
                    <a:pt x="17568" y="126488"/>
                    <a:pt x="12940" y="119820"/>
                  </a:cubicBezTo>
                  <a:cubicBezTo>
                    <a:pt x="8116" y="112825"/>
                    <a:pt x="4588" y="105019"/>
                    <a:pt x="2528" y="96775"/>
                  </a:cubicBezTo>
                  <a:cubicBezTo>
                    <a:pt x="224" y="88072"/>
                    <a:pt x="-936" y="79106"/>
                    <a:pt x="-922" y="70103"/>
                  </a:cubicBezTo>
                  <a:cubicBezTo>
                    <a:pt x="-926" y="62240"/>
                    <a:pt x="-102" y="54398"/>
                    <a:pt x="1535" y="46707"/>
                  </a:cubicBezTo>
                  <a:cubicBezTo>
                    <a:pt x="3097" y="39278"/>
                    <a:pt x="5799" y="32135"/>
                    <a:pt x="9548" y="25533"/>
                  </a:cubicBezTo>
                  <a:cubicBezTo>
                    <a:pt x="13126" y="19183"/>
                    <a:pt x="17962" y="13630"/>
                    <a:pt x="23761" y="9214"/>
                  </a:cubicBezTo>
                  <a:cubicBezTo>
                    <a:pt x="29941" y="4545"/>
                    <a:pt x="37207" y="1525"/>
                    <a:pt x="44877" y="441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1" name="Forme libre : forme 70">
              <a:extLst>
                <a:ext uri="{FF2B5EF4-FFF2-40B4-BE49-F238E27FC236}">
                  <a16:creationId xmlns:a16="http://schemas.microsoft.com/office/drawing/2014/main" id="{F4FF1D56-D8A1-4150-B2BB-1370568D5B7E}"/>
                </a:ext>
              </a:extLst>
            </p:cNvPr>
            <p:cNvSpPr/>
            <p:nvPr/>
          </p:nvSpPr>
          <p:spPr>
            <a:xfrm>
              <a:off x="7611667" y="1223687"/>
              <a:ext cx="20705" cy="186793"/>
            </a:xfrm>
            <a:custGeom>
              <a:avLst/>
              <a:gdLst>
                <a:gd name="connsiteX0" fmla="*/ -766 w 20705"/>
                <a:gd name="connsiteY0" fmla="*/ 9705 h 186793"/>
                <a:gd name="connsiteX1" fmla="*/ 1866 w 20705"/>
                <a:gd name="connsiteY1" fmla="*/ 2686 h 186793"/>
                <a:gd name="connsiteX2" fmla="*/ 8299 w 20705"/>
                <a:gd name="connsiteY2" fmla="*/ -63 h 186793"/>
                <a:gd name="connsiteX3" fmla="*/ 15143 w 20705"/>
                <a:gd name="connsiteY3" fmla="*/ 2686 h 186793"/>
                <a:gd name="connsiteX4" fmla="*/ 17775 w 20705"/>
                <a:gd name="connsiteY4" fmla="*/ 9705 h 186793"/>
                <a:gd name="connsiteX5" fmla="*/ 15143 w 20705"/>
                <a:gd name="connsiteY5" fmla="*/ 16373 h 186793"/>
                <a:gd name="connsiteX6" fmla="*/ 8299 w 20705"/>
                <a:gd name="connsiteY6" fmla="*/ 19122 h 186793"/>
                <a:gd name="connsiteX7" fmla="*/ 1866 w 20705"/>
                <a:gd name="connsiteY7" fmla="*/ 16373 h 186793"/>
                <a:gd name="connsiteX8" fmla="*/ -766 w 20705"/>
                <a:gd name="connsiteY8" fmla="*/ 9705 h 186793"/>
                <a:gd name="connsiteX9" fmla="*/ -766 w 20705"/>
                <a:gd name="connsiteY9" fmla="*/ 49362 h 186793"/>
                <a:gd name="connsiteX10" fmla="*/ 2217 w 20705"/>
                <a:gd name="connsiteY10" fmla="*/ 41933 h 186793"/>
                <a:gd name="connsiteX11" fmla="*/ 8885 w 20705"/>
                <a:gd name="connsiteY11" fmla="*/ 39535 h 186793"/>
                <a:gd name="connsiteX12" fmla="*/ 15494 w 20705"/>
                <a:gd name="connsiteY12" fmla="*/ 41933 h 186793"/>
                <a:gd name="connsiteX13" fmla="*/ 18536 w 20705"/>
                <a:gd name="connsiteY13" fmla="*/ 49362 h 186793"/>
                <a:gd name="connsiteX14" fmla="*/ 18535 w 20705"/>
                <a:gd name="connsiteY14" fmla="*/ 82701 h 186793"/>
                <a:gd name="connsiteX15" fmla="*/ 19120 w 20705"/>
                <a:gd name="connsiteY15" fmla="*/ 113702 h 186793"/>
                <a:gd name="connsiteX16" fmla="*/ 19706 w 20705"/>
                <a:gd name="connsiteY16" fmla="*/ 144702 h 186793"/>
                <a:gd name="connsiteX17" fmla="*/ 19706 w 20705"/>
                <a:gd name="connsiteY17" fmla="*/ 178042 h 186793"/>
                <a:gd name="connsiteX18" fmla="*/ 16664 w 20705"/>
                <a:gd name="connsiteY18" fmla="*/ 184534 h 186793"/>
                <a:gd name="connsiteX19" fmla="*/ 3036 w 20705"/>
                <a:gd name="connsiteY19" fmla="*/ 184534 h 186793"/>
                <a:gd name="connsiteX20" fmla="*/ -6 w 20705"/>
                <a:gd name="connsiteY20" fmla="*/ 178042 h 186793"/>
                <a:gd name="connsiteX21" fmla="*/ -6 w 20705"/>
                <a:gd name="connsiteY21" fmla="*/ 144702 h 186793"/>
                <a:gd name="connsiteX22" fmla="*/ -416 w 20705"/>
                <a:gd name="connsiteY22" fmla="*/ 113702 h 186793"/>
                <a:gd name="connsiteX23" fmla="*/ -766 w 20705"/>
                <a:gd name="connsiteY23" fmla="*/ 82701 h 186793"/>
                <a:gd name="connsiteX24" fmla="*/ -766 w 20705"/>
                <a:gd name="connsiteY24" fmla="*/ 49362 h 186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705" h="186793">
                  <a:moveTo>
                    <a:pt x="-766" y="9705"/>
                  </a:moveTo>
                  <a:cubicBezTo>
                    <a:pt x="-871" y="7106"/>
                    <a:pt x="78" y="4575"/>
                    <a:pt x="1866" y="2686"/>
                  </a:cubicBezTo>
                  <a:cubicBezTo>
                    <a:pt x="3515" y="886"/>
                    <a:pt x="5859" y="-115"/>
                    <a:pt x="8299" y="-63"/>
                  </a:cubicBezTo>
                  <a:cubicBezTo>
                    <a:pt x="10868" y="-165"/>
                    <a:pt x="13359" y="835"/>
                    <a:pt x="15143" y="2686"/>
                  </a:cubicBezTo>
                  <a:cubicBezTo>
                    <a:pt x="16930" y="4575"/>
                    <a:pt x="17879" y="7106"/>
                    <a:pt x="17775" y="9705"/>
                  </a:cubicBezTo>
                  <a:cubicBezTo>
                    <a:pt x="17831" y="12191"/>
                    <a:pt x="16882" y="14595"/>
                    <a:pt x="15143" y="16373"/>
                  </a:cubicBezTo>
                  <a:cubicBezTo>
                    <a:pt x="13359" y="18224"/>
                    <a:pt x="10868" y="19224"/>
                    <a:pt x="8299" y="19122"/>
                  </a:cubicBezTo>
                  <a:cubicBezTo>
                    <a:pt x="5859" y="19174"/>
                    <a:pt x="3515" y="18172"/>
                    <a:pt x="1866" y="16373"/>
                  </a:cubicBezTo>
                  <a:cubicBezTo>
                    <a:pt x="127" y="14595"/>
                    <a:pt x="-822" y="12191"/>
                    <a:pt x="-766" y="9705"/>
                  </a:cubicBezTo>
                  <a:close/>
                  <a:moveTo>
                    <a:pt x="-766" y="49362"/>
                  </a:moveTo>
                  <a:cubicBezTo>
                    <a:pt x="-1015" y="46551"/>
                    <a:pt x="93" y="43791"/>
                    <a:pt x="2217" y="41933"/>
                  </a:cubicBezTo>
                  <a:cubicBezTo>
                    <a:pt x="4102" y="40400"/>
                    <a:pt x="6454" y="39554"/>
                    <a:pt x="8885" y="39535"/>
                  </a:cubicBezTo>
                  <a:cubicBezTo>
                    <a:pt x="11299" y="39549"/>
                    <a:pt x="13634" y="40396"/>
                    <a:pt x="15494" y="41933"/>
                  </a:cubicBezTo>
                  <a:cubicBezTo>
                    <a:pt x="17664" y="43761"/>
                    <a:pt x="18801" y="46537"/>
                    <a:pt x="18536" y="49362"/>
                  </a:cubicBezTo>
                  <a:cubicBezTo>
                    <a:pt x="18535" y="61060"/>
                    <a:pt x="18535" y="72173"/>
                    <a:pt x="18535" y="82701"/>
                  </a:cubicBezTo>
                  <a:cubicBezTo>
                    <a:pt x="18535" y="93171"/>
                    <a:pt x="18887" y="103524"/>
                    <a:pt x="19120" y="113702"/>
                  </a:cubicBezTo>
                  <a:cubicBezTo>
                    <a:pt x="19354" y="123879"/>
                    <a:pt x="19530" y="134232"/>
                    <a:pt x="19706" y="144702"/>
                  </a:cubicBezTo>
                  <a:cubicBezTo>
                    <a:pt x="19880" y="155172"/>
                    <a:pt x="19706" y="166285"/>
                    <a:pt x="19706" y="178042"/>
                  </a:cubicBezTo>
                  <a:cubicBezTo>
                    <a:pt x="19895" y="180588"/>
                    <a:pt x="18742" y="183050"/>
                    <a:pt x="16664" y="184534"/>
                  </a:cubicBezTo>
                  <a:cubicBezTo>
                    <a:pt x="12590" y="187453"/>
                    <a:pt x="7109" y="187453"/>
                    <a:pt x="3036" y="184534"/>
                  </a:cubicBezTo>
                  <a:cubicBezTo>
                    <a:pt x="957" y="183050"/>
                    <a:pt x="-195" y="180588"/>
                    <a:pt x="-6" y="178042"/>
                  </a:cubicBezTo>
                  <a:cubicBezTo>
                    <a:pt x="-6" y="166343"/>
                    <a:pt x="-6" y="155230"/>
                    <a:pt x="-6" y="144702"/>
                  </a:cubicBezTo>
                  <a:cubicBezTo>
                    <a:pt x="-6" y="134232"/>
                    <a:pt x="-6" y="123938"/>
                    <a:pt x="-416" y="113702"/>
                  </a:cubicBezTo>
                  <a:cubicBezTo>
                    <a:pt x="-825" y="103466"/>
                    <a:pt x="-416" y="93171"/>
                    <a:pt x="-766" y="82701"/>
                  </a:cubicBezTo>
                  <a:cubicBezTo>
                    <a:pt x="-1118" y="72232"/>
                    <a:pt x="-766" y="61118"/>
                    <a:pt x="-766" y="49362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2" name="Forme libre : forme 71">
              <a:extLst>
                <a:ext uri="{FF2B5EF4-FFF2-40B4-BE49-F238E27FC236}">
                  <a16:creationId xmlns:a16="http://schemas.microsoft.com/office/drawing/2014/main" id="{3D5DA0E3-2585-4B98-BD25-51E3E15561ED}"/>
                </a:ext>
              </a:extLst>
            </p:cNvPr>
            <p:cNvSpPr/>
            <p:nvPr/>
          </p:nvSpPr>
          <p:spPr>
            <a:xfrm>
              <a:off x="7780353" y="1172686"/>
              <a:ext cx="137248" cy="234611"/>
            </a:xfrm>
            <a:custGeom>
              <a:avLst/>
              <a:gdLst>
                <a:gd name="connsiteX0" fmla="*/ -882 w 137248"/>
                <a:gd name="connsiteY0" fmla="*/ 11281 h 234611"/>
                <a:gd name="connsiteX1" fmla="*/ 2686 w 137248"/>
                <a:gd name="connsiteY1" fmla="*/ 3443 h 234611"/>
                <a:gd name="connsiteX2" fmla="*/ 10465 w 137248"/>
                <a:gd name="connsiteY2" fmla="*/ 1104 h 234611"/>
                <a:gd name="connsiteX3" fmla="*/ 50239 w 137248"/>
                <a:gd name="connsiteY3" fmla="*/ -66 h 234611"/>
                <a:gd name="connsiteX4" fmla="*/ 83813 w 137248"/>
                <a:gd name="connsiteY4" fmla="*/ 2859 h 234611"/>
                <a:gd name="connsiteX5" fmla="*/ 111070 w 137248"/>
                <a:gd name="connsiteY5" fmla="*/ 13445 h 234611"/>
                <a:gd name="connsiteX6" fmla="*/ 129495 w 137248"/>
                <a:gd name="connsiteY6" fmla="*/ 34034 h 234611"/>
                <a:gd name="connsiteX7" fmla="*/ 136280 w 137248"/>
                <a:gd name="connsiteY7" fmla="*/ 67023 h 234611"/>
                <a:gd name="connsiteX8" fmla="*/ 130431 w 137248"/>
                <a:gd name="connsiteY8" fmla="*/ 97438 h 234611"/>
                <a:gd name="connsiteX9" fmla="*/ 114522 w 137248"/>
                <a:gd name="connsiteY9" fmla="*/ 118437 h 234611"/>
                <a:gd name="connsiteX10" fmla="*/ 91125 w 137248"/>
                <a:gd name="connsiteY10" fmla="*/ 130603 h 234611"/>
                <a:gd name="connsiteX11" fmla="*/ 62523 w 137248"/>
                <a:gd name="connsiteY11" fmla="*/ 134522 h 234611"/>
                <a:gd name="connsiteX12" fmla="*/ 18947 w 137248"/>
                <a:gd name="connsiteY12" fmla="*/ 135691 h 234611"/>
                <a:gd name="connsiteX13" fmla="*/ 20058 w 137248"/>
                <a:gd name="connsiteY13" fmla="*/ 225943 h 234611"/>
                <a:gd name="connsiteX14" fmla="*/ 17250 w 137248"/>
                <a:gd name="connsiteY14" fmla="*/ 232435 h 234611"/>
                <a:gd name="connsiteX15" fmla="*/ 10758 w 137248"/>
                <a:gd name="connsiteY15" fmla="*/ 234541 h 234611"/>
                <a:gd name="connsiteX16" fmla="*/ 4324 w 137248"/>
                <a:gd name="connsiteY16" fmla="*/ 232435 h 234611"/>
                <a:gd name="connsiteX17" fmla="*/ 1517 w 137248"/>
                <a:gd name="connsiteY17" fmla="*/ 225943 h 234611"/>
                <a:gd name="connsiteX18" fmla="*/ 17660 w 137248"/>
                <a:gd name="connsiteY18" fmla="*/ 20289 h 234611"/>
                <a:gd name="connsiteX19" fmla="*/ 18830 w 137248"/>
                <a:gd name="connsiteY19" fmla="*/ 116857 h 234611"/>
                <a:gd name="connsiteX20" fmla="*/ 63458 w 137248"/>
                <a:gd name="connsiteY20" fmla="*/ 116857 h 234611"/>
                <a:gd name="connsiteX21" fmla="*/ 84866 w 137248"/>
                <a:gd name="connsiteY21" fmla="*/ 113757 h 234611"/>
                <a:gd name="connsiteX22" fmla="*/ 102414 w 137248"/>
                <a:gd name="connsiteY22" fmla="*/ 104399 h 234611"/>
                <a:gd name="connsiteX23" fmla="*/ 114112 w 137248"/>
                <a:gd name="connsiteY23" fmla="*/ 89016 h 234611"/>
                <a:gd name="connsiteX24" fmla="*/ 118850 w 137248"/>
                <a:gd name="connsiteY24" fmla="*/ 67432 h 234611"/>
                <a:gd name="connsiteX25" fmla="*/ 113001 w 137248"/>
                <a:gd name="connsiteY25" fmla="*/ 40936 h 234611"/>
                <a:gd name="connsiteX26" fmla="*/ 97033 w 137248"/>
                <a:gd name="connsiteY26" fmla="*/ 26372 h 234611"/>
                <a:gd name="connsiteX27" fmla="*/ 74865 w 137248"/>
                <a:gd name="connsiteY27" fmla="*/ 20523 h 234611"/>
                <a:gd name="connsiteX28" fmla="*/ 50415 w 137248"/>
                <a:gd name="connsiteY28" fmla="*/ 19353 h 2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7248" h="234611">
                  <a:moveTo>
                    <a:pt x="-882" y="11281"/>
                  </a:moveTo>
                  <a:cubicBezTo>
                    <a:pt x="-1181" y="8218"/>
                    <a:pt x="180" y="5229"/>
                    <a:pt x="2686" y="3443"/>
                  </a:cubicBezTo>
                  <a:cubicBezTo>
                    <a:pt x="4989" y="1907"/>
                    <a:pt x="7698" y="1093"/>
                    <a:pt x="10465" y="1104"/>
                  </a:cubicBezTo>
                  <a:lnTo>
                    <a:pt x="50239" y="-66"/>
                  </a:lnTo>
                  <a:cubicBezTo>
                    <a:pt x="61498" y="-144"/>
                    <a:pt x="72738" y="835"/>
                    <a:pt x="83813" y="2859"/>
                  </a:cubicBezTo>
                  <a:cubicBezTo>
                    <a:pt x="93523" y="4502"/>
                    <a:pt x="102796" y="8104"/>
                    <a:pt x="111070" y="13445"/>
                  </a:cubicBezTo>
                  <a:cubicBezTo>
                    <a:pt x="118861" y="18632"/>
                    <a:pt x="125202" y="25718"/>
                    <a:pt x="129495" y="34034"/>
                  </a:cubicBezTo>
                  <a:cubicBezTo>
                    <a:pt x="134363" y="44329"/>
                    <a:pt x="136690" y="55642"/>
                    <a:pt x="136280" y="67023"/>
                  </a:cubicBezTo>
                  <a:cubicBezTo>
                    <a:pt x="136548" y="77465"/>
                    <a:pt x="134553" y="87841"/>
                    <a:pt x="130431" y="97438"/>
                  </a:cubicBezTo>
                  <a:cubicBezTo>
                    <a:pt x="126794" y="105556"/>
                    <a:pt x="121352" y="112738"/>
                    <a:pt x="114522" y="118437"/>
                  </a:cubicBezTo>
                  <a:cubicBezTo>
                    <a:pt x="107619" y="124021"/>
                    <a:pt x="99662" y="128159"/>
                    <a:pt x="91125" y="130603"/>
                  </a:cubicBezTo>
                  <a:cubicBezTo>
                    <a:pt x="81822" y="133241"/>
                    <a:pt x="72193" y="134560"/>
                    <a:pt x="62523" y="134522"/>
                  </a:cubicBezTo>
                  <a:lnTo>
                    <a:pt x="18947" y="135691"/>
                  </a:lnTo>
                  <a:lnTo>
                    <a:pt x="20058" y="225943"/>
                  </a:lnTo>
                  <a:cubicBezTo>
                    <a:pt x="20226" y="228434"/>
                    <a:pt x="19181" y="230852"/>
                    <a:pt x="17250" y="232435"/>
                  </a:cubicBezTo>
                  <a:cubicBezTo>
                    <a:pt x="15372" y="233823"/>
                    <a:pt x="13094" y="234562"/>
                    <a:pt x="10758" y="234541"/>
                  </a:cubicBezTo>
                  <a:cubicBezTo>
                    <a:pt x="8440" y="234562"/>
                    <a:pt x="6181" y="233822"/>
                    <a:pt x="4324" y="232435"/>
                  </a:cubicBezTo>
                  <a:cubicBezTo>
                    <a:pt x="2394" y="230852"/>
                    <a:pt x="1348" y="228434"/>
                    <a:pt x="1517" y="225943"/>
                  </a:cubicBezTo>
                  <a:close/>
                  <a:moveTo>
                    <a:pt x="17660" y="20289"/>
                  </a:moveTo>
                  <a:lnTo>
                    <a:pt x="18830" y="116857"/>
                  </a:lnTo>
                  <a:lnTo>
                    <a:pt x="63458" y="116857"/>
                  </a:lnTo>
                  <a:cubicBezTo>
                    <a:pt x="70708" y="116890"/>
                    <a:pt x="77923" y="115846"/>
                    <a:pt x="84866" y="113757"/>
                  </a:cubicBezTo>
                  <a:cubicBezTo>
                    <a:pt x="91283" y="111844"/>
                    <a:pt x="97250" y="108662"/>
                    <a:pt x="102414" y="104399"/>
                  </a:cubicBezTo>
                  <a:cubicBezTo>
                    <a:pt x="107360" y="100159"/>
                    <a:pt x="111348" y="94915"/>
                    <a:pt x="114112" y="89016"/>
                  </a:cubicBezTo>
                  <a:cubicBezTo>
                    <a:pt x="117140" y="82218"/>
                    <a:pt x="118752" y="74874"/>
                    <a:pt x="118850" y="67432"/>
                  </a:cubicBezTo>
                  <a:cubicBezTo>
                    <a:pt x="119491" y="58221"/>
                    <a:pt x="117460" y="49021"/>
                    <a:pt x="113001" y="40936"/>
                  </a:cubicBezTo>
                  <a:cubicBezTo>
                    <a:pt x="109173" y="34660"/>
                    <a:pt x="103634" y="29607"/>
                    <a:pt x="97033" y="26372"/>
                  </a:cubicBezTo>
                  <a:cubicBezTo>
                    <a:pt x="90063" y="23083"/>
                    <a:pt x="82550" y="21100"/>
                    <a:pt x="74865" y="20523"/>
                  </a:cubicBezTo>
                  <a:cubicBezTo>
                    <a:pt x="66676" y="19762"/>
                    <a:pt x="58545" y="19353"/>
                    <a:pt x="50415" y="19353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3" name="Forme libre : forme 72">
              <a:extLst>
                <a:ext uri="{FF2B5EF4-FFF2-40B4-BE49-F238E27FC236}">
                  <a16:creationId xmlns:a16="http://schemas.microsoft.com/office/drawing/2014/main" id="{2F6EEEB3-859F-464B-917F-C46F3DCBF724}"/>
                </a:ext>
              </a:extLst>
            </p:cNvPr>
            <p:cNvSpPr/>
            <p:nvPr/>
          </p:nvSpPr>
          <p:spPr>
            <a:xfrm>
              <a:off x="7921714" y="1253993"/>
              <a:ext cx="107850" cy="153597"/>
            </a:xfrm>
            <a:custGeom>
              <a:avLst/>
              <a:gdLst>
                <a:gd name="connsiteX0" fmla="*/ 84409 w 107850"/>
                <a:gd name="connsiteY0" fmla="*/ 9756 h 153597"/>
                <a:gd name="connsiteX1" fmla="*/ 87626 w 107850"/>
                <a:gd name="connsiteY1" fmla="*/ 2328 h 153597"/>
                <a:gd name="connsiteX2" fmla="*/ 93885 w 107850"/>
                <a:gd name="connsiteY2" fmla="*/ -70 h 153597"/>
                <a:gd name="connsiteX3" fmla="*/ 99734 w 107850"/>
                <a:gd name="connsiteY3" fmla="*/ 2328 h 153597"/>
                <a:gd name="connsiteX4" fmla="*/ 102775 w 107850"/>
                <a:gd name="connsiteY4" fmla="*/ 9756 h 153597"/>
                <a:gd name="connsiteX5" fmla="*/ 104296 w 107850"/>
                <a:gd name="connsiteY5" fmla="*/ 76436 h 153597"/>
                <a:gd name="connsiteX6" fmla="*/ 106928 w 107850"/>
                <a:gd name="connsiteY6" fmla="*/ 145514 h 153597"/>
                <a:gd name="connsiteX7" fmla="*/ 103711 w 107850"/>
                <a:gd name="connsiteY7" fmla="*/ 151363 h 153597"/>
                <a:gd name="connsiteX8" fmla="*/ 97862 w 107850"/>
                <a:gd name="connsiteY8" fmla="*/ 153527 h 153597"/>
                <a:gd name="connsiteX9" fmla="*/ 92013 w 107850"/>
                <a:gd name="connsiteY9" fmla="*/ 151597 h 153597"/>
                <a:gd name="connsiteX10" fmla="*/ 88795 w 107850"/>
                <a:gd name="connsiteY10" fmla="*/ 145280 h 153597"/>
                <a:gd name="connsiteX11" fmla="*/ 87626 w 107850"/>
                <a:gd name="connsiteY11" fmla="*/ 126095 h 153597"/>
                <a:gd name="connsiteX12" fmla="*/ 66219 w 107850"/>
                <a:gd name="connsiteY12" fmla="*/ 137793 h 153597"/>
                <a:gd name="connsiteX13" fmla="*/ 36505 w 107850"/>
                <a:gd name="connsiteY13" fmla="*/ 136974 h 153597"/>
                <a:gd name="connsiteX14" fmla="*/ 18958 w 107850"/>
                <a:gd name="connsiteY14" fmla="*/ 128785 h 153597"/>
                <a:gd name="connsiteX15" fmla="*/ 7260 w 107850"/>
                <a:gd name="connsiteY15" fmla="*/ 115040 h 153597"/>
                <a:gd name="connsiteX16" fmla="*/ 592 w 107850"/>
                <a:gd name="connsiteY16" fmla="*/ 97493 h 153597"/>
                <a:gd name="connsiteX17" fmla="*/ -695 w 107850"/>
                <a:gd name="connsiteY17" fmla="*/ 78308 h 153597"/>
                <a:gd name="connsiteX18" fmla="*/ 3985 w 107850"/>
                <a:gd name="connsiteY18" fmla="*/ 56549 h 153597"/>
                <a:gd name="connsiteX19" fmla="*/ 14981 w 107850"/>
                <a:gd name="connsiteY19" fmla="*/ 37305 h 153597"/>
                <a:gd name="connsiteX20" fmla="*/ 54521 w 107850"/>
                <a:gd name="connsiteY20" fmla="*/ 19056 h 153597"/>
                <a:gd name="connsiteX21" fmla="*/ 71249 w 107850"/>
                <a:gd name="connsiteY21" fmla="*/ 23151 h 153597"/>
                <a:gd name="connsiteX22" fmla="*/ 85229 w 107850"/>
                <a:gd name="connsiteY22" fmla="*/ 32802 h 153597"/>
                <a:gd name="connsiteX23" fmla="*/ 84702 w 107850"/>
                <a:gd name="connsiteY23" fmla="*/ 21396 h 153597"/>
                <a:gd name="connsiteX24" fmla="*/ 84409 w 107850"/>
                <a:gd name="connsiteY24" fmla="*/ 9756 h 153597"/>
                <a:gd name="connsiteX25" fmla="*/ 41126 w 107850"/>
                <a:gd name="connsiteY25" fmla="*/ 118432 h 153597"/>
                <a:gd name="connsiteX26" fmla="*/ 55983 w 107850"/>
                <a:gd name="connsiteY26" fmla="*/ 120245 h 153597"/>
                <a:gd name="connsiteX27" fmla="*/ 69377 w 107850"/>
                <a:gd name="connsiteY27" fmla="*/ 114396 h 153597"/>
                <a:gd name="connsiteX28" fmla="*/ 80022 w 107850"/>
                <a:gd name="connsiteY28" fmla="*/ 103342 h 153597"/>
                <a:gd name="connsiteX29" fmla="*/ 86456 w 107850"/>
                <a:gd name="connsiteY29" fmla="*/ 89245 h 153597"/>
                <a:gd name="connsiteX30" fmla="*/ 85696 w 107850"/>
                <a:gd name="connsiteY30" fmla="*/ 67253 h 153597"/>
                <a:gd name="connsiteX31" fmla="*/ 76454 w 107850"/>
                <a:gd name="connsiteY31" fmla="*/ 49705 h 153597"/>
                <a:gd name="connsiteX32" fmla="*/ 62709 w 107850"/>
                <a:gd name="connsiteY32" fmla="*/ 40522 h 153597"/>
                <a:gd name="connsiteX33" fmla="*/ 47033 w 107850"/>
                <a:gd name="connsiteY33" fmla="*/ 39294 h 153597"/>
                <a:gd name="connsiteX34" fmla="*/ 32352 w 107850"/>
                <a:gd name="connsiteY34" fmla="*/ 45787 h 153597"/>
                <a:gd name="connsiteX35" fmla="*/ 21590 w 107850"/>
                <a:gd name="connsiteY35" fmla="*/ 60117 h 153597"/>
                <a:gd name="connsiteX36" fmla="*/ 17846 w 107850"/>
                <a:gd name="connsiteY36" fmla="*/ 82285 h 153597"/>
                <a:gd name="connsiteX37" fmla="*/ 23696 w 107850"/>
                <a:gd name="connsiteY37" fmla="*/ 103692 h 153597"/>
                <a:gd name="connsiteX38" fmla="*/ 41126 w 107850"/>
                <a:gd name="connsiteY38" fmla="*/ 118315 h 153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7850" h="153597">
                  <a:moveTo>
                    <a:pt x="84409" y="9756"/>
                  </a:moveTo>
                  <a:cubicBezTo>
                    <a:pt x="84422" y="6945"/>
                    <a:pt x="85584" y="4261"/>
                    <a:pt x="87626" y="2328"/>
                  </a:cubicBezTo>
                  <a:cubicBezTo>
                    <a:pt x="89364" y="815"/>
                    <a:pt x="91581" y="-34"/>
                    <a:pt x="93885" y="-70"/>
                  </a:cubicBezTo>
                  <a:cubicBezTo>
                    <a:pt x="96062" y="-15"/>
                    <a:pt x="98144" y="839"/>
                    <a:pt x="99734" y="2328"/>
                  </a:cubicBezTo>
                  <a:cubicBezTo>
                    <a:pt x="101673" y="4316"/>
                    <a:pt x="102763" y="6979"/>
                    <a:pt x="102775" y="9756"/>
                  </a:cubicBezTo>
                  <a:cubicBezTo>
                    <a:pt x="103536" y="31983"/>
                    <a:pt x="104003" y="54209"/>
                    <a:pt x="104296" y="76436"/>
                  </a:cubicBezTo>
                  <a:cubicBezTo>
                    <a:pt x="104588" y="98662"/>
                    <a:pt x="105407" y="121708"/>
                    <a:pt x="106928" y="145514"/>
                  </a:cubicBezTo>
                  <a:cubicBezTo>
                    <a:pt x="106757" y="147838"/>
                    <a:pt x="105583" y="149974"/>
                    <a:pt x="103711" y="151363"/>
                  </a:cubicBezTo>
                  <a:cubicBezTo>
                    <a:pt x="102052" y="152708"/>
                    <a:pt x="99997" y="153468"/>
                    <a:pt x="97862" y="153527"/>
                  </a:cubicBezTo>
                  <a:cubicBezTo>
                    <a:pt x="95763" y="153481"/>
                    <a:pt x="93726" y="152809"/>
                    <a:pt x="92013" y="151597"/>
                  </a:cubicBezTo>
                  <a:cubicBezTo>
                    <a:pt x="90016" y="150106"/>
                    <a:pt x="88827" y="147771"/>
                    <a:pt x="88795" y="145280"/>
                  </a:cubicBezTo>
                  <a:lnTo>
                    <a:pt x="87626" y="126095"/>
                  </a:lnTo>
                  <a:cubicBezTo>
                    <a:pt x="81545" y="131672"/>
                    <a:pt x="74198" y="135687"/>
                    <a:pt x="66219" y="137793"/>
                  </a:cubicBezTo>
                  <a:cubicBezTo>
                    <a:pt x="56413" y="140129"/>
                    <a:pt x="46167" y="139847"/>
                    <a:pt x="36505" y="136974"/>
                  </a:cubicBezTo>
                  <a:cubicBezTo>
                    <a:pt x="30104" y="135632"/>
                    <a:pt x="24098" y="132830"/>
                    <a:pt x="18958" y="128785"/>
                  </a:cubicBezTo>
                  <a:cubicBezTo>
                    <a:pt x="14262" y="124946"/>
                    <a:pt x="10299" y="120289"/>
                    <a:pt x="7260" y="115040"/>
                  </a:cubicBezTo>
                  <a:cubicBezTo>
                    <a:pt x="4138" y="109573"/>
                    <a:pt x="1889" y="103653"/>
                    <a:pt x="592" y="97493"/>
                  </a:cubicBezTo>
                  <a:cubicBezTo>
                    <a:pt x="-805" y="91200"/>
                    <a:pt x="-1239" y="84731"/>
                    <a:pt x="-695" y="78308"/>
                  </a:cubicBezTo>
                  <a:cubicBezTo>
                    <a:pt x="-211" y="70864"/>
                    <a:pt x="1366" y="63533"/>
                    <a:pt x="3985" y="56549"/>
                  </a:cubicBezTo>
                  <a:cubicBezTo>
                    <a:pt x="6487" y="49536"/>
                    <a:pt x="10210" y="43022"/>
                    <a:pt x="14981" y="37305"/>
                  </a:cubicBezTo>
                  <a:cubicBezTo>
                    <a:pt x="24687" y="25509"/>
                    <a:pt x="39247" y="18789"/>
                    <a:pt x="54521" y="19056"/>
                  </a:cubicBezTo>
                  <a:cubicBezTo>
                    <a:pt x="60322" y="19242"/>
                    <a:pt x="66019" y="20637"/>
                    <a:pt x="71249" y="23151"/>
                  </a:cubicBezTo>
                  <a:cubicBezTo>
                    <a:pt x="76337" y="25699"/>
                    <a:pt x="81043" y="28947"/>
                    <a:pt x="85229" y="32802"/>
                  </a:cubicBezTo>
                  <a:cubicBezTo>
                    <a:pt x="84995" y="29136"/>
                    <a:pt x="84818" y="25334"/>
                    <a:pt x="84702" y="21396"/>
                  </a:cubicBezTo>
                  <a:cubicBezTo>
                    <a:pt x="84468" y="17477"/>
                    <a:pt x="84409" y="13558"/>
                    <a:pt x="84409" y="9756"/>
                  </a:cubicBezTo>
                  <a:close/>
                  <a:moveTo>
                    <a:pt x="41126" y="118432"/>
                  </a:moveTo>
                  <a:cubicBezTo>
                    <a:pt x="45790" y="120492"/>
                    <a:pt x="50960" y="121123"/>
                    <a:pt x="55983" y="120245"/>
                  </a:cubicBezTo>
                  <a:cubicBezTo>
                    <a:pt x="60821" y="119298"/>
                    <a:pt x="65393" y="117301"/>
                    <a:pt x="69377" y="114396"/>
                  </a:cubicBezTo>
                  <a:cubicBezTo>
                    <a:pt x="73573" y="111396"/>
                    <a:pt x="77182" y="107648"/>
                    <a:pt x="80022" y="103342"/>
                  </a:cubicBezTo>
                  <a:cubicBezTo>
                    <a:pt x="82975" y="99056"/>
                    <a:pt x="85153" y="94285"/>
                    <a:pt x="86456" y="89245"/>
                  </a:cubicBezTo>
                  <a:lnTo>
                    <a:pt x="85696" y="67253"/>
                  </a:lnTo>
                  <a:cubicBezTo>
                    <a:pt x="84086" y="60740"/>
                    <a:pt x="80914" y="54717"/>
                    <a:pt x="76454" y="49705"/>
                  </a:cubicBezTo>
                  <a:cubicBezTo>
                    <a:pt x="72716" y="45539"/>
                    <a:pt x="67989" y="42381"/>
                    <a:pt x="62709" y="40522"/>
                  </a:cubicBezTo>
                  <a:cubicBezTo>
                    <a:pt x="57666" y="38825"/>
                    <a:pt x="52280" y="38403"/>
                    <a:pt x="47033" y="39294"/>
                  </a:cubicBezTo>
                  <a:cubicBezTo>
                    <a:pt x="41679" y="40214"/>
                    <a:pt x="36635" y="42444"/>
                    <a:pt x="32352" y="45787"/>
                  </a:cubicBezTo>
                  <a:cubicBezTo>
                    <a:pt x="27650" y="49615"/>
                    <a:pt x="23955" y="54534"/>
                    <a:pt x="21590" y="60117"/>
                  </a:cubicBezTo>
                  <a:cubicBezTo>
                    <a:pt x="18699" y="67133"/>
                    <a:pt x="17420" y="74708"/>
                    <a:pt x="17846" y="82285"/>
                  </a:cubicBezTo>
                  <a:cubicBezTo>
                    <a:pt x="18071" y="89783"/>
                    <a:pt x="20076" y="97121"/>
                    <a:pt x="23696" y="103692"/>
                  </a:cubicBezTo>
                  <a:cubicBezTo>
                    <a:pt x="27535" y="110524"/>
                    <a:pt x="33732" y="115722"/>
                    <a:pt x="41126" y="118315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4" name="Forme libre : forme 73">
              <a:extLst>
                <a:ext uri="{FF2B5EF4-FFF2-40B4-BE49-F238E27FC236}">
                  <a16:creationId xmlns:a16="http://schemas.microsoft.com/office/drawing/2014/main" id="{84706F9B-629B-4D2A-86B3-4508FDEEFA58}"/>
                </a:ext>
              </a:extLst>
            </p:cNvPr>
            <p:cNvSpPr/>
            <p:nvPr/>
          </p:nvSpPr>
          <p:spPr>
            <a:xfrm>
              <a:off x="8063847" y="1267955"/>
              <a:ext cx="113329" cy="140161"/>
            </a:xfrm>
            <a:custGeom>
              <a:avLst/>
              <a:gdLst>
                <a:gd name="connsiteX0" fmla="*/ 111316 w 113329"/>
                <a:gd name="connsiteY0" fmla="*/ 7843 h 140161"/>
                <a:gd name="connsiteX1" fmla="*/ 111900 w 113329"/>
                <a:gd name="connsiteY1" fmla="*/ 37673 h 140161"/>
                <a:gd name="connsiteX2" fmla="*/ 112252 w 113329"/>
                <a:gd name="connsiteY2" fmla="*/ 56683 h 140161"/>
                <a:gd name="connsiteX3" fmla="*/ 112252 w 113329"/>
                <a:gd name="connsiteY3" fmla="*/ 70428 h 140161"/>
                <a:gd name="connsiteX4" fmla="*/ 112252 w 113329"/>
                <a:gd name="connsiteY4" fmla="*/ 83940 h 140161"/>
                <a:gd name="connsiteX5" fmla="*/ 112252 w 113329"/>
                <a:gd name="connsiteY5" fmla="*/ 102189 h 140161"/>
                <a:gd name="connsiteX6" fmla="*/ 112252 w 113329"/>
                <a:gd name="connsiteY6" fmla="*/ 130674 h 140161"/>
                <a:gd name="connsiteX7" fmla="*/ 109210 w 113329"/>
                <a:gd name="connsiteY7" fmla="*/ 137751 h 140161"/>
                <a:gd name="connsiteX8" fmla="*/ 102600 w 113329"/>
                <a:gd name="connsiteY8" fmla="*/ 140091 h 140161"/>
                <a:gd name="connsiteX9" fmla="*/ 95932 w 113329"/>
                <a:gd name="connsiteY9" fmla="*/ 137927 h 140161"/>
                <a:gd name="connsiteX10" fmla="*/ 92949 w 113329"/>
                <a:gd name="connsiteY10" fmla="*/ 131434 h 140161"/>
                <a:gd name="connsiteX11" fmla="*/ 92949 w 113329"/>
                <a:gd name="connsiteY11" fmla="*/ 111430 h 140161"/>
                <a:gd name="connsiteX12" fmla="*/ 75870 w 113329"/>
                <a:gd name="connsiteY12" fmla="*/ 128685 h 140161"/>
                <a:gd name="connsiteX13" fmla="*/ 50835 w 113329"/>
                <a:gd name="connsiteY13" fmla="*/ 135002 h 140161"/>
                <a:gd name="connsiteX14" fmla="*/ 28901 w 113329"/>
                <a:gd name="connsiteY14" fmla="*/ 130089 h 140161"/>
                <a:gd name="connsiteX15" fmla="*/ 14103 w 113329"/>
                <a:gd name="connsiteY15" fmla="*/ 115583 h 140161"/>
                <a:gd name="connsiteX16" fmla="*/ 5388 w 113329"/>
                <a:gd name="connsiteY16" fmla="*/ 94000 h 140161"/>
                <a:gd name="connsiteX17" fmla="*/ 825 w 113329"/>
                <a:gd name="connsiteY17" fmla="*/ 67679 h 140161"/>
                <a:gd name="connsiteX18" fmla="*/ -870 w 113329"/>
                <a:gd name="connsiteY18" fmla="*/ 39253 h 140161"/>
                <a:gd name="connsiteX19" fmla="*/ -870 w 113329"/>
                <a:gd name="connsiteY19" fmla="*/ 11002 h 140161"/>
                <a:gd name="connsiteX20" fmla="*/ 1937 w 113329"/>
                <a:gd name="connsiteY20" fmla="*/ 4334 h 140161"/>
                <a:gd name="connsiteX21" fmla="*/ 8195 w 113329"/>
                <a:gd name="connsiteY21" fmla="*/ 1760 h 140161"/>
                <a:gd name="connsiteX22" fmla="*/ 14629 w 113329"/>
                <a:gd name="connsiteY22" fmla="*/ 3690 h 140161"/>
                <a:gd name="connsiteX23" fmla="*/ 17671 w 113329"/>
                <a:gd name="connsiteY23" fmla="*/ 10592 h 140161"/>
                <a:gd name="connsiteX24" fmla="*/ 18432 w 113329"/>
                <a:gd name="connsiteY24" fmla="*/ 46505 h 140161"/>
                <a:gd name="connsiteX25" fmla="*/ 21649 w 113329"/>
                <a:gd name="connsiteY25" fmla="*/ 81015 h 140161"/>
                <a:gd name="connsiteX26" fmla="*/ 31534 w 113329"/>
                <a:gd name="connsiteY26" fmla="*/ 107102 h 140161"/>
                <a:gd name="connsiteX27" fmla="*/ 52181 w 113329"/>
                <a:gd name="connsiteY27" fmla="*/ 117338 h 140161"/>
                <a:gd name="connsiteX28" fmla="*/ 82479 w 113329"/>
                <a:gd name="connsiteY28" fmla="*/ 93357 h 140161"/>
                <a:gd name="connsiteX29" fmla="*/ 91955 w 113329"/>
                <a:gd name="connsiteY29" fmla="*/ 25917 h 140161"/>
                <a:gd name="connsiteX30" fmla="*/ 91955 w 113329"/>
                <a:gd name="connsiteY30" fmla="*/ 9422 h 140161"/>
                <a:gd name="connsiteX31" fmla="*/ 94821 w 113329"/>
                <a:gd name="connsiteY31" fmla="*/ 2754 h 140161"/>
                <a:gd name="connsiteX32" fmla="*/ 101079 w 113329"/>
                <a:gd name="connsiteY32" fmla="*/ 5 h 140161"/>
                <a:gd name="connsiteX33" fmla="*/ 107513 w 113329"/>
                <a:gd name="connsiteY33" fmla="*/ 1584 h 140161"/>
                <a:gd name="connsiteX34" fmla="*/ 111315 w 113329"/>
                <a:gd name="connsiteY34" fmla="*/ 7843 h 140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3329" h="140161">
                  <a:moveTo>
                    <a:pt x="111316" y="7843"/>
                  </a:moveTo>
                  <a:cubicBezTo>
                    <a:pt x="111316" y="20126"/>
                    <a:pt x="111783" y="30070"/>
                    <a:pt x="111900" y="37673"/>
                  </a:cubicBezTo>
                  <a:cubicBezTo>
                    <a:pt x="112017" y="45277"/>
                    <a:pt x="111900" y="51594"/>
                    <a:pt x="112252" y="56683"/>
                  </a:cubicBezTo>
                  <a:cubicBezTo>
                    <a:pt x="112602" y="61772"/>
                    <a:pt x="112252" y="66392"/>
                    <a:pt x="112252" y="70428"/>
                  </a:cubicBezTo>
                  <a:lnTo>
                    <a:pt x="112252" y="83940"/>
                  </a:lnTo>
                  <a:cubicBezTo>
                    <a:pt x="112252" y="88892"/>
                    <a:pt x="112252" y="94975"/>
                    <a:pt x="112252" y="102189"/>
                  </a:cubicBezTo>
                  <a:cubicBezTo>
                    <a:pt x="112252" y="109383"/>
                    <a:pt x="112252" y="118917"/>
                    <a:pt x="112252" y="130674"/>
                  </a:cubicBezTo>
                  <a:cubicBezTo>
                    <a:pt x="112439" y="133386"/>
                    <a:pt x="111306" y="136021"/>
                    <a:pt x="109210" y="137751"/>
                  </a:cubicBezTo>
                  <a:cubicBezTo>
                    <a:pt x="107332" y="139251"/>
                    <a:pt x="105004" y="140075"/>
                    <a:pt x="102600" y="140091"/>
                  </a:cubicBezTo>
                  <a:cubicBezTo>
                    <a:pt x="100209" y="140068"/>
                    <a:pt x="97882" y="139313"/>
                    <a:pt x="95932" y="137927"/>
                  </a:cubicBezTo>
                  <a:cubicBezTo>
                    <a:pt x="93912" y="136400"/>
                    <a:pt x="92791" y="133962"/>
                    <a:pt x="92949" y="131434"/>
                  </a:cubicBezTo>
                  <a:lnTo>
                    <a:pt x="92949" y="111430"/>
                  </a:lnTo>
                  <a:cubicBezTo>
                    <a:pt x="88702" y="118453"/>
                    <a:pt x="82849" y="124367"/>
                    <a:pt x="75870" y="128685"/>
                  </a:cubicBezTo>
                  <a:cubicBezTo>
                    <a:pt x="68283" y="133097"/>
                    <a:pt x="59608" y="135286"/>
                    <a:pt x="50835" y="135002"/>
                  </a:cubicBezTo>
                  <a:cubicBezTo>
                    <a:pt x="43209" y="135443"/>
                    <a:pt x="35611" y="133741"/>
                    <a:pt x="28901" y="130089"/>
                  </a:cubicBezTo>
                  <a:cubicBezTo>
                    <a:pt x="22842" y="126556"/>
                    <a:pt x="17756" y="121571"/>
                    <a:pt x="14103" y="115583"/>
                  </a:cubicBezTo>
                  <a:cubicBezTo>
                    <a:pt x="10090" y="108888"/>
                    <a:pt x="7149" y="101605"/>
                    <a:pt x="5388" y="94000"/>
                  </a:cubicBezTo>
                  <a:cubicBezTo>
                    <a:pt x="3269" y="85341"/>
                    <a:pt x="1744" y="76547"/>
                    <a:pt x="825" y="67679"/>
                  </a:cubicBezTo>
                  <a:cubicBezTo>
                    <a:pt x="-168" y="58379"/>
                    <a:pt x="-753" y="48904"/>
                    <a:pt x="-870" y="39253"/>
                  </a:cubicBezTo>
                  <a:cubicBezTo>
                    <a:pt x="-987" y="29602"/>
                    <a:pt x="-870" y="20126"/>
                    <a:pt x="-870" y="11002"/>
                  </a:cubicBezTo>
                  <a:cubicBezTo>
                    <a:pt x="-1039" y="8460"/>
                    <a:pt x="2" y="5989"/>
                    <a:pt x="1937" y="4334"/>
                  </a:cubicBezTo>
                  <a:cubicBezTo>
                    <a:pt x="3684" y="2810"/>
                    <a:pt x="5883" y="1906"/>
                    <a:pt x="8195" y="1760"/>
                  </a:cubicBezTo>
                  <a:cubicBezTo>
                    <a:pt x="10498" y="1647"/>
                    <a:pt x="12769" y="2329"/>
                    <a:pt x="14629" y="3690"/>
                  </a:cubicBezTo>
                  <a:cubicBezTo>
                    <a:pt x="16756" y="5320"/>
                    <a:pt x="17904" y="7923"/>
                    <a:pt x="17671" y="10592"/>
                  </a:cubicBezTo>
                  <a:cubicBezTo>
                    <a:pt x="17672" y="22290"/>
                    <a:pt x="18198" y="33988"/>
                    <a:pt x="18432" y="46505"/>
                  </a:cubicBezTo>
                  <a:cubicBezTo>
                    <a:pt x="18606" y="58075"/>
                    <a:pt x="19681" y="69613"/>
                    <a:pt x="21649" y="81015"/>
                  </a:cubicBezTo>
                  <a:cubicBezTo>
                    <a:pt x="23067" y="90311"/>
                    <a:pt x="26435" y="99201"/>
                    <a:pt x="31534" y="107102"/>
                  </a:cubicBezTo>
                  <a:cubicBezTo>
                    <a:pt x="36142" y="113902"/>
                    <a:pt x="43979" y="117787"/>
                    <a:pt x="52181" y="117338"/>
                  </a:cubicBezTo>
                  <a:cubicBezTo>
                    <a:pt x="66336" y="117338"/>
                    <a:pt x="76435" y="109344"/>
                    <a:pt x="82479" y="93357"/>
                  </a:cubicBezTo>
                  <a:cubicBezTo>
                    <a:pt x="88523" y="77369"/>
                    <a:pt x="91682" y="54889"/>
                    <a:pt x="91955" y="25917"/>
                  </a:cubicBezTo>
                  <a:lnTo>
                    <a:pt x="91955" y="9422"/>
                  </a:lnTo>
                  <a:cubicBezTo>
                    <a:pt x="91810" y="6873"/>
                    <a:pt x="92871" y="4404"/>
                    <a:pt x="94821" y="2754"/>
                  </a:cubicBezTo>
                  <a:cubicBezTo>
                    <a:pt x="96586" y="1235"/>
                    <a:pt x="98766" y="278"/>
                    <a:pt x="101079" y="5"/>
                  </a:cubicBezTo>
                  <a:cubicBezTo>
                    <a:pt x="103345" y="-287"/>
                    <a:pt x="105639" y="276"/>
                    <a:pt x="107513" y="1584"/>
                  </a:cubicBezTo>
                  <a:cubicBezTo>
                    <a:pt x="109744" y="2906"/>
                    <a:pt x="111170" y="5253"/>
                    <a:pt x="111315" y="7843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5" name="Forme libre : forme 74">
              <a:extLst>
                <a:ext uri="{FF2B5EF4-FFF2-40B4-BE49-F238E27FC236}">
                  <a16:creationId xmlns:a16="http://schemas.microsoft.com/office/drawing/2014/main" id="{0031D106-6719-44A0-934E-7F491250E879}"/>
                </a:ext>
              </a:extLst>
            </p:cNvPr>
            <p:cNvSpPr/>
            <p:nvPr/>
          </p:nvSpPr>
          <p:spPr>
            <a:xfrm>
              <a:off x="8219041" y="1175373"/>
              <a:ext cx="21625" cy="232333"/>
            </a:xfrm>
            <a:custGeom>
              <a:avLst/>
              <a:gdLst>
                <a:gd name="connsiteX0" fmla="*/ -889 w 21625"/>
                <a:gd name="connsiteY0" fmla="*/ 9764 h 232333"/>
                <a:gd name="connsiteX1" fmla="*/ 1919 w 21625"/>
                <a:gd name="connsiteY1" fmla="*/ 2335 h 232333"/>
                <a:gd name="connsiteX2" fmla="*/ 14845 w 21625"/>
                <a:gd name="connsiteY2" fmla="*/ 2335 h 232333"/>
                <a:gd name="connsiteX3" fmla="*/ 17653 w 21625"/>
                <a:gd name="connsiteY3" fmla="*/ 9764 h 232333"/>
                <a:gd name="connsiteX4" fmla="*/ 20694 w 21625"/>
                <a:gd name="connsiteY4" fmla="*/ 223256 h 232333"/>
                <a:gd name="connsiteX5" fmla="*/ 17477 w 21625"/>
                <a:gd name="connsiteY5" fmla="*/ 229924 h 232333"/>
                <a:gd name="connsiteX6" fmla="*/ 10633 w 21625"/>
                <a:gd name="connsiteY6" fmla="*/ 232263 h 232333"/>
                <a:gd name="connsiteX7" fmla="*/ 3848 w 21625"/>
                <a:gd name="connsiteY7" fmla="*/ 229924 h 232333"/>
                <a:gd name="connsiteX8" fmla="*/ 631 w 21625"/>
                <a:gd name="connsiteY8" fmla="*/ 223256 h 232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25" h="232333">
                  <a:moveTo>
                    <a:pt x="-889" y="9764"/>
                  </a:moveTo>
                  <a:cubicBezTo>
                    <a:pt x="-1127" y="6990"/>
                    <a:pt x="-95" y="4258"/>
                    <a:pt x="1919" y="2335"/>
                  </a:cubicBezTo>
                  <a:cubicBezTo>
                    <a:pt x="5631" y="-872"/>
                    <a:pt x="11134" y="-872"/>
                    <a:pt x="14845" y="2335"/>
                  </a:cubicBezTo>
                  <a:cubicBezTo>
                    <a:pt x="16859" y="4258"/>
                    <a:pt x="17891" y="6990"/>
                    <a:pt x="17653" y="9764"/>
                  </a:cubicBezTo>
                  <a:lnTo>
                    <a:pt x="20694" y="223256"/>
                  </a:lnTo>
                  <a:cubicBezTo>
                    <a:pt x="20816" y="225879"/>
                    <a:pt x="19606" y="228386"/>
                    <a:pt x="17477" y="229924"/>
                  </a:cubicBezTo>
                  <a:cubicBezTo>
                    <a:pt x="15500" y="231407"/>
                    <a:pt x="13104" y="232226"/>
                    <a:pt x="10633" y="232263"/>
                  </a:cubicBezTo>
                  <a:cubicBezTo>
                    <a:pt x="8175" y="232255"/>
                    <a:pt x="5789" y="231432"/>
                    <a:pt x="3848" y="229924"/>
                  </a:cubicBezTo>
                  <a:cubicBezTo>
                    <a:pt x="1719" y="228386"/>
                    <a:pt x="509" y="225879"/>
                    <a:pt x="631" y="223256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6" name="Forme libre : forme 75">
              <a:extLst>
                <a:ext uri="{FF2B5EF4-FFF2-40B4-BE49-F238E27FC236}">
                  <a16:creationId xmlns:a16="http://schemas.microsoft.com/office/drawing/2014/main" id="{E1CA91C6-6708-4C2A-BA0C-374967713EAD}"/>
                </a:ext>
              </a:extLst>
            </p:cNvPr>
            <p:cNvSpPr/>
            <p:nvPr/>
          </p:nvSpPr>
          <p:spPr>
            <a:xfrm>
              <a:off x="8392475" y="1169522"/>
              <a:ext cx="19002" cy="236605"/>
            </a:xfrm>
            <a:custGeom>
              <a:avLst/>
              <a:gdLst>
                <a:gd name="connsiteX0" fmla="*/ -897 w 19002"/>
                <a:gd name="connsiteY0" fmla="*/ 10117 h 236605"/>
                <a:gd name="connsiteX1" fmla="*/ 1911 w 19002"/>
                <a:gd name="connsiteY1" fmla="*/ 2455 h 236605"/>
                <a:gd name="connsiteX2" fmla="*/ 14837 w 19002"/>
                <a:gd name="connsiteY2" fmla="*/ 2455 h 236605"/>
                <a:gd name="connsiteX3" fmla="*/ 17644 w 19002"/>
                <a:gd name="connsiteY3" fmla="*/ 10117 h 236605"/>
                <a:gd name="connsiteX4" fmla="*/ 17644 w 19002"/>
                <a:gd name="connsiteY4" fmla="*/ 191790 h 236605"/>
                <a:gd name="connsiteX5" fmla="*/ 14837 w 19002"/>
                <a:gd name="connsiteY5" fmla="*/ 198282 h 236605"/>
                <a:gd name="connsiteX6" fmla="*/ 1911 w 19002"/>
                <a:gd name="connsiteY6" fmla="*/ 198282 h 236605"/>
                <a:gd name="connsiteX7" fmla="*/ -897 w 19002"/>
                <a:gd name="connsiteY7" fmla="*/ 191790 h 236605"/>
                <a:gd name="connsiteX8" fmla="*/ 18054 w 19002"/>
                <a:gd name="connsiteY8" fmla="*/ 227118 h 236605"/>
                <a:gd name="connsiteX9" fmla="*/ 15188 w 19002"/>
                <a:gd name="connsiteY9" fmla="*/ 234196 h 236605"/>
                <a:gd name="connsiteX10" fmla="*/ 8930 w 19002"/>
                <a:gd name="connsiteY10" fmla="*/ 236535 h 236605"/>
                <a:gd name="connsiteX11" fmla="*/ 2672 w 19002"/>
                <a:gd name="connsiteY11" fmla="*/ 234605 h 236605"/>
                <a:gd name="connsiteX12" fmla="*/ -136 w 19002"/>
                <a:gd name="connsiteY12" fmla="*/ 228288 h 236605"/>
                <a:gd name="connsiteX13" fmla="*/ 2672 w 19002"/>
                <a:gd name="connsiteY13" fmla="*/ 219281 h 236605"/>
                <a:gd name="connsiteX14" fmla="*/ 8930 w 19002"/>
                <a:gd name="connsiteY14" fmla="*/ 216941 h 236605"/>
                <a:gd name="connsiteX15" fmla="*/ 15188 w 19002"/>
                <a:gd name="connsiteY15" fmla="*/ 220041 h 236605"/>
                <a:gd name="connsiteX16" fmla="*/ 18054 w 19002"/>
                <a:gd name="connsiteY16" fmla="*/ 227118 h 236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02" h="236605">
                  <a:moveTo>
                    <a:pt x="-897" y="10117"/>
                  </a:moveTo>
                  <a:cubicBezTo>
                    <a:pt x="-1100" y="7279"/>
                    <a:pt x="-79" y="4490"/>
                    <a:pt x="1911" y="2455"/>
                  </a:cubicBezTo>
                  <a:cubicBezTo>
                    <a:pt x="5562" y="-912"/>
                    <a:pt x="11186" y="-912"/>
                    <a:pt x="14837" y="2455"/>
                  </a:cubicBezTo>
                  <a:cubicBezTo>
                    <a:pt x="16826" y="4490"/>
                    <a:pt x="17848" y="7279"/>
                    <a:pt x="17644" y="10117"/>
                  </a:cubicBezTo>
                  <a:lnTo>
                    <a:pt x="17644" y="191790"/>
                  </a:lnTo>
                  <a:cubicBezTo>
                    <a:pt x="17833" y="194284"/>
                    <a:pt x="16783" y="196712"/>
                    <a:pt x="14837" y="198282"/>
                  </a:cubicBezTo>
                  <a:cubicBezTo>
                    <a:pt x="11008" y="201158"/>
                    <a:pt x="5739" y="201158"/>
                    <a:pt x="1911" y="198282"/>
                  </a:cubicBezTo>
                  <a:cubicBezTo>
                    <a:pt x="-37" y="196712"/>
                    <a:pt x="-1086" y="194284"/>
                    <a:pt x="-897" y="191790"/>
                  </a:cubicBezTo>
                  <a:close/>
                  <a:moveTo>
                    <a:pt x="18054" y="227118"/>
                  </a:moveTo>
                  <a:cubicBezTo>
                    <a:pt x="18265" y="229797"/>
                    <a:pt x="17204" y="232419"/>
                    <a:pt x="15188" y="234196"/>
                  </a:cubicBezTo>
                  <a:cubicBezTo>
                    <a:pt x="13455" y="235710"/>
                    <a:pt x="11230" y="236541"/>
                    <a:pt x="8930" y="236535"/>
                  </a:cubicBezTo>
                  <a:cubicBezTo>
                    <a:pt x="6696" y="236543"/>
                    <a:pt x="4513" y="235869"/>
                    <a:pt x="2672" y="234605"/>
                  </a:cubicBezTo>
                  <a:cubicBezTo>
                    <a:pt x="719" y="233117"/>
                    <a:pt x="-339" y="230735"/>
                    <a:pt x="-136" y="228288"/>
                  </a:cubicBezTo>
                  <a:cubicBezTo>
                    <a:pt x="-443" y="225031"/>
                    <a:pt x="568" y="221786"/>
                    <a:pt x="2672" y="219281"/>
                  </a:cubicBezTo>
                  <a:cubicBezTo>
                    <a:pt x="4275" y="217561"/>
                    <a:pt x="6592" y="216695"/>
                    <a:pt x="8930" y="216941"/>
                  </a:cubicBezTo>
                  <a:cubicBezTo>
                    <a:pt x="11310" y="217228"/>
                    <a:pt x="13519" y="218322"/>
                    <a:pt x="15188" y="220041"/>
                  </a:cubicBezTo>
                  <a:cubicBezTo>
                    <a:pt x="17100" y="221890"/>
                    <a:pt x="18141" y="224460"/>
                    <a:pt x="18054" y="227118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7" name="Forme libre : forme 76">
              <a:extLst>
                <a:ext uri="{FF2B5EF4-FFF2-40B4-BE49-F238E27FC236}">
                  <a16:creationId xmlns:a16="http://schemas.microsoft.com/office/drawing/2014/main" id="{442BAF66-F5AA-4E99-9978-8B1F4145EADE}"/>
                </a:ext>
              </a:extLst>
            </p:cNvPr>
            <p:cNvSpPr/>
            <p:nvPr/>
          </p:nvSpPr>
          <p:spPr>
            <a:xfrm>
              <a:off x="6610467" y="1459987"/>
              <a:ext cx="137508" cy="232748"/>
            </a:xfrm>
            <a:custGeom>
              <a:avLst/>
              <a:gdLst>
                <a:gd name="connsiteX0" fmla="*/ 9188 w 137508"/>
                <a:gd name="connsiteY0" fmla="*/ 232676 h 232748"/>
                <a:gd name="connsiteX1" fmla="*/ 2111 w 137508"/>
                <a:gd name="connsiteY1" fmla="*/ 230687 h 232748"/>
                <a:gd name="connsiteX2" fmla="*/ -872 w 137508"/>
                <a:gd name="connsiteY2" fmla="*/ 223610 h 232748"/>
                <a:gd name="connsiteX3" fmla="*/ 649 w 137508"/>
                <a:gd name="connsiteY3" fmla="*/ 11697 h 232748"/>
                <a:gd name="connsiteX4" fmla="*/ 2696 w 137508"/>
                <a:gd name="connsiteY4" fmla="*/ 4269 h 232748"/>
                <a:gd name="connsiteX5" fmla="*/ 9539 w 137508"/>
                <a:gd name="connsiteY5" fmla="*/ 1110 h 232748"/>
                <a:gd name="connsiteX6" fmla="*/ 126521 w 137508"/>
                <a:gd name="connsiteY6" fmla="*/ -60 h 232748"/>
                <a:gd name="connsiteX7" fmla="*/ 133014 w 137508"/>
                <a:gd name="connsiteY7" fmla="*/ 2865 h 232748"/>
                <a:gd name="connsiteX8" fmla="*/ 135470 w 137508"/>
                <a:gd name="connsiteY8" fmla="*/ 9357 h 232748"/>
                <a:gd name="connsiteX9" fmla="*/ 133540 w 137508"/>
                <a:gd name="connsiteY9" fmla="*/ 16025 h 232748"/>
                <a:gd name="connsiteX10" fmla="*/ 126930 w 137508"/>
                <a:gd name="connsiteY10" fmla="*/ 19184 h 232748"/>
                <a:gd name="connsiteX11" fmla="*/ 18898 w 137508"/>
                <a:gd name="connsiteY11" fmla="*/ 20354 h 232748"/>
                <a:gd name="connsiteX12" fmla="*/ 17786 w 137508"/>
                <a:gd name="connsiteY12" fmla="*/ 107447 h 232748"/>
                <a:gd name="connsiteX13" fmla="*/ 121257 w 137508"/>
                <a:gd name="connsiteY13" fmla="*/ 105516 h 232748"/>
                <a:gd name="connsiteX14" fmla="*/ 127515 w 137508"/>
                <a:gd name="connsiteY14" fmla="*/ 108441 h 232748"/>
                <a:gd name="connsiteX15" fmla="*/ 129738 w 137508"/>
                <a:gd name="connsiteY15" fmla="*/ 115109 h 232748"/>
                <a:gd name="connsiteX16" fmla="*/ 127866 w 137508"/>
                <a:gd name="connsiteY16" fmla="*/ 121777 h 232748"/>
                <a:gd name="connsiteX17" fmla="*/ 121608 w 137508"/>
                <a:gd name="connsiteY17" fmla="*/ 124760 h 232748"/>
                <a:gd name="connsiteX18" fmla="*/ 17786 w 137508"/>
                <a:gd name="connsiteY18" fmla="*/ 126690 h 232748"/>
                <a:gd name="connsiteX19" fmla="*/ 16734 w 137508"/>
                <a:gd name="connsiteY19" fmla="*/ 213198 h 232748"/>
                <a:gd name="connsiteX20" fmla="*/ 127866 w 137508"/>
                <a:gd name="connsiteY20" fmla="*/ 212028 h 232748"/>
                <a:gd name="connsiteX21" fmla="*/ 134300 w 137508"/>
                <a:gd name="connsiteY21" fmla="*/ 214953 h 232748"/>
                <a:gd name="connsiteX22" fmla="*/ 136581 w 137508"/>
                <a:gd name="connsiteY22" fmla="*/ 221621 h 232748"/>
                <a:gd name="connsiteX23" fmla="*/ 134710 w 137508"/>
                <a:gd name="connsiteY23" fmla="*/ 228289 h 232748"/>
                <a:gd name="connsiteX24" fmla="*/ 128276 w 137508"/>
                <a:gd name="connsiteY24" fmla="*/ 231213 h 23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7508" h="232748">
                  <a:moveTo>
                    <a:pt x="9188" y="232676"/>
                  </a:moveTo>
                  <a:cubicBezTo>
                    <a:pt x="6685" y="232722"/>
                    <a:pt x="4224" y="232030"/>
                    <a:pt x="2111" y="230687"/>
                  </a:cubicBezTo>
                  <a:cubicBezTo>
                    <a:pt x="-50" y="229010"/>
                    <a:pt x="-1181" y="226328"/>
                    <a:pt x="-872" y="223610"/>
                  </a:cubicBezTo>
                  <a:lnTo>
                    <a:pt x="649" y="11697"/>
                  </a:lnTo>
                  <a:cubicBezTo>
                    <a:pt x="564" y="9071"/>
                    <a:pt x="1278" y="6481"/>
                    <a:pt x="2696" y="4269"/>
                  </a:cubicBezTo>
                  <a:cubicBezTo>
                    <a:pt x="4242" y="2061"/>
                    <a:pt x="6856" y="854"/>
                    <a:pt x="9539" y="1110"/>
                  </a:cubicBezTo>
                  <a:lnTo>
                    <a:pt x="126521" y="-60"/>
                  </a:lnTo>
                  <a:cubicBezTo>
                    <a:pt x="129031" y="-191"/>
                    <a:pt x="131449" y="899"/>
                    <a:pt x="133014" y="2865"/>
                  </a:cubicBezTo>
                  <a:cubicBezTo>
                    <a:pt x="134437" y="4749"/>
                    <a:pt x="135289" y="7003"/>
                    <a:pt x="135470" y="9357"/>
                  </a:cubicBezTo>
                  <a:cubicBezTo>
                    <a:pt x="135585" y="11733"/>
                    <a:pt x="134906" y="14079"/>
                    <a:pt x="133540" y="16025"/>
                  </a:cubicBezTo>
                  <a:cubicBezTo>
                    <a:pt x="132061" y="18185"/>
                    <a:pt x="129540" y="19390"/>
                    <a:pt x="126930" y="19184"/>
                  </a:cubicBezTo>
                  <a:lnTo>
                    <a:pt x="18898" y="20354"/>
                  </a:lnTo>
                  <a:lnTo>
                    <a:pt x="17786" y="107447"/>
                  </a:lnTo>
                  <a:lnTo>
                    <a:pt x="121257" y="105516"/>
                  </a:lnTo>
                  <a:cubicBezTo>
                    <a:pt x="123701" y="105382"/>
                    <a:pt x="126050" y="106480"/>
                    <a:pt x="127515" y="108441"/>
                  </a:cubicBezTo>
                  <a:cubicBezTo>
                    <a:pt x="128863" y="110413"/>
                    <a:pt x="129633" y="112722"/>
                    <a:pt x="129738" y="115109"/>
                  </a:cubicBezTo>
                  <a:cubicBezTo>
                    <a:pt x="129944" y="117485"/>
                    <a:pt x="129279" y="119855"/>
                    <a:pt x="127866" y="121777"/>
                  </a:cubicBezTo>
                  <a:cubicBezTo>
                    <a:pt x="126436" y="123786"/>
                    <a:pt x="124069" y="124914"/>
                    <a:pt x="121608" y="124760"/>
                  </a:cubicBezTo>
                  <a:lnTo>
                    <a:pt x="17786" y="126690"/>
                  </a:lnTo>
                  <a:lnTo>
                    <a:pt x="16734" y="213198"/>
                  </a:lnTo>
                  <a:lnTo>
                    <a:pt x="127866" y="212028"/>
                  </a:lnTo>
                  <a:cubicBezTo>
                    <a:pt x="130365" y="211866"/>
                    <a:pt x="132780" y="212963"/>
                    <a:pt x="134300" y="214953"/>
                  </a:cubicBezTo>
                  <a:cubicBezTo>
                    <a:pt x="135791" y="216854"/>
                    <a:pt x="136595" y="219204"/>
                    <a:pt x="136581" y="221621"/>
                  </a:cubicBezTo>
                  <a:cubicBezTo>
                    <a:pt x="136645" y="223982"/>
                    <a:pt x="135992" y="226306"/>
                    <a:pt x="134710" y="228289"/>
                  </a:cubicBezTo>
                  <a:cubicBezTo>
                    <a:pt x="133248" y="230351"/>
                    <a:pt x="130791" y="231468"/>
                    <a:pt x="128276" y="231213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8" name="Forme libre : forme 77">
              <a:extLst>
                <a:ext uri="{FF2B5EF4-FFF2-40B4-BE49-F238E27FC236}">
                  <a16:creationId xmlns:a16="http://schemas.microsoft.com/office/drawing/2014/main" id="{6A3D6709-4AC0-419E-95D0-1C39CBAE0738}"/>
                </a:ext>
              </a:extLst>
            </p:cNvPr>
            <p:cNvSpPr/>
            <p:nvPr/>
          </p:nvSpPr>
          <p:spPr>
            <a:xfrm>
              <a:off x="6764678" y="1477370"/>
              <a:ext cx="97092" cy="217703"/>
            </a:xfrm>
            <a:custGeom>
              <a:avLst/>
              <a:gdLst>
                <a:gd name="connsiteX0" fmla="*/ 55543 w 97092"/>
                <a:gd name="connsiteY0" fmla="*/ 95972 h 217703"/>
                <a:gd name="connsiteX1" fmla="*/ 57064 w 97092"/>
                <a:gd name="connsiteY1" fmla="*/ 209386 h 217703"/>
                <a:gd name="connsiteX2" fmla="*/ 54022 w 97092"/>
                <a:gd name="connsiteY2" fmla="*/ 215644 h 217703"/>
                <a:gd name="connsiteX3" fmla="*/ 48173 w 97092"/>
                <a:gd name="connsiteY3" fmla="*/ 217633 h 217703"/>
                <a:gd name="connsiteX4" fmla="*/ 41914 w 97092"/>
                <a:gd name="connsiteY4" fmla="*/ 215644 h 217703"/>
                <a:gd name="connsiteX5" fmla="*/ 38522 w 97092"/>
                <a:gd name="connsiteY5" fmla="*/ 209386 h 217703"/>
                <a:gd name="connsiteX6" fmla="*/ 37001 w 97092"/>
                <a:gd name="connsiteY6" fmla="*/ 96732 h 217703"/>
                <a:gd name="connsiteX7" fmla="*/ 9335 w 97092"/>
                <a:gd name="connsiteY7" fmla="*/ 97142 h 217703"/>
                <a:gd name="connsiteX8" fmla="*/ 2141 w 97092"/>
                <a:gd name="connsiteY8" fmla="*/ 94627 h 217703"/>
                <a:gd name="connsiteX9" fmla="*/ -901 w 97092"/>
                <a:gd name="connsiteY9" fmla="*/ 88777 h 217703"/>
                <a:gd name="connsiteX10" fmla="*/ 971 w 97092"/>
                <a:gd name="connsiteY10" fmla="*/ 82928 h 217703"/>
                <a:gd name="connsiteX11" fmla="*/ 8165 w 97092"/>
                <a:gd name="connsiteY11" fmla="*/ 80004 h 217703"/>
                <a:gd name="connsiteX12" fmla="*/ 36592 w 97092"/>
                <a:gd name="connsiteY12" fmla="*/ 79243 h 217703"/>
                <a:gd name="connsiteX13" fmla="*/ 35831 w 97092"/>
                <a:gd name="connsiteY13" fmla="*/ 9756 h 217703"/>
                <a:gd name="connsiteX14" fmla="*/ 38697 w 97092"/>
                <a:gd name="connsiteY14" fmla="*/ 2328 h 217703"/>
                <a:gd name="connsiteX15" fmla="*/ 44956 w 97092"/>
                <a:gd name="connsiteY15" fmla="*/ -70 h 217703"/>
                <a:gd name="connsiteX16" fmla="*/ 51390 w 97092"/>
                <a:gd name="connsiteY16" fmla="*/ 2328 h 217703"/>
                <a:gd name="connsiteX17" fmla="*/ 54431 w 97092"/>
                <a:gd name="connsiteY17" fmla="*/ 9756 h 217703"/>
                <a:gd name="connsiteX18" fmla="*/ 55192 w 97092"/>
                <a:gd name="connsiteY18" fmla="*/ 78834 h 217703"/>
                <a:gd name="connsiteX19" fmla="*/ 87011 w 97092"/>
                <a:gd name="connsiteY19" fmla="*/ 78015 h 217703"/>
                <a:gd name="connsiteX20" fmla="*/ 93445 w 97092"/>
                <a:gd name="connsiteY20" fmla="*/ 80589 h 217703"/>
                <a:gd name="connsiteX21" fmla="*/ 96135 w 97092"/>
                <a:gd name="connsiteY21" fmla="*/ 86438 h 217703"/>
                <a:gd name="connsiteX22" fmla="*/ 94615 w 97092"/>
                <a:gd name="connsiteY22" fmla="*/ 92287 h 217703"/>
                <a:gd name="connsiteX23" fmla="*/ 88766 w 97092"/>
                <a:gd name="connsiteY23" fmla="*/ 95036 h 2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7092" h="217703">
                  <a:moveTo>
                    <a:pt x="55543" y="95972"/>
                  </a:moveTo>
                  <a:lnTo>
                    <a:pt x="57064" y="209386"/>
                  </a:lnTo>
                  <a:cubicBezTo>
                    <a:pt x="57056" y="211826"/>
                    <a:pt x="55936" y="214130"/>
                    <a:pt x="54022" y="215644"/>
                  </a:cubicBezTo>
                  <a:cubicBezTo>
                    <a:pt x="52356" y="216954"/>
                    <a:pt x="50292" y="217656"/>
                    <a:pt x="48173" y="217633"/>
                  </a:cubicBezTo>
                  <a:cubicBezTo>
                    <a:pt x="45934" y="217612"/>
                    <a:pt x="43754" y="216919"/>
                    <a:pt x="41914" y="215644"/>
                  </a:cubicBezTo>
                  <a:cubicBezTo>
                    <a:pt x="39817" y="214249"/>
                    <a:pt x="38546" y="211905"/>
                    <a:pt x="38522" y="209386"/>
                  </a:cubicBezTo>
                  <a:lnTo>
                    <a:pt x="37001" y="96732"/>
                  </a:lnTo>
                  <a:lnTo>
                    <a:pt x="9335" y="97142"/>
                  </a:lnTo>
                  <a:cubicBezTo>
                    <a:pt x="6697" y="97299"/>
                    <a:pt x="4106" y="96393"/>
                    <a:pt x="2141" y="94627"/>
                  </a:cubicBezTo>
                  <a:cubicBezTo>
                    <a:pt x="433" y="93124"/>
                    <a:pt x="-652" y="91038"/>
                    <a:pt x="-901" y="88777"/>
                  </a:cubicBezTo>
                  <a:cubicBezTo>
                    <a:pt x="-1054" y="86659"/>
                    <a:pt x="-383" y="84564"/>
                    <a:pt x="971" y="82928"/>
                  </a:cubicBezTo>
                  <a:cubicBezTo>
                    <a:pt x="2767" y="80864"/>
                    <a:pt x="5438" y="79778"/>
                    <a:pt x="8165" y="80004"/>
                  </a:cubicBezTo>
                  <a:lnTo>
                    <a:pt x="36592" y="79243"/>
                  </a:lnTo>
                  <a:lnTo>
                    <a:pt x="35831" y="9756"/>
                  </a:lnTo>
                  <a:cubicBezTo>
                    <a:pt x="35608" y="6973"/>
                    <a:pt x="36662" y="4239"/>
                    <a:pt x="38697" y="2328"/>
                  </a:cubicBezTo>
                  <a:cubicBezTo>
                    <a:pt x="40425" y="797"/>
                    <a:pt x="42648" y="-55"/>
                    <a:pt x="44956" y="-70"/>
                  </a:cubicBezTo>
                  <a:cubicBezTo>
                    <a:pt x="47311" y="-26"/>
                    <a:pt x="49580" y="820"/>
                    <a:pt x="51390" y="2328"/>
                  </a:cubicBezTo>
                  <a:cubicBezTo>
                    <a:pt x="53543" y="4168"/>
                    <a:pt x="54676" y="6934"/>
                    <a:pt x="54431" y="9756"/>
                  </a:cubicBezTo>
                  <a:lnTo>
                    <a:pt x="55192" y="78834"/>
                  </a:lnTo>
                  <a:lnTo>
                    <a:pt x="87011" y="78015"/>
                  </a:lnTo>
                  <a:cubicBezTo>
                    <a:pt x="89432" y="77870"/>
                    <a:pt x="91791" y="78814"/>
                    <a:pt x="93445" y="80589"/>
                  </a:cubicBezTo>
                  <a:cubicBezTo>
                    <a:pt x="94917" y="82218"/>
                    <a:pt x="95856" y="84259"/>
                    <a:pt x="96135" y="86438"/>
                  </a:cubicBezTo>
                  <a:cubicBezTo>
                    <a:pt x="96317" y="88504"/>
                    <a:pt x="95780" y="90570"/>
                    <a:pt x="94615" y="92287"/>
                  </a:cubicBezTo>
                  <a:cubicBezTo>
                    <a:pt x="93241" y="94116"/>
                    <a:pt x="91050" y="95145"/>
                    <a:pt x="88766" y="95036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9" name="Forme libre : forme 78">
              <a:extLst>
                <a:ext uri="{FF2B5EF4-FFF2-40B4-BE49-F238E27FC236}">
                  <a16:creationId xmlns:a16="http://schemas.microsoft.com/office/drawing/2014/main" id="{E77F4A29-162B-4C32-AF8B-7603FAAD083B}"/>
                </a:ext>
              </a:extLst>
            </p:cNvPr>
            <p:cNvSpPr/>
            <p:nvPr/>
          </p:nvSpPr>
          <p:spPr>
            <a:xfrm>
              <a:off x="6975894" y="1477370"/>
              <a:ext cx="96802" cy="217703"/>
            </a:xfrm>
            <a:custGeom>
              <a:avLst/>
              <a:gdLst>
                <a:gd name="connsiteX0" fmla="*/ 55537 w 96802"/>
                <a:gd name="connsiteY0" fmla="*/ 95972 h 217703"/>
                <a:gd name="connsiteX1" fmla="*/ 57058 w 96802"/>
                <a:gd name="connsiteY1" fmla="*/ 209386 h 217703"/>
                <a:gd name="connsiteX2" fmla="*/ 54016 w 96802"/>
                <a:gd name="connsiteY2" fmla="*/ 215644 h 217703"/>
                <a:gd name="connsiteX3" fmla="*/ 48167 w 96802"/>
                <a:gd name="connsiteY3" fmla="*/ 217633 h 217703"/>
                <a:gd name="connsiteX4" fmla="*/ 41967 w 96802"/>
                <a:gd name="connsiteY4" fmla="*/ 215644 h 217703"/>
                <a:gd name="connsiteX5" fmla="*/ 38516 w 96802"/>
                <a:gd name="connsiteY5" fmla="*/ 209386 h 217703"/>
                <a:gd name="connsiteX6" fmla="*/ 36995 w 96802"/>
                <a:gd name="connsiteY6" fmla="*/ 96732 h 217703"/>
                <a:gd name="connsiteX7" fmla="*/ 9329 w 96802"/>
                <a:gd name="connsiteY7" fmla="*/ 97142 h 217703"/>
                <a:gd name="connsiteX8" fmla="*/ 2135 w 96802"/>
                <a:gd name="connsiteY8" fmla="*/ 94627 h 217703"/>
                <a:gd name="connsiteX9" fmla="*/ -907 w 96802"/>
                <a:gd name="connsiteY9" fmla="*/ 88777 h 217703"/>
                <a:gd name="connsiteX10" fmla="*/ 1023 w 96802"/>
                <a:gd name="connsiteY10" fmla="*/ 82928 h 217703"/>
                <a:gd name="connsiteX11" fmla="*/ 8217 w 96802"/>
                <a:gd name="connsiteY11" fmla="*/ 80004 h 217703"/>
                <a:gd name="connsiteX12" fmla="*/ 36645 w 96802"/>
                <a:gd name="connsiteY12" fmla="*/ 79243 h 217703"/>
                <a:gd name="connsiteX13" fmla="*/ 35884 w 96802"/>
                <a:gd name="connsiteY13" fmla="*/ 9756 h 217703"/>
                <a:gd name="connsiteX14" fmla="*/ 38692 w 96802"/>
                <a:gd name="connsiteY14" fmla="*/ 2328 h 217703"/>
                <a:gd name="connsiteX15" fmla="*/ 44950 w 96802"/>
                <a:gd name="connsiteY15" fmla="*/ -70 h 217703"/>
                <a:gd name="connsiteX16" fmla="*/ 51442 w 96802"/>
                <a:gd name="connsiteY16" fmla="*/ 2328 h 217703"/>
                <a:gd name="connsiteX17" fmla="*/ 54425 w 96802"/>
                <a:gd name="connsiteY17" fmla="*/ 9756 h 217703"/>
                <a:gd name="connsiteX18" fmla="*/ 54894 w 96802"/>
                <a:gd name="connsiteY18" fmla="*/ 78834 h 217703"/>
                <a:gd name="connsiteX19" fmla="*/ 86771 w 96802"/>
                <a:gd name="connsiteY19" fmla="*/ 78015 h 217703"/>
                <a:gd name="connsiteX20" fmla="*/ 93205 w 96802"/>
                <a:gd name="connsiteY20" fmla="*/ 80589 h 217703"/>
                <a:gd name="connsiteX21" fmla="*/ 95837 w 96802"/>
                <a:gd name="connsiteY21" fmla="*/ 86438 h 217703"/>
                <a:gd name="connsiteX22" fmla="*/ 94316 w 96802"/>
                <a:gd name="connsiteY22" fmla="*/ 92287 h 217703"/>
                <a:gd name="connsiteX23" fmla="*/ 88467 w 96802"/>
                <a:gd name="connsiteY23" fmla="*/ 95036 h 2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6802" h="217703">
                  <a:moveTo>
                    <a:pt x="55537" y="95972"/>
                  </a:moveTo>
                  <a:lnTo>
                    <a:pt x="57058" y="209386"/>
                  </a:lnTo>
                  <a:cubicBezTo>
                    <a:pt x="57001" y="211815"/>
                    <a:pt x="55891" y="214099"/>
                    <a:pt x="54016" y="215644"/>
                  </a:cubicBezTo>
                  <a:cubicBezTo>
                    <a:pt x="52343" y="216942"/>
                    <a:pt x="50284" y="217642"/>
                    <a:pt x="48167" y="217633"/>
                  </a:cubicBezTo>
                  <a:cubicBezTo>
                    <a:pt x="45947" y="217611"/>
                    <a:pt x="43785" y="216918"/>
                    <a:pt x="41967" y="215644"/>
                  </a:cubicBezTo>
                  <a:cubicBezTo>
                    <a:pt x="39854" y="214255"/>
                    <a:pt x="38563" y="211913"/>
                    <a:pt x="38516" y="209386"/>
                  </a:cubicBezTo>
                  <a:lnTo>
                    <a:pt x="36995" y="96732"/>
                  </a:lnTo>
                  <a:lnTo>
                    <a:pt x="9329" y="97142"/>
                  </a:lnTo>
                  <a:cubicBezTo>
                    <a:pt x="6693" y="97286"/>
                    <a:pt x="4107" y="96381"/>
                    <a:pt x="2135" y="94627"/>
                  </a:cubicBezTo>
                  <a:cubicBezTo>
                    <a:pt x="470" y="93091"/>
                    <a:pt x="-606" y="91022"/>
                    <a:pt x="-907" y="88777"/>
                  </a:cubicBezTo>
                  <a:cubicBezTo>
                    <a:pt x="-1037" y="86652"/>
                    <a:pt x="-346" y="84559"/>
                    <a:pt x="1023" y="82928"/>
                  </a:cubicBezTo>
                  <a:cubicBezTo>
                    <a:pt x="2819" y="80864"/>
                    <a:pt x="5491" y="79778"/>
                    <a:pt x="8217" y="80004"/>
                  </a:cubicBezTo>
                  <a:lnTo>
                    <a:pt x="36645" y="79243"/>
                  </a:lnTo>
                  <a:lnTo>
                    <a:pt x="35884" y="9756"/>
                  </a:lnTo>
                  <a:cubicBezTo>
                    <a:pt x="35646" y="6982"/>
                    <a:pt x="36678" y="4250"/>
                    <a:pt x="38692" y="2328"/>
                  </a:cubicBezTo>
                  <a:cubicBezTo>
                    <a:pt x="40429" y="815"/>
                    <a:pt x="42646" y="-34"/>
                    <a:pt x="44950" y="-70"/>
                  </a:cubicBezTo>
                  <a:cubicBezTo>
                    <a:pt x="47322" y="-25"/>
                    <a:pt x="49610" y="820"/>
                    <a:pt x="51442" y="2328"/>
                  </a:cubicBezTo>
                  <a:cubicBezTo>
                    <a:pt x="53558" y="4191"/>
                    <a:pt x="54665" y="6947"/>
                    <a:pt x="54425" y="9756"/>
                  </a:cubicBezTo>
                  <a:lnTo>
                    <a:pt x="54894" y="78834"/>
                  </a:lnTo>
                  <a:lnTo>
                    <a:pt x="86771" y="78015"/>
                  </a:lnTo>
                  <a:cubicBezTo>
                    <a:pt x="89189" y="77887"/>
                    <a:pt x="91542" y="78828"/>
                    <a:pt x="93205" y="80589"/>
                  </a:cubicBezTo>
                  <a:cubicBezTo>
                    <a:pt x="94683" y="82208"/>
                    <a:pt x="95605" y="84257"/>
                    <a:pt x="95837" y="86438"/>
                  </a:cubicBezTo>
                  <a:cubicBezTo>
                    <a:pt x="96044" y="88506"/>
                    <a:pt x="95504" y="90581"/>
                    <a:pt x="94316" y="92287"/>
                  </a:cubicBezTo>
                  <a:cubicBezTo>
                    <a:pt x="92956" y="94133"/>
                    <a:pt x="90756" y="95167"/>
                    <a:pt x="88467" y="95036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0" name="Forme libre : forme 79">
              <a:extLst>
                <a:ext uri="{FF2B5EF4-FFF2-40B4-BE49-F238E27FC236}">
                  <a16:creationId xmlns:a16="http://schemas.microsoft.com/office/drawing/2014/main" id="{3634CCF7-BEC3-42AD-867F-98A0D92D3A90}"/>
                </a:ext>
              </a:extLst>
            </p:cNvPr>
            <p:cNvSpPr/>
            <p:nvPr/>
          </p:nvSpPr>
          <p:spPr>
            <a:xfrm>
              <a:off x="7088798" y="1561877"/>
              <a:ext cx="115578" cy="124252"/>
            </a:xfrm>
            <a:custGeom>
              <a:avLst/>
              <a:gdLst>
                <a:gd name="connsiteX0" fmla="*/ 58387 w 115578"/>
                <a:gd name="connsiteY0" fmla="*/ 124117 h 124252"/>
                <a:gd name="connsiteX1" fmla="*/ 31949 w 115578"/>
                <a:gd name="connsiteY1" fmla="*/ 119380 h 124252"/>
                <a:gd name="connsiteX2" fmla="*/ 13232 w 115578"/>
                <a:gd name="connsiteY2" fmla="*/ 105400 h 124252"/>
                <a:gd name="connsiteX3" fmla="*/ 2470 w 115578"/>
                <a:gd name="connsiteY3" fmla="*/ 85338 h 124252"/>
                <a:gd name="connsiteX4" fmla="*/ -922 w 115578"/>
                <a:gd name="connsiteY4" fmla="*/ 62293 h 124252"/>
                <a:gd name="connsiteX5" fmla="*/ 2880 w 115578"/>
                <a:gd name="connsiteY5" fmla="*/ 39481 h 124252"/>
                <a:gd name="connsiteX6" fmla="*/ 13993 w 115578"/>
                <a:gd name="connsiteY6" fmla="*/ 19770 h 124252"/>
                <a:gd name="connsiteX7" fmla="*/ 32125 w 115578"/>
                <a:gd name="connsiteY7" fmla="*/ 5790 h 124252"/>
                <a:gd name="connsiteX8" fmla="*/ 57277 w 115578"/>
                <a:gd name="connsiteY8" fmla="*/ -59 h 124252"/>
                <a:gd name="connsiteX9" fmla="*/ 82603 w 115578"/>
                <a:gd name="connsiteY9" fmla="*/ 5206 h 124252"/>
                <a:gd name="connsiteX10" fmla="*/ 100676 w 115578"/>
                <a:gd name="connsiteY10" fmla="*/ 19419 h 124252"/>
                <a:gd name="connsiteX11" fmla="*/ 111264 w 115578"/>
                <a:gd name="connsiteY11" fmla="*/ 39657 h 124252"/>
                <a:gd name="connsiteX12" fmla="*/ 114656 w 115578"/>
                <a:gd name="connsiteY12" fmla="*/ 63053 h 124252"/>
                <a:gd name="connsiteX13" fmla="*/ 111088 w 115578"/>
                <a:gd name="connsiteY13" fmla="*/ 85338 h 124252"/>
                <a:gd name="connsiteX14" fmla="*/ 100501 w 115578"/>
                <a:gd name="connsiteY14" fmla="*/ 104816 h 124252"/>
                <a:gd name="connsiteX15" fmla="*/ 82953 w 115578"/>
                <a:gd name="connsiteY15" fmla="*/ 118795 h 124252"/>
                <a:gd name="connsiteX16" fmla="*/ 58388 w 115578"/>
                <a:gd name="connsiteY16" fmla="*/ 124118 h 124252"/>
                <a:gd name="connsiteX17" fmla="*/ 58387 w 115578"/>
                <a:gd name="connsiteY17" fmla="*/ 105634 h 124252"/>
                <a:gd name="connsiteX18" fmla="*/ 74823 w 115578"/>
                <a:gd name="connsiteY18" fmla="*/ 102125 h 124252"/>
                <a:gd name="connsiteX19" fmla="*/ 86521 w 115578"/>
                <a:gd name="connsiteY19" fmla="*/ 92474 h 124252"/>
                <a:gd name="connsiteX20" fmla="*/ 93540 w 115578"/>
                <a:gd name="connsiteY20" fmla="*/ 78553 h 124252"/>
                <a:gd name="connsiteX21" fmla="*/ 95821 w 115578"/>
                <a:gd name="connsiteY21" fmla="*/ 62468 h 124252"/>
                <a:gd name="connsiteX22" fmla="*/ 93364 w 115578"/>
                <a:gd name="connsiteY22" fmla="*/ 46383 h 124252"/>
                <a:gd name="connsiteX23" fmla="*/ 85760 w 115578"/>
                <a:gd name="connsiteY23" fmla="*/ 32462 h 124252"/>
                <a:gd name="connsiteX24" fmla="*/ 73243 w 115578"/>
                <a:gd name="connsiteY24" fmla="*/ 22870 h 124252"/>
                <a:gd name="connsiteX25" fmla="*/ 39728 w 115578"/>
                <a:gd name="connsiteY25" fmla="*/ 23630 h 124252"/>
                <a:gd name="connsiteX26" fmla="*/ 28030 w 115578"/>
                <a:gd name="connsiteY26" fmla="*/ 33632 h 124252"/>
                <a:gd name="connsiteX27" fmla="*/ 20835 w 115578"/>
                <a:gd name="connsiteY27" fmla="*/ 47377 h 124252"/>
                <a:gd name="connsiteX28" fmla="*/ 18379 w 115578"/>
                <a:gd name="connsiteY28" fmla="*/ 63287 h 124252"/>
                <a:gd name="connsiteX29" fmla="*/ 28966 w 115578"/>
                <a:gd name="connsiteY29" fmla="*/ 92123 h 124252"/>
                <a:gd name="connsiteX30" fmla="*/ 58620 w 115578"/>
                <a:gd name="connsiteY30" fmla="*/ 105459 h 124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5578" h="124252">
                  <a:moveTo>
                    <a:pt x="58387" y="124117"/>
                  </a:moveTo>
                  <a:cubicBezTo>
                    <a:pt x="49330" y="124538"/>
                    <a:pt x="40295" y="122919"/>
                    <a:pt x="31949" y="119380"/>
                  </a:cubicBezTo>
                  <a:cubicBezTo>
                    <a:pt x="24730" y="116200"/>
                    <a:pt x="18330" y="111419"/>
                    <a:pt x="13232" y="105400"/>
                  </a:cubicBezTo>
                  <a:cubicBezTo>
                    <a:pt x="8342" y="99498"/>
                    <a:pt x="4683" y="92677"/>
                    <a:pt x="2470" y="85338"/>
                  </a:cubicBezTo>
                  <a:cubicBezTo>
                    <a:pt x="232" y="77860"/>
                    <a:pt x="-911" y="70098"/>
                    <a:pt x="-922" y="62293"/>
                  </a:cubicBezTo>
                  <a:cubicBezTo>
                    <a:pt x="-934" y="54530"/>
                    <a:pt x="350" y="46820"/>
                    <a:pt x="2880" y="39481"/>
                  </a:cubicBezTo>
                  <a:cubicBezTo>
                    <a:pt x="5303" y="32267"/>
                    <a:pt x="9074" y="25578"/>
                    <a:pt x="13993" y="19770"/>
                  </a:cubicBezTo>
                  <a:cubicBezTo>
                    <a:pt x="19022" y="13924"/>
                    <a:pt x="25192" y="9167"/>
                    <a:pt x="32125" y="5790"/>
                  </a:cubicBezTo>
                  <a:cubicBezTo>
                    <a:pt x="39986" y="2041"/>
                    <a:pt x="48568" y="45"/>
                    <a:pt x="57277" y="-59"/>
                  </a:cubicBezTo>
                  <a:cubicBezTo>
                    <a:pt x="66007" y="-234"/>
                    <a:pt x="74665" y="1565"/>
                    <a:pt x="82603" y="5206"/>
                  </a:cubicBezTo>
                  <a:cubicBezTo>
                    <a:pt x="89601" y="8554"/>
                    <a:pt x="95773" y="13407"/>
                    <a:pt x="100676" y="19419"/>
                  </a:cubicBezTo>
                  <a:cubicBezTo>
                    <a:pt x="105529" y="25385"/>
                    <a:pt x="109129" y="32268"/>
                    <a:pt x="111264" y="39657"/>
                  </a:cubicBezTo>
                  <a:cubicBezTo>
                    <a:pt x="113539" y="47246"/>
                    <a:pt x="114682" y="55130"/>
                    <a:pt x="114656" y="63053"/>
                  </a:cubicBezTo>
                  <a:cubicBezTo>
                    <a:pt x="114670" y="70625"/>
                    <a:pt x="113466" y="78149"/>
                    <a:pt x="111088" y="85338"/>
                  </a:cubicBezTo>
                  <a:cubicBezTo>
                    <a:pt x="108762" y="92416"/>
                    <a:pt x="105176" y="99015"/>
                    <a:pt x="100501" y="104816"/>
                  </a:cubicBezTo>
                  <a:cubicBezTo>
                    <a:pt x="95724" y="110682"/>
                    <a:pt x="89739" y="115450"/>
                    <a:pt x="82953" y="118795"/>
                  </a:cubicBezTo>
                  <a:cubicBezTo>
                    <a:pt x="75290" y="122454"/>
                    <a:pt x="66878" y="124277"/>
                    <a:pt x="58388" y="124118"/>
                  </a:cubicBezTo>
                  <a:close/>
                  <a:moveTo>
                    <a:pt x="58387" y="105634"/>
                  </a:moveTo>
                  <a:cubicBezTo>
                    <a:pt x="64065" y="105763"/>
                    <a:pt x="69693" y="104561"/>
                    <a:pt x="74823" y="102125"/>
                  </a:cubicBezTo>
                  <a:cubicBezTo>
                    <a:pt x="79406" y="99840"/>
                    <a:pt x="83408" y="96539"/>
                    <a:pt x="86521" y="92474"/>
                  </a:cubicBezTo>
                  <a:cubicBezTo>
                    <a:pt x="89739" y="88331"/>
                    <a:pt x="92122" y="83603"/>
                    <a:pt x="93540" y="78553"/>
                  </a:cubicBezTo>
                  <a:cubicBezTo>
                    <a:pt x="95062" y="73327"/>
                    <a:pt x="95830" y="67911"/>
                    <a:pt x="95821" y="62468"/>
                  </a:cubicBezTo>
                  <a:cubicBezTo>
                    <a:pt x="95825" y="57013"/>
                    <a:pt x="94996" y="51588"/>
                    <a:pt x="93364" y="46383"/>
                  </a:cubicBezTo>
                  <a:cubicBezTo>
                    <a:pt x="91801" y="41275"/>
                    <a:pt x="89213" y="36538"/>
                    <a:pt x="85760" y="32462"/>
                  </a:cubicBezTo>
                  <a:cubicBezTo>
                    <a:pt x="82339" y="28388"/>
                    <a:pt x="78067" y="25114"/>
                    <a:pt x="73243" y="22870"/>
                  </a:cubicBezTo>
                  <a:cubicBezTo>
                    <a:pt x="62572" y="17845"/>
                    <a:pt x="50160" y="18127"/>
                    <a:pt x="39728" y="23630"/>
                  </a:cubicBezTo>
                  <a:cubicBezTo>
                    <a:pt x="35193" y="26140"/>
                    <a:pt x="31213" y="29542"/>
                    <a:pt x="28030" y="33632"/>
                  </a:cubicBezTo>
                  <a:cubicBezTo>
                    <a:pt x="24849" y="37759"/>
                    <a:pt x="22413" y="42411"/>
                    <a:pt x="20835" y="47377"/>
                  </a:cubicBezTo>
                  <a:cubicBezTo>
                    <a:pt x="19191" y="52520"/>
                    <a:pt x="18362" y="57888"/>
                    <a:pt x="18379" y="63287"/>
                  </a:cubicBezTo>
                  <a:cubicBezTo>
                    <a:pt x="18562" y="73816"/>
                    <a:pt x="22292" y="83976"/>
                    <a:pt x="28966" y="92123"/>
                  </a:cubicBezTo>
                  <a:cubicBezTo>
                    <a:pt x="36345" y="100798"/>
                    <a:pt x="47234" y="105695"/>
                    <a:pt x="58620" y="105459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1" name="Forme libre : forme 80">
              <a:extLst>
                <a:ext uri="{FF2B5EF4-FFF2-40B4-BE49-F238E27FC236}">
                  <a16:creationId xmlns:a16="http://schemas.microsoft.com/office/drawing/2014/main" id="{CE23BEF4-7082-4928-9643-9C52B1CE6EA5}"/>
                </a:ext>
              </a:extLst>
            </p:cNvPr>
            <p:cNvSpPr/>
            <p:nvPr/>
          </p:nvSpPr>
          <p:spPr>
            <a:xfrm>
              <a:off x="7231638" y="1555286"/>
              <a:ext cx="113355" cy="140137"/>
            </a:xfrm>
            <a:custGeom>
              <a:avLst/>
              <a:gdLst>
                <a:gd name="connsiteX0" fmla="*/ 111315 w 113355"/>
                <a:gd name="connsiteY0" fmla="*/ 7878 h 140137"/>
                <a:gd name="connsiteX1" fmla="*/ 111841 w 113355"/>
                <a:gd name="connsiteY1" fmla="*/ 37708 h 140137"/>
                <a:gd name="connsiteX2" fmla="*/ 112251 w 113355"/>
                <a:gd name="connsiteY2" fmla="*/ 56718 h 140137"/>
                <a:gd name="connsiteX3" fmla="*/ 112251 w 113355"/>
                <a:gd name="connsiteY3" fmla="*/ 70463 h 140137"/>
                <a:gd name="connsiteX4" fmla="*/ 112251 w 113355"/>
                <a:gd name="connsiteY4" fmla="*/ 83974 h 140137"/>
                <a:gd name="connsiteX5" fmla="*/ 112251 w 113355"/>
                <a:gd name="connsiteY5" fmla="*/ 102224 h 140137"/>
                <a:gd name="connsiteX6" fmla="*/ 112251 w 113355"/>
                <a:gd name="connsiteY6" fmla="*/ 130709 h 140137"/>
                <a:gd name="connsiteX7" fmla="*/ 109210 w 113355"/>
                <a:gd name="connsiteY7" fmla="*/ 137728 h 140137"/>
                <a:gd name="connsiteX8" fmla="*/ 102542 w 113355"/>
                <a:gd name="connsiteY8" fmla="*/ 140067 h 140137"/>
                <a:gd name="connsiteX9" fmla="*/ 95932 w 113355"/>
                <a:gd name="connsiteY9" fmla="*/ 137962 h 140137"/>
                <a:gd name="connsiteX10" fmla="*/ 92890 w 113355"/>
                <a:gd name="connsiteY10" fmla="*/ 131469 h 140137"/>
                <a:gd name="connsiteX11" fmla="*/ 92890 w 113355"/>
                <a:gd name="connsiteY11" fmla="*/ 111465 h 140137"/>
                <a:gd name="connsiteX12" fmla="*/ 75869 w 113355"/>
                <a:gd name="connsiteY12" fmla="*/ 128720 h 140137"/>
                <a:gd name="connsiteX13" fmla="*/ 50835 w 113355"/>
                <a:gd name="connsiteY13" fmla="*/ 134979 h 140137"/>
                <a:gd name="connsiteX14" fmla="*/ 28842 w 113355"/>
                <a:gd name="connsiteY14" fmla="*/ 130065 h 140137"/>
                <a:gd name="connsiteX15" fmla="*/ 14103 w 113355"/>
                <a:gd name="connsiteY15" fmla="*/ 115560 h 140137"/>
                <a:gd name="connsiteX16" fmla="*/ 5388 w 113355"/>
                <a:gd name="connsiteY16" fmla="*/ 93976 h 140137"/>
                <a:gd name="connsiteX17" fmla="*/ 825 w 113355"/>
                <a:gd name="connsiteY17" fmla="*/ 67714 h 140137"/>
                <a:gd name="connsiteX18" fmla="*/ -871 w 113355"/>
                <a:gd name="connsiteY18" fmla="*/ 39229 h 140137"/>
                <a:gd name="connsiteX19" fmla="*/ -871 w 113355"/>
                <a:gd name="connsiteY19" fmla="*/ 10978 h 140137"/>
                <a:gd name="connsiteX20" fmla="*/ 1995 w 113355"/>
                <a:gd name="connsiteY20" fmla="*/ 4310 h 140137"/>
                <a:gd name="connsiteX21" fmla="*/ 8254 w 113355"/>
                <a:gd name="connsiteY21" fmla="*/ 1795 h 140137"/>
                <a:gd name="connsiteX22" fmla="*/ 14687 w 113355"/>
                <a:gd name="connsiteY22" fmla="*/ 3725 h 140137"/>
                <a:gd name="connsiteX23" fmla="*/ 17729 w 113355"/>
                <a:gd name="connsiteY23" fmla="*/ 10627 h 140137"/>
                <a:gd name="connsiteX24" fmla="*/ 18490 w 113355"/>
                <a:gd name="connsiteY24" fmla="*/ 46482 h 140137"/>
                <a:gd name="connsiteX25" fmla="*/ 21707 w 113355"/>
                <a:gd name="connsiteY25" fmla="*/ 81050 h 140137"/>
                <a:gd name="connsiteX26" fmla="*/ 31534 w 113355"/>
                <a:gd name="connsiteY26" fmla="*/ 107137 h 140137"/>
                <a:gd name="connsiteX27" fmla="*/ 52240 w 113355"/>
                <a:gd name="connsiteY27" fmla="*/ 117314 h 140137"/>
                <a:gd name="connsiteX28" fmla="*/ 82537 w 113355"/>
                <a:gd name="connsiteY28" fmla="*/ 93392 h 140137"/>
                <a:gd name="connsiteX29" fmla="*/ 92013 w 113355"/>
                <a:gd name="connsiteY29" fmla="*/ 25893 h 140137"/>
                <a:gd name="connsiteX30" fmla="*/ 92013 w 113355"/>
                <a:gd name="connsiteY30" fmla="*/ 9457 h 140137"/>
                <a:gd name="connsiteX31" fmla="*/ 94879 w 113355"/>
                <a:gd name="connsiteY31" fmla="*/ 2731 h 140137"/>
                <a:gd name="connsiteX32" fmla="*/ 101079 w 113355"/>
                <a:gd name="connsiteY32" fmla="*/ -18 h 140137"/>
                <a:gd name="connsiteX33" fmla="*/ 107572 w 113355"/>
                <a:gd name="connsiteY33" fmla="*/ 1561 h 140137"/>
                <a:gd name="connsiteX34" fmla="*/ 111315 w 113355"/>
                <a:gd name="connsiteY34" fmla="*/ 7878 h 1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3355" h="140137">
                  <a:moveTo>
                    <a:pt x="111315" y="7878"/>
                  </a:moveTo>
                  <a:cubicBezTo>
                    <a:pt x="111549" y="20161"/>
                    <a:pt x="111724" y="30104"/>
                    <a:pt x="111841" y="37708"/>
                  </a:cubicBezTo>
                  <a:cubicBezTo>
                    <a:pt x="111841" y="45254"/>
                    <a:pt x="111841" y="51629"/>
                    <a:pt x="112251" y="56718"/>
                  </a:cubicBezTo>
                  <a:cubicBezTo>
                    <a:pt x="112660" y="61806"/>
                    <a:pt x="112251" y="66369"/>
                    <a:pt x="112251" y="70463"/>
                  </a:cubicBezTo>
                  <a:lnTo>
                    <a:pt x="112251" y="83974"/>
                  </a:lnTo>
                  <a:cubicBezTo>
                    <a:pt x="112251" y="88946"/>
                    <a:pt x="112251" y="95029"/>
                    <a:pt x="112251" y="102224"/>
                  </a:cubicBezTo>
                  <a:cubicBezTo>
                    <a:pt x="112251" y="109418"/>
                    <a:pt x="112251" y="118894"/>
                    <a:pt x="112251" y="130709"/>
                  </a:cubicBezTo>
                  <a:cubicBezTo>
                    <a:pt x="112410" y="133399"/>
                    <a:pt x="111281" y="136004"/>
                    <a:pt x="109210" y="137728"/>
                  </a:cubicBezTo>
                  <a:cubicBezTo>
                    <a:pt x="107318" y="139244"/>
                    <a:pt x="104966" y="140069"/>
                    <a:pt x="102542" y="140067"/>
                  </a:cubicBezTo>
                  <a:cubicBezTo>
                    <a:pt x="100176" y="140050"/>
                    <a:pt x="97872" y="139316"/>
                    <a:pt x="95932" y="137962"/>
                  </a:cubicBezTo>
                  <a:cubicBezTo>
                    <a:pt x="93898" y="136441"/>
                    <a:pt x="92756" y="134005"/>
                    <a:pt x="92890" y="131469"/>
                  </a:cubicBezTo>
                  <a:lnTo>
                    <a:pt x="92890" y="111465"/>
                  </a:lnTo>
                  <a:cubicBezTo>
                    <a:pt x="88636" y="118462"/>
                    <a:pt x="82808" y="124371"/>
                    <a:pt x="75869" y="128720"/>
                  </a:cubicBezTo>
                  <a:cubicBezTo>
                    <a:pt x="68276" y="133111"/>
                    <a:pt x="59602" y="135280"/>
                    <a:pt x="50835" y="134979"/>
                  </a:cubicBezTo>
                  <a:cubicBezTo>
                    <a:pt x="43185" y="135485"/>
                    <a:pt x="35550" y="133780"/>
                    <a:pt x="28842" y="130065"/>
                  </a:cubicBezTo>
                  <a:cubicBezTo>
                    <a:pt x="22788" y="126546"/>
                    <a:pt x="17718" y="121557"/>
                    <a:pt x="14103" y="115560"/>
                  </a:cubicBezTo>
                  <a:cubicBezTo>
                    <a:pt x="10069" y="108874"/>
                    <a:pt x="7127" y="101588"/>
                    <a:pt x="5388" y="93976"/>
                  </a:cubicBezTo>
                  <a:cubicBezTo>
                    <a:pt x="3268" y="85337"/>
                    <a:pt x="1744" y="76562"/>
                    <a:pt x="825" y="67714"/>
                  </a:cubicBezTo>
                  <a:cubicBezTo>
                    <a:pt x="-168" y="58414"/>
                    <a:pt x="-754" y="48938"/>
                    <a:pt x="-871" y="39229"/>
                  </a:cubicBezTo>
                  <a:cubicBezTo>
                    <a:pt x="-987" y="29519"/>
                    <a:pt x="-871" y="20161"/>
                    <a:pt x="-871" y="10978"/>
                  </a:cubicBezTo>
                  <a:cubicBezTo>
                    <a:pt x="-988" y="8433"/>
                    <a:pt x="68" y="5975"/>
                    <a:pt x="1995" y="4310"/>
                  </a:cubicBezTo>
                  <a:cubicBezTo>
                    <a:pt x="3742" y="2796"/>
                    <a:pt x="5945" y="1911"/>
                    <a:pt x="8254" y="1795"/>
                  </a:cubicBezTo>
                  <a:cubicBezTo>
                    <a:pt x="10558" y="1662"/>
                    <a:pt x="12836" y="2346"/>
                    <a:pt x="14687" y="3725"/>
                  </a:cubicBezTo>
                  <a:cubicBezTo>
                    <a:pt x="16814" y="5355"/>
                    <a:pt x="17962" y="7958"/>
                    <a:pt x="17729" y="10627"/>
                  </a:cubicBezTo>
                  <a:cubicBezTo>
                    <a:pt x="17730" y="22325"/>
                    <a:pt x="18256" y="34023"/>
                    <a:pt x="18490" y="46482"/>
                  </a:cubicBezTo>
                  <a:cubicBezTo>
                    <a:pt x="18662" y="58071"/>
                    <a:pt x="19737" y="69628"/>
                    <a:pt x="21707" y="81050"/>
                  </a:cubicBezTo>
                  <a:cubicBezTo>
                    <a:pt x="23080" y="90348"/>
                    <a:pt x="26431" y="99244"/>
                    <a:pt x="31534" y="107137"/>
                  </a:cubicBezTo>
                  <a:cubicBezTo>
                    <a:pt x="36167" y="113933"/>
                    <a:pt x="44029" y="117797"/>
                    <a:pt x="52240" y="117314"/>
                  </a:cubicBezTo>
                  <a:cubicBezTo>
                    <a:pt x="66355" y="117314"/>
                    <a:pt x="76455" y="109340"/>
                    <a:pt x="82537" y="93392"/>
                  </a:cubicBezTo>
                  <a:cubicBezTo>
                    <a:pt x="88621" y="77443"/>
                    <a:pt x="91779" y="54943"/>
                    <a:pt x="92013" y="25893"/>
                  </a:cubicBezTo>
                  <a:lnTo>
                    <a:pt x="92013" y="9457"/>
                  </a:lnTo>
                  <a:cubicBezTo>
                    <a:pt x="91849" y="6888"/>
                    <a:pt x="92913" y="4393"/>
                    <a:pt x="94879" y="2731"/>
                  </a:cubicBezTo>
                  <a:cubicBezTo>
                    <a:pt x="96642" y="1242"/>
                    <a:pt x="98792" y="289"/>
                    <a:pt x="101079" y="-18"/>
                  </a:cubicBezTo>
                  <a:cubicBezTo>
                    <a:pt x="103361" y="-252"/>
                    <a:pt x="105652" y="306"/>
                    <a:pt x="107572" y="1561"/>
                  </a:cubicBezTo>
                  <a:cubicBezTo>
                    <a:pt x="109768" y="2937"/>
                    <a:pt x="111162" y="5291"/>
                    <a:pt x="111315" y="7878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2" name="Forme libre : forme 81">
              <a:extLst>
                <a:ext uri="{FF2B5EF4-FFF2-40B4-BE49-F238E27FC236}">
                  <a16:creationId xmlns:a16="http://schemas.microsoft.com/office/drawing/2014/main" id="{74C39A47-C755-41E4-91E6-2056F34ECA38}"/>
                </a:ext>
              </a:extLst>
            </p:cNvPr>
            <p:cNvSpPr/>
            <p:nvPr/>
          </p:nvSpPr>
          <p:spPr>
            <a:xfrm>
              <a:off x="7376130" y="1552710"/>
              <a:ext cx="101333" cy="140747"/>
            </a:xfrm>
            <a:custGeom>
              <a:avLst/>
              <a:gdLst>
                <a:gd name="connsiteX0" fmla="*/ 15313 w 101333"/>
                <a:gd name="connsiteY0" fmla="*/ 109713 h 140747"/>
                <a:gd name="connsiteX1" fmla="*/ 31983 w 101333"/>
                <a:gd name="connsiteY1" fmla="*/ 118955 h 140747"/>
                <a:gd name="connsiteX2" fmla="*/ 53976 w 101333"/>
                <a:gd name="connsiteY2" fmla="*/ 121879 h 140747"/>
                <a:gd name="connsiteX3" fmla="*/ 73336 w 101333"/>
                <a:gd name="connsiteY3" fmla="*/ 117142 h 140747"/>
                <a:gd name="connsiteX4" fmla="*/ 81642 w 101333"/>
                <a:gd name="connsiteY4" fmla="*/ 103455 h 140747"/>
                <a:gd name="connsiteX5" fmla="*/ 76144 w 101333"/>
                <a:gd name="connsiteY5" fmla="*/ 90119 h 140747"/>
                <a:gd name="connsiteX6" fmla="*/ 62341 w 101333"/>
                <a:gd name="connsiteY6" fmla="*/ 82456 h 140747"/>
                <a:gd name="connsiteX7" fmla="*/ 44150 w 101333"/>
                <a:gd name="connsiteY7" fmla="*/ 77309 h 140747"/>
                <a:gd name="connsiteX8" fmla="*/ 25725 w 101333"/>
                <a:gd name="connsiteY8" fmla="*/ 71460 h 140747"/>
                <a:gd name="connsiteX9" fmla="*/ 10986 w 101333"/>
                <a:gd name="connsiteY9" fmla="*/ 62043 h 140747"/>
                <a:gd name="connsiteX10" fmla="*/ 3967 w 101333"/>
                <a:gd name="connsiteY10" fmla="*/ 45549 h 140747"/>
                <a:gd name="connsiteX11" fmla="*/ 7009 w 101333"/>
                <a:gd name="connsiteY11" fmla="*/ 26364 h 140747"/>
                <a:gd name="connsiteX12" fmla="*/ 17420 w 101333"/>
                <a:gd name="connsiteY12" fmla="*/ 12443 h 140747"/>
                <a:gd name="connsiteX13" fmla="*/ 32569 w 101333"/>
                <a:gd name="connsiteY13" fmla="*/ 3786 h 140747"/>
                <a:gd name="connsiteX14" fmla="*/ 50116 w 101333"/>
                <a:gd name="connsiteY14" fmla="*/ 43 h 140747"/>
                <a:gd name="connsiteX15" fmla="*/ 74390 w 101333"/>
                <a:gd name="connsiteY15" fmla="*/ 4547 h 140747"/>
                <a:gd name="connsiteX16" fmla="*/ 91937 w 101333"/>
                <a:gd name="connsiteY16" fmla="*/ 18877 h 140747"/>
                <a:gd name="connsiteX17" fmla="*/ 93458 w 101333"/>
                <a:gd name="connsiteY17" fmla="*/ 25779 h 140747"/>
                <a:gd name="connsiteX18" fmla="*/ 90241 w 101333"/>
                <a:gd name="connsiteY18" fmla="*/ 31043 h 140747"/>
                <a:gd name="connsiteX19" fmla="*/ 84392 w 101333"/>
                <a:gd name="connsiteY19" fmla="*/ 32622 h 140747"/>
                <a:gd name="connsiteX20" fmla="*/ 77958 w 101333"/>
                <a:gd name="connsiteY20" fmla="*/ 28703 h 140747"/>
                <a:gd name="connsiteX21" fmla="*/ 65090 w 101333"/>
                <a:gd name="connsiteY21" fmla="*/ 20281 h 140747"/>
                <a:gd name="connsiteX22" fmla="*/ 48771 w 101333"/>
                <a:gd name="connsiteY22" fmla="*/ 18116 h 140747"/>
                <a:gd name="connsiteX23" fmla="*/ 30229 w 101333"/>
                <a:gd name="connsiteY23" fmla="*/ 24960 h 140747"/>
                <a:gd name="connsiteX24" fmla="*/ 22625 w 101333"/>
                <a:gd name="connsiteY24" fmla="*/ 40869 h 140747"/>
                <a:gd name="connsiteX25" fmla="*/ 28474 w 101333"/>
                <a:gd name="connsiteY25" fmla="*/ 50871 h 140747"/>
                <a:gd name="connsiteX26" fmla="*/ 43331 w 101333"/>
                <a:gd name="connsiteY26" fmla="*/ 56720 h 140747"/>
                <a:gd name="connsiteX27" fmla="*/ 62398 w 101333"/>
                <a:gd name="connsiteY27" fmla="*/ 62219 h 140747"/>
                <a:gd name="connsiteX28" fmla="*/ 81056 w 101333"/>
                <a:gd name="connsiteY28" fmla="*/ 69881 h 140747"/>
                <a:gd name="connsiteX29" fmla="*/ 95153 w 101333"/>
                <a:gd name="connsiteY29" fmla="*/ 82807 h 140747"/>
                <a:gd name="connsiteX30" fmla="*/ 100300 w 101333"/>
                <a:gd name="connsiteY30" fmla="*/ 104215 h 140747"/>
                <a:gd name="connsiteX31" fmla="*/ 93983 w 101333"/>
                <a:gd name="connsiteY31" fmla="*/ 122230 h 140747"/>
                <a:gd name="connsiteX32" fmla="*/ 79185 w 101333"/>
                <a:gd name="connsiteY32" fmla="*/ 133928 h 140747"/>
                <a:gd name="connsiteX33" fmla="*/ 59181 w 101333"/>
                <a:gd name="connsiteY33" fmla="*/ 139778 h 140747"/>
                <a:gd name="connsiteX34" fmla="*/ 37305 w 101333"/>
                <a:gd name="connsiteY34" fmla="*/ 140187 h 140747"/>
                <a:gd name="connsiteX35" fmla="*/ 17126 w 101333"/>
                <a:gd name="connsiteY35" fmla="*/ 135274 h 140747"/>
                <a:gd name="connsiteX36" fmla="*/ 2094 w 101333"/>
                <a:gd name="connsiteY36" fmla="*/ 125272 h 140747"/>
                <a:gd name="connsiteX37" fmla="*/ -889 w 101333"/>
                <a:gd name="connsiteY37" fmla="*/ 117434 h 140747"/>
                <a:gd name="connsiteX38" fmla="*/ 1918 w 101333"/>
                <a:gd name="connsiteY38" fmla="*/ 110181 h 140747"/>
                <a:gd name="connsiteX39" fmla="*/ 8177 w 101333"/>
                <a:gd name="connsiteY39" fmla="*/ 106613 h 140747"/>
                <a:gd name="connsiteX40" fmla="*/ 15312 w 101333"/>
                <a:gd name="connsiteY40" fmla="*/ 109713 h 14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1333" h="140747">
                  <a:moveTo>
                    <a:pt x="15313" y="109713"/>
                  </a:moveTo>
                  <a:cubicBezTo>
                    <a:pt x="20003" y="114149"/>
                    <a:pt x="25737" y="117328"/>
                    <a:pt x="31983" y="118955"/>
                  </a:cubicBezTo>
                  <a:cubicBezTo>
                    <a:pt x="39104" y="121127"/>
                    <a:pt x="46534" y="122115"/>
                    <a:pt x="53976" y="121879"/>
                  </a:cubicBezTo>
                  <a:cubicBezTo>
                    <a:pt x="60705" y="121788"/>
                    <a:pt x="67325" y="120168"/>
                    <a:pt x="73336" y="117142"/>
                  </a:cubicBezTo>
                  <a:cubicBezTo>
                    <a:pt x="78633" y="114695"/>
                    <a:pt x="81918" y="109282"/>
                    <a:pt x="81642" y="103455"/>
                  </a:cubicBezTo>
                  <a:cubicBezTo>
                    <a:pt x="81962" y="98400"/>
                    <a:pt x="79934" y="93479"/>
                    <a:pt x="76144" y="90119"/>
                  </a:cubicBezTo>
                  <a:cubicBezTo>
                    <a:pt x="72067" y="86718"/>
                    <a:pt x="67383" y="84119"/>
                    <a:pt x="62341" y="82456"/>
                  </a:cubicBezTo>
                  <a:cubicBezTo>
                    <a:pt x="56389" y="80368"/>
                    <a:pt x="50314" y="78649"/>
                    <a:pt x="44150" y="77309"/>
                  </a:cubicBezTo>
                  <a:cubicBezTo>
                    <a:pt x="37846" y="75916"/>
                    <a:pt x="31679" y="73959"/>
                    <a:pt x="25725" y="71460"/>
                  </a:cubicBezTo>
                  <a:cubicBezTo>
                    <a:pt x="20275" y="69254"/>
                    <a:pt x="15279" y="66061"/>
                    <a:pt x="10986" y="62043"/>
                  </a:cubicBezTo>
                  <a:cubicBezTo>
                    <a:pt x="6549" y="57695"/>
                    <a:pt x="4024" y="51761"/>
                    <a:pt x="3967" y="45549"/>
                  </a:cubicBezTo>
                  <a:cubicBezTo>
                    <a:pt x="3308" y="38998"/>
                    <a:pt x="4355" y="32389"/>
                    <a:pt x="7009" y="26364"/>
                  </a:cubicBezTo>
                  <a:cubicBezTo>
                    <a:pt x="9395" y="21003"/>
                    <a:pt x="12953" y="16247"/>
                    <a:pt x="17420" y="12443"/>
                  </a:cubicBezTo>
                  <a:cubicBezTo>
                    <a:pt x="21875" y="8623"/>
                    <a:pt x="27016" y="5685"/>
                    <a:pt x="32569" y="3786"/>
                  </a:cubicBezTo>
                  <a:cubicBezTo>
                    <a:pt x="38240" y="1813"/>
                    <a:pt x="44134" y="555"/>
                    <a:pt x="50116" y="43"/>
                  </a:cubicBezTo>
                  <a:cubicBezTo>
                    <a:pt x="58457" y="-521"/>
                    <a:pt x="66806" y="1028"/>
                    <a:pt x="74390" y="4547"/>
                  </a:cubicBezTo>
                  <a:cubicBezTo>
                    <a:pt x="81456" y="7602"/>
                    <a:pt x="87532" y="12564"/>
                    <a:pt x="91937" y="18877"/>
                  </a:cubicBezTo>
                  <a:cubicBezTo>
                    <a:pt x="93390" y="20863"/>
                    <a:pt x="93942" y="23367"/>
                    <a:pt x="93458" y="25779"/>
                  </a:cubicBezTo>
                  <a:cubicBezTo>
                    <a:pt x="93030" y="27854"/>
                    <a:pt x="91892" y="29715"/>
                    <a:pt x="90241" y="31043"/>
                  </a:cubicBezTo>
                  <a:cubicBezTo>
                    <a:pt x="88605" y="32377"/>
                    <a:pt x="86478" y="32951"/>
                    <a:pt x="84392" y="32622"/>
                  </a:cubicBezTo>
                  <a:cubicBezTo>
                    <a:pt x="81829" y="32176"/>
                    <a:pt x="79530" y="30776"/>
                    <a:pt x="77958" y="28703"/>
                  </a:cubicBezTo>
                  <a:cubicBezTo>
                    <a:pt x="74447" y="24856"/>
                    <a:pt x="70021" y="21958"/>
                    <a:pt x="65090" y="20281"/>
                  </a:cubicBezTo>
                  <a:cubicBezTo>
                    <a:pt x="59889" y="18318"/>
                    <a:pt x="54305" y="17577"/>
                    <a:pt x="48771" y="18116"/>
                  </a:cubicBezTo>
                  <a:cubicBezTo>
                    <a:pt x="42098" y="18734"/>
                    <a:pt x="35704" y="21094"/>
                    <a:pt x="30229" y="24960"/>
                  </a:cubicBezTo>
                  <a:cubicBezTo>
                    <a:pt x="25021" y="28512"/>
                    <a:pt x="22118" y="34585"/>
                    <a:pt x="22625" y="40869"/>
                  </a:cubicBezTo>
                  <a:cubicBezTo>
                    <a:pt x="22475" y="45054"/>
                    <a:pt x="24754" y="48950"/>
                    <a:pt x="28474" y="50871"/>
                  </a:cubicBezTo>
                  <a:cubicBezTo>
                    <a:pt x="33202" y="53350"/>
                    <a:pt x="38183" y="55311"/>
                    <a:pt x="43331" y="56720"/>
                  </a:cubicBezTo>
                  <a:cubicBezTo>
                    <a:pt x="49179" y="58534"/>
                    <a:pt x="55672" y="60405"/>
                    <a:pt x="62398" y="62219"/>
                  </a:cubicBezTo>
                  <a:cubicBezTo>
                    <a:pt x="68920" y="63961"/>
                    <a:pt x="75191" y="66537"/>
                    <a:pt x="81056" y="69881"/>
                  </a:cubicBezTo>
                  <a:cubicBezTo>
                    <a:pt x="86673" y="73067"/>
                    <a:pt x="91493" y="77487"/>
                    <a:pt x="95153" y="82807"/>
                  </a:cubicBezTo>
                  <a:cubicBezTo>
                    <a:pt x="99094" y="89217"/>
                    <a:pt x="100896" y="96714"/>
                    <a:pt x="100300" y="104215"/>
                  </a:cubicBezTo>
                  <a:cubicBezTo>
                    <a:pt x="100220" y="110749"/>
                    <a:pt x="98001" y="117077"/>
                    <a:pt x="93983" y="122230"/>
                  </a:cubicBezTo>
                  <a:cubicBezTo>
                    <a:pt x="89987" y="127187"/>
                    <a:pt x="84930" y="131184"/>
                    <a:pt x="79185" y="133928"/>
                  </a:cubicBezTo>
                  <a:cubicBezTo>
                    <a:pt x="72856" y="136891"/>
                    <a:pt x="66109" y="138864"/>
                    <a:pt x="59181" y="139778"/>
                  </a:cubicBezTo>
                  <a:cubicBezTo>
                    <a:pt x="51933" y="140819"/>
                    <a:pt x="44586" y="140957"/>
                    <a:pt x="37305" y="140187"/>
                  </a:cubicBezTo>
                  <a:cubicBezTo>
                    <a:pt x="30382" y="139500"/>
                    <a:pt x="23590" y="137846"/>
                    <a:pt x="17126" y="135274"/>
                  </a:cubicBezTo>
                  <a:cubicBezTo>
                    <a:pt x="11409" y="133148"/>
                    <a:pt x="6263" y="129724"/>
                    <a:pt x="2094" y="125272"/>
                  </a:cubicBezTo>
                  <a:cubicBezTo>
                    <a:pt x="-36" y="123245"/>
                    <a:pt x="-1132" y="120363"/>
                    <a:pt x="-889" y="117434"/>
                  </a:cubicBezTo>
                  <a:cubicBezTo>
                    <a:pt x="-747" y="114780"/>
                    <a:pt x="236" y="112239"/>
                    <a:pt x="1918" y="110181"/>
                  </a:cubicBezTo>
                  <a:cubicBezTo>
                    <a:pt x="3485" y="108251"/>
                    <a:pt x="5718" y="106978"/>
                    <a:pt x="8177" y="106613"/>
                  </a:cubicBezTo>
                  <a:cubicBezTo>
                    <a:pt x="10915" y="106440"/>
                    <a:pt x="13570" y="107593"/>
                    <a:pt x="15312" y="109713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3" name="Forme libre : forme 82">
              <a:extLst>
                <a:ext uri="{FF2B5EF4-FFF2-40B4-BE49-F238E27FC236}">
                  <a16:creationId xmlns:a16="http://schemas.microsoft.com/office/drawing/2014/main" id="{75250072-853A-4468-BBD2-CB8CA8DBF54C}"/>
                </a:ext>
              </a:extLst>
            </p:cNvPr>
            <p:cNvSpPr/>
            <p:nvPr/>
          </p:nvSpPr>
          <p:spPr>
            <a:xfrm>
              <a:off x="7617462" y="1462753"/>
              <a:ext cx="21625" cy="232319"/>
            </a:xfrm>
            <a:custGeom>
              <a:avLst/>
              <a:gdLst>
                <a:gd name="connsiteX0" fmla="*/ -888 w 21625"/>
                <a:gd name="connsiteY0" fmla="*/ 9750 h 232319"/>
                <a:gd name="connsiteX1" fmla="*/ 1919 w 21625"/>
                <a:gd name="connsiteY1" fmla="*/ 2263 h 232319"/>
                <a:gd name="connsiteX2" fmla="*/ 14845 w 21625"/>
                <a:gd name="connsiteY2" fmla="*/ 2263 h 232319"/>
                <a:gd name="connsiteX3" fmla="*/ 17653 w 21625"/>
                <a:gd name="connsiteY3" fmla="*/ 9750 h 232319"/>
                <a:gd name="connsiteX4" fmla="*/ 20694 w 21625"/>
                <a:gd name="connsiteY4" fmla="*/ 223241 h 232319"/>
                <a:gd name="connsiteX5" fmla="*/ 17477 w 21625"/>
                <a:gd name="connsiteY5" fmla="*/ 229909 h 232319"/>
                <a:gd name="connsiteX6" fmla="*/ 10633 w 21625"/>
                <a:gd name="connsiteY6" fmla="*/ 232249 h 232319"/>
                <a:gd name="connsiteX7" fmla="*/ 3848 w 21625"/>
                <a:gd name="connsiteY7" fmla="*/ 229909 h 232319"/>
                <a:gd name="connsiteX8" fmla="*/ 631 w 21625"/>
                <a:gd name="connsiteY8" fmla="*/ 223241 h 23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25" h="232319">
                  <a:moveTo>
                    <a:pt x="-888" y="9750"/>
                  </a:moveTo>
                  <a:cubicBezTo>
                    <a:pt x="-1128" y="6958"/>
                    <a:pt x="-97" y="4208"/>
                    <a:pt x="1919" y="2263"/>
                  </a:cubicBezTo>
                  <a:cubicBezTo>
                    <a:pt x="5666" y="-848"/>
                    <a:pt x="11098" y="-848"/>
                    <a:pt x="14845" y="2263"/>
                  </a:cubicBezTo>
                  <a:cubicBezTo>
                    <a:pt x="16861" y="4208"/>
                    <a:pt x="17893" y="6958"/>
                    <a:pt x="17653" y="9750"/>
                  </a:cubicBezTo>
                  <a:lnTo>
                    <a:pt x="20694" y="223241"/>
                  </a:lnTo>
                  <a:cubicBezTo>
                    <a:pt x="20817" y="225865"/>
                    <a:pt x="19606" y="228372"/>
                    <a:pt x="17477" y="229909"/>
                  </a:cubicBezTo>
                  <a:cubicBezTo>
                    <a:pt x="15500" y="231393"/>
                    <a:pt x="13105" y="232212"/>
                    <a:pt x="10633" y="232249"/>
                  </a:cubicBezTo>
                  <a:cubicBezTo>
                    <a:pt x="8182" y="232199"/>
                    <a:pt x="5809" y="231381"/>
                    <a:pt x="3848" y="229909"/>
                  </a:cubicBezTo>
                  <a:cubicBezTo>
                    <a:pt x="1719" y="228372"/>
                    <a:pt x="510" y="225865"/>
                    <a:pt x="631" y="223241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4" name="Forme libre : forme 83">
              <a:extLst>
                <a:ext uri="{FF2B5EF4-FFF2-40B4-BE49-F238E27FC236}">
                  <a16:creationId xmlns:a16="http://schemas.microsoft.com/office/drawing/2014/main" id="{66B5FACE-8361-4959-B281-680527F9E1F7}"/>
                </a:ext>
              </a:extLst>
            </p:cNvPr>
            <p:cNvSpPr/>
            <p:nvPr/>
          </p:nvSpPr>
          <p:spPr>
            <a:xfrm>
              <a:off x="7673293" y="1546147"/>
              <a:ext cx="123776" cy="146499"/>
            </a:xfrm>
            <a:custGeom>
              <a:avLst/>
              <a:gdLst>
                <a:gd name="connsiteX0" fmla="*/ 116063 w 123776"/>
                <a:gd name="connsiteY0" fmla="*/ 64453 h 146499"/>
                <a:gd name="connsiteX1" fmla="*/ 97696 w 123776"/>
                <a:gd name="connsiteY1" fmla="*/ 70302 h 146499"/>
                <a:gd name="connsiteX2" fmla="*/ 69446 w 123776"/>
                <a:gd name="connsiteY2" fmla="*/ 75391 h 146499"/>
                <a:gd name="connsiteX3" fmla="*/ 40200 w 123776"/>
                <a:gd name="connsiteY3" fmla="*/ 79310 h 146499"/>
                <a:gd name="connsiteX4" fmla="*/ 17857 w 123776"/>
                <a:gd name="connsiteY4" fmla="*/ 81299 h 146499"/>
                <a:gd name="connsiteX5" fmla="*/ 22361 w 123776"/>
                <a:gd name="connsiteY5" fmla="*/ 101478 h 146499"/>
                <a:gd name="connsiteX6" fmla="*/ 32245 w 123776"/>
                <a:gd name="connsiteY6" fmla="*/ 116803 h 146499"/>
                <a:gd name="connsiteX7" fmla="*/ 46634 w 123776"/>
                <a:gd name="connsiteY7" fmla="*/ 125810 h 146499"/>
                <a:gd name="connsiteX8" fmla="*/ 64825 w 123776"/>
                <a:gd name="connsiteY8" fmla="*/ 126805 h 146499"/>
                <a:gd name="connsiteX9" fmla="*/ 85881 w 123776"/>
                <a:gd name="connsiteY9" fmla="*/ 118206 h 146499"/>
                <a:gd name="connsiteX10" fmla="*/ 105008 w 123776"/>
                <a:gd name="connsiteY10" fmla="*/ 98553 h 146499"/>
                <a:gd name="connsiteX11" fmla="*/ 111851 w 123776"/>
                <a:gd name="connsiteY11" fmla="*/ 94635 h 146499"/>
                <a:gd name="connsiteX12" fmla="*/ 118461 w 123776"/>
                <a:gd name="connsiteY12" fmla="*/ 96214 h 146499"/>
                <a:gd name="connsiteX13" fmla="*/ 122439 w 123776"/>
                <a:gd name="connsiteY13" fmla="*/ 101478 h 146499"/>
                <a:gd name="connsiteX14" fmla="*/ 121678 w 123776"/>
                <a:gd name="connsiteY14" fmla="*/ 108731 h 146499"/>
                <a:gd name="connsiteX15" fmla="*/ 95709 w 123776"/>
                <a:gd name="connsiteY15" fmla="*/ 134291 h 146499"/>
                <a:gd name="connsiteX16" fmla="*/ 69388 w 123776"/>
                <a:gd name="connsiteY16" fmla="*/ 145229 h 146499"/>
                <a:gd name="connsiteX17" fmla="*/ 42658 w 123776"/>
                <a:gd name="connsiteY17" fmla="*/ 144293 h 146499"/>
                <a:gd name="connsiteX18" fmla="*/ 20314 w 123776"/>
                <a:gd name="connsiteY18" fmla="*/ 131308 h 146499"/>
                <a:gd name="connsiteX19" fmla="*/ 4931 w 123776"/>
                <a:gd name="connsiteY19" fmla="*/ 107912 h 146499"/>
                <a:gd name="connsiteX20" fmla="*/ -918 w 123776"/>
                <a:gd name="connsiteY20" fmla="*/ 75742 h 146499"/>
                <a:gd name="connsiteX21" fmla="*/ 1948 w 123776"/>
                <a:gd name="connsiteY21" fmla="*/ 50240 h 146499"/>
                <a:gd name="connsiteX22" fmla="*/ 10839 w 123776"/>
                <a:gd name="connsiteY22" fmla="*/ 27253 h 146499"/>
                <a:gd name="connsiteX23" fmla="*/ 26573 w 123776"/>
                <a:gd name="connsiteY23" fmla="*/ 9706 h 146499"/>
                <a:gd name="connsiteX24" fmla="*/ 50262 w 123776"/>
                <a:gd name="connsiteY24" fmla="*/ 464 h 146499"/>
                <a:gd name="connsiteX25" fmla="*/ 73658 w 123776"/>
                <a:gd name="connsiteY25" fmla="*/ 1809 h 146499"/>
                <a:gd name="connsiteX26" fmla="*/ 94832 w 123776"/>
                <a:gd name="connsiteY26" fmla="*/ 11811 h 146499"/>
                <a:gd name="connsiteX27" fmla="*/ 110800 w 123776"/>
                <a:gd name="connsiteY27" fmla="*/ 29885 h 146499"/>
                <a:gd name="connsiteX28" fmla="*/ 119106 w 123776"/>
                <a:gd name="connsiteY28" fmla="*/ 55387 h 146499"/>
                <a:gd name="connsiteX29" fmla="*/ 116064 w 123776"/>
                <a:gd name="connsiteY29" fmla="*/ 64453 h 146499"/>
                <a:gd name="connsiteX30" fmla="*/ 49384 w 123776"/>
                <a:gd name="connsiteY30" fmla="*/ 20117 h 146499"/>
                <a:gd name="connsiteX31" fmla="*/ 36282 w 123776"/>
                <a:gd name="connsiteY31" fmla="*/ 25966 h 146499"/>
                <a:gd name="connsiteX32" fmla="*/ 27040 w 123776"/>
                <a:gd name="connsiteY32" fmla="*/ 35559 h 146499"/>
                <a:gd name="connsiteX33" fmla="*/ 21191 w 123776"/>
                <a:gd name="connsiteY33" fmla="*/ 47900 h 146499"/>
                <a:gd name="connsiteX34" fmla="*/ 18384 w 123776"/>
                <a:gd name="connsiteY34" fmla="*/ 62231 h 146499"/>
                <a:gd name="connsiteX35" fmla="*/ 59327 w 123776"/>
                <a:gd name="connsiteY35" fmla="*/ 58721 h 146499"/>
                <a:gd name="connsiteX36" fmla="*/ 99686 w 123776"/>
                <a:gd name="connsiteY36" fmla="*/ 50474 h 146499"/>
                <a:gd name="connsiteX37" fmla="*/ 93837 w 123776"/>
                <a:gd name="connsiteY37" fmla="*/ 36553 h 146499"/>
                <a:gd name="connsiteX38" fmla="*/ 82840 w 123776"/>
                <a:gd name="connsiteY38" fmla="*/ 25732 h 146499"/>
                <a:gd name="connsiteX39" fmla="*/ 67691 w 123776"/>
                <a:gd name="connsiteY39" fmla="*/ 19883 h 146499"/>
                <a:gd name="connsiteX40" fmla="*/ 49384 w 123776"/>
                <a:gd name="connsiteY40" fmla="*/ 20117 h 14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3776" h="146499">
                  <a:moveTo>
                    <a:pt x="116063" y="64453"/>
                  </a:moveTo>
                  <a:cubicBezTo>
                    <a:pt x="110269" y="67314"/>
                    <a:pt x="104077" y="69286"/>
                    <a:pt x="97696" y="70302"/>
                  </a:cubicBezTo>
                  <a:cubicBezTo>
                    <a:pt x="89001" y="72135"/>
                    <a:pt x="79584" y="73831"/>
                    <a:pt x="69446" y="75391"/>
                  </a:cubicBezTo>
                  <a:cubicBezTo>
                    <a:pt x="59385" y="76970"/>
                    <a:pt x="49501" y="78257"/>
                    <a:pt x="40200" y="79310"/>
                  </a:cubicBezTo>
                  <a:cubicBezTo>
                    <a:pt x="30900" y="80363"/>
                    <a:pt x="23121" y="81006"/>
                    <a:pt x="17857" y="81299"/>
                  </a:cubicBezTo>
                  <a:cubicBezTo>
                    <a:pt x="18248" y="88226"/>
                    <a:pt x="19770" y="95042"/>
                    <a:pt x="22361" y="101478"/>
                  </a:cubicBezTo>
                  <a:cubicBezTo>
                    <a:pt x="24619" y="107185"/>
                    <a:pt x="27978" y="112392"/>
                    <a:pt x="32245" y="116803"/>
                  </a:cubicBezTo>
                  <a:cubicBezTo>
                    <a:pt x="36291" y="120864"/>
                    <a:pt x="41213" y="123945"/>
                    <a:pt x="46634" y="125810"/>
                  </a:cubicBezTo>
                  <a:cubicBezTo>
                    <a:pt x="52487" y="127827"/>
                    <a:pt x="58787" y="128171"/>
                    <a:pt x="64825" y="126805"/>
                  </a:cubicBezTo>
                  <a:cubicBezTo>
                    <a:pt x="72418" y="125619"/>
                    <a:pt x="79629" y="122674"/>
                    <a:pt x="85881" y="118206"/>
                  </a:cubicBezTo>
                  <a:cubicBezTo>
                    <a:pt x="93192" y="112635"/>
                    <a:pt x="99637" y="106012"/>
                    <a:pt x="105008" y="98553"/>
                  </a:cubicBezTo>
                  <a:cubicBezTo>
                    <a:pt x="106669" y="96381"/>
                    <a:pt x="109136" y="94968"/>
                    <a:pt x="111851" y="94635"/>
                  </a:cubicBezTo>
                  <a:cubicBezTo>
                    <a:pt x="114174" y="94320"/>
                    <a:pt x="116531" y="94883"/>
                    <a:pt x="118461" y="96214"/>
                  </a:cubicBezTo>
                  <a:cubicBezTo>
                    <a:pt x="120328" y="97485"/>
                    <a:pt x="121726" y="99334"/>
                    <a:pt x="122439" y="101478"/>
                  </a:cubicBezTo>
                  <a:cubicBezTo>
                    <a:pt x="123190" y="103898"/>
                    <a:pt x="122915" y="106520"/>
                    <a:pt x="121678" y="108731"/>
                  </a:cubicBezTo>
                  <a:cubicBezTo>
                    <a:pt x="114639" y="118751"/>
                    <a:pt x="105840" y="127412"/>
                    <a:pt x="95709" y="134291"/>
                  </a:cubicBezTo>
                  <a:cubicBezTo>
                    <a:pt x="87670" y="139501"/>
                    <a:pt x="78751" y="143208"/>
                    <a:pt x="69388" y="145229"/>
                  </a:cubicBezTo>
                  <a:cubicBezTo>
                    <a:pt x="60535" y="147101"/>
                    <a:pt x="51358" y="146779"/>
                    <a:pt x="42658" y="144293"/>
                  </a:cubicBezTo>
                  <a:cubicBezTo>
                    <a:pt x="34272" y="141829"/>
                    <a:pt x="26606" y="137374"/>
                    <a:pt x="20314" y="131308"/>
                  </a:cubicBezTo>
                  <a:cubicBezTo>
                    <a:pt x="13568" y="124703"/>
                    <a:pt x="8321" y="116724"/>
                    <a:pt x="4931" y="107912"/>
                  </a:cubicBezTo>
                  <a:cubicBezTo>
                    <a:pt x="953" y="97658"/>
                    <a:pt x="-1032" y="86740"/>
                    <a:pt x="-918" y="75742"/>
                  </a:cubicBezTo>
                  <a:cubicBezTo>
                    <a:pt x="-935" y="67160"/>
                    <a:pt x="27" y="58604"/>
                    <a:pt x="1948" y="50240"/>
                  </a:cubicBezTo>
                  <a:cubicBezTo>
                    <a:pt x="3717" y="42167"/>
                    <a:pt x="6715" y="34415"/>
                    <a:pt x="10839" y="27253"/>
                  </a:cubicBezTo>
                  <a:cubicBezTo>
                    <a:pt x="14847" y="20403"/>
                    <a:pt x="20199" y="14434"/>
                    <a:pt x="26573" y="9706"/>
                  </a:cubicBezTo>
                  <a:cubicBezTo>
                    <a:pt x="33538" y="4631"/>
                    <a:pt x="41700" y="1447"/>
                    <a:pt x="50262" y="464"/>
                  </a:cubicBezTo>
                  <a:cubicBezTo>
                    <a:pt x="58076" y="-563"/>
                    <a:pt x="66013" y="-107"/>
                    <a:pt x="73658" y="1809"/>
                  </a:cubicBezTo>
                  <a:cubicBezTo>
                    <a:pt x="81305" y="3718"/>
                    <a:pt x="88501" y="7117"/>
                    <a:pt x="94832" y="11811"/>
                  </a:cubicBezTo>
                  <a:cubicBezTo>
                    <a:pt x="101299" y="16719"/>
                    <a:pt x="106726" y="22863"/>
                    <a:pt x="110800" y="29885"/>
                  </a:cubicBezTo>
                  <a:cubicBezTo>
                    <a:pt x="115261" y="37738"/>
                    <a:pt x="118086" y="46413"/>
                    <a:pt x="119106" y="55387"/>
                  </a:cubicBezTo>
                  <a:cubicBezTo>
                    <a:pt x="120055" y="58747"/>
                    <a:pt x="118847" y="62345"/>
                    <a:pt x="116064" y="64453"/>
                  </a:cubicBezTo>
                  <a:close/>
                  <a:moveTo>
                    <a:pt x="49384" y="20117"/>
                  </a:moveTo>
                  <a:cubicBezTo>
                    <a:pt x="44640" y="21080"/>
                    <a:pt x="40166" y="23077"/>
                    <a:pt x="36282" y="25966"/>
                  </a:cubicBezTo>
                  <a:cubicBezTo>
                    <a:pt x="32698" y="28638"/>
                    <a:pt x="29577" y="31878"/>
                    <a:pt x="27040" y="35559"/>
                  </a:cubicBezTo>
                  <a:cubicBezTo>
                    <a:pt x="24480" y="39355"/>
                    <a:pt x="22508" y="43515"/>
                    <a:pt x="21191" y="47900"/>
                  </a:cubicBezTo>
                  <a:cubicBezTo>
                    <a:pt x="19774" y="52570"/>
                    <a:pt x="18834" y="57371"/>
                    <a:pt x="18384" y="62231"/>
                  </a:cubicBezTo>
                  <a:cubicBezTo>
                    <a:pt x="32108" y="62272"/>
                    <a:pt x="45810" y="61097"/>
                    <a:pt x="59327" y="58721"/>
                  </a:cubicBezTo>
                  <a:cubicBezTo>
                    <a:pt x="72312" y="56382"/>
                    <a:pt x="85765" y="53633"/>
                    <a:pt x="99686" y="50474"/>
                  </a:cubicBezTo>
                  <a:cubicBezTo>
                    <a:pt x="98662" y="45497"/>
                    <a:pt x="96675" y="40768"/>
                    <a:pt x="93837" y="36553"/>
                  </a:cubicBezTo>
                  <a:cubicBezTo>
                    <a:pt x="90949" y="32233"/>
                    <a:pt x="87206" y="28550"/>
                    <a:pt x="82840" y="25732"/>
                  </a:cubicBezTo>
                  <a:cubicBezTo>
                    <a:pt x="78241" y="22772"/>
                    <a:pt x="73086" y="20782"/>
                    <a:pt x="67691" y="19883"/>
                  </a:cubicBezTo>
                  <a:cubicBezTo>
                    <a:pt x="61629" y="18805"/>
                    <a:pt x="55417" y="18884"/>
                    <a:pt x="49384" y="20117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5" name="Forme libre : forme 84">
              <a:extLst>
                <a:ext uri="{FF2B5EF4-FFF2-40B4-BE49-F238E27FC236}">
                  <a16:creationId xmlns:a16="http://schemas.microsoft.com/office/drawing/2014/main" id="{143CA395-7219-4728-8024-15DDD6451F73}"/>
                </a:ext>
              </a:extLst>
            </p:cNvPr>
            <p:cNvSpPr/>
            <p:nvPr/>
          </p:nvSpPr>
          <p:spPr>
            <a:xfrm>
              <a:off x="7820199" y="1552710"/>
              <a:ext cx="101327" cy="140746"/>
            </a:xfrm>
            <a:custGeom>
              <a:avLst/>
              <a:gdLst>
                <a:gd name="connsiteX0" fmla="*/ 15423 w 101327"/>
                <a:gd name="connsiteY0" fmla="*/ 109713 h 140746"/>
                <a:gd name="connsiteX1" fmla="*/ 32093 w 101327"/>
                <a:gd name="connsiteY1" fmla="*/ 118955 h 140746"/>
                <a:gd name="connsiteX2" fmla="*/ 54086 w 101327"/>
                <a:gd name="connsiteY2" fmla="*/ 121879 h 140746"/>
                <a:gd name="connsiteX3" fmla="*/ 73388 w 101327"/>
                <a:gd name="connsiteY3" fmla="*/ 117142 h 140746"/>
                <a:gd name="connsiteX4" fmla="*/ 81753 w 101327"/>
                <a:gd name="connsiteY4" fmla="*/ 103455 h 140746"/>
                <a:gd name="connsiteX5" fmla="*/ 76255 w 101327"/>
                <a:gd name="connsiteY5" fmla="*/ 90119 h 140746"/>
                <a:gd name="connsiteX6" fmla="*/ 62392 w 101327"/>
                <a:gd name="connsiteY6" fmla="*/ 82456 h 140746"/>
                <a:gd name="connsiteX7" fmla="*/ 44202 w 101327"/>
                <a:gd name="connsiteY7" fmla="*/ 77309 h 140746"/>
                <a:gd name="connsiteX8" fmla="*/ 25836 w 101327"/>
                <a:gd name="connsiteY8" fmla="*/ 71460 h 140746"/>
                <a:gd name="connsiteX9" fmla="*/ 11037 w 101327"/>
                <a:gd name="connsiteY9" fmla="*/ 62043 h 140746"/>
                <a:gd name="connsiteX10" fmla="*/ 4019 w 101327"/>
                <a:gd name="connsiteY10" fmla="*/ 45549 h 140746"/>
                <a:gd name="connsiteX11" fmla="*/ 7060 w 101327"/>
                <a:gd name="connsiteY11" fmla="*/ 26364 h 140746"/>
                <a:gd name="connsiteX12" fmla="*/ 17472 w 101327"/>
                <a:gd name="connsiteY12" fmla="*/ 12443 h 140746"/>
                <a:gd name="connsiteX13" fmla="*/ 32679 w 101327"/>
                <a:gd name="connsiteY13" fmla="*/ 3786 h 140746"/>
                <a:gd name="connsiteX14" fmla="*/ 50227 w 101327"/>
                <a:gd name="connsiteY14" fmla="*/ 43 h 140746"/>
                <a:gd name="connsiteX15" fmla="*/ 74500 w 101327"/>
                <a:gd name="connsiteY15" fmla="*/ 4547 h 140746"/>
                <a:gd name="connsiteX16" fmla="*/ 92048 w 101327"/>
                <a:gd name="connsiteY16" fmla="*/ 18877 h 140746"/>
                <a:gd name="connsiteX17" fmla="*/ 93569 w 101327"/>
                <a:gd name="connsiteY17" fmla="*/ 25779 h 140746"/>
                <a:gd name="connsiteX18" fmla="*/ 90293 w 101327"/>
                <a:gd name="connsiteY18" fmla="*/ 31043 h 140746"/>
                <a:gd name="connsiteX19" fmla="*/ 84444 w 101327"/>
                <a:gd name="connsiteY19" fmla="*/ 32622 h 140746"/>
                <a:gd name="connsiteX20" fmla="*/ 78010 w 101327"/>
                <a:gd name="connsiteY20" fmla="*/ 28703 h 140746"/>
                <a:gd name="connsiteX21" fmla="*/ 65142 w 101327"/>
                <a:gd name="connsiteY21" fmla="*/ 20281 h 140746"/>
                <a:gd name="connsiteX22" fmla="*/ 48823 w 101327"/>
                <a:gd name="connsiteY22" fmla="*/ 18116 h 140746"/>
                <a:gd name="connsiteX23" fmla="*/ 30222 w 101327"/>
                <a:gd name="connsiteY23" fmla="*/ 24960 h 140746"/>
                <a:gd name="connsiteX24" fmla="*/ 22677 w 101327"/>
                <a:gd name="connsiteY24" fmla="*/ 40869 h 140746"/>
                <a:gd name="connsiteX25" fmla="*/ 28526 w 101327"/>
                <a:gd name="connsiteY25" fmla="*/ 50871 h 140746"/>
                <a:gd name="connsiteX26" fmla="*/ 43383 w 101327"/>
                <a:gd name="connsiteY26" fmla="*/ 56720 h 140746"/>
                <a:gd name="connsiteX27" fmla="*/ 62392 w 101327"/>
                <a:gd name="connsiteY27" fmla="*/ 62219 h 140746"/>
                <a:gd name="connsiteX28" fmla="*/ 81050 w 101327"/>
                <a:gd name="connsiteY28" fmla="*/ 69881 h 140746"/>
                <a:gd name="connsiteX29" fmla="*/ 95147 w 101327"/>
                <a:gd name="connsiteY29" fmla="*/ 82807 h 140746"/>
                <a:gd name="connsiteX30" fmla="*/ 100294 w 101327"/>
                <a:gd name="connsiteY30" fmla="*/ 104215 h 140746"/>
                <a:gd name="connsiteX31" fmla="*/ 94036 w 101327"/>
                <a:gd name="connsiteY31" fmla="*/ 122230 h 140746"/>
                <a:gd name="connsiteX32" fmla="*/ 79179 w 101327"/>
                <a:gd name="connsiteY32" fmla="*/ 133928 h 140746"/>
                <a:gd name="connsiteX33" fmla="*/ 59233 w 101327"/>
                <a:gd name="connsiteY33" fmla="*/ 139778 h 140746"/>
                <a:gd name="connsiteX34" fmla="*/ 37357 w 101327"/>
                <a:gd name="connsiteY34" fmla="*/ 140187 h 140746"/>
                <a:gd name="connsiteX35" fmla="*/ 17178 w 101327"/>
                <a:gd name="connsiteY35" fmla="*/ 135274 h 140746"/>
                <a:gd name="connsiteX36" fmla="*/ 2147 w 101327"/>
                <a:gd name="connsiteY36" fmla="*/ 125272 h 140746"/>
                <a:gd name="connsiteX37" fmla="*/ -895 w 101327"/>
                <a:gd name="connsiteY37" fmla="*/ 117434 h 140746"/>
                <a:gd name="connsiteX38" fmla="*/ 1971 w 101327"/>
                <a:gd name="connsiteY38" fmla="*/ 110181 h 140746"/>
                <a:gd name="connsiteX39" fmla="*/ 8229 w 101327"/>
                <a:gd name="connsiteY39" fmla="*/ 106613 h 140746"/>
                <a:gd name="connsiteX40" fmla="*/ 15423 w 101327"/>
                <a:gd name="connsiteY40" fmla="*/ 109713 h 14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1327" h="140746">
                  <a:moveTo>
                    <a:pt x="15423" y="109713"/>
                  </a:moveTo>
                  <a:cubicBezTo>
                    <a:pt x="20113" y="114149"/>
                    <a:pt x="25847" y="117328"/>
                    <a:pt x="32093" y="118955"/>
                  </a:cubicBezTo>
                  <a:cubicBezTo>
                    <a:pt x="39213" y="121134"/>
                    <a:pt x="46644" y="122122"/>
                    <a:pt x="54086" y="121879"/>
                  </a:cubicBezTo>
                  <a:cubicBezTo>
                    <a:pt x="60797" y="121796"/>
                    <a:pt x="67400" y="120175"/>
                    <a:pt x="73388" y="117142"/>
                  </a:cubicBezTo>
                  <a:cubicBezTo>
                    <a:pt x="78697" y="114701"/>
                    <a:pt x="82002" y="109292"/>
                    <a:pt x="81753" y="103455"/>
                  </a:cubicBezTo>
                  <a:cubicBezTo>
                    <a:pt x="82046" y="98404"/>
                    <a:pt x="80023" y="93495"/>
                    <a:pt x="76255" y="90119"/>
                  </a:cubicBezTo>
                  <a:cubicBezTo>
                    <a:pt x="72155" y="86719"/>
                    <a:pt x="67453" y="84120"/>
                    <a:pt x="62392" y="82456"/>
                  </a:cubicBezTo>
                  <a:cubicBezTo>
                    <a:pt x="56441" y="80368"/>
                    <a:pt x="50366" y="78649"/>
                    <a:pt x="44202" y="77309"/>
                  </a:cubicBezTo>
                  <a:cubicBezTo>
                    <a:pt x="37917" y="75916"/>
                    <a:pt x="31769" y="73959"/>
                    <a:pt x="25836" y="71460"/>
                  </a:cubicBezTo>
                  <a:cubicBezTo>
                    <a:pt x="20375" y="69240"/>
                    <a:pt x="15361" y="66049"/>
                    <a:pt x="11037" y="62043"/>
                  </a:cubicBezTo>
                  <a:cubicBezTo>
                    <a:pt x="6674" y="57645"/>
                    <a:pt x="4162" y="51742"/>
                    <a:pt x="4019" y="45549"/>
                  </a:cubicBezTo>
                  <a:cubicBezTo>
                    <a:pt x="3417" y="39000"/>
                    <a:pt x="4462" y="32405"/>
                    <a:pt x="7060" y="26364"/>
                  </a:cubicBezTo>
                  <a:cubicBezTo>
                    <a:pt x="9467" y="21015"/>
                    <a:pt x="13021" y="16263"/>
                    <a:pt x="17472" y="12443"/>
                  </a:cubicBezTo>
                  <a:cubicBezTo>
                    <a:pt x="21951" y="8627"/>
                    <a:pt x="27111" y="5690"/>
                    <a:pt x="32679" y="3786"/>
                  </a:cubicBezTo>
                  <a:cubicBezTo>
                    <a:pt x="38348" y="1807"/>
                    <a:pt x="44243" y="549"/>
                    <a:pt x="50227" y="43"/>
                  </a:cubicBezTo>
                  <a:cubicBezTo>
                    <a:pt x="58568" y="-521"/>
                    <a:pt x="66916" y="1028"/>
                    <a:pt x="74500" y="4547"/>
                  </a:cubicBezTo>
                  <a:cubicBezTo>
                    <a:pt x="81546" y="7636"/>
                    <a:pt x="87613" y="12591"/>
                    <a:pt x="92048" y="18877"/>
                  </a:cubicBezTo>
                  <a:cubicBezTo>
                    <a:pt x="93474" y="20874"/>
                    <a:pt x="94023" y="23367"/>
                    <a:pt x="93569" y="25779"/>
                  </a:cubicBezTo>
                  <a:cubicBezTo>
                    <a:pt x="93144" y="27870"/>
                    <a:pt x="91981" y="29738"/>
                    <a:pt x="90293" y="31043"/>
                  </a:cubicBezTo>
                  <a:cubicBezTo>
                    <a:pt x="88663" y="32390"/>
                    <a:pt x="86530" y="32966"/>
                    <a:pt x="84444" y="32622"/>
                  </a:cubicBezTo>
                  <a:cubicBezTo>
                    <a:pt x="81870" y="32204"/>
                    <a:pt x="79561" y="30798"/>
                    <a:pt x="78010" y="28703"/>
                  </a:cubicBezTo>
                  <a:cubicBezTo>
                    <a:pt x="74488" y="24869"/>
                    <a:pt x="70065" y="21974"/>
                    <a:pt x="65142" y="20281"/>
                  </a:cubicBezTo>
                  <a:cubicBezTo>
                    <a:pt x="59941" y="18318"/>
                    <a:pt x="54357" y="17577"/>
                    <a:pt x="48823" y="18116"/>
                  </a:cubicBezTo>
                  <a:cubicBezTo>
                    <a:pt x="42132" y="18735"/>
                    <a:pt x="35719" y="21094"/>
                    <a:pt x="30222" y="24960"/>
                  </a:cubicBezTo>
                  <a:cubicBezTo>
                    <a:pt x="25036" y="28526"/>
                    <a:pt x="22157" y="34597"/>
                    <a:pt x="22677" y="40869"/>
                  </a:cubicBezTo>
                  <a:cubicBezTo>
                    <a:pt x="22527" y="45054"/>
                    <a:pt x="24805" y="48950"/>
                    <a:pt x="28526" y="50871"/>
                  </a:cubicBezTo>
                  <a:cubicBezTo>
                    <a:pt x="33253" y="53350"/>
                    <a:pt x="38234" y="55311"/>
                    <a:pt x="43383" y="56720"/>
                  </a:cubicBezTo>
                  <a:cubicBezTo>
                    <a:pt x="49231" y="58534"/>
                    <a:pt x="55665" y="60405"/>
                    <a:pt x="62392" y="62219"/>
                  </a:cubicBezTo>
                  <a:cubicBezTo>
                    <a:pt x="68918" y="63951"/>
                    <a:pt x="75190" y="66527"/>
                    <a:pt x="81050" y="69881"/>
                  </a:cubicBezTo>
                  <a:cubicBezTo>
                    <a:pt x="86678" y="73052"/>
                    <a:pt x="91501" y="77474"/>
                    <a:pt x="95147" y="82807"/>
                  </a:cubicBezTo>
                  <a:cubicBezTo>
                    <a:pt x="99088" y="89217"/>
                    <a:pt x="100890" y="96714"/>
                    <a:pt x="100294" y="104215"/>
                  </a:cubicBezTo>
                  <a:cubicBezTo>
                    <a:pt x="100235" y="110743"/>
                    <a:pt x="98037" y="117072"/>
                    <a:pt x="94036" y="122230"/>
                  </a:cubicBezTo>
                  <a:cubicBezTo>
                    <a:pt x="90030" y="127201"/>
                    <a:pt x="84951" y="131200"/>
                    <a:pt x="79179" y="133928"/>
                  </a:cubicBezTo>
                  <a:cubicBezTo>
                    <a:pt x="72868" y="136884"/>
                    <a:pt x="66141" y="138857"/>
                    <a:pt x="59233" y="139778"/>
                  </a:cubicBezTo>
                  <a:cubicBezTo>
                    <a:pt x="51986" y="140818"/>
                    <a:pt x="44638" y="140956"/>
                    <a:pt x="37357" y="140187"/>
                  </a:cubicBezTo>
                  <a:cubicBezTo>
                    <a:pt x="30433" y="139507"/>
                    <a:pt x="23640" y="137853"/>
                    <a:pt x="17178" y="135274"/>
                  </a:cubicBezTo>
                  <a:cubicBezTo>
                    <a:pt x="11461" y="133148"/>
                    <a:pt x="6316" y="129724"/>
                    <a:pt x="2147" y="125272"/>
                  </a:cubicBezTo>
                  <a:cubicBezTo>
                    <a:pt x="2" y="123251"/>
                    <a:pt x="-1115" y="120372"/>
                    <a:pt x="-895" y="117434"/>
                  </a:cubicBezTo>
                  <a:cubicBezTo>
                    <a:pt x="-732" y="114774"/>
                    <a:pt x="271" y="112234"/>
                    <a:pt x="1971" y="110181"/>
                  </a:cubicBezTo>
                  <a:cubicBezTo>
                    <a:pt x="3526" y="108238"/>
                    <a:pt x="5765" y="106962"/>
                    <a:pt x="8229" y="106613"/>
                  </a:cubicBezTo>
                  <a:cubicBezTo>
                    <a:pt x="10988" y="106421"/>
                    <a:pt x="13669" y="107576"/>
                    <a:pt x="15423" y="109713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6" name="Forme libre : forme 85">
              <a:extLst>
                <a:ext uri="{FF2B5EF4-FFF2-40B4-BE49-F238E27FC236}">
                  <a16:creationId xmlns:a16="http://schemas.microsoft.com/office/drawing/2014/main" id="{FBD00061-C0EA-404E-B9DE-D5E14EFD3409}"/>
                </a:ext>
              </a:extLst>
            </p:cNvPr>
            <p:cNvSpPr/>
            <p:nvPr/>
          </p:nvSpPr>
          <p:spPr>
            <a:xfrm>
              <a:off x="8050513" y="1541242"/>
              <a:ext cx="107907" cy="153597"/>
            </a:xfrm>
            <a:custGeom>
              <a:avLst/>
              <a:gdLst>
                <a:gd name="connsiteX0" fmla="*/ 84466 w 107907"/>
                <a:gd name="connsiteY0" fmla="*/ 9756 h 153597"/>
                <a:gd name="connsiteX1" fmla="*/ 87683 w 107907"/>
                <a:gd name="connsiteY1" fmla="*/ 2269 h 153597"/>
                <a:gd name="connsiteX2" fmla="*/ 93941 w 107907"/>
                <a:gd name="connsiteY2" fmla="*/ -70 h 153597"/>
                <a:gd name="connsiteX3" fmla="*/ 99790 w 107907"/>
                <a:gd name="connsiteY3" fmla="*/ 2269 h 153597"/>
                <a:gd name="connsiteX4" fmla="*/ 102832 w 107907"/>
                <a:gd name="connsiteY4" fmla="*/ 9756 h 153597"/>
                <a:gd name="connsiteX5" fmla="*/ 104353 w 107907"/>
                <a:gd name="connsiteY5" fmla="*/ 76436 h 153597"/>
                <a:gd name="connsiteX6" fmla="*/ 106985 w 107907"/>
                <a:gd name="connsiteY6" fmla="*/ 145514 h 153597"/>
                <a:gd name="connsiteX7" fmla="*/ 103767 w 107907"/>
                <a:gd name="connsiteY7" fmla="*/ 151363 h 153597"/>
                <a:gd name="connsiteX8" fmla="*/ 97918 w 107907"/>
                <a:gd name="connsiteY8" fmla="*/ 153527 h 153597"/>
                <a:gd name="connsiteX9" fmla="*/ 92069 w 107907"/>
                <a:gd name="connsiteY9" fmla="*/ 151538 h 153597"/>
                <a:gd name="connsiteX10" fmla="*/ 88852 w 107907"/>
                <a:gd name="connsiteY10" fmla="*/ 145280 h 153597"/>
                <a:gd name="connsiteX11" fmla="*/ 87682 w 107907"/>
                <a:gd name="connsiteY11" fmla="*/ 126036 h 153597"/>
                <a:gd name="connsiteX12" fmla="*/ 66275 w 107907"/>
                <a:gd name="connsiteY12" fmla="*/ 137734 h 153597"/>
                <a:gd name="connsiteX13" fmla="*/ 36503 w 107907"/>
                <a:gd name="connsiteY13" fmla="*/ 136974 h 153597"/>
                <a:gd name="connsiteX14" fmla="*/ 18956 w 107907"/>
                <a:gd name="connsiteY14" fmla="*/ 128727 h 153597"/>
                <a:gd name="connsiteX15" fmla="*/ 7257 w 107907"/>
                <a:gd name="connsiteY15" fmla="*/ 114981 h 153597"/>
                <a:gd name="connsiteX16" fmla="*/ 589 w 107907"/>
                <a:gd name="connsiteY16" fmla="*/ 97434 h 153597"/>
                <a:gd name="connsiteX17" fmla="*/ -697 w 107907"/>
                <a:gd name="connsiteY17" fmla="*/ 78190 h 153597"/>
                <a:gd name="connsiteX18" fmla="*/ 4041 w 107907"/>
                <a:gd name="connsiteY18" fmla="*/ 56022 h 153597"/>
                <a:gd name="connsiteX19" fmla="*/ 14979 w 107907"/>
                <a:gd name="connsiteY19" fmla="*/ 36837 h 153597"/>
                <a:gd name="connsiteX20" fmla="*/ 32058 w 107907"/>
                <a:gd name="connsiteY20" fmla="*/ 23501 h 153597"/>
                <a:gd name="connsiteX21" fmla="*/ 54636 w 107907"/>
                <a:gd name="connsiteY21" fmla="*/ 18588 h 153597"/>
                <a:gd name="connsiteX22" fmla="*/ 71305 w 107907"/>
                <a:gd name="connsiteY22" fmla="*/ 22683 h 153597"/>
                <a:gd name="connsiteX23" fmla="*/ 85285 w 107907"/>
                <a:gd name="connsiteY23" fmla="*/ 32275 h 153597"/>
                <a:gd name="connsiteX24" fmla="*/ 84758 w 107907"/>
                <a:gd name="connsiteY24" fmla="*/ 20928 h 153597"/>
                <a:gd name="connsiteX25" fmla="*/ 84466 w 107907"/>
                <a:gd name="connsiteY25" fmla="*/ 9756 h 153597"/>
                <a:gd name="connsiteX26" fmla="*/ 41182 w 107907"/>
                <a:gd name="connsiteY26" fmla="*/ 118432 h 153597"/>
                <a:gd name="connsiteX27" fmla="*/ 56039 w 107907"/>
                <a:gd name="connsiteY27" fmla="*/ 120187 h 153597"/>
                <a:gd name="connsiteX28" fmla="*/ 69434 w 107907"/>
                <a:gd name="connsiteY28" fmla="*/ 114338 h 153597"/>
                <a:gd name="connsiteX29" fmla="*/ 79963 w 107907"/>
                <a:gd name="connsiteY29" fmla="*/ 103342 h 153597"/>
                <a:gd name="connsiteX30" fmla="*/ 86396 w 107907"/>
                <a:gd name="connsiteY30" fmla="*/ 89245 h 153597"/>
                <a:gd name="connsiteX31" fmla="*/ 85752 w 107907"/>
                <a:gd name="connsiteY31" fmla="*/ 67604 h 153597"/>
                <a:gd name="connsiteX32" fmla="*/ 76511 w 107907"/>
                <a:gd name="connsiteY32" fmla="*/ 50056 h 153597"/>
                <a:gd name="connsiteX33" fmla="*/ 62766 w 107907"/>
                <a:gd name="connsiteY33" fmla="*/ 40815 h 153597"/>
                <a:gd name="connsiteX34" fmla="*/ 47090 w 107907"/>
                <a:gd name="connsiteY34" fmla="*/ 39645 h 153597"/>
                <a:gd name="connsiteX35" fmla="*/ 32409 w 107907"/>
                <a:gd name="connsiteY35" fmla="*/ 46137 h 153597"/>
                <a:gd name="connsiteX36" fmla="*/ 21647 w 107907"/>
                <a:gd name="connsiteY36" fmla="*/ 60468 h 153597"/>
                <a:gd name="connsiteX37" fmla="*/ 17903 w 107907"/>
                <a:gd name="connsiteY37" fmla="*/ 82636 h 153597"/>
                <a:gd name="connsiteX38" fmla="*/ 23752 w 107907"/>
                <a:gd name="connsiteY38" fmla="*/ 103985 h 153597"/>
                <a:gd name="connsiteX39" fmla="*/ 41182 w 107907"/>
                <a:gd name="connsiteY39" fmla="*/ 118432 h 153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7907" h="153597">
                  <a:moveTo>
                    <a:pt x="84466" y="9756"/>
                  </a:moveTo>
                  <a:cubicBezTo>
                    <a:pt x="84490" y="6930"/>
                    <a:pt x="85649" y="4232"/>
                    <a:pt x="87683" y="2269"/>
                  </a:cubicBezTo>
                  <a:cubicBezTo>
                    <a:pt x="89427" y="774"/>
                    <a:pt x="91644" y="-55"/>
                    <a:pt x="93941" y="-70"/>
                  </a:cubicBezTo>
                  <a:cubicBezTo>
                    <a:pt x="96113" y="-36"/>
                    <a:pt x="98195" y="797"/>
                    <a:pt x="99790" y="2269"/>
                  </a:cubicBezTo>
                  <a:cubicBezTo>
                    <a:pt x="101743" y="4272"/>
                    <a:pt x="102836" y="6959"/>
                    <a:pt x="102832" y="9756"/>
                  </a:cubicBezTo>
                  <a:cubicBezTo>
                    <a:pt x="103592" y="31983"/>
                    <a:pt x="104060" y="54209"/>
                    <a:pt x="104353" y="76436"/>
                  </a:cubicBezTo>
                  <a:cubicBezTo>
                    <a:pt x="104645" y="98662"/>
                    <a:pt x="105464" y="121708"/>
                    <a:pt x="106985" y="145514"/>
                  </a:cubicBezTo>
                  <a:cubicBezTo>
                    <a:pt x="106807" y="147836"/>
                    <a:pt x="105634" y="149968"/>
                    <a:pt x="103767" y="151363"/>
                  </a:cubicBezTo>
                  <a:cubicBezTo>
                    <a:pt x="102096" y="152685"/>
                    <a:pt x="100048" y="153443"/>
                    <a:pt x="97918" y="153527"/>
                  </a:cubicBezTo>
                  <a:cubicBezTo>
                    <a:pt x="95810" y="153486"/>
                    <a:pt x="93766" y="152791"/>
                    <a:pt x="92069" y="151538"/>
                  </a:cubicBezTo>
                  <a:cubicBezTo>
                    <a:pt x="90061" y="150084"/>
                    <a:pt x="88866" y="147759"/>
                    <a:pt x="88852" y="145280"/>
                  </a:cubicBezTo>
                  <a:lnTo>
                    <a:pt x="87682" y="126036"/>
                  </a:lnTo>
                  <a:cubicBezTo>
                    <a:pt x="81631" y="131655"/>
                    <a:pt x="74272" y="135676"/>
                    <a:pt x="66275" y="137734"/>
                  </a:cubicBezTo>
                  <a:cubicBezTo>
                    <a:pt x="56456" y="140094"/>
                    <a:pt x="46188" y="139832"/>
                    <a:pt x="36503" y="136974"/>
                  </a:cubicBezTo>
                  <a:cubicBezTo>
                    <a:pt x="30094" y="135621"/>
                    <a:pt x="24087" y="132798"/>
                    <a:pt x="18956" y="128727"/>
                  </a:cubicBezTo>
                  <a:cubicBezTo>
                    <a:pt x="14232" y="124915"/>
                    <a:pt x="10265" y="120253"/>
                    <a:pt x="7257" y="114981"/>
                  </a:cubicBezTo>
                  <a:cubicBezTo>
                    <a:pt x="4120" y="109522"/>
                    <a:pt x="1870" y="103599"/>
                    <a:pt x="589" y="97434"/>
                  </a:cubicBezTo>
                  <a:cubicBezTo>
                    <a:pt x="-804" y="91120"/>
                    <a:pt x="-1238" y="84633"/>
                    <a:pt x="-697" y="78190"/>
                  </a:cubicBezTo>
                  <a:cubicBezTo>
                    <a:pt x="-225" y="70607"/>
                    <a:pt x="1372" y="63136"/>
                    <a:pt x="4041" y="56022"/>
                  </a:cubicBezTo>
                  <a:cubicBezTo>
                    <a:pt x="6546" y="49041"/>
                    <a:pt x="10248" y="42550"/>
                    <a:pt x="14979" y="36837"/>
                  </a:cubicBezTo>
                  <a:cubicBezTo>
                    <a:pt x="19663" y="31233"/>
                    <a:pt x="25485" y="26688"/>
                    <a:pt x="32058" y="23501"/>
                  </a:cubicBezTo>
                  <a:cubicBezTo>
                    <a:pt x="39104" y="20144"/>
                    <a:pt x="46832" y="18463"/>
                    <a:pt x="54636" y="18588"/>
                  </a:cubicBezTo>
                  <a:cubicBezTo>
                    <a:pt x="60416" y="18781"/>
                    <a:pt x="66093" y="20175"/>
                    <a:pt x="71305" y="22683"/>
                  </a:cubicBezTo>
                  <a:cubicBezTo>
                    <a:pt x="76391" y="25210"/>
                    <a:pt x="81097" y="28439"/>
                    <a:pt x="85285" y="32275"/>
                  </a:cubicBezTo>
                  <a:cubicBezTo>
                    <a:pt x="85285" y="28649"/>
                    <a:pt x="84875" y="24847"/>
                    <a:pt x="84758" y="20928"/>
                  </a:cubicBezTo>
                  <a:cubicBezTo>
                    <a:pt x="84641" y="17009"/>
                    <a:pt x="84466" y="13675"/>
                    <a:pt x="84466" y="9756"/>
                  </a:cubicBezTo>
                  <a:close/>
                  <a:moveTo>
                    <a:pt x="41182" y="118432"/>
                  </a:moveTo>
                  <a:cubicBezTo>
                    <a:pt x="45845" y="120500"/>
                    <a:pt x="51023" y="121111"/>
                    <a:pt x="56039" y="120187"/>
                  </a:cubicBezTo>
                  <a:cubicBezTo>
                    <a:pt x="60887" y="119267"/>
                    <a:pt x="65464" y="117268"/>
                    <a:pt x="69434" y="114338"/>
                  </a:cubicBezTo>
                  <a:cubicBezTo>
                    <a:pt x="73569" y="111328"/>
                    <a:pt x="77135" y="107604"/>
                    <a:pt x="79963" y="103342"/>
                  </a:cubicBezTo>
                  <a:cubicBezTo>
                    <a:pt x="82916" y="99056"/>
                    <a:pt x="85093" y="94284"/>
                    <a:pt x="86396" y="89245"/>
                  </a:cubicBezTo>
                  <a:lnTo>
                    <a:pt x="85752" y="67604"/>
                  </a:lnTo>
                  <a:cubicBezTo>
                    <a:pt x="84119" y="61100"/>
                    <a:pt x="80950" y="55082"/>
                    <a:pt x="76511" y="50056"/>
                  </a:cubicBezTo>
                  <a:cubicBezTo>
                    <a:pt x="72776" y="45872"/>
                    <a:pt x="68050" y="42695"/>
                    <a:pt x="62766" y="40815"/>
                  </a:cubicBezTo>
                  <a:cubicBezTo>
                    <a:pt x="57717" y="39137"/>
                    <a:pt x="52332" y="38735"/>
                    <a:pt x="47090" y="39645"/>
                  </a:cubicBezTo>
                  <a:cubicBezTo>
                    <a:pt x="41736" y="40565"/>
                    <a:pt x="36692" y="42795"/>
                    <a:pt x="32409" y="46137"/>
                  </a:cubicBezTo>
                  <a:cubicBezTo>
                    <a:pt x="27707" y="49966"/>
                    <a:pt x="24012" y="54885"/>
                    <a:pt x="21647" y="60468"/>
                  </a:cubicBezTo>
                  <a:cubicBezTo>
                    <a:pt x="18750" y="67482"/>
                    <a:pt x="17470" y="75059"/>
                    <a:pt x="17903" y="82636"/>
                  </a:cubicBezTo>
                  <a:cubicBezTo>
                    <a:pt x="18117" y="90117"/>
                    <a:pt x="20123" y="97439"/>
                    <a:pt x="23752" y="103985"/>
                  </a:cubicBezTo>
                  <a:cubicBezTo>
                    <a:pt x="27649" y="110729"/>
                    <a:pt x="33833" y="115855"/>
                    <a:pt x="41182" y="118432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7" name="Forme libre : forme 86">
              <a:extLst>
                <a:ext uri="{FF2B5EF4-FFF2-40B4-BE49-F238E27FC236}">
                  <a16:creationId xmlns:a16="http://schemas.microsoft.com/office/drawing/2014/main" id="{AE652CAA-296A-46F7-9E5C-AB7F15099410}"/>
                </a:ext>
              </a:extLst>
            </p:cNvPr>
            <p:cNvSpPr/>
            <p:nvPr/>
          </p:nvSpPr>
          <p:spPr>
            <a:xfrm>
              <a:off x="8192702" y="1555286"/>
              <a:ext cx="113329" cy="140137"/>
            </a:xfrm>
            <a:custGeom>
              <a:avLst/>
              <a:gdLst>
                <a:gd name="connsiteX0" fmla="*/ 111316 w 113329"/>
                <a:gd name="connsiteY0" fmla="*/ 7878 h 140137"/>
                <a:gd name="connsiteX1" fmla="*/ 111900 w 113329"/>
                <a:gd name="connsiteY1" fmla="*/ 37708 h 140137"/>
                <a:gd name="connsiteX2" fmla="*/ 112251 w 113329"/>
                <a:gd name="connsiteY2" fmla="*/ 56718 h 140137"/>
                <a:gd name="connsiteX3" fmla="*/ 112251 w 113329"/>
                <a:gd name="connsiteY3" fmla="*/ 70463 h 140137"/>
                <a:gd name="connsiteX4" fmla="*/ 112251 w 113329"/>
                <a:gd name="connsiteY4" fmla="*/ 83975 h 140137"/>
                <a:gd name="connsiteX5" fmla="*/ 112251 w 113329"/>
                <a:gd name="connsiteY5" fmla="*/ 102224 h 140137"/>
                <a:gd name="connsiteX6" fmla="*/ 112251 w 113329"/>
                <a:gd name="connsiteY6" fmla="*/ 130709 h 140137"/>
                <a:gd name="connsiteX7" fmla="*/ 109209 w 113329"/>
                <a:gd name="connsiteY7" fmla="*/ 137728 h 140137"/>
                <a:gd name="connsiteX8" fmla="*/ 102600 w 113329"/>
                <a:gd name="connsiteY8" fmla="*/ 140067 h 140137"/>
                <a:gd name="connsiteX9" fmla="*/ 95932 w 113329"/>
                <a:gd name="connsiteY9" fmla="*/ 137962 h 140137"/>
                <a:gd name="connsiteX10" fmla="*/ 92949 w 113329"/>
                <a:gd name="connsiteY10" fmla="*/ 131469 h 140137"/>
                <a:gd name="connsiteX11" fmla="*/ 92949 w 113329"/>
                <a:gd name="connsiteY11" fmla="*/ 111465 h 140137"/>
                <a:gd name="connsiteX12" fmla="*/ 75870 w 113329"/>
                <a:gd name="connsiteY12" fmla="*/ 128720 h 140137"/>
                <a:gd name="connsiteX13" fmla="*/ 50835 w 113329"/>
                <a:gd name="connsiteY13" fmla="*/ 134979 h 140137"/>
                <a:gd name="connsiteX14" fmla="*/ 28901 w 113329"/>
                <a:gd name="connsiteY14" fmla="*/ 130066 h 140137"/>
                <a:gd name="connsiteX15" fmla="*/ 14103 w 113329"/>
                <a:gd name="connsiteY15" fmla="*/ 115560 h 140137"/>
                <a:gd name="connsiteX16" fmla="*/ 5388 w 113329"/>
                <a:gd name="connsiteY16" fmla="*/ 93977 h 140137"/>
                <a:gd name="connsiteX17" fmla="*/ 825 w 113329"/>
                <a:gd name="connsiteY17" fmla="*/ 67714 h 140137"/>
                <a:gd name="connsiteX18" fmla="*/ -870 w 113329"/>
                <a:gd name="connsiteY18" fmla="*/ 39229 h 140137"/>
                <a:gd name="connsiteX19" fmla="*/ -870 w 113329"/>
                <a:gd name="connsiteY19" fmla="*/ 10978 h 140137"/>
                <a:gd name="connsiteX20" fmla="*/ 1937 w 113329"/>
                <a:gd name="connsiteY20" fmla="*/ 4310 h 140137"/>
                <a:gd name="connsiteX21" fmla="*/ 8195 w 113329"/>
                <a:gd name="connsiteY21" fmla="*/ 1795 h 140137"/>
                <a:gd name="connsiteX22" fmla="*/ 14629 w 113329"/>
                <a:gd name="connsiteY22" fmla="*/ 3725 h 140137"/>
                <a:gd name="connsiteX23" fmla="*/ 17671 w 113329"/>
                <a:gd name="connsiteY23" fmla="*/ 10627 h 140137"/>
                <a:gd name="connsiteX24" fmla="*/ 18432 w 113329"/>
                <a:gd name="connsiteY24" fmla="*/ 46482 h 140137"/>
                <a:gd name="connsiteX25" fmla="*/ 21649 w 113329"/>
                <a:gd name="connsiteY25" fmla="*/ 81050 h 140137"/>
                <a:gd name="connsiteX26" fmla="*/ 31534 w 113329"/>
                <a:gd name="connsiteY26" fmla="*/ 107137 h 140137"/>
                <a:gd name="connsiteX27" fmla="*/ 52181 w 113329"/>
                <a:gd name="connsiteY27" fmla="*/ 117315 h 140137"/>
                <a:gd name="connsiteX28" fmla="*/ 82479 w 113329"/>
                <a:gd name="connsiteY28" fmla="*/ 93392 h 140137"/>
                <a:gd name="connsiteX29" fmla="*/ 91955 w 113329"/>
                <a:gd name="connsiteY29" fmla="*/ 25893 h 140137"/>
                <a:gd name="connsiteX30" fmla="*/ 91955 w 113329"/>
                <a:gd name="connsiteY30" fmla="*/ 9457 h 140137"/>
                <a:gd name="connsiteX31" fmla="*/ 94821 w 113329"/>
                <a:gd name="connsiteY31" fmla="*/ 2731 h 140137"/>
                <a:gd name="connsiteX32" fmla="*/ 101079 w 113329"/>
                <a:gd name="connsiteY32" fmla="*/ -18 h 140137"/>
                <a:gd name="connsiteX33" fmla="*/ 107513 w 113329"/>
                <a:gd name="connsiteY33" fmla="*/ 1561 h 140137"/>
                <a:gd name="connsiteX34" fmla="*/ 111315 w 113329"/>
                <a:gd name="connsiteY34" fmla="*/ 7878 h 1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3329" h="140137">
                  <a:moveTo>
                    <a:pt x="111316" y="7878"/>
                  </a:moveTo>
                  <a:cubicBezTo>
                    <a:pt x="111316" y="20161"/>
                    <a:pt x="111783" y="30105"/>
                    <a:pt x="111900" y="37708"/>
                  </a:cubicBezTo>
                  <a:cubicBezTo>
                    <a:pt x="112017" y="45312"/>
                    <a:pt x="111900" y="51629"/>
                    <a:pt x="112251" y="56718"/>
                  </a:cubicBezTo>
                  <a:cubicBezTo>
                    <a:pt x="112602" y="61807"/>
                    <a:pt x="112251" y="66369"/>
                    <a:pt x="112251" y="70463"/>
                  </a:cubicBezTo>
                  <a:lnTo>
                    <a:pt x="112251" y="83975"/>
                  </a:lnTo>
                  <a:cubicBezTo>
                    <a:pt x="112251" y="88966"/>
                    <a:pt x="112251" y="95049"/>
                    <a:pt x="112251" y="102224"/>
                  </a:cubicBezTo>
                  <a:cubicBezTo>
                    <a:pt x="112251" y="109418"/>
                    <a:pt x="112251" y="118894"/>
                    <a:pt x="112251" y="130709"/>
                  </a:cubicBezTo>
                  <a:cubicBezTo>
                    <a:pt x="112439" y="133404"/>
                    <a:pt x="111304" y="136022"/>
                    <a:pt x="109209" y="137728"/>
                  </a:cubicBezTo>
                  <a:cubicBezTo>
                    <a:pt x="107343" y="139248"/>
                    <a:pt x="105007" y="140075"/>
                    <a:pt x="102600" y="140067"/>
                  </a:cubicBezTo>
                  <a:cubicBezTo>
                    <a:pt x="100214" y="140062"/>
                    <a:pt x="97888" y="139327"/>
                    <a:pt x="95932" y="137962"/>
                  </a:cubicBezTo>
                  <a:cubicBezTo>
                    <a:pt x="93911" y="136435"/>
                    <a:pt x="92790" y="133997"/>
                    <a:pt x="92949" y="131469"/>
                  </a:cubicBezTo>
                  <a:lnTo>
                    <a:pt x="92949" y="111465"/>
                  </a:lnTo>
                  <a:cubicBezTo>
                    <a:pt x="88678" y="118469"/>
                    <a:pt x="82830" y="124378"/>
                    <a:pt x="75870" y="128720"/>
                  </a:cubicBezTo>
                  <a:cubicBezTo>
                    <a:pt x="68276" y="133112"/>
                    <a:pt x="59602" y="135280"/>
                    <a:pt x="50835" y="134979"/>
                  </a:cubicBezTo>
                  <a:cubicBezTo>
                    <a:pt x="43203" y="135487"/>
                    <a:pt x="35587" y="133781"/>
                    <a:pt x="28901" y="130066"/>
                  </a:cubicBezTo>
                  <a:cubicBezTo>
                    <a:pt x="22829" y="126548"/>
                    <a:pt x="17741" y="121560"/>
                    <a:pt x="14103" y="115560"/>
                  </a:cubicBezTo>
                  <a:cubicBezTo>
                    <a:pt x="10070" y="108874"/>
                    <a:pt x="7127" y="101589"/>
                    <a:pt x="5388" y="93977"/>
                  </a:cubicBezTo>
                  <a:cubicBezTo>
                    <a:pt x="3269" y="85337"/>
                    <a:pt x="1744" y="76562"/>
                    <a:pt x="825" y="67714"/>
                  </a:cubicBezTo>
                  <a:cubicBezTo>
                    <a:pt x="-168" y="58414"/>
                    <a:pt x="-753" y="48939"/>
                    <a:pt x="-870" y="39229"/>
                  </a:cubicBezTo>
                  <a:cubicBezTo>
                    <a:pt x="-987" y="29520"/>
                    <a:pt x="-870" y="20161"/>
                    <a:pt x="-870" y="10978"/>
                  </a:cubicBezTo>
                  <a:cubicBezTo>
                    <a:pt x="-1012" y="8442"/>
                    <a:pt x="24" y="5982"/>
                    <a:pt x="1937" y="4310"/>
                  </a:cubicBezTo>
                  <a:cubicBezTo>
                    <a:pt x="3689" y="2804"/>
                    <a:pt x="5889" y="1920"/>
                    <a:pt x="8195" y="1795"/>
                  </a:cubicBezTo>
                  <a:cubicBezTo>
                    <a:pt x="10502" y="1652"/>
                    <a:pt x="12783" y="2337"/>
                    <a:pt x="14629" y="3725"/>
                  </a:cubicBezTo>
                  <a:cubicBezTo>
                    <a:pt x="16756" y="5355"/>
                    <a:pt x="17904" y="7958"/>
                    <a:pt x="17671" y="10627"/>
                  </a:cubicBezTo>
                  <a:cubicBezTo>
                    <a:pt x="17672" y="22325"/>
                    <a:pt x="18198" y="34024"/>
                    <a:pt x="18432" y="46482"/>
                  </a:cubicBezTo>
                  <a:cubicBezTo>
                    <a:pt x="18603" y="58071"/>
                    <a:pt x="19679" y="69629"/>
                    <a:pt x="21649" y="81050"/>
                  </a:cubicBezTo>
                  <a:cubicBezTo>
                    <a:pt x="23067" y="90346"/>
                    <a:pt x="26435" y="99236"/>
                    <a:pt x="31534" y="107137"/>
                  </a:cubicBezTo>
                  <a:cubicBezTo>
                    <a:pt x="36156" y="113915"/>
                    <a:pt x="43990" y="117777"/>
                    <a:pt x="52181" y="117315"/>
                  </a:cubicBezTo>
                  <a:cubicBezTo>
                    <a:pt x="66336" y="117315"/>
                    <a:pt x="76435" y="109340"/>
                    <a:pt x="82479" y="93392"/>
                  </a:cubicBezTo>
                  <a:cubicBezTo>
                    <a:pt x="88523" y="77443"/>
                    <a:pt x="91682" y="54944"/>
                    <a:pt x="91955" y="25893"/>
                  </a:cubicBezTo>
                  <a:lnTo>
                    <a:pt x="91955" y="9457"/>
                  </a:lnTo>
                  <a:cubicBezTo>
                    <a:pt x="91791" y="6888"/>
                    <a:pt x="92854" y="4393"/>
                    <a:pt x="94821" y="2731"/>
                  </a:cubicBezTo>
                  <a:cubicBezTo>
                    <a:pt x="96606" y="1244"/>
                    <a:pt x="98776" y="291"/>
                    <a:pt x="101079" y="-18"/>
                  </a:cubicBezTo>
                  <a:cubicBezTo>
                    <a:pt x="103342" y="-252"/>
                    <a:pt x="105616" y="306"/>
                    <a:pt x="107513" y="1561"/>
                  </a:cubicBezTo>
                  <a:cubicBezTo>
                    <a:pt x="109745" y="2910"/>
                    <a:pt x="111168" y="5274"/>
                    <a:pt x="111315" y="7878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8" name="Forme libre : forme 87">
              <a:extLst>
                <a:ext uri="{FF2B5EF4-FFF2-40B4-BE49-F238E27FC236}">
                  <a16:creationId xmlns:a16="http://schemas.microsoft.com/office/drawing/2014/main" id="{37EC247D-BB51-4860-8FC8-78FB7186C026}"/>
                </a:ext>
              </a:extLst>
            </p:cNvPr>
            <p:cNvSpPr/>
            <p:nvPr/>
          </p:nvSpPr>
          <p:spPr>
            <a:xfrm>
              <a:off x="8329608" y="1477370"/>
              <a:ext cx="97094" cy="217703"/>
            </a:xfrm>
            <a:custGeom>
              <a:avLst/>
              <a:gdLst>
                <a:gd name="connsiteX0" fmla="*/ 55537 w 97094"/>
                <a:gd name="connsiteY0" fmla="*/ 95972 h 217703"/>
                <a:gd name="connsiteX1" fmla="*/ 57058 w 97094"/>
                <a:gd name="connsiteY1" fmla="*/ 209386 h 217703"/>
                <a:gd name="connsiteX2" fmla="*/ 54016 w 97094"/>
                <a:gd name="connsiteY2" fmla="*/ 215644 h 217703"/>
                <a:gd name="connsiteX3" fmla="*/ 48167 w 97094"/>
                <a:gd name="connsiteY3" fmla="*/ 217633 h 217703"/>
                <a:gd name="connsiteX4" fmla="*/ 41909 w 97094"/>
                <a:gd name="connsiteY4" fmla="*/ 215644 h 217703"/>
                <a:gd name="connsiteX5" fmla="*/ 38517 w 97094"/>
                <a:gd name="connsiteY5" fmla="*/ 209386 h 217703"/>
                <a:gd name="connsiteX6" fmla="*/ 36995 w 97094"/>
                <a:gd name="connsiteY6" fmla="*/ 96732 h 217703"/>
                <a:gd name="connsiteX7" fmla="*/ 9329 w 97094"/>
                <a:gd name="connsiteY7" fmla="*/ 97142 h 217703"/>
                <a:gd name="connsiteX8" fmla="*/ 2135 w 97094"/>
                <a:gd name="connsiteY8" fmla="*/ 94627 h 217703"/>
                <a:gd name="connsiteX9" fmla="*/ -907 w 97094"/>
                <a:gd name="connsiteY9" fmla="*/ 88777 h 217703"/>
                <a:gd name="connsiteX10" fmla="*/ 1023 w 97094"/>
                <a:gd name="connsiteY10" fmla="*/ 82928 h 217703"/>
                <a:gd name="connsiteX11" fmla="*/ 8217 w 97094"/>
                <a:gd name="connsiteY11" fmla="*/ 80004 h 217703"/>
                <a:gd name="connsiteX12" fmla="*/ 36644 w 97094"/>
                <a:gd name="connsiteY12" fmla="*/ 79243 h 217703"/>
                <a:gd name="connsiteX13" fmla="*/ 35883 w 97094"/>
                <a:gd name="connsiteY13" fmla="*/ 9756 h 217703"/>
                <a:gd name="connsiteX14" fmla="*/ 38691 w 97094"/>
                <a:gd name="connsiteY14" fmla="*/ 2328 h 217703"/>
                <a:gd name="connsiteX15" fmla="*/ 44949 w 97094"/>
                <a:gd name="connsiteY15" fmla="*/ -70 h 217703"/>
                <a:gd name="connsiteX16" fmla="*/ 51383 w 97094"/>
                <a:gd name="connsiteY16" fmla="*/ 2328 h 217703"/>
                <a:gd name="connsiteX17" fmla="*/ 54425 w 97094"/>
                <a:gd name="connsiteY17" fmla="*/ 9756 h 217703"/>
                <a:gd name="connsiteX18" fmla="*/ 55186 w 97094"/>
                <a:gd name="connsiteY18" fmla="*/ 78834 h 217703"/>
                <a:gd name="connsiteX19" fmla="*/ 87063 w 97094"/>
                <a:gd name="connsiteY19" fmla="*/ 78015 h 217703"/>
                <a:gd name="connsiteX20" fmla="*/ 93497 w 97094"/>
                <a:gd name="connsiteY20" fmla="*/ 80589 h 217703"/>
                <a:gd name="connsiteX21" fmla="*/ 96129 w 97094"/>
                <a:gd name="connsiteY21" fmla="*/ 86438 h 217703"/>
                <a:gd name="connsiteX22" fmla="*/ 94608 w 97094"/>
                <a:gd name="connsiteY22" fmla="*/ 92287 h 217703"/>
                <a:gd name="connsiteX23" fmla="*/ 88759 w 97094"/>
                <a:gd name="connsiteY23" fmla="*/ 95036 h 2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7094" h="217703">
                  <a:moveTo>
                    <a:pt x="55537" y="95972"/>
                  </a:moveTo>
                  <a:lnTo>
                    <a:pt x="57058" y="209386"/>
                  </a:lnTo>
                  <a:cubicBezTo>
                    <a:pt x="57001" y="211815"/>
                    <a:pt x="55891" y="214099"/>
                    <a:pt x="54016" y="215644"/>
                  </a:cubicBezTo>
                  <a:cubicBezTo>
                    <a:pt x="52343" y="216942"/>
                    <a:pt x="50284" y="217642"/>
                    <a:pt x="48167" y="217633"/>
                  </a:cubicBezTo>
                  <a:cubicBezTo>
                    <a:pt x="45930" y="217605"/>
                    <a:pt x="43752" y="216913"/>
                    <a:pt x="41909" y="215644"/>
                  </a:cubicBezTo>
                  <a:cubicBezTo>
                    <a:pt x="39834" y="214228"/>
                    <a:pt x="38570" y="211897"/>
                    <a:pt x="38517" y="209386"/>
                  </a:cubicBezTo>
                  <a:lnTo>
                    <a:pt x="36995" y="96732"/>
                  </a:lnTo>
                  <a:lnTo>
                    <a:pt x="9329" y="97142"/>
                  </a:lnTo>
                  <a:cubicBezTo>
                    <a:pt x="6691" y="97299"/>
                    <a:pt x="4100" y="96393"/>
                    <a:pt x="2135" y="94627"/>
                  </a:cubicBezTo>
                  <a:cubicBezTo>
                    <a:pt x="470" y="93091"/>
                    <a:pt x="-606" y="91022"/>
                    <a:pt x="-907" y="88777"/>
                  </a:cubicBezTo>
                  <a:cubicBezTo>
                    <a:pt x="-1037" y="86652"/>
                    <a:pt x="-346" y="84559"/>
                    <a:pt x="1023" y="82928"/>
                  </a:cubicBezTo>
                  <a:cubicBezTo>
                    <a:pt x="2819" y="80864"/>
                    <a:pt x="5491" y="79778"/>
                    <a:pt x="8217" y="80004"/>
                  </a:cubicBezTo>
                  <a:lnTo>
                    <a:pt x="36644" y="79243"/>
                  </a:lnTo>
                  <a:lnTo>
                    <a:pt x="35883" y="9756"/>
                  </a:lnTo>
                  <a:cubicBezTo>
                    <a:pt x="35645" y="6982"/>
                    <a:pt x="36677" y="4250"/>
                    <a:pt x="38691" y="2328"/>
                  </a:cubicBezTo>
                  <a:cubicBezTo>
                    <a:pt x="40424" y="806"/>
                    <a:pt x="42644" y="-44"/>
                    <a:pt x="44949" y="-70"/>
                  </a:cubicBezTo>
                  <a:cubicBezTo>
                    <a:pt x="47306" y="-36"/>
                    <a:pt x="49579" y="811"/>
                    <a:pt x="51383" y="2328"/>
                  </a:cubicBezTo>
                  <a:cubicBezTo>
                    <a:pt x="53536" y="4168"/>
                    <a:pt x="54669" y="6934"/>
                    <a:pt x="54425" y="9756"/>
                  </a:cubicBezTo>
                  <a:lnTo>
                    <a:pt x="55186" y="78834"/>
                  </a:lnTo>
                  <a:lnTo>
                    <a:pt x="87063" y="78015"/>
                  </a:lnTo>
                  <a:cubicBezTo>
                    <a:pt x="89481" y="77887"/>
                    <a:pt x="91834" y="78828"/>
                    <a:pt x="93497" y="80589"/>
                  </a:cubicBezTo>
                  <a:cubicBezTo>
                    <a:pt x="94975" y="82208"/>
                    <a:pt x="95897" y="84257"/>
                    <a:pt x="96129" y="86438"/>
                  </a:cubicBezTo>
                  <a:cubicBezTo>
                    <a:pt x="96336" y="88506"/>
                    <a:pt x="95796" y="90581"/>
                    <a:pt x="94608" y="92287"/>
                  </a:cubicBezTo>
                  <a:cubicBezTo>
                    <a:pt x="93234" y="94116"/>
                    <a:pt x="91043" y="95145"/>
                    <a:pt x="88759" y="95036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9" name="Forme libre : forme 88">
              <a:extLst>
                <a:ext uri="{FF2B5EF4-FFF2-40B4-BE49-F238E27FC236}">
                  <a16:creationId xmlns:a16="http://schemas.microsoft.com/office/drawing/2014/main" id="{60AE2708-E703-4F4D-9480-FADD5215A3C1}"/>
                </a:ext>
              </a:extLst>
            </p:cNvPr>
            <p:cNvSpPr/>
            <p:nvPr/>
          </p:nvSpPr>
          <p:spPr>
            <a:xfrm>
              <a:off x="8449671" y="1548318"/>
              <a:ext cx="79259" cy="144934"/>
            </a:xfrm>
            <a:custGeom>
              <a:avLst/>
              <a:gdLst>
                <a:gd name="connsiteX0" fmla="*/ -889 w 79259"/>
                <a:gd name="connsiteY0" fmla="*/ 9698 h 144934"/>
                <a:gd name="connsiteX1" fmla="*/ 1919 w 79259"/>
                <a:gd name="connsiteY1" fmla="*/ 2270 h 144934"/>
                <a:gd name="connsiteX2" fmla="*/ 8236 w 79259"/>
                <a:gd name="connsiteY2" fmla="*/ -70 h 144934"/>
                <a:gd name="connsiteX3" fmla="*/ 14552 w 79259"/>
                <a:gd name="connsiteY3" fmla="*/ 2270 h 144934"/>
                <a:gd name="connsiteX4" fmla="*/ 17301 w 79259"/>
                <a:gd name="connsiteY4" fmla="*/ 9698 h 144934"/>
                <a:gd name="connsiteX5" fmla="*/ 17302 w 79259"/>
                <a:gd name="connsiteY5" fmla="*/ 27772 h 144934"/>
                <a:gd name="connsiteX6" fmla="*/ 31164 w 79259"/>
                <a:gd name="connsiteY6" fmla="*/ 18530 h 144934"/>
                <a:gd name="connsiteX7" fmla="*/ 46898 w 79259"/>
                <a:gd name="connsiteY7" fmla="*/ 15196 h 144934"/>
                <a:gd name="connsiteX8" fmla="*/ 62632 w 79259"/>
                <a:gd name="connsiteY8" fmla="*/ 19115 h 144934"/>
                <a:gd name="connsiteX9" fmla="*/ 76085 w 79259"/>
                <a:gd name="connsiteY9" fmla="*/ 31281 h 144934"/>
                <a:gd name="connsiteX10" fmla="*/ 78308 w 79259"/>
                <a:gd name="connsiteY10" fmla="*/ 39529 h 144934"/>
                <a:gd name="connsiteX11" fmla="*/ 75676 w 79259"/>
                <a:gd name="connsiteY11" fmla="*/ 45378 h 144934"/>
                <a:gd name="connsiteX12" fmla="*/ 69827 w 79259"/>
                <a:gd name="connsiteY12" fmla="*/ 47132 h 144934"/>
                <a:gd name="connsiteX13" fmla="*/ 62808 w 79259"/>
                <a:gd name="connsiteY13" fmla="*/ 42453 h 144934"/>
                <a:gd name="connsiteX14" fmla="*/ 42688 w 79259"/>
                <a:gd name="connsiteY14" fmla="*/ 32861 h 144934"/>
                <a:gd name="connsiteX15" fmla="*/ 23737 w 79259"/>
                <a:gd name="connsiteY15" fmla="*/ 47951 h 144934"/>
                <a:gd name="connsiteX16" fmla="*/ 19408 w 79259"/>
                <a:gd name="connsiteY16" fmla="*/ 63627 h 144934"/>
                <a:gd name="connsiteX17" fmla="*/ 17712 w 79259"/>
                <a:gd name="connsiteY17" fmla="*/ 82870 h 144934"/>
                <a:gd name="connsiteX18" fmla="*/ 18062 w 79259"/>
                <a:gd name="connsiteY18" fmla="*/ 136623 h 144934"/>
                <a:gd name="connsiteX19" fmla="*/ 15079 w 79259"/>
                <a:gd name="connsiteY19" fmla="*/ 142882 h 144934"/>
                <a:gd name="connsiteX20" fmla="*/ 2445 w 79259"/>
                <a:gd name="connsiteY20" fmla="*/ 142882 h 144934"/>
                <a:gd name="connsiteX21" fmla="*/ -479 w 79259"/>
                <a:gd name="connsiteY21" fmla="*/ 136623 h 144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9259" h="144934">
                  <a:moveTo>
                    <a:pt x="-889" y="9698"/>
                  </a:moveTo>
                  <a:cubicBezTo>
                    <a:pt x="-1127" y="6925"/>
                    <a:pt x="-95" y="4192"/>
                    <a:pt x="1919" y="2270"/>
                  </a:cubicBezTo>
                  <a:cubicBezTo>
                    <a:pt x="3664" y="738"/>
                    <a:pt x="5914" y="-95"/>
                    <a:pt x="8236" y="-70"/>
                  </a:cubicBezTo>
                  <a:cubicBezTo>
                    <a:pt x="10556" y="-85"/>
                    <a:pt x="12802" y="747"/>
                    <a:pt x="14552" y="2270"/>
                  </a:cubicBezTo>
                  <a:cubicBezTo>
                    <a:pt x="16530" y="4212"/>
                    <a:pt x="17538" y="6936"/>
                    <a:pt x="17301" y="9698"/>
                  </a:cubicBezTo>
                  <a:lnTo>
                    <a:pt x="17302" y="27772"/>
                  </a:lnTo>
                  <a:cubicBezTo>
                    <a:pt x="21311" y="23860"/>
                    <a:pt x="26011" y="20727"/>
                    <a:pt x="31164" y="18530"/>
                  </a:cubicBezTo>
                  <a:cubicBezTo>
                    <a:pt x="36124" y="16350"/>
                    <a:pt x="41480" y="15215"/>
                    <a:pt x="46898" y="15196"/>
                  </a:cubicBezTo>
                  <a:cubicBezTo>
                    <a:pt x="52377" y="15256"/>
                    <a:pt x="57765" y="16599"/>
                    <a:pt x="62632" y="19115"/>
                  </a:cubicBezTo>
                  <a:cubicBezTo>
                    <a:pt x="68062" y="21982"/>
                    <a:pt x="72688" y="26165"/>
                    <a:pt x="76085" y="31281"/>
                  </a:cubicBezTo>
                  <a:cubicBezTo>
                    <a:pt x="77722" y="33707"/>
                    <a:pt x="78504" y="36609"/>
                    <a:pt x="78308" y="39529"/>
                  </a:cubicBezTo>
                  <a:cubicBezTo>
                    <a:pt x="78172" y="41734"/>
                    <a:pt x="77237" y="43814"/>
                    <a:pt x="75676" y="45378"/>
                  </a:cubicBezTo>
                  <a:cubicBezTo>
                    <a:pt x="74114" y="46856"/>
                    <a:pt x="71944" y="47507"/>
                    <a:pt x="69827" y="47132"/>
                  </a:cubicBezTo>
                  <a:cubicBezTo>
                    <a:pt x="66951" y="46586"/>
                    <a:pt x="64418" y="44898"/>
                    <a:pt x="62808" y="42453"/>
                  </a:cubicBezTo>
                  <a:cubicBezTo>
                    <a:pt x="58463" y="35698"/>
                    <a:pt x="50671" y="31983"/>
                    <a:pt x="42688" y="32861"/>
                  </a:cubicBezTo>
                  <a:cubicBezTo>
                    <a:pt x="34172" y="34243"/>
                    <a:pt x="26990" y="39961"/>
                    <a:pt x="23737" y="47951"/>
                  </a:cubicBezTo>
                  <a:cubicBezTo>
                    <a:pt x="21580" y="52952"/>
                    <a:pt x="20123" y="58227"/>
                    <a:pt x="19408" y="63627"/>
                  </a:cubicBezTo>
                  <a:cubicBezTo>
                    <a:pt x="18491" y="70005"/>
                    <a:pt x="17925" y="76429"/>
                    <a:pt x="17712" y="82870"/>
                  </a:cubicBezTo>
                  <a:lnTo>
                    <a:pt x="18062" y="136623"/>
                  </a:lnTo>
                  <a:cubicBezTo>
                    <a:pt x="18264" y="139094"/>
                    <a:pt x="17126" y="141483"/>
                    <a:pt x="15079" y="142882"/>
                  </a:cubicBezTo>
                  <a:cubicBezTo>
                    <a:pt x="11283" y="145526"/>
                    <a:pt x="6241" y="145526"/>
                    <a:pt x="2445" y="142882"/>
                  </a:cubicBezTo>
                  <a:cubicBezTo>
                    <a:pt x="440" y="141453"/>
                    <a:pt x="-670" y="139078"/>
                    <a:pt x="-479" y="136623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0" name="Forme libre : forme 89">
              <a:extLst>
                <a:ext uri="{FF2B5EF4-FFF2-40B4-BE49-F238E27FC236}">
                  <a16:creationId xmlns:a16="http://schemas.microsoft.com/office/drawing/2014/main" id="{760F2464-DE89-4A5B-AC98-B76D748D67B9}"/>
                </a:ext>
              </a:extLst>
            </p:cNvPr>
            <p:cNvSpPr/>
            <p:nvPr/>
          </p:nvSpPr>
          <p:spPr>
            <a:xfrm>
              <a:off x="8544687" y="1546147"/>
              <a:ext cx="123722" cy="146499"/>
            </a:xfrm>
            <a:custGeom>
              <a:avLst/>
              <a:gdLst>
                <a:gd name="connsiteX0" fmla="*/ 116359 w 123722"/>
                <a:gd name="connsiteY0" fmla="*/ 64453 h 146499"/>
                <a:gd name="connsiteX1" fmla="*/ 97934 w 123722"/>
                <a:gd name="connsiteY1" fmla="*/ 70302 h 146499"/>
                <a:gd name="connsiteX2" fmla="*/ 69742 w 123722"/>
                <a:gd name="connsiteY2" fmla="*/ 75391 h 146499"/>
                <a:gd name="connsiteX3" fmla="*/ 40145 w 123722"/>
                <a:gd name="connsiteY3" fmla="*/ 79310 h 146499"/>
                <a:gd name="connsiteX4" fmla="*/ 17802 w 123722"/>
                <a:gd name="connsiteY4" fmla="*/ 81299 h 146499"/>
                <a:gd name="connsiteX5" fmla="*/ 22364 w 123722"/>
                <a:gd name="connsiteY5" fmla="*/ 101478 h 146499"/>
                <a:gd name="connsiteX6" fmla="*/ 32191 w 123722"/>
                <a:gd name="connsiteY6" fmla="*/ 116803 h 146499"/>
                <a:gd name="connsiteX7" fmla="*/ 46579 w 123722"/>
                <a:gd name="connsiteY7" fmla="*/ 125810 h 146499"/>
                <a:gd name="connsiteX8" fmla="*/ 64829 w 123722"/>
                <a:gd name="connsiteY8" fmla="*/ 126805 h 146499"/>
                <a:gd name="connsiteX9" fmla="*/ 85827 w 123722"/>
                <a:gd name="connsiteY9" fmla="*/ 118206 h 146499"/>
                <a:gd name="connsiteX10" fmla="*/ 104953 w 123722"/>
                <a:gd name="connsiteY10" fmla="*/ 98553 h 146499"/>
                <a:gd name="connsiteX11" fmla="*/ 111797 w 123722"/>
                <a:gd name="connsiteY11" fmla="*/ 94635 h 146499"/>
                <a:gd name="connsiteX12" fmla="*/ 118406 w 123722"/>
                <a:gd name="connsiteY12" fmla="*/ 96214 h 146499"/>
                <a:gd name="connsiteX13" fmla="*/ 122384 w 123722"/>
                <a:gd name="connsiteY13" fmla="*/ 101478 h 146499"/>
                <a:gd name="connsiteX14" fmla="*/ 121624 w 123722"/>
                <a:gd name="connsiteY14" fmla="*/ 108731 h 146499"/>
                <a:gd name="connsiteX15" fmla="*/ 95712 w 123722"/>
                <a:gd name="connsiteY15" fmla="*/ 134291 h 146499"/>
                <a:gd name="connsiteX16" fmla="*/ 69332 w 123722"/>
                <a:gd name="connsiteY16" fmla="*/ 145229 h 146499"/>
                <a:gd name="connsiteX17" fmla="*/ 42660 w 123722"/>
                <a:gd name="connsiteY17" fmla="*/ 144293 h 146499"/>
                <a:gd name="connsiteX18" fmla="*/ 20259 w 123722"/>
                <a:gd name="connsiteY18" fmla="*/ 131308 h 146499"/>
                <a:gd name="connsiteX19" fmla="*/ 4934 w 123722"/>
                <a:gd name="connsiteY19" fmla="*/ 107912 h 146499"/>
                <a:gd name="connsiteX20" fmla="*/ -915 w 123722"/>
                <a:gd name="connsiteY20" fmla="*/ 75742 h 146499"/>
                <a:gd name="connsiteX21" fmla="*/ 1892 w 123722"/>
                <a:gd name="connsiteY21" fmla="*/ 50240 h 146499"/>
                <a:gd name="connsiteX22" fmla="*/ 10842 w 123722"/>
                <a:gd name="connsiteY22" fmla="*/ 27253 h 146499"/>
                <a:gd name="connsiteX23" fmla="*/ 26517 w 123722"/>
                <a:gd name="connsiteY23" fmla="*/ 9706 h 146499"/>
                <a:gd name="connsiteX24" fmla="*/ 49914 w 123722"/>
                <a:gd name="connsiteY24" fmla="*/ 464 h 146499"/>
                <a:gd name="connsiteX25" fmla="*/ 73310 w 123722"/>
                <a:gd name="connsiteY25" fmla="*/ 1809 h 146499"/>
                <a:gd name="connsiteX26" fmla="*/ 94542 w 123722"/>
                <a:gd name="connsiteY26" fmla="*/ 11811 h 146499"/>
                <a:gd name="connsiteX27" fmla="*/ 110452 w 123722"/>
                <a:gd name="connsiteY27" fmla="*/ 29885 h 146499"/>
                <a:gd name="connsiteX28" fmla="*/ 118816 w 123722"/>
                <a:gd name="connsiteY28" fmla="*/ 55387 h 146499"/>
                <a:gd name="connsiteX29" fmla="*/ 116359 w 123722"/>
                <a:gd name="connsiteY29" fmla="*/ 64453 h 146499"/>
                <a:gd name="connsiteX30" fmla="*/ 49621 w 123722"/>
                <a:gd name="connsiteY30" fmla="*/ 20117 h 146499"/>
                <a:gd name="connsiteX31" fmla="*/ 36578 w 123722"/>
                <a:gd name="connsiteY31" fmla="*/ 25966 h 146499"/>
                <a:gd name="connsiteX32" fmla="*/ 27278 w 123722"/>
                <a:gd name="connsiteY32" fmla="*/ 35559 h 146499"/>
                <a:gd name="connsiteX33" fmla="*/ 21429 w 123722"/>
                <a:gd name="connsiteY33" fmla="*/ 47900 h 146499"/>
                <a:gd name="connsiteX34" fmla="*/ 18563 w 123722"/>
                <a:gd name="connsiteY34" fmla="*/ 62231 h 146499"/>
                <a:gd name="connsiteX35" fmla="*/ 59506 w 123722"/>
                <a:gd name="connsiteY35" fmla="*/ 58721 h 146499"/>
                <a:gd name="connsiteX36" fmla="*/ 99865 w 123722"/>
                <a:gd name="connsiteY36" fmla="*/ 50474 h 146499"/>
                <a:gd name="connsiteX37" fmla="*/ 94015 w 123722"/>
                <a:gd name="connsiteY37" fmla="*/ 36553 h 146499"/>
                <a:gd name="connsiteX38" fmla="*/ 83019 w 123722"/>
                <a:gd name="connsiteY38" fmla="*/ 25732 h 146499"/>
                <a:gd name="connsiteX39" fmla="*/ 67870 w 123722"/>
                <a:gd name="connsiteY39" fmla="*/ 19883 h 146499"/>
                <a:gd name="connsiteX40" fmla="*/ 49621 w 123722"/>
                <a:gd name="connsiteY40" fmla="*/ 20117 h 14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3722" h="146499">
                  <a:moveTo>
                    <a:pt x="116359" y="64453"/>
                  </a:moveTo>
                  <a:cubicBezTo>
                    <a:pt x="110540" y="67304"/>
                    <a:pt x="104331" y="69275"/>
                    <a:pt x="97934" y="70302"/>
                  </a:cubicBezTo>
                  <a:cubicBezTo>
                    <a:pt x="89219" y="72116"/>
                    <a:pt x="79802" y="73812"/>
                    <a:pt x="69742" y="75391"/>
                  </a:cubicBezTo>
                  <a:cubicBezTo>
                    <a:pt x="59681" y="76970"/>
                    <a:pt x="49737" y="78257"/>
                    <a:pt x="40145" y="79310"/>
                  </a:cubicBezTo>
                  <a:cubicBezTo>
                    <a:pt x="30553" y="80363"/>
                    <a:pt x="23125" y="81006"/>
                    <a:pt x="17802" y="81299"/>
                  </a:cubicBezTo>
                  <a:cubicBezTo>
                    <a:pt x="18240" y="88225"/>
                    <a:pt x="19780" y="95037"/>
                    <a:pt x="22364" y="101478"/>
                  </a:cubicBezTo>
                  <a:cubicBezTo>
                    <a:pt x="24574" y="107196"/>
                    <a:pt x="27916" y="112408"/>
                    <a:pt x="32191" y="116803"/>
                  </a:cubicBezTo>
                  <a:cubicBezTo>
                    <a:pt x="36236" y="120864"/>
                    <a:pt x="41159" y="123945"/>
                    <a:pt x="46579" y="125810"/>
                  </a:cubicBezTo>
                  <a:cubicBezTo>
                    <a:pt x="52452" y="127829"/>
                    <a:pt x="58771" y="128173"/>
                    <a:pt x="64829" y="126805"/>
                  </a:cubicBezTo>
                  <a:cubicBezTo>
                    <a:pt x="72401" y="125608"/>
                    <a:pt x="79590" y="122664"/>
                    <a:pt x="85827" y="118206"/>
                  </a:cubicBezTo>
                  <a:cubicBezTo>
                    <a:pt x="93137" y="112635"/>
                    <a:pt x="99583" y="106012"/>
                    <a:pt x="104953" y="98553"/>
                  </a:cubicBezTo>
                  <a:cubicBezTo>
                    <a:pt x="106633" y="96400"/>
                    <a:pt x="109090" y="94993"/>
                    <a:pt x="111797" y="94635"/>
                  </a:cubicBezTo>
                  <a:cubicBezTo>
                    <a:pt x="114120" y="94320"/>
                    <a:pt x="116476" y="94883"/>
                    <a:pt x="118406" y="96214"/>
                  </a:cubicBezTo>
                  <a:cubicBezTo>
                    <a:pt x="120293" y="97465"/>
                    <a:pt x="121696" y="99322"/>
                    <a:pt x="122384" y="101478"/>
                  </a:cubicBezTo>
                  <a:cubicBezTo>
                    <a:pt x="123135" y="103898"/>
                    <a:pt x="122860" y="106520"/>
                    <a:pt x="121624" y="108731"/>
                  </a:cubicBezTo>
                  <a:cubicBezTo>
                    <a:pt x="114619" y="118761"/>
                    <a:pt x="105837" y="127425"/>
                    <a:pt x="95712" y="134291"/>
                  </a:cubicBezTo>
                  <a:cubicBezTo>
                    <a:pt x="87652" y="139502"/>
                    <a:pt x="78714" y="143208"/>
                    <a:pt x="69332" y="145229"/>
                  </a:cubicBezTo>
                  <a:cubicBezTo>
                    <a:pt x="60499" y="147100"/>
                    <a:pt x="51341" y="146779"/>
                    <a:pt x="42660" y="144293"/>
                  </a:cubicBezTo>
                  <a:cubicBezTo>
                    <a:pt x="34257" y="141829"/>
                    <a:pt x="26573" y="137375"/>
                    <a:pt x="20259" y="131308"/>
                  </a:cubicBezTo>
                  <a:cubicBezTo>
                    <a:pt x="13530" y="124700"/>
                    <a:pt x="8303" y="116720"/>
                    <a:pt x="4934" y="107912"/>
                  </a:cubicBezTo>
                  <a:cubicBezTo>
                    <a:pt x="928" y="97666"/>
                    <a:pt x="-1059" y="86742"/>
                    <a:pt x="-915" y="75742"/>
                  </a:cubicBezTo>
                  <a:cubicBezTo>
                    <a:pt x="-923" y="67164"/>
                    <a:pt x="19" y="58611"/>
                    <a:pt x="1892" y="50240"/>
                  </a:cubicBezTo>
                  <a:cubicBezTo>
                    <a:pt x="3681" y="42165"/>
                    <a:pt x="6699" y="34412"/>
                    <a:pt x="10842" y="27253"/>
                  </a:cubicBezTo>
                  <a:cubicBezTo>
                    <a:pt x="14809" y="20392"/>
                    <a:pt x="20145" y="14419"/>
                    <a:pt x="26517" y="9706"/>
                  </a:cubicBezTo>
                  <a:cubicBezTo>
                    <a:pt x="33399" y="4677"/>
                    <a:pt x="41454" y="1496"/>
                    <a:pt x="49914" y="464"/>
                  </a:cubicBezTo>
                  <a:cubicBezTo>
                    <a:pt x="57728" y="-563"/>
                    <a:pt x="65665" y="-107"/>
                    <a:pt x="73310" y="1809"/>
                  </a:cubicBezTo>
                  <a:cubicBezTo>
                    <a:pt x="80976" y="3716"/>
                    <a:pt x="88191" y="7115"/>
                    <a:pt x="94542" y="11811"/>
                  </a:cubicBezTo>
                  <a:cubicBezTo>
                    <a:pt x="100991" y="16721"/>
                    <a:pt x="106400" y="22865"/>
                    <a:pt x="110452" y="29885"/>
                  </a:cubicBezTo>
                  <a:cubicBezTo>
                    <a:pt x="114907" y="37745"/>
                    <a:pt x="117751" y="46415"/>
                    <a:pt x="118816" y="55387"/>
                  </a:cubicBezTo>
                  <a:cubicBezTo>
                    <a:pt x="119868" y="59891"/>
                    <a:pt x="118874" y="62699"/>
                    <a:pt x="116359" y="64453"/>
                  </a:cubicBezTo>
                  <a:close/>
                  <a:moveTo>
                    <a:pt x="49621" y="20117"/>
                  </a:moveTo>
                  <a:cubicBezTo>
                    <a:pt x="44892" y="21070"/>
                    <a:pt x="40435" y="23068"/>
                    <a:pt x="36578" y="25966"/>
                  </a:cubicBezTo>
                  <a:cubicBezTo>
                    <a:pt x="32964" y="28622"/>
                    <a:pt x="29820" y="31865"/>
                    <a:pt x="27278" y="35559"/>
                  </a:cubicBezTo>
                  <a:cubicBezTo>
                    <a:pt x="24692" y="39340"/>
                    <a:pt x="22718" y="43505"/>
                    <a:pt x="21429" y="47900"/>
                  </a:cubicBezTo>
                  <a:cubicBezTo>
                    <a:pt x="20020" y="52575"/>
                    <a:pt x="19060" y="57374"/>
                    <a:pt x="18563" y="62231"/>
                  </a:cubicBezTo>
                  <a:cubicBezTo>
                    <a:pt x="32287" y="62272"/>
                    <a:pt x="45989" y="61097"/>
                    <a:pt x="59506" y="58721"/>
                  </a:cubicBezTo>
                  <a:cubicBezTo>
                    <a:pt x="72491" y="56382"/>
                    <a:pt x="85944" y="53633"/>
                    <a:pt x="99865" y="50474"/>
                  </a:cubicBezTo>
                  <a:cubicBezTo>
                    <a:pt x="98844" y="45496"/>
                    <a:pt x="96857" y="40766"/>
                    <a:pt x="94015" y="36553"/>
                  </a:cubicBezTo>
                  <a:cubicBezTo>
                    <a:pt x="91096" y="32259"/>
                    <a:pt x="87360" y="28582"/>
                    <a:pt x="83019" y="25732"/>
                  </a:cubicBezTo>
                  <a:cubicBezTo>
                    <a:pt x="78416" y="22781"/>
                    <a:pt x="73262" y="20791"/>
                    <a:pt x="67870" y="19883"/>
                  </a:cubicBezTo>
                  <a:cubicBezTo>
                    <a:pt x="61826" y="18821"/>
                    <a:pt x="55636" y="18900"/>
                    <a:pt x="49621" y="20117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1" name="Forme libre : forme 90">
              <a:extLst>
                <a:ext uri="{FF2B5EF4-FFF2-40B4-BE49-F238E27FC236}">
                  <a16:creationId xmlns:a16="http://schemas.microsoft.com/office/drawing/2014/main" id="{018D0E19-A763-4950-8D38-5EC4EE3C1A07}"/>
                </a:ext>
              </a:extLst>
            </p:cNvPr>
            <p:cNvSpPr/>
            <p:nvPr/>
          </p:nvSpPr>
          <p:spPr>
            <a:xfrm>
              <a:off x="8691935" y="1552710"/>
              <a:ext cx="101289" cy="140747"/>
            </a:xfrm>
            <a:custGeom>
              <a:avLst/>
              <a:gdLst>
                <a:gd name="connsiteX0" fmla="*/ 15319 w 101289"/>
                <a:gd name="connsiteY0" fmla="*/ 109713 h 140747"/>
                <a:gd name="connsiteX1" fmla="*/ 31989 w 101289"/>
                <a:gd name="connsiteY1" fmla="*/ 118955 h 140747"/>
                <a:gd name="connsiteX2" fmla="*/ 53982 w 101289"/>
                <a:gd name="connsiteY2" fmla="*/ 121879 h 140747"/>
                <a:gd name="connsiteX3" fmla="*/ 73342 w 101289"/>
                <a:gd name="connsiteY3" fmla="*/ 117142 h 140747"/>
                <a:gd name="connsiteX4" fmla="*/ 81648 w 101289"/>
                <a:gd name="connsiteY4" fmla="*/ 103455 h 140747"/>
                <a:gd name="connsiteX5" fmla="*/ 76151 w 101289"/>
                <a:gd name="connsiteY5" fmla="*/ 90119 h 140747"/>
                <a:gd name="connsiteX6" fmla="*/ 62347 w 101289"/>
                <a:gd name="connsiteY6" fmla="*/ 82456 h 140747"/>
                <a:gd name="connsiteX7" fmla="*/ 44156 w 101289"/>
                <a:gd name="connsiteY7" fmla="*/ 77309 h 140747"/>
                <a:gd name="connsiteX8" fmla="*/ 25731 w 101289"/>
                <a:gd name="connsiteY8" fmla="*/ 71460 h 140747"/>
                <a:gd name="connsiteX9" fmla="*/ 10992 w 101289"/>
                <a:gd name="connsiteY9" fmla="*/ 62043 h 140747"/>
                <a:gd name="connsiteX10" fmla="*/ 3973 w 101289"/>
                <a:gd name="connsiteY10" fmla="*/ 45549 h 140747"/>
                <a:gd name="connsiteX11" fmla="*/ 7015 w 101289"/>
                <a:gd name="connsiteY11" fmla="*/ 26364 h 140747"/>
                <a:gd name="connsiteX12" fmla="*/ 17426 w 101289"/>
                <a:gd name="connsiteY12" fmla="*/ 12443 h 140747"/>
                <a:gd name="connsiteX13" fmla="*/ 32575 w 101289"/>
                <a:gd name="connsiteY13" fmla="*/ 3786 h 140747"/>
                <a:gd name="connsiteX14" fmla="*/ 50122 w 101289"/>
                <a:gd name="connsiteY14" fmla="*/ 43 h 140747"/>
                <a:gd name="connsiteX15" fmla="*/ 74396 w 101289"/>
                <a:gd name="connsiteY15" fmla="*/ 4547 h 140747"/>
                <a:gd name="connsiteX16" fmla="*/ 91944 w 101289"/>
                <a:gd name="connsiteY16" fmla="*/ 18877 h 140747"/>
                <a:gd name="connsiteX17" fmla="*/ 90247 w 101289"/>
                <a:gd name="connsiteY17" fmla="*/ 31043 h 140747"/>
                <a:gd name="connsiteX18" fmla="*/ 84398 w 101289"/>
                <a:gd name="connsiteY18" fmla="*/ 32622 h 140747"/>
                <a:gd name="connsiteX19" fmla="*/ 77964 w 101289"/>
                <a:gd name="connsiteY19" fmla="*/ 28703 h 140747"/>
                <a:gd name="connsiteX20" fmla="*/ 65096 w 101289"/>
                <a:gd name="connsiteY20" fmla="*/ 20281 h 140747"/>
                <a:gd name="connsiteX21" fmla="*/ 48777 w 101289"/>
                <a:gd name="connsiteY21" fmla="*/ 18117 h 140747"/>
                <a:gd name="connsiteX22" fmla="*/ 30235 w 101289"/>
                <a:gd name="connsiteY22" fmla="*/ 24960 h 140747"/>
                <a:gd name="connsiteX23" fmla="*/ 22631 w 101289"/>
                <a:gd name="connsiteY23" fmla="*/ 40869 h 140747"/>
                <a:gd name="connsiteX24" fmla="*/ 28480 w 101289"/>
                <a:gd name="connsiteY24" fmla="*/ 50871 h 140747"/>
                <a:gd name="connsiteX25" fmla="*/ 43337 w 101289"/>
                <a:gd name="connsiteY25" fmla="*/ 56721 h 140747"/>
                <a:gd name="connsiteX26" fmla="*/ 62405 w 101289"/>
                <a:gd name="connsiteY26" fmla="*/ 62219 h 140747"/>
                <a:gd name="connsiteX27" fmla="*/ 81063 w 101289"/>
                <a:gd name="connsiteY27" fmla="*/ 69881 h 140747"/>
                <a:gd name="connsiteX28" fmla="*/ 95159 w 101289"/>
                <a:gd name="connsiteY28" fmla="*/ 82807 h 140747"/>
                <a:gd name="connsiteX29" fmla="*/ 100248 w 101289"/>
                <a:gd name="connsiteY29" fmla="*/ 104215 h 140747"/>
                <a:gd name="connsiteX30" fmla="*/ 93990 w 101289"/>
                <a:gd name="connsiteY30" fmla="*/ 122230 h 140747"/>
                <a:gd name="connsiteX31" fmla="*/ 79191 w 101289"/>
                <a:gd name="connsiteY31" fmla="*/ 133928 h 140747"/>
                <a:gd name="connsiteX32" fmla="*/ 59187 w 101289"/>
                <a:gd name="connsiteY32" fmla="*/ 139778 h 140747"/>
                <a:gd name="connsiteX33" fmla="*/ 37312 w 101289"/>
                <a:gd name="connsiteY33" fmla="*/ 140187 h 140747"/>
                <a:gd name="connsiteX34" fmla="*/ 17133 w 101289"/>
                <a:gd name="connsiteY34" fmla="*/ 135274 h 140747"/>
                <a:gd name="connsiteX35" fmla="*/ 2101 w 101289"/>
                <a:gd name="connsiteY35" fmla="*/ 125272 h 140747"/>
                <a:gd name="connsiteX36" fmla="*/ -882 w 101289"/>
                <a:gd name="connsiteY36" fmla="*/ 117434 h 140747"/>
                <a:gd name="connsiteX37" fmla="*/ 1925 w 101289"/>
                <a:gd name="connsiteY37" fmla="*/ 110181 h 140747"/>
                <a:gd name="connsiteX38" fmla="*/ 8183 w 101289"/>
                <a:gd name="connsiteY38" fmla="*/ 106613 h 140747"/>
                <a:gd name="connsiteX39" fmla="*/ 15319 w 101289"/>
                <a:gd name="connsiteY39" fmla="*/ 109713 h 14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1289" h="140747">
                  <a:moveTo>
                    <a:pt x="15319" y="109713"/>
                  </a:moveTo>
                  <a:cubicBezTo>
                    <a:pt x="20009" y="114149"/>
                    <a:pt x="25743" y="117328"/>
                    <a:pt x="31989" y="118955"/>
                  </a:cubicBezTo>
                  <a:cubicBezTo>
                    <a:pt x="39110" y="121130"/>
                    <a:pt x="46540" y="122118"/>
                    <a:pt x="53982" y="121879"/>
                  </a:cubicBezTo>
                  <a:cubicBezTo>
                    <a:pt x="60711" y="121788"/>
                    <a:pt x="67331" y="120168"/>
                    <a:pt x="73342" y="117142"/>
                  </a:cubicBezTo>
                  <a:cubicBezTo>
                    <a:pt x="78617" y="114671"/>
                    <a:pt x="81892" y="109274"/>
                    <a:pt x="81648" y="103455"/>
                  </a:cubicBezTo>
                  <a:cubicBezTo>
                    <a:pt x="81968" y="98400"/>
                    <a:pt x="79940" y="93479"/>
                    <a:pt x="76151" y="90119"/>
                  </a:cubicBezTo>
                  <a:cubicBezTo>
                    <a:pt x="72073" y="86718"/>
                    <a:pt x="67389" y="84119"/>
                    <a:pt x="62347" y="82456"/>
                  </a:cubicBezTo>
                  <a:cubicBezTo>
                    <a:pt x="56395" y="80368"/>
                    <a:pt x="50320" y="78649"/>
                    <a:pt x="44156" y="77309"/>
                  </a:cubicBezTo>
                  <a:cubicBezTo>
                    <a:pt x="37852" y="75916"/>
                    <a:pt x="31685" y="73959"/>
                    <a:pt x="25731" y="71460"/>
                  </a:cubicBezTo>
                  <a:cubicBezTo>
                    <a:pt x="20281" y="69254"/>
                    <a:pt x="15285" y="66061"/>
                    <a:pt x="10992" y="62043"/>
                  </a:cubicBezTo>
                  <a:cubicBezTo>
                    <a:pt x="6555" y="57695"/>
                    <a:pt x="4030" y="51761"/>
                    <a:pt x="3973" y="45549"/>
                  </a:cubicBezTo>
                  <a:cubicBezTo>
                    <a:pt x="3314" y="38998"/>
                    <a:pt x="4361" y="32389"/>
                    <a:pt x="7015" y="26364"/>
                  </a:cubicBezTo>
                  <a:cubicBezTo>
                    <a:pt x="9401" y="21003"/>
                    <a:pt x="12959" y="16247"/>
                    <a:pt x="17426" y="12443"/>
                  </a:cubicBezTo>
                  <a:cubicBezTo>
                    <a:pt x="21881" y="8623"/>
                    <a:pt x="27022" y="5685"/>
                    <a:pt x="32575" y="3786"/>
                  </a:cubicBezTo>
                  <a:cubicBezTo>
                    <a:pt x="38246" y="1813"/>
                    <a:pt x="44140" y="555"/>
                    <a:pt x="50122" y="43"/>
                  </a:cubicBezTo>
                  <a:cubicBezTo>
                    <a:pt x="58463" y="-521"/>
                    <a:pt x="66812" y="1028"/>
                    <a:pt x="74396" y="4547"/>
                  </a:cubicBezTo>
                  <a:cubicBezTo>
                    <a:pt x="81462" y="7602"/>
                    <a:pt x="87538" y="12564"/>
                    <a:pt x="91944" y="18877"/>
                  </a:cubicBezTo>
                  <a:cubicBezTo>
                    <a:pt x="94721" y="22734"/>
                    <a:pt x="93973" y="28093"/>
                    <a:pt x="90247" y="31043"/>
                  </a:cubicBezTo>
                  <a:cubicBezTo>
                    <a:pt x="88611" y="32377"/>
                    <a:pt x="86484" y="32951"/>
                    <a:pt x="84398" y="32622"/>
                  </a:cubicBezTo>
                  <a:cubicBezTo>
                    <a:pt x="81835" y="32176"/>
                    <a:pt x="79536" y="30776"/>
                    <a:pt x="77964" y="28703"/>
                  </a:cubicBezTo>
                  <a:cubicBezTo>
                    <a:pt x="74453" y="24856"/>
                    <a:pt x="70027" y="21958"/>
                    <a:pt x="65096" y="20281"/>
                  </a:cubicBezTo>
                  <a:cubicBezTo>
                    <a:pt x="59895" y="18318"/>
                    <a:pt x="54311" y="17577"/>
                    <a:pt x="48777" y="18117"/>
                  </a:cubicBezTo>
                  <a:cubicBezTo>
                    <a:pt x="42104" y="18734"/>
                    <a:pt x="35710" y="21094"/>
                    <a:pt x="30235" y="24960"/>
                  </a:cubicBezTo>
                  <a:cubicBezTo>
                    <a:pt x="25027" y="28512"/>
                    <a:pt x="22124" y="34585"/>
                    <a:pt x="22631" y="40869"/>
                  </a:cubicBezTo>
                  <a:cubicBezTo>
                    <a:pt x="22481" y="45054"/>
                    <a:pt x="24760" y="48950"/>
                    <a:pt x="28480" y="50871"/>
                  </a:cubicBezTo>
                  <a:cubicBezTo>
                    <a:pt x="33208" y="53350"/>
                    <a:pt x="38189" y="55312"/>
                    <a:pt x="43337" y="56721"/>
                  </a:cubicBezTo>
                  <a:cubicBezTo>
                    <a:pt x="49186" y="58534"/>
                    <a:pt x="55678" y="60405"/>
                    <a:pt x="62405" y="62219"/>
                  </a:cubicBezTo>
                  <a:cubicBezTo>
                    <a:pt x="68927" y="63961"/>
                    <a:pt x="75198" y="66537"/>
                    <a:pt x="81063" y="69881"/>
                  </a:cubicBezTo>
                  <a:cubicBezTo>
                    <a:pt x="86668" y="73083"/>
                    <a:pt x="91484" y="77500"/>
                    <a:pt x="95159" y="82807"/>
                  </a:cubicBezTo>
                  <a:cubicBezTo>
                    <a:pt x="99080" y="89224"/>
                    <a:pt x="100862" y="96720"/>
                    <a:pt x="100248" y="104215"/>
                  </a:cubicBezTo>
                  <a:cubicBezTo>
                    <a:pt x="100189" y="110743"/>
                    <a:pt x="97991" y="117072"/>
                    <a:pt x="93990" y="122230"/>
                  </a:cubicBezTo>
                  <a:cubicBezTo>
                    <a:pt x="89994" y="127187"/>
                    <a:pt x="84937" y="131184"/>
                    <a:pt x="79191" y="133928"/>
                  </a:cubicBezTo>
                  <a:cubicBezTo>
                    <a:pt x="72863" y="136891"/>
                    <a:pt x="66116" y="138864"/>
                    <a:pt x="59187" y="139778"/>
                  </a:cubicBezTo>
                  <a:cubicBezTo>
                    <a:pt x="51940" y="140819"/>
                    <a:pt x="44592" y="140957"/>
                    <a:pt x="37312" y="140187"/>
                  </a:cubicBezTo>
                  <a:cubicBezTo>
                    <a:pt x="30387" y="139507"/>
                    <a:pt x="23594" y="137853"/>
                    <a:pt x="17133" y="135274"/>
                  </a:cubicBezTo>
                  <a:cubicBezTo>
                    <a:pt x="11416" y="133148"/>
                    <a:pt x="6270" y="129724"/>
                    <a:pt x="2101" y="125272"/>
                  </a:cubicBezTo>
                  <a:cubicBezTo>
                    <a:pt x="-51" y="123260"/>
                    <a:pt x="-1152" y="120367"/>
                    <a:pt x="-882" y="117434"/>
                  </a:cubicBezTo>
                  <a:cubicBezTo>
                    <a:pt x="-740" y="114780"/>
                    <a:pt x="243" y="112239"/>
                    <a:pt x="1925" y="110181"/>
                  </a:cubicBezTo>
                  <a:cubicBezTo>
                    <a:pt x="3492" y="108251"/>
                    <a:pt x="5725" y="106978"/>
                    <a:pt x="8183" y="106613"/>
                  </a:cubicBezTo>
                  <a:cubicBezTo>
                    <a:pt x="10922" y="106440"/>
                    <a:pt x="13577" y="107593"/>
                    <a:pt x="15319" y="109713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2" name="Forme libre : forme 91">
              <a:extLst>
                <a:ext uri="{FF2B5EF4-FFF2-40B4-BE49-F238E27FC236}">
                  <a16:creationId xmlns:a16="http://schemas.microsoft.com/office/drawing/2014/main" id="{686064EF-AAC5-49C8-A5F9-479E6D370698}"/>
                </a:ext>
              </a:extLst>
            </p:cNvPr>
            <p:cNvSpPr/>
            <p:nvPr/>
          </p:nvSpPr>
          <p:spPr>
            <a:xfrm>
              <a:off x="6711794" y="1748943"/>
              <a:ext cx="123678" cy="231090"/>
            </a:xfrm>
            <a:custGeom>
              <a:avLst/>
              <a:gdLst>
                <a:gd name="connsiteX0" fmla="*/ 104390 w 123678"/>
                <a:gd name="connsiteY0" fmla="*/ 10107 h 231090"/>
                <a:gd name="connsiteX1" fmla="*/ 107432 w 123678"/>
                <a:gd name="connsiteY1" fmla="*/ 2445 h 231090"/>
                <a:gd name="connsiteX2" fmla="*/ 113281 w 123678"/>
                <a:gd name="connsiteY2" fmla="*/ -70 h 231090"/>
                <a:gd name="connsiteX3" fmla="*/ 119540 w 123678"/>
                <a:gd name="connsiteY3" fmla="*/ 2445 h 231090"/>
                <a:gd name="connsiteX4" fmla="*/ 122756 w 123678"/>
                <a:gd name="connsiteY4" fmla="*/ 10107 h 231090"/>
                <a:gd name="connsiteX5" fmla="*/ 121236 w 123678"/>
                <a:gd name="connsiteY5" fmla="*/ 64679 h 231090"/>
                <a:gd name="connsiteX6" fmla="*/ 121236 w 123678"/>
                <a:gd name="connsiteY6" fmla="*/ 116093 h 231090"/>
                <a:gd name="connsiteX7" fmla="*/ 121820 w 123678"/>
                <a:gd name="connsiteY7" fmla="*/ 167682 h 231090"/>
                <a:gd name="connsiteX8" fmla="*/ 122581 w 123678"/>
                <a:gd name="connsiteY8" fmla="*/ 222429 h 231090"/>
                <a:gd name="connsiteX9" fmla="*/ 119130 w 123678"/>
                <a:gd name="connsiteY9" fmla="*/ 228863 h 231090"/>
                <a:gd name="connsiteX10" fmla="*/ 107432 w 123678"/>
                <a:gd name="connsiteY10" fmla="*/ 228863 h 231090"/>
                <a:gd name="connsiteX11" fmla="*/ 103980 w 123678"/>
                <a:gd name="connsiteY11" fmla="*/ 222429 h 231090"/>
                <a:gd name="connsiteX12" fmla="*/ 103981 w 123678"/>
                <a:gd name="connsiteY12" fmla="*/ 213772 h 231090"/>
                <a:gd name="connsiteX13" fmla="*/ 103981 w 123678"/>
                <a:gd name="connsiteY13" fmla="*/ 205116 h 231090"/>
                <a:gd name="connsiteX14" fmla="*/ 74735 w 123678"/>
                <a:gd name="connsiteY14" fmla="*/ 221259 h 231090"/>
                <a:gd name="connsiteX15" fmla="*/ 41337 w 123678"/>
                <a:gd name="connsiteY15" fmla="*/ 220031 h 231090"/>
                <a:gd name="connsiteX16" fmla="*/ 13320 w 123678"/>
                <a:gd name="connsiteY16" fmla="*/ 200612 h 231090"/>
                <a:gd name="connsiteX17" fmla="*/ -542 w 123678"/>
                <a:gd name="connsiteY17" fmla="*/ 161598 h 231090"/>
                <a:gd name="connsiteX18" fmla="*/ 8992 w 123678"/>
                <a:gd name="connsiteY18" fmla="*/ 117262 h 231090"/>
                <a:gd name="connsiteX19" fmla="*/ 36482 w 123678"/>
                <a:gd name="connsiteY19" fmla="*/ 94334 h 231090"/>
                <a:gd name="connsiteX20" fmla="*/ 71167 w 123678"/>
                <a:gd name="connsiteY20" fmla="*/ 91760 h 231090"/>
                <a:gd name="connsiteX21" fmla="*/ 102577 w 123678"/>
                <a:gd name="connsiteY21" fmla="*/ 109308 h 231090"/>
                <a:gd name="connsiteX22" fmla="*/ 102577 w 123678"/>
                <a:gd name="connsiteY22" fmla="*/ 61228 h 231090"/>
                <a:gd name="connsiteX23" fmla="*/ 104390 w 123678"/>
                <a:gd name="connsiteY23" fmla="*/ 10107 h 231090"/>
                <a:gd name="connsiteX24" fmla="*/ 102460 w 123678"/>
                <a:gd name="connsiteY24" fmla="*/ 160429 h 231090"/>
                <a:gd name="connsiteX25" fmla="*/ 95090 w 123678"/>
                <a:gd name="connsiteY25" fmla="*/ 131183 h 231090"/>
                <a:gd name="connsiteX26" fmla="*/ 78245 w 123678"/>
                <a:gd name="connsiteY26" fmla="*/ 114104 h 231090"/>
                <a:gd name="connsiteX27" fmla="*/ 36541 w 123678"/>
                <a:gd name="connsiteY27" fmla="*/ 116093 h 231090"/>
                <a:gd name="connsiteX28" fmla="*/ 21918 w 123678"/>
                <a:gd name="connsiteY28" fmla="*/ 134342 h 231090"/>
                <a:gd name="connsiteX29" fmla="*/ 18350 w 123678"/>
                <a:gd name="connsiteY29" fmla="*/ 163938 h 231090"/>
                <a:gd name="connsiteX30" fmla="*/ 26890 w 123678"/>
                <a:gd name="connsiteY30" fmla="*/ 188095 h 231090"/>
                <a:gd name="connsiteX31" fmla="*/ 43150 w 123678"/>
                <a:gd name="connsiteY31" fmla="*/ 201197 h 231090"/>
                <a:gd name="connsiteX32" fmla="*/ 63037 w 123678"/>
                <a:gd name="connsiteY32" fmla="*/ 204180 h 231090"/>
                <a:gd name="connsiteX33" fmla="*/ 82398 w 123678"/>
                <a:gd name="connsiteY33" fmla="*/ 197863 h 231090"/>
                <a:gd name="connsiteX34" fmla="*/ 96787 w 123678"/>
                <a:gd name="connsiteY34" fmla="*/ 182948 h 231090"/>
                <a:gd name="connsiteX35" fmla="*/ 102577 w 123678"/>
                <a:gd name="connsiteY35" fmla="*/ 160429 h 231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3678" h="231090">
                  <a:moveTo>
                    <a:pt x="104390" y="10107"/>
                  </a:moveTo>
                  <a:cubicBezTo>
                    <a:pt x="104396" y="7260"/>
                    <a:pt x="105483" y="4521"/>
                    <a:pt x="107432" y="2445"/>
                  </a:cubicBezTo>
                  <a:cubicBezTo>
                    <a:pt x="108974" y="868"/>
                    <a:pt x="111076" y="-36"/>
                    <a:pt x="113281" y="-70"/>
                  </a:cubicBezTo>
                  <a:cubicBezTo>
                    <a:pt x="115612" y="-62"/>
                    <a:pt x="117851" y="838"/>
                    <a:pt x="119540" y="2445"/>
                  </a:cubicBezTo>
                  <a:cubicBezTo>
                    <a:pt x="121568" y="4483"/>
                    <a:pt x="122721" y="7232"/>
                    <a:pt x="122756" y="10107"/>
                  </a:cubicBezTo>
                  <a:cubicBezTo>
                    <a:pt x="121996" y="29234"/>
                    <a:pt x="121528" y="47366"/>
                    <a:pt x="121236" y="64679"/>
                  </a:cubicBezTo>
                  <a:cubicBezTo>
                    <a:pt x="120943" y="81992"/>
                    <a:pt x="120943" y="99072"/>
                    <a:pt x="121236" y="116093"/>
                  </a:cubicBezTo>
                  <a:cubicBezTo>
                    <a:pt x="121528" y="133113"/>
                    <a:pt x="121236" y="150251"/>
                    <a:pt x="121820" y="167682"/>
                  </a:cubicBezTo>
                  <a:cubicBezTo>
                    <a:pt x="122406" y="185112"/>
                    <a:pt x="122288" y="203302"/>
                    <a:pt x="122581" y="222429"/>
                  </a:cubicBezTo>
                  <a:cubicBezTo>
                    <a:pt x="122255" y="224923"/>
                    <a:pt x="121028" y="227212"/>
                    <a:pt x="119130" y="228863"/>
                  </a:cubicBezTo>
                  <a:cubicBezTo>
                    <a:pt x="115761" y="231740"/>
                    <a:pt x="110801" y="231740"/>
                    <a:pt x="107432" y="228863"/>
                  </a:cubicBezTo>
                  <a:cubicBezTo>
                    <a:pt x="105516" y="227226"/>
                    <a:pt x="104285" y="224930"/>
                    <a:pt x="103980" y="222429"/>
                  </a:cubicBezTo>
                  <a:cubicBezTo>
                    <a:pt x="103981" y="219563"/>
                    <a:pt x="103981" y="216580"/>
                    <a:pt x="103981" y="213772"/>
                  </a:cubicBezTo>
                  <a:cubicBezTo>
                    <a:pt x="103981" y="210965"/>
                    <a:pt x="103981" y="207923"/>
                    <a:pt x="103981" y="205116"/>
                  </a:cubicBezTo>
                  <a:cubicBezTo>
                    <a:pt x="95974" y="213180"/>
                    <a:pt x="85826" y="218782"/>
                    <a:pt x="74735" y="221259"/>
                  </a:cubicBezTo>
                  <a:cubicBezTo>
                    <a:pt x="63697" y="223879"/>
                    <a:pt x="52154" y="223454"/>
                    <a:pt x="41337" y="220031"/>
                  </a:cubicBezTo>
                  <a:cubicBezTo>
                    <a:pt x="30300" y="216436"/>
                    <a:pt x="20559" y="209685"/>
                    <a:pt x="13320" y="200612"/>
                  </a:cubicBezTo>
                  <a:cubicBezTo>
                    <a:pt x="4730" y="189379"/>
                    <a:pt x="-119" y="175733"/>
                    <a:pt x="-542" y="161598"/>
                  </a:cubicBezTo>
                  <a:cubicBezTo>
                    <a:pt x="-2115" y="146184"/>
                    <a:pt x="1221" y="130667"/>
                    <a:pt x="8992" y="117262"/>
                  </a:cubicBezTo>
                  <a:cubicBezTo>
                    <a:pt x="15444" y="106856"/>
                    <a:pt x="25087" y="98814"/>
                    <a:pt x="36482" y="94334"/>
                  </a:cubicBezTo>
                  <a:cubicBezTo>
                    <a:pt x="47550" y="90132"/>
                    <a:pt x="59601" y="89238"/>
                    <a:pt x="71167" y="91760"/>
                  </a:cubicBezTo>
                  <a:cubicBezTo>
                    <a:pt x="83199" y="94223"/>
                    <a:pt x="94172" y="100353"/>
                    <a:pt x="102577" y="109308"/>
                  </a:cubicBezTo>
                  <a:cubicBezTo>
                    <a:pt x="102343" y="93320"/>
                    <a:pt x="102343" y="77294"/>
                    <a:pt x="102577" y="61228"/>
                  </a:cubicBezTo>
                  <a:cubicBezTo>
                    <a:pt x="102811" y="45163"/>
                    <a:pt x="103415" y="28122"/>
                    <a:pt x="104390" y="10107"/>
                  </a:cubicBezTo>
                  <a:close/>
                  <a:moveTo>
                    <a:pt x="102460" y="160429"/>
                  </a:moveTo>
                  <a:cubicBezTo>
                    <a:pt x="102635" y="150200"/>
                    <a:pt x="100092" y="140108"/>
                    <a:pt x="95090" y="131183"/>
                  </a:cubicBezTo>
                  <a:cubicBezTo>
                    <a:pt x="91054" y="124123"/>
                    <a:pt x="85249" y="118236"/>
                    <a:pt x="78245" y="114104"/>
                  </a:cubicBezTo>
                  <a:cubicBezTo>
                    <a:pt x="65085" y="106831"/>
                    <a:pt x="48948" y="107600"/>
                    <a:pt x="36541" y="116093"/>
                  </a:cubicBezTo>
                  <a:cubicBezTo>
                    <a:pt x="30082" y="120717"/>
                    <a:pt x="25023" y="127031"/>
                    <a:pt x="21918" y="134342"/>
                  </a:cubicBezTo>
                  <a:cubicBezTo>
                    <a:pt x="18087" y="143706"/>
                    <a:pt x="16854" y="153931"/>
                    <a:pt x="18350" y="163938"/>
                  </a:cubicBezTo>
                  <a:cubicBezTo>
                    <a:pt x="18894" y="172628"/>
                    <a:pt x="21851" y="180994"/>
                    <a:pt x="26890" y="188095"/>
                  </a:cubicBezTo>
                  <a:cubicBezTo>
                    <a:pt x="31040" y="193838"/>
                    <a:pt x="36656" y="198363"/>
                    <a:pt x="43150" y="201197"/>
                  </a:cubicBezTo>
                  <a:cubicBezTo>
                    <a:pt x="49428" y="203829"/>
                    <a:pt x="56263" y="204854"/>
                    <a:pt x="63037" y="204180"/>
                  </a:cubicBezTo>
                  <a:cubicBezTo>
                    <a:pt x="69894" y="203605"/>
                    <a:pt x="76522" y="201442"/>
                    <a:pt x="82398" y="197863"/>
                  </a:cubicBezTo>
                  <a:cubicBezTo>
                    <a:pt x="88365" y="194171"/>
                    <a:pt x="93312" y="189043"/>
                    <a:pt x="96787" y="182948"/>
                  </a:cubicBezTo>
                  <a:cubicBezTo>
                    <a:pt x="100738" y="176111"/>
                    <a:pt x="102740" y="168323"/>
                    <a:pt x="102577" y="160429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3" name="Forme libre : forme 92">
              <a:extLst>
                <a:ext uri="{FF2B5EF4-FFF2-40B4-BE49-F238E27FC236}">
                  <a16:creationId xmlns:a16="http://schemas.microsoft.com/office/drawing/2014/main" id="{F6DA4D34-4A99-49B6-894F-C296255D4DE1}"/>
                </a:ext>
              </a:extLst>
            </p:cNvPr>
            <p:cNvSpPr/>
            <p:nvPr/>
          </p:nvSpPr>
          <p:spPr>
            <a:xfrm>
              <a:off x="6866355" y="1849245"/>
              <a:ext cx="115578" cy="124208"/>
            </a:xfrm>
            <a:custGeom>
              <a:avLst/>
              <a:gdLst>
                <a:gd name="connsiteX0" fmla="*/ 58389 w 115578"/>
                <a:gd name="connsiteY0" fmla="*/ 124057 h 124208"/>
                <a:gd name="connsiteX1" fmla="*/ 31951 w 115578"/>
                <a:gd name="connsiteY1" fmla="*/ 119319 h 124208"/>
                <a:gd name="connsiteX2" fmla="*/ 13233 w 115578"/>
                <a:gd name="connsiteY2" fmla="*/ 105398 h 124208"/>
                <a:gd name="connsiteX3" fmla="*/ 2471 w 115578"/>
                <a:gd name="connsiteY3" fmla="*/ 85277 h 124208"/>
                <a:gd name="connsiteX4" fmla="*/ -922 w 115578"/>
                <a:gd name="connsiteY4" fmla="*/ 62290 h 124208"/>
                <a:gd name="connsiteX5" fmla="*/ 2880 w 115578"/>
                <a:gd name="connsiteY5" fmla="*/ 39420 h 124208"/>
                <a:gd name="connsiteX6" fmla="*/ 13994 w 115578"/>
                <a:gd name="connsiteY6" fmla="*/ 19767 h 124208"/>
                <a:gd name="connsiteX7" fmla="*/ 32126 w 115578"/>
                <a:gd name="connsiteY7" fmla="*/ 5788 h 124208"/>
                <a:gd name="connsiteX8" fmla="*/ 57277 w 115578"/>
                <a:gd name="connsiteY8" fmla="*/ -61 h 124208"/>
                <a:gd name="connsiteX9" fmla="*/ 82545 w 115578"/>
                <a:gd name="connsiteY9" fmla="*/ 5262 h 124208"/>
                <a:gd name="connsiteX10" fmla="*/ 100677 w 115578"/>
                <a:gd name="connsiteY10" fmla="*/ 19417 h 124208"/>
                <a:gd name="connsiteX11" fmla="*/ 111264 w 115578"/>
                <a:gd name="connsiteY11" fmla="*/ 39713 h 124208"/>
                <a:gd name="connsiteX12" fmla="*/ 114656 w 115578"/>
                <a:gd name="connsiteY12" fmla="*/ 63109 h 124208"/>
                <a:gd name="connsiteX13" fmla="*/ 111088 w 115578"/>
                <a:gd name="connsiteY13" fmla="*/ 85336 h 124208"/>
                <a:gd name="connsiteX14" fmla="*/ 100501 w 115578"/>
                <a:gd name="connsiteY14" fmla="*/ 104872 h 124208"/>
                <a:gd name="connsiteX15" fmla="*/ 82954 w 115578"/>
                <a:gd name="connsiteY15" fmla="*/ 118793 h 124208"/>
                <a:gd name="connsiteX16" fmla="*/ 58388 w 115578"/>
                <a:gd name="connsiteY16" fmla="*/ 124057 h 124208"/>
                <a:gd name="connsiteX17" fmla="*/ 58389 w 115578"/>
                <a:gd name="connsiteY17" fmla="*/ 105632 h 124208"/>
                <a:gd name="connsiteX18" fmla="*/ 74883 w 115578"/>
                <a:gd name="connsiteY18" fmla="*/ 102064 h 124208"/>
                <a:gd name="connsiteX19" fmla="*/ 86581 w 115578"/>
                <a:gd name="connsiteY19" fmla="*/ 92472 h 124208"/>
                <a:gd name="connsiteX20" fmla="*/ 93600 w 115578"/>
                <a:gd name="connsiteY20" fmla="*/ 78551 h 124208"/>
                <a:gd name="connsiteX21" fmla="*/ 95881 w 115578"/>
                <a:gd name="connsiteY21" fmla="*/ 62466 h 124208"/>
                <a:gd name="connsiteX22" fmla="*/ 93424 w 115578"/>
                <a:gd name="connsiteY22" fmla="*/ 46381 h 124208"/>
                <a:gd name="connsiteX23" fmla="*/ 85820 w 115578"/>
                <a:gd name="connsiteY23" fmla="*/ 32460 h 124208"/>
                <a:gd name="connsiteX24" fmla="*/ 73303 w 115578"/>
                <a:gd name="connsiteY24" fmla="*/ 22809 h 124208"/>
                <a:gd name="connsiteX25" fmla="*/ 56457 w 115578"/>
                <a:gd name="connsiteY25" fmla="*/ 19299 h 124208"/>
                <a:gd name="connsiteX26" fmla="*/ 39787 w 115578"/>
                <a:gd name="connsiteY26" fmla="*/ 23628 h 124208"/>
                <a:gd name="connsiteX27" fmla="*/ 28089 w 115578"/>
                <a:gd name="connsiteY27" fmla="*/ 33630 h 124208"/>
                <a:gd name="connsiteX28" fmla="*/ 20895 w 115578"/>
                <a:gd name="connsiteY28" fmla="*/ 47375 h 124208"/>
                <a:gd name="connsiteX29" fmla="*/ 18380 w 115578"/>
                <a:gd name="connsiteY29" fmla="*/ 63226 h 124208"/>
                <a:gd name="connsiteX30" fmla="*/ 29025 w 115578"/>
                <a:gd name="connsiteY30" fmla="*/ 92062 h 124208"/>
                <a:gd name="connsiteX31" fmla="*/ 58564 w 115578"/>
                <a:gd name="connsiteY31" fmla="*/ 105632 h 12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5578" h="124208">
                  <a:moveTo>
                    <a:pt x="58389" y="124057"/>
                  </a:moveTo>
                  <a:cubicBezTo>
                    <a:pt x="49329" y="124535"/>
                    <a:pt x="40281" y="122913"/>
                    <a:pt x="31951" y="119319"/>
                  </a:cubicBezTo>
                  <a:cubicBezTo>
                    <a:pt x="24735" y="116161"/>
                    <a:pt x="18334" y="111400"/>
                    <a:pt x="13233" y="105398"/>
                  </a:cubicBezTo>
                  <a:cubicBezTo>
                    <a:pt x="8331" y="99482"/>
                    <a:pt x="4671" y="92639"/>
                    <a:pt x="2471" y="85277"/>
                  </a:cubicBezTo>
                  <a:cubicBezTo>
                    <a:pt x="205" y="77826"/>
                    <a:pt x="-938" y="70078"/>
                    <a:pt x="-922" y="62290"/>
                  </a:cubicBezTo>
                  <a:cubicBezTo>
                    <a:pt x="-958" y="54507"/>
                    <a:pt x="327" y="46773"/>
                    <a:pt x="2880" y="39420"/>
                  </a:cubicBezTo>
                  <a:cubicBezTo>
                    <a:pt x="5317" y="32229"/>
                    <a:pt x="9087" y="25562"/>
                    <a:pt x="13994" y="19767"/>
                  </a:cubicBezTo>
                  <a:cubicBezTo>
                    <a:pt x="18995" y="13892"/>
                    <a:pt x="25172" y="9130"/>
                    <a:pt x="32126" y="5788"/>
                  </a:cubicBezTo>
                  <a:cubicBezTo>
                    <a:pt x="39987" y="2038"/>
                    <a:pt x="48568" y="42"/>
                    <a:pt x="57277" y="-61"/>
                  </a:cubicBezTo>
                  <a:cubicBezTo>
                    <a:pt x="65993" y="-217"/>
                    <a:pt x="74632" y="1602"/>
                    <a:pt x="82545" y="5262"/>
                  </a:cubicBezTo>
                  <a:cubicBezTo>
                    <a:pt x="89558" y="8586"/>
                    <a:pt x="95750" y="13419"/>
                    <a:pt x="100677" y="19417"/>
                  </a:cubicBezTo>
                  <a:cubicBezTo>
                    <a:pt x="105508" y="25419"/>
                    <a:pt x="109106" y="32316"/>
                    <a:pt x="111264" y="39713"/>
                  </a:cubicBezTo>
                  <a:cubicBezTo>
                    <a:pt x="113539" y="47302"/>
                    <a:pt x="114683" y="55186"/>
                    <a:pt x="114656" y="63109"/>
                  </a:cubicBezTo>
                  <a:cubicBezTo>
                    <a:pt x="114670" y="70662"/>
                    <a:pt x="113466" y="78167"/>
                    <a:pt x="111088" y="85336"/>
                  </a:cubicBezTo>
                  <a:cubicBezTo>
                    <a:pt x="108776" y="92437"/>
                    <a:pt x="105188" y="99058"/>
                    <a:pt x="100501" y="104872"/>
                  </a:cubicBezTo>
                  <a:cubicBezTo>
                    <a:pt x="95718" y="110717"/>
                    <a:pt x="89734" y="115465"/>
                    <a:pt x="82954" y="118793"/>
                  </a:cubicBezTo>
                  <a:cubicBezTo>
                    <a:pt x="75295" y="122459"/>
                    <a:pt x="66877" y="124263"/>
                    <a:pt x="58388" y="124057"/>
                  </a:cubicBezTo>
                  <a:close/>
                  <a:moveTo>
                    <a:pt x="58389" y="105632"/>
                  </a:moveTo>
                  <a:cubicBezTo>
                    <a:pt x="64093" y="105777"/>
                    <a:pt x="69748" y="104553"/>
                    <a:pt x="74883" y="102064"/>
                  </a:cubicBezTo>
                  <a:cubicBezTo>
                    <a:pt x="79462" y="99800"/>
                    <a:pt x="83464" y="96519"/>
                    <a:pt x="86581" y="92472"/>
                  </a:cubicBezTo>
                  <a:cubicBezTo>
                    <a:pt x="89790" y="88324"/>
                    <a:pt x="92174" y="83598"/>
                    <a:pt x="93600" y="78551"/>
                  </a:cubicBezTo>
                  <a:cubicBezTo>
                    <a:pt x="95122" y="73325"/>
                    <a:pt x="95890" y="67909"/>
                    <a:pt x="95881" y="62466"/>
                  </a:cubicBezTo>
                  <a:cubicBezTo>
                    <a:pt x="95889" y="57010"/>
                    <a:pt x="95060" y="51585"/>
                    <a:pt x="93424" y="46381"/>
                  </a:cubicBezTo>
                  <a:cubicBezTo>
                    <a:pt x="91821" y="41289"/>
                    <a:pt x="89238" y="36560"/>
                    <a:pt x="85820" y="32460"/>
                  </a:cubicBezTo>
                  <a:cubicBezTo>
                    <a:pt x="82390" y="28381"/>
                    <a:pt x="78120" y="25089"/>
                    <a:pt x="73303" y="22809"/>
                  </a:cubicBezTo>
                  <a:cubicBezTo>
                    <a:pt x="68022" y="20390"/>
                    <a:pt x="62264" y="19191"/>
                    <a:pt x="56457" y="19299"/>
                  </a:cubicBezTo>
                  <a:cubicBezTo>
                    <a:pt x="50637" y="19412"/>
                    <a:pt x="44926" y="20895"/>
                    <a:pt x="39787" y="23628"/>
                  </a:cubicBezTo>
                  <a:cubicBezTo>
                    <a:pt x="35240" y="26120"/>
                    <a:pt x="31258" y="29525"/>
                    <a:pt x="28089" y="33630"/>
                  </a:cubicBezTo>
                  <a:cubicBezTo>
                    <a:pt x="24885" y="37742"/>
                    <a:pt x="22448" y="42398"/>
                    <a:pt x="20895" y="47375"/>
                  </a:cubicBezTo>
                  <a:cubicBezTo>
                    <a:pt x="19203" y="52487"/>
                    <a:pt x="18353" y="57841"/>
                    <a:pt x="18380" y="63226"/>
                  </a:cubicBezTo>
                  <a:cubicBezTo>
                    <a:pt x="18580" y="73762"/>
                    <a:pt x="22331" y="83923"/>
                    <a:pt x="29025" y="92062"/>
                  </a:cubicBezTo>
                  <a:cubicBezTo>
                    <a:pt x="36307" y="100826"/>
                    <a:pt x="47170" y="105817"/>
                    <a:pt x="58564" y="105632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4" name="Forme libre : forme 93">
              <a:extLst>
                <a:ext uri="{FF2B5EF4-FFF2-40B4-BE49-F238E27FC236}">
                  <a16:creationId xmlns:a16="http://schemas.microsoft.com/office/drawing/2014/main" id="{0A6AB35C-2ED3-49DA-BCB2-A6AAAFECA64A}"/>
                </a:ext>
              </a:extLst>
            </p:cNvPr>
            <p:cNvSpPr/>
            <p:nvPr/>
          </p:nvSpPr>
          <p:spPr>
            <a:xfrm>
              <a:off x="7012978" y="1834456"/>
              <a:ext cx="116879" cy="148009"/>
            </a:xfrm>
            <a:custGeom>
              <a:avLst/>
              <a:gdLst>
                <a:gd name="connsiteX0" fmla="*/ 17108 w 116879"/>
                <a:gd name="connsiteY0" fmla="*/ 145338 h 148009"/>
                <a:gd name="connsiteX1" fmla="*/ 3958 w 116879"/>
                <a:gd name="connsiteY1" fmla="*/ 145089 h 148009"/>
                <a:gd name="connsiteX2" fmla="*/ 1374 w 116879"/>
                <a:gd name="connsiteY2" fmla="*/ 138085 h 148009"/>
                <a:gd name="connsiteX3" fmla="*/ 262 w 116879"/>
                <a:gd name="connsiteY3" fmla="*/ 72751 h 148009"/>
                <a:gd name="connsiteX4" fmla="*/ -907 w 116879"/>
                <a:gd name="connsiteY4" fmla="*/ 9815 h 148009"/>
                <a:gd name="connsiteX5" fmla="*/ 1959 w 116879"/>
                <a:gd name="connsiteY5" fmla="*/ 2503 h 148009"/>
                <a:gd name="connsiteX6" fmla="*/ 8217 w 116879"/>
                <a:gd name="connsiteY6" fmla="*/ -70 h 148009"/>
                <a:gd name="connsiteX7" fmla="*/ 14651 w 116879"/>
                <a:gd name="connsiteY7" fmla="*/ 2503 h 148009"/>
                <a:gd name="connsiteX8" fmla="*/ 17692 w 116879"/>
                <a:gd name="connsiteY8" fmla="*/ 9815 h 148009"/>
                <a:gd name="connsiteX9" fmla="*/ 18044 w 116879"/>
                <a:gd name="connsiteY9" fmla="*/ 29000 h 148009"/>
                <a:gd name="connsiteX10" fmla="*/ 33602 w 116879"/>
                <a:gd name="connsiteY10" fmla="*/ 14377 h 148009"/>
                <a:gd name="connsiteX11" fmla="*/ 55946 w 116879"/>
                <a:gd name="connsiteY11" fmla="*/ 8177 h 148009"/>
                <a:gd name="connsiteX12" fmla="*/ 83612 w 116879"/>
                <a:gd name="connsiteY12" fmla="*/ 15430 h 148009"/>
                <a:gd name="connsiteX13" fmla="*/ 101159 w 116879"/>
                <a:gd name="connsiteY13" fmla="*/ 35024 h 148009"/>
                <a:gd name="connsiteX14" fmla="*/ 111219 w 116879"/>
                <a:gd name="connsiteY14" fmla="*/ 61755 h 148009"/>
                <a:gd name="connsiteX15" fmla="*/ 115197 w 116879"/>
                <a:gd name="connsiteY15" fmla="*/ 90591 h 148009"/>
                <a:gd name="connsiteX16" fmla="*/ 115957 w 116879"/>
                <a:gd name="connsiteY16" fmla="*/ 115098 h 148009"/>
                <a:gd name="connsiteX17" fmla="*/ 115548 w 116879"/>
                <a:gd name="connsiteY17" fmla="*/ 136506 h 148009"/>
                <a:gd name="connsiteX18" fmla="*/ 112682 w 116879"/>
                <a:gd name="connsiteY18" fmla="*/ 143934 h 148009"/>
                <a:gd name="connsiteX19" fmla="*/ 106481 w 116879"/>
                <a:gd name="connsiteY19" fmla="*/ 146508 h 148009"/>
                <a:gd name="connsiteX20" fmla="*/ 100223 w 116879"/>
                <a:gd name="connsiteY20" fmla="*/ 144578 h 148009"/>
                <a:gd name="connsiteX21" fmla="*/ 97357 w 116879"/>
                <a:gd name="connsiteY21" fmla="*/ 138085 h 148009"/>
                <a:gd name="connsiteX22" fmla="*/ 97357 w 116879"/>
                <a:gd name="connsiteY22" fmla="*/ 116093 h 148009"/>
                <a:gd name="connsiteX23" fmla="*/ 97006 w 116879"/>
                <a:gd name="connsiteY23" fmla="*/ 91351 h 148009"/>
                <a:gd name="connsiteX24" fmla="*/ 94725 w 116879"/>
                <a:gd name="connsiteY24" fmla="*/ 71932 h 148009"/>
                <a:gd name="connsiteX25" fmla="*/ 88467 w 116879"/>
                <a:gd name="connsiteY25" fmla="*/ 50758 h 148009"/>
                <a:gd name="connsiteX26" fmla="*/ 76769 w 116879"/>
                <a:gd name="connsiteY26" fmla="*/ 33913 h 148009"/>
                <a:gd name="connsiteX27" fmla="*/ 57993 w 116879"/>
                <a:gd name="connsiteY27" fmla="*/ 27420 h 148009"/>
                <a:gd name="connsiteX28" fmla="*/ 37522 w 116879"/>
                <a:gd name="connsiteY28" fmla="*/ 34673 h 148009"/>
                <a:gd name="connsiteX29" fmla="*/ 25823 w 116879"/>
                <a:gd name="connsiteY29" fmla="*/ 50934 h 148009"/>
                <a:gd name="connsiteX30" fmla="*/ 20676 w 116879"/>
                <a:gd name="connsiteY30" fmla="*/ 72751 h 148009"/>
                <a:gd name="connsiteX31" fmla="*/ 19564 w 116879"/>
                <a:gd name="connsiteY31" fmla="*/ 96147 h 148009"/>
                <a:gd name="connsiteX32" fmla="*/ 19564 w 116879"/>
                <a:gd name="connsiteY32" fmla="*/ 138144 h 148009"/>
                <a:gd name="connsiteX33" fmla="*/ 17108 w 116879"/>
                <a:gd name="connsiteY33" fmla="*/ 145338 h 14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879" h="148009">
                  <a:moveTo>
                    <a:pt x="17108" y="145338"/>
                  </a:moveTo>
                  <a:cubicBezTo>
                    <a:pt x="13408" y="148901"/>
                    <a:pt x="7520" y="148789"/>
                    <a:pt x="3958" y="145089"/>
                  </a:cubicBezTo>
                  <a:cubicBezTo>
                    <a:pt x="2156" y="143218"/>
                    <a:pt x="1219" y="140678"/>
                    <a:pt x="1374" y="138085"/>
                  </a:cubicBezTo>
                  <a:cubicBezTo>
                    <a:pt x="1373" y="115332"/>
                    <a:pt x="1023" y="93515"/>
                    <a:pt x="262" y="72751"/>
                  </a:cubicBezTo>
                  <a:cubicBezTo>
                    <a:pt x="-498" y="51987"/>
                    <a:pt x="-907" y="30988"/>
                    <a:pt x="-907" y="9815"/>
                  </a:cubicBezTo>
                  <a:cubicBezTo>
                    <a:pt x="-1062" y="7076"/>
                    <a:pt x="-16" y="4407"/>
                    <a:pt x="1959" y="2503"/>
                  </a:cubicBezTo>
                  <a:cubicBezTo>
                    <a:pt x="3641" y="880"/>
                    <a:pt x="5879" y="-40"/>
                    <a:pt x="8217" y="-70"/>
                  </a:cubicBezTo>
                  <a:cubicBezTo>
                    <a:pt x="10601" y="-12"/>
                    <a:pt x="12884" y="902"/>
                    <a:pt x="14651" y="2503"/>
                  </a:cubicBezTo>
                  <a:cubicBezTo>
                    <a:pt x="16746" y="4335"/>
                    <a:pt x="17870" y="7037"/>
                    <a:pt x="17692" y="9815"/>
                  </a:cubicBezTo>
                  <a:lnTo>
                    <a:pt x="18044" y="29000"/>
                  </a:lnTo>
                  <a:cubicBezTo>
                    <a:pt x="22132" y="23075"/>
                    <a:pt x="27436" y="18090"/>
                    <a:pt x="33602" y="14377"/>
                  </a:cubicBezTo>
                  <a:cubicBezTo>
                    <a:pt x="40453" y="10568"/>
                    <a:pt x="48112" y="8443"/>
                    <a:pt x="55946" y="8177"/>
                  </a:cubicBezTo>
                  <a:cubicBezTo>
                    <a:pt x="65707" y="7567"/>
                    <a:pt x="75406" y="10109"/>
                    <a:pt x="83612" y="15430"/>
                  </a:cubicBezTo>
                  <a:cubicBezTo>
                    <a:pt x="90882" y="20533"/>
                    <a:pt x="96885" y="27237"/>
                    <a:pt x="101159" y="35024"/>
                  </a:cubicBezTo>
                  <a:cubicBezTo>
                    <a:pt x="105843" y="43375"/>
                    <a:pt x="109235" y="52388"/>
                    <a:pt x="111219" y="61755"/>
                  </a:cubicBezTo>
                  <a:cubicBezTo>
                    <a:pt x="113291" y="71249"/>
                    <a:pt x="114620" y="80890"/>
                    <a:pt x="115197" y="90591"/>
                  </a:cubicBezTo>
                  <a:cubicBezTo>
                    <a:pt x="115665" y="98955"/>
                    <a:pt x="115957" y="107144"/>
                    <a:pt x="115957" y="115098"/>
                  </a:cubicBezTo>
                  <a:cubicBezTo>
                    <a:pt x="115957" y="123053"/>
                    <a:pt x="115957" y="130247"/>
                    <a:pt x="115548" y="136506"/>
                  </a:cubicBezTo>
                  <a:cubicBezTo>
                    <a:pt x="115807" y="139294"/>
                    <a:pt x="114746" y="142043"/>
                    <a:pt x="112682" y="143934"/>
                  </a:cubicBezTo>
                  <a:cubicBezTo>
                    <a:pt x="110956" y="145453"/>
                    <a:pt x="108776" y="146358"/>
                    <a:pt x="106481" y="146508"/>
                  </a:cubicBezTo>
                  <a:cubicBezTo>
                    <a:pt x="104231" y="146639"/>
                    <a:pt x="102008" y="145954"/>
                    <a:pt x="100223" y="144578"/>
                  </a:cubicBezTo>
                  <a:cubicBezTo>
                    <a:pt x="98254" y="143019"/>
                    <a:pt x="97182" y="140590"/>
                    <a:pt x="97357" y="138085"/>
                  </a:cubicBezTo>
                  <a:cubicBezTo>
                    <a:pt x="97357" y="131534"/>
                    <a:pt x="97357" y="124223"/>
                    <a:pt x="97357" y="116093"/>
                  </a:cubicBezTo>
                  <a:cubicBezTo>
                    <a:pt x="97357" y="107962"/>
                    <a:pt x="97357" y="99774"/>
                    <a:pt x="97006" y="91351"/>
                  </a:cubicBezTo>
                  <a:cubicBezTo>
                    <a:pt x="96595" y="84842"/>
                    <a:pt x="95834" y="78359"/>
                    <a:pt x="94725" y="71932"/>
                  </a:cubicBezTo>
                  <a:cubicBezTo>
                    <a:pt x="93476" y="64653"/>
                    <a:pt x="91375" y="57546"/>
                    <a:pt x="88467" y="50758"/>
                  </a:cubicBezTo>
                  <a:cubicBezTo>
                    <a:pt x="85770" y="44397"/>
                    <a:pt x="81787" y="38662"/>
                    <a:pt x="76769" y="33913"/>
                  </a:cubicBezTo>
                  <a:cubicBezTo>
                    <a:pt x="71689" y="29227"/>
                    <a:pt x="64883" y="26874"/>
                    <a:pt x="57993" y="27420"/>
                  </a:cubicBezTo>
                  <a:cubicBezTo>
                    <a:pt x="50558" y="27521"/>
                    <a:pt x="43362" y="30070"/>
                    <a:pt x="37522" y="34673"/>
                  </a:cubicBezTo>
                  <a:cubicBezTo>
                    <a:pt x="32364" y="39067"/>
                    <a:pt x="28350" y="44647"/>
                    <a:pt x="25823" y="50934"/>
                  </a:cubicBezTo>
                  <a:cubicBezTo>
                    <a:pt x="23040" y="57912"/>
                    <a:pt x="21304" y="65264"/>
                    <a:pt x="20676" y="72751"/>
                  </a:cubicBezTo>
                  <a:cubicBezTo>
                    <a:pt x="19915" y="80706"/>
                    <a:pt x="19564" y="88485"/>
                    <a:pt x="19564" y="96147"/>
                  </a:cubicBezTo>
                  <a:lnTo>
                    <a:pt x="19564" y="138144"/>
                  </a:lnTo>
                  <a:cubicBezTo>
                    <a:pt x="19824" y="140784"/>
                    <a:pt x="18928" y="143407"/>
                    <a:pt x="17108" y="145338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5" name="Forme libre : forme 94">
              <a:extLst>
                <a:ext uri="{FF2B5EF4-FFF2-40B4-BE49-F238E27FC236}">
                  <a16:creationId xmlns:a16="http://schemas.microsoft.com/office/drawing/2014/main" id="{E76B6C0F-DB2A-4791-B576-B14320F283DF}"/>
                </a:ext>
              </a:extLst>
            </p:cNvPr>
            <p:cNvSpPr/>
            <p:nvPr/>
          </p:nvSpPr>
          <p:spPr>
            <a:xfrm>
              <a:off x="7164232" y="1834456"/>
              <a:ext cx="117117" cy="148009"/>
            </a:xfrm>
            <a:custGeom>
              <a:avLst/>
              <a:gdLst>
                <a:gd name="connsiteX0" fmla="*/ 17052 w 117117"/>
                <a:gd name="connsiteY0" fmla="*/ 145338 h 148009"/>
                <a:gd name="connsiteX1" fmla="*/ 3902 w 117117"/>
                <a:gd name="connsiteY1" fmla="*/ 145089 h 148009"/>
                <a:gd name="connsiteX2" fmla="*/ 1319 w 117117"/>
                <a:gd name="connsiteY2" fmla="*/ 138085 h 148009"/>
                <a:gd name="connsiteX3" fmla="*/ 207 w 117117"/>
                <a:gd name="connsiteY3" fmla="*/ 72751 h 148009"/>
                <a:gd name="connsiteX4" fmla="*/ -904 w 117117"/>
                <a:gd name="connsiteY4" fmla="*/ 9815 h 148009"/>
                <a:gd name="connsiteX5" fmla="*/ 1903 w 117117"/>
                <a:gd name="connsiteY5" fmla="*/ 2503 h 148009"/>
                <a:gd name="connsiteX6" fmla="*/ 8161 w 117117"/>
                <a:gd name="connsiteY6" fmla="*/ -70 h 148009"/>
                <a:gd name="connsiteX7" fmla="*/ 14595 w 117117"/>
                <a:gd name="connsiteY7" fmla="*/ 2503 h 148009"/>
                <a:gd name="connsiteX8" fmla="*/ 17637 w 117117"/>
                <a:gd name="connsiteY8" fmla="*/ 9815 h 148009"/>
                <a:gd name="connsiteX9" fmla="*/ 18047 w 117117"/>
                <a:gd name="connsiteY9" fmla="*/ 29000 h 148009"/>
                <a:gd name="connsiteX10" fmla="*/ 33547 w 117117"/>
                <a:gd name="connsiteY10" fmla="*/ 14377 h 148009"/>
                <a:gd name="connsiteX11" fmla="*/ 55949 w 117117"/>
                <a:gd name="connsiteY11" fmla="*/ 8177 h 148009"/>
                <a:gd name="connsiteX12" fmla="*/ 83556 w 117117"/>
                <a:gd name="connsiteY12" fmla="*/ 15430 h 148009"/>
                <a:gd name="connsiteX13" fmla="*/ 101396 w 117117"/>
                <a:gd name="connsiteY13" fmla="*/ 35024 h 148009"/>
                <a:gd name="connsiteX14" fmla="*/ 111457 w 117117"/>
                <a:gd name="connsiteY14" fmla="*/ 61755 h 148009"/>
                <a:gd name="connsiteX15" fmla="*/ 115434 w 117117"/>
                <a:gd name="connsiteY15" fmla="*/ 90591 h 148009"/>
                <a:gd name="connsiteX16" fmla="*/ 116195 w 117117"/>
                <a:gd name="connsiteY16" fmla="*/ 115098 h 148009"/>
                <a:gd name="connsiteX17" fmla="*/ 115785 w 117117"/>
                <a:gd name="connsiteY17" fmla="*/ 136506 h 148009"/>
                <a:gd name="connsiteX18" fmla="*/ 112977 w 117117"/>
                <a:gd name="connsiteY18" fmla="*/ 143934 h 148009"/>
                <a:gd name="connsiteX19" fmla="*/ 106719 w 117117"/>
                <a:gd name="connsiteY19" fmla="*/ 146508 h 148009"/>
                <a:gd name="connsiteX20" fmla="*/ 100461 w 117117"/>
                <a:gd name="connsiteY20" fmla="*/ 144578 h 148009"/>
                <a:gd name="connsiteX21" fmla="*/ 97595 w 117117"/>
                <a:gd name="connsiteY21" fmla="*/ 138085 h 148009"/>
                <a:gd name="connsiteX22" fmla="*/ 97594 w 117117"/>
                <a:gd name="connsiteY22" fmla="*/ 116093 h 148009"/>
                <a:gd name="connsiteX23" fmla="*/ 97243 w 117117"/>
                <a:gd name="connsiteY23" fmla="*/ 91351 h 148009"/>
                <a:gd name="connsiteX24" fmla="*/ 94962 w 117117"/>
                <a:gd name="connsiteY24" fmla="*/ 71932 h 148009"/>
                <a:gd name="connsiteX25" fmla="*/ 88704 w 117117"/>
                <a:gd name="connsiteY25" fmla="*/ 50758 h 148009"/>
                <a:gd name="connsiteX26" fmla="*/ 77005 w 117117"/>
                <a:gd name="connsiteY26" fmla="*/ 33913 h 148009"/>
                <a:gd name="connsiteX27" fmla="*/ 58230 w 117117"/>
                <a:gd name="connsiteY27" fmla="*/ 27420 h 148009"/>
                <a:gd name="connsiteX28" fmla="*/ 37758 w 117117"/>
                <a:gd name="connsiteY28" fmla="*/ 34673 h 148009"/>
                <a:gd name="connsiteX29" fmla="*/ 26060 w 117117"/>
                <a:gd name="connsiteY29" fmla="*/ 50934 h 148009"/>
                <a:gd name="connsiteX30" fmla="*/ 20913 w 117117"/>
                <a:gd name="connsiteY30" fmla="*/ 72751 h 148009"/>
                <a:gd name="connsiteX31" fmla="*/ 19801 w 117117"/>
                <a:gd name="connsiteY31" fmla="*/ 96147 h 148009"/>
                <a:gd name="connsiteX32" fmla="*/ 19801 w 117117"/>
                <a:gd name="connsiteY32" fmla="*/ 138144 h 148009"/>
                <a:gd name="connsiteX33" fmla="*/ 17052 w 117117"/>
                <a:gd name="connsiteY33" fmla="*/ 145338 h 14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7117" h="148009">
                  <a:moveTo>
                    <a:pt x="17052" y="145338"/>
                  </a:moveTo>
                  <a:cubicBezTo>
                    <a:pt x="13352" y="148901"/>
                    <a:pt x="7465" y="148789"/>
                    <a:pt x="3902" y="145089"/>
                  </a:cubicBezTo>
                  <a:cubicBezTo>
                    <a:pt x="2101" y="143218"/>
                    <a:pt x="1164" y="140678"/>
                    <a:pt x="1319" y="138085"/>
                  </a:cubicBezTo>
                  <a:cubicBezTo>
                    <a:pt x="1319" y="115332"/>
                    <a:pt x="967" y="93515"/>
                    <a:pt x="207" y="72751"/>
                  </a:cubicBezTo>
                  <a:cubicBezTo>
                    <a:pt x="-554" y="51987"/>
                    <a:pt x="-904" y="30988"/>
                    <a:pt x="-904" y="9815"/>
                  </a:cubicBezTo>
                  <a:cubicBezTo>
                    <a:pt x="-1074" y="7086"/>
                    <a:pt x="-50" y="4417"/>
                    <a:pt x="1903" y="2503"/>
                  </a:cubicBezTo>
                  <a:cubicBezTo>
                    <a:pt x="3593" y="890"/>
                    <a:pt x="5827" y="-29"/>
                    <a:pt x="8161" y="-70"/>
                  </a:cubicBezTo>
                  <a:cubicBezTo>
                    <a:pt x="10548" y="-22"/>
                    <a:pt x="12835" y="892"/>
                    <a:pt x="14595" y="2503"/>
                  </a:cubicBezTo>
                  <a:cubicBezTo>
                    <a:pt x="16691" y="4335"/>
                    <a:pt x="17815" y="7037"/>
                    <a:pt x="17637" y="9815"/>
                  </a:cubicBezTo>
                  <a:lnTo>
                    <a:pt x="18047" y="29000"/>
                  </a:lnTo>
                  <a:cubicBezTo>
                    <a:pt x="22114" y="23078"/>
                    <a:pt x="27399" y="18093"/>
                    <a:pt x="33547" y="14377"/>
                  </a:cubicBezTo>
                  <a:cubicBezTo>
                    <a:pt x="40415" y="10559"/>
                    <a:pt x="48095" y="8433"/>
                    <a:pt x="55949" y="8177"/>
                  </a:cubicBezTo>
                  <a:cubicBezTo>
                    <a:pt x="65692" y="7563"/>
                    <a:pt x="75373" y="10106"/>
                    <a:pt x="83556" y="15430"/>
                  </a:cubicBezTo>
                  <a:cubicBezTo>
                    <a:pt x="90933" y="20499"/>
                    <a:pt x="97039" y="27205"/>
                    <a:pt x="101396" y="35024"/>
                  </a:cubicBezTo>
                  <a:cubicBezTo>
                    <a:pt x="106080" y="43375"/>
                    <a:pt x="109472" y="52388"/>
                    <a:pt x="111457" y="61755"/>
                  </a:cubicBezTo>
                  <a:cubicBezTo>
                    <a:pt x="113528" y="71249"/>
                    <a:pt x="114857" y="80890"/>
                    <a:pt x="115434" y="90591"/>
                  </a:cubicBezTo>
                  <a:cubicBezTo>
                    <a:pt x="115902" y="98955"/>
                    <a:pt x="116195" y="107144"/>
                    <a:pt x="116195" y="115098"/>
                  </a:cubicBezTo>
                  <a:cubicBezTo>
                    <a:pt x="116195" y="123053"/>
                    <a:pt x="116195" y="130247"/>
                    <a:pt x="115785" y="136506"/>
                  </a:cubicBezTo>
                  <a:cubicBezTo>
                    <a:pt x="116041" y="139282"/>
                    <a:pt x="115005" y="142022"/>
                    <a:pt x="112977" y="143934"/>
                  </a:cubicBezTo>
                  <a:cubicBezTo>
                    <a:pt x="111231" y="145457"/>
                    <a:pt x="109031" y="146362"/>
                    <a:pt x="106719" y="146508"/>
                  </a:cubicBezTo>
                  <a:cubicBezTo>
                    <a:pt x="104469" y="146639"/>
                    <a:pt x="102246" y="145954"/>
                    <a:pt x="100461" y="144578"/>
                  </a:cubicBezTo>
                  <a:cubicBezTo>
                    <a:pt x="98493" y="143019"/>
                    <a:pt x="97420" y="140590"/>
                    <a:pt x="97595" y="138085"/>
                  </a:cubicBezTo>
                  <a:cubicBezTo>
                    <a:pt x="97594" y="131534"/>
                    <a:pt x="97594" y="124223"/>
                    <a:pt x="97594" y="116093"/>
                  </a:cubicBezTo>
                  <a:cubicBezTo>
                    <a:pt x="97594" y="107962"/>
                    <a:pt x="97594" y="99774"/>
                    <a:pt x="97243" y="91351"/>
                  </a:cubicBezTo>
                  <a:cubicBezTo>
                    <a:pt x="96832" y="84842"/>
                    <a:pt x="96071" y="78359"/>
                    <a:pt x="94962" y="71932"/>
                  </a:cubicBezTo>
                  <a:cubicBezTo>
                    <a:pt x="93740" y="64647"/>
                    <a:pt x="91638" y="57537"/>
                    <a:pt x="88704" y="50758"/>
                  </a:cubicBezTo>
                  <a:cubicBezTo>
                    <a:pt x="86007" y="44397"/>
                    <a:pt x="82024" y="38662"/>
                    <a:pt x="77005" y="33913"/>
                  </a:cubicBezTo>
                  <a:cubicBezTo>
                    <a:pt x="71925" y="29227"/>
                    <a:pt x="65119" y="26874"/>
                    <a:pt x="58230" y="27420"/>
                  </a:cubicBezTo>
                  <a:cubicBezTo>
                    <a:pt x="50794" y="27521"/>
                    <a:pt x="43599" y="30070"/>
                    <a:pt x="37758" y="34673"/>
                  </a:cubicBezTo>
                  <a:cubicBezTo>
                    <a:pt x="32601" y="39067"/>
                    <a:pt x="28587" y="44647"/>
                    <a:pt x="26060" y="50934"/>
                  </a:cubicBezTo>
                  <a:cubicBezTo>
                    <a:pt x="23276" y="57912"/>
                    <a:pt x="21541" y="65264"/>
                    <a:pt x="20913" y="72751"/>
                  </a:cubicBezTo>
                  <a:cubicBezTo>
                    <a:pt x="20152" y="80706"/>
                    <a:pt x="19801" y="88485"/>
                    <a:pt x="19801" y="96147"/>
                  </a:cubicBezTo>
                  <a:lnTo>
                    <a:pt x="19801" y="138144"/>
                  </a:lnTo>
                  <a:cubicBezTo>
                    <a:pt x="19983" y="140829"/>
                    <a:pt x="18979" y="143459"/>
                    <a:pt x="17052" y="145338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6" name="Forme libre : forme 95">
              <a:extLst>
                <a:ext uri="{FF2B5EF4-FFF2-40B4-BE49-F238E27FC236}">
                  <a16:creationId xmlns:a16="http://schemas.microsoft.com/office/drawing/2014/main" id="{6387E68F-6FD9-4160-9E07-5F22982DCC32}"/>
                </a:ext>
              </a:extLst>
            </p:cNvPr>
            <p:cNvSpPr/>
            <p:nvPr/>
          </p:nvSpPr>
          <p:spPr>
            <a:xfrm>
              <a:off x="7307959" y="1833551"/>
              <a:ext cx="123776" cy="146435"/>
            </a:xfrm>
            <a:custGeom>
              <a:avLst/>
              <a:gdLst>
                <a:gd name="connsiteX0" fmla="*/ 116063 w 123776"/>
                <a:gd name="connsiteY0" fmla="*/ 64414 h 146435"/>
                <a:gd name="connsiteX1" fmla="*/ 97697 w 123776"/>
                <a:gd name="connsiteY1" fmla="*/ 70263 h 146435"/>
                <a:gd name="connsiteX2" fmla="*/ 69446 w 123776"/>
                <a:gd name="connsiteY2" fmla="*/ 75352 h 146435"/>
                <a:gd name="connsiteX3" fmla="*/ 40200 w 123776"/>
                <a:gd name="connsiteY3" fmla="*/ 79271 h 146435"/>
                <a:gd name="connsiteX4" fmla="*/ 17856 w 123776"/>
                <a:gd name="connsiteY4" fmla="*/ 81260 h 146435"/>
                <a:gd name="connsiteX5" fmla="*/ 22360 w 123776"/>
                <a:gd name="connsiteY5" fmla="*/ 101439 h 146435"/>
                <a:gd name="connsiteX6" fmla="*/ 32245 w 123776"/>
                <a:gd name="connsiteY6" fmla="*/ 116764 h 146435"/>
                <a:gd name="connsiteX7" fmla="*/ 46634 w 123776"/>
                <a:gd name="connsiteY7" fmla="*/ 125771 h 146435"/>
                <a:gd name="connsiteX8" fmla="*/ 64824 w 123776"/>
                <a:gd name="connsiteY8" fmla="*/ 126766 h 146435"/>
                <a:gd name="connsiteX9" fmla="*/ 85881 w 123776"/>
                <a:gd name="connsiteY9" fmla="*/ 118109 h 146435"/>
                <a:gd name="connsiteX10" fmla="*/ 105007 w 123776"/>
                <a:gd name="connsiteY10" fmla="*/ 98515 h 146435"/>
                <a:gd name="connsiteX11" fmla="*/ 111851 w 123776"/>
                <a:gd name="connsiteY11" fmla="*/ 94596 h 146435"/>
                <a:gd name="connsiteX12" fmla="*/ 118461 w 123776"/>
                <a:gd name="connsiteY12" fmla="*/ 96175 h 146435"/>
                <a:gd name="connsiteX13" fmla="*/ 122438 w 123776"/>
                <a:gd name="connsiteY13" fmla="*/ 101439 h 146435"/>
                <a:gd name="connsiteX14" fmla="*/ 121678 w 123776"/>
                <a:gd name="connsiteY14" fmla="*/ 108692 h 146435"/>
                <a:gd name="connsiteX15" fmla="*/ 95708 w 123776"/>
                <a:gd name="connsiteY15" fmla="*/ 134194 h 146435"/>
                <a:gd name="connsiteX16" fmla="*/ 69387 w 123776"/>
                <a:gd name="connsiteY16" fmla="*/ 145190 h 146435"/>
                <a:gd name="connsiteX17" fmla="*/ 42657 w 123776"/>
                <a:gd name="connsiteY17" fmla="*/ 144196 h 146435"/>
                <a:gd name="connsiteX18" fmla="*/ 20314 w 123776"/>
                <a:gd name="connsiteY18" fmla="*/ 131269 h 146435"/>
                <a:gd name="connsiteX19" fmla="*/ 4931 w 123776"/>
                <a:gd name="connsiteY19" fmla="*/ 107873 h 146435"/>
                <a:gd name="connsiteX20" fmla="*/ -918 w 123776"/>
                <a:gd name="connsiteY20" fmla="*/ 75703 h 146435"/>
                <a:gd name="connsiteX21" fmla="*/ 1948 w 123776"/>
                <a:gd name="connsiteY21" fmla="*/ 50201 h 146435"/>
                <a:gd name="connsiteX22" fmla="*/ 10839 w 123776"/>
                <a:gd name="connsiteY22" fmla="*/ 27214 h 146435"/>
                <a:gd name="connsiteX23" fmla="*/ 26572 w 123776"/>
                <a:gd name="connsiteY23" fmla="*/ 9667 h 146435"/>
                <a:gd name="connsiteX24" fmla="*/ 49969 w 123776"/>
                <a:gd name="connsiteY24" fmla="*/ 484 h 146435"/>
                <a:gd name="connsiteX25" fmla="*/ 73365 w 123776"/>
                <a:gd name="connsiteY25" fmla="*/ 1829 h 146435"/>
                <a:gd name="connsiteX26" fmla="*/ 94539 w 123776"/>
                <a:gd name="connsiteY26" fmla="*/ 11831 h 146435"/>
                <a:gd name="connsiteX27" fmla="*/ 110507 w 123776"/>
                <a:gd name="connsiteY27" fmla="*/ 29905 h 146435"/>
                <a:gd name="connsiteX28" fmla="*/ 118813 w 123776"/>
                <a:gd name="connsiteY28" fmla="*/ 55406 h 146435"/>
                <a:gd name="connsiteX29" fmla="*/ 116064 w 123776"/>
                <a:gd name="connsiteY29" fmla="*/ 64414 h 146435"/>
                <a:gd name="connsiteX30" fmla="*/ 49383 w 123776"/>
                <a:gd name="connsiteY30" fmla="*/ 20078 h 146435"/>
                <a:gd name="connsiteX31" fmla="*/ 36281 w 123776"/>
                <a:gd name="connsiteY31" fmla="*/ 25927 h 146435"/>
                <a:gd name="connsiteX32" fmla="*/ 27040 w 123776"/>
                <a:gd name="connsiteY32" fmla="*/ 35578 h 146435"/>
                <a:gd name="connsiteX33" fmla="*/ 21191 w 123776"/>
                <a:gd name="connsiteY33" fmla="*/ 47920 h 146435"/>
                <a:gd name="connsiteX34" fmla="*/ 18383 w 123776"/>
                <a:gd name="connsiteY34" fmla="*/ 62250 h 146435"/>
                <a:gd name="connsiteX35" fmla="*/ 59327 w 123776"/>
                <a:gd name="connsiteY35" fmla="*/ 58682 h 146435"/>
                <a:gd name="connsiteX36" fmla="*/ 99686 w 123776"/>
                <a:gd name="connsiteY36" fmla="*/ 50493 h 146435"/>
                <a:gd name="connsiteX37" fmla="*/ 93837 w 123776"/>
                <a:gd name="connsiteY37" fmla="*/ 36514 h 146435"/>
                <a:gd name="connsiteX38" fmla="*/ 82840 w 123776"/>
                <a:gd name="connsiteY38" fmla="*/ 25752 h 146435"/>
                <a:gd name="connsiteX39" fmla="*/ 67692 w 123776"/>
                <a:gd name="connsiteY39" fmla="*/ 19903 h 146435"/>
                <a:gd name="connsiteX40" fmla="*/ 49384 w 123776"/>
                <a:gd name="connsiteY40" fmla="*/ 20078 h 146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3776" h="146435">
                  <a:moveTo>
                    <a:pt x="116063" y="64414"/>
                  </a:moveTo>
                  <a:cubicBezTo>
                    <a:pt x="110259" y="67249"/>
                    <a:pt x="104071" y="69220"/>
                    <a:pt x="97697" y="70263"/>
                  </a:cubicBezTo>
                  <a:cubicBezTo>
                    <a:pt x="89001" y="72057"/>
                    <a:pt x="79584" y="73753"/>
                    <a:pt x="69446" y="75352"/>
                  </a:cubicBezTo>
                  <a:cubicBezTo>
                    <a:pt x="59386" y="76931"/>
                    <a:pt x="49500" y="78218"/>
                    <a:pt x="40200" y="79271"/>
                  </a:cubicBezTo>
                  <a:cubicBezTo>
                    <a:pt x="30901" y="80324"/>
                    <a:pt x="23121" y="80967"/>
                    <a:pt x="17856" y="81260"/>
                  </a:cubicBezTo>
                  <a:cubicBezTo>
                    <a:pt x="18248" y="88187"/>
                    <a:pt x="19769" y="95003"/>
                    <a:pt x="22360" y="101439"/>
                  </a:cubicBezTo>
                  <a:cubicBezTo>
                    <a:pt x="24641" y="107135"/>
                    <a:pt x="27997" y="112337"/>
                    <a:pt x="32245" y="116764"/>
                  </a:cubicBezTo>
                  <a:cubicBezTo>
                    <a:pt x="36306" y="120806"/>
                    <a:pt x="41224" y="123884"/>
                    <a:pt x="46634" y="125771"/>
                  </a:cubicBezTo>
                  <a:cubicBezTo>
                    <a:pt x="52493" y="127758"/>
                    <a:pt x="58784" y="128102"/>
                    <a:pt x="64824" y="126766"/>
                  </a:cubicBezTo>
                  <a:cubicBezTo>
                    <a:pt x="72421" y="125558"/>
                    <a:pt x="79631" y="122594"/>
                    <a:pt x="85881" y="118109"/>
                  </a:cubicBezTo>
                  <a:cubicBezTo>
                    <a:pt x="93163" y="112530"/>
                    <a:pt x="99605" y="105930"/>
                    <a:pt x="105007" y="98515"/>
                  </a:cubicBezTo>
                  <a:cubicBezTo>
                    <a:pt x="106669" y="96342"/>
                    <a:pt x="109136" y="94929"/>
                    <a:pt x="111851" y="94596"/>
                  </a:cubicBezTo>
                  <a:cubicBezTo>
                    <a:pt x="114175" y="94258"/>
                    <a:pt x="116541" y="94823"/>
                    <a:pt x="118461" y="96175"/>
                  </a:cubicBezTo>
                  <a:cubicBezTo>
                    <a:pt x="120328" y="97446"/>
                    <a:pt x="121726" y="99295"/>
                    <a:pt x="122438" y="101439"/>
                  </a:cubicBezTo>
                  <a:cubicBezTo>
                    <a:pt x="123189" y="103859"/>
                    <a:pt x="122914" y="106481"/>
                    <a:pt x="121678" y="108692"/>
                  </a:cubicBezTo>
                  <a:cubicBezTo>
                    <a:pt x="114638" y="118697"/>
                    <a:pt x="105839" y="127338"/>
                    <a:pt x="95708" y="134194"/>
                  </a:cubicBezTo>
                  <a:cubicBezTo>
                    <a:pt x="87672" y="139421"/>
                    <a:pt x="78754" y="143147"/>
                    <a:pt x="69387" y="145190"/>
                  </a:cubicBezTo>
                  <a:cubicBezTo>
                    <a:pt x="60529" y="147043"/>
                    <a:pt x="51353" y="146701"/>
                    <a:pt x="42657" y="144196"/>
                  </a:cubicBezTo>
                  <a:cubicBezTo>
                    <a:pt x="34266" y="141777"/>
                    <a:pt x="26594" y="137338"/>
                    <a:pt x="20314" y="131269"/>
                  </a:cubicBezTo>
                  <a:cubicBezTo>
                    <a:pt x="13567" y="124664"/>
                    <a:pt x="8321" y="116685"/>
                    <a:pt x="4931" y="107873"/>
                  </a:cubicBezTo>
                  <a:cubicBezTo>
                    <a:pt x="958" y="97618"/>
                    <a:pt x="-1027" y="86700"/>
                    <a:pt x="-918" y="75703"/>
                  </a:cubicBezTo>
                  <a:cubicBezTo>
                    <a:pt x="-935" y="67121"/>
                    <a:pt x="26" y="58565"/>
                    <a:pt x="1948" y="50201"/>
                  </a:cubicBezTo>
                  <a:cubicBezTo>
                    <a:pt x="3706" y="42125"/>
                    <a:pt x="6704" y="34371"/>
                    <a:pt x="10839" y="27214"/>
                  </a:cubicBezTo>
                  <a:cubicBezTo>
                    <a:pt x="14867" y="20379"/>
                    <a:pt x="20216" y="14414"/>
                    <a:pt x="26572" y="9667"/>
                  </a:cubicBezTo>
                  <a:cubicBezTo>
                    <a:pt x="33471" y="4680"/>
                    <a:pt x="41520" y="1521"/>
                    <a:pt x="49969" y="484"/>
                  </a:cubicBezTo>
                  <a:cubicBezTo>
                    <a:pt x="57781" y="-572"/>
                    <a:pt x="65724" y="-116"/>
                    <a:pt x="73365" y="1829"/>
                  </a:cubicBezTo>
                  <a:cubicBezTo>
                    <a:pt x="81008" y="3749"/>
                    <a:pt x="88201" y="7147"/>
                    <a:pt x="94539" y="11831"/>
                  </a:cubicBezTo>
                  <a:cubicBezTo>
                    <a:pt x="101005" y="16739"/>
                    <a:pt x="106433" y="22882"/>
                    <a:pt x="110507" y="29905"/>
                  </a:cubicBezTo>
                  <a:cubicBezTo>
                    <a:pt x="114952" y="37765"/>
                    <a:pt x="117776" y="46436"/>
                    <a:pt x="118813" y="55406"/>
                  </a:cubicBezTo>
                  <a:cubicBezTo>
                    <a:pt x="119784" y="58689"/>
                    <a:pt x="118703" y="62234"/>
                    <a:pt x="116064" y="64414"/>
                  </a:cubicBezTo>
                  <a:close/>
                  <a:moveTo>
                    <a:pt x="49383" y="20078"/>
                  </a:moveTo>
                  <a:cubicBezTo>
                    <a:pt x="44635" y="21028"/>
                    <a:pt x="40158" y="23027"/>
                    <a:pt x="36281" y="25927"/>
                  </a:cubicBezTo>
                  <a:cubicBezTo>
                    <a:pt x="32697" y="28621"/>
                    <a:pt x="29576" y="31881"/>
                    <a:pt x="27040" y="35578"/>
                  </a:cubicBezTo>
                  <a:cubicBezTo>
                    <a:pt x="24446" y="39355"/>
                    <a:pt x="22471" y="43521"/>
                    <a:pt x="21191" y="47920"/>
                  </a:cubicBezTo>
                  <a:cubicBezTo>
                    <a:pt x="19769" y="52588"/>
                    <a:pt x="18827" y="57390"/>
                    <a:pt x="18383" y="62250"/>
                  </a:cubicBezTo>
                  <a:cubicBezTo>
                    <a:pt x="32111" y="62301"/>
                    <a:pt x="45815" y="61107"/>
                    <a:pt x="59327" y="58682"/>
                  </a:cubicBezTo>
                  <a:cubicBezTo>
                    <a:pt x="72312" y="56343"/>
                    <a:pt x="85765" y="53613"/>
                    <a:pt x="99686" y="50493"/>
                  </a:cubicBezTo>
                  <a:cubicBezTo>
                    <a:pt x="98663" y="45498"/>
                    <a:pt x="96676" y="40750"/>
                    <a:pt x="93837" y="36514"/>
                  </a:cubicBezTo>
                  <a:cubicBezTo>
                    <a:pt x="90947" y="32211"/>
                    <a:pt x="87204" y="28548"/>
                    <a:pt x="82840" y="25752"/>
                  </a:cubicBezTo>
                  <a:cubicBezTo>
                    <a:pt x="78228" y="22817"/>
                    <a:pt x="73079" y="20829"/>
                    <a:pt x="67692" y="19903"/>
                  </a:cubicBezTo>
                  <a:cubicBezTo>
                    <a:pt x="61633" y="18806"/>
                    <a:pt x="55421" y="18866"/>
                    <a:pt x="49384" y="20078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7" name="Forme libre : forme 96">
              <a:extLst>
                <a:ext uri="{FF2B5EF4-FFF2-40B4-BE49-F238E27FC236}">
                  <a16:creationId xmlns:a16="http://schemas.microsoft.com/office/drawing/2014/main" id="{439BBF4A-B8F5-4E9F-B8DE-A5A246609FE2}"/>
                </a:ext>
              </a:extLst>
            </p:cNvPr>
            <p:cNvSpPr/>
            <p:nvPr/>
          </p:nvSpPr>
          <p:spPr>
            <a:xfrm>
              <a:off x="7458291" y="1842768"/>
              <a:ext cx="113355" cy="140021"/>
            </a:xfrm>
            <a:custGeom>
              <a:avLst/>
              <a:gdLst>
                <a:gd name="connsiteX0" fmla="*/ 111257 w 113355"/>
                <a:gd name="connsiteY0" fmla="*/ 7703 h 140021"/>
                <a:gd name="connsiteX1" fmla="*/ 111841 w 113355"/>
                <a:gd name="connsiteY1" fmla="*/ 37533 h 140021"/>
                <a:gd name="connsiteX2" fmla="*/ 112251 w 113355"/>
                <a:gd name="connsiteY2" fmla="*/ 56601 h 140021"/>
                <a:gd name="connsiteX3" fmla="*/ 112251 w 113355"/>
                <a:gd name="connsiteY3" fmla="*/ 70288 h 140021"/>
                <a:gd name="connsiteX4" fmla="*/ 112251 w 113355"/>
                <a:gd name="connsiteY4" fmla="*/ 83858 h 140021"/>
                <a:gd name="connsiteX5" fmla="*/ 112251 w 113355"/>
                <a:gd name="connsiteY5" fmla="*/ 102107 h 140021"/>
                <a:gd name="connsiteX6" fmla="*/ 112251 w 113355"/>
                <a:gd name="connsiteY6" fmla="*/ 130534 h 140021"/>
                <a:gd name="connsiteX7" fmla="*/ 109210 w 113355"/>
                <a:gd name="connsiteY7" fmla="*/ 137611 h 140021"/>
                <a:gd name="connsiteX8" fmla="*/ 102600 w 113355"/>
                <a:gd name="connsiteY8" fmla="*/ 139951 h 140021"/>
                <a:gd name="connsiteX9" fmla="*/ 95991 w 113355"/>
                <a:gd name="connsiteY9" fmla="*/ 137786 h 140021"/>
                <a:gd name="connsiteX10" fmla="*/ 92949 w 113355"/>
                <a:gd name="connsiteY10" fmla="*/ 131352 h 140021"/>
                <a:gd name="connsiteX11" fmla="*/ 92949 w 113355"/>
                <a:gd name="connsiteY11" fmla="*/ 111173 h 140021"/>
                <a:gd name="connsiteX12" fmla="*/ 75869 w 113355"/>
                <a:gd name="connsiteY12" fmla="*/ 128720 h 140021"/>
                <a:gd name="connsiteX13" fmla="*/ 50894 w 113355"/>
                <a:gd name="connsiteY13" fmla="*/ 134979 h 140021"/>
                <a:gd name="connsiteX14" fmla="*/ 28901 w 113355"/>
                <a:gd name="connsiteY14" fmla="*/ 130066 h 140021"/>
                <a:gd name="connsiteX15" fmla="*/ 14103 w 113355"/>
                <a:gd name="connsiteY15" fmla="*/ 115560 h 140021"/>
                <a:gd name="connsiteX16" fmla="*/ 5388 w 113355"/>
                <a:gd name="connsiteY16" fmla="*/ 93977 h 140021"/>
                <a:gd name="connsiteX17" fmla="*/ 825 w 113355"/>
                <a:gd name="connsiteY17" fmla="*/ 67656 h 140021"/>
                <a:gd name="connsiteX18" fmla="*/ -871 w 113355"/>
                <a:gd name="connsiteY18" fmla="*/ 39229 h 140021"/>
                <a:gd name="connsiteX19" fmla="*/ -871 w 113355"/>
                <a:gd name="connsiteY19" fmla="*/ 10978 h 140021"/>
                <a:gd name="connsiteX20" fmla="*/ 1937 w 113355"/>
                <a:gd name="connsiteY20" fmla="*/ 4310 h 140021"/>
                <a:gd name="connsiteX21" fmla="*/ 8195 w 113355"/>
                <a:gd name="connsiteY21" fmla="*/ 1737 h 140021"/>
                <a:gd name="connsiteX22" fmla="*/ 14687 w 113355"/>
                <a:gd name="connsiteY22" fmla="*/ 3725 h 140021"/>
                <a:gd name="connsiteX23" fmla="*/ 17670 w 113355"/>
                <a:gd name="connsiteY23" fmla="*/ 10569 h 140021"/>
                <a:gd name="connsiteX24" fmla="*/ 18432 w 113355"/>
                <a:gd name="connsiteY24" fmla="*/ 46482 h 140021"/>
                <a:gd name="connsiteX25" fmla="*/ 21649 w 113355"/>
                <a:gd name="connsiteY25" fmla="*/ 81050 h 140021"/>
                <a:gd name="connsiteX26" fmla="*/ 31534 w 113355"/>
                <a:gd name="connsiteY26" fmla="*/ 107137 h 140021"/>
                <a:gd name="connsiteX27" fmla="*/ 52181 w 113355"/>
                <a:gd name="connsiteY27" fmla="*/ 117315 h 140021"/>
                <a:gd name="connsiteX28" fmla="*/ 82479 w 113355"/>
                <a:gd name="connsiteY28" fmla="*/ 93392 h 140021"/>
                <a:gd name="connsiteX29" fmla="*/ 91955 w 113355"/>
                <a:gd name="connsiteY29" fmla="*/ 25893 h 140021"/>
                <a:gd name="connsiteX30" fmla="*/ 91955 w 113355"/>
                <a:gd name="connsiteY30" fmla="*/ 9399 h 140021"/>
                <a:gd name="connsiteX31" fmla="*/ 94821 w 113355"/>
                <a:gd name="connsiteY31" fmla="*/ 2731 h 140021"/>
                <a:gd name="connsiteX32" fmla="*/ 101079 w 113355"/>
                <a:gd name="connsiteY32" fmla="*/ -18 h 140021"/>
                <a:gd name="connsiteX33" fmla="*/ 107513 w 113355"/>
                <a:gd name="connsiteY33" fmla="*/ 1561 h 140021"/>
                <a:gd name="connsiteX34" fmla="*/ 111257 w 113355"/>
                <a:gd name="connsiteY34" fmla="*/ 7703 h 140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3355" h="140021">
                  <a:moveTo>
                    <a:pt x="111257" y="7703"/>
                  </a:moveTo>
                  <a:cubicBezTo>
                    <a:pt x="111549" y="20044"/>
                    <a:pt x="111724" y="29988"/>
                    <a:pt x="111841" y="37533"/>
                  </a:cubicBezTo>
                  <a:cubicBezTo>
                    <a:pt x="111959" y="45079"/>
                    <a:pt x="111841" y="51454"/>
                    <a:pt x="112251" y="56601"/>
                  </a:cubicBezTo>
                  <a:cubicBezTo>
                    <a:pt x="112660" y="61748"/>
                    <a:pt x="112251" y="66252"/>
                    <a:pt x="112251" y="70288"/>
                  </a:cubicBezTo>
                  <a:lnTo>
                    <a:pt x="112251" y="83858"/>
                  </a:lnTo>
                  <a:cubicBezTo>
                    <a:pt x="112251" y="88849"/>
                    <a:pt x="112251" y="94932"/>
                    <a:pt x="112251" y="102107"/>
                  </a:cubicBezTo>
                  <a:cubicBezTo>
                    <a:pt x="112251" y="109282"/>
                    <a:pt x="112251" y="118757"/>
                    <a:pt x="112251" y="130534"/>
                  </a:cubicBezTo>
                  <a:cubicBezTo>
                    <a:pt x="112449" y="133247"/>
                    <a:pt x="111314" y="135887"/>
                    <a:pt x="109210" y="137611"/>
                  </a:cubicBezTo>
                  <a:cubicBezTo>
                    <a:pt x="107343" y="139132"/>
                    <a:pt x="105008" y="139958"/>
                    <a:pt x="102600" y="139951"/>
                  </a:cubicBezTo>
                  <a:cubicBezTo>
                    <a:pt x="100220" y="139968"/>
                    <a:pt x="97900" y="139208"/>
                    <a:pt x="95991" y="137786"/>
                  </a:cubicBezTo>
                  <a:cubicBezTo>
                    <a:pt x="93922" y="136321"/>
                    <a:pt x="92769" y="133881"/>
                    <a:pt x="92949" y="131352"/>
                  </a:cubicBezTo>
                  <a:lnTo>
                    <a:pt x="92949" y="111173"/>
                  </a:lnTo>
                  <a:cubicBezTo>
                    <a:pt x="88734" y="118299"/>
                    <a:pt x="82879" y="124314"/>
                    <a:pt x="75869" y="128720"/>
                  </a:cubicBezTo>
                  <a:cubicBezTo>
                    <a:pt x="68287" y="133087"/>
                    <a:pt x="59639" y="135254"/>
                    <a:pt x="50894" y="134979"/>
                  </a:cubicBezTo>
                  <a:cubicBezTo>
                    <a:pt x="43245" y="135466"/>
                    <a:pt x="35615" y="133761"/>
                    <a:pt x="28901" y="130066"/>
                  </a:cubicBezTo>
                  <a:cubicBezTo>
                    <a:pt x="22829" y="126548"/>
                    <a:pt x="17740" y="121560"/>
                    <a:pt x="14103" y="115560"/>
                  </a:cubicBezTo>
                  <a:cubicBezTo>
                    <a:pt x="10094" y="108862"/>
                    <a:pt x="7153" y="101580"/>
                    <a:pt x="5388" y="93977"/>
                  </a:cubicBezTo>
                  <a:cubicBezTo>
                    <a:pt x="3297" y="85312"/>
                    <a:pt x="1773" y="76519"/>
                    <a:pt x="825" y="67656"/>
                  </a:cubicBezTo>
                  <a:cubicBezTo>
                    <a:pt x="-168" y="58414"/>
                    <a:pt x="-754" y="48939"/>
                    <a:pt x="-871" y="39229"/>
                  </a:cubicBezTo>
                  <a:cubicBezTo>
                    <a:pt x="-987" y="29520"/>
                    <a:pt x="-871" y="20161"/>
                    <a:pt x="-871" y="10978"/>
                  </a:cubicBezTo>
                  <a:cubicBezTo>
                    <a:pt x="-1012" y="8442"/>
                    <a:pt x="24" y="5982"/>
                    <a:pt x="1937" y="4310"/>
                  </a:cubicBezTo>
                  <a:cubicBezTo>
                    <a:pt x="3705" y="2823"/>
                    <a:pt x="5892" y="1923"/>
                    <a:pt x="8195" y="1737"/>
                  </a:cubicBezTo>
                  <a:cubicBezTo>
                    <a:pt x="10525" y="1622"/>
                    <a:pt x="12822" y="2326"/>
                    <a:pt x="14687" y="3725"/>
                  </a:cubicBezTo>
                  <a:cubicBezTo>
                    <a:pt x="16757" y="5369"/>
                    <a:pt x="17875" y="7934"/>
                    <a:pt x="17670" y="10569"/>
                  </a:cubicBezTo>
                  <a:cubicBezTo>
                    <a:pt x="17944" y="22267"/>
                    <a:pt x="18197" y="34238"/>
                    <a:pt x="18432" y="46482"/>
                  </a:cubicBezTo>
                  <a:cubicBezTo>
                    <a:pt x="18635" y="58069"/>
                    <a:pt x="19710" y="69625"/>
                    <a:pt x="21649" y="81050"/>
                  </a:cubicBezTo>
                  <a:cubicBezTo>
                    <a:pt x="23076" y="90343"/>
                    <a:pt x="26444" y="99232"/>
                    <a:pt x="31534" y="107137"/>
                  </a:cubicBezTo>
                  <a:cubicBezTo>
                    <a:pt x="36156" y="113915"/>
                    <a:pt x="43990" y="117777"/>
                    <a:pt x="52181" y="117315"/>
                  </a:cubicBezTo>
                  <a:cubicBezTo>
                    <a:pt x="66336" y="117315"/>
                    <a:pt x="76435" y="109340"/>
                    <a:pt x="82479" y="93392"/>
                  </a:cubicBezTo>
                  <a:cubicBezTo>
                    <a:pt x="88523" y="77443"/>
                    <a:pt x="91682" y="54944"/>
                    <a:pt x="91955" y="25893"/>
                  </a:cubicBezTo>
                  <a:lnTo>
                    <a:pt x="91955" y="9399"/>
                  </a:lnTo>
                  <a:cubicBezTo>
                    <a:pt x="91837" y="6855"/>
                    <a:pt x="92894" y="4397"/>
                    <a:pt x="94821" y="2731"/>
                  </a:cubicBezTo>
                  <a:cubicBezTo>
                    <a:pt x="96587" y="1212"/>
                    <a:pt x="98766" y="255"/>
                    <a:pt x="101079" y="-18"/>
                  </a:cubicBezTo>
                  <a:cubicBezTo>
                    <a:pt x="103342" y="-252"/>
                    <a:pt x="105616" y="306"/>
                    <a:pt x="107513" y="1561"/>
                  </a:cubicBezTo>
                  <a:cubicBezTo>
                    <a:pt x="109712" y="2851"/>
                    <a:pt x="111117" y="5157"/>
                    <a:pt x="111257" y="7703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8" name="Forme libre : forme 97">
              <a:extLst>
                <a:ext uri="{FF2B5EF4-FFF2-40B4-BE49-F238E27FC236}">
                  <a16:creationId xmlns:a16="http://schemas.microsoft.com/office/drawing/2014/main" id="{196ED2CF-5004-4C54-A77B-232353FC64C4}"/>
                </a:ext>
              </a:extLst>
            </p:cNvPr>
            <p:cNvSpPr/>
            <p:nvPr/>
          </p:nvSpPr>
          <p:spPr>
            <a:xfrm>
              <a:off x="7609854" y="1835626"/>
              <a:ext cx="79269" cy="145285"/>
            </a:xfrm>
            <a:custGeom>
              <a:avLst/>
              <a:gdLst>
                <a:gd name="connsiteX0" fmla="*/ -884 w 79269"/>
                <a:gd name="connsiteY0" fmla="*/ 9756 h 145285"/>
                <a:gd name="connsiteX1" fmla="*/ 1923 w 79269"/>
                <a:gd name="connsiteY1" fmla="*/ 2328 h 145285"/>
                <a:gd name="connsiteX2" fmla="*/ 8240 w 79269"/>
                <a:gd name="connsiteY2" fmla="*/ -70 h 145285"/>
                <a:gd name="connsiteX3" fmla="*/ 14557 w 79269"/>
                <a:gd name="connsiteY3" fmla="*/ 2328 h 145285"/>
                <a:gd name="connsiteX4" fmla="*/ 17306 w 79269"/>
                <a:gd name="connsiteY4" fmla="*/ 9756 h 145285"/>
                <a:gd name="connsiteX5" fmla="*/ 17307 w 79269"/>
                <a:gd name="connsiteY5" fmla="*/ 27830 h 145285"/>
                <a:gd name="connsiteX6" fmla="*/ 31169 w 79269"/>
                <a:gd name="connsiteY6" fmla="*/ 18588 h 145285"/>
                <a:gd name="connsiteX7" fmla="*/ 46903 w 79269"/>
                <a:gd name="connsiteY7" fmla="*/ 15254 h 145285"/>
                <a:gd name="connsiteX8" fmla="*/ 62636 w 79269"/>
                <a:gd name="connsiteY8" fmla="*/ 19173 h 145285"/>
                <a:gd name="connsiteX9" fmla="*/ 76031 w 79269"/>
                <a:gd name="connsiteY9" fmla="*/ 31339 h 145285"/>
                <a:gd name="connsiteX10" fmla="*/ 78312 w 79269"/>
                <a:gd name="connsiteY10" fmla="*/ 39587 h 145285"/>
                <a:gd name="connsiteX11" fmla="*/ 75680 w 79269"/>
                <a:gd name="connsiteY11" fmla="*/ 45436 h 145285"/>
                <a:gd name="connsiteX12" fmla="*/ 69831 w 79269"/>
                <a:gd name="connsiteY12" fmla="*/ 47190 h 145285"/>
                <a:gd name="connsiteX13" fmla="*/ 62813 w 79269"/>
                <a:gd name="connsiteY13" fmla="*/ 42511 h 145285"/>
                <a:gd name="connsiteX14" fmla="*/ 42692 w 79269"/>
                <a:gd name="connsiteY14" fmla="*/ 32860 h 145285"/>
                <a:gd name="connsiteX15" fmla="*/ 23741 w 79269"/>
                <a:gd name="connsiteY15" fmla="*/ 48009 h 145285"/>
                <a:gd name="connsiteX16" fmla="*/ 19413 w 79269"/>
                <a:gd name="connsiteY16" fmla="*/ 63685 h 145285"/>
                <a:gd name="connsiteX17" fmla="*/ 17542 w 79269"/>
                <a:gd name="connsiteY17" fmla="*/ 83221 h 145285"/>
                <a:gd name="connsiteX18" fmla="*/ 17892 w 79269"/>
                <a:gd name="connsiteY18" fmla="*/ 136974 h 145285"/>
                <a:gd name="connsiteX19" fmla="*/ 14909 w 79269"/>
                <a:gd name="connsiteY19" fmla="*/ 143233 h 145285"/>
                <a:gd name="connsiteX20" fmla="*/ 2275 w 79269"/>
                <a:gd name="connsiteY20" fmla="*/ 143233 h 145285"/>
                <a:gd name="connsiteX21" fmla="*/ -650 w 79269"/>
                <a:gd name="connsiteY21" fmla="*/ 136974 h 14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9269" h="145285">
                  <a:moveTo>
                    <a:pt x="-884" y="9756"/>
                  </a:moveTo>
                  <a:cubicBezTo>
                    <a:pt x="-1140" y="6980"/>
                    <a:pt x="-104" y="4241"/>
                    <a:pt x="1923" y="2328"/>
                  </a:cubicBezTo>
                  <a:cubicBezTo>
                    <a:pt x="3657" y="770"/>
                    <a:pt x="5910" y="-85"/>
                    <a:pt x="8240" y="-70"/>
                  </a:cubicBezTo>
                  <a:cubicBezTo>
                    <a:pt x="10567" y="-63"/>
                    <a:pt x="12812" y="789"/>
                    <a:pt x="14557" y="2328"/>
                  </a:cubicBezTo>
                  <a:cubicBezTo>
                    <a:pt x="16542" y="4266"/>
                    <a:pt x="17551" y="6993"/>
                    <a:pt x="17306" y="9756"/>
                  </a:cubicBezTo>
                  <a:lnTo>
                    <a:pt x="17307" y="27830"/>
                  </a:lnTo>
                  <a:cubicBezTo>
                    <a:pt x="21316" y="23918"/>
                    <a:pt x="26016" y="20785"/>
                    <a:pt x="31169" y="18588"/>
                  </a:cubicBezTo>
                  <a:cubicBezTo>
                    <a:pt x="36129" y="16408"/>
                    <a:pt x="41485" y="15273"/>
                    <a:pt x="46903" y="15254"/>
                  </a:cubicBezTo>
                  <a:cubicBezTo>
                    <a:pt x="52384" y="15295"/>
                    <a:pt x="57777" y="16638"/>
                    <a:pt x="62636" y="19173"/>
                  </a:cubicBezTo>
                  <a:cubicBezTo>
                    <a:pt x="68061" y="22028"/>
                    <a:pt x="72669" y="26214"/>
                    <a:pt x="76031" y="31339"/>
                  </a:cubicBezTo>
                  <a:cubicBezTo>
                    <a:pt x="77723" y="33742"/>
                    <a:pt x="78529" y="36656"/>
                    <a:pt x="78312" y="39587"/>
                  </a:cubicBezTo>
                  <a:cubicBezTo>
                    <a:pt x="78167" y="41789"/>
                    <a:pt x="77232" y="43866"/>
                    <a:pt x="75680" y="45436"/>
                  </a:cubicBezTo>
                  <a:cubicBezTo>
                    <a:pt x="74119" y="46915"/>
                    <a:pt x="71949" y="47566"/>
                    <a:pt x="69831" y="47190"/>
                  </a:cubicBezTo>
                  <a:cubicBezTo>
                    <a:pt x="66942" y="46677"/>
                    <a:pt x="64398" y="44981"/>
                    <a:pt x="62813" y="42511"/>
                  </a:cubicBezTo>
                  <a:cubicBezTo>
                    <a:pt x="58454" y="35766"/>
                    <a:pt x="50680" y="32037"/>
                    <a:pt x="42692" y="32860"/>
                  </a:cubicBezTo>
                  <a:cubicBezTo>
                    <a:pt x="34177" y="34286"/>
                    <a:pt x="27007" y="40018"/>
                    <a:pt x="23741" y="48009"/>
                  </a:cubicBezTo>
                  <a:cubicBezTo>
                    <a:pt x="21584" y="53011"/>
                    <a:pt x="20128" y="58285"/>
                    <a:pt x="19413" y="63685"/>
                  </a:cubicBezTo>
                  <a:cubicBezTo>
                    <a:pt x="18423" y="70157"/>
                    <a:pt x="17798" y="76679"/>
                    <a:pt x="17542" y="83221"/>
                  </a:cubicBezTo>
                  <a:lnTo>
                    <a:pt x="17892" y="136974"/>
                  </a:lnTo>
                  <a:cubicBezTo>
                    <a:pt x="18093" y="139444"/>
                    <a:pt x="16955" y="141833"/>
                    <a:pt x="14909" y="143233"/>
                  </a:cubicBezTo>
                  <a:cubicBezTo>
                    <a:pt x="11113" y="145876"/>
                    <a:pt x="6071" y="145876"/>
                    <a:pt x="2275" y="143233"/>
                  </a:cubicBezTo>
                  <a:cubicBezTo>
                    <a:pt x="251" y="141819"/>
                    <a:pt x="-864" y="139433"/>
                    <a:pt x="-650" y="136974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9" name="Forme libre : forme 98">
              <a:extLst>
                <a:ext uri="{FF2B5EF4-FFF2-40B4-BE49-F238E27FC236}">
                  <a16:creationId xmlns:a16="http://schemas.microsoft.com/office/drawing/2014/main" id="{89F15D91-CBA5-4C3D-B176-2409E910BA5F}"/>
                </a:ext>
              </a:extLst>
            </p:cNvPr>
            <p:cNvSpPr/>
            <p:nvPr/>
          </p:nvSpPr>
          <p:spPr>
            <a:xfrm>
              <a:off x="7705553" y="1840075"/>
              <a:ext cx="101334" cy="140747"/>
            </a:xfrm>
            <a:custGeom>
              <a:avLst/>
              <a:gdLst>
                <a:gd name="connsiteX0" fmla="*/ 15427 w 101334"/>
                <a:gd name="connsiteY0" fmla="*/ 109713 h 140747"/>
                <a:gd name="connsiteX1" fmla="*/ 32156 w 101334"/>
                <a:gd name="connsiteY1" fmla="*/ 118896 h 140747"/>
                <a:gd name="connsiteX2" fmla="*/ 54090 w 101334"/>
                <a:gd name="connsiteY2" fmla="*/ 121879 h 140747"/>
                <a:gd name="connsiteX3" fmla="*/ 73451 w 101334"/>
                <a:gd name="connsiteY3" fmla="*/ 117142 h 140747"/>
                <a:gd name="connsiteX4" fmla="*/ 81757 w 101334"/>
                <a:gd name="connsiteY4" fmla="*/ 103396 h 140747"/>
                <a:gd name="connsiteX5" fmla="*/ 76259 w 101334"/>
                <a:gd name="connsiteY5" fmla="*/ 90060 h 140747"/>
                <a:gd name="connsiteX6" fmla="*/ 62455 w 101334"/>
                <a:gd name="connsiteY6" fmla="*/ 82398 h 140747"/>
                <a:gd name="connsiteX7" fmla="*/ 44264 w 101334"/>
                <a:gd name="connsiteY7" fmla="*/ 77309 h 140747"/>
                <a:gd name="connsiteX8" fmla="*/ 25898 w 101334"/>
                <a:gd name="connsiteY8" fmla="*/ 71460 h 140747"/>
                <a:gd name="connsiteX9" fmla="*/ 11100 w 101334"/>
                <a:gd name="connsiteY9" fmla="*/ 62043 h 140747"/>
                <a:gd name="connsiteX10" fmla="*/ 4081 w 101334"/>
                <a:gd name="connsiteY10" fmla="*/ 45549 h 140747"/>
                <a:gd name="connsiteX11" fmla="*/ 7123 w 101334"/>
                <a:gd name="connsiteY11" fmla="*/ 26305 h 140747"/>
                <a:gd name="connsiteX12" fmla="*/ 17534 w 101334"/>
                <a:gd name="connsiteY12" fmla="*/ 12384 h 140747"/>
                <a:gd name="connsiteX13" fmla="*/ 32683 w 101334"/>
                <a:gd name="connsiteY13" fmla="*/ 3786 h 140747"/>
                <a:gd name="connsiteX14" fmla="*/ 50231 w 101334"/>
                <a:gd name="connsiteY14" fmla="*/ 43 h 140747"/>
                <a:gd name="connsiteX15" fmla="*/ 74446 w 101334"/>
                <a:gd name="connsiteY15" fmla="*/ 4547 h 140747"/>
                <a:gd name="connsiteX16" fmla="*/ 91993 w 101334"/>
                <a:gd name="connsiteY16" fmla="*/ 18877 h 140747"/>
                <a:gd name="connsiteX17" fmla="*/ 93514 w 101334"/>
                <a:gd name="connsiteY17" fmla="*/ 25720 h 140747"/>
                <a:gd name="connsiteX18" fmla="*/ 90297 w 101334"/>
                <a:gd name="connsiteY18" fmla="*/ 31043 h 140747"/>
                <a:gd name="connsiteX19" fmla="*/ 84448 w 101334"/>
                <a:gd name="connsiteY19" fmla="*/ 32622 h 140747"/>
                <a:gd name="connsiteX20" fmla="*/ 78014 w 101334"/>
                <a:gd name="connsiteY20" fmla="*/ 28703 h 140747"/>
                <a:gd name="connsiteX21" fmla="*/ 65087 w 101334"/>
                <a:gd name="connsiteY21" fmla="*/ 20222 h 140747"/>
                <a:gd name="connsiteX22" fmla="*/ 48827 w 101334"/>
                <a:gd name="connsiteY22" fmla="*/ 18116 h 140747"/>
                <a:gd name="connsiteX23" fmla="*/ 30226 w 101334"/>
                <a:gd name="connsiteY23" fmla="*/ 24960 h 140747"/>
                <a:gd name="connsiteX24" fmla="*/ 22681 w 101334"/>
                <a:gd name="connsiteY24" fmla="*/ 40870 h 140747"/>
                <a:gd name="connsiteX25" fmla="*/ 28530 w 101334"/>
                <a:gd name="connsiteY25" fmla="*/ 50871 h 140747"/>
                <a:gd name="connsiteX26" fmla="*/ 43328 w 101334"/>
                <a:gd name="connsiteY26" fmla="*/ 56721 h 140747"/>
                <a:gd name="connsiteX27" fmla="*/ 62396 w 101334"/>
                <a:gd name="connsiteY27" fmla="*/ 62219 h 140747"/>
                <a:gd name="connsiteX28" fmla="*/ 81054 w 101334"/>
                <a:gd name="connsiteY28" fmla="*/ 69822 h 140747"/>
                <a:gd name="connsiteX29" fmla="*/ 95150 w 101334"/>
                <a:gd name="connsiteY29" fmla="*/ 82807 h 140747"/>
                <a:gd name="connsiteX30" fmla="*/ 100298 w 101334"/>
                <a:gd name="connsiteY30" fmla="*/ 104215 h 140747"/>
                <a:gd name="connsiteX31" fmla="*/ 94039 w 101334"/>
                <a:gd name="connsiteY31" fmla="*/ 122230 h 140747"/>
                <a:gd name="connsiteX32" fmla="*/ 79183 w 101334"/>
                <a:gd name="connsiteY32" fmla="*/ 133928 h 140747"/>
                <a:gd name="connsiteX33" fmla="*/ 59178 w 101334"/>
                <a:gd name="connsiteY33" fmla="*/ 139777 h 140747"/>
                <a:gd name="connsiteX34" fmla="*/ 37303 w 101334"/>
                <a:gd name="connsiteY34" fmla="*/ 140187 h 140747"/>
                <a:gd name="connsiteX35" fmla="*/ 17182 w 101334"/>
                <a:gd name="connsiteY35" fmla="*/ 135274 h 140747"/>
                <a:gd name="connsiteX36" fmla="*/ 2151 w 101334"/>
                <a:gd name="connsiteY36" fmla="*/ 125272 h 140747"/>
                <a:gd name="connsiteX37" fmla="*/ -891 w 101334"/>
                <a:gd name="connsiteY37" fmla="*/ 117434 h 140747"/>
                <a:gd name="connsiteX38" fmla="*/ 1975 w 101334"/>
                <a:gd name="connsiteY38" fmla="*/ 110123 h 140747"/>
                <a:gd name="connsiteX39" fmla="*/ 8175 w 101334"/>
                <a:gd name="connsiteY39" fmla="*/ 106613 h 140747"/>
                <a:gd name="connsiteX40" fmla="*/ 15428 w 101334"/>
                <a:gd name="connsiteY40" fmla="*/ 109713 h 14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1334" h="140747">
                  <a:moveTo>
                    <a:pt x="15427" y="109713"/>
                  </a:moveTo>
                  <a:cubicBezTo>
                    <a:pt x="20137" y="114140"/>
                    <a:pt x="25892" y="117300"/>
                    <a:pt x="32156" y="118896"/>
                  </a:cubicBezTo>
                  <a:cubicBezTo>
                    <a:pt x="39254" y="121090"/>
                    <a:pt x="46664" y="122098"/>
                    <a:pt x="54090" y="121879"/>
                  </a:cubicBezTo>
                  <a:cubicBezTo>
                    <a:pt x="60813" y="121746"/>
                    <a:pt x="67425" y="120129"/>
                    <a:pt x="73451" y="117142"/>
                  </a:cubicBezTo>
                  <a:cubicBezTo>
                    <a:pt x="78756" y="114675"/>
                    <a:pt x="82040" y="109241"/>
                    <a:pt x="81757" y="103396"/>
                  </a:cubicBezTo>
                  <a:cubicBezTo>
                    <a:pt x="82050" y="98346"/>
                    <a:pt x="80027" y="93437"/>
                    <a:pt x="76259" y="90060"/>
                  </a:cubicBezTo>
                  <a:cubicBezTo>
                    <a:pt x="72160" y="86690"/>
                    <a:pt x="67483" y="84094"/>
                    <a:pt x="62455" y="82398"/>
                  </a:cubicBezTo>
                  <a:cubicBezTo>
                    <a:pt x="56493" y="80357"/>
                    <a:pt x="50420" y="78658"/>
                    <a:pt x="44264" y="77309"/>
                  </a:cubicBezTo>
                  <a:cubicBezTo>
                    <a:pt x="37979" y="75916"/>
                    <a:pt x="31831" y="73959"/>
                    <a:pt x="25898" y="71460"/>
                  </a:cubicBezTo>
                  <a:cubicBezTo>
                    <a:pt x="20430" y="69254"/>
                    <a:pt x="15414" y="66062"/>
                    <a:pt x="11100" y="62043"/>
                  </a:cubicBezTo>
                  <a:cubicBezTo>
                    <a:pt x="6737" y="57645"/>
                    <a:pt x="4225" y="51742"/>
                    <a:pt x="4081" y="45549"/>
                  </a:cubicBezTo>
                  <a:cubicBezTo>
                    <a:pt x="3451" y="38980"/>
                    <a:pt x="4497" y="32360"/>
                    <a:pt x="7123" y="26305"/>
                  </a:cubicBezTo>
                  <a:cubicBezTo>
                    <a:pt x="9545" y="20967"/>
                    <a:pt x="13098" y="16217"/>
                    <a:pt x="17534" y="12384"/>
                  </a:cubicBezTo>
                  <a:cubicBezTo>
                    <a:pt x="21986" y="8573"/>
                    <a:pt x="27129" y="5654"/>
                    <a:pt x="32683" y="3786"/>
                  </a:cubicBezTo>
                  <a:cubicBezTo>
                    <a:pt x="38353" y="1812"/>
                    <a:pt x="44248" y="554"/>
                    <a:pt x="50231" y="43"/>
                  </a:cubicBezTo>
                  <a:cubicBezTo>
                    <a:pt x="58553" y="-521"/>
                    <a:pt x="66882" y="1028"/>
                    <a:pt x="74446" y="4547"/>
                  </a:cubicBezTo>
                  <a:cubicBezTo>
                    <a:pt x="81527" y="7578"/>
                    <a:pt x="87608" y="12545"/>
                    <a:pt x="91993" y="18877"/>
                  </a:cubicBezTo>
                  <a:cubicBezTo>
                    <a:pt x="93443" y="20841"/>
                    <a:pt x="93995" y="23327"/>
                    <a:pt x="93514" y="25720"/>
                  </a:cubicBezTo>
                  <a:cubicBezTo>
                    <a:pt x="93113" y="27822"/>
                    <a:pt x="91971" y="29711"/>
                    <a:pt x="90297" y="31043"/>
                  </a:cubicBezTo>
                  <a:cubicBezTo>
                    <a:pt x="88640" y="32338"/>
                    <a:pt x="86530" y="32908"/>
                    <a:pt x="84448" y="32622"/>
                  </a:cubicBezTo>
                  <a:cubicBezTo>
                    <a:pt x="81883" y="32181"/>
                    <a:pt x="79582" y="30780"/>
                    <a:pt x="78014" y="28703"/>
                  </a:cubicBezTo>
                  <a:cubicBezTo>
                    <a:pt x="74459" y="24868"/>
                    <a:pt x="70021" y="21956"/>
                    <a:pt x="65087" y="20222"/>
                  </a:cubicBezTo>
                  <a:cubicBezTo>
                    <a:pt x="59896" y="18302"/>
                    <a:pt x="54337" y="17582"/>
                    <a:pt x="48827" y="18116"/>
                  </a:cubicBezTo>
                  <a:cubicBezTo>
                    <a:pt x="42136" y="18735"/>
                    <a:pt x="35723" y="21094"/>
                    <a:pt x="30226" y="24960"/>
                  </a:cubicBezTo>
                  <a:cubicBezTo>
                    <a:pt x="25040" y="28526"/>
                    <a:pt x="22161" y="34597"/>
                    <a:pt x="22681" y="40870"/>
                  </a:cubicBezTo>
                  <a:cubicBezTo>
                    <a:pt x="22502" y="45062"/>
                    <a:pt x="24789" y="48972"/>
                    <a:pt x="28530" y="50871"/>
                  </a:cubicBezTo>
                  <a:cubicBezTo>
                    <a:pt x="33247" y="53327"/>
                    <a:pt x="38207" y="55287"/>
                    <a:pt x="43328" y="56721"/>
                  </a:cubicBezTo>
                  <a:cubicBezTo>
                    <a:pt x="49177" y="58534"/>
                    <a:pt x="55669" y="60347"/>
                    <a:pt x="62396" y="62219"/>
                  </a:cubicBezTo>
                  <a:cubicBezTo>
                    <a:pt x="68907" y="63967"/>
                    <a:pt x="75175" y="66522"/>
                    <a:pt x="81054" y="69822"/>
                  </a:cubicBezTo>
                  <a:cubicBezTo>
                    <a:pt x="86686" y="73013"/>
                    <a:pt x="91509" y="77456"/>
                    <a:pt x="95150" y="82807"/>
                  </a:cubicBezTo>
                  <a:cubicBezTo>
                    <a:pt x="99099" y="89214"/>
                    <a:pt x="100902" y="96713"/>
                    <a:pt x="100298" y="104215"/>
                  </a:cubicBezTo>
                  <a:cubicBezTo>
                    <a:pt x="100231" y="110742"/>
                    <a:pt x="98033" y="117068"/>
                    <a:pt x="94039" y="122230"/>
                  </a:cubicBezTo>
                  <a:cubicBezTo>
                    <a:pt x="90041" y="127208"/>
                    <a:pt x="84960" y="131209"/>
                    <a:pt x="79183" y="133928"/>
                  </a:cubicBezTo>
                  <a:cubicBezTo>
                    <a:pt x="72864" y="136917"/>
                    <a:pt x="66113" y="138891"/>
                    <a:pt x="59178" y="139777"/>
                  </a:cubicBezTo>
                  <a:cubicBezTo>
                    <a:pt x="51931" y="140819"/>
                    <a:pt x="44584" y="140956"/>
                    <a:pt x="37303" y="140187"/>
                  </a:cubicBezTo>
                  <a:cubicBezTo>
                    <a:pt x="30408" y="139444"/>
                    <a:pt x="23643" y="137792"/>
                    <a:pt x="17182" y="135274"/>
                  </a:cubicBezTo>
                  <a:cubicBezTo>
                    <a:pt x="11480" y="133120"/>
                    <a:pt x="6340" y="129700"/>
                    <a:pt x="2151" y="125272"/>
                  </a:cubicBezTo>
                  <a:cubicBezTo>
                    <a:pt x="-8" y="123261"/>
                    <a:pt x="-1128" y="120374"/>
                    <a:pt x="-891" y="117434"/>
                  </a:cubicBezTo>
                  <a:cubicBezTo>
                    <a:pt x="-753" y="114751"/>
                    <a:pt x="253" y="112185"/>
                    <a:pt x="1975" y="110123"/>
                  </a:cubicBezTo>
                  <a:cubicBezTo>
                    <a:pt x="3537" y="108227"/>
                    <a:pt x="5745" y="106977"/>
                    <a:pt x="8175" y="106613"/>
                  </a:cubicBezTo>
                  <a:cubicBezTo>
                    <a:pt x="10962" y="106349"/>
                    <a:pt x="13693" y="107516"/>
                    <a:pt x="15428" y="109713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0" name="Forme libre : forme 99">
              <a:extLst>
                <a:ext uri="{FF2B5EF4-FFF2-40B4-BE49-F238E27FC236}">
                  <a16:creationId xmlns:a16="http://schemas.microsoft.com/office/drawing/2014/main" id="{D0034147-F4F1-49C6-95D3-F6873D169E26}"/>
                </a:ext>
              </a:extLst>
            </p:cNvPr>
            <p:cNvSpPr/>
            <p:nvPr/>
          </p:nvSpPr>
          <p:spPr>
            <a:xfrm>
              <a:off x="7935786" y="1828608"/>
              <a:ext cx="107816" cy="153596"/>
            </a:xfrm>
            <a:custGeom>
              <a:avLst/>
              <a:gdLst>
                <a:gd name="connsiteX0" fmla="*/ 84375 w 107816"/>
                <a:gd name="connsiteY0" fmla="*/ 9698 h 153596"/>
                <a:gd name="connsiteX1" fmla="*/ 87593 w 107816"/>
                <a:gd name="connsiteY1" fmla="*/ 2269 h 153596"/>
                <a:gd name="connsiteX2" fmla="*/ 93851 w 107816"/>
                <a:gd name="connsiteY2" fmla="*/ -70 h 153596"/>
                <a:gd name="connsiteX3" fmla="*/ 99700 w 107816"/>
                <a:gd name="connsiteY3" fmla="*/ 2269 h 153596"/>
                <a:gd name="connsiteX4" fmla="*/ 102741 w 107816"/>
                <a:gd name="connsiteY4" fmla="*/ 9698 h 153596"/>
                <a:gd name="connsiteX5" fmla="*/ 104204 w 107816"/>
                <a:gd name="connsiteY5" fmla="*/ 76436 h 153596"/>
                <a:gd name="connsiteX6" fmla="*/ 106894 w 107816"/>
                <a:gd name="connsiteY6" fmla="*/ 145513 h 153596"/>
                <a:gd name="connsiteX7" fmla="*/ 103677 w 107816"/>
                <a:gd name="connsiteY7" fmla="*/ 151363 h 153596"/>
                <a:gd name="connsiteX8" fmla="*/ 97828 w 107816"/>
                <a:gd name="connsiteY8" fmla="*/ 153527 h 153596"/>
                <a:gd name="connsiteX9" fmla="*/ 91979 w 107816"/>
                <a:gd name="connsiteY9" fmla="*/ 151538 h 153596"/>
                <a:gd name="connsiteX10" fmla="*/ 88761 w 107816"/>
                <a:gd name="connsiteY10" fmla="*/ 145279 h 153596"/>
                <a:gd name="connsiteX11" fmla="*/ 87650 w 107816"/>
                <a:gd name="connsiteY11" fmla="*/ 126036 h 153596"/>
                <a:gd name="connsiteX12" fmla="*/ 66242 w 107816"/>
                <a:gd name="connsiteY12" fmla="*/ 137734 h 153596"/>
                <a:gd name="connsiteX13" fmla="*/ 36471 w 107816"/>
                <a:gd name="connsiteY13" fmla="*/ 136974 h 153596"/>
                <a:gd name="connsiteX14" fmla="*/ 18924 w 107816"/>
                <a:gd name="connsiteY14" fmla="*/ 128726 h 153596"/>
                <a:gd name="connsiteX15" fmla="*/ 7225 w 107816"/>
                <a:gd name="connsiteY15" fmla="*/ 114981 h 153596"/>
                <a:gd name="connsiteX16" fmla="*/ 616 w 107816"/>
                <a:gd name="connsiteY16" fmla="*/ 97726 h 153596"/>
                <a:gd name="connsiteX17" fmla="*/ -729 w 107816"/>
                <a:gd name="connsiteY17" fmla="*/ 78483 h 153596"/>
                <a:gd name="connsiteX18" fmla="*/ 4009 w 107816"/>
                <a:gd name="connsiteY18" fmla="*/ 56314 h 153596"/>
                <a:gd name="connsiteX19" fmla="*/ 15005 w 107816"/>
                <a:gd name="connsiteY19" fmla="*/ 37071 h 153596"/>
                <a:gd name="connsiteX20" fmla="*/ 54604 w 107816"/>
                <a:gd name="connsiteY20" fmla="*/ 18822 h 153596"/>
                <a:gd name="connsiteX21" fmla="*/ 71273 w 107816"/>
                <a:gd name="connsiteY21" fmla="*/ 22975 h 153596"/>
                <a:gd name="connsiteX22" fmla="*/ 85311 w 107816"/>
                <a:gd name="connsiteY22" fmla="*/ 32567 h 153596"/>
                <a:gd name="connsiteX23" fmla="*/ 84726 w 107816"/>
                <a:gd name="connsiteY23" fmla="*/ 21220 h 153596"/>
                <a:gd name="connsiteX24" fmla="*/ 84375 w 107816"/>
                <a:gd name="connsiteY24" fmla="*/ 9698 h 153596"/>
                <a:gd name="connsiteX25" fmla="*/ 41033 w 107816"/>
                <a:gd name="connsiteY25" fmla="*/ 118432 h 153596"/>
                <a:gd name="connsiteX26" fmla="*/ 55949 w 107816"/>
                <a:gd name="connsiteY26" fmla="*/ 120187 h 153596"/>
                <a:gd name="connsiteX27" fmla="*/ 69285 w 107816"/>
                <a:gd name="connsiteY27" fmla="*/ 114338 h 153596"/>
                <a:gd name="connsiteX28" fmla="*/ 86247 w 107816"/>
                <a:gd name="connsiteY28" fmla="*/ 89187 h 153596"/>
                <a:gd name="connsiteX29" fmla="*/ 85545 w 107816"/>
                <a:gd name="connsiteY29" fmla="*/ 67253 h 153596"/>
                <a:gd name="connsiteX30" fmla="*/ 76303 w 107816"/>
                <a:gd name="connsiteY30" fmla="*/ 49705 h 153596"/>
                <a:gd name="connsiteX31" fmla="*/ 62558 w 107816"/>
                <a:gd name="connsiteY31" fmla="*/ 40464 h 153596"/>
                <a:gd name="connsiteX32" fmla="*/ 46882 w 107816"/>
                <a:gd name="connsiteY32" fmla="*/ 39294 h 153596"/>
                <a:gd name="connsiteX33" fmla="*/ 32201 w 107816"/>
                <a:gd name="connsiteY33" fmla="*/ 45786 h 153596"/>
                <a:gd name="connsiteX34" fmla="*/ 21439 w 107816"/>
                <a:gd name="connsiteY34" fmla="*/ 60058 h 153596"/>
                <a:gd name="connsiteX35" fmla="*/ 17695 w 107816"/>
                <a:gd name="connsiteY35" fmla="*/ 82226 h 153596"/>
                <a:gd name="connsiteX36" fmla="*/ 23545 w 107816"/>
                <a:gd name="connsiteY36" fmla="*/ 103634 h 153596"/>
                <a:gd name="connsiteX37" fmla="*/ 41033 w 107816"/>
                <a:gd name="connsiteY37" fmla="*/ 118432 h 153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7816" h="153596">
                  <a:moveTo>
                    <a:pt x="84375" y="9698"/>
                  </a:moveTo>
                  <a:cubicBezTo>
                    <a:pt x="84375" y="6883"/>
                    <a:pt x="85539" y="4194"/>
                    <a:pt x="87593" y="2269"/>
                  </a:cubicBezTo>
                  <a:cubicBezTo>
                    <a:pt x="89331" y="765"/>
                    <a:pt x="91552" y="-66"/>
                    <a:pt x="93851" y="-70"/>
                  </a:cubicBezTo>
                  <a:cubicBezTo>
                    <a:pt x="96020" y="-25"/>
                    <a:pt x="98098" y="806"/>
                    <a:pt x="99700" y="2269"/>
                  </a:cubicBezTo>
                  <a:cubicBezTo>
                    <a:pt x="101628" y="4264"/>
                    <a:pt x="102717" y="6923"/>
                    <a:pt x="102741" y="9698"/>
                  </a:cubicBezTo>
                  <a:cubicBezTo>
                    <a:pt x="103521" y="32002"/>
                    <a:pt x="104009" y="54248"/>
                    <a:pt x="104204" y="76436"/>
                  </a:cubicBezTo>
                  <a:cubicBezTo>
                    <a:pt x="104399" y="98623"/>
                    <a:pt x="105295" y="121649"/>
                    <a:pt x="106894" y="145513"/>
                  </a:cubicBezTo>
                  <a:cubicBezTo>
                    <a:pt x="106680" y="147825"/>
                    <a:pt x="105515" y="149944"/>
                    <a:pt x="103677" y="151363"/>
                  </a:cubicBezTo>
                  <a:cubicBezTo>
                    <a:pt x="102002" y="152678"/>
                    <a:pt x="99956" y="153435"/>
                    <a:pt x="97828" y="153527"/>
                  </a:cubicBezTo>
                  <a:cubicBezTo>
                    <a:pt x="95726" y="153450"/>
                    <a:pt x="93692" y="152758"/>
                    <a:pt x="91979" y="151538"/>
                  </a:cubicBezTo>
                  <a:cubicBezTo>
                    <a:pt x="90012" y="150048"/>
                    <a:pt x="88829" y="147746"/>
                    <a:pt x="88761" y="145279"/>
                  </a:cubicBezTo>
                  <a:lnTo>
                    <a:pt x="87650" y="126036"/>
                  </a:lnTo>
                  <a:cubicBezTo>
                    <a:pt x="81598" y="131655"/>
                    <a:pt x="74240" y="135675"/>
                    <a:pt x="66242" y="137734"/>
                  </a:cubicBezTo>
                  <a:cubicBezTo>
                    <a:pt x="56419" y="140054"/>
                    <a:pt x="46163" y="139792"/>
                    <a:pt x="36471" y="136974"/>
                  </a:cubicBezTo>
                  <a:cubicBezTo>
                    <a:pt x="30062" y="135621"/>
                    <a:pt x="24055" y="132797"/>
                    <a:pt x="18924" y="128726"/>
                  </a:cubicBezTo>
                  <a:cubicBezTo>
                    <a:pt x="14219" y="124896"/>
                    <a:pt x="10255" y="120237"/>
                    <a:pt x="7225" y="114981"/>
                  </a:cubicBezTo>
                  <a:cubicBezTo>
                    <a:pt x="4170" y="109593"/>
                    <a:pt x="1942" y="103776"/>
                    <a:pt x="616" y="97726"/>
                  </a:cubicBezTo>
                  <a:cubicBezTo>
                    <a:pt x="-769" y="91412"/>
                    <a:pt x="-1223" y="84928"/>
                    <a:pt x="-729" y="78483"/>
                  </a:cubicBezTo>
                  <a:cubicBezTo>
                    <a:pt x="-207" y="70906"/>
                    <a:pt x="1388" y="63442"/>
                    <a:pt x="4009" y="56314"/>
                  </a:cubicBezTo>
                  <a:cubicBezTo>
                    <a:pt x="6571" y="49330"/>
                    <a:pt x="10288" y="42824"/>
                    <a:pt x="15005" y="37071"/>
                  </a:cubicBezTo>
                  <a:cubicBezTo>
                    <a:pt x="24746" y="25286"/>
                    <a:pt x="39317" y="18571"/>
                    <a:pt x="54604" y="18822"/>
                  </a:cubicBezTo>
                  <a:cubicBezTo>
                    <a:pt x="60391" y="19012"/>
                    <a:pt x="66073" y="20427"/>
                    <a:pt x="71273" y="22975"/>
                  </a:cubicBezTo>
                  <a:cubicBezTo>
                    <a:pt x="76398" y="25465"/>
                    <a:pt x="81128" y="28698"/>
                    <a:pt x="85311" y="32567"/>
                  </a:cubicBezTo>
                  <a:cubicBezTo>
                    <a:pt x="85311" y="28941"/>
                    <a:pt x="84901" y="25139"/>
                    <a:pt x="84726" y="21220"/>
                  </a:cubicBezTo>
                  <a:cubicBezTo>
                    <a:pt x="84551" y="17301"/>
                    <a:pt x="84375" y="13616"/>
                    <a:pt x="84375" y="9698"/>
                  </a:cubicBezTo>
                  <a:close/>
                  <a:moveTo>
                    <a:pt x="41033" y="118432"/>
                  </a:moveTo>
                  <a:cubicBezTo>
                    <a:pt x="45717" y="120497"/>
                    <a:pt x="50913" y="121109"/>
                    <a:pt x="55949" y="120187"/>
                  </a:cubicBezTo>
                  <a:cubicBezTo>
                    <a:pt x="60770" y="119240"/>
                    <a:pt x="65323" y="117243"/>
                    <a:pt x="69285" y="114338"/>
                  </a:cubicBezTo>
                  <a:cubicBezTo>
                    <a:pt x="77674" y="108164"/>
                    <a:pt x="83667" y="99278"/>
                    <a:pt x="86247" y="89187"/>
                  </a:cubicBezTo>
                  <a:lnTo>
                    <a:pt x="85545" y="67253"/>
                  </a:lnTo>
                  <a:cubicBezTo>
                    <a:pt x="83925" y="60744"/>
                    <a:pt x="80754" y="54723"/>
                    <a:pt x="76303" y="49705"/>
                  </a:cubicBezTo>
                  <a:cubicBezTo>
                    <a:pt x="72557" y="45535"/>
                    <a:pt x="67834" y="42359"/>
                    <a:pt x="62558" y="40464"/>
                  </a:cubicBezTo>
                  <a:cubicBezTo>
                    <a:pt x="57515" y="38759"/>
                    <a:pt x="52123" y="38357"/>
                    <a:pt x="46882" y="39294"/>
                  </a:cubicBezTo>
                  <a:cubicBezTo>
                    <a:pt x="41528" y="40214"/>
                    <a:pt x="36484" y="42444"/>
                    <a:pt x="32201" y="45786"/>
                  </a:cubicBezTo>
                  <a:cubicBezTo>
                    <a:pt x="27484" y="49576"/>
                    <a:pt x="23786" y="54481"/>
                    <a:pt x="21439" y="60058"/>
                  </a:cubicBezTo>
                  <a:cubicBezTo>
                    <a:pt x="18525" y="67068"/>
                    <a:pt x="17245" y="74649"/>
                    <a:pt x="17695" y="82226"/>
                  </a:cubicBezTo>
                  <a:cubicBezTo>
                    <a:pt x="17900" y="89728"/>
                    <a:pt x="19907" y="97070"/>
                    <a:pt x="23545" y="103634"/>
                  </a:cubicBezTo>
                  <a:cubicBezTo>
                    <a:pt x="27394" y="110518"/>
                    <a:pt x="33607" y="115775"/>
                    <a:pt x="41033" y="118432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1" name="Forme libre : forme 100">
              <a:extLst>
                <a:ext uri="{FF2B5EF4-FFF2-40B4-BE49-F238E27FC236}">
                  <a16:creationId xmlns:a16="http://schemas.microsoft.com/office/drawing/2014/main" id="{FA11FE0E-BF18-4DC8-81E6-0EFC504523C3}"/>
                </a:ext>
              </a:extLst>
            </p:cNvPr>
            <p:cNvSpPr/>
            <p:nvPr/>
          </p:nvSpPr>
          <p:spPr>
            <a:xfrm>
              <a:off x="8078236" y="1842476"/>
              <a:ext cx="112978" cy="140313"/>
            </a:xfrm>
            <a:custGeom>
              <a:avLst/>
              <a:gdLst>
                <a:gd name="connsiteX0" fmla="*/ 110964 w 112978"/>
                <a:gd name="connsiteY0" fmla="*/ 7995 h 140313"/>
                <a:gd name="connsiteX1" fmla="*/ 111549 w 112978"/>
                <a:gd name="connsiteY1" fmla="*/ 37825 h 140313"/>
                <a:gd name="connsiteX2" fmla="*/ 111900 w 112978"/>
                <a:gd name="connsiteY2" fmla="*/ 56894 h 140313"/>
                <a:gd name="connsiteX3" fmla="*/ 111900 w 112978"/>
                <a:gd name="connsiteY3" fmla="*/ 70580 h 140313"/>
                <a:gd name="connsiteX4" fmla="*/ 111900 w 112978"/>
                <a:gd name="connsiteY4" fmla="*/ 84150 h 140313"/>
                <a:gd name="connsiteX5" fmla="*/ 111900 w 112978"/>
                <a:gd name="connsiteY5" fmla="*/ 102399 h 140313"/>
                <a:gd name="connsiteX6" fmla="*/ 111900 w 112978"/>
                <a:gd name="connsiteY6" fmla="*/ 130826 h 140313"/>
                <a:gd name="connsiteX7" fmla="*/ 108858 w 112978"/>
                <a:gd name="connsiteY7" fmla="*/ 137903 h 140313"/>
                <a:gd name="connsiteX8" fmla="*/ 102248 w 112978"/>
                <a:gd name="connsiteY8" fmla="*/ 140243 h 140313"/>
                <a:gd name="connsiteX9" fmla="*/ 95580 w 112978"/>
                <a:gd name="connsiteY9" fmla="*/ 138079 h 140313"/>
                <a:gd name="connsiteX10" fmla="*/ 92539 w 112978"/>
                <a:gd name="connsiteY10" fmla="*/ 131645 h 140313"/>
                <a:gd name="connsiteX11" fmla="*/ 92539 w 112978"/>
                <a:gd name="connsiteY11" fmla="*/ 111465 h 140313"/>
                <a:gd name="connsiteX12" fmla="*/ 75518 w 112978"/>
                <a:gd name="connsiteY12" fmla="*/ 129013 h 140313"/>
                <a:gd name="connsiteX13" fmla="*/ 50484 w 112978"/>
                <a:gd name="connsiteY13" fmla="*/ 135271 h 140313"/>
                <a:gd name="connsiteX14" fmla="*/ 28491 w 112978"/>
                <a:gd name="connsiteY14" fmla="*/ 130358 h 140313"/>
                <a:gd name="connsiteX15" fmla="*/ 13752 w 112978"/>
                <a:gd name="connsiteY15" fmla="*/ 115852 h 140313"/>
                <a:gd name="connsiteX16" fmla="*/ 5387 w 112978"/>
                <a:gd name="connsiteY16" fmla="*/ 93918 h 140313"/>
                <a:gd name="connsiteX17" fmla="*/ 825 w 112978"/>
                <a:gd name="connsiteY17" fmla="*/ 67597 h 140313"/>
                <a:gd name="connsiteX18" fmla="*/ -870 w 112978"/>
                <a:gd name="connsiteY18" fmla="*/ 39171 h 140313"/>
                <a:gd name="connsiteX19" fmla="*/ -870 w 112978"/>
                <a:gd name="connsiteY19" fmla="*/ 10920 h 140313"/>
                <a:gd name="connsiteX20" fmla="*/ 1937 w 112978"/>
                <a:gd name="connsiteY20" fmla="*/ 4252 h 140313"/>
                <a:gd name="connsiteX21" fmla="*/ 8195 w 112978"/>
                <a:gd name="connsiteY21" fmla="*/ 1678 h 140313"/>
                <a:gd name="connsiteX22" fmla="*/ 14629 w 112978"/>
                <a:gd name="connsiteY22" fmla="*/ 3667 h 140313"/>
                <a:gd name="connsiteX23" fmla="*/ 17671 w 112978"/>
                <a:gd name="connsiteY23" fmla="*/ 10510 h 140313"/>
                <a:gd name="connsiteX24" fmla="*/ 18431 w 112978"/>
                <a:gd name="connsiteY24" fmla="*/ 46424 h 140313"/>
                <a:gd name="connsiteX25" fmla="*/ 21648 w 112978"/>
                <a:gd name="connsiteY25" fmla="*/ 80992 h 140313"/>
                <a:gd name="connsiteX26" fmla="*/ 31475 w 112978"/>
                <a:gd name="connsiteY26" fmla="*/ 107079 h 140313"/>
                <a:gd name="connsiteX27" fmla="*/ 52181 w 112978"/>
                <a:gd name="connsiteY27" fmla="*/ 117315 h 140313"/>
                <a:gd name="connsiteX28" fmla="*/ 82479 w 112978"/>
                <a:gd name="connsiteY28" fmla="*/ 93392 h 140313"/>
                <a:gd name="connsiteX29" fmla="*/ 91955 w 112978"/>
                <a:gd name="connsiteY29" fmla="*/ 25893 h 140313"/>
                <a:gd name="connsiteX30" fmla="*/ 91955 w 112978"/>
                <a:gd name="connsiteY30" fmla="*/ 9399 h 140313"/>
                <a:gd name="connsiteX31" fmla="*/ 94762 w 112978"/>
                <a:gd name="connsiteY31" fmla="*/ 2731 h 140313"/>
                <a:gd name="connsiteX32" fmla="*/ 101020 w 112978"/>
                <a:gd name="connsiteY32" fmla="*/ -18 h 140313"/>
                <a:gd name="connsiteX33" fmla="*/ 107513 w 112978"/>
                <a:gd name="connsiteY33" fmla="*/ 1561 h 140313"/>
                <a:gd name="connsiteX34" fmla="*/ 110964 w 112978"/>
                <a:gd name="connsiteY34" fmla="*/ 7995 h 140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2978" h="140313">
                  <a:moveTo>
                    <a:pt x="110964" y="7995"/>
                  </a:moveTo>
                  <a:cubicBezTo>
                    <a:pt x="110964" y="20337"/>
                    <a:pt x="111373" y="30280"/>
                    <a:pt x="111549" y="37825"/>
                  </a:cubicBezTo>
                  <a:cubicBezTo>
                    <a:pt x="111725" y="45371"/>
                    <a:pt x="111549" y="51746"/>
                    <a:pt x="111900" y="56894"/>
                  </a:cubicBezTo>
                  <a:cubicBezTo>
                    <a:pt x="112251" y="62041"/>
                    <a:pt x="111900" y="66545"/>
                    <a:pt x="111900" y="70580"/>
                  </a:cubicBezTo>
                  <a:lnTo>
                    <a:pt x="111900" y="84150"/>
                  </a:lnTo>
                  <a:cubicBezTo>
                    <a:pt x="111900" y="89122"/>
                    <a:pt x="111900" y="95205"/>
                    <a:pt x="111900" y="102399"/>
                  </a:cubicBezTo>
                  <a:cubicBezTo>
                    <a:pt x="111900" y="109594"/>
                    <a:pt x="111900" y="119069"/>
                    <a:pt x="111900" y="130826"/>
                  </a:cubicBezTo>
                  <a:cubicBezTo>
                    <a:pt x="112077" y="133536"/>
                    <a:pt x="110946" y="136167"/>
                    <a:pt x="108858" y="137903"/>
                  </a:cubicBezTo>
                  <a:cubicBezTo>
                    <a:pt x="106987" y="139415"/>
                    <a:pt x="104654" y="140241"/>
                    <a:pt x="102248" y="140243"/>
                  </a:cubicBezTo>
                  <a:cubicBezTo>
                    <a:pt x="99850" y="140264"/>
                    <a:pt x="97510" y="139504"/>
                    <a:pt x="95580" y="138079"/>
                  </a:cubicBezTo>
                  <a:cubicBezTo>
                    <a:pt x="93538" y="136591"/>
                    <a:pt x="92392" y="134167"/>
                    <a:pt x="92539" y="131645"/>
                  </a:cubicBezTo>
                  <a:lnTo>
                    <a:pt x="92539" y="111465"/>
                  </a:lnTo>
                  <a:cubicBezTo>
                    <a:pt x="88345" y="118587"/>
                    <a:pt x="82509" y="124603"/>
                    <a:pt x="75518" y="129013"/>
                  </a:cubicBezTo>
                  <a:cubicBezTo>
                    <a:pt x="67915" y="133378"/>
                    <a:pt x="59248" y="135545"/>
                    <a:pt x="50484" y="135271"/>
                  </a:cubicBezTo>
                  <a:cubicBezTo>
                    <a:pt x="42836" y="135752"/>
                    <a:pt x="35208" y="134048"/>
                    <a:pt x="28491" y="130358"/>
                  </a:cubicBezTo>
                  <a:cubicBezTo>
                    <a:pt x="22437" y="126839"/>
                    <a:pt x="17367" y="121850"/>
                    <a:pt x="13752" y="115852"/>
                  </a:cubicBezTo>
                  <a:cubicBezTo>
                    <a:pt x="9806" y="109036"/>
                    <a:pt x="6982" y="101631"/>
                    <a:pt x="5387" y="93918"/>
                  </a:cubicBezTo>
                  <a:cubicBezTo>
                    <a:pt x="3268" y="85259"/>
                    <a:pt x="1744" y="76465"/>
                    <a:pt x="825" y="67597"/>
                  </a:cubicBezTo>
                  <a:cubicBezTo>
                    <a:pt x="-168" y="58356"/>
                    <a:pt x="-754" y="48880"/>
                    <a:pt x="-870" y="39171"/>
                  </a:cubicBezTo>
                  <a:cubicBezTo>
                    <a:pt x="-987" y="29461"/>
                    <a:pt x="-870" y="20103"/>
                    <a:pt x="-870" y="10920"/>
                  </a:cubicBezTo>
                  <a:cubicBezTo>
                    <a:pt x="-1012" y="8383"/>
                    <a:pt x="24" y="5923"/>
                    <a:pt x="1937" y="4252"/>
                  </a:cubicBezTo>
                  <a:cubicBezTo>
                    <a:pt x="3692" y="2743"/>
                    <a:pt x="5887" y="1841"/>
                    <a:pt x="8195" y="1678"/>
                  </a:cubicBezTo>
                  <a:cubicBezTo>
                    <a:pt x="10508" y="1557"/>
                    <a:pt x="12788" y="2262"/>
                    <a:pt x="14629" y="3667"/>
                  </a:cubicBezTo>
                  <a:cubicBezTo>
                    <a:pt x="16738" y="5285"/>
                    <a:pt x="17883" y="7861"/>
                    <a:pt x="17671" y="10510"/>
                  </a:cubicBezTo>
                  <a:cubicBezTo>
                    <a:pt x="17671" y="22208"/>
                    <a:pt x="18197" y="33906"/>
                    <a:pt x="18431" y="46424"/>
                  </a:cubicBezTo>
                  <a:cubicBezTo>
                    <a:pt x="18605" y="58012"/>
                    <a:pt x="19681" y="69570"/>
                    <a:pt x="21648" y="80992"/>
                  </a:cubicBezTo>
                  <a:cubicBezTo>
                    <a:pt x="23032" y="90287"/>
                    <a:pt x="26382" y="99181"/>
                    <a:pt x="31475" y="107079"/>
                  </a:cubicBezTo>
                  <a:cubicBezTo>
                    <a:pt x="36095" y="113897"/>
                    <a:pt x="43959" y="117785"/>
                    <a:pt x="52181" y="117315"/>
                  </a:cubicBezTo>
                  <a:cubicBezTo>
                    <a:pt x="66296" y="117315"/>
                    <a:pt x="76396" y="109340"/>
                    <a:pt x="82479" y="93392"/>
                  </a:cubicBezTo>
                  <a:cubicBezTo>
                    <a:pt x="88562" y="77443"/>
                    <a:pt x="91720" y="54944"/>
                    <a:pt x="91955" y="25893"/>
                  </a:cubicBezTo>
                  <a:lnTo>
                    <a:pt x="91955" y="9399"/>
                  </a:lnTo>
                  <a:cubicBezTo>
                    <a:pt x="91813" y="6862"/>
                    <a:pt x="92849" y="4402"/>
                    <a:pt x="94762" y="2731"/>
                  </a:cubicBezTo>
                  <a:cubicBezTo>
                    <a:pt x="96546" y="1241"/>
                    <a:pt x="98716" y="287"/>
                    <a:pt x="101020" y="-18"/>
                  </a:cubicBezTo>
                  <a:cubicBezTo>
                    <a:pt x="103302" y="-252"/>
                    <a:pt x="105594" y="306"/>
                    <a:pt x="107513" y="1561"/>
                  </a:cubicBezTo>
                  <a:cubicBezTo>
                    <a:pt x="109660" y="2999"/>
                    <a:pt x="110954" y="5410"/>
                    <a:pt x="110964" y="7995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2" name="Forme libre : forme 101">
              <a:extLst>
                <a:ext uri="{FF2B5EF4-FFF2-40B4-BE49-F238E27FC236}">
                  <a16:creationId xmlns:a16="http://schemas.microsoft.com/office/drawing/2014/main" id="{CFAB5F73-D519-4B13-AF02-2AF34DA6DDA4}"/>
                </a:ext>
              </a:extLst>
            </p:cNvPr>
            <p:cNvSpPr/>
            <p:nvPr/>
          </p:nvSpPr>
          <p:spPr>
            <a:xfrm>
              <a:off x="8222378" y="1840076"/>
              <a:ext cx="101334" cy="140747"/>
            </a:xfrm>
            <a:custGeom>
              <a:avLst/>
              <a:gdLst>
                <a:gd name="connsiteX0" fmla="*/ 15310 w 101334"/>
                <a:gd name="connsiteY0" fmla="*/ 109713 h 140747"/>
                <a:gd name="connsiteX1" fmla="*/ 31980 w 101334"/>
                <a:gd name="connsiteY1" fmla="*/ 118896 h 140747"/>
                <a:gd name="connsiteX2" fmla="*/ 53973 w 101334"/>
                <a:gd name="connsiteY2" fmla="*/ 121879 h 140747"/>
                <a:gd name="connsiteX3" fmla="*/ 73334 w 101334"/>
                <a:gd name="connsiteY3" fmla="*/ 117142 h 140747"/>
                <a:gd name="connsiteX4" fmla="*/ 81639 w 101334"/>
                <a:gd name="connsiteY4" fmla="*/ 103396 h 140747"/>
                <a:gd name="connsiteX5" fmla="*/ 76142 w 101334"/>
                <a:gd name="connsiteY5" fmla="*/ 90060 h 140747"/>
                <a:gd name="connsiteX6" fmla="*/ 62338 w 101334"/>
                <a:gd name="connsiteY6" fmla="*/ 82398 h 140747"/>
                <a:gd name="connsiteX7" fmla="*/ 44147 w 101334"/>
                <a:gd name="connsiteY7" fmla="*/ 77309 h 140747"/>
                <a:gd name="connsiteX8" fmla="*/ 25723 w 101334"/>
                <a:gd name="connsiteY8" fmla="*/ 71460 h 140747"/>
                <a:gd name="connsiteX9" fmla="*/ 10983 w 101334"/>
                <a:gd name="connsiteY9" fmla="*/ 62043 h 140747"/>
                <a:gd name="connsiteX10" fmla="*/ 3964 w 101334"/>
                <a:gd name="connsiteY10" fmla="*/ 45549 h 140747"/>
                <a:gd name="connsiteX11" fmla="*/ 7006 w 101334"/>
                <a:gd name="connsiteY11" fmla="*/ 26305 h 140747"/>
                <a:gd name="connsiteX12" fmla="*/ 17417 w 101334"/>
                <a:gd name="connsiteY12" fmla="*/ 12384 h 140747"/>
                <a:gd name="connsiteX13" fmla="*/ 32566 w 101334"/>
                <a:gd name="connsiteY13" fmla="*/ 3786 h 140747"/>
                <a:gd name="connsiteX14" fmla="*/ 50114 w 101334"/>
                <a:gd name="connsiteY14" fmla="*/ 43 h 140747"/>
                <a:gd name="connsiteX15" fmla="*/ 74387 w 101334"/>
                <a:gd name="connsiteY15" fmla="*/ 4546 h 140747"/>
                <a:gd name="connsiteX16" fmla="*/ 91935 w 101334"/>
                <a:gd name="connsiteY16" fmla="*/ 18877 h 140747"/>
                <a:gd name="connsiteX17" fmla="*/ 93455 w 101334"/>
                <a:gd name="connsiteY17" fmla="*/ 25720 h 140747"/>
                <a:gd name="connsiteX18" fmla="*/ 90238 w 101334"/>
                <a:gd name="connsiteY18" fmla="*/ 31043 h 140747"/>
                <a:gd name="connsiteX19" fmla="*/ 84389 w 101334"/>
                <a:gd name="connsiteY19" fmla="*/ 32622 h 140747"/>
                <a:gd name="connsiteX20" fmla="*/ 77955 w 101334"/>
                <a:gd name="connsiteY20" fmla="*/ 28703 h 140747"/>
                <a:gd name="connsiteX21" fmla="*/ 65088 w 101334"/>
                <a:gd name="connsiteY21" fmla="*/ 20222 h 140747"/>
                <a:gd name="connsiteX22" fmla="*/ 48768 w 101334"/>
                <a:gd name="connsiteY22" fmla="*/ 18116 h 140747"/>
                <a:gd name="connsiteX23" fmla="*/ 30226 w 101334"/>
                <a:gd name="connsiteY23" fmla="*/ 24960 h 140747"/>
                <a:gd name="connsiteX24" fmla="*/ 22622 w 101334"/>
                <a:gd name="connsiteY24" fmla="*/ 40869 h 140747"/>
                <a:gd name="connsiteX25" fmla="*/ 28471 w 101334"/>
                <a:gd name="connsiteY25" fmla="*/ 50871 h 140747"/>
                <a:gd name="connsiteX26" fmla="*/ 43328 w 101334"/>
                <a:gd name="connsiteY26" fmla="*/ 56720 h 140747"/>
                <a:gd name="connsiteX27" fmla="*/ 62396 w 101334"/>
                <a:gd name="connsiteY27" fmla="*/ 62219 h 140747"/>
                <a:gd name="connsiteX28" fmla="*/ 81054 w 101334"/>
                <a:gd name="connsiteY28" fmla="*/ 69822 h 140747"/>
                <a:gd name="connsiteX29" fmla="*/ 95151 w 101334"/>
                <a:gd name="connsiteY29" fmla="*/ 82807 h 140747"/>
                <a:gd name="connsiteX30" fmla="*/ 100298 w 101334"/>
                <a:gd name="connsiteY30" fmla="*/ 104215 h 140747"/>
                <a:gd name="connsiteX31" fmla="*/ 93981 w 101334"/>
                <a:gd name="connsiteY31" fmla="*/ 122230 h 140747"/>
                <a:gd name="connsiteX32" fmla="*/ 79183 w 101334"/>
                <a:gd name="connsiteY32" fmla="*/ 133928 h 140747"/>
                <a:gd name="connsiteX33" fmla="*/ 59178 w 101334"/>
                <a:gd name="connsiteY33" fmla="*/ 139777 h 140747"/>
                <a:gd name="connsiteX34" fmla="*/ 37303 w 101334"/>
                <a:gd name="connsiteY34" fmla="*/ 140187 h 140747"/>
                <a:gd name="connsiteX35" fmla="*/ 17124 w 101334"/>
                <a:gd name="connsiteY35" fmla="*/ 135274 h 140747"/>
                <a:gd name="connsiteX36" fmla="*/ 2092 w 101334"/>
                <a:gd name="connsiteY36" fmla="*/ 125272 h 140747"/>
                <a:gd name="connsiteX37" fmla="*/ -891 w 101334"/>
                <a:gd name="connsiteY37" fmla="*/ 117434 h 140747"/>
                <a:gd name="connsiteX38" fmla="*/ 1916 w 101334"/>
                <a:gd name="connsiteY38" fmla="*/ 110123 h 140747"/>
                <a:gd name="connsiteX39" fmla="*/ 8175 w 101334"/>
                <a:gd name="connsiteY39" fmla="*/ 106613 h 140747"/>
                <a:gd name="connsiteX40" fmla="*/ 15310 w 101334"/>
                <a:gd name="connsiteY40" fmla="*/ 109713 h 14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1334" h="140747">
                  <a:moveTo>
                    <a:pt x="15310" y="109713"/>
                  </a:moveTo>
                  <a:cubicBezTo>
                    <a:pt x="20006" y="114128"/>
                    <a:pt x="25740" y="117286"/>
                    <a:pt x="31980" y="118896"/>
                  </a:cubicBezTo>
                  <a:cubicBezTo>
                    <a:pt x="39099" y="121087"/>
                    <a:pt x="46528" y="122095"/>
                    <a:pt x="53973" y="121879"/>
                  </a:cubicBezTo>
                  <a:cubicBezTo>
                    <a:pt x="60694" y="121731"/>
                    <a:pt x="67302" y="120114"/>
                    <a:pt x="73334" y="117142"/>
                  </a:cubicBezTo>
                  <a:cubicBezTo>
                    <a:pt x="78639" y="114675"/>
                    <a:pt x="81923" y="109241"/>
                    <a:pt x="81639" y="103396"/>
                  </a:cubicBezTo>
                  <a:cubicBezTo>
                    <a:pt x="81933" y="98346"/>
                    <a:pt x="79909" y="93436"/>
                    <a:pt x="76142" y="90060"/>
                  </a:cubicBezTo>
                  <a:cubicBezTo>
                    <a:pt x="72043" y="86690"/>
                    <a:pt x="67366" y="84094"/>
                    <a:pt x="62338" y="82398"/>
                  </a:cubicBezTo>
                  <a:cubicBezTo>
                    <a:pt x="56376" y="80357"/>
                    <a:pt x="50303" y="78658"/>
                    <a:pt x="44147" y="77309"/>
                  </a:cubicBezTo>
                  <a:cubicBezTo>
                    <a:pt x="37843" y="75916"/>
                    <a:pt x="31677" y="73959"/>
                    <a:pt x="25723" y="71460"/>
                  </a:cubicBezTo>
                  <a:cubicBezTo>
                    <a:pt x="20273" y="69254"/>
                    <a:pt x="15276" y="66061"/>
                    <a:pt x="10983" y="62043"/>
                  </a:cubicBezTo>
                  <a:cubicBezTo>
                    <a:pt x="6546" y="57695"/>
                    <a:pt x="4021" y="51761"/>
                    <a:pt x="3964" y="45549"/>
                  </a:cubicBezTo>
                  <a:cubicBezTo>
                    <a:pt x="3306" y="38980"/>
                    <a:pt x="4353" y="32351"/>
                    <a:pt x="7006" y="26305"/>
                  </a:cubicBezTo>
                  <a:cubicBezTo>
                    <a:pt x="9408" y="20954"/>
                    <a:pt x="12963" y="16200"/>
                    <a:pt x="17417" y="12384"/>
                  </a:cubicBezTo>
                  <a:cubicBezTo>
                    <a:pt x="21861" y="8561"/>
                    <a:pt x="27006" y="5641"/>
                    <a:pt x="32566" y="3786"/>
                  </a:cubicBezTo>
                  <a:cubicBezTo>
                    <a:pt x="38237" y="1813"/>
                    <a:pt x="44132" y="555"/>
                    <a:pt x="50114" y="43"/>
                  </a:cubicBezTo>
                  <a:cubicBezTo>
                    <a:pt x="58454" y="-521"/>
                    <a:pt x="66803" y="1028"/>
                    <a:pt x="74387" y="4546"/>
                  </a:cubicBezTo>
                  <a:cubicBezTo>
                    <a:pt x="81468" y="7578"/>
                    <a:pt x="87550" y="12545"/>
                    <a:pt x="91935" y="18877"/>
                  </a:cubicBezTo>
                  <a:cubicBezTo>
                    <a:pt x="93384" y="20841"/>
                    <a:pt x="93936" y="23327"/>
                    <a:pt x="93455" y="25720"/>
                  </a:cubicBezTo>
                  <a:cubicBezTo>
                    <a:pt x="93030" y="27813"/>
                    <a:pt x="91893" y="29694"/>
                    <a:pt x="90238" y="31043"/>
                  </a:cubicBezTo>
                  <a:cubicBezTo>
                    <a:pt x="88576" y="32326"/>
                    <a:pt x="86471" y="32895"/>
                    <a:pt x="84389" y="32622"/>
                  </a:cubicBezTo>
                  <a:cubicBezTo>
                    <a:pt x="81834" y="32154"/>
                    <a:pt x="79543" y="30759"/>
                    <a:pt x="77955" y="28703"/>
                  </a:cubicBezTo>
                  <a:cubicBezTo>
                    <a:pt x="74432" y="24857"/>
                    <a:pt x="70011" y="21943"/>
                    <a:pt x="65088" y="20222"/>
                  </a:cubicBezTo>
                  <a:cubicBezTo>
                    <a:pt x="59875" y="18305"/>
                    <a:pt x="54298" y="17585"/>
                    <a:pt x="48768" y="18116"/>
                  </a:cubicBezTo>
                  <a:cubicBezTo>
                    <a:pt x="42095" y="18734"/>
                    <a:pt x="35701" y="21094"/>
                    <a:pt x="30226" y="24960"/>
                  </a:cubicBezTo>
                  <a:cubicBezTo>
                    <a:pt x="25018" y="28512"/>
                    <a:pt x="22115" y="34585"/>
                    <a:pt x="22622" y="40869"/>
                  </a:cubicBezTo>
                  <a:cubicBezTo>
                    <a:pt x="22472" y="45054"/>
                    <a:pt x="24751" y="48950"/>
                    <a:pt x="28471" y="50871"/>
                  </a:cubicBezTo>
                  <a:cubicBezTo>
                    <a:pt x="33215" y="53315"/>
                    <a:pt x="38192" y="55275"/>
                    <a:pt x="43328" y="56720"/>
                  </a:cubicBezTo>
                  <a:cubicBezTo>
                    <a:pt x="49177" y="58534"/>
                    <a:pt x="55669" y="60347"/>
                    <a:pt x="62396" y="62219"/>
                  </a:cubicBezTo>
                  <a:cubicBezTo>
                    <a:pt x="68907" y="63967"/>
                    <a:pt x="75175" y="66522"/>
                    <a:pt x="81054" y="69822"/>
                  </a:cubicBezTo>
                  <a:cubicBezTo>
                    <a:pt x="86674" y="73030"/>
                    <a:pt x="91493" y="77469"/>
                    <a:pt x="95151" y="82807"/>
                  </a:cubicBezTo>
                  <a:cubicBezTo>
                    <a:pt x="99099" y="89214"/>
                    <a:pt x="100902" y="96713"/>
                    <a:pt x="100298" y="104215"/>
                  </a:cubicBezTo>
                  <a:cubicBezTo>
                    <a:pt x="100209" y="110748"/>
                    <a:pt x="97992" y="117073"/>
                    <a:pt x="93981" y="122230"/>
                  </a:cubicBezTo>
                  <a:cubicBezTo>
                    <a:pt x="90003" y="127206"/>
                    <a:pt x="84942" y="131207"/>
                    <a:pt x="79183" y="133928"/>
                  </a:cubicBezTo>
                  <a:cubicBezTo>
                    <a:pt x="72864" y="136917"/>
                    <a:pt x="66113" y="138891"/>
                    <a:pt x="59178" y="139777"/>
                  </a:cubicBezTo>
                  <a:cubicBezTo>
                    <a:pt x="51931" y="140819"/>
                    <a:pt x="44584" y="140956"/>
                    <a:pt x="37303" y="140187"/>
                  </a:cubicBezTo>
                  <a:cubicBezTo>
                    <a:pt x="30391" y="139437"/>
                    <a:pt x="23606" y="137786"/>
                    <a:pt x="17124" y="135274"/>
                  </a:cubicBezTo>
                  <a:cubicBezTo>
                    <a:pt x="11431" y="133100"/>
                    <a:pt x="6296" y="129683"/>
                    <a:pt x="2092" y="125272"/>
                  </a:cubicBezTo>
                  <a:cubicBezTo>
                    <a:pt x="-30" y="123241"/>
                    <a:pt x="-1126" y="120362"/>
                    <a:pt x="-891" y="117434"/>
                  </a:cubicBezTo>
                  <a:cubicBezTo>
                    <a:pt x="-749" y="114762"/>
                    <a:pt x="233" y="112203"/>
                    <a:pt x="1916" y="110123"/>
                  </a:cubicBezTo>
                  <a:cubicBezTo>
                    <a:pt x="3504" y="108228"/>
                    <a:pt x="5730" y="106979"/>
                    <a:pt x="8175" y="106613"/>
                  </a:cubicBezTo>
                  <a:cubicBezTo>
                    <a:pt x="10918" y="106410"/>
                    <a:pt x="13587" y="107569"/>
                    <a:pt x="15310" y="109713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3" name="Forme libre : forme 102">
              <a:extLst>
                <a:ext uri="{FF2B5EF4-FFF2-40B4-BE49-F238E27FC236}">
                  <a16:creationId xmlns:a16="http://schemas.microsoft.com/office/drawing/2014/main" id="{68199C05-3254-4309-8282-DFA4213D2E33}"/>
                </a:ext>
              </a:extLst>
            </p:cNvPr>
            <p:cNvSpPr/>
            <p:nvPr/>
          </p:nvSpPr>
          <p:spPr>
            <a:xfrm>
              <a:off x="8346672" y="1840074"/>
              <a:ext cx="101334" cy="140748"/>
            </a:xfrm>
            <a:custGeom>
              <a:avLst/>
              <a:gdLst>
                <a:gd name="connsiteX0" fmla="*/ 15310 w 101334"/>
                <a:gd name="connsiteY0" fmla="*/ 109715 h 140748"/>
                <a:gd name="connsiteX1" fmla="*/ 32039 w 101334"/>
                <a:gd name="connsiteY1" fmla="*/ 118898 h 140748"/>
                <a:gd name="connsiteX2" fmla="*/ 53973 w 101334"/>
                <a:gd name="connsiteY2" fmla="*/ 121881 h 140748"/>
                <a:gd name="connsiteX3" fmla="*/ 73333 w 101334"/>
                <a:gd name="connsiteY3" fmla="*/ 117143 h 140748"/>
                <a:gd name="connsiteX4" fmla="*/ 81639 w 101334"/>
                <a:gd name="connsiteY4" fmla="*/ 103398 h 140748"/>
                <a:gd name="connsiteX5" fmla="*/ 76142 w 101334"/>
                <a:gd name="connsiteY5" fmla="*/ 90062 h 140748"/>
                <a:gd name="connsiteX6" fmla="*/ 62338 w 101334"/>
                <a:gd name="connsiteY6" fmla="*/ 82400 h 140748"/>
                <a:gd name="connsiteX7" fmla="*/ 44147 w 101334"/>
                <a:gd name="connsiteY7" fmla="*/ 77311 h 140748"/>
                <a:gd name="connsiteX8" fmla="*/ 25781 w 101334"/>
                <a:gd name="connsiteY8" fmla="*/ 71462 h 140748"/>
                <a:gd name="connsiteX9" fmla="*/ 10983 w 101334"/>
                <a:gd name="connsiteY9" fmla="*/ 62045 h 140748"/>
                <a:gd name="connsiteX10" fmla="*/ 3964 w 101334"/>
                <a:gd name="connsiteY10" fmla="*/ 45551 h 140748"/>
                <a:gd name="connsiteX11" fmla="*/ 7006 w 101334"/>
                <a:gd name="connsiteY11" fmla="*/ 26307 h 140748"/>
                <a:gd name="connsiteX12" fmla="*/ 17417 w 101334"/>
                <a:gd name="connsiteY12" fmla="*/ 12386 h 140748"/>
                <a:gd name="connsiteX13" fmla="*/ 32566 w 101334"/>
                <a:gd name="connsiteY13" fmla="*/ 3788 h 140748"/>
                <a:gd name="connsiteX14" fmla="*/ 50113 w 101334"/>
                <a:gd name="connsiteY14" fmla="*/ 44 h 140748"/>
                <a:gd name="connsiteX15" fmla="*/ 74387 w 101334"/>
                <a:gd name="connsiteY15" fmla="*/ 4548 h 140748"/>
                <a:gd name="connsiteX16" fmla="*/ 91935 w 101334"/>
                <a:gd name="connsiteY16" fmla="*/ 18879 h 140748"/>
                <a:gd name="connsiteX17" fmla="*/ 93455 w 101334"/>
                <a:gd name="connsiteY17" fmla="*/ 25722 h 140748"/>
                <a:gd name="connsiteX18" fmla="*/ 90238 w 101334"/>
                <a:gd name="connsiteY18" fmla="*/ 31045 h 140748"/>
                <a:gd name="connsiteX19" fmla="*/ 84389 w 101334"/>
                <a:gd name="connsiteY19" fmla="*/ 32624 h 140748"/>
                <a:gd name="connsiteX20" fmla="*/ 77955 w 101334"/>
                <a:gd name="connsiteY20" fmla="*/ 28705 h 140748"/>
                <a:gd name="connsiteX21" fmla="*/ 65029 w 101334"/>
                <a:gd name="connsiteY21" fmla="*/ 20224 h 140748"/>
                <a:gd name="connsiteX22" fmla="*/ 48768 w 101334"/>
                <a:gd name="connsiteY22" fmla="*/ 18118 h 140748"/>
                <a:gd name="connsiteX23" fmla="*/ 30168 w 101334"/>
                <a:gd name="connsiteY23" fmla="*/ 24962 h 140748"/>
                <a:gd name="connsiteX24" fmla="*/ 22622 w 101334"/>
                <a:gd name="connsiteY24" fmla="*/ 40871 h 140748"/>
                <a:gd name="connsiteX25" fmla="*/ 28471 w 101334"/>
                <a:gd name="connsiteY25" fmla="*/ 50873 h 140748"/>
                <a:gd name="connsiteX26" fmla="*/ 43328 w 101334"/>
                <a:gd name="connsiteY26" fmla="*/ 56722 h 140748"/>
                <a:gd name="connsiteX27" fmla="*/ 62396 w 101334"/>
                <a:gd name="connsiteY27" fmla="*/ 62220 h 140748"/>
                <a:gd name="connsiteX28" fmla="*/ 81054 w 101334"/>
                <a:gd name="connsiteY28" fmla="*/ 69824 h 140748"/>
                <a:gd name="connsiteX29" fmla="*/ 95150 w 101334"/>
                <a:gd name="connsiteY29" fmla="*/ 82809 h 140748"/>
                <a:gd name="connsiteX30" fmla="*/ 100298 w 101334"/>
                <a:gd name="connsiteY30" fmla="*/ 104217 h 140748"/>
                <a:gd name="connsiteX31" fmla="*/ 94039 w 101334"/>
                <a:gd name="connsiteY31" fmla="*/ 122232 h 140748"/>
                <a:gd name="connsiteX32" fmla="*/ 79183 w 101334"/>
                <a:gd name="connsiteY32" fmla="*/ 133930 h 140748"/>
                <a:gd name="connsiteX33" fmla="*/ 59178 w 101334"/>
                <a:gd name="connsiteY33" fmla="*/ 139779 h 140748"/>
                <a:gd name="connsiteX34" fmla="*/ 37303 w 101334"/>
                <a:gd name="connsiteY34" fmla="*/ 140189 h 140748"/>
                <a:gd name="connsiteX35" fmla="*/ 17182 w 101334"/>
                <a:gd name="connsiteY35" fmla="*/ 135275 h 140748"/>
                <a:gd name="connsiteX36" fmla="*/ 2151 w 101334"/>
                <a:gd name="connsiteY36" fmla="*/ 125274 h 140748"/>
                <a:gd name="connsiteX37" fmla="*/ -891 w 101334"/>
                <a:gd name="connsiteY37" fmla="*/ 117436 h 140748"/>
                <a:gd name="connsiteX38" fmla="*/ 1916 w 101334"/>
                <a:gd name="connsiteY38" fmla="*/ 110124 h 140748"/>
                <a:gd name="connsiteX39" fmla="*/ 8175 w 101334"/>
                <a:gd name="connsiteY39" fmla="*/ 106615 h 140748"/>
                <a:gd name="connsiteX40" fmla="*/ 15310 w 101334"/>
                <a:gd name="connsiteY40" fmla="*/ 109715 h 140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1334" h="140748">
                  <a:moveTo>
                    <a:pt x="15310" y="109715"/>
                  </a:moveTo>
                  <a:cubicBezTo>
                    <a:pt x="20020" y="114142"/>
                    <a:pt x="25775" y="117302"/>
                    <a:pt x="32039" y="118898"/>
                  </a:cubicBezTo>
                  <a:cubicBezTo>
                    <a:pt x="39136" y="121092"/>
                    <a:pt x="46547" y="122099"/>
                    <a:pt x="53973" y="121881"/>
                  </a:cubicBezTo>
                  <a:cubicBezTo>
                    <a:pt x="60696" y="121748"/>
                    <a:pt x="67308" y="120130"/>
                    <a:pt x="73333" y="117143"/>
                  </a:cubicBezTo>
                  <a:cubicBezTo>
                    <a:pt x="78639" y="114677"/>
                    <a:pt x="81923" y="109242"/>
                    <a:pt x="81639" y="103398"/>
                  </a:cubicBezTo>
                  <a:cubicBezTo>
                    <a:pt x="81933" y="98347"/>
                    <a:pt x="79909" y="93438"/>
                    <a:pt x="76142" y="90062"/>
                  </a:cubicBezTo>
                  <a:cubicBezTo>
                    <a:pt x="72043" y="86692"/>
                    <a:pt x="67366" y="84096"/>
                    <a:pt x="62338" y="82400"/>
                  </a:cubicBezTo>
                  <a:cubicBezTo>
                    <a:pt x="56376" y="80359"/>
                    <a:pt x="50303" y="78659"/>
                    <a:pt x="44147" y="77311"/>
                  </a:cubicBezTo>
                  <a:cubicBezTo>
                    <a:pt x="37859" y="75927"/>
                    <a:pt x="31712" y="73969"/>
                    <a:pt x="25781" y="71462"/>
                  </a:cubicBezTo>
                  <a:cubicBezTo>
                    <a:pt x="20306" y="69270"/>
                    <a:pt x="15287" y="66077"/>
                    <a:pt x="10983" y="62045"/>
                  </a:cubicBezTo>
                  <a:cubicBezTo>
                    <a:pt x="6619" y="57647"/>
                    <a:pt x="4108" y="51744"/>
                    <a:pt x="3964" y="45551"/>
                  </a:cubicBezTo>
                  <a:cubicBezTo>
                    <a:pt x="3334" y="38982"/>
                    <a:pt x="4380" y="32361"/>
                    <a:pt x="7006" y="26307"/>
                  </a:cubicBezTo>
                  <a:cubicBezTo>
                    <a:pt x="9408" y="20956"/>
                    <a:pt x="12963" y="16202"/>
                    <a:pt x="17417" y="12386"/>
                  </a:cubicBezTo>
                  <a:cubicBezTo>
                    <a:pt x="21869" y="8575"/>
                    <a:pt x="27012" y="5656"/>
                    <a:pt x="32566" y="3788"/>
                  </a:cubicBezTo>
                  <a:cubicBezTo>
                    <a:pt x="38237" y="1815"/>
                    <a:pt x="44132" y="557"/>
                    <a:pt x="50113" y="44"/>
                  </a:cubicBezTo>
                  <a:cubicBezTo>
                    <a:pt x="58455" y="-524"/>
                    <a:pt x="66805" y="1025"/>
                    <a:pt x="74387" y="4548"/>
                  </a:cubicBezTo>
                  <a:cubicBezTo>
                    <a:pt x="81468" y="7580"/>
                    <a:pt x="87550" y="12546"/>
                    <a:pt x="91935" y="18879"/>
                  </a:cubicBezTo>
                  <a:cubicBezTo>
                    <a:pt x="93384" y="20843"/>
                    <a:pt x="93936" y="23328"/>
                    <a:pt x="93455" y="25722"/>
                  </a:cubicBezTo>
                  <a:cubicBezTo>
                    <a:pt x="93030" y="27815"/>
                    <a:pt x="91893" y="29695"/>
                    <a:pt x="90238" y="31045"/>
                  </a:cubicBezTo>
                  <a:cubicBezTo>
                    <a:pt x="88582" y="32340"/>
                    <a:pt x="86472" y="32910"/>
                    <a:pt x="84389" y="32624"/>
                  </a:cubicBezTo>
                  <a:cubicBezTo>
                    <a:pt x="81824" y="32183"/>
                    <a:pt x="79524" y="30782"/>
                    <a:pt x="77955" y="28705"/>
                  </a:cubicBezTo>
                  <a:cubicBezTo>
                    <a:pt x="74400" y="24869"/>
                    <a:pt x="69963" y="21958"/>
                    <a:pt x="65029" y="20224"/>
                  </a:cubicBezTo>
                  <a:cubicBezTo>
                    <a:pt x="59836" y="18308"/>
                    <a:pt x="54278" y="17588"/>
                    <a:pt x="48768" y="18118"/>
                  </a:cubicBezTo>
                  <a:cubicBezTo>
                    <a:pt x="42077" y="18736"/>
                    <a:pt x="35664" y="21096"/>
                    <a:pt x="30168" y="24962"/>
                  </a:cubicBezTo>
                  <a:cubicBezTo>
                    <a:pt x="24981" y="28528"/>
                    <a:pt x="22103" y="34599"/>
                    <a:pt x="22622" y="40871"/>
                  </a:cubicBezTo>
                  <a:cubicBezTo>
                    <a:pt x="22458" y="45060"/>
                    <a:pt x="24740" y="48963"/>
                    <a:pt x="28471" y="50873"/>
                  </a:cubicBezTo>
                  <a:cubicBezTo>
                    <a:pt x="33215" y="53317"/>
                    <a:pt x="38192" y="55277"/>
                    <a:pt x="43328" y="56722"/>
                  </a:cubicBezTo>
                  <a:cubicBezTo>
                    <a:pt x="49177" y="58535"/>
                    <a:pt x="55669" y="60349"/>
                    <a:pt x="62396" y="62220"/>
                  </a:cubicBezTo>
                  <a:cubicBezTo>
                    <a:pt x="68907" y="63969"/>
                    <a:pt x="75175" y="66523"/>
                    <a:pt x="81054" y="69824"/>
                  </a:cubicBezTo>
                  <a:cubicBezTo>
                    <a:pt x="86674" y="73032"/>
                    <a:pt x="91493" y="77471"/>
                    <a:pt x="95150" y="82809"/>
                  </a:cubicBezTo>
                  <a:cubicBezTo>
                    <a:pt x="99099" y="89216"/>
                    <a:pt x="100902" y="96715"/>
                    <a:pt x="100298" y="104217"/>
                  </a:cubicBezTo>
                  <a:cubicBezTo>
                    <a:pt x="100201" y="110738"/>
                    <a:pt x="98006" y="117055"/>
                    <a:pt x="94039" y="122232"/>
                  </a:cubicBezTo>
                  <a:cubicBezTo>
                    <a:pt x="90041" y="127210"/>
                    <a:pt x="84960" y="131211"/>
                    <a:pt x="79183" y="133930"/>
                  </a:cubicBezTo>
                  <a:cubicBezTo>
                    <a:pt x="72864" y="136919"/>
                    <a:pt x="66113" y="138893"/>
                    <a:pt x="59178" y="139779"/>
                  </a:cubicBezTo>
                  <a:cubicBezTo>
                    <a:pt x="51931" y="140821"/>
                    <a:pt x="44584" y="140958"/>
                    <a:pt x="37303" y="140189"/>
                  </a:cubicBezTo>
                  <a:cubicBezTo>
                    <a:pt x="30408" y="139446"/>
                    <a:pt x="23643" y="137794"/>
                    <a:pt x="17182" y="135275"/>
                  </a:cubicBezTo>
                  <a:cubicBezTo>
                    <a:pt x="11480" y="133121"/>
                    <a:pt x="6340" y="129701"/>
                    <a:pt x="2151" y="125274"/>
                  </a:cubicBezTo>
                  <a:cubicBezTo>
                    <a:pt x="-8" y="123263"/>
                    <a:pt x="-1128" y="120376"/>
                    <a:pt x="-891" y="117436"/>
                  </a:cubicBezTo>
                  <a:cubicBezTo>
                    <a:pt x="-749" y="114764"/>
                    <a:pt x="233" y="112205"/>
                    <a:pt x="1916" y="110124"/>
                  </a:cubicBezTo>
                  <a:cubicBezTo>
                    <a:pt x="3504" y="108229"/>
                    <a:pt x="5730" y="106981"/>
                    <a:pt x="8175" y="106615"/>
                  </a:cubicBezTo>
                  <a:cubicBezTo>
                    <a:pt x="10920" y="106401"/>
                    <a:pt x="13593" y="107563"/>
                    <a:pt x="15310" y="109715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4" name="Forme libre : forme 103">
              <a:extLst>
                <a:ext uri="{FF2B5EF4-FFF2-40B4-BE49-F238E27FC236}">
                  <a16:creationId xmlns:a16="http://schemas.microsoft.com/office/drawing/2014/main" id="{1EBC572B-4CEA-4DDA-B866-12276134B7AC}"/>
                </a:ext>
              </a:extLst>
            </p:cNvPr>
            <p:cNvSpPr/>
            <p:nvPr/>
          </p:nvSpPr>
          <p:spPr>
            <a:xfrm>
              <a:off x="8481900" y="1798362"/>
              <a:ext cx="20526" cy="187001"/>
            </a:xfrm>
            <a:custGeom>
              <a:avLst/>
              <a:gdLst>
                <a:gd name="connsiteX0" fmla="*/ -890 w 20526"/>
                <a:gd name="connsiteY0" fmla="*/ 9761 h 187001"/>
                <a:gd name="connsiteX1" fmla="*/ 1742 w 20526"/>
                <a:gd name="connsiteY1" fmla="*/ 2684 h 187001"/>
                <a:gd name="connsiteX2" fmla="*/ 8176 w 20526"/>
                <a:gd name="connsiteY2" fmla="*/ -65 h 187001"/>
                <a:gd name="connsiteX3" fmla="*/ 15020 w 20526"/>
                <a:gd name="connsiteY3" fmla="*/ 2684 h 187001"/>
                <a:gd name="connsiteX4" fmla="*/ 17652 w 20526"/>
                <a:gd name="connsiteY4" fmla="*/ 9761 h 187001"/>
                <a:gd name="connsiteX5" fmla="*/ 15020 w 20526"/>
                <a:gd name="connsiteY5" fmla="*/ 16429 h 187001"/>
                <a:gd name="connsiteX6" fmla="*/ 8176 w 20526"/>
                <a:gd name="connsiteY6" fmla="*/ 19179 h 187001"/>
                <a:gd name="connsiteX7" fmla="*/ 1742 w 20526"/>
                <a:gd name="connsiteY7" fmla="*/ 16429 h 187001"/>
                <a:gd name="connsiteX8" fmla="*/ -890 w 20526"/>
                <a:gd name="connsiteY8" fmla="*/ 9761 h 187001"/>
                <a:gd name="connsiteX9" fmla="*/ -890 w 20526"/>
                <a:gd name="connsiteY9" fmla="*/ 49360 h 187001"/>
                <a:gd name="connsiteX10" fmla="*/ 2152 w 20526"/>
                <a:gd name="connsiteY10" fmla="*/ 41931 h 187001"/>
                <a:gd name="connsiteX11" fmla="*/ 15371 w 20526"/>
                <a:gd name="connsiteY11" fmla="*/ 41931 h 187001"/>
                <a:gd name="connsiteX12" fmla="*/ 18413 w 20526"/>
                <a:gd name="connsiteY12" fmla="*/ 49360 h 187001"/>
                <a:gd name="connsiteX13" fmla="*/ 18413 w 20526"/>
                <a:gd name="connsiteY13" fmla="*/ 82758 h 187001"/>
                <a:gd name="connsiteX14" fmla="*/ 18939 w 20526"/>
                <a:gd name="connsiteY14" fmla="*/ 113758 h 187001"/>
                <a:gd name="connsiteX15" fmla="*/ 19524 w 20526"/>
                <a:gd name="connsiteY15" fmla="*/ 144758 h 187001"/>
                <a:gd name="connsiteX16" fmla="*/ 19524 w 20526"/>
                <a:gd name="connsiteY16" fmla="*/ 178098 h 187001"/>
                <a:gd name="connsiteX17" fmla="*/ 17009 w 20526"/>
                <a:gd name="connsiteY17" fmla="*/ 184825 h 187001"/>
                <a:gd name="connsiteX18" fmla="*/ 10224 w 20526"/>
                <a:gd name="connsiteY18" fmla="*/ 186930 h 187001"/>
                <a:gd name="connsiteX19" fmla="*/ 3380 w 20526"/>
                <a:gd name="connsiteY19" fmla="*/ 184825 h 187001"/>
                <a:gd name="connsiteX20" fmla="*/ 339 w 20526"/>
                <a:gd name="connsiteY20" fmla="*/ 178332 h 187001"/>
                <a:gd name="connsiteX21" fmla="*/ 339 w 20526"/>
                <a:gd name="connsiteY21" fmla="*/ 144992 h 187001"/>
                <a:gd name="connsiteX22" fmla="*/ -12 w 20526"/>
                <a:gd name="connsiteY22" fmla="*/ 113992 h 187001"/>
                <a:gd name="connsiteX23" fmla="*/ -421 w 20526"/>
                <a:gd name="connsiteY23" fmla="*/ 82992 h 187001"/>
                <a:gd name="connsiteX24" fmla="*/ -890 w 20526"/>
                <a:gd name="connsiteY24" fmla="*/ 49360 h 18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526" h="187001">
                  <a:moveTo>
                    <a:pt x="-890" y="9761"/>
                  </a:moveTo>
                  <a:cubicBezTo>
                    <a:pt x="-989" y="7146"/>
                    <a:pt x="-43" y="4598"/>
                    <a:pt x="1742" y="2684"/>
                  </a:cubicBezTo>
                  <a:cubicBezTo>
                    <a:pt x="3404" y="903"/>
                    <a:pt x="5741" y="-95"/>
                    <a:pt x="8176" y="-65"/>
                  </a:cubicBezTo>
                  <a:cubicBezTo>
                    <a:pt x="10742" y="-152"/>
                    <a:pt x="13227" y="846"/>
                    <a:pt x="15020" y="2684"/>
                  </a:cubicBezTo>
                  <a:cubicBezTo>
                    <a:pt x="16805" y="4598"/>
                    <a:pt x="17752" y="7146"/>
                    <a:pt x="17652" y="9761"/>
                  </a:cubicBezTo>
                  <a:cubicBezTo>
                    <a:pt x="17707" y="12248"/>
                    <a:pt x="16758" y="14651"/>
                    <a:pt x="15020" y="16429"/>
                  </a:cubicBezTo>
                  <a:cubicBezTo>
                    <a:pt x="13227" y="18268"/>
                    <a:pt x="10743" y="19266"/>
                    <a:pt x="8176" y="19179"/>
                  </a:cubicBezTo>
                  <a:cubicBezTo>
                    <a:pt x="5740" y="19208"/>
                    <a:pt x="3404" y="18210"/>
                    <a:pt x="1742" y="16429"/>
                  </a:cubicBezTo>
                  <a:cubicBezTo>
                    <a:pt x="4" y="14651"/>
                    <a:pt x="-945" y="12248"/>
                    <a:pt x="-890" y="9761"/>
                  </a:cubicBezTo>
                  <a:close/>
                  <a:moveTo>
                    <a:pt x="-890" y="49360"/>
                  </a:moveTo>
                  <a:cubicBezTo>
                    <a:pt x="-1134" y="46538"/>
                    <a:pt x="-1" y="43771"/>
                    <a:pt x="2152" y="41931"/>
                  </a:cubicBezTo>
                  <a:cubicBezTo>
                    <a:pt x="6009" y="38820"/>
                    <a:pt x="11514" y="38820"/>
                    <a:pt x="15371" y="41931"/>
                  </a:cubicBezTo>
                  <a:cubicBezTo>
                    <a:pt x="17525" y="43771"/>
                    <a:pt x="18658" y="46538"/>
                    <a:pt x="18413" y="49360"/>
                  </a:cubicBezTo>
                  <a:cubicBezTo>
                    <a:pt x="18413" y="61058"/>
                    <a:pt x="18413" y="72288"/>
                    <a:pt x="18413" y="82758"/>
                  </a:cubicBezTo>
                  <a:cubicBezTo>
                    <a:pt x="18413" y="93228"/>
                    <a:pt x="18413" y="103522"/>
                    <a:pt x="18939" y="113758"/>
                  </a:cubicBezTo>
                  <a:cubicBezTo>
                    <a:pt x="19466" y="123994"/>
                    <a:pt x="19407" y="134288"/>
                    <a:pt x="19524" y="144758"/>
                  </a:cubicBezTo>
                  <a:cubicBezTo>
                    <a:pt x="19641" y="155228"/>
                    <a:pt x="19524" y="166341"/>
                    <a:pt x="19524" y="178098"/>
                  </a:cubicBezTo>
                  <a:cubicBezTo>
                    <a:pt x="19898" y="180624"/>
                    <a:pt x="18948" y="183164"/>
                    <a:pt x="17009" y="184825"/>
                  </a:cubicBezTo>
                  <a:cubicBezTo>
                    <a:pt x="15021" y="186213"/>
                    <a:pt x="12649" y="186949"/>
                    <a:pt x="10224" y="186930"/>
                  </a:cubicBezTo>
                  <a:cubicBezTo>
                    <a:pt x="7778" y="186961"/>
                    <a:pt x="5385" y="186224"/>
                    <a:pt x="3380" y="184825"/>
                  </a:cubicBezTo>
                  <a:cubicBezTo>
                    <a:pt x="1320" y="183325"/>
                    <a:pt x="172" y="180875"/>
                    <a:pt x="339" y="178332"/>
                  </a:cubicBezTo>
                  <a:cubicBezTo>
                    <a:pt x="339" y="166634"/>
                    <a:pt x="339" y="155521"/>
                    <a:pt x="339" y="144992"/>
                  </a:cubicBezTo>
                  <a:cubicBezTo>
                    <a:pt x="339" y="134522"/>
                    <a:pt x="339" y="124170"/>
                    <a:pt x="-12" y="113992"/>
                  </a:cubicBezTo>
                  <a:cubicBezTo>
                    <a:pt x="-363" y="103815"/>
                    <a:pt x="-12" y="93462"/>
                    <a:pt x="-421" y="82992"/>
                  </a:cubicBezTo>
                  <a:cubicBezTo>
                    <a:pt x="-831" y="72522"/>
                    <a:pt x="-890" y="61175"/>
                    <a:pt x="-890" y="49360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5" name="Forme libre : forme 104">
              <a:extLst>
                <a:ext uri="{FF2B5EF4-FFF2-40B4-BE49-F238E27FC236}">
                  <a16:creationId xmlns:a16="http://schemas.microsoft.com/office/drawing/2014/main" id="{2F45AC99-9F37-468D-A77F-125D65B495A6}"/>
                </a:ext>
              </a:extLst>
            </p:cNvPr>
            <p:cNvSpPr/>
            <p:nvPr/>
          </p:nvSpPr>
          <p:spPr>
            <a:xfrm>
              <a:off x="8654336" y="1744210"/>
              <a:ext cx="19006" cy="236648"/>
            </a:xfrm>
            <a:custGeom>
              <a:avLst/>
              <a:gdLst>
                <a:gd name="connsiteX0" fmla="*/ -893 w 19006"/>
                <a:gd name="connsiteY0" fmla="*/ 10160 h 236648"/>
                <a:gd name="connsiteX1" fmla="*/ 1914 w 19006"/>
                <a:gd name="connsiteY1" fmla="*/ 2498 h 236648"/>
                <a:gd name="connsiteX2" fmla="*/ 14840 w 19006"/>
                <a:gd name="connsiteY2" fmla="*/ 2498 h 236648"/>
                <a:gd name="connsiteX3" fmla="*/ 17648 w 19006"/>
                <a:gd name="connsiteY3" fmla="*/ 10160 h 236648"/>
                <a:gd name="connsiteX4" fmla="*/ 17648 w 19006"/>
                <a:gd name="connsiteY4" fmla="*/ 191833 h 236648"/>
                <a:gd name="connsiteX5" fmla="*/ 14840 w 19006"/>
                <a:gd name="connsiteY5" fmla="*/ 198325 h 236648"/>
                <a:gd name="connsiteX6" fmla="*/ 1914 w 19006"/>
                <a:gd name="connsiteY6" fmla="*/ 198325 h 236648"/>
                <a:gd name="connsiteX7" fmla="*/ -893 w 19006"/>
                <a:gd name="connsiteY7" fmla="*/ 191833 h 236648"/>
                <a:gd name="connsiteX8" fmla="*/ 18058 w 19006"/>
                <a:gd name="connsiteY8" fmla="*/ 227161 h 236648"/>
                <a:gd name="connsiteX9" fmla="*/ 15192 w 19006"/>
                <a:gd name="connsiteY9" fmla="*/ 234180 h 236648"/>
                <a:gd name="connsiteX10" fmla="*/ 8934 w 19006"/>
                <a:gd name="connsiteY10" fmla="*/ 236579 h 236648"/>
                <a:gd name="connsiteX11" fmla="*/ 2675 w 19006"/>
                <a:gd name="connsiteY11" fmla="*/ 234590 h 236648"/>
                <a:gd name="connsiteX12" fmla="*/ -132 w 19006"/>
                <a:gd name="connsiteY12" fmla="*/ 228331 h 236648"/>
                <a:gd name="connsiteX13" fmla="*/ 2675 w 19006"/>
                <a:gd name="connsiteY13" fmla="*/ 219265 h 236648"/>
                <a:gd name="connsiteX14" fmla="*/ 8934 w 19006"/>
                <a:gd name="connsiteY14" fmla="*/ 216926 h 236648"/>
                <a:gd name="connsiteX15" fmla="*/ 15192 w 19006"/>
                <a:gd name="connsiteY15" fmla="*/ 220084 h 236648"/>
                <a:gd name="connsiteX16" fmla="*/ 18058 w 19006"/>
                <a:gd name="connsiteY16" fmla="*/ 227279 h 236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06" h="236648">
                  <a:moveTo>
                    <a:pt x="-893" y="10160"/>
                  </a:moveTo>
                  <a:cubicBezTo>
                    <a:pt x="-1112" y="7320"/>
                    <a:pt x="-88" y="4524"/>
                    <a:pt x="1914" y="2498"/>
                  </a:cubicBezTo>
                  <a:cubicBezTo>
                    <a:pt x="5543" y="-926"/>
                    <a:pt x="11212" y="-926"/>
                    <a:pt x="14840" y="2498"/>
                  </a:cubicBezTo>
                  <a:cubicBezTo>
                    <a:pt x="16843" y="4524"/>
                    <a:pt x="17867" y="7320"/>
                    <a:pt x="17648" y="10160"/>
                  </a:cubicBezTo>
                  <a:lnTo>
                    <a:pt x="17648" y="191833"/>
                  </a:lnTo>
                  <a:cubicBezTo>
                    <a:pt x="17816" y="194324"/>
                    <a:pt x="16771" y="196742"/>
                    <a:pt x="14840" y="198325"/>
                  </a:cubicBezTo>
                  <a:cubicBezTo>
                    <a:pt x="11011" y="201201"/>
                    <a:pt x="5743" y="201201"/>
                    <a:pt x="1914" y="198325"/>
                  </a:cubicBezTo>
                  <a:cubicBezTo>
                    <a:pt x="-16" y="196742"/>
                    <a:pt x="-1062" y="194324"/>
                    <a:pt x="-893" y="191833"/>
                  </a:cubicBezTo>
                  <a:close/>
                  <a:moveTo>
                    <a:pt x="18058" y="227161"/>
                  </a:moveTo>
                  <a:cubicBezTo>
                    <a:pt x="18269" y="229823"/>
                    <a:pt x="17205" y="232427"/>
                    <a:pt x="15192" y="234180"/>
                  </a:cubicBezTo>
                  <a:cubicBezTo>
                    <a:pt x="13465" y="235711"/>
                    <a:pt x="11241" y="236563"/>
                    <a:pt x="8934" y="236579"/>
                  </a:cubicBezTo>
                  <a:cubicBezTo>
                    <a:pt x="6694" y="236565"/>
                    <a:pt x="4512" y="235871"/>
                    <a:pt x="2675" y="234590"/>
                  </a:cubicBezTo>
                  <a:cubicBezTo>
                    <a:pt x="723" y="233127"/>
                    <a:pt x="-338" y="230762"/>
                    <a:pt x="-132" y="228331"/>
                  </a:cubicBezTo>
                  <a:cubicBezTo>
                    <a:pt x="-436" y="225057"/>
                    <a:pt x="574" y="221795"/>
                    <a:pt x="2675" y="219265"/>
                  </a:cubicBezTo>
                  <a:cubicBezTo>
                    <a:pt x="4294" y="217569"/>
                    <a:pt x="6599" y="216707"/>
                    <a:pt x="8934" y="216926"/>
                  </a:cubicBezTo>
                  <a:cubicBezTo>
                    <a:pt x="11311" y="217259"/>
                    <a:pt x="13512" y="218370"/>
                    <a:pt x="15192" y="220084"/>
                  </a:cubicBezTo>
                  <a:cubicBezTo>
                    <a:pt x="17147" y="221952"/>
                    <a:pt x="18194" y="224578"/>
                    <a:pt x="18058" y="227279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43" name="HEAD">
            <a:extLst>
              <a:ext uri="{FF2B5EF4-FFF2-40B4-BE49-F238E27FC236}">
                <a16:creationId xmlns:a16="http://schemas.microsoft.com/office/drawing/2014/main" id="{85AC692A-B47E-4B5A-B232-5ABB62DF2BE2}"/>
              </a:ext>
            </a:extLst>
          </p:cNvPr>
          <p:cNvGrpSpPr/>
          <p:nvPr/>
        </p:nvGrpSpPr>
        <p:grpSpPr>
          <a:xfrm>
            <a:off x="7588042" y="1964980"/>
            <a:ext cx="3438336" cy="3438336"/>
            <a:chOff x="7588042" y="1964980"/>
            <a:chExt cx="3438336" cy="3438336"/>
          </a:xfrm>
        </p:grpSpPr>
        <p:grpSp>
          <p:nvGrpSpPr>
            <p:cNvPr id="144" name="Graphique 3">
              <a:extLst>
                <a:ext uri="{FF2B5EF4-FFF2-40B4-BE49-F238E27FC236}">
                  <a16:creationId xmlns:a16="http://schemas.microsoft.com/office/drawing/2014/main" id="{06EB2187-2422-4061-AE8D-F1D8D774E1AD}"/>
                </a:ext>
              </a:extLst>
            </p:cNvPr>
            <p:cNvGrpSpPr/>
            <p:nvPr/>
          </p:nvGrpSpPr>
          <p:grpSpPr>
            <a:xfrm>
              <a:off x="8305402" y="2164969"/>
              <a:ext cx="1598575" cy="1539849"/>
              <a:chOff x="8305402" y="2164969"/>
              <a:chExt cx="1598575" cy="1539849"/>
            </a:xfrm>
          </p:grpSpPr>
          <p:sp>
            <p:nvSpPr>
              <p:cNvPr id="149" name="Forme libre : forme 37">
                <a:extLst>
                  <a:ext uri="{FF2B5EF4-FFF2-40B4-BE49-F238E27FC236}">
                    <a16:creationId xmlns:a16="http://schemas.microsoft.com/office/drawing/2014/main" id="{DC572BBC-826C-433A-B54F-31CB1962712E}"/>
                  </a:ext>
                </a:extLst>
              </p:cNvPr>
              <p:cNvSpPr/>
              <p:nvPr/>
            </p:nvSpPr>
            <p:spPr>
              <a:xfrm>
                <a:off x="9725790" y="2956543"/>
                <a:ext cx="177861" cy="206854"/>
              </a:xfrm>
              <a:custGeom>
                <a:avLst/>
                <a:gdLst>
                  <a:gd name="connsiteX0" fmla="*/ 39448 w 177861"/>
                  <a:gd name="connsiteY0" fmla="*/ 64682 h 206854"/>
                  <a:gd name="connsiteX1" fmla="*/ 174328 w 177861"/>
                  <a:gd name="connsiteY1" fmla="*/ 64682 h 206854"/>
                  <a:gd name="connsiteX2" fmla="*/ 13536 w 177861"/>
                  <a:gd name="connsiteY2" fmla="*/ 202545 h 206854"/>
                  <a:gd name="connsiteX3" fmla="*/ 39448 w 177861"/>
                  <a:gd name="connsiteY3" fmla="*/ 64682 h 206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861" h="206854">
                    <a:moveTo>
                      <a:pt x="39448" y="64682"/>
                    </a:moveTo>
                    <a:cubicBezTo>
                      <a:pt x="47227" y="-4922"/>
                      <a:pt x="150932" y="-36917"/>
                      <a:pt x="174328" y="64682"/>
                    </a:cubicBezTo>
                    <a:cubicBezTo>
                      <a:pt x="197724" y="166281"/>
                      <a:pt x="57346" y="223309"/>
                      <a:pt x="13536" y="202545"/>
                    </a:cubicBezTo>
                    <a:cubicBezTo>
                      <a:pt x="-30274" y="181781"/>
                      <a:pt x="39448" y="64682"/>
                      <a:pt x="39448" y="64682"/>
                    </a:cubicBezTo>
                    <a:close/>
                  </a:path>
                </a:pathLst>
              </a:custGeom>
              <a:solidFill>
                <a:srgbClr val="EFC68F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0" name="Forme libre : forme 38">
                <a:extLst>
                  <a:ext uri="{FF2B5EF4-FFF2-40B4-BE49-F238E27FC236}">
                    <a16:creationId xmlns:a16="http://schemas.microsoft.com/office/drawing/2014/main" id="{705372D1-2B86-4519-B719-DD365DA41D2B}"/>
                  </a:ext>
                </a:extLst>
              </p:cNvPr>
              <p:cNvSpPr/>
              <p:nvPr/>
            </p:nvSpPr>
            <p:spPr>
              <a:xfrm>
                <a:off x="8595198" y="3225964"/>
                <a:ext cx="275849" cy="169548"/>
              </a:xfrm>
              <a:custGeom>
                <a:avLst/>
                <a:gdLst>
                  <a:gd name="connsiteX0" fmla="*/ 67486 w 275849"/>
                  <a:gd name="connsiteY0" fmla="*/ 10449 h 169548"/>
                  <a:gd name="connsiteX1" fmla="*/ 27653 w 275849"/>
                  <a:gd name="connsiteY1" fmla="*/ 100232 h 169548"/>
                  <a:gd name="connsiteX2" fmla="*/ 258108 w 275849"/>
                  <a:gd name="connsiteY2" fmla="*/ 124155 h 169548"/>
                  <a:gd name="connsiteX3" fmla="*/ 67486 w 275849"/>
                  <a:gd name="connsiteY3" fmla="*/ 10449 h 16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5849" h="169548">
                    <a:moveTo>
                      <a:pt x="67486" y="10449"/>
                    </a:moveTo>
                    <a:cubicBezTo>
                      <a:pt x="-8552" y="-28448"/>
                      <a:pt x="-20250" y="49345"/>
                      <a:pt x="27653" y="100232"/>
                    </a:cubicBezTo>
                    <a:cubicBezTo>
                      <a:pt x="75558" y="151119"/>
                      <a:pt x="171307" y="213938"/>
                      <a:pt x="258108" y="124155"/>
                    </a:cubicBezTo>
                    <a:cubicBezTo>
                      <a:pt x="344909" y="34372"/>
                      <a:pt x="67486" y="10449"/>
                      <a:pt x="67486" y="10449"/>
                    </a:cubicBezTo>
                    <a:close/>
                  </a:path>
                </a:pathLst>
              </a:custGeom>
              <a:solidFill>
                <a:srgbClr val="EFC68F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1" name="Forme libre : forme 39">
                <a:extLst>
                  <a:ext uri="{FF2B5EF4-FFF2-40B4-BE49-F238E27FC236}">
                    <a16:creationId xmlns:a16="http://schemas.microsoft.com/office/drawing/2014/main" id="{81C42B2E-F8AF-4C6F-926A-9211123ED5D1}"/>
                  </a:ext>
                </a:extLst>
              </p:cNvPr>
              <p:cNvSpPr/>
              <p:nvPr/>
            </p:nvSpPr>
            <p:spPr>
              <a:xfrm>
                <a:off x="9475173" y="2164969"/>
                <a:ext cx="428804" cy="457545"/>
              </a:xfrm>
              <a:custGeom>
                <a:avLst/>
                <a:gdLst>
                  <a:gd name="connsiteX0" fmla="*/ 12993 w 428804"/>
                  <a:gd name="connsiteY0" fmla="*/ 365635 h 457545"/>
                  <a:gd name="connsiteX1" fmla="*/ 95523 w 428804"/>
                  <a:gd name="connsiteY1" fmla="*/ 827 h 457545"/>
                  <a:gd name="connsiteX2" fmla="*/ 427518 w 428804"/>
                  <a:gd name="connsiteY2" fmla="*/ 273160 h 457545"/>
                  <a:gd name="connsiteX3" fmla="*/ 141848 w 428804"/>
                  <a:gd name="connsiteY3" fmla="*/ 454892 h 457545"/>
                  <a:gd name="connsiteX4" fmla="*/ 12993 w 428804"/>
                  <a:gd name="connsiteY4" fmla="*/ 365635 h 457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804" h="457545">
                    <a:moveTo>
                      <a:pt x="12993" y="365635"/>
                    </a:moveTo>
                    <a:cubicBezTo>
                      <a:pt x="-23740" y="242043"/>
                      <a:pt x="15157" y="65693"/>
                      <a:pt x="95523" y="827"/>
                    </a:cubicBezTo>
                    <a:cubicBezTo>
                      <a:pt x="222624" y="-6952"/>
                      <a:pt x="437929" y="31944"/>
                      <a:pt x="427518" y="273160"/>
                    </a:cubicBezTo>
                    <a:cubicBezTo>
                      <a:pt x="391195" y="330189"/>
                      <a:pt x="309366" y="434244"/>
                      <a:pt x="141848" y="454892"/>
                    </a:cubicBezTo>
                    <a:cubicBezTo>
                      <a:pt x="-25670" y="475539"/>
                      <a:pt x="12993" y="365635"/>
                      <a:pt x="12993" y="365635"/>
                    </a:cubicBezTo>
                    <a:close/>
                  </a:path>
                </a:pathLst>
              </a:custGeom>
              <a:solidFill>
                <a:srgbClr val="CE3006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2" name="Forme libre : forme 40">
                <a:extLst>
                  <a:ext uri="{FF2B5EF4-FFF2-40B4-BE49-F238E27FC236}">
                    <a16:creationId xmlns:a16="http://schemas.microsoft.com/office/drawing/2014/main" id="{A54C87BD-5F05-4166-99FB-8B28CEA76CBA}"/>
                  </a:ext>
                </a:extLst>
              </p:cNvPr>
              <p:cNvSpPr/>
              <p:nvPr/>
            </p:nvSpPr>
            <p:spPr>
              <a:xfrm>
                <a:off x="8305402" y="2394039"/>
                <a:ext cx="412062" cy="467791"/>
              </a:xfrm>
              <a:custGeom>
                <a:avLst/>
                <a:gdLst>
                  <a:gd name="connsiteX0" fmla="*/ 392377 w 412062"/>
                  <a:gd name="connsiteY0" fmla="*/ 326133 h 467791"/>
                  <a:gd name="connsiteX1" fmla="*/ 222753 w 412062"/>
                  <a:gd name="connsiteY1" fmla="*/ -70 h 467791"/>
                  <a:gd name="connsiteX2" fmla="*/ 17333 w 412062"/>
                  <a:gd name="connsiteY2" fmla="*/ 412641 h 467791"/>
                  <a:gd name="connsiteX3" fmla="*/ 348157 w 412062"/>
                  <a:gd name="connsiteY3" fmla="*/ 430774 h 467791"/>
                  <a:gd name="connsiteX4" fmla="*/ 392377 w 412062"/>
                  <a:gd name="connsiteY4" fmla="*/ 326133 h 467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2062" h="467791">
                    <a:moveTo>
                      <a:pt x="392377" y="326133"/>
                    </a:moveTo>
                    <a:cubicBezTo>
                      <a:pt x="396354" y="246644"/>
                      <a:pt x="397524" y="77372"/>
                      <a:pt x="222753" y="-70"/>
                    </a:cubicBezTo>
                    <a:cubicBezTo>
                      <a:pt x="147651" y="23618"/>
                      <a:pt x="-63852" y="103985"/>
                      <a:pt x="17333" y="412641"/>
                    </a:cubicBezTo>
                    <a:cubicBezTo>
                      <a:pt x="75064" y="461891"/>
                      <a:pt x="240008" y="498214"/>
                      <a:pt x="348157" y="430774"/>
                    </a:cubicBezTo>
                    <a:cubicBezTo>
                      <a:pt x="456308" y="363333"/>
                      <a:pt x="392377" y="326133"/>
                      <a:pt x="392377" y="326133"/>
                    </a:cubicBezTo>
                    <a:close/>
                  </a:path>
                </a:pathLst>
              </a:custGeom>
              <a:solidFill>
                <a:srgbClr val="CE3006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3" name="Forme libre : forme 41">
                <a:extLst>
                  <a:ext uri="{FF2B5EF4-FFF2-40B4-BE49-F238E27FC236}">
                    <a16:creationId xmlns:a16="http://schemas.microsoft.com/office/drawing/2014/main" id="{B521E61C-DA3C-4444-A9AD-D9E8AD803B97}"/>
                  </a:ext>
                </a:extLst>
              </p:cNvPr>
              <p:cNvSpPr/>
              <p:nvPr/>
            </p:nvSpPr>
            <p:spPr>
              <a:xfrm rot="-1350000">
                <a:off x="9329480" y="2880381"/>
                <a:ext cx="224722" cy="224722"/>
              </a:xfrm>
              <a:custGeom>
                <a:avLst/>
                <a:gdLst>
                  <a:gd name="connsiteX0" fmla="*/ 223800 w 224722"/>
                  <a:gd name="connsiteY0" fmla="*/ 112291 h 224722"/>
                  <a:gd name="connsiteX1" fmla="*/ 111439 w 224722"/>
                  <a:gd name="connsiteY1" fmla="*/ 224652 h 224722"/>
                  <a:gd name="connsiteX2" fmla="*/ -922 w 224722"/>
                  <a:gd name="connsiteY2" fmla="*/ 112291 h 224722"/>
                  <a:gd name="connsiteX3" fmla="*/ 111439 w 224722"/>
                  <a:gd name="connsiteY3" fmla="*/ -70 h 224722"/>
                  <a:gd name="connsiteX4" fmla="*/ 223800 w 224722"/>
                  <a:gd name="connsiteY4" fmla="*/ 112291 h 224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4722" h="224722">
                    <a:moveTo>
                      <a:pt x="223800" y="112291"/>
                    </a:moveTo>
                    <a:cubicBezTo>
                      <a:pt x="223800" y="174346"/>
                      <a:pt x="173494" y="224652"/>
                      <a:pt x="111439" y="224652"/>
                    </a:cubicBezTo>
                    <a:cubicBezTo>
                      <a:pt x="49384" y="224652"/>
                      <a:pt x="-922" y="174346"/>
                      <a:pt x="-922" y="112291"/>
                    </a:cubicBezTo>
                    <a:cubicBezTo>
                      <a:pt x="-922" y="50235"/>
                      <a:pt x="49384" y="-70"/>
                      <a:pt x="111439" y="-70"/>
                    </a:cubicBezTo>
                    <a:cubicBezTo>
                      <a:pt x="173494" y="-70"/>
                      <a:pt x="223800" y="50235"/>
                      <a:pt x="223800" y="112291"/>
                    </a:cubicBezTo>
                    <a:close/>
                  </a:path>
                </a:pathLst>
              </a:custGeom>
              <a:solidFill>
                <a:srgbClr val="FFFFFF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4" name="Forme libre : forme 42">
                <a:extLst>
                  <a:ext uri="{FF2B5EF4-FFF2-40B4-BE49-F238E27FC236}">
                    <a16:creationId xmlns:a16="http://schemas.microsoft.com/office/drawing/2014/main" id="{B7FC09DD-2DD2-4A2C-8A43-AD399E89D87F}"/>
                  </a:ext>
                </a:extLst>
              </p:cNvPr>
              <p:cNvSpPr/>
              <p:nvPr/>
            </p:nvSpPr>
            <p:spPr>
              <a:xfrm rot="-654000">
                <a:off x="8834133" y="2992796"/>
                <a:ext cx="224722" cy="224722"/>
              </a:xfrm>
              <a:custGeom>
                <a:avLst/>
                <a:gdLst>
                  <a:gd name="connsiteX0" fmla="*/ 223799 w 224722"/>
                  <a:gd name="connsiteY0" fmla="*/ 112291 h 224722"/>
                  <a:gd name="connsiteX1" fmla="*/ 111439 w 224722"/>
                  <a:gd name="connsiteY1" fmla="*/ 224652 h 224722"/>
                  <a:gd name="connsiteX2" fmla="*/ -922 w 224722"/>
                  <a:gd name="connsiteY2" fmla="*/ 112291 h 224722"/>
                  <a:gd name="connsiteX3" fmla="*/ 111439 w 224722"/>
                  <a:gd name="connsiteY3" fmla="*/ -70 h 224722"/>
                  <a:gd name="connsiteX4" fmla="*/ 223799 w 224722"/>
                  <a:gd name="connsiteY4" fmla="*/ 112291 h 224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4722" h="224722">
                    <a:moveTo>
                      <a:pt x="223799" y="112291"/>
                    </a:moveTo>
                    <a:cubicBezTo>
                      <a:pt x="223799" y="174346"/>
                      <a:pt x="173494" y="224652"/>
                      <a:pt x="111439" y="224652"/>
                    </a:cubicBezTo>
                    <a:cubicBezTo>
                      <a:pt x="49383" y="224652"/>
                      <a:pt x="-922" y="174346"/>
                      <a:pt x="-922" y="112291"/>
                    </a:cubicBezTo>
                    <a:cubicBezTo>
                      <a:pt x="-922" y="50236"/>
                      <a:pt x="49383" y="-70"/>
                      <a:pt x="111439" y="-70"/>
                    </a:cubicBezTo>
                    <a:cubicBezTo>
                      <a:pt x="173494" y="-70"/>
                      <a:pt x="223799" y="50236"/>
                      <a:pt x="223799" y="112291"/>
                    </a:cubicBezTo>
                    <a:close/>
                  </a:path>
                </a:pathLst>
              </a:custGeom>
              <a:solidFill>
                <a:srgbClr val="FFFFFF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5" name="Forme libre : forme 43">
                <a:extLst>
                  <a:ext uri="{FF2B5EF4-FFF2-40B4-BE49-F238E27FC236}">
                    <a16:creationId xmlns:a16="http://schemas.microsoft.com/office/drawing/2014/main" id="{F84D7E11-89A4-4509-B2E9-2F9F9F9D1B17}"/>
                  </a:ext>
                </a:extLst>
              </p:cNvPr>
              <p:cNvSpPr/>
              <p:nvPr/>
            </p:nvSpPr>
            <p:spPr>
              <a:xfrm>
                <a:off x="9458848" y="2985382"/>
                <a:ext cx="140027" cy="140027"/>
              </a:xfrm>
              <a:custGeom>
                <a:avLst/>
                <a:gdLst>
                  <a:gd name="connsiteX0" fmla="*/ 140027 w 140027"/>
                  <a:gd name="connsiteY0" fmla="*/ 70014 h 140027"/>
                  <a:gd name="connsiteX1" fmla="*/ 70014 w 140027"/>
                  <a:gd name="connsiteY1" fmla="*/ 140027 h 140027"/>
                  <a:gd name="connsiteX2" fmla="*/ 0 w 140027"/>
                  <a:gd name="connsiteY2" fmla="*/ 70014 h 140027"/>
                  <a:gd name="connsiteX3" fmla="*/ 70014 w 140027"/>
                  <a:gd name="connsiteY3" fmla="*/ 0 h 140027"/>
                  <a:gd name="connsiteX4" fmla="*/ 140027 w 140027"/>
                  <a:gd name="connsiteY4" fmla="*/ 70014 h 140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0027" h="140027">
                    <a:moveTo>
                      <a:pt x="140027" y="70014"/>
                    </a:moveTo>
                    <a:cubicBezTo>
                      <a:pt x="140027" y="108681"/>
                      <a:pt x="108681" y="140027"/>
                      <a:pt x="70014" y="140027"/>
                    </a:cubicBezTo>
                    <a:cubicBezTo>
                      <a:pt x="31346" y="140027"/>
                      <a:pt x="0" y="108681"/>
                      <a:pt x="0" y="70014"/>
                    </a:cubicBezTo>
                    <a:cubicBezTo>
                      <a:pt x="0" y="31346"/>
                      <a:pt x="31346" y="0"/>
                      <a:pt x="70014" y="0"/>
                    </a:cubicBezTo>
                    <a:cubicBezTo>
                      <a:pt x="108681" y="0"/>
                      <a:pt x="140027" y="31346"/>
                      <a:pt x="140027" y="70014"/>
                    </a:cubicBezTo>
                    <a:close/>
                  </a:path>
                </a:pathLst>
              </a:custGeom>
              <a:solidFill>
                <a:srgbClr val="5B3911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6" name="Forme libre : forme 44">
                <a:extLst>
                  <a:ext uri="{FF2B5EF4-FFF2-40B4-BE49-F238E27FC236}">
                    <a16:creationId xmlns:a16="http://schemas.microsoft.com/office/drawing/2014/main" id="{AA137465-8817-441D-9657-D681D09E5C52}"/>
                  </a:ext>
                </a:extLst>
              </p:cNvPr>
              <p:cNvSpPr/>
              <p:nvPr/>
            </p:nvSpPr>
            <p:spPr>
              <a:xfrm>
                <a:off x="8963489" y="3097743"/>
                <a:ext cx="140027" cy="140027"/>
              </a:xfrm>
              <a:custGeom>
                <a:avLst/>
                <a:gdLst>
                  <a:gd name="connsiteX0" fmla="*/ 140027 w 140027"/>
                  <a:gd name="connsiteY0" fmla="*/ 70014 h 140027"/>
                  <a:gd name="connsiteX1" fmla="*/ 70014 w 140027"/>
                  <a:gd name="connsiteY1" fmla="*/ 140027 h 140027"/>
                  <a:gd name="connsiteX2" fmla="*/ 0 w 140027"/>
                  <a:gd name="connsiteY2" fmla="*/ 70014 h 140027"/>
                  <a:gd name="connsiteX3" fmla="*/ 70014 w 140027"/>
                  <a:gd name="connsiteY3" fmla="*/ 0 h 140027"/>
                  <a:gd name="connsiteX4" fmla="*/ 140027 w 140027"/>
                  <a:gd name="connsiteY4" fmla="*/ 70014 h 140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0027" h="140027">
                    <a:moveTo>
                      <a:pt x="140027" y="70014"/>
                    </a:moveTo>
                    <a:cubicBezTo>
                      <a:pt x="140027" y="108681"/>
                      <a:pt x="108681" y="140027"/>
                      <a:pt x="70014" y="140027"/>
                    </a:cubicBezTo>
                    <a:cubicBezTo>
                      <a:pt x="31346" y="140027"/>
                      <a:pt x="0" y="108681"/>
                      <a:pt x="0" y="70014"/>
                    </a:cubicBezTo>
                    <a:cubicBezTo>
                      <a:pt x="0" y="31346"/>
                      <a:pt x="31346" y="0"/>
                      <a:pt x="70014" y="0"/>
                    </a:cubicBezTo>
                    <a:cubicBezTo>
                      <a:pt x="108681" y="0"/>
                      <a:pt x="140027" y="31346"/>
                      <a:pt x="140027" y="70014"/>
                    </a:cubicBezTo>
                    <a:close/>
                  </a:path>
                </a:pathLst>
              </a:custGeom>
              <a:solidFill>
                <a:srgbClr val="5B3911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7" name="Forme libre : forme 45">
                <a:extLst>
                  <a:ext uri="{FF2B5EF4-FFF2-40B4-BE49-F238E27FC236}">
                    <a16:creationId xmlns:a16="http://schemas.microsoft.com/office/drawing/2014/main" id="{FE076E2B-5898-43C6-906F-B25069B9E08D}"/>
                  </a:ext>
                </a:extLst>
              </p:cNvPr>
              <p:cNvSpPr/>
              <p:nvPr/>
            </p:nvSpPr>
            <p:spPr>
              <a:xfrm>
                <a:off x="8634063" y="2598991"/>
                <a:ext cx="1165144" cy="981711"/>
              </a:xfrm>
              <a:custGeom>
                <a:avLst/>
                <a:gdLst>
                  <a:gd name="connsiteX0" fmla="*/ 1161648 w 1165144"/>
                  <a:gd name="connsiteY0" fmla="*/ 370528 h 981711"/>
                  <a:gd name="connsiteX1" fmla="*/ 851061 w 1165144"/>
                  <a:gd name="connsiteY1" fmla="*/ -70 h 981711"/>
                  <a:gd name="connsiteX2" fmla="*/ 56872 w 1165144"/>
                  <a:gd name="connsiteY2" fmla="*/ 209971 h 981711"/>
                  <a:gd name="connsiteX3" fmla="*/ 12829 w 1165144"/>
                  <a:gd name="connsiteY3" fmla="*/ 630696 h 981711"/>
                  <a:gd name="connsiteX4" fmla="*/ 567088 w 1165144"/>
                  <a:gd name="connsiteY4" fmla="*/ 981641 h 981711"/>
                  <a:gd name="connsiteX5" fmla="*/ 1164222 w 1165144"/>
                  <a:gd name="connsiteY5" fmla="*/ 422293 h 981711"/>
                  <a:gd name="connsiteX6" fmla="*/ 1161648 w 1165144"/>
                  <a:gd name="connsiteY6" fmla="*/ 370528 h 981711"/>
                  <a:gd name="connsiteX7" fmla="*/ 311483 w 1165144"/>
                  <a:gd name="connsiteY7" fmla="*/ 618354 h 981711"/>
                  <a:gd name="connsiteX8" fmla="*/ 199122 w 1165144"/>
                  <a:gd name="connsiteY8" fmla="*/ 505993 h 981711"/>
                  <a:gd name="connsiteX9" fmla="*/ 311483 w 1165144"/>
                  <a:gd name="connsiteY9" fmla="*/ 393632 h 981711"/>
                  <a:gd name="connsiteX10" fmla="*/ 423843 w 1165144"/>
                  <a:gd name="connsiteY10" fmla="*/ 505993 h 981711"/>
                  <a:gd name="connsiteX11" fmla="*/ 311483 w 1165144"/>
                  <a:gd name="connsiteY11" fmla="*/ 618354 h 981711"/>
                  <a:gd name="connsiteX12" fmla="*/ 806843 w 1165144"/>
                  <a:gd name="connsiteY12" fmla="*/ 505993 h 981711"/>
                  <a:gd name="connsiteX13" fmla="*/ 694482 w 1165144"/>
                  <a:gd name="connsiteY13" fmla="*/ 393632 h 981711"/>
                  <a:gd name="connsiteX14" fmla="*/ 806843 w 1165144"/>
                  <a:gd name="connsiteY14" fmla="*/ 281271 h 981711"/>
                  <a:gd name="connsiteX15" fmla="*/ 919203 w 1165144"/>
                  <a:gd name="connsiteY15" fmla="*/ 393632 h 981711"/>
                  <a:gd name="connsiteX16" fmla="*/ 806843 w 1165144"/>
                  <a:gd name="connsiteY16" fmla="*/ 505993 h 981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65144" h="981711">
                    <a:moveTo>
                      <a:pt x="1161648" y="370528"/>
                    </a:moveTo>
                    <a:cubicBezTo>
                      <a:pt x="1023668" y="313265"/>
                      <a:pt x="892590" y="82870"/>
                      <a:pt x="851061" y="-70"/>
                    </a:cubicBezTo>
                    <a:cubicBezTo>
                      <a:pt x="586566" y="334439"/>
                      <a:pt x="166718" y="246293"/>
                      <a:pt x="56872" y="209971"/>
                    </a:cubicBezTo>
                    <a:cubicBezTo>
                      <a:pt x="-20629" y="343505"/>
                      <a:pt x="-3082" y="547814"/>
                      <a:pt x="12829" y="630696"/>
                    </a:cubicBezTo>
                    <a:cubicBezTo>
                      <a:pt x="101033" y="836350"/>
                      <a:pt x="315928" y="981641"/>
                      <a:pt x="567088" y="981641"/>
                    </a:cubicBezTo>
                    <a:cubicBezTo>
                      <a:pt x="896859" y="981641"/>
                      <a:pt x="1164222" y="731183"/>
                      <a:pt x="1164222" y="422293"/>
                    </a:cubicBezTo>
                    <a:cubicBezTo>
                      <a:pt x="1164222" y="404823"/>
                      <a:pt x="1163364" y="387568"/>
                      <a:pt x="1161648" y="370528"/>
                    </a:cubicBezTo>
                    <a:close/>
                    <a:moveTo>
                      <a:pt x="311483" y="618354"/>
                    </a:moveTo>
                    <a:cubicBezTo>
                      <a:pt x="249427" y="618354"/>
                      <a:pt x="199122" y="568048"/>
                      <a:pt x="199122" y="505993"/>
                    </a:cubicBezTo>
                    <a:cubicBezTo>
                      <a:pt x="199122" y="443938"/>
                      <a:pt x="249427" y="393632"/>
                      <a:pt x="311483" y="393632"/>
                    </a:cubicBezTo>
                    <a:cubicBezTo>
                      <a:pt x="373538" y="393632"/>
                      <a:pt x="423843" y="443938"/>
                      <a:pt x="423843" y="505993"/>
                    </a:cubicBezTo>
                    <a:cubicBezTo>
                      <a:pt x="423843" y="568048"/>
                      <a:pt x="373538" y="618354"/>
                      <a:pt x="311483" y="618354"/>
                    </a:cubicBezTo>
                    <a:close/>
                    <a:moveTo>
                      <a:pt x="806843" y="505993"/>
                    </a:moveTo>
                    <a:cubicBezTo>
                      <a:pt x="744787" y="505993"/>
                      <a:pt x="694482" y="455687"/>
                      <a:pt x="694482" y="393632"/>
                    </a:cubicBezTo>
                    <a:cubicBezTo>
                      <a:pt x="694482" y="331577"/>
                      <a:pt x="744787" y="281271"/>
                      <a:pt x="806843" y="281271"/>
                    </a:cubicBezTo>
                    <a:cubicBezTo>
                      <a:pt x="868898" y="281271"/>
                      <a:pt x="919203" y="331577"/>
                      <a:pt x="919203" y="393632"/>
                    </a:cubicBezTo>
                    <a:cubicBezTo>
                      <a:pt x="919203" y="455687"/>
                      <a:pt x="868898" y="505993"/>
                      <a:pt x="806843" y="505993"/>
                    </a:cubicBezTo>
                    <a:close/>
                  </a:path>
                </a:pathLst>
              </a:custGeom>
              <a:solidFill>
                <a:srgbClr val="EFC68F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8" name="Forme libre : forme 46">
                <a:extLst>
                  <a:ext uri="{FF2B5EF4-FFF2-40B4-BE49-F238E27FC236}">
                    <a16:creationId xmlns:a16="http://schemas.microsoft.com/office/drawing/2014/main" id="{BEB68875-2F2A-42AB-B814-EE6DE5E19BD4}"/>
                  </a:ext>
                </a:extLst>
              </p:cNvPr>
              <p:cNvSpPr/>
              <p:nvPr/>
            </p:nvSpPr>
            <p:spPr>
              <a:xfrm>
                <a:off x="9095226" y="2694485"/>
                <a:ext cx="144690" cy="581683"/>
              </a:xfrm>
              <a:custGeom>
                <a:avLst/>
                <a:gdLst>
                  <a:gd name="connsiteX0" fmla="*/ 132948 w 144690"/>
                  <a:gd name="connsiteY0" fmla="*/ 455069 h 581683"/>
                  <a:gd name="connsiteX1" fmla="*/ 117681 w 144690"/>
                  <a:gd name="connsiteY1" fmla="*/ 390319 h 581683"/>
                  <a:gd name="connsiteX2" fmla="*/ 82587 w 144690"/>
                  <a:gd name="connsiteY2" fmla="*/ 262400 h 581683"/>
                  <a:gd name="connsiteX3" fmla="*/ 4794 w 144690"/>
                  <a:gd name="connsiteY3" fmla="*/ 9251 h 581683"/>
                  <a:gd name="connsiteX4" fmla="*/ 816 w 144690"/>
                  <a:gd name="connsiteY4" fmla="*/ 10479 h 581683"/>
                  <a:gd name="connsiteX5" fmla="*/ 72702 w 144690"/>
                  <a:gd name="connsiteY5" fmla="*/ 265090 h 581683"/>
                  <a:gd name="connsiteX6" fmla="*/ 105457 w 144690"/>
                  <a:gd name="connsiteY6" fmla="*/ 393419 h 581683"/>
                  <a:gd name="connsiteX7" fmla="*/ 119787 w 144690"/>
                  <a:gd name="connsiteY7" fmla="*/ 457759 h 581683"/>
                  <a:gd name="connsiteX8" fmla="*/ 125636 w 144690"/>
                  <a:gd name="connsiteY8" fmla="*/ 489988 h 581683"/>
                  <a:gd name="connsiteX9" fmla="*/ 127859 w 144690"/>
                  <a:gd name="connsiteY9" fmla="*/ 506014 h 581683"/>
                  <a:gd name="connsiteX10" fmla="*/ 128327 w 144690"/>
                  <a:gd name="connsiteY10" fmla="*/ 513794 h 581683"/>
                  <a:gd name="connsiteX11" fmla="*/ 104930 w 144690"/>
                  <a:gd name="connsiteY11" fmla="*/ 524497 h 581683"/>
                  <a:gd name="connsiteX12" fmla="*/ 95572 w 144690"/>
                  <a:gd name="connsiteY12" fmla="*/ 556609 h 581683"/>
                  <a:gd name="connsiteX13" fmla="*/ 98848 w 144690"/>
                  <a:gd name="connsiteY13" fmla="*/ 566377 h 581683"/>
                  <a:gd name="connsiteX14" fmla="*/ 104112 w 144690"/>
                  <a:gd name="connsiteY14" fmla="*/ 573396 h 581683"/>
                  <a:gd name="connsiteX15" fmla="*/ 109961 w 144690"/>
                  <a:gd name="connsiteY15" fmla="*/ 577900 h 581683"/>
                  <a:gd name="connsiteX16" fmla="*/ 115109 w 144690"/>
                  <a:gd name="connsiteY16" fmla="*/ 580415 h 581683"/>
                  <a:gd name="connsiteX17" fmla="*/ 125578 w 144690"/>
                  <a:gd name="connsiteY17" fmla="*/ 580122 h 581683"/>
                  <a:gd name="connsiteX18" fmla="*/ 120138 w 144690"/>
                  <a:gd name="connsiteY18" fmla="*/ 572109 h 581683"/>
                  <a:gd name="connsiteX19" fmla="*/ 109726 w 144690"/>
                  <a:gd name="connsiteY19" fmla="*/ 554211 h 581683"/>
                  <a:gd name="connsiteX20" fmla="*/ 115575 w 144690"/>
                  <a:gd name="connsiteY20" fmla="*/ 534090 h 581683"/>
                  <a:gd name="connsiteX21" fmla="*/ 134351 w 144690"/>
                  <a:gd name="connsiteY21" fmla="*/ 528592 h 581683"/>
                  <a:gd name="connsiteX22" fmla="*/ 143768 w 144690"/>
                  <a:gd name="connsiteY22" fmla="*/ 530873 h 581683"/>
                  <a:gd name="connsiteX23" fmla="*/ 143184 w 144690"/>
                  <a:gd name="connsiteY23" fmla="*/ 521982 h 581683"/>
                  <a:gd name="connsiteX24" fmla="*/ 142131 w 144690"/>
                  <a:gd name="connsiteY24" fmla="*/ 504435 h 581683"/>
                  <a:gd name="connsiteX25" fmla="*/ 139674 w 144690"/>
                  <a:gd name="connsiteY25" fmla="*/ 487765 h 581683"/>
                  <a:gd name="connsiteX26" fmla="*/ 132948 w 144690"/>
                  <a:gd name="connsiteY26" fmla="*/ 455069 h 581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44690" h="581683">
                    <a:moveTo>
                      <a:pt x="132948" y="455069"/>
                    </a:moveTo>
                    <a:cubicBezTo>
                      <a:pt x="128327" y="433310"/>
                      <a:pt x="123180" y="411727"/>
                      <a:pt x="117681" y="390319"/>
                    </a:cubicBezTo>
                    <a:cubicBezTo>
                      <a:pt x="106685" y="347387"/>
                      <a:pt x="94812" y="304806"/>
                      <a:pt x="82587" y="262400"/>
                    </a:cubicBezTo>
                    <a:cubicBezTo>
                      <a:pt x="57786" y="177529"/>
                      <a:pt x="31583" y="93127"/>
                      <a:pt x="4794" y="9251"/>
                    </a:cubicBezTo>
                    <a:cubicBezTo>
                      <a:pt x="466" y="-3968"/>
                      <a:pt x="-3219" y="-2739"/>
                      <a:pt x="816" y="10479"/>
                    </a:cubicBezTo>
                    <a:cubicBezTo>
                      <a:pt x="25773" y="94706"/>
                      <a:pt x="49735" y="179577"/>
                      <a:pt x="72702" y="265090"/>
                    </a:cubicBezTo>
                    <a:cubicBezTo>
                      <a:pt x="84400" y="307730"/>
                      <a:pt x="95221" y="350546"/>
                      <a:pt x="105457" y="393419"/>
                    </a:cubicBezTo>
                    <a:cubicBezTo>
                      <a:pt x="110604" y="414827"/>
                      <a:pt x="115381" y="436274"/>
                      <a:pt x="119787" y="457759"/>
                    </a:cubicBezTo>
                    <a:cubicBezTo>
                      <a:pt x="121717" y="468522"/>
                      <a:pt x="124174" y="479284"/>
                      <a:pt x="125636" y="489988"/>
                    </a:cubicBezTo>
                    <a:cubicBezTo>
                      <a:pt x="126338" y="495311"/>
                      <a:pt x="127332" y="500750"/>
                      <a:pt x="127859" y="506014"/>
                    </a:cubicBezTo>
                    <a:lnTo>
                      <a:pt x="128327" y="513794"/>
                    </a:lnTo>
                    <a:cubicBezTo>
                      <a:pt x="119391" y="514007"/>
                      <a:pt x="110934" y="517876"/>
                      <a:pt x="104930" y="524497"/>
                    </a:cubicBezTo>
                    <a:cubicBezTo>
                      <a:pt x="97017" y="533180"/>
                      <a:pt x="93563" y="545034"/>
                      <a:pt x="95572" y="556609"/>
                    </a:cubicBezTo>
                    <a:cubicBezTo>
                      <a:pt x="96178" y="560008"/>
                      <a:pt x="97281" y="563300"/>
                      <a:pt x="98848" y="566377"/>
                    </a:cubicBezTo>
                    <a:cubicBezTo>
                      <a:pt x="100346" y="568898"/>
                      <a:pt x="102111" y="571251"/>
                      <a:pt x="104112" y="573396"/>
                    </a:cubicBezTo>
                    <a:cubicBezTo>
                      <a:pt x="105906" y="575090"/>
                      <a:pt x="107865" y="576599"/>
                      <a:pt x="109961" y="577900"/>
                    </a:cubicBezTo>
                    <a:cubicBezTo>
                      <a:pt x="111628" y="578834"/>
                      <a:pt x="113347" y="579674"/>
                      <a:pt x="115109" y="580415"/>
                    </a:cubicBezTo>
                    <a:cubicBezTo>
                      <a:pt x="121600" y="582403"/>
                      <a:pt x="125051" y="581643"/>
                      <a:pt x="125578" y="580122"/>
                    </a:cubicBezTo>
                    <a:cubicBezTo>
                      <a:pt x="126104" y="578602"/>
                      <a:pt x="124057" y="575677"/>
                      <a:pt x="120138" y="572109"/>
                    </a:cubicBezTo>
                    <a:cubicBezTo>
                      <a:pt x="114830" y="567420"/>
                      <a:pt x="111179" y="561143"/>
                      <a:pt x="109726" y="554211"/>
                    </a:cubicBezTo>
                    <a:cubicBezTo>
                      <a:pt x="108505" y="546963"/>
                      <a:pt x="110660" y="539554"/>
                      <a:pt x="115575" y="534090"/>
                    </a:cubicBezTo>
                    <a:cubicBezTo>
                      <a:pt x="120309" y="528884"/>
                      <a:pt x="127556" y="526761"/>
                      <a:pt x="134351" y="528592"/>
                    </a:cubicBezTo>
                    <a:lnTo>
                      <a:pt x="143768" y="530873"/>
                    </a:lnTo>
                    <a:lnTo>
                      <a:pt x="143184" y="521982"/>
                    </a:lnTo>
                    <a:lnTo>
                      <a:pt x="142131" y="504435"/>
                    </a:lnTo>
                    <a:cubicBezTo>
                      <a:pt x="141487" y="498586"/>
                      <a:pt x="140493" y="493322"/>
                      <a:pt x="139674" y="487765"/>
                    </a:cubicBezTo>
                    <a:cubicBezTo>
                      <a:pt x="137627" y="476769"/>
                      <a:pt x="134819" y="466007"/>
                      <a:pt x="132948" y="455069"/>
                    </a:cubicBezTo>
                    <a:close/>
                  </a:path>
                </a:pathLst>
              </a:custGeom>
              <a:solidFill>
                <a:srgbClr val="DDB17C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9" name="Forme libre : forme 47">
                <a:extLst>
                  <a:ext uri="{FF2B5EF4-FFF2-40B4-BE49-F238E27FC236}">
                    <a16:creationId xmlns:a16="http://schemas.microsoft.com/office/drawing/2014/main" id="{8AACFA8A-215E-47C2-9C46-FD83E13BC98C}"/>
                  </a:ext>
                </a:extLst>
              </p:cNvPr>
              <p:cNvSpPr/>
              <p:nvPr/>
            </p:nvSpPr>
            <p:spPr>
              <a:xfrm>
                <a:off x="8604939" y="2461888"/>
                <a:ext cx="1191693" cy="767868"/>
              </a:xfrm>
              <a:custGeom>
                <a:avLst/>
                <a:gdLst>
                  <a:gd name="connsiteX0" fmla="*/ 596212 w 1191693"/>
                  <a:gd name="connsiteY0" fmla="*/ -70 h 767868"/>
                  <a:gd name="connsiteX1" fmla="*/ -922 w 1191693"/>
                  <a:gd name="connsiteY1" fmla="*/ 559337 h 767868"/>
                  <a:gd name="connsiteX2" fmla="*/ 41951 w 1191693"/>
                  <a:gd name="connsiteY2" fmla="*/ 767798 h 767868"/>
                  <a:gd name="connsiteX3" fmla="*/ 85995 w 1191693"/>
                  <a:gd name="connsiteY3" fmla="*/ 347073 h 767868"/>
                  <a:gd name="connsiteX4" fmla="*/ 880185 w 1191693"/>
                  <a:gd name="connsiteY4" fmla="*/ 137032 h 767868"/>
                  <a:gd name="connsiteX5" fmla="*/ 1190771 w 1191693"/>
                  <a:gd name="connsiteY5" fmla="*/ 507631 h 767868"/>
                  <a:gd name="connsiteX6" fmla="*/ 596212 w 1191693"/>
                  <a:gd name="connsiteY6" fmla="*/ -70 h 767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1693" h="767868">
                    <a:moveTo>
                      <a:pt x="596212" y="-70"/>
                    </a:moveTo>
                    <a:cubicBezTo>
                      <a:pt x="266382" y="-70"/>
                      <a:pt x="-922" y="250388"/>
                      <a:pt x="-922" y="559337"/>
                    </a:cubicBezTo>
                    <a:cubicBezTo>
                      <a:pt x="-960" y="631017"/>
                      <a:pt x="13629" y="701951"/>
                      <a:pt x="41951" y="767798"/>
                    </a:cubicBezTo>
                    <a:cubicBezTo>
                      <a:pt x="26042" y="684917"/>
                      <a:pt x="8495" y="480608"/>
                      <a:pt x="85995" y="347073"/>
                    </a:cubicBezTo>
                    <a:cubicBezTo>
                      <a:pt x="195549" y="383396"/>
                      <a:pt x="615689" y="471542"/>
                      <a:pt x="880185" y="137032"/>
                    </a:cubicBezTo>
                    <a:cubicBezTo>
                      <a:pt x="921713" y="219973"/>
                      <a:pt x="1052791" y="450368"/>
                      <a:pt x="1190771" y="507631"/>
                    </a:cubicBezTo>
                    <a:cubicBezTo>
                      <a:pt x="1163222" y="223190"/>
                      <a:pt x="907383" y="-70"/>
                      <a:pt x="596212" y="-70"/>
                    </a:cubicBezTo>
                    <a:close/>
                  </a:path>
                </a:pathLst>
              </a:custGeom>
              <a:solidFill>
                <a:srgbClr val="CE3006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0" name="Forme libre : forme 48">
                <a:extLst>
                  <a:ext uri="{FF2B5EF4-FFF2-40B4-BE49-F238E27FC236}">
                    <a16:creationId xmlns:a16="http://schemas.microsoft.com/office/drawing/2014/main" id="{2BA11D74-0E90-477E-9633-4D02961A8ED6}"/>
                  </a:ext>
                </a:extLst>
              </p:cNvPr>
              <p:cNvSpPr/>
              <p:nvPr/>
            </p:nvSpPr>
            <p:spPr>
              <a:xfrm>
                <a:off x="9167154" y="3248591"/>
                <a:ext cx="252813" cy="176423"/>
              </a:xfrm>
              <a:custGeom>
                <a:avLst/>
                <a:gdLst>
                  <a:gd name="connsiteX0" fmla="*/ 251876 w 252813"/>
                  <a:gd name="connsiteY0" fmla="*/ -70 h 176423"/>
                  <a:gd name="connsiteX1" fmla="*/ 196367 w 252813"/>
                  <a:gd name="connsiteY1" fmla="*/ 32158 h 176423"/>
                  <a:gd name="connsiteX2" fmla="*/ 159810 w 252813"/>
                  <a:gd name="connsiteY2" fmla="*/ 88076 h 176423"/>
                  <a:gd name="connsiteX3" fmla="*/ 59031 w 252813"/>
                  <a:gd name="connsiteY3" fmla="*/ 111998 h 176423"/>
                  <a:gd name="connsiteX4" fmla="*/ -922 w 252813"/>
                  <a:gd name="connsiteY4" fmla="*/ 147093 h 176423"/>
                  <a:gd name="connsiteX5" fmla="*/ 251876 w 252813"/>
                  <a:gd name="connsiteY5" fmla="*/ -70 h 176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2813" h="176423">
                    <a:moveTo>
                      <a:pt x="251876" y="-70"/>
                    </a:moveTo>
                    <a:lnTo>
                      <a:pt x="196367" y="32158"/>
                    </a:lnTo>
                    <a:cubicBezTo>
                      <a:pt x="189722" y="53883"/>
                      <a:pt x="177045" y="73274"/>
                      <a:pt x="159810" y="88076"/>
                    </a:cubicBezTo>
                    <a:cubicBezTo>
                      <a:pt x="128577" y="112876"/>
                      <a:pt x="93482" y="122644"/>
                      <a:pt x="59031" y="111998"/>
                    </a:cubicBezTo>
                    <a:lnTo>
                      <a:pt x="-922" y="147093"/>
                    </a:lnTo>
                    <a:cubicBezTo>
                      <a:pt x="172913" y="237812"/>
                      <a:pt x="253162" y="97434"/>
                      <a:pt x="251876" y="-70"/>
                    </a:cubicBezTo>
                    <a:close/>
                  </a:path>
                </a:pathLst>
              </a:custGeom>
              <a:solidFill>
                <a:srgbClr val="42260B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1" name="Forme libre : forme 49">
                <a:extLst>
                  <a:ext uri="{FF2B5EF4-FFF2-40B4-BE49-F238E27FC236}">
                    <a16:creationId xmlns:a16="http://schemas.microsoft.com/office/drawing/2014/main" id="{078B0612-EA86-475A-9F62-5CD592331204}"/>
                  </a:ext>
                </a:extLst>
              </p:cNvPr>
              <p:cNvSpPr/>
              <p:nvPr/>
            </p:nvSpPr>
            <p:spPr>
              <a:xfrm>
                <a:off x="9227107" y="3280820"/>
                <a:ext cx="137336" cy="84104"/>
              </a:xfrm>
              <a:custGeom>
                <a:avLst/>
                <a:gdLst>
                  <a:gd name="connsiteX0" fmla="*/ 99857 w 137336"/>
                  <a:gd name="connsiteY0" fmla="*/ 55847 h 84104"/>
                  <a:gd name="connsiteX1" fmla="*/ 136414 w 137336"/>
                  <a:gd name="connsiteY1" fmla="*/ -70 h 84104"/>
                  <a:gd name="connsiteX2" fmla="*/ -922 w 137336"/>
                  <a:gd name="connsiteY2" fmla="*/ 79770 h 84104"/>
                  <a:gd name="connsiteX3" fmla="*/ 99857 w 137336"/>
                  <a:gd name="connsiteY3" fmla="*/ 55847 h 84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336" h="84104">
                    <a:moveTo>
                      <a:pt x="99857" y="55847"/>
                    </a:moveTo>
                    <a:cubicBezTo>
                      <a:pt x="117092" y="41045"/>
                      <a:pt x="129769" y="21654"/>
                      <a:pt x="136414" y="-70"/>
                    </a:cubicBezTo>
                    <a:lnTo>
                      <a:pt x="-922" y="79770"/>
                    </a:lnTo>
                    <a:cubicBezTo>
                      <a:pt x="33529" y="90415"/>
                      <a:pt x="68623" y="80647"/>
                      <a:pt x="99857" y="55847"/>
                    </a:cubicBezTo>
                    <a:close/>
                  </a:path>
                </a:pathLst>
              </a:custGeom>
              <a:solidFill>
                <a:srgbClr val="FFFFFF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2" name="Forme libre : forme 50">
                <a:extLst>
                  <a:ext uri="{FF2B5EF4-FFF2-40B4-BE49-F238E27FC236}">
                    <a16:creationId xmlns:a16="http://schemas.microsoft.com/office/drawing/2014/main" id="{FACE26B4-0B8A-4160-9FEF-BFC4F8A6C865}"/>
                  </a:ext>
                </a:extLst>
              </p:cNvPr>
              <p:cNvSpPr/>
              <p:nvPr/>
            </p:nvSpPr>
            <p:spPr>
              <a:xfrm>
                <a:off x="9322389" y="3148688"/>
                <a:ext cx="29479" cy="29479"/>
              </a:xfrm>
              <a:custGeom>
                <a:avLst/>
                <a:gdLst>
                  <a:gd name="connsiteX0" fmla="*/ 29480 w 29479"/>
                  <a:gd name="connsiteY0" fmla="*/ 14740 h 29479"/>
                  <a:gd name="connsiteX1" fmla="*/ 14740 w 29479"/>
                  <a:gd name="connsiteY1" fmla="*/ 29479 h 29479"/>
                  <a:gd name="connsiteX2" fmla="*/ 0 w 29479"/>
                  <a:gd name="connsiteY2" fmla="*/ 14740 h 29479"/>
                  <a:gd name="connsiteX3" fmla="*/ 14740 w 29479"/>
                  <a:gd name="connsiteY3" fmla="*/ 0 h 29479"/>
                  <a:gd name="connsiteX4" fmla="*/ 29480 w 29479"/>
                  <a:gd name="connsiteY4" fmla="*/ 14740 h 29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79" h="29479">
                    <a:moveTo>
                      <a:pt x="29480" y="14740"/>
                    </a:moveTo>
                    <a:cubicBezTo>
                      <a:pt x="29480" y="22880"/>
                      <a:pt x="22880" y="29479"/>
                      <a:pt x="14740" y="29479"/>
                    </a:cubicBezTo>
                    <a:cubicBezTo>
                      <a:pt x="6599" y="29479"/>
                      <a:pt x="0" y="22880"/>
                      <a:pt x="0" y="14740"/>
                    </a:cubicBezTo>
                    <a:cubicBezTo>
                      <a:pt x="0" y="6599"/>
                      <a:pt x="6599" y="0"/>
                      <a:pt x="14740" y="0"/>
                    </a:cubicBezTo>
                    <a:cubicBezTo>
                      <a:pt x="22880" y="0"/>
                      <a:pt x="29480" y="6599"/>
                      <a:pt x="29480" y="14740"/>
                    </a:cubicBezTo>
                    <a:close/>
                  </a:path>
                </a:pathLst>
              </a:custGeom>
              <a:solidFill>
                <a:srgbClr val="CE3006">
                  <a:alpha val="41000"/>
                </a:srgbClr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3" name="Forme libre : forme 51">
                <a:extLst>
                  <a:ext uri="{FF2B5EF4-FFF2-40B4-BE49-F238E27FC236}">
                    <a16:creationId xmlns:a16="http://schemas.microsoft.com/office/drawing/2014/main" id="{5524CE9D-54DC-4631-8116-080445FF8467}"/>
                  </a:ext>
                </a:extLst>
              </p:cNvPr>
              <p:cNvSpPr/>
              <p:nvPr/>
            </p:nvSpPr>
            <p:spPr>
              <a:xfrm>
                <a:off x="9095035" y="3200277"/>
                <a:ext cx="29479" cy="29479"/>
              </a:xfrm>
              <a:custGeom>
                <a:avLst/>
                <a:gdLst>
                  <a:gd name="connsiteX0" fmla="*/ 29479 w 29479"/>
                  <a:gd name="connsiteY0" fmla="*/ 14740 h 29479"/>
                  <a:gd name="connsiteX1" fmla="*/ 14740 w 29479"/>
                  <a:gd name="connsiteY1" fmla="*/ 29479 h 29479"/>
                  <a:gd name="connsiteX2" fmla="*/ 0 w 29479"/>
                  <a:gd name="connsiteY2" fmla="*/ 14740 h 29479"/>
                  <a:gd name="connsiteX3" fmla="*/ 14740 w 29479"/>
                  <a:gd name="connsiteY3" fmla="*/ 0 h 29479"/>
                  <a:gd name="connsiteX4" fmla="*/ 29479 w 29479"/>
                  <a:gd name="connsiteY4" fmla="*/ 14740 h 29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79" h="29479">
                    <a:moveTo>
                      <a:pt x="29479" y="14740"/>
                    </a:moveTo>
                    <a:cubicBezTo>
                      <a:pt x="29479" y="22880"/>
                      <a:pt x="22880" y="29479"/>
                      <a:pt x="14740" y="29479"/>
                    </a:cubicBezTo>
                    <a:cubicBezTo>
                      <a:pt x="6599" y="29479"/>
                      <a:pt x="0" y="22880"/>
                      <a:pt x="0" y="14740"/>
                    </a:cubicBezTo>
                    <a:cubicBezTo>
                      <a:pt x="0" y="6599"/>
                      <a:pt x="6599" y="0"/>
                      <a:pt x="14740" y="0"/>
                    </a:cubicBezTo>
                    <a:cubicBezTo>
                      <a:pt x="22880" y="0"/>
                      <a:pt x="29479" y="6599"/>
                      <a:pt x="29479" y="14740"/>
                    </a:cubicBezTo>
                    <a:close/>
                  </a:path>
                </a:pathLst>
              </a:custGeom>
              <a:solidFill>
                <a:srgbClr val="CE3006">
                  <a:alpha val="41000"/>
                </a:srgbClr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4" name="Forme libre : forme 52">
                <a:extLst>
                  <a:ext uri="{FF2B5EF4-FFF2-40B4-BE49-F238E27FC236}">
                    <a16:creationId xmlns:a16="http://schemas.microsoft.com/office/drawing/2014/main" id="{14C4D767-C904-4F5E-857F-9D833B243940}"/>
                  </a:ext>
                </a:extLst>
              </p:cNvPr>
              <p:cNvSpPr/>
              <p:nvPr/>
            </p:nvSpPr>
            <p:spPr>
              <a:xfrm>
                <a:off x="9398895" y="3148688"/>
                <a:ext cx="29479" cy="29479"/>
              </a:xfrm>
              <a:custGeom>
                <a:avLst/>
                <a:gdLst>
                  <a:gd name="connsiteX0" fmla="*/ 29479 w 29479"/>
                  <a:gd name="connsiteY0" fmla="*/ 14740 h 29479"/>
                  <a:gd name="connsiteX1" fmla="*/ 14739 w 29479"/>
                  <a:gd name="connsiteY1" fmla="*/ 29479 h 29479"/>
                  <a:gd name="connsiteX2" fmla="*/ 0 w 29479"/>
                  <a:gd name="connsiteY2" fmla="*/ 14740 h 29479"/>
                  <a:gd name="connsiteX3" fmla="*/ 14739 w 29479"/>
                  <a:gd name="connsiteY3" fmla="*/ 0 h 29479"/>
                  <a:gd name="connsiteX4" fmla="*/ 29479 w 29479"/>
                  <a:gd name="connsiteY4" fmla="*/ 14740 h 29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79" h="29479">
                    <a:moveTo>
                      <a:pt x="29479" y="14740"/>
                    </a:moveTo>
                    <a:cubicBezTo>
                      <a:pt x="29479" y="22880"/>
                      <a:pt x="22880" y="29479"/>
                      <a:pt x="14739" y="29479"/>
                    </a:cubicBezTo>
                    <a:cubicBezTo>
                      <a:pt x="6599" y="29479"/>
                      <a:pt x="0" y="22880"/>
                      <a:pt x="0" y="14740"/>
                    </a:cubicBezTo>
                    <a:cubicBezTo>
                      <a:pt x="0" y="6599"/>
                      <a:pt x="6599" y="0"/>
                      <a:pt x="14739" y="0"/>
                    </a:cubicBezTo>
                    <a:cubicBezTo>
                      <a:pt x="22880" y="0"/>
                      <a:pt x="29479" y="6599"/>
                      <a:pt x="29479" y="14740"/>
                    </a:cubicBezTo>
                    <a:close/>
                  </a:path>
                </a:pathLst>
              </a:custGeom>
              <a:solidFill>
                <a:srgbClr val="CE3006">
                  <a:alpha val="41000"/>
                </a:srgbClr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5" name="Forme libre : forme 53">
                <a:extLst>
                  <a:ext uri="{FF2B5EF4-FFF2-40B4-BE49-F238E27FC236}">
                    <a16:creationId xmlns:a16="http://schemas.microsoft.com/office/drawing/2014/main" id="{A0802032-D957-4844-A513-C591F9E053BD}"/>
                  </a:ext>
                </a:extLst>
              </p:cNvPr>
              <p:cNvSpPr/>
              <p:nvPr/>
            </p:nvSpPr>
            <p:spPr>
              <a:xfrm>
                <a:off x="9042276" y="3248649"/>
                <a:ext cx="29479" cy="29479"/>
              </a:xfrm>
              <a:custGeom>
                <a:avLst/>
                <a:gdLst>
                  <a:gd name="connsiteX0" fmla="*/ 29479 w 29479"/>
                  <a:gd name="connsiteY0" fmla="*/ 14740 h 29479"/>
                  <a:gd name="connsiteX1" fmla="*/ 14740 w 29479"/>
                  <a:gd name="connsiteY1" fmla="*/ 29479 h 29479"/>
                  <a:gd name="connsiteX2" fmla="*/ 0 w 29479"/>
                  <a:gd name="connsiteY2" fmla="*/ 14740 h 29479"/>
                  <a:gd name="connsiteX3" fmla="*/ 14740 w 29479"/>
                  <a:gd name="connsiteY3" fmla="*/ 0 h 29479"/>
                  <a:gd name="connsiteX4" fmla="*/ 29479 w 29479"/>
                  <a:gd name="connsiteY4" fmla="*/ 14740 h 29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79" h="29479">
                    <a:moveTo>
                      <a:pt x="29479" y="14740"/>
                    </a:moveTo>
                    <a:cubicBezTo>
                      <a:pt x="29479" y="22880"/>
                      <a:pt x="22880" y="29479"/>
                      <a:pt x="14740" y="29479"/>
                    </a:cubicBezTo>
                    <a:cubicBezTo>
                      <a:pt x="6599" y="29479"/>
                      <a:pt x="0" y="22880"/>
                      <a:pt x="0" y="14740"/>
                    </a:cubicBezTo>
                    <a:cubicBezTo>
                      <a:pt x="0" y="6599"/>
                      <a:pt x="6599" y="0"/>
                      <a:pt x="14740" y="0"/>
                    </a:cubicBezTo>
                    <a:cubicBezTo>
                      <a:pt x="22880" y="0"/>
                      <a:pt x="29479" y="6599"/>
                      <a:pt x="29479" y="14740"/>
                    </a:cubicBezTo>
                    <a:close/>
                  </a:path>
                </a:pathLst>
              </a:custGeom>
              <a:solidFill>
                <a:srgbClr val="CE3006">
                  <a:alpha val="41000"/>
                </a:srgbClr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6" name="Forme libre : forme 54">
                <a:extLst>
                  <a:ext uri="{FF2B5EF4-FFF2-40B4-BE49-F238E27FC236}">
                    <a16:creationId xmlns:a16="http://schemas.microsoft.com/office/drawing/2014/main" id="{42141A6B-873F-437C-881F-E97E44A368AD}"/>
                  </a:ext>
                </a:extLst>
              </p:cNvPr>
              <p:cNvSpPr/>
              <p:nvPr/>
            </p:nvSpPr>
            <p:spPr>
              <a:xfrm>
                <a:off x="9467797" y="3124883"/>
                <a:ext cx="14739" cy="14739"/>
              </a:xfrm>
              <a:custGeom>
                <a:avLst/>
                <a:gdLst>
                  <a:gd name="connsiteX0" fmla="*/ 14740 w 14739"/>
                  <a:gd name="connsiteY0" fmla="*/ 7370 h 14739"/>
                  <a:gd name="connsiteX1" fmla="*/ 7370 w 14739"/>
                  <a:gd name="connsiteY1" fmla="*/ 14740 h 14739"/>
                  <a:gd name="connsiteX2" fmla="*/ 0 w 14739"/>
                  <a:gd name="connsiteY2" fmla="*/ 7370 h 14739"/>
                  <a:gd name="connsiteX3" fmla="*/ 7370 w 14739"/>
                  <a:gd name="connsiteY3" fmla="*/ 0 h 14739"/>
                  <a:gd name="connsiteX4" fmla="*/ 14740 w 14739"/>
                  <a:gd name="connsiteY4" fmla="*/ 7370 h 14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739" h="14739">
                    <a:moveTo>
                      <a:pt x="14740" y="7370"/>
                    </a:moveTo>
                    <a:cubicBezTo>
                      <a:pt x="14740" y="11440"/>
                      <a:pt x="11440" y="14740"/>
                      <a:pt x="7370" y="14740"/>
                    </a:cubicBezTo>
                    <a:cubicBezTo>
                      <a:pt x="3300" y="14740"/>
                      <a:pt x="0" y="11440"/>
                      <a:pt x="0" y="7370"/>
                    </a:cubicBezTo>
                    <a:cubicBezTo>
                      <a:pt x="0" y="3299"/>
                      <a:pt x="3300" y="0"/>
                      <a:pt x="7370" y="0"/>
                    </a:cubicBezTo>
                    <a:cubicBezTo>
                      <a:pt x="11440" y="0"/>
                      <a:pt x="14740" y="3299"/>
                      <a:pt x="14740" y="7370"/>
                    </a:cubicBezTo>
                    <a:close/>
                  </a:path>
                </a:pathLst>
              </a:custGeom>
              <a:solidFill>
                <a:srgbClr val="CE3006">
                  <a:alpha val="41000"/>
                </a:srgbClr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7" name="Forme libre : forme 55">
                <a:extLst>
                  <a:ext uri="{FF2B5EF4-FFF2-40B4-BE49-F238E27FC236}">
                    <a16:creationId xmlns:a16="http://schemas.microsoft.com/office/drawing/2014/main" id="{44E905D4-3C21-4964-A174-9C25D3FA6887}"/>
                  </a:ext>
                </a:extLst>
              </p:cNvPr>
              <p:cNvSpPr/>
              <p:nvPr/>
            </p:nvSpPr>
            <p:spPr>
              <a:xfrm>
                <a:off x="9357074" y="3192849"/>
                <a:ext cx="14739" cy="14739"/>
              </a:xfrm>
              <a:custGeom>
                <a:avLst/>
                <a:gdLst>
                  <a:gd name="connsiteX0" fmla="*/ 14740 w 14739"/>
                  <a:gd name="connsiteY0" fmla="*/ 7370 h 14739"/>
                  <a:gd name="connsiteX1" fmla="*/ 7370 w 14739"/>
                  <a:gd name="connsiteY1" fmla="*/ 14740 h 14739"/>
                  <a:gd name="connsiteX2" fmla="*/ 0 w 14739"/>
                  <a:gd name="connsiteY2" fmla="*/ 7370 h 14739"/>
                  <a:gd name="connsiteX3" fmla="*/ 7370 w 14739"/>
                  <a:gd name="connsiteY3" fmla="*/ 0 h 14739"/>
                  <a:gd name="connsiteX4" fmla="*/ 14740 w 14739"/>
                  <a:gd name="connsiteY4" fmla="*/ 7370 h 14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739" h="14739">
                    <a:moveTo>
                      <a:pt x="14740" y="7370"/>
                    </a:moveTo>
                    <a:cubicBezTo>
                      <a:pt x="14740" y="11440"/>
                      <a:pt x="11440" y="14740"/>
                      <a:pt x="7370" y="14740"/>
                    </a:cubicBezTo>
                    <a:cubicBezTo>
                      <a:pt x="3300" y="14740"/>
                      <a:pt x="0" y="11440"/>
                      <a:pt x="0" y="7370"/>
                    </a:cubicBezTo>
                    <a:cubicBezTo>
                      <a:pt x="0" y="3300"/>
                      <a:pt x="3300" y="0"/>
                      <a:pt x="7370" y="0"/>
                    </a:cubicBezTo>
                    <a:cubicBezTo>
                      <a:pt x="11440" y="0"/>
                      <a:pt x="14740" y="3300"/>
                      <a:pt x="14740" y="7370"/>
                    </a:cubicBezTo>
                    <a:close/>
                  </a:path>
                </a:pathLst>
              </a:custGeom>
              <a:solidFill>
                <a:srgbClr val="CE3006">
                  <a:alpha val="41000"/>
                </a:srgbClr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8" name="Forme libre : forme 56">
                <a:extLst>
                  <a:ext uri="{FF2B5EF4-FFF2-40B4-BE49-F238E27FC236}">
                    <a16:creationId xmlns:a16="http://schemas.microsoft.com/office/drawing/2014/main" id="{A65C7EA7-211E-4855-8450-851608698E23}"/>
                  </a:ext>
                </a:extLst>
              </p:cNvPr>
              <p:cNvSpPr/>
              <p:nvPr/>
            </p:nvSpPr>
            <p:spPr>
              <a:xfrm>
                <a:off x="9124514" y="3248591"/>
                <a:ext cx="14739" cy="14739"/>
              </a:xfrm>
              <a:custGeom>
                <a:avLst/>
                <a:gdLst>
                  <a:gd name="connsiteX0" fmla="*/ 14740 w 14739"/>
                  <a:gd name="connsiteY0" fmla="*/ 7370 h 14739"/>
                  <a:gd name="connsiteX1" fmla="*/ 7370 w 14739"/>
                  <a:gd name="connsiteY1" fmla="*/ 14740 h 14739"/>
                  <a:gd name="connsiteX2" fmla="*/ 0 w 14739"/>
                  <a:gd name="connsiteY2" fmla="*/ 7370 h 14739"/>
                  <a:gd name="connsiteX3" fmla="*/ 7370 w 14739"/>
                  <a:gd name="connsiteY3" fmla="*/ 0 h 14739"/>
                  <a:gd name="connsiteX4" fmla="*/ 14740 w 14739"/>
                  <a:gd name="connsiteY4" fmla="*/ 7370 h 14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739" h="14739">
                    <a:moveTo>
                      <a:pt x="14740" y="7370"/>
                    </a:moveTo>
                    <a:cubicBezTo>
                      <a:pt x="14740" y="11440"/>
                      <a:pt x="11440" y="14740"/>
                      <a:pt x="7370" y="14740"/>
                    </a:cubicBezTo>
                    <a:cubicBezTo>
                      <a:pt x="3300" y="14740"/>
                      <a:pt x="0" y="11440"/>
                      <a:pt x="0" y="7370"/>
                    </a:cubicBezTo>
                    <a:cubicBezTo>
                      <a:pt x="0" y="3300"/>
                      <a:pt x="3300" y="0"/>
                      <a:pt x="7370" y="0"/>
                    </a:cubicBezTo>
                    <a:cubicBezTo>
                      <a:pt x="11440" y="0"/>
                      <a:pt x="14740" y="3300"/>
                      <a:pt x="14740" y="7370"/>
                    </a:cubicBezTo>
                    <a:close/>
                  </a:path>
                </a:pathLst>
              </a:custGeom>
              <a:solidFill>
                <a:srgbClr val="CE3006">
                  <a:alpha val="41000"/>
                </a:srgbClr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9" name="Forme libre : forme 57">
                <a:extLst>
                  <a:ext uri="{FF2B5EF4-FFF2-40B4-BE49-F238E27FC236}">
                    <a16:creationId xmlns:a16="http://schemas.microsoft.com/office/drawing/2014/main" id="{EDB5B8B5-FB14-4ED9-A3A3-0462B07D3CF5}"/>
                  </a:ext>
                </a:extLst>
              </p:cNvPr>
              <p:cNvSpPr/>
              <p:nvPr/>
            </p:nvSpPr>
            <p:spPr>
              <a:xfrm>
                <a:off x="9011334" y="3233851"/>
                <a:ext cx="14739" cy="14739"/>
              </a:xfrm>
              <a:custGeom>
                <a:avLst/>
                <a:gdLst>
                  <a:gd name="connsiteX0" fmla="*/ 14740 w 14739"/>
                  <a:gd name="connsiteY0" fmla="*/ 7370 h 14739"/>
                  <a:gd name="connsiteX1" fmla="*/ 7370 w 14739"/>
                  <a:gd name="connsiteY1" fmla="*/ 14740 h 14739"/>
                  <a:gd name="connsiteX2" fmla="*/ 0 w 14739"/>
                  <a:gd name="connsiteY2" fmla="*/ 7370 h 14739"/>
                  <a:gd name="connsiteX3" fmla="*/ 7370 w 14739"/>
                  <a:gd name="connsiteY3" fmla="*/ 0 h 14739"/>
                  <a:gd name="connsiteX4" fmla="*/ 14740 w 14739"/>
                  <a:gd name="connsiteY4" fmla="*/ 7370 h 14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739" h="14739">
                    <a:moveTo>
                      <a:pt x="14740" y="7370"/>
                    </a:moveTo>
                    <a:cubicBezTo>
                      <a:pt x="14740" y="11440"/>
                      <a:pt x="11440" y="14740"/>
                      <a:pt x="7370" y="14740"/>
                    </a:cubicBezTo>
                    <a:cubicBezTo>
                      <a:pt x="3300" y="14740"/>
                      <a:pt x="0" y="11440"/>
                      <a:pt x="0" y="7370"/>
                    </a:cubicBezTo>
                    <a:cubicBezTo>
                      <a:pt x="0" y="3299"/>
                      <a:pt x="3300" y="0"/>
                      <a:pt x="7370" y="0"/>
                    </a:cubicBezTo>
                    <a:cubicBezTo>
                      <a:pt x="11440" y="0"/>
                      <a:pt x="14740" y="3299"/>
                      <a:pt x="14740" y="7370"/>
                    </a:cubicBezTo>
                    <a:close/>
                  </a:path>
                </a:pathLst>
              </a:custGeom>
              <a:solidFill>
                <a:srgbClr val="CE3006">
                  <a:alpha val="41000"/>
                </a:srgbClr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0" name="Forme libre : forme 58">
                <a:extLst>
                  <a:ext uri="{FF2B5EF4-FFF2-40B4-BE49-F238E27FC236}">
                    <a16:creationId xmlns:a16="http://schemas.microsoft.com/office/drawing/2014/main" id="{3CA27CA3-6C32-423F-B57C-81412C04F692}"/>
                  </a:ext>
                </a:extLst>
              </p:cNvPr>
              <p:cNvSpPr/>
              <p:nvPr/>
            </p:nvSpPr>
            <p:spPr>
              <a:xfrm>
                <a:off x="9293526" y="2771990"/>
                <a:ext cx="210651" cy="73844"/>
              </a:xfrm>
              <a:custGeom>
                <a:avLst/>
                <a:gdLst>
                  <a:gd name="connsiteX0" fmla="*/ 1562 w 210651"/>
                  <a:gd name="connsiteY0" fmla="*/ 54811 h 73844"/>
                  <a:gd name="connsiteX1" fmla="*/ 209556 w 210651"/>
                  <a:gd name="connsiteY1" fmla="*/ 28958 h 73844"/>
                  <a:gd name="connsiteX2" fmla="*/ 1562 w 210651"/>
                  <a:gd name="connsiteY2" fmla="*/ 54811 h 73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0651" h="73844">
                    <a:moveTo>
                      <a:pt x="1562" y="54811"/>
                    </a:moveTo>
                    <a:cubicBezTo>
                      <a:pt x="-27216" y="96398"/>
                      <a:pt x="203414" y="61245"/>
                      <a:pt x="209556" y="28958"/>
                    </a:cubicBezTo>
                    <a:cubicBezTo>
                      <a:pt x="215697" y="-3329"/>
                      <a:pt x="56660" y="-24737"/>
                      <a:pt x="1562" y="54811"/>
                    </a:cubicBezTo>
                    <a:close/>
                  </a:path>
                </a:pathLst>
              </a:custGeom>
              <a:solidFill>
                <a:srgbClr val="CE3006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1" name="Forme libre : forme 59">
                <a:extLst>
                  <a:ext uri="{FF2B5EF4-FFF2-40B4-BE49-F238E27FC236}">
                    <a16:creationId xmlns:a16="http://schemas.microsoft.com/office/drawing/2014/main" id="{F475578D-F740-4294-9B19-F907ECC8D453}"/>
                  </a:ext>
                </a:extLst>
              </p:cNvPr>
              <p:cNvSpPr/>
              <p:nvPr/>
            </p:nvSpPr>
            <p:spPr>
              <a:xfrm>
                <a:off x="8773577" y="2907183"/>
                <a:ext cx="204169" cy="91300"/>
              </a:xfrm>
              <a:custGeom>
                <a:avLst/>
                <a:gdLst>
                  <a:gd name="connsiteX0" fmla="*/ 197237 w 204169"/>
                  <a:gd name="connsiteY0" fmla="*/ 11858 h 91300"/>
                  <a:gd name="connsiteX1" fmla="*/ 1234 w 204169"/>
                  <a:gd name="connsiteY1" fmla="*/ 86025 h 91300"/>
                  <a:gd name="connsiteX2" fmla="*/ 197237 w 204169"/>
                  <a:gd name="connsiteY2" fmla="*/ 11858 h 91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4169" h="91300">
                    <a:moveTo>
                      <a:pt x="197237" y="11858"/>
                    </a:moveTo>
                    <a:cubicBezTo>
                      <a:pt x="242099" y="35255"/>
                      <a:pt x="21765" y="111702"/>
                      <a:pt x="1234" y="86025"/>
                    </a:cubicBezTo>
                    <a:cubicBezTo>
                      <a:pt x="-19296" y="60347"/>
                      <a:pt x="111372" y="-32770"/>
                      <a:pt x="197237" y="11858"/>
                    </a:cubicBezTo>
                    <a:close/>
                  </a:path>
                </a:pathLst>
              </a:custGeom>
              <a:solidFill>
                <a:srgbClr val="CE3006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2" name="Forme libre : forme 60">
                <a:extLst>
                  <a:ext uri="{FF2B5EF4-FFF2-40B4-BE49-F238E27FC236}">
                    <a16:creationId xmlns:a16="http://schemas.microsoft.com/office/drawing/2014/main" id="{967F09D0-718E-4B17-97D6-7B179565095E}"/>
                  </a:ext>
                </a:extLst>
              </p:cNvPr>
              <p:cNvSpPr/>
              <p:nvPr/>
            </p:nvSpPr>
            <p:spPr>
              <a:xfrm>
                <a:off x="9811612" y="2999186"/>
                <a:ext cx="60458" cy="86742"/>
              </a:xfrm>
              <a:custGeom>
                <a:avLst/>
                <a:gdLst>
                  <a:gd name="connsiteX0" fmla="*/ 10654 w 60458"/>
                  <a:gd name="connsiteY0" fmla="*/ 71289 h 86742"/>
                  <a:gd name="connsiteX1" fmla="*/ 23990 w 60458"/>
                  <a:gd name="connsiteY1" fmla="*/ 25373 h 86742"/>
                  <a:gd name="connsiteX2" fmla="*/ 26563 w 60458"/>
                  <a:gd name="connsiteY2" fmla="*/ 22800 h 86742"/>
                  <a:gd name="connsiteX3" fmla="*/ 9425 w 60458"/>
                  <a:gd name="connsiteY3" fmla="*/ 16249 h 86742"/>
                  <a:gd name="connsiteX4" fmla="*/ 5974 w 60458"/>
                  <a:gd name="connsiteY4" fmla="*/ 15079 h 86742"/>
                  <a:gd name="connsiteX5" fmla="*/ 886 w 60458"/>
                  <a:gd name="connsiteY5" fmla="*/ 11628 h 86742"/>
                  <a:gd name="connsiteX6" fmla="*/ -694 w 60458"/>
                  <a:gd name="connsiteY6" fmla="*/ 5779 h 86742"/>
                  <a:gd name="connsiteX7" fmla="*/ 7729 w 60458"/>
                  <a:gd name="connsiteY7" fmla="*/ -70 h 86742"/>
                  <a:gd name="connsiteX8" fmla="*/ 35336 w 60458"/>
                  <a:gd name="connsiteY8" fmla="*/ 12915 h 86742"/>
                  <a:gd name="connsiteX9" fmla="*/ 50544 w 60458"/>
                  <a:gd name="connsiteY9" fmla="*/ 35083 h 86742"/>
                  <a:gd name="connsiteX10" fmla="*/ 59025 w 60458"/>
                  <a:gd name="connsiteY10" fmla="*/ 85619 h 86742"/>
                  <a:gd name="connsiteX11" fmla="*/ 57972 w 60458"/>
                  <a:gd name="connsiteY11" fmla="*/ 86672 h 86742"/>
                  <a:gd name="connsiteX12" fmla="*/ 56918 w 60458"/>
                  <a:gd name="connsiteY12" fmla="*/ 85619 h 86742"/>
                  <a:gd name="connsiteX13" fmla="*/ 42296 w 60458"/>
                  <a:gd name="connsiteY13" fmla="*/ 39879 h 86742"/>
                  <a:gd name="connsiteX14" fmla="*/ 37852 w 60458"/>
                  <a:gd name="connsiteY14" fmla="*/ 34030 h 86742"/>
                  <a:gd name="connsiteX15" fmla="*/ 12233 w 60458"/>
                  <a:gd name="connsiteY15" fmla="*/ 72517 h 86742"/>
                  <a:gd name="connsiteX16" fmla="*/ 10654 w 60458"/>
                  <a:gd name="connsiteY16" fmla="*/ 71289 h 86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458" h="86742">
                    <a:moveTo>
                      <a:pt x="10654" y="71289"/>
                    </a:moveTo>
                    <a:cubicBezTo>
                      <a:pt x="19264" y="57513"/>
                      <a:pt x="23881" y="41618"/>
                      <a:pt x="23990" y="25373"/>
                    </a:cubicBezTo>
                    <a:cubicBezTo>
                      <a:pt x="23990" y="24320"/>
                      <a:pt x="24925" y="23443"/>
                      <a:pt x="26563" y="22800"/>
                    </a:cubicBezTo>
                    <a:cubicBezTo>
                      <a:pt x="21830" y="18618"/>
                      <a:pt x="15742" y="16290"/>
                      <a:pt x="9425" y="16249"/>
                    </a:cubicBezTo>
                    <a:cubicBezTo>
                      <a:pt x="8373" y="16658"/>
                      <a:pt x="7437" y="15722"/>
                      <a:pt x="5974" y="15079"/>
                    </a:cubicBezTo>
                    <a:cubicBezTo>
                      <a:pt x="4144" y="14140"/>
                      <a:pt x="2435" y="12981"/>
                      <a:pt x="886" y="11628"/>
                    </a:cubicBezTo>
                    <a:cubicBezTo>
                      <a:pt x="-688" y="10124"/>
                      <a:pt x="-1296" y="7870"/>
                      <a:pt x="-694" y="5779"/>
                    </a:cubicBezTo>
                    <a:cubicBezTo>
                      <a:pt x="662" y="2297"/>
                      <a:pt x="3993" y="-16"/>
                      <a:pt x="7729" y="-70"/>
                    </a:cubicBezTo>
                    <a:cubicBezTo>
                      <a:pt x="18332" y="249"/>
                      <a:pt x="28328" y="4951"/>
                      <a:pt x="35336" y="12915"/>
                    </a:cubicBezTo>
                    <a:cubicBezTo>
                      <a:pt x="41612" y="19400"/>
                      <a:pt x="46752" y="26894"/>
                      <a:pt x="50544" y="35083"/>
                    </a:cubicBezTo>
                    <a:cubicBezTo>
                      <a:pt x="57884" y="50853"/>
                      <a:pt x="60815" y="68317"/>
                      <a:pt x="59025" y="85619"/>
                    </a:cubicBezTo>
                    <a:cubicBezTo>
                      <a:pt x="59025" y="86201"/>
                      <a:pt x="58553" y="86672"/>
                      <a:pt x="57972" y="86672"/>
                    </a:cubicBezTo>
                    <a:cubicBezTo>
                      <a:pt x="57390" y="86672"/>
                      <a:pt x="56918" y="86200"/>
                      <a:pt x="56918" y="85619"/>
                    </a:cubicBezTo>
                    <a:cubicBezTo>
                      <a:pt x="56465" y="69297"/>
                      <a:pt x="51394" y="53437"/>
                      <a:pt x="42296" y="39879"/>
                    </a:cubicBezTo>
                    <a:cubicBezTo>
                      <a:pt x="40953" y="37890"/>
                      <a:pt x="39373" y="36077"/>
                      <a:pt x="37852" y="34030"/>
                    </a:cubicBezTo>
                    <a:cubicBezTo>
                      <a:pt x="32787" y="48860"/>
                      <a:pt x="23960" y="62121"/>
                      <a:pt x="12233" y="72517"/>
                    </a:cubicBezTo>
                    <a:cubicBezTo>
                      <a:pt x="11649" y="73160"/>
                      <a:pt x="10245" y="71932"/>
                      <a:pt x="10654" y="71289"/>
                    </a:cubicBezTo>
                    <a:close/>
                  </a:path>
                </a:pathLst>
              </a:custGeom>
              <a:solidFill>
                <a:srgbClr val="DDB17C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3" name="Forme libre : forme 61">
                <a:extLst>
                  <a:ext uri="{FF2B5EF4-FFF2-40B4-BE49-F238E27FC236}">
                    <a16:creationId xmlns:a16="http://schemas.microsoft.com/office/drawing/2014/main" id="{215749F8-A784-46E8-8070-20F392964DB6}"/>
                  </a:ext>
                </a:extLst>
              </p:cNvPr>
              <p:cNvSpPr/>
              <p:nvPr/>
            </p:nvSpPr>
            <p:spPr>
              <a:xfrm>
                <a:off x="9200786" y="3514432"/>
                <a:ext cx="212848" cy="190385"/>
              </a:xfrm>
              <a:custGeom>
                <a:avLst/>
                <a:gdLst>
                  <a:gd name="connsiteX0" fmla="*/ -922 w 212848"/>
                  <a:gd name="connsiteY0" fmla="*/ 48594 h 190385"/>
                  <a:gd name="connsiteX1" fmla="*/ 25399 w 212848"/>
                  <a:gd name="connsiteY1" fmla="*/ 182772 h 190385"/>
                  <a:gd name="connsiteX2" fmla="*/ 211926 w 212848"/>
                  <a:gd name="connsiteY2" fmla="*/ 149725 h 190385"/>
                  <a:gd name="connsiteX3" fmla="*/ 197128 w 212848"/>
                  <a:gd name="connsiteY3" fmla="*/ -70 h 190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2848" h="190385">
                    <a:moveTo>
                      <a:pt x="-922" y="48594"/>
                    </a:moveTo>
                    <a:lnTo>
                      <a:pt x="25399" y="182772"/>
                    </a:lnTo>
                    <a:cubicBezTo>
                      <a:pt x="25399" y="182772"/>
                      <a:pt x="145305" y="213889"/>
                      <a:pt x="211926" y="149725"/>
                    </a:cubicBezTo>
                    <a:lnTo>
                      <a:pt x="197128" y="-70"/>
                    </a:lnTo>
                    <a:close/>
                  </a:path>
                </a:pathLst>
              </a:custGeom>
              <a:solidFill>
                <a:srgbClr val="EFC68F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4" name="Forme libre : forme 62">
                <a:extLst>
                  <a:ext uri="{FF2B5EF4-FFF2-40B4-BE49-F238E27FC236}">
                    <a16:creationId xmlns:a16="http://schemas.microsoft.com/office/drawing/2014/main" id="{B68C5840-B8CB-4A6A-BFB3-A2C651AE5153}"/>
                  </a:ext>
                </a:extLst>
              </p:cNvPr>
              <p:cNvSpPr/>
              <p:nvPr/>
            </p:nvSpPr>
            <p:spPr>
              <a:xfrm>
                <a:off x="8957172" y="3116635"/>
                <a:ext cx="31234" cy="31234"/>
              </a:xfrm>
              <a:custGeom>
                <a:avLst/>
                <a:gdLst>
                  <a:gd name="connsiteX0" fmla="*/ 31234 w 31234"/>
                  <a:gd name="connsiteY0" fmla="*/ 15617 h 31234"/>
                  <a:gd name="connsiteX1" fmla="*/ 15617 w 31234"/>
                  <a:gd name="connsiteY1" fmla="*/ 31234 h 31234"/>
                  <a:gd name="connsiteX2" fmla="*/ 0 w 31234"/>
                  <a:gd name="connsiteY2" fmla="*/ 15617 h 31234"/>
                  <a:gd name="connsiteX3" fmla="*/ 15617 w 31234"/>
                  <a:gd name="connsiteY3" fmla="*/ 0 h 31234"/>
                  <a:gd name="connsiteX4" fmla="*/ 31234 w 31234"/>
                  <a:gd name="connsiteY4" fmla="*/ 15617 h 3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234" h="31234">
                    <a:moveTo>
                      <a:pt x="31234" y="15617"/>
                    </a:moveTo>
                    <a:cubicBezTo>
                      <a:pt x="31234" y="24242"/>
                      <a:pt x="24242" y="31234"/>
                      <a:pt x="15617" y="31234"/>
                    </a:cubicBezTo>
                    <a:cubicBezTo>
                      <a:pt x="6992" y="31234"/>
                      <a:pt x="0" y="24242"/>
                      <a:pt x="0" y="15617"/>
                    </a:cubicBezTo>
                    <a:cubicBezTo>
                      <a:pt x="0" y="6992"/>
                      <a:pt x="6992" y="0"/>
                      <a:pt x="15617" y="0"/>
                    </a:cubicBezTo>
                    <a:cubicBezTo>
                      <a:pt x="24242" y="0"/>
                      <a:pt x="31234" y="6992"/>
                      <a:pt x="31234" y="156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5" name="Forme libre : forme 63">
                <a:extLst>
                  <a:ext uri="{FF2B5EF4-FFF2-40B4-BE49-F238E27FC236}">
                    <a16:creationId xmlns:a16="http://schemas.microsoft.com/office/drawing/2014/main" id="{D2D8E260-78F3-4843-9E89-CE5CE6623259}"/>
                  </a:ext>
                </a:extLst>
              </p:cNvPr>
              <p:cNvSpPr/>
              <p:nvPr/>
            </p:nvSpPr>
            <p:spPr>
              <a:xfrm>
                <a:off x="9459550" y="3011410"/>
                <a:ext cx="31234" cy="31234"/>
              </a:xfrm>
              <a:custGeom>
                <a:avLst/>
                <a:gdLst>
                  <a:gd name="connsiteX0" fmla="*/ 31234 w 31234"/>
                  <a:gd name="connsiteY0" fmla="*/ 15617 h 31234"/>
                  <a:gd name="connsiteX1" fmla="*/ 15617 w 31234"/>
                  <a:gd name="connsiteY1" fmla="*/ 31234 h 31234"/>
                  <a:gd name="connsiteX2" fmla="*/ 0 w 31234"/>
                  <a:gd name="connsiteY2" fmla="*/ 15617 h 31234"/>
                  <a:gd name="connsiteX3" fmla="*/ 15617 w 31234"/>
                  <a:gd name="connsiteY3" fmla="*/ 0 h 31234"/>
                  <a:gd name="connsiteX4" fmla="*/ 31234 w 31234"/>
                  <a:gd name="connsiteY4" fmla="*/ 15617 h 3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234" h="31234">
                    <a:moveTo>
                      <a:pt x="31234" y="15617"/>
                    </a:moveTo>
                    <a:cubicBezTo>
                      <a:pt x="31234" y="24242"/>
                      <a:pt x="24242" y="31234"/>
                      <a:pt x="15617" y="31234"/>
                    </a:cubicBezTo>
                    <a:cubicBezTo>
                      <a:pt x="6992" y="31234"/>
                      <a:pt x="0" y="24242"/>
                      <a:pt x="0" y="15617"/>
                    </a:cubicBezTo>
                    <a:cubicBezTo>
                      <a:pt x="0" y="6992"/>
                      <a:pt x="6992" y="0"/>
                      <a:pt x="15617" y="0"/>
                    </a:cubicBezTo>
                    <a:cubicBezTo>
                      <a:pt x="24242" y="0"/>
                      <a:pt x="31234" y="6992"/>
                      <a:pt x="31234" y="156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45" name="Group 144">
              <a:extLst>
                <a:ext uri="{FF2B5EF4-FFF2-40B4-BE49-F238E27FC236}">
                  <a16:creationId xmlns:a16="http://schemas.microsoft.com/office/drawing/2014/main" id="{6A0CBA2D-9B57-4DF0-B147-4D64561B9151}"/>
                </a:ext>
              </a:extLst>
            </p:cNvPr>
            <p:cNvGrpSpPr/>
            <p:nvPr/>
          </p:nvGrpSpPr>
          <p:grpSpPr>
            <a:xfrm>
              <a:off x="7588042" y="1964980"/>
              <a:ext cx="3438336" cy="3438336"/>
              <a:chOff x="2526031" y="4083756"/>
              <a:chExt cx="3438336" cy="3438336"/>
            </a:xfrm>
          </p:grpSpPr>
          <p:cxnSp>
            <p:nvCxnSpPr>
              <p:cNvPr id="146" name="Straight Connector 145">
                <a:extLst>
                  <a:ext uri="{FF2B5EF4-FFF2-40B4-BE49-F238E27FC236}">
                    <a16:creationId xmlns:a16="http://schemas.microsoft.com/office/drawing/2014/main" id="{2B6F94F5-4305-4118-8939-A179EB1270C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45199" y="5641570"/>
                <a:ext cx="0" cy="322708"/>
              </a:xfrm>
              <a:prstGeom prst="line">
                <a:avLst/>
              </a:prstGeom>
              <a:ln w="15875">
                <a:noFill/>
              </a:ln>
            </p:spPr>
            <p:style>
              <a:lnRef idx="1">
                <a:schemeClr val="accent6"/>
              </a:lnRef>
              <a:fillRef idx="0">
                <a:schemeClr val="accent6"/>
              </a:fillRef>
              <a:effectRef idx="0">
                <a:schemeClr val="accent6"/>
              </a:effectRef>
              <a:fontRef idx="minor">
                <a:schemeClr val="tx1"/>
              </a:fontRef>
            </p:style>
          </p:cxn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12F41F3D-B5FB-4584-B17B-61C5CC45D9C6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>
                <a:off x="4245199" y="5641570"/>
                <a:ext cx="0" cy="322708"/>
              </a:xfrm>
              <a:prstGeom prst="line">
                <a:avLst/>
              </a:prstGeom>
              <a:ln w="15875">
                <a:noFill/>
              </a:ln>
            </p:spPr>
            <p:style>
              <a:lnRef idx="1">
                <a:schemeClr val="accent6"/>
              </a:lnRef>
              <a:fillRef idx="0">
                <a:schemeClr val="accent6"/>
              </a:fillRef>
              <a:effectRef idx="0">
                <a:schemeClr val="accent6"/>
              </a:effectRef>
              <a:fontRef idx="minor">
                <a:schemeClr val="tx1"/>
              </a:fontRef>
            </p:style>
          </p:cxnSp>
          <p:sp>
            <p:nvSpPr>
              <p:cNvPr id="148" name="Flowchart: Connector 147">
                <a:extLst>
                  <a:ext uri="{FF2B5EF4-FFF2-40B4-BE49-F238E27FC236}">
                    <a16:creationId xmlns:a16="http://schemas.microsoft.com/office/drawing/2014/main" id="{29E9BCA7-CC69-4A17-9373-C02E7CBB42E1}"/>
                  </a:ext>
                </a:extLst>
              </p:cNvPr>
              <p:cNvSpPr/>
              <p:nvPr/>
            </p:nvSpPr>
            <p:spPr>
              <a:xfrm>
                <a:off x="2526031" y="4083756"/>
                <a:ext cx="3438336" cy="3438336"/>
              </a:xfrm>
              <a:prstGeom prst="flowChartConnector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</p:grpSp>
      <p:sp>
        <p:nvSpPr>
          <p:cNvPr id="127" name="Flowchart: Connector 126">
            <a:extLst>
              <a:ext uri="{FF2B5EF4-FFF2-40B4-BE49-F238E27FC236}">
                <a16:creationId xmlns:a16="http://schemas.microsoft.com/office/drawing/2014/main" id="{AB6045B7-9EFC-497C-869A-6D00B1E62076}"/>
              </a:ext>
            </a:extLst>
          </p:cNvPr>
          <p:cNvSpPr/>
          <p:nvPr/>
        </p:nvSpPr>
        <p:spPr>
          <a:xfrm>
            <a:off x="5998004" y="2234537"/>
            <a:ext cx="3438336" cy="3438336"/>
          </a:xfrm>
          <a:prstGeom prst="flowChartConnector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523" name="EYES">
            <a:extLst>
              <a:ext uri="{FF2B5EF4-FFF2-40B4-BE49-F238E27FC236}">
                <a16:creationId xmlns:a16="http://schemas.microsoft.com/office/drawing/2014/main" id="{E71D9F8F-0FB1-4383-8BB1-A0CD0656136D}"/>
              </a:ext>
            </a:extLst>
          </p:cNvPr>
          <p:cNvGrpSpPr/>
          <p:nvPr/>
        </p:nvGrpSpPr>
        <p:grpSpPr>
          <a:xfrm>
            <a:off x="8834332" y="2886609"/>
            <a:ext cx="720069" cy="337137"/>
            <a:chOff x="9796821" y="-446276"/>
            <a:chExt cx="720069" cy="337137"/>
          </a:xfrm>
        </p:grpSpPr>
        <p:sp>
          <p:nvSpPr>
            <p:cNvPr id="524" name="Forme libre : forme 41">
              <a:extLst>
                <a:ext uri="{FF2B5EF4-FFF2-40B4-BE49-F238E27FC236}">
                  <a16:creationId xmlns:a16="http://schemas.microsoft.com/office/drawing/2014/main" id="{6DE51EA3-01D7-4704-96CA-AE127B02D13F}"/>
                </a:ext>
              </a:extLst>
            </p:cNvPr>
            <p:cNvSpPr/>
            <p:nvPr/>
          </p:nvSpPr>
          <p:spPr>
            <a:xfrm rot="20250000">
              <a:off x="10292168" y="-446276"/>
              <a:ext cx="224722" cy="224722"/>
            </a:xfrm>
            <a:custGeom>
              <a:avLst/>
              <a:gdLst>
                <a:gd name="connsiteX0" fmla="*/ 223800 w 224722"/>
                <a:gd name="connsiteY0" fmla="*/ 112291 h 224722"/>
                <a:gd name="connsiteX1" fmla="*/ 111439 w 224722"/>
                <a:gd name="connsiteY1" fmla="*/ 224652 h 224722"/>
                <a:gd name="connsiteX2" fmla="*/ -922 w 224722"/>
                <a:gd name="connsiteY2" fmla="*/ 112291 h 224722"/>
                <a:gd name="connsiteX3" fmla="*/ 111439 w 224722"/>
                <a:gd name="connsiteY3" fmla="*/ -70 h 224722"/>
                <a:gd name="connsiteX4" fmla="*/ 223800 w 224722"/>
                <a:gd name="connsiteY4" fmla="*/ 112291 h 22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722" h="224722">
                  <a:moveTo>
                    <a:pt x="223800" y="112291"/>
                  </a:moveTo>
                  <a:cubicBezTo>
                    <a:pt x="223800" y="174346"/>
                    <a:pt x="173494" y="224652"/>
                    <a:pt x="111439" y="224652"/>
                  </a:cubicBezTo>
                  <a:cubicBezTo>
                    <a:pt x="49384" y="224652"/>
                    <a:pt x="-922" y="174346"/>
                    <a:pt x="-922" y="112291"/>
                  </a:cubicBezTo>
                  <a:cubicBezTo>
                    <a:pt x="-922" y="50235"/>
                    <a:pt x="49384" y="-70"/>
                    <a:pt x="111439" y="-70"/>
                  </a:cubicBezTo>
                  <a:cubicBezTo>
                    <a:pt x="173494" y="-70"/>
                    <a:pt x="223800" y="50235"/>
                    <a:pt x="223800" y="112291"/>
                  </a:cubicBezTo>
                  <a:close/>
                </a:path>
              </a:pathLst>
            </a:custGeom>
            <a:solidFill>
              <a:srgbClr val="FFFFF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5" name="Forme libre : forme 42">
              <a:extLst>
                <a:ext uri="{FF2B5EF4-FFF2-40B4-BE49-F238E27FC236}">
                  <a16:creationId xmlns:a16="http://schemas.microsoft.com/office/drawing/2014/main" id="{4C31A2C8-6084-4E42-9D54-94D8A78A959A}"/>
                </a:ext>
              </a:extLst>
            </p:cNvPr>
            <p:cNvSpPr/>
            <p:nvPr/>
          </p:nvSpPr>
          <p:spPr>
            <a:xfrm rot="20946000">
              <a:off x="9796821" y="-333861"/>
              <a:ext cx="224722" cy="224722"/>
            </a:xfrm>
            <a:custGeom>
              <a:avLst/>
              <a:gdLst>
                <a:gd name="connsiteX0" fmla="*/ 223799 w 224722"/>
                <a:gd name="connsiteY0" fmla="*/ 112291 h 224722"/>
                <a:gd name="connsiteX1" fmla="*/ 111439 w 224722"/>
                <a:gd name="connsiteY1" fmla="*/ 224652 h 224722"/>
                <a:gd name="connsiteX2" fmla="*/ -922 w 224722"/>
                <a:gd name="connsiteY2" fmla="*/ 112291 h 224722"/>
                <a:gd name="connsiteX3" fmla="*/ 111439 w 224722"/>
                <a:gd name="connsiteY3" fmla="*/ -70 h 224722"/>
                <a:gd name="connsiteX4" fmla="*/ 223799 w 224722"/>
                <a:gd name="connsiteY4" fmla="*/ 112291 h 22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722" h="224722">
                  <a:moveTo>
                    <a:pt x="223799" y="112291"/>
                  </a:moveTo>
                  <a:cubicBezTo>
                    <a:pt x="223799" y="174346"/>
                    <a:pt x="173494" y="224652"/>
                    <a:pt x="111439" y="224652"/>
                  </a:cubicBezTo>
                  <a:cubicBezTo>
                    <a:pt x="49383" y="224652"/>
                    <a:pt x="-922" y="174346"/>
                    <a:pt x="-922" y="112291"/>
                  </a:cubicBezTo>
                  <a:cubicBezTo>
                    <a:pt x="-922" y="50236"/>
                    <a:pt x="49383" y="-70"/>
                    <a:pt x="111439" y="-70"/>
                  </a:cubicBezTo>
                  <a:cubicBezTo>
                    <a:pt x="173494" y="-70"/>
                    <a:pt x="223799" y="50236"/>
                    <a:pt x="223799" y="112291"/>
                  </a:cubicBezTo>
                  <a:close/>
                </a:path>
              </a:pathLst>
            </a:custGeom>
            <a:solidFill>
              <a:srgbClr val="FFFFF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526" name="IRIS">
            <a:extLst>
              <a:ext uri="{FF2B5EF4-FFF2-40B4-BE49-F238E27FC236}">
                <a16:creationId xmlns:a16="http://schemas.microsoft.com/office/drawing/2014/main" id="{71FF0EB4-F3B7-4C6C-A46C-692ACA9D5506}"/>
              </a:ext>
            </a:extLst>
          </p:cNvPr>
          <p:cNvGrpSpPr/>
          <p:nvPr/>
        </p:nvGrpSpPr>
        <p:grpSpPr>
          <a:xfrm>
            <a:off x="8954399" y="2985923"/>
            <a:ext cx="641703" cy="252388"/>
            <a:chOff x="9919860" y="-341275"/>
            <a:chExt cx="641703" cy="252388"/>
          </a:xfrm>
        </p:grpSpPr>
        <p:sp>
          <p:nvSpPr>
            <p:cNvPr id="527" name="Forme libre : forme 43">
              <a:extLst>
                <a:ext uri="{FF2B5EF4-FFF2-40B4-BE49-F238E27FC236}">
                  <a16:creationId xmlns:a16="http://schemas.microsoft.com/office/drawing/2014/main" id="{6A15AA33-99E3-4A4F-99C4-30B764468072}"/>
                </a:ext>
              </a:extLst>
            </p:cNvPr>
            <p:cNvSpPr/>
            <p:nvPr/>
          </p:nvSpPr>
          <p:spPr>
            <a:xfrm>
              <a:off x="10421536" y="-341275"/>
              <a:ext cx="140027" cy="140027"/>
            </a:xfrm>
            <a:custGeom>
              <a:avLst/>
              <a:gdLst>
                <a:gd name="connsiteX0" fmla="*/ 140027 w 140027"/>
                <a:gd name="connsiteY0" fmla="*/ 70014 h 140027"/>
                <a:gd name="connsiteX1" fmla="*/ 70014 w 140027"/>
                <a:gd name="connsiteY1" fmla="*/ 140027 h 140027"/>
                <a:gd name="connsiteX2" fmla="*/ 0 w 140027"/>
                <a:gd name="connsiteY2" fmla="*/ 70014 h 140027"/>
                <a:gd name="connsiteX3" fmla="*/ 70014 w 140027"/>
                <a:gd name="connsiteY3" fmla="*/ 0 h 140027"/>
                <a:gd name="connsiteX4" fmla="*/ 140027 w 140027"/>
                <a:gd name="connsiteY4" fmla="*/ 70014 h 14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027" h="140027">
                  <a:moveTo>
                    <a:pt x="140027" y="70014"/>
                  </a:moveTo>
                  <a:cubicBezTo>
                    <a:pt x="140027" y="108681"/>
                    <a:pt x="108681" y="140027"/>
                    <a:pt x="70014" y="140027"/>
                  </a:cubicBezTo>
                  <a:cubicBezTo>
                    <a:pt x="31346" y="140027"/>
                    <a:pt x="0" y="108681"/>
                    <a:pt x="0" y="70014"/>
                  </a:cubicBezTo>
                  <a:cubicBezTo>
                    <a:pt x="0" y="31346"/>
                    <a:pt x="31346" y="0"/>
                    <a:pt x="70014" y="0"/>
                  </a:cubicBezTo>
                  <a:cubicBezTo>
                    <a:pt x="108681" y="0"/>
                    <a:pt x="140027" y="31346"/>
                    <a:pt x="140027" y="70014"/>
                  </a:cubicBezTo>
                  <a:close/>
                </a:path>
              </a:pathLst>
            </a:custGeom>
            <a:solidFill>
              <a:srgbClr val="5B3911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8" name="Forme libre : forme 44">
              <a:extLst>
                <a:ext uri="{FF2B5EF4-FFF2-40B4-BE49-F238E27FC236}">
                  <a16:creationId xmlns:a16="http://schemas.microsoft.com/office/drawing/2014/main" id="{58066040-BD35-4F96-8406-5244F1C0BD1F}"/>
                </a:ext>
              </a:extLst>
            </p:cNvPr>
            <p:cNvSpPr/>
            <p:nvPr/>
          </p:nvSpPr>
          <p:spPr>
            <a:xfrm>
              <a:off x="9926177" y="-228914"/>
              <a:ext cx="140027" cy="140027"/>
            </a:xfrm>
            <a:custGeom>
              <a:avLst/>
              <a:gdLst>
                <a:gd name="connsiteX0" fmla="*/ 140027 w 140027"/>
                <a:gd name="connsiteY0" fmla="*/ 70014 h 140027"/>
                <a:gd name="connsiteX1" fmla="*/ 70014 w 140027"/>
                <a:gd name="connsiteY1" fmla="*/ 140027 h 140027"/>
                <a:gd name="connsiteX2" fmla="*/ 0 w 140027"/>
                <a:gd name="connsiteY2" fmla="*/ 70014 h 140027"/>
                <a:gd name="connsiteX3" fmla="*/ 70014 w 140027"/>
                <a:gd name="connsiteY3" fmla="*/ 0 h 140027"/>
                <a:gd name="connsiteX4" fmla="*/ 140027 w 140027"/>
                <a:gd name="connsiteY4" fmla="*/ 70014 h 14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027" h="140027">
                  <a:moveTo>
                    <a:pt x="140027" y="70014"/>
                  </a:moveTo>
                  <a:cubicBezTo>
                    <a:pt x="140027" y="108681"/>
                    <a:pt x="108681" y="140027"/>
                    <a:pt x="70014" y="140027"/>
                  </a:cubicBezTo>
                  <a:cubicBezTo>
                    <a:pt x="31346" y="140027"/>
                    <a:pt x="0" y="108681"/>
                    <a:pt x="0" y="70014"/>
                  </a:cubicBezTo>
                  <a:cubicBezTo>
                    <a:pt x="0" y="31346"/>
                    <a:pt x="31346" y="0"/>
                    <a:pt x="70014" y="0"/>
                  </a:cubicBezTo>
                  <a:cubicBezTo>
                    <a:pt x="108681" y="0"/>
                    <a:pt x="140027" y="31346"/>
                    <a:pt x="140027" y="70014"/>
                  </a:cubicBezTo>
                  <a:close/>
                </a:path>
              </a:pathLst>
            </a:custGeom>
            <a:solidFill>
              <a:srgbClr val="5B3911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9" name="Forme libre : forme 62">
              <a:extLst>
                <a:ext uri="{FF2B5EF4-FFF2-40B4-BE49-F238E27FC236}">
                  <a16:creationId xmlns:a16="http://schemas.microsoft.com/office/drawing/2014/main" id="{2DFD5F5B-E6F6-4542-9E68-397D61DA1FC2}"/>
                </a:ext>
              </a:extLst>
            </p:cNvPr>
            <p:cNvSpPr/>
            <p:nvPr/>
          </p:nvSpPr>
          <p:spPr>
            <a:xfrm>
              <a:off x="9919860" y="-210022"/>
              <a:ext cx="31234" cy="31234"/>
            </a:xfrm>
            <a:custGeom>
              <a:avLst/>
              <a:gdLst>
                <a:gd name="connsiteX0" fmla="*/ 31234 w 31234"/>
                <a:gd name="connsiteY0" fmla="*/ 15617 h 31234"/>
                <a:gd name="connsiteX1" fmla="*/ 15617 w 31234"/>
                <a:gd name="connsiteY1" fmla="*/ 31234 h 31234"/>
                <a:gd name="connsiteX2" fmla="*/ 0 w 31234"/>
                <a:gd name="connsiteY2" fmla="*/ 15617 h 31234"/>
                <a:gd name="connsiteX3" fmla="*/ 15617 w 31234"/>
                <a:gd name="connsiteY3" fmla="*/ 0 h 31234"/>
                <a:gd name="connsiteX4" fmla="*/ 31234 w 31234"/>
                <a:gd name="connsiteY4" fmla="*/ 15617 h 3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234" h="31234">
                  <a:moveTo>
                    <a:pt x="31234" y="15617"/>
                  </a:moveTo>
                  <a:cubicBezTo>
                    <a:pt x="31234" y="24242"/>
                    <a:pt x="24242" y="31234"/>
                    <a:pt x="15617" y="31234"/>
                  </a:cubicBezTo>
                  <a:cubicBezTo>
                    <a:pt x="6992" y="31234"/>
                    <a:pt x="0" y="24242"/>
                    <a:pt x="0" y="15617"/>
                  </a:cubicBezTo>
                  <a:cubicBezTo>
                    <a:pt x="0" y="6992"/>
                    <a:pt x="6992" y="0"/>
                    <a:pt x="15617" y="0"/>
                  </a:cubicBezTo>
                  <a:cubicBezTo>
                    <a:pt x="24242" y="0"/>
                    <a:pt x="31234" y="6992"/>
                    <a:pt x="31234" y="15617"/>
                  </a:cubicBezTo>
                  <a:close/>
                </a:path>
              </a:pathLst>
            </a:custGeom>
            <a:solidFill>
              <a:srgbClr val="FFFFF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0" name="Forme libre : forme 63">
              <a:extLst>
                <a:ext uri="{FF2B5EF4-FFF2-40B4-BE49-F238E27FC236}">
                  <a16:creationId xmlns:a16="http://schemas.microsoft.com/office/drawing/2014/main" id="{E6DBD4B0-B293-4E43-A2EF-8273844F61B3}"/>
                </a:ext>
              </a:extLst>
            </p:cNvPr>
            <p:cNvSpPr/>
            <p:nvPr/>
          </p:nvSpPr>
          <p:spPr>
            <a:xfrm>
              <a:off x="10422238" y="-315247"/>
              <a:ext cx="31234" cy="31234"/>
            </a:xfrm>
            <a:custGeom>
              <a:avLst/>
              <a:gdLst>
                <a:gd name="connsiteX0" fmla="*/ 31234 w 31234"/>
                <a:gd name="connsiteY0" fmla="*/ 15617 h 31234"/>
                <a:gd name="connsiteX1" fmla="*/ 15617 w 31234"/>
                <a:gd name="connsiteY1" fmla="*/ 31234 h 31234"/>
                <a:gd name="connsiteX2" fmla="*/ 0 w 31234"/>
                <a:gd name="connsiteY2" fmla="*/ 15617 h 31234"/>
                <a:gd name="connsiteX3" fmla="*/ 15617 w 31234"/>
                <a:gd name="connsiteY3" fmla="*/ 0 h 31234"/>
                <a:gd name="connsiteX4" fmla="*/ 31234 w 31234"/>
                <a:gd name="connsiteY4" fmla="*/ 15617 h 3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234" h="31234">
                  <a:moveTo>
                    <a:pt x="31234" y="15617"/>
                  </a:moveTo>
                  <a:cubicBezTo>
                    <a:pt x="31234" y="24242"/>
                    <a:pt x="24242" y="31234"/>
                    <a:pt x="15617" y="31234"/>
                  </a:cubicBezTo>
                  <a:cubicBezTo>
                    <a:pt x="6992" y="31234"/>
                    <a:pt x="0" y="24242"/>
                    <a:pt x="0" y="15617"/>
                  </a:cubicBezTo>
                  <a:cubicBezTo>
                    <a:pt x="0" y="6992"/>
                    <a:pt x="6992" y="0"/>
                    <a:pt x="15617" y="0"/>
                  </a:cubicBezTo>
                  <a:cubicBezTo>
                    <a:pt x="24242" y="0"/>
                    <a:pt x="31234" y="6992"/>
                    <a:pt x="31234" y="15617"/>
                  </a:cubicBezTo>
                  <a:close/>
                </a:path>
              </a:pathLst>
            </a:custGeom>
            <a:solidFill>
              <a:srgbClr val="FFFFF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531" name="HEAD_é">
            <a:extLst>
              <a:ext uri="{FF2B5EF4-FFF2-40B4-BE49-F238E27FC236}">
                <a16:creationId xmlns:a16="http://schemas.microsoft.com/office/drawing/2014/main" id="{10D9A581-86DD-402E-8D0F-79C0D64A3096}"/>
              </a:ext>
            </a:extLst>
          </p:cNvPr>
          <p:cNvGrpSpPr/>
          <p:nvPr/>
        </p:nvGrpSpPr>
        <p:grpSpPr>
          <a:xfrm>
            <a:off x="8304646" y="2164121"/>
            <a:ext cx="1598575" cy="1539848"/>
            <a:chOff x="8305402" y="2164969"/>
            <a:chExt cx="1598575" cy="1539848"/>
          </a:xfrm>
        </p:grpSpPr>
        <p:sp>
          <p:nvSpPr>
            <p:cNvPr id="532" name="Forme libre : forme 37">
              <a:extLst>
                <a:ext uri="{FF2B5EF4-FFF2-40B4-BE49-F238E27FC236}">
                  <a16:creationId xmlns:a16="http://schemas.microsoft.com/office/drawing/2014/main" id="{E96C6E19-CD88-41A5-ADE5-5D8BF6018EB0}"/>
                </a:ext>
              </a:extLst>
            </p:cNvPr>
            <p:cNvSpPr/>
            <p:nvPr/>
          </p:nvSpPr>
          <p:spPr>
            <a:xfrm>
              <a:off x="9725790" y="2956543"/>
              <a:ext cx="177861" cy="206854"/>
            </a:xfrm>
            <a:custGeom>
              <a:avLst/>
              <a:gdLst>
                <a:gd name="connsiteX0" fmla="*/ 39448 w 177861"/>
                <a:gd name="connsiteY0" fmla="*/ 64682 h 206854"/>
                <a:gd name="connsiteX1" fmla="*/ 174328 w 177861"/>
                <a:gd name="connsiteY1" fmla="*/ 64682 h 206854"/>
                <a:gd name="connsiteX2" fmla="*/ 13536 w 177861"/>
                <a:gd name="connsiteY2" fmla="*/ 202545 h 206854"/>
                <a:gd name="connsiteX3" fmla="*/ 39448 w 177861"/>
                <a:gd name="connsiteY3" fmla="*/ 64682 h 20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7861" h="206854">
                  <a:moveTo>
                    <a:pt x="39448" y="64682"/>
                  </a:moveTo>
                  <a:cubicBezTo>
                    <a:pt x="47227" y="-4922"/>
                    <a:pt x="150932" y="-36917"/>
                    <a:pt x="174328" y="64682"/>
                  </a:cubicBezTo>
                  <a:cubicBezTo>
                    <a:pt x="197724" y="166281"/>
                    <a:pt x="57346" y="223309"/>
                    <a:pt x="13536" y="202545"/>
                  </a:cubicBezTo>
                  <a:cubicBezTo>
                    <a:pt x="-30274" y="181781"/>
                    <a:pt x="39448" y="64682"/>
                    <a:pt x="39448" y="64682"/>
                  </a:cubicBezTo>
                  <a:close/>
                </a:path>
              </a:pathLst>
            </a:custGeom>
            <a:solidFill>
              <a:srgbClr val="EFC68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3" name="Forme libre : forme 38">
              <a:extLst>
                <a:ext uri="{FF2B5EF4-FFF2-40B4-BE49-F238E27FC236}">
                  <a16:creationId xmlns:a16="http://schemas.microsoft.com/office/drawing/2014/main" id="{4EAC0594-BE38-4AD1-8D74-9202205EFEF0}"/>
                </a:ext>
              </a:extLst>
            </p:cNvPr>
            <p:cNvSpPr/>
            <p:nvPr/>
          </p:nvSpPr>
          <p:spPr>
            <a:xfrm>
              <a:off x="8595198" y="3225964"/>
              <a:ext cx="275849" cy="169548"/>
            </a:xfrm>
            <a:custGeom>
              <a:avLst/>
              <a:gdLst>
                <a:gd name="connsiteX0" fmla="*/ 67486 w 275849"/>
                <a:gd name="connsiteY0" fmla="*/ 10449 h 169548"/>
                <a:gd name="connsiteX1" fmla="*/ 27653 w 275849"/>
                <a:gd name="connsiteY1" fmla="*/ 100232 h 169548"/>
                <a:gd name="connsiteX2" fmla="*/ 258108 w 275849"/>
                <a:gd name="connsiteY2" fmla="*/ 124155 h 169548"/>
                <a:gd name="connsiteX3" fmla="*/ 67486 w 275849"/>
                <a:gd name="connsiteY3" fmla="*/ 10449 h 169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5849" h="169548">
                  <a:moveTo>
                    <a:pt x="67486" y="10449"/>
                  </a:moveTo>
                  <a:cubicBezTo>
                    <a:pt x="-8552" y="-28448"/>
                    <a:pt x="-20250" y="49345"/>
                    <a:pt x="27653" y="100232"/>
                  </a:cubicBezTo>
                  <a:cubicBezTo>
                    <a:pt x="75558" y="151119"/>
                    <a:pt x="171307" y="213938"/>
                    <a:pt x="258108" y="124155"/>
                  </a:cubicBezTo>
                  <a:cubicBezTo>
                    <a:pt x="344909" y="34372"/>
                    <a:pt x="67486" y="10449"/>
                    <a:pt x="67486" y="10449"/>
                  </a:cubicBezTo>
                  <a:close/>
                </a:path>
              </a:pathLst>
            </a:custGeom>
            <a:solidFill>
              <a:srgbClr val="EFC68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4" name="Forme libre : forme 39">
              <a:extLst>
                <a:ext uri="{FF2B5EF4-FFF2-40B4-BE49-F238E27FC236}">
                  <a16:creationId xmlns:a16="http://schemas.microsoft.com/office/drawing/2014/main" id="{33EA23CD-15A7-4456-974A-006C1148282C}"/>
                </a:ext>
              </a:extLst>
            </p:cNvPr>
            <p:cNvSpPr/>
            <p:nvPr/>
          </p:nvSpPr>
          <p:spPr>
            <a:xfrm>
              <a:off x="9475173" y="2164969"/>
              <a:ext cx="428804" cy="457545"/>
            </a:xfrm>
            <a:custGeom>
              <a:avLst/>
              <a:gdLst>
                <a:gd name="connsiteX0" fmla="*/ 12993 w 428804"/>
                <a:gd name="connsiteY0" fmla="*/ 365635 h 457545"/>
                <a:gd name="connsiteX1" fmla="*/ 95523 w 428804"/>
                <a:gd name="connsiteY1" fmla="*/ 827 h 457545"/>
                <a:gd name="connsiteX2" fmla="*/ 427518 w 428804"/>
                <a:gd name="connsiteY2" fmla="*/ 273160 h 457545"/>
                <a:gd name="connsiteX3" fmla="*/ 141848 w 428804"/>
                <a:gd name="connsiteY3" fmla="*/ 454892 h 457545"/>
                <a:gd name="connsiteX4" fmla="*/ 12993 w 428804"/>
                <a:gd name="connsiteY4" fmla="*/ 365635 h 457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8804" h="457545">
                  <a:moveTo>
                    <a:pt x="12993" y="365635"/>
                  </a:moveTo>
                  <a:cubicBezTo>
                    <a:pt x="-23740" y="242043"/>
                    <a:pt x="15157" y="65693"/>
                    <a:pt x="95523" y="827"/>
                  </a:cubicBezTo>
                  <a:cubicBezTo>
                    <a:pt x="222624" y="-6952"/>
                    <a:pt x="437929" y="31944"/>
                    <a:pt x="427518" y="273160"/>
                  </a:cubicBezTo>
                  <a:cubicBezTo>
                    <a:pt x="391195" y="330189"/>
                    <a:pt x="309366" y="434244"/>
                    <a:pt x="141848" y="454892"/>
                  </a:cubicBezTo>
                  <a:cubicBezTo>
                    <a:pt x="-25670" y="475539"/>
                    <a:pt x="12993" y="365635"/>
                    <a:pt x="12993" y="365635"/>
                  </a:cubicBezTo>
                  <a:close/>
                </a:path>
              </a:pathLst>
            </a:custGeom>
            <a:solidFill>
              <a:srgbClr val="CE3006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5" name="Forme libre : forme 40">
              <a:extLst>
                <a:ext uri="{FF2B5EF4-FFF2-40B4-BE49-F238E27FC236}">
                  <a16:creationId xmlns:a16="http://schemas.microsoft.com/office/drawing/2014/main" id="{6F22C443-CF7F-427E-97CC-79958F67FA38}"/>
                </a:ext>
              </a:extLst>
            </p:cNvPr>
            <p:cNvSpPr/>
            <p:nvPr/>
          </p:nvSpPr>
          <p:spPr>
            <a:xfrm>
              <a:off x="8305402" y="2394039"/>
              <a:ext cx="412062" cy="467791"/>
            </a:xfrm>
            <a:custGeom>
              <a:avLst/>
              <a:gdLst>
                <a:gd name="connsiteX0" fmla="*/ 392377 w 412062"/>
                <a:gd name="connsiteY0" fmla="*/ 326133 h 467791"/>
                <a:gd name="connsiteX1" fmla="*/ 222753 w 412062"/>
                <a:gd name="connsiteY1" fmla="*/ -70 h 467791"/>
                <a:gd name="connsiteX2" fmla="*/ 17333 w 412062"/>
                <a:gd name="connsiteY2" fmla="*/ 412641 h 467791"/>
                <a:gd name="connsiteX3" fmla="*/ 348157 w 412062"/>
                <a:gd name="connsiteY3" fmla="*/ 430774 h 467791"/>
                <a:gd name="connsiteX4" fmla="*/ 392377 w 412062"/>
                <a:gd name="connsiteY4" fmla="*/ 326133 h 467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062" h="467791">
                  <a:moveTo>
                    <a:pt x="392377" y="326133"/>
                  </a:moveTo>
                  <a:cubicBezTo>
                    <a:pt x="396354" y="246644"/>
                    <a:pt x="397524" y="77372"/>
                    <a:pt x="222753" y="-70"/>
                  </a:cubicBezTo>
                  <a:cubicBezTo>
                    <a:pt x="147651" y="23618"/>
                    <a:pt x="-63852" y="103985"/>
                    <a:pt x="17333" y="412641"/>
                  </a:cubicBezTo>
                  <a:cubicBezTo>
                    <a:pt x="75064" y="461891"/>
                    <a:pt x="240008" y="498214"/>
                    <a:pt x="348157" y="430774"/>
                  </a:cubicBezTo>
                  <a:cubicBezTo>
                    <a:pt x="456308" y="363333"/>
                    <a:pt x="392377" y="326133"/>
                    <a:pt x="392377" y="326133"/>
                  </a:cubicBezTo>
                  <a:close/>
                </a:path>
              </a:pathLst>
            </a:custGeom>
            <a:solidFill>
              <a:srgbClr val="CE3006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6" name="Forme libre : forme 45">
              <a:extLst>
                <a:ext uri="{FF2B5EF4-FFF2-40B4-BE49-F238E27FC236}">
                  <a16:creationId xmlns:a16="http://schemas.microsoft.com/office/drawing/2014/main" id="{B97027BD-67BC-49DE-9201-662D56C524DE}"/>
                </a:ext>
              </a:extLst>
            </p:cNvPr>
            <p:cNvSpPr/>
            <p:nvPr/>
          </p:nvSpPr>
          <p:spPr>
            <a:xfrm>
              <a:off x="8634063" y="2598991"/>
              <a:ext cx="1165144" cy="981711"/>
            </a:xfrm>
            <a:custGeom>
              <a:avLst/>
              <a:gdLst>
                <a:gd name="connsiteX0" fmla="*/ 1161648 w 1165144"/>
                <a:gd name="connsiteY0" fmla="*/ 370528 h 981711"/>
                <a:gd name="connsiteX1" fmla="*/ 851061 w 1165144"/>
                <a:gd name="connsiteY1" fmla="*/ -70 h 981711"/>
                <a:gd name="connsiteX2" fmla="*/ 56872 w 1165144"/>
                <a:gd name="connsiteY2" fmla="*/ 209971 h 981711"/>
                <a:gd name="connsiteX3" fmla="*/ 12829 w 1165144"/>
                <a:gd name="connsiteY3" fmla="*/ 630696 h 981711"/>
                <a:gd name="connsiteX4" fmla="*/ 567088 w 1165144"/>
                <a:gd name="connsiteY4" fmla="*/ 981641 h 981711"/>
                <a:gd name="connsiteX5" fmla="*/ 1164222 w 1165144"/>
                <a:gd name="connsiteY5" fmla="*/ 422293 h 981711"/>
                <a:gd name="connsiteX6" fmla="*/ 1161648 w 1165144"/>
                <a:gd name="connsiteY6" fmla="*/ 370528 h 981711"/>
                <a:gd name="connsiteX7" fmla="*/ 311483 w 1165144"/>
                <a:gd name="connsiteY7" fmla="*/ 618354 h 981711"/>
                <a:gd name="connsiteX8" fmla="*/ 199122 w 1165144"/>
                <a:gd name="connsiteY8" fmla="*/ 505993 h 981711"/>
                <a:gd name="connsiteX9" fmla="*/ 311483 w 1165144"/>
                <a:gd name="connsiteY9" fmla="*/ 393632 h 981711"/>
                <a:gd name="connsiteX10" fmla="*/ 423843 w 1165144"/>
                <a:gd name="connsiteY10" fmla="*/ 505993 h 981711"/>
                <a:gd name="connsiteX11" fmla="*/ 311483 w 1165144"/>
                <a:gd name="connsiteY11" fmla="*/ 618354 h 981711"/>
                <a:gd name="connsiteX12" fmla="*/ 806843 w 1165144"/>
                <a:gd name="connsiteY12" fmla="*/ 505993 h 981711"/>
                <a:gd name="connsiteX13" fmla="*/ 694482 w 1165144"/>
                <a:gd name="connsiteY13" fmla="*/ 393632 h 981711"/>
                <a:gd name="connsiteX14" fmla="*/ 806843 w 1165144"/>
                <a:gd name="connsiteY14" fmla="*/ 281271 h 981711"/>
                <a:gd name="connsiteX15" fmla="*/ 919203 w 1165144"/>
                <a:gd name="connsiteY15" fmla="*/ 393632 h 981711"/>
                <a:gd name="connsiteX16" fmla="*/ 806843 w 1165144"/>
                <a:gd name="connsiteY16" fmla="*/ 505993 h 981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5144" h="981711">
                  <a:moveTo>
                    <a:pt x="1161648" y="370528"/>
                  </a:moveTo>
                  <a:cubicBezTo>
                    <a:pt x="1023668" y="313265"/>
                    <a:pt x="892590" y="82870"/>
                    <a:pt x="851061" y="-70"/>
                  </a:cubicBezTo>
                  <a:cubicBezTo>
                    <a:pt x="586566" y="334439"/>
                    <a:pt x="166718" y="246293"/>
                    <a:pt x="56872" y="209971"/>
                  </a:cubicBezTo>
                  <a:cubicBezTo>
                    <a:pt x="-20629" y="343505"/>
                    <a:pt x="-3082" y="547814"/>
                    <a:pt x="12829" y="630696"/>
                  </a:cubicBezTo>
                  <a:cubicBezTo>
                    <a:pt x="101033" y="836350"/>
                    <a:pt x="315928" y="981641"/>
                    <a:pt x="567088" y="981641"/>
                  </a:cubicBezTo>
                  <a:cubicBezTo>
                    <a:pt x="896859" y="981641"/>
                    <a:pt x="1164222" y="731183"/>
                    <a:pt x="1164222" y="422293"/>
                  </a:cubicBezTo>
                  <a:cubicBezTo>
                    <a:pt x="1164222" y="404823"/>
                    <a:pt x="1163364" y="387568"/>
                    <a:pt x="1161648" y="370528"/>
                  </a:cubicBezTo>
                  <a:close/>
                  <a:moveTo>
                    <a:pt x="311483" y="618354"/>
                  </a:moveTo>
                  <a:cubicBezTo>
                    <a:pt x="249427" y="618354"/>
                    <a:pt x="199122" y="568048"/>
                    <a:pt x="199122" y="505993"/>
                  </a:cubicBezTo>
                  <a:cubicBezTo>
                    <a:pt x="199122" y="443938"/>
                    <a:pt x="249427" y="393632"/>
                    <a:pt x="311483" y="393632"/>
                  </a:cubicBezTo>
                  <a:cubicBezTo>
                    <a:pt x="373538" y="393632"/>
                    <a:pt x="423843" y="443938"/>
                    <a:pt x="423843" y="505993"/>
                  </a:cubicBezTo>
                  <a:cubicBezTo>
                    <a:pt x="423843" y="568048"/>
                    <a:pt x="373538" y="618354"/>
                    <a:pt x="311483" y="618354"/>
                  </a:cubicBezTo>
                  <a:close/>
                  <a:moveTo>
                    <a:pt x="806843" y="505993"/>
                  </a:moveTo>
                  <a:cubicBezTo>
                    <a:pt x="744787" y="505993"/>
                    <a:pt x="694482" y="455687"/>
                    <a:pt x="694482" y="393632"/>
                  </a:cubicBezTo>
                  <a:cubicBezTo>
                    <a:pt x="694482" y="331577"/>
                    <a:pt x="744787" y="281271"/>
                    <a:pt x="806843" y="281271"/>
                  </a:cubicBezTo>
                  <a:cubicBezTo>
                    <a:pt x="868898" y="281271"/>
                    <a:pt x="919203" y="331577"/>
                    <a:pt x="919203" y="393632"/>
                  </a:cubicBezTo>
                  <a:cubicBezTo>
                    <a:pt x="919203" y="455687"/>
                    <a:pt x="868898" y="505993"/>
                    <a:pt x="806843" y="505993"/>
                  </a:cubicBezTo>
                  <a:close/>
                </a:path>
              </a:pathLst>
            </a:custGeom>
            <a:solidFill>
              <a:srgbClr val="EFC68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7" name="Forme libre : forme 46">
              <a:extLst>
                <a:ext uri="{FF2B5EF4-FFF2-40B4-BE49-F238E27FC236}">
                  <a16:creationId xmlns:a16="http://schemas.microsoft.com/office/drawing/2014/main" id="{9CAE91C3-6B44-4E56-A22D-9C187023C320}"/>
                </a:ext>
              </a:extLst>
            </p:cNvPr>
            <p:cNvSpPr/>
            <p:nvPr/>
          </p:nvSpPr>
          <p:spPr>
            <a:xfrm>
              <a:off x="9095226" y="2694485"/>
              <a:ext cx="144690" cy="581683"/>
            </a:xfrm>
            <a:custGeom>
              <a:avLst/>
              <a:gdLst>
                <a:gd name="connsiteX0" fmla="*/ 132948 w 144690"/>
                <a:gd name="connsiteY0" fmla="*/ 455069 h 581683"/>
                <a:gd name="connsiteX1" fmla="*/ 117681 w 144690"/>
                <a:gd name="connsiteY1" fmla="*/ 390319 h 581683"/>
                <a:gd name="connsiteX2" fmla="*/ 82587 w 144690"/>
                <a:gd name="connsiteY2" fmla="*/ 262400 h 581683"/>
                <a:gd name="connsiteX3" fmla="*/ 4794 w 144690"/>
                <a:gd name="connsiteY3" fmla="*/ 9251 h 581683"/>
                <a:gd name="connsiteX4" fmla="*/ 816 w 144690"/>
                <a:gd name="connsiteY4" fmla="*/ 10479 h 581683"/>
                <a:gd name="connsiteX5" fmla="*/ 72702 w 144690"/>
                <a:gd name="connsiteY5" fmla="*/ 265090 h 581683"/>
                <a:gd name="connsiteX6" fmla="*/ 105457 w 144690"/>
                <a:gd name="connsiteY6" fmla="*/ 393419 h 581683"/>
                <a:gd name="connsiteX7" fmla="*/ 119787 w 144690"/>
                <a:gd name="connsiteY7" fmla="*/ 457759 h 581683"/>
                <a:gd name="connsiteX8" fmla="*/ 125636 w 144690"/>
                <a:gd name="connsiteY8" fmla="*/ 489988 h 581683"/>
                <a:gd name="connsiteX9" fmla="*/ 127859 w 144690"/>
                <a:gd name="connsiteY9" fmla="*/ 506014 h 581683"/>
                <a:gd name="connsiteX10" fmla="*/ 128327 w 144690"/>
                <a:gd name="connsiteY10" fmla="*/ 513794 h 581683"/>
                <a:gd name="connsiteX11" fmla="*/ 104930 w 144690"/>
                <a:gd name="connsiteY11" fmla="*/ 524497 h 581683"/>
                <a:gd name="connsiteX12" fmla="*/ 95572 w 144690"/>
                <a:gd name="connsiteY12" fmla="*/ 556609 h 581683"/>
                <a:gd name="connsiteX13" fmla="*/ 98848 w 144690"/>
                <a:gd name="connsiteY13" fmla="*/ 566377 h 581683"/>
                <a:gd name="connsiteX14" fmla="*/ 104112 w 144690"/>
                <a:gd name="connsiteY14" fmla="*/ 573396 h 581683"/>
                <a:gd name="connsiteX15" fmla="*/ 109961 w 144690"/>
                <a:gd name="connsiteY15" fmla="*/ 577900 h 581683"/>
                <a:gd name="connsiteX16" fmla="*/ 115109 w 144690"/>
                <a:gd name="connsiteY16" fmla="*/ 580415 h 581683"/>
                <a:gd name="connsiteX17" fmla="*/ 125578 w 144690"/>
                <a:gd name="connsiteY17" fmla="*/ 580122 h 581683"/>
                <a:gd name="connsiteX18" fmla="*/ 120138 w 144690"/>
                <a:gd name="connsiteY18" fmla="*/ 572109 h 581683"/>
                <a:gd name="connsiteX19" fmla="*/ 109726 w 144690"/>
                <a:gd name="connsiteY19" fmla="*/ 554211 h 581683"/>
                <a:gd name="connsiteX20" fmla="*/ 115575 w 144690"/>
                <a:gd name="connsiteY20" fmla="*/ 534090 h 581683"/>
                <a:gd name="connsiteX21" fmla="*/ 134351 w 144690"/>
                <a:gd name="connsiteY21" fmla="*/ 528592 h 581683"/>
                <a:gd name="connsiteX22" fmla="*/ 143768 w 144690"/>
                <a:gd name="connsiteY22" fmla="*/ 530873 h 581683"/>
                <a:gd name="connsiteX23" fmla="*/ 143184 w 144690"/>
                <a:gd name="connsiteY23" fmla="*/ 521982 h 581683"/>
                <a:gd name="connsiteX24" fmla="*/ 142131 w 144690"/>
                <a:gd name="connsiteY24" fmla="*/ 504435 h 581683"/>
                <a:gd name="connsiteX25" fmla="*/ 139674 w 144690"/>
                <a:gd name="connsiteY25" fmla="*/ 487765 h 581683"/>
                <a:gd name="connsiteX26" fmla="*/ 132948 w 144690"/>
                <a:gd name="connsiteY26" fmla="*/ 455069 h 58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4690" h="581683">
                  <a:moveTo>
                    <a:pt x="132948" y="455069"/>
                  </a:moveTo>
                  <a:cubicBezTo>
                    <a:pt x="128327" y="433310"/>
                    <a:pt x="123180" y="411727"/>
                    <a:pt x="117681" y="390319"/>
                  </a:cubicBezTo>
                  <a:cubicBezTo>
                    <a:pt x="106685" y="347387"/>
                    <a:pt x="94812" y="304806"/>
                    <a:pt x="82587" y="262400"/>
                  </a:cubicBezTo>
                  <a:cubicBezTo>
                    <a:pt x="57786" y="177529"/>
                    <a:pt x="31583" y="93127"/>
                    <a:pt x="4794" y="9251"/>
                  </a:cubicBezTo>
                  <a:cubicBezTo>
                    <a:pt x="466" y="-3968"/>
                    <a:pt x="-3219" y="-2739"/>
                    <a:pt x="816" y="10479"/>
                  </a:cubicBezTo>
                  <a:cubicBezTo>
                    <a:pt x="25773" y="94706"/>
                    <a:pt x="49735" y="179577"/>
                    <a:pt x="72702" y="265090"/>
                  </a:cubicBezTo>
                  <a:cubicBezTo>
                    <a:pt x="84400" y="307730"/>
                    <a:pt x="95221" y="350546"/>
                    <a:pt x="105457" y="393419"/>
                  </a:cubicBezTo>
                  <a:cubicBezTo>
                    <a:pt x="110604" y="414827"/>
                    <a:pt x="115381" y="436274"/>
                    <a:pt x="119787" y="457759"/>
                  </a:cubicBezTo>
                  <a:cubicBezTo>
                    <a:pt x="121717" y="468522"/>
                    <a:pt x="124174" y="479284"/>
                    <a:pt x="125636" y="489988"/>
                  </a:cubicBezTo>
                  <a:cubicBezTo>
                    <a:pt x="126338" y="495311"/>
                    <a:pt x="127332" y="500750"/>
                    <a:pt x="127859" y="506014"/>
                  </a:cubicBezTo>
                  <a:lnTo>
                    <a:pt x="128327" y="513794"/>
                  </a:lnTo>
                  <a:cubicBezTo>
                    <a:pt x="119391" y="514007"/>
                    <a:pt x="110934" y="517876"/>
                    <a:pt x="104930" y="524497"/>
                  </a:cubicBezTo>
                  <a:cubicBezTo>
                    <a:pt x="97017" y="533180"/>
                    <a:pt x="93563" y="545034"/>
                    <a:pt x="95572" y="556609"/>
                  </a:cubicBezTo>
                  <a:cubicBezTo>
                    <a:pt x="96178" y="560008"/>
                    <a:pt x="97281" y="563300"/>
                    <a:pt x="98848" y="566377"/>
                  </a:cubicBezTo>
                  <a:cubicBezTo>
                    <a:pt x="100346" y="568898"/>
                    <a:pt x="102111" y="571251"/>
                    <a:pt x="104112" y="573396"/>
                  </a:cubicBezTo>
                  <a:cubicBezTo>
                    <a:pt x="105906" y="575090"/>
                    <a:pt x="107865" y="576599"/>
                    <a:pt x="109961" y="577900"/>
                  </a:cubicBezTo>
                  <a:cubicBezTo>
                    <a:pt x="111628" y="578834"/>
                    <a:pt x="113347" y="579674"/>
                    <a:pt x="115109" y="580415"/>
                  </a:cubicBezTo>
                  <a:cubicBezTo>
                    <a:pt x="121600" y="582403"/>
                    <a:pt x="125051" y="581643"/>
                    <a:pt x="125578" y="580122"/>
                  </a:cubicBezTo>
                  <a:cubicBezTo>
                    <a:pt x="126104" y="578602"/>
                    <a:pt x="124057" y="575677"/>
                    <a:pt x="120138" y="572109"/>
                  </a:cubicBezTo>
                  <a:cubicBezTo>
                    <a:pt x="114830" y="567420"/>
                    <a:pt x="111179" y="561143"/>
                    <a:pt x="109726" y="554211"/>
                  </a:cubicBezTo>
                  <a:cubicBezTo>
                    <a:pt x="108505" y="546963"/>
                    <a:pt x="110660" y="539554"/>
                    <a:pt x="115575" y="534090"/>
                  </a:cubicBezTo>
                  <a:cubicBezTo>
                    <a:pt x="120309" y="528884"/>
                    <a:pt x="127556" y="526761"/>
                    <a:pt x="134351" y="528592"/>
                  </a:cubicBezTo>
                  <a:lnTo>
                    <a:pt x="143768" y="530873"/>
                  </a:lnTo>
                  <a:lnTo>
                    <a:pt x="143184" y="521982"/>
                  </a:lnTo>
                  <a:lnTo>
                    <a:pt x="142131" y="504435"/>
                  </a:lnTo>
                  <a:cubicBezTo>
                    <a:pt x="141487" y="498586"/>
                    <a:pt x="140493" y="493322"/>
                    <a:pt x="139674" y="487765"/>
                  </a:cubicBezTo>
                  <a:cubicBezTo>
                    <a:pt x="137627" y="476769"/>
                    <a:pt x="134819" y="466007"/>
                    <a:pt x="132948" y="455069"/>
                  </a:cubicBezTo>
                  <a:close/>
                </a:path>
              </a:pathLst>
            </a:custGeom>
            <a:solidFill>
              <a:srgbClr val="DDB17C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8" name="Forme libre : forme 47">
              <a:extLst>
                <a:ext uri="{FF2B5EF4-FFF2-40B4-BE49-F238E27FC236}">
                  <a16:creationId xmlns:a16="http://schemas.microsoft.com/office/drawing/2014/main" id="{83005C2F-01C0-483F-B0F0-DC25155FB8FA}"/>
                </a:ext>
              </a:extLst>
            </p:cNvPr>
            <p:cNvSpPr/>
            <p:nvPr/>
          </p:nvSpPr>
          <p:spPr>
            <a:xfrm>
              <a:off x="8604939" y="2461888"/>
              <a:ext cx="1191693" cy="767868"/>
            </a:xfrm>
            <a:custGeom>
              <a:avLst/>
              <a:gdLst>
                <a:gd name="connsiteX0" fmla="*/ 596212 w 1191693"/>
                <a:gd name="connsiteY0" fmla="*/ -70 h 767868"/>
                <a:gd name="connsiteX1" fmla="*/ -922 w 1191693"/>
                <a:gd name="connsiteY1" fmla="*/ 559337 h 767868"/>
                <a:gd name="connsiteX2" fmla="*/ 41951 w 1191693"/>
                <a:gd name="connsiteY2" fmla="*/ 767798 h 767868"/>
                <a:gd name="connsiteX3" fmla="*/ 85995 w 1191693"/>
                <a:gd name="connsiteY3" fmla="*/ 347073 h 767868"/>
                <a:gd name="connsiteX4" fmla="*/ 880185 w 1191693"/>
                <a:gd name="connsiteY4" fmla="*/ 137032 h 767868"/>
                <a:gd name="connsiteX5" fmla="*/ 1190771 w 1191693"/>
                <a:gd name="connsiteY5" fmla="*/ 507631 h 767868"/>
                <a:gd name="connsiteX6" fmla="*/ 596212 w 1191693"/>
                <a:gd name="connsiteY6" fmla="*/ -70 h 76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1693" h="767868">
                  <a:moveTo>
                    <a:pt x="596212" y="-70"/>
                  </a:moveTo>
                  <a:cubicBezTo>
                    <a:pt x="266382" y="-70"/>
                    <a:pt x="-922" y="250388"/>
                    <a:pt x="-922" y="559337"/>
                  </a:cubicBezTo>
                  <a:cubicBezTo>
                    <a:pt x="-960" y="631017"/>
                    <a:pt x="13629" y="701951"/>
                    <a:pt x="41951" y="767798"/>
                  </a:cubicBezTo>
                  <a:cubicBezTo>
                    <a:pt x="26042" y="684917"/>
                    <a:pt x="8495" y="480608"/>
                    <a:pt x="85995" y="347073"/>
                  </a:cubicBezTo>
                  <a:cubicBezTo>
                    <a:pt x="195549" y="383396"/>
                    <a:pt x="615689" y="471542"/>
                    <a:pt x="880185" y="137032"/>
                  </a:cubicBezTo>
                  <a:cubicBezTo>
                    <a:pt x="921713" y="219973"/>
                    <a:pt x="1052791" y="450368"/>
                    <a:pt x="1190771" y="507631"/>
                  </a:cubicBezTo>
                  <a:cubicBezTo>
                    <a:pt x="1163222" y="223190"/>
                    <a:pt x="907383" y="-70"/>
                    <a:pt x="596212" y="-70"/>
                  </a:cubicBezTo>
                  <a:close/>
                </a:path>
              </a:pathLst>
            </a:custGeom>
            <a:solidFill>
              <a:srgbClr val="CE3006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9" name="Forme libre : forme 48">
              <a:extLst>
                <a:ext uri="{FF2B5EF4-FFF2-40B4-BE49-F238E27FC236}">
                  <a16:creationId xmlns:a16="http://schemas.microsoft.com/office/drawing/2014/main" id="{40B73F78-BEB6-43F0-8FC8-C9AF7BE78404}"/>
                </a:ext>
              </a:extLst>
            </p:cNvPr>
            <p:cNvSpPr/>
            <p:nvPr/>
          </p:nvSpPr>
          <p:spPr>
            <a:xfrm>
              <a:off x="9167154" y="3248591"/>
              <a:ext cx="252813" cy="176423"/>
            </a:xfrm>
            <a:custGeom>
              <a:avLst/>
              <a:gdLst>
                <a:gd name="connsiteX0" fmla="*/ 251876 w 252813"/>
                <a:gd name="connsiteY0" fmla="*/ -70 h 176423"/>
                <a:gd name="connsiteX1" fmla="*/ 196367 w 252813"/>
                <a:gd name="connsiteY1" fmla="*/ 32158 h 176423"/>
                <a:gd name="connsiteX2" fmla="*/ 159810 w 252813"/>
                <a:gd name="connsiteY2" fmla="*/ 88076 h 176423"/>
                <a:gd name="connsiteX3" fmla="*/ 59031 w 252813"/>
                <a:gd name="connsiteY3" fmla="*/ 111998 h 176423"/>
                <a:gd name="connsiteX4" fmla="*/ -922 w 252813"/>
                <a:gd name="connsiteY4" fmla="*/ 147093 h 176423"/>
                <a:gd name="connsiteX5" fmla="*/ 251876 w 252813"/>
                <a:gd name="connsiteY5" fmla="*/ -70 h 176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813" h="176423">
                  <a:moveTo>
                    <a:pt x="251876" y="-70"/>
                  </a:moveTo>
                  <a:lnTo>
                    <a:pt x="196367" y="32158"/>
                  </a:lnTo>
                  <a:cubicBezTo>
                    <a:pt x="189722" y="53883"/>
                    <a:pt x="177045" y="73274"/>
                    <a:pt x="159810" y="88076"/>
                  </a:cubicBezTo>
                  <a:cubicBezTo>
                    <a:pt x="128577" y="112876"/>
                    <a:pt x="93482" y="122644"/>
                    <a:pt x="59031" y="111998"/>
                  </a:cubicBezTo>
                  <a:lnTo>
                    <a:pt x="-922" y="147093"/>
                  </a:lnTo>
                  <a:cubicBezTo>
                    <a:pt x="172913" y="237812"/>
                    <a:pt x="253162" y="97434"/>
                    <a:pt x="251876" y="-70"/>
                  </a:cubicBezTo>
                  <a:close/>
                </a:path>
              </a:pathLst>
            </a:custGeom>
            <a:solidFill>
              <a:srgbClr val="42260B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0" name="Forme libre : forme 49">
              <a:extLst>
                <a:ext uri="{FF2B5EF4-FFF2-40B4-BE49-F238E27FC236}">
                  <a16:creationId xmlns:a16="http://schemas.microsoft.com/office/drawing/2014/main" id="{04F47B6E-12D3-49F9-8B02-505C851D33F0}"/>
                </a:ext>
              </a:extLst>
            </p:cNvPr>
            <p:cNvSpPr/>
            <p:nvPr/>
          </p:nvSpPr>
          <p:spPr>
            <a:xfrm>
              <a:off x="9227107" y="3280820"/>
              <a:ext cx="137336" cy="84104"/>
            </a:xfrm>
            <a:custGeom>
              <a:avLst/>
              <a:gdLst>
                <a:gd name="connsiteX0" fmla="*/ 99857 w 137336"/>
                <a:gd name="connsiteY0" fmla="*/ 55847 h 84104"/>
                <a:gd name="connsiteX1" fmla="*/ 136414 w 137336"/>
                <a:gd name="connsiteY1" fmla="*/ -70 h 84104"/>
                <a:gd name="connsiteX2" fmla="*/ -922 w 137336"/>
                <a:gd name="connsiteY2" fmla="*/ 79770 h 84104"/>
                <a:gd name="connsiteX3" fmla="*/ 99857 w 137336"/>
                <a:gd name="connsiteY3" fmla="*/ 55847 h 84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336" h="84104">
                  <a:moveTo>
                    <a:pt x="99857" y="55847"/>
                  </a:moveTo>
                  <a:cubicBezTo>
                    <a:pt x="117092" y="41045"/>
                    <a:pt x="129769" y="21654"/>
                    <a:pt x="136414" y="-70"/>
                  </a:cubicBezTo>
                  <a:lnTo>
                    <a:pt x="-922" y="79770"/>
                  </a:lnTo>
                  <a:cubicBezTo>
                    <a:pt x="33529" y="90415"/>
                    <a:pt x="68623" y="80647"/>
                    <a:pt x="99857" y="55847"/>
                  </a:cubicBezTo>
                  <a:close/>
                </a:path>
              </a:pathLst>
            </a:custGeom>
            <a:solidFill>
              <a:srgbClr val="FFFFF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1" name="Forme libre : forme 50">
              <a:extLst>
                <a:ext uri="{FF2B5EF4-FFF2-40B4-BE49-F238E27FC236}">
                  <a16:creationId xmlns:a16="http://schemas.microsoft.com/office/drawing/2014/main" id="{5700DD8D-87AD-40A1-8D00-9E730F04987D}"/>
                </a:ext>
              </a:extLst>
            </p:cNvPr>
            <p:cNvSpPr/>
            <p:nvPr/>
          </p:nvSpPr>
          <p:spPr>
            <a:xfrm>
              <a:off x="9322389" y="3148688"/>
              <a:ext cx="29479" cy="29479"/>
            </a:xfrm>
            <a:custGeom>
              <a:avLst/>
              <a:gdLst>
                <a:gd name="connsiteX0" fmla="*/ 29480 w 29479"/>
                <a:gd name="connsiteY0" fmla="*/ 14740 h 29479"/>
                <a:gd name="connsiteX1" fmla="*/ 14740 w 29479"/>
                <a:gd name="connsiteY1" fmla="*/ 29479 h 29479"/>
                <a:gd name="connsiteX2" fmla="*/ 0 w 29479"/>
                <a:gd name="connsiteY2" fmla="*/ 14740 h 29479"/>
                <a:gd name="connsiteX3" fmla="*/ 14740 w 29479"/>
                <a:gd name="connsiteY3" fmla="*/ 0 h 29479"/>
                <a:gd name="connsiteX4" fmla="*/ 29480 w 29479"/>
                <a:gd name="connsiteY4" fmla="*/ 14740 h 29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9" h="29479">
                  <a:moveTo>
                    <a:pt x="29480" y="14740"/>
                  </a:moveTo>
                  <a:cubicBezTo>
                    <a:pt x="29480" y="22880"/>
                    <a:pt x="22880" y="29479"/>
                    <a:pt x="14740" y="29479"/>
                  </a:cubicBezTo>
                  <a:cubicBezTo>
                    <a:pt x="6599" y="29479"/>
                    <a:pt x="0" y="22880"/>
                    <a:pt x="0" y="14740"/>
                  </a:cubicBezTo>
                  <a:cubicBezTo>
                    <a:pt x="0" y="6599"/>
                    <a:pt x="6599" y="0"/>
                    <a:pt x="14740" y="0"/>
                  </a:cubicBezTo>
                  <a:cubicBezTo>
                    <a:pt x="22880" y="0"/>
                    <a:pt x="29480" y="6599"/>
                    <a:pt x="29480" y="14740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2" name="Forme libre : forme 51">
              <a:extLst>
                <a:ext uri="{FF2B5EF4-FFF2-40B4-BE49-F238E27FC236}">
                  <a16:creationId xmlns:a16="http://schemas.microsoft.com/office/drawing/2014/main" id="{E660DD6C-54F0-427A-9DC3-E51F571BFC41}"/>
                </a:ext>
              </a:extLst>
            </p:cNvPr>
            <p:cNvSpPr/>
            <p:nvPr/>
          </p:nvSpPr>
          <p:spPr>
            <a:xfrm>
              <a:off x="9095035" y="3200277"/>
              <a:ext cx="29479" cy="29479"/>
            </a:xfrm>
            <a:custGeom>
              <a:avLst/>
              <a:gdLst>
                <a:gd name="connsiteX0" fmla="*/ 29479 w 29479"/>
                <a:gd name="connsiteY0" fmla="*/ 14740 h 29479"/>
                <a:gd name="connsiteX1" fmla="*/ 14740 w 29479"/>
                <a:gd name="connsiteY1" fmla="*/ 29479 h 29479"/>
                <a:gd name="connsiteX2" fmla="*/ 0 w 29479"/>
                <a:gd name="connsiteY2" fmla="*/ 14740 h 29479"/>
                <a:gd name="connsiteX3" fmla="*/ 14740 w 29479"/>
                <a:gd name="connsiteY3" fmla="*/ 0 h 29479"/>
                <a:gd name="connsiteX4" fmla="*/ 29479 w 29479"/>
                <a:gd name="connsiteY4" fmla="*/ 14740 h 29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9" h="29479">
                  <a:moveTo>
                    <a:pt x="29479" y="14740"/>
                  </a:moveTo>
                  <a:cubicBezTo>
                    <a:pt x="29479" y="22880"/>
                    <a:pt x="22880" y="29479"/>
                    <a:pt x="14740" y="29479"/>
                  </a:cubicBezTo>
                  <a:cubicBezTo>
                    <a:pt x="6599" y="29479"/>
                    <a:pt x="0" y="22880"/>
                    <a:pt x="0" y="14740"/>
                  </a:cubicBezTo>
                  <a:cubicBezTo>
                    <a:pt x="0" y="6599"/>
                    <a:pt x="6599" y="0"/>
                    <a:pt x="14740" y="0"/>
                  </a:cubicBezTo>
                  <a:cubicBezTo>
                    <a:pt x="22880" y="0"/>
                    <a:pt x="29479" y="6599"/>
                    <a:pt x="29479" y="14740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3" name="Forme libre : forme 52">
              <a:extLst>
                <a:ext uri="{FF2B5EF4-FFF2-40B4-BE49-F238E27FC236}">
                  <a16:creationId xmlns:a16="http://schemas.microsoft.com/office/drawing/2014/main" id="{D329830B-49C2-45DA-B94C-8DF52AD306DA}"/>
                </a:ext>
              </a:extLst>
            </p:cNvPr>
            <p:cNvSpPr/>
            <p:nvPr/>
          </p:nvSpPr>
          <p:spPr>
            <a:xfrm>
              <a:off x="9398895" y="3148688"/>
              <a:ext cx="29479" cy="29479"/>
            </a:xfrm>
            <a:custGeom>
              <a:avLst/>
              <a:gdLst>
                <a:gd name="connsiteX0" fmla="*/ 29479 w 29479"/>
                <a:gd name="connsiteY0" fmla="*/ 14740 h 29479"/>
                <a:gd name="connsiteX1" fmla="*/ 14739 w 29479"/>
                <a:gd name="connsiteY1" fmla="*/ 29479 h 29479"/>
                <a:gd name="connsiteX2" fmla="*/ 0 w 29479"/>
                <a:gd name="connsiteY2" fmla="*/ 14740 h 29479"/>
                <a:gd name="connsiteX3" fmla="*/ 14739 w 29479"/>
                <a:gd name="connsiteY3" fmla="*/ 0 h 29479"/>
                <a:gd name="connsiteX4" fmla="*/ 29479 w 29479"/>
                <a:gd name="connsiteY4" fmla="*/ 14740 h 29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9" h="29479">
                  <a:moveTo>
                    <a:pt x="29479" y="14740"/>
                  </a:moveTo>
                  <a:cubicBezTo>
                    <a:pt x="29479" y="22880"/>
                    <a:pt x="22880" y="29479"/>
                    <a:pt x="14739" y="29479"/>
                  </a:cubicBezTo>
                  <a:cubicBezTo>
                    <a:pt x="6599" y="29479"/>
                    <a:pt x="0" y="22880"/>
                    <a:pt x="0" y="14740"/>
                  </a:cubicBezTo>
                  <a:cubicBezTo>
                    <a:pt x="0" y="6599"/>
                    <a:pt x="6599" y="0"/>
                    <a:pt x="14739" y="0"/>
                  </a:cubicBezTo>
                  <a:cubicBezTo>
                    <a:pt x="22880" y="0"/>
                    <a:pt x="29479" y="6599"/>
                    <a:pt x="29479" y="14740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4" name="Forme libre : forme 53">
              <a:extLst>
                <a:ext uri="{FF2B5EF4-FFF2-40B4-BE49-F238E27FC236}">
                  <a16:creationId xmlns:a16="http://schemas.microsoft.com/office/drawing/2014/main" id="{E4299676-BD5D-4264-BC5E-30A818FE7D7E}"/>
                </a:ext>
              </a:extLst>
            </p:cNvPr>
            <p:cNvSpPr/>
            <p:nvPr/>
          </p:nvSpPr>
          <p:spPr>
            <a:xfrm>
              <a:off x="9042276" y="3248649"/>
              <a:ext cx="29479" cy="29479"/>
            </a:xfrm>
            <a:custGeom>
              <a:avLst/>
              <a:gdLst>
                <a:gd name="connsiteX0" fmla="*/ 29479 w 29479"/>
                <a:gd name="connsiteY0" fmla="*/ 14740 h 29479"/>
                <a:gd name="connsiteX1" fmla="*/ 14740 w 29479"/>
                <a:gd name="connsiteY1" fmla="*/ 29479 h 29479"/>
                <a:gd name="connsiteX2" fmla="*/ 0 w 29479"/>
                <a:gd name="connsiteY2" fmla="*/ 14740 h 29479"/>
                <a:gd name="connsiteX3" fmla="*/ 14740 w 29479"/>
                <a:gd name="connsiteY3" fmla="*/ 0 h 29479"/>
                <a:gd name="connsiteX4" fmla="*/ 29479 w 29479"/>
                <a:gd name="connsiteY4" fmla="*/ 14740 h 29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9" h="29479">
                  <a:moveTo>
                    <a:pt x="29479" y="14740"/>
                  </a:moveTo>
                  <a:cubicBezTo>
                    <a:pt x="29479" y="22880"/>
                    <a:pt x="22880" y="29479"/>
                    <a:pt x="14740" y="29479"/>
                  </a:cubicBezTo>
                  <a:cubicBezTo>
                    <a:pt x="6599" y="29479"/>
                    <a:pt x="0" y="22880"/>
                    <a:pt x="0" y="14740"/>
                  </a:cubicBezTo>
                  <a:cubicBezTo>
                    <a:pt x="0" y="6599"/>
                    <a:pt x="6599" y="0"/>
                    <a:pt x="14740" y="0"/>
                  </a:cubicBezTo>
                  <a:cubicBezTo>
                    <a:pt x="22880" y="0"/>
                    <a:pt x="29479" y="6599"/>
                    <a:pt x="29479" y="14740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5" name="Forme libre : forme 54">
              <a:extLst>
                <a:ext uri="{FF2B5EF4-FFF2-40B4-BE49-F238E27FC236}">
                  <a16:creationId xmlns:a16="http://schemas.microsoft.com/office/drawing/2014/main" id="{8A700CD4-6B89-4CB2-858E-AF7F1F16CC23}"/>
                </a:ext>
              </a:extLst>
            </p:cNvPr>
            <p:cNvSpPr/>
            <p:nvPr/>
          </p:nvSpPr>
          <p:spPr>
            <a:xfrm>
              <a:off x="9467797" y="3124883"/>
              <a:ext cx="14739" cy="14739"/>
            </a:xfrm>
            <a:custGeom>
              <a:avLst/>
              <a:gdLst>
                <a:gd name="connsiteX0" fmla="*/ 14740 w 14739"/>
                <a:gd name="connsiteY0" fmla="*/ 7370 h 14739"/>
                <a:gd name="connsiteX1" fmla="*/ 7370 w 14739"/>
                <a:gd name="connsiteY1" fmla="*/ 14740 h 14739"/>
                <a:gd name="connsiteX2" fmla="*/ 0 w 14739"/>
                <a:gd name="connsiteY2" fmla="*/ 7370 h 14739"/>
                <a:gd name="connsiteX3" fmla="*/ 7370 w 14739"/>
                <a:gd name="connsiteY3" fmla="*/ 0 h 14739"/>
                <a:gd name="connsiteX4" fmla="*/ 14740 w 14739"/>
                <a:gd name="connsiteY4" fmla="*/ 7370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9" h="14739">
                  <a:moveTo>
                    <a:pt x="14740" y="7370"/>
                  </a:moveTo>
                  <a:cubicBezTo>
                    <a:pt x="14740" y="11440"/>
                    <a:pt x="11440" y="14740"/>
                    <a:pt x="7370" y="14740"/>
                  </a:cubicBezTo>
                  <a:cubicBezTo>
                    <a:pt x="3300" y="14740"/>
                    <a:pt x="0" y="11440"/>
                    <a:pt x="0" y="7370"/>
                  </a:cubicBezTo>
                  <a:cubicBezTo>
                    <a:pt x="0" y="3299"/>
                    <a:pt x="3300" y="0"/>
                    <a:pt x="7370" y="0"/>
                  </a:cubicBezTo>
                  <a:cubicBezTo>
                    <a:pt x="11440" y="0"/>
                    <a:pt x="14740" y="3299"/>
                    <a:pt x="14740" y="7370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6" name="Forme libre : forme 55">
              <a:extLst>
                <a:ext uri="{FF2B5EF4-FFF2-40B4-BE49-F238E27FC236}">
                  <a16:creationId xmlns:a16="http://schemas.microsoft.com/office/drawing/2014/main" id="{C6D23AEE-686E-4550-B87E-1504619824E8}"/>
                </a:ext>
              </a:extLst>
            </p:cNvPr>
            <p:cNvSpPr/>
            <p:nvPr/>
          </p:nvSpPr>
          <p:spPr>
            <a:xfrm>
              <a:off x="9357074" y="3192849"/>
              <a:ext cx="14739" cy="14739"/>
            </a:xfrm>
            <a:custGeom>
              <a:avLst/>
              <a:gdLst>
                <a:gd name="connsiteX0" fmla="*/ 14740 w 14739"/>
                <a:gd name="connsiteY0" fmla="*/ 7370 h 14739"/>
                <a:gd name="connsiteX1" fmla="*/ 7370 w 14739"/>
                <a:gd name="connsiteY1" fmla="*/ 14740 h 14739"/>
                <a:gd name="connsiteX2" fmla="*/ 0 w 14739"/>
                <a:gd name="connsiteY2" fmla="*/ 7370 h 14739"/>
                <a:gd name="connsiteX3" fmla="*/ 7370 w 14739"/>
                <a:gd name="connsiteY3" fmla="*/ 0 h 14739"/>
                <a:gd name="connsiteX4" fmla="*/ 14740 w 14739"/>
                <a:gd name="connsiteY4" fmla="*/ 7370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9" h="14739">
                  <a:moveTo>
                    <a:pt x="14740" y="7370"/>
                  </a:moveTo>
                  <a:cubicBezTo>
                    <a:pt x="14740" y="11440"/>
                    <a:pt x="11440" y="14740"/>
                    <a:pt x="7370" y="14740"/>
                  </a:cubicBezTo>
                  <a:cubicBezTo>
                    <a:pt x="3300" y="14740"/>
                    <a:pt x="0" y="11440"/>
                    <a:pt x="0" y="7370"/>
                  </a:cubicBezTo>
                  <a:cubicBezTo>
                    <a:pt x="0" y="3300"/>
                    <a:pt x="3300" y="0"/>
                    <a:pt x="7370" y="0"/>
                  </a:cubicBezTo>
                  <a:cubicBezTo>
                    <a:pt x="11440" y="0"/>
                    <a:pt x="14740" y="3300"/>
                    <a:pt x="14740" y="7370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7" name="Forme libre : forme 56">
              <a:extLst>
                <a:ext uri="{FF2B5EF4-FFF2-40B4-BE49-F238E27FC236}">
                  <a16:creationId xmlns:a16="http://schemas.microsoft.com/office/drawing/2014/main" id="{EE74DA19-0703-4A5B-BFFA-2C4E381F83EB}"/>
                </a:ext>
              </a:extLst>
            </p:cNvPr>
            <p:cNvSpPr/>
            <p:nvPr/>
          </p:nvSpPr>
          <p:spPr>
            <a:xfrm>
              <a:off x="9124514" y="3248591"/>
              <a:ext cx="14739" cy="14739"/>
            </a:xfrm>
            <a:custGeom>
              <a:avLst/>
              <a:gdLst>
                <a:gd name="connsiteX0" fmla="*/ 14740 w 14739"/>
                <a:gd name="connsiteY0" fmla="*/ 7370 h 14739"/>
                <a:gd name="connsiteX1" fmla="*/ 7370 w 14739"/>
                <a:gd name="connsiteY1" fmla="*/ 14740 h 14739"/>
                <a:gd name="connsiteX2" fmla="*/ 0 w 14739"/>
                <a:gd name="connsiteY2" fmla="*/ 7370 h 14739"/>
                <a:gd name="connsiteX3" fmla="*/ 7370 w 14739"/>
                <a:gd name="connsiteY3" fmla="*/ 0 h 14739"/>
                <a:gd name="connsiteX4" fmla="*/ 14740 w 14739"/>
                <a:gd name="connsiteY4" fmla="*/ 7370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9" h="14739">
                  <a:moveTo>
                    <a:pt x="14740" y="7370"/>
                  </a:moveTo>
                  <a:cubicBezTo>
                    <a:pt x="14740" y="11440"/>
                    <a:pt x="11440" y="14740"/>
                    <a:pt x="7370" y="14740"/>
                  </a:cubicBezTo>
                  <a:cubicBezTo>
                    <a:pt x="3300" y="14740"/>
                    <a:pt x="0" y="11440"/>
                    <a:pt x="0" y="7370"/>
                  </a:cubicBezTo>
                  <a:cubicBezTo>
                    <a:pt x="0" y="3300"/>
                    <a:pt x="3300" y="0"/>
                    <a:pt x="7370" y="0"/>
                  </a:cubicBezTo>
                  <a:cubicBezTo>
                    <a:pt x="11440" y="0"/>
                    <a:pt x="14740" y="3300"/>
                    <a:pt x="14740" y="7370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8" name="Forme libre : forme 57">
              <a:extLst>
                <a:ext uri="{FF2B5EF4-FFF2-40B4-BE49-F238E27FC236}">
                  <a16:creationId xmlns:a16="http://schemas.microsoft.com/office/drawing/2014/main" id="{B6EE470F-12EE-4673-83AE-14FB3A92502F}"/>
                </a:ext>
              </a:extLst>
            </p:cNvPr>
            <p:cNvSpPr/>
            <p:nvPr/>
          </p:nvSpPr>
          <p:spPr>
            <a:xfrm>
              <a:off x="9011334" y="3233851"/>
              <a:ext cx="14739" cy="14739"/>
            </a:xfrm>
            <a:custGeom>
              <a:avLst/>
              <a:gdLst>
                <a:gd name="connsiteX0" fmla="*/ 14740 w 14739"/>
                <a:gd name="connsiteY0" fmla="*/ 7370 h 14739"/>
                <a:gd name="connsiteX1" fmla="*/ 7370 w 14739"/>
                <a:gd name="connsiteY1" fmla="*/ 14740 h 14739"/>
                <a:gd name="connsiteX2" fmla="*/ 0 w 14739"/>
                <a:gd name="connsiteY2" fmla="*/ 7370 h 14739"/>
                <a:gd name="connsiteX3" fmla="*/ 7370 w 14739"/>
                <a:gd name="connsiteY3" fmla="*/ 0 h 14739"/>
                <a:gd name="connsiteX4" fmla="*/ 14740 w 14739"/>
                <a:gd name="connsiteY4" fmla="*/ 7370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9" h="14739">
                  <a:moveTo>
                    <a:pt x="14740" y="7370"/>
                  </a:moveTo>
                  <a:cubicBezTo>
                    <a:pt x="14740" y="11440"/>
                    <a:pt x="11440" y="14740"/>
                    <a:pt x="7370" y="14740"/>
                  </a:cubicBezTo>
                  <a:cubicBezTo>
                    <a:pt x="3300" y="14740"/>
                    <a:pt x="0" y="11440"/>
                    <a:pt x="0" y="7370"/>
                  </a:cubicBezTo>
                  <a:cubicBezTo>
                    <a:pt x="0" y="3299"/>
                    <a:pt x="3300" y="0"/>
                    <a:pt x="7370" y="0"/>
                  </a:cubicBezTo>
                  <a:cubicBezTo>
                    <a:pt x="11440" y="0"/>
                    <a:pt x="14740" y="3299"/>
                    <a:pt x="14740" y="7370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9" name="Forme libre : forme 58">
              <a:extLst>
                <a:ext uri="{FF2B5EF4-FFF2-40B4-BE49-F238E27FC236}">
                  <a16:creationId xmlns:a16="http://schemas.microsoft.com/office/drawing/2014/main" id="{816D3154-2AE8-49A8-97CE-34EDC190E3A1}"/>
                </a:ext>
              </a:extLst>
            </p:cNvPr>
            <p:cNvSpPr/>
            <p:nvPr/>
          </p:nvSpPr>
          <p:spPr>
            <a:xfrm>
              <a:off x="9293526" y="2771990"/>
              <a:ext cx="210651" cy="73844"/>
            </a:xfrm>
            <a:custGeom>
              <a:avLst/>
              <a:gdLst>
                <a:gd name="connsiteX0" fmla="*/ 1562 w 210651"/>
                <a:gd name="connsiteY0" fmla="*/ 54811 h 73844"/>
                <a:gd name="connsiteX1" fmla="*/ 209556 w 210651"/>
                <a:gd name="connsiteY1" fmla="*/ 28958 h 73844"/>
                <a:gd name="connsiteX2" fmla="*/ 1562 w 210651"/>
                <a:gd name="connsiteY2" fmla="*/ 54811 h 7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651" h="73844">
                  <a:moveTo>
                    <a:pt x="1562" y="54811"/>
                  </a:moveTo>
                  <a:cubicBezTo>
                    <a:pt x="-27216" y="96398"/>
                    <a:pt x="203414" y="61245"/>
                    <a:pt x="209556" y="28958"/>
                  </a:cubicBezTo>
                  <a:cubicBezTo>
                    <a:pt x="215697" y="-3329"/>
                    <a:pt x="56660" y="-24737"/>
                    <a:pt x="1562" y="54811"/>
                  </a:cubicBezTo>
                  <a:close/>
                </a:path>
              </a:pathLst>
            </a:custGeom>
            <a:solidFill>
              <a:srgbClr val="CE3006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0" name="Forme libre : forme 59">
              <a:extLst>
                <a:ext uri="{FF2B5EF4-FFF2-40B4-BE49-F238E27FC236}">
                  <a16:creationId xmlns:a16="http://schemas.microsoft.com/office/drawing/2014/main" id="{63930AFD-AEAB-4936-82C3-C9902A186D72}"/>
                </a:ext>
              </a:extLst>
            </p:cNvPr>
            <p:cNvSpPr/>
            <p:nvPr/>
          </p:nvSpPr>
          <p:spPr>
            <a:xfrm>
              <a:off x="8773577" y="2907183"/>
              <a:ext cx="204169" cy="91300"/>
            </a:xfrm>
            <a:custGeom>
              <a:avLst/>
              <a:gdLst>
                <a:gd name="connsiteX0" fmla="*/ 197237 w 204169"/>
                <a:gd name="connsiteY0" fmla="*/ 11858 h 91300"/>
                <a:gd name="connsiteX1" fmla="*/ 1234 w 204169"/>
                <a:gd name="connsiteY1" fmla="*/ 86025 h 91300"/>
                <a:gd name="connsiteX2" fmla="*/ 197237 w 204169"/>
                <a:gd name="connsiteY2" fmla="*/ 11858 h 91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4169" h="91300">
                  <a:moveTo>
                    <a:pt x="197237" y="11858"/>
                  </a:moveTo>
                  <a:cubicBezTo>
                    <a:pt x="242099" y="35255"/>
                    <a:pt x="21765" y="111702"/>
                    <a:pt x="1234" y="86025"/>
                  </a:cubicBezTo>
                  <a:cubicBezTo>
                    <a:pt x="-19296" y="60347"/>
                    <a:pt x="111372" y="-32770"/>
                    <a:pt x="197237" y="11858"/>
                  </a:cubicBezTo>
                  <a:close/>
                </a:path>
              </a:pathLst>
            </a:custGeom>
            <a:solidFill>
              <a:srgbClr val="CE3006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1" name="Forme libre : forme 60">
              <a:extLst>
                <a:ext uri="{FF2B5EF4-FFF2-40B4-BE49-F238E27FC236}">
                  <a16:creationId xmlns:a16="http://schemas.microsoft.com/office/drawing/2014/main" id="{0B52A0E1-3550-4959-A05B-587417500938}"/>
                </a:ext>
              </a:extLst>
            </p:cNvPr>
            <p:cNvSpPr/>
            <p:nvPr/>
          </p:nvSpPr>
          <p:spPr>
            <a:xfrm>
              <a:off x="9811612" y="2999186"/>
              <a:ext cx="60458" cy="86742"/>
            </a:xfrm>
            <a:custGeom>
              <a:avLst/>
              <a:gdLst>
                <a:gd name="connsiteX0" fmla="*/ 10654 w 60458"/>
                <a:gd name="connsiteY0" fmla="*/ 71289 h 86742"/>
                <a:gd name="connsiteX1" fmla="*/ 23990 w 60458"/>
                <a:gd name="connsiteY1" fmla="*/ 25373 h 86742"/>
                <a:gd name="connsiteX2" fmla="*/ 26563 w 60458"/>
                <a:gd name="connsiteY2" fmla="*/ 22800 h 86742"/>
                <a:gd name="connsiteX3" fmla="*/ 9425 w 60458"/>
                <a:gd name="connsiteY3" fmla="*/ 16249 h 86742"/>
                <a:gd name="connsiteX4" fmla="*/ 5974 w 60458"/>
                <a:gd name="connsiteY4" fmla="*/ 15079 h 86742"/>
                <a:gd name="connsiteX5" fmla="*/ 886 w 60458"/>
                <a:gd name="connsiteY5" fmla="*/ 11628 h 86742"/>
                <a:gd name="connsiteX6" fmla="*/ -694 w 60458"/>
                <a:gd name="connsiteY6" fmla="*/ 5779 h 86742"/>
                <a:gd name="connsiteX7" fmla="*/ 7729 w 60458"/>
                <a:gd name="connsiteY7" fmla="*/ -70 h 86742"/>
                <a:gd name="connsiteX8" fmla="*/ 35336 w 60458"/>
                <a:gd name="connsiteY8" fmla="*/ 12915 h 86742"/>
                <a:gd name="connsiteX9" fmla="*/ 50544 w 60458"/>
                <a:gd name="connsiteY9" fmla="*/ 35083 h 86742"/>
                <a:gd name="connsiteX10" fmla="*/ 59025 w 60458"/>
                <a:gd name="connsiteY10" fmla="*/ 85619 h 86742"/>
                <a:gd name="connsiteX11" fmla="*/ 57972 w 60458"/>
                <a:gd name="connsiteY11" fmla="*/ 86672 h 86742"/>
                <a:gd name="connsiteX12" fmla="*/ 56918 w 60458"/>
                <a:gd name="connsiteY12" fmla="*/ 85619 h 86742"/>
                <a:gd name="connsiteX13" fmla="*/ 42296 w 60458"/>
                <a:gd name="connsiteY13" fmla="*/ 39879 h 86742"/>
                <a:gd name="connsiteX14" fmla="*/ 37852 w 60458"/>
                <a:gd name="connsiteY14" fmla="*/ 34030 h 86742"/>
                <a:gd name="connsiteX15" fmla="*/ 12233 w 60458"/>
                <a:gd name="connsiteY15" fmla="*/ 72517 h 86742"/>
                <a:gd name="connsiteX16" fmla="*/ 10654 w 60458"/>
                <a:gd name="connsiteY16" fmla="*/ 71289 h 8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458" h="86742">
                  <a:moveTo>
                    <a:pt x="10654" y="71289"/>
                  </a:moveTo>
                  <a:cubicBezTo>
                    <a:pt x="19264" y="57513"/>
                    <a:pt x="23881" y="41618"/>
                    <a:pt x="23990" y="25373"/>
                  </a:cubicBezTo>
                  <a:cubicBezTo>
                    <a:pt x="23990" y="24320"/>
                    <a:pt x="24925" y="23443"/>
                    <a:pt x="26563" y="22800"/>
                  </a:cubicBezTo>
                  <a:cubicBezTo>
                    <a:pt x="21830" y="18618"/>
                    <a:pt x="15742" y="16290"/>
                    <a:pt x="9425" y="16249"/>
                  </a:cubicBezTo>
                  <a:cubicBezTo>
                    <a:pt x="8373" y="16658"/>
                    <a:pt x="7437" y="15722"/>
                    <a:pt x="5974" y="15079"/>
                  </a:cubicBezTo>
                  <a:cubicBezTo>
                    <a:pt x="4144" y="14140"/>
                    <a:pt x="2435" y="12981"/>
                    <a:pt x="886" y="11628"/>
                  </a:cubicBezTo>
                  <a:cubicBezTo>
                    <a:pt x="-688" y="10124"/>
                    <a:pt x="-1296" y="7870"/>
                    <a:pt x="-694" y="5779"/>
                  </a:cubicBezTo>
                  <a:cubicBezTo>
                    <a:pt x="662" y="2297"/>
                    <a:pt x="3993" y="-16"/>
                    <a:pt x="7729" y="-70"/>
                  </a:cubicBezTo>
                  <a:cubicBezTo>
                    <a:pt x="18332" y="249"/>
                    <a:pt x="28328" y="4951"/>
                    <a:pt x="35336" y="12915"/>
                  </a:cubicBezTo>
                  <a:cubicBezTo>
                    <a:pt x="41612" y="19400"/>
                    <a:pt x="46752" y="26894"/>
                    <a:pt x="50544" y="35083"/>
                  </a:cubicBezTo>
                  <a:cubicBezTo>
                    <a:pt x="57884" y="50853"/>
                    <a:pt x="60815" y="68317"/>
                    <a:pt x="59025" y="85619"/>
                  </a:cubicBezTo>
                  <a:cubicBezTo>
                    <a:pt x="59025" y="86201"/>
                    <a:pt x="58553" y="86672"/>
                    <a:pt x="57972" y="86672"/>
                  </a:cubicBezTo>
                  <a:cubicBezTo>
                    <a:pt x="57390" y="86672"/>
                    <a:pt x="56918" y="86200"/>
                    <a:pt x="56918" y="85619"/>
                  </a:cubicBezTo>
                  <a:cubicBezTo>
                    <a:pt x="56465" y="69297"/>
                    <a:pt x="51394" y="53437"/>
                    <a:pt x="42296" y="39879"/>
                  </a:cubicBezTo>
                  <a:cubicBezTo>
                    <a:pt x="40953" y="37890"/>
                    <a:pt x="39373" y="36077"/>
                    <a:pt x="37852" y="34030"/>
                  </a:cubicBezTo>
                  <a:cubicBezTo>
                    <a:pt x="32787" y="48860"/>
                    <a:pt x="23960" y="62121"/>
                    <a:pt x="12233" y="72517"/>
                  </a:cubicBezTo>
                  <a:cubicBezTo>
                    <a:pt x="11649" y="73160"/>
                    <a:pt x="10245" y="71932"/>
                    <a:pt x="10654" y="71289"/>
                  </a:cubicBezTo>
                  <a:close/>
                </a:path>
              </a:pathLst>
            </a:custGeom>
            <a:solidFill>
              <a:srgbClr val="DDB17C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2" name="Forme libre : forme 61">
              <a:extLst>
                <a:ext uri="{FF2B5EF4-FFF2-40B4-BE49-F238E27FC236}">
                  <a16:creationId xmlns:a16="http://schemas.microsoft.com/office/drawing/2014/main" id="{BFDD38DF-BE2C-4C58-9DFE-B0F28858E52C}"/>
                </a:ext>
              </a:extLst>
            </p:cNvPr>
            <p:cNvSpPr/>
            <p:nvPr/>
          </p:nvSpPr>
          <p:spPr>
            <a:xfrm>
              <a:off x="9200786" y="3514432"/>
              <a:ext cx="212848" cy="190385"/>
            </a:xfrm>
            <a:custGeom>
              <a:avLst/>
              <a:gdLst>
                <a:gd name="connsiteX0" fmla="*/ -922 w 212848"/>
                <a:gd name="connsiteY0" fmla="*/ 48594 h 190385"/>
                <a:gd name="connsiteX1" fmla="*/ 25399 w 212848"/>
                <a:gd name="connsiteY1" fmla="*/ 182772 h 190385"/>
                <a:gd name="connsiteX2" fmla="*/ 211926 w 212848"/>
                <a:gd name="connsiteY2" fmla="*/ 149725 h 190385"/>
                <a:gd name="connsiteX3" fmla="*/ 197128 w 212848"/>
                <a:gd name="connsiteY3" fmla="*/ -70 h 19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848" h="190385">
                  <a:moveTo>
                    <a:pt x="-922" y="48594"/>
                  </a:moveTo>
                  <a:lnTo>
                    <a:pt x="25399" y="182772"/>
                  </a:lnTo>
                  <a:cubicBezTo>
                    <a:pt x="25399" y="182772"/>
                    <a:pt x="145305" y="213889"/>
                    <a:pt x="211926" y="149725"/>
                  </a:cubicBezTo>
                  <a:lnTo>
                    <a:pt x="197128" y="-70"/>
                  </a:lnTo>
                  <a:close/>
                </a:path>
              </a:pathLst>
            </a:custGeom>
            <a:solidFill>
              <a:srgbClr val="EFC68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5" name="BLINK">
            <a:extLst>
              <a:ext uri="{FF2B5EF4-FFF2-40B4-BE49-F238E27FC236}">
                <a16:creationId xmlns:a16="http://schemas.microsoft.com/office/drawing/2014/main" id="{D92C88BC-02D4-4F18-8C68-8E067EA7070D}"/>
              </a:ext>
            </a:extLst>
          </p:cNvPr>
          <p:cNvGrpSpPr/>
          <p:nvPr/>
        </p:nvGrpSpPr>
        <p:grpSpPr>
          <a:xfrm>
            <a:off x="8822898" y="2866907"/>
            <a:ext cx="742541" cy="359609"/>
            <a:chOff x="8822898" y="2866907"/>
            <a:chExt cx="742541" cy="359609"/>
          </a:xfrm>
        </p:grpSpPr>
        <p:sp>
          <p:nvSpPr>
            <p:cNvPr id="110" name="Forme libre : forme 41">
              <a:extLst>
                <a:ext uri="{FF2B5EF4-FFF2-40B4-BE49-F238E27FC236}">
                  <a16:creationId xmlns:a16="http://schemas.microsoft.com/office/drawing/2014/main" id="{C47A69F9-E862-4546-B642-7D81261E0B32}"/>
                </a:ext>
              </a:extLst>
            </p:cNvPr>
            <p:cNvSpPr/>
            <p:nvPr/>
          </p:nvSpPr>
          <p:spPr>
            <a:xfrm rot="20250000">
              <a:off x="9318245" y="2866907"/>
              <a:ext cx="247194" cy="247194"/>
            </a:xfrm>
            <a:custGeom>
              <a:avLst/>
              <a:gdLst>
                <a:gd name="connsiteX0" fmla="*/ 223800 w 224722"/>
                <a:gd name="connsiteY0" fmla="*/ 112291 h 224722"/>
                <a:gd name="connsiteX1" fmla="*/ 111439 w 224722"/>
                <a:gd name="connsiteY1" fmla="*/ 224652 h 224722"/>
                <a:gd name="connsiteX2" fmla="*/ -922 w 224722"/>
                <a:gd name="connsiteY2" fmla="*/ 112291 h 224722"/>
                <a:gd name="connsiteX3" fmla="*/ 111439 w 224722"/>
                <a:gd name="connsiteY3" fmla="*/ -70 h 224722"/>
                <a:gd name="connsiteX4" fmla="*/ 223800 w 224722"/>
                <a:gd name="connsiteY4" fmla="*/ 112291 h 22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722" h="224722">
                  <a:moveTo>
                    <a:pt x="223800" y="112291"/>
                  </a:moveTo>
                  <a:cubicBezTo>
                    <a:pt x="223800" y="174346"/>
                    <a:pt x="173494" y="224652"/>
                    <a:pt x="111439" y="224652"/>
                  </a:cubicBezTo>
                  <a:cubicBezTo>
                    <a:pt x="49384" y="224652"/>
                    <a:pt x="-922" y="174346"/>
                    <a:pt x="-922" y="112291"/>
                  </a:cubicBezTo>
                  <a:cubicBezTo>
                    <a:pt x="-922" y="50235"/>
                    <a:pt x="49384" y="-70"/>
                    <a:pt x="111439" y="-70"/>
                  </a:cubicBezTo>
                  <a:cubicBezTo>
                    <a:pt x="173494" y="-70"/>
                    <a:pt x="223800" y="50235"/>
                    <a:pt x="223800" y="112291"/>
                  </a:cubicBezTo>
                  <a:close/>
                </a:path>
              </a:pathLst>
            </a:custGeom>
            <a:solidFill>
              <a:srgbClr val="EFC68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1" name="Forme libre : forme 42">
              <a:extLst>
                <a:ext uri="{FF2B5EF4-FFF2-40B4-BE49-F238E27FC236}">
                  <a16:creationId xmlns:a16="http://schemas.microsoft.com/office/drawing/2014/main" id="{17D2D7B0-1D4B-4097-ACF4-63C51F556210}"/>
                </a:ext>
              </a:extLst>
            </p:cNvPr>
            <p:cNvSpPr/>
            <p:nvPr/>
          </p:nvSpPr>
          <p:spPr>
            <a:xfrm rot="20946000">
              <a:off x="8822898" y="2979322"/>
              <a:ext cx="247194" cy="247194"/>
            </a:xfrm>
            <a:custGeom>
              <a:avLst/>
              <a:gdLst>
                <a:gd name="connsiteX0" fmla="*/ 223799 w 224722"/>
                <a:gd name="connsiteY0" fmla="*/ 112291 h 224722"/>
                <a:gd name="connsiteX1" fmla="*/ 111439 w 224722"/>
                <a:gd name="connsiteY1" fmla="*/ 224652 h 224722"/>
                <a:gd name="connsiteX2" fmla="*/ -922 w 224722"/>
                <a:gd name="connsiteY2" fmla="*/ 112291 h 224722"/>
                <a:gd name="connsiteX3" fmla="*/ 111439 w 224722"/>
                <a:gd name="connsiteY3" fmla="*/ -70 h 224722"/>
                <a:gd name="connsiteX4" fmla="*/ 223799 w 224722"/>
                <a:gd name="connsiteY4" fmla="*/ 112291 h 22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722" h="224722">
                  <a:moveTo>
                    <a:pt x="223799" y="112291"/>
                  </a:moveTo>
                  <a:cubicBezTo>
                    <a:pt x="223799" y="174346"/>
                    <a:pt x="173494" y="224652"/>
                    <a:pt x="111439" y="224652"/>
                  </a:cubicBezTo>
                  <a:cubicBezTo>
                    <a:pt x="49383" y="224652"/>
                    <a:pt x="-922" y="174346"/>
                    <a:pt x="-922" y="112291"/>
                  </a:cubicBezTo>
                  <a:cubicBezTo>
                    <a:pt x="-922" y="50236"/>
                    <a:pt x="49383" y="-70"/>
                    <a:pt x="111439" y="-70"/>
                  </a:cubicBezTo>
                  <a:cubicBezTo>
                    <a:pt x="173494" y="-70"/>
                    <a:pt x="223799" y="50236"/>
                    <a:pt x="223799" y="112291"/>
                  </a:cubicBezTo>
                  <a:close/>
                </a:path>
              </a:pathLst>
            </a:custGeom>
            <a:solidFill>
              <a:srgbClr val="EFC68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76" name="BLINK">
            <a:extLst>
              <a:ext uri="{FF2B5EF4-FFF2-40B4-BE49-F238E27FC236}">
                <a16:creationId xmlns:a16="http://schemas.microsoft.com/office/drawing/2014/main" id="{848A47C1-4FF2-4A8C-B2F7-81C8E5A86010}"/>
              </a:ext>
            </a:extLst>
          </p:cNvPr>
          <p:cNvGrpSpPr/>
          <p:nvPr/>
        </p:nvGrpSpPr>
        <p:grpSpPr>
          <a:xfrm>
            <a:off x="8822898" y="2866907"/>
            <a:ext cx="742541" cy="359609"/>
            <a:chOff x="8822898" y="2866907"/>
            <a:chExt cx="742541" cy="359609"/>
          </a:xfrm>
        </p:grpSpPr>
        <p:sp>
          <p:nvSpPr>
            <p:cNvPr id="177" name="Forme libre : forme 41">
              <a:extLst>
                <a:ext uri="{FF2B5EF4-FFF2-40B4-BE49-F238E27FC236}">
                  <a16:creationId xmlns:a16="http://schemas.microsoft.com/office/drawing/2014/main" id="{6DA0EEDA-8322-4F78-972D-42171749D2A0}"/>
                </a:ext>
              </a:extLst>
            </p:cNvPr>
            <p:cNvSpPr/>
            <p:nvPr/>
          </p:nvSpPr>
          <p:spPr>
            <a:xfrm rot="20250000">
              <a:off x="9318245" y="2866907"/>
              <a:ext cx="247194" cy="247194"/>
            </a:xfrm>
            <a:custGeom>
              <a:avLst/>
              <a:gdLst>
                <a:gd name="connsiteX0" fmla="*/ 223800 w 224722"/>
                <a:gd name="connsiteY0" fmla="*/ 112291 h 224722"/>
                <a:gd name="connsiteX1" fmla="*/ 111439 w 224722"/>
                <a:gd name="connsiteY1" fmla="*/ 224652 h 224722"/>
                <a:gd name="connsiteX2" fmla="*/ -922 w 224722"/>
                <a:gd name="connsiteY2" fmla="*/ 112291 h 224722"/>
                <a:gd name="connsiteX3" fmla="*/ 111439 w 224722"/>
                <a:gd name="connsiteY3" fmla="*/ -70 h 224722"/>
                <a:gd name="connsiteX4" fmla="*/ 223800 w 224722"/>
                <a:gd name="connsiteY4" fmla="*/ 112291 h 22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722" h="224722">
                  <a:moveTo>
                    <a:pt x="223800" y="112291"/>
                  </a:moveTo>
                  <a:cubicBezTo>
                    <a:pt x="223800" y="174346"/>
                    <a:pt x="173494" y="224652"/>
                    <a:pt x="111439" y="224652"/>
                  </a:cubicBezTo>
                  <a:cubicBezTo>
                    <a:pt x="49384" y="224652"/>
                    <a:pt x="-922" y="174346"/>
                    <a:pt x="-922" y="112291"/>
                  </a:cubicBezTo>
                  <a:cubicBezTo>
                    <a:pt x="-922" y="50235"/>
                    <a:pt x="49384" y="-70"/>
                    <a:pt x="111439" y="-70"/>
                  </a:cubicBezTo>
                  <a:cubicBezTo>
                    <a:pt x="173494" y="-70"/>
                    <a:pt x="223800" y="50235"/>
                    <a:pt x="223800" y="112291"/>
                  </a:cubicBezTo>
                  <a:close/>
                </a:path>
              </a:pathLst>
            </a:custGeom>
            <a:solidFill>
              <a:srgbClr val="EFC68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8" name="Forme libre : forme 42">
              <a:extLst>
                <a:ext uri="{FF2B5EF4-FFF2-40B4-BE49-F238E27FC236}">
                  <a16:creationId xmlns:a16="http://schemas.microsoft.com/office/drawing/2014/main" id="{E849CD0A-62AD-4E13-B065-94844E726316}"/>
                </a:ext>
              </a:extLst>
            </p:cNvPr>
            <p:cNvSpPr/>
            <p:nvPr/>
          </p:nvSpPr>
          <p:spPr>
            <a:xfrm rot="20946000">
              <a:off x="8822898" y="2979322"/>
              <a:ext cx="247194" cy="247194"/>
            </a:xfrm>
            <a:custGeom>
              <a:avLst/>
              <a:gdLst>
                <a:gd name="connsiteX0" fmla="*/ 223799 w 224722"/>
                <a:gd name="connsiteY0" fmla="*/ 112291 h 224722"/>
                <a:gd name="connsiteX1" fmla="*/ 111439 w 224722"/>
                <a:gd name="connsiteY1" fmla="*/ 224652 h 224722"/>
                <a:gd name="connsiteX2" fmla="*/ -922 w 224722"/>
                <a:gd name="connsiteY2" fmla="*/ 112291 h 224722"/>
                <a:gd name="connsiteX3" fmla="*/ 111439 w 224722"/>
                <a:gd name="connsiteY3" fmla="*/ -70 h 224722"/>
                <a:gd name="connsiteX4" fmla="*/ 223799 w 224722"/>
                <a:gd name="connsiteY4" fmla="*/ 112291 h 22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722" h="224722">
                  <a:moveTo>
                    <a:pt x="223799" y="112291"/>
                  </a:moveTo>
                  <a:cubicBezTo>
                    <a:pt x="223799" y="174346"/>
                    <a:pt x="173494" y="224652"/>
                    <a:pt x="111439" y="224652"/>
                  </a:cubicBezTo>
                  <a:cubicBezTo>
                    <a:pt x="49383" y="224652"/>
                    <a:pt x="-922" y="174346"/>
                    <a:pt x="-922" y="112291"/>
                  </a:cubicBezTo>
                  <a:cubicBezTo>
                    <a:pt x="-922" y="50236"/>
                    <a:pt x="49383" y="-70"/>
                    <a:pt x="111439" y="-70"/>
                  </a:cubicBezTo>
                  <a:cubicBezTo>
                    <a:pt x="173494" y="-70"/>
                    <a:pt x="223799" y="50236"/>
                    <a:pt x="223799" y="112291"/>
                  </a:cubicBezTo>
                  <a:close/>
                </a:path>
              </a:pathLst>
            </a:custGeom>
            <a:solidFill>
              <a:srgbClr val="EFC68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pic>
        <p:nvPicPr>
          <p:cNvPr id="179" name="Image 178">
            <a:extLst>
              <a:ext uri="{FF2B5EF4-FFF2-40B4-BE49-F238E27FC236}">
                <a16:creationId xmlns:a16="http://schemas.microsoft.com/office/drawing/2014/main" id="{BD26CD2D-95F9-4343-9D93-A8EC0E4CC49E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sp>
        <p:nvSpPr>
          <p:cNvPr id="180" name="Forme libre : forme 179">
            <a:extLst>
              <a:ext uri="{FF2B5EF4-FFF2-40B4-BE49-F238E27FC236}">
                <a16:creationId xmlns:a16="http://schemas.microsoft.com/office/drawing/2014/main" id="{EEE4DD10-3256-496F-A95C-AF60CD74A3C9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181" name="Image 180" descr="Une image contenant texte&#10;&#10;Description générée automatiquement">
            <a:extLst>
              <a:ext uri="{FF2B5EF4-FFF2-40B4-BE49-F238E27FC236}">
                <a16:creationId xmlns:a16="http://schemas.microsoft.com/office/drawing/2014/main" id="{05A240B0-2A0A-4A93-9896-6A8038C7135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B1E50DEE-AB2E-47C4-8E0A-5DACB35763E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1071709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99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99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9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99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5" dur="10" fill="hold"/>
                                        <p:tgtEl>
                                          <p:spTgt spid="65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16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7" dur="500" fill="hold"/>
                                        <p:tgtEl>
                                          <p:spTgt spid="65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18" presetID="37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65 -3.33333E-6 C -0.02304 0.0713 -0.01588 0.23681 0.03477 0.25533 " pathEditMode="relative" rAng="0" ptsTypes="AA">
                                      <p:cBhvr>
                                        <p:cTn id="19" dur="1000" spd="-100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55" y="12755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990"/>
                            </p:stCondLst>
                            <p:childTnLst>
                              <p:par>
                                <p:cTn id="27" presetID="8" presetClass="emph" presetSubtype="0" accel="43000" decel="57000" autoRev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600000">
                                      <p:cBhvr>
                                        <p:cTn id="28" dur="1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990"/>
                            </p:stCondLst>
                            <p:childTnLst>
                              <p:par>
                                <p:cTn id="3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990"/>
                            </p:stCondLst>
                            <p:childTnLst>
                              <p:par>
                                <p:cTn id="3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990"/>
                            </p:stCondLst>
                            <p:childTnLst>
                              <p:par>
                                <p:cTn id="3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990"/>
                            </p:stCondLst>
                            <p:childTnLst>
                              <p:par>
                                <p:cTn id="39" presetID="42" presetClass="path" presetSubtype="0" accel="50000" decel="50000" fill="hold" nodeType="afterEffect">
                                  <p:stCondLst>
                                    <p:cond delay="410"/>
                                  </p:stCondLst>
                                  <p:childTnLst>
                                    <p:animMotion origin="layout" path="M 2.70833E-6 -3.7037E-6 L -0.00703 -0.00787 " pathEditMode="relative" rAng="0" ptsTypes="AA">
                                      <p:cBhvr>
                                        <p:cTn id="40" dur="1000" fill="hold"/>
                                        <p:tgtEl>
                                          <p:spTgt spid="5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2" y="-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400"/>
                            </p:stCondLst>
                            <p:childTnLst>
                              <p:par>
                                <p:cTn id="42" presetID="1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6" presetClass="emph" presetSubtype="0" accel="46667" decel="53333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45" dur="50" fill="hold"/>
                                        <p:tgtEl>
                                          <p:spTgt spid="5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650"/>
                            </p:stCondLst>
                            <p:childTnLst>
                              <p:par>
                                <p:cTn id="47" presetID="1" presetClass="entr" presetSubtype="0" fill="hold" nodeType="after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6" presetClass="emph" presetSubtype="0" accel="46667" decel="53333" fill="hold" nodeType="withEffect">
                                  <p:stCondLst>
                                    <p:cond delay="550"/>
                                  </p:stCondLst>
                                  <p:childTnLst>
                                    <p:animScale>
                                      <p:cBhvr>
                                        <p:cTn id="50" dur="50" fill="hold"/>
                                        <p:tgtEl>
                                          <p:spTgt spid="176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: Shape 3">
            <a:extLst>
              <a:ext uri="{FF2B5EF4-FFF2-40B4-BE49-F238E27FC236}">
                <a16:creationId xmlns:a16="http://schemas.microsoft.com/office/drawing/2014/main" id="{26F96952-FE73-49DC-9FE6-A725D01CBF3A}"/>
              </a:ext>
            </a:extLst>
          </p:cNvPr>
          <p:cNvSpPr/>
          <p:nvPr/>
        </p:nvSpPr>
        <p:spPr>
          <a:xfrm>
            <a:off x="1071103" y="991756"/>
            <a:ext cx="250540" cy="449450"/>
          </a:xfrm>
          <a:custGeom>
            <a:avLst/>
            <a:gdLst>
              <a:gd name="connsiteX0" fmla="*/ 20680 w 250540"/>
              <a:gd name="connsiteY0" fmla="*/ 448934 h 449450"/>
              <a:gd name="connsiteX1" fmla="*/ 5920 w 250540"/>
              <a:gd name="connsiteY1" fmla="*/ 445129 h 449450"/>
              <a:gd name="connsiteX2" fmla="*/ -246 w 250540"/>
              <a:gd name="connsiteY2" fmla="*/ 431419 h 449450"/>
              <a:gd name="connsiteX3" fmla="*/ 2837 w 250540"/>
              <a:gd name="connsiteY3" fmla="*/ 18143 h 449450"/>
              <a:gd name="connsiteX4" fmla="*/ 9069 w 250540"/>
              <a:gd name="connsiteY4" fmla="*/ 3711 h 449450"/>
              <a:gd name="connsiteX5" fmla="*/ 22189 w 250540"/>
              <a:gd name="connsiteY5" fmla="*/ -487 h 449450"/>
              <a:gd name="connsiteX6" fmla="*/ 35309 w 250540"/>
              <a:gd name="connsiteY6" fmla="*/ 5220 h 449450"/>
              <a:gd name="connsiteX7" fmla="*/ 41081 w 250540"/>
              <a:gd name="connsiteY7" fmla="*/ 20439 h 449450"/>
              <a:gd name="connsiteX8" fmla="*/ 37277 w 250540"/>
              <a:gd name="connsiteY8" fmla="*/ 411543 h 449450"/>
              <a:gd name="connsiteX9" fmla="*/ 232106 w 250540"/>
              <a:gd name="connsiteY9" fmla="*/ 409246 h 449450"/>
              <a:gd name="connsiteX10" fmla="*/ 245226 w 250540"/>
              <a:gd name="connsiteY10" fmla="*/ 414953 h 449450"/>
              <a:gd name="connsiteX11" fmla="*/ 250146 w 250540"/>
              <a:gd name="connsiteY11" fmla="*/ 428073 h 449450"/>
              <a:gd name="connsiteX12" fmla="*/ 246341 w 250540"/>
              <a:gd name="connsiteY12" fmla="*/ 441193 h 449450"/>
              <a:gd name="connsiteX13" fmla="*/ 233221 w 250540"/>
              <a:gd name="connsiteY13" fmla="*/ 446900 h 449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50540" h="449450">
                <a:moveTo>
                  <a:pt x="20680" y="448934"/>
                </a:moveTo>
                <a:cubicBezTo>
                  <a:pt x="15504" y="449052"/>
                  <a:pt x="10394" y="447733"/>
                  <a:pt x="5920" y="445129"/>
                </a:cubicBezTo>
                <a:cubicBezTo>
                  <a:pt x="1532" y="442020"/>
                  <a:pt x="-830" y="436772"/>
                  <a:pt x="-246" y="431419"/>
                </a:cubicBezTo>
                <a:lnTo>
                  <a:pt x="2837" y="18143"/>
                </a:lnTo>
                <a:cubicBezTo>
                  <a:pt x="2358" y="12594"/>
                  <a:pt x="4700" y="7169"/>
                  <a:pt x="9069" y="3711"/>
                </a:cubicBezTo>
                <a:cubicBezTo>
                  <a:pt x="12795" y="779"/>
                  <a:pt x="17453" y="-717"/>
                  <a:pt x="22189" y="-487"/>
                </a:cubicBezTo>
                <a:cubicBezTo>
                  <a:pt x="27109" y="-238"/>
                  <a:pt x="31773" y="1789"/>
                  <a:pt x="35309" y="5220"/>
                </a:cubicBezTo>
                <a:cubicBezTo>
                  <a:pt x="39337" y="9222"/>
                  <a:pt x="41442" y="14772"/>
                  <a:pt x="41081" y="20439"/>
                </a:cubicBezTo>
                <a:lnTo>
                  <a:pt x="37277" y="411543"/>
                </a:lnTo>
                <a:lnTo>
                  <a:pt x="232106" y="409246"/>
                </a:lnTo>
                <a:cubicBezTo>
                  <a:pt x="237144" y="408925"/>
                  <a:pt x="242025" y="411050"/>
                  <a:pt x="245226" y="414953"/>
                </a:cubicBezTo>
                <a:cubicBezTo>
                  <a:pt x="248231" y="418686"/>
                  <a:pt x="249956" y="423285"/>
                  <a:pt x="250146" y="428073"/>
                </a:cubicBezTo>
                <a:cubicBezTo>
                  <a:pt x="250520" y="432764"/>
                  <a:pt x="249169" y="437428"/>
                  <a:pt x="246341" y="441193"/>
                </a:cubicBezTo>
                <a:cubicBezTo>
                  <a:pt x="243179" y="445143"/>
                  <a:pt x="238266" y="447274"/>
                  <a:pt x="233221" y="446900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C0032FD4-1F68-4EED-90EC-0FFD4867A138}"/>
              </a:ext>
            </a:extLst>
          </p:cNvPr>
          <p:cNvSpPr/>
          <p:nvPr/>
        </p:nvSpPr>
        <p:spPr>
          <a:xfrm>
            <a:off x="1350882" y="1157246"/>
            <a:ext cx="248163" cy="284120"/>
          </a:xfrm>
          <a:custGeom>
            <a:avLst/>
            <a:gdLst>
              <a:gd name="connsiteX0" fmla="*/ 235125 w 248163"/>
              <a:gd name="connsiteY0" fmla="*/ 124365 h 284120"/>
              <a:gd name="connsiteX1" fmla="*/ 198193 w 248163"/>
              <a:gd name="connsiteY1" fmla="*/ 135780 h 284120"/>
              <a:gd name="connsiteX2" fmla="*/ 141515 w 248163"/>
              <a:gd name="connsiteY2" fmla="*/ 145685 h 284120"/>
              <a:gd name="connsiteX3" fmla="*/ 82148 w 248163"/>
              <a:gd name="connsiteY3" fmla="*/ 153295 h 284120"/>
              <a:gd name="connsiteX4" fmla="*/ 37278 w 248163"/>
              <a:gd name="connsiteY4" fmla="*/ 157100 h 284120"/>
              <a:gd name="connsiteX5" fmla="*/ 46396 w 248163"/>
              <a:gd name="connsiteY5" fmla="*/ 196459 h 284120"/>
              <a:gd name="connsiteX6" fmla="*/ 66076 w 248163"/>
              <a:gd name="connsiteY6" fmla="*/ 226176 h 284120"/>
              <a:gd name="connsiteX7" fmla="*/ 95005 w 248163"/>
              <a:gd name="connsiteY7" fmla="*/ 243690 h 284120"/>
              <a:gd name="connsiteX8" fmla="*/ 131544 w 248163"/>
              <a:gd name="connsiteY8" fmla="*/ 245593 h 284120"/>
              <a:gd name="connsiteX9" fmla="*/ 173790 w 248163"/>
              <a:gd name="connsiteY9" fmla="*/ 228800 h 284120"/>
              <a:gd name="connsiteX10" fmla="*/ 212231 w 248163"/>
              <a:gd name="connsiteY10" fmla="*/ 190752 h 284120"/>
              <a:gd name="connsiteX11" fmla="*/ 225875 w 248163"/>
              <a:gd name="connsiteY11" fmla="*/ 183142 h 284120"/>
              <a:gd name="connsiteX12" fmla="*/ 238995 w 248163"/>
              <a:gd name="connsiteY12" fmla="*/ 186226 h 284120"/>
              <a:gd name="connsiteX13" fmla="*/ 246998 w 248163"/>
              <a:gd name="connsiteY13" fmla="*/ 196459 h 284120"/>
              <a:gd name="connsiteX14" fmla="*/ 245490 w 248163"/>
              <a:gd name="connsiteY14" fmla="*/ 210563 h 284120"/>
              <a:gd name="connsiteX15" fmla="*/ 193338 w 248163"/>
              <a:gd name="connsiteY15" fmla="*/ 260025 h 284120"/>
              <a:gd name="connsiteX16" fmla="*/ 140465 w 248163"/>
              <a:gd name="connsiteY16" fmla="*/ 281345 h 284120"/>
              <a:gd name="connsiteX17" fmla="*/ 86805 w 248163"/>
              <a:gd name="connsiteY17" fmla="*/ 279442 h 284120"/>
              <a:gd name="connsiteX18" fmla="*/ 41935 w 248163"/>
              <a:gd name="connsiteY18" fmla="*/ 254318 h 284120"/>
              <a:gd name="connsiteX19" fmla="*/ 11104 w 248163"/>
              <a:gd name="connsiteY19" fmla="*/ 209054 h 284120"/>
              <a:gd name="connsiteX20" fmla="*/ -311 w 248163"/>
              <a:gd name="connsiteY20" fmla="*/ 146669 h 284120"/>
              <a:gd name="connsiteX21" fmla="*/ 5397 w 248163"/>
              <a:gd name="connsiteY21" fmla="*/ 97207 h 284120"/>
              <a:gd name="connsiteX22" fmla="*/ 23305 w 248163"/>
              <a:gd name="connsiteY22" fmla="*/ 52665 h 284120"/>
              <a:gd name="connsiteX23" fmla="*/ 54858 w 248163"/>
              <a:gd name="connsiteY23" fmla="*/ 18423 h 284120"/>
              <a:gd name="connsiteX24" fmla="*/ 102418 w 248163"/>
              <a:gd name="connsiteY24" fmla="*/ 514 h 284120"/>
              <a:gd name="connsiteX25" fmla="*/ 149584 w 248163"/>
              <a:gd name="connsiteY25" fmla="*/ 3204 h 284120"/>
              <a:gd name="connsiteX26" fmla="*/ 192223 w 248163"/>
              <a:gd name="connsiteY26" fmla="*/ 22883 h 284120"/>
              <a:gd name="connsiteX27" fmla="*/ 224170 w 248163"/>
              <a:gd name="connsiteY27" fmla="*/ 57848 h 284120"/>
              <a:gd name="connsiteX28" fmla="*/ 240898 w 248163"/>
              <a:gd name="connsiteY28" fmla="*/ 107310 h 284120"/>
              <a:gd name="connsiteX29" fmla="*/ 235125 w 248163"/>
              <a:gd name="connsiteY29" fmla="*/ 124365 h 284120"/>
              <a:gd name="connsiteX30" fmla="*/ 101171 w 248163"/>
              <a:gd name="connsiteY30" fmla="*/ 38365 h 284120"/>
              <a:gd name="connsiteX31" fmla="*/ 74932 w 248163"/>
              <a:gd name="connsiteY31" fmla="*/ 49451 h 284120"/>
              <a:gd name="connsiteX32" fmla="*/ 56302 w 248163"/>
              <a:gd name="connsiteY32" fmla="*/ 68081 h 284120"/>
              <a:gd name="connsiteX33" fmla="*/ 44494 w 248163"/>
              <a:gd name="connsiteY33" fmla="*/ 92025 h 284120"/>
              <a:gd name="connsiteX34" fmla="*/ 38787 w 248163"/>
              <a:gd name="connsiteY34" fmla="*/ 119839 h 284120"/>
              <a:gd name="connsiteX35" fmla="*/ 121310 w 248163"/>
              <a:gd name="connsiteY35" fmla="*/ 113279 h 284120"/>
              <a:gd name="connsiteX36" fmla="*/ 202391 w 248163"/>
              <a:gd name="connsiteY36" fmla="*/ 97338 h 284120"/>
              <a:gd name="connsiteX37" fmla="*/ 190583 w 248163"/>
              <a:gd name="connsiteY37" fmla="*/ 70312 h 284120"/>
              <a:gd name="connsiteX38" fmla="*/ 168542 w 248163"/>
              <a:gd name="connsiteY38" fmla="*/ 49385 h 284120"/>
              <a:gd name="connsiteX39" fmla="*/ 138104 w 248163"/>
              <a:gd name="connsiteY39" fmla="*/ 37643 h 284120"/>
              <a:gd name="connsiteX40" fmla="*/ 101171 w 248163"/>
              <a:gd name="connsiteY40" fmla="*/ 38365 h 284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48163" h="284120">
                <a:moveTo>
                  <a:pt x="235125" y="124365"/>
                </a:moveTo>
                <a:cubicBezTo>
                  <a:pt x="223422" y="129915"/>
                  <a:pt x="210984" y="133759"/>
                  <a:pt x="198193" y="135780"/>
                </a:cubicBezTo>
                <a:cubicBezTo>
                  <a:pt x="180678" y="139322"/>
                  <a:pt x="161785" y="142340"/>
                  <a:pt x="141515" y="145685"/>
                </a:cubicBezTo>
                <a:cubicBezTo>
                  <a:pt x="121245" y="149031"/>
                  <a:pt x="101434" y="151261"/>
                  <a:pt x="82148" y="153295"/>
                </a:cubicBezTo>
                <a:cubicBezTo>
                  <a:pt x="62861" y="155328"/>
                  <a:pt x="47905" y="156575"/>
                  <a:pt x="37278" y="157100"/>
                </a:cubicBezTo>
                <a:cubicBezTo>
                  <a:pt x="38052" y="170646"/>
                  <a:pt x="41135" y="183956"/>
                  <a:pt x="46396" y="196459"/>
                </a:cubicBezTo>
                <a:cubicBezTo>
                  <a:pt x="50909" y="207578"/>
                  <a:pt x="57600" y="217681"/>
                  <a:pt x="66076" y="226176"/>
                </a:cubicBezTo>
                <a:cubicBezTo>
                  <a:pt x="74295" y="234100"/>
                  <a:pt x="84175" y="240083"/>
                  <a:pt x="95005" y="243690"/>
                </a:cubicBezTo>
                <a:cubicBezTo>
                  <a:pt x="106806" y="247509"/>
                  <a:pt x="119408" y="248164"/>
                  <a:pt x="131544" y="245593"/>
                </a:cubicBezTo>
                <a:cubicBezTo>
                  <a:pt x="146717" y="243264"/>
                  <a:pt x="161162" y="237524"/>
                  <a:pt x="173790" y="228800"/>
                </a:cubicBezTo>
                <a:cubicBezTo>
                  <a:pt x="188386" y="218055"/>
                  <a:pt x="201341" y="205236"/>
                  <a:pt x="212231" y="190752"/>
                </a:cubicBezTo>
                <a:cubicBezTo>
                  <a:pt x="215629" y="186554"/>
                  <a:pt x="220516" y="183831"/>
                  <a:pt x="225875" y="183142"/>
                </a:cubicBezTo>
                <a:cubicBezTo>
                  <a:pt x="230474" y="182591"/>
                  <a:pt x="235118" y="183687"/>
                  <a:pt x="238995" y="186226"/>
                </a:cubicBezTo>
                <a:cubicBezTo>
                  <a:pt x="242715" y="188666"/>
                  <a:pt x="245529" y="192261"/>
                  <a:pt x="246998" y="196459"/>
                </a:cubicBezTo>
                <a:cubicBezTo>
                  <a:pt x="248501" y="201163"/>
                  <a:pt x="247949" y="206279"/>
                  <a:pt x="245490" y="210563"/>
                </a:cubicBezTo>
                <a:cubicBezTo>
                  <a:pt x="231248" y="230072"/>
                  <a:pt x="213576" y="246833"/>
                  <a:pt x="193338" y="260025"/>
                </a:cubicBezTo>
                <a:cubicBezTo>
                  <a:pt x="177102" y="270186"/>
                  <a:pt x="159207" y="277402"/>
                  <a:pt x="140465" y="281345"/>
                </a:cubicBezTo>
                <a:cubicBezTo>
                  <a:pt x="122675" y="284913"/>
                  <a:pt x="104301" y="284257"/>
                  <a:pt x="86805" y="279442"/>
                </a:cubicBezTo>
                <a:cubicBezTo>
                  <a:pt x="70064" y="274752"/>
                  <a:pt x="54681" y="266139"/>
                  <a:pt x="41935" y="254318"/>
                </a:cubicBezTo>
                <a:cubicBezTo>
                  <a:pt x="28494" y="241644"/>
                  <a:pt x="17979" y="226202"/>
                  <a:pt x="11104" y="209054"/>
                </a:cubicBezTo>
                <a:cubicBezTo>
                  <a:pt x="3206" y="189217"/>
                  <a:pt x="-671" y="168015"/>
                  <a:pt x="-311" y="146669"/>
                </a:cubicBezTo>
                <a:cubicBezTo>
                  <a:pt x="-324" y="130014"/>
                  <a:pt x="1592" y="113417"/>
                  <a:pt x="5397" y="97207"/>
                </a:cubicBezTo>
                <a:cubicBezTo>
                  <a:pt x="8978" y="81510"/>
                  <a:pt x="15020" y="66474"/>
                  <a:pt x="23305" y="52665"/>
                </a:cubicBezTo>
                <a:cubicBezTo>
                  <a:pt x="31387" y="39224"/>
                  <a:pt x="42126" y="27574"/>
                  <a:pt x="54858" y="18423"/>
                </a:cubicBezTo>
                <a:cubicBezTo>
                  <a:pt x="68975" y="8589"/>
                  <a:pt x="85323" y="2436"/>
                  <a:pt x="102418" y="514"/>
                </a:cubicBezTo>
                <a:cubicBezTo>
                  <a:pt x="118175" y="-1474"/>
                  <a:pt x="134155" y="-562"/>
                  <a:pt x="149584" y="3204"/>
                </a:cubicBezTo>
                <a:cubicBezTo>
                  <a:pt x="164947" y="6910"/>
                  <a:pt x="179431" y="13601"/>
                  <a:pt x="192223" y="22883"/>
                </a:cubicBezTo>
                <a:cubicBezTo>
                  <a:pt x="205126" y="32264"/>
                  <a:pt x="215990" y="44157"/>
                  <a:pt x="224170" y="57848"/>
                </a:cubicBezTo>
                <a:cubicBezTo>
                  <a:pt x="233144" y="72988"/>
                  <a:pt x="238838" y="89834"/>
                  <a:pt x="240898" y="107310"/>
                </a:cubicBezTo>
                <a:cubicBezTo>
                  <a:pt x="242210" y="115510"/>
                  <a:pt x="240438" y="121348"/>
                  <a:pt x="235125" y="124365"/>
                </a:cubicBezTo>
                <a:close/>
                <a:moveTo>
                  <a:pt x="101171" y="38365"/>
                </a:moveTo>
                <a:cubicBezTo>
                  <a:pt x="91719" y="40097"/>
                  <a:pt x="82758" y="43875"/>
                  <a:pt x="74932" y="49451"/>
                </a:cubicBezTo>
                <a:cubicBezTo>
                  <a:pt x="67749" y="54601"/>
                  <a:pt x="61451" y="60898"/>
                  <a:pt x="56302" y="68081"/>
                </a:cubicBezTo>
                <a:cubicBezTo>
                  <a:pt x="51093" y="75369"/>
                  <a:pt x="47105" y="83458"/>
                  <a:pt x="44494" y="92025"/>
                </a:cubicBezTo>
                <a:cubicBezTo>
                  <a:pt x="41647" y="101078"/>
                  <a:pt x="39731" y="110399"/>
                  <a:pt x="38787" y="119839"/>
                </a:cubicBezTo>
                <a:cubicBezTo>
                  <a:pt x="66430" y="120056"/>
                  <a:pt x="94047" y="117858"/>
                  <a:pt x="121310" y="113279"/>
                </a:cubicBezTo>
                <a:cubicBezTo>
                  <a:pt x="147550" y="108753"/>
                  <a:pt x="174446" y="103374"/>
                  <a:pt x="202391" y="97338"/>
                </a:cubicBezTo>
                <a:cubicBezTo>
                  <a:pt x="200325" y="87623"/>
                  <a:pt x="196303" y="78433"/>
                  <a:pt x="190583" y="70312"/>
                </a:cubicBezTo>
                <a:cubicBezTo>
                  <a:pt x="184732" y="61915"/>
                  <a:pt x="177234" y="54791"/>
                  <a:pt x="168542" y="49385"/>
                </a:cubicBezTo>
                <a:cubicBezTo>
                  <a:pt x="159253" y="43534"/>
                  <a:pt x="148915" y="39552"/>
                  <a:pt x="138104" y="37643"/>
                </a:cubicBezTo>
                <a:cubicBezTo>
                  <a:pt x="125850" y="35636"/>
                  <a:pt x="113333" y="35879"/>
                  <a:pt x="101171" y="38365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594B2B99-4423-4FDC-8B1F-0B438D911E43}"/>
              </a:ext>
            </a:extLst>
          </p:cNvPr>
          <p:cNvSpPr/>
          <p:nvPr/>
        </p:nvSpPr>
        <p:spPr>
          <a:xfrm>
            <a:off x="1645584" y="1170054"/>
            <a:ext cx="203446" cy="273485"/>
          </a:xfrm>
          <a:custGeom>
            <a:avLst/>
            <a:gdLst>
              <a:gd name="connsiteX0" fmla="*/ 33246 w 203446"/>
              <a:gd name="connsiteY0" fmla="*/ 211990 h 273485"/>
              <a:gd name="connsiteX1" fmla="*/ 66702 w 203446"/>
              <a:gd name="connsiteY1" fmla="*/ 229899 h 273485"/>
              <a:gd name="connsiteX2" fmla="*/ 110850 w 203446"/>
              <a:gd name="connsiteY2" fmla="*/ 235606 h 273485"/>
              <a:gd name="connsiteX3" fmla="*/ 149685 w 203446"/>
              <a:gd name="connsiteY3" fmla="*/ 226488 h 273485"/>
              <a:gd name="connsiteX4" fmla="*/ 166413 w 203446"/>
              <a:gd name="connsiteY4" fmla="*/ 199854 h 273485"/>
              <a:gd name="connsiteX5" fmla="*/ 155392 w 203446"/>
              <a:gd name="connsiteY5" fmla="*/ 173943 h 273485"/>
              <a:gd name="connsiteX6" fmla="*/ 127578 w 203446"/>
              <a:gd name="connsiteY6" fmla="*/ 159117 h 273485"/>
              <a:gd name="connsiteX7" fmla="*/ 91039 w 203446"/>
              <a:gd name="connsiteY7" fmla="*/ 149212 h 273485"/>
              <a:gd name="connsiteX8" fmla="*/ 54172 w 203446"/>
              <a:gd name="connsiteY8" fmla="*/ 138191 h 273485"/>
              <a:gd name="connsiteX9" fmla="*/ 24456 w 203446"/>
              <a:gd name="connsiteY9" fmla="*/ 119954 h 273485"/>
              <a:gd name="connsiteX10" fmla="*/ 10417 w 203446"/>
              <a:gd name="connsiteY10" fmla="*/ 88008 h 273485"/>
              <a:gd name="connsiteX11" fmla="*/ 16518 w 203446"/>
              <a:gd name="connsiteY11" fmla="*/ 50682 h 273485"/>
              <a:gd name="connsiteX12" fmla="*/ 37445 w 203446"/>
              <a:gd name="connsiteY12" fmla="*/ 23655 h 273485"/>
              <a:gd name="connsiteX13" fmla="*/ 67882 w 203446"/>
              <a:gd name="connsiteY13" fmla="*/ 6927 h 273485"/>
              <a:gd name="connsiteX14" fmla="*/ 103240 w 203446"/>
              <a:gd name="connsiteY14" fmla="*/ -289 h 273485"/>
              <a:gd name="connsiteX15" fmla="*/ 151915 w 203446"/>
              <a:gd name="connsiteY15" fmla="*/ 8436 h 273485"/>
              <a:gd name="connsiteX16" fmla="*/ 186945 w 203446"/>
              <a:gd name="connsiteY16" fmla="*/ 36250 h 273485"/>
              <a:gd name="connsiteX17" fmla="*/ 189963 w 203446"/>
              <a:gd name="connsiteY17" fmla="*/ 49369 h 273485"/>
              <a:gd name="connsiteX18" fmla="*/ 183403 w 203446"/>
              <a:gd name="connsiteY18" fmla="*/ 59603 h 273485"/>
              <a:gd name="connsiteX19" fmla="*/ 171595 w 203446"/>
              <a:gd name="connsiteY19" fmla="*/ 62686 h 273485"/>
              <a:gd name="connsiteX20" fmla="*/ 158475 w 203446"/>
              <a:gd name="connsiteY20" fmla="*/ 55077 h 273485"/>
              <a:gd name="connsiteX21" fmla="*/ 132235 w 203446"/>
              <a:gd name="connsiteY21" fmla="*/ 38677 h 273485"/>
              <a:gd name="connsiteX22" fmla="*/ 99436 w 203446"/>
              <a:gd name="connsiteY22" fmla="*/ 34544 h 273485"/>
              <a:gd name="connsiteX23" fmla="*/ 62110 w 203446"/>
              <a:gd name="connsiteY23" fmla="*/ 47664 h 273485"/>
              <a:gd name="connsiteX24" fmla="*/ 46891 w 203446"/>
              <a:gd name="connsiteY24" fmla="*/ 78430 h 273485"/>
              <a:gd name="connsiteX25" fmla="*/ 58764 w 203446"/>
              <a:gd name="connsiteY25" fmla="*/ 98110 h 273485"/>
              <a:gd name="connsiteX26" fmla="*/ 88546 w 203446"/>
              <a:gd name="connsiteY26" fmla="*/ 109918 h 273485"/>
              <a:gd name="connsiteX27" fmla="*/ 126791 w 203446"/>
              <a:gd name="connsiteY27" fmla="*/ 120545 h 273485"/>
              <a:gd name="connsiteX28" fmla="*/ 164248 w 203446"/>
              <a:gd name="connsiteY28" fmla="*/ 135436 h 273485"/>
              <a:gd name="connsiteX29" fmla="*/ 192587 w 203446"/>
              <a:gd name="connsiteY29" fmla="*/ 160560 h 273485"/>
              <a:gd name="connsiteX30" fmla="*/ 202886 w 203446"/>
              <a:gd name="connsiteY30" fmla="*/ 202019 h 273485"/>
              <a:gd name="connsiteX31" fmla="*/ 190291 w 203446"/>
              <a:gd name="connsiteY31" fmla="*/ 236984 h 273485"/>
              <a:gd name="connsiteX32" fmla="*/ 160508 w 203446"/>
              <a:gd name="connsiteY32" fmla="*/ 259812 h 273485"/>
              <a:gd name="connsiteX33" fmla="*/ 120427 w 203446"/>
              <a:gd name="connsiteY33" fmla="*/ 271226 h 273485"/>
              <a:gd name="connsiteX34" fmla="*/ 76476 w 203446"/>
              <a:gd name="connsiteY34" fmla="*/ 272014 h 273485"/>
              <a:gd name="connsiteX35" fmla="*/ 36001 w 203446"/>
              <a:gd name="connsiteY35" fmla="*/ 262502 h 273485"/>
              <a:gd name="connsiteX36" fmla="*/ 5826 w 203446"/>
              <a:gd name="connsiteY36" fmla="*/ 242822 h 273485"/>
              <a:gd name="connsiteX37" fmla="*/ -275 w 203446"/>
              <a:gd name="connsiteY37" fmla="*/ 227603 h 273485"/>
              <a:gd name="connsiteX38" fmla="*/ 5432 w 203446"/>
              <a:gd name="connsiteY38" fmla="*/ 213499 h 273485"/>
              <a:gd name="connsiteX39" fmla="*/ 17962 w 203446"/>
              <a:gd name="connsiteY39" fmla="*/ 206939 h 273485"/>
              <a:gd name="connsiteX40" fmla="*/ 33246 w 203446"/>
              <a:gd name="connsiteY40" fmla="*/ 211990 h 273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03446" h="273485">
                <a:moveTo>
                  <a:pt x="33246" y="211990"/>
                </a:moveTo>
                <a:cubicBezTo>
                  <a:pt x="42745" y="220636"/>
                  <a:pt x="54238" y="226790"/>
                  <a:pt x="66702" y="229899"/>
                </a:cubicBezTo>
                <a:cubicBezTo>
                  <a:pt x="81015" y="234176"/>
                  <a:pt x="95920" y="236105"/>
                  <a:pt x="110850" y="235606"/>
                </a:cubicBezTo>
                <a:cubicBezTo>
                  <a:pt x="124298" y="235389"/>
                  <a:pt x="137542" y="232280"/>
                  <a:pt x="149685" y="226488"/>
                </a:cubicBezTo>
                <a:cubicBezTo>
                  <a:pt x="160200" y="221889"/>
                  <a:pt x="166839" y="211328"/>
                  <a:pt x="166413" y="199854"/>
                </a:cubicBezTo>
                <a:cubicBezTo>
                  <a:pt x="166970" y="189975"/>
                  <a:pt x="162896" y="180398"/>
                  <a:pt x="155392" y="173943"/>
                </a:cubicBezTo>
                <a:cubicBezTo>
                  <a:pt x="147074" y="167389"/>
                  <a:pt x="137654" y="162371"/>
                  <a:pt x="127578" y="159117"/>
                </a:cubicBezTo>
                <a:cubicBezTo>
                  <a:pt x="115606" y="155102"/>
                  <a:pt x="103404" y="151796"/>
                  <a:pt x="91039" y="149212"/>
                </a:cubicBezTo>
                <a:cubicBezTo>
                  <a:pt x="78450" y="146634"/>
                  <a:pt x="66111" y="142947"/>
                  <a:pt x="54172" y="138191"/>
                </a:cubicBezTo>
                <a:cubicBezTo>
                  <a:pt x="43250" y="133953"/>
                  <a:pt x="33180" y="127774"/>
                  <a:pt x="24456" y="119954"/>
                </a:cubicBezTo>
                <a:cubicBezTo>
                  <a:pt x="15757" y="111564"/>
                  <a:pt x="10713" y="100091"/>
                  <a:pt x="10417" y="88008"/>
                </a:cubicBezTo>
                <a:cubicBezTo>
                  <a:pt x="9119" y="75242"/>
                  <a:pt x="11224" y="62365"/>
                  <a:pt x="16518" y="50682"/>
                </a:cubicBezTo>
                <a:cubicBezTo>
                  <a:pt x="21432" y="40251"/>
                  <a:pt x="28575" y="31021"/>
                  <a:pt x="37445" y="23655"/>
                </a:cubicBezTo>
                <a:cubicBezTo>
                  <a:pt x="46458" y="16229"/>
                  <a:pt x="56783" y="10554"/>
                  <a:pt x="67882" y="6927"/>
                </a:cubicBezTo>
                <a:cubicBezTo>
                  <a:pt x="79343" y="3128"/>
                  <a:pt x="91209" y="708"/>
                  <a:pt x="103240" y="-289"/>
                </a:cubicBezTo>
                <a:cubicBezTo>
                  <a:pt x="119935" y="-1385"/>
                  <a:pt x="136643" y="1613"/>
                  <a:pt x="151915" y="8436"/>
                </a:cubicBezTo>
                <a:cubicBezTo>
                  <a:pt x="165914" y="14333"/>
                  <a:pt x="178030" y="23957"/>
                  <a:pt x="186945" y="36250"/>
                </a:cubicBezTo>
                <a:cubicBezTo>
                  <a:pt x="189766" y="39995"/>
                  <a:pt x="190861" y="44765"/>
                  <a:pt x="189963" y="49369"/>
                </a:cubicBezTo>
                <a:cubicBezTo>
                  <a:pt x="189097" y="53463"/>
                  <a:pt x="186761" y="57104"/>
                  <a:pt x="183403" y="59603"/>
                </a:cubicBezTo>
                <a:cubicBezTo>
                  <a:pt x="180044" y="62181"/>
                  <a:pt x="175787" y="63296"/>
                  <a:pt x="171595" y="62686"/>
                </a:cubicBezTo>
                <a:cubicBezTo>
                  <a:pt x="166419" y="61892"/>
                  <a:pt x="161735" y="59177"/>
                  <a:pt x="158475" y="55077"/>
                </a:cubicBezTo>
                <a:cubicBezTo>
                  <a:pt x="151193" y="47553"/>
                  <a:pt x="142187" y="41924"/>
                  <a:pt x="132235" y="38677"/>
                </a:cubicBezTo>
                <a:cubicBezTo>
                  <a:pt x="121746" y="34879"/>
                  <a:pt x="110542" y="33462"/>
                  <a:pt x="99436" y="34544"/>
                </a:cubicBezTo>
                <a:cubicBezTo>
                  <a:pt x="86086" y="35699"/>
                  <a:pt x="73248" y="40212"/>
                  <a:pt x="62110" y="47664"/>
                </a:cubicBezTo>
                <a:cubicBezTo>
                  <a:pt x="51784" y="54355"/>
                  <a:pt x="45946" y="66163"/>
                  <a:pt x="46891" y="78430"/>
                </a:cubicBezTo>
                <a:cubicBezTo>
                  <a:pt x="46517" y="86787"/>
                  <a:pt x="51201" y="94548"/>
                  <a:pt x="58764" y="98110"/>
                </a:cubicBezTo>
                <a:cubicBezTo>
                  <a:pt x="68250" y="103076"/>
                  <a:pt x="78234" y="107038"/>
                  <a:pt x="88546" y="109918"/>
                </a:cubicBezTo>
                <a:cubicBezTo>
                  <a:pt x="100571" y="113460"/>
                  <a:pt x="113323" y="117002"/>
                  <a:pt x="126791" y="120545"/>
                </a:cubicBezTo>
                <a:cubicBezTo>
                  <a:pt x="139845" y="123936"/>
                  <a:pt x="152427" y="128941"/>
                  <a:pt x="164248" y="135436"/>
                </a:cubicBezTo>
                <a:cubicBezTo>
                  <a:pt x="175491" y="141536"/>
                  <a:pt x="185187" y="150130"/>
                  <a:pt x="192587" y="160560"/>
                </a:cubicBezTo>
                <a:cubicBezTo>
                  <a:pt x="200472" y="172880"/>
                  <a:pt x="204093" y="187443"/>
                  <a:pt x="202886" y="202019"/>
                </a:cubicBezTo>
                <a:cubicBezTo>
                  <a:pt x="202695" y="214752"/>
                  <a:pt x="198261" y="227059"/>
                  <a:pt x="190291" y="236984"/>
                </a:cubicBezTo>
                <a:cubicBezTo>
                  <a:pt x="182228" y="246758"/>
                  <a:pt x="172041" y="254564"/>
                  <a:pt x="160508" y="259812"/>
                </a:cubicBezTo>
                <a:cubicBezTo>
                  <a:pt x="147795" y="265598"/>
                  <a:pt x="134282" y="269449"/>
                  <a:pt x="120427" y="271226"/>
                </a:cubicBezTo>
                <a:cubicBezTo>
                  <a:pt x="105864" y="273254"/>
                  <a:pt x="91105" y="273522"/>
                  <a:pt x="76476" y="272014"/>
                </a:cubicBezTo>
                <a:cubicBezTo>
                  <a:pt x="62621" y="270636"/>
                  <a:pt x="49016" y="267441"/>
                  <a:pt x="36001" y="262502"/>
                </a:cubicBezTo>
                <a:cubicBezTo>
                  <a:pt x="24581" y="258323"/>
                  <a:pt x="14255" y="251593"/>
                  <a:pt x="5826" y="242822"/>
                </a:cubicBezTo>
                <a:cubicBezTo>
                  <a:pt x="1522" y="238984"/>
                  <a:pt x="-734" y="233349"/>
                  <a:pt x="-275" y="227603"/>
                </a:cubicBezTo>
                <a:cubicBezTo>
                  <a:pt x="86" y="222414"/>
                  <a:pt x="2080" y="217475"/>
                  <a:pt x="5432" y="213499"/>
                </a:cubicBezTo>
                <a:cubicBezTo>
                  <a:pt x="8673" y="209865"/>
                  <a:pt x="13127" y="207536"/>
                  <a:pt x="17962" y="206939"/>
                </a:cubicBezTo>
                <a:cubicBezTo>
                  <a:pt x="23570" y="206067"/>
                  <a:pt x="29258" y="207943"/>
                  <a:pt x="33246" y="211990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F76CD49F-8869-4DF5-8EB8-5BFBEC8397AF}"/>
              </a:ext>
            </a:extLst>
          </p:cNvPr>
          <p:cNvSpPr/>
          <p:nvPr/>
        </p:nvSpPr>
        <p:spPr>
          <a:xfrm>
            <a:off x="2108290" y="1157049"/>
            <a:ext cx="248009" cy="284579"/>
          </a:xfrm>
          <a:custGeom>
            <a:avLst/>
            <a:gdLst>
              <a:gd name="connsiteX0" fmla="*/ 234797 w 248009"/>
              <a:gd name="connsiteY0" fmla="*/ 124562 h 284579"/>
              <a:gd name="connsiteX1" fmla="*/ 198061 w 248009"/>
              <a:gd name="connsiteY1" fmla="*/ 136239 h 284579"/>
              <a:gd name="connsiteX2" fmla="*/ 141383 w 248009"/>
              <a:gd name="connsiteY2" fmla="*/ 146145 h 284579"/>
              <a:gd name="connsiteX3" fmla="*/ 82016 w 248009"/>
              <a:gd name="connsiteY3" fmla="*/ 153754 h 284579"/>
              <a:gd name="connsiteX4" fmla="*/ 37081 w 248009"/>
              <a:gd name="connsiteY4" fmla="*/ 157559 h 284579"/>
              <a:gd name="connsiteX5" fmla="*/ 46265 w 248009"/>
              <a:gd name="connsiteY5" fmla="*/ 196918 h 284579"/>
              <a:gd name="connsiteX6" fmla="*/ 65944 w 248009"/>
              <a:gd name="connsiteY6" fmla="*/ 226635 h 284579"/>
              <a:gd name="connsiteX7" fmla="*/ 94874 w 248009"/>
              <a:gd name="connsiteY7" fmla="*/ 244150 h 284579"/>
              <a:gd name="connsiteX8" fmla="*/ 131413 w 248009"/>
              <a:gd name="connsiteY8" fmla="*/ 246052 h 284579"/>
              <a:gd name="connsiteX9" fmla="*/ 173659 w 248009"/>
              <a:gd name="connsiteY9" fmla="*/ 229259 h 284579"/>
              <a:gd name="connsiteX10" fmla="*/ 212034 w 248009"/>
              <a:gd name="connsiteY10" fmla="*/ 191211 h 284579"/>
              <a:gd name="connsiteX11" fmla="*/ 225744 w 248009"/>
              <a:gd name="connsiteY11" fmla="*/ 183601 h 284579"/>
              <a:gd name="connsiteX12" fmla="*/ 238864 w 248009"/>
              <a:gd name="connsiteY12" fmla="*/ 186685 h 284579"/>
              <a:gd name="connsiteX13" fmla="*/ 246867 w 248009"/>
              <a:gd name="connsiteY13" fmla="*/ 196918 h 284579"/>
              <a:gd name="connsiteX14" fmla="*/ 245358 w 248009"/>
              <a:gd name="connsiteY14" fmla="*/ 211022 h 284579"/>
              <a:gd name="connsiteX15" fmla="*/ 192879 w 248009"/>
              <a:gd name="connsiteY15" fmla="*/ 260484 h 284579"/>
              <a:gd name="connsiteX16" fmla="*/ 140006 w 248009"/>
              <a:gd name="connsiteY16" fmla="*/ 281804 h 284579"/>
              <a:gd name="connsiteX17" fmla="*/ 86346 w 248009"/>
              <a:gd name="connsiteY17" fmla="*/ 279902 h 284579"/>
              <a:gd name="connsiteX18" fmla="*/ 41935 w 248009"/>
              <a:gd name="connsiteY18" fmla="*/ 254318 h 284579"/>
              <a:gd name="connsiteX19" fmla="*/ 11104 w 248009"/>
              <a:gd name="connsiteY19" fmla="*/ 209054 h 284579"/>
              <a:gd name="connsiteX20" fmla="*/ -311 w 248009"/>
              <a:gd name="connsiteY20" fmla="*/ 146669 h 284579"/>
              <a:gd name="connsiteX21" fmla="*/ 5397 w 248009"/>
              <a:gd name="connsiteY21" fmla="*/ 97207 h 284579"/>
              <a:gd name="connsiteX22" fmla="*/ 23305 w 248009"/>
              <a:gd name="connsiteY22" fmla="*/ 52666 h 284579"/>
              <a:gd name="connsiteX23" fmla="*/ 54858 w 248009"/>
              <a:gd name="connsiteY23" fmla="*/ 18422 h 284579"/>
              <a:gd name="connsiteX24" fmla="*/ 102418 w 248009"/>
              <a:gd name="connsiteY24" fmla="*/ 514 h 284579"/>
              <a:gd name="connsiteX25" fmla="*/ 149583 w 248009"/>
              <a:gd name="connsiteY25" fmla="*/ 3203 h 284579"/>
              <a:gd name="connsiteX26" fmla="*/ 192223 w 248009"/>
              <a:gd name="connsiteY26" fmla="*/ 22883 h 284579"/>
              <a:gd name="connsiteX27" fmla="*/ 224301 w 248009"/>
              <a:gd name="connsiteY27" fmla="*/ 57520 h 284579"/>
              <a:gd name="connsiteX28" fmla="*/ 241029 w 248009"/>
              <a:gd name="connsiteY28" fmla="*/ 106982 h 284579"/>
              <a:gd name="connsiteX29" fmla="*/ 234797 w 248009"/>
              <a:gd name="connsiteY29" fmla="*/ 124562 h 284579"/>
              <a:gd name="connsiteX30" fmla="*/ 100909 w 248009"/>
              <a:gd name="connsiteY30" fmla="*/ 38562 h 284579"/>
              <a:gd name="connsiteX31" fmla="*/ 74669 w 248009"/>
              <a:gd name="connsiteY31" fmla="*/ 49648 h 284579"/>
              <a:gd name="connsiteX32" fmla="*/ 55973 w 248009"/>
              <a:gd name="connsiteY32" fmla="*/ 68278 h 284579"/>
              <a:gd name="connsiteX33" fmla="*/ 44231 w 248009"/>
              <a:gd name="connsiteY33" fmla="*/ 92222 h 284579"/>
              <a:gd name="connsiteX34" fmla="*/ 38524 w 248009"/>
              <a:gd name="connsiteY34" fmla="*/ 120036 h 284579"/>
              <a:gd name="connsiteX35" fmla="*/ 121048 w 248009"/>
              <a:gd name="connsiteY35" fmla="*/ 113476 h 284579"/>
              <a:gd name="connsiteX36" fmla="*/ 202128 w 248009"/>
              <a:gd name="connsiteY36" fmla="*/ 97535 h 284579"/>
              <a:gd name="connsiteX37" fmla="*/ 190321 w 248009"/>
              <a:gd name="connsiteY37" fmla="*/ 70508 h 284579"/>
              <a:gd name="connsiteX38" fmla="*/ 168214 w 248009"/>
              <a:gd name="connsiteY38" fmla="*/ 49582 h 284579"/>
              <a:gd name="connsiteX39" fmla="*/ 137776 w 248009"/>
              <a:gd name="connsiteY39" fmla="*/ 38168 h 284579"/>
              <a:gd name="connsiteX40" fmla="*/ 100909 w 248009"/>
              <a:gd name="connsiteY40" fmla="*/ 38562 h 284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48009" h="284579">
                <a:moveTo>
                  <a:pt x="234797" y="124562"/>
                </a:moveTo>
                <a:cubicBezTo>
                  <a:pt x="223179" y="130204"/>
                  <a:pt x="210807" y="134133"/>
                  <a:pt x="198061" y="136239"/>
                </a:cubicBezTo>
                <a:cubicBezTo>
                  <a:pt x="180546" y="139781"/>
                  <a:pt x="161654" y="142799"/>
                  <a:pt x="141383" y="146145"/>
                </a:cubicBezTo>
                <a:cubicBezTo>
                  <a:pt x="121114" y="149490"/>
                  <a:pt x="101302" y="151720"/>
                  <a:pt x="82016" y="153754"/>
                </a:cubicBezTo>
                <a:cubicBezTo>
                  <a:pt x="62730" y="155787"/>
                  <a:pt x="47774" y="157034"/>
                  <a:pt x="37081" y="157559"/>
                </a:cubicBezTo>
                <a:cubicBezTo>
                  <a:pt x="37907" y="171105"/>
                  <a:pt x="41010" y="184409"/>
                  <a:pt x="46265" y="196918"/>
                </a:cubicBezTo>
                <a:cubicBezTo>
                  <a:pt x="50752" y="208051"/>
                  <a:pt x="57443" y="218159"/>
                  <a:pt x="65944" y="226635"/>
                </a:cubicBezTo>
                <a:cubicBezTo>
                  <a:pt x="74164" y="234559"/>
                  <a:pt x="84043" y="240542"/>
                  <a:pt x="94874" y="244150"/>
                </a:cubicBezTo>
                <a:cubicBezTo>
                  <a:pt x="106675" y="247968"/>
                  <a:pt x="119277" y="248624"/>
                  <a:pt x="131413" y="246052"/>
                </a:cubicBezTo>
                <a:cubicBezTo>
                  <a:pt x="146579" y="243710"/>
                  <a:pt x="161024" y="237970"/>
                  <a:pt x="173659" y="229259"/>
                </a:cubicBezTo>
                <a:cubicBezTo>
                  <a:pt x="188248" y="218533"/>
                  <a:pt x="201177" y="205709"/>
                  <a:pt x="212034" y="191211"/>
                </a:cubicBezTo>
                <a:cubicBezTo>
                  <a:pt x="215471" y="187026"/>
                  <a:pt x="220372" y="184304"/>
                  <a:pt x="225744" y="183601"/>
                </a:cubicBezTo>
                <a:cubicBezTo>
                  <a:pt x="230343" y="183051"/>
                  <a:pt x="234987" y="184146"/>
                  <a:pt x="238864" y="186685"/>
                </a:cubicBezTo>
                <a:cubicBezTo>
                  <a:pt x="242583" y="189125"/>
                  <a:pt x="245398" y="192720"/>
                  <a:pt x="246867" y="196918"/>
                </a:cubicBezTo>
                <a:cubicBezTo>
                  <a:pt x="248336" y="201628"/>
                  <a:pt x="247786" y="206732"/>
                  <a:pt x="245358" y="211022"/>
                </a:cubicBezTo>
                <a:cubicBezTo>
                  <a:pt x="231018" y="230564"/>
                  <a:pt x="213234" y="247325"/>
                  <a:pt x="192879" y="260484"/>
                </a:cubicBezTo>
                <a:cubicBezTo>
                  <a:pt x="176637" y="270632"/>
                  <a:pt x="158741" y="277848"/>
                  <a:pt x="140006" y="281804"/>
                </a:cubicBezTo>
                <a:cubicBezTo>
                  <a:pt x="122215" y="285373"/>
                  <a:pt x="103841" y="284716"/>
                  <a:pt x="86346" y="279902"/>
                </a:cubicBezTo>
                <a:cubicBezTo>
                  <a:pt x="69723" y="275008"/>
                  <a:pt x="54504" y="266244"/>
                  <a:pt x="41935" y="254318"/>
                </a:cubicBezTo>
                <a:cubicBezTo>
                  <a:pt x="28494" y="241644"/>
                  <a:pt x="17978" y="226202"/>
                  <a:pt x="11104" y="209054"/>
                </a:cubicBezTo>
                <a:cubicBezTo>
                  <a:pt x="3205" y="189217"/>
                  <a:pt x="-672" y="168015"/>
                  <a:pt x="-311" y="146669"/>
                </a:cubicBezTo>
                <a:cubicBezTo>
                  <a:pt x="-324" y="130014"/>
                  <a:pt x="1592" y="113417"/>
                  <a:pt x="5397" y="97207"/>
                </a:cubicBezTo>
                <a:cubicBezTo>
                  <a:pt x="8978" y="81509"/>
                  <a:pt x="15020" y="66474"/>
                  <a:pt x="23305" y="52666"/>
                </a:cubicBezTo>
                <a:cubicBezTo>
                  <a:pt x="31387" y="39224"/>
                  <a:pt x="42125" y="27574"/>
                  <a:pt x="54858" y="18422"/>
                </a:cubicBezTo>
                <a:cubicBezTo>
                  <a:pt x="68975" y="8589"/>
                  <a:pt x="85322" y="2436"/>
                  <a:pt x="102418" y="514"/>
                </a:cubicBezTo>
                <a:cubicBezTo>
                  <a:pt x="118175" y="-1474"/>
                  <a:pt x="134155" y="-562"/>
                  <a:pt x="149583" y="3203"/>
                </a:cubicBezTo>
                <a:cubicBezTo>
                  <a:pt x="164940" y="6923"/>
                  <a:pt x="179425" y="13608"/>
                  <a:pt x="192223" y="22883"/>
                </a:cubicBezTo>
                <a:cubicBezTo>
                  <a:pt x="205126" y="32166"/>
                  <a:pt x="216035" y="43941"/>
                  <a:pt x="224301" y="57520"/>
                </a:cubicBezTo>
                <a:cubicBezTo>
                  <a:pt x="233216" y="72680"/>
                  <a:pt x="238910" y="89519"/>
                  <a:pt x="241029" y="106982"/>
                </a:cubicBezTo>
                <a:cubicBezTo>
                  <a:pt x="241993" y="115687"/>
                  <a:pt x="239914" y="121545"/>
                  <a:pt x="234797" y="124562"/>
                </a:cubicBezTo>
                <a:close/>
                <a:moveTo>
                  <a:pt x="100909" y="38562"/>
                </a:moveTo>
                <a:cubicBezTo>
                  <a:pt x="91456" y="40294"/>
                  <a:pt x="82495" y="44072"/>
                  <a:pt x="74669" y="49648"/>
                </a:cubicBezTo>
                <a:cubicBezTo>
                  <a:pt x="67466" y="54798"/>
                  <a:pt x="61149" y="61088"/>
                  <a:pt x="55973" y="68278"/>
                </a:cubicBezTo>
                <a:cubicBezTo>
                  <a:pt x="50811" y="75586"/>
                  <a:pt x="46842" y="83668"/>
                  <a:pt x="44231" y="92222"/>
                </a:cubicBezTo>
                <a:cubicBezTo>
                  <a:pt x="41384" y="101274"/>
                  <a:pt x="39469" y="110596"/>
                  <a:pt x="38524" y="120036"/>
                </a:cubicBezTo>
                <a:cubicBezTo>
                  <a:pt x="66168" y="120246"/>
                  <a:pt x="93785" y="118055"/>
                  <a:pt x="121048" y="113476"/>
                </a:cubicBezTo>
                <a:cubicBezTo>
                  <a:pt x="147288" y="108950"/>
                  <a:pt x="174183" y="103571"/>
                  <a:pt x="202128" y="97535"/>
                </a:cubicBezTo>
                <a:cubicBezTo>
                  <a:pt x="200062" y="87820"/>
                  <a:pt x="196041" y="78630"/>
                  <a:pt x="190321" y="70508"/>
                </a:cubicBezTo>
                <a:cubicBezTo>
                  <a:pt x="184463" y="62092"/>
                  <a:pt x="176939" y="54968"/>
                  <a:pt x="168214" y="49582"/>
                </a:cubicBezTo>
                <a:cubicBezTo>
                  <a:pt x="158905" y="43836"/>
                  <a:pt x="148567" y="39959"/>
                  <a:pt x="137776" y="38168"/>
                </a:cubicBezTo>
                <a:cubicBezTo>
                  <a:pt x="125567" y="36049"/>
                  <a:pt x="113071" y="36180"/>
                  <a:pt x="100909" y="38562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B4068DCE-BBCA-4BC7-814F-6E6F892B8B92}"/>
              </a:ext>
            </a:extLst>
          </p:cNvPr>
          <p:cNvSpPr/>
          <p:nvPr/>
        </p:nvSpPr>
        <p:spPr>
          <a:xfrm>
            <a:off x="2418173" y="1158860"/>
            <a:ext cx="235400" cy="286782"/>
          </a:xfrm>
          <a:custGeom>
            <a:avLst/>
            <a:gdLst>
              <a:gd name="connsiteX0" fmla="*/ 35646 w 235400"/>
              <a:gd name="connsiteY0" fmla="*/ 281436 h 286782"/>
              <a:gd name="connsiteX1" fmla="*/ 9799 w 235400"/>
              <a:gd name="connsiteY1" fmla="*/ 281436 h 286782"/>
              <a:gd name="connsiteX2" fmla="*/ 4092 w 235400"/>
              <a:gd name="connsiteY2" fmla="*/ 267332 h 286782"/>
              <a:gd name="connsiteX3" fmla="*/ 1797 w 235400"/>
              <a:gd name="connsiteY3" fmla="*/ 140660 h 286782"/>
              <a:gd name="connsiteX4" fmla="*/ -303 w 235400"/>
              <a:gd name="connsiteY4" fmla="*/ 18580 h 286782"/>
              <a:gd name="connsiteX5" fmla="*/ 5404 w 235400"/>
              <a:gd name="connsiteY5" fmla="*/ 4410 h 286782"/>
              <a:gd name="connsiteX6" fmla="*/ 17999 w 235400"/>
              <a:gd name="connsiteY6" fmla="*/ -510 h 286782"/>
              <a:gd name="connsiteX7" fmla="*/ 31119 w 235400"/>
              <a:gd name="connsiteY7" fmla="*/ 4410 h 286782"/>
              <a:gd name="connsiteX8" fmla="*/ 37220 w 235400"/>
              <a:gd name="connsiteY8" fmla="*/ 18580 h 286782"/>
              <a:gd name="connsiteX9" fmla="*/ 37942 w 235400"/>
              <a:gd name="connsiteY9" fmla="*/ 55775 h 286782"/>
              <a:gd name="connsiteX10" fmla="*/ 114037 w 235400"/>
              <a:gd name="connsiteY10" fmla="*/ 15496 h 286782"/>
              <a:gd name="connsiteX11" fmla="*/ 169599 w 235400"/>
              <a:gd name="connsiteY11" fmla="*/ 29469 h 286782"/>
              <a:gd name="connsiteX12" fmla="*/ 205351 w 235400"/>
              <a:gd name="connsiteY12" fmla="*/ 67517 h 286782"/>
              <a:gd name="connsiteX13" fmla="*/ 225555 w 235400"/>
              <a:gd name="connsiteY13" fmla="*/ 119340 h 286782"/>
              <a:gd name="connsiteX14" fmla="*/ 233493 w 235400"/>
              <a:gd name="connsiteY14" fmla="*/ 175296 h 286782"/>
              <a:gd name="connsiteX15" fmla="*/ 235067 w 235400"/>
              <a:gd name="connsiteY15" fmla="*/ 222856 h 286782"/>
              <a:gd name="connsiteX16" fmla="*/ 234280 w 235400"/>
              <a:gd name="connsiteY16" fmla="*/ 264315 h 286782"/>
              <a:gd name="connsiteX17" fmla="*/ 228573 w 235400"/>
              <a:gd name="connsiteY17" fmla="*/ 278747 h 286782"/>
              <a:gd name="connsiteX18" fmla="*/ 216043 w 235400"/>
              <a:gd name="connsiteY18" fmla="*/ 283732 h 286782"/>
              <a:gd name="connsiteX19" fmla="*/ 203448 w 235400"/>
              <a:gd name="connsiteY19" fmla="*/ 279927 h 286782"/>
              <a:gd name="connsiteX20" fmla="*/ 197741 w 235400"/>
              <a:gd name="connsiteY20" fmla="*/ 267332 h 286782"/>
              <a:gd name="connsiteX21" fmla="*/ 197741 w 235400"/>
              <a:gd name="connsiteY21" fmla="*/ 224758 h 286782"/>
              <a:gd name="connsiteX22" fmla="*/ 197020 w 235400"/>
              <a:gd name="connsiteY22" fmla="*/ 176805 h 286782"/>
              <a:gd name="connsiteX23" fmla="*/ 192428 w 235400"/>
              <a:gd name="connsiteY23" fmla="*/ 139151 h 286782"/>
              <a:gd name="connsiteX24" fmla="*/ 179898 w 235400"/>
              <a:gd name="connsiteY24" fmla="*/ 98021 h 286782"/>
              <a:gd name="connsiteX25" fmla="*/ 156283 w 235400"/>
              <a:gd name="connsiteY25" fmla="*/ 65221 h 286782"/>
              <a:gd name="connsiteX26" fmla="*/ 118629 w 235400"/>
              <a:gd name="connsiteY26" fmla="*/ 52691 h 286782"/>
              <a:gd name="connsiteX27" fmla="*/ 77498 w 235400"/>
              <a:gd name="connsiteY27" fmla="*/ 66795 h 286782"/>
              <a:gd name="connsiteX28" fmla="*/ 54342 w 235400"/>
              <a:gd name="connsiteY28" fmla="*/ 98348 h 286782"/>
              <a:gd name="connsiteX29" fmla="*/ 43649 w 235400"/>
              <a:gd name="connsiteY29" fmla="*/ 140988 h 286782"/>
              <a:gd name="connsiteX30" fmla="*/ 41353 w 235400"/>
              <a:gd name="connsiteY30" fmla="*/ 186252 h 286782"/>
              <a:gd name="connsiteX31" fmla="*/ 41353 w 235400"/>
              <a:gd name="connsiteY31" fmla="*/ 267660 h 286782"/>
              <a:gd name="connsiteX32" fmla="*/ 35646 w 235400"/>
              <a:gd name="connsiteY32" fmla="*/ 281436 h 286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35400" h="286782">
                <a:moveTo>
                  <a:pt x="35646" y="281436"/>
                </a:moveTo>
                <a:cubicBezTo>
                  <a:pt x="28240" y="287885"/>
                  <a:pt x="17206" y="287885"/>
                  <a:pt x="9799" y="281436"/>
                </a:cubicBezTo>
                <a:cubicBezTo>
                  <a:pt x="5864" y="277841"/>
                  <a:pt x="3764" y="272652"/>
                  <a:pt x="4092" y="267332"/>
                </a:cubicBezTo>
                <a:cubicBezTo>
                  <a:pt x="4092" y="223164"/>
                  <a:pt x="3325" y="180938"/>
                  <a:pt x="1797" y="140660"/>
                </a:cubicBezTo>
                <a:cubicBezTo>
                  <a:pt x="268" y="100382"/>
                  <a:pt x="-434" y="59691"/>
                  <a:pt x="-303" y="18580"/>
                </a:cubicBezTo>
                <a:cubicBezTo>
                  <a:pt x="-617" y="13240"/>
                  <a:pt x="1475" y="8038"/>
                  <a:pt x="5404" y="4410"/>
                </a:cubicBezTo>
                <a:cubicBezTo>
                  <a:pt x="8849" y="1268"/>
                  <a:pt x="13335" y="-483"/>
                  <a:pt x="17999" y="-510"/>
                </a:cubicBezTo>
                <a:cubicBezTo>
                  <a:pt x="22814" y="-477"/>
                  <a:pt x="27465" y="1268"/>
                  <a:pt x="31119" y="4410"/>
                </a:cubicBezTo>
                <a:cubicBezTo>
                  <a:pt x="35259" y="7920"/>
                  <a:pt x="37522" y="13161"/>
                  <a:pt x="37220" y="18580"/>
                </a:cubicBezTo>
                <a:lnTo>
                  <a:pt x="37942" y="55775"/>
                </a:lnTo>
                <a:cubicBezTo>
                  <a:pt x="55339" y="30873"/>
                  <a:pt x="83664" y="15877"/>
                  <a:pt x="114037" y="15496"/>
                </a:cubicBezTo>
                <a:cubicBezTo>
                  <a:pt x="133559" y="14244"/>
                  <a:pt x="152989" y="19124"/>
                  <a:pt x="169599" y="29469"/>
                </a:cubicBezTo>
                <a:cubicBezTo>
                  <a:pt x="184267" y="39257"/>
                  <a:pt x="196495" y="52272"/>
                  <a:pt x="205351" y="67517"/>
                </a:cubicBezTo>
                <a:cubicBezTo>
                  <a:pt x="214712" y="83647"/>
                  <a:pt x="221527" y="101130"/>
                  <a:pt x="225555" y="119340"/>
                </a:cubicBezTo>
                <a:cubicBezTo>
                  <a:pt x="229754" y="137741"/>
                  <a:pt x="232410" y="156456"/>
                  <a:pt x="233493" y="175296"/>
                </a:cubicBezTo>
                <a:cubicBezTo>
                  <a:pt x="234542" y="191519"/>
                  <a:pt x="235067" y="207374"/>
                  <a:pt x="235067" y="222856"/>
                </a:cubicBezTo>
                <a:cubicBezTo>
                  <a:pt x="235067" y="238338"/>
                  <a:pt x="235067" y="252113"/>
                  <a:pt x="234280" y="264315"/>
                </a:cubicBezTo>
                <a:cubicBezTo>
                  <a:pt x="234752" y="269753"/>
                  <a:pt x="232633" y="275099"/>
                  <a:pt x="228573" y="278747"/>
                </a:cubicBezTo>
                <a:cubicBezTo>
                  <a:pt x="225037" y="281705"/>
                  <a:pt x="220649" y="283457"/>
                  <a:pt x="216043" y="283732"/>
                </a:cubicBezTo>
                <a:cubicBezTo>
                  <a:pt x="211530" y="283949"/>
                  <a:pt x="207089" y="282604"/>
                  <a:pt x="203448" y="279927"/>
                </a:cubicBezTo>
                <a:cubicBezTo>
                  <a:pt x="199565" y="276942"/>
                  <a:pt x="197427" y="272219"/>
                  <a:pt x="197741" y="267332"/>
                </a:cubicBezTo>
                <a:cubicBezTo>
                  <a:pt x="197216" y="254691"/>
                  <a:pt x="197216" y="240502"/>
                  <a:pt x="197741" y="224758"/>
                </a:cubicBezTo>
                <a:cubicBezTo>
                  <a:pt x="198266" y="209014"/>
                  <a:pt x="198023" y="193028"/>
                  <a:pt x="197020" y="176805"/>
                </a:cubicBezTo>
                <a:cubicBezTo>
                  <a:pt x="196272" y="164171"/>
                  <a:pt x="194737" y="151595"/>
                  <a:pt x="192428" y="139151"/>
                </a:cubicBezTo>
                <a:cubicBezTo>
                  <a:pt x="189955" y="124975"/>
                  <a:pt x="185750" y="111166"/>
                  <a:pt x="179898" y="98021"/>
                </a:cubicBezTo>
                <a:cubicBezTo>
                  <a:pt x="174408" y="85557"/>
                  <a:pt x="166365" y="74379"/>
                  <a:pt x="156283" y="65221"/>
                </a:cubicBezTo>
                <a:cubicBezTo>
                  <a:pt x="145905" y="56188"/>
                  <a:pt x="132352" y="51675"/>
                  <a:pt x="118629" y="52691"/>
                </a:cubicBezTo>
                <a:cubicBezTo>
                  <a:pt x="103764" y="52875"/>
                  <a:pt x="89352" y="57821"/>
                  <a:pt x="77498" y="66795"/>
                </a:cubicBezTo>
                <a:cubicBezTo>
                  <a:pt x="67304" y="75251"/>
                  <a:pt x="59353" y="86088"/>
                  <a:pt x="54342" y="98348"/>
                </a:cubicBezTo>
                <a:cubicBezTo>
                  <a:pt x="48602" y="111928"/>
                  <a:pt x="44994" y="126307"/>
                  <a:pt x="43649" y="140988"/>
                </a:cubicBezTo>
                <a:cubicBezTo>
                  <a:pt x="42120" y="156469"/>
                  <a:pt x="41353" y="171557"/>
                  <a:pt x="41353" y="186252"/>
                </a:cubicBezTo>
                <a:lnTo>
                  <a:pt x="41353" y="267660"/>
                </a:lnTo>
                <a:cubicBezTo>
                  <a:pt x="41582" y="272869"/>
                  <a:pt x="39490" y="277913"/>
                  <a:pt x="35646" y="281436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85F95243-0302-4E3B-95D5-35086B4909F3}"/>
              </a:ext>
            </a:extLst>
          </p:cNvPr>
          <p:cNvSpPr/>
          <p:nvPr/>
        </p:nvSpPr>
        <p:spPr>
          <a:xfrm>
            <a:off x="2691648" y="988250"/>
            <a:ext cx="223186" cy="459646"/>
          </a:xfrm>
          <a:custGeom>
            <a:avLst/>
            <a:gdLst>
              <a:gd name="connsiteX0" fmla="*/ 219856 w 223186"/>
              <a:gd name="connsiteY0" fmla="*/ 49201 h 459646"/>
              <a:gd name="connsiteX1" fmla="*/ 222151 w 223186"/>
              <a:gd name="connsiteY1" fmla="*/ 63239 h 459646"/>
              <a:gd name="connsiteX2" fmla="*/ 214542 w 223186"/>
              <a:gd name="connsiteY2" fmla="*/ 73145 h 459646"/>
              <a:gd name="connsiteX3" fmla="*/ 202406 w 223186"/>
              <a:gd name="connsiteY3" fmla="*/ 75440 h 459646"/>
              <a:gd name="connsiteX4" fmla="*/ 190205 w 223186"/>
              <a:gd name="connsiteY4" fmla="*/ 65928 h 459646"/>
              <a:gd name="connsiteX5" fmla="*/ 147565 w 223186"/>
              <a:gd name="connsiteY5" fmla="*/ 33982 h 459646"/>
              <a:gd name="connsiteX6" fmla="*/ 130444 w 223186"/>
              <a:gd name="connsiteY6" fmla="*/ 36606 h 459646"/>
              <a:gd name="connsiteX7" fmla="*/ 113716 w 223186"/>
              <a:gd name="connsiteY7" fmla="*/ 50709 h 459646"/>
              <a:gd name="connsiteX8" fmla="*/ 100596 w 223186"/>
              <a:gd name="connsiteY8" fmla="*/ 79967 h 459646"/>
              <a:gd name="connsiteX9" fmla="*/ 95676 w 223186"/>
              <a:gd name="connsiteY9" fmla="*/ 129101 h 459646"/>
              <a:gd name="connsiteX10" fmla="*/ 95676 w 223186"/>
              <a:gd name="connsiteY10" fmla="*/ 158358 h 459646"/>
              <a:gd name="connsiteX11" fmla="*/ 96398 w 223186"/>
              <a:gd name="connsiteY11" fmla="*/ 186172 h 459646"/>
              <a:gd name="connsiteX12" fmla="*/ 176298 w 223186"/>
              <a:gd name="connsiteY12" fmla="*/ 183089 h 459646"/>
              <a:gd name="connsiteX13" fmla="*/ 189418 w 223186"/>
              <a:gd name="connsiteY13" fmla="*/ 188402 h 459646"/>
              <a:gd name="connsiteX14" fmla="*/ 194797 w 223186"/>
              <a:gd name="connsiteY14" fmla="*/ 198701 h 459646"/>
              <a:gd name="connsiteX15" fmla="*/ 191714 w 223186"/>
              <a:gd name="connsiteY15" fmla="*/ 209722 h 459646"/>
              <a:gd name="connsiteX16" fmla="*/ 179578 w 223186"/>
              <a:gd name="connsiteY16" fmla="*/ 216282 h 459646"/>
              <a:gd name="connsiteX17" fmla="*/ 97382 w 223186"/>
              <a:gd name="connsiteY17" fmla="*/ 220087 h 459646"/>
              <a:gd name="connsiteX18" fmla="*/ 101187 w 223186"/>
              <a:gd name="connsiteY18" fmla="*/ 325046 h 459646"/>
              <a:gd name="connsiteX19" fmla="*/ 104204 w 223186"/>
              <a:gd name="connsiteY19" fmla="*/ 443124 h 459646"/>
              <a:gd name="connsiteX20" fmla="*/ 95873 w 223186"/>
              <a:gd name="connsiteY20" fmla="*/ 455326 h 459646"/>
              <a:gd name="connsiteX21" fmla="*/ 81769 w 223186"/>
              <a:gd name="connsiteY21" fmla="*/ 459131 h 459646"/>
              <a:gd name="connsiteX22" fmla="*/ 68650 w 223186"/>
              <a:gd name="connsiteY22" fmla="*/ 454932 h 459646"/>
              <a:gd name="connsiteX23" fmla="*/ 63664 w 223186"/>
              <a:gd name="connsiteY23" fmla="*/ 443124 h 459646"/>
              <a:gd name="connsiteX24" fmla="*/ 60646 w 223186"/>
              <a:gd name="connsiteY24" fmla="*/ 328260 h 459646"/>
              <a:gd name="connsiteX25" fmla="*/ 58350 w 223186"/>
              <a:gd name="connsiteY25" fmla="*/ 221727 h 459646"/>
              <a:gd name="connsiteX26" fmla="*/ 20303 w 223186"/>
              <a:gd name="connsiteY26" fmla="*/ 223236 h 459646"/>
              <a:gd name="connsiteX27" fmla="*/ 5871 w 223186"/>
              <a:gd name="connsiteY27" fmla="*/ 218316 h 459646"/>
              <a:gd name="connsiteX28" fmla="*/ -230 w 223186"/>
              <a:gd name="connsiteY28" fmla="*/ 206901 h 459646"/>
              <a:gd name="connsiteX29" fmla="*/ 3575 w 223186"/>
              <a:gd name="connsiteY29" fmla="*/ 195093 h 459646"/>
              <a:gd name="connsiteX30" fmla="*/ 18007 w 223186"/>
              <a:gd name="connsiteY30" fmla="*/ 188993 h 459646"/>
              <a:gd name="connsiteX31" fmla="*/ 57366 w 223186"/>
              <a:gd name="connsiteY31" fmla="*/ 187484 h 459646"/>
              <a:gd name="connsiteX32" fmla="*/ 56579 w 223186"/>
              <a:gd name="connsiteY32" fmla="*/ 160851 h 459646"/>
              <a:gd name="connsiteX33" fmla="*/ 56579 w 223186"/>
              <a:gd name="connsiteY33" fmla="*/ 132708 h 459646"/>
              <a:gd name="connsiteX34" fmla="*/ 64582 w 223186"/>
              <a:gd name="connsiteY34" fmla="*/ 66453 h 459646"/>
              <a:gd name="connsiteX35" fmla="*/ 85902 w 223186"/>
              <a:gd name="connsiteY35" fmla="*/ 25782 h 459646"/>
              <a:gd name="connsiteX36" fmla="*/ 114766 w 223186"/>
              <a:gd name="connsiteY36" fmla="*/ 5249 h 459646"/>
              <a:gd name="connsiteX37" fmla="*/ 144876 w 223186"/>
              <a:gd name="connsiteY37" fmla="*/ -458 h 459646"/>
              <a:gd name="connsiteX38" fmla="*/ 188958 w 223186"/>
              <a:gd name="connsiteY38" fmla="*/ 13187 h 459646"/>
              <a:gd name="connsiteX39" fmla="*/ 219856 w 223186"/>
              <a:gd name="connsiteY39" fmla="*/ 49201 h 459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23186" h="459646">
                <a:moveTo>
                  <a:pt x="219856" y="49201"/>
                </a:moveTo>
                <a:cubicBezTo>
                  <a:pt x="222762" y="53268"/>
                  <a:pt x="223614" y="58457"/>
                  <a:pt x="222151" y="63239"/>
                </a:cubicBezTo>
                <a:cubicBezTo>
                  <a:pt x="220820" y="67312"/>
                  <a:pt x="218137" y="70809"/>
                  <a:pt x="214542" y="73145"/>
                </a:cubicBezTo>
                <a:cubicBezTo>
                  <a:pt x="210941" y="75427"/>
                  <a:pt x="206598" y="76254"/>
                  <a:pt x="202406" y="75440"/>
                </a:cubicBezTo>
                <a:cubicBezTo>
                  <a:pt x="197158" y="74181"/>
                  <a:pt x="192711" y="70711"/>
                  <a:pt x="190205" y="65928"/>
                </a:cubicBezTo>
                <a:cubicBezTo>
                  <a:pt x="177544" y="45133"/>
                  <a:pt x="163309" y="34441"/>
                  <a:pt x="147565" y="33982"/>
                </a:cubicBezTo>
                <a:cubicBezTo>
                  <a:pt x="141734" y="33483"/>
                  <a:pt x="135862" y="34382"/>
                  <a:pt x="130444" y="36606"/>
                </a:cubicBezTo>
                <a:cubicBezTo>
                  <a:pt x="123674" y="39675"/>
                  <a:pt x="117888" y="44556"/>
                  <a:pt x="113716" y="50709"/>
                </a:cubicBezTo>
                <a:cubicBezTo>
                  <a:pt x="107530" y="59546"/>
                  <a:pt x="103082" y="69471"/>
                  <a:pt x="100596" y="79967"/>
                </a:cubicBezTo>
                <a:cubicBezTo>
                  <a:pt x="96923" y="96078"/>
                  <a:pt x="95270" y="112583"/>
                  <a:pt x="95676" y="129101"/>
                </a:cubicBezTo>
                <a:lnTo>
                  <a:pt x="95676" y="158358"/>
                </a:lnTo>
                <a:cubicBezTo>
                  <a:pt x="95676" y="167739"/>
                  <a:pt x="95676" y="176988"/>
                  <a:pt x="96398" y="186172"/>
                </a:cubicBezTo>
                <a:lnTo>
                  <a:pt x="176298" y="183089"/>
                </a:lnTo>
                <a:cubicBezTo>
                  <a:pt x="181165" y="183233"/>
                  <a:pt x="185823" y="185116"/>
                  <a:pt x="189418" y="188402"/>
                </a:cubicBezTo>
                <a:cubicBezTo>
                  <a:pt x="192311" y="191138"/>
                  <a:pt x="194207" y="194765"/>
                  <a:pt x="194797" y="198701"/>
                </a:cubicBezTo>
                <a:cubicBezTo>
                  <a:pt x="195243" y="202637"/>
                  <a:pt x="194134" y="206586"/>
                  <a:pt x="191714" y="209722"/>
                </a:cubicBezTo>
                <a:cubicBezTo>
                  <a:pt x="188676" y="213402"/>
                  <a:pt x="184321" y="215757"/>
                  <a:pt x="179578" y="216282"/>
                </a:cubicBezTo>
                <a:lnTo>
                  <a:pt x="97382" y="220087"/>
                </a:lnTo>
                <a:cubicBezTo>
                  <a:pt x="98385" y="255071"/>
                  <a:pt x="99658" y="290061"/>
                  <a:pt x="101187" y="325046"/>
                </a:cubicBezTo>
                <a:cubicBezTo>
                  <a:pt x="102715" y="360030"/>
                  <a:pt x="103725" y="399389"/>
                  <a:pt x="104204" y="443124"/>
                </a:cubicBezTo>
                <a:cubicBezTo>
                  <a:pt x="103509" y="448281"/>
                  <a:pt x="100419" y="452801"/>
                  <a:pt x="95873" y="455326"/>
                </a:cubicBezTo>
                <a:cubicBezTo>
                  <a:pt x="91576" y="457793"/>
                  <a:pt x="86722" y="459105"/>
                  <a:pt x="81769" y="459131"/>
                </a:cubicBezTo>
                <a:cubicBezTo>
                  <a:pt x="77046" y="459242"/>
                  <a:pt x="72428" y="457760"/>
                  <a:pt x="68650" y="454932"/>
                </a:cubicBezTo>
                <a:cubicBezTo>
                  <a:pt x="64891" y="452256"/>
                  <a:pt x="62955" y="447684"/>
                  <a:pt x="63664" y="443124"/>
                </a:cubicBezTo>
                <a:cubicBezTo>
                  <a:pt x="62700" y="401535"/>
                  <a:pt x="61696" y="363244"/>
                  <a:pt x="60646" y="328260"/>
                </a:cubicBezTo>
                <a:cubicBezTo>
                  <a:pt x="59597" y="293276"/>
                  <a:pt x="58829" y="257761"/>
                  <a:pt x="58350" y="221727"/>
                </a:cubicBezTo>
                <a:lnTo>
                  <a:pt x="20303" y="223236"/>
                </a:lnTo>
                <a:cubicBezTo>
                  <a:pt x="15035" y="223524"/>
                  <a:pt x="9866" y="221760"/>
                  <a:pt x="5871" y="218316"/>
                </a:cubicBezTo>
                <a:cubicBezTo>
                  <a:pt x="2539" y="215364"/>
                  <a:pt x="374" y="211316"/>
                  <a:pt x="-230" y="206901"/>
                </a:cubicBezTo>
                <a:cubicBezTo>
                  <a:pt x="-741" y="202598"/>
                  <a:pt x="649" y="198288"/>
                  <a:pt x="3575" y="195093"/>
                </a:cubicBezTo>
                <a:cubicBezTo>
                  <a:pt x="7373" y="191210"/>
                  <a:pt x="12575" y="189012"/>
                  <a:pt x="18007" y="188993"/>
                </a:cubicBezTo>
                <a:lnTo>
                  <a:pt x="57366" y="187484"/>
                </a:lnTo>
                <a:cubicBezTo>
                  <a:pt x="56842" y="178825"/>
                  <a:pt x="56579" y="169969"/>
                  <a:pt x="56579" y="160851"/>
                </a:cubicBezTo>
                <a:lnTo>
                  <a:pt x="56579" y="132708"/>
                </a:lnTo>
                <a:cubicBezTo>
                  <a:pt x="56009" y="110352"/>
                  <a:pt x="58705" y="88029"/>
                  <a:pt x="64582" y="66453"/>
                </a:cubicBezTo>
                <a:cubicBezTo>
                  <a:pt x="68676" y="51516"/>
                  <a:pt x="75951" y="37649"/>
                  <a:pt x="85902" y="25782"/>
                </a:cubicBezTo>
                <a:cubicBezTo>
                  <a:pt x="93669" y="16644"/>
                  <a:pt x="103588" y="9592"/>
                  <a:pt x="114766" y="5249"/>
                </a:cubicBezTo>
                <a:cubicBezTo>
                  <a:pt x="124389" y="1595"/>
                  <a:pt x="134583" y="-340"/>
                  <a:pt x="144876" y="-458"/>
                </a:cubicBezTo>
                <a:cubicBezTo>
                  <a:pt x="160698" y="-1068"/>
                  <a:pt x="176245" y="3747"/>
                  <a:pt x="188958" y="13187"/>
                </a:cubicBezTo>
                <a:cubicBezTo>
                  <a:pt x="201468" y="23099"/>
                  <a:pt x="211958" y="35326"/>
                  <a:pt x="219856" y="49201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C9D2CB1E-9930-4F2B-95EC-A7D9991C9B7C}"/>
              </a:ext>
            </a:extLst>
          </p:cNvPr>
          <p:cNvSpPr/>
          <p:nvPr/>
        </p:nvSpPr>
        <p:spPr>
          <a:xfrm>
            <a:off x="2915238" y="1147445"/>
            <a:ext cx="217274" cy="298280"/>
          </a:xfrm>
          <a:custGeom>
            <a:avLst/>
            <a:gdLst>
              <a:gd name="connsiteX0" fmla="*/ 171284 w 217274"/>
              <a:gd name="connsiteY0" fmla="*/ 18515 h 298280"/>
              <a:gd name="connsiteX1" fmla="*/ 189914 w 217274"/>
              <a:gd name="connsiteY1" fmla="*/ -509 h 298280"/>
              <a:gd name="connsiteX2" fmla="*/ 190308 w 217274"/>
              <a:gd name="connsiteY2" fmla="*/ -509 h 298280"/>
              <a:gd name="connsiteX3" fmla="*/ 202509 w 217274"/>
              <a:gd name="connsiteY3" fmla="*/ 4083 h 298280"/>
              <a:gd name="connsiteX4" fmla="*/ 208610 w 217274"/>
              <a:gd name="connsiteY4" fmla="*/ 18515 h 298280"/>
              <a:gd name="connsiteX5" fmla="*/ 211628 w 217274"/>
              <a:gd name="connsiteY5" fmla="*/ 147877 h 298280"/>
              <a:gd name="connsiteX6" fmla="*/ 216941 w 217274"/>
              <a:gd name="connsiteY6" fmla="*/ 281830 h 298280"/>
              <a:gd name="connsiteX7" fmla="*/ 210381 w 217274"/>
              <a:gd name="connsiteY7" fmla="*/ 293573 h 298280"/>
              <a:gd name="connsiteX8" fmla="*/ 198180 w 217274"/>
              <a:gd name="connsiteY8" fmla="*/ 297771 h 298280"/>
              <a:gd name="connsiteX9" fmla="*/ 186044 w 217274"/>
              <a:gd name="connsiteY9" fmla="*/ 293967 h 298280"/>
              <a:gd name="connsiteX10" fmla="*/ 179484 w 217274"/>
              <a:gd name="connsiteY10" fmla="*/ 281830 h 298280"/>
              <a:gd name="connsiteX11" fmla="*/ 177188 w 217274"/>
              <a:gd name="connsiteY11" fmla="*/ 244504 h 298280"/>
              <a:gd name="connsiteX12" fmla="*/ 134221 w 217274"/>
              <a:gd name="connsiteY12" fmla="*/ 267333 h 298280"/>
              <a:gd name="connsiteX13" fmla="*/ 74460 w 217274"/>
              <a:gd name="connsiteY13" fmla="*/ 265824 h 298280"/>
              <a:gd name="connsiteX14" fmla="*/ 39496 w 217274"/>
              <a:gd name="connsiteY14" fmla="*/ 249818 h 298280"/>
              <a:gd name="connsiteX15" fmla="*/ 15880 w 217274"/>
              <a:gd name="connsiteY15" fmla="*/ 223185 h 298280"/>
              <a:gd name="connsiteX16" fmla="*/ 2760 w 217274"/>
              <a:gd name="connsiteY16" fmla="*/ 189729 h 298280"/>
              <a:gd name="connsiteX17" fmla="*/ 70 w 217274"/>
              <a:gd name="connsiteY17" fmla="*/ 152469 h 298280"/>
              <a:gd name="connsiteX18" fmla="*/ 9582 w 217274"/>
              <a:gd name="connsiteY18" fmla="*/ 109436 h 298280"/>
              <a:gd name="connsiteX19" fmla="*/ 31689 w 217274"/>
              <a:gd name="connsiteY19" fmla="*/ 72175 h 298280"/>
              <a:gd name="connsiteX20" fmla="*/ 65932 w 217274"/>
              <a:gd name="connsiteY20" fmla="*/ 46264 h 298280"/>
              <a:gd name="connsiteX21" fmla="*/ 111195 w 217274"/>
              <a:gd name="connsiteY21" fmla="*/ 36817 h 298280"/>
              <a:gd name="connsiteX22" fmla="*/ 144651 w 217274"/>
              <a:gd name="connsiteY22" fmla="*/ 44755 h 298280"/>
              <a:gd name="connsiteX23" fmla="*/ 172858 w 217274"/>
              <a:gd name="connsiteY23" fmla="*/ 63385 h 298280"/>
              <a:gd name="connsiteX24" fmla="*/ 171678 w 217274"/>
              <a:gd name="connsiteY24" fmla="*/ 41344 h 298280"/>
              <a:gd name="connsiteX25" fmla="*/ 171284 w 217274"/>
              <a:gd name="connsiteY25" fmla="*/ 18515 h 298280"/>
              <a:gd name="connsiteX26" fmla="*/ 84299 w 217274"/>
              <a:gd name="connsiteY26" fmla="*/ 229285 h 298280"/>
              <a:gd name="connsiteX27" fmla="*/ 114213 w 217274"/>
              <a:gd name="connsiteY27" fmla="*/ 232697 h 298280"/>
              <a:gd name="connsiteX28" fmla="*/ 141043 w 217274"/>
              <a:gd name="connsiteY28" fmla="*/ 221676 h 298280"/>
              <a:gd name="connsiteX29" fmla="*/ 162231 w 217274"/>
              <a:gd name="connsiteY29" fmla="*/ 200356 h 298280"/>
              <a:gd name="connsiteX30" fmla="*/ 175351 w 217274"/>
              <a:gd name="connsiteY30" fmla="*/ 173001 h 298280"/>
              <a:gd name="connsiteX31" fmla="*/ 173843 w 217274"/>
              <a:gd name="connsiteY31" fmla="*/ 130362 h 298280"/>
              <a:gd name="connsiteX32" fmla="*/ 155343 w 217274"/>
              <a:gd name="connsiteY32" fmla="*/ 96119 h 298280"/>
              <a:gd name="connsiteX33" fmla="*/ 127726 w 217274"/>
              <a:gd name="connsiteY33" fmla="*/ 78276 h 298280"/>
              <a:gd name="connsiteX34" fmla="*/ 96304 w 217274"/>
              <a:gd name="connsiteY34" fmla="*/ 75980 h 298280"/>
              <a:gd name="connsiteX35" fmla="*/ 66785 w 217274"/>
              <a:gd name="connsiteY35" fmla="*/ 88510 h 298280"/>
              <a:gd name="connsiteX36" fmla="*/ 45203 w 217274"/>
              <a:gd name="connsiteY36" fmla="*/ 116324 h 298280"/>
              <a:gd name="connsiteX37" fmla="*/ 37659 w 217274"/>
              <a:gd name="connsiteY37" fmla="*/ 159291 h 298280"/>
              <a:gd name="connsiteX38" fmla="*/ 49401 w 217274"/>
              <a:gd name="connsiteY38" fmla="*/ 200750 h 298280"/>
              <a:gd name="connsiteX39" fmla="*/ 84299 w 217274"/>
              <a:gd name="connsiteY39" fmla="*/ 229285 h 29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17274" h="298280">
                <a:moveTo>
                  <a:pt x="171284" y="18515"/>
                </a:moveTo>
                <a:cubicBezTo>
                  <a:pt x="171173" y="8118"/>
                  <a:pt x="179517" y="-397"/>
                  <a:pt x="189914" y="-509"/>
                </a:cubicBezTo>
                <a:cubicBezTo>
                  <a:pt x="190045" y="-509"/>
                  <a:pt x="190177" y="-509"/>
                  <a:pt x="190308" y="-509"/>
                </a:cubicBezTo>
                <a:cubicBezTo>
                  <a:pt x="194808" y="-555"/>
                  <a:pt x="199157" y="1085"/>
                  <a:pt x="202509" y="4083"/>
                </a:cubicBezTo>
                <a:cubicBezTo>
                  <a:pt x="206393" y="7881"/>
                  <a:pt x="208590" y="13084"/>
                  <a:pt x="208610" y="18515"/>
                </a:cubicBezTo>
                <a:cubicBezTo>
                  <a:pt x="210139" y="61679"/>
                  <a:pt x="211149" y="104798"/>
                  <a:pt x="211628" y="147877"/>
                </a:cubicBezTo>
                <a:cubicBezTo>
                  <a:pt x="212107" y="190956"/>
                  <a:pt x="213877" y="235603"/>
                  <a:pt x="216941" y="281830"/>
                </a:cubicBezTo>
                <a:cubicBezTo>
                  <a:pt x="216646" y="286534"/>
                  <a:pt x="214239" y="290857"/>
                  <a:pt x="210381" y="293573"/>
                </a:cubicBezTo>
                <a:cubicBezTo>
                  <a:pt x="206885" y="296276"/>
                  <a:pt x="202601" y="297751"/>
                  <a:pt x="198180" y="297771"/>
                </a:cubicBezTo>
                <a:cubicBezTo>
                  <a:pt x="193844" y="297771"/>
                  <a:pt x="189606" y="296446"/>
                  <a:pt x="186044" y="293967"/>
                </a:cubicBezTo>
                <a:cubicBezTo>
                  <a:pt x="182056" y="291192"/>
                  <a:pt x="179615" y="286692"/>
                  <a:pt x="179484" y="281830"/>
                </a:cubicBezTo>
                <a:lnTo>
                  <a:pt x="177188" y="244504"/>
                </a:lnTo>
                <a:cubicBezTo>
                  <a:pt x="164947" y="255505"/>
                  <a:pt x="150194" y="263345"/>
                  <a:pt x="134221" y="267333"/>
                </a:cubicBezTo>
                <a:cubicBezTo>
                  <a:pt x="114495" y="271872"/>
                  <a:pt x="93936" y="271354"/>
                  <a:pt x="74460" y="265824"/>
                </a:cubicBezTo>
                <a:cubicBezTo>
                  <a:pt x="61733" y="263240"/>
                  <a:pt x="49768" y="257769"/>
                  <a:pt x="39496" y="249818"/>
                </a:cubicBezTo>
                <a:cubicBezTo>
                  <a:pt x="30062" y="242458"/>
                  <a:pt x="22059" y="233431"/>
                  <a:pt x="15880" y="223185"/>
                </a:cubicBezTo>
                <a:cubicBezTo>
                  <a:pt x="9733" y="212813"/>
                  <a:pt x="5305" y="201517"/>
                  <a:pt x="2760" y="189729"/>
                </a:cubicBezTo>
                <a:cubicBezTo>
                  <a:pt x="-41" y="177521"/>
                  <a:pt x="-947" y="164952"/>
                  <a:pt x="70" y="152469"/>
                </a:cubicBezTo>
                <a:cubicBezTo>
                  <a:pt x="1107" y="137735"/>
                  <a:pt x="4314" y="123238"/>
                  <a:pt x="9582" y="109436"/>
                </a:cubicBezTo>
                <a:cubicBezTo>
                  <a:pt x="14758" y="95837"/>
                  <a:pt x="22236" y="83235"/>
                  <a:pt x="31689" y="72175"/>
                </a:cubicBezTo>
                <a:cubicBezTo>
                  <a:pt x="41148" y="61214"/>
                  <a:pt x="52818" y="52384"/>
                  <a:pt x="65932" y="46264"/>
                </a:cubicBezTo>
                <a:cubicBezTo>
                  <a:pt x="80134" y="39809"/>
                  <a:pt x="95596" y="36581"/>
                  <a:pt x="111195" y="36817"/>
                </a:cubicBezTo>
                <a:cubicBezTo>
                  <a:pt x="122773" y="37152"/>
                  <a:pt x="134162" y="39848"/>
                  <a:pt x="144651" y="44755"/>
                </a:cubicBezTo>
                <a:cubicBezTo>
                  <a:pt x="154871" y="49629"/>
                  <a:pt x="164363" y="55900"/>
                  <a:pt x="172858" y="63385"/>
                </a:cubicBezTo>
                <a:cubicBezTo>
                  <a:pt x="172334" y="56300"/>
                  <a:pt x="171940" y="48953"/>
                  <a:pt x="171678" y="41344"/>
                </a:cubicBezTo>
                <a:cubicBezTo>
                  <a:pt x="171415" y="33734"/>
                  <a:pt x="171284" y="26124"/>
                  <a:pt x="171284" y="18515"/>
                </a:cubicBezTo>
                <a:close/>
                <a:moveTo>
                  <a:pt x="84299" y="229285"/>
                </a:moveTo>
                <a:cubicBezTo>
                  <a:pt x="93726" y="233300"/>
                  <a:pt x="104124" y="234488"/>
                  <a:pt x="114213" y="232697"/>
                </a:cubicBezTo>
                <a:cubicBezTo>
                  <a:pt x="123849" y="231004"/>
                  <a:pt x="133000" y="227245"/>
                  <a:pt x="141043" y="221676"/>
                </a:cubicBezTo>
                <a:cubicBezTo>
                  <a:pt x="149328" y="215903"/>
                  <a:pt x="156511" y="208681"/>
                  <a:pt x="162231" y="200356"/>
                </a:cubicBezTo>
                <a:cubicBezTo>
                  <a:pt x="168254" y="192124"/>
                  <a:pt x="172701" y="182848"/>
                  <a:pt x="175351" y="173001"/>
                </a:cubicBezTo>
                <a:lnTo>
                  <a:pt x="173843" y="130362"/>
                </a:lnTo>
                <a:cubicBezTo>
                  <a:pt x="170609" y="117590"/>
                  <a:pt x="164252" y="105828"/>
                  <a:pt x="155343" y="96119"/>
                </a:cubicBezTo>
                <a:cubicBezTo>
                  <a:pt x="147741" y="87998"/>
                  <a:pt x="138255" y="81871"/>
                  <a:pt x="127726" y="78276"/>
                </a:cubicBezTo>
                <a:cubicBezTo>
                  <a:pt x="117598" y="74950"/>
                  <a:pt x="106807" y="74163"/>
                  <a:pt x="96304" y="75980"/>
                </a:cubicBezTo>
                <a:cubicBezTo>
                  <a:pt x="85592" y="77685"/>
                  <a:pt x="75457" y="81989"/>
                  <a:pt x="66785" y="88510"/>
                </a:cubicBezTo>
                <a:cubicBezTo>
                  <a:pt x="57384" y="95837"/>
                  <a:pt x="49972" y="105401"/>
                  <a:pt x="45203" y="116324"/>
                </a:cubicBezTo>
                <a:cubicBezTo>
                  <a:pt x="39338" y="129850"/>
                  <a:pt x="36753" y="144577"/>
                  <a:pt x="37659" y="159291"/>
                </a:cubicBezTo>
                <a:cubicBezTo>
                  <a:pt x="38091" y="173867"/>
                  <a:pt x="42126" y="188109"/>
                  <a:pt x="49401" y="200750"/>
                </a:cubicBezTo>
                <a:cubicBezTo>
                  <a:pt x="57240" y="214139"/>
                  <a:pt x="69625" y="224261"/>
                  <a:pt x="84299" y="229285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A6D9D979-9378-4266-AD1A-D88DF757A365}"/>
              </a:ext>
            </a:extLst>
          </p:cNvPr>
          <p:cNvSpPr/>
          <p:nvPr/>
        </p:nvSpPr>
        <p:spPr>
          <a:xfrm>
            <a:off x="3208577" y="1158860"/>
            <a:ext cx="235400" cy="286782"/>
          </a:xfrm>
          <a:custGeom>
            <a:avLst/>
            <a:gdLst>
              <a:gd name="connsiteX0" fmla="*/ 35843 w 235400"/>
              <a:gd name="connsiteY0" fmla="*/ 281436 h 286782"/>
              <a:gd name="connsiteX1" fmla="*/ 9996 w 235400"/>
              <a:gd name="connsiteY1" fmla="*/ 281436 h 286782"/>
              <a:gd name="connsiteX2" fmla="*/ 4289 w 235400"/>
              <a:gd name="connsiteY2" fmla="*/ 267332 h 286782"/>
              <a:gd name="connsiteX3" fmla="*/ 1994 w 235400"/>
              <a:gd name="connsiteY3" fmla="*/ 140660 h 286782"/>
              <a:gd name="connsiteX4" fmla="*/ -303 w 235400"/>
              <a:gd name="connsiteY4" fmla="*/ 18580 h 286782"/>
              <a:gd name="connsiteX5" fmla="*/ 5404 w 235400"/>
              <a:gd name="connsiteY5" fmla="*/ 4410 h 286782"/>
              <a:gd name="connsiteX6" fmla="*/ 18000 w 235400"/>
              <a:gd name="connsiteY6" fmla="*/ -510 h 286782"/>
              <a:gd name="connsiteX7" fmla="*/ 31120 w 235400"/>
              <a:gd name="connsiteY7" fmla="*/ 4410 h 286782"/>
              <a:gd name="connsiteX8" fmla="*/ 37220 w 235400"/>
              <a:gd name="connsiteY8" fmla="*/ 18580 h 286782"/>
              <a:gd name="connsiteX9" fmla="*/ 37942 w 235400"/>
              <a:gd name="connsiteY9" fmla="*/ 55775 h 286782"/>
              <a:gd name="connsiteX10" fmla="*/ 114037 w 235400"/>
              <a:gd name="connsiteY10" fmla="*/ 15496 h 286782"/>
              <a:gd name="connsiteX11" fmla="*/ 169599 w 235400"/>
              <a:gd name="connsiteY11" fmla="*/ 29469 h 286782"/>
              <a:gd name="connsiteX12" fmla="*/ 205351 w 235400"/>
              <a:gd name="connsiteY12" fmla="*/ 67517 h 286782"/>
              <a:gd name="connsiteX13" fmla="*/ 225555 w 235400"/>
              <a:gd name="connsiteY13" fmla="*/ 119340 h 286782"/>
              <a:gd name="connsiteX14" fmla="*/ 233559 w 235400"/>
              <a:gd name="connsiteY14" fmla="*/ 175296 h 286782"/>
              <a:gd name="connsiteX15" fmla="*/ 235067 w 235400"/>
              <a:gd name="connsiteY15" fmla="*/ 222856 h 286782"/>
              <a:gd name="connsiteX16" fmla="*/ 234280 w 235400"/>
              <a:gd name="connsiteY16" fmla="*/ 264315 h 286782"/>
              <a:gd name="connsiteX17" fmla="*/ 228573 w 235400"/>
              <a:gd name="connsiteY17" fmla="*/ 278747 h 286782"/>
              <a:gd name="connsiteX18" fmla="*/ 216043 w 235400"/>
              <a:gd name="connsiteY18" fmla="*/ 283732 h 286782"/>
              <a:gd name="connsiteX19" fmla="*/ 203448 w 235400"/>
              <a:gd name="connsiteY19" fmla="*/ 279927 h 286782"/>
              <a:gd name="connsiteX20" fmla="*/ 197741 w 235400"/>
              <a:gd name="connsiteY20" fmla="*/ 267332 h 286782"/>
              <a:gd name="connsiteX21" fmla="*/ 197741 w 235400"/>
              <a:gd name="connsiteY21" fmla="*/ 224758 h 286782"/>
              <a:gd name="connsiteX22" fmla="*/ 197020 w 235400"/>
              <a:gd name="connsiteY22" fmla="*/ 176805 h 286782"/>
              <a:gd name="connsiteX23" fmla="*/ 192428 w 235400"/>
              <a:gd name="connsiteY23" fmla="*/ 139151 h 286782"/>
              <a:gd name="connsiteX24" fmla="*/ 179899 w 235400"/>
              <a:gd name="connsiteY24" fmla="*/ 98021 h 286782"/>
              <a:gd name="connsiteX25" fmla="*/ 156283 w 235400"/>
              <a:gd name="connsiteY25" fmla="*/ 65221 h 286782"/>
              <a:gd name="connsiteX26" fmla="*/ 118629 w 235400"/>
              <a:gd name="connsiteY26" fmla="*/ 52691 h 286782"/>
              <a:gd name="connsiteX27" fmla="*/ 77564 w 235400"/>
              <a:gd name="connsiteY27" fmla="*/ 66795 h 286782"/>
              <a:gd name="connsiteX28" fmla="*/ 54342 w 235400"/>
              <a:gd name="connsiteY28" fmla="*/ 98348 h 286782"/>
              <a:gd name="connsiteX29" fmla="*/ 44042 w 235400"/>
              <a:gd name="connsiteY29" fmla="*/ 140594 h 286782"/>
              <a:gd name="connsiteX30" fmla="*/ 41747 w 235400"/>
              <a:gd name="connsiteY30" fmla="*/ 185858 h 286782"/>
              <a:gd name="connsiteX31" fmla="*/ 41747 w 235400"/>
              <a:gd name="connsiteY31" fmla="*/ 267267 h 286782"/>
              <a:gd name="connsiteX32" fmla="*/ 35843 w 235400"/>
              <a:gd name="connsiteY32" fmla="*/ 281436 h 286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35400" h="286782">
                <a:moveTo>
                  <a:pt x="35843" y="281436"/>
                </a:moveTo>
                <a:cubicBezTo>
                  <a:pt x="28436" y="287885"/>
                  <a:pt x="17403" y="287885"/>
                  <a:pt x="9996" y="281436"/>
                </a:cubicBezTo>
                <a:cubicBezTo>
                  <a:pt x="6061" y="277841"/>
                  <a:pt x="3961" y="272652"/>
                  <a:pt x="4289" y="267332"/>
                </a:cubicBezTo>
                <a:cubicBezTo>
                  <a:pt x="4289" y="223164"/>
                  <a:pt x="3522" y="180938"/>
                  <a:pt x="1994" y="140660"/>
                </a:cubicBezTo>
                <a:cubicBezTo>
                  <a:pt x="465" y="100382"/>
                  <a:pt x="-303" y="59691"/>
                  <a:pt x="-303" y="18580"/>
                </a:cubicBezTo>
                <a:cubicBezTo>
                  <a:pt x="-617" y="13240"/>
                  <a:pt x="1475" y="8038"/>
                  <a:pt x="5404" y="4410"/>
                </a:cubicBezTo>
                <a:cubicBezTo>
                  <a:pt x="8849" y="1268"/>
                  <a:pt x="13335" y="-483"/>
                  <a:pt x="18000" y="-510"/>
                </a:cubicBezTo>
                <a:cubicBezTo>
                  <a:pt x="22814" y="-477"/>
                  <a:pt x="27466" y="1268"/>
                  <a:pt x="31120" y="4410"/>
                </a:cubicBezTo>
                <a:cubicBezTo>
                  <a:pt x="35259" y="7920"/>
                  <a:pt x="37515" y="13161"/>
                  <a:pt x="37220" y="18580"/>
                </a:cubicBezTo>
                <a:lnTo>
                  <a:pt x="37942" y="55775"/>
                </a:lnTo>
                <a:cubicBezTo>
                  <a:pt x="55339" y="30873"/>
                  <a:pt x="83664" y="15877"/>
                  <a:pt x="114037" y="15496"/>
                </a:cubicBezTo>
                <a:cubicBezTo>
                  <a:pt x="133565" y="14230"/>
                  <a:pt x="152996" y="19118"/>
                  <a:pt x="169599" y="29469"/>
                </a:cubicBezTo>
                <a:cubicBezTo>
                  <a:pt x="184267" y="39257"/>
                  <a:pt x="196495" y="52272"/>
                  <a:pt x="205351" y="67517"/>
                </a:cubicBezTo>
                <a:cubicBezTo>
                  <a:pt x="214738" y="83635"/>
                  <a:pt x="221560" y="101117"/>
                  <a:pt x="225555" y="119340"/>
                </a:cubicBezTo>
                <a:cubicBezTo>
                  <a:pt x="229741" y="137741"/>
                  <a:pt x="232417" y="156456"/>
                  <a:pt x="233559" y="175296"/>
                </a:cubicBezTo>
                <a:cubicBezTo>
                  <a:pt x="234562" y="191519"/>
                  <a:pt x="235067" y="207374"/>
                  <a:pt x="235067" y="222856"/>
                </a:cubicBezTo>
                <a:cubicBezTo>
                  <a:pt x="235067" y="238338"/>
                  <a:pt x="235067" y="252113"/>
                  <a:pt x="234280" y="264315"/>
                </a:cubicBezTo>
                <a:cubicBezTo>
                  <a:pt x="234753" y="269753"/>
                  <a:pt x="232634" y="275099"/>
                  <a:pt x="228573" y="278747"/>
                </a:cubicBezTo>
                <a:cubicBezTo>
                  <a:pt x="225037" y="281705"/>
                  <a:pt x="220649" y="283457"/>
                  <a:pt x="216043" y="283732"/>
                </a:cubicBezTo>
                <a:cubicBezTo>
                  <a:pt x="211530" y="283949"/>
                  <a:pt x="207089" y="282604"/>
                  <a:pt x="203448" y="279927"/>
                </a:cubicBezTo>
                <a:cubicBezTo>
                  <a:pt x="199565" y="276942"/>
                  <a:pt x="197427" y="272219"/>
                  <a:pt x="197741" y="267332"/>
                </a:cubicBezTo>
                <a:cubicBezTo>
                  <a:pt x="197302" y="254691"/>
                  <a:pt x="197302" y="240502"/>
                  <a:pt x="197741" y="224758"/>
                </a:cubicBezTo>
                <a:cubicBezTo>
                  <a:pt x="198181" y="209014"/>
                  <a:pt x="197938" y="193028"/>
                  <a:pt x="197020" y="176805"/>
                </a:cubicBezTo>
                <a:cubicBezTo>
                  <a:pt x="196272" y="164171"/>
                  <a:pt x="194737" y="151595"/>
                  <a:pt x="192428" y="139151"/>
                </a:cubicBezTo>
                <a:cubicBezTo>
                  <a:pt x="189987" y="124969"/>
                  <a:pt x="185776" y="111154"/>
                  <a:pt x="179899" y="98021"/>
                </a:cubicBezTo>
                <a:cubicBezTo>
                  <a:pt x="174408" y="85557"/>
                  <a:pt x="166365" y="74379"/>
                  <a:pt x="156283" y="65221"/>
                </a:cubicBezTo>
                <a:cubicBezTo>
                  <a:pt x="145905" y="56188"/>
                  <a:pt x="132352" y="51675"/>
                  <a:pt x="118629" y="52691"/>
                </a:cubicBezTo>
                <a:cubicBezTo>
                  <a:pt x="103784" y="52862"/>
                  <a:pt x="89385" y="57808"/>
                  <a:pt x="77564" y="66795"/>
                </a:cubicBezTo>
                <a:cubicBezTo>
                  <a:pt x="67337" y="75231"/>
                  <a:pt x="59353" y="86075"/>
                  <a:pt x="54342" y="98348"/>
                </a:cubicBezTo>
                <a:cubicBezTo>
                  <a:pt x="48805" y="111836"/>
                  <a:pt x="45335" y="126077"/>
                  <a:pt x="44042" y="140594"/>
                </a:cubicBezTo>
                <a:cubicBezTo>
                  <a:pt x="42514" y="156076"/>
                  <a:pt x="41747" y="171164"/>
                  <a:pt x="41747" y="185858"/>
                </a:cubicBezTo>
                <a:lnTo>
                  <a:pt x="41747" y="267267"/>
                </a:lnTo>
                <a:cubicBezTo>
                  <a:pt x="42042" y="272646"/>
                  <a:pt x="39870" y="277861"/>
                  <a:pt x="35843" y="281436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064E9599-CAAC-41D0-9F8C-A3E7987709CA}"/>
              </a:ext>
            </a:extLst>
          </p:cNvPr>
          <p:cNvSpPr/>
          <p:nvPr/>
        </p:nvSpPr>
        <p:spPr>
          <a:xfrm>
            <a:off x="3482739" y="1023398"/>
            <a:ext cx="195422" cy="422328"/>
          </a:xfrm>
          <a:custGeom>
            <a:avLst/>
            <a:gdLst>
              <a:gd name="connsiteX0" fmla="*/ 112899 w 195422"/>
              <a:gd name="connsiteY0" fmla="*/ 185923 h 422328"/>
              <a:gd name="connsiteX1" fmla="*/ 115917 w 195422"/>
              <a:gd name="connsiteY1" fmla="*/ 405878 h 422328"/>
              <a:gd name="connsiteX2" fmla="*/ 109816 w 195422"/>
              <a:gd name="connsiteY2" fmla="*/ 418014 h 422328"/>
              <a:gd name="connsiteX3" fmla="*/ 98008 w 195422"/>
              <a:gd name="connsiteY3" fmla="*/ 421818 h 422328"/>
              <a:gd name="connsiteX4" fmla="*/ 85479 w 195422"/>
              <a:gd name="connsiteY4" fmla="*/ 418014 h 422328"/>
              <a:gd name="connsiteX5" fmla="*/ 78919 w 195422"/>
              <a:gd name="connsiteY5" fmla="*/ 405878 h 422328"/>
              <a:gd name="connsiteX6" fmla="*/ 75836 w 195422"/>
              <a:gd name="connsiteY6" fmla="*/ 187432 h 422328"/>
              <a:gd name="connsiteX7" fmla="*/ 20273 w 195422"/>
              <a:gd name="connsiteY7" fmla="*/ 188219 h 422328"/>
              <a:gd name="connsiteX8" fmla="*/ 5841 w 195422"/>
              <a:gd name="connsiteY8" fmla="*/ 183299 h 422328"/>
              <a:gd name="connsiteX9" fmla="*/ -260 w 195422"/>
              <a:gd name="connsiteY9" fmla="*/ 172213 h 422328"/>
              <a:gd name="connsiteX10" fmla="*/ 3545 w 195422"/>
              <a:gd name="connsiteY10" fmla="*/ 160471 h 422328"/>
              <a:gd name="connsiteX11" fmla="*/ 18043 w 195422"/>
              <a:gd name="connsiteY11" fmla="*/ 154764 h 422328"/>
              <a:gd name="connsiteX12" fmla="*/ 75114 w 195422"/>
              <a:gd name="connsiteY12" fmla="*/ 153189 h 422328"/>
              <a:gd name="connsiteX13" fmla="*/ 73539 w 195422"/>
              <a:gd name="connsiteY13" fmla="*/ 18514 h 422328"/>
              <a:gd name="connsiteX14" fmla="*/ 79312 w 195422"/>
              <a:gd name="connsiteY14" fmla="*/ 4082 h 422328"/>
              <a:gd name="connsiteX15" fmla="*/ 91842 w 195422"/>
              <a:gd name="connsiteY15" fmla="*/ -510 h 422328"/>
              <a:gd name="connsiteX16" fmla="*/ 104962 w 195422"/>
              <a:gd name="connsiteY16" fmla="*/ 4082 h 422328"/>
              <a:gd name="connsiteX17" fmla="*/ 111062 w 195422"/>
              <a:gd name="connsiteY17" fmla="*/ 18514 h 422328"/>
              <a:gd name="connsiteX18" fmla="*/ 112571 w 195422"/>
              <a:gd name="connsiteY18" fmla="*/ 152468 h 422328"/>
              <a:gd name="connsiteX19" fmla="*/ 176530 w 195422"/>
              <a:gd name="connsiteY19" fmla="*/ 150959 h 422328"/>
              <a:gd name="connsiteX20" fmla="*/ 189650 w 195422"/>
              <a:gd name="connsiteY20" fmla="*/ 155879 h 422328"/>
              <a:gd name="connsiteX21" fmla="*/ 194964 w 195422"/>
              <a:gd name="connsiteY21" fmla="*/ 167293 h 422328"/>
              <a:gd name="connsiteX22" fmla="*/ 191881 w 195422"/>
              <a:gd name="connsiteY22" fmla="*/ 179101 h 422328"/>
              <a:gd name="connsiteX23" fmla="*/ 179745 w 195422"/>
              <a:gd name="connsiteY23" fmla="*/ 184414 h 422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95422" h="422328">
                <a:moveTo>
                  <a:pt x="112899" y="185923"/>
                </a:moveTo>
                <a:lnTo>
                  <a:pt x="115917" y="405878"/>
                </a:lnTo>
                <a:cubicBezTo>
                  <a:pt x="115825" y="410640"/>
                  <a:pt x="113581" y="415101"/>
                  <a:pt x="109816" y="418014"/>
                </a:cubicBezTo>
                <a:cubicBezTo>
                  <a:pt x="106391" y="420519"/>
                  <a:pt x="102252" y="421858"/>
                  <a:pt x="98008" y="421818"/>
                </a:cubicBezTo>
                <a:cubicBezTo>
                  <a:pt x="93554" y="421773"/>
                  <a:pt x="89205" y="420454"/>
                  <a:pt x="85479" y="418014"/>
                </a:cubicBezTo>
                <a:cubicBezTo>
                  <a:pt x="81411" y="415311"/>
                  <a:pt x="78951" y="410758"/>
                  <a:pt x="78919" y="405878"/>
                </a:cubicBezTo>
                <a:lnTo>
                  <a:pt x="75836" y="187432"/>
                </a:lnTo>
                <a:lnTo>
                  <a:pt x="20273" y="188219"/>
                </a:lnTo>
                <a:cubicBezTo>
                  <a:pt x="15005" y="188502"/>
                  <a:pt x="9836" y="186737"/>
                  <a:pt x="5841" y="183299"/>
                </a:cubicBezTo>
                <a:cubicBezTo>
                  <a:pt x="2561" y="180446"/>
                  <a:pt x="397" y="176516"/>
                  <a:pt x="-260" y="172213"/>
                </a:cubicBezTo>
                <a:cubicBezTo>
                  <a:pt x="-679" y="167943"/>
                  <a:pt x="698" y="163685"/>
                  <a:pt x="3545" y="160471"/>
                </a:cubicBezTo>
                <a:cubicBezTo>
                  <a:pt x="7219" y="156404"/>
                  <a:pt x="12585" y="154291"/>
                  <a:pt x="18043" y="154764"/>
                </a:cubicBezTo>
                <a:lnTo>
                  <a:pt x="75114" y="153189"/>
                </a:lnTo>
                <a:lnTo>
                  <a:pt x="73539" y="18514"/>
                </a:lnTo>
                <a:cubicBezTo>
                  <a:pt x="73054" y="13056"/>
                  <a:pt x="75199" y="7697"/>
                  <a:pt x="79312" y="4082"/>
                </a:cubicBezTo>
                <a:cubicBezTo>
                  <a:pt x="82809" y="1104"/>
                  <a:pt x="87250" y="-523"/>
                  <a:pt x="91842" y="-510"/>
                </a:cubicBezTo>
                <a:cubicBezTo>
                  <a:pt x="96611" y="-510"/>
                  <a:pt x="101236" y="1110"/>
                  <a:pt x="104962" y="4082"/>
                </a:cubicBezTo>
                <a:cubicBezTo>
                  <a:pt x="109245" y="7598"/>
                  <a:pt x="111522" y="12991"/>
                  <a:pt x="111062" y="18514"/>
                </a:cubicBezTo>
                <a:lnTo>
                  <a:pt x="112571" y="152468"/>
                </a:lnTo>
                <a:lnTo>
                  <a:pt x="176530" y="150959"/>
                </a:lnTo>
                <a:cubicBezTo>
                  <a:pt x="181411" y="150624"/>
                  <a:pt x="186193" y="152422"/>
                  <a:pt x="189650" y="155879"/>
                </a:cubicBezTo>
                <a:cubicBezTo>
                  <a:pt x="192602" y="159015"/>
                  <a:pt x="194465" y="163016"/>
                  <a:pt x="194964" y="167293"/>
                </a:cubicBezTo>
                <a:cubicBezTo>
                  <a:pt x="195482" y="171478"/>
                  <a:pt x="194380" y="175703"/>
                  <a:pt x="191881" y="179101"/>
                </a:cubicBezTo>
                <a:cubicBezTo>
                  <a:pt x="189001" y="182820"/>
                  <a:pt x="184428" y="184821"/>
                  <a:pt x="179745" y="184414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15A8EFAA-A1F9-4386-BFF9-8BBA063A1E42}"/>
              </a:ext>
            </a:extLst>
          </p:cNvPr>
          <p:cNvSpPr/>
          <p:nvPr/>
        </p:nvSpPr>
        <p:spPr>
          <a:xfrm>
            <a:off x="3708547" y="1170054"/>
            <a:ext cx="203446" cy="273485"/>
          </a:xfrm>
          <a:custGeom>
            <a:avLst/>
            <a:gdLst>
              <a:gd name="connsiteX0" fmla="*/ 33180 w 203446"/>
              <a:gd name="connsiteY0" fmla="*/ 211990 h 273485"/>
              <a:gd name="connsiteX1" fmla="*/ 66636 w 203446"/>
              <a:gd name="connsiteY1" fmla="*/ 229899 h 273485"/>
              <a:gd name="connsiteX2" fmla="*/ 110784 w 203446"/>
              <a:gd name="connsiteY2" fmla="*/ 235606 h 273485"/>
              <a:gd name="connsiteX3" fmla="*/ 149619 w 203446"/>
              <a:gd name="connsiteY3" fmla="*/ 226488 h 273485"/>
              <a:gd name="connsiteX4" fmla="*/ 166347 w 203446"/>
              <a:gd name="connsiteY4" fmla="*/ 199854 h 273485"/>
              <a:gd name="connsiteX5" fmla="*/ 155326 w 203446"/>
              <a:gd name="connsiteY5" fmla="*/ 173943 h 273485"/>
              <a:gd name="connsiteX6" fmla="*/ 127512 w 203446"/>
              <a:gd name="connsiteY6" fmla="*/ 159117 h 273485"/>
              <a:gd name="connsiteX7" fmla="*/ 90973 w 203446"/>
              <a:gd name="connsiteY7" fmla="*/ 149212 h 273485"/>
              <a:gd name="connsiteX8" fmla="*/ 54107 w 203446"/>
              <a:gd name="connsiteY8" fmla="*/ 138191 h 273485"/>
              <a:gd name="connsiteX9" fmla="*/ 24390 w 203446"/>
              <a:gd name="connsiteY9" fmla="*/ 119954 h 273485"/>
              <a:gd name="connsiteX10" fmla="*/ 10352 w 203446"/>
              <a:gd name="connsiteY10" fmla="*/ 88008 h 273485"/>
              <a:gd name="connsiteX11" fmla="*/ 16453 w 203446"/>
              <a:gd name="connsiteY11" fmla="*/ 50682 h 273485"/>
              <a:gd name="connsiteX12" fmla="*/ 37379 w 203446"/>
              <a:gd name="connsiteY12" fmla="*/ 23655 h 273485"/>
              <a:gd name="connsiteX13" fmla="*/ 67817 w 203446"/>
              <a:gd name="connsiteY13" fmla="*/ 6927 h 273485"/>
              <a:gd name="connsiteX14" fmla="*/ 103175 w 203446"/>
              <a:gd name="connsiteY14" fmla="*/ -289 h 273485"/>
              <a:gd name="connsiteX15" fmla="*/ 151850 w 203446"/>
              <a:gd name="connsiteY15" fmla="*/ 8436 h 273485"/>
              <a:gd name="connsiteX16" fmla="*/ 186879 w 203446"/>
              <a:gd name="connsiteY16" fmla="*/ 36250 h 273485"/>
              <a:gd name="connsiteX17" fmla="*/ 189963 w 203446"/>
              <a:gd name="connsiteY17" fmla="*/ 49369 h 273485"/>
              <a:gd name="connsiteX18" fmla="*/ 183403 w 203446"/>
              <a:gd name="connsiteY18" fmla="*/ 59603 h 273485"/>
              <a:gd name="connsiteX19" fmla="*/ 171595 w 203446"/>
              <a:gd name="connsiteY19" fmla="*/ 62686 h 273485"/>
              <a:gd name="connsiteX20" fmla="*/ 158475 w 203446"/>
              <a:gd name="connsiteY20" fmla="*/ 55077 h 273485"/>
              <a:gd name="connsiteX21" fmla="*/ 132235 w 203446"/>
              <a:gd name="connsiteY21" fmla="*/ 38677 h 273485"/>
              <a:gd name="connsiteX22" fmla="*/ 99435 w 203446"/>
              <a:gd name="connsiteY22" fmla="*/ 34544 h 273485"/>
              <a:gd name="connsiteX23" fmla="*/ 62109 w 203446"/>
              <a:gd name="connsiteY23" fmla="*/ 47664 h 273485"/>
              <a:gd name="connsiteX24" fmla="*/ 46891 w 203446"/>
              <a:gd name="connsiteY24" fmla="*/ 78430 h 273485"/>
              <a:gd name="connsiteX25" fmla="*/ 58764 w 203446"/>
              <a:gd name="connsiteY25" fmla="*/ 98110 h 273485"/>
              <a:gd name="connsiteX26" fmla="*/ 88612 w 203446"/>
              <a:gd name="connsiteY26" fmla="*/ 109918 h 273485"/>
              <a:gd name="connsiteX27" fmla="*/ 126791 w 203446"/>
              <a:gd name="connsiteY27" fmla="*/ 120545 h 273485"/>
              <a:gd name="connsiteX28" fmla="*/ 164313 w 203446"/>
              <a:gd name="connsiteY28" fmla="*/ 135436 h 273485"/>
              <a:gd name="connsiteX29" fmla="*/ 192586 w 203446"/>
              <a:gd name="connsiteY29" fmla="*/ 160560 h 273485"/>
              <a:gd name="connsiteX30" fmla="*/ 202885 w 203446"/>
              <a:gd name="connsiteY30" fmla="*/ 202019 h 273485"/>
              <a:gd name="connsiteX31" fmla="*/ 190291 w 203446"/>
              <a:gd name="connsiteY31" fmla="*/ 236984 h 273485"/>
              <a:gd name="connsiteX32" fmla="*/ 160508 w 203446"/>
              <a:gd name="connsiteY32" fmla="*/ 259812 h 273485"/>
              <a:gd name="connsiteX33" fmla="*/ 120427 w 203446"/>
              <a:gd name="connsiteY33" fmla="*/ 271226 h 273485"/>
              <a:gd name="connsiteX34" fmla="*/ 76476 w 203446"/>
              <a:gd name="connsiteY34" fmla="*/ 272014 h 273485"/>
              <a:gd name="connsiteX35" fmla="*/ 36001 w 203446"/>
              <a:gd name="connsiteY35" fmla="*/ 262502 h 273485"/>
              <a:gd name="connsiteX36" fmla="*/ 5826 w 203446"/>
              <a:gd name="connsiteY36" fmla="*/ 242822 h 273485"/>
              <a:gd name="connsiteX37" fmla="*/ -275 w 203446"/>
              <a:gd name="connsiteY37" fmla="*/ 227603 h 273485"/>
              <a:gd name="connsiteX38" fmla="*/ 5432 w 203446"/>
              <a:gd name="connsiteY38" fmla="*/ 213499 h 273485"/>
              <a:gd name="connsiteX39" fmla="*/ 17961 w 203446"/>
              <a:gd name="connsiteY39" fmla="*/ 206939 h 273485"/>
              <a:gd name="connsiteX40" fmla="*/ 33180 w 203446"/>
              <a:gd name="connsiteY40" fmla="*/ 211990 h 273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03446" h="273485">
                <a:moveTo>
                  <a:pt x="33180" y="211990"/>
                </a:moveTo>
                <a:cubicBezTo>
                  <a:pt x="42679" y="220636"/>
                  <a:pt x="54172" y="226790"/>
                  <a:pt x="66636" y="229899"/>
                </a:cubicBezTo>
                <a:cubicBezTo>
                  <a:pt x="80943" y="234176"/>
                  <a:pt x="95854" y="236105"/>
                  <a:pt x="110784" y="235606"/>
                </a:cubicBezTo>
                <a:cubicBezTo>
                  <a:pt x="124232" y="235389"/>
                  <a:pt x="137476" y="232280"/>
                  <a:pt x="149619" y="226488"/>
                </a:cubicBezTo>
                <a:cubicBezTo>
                  <a:pt x="160135" y="221889"/>
                  <a:pt x="166767" y="211328"/>
                  <a:pt x="166347" y="199854"/>
                </a:cubicBezTo>
                <a:cubicBezTo>
                  <a:pt x="166904" y="189975"/>
                  <a:pt x="162830" y="180398"/>
                  <a:pt x="155326" y="173943"/>
                </a:cubicBezTo>
                <a:cubicBezTo>
                  <a:pt x="147008" y="167389"/>
                  <a:pt x="137588" y="162371"/>
                  <a:pt x="127512" y="159117"/>
                </a:cubicBezTo>
                <a:cubicBezTo>
                  <a:pt x="115534" y="155102"/>
                  <a:pt x="103339" y="151796"/>
                  <a:pt x="90973" y="149212"/>
                </a:cubicBezTo>
                <a:cubicBezTo>
                  <a:pt x="78385" y="146634"/>
                  <a:pt x="66046" y="142947"/>
                  <a:pt x="54107" y="138191"/>
                </a:cubicBezTo>
                <a:cubicBezTo>
                  <a:pt x="43184" y="133953"/>
                  <a:pt x="33115" y="127774"/>
                  <a:pt x="24390" y="119954"/>
                </a:cubicBezTo>
                <a:cubicBezTo>
                  <a:pt x="15692" y="111564"/>
                  <a:pt x="10647" y="100091"/>
                  <a:pt x="10352" y="88008"/>
                </a:cubicBezTo>
                <a:cubicBezTo>
                  <a:pt x="9053" y="75242"/>
                  <a:pt x="11159" y="62365"/>
                  <a:pt x="16453" y="50682"/>
                </a:cubicBezTo>
                <a:cubicBezTo>
                  <a:pt x="21366" y="40251"/>
                  <a:pt x="28510" y="31021"/>
                  <a:pt x="37379" y="23655"/>
                </a:cubicBezTo>
                <a:cubicBezTo>
                  <a:pt x="46392" y="16229"/>
                  <a:pt x="56717" y="10554"/>
                  <a:pt x="67817" y="6927"/>
                </a:cubicBezTo>
                <a:cubicBezTo>
                  <a:pt x="79277" y="3128"/>
                  <a:pt x="91144" y="708"/>
                  <a:pt x="103175" y="-289"/>
                </a:cubicBezTo>
                <a:cubicBezTo>
                  <a:pt x="119870" y="-1385"/>
                  <a:pt x="136578" y="1613"/>
                  <a:pt x="151850" y="8436"/>
                </a:cubicBezTo>
                <a:cubicBezTo>
                  <a:pt x="165848" y="14333"/>
                  <a:pt x="177958" y="23957"/>
                  <a:pt x="186879" y="36250"/>
                </a:cubicBezTo>
                <a:cubicBezTo>
                  <a:pt x="189713" y="39989"/>
                  <a:pt x="190835" y="44758"/>
                  <a:pt x="189963" y="49369"/>
                </a:cubicBezTo>
                <a:cubicBezTo>
                  <a:pt x="189064" y="53450"/>
                  <a:pt x="186735" y="57077"/>
                  <a:pt x="183403" y="59603"/>
                </a:cubicBezTo>
                <a:cubicBezTo>
                  <a:pt x="180044" y="62181"/>
                  <a:pt x="175787" y="63296"/>
                  <a:pt x="171595" y="62686"/>
                </a:cubicBezTo>
                <a:cubicBezTo>
                  <a:pt x="166419" y="61892"/>
                  <a:pt x="161735" y="59177"/>
                  <a:pt x="158475" y="55077"/>
                </a:cubicBezTo>
                <a:cubicBezTo>
                  <a:pt x="151193" y="47553"/>
                  <a:pt x="142187" y="41924"/>
                  <a:pt x="132235" y="38677"/>
                </a:cubicBezTo>
                <a:cubicBezTo>
                  <a:pt x="121746" y="34879"/>
                  <a:pt x="110542" y="33462"/>
                  <a:pt x="99435" y="34544"/>
                </a:cubicBezTo>
                <a:cubicBezTo>
                  <a:pt x="86086" y="35699"/>
                  <a:pt x="73249" y="40212"/>
                  <a:pt x="62109" y="47664"/>
                </a:cubicBezTo>
                <a:cubicBezTo>
                  <a:pt x="51784" y="54355"/>
                  <a:pt x="45946" y="66163"/>
                  <a:pt x="46891" y="78430"/>
                </a:cubicBezTo>
                <a:cubicBezTo>
                  <a:pt x="46517" y="86787"/>
                  <a:pt x="51201" y="94548"/>
                  <a:pt x="58764" y="98110"/>
                </a:cubicBezTo>
                <a:cubicBezTo>
                  <a:pt x="68269" y="103089"/>
                  <a:pt x="78273" y="107044"/>
                  <a:pt x="88612" y="109918"/>
                </a:cubicBezTo>
                <a:cubicBezTo>
                  <a:pt x="100551" y="113460"/>
                  <a:pt x="113277" y="117002"/>
                  <a:pt x="126791" y="120545"/>
                </a:cubicBezTo>
                <a:cubicBezTo>
                  <a:pt x="139864" y="123949"/>
                  <a:pt x="152466" y="128955"/>
                  <a:pt x="164313" y="135436"/>
                </a:cubicBezTo>
                <a:cubicBezTo>
                  <a:pt x="175524" y="141556"/>
                  <a:pt x="185193" y="150143"/>
                  <a:pt x="192586" y="160560"/>
                </a:cubicBezTo>
                <a:cubicBezTo>
                  <a:pt x="200472" y="172880"/>
                  <a:pt x="204093" y="187443"/>
                  <a:pt x="202885" y="202019"/>
                </a:cubicBezTo>
                <a:cubicBezTo>
                  <a:pt x="202728" y="214759"/>
                  <a:pt x="198287" y="227071"/>
                  <a:pt x="190291" y="236984"/>
                </a:cubicBezTo>
                <a:cubicBezTo>
                  <a:pt x="182228" y="246758"/>
                  <a:pt x="172041" y="254564"/>
                  <a:pt x="160508" y="259812"/>
                </a:cubicBezTo>
                <a:cubicBezTo>
                  <a:pt x="147795" y="265598"/>
                  <a:pt x="134282" y="269449"/>
                  <a:pt x="120427" y="271226"/>
                </a:cubicBezTo>
                <a:cubicBezTo>
                  <a:pt x="105864" y="273254"/>
                  <a:pt x="91105" y="273522"/>
                  <a:pt x="76476" y="272014"/>
                </a:cubicBezTo>
                <a:cubicBezTo>
                  <a:pt x="62628" y="270636"/>
                  <a:pt x="49016" y="267441"/>
                  <a:pt x="36001" y="262502"/>
                </a:cubicBezTo>
                <a:cubicBezTo>
                  <a:pt x="24587" y="258304"/>
                  <a:pt x="14268" y="251573"/>
                  <a:pt x="5826" y="242822"/>
                </a:cubicBezTo>
                <a:cubicBezTo>
                  <a:pt x="1522" y="238984"/>
                  <a:pt x="-734" y="233349"/>
                  <a:pt x="-275" y="227603"/>
                </a:cubicBezTo>
                <a:cubicBezTo>
                  <a:pt x="86" y="222414"/>
                  <a:pt x="2086" y="217475"/>
                  <a:pt x="5432" y="213499"/>
                </a:cubicBezTo>
                <a:cubicBezTo>
                  <a:pt x="8672" y="209865"/>
                  <a:pt x="13127" y="207536"/>
                  <a:pt x="17961" y="206939"/>
                </a:cubicBezTo>
                <a:cubicBezTo>
                  <a:pt x="23550" y="206086"/>
                  <a:pt x="29212" y="207969"/>
                  <a:pt x="33180" y="211990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D9B5DDE6-ED69-4015-933E-4D5A2219B3E7}"/>
              </a:ext>
            </a:extLst>
          </p:cNvPr>
          <p:cNvSpPr/>
          <p:nvPr/>
        </p:nvSpPr>
        <p:spPr>
          <a:xfrm>
            <a:off x="3942317" y="1387412"/>
            <a:ext cx="69280" cy="141767"/>
          </a:xfrm>
          <a:custGeom>
            <a:avLst/>
            <a:gdLst>
              <a:gd name="connsiteX0" fmla="*/ 43373 w 69280"/>
              <a:gd name="connsiteY0" fmla="*/ 4275 h 141767"/>
              <a:gd name="connsiteX1" fmla="*/ 65087 w 69280"/>
              <a:gd name="connsiteY1" fmla="*/ 39305 h 141767"/>
              <a:gd name="connsiteX2" fmla="*/ 68104 w 69280"/>
              <a:gd name="connsiteY2" fmla="*/ 76959 h 141767"/>
              <a:gd name="connsiteX3" fmla="*/ 54460 w 69280"/>
              <a:gd name="connsiteY3" fmla="*/ 111989 h 141767"/>
              <a:gd name="connsiteX4" fmla="*/ 25137 w 69280"/>
              <a:gd name="connsiteY4" fmla="*/ 138229 h 141767"/>
              <a:gd name="connsiteX5" fmla="*/ 12017 w 69280"/>
              <a:gd name="connsiteY5" fmla="*/ 140525 h 141767"/>
              <a:gd name="connsiteX6" fmla="*/ 2505 w 69280"/>
              <a:gd name="connsiteY6" fmla="*/ 132915 h 141767"/>
              <a:gd name="connsiteX7" fmla="*/ -185 w 69280"/>
              <a:gd name="connsiteY7" fmla="*/ 121107 h 141767"/>
              <a:gd name="connsiteX8" fmla="*/ 7425 w 69280"/>
              <a:gd name="connsiteY8" fmla="*/ 110808 h 141767"/>
              <a:gd name="connsiteX9" fmla="*/ 25727 w 69280"/>
              <a:gd name="connsiteY9" fmla="*/ 93687 h 141767"/>
              <a:gd name="connsiteX10" fmla="*/ 32943 w 69280"/>
              <a:gd name="connsiteY10" fmla="*/ 72039 h 141767"/>
              <a:gd name="connsiteX11" fmla="*/ 30254 w 69280"/>
              <a:gd name="connsiteY11" fmla="*/ 49539 h 141767"/>
              <a:gd name="connsiteX12" fmla="*/ 18839 w 69280"/>
              <a:gd name="connsiteY12" fmla="*/ 29400 h 141767"/>
              <a:gd name="connsiteX13" fmla="*/ 13919 w 69280"/>
              <a:gd name="connsiteY13" fmla="*/ 16280 h 141767"/>
              <a:gd name="connsiteX14" fmla="*/ 19627 w 69280"/>
              <a:gd name="connsiteY14" fmla="*/ 4866 h 141767"/>
              <a:gd name="connsiteX15" fmla="*/ 30647 w 69280"/>
              <a:gd name="connsiteY15" fmla="*/ -448 h 141767"/>
              <a:gd name="connsiteX16" fmla="*/ 43373 w 69280"/>
              <a:gd name="connsiteY16" fmla="*/ 4275 h 141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9280" h="141767">
                <a:moveTo>
                  <a:pt x="43373" y="4275"/>
                </a:moveTo>
                <a:cubicBezTo>
                  <a:pt x="53430" y="13951"/>
                  <a:pt x="60895" y="25995"/>
                  <a:pt x="65087" y="39305"/>
                </a:cubicBezTo>
                <a:cubicBezTo>
                  <a:pt x="68846" y="51480"/>
                  <a:pt x="69875" y="64338"/>
                  <a:pt x="68104" y="76959"/>
                </a:cubicBezTo>
                <a:cubicBezTo>
                  <a:pt x="66281" y="89521"/>
                  <a:pt x="61617" y="101500"/>
                  <a:pt x="54460" y="111989"/>
                </a:cubicBezTo>
                <a:cubicBezTo>
                  <a:pt x="46955" y="122984"/>
                  <a:pt x="36892" y="131984"/>
                  <a:pt x="25137" y="138229"/>
                </a:cubicBezTo>
                <a:cubicBezTo>
                  <a:pt x="21437" y="141174"/>
                  <a:pt x="16498" y="142040"/>
                  <a:pt x="12017" y="140525"/>
                </a:cubicBezTo>
                <a:cubicBezTo>
                  <a:pt x="8107" y="139088"/>
                  <a:pt x="4768" y="136418"/>
                  <a:pt x="2505" y="132915"/>
                </a:cubicBezTo>
                <a:cubicBezTo>
                  <a:pt x="229" y="129425"/>
                  <a:pt x="-729" y="125240"/>
                  <a:pt x="-185" y="121107"/>
                </a:cubicBezTo>
                <a:cubicBezTo>
                  <a:pt x="472" y="116620"/>
                  <a:pt x="3325" y="112756"/>
                  <a:pt x="7425" y="110808"/>
                </a:cubicBezTo>
                <a:cubicBezTo>
                  <a:pt x="14956" y="106853"/>
                  <a:pt x="21280" y="100935"/>
                  <a:pt x="25727" y="93687"/>
                </a:cubicBezTo>
                <a:cubicBezTo>
                  <a:pt x="29670" y="87074"/>
                  <a:pt x="32130" y="79695"/>
                  <a:pt x="32943" y="72039"/>
                </a:cubicBezTo>
                <a:cubicBezTo>
                  <a:pt x="33698" y="64436"/>
                  <a:pt x="32779" y="56754"/>
                  <a:pt x="30254" y="49539"/>
                </a:cubicBezTo>
                <a:cubicBezTo>
                  <a:pt x="27689" y="42192"/>
                  <a:pt x="23825" y="35369"/>
                  <a:pt x="18839" y="29400"/>
                </a:cubicBezTo>
                <a:cubicBezTo>
                  <a:pt x="15035" y="26179"/>
                  <a:pt x="13172" y="21213"/>
                  <a:pt x="13919" y="16280"/>
                </a:cubicBezTo>
                <a:cubicBezTo>
                  <a:pt x="14503" y="11950"/>
                  <a:pt x="16511" y="7929"/>
                  <a:pt x="19627" y="4866"/>
                </a:cubicBezTo>
                <a:cubicBezTo>
                  <a:pt x="22546" y="1835"/>
                  <a:pt x="26456" y="-54"/>
                  <a:pt x="30647" y="-448"/>
                </a:cubicBezTo>
                <a:cubicBezTo>
                  <a:pt x="35383" y="-868"/>
                  <a:pt x="40061" y="870"/>
                  <a:pt x="43373" y="4275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EB8CB213-2463-4BB8-B930-6898AC132C92}"/>
              </a:ext>
            </a:extLst>
          </p:cNvPr>
          <p:cNvSpPr/>
          <p:nvPr/>
        </p:nvSpPr>
        <p:spPr>
          <a:xfrm>
            <a:off x="4270562" y="1158860"/>
            <a:ext cx="235597" cy="286959"/>
          </a:xfrm>
          <a:custGeom>
            <a:avLst/>
            <a:gdLst>
              <a:gd name="connsiteX0" fmla="*/ 36171 w 235597"/>
              <a:gd name="connsiteY0" fmla="*/ 281436 h 286959"/>
              <a:gd name="connsiteX1" fmla="*/ 9931 w 235597"/>
              <a:gd name="connsiteY1" fmla="*/ 281436 h 286959"/>
              <a:gd name="connsiteX2" fmla="*/ 4224 w 235597"/>
              <a:gd name="connsiteY2" fmla="*/ 267332 h 286959"/>
              <a:gd name="connsiteX3" fmla="*/ 1928 w 235597"/>
              <a:gd name="connsiteY3" fmla="*/ 140660 h 286959"/>
              <a:gd name="connsiteX4" fmla="*/ -303 w 235597"/>
              <a:gd name="connsiteY4" fmla="*/ 18580 h 286959"/>
              <a:gd name="connsiteX5" fmla="*/ 5405 w 235597"/>
              <a:gd name="connsiteY5" fmla="*/ 4410 h 286959"/>
              <a:gd name="connsiteX6" fmla="*/ 17934 w 235597"/>
              <a:gd name="connsiteY6" fmla="*/ -510 h 286959"/>
              <a:gd name="connsiteX7" fmla="*/ 31054 w 235597"/>
              <a:gd name="connsiteY7" fmla="*/ 4410 h 286959"/>
              <a:gd name="connsiteX8" fmla="*/ 37155 w 235597"/>
              <a:gd name="connsiteY8" fmla="*/ 18580 h 286959"/>
              <a:gd name="connsiteX9" fmla="*/ 37942 w 235597"/>
              <a:gd name="connsiteY9" fmla="*/ 55775 h 286959"/>
              <a:gd name="connsiteX10" fmla="*/ 69364 w 235597"/>
              <a:gd name="connsiteY10" fmla="*/ 27501 h 286959"/>
              <a:gd name="connsiteX11" fmla="*/ 114299 w 235597"/>
              <a:gd name="connsiteY11" fmla="*/ 15496 h 286959"/>
              <a:gd name="connsiteX12" fmla="*/ 169796 w 235597"/>
              <a:gd name="connsiteY12" fmla="*/ 29469 h 286959"/>
              <a:gd name="connsiteX13" fmla="*/ 205613 w 235597"/>
              <a:gd name="connsiteY13" fmla="*/ 67517 h 286959"/>
              <a:gd name="connsiteX14" fmla="*/ 225752 w 235597"/>
              <a:gd name="connsiteY14" fmla="*/ 119340 h 286959"/>
              <a:gd name="connsiteX15" fmla="*/ 233755 w 235597"/>
              <a:gd name="connsiteY15" fmla="*/ 175296 h 286959"/>
              <a:gd name="connsiteX16" fmla="*/ 235264 w 235597"/>
              <a:gd name="connsiteY16" fmla="*/ 222856 h 286959"/>
              <a:gd name="connsiteX17" fmla="*/ 234477 w 235597"/>
              <a:gd name="connsiteY17" fmla="*/ 264315 h 286959"/>
              <a:gd name="connsiteX18" fmla="*/ 228770 w 235597"/>
              <a:gd name="connsiteY18" fmla="*/ 278747 h 286959"/>
              <a:gd name="connsiteX19" fmla="*/ 216240 w 235597"/>
              <a:gd name="connsiteY19" fmla="*/ 283732 h 286959"/>
              <a:gd name="connsiteX20" fmla="*/ 203711 w 235597"/>
              <a:gd name="connsiteY20" fmla="*/ 279927 h 286959"/>
              <a:gd name="connsiteX21" fmla="*/ 198004 w 235597"/>
              <a:gd name="connsiteY21" fmla="*/ 267332 h 286959"/>
              <a:gd name="connsiteX22" fmla="*/ 198004 w 235597"/>
              <a:gd name="connsiteY22" fmla="*/ 224758 h 286959"/>
              <a:gd name="connsiteX23" fmla="*/ 197216 w 235597"/>
              <a:gd name="connsiteY23" fmla="*/ 176805 h 286959"/>
              <a:gd name="connsiteX24" fmla="*/ 192624 w 235597"/>
              <a:gd name="connsiteY24" fmla="*/ 139151 h 286959"/>
              <a:gd name="connsiteX25" fmla="*/ 180095 w 235597"/>
              <a:gd name="connsiteY25" fmla="*/ 98021 h 286959"/>
              <a:gd name="connsiteX26" fmla="*/ 156480 w 235597"/>
              <a:gd name="connsiteY26" fmla="*/ 65221 h 286959"/>
              <a:gd name="connsiteX27" fmla="*/ 118825 w 235597"/>
              <a:gd name="connsiteY27" fmla="*/ 52691 h 286959"/>
              <a:gd name="connsiteX28" fmla="*/ 77761 w 235597"/>
              <a:gd name="connsiteY28" fmla="*/ 66795 h 286959"/>
              <a:gd name="connsiteX29" fmla="*/ 54538 w 235597"/>
              <a:gd name="connsiteY29" fmla="*/ 98348 h 286959"/>
              <a:gd name="connsiteX30" fmla="*/ 44239 w 235597"/>
              <a:gd name="connsiteY30" fmla="*/ 140594 h 286959"/>
              <a:gd name="connsiteX31" fmla="*/ 42009 w 235597"/>
              <a:gd name="connsiteY31" fmla="*/ 185858 h 286959"/>
              <a:gd name="connsiteX32" fmla="*/ 42009 w 235597"/>
              <a:gd name="connsiteY32" fmla="*/ 267267 h 286959"/>
              <a:gd name="connsiteX33" fmla="*/ 36171 w 235597"/>
              <a:gd name="connsiteY33" fmla="*/ 281436 h 286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35597" h="286959">
                <a:moveTo>
                  <a:pt x="36171" y="281436"/>
                </a:moveTo>
                <a:cubicBezTo>
                  <a:pt x="28699" y="288121"/>
                  <a:pt x="17402" y="288121"/>
                  <a:pt x="9931" y="281436"/>
                </a:cubicBezTo>
                <a:cubicBezTo>
                  <a:pt x="5995" y="277841"/>
                  <a:pt x="3896" y="272652"/>
                  <a:pt x="4224" y="267332"/>
                </a:cubicBezTo>
                <a:cubicBezTo>
                  <a:pt x="4224" y="223164"/>
                  <a:pt x="3456" y="180938"/>
                  <a:pt x="1928" y="140660"/>
                </a:cubicBezTo>
                <a:cubicBezTo>
                  <a:pt x="399" y="100382"/>
                  <a:pt x="-349" y="59691"/>
                  <a:pt x="-303" y="18580"/>
                </a:cubicBezTo>
                <a:cubicBezTo>
                  <a:pt x="-618" y="13240"/>
                  <a:pt x="1475" y="8038"/>
                  <a:pt x="5405" y="4410"/>
                </a:cubicBezTo>
                <a:cubicBezTo>
                  <a:pt x="8822" y="1275"/>
                  <a:pt x="13290" y="-483"/>
                  <a:pt x="17934" y="-510"/>
                </a:cubicBezTo>
                <a:cubicBezTo>
                  <a:pt x="22756" y="-490"/>
                  <a:pt x="27407" y="1255"/>
                  <a:pt x="31054" y="4410"/>
                </a:cubicBezTo>
                <a:cubicBezTo>
                  <a:pt x="35193" y="7920"/>
                  <a:pt x="37450" y="13161"/>
                  <a:pt x="37155" y="18580"/>
                </a:cubicBezTo>
                <a:lnTo>
                  <a:pt x="37942" y="55775"/>
                </a:lnTo>
                <a:cubicBezTo>
                  <a:pt x="46299" y="44235"/>
                  <a:pt x="57005" y="34599"/>
                  <a:pt x="69364" y="27501"/>
                </a:cubicBezTo>
                <a:cubicBezTo>
                  <a:pt x="83218" y="20089"/>
                  <a:pt x="98595" y="15982"/>
                  <a:pt x="114299" y="15496"/>
                </a:cubicBezTo>
                <a:cubicBezTo>
                  <a:pt x="133802" y="14244"/>
                  <a:pt x="153212" y="19131"/>
                  <a:pt x="169796" y="29469"/>
                </a:cubicBezTo>
                <a:cubicBezTo>
                  <a:pt x="184484" y="39250"/>
                  <a:pt x="196731" y="52265"/>
                  <a:pt x="205613" y="67517"/>
                </a:cubicBezTo>
                <a:cubicBezTo>
                  <a:pt x="214954" y="83654"/>
                  <a:pt x="221750" y="101130"/>
                  <a:pt x="225752" y="119340"/>
                </a:cubicBezTo>
                <a:cubicBezTo>
                  <a:pt x="229970" y="137734"/>
                  <a:pt x="232647" y="156456"/>
                  <a:pt x="233755" y="175296"/>
                </a:cubicBezTo>
                <a:cubicBezTo>
                  <a:pt x="234759" y="191519"/>
                  <a:pt x="235264" y="207374"/>
                  <a:pt x="235264" y="222856"/>
                </a:cubicBezTo>
                <a:cubicBezTo>
                  <a:pt x="235264" y="238338"/>
                  <a:pt x="235264" y="252113"/>
                  <a:pt x="234477" y="264315"/>
                </a:cubicBezTo>
                <a:cubicBezTo>
                  <a:pt x="234949" y="269753"/>
                  <a:pt x="232830" y="275099"/>
                  <a:pt x="228770" y="278747"/>
                </a:cubicBezTo>
                <a:cubicBezTo>
                  <a:pt x="225241" y="281718"/>
                  <a:pt x="220845" y="283463"/>
                  <a:pt x="216240" y="283732"/>
                </a:cubicBezTo>
                <a:cubicBezTo>
                  <a:pt x="211747" y="283962"/>
                  <a:pt x="207319" y="282617"/>
                  <a:pt x="203711" y="279927"/>
                </a:cubicBezTo>
                <a:cubicBezTo>
                  <a:pt x="199827" y="276942"/>
                  <a:pt x="197689" y="272219"/>
                  <a:pt x="198004" y="267332"/>
                </a:cubicBezTo>
                <a:cubicBezTo>
                  <a:pt x="197479" y="254691"/>
                  <a:pt x="197479" y="240502"/>
                  <a:pt x="198004" y="224758"/>
                </a:cubicBezTo>
                <a:cubicBezTo>
                  <a:pt x="198529" y="209014"/>
                  <a:pt x="198266" y="193028"/>
                  <a:pt x="197216" y="176805"/>
                </a:cubicBezTo>
                <a:cubicBezTo>
                  <a:pt x="196469" y="164171"/>
                  <a:pt x="194934" y="151595"/>
                  <a:pt x="192624" y="139151"/>
                </a:cubicBezTo>
                <a:cubicBezTo>
                  <a:pt x="190217" y="124962"/>
                  <a:pt x="186006" y="111140"/>
                  <a:pt x="180095" y="98021"/>
                </a:cubicBezTo>
                <a:cubicBezTo>
                  <a:pt x="174605" y="85557"/>
                  <a:pt x="166562" y="74379"/>
                  <a:pt x="156480" y="65221"/>
                </a:cubicBezTo>
                <a:cubicBezTo>
                  <a:pt x="146108" y="56175"/>
                  <a:pt x="132549" y="51661"/>
                  <a:pt x="118825" y="52691"/>
                </a:cubicBezTo>
                <a:cubicBezTo>
                  <a:pt x="103980" y="52862"/>
                  <a:pt x="89581" y="57808"/>
                  <a:pt x="77761" y="66795"/>
                </a:cubicBezTo>
                <a:cubicBezTo>
                  <a:pt x="67534" y="75231"/>
                  <a:pt x="59550" y="86075"/>
                  <a:pt x="54538" y="98348"/>
                </a:cubicBezTo>
                <a:cubicBezTo>
                  <a:pt x="49035" y="111842"/>
                  <a:pt x="45564" y="126084"/>
                  <a:pt x="44239" y="140594"/>
                </a:cubicBezTo>
                <a:cubicBezTo>
                  <a:pt x="42711" y="156076"/>
                  <a:pt x="41963" y="171164"/>
                  <a:pt x="42009" y="185858"/>
                </a:cubicBezTo>
                <a:lnTo>
                  <a:pt x="42009" y="267267"/>
                </a:lnTo>
                <a:cubicBezTo>
                  <a:pt x="42324" y="272633"/>
                  <a:pt x="40172" y="277848"/>
                  <a:pt x="36171" y="281436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88983BEB-FBFB-42BA-BD2A-0CE79ACD26D2}"/>
              </a:ext>
            </a:extLst>
          </p:cNvPr>
          <p:cNvSpPr/>
          <p:nvPr/>
        </p:nvSpPr>
        <p:spPr>
          <a:xfrm>
            <a:off x="4560276" y="1187764"/>
            <a:ext cx="231833" cy="240598"/>
          </a:xfrm>
          <a:custGeom>
            <a:avLst/>
            <a:gdLst>
              <a:gd name="connsiteX0" fmla="*/ 118535 w 231833"/>
              <a:gd name="connsiteY0" fmla="*/ 239938 h 240598"/>
              <a:gd name="connsiteX1" fmla="*/ 65400 w 231833"/>
              <a:gd name="connsiteY1" fmla="*/ 230819 h 240598"/>
              <a:gd name="connsiteX2" fmla="*/ 27877 w 231833"/>
              <a:gd name="connsiteY2" fmla="*/ 203727 h 240598"/>
              <a:gd name="connsiteX3" fmla="*/ 6229 w 231833"/>
              <a:gd name="connsiteY3" fmla="*/ 164761 h 240598"/>
              <a:gd name="connsiteX4" fmla="*/ -331 w 231833"/>
              <a:gd name="connsiteY4" fmla="*/ 120087 h 240598"/>
              <a:gd name="connsiteX5" fmla="*/ 7279 w 231833"/>
              <a:gd name="connsiteY5" fmla="*/ 75874 h 240598"/>
              <a:gd name="connsiteX6" fmla="*/ 29648 w 231833"/>
              <a:gd name="connsiteY6" fmla="*/ 37695 h 240598"/>
              <a:gd name="connsiteX7" fmla="*/ 66055 w 231833"/>
              <a:gd name="connsiteY7" fmla="*/ 10603 h 240598"/>
              <a:gd name="connsiteX8" fmla="*/ 116501 w 231833"/>
              <a:gd name="connsiteY8" fmla="*/ -484 h 240598"/>
              <a:gd name="connsiteX9" fmla="*/ 167341 w 231833"/>
              <a:gd name="connsiteY9" fmla="*/ 9815 h 240598"/>
              <a:gd name="connsiteX10" fmla="*/ 203748 w 231833"/>
              <a:gd name="connsiteY10" fmla="*/ 37301 h 240598"/>
              <a:gd name="connsiteX11" fmla="*/ 224937 w 231833"/>
              <a:gd name="connsiteY11" fmla="*/ 76661 h 240598"/>
              <a:gd name="connsiteX12" fmla="*/ 231497 w 231833"/>
              <a:gd name="connsiteY12" fmla="*/ 121727 h 240598"/>
              <a:gd name="connsiteX13" fmla="*/ 224346 w 231833"/>
              <a:gd name="connsiteY13" fmla="*/ 164826 h 240598"/>
              <a:gd name="connsiteX14" fmla="*/ 203092 w 231833"/>
              <a:gd name="connsiteY14" fmla="*/ 202612 h 240598"/>
              <a:gd name="connsiteX15" fmla="*/ 167800 w 231833"/>
              <a:gd name="connsiteY15" fmla="*/ 229704 h 240598"/>
              <a:gd name="connsiteX16" fmla="*/ 118535 w 231833"/>
              <a:gd name="connsiteY16" fmla="*/ 239938 h 240598"/>
              <a:gd name="connsiteX17" fmla="*/ 118928 w 231833"/>
              <a:gd name="connsiteY17" fmla="*/ 204186 h 240598"/>
              <a:gd name="connsiteX18" fmla="*/ 151728 w 231833"/>
              <a:gd name="connsiteY18" fmla="*/ 197626 h 240598"/>
              <a:gd name="connsiteX19" fmla="*/ 175344 w 231833"/>
              <a:gd name="connsiteY19" fmla="*/ 178996 h 240598"/>
              <a:gd name="connsiteX20" fmla="*/ 189644 w 231833"/>
              <a:gd name="connsiteY20" fmla="*/ 151444 h 240598"/>
              <a:gd name="connsiteX21" fmla="*/ 194236 w 231833"/>
              <a:gd name="connsiteY21" fmla="*/ 120219 h 240598"/>
              <a:gd name="connsiteX22" fmla="*/ 189317 w 231833"/>
              <a:gd name="connsiteY22" fmla="*/ 89059 h 240598"/>
              <a:gd name="connsiteX23" fmla="*/ 174097 w 231833"/>
              <a:gd name="connsiteY23" fmla="*/ 62032 h 240598"/>
              <a:gd name="connsiteX24" fmla="*/ 148973 w 231833"/>
              <a:gd name="connsiteY24" fmla="*/ 43402 h 240598"/>
              <a:gd name="connsiteX25" fmla="*/ 115124 w 231833"/>
              <a:gd name="connsiteY25" fmla="*/ 36514 h 240598"/>
              <a:gd name="connsiteX26" fmla="*/ 81406 w 231833"/>
              <a:gd name="connsiteY26" fmla="*/ 45173 h 240598"/>
              <a:gd name="connsiteX27" fmla="*/ 57462 w 231833"/>
              <a:gd name="connsiteY27" fmla="*/ 64853 h 240598"/>
              <a:gd name="connsiteX28" fmla="*/ 42965 w 231833"/>
              <a:gd name="connsiteY28" fmla="*/ 91486 h 240598"/>
              <a:gd name="connsiteX29" fmla="*/ 38045 w 231833"/>
              <a:gd name="connsiteY29" fmla="*/ 122252 h 240598"/>
              <a:gd name="connsiteX30" fmla="*/ 59365 w 231833"/>
              <a:gd name="connsiteY30" fmla="*/ 178209 h 240598"/>
              <a:gd name="connsiteX31" fmla="*/ 118928 w 231833"/>
              <a:gd name="connsiteY31" fmla="*/ 203924 h 240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31833" h="240598">
                <a:moveTo>
                  <a:pt x="118535" y="239938"/>
                </a:moveTo>
                <a:cubicBezTo>
                  <a:pt x="100370" y="240836"/>
                  <a:pt x="82226" y="237727"/>
                  <a:pt x="65400" y="230819"/>
                </a:cubicBezTo>
                <a:cubicBezTo>
                  <a:pt x="51007" y="224738"/>
                  <a:pt x="38176" y="215476"/>
                  <a:pt x="27877" y="203727"/>
                </a:cubicBezTo>
                <a:cubicBezTo>
                  <a:pt x="18070" y="192358"/>
                  <a:pt x="10696" y="179094"/>
                  <a:pt x="6229" y="164761"/>
                </a:cubicBezTo>
                <a:cubicBezTo>
                  <a:pt x="1788" y="150289"/>
                  <a:pt x="-423" y="135228"/>
                  <a:pt x="-331" y="120087"/>
                </a:cubicBezTo>
                <a:cubicBezTo>
                  <a:pt x="-351" y="105019"/>
                  <a:pt x="2221" y="90063"/>
                  <a:pt x="7279" y="75874"/>
                </a:cubicBezTo>
                <a:cubicBezTo>
                  <a:pt x="12225" y="61836"/>
                  <a:pt x="19821" y="48873"/>
                  <a:pt x="29648" y="37695"/>
                </a:cubicBezTo>
                <a:cubicBezTo>
                  <a:pt x="39783" y="26248"/>
                  <a:pt x="52181" y="17018"/>
                  <a:pt x="66055" y="10603"/>
                </a:cubicBezTo>
                <a:cubicBezTo>
                  <a:pt x="81904" y="3400"/>
                  <a:pt x="99091" y="-372"/>
                  <a:pt x="116501" y="-484"/>
                </a:cubicBezTo>
                <a:cubicBezTo>
                  <a:pt x="134003" y="-851"/>
                  <a:pt x="151361" y="2671"/>
                  <a:pt x="167341" y="9815"/>
                </a:cubicBezTo>
                <a:cubicBezTo>
                  <a:pt x="181346" y="16198"/>
                  <a:pt x="193777" y="25579"/>
                  <a:pt x="203748" y="37301"/>
                </a:cubicBezTo>
                <a:cubicBezTo>
                  <a:pt x="213398" y="48860"/>
                  <a:pt x="220601" y="62242"/>
                  <a:pt x="224937" y="76661"/>
                </a:cubicBezTo>
                <a:cubicBezTo>
                  <a:pt x="229391" y="91263"/>
                  <a:pt x="231602" y="106463"/>
                  <a:pt x="231497" y="121727"/>
                </a:cubicBezTo>
                <a:cubicBezTo>
                  <a:pt x="231523" y="136389"/>
                  <a:pt x="229109" y="150959"/>
                  <a:pt x="224346" y="164826"/>
                </a:cubicBezTo>
                <a:cubicBezTo>
                  <a:pt x="219630" y="178616"/>
                  <a:pt x="212427" y="191420"/>
                  <a:pt x="203092" y="202612"/>
                </a:cubicBezTo>
                <a:cubicBezTo>
                  <a:pt x="193416" y="214078"/>
                  <a:pt x="181379" y="223321"/>
                  <a:pt x="167800" y="229704"/>
                </a:cubicBezTo>
                <a:cubicBezTo>
                  <a:pt x="152371" y="236822"/>
                  <a:pt x="135519" y="240325"/>
                  <a:pt x="118535" y="239938"/>
                </a:cubicBezTo>
                <a:close/>
                <a:moveTo>
                  <a:pt x="118928" y="204186"/>
                </a:moveTo>
                <a:cubicBezTo>
                  <a:pt x="130218" y="204488"/>
                  <a:pt x="141422" y="202244"/>
                  <a:pt x="151728" y="197626"/>
                </a:cubicBezTo>
                <a:cubicBezTo>
                  <a:pt x="160879" y="193237"/>
                  <a:pt x="168948" y="186874"/>
                  <a:pt x="175344" y="178996"/>
                </a:cubicBezTo>
                <a:cubicBezTo>
                  <a:pt x="181891" y="170848"/>
                  <a:pt x="186752" y="161487"/>
                  <a:pt x="189644" y="151444"/>
                </a:cubicBezTo>
                <a:cubicBezTo>
                  <a:pt x="192715" y="141322"/>
                  <a:pt x="194262" y="130800"/>
                  <a:pt x="194236" y="120219"/>
                </a:cubicBezTo>
                <a:cubicBezTo>
                  <a:pt x="194250" y="109638"/>
                  <a:pt x="192583" y="99122"/>
                  <a:pt x="189317" y="89059"/>
                </a:cubicBezTo>
                <a:cubicBezTo>
                  <a:pt x="186109" y="79121"/>
                  <a:pt x="180933" y="69930"/>
                  <a:pt x="174097" y="62032"/>
                </a:cubicBezTo>
                <a:cubicBezTo>
                  <a:pt x="167157" y="54095"/>
                  <a:pt x="158590" y="47738"/>
                  <a:pt x="148973" y="43402"/>
                </a:cubicBezTo>
                <a:cubicBezTo>
                  <a:pt x="138326" y="38659"/>
                  <a:pt x="126774" y="36304"/>
                  <a:pt x="115124" y="36514"/>
                </a:cubicBezTo>
                <a:cubicBezTo>
                  <a:pt x="103375" y="36829"/>
                  <a:pt x="91849" y="39794"/>
                  <a:pt x="81406" y="45173"/>
                </a:cubicBezTo>
                <a:cubicBezTo>
                  <a:pt x="72130" y="49982"/>
                  <a:pt x="63976" y="56686"/>
                  <a:pt x="57462" y="64853"/>
                </a:cubicBezTo>
                <a:cubicBezTo>
                  <a:pt x="51079" y="72791"/>
                  <a:pt x="46166" y="81811"/>
                  <a:pt x="42965" y="91486"/>
                </a:cubicBezTo>
                <a:cubicBezTo>
                  <a:pt x="39672" y="101405"/>
                  <a:pt x="38012" y="111796"/>
                  <a:pt x="38045" y="122252"/>
                </a:cubicBezTo>
                <a:cubicBezTo>
                  <a:pt x="38452" y="142811"/>
                  <a:pt x="45982" y="162589"/>
                  <a:pt x="59365" y="178209"/>
                </a:cubicBezTo>
                <a:cubicBezTo>
                  <a:pt x="73226" y="194477"/>
                  <a:pt x="93083" y="203051"/>
                  <a:pt x="118928" y="203924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DA123B47-6C64-485B-8C30-6926DB585A5A}"/>
              </a:ext>
            </a:extLst>
          </p:cNvPr>
          <p:cNvSpPr/>
          <p:nvPr/>
        </p:nvSpPr>
        <p:spPr>
          <a:xfrm>
            <a:off x="4847703" y="1173470"/>
            <a:ext cx="227568" cy="273043"/>
          </a:xfrm>
          <a:custGeom>
            <a:avLst/>
            <a:gdLst>
              <a:gd name="connsiteX0" fmla="*/ 224113 w 227568"/>
              <a:gd name="connsiteY0" fmla="*/ 16106 h 273043"/>
              <a:gd name="connsiteX1" fmla="*/ 225294 w 227568"/>
              <a:gd name="connsiteY1" fmla="*/ 73899 h 273043"/>
              <a:gd name="connsiteX2" fmla="*/ 226015 w 227568"/>
              <a:gd name="connsiteY2" fmla="*/ 110831 h 273043"/>
              <a:gd name="connsiteX3" fmla="*/ 226409 w 227568"/>
              <a:gd name="connsiteY3" fmla="*/ 137464 h 273043"/>
              <a:gd name="connsiteX4" fmla="*/ 226409 w 227568"/>
              <a:gd name="connsiteY4" fmla="*/ 163704 h 273043"/>
              <a:gd name="connsiteX5" fmla="*/ 226803 w 227568"/>
              <a:gd name="connsiteY5" fmla="*/ 199062 h 273043"/>
              <a:gd name="connsiteX6" fmla="*/ 227196 w 227568"/>
              <a:gd name="connsiteY6" fmla="*/ 254231 h 273043"/>
              <a:gd name="connsiteX7" fmla="*/ 221095 w 227568"/>
              <a:gd name="connsiteY7" fmla="*/ 267942 h 273043"/>
              <a:gd name="connsiteX8" fmla="*/ 207976 w 227568"/>
              <a:gd name="connsiteY8" fmla="*/ 272534 h 273043"/>
              <a:gd name="connsiteX9" fmla="*/ 194856 w 227568"/>
              <a:gd name="connsiteY9" fmla="*/ 268335 h 273043"/>
              <a:gd name="connsiteX10" fmla="*/ 188755 w 227568"/>
              <a:gd name="connsiteY10" fmla="*/ 255805 h 273043"/>
              <a:gd name="connsiteX11" fmla="*/ 188755 w 227568"/>
              <a:gd name="connsiteY11" fmla="*/ 216971 h 273043"/>
              <a:gd name="connsiteX12" fmla="*/ 154513 w 227568"/>
              <a:gd name="connsiteY12" fmla="*/ 250492 h 273043"/>
              <a:gd name="connsiteX13" fmla="*/ 104263 w 227568"/>
              <a:gd name="connsiteY13" fmla="*/ 262628 h 273043"/>
              <a:gd name="connsiteX14" fmla="*/ 30136 w 227568"/>
              <a:gd name="connsiteY14" fmla="*/ 224777 h 273043"/>
              <a:gd name="connsiteX15" fmla="*/ 12621 w 227568"/>
              <a:gd name="connsiteY15" fmla="*/ 182925 h 273043"/>
              <a:gd name="connsiteX16" fmla="*/ 3503 w 227568"/>
              <a:gd name="connsiteY16" fmla="*/ 131954 h 273043"/>
              <a:gd name="connsiteX17" fmla="*/ 92 w 227568"/>
              <a:gd name="connsiteY17" fmla="*/ 76785 h 273043"/>
              <a:gd name="connsiteX18" fmla="*/ -302 w 227568"/>
              <a:gd name="connsiteY18" fmla="*/ 21944 h 273043"/>
              <a:gd name="connsiteX19" fmla="*/ 5405 w 227568"/>
              <a:gd name="connsiteY19" fmla="*/ 8824 h 273043"/>
              <a:gd name="connsiteX20" fmla="*/ 18001 w 227568"/>
              <a:gd name="connsiteY20" fmla="*/ 3904 h 273043"/>
              <a:gd name="connsiteX21" fmla="*/ 31120 w 227568"/>
              <a:gd name="connsiteY21" fmla="*/ 7709 h 273043"/>
              <a:gd name="connsiteX22" fmla="*/ 37221 w 227568"/>
              <a:gd name="connsiteY22" fmla="*/ 20829 h 273043"/>
              <a:gd name="connsiteX23" fmla="*/ 38730 w 227568"/>
              <a:gd name="connsiteY23" fmla="*/ 90430 h 273043"/>
              <a:gd name="connsiteX24" fmla="*/ 45290 w 227568"/>
              <a:gd name="connsiteY24" fmla="*/ 157406 h 273043"/>
              <a:gd name="connsiteX25" fmla="*/ 64969 w 227568"/>
              <a:gd name="connsiteY25" fmla="*/ 207984 h 273043"/>
              <a:gd name="connsiteX26" fmla="*/ 106428 w 227568"/>
              <a:gd name="connsiteY26" fmla="*/ 227663 h 273043"/>
              <a:gd name="connsiteX27" fmla="*/ 167304 w 227568"/>
              <a:gd name="connsiteY27" fmla="*/ 181219 h 273043"/>
              <a:gd name="connsiteX28" fmla="*/ 186328 w 227568"/>
              <a:gd name="connsiteY28" fmla="*/ 50020 h 273043"/>
              <a:gd name="connsiteX29" fmla="*/ 186328 w 227568"/>
              <a:gd name="connsiteY29" fmla="*/ 18074 h 273043"/>
              <a:gd name="connsiteX30" fmla="*/ 192035 w 227568"/>
              <a:gd name="connsiteY30" fmla="*/ 4954 h 273043"/>
              <a:gd name="connsiteX31" fmla="*/ 204630 w 227568"/>
              <a:gd name="connsiteY31" fmla="*/ -360 h 273043"/>
              <a:gd name="connsiteX32" fmla="*/ 217750 w 227568"/>
              <a:gd name="connsiteY32" fmla="*/ 2658 h 273043"/>
              <a:gd name="connsiteX33" fmla="*/ 224113 w 227568"/>
              <a:gd name="connsiteY33" fmla="*/ 16106 h 273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27568" h="273043">
                <a:moveTo>
                  <a:pt x="224113" y="16106"/>
                </a:moveTo>
                <a:cubicBezTo>
                  <a:pt x="224638" y="39899"/>
                  <a:pt x="225032" y="59158"/>
                  <a:pt x="225294" y="73899"/>
                </a:cubicBezTo>
                <a:cubicBezTo>
                  <a:pt x="225294" y="88658"/>
                  <a:pt x="225753" y="100926"/>
                  <a:pt x="226015" y="110831"/>
                </a:cubicBezTo>
                <a:cubicBezTo>
                  <a:pt x="226278" y="120737"/>
                  <a:pt x="226409" y="129592"/>
                  <a:pt x="226409" y="137464"/>
                </a:cubicBezTo>
                <a:lnTo>
                  <a:pt x="226409" y="163704"/>
                </a:lnTo>
                <a:cubicBezTo>
                  <a:pt x="226409" y="173347"/>
                  <a:pt x="226409" y="185155"/>
                  <a:pt x="226803" y="199062"/>
                </a:cubicBezTo>
                <a:cubicBezTo>
                  <a:pt x="227196" y="212969"/>
                  <a:pt x="227196" y="231403"/>
                  <a:pt x="227196" y="254231"/>
                </a:cubicBezTo>
                <a:cubicBezTo>
                  <a:pt x="227564" y="259531"/>
                  <a:pt x="225281" y="264668"/>
                  <a:pt x="221095" y="267942"/>
                </a:cubicBezTo>
                <a:cubicBezTo>
                  <a:pt x="217350" y="270880"/>
                  <a:pt x="212738" y="272494"/>
                  <a:pt x="207976" y="272534"/>
                </a:cubicBezTo>
                <a:cubicBezTo>
                  <a:pt x="203279" y="272494"/>
                  <a:pt x="198707" y="271031"/>
                  <a:pt x="194856" y="268335"/>
                </a:cubicBezTo>
                <a:cubicBezTo>
                  <a:pt x="190756" y="265527"/>
                  <a:pt x="188440" y="260765"/>
                  <a:pt x="188755" y="255805"/>
                </a:cubicBezTo>
                <a:lnTo>
                  <a:pt x="188755" y="216971"/>
                </a:lnTo>
                <a:cubicBezTo>
                  <a:pt x="180148" y="230694"/>
                  <a:pt x="168413" y="242181"/>
                  <a:pt x="154513" y="250492"/>
                </a:cubicBezTo>
                <a:cubicBezTo>
                  <a:pt x="139162" y="258987"/>
                  <a:pt x="121798" y="263179"/>
                  <a:pt x="104263" y="262628"/>
                </a:cubicBezTo>
                <a:cubicBezTo>
                  <a:pt x="74409" y="264911"/>
                  <a:pt x="45795" y="250295"/>
                  <a:pt x="30136" y="224777"/>
                </a:cubicBezTo>
                <a:cubicBezTo>
                  <a:pt x="22113" y="211847"/>
                  <a:pt x="16203" y="197717"/>
                  <a:pt x="12621" y="182925"/>
                </a:cubicBezTo>
                <a:cubicBezTo>
                  <a:pt x="8429" y="166158"/>
                  <a:pt x="5386" y="149128"/>
                  <a:pt x="3503" y="131954"/>
                </a:cubicBezTo>
                <a:cubicBezTo>
                  <a:pt x="1489" y="113934"/>
                  <a:pt x="354" y="95546"/>
                  <a:pt x="92" y="76785"/>
                </a:cubicBezTo>
                <a:cubicBezTo>
                  <a:pt x="-170" y="58024"/>
                  <a:pt x="-302" y="39741"/>
                  <a:pt x="-302" y="21944"/>
                </a:cubicBezTo>
                <a:cubicBezTo>
                  <a:pt x="-623" y="16906"/>
                  <a:pt x="1502" y="12025"/>
                  <a:pt x="5405" y="8824"/>
                </a:cubicBezTo>
                <a:cubicBezTo>
                  <a:pt x="8981" y="5898"/>
                  <a:pt x="13389" y="4173"/>
                  <a:pt x="18001" y="3904"/>
                </a:cubicBezTo>
                <a:cubicBezTo>
                  <a:pt x="22684" y="3602"/>
                  <a:pt x="27322" y="4954"/>
                  <a:pt x="31120" y="7709"/>
                </a:cubicBezTo>
                <a:cubicBezTo>
                  <a:pt x="35273" y="10740"/>
                  <a:pt x="37582" y="15699"/>
                  <a:pt x="37221" y="20829"/>
                </a:cubicBezTo>
                <a:cubicBezTo>
                  <a:pt x="37700" y="43133"/>
                  <a:pt x="38205" y="66335"/>
                  <a:pt x="38730" y="90430"/>
                </a:cubicBezTo>
                <a:cubicBezTo>
                  <a:pt x="39084" y="112897"/>
                  <a:pt x="41275" y="135300"/>
                  <a:pt x="45290" y="157406"/>
                </a:cubicBezTo>
                <a:cubicBezTo>
                  <a:pt x="48097" y="175499"/>
                  <a:pt x="54808" y="192758"/>
                  <a:pt x="64969" y="207984"/>
                </a:cubicBezTo>
                <a:cubicBezTo>
                  <a:pt x="74495" y="221228"/>
                  <a:pt x="90147" y="228660"/>
                  <a:pt x="106428" y="227663"/>
                </a:cubicBezTo>
                <a:cubicBezTo>
                  <a:pt x="134813" y="227663"/>
                  <a:pt x="155103" y="212182"/>
                  <a:pt x="167304" y="181219"/>
                </a:cubicBezTo>
                <a:cubicBezTo>
                  <a:pt x="179506" y="150256"/>
                  <a:pt x="185849" y="106521"/>
                  <a:pt x="186328" y="50020"/>
                </a:cubicBezTo>
                <a:lnTo>
                  <a:pt x="186328" y="18074"/>
                </a:lnTo>
                <a:cubicBezTo>
                  <a:pt x="185987" y="13035"/>
                  <a:pt x="188112" y="8142"/>
                  <a:pt x="192035" y="4954"/>
                </a:cubicBezTo>
                <a:cubicBezTo>
                  <a:pt x="195610" y="1969"/>
                  <a:pt x="199999" y="113"/>
                  <a:pt x="204630" y="-360"/>
                </a:cubicBezTo>
                <a:cubicBezTo>
                  <a:pt x="209222" y="-930"/>
                  <a:pt x="213866" y="139"/>
                  <a:pt x="217750" y="2658"/>
                </a:cubicBezTo>
                <a:cubicBezTo>
                  <a:pt x="222086" y="5708"/>
                  <a:pt x="224500" y="10818"/>
                  <a:pt x="224113" y="16106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6F96622B-80A4-4899-AC7F-98D11F6C12F8}"/>
              </a:ext>
            </a:extLst>
          </p:cNvPr>
          <p:cNvSpPr/>
          <p:nvPr/>
        </p:nvSpPr>
        <p:spPr>
          <a:xfrm>
            <a:off x="5136772" y="1170054"/>
            <a:ext cx="203453" cy="273419"/>
          </a:xfrm>
          <a:custGeom>
            <a:avLst/>
            <a:gdLst>
              <a:gd name="connsiteX0" fmla="*/ 32459 w 203453"/>
              <a:gd name="connsiteY0" fmla="*/ 211990 h 273419"/>
              <a:gd name="connsiteX1" fmla="*/ 65915 w 203453"/>
              <a:gd name="connsiteY1" fmla="*/ 229899 h 273419"/>
              <a:gd name="connsiteX2" fmla="*/ 110063 w 203453"/>
              <a:gd name="connsiteY2" fmla="*/ 235606 h 273419"/>
              <a:gd name="connsiteX3" fmla="*/ 148897 w 203453"/>
              <a:gd name="connsiteY3" fmla="*/ 226488 h 273419"/>
              <a:gd name="connsiteX4" fmla="*/ 165625 w 203453"/>
              <a:gd name="connsiteY4" fmla="*/ 199854 h 273419"/>
              <a:gd name="connsiteX5" fmla="*/ 154605 w 203453"/>
              <a:gd name="connsiteY5" fmla="*/ 173943 h 273419"/>
              <a:gd name="connsiteX6" fmla="*/ 126791 w 203453"/>
              <a:gd name="connsiteY6" fmla="*/ 159117 h 273419"/>
              <a:gd name="connsiteX7" fmla="*/ 90317 w 203453"/>
              <a:gd name="connsiteY7" fmla="*/ 149212 h 273419"/>
              <a:gd name="connsiteX8" fmla="*/ 53385 w 203453"/>
              <a:gd name="connsiteY8" fmla="*/ 138191 h 273419"/>
              <a:gd name="connsiteX9" fmla="*/ 23735 w 203453"/>
              <a:gd name="connsiteY9" fmla="*/ 119954 h 273419"/>
              <a:gd name="connsiteX10" fmla="*/ 9631 w 203453"/>
              <a:gd name="connsiteY10" fmla="*/ 88008 h 273419"/>
              <a:gd name="connsiteX11" fmla="*/ 15731 w 203453"/>
              <a:gd name="connsiteY11" fmla="*/ 50682 h 273419"/>
              <a:gd name="connsiteX12" fmla="*/ 36657 w 203453"/>
              <a:gd name="connsiteY12" fmla="*/ 23655 h 273419"/>
              <a:gd name="connsiteX13" fmla="*/ 67095 w 203453"/>
              <a:gd name="connsiteY13" fmla="*/ 6927 h 273419"/>
              <a:gd name="connsiteX14" fmla="*/ 102454 w 203453"/>
              <a:gd name="connsiteY14" fmla="*/ -289 h 273419"/>
              <a:gd name="connsiteX15" fmla="*/ 151194 w 203453"/>
              <a:gd name="connsiteY15" fmla="*/ 8436 h 273419"/>
              <a:gd name="connsiteX16" fmla="*/ 186158 w 203453"/>
              <a:gd name="connsiteY16" fmla="*/ 36250 h 273419"/>
              <a:gd name="connsiteX17" fmla="*/ 189241 w 203453"/>
              <a:gd name="connsiteY17" fmla="*/ 49369 h 273419"/>
              <a:gd name="connsiteX18" fmla="*/ 182681 w 203453"/>
              <a:gd name="connsiteY18" fmla="*/ 59603 h 273419"/>
              <a:gd name="connsiteX19" fmla="*/ 170873 w 203453"/>
              <a:gd name="connsiteY19" fmla="*/ 62686 h 273419"/>
              <a:gd name="connsiteX20" fmla="*/ 157754 w 203453"/>
              <a:gd name="connsiteY20" fmla="*/ 55077 h 273419"/>
              <a:gd name="connsiteX21" fmla="*/ 131907 w 203453"/>
              <a:gd name="connsiteY21" fmla="*/ 38677 h 273419"/>
              <a:gd name="connsiteX22" fmla="*/ 99108 w 203453"/>
              <a:gd name="connsiteY22" fmla="*/ 34544 h 273419"/>
              <a:gd name="connsiteX23" fmla="*/ 61782 w 203453"/>
              <a:gd name="connsiteY23" fmla="*/ 47664 h 273419"/>
              <a:gd name="connsiteX24" fmla="*/ 46563 w 203453"/>
              <a:gd name="connsiteY24" fmla="*/ 78430 h 273419"/>
              <a:gd name="connsiteX25" fmla="*/ 58436 w 203453"/>
              <a:gd name="connsiteY25" fmla="*/ 98110 h 273419"/>
              <a:gd name="connsiteX26" fmla="*/ 88743 w 203453"/>
              <a:gd name="connsiteY26" fmla="*/ 110115 h 273419"/>
              <a:gd name="connsiteX27" fmla="*/ 126922 w 203453"/>
              <a:gd name="connsiteY27" fmla="*/ 120742 h 273419"/>
              <a:gd name="connsiteX28" fmla="*/ 164444 w 203453"/>
              <a:gd name="connsiteY28" fmla="*/ 135633 h 273419"/>
              <a:gd name="connsiteX29" fmla="*/ 192718 w 203453"/>
              <a:gd name="connsiteY29" fmla="*/ 160757 h 273419"/>
              <a:gd name="connsiteX30" fmla="*/ 202886 w 203453"/>
              <a:gd name="connsiteY30" fmla="*/ 201954 h 273419"/>
              <a:gd name="connsiteX31" fmla="*/ 190291 w 203453"/>
              <a:gd name="connsiteY31" fmla="*/ 236918 h 273419"/>
              <a:gd name="connsiteX32" fmla="*/ 160509 w 203453"/>
              <a:gd name="connsiteY32" fmla="*/ 259747 h 273419"/>
              <a:gd name="connsiteX33" fmla="*/ 120428 w 203453"/>
              <a:gd name="connsiteY33" fmla="*/ 271161 h 273419"/>
              <a:gd name="connsiteX34" fmla="*/ 76476 w 203453"/>
              <a:gd name="connsiteY34" fmla="*/ 271948 h 273419"/>
              <a:gd name="connsiteX35" fmla="*/ 36002 w 203453"/>
              <a:gd name="connsiteY35" fmla="*/ 262436 h 273419"/>
              <a:gd name="connsiteX36" fmla="*/ 5826 w 203453"/>
              <a:gd name="connsiteY36" fmla="*/ 242756 h 273419"/>
              <a:gd name="connsiteX37" fmla="*/ -275 w 203453"/>
              <a:gd name="connsiteY37" fmla="*/ 227537 h 273419"/>
              <a:gd name="connsiteX38" fmla="*/ 5432 w 203453"/>
              <a:gd name="connsiteY38" fmla="*/ 213433 h 273419"/>
              <a:gd name="connsiteX39" fmla="*/ 18027 w 203453"/>
              <a:gd name="connsiteY39" fmla="*/ 206874 h 273419"/>
              <a:gd name="connsiteX40" fmla="*/ 32459 w 203453"/>
              <a:gd name="connsiteY40" fmla="*/ 211990 h 273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03453" h="273419">
                <a:moveTo>
                  <a:pt x="32459" y="211990"/>
                </a:moveTo>
                <a:cubicBezTo>
                  <a:pt x="41958" y="220636"/>
                  <a:pt x="53451" y="226790"/>
                  <a:pt x="65915" y="229899"/>
                </a:cubicBezTo>
                <a:cubicBezTo>
                  <a:pt x="80229" y="234169"/>
                  <a:pt x="95132" y="236098"/>
                  <a:pt x="110063" y="235606"/>
                </a:cubicBezTo>
                <a:cubicBezTo>
                  <a:pt x="123511" y="235396"/>
                  <a:pt x="136762" y="232287"/>
                  <a:pt x="148897" y="226488"/>
                </a:cubicBezTo>
                <a:cubicBezTo>
                  <a:pt x="159413" y="221889"/>
                  <a:pt x="166045" y="211328"/>
                  <a:pt x="165625" y="199854"/>
                </a:cubicBezTo>
                <a:cubicBezTo>
                  <a:pt x="166183" y="189975"/>
                  <a:pt x="162109" y="180398"/>
                  <a:pt x="154605" y="173943"/>
                </a:cubicBezTo>
                <a:cubicBezTo>
                  <a:pt x="146293" y="167376"/>
                  <a:pt x="136873" y="162358"/>
                  <a:pt x="126791" y="159117"/>
                </a:cubicBezTo>
                <a:cubicBezTo>
                  <a:pt x="114839" y="155102"/>
                  <a:pt x="102657" y="151796"/>
                  <a:pt x="90317" y="149212"/>
                </a:cubicBezTo>
                <a:cubicBezTo>
                  <a:pt x="77703" y="146640"/>
                  <a:pt x="65344" y="142953"/>
                  <a:pt x="53385" y="138191"/>
                </a:cubicBezTo>
                <a:cubicBezTo>
                  <a:pt x="42469" y="133973"/>
                  <a:pt x="32426" y="127787"/>
                  <a:pt x="23735" y="119954"/>
                </a:cubicBezTo>
                <a:cubicBezTo>
                  <a:pt x="15010" y="111578"/>
                  <a:pt x="9939" y="100098"/>
                  <a:pt x="9631" y="88008"/>
                </a:cubicBezTo>
                <a:cubicBezTo>
                  <a:pt x="8332" y="75242"/>
                  <a:pt x="10437" y="62365"/>
                  <a:pt x="15731" y="50682"/>
                </a:cubicBezTo>
                <a:cubicBezTo>
                  <a:pt x="20645" y="40251"/>
                  <a:pt x="27788" y="31021"/>
                  <a:pt x="36657" y="23655"/>
                </a:cubicBezTo>
                <a:cubicBezTo>
                  <a:pt x="45671" y="16229"/>
                  <a:pt x="55996" y="10554"/>
                  <a:pt x="67095" y="6927"/>
                </a:cubicBezTo>
                <a:cubicBezTo>
                  <a:pt x="78556" y="3135"/>
                  <a:pt x="90422" y="715"/>
                  <a:pt x="102454" y="-289"/>
                </a:cubicBezTo>
                <a:cubicBezTo>
                  <a:pt x="119168" y="-1385"/>
                  <a:pt x="135896" y="1613"/>
                  <a:pt x="151194" y="8436"/>
                </a:cubicBezTo>
                <a:cubicBezTo>
                  <a:pt x="165173" y="14333"/>
                  <a:pt x="177269" y="23957"/>
                  <a:pt x="186158" y="36250"/>
                </a:cubicBezTo>
                <a:cubicBezTo>
                  <a:pt x="188992" y="39989"/>
                  <a:pt x="190114" y="44758"/>
                  <a:pt x="189241" y="49369"/>
                </a:cubicBezTo>
                <a:cubicBezTo>
                  <a:pt x="188342" y="53450"/>
                  <a:pt x="186014" y="57077"/>
                  <a:pt x="182681" y="59603"/>
                </a:cubicBezTo>
                <a:cubicBezTo>
                  <a:pt x="179322" y="62187"/>
                  <a:pt x="175065" y="63303"/>
                  <a:pt x="170873" y="62686"/>
                </a:cubicBezTo>
                <a:cubicBezTo>
                  <a:pt x="165704" y="61879"/>
                  <a:pt x="161020" y="59163"/>
                  <a:pt x="157754" y="55077"/>
                </a:cubicBezTo>
                <a:cubicBezTo>
                  <a:pt x="150583" y="47611"/>
                  <a:pt x="141715" y="41990"/>
                  <a:pt x="131907" y="38677"/>
                </a:cubicBezTo>
                <a:cubicBezTo>
                  <a:pt x="121411" y="34892"/>
                  <a:pt x="110214" y="33475"/>
                  <a:pt x="99108" y="34544"/>
                </a:cubicBezTo>
                <a:cubicBezTo>
                  <a:pt x="85758" y="35699"/>
                  <a:pt x="72921" y="40212"/>
                  <a:pt x="61782" y="47664"/>
                </a:cubicBezTo>
                <a:cubicBezTo>
                  <a:pt x="51476" y="54375"/>
                  <a:pt x="45644" y="66170"/>
                  <a:pt x="46563" y="78430"/>
                </a:cubicBezTo>
                <a:cubicBezTo>
                  <a:pt x="46222" y="86774"/>
                  <a:pt x="50892" y="94515"/>
                  <a:pt x="58436" y="98110"/>
                </a:cubicBezTo>
                <a:cubicBezTo>
                  <a:pt x="68079" y="103187"/>
                  <a:pt x="78241" y="107209"/>
                  <a:pt x="88743" y="110115"/>
                </a:cubicBezTo>
                <a:cubicBezTo>
                  <a:pt x="100682" y="113657"/>
                  <a:pt x="113474" y="117199"/>
                  <a:pt x="126922" y="120742"/>
                </a:cubicBezTo>
                <a:cubicBezTo>
                  <a:pt x="139996" y="124146"/>
                  <a:pt x="152597" y="129151"/>
                  <a:pt x="164444" y="135633"/>
                </a:cubicBezTo>
                <a:cubicBezTo>
                  <a:pt x="175656" y="141753"/>
                  <a:pt x="185325" y="150340"/>
                  <a:pt x="192718" y="160757"/>
                </a:cubicBezTo>
                <a:cubicBezTo>
                  <a:pt x="200531" y="173004"/>
                  <a:pt x="204106" y="187476"/>
                  <a:pt x="202886" y="201954"/>
                </a:cubicBezTo>
                <a:cubicBezTo>
                  <a:pt x="202755" y="214699"/>
                  <a:pt x="198320" y="227019"/>
                  <a:pt x="190291" y="236918"/>
                </a:cubicBezTo>
                <a:cubicBezTo>
                  <a:pt x="182228" y="246692"/>
                  <a:pt x="172041" y="254499"/>
                  <a:pt x="160509" y="259747"/>
                </a:cubicBezTo>
                <a:cubicBezTo>
                  <a:pt x="147796" y="265545"/>
                  <a:pt x="134282" y="269390"/>
                  <a:pt x="120428" y="271161"/>
                </a:cubicBezTo>
                <a:cubicBezTo>
                  <a:pt x="105864" y="273188"/>
                  <a:pt x="91105" y="273457"/>
                  <a:pt x="76476" y="271948"/>
                </a:cubicBezTo>
                <a:cubicBezTo>
                  <a:pt x="62622" y="270571"/>
                  <a:pt x="49016" y="267376"/>
                  <a:pt x="36002" y="262436"/>
                </a:cubicBezTo>
                <a:cubicBezTo>
                  <a:pt x="24587" y="258238"/>
                  <a:pt x="14268" y="251507"/>
                  <a:pt x="5826" y="242756"/>
                </a:cubicBezTo>
                <a:cubicBezTo>
                  <a:pt x="1522" y="238919"/>
                  <a:pt x="-734" y="233284"/>
                  <a:pt x="-275" y="227537"/>
                </a:cubicBezTo>
                <a:cubicBezTo>
                  <a:pt x="86" y="222348"/>
                  <a:pt x="2086" y="217409"/>
                  <a:pt x="5432" y="213433"/>
                </a:cubicBezTo>
                <a:cubicBezTo>
                  <a:pt x="8692" y="209786"/>
                  <a:pt x="13173" y="207451"/>
                  <a:pt x="18027" y="206874"/>
                </a:cubicBezTo>
                <a:cubicBezTo>
                  <a:pt x="23367" y="206283"/>
                  <a:pt x="28680" y="208172"/>
                  <a:pt x="32459" y="211990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41C4AFFE-75EC-4CF7-8F29-6EB7595D2853}"/>
              </a:ext>
            </a:extLst>
          </p:cNvPr>
          <p:cNvSpPr/>
          <p:nvPr/>
        </p:nvSpPr>
        <p:spPr>
          <a:xfrm>
            <a:off x="5599341" y="1147446"/>
            <a:ext cx="217162" cy="298280"/>
          </a:xfrm>
          <a:custGeom>
            <a:avLst/>
            <a:gdLst>
              <a:gd name="connsiteX0" fmla="*/ 171041 w 217162"/>
              <a:gd name="connsiteY0" fmla="*/ 18515 h 298280"/>
              <a:gd name="connsiteX1" fmla="*/ 177601 w 217162"/>
              <a:gd name="connsiteY1" fmla="*/ 4083 h 298280"/>
              <a:gd name="connsiteX2" fmla="*/ 190195 w 217162"/>
              <a:gd name="connsiteY2" fmla="*/ -509 h 298280"/>
              <a:gd name="connsiteX3" fmla="*/ 202331 w 217162"/>
              <a:gd name="connsiteY3" fmla="*/ 4083 h 298280"/>
              <a:gd name="connsiteX4" fmla="*/ 208432 w 217162"/>
              <a:gd name="connsiteY4" fmla="*/ 18515 h 298280"/>
              <a:gd name="connsiteX5" fmla="*/ 211515 w 217162"/>
              <a:gd name="connsiteY5" fmla="*/ 147876 h 298280"/>
              <a:gd name="connsiteX6" fmla="*/ 216829 w 217162"/>
              <a:gd name="connsiteY6" fmla="*/ 281830 h 298280"/>
              <a:gd name="connsiteX7" fmla="*/ 210269 w 217162"/>
              <a:gd name="connsiteY7" fmla="*/ 293573 h 298280"/>
              <a:gd name="connsiteX8" fmla="*/ 198132 w 217162"/>
              <a:gd name="connsiteY8" fmla="*/ 297771 h 298280"/>
              <a:gd name="connsiteX9" fmla="*/ 185931 w 217162"/>
              <a:gd name="connsiteY9" fmla="*/ 293966 h 298280"/>
              <a:gd name="connsiteX10" fmla="*/ 179371 w 217162"/>
              <a:gd name="connsiteY10" fmla="*/ 281830 h 298280"/>
              <a:gd name="connsiteX11" fmla="*/ 177207 w 217162"/>
              <a:gd name="connsiteY11" fmla="*/ 244242 h 298280"/>
              <a:gd name="connsiteX12" fmla="*/ 134173 w 217162"/>
              <a:gd name="connsiteY12" fmla="*/ 267070 h 298280"/>
              <a:gd name="connsiteX13" fmla="*/ 74478 w 217162"/>
              <a:gd name="connsiteY13" fmla="*/ 265562 h 298280"/>
              <a:gd name="connsiteX14" fmla="*/ 39448 w 217162"/>
              <a:gd name="connsiteY14" fmla="*/ 249555 h 298280"/>
              <a:gd name="connsiteX15" fmla="*/ 15833 w 217162"/>
              <a:gd name="connsiteY15" fmla="*/ 222922 h 298280"/>
              <a:gd name="connsiteX16" fmla="*/ 2713 w 217162"/>
              <a:gd name="connsiteY16" fmla="*/ 189466 h 298280"/>
              <a:gd name="connsiteX17" fmla="*/ 89 w 217162"/>
              <a:gd name="connsiteY17" fmla="*/ 152206 h 298280"/>
              <a:gd name="connsiteX18" fmla="*/ 9600 w 217162"/>
              <a:gd name="connsiteY18" fmla="*/ 109173 h 298280"/>
              <a:gd name="connsiteX19" fmla="*/ 31642 w 217162"/>
              <a:gd name="connsiteY19" fmla="*/ 71912 h 298280"/>
              <a:gd name="connsiteX20" fmla="*/ 65885 w 217162"/>
              <a:gd name="connsiteY20" fmla="*/ 46001 h 298280"/>
              <a:gd name="connsiteX21" fmla="*/ 111149 w 217162"/>
              <a:gd name="connsiteY21" fmla="*/ 36555 h 298280"/>
              <a:gd name="connsiteX22" fmla="*/ 144670 w 217162"/>
              <a:gd name="connsiteY22" fmla="*/ 44492 h 298280"/>
              <a:gd name="connsiteX23" fmla="*/ 172811 w 217162"/>
              <a:gd name="connsiteY23" fmla="*/ 63122 h 298280"/>
              <a:gd name="connsiteX24" fmla="*/ 171696 w 217162"/>
              <a:gd name="connsiteY24" fmla="*/ 41081 h 298280"/>
              <a:gd name="connsiteX25" fmla="*/ 171041 w 217162"/>
              <a:gd name="connsiteY25" fmla="*/ 18515 h 298280"/>
              <a:gd name="connsiteX26" fmla="*/ 83990 w 217162"/>
              <a:gd name="connsiteY26" fmla="*/ 229285 h 298280"/>
              <a:gd name="connsiteX27" fmla="*/ 113903 w 217162"/>
              <a:gd name="connsiteY27" fmla="*/ 232696 h 298280"/>
              <a:gd name="connsiteX28" fmla="*/ 140799 w 217162"/>
              <a:gd name="connsiteY28" fmla="*/ 221676 h 298280"/>
              <a:gd name="connsiteX29" fmla="*/ 174845 w 217162"/>
              <a:gd name="connsiteY29" fmla="*/ 173001 h 298280"/>
              <a:gd name="connsiteX30" fmla="*/ 173336 w 217162"/>
              <a:gd name="connsiteY30" fmla="*/ 130361 h 298280"/>
              <a:gd name="connsiteX31" fmla="*/ 154771 w 217162"/>
              <a:gd name="connsiteY31" fmla="*/ 96118 h 298280"/>
              <a:gd name="connsiteX32" fmla="*/ 127154 w 217162"/>
              <a:gd name="connsiteY32" fmla="*/ 78276 h 298280"/>
              <a:gd name="connsiteX33" fmla="*/ 95732 w 217162"/>
              <a:gd name="connsiteY33" fmla="*/ 75979 h 298280"/>
              <a:gd name="connsiteX34" fmla="*/ 66212 w 217162"/>
              <a:gd name="connsiteY34" fmla="*/ 88509 h 298280"/>
              <a:gd name="connsiteX35" fmla="*/ 44631 w 217162"/>
              <a:gd name="connsiteY35" fmla="*/ 116323 h 298280"/>
              <a:gd name="connsiteX36" fmla="*/ 37087 w 217162"/>
              <a:gd name="connsiteY36" fmla="*/ 159291 h 298280"/>
              <a:gd name="connsiteX37" fmla="*/ 48829 w 217162"/>
              <a:gd name="connsiteY37" fmla="*/ 200749 h 298280"/>
              <a:gd name="connsiteX38" fmla="*/ 83990 w 217162"/>
              <a:gd name="connsiteY38" fmla="*/ 229285 h 29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17162" h="298280">
                <a:moveTo>
                  <a:pt x="171041" y="18515"/>
                </a:moveTo>
                <a:cubicBezTo>
                  <a:pt x="171041" y="12985"/>
                  <a:pt x="173468" y="7723"/>
                  <a:pt x="177601" y="4083"/>
                </a:cubicBezTo>
                <a:cubicBezTo>
                  <a:pt x="181142" y="1124"/>
                  <a:pt x="185603" y="-503"/>
                  <a:pt x="190195" y="-509"/>
                </a:cubicBezTo>
                <a:cubicBezTo>
                  <a:pt x="194656" y="-542"/>
                  <a:pt x="198985" y="1091"/>
                  <a:pt x="202331" y="4083"/>
                </a:cubicBezTo>
                <a:cubicBezTo>
                  <a:pt x="206202" y="7881"/>
                  <a:pt x="208432" y="13083"/>
                  <a:pt x="208432" y="18515"/>
                </a:cubicBezTo>
                <a:cubicBezTo>
                  <a:pt x="209941" y="61679"/>
                  <a:pt x="210990" y="104797"/>
                  <a:pt x="211515" y="147876"/>
                </a:cubicBezTo>
                <a:cubicBezTo>
                  <a:pt x="212040" y="190956"/>
                  <a:pt x="213811" y="235602"/>
                  <a:pt x="216829" y="281830"/>
                </a:cubicBezTo>
                <a:cubicBezTo>
                  <a:pt x="216500" y="286527"/>
                  <a:pt x="214073" y="290830"/>
                  <a:pt x="210269" y="293573"/>
                </a:cubicBezTo>
                <a:cubicBezTo>
                  <a:pt x="206792" y="296269"/>
                  <a:pt x="202528" y="297745"/>
                  <a:pt x="198132" y="297771"/>
                </a:cubicBezTo>
                <a:cubicBezTo>
                  <a:pt x="193803" y="297771"/>
                  <a:pt x="189539" y="296446"/>
                  <a:pt x="185931" y="293966"/>
                </a:cubicBezTo>
                <a:cubicBezTo>
                  <a:pt x="181930" y="291191"/>
                  <a:pt x="179502" y="286691"/>
                  <a:pt x="179371" y="281830"/>
                </a:cubicBezTo>
                <a:lnTo>
                  <a:pt x="177207" y="244242"/>
                </a:lnTo>
                <a:cubicBezTo>
                  <a:pt x="164940" y="255243"/>
                  <a:pt x="150180" y="263082"/>
                  <a:pt x="134173" y="267070"/>
                </a:cubicBezTo>
                <a:cubicBezTo>
                  <a:pt x="114493" y="271610"/>
                  <a:pt x="93962" y="271092"/>
                  <a:pt x="74478" y="265562"/>
                </a:cubicBezTo>
                <a:cubicBezTo>
                  <a:pt x="61752" y="262964"/>
                  <a:pt x="49747" y="257493"/>
                  <a:pt x="39448" y="249555"/>
                </a:cubicBezTo>
                <a:cubicBezTo>
                  <a:pt x="30002" y="242195"/>
                  <a:pt x="21999" y="233169"/>
                  <a:pt x="15833" y="222922"/>
                </a:cubicBezTo>
                <a:cubicBezTo>
                  <a:pt x="9732" y="212524"/>
                  <a:pt x="5337" y="201235"/>
                  <a:pt x="2713" y="189466"/>
                </a:cubicBezTo>
                <a:cubicBezTo>
                  <a:pt x="-43" y="177252"/>
                  <a:pt x="-961" y="164689"/>
                  <a:pt x="89" y="152206"/>
                </a:cubicBezTo>
                <a:cubicBezTo>
                  <a:pt x="1073" y="137466"/>
                  <a:pt x="4287" y="122962"/>
                  <a:pt x="9600" y="109173"/>
                </a:cubicBezTo>
                <a:cubicBezTo>
                  <a:pt x="14717" y="95561"/>
                  <a:pt x="22196" y="82953"/>
                  <a:pt x="31642" y="71912"/>
                </a:cubicBezTo>
                <a:cubicBezTo>
                  <a:pt x="41088" y="60951"/>
                  <a:pt x="52765" y="52121"/>
                  <a:pt x="65885" y="46001"/>
                </a:cubicBezTo>
                <a:cubicBezTo>
                  <a:pt x="80119" y="39546"/>
                  <a:pt x="95536" y="36318"/>
                  <a:pt x="111149" y="36555"/>
                </a:cubicBezTo>
                <a:cubicBezTo>
                  <a:pt x="122759" y="36896"/>
                  <a:pt x="134173" y="39591"/>
                  <a:pt x="144670" y="44492"/>
                </a:cubicBezTo>
                <a:cubicBezTo>
                  <a:pt x="154837" y="49386"/>
                  <a:pt x="164349" y="55650"/>
                  <a:pt x="172811" y="63122"/>
                </a:cubicBezTo>
                <a:cubicBezTo>
                  <a:pt x="172287" y="56037"/>
                  <a:pt x="171893" y="48690"/>
                  <a:pt x="171696" y="41081"/>
                </a:cubicBezTo>
                <a:cubicBezTo>
                  <a:pt x="171499" y="33471"/>
                  <a:pt x="171041" y="26124"/>
                  <a:pt x="171041" y="18515"/>
                </a:cubicBezTo>
                <a:close/>
                <a:moveTo>
                  <a:pt x="83990" y="229285"/>
                </a:moveTo>
                <a:cubicBezTo>
                  <a:pt x="93436" y="233300"/>
                  <a:pt x="103801" y="234487"/>
                  <a:pt x="113903" y="232696"/>
                </a:cubicBezTo>
                <a:cubicBezTo>
                  <a:pt x="123546" y="230991"/>
                  <a:pt x="132730" y="227232"/>
                  <a:pt x="140799" y="221676"/>
                </a:cubicBezTo>
                <a:cubicBezTo>
                  <a:pt x="157461" y="209868"/>
                  <a:pt x="169466" y="192668"/>
                  <a:pt x="174845" y="173001"/>
                </a:cubicBezTo>
                <a:lnTo>
                  <a:pt x="173336" y="130361"/>
                </a:lnTo>
                <a:cubicBezTo>
                  <a:pt x="170057" y="117596"/>
                  <a:pt x="163693" y="105834"/>
                  <a:pt x="154771" y="96118"/>
                </a:cubicBezTo>
                <a:cubicBezTo>
                  <a:pt x="147162" y="87984"/>
                  <a:pt x="137716" y="81851"/>
                  <a:pt x="127154" y="78276"/>
                </a:cubicBezTo>
                <a:cubicBezTo>
                  <a:pt x="117052" y="74950"/>
                  <a:pt x="106229" y="74162"/>
                  <a:pt x="95732" y="75979"/>
                </a:cubicBezTo>
                <a:cubicBezTo>
                  <a:pt x="85039" y="77711"/>
                  <a:pt x="74872" y="82008"/>
                  <a:pt x="66212" y="88509"/>
                </a:cubicBezTo>
                <a:cubicBezTo>
                  <a:pt x="56832" y="95856"/>
                  <a:pt x="49420" y="105414"/>
                  <a:pt x="44631" y="116323"/>
                </a:cubicBezTo>
                <a:cubicBezTo>
                  <a:pt x="38792" y="129863"/>
                  <a:pt x="36234" y="144577"/>
                  <a:pt x="37087" y="159291"/>
                </a:cubicBezTo>
                <a:cubicBezTo>
                  <a:pt x="37546" y="173860"/>
                  <a:pt x="41613" y="188095"/>
                  <a:pt x="48829" y="200749"/>
                </a:cubicBezTo>
                <a:cubicBezTo>
                  <a:pt x="56701" y="214184"/>
                  <a:pt x="69231" y="224313"/>
                  <a:pt x="83990" y="229285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BA672CC1-795F-4833-8B0D-EB325B5267B0}"/>
              </a:ext>
            </a:extLst>
          </p:cNvPr>
          <p:cNvSpPr/>
          <p:nvPr/>
        </p:nvSpPr>
        <p:spPr>
          <a:xfrm>
            <a:off x="5869429" y="1175401"/>
            <a:ext cx="214653" cy="263609"/>
          </a:xfrm>
          <a:custGeom>
            <a:avLst/>
            <a:gdLst>
              <a:gd name="connsiteX0" fmla="*/ 2172 w 214653"/>
              <a:gd name="connsiteY0" fmla="*/ 27819 h 263609"/>
              <a:gd name="connsiteX1" fmla="*/ 1385 w 214653"/>
              <a:gd name="connsiteY1" fmla="*/ 9976 h 263609"/>
              <a:gd name="connsiteX2" fmla="*/ 12012 w 214653"/>
              <a:gd name="connsiteY2" fmla="*/ 464 h 263609"/>
              <a:gd name="connsiteX3" fmla="*/ 26116 w 214653"/>
              <a:gd name="connsiteY3" fmla="*/ 1186 h 263609"/>
              <a:gd name="connsiteX4" fmla="*/ 37136 w 214653"/>
              <a:gd name="connsiteY4" fmla="*/ 14306 h 263609"/>
              <a:gd name="connsiteX5" fmla="*/ 113231 w 214653"/>
              <a:gd name="connsiteY5" fmla="*/ 219763 h 263609"/>
              <a:gd name="connsiteX6" fmla="*/ 176404 w 214653"/>
              <a:gd name="connsiteY6" fmla="*/ 20341 h 263609"/>
              <a:gd name="connsiteX7" fmla="*/ 187424 w 214653"/>
              <a:gd name="connsiteY7" fmla="*/ 4400 h 263609"/>
              <a:gd name="connsiteX8" fmla="*/ 201528 w 214653"/>
              <a:gd name="connsiteY8" fmla="*/ 3219 h 263609"/>
              <a:gd name="connsiteX9" fmla="*/ 212155 w 214653"/>
              <a:gd name="connsiteY9" fmla="*/ 13519 h 263609"/>
              <a:gd name="connsiteX10" fmla="*/ 212942 w 214653"/>
              <a:gd name="connsiteY10" fmla="*/ 31033 h 263609"/>
              <a:gd name="connsiteX11" fmla="*/ 139864 w 214653"/>
              <a:gd name="connsiteY11" fmla="*/ 246396 h 263609"/>
              <a:gd name="connsiteX12" fmla="*/ 130353 w 214653"/>
              <a:gd name="connsiteY12" fmla="*/ 257417 h 263609"/>
              <a:gd name="connsiteX13" fmla="*/ 114019 w 214653"/>
              <a:gd name="connsiteY13" fmla="*/ 262730 h 263609"/>
              <a:gd name="connsiteX14" fmla="*/ 96897 w 214653"/>
              <a:gd name="connsiteY14" fmla="*/ 261221 h 263609"/>
              <a:gd name="connsiteX15" fmla="*/ 85876 w 214653"/>
              <a:gd name="connsiteY15" fmla="*/ 250201 h 263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14653" h="263609">
                <a:moveTo>
                  <a:pt x="2172" y="27819"/>
                </a:moveTo>
                <a:cubicBezTo>
                  <a:pt x="-846" y="22322"/>
                  <a:pt x="-1174" y="15723"/>
                  <a:pt x="1385" y="9976"/>
                </a:cubicBezTo>
                <a:cubicBezTo>
                  <a:pt x="3483" y="5515"/>
                  <a:pt x="7354" y="2084"/>
                  <a:pt x="12012" y="464"/>
                </a:cubicBezTo>
                <a:cubicBezTo>
                  <a:pt x="16669" y="-1051"/>
                  <a:pt x="21654" y="-789"/>
                  <a:pt x="26116" y="1186"/>
                </a:cubicBezTo>
                <a:cubicBezTo>
                  <a:pt x="31429" y="3836"/>
                  <a:pt x="35431" y="8592"/>
                  <a:pt x="37136" y="14306"/>
                </a:cubicBezTo>
                <a:lnTo>
                  <a:pt x="113231" y="219763"/>
                </a:lnTo>
                <a:lnTo>
                  <a:pt x="176404" y="20341"/>
                </a:lnTo>
                <a:cubicBezTo>
                  <a:pt x="177847" y="13794"/>
                  <a:pt x="181848" y="8080"/>
                  <a:pt x="187424" y="4400"/>
                </a:cubicBezTo>
                <a:cubicBezTo>
                  <a:pt x="191688" y="1888"/>
                  <a:pt x="196870" y="1448"/>
                  <a:pt x="201528" y="3219"/>
                </a:cubicBezTo>
                <a:cubicBezTo>
                  <a:pt x="206251" y="5213"/>
                  <a:pt x="209990" y="8880"/>
                  <a:pt x="212155" y="13519"/>
                </a:cubicBezTo>
                <a:cubicBezTo>
                  <a:pt x="214713" y="19022"/>
                  <a:pt x="215041" y="25326"/>
                  <a:pt x="212942" y="31033"/>
                </a:cubicBezTo>
                <a:lnTo>
                  <a:pt x="139864" y="246396"/>
                </a:lnTo>
                <a:cubicBezTo>
                  <a:pt x="138159" y="251132"/>
                  <a:pt x="134813" y="255068"/>
                  <a:pt x="130353" y="257417"/>
                </a:cubicBezTo>
                <a:cubicBezTo>
                  <a:pt x="125302" y="260257"/>
                  <a:pt x="119791" y="262061"/>
                  <a:pt x="114019" y="262730"/>
                </a:cubicBezTo>
                <a:cubicBezTo>
                  <a:pt x="108246" y="263537"/>
                  <a:pt x="102407" y="263019"/>
                  <a:pt x="96897" y="261221"/>
                </a:cubicBezTo>
                <a:cubicBezTo>
                  <a:pt x="91649" y="259548"/>
                  <a:pt x="87582" y="255442"/>
                  <a:pt x="85876" y="250201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3481A4DE-BFA3-443E-ADAC-BB5AF74F6F0A}"/>
              </a:ext>
            </a:extLst>
          </p:cNvPr>
          <p:cNvSpPr/>
          <p:nvPr/>
        </p:nvSpPr>
        <p:spPr>
          <a:xfrm>
            <a:off x="6123306" y="1187764"/>
            <a:ext cx="231838" cy="240598"/>
          </a:xfrm>
          <a:custGeom>
            <a:avLst/>
            <a:gdLst>
              <a:gd name="connsiteX0" fmla="*/ 118472 w 231838"/>
              <a:gd name="connsiteY0" fmla="*/ 239938 h 240598"/>
              <a:gd name="connsiteX1" fmla="*/ 65336 w 231838"/>
              <a:gd name="connsiteY1" fmla="*/ 230819 h 240598"/>
              <a:gd name="connsiteX2" fmla="*/ 27813 w 231838"/>
              <a:gd name="connsiteY2" fmla="*/ 203727 h 240598"/>
              <a:gd name="connsiteX3" fmla="*/ 6232 w 231838"/>
              <a:gd name="connsiteY3" fmla="*/ 164761 h 240598"/>
              <a:gd name="connsiteX4" fmla="*/ -328 w 231838"/>
              <a:gd name="connsiteY4" fmla="*/ 120087 h 240598"/>
              <a:gd name="connsiteX5" fmla="*/ 7281 w 231838"/>
              <a:gd name="connsiteY5" fmla="*/ 75874 h 240598"/>
              <a:gd name="connsiteX6" fmla="*/ 29650 w 231838"/>
              <a:gd name="connsiteY6" fmla="*/ 37695 h 240598"/>
              <a:gd name="connsiteX7" fmla="*/ 66058 w 231838"/>
              <a:gd name="connsiteY7" fmla="*/ 10603 h 240598"/>
              <a:gd name="connsiteX8" fmla="*/ 116504 w 231838"/>
              <a:gd name="connsiteY8" fmla="*/ -484 h 240598"/>
              <a:gd name="connsiteX9" fmla="*/ 167343 w 231838"/>
              <a:gd name="connsiteY9" fmla="*/ 9815 h 240598"/>
              <a:gd name="connsiteX10" fmla="*/ 203751 w 231838"/>
              <a:gd name="connsiteY10" fmla="*/ 37301 h 240598"/>
              <a:gd name="connsiteX11" fmla="*/ 224939 w 231838"/>
              <a:gd name="connsiteY11" fmla="*/ 76661 h 240598"/>
              <a:gd name="connsiteX12" fmla="*/ 231499 w 231838"/>
              <a:gd name="connsiteY12" fmla="*/ 121727 h 240598"/>
              <a:gd name="connsiteX13" fmla="*/ 224349 w 231838"/>
              <a:gd name="connsiteY13" fmla="*/ 164826 h 240598"/>
              <a:gd name="connsiteX14" fmla="*/ 203094 w 231838"/>
              <a:gd name="connsiteY14" fmla="*/ 202612 h 240598"/>
              <a:gd name="connsiteX15" fmla="*/ 167802 w 231838"/>
              <a:gd name="connsiteY15" fmla="*/ 229704 h 240598"/>
              <a:gd name="connsiteX16" fmla="*/ 118472 w 231838"/>
              <a:gd name="connsiteY16" fmla="*/ 239938 h 240598"/>
              <a:gd name="connsiteX17" fmla="*/ 118996 w 231838"/>
              <a:gd name="connsiteY17" fmla="*/ 203924 h 240598"/>
              <a:gd name="connsiteX18" fmla="*/ 151796 w 231838"/>
              <a:gd name="connsiteY18" fmla="*/ 197364 h 240598"/>
              <a:gd name="connsiteX19" fmla="*/ 175411 w 231838"/>
              <a:gd name="connsiteY19" fmla="*/ 178733 h 240598"/>
              <a:gd name="connsiteX20" fmla="*/ 189450 w 231838"/>
              <a:gd name="connsiteY20" fmla="*/ 151706 h 240598"/>
              <a:gd name="connsiteX21" fmla="*/ 194041 w 231838"/>
              <a:gd name="connsiteY21" fmla="*/ 120481 h 240598"/>
              <a:gd name="connsiteX22" fmla="*/ 189121 w 231838"/>
              <a:gd name="connsiteY22" fmla="*/ 89322 h 240598"/>
              <a:gd name="connsiteX23" fmla="*/ 173903 w 231838"/>
              <a:gd name="connsiteY23" fmla="*/ 62295 h 240598"/>
              <a:gd name="connsiteX24" fmla="*/ 148779 w 231838"/>
              <a:gd name="connsiteY24" fmla="*/ 43665 h 240598"/>
              <a:gd name="connsiteX25" fmla="*/ 114929 w 231838"/>
              <a:gd name="connsiteY25" fmla="*/ 36777 h 240598"/>
              <a:gd name="connsiteX26" fmla="*/ 81408 w 231838"/>
              <a:gd name="connsiteY26" fmla="*/ 45173 h 240598"/>
              <a:gd name="connsiteX27" fmla="*/ 57464 w 231838"/>
              <a:gd name="connsiteY27" fmla="*/ 64853 h 240598"/>
              <a:gd name="connsiteX28" fmla="*/ 42967 w 231838"/>
              <a:gd name="connsiteY28" fmla="*/ 91486 h 240598"/>
              <a:gd name="connsiteX29" fmla="*/ 38047 w 231838"/>
              <a:gd name="connsiteY29" fmla="*/ 122252 h 240598"/>
              <a:gd name="connsiteX30" fmla="*/ 59367 w 231838"/>
              <a:gd name="connsiteY30" fmla="*/ 178209 h 240598"/>
              <a:gd name="connsiteX31" fmla="*/ 118996 w 231838"/>
              <a:gd name="connsiteY31" fmla="*/ 203924 h 240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31838" h="240598">
                <a:moveTo>
                  <a:pt x="118472" y="239938"/>
                </a:moveTo>
                <a:cubicBezTo>
                  <a:pt x="100301" y="240836"/>
                  <a:pt x="82195" y="237727"/>
                  <a:pt x="65336" y="230819"/>
                </a:cubicBezTo>
                <a:cubicBezTo>
                  <a:pt x="50970" y="224738"/>
                  <a:pt x="38113" y="215476"/>
                  <a:pt x="27813" y="203727"/>
                </a:cubicBezTo>
                <a:cubicBezTo>
                  <a:pt x="18039" y="192358"/>
                  <a:pt x="10692" y="179094"/>
                  <a:pt x="6232" y="164761"/>
                </a:cubicBezTo>
                <a:cubicBezTo>
                  <a:pt x="1771" y="150296"/>
                  <a:pt x="-460" y="135228"/>
                  <a:pt x="-328" y="120087"/>
                </a:cubicBezTo>
                <a:cubicBezTo>
                  <a:pt x="-328" y="105019"/>
                  <a:pt x="2229" y="90063"/>
                  <a:pt x="7281" y="75874"/>
                </a:cubicBezTo>
                <a:cubicBezTo>
                  <a:pt x="12201" y="61836"/>
                  <a:pt x="19810" y="48873"/>
                  <a:pt x="29650" y="37695"/>
                </a:cubicBezTo>
                <a:cubicBezTo>
                  <a:pt x="39818" y="26261"/>
                  <a:pt x="52216" y="17044"/>
                  <a:pt x="66058" y="10603"/>
                </a:cubicBezTo>
                <a:cubicBezTo>
                  <a:pt x="81933" y="3400"/>
                  <a:pt x="99120" y="-372"/>
                  <a:pt x="116504" y="-484"/>
                </a:cubicBezTo>
                <a:cubicBezTo>
                  <a:pt x="134019" y="-851"/>
                  <a:pt x="151337" y="2671"/>
                  <a:pt x="167343" y="9815"/>
                </a:cubicBezTo>
                <a:cubicBezTo>
                  <a:pt x="181316" y="16198"/>
                  <a:pt x="193780" y="25579"/>
                  <a:pt x="203751" y="37301"/>
                </a:cubicBezTo>
                <a:cubicBezTo>
                  <a:pt x="213394" y="48860"/>
                  <a:pt x="220609" y="62242"/>
                  <a:pt x="224939" y="76661"/>
                </a:cubicBezTo>
                <a:cubicBezTo>
                  <a:pt x="229399" y="91263"/>
                  <a:pt x="231630" y="106463"/>
                  <a:pt x="231499" y="121727"/>
                </a:cubicBezTo>
                <a:cubicBezTo>
                  <a:pt x="231499" y="136389"/>
                  <a:pt x="229138" y="150959"/>
                  <a:pt x="224349" y="164826"/>
                </a:cubicBezTo>
                <a:cubicBezTo>
                  <a:pt x="219625" y="178616"/>
                  <a:pt x="212409" y="191420"/>
                  <a:pt x="203094" y="202612"/>
                </a:cubicBezTo>
                <a:cubicBezTo>
                  <a:pt x="193386" y="214078"/>
                  <a:pt x="181381" y="223321"/>
                  <a:pt x="167802" y="229704"/>
                </a:cubicBezTo>
                <a:cubicBezTo>
                  <a:pt x="152386" y="236835"/>
                  <a:pt x="135462" y="240331"/>
                  <a:pt x="118472" y="239938"/>
                </a:cubicBezTo>
                <a:close/>
                <a:moveTo>
                  <a:pt x="118996" y="203924"/>
                </a:moveTo>
                <a:cubicBezTo>
                  <a:pt x="130279" y="204225"/>
                  <a:pt x="141497" y="201982"/>
                  <a:pt x="151796" y="197364"/>
                </a:cubicBezTo>
                <a:cubicBezTo>
                  <a:pt x="160980" y="192975"/>
                  <a:pt x="168983" y="186612"/>
                  <a:pt x="175411" y="178733"/>
                </a:cubicBezTo>
                <a:cubicBezTo>
                  <a:pt x="181774" y="170724"/>
                  <a:pt x="186564" y="161540"/>
                  <a:pt x="189450" y="151706"/>
                </a:cubicBezTo>
                <a:cubicBezTo>
                  <a:pt x="192533" y="141585"/>
                  <a:pt x="194041" y="131062"/>
                  <a:pt x="194041" y="120481"/>
                </a:cubicBezTo>
                <a:cubicBezTo>
                  <a:pt x="194041" y="109900"/>
                  <a:pt x="192401" y="99385"/>
                  <a:pt x="189121" y="89322"/>
                </a:cubicBezTo>
                <a:cubicBezTo>
                  <a:pt x="185907" y="79383"/>
                  <a:pt x="180725" y="70193"/>
                  <a:pt x="173903" y="62295"/>
                </a:cubicBezTo>
                <a:cubicBezTo>
                  <a:pt x="166950" y="54357"/>
                  <a:pt x="158422" y="48001"/>
                  <a:pt x="148779" y="43665"/>
                </a:cubicBezTo>
                <a:cubicBezTo>
                  <a:pt x="138152" y="38922"/>
                  <a:pt x="126606" y="36566"/>
                  <a:pt x="114929" y="36777"/>
                </a:cubicBezTo>
                <a:cubicBezTo>
                  <a:pt x="103252" y="37045"/>
                  <a:pt x="91838" y="39912"/>
                  <a:pt x="81408" y="45173"/>
                </a:cubicBezTo>
                <a:cubicBezTo>
                  <a:pt x="72158" y="50001"/>
                  <a:pt x="64024" y="56699"/>
                  <a:pt x="57464" y="64853"/>
                </a:cubicBezTo>
                <a:cubicBezTo>
                  <a:pt x="51101" y="72791"/>
                  <a:pt x="46181" y="81811"/>
                  <a:pt x="42967" y="91486"/>
                </a:cubicBezTo>
                <a:cubicBezTo>
                  <a:pt x="39687" y="101411"/>
                  <a:pt x="38047" y="111796"/>
                  <a:pt x="38047" y="122252"/>
                </a:cubicBezTo>
                <a:cubicBezTo>
                  <a:pt x="38440" y="142811"/>
                  <a:pt x="45984" y="162589"/>
                  <a:pt x="59367" y="178209"/>
                </a:cubicBezTo>
                <a:cubicBezTo>
                  <a:pt x="73208" y="194477"/>
                  <a:pt x="93085" y="203051"/>
                  <a:pt x="118996" y="203924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BA02DDE4-B238-4BCD-92E9-94FE5FD62972}"/>
              </a:ext>
            </a:extLst>
          </p:cNvPr>
          <p:cNvSpPr/>
          <p:nvPr/>
        </p:nvSpPr>
        <p:spPr>
          <a:xfrm>
            <a:off x="6417162" y="1158860"/>
            <a:ext cx="235337" cy="286959"/>
          </a:xfrm>
          <a:custGeom>
            <a:avLst/>
            <a:gdLst>
              <a:gd name="connsiteX0" fmla="*/ 36173 w 235337"/>
              <a:gd name="connsiteY0" fmla="*/ 281436 h 286959"/>
              <a:gd name="connsiteX1" fmla="*/ 9934 w 235337"/>
              <a:gd name="connsiteY1" fmla="*/ 281436 h 286959"/>
              <a:gd name="connsiteX2" fmla="*/ 4226 w 235337"/>
              <a:gd name="connsiteY2" fmla="*/ 267332 h 286959"/>
              <a:gd name="connsiteX3" fmla="*/ 1930 w 235337"/>
              <a:gd name="connsiteY3" fmla="*/ 140660 h 286959"/>
              <a:gd name="connsiteX4" fmla="*/ -300 w 235337"/>
              <a:gd name="connsiteY4" fmla="*/ 18580 h 286959"/>
              <a:gd name="connsiteX5" fmla="*/ 5407 w 235337"/>
              <a:gd name="connsiteY5" fmla="*/ 4410 h 286959"/>
              <a:gd name="connsiteX6" fmla="*/ 17936 w 235337"/>
              <a:gd name="connsiteY6" fmla="*/ -510 h 286959"/>
              <a:gd name="connsiteX7" fmla="*/ 31056 w 235337"/>
              <a:gd name="connsiteY7" fmla="*/ 4410 h 286959"/>
              <a:gd name="connsiteX8" fmla="*/ 37157 w 235337"/>
              <a:gd name="connsiteY8" fmla="*/ 18580 h 286959"/>
              <a:gd name="connsiteX9" fmla="*/ 37944 w 235337"/>
              <a:gd name="connsiteY9" fmla="*/ 55775 h 286959"/>
              <a:gd name="connsiteX10" fmla="*/ 69103 w 235337"/>
              <a:gd name="connsiteY10" fmla="*/ 27501 h 286959"/>
              <a:gd name="connsiteX11" fmla="*/ 114039 w 235337"/>
              <a:gd name="connsiteY11" fmla="*/ 15496 h 286959"/>
              <a:gd name="connsiteX12" fmla="*/ 169536 w 235337"/>
              <a:gd name="connsiteY12" fmla="*/ 29469 h 286959"/>
              <a:gd name="connsiteX13" fmla="*/ 205353 w 235337"/>
              <a:gd name="connsiteY13" fmla="*/ 67517 h 286959"/>
              <a:gd name="connsiteX14" fmla="*/ 225492 w 235337"/>
              <a:gd name="connsiteY14" fmla="*/ 119340 h 286959"/>
              <a:gd name="connsiteX15" fmla="*/ 233495 w 235337"/>
              <a:gd name="connsiteY15" fmla="*/ 175296 h 286959"/>
              <a:gd name="connsiteX16" fmla="*/ 235004 w 235337"/>
              <a:gd name="connsiteY16" fmla="*/ 222856 h 286959"/>
              <a:gd name="connsiteX17" fmla="*/ 234217 w 235337"/>
              <a:gd name="connsiteY17" fmla="*/ 264315 h 286959"/>
              <a:gd name="connsiteX18" fmla="*/ 228510 w 235337"/>
              <a:gd name="connsiteY18" fmla="*/ 278747 h 286959"/>
              <a:gd name="connsiteX19" fmla="*/ 215980 w 235337"/>
              <a:gd name="connsiteY19" fmla="*/ 283732 h 286959"/>
              <a:gd name="connsiteX20" fmla="*/ 203451 w 235337"/>
              <a:gd name="connsiteY20" fmla="*/ 279927 h 286959"/>
              <a:gd name="connsiteX21" fmla="*/ 197744 w 235337"/>
              <a:gd name="connsiteY21" fmla="*/ 267332 h 286959"/>
              <a:gd name="connsiteX22" fmla="*/ 197744 w 235337"/>
              <a:gd name="connsiteY22" fmla="*/ 224758 h 286959"/>
              <a:gd name="connsiteX23" fmla="*/ 196957 w 235337"/>
              <a:gd name="connsiteY23" fmla="*/ 176805 h 286959"/>
              <a:gd name="connsiteX24" fmla="*/ 192364 w 235337"/>
              <a:gd name="connsiteY24" fmla="*/ 139151 h 286959"/>
              <a:gd name="connsiteX25" fmla="*/ 179835 w 235337"/>
              <a:gd name="connsiteY25" fmla="*/ 98021 h 286959"/>
              <a:gd name="connsiteX26" fmla="*/ 156219 w 235337"/>
              <a:gd name="connsiteY26" fmla="*/ 65221 h 286959"/>
              <a:gd name="connsiteX27" fmla="*/ 118565 w 235337"/>
              <a:gd name="connsiteY27" fmla="*/ 52691 h 286959"/>
              <a:gd name="connsiteX28" fmla="*/ 77500 w 235337"/>
              <a:gd name="connsiteY28" fmla="*/ 66795 h 286959"/>
              <a:gd name="connsiteX29" fmla="*/ 54279 w 235337"/>
              <a:gd name="connsiteY29" fmla="*/ 98348 h 286959"/>
              <a:gd name="connsiteX30" fmla="*/ 43979 w 235337"/>
              <a:gd name="connsiteY30" fmla="*/ 140594 h 286959"/>
              <a:gd name="connsiteX31" fmla="*/ 41749 w 235337"/>
              <a:gd name="connsiteY31" fmla="*/ 185858 h 286959"/>
              <a:gd name="connsiteX32" fmla="*/ 41749 w 235337"/>
              <a:gd name="connsiteY32" fmla="*/ 267267 h 286959"/>
              <a:gd name="connsiteX33" fmla="*/ 36173 w 235337"/>
              <a:gd name="connsiteY33" fmla="*/ 281436 h 286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35337" h="286959">
                <a:moveTo>
                  <a:pt x="36173" y="281436"/>
                </a:moveTo>
                <a:cubicBezTo>
                  <a:pt x="28695" y="288121"/>
                  <a:pt x="17412" y="288121"/>
                  <a:pt x="9934" y="281436"/>
                </a:cubicBezTo>
                <a:cubicBezTo>
                  <a:pt x="5997" y="277841"/>
                  <a:pt x="3898" y="272652"/>
                  <a:pt x="4226" y="267332"/>
                </a:cubicBezTo>
                <a:cubicBezTo>
                  <a:pt x="4226" y="223164"/>
                  <a:pt x="3439" y="180938"/>
                  <a:pt x="1930" y="140660"/>
                </a:cubicBezTo>
                <a:cubicBezTo>
                  <a:pt x="421" y="100382"/>
                  <a:pt x="-366" y="59691"/>
                  <a:pt x="-300" y="18580"/>
                </a:cubicBezTo>
                <a:cubicBezTo>
                  <a:pt x="-628" y="13240"/>
                  <a:pt x="1471" y="8038"/>
                  <a:pt x="5407" y="4410"/>
                </a:cubicBezTo>
                <a:cubicBezTo>
                  <a:pt x="8818" y="1275"/>
                  <a:pt x="13279" y="-483"/>
                  <a:pt x="17936" y="-510"/>
                </a:cubicBezTo>
                <a:cubicBezTo>
                  <a:pt x="22725" y="-490"/>
                  <a:pt x="27382" y="1255"/>
                  <a:pt x="31056" y="4410"/>
                </a:cubicBezTo>
                <a:cubicBezTo>
                  <a:pt x="35189" y="7920"/>
                  <a:pt x="37485" y="13161"/>
                  <a:pt x="37157" y="18580"/>
                </a:cubicBezTo>
                <a:lnTo>
                  <a:pt x="37944" y="55775"/>
                </a:lnTo>
                <a:cubicBezTo>
                  <a:pt x="46209" y="44262"/>
                  <a:pt x="56836" y="34625"/>
                  <a:pt x="69103" y="27501"/>
                </a:cubicBezTo>
                <a:cubicBezTo>
                  <a:pt x="82945" y="20089"/>
                  <a:pt x="98361" y="15982"/>
                  <a:pt x="114039" y="15496"/>
                </a:cubicBezTo>
                <a:cubicBezTo>
                  <a:pt x="133522" y="14244"/>
                  <a:pt x="152939" y="19131"/>
                  <a:pt x="169536" y="29469"/>
                </a:cubicBezTo>
                <a:cubicBezTo>
                  <a:pt x="184230" y="39250"/>
                  <a:pt x="196497" y="52265"/>
                  <a:pt x="205353" y="67517"/>
                </a:cubicBezTo>
                <a:cubicBezTo>
                  <a:pt x="214668" y="83654"/>
                  <a:pt x="221491" y="101130"/>
                  <a:pt x="225492" y="119340"/>
                </a:cubicBezTo>
                <a:cubicBezTo>
                  <a:pt x="229691" y="137734"/>
                  <a:pt x="232380" y="156456"/>
                  <a:pt x="233495" y="175296"/>
                </a:cubicBezTo>
                <a:cubicBezTo>
                  <a:pt x="234479" y="191519"/>
                  <a:pt x="235004" y="207374"/>
                  <a:pt x="235004" y="222856"/>
                </a:cubicBezTo>
                <a:cubicBezTo>
                  <a:pt x="235004" y="238338"/>
                  <a:pt x="235004" y="252113"/>
                  <a:pt x="234217" y="264315"/>
                </a:cubicBezTo>
                <a:cubicBezTo>
                  <a:pt x="234676" y="269753"/>
                  <a:pt x="232577" y="275099"/>
                  <a:pt x="228510" y="278747"/>
                </a:cubicBezTo>
                <a:cubicBezTo>
                  <a:pt x="224967" y="281718"/>
                  <a:pt x="220572" y="283463"/>
                  <a:pt x="215980" y="283732"/>
                </a:cubicBezTo>
                <a:cubicBezTo>
                  <a:pt x="211520" y="283962"/>
                  <a:pt x="207059" y="282617"/>
                  <a:pt x="203451" y="279927"/>
                </a:cubicBezTo>
                <a:cubicBezTo>
                  <a:pt x="199580" y="276942"/>
                  <a:pt x="197416" y="272219"/>
                  <a:pt x="197744" y="267332"/>
                </a:cubicBezTo>
                <a:cubicBezTo>
                  <a:pt x="197219" y="254691"/>
                  <a:pt x="197219" y="240502"/>
                  <a:pt x="197744" y="224758"/>
                </a:cubicBezTo>
                <a:cubicBezTo>
                  <a:pt x="198269" y="209014"/>
                  <a:pt x="198006" y="193028"/>
                  <a:pt x="196957" y="176805"/>
                </a:cubicBezTo>
                <a:cubicBezTo>
                  <a:pt x="196235" y="164171"/>
                  <a:pt x="194660" y="151595"/>
                  <a:pt x="192364" y="139151"/>
                </a:cubicBezTo>
                <a:cubicBezTo>
                  <a:pt x="189937" y="124962"/>
                  <a:pt x="185739" y="111140"/>
                  <a:pt x="179835" y="98021"/>
                </a:cubicBezTo>
                <a:cubicBezTo>
                  <a:pt x="174325" y="85557"/>
                  <a:pt x="166322" y="74379"/>
                  <a:pt x="156219" y="65221"/>
                </a:cubicBezTo>
                <a:cubicBezTo>
                  <a:pt x="145855" y="56175"/>
                  <a:pt x="132275" y="51661"/>
                  <a:pt x="118565" y="52691"/>
                </a:cubicBezTo>
                <a:cubicBezTo>
                  <a:pt x="103740" y="52862"/>
                  <a:pt x="89308" y="57808"/>
                  <a:pt x="77500" y="66795"/>
                </a:cubicBezTo>
                <a:cubicBezTo>
                  <a:pt x="67267" y="75231"/>
                  <a:pt x="59263" y="86075"/>
                  <a:pt x="54279" y="98348"/>
                </a:cubicBezTo>
                <a:cubicBezTo>
                  <a:pt x="48768" y="111842"/>
                  <a:pt x="45292" y="126084"/>
                  <a:pt x="43979" y="140594"/>
                </a:cubicBezTo>
                <a:cubicBezTo>
                  <a:pt x="42470" y="156076"/>
                  <a:pt x="41683" y="171164"/>
                  <a:pt x="41749" y="185858"/>
                </a:cubicBezTo>
                <a:lnTo>
                  <a:pt x="41749" y="267267"/>
                </a:lnTo>
                <a:cubicBezTo>
                  <a:pt x="42142" y="272587"/>
                  <a:pt x="40109" y="277802"/>
                  <a:pt x="36173" y="281436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E936D519-4D4E-4034-920F-4BBB599BE02F}"/>
              </a:ext>
            </a:extLst>
          </p:cNvPr>
          <p:cNvSpPr/>
          <p:nvPr/>
        </p:nvSpPr>
        <p:spPr>
          <a:xfrm>
            <a:off x="6706246" y="1170054"/>
            <a:ext cx="203489" cy="273487"/>
          </a:xfrm>
          <a:custGeom>
            <a:avLst/>
            <a:gdLst>
              <a:gd name="connsiteX0" fmla="*/ 32772 w 203489"/>
              <a:gd name="connsiteY0" fmla="*/ 211990 h 273487"/>
              <a:gd name="connsiteX1" fmla="*/ 66293 w 203489"/>
              <a:gd name="connsiteY1" fmla="*/ 229899 h 273487"/>
              <a:gd name="connsiteX2" fmla="*/ 110377 w 203489"/>
              <a:gd name="connsiteY2" fmla="*/ 235606 h 273487"/>
              <a:gd name="connsiteX3" fmla="*/ 149211 w 203489"/>
              <a:gd name="connsiteY3" fmla="*/ 226488 h 273487"/>
              <a:gd name="connsiteX4" fmla="*/ 165939 w 203489"/>
              <a:gd name="connsiteY4" fmla="*/ 199854 h 273487"/>
              <a:gd name="connsiteX5" fmla="*/ 154918 w 203489"/>
              <a:gd name="connsiteY5" fmla="*/ 173943 h 273487"/>
              <a:gd name="connsiteX6" fmla="*/ 127170 w 203489"/>
              <a:gd name="connsiteY6" fmla="*/ 159117 h 273487"/>
              <a:gd name="connsiteX7" fmla="*/ 90631 w 203489"/>
              <a:gd name="connsiteY7" fmla="*/ 149212 h 273487"/>
              <a:gd name="connsiteX8" fmla="*/ 53699 w 203489"/>
              <a:gd name="connsiteY8" fmla="*/ 138191 h 273487"/>
              <a:gd name="connsiteX9" fmla="*/ 24048 w 203489"/>
              <a:gd name="connsiteY9" fmla="*/ 119954 h 273487"/>
              <a:gd name="connsiteX10" fmla="*/ 9944 w 203489"/>
              <a:gd name="connsiteY10" fmla="*/ 88008 h 273487"/>
              <a:gd name="connsiteX11" fmla="*/ 16045 w 203489"/>
              <a:gd name="connsiteY11" fmla="*/ 50682 h 273487"/>
              <a:gd name="connsiteX12" fmla="*/ 36971 w 203489"/>
              <a:gd name="connsiteY12" fmla="*/ 23655 h 273487"/>
              <a:gd name="connsiteX13" fmla="*/ 67409 w 203489"/>
              <a:gd name="connsiteY13" fmla="*/ 6927 h 273487"/>
              <a:gd name="connsiteX14" fmla="*/ 102767 w 203489"/>
              <a:gd name="connsiteY14" fmla="*/ -289 h 273487"/>
              <a:gd name="connsiteX15" fmla="*/ 151507 w 203489"/>
              <a:gd name="connsiteY15" fmla="*/ 8436 h 273487"/>
              <a:gd name="connsiteX16" fmla="*/ 186472 w 203489"/>
              <a:gd name="connsiteY16" fmla="*/ 36250 h 273487"/>
              <a:gd name="connsiteX17" fmla="*/ 189555 w 203489"/>
              <a:gd name="connsiteY17" fmla="*/ 49369 h 273487"/>
              <a:gd name="connsiteX18" fmla="*/ 182995 w 203489"/>
              <a:gd name="connsiteY18" fmla="*/ 59603 h 273487"/>
              <a:gd name="connsiteX19" fmla="*/ 171186 w 203489"/>
              <a:gd name="connsiteY19" fmla="*/ 62686 h 273487"/>
              <a:gd name="connsiteX20" fmla="*/ 158067 w 203489"/>
              <a:gd name="connsiteY20" fmla="*/ 55077 h 273487"/>
              <a:gd name="connsiteX21" fmla="*/ 132221 w 203489"/>
              <a:gd name="connsiteY21" fmla="*/ 38677 h 273487"/>
              <a:gd name="connsiteX22" fmla="*/ 99421 w 203489"/>
              <a:gd name="connsiteY22" fmla="*/ 34544 h 273487"/>
              <a:gd name="connsiteX23" fmla="*/ 62161 w 203489"/>
              <a:gd name="connsiteY23" fmla="*/ 47664 h 273487"/>
              <a:gd name="connsiteX24" fmla="*/ 46942 w 203489"/>
              <a:gd name="connsiteY24" fmla="*/ 78430 h 273487"/>
              <a:gd name="connsiteX25" fmla="*/ 58750 w 203489"/>
              <a:gd name="connsiteY25" fmla="*/ 98110 h 273487"/>
              <a:gd name="connsiteX26" fmla="*/ 88597 w 203489"/>
              <a:gd name="connsiteY26" fmla="*/ 109918 h 273487"/>
              <a:gd name="connsiteX27" fmla="*/ 126842 w 203489"/>
              <a:gd name="connsiteY27" fmla="*/ 120545 h 273487"/>
              <a:gd name="connsiteX28" fmla="*/ 164299 w 203489"/>
              <a:gd name="connsiteY28" fmla="*/ 135436 h 273487"/>
              <a:gd name="connsiteX29" fmla="*/ 192572 w 203489"/>
              <a:gd name="connsiteY29" fmla="*/ 160560 h 273487"/>
              <a:gd name="connsiteX30" fmla="*/ 202937 w 203489"/>
              <a:gd name="connsiteY30" fmla="*/ 202019 h 273487"/>
              <a:gd name="connsiteX31" fmla="*/ 190342 w 203489"/>
              <a:gd name="connsiteY31" fmla="*/ 236984 h 273487"/>
              <a:gd name="connsiteX32" fmla="*/ 160494 w 203489"/>
              <a:gd name="connsiteY32" fmla="*/ 259812 h 273487"/>
              <a:gd name="connsiteX33" fmla="*/ 120413 w 203489"/>
              <a:gd name="connsiteY33" fmla="*/ 271226 h 273487"/>
              <a:gd name="connsiteX34" fmla="*/ 76462 w 203489"/>
              <a:gd name="connsiteY34" fmla="*/ 272014 h 273487"/>
              <a:gd name="connsiteX35" fmla="*/ 35987 w 203489"/>
              <a:gd name="connsiteY35" fmla="*/ 262502 h 273487"/>
              <a:gd name="connsiteX36" fmla="*/ 5811 w 203489"/>
              <a:gd name="connsiteY36" fmla="*/ 242822 h 273487"/>
              <a:gd name="connsiteX37" fmla="*/ -289 w 203489"/>
              <a:gd name="connsiteY37" fmla="*/ 227603 h 273487"/>
              <a:gd name="connsiteX38" fmla="*/ 5418 w 203489"/>
              <a:gd name="connsiteY38" fmla="*/ 213499 h 273487"/>
              <a:gd name="connsiteX39" fmla="*/ 18013 w 203489"/>
              <a:gd name="connsiteY39" fmla="*/ 206939 h 273487"/>
              <a:gd name="connsiteX40" fmla="*/ 32772 w 203489"/>
              <a:gd name="connsiteY40" fmla="*/ 211990 h 273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03489" h="273487">
                <a:moveTo>
                  <a:pt x="32772" y="211990"/>
                </a:moveTo>
                <a:cubicBezTo>
                  <a:pt x="42285" y="220656"/>
                  <a:pt x="53830" y="226809"/>
                  <a:pt x="66293" y="229899"/>
                </a:cubicBezTo>
                <a:cubicBezTo>
                  <a:pt x="80594" y="234176"/>
                  <a:pt x="95486" y="236105"/>
                  <a:pt x="110377" y="235606"/>
                </a:cubicBezTo>
                <a:cubicBezTo>
                  <a:pt x="123824" y="235403"/>
                  <a:pt x="137075" y="232293"/>
                  <a:pt x="149211" y="226488"/>
                </a:cubicBezTo>
                <a:cubicBezTo>
                  <a:pt x="159707" y="221889"/>
                  <a:pt x="166332" y="211328"/>
                  <a:pt x="165939" y="199854"/>
                </a:cubicBezTo>
                <a:cubicBezTo>
                  <a:pt x="166464" y="189975"/>
                  <a:pt x="162396" y="180398"/>
                  <a:pt x="154918" y="173943"/>
                </a:cubicBezTo>
                <a:cubicBezTo>
                  <a:pt x="146652" y="167376"/>
                  <a:pt x="137207" y="162358"/>
                  <a:pt x="127170" y="159117"/>
                </a:cubicBezTo>
                <a:cubicBezTo>
                  <a:pt x="115165" y="155109"/>
                  <a:pt x="102964" y="151803"/>
                  <a:pt x="90631" y="149212"/>
                </a:cubicBezTo>
                <a:cubicBezTo>
                  <a:pt x="78036" y="146634"/>
                  <a:pt x="65638" y="142947"/>
                  <a:pt x="53699" y="138191"/>
                </a:cubicBezTo>
                <a:cubicBezTo>
                  <a:pt x="42809" y="133953"/>
                  <a:pt x="32772" y="127774"/>
                  <a:pt x="24048" y="119954"/>
                </a:cubicBezTo>
                <a:cubicBezTo>
                  <a:pt x="15324" y="111578"/>
                  <a:pt x="10272" y="100098"/>
                  <a:pt x="9944" y="88008"/>
                </a:cubicBezTo>
                <a:cubicBezTo>
                  <a:pt x="8698" y="75248"/>
                  <a:pt x="10797" y="62384"/>
                  <a:pt x="16045" y="50682"/>
                </a:cubicBezTo>
                <a:cubicBezTo>
                  <a:pt x="20965" y="40258"/>
                  <a:pt x="28115" y="31035"/>
                  <a:pt x="36971" y="23655"/>
                </a:cubicBezTo>
                <a:cubicBezTo>
                  <a:pt x="45958" y="16229"/>
                  <a:pt x="56323" y="10554"/>
                  <a:pt x="67409" y="6927"/>
                </a:cubicBezTo>
                <a:cubicBezTo>
                  <a:pt x="78889" y="3135"/>
                  <a:pt x="90763" y="715"/>
                  <a:pt x="102767" y="-289"/>
                </a:cubicBezTo>
                <a:cubicBezTo>
                  <a:pt x="119494" y="-1385"/>
                  <a:pt x="136222" y="1613"/>
                  <a:pt x="151507" y="8436"/>
                </a:cubicBezTo>
                <a:cubicBezTo>
                  <a:pt x="165479" y="14313"/>
                  <a:pt x="177616" y="23937"/>
                  <a:pt x="186472" y="36250"/>
                </a:cubicBezTo>
                <a:cubicBezTo>
                  <a:pt x="189292" y="39989"/>
                  <a:pt x="190407" y="44758"/>
                  <a:pt x="189555" y="49369"/>
                </a:cubicBezTo>
                <a:cubicBezTo>
                  <a:pt x="188636" y="53450"/>
                  <a:pt x="186340" y="57077"/>
                  <a:pt x="182995" y="59603"/>
                </a:cubicBezTo>
                <a:cubicBezTo>
                  <a:pt x="179649" y="62187"/>
                  <a:pt x="175385" y="63303"/>
                  <a:pt x="171186" y="62686"/>
                </a:cubicBezTo>
                <a:cubicBezTo>
                  <a:pt x="166005" y="61879"/>
                  <a:pt x="161347" y="59163"/>
                  <a:pt x="158067" y="55077"/>
                </a:cubicBezTo>
                <a:cubicBezTo>
                  <a:pt x="150917" y="47598"/>
                  <a:pt x="142061" y="41970"/>
                  <a:pt x="132221" y="38677"/>
                </a:cubicBezTo>
                <a:cubicBezTo>
                  <a:pt x="121725" y="34892"/>
                  <a:pt x="110507" y="33475"/>
                  <a:pt x="99421" y="34544"/>
                </a:cubicBezTo>
                <a:cubicBezTo>
                  <a:pt x="86105" y="35679"/>
                  <a:pt x="73247" y="40192"/>
                  <a:pt x="62161" y="47664"/>
                </a:cubicBezTo>
                <a:cubicBezTo>
                  <a:pt x="51796" y="54335"/>
                  <a:pt x="45958" y="66156"/>
                  <a:pt x="46942" y="78430"/>
                </a:cubicBezTo>
                <a:cubicBezTo>
                  <a:pt x="46548" y="86761"/>
                  <a:pt x="51206" y="94515"/>
                  <a:pt x="58750" y="98110"/>
                </a:cubicBezTo>
                <a:cubicBezTo>
                  <a:pt x="68262" y="103076"/>
                  <a:pt x="78233" y="107038"/>
                  <a:pt x="88597" y="109918"/>
                </a:cubicBezTo>
                <a:cubicBezTo>
                  <a:pt x="100537" y="113460"/>
                  <a:pt x="113328" y="117002"/>
                  <a:pt x="126842" y="120545"/>
                </a:cubicBezTo>
                <a:cubicBezTo>
                  <a:pt x="139896" y="123949"/>
                  <a:pt x="152491" y="128948"/>
                  <a:pt x="164299" y="135436"/>
                </a:cubicBezTo>
                <a:cubicBezTo>
                  <a:pt x="175516" y="141536"/>
                  <a:pt x="185225" y="150130"/>
                  <a:pt x="192572" y="160560"/>
                </a:cubicBezTo>
                <a:cubicBezTo>
                  <a:pt x="200510" y="172873"/>
                  <a:pt x="204117" y="187436"/>
                  <a:pt x="202937" y="202019"/>
                </a:cubicBezTo>
                <a:cubicBezTo>
                  <a:pt x="202740" y="214752"/>
                  <a:pt x="198345" y="227059"/>
                  <a:pt x="190342" y="236984"/>
                </a:cubicBezTo>
                <a:cubicBezTo>
                  <a:pt x="182273" y="246758"/>
                  <a:pt x="172039" y="254571"/>
                  <a:pt x="160494" y="259812"/>
                </a:cubicBezTo>
                <a:cubicBezTo>
                  <a:pt x="147768" y="265611"/>
                  <a:pt x="134254" y="269455"/>
                  <a:pt x="120413" y="271226"/>
                </a:cubicBezTo>
                <a:cubicBezTo>
                  <a:pt x="105850" y="273260"/>
                  <a:pt x="91090" y="273522"/>
                  <a:pt x="76462" y="272014"/>
                </a:cubicBezTo>
                <a:cubicBezTo>
                  <a:pt x="62620" y="270636"/>
                  <a:pt x="48975" y="267441"/>
                  <a:pt x="35987" y="262502"/>
                </a:cubicBezTo>
                <a:cubicBezTo>
                  <a:pt x="24572" y="258290"/>
                  <a:pt x="14274" y="251560"/>
                  <a:pt x="5811" y="242822"/>
                </a:cubicBezTo>
                <a:cubicBezTo>
                  <a:pt x="1547" y="238945"/>
                  <a:pt x="-683" y="233343"/>
                  <a:pt x="-289" y="227603"/>
                </a:cubicBezTo>
                <a:cubicBezTo>
                  <a:pt x="38" y="222414"/>
                  <a:pt x="2072" y="217475"/>
                  <a:pt x="5418" y="213499"/>
                </a:cubicBezTo>
                <a:cubicBezTo>
                  <a:pt x="8698" y="209878"/>
                  <a:pt x="13158" y="207549"/>
                  <a:pt x="18013" y="206939"/>
                </a:cubicBezTo>
                <a:cubicBezTo>
                  <a:pt x="23458" y="206218"/>
                  <a:pt x="28902" y="208087"/>
                  <a:pt x="32772" y="211990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04891C5F-553B-4C98-83E6-3F4EFB9DBE7A}"/>
              </a:ext>
            </a:extLst>
          </p:cNvPr>
          <p:cNvSpPr/>
          <p:nvPr/>
        </p:nvSpPr>
        <p:spPr>
          <a:xfrm>
            <a:off x="7184508" y="992952"/>
            <a:ext cx="253458" cy="444729"/>
          </a:xfrm>
          <a:custGeom>
            <a:avLst/>
            <a:gdLst>
              <a:gd name="connsiteX0" fmla="*/ -334 w 253458"/>
              <a:gd name="connsiteY0" fmla="*/ 19309 h 444729"/>
              <a:gd name="connsiteX1" fmla="*/ 6226 w 253458"/>
              <a:gd name="connsiteY1" fmla="*/ 4484 h 444729"/>
              <a:gd name="connsiteX2" fmla="*/ 30564 w 253458"/>
              <a:gd name="connsiteY2" fmla="*/ 4484 h 444729"/>
              <a:gd name="connsiteX3" fmla="*/ 37124 w 253458"/>
              <a:gd name="connsiteY3" fmla="*/ 19309 h 444729"/>
              <a:gd name="connsiteX4" fmla="*/ 37124 w 253458"/>
              <a:gd name="connsiteY4" fmla="*/ 122759 h 444729"/>
              <a:gd name="connsiteX5" fmla="*/ 38239 w 253458"/>
              <a:gd name="connsiteY5" fmla="*/ 226275 h 444729"/>
              <a:gd name="connsiteX6" fmla="*/ 77598 w 253458"/>
              <a:gd name="connsiteY6" fmla="*/ 197346 h 444729"/>
              <a:gd name="connsiteX7" fmla="*/ 124370 w 253458"/>
              <a:gd name="connsiteY7" fmla="*/ 184817 h 444729"/>
              <a:gd name="connsiteX8" fmla="*/ 171930 w 253458"/>
              <a:gd name="connsiteY8" fmla="*/ 189015 h 444729"/>
              <a:gd name="connsiteX9" fmla="*/ 213389 w 253458"/>
              <a:gd name="connsiteY9" fmla="*/ 210663 h 444729"/>
              <a:gd name="connsiteX10" fmla="*/ 242712 w 253458"/>
              <a:gd name="connsiteY10" fmla="*/ 250612 h 444729"/>
              <a:gd name="connsiteX11" fmla="*/ 252945 w 253458"/>
              <a:gd name="connsiteY11" fmla="*/ 309193 h 444729"/>
              <a:gd name="connsiteX12" fmla="*/ 229395 w 253458"/>
              <a:gd name="connsiteY12" fmla="*/ 380762 h 444729"/>
              <a:gd name="connsiteX13" fmla="*/ 175735 w 253458"/>
              <a:gd name="connsiteY13" fmla="*/ 419531 h 444729"/>
              <a:gd name="connsiteX14" fmla="*/ 109152 w 253458"/>
              <a:gd name="connsiteY14" fmla="*/ 426418 h 444729"/>
              <a:gd name="connsiteX15" fmla="*/ 48276 w 253458"/>
              <a:gd name="connsiteY15" fmla="*/ 402081 h 444729"/>
              <a:gd name="connsiteX16" fmla="*/ 50571 w 253458"/>
              <a:gd name="connsiteY16" fmla="*/ 421761 h 444729"/>
              <a:gd name="connsiteX17" fmla="*/ 46767 w 253458"/>
              <a:gd name="connsiteY17" fmla="*/ 437374 h 444729"/>
              <a:gd name="connsiteX18" fmla="*/ 35680 w 253458"/>
              <a:gd name="connsiteY18" fmla="*/ 443934 h 444729"/>
              <a:gd name="connsiteX19" fmla="*/ 22560 w 253458"/>
              <a:gd name="connsiteY19" fmla="*/ 441310 h 444729"/>
              <a:gd name="connsiteX20" fmla="*/ 13836 w 253458"/>
              <a:gd name="connsiteY20" fmla="*/ 428190 h 444729"/>
              <a:gd name="connsiteX21" fmla="*/ 1635 w 253458"/>
              <a:gd name="connsiteY21" fmla="*/ 223061 h 444729"/>
              <a:gd name="connsiteX22" fmla="*/ -334 w 253458"/>
              <a:gd name="connsiteY22" fmla="*/ 19309 h 444729"/>
              <a:gd name="connsiteX23" fmla="*/ 215029 w 253458"/>
              <a:gd name="connsiteY23" fmla="*/ 306175 h 444729"/>
              <a:gd name="connsiteX24" fmla="*/ 202828 w 253458"/>
              <a:gd name="connsiteY24" fmla="*/ 260912 h 444729"/>
              <a:gd name="connsiteX25" fmla="*/ 133226 w 253458"/>
              <a:gd name="connsiteY25" fmla="*/ 222077 h 444729"/>
              <a:gd name="connsiteX26" fmla="*/ 92883 w 253458"/>
              <a:gd name="connsiteY26" fmla="*/ 231195 h 444729"/>
              <a:gd name="connsiteX27" fmla="*/ 60543 w 253458"/>
              <a:gd name="connsiteY27" fmla="*/ 260124 h 444729"/>
              <a:gd name="connsiteX28" fmla="*/ 44537 w 253458"/>
              <a:gd name="connsiteY28" fmla="*/ 309193 h 444729"/>
              <a:gd name="connsiteX29" fmla="*/ 85667 w 253458"/>
              <a:gd name="connsiteY29" fmla="*/ 383451 h 444729"/>
              <a:gd name="connsiteX30" fmla="*/ 168978 w 253458"/>
              <a:gd name="connsiteY30" fmla="*/ 381549 h 444729"/>
              <a:gd name="connsiteX31" fmla="*/ 201778 w 253458"/>
              <a:gd name="connsiteY31" fmla="*/ 352948 h 444729"/>
              <a:gd name="connsiteX32" fmla="*/ 215029 w 253458"/>
              <a:gd name="connsiteY32" fmla="*/ 306175 h 444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53458" h="444729">
                <a:moveTo>
                  <a:pt x="-334" y="19309"/>
                </a:moveTo>
                <a:cubicBezTo>
                  <a:pt x="-268" y="13681"/>
                  <a:pt x="2093" y="8335"/>
                  <a:pt x="6226" y="4484"/>
                </a:cubicBezTo>
                <a:cubicBezTo>
                  <a:pt x="12983" y="-2174"/>
                  <a:pt x="23807" y="-2174"/>
                  <a:pt x="30564" y="4484"/>
                </a:cubicBezTo>
                <a:cubicBezTo>
                  <a:pt x="34697" y="8315"/>
                  <a:pt x="37058" y="13675"/>
                  <a:pt x="37124" y="19309"/>
                </a:cubicBezTo>
                <a:cubicBezTo>
                  <a:pt x="37124" y="54293"/>
                  <a:pt x="37124" y="88779"/>
                  <a:pt x="37124" y="122759"/>
                </a:cubicBezTo>
                <a:cubicBezTo>
                  <a:pt x="37124" y="156740"/>
                  <a:pt x="37517" y="191245"/>
                  <a:pt x="38239" y="226275"/>
                </a:cubicBezTo>
                <a:cubicBezTo>
                  <a:pt x="49325" y="214152"/>
                  <a:pt x="62707" y="204326"/>
                  <a:pt x="77598" y="197346"/>
                </a:cubicBezTo>
                <a:cubicBezTo>
                  <a:pt x="92292" y="190307"/>
                  <a:pt x="108168" y="186056"/>
                  <a:pt x="124370" y="184817"/>
                </a:cubicBezTo>
                <a:cubicBezTo>
                  <a:pt x="140377" y="183537"/>
                  <a:pt x="156449" y="184961"/>
                  <a:pt x="171930" y="189015"/>
                </a:cubicBezTo>
                <a:cubicBezTo>
                  <a:pt x="187215" y="192977"/>
                  <a:pt x="201384" y="200383"/>
                  <a:pt x="213389" y="210663"/>
                </a:cubicBezTo>
                <a:cubicBezTo>
                  <a:pt x="225983" y="221644"/>
                  <a:pt x="236020" y="235288"/>
                  <a:pt x="242712" y="250612"/>
                </a:cubicBezTo>
                <a:cubicBezTo>
                  <a:pt x="250453" y="269125"/>
                  <a:pt x="253994" y="289146"/>
                  <a:pt x="252945" y="309193"/>
                </a:cubicBezTo>
                <a:cubicBezTo>
                  <a:pt x="251961" y="338667"/>
                  <a:pt x="244155" y="362525"/>
                  <a:pt x="229395" y="380762"/>
                </a:cubicBezTo>
                <a:cubicBezTo>
                  <a:pt x="215488" y="398421"/>
                  <a:pt x="196858" y="411842"/>
                  <a:pt x="175735" y="419531"/>
                </a:cubicBezTo>
                <a:cubicBezTo>
                  <a:pt x="154415" y="427166"/>
                  <a:pt x="131586" y="429535"/>
                  <a:pt x="109152" y="426418"/>
                </a:cubicBezTo>
                <a:cubicBezTo>
                  <a:pt x="87045" y="423860"/>
                  <a:pt x="66053" y="415457"/>
                  <a:pt x="48276" y="402081"/>
                </a:cubicBezTo>
                <a:lnTo>
                  <a:pt x="50571" y="421761"/>
                </a:lnTo>
                <a:cubicBezTo>
                  <a:pt x="51359" y="427259"/>
                  <a:pt x="49981" y="432841"/>
                  <a:pt x="46767" y="437374"/>
                </a:cubicBezTo>
                <a:cubicBezTo>
                  <a:pt x="44011" y="440864"/>
                  <a:pt x="40076" y="443205"/>
                  <a:pt x="35680" y="443934"/>
                </a:cubicBezTo>
                <a:cubicBezTo>
                  <a:pt x="31154" y="444747"/>
                  <a:pt x="26431" y="443809"/>
                  <a:pt x="22560" y="441310"/>
                </a:cubicBezTo>
                <a:cubicBezTo>
                  <a:pt x="17969" y="438345"/>
                  <a:pt x="14820" y="433589"/>
                  <a:pt x="13836" y="428190"/>
                </a:cubicBezTo>
                <a:cubicBezTo>
                  <a:pt x="6686" y="359179"/>
                  <a:pt x="2619" y="290805"/>
                  <a:pt x="1635" y="223061"/>
                </a:cubicBezTo>
                <a:cubicBezTo>
                  <a:pt x="650" y="155316"/>
                  <a:pt x="-5" y="87401"/>
                  <a:pt x="-334" y="19309"/>
                </a:cubicBezTo>
                <a:close/>
                <a:moveTo>
                  <a:pt x="215029" y="306175"/>
                </a:moveTo>
                <a:cubicBezTo>
                  <a:pt x="215553" y="290215"/>
                  <a:pt x="211289" y="274458"/>
                  <a:pt x="202828" y="260912"/>
                </a:cubicBezTo>
                <a:cubicBezTo>
                  <a:pt x="187871" y="236863"/>
                  <a:pt x="161565" y="222195"/>
                  <a:pt x="133226" y="222077"/>
                </a:cubicBezTo>
                <a:cubicBezTo>
                  <a:pt x="119254" y="221736"/>
                  <a:pt x="105347" y="224871"/>
                  <a:pt x="92883" y="231195"/>
                </a:cubicBezTo>
                <a:cubicBezTo>
                  <a:pt x="79895" y="238057"/>
                  <a:pt x="68808" y="247989"/>
                  <a:pt x="60543" y="260124"/>
                </a:cubicBezTo>
                <a:cubicBezTo>
                  <a:pt x="50900" y="274733"/>
                  <a:pt x="45324" y="291691"/>
                  <a:pt x="44537" y="309193"/>
                </a:cubicBezTo>
                <a:cubicBezTo>
                  <a:pt x="40273" y="340326"/>
                  <a:pt x="57000" y="370541"/>
                  <a:pt x="85667" y="383451"/>
                </a:cubicBezTo>
                <a:cubicBezTo>
                  <a:pt x="112366" y="395187"/>
                  <a:pt x="142870" y="394492"/>
                  <a:pt x="168978" y="381549"/>
                </a:cubicBezTo>
                <a:cubicBezTo>
                  <a:pt x="182098" y="374832"/>
                  <a:pt x="193315" y="365011"/>
                  <a:pt x="201778" y="352948"/>
                </a:cubicBezTo>
                <a:cubicBezTo>
                  <a:pt x="211027" y="339145"/>
                  <a:pt x="215685" y="322772"/>
                  <a:pt x="215029" y="306175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782939CF-809C-4BE6-9A80-2ABAB757A96C}"/>
              </a:ext>
            </a:extLst>
          </p:cNvPr>
          <p:cNvSpPr/>
          <p:nvPr/>
        </p:nvSpPr>
        <p:spPr>
          <a:xfrm>
            <a:off x="7483089" y="1157246"/>
            <a:ext cx="248460" cy="284120"/>
          </a:xfrm>
          <a:custGeom>
            <a:avLst/>
            <a:gdLst>
              <a:gd name="connsiteX0" fmla="*/ 235194 w 248460"/>
              <a:gd name="connsiteY0" fmla="*/ 124365 h 284120"/>
              <a:gd name="connsiteX1" fmla="*/ 198328 w 248460"/>
              <a:gd name="connsiteY1" fmla="*/ 135780 h 284120"/>
              <a:gd name="connsiteX2" fmla="*/ 141584 w 248460"/>
              <a:gd name="connsiteY2" fmla="*/ 145685 h 284120"/>
              <a:gd name="connsiteX3" fmla="*/ 82545 w 248460"/>
              <a:gd name="connsiteY3" fmla="*/ 153295 h 284120"/>
              <a:gd name="connsiteX4" fmla="*/ 37610 w 248460"/>
              <a:gd name="connsiteY4" fmla="*/ 157100 h 284120"/>
              <a:gd name="connsiteX5" fmla="*/ 46728 w 248460"/>
              <a:gd name="connsiteY5" fmla="*/ 196459 h 284120"/>
              <a:gd name="connsiteX6" fmla="*/ 66408 w 248460"/>
              <a:gd name="connsiteY6" fmla="*/ 226176 h 284120"/>
              <a:gd name="connsiteX7" fmla="*/ 95337 w 248460"/>
              <a:gd name="connsiteY7" fmla="*/ 243690 h 284120"/>
              <a:gd name="connsiteX8" fmla="*/ 131876 w 248460"/>
              <a:gd name="connsiteY8" fmla="*/ 245593 h 284120"/>
              <a:gd name="connsiteX9" fmla="*/ 174056 w 248460"/>
              <a:gd name="connsiteY9" fmla="*/ 228800 h 284120"/>
              <a:gd name="connsiteX10" fmla="*/ 212497 w 248460"/>
              <a:gd name="connsiteY10" fmla="*/ 190752 h 284120"/>
              <a:gd name="connsiteX11" fmla="*/ 226207 w 248460"/>
              <a:gd name="connsiteY11" fmla="*/ 183142 h 284120"/>
              <a:gd name="connsiteX12" fmla="*/ 239327 w 248460"/>
              <a:gd name="connsiteY12" fmla="*/ 186226 h 284120"/>
              <a:gd name="connsiteX13" fmla="*/ 247330 w 248460"/>
              <a:gd name="connsiteY13" fmla="*/ 196459 h 284120"/>
              <a:gd name="connsiteX14" fmla="*/ 245821 w 248460"/>
              <a:gd name="connsiteY14" fmla="*/ 210563 h 284120"/>
              <a:gd name="connsiteX15" fmla="*/ 193342 w 248460"/>
              <a:gd name="connsiteY15" fmla="*/ 260025 h 284120"/>
              <a:gd name="connsiteX16" fmla="*/ 140470 w 248460"/>
              <a:gd name="connsiteY16" fmla="*/ 281345 h 284120"/>
              <a:gd name="connsiteX17" fmla="*/ 86809 w 248460"/>
              <a:gd name="connsiteY17" fmla="*/ 279442 h 284120"/>
              <a:gd name="connsiteX18" fmla="*/ 41939 w 248460"/>
              <a:gd name="connsiteY18" fmla="*/ 254318 h 284120"/>
              <a:gd name="connsiteX19" fmla="*/ 11107 w 248460"/>
              <a:gd name="connsiteY19" fmla="*/ 209054 h 284120"/>
              <a:gd name="connsiteX20" fmla="*/ -307 w 248460"/>
              <a:gd name="connsiteY20" fmla="*/ 146669 h 284120"/>
              <a:gd name="connsiteX21" fmla="*/ 5400 w 248460"/>
              <a:gd name="connsiteY21" fmla="*/ 97207 h 284120"/>
              <a:gd name="connsiteX22" fmla="*/ 23243 w 248460"/>
              <a:gd name="connsiteY22" fmla="*/ 52665 h 284120"/>
              <a:gd name="connsiteX23" fmla="*/ 54862 w 248460"/>
              <a:gd name="connsiteY23" fmla="*/ 18423 h 284120"/>
              <a:gd name="connsiteX24" fmla="*/ 102422 w 248460"/>
              <a:gd name="connsiteY24" fmla="*/ 514 h 284120"/>
              <a:gd name="connsiteX25" fmla="*/ 149587 w 248460"/>
              <a:gd name="connsiteY25" fmla="*/ 3204 h 284120"/>
              <a:gd name="connsiteX26" fmla="*/ 192227 w 248460"/>
              <a:gd name="connsiteY26" fmla="*/ 22883 h 284120"/>
              <a:gd name="connsiteX27" fmla="*/ 224173 w 248460"/>
              <a:gd name="connsiteY27" fmla="*/ 57848 h 284120"/>
              <a:gd name="connsiteX28" fmla="*/ 240901 w 248460"/>
              <a:gd name="connsiteY28" fmla="*/ 107310 h 284120"/>
              <a:gd name="connsiteX29" fmla="*/ 235194 w 248460"/>
              <a:gd name="connsiteY29" fmla="*/ 124365 h 284120"/>
              <a:gd name="connsiteX30" fmla="*/ 101306 w 248460"/>
              <a:gd name="connsiteY30" fmla="*/ 38365 h 284120"/>
              <a:gd name="connsiteX31" fmla="*/ 75067 w 248460"/>
              <a:gd name="connsiteY31" fmla="*/ 49451 h 284120"/>
              <a:gd name="connsiteX32" fmla="*/ 56437 w 248460"/>
              <a:gd name="connsiteY32" fmla="*/ 68081 h 284120"/>
              <a:gd name="connsiteX33" fmla="*/ 44628 w 248460"/>
              <a:gd name="connsiteY33" fmla="*/ 92025 h 284120"/>
              <a:gd name="connsiteX34" fmla="*/ 38921 w 248460"/>
              <a:gd name="connsiteY34" fmla="*/ 119839 h 284120"/>
              <a:gd name="connsiteX35" fmla="*/ 121511 w 248460"/>
              <a:gd name="connsiteY35" fmla="*/ 113279 h 284120"/>
              <a:gd name="connsiteX36" fmla="*/ 202526 w 248460"/>
              <a:gd name="connsiteY36" fmla="*/ 97338 h 284120"/>
              <a:gd name="connsiteX37" fmla="*/ 190784 w 248460"/>
              <a:gd name="connsiteY37" fmla="*/ 70312 h 284120"/>
              <a:gd name="connsiteX38" fmla="*/ 168677 w 248460"/>
              <a:gd name="connsiteY38" fmla="*/ 49385 h 284120"/>
              <a:gd name="connsiteX39" fmla="*/ 138239 w 248460"/>
              <a:gd name="connsiteY39" fmla="*/ 37971 h 284120"/>
              <a:gd name="connsiteX40" fmla="*/ 101372 w 248460"/>
              <a:gd name="connsiteY40" fmla="*/ 38365 h 284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48460" h="284120">
                <a:moveTo>
                  <a:pt x="235194" y="124365"/>
                </a:moveTo>
                <a:cubicBezTo>
                  <a:pt x="223518" y="129915"/>
                  <a:pt x="211119" y="133759"/>
                  <a:pt x="198328" y="135780"/>
                </a:cubicBezTo>
                <a:cubicBezTo>
                  <a:pt x="180812" y="139322"/>
                  <a:pt x="161920" y="142340"/>
                  <a:pt x="141584" y="145685"/>
                </a:cubicBezTo>
                <a:cubicBezTo>
                  <a:pt x="121249" y="149031"/>
                  <a:pt x="101503" y="151261"/>
                  <a:pt x="82545" y="153295"/>
                </a:cubicBezTo>
                <a:cubicBezTo>
                  <a:pt x="63587" y="155328"/>
                  <a:pt x="48302" y="156575"/>
                  <a:pt x="37610" y="157100"/>
                </a:cubicBezTo>
                <a:cubicBezTo>
                  <a:pt x="38462" y="170633"/>
                  <a:pt x="41545" y="183936"/>
                  <a:pt x="46728" y="196459"/>
                </a:cubicBezTo>
                <a:cubicBezTo>
                  <a:pt x="51254" y="207578"/>
                  <a:pt x="57945" y="217681"/>
                  <a:pt x="66408" y="226176"/>
                </a:cubicBezTo>
                <a:cubicBezTo>
                  <a:pt x="74608" y="234100"/>
                  <a:pt x="84513" y="240083"/>
                  <a:pt x="95337" y="243690"/>
                </a:cubicBezTo>
                <a:cubicBezTo>
                  <a:pt x="107145" y="247515"/>
                  <a:pt x="119740" y="248171"/>
                  <a:pt x="131876" y="245593"/>
                </a:cubicBezTo>
                <a:cubicBezTo>
                  <a:pt x="147029" y="243264"/>
                  <a:pt x="161461" y="237524"/>
                  <a:pt x="174056" y="228800"/>
                </a:cubicBezTo>
                <a:cubicBezTo>
                  <a:pt x="188685" y="218094"/>
                  <a:pt x="201673" y="205269"/>
                  <a:pt x="212497" y="190752"/>
                </a:cubicBezTo>
                <a:cubicBezTo>
                  <a:pt x="215909" y="186567"/>
                  <a:pt x="220829" y="183844"/>
                  <a:pt x="226207" y="183142"/>
                </a:cubicBezTo>
                <a:cubicBezTo>
                  <a:pt x="230799" y="182591"/>
                  <a:pt x="235457" y="183687"/>
                  <a:pt x="239327" y="186226"/>
                </a:cubicBezTo>
                <a:cubicBezTo>
                  <a:pt x="243066" y="188666"/>
                  <a:pt x="245887" y="192261"/>
                  <a:pt x="247330" y="196459"/>
                </a:cubicBezTo>
                <a:cubicBezTo>
                  <a:pt x="248773" y="201169"/>
                  <a:pt x="248249" y="206273"/>
                  <a:pt x="245821" y="210563"/>
                </a:cubicBezTo>
                <a:cubicBezTo>
                  <a:pt x="231456" y="230105"/>
                  <a:pt x="213678" y="246866"/>
                  <a:pt x="193342" y="260025"/>
                </a:cubicBezTo>
                <a:cubicBezTo>
                  <a:pt x="177074" y="270166"/>
                  <a:pt x="159231" y="277383"/>
                  <a:pt x="140470" y="281345"/>
                </a:cubicBezTo>
                <a:cubicBezTo>
                  <a:pt x="122692" y="284913"/>
                  <a:pt x="104324" y="284257"/>
                  <a:pt x="86809" y="279442"/>
                </a:cubicBezTo>
                <a:cubicBezTo>
                  <a:pt x="70081" y="274752"/>
                  <a:pt x="54665" y="266139"/>
                  <a:pt x="41939" y="254318"/>
                </a:cubicBezTo>
                <a:cubicBezTo>
                  <a:pt x="28491" y="241664"/>
                  <a:pt x="17930" y="226215"/>
                  <a:pt x="11107" y="209054"/>
                </a:cubicBezTo>
                <a:cubicBezTo>
                  <a:pt x="3236" y="189217"/>
                  <a:pt x="-700" y="168015"/>
                  <a:pt x="-307" y="146669"/>
                </a:cubicBezTo>
                <a:cubicBezTo>
                  <a:pt x="-307" y="130014"/>
                  <a:pt x="1596" y="113417"/>
                  <a:pt x="5400" y="97207"/>
                </a:cubicBezTo>
                <a:cubicBezTo>
                  <a:pt x="9009" y="81523"/>
                  <a:pt x="14978" y="66494"/>
                  <a:pt x="23243" y="52665"/>
                </a:cubicBezTo>
                <a:cubicBezTo>
                  <a:pt x="31378" y="39237"/>
                  <a:pt x="42136" y="27594"/>
                  <a:pt x="54862" y="18423"/>
                </a:cubicBezTo>
                <a:cubicBezTo>
                  <a:pt x="68966" y="8589"/>
                  <a:pt x="85300" y="2436"/>
                  <a:pt x="102422" y="514"/>
                </a:cubicBezTo>
                <a:cubicBezTo>
                  <a:pt x="118166" y="-1474"/>
                  <a:pt x="134171" y="-562"/>
                  <a:pt x="149587" y="3204"/>
                </a:cubicBezTo>
                <a:cubicBezTo>
                  <a:pt x="164938" y="6923"/>
                  <a:pt x="179435" y="13608"/>
                  <a:pt x="192227" y="22883"/>
                </a:cubicBezTo>
                <a:cubicBezTo>
                  <a:pt x="205085" y="32271"/>
                  <a:pt x="215973" y="44164"/>
                  <a:pt x="224173" y="57848"/>
                </a:cubicBezTo>
                <a:cubicBezTo>
                  <a:pt x="233096" y="73008"/>
                  <a:pt x="238803" y="89847"/>
                  <a:pt x="240901" y="107310"/>
                </a:cubicBezTo>
                <a:cubicBezTo>
                  <a:pt x="242213" y="115660"/>
                  <a:pt x="240311" y="121348"/>
                  <a:pt x="235194" y="124365"/>
                </a:cubicBezTo>
                <a:close/>
                <a:moveTo>
                  <a:pt x="101306" y="38365"/>
                </a:moveTo>
                <a:cubicBezTo>
                  <a:pt x="91860" y="40097"/>
                  <a:pt x="82873" y="43875"/>
                  <a:pt x="75067" y="49451"/>
                </a:cubicBezTo>
                <a:cubicBezTo>
                  <a:pt x="67851" y="54601"/>
                  <a:pt x="61619" y="60898"/>
                  <a:pt x="56437" y="68081"/>
                </a:cubicBezTo>
                <a:cubicBezTo>
                  <a:pt x="51254" y="75396"/>
                  <a:pt x="47318" y="83477"/>
                  <a:pt x="44628" y="92025"/>
                </a:cubicBezTo>
                <a:cubicBezTo>
                  <a:pt x="41874" y="101091"/>
                  <a:pt x="39905" y="110406"/>
                  <a:pt x="38921" y="119839"/>
                </a:cubicBezTo>
                <a:cubicBezTo>
                  <a:pt x="66605" y="120056"/>
                  <a:pt x="94222" y="117858"/>
                  <a:pt x="121511" y="113279"/>
                </a:cubicBezTo>
                <a:cubicBezTo>
                  <a:pt x="147751" y="108753"/>
                  <a:pt x="174646" y="103374"/>
                  <a:pt x="202526" y="97338"/>
                </a:cubicBezTo>
                <a:cubicBezTo>
                  <a:pt x="200426" y="87636"/>
                  <a:pt x="196491" y="78446"/>
                  <a:pt x="190784" y="70312"/>
                </a:cubicBezTo>
                <a:cubicBezTo>
                  <a:pt x="184880" y="61908"/>
                  <a:pt x="177401" y="54791"/>
                  <a:pt x="168677" y="49385"/>
                </a:cubicBezTo>
                <a:cubicBezTo>
                  <a:pt x="159361" y="43639"/>
                  <a:pt x="148997" y="39762"/>
                  <a:pt x="138239" y="37971"/>
                </a:cubicBezTo>
                <a:cubicBezTo>
                  <a:pt x="126037" y="35852"/>
                  <a:pt x="113508" y="35984"/>
                  <a:pt x="101372" y="38365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835ACA04-DEC8-4193-A5D0-BA539EC13DD2}"/>
              </a:ext>
            </a:extLst>
          </p:cNvPr>
          <p:cNvSpPr/>
          <p:nvPr/>
        </p:nvSpPr>
        <p:spPr>
          <a:xfrm>
            <a:off x="7778596" y="1170317"/>
            <a:ext cx="203490" cy="273485"/>
          </a:xfrm>
          <a:custGeom>
            <a:avLst/>
            <a:gdLst>
              <a:gd name="connsiteX0" fmla="*/ 32576 w 203490"/>
              <a:gd name="connsiteY0" fmla="*/ 211728 h 273485"/>
              <a:gd name="connsiteX1" fmla="*/ 66097 w 203490"/>
              <a:gd name="connsiteY1" fmla="*/ 229636 h 273485"/>
              <a:gd name="connsiteX2" fmla="*/ 110245 w 203490"/>
              <a:gd name="connsiteY2" fmla="*/ 235343 h 273485"/>
              <a:gd name="connsiteX3" fmla="*/ 149015 w 203490"/>
              <a:gd name="connsiteY3" fmla="*/ 226225 h 273485"/>
              <a:gd name="connsiteX4" fmla="*/ 165742 w 203490"/>
              <a:gd name="connsiteY4" fmla="*/ 199592 h 273485"/>
              <a:gd name="connsiteX5" fmla="*/ 154722 w 203490"/>
              <a:gd name="connsiteY5" fmla="*/ 173680 h 273485"/>
              <a:gd name="connsiteX6" fmla="*/ 126974 w 203490"/>
              <a:gd name="connsiteY6" fmla="*/ 158854 h 273485"/>
              <a:gd name="connsiteX7" fmla="*/ 90566 w 203490"/>
              <a:gd name="connsiteY7" fmla="*/ 149211 h 273485"/>
              <a:gd name="connsiteX8" fmla="*/ 53633 w 203490"/>
              <a:gd name="connsiteY8" fmla="*/ 138191 h 273485"/>
              <a:gd name="connsiteX9" fmla="*/ 23982 w 203490"/>
              <a:gd name="connsiteY9" fmla="*/ 119954 h 273485"/>
              <a:gd name="connsiteX10" fmla="*/ 9878 w 203490"/>
              <a:gd name="connsiteY10" fmla="*/ 88007 h 273485"/>
              <a:gd name="connsiteX11" fmla="*/ 15979 w 203490"/>
              <a:gd name="connsiteY11" fmla="*/ 50681 h 273485"/>
              <a:gd name="connsiteX12" fmla="*/ 36905 w 203490"/>
              <a:gd name="connsiteY12" fmla="*/ 23654 h 273485"/>
              <a:gd name="connsiteX13" fmla="*/ 67343 w 203490"/>
              <a:gd name="connsiteY13" fmla="*/ 6927 h 273485"/>
              <a:gd name="connsiteX14" fmla="*/ 102701 w 203490"/>
              <a:gd name="connsiteY14" fmla="*/ -289 h 273485"/>
              <a:gd name="connsiteX15" fmla="*/ 151442 w 203490"/>
              <a:gd name="connsiteY15" fmla="*/ 8435 h 273485"/>
              <a:gd name="connsiteX16" fmla="*/ 186406 w 203490"/>
              <a:gd name="connsiteY16" fmla="*/ 36250 h 273485"/>
              <a:gd name="connsiteX17" fmla="*/ 189489 w 203490"/>
              <a:gd name="connsiteY17" fmla="*/ 49370 h 273485"/>
              <a:gd name="connsiteX18" fmla="*/ 182929 w 203490"/>
              <a:gd name="connsiteY18" fmla="*/ 59603 h 273485"/>
              <a:gd name="connsiteX19" fmla="*/ 171187 w 203490"/>
              <a:gd name="connsiteY19" fmla="*/ 62686 h 273485"/>
              <a:gd name="connsiteX20" fmla="*/ 158067 w 203490"/>
              <a:gd name="connsiteY20" fmla="*/ 55077 h 273485"/>
              <a:gd name="connsiteX21" fmla="*/ 132221 w 203490"/>
              <a:gd name="connsiteY21" fmla="*/ 38677 h 273485"/>
              <a:gd name="connsiteX22" fmla="*/ 99421 w 203490"/>
              <a:gd name="connsiteY22" fmla="*/ 34544 h 273485"/>
              <a:gd name="connsiteX23" fmla="*/ 62161 w 203490"/>
              <a:gd name="connsiteY23" fmla="*/ 47664 h 273485"/>
              <a:gd name="connsiteX24" fmla="*/ 46942 w 203490"/>
              <a:gd name="connsiteY24" fmla="*/ 78430 h 273485"/>
              <a:gd name="connsiteX25" fmla="*/ 58750 w 203490"/>
              <a:gd name="connsiteY25" fmla="*/ 98110 h 273485"/>
              <a:gd name="connsiteX26" fmla="*/ 88597 w 203490"/>
              <a:gd name="connsiteY26" fmla="*/ 109918 h 273485"/>
              <a:gd name="connsiteX27" fmla="*/ 126842 w 203490"/>
              <a:gd name="connsiteY27" fmla="*/ 120545 h 273485"/>
              <a:gd name="connsiteX28" fmla="*/ 164299 w 203490"/>
              <a:gd name="connsiteY28" fmla="*/ 135436 h 273485"/>
              <a:gd name="connsiteX29" fmla="*/ 192573 w 203490"/>
              <a:gd name="connsiteY29" fmla="*/ 160560 h 273485"/>
              <a:gd name="connsiteX30" fmla="*/ 202937 w 203490"/>
              <a:gd name="connsiteY30" fmla="*/ 202019 h 273485"/>
              <a:gd name="connsiteX31" fmla="*/ 190342 w 203490"/>
              <a:gd name="connsiteY31" fmla="*/ 236983 h 273485"/>
              <a:gd name="connsiteX32" fmla="*/ 160495 w 203490"/>
              <a:gd name="connsiteY32" fmla="*/ 259812 h 273485"/>
              <a:gd name="connsiteX33" fmla="*/ 120414 w 203490"/>
              <a:gd name="connsiteY33" fmla="*/ 271226 h 273485"/>
              <a:gd name="connsiteX34" fmla="*/ 76527 w 203490"/>
              <a:gd name="connsiteY34" fmla="*/ 272013 h 273485"/>
              <a:gd name="connsiteX35" fmla="*/ 35987 w 203490"/>
              <a:gd name="connsiteY35" fmla="*/ 262502 h 273485"/>
              <a:gd name="connsiteX36" fmla="*/ 5811 w 203490"/>
              <a:gd name="connsiteY36" fmla="*/ 242822 h 273485"/>
              <a:gd name="connsiteX37" fmla="*/ -289 w 203490"/>
              <a:gd name="connsiteY37" fmla="*/ 227603 h 273485"/>
              <a:gd name="connsiteX38" fmla="*/ 5418 w 203490"/>
              <a:gd name="connsiteY38" fmla="*/ 213499 h 273485"/>
              <a:gd name="connsiteX39" fmla="*/ 18013 w 203490"/>
              <a:gd name="connsiteY39" fmla="*/ 206939 h 273485"/>
              <a:gd name="connsiteX40" fmla="*/ 32576 w 203490"/>
              <a:gd name="connsiteY40" fmla="*/ 211728 h 273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03490" h="273485">
                <a:moveTo>
                  <a:pt x="32576" y="211728"/>
                </a:moveTo>
                <a:cubicBezTo>
                  <a:pt x="42088" y="220393"/>
                  <a:pt x="53633" y="226547"/>
                  <a:pt x="66097" y="229636"/>
                </a:cubicBezTo>
                <a:cubicBezTo>
                  <a:pt x="80397" y="233920"/>
                  <a:pt x="95289" y="235848"/>
                  <a:pt x="110245" y="235343"/>
                </a:cubicBezTo>
                <a:cubicBezTo>
                  <a:pt x="123694" y="235134"/>
                  <a:pt x="136879" y="232024"/>
                  <a:pt x="149015" y="226225"/>
                </a:cubicBezTo>
                <a:cubicBezTo>
                  <a:pt x="159510" y="221627"/>
                  <a:pt x="166136" y="211065"/>
                  <a:pt x="165742" y="199592"/>
                </a:cubicBezTo>
                <a:cubicBezTo>
                  <a:pt x="166267" y="189713"/>
                  <a:pt x="162200" y="180135"/>
                  <a:pt x="154722" y="173680"/>
                </a:cubicBezTo>
                <a:cubicBezTo>
                  <a:pt x="146456" y="167114"/>
                  <a:pt x="137010" y="162095"/>
                  <a:pt x="126974" y="158854"/>
                </a:cubicBezTo>
                <a:cubicBezTo>
                  <a:pt x="115034" y="154938"/>
                  <a:pt x="102898" y="151724"/>
                  <a:pt x="90566" y="149211"/>
                </a:cubicBezTo>
                <a:cubicBezTo>
                  <a:pt x="77970" y="146633"/>
                  <a:pt x="65572" y="142947"/>
                  <a:pt x="53633" y="138191"/>
                </a:cubicBezTo>
                <a:cubicBezTo>
                  <a:pt x="42744" y="133953"/>
                  <a:pt x="32708" y="127774"/>
                  <a:pt x="23982" y="119954"/>
                </a:cubicBezTo>
                <a:cubicBezTo>
                  <a:pt x="15258" y="111577"/>
                  <a:pt x="10207" y="100097"/>
                  <a:pt x="9878" y="88007"/>
                </a:cubicBezTo>
                <a:cubicBezTo>
                  <a:pt x="8632" y="75248"/>
                  <a:pt x="10731" y="62384"/>
                  <a:pt x="15979" y="50681"/>
                </a:cubicBezTo>
                <a:cubicBezTo>
                  <a:pt x="20899" y="40258"/>
                  <a:pt x="28049" y="31034"/>
                  <a:pt x="36905" y="23654"/>
                </a:cubicBezTo>
                <a:cubicBezTo>
                  <a:pt x="45892" y="16229"/>
                  <a:pt x="56257" y="10554"/>
                  <a:pt x="67343" y="6927"/>
                </a:cubicBezTo>
                <a:cubicBezTo>
                  <a:pt x="78823" y="3135"/>
                  <a:pt x="90697" y="714"/>
                  <a:pt x="102701" y="-289"/>
                </a:cubicBezTo>
                <a:cubicBezTo>
                  <a:pt x="119429" y="-1385"/>
                  <a:pt x="136157" y="1613"/>
                  <a:pt x="151442" y="8435"/>
                </a:cubicBezTo>
                <a:cubicBezTo>
                  <a:pt x="165415" y="14313"/>
                  <a:pt x="177550" y="23943"/>
                  <a:pt x="186406" y="36250"/>
                </a:cubicBezTo>
                <a:cubicBezTo>
                  <a:pt x="189227" y="39988"/>
                  <a:pt x="190342" y="44758"/>
                  <a:pt x="189489" y="49370"/>
                </a:cubicBezTo>
                <a:cubicBezTo>
                  <a:pt x="188636" y="53463"/>
                  <a:pt x="186275" y="57097"/>
                  <a:pt x="182929" y="59603"/>
                </a:cubicBezTo>
                <a:cubicBezTo>
                  <a:pt x="179583" y="62187"/>
                  <a:pt x="175386" y="63303"/>
                  <a:pt x="171187" y="62686"/>
                </a:cubicBezTo>
                <a:cubicBezTo>
                  <a:pt x="166005" y="61879"/>
                  <a:pt x="161347" y="59163"/>
                  <a:pt x="158067" y="55077"/>
                </a:cubicBezTo>
                <a:cubicBezTo>
                  <a:pt x="150917" y="47598"/>
                  <a:pt x="142061" y="41970"/>
                  <a:pt x="132221" y="38677"/>
                </a:cubicBezTo>
                <a:cubicBezTo>
                  <a:pt x="121725" y="34885"/>
                  <a:pt x="110508" y="33475"/>
                  <a:pt x="99421" y="34544"/>
                </a:cubicBezTo>
                <a:cubicBezTo>
                  <a:pt x="86105" y="35705"/>
                  <a:pt x="73247" y="40218"/>
                  <a:pt x="62161" y="47664"/>
                </a:cubicBezTo>
                <a:cubicBezTo>
                  <a:pt x="51796" y="54335"/>
                  <a:pt x="45958" y="66156"/>
                  <a:pt x="46942" y="78430"/>
                </a:cubicBezTo>
                <a:cubicBezTo>
                  <a:pt x="46549" y="86768"/>
                  <a:pt x="51206" y="94515"/>
                  <a:pt x="58750" y="98110"/>
                </a:cubicBezTo>
                <a:cubicBezTo>
                  <a:pt x="68262" y="103075"/>
                  <a:pt x="78233" y="107038"/>
                  <a:pt x="88597" y="109918"/>
                </a:cubicBezTo>
                <a:cubicBezTo>
                  <a:pt x="100537" y="113460"/>
                  <a:pt x="113328" y="117002"/>
                  <a:pt x="126842" y="120545"/>
                </a:cubicBezTo>
                <a:cubicBezTo>
                  <a:pt x="139896" y="123949"/>
                  <a:pt x="152491" y="128948"/>
                  <a:pt x="164299" y="135436"/>
                </a:cubicBezTo>
                <a:cubicBezTo>
                  <a:pt x="175516" y="141536"/>
                  <a:pt x="185226" y="150130"/>
                  <a:pt x="192573" y="160560"/>
                </a:cubicBezTo>
                <a:cubicBezTo>
                  <a:pt x="200510" y="172873"/>
                  <a:pt x="204118" y="187436"/>
                  <a:pt x="202937" y="202019"/>
                </a:cubicBezTo>
                <a:cubicBezTo>
                  <a:pt x="202740" y="214752"/>
                  <a:pt x="198345" y="227058"/>
                  <a:pt x="190342" y="236983"/>
                </a:cubicBezTo>
                <a:cubicBezTo>
                  <a:pt x="182273" y="246758"/>
                  <a:pt x="172040" y="254564"/>
                  <a:pt x="160495" y="259812"/>
                </a:cubicBezTo>
                <a:cubicBezTo>
                  <a:pt x="147768" y="265611"/>
                  <a:pt x="134255" y="269455"/>
                  <a:pt x="120414" y="271226"/>
                </a:cubicBezTo>
                <a:cubicBezTo>
                  <a:pt x="105850" y="273253"/>
                  <a:pt x="91156" y="273522"/>
                  <a:pt x="76527" y="272013"/>
                </a:cubicBezTo>
                <a:cubicBezTo>
                  <a:pt x="62620" y="270649"/>
                  <a:pt x="49042" y="267448"/>
                  <a:pt x="35987" y="262502"/>
                </a:cubicBezTo>
                <a:cubicBezTo>
                  <a:pt x="24572" y="258290"/>
                  <a:pt x="14274" y="251559"/>
                  <a:pt x="5811" y="242822"/>
                </a:cubicBezTo>
                <a:cubicBezTo>
                  <a:pt x="1548" y="238945"/>
                  <a:pt x="-683" y="233343"/>
                  <a:pt x="-289" y="227603"/>
                </a:cubicBezTo>
                <a:cubicBezTo>
                  <a:pt x="38" y="222414"/>
                  <a:pt x="2072" y="217474"/>
                  <a:pt x="5418" y="213499"/>
                </a:cubicBezTo>
                <a:cubicBezTo>
                  <a:pt x="8698" y="209871"/>
                  <a:pt x="13158" y="207549"/>
                  <a:pt x="18013" y="206939"/>
                </a:cubicBezTo>
                <a:cubicBezTo>
                  <a:pt x="23326" y="206211"/>
                  <a:pt x="28705" y="207982"/>
                  <a:pt x="32576" y="211728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F88D5C5A-4F68-45D6-8AA5-7801AB9A2DFD}"/>
              </a:ext>
            </a:extLst>
          </p:cNvPr>
          <p:cNvSpPr/>
          <p:nvPr/>
        </p:nvSpPr>
        <p:spPr>
          <a:xfrm>
            <a:off x="8028637" y="1187764"/>
            <a:ext cx="231830" cy="240600"/>
          </a:xfrm>
          <a:custGeom>
            <a:avLst/>
            <a:gdLst>
              <a:gd name="connsiteX0" fmla="*/ 118468 w 231830"/>
              <a:gd name="connsiteY0" fmla="*/ 239938 h 240600"/>
              <a:gd name="connsiteX1" fmla="*/ 65398 w 231830"/>
              <a:gd name="connsiteY1" fmla="*/ 230819 h 240600"/>
              <a:gd name="connsiteX2" fmla="*/ 27876 w 231830"/>
              <a:gd name="connsiteY2" fmla="*/ 203727 h 240600"/>
              <a:gd name="connsiteX3" fmla="*/ 6228 w 231830"/>
              <a:gd name="connsiteY3" fmla="*/ 164761 h 240600"/>
              <a:gd name="connsiteX4" fmla="*/ -332 w 231830"/>
              <a:gd name="connsiteY4" fmla="*/ 120088 h 240600"/>
              <a:gd name="connsiteX5" fmla="*/ 7278 w 231830"/>
              <a:gd name="connsiteY5" fmla="*/ 75874 h 240600"/>
              <a:gd name="connsiteX6" fmla="*/ 29646 w 231830"/>
              <a:gd name="connsiteY6" fmla="*/ 37695 h 240600"/>
              <a:gd name="connsiteX7" fmla="*/ 66054 w 231830"/>
              <a:gd name="connsiteY7" fmla="*/ 10603 h 240600"/>
              <a:gd name="connsiteX8" fmla="*/ 116500 w 231830"/>
              <a:gd name="connsiteY8" fmla="*/ -484 h 240600"/>
              <a:gd name="connsiteX9" fmla="*/ 167274 w 231830"/>
              <a:gd name="connsiteY9" fmla="*/ 9815 h 240600"/>
              <a:gd name="connsiteX10" fmla="*/ 203681 w 231830"/>
              <a:gd name="connsiteY10" fmla="*/ 37301 h 240600"/>
              <a:gd name="connsiteX11" fmla="*/ 224935 w 231830"/>
              <a:gd name="connsiteY11" fmla="*/ 76661 h 240600"/>
              <a:gd name="connsiteX12" fmla="*/ 231495 w 231830"/>
              <a:gd name="connsiteY12" fmla="*/ 121728 h 240600"/>
              <a:gd name="connsiteX13" fmla="*/ 224279 w 231830"/>
              <a:gd name="connsiteY13" fmla="*/ 164826 h 240600"/>
              <a:gd name="connsiteX14" fmla="*/ 203091 w 231830"/>
              <a:gd name="connsiteY14" fmla="*/ 202612 h 240600"/>
              <a:gd name="connsiteX15" fmla="*/ 167799 w 231830"/>
              <a:gd name="connsiteY15" fmla="*/ 229704 h 240600"/>
              <a:gd name="connsiteX16" fmla="*/ 118468 w 231830"/>
              <a:gd name="connsiteY16" fmla="*/ 239938 h 240600"/>
              <a:gd name="connsiteX17" fmla="*/ 118862 w 231830"/>
              <a:gd name="connsiteY17" fmla="*/ 204186 h 240600"/>
              <a:gd name="connsiteX18" fmla="*/ 151661 w 231830"/>
              <a:gd name="connsiteY18" fmla="*/ 197626 h 240600"/>
              <a:gd name="connsiteX19" fmla="*/ 175277 w 231830"/>
              <a:gd name="connsiteY19" fmla="*/ 178996 h 240600"/>
              <a:gd name="connsiteX20" fmla="*/ 189315 w 231830"/>
              <a:gd name="connsiteY20" fmla="*/ 151969 h 240600"/>
              <a:gd name="connsiteX21" fmla="*/ 193907 w 231830"/>
              <a:gd name="connsiteY21" fmla="*/ 120744 h 240600"/>
              <a:gd name="connsiteX22" fmla="*/ 188921 w 231830"/>
              <a:gd name="connsiteY22" fmla="*/ 89584 h 240600"/>
              <a:gd name="connsiteX23" fmla="*/ 173703 w 231830"/>
              <a:gd name="connsiteY23" fmla="*/ 62557 h 240600"/>
              <a:gd name="connsiteX24" fmla="*/ 148643 w 231830"/>
              <a:gd name="connsiteY24" fmla="*/ 43927 h 240600"/>
              <a:gd name="connsiteX25" fmla="*/ 114729 w 231830"/>
              <a:gd name="connsiteY25" fmla="*/ 37039 h 240600"/>
              <a:gd name="connsiteX26" fmla="*/ 81273 w 231830"/>
              <a:gd name="connsiteY26" fmla="*/ 45436 h 240600"/>
              <a:gd name="connsiteX27" fmla="*/ 57330 w 231830"/>
              <a:gd name="connsiteY27" fmla="*/ 65116 h 240600"/>
              <a:gd name="connsiteX28" fmla="*/ 42832 w 231830"/>
              <a:gd name="connsiteY28" fmla="*/ 91749 h 240600"/>
              <a:gd name="connsiteX29" fmla="*/ 37912 w 231830"/>
              <a:gd name="connsiteY29" fmla="*/ 122515 h 240600"/>
              <a:gd name="connsiteX30" fmla="*/ 59232 w 231830"/>
              <a:gd name="connsiteY30" fmla="*/ 178471 h 240600"/>
              <a:gd name="connsiteX31" fmla="*/ 118862 w 231830"/>
              <a:gd name="connsiteY31" fmla="*/ 203924 h 24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31830" h="240600">
                <a:moveTo>
                  <a:pt x="118468" y="239938"/>
                </a:moveTo>
                <a:cubicBezTo>
                  <a:pt x="100297" y="240843"/>
                  <a:pt x="82191" y="237727"/>
                  <a:pt x="65398" y="230819"/>
                </a:cubicBezTo>
                <a:cubicBezTo>
                  <a:pt x="51032" y="224738"/>
                  <a:pt x="38174" y="215476"/>
                  <a:pt x="27876" y="203727"/>
                </a:cubicBezTo>
                <a:cubicBezTo>
                  <a:pt x="18036" y="192358"/>
                  <a:pt x="10688" y="179094"/>
                  <a:pt x="6228" y="164761"/>
                </a:cubicBezTo>
                <a:cubicBezTo>
                  <a:pt x="1767" y="150289"/>
                  <a:pt x="-398" y="135228"/>
                  <a:pt x="-332" y="120088"/>
                </a:cubicBezTo>
                <a:cubicBezTo>
                  <a:pt x="-332" y="105019"/>
                  <a:pt x="2226" y="90063"/>
                  <a:pt x="7278" y="75874"/>
                </a:cubicBezTo>
                <a:cubicBezTo>
                  <a:pt x="12197" y="61836"/>
                  <a:pt x="19806" y="48873"/>
                  <a:pt x="29646" y="37695"/>
                </a:cubicBezTo>
                <a:cubicBezTo>
                  <a:pt x="39749" y="26248"/>
                  <a:pt x="52147" y="17018"/>
                  <a:pt x="66054" y="10603"/>
                </a:cubicBezTo>
                <a:cubicBezTo>
                  <a:pt x="81929" y="3400"/>
                  <a:pt x="99116" y="-372"/>
                  <a:pt x="116500" y="-484"/>
                </a:cubicBezTo>
                <a:cubicBezTo>
                  <a:pt x="133949" y="-851"/>
                  <a:pt x="151333" y="2665"/>
                  <a:pt x="167274" y="9815"/>
                </a:cubicBezTo>
                <a:cubicBezTo>
                  <a:pt x="181312" y="16172"/>
                  <a:pt x="193710" y="25559"/>
                  <a:pt x="203681" y="37301"/>
                </a:cubicBezTo>
                <a:cubicBezTo>
                  <a:pt x="213390" y="48840"/>
                  <a:pt x="220605" y="62236"/>
                  <a:pt x="224935" y="76661"/>
                </a:cubicBezTo>
                <a:cubicBezTo>
                  <a:pt x="229331" y="91270"/>
                  <a:pt x="231561" y="106463"/>
                  <a:pt x="231495" y="121728"/>
                </a:cubicBezTo>
                <a:cubicBezTo>
                  <a:pt x="231561" y="136396"/>
                  <a:pt x="229068" y="150965"/>
                  <a:pt x="224279" y="164826"/>
                </a:cubicBezTo>
                <a:cubicBezTo>
                  <a:pt x="219622" y="178622"/>
                  <a:pt x="212405" y="191434"/>
                  <a:pt x="203091" y="202612"/>
                </a:cubicBezTo>
                <a:cubicBezTo>
                  <a:pt x="193382" y="214078"/>
                  <a:pt x="181377" y="223321"/>
                  <a:pt x="167799" y="229704"/>
                </a:cubicBezTo>
                <a:cubicBezTo>
                  <a:pt x="152383" y="236835"/>
                  <a:pt x="135458" y="240331"/>
                  <a:pt x="118468" y="239938"/>
                </a:cubicBezTo>
                <a:close/>
                <a:moveTo>
                  <a:pt x="118862" y="204186"/>
                </a:moveTo>
                <a:cubicBezTo>
                  <a:pt x="130145" y="204481"/>
                  <a:pt x="141362" y="202238"/>
                  <a:pt x="151661" y="197626"/>
                </a:cubicBezTo>
                <a:cubicBezTo>
                  <a:pt x="160845" y="193237"/>
                  <a:pt x="168848" y="186874"/>
                  <a:pt x="175277" y="178996"/>
                </a:cubicBezTo>
                <a:cubicBezTo>
                  <a:pt x="181640" y="170986"/>
                  <a:pt x="186428" y="161802"/>
                  <a:pt x="189315" y="151969"/>
                </a:cubicBezTo>
                <a:cubicBezTo>
                  <a:pt x="192398" y="141847"/>
                  <a:pt x="193907" y="131325"/>
                  <a:pt x="193907" y="120744"/>
                </a:cubicBezTo>
                <a:cubicBezTo>
                  <a:pt x="193907" y="110156"/>
                  <a:pt x="192267" y="99634"/>
                  <a:pt x="188921" y="89584"/>
                </a:cubicBezTo>
                <a:cubicBezTo>
                  <a:pt x="185773" y="79626"/>
                  <a:pt x="180590" y="70422"/>
                  <a:pt x="173703" y="62557"/>
                </a:cubicBezTo>
                <a:cubicBezTo>
                  <a:pt x="166814" y="54620"/>
                  <a:pt x="158221" y="48263"/>
                  <a:pt x="148643" y="43927"/>
                </a:cubicBezTo>
                <a:cubicBezTo>
                  <a:pt x="137951" y="39171"/>
                  <a:pt x="126405" y="36822"/>
                  <a:pt x="114729" y="37039"/>
                </a:cubicBezTo>
                <a:cubicBezTo>
                  <a:pt x="103118" y="37314"/>
                  <a:pt x="91638" y="40181"/>
                  <a:pt x="81273" y="45436"/>
                </a:cubicBezTo>
                <a:cubicBezTo>
                  <a:pt x="72024" y="50244"/>
                  <a:pt x="63824" y="56948"/>
                  <a:pt x="57330" y="65116"/>
                </a:cubicBezTo>
                <a:cubicBezTo>
                  <a:pt x="50900" y="73040"/>
                  <a:pt x="45980" y="82066"/>
                  <a:pt x="42832" y="91749"/>
                </a:cubicBezTo>
                <a:cubicBezTo>
                  <a:pt x="39552" y="101674"/>
                  <a:pt x="37912" y="112058"/>
                  <a:pt x="37912" y="122515"/>
                </a:cubicBezTo>
                <a:cubicBezTo>
                  <a:pt x="38306" y="143080"/>
                  <a:pt x="45850" y="162872"/>
                  <a:pt x="59232" y="178471"/>
                </a:cubicBezTo>
                <a:cubicBezTo>
                  <a:pt x="73073" y="194563"/>
                  <a:pt x="92950" y="203051"/>
                  <a:pt x="118862" y="203924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5E1C56C2-A7B9-4D42-8905-70DDF0BE0C71}"/>
              </a:ext>
            </a:extLst>
          </p:cNvPr>
          <p:cNvSpPr/>
          <p:nvPr/>
        </p:nvSpPr>
        <p:spPr>
          <a:xfrm>
            <a:off x="8330401" y="1088848"/>
            <a:ext cx="41932" cy="362191"/>
          </a:xfrm>
          <a:custGeom>
            <a:avLst/>
            <a:gdLst>
              <a:gd name="connsiteX0" fmla="*/ -274 w 41932"/>
              <a:gd name="connsiteY0" fmla="*/ 18532 h 362191"/>
              <a:gd name="connsiteX1" fmla="*/ 5104 w 41932"/>
              <a:gd name="connsiteY1" fmla="*/ 4822 h 362191"/>
              <a:gd name="connsiteX2" fmla="*/ 18224 w 41932"/>
              <a:gd name="connsiteY2" fmla="*/ -492 h 362191"/>
              <a:gd name="connsiteX3" fmla="*/ 37248 w 41932"/>
              <a:gd name="connsiteY3" fmla="*/ 16925 h 362191"/>
              <a:gd name="connsiteX4" fmla="*/ 37248 w 41932"/>
              <a:gd name="connsiteY4" fmla="*/ 18532 h 362191"/>
              <a:gd name="connsiteX5" fmla="*/ 31935 w 41932"/>
              <a:gd name="connsiteY5" fmla="*/ 31652 h 362191"/>
              <a:gd name="connsiteX6" fmla="*/ 18224 w 41932"/>
              <a:gd name="connsiteY6" fmla="*/ 36965 h 362191"/>
              <a:gd name="connsiteX7" fmla="*/ -77 w 41932"/>
              <a:gd name="connsiteY7" fmla="*/ 18795 h 362191"/>
              <a:gd name="connsiteX8" fmla="*/ -77 w 41932"/>
              <a:gd name="connsiteY8" fmla="*/ 18729 h 362191"/>
              <a:gd name="connsiteX9" fmla="*/ -274 w 41932"/>
              <a:gd name="connsiteY9" fmla="*/ 95415 h 362191"/>
              <a:gd name="connsiteX10" fmla="*/ 5826 w 41932"/>
              <a:gd name="connsiteY10" fmla="*/ 80917 h 362191"/>
              <a:gd name="connsiteX11" fmla="*/ 32460 w 41932"/>
              <a:gd name="connsiteY11" fmla="*/ 80917 h 362191"/>
              <a:gd name="connsiteX12" fmla="*/ 38560 w 41932"/>
              <a:gd name="connsiteY12" fmla="*/ 95415 h 362191"/>
              <a:gd name="connsiteX13" fmla="*/ 38954 w 41932"/>
              <a:gd name="connsiteY13" fmla="*/ 160030 h 362191"/>
              <a:gd name="connsiteX14" fmla="*/ 40069 w 41932"/>
              <a:gd name="connsiteY14" fmla="*/ 220185 h 362191"/>
              <a:gd name="connsiteX15" fmla="*/ 41250 w 41932"/>
              <a:gd name="connsiteY15" fmla="*/ 280273 h 362191"/>
              <a:gd name="connsiteX16" fmla="*/ 41578 w 41932"/>
              <a:gd name="connsiteY16" fmla="*/ 344954 h 362191"/>
              <a:gd name="connsiteX17" fmla="*/ 35543 w 41932"/>
              <a:gd name="connsiteY17" fmla="*/ 357550 h 362191"/>
              <a:gd name="connsiteX18" fmla="*/ 8122 w 41932"/>
              <a:gd name="connsiteY18" fmla="*/ 357550 h 362191"/>
              <a:gd name="connsiteX19" fmla="*/ 2021 w 41932"/>
              <a:gd name="connsiteY19" fmla="*/ 344954 h 362191"/>
              <a:gd name="connsiteX20" fmla="*/ 1628 w 41932"/>
              <a:gd name="connsiteY20" fmla="*/ 280273 h 362191"/>
              <a:gd name="connsiteX21" fmla="*/ 906 w 41932"/>
              <a:gd name="connsiteY21" fmla="*/ 220185 h 362191"/>
              <a:gd name="connsiteX22" fmla="*/ 119 w 41932"/>
              <a:gd name="connsiteY22" fmla="*/ 160030 h 362191"/>
              <a:gd name="connsiteX23" fmla="*/ -274 w 41932"/>
              <a:gd name="connsiteY23" fmla="*/ 95415 h 362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1932" h="362191">
                <a:moveTo>
                  <a:pt x="-274" y="18532"/>
                </a:moveTo>
                <a:cubicBezTo>
                  <a:pt x="-471" y="13409"/>
                  <a:pt x="1497" y="8443"/>
                  <a:pt x="5104" y="4822"/>
                </a:cubicBezTo>
                <a:cubicBezTo>
                  <a:pt x="8516" y="1286"/>
                  <a:pt x="13304" y="-642"/>
                  <a:pt x="18224" y="-492"/>
                </a:cubicBezTo>
                <a:cubicBezTo>
                  <a:pt x="28261" y="-938"/>
                  <a:pt x="36789" y="6862"/>
                  <a:pt x="37248" y="16925"/>
                </a:cubicBezTo>
                <a:cubicBezTo>
                  <a:pt x="37248" y="17456"/>
                  <a:pt x="37248" y="17994"/>
                  <a:pt x="37248" y="18532"/>
                </a:cubicBezTo>
                <a:cubicBezTo>
                  <a:pt x="37379" y="23452"/>
                  <a:pt x="35477" y="28215"/>
                  <a:pt x="31935" y="31652"/>
                </a:cubicBezTo>
                <a:cubicBezTo>
                  <a:pt x="28261" y="35221"/>
                  <a:pt x="23341" y="37143"/>
                  <a:pt x="18224" y="36965"/>
                </a:cubicBezTo>
                <a:cubicBezTo>
                  <a:pt x="8122" y="36998"/>
                  <a:pt x="-12" y="28864"/>
                  <a:pt x="-77" y="18795"/>
                </a:cubicBezTo>
                <a:cubicBezTo>
                  <a:pt x="-77" y="18775"/>
                  <a:pt x="-77" y="18749"/>
                  <a:pt x="-77" y="18729"/>
                </a:cubicBezTo>
                <a:close/>
                <a:moveTo>
                  <a:pt x="-274" y="95415"/>
                </a:moveTo>
                <a:cubicBezTo>
                  <a:pt x="-734" y="89871"/>
                  <a:pt x="1497" y="84446"/>
                  <a:pt x="5826" y="80917"/>
                </a:cubicBezTo>
                <a:cubicBezTo>
                  <a:pt x="13633" y="74784"/>
                  <a:pt x="24653" y="74784"/>
                  <a:pt x="32460" y="80917"/>
                </a:cubicBezTo>
                <a:cubicBezTo>
                  <a:pt x="36789" y="84446"/>
                  <a:pt x="39019" y="89871"/>
                  <a:pt x="38560" y="95415"/>
                </a:cubicBezTo>
                <a:cubicBezTo>
                  <a:pt x="38560" y="118177"/>
                  <a:pt x="38560" y="139760"/>
                  <a:pt x="38954" y="160030"/>
                </a:cubicBezTo>
                <a:cubicBezTo>
                  <a:pt x="39348" y="180300"/>
                  <a:pt x="39544" y="200374"/>
                  <a:pt x="40069" y="220185"/>
                </a:cubicBezTo>
                <a:cubicBezTo>
                  <a:pt x="40594" y="239995"/>
                  <a:pt x="40988" y="260003"/>
                  <a:pt x="41250" y="280273"/>
                </a:cubicBezTo>
                <a:cubicBezTo>
                  <a:pt x="41512" y="300544"/>
                  <a:pt x="41578" y="322126"/>
                  <a:pt x="41578" y="344954"/>
                </a:cubicBezTo>
                <a:cubicBezTo>
                  <a:pt x="41840" y="349914"/>
                  <a:pt x="39610" y="354670"/>
                  <a:pt x="35543" y="357550"/>
                </a:cubicBezTo>
                <a:cubicBezTo>
                  <a:pt x="27211" y="363060"/>
                  <a:pt x="16453" y="363060"/>
                  <a:pt x="8122" y="357550"/>
                </a:cubicBezTo>
                <a:cubicBezTo>
                  <a:pt x="4055" y="354702"/>
                  <a:pt x="1693" y="349927"/>
                  <a:pt x="2021" y="344954"/>
                </a:cubicBezTo>
                <a:cubicBezTo>
                  <a:pt x="2021" y="322126"/>
                  <a:pt x="2021" y="300609"/>
                  <a:pt x="1628" y="280273"/>
                </a:cubicBezTo>
                <a:cubicBezTo>
                  <a:pt x="1234" y="259938"/>
                  <a:pt x="1169" y="239995"/>
                  <a:pt x="906" y="220185"/>
                </a:cubicBezTo>
                <a:cubicBezTo>
                  <a:pt x="644" y="200374"/>
                  <a:pt x="381" y="180366"/>
                  <a:pt x="119" y="160030"/>
                </a:cubicBezTo>
                <a:cubicBezTo>
                  <a:pt x="-143" y="139694"/>
                  <a:pt x="-274" y="118177"/>
                  <a:pt x="-274" y="95415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71286059-0651-42CB-A215-2E81014F5C3E}"/>
              </a:ext>
            </a:extLst>
          </p:cNvPr>
          <p:cNvSpPr/>
          <p:nvPr/>
        </p:nvSpPr>
        <p:spPr>
          <a:xfrm>
            <a:off x="8455984" y="1158860"/>
            <a:ext cx="235403" cy="286782"/>
          </a:xfrm>
          <a:custGeom>
            <a:avLst/>
            <a:gdLst>
              <a:gd name="connsiteX0" fmla="*/ 35845 w 235403"/>
              <a:gd name="connsiteY0" fmla="*/ 281436 h 286782"/>
              <a:gd name="connsiteX1" fmla="*/ 9999 w 235403"/>
              <a:gd name="connsiteY1" fmla="*/ 281436 h 286782"/>
              <a:gd name="connsiteX2" fmla="*/ 4291 w 235403"/>
              <a:gd name="connsiteY2" fmla="*/ 267332 h 286782"/>
              <a:gd name="connsiteX3" fmla="*/ 1996 w 235403"/>
              <a:gd name="connsiteY3" fmla="*/ 140660 h 286782"/>
              <a:gd name="connsiteX4" fmla="*/ -300 w 235403"/>
              <a:gd name="connsiteY4" fmla="*/ 18580 h 286782"/>
              <a:gd name="connsiteX5" fmla="*/ 5407 w 235403"/>
              <a:gd name="connsiteY5" fmla="*/ 4410 h 286782"/>
              <a:gd name="connsiteX6" fmla="*/ 18001 w 235403"/>
              <a:gd name="connsiteY6" fmla="*/ -510 h 286782"/>
              <a:gd name="connsiteX7" fmla="*/ 31121 w 235403"/>
              <a:gd name="connsiteY7" fmla="*/ 4410 h 286782"/>
              <a:gd name="connsiteX8" fmla="*/ 37222 w 235403"/>
              <a:gd name="connsiteY8" fmla="*/ 18580 h 286782"/>
              <a:gd name="connsiteX9" fmla="*/ 37944 w 235403"/>
              <a:gd name="connsiteY9" fmla="*/ 55775 h 286782"/>
              <a:gd name="connsiteX10" fmla="*/ 114039 w 235403"/>
              <a:gd name="connsiteY10" fmla="*/ 15496 h 286782"/>
              <a:gd name="connsiteX11" fmla="*/ 169602 w 235403"/>
              <a:gd name="connsiteY11" fmla="*/ 29469 h 286782"/>
              <a:gd name="connsiteX12" fmla="*/ 205353 w 235403"/>
              <a:gd name="connsiteY12" fmla="*/ 67517 h 286782"/>
              <a:gd name="connsiteX13" fmla="*/ 225557 w 235403"/>
              <a:gd name="connsiteY13" fmla="*/ 119340 h 286782"/>
              <a:gd name="connsiteX14" fmla="*/ 233495 w 235403"/>
              <a:gd name="connsiteY14" fmla="*/ 175296 h 286782"/>
              <a:gd name="connsiteX15" fmla="*/ 235070 w 235403"/>
              <a:gd name="connsiteY15" fmla="*/ 222856 h 286782"/>
              <a:gd name="connsiteX16" fmla="*/ 234283 w 235403"/>
              <a:gd name="connsiteY16" fmla="*/ 264315 h 286782"/>
              <a:gd name="connsiteX17" fmla="*/ 228575 w 235403"/>
              <a:gd name="connsiteY17" fmla="*/ 278747 h 286782"/>
              <a:gd name="connsiteX18" fmla="*/ 216046 w 235403"/>
              <a:gd name="connsiteY18" fmla="*/ 283732 h 286782"/>
              <a:gd name="connsiteX19" fmla="*/ 203450 w 235403"/>
              <a:gd name="connsiteY19" fmla="*/ 279927 h 286782"/>
              <a:gd name="connsiteX20" fmla="*/ 197743 w 235403"/>
              <a:gd name="connsiteY20" fmla="*/ 267332 h 286782"/>
              <a:gd name="connsiteX21" fmla="*/ 197743 w 235403"/>
              <a:gd name="connsiteY21" fmla="*/ 224758 h 286782"/>
              <a:gd name="connsiteX22" fmla="*/ 197022 w 235403"/>
              <a:gd name="connsiteY22" fmla="*/ 176805 h 286782"/>
              <a:gd name="connsiteX23" fmla="*/ 192430 w 235403"/>
              <a:gd name="connsiteY23" fmla="*/ 139151 h 286782"/>
              <a:gd name="connsiteX24" fmla="*/ 179901 w 235403"/>
              <a:gd name="connsiteY24" fmla="*/ 98021 h 286782"/>
              <a:gd name="connsiteX25" fmla="*/ 156285 w 235403"/>
              <a:gd name="connsiteY25" fmla="*/ 65221 h 286782"/>
              <a:gd name="connsiteX26" fmla="*/ 118631 w 235403"/>
              <a:gd name="connsiteY26" fmla="*/ 52691 h 286782"/>
              <a:gd name="connsiteX27" fmla="*/ 77500 w 235403"/>
              <a:gd name="connsiteY27" fmla="*/ 66795 h 286782"/>
              <a:gd name="connsiteX28" fmla="*/ 54344 w 235403"/>
              <a:gd name="connsiteY28" fmla="*/ 98348 h 286782"/>
              <a:gd name="connsiteX29" fmla="*/ 44045 w 235403"/>
              <a:gd name="connsiteY29" fmla="*/ 140594 h 286782"/>
              <a:gd name="connsiteX30" fmla="*/ 41748 w 235403"/>
              <a:gd name="connsiteY30" fmla="*/ 185858 h 286782"/>
              <a:gd name="connsiteX31" fmla="*/ 41748 w 235403"/>
              <a:gd name="connsiteY31" fmla="*/ 267267 h 286782"/>
              <a:gd name="connsiteX32" fmla="*/ 35845 w 235403"/>
              <a:gd name="connsiteY32" fmla="*/ 281436 h 286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35403" h="286782">
                <a:moveTo>
                  <a:pt x="35845" y="281436"/>
                </a:moveTo>
                <a:cubicBezTo>
                  <a:pt x="28432" y="287885"/>
                  <a:pt x="17411" y="287885"/>
                  <a:pt x="9999" y="281436"/>
                </a:cubicBezTo>
                <a:cubicBezTo>
                  <a:pt x="6063" y="277841"/>
                  <a:pt x="3964" y="272652"/>
                  <a:pt x="4291" y="267332"/>
                </a:cubicBezTo>
                <a:cubicBezTo>
                  <a:pt x="4291" y="223164"/>
                  <a:pt x="3504" y="180938"/>
                  <a:pt x="1996" y="140660"/>
                </a:cubicBezTo>
                <a:cubicBezTo>
                  <a:pt x="487" y="100382"/>
                  <a:pt x="-300" y="59691"/>
                  <a:pt x="-300" y="18580"/>
                </a:cubicBezTo>
                <a:cubicBezTo>
                  <a:pt x="-628" y="13240"/>
                  <a:pt x="1471" y="8038"/>
                  <a:pt x="5407" y="4410"/>
                </a:cubicBezTo>
                <a:cubicBezTo>
                  <a:pt x="8884" y="1268"/>
                  <a:pt x="13344" y="-483"/>
                  <a:pt x="18001" y="-510"/>
                </a:cubicBezTo>
                <a:cubicBezTo>
                  <a:pt x="22791" y="-477"/>
                  <a:pt x="27448" y="1268"/>
                  <a:pt x="31121" y="4410"/>
                </a:cubicBezTo>
                <a:cubicBezTo>
                  <a:pt x="35254" y="7920"/>
                  <a:pt x="37551" y="13161"/>
                  <a:pt x="37222" y="18580"/>
                </a:cubicBezTo>
                <a:lnTo>
                  <a:pt x="37944" y="55775"/>
                </a:lnTo>
                <a:cubicBezTo>
                  <a:pt x="55328" y="30873"/>
                  <a:pt x="83666" y="15877"/>
                  <a:pt x="114039" y="15496"/>
                </a:cubicBezTo>
                <a:cubicBezTo>
                  <a:pt x="133587" y="14244"/>
                  <a:pt x="153005" y="19124"/>
                  <a:pt x="169602" y="29469"/>
                </a:cubicBezTo>
                <a:cubicBezTo>
                  <a:pt x="184296" y="39257"/>
                  <a:pt x="196497" y="52272"/>
                  <a:pt x="205353" y="67517"/>
                </a:cubicBezTo>
                <a:cubicBezTo>
                  <a:pt x="214733" y="83647"/>
                  <a:pt x="221556" y="101130"/>
                  <a:pt x="225557" y="119340"/>
                </a:cubicBezTo>
                <a:cubicBezTo>
                  <a:pt x="229756" y="137741"/>
                  <a:pt x="232380" y="156456"/>
                  <a:pt x="233495" y="175296"/>
                </a:cubicBezTo>
                <a:cubicBezTo>
                  <a:pt x="234544" y="191519"/>
                  <a:pt x="235070" y="207374"/>
                  <a:pt x="235070" y="222856"/>
                </a:cubicBezTo>
                <a:cubicBezTo>
                  <a:pt x="235070" y="238338"/>
                  <a:pt x="235070" y="252113"/>
                  <a:pt x="234283" y="264315"/>
                </a:cubicBezTo>
                <a:cubicBezTo>
                  <a:pt x="234741" y="269753"/>
                  <a:pt x="232643" y="275099"/>
                  <a:pt x="228575" y="278747"/>
                </a:cubicBezTo>
                <a:cubicBezTo>
                  <a:pt x="225033" y="281705"/>
                  <a:pt x="220637" y="283457"/>
                  <a:pt x="216046" y="283732"/>
                </a:cubicBezTo>
                <a:cubicBezTo>
                  <a:pt x="211519" y="283949"/>
                  <a:pt x="207059" y="282604"/>
                  <a:pt x="203450" y="279927"/>
                </a:cubicBezTo>
                <a:cubicBezTo>
                  <a:pt x="199580" y="276942"/>
                  <a:pt x="197416" y="272219"/>
                  <a:pt x="197743" y="267332"/>
                </a:cubicBezTo>
                <a:cubicBezTo>
                  <a:pt x="197219" y="254691"/>
                  <a:pt x="197219" y="240502"/>
                  <a:pt x="197743" y="224758"/>
                </a:cubicBezTo>
                <a:cubicBezTo>
                  <a:pt x="198269" y="209014"/>
                  <a:pt x="198006" y="193028"/>
                  <a:pt x="197022" y="176805"/>
                </a:cubicBezTo>
                <a:cubicBezTo>
                  <a:pt x="196300" y="164171"/>
                  <a:pt x="194726" y="151595"/>
                  <a:pt x="192430" y="139151"/>
                </a:cubicBezTo>
                <a:cubicBezTo>
                  <a:pt x="189937" y="124975"/>
                  <a:pt x="185739" y="111166"/>
                  <a:pt x="179901" y="98021"/>
                </a:cubicBezTo>
                <a:cubicBezTo>
                  <a:pt x="174390" y="85557"/>
                  <a:pt x="166387" y="74379"/>
                  <a:pt x="156285" y="65221"/>
                </a:cubicBezTo>
                <a:cubicBezTo>
                  <a:pt x="145920" y="56188"/>
                  <a:pt x="132341" y="51675"/>
                  <a:pt x="118631" y="52691"/>
                </a:cubicBezTo>
                <a:cubicBezTo>
                  <a:pt x="103740" y="52875"/>
                  <a:pt x="89373" y="57821"/>
                  <a:pt x="77500" y="66795"/>
                </a:cubicBezTo>
                <a:cubicBezTo>
                  <a:pt x="67332" y="75251"/>
                  <a:pt x="59329" y="86088"/>
                  <a:pt x="54344" y="98348"/>
                </a:cubicBezTo>
                <a:cubicBezTo>
                  <a:pt x="48768" y="111823"/>
                  <a:pt x="45291" y="126071"/>
                  <a:pt x="44045" y="140594"/>
                </a:cubicBezTo>
                <a:cubicBezTo>
                  <a:pt x="42535" y="156076"/>
                  <a:pt x="41748" y="171164"/>
                  <a:pt x="41748" y="185858"/>
                </a:cubicBezTo>
                <a:lnTo>
                  <a:pt x="41748" y="267267"/>
                </a:lnTo>
                <a:cubicBezTo>
                  <a:pt x="42077" y="272646"/>
                  <a:pt x="39846" y="277861"/>
                  <a:pt x="35845" y="281436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839B9F50-8790-4F42-8133-1729958DDD32}"/>
              </a:ext>
            </a:extLst>
          </p:cNvPr>
          <p:cNvSpPr/>
          <p:nvPr/>
        </p:nvSpPr>
        <p:spPr>
          <a:xfrm>
            <a:off x="8958754" y="992960"/>
            <a:ext cx="248439" cy="448233"/>
          </a:xfrm>
          <a:custGeom>
            <a:avLst/>
            <a:gdLst>
              <a:gd name="connsiteX0" fmla="*/ 210714 w 248439"/>
              <a:gd name="connsiteY0" fmla="*/ 19301 h 448233"/>
              <a:gd name="connsiteX1" fmla="*/ 216815 w 248439"/>
              <a:gd name="connsiteY1" fmla="*/ 4476 h 448233"/>
              <a:gd name="connsiteX2" fmla="*/ 228951 w 248439"/>
              <a:gd name="connsiteY2" fmla="*/ -510 h 448233"/>
              <a:gd name="connsiteX3" fmla="*/ 241546 w 248439"/>
              <a:gd name="connsiteY3" fmla="*/ 4476 h 448233"/>
              <a:gd name="connsiteX4" fmla="*/ 248106 w 248439"/>
              <a:gd name="connsiteY4" fmla="*/ 19301 h 448233"/>
              <a:gd name="connsiteX5" fmla="*/ 245088 w 248439"/>
              <a:gd name="connsiteY5" fmla="*/ 125047 h 448233"/>
              <a:gd name="connsiteX6" fmla="*/ 244694 w 248439"/>
              <a:gd name="connsiteY6" fmla="*/ 224758 h 448233"/>
              <a:gd name="connsiteX7" fmla="*/ 245809 w 248439"/>
              <a:gd name="connsiteY7" fmla="*/ 324797 h 448233"/>
              <a:gd name="connsiteX8" fmla="*/ 247384 w 248439"/>
              <a:gd name="connsiteY8" fmla="*/ 431002 h 448233"/>
              <a:gd name="connsiteX9" fmla="*/ 240824 w 248439"/>
              <a:gd name="connsiteY9" fmla="*/ 443532 h 448233"/>
              <a:gd name="connsiteX10" fmla="*/ 217274 w 248439"/>
              <a:gd name="connsiteY10" fmla="*/ 443532 h 448233"/>
              <a:gd name="connsiteX11" fmla="*/ 210386 w 248439"/>
              <a:gd name="connsiteY11" fmla="*/ 431002 h 448233"/>
              <a:gd name="connsiteX12" fmla="*/ 209992 w 248439"/>
              <a:gd name="connsiteY12" fmla="*/ 414209 h 448233"/>
              <a:gd name="connsiteX13" fmla="*/ 209992 w 248439"/>
              <a:gd name="connsiteY13" fmla="*/ 397481 h 448233"/>
              <a:gd name="connsiteX14" fmla="*/ 150953 w 248439"/>
              <a:gd name="connsiteY14" fmla="*/ 428707 h 448233"/>
              <a:gd name="connsiteX15" fmla="*/ 83976 w 248439"/>
              <a:gd name="connsiteY15" fmla="*/ 426410 h 448233"/>
              <a:gd name="connsiteX16" fmla="*/ 27627 w 248439"/>
              <a:gd name="connsiteY16" fmla="*/ 388756 h 448233"/>
              <a:gd name="connsiteX17" fmla="*/ -122 w 248439"/>
              <a:gd name="connsiteY17" fmla="*/ 312989 h 448233"/>
              <a:gd name="connsiteX18" fmla="*/ 19558 w 248439"/>
              <a:gd name="connsiteY18" fmla="*/ 227710 h 448233"/>
              <a:gd name="connsiteX19" fmla="*/ 74727 w 248439"/>
              <a:gd name="connsiteY19" fmla="*/ 183234 h 448233"/>
              <a:gd name="connsiteX20" fmla="*/ 144327 w 248439"/>
              <a:gd name="connsiteY20" fmla="*/ 178248 h 448233"/>
              <a:gd name="connsiteX21" fmla="*/ 207499 w 248439"/>
              <a:gd name="connsiteY21" fmla="*/ 212163 h 448233"/>
              <a:gd name="connsiteX22" fmla="*/ 207893 w 248439"/>
              <a:gd name="connsiteY22" fmla="*/ 118946 h 448233"/>
              <a:gd name="connsiteX23" fmla="*/ 210714 w 248439"/>
              <a:gd name="connsiteY23" fmla="*/ 19301 h 448233"/>
              <a:gd name="connsiteX24" fmla="*/ 206909 w 248439"/>
              <a:gd name="connsiteY24" fmla="*/ 310759 h 448233"/>
              <a:gd name="connsiteX25" fmla="*/ 192084 w 248439"/>
              <a:gd name="connsiteY25" fmla="*/ 254016 h 448233"/>
              <a:gd name="connsiteX26" fmla="*/ 158169 w 248439"/>
              <a:gd name="connsiteY26" fmla="*/ 221216 h 448233"/>
              <a:gd name="connsiteX27" fmla="*/ 74464 w 248439"/>
              <a:gd name="connsiteY27" fmla="*/ 225021 h 448233"/>
              <a:gd name="connsiteX28" fmla="*/ 45207 w 248439"/>
              <a:gd name="connsiteY28" fmla="*/ 260378 h 448233"/>
              <a:gd name="connsiteX29" fmla="*/ 37991 w 248439"/>
              <a:gd name="connsiteY29" fmla="*/ 317844 h 448233"/>
              <a:gd name="connsiteX30" fmla="*/ 55113 w 248439"/>
              <a:gd name="connsiteY30" fmla="*/ 364616 h 448233"/>
              <a:gd name="connsiteX31" fmla="*/ 87912 w 248439"/>
              <a:gd name="connsiteY31" fmla="*/ 390134 h 448233"/>
              <a:gd name="connsiteX32" fmla="*/ 127862 w 248439"/>
              <a:gd name="connsiteY32" fmla="*/ 395841 h 448233"/>
              <a:gd name="connsiteX33" fmla="*/ 166697 w 248439"/>
              <a:gd name="connsiteY33" fmla="*/ 383705 h 448233"/>
              <a:gd name="connsiteX34" fmla="*/ 195626 w 248439"/>
              <a:gd name="connsiteY34" fmla="*/ 354776 h 448233"/>
              <a:gd name="connsiteX35" fmla="*/ 206909 w 248439"/>
              <a:gd name="connsiteY35" fmla="*/ 310759 h 448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48439" h="448233">
                <a:moveTo>
                  <a:pt x="210714" y="19301"/>
                </a:moveTo>
                <a:cubicBezTo>
                  <a:pt x="210714" y="13752"/>
                  <a:pt x="212945" y="8425"/>
                  <a:pt x="216815" y="4476"/>
                </a:cubicBezTo>
                <a:cubicBezTo>
                  <a:pt x="220029" y="1274"/>
                  <a:pt x="224425" y="-517"/>
                  <a:pt x="228951" y="-510"/>
                </a:cubicBezTo>
                <a:cubicBezTo>
                  <a:pt x="233608" y="-490"/>
                  <a:pt x="238135" y="1294"/>
                  <a:pt x="241546" y="4476"/>
                </a:cubicBezTo>
                <a:cubicBezTo>
                  <a:pt x="245679" y="8320"/>
                  <a:pt x="248040" y="13673"/>
                  <a:pt x="248106" y="19301"/>
                </a:cubicBezTo>
                <a:cubicBezTo>
                  <a:pt x="246596" y="56299"/>
                  <a:pt x="245547" y="91546"/>
                  <a:pt x="245088" y="125047"/>
                </a:cubicBezTo>
                <a:cubicBezTo>
                  <a:pt x="244629" y="158549"/>
                  <a:pt x="244497" y="191781"/>
                  <a:pt x="244694" y="224758"/>
                </a:cubicBezTo>
                <a:cubicBezTo>
                  <a:pt x="244956" y="257735"/>
                  <a:pt x="245350" y="291079"/>
                  <a:pt x="245809" y="324797"/>
                </a:cubicBezTo>
                <a:cubicBezTo>
                  <a:pt x="246269" y="358515"/>
                  <a:pt x="246793" y="393919"/>
                  <a:pt x="247384" y="431002"/>
                </a:cubicBezTo>
                <a:cubicBezTo>
                  <a:pt x="246793" y="435850"/>
                  <a:pt x="244497" y="440311"/>
                  <a:pt x="240824" y="443532"/>
                </a:cubicBezTo>
                <a:cubicBezTo>
                  <a:pt x="234002" y="449121"/>
                  <a:pt x="224162" y="449121"/>
                  <a:pt x="217274" y="443532"/>
                </a:cubicBezTo>
                <a:cubicBezTo>
                  <a:pt x="213469" y="440363"/>
                  <a:pt x="211042" y="435896"/>
                  <a:pt x="210386" y="431002"/>
                </a:cubicBezTo>
                <a:cubicBezTo>
                  <a:pt x="210386" y="425361"/>
                  <a:pt x="210386" y="419785"/>
                  <a:pt x="209992" y="414209"/>
                </a:cubicBezTo>
                <a:cubicBezTo>
                  <a:pt x="209599" y="408633"/>
                  <a:pt x="209992" y="403057"/>
                  <a:pt x="209992" y="397481"/>
                </a:cubicBezTo>
                <a:cubicBezTo>
                  <a:pt x="193658" y="413238"/>
                  <a:pt x="173191" y="424062"/>
                  <a:pt x="150953" y="428707"/>
                </a:cubicBezTo>
                <a:cubicBezTo>
                  <a:pt x="128780" y="433777"/>
                  <a:pt x="105689" y="432990"/>
                  <a:pt x="83976" y="426410"/>
                </a:cubicBezTo>
                <a:cubicBezTo>
                  <a:pt x="62001" y="419510"/>
                  <a:pt x="42387" y="406442"/>
                  <a:pt x="27627" y="388756"/>
                </a:cubicBezTo>
                <a:cubicBezTo>
                  <a:pt x="11686" y="370192"/>
                  <a:pt x="2436" y="345002"/>
                  <a:pt x="-122" y="312989"/>
                </a:cubicBezTo>
                <a:cubicBezTo>
                  <a:pt x="-1631" y="277520"/>
                  <a:pt x="4929" y="249096"/>
                  <a:pt x="19558" y="227710"/>
                </a:cubicBezTo>
                <a:cubicBezTo>
                  <a:pt x="32743" y="207394"/>
                  <a:pt x="52095" y="191807"/>
                  <a:pt x="74727" y="183234"/>
                </a:cubicBezTo>
                <a:cubicBezTo>
                  <a:pt x="97031" y="175093"/>
                  <a:pt x="121106" y="173368"/>
                  <a:pt x="144327" y="178248"/>
                </a:cubicBezTo>
                <a:cubicBezTo>
                  <a:pt x="168337" y="182906"/>
                  <a:pt x="190378" y="194734"/>
                  <a:pt x="207499" y="212163"/>
                </a:cubicBezTo>
                <a:cubicBezTo>
                  <a:pt x="206975" y="181200"/>
                  <a:pt x="207106" y="150126"/>
                  <a:pt x="207893" y="118946"/>
                </a:cubicBezTo>
                <a:cubicBezTo>
                  <a:pt x="208681" y="87767"/>
                  <a:pt x="209599" y="54548"/>
                  <a:pt x="210714" y="19301"/>
                </a:cubicBezTo>
                <a:close/>
                <a:moveTo>
                  <a:pt x="206909" y="310759"/>
                </a:moveTo>
                <a:cubicBezTo>
                  <a:pt x="207172" y="290856"/>
                  <a:pt x="202055" y="271249"/>
                  <a:pt x="192084" y="254016"/>
                </a:cubicBezTo>
                <a:cubicBezTo>
                  <a:pt x="183818" y="240318"/>
                  <a:pt x="172141" y="229009"/>
                  <a:pt x="158169" y="221216"/>
                </a:cubicBezTo>
                <a:cubicBezTo>
                  <a:pt x="131667" y="207158"/>
                  <a:pt x="99589" y="208614"/>
                  <a:pt x="74464" y="225021"/>
                </a:cubicBezTo>
                <a:cubicBezTo>
                  <a:pt x="61673" y="233909"/>
                  <a:pt x="51570" y="246144"/>
                  <a:pt x="45207" y="260378"/>
                </a:cubicBezTo>
                <a:cubicBezTo>
                  <a:pt x="37467" y="278484"/>
                  <a:pt x="34974" y="298394"/>
                  <a:pt x="37991" y="317844"/>
                </a:cubicBezTo>
                <a:cubicBezTo>
                  <a:pt x="39041" y="334762"/>
                  <a:pt x="45010" y="351004"/>
                  <a:pt x="55113" y="364616"/>
                </a:cubicBezTo>
                <a:cubicBezTo>
                  <a:pt x="63575" y="375866"/>
                  <a:pt x="74924" y="384670"/>
                  <a:pt x="87912" y="390134"/>
                </a:cubicBezTo>
                <a:cubicBezTo>
                  <a:pt x="100573" y="395205"/>
                  <a:pt x="114283" y="397160"/>
                  <a:pt x="127862" y="395841"/>
                </a:cubicBezTo>
                <a:cubicBezTo>
                  <a:pt x="141573" y="394752"/>
                  <a:pt x="154823" y="390607"/>
                  <a:pt x="166697" y="383705"/>
                </a:cubicBezTo>
                <a:cubicBezTo>
                  <a:pt x="178570" y="376607"/>
                  <a:pt x="188541" y="366663"/>
                  <a:pt x="195626" y="354776"/>
                </a:cubicBezTo>
                <a:cubicBezTo>
                  <a:pt x="203432" y="341453"/>
                  <a:pt x="207368" y="326201"/>
                  <a:pt x="206909" y="310759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1A2B8FD9-E804-4204-A024-B920BD0AFBF0}"/>
              </a:ext>
            </a:extLst>
          </p:cNvPr>
          <p:cNvSpPr/>
          <p:nvPr/>
        </p:nvSpPr>
        <p:spPr>
          <a:xfrm>
            <a:off x="9267452" y="1157246"/>
            <a:ext cx="248506" cy="284120"/>
          </a:xfrm>
          <a:custGeom>
            <a:avLst/>
            <a:gdLst>
              <a:gd name="connsiteX0" fmla="*/ 235129 w 248506"/>
              <a:gd name="connsiteY0" fmla="*/ 124365 h 284120"/>
              <a:gd name="connsiteX1" fmla="*/ 198196 w 248506"/>
              <a:gd name="connsiteY1" fmla="*/ 135780 h 284120"/>
              <a:gd name="connsiteX2" fmla="*/ 141519 w 248506"/>
              <a:gd name="connsiteY2" fmla="*/ 145685 h 284120"/>
              <a:gd name="connsiteX3" fmla="*/ 82479 w 248506"/>
              <a:gd name="connsiteY3" fmla="*/ 153295 h 284120"/>
              <a:gd name="connsiteX4" fmla="*/ 37610 w 248506"/>
              <a:gd name="connsiteY4" fmla="*/ 157100 h 284120"/>
              <a:gd name="connsiteX5" fmla="*/ 46728 w 248506"/>
              <a:gd name="connsiteY5" fmla="*/ 196459 h 284120"/>
              <a:gd name="connsiteX6" fmla="*/ 66408 w 248506"/>
              <a:gd name="connsiteY6" fmla="*/ 226176 h 284120"/>
              <a:gd name="connsiteX7" fmla="*/ 95336 w 248506"/>
              <a:gd name="connsiteY7" fmla="*/ 243690 h 284120"/>
              <a:gd name="connsiteX8" fmla="*/ 131876 w 248506"/>
              <a:gd name="connsiteY8" fmla="*/ 245593 h 284120"/>
              <a:gd name="connsiteX9" fmla="*/ 174121 w 248506"/>
              <a:gd name="connsiteY9" fmla="*/ 228800 h 284120"/>
              <a:gd name="connsiteX10" fmla="*/ 212497 w 248506"/>
              <a:gd name="connsiteY10" fmla="*/ 190752 h 284120"/>
              <a:gd name="connsiteX11" fmla="*/ 226207 w 248506"/>
              <a:gd name="connsiteY11" fmla="*/ 183142 h 284120"/>
              <a:gd name="connsiteX12" fmla="*/ 239327 w 248506"/>
              <a:gd name="connsiteY12" fmla="*/ 186226 h 284120"/>
              <a:gd name="connsiteX13" fmla="*/ 247330 w 248506"/>
              <a:gd name="connsiteY13" fmla="*/ 196459 h 284120"/>
              <a:gd name="connsiteX14" fmla="*/ 245821 w 248506"/>
              <a:gd name="connsiteY14" fmla="*/ 210563 h 284120"/>
              <a:gd name="connsiteX15" fmla="*/ 193342 w 248506"/>
              <a:gd name="connsiteY15" fmla="*/ 260025 h 284120"/>
              <a:gd name="connsiteX16" fmla="*/ 140469 w 248506"/>
              <a:gd name="connsiteY16" fmla="*/ 281345 h 284120"/>
              <a:gd name="connsiteX17" fmla="*/ 86809 w 248506"/>
              <a:gd name="connsiteY17" fmla="*/ 279442 h 284120"/>
              <a:gd name="connsiteX18" fmla="*/ 41939 w 248506"/>
              <a:gd name="connsiteY18" fmla="*/ 254318 h 284120"/>
              <a:gd name="connsiteX19" fmla="*/ 11107 w 248506"/>
              <a:gd name="connsiteY19" fmla="*/ 209054 h 284120"/>
              <a:gd name="connsiteX20" fmla="*/ -307 w 248506"/>
              <a:gd name="connsiteY20" fmla="*/ 146669 h 284120"/>
              <a:gd name="connsiteX21" fmla="*/ 5400 w 248506"/>
              <a:gd name="connsiteY21" fmla="*/ 97207 h 284120"/>
              <a:gd name="connsiteX22" fmla="*/ 23309 w 248506"/>
              <a:gd name="connsiteY22" fmla="*/ 52665 h 284120"/>
              <a:gd name="connsiteX23" fmla="*/ 54862 w 248506"/>
              <a:gd name="connsiteY23" fmla="*/ 18423 h 284120"/>
              <a:gd name="connsiteX24" fmla="*/ 102422 w 248506"/>
              <a:gd name="connsiteY24" fmla="*/ 514 h 284120"/>
              <a:gd name="connsiteX25" fmla="*/ 149587 w 248506"/>
              <a:gd name="connsiteY25" fmla="*/ 3204 h 284120"/>
              <a:gd name="connsiteX26" fmla="*/ 192227 w 248506"/>
              <a:gd name="connsiteY26" fmla="*/ 22883 h 284120"/>
              <a:gd name="connsiteX27" fmla="*/ 224173 w 248506"/>
              <a:gd name="connsiteY27" fmla="*/ 57848 h 284120"/>
              <a:gd name="connsiteX28" fmla="*/ 240901 w 248506"/>
              <a:gd name="connsiteY28" fmla="*/ 107310 h 284120"/>
              <a:gd name="connsiteX29" fmla="*/ 235129 w 248506"/>
              <a:gd name="connsiteY29" fmla="*/ 124365 h 284120"/>
              <a:gd name="connsiteX30" fmla="*/ 101175 w 248506"/>
              <a:gd name="connsiteY30" fmla="*/ 38365 h 284120"/>
              <a:gd name="connsiteX31" fmla="*/ 74935 w 248506"/>
              <a:gd name="connsiteY31" fmla="*/ 49451 h 284120"/>
              <a:gd name="connsiteX32" fmla="*/ 56305 w 248506"/>
              <a:gd name="connsiteY32" fmla="*/ 68081 h 284120"/>
              <a:gd name="connsiteX33" fmla="*/ 44497 w 248506"/>
              <a:gd name="connsiteY33" fmla="*/ 92025 h 284120"/>
              <a:gd name="connsiteX34" fmla="*/ 38790 w 248506"/>
              <a:gd name="connsiteY34" fmla="*/ 119839 h 284120"/>
              <a:gd name="connsiteX35" fmla="*/ 121314 w 248506"/>
              <a:gd name="connsiteY35" fmla="*/ 113279 h 284120"/>
              <a:gd name="connsiteX36" fmla="*/ 202395 w 248506"/>
              <a:gd name="connsiteY36" fmla="*/ 97338 h 284120"/>
              <a:gd name="connsiteX37" fmla="*/ 190587 w 248506"/>
              <a:gd name="connsiteY37" fmla="*/ 70312 h 284120"/>
              <a:gd name="connsiteX38" fmla="*/ 168545 w 248506"/>
              <a:gd name="connsiteY38" fmla="*/ 49385 h 284120"/>
              <a:gd name="connsiteX39" fmla="*/ 138107 w 248506"/>
              <a:gd name="connsiteY39" fmla="*/ 37971 h 284120"/>
              <a:gd name="connsiteX40" fmla="*/ 101372 w 248506"/>
              <a:gd name="connsiteY40" fmla="*/ 38365 h 284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48506" h="284120">
                <a:moveTo>
                  <a:pt x="235129" y="124365"/>
                </a:moveTo>
                <a:cubicBezTo>
                  <a:pt x="223452" y="129915"/>
                  <a:pt x="210988" y="133759"/>
                  <a:pt x="198196" y="135780"/>
                </a:cubicBezTo>
                <a:cubicBezTo>
                  <a:pt x="180681" y="139322"/>
                  <a:pt x="161788" y="142340"/>
                  <a:pt x="141519" y="145685"/>
                </a:cubicBezTo>
                <a:cubicBezTo>
                  <a:pt x="121249" y="149031"/>
                  <a:pt x="101438" y="151261"/>
                  <a:pt x="82479" y="153295"/>
                </a:cubicBezTo>
                <a:cubicBezTo>
                  <a:pt x="63521" y="155328"/>
                  <a:pt x="48237" y="156575"/>
                  <a:pt x="37610" y="157100"/>
                </a:cubicBezTo>
                <a:cubicBezTo>
                  <a:pt x="38397" y="170646"/>
                  <a:pt x="41480" y="183956"/>
                  <a:pt x="46728" y="196459"/>
                </a:cubicBezTo>
                <a:cubicBezTo>
                  <a:pt x="51254" y="207578"/>
                  <a:pt x="57945" y="217681"/>
                  <a:pt x="66408" y="226176"/>
                </a:cubicBezTo>
                <a:cubicBezTo>
                  <a:pt x="74608" y="234100"/>
                  <a:pt x="84513" y="240083"/>
                  <a:pt x="95336" y="243690"/>
                </a:cubicBezTo>
                <a:cubicBezTo>
                  <a:pt x="107145" y="247509"/>
                  <a:pt x="119740" y="248164"/>
                  <a:pt x="131876" y="245593"/>
                </a:cubicBezTo>
                <a:cubicBezTo>
                  <a:pt x="147029" y="243264"/>
                  <a:pt x="161461" y="237524"/>
                  <a:pt x="174121" y="228800"/>
                </a:cubicBezTo>
                <a:cubicBezTo>
                  <a:pt x="188685" y="218074"/>
                  <a:pt x="201673" y="205249"/>
                  <a:pt x="212497" y="190752"/>
                </a:cubicBezTo>
                <a:cubicBezTo>
                  <a:pt x="215908" y="186567"/>
                  <a:pt x="220828" y="183844"/>
                  <a:pt x="226207" y="183142"/>
                </a:cubicBezTo>
                <a:cubicBezTo>
                  <a:pt x="230799" y="182591"/>
                  <a:pt x="235457" y="183687"/>
                  <a:pt x="239327" y="186226"/>
                </a:cubicBezTo>
                <a:cubicBezTo>
                  <a:pt x="243066" y="188666"/>
                  <a:pt x="245887" y="192261"/>
                  <a:pt x="247330" y="196459"/>
                </a:cubicBezTo>
                <a:cubicBezTo>
                  <a:pt x="248839" y="201163"/>
                  <a:pt x="248314" y="206279"/>
                  <a:pt x="245821" y="210563"/>
                </a:cubicBezTo>
                <a:cubicBezTo>
                  <a:pt x="231455" y="230105"/>
                  <a:pt x="213678" y="246866"/>
                  <a:pt x="193342" y="260025"/>
                </a:cubicBezTo>
                <a:cubicBezTo>
                  <a:pt x="177139" y="270186"/>
                  <a:pt x="159231" y="277402"/>
                  <a:pt x="140469" y="281345"/>
                </a:cubicBezTo>
                <a:cubicBezTo>
                  <a:pt x="122692" y="284913"/>
                  <a:pt x="104324" y="284257"/>
                  <a:pt x="86809" y="279442"/>
                </a:cubicBezTo>
                <a:cubicBezTo>
                  <a:pt x="70081" y="274752"/>
                  <a:pt x="54665" y="266139"/>
                  <a:pt x="41939" y="254318"/>
                </a:cubicBezTo>
                <a:cubicBezTo>
                  <a:pt x="28491" y="241644"/>
                  <a:pt x="17996" y="226202"/>
                  <a:pt x="11107" y="209054"/>
                </a:cubicBezTo>
                <a:cubicBezTo>
                  <a:pt x="3236" y="189217"/>
                  <a:pt x="-700" y="168015"/>
                  <a:pt x="-307" y="146669"/>
                </a:cubicBezTo>
                <a:cubicBezTo>
                  <a:pt x="-307" y="130014"/>
                  <a:pt x="1596" y="113417"/>
                  <a:pt x="5400" y="97207"/>
                </a:cubicBezTo>
                <a:cubicBezTo>
                  <a:pt x="9009" y="81510"/>
                  <a:pt x="15043" y="66474"/>
                  <a:pt x="23309" y="52665"/>
                </a:cubicBezTo>
                <a:cubicBezTo>
                  <a:pt x="31377" y="39224"/>
                  <a:pt x="42136" y="27574"/>
                  <a:pt x="54862" y="18423"/>
                </a:cubicBezTo>
                <a:cubicBezTo>
                  <a:pt x="68966" y="8589"/>
                  <a:pt x="85300" y="2436"/>
                  <a:pt x="102422" y="514"/>
                </a:cubicBezTo>
                <a:cubicBezTo>
                  <a:pt x="118166" y="-1474"/>
                  <a:pt x="134171" y="-562"/>
                  <a:pt x="149587" y="3204"/>
                </a:cubicBezTo>
                <a:cubicBezTo>
                  <a:pt x="164938" y="6910"/>
                  <a:pt x="179435" y="13601"/>
                  <a:pt x="192227" y="22883"/>
                </a:cubicBezTo>
                <a:cubicBezTo>
                  <a:pt x="205085" y="32271"/>
                  <a:pt x="215973" y="44164"/>
                  <a:pt x="224173" y="57848"/>
                </a:cubicBezTo>
                <a:cubicBezTo>
                  <a:pt x="233095" y="73001"/>
                  <a:pt x="238803" y="89840"/>
                  <a:pt x="240901" y="107310"/>
                </a:cubicBezTo>
                <a:cubicBezTo>
                  <a:pt x="242410" y="115510"/>
                  <a:pt x="240377" y="121348"/>
                  <a:pt x="235129" y="124365"/>
                </a:cubicBezTo>
                <a:close/>
                <a:moveTo>
                  <a:pt x="101175" y="38365"/>
                </a:moveTo>
                <a:cubicBezTo>
                  <a:pt x="91729" y="40097"/>
                  <a:pt x="82742" y="43875"/>
                  <a:pt x="74935" y="49451"/>
                </a:cubicBezTo>
                <a:cubicBezTo>
                  <a:pt x="67719" y="54601"/>
                  <a:pt x="61488" y="60898"/>
                  <a:pt x="56305" y="68081"/>
                </a:cubicBezTo>
                <a:cubicBezTo>
                  <a:pt x="51123" y="75369"/>
                  <a:pt x="47121" y="83458"/>
                  <a:pt x="44497" y="92025"/>
                </a:cubicBezTo>
                <a:cubicBezTo>
                  <a:pt x="41677" y="101078"/>
                  <a:pt x="39708" y="110399"/>
                  <a:pt x="38790" y="119839"/>
                </a:cubicBezTo>
                <a:cubicBezTo>
                  <a:pt x="66408" y="120049"/>
                  <a:pt x="94025" y="117858"/>
                  <a:pt x="121314" y="113279"/>
                </a:cubicBezTo>
                <a:cubicBezTo>
                  <a:pt x="147554" y="108753"/>
                  <a:pt x="174449" y="103374"/>
                  <a:pt x="202395" y="97338"/>
                </a:cubicBezTo>
                <a:cubicBezTo>
                  <a:pt x="200295" y="87623"/>
                  <a:pt x="196294" y="78433"/>
                  <a:pt x="190587" y="70312"/>
                </a:cubicBezTo>
                <a:cubicBezTo>
                  <a:pt x="184748" y="61915"/>
                  <a:pt x="177205" y="54791"/>
                  <a:pt x="168545" y="49385"/>
                </a:cubicBezTo>
                <a:cubicBezTo>
                  <a:pt x="159231" y="43652"/>
                  <a:pt x="148866" y="39775"/>
                  <a:pt x="138107" y="37971"/>
                </a:cubicBezTo>
                <a:cubicBezTo>
                  <a:pt x="125972" y="35879"/>
                  <a:pt x="113508" y="36010"/>
                  <a:pt x="101372" y="38365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D56B9887-9F24-4272-9A2C-471BE76A3890}"/>
              </a:ext>
            </a:extLst>
          </p:cNvPr>
          <p:cNvSpPr/>
          <p:nvPr/>
        </p:nvSpPr>
        <p:spPr>
          <a:xfrm>
            <a:off x="9767709" y="1175414"/>
            <a:ext cx="214632" cy="263597"/>
          </a:xfrm>
          <a:custGeom>
            <a:avLst/>
            <a:gdLst>
              <a:gd name="connsiteX0" fmla="*/ 2123 w 214632"/>
              <a:gd name="connsiteY0" fmla="*/ 27807 h 263597"/>
              <a:gd name="connsiteX1" fmla="*/ 1336 w 214632"/>
              <a:gd name="connsiteY1" fmla="*/ 9964 h 263597"/>
              <a:gd name="connsiteX2" fmla="*/ 12029 w 214632"/>
              <a:gd name="connsiteY2" fmla="*/ 452 h 263597"/>
              <a:gd name="connsiteX3" fmla="*/ 26067 w 214632"/>
              <a:gd name="connsiteY3" fmla="*/ 1173 h 263597"/>
              <a:gd name="connsiteX4" fmla="*/ 37153 w 214632"/>
              <a:gd name="connsiteY4" fmla="*/ 14293 h 263597"/>
              <a:gd name="connsiteX5" fmla="*/ 113248 w 214632"/>
              <a:gd name="connsiteY5" fmla="*/ 219750 h 263597"/>
              <a:gd name="connsiteX6" fmla="*/ 176355 w 214632"/>
              <a:gd name="connsiteY6" fmla="*/ 20328 h 263597"/>
              <a:gd name="connsiteX7" fmla="*/ 187441 w 214632"/>
              <a:gd name="connsiteY7" fmla="*/ 4388 h 263597"/>
              <a:gd name="connsiteX8" fmla="*/ 201479 w 214632"/>
              <a:gd name="connsiteY8" fmla="*/ 3207 h 263597"/>
              <a:gd name="connsiteX9" fmla="*/ 212172 w 214632"/>
              <a:gd name="connsiteY9" fmla="*/ 13506 h 263597"/>
              <a:gd name="connsiteX10" fmla="*/ 212893 w 214632"/>
              <a:gd name="connsiteY10" fmla="*/ 31021 h 263597"/>
              <a:gd name="connsiteX11" fmla="*/ 139881 w 214632"/>
              <a:gd name="connsiteY11" fmla="*/ 246384 h 263597"/>
              <a:gd name="connsiteX12" fmla="*/ 130370 w 214632"/>
              <a:gd name="connsiteY12" fmla="*/ 257404 h 263597"/>
              <a:gd name="connsiteX13" fmla="*/ 113970 w 214632"/>
              <a:gd name="connsiteY13" fmla="*/ 262718 h 263597"/>
              <a:gd name="connsiteX14" fmla="*/ 96849 w 214632"/>
              <a:gd name="connsiteY14" fmla="*/ 261209 h 263597"/>
              <a:gd name="connsiteX15" fmla="*/ 85828 w 214632"/>
              <a:gd name="connsiteY15" fmla="*/ 250188 h 263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14632" h="263597">
                <a:moveTo>
                  <a:pt x="2123" y="27807"/>
                </a:moveTo>
                <a:cubicBezTo>
                  <a:pt x="-829" y="22296"/>
                  <a:pt x="-1157" y="15717"/>
                  <a:pt x="1336" y="9964"/>
                </a:cubicBezTo>
                <a:cubicBezTo>
                  <a:pt x="3500" y="5483"/>
                  <a:pt x="7306" y="2052"/>
                  <a:pt x="12029" y="452"/>
                </a:cubicBezTo>
                <a:cubicBezTo>
                  <a:pt x="16620" y="-1044"/>
                  <a:pt x="21606" y="-788"/>
                  <a:pt x="26067" y="1173"/>
                </a:cubicBezTo>
                <a:cubicBezTo>
                  <a:pt x="31446" y="3797"/>
                  <a:pt x="35447" y="8560"/>
                  <a:pt x="37153" y="14293"/>
                </a:cubicBezTo>
                <a:lnTo>
                  <a:pt x="113248" y="219750"/>
                </a:lnTo>
                <a:lnTo>
                  <a:pt x="176355" y="20328"/>
                </a:lnTo>
                <a:cubicBezTo>
                  <a:pt x="177798" y="13762"/>
                  <a:pt x="181799" y="8035"/>
                  <a:pt x="187441" y="4388"/>
                </a:cubicBezTo>
                <a:cubicBezTo>
                  <a:pt x="191705" y="1875"/>
                  <a:pt x="196887" y="1442"/>
                  <a:pt x="201479" y="3207"/>
                </a:cubicBezTo>
                <a:cubicBezTo>
                  <a:pt x="206202" y="5175"/>
                  <a:pt x="210007" y="8855"/>
                  <a:pt x="212172" y="13506"/>
                </a:cubicBezTo>
                <a:cubicBezTo>
                  <a:pt x="214730" y="19023"/>
                  <a:pt x="214992" y="25314"/>
                  <a:pt x="212893" y="31021"/>
                </a:cubicBezTo>
                <a:lnTo>
                  <a:pt x="139881" y="246384"/>
                </a:lnTo>
                <a:cubicBezTo>
                  <a:pt x="138176" y="251093"/>
                  <a:pt x="134764" y="255016"/>
                  <a:pt x="130370" y="257404"/>
                </a:cubicBezTo>
                <a:cubicBezTo>
                  <a:pt x="125318" y="260231"/>
                  <a:pt x="119743" y="262036"/>
                  <a:pt x="113970" y="262718"/>
                </a:cubicBezTo>
                <a:cubicBezTo>
                  <a:pt x="108197" y="263525"/>
                  <a:pt x="102359" y="263007"/>
                  <a:pt x="96849" y="261209"/>
                </a:cubicBezTo>
                <a:cubicBezTo>
                  <a:pt x="91600" y="259516"/>
                  <a:pt x="87533" y="255416"/>
                  <a:pt x="85828" y="250188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B73BC4D5-35CA-4A33-988A-EAF74F705F49}"/>
              </a:ext>
            </a:extLst>
          </p:cNvPr>
          <p:cNvSpPr/>
          <p:nvPr/>
        </p:nvSpPr>
        <p:spPr>
          <a:xfrm>
            <a:off x="10021540" y="1187764"/>
            <a:ext cx="231830" cy="240600"/>
          </a:xfrm>
          <a:custGeom>
            <a:avLst/>
            <a:gdLst>
              <a:gd name="connsiteX0" fmla="*/ 118468 w 231830"/>
              <a:gd name="connsiteY0" fmla="*/ 239938 h 240600"/>
              <a:gd name="connsiteX1" fmla="*/ 65397 w 231830"/>
              <a:gd name="connsiteY1" fmla="*/ 230819 h 240600"/>
              <a:gd name="connsiteX2" fmla="*/ 27809 w 231830"/>
              <a:gd name="connsiteY2" fmla="*/ 203727 h 240600"/>
              <a:gd name="connsiteX3" fmla="*/ 6228 w 231830"/>
              <a:gd name="connsiteY3" fmla="*/ 164761 h 240600"/>
              <a:gd name="connsiteX4" fmla="*/ -332 w 231830"/>
              <a:gd name="connsiteY4" fmla="*/ 120088 h 240600"/>
              <a:gd name="connsiteX5" fmla="*/ 7211 w 231830"/>
              <a:gd name="connsiteY5" fmla="*/ 75874 h 240600"/>
              <a:gd name="connsiteX6" fmla="*/ 29646 w 231830"/>
              <a:gd name="connsiteY6" fmla="*/ 37695 h 240600"/>
              <a:gd name="connsiteX7" fmla="*/ 66054 w 231830"/>
              <a:gd name="connsiteY7" fmla="*/ 10603 h 240600"/>
              <a:gd name="connsiteX8" fmla="*/ 116500 w 231830"/>
              <a:gd name="connsiteY8" fmla="*/ -484 h 240600"/>
              <a:gd name="connsiteX9" fmla="*/ 167273 w 231830"/>
              <a:gd name="connsiteY9" fmla="*/ 9815 h 240600"/>
              <a:gd name="connsiteX10" fmla="*/ 203681 w 231830"/>
              <a:gd name="connsiteY10" fmla="*/ 37301 h 240600"/>
              <a:gd name="connsiteX11" fmla="*/ 224935 w 231830"/>
              <a:gd name="connsiteY11" fmla="*/ 76661 h 240600"/>
              <a:gd name="connsiteX12" fmla="*/ 231495 w 231830"/>
              <a:gd name="connsiteY12" fmla="*/ 121728 h 240600"/>
              <a:gd name="connsiteX13" fmla="*/ 224279 w 231830"/>
              <a:gd name="connsiteY13" fmla="*/ 164826 h 240600"/>
              <a:gd name="connsiteX14" fmla="*/ 203025 w 231830"/>
              <a:gd name="connsiteY14" fmla="*/ 202612 h 240600"/>
              <a:gd name="connsiteX15" fmla="*/ 167798 w 231830"/>
              <a:gd name="connsiteY15" fmla="*/ 229704 h 240600"/>
              <a:gd name="connsiteX16" fmla="*/ 118468 w 231830"/>
              <a:gd name="connsiteY16" fmla="*/ 239938 h 240600"/>
              <a:gd name="connsiteX17" fmla="*/ 118861 w 231830"/>
              <a:gd name="connsiteY17" fmla="*/ 204186 h 240600"/>
              <a:gd name="connsiteX18" fmla="*/ 151661 w 231830"/>
              <a:gd name="connsiteY18" fmla="*/ 197626 h 240600"/>
              <a:gd name="connsiteX19" fmla="*/ 175210 w 231830"/>
              <a:gd name="connsiteY19" fmla="*/ 178996 h 240600"/>
              <a:gd name="connsiteX20" fmla="*/ 189511 w 231830"/>
              <a:gd name="connsiteY20" fmla="*/ 151444 h 240600"/>
              <a:gd name="connsiteX21" fmla="*/ 194037 w 231830"/>
              <a:gd name="connsiteY21" fmla="*/ 120219 h 240600"/>
              <a:gd name="connsiteX22" fmla="*/ 189117 w 231830"/>
              <a:gd name="connsiteY22" fmla="*/ 89059 h 240600"/>
              <a:gd name="connsiteX23" fmla="*/ 173899 w 231830"/>
              <a:gd name="connsiteY23" fmla="*/ 62032 h 240600"/>
              <a:gd name="connsiteX24" fmla="*/ 148775 w 231830"/>
              <a:gd name="connsiteY24" fmla="*/ 43402 h 240600"/>
              <a:gd name="connsiteX25" fmla="*/ 114925 w 231830"/>
              <a:gd name="connsiteY25" fmla="*/ 36514 h 240600"/>
              <a:gd name="connsiteX26" fmla="*/ 81470 w 231830"/>
              <a:gd name="connsiteY26" fmla="*/ 44911 h 240600"/>
              <a:gd name="connsiteX27" fmla="*/ 57460 w 231830"/>
              <a:gd name="connsiteY27" fmla="*/ 64591 h 240600"/>
              <a:gd name="connsiteX28" fmla="*/ 43029 w 231830"/>
              <a:gd name="connsiteY28" fmla="*/ 91224 h 240600"/>
              <a:gd name="connsiteX29" fmla="*/ 38043 w 231830"/>
              <a:gd name="connsiteY29" fmla="*/ 121990 h 240600"/>
              <a:gd name="connsiteX30" fmla="*/ 59363 w 231830"/>
              <a:gd name="connsiteY30" fmla="*/ 177946 h 240600"/>
              <a:gd name="connsiteX31" fmla="*/ 118861 w 231830"/>
              <a:gd name="connsiteY31" fmla="*/ 203924 h 24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31830" h="240600">
                <a:moveTo>
                  <a:pt x="118468" y="239938"/>
                </a:moveTo>
                <a:cubicBezTo>
                  <a:pt x="100297" y="240843"/>
                  <a:pt x="82191" y="237727"/>
                  <a:pt x="65397" y="230819"/>
                </a:cubicBezTo>
                <a:cubicBezTo>
                  <a:pt x="50966" y="224725"/>
                  <a:pt x="38174" y="215462"/>
                  <a:pt x="27809" y="203727"/>
                </a:cubicBezTo>
                <a:cubicBezTo>
                  <a:pt x="18035" y="192358"/>
                  <a:pt x="10688" y="179094"/>
                  <a:pt x="6228" y="164761"/>
                </a:cubicBezTo>
                <a:cubicBezTo>
                  <a:pt x="1767" y="150289"/>
                  <a:pt x="-398" y="135228"/>
                  <a:pt x="-332" y="120088"/>
                </a:cubicBezTo>
                <a:cubicBezTo>
                  <a:pt x="-398" y="105026"/>
                  <a:pt x="2160" y="90069"/>
                  <a:pt x="7211" y="75874"/>
                </a:cubicBezTo>
                <a:cubicBezTo>
                  <a:pt x="12197" y="61829"/>
                  <a:pt x="19806" y="48873"/>
                  <a:pt x="29646" y="37695"/>
                </a:cubicBezTo>
                <a:cubicBezTo>
                  <a:pt x="39749" y="26248"/>
                  <a:pt x="52147" y="17018"/>
                  <a:pt x="66054" y="10603"/>
                </a:cubicBezTo>
                <a:cubicBezTo>
                  <a:pt x="81929" y="3393"/>
                  <a:pt x="99116" y="-386"/>
                  <a:pt x="116500" y="-484"/>
                </a:cubicBezTo>
                <a:cubicBezTo>
                  <a:pt x="133949" y="-851"/>
                  <a:pt x="151333" y="2665"/>
                  <a:pt x="167273" y="9815"/>
                </a:cubicBezTo>
                <a:cubicBezTo>
                  <a:pt x="181312" y="16172"/>
                  <a:pt x="193710" y="25559"/>
                  <a:pt x="203681" y="37301"/>
                </a:cubicBezTo>
                <a:cubicBezTo>
                  <a:pt x="213324" y="48860"/>
                  <a:pt x="220540" y="62242"/>
                  <a:pt x="224935" y="76661"/>
                </a:cubicBezTo>
                <a:cubicBezTo>
                  <a:pt x="229330" y="91270"/>
                  <a:pt x="231561" y="106463"/>
                  <a:pt x="231495" y="121728"/>
                </a:cubicBezTo>
                <a:cubicBezTo>
                  <a:pt x="231495" y="136396"/>
                  <a:pt x="229068" y="150959"/>
                  <a:pt x="224279" y="164826"/>
                </a:cubicBezTo>
                <a:cubicBezTo>
                  <a:pt x="219621" y="178642"/>
                  <a:pt x="212405" y="191453"/>
                  <a:pt x="203025" y="202612"/>
                </a:cubicBezTo>
                <a:cubicBezTo>
                  <a:pt x="193382" y="214078"/>
                  <a:pt x="181377" y="223315"/>
                  <a:pt x="167798" y="229704"/>
                </a:cubicBezTo>
                <a:cubicBezTo>
                  <a:pt x="152382" y="236835"/>
                  <a:pt x="135458" y="240331"/>
                  <a:pt x="118468" y="239938"/>
                </a:cubicBezTo>
                <a:close/>
                <a:moveTo>
                  <a:pt x="118861" y="204186"/>
                </a:moveTo>
                <a:cubicBezTo>
                  <a:pt x="130144" y="204468"/>
                  <a:pt x="141362" y="202225"/>
                  <a:pt x="151661" y="197626"/>
                </a:cubicBezTo>
                <a:cubicBezTo>
                  <a:pt x="160779" y="193251"/>
                  <a:pt x="168848" y="186888"/>
                  <a:pt x="175210" y="178996"/>
                </a:cubicBezTo>
                <a:cubicBezTo>
                  <a:pt x="181770" y="170849"/>
                  <a:pt x="186625" y="161487"/>
                  <a:pt x="189511" y="151444"/>
                </a:cubicBezTo>
                <a:cubicBezTo>
                  <a:pt x="192529" y="141309"/>
                  <a:pt x="194037" y="130793"/>
                  <a:pt x="194037" y="120219"/>
                </a:cubicBezTo>
                <a:cubicBezTo>
                  <a:pt x="194037" y="109638"/>
                  <a:pt x="192397" y="99122"/>
                  <a:pt x="189117" y="89059"/>
                </a:cubicBezTo>
                <a:cubicBezTo>
                  <a:pt x="185903" y="79108"/>
                  <a:pt x="180787" y="69911"/>
                  <a:pt x="173899" y="62032"/>
                </a:cubicBezTo>
                <a:cubicBezTo>
                  <a:pt x="166946" y="54075"/>
                  <a:pt x="158417" y="47725"/>
                  <a:pt x="148775" y="43402"/>
                </a:cubicBezTo>
                <a:cubicBezTo>
                  <a:pt x="138148" y="38659"/>
                  <a:pt x="126602" y="36304"/>
                  <a:pt x="114925" y="36514"/>
                </a:cubicBezTo>
                <a:cubicBezTo>
                  <a:pt x="103314" y="36783"/>
                  <a:pt x="91834" y="39650"/>
                  <a:pt x="81470" y="44911"/>
                </a:cubicBezTo>
                <a:cubicBezTo>
                  <a:pt x="72220" y="49732"/>
                  <a:pt x="64020" y="56437"/>
                  <a:pt x="57460" y="64591"/>
                </a:cubicBezTo>
                <a:cubicBezTo>
                  <a:pt x="51097" y="72515"/>
                  <a:pt x="46177" y="81542"/>
                  <a:pt x="43029" y="91224"/>
                </a:cubicBezTo>
                <a:cubicBezTo>
                  <a:pt x="39683" y="101136"/>
                  <a:pt x="37977" y="111527"/>
                  <a:pt x="38043" y="121990"/>
                </a:cubicBezTo>
                <a:cubicBezTo>
                  <a:pt x="38436" y="142549"/>
                  <a:pt x="45980" y="162327"/>
                  <a:pt x="59363" y="177946"/>
                </a:cubicBezTo>
                <a:cubicBezTo>
                  <a:pt x="73204" y="194392"/>
                  <a:pt x="93015" y="203051"/>
                  <a:pt x="118861" y="203924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BCE54BDC-7C93-4A00-A342-55D4A0C5EC11}"/>
              </a:ext>
            </a:extLst>
          </p:cNvPr>
          <p:cNvSpPr/>
          <p:nvPr/>
        </p:nvSpPr>
        <p:spPr>
          <a:xfrm>
            <a:off x="10308964" y="1173667"/>
            <a:ext cx="227180" cy="272846"/>
          </a:xfrm>
          <a:custGeom>
            <a:avLst/>
            <a:gdLst>
              <a:gd name="connsiteX0" fmla="*/ 224114 w 227180"/>
              <a:gd name="connsiteY0" fmla="*/ 15909 h 272846"/>
              <a:gd name="connsiteX1" fmla="*/ 225229 w 227180"/>
              <a:gd name="connsiteY1" fmla="*/ 73702 h 272846"/>
              <a:gd name="connsiteX2" fmla="*/ 226016 w 227180"/>
              <a:gd name="connsiteY2" fmla="*/ 110634 h 272846"/>
              <a:gd name="connsiteX3" fmla="*/ 226016 w 227180"/>
              <a:gd name="connsiteY3" fmla="*/ 137268 h 272846"/>
              <a:gd name="connsiteX4" fmla="*/ 226016 w 227180"/>
              <a:gd name="connsiteY4" fmla="*/ 163507 h 272846"/>
              <a:gd name="connsiteX5" fmla="*/ 226409 w 227180"/>
              <a:gd name="connsiteY5" fmla="*/ 198865 h 272846"/>
              <a:gd name="connsiteX6" fmla="*/ 226803 w 227180"/>
              <a:gd name="connsiteY6" fmla="*/ 254034 h 272846"/>
              <a:gd name="connsiteX7" fmla="*/ 220702 w 227180"/>
              <a:gd name="connsiteY7" fmla="*/ 267745 h 272846"/>
              <a:gd name="connsiteX8" fmla="*/ 207582 w 227180"/>
              <a:gd name="connsiteY8" fmla="*/ 272337 h 272846"/>
              <a:gd name="connsiteX9" fmla="*/ 194463 w 227180"/>
              <a:gd name="connsiteY9" fmla="*/ 268138 h 272846"/>
              <a:gd name="connsiteX10" fmla="*/ 188362 w 227180"/>
              <a:gd name="connsiteY10" fmla="*/ 255609 h 272846"/>
              <a:gd name="connsiteX11" fmla="*/ 188362 w 227180"/>
              <a:gd name="connsiteY11" fmla="*/ 216774 h 272846"/>
              <a:gd name="connsiteX12" fmla="*/ 154120 w 227180"/>
              <a:gd name="connsiteY12" fmla="*/ 250295 h 272846"/>
              <a:gd name="connsiteX13" fmla="*/ 103936 w 227180"/>
              <a:gd name="connsiteY13" fmla="*/ 262431 h 272846"/>
              <a:gd name="connsiteX14" fmla="*/ 59788 w 227180"/>
              <a:gd name="connsiteY14" fmla="*/ 252919 h 272846"/>
              <a:gd name="connsiteX15" fmla="*/ 30137 w 227180"/>
              <a:gd name="connsiteY15" fmla="*/ 224777 h 272846"/>
              <a:gd name="connsiteX16" fmla="*/ 12622 w 227180"/>
              <a:gd name="connsiteY16" fmla="*/ 182925 h 272846"/>
              <a:gd name="connsiteX17" fmla="*/ 3503 w 227180"/>
              <a:gd name="connsiteY17" fmla="*/ 131954 h 272846"/>
              <a:gd name="connsiteX18" fmla="*/ 27 w 227180"/>
              <a:gd name="connsiteY18" fmla="*/ 76785 h 272846"/>
              <a:gd name="connsiteX19" fmla="*/ -301 w 227180"/>
              <a:gd name="connsiteY19" fmla="*/ 21944 h 272846"/>
              <a:gd name="connsiteX20" fmla="*/ 5406 w 227180"/>
              <a:gd name="connsiteY20" fmla="*/ 8824 h 272846"/>
              <a:gd name="connsiteX21" fmla="*/ 17936 w 227180"/>
              <a:gd name="connsiteY21" fmla="*/ 3904 h 272846"/>
              <a:gd name="connsiteX22" fmla="*/ 31056 w 227180"/>
              <a:gd name="connsiteY22" fmla="*/ 7709 h 272846"/>
              <a:gd name="connsiteX23" fmla="*/ 37156 w 227180"/>
              <a:gd name="connsiteY23" fmla="*/ 20829 h 272846"/>
              <a:gd name="connsiteX24" fmla="*/ 38665 w 227180"/>
              <a:gd name="connsiteY24" fmla="*/ 90430 h 272846"/>
              <a:gd name="connsiteX25" fmla="*/ 45224 w 227180"/>
              <a:gd name="connsiteY25" fmla="*/ 157407 h 272846"/>
              <a:gd name="connsiteX26" fmla="*/ 64904 w 227180"/>
              <a:gd name="connsiteY26" fmla="*/ 207983 h 272846"/>
              <a:gd name="connsiteX27" fmla="*/ 106429 w 227180"/>
              <a:gd name="connsiteY27" fmla="*/ 227663 h 272846"/>
              <a:gd name="connsiteX28" fmla="*/ 167305 w 227180"/>
              <a:gd name="connsiteY28" fmla="*/ 181219 h 272846"/>
              <a:gd name="connsiteX29" fmla="*/ 186328 w 227180"/>
              <a:gd name="connsiteY29" fmla="*/ 50021 h 272846"/>
              <a:gd name="connsiteX30" fmla="*/ 186328 w 227180"/>
              <a:gd name="connsiteY30" fmla="*/ 18074 h 272846"/>
              <a:gd name="connsiteX31" fmla="*/ 192035 w 227180"/>
              <a:gd name="connsiteY31" fmla="*/ 4954 h 272846"/>
              <a:gd name="connsiteX32" fmla="*/ 204565 w 227180"/>
              <a:gd name="connsiteY32" fmla="*/ -360 h 272846"/>
              <a:gd name="connsiteX33" fmla="*/ 217685 w 227180"/>
              <a:gd name="connsiteY33" fmla="*/ 2658 h 272846"/>
              <a:gd name="connsiteX34" fmla="*/ 224114 w 227180"/>
              <a:gd name="connsiteY34" fmla="*/ 15909 h 272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27180" h="272846">
                <a:moveTo>
                  <a:pt x="224114" y="15909"/>
                </a:moveTo>
                <a:cubicBezTo>
                  <a:pt x="224573" y="39702"/>
                  <a:pt x="224966" y="58962"/>
                  <a:pt x="225229" y="73702"/>
                </a:cubicBezTo>
                <a:cubicBezTo>
                  <a:pt x="225229" y="88462"/>
                  <a:pt x="225753" y="100729"/>
                  <a:pt x="226016" y="110634"/>
                </a:cubicBezTo>
                <a:cubicBezTo>
                  <a:pt x="226279" y="120540"/>
                  <a:pt x="226016" y="129396"/>
                  <a:pt x="226016" y="137268"/>
                </a:cubicBezTo>
                <a:lnTo>
                  <a:pt x="226016" y="163507"/>
                </a:lnTo>
                <a:cubicBezTo>
                  <a:pt x="226016" y="173150"/>
                  <a:pt x="226016" y="184958"/>
                  <a:pt x="226409" y="198865"/>
                </a:cubicBezTo>
                <a:cubicBezTo>
                  <a:pt x="226803" y="212772"/>
                  <a:pt x="226803" y="231206"/>
                  <a:pt x="226803" y="254034"/>
                </a:cubicBezTo>
                <a:cubicBezTo>
                  <a:pt x="227197" y="259335"/>
                  <a:pt x="224901" y="264471"/>
                  <a:pt x="220702" y="267745"/>
                </a:cubicBezTo>
                <a:cubicBezTo>
                  <a:pt x="216963" y="270690"/>
                  <a:pt x="212372" y="272304"/>
                  <a:pt x="207582" y="272337"/>
                </a:cubicBezTo>
                <a:cubicBezTo>
                  <a:pt x="202859" y="272291"/>
                  <a:pt x="198333" y="270828"/>
                  <a:pt x="194463" y="268138"/>
                </a:cubicBezTo>
                <a:cubicBezTo>
                  <a:pt x="190395" y="265330"/>
                  <a:pt x="188034" y="260568"/>
                  <a:pt x="188362" y="255609"/>
                </a:cubicBezTo>
                <a:lnTo>
                  <a:pt x="188362" y="216774"/>
                </a:lnTo>
                <a:cubicBezTo>
                  <a:pt x="179768" y="230497"/>
                  <a:pt x="168027" y="241984"/>
                  <a:pt x="154120" y="250295"/>
                </a:cubicBezTo>
                <a:cubicBezTo>
                  <a:pt x="138769" y="258790"/>
                  <a:pt x="121451" y="262982"/>
                  <a:pt x="103936" y="262431"/>
                </a:cubicBezTo>
                <a:cubicBezTo>
                  <a:pt x="88651" y="263362"/>
                  <a:pt x="73367" y="260069"/>
                  <a:pt x="59788" y="252919"/>
                </a:cubicBezTo>
                <a:cubicBezTo>
                  <a:pt x="47717" y="246182"/>
                  <a:pt x="37484" y="236500"/>
                  <a:pt x="30137" y="224777"/>
                </a:cubicBezTo>
                <a:cubicBezTo>
                  <a:pt x="22134" y="211848"/>
                  <a:pt x="16230" y="197717"/>
                  <a:pt x="12622" y="182925"/>
                </a:cubicBezTo>
                <a:cubicBezTo>
                  <a:pt x="8423" y="166171"/>
                  <a:pt x="5340" y="149135"/>
                  <a:pt x="3503" y="131954"/>
                </a:cubicBezTo>
                <a:cubicBezTo>
                  <a:pt x="1470" y="113934"/>
                  <a:pt x="355" y="95546"/>
                  <a:pt x="27" y="76785"/>
                </a:cubicBezTo>
                <a:cubicBezTo>
                  <a:pt x="27" y="58023"/>
                  <a:pt x="-301" y="39721"/>
                  <a:pt x="-301" y="21944"/>
                </a:cubicBezTo>
                <a:cubicBezTo>
                  <a:pt x="-629" y="16906"/>
                  <a:pt x="1536" y="12025"/>
                  <a:pt x="5406" y="8824"/>
                </a:cubicBezTo>
                <a:cubicBezTo>
                  <a:pt x="8949" y="5898"/>
                  <a:pt x="13343" y="4173"/>
                  <a:pt x="17936" y="3904"/>
                </a:cubicBezTo>
                <a:cubicBezTo>
                  <a:pt x="22593" y="3603"/>
                  <a:pt x="27250" y="4947"/>
                  <a:pt x="31056" y="7709"/>
                </a:cubicBezTo>
                <a:cubicBezTo>
                  <a:pt x="35188" y="10739"/>
                  <a:pt x="37484" y="15699"/>
                  <a:pt x="37156" y="20829"/>
                </a:cubicBezTo>
                <a:cubicBezTo>
                  <a:pt x="37681" y="43133"/>
                  <a:pt x="38140" y="66355"/>
                  <a:pt x="38665" y="90430"/>
                </a:cubicBezTo>
                <a:cubicBezTo>
                  <a:pt x="39058" y="112897"/>
                  <a:pt x="41223" y="135293"/>
                  <a:pt x="45224" y="157407"/>
                </a:cubicBezTo>
                <a:cubicBezTo>
                  <a:pt x="48046" y="175499"/>
                  <a:pt x="54737" y="192758"/>
                  <a:pt x="64904" y="207983"/>
                </a:cubicBezTo>
                <a:cubicBezTo>
                  <a:pt x="74417" y="221241"/>
                  <a:pt x="90095" y="228667"/>
                  <a:pt x="106429" y="227663"/>
                </a:cubicBezTo>
                <a:cubicBezTo>
                  <a:pt x="134833" y="227663"/>
                  <a:pt x="155169" y="212182"/>
                  <a:pt x="167305" y="181219"/>
                </a:cubicBezTo>
                <a:cubicBezTo>
                  <a:pt x="179441" y="150256"/>
                  <a:pt x="185804" y="106521"/>
                  <a:pt x="186328" y="50021"/>
                </a:cubicBezTo>
                <a:lnTo>
                  <a:pt x="186328" y="18074"/>
                </a:lnTo>
                <a:cubicBezTo>
                  <a:pt x="186001" y="13036"/>
                  <a:pt x="188100" y="8142"/>
                  <a:pt x="192035" y="4954"/>
                </a:cubicBezTo>
                <a:cubicBezTo>
                  <a:pt x="195578" y="1969"/>
                  <a:pt x="199973" y="119"/>
                  <a:pt x="204565" y="-360"/>
                </a:cubicBezTo>
                <a:cubicBezTo>
                  <a:pt x="209158" y="-931"/>
                  <a:pt x="213815" y="139"/>
                  <a:pt x="217685" y="2658"/>
                </a:cubicBezTo>
                <a:cubicBezTo>
                  <a:pt x="221949" y="5669"/>
                  <a:pt x="224376" y="10681"/>
                  <a:pt x="224114" y="15909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3B099ACB-218A-4B5E-B0F8-BE238FFAA2FB}"/>
              </a:ext>
            </a:extLst>
          </p:cNvPr>
          <p:cNvSpPr/>
          <p:nvPr/>
        </p:nvSpPr>
        <p:spPr>
          <a:xfrm>
            <a:off x="10598371" y="1170056"/>
            <a:ext cx="202857" cy="273482"/>
          </a:xfrm>
          <a:custGeom>
            <a:avLst/>
            <a:gdLst>
              <a:gd name="connsiteX0" fmla="*/ 32057 w 202857"/>
              <a:gd name="connsiteY0" fmla="*/ 211988 h 273482"/>
              <a:gd name="connsiteX1" fmla="*/ 65578 w 202857"/>
              <a:gd name="connsiteY1" fmla="*/ 229897 h 273482"/>
              <a:gd name="connsiteX2" fmla="*/ 109726 w 202857"/>
              <a:gd name="connsiteY2" fmla="*/ 235604 h 273482"/>
              <a:gd name="connsiteX3" fmla="*/ 148495 w 202857"/>
              <a:gd name="connsiteY3" fmla="*/ 226485 h 273482"/>
              <a:gd name="connsiteX4" fmla="*/ 165222 w 202857"/>
              <a:gd name="connsiteY4" fmla="*/ 199852 h 273482"/>
              <a:gd name="connsiteX5" fmla="*/ 154202 w 202857"/>
              <a:gd name="connsiteY5" fmla="*/ 173940 h 273482"/>
              <a:gd name="connsiteX6" fmla="*/ 126453 w 202857"/>
              <a:gd name="connsiteY6" fmla="*/ 159115 h 273482"/>
              <a:gd name="connsiteX7" fmla="*/ 89915 w 202857"/>
              <a:gd name="connsiteY7" fmla="*/ 149210 h 273482"/>
              <a:gd name="connsiteX8" fmla="*/ 52982 w 202857"/>
              <a:gd name="connsiteY8" fmla="*/ 138189 h 273482"/>
              <a:gd name="connsiteX9" fmla="*/ 23331 w 202857"/>
              <a:gd name="connsiteY9" fmla="*/ 119952 h 273482"/>
              <a:gd name="connsiteX10" fmla="*/ 9227 w 202857"/>
              <a:gd name="connsiteY10" fmla="*/ 88005 h 273482"/>
              <a:gd name="connsiteX11" fmla="*/ 15328 w 202857"/>
              <a:gd name="connsiteY11" fmla="*/ 50679 h 273482"/>
              <a:gd name="connsiteX12" fmla="*/ 36254 w 202857"/>
              <a:gd name="connsiteY12" fmla="*/ 23652 h 273482"/>
              <a:gd name="connsiteX13" fmla="*/ 66692 w 202857"/>
              <a:gd name="connsiteY13" fmla="*/ 6925 h 273482"/>
              <a:gd name="connsiteX14" fmla="*/ 102116 w 202857"/>
              <a:gd name="connsiteY14" fmla="*/ -292 h 273482"/>
              <a:gd name="connsiteX15" fmla="*/ 150791 w 202857"/>
              <a:gd name="connsiteY15" fmla="*/ 8433 h 273482"/>
              <a:gd name="connsiteX16" fmla="*/ 185821 w 202857"/>
              <a:gd name="connsiteY16" fmla="*/ 36247 h 273482"/>
              <a:gd name="connsiteX17" fmla="*/ 188838 w 202857"/>
              <a:gd name="connsiteY17" fmla="*/ 49367 h 273482"/>
              <a:gd name="connsiteX18" fmla="*/ 182278 w 202857"/>
              <a:gd name="connsiteY18" fmla="*/ 59601 h 273482"/>
              <a:gd name="connsiteX19" fmla="*/ 170536 w 202857"/>
              <a:gd name="connsiteY19" fmla="*/ 62684 h 273482"/>
              <a:gd name="connsiteX20" fmla="*/ 157417 w 202857"/>
              <a:gd name="connsiteY20" fmla="*/ 55074 h 273482"/>
              <a:gd name="connsiteX21" fmla="*/ 131570 w 202857"/>
              <a:gd name="connsiteY21" fmla="*/ 38674 h 273482"/>
              <a:gd name="connsiteX22" fmla="*/ 98770 w 202857"/>
              <a:gd name="connsiteY22" fmla="*/ 34542 h 273482"/>
              <a:gd name="connsiteX23" fmla="*/ 61511 w 202857"/>
              <a:gd name="connsiteY23" fmla="*/ 47661 h 273482"/>
              <a:gd name="connsiteX24" fmla="*/ 46291 w 202857"/>
              <a:gd name="connsiteY24" fmla="*/ 78428 h 273482"/>
              <a:gd name="connsiteX25" fmla="*/ 58165 w 202857"/>
              <a:gd name="connsiteY25" fmla="*/ 98107 h 273482"/>
              <a:gd name="connsiteX26" fmla="*/ 87946 w 202857"/>
              <a:gd name="connsiteY26" fmla="*/ 109915 h 273482"/>
              <a:gd name="connsiteX27" fmla="*/ 126191 w 202857"/>
              <a:gd name="connsiteY27" fmla="*/ 120543 h 273482"/>
              <a:gd name="connsiteX28" fmla="*/ 163648 w 202857"/>
              <a:gd name="connsiteY28" fmla="*/ 135433 h 273482"/>
              <a:gd name="connsiteX29" fmla="*/ 191922 w 202857"/>
              <a:gd name="connsiteY29" fmla="*/ 160558 h 273482"/>
              <a:gd name="connsiteX30" fmla="*/ 202286 w 202857"/>
              <a:gd name="connsiteY30" fmla="*/ 202017 h 273482"/>
              <a:gd name="connsiteX31" fmla="*/ 189691 w 202857"/>
              <a:gd name="connsiteY31" fmla="*/ 236981 h 273482"/>
              <a:gd name="connsiteX32" fmla="*/ 159909 w 202857"/>
              <a:gd name="connsiteY32" fmla="*/ 259810 h 273482"/>
              <a:gd name="connsiteX33" fmla="*/ 119763 w 202857"/>
              <a:gd name="connsiteY33" fmla="*/ 271224 h 273482"/>
              <a:gd name="connsiteX34" fmla="*/ 75876 w 202857"/>
              <a:gd name="connsiteY34" fmla="*/ 272011 h 273482"/>
              <a:gd name="connsiteX35" fmla="*/ 35337 w 202857"/>
              <a:gd name="connsiteY35" fmla="*/ 262499 h 273482"/>
              <a:gd name="connsiteX36" fmla="*/ 5226 w 202857"/>
              <a:gd name="connsiteY36" fmla="*/ 242819 h 273482"/>
              <a:gd name="connsiteX37" fmla="*/ -284 w 202857"/>
              <a:gd name="connsiteY37" fmla="*/ 228191 h 273482"/>
              <a:gd name="connsiteX38" fmla="*/ 5423 w 202857"/>
              <a:gd name="connsiteY38" fmla="*/ 214087 h 273482"/>
              <a:gd name="connsiteX39" fmla="*/ 17953 w 202857"/>
              <a:gd name="connsiteY39" fmla="*/ 207527 h 273482"/>
              <a:gd name="connsiteX40" fmla="*/ 32057 w 202857"/>
              <a:gd name="connsiteY40" fmla="*/ 211988 h 273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02857" h="273482">
                <a:moveTo>
                  <a:pt x="32057" y="211988"/>
                </a:moveTo>
                <a:cubicBezTo>
                  <a:pt x="41568" y="220654"/>
                  <a:pt x="53114" y="226807"/>
                  <a:pt x="65578" y="229897"/>
                </a:cubicBezTo>
                <a:cubicBezTo>
                  <a:pt x="79878" y="234180"/>
                  <a:pt x="94769" y="236109"/>
                  <a:pt x="109726" y="235604"/>
                </a:cubicBezTo>
                <a:cubicBezTo>
                  <a:pt x="123173" y="235394"/>
                  <a:pt x="136359" y="232284"/>
                  <a:pt x="148495" y="226485"/>
                </a:cubicBezTo>
                <a:cubicBezTo>
                  <a:pt x="158991" y="221887"/>
                  <a:pt x="165616" y="211325"/>
                  <a:pt x="165222" y="199852"/>
                </a:cubicBezTo>
                <a:cubicBezTo>
                  <a:pt x="165748" y="189973"/>
                  <a:pt x="161680" y="180395"/>
                  <a:pt x="154202" y="173940"/>
                </a:cubicBezTo>
                <a:cubicBezTo>
                  <a:pt x="145937" y="167374"/>
                  <a:pt x="136490" y="162355"/>
                  <a:pt x="126453" y="159115"/>
                </a:cubicBezTo>
                <a:cubicBezTo>
                  <a:pt x="114449" y="155100"/>
                  <a:pt x="102247" y="151794"/>
                  <a:pt x="89915" y="149210"/>
                </a:cubicBezTo>
                <a:cubicBezTo>
                  <a:pt x="77319" y="146631"/>
                  <a:pt x="64921" y="142945"/>
                  <a:pt x="52982" y="138189"/>
                </a:cubicBezTo>
                <a:cubicBezTo>
                  <a:pt x="42093" y="133951"/>
                  <a:pt x="32057" y="127772"/>
                  <a:pt x="23331" y="119952"/>
                </a:cubicBezTo>
                <a:cubicBezTo>
                  <a:pt x="14607" y="111575"/>
                  <a:pt x="9556" y="100095"/>
                  <a:pt x="9227" y="88005"/>
                </a:cubicBezTo>
                <a:cubicBezTo>
                  <a:pt x="7981" y="75246"/>
                  <a:pt x="10080" y="62382"/>
                  <a:pt x="15328" y="50679"/>
                </a:cubicBezTo>
                <a:cubicBezTo>
                  <a:pt x="20248" y="40256"/>
                  <a:pt x="27399" y="31032"/>
                  <a:pt x="36254" y="23652"/>
                </a:cubicBezTo>
                <a:cubicBezTo>
                  <a:pt x="45241" y="16226"/>
                  <a:pt x="55606" y="10552"/>
                  <a:pt x="66692" y="6925"/>
                </a:cubicBezTo>
                <a:cubicBezTo>
                  <a:pt x="78172" y="3126"/>
                  <a:pt x="90046" y="706"/>
                  <a:pt x="102116" y="-292"/>
                </a:cubicBezTo>
                <a:cubicBezTo>
                  <a:pt x="118779" y="-1380"/>
                  <a:pt x="135506" y="1617"/>
                  <a:pt x="150791" y="8433"/>
                </a:cubicBezTo>
                <a:cubicBezTo>
                  <a:pt x="164764" y="14331"/>
                  <a:pt x="176899" y="23954"/>
                  <a:pt x="185821" y="36247"/>
                </a:cubicBezTo>
                <a:cubicBezTo>
                  <a:pt x="188642" y="40006"/>
                  <a:pt x="189691" y="44762"/>
                  <a:pt x="188838" y="49367"/>
                </a:cubicBezTo>
                <a:cubicBezTo>
                  <a:pt x="187985" y="53461"/>
                  <a:pt x="185624" y="57095"/>
                  <a:pt x="182278" y="59601"/>
                </a:cubicBezTo>
                <a:cubicBezTo>
                  <a:pt x="178932" y="62185"/>
                  <a:pt x="174735" y="63301"/>
                  <a:pt x="170536" y="62684"/>
                </a:cubicBezTo>
                <a:cubicBezTo>
                  <a:pt x="165354" y="61877"/>
                  <a:pt x="160696" y="59161"/>
                  <a:pt x="157417" y="55074"/>
                </a:cubicBezTo>
                <a:cubicBezTo>
                  <a:pt x="150266" y="47596"/>
                  <a:pt x="141410" y="41968"/>
                  <a:pt x="131570" y="38674"/>
                </a:cubicBezTo>
                <a:cubicBezTo>
                  <a:pt x="121074" y="34883"/>
                  <a:pt x="109857" y="33473"/>
                  <a:pt x="98770" y="34542"/>
                </a:cubicBezTo>
                <a:cubicBezTo>
                  <a:pt x="85454" y="35696"/>
                  <a:pt x="72596" y="40216"/>
                  <a:pt x="61511" y="47661"/>
                </a:cubicBezTo>
                <a:cubicBezTo>
                  <a:pt x="51145" y="54333"/>
                  <a:pt x="45307" y="66154"/>
                  <a:pt x="46291" y="78428"/>
                </a:cubicBezTo>
                <a:cubicBezTo>
                  <a:pt x="45898" y="86785"/>
                  <a:pt x="50621" y="94546"/>
                  <a:pt x="58165" y="98107"/>
                </a:cubicBezTo>
                <a:cubicBezTo>
                  <a:pt x="67677" y="103087"/>
                  <a:pt x="77648" y="107049"/>
                  <a:pt x="87946" y="109915"/>
                </a:cubicBezTo>
                <a:cubicBezTo>
                  <a:pt x="99952" y="113458"/>
                  <a:pt x="112677" y="117000"/>
                  <a:pt x="126191" y="120543"/>
                </a:cubicBezTo>
                <a:cubicBezTo>
                  <a:pt x="139245" y="123947"/>
                  <a:pt x="151840" y="128946"/>
                  <a:pt x="163648" y="135433"/>
                </a:cubicBezTo>
                <a:cubicBezTo>
                  <a:pt x="174865" y="141514"/>
                  <a:pt x="184575" y="150115"/>
                  <a:pt x="191922" y="160558"/>
                </a:cubicBezTo>
                <a:cubicBezTo>
                  <a:pt x="199859" y="172858"/>
                  <a:pt x="203532" y="187434"/>
                  <a:pt x="202286" y="202017"/>
                </a:cubicBezTo>
                <a:cubicBezTo>
                  <a:pt x="202089" y="214750"/>
                  <a:pt x="197695" y="227056"/>
                  <a:pt x="189691" y="236981"/>
                </a:cubicBezTo>
                <a:cubicBezTo>
                  <a:pt x="181622" y="246742"/>
                  <a:pt x="171455" y="254542"/>
                  <a:pt x="159909" y="259810"/>
                </a:cubicBezTo>
                <a:cubicBezTo>
                  <a:pt x="147183" y="265596"/>
                  <a:pt x="133670" y="269446"/>
                  <a:pt x="119763" y="271224"/>
                </a:cubicBezTo>
                <a:cubicBezTo>
                  <a:pt x="105199" y="273251"/>
                  <a:pt x="90505" y="273520"/>
                  <a:pt x="75876" y="272011"/>
                </a:cubicBezTo>
                <a:cubicBezTo>
                  <a:pt x="62035" y="270633"/>
                  <a:pt x="48391" y="267439"/>
                  <a:pt x="35337" y="262499"/>
                </a:cubicBezTo>
                <a:cubicBezTo>
                  <a:pt x="23922" y="258301"/>
                  <a:pt x="13623" y="251577"/>
                  <a:pt x="5226" y="242819"/>
                </a:cubicBezTo>
                <a:cubicBezTo>
                  <a:pt x="1290" y="239002"/>
                  <a:pt x="-678" y="233642"/>
                  <a:pt x="-284" y="228191"/>
                </a:cubicBezTo>
                <a:cubicBezTo>
                  <a:pt x="44" y="222989"/>
                  <a:pt x="2012" y="218036"/>
                  <a:pt x="5423" y="214087"/>
                </a:cubicBezTo>
                <a:cubicBezTo>
                  <a:pt x="8637" y="210453"/>
                  <a:pt x="13098" y="208124"/>
                  <a:pt x="17953" y="207527"/>
                </a:cubicBezTo>
                <a:cubicBezTo>
                  <a:pt x="23070" y="206858"/>
                  <a:pt x="28251" y="208492"/>
                  <a:pt x="32057" y="211988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EC4D9939-09B9-49E9-8EA2-3C4FCEBFA39F}"/>
              </a:ext>
            </a:extLst>
          </p:cNvPr>
          <p:cNvSpPr/>
          <p:nvPr/>
        </p:nvSpPr>
        <p:spPr>
          <a:xfrm>
            <a:off x="11082758" y="983925"/>
            <a:ext cx="38140" cy="458783"/>
          </a:xfrm>
          <a:custGeom>
            <a:avLst/>
            <a:gdLst>
              <a:gd name="connsiteX0" fmla="*/ -287 w 38140"/>
              <a:gd name="connsiteY0" fmla="*/ 19218 h 458783"/>
              <a:gd name="connsiteX1" fmla="*/ 5420 w 38140"/>
              <a:gd name="connsiteY1" fmla="*/ 4327 h 458783"/>
              <a:gd name="connsiteX2" fmla="*/ 31267 w 38140"/>
              <a:gd name="connsiteY2" fmla="*/ 4327 h 458783"/>
              <a:gd name="connsiteX3" fmla="*/ 36974 w 38140"/>
              <a:gd name="connsiteY3" fmla="*/ 19218 h 458783"/>
              <a:gd name="connsiteX4" fmla="*/ 36974 w 38140"/>
              <a:gd name="connsiteY4" fmla="*/ 371486 h 458783"/>
              <a:gd name="connsiteX5" fmla="*/ 31267 w 38140"/>
              <a:gd name="connsiteY5" fmla="*/ 384081 h 458783"/>
              <a:gd name="connsiteX6" fmla="*/ 5420 w 38140"/>
              <a:gd name="connsiteY6" fmla="*/ 384081 h 458783"/>
              <a:gd name="connsiteX7" fmla="*/ -287 w 38140"/>
              <a:gd name="connsiteY7" fmla="*/ 371486 h 458783"/>
              <a:gd name="connsiteX8" fmla="*/ 37761 w 38140"/>
              <a:gd name="connsiteY8" fmla="*/ 440037 h 458783"/>
              <a:gd name="connsiteX9" fmla="*/ 32054 w 38140"/>
              <a:gd name="connsiteY9" fmla="*/ 453682 h 458783"/>
              <a:gd name="connsiteX10" fmla="*/ 19459 w 38140"/>
              <a:gd name="connsiteY10" fmla="*/ 458274 h 458783"/>
              <a:gd name="connsiteX11" fmla="*/ 6929 w 38140"/>
              <a:gd name="connsiteY11" fmla="*/ 454469 h 458783"/>
              <a:gd name="connsiteX12" fmla="*/ 1222 w 38140"/>
              <a:gd name="connsiteY12" fmla="*/ 442268 h 458783"/>
              <a:gd name="connsiteX13" fmla="*/ 6929 w 38140"/>
              <a:gd name="connsiteY13" fmla="*/ 424753 h 458783"/>
              <a:gd name="connsiteX14" fmla="*/ 19459 w 38140"/>
              <a:gd name="connsiteY14" fmla="*/ 420226 h 458783"/>
              <a:gd name="connsiteX15" fmla="*/ 32054 w 38140"/>
              <a:gd name="connsiteY15" fmla="*/ 426327 h 458783"/>
              <a:gd name="connsiteX16" fmla="*/ 37761 w 38140"/>
              <a:gd name="connsiteY16" fmla="*/ 440037 h 458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8140" h="458783">
                <a:moveTo>
                  <a:pt x="-287" y="19218"/>
                </a:moveTo>
                <a:cubicBezTo>
                  <a:pt x="-680" y="13648"/>
                  <a:pt x="1419" y="8190"/>
                  <a:pt x="5420" y="4327"/>
                </a:cubicBezTo>
                <a:cubicBezTo>
                  <a:pt x="12833" y="-2122"/>
                  <a:pt x="23854" y="-2122"/>
                  <a:pt x="31267" y="4327"/>
                </a:cubicBezTo>
                <a:cubicBezTo>
                  <a:pt x="35268" y="8190"/>
                  <a:pt x="37367" y="13648"/>
                  <a:pt x="36974" y="19218"/>
                </a:cubicBezTo>
                <a:lnTo>
                  <a:pt x="36974" y="371486"/>
                </a:lnTo>
                <a:cubicBezTo>
                  <a:pt x="37301" y="376373"/>
                  <a:pt x="35137" y="381103"/>
                  <a:pt x="31267" y="384081"/>
                </a:cubicBezTo>
                <a:cubicBezTo>
                  <a:pt x="23591" y="389683"/>
                  <a:pt x="13096" y="389683"/>
                  <a:pt x="5420" y="384081"/>
                </a:cubicBezTo>
                <a:cubicBezTo>
                  <a:pt x="1550" y="381103"/>
                  <a:pt x="-614" y="376373"/>
                  <a:pt x="-287" y="371486"/>
                </a:cubicBezTo>
                <a:close/>
                <a:moveTo>
                  <a:pt x="37761" y="440037"/>
                </a:moveTo>
                <a:cubicBezTo>
                  <a:pt x="38154" y="445233"/>
                  <a:pt x="35990" y="450297"/>
                  <a:pt x="32054" y="453682"/>
                </a:cubicBezTo>
                <a:cubicBezTo>
                  <a:pt x="28511" y="456640"/>
                  <a:pt x="24051" y="458267"/>
                  <a:pt x="19459" y="458274"/>
                </a:cubicBezTo>
                <a:cubicBezTo>
                  <a:pt x="14998" y="458274"/>
                  <a:pt x="10669" y="456949"/>
                  <a:pt x="6929" y="454469"/>
                </a:cubicBezTo>
                <a:cubicBezTo>
                  <a:pt x="2993" y="451688"/>
                  <a:pt x="829" y="447056"/>
                  <a:pt x="1222" y="442268"/>
                </a:cubicBezTo>
                <a:cubicBezTo>
                  <a:pt x="632" y="435891"/>
                  <a:pt x="2666" y="429555"/>
                  <a:pt x="6929" y="424753"/>
                </a:cubicBezTo>
                <a:cubicBezTo>
                  <a:pt x="10209" y="421407"/>
                  <a:pt x="14801" y="419741"/>
                  <a:pt x="19459" y="420226"/>
                </a:cubicBezTo>
                <a:cubicBezTo>
                  <a:pt x="24182" y="420830"/>
                  <a:pt x="28643" y="422968"/>
                  <a:pt x="32054" y="426327"/>
                </a:cubicBezTo>
                <a:cubicBezTo>
                  <a:pt x="35858" y="429850"/>
                  <a:pt x="37958" y="434855"/>
                  <a:pt x="37761" y="440037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37" name="MaskAnim_text_left">
            <a:extLst>
              <a:ext uri="{FF2B5EF4-FFF2-40B4-BE49-F238E27FC236}">
                <a16:creationId xmlns:a16="http://schemas.microsoft.com/office/drawing/2014/main" id="{6AD90E93-FCA1-443D-8D49-32D6ECF40149}"/>
              </a:ext>
            </a:extLst>
          </p:cNvPr>
          <p:cNvSpPr/>
          <p:nvPr/>
        </p:nvSpPr>
        <p:spPr>
          <a:xfrm>
            <a:off x="2" y="657611"/>
            <a:ext cx="953396" cy="10792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38" name="MaskAnim_text_left">
            <a:extLst>
              <a:ext uri="{FF2B5EF4-FFF2-40B4-BE49-F238E27FC236}">
                <a16:creationId xmlns:a16="http://schemas.microsoft.com/office/drawing/2014/main" id="{C4497107-DAFB-4DAB-9004-8ED8FB1D8056}"/>
              </a:ext>
            </a:extLst>
          </p:cNvPr>
          <p:cNvSpPr/>
          <p:nvPr/>
        </p:nvSpPr>
        <p:spPr>
          <a:xfrm>
            <a:off x="11329063" y="657611"/>
            <a:ext cx="862936" cy="10792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39" name="MaskAnim_text_left">
            <a:extLst>
              <a:ext uri="{FF2B5EF4-FFF2-40B4-BE49-F238E27FC236}">
                <a16:creationId xmlns:a16="http://schemas.microsoft.com/office/drawing/2014/main" id="{171E8DCA-7ED3-4989-A044-D3F724266CDA}"/>
              </a:ext>
            </a:extLst>
          </p:cNvPr>
          <p:cNvSpPr/>
          <p:nvPr/>
        </p:nvSpPr>
        <p:spPr>
          <a:xfrm>
            <a:off x="0" y="1553800"/>
            <a:ext cx="11439939" cy="530420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40" name="MaskAnim_text_left">
            <a:extLst>
              <a:ext uri="{FF2B5EF4-FFF2-40B4-BE49-F238E27FC236}">
                <a16:creationId xmlns:a16="http://schemas.microsoft.com/office/drawing/2014/main" id="{0E4D59E2-94CB-4FC1-9C4D-FFD13E61A376}"/>
              </a:ext>
            </a:extLst>
          </p:cNvPr>
          <p:cNvSpPr/>
          <p:nvPr/>
        </p:nvSpPr>
        <p:spPr>
          <a:xfrm>
            <a:off x="883283" y="7257"/>
            <a:ext cx="10403848" cy="82729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77" name="Boy_middle">
            <a:extLst>
              <a:ext uri="{FF2B5EF4-FFF2-40B4-BE49-F238E27FC236}">
                <a16:creationId xmlns:a16="http://schemas.microsoft.com/office/drawing/2014/main" id="{634E1DEE-1DA5-4C77-AED6-398F06C23BAA}"/>
              </a:ext>
            </a:extLst>
          </p:cNvPr>
          <p:cNvGrpSpPr/>
          <p:nvPr/>
        </p:nvGrpSpPr>
        <p:grpSpPr>
          <a:xfrm>
            <a:off x="5551464" y="1563887"/>
            <a:ext cx="1566161" cy="5139920"/>
            <a:chOff x="5551464" y="1341251"/>
            <a:chExt cx="1566161" cy="5139920"/>
          </a:xfrm>
        </p:grpSpPr>
        <p:sp>
          <p:nvSpPr>
            <p:cNvPr id="78" name="Forme libre : forme 77">
              <a:extLst>
                <a:ext uri="{FF2B5EF4-FFF2-40B4-BE49-F238E27FC236}">
                  <a16:creationId xmlns:a16="http://schemas.microsoft.com/office/drawing/2014/main" id="{A3D94188-43FF-456C-A609-D42F81077C01}"/>
                </a:ext>
              </a:extLst>
            </p:cNvPr>
            <p:cNvSpPr/>
            <p:nvPr/>
          </p:nvSpPr>
          <p:spPr>
            <a:xfrm>
              <a:off x="5622460" y="6348856"/>
              <a:ext cx="1421730" cy="132316"/>
            </a:xfrm>
            <a:custGeom>
              <a:avLst/>
              <a:gdLst>
                <a:gd name="connsiteX0" fmla="*/ 1421730 w 1421730"/>
                <a:gd name="connsiteY0" fmla="*/ 66158 h 132316"/>
                <a:gd name="connsiteX1" fmla="*/ 710865 w 1421730"/>
                <a:gd name="connsiteY1" fmla="*/ 132316 h 132316"/>
                <a:gd name="connsiteX2" fmla="*/ 0 w 1421730"/>
                <a:gd name="connsiteY2" fmla="*/ 66158 h 132316"/>
                <a:gd name="connsiteX3" fmla="*/ 710865 w 1421730"/>
                <a:gd name="connsiteY3" fmla="*/ 0 h 132316"/>
                <a:gd name="connsiteX4" fmla="*/ 1421730 w 1421730"/>
                <a:gd name="connsiteY4" fmla="*/ 66158 h 13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730" h="132316">
                  <a:moveTo>
                    <a:pt x="1421730" y="66158"/>
                  </a:moveTo>
                  <a:cubicBezTo>
                    <a:pt x="1421730" y="102697"/>
                    <a:pt x="1103465" y="132316"/>
                    <a:pt x="710865" y="132316"/>
                  </a:cubicBezTo>
                  <a:cubicBezTo>
                    <a:pt x="318265" y="132316"/>
                    <a:pt x="0" y="102697"/>
                    <a:pt x="0" y="66158"/>
                  </a:cubicBezTo>
                  <a:cubicBezTo>
                    <a:pt x="0" y="29620"/>
                    <a:pt x="318265" y="0"/>
                    <a:pt x="710865" y="0"/>
                  </a:cubicBezTo>
                  <a:cubicBezTo>
                    <a:pt x="1103465" y="0"/>
                    <a:pt x="1421730" y="29620"/>
                    <a:pt x="1421730" y="66158"/>
                  </a:cubicBezTo>
                  <a:close/>
                </a:path>
              </a:pathLst>
            </a:custGeom>
            <a:solidFill>
              <a:srgbClr val="F0DCAE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9" name="Forme libre : forme 78">
              <a:extLst>
                <a:ext uri="{FF2B5EF4-FFF2-40B4-BE49-F238E27FC236}">
                  <a16:creationId xmlns:a16="http://schemas.microsoft.com/office/drawing/2014/main" id="{DC3D2B0C-4340-4114-906A-7EA1317C6A0E}"/>
                </a:ext>
              </a:extLst>
            </p:cNvPr>
            <p:cNvSpPr/>
            <p:nvPr/>
          </p:nvSpPr>
          <p:spPr>
            <a:xfrm>
              <a:off x="5805754" y="4226428"/>
              <a:ext cx="855749" cy="132669"/>
            </a:xfrm>
            <a:custGeom>
              <a:avLst/>
              <a:gdLst>
                <a:gd name="connsiteX0" fmla="*/ 353 w 855749"/>
                <a:gd name="connsiteY0" fmla="*/ 132669 h 132669"/>
                <a:gd name="connsiteX1" fmla="*/ 0 w 855749"/>
                <a:gd name="connsiteY1" fmla="*/ 10379 h 132669"/>
                <a:gd name="connsiteX2" fmla="*/ 855750 w 855749"/>
                <a:gd name="connsiteY2" fmla="*/ 0 h 132669"/>
                <a:gd name="connsiteX3" fmla="*/ 851866 w 855749"/>
                <a:gd name="connsiteY3" fmla="*/ 66511 h 13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5749" h="132669">
                  <a:moveTo>
                    <a:pt x="353" y="132669"/>
                  </a:moveTo>
                  <a:lnTo>
                    <a:pt x="0" y="10379"/>
                  </a:lnTo>
                  <a:lnTo>
                    <a:pt x="855750" y="0"/>
                  </a:lnTo>
                  <a:lnTo>
                    <a:pt x="851866" y="66511"/>
                  </a:lnTo>
                </a:path>
              </a:pathLst>
            </a:custGeom>
            <a:solidFill>
              <a:srgbClr val="31375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0" name="Forme libre : forme 79">
              <a:extLst>
                <a:ext uri="{FF2B5EF4-FFF2-40B4-BE49-F238E27FC236}">
                  <a16:creationId xmlns:a16="http://schemas.microsoft.com/office/drawing/2014/main" id="{59A060EA-9407-4E8F-949E-E67002B562CA}"/>
                </a:ext>
              </a:extLst>
            </p:cNvPr>
            <p:cNvSpPr/>
            <p:nvPr/>
          </p:nvSpPr>
          <p:spPr>
            <a:xfrm>
              <a:off x="5805754" y="6278179"/>
              <a:ext cx="309679" cy="83668"/>
            </a:xfrm>
            <a:custGeom>
              <a:avLst/>
              <a:gdLst>
                <a:gd name="connsiteX0" fmla="*/ -605 w 309679"/>
                <a:gd name="connsiteY0" fmla="*/ 43265 h 83668"/>
                <a:gd name="connsiteX1" fmla="*/ -605 w 309679"/>
                <a:gd name="connsiteY1" fmla="*/ 73343 h 83668"/>
                <a:gd name="connsiteX2" fmla="*/ 309075 w 309679"/>
                <a:gd name="connsiteY2" fmla="*/ 43265 h 83668"/>
                <a:gd name="connsiteX3" fmla="*/ 307663 w 309679"/>
                <a:gd name="connsiteY3" fmla="*/ -229 h 83668"/>
                <a:gd name="connsiteX4" fmla="*/ -605 w 309679"/>
                <a:gd name="connsiteY4" fmla="*/ 43265 h 83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9679" h="83668">
                  <a:moveTo>
                    <a:pt x="-605" y="43265"/>
                  </a:moveTo>
                  <a:lnTo>
                    <a:pt x="-605" y="73343"/>
                  </a:lnTo>
                  <a:cubicBezTo>
                    <a:pt x="-605" y="73343"/>
                    <a:pt x="86523" y="110129"/>
                    <a:pt x="309075" y="43265"/>
                  </a:cubicBezTo>
                  <a:lnTo>
                    <a:pt x="307663" y="-229"/>
                  </a:lnTo>
                  <a:cubicBezTo>
                    <a:pt x="307663" y="-229"/>
                    <a:pt x="-605" y="72001"/>
                    <a:pt x="-605" y="43265"/>
                  </a:cubicBezTo>
                  <a:close/>
                </a:path>
              </a:pathLst>
            </a:custGeom>
            <a:solidFill>
              <a:srgbClr val="D9042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1" name="Forme libre : forme 80">
              <a:extLst>
                <a:ext uri="{FF2B5EF4-FFF2-40B4-BE49-F238E27FC236}">
                  <a16:creationId xmlns:a16="http://schemas.microsoft.com/office/drawing/2014/main" id="{46FB6572-7A32-4906-AA42-1B1B44B10C5A}"/>
                </a:ext>
              </a:extLst>
            </p:cNvPr>
            <p:cNvSpPr/>
            <p:nvPr/>
          </p:nvSpPr>
          <p:spPr>
            <a:xfrm>
              <a:off x="5805895" y="6169374"/>
              <a:ext cx="309679" cy="159054"/>
            </a:xfrm>
            <a:custGeom>
              <a:avLst/>
              <a:gdLst>
                <a:gd name="connsiteX0" fmla="*/ 308933 w 309679"/>
                <a:gd name="connsiteY0" fmla="*/ -229 h 159054"/>
                <a:gd name="connsiteX1" fmla="*/ 160660 w 309679"/>
                <a:gd name="connsiteY1" fmla="*/ 5914 h 159054"/>
                <a:gd name="connsiteX2" fmla="*/ 165038 w 309679"/>
                <a:gd name="connsiteY2" fmla="*/ 50608 h 159054"/>
                <a:gd name="connsiteX3" fmla="*/ -605 w 309679"/>
                <a:gd name="connsiteY3" fmla="*/ 152069 h 159054"/>
                <a:gd name="connsiteX4" fmla="*/ 307663 w 309679"/>
                <a:gd name="connsiteY4" fmla="*/ 108575 h 159054"/>
                <a:gd name="connsiteX5" fmla="*/ 309074 w 309679"/>
                <a:gd name="connsiteY5" fmla="*/ -229 h 15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9679" h="159054">
                  <a:moveTo>
                    <a:pt x="308933" y="-229"/>
                  </a:moveTo>
                  <a:cubicBezTo>
                    <a:pt x="220181" y="18058"/>
                    <a:pt x="160660" y="5914"/>
                    <a:pt x="160660" y="5914"/>
                  </a:cubicBezTo>
                  <a:cubicBezTo>
                    <a:pt x="163202" y="30767"/>
                    <a:pt x="164755" y="46724"/>
                    <a:pt x="165038" y="50608"/>
                  </a:cubicBezTo>
                  <a:cubicBezTo>
                    <a:pt x="167226" y="81815"/>
                    <a:pt x="-605" y="61339"/>
                    <a:pt x="-605" y="152069"/>
                  </a:cubicBezTo>
                  <a:cubicBezTo>
                    <a:pt x="-605" y="180806"/>
                    <a:pt x="307663" y="108575"/>
                    <a:pt x="307663" y="108575"/>
                  </a:cubicBezTo>
                  <a:lnTo>
                    <a:pt x="309074" y="-229"/>
                  </a:ln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2" name="Forme libre : forme 81">
              <a:extLst>
                <a:ext uri="{FF2B5EF4-FFF2-40B4-BE49-F238E27FC236}">
                  <a16:creationId xmlns:a16="http://schemas.microsoft.com/office/drawing/2014/main" id="{BAC0F6C1-9FE0-4508-8816-839F277784A6}"/>
                </a:ext>
              </a:extLst>
            </p:cNvPr>
            <p:cNvSpPr/>
            <p:nvPr/>
          </p:nvSpPr>
          <p:spPr>
            <a:xfrm>
              <a:off x="5856520" y="5288418"/>
              <a:ext cx="271128" cy="891164"/>
            </a:xfrm>
            <a:custGeom>
              <a:avLst/>
              <a:gdLst>
                <a:gd name="connsiteX0" fmla="*/ 258309 w 271128"/>
                <a:gd name="connsiteY0" fmla="*/ 880727 h 891164"/>
                <a:gd name="connsiteX1" fmla="*/ 258309 w 271128"/>
                <a:gd name="connsiteY1" fmla="*/ 880727 h 891164"/>
                <a:gd name="connsiteX2" fmla="*/ 270524 w 271128"/>
                <a:gd name="connsiteY2" fmla="*/ -229 h 891164"/>
                <a:gd name="connsiteX3" fmla="*/ -605 w 271128"/>
                <a:gd name="connsiteY3" fmla="*/ -229 h 891164"/>
                <a:gd name="connsiteX4" fmla="*/ 26155 w 271128"/>
                <a:gd name="connsiteY4" fmla="*/ 96360 h 891164"/>
                <a:gd name="connsiteX5" fmla="*/ 109894 w 271128"/>
                <a:gd name="connsiteY5" fmla="*/ 887152 h 891164"/>
                <a:gd name="connsiteX6" fmla="*/ 109894 w 271128"/>
                <a:gd name="connsiteY6" fmla="*/ 887152 h 891164"/>
                <a:gd name="connsiteX7" fmla="*/ 258309 w 271128"/>
                <a:gd name="connsiteY7" fmla="*/ 880727 h 89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1128" h="891164">
                  <a:moveTo>
                    <a:pt x="258309" y="880727"/>
                  </a:moveTo>
                  <a:lnTo>
                    <a:pt x="258309" y="880727"/>
                  </a:lnTo>
                  <a:lnTo>
                    <a:pt x="270524" y="-229"/>
                  </a:lnTo>
                  <a:lnTo>
                    <a:pt x="-605" y="-229"/>
                  </a:lnTo>
                  <a:lnTo>
                    <a:pt x="26155" y="96360"/>
                  </a:lnTo>
                  <a:cubicBezTo>
                    <a:pt x="26155" y="96360"/>
                    <a:pt x="92030" y="712260"/>
                    <a:pt x="109894" y="887152"/>
                  </a:cubicBezTo>
                  <a:lnTo>
                    <a:pt x="109894" y="887152"/>
                  </a:lnTo>
                  <a:cubicBezTo>
                    <a:pt x="109894" y="887152"/>
                    <a:pt x="169556" y="899014"/>
                    <a:pt x="258309" y="880727"/>
                  </a:cubicBez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3" name="Forme libre : forme 82">
              <a:extLst>
                <a:ext uri="{FF2B5EF4-FFF2-40B4-BE49-F238E27FC236}">
                  <a16:creationId xmlns:a16="http://schemas.microsoft.com/office/drawing/2014/main" id="{23098859-444A-45ED-AF1C-F4DC1E231FC1}"/>
                </a:ext>
              </a:extLst>
            </p:cNvPr>
            <p:cNvSpPr/>
            <p:nvPr/>
          </p:nvSpPr>
          <p:spPr>
            <a:xfrm>
              <a:off x="5888251" y="6247918"/>
              <a:ext cx="57316" cy="35478"/>
            </a:xfrm>
            <a:custGeom>
              <a:avLst/>
              <a:gdLst>
                <a:gd name="connsiteX0" fmla="*/ 55216 w 57316"/>
                <a:gd name="connsiteY0" fmla="*/ 23678 h 35478"/>
                <a:gd name="connsiteX1" fmla="*/ 849 w 57316"/>
                <a:gd name="connsiteY1" fmla="*/ -117 h 35478"/>
                <a:gd name="connsiteX2" fmla="*/ -493 w 57316"/>
                <a:gd name="connsiteY2" fmla="*/ 307 h 35478"/>
                <a:gd name="connsiteX3" fmla="*/ -69 w 57316"/>
                <a:gd name="connsiteY3" fmla="*/ 1648 h 35478"/>
                <a:gd name="connsiteX4" fmla="*/ 47943 w 57316"/>
                <a:gd name="connsiteY4" fmla="*/ 34551 h 35478"/>
                <a:gd name="connsiteX5" fmla="*/ 55216 w 57316"/>
                <a:gd name="connsiteY5" fmla="*/ 23678 h 35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316" h="35478">
                  <a:moveTo>
                    <a:pt x="55216" y="23678"/>
                  </a:moveTo>
                  <a:cubicBezTo>
                    <a:pt x="42507" y="8921"/>
                    <a:pt x="18147" y="6167"/>
                    <a:pt x="849" y="-117"/>
                  </a:cubicBezTo>
                  <a:cubicBezTo>
                    <a:pt x="361" y="-370"/>
                    <a:pt x="-239" y="-181"/>
                    <a:pt x="-493" y="307"/>
                  </a:cubicBezTo>
                  <a:cubicBezTo>
                    <a:pt x="-746" y="794"/>
                    <a:pt x="-557" y="1395"/>
                    <a:pt x="-69" y="1648"/>
                  </a:cubicBezTo>
                  <a:cubicBezTo>
                    <a:pt x="15959" y="12169"/>
                    <a:pt x="31280" y="25301"/>
                    <a:pt x="47943" y="34551"/>
                  </a:cubicBezTo>
                  <a:cubicBezTo>
                    <a:pt x="53945" y="37869"/>
                    <a:pt x="59452" y="28549"/>
                    <a:pt x="55216" y="23678"/>
                  </a:cubicBezTo>
                  <a:close/>
                </a:path>
              </a:pathLst>
            </a:custGeom>
            <a:solidFill>
              <a:srgbClr val="DD2043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4" name="Forme libre : forme 83">
              <a:extLst>
                <a:ext uri="{FF2B5EF4-FFF2-40B4-BE49-F238E27FC236}">
                  <a16:creationId xmlns:a16="http://schemas.microsoft.com/office/drawing/2014/main" id="{99630874-3000-46A0-9295-4F2A6348B04C}"/>
                </a:ext>
              </a:extLst>
            </p:cNvPr>
            <p:cNvSpPr/>
            <p:nvPr/>
          </p:nvSpPr>
          <p:spPr>
            <a:xfrm>
              <a:off x="5932105" y="6238569"/>
              <a:ext cx="38428" cy="23933"/>
            </a:xfrm>
            <a:custGeom>
              <a:avLst/>
              <a:gdLst>
                <a:gd name="connsiteX0" fmla="*/ 37133 w 38428"/>
                <a:gd name="connsiteY0" fmla="*/ 11986 h 23933"/>
                <a:gd name="connsiteX1" fmla="*/ 489 w 38428"/>
                <a:gd name="connsiteY1" fmla="*/ -229 h 23933"/>
                <a:gd name="connsiteX2" fmla="*/ -359 w 38428"/>
                <a:gd name="connsiteY2" fmla="*/ 1607 h 23933"/>
                <a:gd name="connsiteX3" fmla="*/ 30920 w 38428"/>
                <a:gd name="connsiteY3" fmla="*/ 23424 h 23933"/>
                <a:gd name="connsiteX4" fmla="*/ 37133 w 38428"/>
                <a:gd name="connsiteY4" fmla="*/ 11986 h 2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428" h="23933">
                  <a:moveTo>
                    <a:pt x="37133" y="11986"/>
                  </a:moveTo>
                  <a:cubicBezTo>
                    <a:pt x="29296" y="547"/>
                    <a:pt x="12280" y="2454"/>
                    <a:pt x="489" y="-229"/>
                  </a:cubicBezTo>
                  <a:cubicBezTo>
                    <a:pt x="-288" y="-229"/>
                    <a:pt x="-994" y="1183"/>
                    <a:pt x="-359" y="1607"/>
                  </a:cubicBezTo>
                  <a:cubicBezTo>
                    <a:pt x="9664" y="9441"/>
                    <a:pt x="20106" y="16724"/>
                    <a:pt x="30920" y="23424"/>
                  </a:cubicBezTo>
                  <a:cubicBezTo>
                    <a:pt x="34944" y="25472"/>
                    <a:pt x="39604" y="15728"/>
                    <a:pt x="37133" y="11986"/>
                  </a:cubicBezTo>
                  <a:close/>
                </a:path>
              </a:pathLst>
            </a:custGeom>
            <a:solidFill>
              <a:srgbClr val="DD2043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5" name="Forme libre : forme 84">
              <a:extLst>
                <a:ext uri="{FF2B5EF4-FFF2-40B4-BE49-F238E27FC236}">
                  <a16:creationId xmlns:a16="http://schemas.microsoft.com/office/drawing/2014/main" id="{E90B84C7-AE04-4FE6-9065-19D0A05ADAB9}"/>
                </a:ext>
              </a:extLst>
            </p:cNvPr>
            <p:cNvSpPr/>
            <p:nvPr/>
          </p:nvSpPr>
          <p:spPr>
            <a:xfrm>
              <a:off x="6283689" y="6349986"/>
              <a:ext cx="309750" cy="83657"/>
            </a:xfrm>
            <a:custGeom>
              <a:avLst/>
              <a:gdLst>
                <a:gd name="connsiteX0" fmla="*/ -605 w 309750"/>
                <a:gd name="connsiteY0" fmla="*/ 43194 h 83657"/>
                <a:gd name="connsiteX1" fmla="*/ -605 w 309750"/>
                <a:gd name="connsiteY1" fmla="*/ 73343 h 83657"/>
                <a:gd name="connsiteX2" fmla="*/ 309145 w 309750"/>
                <a:gd name="connsiteY2" fmla="*/ 43194 h 83657"/>
                <a:gd name="connsiteX3" fmla="*/ 307663 w 309750"/>
                <a:gd name="connsiteY3" fmla="*/ -229 h 83657"/>
                <a:gd name="connsiteX4" fmla="*/ -605 w 309750"/>
                <a:gd name="connsiteY4" fmla="*/ 43194 h 83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9750" h="83657">
                  <a:moveTo>
                    <a:pt x="-605" y="43194"/>
                  </a:moveTo>
                  <a:lnTo>
                    <a:pt x="-605" y="73343"/>
                  </a:lnTo>
                  <a:cubicBezTo>
                    <a:pt x="-605" y="73343"/>
                    <a:pt x="86523" y="110129"/>
                    <a:pt x="309145" y="43194"/>
                  </a:cubicBezTo>
                  <a:lnTo>
                    <a:pt x="307663" y="-229"/>
                  </a:lnTo>
                  <a:cubicBezTo>
                    <a:pt x="307663" y="-229"/>
                    <a:pt x="-605" y="72001"/>
                    <a:pt x="-605" y="43194"/>
                  </a:cubicBezTo>
                  <a:close/>
                </a:path>
              </a:pathLst>
            </a:custGeom>
            <a:solidFill>
              <a:srgbClr val="D9042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6" name="Forme libre : forme 85">
              <a:extLst>
                <a:ext uri="{FF2B5EF4-FFF2-40B4-BE49-F238E27FC236}">
                  <a16:creationId xmlns:a16="http://schemas.microsoft.com/office/drawing/2014/main" id="{454AAA11-41F1-473F-BE35-91FCD6CC2017}"/>
                </a:ext>
              </a:extLst>
            </p:cNvPr>
            <p:cNvSpPr/>
            <p:nvPr/>
          </p:nvSpPr>
          <p:spPr>
            <a:xfrm>
              <a:off x="6284112" y="6241181"/>
              <a:ext cx="309750" cy="159013"/>
            </a:xfrm>
            <a:custGeom>
              <a:avLst/>
              <a:gdLst>
                <a:gd name="connsiteX0" fmla="*/ 308933 w 309750"/>
                <a:gd name="connsiteY0" fmla="*/ -229 h 159013"/>
                <a:gd name="connsiteX1" fmla="*/ 160660 w 309750"/>
                <a:gd name="connsiteY1" fmla="*/ 5843 h 159013"/>
                <a:gd name="connsiteX2" fmla="*/ 165038 w 309750"/>
                <a:gd name="connsiteY2" fmla="*/ 50537 h 159013"/>
                <a:gd name="connsiteX3" fmla="*/ -605 w 309750"/>
                <a:gd name="connsiteY3" fmla="*/ 151998 h 159013"/>
                <a:gd name="connsiteX4" fmla="*/ 307662 w 309750"/>
                <a:gd name="connsiteY4" fmla="*/ 108576 h 159013"/>
                <a:gd name="connsiteX5" fmla="*/ 309145 w 309750"/>
                <a:gd name="connsiteY5" fmla="*/ -229 h 159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9750" h="159013">
                  <a:moveTo>
                    <a:pt x="308933" y="-229"/>
                  </a:moveTo>
                  <a:cubicBezTo>
                    <a:pt x="220110" y="17987"/>
                    <a:pt x="160660" y="5843"/>
                    <a:pt x="160660" y="5843"/>
                  </a:cubicBezTo>
                  <a:cubicBezTo>
                    <a:pt x="163202" y="30767"/>
                    <a:pt x="164755" y="46654"/>
                    <a:pt x="165038" y="50537"/>
                  </a:cubicBezTo>
                  <a:cubicBezTo>
                    <a:pt x="167226" y="81815"/>
                    <a:pt x="-605" y="61269"/>
                    <a:pt x="-605" y="151998"/>
                  </a:cubicBezTo>
                  <a:cubicBezTo>
                    <a:pt x="-605" y="180806"/>
                    <a:pt x="307662" y="108576"/>
                    <a:pt x="307662" y="108576"/>
                  </a:cubicBezTo>
                  <a:lnTo>
                    <a:pt x="309145" y="-229"/>
                  </a:ln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7" name="Forme libre : forme 86">
              <a:extLst>
                <a:ext uri="{FF2B5EF4-FFF2-40B4-BE49-F238E27FC236}">
                  <a16:creationId xmlns:a16="http://schemas.microsoft.com/office/drawing/2014/main" id="{A32549CC-EC5B-4C22-9446-A40BD0439A36}"/>
                </a:ext>
              </a:extLst>
            </p:cNvPr>
            <p:cNvSpPr/>
            <p:nvPr/>
          </p:nvSpPr>
          <p:spPr>
            <a:xfrm>
              <a:off x="6334455" y="5360225"/>
              <a:ext cx="271058" cy="890993"/>
            </a:xfrm>
            <a:custGeom>
              <a:avLst/>
              <a:gdLst>
                <a:gd name="connsiteX0" fmla="*/ 258591 w 271058"/>
                <a:gd name="connsiteY0" fmla="*/ 880727 h 890993"/>
                <a:gd name="connsiteX1" fmla="*/ 258591 w 271058"/>
                <a:gd name="connsiteY1" fmla="*/ 880727 h 890993"/>
                <a:gd name="connsiteX2" fmla="*/ 270453 w 271058"/>
                <a:gd name="connsiteY2" fmla="*/ -229 h 890993"/>
                <a:gd name="connsiteX3" fmla="*/ -605 w 271058"/>
                <a:gd name="connsiteY3" fmla="*/ -229 h 890993"/>
                <a:gd name="connsiteX4" fmla="*/ 26155 w 271058"/>
                <a:gd name="connsiteY4" fmla="*/ 96360 h 890993"/>
                <a:gd name="connsiteX5" fmla="*/ 109894 w 271058"/>
                <a:gd name="connsiteY5" fmla="*/ 886799 h 890993"/>
                <a:gd name="connsiteX6" fmla="*/ 109894 w 271058"/>
                <a:gd name="connsiteY6" fmla="*/ 886799 h 890993"/>
                <a:gd name="connsiteX7" fmla="*/ 258591 w 271058"/>
                <a:gd name="connsiteY7" fmla="*/ 880727 h 89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1058" h="890993">
                  <a:moveTo>
                    <a:pt x="258591" y="880727"/>
                  </a:moveTo>
                  <a:lnTo>
                    <a:pt x="258591" y="880727"/>
                  </a:lnTo>
                  <a:lnTo>
                    <a:pt x="270453" y="-229"/>
                  </a:lnTo>
                  <a:lnTo>
                    <a:pt x="-605" y="-229"/>
                  </a:lnTo>
                  <a:lnTo>
                    <a:pt x="26155" y="96360"/>
                  </a:lnTo>
                  <a:cubicBezTo>
                    <a:pt x="26155" y="96360"/>
                    <a:pt x="92030" y="712189"/>
                    <a:pt x="109894" y="886799"/>
                  </a:cubicBezTo>
                  <a:lnTo>
                    <a:pt x="109894" y="886799"/>
                  </a:lnTo>
                  <a:cubicBezTo>
                    <a:pt x="109894" y="886799"/>
                    <a:pt x="169556" y="898943"/>
                    <a:pt x="258591" y="880727"/>
                  </a:cubicBez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8" name="Forme libre : forme 87">
              <a:extLst>
                <a:ext uri="{FF2B5EF4-FFF2-40B4-BE49-F238E27FC236}">
                  <a16:creationId xmlns:a16="http://schemas.microsoft.com/office/drawing/2014/main" id="{25596EE9-6992-4873-A5B4-2022A1A82271}"/>
                </a:ext>
              </a:extLst>
            </p:cNvPr>
            <p:cNvSpPr/>
            <p:nvPr/>
          </p:nvSpPr>
          <p:spPr>
            <a:xfrm>
              <a:off x="5806178" y="4236242"/>
              <a:ext cx="879615" cy="1220490"/>
            </a:xfrm>
            <a:custGeom>
              <a:avLst/>
              <a:gdLst>
                <a:gd name="connsiteX0" fmla="*/ -605 w 879615"/>
                <a:gd name="connsiteY0" fmla="*/ 122555 h 1220490"/>
                <a:gd name="connsiteX1" fmla="*/ 22766 w 879615"/>
                <a:gd name="connsiteY1" fmla="*/ 1067551 h 1220490"/>
                <a:gd name="connsiteX2" fmla="*/ 340495 w 879615"/>
                <a:gd name="connsiteY2" fmla="*/ 1086968 h 1220490"/>
                <a:gd name="connsiteX3" fmla="*/ 340495 w 879615"/>
                <a:gd name="connsiteY3" fmla="*/ 1163859 h 1220490"/>
                <a:gd name="connsiteX4" fmla="*/ 879010 w 879615"/>
                <a:gd name="connsiteY4" fmla="*/ 1135616 h 1220490"/>
                <a:gd name="connsiteX5" fmla="*/ 850767 w 879615"/>
                <a:gd name="connsiteY5" fmla="*/ 56256 h 1220490"/>
                <a:gd name="connsiteX6" fmla="*/ 62800 w 879615"/>
                <a:gd name="connsiteY6" fmla="*/ -229 h 12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9615" h="1220490">
                  <a:moveTo>
                    <a:pt x="-605" y="122555"/>
                  </a:moveTo>
                  <a:lnTo>
                    <a:pt x="22766" y="1067551"/>
                  </a:lnTo>
                  <a:cubicBezTo>
                    <a:pt x="22766" y="1067551"/>
                    <a:pt x="98668" y="1103420"/>
                    <a:pt x="340495" y="1086968"/>
                  </a:cubicBezTo>
                  <a:lnTo>
                    <a:pt x="340495" y="1163859"/>
                  </a:lnTo>
                  <a:cubicBezTo>
                    <a:pt x="340495" y="1163859"/>
                    <a:pt x="502889" y="1307895"/>
                    <a:pt x="879010" y="1135616"/>
                  </a:cubicBezTo>
                  <a:lnTo>
                    <a:pt x="850767" y="56256"/>
                  </a:lnTo>
                  <a:lnTo>
                    <a:pt x="62800" y="-229"/>
                  </a:lnTo>
                  <a:close/>
                </a:path>
              </a:pathLst>
            </a:custGeom>
            <a:solidFill>
              <a:srgbClr val="31375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9" name="Forme libre : forme 88">
              <a:extLst>
                <a:ext uri="{FF2B5EF4-FFF2-40B4-BE49-F238E27FC236}">
                  <a16:creationId xmlns:a16="http://schemas.microsoft.com/office/drawing/2014/main" id="{8FEB6E61-0783-402E-BF17-37F835E39635}"/>
                </a:ext>
              </a:extLst>
            </p:cNvPr>
            <p:cNvSpPr/>
            <p:nvPr/>
          </p:nvSpPr>
          <p:spPr>
            <a:xfrm>
              <a:off x="6101207" y="4581908"/>
              <a:ext cx="61919" cy="741195"/>
            </a:xfrm>
            <a:custGeom>
              <a:avLst/>
              <a:gdLst>
                <a:gd name="connsiteX0" fmla="*/ 771 w 61919"/>
                <a:gd name="connsiteY0" fmla="*/ 8619 h 741195"/>
                <a:gd name="connsiteX1" fmla="*/ 418 w 61919"/>
                <a:gd name="connsiteY1" fmla="*/ 101114 h 741195"/>
                <a:gd name="connsiteX2" fmla="*/ 6632 w 61919"/>
                <a:gd name="connsiteY2" fmla="*/ 195020 h 741195"/>
                <a:gd name="connsiteX3" fmla="*/ 21106 w 61919"/>
                <a:gd name="connsiteY3" fmla="*/ 399779 h 741195"/>
                <a:gd name="connsiteX4" fmla="*/ 39252 w 61919"/>
                <a:gd name="connsiteY4" fmla="*/ 734947 h 741195"/>
                <a:gd name="connsiteX5" fmla="*/ 47089 w 61919"/>
                <a:gd name="connsiteY5" fmla="*/ 737913 h 741195"/>
                <a:gd name="connsiteX6" fmla="*/ 44053 w 61919"/>
                <a:gd name="connsiteY6" fmla="*/ 420184 h 741195"/>
                <a:gd name="connsiteX7" fmla="*/ 33603 w 61919"/>
                <a:gd name="connsiteY7" fmla="*/ 214508 h 741195"/>
                <a:gd name="connsiteX8" fmla="*/ 27107 w 61919"/>
                <a:gd name="connsiteY8" fmla="*/ 111634 h 741195"/>
                <a:gd name="connsiteX9" fmla="*/ 15457 w 61919"/>
                <a:gd name="connsiteY9" fmla="*/ 9467 h 741195"/>
                <a:gd name="connsiteX10" fmla="*/ 771 w 61919"/>
                <a:gd name="connsiteY10" fmla="*/ 8619 h 741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19" h="741195">
                  <a:moveTo>
                    <a:pt x="771" y="8619"/>
                  </a:moveTo>
                  <a:cubicBezTo>
                    <a:pt x="-937" y="39424"/>
                    <a:pt x="-1056" y="70297"/>
                    <a:pt x="418" y="101114"/>
                  </a:cubicBezTo>
                  <a:cubicBezTo>
                    <a:pt x="1689" y="132393"/>
                    <a:pt x="4442" y="163742"/>
                    <a:pt x="6632" y="195020"/>
                  </a:cubicBezTo>
                  <a:cubicBezTo>
                    <a:pt x="11644" y="263297"/>
                    <a:pt x="15457" y="331926"/>
                    <a:pt x="21106" y="399779"/>
                  </a:cubicBezTo>
                  <a:cubicBezTo>
                    <a:pt x="30426" y="513455"/>
                    <a:pt x="45112" y="620636"/>
                    <a:pt x="39252" y="734947"/>
                  </a:cubicBezTo>
                  <a:cubicBezTo>
                    <a:pt x="39252" y="741444"/>
                    <a:pt x="45324" y="743067"/>
                    <a:pt x="47089" y="737913"/>
                  </a:cubicBezTo>
                  <a:cubicBezTo>
                    <a:pt x="77732" y="646125"/>
                    <a:pt x="50266" y="517692"/>
                    <a:pt x="44053" y="420184"/>
                  </a:cubicBezTo>
                  <a:cubicBezTo>
                    <a:pt x="39675" y="351978"/>
                    <a:pt x="36992" y="283208"/>
                    <a:pt x="33603" y="214508"/>
                  </a:cubicBezTo>
                  <a:cubicBezTo>
                    <a:pt x="31838" y="180193"/>
                    <a:pt x="29861" y="145878"/>
                    <a:pt x="27107" y="111634"/>
                  </a:cubicBezTo>
                  <a:cubicBezTo>
                    <a:pt x="24354" y="77390"/>
                    <a:pt x="21177" y="43287"/>
                    <a:pt x="15457" y="9467"/>
                  </a:cubicBezTo>
                  <a:cubicBezTo>
                    <a:pt x="13410" y="-2254"/>
                    <a:pt x="1477" y="-4301"/>
                    <a:pt x="771" y="8619"/>
                  </a:cubicBezTo>
                  <a:close/>
                </a:path>
              </a:pathLst>
            </a:custGeom>
            <a:solidFill>
              <a:srgbClr val="F35C4E">
                <a:alpha val="47000"/>
              </a:srgbClr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0" name="Forme libre : forme 89">
              <a:extLst>
                <a:ext uri="{FF2B5EF4-FFF2-40B4-BE49-F238E27FC236}">
                  <a16:creationId xmlns:a16="http://schemas.microsoft.com/office/drawing/2014/main" id="{1C694FAD-02F1-4393-A051-DE6BE7C425BB}"/>
                </a:ext>
              </a:extLst>
            </p:cNvPr>
            <p:cNvSpPr/>
            <p:nvPr/>
          </p:nvSpPr>
          <p:spPr>
            <a:xfrm>
              <a:off x="6366186" y="6319654"/>
              <a:ext cx="57316" cy="35501"/>
            </a:xfrm>
            <a:custGeom>
              <a:avLst/>
              <a:gdLst>
                <a:gd name="connsiteX0" fmla="*/ 55216 w 57316"/>
                <a:gd name="connsiteY0" fmla="*/ 23748 h 35501"/>
                <a:gd name="connsiteX1" fmla="*/ 849 w 57316"/>
                <a:gd name="connsiteY1" fmla="*/ -117 h 35501"/>
                <a:gd name="connsiteX2" fmla="*/ -493 w 57316"/>
                <a:gd name="connsiteY2" fmla="*/ 307 h 35501"/>
                <a:gd name="connsiteX3" fmla="*/ -69 w 57316"/>
                <a:gd name="connsiteY3" fmla="*/ 1648 h 35501"/>
                <a:gd name="connsiteX4" fmla="*/ 47943 w 57316"/>
                <a:gd name="connsiteY4" fmla="*/ 34551 h 35501"/>
                <a:gd name="connsiteX5" fmla="*/ 55216 w 57316"/>
                <a:gd name="connsiteY5" fmla="*/ 23748 h 35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316" h="35501">
                  <a:moveTo>
                    <a:pt x="55216" y="23748"/>
                  </a:moveTo>
                  <a:cubicBezTo>
                    <a:pt x="42507" y="8921"/>
                    <a:pt x="18218" y="6167"/>
                    <a:pt x="849" y="-117"/>
                  </a:cubicBezTo>
                  <a:cubicBezTo>
                    <a:pt x="361" y="-370"/>
                    <a:pt x="-239" y="-181"/>
                    <a:pt x="-493" y="307"/>
                  </a:cubicBezTo>
                  <a:cubicBezTo>
                    <a:pt x="-746" y="794"/>
                    <a:pt x="-557" y="1395"/>
                    <a:pt x="-69" y="1648"/>
                  </a:cubicBezTo>
                  <a:cubicBezTo>
                    <a:pt x="15959" y="12169"/>
                    <a:pt x="31351" y="25372"/>
                    <a:pt x="47943" y="34551"/>
                  </a:cubicBezTo>
                  <a:cubicBezTo>
                    <a:pt x="53945" y="37940"/>
                    <a:pt x="59452" y="28549"/>
                    <a:pt x="55216" y="23748"/>
                  </a:cubicBezTo>
                  <a:close/>
                </a:path>
              </a:pathLst>
            </a:custGeom>
            <a:solidFill>
              <a:srgbClr val="DD2043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1" name="Forme libre : forme 90">
              <a:extLst>
                <a:ext uri="{FF2B5EF4-FFF2-40B4-BE49-F238E27FC236}">
                  <a16:creationId xmlns:a16="http://schemas.microsoft.com/office/drawing/2014/main" id="{724A5759-CA65-488C-8222-E6CD8286A71D}"/>
                </a:ext>
              </a:extLst>
            </p:cNvPr>
            <p:cNvSpPr/>
            <p:nvPr/>
          </p:nvSpPr>
          <p:spPr>
            <a:xfrm>
              <a:off x="6410070" y="6310375"/>
              <a:ext cx="38405" cy="23932"/>
            </a:xfrm>
            <a:custGeom>
              <a:avLst/>
              <a:gdLst>
                <a:gd name="connsiteX0" fmla="*/ 37103 w 38405"/>
                <a:gd name="connsiteY0" fmla="*/ 11915 h 23932"/>
                <a:gd name="connsiteX1" fmla="*/ 458 w 38405"/>
                <a:gd name="connsiteY1" fmla="*/ -229 h 23932"/>
                <a:gd name="connsiteX2" fmla="*/ -389 w 38405"/>
                <a:gd name="connsiteY2" fmla="*/ 1607 h 23932"/>
                <a:gd name="connsiteX3" fmla="*/ 30960 w 38405"/>
                <a:gd name="connsiteY3" fmla="*/ 23424 h 23932"/>
                <a:gd name="connsiteX4" fmla="*/ 37103 w 38405"/>
                <a:gd name="connsiteY4" fmla="*/ 11915 h 23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405" h="23932">
                  <a:moveTo>
                    <a:pt x="37103" y="11915"/>
                  </a:moveTo>
                  <a:cubicBezTo>
                    <a:pt x="29336" y="477"/>
                    <a:pt x="12249" y="2454"/>
                    <a:pt x="458" y="-229"/>
                  </a:cubicBezTo>
                  <a:cubicBezTo>
                    <a:pt x="-319" y="-229"/>
                    <a:pt x="-954" y="1183"/>
                    <a:pt x="-389" y="1607"/>
                  </a:cubicBezTo>
                  <a:cubicBezTo>
                    <a:pt x="9646" y="9458"/>
                    <a:pt x="20112" y="16742"/>
                    <a:pt x="30960" y="23424"/>
                  </a:cubicBezTo>
                  <a:cubicBezTo>
                    <a:pt x="34702" y="25472"/>
                    <a:pt x="39644" y="15728"/>
                    <a:pt x="37103" y="11915"/>
                  </a:cubicBezTo>
                  <a:close/>
                </a:path>
              </a:pathLst>
            </a:custGeom>
            <a:solidFill>
              <a:srgbClr val="DD2043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2" name="Forme libre : forme 91">
              <a:extLst>
                <a:ext uri="{FF2B5EF4-FFF2-40B4-BE49-F238E27FC236}">
                  <a16:creationId xmlns:a16="http://schemas.microsoft.com/office/drawing/2014/main" id="{ABB8CB65-E6AF-43BE-BE7E-0592D747FEDC}"/>
                </a:ext>
              </a:extLst>
            </p:cNvPr>
            <p:cNvSpPr/>
            <p:nvPr/>
          </p:nvSpPr>
          <p:spPr>
            <a:xfrm>
              <a:off x="5603843" y="1341251"/>
              <a:ext cx="270205" cy="409518"/>
            </a:xfrm>
            <a:custGeom>
              <a:avLst/>
              <a:gdLst>
                <a:gd name="connsiteX0" fmla="*/ 216981 w 270205"/>
                <a:gd name="connsiteY0" fmla="*/ 335985 h 409518"/>
                <a:gd name="connsiteX1" fmla="*/ 215145 w 270205"/>
                <a:gd name="connsiteY1" fmla="*/ 230076 h 409518"/>
                <a:gd name="connsiteX2" fmla="*/ 269370 w 270205"/>
                <a:gd name="connsiteY2" fmla="*/ 175285 h 409518"/>
                <a:gd name="connsiteX3" fmla="*/ 205260 w 270205"/>
                <a:gd name="connsiteY3" fmla="*/ 152197 h 409518"/>
                <a:gd name="connsiteX4" fmla="*/ 174122 w 270205"/>
                <a:gd name="connsiteY4" fmla="*/ 18045 h 409518"/>
                <a:gd name="connsiteX5" fmla="*/ 154494 w 270205"/>
                <a:gd name="connsiteY5" fmla="*/ 141818 h 409518"/>
                <a:gd name="connsiteX6" fmla="*/ 119191 w 270205"/>
                <a:gd name="connsiteY6" fmla="*/ 40 h 409518"/>
                <a:gd name="connsiteX7" fmla="*/ 97161 w 270205"/>
                <a:gd name="connsiteY7" fmla="*/ 139064 h 409518"/>
                <a:gd name="connsiteX8" fmla="*/ 22460 w 270205"/>
                <a:gd name="connsiteY8" fmla="*/ 68458 h 409518"/>
                <a:gd name="connsiteX9" fmla="*/ 58610 w 270205"/>
                <a:gd name="connsiteY9" fmla="*/ 174014 h 409518"/>
                <a:gd name="connsiteX10" fmla="*/ 1631 w 270205"/>
                <a:gd name="connsiteY10" fmla="*/ 142100 h 409518"/>
                <a:gd name="connsiteX11" fmla="*/ 66871 w 270205"/>
                <a:gd name="connsiteY11" fmla="*/ 228734 h 409518"/>
                <a:gd name="connsiteX12" fmla="*/ 120320 w 270205"/>
                <a:gd name="connsiteY12" fmla="*/ 393106 h 409518"/>
                <a:gd name="connsiteX13" fmla="*/ 216981 w 270205"/>
                <a:gd name="connsiteY13" fmla="*/ 335985 h 409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0205" h="409518">
                  <a:moveTo>
                    <a:pt x="216981" y="335985"/>
                  </a:moveTo>
                  <a:lnTo>
                    <a:pt x="215145" y="230076"/>
                  </a:lnTo>
                  <a:cubicBezTo>
                    <a:pt x="215145" y="230076"/>
                    <a:pt x="267535" y="200351"/>
                    <a:pt x="269370" y="175285"/>
                  </a:cubicBezTo>
                  <a:cubicBezTo>
                    <a:pt x="271206" y="150220"/>
                    <a:pt x="263157" y="133910"/>
                    <a:pt x="205260" y="152197"/>
                  </a:cubicBezTo>
                  <a:cubicBezTo>
                    <a:pt x="212815" y="104749"/>
                    <a:pt x="227430" y="20234"/>
                    <a:pt x="174122" y="18045"/>
                  </a:cubicBezTo>
                  <a:cubicBezTo>
                    <a:pt x="147009" y="16845"/>
                    <a:pt x="154494" y="141818"/>
                    <a:pt x="154494" y="141818"/>
                  </a:cubicBezTo>
                  <a:cubicBezTo>
                    <a:pt x="154494" y="141818"/>
                    <a:pt x="138819" y="4488"/>
                    <a:pt x="119191" y="40"/>
                  </a:cubicBezTo>
                  <a:cubicBezTo>
                    <a:pt x="99562" y="-4408"/>
                    <a:pt x="73085" y="46429"/>
                    <a:pt x="97161" y="139064"/>
                  </a:cubicBezTo>
                  <a:cubicBezTo>
                    <a:pt x="74638" y="112234"/>
                    <a:pt x="44419" y="63162"/>
                    <a:pt x="22460" y="68458"/>
                  </a:cubicBezTo>
                  <a:cubicBezTo>
                    <a:pt x="501" y="73753"/>
                    <a:pt x="7280" y="124237"/>
                    <a:pt x="58610" y="174014"/>
                  </a:cubicBezTo>
                  <a:cubicBezTo>
                    <a:pt x="26979" y="159893"/>
                    <a:pt x="9186" y="129462"/>
                    <a:pt x="1631" y="142100"/>
                  </a:cubicBezTo>
                  <a:cubicBezTo>
                    <a:pt x="-5924" y="154739"/>
                    <a:pt x="3255" y="202822"/>
                    <a:pt x="66871" y="228734"/>
                  </a:cubicBezTo>
                  <a:cubicBezTo>
                    <a:pt x="66871" y="228734"/>
                    <a:pt x="86359" y="335491"/>
                    <a:pt x="120320" y="393106"/>
                  </a:cubicBezTo>
                  <a:cubicBezTo>
                    <a:pt x="154282" y="450721"/>
                    <a:pt x="216981" y="335985"/>
                    <a:pt x="216981" y="335985"/>
                  </a:cubicBez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3" name="Forme libre : forme 92">
              <a:extLst>
                <a:ext uri="{FF2B5EF4-FFF2-40B4-BE49-F238E27FC236}">
                  <a16:creationId xmlns:a16="http://schemas.microsoft.com/office/drawing/2014/main" id="{F764F376-105C-4122-A1D7-054FA4481576}"/>
                </a:ext>
              </a:extLst>
            </p:cNvPr>
            <p:cNvSpPr/>
            <p:nvPr/>
          </p:nvSpPr>
          <p:spPr>
            <a:xfrm>
              <a:off x="5551464" y="1683397"/>
              <a:ext cx="694379" cy="1536042"/>
            </a:xfrm>
            <a:custGeom>
              <a:avLst/>
              <a:gdLst>
                <a:gd name="connsiteX0" fmla="*/ 226572 w 694379"/>
                <a:gd name="connsiteY0" fmla="*/ 1535813 h 1536042"/>
                <a:gd name="connsiteX1" fmla="*/ 96938 w 694379"/>
                <a:gd name="connsiteY1" fmla="*/ 1194714 h 1536042"/>
                <a:gd name="connsiteX2" fmla="*/ 7127 w 694379"/>
                <a:gd name="connsiteY2" fmla="*/ 513503 h 1536042"/>
                <a:gd name="connsiteX3" fmla="*/ 23084 w 694379"/>
                <a:gd name="connsiteY3" fmla="*/ 107516 h 1536042"/>
                <a:gd name="connsiteX4" fmla="*/ 124828 w 694379"/>
                <a:gd name="connsiteY4" fmla="*/ -229 h 1536042"/>
                <a:gd name="connsiteX5" fmla="*/ 298378 w 694379"/>
                <a:gd name="connsiteY5" fmla="*/ 15728 h 1536042"/>
                <a:gd name="connsiteX6" fmla="*/ 693774 w 694379"/>
                <a:gd name="connsiteY6" fmla="*/ 999063 h 1536042"/>
                <a:gd name="connsiteX7" fmla="*/ 348226 w 694379"/>
                <a:gd name="connsiteY7" fmla="*/ 1525858 h 153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4379" h="1536042">
                  <a:moveTo>
                    <a:pt x="226572" y="1535813"/>
                  </a:moveTo>
                  <a:cubicBezTo>
                    <a:pt x="172699" y="1472267"/>
                    <a:pt x="106541" y="1348283"/>
                    <a:pt x="96938" y="1194714"/>
                  </a:cubicBezTo>
                  <a:cubicBezTo>
                    <a:pt x="87336" y="1041145"/>
                    <a:pt x="13129" y="590323"/>
                    <a:pt x="7127" y="513503"/>
                  </a:cubicBezTo>
                  <a:cubicBezTo>
                    <a:pt x="1125" y="436683"/>
                    <a:pt x="-12784" y="161389"/>
                    <a:pt x="23084" y="107516"/>
                  </a:cubicBezTo>
                  <a:cubicBezTo>
                    <a:pt x="58952" y="53644"/>
                    <a:pt x="124828" y="-229"/>
                    <a:pt x="124828" y="-229"/>
                  </a:cubicBezTo>
                  <a:lnTo>
                    <a:pt x="298378" y="15728"/>
                  </a:lnTo>
                  <a:lnTo>
                    <a:pt x="693774" y="999063"/>
                  </a:lnTo>
                  <a:lnTo>
                    <a:pt x="348226" y="1525858"/>
                  </a:lnTo>
                  <a:close/>
                </a:path>
              </a:pathLst>
            </a:custGeom>
            <a:solidFill>
              <a:srgbClr val="1760B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4" name="Forme libre : forme 93">
              <a:extLst>
                <a:ext uri="{FF2B5EF4-FFF2-40B4-BE49-F238E27FC236}">
                  <a16:creationId xmlns:a16="http://schemas.microsoft.com/office/drawing/2014/main" id="{D8E008A5-90E2-46B7-B7B6-F900EC1C7516}"/>
                </a:ext>
              </a:extLst>
            </p:cNvPr>
            <p:cNvSpPr/>
            <p:nvPr/>
          </p:nvSpPr>
          <p:spPr>
            <a:xfrm>
              <a:off x="5672030" y="1957420"/>
              <a:ext cx="376906" cy="1061604"/>
            </a:xfrm>
            <a:custGeom>
              <a:avLst/>
              <a:gdLst>
                <a:gd name="connsiteX0" fmla="*/ 313165 w 376906"/>
                <a:gd name="connsiteY0" fmla="*/ 78426 h 1061604"/>
                <a:gd name="connsiteX1" fmla="*/ 281534 w 376906"/>
                <a:gd name="connsiteY1" fmla="*/ -229 h 1061604"/>
                <a:gd name="connsiteX2" fmla="*/ 138414 w 376906"/>
                <a:gd name="connsiteY2" fmla="*/ 993980 h 1061604"/>
                <a:gd name="connsiteX3" fmla="*/ 313165 w 376906"/>
                <a:gd name="connsiteY3" fmla="*/ 78426 h 106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6906" h="1061604">
                  <a:moveTo>
                    <a:pt x="313165" y="78426"/>
                  </a:moveTo>
                  <a:lnTo>
                    <a:pt x="281534" y="-229"/>
                  </a:lnTo>
                  <a:cubicBezTo>
                    <a:pt x="281534" y="-229"/>
                    <a:pt x="-243072" y="639041"/>
                    <a:pt x="138414" y="993980"/>
                  </a:cubicBezTo>
                  <a:cubicBezTo>
                    <a:pt x="538259" y="1365722"/>
                    <a:pt x="313165" y="78426"/>
                    <a:pt x="313165" y="78426"/>
                  </a:cubicBezTo>
                  <a:close/>
                </a:path>
              </a:pathLst>
            </a:custGeom>
            <a:solidFill>
              <a:srgbClr val="000102">
                <a:alpha val="19000"/>
              </a:srgbClr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5" name="Forme libre : forme 94">
              <a:extLst>
                <a:ext uri="{FF2B5EF4-FFF2-40B4-BE49-F238E27FC236}">
                  <a16:creationId xmlns:a16="http://schemas.microsoft.com/office/drawing/2014/main" id="{01B85D25-BB50-40BB-81D5-9C4DB0C813A0}"/>
                </a:ext>
              </a:extLst>
            </p:cNvPr>
            <p:cNvSpPr/>
            <p:nvPr/>
          </p:nvSpPr>
          <p:spPr>
            <a:xfrm>
              <a:off x="5769508" y="2927807"/>
              <a:ext cx="993026" cy="1354046"/>
            </a:xfrm>
            <a:custGeom>
              <a:avLst/>
              <a:gdLst>
                <a:gd name="connsiteX0" fmla="*/ 83795 w 993026"/>
                <a:gd name="connsiteY0" fmla="*/ 59602 h 1354046"/>
                <a:gd name="connsiteX1" fmla="*/ -439 w 993026"/>
                <a:gd name="connsiteY1" fmla="*/ 351207 h 1354046"/>
                <a:gd name="connsiteX2" fmla="*/ -439 w 993026"/>
                <a:gd name="connsiteY2" fmla="*/ 1353817 h 1354046"/>
                <a:gd name="connsiteX3" fmla="*/ 984168 w 993026"/>
                <a:gd name="connsiteY3" fmla="*/ 1353817 h 1354046"/>
                <a:gd name="connsiteX4" fmla="*/ 942228 w 993026"/>
                <a:gd name="connsiteY4" fmla="*/ 112910 h 1354046"/>
                <a:gd name="connsiteX5" fmla="*/ 83795 w 993026"/>
                <a:gd name="connsiteY5" fmla="*/ 59602 h 1354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3026" h="1354046">
                  <a:moveTo>
                    <a:pt x="83795" y="59602"/>
                  </a:moveTo>
                  <a:cubicBezTo>
                    <a:pt x="35429" y="68004"/>
                    <a:pt x="-3475" y="167701"/>
                    <a:pt x="-439" y="351207"/>
                  </a:cubicBezTo>
                  <a:cubicBezTo>
                    <a:pt x="2597" y="534712"/>
                    <a:pt x="29145" y="1188316"/>
                    <a:pt x="-439" y="1353817"/>
                  </a:cubicBezTo>
                  <a:lnTo>
                    <a:pt x="984168" y="1353817"/>
                  </a:lnTo>
                  <a:cubicBezTo>
                    <a:pt x="984168" y="1353817"/>
                    <a:pt x="1020035" y="331366"/>
                    <a:pt x="942228" y="112910"/>
                  </a:cubicBezTo>
                  <a:cubicBezTo>
                    <a:pt x="864419" y="-105546"/>
                    <a:pt x="83795" y="59602"/>
                    <a:pt x="83795" y="59602"/>
                  </a:cubicBezTo>
                  <a:close/>
                </a:path>
              </a:pathLst>
            </a:custGeom>
            <a:solidFill>
              <a:srgbClr val="1760B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6" name="Forme libre : forme 95">
              <a:extLst>
                <a:ext uri="{FF2B5EF4-FFF2-40B4-BE49-F238E27FC236}">
                  <a16:creationId xmlns:a16="http://schemas.microsoft.com/office/drawing/2014/main" id="{7AAC31D9-09E6-4941-9FAD-6B856B22B03A}"/>
                </a:ext>
              </a:extLst>
            </p:cNvPr>
            <p:cNvSpPr/>
            <p:nvPr/>
          </p:nvSpPr>
          <p:spPr>
            <a:xfrm>
              <a:off x="5798517" y="2018708"/>
              <a:ext cx="969630" cy="1200730"/>
            </a:xfrm>
            <a:custGeom>
              <a:avLst/>
              <a:gdLst>
                <a:gd name="connsiteX0" fmla="*/ 903121 w 969630"/>
                <a:gd name="connsiteY0" fmla="*/ 845422 h 1200730"/>
                <a:gd name="connsiteX1" fmla="*/ 805402 w 969630"/>
                <a:gd name="connsiteY1" fmla="*/ 105820 h 1200730"/>
                <a:gd name="connsiteX2" fmla="*/ 167049 w 969630"/>
                <a:gd name="connsiteY2" fmla="*/ 189135 h 1200730"/>
                <a:gd name="connsiteX3" fmla="*/ -570 w 969630"/>
                <a:gd name="connsiteY3" fmla="*/ 793526 h 1200730"/>
                <a:gd name="connsiteX4" fmla="*/ 163025 w 969630"/>
                <a:gd name="connsiteY4" fmla="*/ 1018973 h 1200730"/>
                <a:gd name="connsiteX5" fmla="*/ 280726 w 969630"/>
                <a:gd name="connsiteY5" fmla="*/ 1200502 h 1200730"/>
                <a:gd name="connsiteX6" fmla="*/ 903121 w 969630"/>
                <a:gd name="connsiteY6" fmla="*/ 845422 h 1200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9630" h="1200730">
                  <a:moveTo>
                    <a:pt x="903121" y="845422"/>
                  </a:moveTo>
                  <a:cubicBezTo>
                    <a:pt x="1016797" y="723697"/>
                    <a:pt x="982907" y="268921"/>
                    <a:pt x="805402" y="105820"/>
                  </a:cubicBezTo>
                  <a:cubicBezTo>
                    <a:pt x="627898" y="-57281"/>
                    <a:pt x="312640" y="-34334"/>
                    <a:pt x="167049" y="189135"/>
                  </a:cubicBezTo>
                  <a:cubicBezTo>
                    <a:pt x="21459" y="412605"/>
                    <a:pt x="1477" y="693830"/>
                    <a:pt x="-570" y="793526"/>
                  </a:cubicBezTo>
                  <a:cubicBezTo>
                    <a:pt x="-2618" y="893223"/>
                    <a:pt x="85216" y="971101"/>
                    <a:pt x="163025" y="1018973"/>
                  </a:cubicBezTo>
                  <a:cubicBezTo>
                    <a:pt x="240833" y="1066844"/>
                    <a:pt x="283056" y="1168588"/>
                    <a:pt x="280726" y="1200502"/>
                  </a:cubicBezTo>
                  <a:cubicBezTo>
                    <a:pt x="382470" y="1018973"/>
                    <a:pt x="789445" y="967077"/>
                    <a:pt x="903121" y="845422"/>
                  </a:cubicBezTo>
                  <a:close/>
                </a:path>
              </a:pathLst>
            </a:custGeom>
            <a:solidFill>
              <a:srgbClr val="16559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7" name="Forme libre : forme 96">
              <a:extLst>
                <a:ext uri="{FF2B5EF4-FFF2-40B4-BE49-F238E27FC236}">
                  <a16:creationId xmlns:a16="http://schemas.microsoft.com/office/drawing/2014/main" id="{E5EE05F9-AFBE-40B1-9A55-17F668D7B432}"/>
                </a:ext>
              </a:extLst>
            </p:cNvPr>
            <p:cNvSpPr/>
            <p:nvPr/>
          </p:nvSpPr>
          <p:spPr>
            <a:xfrm>
              <a:off x="5798552" y="1966317"/>
              <a:ext cx="972713" cy="993802"/>
            </a:xfrm>
            <a:custGeom>
              <a:avLst/>
              <a:gdLst>
                <a:gd name="connsiteX0" fmla="*/ 10127 w 972713"/>
                <a:gd name="connsiteY0" fmla="*/ 704140 h 993802"/>
                <a:gd name="connsiteX1" fmla="*/ 416325 w 972713"/>
                <a:gd name="connsiteY1" fmla="*/ 991579 h 993802"/>
                <a:gd name="connsiteX2" fmla="*/ 967479 w 972713"/>
                <a:gd name="connsiteY2" fmla="*/ 592441 h 993802"/>
                <a:gd name="connsiteX3" fmla="*/ 783409 w 972713"/>
                <a:gd name="connsiteY3" fmla="*/ 52231 h 993802"/>
                <a:gd name="connsiteX4" fmla="*/ 414348 w 972713"/>
                <a:gd name="connsiteY4" fmla="*/ -229 h 993802"/>
                <a:gd name="connsiteX5" fmla="*/ 184948 w 972713"/>
                <a:gd name="connsiteY5" fmla="*/ 148044 h 993802"/>
                <a:gd name="connsiteX6" fmla="*/ -605 w 972713"/>
                <a:gd name="connsiteY6" fmla="*/ 598866 h 993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2713" h="993802">
                  <a:moveTo>
                    <a:pt x="10127" y="704140"/>
                  </a:moveTo>
                  <a:cubicBezTo>
                    <a:pt x="21353" y="770157"/>
                    <a:pt x="63293" y="971597"/>
                    <a:pt x="416325" y="991579"/>
                  </a:cubicBezTo>
                  <a:cubicBezTo>
                    <a:pt x="769357" y="1011560"/>
                    <a:pt x="928221" y="881574"/>
                    <a:pt x="967479" y="592441"/>
                  </a:cubicBezTo>
                  <a:cubicBezTo>
                    <a:pt x="1006737" y="303308"/>
                    <a:pt x="783409" y="52231"/>
                    <a:pt x="783409" y="52231"/>
                  </a:cubicBezTo>
                  <a:lnTo>
                    <a:pt x="414348" y="-229"/>
                  </a:lnTo>
                  <a:lnTo>
                    <a:pt x="184948" y="148044"/>
                  </a:lnTo>
                  <a:lnTo>
                    <a:pt x="-605" y="598866"/>
                  </a:ln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8" name="Forme libre : forme 97">
              <a:extLst>
                <a:ext uri="{FF2B5EF4-FFF2-40B4-BE49-F238E27FC236}">
                  <a16:creationId xmlns:a16="http://schemas.microsoft.com/office/drawing/2014/main" id="{673E72B1-7694-4C1E-BB26-4316F4521D14}"/>
                </a:ext>
              </a:extLst>
            </p:cNvPr>
            <p:cNvSpPr/>
            <p:nvPr/>
          </p:nvSpPr>
          <p:spPr>
            <a:xfrm>
              <a:off x="6016514" y="2924234"/>
              <a:ext cx="310668" cy="295205"/>
            </a:xfrm>
            <a:custGeom>
              <a:avLst/>
              <a:gdLst>
                <a:gd name="connsiteX0" fmla="*/ 72654 w 310668"/>
                <a:gd name="connsiteY0" fmla="*/ 16734 h 295205"/>
                <a:gd name="connsiteX1" fmla="*/ 61357 w 310668"/>
                <a:gd name="connsiteY1" fmla="*/ 167549 h 295205"/>
                <a:gd name="connsiteX2" fmla="*/ 0 w 310668"/>
                <a:gd name="connsiteY2" fmla="*/ 167549 h 295205"/>
                <a:gd name="connsiteX3" fmla="*/ 63334 w 310668"/>
                <a:gd name="connsiteY3" fmla="*/ 295205 h 295205"/>
                <a:gd name="connsiteX4" fmla="*/ 310668 w 310668"/>
                <a:gd name="connsiteY4" fmla="*/ 169526 h 295205"/>
                <a:gd name="connsiteX5" fmla="*/ 310668 w 310668"/>
                <a:gd name="connsiteY5" fmla="*/ 0 h 295205"/>
                <a:gd name="connsiteX6" fmla="*/ 72654 w 310668"/>
                <a:gd name="connsiteY6" fmla="*/ 16734 h 29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668" h="295205">
                  <a:moveTo>
                    <a:pt x="72654" y="16734"/>
                  </a:moveTo>
                  <a:lnTo>
                    <a:pt x="61357" y="167549"/>
                  </a:lnTo>
                  <a:lnTo>
                    <a:pt x="0" y="167549"/>
                  </a:lnTo>
                  <a:lnTo>
                    <a:pt x="63334" y="295205"/>
                  </a:lnTo>
                  <a:lnTo>
                    <a:pt x="310668" y="169526"/>
                  </a:lnTo>
                  <a:lnTo>
                    <a:pt x="310668" y="0"/>
                  </a:lnTo>
                  <a:lnTo>
                    <a:pt x="72654" y="16734"/>
                  </a:ln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9" name="Forme libre : forme 98">
              <a:extLst>
                <a:ext uri="{FF2B5EF4-FFF2-40B4-BE49-F238E27FC236}">
                  <a16:creationId xmlns:a16="http://schemas.microsoft.com/office/drawing/2014/main" id="{3E7897EC-B276-4012-9B73-D4E6A43DBE14}"/>
                </a:ext>
              </a:extLst>
            </p:cNvPr>
            <p:cNvSpPr/>
            <p:nvPr/>
          </p:nvSpPr>
          <p:spPr>
            <a:xfrm>
              <a:off x="5998510" y="3243869"/>
              <a:ext cx="42505" cy="42505"/>
            </a:xfrm>
            <a:custGeom>
              <a:avLst/>
              <a:gdLst>
                <a:gd name="connsiteX0" fmla="*/ 42505 w 42505"/>
                <a:gd name="connsiteY0" fmla="*/ 21253 h 42505"/>
                <a:gd name="connsiteX1" fmla="*/ 21253 w 42505"/>
                <a:gd name="connsiteY1" fmla="*/ 42505 h 42505"/>
                <a:gd name="connsiteX2" fmla="*/ 0 w 42505"/>
                <a:gd name="connsiteY2" fmla="*/ 21253 h 42505"/>
                <a:gd name="connsiteX3" fmla="*/ 21253 w 42505"/>
                <a:gd name="connsiteY3" fmla="*/ 0 h 42505"/>
                <a:gd name="connsiteX4" fmla="*/ 42505 w 42505"/>
                <a:gd name="connsiteY4" fmla="*/ 21253 h 4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505" h="42505">
                  <a:moveTo>
                    <a:pt x="42505" y="21253"/>
                  </a:moveTo>
                  <a:cubicBezTo>
                    <a:pt x="42505" y="32990"/>
                    <a:pt x="32990" y="42505"/>
                    <a:pt x="21253" y="42505"/>
                  </a:cubicBezTo>
                  <a:cubicBezTo>
                    <a:pt x="9515" y="42505"/>
                    <a:pt x="0" y="32990"/>
                    <a:pt x="0" y="21253"/>
                  </a:cubicBezTo>
                  <a:cubicBezTo>
                    <a:pt x="0" y="9515"/>
                    <a:pt x="9515" y="0"/>
                    <a:pt x="21253" y="0"/>
                  </a:cubicBezTo>
                  <a:cubicBezTo>
                    <a:pt x="32990" y="0"/>
                    <a:pt x="42505" y="9515"/>
                    <a:pt x="42505" y="21253"/>
                  </a:cubicBezTo>
                  <a:close/>
                </a:path>
              </a:pathLst>
            </a:custGeom>
            <a:solidFill>
              <a:srgbClr val="16559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0" name="Forme libre : forme 99">
              <a:extLst>
                <a:ext uri="{FF2B5EF4-FFF2-40B4-BE49-F238E27FC236}">
                  <a16:creationId xmlns:a16="http://schemas.microsoft.com/office/drawing/2014/main" id="{7D89B830-B3BF-428D-8442-6BD76ED48A71}"/>
                </a:ext>
              </a:extLst>
            </p:cNvPr>
            <p:cNvSpPr/>
            <p:nvPr/>
          </p:nvSpPr>
          <p:spPr>
            <a:xfrm>
              <a:off x="5937404" y="3265011"/>
              <a:ext cx="92273" cy="645659"/>
            </a:xfrm>
            <a:custGeom>
              <a:avLst/>
              <a:gdLst>
                <a:gd name="connsiteX0" fmla="*/ 68690 w 92273"/>
                <a:gd name="connsiteY0" fmla="*/ 13509 h 645659"/>
                <a:gd name="connsiteX1" fmla="*/ 21102 w 92273"/>
                <a:gd name="connsiteY1" fmla="*/ 348324 h 645659"/>
                <a:gd name="connsiteX2" fmla="*/ -80 w 92273"/>
                <a:gd name="connsiteY2" fmla="*/ 500057 h 645659"/>
                <a:gd name="connsiteX3" fmla="*/ 4227 w 92273"/>
                <a:gd name="connsiteY3" fmla="*/ 577230 h 645659"/>
                <a:gd name="connsiteX4" fmla="*/ 13688 w 92273"/>
                <a:gd name="connsiteY4" fmla="*/ 613522 h 645659"/>
                <a:gd name="connsiteX5" fmla="*/ 29927 w 92273"/>
                <a:gd name="connsiteY5" fmla="*/ 645154 h 645659"/>
                <a:gd name="connsiteX6" fmla="*/ 31551 w 92273"/>
                <a:gd name="connsiteY6" fmla="*/ 643741 h 645659"/>
                <a:gd name="connsiteX7" fmla="*/ 21878 w 92273"/>
                <a:gd name="connsiteY7" fmla="*/ 605967 h 645659"/>
                <a:gd name="connsiteX8" fmla="*/ 17712 w 92273"/>
                <a:gd name="connsiteY8" fmla="*/ 566216 h 645659"/>
                <a:gd name="connsiteX9" fmla="*/ 18983 w 92273"/>
                <a:gd name="connsiteY9" fmla="*/ 485795 h 645659"/>
                <a:gd name="connsiteX10" fmla="*/ 43413 w 92273"/>
                <a:gd name="connsiteY10" fmla="*/ 325518 h 645659"/>
                <a:gd name="connsiteX11" fmla="*/ 73068 w 92273"/>
                <a:gd name="connsiteY11" fmla="*/ 152250 h 645659"/>
                <a:gd name="connsiteX12" fmla="*/ 87189 w 92273"/>
                <a:gd name="connsiteY12" fmla="*/ 62156 h 645659"/>
                <a:gd name="connsiteX13" fmla="*/ 89590 w 92273"/>
                <a:gd name="connsiteY13" fmla="*/ 8284 h 645659"/>
                <a:gd name="connsiteX14" fmla="*/ 68690 w 92273"/>
                <a:gd name="connsiteY14" fmla="*/ 13509 h 64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2273" h="645659">
                  <a:moveTo>
                    <a:pt x="68690" y="13509"/>
                  </a:moveTo>
                  <a:cubicBezTo>
                    <a:pt x="55699" y="125420"/>
                    <a:pt x="38683" y="236978"/>
                    <a:pt x="21102" y="348324"/>
                  </a:cubicBezTo>
                  <a:cubicBezTo>
                    <a:pt x="13547" y="395913"/>
                    <a:pt x="1614" y="447809"/>
                    <a:pt x="-80" y="500057"/>
                  </a:cubicBezTo>
                  <a:cubicBezTo>
                    <a:pt x="-1494" y="525862"/>
                    <a:pt x="-50" y="551744"/>
                    <a:pt x="4227" y="577230"/>
                  </a:cubicBezTo>
                  <a:cubicBezTo>
                    <a:pt x="6336" y="589576"/>
                    <a:pt x="9501" y="601718"/>
                    <a:pt x="13688" y="613522"/>
                  </a:cubicBezTo>
                  <a:cubicBezTo>
                    <a:pt x="17535" y="624799"/>
                    <a:pt x="23006" y="635455"/>
                    <a:pt x="29927" y="645154"/>
                  </a:cubicBezTo>
                  <a:cubicBezTo>
                    <a:pt x="30704" y="645859"/>
                    <a:pt x="32046" y="645154"/>
                    <a:pt x="31551" y="643741"/>
                  </a:cubicBezTo>
                  <a:cubicBezTo>
                    <a:pt x="27031" y="631518"/>
                    <a:pt x="23789" y="618859"/>
                    <a:pt x="21878" y="605967"/>
                  </a:cubicBezTo>
                  <a:cubicBezTo>
                    <a:pt x="19816" y="592796"/>
                    <a:pt x="18425" y="579528"/>
                    <a:pt x="17712" y="566216"/>
                  </a:cubicBezTo>
                  <a:cubicBezTo>
                    <a:pt x="16371" y="539410"/>
                    <a:pt x="16795" y="512545"/>
                    <a:pt x="18983" y="485795"/>
                  </a:cubicBezTo>
                  <a:cubicBezTo>
                    <a:pt x="23149" y="432134"/>
                    <a:pt x="34305" y="379179"/>
                    <a:pt x="43413" y="325518"/>
                  </a:cubicBezTo>
                  <a:cubicBezTo>
                    <a:pt x="53440" y="267762"/>
                    <a:pt x="63607" y="210077"/>
                    <a:pt x="73068" y="152250"/>
                  </a:cubicBezTo>
                  <a:lnTo>
                    <a:pt x="87189" y="62156"/>
                  </a:lnTo>
                  <a:cubicBezTo>
                    <a:pt x="90014" y="43728"/>
                    <a:pt x="94250" y="25724"/>
                    <a:pt x="89590" y="8284"/>
                  </a:cubicBezTo>
                  <a:cubicBezTo>
                    <a:pt x="85918" y="-5555"/>
                    <a:pt x="70455" y="-1601"/>
                    <a:pt x="68690" y="13509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1" name="Forme libre : forme 100">
              <a:extLst>
                <a:ext uri="{FF2B5EF4-FFF2-40B4-BE49-F238E27FC236}">
                  <a16:creationId xmlns:a16="http://schemas.microsoft.com/office/drawing/2014/main" id="{31CEFE2F-B2AE-4B97-96BF-FD6BC457C526}"/>
                </a:ext>
              </a:extLst>
            </p:cNvPr>
            <p:cNvSpPr/>
            <p:nvPr/>
          </p:nvSpPr>
          <p:spPr>
            <a:xfrm>
              <a:off x="6255941" y="3277336"/>
              <a:ext cx="42505" cy="42505"/>
            </a:xfrm>
            <a:custGeom>
              <a:avLst/>
              <a:gdLst>
                <a:gd name="connsiteX0" fmla="*/ 42505 w 42505"/>
                <a:gd name="connsiteY0" fmla="*/ 21253 h 42505"/>
                <a:gd name="connsiteX1" fmla="*/ 21252 w 42505"/>
                <a:gd name="connsiteY1" fmla="*/ 42505 h 42505"/>
                <a:gd name="connsiteX2" fmla="*/ 0 w 42505"/>
                <a:gd name="connsiteY2" fmla="*/ 21253 h 42505"/>
                <a:gd name="connsiteX3" fmla="*/ 21252 w 42505"/>
                <a:gd name="connsiteY3" fmla="*/ 0 h 42505"/>
                <a:gd name="connsiteX4" fmla="*/ 42505 w 42505"/>
                <a:gd name="connsiteY4" fmla="*/ 21253 h 4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505" h="42505">
                  <a:moveTo>
                    <a:pt x="42505" y="21253"/>
                  </a:moveTo>
                  <a:cubicBezTo>
                    <a:pt x="42505" y="32990"/>
                    <a:pt x="32990" y="42505"/>
                    <a:pt x="21252" y="42505"/>
                  </a:cubicBezTo>
                  <a:cubicBezTo>
                    <a:pt x="9515" y="42505"/>
                    <a:pt x="0" y="32990"/>
                    <a:pt x="0" y="21253"/>
                  </a:cubicBezTo>
                  <a:cubicBezTo>
                    <a:pt x="0" y="9515"/>
                    <a:pt x="9515" y="0"/>
                    <a:pt x="21252" y="0"/>
                  </a:cubicBezTo>
                  <a:cubicBezTo>
                    <a:pt x="32990" y="0"/>
                    <a:pt x="42505" y="9515"/>
                    <a:pt x="42505" y="21253"/>
                  </a:cubicBezTo>
                  <a:close/>
                </a:path>
              </a:pathLst>
            </a:custGeom>
            <a:solidFill>
              <a:srgbClr val="16559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2" name="Forme libre : forme 101">
              <a:extLst>
                <a:ext uri="{FF2B5EF4-FFF2-40B4-BE49-F238E27FC236}">
                  <a16:creationId xmlns:a16="http://schemas.microsoft.com/office/drawing/2014/main" id="{3245812F-83A0-4DE5-83E8-7D5E2385FAAE}"/>
                </a:ext>
              </a:extLst>
            </p:cNvPr>
            <p:cNvSpPr/>
            <p:nvPr/>
          </p:nvSpPr>
          <p:spPr>
            <a:xfrm>
              <a:off x="6207811" y="3298059"/>
              <a:ext cx="76000" cy="648457"/>
            </a:xfrm>
            <a:custGeom>
              <a:avLst/>
              <a:gdLst>
                <a:gd name="connsiteX0" fmla="*/ 53738 w 76000"/>
                <a:gd name="connsiteY0" fmla="*/ 11528 h 648457"/>
                <a:gd name="connsiteX1" fmla="*/ 16811 w 76000"/>
                <a:gd name="connsiteY1" fmla="*/ 177735 h 648457"/>
                <a:gd name="connsiteX2" fmla="*/ -417 w 76000"/>
                <a:gd name="connsiteY2" fmla="*/ 347755 h 648457"/>
                <a:gd name="connsiteX3" fmla="*/ -417 w 76000"/>
                <a:gd name="connsiteY3" fmla="*/ 385318 h 648457"/>
                <a:gd name="connsiteX4" fmla="*/ 289 w 76000"/>
                <a:gd name="connsiteY4" fmla="*/ 423304 h 648457"/>
                <a:gd name="connsiteX5" fmla="*/ 1136 w 76000"/>
                <a:gd name="connsiteY5" fmla="*/ 499841 h 648457"/>
                <a:gd name="connsiteX6" fmla="*/ 17658 w 76000"/>
                <a:gd name="connsiteY6" fmla="*/ 647409 h 648457"/>
                <a:gd name="connsiteX7" fmla="*/ 19706 w 76000"/>
                <a:gd name="connsiteY7" fmla="*/ 646703 h 648457"/>
                <a:gd name="connsiteX8" fmla="*/ 19211 w 76000"/>
                <a:gd name="connsiteY8" fmla="*/ 484308 h 648457"/>
                <a:gd name="connsiteX9" fmla="*/ 17729 w 76000"/>
                <a:gd name="connsiteY9" fmla="*/ 403040 h 648457"/>
                <a:gd name="connsiteX10" fmla="*/ 17093 w 76000"/>
                <a:gd name="connsiteY10" fmla="*/ 362653 h 648457"/>
                <a:gd name="connsiteX11" fmla="*/ 18718 w 76000"/>
                <a:gd name="connsiteY11" fmla="*/ 322266 h 648457"/>
                <a:gd name="connsiteX12" fmla="*/ 44418 w 76000"/>
                <a:gd name="connsiteY12" fmla="*/ 149987 h 648457"/>
                <a:gd name="connsiteX13" fmla="*/ 65600 w 76000"/>
                <a:gd name="connsiteY13" fmla="*/ 62223 h 648457"/>
                <a:gd name="connsiteX14" fmla="*/ 75132 w 76000"/>
                <a:gd name="connsiteY14" fmla="*/ 9621 h 648457"/>
                <a:gd name="connsiteX15" fmla="*/ 53738 w 76000"/>
                <a:gd name="connsiteY15" fmla="*/ 11528 h 64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6000" h="648457">
                  <a:moveTo>
                    <a:pt x="53738" y="11528"/>
                  </a:moveTo>
                  <a:cubicBezTo>
                    <a:pt x="38911" y="66365"/>
                    <a:pt x="26602" y="121768"/>
                    <a:pt x="16811" y="177735"/>
                  </a:cubicBezTo>
                  <a:cubicBezTo>
                    <a:pt x="6645" y="233873"/>
                    <a:pt x="885" y="290719"/>
                    <a:pt x="-417" y="347755"/>
                  </a:cubicBezTo>
                  <a:cubicBezTo>
                    <a:pt x="-841" y="360041"/>
                    <a:pt x="-417" y="372609"/>
                    <a:pt x="-417" y="385318"/>
                  </a:cubicBezTo>
                  <a:cubicBezTo>
                    <a:pt x="-417" y="398027"/>
                    <a:pt x="7" y="410524"/>
                    <a:pt x="289" y="423304"/>
                  </a:cubicBezTo>
                  <a:cubicBezTo>
                    <a:pt x="289" y="448652"/>
                    <a:pt x="854" y="474282"/>
                    <a:pt x="1136" y="499841"/>
                  </a:cubicBezTo>
                  <a:cubicBezTo>
                    <a:pt x="2195" y="550961"/>
                    <a:pt x="5655" y="601373"/>
                    <a:pt x="17658" y="647409"/>
                  </a:cubicBezTo>
                  <a:cubicBezTo>
                    <a:pt x="17658" y="648892"/>
                    <a:pt x="19706" y="648185"/>
                    <a:pt x="19706" y="646703"/>
                  </a:cubicBezTo>
                  <a:cubicBezTo>
                    <a:pt x="19706" y="592336"/>
                    <a:pt x="19353" y="538322"/>
                    <a:pt x="19211" y="484308"/>
                  </a:cubicBezTo>
                  <a:cubicBezTo>
                    <a:pt x="19211" y="457266"/>
                    <a:pt x="18718" y="430153"/>
                    <a:pt x="17729" y="403040"/>
                  </a:cubicBezTo>
                  <a:cubicBezTo>
                    <a:pt x="17305" y="389484"/>
                    <a:pt x="17235" y="376069"/>
                    <a:pt x="17093" y="362653"/>
                  </a:cubicBezTo>
                  <a:cubicBezTo>
                    <a:pt x="16952" y="349238"/>
                    <a:pt x="17729" y="335681"/>
                    <a:pt x="18718" y="322266"/>
                  </a:cubicBezTo>
                  <a:cubicBezTo>
                    <a:pt x="23041" y="264286"/>
                    <a:pt x="31631" y="206704"/>
                    <a:pt x="44418" y="149987"/>
                  </a:cubicBezTo>
                  <a:cubicBezTo>
                    <a:pt x="50702" y="120544"/>
                    <a:pt x="57621" y="91242"/>
                    <a:pt x="65600" y="62223"/>
                  </a:cubicBezTo>
                  <a:cubicBezTo>
                    <a:pt x="70542" y="44360"/>
                    <a:pt x="76756" y="27343"/>
                    <a:pt x="75132" y="9621"/>
                  </a:cubicBezTo>
                  <a:cubicBezTo>
                    <a:pt x="73790" y="-4288"/>
                    <a:pt x="57833" y="-3300"/>
                    <a:pt x="53738" y="11528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3" name="Forme libre : forme 102">
              <a:extLst>
                <a:ext uri="{FF2B5EF4-FFF2-40B4-BE49-F238E27FC236}">
                  <a16:creationId xmlns:a16="http://schemas.microsoft.com/office/drawing/2014/main" id="{622984DC-DCD8-41CE-9C5E-D276A60AD4A7}"/>
                </a:ext>
              </a:extLst>
            </p:cNvPr>
            <p:cNvSpPr/>
            <p:nvPr/>
          </p:nvSpPr>
          <p:spPr>
            <a:xfrm>
              <a:off x="6607110" y="2674342"/>
              <a:ext cx="188042" cy="162737"/>
            </a:xfrm>
            <a:custGeom>
              <a:avLst/>
              <a:gdLst>
                <a:gd name="connsiteX0" fmla="*/ 110486 w 188042"/>
                <a:gd name="connsiteY0" fmla="*/ 10236 h 162737"/>
                <a:gd name="connsiteX1" fmla="*/ 186317 w 188042"/>
                <a:gd name="connsiteY1" fmla="*/ 68063 h 162737"/>
                <a:gd name="connsiteX2" fmla="*/ 20745 w 188042"/>
                <a:gd name="connsiteY2" fmla="*/ 147919 h 162737"/>
                <a:gd name="connsiteX3" fmla="*/ 110486 w 188042"/>
                <a:gd name="connsiteY3" fmla="*/ 10236 h 162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042" h="162737">
                  <a:moveTo>
                    <a:pt x="110486" y="10236"/>
                  </a:moveTo>
                  <a:cubicBezTo>
                    <a:pt x="137315" y="-10945"/>
                    <a:pt x="196272" y="-3885"/>
                    <a:pt x="186317" y="68063"/>
                  </a:cubicBezTo>
                  <a:cubicBezTo>
                    <a:pt x="176361" y="140011"/>
                    <a:pt x="100530" y="188094"/>
                    <a:pt x="20745" y="147919"/>
                  </a:cubicBezTo>
                  <a:cubicBezTo>
                    <a:pt x="-59041" y="107744"/>
                    <a:pt x="110486" y="10236"/>
                    <a:pt x="110486" y="10236"/>
                  </a:cubicBez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4" name="Forme libre : forme 103">
              <a:extLst>
                <a:ext uri="{FF2B5EF4-FFF2-40B4-BE49-F238E27FC236}">
                  <a16:creationId xmlns:a16="http://schemas.microsoft.com/office/drawing/2014/main" id="{0C1328F4-41BB-4515-8F19-81CFE2CAC1E1}"/>
                </a:ext>
              </a:extLst>
            </p:cNvPr>
            <p:cNvSpPr/>
            <p:nvPr/>
          </p:nvSpPr>
          <p:spPr>
            <a:xfrm>
              <a:off x="5711923" y="1905828"/>
              <a:ext cx="1276619" cy="1320399"/>
            </a:xfrm>
            <a:custGeom>
              <a:avLst/>
              <a:gdLst>
                <a:gd name="connsiteX0" fmla="*/ 1272989 w 1276619"/>
                <a:gd name="connsiteY0" fmla="*/ 1062023 h 1320399"/>
                <a:gd name="connsiteX1" fmla="*/ 1147309 w 1276619"/>
                <a:gd name="connsiteY1" fmla="*/ 278857 h 1320399"/>
                <a:gd name="connsiteX2" fmla="*/ 473089 w 1276619"/>
                <a:gd name="connsiteY2" fmla="*/ 20720 h 1320399"/>
                <a:gd name="connsiteX3" fmla="*/ 10264 w 1276619"/>
                <a:gd name="connsiteY3" fmla="*/ 694940 h 1320399"/>
                <a:gd name="connsiteX4" fmla="*/ 181838 w 1276619"/>
                <a:gd name="connsiteY4" fmla="*/ 1105940 h 1320399"/>
                <a:gd name="connsiteX5" fmla="*/ 367320 w 1276619"/>
                <a:gd name="connsiteY5" fmla="*/ 1313382 h 1320399"/>
                <a:gd name="connsiteX6" fmla="*/ 249619 w 1276619"/>
                <a:gd name="connsiteY6" fmla="*/ 1131853 h 1320399"/>
                <a:gd name="connsiteX7" fmla="*/ 86025 w 1276619"/>
                <a:gd name="connsiteY7" fmla="*/ 906406 h 1320399"/>
                <a:gd name="connsiteX8" fmla="*/ 253644 w 1276619"/>
                <a:gd name="connsiteY8" fmla="*/ 302015 h 1320399"/>
                <a:gd name="connsiteX9" fmla="*/ 866013 w 1276619"/>
                <a:gd name="connsiteY9" fmla="*/ 266712 h 1320399"/>
                <a:gd name="connsiteX10" fmla="*/ 951800 w 1276619"/>
                <a:gd name="connsiteY10" fmla="*/ 949335 h 1320399"/>
                <a:gd name="connsiteX11" fmla="*/ 367320 w 1276619"/>
                <a:gd name="connsiteY11" fmla="*/ 1313099 h 1320399"/>
                <a:gd name="connsiteX12" fmla="*/ 580764 w 1276619"/>
                <a:gd name="connsiteY12" fmla="*/ 1251248 h 1320399"/>
                <a:gd name="connsiteX13" fmla="*/ 1123374 w 1276619"/>
                <a:gd name="connsiteY13" fmla="*/ 1195398 h 1320399"/>
                <a:gd name="connsiteX14" fmla="*/ 1272989 w 1276619"/>
                <a:gd name="connsiteY14" fmla="*/ 1062023 h 1320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76619" h="1320399">
                  <a:moveTo>
                    <a:pt x="1272989" y="1062023"/>
                  </a:moveTo>
                  <a:cubicBezTo>
                    <a:pt x="1258867" y="1006173"/>
                    <a:pt x="1219116" y="489476"/>
                    <a:pt x="1147309" y="278857"/>
                  </a:cubicBezTo>
                  <a:cubicBezTo>
                    <a:pt x="1075503" y="68238"/>
                    <a:pt x="786228" y="-51087"/>
                    <a:pt x="473089" y="20720"/>
                  </a:cubicBezTo>
                  <a:cubicBezTo>
                    <a:pt x="159949" y="92526"/>
                    <a:pt x="52134" y="499502"/>
                    <a:pt x="10264" y="694940"/>
                  </a:cubicBezTo>
                  <a:cubicBezTo>
                    <a:pt x="-31606" y="890379"/>
                    <a:pt x="52134" y="1040064"/>
                    <a:pt x="181838" y="1105940"/>
                  </a:cubicBezTo>
                  <a:cubicBezTo>
                    <a:pt x="311541" y="1171816"/>
                    <a:pt x="326439" y="1263534"/>
                    <a:pt x="367320" y="1313382"/>
                  </a:cubicBezTo>
                  <a:cubicBezTo>
                    <a:pt x="369297" y="1281467"/>
                    <a:pt x="327428" y="1179724"/>
                    <a:pt x="249619" y="1131853"/>
                  </a:cubicBezTo>
                  <a:cubicBezTo>
                    <a:pt x="171811" y="1083981"/>
                    <a:pt x="84047" y="1006173"/>
                    <a:pt x="86025" y="906406"/>
                  </a:cubicBezTo>
                  <a:cubicBezTo>
                    <a:pt x="88001" y="806639"/>
                    <a:pt x="107983" y="525132"/>
                    <a:pt x="253644" y="302015"/>
                  </a:cubicBezTo>
                  <a:cubicBezTo>
                    <a:pt x="399305" y="78899"/>
                    <a:pt x="688509" y="104318"/>
                    <a:pt x="866013" y="266712"/>
                  </a:cubicBezTo>
                  <a:cubicBezTo>
                    <a:pt x="1043518" y="429107"/>
                    <a:pt x="1065547" y="827610"/>
                    <a:pt x="951800" y="949335"/>
                  </a:cubicBezTo>
                  <a:cubicBezTo>
                    <a:pt x="838053" y="1071061"/>
                    <a:pt x="469064" y="1131570"/>
                    <a:pt x="367320" y="1313099"/>
                  </a:cubicBezTo>
                  <a:cubicBezTo>
                    <a:pt x="367320" y="1313099"/>
                    <a:pt x="405236" y="1351015"/>
                    <a:pt x="580764" y="1251248"/>
                  </a:cubicBezTo>
                  <a:cubicBezTo>
                    <a:pt x="756291" y="1151481"/>
                    <a:pt x="991693" y="1181418"/>
                    <a:pt x="1123374" y="1195398"/>
                  </a:cubicBezTo>
                  <a:cubicBezTo>
                    <a:pt x="1255054" y="1209378"/>
                    <a:pt x="1286969" y="1117873"/>
                    <a:pt x="1272989" y="1062023"/>
                  </a:cubicBezTo>
                  <a:close/>
                </a:path>
              </a:pathLst>
            </a:custGeom>
            <a:solidFill>
              <a:srgbClr val="1760B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5" name="Forme libre : forme 104">
              <a:extLst>
                <a:ext uri="{FF2B5EF4-FFF2-40B4-BE49-F238E27FC236}">
                  <a16:creationId xmlns:a16="http://schemas.microsoft.com/office/drawing/2014/main" id="{E3886892-55A0-4AE2-9718-B2094EF740E7}"/>
                </a:ext>
              </a:extLst>
            </p:cNvPr>
            <p:cNvSpPr/>
            <p:nvPr/>
          </p:nvSpPr>
          <p:spPr>
            <a:xfrm>
              <a:off x="6025464" y="2166492"/>
              <a:ext cx="116061" cy="61348"/>
            </a:xfrm>
            <a:custGeom>
              <a:avLst/>
              <a:gdLst>
                <a:gd name="connsiteX0" fmla="*/ 113441 w 116061"/>
                <a:gd name="connsiteY0" fmla="*/ 4425 h 61348"/>
                <a:gd name="connsiteX1" fmla="*/ 30267 w 116061"/>
                <a:gd name="connsiteY1" fmla="*/ 60910 h 61348"/>
                <a:gd name="connsiteX2" fmla="*/ 36904 w 116061"/>
                <a:gd name="connsiteY2" fmla="*/ 23700 h 61348"/>
                <a:gd name="connsiteX3" fmla="*/ 113441 w 116061"/>
                <a:gd name="connsiteY3" fmla="*/ 4425 h 61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061" h="61348">
                  <a:moveTo>
                    <a:pt x="113441" y="4425"/>
                  </a:moveTo>
                  <a:cubicBezTo>
                    <a:pt x="124314" y="27372"/>
                    <a:pt x="90423" y="64229"/>
                    <a:pt x="30267" y="60910"/>
                  </a:cubicBezTo>
                  <a:cubicBezTo>
                    <a:pt x="-29890" y="57592"/>
                    <a:pt x="12121" y="33797"/>
                    <a:pt x="36904" y="23700"/>
                  </a:cubicBezTo>
                  <a:cubicBezTo>
                    <a:pt x="61686" y="13604"/>
                    <a:pt x="106522" y="-10261"/>
                    <a:pt x="113441" y="4425"/>
                  </a:cubicBezTo>
                  <a:close/>
                </a:path>
              </a:pathLst>
            </a:custGeom>
            <a:solidFill>
              <a:srgbClr val="7A4315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6" name="Forme libre : forme 105">
              <a:extLst>
                <a:ext uri="{FF2B5EF4-FFF2-40B4-BE49-F238E27FC236}">
                  <a16:creationId xmlns:a16="http://schemas.microsoft.com/office/drawing/2014/main" id="{7D6A535C-2EE0-4488-A3BD-BDEE1201BF7A}"/>
                </a:ext>
              </a:extLst>
            </p:cNvPr>
            <p:cNvSpPr/>
            <p:nvPr/>
          </p:nvSpPr>
          <p:spPr>
            <a:xfrm>
              <a:off x="6368731" y="2185688"/>
              <a:ext cx="116061" cy="61349"/>
            </a:xfrm>
            <a:custGeom>
              <a:avLst/>
              <a:gdLst>
                <a:gd name="connsiteX0" fmla="*/ 1410 w 116061"/>
                <a:gd name="connsiteY0" fmla="*/ 4433 h 61349"/>
                <a:gd name="connsiteX1" fmla="*/ 84585 w 116061"/>
                <a:gd name="connsiteY1" fmla="*/ 60918 h 61349"/>
                <a:gd name="connsiteX2" fmla="*/ 77948 w 116061"/>
                <a:gd name="connsiteY2" fmla="*/ 23709 h 61349"/>
                <a:gd name="connsiteX3" fmla="*/ 1410 w 116061"/>
                <a:gd name="connsiteY3" fmla="*/ 4433 h 61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061" h="61349">
                  <a:moveTo>
                    <a:pt x="1410" y="4433"/>
                  </a:moveTo>
                  <a:cubicBezTo>
                    <a:pt x="-9463" y="27380"/>
                    <a:pt x="24428" y="64166"/>
                    <a:pt x="84585" y="60918"/>
                  </a:cubicBezTo>
                  <a:cubicBezTo>
                    <a:pt x="144741" y="57670"/>
                    <a:pt x="102731" y="33876"/>
                    <a:pt x="77948" y="23709"/>
                  </a:cubicBezTo>
                  <a:cubicBezTo>
                    <a:pt x="53165" y="13541"/>
                    <a:pt x="8329" y="-10253"/>
                    <a:pt x="1410" y="4433"/>
                  </a:cubicBezTo>
                  <a:close/>
                </a:path>
              </a:pathLst>
            </a:custGeom>
            <a:solidFill>
              <a:srgbClr val="7A4315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7" name="Forme libre : forme 106">
              <a:extLst>
                <a:ext uri="{FF2B5EF4-FFF2-40B4-BE49-F238E27FC236}">
                  <a16:creationId xmlns:a16="http://schemas.microsoft.com/office/drawing/2014/main" id="{37125A3B-ADBA-4E36-917E-512D8C8FD234}"/>
                </a:ext>
              </a:extLst>
            </p:cNvPr>
            <p:cNvSpPr/>
            <p:nvPr/>
          </p:nvSpPr>
          <p:spPr>
            <a:xfrm>
              <a:off x="6001193" y="2638278"/>
              <a:ext cx="360133" cy="217382"/>
            </a:xfrm>
            <a:custGeom>
              <a:avLst/>
              <a:gdLst>
                <a:gd name="connsiteX0" fmla="*/ 196457 w 360133"/>
                <a:gd name="connsiteY0" fmla="*/ 115918 h 217382"/>
                <a:gd name="connsiteX1" fmla="*/ 297142 w 360133"/>
                <a:gd name="connsiteY1" fmla="*/ 15163 h 217382"/>
                <a:gd name="connsiteX2" fmla="*/ 352850 w 360133"/>
                <a:gd name="connsiteY2" fmla="*/ -229 h 217382"/>
                <a:gd name="connsiteX3" fmla="*/ 254001 w 360133"/>
                <a:gd name="connsiteY3" fmla="*/ 199163 h 217382"/>
                <a:gd name="connsiteX4" fmla="*/ -605 w 360133"/>
                <a:gd name="connsiteY4" fmla="*/ 97631 h 217382"/>
                <a:gd name="connsiteX5" fmla="*/ 29049 w 360133"/>
                <a:gd name="connsiteY5" fmla="*/ 89370 h 217382"/>
                <a:gd name="connsiteX6" fmla="*/ 196457 w 360133"/>
                <a:gd name="connsiteY6" fmla="*/ 115918 h 217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0133" h="217382">
                  <a:moveTo>
                    <a:pt x="196457" y="115918"/>
                  </a:moveTo>
                  <a:cubicBezTo>
                    <a:pt x="261344" y="95160"/>
                    <a:pt x="289163" y="54773"/>
                    <a:pt x="297142" y="15163"/>
                  </a:cubicBezTo>
                  <a:lnTo>
                    <a:pt x="352850" y="-229"/>
                  </a:lnTo>
                  <a:cubicBezTo>
                    <a:pt x="352850" y="-229"/>
                    <a:pt x="397897" y="135688"/>
                    <a:pt x="254001" y="199163"/>
                  </a:cubicBezTo>
                  <a:cubicBezTo>
                    <a:pt x="110106" y="262638"/>
                    <a:pt x="25237" y="141125"/>
                    <a:pt x="-605" y="97631"/>
                  </a:cubicBezTo>
                  <a:lnTo>
                    <a:pt x="29049" y="89370"/>
                  </a:lnTo>
                  <a:cubicBezTo>
                    <a:pt x="68660" y="108787"/>
                    <a:pt x="138136" y="134700"/>
                    <a:pt x="196457" y="115918"/>
                  </a:cubicBezTo>
                  <a:close/>
                </a:path>
              </a:pathLst>
            </a:custGeom>
            <a:solidFill>
              <a:srgbClr val="1A2247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8" name="Forme libre : forme 107">
              <a:extLst>
                <a:ext uri="{FF2B5EF4-FFF2-40B4-BE49-F238E27FC236}">
                  <a16:creationId xmlns:a16="http://schemas.microsoft.com/office/drawing/2014/main" id="{99A62393-12F9-4A7E-BA69-2362DFEB00C2}"/>
                </a:ext>
              </a:extLst>
            </p:cNvPr>
            <p:cNvSpPr/>
            <p:nvPr/>
          </p:nvSpPr>
          <p:spPr>
            <a:xfrm>
              <a:off x="6030494" y="2653670"/>
              <a:ext cx="268304" cy="107273"/>
            </a:xfrm>
            <a:custGeom>
              <a:avLst/>
              <a:gdLst>
                <a:gd name="connsiteX0" fmla="*/ 167156 w 268304"/>
                <a:gd name="connsiteY0" fmla="*/ 100526 h 107273"/>
                <a:gd name="connsiteX1" fmla="*/ -605 w 268304"/>
                <a:gd name="connsiteY1" fmla="*/ 73978 h 107273"/>
                <a:gd name="connsiteX2" fmla="*/ 267699 w 268304"/>
                <a:gd name="connsiteY2" fmla="*/ -229 h 107273"/>
                <a:gd name="connsiteX3" fmla="*/ 167156 w 268304"/>
                <a:gd name="connsiteY3" fmla="*/ 100526 h 10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8304" h="107273">
                  <a:moveTo>
                    <a:pt x="167156" y="100526"/>
                  </a:moveTo>
                  <a:cubicBezTo>
                    <a:pt x="108693" y="119307"/>
                    <a:pt x="39217" y="93465"/>
                    <a:pt x="-605" y="73978"/>
                  </a:cubicBezTo>
                  <a:lnTo>
                    <a:pt x="267699" y="-229"/>
                  </a:lnTo>
                  <a:cubicBezTo>
                    <a:pt x="260003" y="39381"/>
                    <a:pt x="232184" y="79768"/>
                    <a:pt x="167156" y="100526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9" name="Forme libre : forme 108">
              <a:extLst>
                <a:ext uri="{FF2B5EF4-FFF2-40B4-BE49-F238E27FC236}">
                  <a16:creationId xmlns:a16="http://schemas.microsoft.com/office/drawing/2014/main" id="{057321F6-3069-44AD-85AE-62EED3799E13}"/>
                </a:ext>
              </a:extLst>
            </p:cNvPr>
            <p:cNvSpPr/>
            <p:nvPr/>
          </p:nvSpPr>
          <p:spPr>
            <a:xfrm>
              <a:off x="6063535" y="2096185"/>
              <a:ext cx="170231" cy="528926"/>
            </a:xfrm>
            <a:custGeom>
              <a:avLst/>
              <a:gdLst>
                <a:gd name="connsiteX0" fmla="*/ 2363 w 170231"/>
                <a:gd name="connsiteY0" fmla="*/ 427199 h 528926"/>
                <a:gd name="connsiteX1" fmla="*/ 8294 w 170231"/>
                <a:gd name="connsiteY1" fmla="*/ 420845 h 528926"/>
                <a:gd name="connsiteX2" fmla="*/ 13025 w 170231"/>
                <a:gd name="connsiteY2" fmla="*/ 419503 h 528926"/>
                <a:gd name="connsiteX3" fmla="*/ 16484 w 170231"/>
                <a:gd name="connsiteY3" fmla="*/ 419503 h 528926"/>
                <a:gd name="connsiteX4" fmla="*/ 22556 w 170231"/>
                <a:gd name="connsiteY4" fmla="*/ 420703 h 528926"/>
                <a:gd name="connsiteX5" fmla="*/ 57436 w 170231"/>
                <a:gd name="connsiteY5" fmla="*/ 441885 h 528926"/>
                <a:gd name="connsiteX6" fmla="*/ 78053 w 170231"/>
                <a:gd name="connsiteY6" fmla="*/ 459749 h 528926"/>
                <a:gd name="connsiteX7" fmla="*/ 164969 w 170231"/>
                <a:gd name="connsiteY7" fmla="*/ 10409 h 528926"/>
                <a:gd name="connsiteX8" fmla="*/ 168712 w 170231"/>
                <a:gd name="connsiteY8" fmla="*/ 11116 h 528926"/>
                <a:gd name="connsiteX9" fmla="*/ 88008 w 170231"/>
                <a:gd name="connsiteY9" fmla="*/ 473517 h 528926"/>
                <a:gd name="connsiteX10" fmla="*/ 86102 w 170231"/>
                <a:gd name="connsiteY10" fmla="*/ 484178 h 528926"/>
                <a:gd name="connsiteX11" fmla="*/ 78194 w 170231"/>
                <a:gd name="connsiteY11" fmla="*/ 476624 h 528926"/>
                <a:gd name="connsiteX12" fmla="*/ 49599 w 170231"/>
                <a:gd name="connsiteY12" fmla="*/ 451911 h 528926"/>
                <a:gd name="connsiteX13" fmla="*/ 18955 w 170231"/>
                <a:gd name="connsiteY13" fmla="*/ 433342 h 528926"/>
                <a:gd name="connsiteX14" fmla="*/ 15567 w 170231"/>
                <a:gd name="connsiteY14" fmla="*/ 432636 h 528926"/>
                <a:gd name="connsiteX15" fmla="*/ 14084 w 170231"/>
                <a:gd name="connsiteY15" fmla="*/ 432636 h 528926"/>
                <a:gd name="connsiteX16" fmla="*/ 14084 w 170231"/>
                <a:gd name="connsiteY16" fmla="*/ 433271 h 528926"/>
                <a:gd name="connsiteX17" fmla="*/ 13166 w 170231"/>
                <a:gd name="connsiteY17" fmla="*/ 436237 h 528926"/>
                <a:gd name="connsiteX18" fmla="*/ 12460 w 170231"/>
                <a:gd name="connsiteY18" fmla="*/ 453606 h 528926"/>
                <a:gd name="connsiteX19" fmla="*/ 17402 w 170231"/>
                <a:gd name="connsiteY19" fmla="*/ 490745 h 528926"/>
                <a:gd name="connsiteX20" fmla="*/ 18955 w 170231"/>
                <a:gd name="connsiteY20" fmla="*/ 528660 h 528926"/>
                <a:gd name="connsiteX21" fmla="*/ 4834 w 170231"/>
                <a:gd name="connsiteY21" fmla="*/ 493357 h 528926"/>
                <a:gd name="connsiteX22" fmla="*/ -320 w 170231"/>
                <a:gd name="connsiteY22" fmla="*/ 454665 h 528926"/>
                <a:gd name="connsiteX23" fmla="*/ 669 w 170231"/>
                <a:gd name="connsiteY23" fmla="*/ 433483 h 528926"/>
                <a:gd name="connsiteX24" fmla="*/ 2363 w 170231"/>
                <a:gd name="connsiteY24" fmla="*/ 427199 h 52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0231" h="528926">
                  <a:moveTo>
                    <a:pt x="2363" y="427199"/>
                  </a:moveTo>
                  <a:cubicBezTo>
                    <a:pt x="3623" y="424510"/>
                    <a:pt x="5698" y="422286"/>
                    <a:pt x="8294" y="420845"/>
                  </a:cubicBezTo>
                  <a:cubicBezTo>
                    <a:pt x="9781" y="420124"/>
                    <a:pt x="11382" y="419670"/>
                    <a:pt x="13025" y="419503"/>
                  </a:cubicBezTo>
                  <a:lnTo>
                    <a:pt x="16484" y="419503"/>
                  </a:lnTo>
                  <a:cubicBezTo>
                    <a:pt x="18550" y="419657"/>
                    <a:pt x="20588" y="420060"/>
                    <a:pt x="22556" y="420703"/>
                  </a:cubicBezTo>
                  <a:cubicBezTo>
                    <a:pt x="35290" y="425756"/>
                    <a:pt x="47081" y="432917"/>
                    <a:pt x="57436" y="441885"/>
                  </a:cubicBezTo>
                  <a:cubicBezTo>
                    <a:pt x="64497" y="447604"/>
                    <a:pt x="71557" y="453535"/>
                    <a:pt x="78053" y="459749"/>
                  </a:cubicBezTo>
                  <a:cubicBezTo>
                    <a:pt x="106296" y="309851"/>
                    <a:pt x="135738" y="159530"/>
                    <a:pt x="164969" y="10409"/>
                  </a:cubicBezTo>
                  <a:cubicBezTo>
                    <a:pt x="167794" y="-4065"/>
                    <a:pt x="171324" y="-3712"/>
                    <a:pt x="168712" y="11116"/>
                  </a:cubicBezTo>
                  <a:cubicBezTo>
                    <a:pt x="141881" y="164826"/>
                    <a:pt x="114910" y="319312"/>
                    <a:pt x="88008" y="473517"/>
                  </a:cubicBezTo>
                  <a:lnTo>
                    <a:pt x="86102" y="484178"/>
                  </a:lnTo>
                  <a:lnTo>
                    <a:pt x="78194" y="476624"/>
                  </a:lnTo>
                  <a:cubicBezTo>
                    <a:pt x="69086" y="468010"/>
                    <a:pt x="59483" y="459607"/>
                    <a:pt x="49599" y="451911"/>
                  </a:cubicBezTo>
                  <a:cubicBezTo>
                    <a:pt x="40423" y="444151"/>
                    <a:pt x="30082" y="437884"/>
                    <a:pt x="18955" y="433342"/>
                  </a:cubicBezTo>
                  <a:cubicBezTo>
                    <a:pt x="17853" y="432992"/>
                    <a:pt x="16717" y="432756"/>
                    <a:pt x="15567" y="432636"/>
                  </a:cubicBezTo>
                  <a:lnTo>
                    <a:pt x="14084" y="432636"/>
                  </a:lnTo>
                  <a:cubicBezTo>
                    <a:pt x="14019" y="432843"/>
                    <a:pt x="14019" y="433064"/>
                    <a:pt x="14084" y="433271"/>
                  </a:cubicBezTo>
                  <a:cubicBezTo>
                    <a:pt x="13622" y="434205"/>
                    <a:pt x="13313" y="435206"/>
                    <a:pt x="13166" y="436237"/>
                  </a:cubicBezTo>
                  <a:cubicBezTo>
                    <a:pt x="12203" y="441974"/>
                    <a:pt x="11966" y="447810"/>
                    <a:pt x="12460" y="453606"/>
                  </a:cubicBezTo>
                  <a:cubicBezTo>
                    <a:pt x="13387" y="466071"/>
                    <a:pt x="15037" y="478471"/>
                    <a:pt x="17402" y="490745"/>
                  </a:cubicBezTo>
                  <a:cubicBezTo>
                    <a:pt x="21992" y="515104"/>
                    <a:pt x="22133" y="527884"/>
                    <a:pt x="18955" y="528660"/>
                  </a:cubicBezTo>
                  <a:cubicBezTo>
                    <a:pt x="15778" y="529437"/>
                    <a:pt x="9353" y="518069"/>
                    <a:pt x="4834" y="493357"/>
                  </a:cubicBezTo>
                  <a:cubicBezTo>
                    <a:pt x="2313" y="480580"/>
                    <a:pt x="592" y="467657"/>
                    <a:pt x="-320" y="454665"/>
                  </a:cubicBezTo>
                  <a:cubicBezTo>
                    <a:pt x="-913" y="447591"/>
                    <a:pt x="-581" y="440471"/>
                    <a:pt x="669" y="433483"/>
                  </a:cubicBezTo>
                  <a:cubicBezTo>
                    <a:pt x="953" y="431323"/>
                    <a:pt x="1523" y="429209"/>
                    <a:pt x="2363" y="427199"/>
                  </a:cubicBezTo>
                  <a:close/>
                </a:path>
              </a:pathLst>
            </a:custGeom>
            <a:solidFill>
              <a:srgbClr val="EFAC5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0" name="Forme libre : forme 109">
              <a:extLst>
                <a:ext uri="{FF2B5EF4-FFF2-40B4-BE49-F238E27FC236}">
                  <a16:creationId xmlns:a16="http://schemas.microsoft.com/office/drawing/2014/main" id="{CE15BE0E-5208-42FD-AD0A-790787414877}"/>
                </a:ext>
              </a:extLst>
            </p:cNvPr>
            <p:cNvSpPr/>
            <p:nvPr/>
          </p:nvSpPr>
          <p:spPr>
            <a:xfrm>
              <a:off x="6313922" y="2346014"/>
              <a:ext cx="151251" cy="151246"/>
            </a:xfrm>
            <a:custGeom>
              <a:avLst/>
              <a:gdLst>
                <a:gd name="connsiteX0" fmla="*/ 80932 w 151251"/>
                <a:gd name="connsiteY0" fmla="*/ 6 h 151246"/>
                <a:gd name="connsiteX1" fmla="*/ -370 w 151251"/>
                <a:gd name="connsiteY1" fmla="*/ 69480 h 151246"/>
                <a:gd name="connsiteX2" fmla="*/ 69104 w 151251"/>
                <a:gd name="connsiteY2" fmla="*/ 150782 h 151246"/>
                <a:gd name="connsiteX3" fmla="*/ 150406 w 151251"/>
                <a:gd name="connsiteY3" fmla="*/ 81308 h 151246"/>
                <a:gd name="connsiteX4" fmla="*/ 150408 w 151251"/>
                <a:gd name="connsiteY4" fmla="*/ 81274 h 151246"/>
                <a:gd name="connsiteX5" fmla="*/ 81039 w 151251"/>
                <a:gd name="connsiteY5" fmla="*/ 15 h 151246"/>
                <a:gd name="connsiteX6" fmla="*/ 80931 w 151251"/>
                <a:gd name="connsiteY6" fmla="*/ 6 h 15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251" h="151246">
                  <a:moveTo>
                    <a:pt x="80932" y="6"/>
                  </a:moveTo>
                  <a:cubicBezTo>
                    <a:pt x="39296" y="-3260"/>
                    <a:pt x="2896" y="27845"/>
                    <a:pt x="-370" y="69480"/>
                  </a:cubicBezTo>
                  <a:cubicBezTo>
                    <a:pt x="-3636" y="111116"/>
                    <a:pt x="27469" y="147516"/>
                    <a:pt x="69104" y="150782"/>
                  </a:cubicBezTo>
                  <a:cubicBezTo>
                    <a:pt x="110740" y="154048"/>
                    <a:pt x="147140" y="122943"/>
                    <a:pt x="150406" y="81308"/>
                  </a:cubicBezTo>
                  <a:cubicBezTo>
                    <a:pt x="150407" y="81297"/>
                    <a:pt x="150407" y="81285"/>
                    <a:pt x="150408" y="81274"/>
                  </a:cubicBezTo>
                  <a:cubicBezTo>
                    <a:pt x="153692" y="39679"/>
                    <a:pt x="122634" y="3298"/>
                    <a:pt x="81039" y="15"/>
                  </a:cubicBezTo>
                  <a:cubicBezTo>
                    <a:pt x="81003" y="12"/>
                    <a:pt x="80967" y="9"/>
                    <a:pt x="80931" y="6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1" name="Forme libre : forme 110">
              <a:extLst>
                <a:ext uri="{FF2B5EF4-FFF2-40B4-BE49-F238E27FC236}">
                  <a16:creationId xmlns:a16="http://schemas.microsoft.com/office/drawing/2014/main" id="{931B7ACB-7CE2-458A-9908-EA843DF42AA1}"/>
                </a:ext>
              </a:extLst>
            </p:cNvPr>
            <p:cNvSpPr/>
            <p:nvPr/>
          </p:nvSpPr>
          <p:spPr>
            <a:xfrm>
              <a:off x="5978482" y="2317349"/>
              <a:ext cx="151246" cy="151246"/>
            </a:xfrm>
            <a:custGeom>
              <a:avLst/>
              <a:gdLst>
                <a:gd name="connsiteX0" fmla="*/ 80921 w 151246"/>
                <a:gd name="connsiteY0" fmla="*/ 5 h 151246"/>
                <a:gd name="connsiteX1" fmla="*/ -371 w 151246"/>
                <a:gd name="connsiteY1" fmla="*/ 69491 h 151246"/>
                <a:gd name="connsiteX2" fmla="*/ 69115 w 151246"/>
                <a:gd name="connsiteY2" fmla="*/ 150783 h 151246"/>
                <a:gd name="connsiteX3" fmla="*/ 150398 w 151246"/>
                <a:gd name="connsiteY3" fmla="*/ 81415 h 151246"/>
                <a:gd name="connsiteX4" fmla="*/ 81039 w 151246"/>
                <a:gd name="connsiteY4" fmla="*/ 15 h 151246"/>
                <a:gd name="connsiteX5" fmla="*/ 80921 w 151246"/>
                <a:gd name="connsiteY5" fmla="*/ 5 h 15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46" h="151246">
                  <a:moveTo>
                    <a:pt x="80921" y="5"/>
                  </a:moveTo>
                  <a:cubicBezTo>
                    <a:pt x="39285" y="-3255"/>
                    <a:pt x="2889" y="27855"/>
                    <a:pt x="-371" y="69491"/>
                  </a:cubicBezTo>
                  <a:cubicBezTo>
                    <a:pt x="-3631" y="111127"/>
                    <a:pt x="27479" y="147523"/>
                    <a:pt x="69115" y="150783"/>
                  </a:cubicBezTo>
                  <a:cubicBezTo>
                    <a:pt x="110705" y="154039"/>
                    <a:pt x="147076" y="122999"/>
                    <a:pt x="150398" y="81415"/>
                  </a:cubicBezTo>
                  <a:cubicBezTo>
                    <a:pt x="153723" y="39784"/>
                    <a:pt x="122669" y="3340"/>
                    <a:pt x="81039" y="15"/>
                  </a:cubicBezTo>
                  <a:cubicBezTo>
                    <a:pt x="80999" y="11"/>
                    <a:pt x="80960" y="8"/>
                    <a:pt x="80921" y="5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2" name="Forme libre : forme 111">
              <a:extLst>
                <a:ext uri="{FF2B5EF4-FFF2-40B4-BE49-F238E27FC236}">
                  <a16:creationId xmlns:a16="http://schemas.microsoft.com/office/drawing/2014/main" id="{851209EE-4913-406C-AF40-0801B1ED81B8}"/>
                </a:ext>
              </a:extLst>
            </p:cNvPr>
            <p:cNvSpPr/>
            <p:nvPr/>
          </p:nvSpPr>
          <p:spPr>
            <a:xfrm>
              <a:off x="5963630" y="2364325"/>
              <a:ext cx="90517" cy="90517"/>
            </a:xfrm>
            <a:custGeom>
              <a:avLst/>
              <a:gdLst>
                <a:gd name="connsiteX0" fmla="*/ 90517 w 90517"/>
                <a:gd name="connsiteY0" fmla="*/ 45259 h 90517"/>
                <a:gd name="connsiteX1" fmla="*/ 45259 w 90517"/>
                <a:gd name="connsiteY1" fmla="*/ 90517 h 90517"/>
                <a:gd name="connsiteX2" fmla="*/ 0 w 90517"/>
                <a:gd name="connsiteY2" fmla="*/ 45259 h 90517"/>
                <a:gd name="connsiteX3" fmla="*/ 45259 w 90517"/>
                <a:gd name="connsiteY3" fmla="*/ 0 h 90517"/>
                <a:gd name="connsiteX4" fmla="*/ 90517 w 90517"/>
                <a:gd name="connsiteY4" fmla="*/ 45259 h 9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517" h="90517">
                  <a:moveTo>
                    <a:pt x="90517" y="45259"/>
                  </a:moveTo>
                  <a:cubicBezTo>
                    <a:pt x="90517" y="70254"/>
                    <a:pt x="70254" y="90517"/>
                    <a:pt x="45259" y="90517"/>
                  </a:cubicBezTo>
                  <a:cubicBezTo>
                    <a:pt x="20263" y="90517"/>
                    <a:pt x="0" y="70254"/>
                    <a:pt x="0" y="45259"/>
                  </a:cubicBezTo>
                  <a:cubicBezTo>
                    <a:pt x="0" y="20263"/>
                    <a:pt x="20263" y="0"/>
                    <a:pt x="45259" y="0"/>
                  </a:cubicBezTo>
                  <a:cubicBezTo>
                    <a:pt x="70254" y="0"/>
                    <a:pt x="90517" y="20263"/>
                    <a:pt x="90517" y="45259"/>
                  </a:cubicBezTo>
                  <a:close/>
                </a:path>
              </a:pathLst>
            </a:custGeom>
            <a:solidFill>
              <a:srgbClr val="592F25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3" name="Forme libre : forme 112">
              <a:extLst>
                <a:ext uri="{FF2B5EF4-FFF2-40B4-BE49-F238E27FC236}">
                  <a16:creationId xmlns:a16="http://schemas.microsoft.com/office/drawing/2014/main" id="{2454CC9B-AA72-4FE3-94A9-1B7941317999}"/>
                </a:ext>
              </a:extLst>
            </p:cNvPr>
            <p:cNvSpPr/>
            <p:nvPr/>
          </p:nvSpPr>
          <p:spPr>
            <a:xfrm>
              <a:off x="6022375" y="2383671"/>
              <a:ext cx="25841" cy="25841"/>
            </a:xfrm>
            <a:custGeom>
              <a:avLst/>
              <a:gdLst>
                <a:gd name="connsiteX0" fmla="*/ 25842 w 25841"/>
                <a:gd name="connsiteY0" fmla="*/ 12921 h 25841"/>
                <a:gd name="connsiteX1" fmla="*/ 12921 w 25841"/>
                <a:gd name="connsiteY1" fmla="*/ 25842 h 25841"/>
                <a:gd name="connsiteX2" fmla="*/ 0 w 25841"/>
                <a:gd name="connsiteY2" fmla="*/ 12921 h 25841"/>
                <a:gd name="connsiteX3" fmla="*/ 12921 w 25841"/>
                <a:gd name="connsiteY3" fmla="*/ 0 h 25841"/>
                <a:gd name="connsiteX4" fmla="*/ 25842 w 25841"/>
                <a:gd name="connsiteY4" fmla="*/ 12921 h 25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41" h="25841">
                  <a:moveTo>
                    <a:pt x="25842" y="12921"/>
                  </a:moveTo>
                  <a:cubicBezTo>
                    <a:pt x="25842" y="20057"/>
                    <a:pt x="20057" y="25842"/>
                    <a:pt x="12921" y="25842"/>
                  </a:cubicBezTo>
                  <a:cubicBezTo>
                    <a:pt x="5785" y="25842"/>
                    <a:pt x="0" y="20057"/>
                    <a:pt x="0" y="12921"/>
                  </a:cubicBezTo>
                  <a:cubicBezTo>
                    <a:pt x="0" y="5785"/>
                    <a:pt x="5785" y="0"/>
                    <a:pt x="12921" y="0"/>
                  </a:cubicBezTo>
                  <a:cubicBezTo>
                    <a:pt x="20057" y="0"/>
                    <a:pt x="25842" y="5785"/>
                    <a:pt x="25842" y="12921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4" name="Forme libre : forme 113">
              <a:extLst>
                <a:ext uri="{FF2B5EF4-FFF2-40B4-BE49-F238E27FC236}">
                  <a16:creationId xmlns:a16="http://schemas.microsoft.com/office/drawing/2014/main" id="{104F3481-F5E0-427F-9169-48DE2F2128CE}"/>
                </a:ext>
              </a:extLst>
            </p:cNvPr>
            <p:cNvSpPr/>
            <p:nvPr/>
          </p:nvSpPr>
          <p:spPr>
            <a:xfrm>
              <a:off x="6299010" y="2392991"/>
              <a:ext cx="90517" cy="90517"/>
            </a:xfrm>
            <a:custGeom>
              <a:avLst/>
              <a:gdLst>
                <a:gd name="connsiteX0" fmla="*/ 90517 w 90517"/>
                <a:gd name="connsiteY0" fmla="*/ 45259 h 90517"/>
                <a:gd name="connsiteX1" fmla="*/ 45259 w 90517"/>
                <a:gd name="connsiteY1" fmla="*/ 90517 h 90517"/>
                <a:gd name="connsiteX2" fmla="*/ 0 w 90517"/>
                <a:gd name="connsiteY2" fmla="*/ 45259 h 90517"/>
                <a:gd name="connsiteX3" fmla="*/ 45259 w 90517"/>
                <a:gd name="connsiteY3" fmla="*/ 0 h 90517"/>
                <a:gd name="connsiteX4" fmla="*/ 90517 w 90517"/>
                <a:gd name="connsiteY4" fmla="*/ 45259 h 9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517" h="90517">
                  <a:moveTo>
                    <a:pt x="90517" y="45259"/>
                  </a:moveTo>
                  <a:cubicBezTo>
                    <a:pt x="90517" y="70254"/>
                    <a:pt x="70254" y="90517"/>
                    <a:pt x="45259" y="90517"/>
                  </a:cubicBezTo>
                  <a:cubicBezTo>
                    <a:pt x="20263" y="90517"/>
                    <a:pt x="0" y="70254"/>
                    <a:pt x="0" y="45259"/>
                  </a:cubicBezTo>
                  <a:cubicBezTo>
                    <a:pt x="0" y="20263"/>
                    <a:pt x="20263" y="0"/>
                    <a:pt x="45259" y="0"/>
                  </a:cubicBezTo>
                  <a:cubicBezTo>
                    <a:pt x="70254" y="0"/>
                    <a:pt x="90517" y="20263"/>
                    <a:pt x="90517" y="45259"/>
                  </a:cubicBezTo>
                  <a:close/>
                </a:path>
              </a:pathLst>
            </a:custGeom>
            <a:solidFill>
              <a:srgbClr val="592F25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5" name="Forme libre : forme 114">
              <a:extLst>
                <a:ext uri="{FF2B5EF4-FFF2-40B4-BE49-F238E27FC236}">
                  <a16:creationId xmlns:a16="http://schemas.microsoft.com/office/drawing/2014/main" id="{FD933009-A681-4FA3-AC2F-5F4BE620F0CA}"/>
                </a:ext>
              </a:extLst>
            </p:cNvPr>
            <p:cNvSpPr/>
            <p:nvPr/>
          </p:nvSpPr>
          <p:spPr>
            <a:xfrm>
              <a:off x="6357826" y="2412337"/>
              <a:ext cx="25841" cy="25841"/>
            </a:xfrm>
            <a:custGeom>
              <a:avLst/>
              <a:gdLst>
                <a:gd name="connsiteX0" fmla="*/ 25842 w 25841"/>
                <a:gd name="connsiteY0" fmla="*/ 12921 h 25841"/>
                <a:gd name="connsiteX1" fmla="*/ 12921 w 25841"/>
                <a:gd name="connsiteY1" fmla="*/ 25842 h 25841"/>
                <a:gd name="connsiteX2" fmla="*/ 0 w 25841"/>
                <a:gd name="connsiteY2" fmla="*/ 12921 h 25841"/>
                <a:gd name="connsiteX3" fmla="*/ 12921 w 25841"/>
                <a:gd name="connsiteY3" fmla="*/ 0 h 25841"/>
                <a:gd name="connsiteX4" fmla="*/ 25842 w 25841"/>
                <a:gd name="connsiteY4" fmla="*/ 12921 h 25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41" h="25841">
                  <a:moveTo>
                    <a:pt x="25842" y="12921"/>
                  </a:moveTo>
                  <a:cubicBezTo>
                    <a:pt x="25842" y="20057"/>
                    <a:pt x="20057" y="25842"/>
                    <a:pt x="12921" y="25842"/>
                  </a:cubicBezTo>
                  <a:cubicBezTo>
                    <a:pt x="5785" y="25842"/>
                    <a:pt x="0" y="20057"/>
                    <a:pt x="0" y="12921"/>
                  </a:cubicBezTo>
                  <a:cubicBezTo>
                    <a:pt x="0" y="5785"/>
                    <a:pt x="5785" y="0"/>
                    <a:pt x="12921" y="0"/>
                  </a:cubicBezTo>
                  <a:cubicBezTo>
                    <a:pt x="20057" y="0"/>
                    <a:pt x="25842" y="5785"/>
                    <a:pt x="25842" y="12921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6" name="Forme libre : forme 115">
              <a:extLst>
                <a:ext uri="{FF2B5EF4-FFF2-40B4-BE49-F238E27FC236}">
                  <a16:creationId xmlns:a16="http://schemas.microsoft.com/office/drawing/2014/main" id="{248EFD40-96F6-4ED2-9CC8-B112FE128CCA}"/>
                </a:ext>
              </a:extLst>
            </p:cNvPr>
            <p:cNvSpPr/>
            <p:nvPr/>
          </p:nvSpPr>
          <p:spPr>
            <a:xfrm>
              <a:off x="5925047" y="2277711"/>
              <a:ext cx="682128" cy="319257"/>
            </a:xfrm>
            <a:custGeom>
              <a:avLst/>
              <a:gdLst>
                <a:gd name="connsiteX0" fmla="*/ 681415 w 682128"/>
                <a:gd name="connsiteY0" fmla="*/ 148448 h 319257"/>
                <a:gd name="connsiteX1" fmla="*/ 409509 w 682128"/>
                <a:gd name="connsiteY1" fmla="*/ 15285 h 319257"/>
                <a:gd name="connsiteX2" fmla="*/ 239207 w 682128"/>
                <a:gd name="connsiteY2" fmla="*/ 32513 h 319257"/>
                <a:gd name="connsiteX3" fmla="*/ 4299 w 682128"/>
                <a:gd name="connsiteY3" fmla="*/ 98741 h 319257"/>
                <a:gd name="connsiteX4" fmla="*/ 169871 w 682128"/>
                <a:gd name="connsiteY4" fmla="*/ 217007 h 319257"/>
                <a:gd name="connsiteX5" fmla="*/ 401248 w 682128"/>
                <a:gd name="connsiteY5" fmla="*/ 293544 h 319257"/>
                <a:gd name="connsiteX6" fmla="*/ 681415 w 682128"/>
                <a:gd name="connsiteY6" fmla="*/ 148448 h 319257"/>
                <a:gd name="connsiteX7" fmla="*/ 203833 w 682128"/>
                <a:gd name="connsiteY7" fmla="*/ 121053 h 319257"/>
                <a:gd name="connsiteX8" fmla="*/ 122562 w 682128"/>
                <a:gd name="connsiteY8" fmla="*/ 190563 h 319257"/>
                <a:gd name="connsiteX9" fmla="*/ 53052 w 682128"/>
                <a:gd name="connsiteY9" fmla="*/ 109293 h 319257"/>
                <a:gd name="connsiteX10" fmla="*/ 134322 w 682128"/>
                <a:gd name="connsiteY10" fmla="*/ 39782 h 319257"/>
                <a:gd name="connsiteX11" fmla="*/ 134356 w 682128"/>
                <a:gd name="connsiteY11" fmla="*/ 39785 h 319257"/>
                <a:gd name="connsiteX12" fmla="*/ 203833 w 682128"/>
                <a:gd name="connsiteY12" fmla="*/ 121053 h 319257"/>
                <a:gd name="connsiteX13" fmla="*/ 539284 w 682128"/>
                <a:gd name="connsiteY13" fmla="*/ 149719 h 319257"/>
                <a:gd name="connsiteX14" fmla="*/ 458013 w 682128"/>
                <a:gd name="connsiteY14" fmla="*/ 219229 h 319257"/>
                <a:gd name="connsiteX15" fmla="*/ 388503 w 682128"/>
                <a:gd name="connsiteY15" fmla="*/ 137959 h 319257"/>
                <a:gd name="connsiteX16" fmla="*/ 469773 w 682128"/>
                <a:gd name="connsiteY16" fmla="*/ 68449 h 319257"/>
                <a:gd name="connsiteX17" fmla="*/ 469807 w 682128"/>
                <a:gd name="connsiteY17" fmla="*/ 68451 h 319257"/>
                <a:gd name="connsiteX18" fmla="*/ 539284 w 682128"/>
                <a:gd name="connsiteY18" fmla="*/ 149296 h 31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82128" h="319257">
                  <a:moveTo>
                    <a:pt x="681415" y="148448"/>
                  </a:moveTo>
                  <a:cubicBezTo>
                    <a:pt x="676048" y="-30115"/>
                    <a:pt x="491342" y="-8015"/>
                    <a:pt x="409509" y="15285"/>
                  </a:cubicBezTo>
                  <a:cubicBezTo>
                    <a:pt x="327676" y="38585"/>
                    <a:pt x="281782" y="53765"/>
                    <a:pt x="239207" y="32513"/>
                  </a:cubicBezTo>
                  <a:cubicBezTo>
                    <a:pt x="152572" y="-10699"/>
                    <a:pt x="32542" y="-20160"/>
                    <a:pt x="4299" y="98741"/>
                  </a:cubicBezTo>
                  <a:cubicBezTo>
                    <a:pt x="-23944" y="217643"/>
                    <a:pt x="74905" y="236565"/>
                    <a:pt x="169871" y="217007"/>
                  </a:cubicBezTo>
                  <a:cubicBezTo>
                    <a:pt x="220708" y="206557"/>
                    <a:pt x="315532" y="241296"/>
                    <a:pt x="401248" y="293544"/>
                  </a:cubicBezTo>
                  <a:cubicBezTo>
                    <a:pt x="486964" y="345793"/>
                    <a:pt x="686851" y="327082"/>
                    <a:pt x="681415" y="148448"/>
                  </a:cubicBezTo>
                  <a:close/>
                  <a:moveTo>
                    <a:pt x="203833" y="121053"/>
                  </a:moveTo>
                  <a:cubicBezTo>
                    <a:pt x="200585" y="162690"/>
                    <a:pt x="164199" y="193811"/>
                    <a:pt x="122562" y="190563"/>
                  </a:cubicBezTo>
                  <a:cubicBezTo>
                    <a:pt x="80925" y="187316"/>
                    <a:pt x="49804" y="150930"/>
                    <a:pt x="53052" y="109293"/>
                  </a:cubicBezTo>
                  <a:cubicBezTo>
                    <a:pt x="56299" y="67656"/>
                    <a:pt x="92685" y="36535"/>
                    <a:pt x="134322" y="39782"/>
                  </a:cubicBezTo>
                  <a:cubicBezTo>
                    <a:pt x="134333" y="39783"/>
                    <a:pt x="134345" y="39784"/>
                    <a:pt x="134356" y="39785"/>
                  </a:cubicBezTo>
                  <a:cubicBezTo>
                    <a:pt x="175978" y="43050"/>
                    <a:pt x="207079" y="79429"/>
                    <a:pt x="203833" y="121053"/>
                  </a:cubicBezTo>
                  <a:close/>
                  <a:moveTo>
                    <a:pt x="539284" y="149719"/>
                  </a:moveTo>
                  <a:cubicBezTo>
                    <a:pt x="536036" y="191356"/>
                    <a:pt x="499650" y="222477"/>
                    <a:pt x="458013" y="219229"/>
                  </a:cubicBezTo>
                  <a:cubicBezTo>
                    <a:pt x="416376" y="215982"/>
                    <a:pt x="385256" y="179596"/>
                    <a:pt x="388503" y="137959"/>
                  </a:cubicBezTo>
                  <a:cubicBezTo>
                    <a:pt x="391750" y="96322"/>
                    <a:pt x="428137" y="65201"/>
                    <a:pt x="469773" y="68449"/>
                  </a:cubicBezTo>
                  <a:cubicBezTo>
                    <a:pt x="469785" y="68449"/>
                    <a:pt x="469796" y="68450"/>
                    <a:pt x="469807" y="68451"/>
                  </a:cubicBezTo>
                  <a:cubicBezTo>
                    <a:pt x="511251" y="71720"/>
                    <a:pt x="542285" y="107831"/>
                    <a:pt x="539284" y="149296"/>
                  </a:cubicBezTo>
                  <a:close/>
                </a:path>
              </a:pathLst>
            </a:custGeom>
            <a:solidFill>
              <a:srgbClr val="D9042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7" name="Forme libre : forme 116">
              <a:extLst>
                <a:ext uri="{FF2B5EF4-FFF2-40B4-BE49-F238E27FC236}">
                  <a16:creationId xmlns:a16="http://schemas.microsoft.com/office/drawing/2014/main" id="{6D6B20B2-24D6-405E-A11F-BCC09E9A0EDD}"/>
                </a:ext>
              </a:extLst>
            </p:cNvPr>
            <p:cNvSpPr/>
            <p:nvPr/>
          </p:nvSpPr>
          <p:spPr>
            <a:xfrm>
              <a:off x="6297599" y="3588047"/>
              <a:ext cx="239566" cy="226278"/>
            </a:xfrm>
            <a:custGeom>
              <a:avLst/>
              <a:gdLst>
                <a:gd name="connsiteX0" fmla="*/ 238962 w 239566"/>
                <a:gd name="connsiteY0" fmla="*/ 145813 h 226278"/>
                <a:gd name="connsiteX1" fmla="*/ 223358 w 239566"/>
                <a:gd name="connsiteY1" fmla="*/ 122866 h 226278"/>
                <a:gd name="connsiteX2" fmla="*/ 219404 w 239566"/>
                <a:gd name="connsiteY2" fmla="*/ 55084 h 226278"/>
                <a:gd name="connsiteX3" fmla="*/ 152540 w 239566"/>
                <a:gd name="connsiteY3" fmla="*/ 33902 h 226278"/>
                <a:gd name="connsiteX4" fmla="*/ 64776 w 239566"/>
                <a:gd name="connsiteY4" fmla="*/ 4953 h 226278"/>
                <a:gd name="connsiteX5" fmla="*/ 40840 w 239566"/>
                <a:gd name="connsiteY5" fmla="*/ 72735 h 226278"/>
                <a:gd name="connsiteX6" fmla="*/ 171 w 239566"/>
                <a:gd name="connsiteY6" fmla="*/ 83750 h 226278"/>
                <a:gd name="connsiteX7" fmla="*/ 22906 w 239566"/>
                <a:gd name="connsiteY7" fmla="*/ 145601 h 226278"/>
                <a:gd name="connsiteX8" fmla="*/ 171 w 239566"/>
                <a:gd name="connsiteY8" fmla="*/ 176527 h 226278"/>
                <a:gd name="connsiteX9" fmla="*/ 42535 w 239566"/>
                <a:gd name="connsiteY9" fmla="*/ 207241 h 226278"/>
                <a:gd name="connsiteX10" fmla="*/ 44512 w 239566"/>
                <a:gd name="connsiteY10" fmla="*/ 223410 h 226278"/>
                <a:gd name="connsiteX11" fmla="*/ 141313 w 239566"/>
                <a:gd name="connsiteY11" fmla="*/ 207241 h 226278"/>
                <a:gd name="connsiteX12" fmla="*/ 191161 w 239566"/>
                <a:gd name="connsiteY12" fmla="*/ 226022 h 22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9566" h="226278">
                  <a:moveTo>
                    <a:pt x="238962" y="145813"/>
                  </a:moveTo>
                  <a:lnTo>
                    <a:pt x="223358" y="122866"/>
                  </a:lnTo>
                  <a:cubicBezTo>
                    <a:pt x="223358" y="122866"/>
                    <a:pt x="245316" y="92929"/>
                    <a:pt x="219404" y="55084"/>
                  </a:cubicBezTo>
                  <a:cubicBezTo>
                    <a:pt x="193491" y="17239"/>
                    <a:pt x="153528" y="19216"/>
                    <a:pt x="152540" y="33902"/>
                  </a:cubicBezTo>
                  <a:cubicBezTo>
                    <a:pt x="151551" y="48588"/>
                    <a:pt x="99655" y="-18982"/>
                    <a:pt x="64776" y="4953"/>
                  </a:cubicBezTo>
                  <a:cubicBezTo>
                    <a:pt x="29896" y="28889"/>
                    <a:pt x="40840" y="72735"/>
                    <a:pt x="40840" y="72735"/>
                  </a:cubicBezTo>
                  <a:cubicBezTo>
                    <a:pt x="40840" y="72735"/>
                    <a:pt x="5537" y="68781"/>
                    <a:pt x="171" y="83750"/>
                  </a:cubicBezTo>
                  <a:cubicBezTo>
                    <a:pt x="-5195" y="98719"/>
                    <a:pt x="18882" y="144683"/>
                    <a:pt x="22906" y="145601"/>
                  </a:cubicBezTo>
                  <a:cubicBezTo>
                    <a:pt x="26931" y="146519"/>
                    <a:pt x="-2653" y="163535"/>
                    <a:pt x="171" y="176527"/>
                  </a:cubicBezTo>
                  <a:cubicBezTo>
                    <a:pt x="2995" y="189519"/>
                    <a:pt x="42535" y="207241"/>
                    <a:pt x="42535" y="207241"/>
                  </a:cubicBezTo>
                  <a:cubicBezTo>
                    <a:pt x="42535" y="207241"/>
                    <a:pt x="35474" y="218396"/>
                    <a:pt x="44512" y="223410"/>
                  </a:cubicBezTo>
                  <a:cubicBezTo>
                    <a:pt x="53549" y="228422"/>
                    <a:pt x="115118" y="227928"/>
                    <a:pt x="141313" y="207241"/>
                  </a:cubicBezTo>
                  <a:lnTo>
                    <a:pt x="191161" y="226022"/>
                  </a:ln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8" name="Forme libre : forme 117">
              <a:extLst>
                <a:ext uri="{FF2B5EF4-FFF2-40B4-BE49-F238E27FC236}">
                  <a16:creationId xmlns:a16="http://schemas.microsoft.com/office/drawing/2014/main" id="{70C3A38B-BFCF-425C-9418-C29D91914CE0}"/>
                </a:ext>
              </a:extLst>
            </p:cNvPr>
            <p:cNvSpPr/>
            <p:nvPr/>
          </p:nvSpPr>
          <p:spPr>
            <a:xfrm>
              <a:off x="6464619" y="3803213"/>
              <a:ext cx="294674" cy="337677"/>
            </a:xfrm>
            <a:custGeom>
              <a:avLst/>
              <a:gdLst>
                <a:gd name="connsiteX0" fmla="*/ -77 w 294674"/>
                <a:gd name="connsiteY0" fmla="*/ 32391 h 337677"/>
                <a:gd name="connsiteX1" fmla="*/ 63469 w 294674"/>
                <a:gd name="connsiteY1" fmla="*/ 285727 h 337677"/>
                <a:gd name="connsiteX2" fmla="*/ 294069 w 294674"/>
                <a:gd name="connsiteY2" fmla="*/ 331621 h 337677"/>
                <a:gd name="connsiteX3" fmla="*/ 294069 w 294674"/>
                <a:gd name="connsiteY3" fmla="*/ 104198 h 337677"/>
                <a:gd name="connsiteX4" fmla="*/ 23012 w 294674"/>
                <a:gd name="connsiteY4" fmla="*/ -229 h 337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674" h="337677">
                  <a:moveTo>
                    <a:pt x="-77" y="32391"/>
                  </a:moveTo>
                  <a:cubicBezTo>
                    <a:pt x="-2336" y="67271"/>
                    <a:pt x="-77" y="236514"/>
                    <a:pt x="63469" y="285727"/>
                  </a:cubicBezTo>
                  <a:cubicBezTo>
                    <a:pt x="161188" y="361558"/>
                    <a:pt x="294069" y="331621"/>
                    <a:pt x="294069" y="331621"/>
                  </a:cubicBezTo>
                  <a:lnTo>
                    <a:pt x="294069" y="104198"/>
                  </a:lnTo>
                  <a:lnTo>
                    <a:pt x="23012" y="-229"/>
                  </a:lnTo>
                  <a:close/>
                </a:path>
              </a:pathLst>
            </a:custGeom>
            <a:solidFill>
              <a:srgbClr val="000102">
                <a:alpha val="19000"/>
              </a:srgbClr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9" name="Forme libre : forme 118">
              <a:extLst>
                <a:ext uri="{FF2B5EF4-FFF2-40B4-BE49-F238E27FC236}">
                  <a16:creationId xmlns:a16="http://schemas.microsoft.com/office/drawing/2014/main" id="{D0203E45-CC29-48F8-A623-99E2869DB4D1}"/>
                </a:ext>
              </a:extLst>
            </p:cNvPr>
            <p:cNvSpPr/>
            <p:nvPr/>
          </p:nvSpPr>
          <p:spPr>
            <a:xfrm>
              <a:off x="6465147" y="3070681"/>
              <a:ext cx="652479" cy="990808"/>
            </a:xfrm>
            <a:custGeom>
              <a:avLst/>
              <a:gdLst>
                <a:gd name="connsiteX0" fmla="*/ 649397 w 652479"/>
                <a:gd name="connsiteY0" fmla="*/ 486027 h 990808"/>
                <a:gd name="connsiteX1" fmla="*/ -605 w 652479"/>
                <a:gd name="connsiteY1" fmla="*/ 28004 h 990808"/>
                <a:gd name="connsiteX2" fmla="*/ 289446 w 652479"/>
                <a:gd name="connsiteY2" fmla="*/ 326175 h 990808"/>
                <a:gd name="connsiteX3" fmla="*/ 296507 w 652479"/>
                <a:gd name="connsiteY3" fmla="*/ 689445 h 990808"/>
                <a:gd name="connsiteX4" fmla="*/ 156565 w 652479"/>
                <a:gd name="connsiteY4" fmla="*/ 691492 h 990808"/>
                <a:gd name="connsiteX5" fmla="*/ 151058 w 652479"/>
                <a:gd name="connsiteY5" fmla="*/ 688174 h 990808"/>
                <a:gd name="connsiteX6" fmla="*/ 18247 w 652479"/>
                <a:gd name="connsiteY6" fmla="*/ 802768 h 990808"/>
                <a:gd name="connsiteX7" fmla="*/ 18882 w 652479"/>
                <a:gd name="connsiteY7" fmla="*/ 811170 h 990808"/>
                <a:gd name="connsiteX8" fmla="*/ 64777 w 652479"/>
                <a:gd name="connsiteY8" fmla="*/ 942780 h 990808"/>
                <a:gd name="connsiteX9" fmla="*/ 649397 w 652479"/>
                <a:gd name="connsiteY9" fmla="*/ 486027 h 990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2479" h="990808">
                  <a:moveTo>
                    <a:pt x="649397" y="486027"/>
                  </a:moveTo>
                  <a:cubicBezTo>
                    <a:pt x="609505" y="-46627"/>
                    <a:pt x="172663" y="-30670"/>
                    <a:pt x="-605" y="28004"/>
                  </a:cubicBezTo>
                  <a:cubicBezTo>
                    <a:pt x="-605" y="28004"/>
                    <a:pt x="52985" y="168793"/>
                    <a:pt x="289446" y="326175"/>
                  </a:cubicBezTo>
                  <a:cubicBezTo>
                    <a:pt x="525907" y="483556"/>
                    <a:pt x="368172" y="709426"/>
                    <a:pt x="296507" y="689445"/>
                  </a:cubicBezTo>
                  <a:cubicBezTo>
                    <a:pt x="250483" y="677878"/>
                    <a:pt x="202230" y="678584"/>
                    <a:pt x="156565" y="691492"/>
                  </a:cubicBezTo>
                  <a:lnTo>
                    <a:pt x="151058" y="688174"/>
                  </a:lnTo>
                  <a:lnTo>
                    <a:pt x="18247" y="802768"/>
                  </a:lnTo>
                  <a:cubicBezTo>
                    <a:pt x="18680" y="805547"/>
                    <a:pt x="18892" y="808357"/>
                    <a:pt x="18882" y="811170"/>
                  </a:cubicBezTo>
                  <a:cubicBezTo>
                    <a:pt x="18882" y="839412"/>
                    <a:pt x="12951" y="902111"/>
                    <a:pt x="64777" y="942780"/>
                  </a:cubicBezTo>
                  <a:cubicBezTo>
                    <a:pt x="236491" y="1046219"/>
                    <a:pt x="689290" y="1018259"/>
                    <a:pt x="649397" y="486027"/>
                  </a:cubicBezTo>
                  <a:close/>
                </a:path>
              </a:pathLst>
            </a:custGeom>
            <a:solidFill>
              <a:srgbClr val="1760B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0" name="Forme libre : forme 119">
              <a:extLst>
                <a:ext uri="{FF2B5EF4-FFF2-40B4-BE49-F238E27FC236}">
                  <a16:creationId xmlns:a16="http://schemas.microsoft.com/office/drawing/2014/main" id="{3CE73925-6486-471D-86FE-CDC032812415}"/>
                </a:ext>
              </a:extLst>
            </p:cNvPr>
            <p:cNvSpPr/>
            <p:nvPr/>
          </p:nvSpPr>
          <p:spPr>
            <a:xfrm>
              <a:off x="6465147" y="3718132"/>
              <a:ext cx="151804" cy="155192"/>
            </a:xfrm>
            <a:custGeom>
              <a:avLst/>
              <a:gdLst>
                <a:gd name="connsiteX0" fmla="*/ 82922 w 151804"/>
                <a:gd name="connsiteY0" fmla="*/ -229 h 155192"/>
                <a:gd name="connsiteX1" fmla="*/ -605 w 151804"/>
                <a:gd name="connsiteY1" fmla="*/ 117472 h 155192"/>
                <a:gd name="connsiteX2" fmla="*/ 18388 w 151804"/>
                <a:gd name="connsiteY2" fmla="*/ 154964 h 155192"/>
                <a:gd name="connsiteX3" fmla="*/ 151199 w 151804"/>
                <a:gd name="connsiteY3" fmla="*/ 40370 h 155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804" h="155192">
                  <a:moveTo>
                    <a:pt x="82922" y="-229"/>
                  </a:moveTo>
                  <a:lnTo>
                    <a:pt x="-605" y="117472"/>
                  </a:lnTo>
                  <a:cubicBezTo>
                    <a:pt x="9530" y="127647"/>
                    <a:pt x="16180" y="140772"/>
                    <a:pt x="18388" y="154964"/>
                  </a:cubicBezTo>
                  <a:lnTo>
                    <a:pt x="151199" y="40370"/>
                  </a:lnTo>
                  <a:close/>
                </a:path>
              </a:pathLst>
            </a:custGeom>
            <a:solidFill>
              <a:srgbClr val="16559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1" name="Forme libre : forme 120">
              <a:extLst>
                <a:ext uri="{FF2B5EF4-FFF2-40B4-BE49-F238E27FC236}">
                  <a16:creationId xmlns:a16="http://schemas.microsoft.com/office/drawing/2014/main" id="{1E4DFC4B-4146-425F-A9CC-F031324B6E04}"/>
                </a:ext>
              </a:extLst>
            </p:cNvPr>
            <p:cNvSpPr/>
            <p:nvPr/>
          </p:nvSpPr>
          <p:spPr>
            <a:xfrm>
              <a:off x="5676897" y="1617592"/>
              <a:ext cx="175527" cy="81832"/>
            </a:xfrm>
            <a:custGeom>
              <a:avLst/>
              <a:gdLst>
                <a:gd name="connsiteX0" fmla="*/ 0 w 175527"/>
                <a:gd name="connsiteY0" fmla="*/ 65876 h 81832"/>
                <a:gd name="connsiteX1" fmla="*/ 0 w 175527"/>
                <a:gd name="connsiteY1" fmla="*/ 8120 h 81832"/>
                <a:gd name="connsiteX2" fmla="*/ 175527 w 175527"/>
                <a:gd name="connsiteY2" fmla="*/ 0 h 81832"/>
                <a:gd name="connsiteX3" fmla="*/ 173550 w 175527"/>
                <a:gd name="connsiteY3" fmla="*/ 81833 h 81832"/>
                <a:gd name="connsiteX4" fmla="*/ 0 w 175527"/>
                <a:gd name="connsiteY4" fmla="*/ 65876 h 81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527" h="81832">
                  <a:moveTo>
                    <a:pt x="0" y="65876"/>
                  </a:moveTo>
                  <a:lnTo>
                    <a:pt x="0" y="8120"/>
                  </a:lnTo>
                  <a:lnTo>
                    <a:pt x="175527" y="0"/>
                  </a:lnTo>
                  <a:lnTo>
                    <a:pt x="173550" y="81833"/>
                  </a:lnTo>
                  <a:lnTo>
                    <a:pt x="0" y="65876"/>
                  </a:lnTo>
                  <a:close/>
                </a:path>
              </a:pathLst>
            </a:custGeom>
            <a:solidFill>
              <a:srgbClr val="16559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2" name="Forme libre : forme 121">
              <a:extLst>
                <a:ext uri="{FF2B5EF4-FFF2-40B4-BE49-F238E27FC236}">
                  <a16:creationId xmlns:a16="http://schemas.microsoft.com/office/drawing/2014/main" id="{89C3C527-41A7-4222-BC69-3D94E1D46D3E}"/>
                </a:ext>
              </a:extLst>
            </p:cNvPr>
            <p:cNvSpPr/>
            <p:nvPr/>
          </p:nvSpPr>
          <p:spPr>
            <a:xfrm>
              <a:off x="5769533" y="4184840"/>
              <a:ext cx="984605" cy="171783"/>
            </a:xfrm>
            <a:custGeom>
              <a:avLst/>
              <a:gdLst>
                <a:gd name="connsiteX0" fmla="*/ -605 w 984605"/>
                <a:gd name="connsiteY0" fmla="*/ 96713 h 171783"/>
                <a:gd name="connsiteX1" fmla="*/ 984001 w 984605"/>
                <a:gd name="connsiteY1" fmla="*/ 96713 h 171783"/>
                <a:gd name="connsiteX2" fmla="*/ 647420 w 984605"/>
                <a:gd name="connsiteY2" fmla="*/ -229 h 171783"/>
                <a:gd name="connsiteX3" fmla="*/ 304414 w 984605"/>
                <a:gd name="connsiteY3" fmla="*/ 13892 h 171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4605" h="171783">
                  <a:moveTo>
                    <a:pt x="-605" y="96713"/>
                  </a:moveTo>
                  <a:cubicBezTo>
                    <a:pt x="57080" y="133429"/>
                    <a:pt x="604633" y="244987"/>
                    <a:pt x="984001" y="96713"/>
                  </a:cubicBezTo>
                  <a:lnTo>
                    <a:pt x="647420" y="-229"/>
                  </a:lnTo>
                  <a:lnTo>
                    <a:pt x="304414" y="13892"/>
                  </a:lnTo>
                  <a:close/>
                </a:path>
              </a:pathLst>
            </a:custGeom>
            <a:solidFill>
              <a:srgbClr val="1760B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23" name="Girl_right">
            <a:extLst>
              <a:ext uri="{FF2B5EF4-FFF2-40B4-BE49-F238E27FC236}">
                <a16:creationId xmlns:a16="http://schemas.microsoft.com/office/drawing/2014/main" id="{634E1DEE-1DA5-4C77-AED6-398F06C23BAA}"/>
              </a:ext>
            </a:extLst>
          </p:cNvPr>
          <p:cNvGrpSpPr/>
          <p:nvPr/>
        </p:nvGrpSpPr>
        <p:grpSpPr>
          <a:xfrm>
            <a:off x="6976881" y="2024477"/>
            <a:ext cx="2182665" cy="3754952"/>
            <a:chOff x="6976881" y="1801841"/>
            <a:chExt cx="2182665" cy="3754952"/>
          </a:xfrm>
        </p:grpSpPr>
        <p:sp>
          <p:nvSpPr>
            <p:cNvPr id="124" name="Forme libre : forme 123">
              <a:extLst>
                <a:ext uri="{FF2B5EF4-FFF2-40B4-BE49-F238E27FC236}">
                  <a16:creationId xmlns:a16="http://schemas.microsoft.com/office/drawing/2014/main" id="{8EF5B1C3-B1D7-4009-8FB2-395621FE20B9}"/>
                </a:ext>
              </a:extLst>
            </p:cNvPr>
            <p:cNvSpPr/>
            <p:nvPr/>
          </p:nvSpPr>
          <p:spPr>
            <a:xfrm>
              <a:off x="7064666" y="5454132"/>
              <a:ext cx="1006141" cy="102661"/>
            </a:xfrm>
            <a:custGeom>
              <a:avLst/>
              <a:gdLst>
                <a:gd name="connsiteX0" fmla="*/ 1006141 w 1006141"/>
                <a:gd name="connsiteY0" fmla="*/ 51331 h 102661"/>
                <a:gd name="connsiteX1" fmla="*/ 503071 w 1006141"/>
                <a:gd name="connsiteY1" fmla="*/ 102662 h 102661"/>
                <a:gd name="connsiteX2" fmla="*/ 0 w 1006141"/>
                <a:gd name="connsiteY2" fmla="*/ 51331 h 102661"/>
                <a:gd name="connsiteX3" fmla="*/ 503071 w 1006141"/>
                <a:gd name="connsiteY3" fmla="*/ 0 h 102661"/>
                <a:gd name="connsiteX4" fmla="*/ 1006141 w 1006141"/>
                <a:gd name="connsiteY4" fmla="*/ 51331 h 10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6141" h="102661">
                  <a:moveTo>
                    <a:pt x="1006141" y="51331"/>
                  </a:moveTo>
                  <a:cubicBezTo>
                    <a:pt x="1006141" y="79680"/>
                    <a:pt x="780909" y="102662"/>
                    <a:pt x="503071" y="102662"/>
                  </a:cubicBezTo>
                  <a:cubicBezTo>
                    <a:pt x="225232" y="102662"/>
                    <a:pt x="0" y="79680"/>
                    <a:pt x="0" y="51331"/>
                  </a:cubicBezTo>
                  <a:cubicBezTo>
                    <a:pt x="0" y="22981"/>
                    <a:pt x="225232" y="0"/>
                    <a:pt x="503071" y="0"/>
                  </a:cubicBezTo>
                  <a:cubicBezTo>
                    <a:pt x="780909" y="0"/>
                    <a:pt x="1006141" y="22981"/>
                    <a:pt x="1006141" y="51331"/>
                  </a:cubicBezTo>
                  <a:close/>
                </a:path>
              </a:pathLst>
            </a:custGeom>
            <a:solidFill>
              <a:srgbClr val="F0DCAE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5" name="Forme libre : forme 124">
              <a:extLst>
                <a:ext uri="{FF2B5EF4-FFF2-40B4-BE49-F238E27FC236}">
                  <a16:creationId xmlns:a16="http://schemas.microsoft.com/office/drawing/2014/main" id="{632CFB92-27E0-4E91-979D-4C3D41C72FC6}"/>
                </a:ext>
              </a:extLst>
            </p:cNvPr>
            <p:cNvSpPr/>
            <p:nvPr/>
          </p:nvSpPr>
          <p:spPr>
            <a:xfrm>
              <a:off x="6976881" y="3432665"/>
              <a:ext cx="300522" cy="267723"/>
            </a:xfrm>
            <a:custGeom>
              <a:avLst/>
              <a:gdLst>
                <a:gd name="connsiteX0" fmla="*/ 299917 w 300522"/>
                <a:gd name="connsiteY0" fmla="*/ 175657 h 267723"/>
                <a:gd name="connsiteX1" fmla="*/ 250492 w 300522"/>
                <a:gd name="connsiteY1" fmla="*/ 156805 h 267723"/>
                <a:gd name="connsiteX2" fmla="*/ 212789 w 300522"/>
                <a:gd name="connsiteY2" fmla="*/ -223 h 267723"/>
                <a:gd name="connsiteX3" fmla="*/ 198103 w 300522"/>
                <a:gd name="connsiteY3" fmla="*/ 72925 h 267723"/>
                <a:gd name="connsiteX4" fmla="*/ 4146 w 300522"/>
                <a:gd name="connsiteY4" fmla="*/ 84998 h 267723"/>
                <a:gd name="connsiteX5" fmla="*/ 140841 w 300522"/>
                <a:gd name="connsiteY5" fmla="*/ 121220 h 267723"/>
                <a:gd name="connsiteX6" fmla="*/ -372 w 300522"/>
                <a:gd name="connsiteY6" fmla="*/ 155605 h 267723"/>
                <a:gd name="connsiteX7" fmla="*/ 151220 w 300522"/>
                <a:gd name="connsiteY7" fmla="*/ 165702 h 267723"/>
                <a:gd name="connsiteX8" fmla="*/ 26670 w 300522"/>
                <a:gd name="connsiteY8" fmla="*/ 215903 h 267723"/>
                <a:gd name="connsiteX9" fmla="*/ 155103 w 300522"/>
                <a:gd name="connsiteY9" fmla="*/ 213573 h 267723"/>
                <a:gd name="connsiteX10" fmla="*/ 98195 w 300522"/>
                <a:gd name="connsiteY10" fmla="*/ 262362 h 267723"/>
                <a:gd name="connsiteX11" fmla="*/ 212012 w 300522"/>
                <a:gd name="connsiteY11" fmla="*/ 210113 h 267723"/>
                <a:gd name="connsiteX12" fmla="*/ 295257 w 300522"/>
                <a:gd name="connsiteY12" fmla="*/ 244711 h 26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0522" h="267723">
                  <a:moveTo>
                    <a:pt x="299917" y="175657"/>
                  </a:moveTo>
                  <a:lnTo>
                    <a:pt x="250492" y="156805"/>
                  </a:lnTo>
                  <a:cubicBezTo>
                    <a:pt x="250492" y="156805"/>
                    <a:pt x="238913" y="553"/>
                    <a:pt x="212789" y="-223"/>
                  </a:cubicBezTo>
                  <a:cubicBezTo>
                    <a:pt x="186665" y="-1000"/>
                    <a:pt x="198103" y="72925"/>
                    <a:pt x="198103" y="72925"/>
                  </a:cubicBezTo>
                  <a:cubicBezTo>
                    <a:pt x="198103" y="72925"/>
                    <a:pt x="5488" y="65441"/>
                    <a:pt x="4146" y="84998"/>
                  </a:cubicBezTo>
                  <a:cubicBezTo>
                    <a:pt x="2805" y="104557"/>
                    <a:pt x="83297" y="124891"/>
                    <a:pt x="140841" y="121220"/>
                  </a:cubicBezTo>
                  <a:cubicBezTo>
                    <a:pt x="80190" y="122844"/>
                    <a:pt x="-5667" y="134564"/>
                    <a:pt x="-372" y="155605"/>
                  </a:cubicBezTo>
                  <a:cubicBezTo>
                    <a:pt x="4924" y="176646"/>
                    <a:pt x="126720" y="169726"/>
                    <a:pt x="151220" y="165702"/>
                  </a:cubicBezTo>
                  <a:cubicBezTo>
                    <a:pt x="96853" y="169726"/>
                    <a:pt x="13890" y="187378"/>
                    <a:pt x="26670" y="215903"/>
                  </a:cubicBezTo>
                  <a:cubicBezTo>
                    <a:pt x="39450" y="244428"/>
                    <a:pt x="155103" y="213573"/>
                    <a:pt x="155103" y="213573"/>
                  </a:cubicBezTo>
                  <a:cubicBezTo>
                    <a:pt x="155103" y="213573"/>
                    <a:pt x="94311" y="236873"/>
                    <a:pt x="98195" y="262362"/>
                  </a:cubicBezTo>
                  <a:cubicBezTo>
                    <a:pt x="102078" y="287851"/>
                    <a:pt x="212012" y="210113"/>
                    <a:pt x="212012" y="210113"/>
                  </a:cubicBezTo>
                  <a:lnTo>
                    <a:pt x="295257" y="244711"/>
                  </a:lnTo>
                  <a:close/>
                </a:path>
              </a:pathLst>
            </a:custGeom>
            <a:solidFill>
              <a:srgbClr val="F7DAA1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6" name="Forme libre : forme 125">
              <a:extLst>
                <a:ext uri="{FF2B5EF4-FFF2-40B4-BE49-F238E27FC236}">
                  <a16:creationId xmlns:a16="http://schemas.microsoft.com/office/drawing/2014/main" id="{567D47B1-F570-4128-862D-EBF72D63C513}"/>
                </a:ext>
              </a:extLst>
            </p:cNvPr>
            <p:cNvSpPr/>
            <p:nvPr/>
          </p:nvSpPr>
          <p:spPr>
            <a:xfrm>
              <a:off x="7419526" y="1801841"/>
              <a:ext cx="1245250" cy="1314349"/>
            </a:xfrm>
            <a:custGeom>
              <a:avLst/>
              <a:gdLst>
                <a:gd name="connsiteX0" fmla="*/ 41061 w 1245250"/>
                <a:gd name="connsiteY0" fmla="*/ 1130848 h 1314349"/>
                <a:gd name="connsiteX1" fmla="*/ 568985 w 1245250"/>
                <a:gd name="connsiteY1" fmla="*/ 2205 h 1314349"/>
                <a:gd name="connsiteX2" fmla="*/ 1244194 w 1245250"/>
                <a:gd name="connsiteY2" fmla="*/ 1148359 h 1314349"/>
                <a:gd name="connsiteX3" fmla="*/ 41061 w 1245250"/>
                <a:gd name="connsiteY3" fmla="*/ 1130848 h 1314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5250" h="1314349">
                  <a:moveTo>
                    <a:pt x="41061" y="1130848"/>
                  </a:moveTo>
                  <a:cubicBezTo>
                    <a:pt x="9429" y="995284"/>
                    <a:pt x="-169135" y="72105"/>
                    <a:pt x="568985" y="2205"/>
                  </a:cubicBezTo>
                  <a:cubicBezTo>
                    <a:pt x="1219976" y="-59434"/>
                    <a:pt x="1249419" y="1069421"/>
                    <a:pt x="1244194" y="1148359"/>
                  </a:cubicBezTo>
                  <a:cubicBezTo>
                    <a:pt x="1126422" y="1260623"/>
                    <a:pt x="451496" y="1465876"/>
                    <a:pt x="41061" y="1130848"/>
                  </a:cubicBezTo>
                  <a:close/>
                </a:path>
              </a:pathLst>
            </a:custGeom>
            <a:solidFill>
              <a:srgbClr val="1A2247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7" name="Forme libre : forme 126">
              <a:extLst>
                <a:ext uri="{FF2B5EF4-FFF2-40B4-BE49-F238E27FC236}">
                  <a16:creationId xmlns:a16="http://schemas.microsoft.com/office/drawing/2014/main" id="{35491273-D024-4E18-8828-1A257D6AF8B8}"/>
                </a:ext>
              </a:extLst>
            </p:cNvPr>
            <p:cNvSpPr/>
            <p:nvPr/>
          </p:nvSpPr>
          <p:spPr>
            <a:xfrm>
              <a:off x="8872228" y="2425622"/>
              <a:ext cx="287318" cy="329791"/>
            </a:xfrm>
            <a:custGeom>
              <a:avLst/>
              <a:gdLst>
                <a:gd name="connsiteX0" fmla="*/ 91992 w 287318"/>
                <a:gd name="connsiteY0" fmla="*/ 292776 h 329791"/>
                <a:gd name="connsiteX1" fmla="*/ 105690 w 287318"/>
                <a:gd name="connsiteY1" fmla="*/ 241798 h 329791"/>
                <a:gd name="connsiteX2" fmla="*/ 699 w 287318"/>
                <a:gd name="connsiteY2" fmla="*/ 119085 h 329791"/>
                <a:gd name="connsiteX3" fmla="*/ 68551 w 287318"/>
                <a:gd name="connsiteY3" fmla="*/ 150151 h 329791"/>
                <a:gd name="connsiteX4" fmla="*/ 192183 w 287318"/>
                <a:gd name="connsiteY4" fmla="*/ 254 h 329791"/>
                <a:gd name="connsiteX5" fmla="*/ 141205 w 287318"/>
                <a:gd name="connsiteY5" fmla="*/ 132147 h 329791"/>
                <a:gd name="connsiteX6" fmla="*/ 252057 w 287318"/>
                <a:gd name="connsiteY6" fmla="*/ 37887 h 329791"/>
                <a:gd name="connsiteX7" fmla="*/ 171213 w 287318"/>
                <a:gd name="connsiteY7" fmla="*/ 166603 h 329791"/>
                <a:gd name="connsiteX8" fmla="*/ 284960 w 287318"/>
                <a:gd name="connsiteY8" fmla="*/ 95220 h 329791"/>
                <a:gd name="connsiteX9" fmla="*/ 207716 w 287318"/>
                <a:gd name="connsiteY9" fmla="*/ 197811 h 329791"/>
                <a:gd name="connsiteX10" fmla="*/ 280582 w 287318"/>
                <a:gd name="connsiteY10" fmla="*/ 180371 h 329791"/>
                <a:gd name="connsiteX11" fmla="*/ 171495 w 287318"/>
                <a:gd name="connsiteY11" fmla="*/ 241869 h 329791"/>
                <a:gd name="connsiteX12" fmla="*/ 150313 w 287318"/>
                <a:gd name="connsiteY12" fmla="*/ 329562 h 329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7318" h="329791">
                  <a:moveTo>
                    <a:pt x="91992" y="292776"/>
                  </a:moveTo>
                  <a:lnTo>
                    <a:pt x="105690" y="241798"/>
                  </a:lnTo>
                  <a:cubicBezTo>
                    <a:pt x="105690" y="241798"/>
                    <a:pt x="-14341" y="140690"/>
                    <a:pt x="699" y="119085"/>
                  </a:cubicBezTo>
                  <a:cubicBezTo>
                    <a:pt x="15738" y="97479"/>
                    <a:pt x="68551" y="150151"/>
                    <a:pt x="68551" y="150151"/>
                  </a:cubicBezTo>
                  <a:cubicBezTo>
                    <a:pt x="68551" y="150151"/>
                    <a:pt x="175591" y="-10125"/>
                    <a:pt x="192183" y="254"/>
                  </a:cubicBezTo>
                  <a:cubicBezTo>
                    <a:pt x="208775" y="10633"/>
                    <a:pt x="178062" y="87735"/>
                    <a:pt x="141205" y="132147"/>
                  </a:cubicBezTo>
                  <a:cubicBezTo>
                    <a:pt x="178132" y="83993"/>
                    <a:pt x="238007" y="21365"/>
                    <a:pt x="252057" y="37887"/>
                  </a:cubicBezTo>
                  <a:cubicBezTo>
                    <a:pt x="266108" y="54409"/>
                    <a:pt x="188511" y="148881"/>
                    <a:pt x="171213" y="166603"/>
                  </a:cubicBezTo>
                  <a:cubicBezTo>
                    <a:pt x="206516" y="124945"/>
                    <a:pt x="269426" y="68107"/>
                    <a:pt x="284960" y="95220"/>
                  </a:cubicBezTo>
                  <a:cubicBezTo>
                    <a:pt x="300493" y="122333"/>
                    <a:pt x="207716" y="197811"/>
                    <a:pt x="207716" y="197811"/>
                  </a:cubicBezTo>
                  <a:cubicBezTo>
                    <a:pt x="207716" y="197811"/>
                    <a:pt x="262224" y="162508"/>
                    <a:pt x="280582" y="180371"/>
                  </a:cubicBezTo>
                  <a:cubicBezTo>
                    <a:pt x="298940" y="198234"/>
                    <a:pt x="171495" y="241869"/>
                    <a:pt x="171495" y="241869"/>
                  </a:cubicBezTo>
                  <a:lnTo>
                    <a:pt x="150313" y="329562"/>
                  </a:lnTo>
                  <a:close/>
                </a:path>
              </a:pathLst>
            </a:custGeom>
            <a:solidFill>
              <a:srgbClr val="F7DAA1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8" name="Forme libre : forme 127">
              <a:extLst>
                <a:ext uri="{FF2B5EF4-FFF2-40B4-BE49-F238E27FC236}">
                  <a16:creationId xmlns:a16="http://schemas.microsoft.com/office/drawing/2014/main" id="{BC4915C6-69BC-4609-A2FF-1F04B7640723}"/>
                </a:ext>
              </a:extLst>
            </p:cNvPr>
            <p:cNvSpPr/>
            <p:nvPr/>
          </p:nvSpPr>
          <p:spPr>
            <a:xfrm>
              <a:off x="7559899" y="2614144"/>
              <a:ext cx="88046" cy="127995"/>
            </a:xfrm>
            <a:custGeom>
              <a:avLst/>
              <a:gdLst>
                <a:gd name="connsiteX0" fmla="*/ 35051 w 88046"/>
                <a:gd name="connsiteY0" fmla="*/ 3499 h 127995"/>
                <a:gd name="connsiteX1" fmla="*/ 87441 w 88046"/>
                <a:gd name="connsiteY1" fmla="*/ 127766 h 127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046" h="127995">
                  <a:moveTo>
                    <a:pt x="35051" y="3499"/>
                  </a:moveTo>
                  <a:cubicBezTo>
                    <a:pt x="4690" y="-22908"/>
                    <a:pt x="-47135" y="98606"/>
                    <a:pt x="87441" y="127766"/>
                  </a:cubicBezTo>
                  <a:close/>
                </a:path>
              </a:pathLst>
            </a:custGeom>
            <a:solidFill>
              <a:srgbClr val="F7DAA1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9" name="Forme libre : forme 128">
              <a:extLst>
                <a:ext uri="{FF2B5EF4-FFF2-40B4-BE49-F238E27FC236}">
                  <a16:creationId xmlns:a16="http://schemas.microsoft.com/office/drawing/2014/main" id="{8E6B24F9-0EA6-4212-B344-8E8F36C536C1}"/>
                </a:ext>
              </a:extLst>
            </p:cNvPr>
            <p:cNvSpPr/>
            <p:nvPr/>
          </p:nvSpPr>
          <p:spPr>
            <a:xfrm>
              <a:off x="7910451" y="2043054"/>
              <a:ext cx="48454" cy="320545"/>
            </a:xfrm>
            <a:custGeom>
              <a:avLst/>
              <a:gdLst>
                <a:gd name="connsiteX0" fmla="*/ 30612 w 48454"/>
                <a:gd name="connsiteY0" fmla="*/ 11362 h 320545"/>
                <a:gd name="connsiteX1" fmla="*/ 4417 w 48454"/>
                <a:gd name="connsiteY1" fmla="*/ 85287 h 320545"/>
                <a:gd name="connsiteX2" fmla="*/ -454 w 48454"/>
                <a:gd name="connsiteY2" fmla="*/ 162954 h 320545"/>
                <a:gd name="connsiteX3" fmla="*/ 20728 w 48454"/>
                <a:gd name="connsiteY3" fmla="*/ 315393 h 320545"/>
                <a:gd name="connsiteX4" fmla="*/ 23975 w 48454"/>
                <a:gd name="connsiteY4" fmla="*/ 314617 h 320545"/>
                <a:gd name="connsiteX5" fmla="*/ 7805 w 48454"/>
                <a:gd name="connsiteY5" fmla="*/ 162884 h 320545"/>
                <a:gd name="connsiteX6" fmla="*/ 14866 w 48454"/>
                <a:gd name="connsiteY6" fmla="*/ 87335 h 320545"/>
                <a:gd name="connsiteX7" fmla="*/ 39861 w 48454"/>
                <a:gd name="connsiteY7" fmla="*/ 17858 h 320545"/>
                <a:gd name="connsiteX8" fmla="*/ 46922 w 48454"/>
                <a:gd name="connsiteY8" fmla="*/ 6561 h 320545"/>
                <a:gd name="connsiteX9" fmla="*/ 46922 w 48454"/>
                <a:gd name="connsiteY9" fmla="*/ 418 h 320545"/>
                <a:gd name="connsiteX10" fmla="*/ 41062 w 48454"/>
                <a:gd name="connsiteY10" fmla="*/ 1265 h 320545"/>
                <a:gd name="connsiteX11" fmla="*/ 30612 w 48454"/>
                <a:gd name="connsiteY11" fmla="*/ 11362 h 320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454" h="320545">
                  <a:moveTo>
                    <a:pt x="30612" y="11362"/>
                  </a:moveTo>
                  <a:cubicBezTo>
                    <a:pt x="16794" y="33895"/>
                    <a:pt x="7870" y="59082"/>
                    <a:pt x="4417" y="85287"/>
                  </a:cubicBezTo>
                  <a:cubicBezTo>
                    <a:pt x="494" y="110980"/>
                    <a:pt x="-1137" y="136972"/>
                    <a:pt x="-454" y="162954"/>
                  </a:cubicBezTo>
                  <a:cubicBezTo>
                    <a:pt x="692" y="214415"/>
                    <a:pt x="7800" y="265570"/>
                    <a:pt x="20728" y="315393"/>
                  </a:cubicBezTo>
                  <a:cubicBezTo>
                    <a:pt x="22492" y="322454"/>
                    <a:pt x="25457" y="321677"/>
                    <a:pt x="23975" y="314617"/>
                  </a:cubicBezTo>
                  <a:cubicBezTo>
                    <a:pt x="12683" y="264843"/>
                    <a:pt x="7256" y="213919"/>
                    <a:pt x="7805" y="162884"/>
                  </a:cubicBezTo>
                  <a:cubicBezTo>
                    <a:pt x="8060" y="137548"/>
                    <a:pt x="10421" y="112278"/>
                    <a:pt x="14866" y="87335"/>
                  </a:cubicBezTo>
                  <a:cubicBezTo>
                    <a:pt x="18574" y="62764"/>
                    <a:pt x="27066" y="39160"/>
                    <a:pt x="39861" y="17858"/>
                  </a:cubicBezTo>
                  <a:cubicBezTo>
                    <a:pt x="42435" y="14235"/>
                    <a:pt x="44793" y="10462"/>
                    <a:pt x="46922" y="6561"/>
                  </a:cubicBezTo>
                  <a:cubicBezTo>
                    <a:pt x="48122" y="3596"/>
                    <a:pt x="48193" y="1477"/>
                    <a:pt x="46922" y="418"/>
                  </a:cubicBezTo>
                  <a:cubicBezTo>
                    <a:pt x="45651" y="-641"/>
                    <a:pt x="43957" y="-429"/>
                    <a:pt x="41062" y="1265"/>
                  </a:cubicBezTo>
                  <a:cubicBezTo>
                    <a:pt x="36757" y="3662"/>
                    <a:pt x="33155" y="7143"/>
                    <a:pt x="30612" y="11362"/>
                  </a:cubicBezTo>
                  <a:close/>
                </a:path>
              </a:pathLst>
            </a:custGeom>
            <a:solidFill>
              <a:srgbClr val="484E6C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0" name="Forme libre : forme 129">
              <a:extLst>
                <a:ext uri="{FF2B5EF4-FFF2-40B4-BE49-F238E27FC236}">
                  <a16:creationId xmlns:a16="http://schemas.microsoft.com/office/drawing/2014/main" id="{79E4799C-3925-483A-87BC-64878DF4C505}"/>
                </a:ext>
              </a:extLst>
            </p:cNvPr>
            <p:cNvSpPr/>
            <p:nvPr/>
          </p:nvSpPr>
          <p:spPr>
            <a:xfrm>
              <a:off x="7567750" y="2171005"/>
              <a:ext cx="879682" cy="863277"/>
            </a:xfrm>
            <a:custGeom>
              <a:avLst/>
              <a:gdLst>
                <a:gd name="connsiteX0" fmla="*/ 877160 w 879682"/>
                <a:gd name="connsiteY0" fmla="*/ 493380 h 863277"/>
                <a:gd name="connsiteX1" fmla="*/ 807048 w 879682"/>
                <a:gd name="connsiteY1" fmla="*/ 456947 h 863277"/>
                <a:gd name="connsiteX2" fmla="*/ 802318 w 879682"/>
                <a:gd name="connsiteY2" fmla="*/ 136182 h 863277"/>
                <a:gd name="connsiteX3" fmla="*/ 566351 w 879682"/>
                <a:gd name="connsiteY3" fmla="*/ 180311 h 863277"/>
                <a:gd name="connsiteX4" fmla="*/ 510784 w 879682"/>
                <a:gd name="connsiteY4" fmla="*/ -229 h 863277"/>
                <a:gd name="connsiteX5" fmla="*/ 523704 w 879682"/>
                <a:gd name="connsiteY5" fmla="*/ 184336 h 863277"/>
                <a:gd name="connsiteX6" fmla="*/ 5453 w 879682"/>
                <a:gd name="connsiteY6" fmla="*/ 117189 h 863277"/>
                <a:gd name="connsiteX7" fmla="*/ 101055 w 879682"/>
                <a:gd name="connsiteY7" fmla="*/ 598584 h 863277"/>
                <a:gd name="connsiteX8" fmla="*/ 409252 w 879682"/>
                <a:gd name="connsiteY8" fmla="*/ 721086 h 863277"/>
                <a:gd name="connsiteX9" fmla="*/ 387010 w 879682"/>
                <a:gd name="connsiteY9" fmla="*/ 837304 h 863277"/>
                <a:gd name="connsiteX10" fmla="*/ 529706 w 879682"/>
                <a:gd name="connsiteY10" fmla="*/ 860745 h 863277"/>
                <a:gd name="connsiteX11" fmla="*/ 524834 w 879682"/>
                <a:gd name="connsiteY11" fmla="*/ 728782 h 863277"/>
                <a:gd name="connsiteX12" fmla="*/ 771957 w 879682"/>
                <a:gd name="connsiteY12" fmla="*/ 595901 h 863277"/>
                <a:gd name="connsiteX13" fmla="*/ 877160 w 879682"/>
                <a:gd name="connsiteY13" fmla="*/ 493380 h 86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9682" h="863277">
                  <a:moveTo>
                    <a:pt x="877160" y="493380"/>
                  </a:moveTo>
                  <a:cubicBezTo>
                    <a:pt x="863886" y="431670"/>
                    <a:pt x="807048" y="456947"/>
                    <a:pt x="807048" y="456947"/>
                  </a:cubicBezTo>
                  <a:cubicBezTo>
                    <a:pt x="807048" y="456947"/>
                    <a:pt x="823570" y="252542"/>
                    <a:pt x="802318" y="136182"/>
                  </a:cubicBezTo>
                  <a:cubicBezTo>
                    <a:pt x="776334" y="149033"/>
                    <a:pt x="682287" y="168167"/>
                    <a:pt x="566351" y="180311"/>
                  </a:cubicBezTo>
                  <a:lnTo>
                    <a:pt x="510784" y="-229"/>
                  </a:lnTo>
                  <a:lnTo>
                    <a:pt x="523704" y="184336"/>
                  </a:lnTo>
                  <a:cubicBezTo>
                    <a:pt x="333703" y="200505"/>
                    <a:pt x="101902" y="195351"/>
                    <a:pt x="5453" y="117189"/>
                  </a:cubicBezTo>
                  <a:cubicBezTo>
                    <a:pt x="-10503" y="225429"/>
                    <a:pt x="-195" y="488650"/>
                    <a:pt x="101055" y="598584"/>
                  </a:cubicBezTo>
                  <a:cubicBezTo>
                    <a:pt x="174132" y="677945"/>
                    <a:pt x="293457" y="716638"/>
                    <a:pt x="409252" y="721086"/>
                  </a:cubicBezTo>
                  <a:lnTo>
                    <a:pt x="387010" y="837304"/>
                  </a:lnTo>
                  <a:cubicBezTo>
                    <a:pt x="387010" y="837304"/>
                    <a:pt x="436435" y="872184"/>
                    <a:pt x="529706" y="860745"/>
                  </a:cubicBezTo>
                  <a:lnTo>
                    <a:pt x="524834" y="728782"/>
                  </a:lnTo>
                  <a:cubicBezTo>
                    <a:pt x="524834" y="728782"/>
                    <a:pt x="713777" y="681052"/>
                    <a:pt x="771957" y="595901"/>
                  </a:cubicBezTo>
                  <a:cubicBezTo>
                    <a:pt x="831901" y="606633"/>
                    <a:pt x="890505" y="555090"/>
                    <a:pt x="877160" y="493380"/>
                  </a:cubicBezTo>
                  <a:close/>
                </a:path>
              </a:pathLst>
            </a:custGeom>
            <a:solidFill>
              <a:srgbClr val="F7DAA1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1" name="Forme libre : forme 130">
              <a:extLst>
                <a:ext uri="{FF2B5EF4-FFF2-40B4-BE49-F238E27FC236}">
                  <a16:creationId xmlns:a16="http://schemas.microsoft.com/office/drawing/2014/main" id="{9134F5DC-39F6-4DFD-BB2D-FCCFCAC20F21}"/>
                </a:ext>
              </a:extLst>
            </p:cNvPr>
            <p:cNvSpPr/>
            <p:nvPr/>
          </p:nvSpPr>
          <p:spPr>
            <a:xfrm>
              <a:off x="7901431" y="2364659"/>
              <a:ext cx="55065" cy="306376"/>
            </a:xfrm>
            <a:custGeom>
              <a:avLst/>
              <a:gdLst>
                <a:gd name="connsiteX0" fmla="*/ 28335 w 55065"/>
                <a:gd name="connsiteY0" fmla="*/ 292241 h 306376"/>
                <a:gd name="connsiteX1" fmla="*/ 14849 w 55065"/>
                <a:gd name="connsiteY1" fmla="*/ 280521 h 306376"/>
                <a:gd name="connsiteX2" fmla="*/ 10895 w 55065"/>
                <a:gd name="connsiteY2" fmla="*/ 272895 h 306376"/>
                <a:gd name="connsiteX3" fmla="*/ 11390 w 55065"/>
                <a:gd name="connsiteY3" fmla="*/ 269012 h 306376"/>
                <a:gd name="connsiteX4" fmla="*/ 17957 w 55065"/>
                <a:gd name="connsiteY4" fmla="*/ 266470 h 306376"/>
                <a:gd name="connsiteX5" fmla="*/ 27277 w 55065"/>
                <a:gd name="connsiteY5" fmla="*/ 265693 h 306376"/>
                <a:gd name="connsiteX6" fmla="*/ 46976 w 55065"/>
                <a:gd name="connsiteY6" fmla="*/ 267317 h 306376"/>
                <a:gd name="connsiteX7" fmla="*/ 54460 w 55065"/>
                <a:gd name="connsiteY7" fmla="*/ 268588 h 306376"/>
                <a:gd name="connsiteX8" fmla="*/ 53613 w 55065"/>
                <a:gd name="connsiteY8" fmla="*/ 261104 h 306376"/>
                <a:gd name="connsiteX9" fmla="*/ 20498 w 55065"/>
                <a:gd name="connsiteY9" fmla="*/ 5650 h 306376"/>
                <a:gd name="connsiteX10" fmla="*/ 17250 w 55065"/>
                <a:gd name="connsiteY10" fmla="*/ 5650 h 306376"/>
                <a:gd name="connsiteX11" fmla="*/ 42951 w 55065"/>
                <a:gd name="connsiteY11" fmla="*/ 262092 h 306376"/>
                <a:gd name="connsiteX12" fmla="*/ 48882 w 55065"/>
                <a:gd name="connsiteY12" fmla="*/ 256514 h 306376"/>
                <a:gd name="connsiteX13" fmla="*/ 27276 w 55065"/>
                <a:gd name="connsiteY13" fmla="*/ 254326 h 306376"/>
                <a:gd name="connsiteX14" fmla="*/ 15979 w 55065"/>
                <a:gd name="connsiteY14" fmla="*/ 255173 h 306376"/>
                <a:gd name="connsiteX15" fmla="*/ 3764 w 55065"/>
                <a:gd name="connsiteY15" fmla="*/ 260539 h 306376"/>
                <a:gd name="connsiteX16" fmla="*/ -401 w 55065"/>
                <a:gd name="connsiteY16" fmla="*/ 268023 h 306376"/>
                <a:gd name="connsiteX17" fmla="*/ 92 w 55065"/>
                <a:gd name="connsiteY17" fmla="*/ 275719 h 306376"/>
                <a:gd name="connsiteX18" fmla="*/ 5529 w 55065"/>
                <a:gd name="connsiteY18" fmla="*/ 286593 h 306376"/>
                <a:gd name="connsiteX19" fmla="*/ 23110 w 55065"/>
                <a:gd name="connsiteY19" fmla="*/ 301844 h 306376"/>
                <a:gd name="connsiteX20" fmla="*/ 45210 w 55065"/>
                <a:gd name="connsiteY20" fmla="*/ 303185 h 306376"/>
                <a:gd name="connsiteX21" fmla="*/ 28335 w 55065"/>
                <a:gd name="connsiteY21" fmla="*/ 292241 h 30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5065" h="306376">
                  <a:moveTo>
                    <a:pt x="28335" y="292241"/>
                  </a:moveTo>
                  <a:cubicBezTo>
                    <a:pt x="22961" y="289478"/>
                    <a:pt x="18334" y="285457"/>
                    <a:pt x="14849" y="280521"/>
                  </a:cubicBezTo>
                  <a:cubicBezTo>
                    <a:pt x="13216" y="278155"/>
                    <a:pt x="11887" y="275593"/>
                    <a:pt x="10895" y="272895"/>
                  </a:cubicBezTo>
                  <a:cubicBezTo>
                    <a:pt x="10331" y="270495"/>
                    <a:pt x="10895" y="269930"/>
                    <a:pt x="11390" y="269012"/>
                  </a:cubicBezTo>
                  <a:cubicBezTo>
                    <a:pt x="13329" y="267624"/>
                    <a:pt x="15588" y="266749"/>
                    <a:pt x="17957" y="266470"/>
                  </a:cubicBezTo>
                  <a:cubicBezTo>
                    <a:pt x="21032" y="265917"/>
                    <a:pt x="24153" y="265657"/>
                    <a:pt x="27277" y="265693"/>
                  </a:cubicBezTo>
                  <a:cubicBezTo>
                    <a:pt x="33876" y="265705"/>
                    <a:pt x="40464" y="266248"/>
                    <a:pt x="46976" y="267317"/>
                  </a:cubicBezTo>
                  <a:lnTo>
                    <a:pt x="54460" y="268588"/>
                  </a:lnTo>
                  <a:lnTo>
                    <a:pt x="53613" y="261104"/>
                  </a:lnTo>
                  <a:cubicBezTo>
                    <a:pt x="43092" y="175953"/>
                    <a:pt x="31865" y="90378"/>
                    <a:pt x="20498" y="5650"/>
                  </a:cubicBezTo>
                  <a:cubicBezTo>
                    <a:pt x="19439" y="-2399"/>
                    <a:pt x="16403" y="-1975"/>
                    <a:pt x="17250" y="5650"/>
                  </a:cubicBezTo>
                  <a:cubicBezTo>
                    <a:pt x="25793" y="90872"/>
                    <a:pt x="34408" y="176588"/>
                    <a:pt x="42951" y="262092"/>
                  </a:cubicBezTo>
                  <a:lnTo>
                    <a:pt x="48882" y="256514"/>
                  </a:lnTo>
                  <a:cubicBezTo>
                    <a:pt x="41759" y="255147"/>
                    <a:pt x="34529" y="254414"/>
                    <a:pt x="27276" y="254326"/>
                  </a:cubicBezTo>
                  <a:cubicBezTo>
                    <a:pt x="23493" y="254299"/>
                    <a:pt x="19715" y="254583"/>
                    <a:pt x="15979" y="255173"/>
                  </a:cubicBezTo>
                  <a:cubicBezTo>
                    <a:pt x="11475" y="255745"/>
                    <a:pt x="7232" y="257608"/>
                    <a:pt x="3764" y="260539"/>
                  </a:cubicBezTo>
                  <a:cubicBezTo>
                    <a:pt x="1607" y="262521"/>
                    <a:pt x="147" y="265146"/>
                    <a:pt x="-401" y="268023"/>
                  </a:cubicBezTo>
                  <a:cubicBezTo>
                    <a:pt x="-790" y="270595"/>
                    <a:pt x="-621" y="273219"/>
                    <a:pt x="92" y="275719"/>
                  </a:cubicBezTo>
                  <a:cubicBezTo>
                    <a:pt x="1416" y="279568"/>
                    <a:pt x="3244" y="283225"/>
                    <a:pt x="5529" y="286593"/>
                  </a:cubicBezTo>
                  <a:cubicBezTo>
                    <a:pt x="10092" y="293004"/>
                    <a:pt x="16119" y="298232"/>
                    <a:pt x="23110" y="301844"/>
                  </a:cubicBezTo>
                  <a:cubicBezTo>
                    <a:pt x="36808" y="308904"/>
                    <a:pt x="45069" y="305727"/>
                    <a:pt x="45210" y="303185"/>
                  </a:cubicBezTo>
                  <a:cubicBezTo>
                    <a:pt x="45351" y="300643"/>
                    <a:pt x="39279" y="297749"/>
                    <a:pt x="28335" y="292241"/>
                  </a:cubicBezTo>
                  <a:close/>
                </a:path>
              </a:pathLst>
            </a:custGeom>
            <a:solidFill>
              <a:srgbClr val="F4CB95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2" name="Forme libre : forme 131">
              <a:extLst>
                <a:ext uri="{FF2B5EF4-FFF2-40B4-BE49-F238E27FC236}">
                  <a16:creationId xmlns:a16="http://schemas.microsoft.com/office/drawing/2014/main" id="{11E0E024-962A-447D-8EC2-5E56DAE12D6A}"/>
                </a:ext>
              </a:extLst>
            </p:cNvPr>
            <p:cNvSpPr/>
            <p:nvPr/>
          </p:nvSpPr>
          <p:spPr>
            <a:xfrm>
              <a:off x="7964139" y="2985026"/>
              <a:ext cx="6760" cy="251"/>
            </a:xfrm>
            <a:custGeom>
              <a:avLst/>
              <a:gdLst>
                <a:gd name="connsiteX0" fmla="*/ 6155 w 6760"/>
                <a:gd name="connsiteY0" fmla="*/ -229 h 251"/>
                <a:gd name="connsiteX1" fmla="*/ -341 w 6760"/>
                <a:gd name="connsiteY1" fmla="*/ -229 h 251"/>
                <a:gd name="connsiteX2" fmla="*/ 6155 w 6760"/>
                <a:gd name="connsiteY2" fmla="*/ -229 h 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60" h="251">
                  <a:moveTo>
                    <a:pt x="6155" y="-229"/>
                  </a:moveTo>
                  <a:lnTo>
                    <a:pt x="-341" y="-229"/>
                  </a:lnTo>
                  <a:cubicBezTo>
                    <a:pt x="-2177" y="336"/>
                    <a:pt x="6155" y="-229"/>
                    <a:pt x="6155" y="-229"/>
                  </a:cubicBezTo>
                  <a:close/>
                </a:path>
              </a:pathLst>
            </a:custGeom>
            <a:noFill/>
            <a:ln w="7054" cap="flat">
              <a:solidFill>
                <a:srgbClr val="31375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3" name="Forme libre : forme 132">
              <a:extLst>
                <a:ext uri="{FF2B5EF4-FFF2-40B4-BE49-F238E27FC236}">
                  <a16:creationId xmlns:a16="http://schemas.microsoft.com/office/drawing/2014/main" id="{E52E40C3-1059-45A5-BDA2-FFCEF7FB0552}"/>
                </a:ext>
              </a:extLst>
            </p:cNvPr>
            <p:cNvSpPr/>
            <p:nvPr/>
          </p:nvSpPr>
          <p:spPr>
            <a:xfrm>
              <a:off x="7623233" y="2366481"/>
              <a:ext cx="139562" cy="43173"/>
            </a:xfrm>
            <a:custGeom>
              <a:avLst/>
              <a:gdLst>
                <a:gd name="connsiteX0" fmla="*/ 137925 w 139562"/>
                <a:gd name="connsiteY0" fmla="*/ -196 h 43173"/>
                <a:gd name="connsiteX1" fmla="*/ 124510 w 139562"/>
                <a:gd name="connsiteY1" fmla="*/ 31647 h 43173"/>
                <a:gd name="connsiteX2" fmla="*/ -605 w 139562"/>
                <a:gd name="connsiteY2" fmla="*/ 42944 h 43173"/>
                <a:gd name="connsiteX3" fmla="*/ 137925 w 139562"/>
                <a:gd name="connsiteY3" fmla="*/ -196 h 43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562" h="43173">
                  <a:moveTo>
                    <a:pt x="137925" y="-196"/>
                  </a:moveTo>
                  <a:cubicBezTo>
                    <a:pt x="137925" y="-196"/>
                    <a:pt x="144491" y="26422"/>
                    <a:pt x="124510" y="31647"/>
                  </a:cubicBezTo>
                  <a:cubicBezTo>
                    <a:pt x="104528" y="36872"/>
                    <a:pt x="-605" y="42944"/>
                    <a:pt x="-605" y="42944"/>
                  </a:cubicBezTo>
                  <a:cubicBezTo>
                    <a:pt x="-605" y="42944"/>
                    <a:pt x="18318" y="-1608"/>
                    <a:pt x="137925" y="-196"/>
                  </a:cubicBezTo>
                  <a:close/>
                </a:path>
              </a:pathLst>
            </a:custGeom>
            <a:solidFill>
              <a:srgbClr val="1A2247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4" name="Forme libre : forme 133">
              <a:extLst>
                <a:ext uri="{FF2B5EF4-FFF2-40B4-BE49-F238E27FC236}">
                  <a16:creationId xmlns:a16="http://schemas.microsoft.com/office/drawing/2014/main" id="{B3479C6C-D463-4DD7-A21C-54C32BADE00C}"/>
                </a:ext>
              </a:extLst>
            </p:cNvPr>
            <p:cNvSpPr/>
            <p:nvPr/>
          </p:nvSpPr>
          <p:spPr>
            <a:xfrm>
              <a:off x="8047083" y="2368205"/>
              <a:ext cx="188378" cy="31246"/>
            </a:xfrm>
            <a:custGeom>
              <a:avLst/>
              <a:gdLst>
                <a:gd name="connsiteX0" fmla="*/ -605 w 188378"/>
                <a:gd name="connsiteY0" fmla="*/ 339 h 31246"/>
                <a:gd name="connsiteX1" fmla="*/ 61246 w 188378"/>
                <a:gd name="connsiteY1" fmla="*/ 30629 h 31246"/>
                <a:gd name="connsiteX2" fmla="*/ 187773 w 188378"/>
                <a:gd name="connsiteY2" fmla="*/ 25969 h 31246"/>
                <a:gd name="connsiteX3" fmla="*/ -605 w 188378"/>
                <a:gd name="connsiteY3" fmla="*/ 339 h 3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378" h="31246">
                  <a:moveTo>
                    <a:pt x="-605" y="339"/>
                  </a:moveTo>
                  <a:cubicBezTo>
                    <a:pt x="-605" y="339"/>
                    <a:pt x="28626" y="28581"/>
                    <a:pt x="61246" y="30629"/>
                  </a:cubicBezTo>
                  <a:cubicBezTo>
                    <a:pt x="93866" y="32676"/>
                    <a:pt x="187773" y="25969"/>
                    <a:pt x="187773" y="25969"/>
                  </a:cubicBezTo>
                  <a:cubicBezTo>
                    <a:pt x="187773" y="25969"/>
                    <a:pt x="119214" y="-4745"/>
                    <a:pt x="-605" y="339"/>
                  </a:cubicBezTo>
                  <a:close/>
                </a:path>
              </a:pathLst>
            </a:custGeom>
            <a:solidFill>
              <a:srgbClr val="1A2247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5" name="Forme libre : forme 134">
              <a:extLst>
                <a:ext uri="{FF2B5EF4-FFF2-40B4-BE49-F238E27FC236}">
                  <a16:creationId xmlns:a16="http://schemas.microsoft.com/office/drawing/2014/main" id="{9FE22A67-22DE-4ED6-8753-D90DEFBBA0DE}"/>
                </a:ext>
              </a:extLst>
            </p:cNvPr>
            <p:cNvSpPr/>
            <p:nvPr/>
          </p:nvSpPr>
          <p:spPr>
            <a:xfrm>
              <a:off x="8379427" y="2657990"/>
              <a:ext cx="40620" cy="47668"/>
            </a:xfrm>
            <a:custGeom>
              <a:avLst/>
              <a:gdLst>
                <a:gd name="connsiteX0" fmla="*/ 35264 w 40620"/>
                <a:gd name="connsiteY0" fmla="*/ 7454 h 47668"/>
                <a:gd name="connsiteX1" fmla="*/ 25166 w 40620"/>
                <a:gd name="connsiteY1" fmla="*/ 1311 h 47668"/>
                <a:gd name="connsiteX2" fmla="*/ 1514 w 40620"/>
                <a:gd name="connsiteY2" fmla="*/ 2300 h 47668"/>
                <a:gd name="connsiteX3" fmla="*/ -605 w 40620"/>
                <a:gd name="connsiteY3" fmla="*/ 5477 h 47668"/>
                <a:gd name="connsiteX4" fmla="*/ 948 w 40620"/>
                <a:gd name="connsiteY4" fmla="*/ 9078 h 47668"/>
                <a:gd name="connsiteX5" fmla="*/ 3914 w 40620"/>
                <a:gd name="connsiteY5" fmla="*/ 11550 h 47668"/>
                <a:gd name="connsiteX6" fmla="*/ 6386 w 40620"/>
                <a:gd name="connsiteY6" fmla="*/ 11549 h 47668"/>
                <a:gd name="connsiteX7" fmla="*/ 16977 w 40620"/>
                <a:gd name="connsiteY7" fmla="*/ 7666 h 47668"/>
                <a:gd name="connsiteX8" fmla="*/ 16977 w 40620"/>
                <a:gd name="connsiteY8" fmla="*/ 8584 h 47668"/>
                <a:gd name="connsiteX9" fmla="*/ 17541 w 40620"/>
                <a:gd name="connsiteY9" fmla="*/ 46641 h 47668"/>
                <a:gd name="connsiteX10" fmla="*/ 18742 w 40620"/>
                <a:gd name="connsiteY10" fmla="*/ 47206 h 47668"/>
                <a:gd name="connsiteX11" fmla="*/ 27638 w 40620"/>
                <a:gd name="connsiteY11" fmla="*/ 7737 h 47668"/>
                <a:gd name="connsiteX12" fmla="*/ 38723 w 40620"/>
                <a:gd name="connsiteY12" fmla="*/ 17621 h 47668"/>
                <a:gd name="connsiteX13" fmla="*/ 39995 w 40620"/>
                <a:gd name="connsiteY13" fmla="*/ 17269 h 47668"/>
                <a:gd name="connsiteX14" fmla="*/ 35264 w 40620"/>
                <a:gd name="connsiteY14" fmla="*/ 7454 h 4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0620" h="47668">
                  <a:moveTo>
                    <a:pt x="35264" y="7454"/>
                  </a:moveTo>
                  <a:cubicBezTo>
                    <a:pt x="32532" y="4511"/>
                    <a:pt x="29036" y="2384"/>
                    <a:pt x="25166" y="1311"/>
                  </a:cubicBezTo>
                  <a:cubicBezTo>
                    <a:pt x="17396" y="-1040"/>
                    <a:pt x="9059" y="-691"/>
                    <a:pt x="1514" y="2300"/>
                  </a:cubicBezTo>
                  <a:cubicBezTo>
                    <a:pt x="222" y="2823"/>
                    <a:pt x="-620" y="4083"/>
                    <a:pt x="-605" y="5477"/>
                  </a:cubicBezTo>
                  <a:cubicBezTo>
                    <a:pt x="-560" y="6831"/>
                    <a:pt x="-5" y="8117"/>
                    <a:pt x="948" y="9078"/>
                  </a:cubicBezTo>
                  <a:cubicBezTo>
                    <a:pt x="1828" y="10024"/>
                    <a:pt x="2824" y="10855"/>
                    <a:pt x="3914" y="11550"/>
                  </a:cubicBezTo>
                  <a:cubicBezTo>
                    <a:pt x="4832" y="12114"/>
                    <a:pt x="5680" y="12397"/>
                    <a:pt x="6386" y="11549"/>
                  </a:cubicBezTo>
                  <a:cubicBezTo>
                    <a:pt x="9650" y="9619"/>
                    <a:pt x="13239" y="8303"/>
                    <a:pt x="16977" y="7666"/>
                  </a:cubicBezTo>
                  <a:cubicBezTo>
                    <a:pt x="16907" y="7968"/>
                    <a:pt x="16907" y="8282"/>
                    <a:pt x="16977" y="8584"/>
                  </a:cubicBezTo>
                  <a:cubicBezTo>
                    <a:pt x="22153" y="20704"/>
                    <a:pt x="22356" y="34373"/>
                    <a:pt x="17541" y="46641"/>
                  </a:cubicBezTo>
                  <a:cubicBezTo>
                    <a:pt x="17541" y="47206"/>
                    <a:pt x="18389" y="47771"/>
                    <a:pt x="18742" y="47206"/>
                  </a:cubicBezTo>
                  <a:cubicBezTo>
                    <a:pt x="26641" y="35669"/>
                    <a:pt x="29824" y="21546"/>
                    <a:pt x="27638" y="7737"/>
                  </a:cubicBezTo>
                  <a:cubicBezTo>
                    <a:pt x="32712" y="9050"/>
                    <a:pt x="36840" y="12731"/>
                    <a:pt x="38723" y="17621"/>
                  </a:cubicBezTo>
                  <a:cubicBezTo>
                    <a:pt x="38723" y="18186"/>
                    <a:pt x="40206" y="17621"/>
                    <a:pt x="39995" y="17269"/>
                  </a:cubicBezTo>
                  <a:cubicBezTo>
                    <a:pt x="39368" y="13619"/>
                    <a:pt x="37729" y="10218"/>
                    <a:pt x="35264" y="7454"/>
                  </a:cubicBezTo>
                  <a:close/>
                </a:path>
              </a:pathLst>
            </a:custGeom>
            <a:solidFill>
              <a:srgbClr val="F3C488">
                <a:alpha val="48000"/>
              </a:srgbClr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6" name="Forme libre : forme 135">
              <a:extLst>
                <a:ext uri="{FF2B5EF4-FFF2-40B4-BE49-F238E27FC236}">
                  <a16:creationId xmlns:a16="http://schemas.microsoft.com/office/drawing/2014/main" id="{4BD0FBCD-4421-4700-A11F-DBD9EBBF0A80}"/>
                </a:ext>
              </a:extLst>
            </p:cNvPr>
            <p:cNvSpPr/>
            <p:nvPr/>
          </p:nvSpPr>
          <p:spPr>
            <a:xfrm>
              <a:off x="7589228" y="2633931"/>
              <a:ext cx="32547" cy="63799"/>
            </a:xfrm>
            <a:custGeom>
              <a:avLst/>
              <a:gdLst>
                <a:gd name="connsiteX0" fmla="*/ 31846 w 32547"/>
                <a:gd name="connsiteY0" fmla="*/ 45705 h 63799"/>
                <a:gd name="connsiteX1" fmla="*/ 15607 w 32547"/>
                <a:gd name="connsiteY1" fmla="*/ 18804 h 63799"/>
                <a:gd name="connsiteX2" fmla="*/ 13489 w 32547"/>
                <a:gd name="connsiteY2" fmla="*/ 17604 h 63799"/>
                <a:gd name="connsiteX3" fmla="*/ 23233 w 32547"/>
                <a:gd name="connsiteY3" fmla="*/ 10543 h 63799"/>
                <a:gd name="connsiteX4" fmla="*/ 25281 w 32547"/>
                <a:gd name="connsiteY4" fmla="*/ 9201 h 63799"/>
                <a:gd name="connsiteX5" fmla="*/ 27893 w 32547"/>
                <a:gd name="connsiteY5" fmla="*/ 6165 h 63799"/>
                <a:gd name="connsiteX6" fmla="*/ 27893 w 32547"/>
                <a:gd name="connsiteY6" fmla="*/ 2141 h 63799"/>
                <a:gd name="connsiteX7" fmla="*/ 21609 w 32547"/>
                <a:gd name="connsiteY7" fmla="*/ -48 h 63799"/>
                <a:gd name="connsiteX8" fmla="*/ 6287 w 32547"/>
                <a:gd name="connsiteY8" fmla="*/ 12873 h 63799"/>
                <a:gd name="connsiteX9" fmla="*/ 356 w 32547"/>
                <a:gd name="connsiteY9" fmla="*/ 29536 h 63799"/>
                <a:gd name="connsiteX10" fmla="*/ 3604 w 32547"/>
                <a:gd name="connsiteY10" fmla="*/ 63003 h 63799"/>
                <a:gd name="connsiteX11" fmla="*/ 4875 w 32547"/>
                <a:gd name="connsiteY11" fmla="*/ 62651 h 63799"/>
                <a:gd name="connsiteX12" fmla="*/ 6358 w 32547"/>
                <a:gd name="connsiteY12" fmla="*/ 31089 h 63799"/>
                <a:gd name="connsiteX13" fmla="*/ 8264 w 32547"/>
                <a:gd name="connsiteY13" fmla="*/ 26783 h 63799"/>
                <a:gd name="connsiteX14" fmla="*/ 31070 w 32547"/>
                <a:gd name="connsiteY14" fmla="*/ 46835 h 63799"/>
                <a:gd name="connsiteX15" fmla="*/ 31846 w 32547"/>
                <a:gd name="connsiteY15" fmla="*/ 45705 h 63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547" h="63799">
                  <a:moveTo>
                    <a:pt x="31846" y="45705"/>
                  </a:moveTo>
                  <a:cubicBezTo>
                    <a:pt x="23977" y="38472"/>
                    <a:pt x="18341" y="29137"/>
                    <a:pt x="15607" y="18804"/>
                  </a:cubicBezTo>
                  <a:cubicBezTo>
                    <a:pt x="15608" y="18098"/>
                    <a:pt x="14619" y="17745"/>
                    <a:pt x="13489" y="17604"/>
                  </a:cubicBezTo>
                  <a:cubicBezTo>
                    <a:pt x="15792" y="14164"/>
                    <a:pt x="19247" y="11660"/>
                    <a:pt x="23233" y="10543"/>
                  </a:cubicBezTo>
                  <a:cubicBezTo>
                    <a:pt x="24009" y="10543"/>
                    <a:pt x="24433" y="9908"/>
                    <a:pt x="25281" y="9201"/>
                  </a:cubicBezTo>
                  <a:cubicBezTo>
                    <a:pt x="26273" y="8301"/>
                    <a:pt x="27151" y="7281"/>
                    <a:pt x="27893" y="6165"/>
                  </a:cubicBezTo>
                  <a:cubicBezTo>
                    <a:pt x="28713" y="4949"/>
                    <a:pt x="28713" y="3357"/>
                    <a:pt x="27893" y="2141"/>
                  </a:cubicBezTo>
                  <a:cubicBezTo>
                    <a:pt x="26420" y="226"/>
                    <a:pt x="23952" y="-633"/>
                    <a:pt x="21609" y="-48"/>
                  </a:cubicBezTo>
                  <a:cubicBezTo>
                    <a:pt x="14915" y="1918"/>
                    <a:pt x="9354" y="6606"/>
                    <a:pt x="6287" y="12873"/>
                  </a:cubicBezTo>
                  <a:cubicBezTo>
                    <a:pt x="3380" y="18051"/>
                    <a:pt x="1374" y="23686"/>
                    <a:pt x="356" y="29536"/>
                  </a:cubicBezTo>
                  <a:cubicBezTo>
                    <a:pt x="-1639" y="40779"/>
                    <a:pt x="-516" y="52354"/>
                    <a:pt x="3604" y="63003"/>
                  </a:cubicBezTo>
                  <a:cubicBezTo>
                    <a:pt x="3604" y="63992"/>
                    <a:pt x="5087" y="63568"/>
                    <a:pt x="4875" y="62651"/>
                  </a:cubicBezTo>
                  <a:cubicBezTo>
                    <a:pt x="2381" y="52201"/>
                    <a:pt x="2895" y="41259"/>
                    <a:pt x="6358" y="31089"/>
                  </a:cubicBezTo>
                  <a:cubicBezTo>
                    <a:pt x="6922" y="29607"/>
                    <a:pt x="7629" y="28195"/>
                    <a:pt x="8264" y="26783"/>
                  </a:cubicBezTo>
                  <a:cubicBezTo>
                    <a:pt x="14024" y="35309"/>
                    <a:pt x="21877" y="42214"/>
                    <a:pt x="31070" y="46835"/>
                  </a:cubicBezTo>
                  <a:cubicBezTo>
                    <a:pt x="31494" y="47258"/>
                    <a:pt x="32200" y="45988"/>
                    <a:pt x="31846" y="45705"/>
                  </a:cubicBezTo>
                  <a:close/>
                </a:path>
              </a:pathLst>
            </a:custGeom>
            <a:solidFill>
              <a:srgbClr val="F3C488">
                <a:alpha val="48000"/>
              </a:srgbClr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7" name="Forme libre : forme 136">
              <a:extLst>
                <a:ext uri="{FF2B5EF4-FFF2-40B4-BE49-F238E27FC236}">
                  <a16:creationId xmlns:a16="http://schemas.microsoft.com/office/drawing/2014/main" id="{4AE8A969-AE68-423C-9397-7547BD201D8B}"/>
                </a:ext>
              </a:extLst>
            </p:cNvPr>
            <p:cNvSpPr/>
            <p:nvPr/>
          </p:nvSpPr>
          <p:spPr>
            <a:xfrm>
              <a:off x="7878687" y="2668144"/>
              <a:ext cx="320632" cy="185638"/>
            </a:xfrm>
            <a:custGeom>
              <a:avLst/>
              <a:gdLst>
                <a:gd name="connsiteX0" fmla="*/ 173016 w 320632"/>
                <a:gd name="connsiteY0" fmla="*/ 96572 h 185638"/>
                <a:gd name="connsiteX1" fmla="*/ 265934 w 320632"/>
                <a:gd name="connsiteY1" fmla="*/ 11280 h 185638"/>
                <a:gd name="connsiteX2" fmla="*/ 315852 w 320632"/>
                <a:gd name="connsiteY2" fmla="*/ -229 h 185638"/>
                <a:gd name="connsiteX3" fmla="*/ 220464 w 320632"/>
                <a:gd name="connsiteY3" fmla="*/ 172404 h 185638"/>
                <a:gd name="connsiteX4" fmla="*/ -605 w 320632"/>
                <a:gd name="connsiteY4" fmla="*/ 72778 h 185638"/>
                <a:gd name="connsiteX5" fmla="*/ 26014 w 320632"/>
                <a:gd name="connsiteY5" fmla="*/ 66635 h 185638"/>
                <a:gd name="connsiteX6" fmla="*/ 173016 w 320632"/>
                <a:gd name="connsiteY6" fmla="*/ 96572 h 18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0632" h="185638">
                  <a:moveTo>
                    <a:pt x="173016" y="96572"/>
                  </a:moveTo>
                  <a:cubicBezTo>
                    <a:pt x="231266" y="80686"/>
                    <a:pt x="257743" y="46018"/>
                    <a:pt x="265934" y="11280"/>
                  </a:cubicBezTo>
                  <a:lnTo>
                    <a:pt x="315852" y="-229"/>
                  </a:lnTo>
                  <a:cubicBezTo>
                    <a:pt x="315852" y="-229"/>
                    <a:pt x="350450" y="121779"/>
                    <a:pt x="220464" y="172404"/>
                  </a:cubicBezTo>
                  <a:cubicBezTo>
                    <a:pt x="90477" y="223028"/>
                    <a:pt x="20577" y="112247"/>
                    <a:pt x="-605" y="72778"/>
                  </a:cubicBezTo>
                  <a:lnTo>
                    <a:pt x="26014" y="66635"/>
                  </a:lnTo>
                  <a:cubicBezTo>
                    <a:pt x="60116" y="85275"/>
                    <a:pt x="120556" y="110905"/>
                    <a:pt x="173016" y="96572"/>
                  </a:cubicBezTo>
                  <a:close/>
                </a:path>
              </a:pathLst>
            </a:custGeom>
            <a:solidFill>
              <a:srgbClr val="1A2247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8" name="Forme libre : forme 137">
              <a:extLst>
                <a:ext uri="{FF2B5EF4-FFF2-40B4-BE49-F238E27FC236}">
                  <a16:creationId xmlns:a16="http://schemas.microsoft.com/office/drawing/2014/main" id="{93E70B25-FFDB-49FF-BD16-913BEFAA279C}"/>
                </a:ext>
              </a:extLst>
            </p:cNvPr>
            <p:cNvSpPr/>
            <p:nvPr/>
          </p:nvSpPr>
          <p:spPr>
            <a:xfrm>
              <a:off x="7904953" y="2679653"/>
              <a:ext cx="240061" cy="89391"/>
            </a:xfrm>
            <a:custGeom>
              <a:avLst/>
              <a:gdLst>
                <a:gd name="connsiteX0" fmla="*/ 146750 w 240061"/>
                <a:gd name="connsiteY0" fmla="*/ 85063 h 89391"/>
                <a:gd name="connsiteX1" fmla="*/ -605 w 240061"/>
                <a:gd name="connsiteY1" fmla="*/ 55126 h 89391"/>
                <a:gd name="connsiteX2" fmla="*/ 239457 w 240061"/>
                <a:gd name="connsiteY2" fmla="*/ -229 h 89391"/>
                <a:gd name="connsiteX3" fmla="*/ 146750 w 240061"/>
                <a:gd name="connsiteY3" fmla="*/ 85063 h 89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061" h="89391">
                  <a:moveTo>
                    <a:pt x="146750" y="85063"/>
                  </a:moveTo>
                  <a:cubicBezTo>
                    <a:pt x="94290" y="99185"/>
                    <a:pt x="33780" y="73766"/>
                    <a:pt x="-605" y="55126"/>
                  </a:cubicBezTo>
                  <a:lnTo>
                    <a:pt x="239457" y="-229"/>
                  </a:lnTo>
                  <a:cubicBezTo>
                    <a:pt x="231125" y="34509"/>
                    <a:pt x="205001" y="69177"/>
                    <a:pt x="146750" y="85063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9" name="Forme libre : forme 138">
              <a:extLst>
                <a:ext uri="{FF2B5EF4-FFF2-40B4-BE49-F238E27FC236}">
                  <a16:creationId xmlns:a16="http://schemas.microsoft.com/office/drawing/2014/main" id="{CFCFA728-4B11-453B-931A-0B7E9AB68874}"/>
                </a:ext>
              </a:extLst>
            </p:cNvPr>
            <p:cNvSpPr/>
            <p:nvPr/>
          </p:nvSpPr>
          <p:spPr>
            <a:xfrm rot="-3580800">
              <a:off x="8080581" y="2420092"/>
              <a:ext cx="159711" cy="159711"/>
            </a:xfrm>
            <a:custGeom>
              <a:avLst/>
              <a:gdLst>
                <a:gd name="connsiteX0" fmla="*/ 159107 w 159711"/>
                <a:gd name="connsiteY0" fmla="*/ 79627 h 159711"/>
                <a:gd name="connsiteX1" fmla="*/ 79251 w 159711"/>
                <a:gd name="connsiteY1" fmla="*/ 159483 h 159711"/>
                <a:gd name="connsiteX2" fmla="*/ -606 w 159711"/>
                <a:gd name="connsiteY2" fmla="*/ 79627 h 159711"/>
                <a:gd name="connsiteX3" fmla="*/ 79251 w 159711"/>
                <a:gd name="connsiteY3" fmla="*/ -229 h 159711"/>
                <a:gd name="connsiteX4" fmla="*/ 159107 w 159711"/>
                <a:gd name="connsiteY4" fmla="*/ 79627 h 15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711" h="159711">
                  <a:moveTo>
                    <a:pt x="159107" y="79627"/>
                  </a:moveTo>
                  <a:cubicBezTo>
                    <a:pt x="159107" y="123730"/>
                    <a:pt x="123355" y="159483"/>
                    <a:pt x="79251" y="159483"/>
                  </a:cubicBezTo>
                  <a:cubicBezTo>
                    <a:pt x="35147" y="159483"/>
                    <a:pt x="-606" y="123730"/>
                    <a:pt x="-606" y="79627"/>
                  </a:cubicBezTo>
                  <a:cubicBezTo>
                    <a:pt x="-606" y="35524"/>
                    <a:pt x="35146" y="-229"/>
                    <a:pt x="79251" y="-229"/>
                  </a:cubicBezTo>
                  <a:cubicBezTo>
                    <a:pt x="123354" y="-229"/>
                    <a:pt x="159107" y="35524"/>
                    <a:pt x="159107" y="79627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0" name="Forme libre : forme 139">
              <a:extLst>
                <a:ext uri="{FF2B5EF4-FFF2-40B4-BE49-F238E27FC236}">
                  <a16:creationId xmlns:a16="http://schemas.microsoft.com/office/drawing/2014/main" id="{C924595B-9510-48C8-9C15-5FAC7DA330E7}"/>
                </a:ext>
              </a:extLst>
            </p:cNvPr>
            <p:cNvSpPr/>
            <p:nvPr/>
          </p:nvSpPr>
          <p:spPr>
            <a:xfrm rot="-3247200">
              <a:off x="7683716" y="2448104"/>
              <a:ext cx="159711" cy="159711"/>
            </a:xfrm>
            <a:custGeom>
              <a:avLst/>
              <a:gdLst>
                <a:gd name="connsiteX0" fmla="*/ 159106 w 159711"/>
                <a:gd name="connsiteY0" fmla="*/ 79627 h 159711"/>
                <a:gd name="connsiteX1" fmla="*/ 79250 w 159711"/>
                <a:gd name="connsiteY1" fmla="*/ 159483 h 159711"/>
                <a:gd name="connsiteX2" fmla="*/ -606 w 159711"/>
                <a:gd name="connsiteY2" fmla="*/ 79627 h 159711"/>
                <a:gd name="connsiteX3" fmla="*/ 79250 w 159711"/>
                <a:gd name="connsiteY3" fmla="*/ -229 h 159711"/>
                <a:gd name="connsiteX4" fmla="*/ 159106 w 159711"/>
                <a:gd name="connsiteY4" fmla="*/ 79627 h 15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711" h="159711">
                  <a:moveTo>
                    <a:pt x="159106" y="79627"/>
                  </a:moveTo>
                  <a:cubicBezTo>
                    <a:pt x="159106" y="123730"/>
                    <a:pt x="123354" y="159483"/>
                    <a:pt x="79250" y="159483"/>
                  </a:cubicBezTo>
                  <a:cubicBezTo>
                    <a:pt x="35147" y="159483"/>
                    <a:pt x="-606" y="123730"/>
                    <a:pt x="-606" y="79627"/>
                  </a:cubicBezTo>
                  <a:cubicBezTo>
                    <a:pt x="-606" y="35524"/>
                    <a:pt x="35146" y="-229"/>
                    <a:pt x="79250" y="-229"/>
                  </a:cubicBezTo>
                  <a:cubicBezTo>
                    <a:pt x="123353" y="-229"/>
                    <a:pt x="159106" y="35524"/>
                    <a:pt x="159106" y="79627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1" name="Forme libre : forme 140">
              <a:extLst>
                <a:ext uri="{FF2B5EF4-FFF2-40B4-BE49-F238E27FC236}">
                  <a16:creationId xmlns:a16="http://schemas.microsoft.com/office/drawing/2014/main" id="{1D19D0BB-D434-428B-A4FD-5521EE1841E5}"/>
                </a:ext>
              </a:extLst>
            </p:cNvPr>
            <p:cNvSpPr/>
            <p:nvPr/>
          </p:nvSpPr>
          <p:spPr>
            <a:xfrm>
              <a:off x="8080692" y="2485768"/>
              <a:ext cx="99272" cy="99272"/>
            </a:xfrm>
            <a:custGeom>
              <a:avLst/>
              <a:gdLst>
                <a:gd name="connsiteX0" fmla="*/ 99273 w 99272"/>
                <a:gd name="connsiteY0" fmla="*/ 49636 h 99272"/>
                <a:gd name="connsiteX1" fmla="*/ 49636 w 99272"/>
                <a:gd name="connsiteY1" fmla="*/ 99273 h 99272"/>
                <a:gd name="connsiteX2" fmla="*/ 0 w 99272"/>
                <a:gd name="connsiteY2" fmla="*/ 49636 h 99272"/>
                <a:gd name="connsiteX3" fmla="*/ 49636 w 99272"/>
                <a:gd name="connsiteY3" fmla="*/ 0 h 99272"/>
                <a:gd name="connsiteX4" fmla="*/ 99273 w 99272"/>
                <a:gd name="connsiteY4" fmla="*/ 49636 h 9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272" h="99272">
                  <a:moveTo>
                    <a:pt x="99273" y="49636"/>
                  </a:moveTo>
                  <a:cubicBezTo>
                    <a:pt x="99273" y="77050"/>
                    <a:pt x="77050" y="99273"/>
                    <a:pt x="49636" y="99273"/>
                  </a:cubicBezTo>
                  <a:cubicBezTo>
                    <a:pt x="22223" y="99273"/>
                    <a:pt x="0" y="77050"/>
                    <a:pt x="0" y="49636"/>
                  </a:cubicBezTo>
                  <a:cubicBezTo>
                    <a:pt x="0" y="22223"/>
                    <a:pt x="22223" y="0"/>
                    <a:pt x="49636" y="0"/>
                  </a:cubicBezTo>
                  <a:cubicBezTo>
                    <a:pt x="77050" y="0"/>
                    <a:pt x="99273" y="22223"/>
                    <a:pt x="99273" y="49636"/>
                  </a:cubicBezTo>
                  <a:close/>
                </a:path>
              </a:pathLst>
            </a:custGeom>
            <a:solidFill>
              <a:srgbClr val="592F25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2" name="Forme libre : forme 141">
              <a:extLst>
                <a:ext uri="{FF2B5EF4-FFF2-40B4-BE49-F238E27FC236}">
                  <a16:creationId xmlns:a16="http://schemas.microsoft.com/office/drawing/2014/main" id="{4A292A79-0560-4128-BE1F-A49B7C2B40E4}"/>
                </a:ext>
              </a:extLst>
            </p:cNvPr>
            <p:cNvSpPr/>
            <p:nvPr/>
          </p:nvSpPr>
          <p:spPr>
            <a:xfrm>
              <a:off x="8145227" y="2495653"/>
              <a:ext cx="34032" cy="34032"/>
            </a:xfrm>
            <a:custGeom>
              <a:avLst/>
              <a:gdLst>
                <a:gd name="connsiteX0" fmla="*/ 34032 w 34032"/>
                <a:gd name="connsiteY0" fmla="*/ 17016 h 34032"/>
                <a:gd name="connsiteX1" fmla="*/ 17016 w 34032"/>
                <a:gd name="connsiteY1" fmla="*/ 34032 h 34032"/>
                <a:gd name="connsiteX2" fmla="*/ 0 w 34032"/>
                <a:gd name="connsiteY2" fmla="*/ 17016 h 34032"/>
                <a:gd name="connsiteX3" fmla="*/ 17016 w 34032"/>
                <a:gd name="connsiteY3" fmla="*/ 0 h 34032"/>
                <a:gd name="connsiteX4" fmla="*/ 34032 w 34032"/>
                <a:gd name="connsiteY4" fmla="*/ 17016 h 34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032" h="34032">
                  <a:moveTo>
                    <a:pt x="34032" y="17016"/>
                  </a:moveTo>
                  <a:cubicBezTo>
                    <a:pt x="34032" y="26414"/>
                    <a:pt x="26414" y="34032"/>
                    <a:pt x="17016" y="34032"/>
                  </a:cubicBezTo>
                  <a:cubicBezTo>
                    <a:pt x="7618" y="34032"/>
                    <a:pt x="0" y="26414"/>
                    <a:pt x="0" y="17016"/>
                  </a:cubicBezTo>
                  <a:cubicBezTo>
                    <a:pt x="0" y="7618"/>
                    <a:pt x="7618" y="0"/>
                    <a:pt x="17016" y="0"/>
                  </a:cubicBezTo>
                  <a:cubicBezTo>
                    <a:pt x="26414" y="0"/>
                    <a:pt x="34032" y="7618"/>
                    <a:pt x="34032" y="17016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3" name="Forme libre : forme 142">
              <a:extLst>
                <a:ext uri="{FF2B5EF4-FFF2-40B4-BE49-F238E27FC236}">
                  <a16:creationId xmlns:a16="http://schemas.microsoft.com/office/drawing/2014/main" id="{362E6E6B-D03A-440B-BEC4-A66951D52414}"/>
                </a:ext>
              </a:extLst>
            </p:cNvPr>
            <p:cNvSpPr/>
            <p:nvPr/>
          </p:nvSpPr>
          <p:spPr>
            <a:xfrm>
              <a:off x="7682613" y="2514293"/>
              <a:ext cx="99272" cy="99272"/>
            </a:xfrm>
            <a:custGeom>
              <a:avLst/>
              <a:gdLst>
                <a:gd name="connsiteX0" fmla="*/ 99273 w 99272"/>
                <a:gd name="connsiteY0" fmla="*/ 49636 h 99272"/>
                <a:gd name="connsiteX1" fmla="*/ 49636 w 99272"/>
                <a:gd name="connsiteY1" fmla="*/ 99273 h 99272"/>
                <a:gd name="connsiteX2" fmla="*/ 0 w 99272"/>
                <a:gd name="connsiteY2" fmla="*/ 49636 h 99272"/>
                <a:gd name="connsiteX3" fmla="*/ 49636 w 99272"/>
                <a:gd name="connsiteY3" fmla="*/ 0 h 99272"/>
                <a:gd name="connsiteX4" fmla="*/ 99273 w 99272"/>
                <a:gd name="connsiteY4" fmla="*/ 49636 h 9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272" h="99272">
                  <a:moveTo>
                    <a:pt x="99273" y="49636"/>
                  </a:moveTo>
                  <a:cubicBezTo>
                    <a:pt x="99273" y="77050"/>
                    <a:pt x="77050" y="99273"/>
                    <a:pt x="49636" y="99273"/>
                  </a:cubicBezTo>
                  <a:cubicBezTo>
                    <a:pt x="22223" y="99273"/>
                    <a:pt x="0" y="77050"/>
                    <a:pt x="0" y="49636"/>
                  </a:cubicBezTo>
                  <a:cubicBezTo>
                    <a:pt x="0" y="22223"/>
                    <a:pt x="22223" y="0"/>
                    <a:pt x="49636" y="0"/>
                  </a:cubicBezTo>
                  <a:cubicBezTo>
                    <a:pt x="77050" y="0"/>
                    <a:pt x="99273" y="22223"/>
                    <a:pt x="99273" y="49636"/>
                  </a:cubicBezTo>
                  <a:close/>
                </a:path>
              </a:pathLst>
            </a:custGeom>
            <a:solidFill>
              <a:srgbClr val="592F25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4" name="Forme libre : forme 143">
              <a:extLst>
                <a:ext uri="{FF2B5EF4-FFF2-40B4-BE49-F238E27FC236}">
                  <a16:creationId xmlns:a16="http://schemas.microsoft.com/office/drawing/2014/main" id="{6C934191-0712-4AC5-9945-9346AFEAAE14}"/>
                </a:ext>
              </a:extLst>
            </p:cNvPr>
            <p:cNvSpPr/>
            <p:nvPr/>
          </p:nvSpPr>
          <p:spPr>
            <a:xfrm>
              <a:off x="7747148" y="2524178"/>
              <a:ext cx="34032" cy="34032"/>
            </a:xfrm>
            <a:custGeom>
              <a:avLst/>
              <a:gdLst>
                <a:gd name="connsiteX0" fmla="*/ 34032 w 34032"/>
                <a:gd name="connsiteY0" fmla="*/ 17016 h 34032"/>
                <a:gd name="connsiteX1" fmla="*/ 17016 w 34032"/>
                <a:gd name="connsiteY1" fmla="*/ 34032 h 34032"/>
                <a:gd name="connsiteX2" fmla="*/ 0 w 34032"/>
                <a:gd name="connsiteY2" fmla="*/ 17016 h 34032"/>
                <a:gd name="connsiteX3" fmla="*/ 17016 w 34032"/>
                <a:gd name="connsiteY3" fmla="*/ 0 h 34032"/>
                <a:gd name="connsiteX4" fmla="*/ 34032 w 34032"/>
                <a:gd name="connsiteY4" fmla="*/ 17016 h 34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032" h="34032">
                  <a:moveTo>
                    <a:pt x="34032" y="17016"/>
                  </a:moveTo>
                  <a:cubicBezTo>
                    <a:pt x="34032" y="26414"/>
                    <a:pt x="26414" y="34032"/>
                    <a:pt x="17016" y="34032"/>
                  </a:cubicBezTo>
                  <a:cubicBezTo>
                    <a:pt x="7618" y="34032"/>
                    <a:pt x="0" y="26414"/>
                    <a:pt x="0" y="17016"/>
                  </a:cubicBezTo>
                  <a:cubicBezTo>
                    <a:pt x="0" y="7618"/>
                    <a:pt x="7618" y="0"/>
                    <a:pt x="17016" y="0"/>
                  </a:cubicBezTo>
                  <a:cubicBezTo>
                    <a:pt x="26414" y="0"/>
                    <a:pt x="34032" y="7618"/>
                    <a:pt x="34032" y="17016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5" name="Forme libre : forme 144">
              <a:extLst>
                <a:ext uri="{FF2B5EF4-FFF2-40B4-BE49-F238E27FC236}">
                  <a16:creationId xmlns:a16="http://schemas.microsoft.com/office/drawing/2014/main" id="{E78C9AD9-BA4D-4A88-8E4D-BAB175E507B6}"/>
                </a:ext>
              </a:extLst>
            </p:cNvPr>
            <p:cNvSpPr/>
            <p:nvPr/>
          </p:nvSpPr>
          <p:spPr>
            <a:xfrm>
              <a:off x="7605624" y="2373758"/>
              <a:ext cx="715533" cy="257741"/>
            </a:xfrm>
            <a:custGeom>
              <a:avLst/>
              <a:gdLst>
                <a:gd name="connsiteX0" fmla="*/ 124609 w 715533"/>
                <a:gd name="connsiteY0" fmla="*/ 257089 h 257741"/>
                <a:gd name="connsiteX1" fmla="*/ 229459 w 715533"/>
                <a:gd name="connsiteY1" fmla="*/ 233647 h 257741"/>
                <a:gd name="connsiteX2" fmla="*/ 230518 w 715533"/>
                <a:gd name="connsiteY2" fmla="*/ 233083 h 257741"/>
                <a:gd name="connsiteX3" fmla="*/ 486678 w 715533"/>
                <a:gd name="connsiteY3" fmla="*/ 229693 h 257741"/>
                <a:gd name="connsiteX4" fmla="*/ 486678 w 715533"/>
                <a:gd name="connsiteY4" fmla="*/ 229693 h 257741"/>
                <a:gd name="connsiteX5" fmla="*/ 593505 w 715533"/>
                <a:gd name="connsiteY5" fmla="*/ 235413 h 257741"/>
                <a:gd name="connsiteX6" fmla="*/ 712266 w 715533"/>
                <a:gd name="connsiteY6" fmla="*/ 84032 h 257741"/>
                <a:gd name="connsiteX7" fmla="*/ 536597 w 715533"/>
                <a:gd name="connsiteY7" fmla="*/ 5518 h 257741"/>
                <a:gd name="connsiteX8" fmla="*/ 487737 w 715533"/>
                <a:gd name="connsiteY8" fmla="*/ 25147 h 257741"/>
                <a:gd name="connsiteX9" fmla="*/ 487737 w 715533"/>
                <a:gd name="connsiteY9" fmla="*/ 25147 h 257741"/>
                <a:gd name="connsiteX10" fmla="*/ 485689 w 715533"/>
                <a:gd name="connsiteY10" fmla="*/ 26488 h 257741"/>
                <a:gd name="connsiteX11" fmla="*/ 471568 w 715533"/>
                <a:gd name="connsiteY11" fmla="*/ 35879 h 257741"/>
                <a:gd name="connsiteX12" fmla="*/ 149038 w 715533"/>
                <a:gd name="connsiteY12" fmla="*/ 43999 h 257741"/>
                <a:gd name="connsiteX13" fmla="*/ 270 w 715533"/>
                <a:gd name="connsiteY13" fmla="*/ 135081 h 257741"/>
                <a:gd name="connsiteX14" fmla="*/ 124609 w 715533"/>
                <a:gd name="connsiteY14" fmla="*/ 257089 h 257741"/>
                <a:gd name="connsiteX15" fmla="*/ 535184 w 715533"/>
                <a:gd name="connsiteY15" fmla="*/ 47812 h 257741"/>
                <a:gd name="connsiteX16" fmla="*/ 631510 w 715533"/>
                <a:gd name="connsiteY16" fmla="*/ 106763 h 257741"/>
                <a:gd name="connsiteX17" fmla="*/ 572558 w 715533"/>
                <a:gd name="connsiteY17" fmla="*/ 203089 h 257741"/>
                <a:gd name="connsiteX18" fmla="*/ 476232 w 715533"/>
                <a:gd name="connsiteY18" fmla="*/ 144137 h 257741"/>
                <a:gd name="connsiteX19" fmla="*/ 476228 w 715533"/>
                <a:gd name="connsiteY19" fmla="*/ 144119 h 257741"/>
                <a:gd name="connsiteX20" fmla="*/ 535065 w 715533"/>
                <a:gd name="connsiteY20" fmla="*/ 47840 h 257741"/>
                <a:gd name="connsiteX21" fmla="*/ 535184 w 715533"/>
                <a:gd name="connsiteY21" fmla="*/ 47811 h 257741"/>
                <a:gd name="connsiteX22" fmla="*/ 138589 w 715533"/>
                <a:gd name="connsiteY22" fmla="*/ 76054 h 257741"/>
                <a:gd name="connsiteX23" fmla="*/ 234914 w 715533"/>
                <a:gd name="connsiteY23" fmla="*/ 135006 h 257741"/>
                <a:gd name="connsiteX24" fmla="*/ 175962 w 715533"/>
                <a:gd name="connsiteY24" fmla="*/ 231331 h 257741"/>
                <a:gd name="connsiteX25" fmla="*/ 79637 w 715533"/>
                <a:gd name="connsiteY25" fmla="*/ 172379 h 257741"/>
                <a:gd name="connsiteX26" fmla="*/ 79633 w 715533"/>
                <a:gd name="connsiteY26" fmla="*/ 172361 h 257741"/>
                <a:gd name="connsiteX27" fmla="*/ 138307 w 715533"/>
                <a:gd name="connsiteY27" fmla="*/ 76125 h 257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15533" h="257741">
                  <a:moveTo>
                    <a:pt x="124609" y="257089"/>
                  </a:moveTo>
                  <a:cubicBezTo>
                    <a:pt x="164783" y="259419"/>
                    <a:pt x="202276" y="252217"/>
                    <a:pt x="229459" y="233647"/>
                  </a:cubicBezTo>
                  <a:lnTo>
                    <a:pt x="230518" y="233083"/>
                  </a:lnTo>
                  <a:cubicBezTo>
                    <a:pt x="340594" y="170172"/>
                    <a:pt x="486678" y="229693"/>
                    <a:pt x="486678" y="229693"/>
                  </a:cubicBezTo>
                  <a:lnTo>
                    <a:pt x="486678" y="229693"/>
                  </a:lnTo>
                  <a:cubicBezTo>
                    <a:pt x="520838" y="242604"/>
                    <a:pt x="558162" y="244603"/>
                    <a:pt x="593505" y="235413"/>
                  </a:cubicBezTo>
                  <a:cubicBezTo>
                    <a:pt x="674773" y="215219"/>
                    <a:pt x="727657" y="147508"/>
                    <a:pt x="712266" y="84032"/>
                  </a:cubicBezTo>
                  <a:cubicBezTo>
                    <a:pt x="696873" y="20557"/>
                    <a:pt x="617865" y="-14817"/>
                    <a:pt x="536597" y="5518"/>
                  </a:cubicBezTo>
                  <a:cubicBezTo>
                    <a:pt x="519488" y="9789"/>
                    <a:pt x="503047" y="16394"/>
                    <a:pt x="487737" y="25147"/>
                  </a:cubicBezTo>
                  <a:lnTo>
                    <a:pt x="487737" y="25147"/>
                  </a:lnTo>
                  <a:lnTo>
                    <a:pt x="485689" y="26488"/>
                  </a:lnTo>
                  <a:cubicBezTo>
                    <a:pt x="480747" y="29454"/>
                    <a:pt x="475945" y="32560"/>
                    <a:pt x="471568" y="35879"/>
                  </a:cubicBezTo>
                  <a:cubicBezTo>
                    <a:pt x="307056" y="138964"/>
                    <a:pt x="237438" y="41669"/>
                    <a:pt x="149038" y="43999"/>
                  </a:cubicBezTo>
                  <a:cubicBezTo>
                    <a:pt x="73560" y="35455"/>
                    <a:pt x="6978" y="76195"/>
                    <a:pt x="270" y="135081"/>
                  </a:cubicBezTo>
                  <a:cubicBezTo>
                    <a:pt x="-6437" y="193967"/>
                    <a:pt x="24489" y="250946"/>
                    <a:pt x="124609" y="257089"/>
                  </a:cubicBezTo>
                  <a:close/>
                  <a:moveTo>
                    <a:pt x="535184" y="47812"/>
                  </a:moveTo>
                  <a:cubicBezTo>
                    <a:pt x="578063" y="37491"/>
                    <a:pt x="621189" y="63885"/>
                    <a:pt x="631510" y="106763"/>
                  </a:cubicBezTo>
                  <a:cubicBezTo>
                    <a:pt x="641830" y="149642"/>
                    <a:pt x="615436" y="192768"/>
                    <a:pt x="572558" y="203089"/>
                  </a:cubicBezTo>
                  <a:cubicBezTo>
                    <a:pt x="529679" y="213409"/>
                    <a:pt x="486553" y="187015"/>
                    <a:pt x="476232" y="144137"/>
                  </a:cubicBezTo>
                  <a:cubicBezTo>
                    <a:pt x="476231" y="144131"/>
                    <a:pt x="476230" y="144125"/>
                    <a:pt x="476228" y="144119"/>
                  </a:cubicBezTo>
                  <a:cubicBezTo>
                    <a:pt x="465889" y="101285"/>
                    <a:pt x="492231" y="58179"/>
                    <a:pt x="535065" y="47840"/>
                  </a:cubicBezTo>
                  <a:cubicBezTo>
                    <a:pt x="535105" y="47830"/>
                    <a:pt x="535145" y="47821"/>
                    <a:pt x="535184" y="47811"/>
                  </a:cubicBezTo>
                  <a:close/>
                  <a:moveTo>
                    <a:pt x="138589" y="76054"/>
                  </a:moveTo>
                  <a:cubicBezTo>
                    <a:pt x="181467" y="65734"/>
                    <a:pt x="224594" y="92127"/>
                    <a:pt x="234914" y="135006"/>
                  </a:cubicBezTo>
                  <a:cubicBezTo>
                    <a:pt x="245234" y="177885"/>
                    <a:pt x="218841" y="221011"/>
                    <a:pt x="175962" y="231331"/>
                  </a:cubicBezTo>
                  <a:cubicBezTo>
                    <a:pt x="133084" y="241652"/>
                    <a:pt x="89957" y="215258"/>
                    <a:pt x="79637" y="172379"/>
                  </a:cubicBezTo>
                  <a:cubicBezTo>
                    <a:pt x="79635" y="172373"/>
                    <a:pt x="79634" y="172367"/>
                    <a:pt x="79633" y="172361"/>
                  </a:cubicBezTo>
                  <a:cubicBezTo>
                    <a:pt x="69311" y="129592"/>
                    <a:pt x="95560" y="86538"/>
                    <a:pt x="138307" y="76125"/>
                  </a:cubicBezTo>
                  <a:close/>
                </a:path>
              </a:pathLst>
            </a:custGeom>
            <a:solidFill>
              <a:srgbClr val="F2B602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6" name="Forme libre : forme 145">
              <a:extLst>
                <a:ext uri="{FF2B5EF4-FFF2-40B4-BE49-F238E27FC236}">
                  <a16:creationId xmlns:a16="http://schemas.microsoft.com/office/drawing/2014/main" id="{4771D265-7CDE-46FD-92CE-9A21AAF8589C}"/>
                </a:ext>
              </a:extLst>
            </p:cNvPr>
            <p:cNvSpPr/>
            <p:nvPr/>
          </p:nvSpPr>
          <p:spPr>
            <a:xfrm>
              <a:off x="7666374" y="2932211"/>
              <a:ext cx="764031" cy="875379"/>
            </a:xfrm>
            <a:custGeom>
              <a:avLst/>
              <a:gdLst>
                <a:gd name="connsiteX0" fmla="*/ 390342 w 764031"/>
                <a:gd name="connsiteY0" fmla="*/ 7680 h 875379"/>
                <a:gd name="connsiteX1" fmla="*/ 8009 w 764031"/>
                <a:gd name="connsiteY1" fmla="*/ 111401 h 875379"/>
                <a:gd name="connsiteX2" fmla="*/ -605 w 764031"/>
                <a:gd name="connsiteY2" fmla="*/ 875150 h 875379"/>
                <a:gd name="connsiteX3" fmla="*/ 763426 w 764031"/>
                <a:gd name="connsiteY3" fmla="*/ 753425 h 875379"/>
                <a:gd name="connsiteX4" fmla="*/ 748741 w 764031"/>
                <a:gd name="connsiteY4" fmla="*/ 207496 h 875379"/>
                <a:gd name="connsiteX5" fmla="*/ 390342 w 764031"/>
                <a:gd name="connsiteY5" fmla="*/ 7680 h 875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4031" h="875379">
                  <a:moveTo>
                    <a:pt x="390342" y="7680"/>
                  </a:moveTo>
                  <a:cubicBezTo>
                    <a:pt x="258026" y="6127"/>
                    <a:pt x="15634" y="-40403"/>
                    <a:pt x="8009" y="111401"/>
                  </a:cubicBezTo>
                  <a:cubicBezTo>
                    <a:pt x="383" y="263205"/>
                    <a:pt x="-605" y="875150"/>
                    <a:pt x="-605" y="875150"/>
                  </a:cubicBezTo>
                  <a:lnTo>
                    <a:pt x="763426" y="753425"/>
                  </a:lnTo>
                  <a:cubicBezTo>
                    <a:pt x="763426" y="753425"/>
                    <a:pt x="756012" y="307545"/>
                    <a:pt x="748741" y="207496"/>
                  </a:cubicBezTo>
                  <a:cubicBezTo>
                    <a:pt x="741468" y="107447"/>
                    <a:pt x="763850" y="12058"/>
                    <a:pt x="390342" y="7680"/>
                  </a:cubicBezTo>
                  <a:close/>
                </a:path>
              </a:pathLst>
            </a:custGeom>
            <a:solidFill>
              <a:srgbClr val="D9042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7" name="Forme libre : forme 146">
              <a:extLst>
                <a:ext uri="{FF2B5EF4-FFF2-40B4-BE49-F238E27FC236}">
                  <a16:creationId xmlns:a16="http://schemas.microsoft.com/office/drawing/2014/main" id="{7630E292-8553-482D-932F-5E4B6C61DE11}"/>
                </a:ext>
              </a:extLst>
            </p:cNvPr>
            <p:cNvSpPr/>
            <p:nvPr/>
          </p:nvSpPr>
          <p:spPr>
            <a:xfrm>
              <a:off x="8148578" y="2682619"/>
              <a:ext cx="933312" cy="514056"/>
            </a:xfrm>
            <a:custGeom>
              <a:avLst/>
              <a:gdLst>
                <a:gd name="connsiteX0" fmla="*/ 139445 w 933312"/>
                <a:gd name="connsiteY0" fmla="*/ 280996 h 514056"/>
                <a:gd name="connsiteX1" fmla="*/ 777374 w 933312"/>
                <a:gd name="connsiteY1" fmla="*/ -229 h 514056"/>
                <a:gd name="connsiteX2" fmla="*/ 932708 w 933312"/>
                <a:gd name="connsiteY2" fmla="*/ 49195 h 514056"/>
                <a:gd name="connsiteX3" fmla="*/ 269007 w 933312"/>
                <a:gd name="connsiteY3" fmla="*/ 508561 h 514056"/>
                <a:gd name="connsiteX4" fmla="*/ 139445 w 933312"/>
                <a:gd name="connsiteY4" fmla="*/ 280996 h 514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312" h="514056">
                  <a:moveTo>
                    <a:pt x="139445" y="280996"/>
                  </a:moveTo>
                  <a:cubicBezTo>
                    <a:pt x="245990" y="310227"/>
                    <a:pt x="721453" y="337481"/>
                    <a:pt x="777374" y="-229"/>
                  </a:cubicBezTo>
                  <a:lnTo>
                    <a:pt x="932708" y="49195"/>
                  </a:lnTo>
                  <a:cubicBezTo>
                    <a:pt x="921199" y="122132"/>
                    <a:pt x="787540" y="566952"/>
                    <a:pt x="269007" y="508561"/>
                  </a:cubicBezTo>
                  <a:cubicBezTo>
                    <a:pt x="-249526" y="450169"/>
                    <a:pt x="139445" y="280996"/>
                    <a:pt x="139445" y="280996"/>
                  </a:cubicBezTo>
                  <a:close/>
                </a:path>
              </a:pathLst>
            </a:custGeom>
            <a:solidFill>
              <a:srgbClr val="D9042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8" name="Forme libre : forme 147">
              <a:extLst>
                <a:ext uri="{FF2B5EF4-FFF2-40B4-BE49-F238E27FC236}">
                  <a16:creationId xmlns:a16="http://schemas.microsoft.com/office/drawing/2014/main" id="{36875E89-1751-40FB-9C45-59A7C8E976B8}"/>
                </a:ext>
              </a:extLst>
            </p:cNvPr>
            <p:cNvSpPr/>
            <p:nvPr/>
          </p:nvSpPr>
          <p:spPr>
            <a:xfrm>
              <a:off x="7226637" y="2938355"/>
              <a:ext cx="581867" cy="765287"/>
            </a:xfrm>
            <a:custGeom>
              <a:avLst/>
              <a:gdLst>
                <a:gd name="connsiteX0" fmla="*/ 581262 w 581867"/>
                <a:gd name="connsiteY0" fmla="*/ -229 h 765287"/>
                <a:gd name="connsiteX1" fmla="*/ 322560 w 581867"/>
                <a:gd name="connsiteY1" fmla="*/ 284456 h 765287"/>
                <a:gd name="connsiteX2" fmla="*/ 36251 w 581867"/>
                <a:gd name="connsiteY2" fmla="*/ 642148 h 765287"/>
                <a:gd name="connsiteX3" fmla="*/ -605 w 581867"/>
                <a:gd name="connsiteY3" fmla="*/ 737608 h 765287"/>
                <a:gd name="connsiteX4" fmla="*/ 459748 w 581867"/>
                <a:gd name="connsiteY4" fmla="*/ 561092 h 765287"/>
                <a:gd name="connsiteX5" fmla="*/ 581262 w 581867"/>
                <a:gd name="connsiteY5" fmla="*/ -229 h 76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867" h="765287">
                  <a:moveTo>
                    <a:pt x="581262" y="-229"/>
                  </a:moveTo>
                  <a:cubicBezTo>
                    <a:pt x="478106" y="5349"/>
                    <a:pt x="338870" y="99749"/>
                    <a:pt x="322560" y="284456"/>
                  </a:cubicBezTo>
                  <a:cubicBezTo>
                    <a:pt x="306250" y="469162"/>
                    <a:pt x="282880" y="666436"/>
                    <a:pt x="36251" y="642148"/>
                  </a:cubicBezTo>
                  <a:lnTo>
                    <a:pt x="-605" y="737608"/>
                  </a:lnTo>
                  <a:cubicBezTo>
                    <a:pt x="51855" y="758154"/>
                    <a:pt x="383282" y="841187"/>
                    <a:pt x="459748" y="561092"/>
                  </a:cubicBezTo>
                  <a:cubicBezTo>
                    <a:pt x="518564" y="345813"/>
                    <a:pt x="581262" y="-229"/>
                    <a:pt x="581262" y="-229"/>
                  </a:cubicBezTo>
                  <a:close/>
                </a:path>
              </a:pathLst>
            </a:custGeom>
            <a:solidFill>
              <a:srgbClr val="D9042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9" name="Forme libre : forme 148">
              <a:extLst>
                <a:ext uri="{FF2B5EF4-FFF2-40B4-BE49-F238E27FC236}">
                  <a16:creationId xmlns:a16="http://schemas.microsoft.com/office/drawing/2014/main" id="{15073004-8B75-4DEA-A904-89899C2EE676}"/>
                </a:ext>
              </a:extLst>
            </p:cNvPr>
            <p:cNvSpPr/>
            <p:nvPr/>
          </p:nvSpPr>
          <p:spPr>
            <a:xfrm>
              <a:off x="7839289" y="3168603"/>
              <a:ext cx="330155" cy="330155"/>
            </a:xfrm>
            <a:custGeom>
              <a:avLst/>
              <a:gdLst>
                <a:gd name="connsiteX0" fmla="*/ 330156 w 330155"/>
                <a:gd name="connsiteY0" fmla="*/ 165078 h 330155"/>
                <a:gd name="connsiteX1" fmla="*/ 165078 w 330155"/>
                <a:gd name="connsiteY1" fmla="*/ 330156 h 330155"/>
                <a:gd name="connsiteX2" fmla="*/ 0 w 330155"/>
                <a:gd name="connsiteY2" fmla="*/ 165078 h 330155"/>
                <a:gd name="connsiteX3" fmla="*/ 165078 w 330155"/>
                <a:gd name="connsiteY3" fmla="*/ 0 h 330155"/>
                <a:gd name="connsiteX4" fmla="*/ 330156 w 330155"/>
                <a:gd name="connsiteY4" fmla="*/ 165078 h 33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55" h="330155">
                  <a:moveTo>
                    <a:pt x="330156" y="165078"/>
                  </a:moveTo>
                  <a:cubicBezTo>
                    <a:pt x="330156" y="256248"/>
                    <a:pt x="256248" y="330156"/>
                    <a:pt x="165078" y="330156"/>
                  </a:cubicBezTo>
                  <a:cubicBezTo>
                    <a:pt x="73908" y="330156"/>
                    <a:pt x="0" y="256248"/>
                    <a:pt x="0" y="165078"/>
                  </a:cubicBezTo>
                  <a:cubicBezTo>
                    <a:pt x="0" y="73908"/>
                    <a:pt x="73908" y="0"/>
                    <a:pt x="165078" y="0"/>
                  </a:cubicBezTo>
                  <a:cubicBezTo>
                    <a:pt x="256248" y="0"/>
                    <a:pt x="330156" y="73908"/>
                    <a:pt x="330156" y="165078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0" name="Forme libre : forme 149">
              <a:extLst>
                <a:ext uri="{FF2B5EF4-FFF2-40B4-BE49-F238E27FC236}">
                  <a16:creationId xmlns:a16="http://schemas.microsoft.com/office/drawing/2014/main" id="{7DBBAFD2-47CB-412D-B458-3B0E3BB82FD7}"/>
                </a:ext>
              </a:extLst>
            </p:cNvPr>
            <p:cNvSpPr/>
            <p:nvPr/>
          </p:nvSpPr>
          <p:spPr>
            <a:xfrm>
              <a:off x="7955366" y="2892602"/>
              <a:ext cx="142695" cy="140455"/>
            </a:xfrm>
            <a:custGeom>
              <a:avLst/>
              <a:gdLst>
                <a:gd name="connsiteX0" fmla="*/ 137219 w 142695"/>
                <a:gd name="connsiteY0" fmla="*/ 7467 h 140455"/>
                <a:gd name="connsiteX1" fmla="*/ 142090 w 142695"/>
                <a:gd name="connsiteY1" fmla="*/ 139430 h 140455"/>
                <a:gd name="connsiteX2" fmla="*/ -605 w 142695"/>
                <a:gd name="connsiteY2" fmla="*/ 115989 h 140455"/>
                <a:gd name="connsiteX3" fmla="*/ 21636 w 142695"/>
                <a:gd name="connsiteY3" fmla="*/ -229 h 1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695" h="140455">
                  <a:moveTo>
                    <a:pt x="137219" y="7467"/>
                  </a:moveTo>
                  <a:lnTo>
                    <a:pt x="142090" y="139430"/>
                  </a:lnTo>
                  <a:cubicBezTo>
                    <a:pt x="142090" y="139430"/>
                    <a:pt x="61952" y="146915"/>
                    <a:pt x="-605" y="115989"/>
                  </a:cubicBezTo>
                  <a:lnTo>
                    <a:pt x="21636" y="-229"/>
                  </a:lnTo>
                  <a:close/>
                </a:path>
              </a:pathLst>
            </a:custGeom>
            <a:solidFill>
              <a:srgbClr val="F7DAA1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1" name="Forme libre : forme 150">
              <a:extLst>
                <a:ext uri="{FF2B5EF4-FFF2-40B4-BE49-F238E27FC236}">
                  <a16:creationId xmlns:a16="http://schemas.microsoft.com/office/drawing/2014/main" id="{2DDAA466-6CF6-4D17-8CCC-20037BF11FA2}"/>
                </a:ext>
              </a:extLst>
            </p:cNvPr>
            <p:cNvSpPr/>
            <p:nvPr/>
          </p:nvSpPr>
          <p:spPr>
            <a:xfrm>
              <a:off x="7880735" y="5159067"/>
              <a:ext cx="321188" cy="352255"/>
            </a:xfrm>
            <a:custGeom>
              <a:avLst/>
              <a:gdLst>
                <a:gd name="connsiteX0" fmla="*/ -605 w 321188"/>
                <a:gd name="connsiteY0" fmla="*/ 352026 h 352255"/>
                <a:gd name="connsiteX1" fmla="*/ 34698 w 321188"/>
                <a:gd name="connsiteY1" fmla="*/ -229 h 352255"/>
                <a:gd name="connsiteX2" fmla="*/ 87087 w 321188"/>
                <a:gd name="connsiteY2" fmla="*/ 16717 h 352255"/>
                <a:gd name="connsiteX3" fmla="*/ 269746 w 321188"/>
                <a:gd name="connsiteY3" fmla="*/ 75885 h 352255"/>
                <a:gd name="connsiteX4" fmla="*/ 164330 w 321188"/>
                <a:gd name="connsiteY4" fmla="*/ 301825 h 352255"/>
                <a:gd name="connsiteX5" fmla="*/ 320583 w 321188"/>
                <a:gd name="connsiteY5" fmla="*/ 351673 h 35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188" h="352255">
                  <a:moveTo>
                    <a:pt x="-605" y="352026"/>
                  </a:moveTo>
                  <a:lnTo>
                    <a:pt x="34698" y="-229"/>
                  </a:lnTo>
                  <a:lnTo>
                    <a:pt x="87087" y="16717"/>
                  </a:lnTo>
                  <a:lnTo>
                    <a:pt x="269746" y="75885"/>
                  </a:lnTo>
                  <a:cubicBezTo>
                    <a:pt x="240203" y="153685"/>
                    <a:pt x="204970" y="229202"/>
                    <a:pt x="164330" y="301825"/>
                  </a:cubicBezTo>
                  <a:cubicBezTo>
                    <a:pt x="164331" y="301825"/>
                    <a:pt x="279137" y="308886"/>
                    <a:pt x="320583" y="351673"/>
                  </a:cubicBezTo>
                  <a:close/>
                </a:path>
              </a:pathLst>
            </a:custGeom>
            <a:solidFill>
              <a:srgbClr val="1A2247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2" name="Forme libre : forme 151">
              <a:extLst>
                <a:ext uri="{FF2B5EF4-FFF2-40B4-BE49-F238E27FC236}">
                  <a16:creationId xmlns:a16="http://schemas.microsoft.com/office/drawing/2014/main" id="{2C5284A2-3294-4BB5-A591-62E104996E3C}"/>
                </a:ext>
              </a:extLst>
            </p:cNvPr>
            <p:cNvSpPr/>
            <p:nvPr/>
          </p:nvSpPr>
          <p:spPr>
            <a:xfrm>
              <a:off x="7441281" y="4026612"/>
              <a:ext cx="916761" cy="1229892"/>
            </a:xfrm>
            <a:custGeom>
              <a:avLst/>
              <a:gdLst>
                <a:gd name="connsiteX0" fmla="*/ 234372 w 916761"/>
                <a:gd name="connsiteY0" fmla="*/ -229 h 1229892"/>
                <a:gd name="connsiteX1" fmla="*/ 916148 w 916761"/>
                <a:gd name="connsiteY1" fmla="*/ 24200 h 1229892"/>
                <a:gd name="connsiteX2" fmla="*/ 708989 w 916761"/>
                <a:gd name="connsiteY2" fmla="*/ 1208341 h 1229892"/>
                <a:gd name="connsiteX3" fmla="*/ 526330 w 916761"/>
                <a:gd name="connsiteY3" fmla="*/ 1149172 h 1229892"/>
                <a:gd name="connsiteX4" fmla="*/ 598137 w 916761"/>
                <a:gd name="connsiteY4" fmla="*/ 140136 h 1229892"/>
                <a:gd name="connsiteX5" fmla="*/ 497099 w 916761"/>
                <a:gd name="connsiteY5" fmla="*/ 140136 h 1229892"/>
                <a:gd name="connsiteX6" fmla="*/ 182406 w 916761"/>
                <a:gd name="connsiteY6" fmla="*/ 1229664 h 1229892"/>
                <a:gd name="connsiteX7" fmla="*/ -605 w 916761"/>
                <a:gd name="connsiteY7" fmla="*/ 1177768 h 1229892"/>
                <a:gd name="connsiteX8" fmla="*/ 234372 w 916761"/>
                <a:gd name="connsiteY8" fmla="*/ -229 h 1229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6761" h="1229892">
                  <a:moveTo>
                    <a:pt x="234372" y="-229"/>
                  </a:moveTo>
                  <a:lnTo>
                    <a:pt x="916148" y="24200"/>
                  </a:lnTo>
                  <a:cubicBezTo>
                    <a:pt x="916642" y="115989"/>
                    <a:pt x="896731" y="719815"/>
                    <a:pt x="708989" y="1208341"/>
                  </a:cubicBezTo>
                  <a:lnTo>
                    <a:pt x="526330" y="1149172"/>
                  </a:lnTo>
                  <a:cubicBezTo>
                    <a:pt x="595878" y="845565"/>
                    <a:pt x="670437" y="405404"/>
                    <a:pt x="598137" y="140136"/>
                  </a:cubicBezTo>
                  <a:lnTo>
                    <a:pt x="497099" y="140136"/>
                  </a:lnTo>
                  <a:cubicBezTo>
                    <a:pt x="498017" y="213073"/>
                    <a:pt x="370008" y="846200"/>
                    <a:pt x="182406" y="1229664"/>
                  </a:cubicBezTo>
                  <a:lnTo>
                    <a:pt x="-605" y="1177768"/>
                  </a:lnTo>
                  <a:cubicBezTo>
                    <a:pt x="92454" y="956346"/>
                    <a:pt x="208813" y="572036"/>
                    <a:pt x="234372" y="-229"/>
                  </a:cubicBezTo>
                  <a:close/>
                </a:path>
              </a:pathLst>
            </a:custGeom>
            <a:solidFill>
              <a:srgbClr val="31375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3" name="Forme libre : forme 152">
              <a:extLst>
                <a:ext uri="{FF2B5EF4-FFF2-40B4-BE49-F238E27FC236}">
                  <a16:creationId xmlns:a16="http://schemas.microsoft.com/office/drawing/2014/main" id="{79439481-5F44-41F5-95B1-97E900517607}"/>
                </a:ext>
              </a:extLst>
            </p:cNvPr>
            <p:cNvSpPr/>
            <p:nvPr/>
          </p:nvSpPr>
          <p:spPr>
            <a:xfrm>
              <a:off x="7206161" y="5204609"/>
              <a:ext cx="467061" cy="294640"/>
            </a:xfrm>
            <a:custGeom>
              <a:avLst/>
              <a:gdLst>
                <a:gd name="connsiteX0" fmla="*/ 357793 w 467061"/>
                <a:gd name="connsiteY0" fmla="*/ 161036 h 294640"/>
                <a:gd name="connsiteX1" fmla="*/ 357793 w 467061"/>
                <a:gd name="connsiteY1" fmla="*/ 161530 h 294640"/>
                <a:gd name="connsiteX2" fmla="*/ 250472 w 467061"/>
                <a:gd name="connsiteY2" fmla="*/ 294412 h 294640"/>
                <a:gd name="connsiteX3" fmla="*/ -605 w 467061"/>
                <a:gd name="connsiteY3" fmla="*/ 286292 h 294640"/>
                <a:gd name="connsiteX4" fmla="*/ 112789 w 467061"/>
                <a:gd name="connsiteY4" fmla="*/ 234820 h 294640"/>
                <a:gd name="connsiteX5" fmla="*/ 234867 w 467061"/>
                <a:gd name="connsiteY5" fmla="*/ -229 h 294640"/>
                <a:gd name="connsiteX6" fmla="*/ 417879 w 467061"/>
                <a:gd name="connsiteY6" fmla="*/ 51667 h 294640"/>
                <a:gd name="connsiteX7" fmla="*/ 466456 w 467061"/>
                <a:gd name="connsiteY7" fmla="*/ 62611 h 294640"/>
                <a:gd name="connsiteX8" fmla="*/ 357793 w 467061"/>
                <a:gd name="connsiteY8" fmla="*/ 161036 h 29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7061" h="294640">
                  <a:moveTo>
                    <a:pt x="357793" y="161036"/>
                  </a:moveTo>
                  <a:cubicBezTo>
                    <a:pt x="357793" y="161036"/>
                    <a:pt x="357793" y="161036"/>
                    <a:pt x="357793" y="161530"/>
                  </a:cubicBezTo>
                  <a:cubicBezTo>
                    <a:pt x="323478" y="217027"/>
                    <a:pt x="287610" y="262780"/>
                    <a:pt x="250472" y="294412"/>
                  </a:cubicBezTo>
                  <a:lnTo>
                    <a:pt x="-605" y="286292"/>
                  </a:lnTo>
                  <a:cubicBezTo>
                    <a:pt x="-605" y="286292"/>
                    <a:pt x="7444" y="245411"/>
                    <a:pt x="112789" y="234820"/>
                  </a:cubicBezTo>
                  <a:cubicBezTo>
                    <a:pt x="112789" y="234820"/>
                    <a:pt x="167791" y="159624"/>
                    <a:pt x="234867" y="-229"/>
                  </a:cubicBezTo>
                  <a:lnTo>
                    <a:pt x="417879" y="51667"/>
                  </a:lnTo>
                  <a:lnTo>
                    <a:pt x="466456" y="62611"/>
                  </a:lnTo>
                  <a:cubicBezTo>
                    <a:pt x="466456" y="62611"/>
                    <a:pt x="388436" y="114648"/>
                    <a:pt x="357793" y="161036"/>
                  </a:cubicBezTo>
                  <a:close/>
                </a:path>
              </a:pathLst>
            </a:custGeom>
            <a:solidFill>
              <a:srgbClr val="1A2247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4" name="Forme libre : forme 153">
              <a:extLst>
                <a:ext uri="{FF2B5EF4-FFF2-40B4-BE49-F238E27FC236}">
                  <a16:creationId xmlns:a16="http://schemas.microsoft.com/office/drawing/2014/main" id="{0B73DFD9-B28E-47B8-A457-AF53DC627A3F}"/>
                </a:ext>
              </a:extLst>
            </p:cNvPr>
            <p:cNvSpPr/>
            <p:nvPr/>
          </p:nvSpPr>
          <p:spPr>
            <a:xfrm>
              <a:off x="7605441" y="3635663"/>
              <a:ext cx="825423" cy="532100"/>
            </a:xfrm>
            <a:custGeom>
              <a:avLst/>
              <a:gdLst>
                <a:gd name="connsiteX0" fmla="*/ 60328 w 825423"/>
                <a:gd name="connsiteY0" fmla="*/ 171698 h 532100"/>
                <a:gd name="connsiteX1" fmla="*/ -605 w 825423"/>
                <a:gd name="connsiteY1" fmla="*/ 450382 h 532100"/>
                <a:gd name="connsiteX2" fmla="*/ 813769 w 825423"/>
                <a:gd name="connsiteY2" fmla="*/ 487944 h 532100"/>
                <a:gd name="connsiteX3" fmla="*/ 824360 w 825423"/>
                <a:gd name="connsiteY3" fmla="*/ 50185 h 532100"/>
                <a:gd name="connsiteX4" fmla="*/ 60328 w 825423"/>
                <a:gd name="connsiteY4" fmla="*/ 171698 h 53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5423" h="532100">
                  <a:moveTo>
                    <a:pt x="60328" y="171698"/>
                  </a:moveTo>
                  <a:cubicBezTo>
                    <a:pt x="53267" y="257838"/>
                    <a:pt x="-605" y="450382"/>
                    <a:pt x="-605" y="450382"/>
                  </a:cubicBezTo>
                  <a:cubicBezTo>
                    <a:pt x="-605" y="450382"/>
                    <a:pt x="381375" y="605292"/>
                    <a:pt x="813769" y="487944"/>
                  </a:cubicBezTo>
                  <a:cubicBezTo>
                    <a:pt x="813769" y="487944"/>
                    <a:pt x="827466" y="213215"/>
                    <a:pt x="824360" y="50185"/>
                  </a:cubicBezTo>
                  <a:cubicBezTo>
                    <a:pt x="821253" y="-112845"/>
                    <a:pt x="60328" y="171698"/>
                    <a:pt x="60328" y="171698"/>
                  </a:cubicBezTo>
                  <a:close/>
                </a:path>
              </a:pathLst>
            </a:custGeom>
            <a:solidFill>
              <a:srgbClr val="D9042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" name="Boy_right">
            <a:extLst>
              <a:ext uri="{FF2B5EF4-FFF2-40B4-BE49-F238E27FC236}">
                <a16:creationId xmlns:a16="http://schemas.microsoft.com/office/drawing/2014/main" id="{0BACDC67-1773-4DE4-8B8A-B4A1D4549667}"/>
              </a:ext>
            </a:extLst>
          </p:cNvPr>
          <p:cNvGrpSpPr/>
          <p:nvPr/>
        </p:nvGrpSpPr>
        <p:grpSpPr>
          <a:xfrm>
            <a:off x="7535328" y="3928553"/>
            <a:ext cx="1020051" cy="2399770"/>
            <a:chOff x="7535328" y="3705917"/>
            <a:chExt cx="1020051" cy="2399770"/>
          </a:xfrm>
        </p:grpSpPr>
        <p:sp>
          <p:nvSpPr>
            <p:cNvPr id="156" name="Forme libre : forme 155">
              <a:extLst>
                <a:ext uri="{FF2B5EF4-FFF2-40B4-BE49-F238E27FC236}">
                  <a16:creationId xmlns:a16="http://schemas.microsoft.com/office/drawing/2014/main" id="{0C8094BE-4C7E-4AA8-AB77-835FFA9D34AA}"/>
                </a:ext>
              </a:extLst>
            </p:cNvPr>
            <p:cNvSpPr/>
            <p:nvPr/>
          </p:nvSpPr>
          <p:spPr>
            <a:xfrm>
              <a:off x="7535328" y="6003026"/>
              <a:ext cx="1006141" cy="102661"/>
            </a:xfrm>
            <a:custGeom>
              <a:avLst/>
              <a:gdLst>
                <a:gd name="connsiteX0" fmla="*/ 1006141 w 1006141"/>
                <a:gd name="connsiteY0" fmla="*/ 51331 h 102661"/>
                <a:gd name="connsiteX1" fmla="*/ 503071 w 1006141"/>
                <a:gd name="connsiteY1" fmla="*/ 102662 h 102661"/>
                <a:gd name="connsiteX2" fmla="*/ 0 w 1006141"/>
                <a:gd name="connsiteY2" fmla="*/ 51331 h 102661"/>
                <a:gd name="connsiteX3" fmla="*/ 503071 w 1006141"/>
                <a:gd name="connsiteY3" fmla="*/ 0 h 102661"/>
                <a:gd name="connsiteX4" fmla="*/ 1006141 w 1006141"/>
                <a:gd name="connsiteY4" fmla="*/ 51331 h 10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6141" h="102661">
                  <a:moveTo>
                    <a:pt x="1006141" y="51331"/>
                  </a:moveTo>
                  <a:cubicBezTo>
                    <a:pt x="1006141" y="79680"/>
                    <a:pt x="780909" y="102662"/>
                    <a:pt x="503071" y="102662"/>
                  </a:cubicBezTo>
                  <a:cubicBezTo>
                    <a:pt x="225233" y="102662"/>
                    <a:pt x="0" y="79680"/>
                    <a:pt x="0" y="51331"/>
                  </a:cubicBezTo>
                  <a:cubicBezTo>
                    <a:pt x="0" y="22981"/>
                    <a:pt x="225233" y="0"/>
                    <a:pt x="503071" y="0"/>
                  </a:cubicBezTo>
                  <a:cubicBezTo>
                    <a:pt x="780909" y="0"/>
                    <a:pt x="1006141" y="22981"/>
                    <a:pt x="1006141" y="51331"/>
                  </a:cubicBezTo>
                  <a:close/>
                </a:path>
              </a:pathLst>
            </a:custGeom>
            <a:solidFill>
              <a:srgbClr val="F0DCAE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7" name="Forme libre : forme 156">
              <a:extLst>
                <a:ext uri="{FF2B5EF4-FFF2-40B4-BE49-F238E27FC236}">
                  <a16:creationId xmlns:a16="http://schemas.microsoft.com/office/drawing/2014/main" id="{328A72A6-6E85-4613-8393-5435CFF53728}"/>
                </a:ext>
              </a:extLst>
            </p:cNvPr>
            <p:cNvSpPr/>
            <p:nvPr/>
          </p:nvSpPr>
          <p:spPr>
            <a:xfrm>
              <a:off x="8074620" y="6040518"/>
              <a:ext cx="210266" cy="44890"/>
            </a:xfrm>
            <a:custGeom>
              <a:avLst/>
              <a:gdLst>
                <a:gd name="connsiteX0" fmla="*/ -605 w 210266"/>
                <a:gd name="connsiteY0" fmla="*/ 20953 h 44890"/>
                <a:gd name="connsiteX1" fmla="*/ -605 w 210266"/>
                <a:gd name="connsiteY1" fmla="*/ 36274 h 44890"/>
                <a:gd name="connsiteX2" fmla="*/ 209661 w 210266"/>
                <a:gd name="connsiteY2" fmla="*/ 20953 h 44890"/>
                <a:gd name="connsiteX3" fmla="*/ 208884 w 210266"/>
                <a:gd name="connsiteY3" fmla="*/ -229 h 44890"/>
                <a:gd name="connsiteX4" fmla="*/ -605 w 210266"/>
                <a:gd name="connsiteY4" fmla="*/ 20953 h 4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0266" h="44890">
                  <a:moveTo>
                    <a:pt x="-605" y="20953"/>
                  </a:moveTo>
                  <a:lnTo>
                    <a:pt x="-605" y="36274"/>
                  </a:lnTo>
                  <a:cubicBezTo>
                    <a:pt x="-605" y="36274"/>
                    <a:pt x="91183" y="63034"/>
                    <a:pt x="209661" y="20953"/>
                  </a:cubicBezTo>
                  <a:lnTo>
                    <a:pt x="208884" y="-229"/>
                  </a:lnTo>
                  <a:cubicBezTo>
                    <a:pt x="139266" y="34721"/>
                    <a:pt x="34133" y="28296"/>
                    <a:pt x="-605" y="20953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8" name="Forme libre : forme 157">
              <a:extLst>
                <a:ext uri="{FF2B5EF4-FFF2-40B4-BE49-F238E27FC236}">
                  <a16:creationId xmlns:a16="http://schemas.microsoft.com/office/drawing/2014/main" id="{EDAB2F55-7D72-4EAD-A03E-4917D5BD1108}"/>
                </a:ext>
              </a:extLst>
            </p:cNvPr>
            <p:cNvSpPr/>
            <p:nvPr/>
          </p:nvSpPr>
          <p:spPr>
            <a:xfrm>
              <a:off x="8075750" y="5930513"/>
              <a:ext cx="216619" cy="136951"/>
            </a:xfrm>
            <a:custGeom>
              <a:avLst/>
              <a:gdLst>
                <a:gd name="connsiteX0" fmla="*/ 73390 w 216619"/>
                <a:gd name="connsiteY0" fmla="*/ 1536 h 136951"/>
                <a:gd name="connsiteX1" fmla="*/ 82780 w 216619"/>
                <a:gd name="connsiteY1" fmla="*/ 67836 h 136951"/>
                <a:gd name="connsiteX2" fmla="*/ -605 w 216619"/>
                <a:gd name="connsiteY2" fmla="*/ 130958 h 136951"/>
                <a:gd name="connsiteX3" fmla="*/ 208954 w 216619"/>
                <a:gd name="connsiteY3" fmla="*/ 109776 h 136951"/>
                <a:gd name="connsiteX4" fmla="*/ 216015 w 216619"/>
                <a:gd name="connsiteY4" fmla="*/ -229 h 136951"/>
                <a:gd name="connsiteX5" fmla="*/ 73390 w 216619"/>
                <a:gd name="connsiteY5" fmla="*/ 1536 h 13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6619" h="136951">
                  <a:moveTo>
                    <a:pt x="73390" y="1536"/>
                  </a:moveTo>
                  <a:lnTo>
                    <a:pt x="82780" y="67836"/>
                  </a:lnTo>
                  <a:cubicBezTo>
                    <a:pt x="82780" y="67836"/>
                    <a:pt x="5890" y="96078"/>
                    <a:pt x="-605" y="130958"/>
                  </a:cubicBezTo>
                  <a:cubicBezTo>
                    <a:pt x="34203" y="138018"/>
                    <a:pt x="138489" y="145079"/>
                    <a:pt x="208954" y="109776"/>
                  </a:cubicBezTo>
                  <a:lnTo>
                    <a:pt x="216015" y="-229"/>
                  </a:lnTo>
                  <a:cubicBezTo>
                    <a:pt x="165672" y="16152"/>
                    <a:pt x="103398" y="8809"/>
                    <a:pt x="73390" y="1536"/>
                  </a:cubicBezTo>
                  <a:close/>
                </a:path>
              </a:pathLst>
            </a:custGeom>
            <a:solidFill>
              <a:srgbClr val="D9042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9" name="Forme libre : forme 158">
              <a:extLst>
                <a:ext uri="{FF2B5EF4-FFF2-40B4-BE49-F238E27FC236}">
                  <a16:creationId xmlns:a16="http://schemas.microsoft.com/office/drawing/2014/main" id="{6031E6F3-B53C-40A6-8191-5ED6DB4E99DB}"/>
                </a:ext>
              </a:extLst>
            </p:cNvPr>
            <p:cNvSpPr/>
            <p:nvPr/>
          </p:nvSpPr>
          <p:spPr>
            <a:xfrm>
              <a:off x="8263982" y="5965428"/>
              <a:ext cx="24928" cy="75301"/>
            </a:xfrm>
            <a:custGeom>
              <a:avLst/>
              <a:gdLst>
                <a:gd name="connsiteX0" fmla="*/ 24323 w 24928"/>
                <a:gd name="connsiteY0" fmla="*/ -194 h 75301"/>
                <a:gd name="connsiteX1" fmla="*/ 19522 w 24928"/>
                <a:gd name="connsiteY1" fmla="*/ 75072 h 7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928" h="75301">
                  <a:moveTo>
                    <a:pt x="24323" y="-194"/>
                  </a:moveTo>
                  <a:cubicBezTo>
                    <a:pt x="12179" y="-1818"/>
                    <a:pt x="-22348" y="53961"/>
                    <a:pt x="19522" y="75072"/>
                  </a:cubicBezTo>
                </a:path>
              </a:pathLst>
            </a:custGeom>
            <a:solidFill>
              <a:srgbClr val="1760B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0" name="Forme libre : forme 159">
              <a:extLst>
                <a:ext uri="{FF2B5EF4-FFF2-40B4-BE49-F238E27FC236}">
                  <a16:creationId xmlns:a16="http://schemas.microsoft.com/office/drawing/2014/main" id="{3B2E7C9D-25A6-4937-ACF4-68A943E49846}"/>
                </a:ext>
              </a:extLst>
            </p:cNvPr>
            <p:cNvSpPr/>
            <p:nvPr/>
          </p:nvSpPr>
          <p:spPr>
            <a:xfrm>
              <a:off x="8117199" y="6012308"/>
              <a:ext cx="19900" cy="17830"/>
            </a:xfrm>
            <a:custGeom>
              <a:avLst/>
              <a:gdLst>
                <a:gd name="connsiteX0" fmla="*/ -326 w 19900"/>
                <a:gd name="connsiteY0" fmla="*/ 11177 h 17830"/>
                <a:gd name="connsiteX1" fmla="*/ 17396 w 19900"/>
                <a:gd name="connsiteY1" fmla="*/ 17602 h 17830"/>
                <a:gd name="connsiteX2" fmla="*/ 19090 w 19900"/>
                <a:gd name="connsiteY2" fmla="*/ 14354 h 17830"/>
                <a:gd name="connsiteX3" fmla="*/ 4969 w 19900"/>
                <a:gd name="connsiteY3" fmla="*/ -191 h 17830"/>
                <a:gd name="connsiteX4" fmla="*/ -326 w 19900"/>
                <a:gd name="connsiteY4" fmla="*/ 11177 h 17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00" h="17830">
                  <a:moveTo>
                    <a:pt x="-326" y="11177"/>
                  </a:moveTo>
                  <a:cubicBezTo>
                    <a:pt x="5154" y="14350"/>
                    <a:pt x="11155" y="16526"/>
                    <a:pt x="17396" y="17602"/>
                  </a:cubicBezTo>
                  <a:cubicBezTo>
                    <a:pt x="18243" y="17602"/>
                    <a:pt x="19868" y="14354"/>
                    <a:pt x="19090" y="14354"/>
                  </a:cubicBezTo>
                  <a:cubicBezTo>
                    <a:pt x="14219" y="9482"/>
                    <a:pt x="10971" y="2209"/>
                    <a:pt x="4969" y="-191"/>
                  </a:cubicBezTo>
                  <a:cubicBezTo>
                    <a:pt x="4546" y="-967"/>
                    <a:pt x="-2021" y="10329"/>
                    <a:pt x="-326" y="11177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1" name="Forme libre : forme 160">
              <a:extLst>
                <a:ext uri="{FF2B5EF4-FFF2-40B4-BE49-F238E27FC236}">
                  <a16:creationId xmlns:a16="http://schemas.microsoft.com/office/drawing/2014/main" id="{C5287865-C4CC-4301-AD40-77443B0D3807}"/>
                </a:ext>
              </a:extLst>
            </p:cNvPr>
            <p:cNvSpPr/>
            <p:nvPr/>
          </p:nvSpPr>
          <p:spPr>
            <a:xfrm>
              <a:off x="8135772" y="6002698"/>
              <a:ext cx="20610" cy="17767"/>
            </a:xfrm>
            <a:custGeom>
              <a:avLst/>
              <a:gdLst>
                <a:gd name="connsiteX0" fmla="*/ -330 w 20610"/>
                <a:gd name="connsiteY0" fmla="*/ 11113 h 17767"/>
                <a:gd name="connsiteX1" fmla="*/ 18381 w 20610"/>
                <a:gd name="connsiteY1" fmla="*/ 17538 h 17767"/>
                <a:gd name="connsiteX2" fmla="*/ 20005 w 20610"/>
                <a:gd name="connsiteY2" fmla="*/ 14290 h 17767"/>
                <a:gd name="connsiteX3" fmla="*/ 5460 w 20610"/>
                <a:gd name="connsiteY3" fmla="*/ -184 h 17767"/>
                <a:gd name="connsiteX4" fmla="*/ -330 w 20610"/>
                <a:gd name="connsiteY4" fmla="*/ 11113 h 17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10" h="17767">
                  <a:moveTo>
                    <a:pt x="-330" y="11113"/>
                  </a:moveTo>
                  <a:cubicBezTo>
                    <a:pt x="5463" y="14378"/>
                    <a:pt x="11804" y="16556"/>
                    <a:pt x="18381" y="17538"/>
                  </a:cubicBezTo>
                  <a:lnTo>
                    <a:pt x="20005" y="14290"/>
                  </a:lnTo>
                  <a:cubicBezTo>
                    <a:pt x="15204" y="9419"/>
                    <a:pt x="11886" y="2217"/>
                    <a:pt x="5460" y="-184"/>
                  </a:cubicBezTo>
                  <a:cubicBezTo>
                    <a:pt x="3554" y="-1031"/>
                    <a:pt x="-1883" y="10266"/>
                    <a:pt x="-330" y="11113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2" name="Forme libre : forme 161">
              <a:extLst>
                <a:ext uri="{FF2B5EF4-FFF2-40B4-BE49-F238E27FC236}">
                  <a16:creationId xmlns:a16="http://schemas.microsoft.com/office/drawing/2014/main" id="{AC605C27-E165-4DC9-8B35-18604AE44E6A}"/>
                </a:ext>
              </a:extLst>
            </p:cNvPr>
            <p:cNvSpPr/>
            <p:nvPr/>
          </p:nvSpPr>
          <p:spPr>
            <a:xfrm>
              <a:off x="8110629" y="5622528"/>
              <a:ext cx="201016" cy="317905"/>
            </a:xfrm>
            <a:custGeom>
              <a:avLst/>
              <a:gdLst>
                <a:gd name="connsiteX0" fmla="*/ 180147 w 201016"/>
                <a:gd name="connsiteY0" fmla="*/ 307968 h 317905"/>
                <a:gd name="connsiteX1" fmla="*/ 200411 w 201016"/>
                <a:gd name="connsiteY1" fmla="*/ -229 h 317905"/>
                <a:gd name="connsiteX2" fmla="*/ 4267 w 201016"/>
                <a:gd name="connsiteY2" fmla="*/ -229 h 317905"/>
                <a:gd name="connsiteX3" fmla="*/ -605 w 201016"/>
                <a:gd name="connsiteY3" fmla="*/ 24907 h 317905"/>
                <a:gd name="connsiteX4" fmla="*/ 38299 w 201016"/>
                <a:gd name="connsiteY4" fmla="*/ 309662 h 317905"/>
                <a:gd name="connsiteX5" fmla="*/ 180147 w 201016"/>
                <a:gd name="connsiteY5" fmla="*/ 307968 h 3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016" h="317905">
                  <a:moveTo>
                    <a:pt x="180147" y="307968"/>
                  </a:moveTo>
                  <a:lnTo>
                    <a:pt x="200411" y="-229"/>
                  </a:lnTo>
                  <a:lnTo>
                    <a:pt x="4267" y="-229"/>
                  </a:lnTo>
                  <a:lnTo>
                    <a:pt x="-605" y="24907"/>
                  </a:lnTo>
                  <a:cubicBezTo>
                    <a:pt x="3420" y="51596"/>
                    <a:pt x="25308" y="215544"/>
                    <a:pt x="38299" y="309662"/>
                  </a:cubicBezTo>
                  <a:cubicBezTo>
                    <a:pt x="68519" y="316794"/>
                    <a:pt x="130793" y="324137"/>
                    <a:pt x="180147" y="307968"/>
                  </a:cubicBez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3" name="Forme libre : forme 162">
              <a:extLst>
                <a:ext uri="{FF2B5EF4-FFF2-40B4-BE49-F238E27FC236}">
                  <a16:creationId xmlns:a16="http://schemas.microsoft.com/office/drawing/2014/main" id="{68D265CC-E20B-485F-8815-7AE15AE1C943}"/>
                </a:ext>
              </a:extLst>
            </p:cNvPr>
            <p:cNvSpPr/>
            <p:nvPr/>
          </p:nvSpPr>
          <p:spPr>
            <a:xfrm>
              <a:off x="7768612" y="5594992"/>
              <a:ext cx="200945" cy="317341"/>
            </a:xfrm>
            <a:custGeom>
              <a:avLst/>
              <a:gdLst>
                <a:gd name="connsiteX0" fmla="*/ 180076 w 200945"/>
                <a:gd name="connsiteY0" fmla="*/ 307968 h 317341"/>
                <a:gd name="connsiteX1" fmla="*/ 200340 w 200945"/>
                <a:gd name="connsiteY1" fmla="*/ -229 h 317341"/>
                <a:gd name="connsiteX2" fmla="*/ 4266 w 200945"/>
                <a:gd name="connsiteY2" fmla="*/ -229 h 317341"/>
                <a:gd name="connsiteX3" fmla="*/ -605 w 200945"/>
                <a:gd name="connsiteY3" fmla="*/ 24765 h 317341"/>
                <a:gd name="connsiteX4" fmla="*/ 38228 w 200945"/>
                <a:gd name="connsiteY4" fmla="*/ 309521 h 317341"/>
                <a:gd name="connsiteX5" fmla="*/ 180076 w 200945"/>
                <a:gd name="connsiteY5" fmla="*/ 307968 h 31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0945" h="317341">
                  <a:moveTo>
                    <a:pt x="180076" y="307968"/>
                  </a:moveTo>
                  <a:lnTo>
                    <a:pt x="200340" y="-229"/>
                  </a:lnTo>
                  <a:lnTo>
                    <a:pt x="4266" y="-229"/>
                  </a:lnTo>
                  <a:lnTo>
                    <a:pt x="-605" y="24765"/>
                  </a:lnTo>
                  <a:cubicBezTo>
                    <a:pt x="3490" y="51454"/>
                    <a:pt x="25236" y="215403"/>
                    <a:pt x="38228" y="309521"/>
                  </a:cubicBezTo>
                  <a:cubicBezTo>
                    <a:pt x="68377" y="316087"/>
                    <a:pt x="131216" y="323360"/>
                    <a:pt x="180076" y="307968"/>
                  </a:cubicBez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4" name="Forme libre : forme 163">
              <a:extLst>
                <a:ext uri="{FF2B5EF4-FFF2-40B4-BE49-F238E27FC236}">
                  <a16:creationId xmlns:a16="http://schemas.microsoft.com/office/drawing/2014/main" id="{3C4594C5-FABB-428E-8803-1ACBAE465C85}"/>
                </a:ext>
              </a:extLst>
            </p:cNvPr>
            <p:cNvSpPr/>
            <p:nvPr/>
          </p:nvSpPr>
          <p:spPr>
            <a:xfrm>
              <a:off x="7733168" y="6012699"/>
              <a:ext cx="210336" cy="44977"/>
            </a:xfrm>
            <a:custGeom>
              <a:avLst/>
              <a:gdLst>
                <a:gd name="connsiteX0" fmla="*/ -605 w 210336"/>
                <a:gd name="connsiteY0" fmla="*/ 21235 h 44977"/>
                <a:gd name="connsiteX1" fmla="*/ -605 w 210336"/>
                <a:gd name="connsiteY1" fmla="*/ 36416 h 44977"/>
                <a:gd name="connsiteX2" fmla="*/ 209732 w 210336"/>
                <a:gd name="connsiteY2" fmla="*/ 20953 h 44977"/>
                <a:gd name="connsiteX3" fmla="*/ 208954 w 210336"/>
                <a:gd name="connsiteY3" fmla="*/ -229 h 44977"/>
                <a:gd name="connsiteX4" fmla="*/ -605 w 210336"/>
                <a:gd name="connsiteY4" fmla="*/ 21235 h 44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0336" h="44977">
                  <a:moveTo>
                    <a:pt x="-605" y="21235"/>
                  </a:moveTo>
                  <a:lnTo>
                    <a:pt x="-605" y="36416"/>
                  </a:lnTo>
                  <a:cubicBezTo>
                    <a:pt x="-605" y="36416"/>
                    <a:pt x="91677" y="63105"/>
                    <a:pt x="209732" y="20953"/>
                  </a:cubicBezTo>
                  <a:lnTo>
                    <a:pt x="208954" y="-229"/>
                  </a:lnTo>
                  <a:cubicBezTo>
                    <a:pt x="138630" y="35074"/>
                    <a:pt x="34203" y="27802"/>
                    <a:pt x="-605" y="21235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5" name="Forme libre : forme 164">
              <a:extLst>
                <a:ext uri="{FF2B5EF4-FFF2-40B4-BE49-F238E27FC236}">
                  <a16:creationId xmlns:a16="http://schemas.microsoft.com/office/drawing/2014/main" id="{AF597FB5-A490-45EF-90CC-7ECC1819DAD3}"/>
                </a:ext>
              </a:extLst>
            </p:cNvPr>
            <p:cNvSpPr/>
            <p:nvPr/>
          </p:nvSpPr>
          <p:spPr>
            <a:xfrm>
              <a:off x="7733591" y="5902977"/>
              <a:ext cx="216691" cy="136951"/>
            </a:xfrm>
            <a:custGeom>
              <a:avLst/>
              <a:gdLst>
                <a:gd name="connsiteX0" fmla="*/ 73391 w 216691"/>
                <a:gd name="connsiteY0" fmla="*/ 1536 h 136951"/>
                <a:gd name="connsiteX1" fmla="*/ 82711 w 216691"/>
                <a:gd name="connsiteY1" fmla="*/ 67906 h 136951"/>
                <a:gd name="connsiteX2" fmla="*/ -605 w 216691"/>
                <a:gd name="connsiteY2" fmla="*/ 130957 h 136951"/>
                <a:gd name="connsiteX3" fmla="*/ 209026 w 216691"/>
                <a:gd name="connsiteY3" fmla="*/ 109775 h 136951"/>
                <a:gd name="connsiteX4" fmla="*/ 216086 w 216691"/>
                <a:gd name="connsiteY4" fmla="*/ -229 h 136951"/>
                <a:gd name="connsiteX5" fmla="*/ 73391 w 216691"/>
                <a:gd name="connsiteY5" fmla="*/ 1536 h 13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6691" h="136951">
                  <a:moveTo>
                    <a:pt x="73391" y="1536"/>
                  </a:moveTo>
                  <a:lnTo>
                    <a:pt x="82711" y="67906"/>
                  </a:lnTo>
                  <a:cubicBezTo>
                    <a:pt x="82711" y="67906"/>
                    <a:pt x="5891" y="96148"/>
                    <a:pt x="-605" y="130957"/>
                  </a:cubicBezTo>
                  <a:cubicBezTo>
                    <a:pt x="34275" y="138018"/>
                    <a:pt x="138561" y="145079"/>
                    <a:pt x="209026" y="109775"/>
                  </a:cubicBezTo>
                  <a:lnTo>
                    <a:pt x="216086" y="-229"/>
                  </a:lnTo>
                  <a:cubicBezTo>
                    <a:pt x="166238" y="15375"/>
                    <a:pt x="103399" y="8102"/>
                    <a:pt x="73391" y="1536"/>
                  </a:cubicBezTo>
                  <a:close/>
                </a:path>
              </a:pathLst>
            </a:custGeom>
            <a:solidFill>
              <a:srgbClr val="D9042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6" name="Forme libre : forme 165">
              <a:extLst>
                <a:ext uri="{FF2B5EF4-FFF2-40B4-BE49-F238E27FC236}">
                  <a16:creationId xmlns:a16="http://schemas.microsoft.com/office/drawing/2014/main" id="{D2061DF0-2478-4D05-A574-FCC6369BAB6E}"/>
                </a:ext>
              </a:extLst>
            </p:cNvPr>
            <p:cNvSpPr/>
            <p:nvPr/>
          </p:nvSpPr>
          <p:spPr>
            <a:xfrm>
              <a:off x="7922158" y="5937959"/>
              <a:ext cx="24946" cy="74739"/>
            </a:xfrm>
            <a:custGeom>
              <a:avLst/>
              <a:gdLst>
                <a:gd name="connsiteX0" fmla="*/ 24342 w 24946"/>
                <a:gd name="connsiteY0" fmla="*/ -191 h 74739"/>
                <a:gd name="connsiteX1" fmla="*/ 19470 w 24946"/>
                <a:gd name="connsiteY1" fmla="*/ 74510 h 7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946" h="74739">
                  <a:moveTo>
                    <a:pt x="24342" y="-191"/>
                  </a:moveTo>
                  <a:cubicBezTo>
                    <a:pt x="12198" y="-1886"/>
                    <a:pt x="-22329" y="53964"/>
                    <a:pt x="19470" y="74510"/>
                  </a:cubicBezTo>
                </a:path>
              </a:pathLst>
            </a:custGeom>
            <a:solidFill>
              <a:srgbClr val="1760B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7" name="Forme libre : forme 166">
              <a:extLst>
                <a:ext uri="{FF2B5EF4-FFF2-40B4-BE49-F238E27FC236}">
                  <a16:creationId xmlns:a16="http://schemas.microsoft.com/office/drawing/2014/main" id="{6D3E7791-12FB-4FE3-89C5-9A60CC51E905}"/>
                </a:ext>
              </a:extLst>
            </p:cNvPr>
            <p:cNvSpPr/>
            <p:nvPr/>
          </p:nvSpPr>
          <p:spPr>
            <a:xfrm>
              <a:off x="7775249" y="5984033"/>
              <a:ext cx="19591" cy="17863"/>
            </a:xfrm>
            <a:custGeom>
              <a:avLst/>
              <a:gdLst>
                <a:gd name="connsiteX0" fmla="*/ -605 w 19591"/>
                <a:gd name="connsiteY0" fmla="*/ 11138 h 17863"/>
                <a:gd name="connsiteX1" fmla="*/ 17188 w 19591"/>
                <a:gd name="connsiteY1" fmla="*/ 17634 h 17863"/>
                <a:gd name="connsiteX2" fmla="*/ 18741 w 19591"/>
                <a:gd name="connsiteY2" fmla="*/ 14316 h 17863"/>
                <a:gd name="connsiteX3" fmla="*/ 5044 w 19591"/>
                <a:gd name="connsiteY3" fmla="*/ -229 h 17863"/>
                <a:gd name="connsiteX4" fmla="*/ -605 w 19591"/>
                <a:gd name="connsiteY4" fmla="*/ 11138 h 17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91" h="17863">
                  <a:moveTo>
                    <a:pt x="-605" y="11138"/>
                  </a:moveTo>
                  <a:cubicBezTo>
                    <a:pt x="4906" y="14316"/>
                    <a:pt x="10926" y="16514"/>
                    <a:pt x="17188" y="17634"/>
                  </a:cubicBezTo>
                  <a:cubicBezTo>
                    <a:pt x="18035" y="17634"/>
                    <a:pt x="19588" y="14316"/>
                    <a:pt x="18741" y="14316"/>
                  </a:cubicBezTo>
                  <a:cubicBezTo>
                    <a:pt x="13869" y="9515"/>
                    <a:pt x="10692" y="2172"/>
                    <a:pt x="5044" y="-229"/>
                  </a:cubicBezTo>
                  <a:cubicBezTo>
                    <a:pt x="2242" y="3030"/>
                    <a:pt x="301" y="6937"/>
                    <a:pt x="-605" y="11138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8" name="Forme libre : forme 167">
              <a:extLst>
                <a:ext uri="{FF2B5EF4-FFF2-40B4-BE49-F238E27FC236}">
                  <a16:creationId xmlns:a16="http://schemas.microsoft.com/office/drawing/2014/main" id="{7802796D-B546-4349-A3EC-6407C79E0094}"/>
                </a:ext>
              </a:extLst>
            </p:cNvPr>
            <p:cNvSpPr/>
            <p:nvPr/>
          </p:nvSpPr>
          <p:spPr>
            <a:xfrm>
              <a:off x="7793616" y="5975092"/>
              <a:ext cx="20608" cy="17908"/>
            </a:xfrm>
            <a:custGeom>
              <a:avLst/>
              <a:gdLst>
                <a:gd name="connsiteX0" fmla="*/ -261 w 20608"/>
                <a:gd name="connsiteY0" fmla="*/ 11113 h 17908"/>
                <a:gd name="connsiteX1" fmla="*/ 18379 w 20608"/>
                <a:gd name="connsiteY1" fmla="*/ 17679 h 17908"/>
                <a:gd name="connsiteX2" fmla="*/ 20003 w 20608"/>
                <a:gd name="connsiteY2" fmla="*/ 14431 h 17908"/>
                <a:gd name="connsiteX3" fmla="*/ 5388 w 20608"/>
                <a:gd name="connsiteY3" fmla="*/ -185 h 17908"/>
                <a:gd name="connsiteX4" fmla="*/ -261 w 20608"/>
                <a:gd name="connsiteY4" fmla="*/ 11113 h 1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08" h="17908">
                  <a:moveTo>
                    <a:pt x="-261" y="11113"/>
                  </a:moveTo>
                  <a:cubicBezTo>
                    <a:pt x="5457" y="14512"/>
                    <a:pt x="11792" y="16743"/>
                    <a:pt x="18379" y="17679"/>
                  </a:cubicBezTo>
                  <a:lnTo>
                    <a:pt x="20003" y="14431"/>
                  </a:lnTo>
                  <a:cubicBezTo>
                    <a:pt x="15131" y="9559"/>
                    <a:pt x="11954" y="2287"/>
                    <a:pt x="5388" y="-185"/>
                  </a:cubicBezTo>
                  <a:cubicBezTo>
                    <a:pt x="3481" y="-1032"/>
                    <a:pt x="-2026" y="10477"/>
                    <a:pt x="-261" y="11113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9" name="Forme libre : forme 168">
              <a:extLst>
                <a:ext uri="{FF2B5EF4-FFF2-40B4-BE49-F238E27FC236}">
                  <a16:creationId xmlns:a16="http://schemas.microsoft.com/office/drawing/2014/main" id="{254F32C8-DFDA-4D6D-B17D-F1EE82BB9A0E}"/>
                </a:ext>
              </a:extLst>
            </p:cNvPr>
            <p:cNvSpPr/>
            <p:nvPr/>
          </p:nvSpPr>
          <p:spPr>
            <a:xfrm>
              <a:off x="7727096" y="5266530"/>
              <a:ext cx="682411" cy="440915"/>
            </a:xfrm>
            <a:custGeom>
              <a:avLst/>
              <a:gdLst>
                <a:gd name="connsiteX0" fmla="*/ 681806 w 682411"/>
                <a:gd name="connsiteY0" fmla="*/ 355627 h 440915"/>
                <a:gd name="connsiteX1" fmla="*/ 633229 w 682411"/>
                <a:gd name="connsiteY1" fmla="*/ 13468 h 440915"/>
                <a:gd name="connsiteX2" fmla="*/ 8714 w 682411"/>
                <a:gd name="connsiteY2" fmla="*/ -229 h 440915"/>
                <a:gd name="connsiteX3" fmla="*/ -605 w 682411"/>
                <a:gd name="connsiteY3" fmla="*/ 327385 h 440915"/>
                <a:gd name="connsiteX4" fmla="*/ 295942 w 682411"/>
                <a:gd name="connsiteY4" fmla="*/ 342777 h 440915"/>
                <a:gd name="connsiteX5" fmla="*/ 278078 w 682411"/>
                <a:gd name="connsiteY5" fmla="*/ 174663 h 440915"/>
                <a:gd name="connsiteX6" fmla="*/ 274054 w 682411"/>
                <a:gd name="connsiteY6" fmla="*/ 175440 h 440915"/>
                <a:gd name="connsiteX7" fmla="*/ 254637 w 682411"/>
                <a:gd name="connsiteY7" fmla="*/ 172969 h 440915"/>
                <a:gd name="connsiteX8" fmla="*/ 249765 w 682411"/>
                <a:gd name="connsiteY8" fmla="*/ 167390 h 440915"/>
                <a:gd name="connsiteX9" fmla="*/ 271653 w 682411"/>
                <a:gd name="connsiteY9" fmla="*/ 164142 h 440915"/>
                <a:gd name="connsiteX10" fmla="*/ 280972 w 682411"/>
                <a:gd name="connsiteY10" fmla="*/ 162519 h 440915"/>
                <a:gd name="connsiteX11" fmla="*/ 288034 w 682411"/>
                <a:gd name="connsiteY11" fmla="*/ 160118 h 440915"/>
                <a:gd name="connsiteX12" fmla="*/ 288881 w 682411"/>
                <a:gd name="connsiteY12" fmla="*/ 167179 h 440915"/>
                <a:gd name="connsiteX13" fmla="*/ 303496 w 682411"/>
                <a:gd name="connsiteY13" fmla="*/ 377515 h 440915"/>
                <a:gd name="connsiteX14" fmla="*/ 306745 w 682411"/>
                <a:gd name="connsiteY14" fmla="*/ 404204 h 440915"/>
                <a:gd name="connsiteX15" fmla="*/ 681806 w 682411"/>
                <a:gd name="connsiteY15" fmla="*/ 355627 h 44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82411" h="440915">
                  <a:moveTo>
                    <a:pt x="681806" y="355627"/>
                  </a:moveTo>
                  <a:cubicBezTo>
                    <a:pt x="681806" y="355627"/>
                    <a:pt x="633229" y="55479"/>
                    <a:pt x="633229" y="13468"/>
                  </a:cubicBezTo>
                  <a:lnTo>
                    <a:pt x="8714" y="-229"/>
                  </a:lnTo>
                  <a:lnTo>
                    <a:pt x="-605" y="327385"/>
                  </a:lnTo>
                  <a:cubicBezTo>
                    <a:pt x="-605" y="327385"/>
                    <a:pt x="96408" y="417125"/>
                    <a:pt x="295942" y="342777"/>
                  </a:cubicBezTo>
                  <a:lnTo>
                    <a:pt x="278078" y="174663"/>
                  </a:lnTo>
                  <a:lnTo>
                    <a:pt x="274054" y="175440"/>
                  </a:lnTo>
                  <a:cubicBezTo>
                    <a:pt x="267501" y="177083"/>
                    <a:pt x="260570" y="176201"/>
                    <a:pt x="254637" y="172969"/>
                  </a:cubicBezTo>
                  <a:cubicBezTo>
                    <a:pt x="250612" y="170568"/>
                    <a:pt x="249765" y="168096"/>
                    <a:pt x="249765" y="167390"/>
                  </a:cubicBezTo>
                  <a:cubicBezTo>
                    <a:pt x="251389" y="164919"/>
                    <a:pt x="257885" y="165696"/>
                    <a:pt x="271653" y="164142"/>
                  </a:cubicBezTo>
                  <a:cubicBezTo>
                    <a:pt x="274822" y="164061"/>
                    <a:pt x="277963" y="163514"/>
                    <a:pt x="280972" y="162519"/>
                  </a:cubicBezTo>
                  <a:lnTo>
                    <a:pt x="288034" y="160118"/>
                  </a:lnTo>
                  <a:lnTo>
                    <a:pt x="288881" y="167179"/>
                  </a:lnTo>
                  <a:cubicBezTo>
                    <a:pt x="293752" y="237785"/>
                    <a:pt x="298201" y="307262"/>
                    <a:pt x="303496" y="377515"/>
                  </a:cubicBezTo>
                  <a:lnTo>
                    <a:pt x="306745" y="404204"/>
                  </a:lnTo>
                  <a:cubicBezTo>
                    <a:pt x="339647" y="417972"/>
                    <a:pt x="479518" y="502065"/>
                    <a:pt x="681806" y="355627"/>
                  </a:cubicBezTo>
                  <a:close/>
                </a:path>
              </a:pathLst>
            </a:custGeom>
            <a:solidFill>
              <a:srgbClr val="1760B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0" name="Forme libre : forme 169">
              <a:extLst>
                <a:ext uri="{FF2B5EF4-FFF2-40B4-BE49-F238E27FC236}">
                  <a16:creationId xmlns:a16="http://schemas.microsoft.com/office/drawing/2014/main" id="{A576ACBA-50B8-4A2A-99DE-A767CB0ABAF0}"/>
                </a:ext>
              </a:extLst>
            </p:cNvPr>
            <p:cNvSpPr/>
            <p:nvPr/>
          </p:nvSpPr>
          <p:spPr>
            <a:xfrm>
              <a:off x="7712751" y="4592799"/>
              <a:ext cx="676773" cy="733171"/>
            </a:xfrm>
            <a:custGeom>
              <a:avLst/>
              <a:gdLst>
                <a:gd name="connsiteX0" fmla="*/ 117107 w 676773"/>
                <a:gd name="connsiteY0" fmla="*/ 21946 h 733171"/>
                <a:gd name="connsiteX1" fmla="*/ 598430 w 676773"/>
                <a:gd name="connsiteY1" fmla="*/ 13191 h 733171"/>
                <a:gd name="connsiteX2" fmla="*/ 638818 w 676773"/>
                <a:gd name="connsiteY2" fmla="*/ 394466 h 733171"/>
                <a:gd name="connsiteX3" fmla="*/ 676168 w 676773"/>
                <a:gd name="connsiteY3" fmla="*/ 698780 h 733171"/>
                <a:gd name="connsiteX4" fmla="*/ 182 w 676773"/>
                <a:gd name="connsiteY4" fmla="*/ 698780 h 733171"/>
                <a:gd name="connsiteX5" fmla="*/ 117107 w 676773"/>
                <a:gd name="connsiteY5" fmla="*/ 21946 h 733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6773" h="733171">
                  <a:moveTo>
                    <a:pt x="117107" y="21946"/>
                  </a:moveTo>
                  <a:cubicBezTo>
                    <a:pt x="172038" y="10367"/>
                    <a:pt x="416689" y="-16322"/>
                    <a:pt x="598430" y="13191"/>
                  </a:cubicBezTo>
                  <a:cubicBezTo>
                    <a:pt x="610857" y="47365"/>
                    <a:pt x="638818" y="289050"/>
                    <a:pt x="638818" y="394466"/>
                  </a:cubicBezTo>
                  <a:cubicBezTo>
                    <a:pt x="638818" y="499881"/>
                    <a:pt x="642418" y="649072"/>
                    <a:pt x="676168" y="698780"/>
                  </a:cubicBezTo>
                  <a:cubicBezTo>
                    <a:pt x="610786" y="722080"/>
                    <a:pt x="136524" y="762325"/>
                    <a:pt x="182" y="698780"/>
                  </a:cubicBezTo>
                  <a:cubicBezTo>
                    <a:pt x="-7090" y="660228"/>
                    <a:pt x="36333" y="39033"/>
                    <a:pt x="117107" y="21946"/>
                  </a:cubicBezTo>
                  <a:close/>
                </a:path>
              </a:pathLst>
            </a:custGeom>
            <a:solidFill>
              <a:srgbClr val="D9042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1" name="Forme libre : forme 170">
              <a:extLst>
                <a:ext uri="{FF2B5EF4-FFF2-40B4-BE49-F238E27FC236}">
                  <a16:creationId xmlns:a16="http://schemas.microsoft.com/office/drawing/2014/main" id="{0AA83C65-1E88-4095-BF4C-356A2607B341}"/>
                </a:ext>
              </a:extLst>
            </p:cNvPr>
            <p:cNvSpPr/>
            <p:nvPr/>
          </p:nvSpPr>
          <p:spPr>
            <a:xfrm>
              <a:off x="7910390" y="4760918"/>
              <a:ext cx="292169" cy="292169"/>
            </a:xfrm>
            <a:custGeom>
              <a:avLst/>
              <a:gdLst>
                <a:gd name="connsiteX0" fmla="*/ 292169 w 292169"/>
                <a:gd name="connsiteY0" fmla="*/ 146085 h 292169"/>
                <a:gd name="connsiteX1" fmla="*/ 146085 w 292169"/>
                <a:gd name="connsiteY1" fmla="*/ 292169 h 292169"/>
                <a:gd name="connsiteX2" fmla="*/ 0 w 292169"/>
                <a:gd name="connsiteY2" fmla="*/ 146085 h 292169"/>
                <a:gd name="connsiteX3" fmla="*/ 146085 w 292169"/>
                <a:gd name="connsiteY3" fmla="*/ 0 h 292169"/>
                <a:gd name="connsiteX4" fmla="*/ 292169 w 292169"/>
                <a:gd name="connsiteY4" fmla="*/ 146085 h 292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169" h="292169">
                  <a:moveTo>
                    <a:pt x="292169" y="146085"/>
                  </a:moveTo>
                  <a:cubicBezTo>
                    <a:pt x="292169" y="226765"/>
                    <a:pt x="226765" y="292169"/>
                    <a:pt x="146085" y="292169"/>
                  </a:cubicBezTo>
                  <a:cubicBezTo>
                    <a:pt x="65405" y="292169"/>
                    <a:pt x="0" y="226765"/>
                    <a:pt x="0" y="146085"/>
                  </a:cubicBezTo>
                  <a:cubicBezTo>
                    <a:pt x="0" y="65404"/>
                    <a:pt x="65405" y="0"/>
                    <a:pt x="146085" y="0"/>
                  </a:cubicBezTo>
                  <a:cubicBezTo>
                    <a:pt x="226765" y="0"/>
                    <a:pt x="292169" y="65404"/>
                    <a:pt x="292169" y="146085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2" name="Forme libre : forme 171">
              <a:extLst>
                <a:ext uri="{FF2B5EF4-FFF2-40B4-BE49-F238E27FC236}">
                  <a16:creationId xmlns:a16="http://schemas.microsoft.com/office/drawing/2014/main" id="{5983206A-1332-4003-BC9B-C5F7221AC26F}"/>
                </a:ext>
              </a:extLst>
            </p:cNvPr>
            <p:cNvSpPr/>
            <p:nvPr/>
          </p:nvSpPr>
          <p:spPr>
            <a:xfrm>
              <a:off x="7832435" y="4958524"/>
              <a:ext cx="156115" cy="156237"/>
            </a:xfrm>
            <a:custGeom>
              <a:avLst/>
              <a:gdLst>
                <a:gd name="connsiteX0" fmla="*/ 155511 w 156115"/>
                <a:gd name="connsiteY0" fmla="*/ 6994 h 156237"/>
                <a:gd name="connsiteX1" fmla="*/ 26018 w 156115"/>
                <a:gd name="connsiteY1" fmla="*/ 49358 h 156237"/>
                <a:gd name="connsiteX2" fmla="*/ 17475 w 156115"/>
                <a:gd name="connsiteY2" fmla="*/ 92639 h 156237"/>
                <a:gd name="connsiteX3" fmla="*/ 12391 w 156115"/>
                <a:gd name="connsiteY3" fmla="*/ 131261 h 156237"/>
                <a:gd name="connsiteX4" fmla="*/ 47695 w 156115"/>
                <a:gd name="connsiteY4" fmla="*/ 92922 h 156237"/>
                <a:gd name="connsiteX5" fmla="*/ 31101 w 156115"/>
                <a:gd name="connsiteY5" fmla="*/ 155550 h 156237"/>
                <a:gd name="connsiteX6" fmla="*/ 74949 w 156115"/>
                <a:gd name="connsiteY6" fmla="*/ 107608 h 156237"/>
                <a:gd name="connsiteX7" fmla="*/ 71418 w 156115"/>
                <a:gd name="connsiteY7" fmla="*/ 144959 h 156237"/>
                <a:gd name="connsiteX8" fmla="*/ 108768 w 156115"/>
                <a:gd name="connsiteY8" fmla="*/ 83673 h 156237"/>
                <a:gd name="connsiteX9" fmla="*/ 155510 w 156115"/>
                <a:gd name="connsiteY9" fmla="*/ 6994 h 15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115" h="156237">
                  <a:moveTo>
                    <a:pt x="155511" y="6994"/>
                  </a:moveTo>
                  <a:cubicBezTo>
                    <a:pt x="136305" y="-2326"/>
                    <a:pt x="71489" y="-13340"/>
                    <a:pt x="26018" y="49358"/>
                  </a:cubicBezTo>
                  <a:cubicBezTo>
                    <a:pt x="-19452" y="112056"/>
                    <a:pt x="4271" y="108667"/>
                    <a:pt x="17475" y="92639"/>
                  </a:cubicBezTo>
                  <a:cubicBezTo>
                    <a:pt x="24111" y="84732"/>
                    <a:pt x="-530" y="126319"/>
                    <a:pt x="12391" y="131261"/>
                  </a:cubicBezTo>
                  <a:cubicBezTo>
                    <a:pt x="25312" y="136204"/>
                    <a:pt x="47695" y="92922"/>
                    <a:pt x="47695" y="92922"/>
                  </a:cubicBezTo>
                  <a:cubicBezTo>
                    <a:pt x="47695" y="92922"/>
                    <a:pt x="21428" y="150678"/>
                    <a:pt x="31101" y="155550"/>
                  </a:cubicBezTo>
                  <a:cubicBezTo>
                    <a:pt x="40775" y="160422"/>
                    <a:pt x="68452" y="125260"/>
                    <a:pt x="74949" y="107608"/>
                  </a:cubicBezTo>
                  <a:cubicBezTo>
                    <a:pt x="81444" y="89957"/>
                    <a:pt x="60121" y="142912"/>
                    <a:pt x="71418" y="144959"/>
                  </a:cubicBezTo>
                  <a:cubicBezTo>
                    <a:pt x="82715" y="147006"/>
                    <a:pt x="87305" y="105066"/>
                    <a:pt x="108768" y="83673"/>
                  </a:cubicBezTo>
                  <a:cubicBezTo>
                    <a:pt x="129801" y="61864"/>
                    <a:pt x="145761" y="35682"/>
                    <a:pt x="155510" y="6994"/>
                  </a:cubicBez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3" name="Forme libre : forme 172">
              <a:extLst>
                <a:ext uri="{FF2B5EF4-FFF2-40B4-BE49-F238E27FC236}">
                  <a16:creationId xmlns:a16="http://schemas.microsoft.com/office/drawing/2014/main" id="{B8B3E414-588A-406D-A2EB-44B31DB35C39}"/>
                </a:ext>
              </a:extLst>
            </p:cNvPr>
            <p:cNvSpPr/>
            <p:nvPr/>
          </p:nvSpPr>
          <p:spPr>
            <a:xfrm>
              <a:off x="7602433" y="4862027"/>
              <a:ext cx="487649" cy="317056"/>
            </a:xfrm>
            <a:custGeom>
              <a:avLst/>
              <a:gdLst>
                <a:gd name="connsiteX0" fmla="*/ 422511 w 487649"/>
                <a:gd name="connsiteY0" fmla="*/ 151080 h 317056"/>
                <a:gd name="connsiteX1" fmla="*/ 134295 w 487649"/>
                <a:gd name="connsiteY1" fmla="*/ 128063 h 317056"/>
                <a:gd name="connsiteX2" fmla="*/ 127235 w 487649"/>
                <a:gd name="connsiteY2" fmla="*/ 69530 h 317056"/>
                <a:gd name="connsiteX3" fmla="*/ 10451 w 487649"/>
                <a:gd name="connsiteY3" fmla="*/ -229 h 317056"/>
                <a:gd name="connsiteX4" fmla="*/ 104994 w 487649"/>
                <a:gd name="connsiteY4" fmla="*/ 296318 h 317056"/>
                <a:gd name="connsiteX5" fmla="*/ 487045 w 487649"/>
                <a:gd name="connsiteY5" fmla="*/ 196197 h 317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649" h="317056">
                  <a:moveTo>
                    <a:pt x="422511" y="151080"/>
                  </a:moveTo>
                  <a:cubicBezTo>
                    <a:pt x="369203" y="183277"/>
                    <a:pt x="169528" y="242869"/>
                    <a:pt x="134295" y="128063"/>
                  </a:cubicBezTo>
                  <a:cubicBezTo>
                    <a:pt x="128818" y="109056"/>
                    <a:pt x="126434" y="89293"/>
                    <a:pt x="127235" y="69530"/>
                  </a:cubicBezTo>
                  <a:cubicBezTo>
                    <a:pt x="65313" y="40370"/>
                    <a:pt x="32481" y="21870"/>
                    <a:pt x="10451" y="-229"/>
                  </a:cubicBezTo>
                  <a:cubicBezTo>
                    <a:pt x="-16026" y="139854"/>
                    <a:pt x="1132" y="239833"/>
                    <a:pt x="104994" y="296318"/>
                  </a:cubicBezTo>
                  <a:cubicBezTo>
                    <a:pt x="208856" y="352803"/>
                    <a:pt x="368144" y="283820"/>
                    <a:pt x="487045" y="196197"/>
                  </a:cubicBez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4" name="Forme libre : forme 173">
              <a:extLst>
                <a:ext uri="{FF2B5EF4-FFF2-40B4-BE49-F238E27FC236}">
                  <a16:creationId xmlns:a16="http://schemas.microsoft.com/office/drawing/2014/main" id="{5ECB83D7-18CD-420B-8148-CDECA7DF8E8C}"/>
                </a:ext>
              </a:extLst>
            </p:cNvPr>
            <p:cNvSpPr/>
            <p:nvPr/>
          </p:nvSpPr>
          <p:spPr>
            <a:xfrm>
              <a:off x="7586871" y="4614974"/>
              <a:ext cx="291816" cy="321682"/>
            </a:xfrm>
            <a:custGeom>
              <a:avLst/>
              <a:gdLst>
                <a:gd name="connsiteX0" fmla="*/ 242988 w 291816"/>
                <a:gd name="connsiteY0" fmla="*/ -229 h 321682"/>
                <a:gd name="connsiteX1" fmla="*/ 72120 w 291816"/>
                <a:gd name="connsiteY1" fmla="*/ 101232 h 321682"/>
                <a:gd name="connsiteX2" fmla="*/ -605 w 291816"/>
                <a:gd name="connsiteY2" fmla="*/ 210954 h 321682"/>
                <a:gd name="connsiteX3" fmla="*/ 25660 w 291816"/>
                <a:gd name="connsiteY3" fmla="*/ 246823 h 321682"/>
                <a:gd name="connsiteX4" fmla="*/ 142444 w 291816"/>
                <a:gd name="connsiteY4" fmla="*/ 316582 h 321682"/>
                <a:gd name="connsiteX5" fmla="*/ 152611 w 291816"/>
                <a:gd name="connsiteY5" fmla="*/ 321454 h 321682"/>
                <a:gd name="connsiteX6" fmla="*/ 291212 w 291816"/>
                <a:gd name="connsiteY6" fmla="*/ 29496 h 32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816" h="321682">
                  <a:moveTo>
                    <a:pt x="242988" y="-229"/>
                  </a:moveTo>
                  <a:cubicBezTo>
                    <a:pt x="191515" y="9162"/>
                    <a:pt x="136231" y="24059"/>
                    <a:pt x="72120" y="101232"/>
                  </a:cubicBezTo>
                  <a:cubicBezTo>
                    <a:pt x="44496" y="135449"/>
                    <a:pt x="20147" y="172184"/>
                    <a:pt x="-605" y="210954"/>
                  </a:cubicBezTo>
                  <a:cubicBezTo>
                    <a:pt x="6414" y="224089"/>
                    <a:pt x="15257" y="236165"/>
                    <a:pt x="25660" y="246823"/>
                  </a:cubicBezTo>
                  <a:cubicBezTo>
                    <a:pt x="47690" y="268922"/>
                    <a:pt x="80522" y="287422"/>
                    <a:pt x="142444" y="316582"/>
                  </a:cubicBezTo>
                  <a:lnTo>
                    <a:pt x="152611" y="321454"/>
                  </a:lnTo>
                  <a:lnTo>
                    <a:pt x="291212" y="29496"/>
                  </a:lnTo>
                  <a:close/>
                </a:path>
              </a:pathLst>
            </a:custGeom>
            <a:solidFill>
              <a:srgbClr val="D9042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5" name="Forme libre : forme 174">
              <a:extLst>
                <a:ext uri="{FF2B5EF4-FFF2-40B4-BE49-F238E27FC236}">
                  <a16:creationId xmlns:a16="http://schemas.microsoft.com/office/drawing/2014/main" id="{0CB08807-D17C-46F6-BD08-6B9464A242C1}"/>
                </a:ext>
              </a:extLst>
            </p:cNvPr>
            <p:cNvSpPr/>
            <p:nvPr/>
          </p:nvSpPr>
          <p:spPr>
            <a:xfrm>
              <a:off x="7958825" y="4878901"/>
              <a:ext cx="559848" cy="301907"/>
            </a:xfrm>
            <a:custGeom>
              <a:avLst/>
              <a:gdLst>
                <a:gd name="connsiteX0" fmla="*/ 400652 w 559848"/>
                <a:gd name="connsiteY0" fmla="*/ 66776 h 301907"/>
                <a:gd name="connsiteX1" fmla="*/ 400652 w 559848"/>
                <a:gd name="connsiteY1" fmla="*/ 66776 h 301907"/>
                <a:gd name="connsiteX2" fmla="*/ 391332 w 559848"/>
                <a:gd name="connsiteY2" fmla="*/ 118319 h 301907"/>
                <a:gd name="connsiteX3" fmla="*/ 29403 w 559848"/>
                <a:gd name="connsiteY3" fmla="*/ 86334 h 301907"/>
                <a:gd name="connsiteX4" fmla="*/ -605 w 559848"/>
                <a:gd name="connsiteY4" fmla="*/ 142396 h 301907"/>
                <a:gd name="connsiteX5" fmla="*/ 421763 w 559848"/>
                <a:gd name="connsiteY5" fmla="*/ 286574 h 301907"/>
                <a:gd name="connsiteX6" fmla="*/ 556904 w 559848"/>
                <a:gd name="connsiteY6" fmla="*/ -229 h 301907"/>
                <a:gd name="connsiteX7" fmla="*/ 400652 w 559848"/>
                <a:gd name="connsiteY7" fmla="*/ 66776 h 30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9848" h="301907">
                  <a:moveTo>
                    <a:pt x="400652" y="66776"/>
                  </a:moveTo>
                  <a:lnTo>
                    <a:pt x="400652" y="66776"/>
                  </a:lnTo>
                  <a:cubicBezTo>
                    <a:pt x="399318" y="84231"/>
                    <a:pt x="396195" y="101502"/>
                    <a:pt x="391332" y="118319"/>
                  </a:cubicBezTo>
                  <a:cubicBezTo>
                    <a:pt x="356592" y="233337"/>
                    <a:pt x="83134" y="118319"/>
                    <a:pt x="29403" y="86334"/>
                  </a:cubicBezTo>
                  <a:lnTo>
                    <a:pt x="-605" y="142396"/>
                  </a:lnTo>
                  <a:cubicBezTo>
                    <a:pt x="118649" y="229454"/>
                    <a:pt x="319665" y="342989"/>
                    <a:pt x="421763" y="286574"/>
                  </a:cubicBezTo>
                  <a:cubicBezTo>
                    <a:pt x="518917" y="233055"/>
                    <a:pt x="571236" y="128840"/>
                    <a:pt x="556904" y="-229"/>
                  </a:cubicBezTo>
                  <a:cubicBezTo>
                    <a:pt x="523506" y="30202"/>
                    <a:pt x="471117" y="55056"/>
                    <a:pt x="400652" y="66776"/>
                  </a:cubicBez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6" name="Forme libre : forme 175">
              <a:extLst>
                <a:ext uri="{FF2B5EF4-FFF2-40B4-BE49-F238E27FC236}">
                  <a16:creationId xmlns:a16="http://schemas.microsoft.com/office/drawing/2014/main" id="{00AEF43A-E15C-4DDB-BA65-A28021FE7EB4}"/>
                </a:ext>
              </a:extLst>
            </p:cNvPr>
            <p:cNvSpPr/>
            <p:nvPr/>
          </p:nvSpPr>
          <p:spPr>
            <a:xfrm>
              <a:off x="8263634" y="4606220"/>
              <a:ext cx="291745" cy="339475"/>
            </a:xfrm>
            <a:custGeom>
              <a:avLst/>
              <a:gdLst>
                <a:gd name="connsiteX0" fmla="*/ 166802 w 291745"/>
                <a:gd name="connsiteY0" fmla="*/ 49901 h 339475"/>
                <a:gd name="connsiteX1" fmla="*/ 47548 w 291745"/>
                <a:gd name="connsiteY1" fmla="*/ -229 h 339475"/>
                <a:gd name="connsiteX2" fmla="*/ 11327 w 291745"/>
                <a:gd name="connsiteY2" fmla="*/ 22012 h 339475"/>
                <a:gd name="connsiteX3" fmla="*/ -605 w 291745"/>
                <a:gd name="connsiteY3" fmla="*/ 29072 h 339475"/>
                <a:gd name="connsiteX4" fmla="*/ 95843 w 291745"/>
                <a:gd name="connsiteY4" fmla="*/ 339246 h 339475"/>
                <a:gd name="connsiteX5" fmla="*/ 95843 w 291745"/>
                <a:gd name="connsiteY5" fmla="*/ 339246 h 339475"/>
                <a:gd name="connsiteX6" fmla="*/ 251813 w 291745"/>
                <a:gd name="connsiteY6" fmla="*/ 272241 h 339475"/>
                <a:gd name="connsiteX7" fmla="*/ 291140 w 291745"/>
                <a:gd name="connsiteY7" fmla="*/ 210742 h 339475"/>
                <a:gd name="connsiteX8" fmla="*/ 166802 w 291745"/>
                <a:gd name="connsiteY8" fmla="*/ 49901 h 339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1745" h="339475">
                  <a:moveTo>
                    <a:pt x="166802" y="49901"/>
                  </a:moveTo>
                  <a:cubicBezTo>
                    <a:pt x="132239" y="22845"/>
                    <a:pt x="91062" y="5536"/>
                    <a:pt x="47548" y="-229"/>
                  </a:cubicBezTo>
                  <a:lnTo>
                    <a:pt x="11327" y="22012"/>
                  </a:lnTo>
                  <a:lnTo>
                    <a:pt x="-605" y="29072"/>
                  </a:lnTo>
                  <a:lnTo>
                    <a:pt x="95843" y="339246"/>
                  </a:lnTo>
                  <a:lnTo>
                    <a:pt x="95843" y="339246"/>
                  </a:lnTo>
                  <a:cubicBezTo>
                    <a:pt x="166450" y="327737"/>
                    <a:pt x="218698" y="302672"/>
                    <a:pt x="251813" y="272241"/>
                  </a:cubicBezTo>
                  <a:cubicBezTo>
                    <a:pt x="270654" y="256028"/>
                    <a:pt x="284327" y="234647"/>
                    <a:pt x="291140" y="210742"/>
                  </a:cubicBezTo>
                  <a:cubicBezTo>
                    <a:pt x="245882" y="128627"/>
                    <a:pt x="204859" y="80191"/>
                    <a:pt x="166802" y="49901"/>
                  </a:cubicBezTo>
                  <a:close/>
                </a:path>
              </a:pathLst>
            </a:custGeom>
            <a:solidFill>
              <a:srgbClr val="D9042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7" name="Forme libre : forme 176">
              <a:extLst>
                <a:ext uri="{FF2B5EF4-FFF2-40B4-BE49-F238E27FC236}">
                  <a16:creationId xmlns:a16="http://schemas.microsoft.com/office/drawing/2014/main" id="{32C5342E-BC54-4200-956A-A50FD8E7B20D}"/>
                </a:ext>
              </a:extLst>
            </p:cNvPr>
            <p:cNvSpPr/>
            <p:nvPr/>
          </p:nvSpPr>
          <p:spPr>
            <a:xfrm>
              <a:off x="8055980" y="4958461"/>
              <a:ext cx="180673" cy="123103"/>
            </a:xfrm>
            <a:custGeom>
              <a:avLst/>
              <a:gdLst>
                <a:gd name="connsiteX0" fmla="*/ -605 w 180673"/>
                <a:gd name="connsiteY0" fmla="*/ 39112 h 123103"/>
                <a:gd name="connsiteX1" fmla="*/ 137854 w 180673"/>
                <a:gd name="connsiteY1" fmla="*/ 17012 h 123103"/>
                <a:gd name="connsiteX2" fmla="*/ 160378 w 180673"/>
                <a:gd name="connsiteY2" fmla="*/ 54999 h 123103"/>
                <a:gd name="connsiteX3" fmla="*/ 178240 w 180673"/>
                <a:gd name="connsiteY3" fmla="*/ 89525 h 123103"/>
                <a:gd name="connsiteX4" fmla="*/ 131570 w 180673"/>
                <a:gd name="connsiteY4" fmla="*/ 65519 h 123103"/>
                <a:gd name="connsiteX5" fmla="*/ 168356 w 180673"/>
                <a:gd name="connsiteY5" fmla="*/ 118897 h 123103"/>
                <a:gd name="connsiteX6" fmla="*/ 110741 w 180673"/>
                <a:gd name="connsiteY6" fmla="*/ 88607 h 123103"/>
                <a:gd name="connsiteX7" fmla="*/ 126628 w 180673"/>
                <a:gd name="connsiteY7" fmla="*/ 122216 h 123103"/>
                <a:gd name="connsiteX8" fmla="*/ 70566 w 180673"/>
                <a:gd name="connsiteY8" fmla="*/ 77098 h 123103"/>
                <a:gd name="connsiteX9" fmla="*/ -605 w 180673"/>
                <a:gd name="connsiteY9" fmla="*/ 39112 h 12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0673" h="123103">
                  <a:moveTo>
                    <a:pt x="-605" y="39112"/>
                  </a:moveTo>
                  <a:cubicBezTo>
                    <a:pt x="14434" y="23720"/>
                    <a:pt x="74167" y="-26269"/>
                    <a:pt x="137854" y="17012"/>
                  </a:cubicBezTo>
                  <a:cubicBezTo>
                    <a:pt x="201541" y="60294"/>
                    <a:pt x="178240" y="65519"/>
                    <a:pt x="160378" y="54999"/>
                  </a:cubicBezTo>
                  <a:cubicBezTo>
                    <a:pt x="150987" y="49774"/>
                    <a:pt x="188620" y="80558"/>
                    <a:pt x="178240" y="89525"/>
                  </a:cubicBezTo>
                  <a:cubicBezTo>
                    <a:pt x="167862" y="98492"/>
                    <a:pt x="131570" y="65519"/>
                    <a:pt x="131570" y="65519"/>
                  </a:cubicBezTo>
                  <a:cubicBezTo>
                    <a:pt x="131570" y="65519"/>
                    <a:pt x="175769" y="111060"/>
                    <a:pt x="168356" y="118897"/>
                  </a:cubicBezTo>
                  <a:cubicBezTo>
                    <a:pt x="160942" y="126734"/>
                    <a:pt x="123097" y="103011"/>
                    <a:pt x="110741" y="88607"/>
                  </a:cubicBezTo>
                  <a:cubicBezTo>
                    <a:pt x="98385" y="74203"/>
                    <a:pt x="136654" y="116850"/>
                    <a:pt x="126628" y="122216"/>
                  </a:cubicBezTo>
                  <a:cubicBezTo>
                    <a:pt x="116601" y="127582"/>
                    <a:pt x="91324" y="99057"/>
                    <a:pt x="70566" y="77098"/>
                  </a:cubicBezTo>
                  <a:cubicBezTo>
                    <a:pt x="55951" y="61918"/>
                    <a:pt x="-605" y="39112"/>
                    <a:pt x="-605" y="39112"/>
                  </a:cubicBez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8" name="Forme libre : forme 177">
              <a:extLst>
                <a:ext uri="{FF2B5EF4-FFF2-40B4-BE49-F238E27FC236}">
                  <a16:creationId xmlns:a16="http://schemas.microsoft.com/office/drawing/2014/main" id="{3F66DE83-212C-4137-886C-29F4D831E072}"/>
                </a:ext>
              </a:extLst>
            </p:cNvPr>
            <p:cNvSpPr/>
            <p:nvPr/>
          </p:nvSpPr>
          <p:spPr>
            <a:xfrm>
              <a:off x="7599088" y="3780512"/>
              <a:ext cx="869571" cy="517511"/>
            </a:xfrm>
            <a:custGeom>
              <a:avLst/>
              <a:gdLst>
                <a:gd name="connsiteX0" fmla="*/ -537 w 869571"/>
                <a:gd name="connsiteY0" fmla="*/ 330316 h 517511"/>
                <a:gd name="connsiteX1" fmla="*/ 495615 w 869571"/>
                <a:gd name="connsiteY1" fmla="*/ 4538 h 517511"/>
                <a:gd name="connsiteX2" fmla="*/ 848647 w 869571"/>
                <a:gd name="connsiteY2" fmla="*/ 517282 h 517511"/>
                <a:gd name="connsiteX3" fmla="*/ -537 w 869571"/>
                <a:gd name="connsiteY3" fmla="*/ 330316 h 517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9571" h="517511">
                  <a:moveTo>
                    <a:pt x="-537" y="330316"/>
                  </a:moveTo>
                  <a:cubicBezTo>
                    <a:pt x="8360" y="228502"/>
                    <a:pt x="139264" y="-39097"/>
                    <a:pt x="495615" y="4538"/>
                  </a:cubicBezTo>
                  <a:cubicBezTo>
                    <a:pt x="851965" y="48173"/>
                    <a:pt x="907674" y="375292"/>
                    <a:pt x="848647" y="517282"/>
                  </a:cubicBezTo>
                  <a:cubicBezTo>
                    <a:pt x="848435" y="517564"/>
                    <a:pt x="-9433" y="432131"/>
                    <a:pt x="-537" y="330316"/>
                  </a:cubicBezTo>
                  <a:close/>
                </a:path>
              </a:pathLst>
            </a:custGeom>
            <a:solidFill>
              <a:srgbClr val="1760B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9" name="Forme libre : forme 178">
              <a:extLst>
                <a:ext uri="{FF2B5EF4-FFF2-40B4-BE49-F238E27FC236}">
                  <a16:creationId xmlns:a16="http://schemas.microsoft.com/office/drawing/2014/main" id="{8B45943C-B29F-4A67-BBE9-48230D3597B2}"/>
                </a:ext>
              </a:extLst>
            </p:cNvPr>
            <p:cNvSpPr/>
            <p:nvPr/>
          </p:nvSpPr>
          <p:spPr>
            <a:xfrm rot="21589200">
              <a:off x="7589705" y="3811926"/>
              <a:ext cx="877072" cy="754782"/>
            </a:xfrm>
            <a:custGeom>
              <a:avLst/>
              <a:gdLst>
                <a:gd name="connsiteX0" fmla="*/ 876468 w 877072"/>
                <a:gd name="connsiteY0" fmla="*/ 377162 h 754782"/>
                <a:gd name="connsiteX1" fmla="*/ 437931 w 877072"/>
                <a:gd name="connsiteY1" fmla="*/ 754553 h 754782"/>
                <a:gd name="connsiteX2" fmla="*/ -605 w 877072"/>
                <a:gd name="connsiteY2" fmla="*/ 377162 h 754782"/>
                <a:gd name="connsiteX3" fmla="*/ 437931 w 877072"/>
                <a:gd name="connsiteY3" fmla="*/ -229 h 754782"/>
                <a:gd name="connsiteX4" fmla="*/ 876468 w 877072"/>
                <a:gd name="connsiteY4" fmla="*/ 377162 h 75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7072" h="754782">
                  <a:moveTo>
                    <a:pt x="876468" y="377162"/>
                  </a:moveTo>
                  <a:cubicBezTo>
                    <a:pt x="876468" y="585589"/>
                    <a:pt x="680128" y="754553"/>
                    <a:pt x="437931" y="754553"/>
                  </a:cubicBezTo>
                  <a:cubicBezTo>
                    <a:pt x="195735" y="754553"/>
                    <a:pt x="-605" y="585590"/>
                    <a:pt x="-605" y="377162"/>
                  </a:cubicBezTo>
                  <a:cubicBezTo>
                    <a:pt x="-605" y="168735"/>
                    <a:pt x="195735" y="-229"/>
                    <a:pt x="437931" y="-229"/>
                  </a:cubicBezTo>
                  <a:cubicBezTo>
                    <a:pt x="680128" y="-229"/>
                    <a:pt x="876468" y="168734"/>
                    <a:pt x="876468" y="377162"/>
                  </a:cubicBez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0" name="Forme libre : forme 179">
              <a:extLst>
                <a:ext uri="{FF2B5EF4-FFF2-40B4-BE49-F238E27FC236}">
                  <a16:creationId xmlns:a16="http://schemas.microsoft.com/office/drawing/2014/main" id="{8257E610-A328-4CE6-B868-EA3BC95C21AD}"/>
                </a:ext>
              </a:extLst>
            </p:cNvPr>
            <p:cNvSpPr/>
            <p:nvPr/>
          </p:nvSpPr>
          <p:spPr>
            <a:xfrm>
              <a:off x="8348855" y="4289966"/>
              <a:ext cx="156970" cy="129243"/>
            </a:xfrm>
            <a:custGeom>
              <a:avLst/>
              <a:gdLst>
                <a:gd name="connsiteX0" fmla="*/ -605 w 156970"/>
                <a:gd name="connsiteY0" fmla="*/ 121575 h 129243"/>
                <a:gd name="connsiteX1" fmla="*/ 126486 w 156970"/>
                <a:gd name="connsiteY1" fmla="*/ 108512 h 129243"/>
                <a:gd name="connsiteX2" fmla="*/ 98244 w 156970"/>
                <a:gd name="connsiteY2" fmla="*/ 7828 h 12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6970" h="129243">
                  <a:moveTo>
                    <a:pt x="-605" y="121575"/>
                  </a:moveTo>
                  <a:cubicBezTo>
                    <a:pt x="-605" y="121575"/>
                    <a:pt x="67884" y="145087"/>
                    <a:pt x="126486" y="108512"/>
                  </a:cubicBezTo>
                  <a:cubicBezTo>
                    <a:pt x="185090" y="71938"/>
                    <a:pt x="147668" y="-29311"/>
                    <a:pt x="98244" y="7828"/>
                  </a:cubicBez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1" name="Forme libre : forme 180">
              <a:extLst>
                <a:ext uri="{FF2B5EF4-FFF2-40B4-BE49-F238E27FC236}">
                  <a16:creationId xmlns:a16="http://schemas.microsoft.com/office/drawing/2014/main" id="{EBF017B5-923D-4F49-93B9-4F3080786955}"/>
                </a:ext>
              </a:extLst>
            </p:cNvPr>
            <p:cNvSpPr/>
            <p:nvPr/>
          </p:nvSpPr>
          <p:spPr>
            <a:xfrm>
              <a:off x="7578819" y="4306699"/>
              <a:ext cx="86496" cy="79151"/>
            </a:xfrm>
            <a:custGeom>
              <a:avLst/>
              <a:gdLst>
                <a:gd name="connsiteX0" fmla="*/ 85891 w 86496"/>
                <a:gd name="connsiteY0" fmla="*/ 75469 h 79151"/>
                <a:gd name="connsiteX1" fmla="*/ 11259 w 86496"/>
                <a:gd name="connsiteY1" fmla="*/ 57817 h 79151"/>
                <a:gd name="connsiteX2" fmla="*/ 34348 w 86496"/>
                <a:gd name="connsiteY2" fmla="*/ 7546 h 79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496" h="79151">
                  <a:moveTo>
                    <a:pt x="85891" y="75469"/>
                  </a:moveTo>
                  <a:cubicBezTo>
                    <a:pt x="85891" y="75469"/>
                    <a:pt x="38373" y="90508"/>
                    <a:pt x="11259" y="57817"/>
                  </a:cubicBezTo>
                  <a:cubicBezTo>
                    <a:pt x="-15853" y="25127"/>
                    <a:pt x="8506" y="-18084"/>
                    <a:pt x="34348" y="7546"/>
                  </a:cubicBez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2" name="Forme libre : forme 181">
              <a:extLst>
                <a:ext uri="{FF2B5EF4-FFF2-40B4-BE49-F238E27FC236}">
                  <a16:creationId xmlns:a16="http://schemas.microsoft.com/office/drawing/2014/main" id="{49818B5A-CCEF-4FA7-AD6E-B9117409BEC7}"/>
                </a:ext>
              </a:extLst>
            </p:cNvPr>
            <p:cNvSpPr/>
            <p:nvPr/>
          </p:nvSpPr>
          <p:spPr>
            <a:xfrm>
              <a:off x="7864637" y="3924162"/>
              <a:ext cx="88681" cy="385379"/>
            </a:xfrm>
            <a:custGeom>
              <a:avLst/>
              <a:gdLst>
                <a:gd name="connsiteX0" fmla="*/ 595 w 88681"/>
                <a:gd name="connsiteY0" fmla="*/ 326537 h 385379"/>
                <a:gd name="connsiteX1" fmla="*/ 4126 w 88681"/>
                <a:gd name="connsiteY1" fmla="*/ 337199 h 385379"/>
                <a:gd name="connsiteX2" fmla="*/ 31874 w 88681"/>
                <a:gd name="connsiteY2" fmla="*/ 369960 h 385379"/>
                <a:gd name="connsiteX3" fmla="*/ 57928 w 88681"/>
                <a:gd name="connsiteY3" fmla="*/ 383728 h 385379"/>
                <a:gd name="connsiteX4" fmla="*/ 68236 w 88681"/>
                <a:gd name="connsiteY4" fmla="*/ 384081 h 385379"/>
                <a:gd name="connsiteX5" fmla="*/ 61175 w 88681"/>
                <a:gd name="connsiteY5" fmla="*/ 376597 h 385379"/>
                <a:gd name="connsiteX6" fmla="*/ 38370 w 88681"/>
                <a:gd name="connsiteY6" fmla="*/ 360993 h 385379"/>
                <a:gd name="connsiteX7" fmla="*/ 13445 w 88681"/>
                <a:gd name="connsiteY7" fmla="*/ 332750 h 385379"/>
                <a:gd name="connsiteX8" fmla="*/ 13445 w 88681"/>
                <a:gd name="connsiteY8" fmla="*/ 298012 h 385379"/>
                <a:gd name="connsiteX9" fmla="*/ 44371 w 88681"/>
                <a:gd name="connsiteY9" fmla="*/ 283397 h 385379"/>
                <a:gd name="connsiteX10" fmla="*/ 82711 w 88681"/>
                <a:gd name="connsiteY10" fmla="*/ 290104 h 385379"/>
                <a:gd name="connsiteX11" fmla="*/ 88076 w 88681"/>
                <a:gd name="connsiteY11" fmla="*/ 291869 h 385379"/>
                <a:gd name="connsiteX12" fmla="*/ 88076 w 88681"/>
                <a:gd name="connsiteY12" fmla="*/ 286433 h 385379"/>
                <a:gd name="connsiteX13" fmla="*/ 84122 w 88681"/>
                <a:gd name="connsiteY13" fmla="*/ 4643 h 385379"/>
                <a:gd name="connsiteX14" fmla="*/ 82711 w 88681"/>
                <a:gd name="connsiteY14" fmla="*/ 4643 h 385379"/>
                <a:gd name="connsiteX15" fmla="*/ 80309 w 88681"/>
                <a:gd name="connsiteY15" fmla="*/ 281066 h 385379"/>
                <a:gd name="connsiteX16" fmla="*/ 44300 w 88681"/>
                <a:gd name="connsiteY16" fmla="*/ 274782 h 385379"/>
                <a:gd name="connsiteX17" fmla="*/ 22694 w 88681"/>
                <a:gd name="connsiteY17" fmla="*/ 278454 h 385379"/>
                <a:gd name="connsiteX18" fmla="*/ 5255 w 88681"/>
                <a:gd name="connsiteY18" fmla="*/ 293352 h 385379"/>
                <a:gd name="connsiteX19" fmla="*/ -605 w 88681"/>
                <a:gd name="connsiteY19" fmla="*/ 315240 h 385379"/>
                <a:gd name="connsiteX20" fmla="*/ 595 w 88681"/>
                <a:gd name="connsiteY20" fmla="*/ 326537 h 385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8681" h="385379">
                  <a:moveTo>
                    <a:pt x="595" y="326537"/>
                  </a:moveTo>
                  <a:cubicBezTo>
                    <a:pt x="1517" y="330170"/>
                    <a:pt x="2696" y="333733"/>
                    <a:pt x="4126" y="337199"/>
                  </a:cubicBezTo>
                  <a:cubicBezTo>
                    <a:pt x="10456" y="350289"/>
                    <a:pt x="20004" y="361561"/>
                    <a:pt x="31874" y="369960"/>
                  </a:cubicBezTo>
                  <a:cubicBezTo>
                    <a:pt x="39713" y="375997"/>
                    <a:pt x="48524" y="380653"/>
                    <a:pt x="57928" y="383728"/>
                  </a:cubicBezTo>
                  <a:cubicBezTo>
                    <a:pt x="64141" y="385634"/>
                    <a:pt x="67741" y="385494"/>
                    <a:pt x="68236" y="384081"/>
                  </a:cubicBezTo>
                  <a:cubicBezTo>
                    <a:pt x="68730" y="382669"/>
                    <a:pt x="66330" y="380339"/>
                    <a:pt x="61175" y="376597"/>
                  </a:cubicBezTo>
                  <a:cubicBezTo>
                    <a:pt x="56021" y="372855"/>
                    <a:pt x="48184" y="368124"/>
                    <a:pt x="38370" y="360993"/>
                  </a:cubicBezTo>
                  <a:cubicBezTo>
                    <a:pt x="27829" y="353813"/>
                    <a:pt x="19259" y="344102"/>
                    <a:pt x="13445" y="332750"/>
                  </a:cubicBezTo>
                  <a:cubicBezTo>
                    <a:pt x="8170" y="321772"/>
                    <a:pt x="8170" y="308990"/>
                    <a:pt x="13445" y="298012"/>
                  </a:cubicBezTo>
                  <a:cubicBezTo>
                    <a:pt x="18882" y="287703"/>
                    <a:pt x="31662" y="283467"/>
                    <a:pt x="44371" y="283397"/>
                  </a:cubicBezTo>
                  <a:cubicBezTo>
                    <a:pt x="57437" y="283461"/>
                    <a:pt x="70399" y="285729"/>
                    <a:pt x="82711" y="290104"/>
                  </a:cubicBezTo>
                  <a:lnTo>
                    <a:pt x="88076" y="291869"/>
                  </a:lnTo>
                  <a:lnTo>
                    <a:pt x="88076" y="286433"/>
                  </a:lnTo>
                  <a:cubicBezTo>
                    <a:pt x="86806" y="192291"/>
                    <a:pt x="85488" y="98361"/>
                    <a:pt x="84122" y="4643"/>
                  </a:cubicBezTo>
                  <a:cubicBezTo>
                    <a:pt x="84122" y="-1853"/>
                    <a:pt x="82780" y="-1853"/>
                    <a:pt x="82711" y="4643"/>
                  </a:cubicBezTo>
                  <a:cubicBezTo>
                    <a:pt x="81957" y="96760"/>
                    <a:pt x="81157" y="188902"/>
                    <a:pt x="80309" y="281066"/>
                  </a:cubicBezTo>
                  <a:cubicBezTo>
                    <a:pt x="68689" y="277176"/>
                    <a:pt x="56550" y="275058"/>
                    <a:pt x="44300" y="274782"/>
                  </a:cubicBezTo>
                  <a:cubicBezTo>
                    <a:pt x="36933" y="274657"/>
                    <a:pt x="29607" y="275901"/>
                    <a:pt x="22694" y="278454"/>
                  </a:cubicBezTo>
                  <a:cubicBezTo>
                    <a:pt x="15385" y="281340"/>
                    <a:pt x="9248" y="286583"/>
                    <a:pt x="5255" y="293352"/>
                  </a:cubicBezTo>
                  <a:cubicBezTo>
                    <a:pt x="1497" y="300041"/>
                    <a:pt x="-518" y="307568"/>
                    <a:pt x="-605" y="315240"/>
                  </a:cubicBezTo>
                  <a:cubicBezTo>
                    <a:pt x="-501" y="319031"/>
                    <a:pt x="-99" y="322808"/>
                    <a:pt x="595" y="326537"/>
                  </a:cubicBezTo>
                  <a:close/>
                </a:path>
              </a:pathLst>
            </a:custGeom>
            <a:solidFill>
              <a:srgbClr val="E2AB6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3" name="Forme libre : forme 182">
              <a:extLst>
                <a:ext uri="{FF2B5EF4-FFF2-40B4-BE49-F238E27FC236}">
                  <a16:creationId xmlns:a16="http://schemas.microsoft.com/office/drawing/2014/main" id="{34BE41A1-066C-4274-98B9-DBEFB7522493}"/>
                </a:ext>
              </a:extLst>
            </p:cNvPr>
            <p:cNvSpPr/>
            <p:nvPr/>
          </p:nvSpPr>
          <p:spPr>
            <a:xfrm>
              <a:off x="8071494" y="3884633"/>
              <a:ext cx="197898" cy="110870"/>
            </a:xfrm>
            <a:custGeom>
              <a:avLst/>
              <a:gdLst>
                <a:gd name="connsiteX0" fmla="*/ 196971 w 197898"/>
                <a:gd name="connsiteY0" fmla="*/ 50808 h 110870"/>
                <a:gd name="connsiteX1" fmla="*/ 81529 w 197898"/>
                <a:gd name="connsiteY1" fmla="*/ 109058 h 110870"/>
                <a:gd name="connsiteX2" fmla="*/ 6545 w 197898"/>
                <a:gd name="connsiteY2" fmla="*/ 21436 h 110870"/>
                <a:gd name="connsiteX3" fmla="*/ 196971 w 197898"/>
                <a:gd name="connsiteY3" fmla="*/ 50808 h 110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898" h="110870">
                  <a:moveTo>
                    <a:pt x="196971" y="50808"/>
                  </a:moveTo>
                  <a:cubicBezTo>
                    <a:pt x="201066" y="91124"/>
                    <a:pt x="166257" y="117531"/>
                    <a:pt x="81529" y="109058"/>
                  </a:cubicBezTo>
                  <a:cubicBezTo>
                    <a:pt x="-3199" y="100586"/>
                    <a:pt x="-9835" y="39229"/>
                    <a:pt x="6545" y="21436"/>
                  </a:cubicBezTo>
                  <a:cubicBezTo>
                    <a:pt x="48274" y="-24317"/>
                    <a:pt x="192805" y="10562"/>
                    <a:pt x="196971" y="50808"/>
                  </a:cubicBezTo>
                  <a:close/>
                </a:path>
              </a:pathLst>
            </a:custGeom>
            <a:solidFill>
              <a:srgbClr val="1760B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4" name="Forme libre : forme 183">
              <a:extLst>
                <a:ext uri="{FF2B5EF4-FFF2-40B4-BE49-F238E27FC236}">
                  <a16:creationId xmlns:a16="http://schemas.microsoft.com/office/drawing/2014/main" id="{F0553852-B7CE-4E7A-92A3-06B05EFC3DFE}"/>
                </a:ext>
              </a:extLst>
            </p:cNvPr>
            <p:cNvSpPr/>
            <p:nvPr/>
          </p:nvSpPr>
          <p:spPr>
            <a:xfrm>
              <a:off x="7678127" y="3942868"/>
              <a:ext cx="166931" cy="136799"/>
            </a:xfrm>
            <a:custGeom>
              <a:avLst/>
              <a:gdLst>
                <a:gd name="connsiteX0" fmla="*/ 53659 w 166931"/>
                <a:gd name="connsiteY0" fmla="*/ 17850 h 136799"/>
                <a:gd name="connsiteX1" fmla="*/ 68 w 166931"/>
                <a:gd name="connsiteY1" fmla="*/ 105543 h 136799"/>
                <a:gd name="connsiteX2" fmla="*/ 113039 w 166931"/>
                <a:gd name="connsiteY2" fmla="*/ 124113 h 136799"/>
                <a:gd name="connsiteX3" fmla="*/ 151308 w 166931"/>
                <a:gd name="connsiteY3" fmla="*/ 16015 h 136799"/>
                <a:gd name="connsiteX4" fmla="*/ 53659 w 166931"/>
                <a:gd name="connsiteY4" fmla="*/ 17850 h 136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931" h="136799">
                  <a:moveTo>
                    <a:pt x="53659" y="17850"/>
                  </a:moveTo>
                  <a:cubicBezTo>
                    <a:pt x="1622" y="49906"/>
                    <a:pt x="-2826" y="100460"/>
                    <a:pt x="68" y="105543"/>
                  </a:cubicBezTo>
                  <a:cubicBezTo>
                    <a:pt x="2963" y="110627"/>
                    <a:pt x="34313" y="158781"/>
                    <a:pt x="113039" y="124113"/>
                  </a:cubicBezTo>
                  <a:cubicBezTo>
                    <a:pt x="191765" y="89445"/>
                    <a:pt x="163381" y="33101"/>
                    <a:pt x="151308" y="16015"/>
                  </a:cubicBezTo>
                  <a:cubicBezTo>
                    <a:pt x="142623" y="3658"/>
                    <a:pt x="105625" y="-14205"/>
                    <a:pt x="53659" y="17850"/>
                  </a:cubicBezTo>
                  <a:close/>
                </a:path>
              </a:pathLst>
            </a:custGeom>
            <a:solidFill>
              <a:srgbClr val="1760B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5" name="Forme libre : forme 184">
              <a:extLst>
                <a:ext uri="{FF2B5EF4-FFF2-40B4-BE49-F238E27FC236}">
                  <a16:creationId xmlns:a16="http://schemas.microsoft.com/office/drawing/2014/main" id="{C0629D67-131B-40DF-B93E-4CF97217A11E}"/>
                </a:ext>
              </a:extLst>
            </p:cNvPr>
            <p:cNvSpPr/>
            <p:nvPr/>
          </p:nvSpPr>
          <p:spPr>
            <a:xfrm>
              <a:off x="7783015" y="3705917"/>
              <a:ext cx="361505" cy="175679"/>
            </a:xfrm>
            <a:custGeom>
              <a:avLst/>
              <a:gdLst>
                <a:gd name="connsiteX0" fmla="*/ 149787 w 361505"/>
                <a:gd name="connsiteY0" fmla="*/ 64658 h 175679"/>
                <a:gd name="connsiteX1" fmla="*/ 40418 w 361505"/>
                <a:gd name="connsiteY1" fmla="*/ -229 h 175679"/>
                <a:gd name="connsiteX2" fmla="*/ 73250 w 361505"/>
                <a:gd name="connsiteY2" fmla="*/ 72425 h 175679"/>
                <a:gd name="connsiteX3" fmla="*/ -605 w 361505"/>
                <a:gd name="connsiteY3" fmla="*/ 36486 h 175679"/>
                <a:gd name="connsiteX4" fmla="*/ 160731 w 361505"/>
                <a:gd name="connsiteY4" fmla="*/ 171133 h 175679"/>
                <a:gd name="connsiteX5" fmla="*/ 360900 w 361505"/>
                <a:gd name="connsiteY5" fmla="*/ 87323 h 175679"/>
                <a:gd name="connsiteX6" fmla="*/ 149787 w 361505"/>
                <a:gd name="connsiteY6" fmla="*/ 64658 h 17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1505" h="175679">
                  <a:moveTo>
                    <a:pt x="149787" y="64658"/>
                  </a:moveTo>
                  <a:cubicBezTo>
                    <a:pt x="102975" y="68118"/>
                    <a:pt x="63223" y="23989"/>
                    <a:pt x="40418" y="-229"/>
                  </a:cubicBezTo>
                  <a:cubicBezTo>
                    <a:pt x="41477" y="9868"/>
                    <a:pt x="50444" y="48136"/>
                    <a:pt x="73250" y="72425"/>
                  </a:cubicBezTo>
                  <a:cubicBezTo>
                    <a:pt x="43948" y="64235"/>
                    <a:pt x="23825" y="50820"/>
                    <a:pt x="-605" y="36486"/>
                  </a:cubicBezTo>
                  <a:cubicBezTo>
                    <a:pt x="8998" y="67906"/>
                    <a:pt x="39782" y="150092"/>
                    <a:pt x="160731" y="171133"/>
                  </a:cubicBezTo>
                  <a:cubicBezTo>
                    <a:pt x="281680" y="192173"/>
                    <a:pt x="342401" y="131805"/>
                    <a:pt x="360900" y="87323"/>
                  </a:cubicBezTo>
                  <a:cubicBezTo>
                    <a:pt x="289305" y="53008"/>
                    <a:pt x="196599" y="61198"/>
                    <a:pt x="149787" y="64658"/>
                  </a:cubicBezTo>
                  <a:close/>
                </a:path>
              </a:pathLst>
            </a:custGeom>
            <a:solidFill>
              <a:srgbClr val="1760B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6" name="Forme libre : forme 185">
              <a:extLst>
                <a:ext uri="{FF2B5EF4-FFF2-40B4-BE49-F238E27FC236}">
                  <a16:creationId xmlns:a16="http://schemas.microsoft.com/office/drawing/2014/main" id="{39B5121C-CBEC-45C1-81EE-1ED813CDD204}"/>
                </a:ext>
              </a:extLst>
            </p:cNvPr>
            <p:cNvSpPr/>
            <p:nvPr/>
          </p:nvSpPr>
          <p:spPr>
            <a:xfrm>
              <a:off x="8129552" y="3793469"/>
              <a:ext cx="339909" cy="504553"/>
            </a:xfrm>
            <a:custGeom>
              <a:avLst/>
              <a:gdLst>
                <a:gd name="connsiteX0" fmla="*/ 14505 w 339909"/>
                <a:gd name="connsiteY0" fmla="*/ -229 h 504553"/>
                <a:gd name="connsiteX1" fmla="*/ 310275 w 339909"/>
                <a:gd name="connsiteY1" fmla="*/ 240398 h 504553"/>
                <a:gd name="connsiteX2" fmla="*/ 318042 w 339909"/>
                <a:gd name="connsiteY2" fmla="*/ 504324 h 504553"/>
                <a:gd name="connsiteX3" fmla="*/ -605 w 339909"/>
                <a:gd name="connsiteY3" fmla="*/ 26036 h 504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9909" h="504553">
                  <a:moveTo>
                    <a:pt x="14505" y="-229"/>
                  </a:moveTo>
                  <a:cubicBezTo>
                    <a:pt x="145903" y="25966"/>
                    <a:pt x="250260" y="98620"/>
                    <a:pt x="310275" y="240398"/>
                  </a:cubicBezTo>
                  <a:cubicBezTo>
                    <a:pt x="346091" y="324238"/>
                    <a:pt x="348865" y="418523"/>
                    <a:pt x="318042" y="504324"/>
                  </a:cubicBezTo>
                  <a:cubicBezTo>
                    <a:pt x="330398" y="114718"/>
                    <a:pt x="57292" y="37121"/>
                    <a:pt x="-605" y="26036"/>
                  </a:cubicBezTo>
                  <a:close/>
                </a:path>
              </a:pathLst>
            </a:custGeom>
            <a:solidFill>
              <a:srgbClr val="1760B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7" name="Forme libre : forme 186">
              <a:extLst>
                <a:ext uri="{FF2B5EF4-FFF2-40B4-BE49-F238E27FC236}">
                  <a16:creationId xmlns:a16="http://schemas.microsoft.com/office/drawing/2014/main" id="{B4928190-5117-4CE6-9418-AF7CBD4CB24C}"/>
                </a:ext>
              </a:extLst>
            </p:cNvPr>
            <p:cNvSpPr/>
            <p:nvPr/>
          </p:nvSpPr>
          <p:spPr>
            <a:xfrm>
              <a:off x="8398986" y="3920349"/>
              <a:ext cx="42787" cy="64887"/>
            </a:xfrm>
            <a:custGeom>
              <a:avLst/>
              <a:gdLst>
                <a:gd name="connsiteX0" fmla="*/ 0 w 42787"/>
                <a:gd name="connsiteY0" fmla="*/ 36504 h 64887"/>
                <a:gd name="connsiteX1" fmla="*/ 3672 w 42787"/>
                <a:gd name="connsiteY1" fmla="*/ 0 h 64887"/>
                <a:gd name="connsiteX2" fmla="*/ 8826 w 42787"/>
                <a:gd name="connsiteY2" fmla="*/ 50272 h 64887"/>
                <a:gd name="connsiteX3" fmla="*/ 42788 w 42787"/>
                <a:gd name="connsiteY3" fmla="*/ 50131 h 64887"/>
                <a:gd name="connsiteX4" fmla="*/ 2895 w 42787"/>
                <a:gd name="connsiteY4" fmla="*/ 64887 h 64887"/>
                <a:gd name="connsiteX5" fmla="*/ 0 w 42787"/>
                <a:gd name="connsiteY5" fmla="*/ 36504 h 6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787" h="64887">
                  <a:moveTo>
                    <a:pt x="0" y="36504"/>
                  </a:moveTo>
                  <a:lnTo>
                    <a:pt x="3672" y="0"/>
                  </a:lnTo>
                  <a:lnTo>
                    <a:pt x="8826" y="50272"/>
                  </a:lnTo>
                  <a:lnTo>
                    <a:pt x="42788" y="50131"/>
                  </a:lnTo>
                  <a:lnTo>
                    <a:pt x="2895" y="64887"/>
                  </a:lnTo>
                  <a:lnTo>
                    <a:pt x="0" y="36504"/>
                  </a:lnTo>
                  <a:close/>
                </a:path>
              </a:pathLst>
            </a:custGeom>
            <a:solidFill>
              <a:srgbClr val="1760B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8" name="Forme libre : forme 187">
              <a:extLst>
                <a:ext uri="{FF2B5EF4-FFF2-40B4-BE49-F238E27FC236}">
                  <a16:creationId xmlns:a16="http://schemas.microsoft.com/office/drawing/2014/main" id="{08AA5004-5FC0-4EDC-BBD8-70B04E32A916}"/>
                </a:ext>
              </a:extLst>
            </p:cNvPr>
            <p:cNvSpPr/>
            <p:nvPr/>
          </p:nvSpPr>
          <p:spPr>
            <a:xfrm>
              <a:off x="8061558" y="4049629"/>
              <a:ext cx="157593" cy="157593"/>
            </a:xfrm>
            <a:custGeom>
              <a:avLst/>
              <a:gdLst>
                <a:gd name="connsiteX0" fmla="*/ 157593 w 157593"/>
                <a:gd name="connsiteY0" fmla="*/ 78797 h 157593"/>
                <a:gd name="connsiteX1" fmla="*/ 78797 w 157593"/>
                <a:gd name="connsiteY1" fmla="*/ 157594 h 157593"/>
                <a:gd name="connsiteX2" fmla="*/ 0 w 157593"/>
                <a:gd name="connsiteY2" fmla="*/ 78797 h 157593"/>
                <a:gd name="connsiteX3" fmla="*/ 78797 w 157593"/>
                <a:gd name="connsiteY3" fmla="*/ 0 h 157593"/>
                <a:gd name="connsiteX4" fmla="*/ 157593 w 157593"/>
                <a:gd name="connsiteY4" fmla="*/ 78797 h 157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593" h="157593">
                  <a:moveTo>
                    <a:pt x="157593" y="78797"/>
                  </a:moveTo>
                  <a:cubicBezTo>
                    <a:pt x="157593" y="122315"/>
                    <a:pt x="122315" y="157594"/>
                    <a:pt x="78797" y="157594"/>
                  </a:cubicBezTo>
                  <a:cubicBezTo>
                    <a:pt x="35279" y="157594"/>
                    <a:pt x="0" y="122315"/>
                    <a:pt x="0" y="78797"/>
                  </a:cubicBezTo>
                  <a:cubicBezTo>
                    <a:pt x="0" y="35279"/>
                    <a:pt x="35279" y="0"/>
                    <a:pt x="78797" y="0"/>
                  </a:cubicBezTo>
                  <a:cubicBezTo>
                    <a:pt x="122315" y="0"/>
                    <a:pt x="157593" y="35278"/>
                    <a:pt x="157593" y="78797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9" name="Forme libre : forme 188">
              <a:extLst>
                <a:ext uri="{FF2B5EF4-FFF2-40B4-BE49-F238E27FC236}">
                  <a16:creationId xmlns:a16="http://schemas.microsoft.com/office/drawing/2014/main" id="{03EBB18B-2A5C-4CAD-9A34-74AAC9B531DC}"/>
                </a:ext>
              </a:extLst>
            </p:cNvPr>
            <p:cNvSpPr/>
            <p:nvPr/>
          </p:nvSpPr>
          <p:spPr>
            <a:xfrm>
              <a:off x="7708455" y="4068269"/>
              <a:ext cx="157593" cy="157593"/>
            </a:xfrm>
            <a:custGeom>
              <a:avLst/>
              <a:gdLst>
                <a:gd name="connsiteX0" fmla="*/ 157593 w 157593"/>
                <a:gd name="connsiteY0" fmla="*/ 78797 h 157593"/>
                <a:gd name="connsiteX1" fmla="*/ 78797 w 157593"/>
                <a:gd name="connsiteY1" fmla="*/ 157594 h 157593"/>
                <a:gd name="connsiteX2" fmla="*/ 0 w 157593"/>
                <a:gd name="connsiteY2" fmla="*/ 78797 h 157593"/>
                <a:gd name="connsiteX3" fmla="*/ 78797 w 157593"/>
                <a:gd name="connsiteY3" fmla="*/ 0 h 157593"/>
                <a:gd name="connsiteX4" fmla="*/ 157593 w 157593"/>
                <a:gd name="connsiteY4" fmla="*/ 78797 h 157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593" h="157593">
                  <a:moveTo>
                    <a:pt x="157593" y="78797"/>
                  </a:moveTo>
                  <a:cubicBezTo>
                    <a:pt x="157593" y="122315"/>
                    <a:pt x="122315" y="157594"/>
                    <a:pt x="78797" y="157594"/>
                  </a:cubicBezTo>
                  <a:cubicBezTo>
                    <a:pt x="35279" y="157594"/>
                    <a:pt x="0" y="122315"/>
                    <a:pt x="0" y="78797"/>
                  </a:cubicBezTo>
                  <a:cubicBezTo>
                    <a:pt x="0" y="35279"/>
                    <a:pt x="35279" y="0"/>
                    <a:pt x="78797" y="0"/>
                  </a:cubicBezTo>
                  <a:cubicBezTo>
                    <a:pt x="122315" y="0"/>
                    <a:pt x="157593" y="35278"/>
                    <a:pt x="157593" y="78797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0" name="Forme libre : forme 189">
              <a:extLst>
                <a:ext uri="{FF2B5EF4-FFF2-40B4-BE49-F238E27FC236}">
                  <a16:creationId xmlns:a16="http://schemas.microsoft.com/office/drawing/2014/main" id="{A5BEBB80-8F83-4A9A-8B7D-C09AC59F9638}"/>
                </a:ext>
              </a:extLst>
            </p:cNvPr>
            <p:cNvSpPr/>
            <p:nvPr/>
          </p:nvSpPr>
          <p:spPr>
            <a:xfrm>
              <a:off x="7685155" y="4103572"/>
              <a:ext cx="94330" cy="94330"/>
            </a:xfrm>
            <a:custGeom>
              <a:avLst/>
              <a:gdLst>
                <a:gd name="connsiteX0" fmla="*/ 94330 w 94330"/>
                <a:gd name="connsiteY0" fmla="*/ 47165 h 94330"/>
                <a:gd name="connsiteX1" fmla="*/ 47165 w 94330"/>
                <a:gd name="connsiteY1" fmla="*/ 94330 h 94330"/>
                <a:gd name="connsiteX2" fmla="*/ 0 w 94330"/>
                <a:gd name="connsiteY2" fmla="*/ 47165 h 94330"/>
                <a:gd name="connsiteX3" fmla="*/ 47165 w 94330"/>
                <a:gd name="connsiteY3" fmla="*/ 0 h 94330"/>
                <a:gd name="connsiteX4" fmla="*/ 94330 w 94330"/>
                <a:gd name="connsiteY4" fmla="*/ 47165 h 94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330" h="94330">
                  <a:moveTo>
                    <a:pt x="94330" y="47165"/>
                  </a:moveTo>
                  <a:cubicBezTo>
                    <a:pt x="94330" y="73214"/>
                    <a:pt x="73214" y="94330"/>
                    <a:pt x="47165" y="94330"/>
                  </a:cubicBezTo>
                  <a:cubicBezTo>
                    <a:pt x="21116" y="94330"/>
                    <a:pt x="0" y="73214"/>
                    <a:pt x="0" y="47165"/>
                  </a:cubicBezTo>
                  <a:cubicBezTo>
                    <a:pt x="0" y="21116"/>
                    <a:pt x="21116" y="0"/>
                    <a:pt x="47165" y="0"/>
                  </a:cubicBezTo>
                  <a:cubicBezTo>
                    <a:pt x="73214" y="0"/>
                    <a:pt x="94330" y="21116"/>
                    <a:pt x="94330" y="47165"/>
                  </a:cubicBezTo>
                  <a:close/>
                </a:path>
              </a:pathLst>
            </a:custGeom>
            <a:solidFill>
              <a:srgbClr val="18B7A4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1" name="Forme libre : forme 190">
              <a:extLst>
                <a:ext uri="{FF2B5EF4-FFF2-40B4-BE49-F238E27FC236}">
                  <a16:creationId xmlns:a16="http://schemas.microsoft.com/office/drawing/2014/main" id="{F3E864D8-050E-4F00-9FF8-DBF4EFD85F18}"/>
                </a:ext>
              </a:extLst>
            </p:cNvPr>
            <p:cNvSpPr/>
            <p:nvPr/>
          </p:nvSpPr>
          <p:spPr>
            <a:xfrm>
              <a:off x="7752090" y="4124401"/>
              <a:ext cx="26971" cy="26971"/>
            </a:xfrm>
            <a:custGeom>
              <a:avLst/>
              <a:gdLst>
                <a:gd name="connsiteX0" fmla="*/ 26972 w 26971"/>
                <a:gd name="connsiteY0" fmla="*/ 13486 h 26971"/>
                <a:gd name="connsiteX1" fmla="*/ 13486 w 26971"/>
                <a:gd name="connsiteY1" fmla="*/ 26972 h 26971"/>
                <a:gd name="connsiteX2" fmla="*/ 0 w 26971"/>
                <a:gd name="connsiteY2" fmla="*/ 13486 h 26971"/>
                <a:gd name="connsiteX3" fmla="*/ 13486 w 26971"/>
                <a:gd name="connsiteY3" fmla="*/ 0 h 26971"/>
                <a:gd name="connsiteX4" fmla="*/ 26972 w 26971"/>
                <a:gd name="connsiteY4" fmla="*/ 13486 h 2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971" h="26971">
                  <a:moveTo>
                    <a:pt x="26972" y="13486"/>
                  </a:moveTo>
                  <a:cubicBezTo>
                    <a:pt x="26972" y="20934"/>
                    <a:pt x="20934" y="26972"/>
                    <a:pt x="13486" y="26972"/>
                  </a:cubicBezTo>
                  <a:cubicBezTo>
                    <a:pt x="6038" y="26972"/>
                    <a:pt x="0" y="20934"/>
                    <a:pt x="0" y="13486"/>
                  </a:cubicBezTo>
                  <a:cubicBezTo>
                    <a:pt x="0" y="6038"/>
                    <a:pt x="6038" y="0"/>
                    <a:pt x="13486" y="0"/>
                  </a:cubicBezTo>
                  <a:cubicBezTo>
                    <a:pt x="20934" y="0"/>
                    <a:pt x="26972" y="6038"/>
                    <a:pt x="26972" y="13486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2" name="Forme libre : forme 191">
              <a:extLst>
                <a:ext uri="{FF2B5EF4-FFF2-40B4-BE49-F238E27FC236}">
                  <a16:creationId xmlns:a16="http://schemas.microsoft.com/office/drawing/2014/main" id="{0E19A16C-0CCE-4AC0-AFD5-76E2870C601C}"/>
                </a:ext>
              </a:extLst>
            </p:cNvPr>
            <p:cNvSpPr/>
            <p:nvPr/>
          </p:nvSpPr>
          <p:spPr>
            <a:xfrm>
              <a:off x="8035928" y="4080272"/>
              <a:ext cx="94330" cy="94330"/>
            </a:xfrm>
            <a:custGeom>
              <a:avLst/>
              <a:gdLst>
                <a:gd name="connsiteX0" fmla="*/ 94330 w 94330"/>
                <a:gd name="connsiteY0" fmla="*/ 47165 h 94330"/>
                <a:gd name="connsiteX1" fmla="*/ 47165 w 94330"/>
                <a:gd name="connsiteY1" fmla="*/ 94330 h 94330"/>
                <a:gd name="connsiteX2" fmla="*/ 0 w 94330"/>
                <a:gd name="connsiteY2" fmla="*/ 47165 h 94330"/>
                <a:gd name="connsiteX3" fmla="*/ 47165 w 94330"/>
                <a:gd name="connsiteY3" fmla="*/ 0 h 94330"/>
                <a:gd name="connsiteX4" fmla="*/ 94330 w 94330"/>
                <a:gd name="connsiteY4" fmla="*/ 47165 h 94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330" h="94330">
                  <a:moveTo>
                    <a:pt x="94330" y="47165"/>
                  </a:moveTo>
                  <a:cubicBezTo>
                    <a:pt x="94330" y="73214"/>
                    <a:pt x="73214" y="94330"/>
                    <a:pt x="47165" y="94330"/>
                  </a:cubicBezTo>
                  <a:cubicBezTo>
                    <a:pt x="21116" y="94330"/>
                    <a:pt x="0" y="73214"/>
                    <a:pt x="0" y="47165"/>
                  </a:cubicBezTo>
                  <a:cubicBezTo>
                    <a:pt x="0" y="21117"/>
                    <a:pt x="21116" y="0"/>
                    <a:pt x="47165" y="0"/>
                  </a:cubicBezTo>
                  <a:cubicBezTo>
                    <a:pt x="73214" y="0"/>
                    <a:pt x="94330" y="21117"/>
                    <a:pt x="94330" y="47165"/>
                  </a:cubicBezTo>
                  <a:close/>
                </a:path>
              </a:pathLst>
            </a:custGeom>
            <a:solidFill>
              <a:srgbClr val="18B7A4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3" name="Forme libre : forme 192">
              <a:extLst>
                <a:ext uri="{FF2B5EF4-FFF2-40B4-BE49-F238E27FC236}">
                  <a16:creationId xmlns:a16="http://schemas.microsoft.com/office/drawing/2014/main" id="{3767F1E2-A578-4B67-914B-EE64ED6D5201}"/>
                </a:ext>
              </a:extLst>
            </p:cNvPr>
            <p:cNvSpPr/>
            <p:nvPr/>
          </p:nvSpPr>
          <p:spPr>
            <a:xfrm>
              <a:off x="8102439" y="4098983"/>
              <a:ext cx="26971" cy="26971"/>
            </a:xfrm>
            <a:custGeom>
              <a:avLst/>
              <a:gdLst>
                <a:gd name="connsiteX0" fmla="*/ 26971 w 26971"/>
                <a:gd name="connsiteY0" fmla="*/ 13486 h 26971"/>
                <a:gd name="connsiteX1" fmla="*/ 13486 w 26971"/>
                <a:gd name="connsiteY1" fmla="*/ 26972 h 26971"/>
                <a:gd name="connsiteX2" fmla="*/ 0 w 26971"/>
                <a:gd name="connsiteY2" fmla="*/ 13486 h 26971"/>
                <a:gd name="connsiteX3" fmla="*/ 13486 w 26971"/>
                <a:gd name="connsiteY3" fmla="*/ 0 h 26971"/>
                <a:gd name="connsiteX4" fmla="*/ 26971 w 26971"/>
                <a:gd name="connsiteY4" fmla="*/ 13486 h 2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971" h="26971">
                  <a:moveTo>
                    <a:pt x="26971" y="13486"/>
                  </a:moveTo>
                  <a:cubicBezTo>
                    <a:pt x="26971" y="20934"/>
                    <a:pt x="20933" y="26972"/>
                    <a:pt x="13486" y="26972"/>
                  </a:cubicBezTo>
                  <a:cubicBezTo>
                    <a:pt x="6038" y="26972"/>
                    <a:pt x="0" y="20934"/>
                    <a:pt x="0" y="13486"/>
                  </a:cubicBezTo>
                  <a:cubicBezTo>
                    <a:pt x="0" y="6038"/>
                    <a:pt x="6038" y="0"/>
                    <a:pt x="13486" y="0"/>
                  </a:cubicBezTo>
                  <a:cubicBezTo>
                    <a:pt x="20934" y="0"/>
                    <a:pt x="26971" y="6038"/>
                    <a:pt x="26971" y="13486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4" name="Forme libre : forme 193">
              <a:extLst>
                <a:ext uri="{FF2B5EF4-FFF2-40B4-BE49-F238E27FC236}">
                  <a16:creationId xmlns:a16="http://schemas.microsoft.com/office/drawing/2014/main" id="{46566DCF-7019-4846-A4F0-9E9086B6B16E}"/>
                </a:ext>
              </a:extLst>
            </p:cNvPr>
            <p:cNvSpPr/>
            <p:nvPr/>
          </p:nvSpPr>
          <p:spPr>
            <a:xfrm>
              <a:off x="7663295" y="4001644"/>
              <a:ext cx="626738" cy="283182"/>
            </a:xfrm>
            <a:custGeom>
              <a:avLst/>
              <a:gdLst>
                <a:gd name="connsiteX0" fmla="*/ 211115 w 626738"/>
                <a:gd name="connsiteY0" fmla="*/ 269883 h 283182"/>
                <a:gd name="connsiteX1" fmla="*/ 206808 w 626738"/>
                <a:gd name="connsiteY1" fmla="*/ 216152 h 283182"/>
                <a:gd name="connsiteX2" fmla="*/ 266259 w 626738"/>
                <a:gd name="connsiteY2" fmla="*/ 199842 h 283182"/>
                <a:gd name="connsiteX3" fmla="*/ 379229 w 626738"/>
                <a:gd name="connsiteY3" fmla="*/ 226037 h 283182"/>
                <a:gd name="connsiteX4" fmla="*/ 625645 w 626738"/>
                <a:gd name="connsiteY4" fmla="*/ 116809 h 283182"/>
                <a:gd name="connsiteX5" fmla="*/ 395822 w 626738"/>
                <a:gd name="connsiteY5" fmla="*/ 18525 h 283182"/>
                <a:gd name="connsiteX6" fmla="*/ 193111 w 626738"/>
                <a:gd name="connsiteY6" fmla="*/ 46767 h 283182"/>
                <a:gd name="connsiteX7" fmla="*/ -492 w 626738"/>
                <a:gd name="connsiteY7" fmla="*/ 159738 h 283182"/>
                <a:gd name="connsiteX8" fmla="*/ 211115 w 626738"/>
                <a:gd name="connsiteY8" fmla="*/ 269883 h 283182"/>
                <a:gd name="connsiteX9" fmla="*/ 398363 w 626738"/>
                <a:gd name="connsiteY9" fmla="*/ 134672 h 283182"/>
                <a:gd name="connsiteX10" fmla="*/ 398363 w 626738"/>
                <a:gd name="connsiteY10" fmla="*/ 134672 h 283182"/>
                <a:gd name="connsiteX11" fmla="*/ 468993 w 626738"/>
                <a:gd name="connsiteY11" fmla="*/ 48479 h 283182"/>
                <a:gd name="connsiteX12" fmla="*/ 555187 w 626738"/>
                <a:gd name="connsiteY12" fmla="*/ 119108 h 283182"/>
                <a:gd name="connsiteX13" fmla="*/ 484786 w 626738"/>
                <a:gd name="connsiteY13" fmla="*/ 205278 h 283182"/>
                <a:gd name="connsiteX14" fmla="*/ 398401 w 626738"/>
                <a:gd name="connsiteY14" fmla="*/ 135041 h 283182"/>
                <a:gd name="connsiteX15" fmla="*/ 398364 w 626738"/>
                <a:gd name="connsiteY15" fmla="*/ 134672 h 283182"/>
                <a:gd name="connsiteX16" fmla="*/ 131612 w 626738"/>
                <a:gd name="connsiteY16" fmla="*/ 223636 h 283182"/>
                <a:gd name="connsiteX17" fmla="*/ 131612 w 626738"/>
                <a:gd name="connsiteY17" fmla="*/ 223636 h 283182"/>
                <a:gd name="connsiteX18" fmla="*/ 45425 w 626738"/>
                <a:gd name="connsiteY18" fmla="*/ 152999 h 283182"/>
                <a:gd name="connsiteX19" fmla="*/ 116063 w 626738"/>
                <a:gd name="connsiteY19" fmla="*/ 66812 h 283182"/>
                <a:gd name="connsiteX20" fmla="*/ 202219 w 626738"/>
                <a:gd name="connsiteY20" fmla="*/ 137143 h 283182"/>
                <a:gd name="connsiteX21" fmla="*/ 132200 w 626738"/>
                <a:gd name="connsiteY21" fmla="*/ 223576 h 283182"/>
                <a:gd name="connsiteX22" fmla="*/ 131612 w 626738"/>
                <a:gd name="connsiteY22" fmla="*/ 223636 h 283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6738" h="283182">
                  <a:moveTo>
                    <a:pt x="211115" y="269883"/>
                  </a:moveTo>
                  <a:cubicBezTo>
                    <a:pt x="201778" y="253499"/>
                    <a:pt x="200200" y="233814"/>
                    <a:pt x="206808" y="216152"/>
                  </a:cubicBezTo>
                  <a:cubicBezTo>
                    <a:pt x="217964" y="190028"/>
                    <a:pt x="266259" y="199842"/>
                    <a:pt x="266259" y="199842"/>
                  </a:cubicBezTo>
                  <a:cubicBezTo>
                    <a:pt x="266259" y="199842"/>
                    <a:pt x="297537" y="186215"/>
                    <a:pt x="379229" y="226037"/>
                  </a:cubicBezTo>
                  <a:cubicBezTo>
                    <a:pt x="460920" y="265859"/>
                    <a:pt x="636589" y="279627"/>
                    <a:pt x="625645" y="116809"/>
                  </a:cubicBezTo>
                  <a:cubicBezTo>
                    <a:pt x="614701" y="-46010"/>
                    <a:pt x="428442" y="3839"/>
                    <a:pt x="395822" y="18525"/>
                  </a:cubicBezTo>
                  <a:cubicBezTo>
                    <a:pt x="363201" y="33211"/>
                    <a:pt x="282851" y="90896"/>
                    <a:pt x="193111" y="46767"/>
                  </a:cubicBezTo>
                  <a:cubicBezTo>
                    <a:pt x="103370" y="2638"/>
                    <a:pt x="-4587" y="36812"/>
                    <a:pt x="-492" y="159738"/>
                  </a:cubicBezTo>
                  <a:cubicBezTo>
                    <a:pt x="3603" y="282663"/>
                    <a:pt x="162326" y="300456"/>
                    <a:pt x="211115" y="269883"/>
                  </a:cubicBezTo>
                  <a:close/>
                  <a:moveTo>
                    <a:pt x="398363" y="134672"/>
                  </a:moveTo>
                  <a:lnTo>
                    <a:pt x="398363" y="134672"/>
                  </a:lnTo>
                  <a:cubicBezTo>
                    <a:pt x="394065" y="91367"/>
                    <a:pt x="425687" y="52777"/>
                    <a:pt x="468993" y="48479"/>
                  </a:cubicBezTo>
                  <a:cubicBezTo>
                    <a:pt x="512299" y="44181"/>
                    <a:pt x="550888" y="75802"/>
                    <a:pt x="555187" y="119108"/>
                  </a:cubicBezTo>
                  <a:cubicBezTo>
                    <a:pt x="559476" y="162324"/>
                    <a:pt x="527990" y="200863"/>
                    <a:pt x="484786" y="205278"/>
                  </a:cubicBezTo>
                  <a:cubicBezTo>
                    <a:pt x="441536" y="209737"/>
                    <a:pt x="402861" y="178291"/>
                    <a:pt x="398401" y="135041"/>
                  </a:cubicBezTo>
                  <a:cubicBezTo>
                    <a:pt x="398388" y="134918"/>
                    <a:pt x="398376" y="134795"/>
                    <a:pt x="398364" y="134672"/>
                  </a:cubicBezTo>
                  <a:close/>
                  <a:moveTo>
                    <a:pt x="131612" y="223636"/>
                  </a:moveTo>
                  <a:lnTo>
                    <a:pt x="131612" y="223636"/>
                  </a:lnTo>
                  <a:cubicBezTo>
                    <a:pt x="88306" y="227930"/>
                    <a:pt x="49719" y="196305"/>
                    <a:pt x="45425" y="152999"/>
                  </a:cubicBezTo>
                  <a:cubicBezTo>
                    <a:pt x="41131" y="109693"/>
                    <a:pt x="72757" y="71106"/>
                    <a:pt x="116063" y="66812"/>
                  </a:cubicBezTo>
                  <a:cubicBezTo>
                    <a:pt x="159250" y="62529"/>
                    <a:pt x="197769" y="93974"/>
                    <a:pt x="202219" y="137143"/>
                  </a:cubicBezTo>
                  <a:cubicBezTo>
                    <a:pt x="206751" y="180346"/>
                    <a:pt x="175402" y="219044"/>
                    <a:pt x="132200" y="223576"/>
                  </a:cubicBezTo>
                  <a:cubicBezTo>
                    <a:pt x="132004" y="223597"/>
                    <a:pt x="131809" y="223617"/>
                    <a:pt x="131612" y="223636"/>
                  </a:cubicBezTo>
                  <a:close/>
                </a:path>
              </a:pathLst>
            </a:custGeom>
            <a:solidFill>
              <a:srgbClr val="31375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5" name="Forme libre : forme 194">
              <a:extLst>
                <a:ext uri="{FF2B5EF4-FFF2-40B4-BE49-F238E27FC236}">
                  <a16:creationId xmlns:a16="http://schemas.microsoft.com/office/drawing/2014/main" id="{CB541F5A-5E88-4FDC-9ADF-5856A60D2DD5}"/>
                </a:ext>
              </a:extLst>
            </p:cNvPr>
            <p:cNvSpPr/>
            <p:nvPr/>
          </p:nvSpPr>
          <p:spPr>
            <a:xfrm>
              <a:off x="8428090" y="4317627"/>
              <a:ext cx="35658" cy="68892"/>
            </a:xfrm>
            <a:custGeom>
              <a:avLst/>
              <a:gdLst>
                <a:gd name="connsiteX0" fmla="*/ 86 w 35658"/>
                <a:gd name="connsiteY0" fmla="*/ 45547 h 68892"/>
                <a:gd name="connsiteX1" fmla="*/ 27694 w 35658"/>
                <a:gd name="connsiteY1" fmla="*/ 30649 h 68892"/>
                <a:gd name="connsiteX2" fmla="*/ 28540 w 35658"/>
                <a:gd name="connsiteY2" fmla="*/ 35451 h 68892"/>
                <a:gd name="connsiteX3" fmla="*/ 22680 w 35658"/>
                <a:gd name="connsiteY3" fmla="*/ 67506 h 68892"/>
                <a:gd name="connsiteX4" fmla="*/ 23951 w 35658"/>
                <a:gd name="connsiteY4" fmla="*/ 68283 h 68892"/>
                <a:gd name="connsiteX5" fmla="*/ 34966 w 35658"/>
                <a:gd name="connsiteY5" fmla="*/ 35310 h 68892"/>
                <a:gd name="connsiteX6" fmla="*/ 32919 w 35658"/>
                <a:gd name="connsiteY6" fmla="*/ 17093 h 68892"/>
                <a:gd name="connsiteX7" fmla="*/ 20492 w 35658"/>
                <a:gd name="connsiteY7" fmla="*/ 571 h 68892"/>
                <a:gd name="connsiteX8" fmla="*/ 13431 w 35658"/>
                <a:gd name="connsiteY8" fmla="*/ 1277 h 68892"/>
                <a:gd name="connsiteX9" fmla="*/ 12513 w 35658"/>
                <a:gd name="connsiteY9" fmla="*/ 5231 h 68892"/>
                <a:gd name="connsiteX10" fmla="*/ 14420 w 35658"/>
                <a:gd name="connsiteY10" fmla="*/ 8973 h 68892"/>
                <a:gd name="connsiteX11" fmla="*/ 16184 w 35658"/>
                <a:gd name="connsiteY11" fmla="*/ 10738 h 68892"/>
                <a:gd name="connsiteX12" fmla="*/ 24375 w 35658"/>
                <a:gd name="connsiteY12" fmla="*/ 20129 h 68892"/>
                <a:gd name="connsiteX13" fmla="*/ 22045 w 35658"/>
                <a:gd name="connsiteY13" fmla="*/ 20906 h 68892"/>
                <a:gd name="connsiteX14" fmla="*/ -549 w 35658"/>
                <a:gd name="connsiteY14" fmla="*/ 44135 h 68892"/>
                <a:gd name="connsiteX15" fmla="*/ 86 w 35658"/>
                <a:gd name="connsiteY15" fmla="*/ 45547 h 6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658" h="68892">
                  <a:moveTo>
                    <a:pt x="86" y="45547"/>
                  </a:moveTo>
                  <a:cubicBezTo>
                    <a:pt x="10423" y="43054"/>
                    <a:pt x="19936" y="37921"/>
                    <a:pt x="27694" y="30649"/>
                  </a:cubicBezTo>
                  <a:cubicBezTo>
                    <a:pt x="27693" y="32274"/>
                    <a:pt x="28329" y="33827"/>
                    <a:pt x="28540" y="35451"/>
                  </a:cubicBezTo>
                  <a:cubicBezTo>
                    <a:pt x="29700" y="46476"/>
                    <a:pt x="27666" y="57603"/>
                    <a:pt x="22680" y="67506"/>
                  </a:cubicBezTo>
                  <a:cubicBezTo>
                    <a:pt x="22680" y="68424"/>
                    <a:pt x="23386" y="69130"/>
                    <a:pt x="23951" y="68283"/>
                  </a:cubicBezTo>
                  <a:cubicBezTo>
                    <a:pt x="30550" y="58496"/>
                    <a:pt x="34359" y="47097"/>
                    <a:pt x="34966" y="35310"/>
                  </a:cubicBezTo>
                  <a:cubicBezTo>
                    <a:pt x="35312" y="29166"/>
                    <a:pt x="34619" y="23007"/>
                    <a:pt x="32919" y="17093"/>
                  </a:cubicBezTo>
                  <a:cubicBezTo>
                    <a:pt x="31240" y="10104"/>
                    <a:pt x="26741" y="4122"/>
                    <a:pt x="20492" y="571"/>
                  </a:cubicBezTo>
                  <a:cubicBezTo>
                    <a:pt x="18227" y="-714"/>
                    <a:pt x="15397" y="-431"/>
                    <a:pt x="13431" y="1277"/>
                  </a:cubicBezTo>
                  <a:cubicBezTo>
                    <a:pt x="12374" y="2300"/>
                    <a:pt x="12016" y="3847"/>
                    <a:pt x="12513" y="5231"/>
                  </a:cubicBezTo>
                  <a:cubicBezTo>
                    <a:pt x="12991" y="6552"/>
                    <a:pt x="13631" y="7810"/>
                    <a:pt x="14420" y="8973"/>
                  </a:cubicBezTo>
                  <a:cubicBezTo>
                    <a:pt x="15196" y="9820"/>
                    <a:pt x="15478" y="10597"/>
                    <a:pt x="16184" y="10738"/>
                  </a:cubicBezTo>
                  <a:cubicBezTo>
                    <a:pt x="19957" y="12779"/>
                    <a:pt x="22865" y="16114"/>
                    <a:pt x="24375" y="20129"/>
                  </a:cubicBezTo>
                  <a:cubicBezTo>
                    <a:pt x="23245" y="20129"/>
                    <a:pt x="22328" y="20129"/>
                    <a:pt x="22045" y="20906"/>
                  </a:cubicBezTo>
                  <a:cubicBezTo>
                    <a:pt x="16825" y="30603"/>
                    <a:pt x="8999" y="38649"/>
                    <a:pt x="-549" y="44135"/>
                  </a:cubicBezTo>
                  <a:cubicBezTo>
                    <a:pt x="-761" y="44347"/>
                    <a:pt x="-338" y="45618"/>
                    <a:pt x="86" y="45547"/>
                  </a:cubicBezTo>
                  <a:close/>
                </a:path>
              </a:pathLst>
            </a:custGeom>
            <a:solidFill>
              <a:srgbClr val="E2AB6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6" name="Forme libre : forme 195">
              <a:extLst>
                <a:ext uri="{FF2B5EF4-FFF2-40B4-BE49-F238E27FC236}">
                  <a16:creationId xmlns:a16="http://schemas.microsoft.com/office/drawing/2014/main" id="{332B5BF3-54B5-4310-B0ED-5B4AC7BC69F4}"/>
                </a:ext>
              </a:extLst>
            </p:cNvPr>
            <p:cNvSpPr/>
            <p:nvPr/>
          </p:nvSpPr>
          <p:spPr>
            <a:xfrm>
              <a:off x="7963203" y="4468255"/>
              <a:ext cx="155616" cy="186450"/>
            </a:xfrm>
            <a:custGeom>
              <a:avLst/>
              <a:gdLst>
                <a:gd name="connsiteX0" fmla="*/ 8926 w 155616"/>
                <a:gd name="connsiteY0" fmla="*/ -229 h 186450"/>
                <a:gd name="connsiteX1" fmla="*/ -605 w 155616"/>
                <a:gd name="connsiteY1" fmla="*/ 160047 h 186450"/>
                <a:gd name="connsiteX2" fmla="*/ 149363 w 155616"/>
                <a:gd name="connsiteY2" fmla="*/ 168732 h 186450"/>
                <a:gd name="connsiteX3" fmla="*/ 155012 w 155616"/>
                <a:gd name="connsiteY3" fmla="*/ 55762 h 186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16" h="186450">
                  <a:moveTo>
                    <a:pt x="8926" y="-229"/>
                  </a:moveTo>
                  <a:lnTo>
                    <a:pt x="-605" y="160047"/>
                  </a:lnTo>
                  <a:cubicBezTo>
                    <a:pt x="93302" y="213355"/>
                    <a:pt x="149363" y="168732"/>
                    <a:pt x="149363" y="168732"/>
                  </a:cubicBezTo>
                  <a:lnTo>
                    <a:pt x="155012" y="55762"/>
                  </a:ln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7" name="Forme libre : forme 196">
              <a:extLst>
                <a:ext uri="{FF2B5EF4-FFF2-40B4-BE49-F238E27FC236}">
                  <a16:creationId xmlns:a16="http://schemas.microsoft.com/office/drawing/2014/main" id="{52359CA2-22B3-42EC-B6B1-D3DFD95BB0B8}"/>
                </a:ext>
              </a:extLst>
            </p:cNvPr>
            <p:cNvSpPr/>
            <p:nvPr/>
          </p:nvSpPr>
          <p:spPr>
            <a:xfrm>
              <a:off x="7885748" y="4334102"/>
              <a:ext cx="336344" cy="157251"/>
            </a:xfrm>
            <a:custGeom>
              <a:avLst/>
              <a:gdLst>
                <a:gd name="connsiteX0" fmla="*/ -605 w 336344"/>
                <a:gd name="connsiteY0" fmla="*/ 55338 h 157251"/>
                <a:gd name="connsiteX1" fmla="*/ 213685 w 336344"/>
                <a:gd name="connsiteY1" fmla="*/ 149597 h 157251"/>
                <a:gd name="connsiteX2" fmla="*/ 335129 w 336344"/>
                <a:gd name="connsiteY2" fmla="*/ -229 h 157251"/>
                <a:gd name="connsiteX3" fmla="*/ 276242 w 336344"/>
                <a:gd name="connsiteY3" fmla="*/ 5914 h 157251"/>
                <a:gd name="connsiteX4" fmla="*/ 148657 w 336344"/>
                <a:gd name="connsiteY4" fmla="*/ 73343 h 157251"/>
                <a:gd name="connsiteX5" fmla="*/ 43171 w 336344"/>
                <a:gd name="connsiteY5" fmla="*/ 43406 h 157251"/>
                <a:gd name="connsiteX6" fmla="*/ -605 w 336344"/>
                <a:gd name="connsiteY6" fmla="*/ 55338 h 157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344" h="157251">
                  <a:moveTo>
                    <a:pt x="-605" y="55338"/>
                  </a:moveTo>
                  <a:cubicBezTo>
                    <a:pt x="17540" y="98267"/>
                    <a:pt x="75791" y="182430"/>
                    <a:pt x="213685" y="149597"/>
                  </a:cubicBezTo>
                  <a:cubicBezTo>
                    <a:pt x="351580" y="116766"/>
                    <a:pt x="335129" y="-229"/>
                    <a:pt x="335129" y="-229"/>
                  </a:cubicBezTo>
                  <a:cubicBezTo>
                    <a:pt x="325596" y="477"/>
                    <a:pt x="304132" y="2666"/>
                    <a:pt x="276242" y="5914"/>
                  </a:cubicBezTo>
                  <a:cubicBezTo>
                    <a:pt x="268334" y="29214"/>
                    <a:pt x="220958" y="74966"/>
                    <a:pt x="148657" y="73343"/>
                  </a:cubicBezTo>
                  <a:cubicBezTo>
                    <a:pt x="111670" y="71550"/>
                    <a:pt x="75585" y="61309"/>
                    <a:pt x="43171" y="43406"/>
                  </a:cubicBezTo>
                  <a:cubicBezTo>
                    <a:pt x="26578" y="47218"/>
                    <a:pt x="11610" y="51243"/>
                    <a:pt x="-605" y="55338"/>
                  </a:cubicBezTo>
                  <a:close/>
                </a:path>
              </a:pathLst>
            </a:custGeom>
            <a:solidFill>
              <a:srgbClr val="1A2247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8" name="Forme libre : forme 197">
              <a:extLst>
                <a:ext uri="{FF2B5EF4-FFF2-40B4-BE49-F238E27FC236}">
                  <a16:creationId xmlns:a16="http://schemas.microsoft.com/office/drawing/2014/main" id="{D6AE10EE-7A53-43AD-B249-71D0B8991ED3}"/>
                </a:ext>
              </a:extLst>
            </p:cNvPr>
            <p:cNvSpPr/>
            <p:nvPr/>
          </p:nvSpPr>
          <p:spPr>
            <a:xfrm>
              <a:off x="7929524" y="4340245"/>
              <a:ext cx="233001" cy="67471"/>
            </a:xfrm>
            <a:custGeom>
              <a:avLst/>
              <a:gdLst>
                <a:gd name="connsiteX0" fmla="*/ 232396 w 233001"/>
                <a:gd name="connsiteY0" fmla="*/ -229 h 67471"/>
                <a:gd name="connsiteX1" fmla="*/ -605 w 233001"/>
                <a:gd name="connsiteY1" fmla="*/ 37263 h 67471"/>
                <a:gd name="connsiteX2" fmla="*/ 104880 w 233001"/>
                <a:gd name="connsiteY2" fmla="*/ 67200 h 67471"/>
                <a:gd name="connsiteX3" fmla="*/ 232396 w 233001"/>
                <a:gd name="connsiteY3" fmla="*/ -229 h 67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3001" h="67471">
                  <a:moveTo>
                    <a:pt x="232396" y="-229"/>
                  </a:moveTo>
                  <a:cubicBezTo>
                    <a:pt x="168003" y="7396"/>
                    <a:pt x="68731" y="20953"/>
                    <a:pt x="-605" y="37263"/>
                  </a:cubicBezTo>
                  <a:cubicBezTo>
                    <a:pt x="31810" y="55166"/>
                    <a:pt x="67894" y="65407"/>
                    <a:pt x="104880" y="67200"/>
                  </a:cubicBezTo>
                  <a:cubicBezTo>
                    <a:pt x="177111" y="68824"/>
                    <a:pt x="224488" y="23071"/>
                    <a:pt x="232396" y="-229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53" name="Girl_left">
            <a:extLst>
              <a:ext uri="{FF2B5EF4-FFF2-40B4-BE49-F238E27FC236}">
                <a16:creationId xmlns:a16="http://schemas.microsoft.com/office/drawing/2014/main" id="{581E817E-3CC5-41BA-9EFB-575DE2837985}"/>
              </a:ext>
            </a:extLst>
          </p:cNvPr>
          <p:cNvGrpSpPr/>
          <p:nvPr/>
        </p:nvGrpSpPr>
        <p:grpSpPr>
          <a:xfrm>
            <a:off x="3552068" y="2591852"/>
            <a:ext cx="1776216" cy="4045798"/>
            <a:chOff x="3552068" y="2369216"/>
            <a:chExt cx="1776216" cy="4045798"/>
          </a:xfrm>
        </p:grpSpPr>
        <p:sp>
          <p:nvSpPr>
            <p:cNvPr id="199" name="Forme libre : forme 198">
              <a:extLst>
                <a:ext uri="{FF2B5EF4-FFF2-40B4-BE49-F238E27FC236}">
                  <a16:creationId xmlns:a16="http://schemas.microsoft.com/office/drawing/2014/main" id="{31066D0F-3EB8-44A7-9F2D-21716482FD07}"/>
                </a:ext>
              </a:extLst>
            </p:cNvPr>
            <p:cNvSpPr/>
            <p:nvPr/>
          </p:nvSpPr>
          <p:spPr>
            <a:xfrm>
              <a:off x="3996253" y="4335457"/>
              <a:ext cx="78408" cy="39455"/>
            </a:xfrm>
            <a:custGeom>
              <a:avLst/>
              <a:gdLst>
                <a:gd name="connsiteX0" fmla="*/ -605 w 78408"/>
                <a:gd name="connsiteY0" fmla="*/ 7454 h 39455"/>
                <a:gd name="connsiteX1" fmla="*/ 77062 w 78408"/>
                <a:gd name="connsiteY1" fmla="*/ 10984 h 39455"/>
                <a:gd name="connsiteX2" fmla="*/ 14151 w 78408"/>
                <a:gd name="connsiteY2" fmla="*/ 39227 h 39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408" h="39455">
                  <a:moveTo>
                    <a:pt x="-605" y="7454"/>
                  </a:moveTo>
                  <a:cubicBezTo>
                    <a:pt x="25378" y="-7232"/>
                    <a:pt x="71766" y="2088"/>
                    <a:pt x="77062" y="10984"/>
                  </a:cubicBezTo>
                  <a:cubicBezTo>
                    <a:pt x="85817" y="26659"/>
                    <a:pt x="14151" y="39227"/>
                    <a:pt x="14151" y="39227"/>
                  </a:cubicBezTo>
                  <a:close/>
                </a:path>
              </a:pathLst>
            </a:custGeom>
            <a:solidFill>
              <a:srgbClr val="D19D82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0" name="Forme libre : forme 199">
              <a:extLst>
                <a:ext uri="{FF2B5EF4-FFF2-40B4-BE49-F238E27FC236}">
                  <a16:creationId xmlns:a16="http://schemas.microsoft.com/office/drawing/2014/main" id="{C701A15C-2E37-47EA-A3F9-DA5C6F878D7F}"/>
                </a:ext>
              </a:extLst>
            </p:cNvPr>
            <p:cNvSpPr/>
            <p:nvPr/>
          </p:nvSpPr>
          <p:spPr>
            <a:xfrm>
              <a:off x="4647649" y="4371931"/>
              <a:ext cx="60034" cy="70693"/>
            </a:xfrm>
            <a:custGeom>
              <a:avLst/>
              <a:gdLst>
                <a:gd name="connsiteX0" fmla="*/ 59430 w 60034"/>
                <a:gd name="connsiteY0" fmla="*/ 61426 h 70693"/>
                <a:gd name="connsiteX1" fmla="*/ 4639 w 60034"/>
                <a:gd name="connsiteY1" fmla="*/ -142 h 70693"/>
                <a:gd name="connsiteX2" fmla="*/ 23561 w 60034"/>
                <a:gd name="connsiteY2" fmla="*/ 70464 h 70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034" h="70693">
                  <a:moveTo>
                    <a:pt x="59430" y="61426"/>
                  </a:moveTo>
                  <a:cubicBezTo>
                    <a:pt x="54134" y="30077"/>
                    <a:pt x="15371" y="-2120"/>
                    <a:pt x="4639" y="-142"/>
                  </a:cubicBezTo>
                  <a:cubicBezTo>
                    <a:pt x="-14143" y="3106"/>
                    <a:pt x="23561" y="70464"/>
                    <a:pt x="23561" y="70464"/>
                  </a:cubicBezTo>
                  <a:close/>
                </a:path>
              </a:pathLst>
            </a:custGeom>
            <a:solidFill>
              <a:srgbClr val="D19D82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3" name="Forme libre : forme 202">
              <a:extLst>
                <a:ext uri="{FF2B5EF4-FFF2-40B4-BE49-F238E27FC236}">
                  <a16:creationId xmlns:a16="http://schemas.microsoft.com/office/drawing/2014/main" id="{A9B4ADF6-DB5A-4286-B683-376CDA7BF04D}"/>
                </a:ext>
              </a:extLst>
            </p:cNvPr>
            <p:cNvSpPr/>
            <p:nvPr/>
          </p:nvSpPr>
          <p:spPr>
            <a:xfrm>
              <a:off x="4505187" y="4408803"/>
              <a:ext cx="258629" cy="167104"/>
            </a:xfrm>
            <a:custGeom>
              <a:avLst/>
              <a:gdLst>
                <a:gd name="connsiteX0" fmla="*/ 258024 w 258629"/>
                <a:gd name="connsiteY0" fmla="*/ 65789 h 167104"/>
                <a:gd name="connsiteX1" fmla="*/ 199562 w 258629"/>
                <a:gd name="connsiteY1" fmla="*/ 137524 h 167104"/>
                <a:gd name="connsiteX2" fmla="*/ 94993 w 258629"/>
                <a:gd name="connsiteY2" fmla="*/ 161813 h 167104"/>
                <a:gd name="connsiteX3" fmla="*/ 114128 w 258629"/>
                <a:gd name="connsiteY3" fmla="*/ 109070 h 167104"/>
                <a:gd name="connsiteX4" fmla="*/ 24599 w 258629"/>
                <a:gd name="connsiteY4" fmla="*/ 134065 h 167104"/>
                <a:gd name="connsiteX5" fmla="*/ 93581 w 258629"/>
                <a:gd name="connsiteY5" fmla="*/ 76592 h 167104"/>
                <a:gd name="connsiteX6" fmla="*/ -537 w 258629"/>
                <a:gd name="connsiteY6" fmla="*/ 94667 h 167104"/>
                <a:gd name="connsiteX7" fmla="*/ 92522 w 258629"/>
                <a:gd name="connsiteY7" fmla="*/ 37122 h 167104"/>
                <a:gd name="connsiteX8" fmla="*/ 7795 w 258629"/>
                <a:gd name="connsiteY8" fmla="*/ 37687 h 167104"/>
                <a:gd name="connsiteX9" fmla="*/ 124083 w 258629"/>
                <a:gd name="connsiteY9" fmla="*/ -228 h 167104"/>
                <a:gd name="connsiteX10" fmla="*/ 258024 w 258629"/>
                <a:gd name="connsiteY10" fmla="*/ 65789 h 167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629" h="167104">
                  <a:moveTo>
                    <a:pt x="258024" y="65789"/>
                  </a:moveTo>
                  <a:cubicBezTo>
                    <a:pt x="249763" y="114224"/>
                    <a:pt x="240090" y="145291"/>
                    <a:pt x="199562" y="137524"/>
                  </a:cubicBezTo>
                  <a:cubicBezTo>
                    <a:pt x="159034" y="129758"/>
                    <a:pt x="126766" y="144585"/>
                    <a:pt x="94993" y="161813"/>
                  </a:cubicBezTo>
                  <a:cubicBezTo>
                    <a:pt x="63221" y="179041"/>
                    <a:pt x="63433" y="150022"/>
                    <a:pt x="114128" y="109070"/>
                  </a:cubicBezTo>
                  <a:cubicBezTo>
                    <a:pt x="87368" y="115495"/>
                    <a:pt x="31165" y="144374"/>
                    <a:pt x="24599" y="134065"/>
                  </a:cubicBezTo>
                  <a:cubicBezTo>
                    <a:pt x="18032" y="123757"/>
                    <a:pt x="57713" y="93184"/>
                    <a:pt x="93581" y="76592"/>
                  </a:cubicBezTo>
                  <a:cubicBezTo>
                    <a:pt x="63574" y="82946"/>
                    <a:pt x="1793" y="107164"/>
                    <a:pt x="-537" y="94667"/>
                  </a:cubicBezTo>
                  <a:cubicBezTo>
                    <a:pt x="-2867" y="82169"/>
                    <a:pt x="55171" y="52727"/>
                    <a:pt x="92522" y="37122"/>
                  </a:cubicBezTo>
                  <a:cubicBezTo>
                    <a:pt x="66822" y="38817"/>
                    <a:pt x="11254" y="50749"/>
                    <a:pt x="7795" y="37687"/>
                  </a:cubicBezTo>
                  <a:cubicBezTo>
                    <a:pt x="4335" y="24625"/>
                    <a:pt x="61667" y="54"/>
                    <a:pt x="124083" y="-228"/>
                  </a:cubicBezTo>
                  <a:cubicBezTo>
                    <a:pt x="186500" y="-511"/>
                    <a:pt x="258024" y="65789"/>
                    <a:pt x="258024" y="65789"/>
                  </a:cubicBezTo>
                  <a:close/>
                </a:path>
              </a:pathLst>
            </a:custGeom>
            <a:solidFill>
              <a:srgbClr val="D19D82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" name="Forme libre : forme 44">
              <a:extLst>
                <a:ext uri="{FF2B5EF4-FFF2-40B4-BE49-F238E27FC236}">
                  <a16:creationId xmlns:a16="http://schemas.microsoft.com/office/drawing/2014/main" id="{6996627A-5DC1-44FE-8A3F-866566125860}"/>
                </a:ext>
              </a:extLst>
            </p:cNvPr>
            <p:cNvSpPr/>
            <p:nvPr/>
          </p:nvSpPr>
          <p:spPr>
            <a:xfrm>
              <a:off x="3696176" y="6282698"/>
              <a:ext cx="1421730" cy="132316"/>
            </a:xfrm>
            <a:custGeom>
              <a:avLst/>
              <a:gdLst>
                <a:gd name="connsiteX0" fmla="*/ 1421731 w 1421730"/>
                <a:gd name="connsiteY0" fmla="*/ 66158 h 132316"/>
                <a:gd name="connsiteX1" fmla="*/ 710865 w 1421730"/>
                <a:gd name="connsiteY1" fmla="*/ 132316 h 132316"/>
                <a:gd name="connsiteX2" fmla="*/ 0 w 1421730"/>
                <a:gd name="connsiteY2" fmla="*/ 66158 h 132316"/>
                <a:gd name="connsiteX3" fmla="*/ 710865 w 1421730"/>
                <a:gd name="connsiteY3" fmla="*/ 0 h 132316"/>
                <a:gd name="connsiteX4" fmla="*/ 1421731 w 1421730"/>
                <a:gd name="connsiteY4" fmla="*/ 66158 h 13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730" h="132316">
                  <a:moveTo>
                    <a:pt x="1421731" y="66158"/>
                  </a:moveTo>
                  <a:cubicBezTo>
                    <a:pt x="1421731" y="102697"/>
                    <a:pt x="1103465" y="132316"/>
                    <a:pt x="710865" y="132316"/>
                  </a:cubicBezTo>
                  <a:cubicBezTo>
                    <a:pt x="318265" y="132316"/>
                    <a:pt x="0" y="102697"/>
                    <a:pt x="0" y="66158"/>
                  </a:cubicBezTo>
                  <a:cubicBezTo>
                    <a:pt x="0" y="29620"/>
                    <a:pt x="318265" y="0"/>
                    <a:pt x="710865" y="0"/>
                  </a:cubicBezTo>
                  <a:cubicBezTo>
                    <a:pt x="1103465" y="0"/>
                    <a:pt x="1421731" y="29620"/>
                    <a:pt x="1421731" y="66158"/>
                  </a:cubicBezTo>
                  <a:close/>
                </a:path>
              </a:pathLst>
            </a:custGeom>
            <a:solidFill>
              <a:srgbClr val="F0DCAE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" name="Forme libre : forme 45">
              <a:extLst>
                <a:ext uri="{FF2B5EF4-FFF2-40B4-BE49-F238E27FC236}">
                  <a16:creationId xmlns:a16="http://schemas.microsoft.com/office/drawing/2014/main" id="{351EBF4F-095E-4329-9E1C-5B56DC486850}"/>
                </a:ext>
              </a:extLst>
            </p:cNvPr>
            <p:cNvSpPr/>
            <p:nvPr/>
          </p:nvSpPr>
          <p:spPr>
            <a:xfrm>
              <a:off x="4004161" y="5108321"/>
              <a:ext cx="219760" cy="658596"/>
            </a:xfrm>
            <a:custGeom>
              <a:avLst/>
              <a:gdLst>
                <a:gd name="connsiteX0" fmla="*/ 204153 w 219760"/>
                <a:gd name="connsiteY0" fmla="*/ 183822 h 658596"/>
                <a:gd name="connsiteX1" fmla="*/ -605 w 219760"/>
                <a:gd name="connsiteY1" fmla="*/ 160522 h 658596"/>
                <a:gd name="connsiteX2" fmla="*/ 23966 w 219760"/>
                <a:gd name="connsiteY2" fmla="*/ 558954 h 658596"/>
                <a:gd name="connsiteX3" fmla="*/ 199140 w 219760"/>
                <a:gd name="connsiteY3" fmla="*/ 658368 h 658596"/>
                <a:gd name="connsiteX4" fmla="*/ 204153 w 219760"/>
                <a:gd name="connsiteY4" fmla="*/ 183822 h 658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760" h="658596">
                  <a:moveTo>
                    <a:pt x="204153" y="183822"/>
                  </a:moveTo>
                  <a:cubicBezTo>
                    <a:pt x="287045" y="-216234"/>
                    <a:pt x="-605" y="160522"/>
                    <a:pt x="-605" y="160522"/>
                  </a:cubicBezTo>
                  <a:cubicBezTo>
                    <a:pt x="948" y="211006"/>
                    <a:pt x="2643" y="371423"/>
                    <a:pt x="23966" y="558954"/>
                  </a:cubicBezTo>
                  <a:lnTo>
                    <a:pt x="199140" y="658368"/>
                  </a:lnTo>
                  <a:cubicBezTo>
                    <a:pt x="180430" y="495126"/>
                    <a:pt x="175134" y="323834"/>
                    <a:pt x="204153" y="183822"/>
                  </a:cubicBezTo>
                  <a:close/>
                </a:path>
              </a:pathLst>
            </a:custGeom>
            <a:solidFill>
              <a:srgbClr val="1A2247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" name="Forme libre : forme 46">
              <a:extLst>
                <a:ext uri="{FF2B5EF4-FFF2-40B4-BE49-F238E27FC236}">
                  <a16:creationId xmlns:a16="http://schemas.microsoft.com/office/drawing/2014/main" id="{DC08B6EE-3AB7-4A44-8651-9DF6B399D8C4}"/>
                </a:ext>
              </a:extLst>
            </p:cNvPr>
            <p:cNvSpPr/>
            <p:nvPr/>
          </p:nvSpPr>
          <p:spPr>
            <a:xfrm>
              <a:off x="4424199" y="5056484"/>
              <a:ext cx="232153" cy="717070"/>
            </a:xfrm>
            <a:custGeom>
              <a:avLst/>
              <a:gdLst>
                <a:gd name="connsiteX0" fmla="*/ 204153 w 232153"/>
                <a:gd name="connsiteY0" fmla="*/ 187082 h 717070"/>
                <a:gd name="connsiteX1" fmla="*/ -605 w 232153"/>
                <a:gd name="connsiteY1" fmla="*/ 163781 h 717070"/>
                <a:gd name="connsiteX2" fmla="*/ 77768 w 232153"/>
                <a:gd name="connsiteY2" fmla="*/ 716842 h 717070"/>
                <a:gd name="connsiteX3" fmla="*/ 231549 w 232153"/>
                <a:gd name="connsiteY3" fmla="*/ 614886 h 717070"/>
                <a:gd name="connsiteX4" fmla="*/ 204153 w 232153"/>
                <a:gd name="connsiteY4" fmla="*/ 187082 h 717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153" h="717070">
                  <a:moveTo>
                    <a:pt x="204153" y="187082"/>
                  </a:moveTo>
                  <a:cubicBezTo>
                    <a:pt x="234655" y="-220317"/>
                    <a:pt x="-605" y="163781"/>
                    <a:pt x="-605" y="163781"/>
                  </a:cubicBezTo>
                  <a:cubicBezTo>
                    <a:pt x="1301" y="224786"/>
                    <a:pt x="23683" y="464989"/>
                    <a:pt x="77768" y="716842"/>
                  </a:cubicBezTo>
                  <a:lnTo>
                    <a:pt x="231549" y="614886"/>
                  </a:lnTo>
                  <a:cubicBezTo>
                    <a:pt x="209449" y="456021"/>
                    <a:pt x="195680" y="300687"/>
                    <a:pt x="204153" y="187082"/>
                  </a:cubicBezTo>
                  <a:close/>
                </a:path>
              </a:pathLst>
            </a:custGeom>
            <a:solidFill>
              <a:srgbClr val="1A2247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" name="Forme libre : forme 47">
              <a:extLst>
                <a:ext uri="{FF2B5EF4-FFF2-40B4-BE49-F238E27FC236}">
                  <a16:creationId xmlns:a16="http://schemas.microsoft.com/office/drawing/2014/main" id="{4966781C-114E-47EB-B37B-B1E7FBC79AAE}"/>
                </a:ext>
              </a:extLst>
            </p:cNvPr>
            <p:cNvSpPr/>
            <p:nvPr/>
          </p:nvSpPr>
          <p:spPr>
            <a:xfrm>
              <a:off x="4003729" y="5667504"/>
              <a:ext cx="311321" cy="682291"/>
            </a:xfrm>
            <a:custGeom>
              <a:avLst/>
              <a:gdLst>
                <a:gd name="connsiteX0" fmla="*/ -173 w 311321"/>
                <a:gd name="connsiteY0" fmla="*/ 676674 h 682291"/>
                <a:gd name="connsiteX1" fmla="*/ 310495 w 311321"/>
                <a:gd name="connsiteY1" fmla="*/ 676674 h 682291"/>
                <a:gd name="connsiteX2" fmla="*/ 199502 w 311321"/>
                <a:gd name="connsiteY2" fmla="*/ 99326 h 682291"/>
                <a:gd name="connsiteX3" fmla="*/ 24468 w 311321"/>
                <a:gd name="connsiteY3" fmla="*/ -229 h 682291"/>
                <a:gd name="connsiteX4" fmla="*/ 193359 w 311321"/>
                <a:gd name="connsiteY4" fmla="*/ 608187 h 682291"/>
                <a:gd name="connsiteX5" fmla="*/ -173 w 311321"/>
                <a:gd name="connsiteY5" fmla="*/ 676674 h 682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1321" h="682291">
                  <a:moveTo>
                    <a:pt x="-173" y="676674"/>
                  </a:moveTo>
                  <a:cubicBezTo>
                    <a:pt x="-13871" y="690372"/>
                    <a:pt x="302798" y="673215"/>
                    <a:pt x="310495" y="676674"/>
                  </a:cubicBezTo>
                  <a:cubicBezTo>
                    <a:pt x="315508" y="678863"/>
                    <a:pt x="234240" y="402722"/>
                    <a:pt x="199502" y="99326"/>
                  </a:cubicBezTo>
                  <a:lnTo>
                    <a:pt x="24468" y="-229"/>
                  </a:lnTo>
                  <a:cubicBezTo>
                    <a:pt x="48051" y="206648"/>
                    <a:pt x="95569" y="446498"/>
                    <a:pt x="193359" y="608187"/>
                  </a:cubicBezTo>
                  <a:cubicBezTo>
                    <a:pt x="193429" y="608187"/>
                    <a:pt x="13524" y="662977"/>
                    <a:pt x="-173" y="676674"/>
                  </a:cubicBezTo>
                  <a:close/>
                </a:path>
              </a:pathLst>
            </a:custGeom>
            <a:solidFill>
              <a:srgbClr val="33777E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" name="Forme libre : forme 48">
              <a:extLst>
                <a:ext uri="{FF2B5EF4-FFF2-40B4-BE49-F238E27FC236}">
                  <a16:creationId xmlns:a16="http://schemas.microsoft.com/office/drawing/2014/main" id="{A4B82776-0F88-4341-A03D-9701ED12A807}"/>
                </a:ext>
              </a:extLst>
            </p:cNvPr>
            <p:cNvSpPr/>
            <p:nvPr/>
          </p:nvSpPr>
          <p:spPr>
            <a:xfrm>
              <a:off x="4469802" y="5671599"/>
              <a:ext cx="311334" cy="678196"/>
            </a:xfrm>
            <a:custGeom>
              <a:avLst/>
              <a:gdLst>
                <a:gd name="connsiteX0" fmla="*/ -173 w 311334"/>
                <a:gd name="connsiteY0" fmla="*/ 672579 h 678196"/>
                <a:gd name="connsiteX1" fmla="*/ 310495 w 311334"/>
                <a:gd name="connsiteY1" fmla="*/ 672579 h 678196"/>
                <a:gd name="connsiteX2" fmla="*/ 185945 w 311334"/>
                <a:gd name="connsiteY2" fmla="*/ -229 h 678196"/>
                <a:gd name="connsiteX3" fmla="*/ 32164 w 311334"/>
                <a:gd name="connsiteY3" fmla="*/ 101727 h 678196"/>
                <a:gd name="connsiteX4" fmla="*/ 208680 w 311334"/>
                <a:gd name="connsiteY4" fmla="*/ 611787 h 678196"/>
                <a:gd name="connsiteX5" fmla="*/ -173 w 311334"/>
                <a:gd name="connsiteY5" fmla="*/ 672579 h 678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1334" h="678196">
                  <a:moveTo>
                    <a:pt x="-173" y="672579"/>
                  </a:moveTo>
                  <a:cubicBezTo>
                    <a:pt x="-13871" y="686277"/>
                    <a:pt x="302798" y="669119"/>
                    <a:pt x="310495" y="672579"/>
                  </a:cubicBezTo>
                  <a:cubicBezTo>
                    <a:pt x="315720" y="674909"/>
                    <a:pt x="232404" y="331056"/>
                    <a:pt x="185945" y="-229"/>
                  </a:cubicBezTo>
                  <a:lnTo>
                    <a:pt x="32164" y="101727"/>
                  </a:lnTo>
                  <a:cubicBezTo>
                    <a:pt x="72127" y="288057"/>
                    <a:pt x="129531" y="480742"/>
                    <a:pt x="208680" y="611787"/>
                  </a:cubicBezTo>
                  <a:cubicBezTo>
                    <a:pt x="208892" y="611787"/>
                    <a:pt x="13524" y="658881"/>
                    <a:pt x="-173" y="672579"/>
                  </a:cubicBezTo>
                  <a:close/>
                </a:path>
              </a:pathLst>
            </a:custGeom>
            <a:solidFill>
              <a:srgbClr val="33777E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" name="Forme libre : forme 49">
              <a:extLst>
                <a:ext uri="{FF2B5EF4-FFF2-40B4-BE49-F238E27FC236}">
                  <a16:creationId xmlns:a16="http://schemas.microsoft.com/office/drawing/2014/main" id="{FB713FFE-84C9-41AB-B6A2-2841E65C1FAE}"/>
                </a:ext>
              </a:extLst>
            </p:cNvPr>
            <p:cNvSpPr/>
            <p:nvPr/>
          </p:nvSpPr>
          <p:spPr>
            <a:xfrm>
              <a:off x="3552068" y="4351354"/>
              <a:ext cx="1437899" cy="969228"/>
            </a:xfrm>
            <a:custGeom>
              <a:avLst/>
              <a:gdLst>
                <a:gd name="connsiteX0" fmla="*/ 506208 w 1437899"/>
                <a:gd name="connsiteY0" fmla="*/ 16339 h 969228"/>
                <a:gd name="connsiteX1" fmla="*/ -605 w 1437899"/>
                <a:gd name="connsiteY1" fmla="*/ 573000 h 969228"/>
                <a:gd name="connsiteX2" fmla="*/ 217710 w 1437899"/>
                <a:gd name="connsiteY2" fmla="*/ 806002 h 969228"/>
                <a:gd name="connsiteX3" fmla="*/ 1437294 w 1437899"/>
                <a:gd name="connsiteY3" fmla="*/ 703199 h 969228"/>
                <a:gd name="connsiteX4" fmla="*/ 1101490 w 1437899"/>
                <a:gd name="connsiteY4" fmla="*/ 74802 h 969228"/>
                <a:gd name="connsiteX5" fmla="*/ 506208 w 1437899"/>
                <a:gd name="connsiteY5" fmla="*/ 16339 h 969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7899" h="969228">
                  <a:moveTo>
                    <a:pt x="506208" y="16339"/>
                  </a:moveTo>
                  <a:cubicBezTo>
                    <a:pt x="383847" y="58703"/>
                    <a:pt x="55598" y="381022"/>
                    <a:pt x="-605" y="573000"/>
                  </a:cubicBezTo>
                  <a:cubicBezTo>
                    <a:pt x="66259" y="592699"/>
                    <a:pt x="115048" y="723604"/>
                    <a:pt x="217710" y="806002"/>
                  </a:cubicBezTo>
                  <a:cubicBezTo>
                    <a:pt x="435531" y="981317"/>
                    <a:pt x="1013938" y="1099512"/>
                    <a:pt x="1437294" y="703199"/>
                  </a:cubicBezTo>
                  <a:cubicBezTo>
                    <a:pt x="1412723" y="580132"/>
                    <a:pt x="1248140" y="196880"/>
                    <a:pt x="1101490" y="74802"/>
                  </a:cubicBezTo>
                  <a:cubicBezTo>
                    <a:pt x="954841" y="-47277"/>
                    <a:pt x="506208" y="16339"/>
                    <a:pt x="506208" y="16339"/>
                  </a:cubicBezTo>
                  <a:close/>
                </a:path>
              </a:pathLst>
            </a:custGeom>
            <a:solidFill>
              <a:srgbClr val="31375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" name="Forme libre : forme 50">
              <a:extLst>
                <a:ext uri="{FF2B5EF4-FFF2-40B4-BE49-F238E27FC236}">
                  <a16:creationId xmlns:a16="http://schemas.microsoft.com/office/drawing/2014/main" id="{2CDDB00B-2E51-4C2A-9A20-EF54D5437B90}"/>
                </a:ext>
              </a:extLst>
            </p:cNvPr>
            <p:cNvSpPr/>
            <p:nvPr/>
          </p:nvSpPr>
          <p:spPr>
            <a:xfrm>
              <a:off x="3804974" y="2369216"/>
              <a:ext cx="1523310" cy="2049896"/>
            </a:xfrm>
            <a:custGeom>
              <a:avLst/>
              <a:gdLst>
                <a:gd name="connsiteX0" fmla="*/ 407789 w 1523310"/>
                <a:gd name="connsiteY0" fmla="*/ 120772 h 2049896"/>
                <a:gd name="connsiteX1" fmla="*/ -104 w 1523310"/>
                <a:gd name="connsiteY1" fmla="*/ 803324 h 2049896"/>
                <a:gd name="connsiteX2" fmla="*/ 782921 w 1523310"/>
                <a:gd name="connsiteY2" fmla="*/ 1789766 h 2049896"/>
                <a:gd name="connsiteX3" fmla="*/ 904788 w 1523310"/>
                <a:gd name="connsiteY3" fmla="*/ 2049668 h 2049896"/>
                <a:gd name="connsiteX4" fmla="*/ 1471192 w 1523310"/>
                <a:gd name="connsiteY4" fmla="*/ 1494278 h 2049896"/>
                <a:gd name="connsiteX5" fmla="*/ 1122326 w 1523310"/>
                <a:gd name="connsiteY5" fmla="*/ 217220 h 2049896"/>
                <a:gd name="connsiteX6" fmla="*/ 407789 w 1523310"/>
                <a:gd name="connsiteY6" fmla="*/ 120772 h 2049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3310" h="2049896">
                  <a:moveTo>
                    <a:pt x="407789" y="120772"/>
                  </a:moveTo>
                  <a:cubicBezTo>
                    <a:pt x="344243" y="119289"/>
                    <a:pt x="-15849" y="219621"/>
                    <a:pt x="-104" y="803324"/>
                  </a:cubicBezTo>
                  <a:cubicBezTo>
                    <a:pt x="15641" y="1387027"/>
                    <a:pt x="600050" y="1603153"/>
                    <a:pt x="782921" y="1789766"/>
                  </a:cubicBezTo>
                  <a:cubicBezTo>
                    <a:pt x="965791" y="1976378"/>
                    <a:pt x="904788" y="2049668"/>
                    <a:pt x="904788" y="2049668"/>
                  </a:cubicBezTo>
                  <a:cubicBezTo>
                    <a:pt x="1005896" y="1976732"/>
                    <a:pt x="1260361" y="1932038"/>
                    <a:pt x="1471192" y="1494278"/>
                  </a:cubicBezTo>
                  <a:cubicBezTo>
                    <a:pt x="1664159" y="1093587"/>
                    <a:pt x="1262974" y="403762"/>
                    <a:pt x="1122326" y="217220"/>
                  </a:cubicBezTo>
                  <a:cubicBezTo>
                    <a:pt x="952800" y="-7097"/>
                    <a:pt x="590660" y="-88365"/>
                    <a:pt x="407789" y="120772"/>
                  </a:cubicBezTo>
                  <a:close/>
                </a:path>
              </a:pathLst>
            </a:custGeom>
            <a:solidFill>
              <a:srgbClr val="D9042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" name="Forme libre : forme 51">
              <a:extLst>
                <a:ext uri="{FF2B5EF4-FFF2-40B4-BE49-F238E27FC236}">
                  <a16:creationId xmlns:a16="http://schemas.microsoft.com/office/drawing/2014/main" id="{0029213D-2F0C-41E3-BC83-50621A4EC018}"/>
                </a:ext>
              </a:extLst>
            </p:cNvPr>
            <p:cNvSpPr/>
            <p:nvPr/>
          </p:nvSpPr>
          <p:spPr>
            <a:xfrm>
              <a:off x="3875074" y="3185254"/>
              <a:ext cx="118920" cy="133104"/>
            </a:xfrm>
            <a:custGeom>
              <a:avLst/>
              <a:gdLst>
                <a:gd name="connsiteX0" fmla="*/ 61548 w 118920"/>
                <a:gd name="connsiteY0" fmla="*/ 16093 h 133104"/>
                <a:gd name="connsiteX1" fmla="*/ 2521 w 118920"/>
                <a:gd name="connsiteY1" fmla="*/ 73849 h 133104"/>
                <a:gd name="connsiteX2" fmla="*/ 89649 w 118920"/>
                <a:gd name="connsiteY2" fmla="*/ 132876 h 133104"/>
                <a:gd name="connsiteX3" fmla="*/ 118315 w 118920"/>
                <a:gd name="connsiteY3" fmla="*/ 48501 h 133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920" h="133104">
                  <a:moveTo>
                    <a:pt x="61548" y="16093"/>
                  </a:moveTo>
                  <a:cubicBezTo>
                    <a:pt x="30763" y="-24930"/>
                    <a:pt x="-12660" y="17717"/>
                    <a:pt x="2521" y="73849"/>
                  </a:cubicBezTo>
                  <a:cubicBezTo>
                    <a:pt x="17701" y="129981"/>
                    <a:pt x="89649" y="132876"/>
                    <a:pt x="89649" y="132876"/>
                  </a:cubicBezTo>
                  <a:lnTo>
                    <a:pt x="118315" y="48501"/>
                  </a:lnTo>
                  <a:close/>
                </a:path>
              </a:pathLst>
            </a:custGeom>
            <a:solidFill>
              <a:srgbClr val="D19D82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" name="Forme libre : forme 53">
              <a:extLst>
                <a:ext uri="{FF2B5EF4-FFF2-40B4-BE49-F238E27FC236}">
                  <a16:creationId xmlns:a16="http://schemas.microsoft.com/office/drawing/2014/main" id="{770194A0-CD40-485F-B1E1-070DEF3FAB8B}"/>
                </a:ext>
              </a:extLst>
            </p:cNvPr>
            <p:cNvSpPr/>
            <p:nvPr/>
          </p:nvSpPr>
          <p:spPr>
            <a:xfrm>
              <a:off x="4334317" y="3381481"/>
              <a:ext cx="198615" cy="247616"/>
            </a:xfrm>
            <a:custGeom>
              <a:avLst/>
              <a:gdLst>
                <a:gd name="connsiteX0" fmla="*/ 198011 w 198615"/>
                <a:gd name="connsiteY0" fmla="*/ 232772 h 247616"/>
                <a:gd name="connsiteX1" fmla="*/ 183042 w 198615"/>
                <a:gd name="connsiteY1" fmla="*/ -229 h 247616"/>
                <a:gd name="connsiteX2" fmla="*/ 97820 w 198615"/>
                <a:gd name="connsiteY2" fmla="*/ 12339 h 247616"/>
                <a:gd name="connsiteX3" fmla="*/ -605 w 198615"/>
                <a:gd name="connsiteY3" fmla="*/ 18058 h 247616"/>
                <a:gd name="connsiteX4" fmla="*/ 14010 w 198615"/>
                <a:gd name="connsiteY4" fmla="*/ 247387 h 247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615" h="247616">
                  <a:moveTo>
                    <a:pt x="198011" y="232772"/>
                  </a:moveTo>
                  <a:lnTo>
                    <a:pt x="183042" y="-229"/>
                  </a:lnTo>
                  <a:cubicBezTo>
                    <a:pt x="155929" y="4478"/>
                    <a:pt x="127522" y="8667"/>
                    <a:pt x="97820" y="12339"/>
                  </a:cubicBezTo>
                  <a:cubicBezTo>
                    <a:pt x="65173" y="16410"/>
                    <a:pt x="32293" y="18320"/>
                    <a:pt x="-605" y="18058"/>
                  </a:cubicBezTo>
                  <a:lnTo>
                    <a:pt x="14010" y="247387"/>
                  </a:lnTo>
                </a:path>
              </a:pathLst>
            </a:custGeom>
            <a:solidFill>
              <a:srgbClr val="D19D82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" name="Forme libre : forme 54">
              <a:extLst>
                <a:ext uri="{FF2B5EF4-FFF2-40B4-BE49-F238E27FC236}">
                  <a16:creationId xmlns:a16="http://schemas.microsoft.com/office/drawing/2014/main" id="{2AF164F4-B7B1-4DF2-992D-3ECF8546F75C}"/>
                </a:ext>
              </a:extLst>
            </p:cNvPr>
            <p:cNvSpPr/>
            <p:nvPr/>
          </p:nvSpPr>
          <p:spPr>
            <a:xfrm>
              <a:off x="4835269" y="3320265"/>
              <a:ext cx="2118" cy="2188"/>
            </a:xfrm>
            <a:custGeom>
              <a:avLst/>
              <a:gdLst>
                <a:gd name="connsiteX0" fmla="*/ 1513 w 2118"/>
                <a:gd name="connsiteY0" fmla="*/ -229 h 2188"/>
                <a:gd name="connsiteX1" fmla="*/ -605 w 2118"/>
                <a:gd name="connsiteY1" fmla="*/ 1960 h 2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118" h="2188">
                  <a:moveTo>
                    <a:pt x="1513" y="-229"/>
                  </a:moveTo>
                  <a:lnTo>
                    <a:pt x="-605" y="1960"/>
                  </a:lnTo>
                  <a:close/>
                </a:path>
              </a:pathLst>
            </a:custGeom>
            <a:solidFill>
              <a:srgbClr val="D19D82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" name="Forme libre : forme 55">
              <a:extLst>
                <a:ext uri="{FF2B5EF4-FFF2-40B4-BE49-F238E27FC236}">
                  <a16:creationId xmlns:a16="http://schemas.microsoft.com/office/drawing/2014/main" id="{381D2064-8A02-477F-AB26-5670F557CF62}"/>
                </a:ext>
              </a:extLst>
            </p:cNvPr>
            <p:cNvSpPr/>
            <p:nvPr/>
          </p:nvSpPr>
          <p:spPr>
            <a:xfrm>
              <a:off x="4839858" y="3252200"/>
              <a:ext cx="35303" cy="65240"/>
            </a:xfrm>
            <a:custGeom>
              <a:avLst/>
              <a:gdLst>
                <a:gd name="connsiteX0" fmla="*/ -605 w 35303"/>
                <a:gd name="connsiteY0" fmla="*/ 65011 h 65240"/>
                <a:gd name="connsiteX1" fmla="*/ 34698 w 35303"/>
                <a:gd name="connsiteY1" fmla="*/ -229 h 65240"/>
                <a:gd name="connsiteX2" fmla="*/ -605 w 35303"/>
                <a:gd name="connsiteY2" fmla="*/ 65011 h 65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303" h="65240">
                  <a:moveTo>
                    <a:pt x="-605" y="65011"/>
                  </a:moveTo>
                  <a:cubicBezTo>
                    <a:pt x="16622" y="46694"/>
                    <a:pt x="28788" y="24211"/>
                    <a:pt x="34698" y="-229"/>
                  </a:cubicBezTo>
                  <a:cubicBezTo>
                    <a:pt x="28504" y="24101"/>
                    <a:pt x="16374" y="46517"/>
                    <a:pt x="-605" y="65011"/>
                  </a:cubicBezTo>
                  <a:close/>
                </a:path>
              </a:pathLst>
            </a:custGeom>
            <a:solidFill>
              <a:srgbClr val="D19D82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" name="Forme libre : forme 56">
              <a:extLst>
                <a:ext uri="{FF2B5EF4-FFF2-40B4-BE49-F238E27FC236}">
                  <a16:creationId xmlns:a16="http://schemas.microsoft.com/office/drawing/2014/main" id="{9ED4DDF4-A26D-4D14-BEC6-8774849C945B}"/>
                </a:ext>
              </a:extLst>
            </p:cNvPr>
            <p:cNvSpPr/>
            <p:nvPr/>
          </p:nvSpPr>
          <p:spPr>
            <a:xfrm>
              <a:off x="4775748" y="3322454"/>
              <a:ext cx="59803" cy="46670"/>
            </a:xfrm>
            <a:custGeom>
              <a:avLst/>
              <a:gdLst>
                <a:gd name="connsiteX0" fmla="*/ 59198 w 59803"/>
                <a:gd name="connsiteY0" fmla="*/ -229 h 46670"/>
                <a:gd name="connsiteX1" fmla="*/ -605 w 59803"/>
                <a:gd name="connsiteY1" fmla="*/ 46442 h 46670"/>
                <a:gd name="connsiteX2" fmla="*/ 59198 w 59803"/>
                <a:gd name="connsiteY2" fmla="*/ -229 h 46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803" h="46670">
                  <a:moveTo>
                    <a:pt x="59198" y="-229"/>
                  </a:moveTo>
                  <a:cubicBezTo>
                    <a:pt x="41386" y="17871"/>
                    <a:pt x="21281" y="33562"/>
                    <a:pt x="-605" y="46442"/>
                  </a:cubicBezTo>
                  <a:cubicBezTo>
                    <a:pt x="21373" y="33697"/>
                    <a:pt x="41496" y="17994"/>
                    <a:pt x="59198" y="-229"/>
                  </a:cubicBezTo>
                  <a:close/>
                </a:path>
              </a:pathLst>
            </a:custGeom>
            <a:solidFill>
              <a:srgbClr val="D19D82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" name="Forme libre : forme 57">
              <a:extLst>
                <a:ext uri="{FF2B5EF4-FFF2-40B4-BE49-F238E27FC236}">
                  <a16:creationId xmlns:a16="http://schemas.microsoft.com/office/drawing/2014/main" id="{8A57E687-8777-4DA1-AAE2-6348F92A5650}"/>
                </a:ext>
              </a:extLst>
            </p:cNvPr>
            <p:cNvSpPr/>
            <p:nvPr/>
          </p:nvSpPr>
          <p:spPr>
            <a:xfrm>
              <a:off x="4837387" y="3317441"/>
              <a:ext cx="2471" cy="2824"/>
            </a:xfrm>
            <a:custGeom>
              <a:avLst/>
              <a:gdLst>
                <a:gd name="connsiteX0" fmla="*/ 1866 w 2471"/>
                <a:gd name="connsiteY0" fmla="*/ -229 h 2824"/>
                <a:gd name="connsiteX1" fmla="*/ -605 w 2471"/>
                <a:gd name="connsiteY1" fmla="*/ 2595 h 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71" h="2824">
                  <a:moveTo>
                    <a:pt x="1866" y="-229"/>
                  </a:moveTo>
                  <a:lnTo>
                    <a:pt x="-605" y="2595"/>
                  </a:lnTo>
                  <a:close/>
                </a:path>
              </a:pathLst>
            </a:custGeom>
            <a:solidFill>
              <a:srgbClr val="D19D82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" name="Forme libre : forme 58">
              <a:extLst>
                <a:ext uri="{FF2B5EF4-FFF2-40B4-BE49-F238E27FC236}">
                  <a16:creationId xmlns:a16="http://schemas.microsoft.com/office/drawing/2014/main" id="{732B5AD3-2655-4B31-9AAC-5A10418D2D4A}"/>
                </a:ext>
              </a:extLst>
            </p:cNvPr>
            <p:cNvSpPr/>
            <p:nvPr/>
          </p:nvSpPr>
          <p:spPr>
            <a:xfrm>
              <a:off x="3922576" y="2478483"/>
              <a:ext cx="1038128" cy="996374"/>
            </a:xfrm>
            <a:custGeom>
              <a:avLst/>
              <a:gdLst>
                <a:gd name="connsiteX0" fmla="*/ 310804 w 1038128"/>
                <a:gd name="connsiteY0" fmla="*/ 24001 h 996374"/>
                <a:gd name="connsiteX1" fmla="*/ 59233 w 1038128"/>
                <a:gd name="connsiteY1" fmla="*/ 874172 h 996374"/>
                <a:gd name="connsiteX2" fmla="*/ 80980 w 1038128"/>
                <a:gd name="connsiteY2" fmla="*/ 893236 h 996374"/>
                <a:gd name="connsiteX3" fmla="*/ 396520 w 1038128"/>
                <a:gd name="connsiteY3" fmla="*/ 996110 h 996374"/>
                <a:gd name="connsiteX4" fmla="*/ 494945 w 1038128"/>
                <a:gd name="connsiteY4" fmla="*/ 990461 h 996374"/>
                <a:gd name="connsiteX5" fmla="*/ 580238 w 1038128"/>
                <a:gd name="connsiteY5" fmla="*/ 977893 h 996374"/>
                <a:gd name="connsiteX6" fmla="*/ 644702 w 1038128"/>
                <a:gd name="connsiteY6" fmla="*/ 965255 h 996374"/>
                <a:gd name="connsiteX7" fmla="*/ 852284 w 1038128"/>
                <a:gd name="connsiteY7" fmla="*/ 890412 h 996374"/>
                <a:gd name="connsiteX8" fmla="*/ 912088 w 1038128"/>
                <a:gd name="connsiteY8" fmla="*/ 843742 h 996374"/>
                <a:gd name="connsiteX9" fmla="*/ 914206 w 1038128"/>
                <a:gd name="connsiteY9" fmla="*/ 841553 h 996374"/>
                <a:gd name="connsiteX10" fmla="*/ 916677 w 1038128"/>
                <a:gd name="connsiteY10" fmla="*/ 838728 h 996374"/>
                <a:gd name="connsiteX11" fmla="*/ 951980 w 1038128"/>
                <a:gd name="connsiteY11" fmla="*/ 773488 h 996374"/>
                <a:gd name="connsiteX12" fmla="*/ 1036708 w 1038128"/>
                <a:gd name="connsiteY12" fmla="*/ 653457 h 996374"/>
                <a:gd name="connsiteX13" fmla="*/ 953110 w 1038128"/>
                <a:gd name="connsiteY13" fmla="*/ 599584 h 996374"/>
                <a:gd name="connsiteX14" fmla="*/ 960171 w 1038128"/>
                <a:gd name="connsiteY14" fmla="*/ 356628 h 996374"/>
                <a:gd name="connsiteX15" fmla="*/ 310804 w 1038128"/>
                <a:gd name="connsiteY15" fmla="*/ 24001 h 99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38128" h="996374">
                  <a:moveTo>
                    <a:pt x="310804" y="24001"/>
                  </a:moveTo>
                  <a:cubicBezTo>
                    <a:pt x="-133381" y="145938"/>
                    <a:pt x="14257" y="829338"/>
                    <a:pt x="59233" y="874172"/>
                  </a:cubicBezTo>
                  <a:cubicBezTo>
                    <a:pt x="66098" y="880953"/>
                    <a:pt x="73360" y="887318"/>
                    <a:pt x="80980" y="893236"/>
                  </a:cubicBezTo>
                  <a:cubicBezTo>
                    <a:pt x="130404" y="934824"/>
                    <a:pt x="233843" y="994415"/>
                    <a:pt x="396520" y="996110"/>
                  </a:cubicBezTo>
                  <a:cubicBezTo>
                    <a:pt x="429418" y="996433"/>
                    <a:pt x="462300" y="994546"/>
                    <a:pt x="494945" y="990461"/>
                  </a:cubicBezTo>
                  <a:cubicBezTo>
                    <a:pt x="524741" y="986790"/>
                    <a:pt x="553172" y="982600"/>
                    <a:pt x="580238" y="977893"/>
                  </a:cubicBezTo>
                  <a:cubicBezTo>
                    <a:pt x="602620" y="974010"/>
                    <a:pt x="624155" y="969774"/>
                    <a:pt x="644702" y="965255"/>
                  </a:cubicBezTo>
                  <a:cubicBezTo>
                    <a:pt x="730982" y="946120"/>
                    <a:pt x="800812" y="921055"/>
                    <a:pt x="852284" y="890412"/>
                  </a:cubicBezTo>
                  <a:cubicBezTo>
                    <a:pt x="874170" y="877533"/>
                    <a:pt x="894276" y="861842"/>
                    <a:pt x="912088" y="843742"/>
                  </a:cubicBezTo>
                  <a:lnTo>
                    <a:pt x="914206" y="841553"/>
                  </a:lnTo>
                  <a:lnTo>
                    <a:pt x="916677" y="838728"/>
                  </a:lnTo>
                  <a:cubicBezTo>
                    <a:pt x="933657" y="820234"/>
                    <a:pt x="945786" y="797818"/>
                    <a:pt x="951980" y="773488"/>
                  </a:cubicBezTo>
                  <a:cubicBezTo>
                    <a:pt x="994344" y="775112"/>
                    <a:pt x="1044545" y="713614"/>
                    <a:pt x="1036708" y="653457"/>
                  </a:cubicBezTo>
                  <a:cubicBezTo>
                    <a:pt x="1028871" y="593300"/>
                    <a:pt x="985166" y="581368"/>
                    <a:pt x="953110" y="599584"/>
                  </a:cubicBezTo>
                  <a:cubicBezTo>
                    <a:pt x="956782" y="495793"/>
                    <a:pt x="960171" y="383811"/>
                    <a:pt x="960171" y="356628"/>
                  </a:cubicBezTo>
                  <a:cubicBezTo>
                    <a:pt x="960171" y="329444"/>
                    <a:pt x="785279" y="-106197"/>
                    <a:pt x="310804" y="24001"/>
                  </a:cubicBezTo>
                  <a:close/>
                </a:path>
              </a:pathLst>
            </a:custGeom>
            <a:solidFill>
              <a:srgbClr val="D19D82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" name="Forme libre : forme 59">
              <a:extLst>
                <a:ext uri="{FF2B5EF4-FFF2-40B4-BE49-F238E27FC236}">
                  <a16:creationId xmlns:a16="http://schemas.microsoft.com/office/drawing/2014/main" id="{9777D46A-4359-4978-9084-29CCAF396319}"/>
                </a:ext>
              </a:extLst>
            </p:cNvPr>
            <p:cNvSpPr/>
            <p:nvPr/>
          </p:nvSpPr>
          <p:spPr>
            <a:xfrm>
              <a:off x="4193881" y="3546841"/>
              <a:ext cx="524605" cy="346959"/>
            </a:xfrm>
            <a:custGeom>
              <a:avLst/>
              <a:gdLst>
                <a:gd name="connsiteX0" fmla="*/ 25872 w 524605"/>
                <a:gd name="connsiteY0" fmla="*/ -229 h 346959"/>
                <a:gd name="connsiteX1" fmla="*/ 493216 w 524605"/>
                <a:gd name="connsiteY1" fmla="*/ 84499 h 346959"/>
                <a:gd name="connsiteX2" fmla="*/ 524000 w 524605"/>
                <a:gd name="connsiteY2" fmla="*/ 94101 h 346959"/>
                <a:gd name="connsiteX3" fmla="*/ 328562 w 524605"/>
                <a:gd name="connsiteY3" fmla="*/ 346731 h 346959"/>
                <a:gd name="connsiteX4" fmla="*/ 101845 w 524605"/>
                <a:gd name="connsiteY4" fmla="*/ 314181 h 346959"/>
                <a:gd name="connsiteX5" fmla="*/ 1796 w 524605"/>
                <a:gd name="connsiteY5" fmla="*/ 195562 h 346959"/>
                <a:gd name="connsiteX6" fmla="*/ -605 w 524605"/>
                <a:gd name="connsiteY6" fmla="*/ 24412 h 346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4605" h="346959">
                  <a:moveTo>
                    <a:pt x="25872" y="-229"/>
                  </a:moveTo>
                  <a:cubicBezTo>
                    <a:pt x="57716" y="3583"/>
                    <a:pt x="446192" y="75743"/>
                    <a:pt x="493216" y="84499"/>
                  </a:cubicBezTo>
                  <a:lnTo>
                    <a:pt x="524000" y="94101"/>
                  </a:lnTo>
                  <a:lnTo>
                    <a:pt x="328562" y="346731"/>
                  </a:lnTo>
                  <a:lnTo>
                    <a:pt x="101845" y="314181"/>
                  </a:lnTo>
                  <a:lnTo>
                    <a:pt x="1796" y="195562"/>
                  </a:lnTo>
                  <a:lnTo>
                    <a:pt x="-605" y="24412"/>
                  </a:lnTo>
                  <a:close/>
                </a:path>
              </a:pathLst>
            </a:custGeom>
            <a:solidFill>
              <a:srgbClr val="D19D82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1" name="Forme libre : forme 60">
              <a:extLst>
                <a:ext uri="{FF2B5EF4-FFF2-40B4-BE49-F238E27FC236}">
                  <a16:creationId xmlns:a16="http://schemas.microsoft.com/office/drawing/2014/main" id="{0C70B75D-66D8-4157-9402-AD5A7B4E4FB6}"/>
                </a:ext>
              </a:extLst>
            </p:cNvPr>
            <p:cNvSpPr/>
            <p:nvPr/>
          </p:nvSpPr>
          <p:spPr>
            <a:xfrm>
              <a:off x="4076109" y="3541757"/>
              <a:ext cx="765726" cy="905915"/>
            </a:xfrm>
            <a:custGeom>
              <a:avLst/>
              <a:gdLst>
                <a:gd name="connsiteX0" fmla="*/ 100503 w 765726"/>
                <a:gd name="connsiteY0" fmla="*/ -229 h 905915"/>
                <a:gd name="connsiteX1" fmla="*/ 26437 w 765726"/>
                <a:gd name="connsiteY1" fmla="*/ 352097 h 905915"/>
                <a:gd name="connsiteX2" fmla="*/ -605 w 765726"/>
                <a:gd name="connsiteY2" fmla="*/ 804967 h 905915"/>
                <a:gd name="connsiteX3" fmla="*/ 577449 w 765726"/>
                <a:gd name="connsiteY3" fmla="*/ 884540 h 905915"/>
                <a:gd name="connsiteX4" fmla="*/ 592489 w 765726"/>
                <a:gd name="connsiteY4" fmla="*/ 804967 h 905915"/>
                <a:gd name="connsiteX5" fmla="*/ 765121 w 765726"/>
                <a:gd name="connsiteY5" fmla="*/ 153410 h 905915"/>
                <a:gd name="connsiteX6" fmla="*/ 610987 w 765726"/>
                <a:gd name="connsiteY6" fmla="*/ 89865 h 905915"/>
                <a:gd name="connsiteX7" fmla="*/ 340282 w 765726"/>
                <a:gd name="connsiteY7" fmla="*/ 262992 h 905915"/>
                <a:gd name="connsiteX8" fmla="*/ 167579 w 765726"/>
                <a:gd name="connsiteY8" fmla="*/ 7679 h 905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5726" h="905915">
                  <a:moveTo>
                    <a:pt x="100503" y="-229"/>
                  </a:moveTo>
                  <a:cubicBezTo>
                    <a:pt x="79321" y="43759"/>
                    <a:pt x="35475" y="194927"/>
                    <a:pt x="26437" y="352097"/>
                  </a:cubicBezTo>
                  <a:cubicBezTo>
                    <a:pt x="17399" y="509267"/>
                    <a:pt x="-605" y="804967"/>
                    <a:pt x="-605" y="804967"/>
                  </a:cubicBezTo>
                  <a:cubicBezTo>
                    <a:pt x="-605" y="804967"/>
                    <a:pt x="122532" y="961148"/>
                    <a:pt x="577449" y="884540"/>
                  </a:cubicBezTo>
                  <a:cubicBezTo>
                    <a:pt x="577449" y="884540"/>
                    <a:pt x="572930" y="866535"/>
                    <a:pt x="592489" y="804967"/>
                  </a:cubicBezTo>
                  <a:cubicBezTo>
                    <a:pt x="612047" y="743398"/>
                    <a:pt x="760602" y="166897"/>
                    <a:pt x="765121" y="153410"/>
                  </a:cubicBezTo>
                  <a:cubicBezTo>
                    <a:pt x="724593" y="130887"/>
                    <a:pt x="694091" y="114860"/>
                    <a:pt x="610987" y="89865"/>
                  </a:cubicBezTo>
                  <a:cubicBezTo>
                    <a:pt x="610987" y="89865"/>
                    <a:pt x="446828" y="225429"/>
                    <a:pt x="340282" y="262992"/>
                  </a:cubicBezTo>
                  <a:cubicBezTo>
                    <a:pt x="307239" y="231430"/>
                    <a:pt x="185655" y="63105"/>
                    <a:pt x="167579" y="7679"/>
                  </a:cubicBezTo>
                  <a:close/>
                </a:path>
              </a:pathLst>
            </a:custGeom>
            <a:solidFill>
              <a:srgbClr val="31375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2" name="Forme libre : forme 61">
              <a:extLst>
                <a:ext uri="{FF2B5EF4-FFF2-40B4-BE49-F238E27FC236}">
                  <a16:creationId xmlns:a16="http://schemas.microsoft.com/office/drawing/2014/main" id="{0B8E0805-00D0-47A8-A0B6-C4F190B70B15}"/>
                </a:ext>
              </a:extLst>
            </p:cNvPr>
            <p:cNvSpPr/>
            <p:nvPr/>
          </p:nvSpPr>
          <p:spPr>
            <a:xfrm>
              <a:off x="4230111" y="2640271"/>
              <a:ext cx="49980" cy="554061"/>
            </a:xfrm>
            <a:custGeom>
              <a:avLst/>
              <a:gdLst>
                <a:gd name="connsiteX0" fmla="*/ 32923 w 49980"/>
                <a:gd name="connsiteY0" fmla="*/ 7451 h 554061"/>
                <a:gd name="connsiteX1" fmla="*/ 48810 w 49980"/>
                <a:gd name="connsiteY1" fmla="*/ 474230 h 554061"/>
                <a:gd name="connsiteX2" fmla="*/ 49375 w 49980"/>
                <a:gd name="connsiteY2" fmla="*/ 481996 h 554061"/>
                <a:gd name="connsiteX3" fmla="*/ 41396 w 49980"/>
                <a:gd name="connsiteY3" fmla="*/ 480160 h 554061"/>
                <a:gd name="connsiteX4" fmla="*/ 20214 w 49980"/>
                <a:gd name="connsiteY4" fmla="*/ 479596 h 554061"/>
                <a:gd name="connsiteX5" fmla="*/ 13577 w 49980"/>
                <a:gd name="connsiteY5" fmla="*/ 483620 h 554061"/>
                <a:gd name="connsiteX6" fmla="*/ 12236 w 49980"/>
                <a:gd name="connsiteY6" fmla="*/ 486303 h 554061"/>
                <a:gd name="connsiteX7" fmla="*/ 12236 w 49980"/>
                <a:gd name="connsiteY7" fmla="*/ 490046 h 554061"/>
                <a:gd name="connsiteX8" fmla="*/ 21838 w 49980"/>
                <a:gd name="connsiteY8" fmla="*/ 509745 h 554061"/>
                <a:gd name="connsiteX9" fmla="*/ 35465 w 49980"/>
                <a:gd name="connsiteY9" fmla="*/ 528950 h 554061"/>
                <a:gd name="connsiteX10" fmla="*/ 47468 w 49980"/>
                <a:gd name="connsiteY10" fmla="*/ 553309 h 554061"/>
                <a:gd name="connsiteX11" fmla="*/ 25368 w 49980"/>
                <a:gd name="connsiteY11" fmla="*/ 536787 h 554061"/>
                <a:gd name="connsiteX12" fmla="*/ 11247 w 49980"/>
                <a:gd name="connsiteY12" fmla="*/ 516664 h 554061"/>
                <a:gd name="connsiteX13" fmla="*/ 21 w 49980"/>
                <a:gd name="connsiteY13" fmla="*/ 492870 h 554061"/>
                <a:gd name="connsiteX14" fmla="*/ -403 w 49980"/>
                <a:gd name="connsiteY14" fmla="*/ 484468 h 554061"/>
                <a:gd name="connsiteX15" fmla="*/ 3269 w 49980"/>
                <a:gd name="connsiteY15" fmla="*/ 476136 h 554061"/>
                <a:gd name="connsiteX16" fmla="*/ 16825 w 49980"/>
                <a:gd name="connsiteY16" fmla="*/ 467451 h 554061"/>
                <a:gd name="connsiteX17" fmla="*/ 35747 w 49980"/>
                <a:gd name="connsiteY17" fmla="*/ 466816 h 554061"/>
                <a:gd name="connsiteX18" fmla="*/ 28687 w 49980"/>
                <a:gd name="connsiteY18" fmla="*/ 7874 h 554061"/>
                <a:gd name="connsiteX19" fmla="*/ 32923 w 49980"/>
                <a:gd name="connsiteY19" fmla="*/ 7451 h 55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980" h="554061">
                  <a:moveTo>
                    <a:pt x="32923" y="7451"/>
                  </a:moveTo>
                  <a:cubicBezTo>
                    <a:pt x="40620" y="121692"/>
                    <a:pt x="41114" y="359706"/>
                    <a:pt x="48810" y="474230"/>
                  </a:cubicBezTo>
                  <a:lnTo>
                    <a:pt x="49375" y="481996"/>
                  </a:lnTo>
                  <a:lnTo>
                    <a:pt x="41396" y="480160"/>
                  </a:lnTo>
                  <a:cubicBezTo>
                    <a:pt x="34472" y="478353"/>
                    <a:pt x="27225" y="478160"/>
                    <a:pt x="20214" y="479596"/>
                  </a:cubicBezTo>
                  <a:cubicBezTo>
                    <a:pt x="17613" y="480155"/>
                    <a:pt x="15276" y="481572"/>
                    <a:pt x="13577" y="483620"/>
                  </a:cubicBezTo>
                  <a:cubicBezTo>
                    <a:pt x="13015" y="484452"/>
                    <a:pt x="12564" y="485354"/>
                    <a:pt x="12236" y="486303"/>
                  </a:cubicBezTo>
                  <a:cubicBezTo>
                    <a:pt x="12053" y="487544"/>
                    <a:pt x="12053" y="488805"/>
                    <a:pt x="12236" y="490046"/>
                  </a:cubicBezTo>
                  <a:cubicBezTo>
                    <a:pt x="14446" y="497050"/>
                    <a:pt x="17682" y="503689"/>
                    <a:pt x="21838" y="509745"/>
                  </a:cubicBezTo>
                  <a:cubicBezTo>
                    <a:pt x="26004" y="516311"/>
                    <a:pt x="30664" y="522666"/>
                    <a:pt x="35465" y="528950"/>
                  </a:cubicBezTo>
                  <a:cubicBezTo>
                    <a:pt x="46268" y="542647"/>
                    <a:pt x="49586" y="551120"/>
                    <a:pt x="47468" y="553309"/>
                  </a:cubicBezTo>
                  <a:cubicBezTo>
                    <a:pt x="45350" y="555498"/>
                    <a:pt x="36595" y="550979"/>
                    <a:pt x="25368" y="536787"/>
                  </a:cubicBezTo>
                  <a:cubicBezTo>
                    <a:pt x="20355" y="530291"/>
                    <a:pt x="15484" y="523654"/>
                    <a:pt x="11247" y="516664"/>
                  </a:cubicBezTo>
                  <a:cubicBezTo>
                    <a:pt x="6255" y="509385"/>
                    <a:pt x="2464" y="501351"/>
                    <a:pt x="21" y="492870"/>
                  </a:cubicBezTo>
                  <a:cubicBezTo>
                    <a:pt x="-632" y="490118"/>
                    <a:pt x="-776" y="487271"/>
                    <a:pt x="-403" y="484468"/>
                  </a:cubicBezTo>
                  <a:cubicBezTo>
                    <a:pt x="135" y="481436"/>
                    <a:pt x="1394" y="478579"/>
                    <a:pt x="3269" y="476136"/>
                  </a:cubicBezTo>
                  <a:cubicBezTo>
                    <a:pt x="6649" y="471763"/>
                    <a:pt x="11439" y="468694"/>
                    <a:pt x="16825" y="467451"/>
                  </a:cubicBezTo>
                  <a:cubicBezTo>
                    <a:pt x="23036" y="466051"/>
                    <a:pt x="29456" y="465836"/>
                    <a:pt x="35747" y="466816"/>
                  </a:cubicBezTo>
                  <a:cubicBezTo>
                    <a:pt x="30382" y="354905"/>
                    <a:pt x="33065" y="119221"/>
                    <a:pt x="28687" y="7874"/>
                  </a:cubicBezTo>
                  <a:cubicBezTo>
                    <a:pt x="28546" y="-2787"/>
                    <a:pt x="32005" y="-2928"/>
                    <a:pt x="32923" y="7451"/>
                  </a:cubicBezTo>
                  <a:close/>
                </a:path>
              </a:pathLst>
            </a:custGeom>
            <a:solidFill>
              <a:srgbClr val="C18E78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3" name="Forme libre : forme 62">
              <a:extLst>
                <a:ext uri="{FF2B5EF4-FFF2-40B4-BE49-F238E27FC236}">
                  <a16:creationId xmlns:a16="http://schemas.microsoft.com/office/drawing/2014/main" id="{CDD7EB7D-788C-41F1-A258-9FF37BAAFB5F}"/>
                </a:ext>
              </a:extLst>
            </p:cNvPr>
            <p:cNvSpPr/>
            <p:nvPr/>
          </p:nvSpPr>
          <p:spPr>
            <a:xfrm>
              <a:off x="4058881" y="4314968"/>
              <a:ext cx="595282" cy="149063"/>
            </a:xfrm>
            <a:custGeom>
              <a:avLst/>
              <a:gdLst>
                <a:gd name="connsiteX0" fmla="*/ 18600 w 595282"/>
                <a:gd name="connsiteY0" fmla="*/ -229 h 149063"/>
                <a:gd name="connsiteX1" fmla="*/ 16623 w 595282"/>
                <a:gd name="connsiteY1" fmla="*/ 31756 h 149063"/>
                <a:gd name="connsiteX2" fmla="*/ -605 w 595282"/>
                <a:gd name="connsiteY2" fmla="*/ 52938 h 149063"/>
                <a:gd name="connsiteX3" fmla="*/ 594677 w 595282"/>
                <a:gd name="connsiteY3" fmla="*/ 111541 h 149063"/>
                <a:gd name="connsiteX4" fmla="*/ 594677 w 595282"/>
                <a:gd name="connsiteY4" fmla="*/ 85558 h 149063"/>
                <a:gd name="connsiteX5" fmla="*/ 18600 w 595282"/>
                <a:gd name="connsiteY5" fmla="*/ -229 h 149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5282" h="149063">
                  <a:moveTo>
                    <a:pt x="18600" y="-229"/>
                  </a:moveTo>
                  <a:lnTo>
                    <a:pt x="16623" y="31756"/>
                  </a:lnTo>
                  <a:lnTo>
                    <a:pt x="-605" y="52938"/>
                  </a:lnTo>
                  <a:cubicBezTo>
                    <a:pt x="19659" y="79556"/>
                    <a:pt x="287328" y="212437"/>
                    <a:pt x="594677" y="111541"/>
                  </a:cubicBezTo>
                  <a:lnTo>
                    <a:pt x="594677" y="85558"/>
                  </a:lnTo>
                  <a:cubicBezTo>
                    <a:pt x="348967" y="139360"/>
                    <a:pt x="97749" y="43265"/>
                    <a:pt x="18600" y="-229"/>
                  </a:cubicBezTo>
                  <a:close/>
                </a:path>
              </a:pathLst>
            </a:custGeom>
            <a:solidFill>
              <a:srgbClr val="0C1228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4" name="Forme libre : forme 63">
              <a:extLst>
                <a:ext uri="{FF2B5EF4-FFF2-40B4-BE49-F238E27FC236}">
                  <a16:creationId xmlns:a16="http://schemas.microsoft.com/office/drawing/2014/main" id="{2C0B78BB-2388-4601-88F0-A38CEFD01757}"/>
                </a:ext>
              </a:extLst>
            </p:cNvPr>
            <p:cNvSpPr/>
            <p:nvPr/>
          </p:nvSpPr>
          <p:spPr>
            <a:xfrm rot="18295200">
              <a:off x="4017249" y="2826403"/>
              <a:ext cx="187389" cy="187389"/>
            </a:xfrm>
            <a:custGeom>
              <a:avLst/>
              <a:gdLst>
                <a:gd name="connsiteX0" fmla="*/ 186784 w 187389"/>
                <a:gd name="connsiteY0" fmla="*/ 93466 h 187389"/>
                <a:gd name="connsiteX1" fmla="*/ 93090 w 187389"/>
                <a:gd name="connsiteY1" fmla="*/ 187160 h 187389"/>
                <a:gd name="connsiteX2" fmla="*/ -605 w 187389"/>
                <a:gd name="connsiteY2" fmla="*/ 93466 h 187389"/>
                <a:gd name="connsiteX3" fmla="*/ 93090 w 187389"/>
                <a:gd name="connsiteY3" fmla="*/ -229 h 187389"/>
                <a:gd name="connsiteX4" fmla="*/ 186784 w 187389"/>
                <a:gd name="connsiteY4" fmla="*/ 93466 h 1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389" h="187389">
                  <a:moveTo>
                    <a:pt x="186784" y="93466"/>
                  </a:moveTo>
                  <a:cubicBezTo>
                    <a:pt x="186784" y="145212"/>
                    <a:pt x="144836" y="187160"/>
                    <a:pt x="93090" y="187160"/>
                  </a:cubicBezTo>
                  <a:cubicBezTo>
                    <a:pt x="41344" y="187160"/>
                    <a:pt x="-605" y="145212"/>
                    <a:pt x="-605" y="93466"/>
                  </a:cubicBezTo>
                  <a:cubicBezTo>
                    <a:pt x="-605" y="41719"/>
                    <a:pt x="41343" y="-229"/>
                    <a:pt x="93090" y="-229"/>
                  </a:cubicBezTo>
                  <a:cubicBezTo>
                    <a:pt x="144835" y="-229"/>
                    <a:pt x="186784" y="41720"/>
                    <a:pt x="186784" y="93466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5" name="Forme libre : forme 64">
              <a:extLst>
                <a:ext uri="{FF2B5EF4-FFF2-40B4-BE49-F238E27FC236}">
                  <a16:creationId xmlns:a16="http://schemas.microsoft.com/office/drawing/2014/main" id="{BD39D421-1C04-49E8-B60B-51C3A31CFF3A}"/>
                </a:ext>
              </a:extLst>
            </p:cNvPr>
            <p:cNvSpPr/>
            <p:nvPr/>
          </p:nvSpPr>
          <p:spPr>
            <a:xfrm rot="20574000">
              <a:off x="4404459" y="2783324"/>
              <a:ext cx="187389" cy="187389"/>
            </a:xfrm>
            <a:custGeom>
              <a:avLst/>
              <a:gdLst>
                <a:gd name="connsiteX0" fmla="*/ 186784 w 187389"/>
                <a:gd name="connsiteY0" fmla="*/ 93465 h 187389"/>
                <a:gd name="connsiteX1" fmla="*/ 93089 w 187389"/>
                <a:gd name="connsiteY1" fmla="*/ 187160 h 187389"/>
                <a:gd name="connsiteX2" fmla="*/ -606 w 187389"/>
                <a:gd name="connsiteY2" fmla="*/ 93465 h 187389"/>
                <a:gd name="connsiteX3" fmla="*/ 93089 w 187389"/>
                <a:gd name="connsiteY3" fmla="*/ -229 h 187389"/>
                <a:gd name="connsiteX4" fmla="*/ 186784 w 187389"/>
                <a:gd name="connsiteY4" fmla="*/ 93465 h 1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389" h="187389">
                  <a:moveTo>
                    <a:pt x="186784" y="93465"/>
                  </a:moveTo>
                  <a:cubicBezTo>
                    <a:pt x="186784" y="145212"/>
                    <a:pt x="144836" y="187160"/>
                    <a:pt x="93089" y="187160"/>
                  </a:cubicBezTo>
                  <a:cubicBezTo>
                    <a:pt x="41343" y="187160"/>
                    <a:pt x="-606" y="145211"/>
                    <a:pt x="-606" y="93465"/>
                  </a:cubicBezTo>
                  <a:cubicBezTo>
                    <a:pt x="-606" y="41719"/>
                    <a:pt x="41343" y="-229"/>
                    <a:pt x="93089" y="-229"/>
                  </a:cubicBezTo>
                  <a:cubicBezTo>
                    <a:pt x="144835" y="-229"/>
                    <a:pt x="186784" y="41719"/>
                    <a:pt x="186784" y="93465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6" name="Forme libre : forme 65">
              <a:extLst>
                <a:ext uri="{FF2B5EF4-FFF2-40B4-BE49-F238E27FC236}">
                  <a16:creationId xmlns:a16="http://schemas.microsoft.com/office/drawing/2014/main" id="{6B5AF0D5-EAE1-4BD6-88AD-ED4F7BF8663A}"/>
                </a:ext>
              </a:extLst>
            </p:cNvPr>
            <p:cNvSpPr/>
            <p:nvPr/>
          </p:nvSpPr>
          <p:spPr>
            <a:xfrm>
              <a:off x="4011434" y="2909971"/>
              <a:ext cx="112122" cy="112122"/>
            </a:xfrm>
            <a:custGeom>
              <a:avLst/>
              <a:gdLst>
                <a:gd name="connsiteX0" fmla="*/ 112123 w 112122"/>
                <a:gd name="connsiteY0" fmla="*/ 56061 h 112122"/>
                <a:gd name="connsiteX1" fmla="*/ 56061 w 112122"/>
                <a:gd name="connsiteY1" fmla="*/ 112123 h 112122"/>
                <a:gd name="connsiteX2" fmla="*/ 0 w 112122"/>
                <a:gd name="connsiteY2" fmla="*/ 56061 h 112122"/>
                <a:gd name="connsiteX3" fmla="*/ 56061 w 112122"/>
                <a:gd name="connsiteY3" fmla="*/ 0 h 112122"/>
                <a:gd name="connsiteX4" fmla="*/ 112123 w 112122"/>
                <a:gd name="connsiteY4" fmla="*/ 56061 h 112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122" h="112122">
                  <a:moveTo>
                    <a:pt x="112123" y="56061"/>
                  </a:moveTo>
                  <a:cubicBezTo>
                    <a:pt x="112123" y="87023"/>
                    <a:pt x="87023" y="112123"/>
                    <a:pt x="56061" y="112123"/>
                  </a:cubicBezTo>
                  <a:cubicBezTo>
                    <a:pt x="25100" y="112123"/>
                    <a:pt x="0" y="87023"/>
                    <a:pt x="0" y="56061"/>
                  </a:cubicBezTo>
                  <a:cubicBezTo>
                    <a:pt x="0" y="25099"/>
                    <a:pt x="25100" y="0"/>
                    <a:pt x="56061" y="0"/>
                  </a:cubicBezTo>
                  <a:cubicBezTo>
                    <a:pt x="87023" y="0"/>
                    <a:pt x="112123" y="25099"/>
                    <a:pt x="112123" y="56061"/>
                  </a:cubicBezTo>
                  <a:close/>
                </a:path>
              </a:pathLst>
            </a:custGeom>
            <a:solidFill>
              <a:srgbClr val="31375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7" name="Forme libre : forme 66">
              <a:extLst>
                <a:ext uri="{FF2B5EF4-FFF2-40B4-BE49-F238E27FC236}">
                  <a16:creationId xmlns:a16="http://schemas.microsoft.com/office/drawing/2014/main" id="{6306C7EF-FAE2-4D03-A7C8-BC11713AFBF1}"/>
                </a:ext>
              </a:extLst>
            </p:cNvPr>
            <p:cNvSpPr/>
            <p:nvPr/>
          </p:nvSpPr>
          <p:spPr>
            <a:xfrm>
              <a:off x="4400334" y="2867043"/>
              <a:ext cx="112122" cy="112122"/>
            </a:xfrm>
            <a:custGeom>
              <a:avLst/>
              <a:gdLst>
                <a:gd name="connsiteX0" fmla="*/ 112123 w 112122"/>
                <a:gd name="connsiteY0" fmla="*/ 56062 h 112122"/>
                <a:gd name="connsiteX1" fmla="*/ 56061 w 112122"/>
                <a:gd name="connsiteY1" fmla="*/ 112123 h 112122"/>
                <a:gd name="connsiteX2" fmla="*/ 0 w 112122"/>
                <a:gd name="connsiteY2" fmla="*/ 56062 h 112122"/>
                <a:gd name="connsiteX3" fmla="*/ 56061 w 112122"/>
                <a:gd name="connsiteY3" fmla="*/ 0 h 112122"/>
                <a:gd name="connsiteX4" fmla="*/ 112123 w 112122"/>
                <a:gd name="connsiteY4" fmla="*/ 56062 h 112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122" h="112122">
                  <a:moveTo>
                    <a:pt x="112123" y="56062"/>
                  </a:moveTo>
                  <a:cubicBezTo>
                    <a:pt x="112123" y="87023"/>
                    <a:pt x="87023" y="112123"/>
                    <a:pt x="56061" y="112123"/>
                  </a:cubicBezTo>
                  <a:cubicBezTo>
                    <a:pt x="25100" y="112123"/>
                    <a:pt x="0" y="87023"/>
                    <a:pt x="0" y="56062"/>
                  </a:cubicBezTo>
                  <a:cubicBezTo>
                    <a:pt x="0" y="25100"/>
                    <a:pt x="25100" y="0"/>
                    <a:pt x="56061" y="0"/>
                  </a:cubicBezTo>
                  <a:cubicBezTo>
                    <a:pt x="87023" y="0"/>
                    <a:pt x="112123" y="25100"/>
                    <a:pt x="112123" y="56062"/>
                  </a:cubicBezTo>
                  <a:close/>
                </a:path>
              </a:pathLst>
            </a:custGeom>
            <a:solidFill>
              <a:srgbClr val="31375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8" name="Forme libre : forme 67">
              <a:extLst>
                <a:ext uri="{FF2B5EF4-FFF2-40B4-BE49-F238E27FC236}">
                  <a16:creationId xmlns:a16="http://schemas.microsoft.com/office/drawing/2014/main" id="{C7747833-5FF6-4436-AF36-3C61105F0B43}"/>
                </a:ext>
              </a:extLst>
            </p:cNvPr>
            <p:cNvSpPr/>
            <p:nvPr/>
          </p:nvSpPr>
          <p:spPr>
            <a:xfrm>
              <a:off x="4080346" y="2918091"/>
              <a:ext cx="32055" cy="32055"/>
            </a:xfrm>
            <a:custGeom>
              <a:avLst/>
              <a:gdLst>
                <a:gd name="connsiteX0" fmla="*/ 32055 w 32055"/>
                <a:gd name="connsiteY0" fmla="*/ 16028 h 32055"/>
                <a:gd name="connsiteX1" fmla="*/ 16028 w 32055"/>
                <a:gd name="connsiteY1" fmla="*/ 32055 h 32055"/>
                <a:gd name="connsiteX2" fmla="*/ 0 w 32055"/>
                <a:gd name="connsiteY2" fmla="*/ 16028 h 32055"/>
                <a:gd name="connsiteX3" fmla="*/ 16028 w 32055"/>
                <a:gd name="connsiteY3" fmla="*/ 0 h 32055"/>
                <a:gd name="connsiteX4" fmla="*/ 32055 w 32055"/>
                <a:gd name="connsiteY4" fmla="*/ 16028 h 32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055" h="32055">
                  <a:moveTo>
                    <a:pt x="32055" y="16028"/>
                  </a:moveTo>
                  <a:cubicBezTo>
                    <a:pt x="32055" y="24880"/>
                    <a:pt x="24879" y="32055"/>
                    <a:pt x="16028" y="32055"/>
                  </a:cubicBezTo>
                  <a:cubicBezTo>
                    <a:pt x="7176" y="32055"/>
                    <a:pt x="0" y="24880"/>
                    <a:pt x="0" y="16028"/>
                  </a:cubicBezTo>
                  <a:cubicBezTo>
                    <a:pt x="0" y="7176"/>
                    <a:pt x="7176" y="0"/>
                    <a:pt x="16028" y="0"/>
                  </a:cubicBezTo>
                  <a:cubicBezTo>
                    <a:pt x="24879" y="0"/>
                    <a:pt x="32055" y="7176"/>
                    <a:pt x="32055" y="16028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9" name="Forme libre : forme 68">
              <a:extLst>
                <a:ext uri="{FF2B5EF4-FFF2-40B4-BE49-F238E27FC236}">
                  <a16:creationId xmlns:a16="http://schemas.microsoft.com/office/drawing/2014/main" id="{4CC53262-E168-48D5-B618-71654588739A}"/>
                </a:ext>
              </a:extLst>
            </p:cNvPr>
            <p:cNvSpPr/>
            <p:nvPr/>
          </p:nvSpPr>
          <p:spPr>
            <a:xfrm>
              <a:off x="4467410" y="2875233"/>
              <a:ext cx="32055" cy="32055"/>
            </a:xfrm>
            <a:custGeom>
              <a:avLst/>
              <a:gdLst>
                <a:gd name="connsiteX0" fmla="*/ 32055 w 32055"/>
                <a:gd name="connsiteY0" fmla="*/ 16028 h 32055"/>
                <a:gd name="connsiteX1" fmla="*/ 16028 w 32055"/>
                <a:gd name="connsiteY1" fmla="*/ 32055 h 32055"/>
                <a:gd name="connsiteX2" fmla="*/ 0 w 32055"/>
                <a:gd name="connsiteY2" fmla="*/ 16028 h 32055"/>
                <a:gd name="connsiteX3" fmla="*/ 16028 w 32055"/>
                <a:gd name="connsiteY3" fmla="*/ 0 h 32055"/>
                <a:gd name="connsiteX4" fmla="*/ 32055 w 32055"/>
                <a:gd name="connsiteY4" fmla="*/ 16028 h 32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055" h="32055">
                  <a:moveTo>
                    <a:pt x="32055" y="16028"/>
                  </a:moveTo>
                  <a:cubicBezTo>
                    <a:pt x="32055" y="24880"/>
                    <a:pt x="24879" y="32055"/>
                    <a:pt x="16028" y="32055"/>
                  </a:cubicBezTo>
                  <a:cubicBezTo>
                    <a:pt x="7176" y="32055"/>
                    <a:pt x="0" y="24880"/>
                    <a:pt x="0" y="16028"/>
                  </a:cubicBezTo>
                  <a:cubicBezTo>
                    <a:pt x="0" y="7176"/>
                    <a:pt x="7176" y="0"/>
                    <a:pt x="16028" y="0"/>
                  </a:cubicBezTo>
                  <a:cubicBezTo>
                    <a:pt x="24879" y="0"/>
                    <a:pt x="32055" y="7176"/>
                    <a:pt x="32055" y="16028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0" name="Forme libre : forme 69">
              <a:extLst>
                <a:ext uri="{FF2B5EF4-FFF2-40B4-BE49-F238E27FC236}">
                  <a16:creationId xmlns:a16="http://schemas.microsoft.com/office/drawing/2014/main" id="{A6964426-F391-47BE-AD00-558562D2B1DB}"/>
                </a:ext>
              </a:extLst>
            </p:cNvPr>
            <p:cNvSpPr/>
            <p:nvPr/>
          </p:nvSpPr>
          <p:spPr>
            <a:xfrm>
              <a:off x="3963219" y="2701823"/>
              <a:ext cx="757985" cy="356351"/>
            </a:xfrm>
            <a:custGeom>
              <a:avLst/>
              <a:gdLst>
                <a:gd name="connsiteX0" fmla="*/ 449077 w 757985"/>
                <a:gd name="connsiteY0" fmla="*/ 34651 h 356351"/>
                <a:gd name="connsiteX1" fmla="*/ 298332 w 757985"/>
                <a:gd name="connsiteY1" fmla="*/ 89794 h 356351"/>
                <a:gd name="connsiteX2" fmla="*/ 151754 w 757985"/>
                <a:gd name="connsiteY2" fmla="*/ 59081 h 356351"/>
                <a:gd name="connsiteX3" fmla="*/ 4822 w 757985"/>
                <a:gd name="connsiteY3" fmla="*/ 248800 h 356351"/>
                <a:gd name="connsiteX4" fmla="*/ 228573 w 757985"/>
                <a:gd name="connsiteY4" fmla="*/ 337058 h 356351"/>
                <a:gd name="connsiteX5" fmla="*/ 446041 w 757985"/>
                <a:gd name="connsiteY5" fmla="*/ 328373 h 356351"/>
                <a:gd name="connsiteX6" fmla="*/ 757345 w 757985"/>
                <a:gd name="connsiteY6" fmla="*/ 182783 h 356351"/>
                <a:gd name="connsiteX7" fmla="*/ 449077 w 757985"/>
                <a:gd name="connsiteY7" fmla="*/ 34651 h 356351"/>
                <a:gd name="connsiteX8" fmla="*/ 174771 w 757985"/>
                <a:gd name="connsiteY8" fmla="*/ 307615 h 356351"/>
                <a:gd name="connsiteX9" fmla="*/ 57655 w 757985"/>
                <a:gd name="connsiteY9" fmla="*/ 245638 h 356351"/>
                <a:gd name="connsiteX10" fmla="*/ 119631 w 757985"/>
                <a:gd name="connsiteY10" fmla="*/ 128522 h 356351"/>
                <a:gd name="connsiteX11" fmla="*/ 236748 w 757985"/>
                <a:gd name="connsiteY11" fmla="*/ 190498 h 356351"/>
                <a:gd name="connsiteX12" fmla="*/ 236763 w 757985"/>
                <a:gd name="connsiteY12" fmla="*/ 190549 h 356351"/>
                <a:gd name="connsiteX13" fmla="*/ 174771 w 757985"/>
                <a:gd name="connsiteY13" fmla="*/ 307615 h 356351"/>
                <a:gd name="connsiteX14" fmla="*/ 561836 w 757985"/>
                <a:gd name="connsiteY14" fmla="*/ 264828 h 356351"/>
                <a:gd name="connsiteX15" fmla="*/ 444733 w 757985"/>
                <a:gd name="connsiteY15" fmla="*/ 202825 h 356351"/>
                <a:gd name="connsiteX16" fmla="*/ 506735 w 757985"/>
                <a:gd name="connsiteY16" fmla="*/ 85722 h 356351"/>
                <a:gd name="connsiteX17" fmla="*/ 623828 w 757985"/>
                <a:gd name="connsiteY17" fmla="*/ 147691 h 356351"/>
                <a:gd name="connsiteX18" fmla="*/ 561836 w 757985"/>
                <a:gd name="connsiteY18" fmla="*/ 264827 h 35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57985" h="356351">
                  <a:moveTo>
                    <a:pt x="449077" y="34651"/>
                  </a:moveTo>
                  <a:cubicBezTo>
                    <a:pt x="388144" y="77014"/>
                    <a:pt x="353194" y="86405"/>
                    <a:pt x="298332" y="89794"/>
                  </a:cubicBezTo>
                  <a:cubicBezTo>
                    <a:pt x="254133" y="92477"/>
                    <a:pt x="230903" y="57739"/>
                    <a:pt x="151754" y="59081"/>
                  </a:cubicBezTo>
                  <a:cubicBezTo>
                    <a:pt x="72604" y="60422"/>
                    <a:pt x="-24762" y="111612"/>
                    <a:pt x="4822" y="248800"/>
                  </a:cubicBezTo>
                  <a:cubicBezTo>
                    <a:pt x="31370" y="372785"/>
                    <a:pt x="150836" y="369325"/>
                    <a:pt x="228573" y="337058"/>
                  </a:cubicBezTo>
                  <a:cubicBezTo>
                    <a:pt x="306311" y="304791"/>
                    <a:pt x="396758" y="304155"/>
                    <a:pt x="446041" y="328373"/>
                  </a:cubicBezTo>
                  <a:cubicBezTo>
                    <a:pt x="495324" y="352591"/>
                    <a:pt x="754238" y="397356"/>
                    <a:pt x="757345" y="182783"/>
                  </a:cubicBezTo>
                  <a:cubicBezTo>
                    <a:pt x="760804" y="-55937"/>
                    <a:pt x="509940" y="-7643"/>
                    <a:pt x="449077" y="34651"/>
                  </a:cubicBezTo>
                  <a:close/>
                  <a:moveTo>
                    <a:pt x="174771" y="307615"/>
                  </a:moveTo>
                  <a:cubicBezTo>
                    <a:pt x="125316" y="322841"/>
                    <a:pt x="72881" y="295094"/>
                    <a:pt x="57655" y="245638"/>
                  </a:cubicBezTo>
                  <a:cubicBezTo>
                    <a:pt x="42429" y="196183"/>
                    <a:pt x="70176" y="143748"/>
                    <a:pt x="119631" y="128522"/>
                  </a:cubicBezTo>
                  <a:cubicBezTo>
                    <a:pt x="169087" y="113295"/>
                    <a:pt x="221522" y="141043"/>
                    <a:pt x="236748" y="190498"/>
                  </a:cubicBezTo>
                  <a:cubicBezTo>
                    <a:pt x="236753" y="190515"/>
                    <a:pt x="236758" y="190532"/>
                    <a:pt x="236763" y="190549"/>
                  </a:cubicBezTo>
                  <a:cubicBezTo>
                    <a:pt x="251956" y="239993"/>
                    <a:pt x="224206" y="292395"/>
                    <a:pt x="174771" y="307615"/>
                  </a:cubicBezTo>
                  <a:close/>
                  <a:moveTo>
                    <a:pt x="561836" y="264828"/>
                  </a:moveTo>
                  <a:cubicBezTo>
                    <a:pt x="512377" y="280043"/>
                    <a:pt x="459948" y="252284"/>
                    <a:pt x="444733" y="202825"/>
                  </a:cubicBezTo>
                  <a:cubicBezTo>
                    <a:pt x="429517" y="153366"/>
                    <a:pt x="457277" y="100937"/>
                    <a:pt x="506735" y="85722"/>
                  </a:cubicBezTo>
                  <a:cubicBezTo>
                    <a:pt x="556181" y="70510"/>
                    <a:pt x="608598" y="98251"/>
                    <a:pt x="623828" y="147691"/>
                  </a:cubicBezTo>
                  <a:cubicBezTo>
                    <a:pt x="639024" y="197153"/>
                    <a:pt x="611280" y="249575"/>
                    <a:pt x="561836" y="264827"/>
                  </a:cubicBezTo>
                  <a:close/>
                </a:path>
              </a:pathLst>
            </a:custGeom>
            <a:solidFill>
              <a:srgbClr val="F2B602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1" name="Forme libre : forme 70">
              <a:extLst>
                <a:ext uri="{FF2B5EF4-FFF2-40B4-BE49-F238E27FC236}">
                  <a16:creationId xmlns:a16="http://schemas.microsoft.com/office/drawing/2014/main" id="{A15A9168-C34C-434D-BDED-7FF94715414A}"/>
                </a:ext>
              </a:extLst>
            </p:cNvPr>
            <p:cNvSpPr/>
            <p:nvPr/>
          </p:nvSpPr>
          <p:spPr>
            <a:xfrm>
              <a:off x="4213368" y="2431621"/>
              <a:ext cx="742214" cy="426363"/>
            </a:xfrm>
            <a:custGeom>
              <a:avLst/>
              <a:gdLst>
                <a:gd name="connsiteX0" fmla="*/ -605 w 742214"/>
                <a:gd name="connsiteY0" fmla="*/ 58367 h 426363"/>
                <a:gd name="connsiteX1" fmla="*/ 741609 w 742214"/>
                <a:gd name="connsiteY1" fmla="*/ 420789 h 426363"/>
                <a:gd name="connsiteX2" fmla="*/ -605 w 742214"/>
                <a:gd name="connsiteY2" fmla="*/ 58367 h 42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2214" h="426363">
                  <a:moveTo>
                    <a:pt x="-605" y="58367"/>
                  </a:moveTo>
                  <a:cubicBezTo>
                    <a:pt x="61670" y="131374"/>
                    <a:pt x="334210" y="472685"/>
                    <a:pt x="741609" y="420789"/>
                  </a:cubicBezTo>
                  <a:cubicBezTo>
                    <a:pt x="729112" y="320175"/>
                    <a:pt x="497946" y="-166233"/>
                    <a:pt x="-605" y="58367"/>
                  </a:cubicBezTo>
                  <a:close/>
                </a:path>
              </a:pathLst>
            </a:custGeom>
            <a:solidFill>
              <a:srgbClr val="D9042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2" name="Forme libre : forme 71">
              <a:extLst>
                <a:ext uri="{FF2B5EF4-FFF2-40B4-BE49-F238E27FC236}">
                  <a16:creationId xmlns:a16="http://schemas.microsoft.com/office/drawing/2014/main" id="{B209B33A-722A-43E7-89F2-DF3484EA92E8}"/>
                </a:ext>
              </a:extLst>
            </p:cNvPr>
            <p:cNvSpPr/>
            <p:nvPr/>
          </p:nvSpPr>
          <p:spPr>
            <a:xfrm>
              <a:off x="4894402" y="3105345"/>
              <a:ext cx="40792" cy="75297"/>
            </a:xfrm>
            <a:custGeom>
              <a:avLst/>
              <a:gdLst>
                <a:gd name="connsiteX0" fmla="*/ 1124 w 40792"/>
                <a:gd name="connsiteY0" fmla="*/ 57097 h 75297"/>
                <a:gd name="connsiteX1" fmla="*/ 17223 w 40792"/>
                <a:gd name="connsiteY1" fmla="*/ 21794 h 75297"/>
                <a:gd name="connsiteX2" fmla="*/ 19623 w 40792"/>
                <a:gd name="connsiteY2" fmla="*/ 20029 h 75297"/>
                <a:gd name="connsiteX3" fmla="*/ 6702 w 40792"/>
                <a:gd name="connsiteY3" fmla="*/ 12968 h 75297"/>
                <a:gd name="connsiteX4" fmla="*/ 4090 w 40792"/>
                <a:gd name="connsiteY4" fmla="*/ 11627 h 75297"/>
                <a:gd name="connsiteX5" fmla="*/ 418 w 40792"/>
                <a:gd name="connsiteY5" fmla="*/ 8237 h 75297"/>
                <a:gd name="connsiteX6" fmla="*/ -76 w 40792"/>
                <a:gd name="connsiteY6" fmla="*/ 3295 h 75297"/>
                <a:gd name="connsiteX7" fmla="*/ 6984 w 40792"/>
                <a:gd name="connsiteY7" fmla="*/ -165 h 75297"/>
                <a:gd name="connsiteX8" fmla="*/ 27460 w 40792"/>
                <a:gd name="connsiteY8" fmla="*/ 13462 h 75297"/>
                <a:gd name="connsiteX9" fmla="*/ 36992 w 40792"/>
                <a:gd name="connsiteY9" fmla="*/ 32950 h 75297"/>
                <a:gd name="connsiteX10" fmla="*/ 37698 w 40792"/>
                <a:gd name="connsiteY10" fmla="*/ 74325 h 75297"/>
                <a:gd name="connsiteX11" fmla="*/ 36004 w 40792"/>
                <a:gd name="connsiteY11" fmla="*/ 73972 h 75297"/>
                <a:gd name="connsiteX12" fmla="*/ 29861 w 40792"/>
                <a:gd name="connsiteY12" fmla="*/ 35703 h 75297"/>
                <a:gd name="connsiteX13" fmla="*/ 26966 w 40792"/>
                <a:gd name="connsiteY13" fmla="*/ 30690 h 75297"/>
                <a:gd name="connsiteX14" fmla="*/ 1901 w 40792"/>
                <a:gd name="connsiteY14" fmla="*/ 58368 h 75297"/>
                <a:gd name="connsiteX15" fmla="*/ 1124 w 40792"/>
                <a:gd name="connsiteY15" fmla="*/ 57097 h 7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0792" h="75297">
                  <a:moveTo>
                    <a:pt x="1124" y="57097"/>
                  </a:moveTo>
                  <a:cubicBezTo>
                    <a:pt x="9714" y="47084"/>
                    <a:pt x="15296" y="34845"/>
                    <a:pt x="17223" y="21794"/>
                  </a:cubicBezTo>
                  <a:cubicBezTo>
                    <a:pt x="17222" y="20947"/>
                    <a:pt x="18211" y="20311"/>
                    <a:pt x="19623" y="20029"/>
                  </a:cubicBezTo>
                  <a:cubicBezTo>
                    <a:pt x="16299" y="16206"/>
                    <a:pt x="11715" y="13701"/>
                    <a:pt x="6702" y="12968"/>
                  </a:cubicBezTo>
                  <a:cubicBezTo>
                    <a:pt x="5784" y="12968"/>
                    <a:pt x="5149" y="12333"/>
                    <a:pt x="4090" y="11627"/>
                  </a:cubicBezTo>
                  <a:cubicBezTo>
                    <a:pt x="2746" y="10634"/>
                    <a:pt x="1515" y="9498"/>
                    <a:pt x="418" y="8237"/>
                  </a:cubicBezTo>
                  <a:cubicBezTo>
                    <a:pt x="-737" y="6844"/>
                    <a:pt x="-932" y="4890"/>
                    <a:pt x="-76" y="3295"/>
                  </a:cubicBezTo>
                  <a:cubicBezTo>
                    <a:pt x="1358" y="817"/>
                    <a:pt x="4147" y="-550"/>
                    <a:pt x="6984" y="-165"/>
                  </a:cubicBezTo>
                  <a:cubicBezTo>
                    <a:pt x="15423" y="1294"/>
                    <a:pt x="22857" y="6241"/>
                    <a:pt x="27460" y="13462"/>
                  </a:cubicBezTo>
                  <a:cubicBezTo>
                    <a:pt x="31709" y="19377"/>
                    <a:pt x="34931" y="25965"/>
                    <a:pt x="36992" y="32950"/>
                  </a:cubicBezTo>
                  <a:cubicBezTo>
                    <a:pt x="40997" y="46419"/>
                    <a:pt x="41241" y="60727"/>
                    <a:pt x="37698" y="74325"/>
                  </a:cubicBezTo>
                  <a:cubicBezTo>
                    <a:pt x="37698" y="75525"/>
                    <a:pt x="35933" y="75172"/>
                    <a:pt x="36004" y="73972"/>
                  </a:cubicBezTo>
                  <a:cubicBezTo>
                    <a:pt x="37605" y="60892"/>
                    <a:pt x="35475" y="47626"/>
                    <a:pt x="29861" y="35703"/>
                  </a:cubicBezTo>
                  <a:cubicBezTo>
                    <a:pt x="29014" y="33938"/>
                    <a:pt x="27955" y="32314"/>
                    <a:pt x="26966" y="30690"/>
                  </a:cubicBezTo>
                  <a:cubicBezTo>
                    <a:pt x="21144" y="41928"/>
                    <a:pt x="12507" y="51464"/>
                    <a:pt x="1901" y="58368"/>
                  </a:cubicBezTo>
                  <a:cubicBezTo>
                    <a:pt x="1689" y="58792"/>
                    <a:pt x="701" y="57591"/>
                    <a:pt x="1124" y="57097"/>
                  </a:cubicBezTo>
                  <a:close/>
                </a:path>
              </a:pathLst>
            </a:custGeom>
            <a:solidFill>
              <a:srgbClr val="C18E78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3" name="Forme libre : forme 72">
              <a:extLst>
                <a:ext uri="{FF2B5EF4-FFF2-40B4-BE49-F238E27FC236}">
                  <a16:creationId xmlns:a16="http://schemas.microsoft.com/office/drawing/2014/main" id="{9CC25E33-5A9B-4380-8859-21DEE973DB93}"/>
                </a:ext>
              </a:extLst>
            </p:cNvPr>
            <p:cNvSpPr/>
            <p:nvPr/>
          </p:nvSpPr>
          <p:spPr>
            <a:xfrm>
              <a:off x="3989383" y="2699881"/>
              <a:ext cx="182468" cy="51784"/>
            </a:xfrm>
            <a:custGeom>
              <a:avLst/>
              <a:gdLst>
                <a:gd name="connsiteX0" fmla="*/ 181863 w 182468"/>
                <a:gd name="connsiteY0" fmla="*/ 41959 h 51784"/>
                <a:gd name="connsiteX1" fmla="*/ 35002 w 182468"/>
                <a:gd name="connsiteY1" fmla="*/ 22684 h 51784"/>
                <a:gd name="connsiteX2" fmla="*/ 181863 w 182468"/>
                <a:gd name="connsiteY2" fmla="*/ 41959 h 51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2468" h="51784">
                  <a:moveTo>
                    <a:pt x="181863" y="41959"/>
                  </a:moveTo>
                  <a:cubicBezTo>
                    <a:pt x="181863" y="41959"/>
                    <a:pt x="163082" y="-38391"/>
                    <a:pt x="35002" y="22684"/>
                  </a:cubicBezTo>
                  <a:cubicBezTo>
                    <a:pt x="-93078" y="83759"/>
                    <a:pt x="164211" y="26497"/>
                    <a:pt x="181863" y="41959"/>
                  </a:cubicBezTo>
                  <a:close/>
                </a:path>
              </a:pathLst>
            </a:custGeom>
            <a:solidFill>
              <a:srgbClr val="D9042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4" name="Forme libre : forme 73">
              <a:extLst>
                <a:ext uri="{FF2B5EF4-FFF2-40B4-BE49-F238E27FC236}">
                  <a16:creationId xmlns:a16="http://schemas.microsoft.com/office/drawing/2014/main" id="{6FD00BDA-A1FB-49A4-9AEE-3E6089AC36AB}"/>
                </a:ext>
              </a:extLst>
            </p:cNvPr>
            <p:cNvSpPr/>
            <p:nvPr/>
          </p:nvSpPr>
          <p:spPr>
            <a:xfrm>
              <a:off x="4336133" y="2665744"/>
              <a:ext cx="176355" cy="63918"/>
            </a:xfrm>
            <a:custGeom>
              <a:avLst/>
              <a:gdLst>
                <a:gd name="connsiteX0" fmla="*/ -585 w 176355"/>
                <a:gd name="connsiteY0" fmla="*/ -229 h 63918"/>
                <a:gd name="connsiteX1" fmla="*/ 134767 w 176355"/>
                <a:gd name="connsiteY1" fmla="*/ 59857 h 63918"/>
                <a:gd name="connsiteX2" fmla="*/ -585 w 176355"/>
                <a:gd name="connsiteY2" fmla="*/ -229 h 6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6355" h="63918">
                  <a:moveTo>
                    <a:pt x="-585" y="-229"/>
                  </a:moveTo>
                  <a:cubicBezTo>
                    <a:pt x="-585" y="-229"/>
                    <a:pt x="-5387" y="82169"/>
                    <a:pt x="134767" y="59857"/>
                  </a:cubicBezTo>
                  <a:cubicBezTo>
                    <a:pt x="274920" y="37545"/>
                    <a:pt x="11629" y="19541"/>
                    <a:pt x="-585" y="-229"/>
                  </a:cubicBezTo>
                  <a:close/>
                </a:path>
              </a:pathLst>
            </a:custGeom>
            <a:solidFill>
              <a:srgbClr val="D9042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5" name="Forme libre : forme 74">
              <a:extLst>
                <a:ext uri="{FF2B5EF4-FFF2-40B4-BE49-F238E27FC236}">
                  <a16:creationId xmlns:a16="http://schemas.microsoft.com/office/drawing/2014/main" id="{235BD45C-A73A-4766-AAF3-71C0F9DFE934}"/>
                </a:ext>
              </a:extLst>
            </p:cNvPr>
            <p:cNvSpPr/>
            <p:nvPr/>
          </p:nvSpPr>
          <p:spPr>
            <a:xfrm>
              <a:off x="4165920" y="3159424"/>
              <a:ext cx="388970" cy="220630"/>
            </a:xfrm>
            <a:custGeom>
              <a:avLst/>
              <a:gdLst>
                <a:gd name="connsiteX0" fmla="*/ 198434 w 388970"/>
                <a:gd name="connsiteY0" fmla="*/ 141407 h 220630"/>
                <a:gd name="connsiteX1" fmla="*/ 302649 w 388970"/>
                <a:gd name="connsiteY1" fmla="*/ 44535 h 220630"/>
                <a:gd name="connsiteX2" fmla="*/ 388366 w 388970"/>
                <a:gd name="connsiteY2" fmla="*/ -229 h 220630"/>
                <a:gd name="connsiteX3" fmla="*/ 311687 w 388970"/>
                <a:gd name="connsiteY3" fmla="*/ 190055 h 220630"/>
                <a:gd name="connsiteX4" fmla="*/ -605 w 388970"/>
                <a:gd name="connsiteY4" fmla="*/ 126509 h 220630"/>
                <a:gd name="connsiteX5" fmla="*/ 43806 w 388970"/>
                <a:gd name="connsiteY5" fmla="*/ 123050 h 220630"/>
                <a:gd name="connsiteX6" fmla="*/ 198434 w 388970"/>
                <a:gd name="connsiteY6" fmla="*/ 141407 h 22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8970" h="220630">
                  <a:moveTo>
                    <a:pt x="198434" y="141407"/>
                  </a:moveTo>
                  <a:cubicBezTo>
                    <a:pt x="271018" y="127992"/>
                    <a:pt x="292200" y="89088"/>
                    <a:pt x="302649" y="44535"/>
                  </a:cubicBezTo>
                  <a:cubicBezTo>
                    <a:pt x="340494" y="26531"/>
                    <a:pt x="370008" y="9868"/>
                    <a:pt x="388366" y="-229"/>
                  </a:cubicBezTo>
                  <a:cubicBezTo>
                    <a:pt x="388366" y="-229"/>
                    <a:pt x="382152" y="140136"/>
                    <a:pt x="311687" y="190055"/>
                  </a:cubicBezTo>
                  <a:cubicBezTo>
                    <a:pt x="241222" y="239974"/>
                    <a:pt x="121614" y="234537"/>
                    <a:pt x="-605" y="126509"/>
                  </a:cubicBezTo>
                  <a:cubicBezTo>
                    <a:pt x="14364" y="125944"/>
                    <a:pt x="29191" y="124674"/>
                    <a:pt x="43806" y="123050"/>
                  </a:cubicBezTo>
                  <a:cubicBezTo>
                    <a:pt x="85252" y="136465"/>
                    <a:pt x="146044" y="151080"/>
                    <a:pt x="198434" y="141407"/>
                  </a:cubicBezTo>
                  <a:close/>
                </a:path>
              </a:pathLst>
            </a:custGeom>
            <a:solidFill>
              <a:srgbClr val="1A2247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6" name="Forme libre : forme 75">
              <a:extLst>
                <a:ext uri="{FF2B5EF4-FFF2-40B4-BE49-F238E27FC236}">
                  <a16:creationId xmlns:a16="http://schemas.microsoft.com/office/drawing/2014/main" id="{B569DA8F-55FF-4F4D-8E7A-8DF9BCC61EBA}"/>
                </a:ext>
              </a:extLst>
            </p:cNvPr>
            <p:cNvSpPr/>
            <p:nvPr/>
          </p:nvSpPr>
          <p:spPr>
            <a:xfrm>
              <a:off x="4210332" y="3204188"/>
              <a:ext cx="258842" cy="99998"/>
            </a:xfrm>
            <a:custGeom>
              <a:avLst/>
              <a:gdLst>
                <a:gd name="connsiteX0" fmla="*/ 154023 w 258842"/>
                <a:gd name="connsiteY0" fmla="*/ 96643 h 99998"/>
                <a:gd name="connsiteX1" fmla="*/ -605 w 258842"/>
                <a:gd name="connsiteY1" fmla="*/ 77932 h 99998"/>
                <a:gd name="connsiteX2" fmla="*/ 258238 w 258842"/>
                <a:gd name="connsiteY2" fmla="*/ -229 h 99998"/>
                <a:gd name="connsiteX3" fmla="*/ 154023 w 258842"/>
                <a:gd name="connsiteY3" fmla="*/ 96643 h 9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842" h="99998">
                  <a:moveTo>
                    <a:pt x="154023" y="96643"/>
                  </a:moveTo>
                  <a:cubicBezTo>
                    <a:pt x="101633" y="106316"/>
                    <a:pt x="41052" y="91700"/>
                    <a:pt x="-605" y="77932"/>
                  </a:cubicBezTo>
                  <a:cubicBezTo>
                    <a:pt x="101491" y="66353"/>
                    <a:pt x="192503" y="31049"/>
                    <a:pt x="258238" y="-229"/>
                  </a:cubicBezTo>
                  <a:cubicBezTo>
                    <a:pt x="247788" y="44323"/>
                    <a:pt x="226606" y="83227"/>
                    <a:pt x="154023" y="96643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1" name="Forme libre : forme 200">
              <a:extLst>
                <a:ext uri="{FF2B5EF4-FFF2-40B4-BE49-F238E27FC236}">
                  <a16:creationId xmlns:a16="http://schemas.microsoft.com/office/drawing/2014/main" id="{DA799B26-3892-4DB4-BD2B-6B71C44AAB42}"/>
                </a:ext>
              </a:extLst>
            </p:cNvPr>
            <p:cNvSpPr/>
            <p:nvPr/>
          </p:nvSpPr>
          <p:spPr>
            <a:xfrm>
              <a:off x="3767366" y="3557926"/>
              <a:ext cx="373630" cy="857938"/>
            </a:xfrm>
            <a:custGeom>
              <a:avLst/>
              <a:gdLst>
                <a:gd name="connsiteX0" fmla="*/ 246005 w 373630"/>
                <a:gd name="connsiteY0" fmla="*/ 797764 h 857938"/>
                <a:gd name="connsiteX1" fmla="*/ 178928 w 373630"/>
                <a:gd name="connsiteY1" fmla="*/ 291587 h 857938"/>
                <a:gd name="connsiteX2" fmla="*/ 373025 w 373630"/>
                <a:gd name="connsiteY2" fmla="*/ 126862 h 857938"/>
                <a:gd name="connsiteX3" fmla="*/ 312374 w 373630"/>
                <a:gd name="connsiteY3" fmla="*/ -229 h 857938"/>
                <a:gd name="connsiteX4" fmla="*/ 29172 w 373630"/>
                <a:gd name="connsiteY4" fmla="*/ 304579 h 857938"/>
                <a:gd name="connsiteX5" fmla="*/ 178928 w 373630"/>
                <a:gd name="connsiteY5" fmla="*/ 857709 h 85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3630" h="857938">
                  <a:moveTo>
                    <a:pt x="246005" y="797764"/>
                  </a:moveTo>
                  <a:cubicBezTo>
                    <a:pt x="182459" y="741773"/>
                    <a:pt x="33479" y="490062"/>
                    <a:pt x="178928" y="291587"/>
                  </a:cubicBezTo>
                  <a:cubicBezTo>
                    <a:pt x="248899" y="196127"/>
                    <a:pt x="313504" y="150374"/>
                    <a:pt x="373025" y="126862"/>
                  </a:cubicBezTo>
                  <a:lnTo>
                    <a:pt x="312374" y="-229"/>
                  </a:lnTo>
                  <a:cubicBezTo>
                    <a:pt x="195168" y="50890"/>
                    <a:pt x="96178" y="121426"/>
                    <a:pt x="29172" y="304579"/>
                  </a:cubicBezTo>
                  <a:cubicBezTo>
                    <a:pt x="-78644" y="599431"/>
                    <a:pt x="137906" y="826430"/>
                    <a:pt x="178928" y="857709"/>
                  </a:cubicBezTo>
                </a:path>
              </a:pathLst>
            </a:custGeom>
            <a:solidFill>
              <a:srgbClr val="D19D82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2" name="Forme libre : forme 201">
              <a:extLst>
                <a:ext uri="{FF2B5EF4-FFF2-40B4-BE49-F238E27FC236}">
                  <a16:creationId xmlns:a16="http://schemas.microsoft.com/office/drawing/2014/main" id="{FD45545D-3005-4849-876B-835B3FFEBFE0}"/>
                </a:ext>
              </a:extLst>
            </p:cNvPr>
            <p:cNvSpPr/>
            <p:nvPr/>
          </p:nvSpPr>
          <p:spPr>
            <a:xfrm>
              <a:off x="3976320" y="3533577"/>
              <a:ext cx="267973" cy="227766"/>
            </a:xfrm>
            <a:custGeom>
              <a:avLst/>
              <a:gdLst>
                <a:gd name="connsiteX0" fmla="*/ 267369 w 267973"/>
                <a:gd name="connsiteY0" fmla="*/ 16071 h 227766"/>
                <a:gd name="connsiteX1" fmla="*/ 617 w 267973"/>
                <a:gd name="connsiteY1" fmla="*/ 76934 h 227766"/>
                <a:gd name="connsiteX2" fmla="*/ 47289 w 267973"/>
                <a:gd name="connsiteY2" fmla="*/ 227537 h 227766"/>
                <a:gd name="connsiteX3" fmla="*/ 165131 w 267973"/>
                <a:gd name="connsiteY3" fmla="*/ 157637 h 227766"/>
                <a:gd name="connsiteX4" fmla="*/ 241315 w 267973"/>
                <a:gd name="connsiteY4" fmla="*/ 89290 h 22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73" h="227766">
                  <a:moveTo>
                    <a:pt x="267369" y="16071"/>
                  </a:moveTo>
                  <a:cubicBezTo>
                    <a:pt x="234395" y="-592"/>
                    <a:pt x="119519" y="-28694"/>
                    <a:pt x="617" y="76934"/>
                  </a:cubicBezTo>
                  <a:cubicBezTo>
                    <a:pt x="-6443" y="114073"/>
                    <a:pt x="18128" y="198730"/>
                    <a:pt x="47289" y="227537"/>
                  </a:cubicBezTo>
                  <a:cubicBezTo>
                    <a:pt x="82717" y="198282"/>
                    <a:pt x="122471" y="174701"/>
                    <a:pt x="165131" y="157637"/>
                  </a:cubicBezTo>
                  <a:cubicBezTo>
                    <a:pt x="232277" y="131795"/>
                    <a:pt x="241315" y="89290"/>
                    <a:pt x="241315" y="89290"/>
                  </a:cubicBezTo>
                  <a:close/>
                </a:path>
              </a:pathLst>
            </a:custGeom>
            <a:solidFill>
              <a:srgbClr val="31375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4" name="Forme libre : forme 203">
              <a:extLst>
                <a:ext uri="{FF2B5EF4-FFF2-40B4-BE49-F238E27FC236}">
                  <a16:creationId xmlns:a16="http://schemas.microsoft.com/office/drawing/2014/main" id="{3EC48607-8E5E-4675-AD34-7B48ADC274AF}"/>
                </a:ext>
              </a:extLst>
            </p:cNvPr>
            <p:cNvSpPr/>
            <p:nvPr/>
          </p:nvSpPr>
          <p:spPr>
            <a:xfrm>
              <a:off x="4677481" y="3739385"/>
              <a:ext cx="411011" cy="810522"/>
            </a:xfrm>
            <a:custGeom>
              <a:avLst/>
              <a:gdLst>
                <a:gd name="connsiteX0" fmla="*/ 196087 w 411011"/>
                <a:gd name="connsiteY0" fmla="*/ -229 h 810522"/>
                <a:gd name="connsiteX1" fmla="*/ 394279 w 411011"/>
                <a:gd name="connsiteY1" fmla="*/ 563210 h 810522"/>
                <a:gd name="connsiteX2" fmla="*/ 27126 w 411011"/>
                <a:gd name="connsiteY2" fmla="*/ 806590 h 810522"/>
                <a:gd name="connsiteX3" fmla="*/ 85588 w 411011"/>
                <a:gd name="connsiteY3" fmla="*/ 734854 h 810522"/>
                <a:gd name="connsiteX4" fmla="*/ 148428 w 411011"/>
                <a:gd name="connsiteY4" fmla="*/ 184124 h 810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011" h="810522">
                  <a:moveTo>
                    <a:pt x="196087" y="-229"/>
                  </a:moveTo>
                  <a:cubicBezTo>
                    <a:pt x="358482" y="126862"/>
                    <a:pt x="449353" y="343341"/>
                    <a:pt x="394279" y="563210"/>
                  </a:cubicBezTo>
                  <a:cubicBezTo>
                    <a:pt x="339206" y="783078"/>
                    <a:pt x="94555" y="824454"/>
                    <a:pt x="27126" y="806590"/>
                  </a:cubicBezTo>
                  <a:cubicBezTo>
                    <a:pt x="-59861" y="783149"/>
                    <a:pt x="85588" y="734854"/>
                    <a:pt x="85588" y="734854"/>
                  </a:cubicBezTo>
                  <a:cubicBezTo>
                    <a:pt x="194463" y="719391"/>
                    <a:pt x="445681" y="498463"/>
                    <a:pt x="148428" y="184124"/>
                  </a:cubicBezTo>
                  <a:close/>
                </a:path>
              </a:pathLst>
            </a:custGeom>
            <a:solidFill>
              <a:srgbClr val="D19D82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5" name="Forme libre : forme 204">
              <a:extLst>
                <a:ext uri="{FF2B5EF4-FFF2-40B4-BE49-F238E27FC236}">
                  <a16:creationId xmlns:a16="http://schemas.microsoft.com/office/drawing/2014/main" id="{C3A8B3FE-EB5D-48C6-8B8B-27DB82699F59}"/>
                </a:ext>
              </a:extLst>
            </p:cNvPr>
            <p:cNvSpPr/>
            <p:nvPr/>
          </p:nvSpPr>
          <p:spPr>
            <a:xfrm>
              <a:off x="4682115" y="3628321"/>
              <a:ext cx="264571" cy="329661"/>
            </a:xfrm>
            <a:custGeom>
              <a:avLst/>
              <a:gdLst>
                <a:gd name="connsiteX0" fmla="*/ -596 w 264571"/>
                <a:gd name="connsiteY0" fmla="*/ -229 h 329661"/>
                <a:gd name="connsiteX1" fmla="*/ 263966 w 264571"/>
                <a:gd name="connsiteY1" fmla="*/ 178899 h 329661"/>
                <a:gd name="connsiteX2" fmla="*/ 174649 w 264571"/>
                <a:gd name="connsiteY2" fmla="*/ 329432 h 329661"/>
                <a:gd name="connsiteX3" fmla="*/ 65774 w 264571"/>
                <a:gd name="connsiteY3" fmla="*/ 243504 h 329661"/>
                <a:gd name="connsiteX4" fmla="*/ -596 w 264571"/>
                <a:gd name="connsiteY4" fmla="*/ -229 h 32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4571" h="329661">
                  <a:moveTo>
                    <a:pt x="-596" y="-229"/>
                  </a:moveTo>
                  <a:cubicBezTo>
                    <a:pt x="84132" y="28720"/>
                    <a:pt x="171119" y="36981"/>
                    <a:pt x="263966" y="178899"/>
                  </a:cubicBezTo>
                  <a:lnTo>
                    <a:pt x="174649" y="329432"/>
                  </a:lnTo>
                  <a:cubicBezTo>
                    <a:pt x="144217" y="294059"/>
                    <a:pt x="107251" y="264884"/>
                    <a:pt x="65774" y="243504"/>
                  </a:cubicBezTo>
                  <a:cubicBezTo>
                    <a:pt x="-2926" y="208201"/>
                    <a:pt x="-596" y="-229"/>
                    <a:pt x="-596" y="-229"/>
                  </a:cubicBezTo>
                  <a:close/>
                </a:path>
              </a:pathLst>
            </a:custGeom>
            <a:solidFill>
              <a:srgbClr val="31375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6" name="Forme libre : forme 205">
              <a:extLst>
                <a:ext uri="{FF2B5EF4-FFF2-40B4-BE49-F238E27FC236}">
                  <a16:creationId xmlns:a16="http://schemas.microsoft.com/office/drawing/2014/main" id="{839F4A6E-86F4-4E63-A490-E57876E6E10F}"/>
                </a:ext>
              </a:extLst>
            </p:cNvPr>
            <p:cNvSpPr/>
            <p:nvPr/>
          </p:nvSpPr>
          <p:spPr>
            <a:xfrm>
              <a:off x="3921476" y="4333601"/>
              <a:ext cx="210835" cy="187308"/>
            </a:xfrm>
            <a:custGeom>
              <a:avLst/>
              <a:gdLst>
                <a:gd name="connsiteX0" fmla="*/ 22841 w 210835"/>
                <a:gd name="connsiteY0" fmla="*/ -222 h 187308"/>
                <a:gd name="connsiteX1" fmla="*/ 18675 w 210835"/>
                <a:gd name="connsiteY1" fmla="*/ 83376 h 187308"/>
                <a:gd name="connsiteX2" fmla="*/ 74243 w 210835"/>
                <a:gd name="connsiteY2" fmla="*/ 163020 h 187308"/>
                <a:gd name="connsiteX3" fmla="*/ 93306 w 210835"/>
                <a:gd name="connsiteY3" fmla="*/ 115996 h 187308"/>
                <a:gd name="connsiteX4" fmla="*/ 138353 w 210835"/>
                <a:gd name="connsiteY4" fmla="*/ 186955 h 187308"/>
                <a:gd name="connsiteX5" fmla="*/ 126845 w 210835"/>
                <a:gd name="connsiteY5" fmla="*/ 106605 h 187308"/>
                <a:gd name="connsiteX6" fmla="*/ 179093 w 210835"/>
                <a:gd name="connsiteY6" fmla="*/ 175729 h 187308"/>
                <a:gd name="connsiteX7" fmla="*/ 151415 w 210835"/>
                <a:gd name="connsiteY7" fmla="*/ 80693 h 187308"/>
                <a:gd name="connsiteX8" fmla="*/ 207901 w 210835"/>
                <a:gd name="connsiteY8" fmla="*/ 132235 h 187308"/>
                <a:gd name="connsiteX9" fmla="*/ 152686 w 210835"/>
                <a:gd name="connsiteY9" fmla="*/ 36352 h 187308"/>
                <a:gd name="connsiteX10" fmla="*/ 22841 w 210835"/>
                <a:gd name="connsiteY10" fmla="*/ -222 h 187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0835" h="187308">
                  <a:moveTo>
                    <a:pt x="22841" y="-222"/>
                  </a:moveTo>
                  <a:cubicBezTo>
                    <a:pt x="-953" y="37340"/>
                    <a:pt x="-13309" y="64100"/>
                    <a:pt x="18675" y="83376"/>
                  </a:cubicBezTo>
                  <a:cubicBezTo>
                    <a:pt x="50660" y="102651"/>
                    <a:pt x="63510" y="132023"/>
                    <a:pt x="74243" y="163020"/>
                  </a:cubicBezTo>
                  <a:cubicBezTo>
                    <a:pt x="84975" y="194016"/>
                    <a:pt x="102485" y="174176"/>
                    <a:pt x="93306" y="115996"/>
                  </a:cubicBezTo>
                  <a:cubicBezTo>
                    <a:pt x="107428" y="136471"/>
                    <a:pt x="127621" y="189991"/>
                    <a:pt x="138353" y="186955"/>
                  </a:cubicBezTo>
                  <a:cubicBezTo>
                    <a:pt x="149085" y="183919"/>
                    <a:pt x="140824" y="139437"/>
                    <a:pt x="126845" y="106605"/>
                  </a:cubicBezTo>
                  <a:cubicBezTo>
                    <a:pt x="143084" y="129058"/>
                    <a:pt x="169914" y="182648"/>
                    <a:pt x="179093" y="175729"/>
                  </a:cubicBezTo>
                  <a:cubicBezTo>
                    <a:pt x="188272" y="168809"/>
                    <a:pt x="167020" y="113807"/>
                    <a:pt x="151415" y="80693"/>
                  </a:cubicBezTo>
                  <a:cubicBezTo>
                    <a:pt x="167655" y="97426"/>
                    <a:pt x="197804" y="139155"/>
                    <a:pt x="207901" y="132235"/>
                  </a:cubicBezTo>
                  <a:cubicBezTo>
                    <a:pt x="217997" y="125316"/>
                    <a:pt x="194485" y="74338"/>
                    <a:pt x="152686" y="36352"/>
                  </a:cubicBezTo>
                  <a:cubicBezTo>
                    <a:pt x="110887" y="-1635"/>
                    <a:pt x="22841" y="-222"/>
                    <a:pt x="22841" y="-222"/>
                  </a:cubicBezTo>
                  <a:close/>
                </a:path>
              </a:pathLst>
            </a:custGeom>
            <a:solidFill>
              <a:srgbClr val="D19D82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50" name="Girl_bottom">
            <a:extLst>
              <a:ext uri="{FF2B5EF4-FFF2-40B4-BE49-F238E27FC236}">
                <a16:creationId xmlns:a16="http://schemas.microsoft.com/office/drawing/2014/main" id="{DDF35420-90AA-4852-8908-FE022C5619F4}"/>
              </a:ext>
            </a:extLst>
          </p:cNvPr>
          <p:cNvGrpSpPr/>
          <p:nvPr/>
        </p:nvGrpSpPr>
        <p:grpSpPr>
          <a:xfrm>
            <a:off x="5102556" y="4736885"/>
            <a:ext cx="3173890" cy="3060931"/>
            <a:chOff x="5102556" y="4514249"/>
            <a:chExt cx="3173890" cy="3060931"/>
          </a:xfrm>
        </p:grpSpPr>
        <p:pic>
          <p:nvPicPr>
            <p:cNvPr id="249" name="Image 248">
              <a:extLst>
                <a:ext uri="{FF2B5EF4-FFF2-40B4-BE49-F238E27FC236}">
                  <a16:creationId xmlns:a16="http://schemas.microsoft.com/office/drawing/2014/main" id="{CF9FA71B-2D84-4C0B-A5A6-EDEFD49BC4F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905595" y="4940292"/>
              <a:ext cx="2370851" cy="1248230"/>
            </a:xfrm>
            <a:prstGeom prst="rect">
              <a:avLst/>
            </a:prstGeom>
          </p:spPr>
        </p:pic>
        <p:grpSp>
          <p:nvGrpSpPr>
            <p:cNvPr id="207" name="Graphique 2">
              <a:extLst>
                <a:ext uri="{FF2B5EF4-FFF2-40B4-BE49-F238E27FC236}">
                  <a16:creationId xmlns:a16="http://schemas.microsoft.com/office/drawing/2014/main" id="{634E1DEE-1DA5-4C77-AED6-398F06C23BAA}"/>
                </a:ext>
              </a:extLst>
            </p:cNvPr>
            <p:cNvGrpSpPr/>
            <p:nvPr/>
          </p:nvGrpSpPr>
          <p:grpSpPr>
            <a:xfrm>
              <a:off x="5102556" y="4514249"/>
              <a:ext cx="1331440" cy="3060931"/>
              <a:chOff x="5102556" y="4514249"/>
              <a:chExt cx="1331440" cy="3060931"/>
            </a:xfrm>
          </p:grpSpPr>
          <p:sp>
            <p:nvSpPr>
              <p:cNvPr id="208" name="Forme libre : forme 207">
                <a:extLst>
                  <a:ext uri="{FF2B5EF4-FFF2-40B4-BE49-F238E27FC236}">
                    <a16:creationId xmlns:a16="http://schemas.microsoft.com/office/drawing/2014/main" id="{982FD5D3-A9F1-49B0-9F1A-43D8D2835F44}"/>
                  </a:ext>
                </a:extLst>
              </p:cNvPr>
              <p:cNvSpPr/>
              <p:nvPr/>
            </p:nvSpPr>
            <p:spPr>
              <a:xfrm>
                <a:off x="5518869" y="6375545"/>
                <a:ext cx="657357" cy="1199635"/>
              </a:xfrm>
              <a:custGeom>
                <a:avLst/>
                <a:gdLst>
                  <a:gd name="connsiteX0" fmla="*/ 10350 w 657357"/>
                  <a:gd name="connsiteY0" fmla="*/ -229 h 1199635"/>
                  <a:gd name="connsiteX1" fmla="*/ 656752 w 657357"/>
                  <a:gd name="connsiteY1" fmla="*/ 38957 h 1199635"/>
                  <a:gd name="connsiteX2" fmla="*/ 622578 w 657357"/>
                  <a:gd name="connsiteY2" fmla="*/ 1175156 h 1199635"/>
                  <a:gd name="connsiteX3" fmla="*/ 444085 w 657357"/>
                  <a:gd name="connsiteY3" fmla="*/ 1175156 h 1199635"/>
                  <a:gd name="connsiteX4" fmla="*/ 331610 w 657357"/>
                  <a:gd name="connsiteY4" fmla="*/ 882633 h 1199635"/>
                  <a:gd name="connsiteX5" fmla="*/ 331610 w 657357"/>
                  <a:gd name="connsiteY5" fmla="*/ 882633 h 1199635"/>
                  <a:gd name="connsiteX6" fmla="*/ 332810 w 657357"/>
                  <a:gd name="connsiteY6" fmla="*/ 896754 h 1199635"/>
                  <a:gd name="connsiteX7" fmla="*/ 280984 w 657357"/>
                  <a:gd name="connsiteY7" fmla="*/ 680346 h 1199635"/>
                  <a:gd name="connsiteX8" fmla="*/ 270958 w 657357"/>
                  <a:gd name="connsiteY8" fmla="*/ 619907 h 1199635"/>
                  <a:gd name="connsiteX9" fmla="*/ 262486 w 657357"/>
                  <a:gd name="connsiteY9" fmla="*/ 559185 h 1199635"/>
                  <a:gd name="connsiteX10" fmla="*/ 251471 w 657357"/>
                  <a:gd name="connsiteY10" fmla="*/ 437107 h 1199635"/>
                  <a:gd name="connsiteX11" fmla="*/ 247446 w 657357"/>
                  <a:gd name="connsiteY11" fmla="*/ 192173 h 1199635"/>
                  <a:gd name="connsiteX12" fmla="*/ 247446 w 657357"/>
                  <a:gd name="connsiteY12" fmla="*/ 182924 h 1199635"/>
                  <a:gd name="connsiteX13" fmla="*/ 238409 w 657357"/>
                  <a:gd name="connsiteY13" fmla="*/ 181935 h 1199635"/>
                  <a:gd name="connsiteX14" fmla="*/ 234384 w 657357"/>
                  <a:gd name="connsiteY14" fmla="*/ 181512 h 1199635"/>
                  <a:gd name="connsiteX15" fmla="*/ 228312 w 657357"/>
                  <a:gd name="connsiteY15" fmla="*/ 199446 h 1199635"/>
                  <a:gd name="connsiteX16" fmla="*/ 232337 w 657357"/>
                  <a:gd name="connsiteY16" fmla="*/ 438095 h 1199635"/>
                  <a:gd name="connsiteX17" fmla="*/ 245258 w 657357"/>
                  <a:gd name="connsiteY17" fmla="*/ 561162 h 1199635"/>
                  <a:gd name="connsiteX18" fmla="*/ 255072 w 657357"/>
                  <a:gd name="connsiteY18" fmla="*/ 622307 h 1199635"/>
                  <a:gd name="connsiteX19" fmla="*/ 266581 w 657357"/>
                  <a:gd name="connsiteY19" fmla="*/ 683099 h 1199635"/>
                  <a:gd name="connsiteX20" fmla="*/ 331115 w 657357"/>
                  <a:gd name="connsiteY20" fmla="*/ 921396 h 1199635"/>
                  <a:gd name="connsiteX21" fmla="*/ 337258 w 657357"/>
                  <a:gd name="connsiteY21" fmla="*/ 938483 h 1199635"/>
                  <a:gd name="connsiteX22" fmla="*/ 371925 w 657357"/>
                  <a:gd name="connsiteY22" fmla="*/ 1133921 h 1199635"/>
                  <a:gd name="connsiteX23" fmla="*/ 207554 w 657357"/>
                  <a:gd name="connsiteY23" fmla="*/ 1133921 h 1199635"/>
                  <a:gd name="connsiteX24" fmla="*/ 10350 w 657357"/>
                  <a:gd name="connsiteY24" fmla="*/ -229 h 1199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57357" h="1199635">
                    <a:moveTo>
                      <a:pt x="10350" y="-229"/>
                    </a:moveTo>
                    <a:lnTo>
                      <a:pt x="656752" y="38957"/>
                    </a:lnTo>
                    <a:cubicBezTo>
                      <a:pt x="636841" y="109987"/>
                      <a:pt x="504948" y="775453"/>
                      <a:pt x="622578" y="1175156"/>
                    </a:cubicBezTo>
                    <a:cubicBezTo>
                      <a:pt x="590170" y="1189277"/>
                      <a:pt x="557691" y="1221827"/>
                      <a:pt x="444085" y="1175156"/>
                    </a:cubicBezTo>
                    <a:cubicBezTo>
                      <a:pt x="398381" y="1081008"/>
                      <a:pt x="360754" y="983149"/>
                      <a:pt x="331610" y="882633"/>
                    </a:cubicBezTo>
                    <a:lnTo>
                      <a:pt x="331610" y="882633"/>
                    </a:lnTo>
                    <a:cubicBezTo>
                      <a:pt x="331610" y="887011"/>
                      <a:pt x="332315" y="891883"/>
                      <a:pt x="332810" y="896754"/>
                    </a:cubicBezTo>
                    <a:cubicBezTo>
                      <a:pt x="311319" y="825693"/>
                      <a:pt x="294014" y="753433"/>
                      <a:pt x="280984" y="680346"/>
                    </a:cubicBezTo>
                    <a:cubicBezTo>
                      <a:pt x="277313" y="660223"/>
                      <a:pt x="273924" y="640171"/>
                      <a:pt x="270958" y="619907"/>
                    </a:cubicBezTo>
                    <a:cubicBezTo>
                      <a:pt x="267993" y="599643"/>
                      <a:pt x="265028" y="579450"/>
                      <a:pt x="262486" y="559185"/>
                    </a:cubicBezTo>
                    <a:cubicBezTo>
                      <a:pt x="258461" y="518516"/>
                      <a:pt x="253448" y="477917"/>
                      <a:pt x="251471" y="437107"/>
                    </a:cubicBezTo>
                    <a:cubicBezTo>
                      <a:pt x="245328" y="355557"/>
                      <a:pt x="245893" y="273794"/>
                      <a:pt x="247446" y="192173"/>
                    </a:cubicBezTo>
                    <a:lnTo>
                      <a:pt x="247446" y="182924"/>
                    </a:lnTo>
                    <a:lnTo>
                      <a:pt x="238409" y="181935"/>
                    </a:lnTo>
                    <a:lnTo>
                      <a:pt x="234384" y="181512"/>
                    </a:lnTo>
                    <a:cubicBezTo>
                      <a:pt x="166743" y="173886"/>
                      <a:pt x="166461" y="190761"/>
                      <a:pt x="228312" y="199446"/>
                    </a:cubicBezTo>
                    <a:cubicBezTo>
                      <a:pt x="224855" y="279004"/>
                      <a:pt x="226199" y="358699"/>
                      <a:pt x="232337" y="438095"/>
                    </a:cubicBezTo>
                    <a:cubicBezTo>
                      <a:pt x="234737" y="479259"/>
                      <a:pt x="240386" y="520210"/>
                      <a:pt x="245258" y="561162"/>
                    </a:cubicBezTo>
                    <a:cubicBezTo>
                      <a:pt x="248223" y="581567"/>
                      <a:pt x="251824" y="601902"/>
                      <a:pt x="255072" y="622307"/>
                    </a:cubicBezTo>
                    <a:cubicBezTo>
                      <a:pt x="258320" y="642713"/>
                      <a:pt x="262133" y="662906"/>
                      <a:pt x="266581" y="683099"/>
                    </a:cubicBezTo>
                    <a:cubicBezTo>
                      <a:pt x="282933" y="763840"/>
                      <a:pt x="304489" y="843438"/>
                      <a:pt x="331115" y="921396"/>
                    </a:cubicBezTo>
                    <a:cubicBezTo>
                      <a:pt x="333092" y="927116"/>
                      <a:pt x="335281" y="932763"/>
                      <a:pt x="337258" y="938483"/>
                    </a:cubicBezTo>
                    <a:cubicBezTo>
                      <a:pt x="345872" y="1006265"/>
                      <a:pt x="361194" y="1097135"/>
                      <a:pt x="371925" y="1133921"/>
                    </a:cubicBezTo>
                    <a:cubicBezTo>
                      <a:pt x="318885" y="1153509"/>
                      <a:pt x="260594" y="1153509"/>
                      <a:pt x="207554" y="1133921"/>
                    </a:cubicBezTo>
                    <a:cubicBezTo>
                      <a:pt x="151069" y="970256"/>
                      <a:pt x="-49241" y="449463"/>
                      <a:pt x="10350" y="-229"/>
                    </a:cubicBezTo>
                    <a:close/>
                  </a:path>
                </a:pathLst>
              </a:custGeom>
              <a:solidFill>
                <a:srgbClr val="1A2247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9" name="Forme libre : forme 208">
                <a:extLst>
                  <a:ext uri="{FF2B5EF4-FFF2-40B4-BE49-F238E27FC236}">
                    <a16:creationId xmlns:a16="http://schemas.microsoft.com/office/drawing/2014/main" id="{D961BC29-84C9-4F19-A06D-5878E6553FE1}"/>
                  </a:ext>
                </a:extLst>
              </p:cNvPr>
              <p:cNvSpPr/>
              <p:nvPr/>
            </p:nvSpPr>
            <p:spPr>
              <a:xfrm>
                <a:off x="5462665" y="5511535"/>
                <a:ext cx="767151" cy="913646"/>
              </a:xfrm>
              <a:custGeom>
                <a:avLst/>
                <a:gdLst>
                  <a:gd name="connsiteX0" fmla="*/ 164838 w 767151"/>
                  <a:gd name="connsiteY0" fmla="*/ 18199 h 913646"/>
                  <a:gd name="connsiteX1" fmla="*/ 326 w 767151"/>
                  <a:gd name="connsiteY1" fmla="*/ 367418 h 913646"/>
                  <a:gd name="connsiteX2" fmla="*/ 43819 w 767151"/>
                  <a:gd name="connsiteY2" fmla="*/ 913417 h 913646"/>
                  <a:gd name="connsiteX3" fmla="*/ 766546 w 767151"/>
                  <a:gd name="connsiteY3" fmla="*/ 913417 h 913646"/>
                  <a:gd name="connsiteX4" fmla="*/ 690644 w 767151"/>
                  <a:gd name="connsiteY4" fmla="*/ 684653 h 913646"/>
                  <a:gd name="connsiteX5" fmla="*/ 624204 w 767151"/>
                  <a:gd name="connsiteY5" fmla="*/ -229 h 913646"/>
                  <a:gd name="connsiteX6" fmla="*/ 327657 w 767151"/>
                  <a:gd name="connsiteY6" fmla="*/ 31191 h 913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7151" h="913646">
                    <a:moveTo>
                      <a:pt x="164838" y="18199"/>
                    </a:moveTo>
                    <a:cubicBezTo>
                      <a:pt x="58152" y="7326"/>
                      <a:pt x="-9418" y="73555"/>
                      <a:pt x="326" y="367418"/>
                    </a:cubicBezTo>
                    <a:cubicBezTo>
                      <a:pt x="10069" y="661282"/>
                      <a:pt x="43819" y="913417"/>
                      <a:pt x="43819" y="913417"/>
                    </a:cubicBezTo>
                    <a:lnTo>
                      <a:pt x="766546" y="913417"/>
                    </a:lnTo>
                    <a:cubicBezTo>
                      <a:pt x="766546" y="913417"/>
                      <a:pt x="680971" y="830596"/>
                      <a:pt x="690644" y="684653"/>
                    </a:cubicBezTo>
                    <a:cubicBezTo>
                      <a:pt x="700318" y="538709"/>
                      <a:pt x="766546" y="36556"/>
                      <a:pt x="624204" y="-229"/>
                    </a:cubicBezTo>
                    <a:lnTo>
                      <a:pt x="327657" y="31191"/>
                    </a:lnTo>
                    <a:close/>
                  </a:path>
                </a:pathLst>
              </a:custGeom>
              <a:solidFill>
                <a:srgbClr val="D9042B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0" name="Forme libre : forme 209">
                <a:extLst>
                  <a:ext uri="{FF2B5EF4-FFF2-40B4-BE49-F238E27FC236}">
                    <a16:creationId xmlns:a16="http://schemas.microsoft.com/office/drawing/2014/main" id="{458B7770-FDF5-45EC-BC2C-B9BD6B4C712D}"/>
                  </a:ext>
                </a:extLst>
              </p:cNvPr>
              <p:cNvSpPr/>
              <p:nvPr/>
            </p:nvSpPr>
            <p:spPr>
              <a:xfrm>
                <a:off x="5560286" y="5983380"/>
                <a:ext cx="198302" cy="178014"/>
              </a:xfrm>
              <a:custGeom>
                <a:avLst/>
                <a:gdLst>
                  <a:gd name="connsiteX0" fmla="*/ 197698 w 198302"/>
                  <a:gd name="connsiteY0" fmla="*/ 15392 h 178014"/>
                  <a:gd name="connsiteX1" fmla="*/ 29937 w 198302"/>
                  <a:gd name="connsiteY1" fmla="*/ 49777 h 178014"/>
                  <a:gd name="connsiteX2" fmla="*/ 21182 w 198302"/>
                  <a:gd name="connsiteY2" fmla="*/ 102167 h 178014"/>
                  <a:gd name="connsiteX3" fmla="*/ 16239 w 198302"/>
                  <a:gd name="connsiteY3" fmla="*/ 148697 h 178014"/>
                  <a:gd name="connsiteX4" fmla="*/ 57968 w 198302"/>
                  <a:gd name="connsiteY4" fmla="*/ 101532 h 178014"/>
                  <a:gd name="connsiteX5" fmla="*/ 39963 w 198302"/>
                  <a:gd name="connsiteY5" fmla="*/ 177292 h 178014"/>
                  <a:gd name="connsiteX6" fmla="*/ 91153 w 198302"/>
                  <a:gd name="connsiteY6" fmla="*/ 118336 h 178014"/>
                  <a:gd name="connsiteX7" fmla="*/ 88117 w 198302"/>
                  <a:gd name="connsiteY7" fmla="*/ 162889 h 178014"/>
                  <a:gd name="connsiteX8" fmla="*/ 131257 w 198302"/>
                  <a:gd name="connsiteY8" fmla="*/ 87976 h 178014"/>
                  <a:gd name="connsiteX9" fmla="*/ 197698 w 198302"/>
                  <a:gd name="connsiteY9" fmla="*/ 15392 h 178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8302" h="178014">
                    <a:moveTo>
                      <a:pt x="197698" y="15392"/>
                    </a:moveTo>
                    <a:cubicBezTo>
                      <a:pt x="174327" y="4660"/>
                      <a:pt x="82821" y="-26972"/>
                      <a:pt x="29937" y="49777"/>
                    </a:cubicBezTo>
                    <a:cubicBezTo>
                      <a:pt x="-22947" y="126526"/>
                      <a:pt x="5649" y="121725"/>
                      <a:pt x="21182" y="102167"/>
                    </a:cubicBezTo>
                    <a:cubicBezTo>
                      <a:pt x="28949" y="92424"/>
                      <a:pt x="635" y="143189"/>
                      <a:pt x="16239" y="148697"/>
                    </a:cubicBezTo>
                    <a:cubicBezTo>
                      <a:pt x="31843" y="154204"/>
                      <a:pt x="57968" y="101532"/>
                      <a:pt x="57968" y="101532"/>
                    </a:cubicBezTo>
                    <a:cubicBezTo>
                      <a:pt x="57968" y="101532"/>
                      <a:pt x="28242" y="171715"/>
                      <a:pt x="39963" y="177292"/>
                    </a:cubicBezTo>
                    <a:cubicBezTo>
                      <a:pt x="51684" y="182871"/>
                      <a:pt x="83809" y="139730"/>
                      <a:pt x="91153" y="118336"/>
                    </a:cubicBezTo>
                    <a:cubicBezTo>
                      <a:pt x="98496" y="96942"/>
                      <a:pt x="74490" y="161194"/>
                      <a:pt x="88117" y="162889"/>
                    </a:cubicBezTo>
                    <a:cubicBezTo>
                      <a:pt x="101744" y="164583"/>
                      <a:pt x="126103" y="124267"/>
                      <a:pt x="131257" y="87976"/>
                    </a:cubicBezTo>
                    <a:cubicBezTo>
                      <a:pt x="136411" y="51684"/>
                      <a:pt x="197698" y="15392"/>
                      <a:pt x="197698" y="15392"/>
                    </a:cubicBezTo>
                    <a:close/>
                  </a:path>
                </a:pathLst>
              </a:custGeom>
              <a:solidFill>
                <a:srgbClr val="592F25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1" name="Forme libre : forme 210">
                <a:extLst>
                  <a:ext uri="{FF2B5EF4-FFF2-40B4-BE49-F238E27FC236}">
                    <a16:creationId xmlns:a16="http://schemas.microsoft.com/office/drawing/2014/main" id="{917751B0-2DFD-46D3-9BC9-F76471FF9F9D}"/>
                  </a:ext>
                </a:extLst>
              </p:cNvPr>
              <p:cNvSpPr/>
              <p:nvPr/>
            </p:nvSpPr>
            <p:spPr>
              <a:xfrm>
                <a:off x="5598501" y="5380348"/>
                <a:ext cx="495806" cy="210572"/>
              </a:xfrm>
              <a:custGeom>
                <a:avLst/>
                <a:gdLst>
                  <a:gd name="connsiteX0" fmla="*/ 483425 w 495806"/>
                  <a:gd name="connsiteY0" fmla="*/ 72778 h 210572"/>
                  <a:gd name="connsiteX1" fmla="*/ 440002 w 495806"/>
                  <a:gd name="connsiteY1" fmla="*/ 58162 h 210572"/>
                  <a:gd name="connsiteX2" fmla="*/ 445651 w 495806"/>
                  <a:gd name="connsiteY2" fmla="*/ -229 h 210572"/>
                  <a:gd name="connsiteX3" fmla="*/ 445651 w 495806"/>
                  <a:gd name="connsiteY3" fmla="*/ -229 h 210572"/>
                  <a:gd name="connsiteX4" fmla="*/ 166473 w 495806"/>
                  <a:gd name="connsiteY4" fmla="*/ 49760 h 210572"/>
                  <a:gd name="connsiteX5" fmla="*/ 9092 w 495806"/>
                  <a:gd name="connsiteY5" fmla="*/ 9868 h 210572"/>
                  <a:gd name="connsiteX6" fmla="*/ 9091 w 495806"/>
                  <a:gd name="connsiteY6" fmla="*/ 9868 h 210572"/>
                  <a:gd name="connsiteX7" fmla="*/ 17141 w 495806"/>
                  <a:gd name="connsiteY7" fmla="*/ 63246 h 210572"/>
                  <a:gd name="connsiteX8" fmla="*/ 115142 w 495806"/>
                  <a:gd name="connsiteY8" fmla="*/ 95019 h 210572"/>
                  <a:gd name="connsiteX9" fmla="*/ 166897 w 495806"/>
                  <a:gd name="connsiteY9" fmla="*/ 109140 h 210572"/>
                  <a:gd name="connsiteX10" fmla="*/ 219781 w 495806"/>
                  <a:gd name="connsiteY10" fmla="*/ 116695 h 210572"/>
                  <a:gd name="connsiteX11" fmla="*/ 219781 w 495806"/>
                  <a:gd name="connsiteY11" fmla="*/ 120225 h 210572"/>
                  <a:gd name="connsiteX12" fmla="*/ 165908 w 495806"/>
                  <a:gd name="connsiteY12" fmla="*/ 115071 h 210572"/>
                  <a:gd name="connsiteX13" fmla="*/ 112812 w 495806"/>
                  <a:gd name="connsiteY13" fmla="*/ 105327 h 210572"/>
                  <a:gd name="connsiteX14" fmla="*/ 27096 w 495806"/>
                  <a:gd name="connsiteY14" fmla="*/ 81533 h 210572"/>
                  <a:gd name="connsiteX15" fmla="*/ 1960 w 495806"/>
                  <a:gd name="connsiteY15" fmla="*/ 125733 h 210572"/>
                  <a:gd name="connsiteX16" fmla="*/ 280785 w 495806"/>
                  <a:gd name="connsiteY16" fmla="*/ 207565 h 210572"/>
                  <a:gd name="connsiteX17" fmla="*/ 488721 w 495806"/>
                  <a:gd name="connsiteY17" fmla="*/ 131099 h 210572"/>
                  <a:gd name="connsiteX18" fmla="*/ 483425 w 495806"/>
                  <a:gd name="connsiteY18" fmla="*/ 72778 h 210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95806" h="210572">
                    <a:moveTo>
                      <a:pt x="483425" y="72778"/>
                    </a:moveTo>
                    <a:cubicBezTo>
                      <a:pt x="475094" y="51102"/>
                      <a:pt x="436331" y="68188"/>
                      <a:pt x="440002" y="58162"/>
                    </a:cubicBezTo>
                    <a:cubicBezTo>
                      <a:pt x="443674" y="48136"/>
                      <a:pt x="465562" y="11562"/>
                      <a:pt x="445651" y="-229"/>
                    </a:cubicBezTo>
                    <a:lnTo>
                      <a:pt x="445651" y="-229"/>
                    </a:lnTo>
                    <a:cubicBezTo>
                      <a:pt x="359080" y="42159"/>
                      <a:pt x="262374" y="59475"/>
                      <a:pt x="166473" y="49760"/>
                    </a:cubicBezTo>
                    <a:cubicBezTo>
                      <a:pt x="112282" y="44583"/>
                      <a:pt x="59205" y="31129"/>
                      <a:pt x="9092" y="9868"/>
                    </a:cubicBezTo>
                    <a:lnTo>
                      <a:pt x="9091" y="9868"/>
                    </a:lnTo>
                    <a:cubicBezTo>
                      <a:pt x="4078" y="36839"/>
                      <a:pt x="9091" y="53220"/>
                      <a:pt x="17141" y="63246"/>
                    </a:cubicBezTo>
                    <a:cubicBezTo>
                      <a:pt x="49055" y="74120"/>
                      <a:pt x="81886" y="84993"/>
                      <a:pt x="115142" y="95019"/>
                    </a:cubicBezTo>
                    <a:cubicBezTo>
                      <a:pt x="132158" y="100244"/>
                      <a:pt x="149457" y="104975"/>
                      <a:pt x="166897" y="109140"/>
                    </a:cubicBezTo>
                    <a:cubicBezTo>
                      <a:pt x="184268" y="113210"/>
                      <a:pt x="201965" y="115738"/>
                      <a:pt x="219781" y="116695"/>
                    </a:cubicBezTo>
                    <a:cubicBezTo>
                      <a:pt x="223664" y="116695"/>
                      <a:pt x="223664" y="120437"/>
                      <a:pt x="219781" y="120225"/>
                    </a:cubicBezTo>
                    <a:cubicBezTo>
                      <a:pt x="201733" y="119642"/>
                      <a:pt x="183740" y="117920"/>
                      <a:pt x="165908" y="115071"/>
                    </a:cubicBezTo>
                    <a:cubicBezTo>
                      <a:pt x="148045" y="112459"/>
                      <a:pt x="130605" y="109211"/>
                      <a:pt x="112812" y="105327"/>
                    </a:cubicBezTo>
                    <a:cubicBezTo>
                      <a:pt x="83793" y="99104"/>
                      <a:pt x="55171" y="91158"/>
                      <a:pt x="27096" y="81533"/>
                    </a:cubicBezTo>
                    <a:cubicBezTo>
                      <a:pt x="10786" y="89158"/>
                      <a:pt x="-7430" y="105680"/>
                      <a:pt x="1960" y="125733"/>
                    </a:cubicBezTo>
                    <a:cubicBezTo>
                      <a:pt x="15517" y="155246"/>
                      <a:pt x="169086" y="225076"/>
                      <a:pt x="280785" y="207565"/>
                    </a:cubicBezTo>
                    <a:cubicBezTo>
                      <a:pt x="392484" y="190055"/>
                      <a:pt x="475235" y="147550"/>
                      <a:pt x="488721" y="131099"/>
                    </a:cubicBezTo>
                    <a:cubicBezTo>
                      <a:pt x="502207" y="114648"/>
                      <a:pt x="491757" y="94666"/>
                      <a:pt x="483425" y="72778"/>
                    </a:cubicBezTo>
                    <a:close/>
                  </a:path>
                </a:pathLst>
              </a:custGeom>
              <a:solidFill>
                <a:srgbClr val="F2B602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2" name="Forme libre : forme 211">
                <a:extLst>
                  <a:ext uri="{FF2B5EF4-FFF2-40B4-BE49-F238E27FC236}">
                    <a16:creationId xmlns:a16="http://schemas.microsoft.com/office/drawing/2014/main" id="{1B33E445-6694-49A3-83A8-72A9524C31A7}"/>
                  </a:ext>
                </a:extLst>
              </p:cNvPr>
              <p:cNvSpPr/>
              <p:nvPr/>
            </p:nvSpPr>
            <p:spPr>
              <a:xfrm>
                <a:off x="6106467" y="4514249"/>
                <a:ext cx="327530" cy="317017"/>
              </a:xfrm>
              <a:custGeom>
                <a:avLst/>
                <a:gdLst>
                  <a:gd name="connsiteX0" fmla="*/ -605 w 327530"/>
                  <a:gd name="connsiteY0" fmla="*/ 111370 h 317017"/>
                  <a:gd name="connsiteX1" fmla="*/ 30462 w 327530"/>
                  <a:gd name="connsiteY1" fmla="*/ 193768 h 317017"/>
                  <a:gd name="connsiteX2" fmla="*/ 80663 w 327530"/>
                  <a:gd name="connsiteY2" fmla="*/ 267763 h 317017"/>
                  <a:gd name="connsiteX3" fmla="*/ 103610 w 327530"/>
                  <a:gd name="connsiteY3" fmla="*/ 295158 h 317017"/>
                  <a:gd name="connsiteX4" fmla="*/ 114130 w 327530"/>
                  <a:gd name="connsiteY4" fmla="*/ 297418 h 317017"/>
                  <a:gd name="connsiteX5" fmla="*/ 127686 w 327530"/>
                  <a:gd name="connsiteY5" fmla="*/ 306314 h 317017"/>
                  <a:gd name="connsiteX6" fmla="*/ 155929 w 327530"/>
                  <a:gd name="connsiteY6" fmla="*/ 298548 h 317017"/>
                  <a:gd name="connsiteX7" fmla="*/ 173510 w 327530"/>
                  <a:gd name="connsiteY7" fmla="*/ 314717 h 317017"/>
                  <a:gd name="connsiteX8" fmla="*/ 195398 w 327530"/>
                  <a:gd name="connsiteY8" fmla="*/ 310692 h 317017"/>
                  <a:gd name="connsiteX9" fmla="*/ 201470 w 327530"/>
                  <a:gd name="connsiteY9" fmla="*/ 303631 h 317017"/>
                  <a:gd name="connsiteX10" fmla="*/ 209237 w 327530"/>
                  <a:gd name="connsiteY10" fmla="*/ 304691 h 317017"/>
                  <a:gd name="connsiteX11" fmla="*/ 249246 w 327530"/>
                  <a:gd name="connsiteY11" fmla="*/ 284458 h 317017"/>
                  <a:gd name="connsiteX12" fmla="*/ 250400 w 327530"/>
                  <a:gd name="connsiteY12" fmla="*/ 269387 h 317017"/>
                  <a:gd name="connsiteX13" fmla="*/ 283162 w 327530"/>
                  <a:gd name="connsiteY13" fmla="*/ 272494 h 317017"/>
                  <a:gd name="connsiteX14" fmla="*/ 287328 w 327530"/>
                  <a:gd name="connsiteY14" fmla="*/ 242063 h 317017"/>
                  <a:gd name="connsiteX15" fmla="*/ 315076 w 327530"/>
                  <a:gd name="connsiteY15" fmla="*/ 225329 h 317017"/>
                  <a:gd name="connsiteX16" fmla="*/ 309922 w 327530"/>
                  <a:gd name="connsiteY16" fmla="*/ 190026 h 317017"/>
                  <a:gd name="connsiteX17" fmla="*/ 324183 w 327530"/>
                  <a:gd name="connsiteY17" fmla="*/ 151012 h 317017"/>
                  <a:gd name="connsiteX18" fmla="*/ 307027 w 327530"/>
                  <a:gd name="connsiteY18" fmla="*/ 135588 h 317017"/>
                  <a:gd name="connsiteX19" fmla="*/ 318606 w 327530"/>
                  <a:gd name="connsiteY19" fmla="*/ 108616 h 317017"/>
                  <a:gd name="connsiteX20" fmla="*/ 294459 w 327530"/>
                  <a:gd name="connsiteY20" fmla="*/ 87011 h 317017"/>
                  <a:gd name="connsiteX21" fmla="*/ 287399 w 327530"/>
                  <a:gd name="connsiteY21" fmla="*/ 82492 h 317017"/>
                  <a:gd name="connsiteX22" fmla="*/ 285704 w 327530"/>
                  <a:gd name="connsiteY22" fmla="*/ 76208 h 317017"/>
                  <a:gd name="connsiteX23" fmla="*/ 277090 w 327530"/>
                  <a:gd name="connsiteY23" fmla="*/ 49731 h 317017"/>
                  <a:gd name="connsiteX24" fmla="*/ 270453 w 327530"/>
                  <a:gd name="connsiteY24" fmla="*/ 41540 h 317017"/>
                  <a:gd name="connsiteX25" fmla="*/ 242775 w 327530"/>
                  <a:gd name="connsiteY25" fmla="*/ 45494 h 317017"/>
                  <a:gd name="connsiteX26" fmla="*/ 205233 w 327530"/>
                  <a:gd name="connsiteY26" fmla="*/ -37 h 317017"/>
                  <a:gd name="connsiteX27" fmla="*/ 180571 w 327530"/>
                  <a:gd name="connsiteY27" fmla="*/ 5249 h 317017"/>
                  <a:gd name="connsiteX28" fmla="*/ 165038 w 327530"/>
                  <a:gd name="connsiteY28" fmla="*/ 10615 h 317017"/>
                  <a:gd name="connsiteX29" fmla="*/ 158613 w 327530"/>
                  <a:gd name="connsiteY29" fmla="*/ 7014 h 317017"/>
                  <a:gd name="connsiteX30" fmla="*/ 96973 w 327530"/>
                  <a:gd name="connsiteY30" fmla="*/ 19582 h 317017"/>
                  <a:gd name="connsiteX31" fmla="*/ 65129 w 327530"/>
                  <a:gd name="connsiteY31" fmla="*/ 8144 h 317017"/>
                  <a:gd name="connsiteX32" fmla="*/ 39993 w 327530"/>
                  <a:gd name="connsiteY32" fmla="*/ 35751 h 317017"/>
                  <a:gd name="connsiteX33" fmla="*/ 32227 w 327530"/>
                  <a:gd name="connsiteY33" fmla="*/ 46624 h 317017"/>
                  <a:gd name="connsiteX34" fmla="*/ 22624 w 327530"/>
                  <a:gd name="connsiteY34" fmla="*/ 51213 h 317017"/>
                  <a:gd name="connsiteX35" fmla="*/ 14222 w 327530"/>
                  <a:gd name="connsiteY35" fmla="*/ 75714 h 317017"/>
                  <a:gd name="connsiteX36" fmla="*/ 14222 w 327530"/>
                  <a:gd name="connsiteY36" fmla="*/ 88635 h 317017"/>
                  <a:gd name="connsiteX37" fmla="*/ 7867 w 327530"/>
                  <a:gd name="connsiteY37" fmla="*/ 96825 h 317017"/>
                  <a:gd name="connsiteX38" fmla="*/ 3702 w 327530"/>
                  <a:gd name="connsiteY38" fmla="*/ 128528 h 317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327530" h="317017">
                    <a:moveTo>
                      <a:pt x="-605" y="111370"/>
                    </a:moveTo>
                    <a:cubicBezTo>
                      <a:pt x="-605" y="141166"/>
                      <a:pt x="13516" y="169197"/>
                      <a:pt x="30462" y="193768"/>
                    </a:cubicBezTo>
                    <a:cubicBezTo>
                      <a:pt x="47407" y="218339"/>
                      <a:pt x="67530" y="240933"/>
                      <a:pt x="80663" y="267763"/>
                    </a:cubicBezTo>
                    <a:cubicBezTo>
                      <a:pt x="86029" y="278778"/>
                      <a:pt x="91748" y="291770"/>
                      <a:pt x="103610" y="295158"/>
                    </a:cubicBezTo>
                    <a:cubicBezTo>
                      <a:pt x="107159" y="295701"/>
                      <a:pt x="110672" y="296456"/>
                      <a:pt x="114130" y="297418"/>
                    </a:cubicBezTo>
                    <a:cubicBezTo>
                      <a:pt x="118878" y="300019"/>
                      <a:pt x="123411" y="302994"/>
                      <a:pt x="127686" y="306314"/>
                    </a:cubicBezTo>
                    <a:cubicBezTo>
                      <a:pt x="137687" y="311476"/>
                      <a:pt x="149974" y="308097"/>
                      <a:pt x="155929" y="298548"/>
                    </a:cubicBezTo>
                    <a:cubicBezTo>
                      <a:pt x="160401" y="305275"/>
                      <a:pt x="166433" y="310823"/>
                      <a:pt x="173510" y="314717"/>
                    </a:cubicBezTo>
                    <a:cubicBezTo>
                      <a:pt x="180861" y="318585"/>
                      <a:pt x="189904" y="316922"/>
                      <a:pt x="195398" y="310692"/>
                    </a:cubicBezTo>
                    <a:cubicBezTo>
                      <a:pt x="197305" y="308150"/>
                      <a:pt x="198505" y="304620"/>
                      <a:pt x="201470" y="303631"/>
                    </a:cubicBezTo>
                    <a:cubicBezTo>
                      <a:pt x="204103" y="303053"/>
                      <a:pt x="206855" y="303428"/>
                      <a:pt x="209237" y="304691"/>
                    </a:cubicBezTo>
                    <a:cubicBezTo>
                      <a:pt x="225872" y="310152"/>
                      <a:pt x="243785" y="301093"/>
                      <a:pt x="249246" y="284458"/>
                    </a:cubicBezTo>
                    <a:cubicBezTo>
                      <a:pt x="250840" y="279601"/>
                      <a:pt x="251236" y="274431"/>
                      <a:pt x="250400" y="269387"/>
                    </a:cubicBezTo>
                    <a:cubicBezTo>
                      <a:pt x="260709" y="274824"/>
                      <a:pt x="274830" y="279696"/>
                      <a:pt x="283162" y="272494"/>
                    </a:cubicBezTo>
                    <a:cubicBezTo>
                      <a:pt x="291493" y="265292"/>
                      <a:pt x="289728" y="252512"/>
                      <a:pt x="287328" y="242063"/>
                    </a:cubicBezTo>
                    <a:cubicBezTo>
                      <a:pt x="298695" y="246228"/>
                      <a:pt x="311616" y="236908"/>
                      <a:pt x="315076" y="225329"/>
                    </a:cubicBezTo>
                    <a:cubicBezTo>
                      <a:pt x="317647" y="213324"/>
                      <a:pt x="315818" y="200795"/>
                      <a:pt x="309922" y="190026"/>
                    </a:cubicBezTo>
                    <a:cubicBezTo>
                      <a:pt x="324634" y="183191"/>
                      <a:pt x="331019" y="165724"/>
                      <a:pt x="324183" y="151012"/>
                    </a:cubicBezTo>
                    <a:cubicBezTo>
                      <a:pt x="320807" y="143746"/>
                      <a:pt x="314610" y="138175"/>
                      <a:pt x="307027" y="135588"/>
                    </a:cubicBezTo>
                    <a:cubicBezTo>
                      <a:pt x="317829" y="133046"/>
                      <a:pt x="322560" y="118925"/>
                      <a:pt x="318606" y="108616"/>
                    </a:cubicBezTo>
                    <a:cubicBezTo>
                      <a:pt x="313738" y="98500"/>
                      <a:pt x="305053" y="90728"/>
                      <a:pt x="294459" y="87011"/>
                    </a:cubicBezTo>
                    <a:cubicBezTo>
                      <a:pt x="291723" y="86208"/>
                      <a:pt x="289274" y="84640"/>
                      <a:pt x="287399" y="82492"/>
                    </a:cubicBezTo>
                    <a:cubicBezTo>
                      <a:pt x="286417" y="80533"/>
                      <a:pt x="285841" y="78395"/>
                      <a:pt x="285704" y="76208"/>
                    </a:cubicBezTo>
                    <a:cubicBezTo>
                      <a:pt x="284526" y="66918"/>
                      <a:pt x="281603" y="57935"/>
                      <a:pt x="277090" y="49731"/>
                    </a:cubicBezTo>
                    <a:cubicBezTo>
                      <a:pt x="275604" y="46485"/>
                      <a:pt x="273320" y="43668"/>
                      <a:pt x="270453" y="41540"/>
                    </a:cubicBezTo>
                    <a:cubicBezTo>
                      <a:pt x="262404" y="35892"/>
                      <a:pt x="251318" y="40622"/>
                      <a:pt x="242775" y="45494"/>
                    </a:cubicBezTo>
                    <a:cubicBezTo>
                      <a:pt x="244981" y="22554"/>
                      <a:pt x="228173" y="2169"/>
                      <a:pt x="205233" y="-37"/>
                    </a:cubicBezTo>
                    <a:cubicBezTo>
                      <a:pt x="196664" y="-862"/>
                      <a:pt x="188050" y="985"/>
                      <a:pt x="180571" y="5249"/>
                    </a:cubicBezTo>
                    <a:cubicBezTo>
                      <a:pt x="175699" y="8073"/>
                      <a:pt x="170474" y="12309"/>
                      <a:pt x="165038" y="10615"/>
                    </a:cubicBezTo>
                    <a:cubicBezTo>
                      <a:pt x="162697" y="9810"/>
                      <a:pt x="160521" y="8590"/>
                      <a:pt x="158613" y="7014"/>
                    </a:cubicBezTo>
                    <a:cubicBezTo>
                      <a:pt x="137988" y="-5827"/>
                      <a:pt x="110924" y="-308"/>
                      <a:pt x="96973" y="19582"/>
                    </a:cubicBezTo>
                    <a:cubicBezTo>
                      <a:pt x="93090" y="7437"/>
                      <a:pt x="76780" y="3201"/>
                      <a:pt x="65129" y="8144"/>
                    </a:cubicBezTo>
                    <a:cubicBezTo>
                      <a:pt x="53792" y="14139"/>
                      <a:pt x="44902" y="23903"/>
                      <a:pt x="39993" y="35751"/>
                    </a:cubicBezTo>
                    <a:cubicBezTo>
                      <a:pt x="38347" y="39964"/>
                      <a:pt x="35678" y="43700"/>
                      <a:pt x="32227" y="46624"/>
                    </a:cubicBezTo>
                    <a:cubicBezTo>
                      <a:pt x="29261" y="48672"/>
                      <a:pt x="25590" y="49378"/>
                      <a:pt x="22624" y="51213"/>
                    </a:cubicBezTo>
                    <a:cubicBezTo>
                      <a:pt x="15480" y="57179"/>
                      <a:pt x="12243" y="66620"/>
                      <a:pt x="14222" y="75714"/>
                    </a:cubicBezTo>
                    <a:cubicBezTo>
                      <a:pt x="15421" y="79937"/>
                      <a:pt x="15421" y="84411"/>
                      <a:pt x="14222" y="88635"/>
                    </a:cubicBezTo>
                    <a:cubicBezTo>
                      <a:pt x="12452" y="91618"/>
                      <a:pt x="10317" y="94369"/>
                      <a:pt x="7867" y="96825"/>
                    </a:cubicBezTo>
                    <a:cubicBezTo>
                      <a:pt x="807" y="105228"/>
                      <a:pt x="2219" y="117654"/>
                      <a:pt x="3702" y="128528"/>
                    </a:cubicBezTo>
                  </a:path>
                </a:pathLst>
              </a:custGeom>
              <a:solidFill>
                <a:srgbClr val="260801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3" name="Forme libre : forme 212">
                <a:extLst>
                  <a:ext uri="{FF2B5EF4-FFF2-40B4-BE49-F238E27FC236}">
                    <a16:creationId xmlns:a16="http://schemas.microsoft.com/office/drawing/2014/main" id="{EA09ACFD-3275-4ACC-936A-E0EAC17FD832}"/>
                  </a:ext>
                </a:extLst>
              </p:cNvPr>
              <p:cNvSpPr/>
              <p:nvPr/>
            </p:nvSpPr>
            <p:spPr>
              <a:xfrm>
                <a:off x="6120171" y="4650198"/>
                <a:ext cx="96450" cy="126677"/>
              </a:xfrm>
              <a:custGeom>
                <a:avLst/>
                <a:gdLst>
                  <a:gd name="connsiteX0" fmla="*/ 16405 w 96450"/>
                  <a:gd name="connsiteY0" fmla="*/ 63 h 126677"/>
                  <a:gd name="connsiteX1" fmla="*/ 95202 w 96450"/>
                  <a:gd name="connsiteY1" fmla="*/ 126448 h 126677"/>
                  <a:gd name="connsiteX2" fmla="*/ 16405 w 96450"/>
                  <a:gd name="connsiteY2" fmla="*/ 63 h 126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6450" h="126677">
                    <a:moveTo>
                      <a:pt x="16405" y="63"/>
                    </a:moveTo>
                    <a:cubicBezTo>
                      <a:pt x="81857" y="7123"/>
                      <a:pt x="99650" y="71375"/>
                      <a:pt x="95202" y="126448"/>
                    </a:cubicBezTo>
                    <a:cubicBezTo>
                      <a:pt x="95202" y="126448"/>
                      <a:pt x="-48977" y="-7280"/>
                      <a:pt x="16405" y="63"/>
                    </a:cubicBezTo>
                    <a:close/>
                  </a:path>
                </a:pathLst>
              </a:custGeom>
              <a:solidFill>
                <a:srgbClr val="F2B602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4" name="Forme libre : forme 213">
                <a:extLst>
                  <a:ext uri="{FF2B5EF4-FFF2-40B4-BE49-F238E27FC236}">
                    <a16:creationId xmlns:a16="http://schemas.microsoft.com/office/drawing/2014/main" id="{5F1D13FD-4779-4299-931C-11D420445D0F}"/>
                  </a:ext>
                </a:extLst>
              </p:cNvPr>
              <p:cNvSpPr/>
              <p:nvPr/>
            </p:nvSpPr>
            <p:spPr>
              <a:xfrm>
                <a:off x="5102556" y="4590625"/>
                <a:ext cx="327501" cy="316974"/>
              </a:xfrm>
              <a:custGeom>
                <a:avLst/>
                <a:gdLst>
                  <a:gd name="connsiteX0" fmla="*/ 322659 w 327501"/>
                  <a:gd name="connsiteY0" fmla="*/ 128477 h 316974"/>
                  <a:gd name="connsiteX1" fmla="*/ 318423 w 327501"/>
                  <a:gd name="connsiteY1" fmla="*/ 96775 h 316974"/>
                  <a:gd name="connsiteX2" fmla="*/ 312068 w 327501"/>
                  <a:gd name="connsiteY2" fmla="*/ 88585 h 316974"/>
                  <a:gd name="connsiteX3" fmla="*/ 312068 w 327501"/>
                  <a:gd name="connsiteY3" fmla="*/ 75664 h 316974"/>
                  <a:gd name="connsiteX4" fmla="*/ 303666 w 327501"/>
                  <a:gd name="connsiteY4" fmla="*/ 51163 h 316974"/>
                  <a:gd name="connsiteX5" fmla="*/ 294064 w 327501"/>
                  <a:gd name="connsiteY5" fmla="*/ 46574 h 316974"/>
                  <a:gd name="connsiteX6" fmla="*/ 286297 w 327501"/>
                  <a:gd name="connsiteY6" fmla="*/ 35700 h 316974"/>
                  <a:gd name="connsiteX7" fmla="*/ 261232 w 327501"/>
                  <a:gd name="connsiteY7" fmla="*/ 8094 h 316974"/>
                  <a:gd name="connsiteX8" fmla="*/ 229318 w 327501"/>
                  <a:gd name="connsiteY8" fmla="*/ 19531 h 316974"/>
                  <a:gd name="connsiteX9" fmla="*/ 167749 w 327501"/>
                  <a:gd name="connsiteY9" fmla="*/ 6963 h 316974"/>
                  <a:gd name="connsiteX10" fmla="*/ 161254 w 327501"/>
                  <a:gd name="connsiteY10" fmla="*/ 10564 h 316974"/>
                  <a:gd name="connsiteX11" fmla="*/ 145720 w 327501"/>
                  <a:gd name="connsiteY11" fmla="*/ 5198 h 316974"/>
                  <a:gd name="connsiteX12" fmla="*/ 88756 w 327501"/>
                  <a:gd name="connsiteY12" fmla="*/ 20993 h 316974"/>
                  <a:gd name="connsiteX13" fmla="*/ 83516 w 327501"/>
                  <a:gd name="connsiteY13" fmla="*/ 45444 h 316974"/>
                  <a:gd name="connsiteX14" fmla="*/ 55838 w 327501"/>
                  <a:gd name="connsiteY14" fmla="*/ 41490 h 316974"/>
                  <a:gd name="connsiteX15" fmla="*/ 49201 w 327501"/>
                  <a:gd name="connsiteY15" fmla="*/ 49680 h 316974"/>
                  <a:gd name="connsiteX16" fmla="*/ 40587 w 327501"/>
                  <a:gd name="connsiteY16" fmla="*/ 76157 h 316974"/>
                  <a:gd name="connsiteX17" fmla="*/ 38893 w 327501"/>
                  <a:gd name="connsiteY17" fmla="*/ 82441 h 316974"/>
                  <a:gd name="connsiteX18" fmla="*/ 31832 w 327501"/>
                  <a:gd name="connsiteY18" fmla="*/ 86960 h 316974"/>
                  <a:gd name="connsiteX19" fmla="*/ 7755 w 327501"/>
                  <a:gd name="connsiteY19" fmla="*/ 108566 h 316974"/>
                  <a:gd name="connsiteX20" fmla="*/ 19335 w 327501"/>
                  <a:gd name="connsiteY20" fmla="*/ 135538 h 316974"/>
                  <a:gd name="connsiteX21" fmla="*/ 961 w 327501"/>
                  <a:gd name="connsiteY21" fmla="*/ 172792 h 316974"/>
                  <a:gd name="connsiteX22" fmla="*/ 16369 w 327501"/>
                  <a:gd name="connsiteY22" fmla="*/ 189975 h 316974"/>
                  <a:gd name="connsiteX23" fmla="*/ 11215 w 327501"/>
                  <a:gd name="connsiteY23" fmla="*/ 225278 h 316974"/>
                  <a:gd name="connsiteX24" fmla="*/ 38963 w 327501"/>
                  <a:gd name="connsiteY24" fmla="*/ 242012 h 316974"/>
                  <a:gd name="connsiteX25" fmla="*/ 43200 w 327501"/>
                  <a:gd name="connsiteY25" fmla="*/ 272444 h 316974"/>
                  <a:gd name="connsiteX26" fmla="*/ 75890 w 327501"/>
                  <a:gd name="connsiteY26" fmla="*/ 269337 h 316974"/>
                  <a:gd name="connsiteX27" fmla="*/ 101984 w 327501"/>
                  <a:gd name="connsiteY27" fmla="*/ 305795 h 316974"/>
                  <a:gd name="connsiteX28" fmla="*/ 117054 w 327501"/>
                  <a:gd name="connsiteY28" fmla="*/ 304640 h 316974"/>
                  <a:gd name="connsiteX29" fmla="*/ 124821 w 327501"/>
                  <a:gd name="connsiteY29" fmla="*/ 303581 h 316974"/>
                  <a:gd name="connsiteX30" fmla="*/ 130893 w 327501"/>
                  <a:gd name="connsiteY30" fmla="*/ 310641 h 316974"/>
                  <a:gd name="connsiteX31" fmla="*/ 152851 w 327501"/>
                  <a:gd name="connsiteY31" fmla="*/ 314666 h 316974"/>
                  <a:gd name="connsiteX32" fmla="*/ 170361 w 327501"/>
                  <a:gd name="connsiteY32" fmla="*/ 298497 h 316974"/>
                  <a:gd name="connsiteX33" fmla="*/ 198604 w 327501"/>
                  <a:gd name="connsiteY33" fmla="*/ 306264 h 316974"/>
                  <a:gd name="connsiteX34" fmla="*/ 212160 w 327501"/>
                  <a:gd name="connsiteY34" fmla="*/ 297367 h 316974"/>
                  <a:gd name="connsiteX35" fmla="*/ 222751 w 327501"/>
                  <a:gd name="connsiteY35" fmla="*/ 295108 h 316974"/>
                  <a:gd name="connsiteX36" fmla="*/ 245699 w 327501"/>
                  <a:gd name="connsiteY36" fmla="*/ 267713 h 316974"/>
                  <a:gd name="connsiteX37" fmla="*/ 295829 w 327501"/>
                  <a:gd name="connsiteY37" fmla="*/ 193717 h 316974"/>
                  <a:gd name="connsiteX38" fmla="*/ 326896 w 327501"/>
                  <a:gd name="connsiteY38" fmla="*/ 111320 h 316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327501" h="316974">
                    <a:moveTo>
                      <a:pt x="322659" y="128477"/>
                    </a:moveTo>
                    <a:cubicBezTo>
                      <a:pt x="324072" y="117604"/>
                      <a:pt x="325202" y="105177"/>
                      <a:pt x="318423" y="96775"/>
                    </a:cubicBezTo>
                    <a:cubicBezTo>
                      <a:pt x="315973" y="94319"/>
                      <a:pt x="313839" y="91568"/>
                      <a:pt x="312068" y="88585"/>
                    </a:cubicBezTo>
                    <a:cubicBezTo>
                      <a:pt x="310869" y="84361"/>
                      <a:pt x="310869" y="79887"/>
                      <a:pt x="312068" y="75664"/>
                    </a:cubicBezTo>
                    <a:cubicBezTo>
                      <a:pt x="314048" y="66569"/>
                      <a:pt x="310810" y="57128"/>
                      <a:pt x="303666" y="51163"/>
                    </a:cubicBezTo>
                    <a:cubicBezTo>
                      <a:pt x="300701" y="49327"/>
                      <a:pt x="297029" y="48621"/>
                      <a:pt x="294064" y="46574"/>
                    </a:cubicBezTo>
                    <a:cubicBezTo>
                      <a:pt x="290643" y="43623"/>
                      <a:pt x="287979" y="39894"/>
                      <a:pt x="286297" y="35700"/>
                    </a:cubicBezTo>
                    <a:cubicBezTo>
                      <a:pt x="281417" y="23857"/>
                      <a:pt x="272551" y="14092"/>
                      <a:pt x="261232" y="8094"/>
                    </a:cubicBezTo>
                    <a:cubicBezTo>
                      <a:pt x="249511" y="3151"/>
                      <a:pt x="232990" y="7387"/>
                      <a:pt x="229318" y="19531"/>
                    </a:cubicBezTo>
                    <a:cubicBezTo>
                      <a:pt x="215414" y="-381"/>
                      <a:pt x="188345" y="-5907"/>
                      <a:pt x="167749" y="6963"/>
                    </a:cubicBezTo>
                    <a:cubicBezTo>
                      <a:pt x="165825" y="8555"/>
                      <a:pt x="163623" y="9776"/>
                      <a:pt x="161254" y="10564"/>
                    </a:cubicBezTo>
                    <a:cubicBezTo>
                      <a:pt x="155816" y="11906"/>
                      <a:pt x="150592" y="8022"/>
                      <a:pt x="145720" y="5198"/>
                    </a:cubicBezTo>
                    <a:cubicBezTo>
                      <a:pt x="125628" y="-6170"/>
                      <a:pt x="100125" y="901"/>
                      <a:pt x="88756" y="20993"/>
                    </a:cubicBezTo>
                    <a:cubicBezTo>
                      <a:pt x="84555" y="28417"/>
                      <a:pt x="82726" y="36949"/>
                      <a:pt x="83516" y="45444"/>
                    </a:cubicBezTo>
                    <a:cubicBezTo>
                      <a:pt x="74972" y="40643"/>
                      <a:pt x="63887" y="35841"/>
                      <a:pt x="55838" y="41490"/>
                    </a:cubicBezTo>
                    <a:cubicBezTo>
                      <a:pt x="53014" y="43662"/>
                      <a:pt x="50741" y="46468"/>
                      <a:pt x="49201" y="49680"/>
                    </a:cubicBezTo>
                    <a:cubicBezTo>
                      <a:pt x="44739" y="57907"/>
                      <a:pt x="41820" y="66880"/>
                      <a:pt x="40587" y="76157"/>
                    </a:cubicBezTo>
                    <a:cubicBezTo>
                      <a:pt x="40450" y="78344"/>
                      <a:pt x="39874" y="80482"/>
                      <a:pt x="38893" y="82441"/>
                    </a:cubicBezTo>
                    <a:cubicBezTo>
                      <a:pt x="37051" y="84628"/>
                      <a:pt x="34589" y="86203"/>
                      <a:pt x="31832" y="86960"/>
                    </a:cubicBezTo>
                    <a:cubicBezTo>
                      <a:pt x="21264" y="90694"/>
                      <a:pt x="12607" y="98463"/>
                      <a:pt x="7755" y="108566"/>
                    </a:cubicBezTo>
                    <a:cubicBezTo>
                      <a:pt x="3730" y="118945"/>
                      <a:pt x="8532" y="132996"/>
                      <a:pt x="19335" y="135538"/>
                    </a:cubicBezTo>
                    <a:cubicBezTo>
                      <a:pt x="3973" y="140752"/>
                      <a:pt x="-4252" y="157431"/>
                      <a:pt x="961" y="172792"/>
                    </a:cubicBezTo>
                    <a:cubicBezTo>
                      <a:pt x="3537" y="180382"/>
                      <a:pt x="9103" y="186589"/>
                      <a:pt x="16369" y="189975"/>
                    </a:cubicBezTo>
                    <a:cubicBezTo>
                      <a:pt x="10473" y="200744"/>
                      <a:pt x="8644" y="213273"/>
                      <a:pt x="11215" y="225278"/>
                    </a:cubicBezTo>
                    <a:cubicBezTo>
                      <a:pt x="14745" y="236858"/>
                      <a:pt x="27595" y="246460"/>
                      <a:pt x="38963" y="242012"/>
                    </a:cubicBezTo>
                    <a:cubicBezTo>
                      <a:pt x="36563" y="252462"/>
                      <a:pt x="34868" y="265312"/>
                      <a:pt x="43200" y="272444"/>
                    </a:cubicBezTo>
                    <a:cubicBezTo>
                      <a:pt x="51531" y="279575"/>
                      <a:pt x="65582" y="274844"/>
                      <a:pt x="75890" y="269337"/>
                    </a:cubicBezTo>
                    <a:cubicBezTo>
                      <a:pt x="73028" y="286610"/>
                      <a:pt x="84711" y="302933"/>
                      <a:pt x="101984" y="305795"/>
                    </a:cubicBezTo>
                    <a:cubicBezTo>
                      <a:pt x="107027" y="306631"/>
                      <a:pt x="112197" y="306235"/>
                      <a:pt x="117054" y="304640"/>
                    </a:cubicBezTo>
                    <a:cubicBezTo>
                      <a:pt x="119448" y="303417"/>
                      <a:pt x="122187" y="303044"/>
                      <a:pt x="124821" y="303581"/>
                    </a:cubicBezTo>
                    <a:cubicBezTo>
                      <a:pt x="127786" y="304640"/>
                      <a:pt x="129057" y="308170"/>
                      <a:pt x="130893" y="310641"/>
                    </a:cubicBezTo>
                    <a:cubicBezTo>
                      <a:pt x="136410" y="316883"/>
                      <a:pt x="145479" y="318545"/>
                      <a:pt x="152851" y="314666"/>
                    </a:cubicBezTo>
                    <a:cubicBezTo>
                      <a:pt x="159908" y="310769"/>
                      <a:pt x="165916" y="305221"/>
                      <a:pt x="170361" y="298497"/>
                    </a:cubicBezTo>
                    <a:cubicBezTo>
                      <a:pt x="176338" y="308017"/>
                      <a:pt x="188600" y="311390"/>
                      <a:pt x="198604" y="306264"/>
                    </a:cubicBezTo>
                    <a:cubicBezTo>
                      <a:pt x="202891" y="302959"/>
                      <a:pt x="207422" y="299985"/>
                      <a:pt x="212160" y="297367"/>
                    </a:cubicBezTo>
                    <a:cubicBezTo>
                      <a:pt x="215641" y="296398"/>
                      <a:pt x="219178" y="295644"/>
                      <a:pt x="222751" y="295108"/>
                    </a:cubicBezTo>
                    <a:cubicBezTo>
                      <a:pt x="234543" y="291790"/>
                      <a:pt x="240333" y="278798"/>
                      <a:pt x="245699" y="267713"/>
                    </a:cubicBezTo>
                    <a:cubicBezTo>
                      <a:pt x="258831" y="240882"/>
                      <a:pt x="278813" y="218288"/>
                      <a:pt x="295829" y="193717"/>
                    </a:cubicBezTo>
                    <a:cubicBezTo>
                      <a:pt x="312845" y="169146"/>
                      <a:pt x="326896" y="141115"/>
                      <a:pt x="326896" y="111320"/>
                    </a:cubicBezTo>
                  </a:path>
                </a:pathLst>
              </a:custGeom>
              <a:solidFill>
                <a:srgbClr val="260801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5" name="Forme libre : forme 214">
                <a:extLst>
                  <a:ext uri="{FF2B5EF4-FFF2-40B4-BE49-F238E27FC236}">
                    <a16:creationId xmlns:a16="http://schemas.microsoft.com/office/drawing/2014/main" id="{68097A08-3950-484A-B8E3-A257673DC76B}"/>
                  </a:ext>
                </a:extLst>
              </p:cNvPr>
              <p:cNvSpPr/>
              <p:nvPr/>
            </p:nvSpPr>
            <p:spPr>
              <a:xfrm>
                <a:off x="5319764" y="4726382"/>
                <a:ext cx="96448" cy="126606"/>
              </a:xfrm>
              <a:custGeom>
                <a:avLst/>
                <a:gdLst>
                  <a:gd name="connsiteX0" fmla="*/ 37 w 96448"/>
                  <a:gd name="connsiteY0" fmla="*/ 126378 h 126606"/>
                  <a:gd name="connsiteX1" fmla="*/ 78834 w 96448"/>
                  <a:gd name="connsiteY1" fmla="*/ 63 h 126606"/>
                  <a:gd name="connsiteX2" fmla="*/ 37 w 96448"/>
                  <a:gd name="connsiteY2" fmla="*/ 126378 h 126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6448" h="126606">
                    <a:moveTo>
                      <a:pt x="37" y="126378"/>
                    </a:moveTo>
                    <a:cubicBezTo>
                      <a:pt x="-4411" y="71305"/>
                      <a:pt x="13452" y="7406"/>
                      <a:pt x="78834" y="63"/>
                    </a:cubicBezTo>
                    <a:cubicBezTo>
                      <a:pt x="144215" y="-7280"/>
                      <a:pt x="37" y="126378"/>
                      <a:pt x="37" y="126378"/>
                    </a:cubicBezTo>
                    <a:close/>
                  </a:path>
                </a:pathLst>
              </a:custGeom>
              <a:solidFill>
                <a:srgbClr val="F2B602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6" name="Forme libre : forme 215">
                <a:extLst>
                  <a:ext uri="{FF2B5EF4-FFF2-40B4-BE49-F238E27FC236}">
                    <a16:creationId xmlns:a16="http://schemas.microsoft.com/office/drawing/2014/main" id="{324ACCAC-D095-405F-9A81-A4C038B365C5}"/>
                  </a:ext>
                </a:extLst>
              </p:cNvPr>
              <p:cNvSpPr/>
              <p:nvPr/>
            </p:nvSpPr>
            <p:spPr>
              <a:xfrm>
                <a:off x="5292747" y="4571741"/>
                <a:ext cx="1029644" cy="543691"/>
              </a:xfrm>
              <a:custGeom>
                <a:avLst/>
                <a:gdLst>
                  <a:gd name="connsiteX0" fmla="*/ 47177 w 1029644"/>
                  <a:gd name="connsiteY0" fmla="*/ 526093 h 543691"/>
                  <a:gd name="connsiteX1" fmla="*/ 244875 w 1029644"/>
                  <a:gd name="connsiteY1" fmla="*/ 130274 h 543691"/>
                  <a:gd name="connsiteX2" fmla="*/ 774423 w 1029644"/>
                  <a:gd name="connsiteY2" fmla="*/ 112763 h 543691"/>
                  <a:gd name="connsiteX3" fmla="*/ 1000363 w 1029644"/>
                  <a:gd name="connsiteY3" fmla="*/ 543462 h 543691"/>
                  <a:gd name="connsiteX4" fmla="*/ 1024510 w 1029644"/>
                  <a:gd name="connsiteY4" fmla="*/ 425409 h 543691"/>
                  <a:gd name="connsiteX5" fmla="*/ 994997 w 1029644"/>
                  <a:gd name="connsiteY5" fmla="*/ 298317 h 543691"/>
                  <a:gd name="connsiteX6" fmla="*/ 922131 w 1029644"/>
                  <a:gd name="connsiteY6" fmla="*/ 180122 h 543691"/>
                  <a:gd name="connsiteX7" fmla="*/ 829919 w 1029644"/>
                  <a:gd name="connsiteY7" fmla="*/ 101325 h 543691"/>
                  <a:gd name="connsiteX8" fmla="*/ 729023 w 1029644"/>
                  <a:gd name="connsiteY8" fmla="*/ 44205 h 543691"/>
                  <a:gd name="connsiteX9" fmla="*/ 606944 w 1029644"/>
                  <a:gd name="connsiteY9" fmla="*/ 16597 h 543691"/>
                  <a:gd name="connsiteX10" fmla="*/ 471027 w 1029644"/>
                  <a:gd name="connsiteY10" fmla="*/ 12573 h 543691"/>
                  <a:gd name="connsiteX11" fmla="*/ 376414 w 1029644"/>
                  <a:gd name="connsiteY11" fmla="*/ 34320 h 543691"/>
                  <a:gd name="connsiteX12" fmla="*/ 258219 w 1029644"/>
                  <a:gd name="connsiteY12" fmla="*/ 63904 h 543691"/>
                  <a:gd name="connsiteX13" fmla="*/ 165654 w 1029644"/>
                  <a:gd name="connsiteY13" fmla="*/ 130697 h 543691"/>
                  <a:gd name="connsiteX14" fmla="*/ 88834 w 1029644"/>
                  <a:gd name="connsiteY14" fmla="*/ 195867 h 543691"/>
                  <a:gd name="connsiteX15" fmla="*/ 41952 w 1029644"/>
                  <a:gd name="connsiteY15" fmla="*/ 286455 h 543691"/>
                  <a:gd name="connsiteX16" fmla="*/ 10038 w 1029644"/>
                  <a:gd name="connsiteY16" fmla="*/ 377114 h 543691"/>
                  <a:gd name="connsiteX17" fmla="*/ 47177 w 1029644"/>
                  <a:gd name="connsiteY17" fmla="*/ 526093 h 543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29644" h="543691">
                    <a:moveTo>
                      <a:pt x="47177" y="526093"/>
                    </a:moveTo>
                    <a:cubicBezTo>
                      <a:pt x="44564" y="423290"/>
                      <a:pt x="117783" y="250305"/>
                      <a:pt x="244875" y="130274"/>
                    </a:cubicBezTo>
                    <a:cubicBezTo>
                      <a:pt x="305314" y="171790"/>
                      <a:pt x="596847" y="195514"/>
                      <a:pt x="774423" y="112763"/>
                    </a:cubicBezTo>
                    <a:cubicBezTo>
                      <a:pt x="849548" y="160211"/>
                      <a:pt x="1009753" y="359391"/>
                      <a:pt x="1000363" y="543462"/>
                    </a:cubicBezTo>
                    <a:cubicBezTo>
                      <a:pt x="1042233" y="502864"/>
                      <a:pt x="1026487" y="452380"/>
                      <a:pt x="1024510" y="425409"/>
                    </a:cubicBezTo>
                    <a:cubicBezTo>
                      <a:pt x="1024510" y="376831"/>
                      <a:pt x="1033478" y="316745"/>
                      <a:pt x="994997" y="298317"/>
                    </a:cubicBezTo>
                    <a:cubicBezTo>
                      <a:pt x="981229" y="254965"/>
                      <a:pt x="955598" y="189936"/>
                      <a:pt x="922131" y="180122"/>
                    </a:cubicBezTo>
                    <a:cubicBezTo>
                      <a:pt x="896501" y="126955"/>
                      <a:pt x="865646" y="109516"/>
                      <a:pt x="829919" y="101325"/>
                    </a:cubicBezTo>
                    <a:cubicBezTo>
                      <a:pt x="813750" y="63904"/>
                      <a:pt x="774352" y="42227"/>
                      <a:pt x="729023" y="44205"/>
                    </a:cubicBezTo>
                    <a:cubicBezTo>
                      <a:pt x="705440" y="20551"/>
                      <a:pt x="652203" y="4806"/>
                      <a:pt x="606944" y="16597"/>
                    </a:cubicBezTo>
                    <a:cubicBezTo>
                      <a:pt x="575383" y="2829"/>
                      <a:pt x="545870" y="-11151"/>
                      <a:pt x="471027" y="12573"/>
                    </a:cubicBezTo>
                    <a:cubicBezTo>
                      <a:pt x="423720" y="10737"/>
                      <a:pt x="409952" y="12573"/>
                      <a:pt x="376414" y="34320"/>
                    </a:cubicBezTo>
                    <a:cubicBezTo>
                      <a:pt x="325225" y="26482"/>
                      <a:pt x="279895" y="30436"/>
                      <a:pt x="258219" y="63904"/>
                    </a:cubicBezTo>
                    <a:cubicBezTo>
                      <a:pt x="207029" y="65881"/>
                      <a:pt x="175539" y="83320"/>
                      <a:pt x="165654" y="130697"/>
                    </a:cubicBezTo>
                    <a:cubicBezTo>
                      <a:pt x="122302" y="144819"/>
                      <a:pt x="96742" y="162400"/>
                      <a:pt x="88834" y="195867"/>
                    </a:cubicBezTo>
                    <a:cubicBezTo>
                      <a:pt x="49436" y="217543"/>
                      <a:pt x="40328" y="249034"/>
                      <a:pt x="41952" y="286455"/>
                    </a:cubicBezTo>
                    <a:cubicBezTo>
                      <a:pt x="10038" y="318016"/>
                      <a:pt x="-1753" y="327830"/>
                      <a:pt x="10038" y="377114"/>
                    </a:cubicBezTo>
                    <a:cubicBezTo>
                      <a:pt x="-13545" y="410157"/>
                      <a:pt x="3471" y="488460"/>
                      <a:pt x="47177" y="526093"/>
                    </a:cubicBezTo>
                    <a:close/>
                  </a:path>
                </a:pathLst>
              </a:custGeom>
              <a:solidFill>
                <a:srgbClr val="260801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7" name="Forme libre : forme 216">
                <a:extLst>
                  <a:ext uri="{FF2B5EF4-FFF2-40B4-BE49-F238E27FC236}">
                    <a16:creationId xmlns:a16="http://schemas.microsoft.com/office/drawing/2014/main" id="{5555EE90-158E-4E5D-AD78-A954B805E595}"/>
                  </a:ext>
                </a:extLst>
              </p:cNvPr>
              <p:cNvSpPr/>
              <p:nvPr/>
            </p:nvSpPr>
            <p:spPr>
              <a:xfrm>
                <a:off x="5335304" y="4626060"/>
                <a:ext cx="967025" cy="823553"/>
              </a:xfrm>
              <a:custGeom>
                <a:avLst/>
                <a:gdLst>
                  <a:gd name="connsiteX0" fmla="*/ 967025 w 967025"/>
                  <a:gd name="connsiteY0" fmla="*/ 411777 h 823553"/>
                  <a:gd name="connsiteX1" fmla="*/ 483512 w 967025"/>
                  <a:gd name="connsiteY1" fmla="*/ 823553 h 823553"/>
                  <a:gd name="connsiteX2" fmla="*/ 0 w 967025"/>
                  <a:gd name="connsiteY2" fmla="*/ 411777 h 823553"/>
                  <a:gd name="connsiteX3" fmla="*/ 483512 w 967025"/>
                  <a:gd name="connsiteY3" fmla="*/ 0 h 823553"/>
                  <a:gd name="connsiteX4" fmla="*/ 967025 w 967025"/>
                  <a:gd name="connsiteY4" fmla="*/ 411777 h 823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025" h="823553">
                    <a:moveTo>
                      <a:pt x="967025" y="411777"/>
                    </a:moveTo>
                    <a:cubicBezTo>
                      <a:pt x="967025" y="639194"/>
                      <a:pt x="750549" y="823553"/>
                      <a:pt x="483512" y="823553"/>
                    </a:cubicBezTo>
                    <a:cubicBezTo>
                      <a:pt x="216476" y="823553"/>
                      <a:pt x="0" y="639194"/>
                      <a:pt x="0" y="411777"/>
                    </a:cubicBezTo>
                    <a:cubicBezTo>
                      <a:pt x="0" y="184359"/>
                      <a:pt x="216476" y="0"/>
                      <a:pt x="483512" y="0"/>
                    </a:cubicBezTo>
                    <a:cubicBezTo>
                      <a:pt x="750549" y="0"/>
                      <a:pt x="967025" y="184359"/>
                      <a:pt x="967025" y="411777"/>
                    </a:cubicBezTo>
                    <a:close/>
                  </a:path>
                </a:pathLst>
              </a:custGeom>
              <a:solidFill>
                <a:srgbClr val="592F25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8" name="Forme libre : forme 217">
                <a:extLst>
                  <a:ext uri="{FF2B5EF4-FFF2-40B4-BE49-F238E27FC236}">
                    <a16:creationId xmlns:a16="http://schemas.microsoft.com/office/drawing/2014/main" id="{45C3F32B-6EA5-4C30-B7AF-15E07BF68130}"/>
                  </a:ext>
                </a:extLst>
              </p:cNvPr>
              <p:cNvSpPr/>
              <p:nvPr/>
            </p:nvSpPr>
            <p:spPr>
              <a:xfrm>
                <a:off x="5243983" y="5090477"/>
                <a:ext cx="158750" cy="161323"/>
              </a:xfrm>
              <a:custGeom>
                <a:avLst/>
                <a:gdLst>
                  <a:gd name="connsiteX0" fmla="*/ 95941 w 158750"/>
                  <a:gd name="connsiteY0" fmla="*/ 7358 h 161323"/>
                  <a:gd name="connsiteX1" fmla="*/ 15520 w 158750"/>
                  <a:gd name="connsiteY1" fmla="*/ 114044 h 161323"/>
                  <a:gd name="connsiteX2" fmla="*/ 158145 w 158750"/>
                  <a:gd name="connsiteY2" fmla="*/ 156831 h 161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8750" h="161323">
                    <a:moveTo>
                      <a:pt x="95941" y="7358"/>
                    </a:moveTo>
                    <a:cubicBezTo>
                      <a:pt x="47081" y="-23851"/>
                      <a:pt x="-35670" y="47038"/>
                      <a:pt x="15520" y="114044"/>
                    </a:cubicBezTo>
                    <a:cubicBezTo>
                      <a:pt x="66710" y="181049"/>
                      <a:pt x="158145" y="156831"/>
                      <a:pt x="158145" y="156831"/>
                    </a:cubicBezTo>
                    <a:close/>
                  </a:path>
                </a:pathLst>
              </a:custGeom>
              <a:solidFill>
                <a:srgbClr val="592F25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9" name="Forme libre : forme 218">
                <a:extLst>
                  <a:ext uri="{FF2B5EF4-FFF2-40B4-BE49-F238E27FC236}">
                    <a16:creationId xmlns:a16="http://schemas.microsoft.com/office/drawing/2014/main" id="{17D131F1-E519-469D-B72C-9E847645B134}"/>
                  </a:ext>
                </a:extLst>
              </p:cNvPr>
              <p:cNvSpPr/>
              <p:nvPr/>
            </p:nvSpPr>
            <p:spPr>
              <a:xfrm>
                <a:off x="6183067" y="5105928"/>
                <a:ext cx="173573" cy="156494"/>
              </a:xfrm>
              <a:custGeom>
                <a:avLst/>
                <a:gdLst>
                  <a:gd name="connsiteX0" fmla="*/ 110113 w 173573"/>
                  <a:gd name="connsiteY0" fmla="*/ 9134 h 156494"/>
                  <a:gd name="connsiteX1" fmla="*/ 159890 w 173573"/>
                  <a:gd name="connsiteY1" fmla="*/ 106430 h 156494"/>
                  <a:gd name="connsiteX2" fmla="*/ 6251 w 173573"/>
                  <a:gd name="connsiteY2" fmla="*/ 145334 h 156494"/>
                  <a:gd name="connsiteX3" fmla="*/ 110113 w 173573"/>
                  <a:gd name="connsiteY3" fmla="*/ 9134 h 156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573" h="156494">
                    <a:moveTo>
                      <a:pt x="110113" y="9134"/>
                    </a:moveTo>
                    <a:cubicBezTo>
                      <a:pt x="151983" y="-27511"/>
                      <a:pt x="195335" y="51498"/>
                      <a:pt x="159890" y="106430"/>
                    </a:cubicBezTo>
                    <a:cubicBezTo>
                      <a:pt x="124446" y="161362"/>
                      <a:pt x="45649" y="165103"/>
                      <a:pt x="6251" y="145334"/>
                    </a:cubicBezTo>
                    <a:cubicBezTo>
                      <a:pt x="-33148" y="125564"/>
                      <a:pt x="110113" y="9134"/>
                      <a:pt x="110113" y="9134"/>
                    </a:cubicBezTo>
                    <a:close/>
                  </a:path>
                </a:pathLst>
              </a:custGeom>
              <a:solidFill>
                <a:srgbClr val="592F25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0" name="Forme libre : forme 219">
                <a:extLst>
                  <a:ext uri="{FF2B5EF4-FFF2-40B4-BE49-F238E27FC236}">
                    <a16:creationId xmlns:a16="http://schemas.microsoft.com/office/drawing/2014/main" id="{FE521419-6235-4132-B551-43B4746E4223}"/>
                  </a:ext>
                </a:extLst>
              </p:cNvPr>
              <p:cNvSpPr/>
              <p:nvPr/>
            </p:nvSpPr>
            <p:spPr>
              <a:xfrm>
                <a:off x="5810767" y="4720514"/>
                <a:ext cx="73266" cy="295023"/>
              </a:xfrm>
              <a:custGeom>
                <a:avLst/>
                <a:gdLst>
                  <a:gd name="connsiteX0" fmla="*/ -605 w 73266"/>
                  <a:gd name="connsiteY0" fmla="*/ 7272 h 295023"/>
                  <a:gd name="connsiteX1" fmla="*/ 4337 w 73266"/>
                  <a:gd name="connsiteY1" fmla="*/ 199957 h 295023"/>
                  <a:gd name="connsiteX2" fmla="*/ 4761 w 73266"/>
                  <a:gd name="connsiteY2" fmla="*/ 228906 h 295023"/>
                  <a:gd name="connsiteX3" fmla="*/ 4761 w 73266"/>
                  <a:gd name="connsiteY3" fmla="*/ 248322 h 295023"/>
                  <a:gd name="connsiteX4" fmla="*/ 20012 w 73266"/>
                  <a:gd name="connsiteY4" fmla="*/ 235331 h 295023"/>
                  <a:gd name="connsiteX5" fmla="*/ 32368 w 73266"/>
                  <a:gd name="connsiteY5" fmla="*/ 228270 h 295023"/>
                  <a:gd name="connsiteX6" fmla="*/ 44653 w 73266"/>
                  <a:gd name="connsiteY6" fmla="*/ 226858 h 295023"/>
                  <a:gd name="connsiteX7" fmla="*/ 54962 w 73266"/>
                  <a:gd name="connsiteY7" fmla="*/ 233142 h 295023"/>
                  <a:gd name="connsiteX8" fmla="*/ 60399 w 73266"/>
                  <a:gd name="connsiteY8" fmla="*/ 242956 h 295023"/>
                  <a:gd name="connsiteX9" fmla="*/ 58139 w 73266"/>
                  <a:gd name="connsiteY9" fmla="*/ 255665 h 295023"/>
                  <a:gd name="connsiteX10" fmla="*/ 50090 w 73266"/>
                  <a:gd name="connsiteY10" fmla="*/ 269363 h 295023"/>
                  <a:gd name="connsiteX11" fmla="*/ 39287 w 73266"/>
                  <a:gd name="connsiteY11" fmla="*/ 282284 h 295023"/>
                  <a:gd name="connsiteX12" fmla="*/ 25166 w 73266"/>
                  <a:gd name="connsiteY12" fmla="*/ 293440 h 295023"/>
                  <a:gd name="connsiteX13" fmla="*/ 25802 w 73266"/>
                  <a:gd name="connsiteY13" fmla="*/ 294781 h 295023"/>
                  <a:gd name="connsiteX14" fmla="*/ 43594 w 73266"/>
                  <a:gd name="connsiteY14" fmla="*/ 286662 h 295023"/>
                  <a:gd name="connsiteX15" fmla="*/ 57716 w 73266"/>
                  <a:gd name="connsiteY15" fmla="*/ 274729 h 295023"/>
                  <a:gd name="connsiteX16" fmla="*/ 68730 w 73266"/>
                  <a:gd name="connsiteY16" fmla="*/ 259478 h 295023"/>
                  <a:gd name="connsiteX17" fmla="*/ 72402 w 73266"/>
                  <a:gd name="connsiteY17" fmla="*/ 240344 h 295023"/>
                  <a:gd name="connsiteX18" fmla="*/ 63011 w 73266"/>
                  <a:gd name="connsiteY18" fmla="*/ 223257 h 295023"/>
                  <a:gd name="connsiteX19" fmla="*/ 45995 w 73266"/>
                  <a:gd name="connsiteY19" fmla="*/ 214078 h 295023"/>
                  <a:gd name="connsiteX20" fmla="*/ 26791 w 73266"/>
                  <a:gd name="connsiteY20" fmla="*/ 216620 h 295023"/>
                  <a:gd name="connsiteX21" fmla="*/ 10763 w 73266"/>
                  <a:gd name="connsiteY21" fmla="*/ 226717 h 295023"/>
                  <a:gd name="connsiteX22" fmla="*/ 16905 w 73266"/>
                  <a:gd name="connsiteY22" fmla="*/ 229259 h 295023"/>
                  <a:gd name="connsiteX23" fmla="*/ 16905 w 73266"/>
                  <a:gd name="connsiteY23" fmla="*/ 185482 h 295023"/>
                  <a:gd name="connsiteX24" fmla="*/ 17329 w 73266"/>
                  <a:gd name="connsiteY24" fmla="*/ 85504 h 295023"/>
                  <a:gd name="connsiteX25" fmla="*/ 17329 w 73266"/>
                  <a:gd name="connsiteY25" fmla="*/ 33608 h 295023"/>
                  <a:gd name="connsiteX26" fmla="*/ 13445 w 73266"/>
                  <a:gd name="connsiteY26" fmla="*/ 3177 h 295023"/>
                  <a:gd name="connsiteX27" fmla="*/ 2874 w 73266"/>
                  <a:gd name="connsiteY27" fmla="*/ 1046 h 295023"/>
                  <a:gd name="connsiteX28" fmla="*/ 2854 w 73266"/>
                  <a:gd name="connsiteY28" fmla="*/ 1059 h 295023"/>
                  <a:gd name="connsiteX29" fmla="*/ -605 w 73266"/>
                  <a:gd name="connsiteY29" fmla="*/ 7272 h 295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73266" h="295023">
                    <a:moveTo>
                      <a:pt x="-605" y="7272"/>
                    </a:moveTo>
                    <a:cubicBezTo>
                      <a:pt x="2078" y="71383"/>
                      <a:pt x="2572" y="135634"/>
                      <a:pt x="4337" y="199957"/>
                    </a:cubicBezTo>
                    <a:cubicBezTo>
                      <a:pt x="4337" y="209418"/>
                      <a:pt x="4973" y="219162"/>
                      <a:pt x="4761" y="228906"/>
                    </a:cubicBezTo>
                    <a:lnTo>
                      <a:pt x="4761" y="248322"/>
                    </a:lnTo>
                    <a:lnTo>
                      <a:pt x="20012" y="235331"/>
                    </a:lnTo>
                    <a:cubicBezTo>
                      <a:pt x="23703" y="232297"/>
                      <a:pt x="27880" y="229910"/>
                      <a:pt x="32368" y="228270"/>
                    </a:cubicBezTo>
                    <a:cubicBezTo>
                      <a:pt x="36238" y="226612"/>
                      <a:pt x="40508" y="226122"/>
                      <a:pt x="44653" y="226858"/>
                    </a:cubicBezTo>
                    <a:cubicBezTo>
                      <a:pt x="48681" y="227776"/>
                      <a:pt x="52300" y="229982"/>
                      <a:pt x="54962" y="233142"/>
                    </a:cubicBezTo>
                    <a:cubicBezTo>
                      <a:pt x="57854" y="235687"/>
                      <a:pt x="59775" y="239154"/>
                      <a:pt x="60399" y="242956"/>
                    </a:cubicBezTo>
                    <a:cubicBezTo>
                      <a:pt x="60755" y="247317"/>
                      <a:pt x="59976" y="251695"/>
                      <a:pt x="58139" y="255665"/>
                    </a:cubicBezTo>
                    <a:cubicBezTo>
                      <a:pt x="55971" y="260515"/>
                      <a:pt x="53271" y="265109"/>
                      <a:pt x="50090" y="269363"/>
                    </a:cubicBezTo>
                    <a:cubicBezTo>
                      <a:pt x="46763" y="273892"/>
                      <a:pt x="43155" y="278207"/>
                      <a:pt x="39287" y="282284"/>
                    </a:cubicBezTo>
                    <a:cubicBezTo>
                      <a:pt x="35228" y="286756"/>
                      <a:pt x="30456" y="290526"/>
                      <a:pt x="25166" y="293440"/>
                    </a:cubicBezTo>
                    <a:cubicBezTo>
                      <a:pt x="24178" y="293864"/>
                      <a:pt x="24601" y="294922"/>
                      <a:pt x="25802" y="294781"/>
                    </a:cubicBezTo>
                    <a:cubicBezTo>
                      <a:pt x="32191" y="293221"/>
                      <a:pt x="38228" y="290466"/>
                      <a:pt x="43594" y="286662"/>
                    </a:cubicBezTo>
                    <a:cubicBezTo>
                      <a:pt x="48706" y="283189"/>
                      <a:pt x="53439" y="279190"/>
                      <a:pt x="57716" y="274729"/>
                    </a:cubicBezTo>
                    <a:cubicBezTo>
                      <a:pt x="62106" y="270205"/>
                      <a:pt x="65817" y="265068"/>
                      <a:pt x="68730" y="259478"/>
                    </a:cubicBezTo>
                    <a:cubicBezTo>
                      <a:pt x="71974" y="253659"/>
                      <a:pt x="73261" y="246951"/>
                      <a:pt x="72402" y="240344"/>
                    </a:cubicBezTo>
                    <a:cubicBezTo>
                      <a:pt x="71256" y="233764"/>
                      <a:pt x="67952" y="227752"/>
                      <a:pt x="63011" y="223257"/>
                    </a:cubicBezTo>
                    <a:cubicBezTo>
                      <a:pt x="58430" y="218504"/>
                      <a:pt x="52483" y="215296"/>
                      <a:pt x="45995" y="214078"/>
                    </a:cubicBezTo>
                    <a:cubicBezTo>
                      <a:pt x="39481" y="213148"/>
                      <a:pt x="32838" y="214028"/>
                      <a:pt x="26791" y="216620"/>
                    </a:cubicBezTo>
                    <a:cubicBezTo>
                      <a:pt x="20926" y="219076"/>
                      <a:pt x="15510" y="222488"/>
                      <a:pt x="10763" y="226717"/>
                    </a:cubicBezTo>
                    <a:lnTo>
                      <a:pt x="16905" y="229259"/>
                    </a:lnTo>
                    <a:lnTo>
                      <a:pt x="16905" y="185482"/>
                    </a:lnTo>
                    <a:cubicBezTo>
                      <a:pt x="16905" y="152156"/>
                      <a:pt x="16905" y="118830"/>
                      <a:pt x="17329" y="85504"/>
                    </a:cubicBezTo>
                    <a:lnTo>
                      <a:pt x="17329" y="33608"/>
                    </a:lnTo>
                    <a:cubicBezTo>
                      <a:pt x="17329" y="23018"/>
                      <a:pt x="18317" y="12427"/>
                      <a:pt x="13445" y="3177"/>
                    </a:cubicBezTo>
                    <a:cubicBezTo>
                      <a:pt x="11115" y="-331"/>
                      <a:pt x="6382" y="-1285"/>
                      <a:pt x="2874" y="1046"/>
                    </a:cubicBezTo>
                    <a:cubicBezTo>
                      <a:pt x="2867" y="1050"/>
                      <a:pt x="2861" y="1055"/>
                      <a:pt x="2854" y="1059"/>
                    </a:cubicBezTo>
                    <a:cubicBezTo>
                      <a:pt x="774" y="2457"/>
                      <a:pt x="-512" y="4767"/>
                      <a:pt x="-605" y="7272"/>
                    </a:cubicBezTo>
                    <a:close/>
                  </a:path>
                </a:pathLst>
              </a:custGeom>
              <a:solidFill>
                <a:srgbClr val="44221B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1" name="Forme libre : forme 220">
                <a:extLst>
                  <a:ext uri="{FF2B5EF4-FFF2-40B4-BE49-F238E27FC236}">
                    <a16:creationId xmlns:a16="http://schemas.microsoft.com/office/drawing/2014/main" id="{47D4DD9A-4343-4DA2-8FCA-2A19E99641F4}"/>
                  </a:ext>
                </a:extLst>
              </p:cNvPr>
              <p:cNvSpPr/>
              <p:nvPr/>
            </p:nvSpPr>
            <p:spPr>
              <a:xfrm>
                <a:off x="5459077" y="4571318"/>
                <a:ext cx="664265" cy="130926"/>
              </a:xfrm>
              <a:custGeom>
                <a:avLst/>
                <a:gdLst>
                  <a:gd name="connsiteX0" fmla="*/ 663660 w 664265"/>
                  <a:gd name="connsiteY0" fmla="*/ 101325 h 130926"/>
                  <a:gd name="connsiteX1" fmla="*/ 562763 w 664265"/>
                  <a:gd name="connsiteY1" fmla="*/ 44205 h 130926"/>
                  <a:gd name="connsiteX2" fmla="*/ 440685 w 664265"/>
                  <a:gd name="connsiteY2" fmla="*/ 16597 h 130926"/>
                  <a:gd name="connsiteX3" fmla="*/ 304767 w 664265"/>
                  <a:gd name="connsiteY3" fmla="*/ 12573 h 130926"/>
                  <a:gd name="connsiteX4" fmla="*/ 210155 w 664265"/>
                  <a:gd name="connsiteY4" fmla="*/ 34320 h 130926"/>
                  <a:gd name="connsiteX5" fmla="*/ 91960 w 664265"/>
                  <a:gd name="connsiteY5" fmla="*/ 63904 h 130926"/>
                  <a:gd name="connsiteX6" fmla="*/ -605 w 664265"/>
                  <a:gd name="connsiteY6" fmla="*/ 130697 h 130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4265" h="130926">
                    <a:moveTo>
                      <a:pt x="663660" y="101325"/>
                    </a:moveTo>
                    <a:cubicBezTo>
                      <a:pt x="647491" y="63904"/>
                      <a:pt x="608093" y="42227"/>
                      <a:pt x="562763" y="44205"/>
                    </a:cubicBezTo>
                    <a:cubicBezTo>
                      <a:pt x="539181" y="20551"/>
                      <a:pt x="485943" y="4806"/>
                      <a:pt x="440685" y="16597"/>
                    </a:cubicBezTo>
                    <a:cubicBezTo>
                      <a:pt x="409124" y="2829"/>
                      <a:pt x="379610" y="-11151"/>
                      <a:pt x="304767" y="12573"/>
                    </a:cubicBezTo>
                    <a:cubicBezTo>
                      <a:pt x="257461" y="10737"/>
                      <a:pt x="243693" y="12573"/>
                      <a:pt x="210155" y="34320"/>
                    </a:cubicBezTo>
                    <a:cubicBezTo>
                      <a:pt x="158965" y="26482"/>
                      <a:pt x="113636" y="30436"/>
                      <a:pt x="91960" y="63904"/>
                    </a:cubicBezTo>
                    <a:cubicBezTo>
                      <a:pt x="40770" y="65881"/>
                      <a:pt x="9280" y="83320"/>
                      <a:pt x="-605" y="130697"/>
                    </a:cubicBezTo>
                  </a:path>
                </a:pathLst>
              </a:custGeom>
              <a:solidFill>
                <a:srgbClr val="260801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2" name="Forme libre : forme 221">
                <a:extLst>
                  <a:ext uri="{FF2B5EF4-FFF2-40B4-BE49-F238E27FC236}">
                    <a16:creationId xmlns:a16="http://schemas.microsoft.com/office/drawing/2014/main" id="{1443241B-9534-4250-BAA1-1BB48E2DCC58}"/>
                  </a:ext>
                </a:extLst>
              </p:cNvPr>
              <p:cNvSpPr/>
              <p:nvPr/>
            </p:nvSpPr>
            <p:spPr>
              <a:xfrm>
                <a:off x="5292931" y="5135956"/>
                <a:ext cx="35105" cy="69264"/>
              </a:xfrm>
              <a:custGeom>
                <a:avLst/>
                <a:gdLst>
                  <a:gd name="connsiteX0" fmla="*/ 34424 w 35105"/>
                  <a:gd name="connsiteY0" fmla="*/ 48089 h 69264"/>
                  <a:gd name="connsiteX1" fmla="*/ 15078 w 35105"/>
                  <a:gd name="connsiteY1" fmla="*/ 20552 h 69264"/>
                  <a:gd name="connsiteX2" fmla="*/ 12818 w 35105"/>
                  <a:gd name="connsiteY2" fmla="*/ 19422 h 69264"/>
                  <a:gd name="connsiteX3" fmla="*/ 22704 w 35105"/>
                  <a:gd name="connsiteY3" fmla="*/ 11302 h 69264"/>
                  <a:gd name="connsiteX4" fmla="*/ 24751 w 35105"/>
                  <a:gd name="connsiteY4" fmla="*/ 9749 h 69264"/>
                  <a:gd name="connsiteX5" fmla="*/ 27363 w 35105"/>
                  <a:gd name="connsiteY5" fmla="*/ 6360 h 69264"/>
                  <a:gd name="connsiteX6" fmla="*/ 27363 w 35105"/>
                  <a:gd name="connsiteY6" fmla="*/ 1983 h 69264"/>
                  <a:gd name="connsiteX7" fmla="*/ 20303 w 35105"/>
                  <a:gd name="connsiteY7" fmla="*/ 147 h 69264"/>
                  <a:gd name="connsiteX8" fmla="*/ 4840 w 35105"/>
                  <a:gd name="connsiteY8" fmla="*/ 15045 h 69264"/>
                  <a:gd name="connsiteX9" fmla="*/ -244 w 35105"/>
                  <a:gd name="connsiteY9" fmla="*/ 33261 h 69264"/>
                  <a:gd name="connsiteX10" fmla="*/ 5617 w 35105"/>
                  <a:gd name="connsiteY10" fmla="*/ 68565 h 69264"/>
                  <a:gd name="connsiteX11" fmla="*/ 6518 w 35105"/>
                  <a:gd name="connsiteY11" fmla="*/ 68994 h 69264"/>
                  <a:gd name="connsiteX12" fmla="*/ 6534 w 35105"/>
                  <a:gd name="connsiteY12" fmla="*/ 68988 h 69264"/>
                  <a:gd name="connsiteX13" fmla="*/ 6964 w 35105"/>
                  <a:gd name="connsiteY13" fmla="*/ 68087 h 69264"/>
                  <a:gd name="connsiteX14" fmla="*/ 6958 w 35105"/>
                  <a:gd name="connsiteY14" fmla="*/ 68071 h 69264"/>
                  <a:gd name="connsiteX15" fmla="*/ 6322 w 35105"/>
                  <a:gd name="connsiteY15" fmla="*/ 34250 h 69264"/>
                  <a:gd name="connsiteX16" fmla="*/ 8017 w 35105"/>
                  <a:gd name="connsiteY16" fmla="*/ 29519 h 69264"/>
                  <a:gd name="connsiteX17" fmla="*/ 33789 w 35105"/>
                  <a:gd name="connsiteY17" fmla="*/ 49359 h 69264"/>
                  <a:gd name="connsiteX18" fmla="*/ 34424 w 35105"/>
                  <a:gd name="connsiteY18" fmla="*/ 48089 h 69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5105" h="69264">
                    <a:moveTo>
                      <a:pt x="34424" y="48089"/>
                    </a:moveTo>
                    <a:cubicBezTo>
                      <a:pt x="25529" y="40897"/>
                      <a:pt x="18827" y="31358"/>
                      <a:pt x="15078" y="20552"/>
                    </a:cubicBezTo>
                    <a:cubicBezTo>
                      <a:pt x="15078" y="19846"/>
                      <a:pt x="14089" y="19493"/>
                      <a:pt x="12818" y="19422"/>
                    </a:cubicBezTo>
                    <a:cubicBezTo>
                      <a:pt x="15057" y="15639"/>
                      <a:pt x="18557" y="12764"/>
                      <a:pt x="22704" y="11302"/>
                    </a:cubicBezTo>
                    <a:cubicBezTo>
                      <a:pt x="23551" y="11303"/>
                      <a:pt x="23974" y="10597"/>
                      <a:pt x="24751" y="9749"/>
                    </a:cubicBezTo>
                    <a:cubicBezTo>
                      <a:pt x="25774" y="8746"/>
                      <a:pt x="26654" y="7605"/>
                      <a:pt x="27363" y="6360"/>
                    </a:cubicBezTo>
                    <a:cubicBezTo>
                      <a:pt x="28284" y="5046"/>
                      <a:pt x="28284" y="3297"/>
                      <a:pt x="27363" y="1983"/>
                    </a:cubicBezTo>
                    <a:cubicBezTo>
                      <a:pt x="25608" y="-18"/>
                      <a:pt x="22810" y="-745"/>
                      <a:pt x="20303" y="147"/>
                    </a:cubicBezTo>
                    <a:cubicBezTo>
                      <a:pt x="13322" y="2780"/>
                      <a:pt x="7732" y="8167"/>
                      <a:pt x="4840" y="15045"/>
                    </a:cubicBezTo>
                    <a:cubicBezTo>
                      <a:pt x="2134" y="20788"/>
                      <a:pt x="415" y="26947"/>
                      <a:pt x="-244" y="33261"/>
                    </a:cubicBezTo>
                    <a:cubicBezTo>
                      <a:pt x="-1498" y="45342"/>
                      <a:pt x="526" y="57537"/>
                      <a:pt x="5617" y="68565"/>
                    </a:cubicBezTo>
                    <a:cubicBezTo>
                      <a:pt x="5747" y="68932"/>
                      <a:pt x="6151" y="69124"/>
                      <a:pt x="6518" y="68994"/>
                    </a:cubicBezTo>
                    <a:cubicBezTo>
                      <a:pt x="6524" y="68992"/>
                      <a:pt x="6529" y="68990"/>
                      <a:pt x="6534" y="68988"/>
                    </a:cubicBezTo>
                    <a:cubicBezTo>
                      <a:pt x="6902" y="68858"/>
                      <a:pt x="7094" y="68454"/>
                      <a:pt x="6964" y="68087"/>
                    </a:cubicBezTo>
                    <a:cubicBezTo>
                      <a:pt x="6962" y="68081"/>
                      <a:pt x="6960" y="68076"/>
                      <a:pt x="6958" y="68071"/>
                    </a:cubicBezTo>
                    <a:cubicBezTo>
                      <a:pt x="3574" y="57081"/>
                      <a:pt x="3354" y="45360"/>
                      <a:pt x="6322" y="34250"/>
                    </a:cubicBezTo>
                    <a:cubicBezTo>
                      <a:pt x="6817" y="32626"/>
                      <a:pt x="7382" y="31143"/>
                      <a:pt x="8017" y="29519"/>
                    </a:cubicBezTo>
                    <a:cubicBezTo>
                      <a:pt x="14764" y="38233"/>
                      <a:pt x="23639" y="45065"/>
                      <a:pt x="33789" y="49359"/>
                    </a:cubicBezTo>
                    <a:cubicBezTo>
                      <a:pt x="33789" y="49359"/>
                      <a:pt x="34777" y="48442"/>
                      <a:pt x="34424" y="48089"/>
                    </a:cubicBezTo>
                    <a:close/>
                  </a:path>
                </a:pathLst>
              </a:custGeom>
              <a:solidFill>
                <a:srgbClr val="44221B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3" name="Forme libre : forme 222">
                <a:extLst>
                  <a:ext uri="{FF2B5EF4-FFF2-40B4-BE49-F238E27FC236}">
                    <a16:creationId xmlns:a16="http://schemas.microsoft.com/office/drawing/2014/main" id="{E4709AF8-BDBB-4408-AC44-4E6561A4F397}"/>
                  </a:ext>
                </a:extLst>
              </p:cNvPr>
              <p:cNvSpPr/>
              <p:nvPr/>
            </p:nvSpPr>
            <p:spPr>
              <a:xfrm>
                <a:off x="5480753" y="5037766"/>
                <a:ext cx="468685" cy="265527"/>
              </a:xfrm>
              <a:custGeom>
                <a:avLst/>
                <a:gdLst>
                  <a:gd name="connsiteX0" fmla="*/ 434048 w 468685"/>
                  <a:gd name="connsiteY0" fmla="*/ 22859 h 265527"/>
                  <a:gd name="connsiteX1" fmla="*/ 327291 w 468685"/>
                  <a:gd name="connsiteY1" fmla="*/ 75461 h 265527"/>
                  <a:gd name="connsiteX2" fmla="*/ 192574 w 468685"/>
                  <a:gd name="connsiteY2" fmla="*/ 64799 h 265527"/>
                  <a:gd name="connsiteX3" fmla="*/ 181065 w 468685"/>
                  <a:gd name="connsiteY3" fmla="*/ 33027 h 265527"/>
                  <a:gd name="connsiteX4" fmla="*/ 152046 w 468685"/>
                  <a:gd name="connsiteY4" fmla="*/ 62116 h 265527"/>
                  <a:gd name="connsiteX5" fmla="*/ 35616 w 468685"/>
                  <a:gd name="connsiteY5" fmla="*/ 1748 h 265527"/>
                  <a:gd name="connsiteX6" fmla="*/ -605 w 468685"/>
                  <a:gd name="connsiteY6" fmla="*/ -229 h 265527"/>
                  <a:gd name="connsiteX7" fmla="*/ 204153 w 468685"/>
                  <a:gd name="connsiteY7" fmla="*/ 261015 h 265527"/>
                  <a:gd name="connsiteX8" fmla="*/ 468080 w 468685"/>
                  <a:gd name="connsiteY8" fmla="*/ 24624 h 265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8685" h="265527">
                    <a:moveTo>
                      <a:pt x="434048" y="22859"/>
                    </a:moveTo>
                    <a:cubicBezTo>
                      <a:pt x="411332" y="59236"/>
                      <a:pt x="369976" y="79612"/>
                      <a:pt x="327291" y="75461"/>
                    </a:cubicBezTo>
                    <a:cubicBezTo>
                      <a:pt x="273560" y="69883"/>
                      <a:pt x="192574" y="64799"/>
                      <a:pt x="192574" y="64799"/>
                    </a:cubicBezTo>
                    <a:lnTo>
                      <a:pt x="181065" y="33027"/>
                    </a:lnTo>
                    <a:lnTo>
                      <a:pt x="152046" y="62116"/>
                    </a:lnTo>
                    <a:cubicBezTo>
                      <a:pt x="152046" y="62116"/>
                      <a:pt x="74802" y="60987"/>
                      <a:pt x="35616" y="1748"/>
                    </a:cubicBezTo>
                    <a:lnTo>
                      <a:pt x="-605" y="-229"/>
                    </a:lnTo>
                    <a:cubicBezTo>
                      <a:pt x="7303" y="57386"/>
                      <a:pt x="42747" y="229807"/>
                      <a:pt x="204153" y="261015"/>
                    </a:cubicBezTo>
                    <a:cubicBezTo>
                      <a:pt x="365559" y="292223"/>
                      <a:pt x="452335" y="146773"/>
                      <a:pt x="468080" y="24624"/>
                    </a:cubicBezTo>
                    <a:close/>
                  </a:path>
                </a:pathLst>
              </a:custGeom>
              <a:solidFill>
                <a:srgbClr val="260801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4" name="Forme libre : forme 223">
                <a:extLst>
                  <a:ext uri="{FF2B5EF4-FFF2-40B4-BE49-F238E27FC236}">
                    <a16:creationId xmlns:a16="http://schemas.microsoft.com/office/drawing/2014/main" id="{771C9C6C-3A17-411E-A1ED-45DBB88EEFD6}"/>
                  </a:ext>
                </a:extLst>
              </p:cNvPr>
              <p:cNvSpPr/>
              <p:nvPr/>
            </p:nvSpPr>
            <p:spPr>
              <a:xfrm>
                <a:off x="5516974" y="5039672"/>
                <a:ext cx="398431" cy="74515"/>
              </a:xfrm>
              <a:custGeom>
                <a:avLst/>
                <a:gdLst>
                  <a:gd name="connsiteX0" fmla="*/ 115825 w 398431"/>
                  <a:gd name="connsiteY0" fmla="*/ 60210 h 74515"/>
                  <a:gd name="connsiteX1" fmla="*/ 144844 w 398431"/>
                  <a:gd name="connsiteY1" fmla="*/ 31332 h 74515"/>
                  <a:gd name="connsiteX2" fmla="*/ 156353 w 398431"/>
                  <a:gd name="connsiteY2" fmla="*/ 63105 h 74515"/>
                  <a:gd name="connsiteX3" fmla="*/ 291070 w 398431"/>
                  <a:gd name="connsiteY3" fmla="*/ 73766 h 74515"/>
                  <a:gd name="connsiteX4" fmla="*/ 397827 w 398431"/>
                  <a:gd name="connsiteY4" fmla="*/ 20953 h 74515"/>
                  <a:gd name="connsiteX5" fmla="*/ -605 w 398431"/>
                  <a:gd name="connsiteY5" fmla="*/ -229 h 74515"/>
                  <a:gd name="connsiteX6" fmla="*/ 115825 w 398431"/>
                  <a:gd name="connsiteY6" fmla="*/ 60210 h 74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8431" h="74515">
                    <a:moveTo>
                      <a:pt x="115825" y="60210"/>
                    </a:moveTo>
                    <a:lnTo>
                      <a:pt x="144844" y="31332"/>
                    </a:lnTo>
                    <a:lnTo>
                      <a:pt x="156353" y="63105"/>
                    </a:lnTo>
                    <a:cubicBezTo>
                      <a:pt x="156353" y="63105"/>
                      <a:pt x="237338" y="68188"/>
                      <a:pt x="291070" y="73766"/>
                    </a:cubicBezTo>
                    <a:cubicBezTo>
                      <a:pt x="333800" y="77874"/>
                      <a:pt x="375165" y="57410"/>
                      <a:pt x="397827" y="20953"/>
                    </a:cubicBezTo>
                    <a:lnTo>
                      <a:pt x="-605" y="-229"/>
                    </a:lnTo>
                    <a:cubicBezTo>
                      <a:pt x="38581" y="59080"/>
                      <a:pt x="115825" y="60210"/>
                      <a:pt x="115825" y="602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5" name="Forme libre : forme 224">
                <a:extLst>
                  <a:ext uri="{FF2B5EF4-FFF2-40B4-BE49-F238E27FC236}">
                    <a16:creationId xmlns:a16="http://schemas.microsoft.com/office/drawing/2014/main" id="{69F9B115-6DFC-4478-8ED4-AF7A80CAE31D}"/>
                  </a:ext>
                </a:extLst>
              </p:cNvPr>
              <p:cNvSpPr/>
              <p:nvPr/>
            </p:nvSpPr>
            <p:spPr>
              <a:xfrm>
                <a:off x="5538227" y="4637851"/>
                <a:ext cx="529547" cy="102266"/>
              </a:xfrm>
              <a:custGeom>
                <a:avLst/>
                <a:gdLst>
                  <a:gd name="connsiteX0" fmla="*/ 528943 w 529547"/>
                  <a:gd name="connsiteY0" fmla="*/ 46653 h 102266"/>
                  <a:gd name="connsiteX1" fmla="*/ -605 w 529547"/>
                  <a:gd name="connsiteY1" fmla="*/ 64164 h 102266"/>
                  <a:gd name="connsiteX2" fmla="*/ 186360 w 529547"/>
                  <a:gd name="connsiteY2" fmla="*/ -229 h 102266"/>
                  <a:gd name="connsiteX3" fmla="*/ 426422 w 529547"/>
                  <a:gd name="connsiteY3" fmla="*/ -229 h 102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9547" h="102266">
                    <a:moveTo>
                      <a:pt x="528943" y="46653"/>
                    </a:moveTo>
                    <a:cubicBezTo>
                      <a:pt x="351650" y="129404"/>
                      <a:pt x="60116" y="105680"/>
                      <a:pt x="-605" y="64164"/>
                    </a:cubicBezTo>
                    <a:lnTo>
                      <a:pt x="186360" y="-229"/>
                    </a:lnTo>
                    <a:lnTo>
                      <a:pt x="426422" y="-229"/>
                    </a:lnTo>
                    <a:close/>
                  </a:path>
                </a:pathLst>
              </a:custGeom>
              <a:solidFill>
                <a:srgbClr val="260801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6" name="Forme libre : forme 225">
                <a:extLst>
                  <a:ext uri="{FF2B5EF4-FFF2-40B4-BE49-F238E27FC236}">
                    <a16:creationId xmlns:a16="http://schemas.microsoft.com/office/drawing/2014/main" id="{48E68CEA-0A1B-448F-B595-71E39E52113B}"/>
                  </a:ext>
                </a:extLst>
              </p:cNvPr>
              <p:cNvSpPr/>
              <p:nvPr/>
            </p:nvSpPr>
            <p:spPr>
              <a:xfrm>
                <a:off x="6294120" y="5136579"/>
                <a:ext cx="35118" cy="69274"/>
              </a:xfrm>
              <a:custGeom>
                <a:avLst/>
                <a:gdLst>
                  <a:gd name="connsiteX0" fmla="*/ 119 w 35118"/>
                  <a:gd name="connsiteY0" fmla="*/ 49372 h 69274"/>
                  <a:gd name="connsiteX1" fmla="*/ 25891 w 35118"/>
                  <a:gd name="connsiteY1" fmla="*/ 29532 h 69274"/>
                  <a:gd name="connsiteX2" fmla="*/ 27585 w 35118"/>
                  <a:gd name="connsiteY2" fmla="*/ 34262 h 69274"/>
                  <a:gd name="connsiteX3" fmla="*/ 26950 w 35118"/>
                  <a:gd name="connsiteY3" fmla="*/ 68083 h 69274"/>
                  <a:gd name="connsiteX4" fmla="*/ 27373 w 35118"/>
                  <a:gd name="connsiteY4" fmla="*/ 69001 h 69274"/>
                  <a:gd name="connsiteX5" fmla="*/ 28291 w 35118"/>
                  <a:gd name="connsiteY5" fmla="*/ 68577 h 69274"/>
                  <a:gd name="connsiteX6" fmla="*/ 34152 w 35118"/>
                  <a:gd name="connsiteY6" fmla="*/ 33274 h 69274"/>
                  <a:gd name="connsiteX7" fmla="*/ 29068 w 35118"/>
                  <a:gd name="connsiteY7" fmla="*/ 15057 h 69274"/>
                  <a:gd name="connsiteX8" fmla="*/ 13535 w 35118"/>
                  <a:gd name="connsiteY8" fmla="*/ 159 h 69274"/>
                  <a:gd name="connsiteX9" fmla="*/ 6474 w 35118"/>
                  <a:gd name="connsiteY9" fmla="*/ 1995 h 69274"/>
                  <a:gd name="connsiteX10" fmla="*/ 6474 w 35118"/>
                  <a:gd name="connsiteY10" fmla="*/ 6373 h 69274"/>
                  <a:gd name="connsiteX11" fmla="*/ 9086 w 35118"/>
                  <a:gd name="connsiteY11" fmla="*/ 9762 h 69274"/>
                  <a:gd name="connsiteX12" fmla="*/ 11063 w 35118"/>
                  <a:gd name="connsiteY12" fmla="*/ 11315 h 69274"/>
                  <a:gd name="connsiteX13" fmla="*/ 20948 w 35118"/>
                  <a:gd name="connsiteY13" fmla="*/ 19435 h 69274"/>
                  <a:gd name="connsiteX14" fmla="*/ 18689 w 35118"/>
                  <a:gd name="connsiteY14" fmla="*/ 20565 h 69274"/>
                  <a:gd name="connsiteX15" fmla="*/ -587 w 35118"/>
                  <a:gd name="connsiteY15" fmla="*/ 48101 h 69274"/>
                  <a:gd name="connsiteX16" fmla="*/ 119 w 35118"/>
                  <a:gd name="connsiteY16" fmla="*/ 49372 h 69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5118" h="69274">
                    <a:moveTo>
                      <a:pt x="119" y="49372"/>
                    </a:moveTo>
                    <a:cubicBezTo>
                      <a:pt x="10258" y="45059"/>
                      <a:pt x="19128" y="38231"/>
                      <a:pt x="25891" y="29532"/>
                    </a:cubicBezTo>
                    <a:cubicBezTo>
                      <a:pt x="26526" y="31156"/>
                      <a:pt x="27091" y="32639"/>
                      <a:pt x="27585" y="34262"/>
                    </a:cubicBezTo>
                    <a:cubicBezTo>
                      <a:pt x="30554" y="45372"/>
                      <a:pt x="30334" y="57093"/>
                      <a:pt x="26950" y="68083"/>
                    </a:cubicBezTo>
                    <a:cubicBezTo>
                      <a:pt x="26813" y="68453"/>
                      <a:pt x="27003" y="68864"/>
                      <a:pt x="27373" y="69001"/>
                    </a:cubicBezTo>
                    <a:cubicBezTo>
                      <a:pt x="27744" y="69137"/>
                      <a:pt x="28155" y="68948"/>
                      <a:pt x="28291" y="68577"/>
                    </a:cubicBezTo>
                    <a:cubicBezTo>
                      <a:pt x="33382" y="57550"/>
                      <a:pt x="35407" y="45355"/>
                      <a:pt x="34152" y="33274"/>
                    </a:cubicBezTo>
                    <a:cubicBezTo>
                      <a:pt x="33458" y="26966"/>
                      <a:pt x="31741" y="20813"/>
                      <a:pt x="29068" y="15057"/>
                    </a:cubicBezTo>
                    <a:cubicBezTo>
                      <a:pt x="26167" y="8161"/>
                      <a:pt x="20546" y="2769"/>
                      <a:pt x="13535" y="159"/>
                    </a:cubicBezTo>
                    <a:cubicBezTo>
                      <a:pt x="11028" y="-754"/>
                      <a:pt x="8219" y="-23"/>
                      <a:pt x="6474" y="1995"/>
                    </a:cubicBezTo>
                    <a:cubicBezTo>
                      <a:pt x="5553" y="3309"/>
                      <a:pt x="5553" y="5059"/>
                      <a:pt x="6474" y="6373"/>
                    </a:cubicBezTo>
                    <a:cubicBezTo>
                      <a:pt x="7160" y="7634"/>
                      <a:pt x="8042" y="8777"/>
                      <a:pt x="9086" y="9762"/>
                    </a:cubicBezTo>
                    <a:cubicBezTo>
                      <a:pt x="9863" y="10609"/>
                      <a:pt x="10287" y="11315"/>
                      <a:pt x="11063" y="11315"/>
                    </a:cubicBezTo>
                    <a:cubicBezTo>
                      <a:pt x="15222" y="12755"/>
                      <a:pt x="18728" y="15635"/>
                      <a:pt x="20948" y="19435"/>
                    </a:cubicBezTo>
                    <a:cubicBezTo>
                      <a:pt x="19748" y="19435"/>
                      <a:pt x="18689" y="19859"/>
                      <a:pt x="18689" y="20565"/>
                    </a:cubicBezTo>
                    <a:cubicBezTo>
                      <a:pt x="14993" y="31380"/>
                      <a:pt x="8310" y="40927"/>
                      <a:pt x="-587" y="48101"/>
                    </a:cubicBezTo>
                    <a:cubicBezTo>
                      <a:pt x="-728" y="48243"/>
                      <a:pt x="-22" y="49372"/>
                      <a:pt x="119" y="49372"/>
                    </a:cubicBezTo>
                    <a:close/>
                  </a:path>
                </a:pathLst>
              </a:custGeom>
              <a:solidFill>
                <a:srgbClr val="44221B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7" name="Forme libre : forme 226">
                <a:extLst>
                  <a:ext uri="{FF2B5EF4-FFF2-40B4-BE49-F238E27FC236}">
                    <a16:creationId xmlns:a16="http://schemas.microsoft.com/office/drawing/2014/main" id="{34FAEF28-AEC5-4882-B8AB-01419BAD1616}"/>
                  </a:ext>
                </a:extLst>
              </p:cNvPr>
              <p:cNvSpPr/>
              <p:nvPr/>
            </p:nvSpPr>
            <p:spPr>
              <a:xfrm>
                <a:off x="5515209" y="4796433"/>
                <a:ext cx="182729" cy="182729"/>
              </a:xfrm>
              <a:custGeom>
                <a:avLst/>
                <a:gdLst>
                  <a:gd name="connsiteX0" fmla="*/ 90830 w 182729"/>
                  <a:gd name="connsiteY0" fmla="*/ -229 h 182729"/>
                  <a:gd name="connsiteX1" fmla="*/ -605 w 182729"/>
                  <a:gd name="connsiteY1" fmla="*/ 91065 h 182729"/>
                  <a:gd name="connsiteX2" fmla="*/ 90689 w 182729"/>
                  <a:gd name="connsiteY2" fmla="*/ 182500 h 182729"/>
                  <a:gd name="connsiteX3" fmla="*/ 182124 w 182729"/>
                  <a:gd name="connsiteY3" fmla="*/ 91206 h 182729"/>
                  <a:gd name="connsiteX4" fmla="*/ 182124 w 182729"/>
                  <a:gd name="connsiteY4" fmla="*/ 91136 h 182729"/>
                  <a:gd name="connsiteX5" fmla="*/ 90830 w 182729"/>
                  <a:gd name="connsiteY5" fmla="*/ -229 h 182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2729" h="182729">
                    <a:moveTo>
                      <a:pt x="90830" y="-229"/>
                    </a:moveTo>
                    <a:cubicBezTo>
                      <a:pt x="40371" y="-268"/>
                      <a:pt x="-566" y="40606"/>
                      <a:pt x="-605" y="91065"/>
                    </a:cubicBezTo>
                    <a:cubicBezTo>
                      <a:pt x="-644" y="141524"/>
                      <a:pt x="40230" y="182461"/>
                      <a:pt x="90689" y="182500"/>
                    </a:cubicBezTo>
                    <a:cubicBezTo>
                      <a:pt x="141148" y="182539"/>
                      <a:pt x="182085" y="141665"/>
                      <a:pt x="182124" y="91206"/>
                    </a:cubicBezTo>
                    <a:cubicBezTo>
                      <a:pt x="182124" y="91183"/>
                      <a:pt x="182124" y="91159"/>
                      <a:pt x="182124" y="91136"/>
                    </a:cubicBezTo>
                    <a:cubicBezTo>
                      <a:pt x="182124" y="40704"/>
                      <a:pt x="141262" y="-190"/>
                      <a:pt x="90830" y="-229"/>
                    </a:cubicBezTo>
                    <a:close/>
                  </a:path>
                </a:pathLst>
              </a:custGeom>
              <a:solidFill>
                <a:srgbClr val="FFFFFF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8" name="Forme libre : forme 227">
                <a:extLst>
                  <a:ext uri="{FF2B5EF4-FFF2-40B4-BE49-F238E27FC236}">
                    <a16:creationId xmlns:a16="http://schemas.microsoft.com/office/drawing/2014/main" id="{D474F899-7B0F-49B0-8547-0B6EA08C78EE}"/>
                  </a:ext>
                </a:extLst>
              </p:cNvPr>
              <p:cNvSpPr/>
              <p:nvPr/>
            </p:nvSpPr>
            <p:spPr>
              <a:xfrm rot="-4050000">
                <a:off x="5924108" y="4784601"/>
                <a:ext cx="182729" cy="182729"/>
              </a:xfrm>
              <a:custGeom>
                <a:avLst/>
                <a:gdLst>
                  <a:gd name="connsiteX0" fmla="*/ 182124 w 182729"/>
                  <a:gd name="connsiteY0" fmla="*/ 91136 h 182729"/>
                  <a:gd name="connsiteX1" fmla="*/ 90759 w 182729"/>
                  <a:gd name="connsiteY1" fmla="*/ 182500 h 182729"/>
                  <a:gd name="connsiteX2" fmla="*/ -605 w 182729"/>
                  <a:gd name="connsiteY2" fmla="*/ 91136 h 182729"/>
                  <a:gd name="connsiteX3" fmla="*/ 90759 w 182729"/>
                  <a:gd name="connsiteY3" fmla="*/ -229 h 182729"/>
                  <a:gd name="connsiteX4" fmla="*/ 182124 w 182729"/>
                  <a:gd name="connsiteY4" fmla="*/ 91136 h 182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2729" h="182729">
                    <a:moveTo>
                      <a:pt x="182124" y="91136"/>
                    </a:moveTo>
                    <a:cubicBezTo>
                      <a:pt x="182124" y="141595"/>
                      <a:pt x="141219" y="182500"/>
                      <a:pt x="90759" y="182500"/>
                    </a:cubicBezTo>
                    <a:cubicBezTo>
                      <a:pt x="40300" y="182500"/>
                      <a:pt x="-605" y="141595"/>
                      <a:pt x="-605" y="91136"/>
                    </a:cubicBezTo>
                    <a:cubicBezTo>
                      <a:pt x="-605" y="40676"/>
                      <a:pt x="40300" y="-229"/>
                      <a:pt x="90759" y="-229"/>
                    </a:cubicBezTo>
                    <a:cubicBezTo>
                      <a:pt x="141219" y="-229"/>
                      <a:pt x="182124" y="40676"/>
                      <a:pt x="182124" y="91136"/>
                    </a:cubicBezTo>
                    <a:close/>
                  </a:path>
                </a:pathLst>
              </a:custGeom>
              <a:solidFill>
                <a:srgbClr val="FFFFFF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9" name="Forme libre : forme 228">
                <a:extLst>
                  <a:ext uri="{FF2B5EF4-FFF2-40B4-BE49-F238E27FC236}">
                    <a16:creationId xmlns:a16="http://schemas.microsoft.com/office/drawing/2014/main" id="{F35EFADE-5FE8-4B49-91F6-F8D646532716}"/>
                  </a:ext>
                </a:extLst>
              </p:cNvPr>
              <p:cNvSpPr/>
              <p:nvPr/>
            </p:nvSpPr>
            <p:spPr>
              <a:xfrm>
                <a:off x="5907216" y="4851577"/>
                <a:ext cx="109298" cy="109298"/>
              </a:xfrm>
              <a:custGeom>
                <a:avLst/>
                <a:gdLst>
                  <a:gd name="connsiteX0" fmla="*/ 109299 w 109298"/>
                  <a:gd name="connsiteY0" fmla="*/ 54649 h 109298"/>
                  <a:gd name="connsiteX1" fmla="*/ 54649 w 109298"/>
                  <a:gd name="connsiteY1" fmla="*/ 109299 h 109298"/>
                  <a:gd name="connsiteX2" fmla="*/ 0 w 109298"/>
                  <a:gd name="connsiteY2" fmla="*/ 54649 h 109298"/>
                  <a:gd name="connsiteX3" fmla="*/ 54649 w 109298"/>
                  <a:gd name="connsiteY3" fmla="*/ 0 h 109298"/>
                  <a:gd name="connsiteX4" fmla="*/ 109299 w 109298"/>
                  <a:gd name="connsiteY4" fmla="*/ 54649 h 109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298" h="109298">
                    <a:moveTo>
                      <a:pt x="109299" y="54649"/>
                    </a:moveTo>
                    <a:cubicBezTo>
                      <a:pt x="109299" y="84831"/>
                      <a:pt x="84832" y="109299"/>
                      <a:pt x="54649" y="109299"/>
                    </a:cubicBezTo>
                    <a:cubicBezTo>
                      <a:pt x="24467" y="109299"/>
                      <a:pt x="0" y="84831"/>
                      <a:pt x="0" y="54649"/>
                    </a:cubicBezTo>
                    <a:cubicBezTo>
                      <a:pt x="0" y="24467"/>
                      <a:pt x="24467" y="0"/>
                      <a:pt x="54649" y="0"/>
                    </a:cubicBezTo>
                    <a:cubicBezTo>
                      <a:pt x="84832" y="0"/>
                      <a:pt x="109299" y="24467"/>
                      <a:pt x="109299" y="54649"/>
                    </a:cubicBezTo>
                    <a:close/>
                  </a:path>
                </a:pathLst>
              </a:custGeom>
              <a:solidFill>
                <a:srgbClr val="260801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0" name="Forme libre : forme 229">
                <a:extLst>
                  <a:ext uri="{FF2B5EF4-FFF2-40B4-BE49-F238E27FC236}">
                    <a16:creationId xmlns:a16="http://schemas.microsoft.com/office/drawing/2014/main" id="{E88AD351-0081-426F-B9C7-91DFBB168C9D}"/>
                  </a:ext>
                </a:extLst>
              </p:cNvPr>
              <p:cNvSpPr/>
              <p:nvPr/>
            </p:nvSpPr>
            <p:spPr>
              <a:xfrm>
                <a:off x="5982200" y="4869087"/>
                <a:ext cx="31349" cy="31349"/>
              </a:xfrm>
              <a:custGeom>
                <a:avLst/>
                <a:gdLst>
                  <a:gd name="connsiteX0" fmla="*/ 31349 w 31349"/>
                  <a:gd name="connsiteY0" fmla="*/ 15675 h 31349"/>
                  <a:gd name="connsiteX1" fmla="*/ 15675 w 31349"/>
                  <a:gd name="connsiteY1" fmla="*/ 31349 h 31349"/>
                  <a:gd name="connsiteX2" fmla="*/ 0 w 31349"/>
                  <a:gd name="connsiteY2" fmla="*/ 15675 h 31349"/>
                  <a:gd name="connsiteX3" fmla="*/ 15675 w 31349"/>
                  <a:gd name="connsiteY3" fmla="*/ 0 h 31349"/>
                  <a:gd name="connsiteX4" fmla="*/ 31349 w 31349"/>
                  <a:gd name="connsiteY4" fmla="*/ 15675 h 31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349" h="31349">
                    <a:moveTo>
                      <a:pt x="31349" y="15675"/>
                    </a:moveTo>
                    <a:cubicBezTo>
                      <a:pt x="31349" y="24331"/>
                      <a:pt x="24331" y="31349"/>
                      <a:pt x="15675" y="31349"/>
                    </a:cubicBezTo>
                    <a:cubicBezTo>
                      <a:pt x="7018" y="31349"/>
                      <a:pt x="0" y="24331"/>
                      <a:pt x="0" y="15675"/>
                    </a:cubicBezTo>
                    <a:cubicBezTo>
                      <a:pt x="0" y="7018"/>
                      <a:pt x="7018" y="0"/>
                      <a:pt x="15675" y="0"/>
                    </a:cubicBezTo>
                    <a:cubicBezTo>
                      <a:pt x="24331" y="0"/>
                      <a:pt x="31349" y="7018"/>
                      <a:pt x="31349" y="15675"/>
                    </a:cubicBezTo>
                    <a:close/>
                  </a:path>
                </a:pathLst>
              </a:custGeom>
              <a:solidFill>
                <a:srgbClr val="FFFFFF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1" name="Forme libre : forme 230">
                <a:extLst>
                  <a:ext uri="{FF2B5EF4-FFF2-40B4-BE49-F238E27FC236}">
                    <a16:creationId xmlns:a16="http://schemas.microsoft.com/office/drawing/2014/main" id="{8DA942ED-AF1C-4362-8889-FEFCC4AECA71}"/>
                  </a:ext>
                </a:extLst>
              </p:cNvPr>
              <p:cNvSpPr/>
              <p:nvPr/>
            </p:nvSpPr>
            <p:spPr>
              <a:xfrm>
                <a:off x="5498334" y="4863439"/>
                <a:ext cx="109298" cy="109298"/>
              </a:xfrm>
              <a:custGeom>
                <a:avLst/>
                <a:gdLst>
                  <a:gd name="connsiteX0" fmla="*/ 109299 w 109298"/>
                  <a:gd name="connsiteY0" fmla="*/ 54649 h 109298"/>
                  <a:gd name="connsiteX1" fmla="*/ 54649 w 109298"/>
                  <a:gd name="connsiteY1" fmla="*/ 109299 h 109298"/>
                  <a:gd name="connsiteX2" fmla="*/ 0 w 109298"/>
                  <a:gd name="connsiteY2" fmla="*/ 54649 h 109298"/>
                  <a:gd name="connsiteX3" fmla="*/ 54649 w 109298"/>
                  <a:gd name="connsiteY3" fmla="*/ 0 h 109298"/>
                  <a:gd name="connsiteX4" fmla="*/ 109299 w 109298"/>
                  <a:gd name="connsiteY4" fmla="*/ 54649 h 109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298" h="109298">
                    <a:moveTo>
                      <a:pt x="109299" y="54649"/>
                    </a:moveTo>
                    <a:cubicBezTo>
                      <a:pt x="109299" y="84831"/>
                      <a:pt x="84831" y="109299"/>
                      <a:pt x="54649" y="109299"/>
                    </a:cubicBezTo>
                    <a:cubicBezTo>
                      <a:pt x="24467" y="109299"/>
                      <a:pt x="0" y="84831"/>
                      <a:pt x="0" y="54649"/>
                    </a:cubicBezTo>
                    <a:cubicBezTo>
                      <a:pt x="0" y="24467"/>
                      <a:pt x="24467" y="0"/>
                      <a:pt x="54649" y="0"/>
                    </a:cubicBezTo>
                    <a:cubicBezTo>
                      <a:pt x="84831" y="0"/>
                      <a:pt x="109299" y="24467"/>
                      <a:pt x="109299" y="54649"/>
                    </a:cubicBezTo>
                    <a:close/>
                  </a:path>
                </a:pathLst>
              </a:custGeom>
              <a:solidFill>
                <a:srgbClr val="260801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2" name="Forme libre : forme 231">
                <a:extLst>
                  <a:ext uri="{FF2B5EF4-FFF2-40B4-BE49-F238E27FC236}">
                    <a16:creationId xmlns:a16="http://schemas.microsoft.com/office/drawing/2014/main" id="{8AB05FDC-06E3-4E71-9604-59548DB059D3}"/>
                  </a:ext>
                </a:extLst>
              </p:cNvPr>
              <p:cNvSpPr/>
              <p:nvPr/>
            </p:nvSpPr>
            <p:spPr>
              <a:xfrm>
                <a:off x="5573318" y="4880949"/>
                <a:ext cx="31349" cy="31349"/>
              </a:xfrm>
              <a:custGeom>
                <a:avLst/>
                <a:gdLst>
                  <a:gd name="connsiteX0" fmla="*/ 31349 w 31349"/>
                  <a:gd name="connsiteY0" fmla="*/ 15675 h 31349"/>
                  <a:gd name="connsiteX1" fmla="*/ 15675 w 31349"/>
                  <a:gd name="connsiteY1" fmla="*/ 31349 h 31349"/>
                  <a:gd name="connsiteX2" fmla="*/ 0 w 31349"/>
                  <a:gd name="connsiteY2" fmla="*/ 15675 h 31349"/>
                  <a:gd name="connsiteX3" fmla="*/ 15675 w 31349"/>
                  <a:gd name="connsiteY3" fmla="*/ 0 h 31349"/>
                  <a:gd name="connsiteX4" fmla="*/ 31349 w 31349"/>
                  <a:gd name="connsiteY4" fmla="*/ 15675 h 31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349" h="31349">
                    <a:moveTo>
                      <a:pt x="31349" y="15675"/>
                    </a:moveTo>
                    <a:cubicBezTo>
                      <a:pt x="31349" y="24331"/>
                      <a:pt x="24331" y="31349"/>
                      <a:pt x="15675" y="31349"/>
                    </a:cubicBezTo>
                    <a:cubicBezTo>
                      <a:pt x="7018" y="31349"/>
                      <a:pt x="0" y="24331"/>
                      <a:pt x="0" y="15675"/>
                    </a:cubicBezTo>
                    <a:cubicBezTo>
                      <a:pt x="0" y="7018"/>
                      <a:pt x="7018" y="0"/>
                      <a:pt x="15675" y="0"/>
                    </a:cubicBezTo>
                    <a:cubicBezTo>
                      <a:pt x="24331" y="0"/>
                      <a:pt x="31349" y="7018"/>
                      <a:pt x="31349" y="15675"/>
                    </a:cubicBezTo>
                    <a:close/>
                  </a:path>
                </a:pathLst>
              </a:custGeom>
              <a:solidFill>
                <a:srgbClr val="FFFFFF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3" name="Forme libre : forme 232">
                <a:extLst>
                  <a:ext uri="{FF2B5EF4-FFF2-40B4-BE49-F238E27FC236}">
                    <a16:creationId xmlns:a16="http://schemas.microsoft.com/office/drawing/2014/main" id="{5BB491AE-33D3-4FFD-A3AC-3565DF9BC13A}"/>
                  </a:ext>
                </a:extLst>
              </p:cNvPr>
              <p:cNvSpPr/>
              <p:nvPr/>
            </p:nvSpPr>
            <p:spPr>
              <a:xfrm>
                <a:off x="5515885" y="4722916"/>
                <a:ext cx="74185" cy="67894"/>
              </a:xfrm>
              <a:custGeom>
                <a:avLst/>
                <a:gdLst>
                  <a:gd name="connsiteX0" fmla="*/ 63676 w 74185"/>
                  <a:gd name="connsiteY0" fmla="*/ -213 h 67894"/>
                  <a:gd name="connsiteX1" fmla="*/ 54639 w 74185"/>
                  <a:gd name="connsiteY1" fmla="*/ 48011 h 67894"/>
                  <a:gd name="connsiteX2" fmla="*/ 272 w 74185"/>
                  <a:gd name="connsiteY2" fmla="*/ 58885 h 67894"/>
                  <a:gd name="connsiteX3" fmla="*/ 63676 w 74185"/>
                  <a:gd name="connsiteY3" fmla="*/ -213 h 67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185" h="67894">
                    <a:moveTo>
                      <a:pt x="63676" y="-213"/>
                    </a:moveTo>
                    <a:cubicBezTo>
                      <a:pt x="75962" y="281"/>
                      <a:pt x="80692" y="28030"/>
                      <a:pt x="54639" y="48011"/>
                    </a:cubicBezTo>
                    <a:cubicBezTo>
                      <a:pt x="28585" y="67993"/>
                      <a:pt x="7191" y="74700"/>
                      <a:pt x="272" y="58885"/>
                    </a:cubicBezTo>
                    <a:cubicBezTo>
                      <a:pt x="-6648" y="43069"/>
                      <a:pt x="28585" y="-1201"/>
                      <a:pt x="63676" y="-213"/>
                    </a:cubicBezTo>
                    <a:close/>
                  </a:path>
                </a:pathLst>
              </a:custGeom>
              <a:solidFill>
                <a:srgbClr val="260801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4" name="Forme libre : forme 233">
                <a:extLst>
                  <a:ext uri="{FF2B5EF4-FFF2-40B4-BE49-F238E27FC236}">
                    <a16:creationId xmlns:a16="http://schemas.microsoft.com/office/drawing/2014/main" id="{158E613C-9C75-45AA-BE62-E805B6DFBD0E}"/>
                  </a:ext>
                </a:extLst>
              </p:cNvPr>
              <p:cNvSpPr/>
              <p:nvPr/>
            </p:nvSpPr>
            <p:spPr>
              <a:xfrm>
                <a:off x="6013656" y="4715065"/>
                <a:ext cx="74059" cy="67888"/>
              </a:xfrm>
              <a:custGeom>
                <a:avLst/>
                <a:gdLst>
                  <a:gd name="connsiteX0" fmla="*/ 72577 w 74059"/>
                  <a:gd name="connsiteY0" fmla="*/ 58898 h 67888"/>
                  <a:gd name="connsiteX1" fmla="*/ 18281 w 74059"/>
                  <a:gd name="connsiteY1" fmla="*/ 48024 h 67888"/>
                  <a:gd name="connsiteX2" fmla="*/ 9243 w 74059"/>
                  <a:gd name="connsiteY2" fmla="*/ -200 h 67888"/>
                  <a:gd name="connsiteX3" fmla="*/ 72577 w 74059"/>
                  <a:gd name="connsiteY3" fmla="*/ 58898 h 67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059" h="67888">
                    <a:moveTo>
                      <a:pt x="72577" y="58898"/>
                    </a:moveTo>
                    <a:cubicBezTo>
                      <a:pt x="65516" y="74714"/>
                      <a:pt x="44334" y="67935"/>
                      <a:pt x="18281" y="48024"/>
                    </a:cubicBezTo>
                    <a:cubicBezTo>
                      <a:pt x="-7773" y="28113"/>
                      <a:pt x="-2901" y="294"/>
                      <a:pt x="9243" y="-200"/>
                    </a:cubicBezTo>
                    <a:cubicBezTo>
                      <a:pt x="44264" y="-1541"/>
                      <a:pt x="79497" y="43082"/>
                      <a:pt x="72577" y="58898"/>
                    </a:cubicBezTo>
                    <a:close/>
                  </a:path>
                </a:pathLst>
              </a:custGeom>
              <a:solidFill>
                <a:srgbClr val="260801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5" name="Forme libre : forme 234">
                <a:extLst>
                  <a:ext uri="{FF2B5EF4-FFF2-40B4-BE49-F238E27FC236}">
                    <a16:creationId xmlns:a16="http://schemas.microsoft.com/office/drawing/2014/main" id="{02E39B47-8B87-4F73-B5E7-4D7DC48AC799}"/>
                  </a:ext>
                </a:extLst>
              </p:cNvPr>
              <p:cNvSpPr/>
              <p:nvPr/>
            </p:nvSpPr>
            <p:spPr>
              <a:xfrm>
                <a:off x="5454415" y="4756761"/>
                <a:ext cx="714019" cy="262328"/>
              </a:xfrm>
              <a:custGeom>
                <a:avLst/>
                <a:gdLst>
                  <a:gd name="connsiteX0" fmla="*/ 392533 w 714019"/>
                  <a:gd name="connsiteY0" fmla="*/ 43962 h 262328"/>
                  <a:gd name="connsiteX1" fmla="*/ 273914 w 714019"/>
                  <a:gd name="connsiteY1" fmla="*/ 28216 h 262328"/>
                  <a:gd name="connsiteX2" fmla="*/ 4056 w 714019"/>
                  <a:gd name="connsiteY2" fmla="*/ 104118 h 262328"/>
                  <a:gd name="connsiteX3" fmla="*/ 285776 w 714019"/>
                  <a:gd name="connsiteY3" fmla="*/ 204450 h 262328"/>
                  <a:gd name="connsiteX4" fmla="*/ 378623 w 714019"/>
                  <a:gd name="connsiteY4" fmla="*/ 167805 h 262328"/>
                  <a:gd name="connsiteX5" fmla="*/ 454667 w 714019"/>
                  <a:gd name="connsiteY5" fmla="*/ 195059 h 262328"/>
                  <a:gd name="connsiteX6" fmla="*/ 606681 w 714019"/>
                  <a:gd name="connsiteY6" fmla="*/ 247449 h 262328"/>
                  <a:gd name="connsiteX7" fmla="*/ 606681 w 714019"/>
                  <a:gd name="connsiteY7" fmla="*/ 247449 h 262328"/>
                  <a:gd name="connsiteX8" fmla="*/ 713156 w 714019"/>
                  <a:gd name="connsiteY8" fmla="*/ 130313 h 262328"/>
                  <a:gd name="connsiteX9" fmla="*/ 392533 w 714019"/>
                  <a:gd name="connsiteY9" fmla="*/ 43962 h 262328"/>
                  <a:gd name="connsiteX10" fmla="*/ 151624 w 714019"/>
                  <a:gd name="connsiteY10" fmla="*/ 222172 h 262328"/>
                  <a:gd name="connsiteX11" fmla="*/ 60188 w 714019"/>
                  <a:gd name="connsiteY11" fmla="*/ 130878 h 262328"/>
                  <a:gd name="connsiteX12" fmla="*/ 151482 w 714019"/>
                  <a:gd name="connsiteY12" fmla="*/ 39443 h 262328"/>
                  <a:gd name="connsiteX13" fmla="*/ 242918 w 714019"/>
                  <a:gd name="connsiteY13" fmla="*/ 130737 h 262328"/>
                  <a:gd name="connsiteX14" fmla="*/ 242918 w 714019"/>
                  <a:gd name="connsiteY14" fmla="*/ 130807 h 262328"/>
                  <a:gd name="connsiteX15" fmla="*/ 151624 w 714019"/>
                  <a:gd name="connsiteY15" fmla="*/ 222172 h 262328"/>
                  <a:gd name="connsiteX16" fmla="*/ 560505 w 714019"/>
                  <a:gd name="connsiteY16" fmla="*/ 210310 h 262328"/>
                  <a:gd name="connsiteX17" fmla="*/ 469140 w 714019"/>
                  <a:gd name="connsiteY17" fmla="*/ 118946 h 262328"/>
                  <a:gd name="connsiteX18" fmla="*/ 560505 w 714019"/>
                  <a:gd name="connsiteY18" fmla="*/ 27581 h 262328"/>
                  <a:gd name="connsiteX19" fmla="*/ 651870 w 714019"/>
                  <a:gd name="connsiteY19" fmla="*/ 118946 h 262328"/>
                  <a:gd name="connsiteX20" fmla="*/ 560505 w 714019"/>
                  <a:gd name="connsiteY20" fmla="*/ 210310 h 262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4019" h="262328">
                    <a:moveTo>
                      <a:pt x="392533" y="43962"/>
                    </a:moveTo>
                    <a:cubicBezTo>
                      <a:pt x="350169" y="66132"/>
                      <a:pt x="321220" y="47916"/>
                      <a:pt x="273914" y="28216"/>
                    </a:cubicBezTo>
                    <a:cubicBezTo>
                      <a:pt x="226608" y="8517"/>
                      <a:pt x="39501" y="-48462"/>
                      <a:pt x="4056" y="104118"/>
                    </a:cubicBezTo>
                    <a:cubicBezTo>
                      <a:pt x="-31389" y="256699"/>
                      <a:pt x="142374" y="315938"/>
                      <a:pt x="285776" y="204450"/>
                    </a:cubicBezTo>
                    <a:cubicBezTo>
                      <a:pt x="312070" y="182723"/>
                      <a:pt x="344578" y="169893"/>
                      <a:pt x="378623" y="167805"/>
                    </a:cubicBezTo>
                    <a:cubicBezTo>
                      <a:pt x="406169" y="168861"/>
                      <a:pt x="432721" y="178377"/>
                      <a:pt x="454667" y="195059"/>
                    </a:cubicBezTo>
                    <a:cubicBezTo>
                      <a:pt x="484392" y="221183"/>
                      <a:pt x="527673" y="255357"/>
                      <a:pt x="606681" y="247449"/>
                    </a:cubicBezTo>
                    <a:lnTo>
                      <a:pt x="606681" y="247449"/>
                    </a:lnTo>
                    <a:cubicBezTo>
                      <a:pt x="655541" y="243283"/>
                      <a:pt x="708567" y="214053"/>
                      <a:pt x="713156" y="130313"/>
                    </a:cubicBezTo>
                    <a:cubicBezTo>
                      <a:pt x="721135" y="-9205"/>
                      <a:pt x="542642" y="-35047"/>
                      <a:pt x="392533" y="43962"/>
                    </a:cubicBezTo>
                    <a:close/>
                    <a:moveTo>
                      <a:pt x="151624" y="222172"/>
                    </a:moveTo>
                    <a:cubicBezTo>
                      <a:pt x="101164" y="222211"/>
                      <a:pt x="60227" y="181337"/>
                      <a:pt x="60188" y="130878"/>
                    </a:cubicBezTo>
                    <a:cubicBezTo>
                      <a:pt x="60149" y="80419"/>
                      <a:pt x="101023" y="39482"/>
                      <a:pt x="151482" y="39443"/>
                    </a:cubicBezTo>
                    <a:cubicBezTo>
                      <a:pt x="201941" y="39404"/>
                      <a:pt x="242878" y="80277"/>
                      <a:pt x="242918" y="130737"/>
                    </a:cubicBezTo>
                    <a:cubicBezTo>
                      <a:pt x="242918" y="130760"/>
                      <a:pt x="242918" y="130784"/>
                      <a:pt x="242918" y="130807"/>
                    </a:cubicBezTo>
                    <a:cubicBezTo>
                      <a:pt x="242918" y="181239"/>
                      <a:pt x="202055" y="222133"/>
                      <a:pt x="151624" y="222172"/>
                    </a:cubicBezTo>
                    <a:close/>
                    <a:moveTo>
                      <a:pt x="560505" y="210310"/>
                    </a:moveTo>
                    <a:cubicBezTo>
                      <a:pt x="510046" y="210310"/>
                      <a:pt x="469140" y="169405"/>
                      <a:pt x="469140" y="118946"/>
                    </a:cubicBezTo>
                    <a:cubicBezTo>
                      <a:pt x="469140" y="68486"/>
                      <a:pt x="510046" y="27581"/>
                      <a:pt x="560505" y="27581"/>
                    </a:cubicBezTo>
                    <a:cubicBezTo>
                      <a:pt x="610964" y="27581"/>
                      <a:pt x="651870" y="68486"/>
                      <a:pt x="651870" y="118946"/>
                    </a:cubicBezTo>
                    <a:cubicBezTo>
                      <a:pt x="651870" y="169405"/>
                      <a:pt x="610964" y="210310"/>
                      <a:pt x="560505" y="210310"/>
                    </a:cubicBezTo>
                    <a:close/>
                  </a:path>
                </a:pathLst>
              </a:custGeom>
              <a:solidFill>
                <a:srgbClr val="18B7A4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6" name="Forme libre : forme 235">
                <a:extLst>
                  <a:ext uri="{FF2B5EF4-FFF2-40B4-BE49-F238E27FC236}">
                    <a16:creationId xmlns:a16="http://schemas.microsoft.com/office/drawing/2014/main" id="{D1904B24-1CA7-46A4-A6CE-4E8FF400210C}"/>
                  </a:ext>
                </a:extLst>
              </p:cNvPr>
              <p:cNvSpPr/>
              <p:nvPr/>
            </p:nvSpPr>
            <p:spPr>
              <a:xfrm>
                <a:off x="5497557" y="6062618"/>
                <a:ext cx="667230" cy="211251"/>
              </a:xfrm>
              <a:custGeom>
                <a:avLst/>
                <a:gdLst>
                  <a:gd name="connsiteX0" fmla="*/ 2360 w 667230"/>
                  <a:gd name="connsiteY0" fmla="*/ 208271 h 211251"/>
                  <a:gd name="connsiteX1" fmla="*/ 334775 w 667230"/>
                  <a:gd name="connsiteY1" fmla="*/ 82027 h 211251"/>
                  <a:gd name="connsiteX2" fmla="*/ 666625 w 667230"/>
                  <a:gd name="connsiteY2" fmla="*/ 165907 h 211251"/>
                  <a:gd name="connsiteX3" fmla="*/ 648056 w 667230"/>
                  <a:gd name="connsiteY3" fmla="*/ 71224 h 211251"/>
                  <a:gd name="connsiteX4" fmla="*/ 294247 w 667230"/>
                  <a:gd name="connsiteY4" fmla="*/ -229 h 211251"/>
                  <a:gd name="connsiteX5" fmla="*/ 99515 w 667230"/>
                  <a:gd name="connsiteY5" fmla="*/ 135688 h 211251"/>
                  <a:gd name="connsiteX6" fmla="*/ -605 w 667230"/>
                  <a:gd name="connsiteY6" fmla="*/ 182359 h 211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7230" h="211251">
                    <a:moveTo>
                      <a:pt x="2360" y="208271"/>
                    </a:moveTo>
                    <a:cubicBezTo>
                      <a:pt x="71908" y="223734"/>
                      <a:pt x="230136" y="172968"/>
                      <a:pt x="334775" y="82027"/>
                    </a:cubicBezTo>
                    <a:cubicBezTo>
                      <a:pt x="374032" y="114789"/>
                      <a:pt x="541511" y="202764"/>
                      <a:pt x="666625" y="165907"/>
                    </a:cubicBezTo>
                    <a:lnTo>
                      <a:pt x="648056" y="71224"/>
                    </a:lnTo>
                    <a:lnTo>
                      <a:pt x="294247" y="-229"/>
                    </a:lnTo>
                    <a:lnTo>
                      <a:pt x="99515" y="135688"/>
                    </a:lnTo>
                    <a:lnTo>
                      <a:pt x="-605" y="182359"/>
                    </a:lnTo>
                    <a:close/>
                  </a:path>
                </a:pathLst>
              </a:custGeom>
              <a:solidFill>
                <a:srgbClr val="000000">
                  <a:alpha val="16000"/>
                </a:srgbClr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7" name="Forme libre : forme 236">
                <a:extLst>
                  <a:ext uri="{FF2B5EF4-FFF2-40B4-BE49-F238E27FC236}">
                    <a16:creationId xmlns:a16="http://schemas.microsoft.com/office/drawing/2014/main" id="{724A2152-E875-4558-9DE1-129A782EF432}"/>
                  </a:ext>
                </a:extLst>
              </p:cNvPr>
              <p:cNvSpPr/>
              <p:nvPr/>
            </p:nvSpPr>
            <p:spPr>
              <a:xfrm>
                <a:off x="5471009" y="6038753"/>
                <a:ext cx="319988" cy="119960"/>
              </a:xfrm>
              <a:custGeom>
                <a:avLst/>
                <a:gdLst>
                  <a:gd name="connsiteX0" fmla="*/ -605 w 319988"/>
                  <a:gd name="connsiteY0" fmla="*/ -229 h 119960"/>
                  <a:gd name="connsiteX1" fmla="*/ 259791 w 319988"/>
                  <a:gd name="connsiteY1" fmla="*/ 11421 h 119960"/>
                  <a:gd name="connsiteX2" fmla="*/ 319383 w 319988"/>
                  <a:gd name="connsiteY2" fmla="*/ 15304 h 119960"/>
                  <a:gd name="connsiteX3" fmla="*/ 311334 w 319988"/>
                  <a:gd name="connsiteY3" fmla="*/ 78850 h 119960"/>
                  <a:gd name="connsiteX4" fmla="*/ 4832 w 319988"/>
                  <a:gd name="connsiteY4" fmla="*/ 119731 h 119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9988" h="119960">
                    <a:moveTo>
                      <a:pt x="-605" y="-229"/>
                    </a:moveTo>
                    <a:cubicBezTo>
                      <a:pt x="18459" y="18270"/>
                      <a:pt x="103116" y="68824"/>
                      <a:pt x="259791" y="11421"/>
                    </a:cubicBezTo>
                    <a:lnTo>
                      <a:pt x="319383" y="15304"/>
                    </a:lnTo>
                    <a:lnTo>
                      <a:pt x="311334" y="78850"/>
                    </a:lnTo>
                    <a:lnTo>
                      <a:pt x="4832" y="119731"/>
                    </a:lnTo>
                    <a:close/>
                  </a:path>
                </a:pathLst>
              </a:custGeom>
              <a:solidFill>
                <a:srgbClr val="000000">
                  <a:alpha val="16000"/>
                </a:srgbClr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8" name="Forme libre : forme 237">
                <a:extLst>
                  <a:ext uri="{FF2B5EF4-FFF2-40B4-BE49-F238E27FC236}">
                    <a16:creationId xmlns:a16="http://schemas.microsoft.com/office/drawing/2014/main" id="{211C47E3-F9BD-4E0E-9F98-80373BB84377}"/>
                  </a:ext>
                </a:extLst>
              </p:cNvPr>
              <p:cNvSpPr/>
              <p:nvPr/>
            </p:nvSpPr>
            <p:spPr>
              <a:xfrm>
                <a:off x="5280479" y="5528833"/>
                <a:ext cx="588961" cy="712785"/>
              </a:xfrm>
              <a:custGeom>
                <a:avLst/>
                <a:gdLst>
                  <a:gd name="connsiteX0" fmla="*/ 309532 w 588961"/>
                  <a:gd name="connsiteY0" fmla="*/ -229 h 712785"/>
                  <a:gd name="connsiteX1" fmla="*/ 12209 w 588961"/>
                  <a:gd name="connsiteY1" fmla="*/ 321100 h 712785"/>
                  <a:gd name="connsiteX2" fmla="*/ 132240 w 588961"/>
                  <a:gd name="connsiteY2" fmla="*/ 690796 h 712785"/>
                  <a:gd name="connsiteX3" fmla="*/ 588357 w 588961"/>
                  <a:gd name="connsiteY3" fmla="*/ 558338 h 712785"/>
                  <a:gd name="connsiteX4" fmla="*/ 510125 w 588961"/>
                  <a:gd name="connsiteY4" fmla="*/ 506160 h 712785"/>
                  <a:gd name="connsiteX5" fmla="*/ 163024 w 588961"/>
                  <a:gd name="connsiteY5" fmla="*/ 487732 h 712785"/>
                  <a:gd name="connsiteX6" fmla="*/ 229747 w 588961"/>
                  <a:gd name="connsiteY6" fmla="*/ 197892 h 712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8961" h="712785">
                    <a:moveTo>
                      <a:pt x="309532" y="-229"/>
                    </a:moveTo>
                    <a:cubicBezTo>
                      <a:pt x="117836" y="6831"/>
                      <a:pt x="43699" y="143596"/>
                      <a:pt x="12209" y="321100"/>
                    </a:cubicBezTo>
                    <a:cubicBezTo>
                      <a:pt x="-19282" y="498605"/>
                      <a:pt x="2394" y="624002"/>
                      <a:pt x="132240" y="690796"/>
                    </a:cubicBezTo>
                    <a:cubicBezTo>
                      <a:pt x="257072" y="754906"/>
                      <a:pt x="448203" y="667354"/>
                      <a:pt x="588357" y="558338"/>
                    </a:cubicBezTo>
                    <a:lnTo>
                      <a:pt x="510125" y="506160"/>
                    </a:lnTo>
                    <a:cubicBezTo>
                      <a:pt x="447073" y="546617"/>
                      <a:pt x="208989" y="624778"/>
                      <a:pt x="163024" y="487732"/>
                    </a:cubicBezTo>
                    <a:cubicBezTo>
                      <a:pt x="117059" y="350684"/>
                      <a:pt x="229747" y="197892"/>
                      <a:pt x="229747" y="197892"/>
                    </a:cubicBezTo>
                  </a:path>
                </a:pathLst>
              </a:custGeom>
              <a:solidFill>
                <a:srgbClr val="D9042B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9" name="Forme libre : forme 238">
                <a:extLst>
                  <a:ext uri="{FF2B5EF4-FFF2-40B4-BE49-F238E27FC236}">
                    <a16:creationId xmlns:a16="http://schemas.microsoft.com/office/drawing/2014/main" id="{38A70A5E-4CC5-49C1-BC30-8164B80C2337}"/>
                  </a:ext>
                </a:extLst>
              </p:cNvPr>
              <p:cNvSpPr/>
              <p:nvPr/>
            </p:nvSpPr>
            <p:spPr>
              <a:xfrm>
                <a:off x="5745245" y="5978737"/>
                <a:ext cx="421802" cy="137823"/>
              </a:xfrm>
              <a:custGeom>
                <a:avLst/>
                <a:gdLst>
                  <a:gd name="connsiteX0" fmla="*/ -605 w 421802"/>
                  <a:gd name="connsiteY0" fmla="*/ -229 h 137823"/>
                  <a:gd name="connsiteX1" fmla="*/ 421197 w 421802"/>
                  <a:gd name="connsiteY1" fmla="*/ 42135 h 137823"/>
                  <a:gd name="connsiteX2" fmla="*/ 412230 w 421802"/>
                  <a:gd name="connsiteY2" fmla="*/ 137595 h 137823"/>
                  <a:gd name="connsiteX3" fmla="*/ 159601 w 421802"/>
                  <a:gd name="connsiteY3" fmla="*/ 121355 h 137823"/>
                  <a:gd name="connsiteX4" fmla="*/ 2077 w 421802"/>
                  <a:gd name="connsiteY4" fmla="*/ 47007 h 137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1802" h="137823">
                    <a:moveTo>
                      <a:pt x="-605" y="-229"/>
                    </a:moveTo>
                    <a:cubicBezTo>
                      <a:pt x="60398" y="22082"/>
                      <a:pt x="333645" y="130463"/>
                      <a:pt x="421197" y="42135"/>
                    </a:cubicBezTo>
                    <a:lnTo>
                      <a:pt x="412230" y="137595"/>
                    </a:lnTo>
                    <a:lnTo>
                      <a:pt x="159601" y="121355"/>
                    </a:lnTo>
                    <a:lnTo>
                      <a:pt x="2077" y="47007"/>
                    </a:lnTo>
                    <a:close/>
                  </a:path>
                </a:pathLst>
              </a:custGeom>
              <a:solidFill>
                <a:srgbClr val="000000">
                  <a:alpha val="16000"/>
                </a:srgbClr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0" name="Forme libre : forme 239">
                <a:extLst>
                  <a:ext uri="{FF2B5EF4-FFF2-40B4-BE49-F238E27FC236}">
                    <a16:creationId xmlns:a16="http://schemas.microsoft.com/office/drawing/2014/main" id="{DE7AE45A-F667-439E-81C4-638567EE3846}"/>
                  </a:ext>
                </a:extLst>
              </p:cNvPr>
              <p:cNvSpPr/>
              <p:nvPr/>
            </p:nvSpPr>
            <p:spPr>
              <a:xfrm>
                <a:off x="5733453" y="6058734"/>
                <a:ext cx="95247" cy="70535"/>
              </a:xfrm>
              <a:custGeom>
                <a:avLst/>
                <a:gdLst>
                  <a:gd name="connsiteX0" fmla="*/ 0 w 95247"/>
                  <a:gd name="connsiteY0" fmla="*/ 3601 h 70535"/>
                  <a:gd name="connsiteX1" fmla="*/ 78302 w 95247"/>
                  <a:gd name="connsiteY1" fmla="*/ 70536 h 70535"/>
                  <a:gd name="connsiteX2" fmla="*/ 95248 w 95247"/>
                  <a:gd name="connsiteY2" fmla="*/ 58957 h 70535"/>
                  <a:gd name="connsiteX3" fmla="*/ 9249 w 95247"/>
                  <a:gd name="connsiteY3" fmla="*/ 0 h 70535"/>
                  <a:gd name="connsiteX4" fmla="*/ 0 w 95247"/>
                  <a:gd name="connsiteY4" fmla="*/ 3601 h 70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47" h="70535">
                    <a:moveTo>
                      <a:pt x="0" y="3601"/>
                    </a:moveTo>
                    <a:lnTo>
                      <a:pt x="78302" y="70536"/>
                    </a:lnTo>
                    <a:lnTo>
                      <a:pt x="95248" y="58957"/>
                    </a:lnTo>
                    <a:lnTo>
                      <a:pt x="9249" y="0"/>
                    </a:lnTo>
                    <a:lnTo>
                      <a:pt x="0" y="3601"/>
                    </a:lnTo>
                    <a:close/>
                  </a:path>
                </a:pathLst>
              </a:custGeom>
              <a:solidFill>
                <a:srgbClr val="000000">
                  <a:alpha val="9000"/>
                </a:srgbClr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1" name="Forme libre : forme 240">
                <a:extLst>
                  <a:ext uri="{FF2B5EF4-FFF2-40B4-BE49-F238E27FC236}">
                    <a16:creationId xmlns:a16="http://schemas.microsoft.com/office/drawing/2014/main" id="{AEE6A12F-51F0-40A5-87DF-745392C1736B}"/>
                  </a:ext>
                </a:extLst>
              </p:cNvPr>
              <p:cNvSpPr/>
              <p:nvPr/>
            </p:nvSpPr>
            <p:spPr>
              <a:xfrm>
                <a:off x="5706270" y="5988099"/>
                <a:ext cx="52319" cy="73529"/>
              </a:xfrm>
              <a:custGeom>
                <a:avLst/>
                <a:gdLst>
                  <a:gd name="connsiteX0" fmla="*/ -605 w 52319"/>
                  <a:gd name="connsiteY0" fmla="*/ 54660 h 73529"/>
                  <a:gd name="connsiteX1" fmla="*/ 36816 w 52319"/>
                  <a:gd name="connsiteY1" fmla="*/ 73301 h 73529"/>
                  <a:gd name="connsiteX2" fmla="*/ 51714 w 52319"/>
                  <a:gd name="connsiteY2" fmla="*/ 10673 h 73529"/>
                  <a:gd name="connsiteX3" fmla="*/ 19235 w 52319"/>
                  <a:gd name="connsiteY3" fmla="*/ -200 h 73529"/>
                  <a:gd name="connsiteX4" fmla="*/ -605 w 52319"/>
                  <a:gd name="connsiteY4" fmla="*/ 54660 h 73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319" h="73529">
                    <a:moveTo>
                      <a:pt x="-605" y="54660"/>
                    </a:moveTo>
                    <a:lnTo>
                      <a:pt x="36816" y="73301"/>
                    </a:lnTo>
                    <a:lnTo>
                      <a:pt x="51714" y="10673"/>
                    </a:lnTo>
                    <a:cubicBezTo>
                      <a:pt x="51714" y="10673"/>
                      <a:pt x="26014" y="1282"/>
                      <a:pt x="19235" y="-200"/>
                    </a:cubicBezTo>
                    <a:cubicBezTo>
                      <a:pt x="12457" y="-1683"/>
                      <a:pt x="-605" y="54660"/>
                      <a:pt x="-605" y="54660"/>
                    </a:cubicBezTo>
                    <a:close/>
                  </a:path>
                </a:pathLst>
              </a:custGeom>
              <a:solidFill>
                <a:srgbClr val="592F25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2" name="Forme libre : forme 241">
                <a:extLst>
                  <a:ext uri="{FF2B5EF4-FFF2-40B4-BE49-F238E27FC236}">
                    <a16:creationId xmlns:a16="http://schemas.microsoft.com/office/drawing/2014/main" id="{623C68D3-857C-40F9-A6F9-0BDF21CC0822}"/>
                  </a:ext>
                </a:extLst>
              </p:cNvPr>
              <p:cNvSpPr/>
              <p:nvPr/>
            </p:nvSpPr>
            <p:spPr>
              <a:xfrm>
                <a:off x="5711071" y="5507838"/>
                <a:ext cx="670125" cy="719510"/>
              </a:xfrm>
              <a:custGeom>
                <a:avLst/>
                <a:gdLst>
                  <a:gd name="connsiteX0" fmla="*/ 341342 w 670125"/>
                  <a:gd name="connsiteY0" fmla="*/ -134 h 719510"/>
                  <a:gd name="connsiteX1" fmla="*/ 656458 w 670125"/>
                  <a:gd name="connsiteY1" fmla="*/ 303474 h 719510"/>
                  <a:gd name="connsiteX2" fmla="*/ 511573 w 670125"/>
                  <a:gd name="connsiteY2" fmla="*/ 698870 h 719510"/>
                  <a:gd name="connsiteX3" fmla="*/ -605 w 670125"/>
                  <a:gd name="connsiteY3" fmla="*/ 539017 h 719510"/>
                  <a:gd name="connsiteX4" fmla="*/ 33780 w 670125"/>
                  <a:gd name="connsiteY4" fmla="*/ 470740 h 719510"/>
                  <a:gd name="connsiteX5" fmla="*/ 469845 w 670125"/>
                  <a:gd name="connsiteY5" fmla="*/ 497500 h 719510"/>
                  <a:gd name="connsiteX6" fmla="*/ 432495 w 670125"/>
                  <a:gd name="connsiteY6" fmla="*/ 192763 h 719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70125" h="719510">
                    <a:moveTo>
                      <a:pt x="341342" y="-134"/>
                    </a:moveTo>
                    <a:cubicBezTo>
                      <a:pt x="533038" y="-4300"/>
                      <a:pt x="614871" y="128299"/>
                      <a:pt x="656458" y="303474"/>
                    </a:cubicBezTo>
                    <a:cubicBezTo>
                      <a:pt x="698045" y="478648"/>
                      <a:pt x="637818" y="624521"/>
                      <a:pt x="511573" y="698870"/>
                    </a:cubicBezTo>
                    <a:cubicBezTo>
                      <a:pt x="390625" y="770041"/>
                      <a:pt x="145267" y="640125"/>
                      <a:pt x="-605" y="539017"/>
                    </a:cubicBezTo>
                    <a:lnTo>
                      <a:pt x="33780" y="470740"/>
                    </a:lnTo>
                    <a:cubicBezTo>
                      <a:pt x="99020" y="507526"/>
                      <a:pt x="431788" y="637018"/>
                      <a:pt x="469845" y="497500"/>
                    </a:cubicBezTo>
                    <a:cubicBezTo>
                      <a:pt x="507902" y="357982"/>
                      <a:pt x="432495" y="192763"/>
                      <a:pt x="432495" y="192763"/>
                    </a:cubicBezTo>
                  </a:path>
                </a:pathLst>
              </a:custGeom>
              <a:solidFill>
                <a:srgbClr val="D9042B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3" name="Forme libre : forme 242">
                <a:extLst>
                  <a:ext uri="{FF2B5EF4-FFF2-40B4-BE49-F238E27FC236}">
                    <a16:creationId xmlns:a16="http://schemas.microsoft.com/office/drawing/2014/main" id="{16915C7B-ACD1-480E-813D-E217A56B8A36}"/>
                  </a:ext>
                </a:extLst>
              </p:cNvPr>
              <p:cNvSpPr/>
              <p:nvPr/>
            </p:nvSpPr>
            <p:spPr>
              <a:xfrm>
                <a:off x="5827359" y="5965056"/>
                <a:ext cx="218502" cy="146967"/>
              </a:xfrm>
              <a:custGeom>
                <a:avLst/>
                <a:gdLst>
                  <a:gd name="connsiteX0" fmla="*/ -605 w 218502"/>
                  <a:gd name="connsiteY0" fmla="*/ 49814 h 146967"/>
                  <a:gd name="connsiteX1" fmla="*/ 164967 w 218502"/>
                  <a:gd name="connsiteY1" fmla="*/ 18818 h 146967"/>
                  <a:gd name="connsiteX2" fmla="*/ 193209 w 218502"/>
                  <a:gd name="connsiteY2" fmla="*/ 63794 h 146967"/>
                  <a:gd name="connsiteX3" fmla="*/ 215804 w 218502"/>
                  <a:gd name="connsiteY3" fmla="*/ 104746 h 146967"/>
                  <a:gd name="connsiteX4" fmla="*/ 159318 w 218502"/>
                  <a:gd name="connsiteY4" fmla="*/ 77421 h 146967"/>
                  <a:gd name="connsiteX5" fmla="*/ 205283 w 218502"/>
                  <a:gd name="connsiteY5" fmla="*/ 140331 h 146967"/>
                  <a:gd name="connsiteX6" fmla="*/ 135242 w 218502"/>
                  <a:gd name="connsiteY6" fmla="*/ 105734 h 146967"/>
                  <a:gd name="connsiteX7" fmla="*/ 155294 w 218502"/>
                  <a:gd name="connsiteY7" fmla="*/ 145697 h 146967"/>
                  <a:gd name="connsiteX8" fmla="*/ 86523 w 218502"/>
                  <a:gd name="connsiteY8" fmla="*/ 93308 h 146967"/>
                  <a:gd name="connsiteX9" fmla="*/ -605 w 218502"/>
                  <a:gd name="connsiteY9" fmla="*/ 49814 h 146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8502" h="146967">
                    <a:moveTo>
                      <a:pt x="-605" y="49814"/>
                    </a:moveTo>
                    <a:cubicBezTo>
                      <a:pt x="16835" y="30891"/>
                      <a:pt x="86735" y="-31172"/>
                      <a:pt x="164967" y="18818"/>
                    </a:cubicBezTo>
                    <a:cubicBezTo>
                      <a:pt x="243199" y="68807"/>
                      <a:pt x="215239" y="75868"/>
                      <a:pt x="193209" y="63794"/>
                    </a:cubicBezTo>
                    <a:cubicBezTo>
                      <a:pt x="182336" y="57793"/>
                      <a:pt x="228018" y="93660"/>
                      <a:pt x="215804" y="104746"/>
                    </a:cubicBezTo>
                    <a:cubicBezTo>
                      <a:pt x="203589" y="115831"/>
                      <a:pt x="159318" y="77421"/>
                      <a:pt x="159318" y="77421"/>
                    </a:cubicBezTo>
                    <a:cubicBezTo>
                      <a:pt x="159318" y="77421"/>
                      <a:pt x="213897" y="130658"/>
                      <a:pt x="205283" y="140331"/>
                    </a:cubicBezTo>
                    <a:cubicBezTo>
                      <a:pt x="196669" y="150005"/>
                      <a:pt x="150351" y="122680"/>
                      <a:pt x="135242" y="105734"/>
                    </a:cubicBezTo>
                    <a:cubicBezTo>
                      <a:pt x="120132" y="88789"/>
                      <a:pt x="167156" y="138849"/>
                      <a:pt x="155294" y="145697"/>
                    </a:cubicBezTo>
                    <a:cubicBezTo>
                      <a:pt x="143432" y="152546"/>
                      <a:pt x="105304" y="124515"/>
                      <a:pt x="86523" y="93308"/>
                    </a:cubicBezTo>
                    <a:cubicBezTo>
                      <a:pt x="67742" y="62100"/>
                      <a:pt x="-605" y="49814"/>
                      <a:pt x="-605" y="49814"/>
                    </a:cubicBezTo>
                    <a:close/>
                  </a:path>
                </a:pathLst>
              </a:custGeom>
              <a:solidFill>
                <a:srgbClr val="592F25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4" name="Forme libre : forme 243">
                <a:extLst>
                  <a:ext uri="{FF2B5EF4-FFF2-40B4-BE49-F238E27FC236}">
                    <a16:creationId xmlns:a16="http://schemas.microsoft.com/office/drawing/2014/main" id="{EBCD0093-7D29-4385-9488-B0336BFBF108}"/>
                  </a:ext>
                </a:extLst>
              </p:cNvPr>
              <p:cNvSpPr/>
              <p:nvPr/>
            </p:nvSpPr>
            <p:spPr>
              <a:xfrm>
                <a:off x="5827359" y="5994528"/>
                <a:ext cx="62910" cy="43165"/>
              </a:xfrm>
              <a:custGeom>
                <a:avLst/>
                <a:gdLst>
                  <a:gd name="connsiteX0" fmla="*/ 62305 w 62910"/>
                  <a:gd name="connsiteY0" fmla="*/ 42936 h 43165"/>
                  <a:gd name="connsiteX1" fmla="*/ 62305 w 62910"/>
                  <a:gd name="connsiteY1" fmla="*/ 42936 h 43165"/>
                  <a:gd name="connsiteX2" fmla="*/ -605 w 62910"/>
                  <a:gd name="connsiteY2" fmla="*/ 20342 h 43165"/>
                  <a:gd name="connsiteX3" fmla="*/ 22766 w 62910"/>
                  <a:gd name="connsiteY3" fmla="*/ 8 h 43165"/>
                  <a:gd name="connsiteX4" fmla="*/ 62305 w 62910"/>
                  <a:gd name="connsiteY4" fmla="*/ 42936 h 431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910" h="43165">
                    <a:moveTo>
                      <a:pt x="62305" y="42936"/>
                    </a:moveTo>
                    <a:lnTo>
                      <a:pt x="62305" y="42936"/>
                    </a:lnTo>
                    <a:lnTo>
                      <a:pt x="-605" y="20342"/>
                    </a:lnTo>
                    <a:cubicBezTo>
                      <a:pt x="-605" y="20342"/>
                      <a:pt x="17117" y="3962"/>
                      <a:pt x="22766" y="8"/>
                    </a:cubicBezTo>
                    <a:cubicBezTo>
                      <a:pt x="28414" y="-3946"/>
                      <a:pt x="62305" y="42936"/>
                      <a:pt x="62305" y="42936"/>
                    </a:cubicBezTo>
                    <a:close/>
                  </a:path>
                </a:pathLst>
              </a:custGeom>
              <a:solidFill>
                <a:srgbClr val="592F25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5" name="Forme libre : forme 244">
                <a:extLst>
                  <a:ext uri="{FF2B5EF4-FFF2-40B4-BE49-F238E27FC236}">
                    <a16:creationId xmlns:a16="http://schemas.microsoft.com/office/drawing/2014/main" id="{A8472E9C-F052-45FA-9F4E-0A1DB21A9035}"/>
                  </a:ext>
                </a:extLst>
              </p:cNvPr>
              <p:cNvSpPr/>
              <p:nvPr/>
            </p:nvSpPr>
            <p:spPr>
              <a:xfrm>
                <a:off x="5701398" y="5668563"/>
                <a:ext cx="292169" cy="292169"/>
              </a:xfrm>
              <a:custGeom>
                <a:avLst/>
                <a:gdLst>
                  <a:gd name="connsiteX0" fmla="*/ 292169 w 292169"/>
                  <a:gd name="connsiteY0" fmla="*/ 146084 h 292169"/>
                  <a:gd name="connsiteX1" fmla="*/ 146085 w 292169"/>
                  <a:gd name="connsiteY1" fmla="*/ 292169 h 292169"/>
                  <a:gd name="connsiteX2" fmla="*/ 0 w 292169"/>
                  <a:gd name="connsiteY2" fmla="*/ 146084 h 292169"/>
                  <a:gd name="connsiteX3" fmla="*/ 146085 w 292169"/>
                  <a:gd name="connsiteY3" fmla="*/ 0 h 292169"/>
                  <a:gd name="connsiteX4" fmla="*/ 292169 w 292169"/>
                  <a:gd name="connsiteY4" fmla="*/ 146084 h 292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2169" h="292169">
                    <a:moveTo>
                      <a:pt x="292169" y="146084"/>
                    </a:moveTo>
                    <a:cubicBezTo>
                      <a:pt x="292169" y="226765"/>
                      <a:pt x="226765" y="292169"/>
                      <a:pt x="146085" y="292169"/>
                    </a:cubicBezTo>
                    <a:cubicBezTo>
                      <a:pt x="65404" y="292169"/>
                      <a:pt x="0" y="226765"/>
                      <a:pt x="0" y="146084"/>
                    </a:cubicBezTo>
                    <a:cubicBezTo>
                      <a:pt x="0" y="65404"/>
                      <a:pt x="65404" y="0"/>
                      <a:pt x="146085" y="0"/>
                    </a:cubicBezTo>
                    <a:cubicBezTo>
                      <a:pt x="226765" y="0"/>
                      <a:pt x="292169" y="65404"/>
                      <a:pt x="292169" y="146084"/>
                    </a:cubicBezTo>
                    <a:close/>
                  </a:path>
                </a:pathLst>
              </a:custGeom>
              <a:solidFill>
                <a:srgbClr val="FFFFFF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6" name="Forme libre : forme 245">
                <a:extLst>
                  <a:ext uri="{FF2B5EF4-FFF2-40B4-BE49-F238E27FC236}">
                    <a16:creationId xmlns:a16="http://schemas.microsoft.com/office/drawing/2014/main" id="{B4B48496-2627-4C3F-881B-757AD9911093}"/>
                  </a:ext>
                </a:extLst>
              </p:cNvPr>
              <p:cNvSpPr/>
              <p:nvPr/>
            </p:nvSpPr>
            <p:spPr>
              <a:xfrm>
                <a:off x="5507089" y="6326332"/>
                <a:ext cx="722726" cy="199185"/>
              </a:xfrm>
              <a:custGeom>
                <a:avLst/>
                <a:gdLst>
                  <a:gd name="connsiteX0" fmla="*/ -605 w 722726"/>
                  <a:gd name="connsiteY0" fmla="*/ 98620 h 199185"/>
                  <a:gd name="connsiteX1" fmla="*/ 722122 w 722726"/>
                  <a:gd name="connsiteY1" fmla="*/ 98620 h 199185"/>
                  <a:gd name="connsiteX2" fmla="*/ 586346 w 722726"/>
                  <a:gd name="connsiteY2" fmla="*/ -229 h 199185"/>
                  <a:gd name="connsiteX3" fmla="*/ 115119 w 722726"/>
                  <a:gd name="connsiteY3" fmla="*/ 10715 h 199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2726" h="199185">
                    <a:moveTo>
                      <a:pt x="-605" y="98620"/>
                    </a:moveTo>
                    <a:cubicBezTo>
                      <a:pt x="44654" y="176852"/>
                      <a:pt x="441673" y="278595"/>
                      <a:pt x="722122" y="98620"/>
                    </a:cubicBezTo>
                    <a:lnTo>
                      <a:pt x="586346" y="-229"/>
                    </a:lnTo>
                    <a:lnTo>
                      <a:pt x="115119" y="10715"/>
                    </a:lnTo>
                    <a:close/>
                  </a:path>
                </a:pathLst>
              </a:custGeom>
              <a:solidFill>
                <a:srgbClr val="D9042B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256" name="Group 255">
            <a:extLst>
              <a:ext uri="{FF2B5EF4-FFF2-40B4-BE49-F238E27FC236}">
                <a16:creationId xmlns:a16="http://schemas.microsoft.com/office/drawing/2014/main" id="{FE664EA5-E617-41F1-B1FA-0868947D3D1F}"/>
              </a:ext>
            </a:extLst>
          </p:cNvPr>
          <p:cNvGrpSpPr/>
          <p:nvPr/>
        </p:nvGrpSpPr>
        <p:grpSpPr>
          <a:xfrm rot="20451616">
            <a:off x="4020099" y="2977951"/>
            <a:ext cx="587760" cy="293642"/>
            <a:chOff x="4781539" y="3080056"/>
            <a:chExt cx="485752" cy="242679"/>
          </a:xfrm>
        </p:grpSpPr>
        <p:sp>
          <p:nvSpPr>
            <p:cNvPr id="254" name="EyeLeft_Girl_left">
              <a:extLst>
                <a:ext uri="{FF2B5EF4-FFF2-40B4-BE49-F238E27FC236}">
                  <a16:creationId xmlns:a16="http://schemas.microsoft.com/office/drawing/2014/main" id="{6CD8482E-5B20-438D-8F97-8AC1AFC4EBB6}"/>
                </a:ext>
              </a:extLst>
            </p:cNvPr>
            <p:cNvSpPr/>
            <p:nvPr/>
          </p:nvSpPr>
          <p:spPr>
            <a:xfrm>
              <a:off x="4781539" y="3080056"/>
              <a:ext cx="171086" cy="161924"/>
            </a:xfrm>
            <a:prstGeom prst="ellipse">
              <a:avLst/>
            </a:prstGeom>
            <a:solidFill>
              <a:srgbClr val="F2B60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5" name="EyeRight_Girl_left">
              <a:extLst>
                <a:ext uri="{FF2B5EF4-FFF2-40B4-BE49-F238E27FC236}">
                  <a16:creationId xmlns:a16="http://schemas.microsoft.com/office/drawing/2014/main" id="{88350EF4-073B-4B5A-ADB2-1AB7A1409DA3}"/>
                </a:ext>
              </a:extLst>
            </p:cNvPr>
            <p:cNvSpPr/>
            <p:nvPr/>
          </p:nvSpPr>
          <p:spPr>
            <a:xfrm>
              <a:off x="5086208" y="3144619"/>
              <a:ext cx="181083" cy="178116"/>
            </a:xfrm>
            <a:prstGeom prst="ellipse">
              <a:avLst/>
            </a:prstGeom>
            <a:solidFill>
              <a:srgbClr val="F2B60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59" name="Group 258">
            <a:extLst>
              <a:ext uri="{FF2B5EF4-FFF2-40B4-BE49-F238E27FC236}">
                <a16:creationId xmlns:a16="http://schemas.microsoft.com/office/drawing/2014/main" id="{954487C0-0073-4D0C-B489-B951D3B92775}"/>
              </a:ext>
            </a:extLst>
          </p:cNvPr>
          <p:cNvGrpSpPr/>
          <p:nvPr/>
        </p:nvGrpSpPr>
        <p:grpSpPr>
          <a:xfrm>
            <a:off x="5503360" y="4999946"/>
            <a:ext cx="612238" cy="215702"/>
            <a:chOff x="5503360" y="4779691"/>
            <a:chExt cx="612238" cy="215702"/>
          </a:xfrm>
        </p:grpSpPr>
        <p:sp>
          <p:nvSpPr>
            <p:cNvPr id="257" name="EyeLeft_Girl_Mid">
              <a:extLst>
                <a:ext uri="{FF2B5EF4-FFF2-40B4-BE49-F238E27FC236}">
                  <a16:creationId xmlns:a16="http://schemas.microsoft.com/office/drawing/2014/main" id="{ED52788D-B213-48DA-8595-0A3EA76E5900}"/>
                </a:ext>
              </a:extLst>
            </p:cNvPr>
            <p:cNvSpPr/>
            <p:nvPr/>
          </p:nvSpPr>
          <p:spPr>
            <a:xfrm>
              <a:off x="5503360" y="4779872"/>
              <a:ext cx="207015" cy="215521"/>
            </a:xfrm>
            <a:prstGeom prst="ellipse">
              <a:avLst/>
            </a:prstGeom>
            <a:solidFill>
              <a:srgbClr val="18B7A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8" name="EyeRight_Girl_Mid">
              <a:extLst>
                <a:ext uri="{FF2B5EF4-FFF2-40B4-BE49-F238E27FC236}">
                  <a16:creationId xmlns:a16="http://schemas.microsoft.com/office/drawing/2014/main" id="{FC46AB82-64EC-4716-AFD5-F20B1DA824E3}"/>
                </a:ext>
              </a:extLst>
            </p:cNvPr>
            <p:cNvSpPr/>
            <p:nvPr/>
          </p:nvSpPr>
          <p:spPr>
            <a:xfrm>
              <a:off x="5916407" y="4779691"/>
              <a:ext cx="199191" cy="195928"/>
            </a:xfrm>
            <a:prstGeom prst="ellipse">
              <a:avLst/>
            </a:prstGeom>
            <a:solidFill>
              <a:srgbClr val="18B7A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7DE4CF2E-E658-4E18-ACD0-318D4D0E9C3D}"/>
              </a:ext>
            </a:extLst>
          </p:cNvPr>
          <p:cNvGrpSpPr/>
          <p:nvPr/>
        </p:nvGrpSpPr>
        <p:grpSpPr>
          <a:xfrm>
            <a:off x="7695437" y="4261905"/>
            <a:ext cx="537268" cy="186339"/>
            <a:chOff x="3477597" y="4337532"/>
            <a:chExt cx="537268" cy="186339"/>
          </a:xfrm>
        </p:grpSpPr>
        <p:sp>
          <p:nvSpPr>
            <p:cNvPr id="260" name="EyeLeft_Boy_left">
              <a:extLst>
                <a:ext uri="{FF2B5EF4-FFF2-40B4-BE49-F238E27FC236}">
                  <a16:creationId xmlns:a16="http://schemas.microsoft.com/office/drawing/2014/main" id="{C162C92F-F65E-46D2-A5B5-F8E4F60E942B}"/>
                </a:ext>
              </a:extLst>
            </p:cNvPr>
            <p:cNvSpPr/>
            <p:nvPr/>
          </p:nvSpPr>
          <p:spPr>
            <a:xfrm>
              <a:off x="3477597" y="4361947"/>
              <a:ext cx="188195" cy="161924"/>
            </a:xfrm>
            <a:prstGeom prst="ellipse">
              <a:avLst/>
            </a:prstGeom>
            <a:solidFill>
              <a:srgbClr val="31375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1" name="EyeRight_Boy_left">
              <a:extLst>
                <a:ext uri="{FF2B5EF4-FFF2-40B4-BE49-F238E27FC236}">
                  <a16:creationId xmlns:a16="http://schemas.microsoft.com/office/drawing/2014/main" id="{A70FCD3F-92D1-43CC-928E-A9690205D2AA}"/>
                </a:ext>
              </a:extLst>
            </p:cNvPr>
            <p:cNvSpPr/>
            <p:nvPr/>
          </p:nvSpPr>
          <p:spPr>
            <a:xfrm>
              <a:off x="3833782" y="4337532"/>
              <a:ext cx="181083" cy="178116"/>
            </a:xfrm>
            <a:prstGeom prst="ellipse">
              <a:avLst/>
            </a:prstGeom>
            <a:solidFill>
              <a:srgbClr val="31375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65" name="Group 264">
            <a:extLst>
              <a:ext uri="{FF2B5EF4-FFF2-40B4-BE49-F238E27FC236}">
                <a16:creationId xmlns:a16="http://schemas.microsoft.com/office/drawing/2014/main" id="{15993130-B100-481B-B6A1-EA525566C0DD}"/>
              </a:ext>
            </a:extLst>
          </p:cNvPr>
          <p:cNvGrpSpPr/>
          <p:nvPr/>
        </p:nvGrpSpPr>
        <p:grpSpPr>
          <a:xfrm>
            <a:off x="7644459" y="2616183"/>
            <a:ext cx="607403" cy="218520"/>
            <a:chOff x="7643623" y="2396510"/>
            <a:chExt cx="607403" cy="218520"/>
          </a:xfrm>
        </p:grpSpPr>
        <p:sp>
          <p:nvSpPr>
            <p:cNvPr id="263" name="EyeLeft_Girl_Right">
              <a:extLst>
                <a:ext uri="{FF2B5EF4-FFF2-40B4-BE49-F238E27FC236}">
                  <a16:creationId xmlns:a16="http://schemas.microsoft.com/office/drawing/2014/main" id="{22CA2FDA-1BC1-4F07-A19E-010F409712CB}"/>
                </a:ext>
              </a:extLst>
            </p:cNvPr>
            <p:cNvSpPr/>
            <p:nvPr/>
          </p:nvSpPr>
          <p:spPr>
            <a:xfrm>
              <a:off x="7643623" y="2436914"/>
              <a:ext cx="207015" cy="178116"/>
            </a:xfrm>
            <a:prstGeom prst="ellipse">
              <a:avLst/>
            </a:prstGeom>
            <a:solidFill>
              <a:srgbClr val="F2B60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4" name="EyeRight_Girl_Right">
              <a:extLst>
                <a:ext uri="{FF2B5EF4-FFF2-40B4-BE49-F238E27FC236}">
                  <a16:creationId xmlns:a16="http://schemas.microsoft.com/office/drawing/2014/main" id="{21BB887A-15B0-437B-9F5A-B0214DDE065A}"/>
                </a:ext>
              </a:extLst>
            </p:cNvPr>
            <p:cNvSpPr/>
            <p:nvPr/>
          </p:nvSpPr>
          <p:spPr>
            <a:xfrm>
              <a:off x="8069943" y="2396510"/>
              <a:ext cx="181083" cy="195928"/>
            </a:xfrm>
            <a:prstGeom prst="ellipse">
              <a:avLst/>
            </a:prstGeom>
            <a:solidFill>
              <a:srgbClr val="F2B60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</p:grpSp>
      <p:grpSp>
        <p:nvGrpSpPr>
          <p:cNvPr id="266" name="Group 265">
            <a:extLst>
              <a:ext uri="{FF2B5EF4-FFF2-40B4-BE49-F238E27FC236}">
                <a16:creationId xmlns:a16="http://schemas.microsoft.com/office/drawing/2014/main" id="{D2E35F7B-5BEB-47E4-9881-7CD478A4FB03}"/>
              </a:ext>
            </a:extLst>
          </p:cNvPr>
          <p:cNvGrpSpPr/>
          <p:nvPr/>
        </p:nvGrpSpPr>
        <p:grpSpPr>
          <a:xfrm>
            <a:off x="5959158" y="2524168"/>
            <a:ext cx="536626" cy="202709"/>
            <a:chOff x="7653033" y="2436914"/>
            <a:chExt cx="536626" cy="202709"/>
          </a:xfrm>
        </p:grpSpPr>
        <p:sp>
          <p:nvSpPr>
            <p:cNvPr id="267" name="EyeLeft_Girl_Right">
              <a:extLst>
                <a:ext uri="{FF2B5EF4-FFF2-40B4-BE49-F238E27FC236}">
                  <a16:creationId xmlns:a16="http://schemas.microsoft.com/office/drawing/2014/main" id="{BAD43558-50CD-4BA8-A760-5BCA3EEB0FA8}"/>
                </a:ext>
              </a:extLst>
            </p:cNvPr>
            <p:cNvSpPr/>
            <p:nvPr/>
          </p:nvSpPr>
          <p:spPr>
            <a:xfrm>
              <a:off x="7653033" y="2436914"/>
              <a:ext cx="188195" cy="178116"/>
            </a:xfrm>
            <a:prstGeom prst="ellipse">
              <a:avLst/>
            </a:prstGeom>
            <a:solidFill>
              <a:srgbClr val="D9042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8" name="EyeRight_Girl_Right">
              <a:extLst>
                <a:ext uri="{FF2B5EF4-FFF2-40B4-BE49-F238E27FC236}">
                  <a16:creationId xmlns:a16="http://schemas.microsoft.com/office/drawing/2014/main" id="{1BA64786-4416-41EA-A7B0-0419CA2B7A5E}"/>
                </a:ext>
              </a:extLst>
            </p:cNvPr>
            <p:cNvSpPr/>
            <p:nvPr/>
          </p:nvSpPr>
          <p:spPr>
            <a:xfrm>
              <a:off x="7990468" y="2443695"/>
              <a:ext cx="199191" cy="195928"/>
            </a:xfrm>
            <a:prstGeom prst="ellipse">
              <a:avLst/>
            </a:prstGeom>
            <a:solidFill>
              <a:srgbClr val="D9042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</p:grpSp>
      <p:pic>
        <p:nvPicPr>
          <p:cNvPr id="275" name="Image 274">
            <a:extLst>
              <a:ext uri="{FF2B5EF4-FFF2-40B4-BE49-F238E27FC236}">
                <a16:creationId xmlns:a16="http://schemas.microsoft.com/office/drawing/2014/main" id="{53AAC2E3-C26C-4942-BFDC-0D03D5644994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078" t="11152" r="10477" b="11930"/>
          <a:stretch/>
        </p:blipFill>
        <p:spPr>
          <a:xfrm>
            <a:off x="256623" y="197281"/>
            <a:ext cx="891252" cy="873888"/>
          </a:xfrm>
          <a:prstGeom prst="ellipse">
            <a:avLst/>
          </a:prstGeom>
        </p:spPr>
      </p:pic>
      <p:sp>
        <p:nvSpPr>
          <p:cNvPr id="276" name="Forme libre : forme 275">
            <a:extLst>
              <a:ext uri="{FF2B5EF4-FFF2-40B4-BE49-F238E27FC236}">
                <a16:creationId xmlns:a16="http://schemas.microsoft.com/office/drawing/2014/main" id="{E8DE845E-05D3-4FCF-9CE9-535D1861E4A4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rgbClr val="FAE8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277" name="Image 276" descr="Une image contenant texte&#10;&#10;Description générée automatiquement">
            <a:extLst>
              <a:ext uri="{FF2B5EF4-FFF2-40B4-BE49-F238E27FC236}">
                <a16:creationId xmlns:a16="http://schemas.microsoft.com/office/drawing/2014/main" id="{C94AECA9-AC77-4705-B76B-295DCB63204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57009C80-00C3-4177-8A3B-A7F92953AA4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9835072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4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5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6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48000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9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0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3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4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7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8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1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2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5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6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9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0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 p14:presetBounceEnd="4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3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4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7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8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1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2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5" dur="1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6" dur="1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9" dur="1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0" dur="1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8000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3" dur="1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4" dur="1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7" dur="1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8" dur="1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1" dur="1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2" dur="1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 p14:presetBounceEnd="48000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5" dur="1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6" dur="1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 p14:presetBounceEnd="48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9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0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3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4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1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7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8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1" fill="hold" grpId="0" nodeType="withEffect" p14:presetBounceEnd="48000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1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92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1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5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96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9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0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 p14:presetBounceEnd="48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03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4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1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07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8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1" fill="hold" grpId="0" nodeType="withEffect" p14:presetBounceEnd="48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1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12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1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5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16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1" fill="hold" grpId="0" nodeType="withEffect" p14:presetBounceEnd="48000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9" dur="1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0" dur="1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1" fill="hold" grpId="0" nodeType="withEffect" p14:presetBounceEnd="48000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23" dur="1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4" dur="1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" presetClass="entr" presetSubtype="1" fill="hold" grpId="0" nodeType="withEffect" p14:presetBounceEnd="48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27" dur="1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8" dur="1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" presetClass="entr" presetSubtype="1" fill="hold" grpId="0" nodeType="withEffect" p14:presetBounceEnd="48000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31" dur="1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32" dur="1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2" presetClass="entr" presetSubtype="1" fill="hold" grpId="0" nodeType="withEffect" p14:presetBounceEnd="48000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35" dur="1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36" dur="1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4" decel="100000" fill="hold" nodeType="withEffect">
                                      <p:stCondLst>
                                        <p:cond delay="245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74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74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2" decel="7200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10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10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" presetClass="entr" presetSubtype="4" decel="72000" fill="hold" nodeType="withEffect">
                                      <p:stCondLst>
                                        <p:cond delay="295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7" dur="10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8" dur="10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2" presetClass="entr" presetSubtype="4" decel="10000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1" dur="74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2" dur="74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6" decel="72000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5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6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1" presetClass="entr" presetSubtype="0" fill="hold" nodeType="withEffect">
                                      <p:stCondLst>
                                        <p:cond delay="425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9" presetID="6" presetClass="emph" presetSubtype="0" accel="46667" decel="53333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Scale>
                                          <p:cBhvr>
                                            <p:cTn id="160" dur="50" fill="hold"/>
                                            <p:tgtEl>
                                              <p:spTgt spid="256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1" presetID="1" presetClass="entr" presetSubtype="0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3" presetID="6" presetClass="emph" presetSubtype="0" accel="46667" decel="53333" fill="hold" nodeType="withEffect">
                                      <p:stCondLst>
                                        <p:cond delay="4850"/>
                                      </p:stCondLst>
                                      <p:childTnLst>
                                        <p:animScale>
                                          <p:cBhvr>
                                            <p:cTn id="164" dur="50" fill="hold"/>
                                            <p:tgtEl>
                                              <p:spTgt spid="266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5" presetID="1" presetClass="entr" presetSubtype="0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7" presetID="6" presetClass="emph" presetSubtype="0" accel="46667" decel="53333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168" dur="50" fill="hold"/>
                                            <p:tgtEl>
                                              <p:spTgt spid="265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9" presetID="1" presetClass="entr" presetSubtype="0" fill="hold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1" presetID="6" presetClass="emph" presetSubtype="0" accel="46667" decel="53333" fill="hold" nodeType="withEffect">
                                      <p:stCondLst>
                                        <p:cond delay="5100"/>
                                      </p:stCondLst>
                                      <p:childTnLst>
                                        <p:animScale>
                                          <p:cBhvr>
                                            <p:cTn id="172" dur="50" fill="hold"/>
                                            <p:tgtEl>
                                              <p:spTgt spid="262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3" presetID="1" presetClass="entr" presetSubtype="0" fill="hold" nodeType="withEffect">
                                      <p:stCondLst>
                                        <p:cond delay="435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5" presetID="6" presetClass="emph" presetSubtype="0" accel="46667" decel="53333" fill="hold" nodeType="withEffect">
                                      <p:stCondLst>
                                        <p:cond delay="4450"/>
                                      </p:stCondLst>
                                      <p:childTnLst>
                                        <p:animScale>
                                          <p:cBhvr>
                                            <p:cTn id="176" dur="50" fill="hold"/>
                                            <p:tgtEl>
                                              <p:spTgt spid="259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  <p:bldP spid="16" grpId="0" animBg="1"/>
          <p:bldP spid="17" grpId="0" animBg="1"/>
          <p:bldP spid="18" grpId="0" animBg="1"/>
          <p:bldP spid="19" grpId="0" animBg="1"/>
          <p:bldP spid="20" grpId="0" animBg="1"/>
          <p:bldP spid="21" grpId="0" animBg="1"/>
          <p:bldP spid="22" grpId="0" animBg="1"/>
          <p:bldP spid="23" grpId="0" animBg="1"/>
          <p:bldP spid="24" grpId="0" animBg="1"/>
          <p:bldP spid="25" grpId="0" animBg="1"/>
          <p:bldP spid="26" grpId="0" animBg="1"/>
          <p:bldP spid="27" grpId="0" animBg="1"/>
          <p:bldP spid="28" grpId="0" animBg="1"/>
          <p:bldP spid="29" grpId="0" animBg="1"/>
          <p:bldP spid="30" grpId="0" animBg="1"/>
          <p:bldP spid="31" grpId="0" animBg="1"/>
          <p:bldP spid="32" grpId="0" animBg="1"/>
          <p:bldP spid="33" grpId="0" animBg="1"/>
          <p:bldP spid="34" grpId="0" animBg="1"/>
          <p:bldP spid="35" grpId="0" animBg="1"/>
          <p:bldP spid="36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1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1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1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1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1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1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1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1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1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1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6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7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8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1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1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2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5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6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1" fill="hold" grpId="0" nodeType="withEffect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9" dur="1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0" dur="1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1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1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4" dur="1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" presetClass="entr" presetSubtype="1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7" dur="1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8" dur="1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" presetClass="entr" presetSubtype="1" fill="hold" grpId="0" nodeType="withEffect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1" dur="1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2" dur="1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2" presetClass="entr" presetSubtype="1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1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6" dur="1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4" decel="100000" fill="hold" nodeType="withEffect">
                                      <p:stCondLst>
                                        <p:cond delay="245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74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74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2" decel="7200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10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10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" presetClass="entr" presetSubtype="4" decel="72000" fill="hold" nodeType="withEffect">
                                      <p:stCondLst>
                                        <p:cond delay="295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7" dur="10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8" dur="10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2" presetClass="entr" presetSubtype="4" decel="10000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1" dur="74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2" dur="74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6" decel="72000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5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6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1" presetClass="entr" presetSubtype="0" fill="hold" nodeType="withEffect">
                                      <p:stCondLst>
                                        <p:cond delay="425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9" presetID="6" presetClass="emph" presetSubtype="0" accel="46667" decel="53333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Scale>
                                          <p:cBhvr>
                                            <p:cTn id="160" dur="50" fill="hold"/>
                                            <p:tgtEl>
                                              <p:spTgt spid="256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1" presetID="1" presetClass="entr" presetSubtype="0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3" presetID="6" presetClass="emph" presetSubtype="0" accel="46667" decel="53333" fill="hold" nodeType="withEffect">
                                      <p:stCondLst>
                                        <p:cond delay="4850"/>
                                      </p:stCondLst>
                                      <p:childTnLst>
                                        <p:animScale>
                                          <p:cBhvr>
                                            <p:cTn id="164" dur="50" fill="hold"/>
                                            <p:tgtEl>
                                              <p:spTgt spid="266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5" presetID="1" presetClass="entr" presetSubtype="0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7" presetID="6" presetClass="emph" presetSubtype="0" accel="46667" decel="53333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168" dur="50" fill="hold"/>
                                            <p:tgtEl>
                                              <p:spTgt spid="265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9" presetID="1" presetClass="entr" presetSubtype="0" fill="hold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1" presetID="6" presetClass="emph" presetSubtype="0" accel="46667" decel="53333" fill="hold" nodeType="withEffect">
                                      <p:stCondLst>
                                        <p:cond delay="5100"/>
                                      </p:stCondLst>
                                      <p:childTnLst>
                                        <p:animScale>
                                          <p:cBhvr>
                                            <p:cTn id="172" dur="50" fill="hold"/>
                                            <p:tgtEl>
                                              <p:spTgt spid="262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3" presetID="1" presetClass="entr" presetSubtype="0" fill="hold" nodeType="withEffect">
                                      <p:stCondLst>
                                        <p:cond delay="435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5" presetID="6" presetClass="emph" presetSubtype="0" accel="46667" decel="53333" fill="hold" nodeType="withEffect">
                                      <p:stCondLst>
                                        <p:cond delay="4450"/>
                                      </p:stCondLst>
                                      <p:childTnLst>
                                        <p:animScale>
                                          <p:cBhvr>
                                            <p:cTn id="176" dur="50" fill="hold"/>
                                            <p:tgtEl>
                                              <p:spTgt spid="259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  <p:bldP spid="16" grpId="0" animBg="1"/>
          <p:bldP spid="17" grpId="0" animBg="1"/>
          <p:bldP spid="18" grpId="0" animBg="1"/>
          <p:bldP spid="19" grpId="0" animBg="1"/>
          <p:bldP spid="20" grpId="0" animBg="1"/>
          <p:bldP spid="21" grpId="0" animBg="1"/>
          <p:bldP spid="22" grpId="0" animBg="1"/>
          <p:bldP spid="23" grpId="0" animBg="1"/>
          <p:bldP spid="24" grpId="0" animBg="1"/>
          <p:bldP spid="25" grpId="0" animBg="1"/>
          <p:bldP spid="26" grpId="0" animBg="1"/>
          <p:bldP spid="27" grpId="0" animBg="1"/>
          <p:bldP spid="28" grpId="0" animBg="1"/>
          <p:bldP spid="29" grpId="0" animBg="1"/>
          <p:bldP spid="30" grpId="0" animBg="1"/>
          <p:bldP spid="31" grpId="0" animBg="1"/>
          <p:bldP spid="32" grpId="0" animBg="1"/>
          <p:bldP spid="33" grpId="0" animBg="1"/>
          <p:bldP spid="34" grpId="0" animBg="1"/>
          <p:bldP spid="35" grpId="0" animBg="1"/>
          <p:bldP spid="36" grpId="0" animBg="1"/>
        </p:bldLst>
      </p:timing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8D80B1F3-E9F7-4F9D-8AE8-BE6728B6FB87}"/>
              </a:ext>
            </a:extLst>
          </p:cNvPr>
          <p:cNvSpPr/>
          <p:nvPr/>
        </p:nvSpPr>
        <p:spPr>
          <a:xfrm>
            <a:off x="6781249" y="1071727"/>
            <a:ext cx="3907816" cy="3907815"/>
          </a:xfrm>
          <a:custGeom>
            <a:avLst/>
            <a:gdLst>
              <a:gd name="connsiteX0" fmla="*/ 3907816 w 3907816"/>
              <a:gd name="connsiteY0" fmla="*/ 1953908 h 3907815"/>
              <a:gd name="connsiteX1" fmla="*/ 1953908 w 3907816"/>
              <a:gd name="connsiteY1" fmla="*/ 3907816 h 3907815"/>
              <a:gd name="connsiteX2" fmla="*/ -1 w 3907816"/>
              <a:gd name="connsiteY2" fmla="*/ 1953908 h 3907815"/>
              <a:gd name="connsiteX3" fmla="*/ 1953908 w 3907816"/>
              <a:gd name="connsiteY3" fmla="*/ 0 h 3907815"/>
              <a:gd name="connsiteX4" fmla="*/ 3907816 w 3907816"/>
              <a:gd name="connsiteY4" fmla="*/ 1953908 h 3907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07816" h="3907815">
                <a:moveTo>
                  <a:pt x="3907816" y="1953908"/>
                </a:moveTo>
                <a:cubicBezTo>
                  <a:pt x="3907816" y="3033022"/>
                  <a:pt x="3033022" y="3907816"/>
                  <a:pt x="1953908" y="3907816"/>
                </a:cubicBezTo>
                <a:cubicBezTo>
                  <a:pt x="874794" y="3907816"/>
                  <a:pt x="-1" y="3033022"/>
                  <a:pt x="-1" y="1953908"/>
                </a:cubicBezTo>
                <a:cubicBezTo>
                  <a:pt x="-1" y="874794"/>
                  <a:pt x="874794" y="0"/>
                  <a:pt x="1953908" y="0"/>
                </a:cubicBezTo>
                <a:cubicBezTo>
                  <a:pt x="3033022" y="0"/>
                  <a:pt x="3907816" y="874794"/>
                  <a:pt x="3907816" y="1953908"/>
                </a:cubicBezTo>
                <a:close/>
              </a:path>
            </a:pathLst>
          </a:custGeom>
          <a:solidFill>
            <a:srgbClr val="FFD400"/>
          </a:solidFill>
          <a:ln w="635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8" name="Groupe 7">
            <a:extLst>
              <a:ext uri="{FF2B5EF4-FFF2-40B4-BE49-F238E27FC236}">
                <a16:creationId xmlns:a16="http://schemas.microsoft.com/office/drawing/2014/main" id="{526F3772-5FC4-41C4-9C18-3708E0E54D3C}"/>
              </a:ext>
            </a:extLst>
          </p:cNvPr>
          <p:cNvGrpSpPr/>
          <p:nvPr/>
        </p:nvGrpSpPr>
        <p:grpSpPr>
          <a:xfrm>
            <a:off x="7583634" y="2445192"/>
            <a:ext cx="2626024" cy="3221295"/>
            <a:chOff x="7583634" y="2445192"/>
            <a:chExt cx="2626024" cy="3221295"/>
          </a:xfrm>
        </p:grpSpPr>
        <p:grpSp>
          <p:nvGrpSpPr>
            <p:cNvPr id="6" name="Groupe 5">
              <a:extLst>
                <a:ext uri="{FF2B5EF4-FFF2-40B4-BE49-F238E27FC236}">
                  <a16:creationId xmlns:a16="http://schemas.microsoft.com/office/drawing/2014/main" id="{26E60A2C-AA02-41D1-9847-4D0AE79F5F08}"/>
                </a:ext>
              </a:extLst>
            </p:cNvPr>
            <p:cNvGrpSpPr/>
            <p:nvPr/>
          </p:nvGrpSpPr>
          <p:grpSpPr>
            <a:xfrm>
              <a:off x="9355725" y="3371423"/>
              <a:ext cx="853933" cy="812609"/>
              <a:chOff x="9355725" y="3371423"/>
              <a:chExt cx="853933" cy="812609"/>
            </a:xfrm>
          </p:grpSpPr>
          <p:grpSp>
            <p:nvGrpSpPr>
              <p:cNvPr id="4" name="Groupe 3">
                <a:extLst>
                  <a:ext uri="{FF2B5EF4-FFF2-40B4-BE49-F238E27FC236}">
                    <a16:creationId xmlns:a16="http://schemas.microsoft.com/office/drawing/2014/main" id="{0F351BBA-9C96-4376-ABE3-9E7D8B624959}"/>
                  </a:ext>
                </a:extLst>
              </p:cNvPr>
              <p:cNvGrpSpPr/>
              <p:nvPr/>
            </p:nvGrpSpPr>
            <p:grpSpPr>
              <a:xfrm>
                <a:off x="9463621" y="3371423"/>
                <a:ext cx="746037" cy="534919"/>
                <a:chOff x="9553405" y="3525192"/>
                <a:chExt cx="478497" cy="343089"/>
              </a:xfrm>
            </p:grpSpPr>
            <p:sp>
              <p:nvSpPr>
                <p:cNvPr id="27" name="Forme libre : forme 26">
                  <a:extLst>
                    <a:ext uri="{FF2B5EF4-FFF2-40B4-BE49-F238E27FC236}">
                      <a16:creationId xmlns:a16="http://schemas.microsoft.com/office/drawing/2014/main" id="{7916DB6A-E877-4E51-980F-5F8961557E62}"/>
                    </a:ext>
                  </a:extLst>
                </p:cNvPr>
                <p:cNvSpPr/>
                <p:nvPr/>
              </p:nvSpPr>
              <p:spPr>
                <a:xfrm rot="919800">
                  <a:off x="9576736" y="3578286"/>
                  <a:ext cx="431262" cy="236806"/>
                </a:xfrm>
                <a:custGeom>
                  <a:avLst/>
                  <a:gdLst>
                    <a:gd name="connsiteX0" fmla="*/ 66 w 431262"/>
                    <a:gd name="connsiteY0" fmla="*/ -96 h 236806"/>
                    <a:gd name="connsiteX1" fmla="*/ 431329 w 431262"/>
                    <a:gd name="connsiteY1" fmla="*/ -96 h 236806"/>
                    <a:gd name="connsiteX2" fmla="*/ 431329 w 431262"/>
                    <a:gd name="connsiteY2" fmla="*/ 236711 h 236806"/>
                    <a:gd name="connsiteX3" fmla="*/ 66 w 431262"/>
                    <a:gd name="connsiteY3" fmla="*/ 236711 h 236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1262" h="236806">
                      <a:moveTo>
                        <a:pt x="66" y="-96"/>
                      </a:moveTo>
                      <a:lnTo>
                        <a:pt x="431329" y="-96"/>
                      </a:lnTo>
                      <a:lnTo>
                        <a:pt x="431329" y="236711"/>
                      </a:lnTo>
                      <a:lnTo>
                        <a:pt x="66" y="2367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8" name="Forme libre : forme 27">
                  <a:extLst>
                    <a:ext uri="{FF2B5EF4-FFF2-40B4-BE49-F238E27FC236}">
                      <a16:creationId xmlns:a16="http://schemas.microsoft.com/office/drawing/2014/main" id="{1ECD0DA1-E6D4-4E83-BDEC-05960740A932}"/>
                    </a:ext>
                  </a:extLst>
                </p:cNvPr>
                <p:cNvSpPr/>
                <p:nvPr/>
              </p:nvSpPr>
              <p:spPr>
                <a:xfrm>
                  <a:off x="9615912" y="3525192"/>
                  <a:ext cx="415990" cy="174743"/>
                </a:xfrm>
                <a:custGeom>
                  <a:avLst/>
                  <a:gdLst>
                    <a:gd name="connsiteX0" fmla="*/ 377426 w 415990"/>
                    <a:gd name="connsiteY0" fmla="*/ 117799 h 174743"/>
                    <a:gd name="connsiteX1" fmla="*/ 176038 w 415990"/>
                    <a:gd name="connsiteY1" fmla="*/ 168035 h 174743"/>
                    <a:gd name="connsiteX2" fmla="*/ 179027 w 415990"/>
                    <a:gd name="connsiteY2" fmla="*/ 168861 h 174743"/>
                    <a:gd name="connsiteX3" fmla="*/ 4093 w 415990"/>
                    <a:gd name="connsiteY3" fmla="*/ 2893 h 174743"/>
                    <a:gd name="connsiteX4" fmla="*/ 3203 w 415990"/>
                    <a:gd name="connsiteY4" fmla="*/ 3847 h 174743"/>
                    <a:gd name="connsiteX5" fmla="*/ 174576 w 415990"/>
                    <a:gd name="connsiteY5" fmla="*/ 173440 h 174743"/>
                    <a:gd name="connsiteX6" fmla="*/ 175848 w 415990"/>
                    <a:gd name="connsiteY6" fmla="*/ 174648 h 174743"/>
                    <a:gd name="connsiteX7" fmla="*/ 177565 w 415990"/>
                    <a:gd name="connsiteY7" fmla="*/ 174266 h 174743"/>
                    <a:gd name="connsiteX8" fmla="*/ 379906 w 415990"/>
                    <a:gd name="connsiteY8" fmla="*/ 127973 h 174743"/>
                    <a:gd name="connsiteX9" fmla="*/ 377426 w 415990"/>
                    <a:gd name="connsiteY9" fmla="*/ 117799 h 174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15990" h="174743">
                      <a:moveTo>
                        <a:pt x="377426" y="117799"/>
                      </a:moveTo>
                      <a:lnTo>
                        <a:pt x="176038" y="168035"/>
                      </a:lnTo>
                      <a:lnTo>
                        <a:pt x="179027" y="168861"/>
                      </a:lnTo>
                      <a:lnTo>
                        <a:pt x="4093" y="2893"/>
                      </a:lnTo>
                      <a:cubicBezTo>
                        <a:pt x="-676" y="-1621"/>
                        <a:pt x="-1502" y="-795"/>
                        <a:pt x="3203" y="3847"/>
                      </a:cubicBezTo>
                      <a:lnTo>
                        <a:pt x="174576" y="173440"/>
                      </a:lnTo>
                      <a:lnTo>
                        <a:pt x="175848" y="174648"/>
                      </a:lnTo>
                      <a:lnTo>
                        <a:pt x="177565" y="174266"/>
                      </a:lnTo>
                      <a:lnTo>
                        <a:pt x="379906" y="127973"/>
                      </a:lnTo>
                      <a:cubicBezTo>
                        <a:pt x="429760" y="116400"/>
                        <a:pt x="427216" y="105526"/>
                        <a:pt x="377426" y="117799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 w="63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9" name="Forme libre : forme 28">
                  <a:extLst>
                    <a:ext uri="{FF2B5EF4-FFF2-40B4-BE49-F238E27FC236}">
                      <a16:creationId xmlns:a16="http://schemas.microsoft.com/office/drawing/2014/main" id="{5BB771DF-B0C3-450C-940D-EBDC463BE4A0}"/>
                    </a:ext>
                  </a:extLst>
                </p:cNvPr>
                <p:cNvSpPr/>
                <p:nvPr/>
              </p:nvSpPr>
              <p:spPr>
                <a:xfrm>
                  <a:off x="9553405" y="3664359"/>
                  <a:ext cx="205855" cy="89797"/>
                </a:xfrm>
                <a:custGeom>
                  <a:avLst/>
                  <a:gdLst>
                    <a:gd name="connsiteX0" fmla="*/ 12549 w 205855"/>
                    <a:gd name="connsiteY0" fmla="*/ 86480 h 89797"/>
                    <a:gd name="connsiteX1" fmla="*/ 202808 w 205855"/>
                    <a:gd name="connsiteY1" fmla="*/ 2224 h 89797"/>
                    <a:gd name="connsiteX2" fmla="*/ 202236 w 205855"/>
                    <a:gd name="connsiteY2" fmla="*/ 888 h 89797"/>
                    <a:gd name="connsiteX3" fmla="*/ 10514 w 205855"/>
                    <a:gd name="connsiteY3" fmla="*/ 81837 h 89797"/>
                    <a:gd name="connsiteX4" fmla="*/ 12549 w 205855"/>
                    <a:gd name="connsiteY4" fmla="*/ 86480 h 89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5855" h="89797">
                      <a:moveTo>
                        <a:pt x="12549" y="86480"/>
                      </a:moveTo>
                      <a:cubicBezTo>
                        <a:pt x="76138" y="58945"/>
                        <a:pt x="139727" y="30458"/>
                        <a:pt x="202808" y="2224"/>
                      </a:cubicBezTo>
                      <a:cubicBezTo>
                        <a:pt x="207323" y="189"/>
                        <a:pt x="206750" y="-1083"/>
                        <a:pt x="202236" y="888"/>
                      </a:cubicBezTo>
                      <a:cubicBezTo>
                        <a:pt x="138647" y="27850"/>
                        <a:pt x="74040" y="54049"/>
                        <a:pt x="10514" y="81837"/>
                      </a:cubicBezTo>
                      <a:cubicBezTo>
                        <a:pt x="-4557" y="88515"/>
                        <a:pt x="-2840" y="93093"/>
                        <a:pt x="12549" y="86480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 w="63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0" name="Forme libre : forme 29">
                  <a:extLst>
                    <a:ext uri="{FF2B5EF4-FFF2-40B4-BE49-F238E27FC236}">
                      <a16:creationId xmlns:a16="http://schemas.microsoft.com/office/drawing/2014/main" id="{9A3F181D-0C59-4CA6-9F79-328131FEE37D}"/>
                    </a:ext>
                  </a:extLst>
                </p:cNvPr>
                <p:cNvSpPr/>
                <p:nvPr/>
              </p:nvSpPr>
              <p:spPr>
                <a:xfrm>
                  <a:off x="9838268" y="3685421"/>
                  <a:ext cx="130811" cy="182860"/>
                </a:xfrm>
                <a:custGeom>
                  <a:avLst/>
                  <a:gdLst>
                    <a:gd name="connsiteX0" fmla="*/ 125309 w 130811"/>
                    <a:gd name="connsiteY0" fmla="*/ 170848 h 182860"/>
                    <a:gd name="connsiteX1" fmla="*/ 2900 w 130811"/>
                    <a:gd name="connsiteY1" fmla="*/ 2527 h 182860"/>
                    <a:gd name="connsiteX2" fmla="*/ 1692 w 130811"/>
                    <a:gd name="connsiteY2" fmla="*/ 3354 h 182860"/>
                    <a:gd name="connsiteX3" fmla="*/ 121176 w 130811"/>
                    <a:gd name="connsiteY3" fmla="*/ 173773 h 182860"/>
                    <a:gd name="connsiteX4" fmla="*/ 125309 w 130811"/>
                    <a:gd name="connsiteY4" fmla="*/ 170848 h 182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0811" h="182860">
                      <a:moveTo>
                        <a:pt x="125309" y="170848"/>
                      </a:moveTo>
                      <a:cubicBezTo>
                        <a:pt x="85058" y="114571"/>
                        <a:pt x="43788" y="58168"/>
                        <a:pt x="2900" y="2527"/>
                      </a:cubicBezTo>
                      <a:cubicBezTo>
                        <a:pt x="-25" y="-1479"/>
                        <a:pt x="-1106" y="-652"/>
                        <a:pt x="1692" y="3354"/>
                      </a:cubicBezTo>
                      <a:cubicBezTo>
                        <a:pt x="41499" y="59948"/>
                        <a:pt x="80670" y="117815"/>
                        <a:pt x="121176" y="173773"/>
                      </a:cubicBezTo>
                      <a:cubicBezTo>
                        <a:pt x="130969" y="187699"/>
                        <a:pt x="135039" y="184456"/>
                        <a:pt x="125309" y="170848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 w="63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sp>
            <p:nvSpPr>
              <p:cNvPr id="31" name="Forme libre : forme 30">
                <a:extLst>
                  <a:ext uri="{FF2B5EF4-FFF2-40B4-BE49-F238E27FC236}">
                    <a16:creationId xmlns:a16="http://schemas.microsoft.com/office/drawing/2014/main" id="{9C418993-98E9-48FE-BB18-395581E23920}"/>
                  </a:ext>
                </a:extLst>
              </p:cNvPr>
              <p:cNvSpPr/>
              <p:nvPr/>
            </p:nvSpPr>
            <p:spPr>
              <a:xfrm>
                <a:off x="9355725" y="3780439"/>
                <a:ext cx="487412" cy="403593"/>
              </a:xfrm>
              <a:custGeom>
                <a:avLst/>
                <a:gdLst>
                  <a:gd name="connsiteX0" fmla="*/ 487478 w 487412"/>
                  <a:gd name="connsiteY0" fmla="*/ 98023 h 403593"/>
                  <a:gd name="connsiteX1" fmla="*/ 66 w 487412"/>
                  <a:gd name="connsiteY1" fmla="*/ 402551 h 403593"/>
                  <a:gd name="connsiteX2" fmla="*/ 24293 w 487412"/>
                  <a:gd name="connsiteY2" fmla="*/ 238682 h 403593"/>
                  <a:gd name="connsiteX3" fmla="*/ 333083 w 487412"/>
                  <a:gd name="connsiteY3" fmla="*/ 98023 h 403593"/>
                  <a:gd name="connsiteX4" fmla="*/ 295565 w 487412"/>
                  <a:gd name="connsiteY4" fmla="*/ -96 h 403593"/>
                  <a:gd name="connsiteX5" fmla="*/ 468274 w 487412"/>
                  <a:gd name="connsiteY5" fmla="*/ 47278 h 403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7412" h="403593">
                    <a:moveTo>
                      <a:pt x="487478" y="98023"/>
                    </a:moveTo>
                    <a:cubicBezTo>
                      <a:pt x="475651" y="148131"/>
                      <a:pt x="352160" y="421565"/>
                      <a:pt x="66" y="402551"/>
                    </a:cubicBezTo>
                    <a:lnTo>
                      <a:pt x="24293" y="238682"/>
                    </a:lnTo>
                    <a:cubicBezTo>
                      <a:pt x="68806" y="248157"/>
                      <a:pt x="263389" y="288791"/>
                      <a:pt x="333083" y="98023"/>
                    </a:cubicBezTo>
                    <a:cubicBezTo>
                      <a:pt x="317949" y="87149"/>
                      <a:pt x="290732" y="36086"/>
                      <a:pt x="295565" y="-96"/>
                    </a:cubicBezTo>
                    <a:lnTo>
                      <a:pt x="468274" y="47278"/>
                    </a:lnTo>
                  </a:path>
                </a:pathLst>
              </a:custGeom>
              <a:solidFill>
                <a:srgbClr val="EAB275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" name="Forme libre : forme 31">
                <a:extLst>
                  <a:ext uri="{FF2B5EF4-FFF2-40B4-BE49-F238E27FC236}">
                    <a16:creationId xmlns:a16="http://schemas.microsoft.com/office/drawing/2014/main" id="{D355C5B7-E7DB-4C82-945A-E17719CBF139}"/>
                  </a:ext>
                </a:extLst>
              </p:cNvPr>
              <p:cNvSpPr/>
              <p:nvPr/>
            </p:nvSpPr>
            <p:spPr>
              <a:xfrm>
                <a:off x="9817892" y="3763337"/>
                <a:ext cx="101787" cy="129767"/>
              </a:xfrm>
              <a:custGeom>
                <a:avLst/>
                <a:gdLst>
                  <a:gd name="connsiteX0" fmla="*/ 66 w 101787"/>
                  <a:gd name="connsiteY0" fmla="*/ 65589 h 129767"/>
                  <a:gd name="connsiteX1" fmla="*/ 94115 w 101787"/>
                  <a:gd name="connsiteY1" fmla="*/ 5243 h 129767"/>
                  <a:gd name="connsiteX2" fmla="*/ 22132 w 101787"/>
                  <a:gd name="connsiteY2" fmla="*/ 121039 h 129767"/>
                  <a:gd name="connsiteX3" fmla="*/ 66 w 101787"/>
                  <a:gd name="connsiteY3" fmla="*/ 65589 h 129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787" h="129767">
                    <a:moveTo>
                      <a:pt x="66" y="65589"/>
                    </a:moveTo>
                    <a:cubicBezTo>
                      <a:pt x="9096" y="50264"/>
                      <a:pt x="60222" y="-19748"/>
                      <a:pt x="94115" y="5243"/>
                    </a:cubicBezTo>
                    <a:cubicBezTo>
                      <a:pt x="128008" y="30233"/>
                      <a:pt x="40700" y="84348"/>
                      <a:pt x="22132" y="121039"/>
                    </a:cubicBezTo>
                    <a:cubicBezTo>
                      <a:pt x="3564" y="157730"/>
                      <a:pt x="66" y="65589"/>
                      <a:pt x="66" y="65589"/>
                    </a:cubicBezTo>
                    <a:close/>
                  </a:path>
                </a:pathLst>
              </a:custGeom>
              <a:solidFill>
                <a:srgbClr val="EAB275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grpSp>
            <p:nvGrpSpPr>
              <p:cNvPr id="62" name="Graphique 91">
                <a:extLst>
                  <a:ext uri="{FF2B5EF4-FFF2-40B4-BE49-F238E27FC236}">
                    <a16:creationId xmlns:a16="http://schemas.microsoft.com/office/drawing/2014/main" id="{6E874E6B-2A30-43F0-820E-DEB2DDD3E632}"/>
                  </a:ext>
                </a:extLst>
              </p:cNvPr>
              <p:cNvGrpSpPr/>
              <p:nvPr/>
            </p:nvGrpSpPr>
            <p:grpSpPr>
              <a:xfrm rot="787273">
                <a:off x="9758913" y="3523499"/>
                <a:ext cx="157440" cy="213776"/>
                <a:chOff x="-1703557" y="1972244"/>
                <a:chExt cx="4034673" cy="5478366"/>
              </a:xfrm>
            </p:grpSpPr>
            <p:sp>
              <p:nvSpPr>
                <p:cNvPr id="63" name="Forme libre : forme 62">
                  <a:extLst>
                    <a:ext uri="{FF2B5EF4-FFF2-40B4-BE49-F238E27FC236}">
                      <a16:creationId xmlns:a16="http://schemas.microsoft.com/office/drawing/2014/main" id="{87AC080C-E046-4212-A80A-93E82C698397}"/>
                    </a:ext>
                  </a:extLst>
                </p:cNvPr>
                <p:cNvSpPr/>
                <p:nvPr/>
              </p:nvSpPr>
              <p:spPr>
                <a:xfrm>
                  <a:off x="-1703557" y="1972244"/>
                  <a:ext cx="4034673" cy="5478366"/>
                </a:xfrm>
                <a:custGeom>
                  <a:avLst/>
                  <a:gdLst>
                    <a:gd name="connsiteX0" fmla="*/ 2017161 w 4034673"/>
                    <a:gd name="connsiteY0" fmla="*/ 5478367 h 5478366"/>
                    <a:gd name="connsiteX1" fmla="*/ 4034498 w 4034673"/>
                    <a:gd name="connsiteY1" fmla="*/ 3519712 h 5478366"/>
                    <a:gd name="connsiteX2" fmla="*/ 2017161 w 4034673"/>
                    <a:gd name="connsiteY2" fmla="*/ 0 h 5478366"/>
                    <a:gd name="connsiteX3" fmla="*/ -175 w 4034673"/>
                    <a:gd name="connsiteY3" fmla="*/ 3519712 h 5478366"/>
                    <a:gd name="connsiteX4" fmla="*/ 2017161 w 4034673"/>
                    <a:gd name="connsiteY4" fmla="*/ 5478367 h 5478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34673" h="5478366">
                      <a:moveTo>
                        <a:pt x="2017161" y="5478367"/>
                      </a:moveTo>
                      <a:cubicBezTo>
                        <a:pt x="3131517" y="5478367"/>
                        <a:pt x="4034498" y="4601134"/>
                        <a:pt x="4034498" y="3519712"/>
                      </a:cubicBezTo>
                      <a:cubicBezTo>
                        <a:pt x="4034498" y="2210149"/>
                        <a:pt x="2369252" y="1214953"/>
                        <a:pt x="2017161" y="0"/>
                      </a:cubicBezTo>
                      <a:cubicBezTo>
                        <a:pt x="1665071" y="1214953"/>
                        <a:pt x="-175" y="2210149"/>
                        <a:pt x="-175" y="3519712"/>
                      </a:cubicBezTo>
                      <a:cubicBezTo>
                        <a:pt x="-175" y="4601134"/>
                        <a:pt x="902806" y="5478367"/>
                        <a:pt x="2017161" y="5478367"/>
                      </a:cubicBezTo>
                    </a:path>
                  </a:pathLst>
                </a:custGeom>
                <a:solidFill>
                  <a:schemeClr val="accent3"/>
                </a:solidFill>
                <a:ln w="5985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1" name="Forme libre : forme 70">
                  <a:extLst>
                    <a:ext uri="{FF2B5EF4-FFF2-40B4-BE49-F238E27FC236}">
                      <a16:creationId xmlns:a16="http://schemas.microsoft.com/office/drawing/2014/main" id="{1A07145E-D5A4-4314-ABAC-EA67BF64A584}"/>
                    </a:ext>
                  </a:extLst>
                </p:cNvPr>
                <p:cNvSpPr/>
                <p:nvPr/>
              </p:nvSpPr>
              <p:spPr>
                <a:xfrm>
                  <a:off x="-847395" y="6074905"/>
                  <a:ext cx="2098881" cy="802063"/>
                </a:xfrm>
                <a:custGeom>
                  <a:avLst/>
                  <a:gdLst>
                    <a:gd name="connsiteX0" fmla="*/ 27477 w 2098880"/>
                    <a:gd name="connsiteY0" fmla="*/ 109849 h 802055"/>
                    <a:gd name="connsiteX1" fmla="*/ 14730 w 2098880"/>
                    <a:gd name="connsiteY1" fmla="*/ 209811 h 802055"/>
                    <a:gd name="connsiteX2" fmla="*/ 16698 w 2098880"/>
                    <a:gd name="connsiteY2" fmla="*/ 212243 h 802055"/>
                    <a:gd name="connsiteX3" fmla="*/ 1140635 w 2098880"/>
                    <a:gd name="connsiteY3" fmla="*/ 802055 h 802055"/>
                    <a:gd name="connsiteX4" fmla="*/ 2098705 w 2098880"/>
                    <a:gd name="connsiteY4" fmla="*/ 393677 h 802055"/>
                    <a:gd name="connsiteX5" fmla="*/ 2079544 w 2098880"/>
                    <a:gd name="connsiteY5" fmla="*/ 387689 h 802055"/>
                    <a:gd name="connsiteX6" fmla="*/ 1265184 w 2098880"/>
                    <a:gd name="connsiteY6" fmla="*/ 670919 h 802055"/>
                    <a:gd name="connsiteX7" fmla="*/ 216696 w 2098880"/>
                    <a:gd name="connsiteY7" fmla="*/ 33802 h 802055"/>
                    <a:gd name="connsiteX8" fmla="*/ 119092 w 2098880"/>
                    <a:gd name="connsiteY8" fmla="*/ 21826 h 802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98880" h="802055">
                      <a:moveTo>
                        <a:pt x="27477" y="109849"/>
                      </a:moveTo>
                      <a:cubicBezTo>
                        <a:pt x="-3647" y="133933"/>
                        <a:pt x="-9354" y="178688"/>
                        <a:pt x="14730" y="209811"/>
                      </a:cubicBezTo>
                      <a:cubicBezTo>
                        <a:pt x="15368" y="210636"/>
                        <a:pt x="16025" y="211447"/>
                        <a:pt x="16698" y="212243"/>
                      </a:cubicBezTo>
                      <a:cubicBezTo>
                        <a:pt x="45441" y="263141"/>
                        <a:pt x="351425" y="802055"/>
                        <a:pt x="1140635" y="802055"/>
                      </a:cubicBezTo>
                      <a:cubicBezTo>
                        <a:pt x="1694519" y="802055"/>
                        <a:pt x="2059185" y="478706"/>
                        <a:pt x="2098705" y="393677"/>
                      </a:cubicBezTo>
                      <a:lnTo>
                        <a:pt x="2079544" y="387689"/>
                      </a:lnTo>
                      <a:cubicBezTo>
                        <a:pt x="1845709" y="567396"/>
                        <a:pt x="1560067" y="666741"/>
                        <a:pt x="1265184" y="670919"/>
                      </a:cubicBezTo>
                      <a:cubicBezTo>
                        <a:pt x="846028" y="670919"/>
                        <a:pt x="478967" y="385893"/>
                        <a:pt x="216696" y="33802"/>
                      </a:cubicBezTo>
                      <a:cubicBezTo>
                        <a:pt x="175379" y="-21287"/>
                        <a:pt x="139451" y="3264"/>
                        <a:pt x="119092" y="218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5985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</p:grpSp>
        <p:grpSp>
          <p:nvGrpSpPr>
            <p:cNvPr id="3" name="Groupe 2">
              <a:extLst>
                <a:ext uri="{FF2B5EF4-FFF2-40B4-BE49-F238E27FC236}">
                  <a16:creationId xmlns:a16="http://schemas.microsoft.com/office/drawing/2014/main" id="{4E2584FF-E95B-4477-83C4-9265F47F17DB}"/>
                </a:ext>
              </a:extLst>
            </p:cNvPr>
            <p:cNvGrpSpPr/>
            <p:nvPr/>
          </p:nvGrpSpPr>
          <p:grpSpPr>
            <a:xfrm>
              <a:off x="7583634" y="2445192"/>
              <a:ext cx="1909279" cy="3221295"/>
              <a:chOff x="7583634" y="2445192"/>
              <a:chExt cx="1909279" cy="3221295"/>
            </a:xfrm>
          </p:grpSpPr>
          <p:sp>
            <p:nvSpPr>
              <p:cNvPr id="15" name="Forme libre : forme 14">
                <a:extLst>
                  <a:ext uri="{FF2B5EF4-FFF2-40B4-BE49-F238E27FC236}">
                    <a16:creationId xmlns:a16="http://schemas.microsoft.com/office/drawing/2014/main" id="{5CF0DBBA-1731-4349-9741-FBB87FC85A02}"/>
                  </a:ext>
                </a:extLst>
              </p:cNvPr>
              <p:cNvSpPr/>
              <p:nvPr/>
            </p:nvSpPr>
            <p:spPr>
              <a:xfrm>
                <a:off x="8423760" y="5016742"/>
                <a:ext cx="305419" cy="442711"/>
              </a:xfrm>
              <a:custGeom>
                <a:avLst/>
                <a:gdLst>
                  <a:gd name="connsiteX0" fmla="*/ 305486 w 305419"/>
                  <a:gd name="connsiteY0" fmla="*/ 404650 h 442711"/>
                  <a:gd name="connsiteX1" fmla="*/ 253915 w 305419"/>
                  <a:gd name="connsiteY1" fmla="*/ -96 h 442711"/>
                  <a:gd name="connsiteX2" fmla="*/ 66 w 305419"/>
                  <a:gd name="connsiteY2" fmla="*/ 49440 h 442711"/>
                  <a:gd name="connsiteX3" fmla="*/ 66 w 305419"/>
                  <a:gd name="connsiteY3" fmla="*/ 83142 h 442711"/>
                  <a:gd name="connsiteX4" fmla="*/ 122412 w 305419"/>
                  <a:gd name="connsiteY4" fmla="*/ 442549 h 442711"/>
                  <a:gd name="connsiteX5" fmla="*/ 305486 w 305419"/>
                  <a:gd name="connsiteY5" fmla="*/ 404650 h 442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5419" h="442711">
                    <a:moveTo>
                      <a:pt x="305486" y="404650"/>
                    </a:moveTo>
                    <a:lnTo>
                      <a:pt x="253915" y="-96"/>
                    </a:lnTo>
                    <a:lnTo>
                      <a:pt x="66" y="49440"/>
                    </a:lnTo>
                    <a:lnTo>
                      <a:pt x="66" y="83142"/>
                    </a:lnTo>
                    <a:cubicBezTo>
                      <a:pt x="12084" y="116718"/>
                      <a:pt x="81905" y="324146"/>
                      <a:pt x="122412" y="442549"/>
                    </a:cubicBezTo>
                    <a:cubicBezTo>
                      <a:pt x="162792" y="443376"/>
                      <a:pt x="246475" y="436889"/>
                      <a:pt x="305486" y="404650"/>
                    </a:cubicBezTo>
                    <a:close/>
                  </a:path>
                </a:pathLst>
              </a:custGeom>
              <a:solidFill>
                <a:srgbClr val="F2BC79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" name="Forme libre : forme 15">
                <a:extLst>
                  <a:ext uri="{FF2B5EF4-FFF2-40B4-BE49-F238E27FC236}">
                    <a16:creationId xmlns:a16="http://schemas.microsoft.com/office/drawing/2014/main" id="{DFF0339A-2CA1-4C9E-B470-3AE88136C07E}"/>
                  </a:ext>
                </a:extLst>
              </p:cNvPr>
              <p:cNvSpPr/>
              <p:nvPr/>
            </p:nvSpPr>
            <p:spPr>
              <a:xfrm>
                <a:off x="8482263" y="5565772"/>
                <a:ext cx="272734" cy="100715"/>
              </a:xfrm>
              <a:custGeom>
                <a:avLst/>
                <a:gdLst>
                  <a:gd name="connsiteX0" fmla="*/ 66 w 272734"/>
                  <a:gd name="connsiteY0" fmla="*/ 80154 h 100715"/>
                  <a:gd name="connsiteX1" fmla="*/ 3945 w 272734"/>
                  <a:gd name="connsiteY1" fmla="*/ 100121 h 100715"/>
                  <a:gd name="connsiteX2" fmla="*/ 272801 w 272734"/>
                  <a:gd name="connsiteY2" fmla="*/ 26993 h 100715"/>
                  <a:gd name="connsiteX3" fmla="*/ 266442 w 272734"/>
                  <a:gd name="connsiteY3" fmla="*/ -96 h 100715"/>
                  <a:gd name="connsiteX4" fmla="*/ 66 w 272734"/>
                  <a:gd name="connsiteY4" fmla="*/ 80154 h 10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734" h="100715">
                    <a:moveTo>
                      <a:pt x="66" y="80154"/>
                    </a:moveTo>
                    <a:lnTo>
                      <a:pt x="3945" y="100121"/>
                    </a:lnTo>
                    <a:cubicBezTo>
                      <a:pt x="3945" y="100121"/>
                      <a:pt x="130297" y="111376"/>
                      <a:pt x="272801" y="26993"/>
                    </a:cubicBezTo>
                    <a:lnTo>
                      <a:pt x="266442" y="-96"/>
                    </a:lnTo>
                    <a:cubicBezTo>
                      <a:pt x="183966" y="62794"/>
                      <a:pt x="46804" y="79772"/>
                      <a:pt x="66" y="8015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" name="Forme libre : forme 16">
                <a:extLst>
                  <a:ext uri="{FF2B5EF4-FFF2-40B4-BE49-F238E27FC236}">
                    <a16:creationId xmlns:a16="http://schemas.microsoft.com/office/drawing/2014/main" id="{76DEDDEE-36D1-4BBD-AFA3-0DEB2DD76BD5}"/>
                  </a:ext>
                </a:extLst>
              </p:cNvPr>
              <p:cNvSpPr/>
              <p:nvPr/>
            </p:nvSpPr>
            <p:spPr>
              <a:xfrm>
                <a:off x="8482262" y="5421297"/>
                <a:ext cx="266376" cy="224740"/>
              </a:xfrm>
              <a:custGeom>
                <a:avLst/>
                <a:gdLst>
                  <a:gd name="connsiteX0" fmla="*/ 63847 w 266376"/>
                  <a:gd name="connsiteY0" fmla="*/ 37994 h 224740"/>
                  <a:gd name="connsiteX1" fmla="*/ 92144 w 266376"/>
                  <a:gd name="connsiteY1" fmla="*/ 121741 h 224740"/>
                  <a:gd name="connsiteX2" fmla="*/ 67 w 266376"/>
                  <a:gd name="connsiteY2" fmla="*/ 224628 h 224740"/>
                  <a:gd name="connsiteX3" fmla="*/ 266443 w 266376"/>
                  <a:gd name="connsiteY3" fmla="*/ 144379 h 224740"/>
                  <a:gd name="connsiteX4" fmla="*/ 248065 w 266376"/>
                  <a:gd name="connsiteY4" fmla="*/ -96 h 224740"/>
                  <a:gd name="connsiteX5" fmla="*/ 63847 w 266376"/>
                  <a:gd name="connsiteY5" fmla="*/ 37994 h 22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6376" h="224740">
                    <a:moveTo>
                      <a:pt x="63847" y="37994"/>
                    </a:moveTo>
                    <a:lnTo>
                      <a:pt x="92144" y="121741"/>
                    </a:lnTo>
                    <a:cubicBezTo>
                      <a:pt x="92144" y="121741"/>
                      <a:pt x="-315" y="177890"/>
                      <a:pt x="67" y="224628"/>
                    </a:cubicBezTo>
                    <a:cubicBezTo>
                      <a:pt x="46996" y="225265"/>
                      <a:pt x="183967" y="207269"/>
                      <a:pt x="266443" y="144379"/>
                    </a:cubicBezTo>
                    <a:lnTo>
                      <a:pt x="248065" y="-96"/>
                    </a:lnTo>
                    <a:cubicBezTo>
                      <a:pt x="187973" y="32334"/>
                      <a:pt x="104290" y="38821"/>
                      <a:pt x="63847" y="37994"/>
                    </a:cubicBezTo>
                    <a:close/>
                  </a:path>
                </a:pathLst>
              </a:custGeom>
              <a:solidFill>
                <a:srgbClr val="D9042B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" name="Forme libre : forme 17">
                <a:extLst>
                  <a:ext uri="{FF2B5EF4-FFF2-40B4-BE49-F238E27FC236}">
                    <a16:creationId xmlns:a16="http://schemas.microsoft.com/office/drawing/2014/main" id="{0B118E9A-9663-4F0E-A2A1-8FC4DD38CB42}"/>
                  </a:ext>
                </a:extLst>
              </p:cNvPr>
              <p:cNvSpPr/>
              <p:nvPr/>
            </p:nvSpPr>
            <p:spPr>
              <a:xfrm>
                <a:off x="8712312" y="5467209"/>
                <a:ext cx="35245" cy="98817"/>
              </a:xfrm>
              <a:custGeom>
                <a:avLst/>
                <a:gdLst>
                  <a:gd name="connsiteX0" fmla="*/ 22594 w 35245"/>
                  <a:gd name="connsiteY0" fmla="*/ -96 h 98817"/>
                  <a:gd name="connsiteX1" fmla="*/ 35312 w 35245"/>
                  <a:gd name="connsiteY1" fmla="*/ 98722 h 98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5245" h="98817">
                    <a:moveTo>
                      <a:pt x="22594" y="-96"/>
                    </a:moveTo>
                    <a:cubicBezTo>
                      <a:pt x="6442" y="858"/>
                      <a:pt x="-24526" y="82062"/>
                      <a:pt x="35312" y="98722"/>
                    </a:cubicBezTo>
                  </a:path>
                </a:pathLst>
              </a:custGeom>
              <a:solidFill>
                <a:srgbClr val="1760B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" name="Forme libre : forme 18">
                <a:extLst>
                  <a:ext uri="{FF2B5EF4-FFF2-40B4-BE49-F238E27FC236}">
                    <a16:creationId xmlns:a16="http://schemas.microsoft.com/office/drawing/2014/main" id="{486BF9AE-C7A5-4917-BCDA-B95CD1A7945B}"/>
                  </a:ext>
                </a:extLst>
              </p:cNvPr>
              <p:cNvSpPr/>
              <p:nvPr/>
            </p:nvSpPr>
            <p:spPr>
              <a:xfrm>
                <a:off x="8526760" y="5568916"/>
                <a:ext cx="26614" cy="20026"/>
              </a:xfrm>
              <a:custGeom>
                <a:avLst/>
                <a:gdLst>
                  <a:gd name="connsiteX0" fmla="*/ 272 w 26614"/>
                  <a:gd name="connsiteY0" fmla="*/ 16028 h 20026"/>
                  <a:gd name="connsiteX1" fmla="*/ 25008 w 26614"/>
                  <a:gd name="connsiteY1" fmla="*/ 19907 h 20026"/>
                  <a:gd name="connsiteX2" fmla="*/ 26280 w 26614"/>
                  <a:gd name="connsiteY2" fmla="*/ 15328 h 20026"/>
                  <a:gd name="connsiteX3" fmla="*/ 4787 w 26614"/>
                  <a:gd name="connsiteY3" fmla="*/ -60 h 20026"/>
                  <a:gd name="connsiteX4" fmla="*/ 272 w 26614"/>
                  <a:gd name="connsiteY4" fmla="*/ 16028 h 2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14" h="20026">
                    <a:moveTo>
                      <a:pt x="272" y="16028"/>
                    </a:moveTo>
                    <a:cubicBezTo>
                      <a:pt x="8213" y="18814"/>
                      <a:pt x="16595" y="20129"/>
                      <a:pt x="25008" y="19907"/>
                    </a:cubicBezTo>
                    <a:cubicBezTo>
                      <a:pt x="26025" y="19907"/>
                      <a:pt x="27360" y="15137"/>
                      <a:pt x="26280" y="15328"/>
                    </a:cubicBezTo>
                    <a:cubicBezTo>
                      <a:pt x="18776" y="10241"/>
                      <a:pt x="12735" y="1657"/>
                      <a:pt x="4787" y="-60"/>
                    </a:cubicBezTo>
                    <a:cubicBezTo>
                      <a:pt x="3514" y="-950"/>
                      <a:pt x="-937" y="15201"/>
                      <a:pt x="272" y="160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" name="Forme libre : forme 19">
                <a:extLst>
                  <a:ext uri="{FF2B5EF4-FFF2-40B4-BE49-F238E27FC236}">
                    <a16:creationId xmlns:a16="http://schemas.microsoft.com/office/drawing/2014/main" id="{166A5B15-0AAE-4179-9128-221941DF882E}"/>
                  </a:ext>
                </a:extLst>
              </p:cNvPr>
              <p:cNvSpPr/>
              <p:nvPr/>
            </p:nvSpPr>
            <p:spPr>
              <a:xfrm>
                <a:off x="8548208" y="5552651"/>
                <a:ext cx="27403" cy="19931"/>
              </a:xfrm>
              <a:custGeom>
                <a:avLst/>
                <a:gdLst>
                  <a:gd name="connsiteX0" fmla="*/ 698 w 27403"/>
                  <a:gd name="connsiteY0" fmla="*/ 16078 h 19931"/>
                  <a:gd name="connsiteX1" fmla="*/ 26134 w 27403"/>
                  <a:gd name="connsiteY1" fmla="*/ 19766 h 19931"/>
                  <a:gd name="connsiteX2" fmla="*/ 27469 w 27403"/>
                  <a:gd name="connsiteY2" fmla="*/ 15124 h 19931"/>
                  <a:gd name="connsiteX3" fmla="*/ 4895 w 27403"/>
                  <a:gd name="connsiteY3" fmla="*/ -74 h 19931"/>
                  <a:gd name="connsiteX4" fmla="*/ 698 w 27403"/>
                  <a:gd name="connsiteY4" fmla="*/ 16078 h 19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403" h="19931">
                    <a:moveTo>
                      <a:pt x="698" y="16078"/>
                    </a:moveTo>
                    <a:cubicBezTo>
                      <a:pt x="8867" y="18903"/>
                      <a:pt x="17498" y="20154"/>
                      <a:pt x="26134" y="19766"/>
                    </a:cubicBezTo>
                    <a:lnTo>
                      <a:pt x="27469" y="15124"/>
                    </a:lnTo>
                    <a:cubicBezTo>
                      <a:pt x="19902" y="10101"/>
                      <a:pt x="13861" y="1452"/>
                      <a:pt x="4895" y="-74"/>
                    </a:cubicBezTo>
                    <a:cubicBezTo>
                      <a:pt x="2924" y="-773"/>
                      <a:pt x="-1591" y="15442"/>
                      <a:pt x="698" y="1607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" name="Forme libre : forme 20">
                <a:extLst>
                  <a:ext uri="{FF2B5EF4-FFF2-40B4-BE49-F238E27FC236}">
                    <a16:creationId xmlns:a16="http://schemas.microsoft.com/office/drawing/2014/main" id="{BD80699B-E710-492C-B26C-BE9ADA4252D3}"/>
                  </a:ext>
                </a:extLst>
              </p:cNvPr>
              <p:cNvSpPr/>
              <p:nvPr/>
            </p:nvSpPr>
            <p:spPr>
              <a:xfrm>
                <a:off x="8841415" y="4991815"/>
                <a:ext cx="305546" cy="442712"/>
              </a:xfrm>
              <a:custGeom>
                <a:avLst/>
                <a:gdLst>
                  <a:gd name="connsiteX0" fmla="*/ 305613 w 305546"/>
                  <a:gd name="connsiteY0" fmla="*/ 404650 h 442712"/>
                  <a:gd name="connsiteX1" fmla="*/ 253915 w 305546"/>
                  <a:gd name="connsiteY1" fmla="*/ -96 h 442712"/>
                  <a:gd name="connsiteX2" fmla="*/ 66 w 305546"/>
                  <a:gd name="connsiteY2" fmla="*/ 49440 h 442712"/>
                  <a:gd name="connsiteX3" fmla="*/ 66 w 305546"/>
                  <a:gd name="connsiteY3" fmla="*/ 83143 h 442712"/>
                  <a:gd name="connsiteX4" fmla="*/ 122412 w 305546"/>
                  <a:gd name="connsiteY4" fmla="*/ 442549 h 442712"/>
                  <a:gd name="connsiteX5" fmla="*/ 305613 w 305546"/>
                  <a:gd name="connsiteY5" fmla="*/ 404650 h 442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5546" h="442712">
                    <a:moveTo>
                      <a:pt x="305613" y="404650"/>
                    </a:moveTo>
                    <a:lnTo>
                      <a:pt x="253915" y="-96"/>
                    </a:lnTo>
                    <a:lnTo>
                      <a:pt x="66" y="49440"/>
                    </a:lnTo>
                    <a:lnTo>
                      <a:pt x="66" y="83143"/>
                    </a:lnTo>
                    <a:cubicBezTo>
                      <a:pt x="12084" y="116718"/>
                      <a:pt x="81905" y="324146"/>
                      <a:pt x="122412" y="442549"/>
                    </a:cubicBezTo>
                    <a:cubicBezTo>
                      <a:pt x="162918" y="443376"/>
                      <a:pt x="246538" y="436890"/>
                      <a:pt x="305613" y="404650"/>
                    </a:cubicBezTo>
                    <a:close/>
                  </a:path>
                </a:pathLst>
              </a:custGeom>
              <a:solidFill>
                <a:srgbClr val="F2BC79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" name="Forme libre : forme 21">
                <a:extLst>
                  <a:ext uri="{FF2B5EF4-FFF2-40B4-BE49-F238E27FC236}">
                    <a16:creationId xmlns:a16="http://schemas.microsoft.com/office/drawing/2014/main" id="{32D7E694-C16A-4B25-B103-54396D51341D}"/>
                  </a:ext>
                </a:extLst>
              </p:cNvPr>
              <p:cNvSpPr/>
              <p:nvPr/>
            </p:nvSpPr>
            <p:spPr>
              <a:xfrm>
                <a:off x="8900172" y="5540845"/>
                <a:ext cx="272734" cy="100715"/>
              </a:xfrm>
              <a:custGeom>
                <a:avLst/>
                <a:gdLst>
                  <a:gd name="connsiteX0" fmla="*/ 66 w 272734"/>
                  <a:gd name="connsiteY0" fmla="*/ 80154 h 100715"/>
                  <a:gd name="connsiteX1" fmla="*/ 3945 w 272734"/>
                  <a:gd name="connsiteY1" fmla="*/ 100121 h 100715"/>
                  <a:gd name="connsiteX2" fmla="*/ 272801 w 272734"/>
                  <a:gd name="connsiteY2" fmla="*/ 26993 h 100715"/>
                  <a:gd name="connsiteX3" fmla="*/ 266442 w 272734"/>
                  <a:gd name="connsiteY3" fmla="*/ -96 h 100715"/>
                  <a:gd name="connsiteX4" fmla="*/ 66 w 272734"/>
                  <a:gd name="connsiteY4" fmla="*/ 80154 h 10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734" h="100715">
                    <a:moveTo>
                      <a:pt x="66" y="80154"/>
                    </a:moveTo>
                    <a:lnTo>
                      <a:pt x="3945" y="100121"/>
                    </a:lnTo>
                    <a:cubicBezTo>
                      <a:pt x="3945" y="100121"/>
                      <a:pt x="130297" y="111376"/>
                      <a:pt x="272801" y="26993"/>
                    </a:cubicBezTo>
                    <a:lnTo>
                      <a:pt x="266442" y="-96"/>
                    </a:lnTo>
                    <a:cubicBezTo>
                      <a:pt x="183839" y="62794"/>
                      <a:pt x="46677" y="79772"/>
                      <a:pt x="66" y="8015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" name="Forme libre : forme 22">
                <a:extLst>
                  <a:ext uri="{FF2B5EF4-FFF2-40B4-BE49-F238E27FC236}">
                    <a16:creationId xmlns:a16="http://schemas.microsoft.com/office/drawing/2014/main" id="{5DFE32E6-1C71-4345-972E-39DB26EBD2D4}"/>
                  </a:ext>
                </a:extLst>
              </p:cNvPr>
              <p:cNvSpPr/>
              <p:nvPr/>
            </p:nvSpPr>
            <p:spPr>
              <a:xfrm>
                <a:off x="8899979" y="5396371"/>
                <a:ext cx="266313" cy="224740"/>
              </a:xfrm>
              <a:custGeom>
                <a:avLst/>
                <a:gdLst>
                  <a:gd name="connsiteX0" fmla="*/ 63847 w 266313"/>
                  <a:gd name="connsiteY0" fmla="*/ 37994 h 224740"/>
                  <a:gd name="connsiteX1" fmla="*/ 92144 w 266313"/>
                  <a:gd name="connsiteY1" fmla="*/ 121741 h 224740"/>
                  <a:gd name="connsiteX2" fmla="*/ 67 w 266313"/>
                  <a:gd name="connsiteY2" fmla="*/ 224628 h 224740"/>
                  <a:gd name="connsiteX3" fmla="*/ 266379 w 266313"/>
                  <a:gd name="connsiteY3" fmla="*/ 144379 h 224740"/>
                  <a:gd name="connsiteX4" fmla="*/ 248256 w 266313"/>
                  <a:gd name="connsiteY4" fmla="*/ -96 h 224740"/>
                  <a:gd name="connsiteX5" fmla="*/ 63847 w 266313"/>
                  <a:gd name="connsiteY5" fmla="*/ 37994 h 22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6313" h="224740">
                    <a:moveTo>
                      <a:pt x="63847" y="37994"/>
                    </a:moveTo>
                    <a:lnTo>
                      <a:pt x="92144" y="121741"/>
                    </a:lnTo>
                    <a:cubicBezTo>
                      <a:pt x="92144" y="121741"/>
                      <a:pt x="-314" y="177890"/>
                      <a:pt x="67" y="224628"/>
                    </a:cubicBezTo>
                    <a:cubicBezTo>
                      <a:pt x="46996" y="225264"/>
                      <a:pt x="183968" y="207269"/>
                      <a:pt x="266379" y="144379"/>
                    </a:cubicBezTo>
                    <a:lnTo>
                      <a:pt x="248256" y="-96"/>
                    </a:lnTo>
                    <a:cubicBezTo>
                      <a:pt x="187974" y="32334"/>
                      <a:pt x="104354" y="38821"/>
                      <a:pt x="63847" y="37994"/>
                    </a:cubicBezTo>
                    <a:close/>
                  </a:path>
                </a:pathLst>
              </a:custGeom>
              <a:solidFill>
                <a:srgbClr val="D9042B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" name="Forme libre : forme 23">
                <a:extLst>
                  <a:ext uri="{FF2B5EF4-FFF2-40B4-BE49-F238E27FC236}">
                    <a16:creationId xmlns:a16="http://schemas.microsoft.com/office/drawing/2014/main" id="{A013D87A-2C7F-4860-8999-4B453AFD52EB}"/>
                  </a:ext>
                </a:extLst>
              </p:cNvPr>
              <p:cNvSpPr/>
              <p:nvPr/>
            </p:nvSpPr>
            <p:spPr>
              <a:xfrm>
                <a:off x="9130094" y="5442282"/>
                <a:ext cx="35244" cy="98817"/>
              </a:xfrm>
              <a:custGeom>
                <a:avLst/>
                <a:gdLst>
                  <a:gd name="connsiteX0" fmla="*/ 22593 w 35244"/>
                  <a:gd name="connsiteY0" fmla="*/ -96 h 98817"/>
                  <a:gd name="connsiteX1" fmla="*/ 35311 w 35244"/>
                  <a:gd name="connsiteY1" fmla="*/ 98722 h 98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5244" h="98817">
                    <a:moveTo>
                      <a:pt x="22593" y="-96"/>
                    </a:moveTo>
                    <a:cubicBezTo>
                      <a:pt x="6442" y="858"/>
                      <a:pt x="-24526" y="82061"/>
                      <a:pt x="35311" y="98722"/>
                    </a:cubicBezTo>
                  </a:path>
                </a:pathLst>
              </a:custGeom>
              <a:solidFill>
                <a:srgbClr val="1760B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" name="Forme libre : forme 24">
                <a:extLst>
                  <a:ext uri="{FF2B5EF4-FFF2-40B4-BE49-F238E27FC236}">
                    <a16:creationId xmlns:a16="http://schemas.microsoft.com/office/drawing/2014/main" id="{7B3B23FA-FB27-4B57-AAD3-97BB18E6550A}"/>
                  </a:ext>
                </a:extLst>
              </p:cNvPr>
              <p:cNvSpPr/>
              <p:nvPr/>
            </p:nvSpPr>
            <p:spPr>
              <a:xfrm>
                <a:off x="8944498" y="5543989"/>
                <a:ext cx="26568" cy="20026"/>
              </a:xfrm>
              <a:custGeom>
                <a:avLst/>
                <a:gdLst>
                  <a:gd name="connsiteX0" fmla="*/ 253 w 26568"/>
                  <a:gd name="connsiteY0" fmla="*/ 16028 h 20026"/>
                  <a:gd name="connsiteX1" fmla="*/ 24989 w 26568"/>
                  <a:gd name="connsiteY1" fmla="*/ 19907 h 20026"/>
                  <a:gd name="connsiteX2" fmla="*/ 26260 w 26568"/>
                  <a:gd name="connsiteY2" fmla="*/ 15328 h 20026"/>
                  <a:gd name="connsiteX3" fmla="*/ 4767 w 26568"/>
                  <a:gd name="connsiteY3" fmla="*/ -60 h 20026"/>
                  <a:gd name="connsiteX4" fmla="*/ 253 w 26568"/>
                  <a:gd name="connsiteY4" fmla="*/ 16028 h 2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568" h="20026">
                    <a:moveTo>
                      <a:pt x="253" y="16028"/>
                    </a:moveTo>
                    <a:cubicBezTo>
                      <a:pt x="8193" y="18815"/>
                      <a:pt x="16576" y="20129"/>
                      <a:pt x="24989" y="19907"/>
                    </a:cubicBezTo>
                    <a:cubicBezTo>
                      <a:pt x="26006" y="19907"/>
                      <a:pt x="27278" y="15137"/>
                      <a:pt x="26260" y="15328"/>
                    </a:cubicBezTo>
                    <a:cubicBezTo>
                      <a:pt x="18757" y="10241"/>
                      <a:pt x="12716" y="1657"/>
                      <a:pt x="4767" y="-60"/>
                    </a:cubicBezTo>
                    <a:cubicBezTo>
                      <a:pt x="3559" y="-951"/>
                      <a:pt x="-892" y="15201"/>
                      <a:pt x="253" y="160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" name="Forme libre : forme 25">
                <a:extLst>
                  <a:ext uri="{FF2B5EF4-FFF2-40B4-BE49-F238E27FC236}">
                    <a16:creationId xmlns:a16="http://schemas.microsoft.com/office/drawing/2014/main" id="{CAE028DB-19ED-4B09-AD36-40199F802ABE}"/>
                  </a:ext>
                </a:extLst>
              </p:cNvPr>
              <p:cNvSpPr/>
              <p:nvPr/>
            </p:nvSpPr>
            <p:spPr>
              <a:xfrm>
                <a:off x="8965984" y="5527728"/>
                <a:ext cx="27346" cy="19927"/>
              </a:xfrm>
              <a:custGeom>
                <a:avLst/>
                <a:gdLst>
                  <a:gd name="connsiteX0" fmla="*/ 704 w 27346"/>
                  <a:gd name="connsiteY0" fmla="*/ 16074 h 19927"/>
                  <a:gd name="connsiteX1" fmla="*/ 26140 w 27346"/>
                  <a:gd name="connsiteY1" fmla="*/ 19762 h 19927"/>
                  <a:gd name="connsiteX2" fmla="*/ 27412 w 27346"/>
                  <a:gd name="connsiteY2" fmla="*/ 15120 h 19927"/>
                  <a:gd name="connsiteX3" fmla="*/ 4901 w 27346"/>
                  <a:gd name="connsiteY3" fmla="*/ -78 h 19927"/>
                  <a:gd name="connsiteX4" fmla="*/ 704 w 27346"/>
                  <a:gd name="connsiteY4" fmla="*/ 16074 h 19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46" h="19927">
                    <a:moveTo>
                      <a:pt x="704" y="16074"/>
                    </a:moveTo>
                    <a:cubicBezTo>
                      <a:pt x="8873" y="18899"/>
                      <a:pt x="17504" y="20150"/>
                      <a:pt x="26140" y="19762"/>
                    </a:cubicBezTo>
                    <a:lnTo>
                      <a:pt x="27412" y="15120"/>
                    </a:lnTo>
                    <a:cubicBezTo>
                      <a:pt x="19908" y="10096"/>
                      <a:pt x="13868" y="1448"/>
                      <a:pt x="4901" y="-78"/>
                    </a:cubicBezTo>
                    <a:cubicBezTo>
                      <a:pt x="2867" y="-713"/>
                      <a:pt x="-1585" y="15438"/>
                      <a:pt x="704" y="1607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" name="Forme libre : forme 32">
                <a:extLst>
                  <a:ext uri="{FF2B5EF4-FFF2-40B4-BE49-F238E27FC236}">
                    <a16:creationId xmlns:a16="http://schemas.microsoft.com/office/drawing/2014/main" id="{7A881980-D74A-4663-9C29-F6CFD64AC0D7}"/>
                  </a:ext>
                </a:extLst>
              </p:cNvPr>
              <p:cNvSpPr/>
              <p:nvPr/>
            </p:nvSpPr>
            <p:spPr>
              <a:xfrm>
                <a:off x="8849300" y="3684165"/>
                <a:ext cx="549486" cy="534919"/>
              </a:xfrm>
              <a:custGeom>
                <a:avLst/>
                <a:gdLst>
                  <a:gd name="connsiteX0" fmla="*/ 66 w 549486"/>
                  <a:gd name="connsiteY0" fmla="*/ -96 h 534919"/>
                  <a:gd name="connsiteX1" fmla="*/ 394320 w 549486"/>
                  <a:gd name="connsiteY1" fmla="*/ 157351 h 534919"/>
                  <a:gd name="connsiteX2" fmla="*/ 545916 w 549486"/>
                  <a:gd name="connsiteY2" fmla="*/ 298265 h 534919"/>
                  <a:gd name="connsiteX3" fmla="*/ 512723 w 549486"/>
                  <a:gd name="connsiteY3" fmla="*/ 533927 h 534919"/>
                  <a:gd name="connsiteX4" fmla="*/ 227970 w 549486"/>
                  <a:gd name="connsiteY4" fmla="*/ 402615 h 534919"/>
                  <a:gd name="connsiteX5" fmla="*/ 66 w 549486"/>
                  <a:gd name="connsiteY5" fmla="*/ -96 h 534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9486" h="534919">
                    <a:moveTo>
                      <a:pt x="66" y="-96"/>
                    </a:moveTo>
                    <a:cubicBezTo>
                      <a:pt x="106514" y="10078"/>
                      <a:pt x="315215" y="-11860"/>
                      <a:pt x="394320" y="157351"/>
                    </a:cubicBezTo>
                    <a:cubicBezTo>
                      <a:pt x="473424" y="326562"/>
                      <a:pt x="545916" y="298265"/>
                      <a:pt x="545916" y="298265"/>
                    </a:cubicBezTo>
                    <a:cubicBezTo>
                      <a:pt x="552275" y="343413"/>
                      <a:pt x="555010" y="450879"/>
                      <a:pt x="512723" y="533927"/>
                    </a:cubicBezTo>
                    <a:cubicBezTo>
                      <a:pt x="447862" y="535135"/>
                      <a:pt x="295629" y="549252"/>
                      <a:pt x="227970" y="402615"/>
                    </a:cubicBezTo>
                    <a:cubicBezTo>
                      <a:pt x="160311" y="255978"/>
                      <a:pt x="66" y="-96"/>
                      <a:pt x="66" y="-96"/>
                    </a:cubicBezTo>
                    <a:close/>
                  </a:path>
                </a:pathLst>
              </a:custGeom>
              <a:solidFill>
                <a:srgbClr val="D9042B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" name="Forme libre : forme 33">
                <a:extLst>
                  <a:ext uri="{FF2B5EF4-FFF2-40B4-BE49-F238E27FC236}">
                    <a16:creationId xmlns:a16="http://schemas.microsoft.com/office/drawing/2014/main" id="{29DA0507-1367-45B7-80BA-E02A1A01BC08}"/>
                  </a:ext>
                </a:extLst>
              </p:cNvPr>
              <p:cNvSpPr/>
              <p:nvPr/>
            </p:nvSpPr>
            <p:spPr>
              <a:xfrm>
                <a:off x="8337661" y="4616575"/>
                <a:ext cx="878867" cy="554731"/>
              </a:xfrm>
              <a:custGeom>
                <a:avLst/>
                <a:gdLst>
                  <a:gd name="connsiteX0" fmla="*/ 878933 w 878867"/>
                  <a:gd name="connsiteY0" fmla="*/ 424108 h 554731"/>
                  <a:gd name="connsiteX1" fmla="*/ 784440 w 878867"/>
                  <a:gd name="connsiteY1" fmla="*/ -96 h 554731"/>
                  <a:gd name="connsiteX2" fmla="*/ 66 w 878867"/>
                  <a:gd name="connsiteY2" fmla="*/ 44417 h 554731"/>
                  <a:gd name="connsiteX3" fmla="*/ 20160 w 878867"/>
                  <a:gd name="connsiteY3" fmla="*/ 456157 h 554731"/>
                  <a:gd name="connsiteX4" fmla="*/ 393874 w 878867"/>
                  <a:gd name="connsiteY4" fmla="*/ 446174 h 554731"/>
                  <a:gd name="connsiteX5" fmla="*/ 355021 w 878867"/>
                  <a:gd name="connsiteY5" fmla="*/ 236965 h 554731"/>
                  <a:gd name="connsiteX6" fmla="*/ 349997 w 878867"/>
                  <a:gd name="connsiteY6" fmla="*/ 238427 h 554731"/>
                  <a:gd name="connsiteX7" fmla="*/ 325452 w 878867"/>
                  <a:gd name="connsiteY7" fmla="*/ 237283 h 554731"/>
                  <a:gd name="connsiteX8" fmla="*/ 319093 w 878867"/>
                  <a:gd name="connsiteY8" fmla="*/ 230924 h 554731"/>
                  <a:gd name="connsiteX9" fmla="*/ 346182 w 878867"/>
                  <a:gd name="connsiteY9" fmla="*/ 224565 h 554731"/>
                  <a:gd name="connsiteX10" fmla="*/ 357183 w 878867"/>
                  <a:gd name="connsiteY10" fmla="*/ 221639 h 554731"/>
                  <a:gd name="connsiteX11" fmla="*/ 366086 w 878867"/>
                  <a:gd name="connsiteY11" fmla="*/ 217888 h 554731"/>
                  <a:gd name="connsiteX12" fmla="*/ 367803 w 878867"/>
                  <a:gd name="connsiteY12" fmla="*/ 226981 h 554731"/>
                  <a:gd name="connsiteX13" fmla="*/ 406783 w 878867"/>
                  <a:gd name="connsiteY13" fmla="*/ 489223 h 554731"/>
                  <a:gd name="connsiteX14" fmla="*/ 413142 w 878867"/>
                  <a:gd name="connsiteY14" fmla="*/ 522353 h 554731"/>
                  <a:gd name="connsiteX15" fmla="*/ 878933 w 878867"/>
                  <a:gd name="connsiteY15" fmla="*/ 424108 h 554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78867" h="554731">
                    <a:moveTo>
                      <a:pt x="878933" y="424108"/>
                    </a:moveTo>
                    <a:cubicBezTo>
                      <a:pt x="878933" y="424108"/>
                      <a:pt x="788573" y="52619"/>
                      <a:pt x="784440" y="-96"/>
                    </a:cubicBezTo>
                    <a:lnTo>
                      <a:pt x="66" y="44417"/>
                    </a:lnTo>
                    <a:lnTo>
                      <a:pt x="20160" y="456157"/>
                    </a:lnTo>
                    <a:cubicBezTo>
                      <a:pt x="20160" y="456157"/>
                      <a:pt x="150709" y="559172"/>
                      <a:pt x="393874" y="446174"/>
                    </a:cubicBezTo>
                    <a:lnTo>
                      <a:pt x="355021" y="236965"/>
                    </a:lnTo>
                    <a:lnTo>
                      <a:pt x="349997" y="238427"/>
                    </a:lnTo>
                    <a:cubicBezTo>
                      <a:pt x="341956" y="241099"/>
                      <a:pt x="333210" y="240691"/>
                      <a:pt x="325452" y="237283"/>
                    </a:cubicBezTo>
                    <a:cubicBezTo>
                      <a:pt x="320111" y="234612"/>
                      <a:pt x="319093" y="231687"/>
                      <a:pt x="319093" y="230924"/>
                    </a:cubicBezTo>
                    <a:cubicBezTo>
                      <a:pt x="320874" y="227681"/>
                      <a:pt x="329077" y="228062"/>
                      <a:pt x="346182" y="224565"/>
                    </a:cubicBezTo>
                    <a:cubicBezTo>
                      <a:pt x="349981" y="224177"/>
                      <a:pt x="353694" y="223190"/>
                      <a:pt x="357183" y="221639"/>
                    </a:cubicBezTo>
                    <a:lnTo>
                      <a:pt x="366086" y="217888"/>
                    </a:lnTo>
                    <a:lnTo>
                      <a:pt x="367803" y="226981"/>
                    </a:lnTo>
                    <a:lnTo>
                      <a:pt x="406783" y="489223"/>
                    </a:lnTo>
                    <a:lnTo>
                      <a:pt x="413142" y="522353"/>
                    </a:lnTo>
                    <a:cubicBezTo>
                      <a:pt x="456065" y="535898"/>
                      <a:pt x="639774" y="627594"/>
                      <a:pt x="878933" y="424108"/>
                    </a:cubicBezTo>
                    <a:close/>
                  </a:path>
                </a:pathLst>
              </a:custGeom>
              <a:solidFill>
                <a:srgbClr val="1760B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" name="Forme libre : forme 34">
                <a:extLst>
                  <a:ext uri="{FF2B5EF4-FFF2-40B4-BE49-F238E27FC236}">
                    <a16:creationId xmlns:a16="http://schemas.microsoft.com/office/drawing/2014/main" id="{FD5E83FC-DEB2-4FBB-A2DA-B12777241487}"/>
                  </a:ext>
                </a:extLst>
              </p:cNvPr>
              <p:cNvSpPr/>
              <p:nvPr/>
            </p:nvSpPr>
            <p:spPr>
              <a:xfrm>
                <a:off x="8270956" y="3690547"/>
                <a:ext cx="904557" cy="1055325"/>
              </a:xfrm>
              <a:custGeom>
                <a:avLst/>
                <a:gdLst>
                  <a:gd name="connsiteX0" fmla="*/ 518954 w 904557"/>
                  <a:gd name="connsiteY0" fmla="*/ 1535 h 1055325"/>
                  <a:gd name="connsiteX1" fmla="*/ 854261 w 904557"/>
                  <a:gd name="connsiteY1" fmla="*/ 32503 h 1055325"/>
                  <a:gd name="connsiteX2" fmla="*/ 904624 w 904557"/>
                  <a:gd name="connsiteY2" fmla="*/ 910671 h 1055325"/>
                  <a:gd name="connsiteX3" fmla="*/ 66 w 904557"/>
                  <a:gd name="connsiteY3" fmla="*/ 1019345 h 1055325"/>
                  <a:gd name="connsiteX4" fmla="*/ 155796 w 904557"/>
                  <a:gd name="connsiteY4" fmla="*/ 26907 h 1055325"/>
                  <a:gd name="connsiteX5" fmla="*/ 518954 w 904557"/>
                  <a:gd name="connsiteY5" fmla="*/ 1535 h 1055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04557" h="1055325">
                    <a:moveTo>
                      <a:pt x="518954" y="1535"/>
                    </a:moveTo>
                    <a:cubicBezTo>
                      <a:pt x="631334" y="3579"/>
                      <a:pt x="743408" y="13930"/>
                      <a:pt x="854261" y="32503"/>
                    </a:cubicBezTo>
                    <a:cubicBezTo>
                      <a:pt x="862781" y="103023"/>
                      <a:pt x="819541" y="680732"/>
                      <a:pt x="904624" y="910671"/>
                    </a:cubicBezTo>
                    <a:cubicBezTo>
                      <a:pt x="843577" y="998360"/>
                      <a:pt x="386307" y="1115174"/>
                      <a:pt x="66" y="1019345"/>
                    </a:cubicBezTo>
                    <a:cubicBezTo>
                      <a:pt x="66" y="895282"/>
                      <a:pt x="49411" y="63534"/>
                      <a:pt x="155796" y="26907"/>
                    </a:cubicBezTo>
                    <a:cubicBezTo>
                      <a:pt x="262181" y="-9721"/>
                      <a:pt x="518954" y="1535"/>
                      <a:pt x="518954" y="1535"/>
                    </a:cubicBezTo>
                    <a:close/>
                  </a:path>
                </a:pathLst>
              </a:custGeom>
              <a:solidFill>
                <a:srgbClr val="D9042B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" name="Forme libre : forme 35">
                <a:extLst>
                  <a:ext uri="{FF2B5EF4-FFF2-40B4-BE49-F238E27FC236}">
                    <a16:creationId xmlns:a16="http://schemas.microsoft.com/office/drawing/2014/main" id="{45C49903-5C9E-4366-8768-1AB8610C7485}"/>
                  </a:ext>
                </a:extLst>
              </p:cNvPr>
              <p:cNvSpPr/>
              <p:nvPr/>
            </p:nvSpPr>
            <p:spPr>
              <a:xfrm>
                <a:off x="8197673" y="2445192"/>
                <a:ext cx="1197541" cy="772164"/>
              </a:xfrm>
              <a:custGeom>
                <a:avLst/>
                <a:gdLst>
                  <a:gd name="connsiteX0" fmla="*/ 330822 w 1197541"/>
                  <a:gd name="connsiteY0" fmla="*/ 192898 h 772164"/>
                  <a:gd name="connsiteX1" fmla="*/ 708288 w 1197541"/>
                  <a:gd name="connsiteY1" fmla="*/ 139991 h 772164"/>
                  <a:gd name="connsiteX2" fmla="*/ 1195573 w 1197541"/>
                  <a:gd name="connsiteY2" fmla="*/ 681263 h 772164"/>
                  <a:gd name="connsiteX3" fmla="*/ 1197607 w 1197541"/>
                  <a:gd name="connsiteY3" fmla="*/ 663967 h 772164"/>
                  <a:gd name="connsiteX4" fmla="*/ 1050144 w 1197541"/>
                  <a:gd name="connsiteY4" fmla="*/ 245804 h 772164"/>
                  <a:gd name="connsiteX5" fmla="*/ 1085754 w 1197541"/>
                  <a:gd name="connsiteY5" fmla="*/ 219351 h 772164"/>
                  <a:gd name="connsiteX6" fmla="*/ 1050144 w 1197541"/>
                  <a:gd name="connsiteY6" fmla="*/ 228508 h 772164"/>
                  <a:gd name="connsiteX7" fmla="*/ 1023691 w 1197541"/>
                  <a:gd name="connsiteY7" fmla="*/ 175601 h 772164"/>
                  <a:gd name="connsiteX8" fmla="*/ 1032847 w 1197541"/>
                  <a:gd name="connsiteY8" fmla="*/ 228508 h 772164"/>
                  <a:gd name="connsiteX9" fmla="*/ 471227 w 1197541"/>
                  <a:gd name="connsiteY9" fmla="*/ 69852 h 772164"/>
                  <a:gd name="connsiteX10" fmla="*/ 330822 w 1197541"/>
                  <a:gd name="connsiteY10" fmla="*/ -96 h 772164"/>
                  <a:gd name="connsiteX11" fmla="*/ 348118 w 1197541"/>
                  <a:gd name="connsiteY11" fmla="*/ 96496 h 772164"/>
                  <a:gd name="connsiteX12" fmla="*/ 225009 w 1197541"/>
                  <a:gd name="connsiteY12" fmla="*/ 17200 h 772164"/>
                  <a:gd name="connsiteX13" fmla="*/ 294958 w 1197541"/>
                  <a:gd name="connsiteY13" fmla="*/ 157542 h 772164"/>
                  <a:gd name="connsiteX14" fmla="*/ 6071 w 1197541"/>
                  <a:gd name="connsiteY14" fmla="*/ 772069 h 772164"/>
                  <a:gd name="connsiteX15" fmla="*/ 330822 w 1197541"/>
                  <a:gd name="connsiteY15" fmla="*/ 192898 h 772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97541" h="772164">
                    <a:moveTo>
                      <a:pt x="330822" y="192898"/>
                    </a:moveTo>
                    <a:cubicBezTo>
                      <a:pt x="488523" y="314989"/>
                      <a:pt x="664538" y="192898"/>
                      <a:pt x="708288" y="139991"/>
                    </a:cubicBezTo>
                    <a:cubicBezTo>
                      <a:pt x="972819" y="139991"/>
                      <a:pt x="1174207" y="438098"/>
                      <a:pt x="1195573" y="681263"/>
                    </a:cubicBezTo>
                    <a:cubicBezTo>
                      <a:pt x="1196752" y="675568"/>
                      <a:pt x="1197433" y="669781"/>
                      <a:pt x="1197607" y="663967"/>
                    </a:cubicBezTo>
                    <a:cubicBezTo>
                      <a:pt x="1195573" y="406558"/>
                      <a:pt x="1085754" y="280397"/>
                      <a:pt x="1050144" y="245804"/>
                    </a:cubicBezTo>
                    <a:lnTo>
                      <a:pt x="1085754" y="219351"/>
                    </a:lnTo>
                    <a:lnTo>
                      <a:pt x="1050144" y="228508"/>
                    </a:lnTo>
                    <a:lnTo>
                      <a:pt x="1023691" y="175601"/>
                    </a:lnTo>
                    <a:lnTo>
                      <a:pt x="1032847" y="228508"/>
                    </a:lnTo>
                    <a:cubicBezTo>
                      <a:pt x="813083" y="8807"/>
                      <a:pt x="541430" y="60695"/>
                      <a:pt x="471227" y="69852"/>
                    </a:cubicBezTo>
                    <a:cubicBezTo>
                      <a:pt x="401024" y="79009"/>
                      <a:pt x="348118" y="26103"/>
                      <a:pt x="330822" y="-96"/>
                    </a:cubicBezTo>
                    <a:cubicBezTo>
                      <a:pt x="328841" y="33018"/>
                      <a:pt x="334769" y="66128"/>
                      <a:pt x="348118" y="96496"/>
                    </a:cubicBezTo>
                    <a:cubicBezTo>
                      <a:pt x="312508" y="87339"/>
                      <a:pt x="243323" y="43654"/>
                      <a:pt x="225009" y="17200"/>
                    </a:cubicBezTo>
                    <a:cubicBezTo>
                      <a:pt x="234166" y="104636"/>
                      <a:pt x="268759" y="140246"/>
                      <a:pt x="294958" y="157542"/>
                    </a:cubicBezTo>
                    <a:cubicBezTo>
                      <a:pt x="-11225" y="350853"/>
                      <a:pt x="-11225" y="675413"/>
                      <a:pt x="6071" y="772069"/>
                    </a:cubicBezTo>
                    <a:cubicBezTo>
                      <a:pt x="15800" y="377052"/>
                      <a:pt x="260619" y="219351"/>
                      <a:pt x="330822" y="192898"/>
                    </a:cubicBezTo>
                    <a:close/>
                  </a:path>
                </a:pathLst>
              </a:custGeom>
              <a:solidFill>
                <a:srgbClr val="1760B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" name="Forme libre : forme 36">
                <a:extLst>
                  <a:ext uri="{FF2B5EF4-FFF2-40B4-BE49-F238E27FC236}">
                    <a16:creationId xmlns:a16="http://schemas.microsoft.com/office/drawing/2014/main" id="{BBF3F828-86CD-483F-9AA0-EBA9409E8B6C}"/>
                  </a:ext>
                </a:extLst>
              </p:cNvPr>
              <p:cNvSpPr/>
              <p:nvPr/>
            </p:nvSpPr>
            <p:spPr>
              <a:xfrm>
                <a:off x="8096361" y="2585279"/>
                <a:ext cx="1299017" cy="1204430"/>
              </a:xfrm>
              <a:custGeom>
                <a:avLst/>
                <a:gdLst>
                  <a:gd name="connsiteX0" fmla="*/ 1296885 w 1299017"/>
                  <a:gd name="connsiteY0" fmla="*/ 541176 h 1204430"/>
                  <a:gd name="connsiteX1" fmla="*/ 809600 w 1299017"/>
                  <a:gd name="connsiteY1" fmla="*/ -96 h 1204430"/>
                  <a:gd name="connsiteX2" fmla="*/ 432134 w 1299017"/>
                  <a:gd name="connsiteY2" fmla="*/ 52810 h 1204430"/>
                  <a:gd name="connsiteX3" fmla="*/ 107829 w 1299017"/>
                  <a:gd name="connsiteY3" fmla="*/ 631473 h 1204430"/>
                  <a:gd name="connsiteX4" fmla="*/ 11173 w 1299017"/>
                  <a:gd name="connsiteY4" fmla="*/ 754582 h 1204430"/>
                  <a:gd name="connsiteX5" fmla="*/ 151578 w 1299017"/>
                  <a:gd name="connsiteY5" fmla="*/ 833941 h 1204430"/>
                  <a:gd name="connsiteX6" fmla="*/ 125125 w 1299017"/>
                  <a:gd name="connsiteY6" fmla="*/ 790192 h 1204430"/>
                  <a:gd name="connsiteX7" fmla="*/ 599183 w 1299017"/>
                  <a:gd name="connsiteY7" fmla="*/ 1061782 h 1204430"/>
                  <a:gd name="connsiteX8" fmla="*/ 599183 w 1299017"/>
                  <a:gd name="connsiteY8" fmla="*/ 1176751 h 1204430"/>
                  <a:gd name="connsiteX9" fmla="*/ 798599 w 1299017"/>
                  <a:gd name="connsiteY9" fmla="*/ 1176751 h 1204430"/>
                  <a:gd name="connsiteX10" fmla="*/ 783338 w 1299017"/>
                  <a:gd name="connsiteY10" fmla="*/ 1052625 h 1204430"/>
                  <a:gd name="connsiteX11" fmla="*/ 1283849 w 1299017"/>
                  <a:gd name="connsiteY11" fmla="*/ 692519 h 1204430"/>
                  <a:gd name="connsiteX12" fmla="*/ 1296885 w 1299017"/>
                  <a:gd name="connsiteY12" fmla="*/ 541176 h 1204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99017" h="1204430">
                    <a:moveTo>
                      <a:pt x="1296885" y="541176"/>
                    </a:moveTo>
                    <a:cubicBezTo>
                      <a:pt x="1274501" y="298011"/>
                      <a:pt x="1074322" y="-96"/>
                      <a:pt x="809600" y="-96"/>
                    </a:cubicBezTo>
                    <a:cubicBezTo>
                      <a:pt x="765851" y="52810"/>
                      <a:pt x="589835" y="174902"/>
                      <a:pt x="432134" y="52810"/>
                    </a:cubicBezTo>
                    <a:cubicBezTo>
                      <a:pt x="362186" y="79264"/>
                      <a:pt x="116794" y="237219"/>
                      <a:pt x="107829" y="631473"/>
                    </a:cubicBezTo>
                    <a:cubicBezTo>
                      <a:pt x="64079" y="595863"/>
                      <a:pt x="-32577" y="648769"/>
                      <a:pt x="11173" y="754582"/>
                    </a:cubicBezTo>
                    <a:cubicBezTo>
                      <a:pt x="54922" y="860395"/>
                      <a:pt x="151578" y="833941"/>
                      <a:pt x="151578" y="833941"/>
                    </a:cubicBezTo>
                    <a:lnTo>
                      <a:pt x="125125" y="790192"/>
                    </a:lnTo>
                    <a:cubicBezTo>
                      <a:pt x="178031" y="877691"/>
                      <a:pt x="300059" y="1061782"/>
                      <a:pt x="599183" y="1061782"/>
                    </a:cubicBezTo>
                    <a:lnTo>
                      <a:pt x="599183" y="1176751"/>
                    </a:lnTo>
                    <a:cubicBezTo>
                      <a:pt x="599183" y="1176751"/>
                      <a:pt x="673455" y="1238814"/>
                      <a:pt x="798599" y="1176751"/>
                    </a:cubicBezTo>
                    <a:cubicBezTo>
                      <a:pt x="790450" y="1135810"/>
                      <a:pt x="785350" y="1094321"/>
                      <a:pt x="783338" y="1052625"/>
                    </a:cubicBezTo>
                    <a:cubicBezTo>
                      <a:pt x="853286" y="1043468"/>
                      <a:pt x="1192344" y="975364"/>
                      <a:pt x="1283849" y="692519"/>
                    </a:cubicBezTo>
                    <a:cubicBezTo>
                      <a:pt x="1297806" y="643364"/>
                      <a:pt x="1302231" y="591993"/>
                      <a:pt x="1296885" y="541176"/>
                    </a:cubicBezTo>
                    <a:close/>
                  </a:path>
                </a:pathLst>
              </a:custGeom>
              <a:solidFill>
                <a:srgbClr val="F2BC79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" name="Forme libre : forme 37">
                <a:extLst>
                  <a:ext uri="{FF2B5EF4-FFF2-40B4-BE49-F238E27FC236}">
                    <a16:creationId xmlns:a16="http://schemas.microsoft.com/office/drawing/2014/main" id="{61465EF2-F1F2-45D2-8880-30A36AC3FCD4}"/>
                  </a:ext>
                </a:extLst>
              </p:cNvPr>
              <p:cNvSpPr/>
              <p:nvPr/>
            </p:nvSpPr>
            <p:spPr>
              <a:xfrm>
                <a:off x="9379952" y="3081088"/>
                <a:ext cx="112961" cy="198077"/>
              </a:xfrm>
              <a:custGeom>
                <a:avLst/>
                <a:gdLst>
                  <a:gd name="connsiteX0" fmla="*/ 13293 w 112961"/>
                  <a:gd name="connsiteY0" fmla="*/ 45367 h 198077"/>
                  <a:gd name="connsiteX1" fmla="*/ 104862 w 112961"/>
                  <a:gd name="connsiteY1" fmla="*/ 31123 h 198077"/>
                  <a:gd name="connsiteX2" fmla="*/ 66 w 112961"/>
                  <a:gd name="connsiteY2" fmla="*/ 197982 h 198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2961" h="198077">
                    <a:moveTo>
                      <a:pt x="13293" y="45367"/>
                    </a:moveTo>
                    <a:cubicBezTo>
                      <a:pt x="25502" y="-12626"/>
                      <a:pt x="87565" y="-12626"/>
                      <a:pt x="104862" y="31123"/>
                    </a:cubicBezTo>
                    <a:cubicBezTo>
                      <a:pt x="122158" y="74873"/>
                      <a:pt x="122158" y="171528"/>
                      <a:pt x="66" y="197982"/>
                    </a:cubicBezTo>
                  </a:path>
                </a:pathLst>
              </a:custGeom>
              <a:solidFill>
                <a:srgbClr val="F2BC79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" name="Forme libre : forme 39">
                <a:extLst>
                  <a:ext uri="{FF2B5EF4-FFF2-40B4-BE49-F238E27FC236}">
                    <a16:creationId xmlns:a16="http://schemas.microsoft.com/office/drawing/2014/main" id="{F9CEE2B1-F262-462C-8111-4FF5EC2D9021}"/>
                  </a:ext>
                </a:extLst>
              </p:cNvPr>
              <p:cNvSpPr/>
              <p:nvPr/>
            </p:nvSpPr>
            <p:spPr>
              <a:xfrm>
                <a:off x="8133475" y="3254229"/>
                <a:ext cx="44004" cy="85004"/>
              </a:xfrm>
              <a:custGeom>
                <a:avLst/>
                <a:gdLst>
                  <a:gd name="connsiteX0" fmla="*/ 44070 w 44004"/>
                  <a:gd name="connsiteY0" fmla="*/ 59305 h 85004"/>
                  <a:gd name="connsiteX1" fmla="*/ 19652 w 44004"/>
                  <a:gd name="connsiteY1" fmla="*/ 24713 h 85004"/>
                  <a:gd name="connsiteX2" fmla="*/ 16600 w 44004"/>
                  <a:gd name="connsiteY2" fmla="*/ 23695 h 85004"/>
                  <a:gd name="connsiteX3" fmla="*/ 28809 w 44004"/>
                  <a:gd name="connsiteY3" fmla="*/ 13521 h 85004"/>
                  <a:gd name="connsiteX4" fmla="*/ 31861 w 44004"/>
                  <a:gd name="connsiteY4" fmla="*/ 11486 h 85004"/>
                  <a:gd name="connsiteX5" fmla="*/ 34914 w 44004"/>
                  <a:gd name="connsiteY5" fmla="*/ 7417 h 85004"/>
                  <a:gd name="connsiteX6" fmla="*/ 34914 w 44004"/>
                  <a:gd name="connsiteY6" fmla="*/ 2330 h 85004"/>
                  <a:gd name="connsiteX7" fmla="*/ 26774 w 44004"/>
                  <a:gd name="connsiteY7" fmla="*/ 295 h 85004"/>
                  <a:gd name="connsiteX8" fmla="*/ 7697 w 44004"/>
                  <a:gd name="connsiteY8" fmla="*/ 18608 h 85004"/>
                  <a:gd name="connsiteX9" fmla="*/ 575 w 44004"/>
                  <a:gd name="connsiteY9" fmla="*/ 39974 h 85004"/>
                  <a:gd name="connsiteX10" fmla="*/ 7697 w 44004"/>
                  <a:gd name="connsiteY10" fmla="*/ 84487 h 85004"/>
                  <a:gd name="connsiteX11" fmla="*/ 9732 w 44004"/>
                  <a:gd name="connsiteY11" fmla="*/ 83469 h 85004"/>
                  <a:gd name="connsiteX12" fmla="*/ 8714 w 44004"/>
                  <a:gd name="connsiteY12" fmla="*/ 40737 h 85004"/>
                  <a:gd name="connsiteX13" fmla="*/ 10749 w 44004"/>
                  <a:gd name="connsiteY13" fmla="*/ 34378 h 85004"/>
                  <a:gd name="connsiteX14" fmla="*/ 43307 w 44004"/>
                  <a:gd name="connsiteY14" fmla="*/ 58797 h 85004"/>
                  <a:gd name="connsiteX15" fmla="*/ 44070 w 44004"/>
                  <a:gd name="connsiteY15" fmla="*/ 59305 h 85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004" h="85004">
                    <a:moveTo>
                      <a:pt x="44070" y="59305"/>
                    </a:moveTo>
                    <a:cubicBezTo>
                      <a:pt x="33065" y="50090"/>
                      <a:pt x="24650" y="38168"/>
                      <a:pt x="19652" y="24713"/>
                    </a:cubicBezTo>
                    <a:cubicBezTo>
                      <a:pt x="19652" y="23695"/>
                      <a:pt x="18634" y="23695"/>
                      <a:pt x="16600" y="23695"/>
                    </a:cubicBezTo>
                    <a:cubicBezTo>
                      <a:pt x="19383" y="19004"/>
                      <a:pt x="23693" y="15412"/>
                      <a:pt x="28809" y="13521"/>
                    </a:cubicBezTo>
                    <a:cubicBezTo>
                      <a:pt x="29826" y="13521"/>
                      <a:pt x="30844" y="12504"/>
                      <a:pt x="31861" y="11486"/>
                    </a:cubicBezTo>
                    <a:cubicBezTo>
                      <a:pt x="32878" y="10469"/>
                      <a:pt x="33896" y="8434"/>
                      <a:pt x="34914" y="7417"/>
                    </a:cubicBezTo>
                    <a:cubicBezTo>
                      <a:pt x="35960" y="5882"/>
                      <a:pt x="35960" y="3864"/>
                      <a:pt x="34914" y="2330"/>
                    </a:cubicBezTo>
                    <a:cubicBezTo>
                      <a:pt x="32816" y="144"/>
                      <a:pt x="29653" y="-647"/>
                      <a:pt x="26774" y="295"/>
                    </a:cubicBezTo>
                    <a:cubicBezTo>
                      <a:pt x="18217" y="3596"/>
                      <a:pt x="11344" y="10194"/>
                      <a:pt x="7697" y="18608"/>
                    </a:cubicBezTo>
                    <a:cubicBezTo>
                      <a:pt x="3824" y="25140"/>
                      <a:pt x="1396" y="32425"/>
                      <a:pt x="575" y="39974"/>
                    </a:cubicBezTo>
                    <a:cubicBezTo>
                      <a:pt x="-1096" y="55182"/>
                      <a:pt x="1365" y="70560"/>
                      <a:pt x="7697" y="84487"/>
                    </a:cubicBezTo>
                    <a:cubicBezTo>
                      <a:pt x="7697" y="85504"/>
                      <a:pt x="9732" y="84487"/>
                      <a:pt x="9732" y="83469"/>
                    </a:cubicBezTo>
                    <a:cubicBezTo>
                      <a:pt x="5839" y="69532"/>
                      <a:pt x="5489" y="54844"/>
                      <a:pt x="8714" y="40737"/>
                    </a:cubicBezTo>
                    <a:cubicBezTo>
                      <a:pt x="9732" y="38702"/>
                      <a:pt x="9732" y="36668"/>
                      <a:pt x="10749" y="34378"/>
                    </a:cubicBezTo>
                    <a:cubicBezTo>
                      <a:pt x="18987" y="45519"/>
                      <a:pt x="30305" y="54007"/>
                      <a:pt x="43307" y="58797"/>
                    </a:cubicBezTo>
                    <a:cubicBezTo>
                      <a:pt x="44070" y="61468"/>
                      <a:pt x="44070" y="59305"/>
                      <a:pt x="44070" y="59305"/>
                    </a:cubicBezTo>
                    <a:close/>
                  </a:path>
                </a:pathLst>
              </a:custGeom>
              <a:solidFill>
                <a:srgbClr val="F3C488">
                  <a:alpha val="48000"/>
                </a:srgbClr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" name="Forme libre : forme 40">
                <a:extLst>
                  <a:ext uri="{FF2B5EF4-FFF2-40B4-BE49-F238E27FC236}">
                    <a16:creationId xmlns:a16="http://schemas.microsoft.com/office/drawing/2014/main" id="{961E7AE0-AB0F-48E3-83ED-350BF56DEBD8}"/>
                  </a:ext>
                </a:extLst>
              </p:cNvPr>
              <p:cNvSpPr/>
              <p:nvPr/>
            </p:nvSpPr>
            <p:spPr>
              <a:xfrm>
                <a:off x="8290261" y="2851726"/>
                <a:ext cx="293658" cy="193742"/>
              </a:xfrm>
              <a:custGeom>
                <a:avLst/>
                <a:gdLst>
                  <a:gd name="connsiteX0" fmla="*/ 272953 w 293658"/>
                  <a:gd name="connsiteY0" fmla="*/ 14267 h 193742"/>
                  <a:gd name="connsiteX1" fmla="*/ 193594 w 293658"/>
                  <a:gd name="connsiteY1" fmla="*/ 171969 h 193742"/>
                  <a:gd name="connsiteX2" fmla="*/ 346 w 293658"/>
                  <a:gd name="connsiteY2" fmla="*/ 128219 h 193742"/>
                  <a:gd name="connsiteX3" fmla="*/ 272953 w 293658"/>
                  <a:gd name="connsiteY3" fmla="*/ 14267 h 193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3658" h="193742">
                    <a:moveTo>
                      <a:pt x="272953" y="14267"/>
                    </a:moveTo>
                    <a:cubicBezTo>
                      <a:pt x="303476" y="34616"/>
                      <a:pt x="316702" y="128219"/>
                      <a:pt x="193594" y="171969"/>
                    </a:cubicBezTo>
                    <a:cubicBezTo>
                      <a:pt x="70485" y="215718"/>
                      <a:pt x="9185" y="189265"/>
                      <a:pt x="346" y="128219"/>
                    </a:cubicBezTo>
                    <a:cubicBezTo>
                      <a:pt x="-8493" y="67173"/>
                      <a:pt x="194484" y="-38639"/>
                      <a:pt x="272953" y="14267"/>
                    </a:cubicBezTo>
                    <a:close/>
                  </a:path>
                </a:pathLst>
              </a:custGeom>
              <a:solidFill>
                <a:srgbClr val="1760B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" name="Forme libre : forme 41">
                <a:extLst>
                  <a:ext uri="{FF2B5EF4-FFF2-40B4-BE49-F238E27FC236}">
                    <a16:creationId xmlns:a16="http://schemas.microsoft.com/office/drawing/2014/main" id="{567929B6-80F1-4C95-9759-A635B97343BC}"/>
                  </a:ext>
                </a:extLst>
              </p:cNvPr>
              <p:cNvSpPr/>
              <p:nvPr/>
            </p:nvSpPr>
            <p:spPr>
              <a:xfrm>
                <a:off x="8872269" y="2784018"/>
                <a:ext cx="269669" cy="188369"/>
              </a:xfrm>
              <a:custGeom>
                <a:avLst/>
                <a:gdLst>
                  <a:gd name="connsiteX0" fmla="*/ 1134 w 269669"/>
                  <a:gd name="connsiteY0" fmla="*/ 67732 h 188369"/>
                  <a:gd name="connsiteX1" fmla="*/ 129329 w 269669"/>
                  <a:gd name="connsiteY1" fmla="*/ 187788 h 188369"/>
                  <a:gd name="connsiteX2" fmla="*/ 269735 w 269669"/>
                  <a:gd name="connsiteY2" fmla="*/ 81976 h 188369"/>
                  <a:gd name="connsiteX3" fmla="*/ 135435 w 269669"/>
                  <a:gd name="connsiteY3" fmla="*/ 581 h 188369"/>
                  <a:gd name="connsiteX4" fmla="*/ 1134 w 269669"/>
                  <a:gd name="connsiteY4" fmla="*/ 67732 h 188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9669" h="188369">
                    <a:moveTo>
                      <a:pt x="1134" y="67732"/>
                    </a:moveTo>
                    <a:cubicBezTo>
                      <a:pt x="-2936" y="99526"/>
                      <a:pt x="-1918" y="195928"/>
                      <a:pt x="129329" y="187788"/>
                    </a:cubicBezTo>
                    <a:cubicBezTo>
                      <a:pt x="260578" y="179649"/>
                      <a:pt x="269735" y="91132"/>
                      <a:pt x="269735" y="81976"/>
                    </a:cubicBezTo>
                    <a:cubicBezTo>
                      <a:pt x="269735" y="72819"/>
                      <a:pt x="228020" y="7703"/>
                      <a:pt x="135435" y="581"/>
                    </a:cubicBezTo>
                    <a:cubicBezTo>
                      <a:pt x="42848" y="-6541"/>
                      <a:pt x="5204" y="44331"/>
                      <a:pt x="1134" y="67732"/>
                    </a:cubicBezTo>
                    <a:close/>
                  </a:path>
                </a:pathLst>
              </a:custGeom>
              <a:solidFill>
                <a:srgbClr val="1760B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" name="Forme libre : forme 42">
                <a:extLst>
                  <a:ext uri="{FF2B5EF4-FFF2-40B4-BE49-F238E27FC236}">
                    <a16:creationId xmlns:a16="http://schemas.microsoft.com/office/drawing/2014/main" id="{0C6CD1E4-35A3-49CA-88DA-E835EC407954}"/>
                  </a:ext>
                </a:extLst>
              </p:cNvPr>
              <p:cNvSpPr/>
              <p:nvPr/>
            </p:nvSpPr>
            <p:spPr>
              <a:xfrm>
                <a:off x="8744863" y="2819287"/>
                <a:ext cx="151622" cy="495078"/>
              </a:xfrm>
              <a:custGeom>
                <a:avLst/>
                <a:gdLst>
                  <a:gd name="connsiteX0" fmla="*/ 150923 w 151622"/>
                  <a:gd name="connsiteY0" fmla="*/ 396701 h 495078"/>
                  <a:gd name="connsiteX1" fmla="*/ 140749 w 151622"/>
                  <a:gd name="connsiteY1" fmla="*/ 369231 h 495078"/>
                  <a:gd name="connsiteX2" fmla="*/ 116331 w 151622"/>
                  <a:gd name="connsiteY2" fmla="*/ 351934 h 495078"/>
                  <a:gd name="connsiteX3" fmla="*/ 87843 w 151622"/>
                  <a:gd name="connsiteY3" fmla="*/ 349899 h 495078"/>
                  <a:gd name="connsiteX4" fmla="*/ 42059 w 151622"/>
                  <a:gd name="connsiteY4" fmla="*/ 363126 h 495078"/>
                  <a:gd name="connsiteX5" fmla="*/ 2378 w 151622"/>
                  <a:gd name="connsiteY5" fmla="*/ 6009 h 495078"/>
                  <a:gd name="connsiteX6" fmla="*/ 343 w 151622"/>
                  <a:gd name="connsiteY6" fmla="*/ 6009 h 495078"/>
                  <a:gd name="connsiteX7" fmla="*/ 32901 w 151622"/>
                  <a:gd name="connsiteY7" fmla="*/ 371266 h 495078"/>
                  <a:gd name="connsiteX8" fmla="*/ 33919 w 151622"/>
                  <a:gd name="connsiteY8" fmla="*/ 378387 h 495078"/>
                  <a:gd name="connsiteX9" fmla="*/ 41041 w 151622"/>
                  <a:gd name="connsiteY9" fmla="*/ 375335 h 495078"/>
                  <a:gd name="connsiteX10" fmla="*/ 89878 w 151622"/>
                  <a:gd name="connsiteY10" fmla="*/ 362109 h 495078"/>
                  <a:gd name="connsiteX11" fmla="*/ 131592 w 151622"/>
                  <a:gd name="connsiteY11" fmla="*/ 377370 h 495078"/>
                  <a:gd name="connsiteX12" fmla="*/ 138714 w 151622"/>
                  <a:gd name="connsiteY12" fmla="*/ 398736 h 495078"/>
                  <a:gd name="connsiteX13" fmla="*/ 138714 w 151622"/>
                  <a:gd name="connsiteY13" fmla="*/ 409928 h 495078"/>
                  <a:gd name="connsiteX14" fmla="*/ 135662 w 151622"/>
                  <a:gd name="connsiteY14" fmla="*/ 421119 h 495078"/>
                  <a:gd name="connsiteX15" fmla="*/ 107174 w 151622"/>
                  <a:gd name="connsiteY15" fmla="*/ 460799 h 495078"/>
                  <a:gd name="connsiteX16" fmla="*/ 79703 w 151622"/>
                  <a:gd name="connsiteY16" fmla="*/ 484200 h 495078"/>
                  <a:gd name="connsiteX17" fmla="*/ 71563 w 151622"/>
                  <a:gd name="connsiteY17" fmla="*/ 494374 h 495078"/>
                  <a:gd name="connsiteX18" fmla="*/ 84790 w 151622"/>
                  <a:gd name="connsiteY18" fmla="*/ 492340 h 495078"/>
                  <a:gd name="connsiteX19" fmla="*/ 147871 w 151622"/>
                  <a:gd name="connsiteY19" fmla="*/ 425189 h 495078"/>
                  <a:gd name="connsiteX20" fmla="*/ 150923 w 151622"/>
                  <a:gd name="connsiteY20" fmla="*/ 410945 h 495078"/>
                  <a:gd name="connsiteX21" fmla="*/ 150923 w 151622"/>
                  <a:gd name="connsiteY21" fmla="*/ 396701 h 495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51622" h="495078">
                    <a:moveTo>
                      <a:pt x="150923" y="396701"/>
                    </a:moveTo>
                    <a:cubicBezTo>
                      <a:pt x="149697" y="386882"/>
                      <a:pt x="146215" y="377479"/>
                      <a:pt x="140749" y="369231"/>
                    </a:cubicBezTo>
                    <a:cubicBezTo>
                      <a:pt x="134498" y="361179"/>
                      <a:pt x="126001" y="355160"/>
                      <a:pt x="116331" y="351934"/>
                    </a:cubicBezTo>
                    <a:cubicBezTo>
                      <a:pt x="107004" y="349741"/>
                      <a:pt x="97387" y="349054"/>
                      <a:pt x="87843" y="349899"/>
                    </a:cubicBezTo>
                    <a:cubicBezTo>
                      <a:pt x="71937" y="351657"/>
                      <a:pt x="56451" y="356131"/>
                      <a:pt x="42059" y="363126"/>
                    </a:cubicBezTo>
                    <a:lnTo>
                      <a:pt x="2378" y="6009"/>
                    </a:lnTo>
                    <a:cubicBezTo>
                      <a:pt x="1361" y="-2131"/>
                      <a:pt x="-674" y="-2131"/>
                      <a:pt x="343" y="6009"/>
                    </a:cubicBezTo>
                    <a:cubicBezTo>
                      <a:pt x="11535" y="128100"/>
                      <a:pt x="22727" y="250191"/>
                      <a:pt x="32901" y="371266"/>
                    </a:cubicBezTo>
                    <a:lnTo>
                      <a:pt x="33919" y="378387"/>
                    </a:lnTo>
                    <a:lnTo>
                      <a:pt x="41041" y="375335"/>
                    </a:lnTo>
                    <a:cubicBezTo>
                      <a:pt x="56333" y="367866"/>
                      <a:pt x="72907" y="363377"/>
                      <a:pt x="89878" y="362109"/>
                    </a:cubicBezTo>
                    <a:cubicBezTo>
                      <a:pt x="106156" y="360074"/>
                      <a:pt x="123452" y="364144"/>
                      <a:pt x="131592" y="377370"/>
                    </a:cubicBezTo>
                    <a:cubicBezTo>
                      <a:pt x="135904" y="383692"/>
                      <a:pt x="138370" y="391091"/>
                      <a:pt x="138714" y="398736"/>
                    </a:cubicBezTo>
                    <a:lnTo>
                      <a:pt x="138714" y="409928"/>
                    </a:lnTo>
                    <a:cubicBezTo>
                      <a:pt x="137696" y="413998"/>
                      <a:pt x="136679" y="418067"/>
                      <a:pt x="135662" y="421119"/>
                    </a:cubicBezTo>
                    <a:cubicBezTo>
                      <a:pt x="129265" y="436317"/>
                      <a:pt x="119528" y="449879"/>
                      <a:pt x="107174" y="460799"/>
                    </a:cubicBezTo>
                    <a:cubicBezTo>
                      <a:pt x="94964" y="470974"/>
                      <a:pt x="85808" y="479113"/>
                      <a:pt x="79703" y="484200"/>
                    </a:cubicBezTo>
                    <a:cubicBezTo>
                      <a:pt x="73598" y="489287"/>
                      <a:pt x="70546" y="493357"/>
                      <a:pt x="71563" y="494374"/>
                    </a:cubicBezTo>
                    <a:cubicBezTo>
                      <a:pt x="72581" y="495392"/>
                      <a:pt x="76651" y="495392"/>
                      <a:pt x="84790" y="492340"/>
                    </a:cubicBezTo>
                    <a:cubicBezTo>
                      <a:pt x="113688" y="478926"/>
                      <a:pt x="136288" y="454868"/>
                      <a:pt x="147871" y="425189"/>
                    </a:cubicBezTo>
                    <a:cubicBezTo>
                      <a:pt x="148888" y="420102"/>
                      <a:pt x="149905" y="416032"/>
                      <a:pt x="150923" y="410945"/>
                    </a:cubicBezTo>
                    <a:cubicBezTo>
                      <a:pt x="151944" y="406252"/>
                      <a:pt x="151944" y="401394"/>
                      <a:pt x="150923" y="396701"/>
                    </a:cubicBezTo>
                    <a:close/>
                  </a:path>
                </a:pathLst>
              </a:custGeom>
              <a:solidFill>
                <a:srgbClr val="E0B17E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" name="Forme libre : forme 43">
                <a:extLst>
                  <a:ext uri="{FF2B5EF4-FFF2-40B4-BE49-F238E27FC236}">
                    <a16:creationId xmlns:a16="http://schemas.microsoft.com/office/drawing/2014/main" id="{D487BB65-8209-403E-BAF2-C58DF9DE8943}"/>
                  </a:ext>
                </a:extLst>
              </p:cNvPr>
              <p:cNvSpPr/>
              <p:nvPr/>
            </p:nvSpPr>
            <p:spPr>
              <a:xfrm>
                <a:off x="8537623" y="3349368"/>
                <a:ext cx="404008" cy="171035"/>
              </a:xfrm>
              <a:custGeom>
                <a:avLst/>
                <a:gdLst>
                  <a:gd name="connsiteX0" fmla="*/ 349897 w 404008"/>
                  <a:gd name="connsiteY0" fmla="*/ 24323 h 171035"/>
                  <a:gd name="connsiteX1" fmla="*/ 227806 w 404008"/>
                  <a:gd name="connsiteY1" fmla="*/ 70107 h 171035"/>
                  <a:gd name="connsiteX2" fmla="*/ 70104 w 404008"/>
                  <a:gd name="connsiteY2" fmla="*/ 1939 h 171035"/>
                  <a:gd name="connsiteX3" fmla="*/ 156 w 404008"/>
                  <a:gd name="connsiteY3" fmla="*/ -96 h 171035"/>
                  <a:gd name="connsiteX4" fmla="*/ 157857 w 404008"/>
                  <a:gd name="connsiteY4" fmla="*/ 166762 h 171035"/>
                  <a:gd name="connsiteX5" fmla="*/ 404075 w 404008"/>
                  <a:gd name="connsiteY5" fmla="*/ 35514 h 171035"/>
                  <a:gd name="connsiteX6" fmla="*/ 349897 w 404008"/>
                  <a:gd name="connsiteY6" fmla="*/ 24322 h 171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008" h="171035">
                    <a:moveTo>
                      <a:pt x="349897" y="24323"/>
                    </a:moveTo>
                    <a:cubicBezTo>
                      <a:pt x="313169" y="48588"/>
                      <a:pt x="271432" y="64239"/>
                      <a:pt x="227806" y="70107"/>
                    </a:cubicBezTo>
                    <a:cubicBezTo>
                      <a:pt x="142341" y="78246"/>
                      <a:pt x="81550" y="28392"/>
                      <a:pt x="70104" y="1939"/>
                    </a:cubicBezTo>
                    <a:cubicBezTo>
                      <a:pt x="36528" y="922"/>
                      <a:pt x="11093" y="-96"/>
                      <a:pt x="156" y="-96"/>
                    </a:cubicBezTo>
                    <a:cubicBezTo>
                      <a:pt x="156" y="-96"/>
                      <a:pt x="-9001" y="140309"/>
                      <a:pt x="157857" y="166762"/>
                    </a:cubicBezTo>
                    <a:cubicBezTo>
                      <a:pt x="324716" y="193216"/>
                      <a:pt x="385761" y="87403"/>
                      <a:pt x="404075" y="35514"/>
                    </a:cubicBezTo>
                    <a:cubicBezTo>
                      <a:pt x="386356" y="30289"/>
                      <a:pt x="368235" y="26545"/>
                      <a:pt x="349897" y="24322"/>
                    </a:cubicBezTo>
                    <a:close/>
                  </a:path>
                </a:pathLst>
              </a:custGeom>
              <a:solidFill>
                <a:srgbClr val="1A2247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" name="Forme libre : forme 44">
                <a:extLst>
                  <a:ext uri="{FF2B5EF4-FFF2-40B4-BE49-F238E27FC236}">
                    <a16:creationId xmlns:a16="http://schemas.microsoft.com/office/drawing/2014/main" id="{27CD85F8-2A18-4BB0-8259-349622FBAB44}"/>
                  </a:ext>
                </a:extLst>
              </p:cNvPr>
              <p:cNvSpPr/>
              <p:nvPr/>
            </p:nvSpPr>
            <p:spPr>
              <a:xfrm>
                <a:off x="8607788" y="3349368"/>
                <a:ext cx="279792" cy="70291"/>
              </a:xfrm>
              <a:custGeom>
                <a:avLst/>
                <a:gdLst>
                  <a:gd name="connsiteX0" fmla="*/ 157767 w 279792"/>
                  <a:gd name="connsiteY0" fmla="*/ 69089 h 70291"/>
                  <a:gd name="connsiteX1" fmla="*/ 279858 w 279792"/>
                  <a:gd name="connsiteY1" fmla="*/ 23305 h 70291"/>
                  <a:gd name="connsiteX2" fmla="*/ 66 w 279792"/>
                  <a:gd name="connsiteY2" fmla="*/ -96 h 70291"/>
                  <a:gd name="connsiteX3" fmla="*/ 157767 w 279792"/>
                  <a:gd name="connsiteY3" fmla="*/ 69089 h 70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9792" h="70291">
                    <a:moveTo>
                      <a:pt x="157767" y="69089"/>
                    </a:moveTo>
                    <a:cubicBezTo>
                      <a:pt x="201394" y="63221"/>
                      <a:pt x="243130" y="47570"/>
                      <a:pt x="279858" y="23305"/>
                    </a:cubicBezTo>
                    <a:cubicBezTo>
                      <a:pt x="195412" y="10078"/>
                      <a:pt x="76373" y="2956"/>
                      <a:pt x="66" y="-96"/>
                    </a:cubicBezTo>
                    <a:cubicBezTo>
                      <a:pt x="11258" y="28392"/>
                      <a:pt x="71286" y="78246"/>
                      <a:pt x="157767" y="6908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" name="Forme libre : forme 45">
                <a:extLst>
                  <a:ext uri="{FF2B5EF4-FFF2-40B4-BE49-F238E27FC236}">
                    <a16:creationId xmlns:a16="http://schemas.microsoft.com/office/drawing/2014/main" id="{2BDEE604-E40B-40F7-ADF4-32EDF2E9DC51}"/>
                  </a:ext>
                </a:extLst>
              </p:cNvPr>
              <p:cNvSpPr/>
              <p:nvPr/>
            </p:nvSpPr>
            <p:spPr>
              <a:xfrm>
                <a:off x="8302365" y="2906824"/>
                <a:ext cx="975205" cy="410196"/>
              </a:xfrm>
              <a:custGeom>
                <a:avLst/>
                <a:gdLst>
                  <a:gd name="connsiteX0" fmla="*/ 6492 w 975205"/>
                  <a:gd name="connsiteY0" fmla="*/ 292886 h 410196"/>
                  <a:gd name="connsiteX1" fmla="*/ 135705 w 975205"/>
                  <a:gd name="connsiteY1" fmla="*/ 84313 h 410196"/>
                  <a:gd name="connsiteX2" fmla="*/ 462301 w 975205"/>
                  <a:gd name="connsiteY2" fmla="*/ 101609 h 410196"/>
                  <a:gd name="connsiteX3" fmla="*/ 705466 w 975205"/>
                  <a:gd name="connsiteY3" fmla="*/ 25302 h 410196"/>
                  <a:gd name="connsiteX4" fmla="*/ 973049 w 975205"/>
                  <a:gd name="connsiteY4" fmla="*/ 158840 h 410196"/>
                  <a:gd name="connsiteX5" fmla="*/ 705466 w 975205"/>
                  <a:gd name="connsiteY5" fmla="*/ 346047 h 410196"/>
                  <a:gd name="connsiteX6" fmla="*/ 476545 w 975205"/>
                  <a:gd name="connsiteY6" fmla="*/ 243286 h 410196"/>
                  <a:gd name="connsiteX7" fmla="*/ 209978 w 975205"/>
                  <a:gd name="connsiteY7" fmla="*/ 408110 h 410196"/>
                  <a:gd name="connsiteX8" fmla="*/ 6492 w 975205"/>
                  <a:gd name="connsiteY8" fmla="*/ 292886 h 410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75205" h="410196">
                    <a:moveTo>
                      <a:pt x="6492" y="292886"/>
                    </a:moveTo>
                    <a:cubicBezTo>
                      <a:pt x="-5654" y="229805"/>
                      <a:pt x="-16845" y="111784"/>
                      <a:pt x="135705" y="84313"/>
                    </a:cubicBezTo>
                    <a:cubicBezTo>
                      <a:pt x="288257" y="56843"/>
                      <a:pt x="373784" y="120940"/>
                      <a:pt x="462301" y="101609"/>
                    </a:cubicBezTo>
                    <a:cubicBezTo>
                      <a:pt x="545458" y="83434"/>
                      <a:pt x="626834" y="57898"/>
                      <a:pt x="705466" y="25302"/>
                    </a:cubicBezTo>
                    <a:cubicBezTo>
                      <a:pt x="778720" y="-6492"/>
                      <a:pt x="947614" y="-44646"/>
                      <a:pt x="973049" y="158840"/>
                    </a:cubicBezTo>
                    <a:cubicBezTo>
                      <a:pt x="998485" y="362326"/>
                      <a:pt x="799069" y="382674"/>
                      <a:pt x="705466" y="346047"/>
                    </a:cubicBezTo>
                    <a:cubicBezTo>
                      <a:pt x="611862" y="309419"/>
                      <a:pt x="595584" y="229042"/>
                      <a:pt x="476545" y="243286"/>
                    </a:cubicBezTo>
                    <a:cubicBezTo>
                      <a:pt x="357505" y="257530"/>
                      <a:pt x="359540" y="391831"/>
                      <a:pt x="209978" y="408110"/>
                    </a:cubicBezTo>
                    <a:cubicBezTo>
                      <a:pt x="60416" y="424389"/>
                      <a:pt x="15522" y="336763"/>
                      <a:pt x="6492" y="292886"/>
                    </a:cubicBezTo>
                    <a:close/>
                  </a:path>
                </a:pathLst>
              </a:custGeom>
              <a:solidFill>
                <a:srgbClr val="313759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" name="Forme libre : forme 46">
                <a:extLst>
                  <a:ext uri="{FF2B5EF4-FFF2-40B4-BE49-F238E27FC236}">
                    <a16:creationId xmlns:a16="http://schemas.microsoft.com/office/drawing/2014/main" id="{F8664D76-CE61-4DA2-BCE1-3E5E3357C160}"/>
                  </a:ext>
                </a:extLst>
              </p:cNvPr>
              <p:cNvSpPr/>
              <p:nvPr/>
            </p:nvSpPr>
            <p:spPr>
              <a:xfrm>
                <a:off x="8563526" y="3100098"/>
                <a:ext cx="44262" cy="128196"/>
              </a:xfrm>
              <a:custGeom>
                <a:avLst/>
                <a:gdLst>
                  <a:gd name="connsiteX0" fmla="*/ 19910 w 44262"/>
                  <a:gd name="connsiteY0" fmla="*/ -96 h 128196"/>
                  <a:gd name="connsiteX1" fmla="*/ 19910 w 44262"/>
                  <a:gd name="connsiteY1" fmla="*/ 128100 h 128196"/>
                  <a:gd name="connsiteX2" fmla="*/ 19910 w 44262"/>
                  <a:gd name="connsiteY2" fmla="*/ -96 h 128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4262" h="128196">
                    <a:moveTo>
                      <a:pt x="19910" y="-96"/>
                    </a:moveTo>
                    <a:cubicBezTo>
                      <a:pt x="-6549" y="38540"/>
                      <a:pt x="-6549" y="89464"/>
                      <a:pt x="19910" y="128100"/>
                    </a:cubicBezTo>
                    <a:cubicBezTo>
                      <a:pt x="52468" y="91570"/>
                      <a:pt x="52468" y="36435"/>
                      <a:pt x="19910" y="-96"/>
                    </a:cubicBezTo>
                    <a:close/>
                  </a:path>
                </a:pathLst>
              </a:custGeom>
              <a:solidFill>
                <a:srgbClr val="18B7A4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" name="Forme libre : forme 47">
                <a:extLst>
                  <a:ext uri="{FF2B5EF4-FFF2-40B4-BE49-F238E27FC236}">
                    <a16:creationId xmlns:a16="http://schemas.microsoft.com/office/drawing/2014/main" id="{F1230BCC-1550-4EF1-B485-57640A7B8705}"/>
                  </a:ext>
                </a:extLst>
              </p:cNvPr>
              <p:cNvSpPr/>
              <p:nvPr/>
            </p:nvSpPr>
            <p:spPr>
              <a:xfrm>
                <a:off x="8976136" y="3023852"/>
                <a:ext cx="168854" cy="193186"/>
              </a:xfrm>
              <a:custGeom>
                <a:avLst/>
                <a:gdLst>
                  <a:gd name="connsiteX0" fmla="*/ 168920 w 168854"/>
                  <a:gd name="connsiteY0" fmla="*/ 32401 h 193186"/>
                  <a:gd name="connsiteX1" fmla="*/ 32563 w 168854"/>
                  <a:gd name="connsiteY1" fmla="*/ 24236 h 193186"/>
                  <a:gd name="connsiteX2" fmla="*/ 24398 w 168854"/>
                  <a:gd name="connsiteY2" fmla="*/ 160594 h 193186"/>
                  <a:gd name="connsiteX3" fmla="*/ 160756 w 168854"/>
                  <a:gd name="connsiteY3" fmla="*/ 168758 h 193186"/>
                  <a:gd name="connsiteX4" fmla="*/ 160780 w 168854"/>
                  <a:gd name="connsiteY4" fmla="*/ 168736 h 193186"/>
                  <a:gd name="connsiteX5" fmla="*/ 168920 w 168854"/>
                  <a:gd name="connsiteY5" fmla="*/ 160597 h 193186"/>
                  <a:gd name="connsiteX6" fmla="*/ 168920 w 168854"/>
                  <a:gd name="connsiteY6" fmla="*/ 32401 h 193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854" h="193186">
                    <a:moveTo>
                      <a:pt x="168920" y="32401"/>
                    </a:moveTo>
                    <a:cubicBezTo>
                      <a:pt x="133521" y="-7508"/>
                      <a:pt x="72471" y="-11163"/>
                      <a:pt x="32563" y="24236"/>
                    </a:cubicBezTo>
                    <a:cubicBezTo>
                      <a:pt x="-7346" y="59636"/>
                      <a:pt x="-11001" y="120685"/>
                      <a:pt x="24398" y="160594"/>
                    </a:cubicBezTo>
                    <a:cubicBezTo>
                      <a:pt x="59798" y="200503"/>
                      <a:pt x="120847" y="204158"/>
                      <a:pt x="160756" y="168758"/>
                    </a:cubicBezTo>
                    <a:cubicBezTo>
                      <a:pt x="160764" y="168751"/>
                      <a:pt x="160773" y="168744"/>
                      <a:pt x="160780" y="168736"/>
                    </a:cubicBezTo>
                    <a:cubicBezTo>
                      <a:pt x="163743" y="166284"/>
                      <a:pt x="166468" y="163559"/>
                      <a:pt x="168920" y="160597"/>
                    </a:cubicBezTo>
                    <a:cubicBezTo>
                      <a:pt x="142461" y="121960"/>
                      <a:pt x="142461" y="71037"/>
                      <a:pt x="168920" y="3240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" name="Forme libre : forme 48">
                <a:extLst>
                  <a:ext uri="{FF2B5EF4-FFF2-40B4-BE49-F238E27FC236}">
                    <a16:creationId xmlns:a16="http://schemas.microsoft.com/office/drawing/2014/main" id="{C84C29C1-717E-4336-8A79-B402C645FB25}"/>
                  </a:ext>
                </a:extLst>
              </p:cNvPr>
              <p:cNvSpPr/>
              <p:nvPr/>
            </p:nvSpPr>
            <p:spPr>
              <a:xfrm>
                <a:off x="9125146" y="3056348"/>
                <a:ext cx="43492" cy="128196"/>
              </a:xfrm>
              <a:custGeom>
                <a:avLst/>
                <a:gdLst>
                  <a:gd name="connsiteX0" fmla="*/ 19910 w 43492"/>
                  <a:gd name="connsiteY0" fmla="*/ -96 h 128196"/>
                  <a:gd name="connsiteX1" fmla="*/ 19910 w 43492"/>
                  <a:gd name="connsiteY1" fmla="*/ 128100 h 128196"/>
                  <a:gd name="connsiteX2" fmla="*/ 19910 w 43492"/>
                  <a:gd name="connsiteY2" fmla="*/ -96 h 128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3492" h="128196">
                    <a:moveTo>
                      <a:pt x="19910" y="-96"/>
                    </a:moveTo>
                    <a:cubicBezTo>
                      <a:pt x="-6549" y="38540"/>
                      <a:pt x="-6549" y="89464"/>
                      <a:pt x="19910" y="128100"/>
                    </a:cubicBezTo>
                    <a:cubicBezTo>
                      <a:pt x="51442" y="91185"/>
                      <a:pt x="51442" y="36819"/>
                      <a:pt x="19910" y="-96"/>
                    </a:cubicBezTo>
                    <a:close/>
                  </a:path>
                </a:pathLst>
              </a:custGeom>
              <a:solidFill>
                <a:srgbClr val="18B7A4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" name="Forme libre : forme 49">
                <a:extLst>
                  <a:ext uri="{FF2B5EF4-FFF2-40B4-BE49-F238E27FC236}">
                    <a16:creationId xmlns:a16="http://schemas.microsoft.com/office/drawing/2014/main" id="{6756D930-A452-4D93-A984-E615EC20D77E}"/>
                  </a:ext>
                </a:extLst>
              </p:cNvPr>
              <p:cNvSpPr/>
              <p:nvPr/>
            </p:nvSpPr>
            <p:spPr>
              <a:xfrm>
                <a:off x="8562004" y="3140795"/>
                <a:ext cx="34592" cy="34592"/>
              </a:xfrm>
              <a:custGeom>
                <a:avLst/>
                <a:gdLst>
                  <a:gd name="connsiteX0" fmla="*/ 34593 w 34592"/>
                  <a:gd name="connsiteY0" fmla="*/ 17296 h 34592"/>
                  <a:gd name="connsiteX1" fmla="*/ 17297 w 34592"/>
                  <a:gd name="connsiteY1" fmla="*/ 34593 h 34592"/>
                  <a:gd name="connsiteX2" fmla="*/ 0 w 34592"/>
                  <a:gd name="connsiteY2" fmla="*/ 17296 h 34592"/>
                  <a:gd name="connsiteX3" fmla="*/ 17297 w 34592"/>
                  <a:gd name="connsiteY3" fmla="*/ 0 h 34592"/>
                  <a:gd name="connsiteX4" fmla="*/ 34593 w 34592"/>
                  <a:gd name="connsiteY4" fmla="*/ 17296 h 34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592" h="34592">
                    <a:moveTo>
                      <a:pt x="34593" y="17296"/>
                    </a:moveTo>
                    <a:cubicBezTo>
                      <a:pt x="34593" y="26849"/>
                      <a:pt x="26849" y="34593"/>
                      <a:pt x="17297" y="34593"/>
                    </a:cubicBezTo>
                    <a:cubicBezTo>
                      <a:pt x="7744" y="34593"/>
                      <a:pt x="0" y="26849"/>
                      <a:pt x="0" y="17296"/>
                    </a:cubicBezTo>
                    <a:cubicBezTo>
                      <a:pt x="0" y="7744"/>
                      <a:pt x="7744" y="0"/>
                      <a:pt x="17297" y="0"/>
                    </a:cubicBezTo>
                    <a:cubicBezTo>
                      <a:pt x="26849" y="0"/>
                      <a:pt x="34593" y="7744"/>
                      <a:pt x="34593" y="172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" name="Forme libre : forme 50">
                <a:extLst>
                  <a:ext uri="{FF2B5EF4-FFF2-40B4-BE49-F238E27FC236}">
                    <a16:creationId xmlns:a16="http://schemas.microsoft.com/office/drawing/2014/main" id="{DB763765-B2F3-4F25-BF59-E17DC702375B}"/>
                  </a:ext>
                </a:extLst>
              </p:cNvPr>
              <p:cNvSpPr/>
              <p:nvPr/>
            </p:nvSpPr>
            <p:spPr>
              <a:xfrm>
                <a:off x="9120572" y="3099080"/>
                <a:ext cx="34592" cy="34592"/>
              </a:xfrm>
              <a:custGeom>
                <a:avLst/>
                <a:gdLst>
                  <a:gd name="connsiteX0" fmla="*/ 34592 w 34592"/>
                  <a:gd name="connsiteY0" fmla="*/ 17296 h 34592"/>
                  <a:gd name="connsiteX1" fmla="*/ 17296 w 34592"/>
                  <a:gd name="connsiteY1" fmla="*/ 34593 h 34592"/>
                  <a:gd name="connsiteX2" fmla="*/ 0 w 34592"/>
                  <a:gd name="connsiteY2" fmla="*/ 17296 h 34592"/>
                  <a:gd name="connsiteX3" fmla="*/ 17296 w 34592"/>
                  <a:gd name="connsiteY3" fmla="*/ 0 h 34592"/>
                  <a:gd name="connsiteX4" fmla="*/ 34592 w 34592"/>
                  <a:gd name="connsiteY4" fmla="*/ 17296 h 34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592" h="34592">
                    <a:moveTo>
                      <a:pt x="34592" y="17296"/>
                    </a:moveTo>
                    <a:cubicBezTo>
                      <a:pt x="34592" y="26849"/>
                      <a:pt x="26849" y="34593"/>
                      <a:pt x="17296" y="34593"/>
                    </a:cubicBezTo>
                    <a:cubicBezTo>
                      <a:pt x="7744" y="34593"/>
                      <a:pt x="0" y="26849"/>
                      <a:pt x="0" y="17296"/>
                    </a:cubicBezTo>
                    <a:cubicBezTo>
                      <a:pt x="0" y="7744"/>
                      <a:pt x="7744" y="0"/>
                      <a:pt x="17296" y="0"/>
                    </a:cubicBezTo>
                    <a:cubicBezTo>
                      <a:pt x="26849" y="0"/>
                      <a:pt x="34592" y="7744"/>
                      <a:pt x="34592" y="172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" name="Forme libre : forme 51">
                <a:extLst>
                  <a:ext uri="{FF2B5EF4-FFF2-40B4-BE49-F238E27FC236}">
                    <a16:creationId xmlns:a16="http://schemas.microsoft.com/office/drawing/2014/main" id="{C722A05C-F97B-4F21-988F-13669F0AEDF4}"/>
                  </a:ext>
                </a:extLst>
              </p:cNvPr>
              <p:cNvSpPr/>
              <p:nvPr/>
            </p:nvSpPr>
            <p:spPr>
              <a:xfrm>
                <a:off x="8414516" y="3067601"/>
                <a:ext cx="168854" cy="193186"/>
              </a:xfrm>
              <a:custGeom>
                <a:avLst/>
                <a:gdLst>
                  <a:gd name="connsiteX0" fmla="*/ 168920 w 168854"/>
                  <a:gd name="connsiteY0" fmla="*/ 32401 h 193186"/>
                  <a:gd name="connsiteX1" fmla="*/ 32563 w 168854"/>
                  <a:gd name="connsiteY1" fmla="*/ 24236 h 193186"/>
                  <a:gd name="connsiteX2" fmla="*/ 24398 w 168854"/>
                  <a:gd name="connsiteY2" fmla="*/ 160594 h 193186"/>
                  <a:gd name="connsiteX3" fmla="*/ 160756 w 168854"/>
                  <a:gd name="connsiteY3" fmla="*/ 168758 h 193186"/>
                  <a:gd name="connsiteX4" fmla="*/ 160780 w 168854"/>
                  <a:gd name="connsiteY4" fmla="*/ 168736 h 193186"/>
                  <a:gd name="connsiteX5" fmla="*/ 168920 w 168854"/>
                  <a:gd name="connsiteY5" fmla="*/ 160597 h 193186"/>
                  <a:gd name="connsiteX6" fmla="*/ 168920 w 168854"/>
                  <a:gd name="connsiteY6" fmla="*/ 32401 h 193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854" h="193186">
                    <a:moveTo>
                      <a:pt x="168920" y="32401"/>
                    </a:moveTo>
                    <a:cubicBezTo>
                      <a:pt x="133521" y="-7508"/>
                      <a:pt x="72471" y="-11163"/>
                      <a:pt x="32563" y="24236"/>
                    </a:cubicBezTo>
                    <a:cubicBezTo>
                      <a:pt x="-7346" y="59636"/>
                      <a:pt x="-11001" y="120685"/>
                      <a:pt x="24398" y="160594"/>
                    </a:cubicBezTo>
                    <a:cubicBezTo>
                      <a:pt x="59798" y="200503"/>
                      <a:pt x="120847" y="204158"/>
                      <a:pt x="160756" y="168758"/>
                    </a:cubicBezTo>
                    <a:cubicBezTo>
                      <a:pt x="160764" y="168751"/>
                      <a:pt x="160773" y="168744"/>
                      <a:pt x="160780" y="168736"/>
                    </a:cubicBezTo>
                    <a:cubicBezTo>
                      <a:pt x="163743" y="166284"/>
                      <a:pt x="166468" y="163559"/>
                      <a:pt x="168920" y="160597"/>
                    </a:cubicBezTo>
                    <a:cubicBezTo>
                      <a:pt x="142461" y="121960"/>
                      <a:pt x="142461" y="71037"/>
                      <a:pt x="168920" y="3240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" name="Forme libre : forme 52">
                <a:extLst>
                  <a:ext uri="{FF2B5EF4-FFF2-40B4-BE49-F238E27FC236}">
                    <a16:creationId xmlns:a16="http://schemas.microsoft.com/office/drawing/2014/main" id="{2B4FFF7D-4BEB-4053-B3FE-4F6C2A841CCE}"/>
                  </a:ext>
                </a:extLst>
              </p:cNvPr>
              <p:cNvSpPr/>
              <p:nvPr/>
            </p:nvSpPr>
            <p:spPr>
              <a:xfrm>
                <a:off x="8498923" y="3931973"/>
                <a:ext cx="388657" cy="388657"/>
              </a:xfrm>
              <a:custGeom>
                <a:avLst/>
                <a:gdLst>
                  <a:gd name="connsiteX0" fmla="*/ 388658 w 388657"/>
                  <a:gd name="connsiteY0" fmla="*/ 194329 h 388657"/>
                  <a:gd name="connsiteX1" fmla="*/ 194329 w 388657"/>
                  <a:gd name="connsiteY1" fmla="*/ 388658 h 388657"/>
                  <a:gd name="connsiteX2" fmla="*/ -1 w 388657"/>
                  <a:gd name="connsiteY2" fmla="*/ 194329 h 388657"/>
                  <a:gd name="connsiteX3" fmla="*/ 194329 w 388657"/>
                  <a:gd name="connsiteY3" fmla="*/ 0 h 388657"/>
                  <a:gd name="connsiteX4" fmla="*/ 388658 w 388657"/>
                  <a:gd name="connsiteY4" fmla="*/ 194329 h 388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8657" h="388657">
                    <a:moveTo>
                      <a:pt x="388658" y="194329"/>
                    </a:moveTo>
                    <a:cubicBezTo>
                      <a:pt x="388658" y="301654"/>
                      <a:pt x="301654" y="388658"/>
                      <a:pt x="194329" y="388658"/>
                    </a:cubicBezTo>
                    <a:cubicBezTo>
                      <a:pt x="87004" y="388658"/>
                      <a:pt x="-1" y="301654"/>
                      <a:pt x="-1" y="194329"/>
                    </a:cubicBezTo>
                    <a:cubicBezTo>
                      <a:pt x="-1" y="87004"/>
                      <a:pt x="87003" y="0"/>
                      <a:pt x="194329" y="0"/>
                    </a:cubicBezTo>
                    <a:cubicBezTo>
                      <a:pt x="301653" y="0"/>
                      <a:pt x="388658" y="87004"/>
                      <a:pt x="388658" y="19432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" name="Forme libre : forme 53">
                <a:extLst>
                  <a:ext uri="{FF2B5EF4-FFF2-40B4-BE49-F238E27FC236}">
                    <a16:creationId xmlns:a16="http://schemas.microsoft.com/office/drawing/2014/main" id="{2F6B7269-C080-4FCA-A851-466001F364D1}"/>
                  </a:ext>
                </a:extLst>
              </p:cNvPr>
              <p:cNvSpPr/>
              <p:nvPr/>
            </p:nvSpPr>
            <p:spPr>
              <a:xfrm>
                <a:off x="7583634" y="4036577"/>
                <a:ext cx="677337" cy="270608"/>
              </a:xfrm>
              <a:custGeom>
                <a:avLst/>
                <a:gdLst>
                  <a:gd name="connsiteX0" fmla="*/ 204808 w 677337"/>
                  <a:gd name="connsiteY0" fmla="*/ 116972 h 270608"/>
                  <a:gd name="connsiteX1" fmla="*/ 194252 w 677337"/>
                  <a:gd name="connsiteY1" fmla="*/ 27438 h 270608"/>
                  <a:gd name="connsiteX2" fmla="*/ 153555 w 677337"/>
                  <a:gd name="connsiteY2" fmla="*/ 4228 h 270608"/>
                  <a:gd name="connsiteX3" fmla="*/ 125766 w 677337"/>
                  <a:gd name="connsiteY3" fmla="*/ 31953 h 270608"/>
                  <a:gd name="connsiteX4" fmla="*/ 50159 w 677337"/>
                  <a:gd name="connsiteY4" fmla="*/ 12240 h 270608"/>
                  <a:gd name="connsiteX5" fmla="*/ 51049 w 677337"/>
                  <a:gd name="connsiteY5" fmla="*/ 73731 h 270608"/>
                  <a:gd name="connsiteX6" fmla="*/ 4056 w 677337"/>
                  <a:gd name="connsiteY6" fmla="*/ 73731 h 270608"/>
                  <a:gd name="connsiteX7" fmla="*/ 25550 w 677337"/>
                  <a:gd name="connsiteY7" fmla="*/ 123967 h 270608"/>
                  <a:gd name="connsiteX8" fmla="*/ 114 w 677337"/>
                  <a:gd name="connsiteY8" fmla="*/ 135031 h 270608"/>
                  <a:gd name="connsiteX9" fmla="*/ 21099 w 677337"/>
                  <a:gd name="connsiteY9" fmla="*/ 154744 h 270608"/>
                  <a:gd name="connsiteX10" fmla="*/ 13977 w 677337"/>
                  <a:gd name="connsiteY10" fmla="*/ 170896 h 270608"/>
                  <a:gd name="connsiteX11" fmla="*/ 116164 w 677337"/>
                  <a:gd name="connsiteY11" fmla="*/ 198048 h 270608"/>
                  <a:gd name="connsiteX12" fmla="*/ 628122 w 677337"/>
                  <a:gd name="connsiteY12" fmla="*/ 164155 h 270608"/>
                  <a:gd name="connsiteX13" fmla="*/ 677404 w 677337"/>
                  <a:gd name="connsiteY13" fmla="*/ 135222 h 270608"/>
                  <a:gd name="connsiteX14" fmla="*/ 593847 w 677337"/>
                  <a:gd name="connsiteY14" fmla="*/ -96 h 270608"/>
                  <a:gd name="connsiteX15" fmla="*/ 204808 w 677337"/>
                  <a:gd name="connsiteY15" fmla="*/ 116972 h 270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77337" h="270608">
                    <a:moveTo>
                      <a:pt x="204808" y="116972"/>
                    </a:moveTo>
                    <a:cubicBezTo>
                      <a:pt x="204808" y="116972"/>
                      <a:pt x="197940" y="40665"/>
                      <a:pt x="194252" y="27438"/>
                    </a:cubicBezTo>
                    <a:cubicBezTo>
                      <a:pt x="190564" y="14212"/>
                      <a:pt x="173395" y="-9316"/>
                      <a:pt x="153555" y="4228"/>
                    </a:cubicBezTo>
                    <a:cubicBezTo>
                      <a:pt x="142435" y="11400"/>
                      <a:pt x="132964" y="20850"/>
                      <a:pt x="125766" y="31953"/>
                    </a:cubicBezTo>
                    <a:cubicBezTo>
                      <a:pt x="125766" y="31953"/>
                      <a:pt x="77184" y="-10652"/>
                      <a:pt x="50159" y="12240"/>
                    </a:cubicBezTo>
                    <a:cubicBezTo>
                      <a:pt x="23133" y="35132"/>
                      <a:pt x="51049" y="73731"/>
                      <a:pt x="51049" y="73731"/>
                    </a:cubicBezTo>
                    <a:cubicBezTo>
                      <a:pt x="51049" y="73731"/>
                      <a:pt x="15948" y="60568"/>
                      <a:pt x="4056" y="73731"/>
                    </a:cubicBezTo>
                    <a:cubicBezTo>
                      <a:pt x="-7835" y="86894"/>
                      <a:pt x="9208" y="115764"/>
                      <a:pt x="25550" y="123967"/>
                    </a:cubicBezTo>
                    <a:cubicBezTo>
                      <a:pt x="9208" y="115764"/>
                      <a:pt x="-713" y="120724"/>
                      <a:pt x="114" y="135031"/>
                    </a:cubicBezTo>
                    <a:cubicBezTo>
                      <a:pt x="941" y="149339"/>
                      <a:pt x="21099" y="154744"/>
                      <a:pt x="21099" y="154744"/>
                    </a:cubicBezTo>
                    <a:cubicBezTo>
                      <a:pt x="21099" y="154744"/>
                      <a:pt x="6155" y="159386"/>
                      <a:pt x="13977" y="170896"/>
                    </a:cubicBezTo>
                    <a:cubicBezTo>
                      <a:pt x="21798" y="182405"/>
                      <a:pt x="64848" y="219478"/>
                      <a:pt x="116164" y="198048"/>
                    </a:cubicBezTo>
                    <a:cubicBezTo>
                      <a:pt x="136068" y="214899"/>
                      <a:pt x="347566" y="371393"/>
                      <a:pt x="628122" y="164155"/>
                    </a:cubicBezTo>
                    <a:lnTo>
                      <a:pt x="677404" y="135222"/>
                    </a:lnTo>
                    <a:lnTo>
                      <a:pt x="593847" y="-96"/>
                    </a:lnTo>
                    <a:cubicBezTo>
                      <a:pt x="593847" y="-96"/>
                      <a:pt x="380633" y="175220"/>
                      <a:pt x="204808" y="116972"/>
                    </a:cubicBezTo>
                    <a:close/>
                  </a:path>
                </a:pathLst>
              </a:custGeom>
              <a:solidFill>
                <a:srgbClr val="F2BC79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5" name="Forme libre : forme 54">
                <a:extLst>
                  <a:ext uri="{FF2B5EF4-FFF2-40B4-BE49-F238E27FC236}">
                    <a16:creationId xmlns:a16="http://schemas.microsoft.com/office/drawing/2014/main" id="{8D35C129-1E3D-41D6-89D2-498ED3ABC4B1}"/>
                  </a:ext>
                </a:extLst>
              </p:cNvPr>
              <p:cNvSpPr/>
              <p:nvPr/>
            </p:nvSpPr>
            <p:spPr>
              <a:xfrm>
                <a:off x="7604651" y="4067518"/>
                <a:ext cx="154030" cy="162307"/>
              </a:xfrm>
              <a:custGeom>
                <a:avLst/>
                <a:gdLst>
                  <a:gd name="connsiteX0" fmla="*/ 12037 w 154030"/>
                  <a:gd name="connsiteY0" fmla="*/ 158650 h 162307"/>
                  <a:gd name="connsiteX1" fmla="*/ 19413 w 154030"/>
                  <a:gd name="connsiteY1" fmla="*/ 157188 h 162307"/>
                  <a:gd name="connsiteX2" fmla="*/ 26472 w 154030"/>
                  <a:gd name="connsiteY2" fmla="*/ 154454 h 162307"/>
                  <a:gd name="connsiteX3" fmla="*/ 35692 w 154030"/>
                  <a:gd name="connsiteY3" fmla="*/ 145233 h 162307"/>
                  <a:gd name="connsiteX4" fmla="*/ 32576 w 154030"/>
                  <a:gd name="connsiteY4" fmla="*/ 136521 h 162307"/>
                  <a:gd name="connsiteX5" fmla="*/ 26217 w 154030"/>
                  <a:gd name="connsiteY5" fmla="*/ 128191 h 162307"/>
                  <a:gd name="connsiteX6" fmla="*/ 781 w 154030"/>
                  <a:gd name="connsiteY6" fmla="*/ 129526 h 162307"/>
                  <a:gd name="connsiteX7" fmla="*/ 781 w 154030"/>
                  <a:gd name="connsiteY7" fmla="*/ 126029 h 162307"/>
                  <a:gd name="connsiteX8" fmla="*/ 24755 w 154030"/>
                  <a:gd name="connsiteY8" fmla="*/ 118017 h 162307"/>
                  <a:gd name="connsiteX9" fmla="*/ 33657 w 154030"/>
                  <a:gd name="connsiteY9" fmla="*/ 110195 h 162307"/>
                  <a:gd name="connsiteX10" fmla="*/ 2880 w 154030"/>
                  <a:gd name="connsiteY10" fmla="*/ 98558 h 162307"/>
                  <a:gd name="connsiteX11" fmla="*/ 4469 w 154030"/>
                  <a:gd name="connsiteY11" fmla="*/ 95442 h 162307"/>
                  <a:gd name="connsiteX12" fmla="*/ 38808 w 154030"/>
                  <a:gd name="connsiteY12" fmla="*/ 100720 h 162307"/>
                  <a:gd name="connsiteX13" fmla="*/ 51144 w 154030"/>
                  <a:gd name="connsiteY13" fmla="*/ 95442 h 162307"/>
                  <a:gd name="connsiteX14" fmla="*/ 58202 w 154030"/>
                  <a:gd name="connsiteY14" fmla="*/ 84442 h 162307"/>
                  <a:gd name="connsiteX15" fmla="*/ 54324 w 154030"/>
                  <a:gd name="connsiteY15" fmla="*/ 82088 h 162307"/>
                  <a:gd name="connsiteX16" fmla="*/ 26854 w 154030"/>
                  <a:gd name="connsiteY16" fmla="*/ 49658 h 162307"/>
                  <a:gd name="connsiteX17" fmla="*/ 38236 w 154030"/>
                  <a:gd name="connsiteY17" fmla="*/ 42727 h 162307"/>
                  <a:gd name="connsiteX18" fmla="*/ 61382 w 154030"/>
                  <a:gd name="connsiteY18" fmla="*/ 74521 h 162307"/>
                  <a:gd name="connsiteX19" fmla="*/ 75881 w 154030"/>
                  <a:gd name="connsiteY19" fmla="*/ 84123 h 162307"/>
                  <a:gd name="connsiteX20" fmla="*/ 87009 w 154030"/>
                  <a:gd name="connsiteY20" fmla="*/ 83042 h 162307"/>
                  <a:gd name="connsiteX21" fmla="*/ 83957 w 154030"/>
                  <a:gd name="connsiteY21" fmla="*/ 62376 h 162307"/>
                  <a:gd name="connsiteX22" fmla="*/ 85991 w 154030"/>
                  <a:gd name="connsiteY22" fmla="*/ 47496 h 162307"/>
                  <a:gd name="connsiteX23" fmla="*/ 85609 w 154030"/>
                  <a:gd name="connsiteY23" fmla="*/ 47496 h 162307"/>
                  <a:gd name="connsiteX24" fmla="*/ 67550 w 154030"/>
                  <a:gd name="connsiteY24" fmla="*/ 17991 h 162307"/>
                  <a:gd name="connsiteX25" fmla="*/ 70475 w 154030"/>
                  <a:gd name="connsiteY25" fmla="*/ 16020 h 162307"/>
                  <a:gd name="connsiteX26" fmla="*/ 90125 w 154030"/>
                  <a:gd name="connsiteY26" fmla="*/ 30709 h 162307"/>
                  <a:gd name="connsiteX27" fmla="*/ 98773 w 154030"/>
                  <a:gd name="connsiteY27" fmla="*/ 1585 h 162307"/>
                  <a:gd name="connsiteX28" fmla="*/ 102142 w 154030"/>
                  <a:gd name="connsiteY28" fmla="*/ 2666 h 162307"/>
                  <a:gd name="connsiteX29" fmla="*/ 94639 w 154030"/>
                  <a:gd name="connsiteY29" fmla="*/ 35668 h 162307"/>
                  <a:gd name="connsiteX30" fmla="*/ 96610 w 154030"/>
                  <a:gd name="connsiteY30" fmla="*/ 40056 h 162307"/>
                  <a:gd name="connsiteX31" fmla="*/ 93177 w 154030"/>
                  <a:gd name="connsiteY31" fmla="*/ 44444 h 162307"/>
                  <a:gd name="connsiteX32" fmla="*/ 92223 w 154030"/>
                  <a:gd name="connsiteY32" fmla="*/ 62694 h 162307"/>
                  <a:gd name="connsiteX33" fmla="*/ 97183 w 154030"/>
                  <a:gd name="connsiteY33" fmla="*/ 80753 h 162307"/>
                  <a:gd name="connsiteX34" fmla="*/ 110537 w 154030"/>
                  <a:gd name="connsiteY34" fmla="*/ 89974 h 162307"/>
                  <a:gd name="connsiteX35" fmla="*/ 125226 w 154030"/>
                  <a:gd name="connsiteY35" fmla="*/ 88575 h 162307"/>
                  <a:gd name="connsiteX36" fmla="*/ 134574 w 154030"/>
                  <a:gd name="connsiteY36" fmla="*/ 75857 h 162307"/>
                  <a:gd name="connsiteX37" fmla="*/ 140933 w 154030"/>
                  <a:gd name="connsiteY37" fmla="*/ 57861 h 162307"/>
                  <a:gd name="connsiteX38" fmla="*/ 153650 w 154030"/>
                  <a:gd name="connsiteY38" fmla="*/ 60977 h 162307"/>
                  <a:gd name="connsiteX39" fmla="*/ 147291 w 154030"/>
                  <a:gd name="connsiteY39" fmla="*/ 81516 h 162307"/>
                  <a:gd name="connsiteX40" fmla="*/ 131712 w 154030"/>
                  <a:gd name="connsiteY40" fmla="*/ 100593 h 162307"/>
                  <a:gd name="connsiteX41" fmla="*/ 118995 w 154030"/>
                  <a:gd name="connsiteY41" fmla="*/ 103836 h 162307"/>
                  <a:gd name="connsiteX42" fmla="*/ 112636 w 154030"/>
                  <a:gd name="connsiteY42" fmla="*/ 103263 h 162307"/>
                  <a:gd name="connsiteX43" fmla="*/ 106849 w 154030"/>
                  <a:gd name="connsiteY43" fmla="*/ 101674 h 162307"/>
                  <a:gd name="connsiteX44" fmla="*/ 88790 w 154030"/>
                  <a:gd name="connsiteY44" fmla="*/ 86858 h 162307"/>
                  <a:gd name="connsiteX45" fmla="*/ 74609 w 154030"/>
                  <a:gd name="connsiteY45" fmla="*/ 90419 h 162307"/>
                  <a:gd name="connsiteX46" fmla="*/ 70730 w 154030"/>
                  <a:gd name="connsiteY46" fmla="*/ 89656 h 162307"/>
                  <a:gd name="connsiteX47" fmla="*/ 59539 w 154030"/>
                  <a:gd name="connsiteY47" fmla="*/ 106507 h 162307"/>
                  <a:gd name="connsiteX48" fmla="*/ 51208 w 154030"/>
                  <a:gd name="connsiteY48" fmla="*/ 110449 h 162307"/>
                  <a:gd name="connsiteX49" fmla="*/ 51208 w 154030"/>
                  <a:gd name="connsiteY49" fmla="*/ 110449 h 162307"/>
                  <a:gd name="connsiteX50" fmla="*/ 41479 w 154030"/>
                  <a:gd name="connsiteY50" fmla="*/ 121895 h 162307"/>
                  <a:gd name="connsiteX51" fmla="*/ 40016 w 154030"/>
                  <a:gd name="connsiteY51" fmla="*/ 122849 h 162307"/>
                  <a:gd name="connsiteX52" fmla="*/ 46375 w 154030"/>
                  <a:gd name="connsiteY52" fmla="*/ 134804 h 162307"/>
                  <a:gd name="connsiteX53" fmla="*/ 47329 w 154030"/>
                  <a:gd name="connsiteY53" fmla="*/ 139955 h 162307"/>
                  <a:gd name="connsiteX54" fmla="*/ 46757 w 154030"/>
                  <a:gd name="connsiteY54" fmla="*/ 145678 h 162307"/>
                  <a:gd name="connsiteX55" fmla="*/ 45866 w 154030"/>
                  <a:gd name="connsiteY55" fmla="*/ 148539 h 162307"/>
                  <a:gd name="connsiteX56" fmla="*/ 44276 w 154030"/>
                  <a:gd name="connsiteY56" fmla="*/ 151019 h 162307"/>
                  <a:gd name="connsiteX57" fmla="*/ 27934 w 154030"/>
                  <a:gd name="connsiteY57" fmla="*/ 160494 h 162307"/>
                  <a:gd name="connsiteX58" fmla="*/ 19922 w 154030"/>
                  <a:gd name="connsiteY58" fmla="*/ 161766 h 162307"/>
                  <a:gd name="connsiteX59" fmla="*/ 12101 w 154030"/>
                  <a:gd name="connsiteY59" fmla="*/ 162211 h 162307"/>
                  <a:gd name="connsiteX60" fmla="*/ 12037 w 154030"/>
                  <a:gd name="connsiteY60" fmla="*/ 158650 h 162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54030" h="162307">
                    <a:moveTo>
                      <a:pt x="12037" y="158650"/>
                    </a:moveTo>
                    <a:cubicBezTo>
                      <a:pt x="14519" y="158292"/>
                      <a:pt x="16982" y="157803"/>
                      <a:pt x="19413" y="157188"/>
                    </a:cubicBezTo>
                    <a:cubicBezTo>
                      <a:pt x="21816" y="156409"/>
                      <a:pt x="24172" y="155496"/>
                      <a:pt x="26472" y="154454"/>
                    </a:cubicBezTo>
                    <a:cubicBezTo>
                      <a:pt x="30795" y="152100"/>
                      <a:pt x="34993" y="148603"/>
                      <a:pt x="35692" y="145233"/>
                    </a:cubicBezTo>
                    <a:cubicBezTo>
                      <a:pt x="36391" y="141863"/>
                      <a:pt x="34802" y="139828"/>
                      <a:pt x="32576" y="136521"/>
                    </a:cubicBezTo>
                    <a:cubicBezTo>
                      <a:pt x="30351" y="133215"/>
                      <a:pt x="28570" y="131116"/>
                      <a:pt x="26217" y="128191"/>
                    </a:cubicBezTo>
                    <a:cubicBezTo>
                      <a:pt x="17814" y="129581"/>
                      <a:pt x="9284" y="130029"/>
                      <a:pt x="781" y="129526"/>
                    </a:cubicBezTo>
                    <a:cubicBezTo>
                      <a:pt x="-172" y="129526"/>
                      <a:pt x="-172" y="126093"/>
                      <a:pt x="781" y="126029"/>
                    </a:cubicBezTo>
                    <a:cubicBezTo>
                      <a:pt x="9290" y="125274"/>
                      <a:pt x="17502" y="122529"/>
                      <a:pt x="24755" y="118017"/>
                    </a:cubicBezTo>
                    <a:cubicBezTo>
                      <a:pt x="28152" y="115943"/>
                      <a:pt x="31163" y="113297"/>
                      <a:pt x="33657" y="110195"/>
                    </a:cubicBezTo>
                    <a:cubicBezTo>
                      <a:pt x="22883" y="107849"/>
                      <a:pt x="12512" y="103928"/>
                      <a:pt x="2880" y="98558"/>
                    </a:cubicBezTo>
                    <a:cubicBezTo>
                      <a:pt x="1735" y="97986"/>
                      <a:pt x="3262" y="94934"/>
                      <a:pt x="4469" y="95442"/>
                    </a:cubicBezTo>
                    <a:cubicBezTo>
                      <a:pt x="15238" y="100240"/>
                      <a:pt x="27096" y="102062"/>
                      <a:pt x="38808" y="100720"/>
                    </a:cubicBezTo>
                    <a:cubicBezTo>
                      <a:pt x="43383" y="100345"/>
                      <a:pt x="47713" y="98493"/>
                      <a:pt x="51144" y="95442"/>
                    </a:cubicBezTo>
                    <a:cubicBezTo>
                      <a:pt x="54004" y="92127"/>
                      <a:pt x="56381" y="88423"/>
                      <a:pt x="58202" y="84442"/>
                    </a:cubicBezTo>
                    <a:cubicBezTo>
                      <a:pt x="56867" y="83678"/>
                      <a:pt x="55532" y="82915"/>
                      <a:pt x="54324" y="82088"/>
                    </a:cubicBezTo>
                    <a:cubicBezTo>
                      <a:pt x="42264" y="74117"/>
                      <a:pt x="32733" y="62865"/>
                      <a:pt x="26854" y="49658"/>
                    </a:cubicBezTo>
                    <a:cubicBezTo>
                      <a:pt x="24564" y="44316"/>
                      <a:pt x="35311" y="37894"/>
                      <a:pt x="38236" y="42727"/>
                    </a:cubicBezTo>
                    <a:cubicBezTo>
                      <a:pt x="44626" y="54229"/>
                      <a:pt x="52399" y="64907"/>
                      <a:pt x="61382" y="74521"/>
                    </a:cubicBezTo>
                    <a:cubicBezTo>
                      <a:pt x="65401" y="78808"/>
                      <a:pt x="70366" y="82096"/>
                      <a:pt x="75881" y="84123"/>
                    </a:cubicBezTo>
                    <a:cubicBezTo>
                      <a:pt x="79597" y="85140"/>
                      <a:pt x="83558" y="84755"/>
                      <a:pt x="87009" y="83042"/>
                    </a:cubicBezTo>
                    <a:cubicBezTo>
                      <a:pt x="84532" y="76450"/>
                      <a:pt x="83492" y="69404"/>
                      <a:pt x="83957" y="62376"/>
                    </a:cubicBezTo>
                    <a:cubicBezTo>
                      <a:pt x="84207" y="57367"/>
                      <a:pt x="84887" y="52389"/>
                      <a:pt x="85991" y="47496"/>
                    </a:cubicBezTo>
                    <a:cubicBezTo>
                      <a:pt x="85991" y="47496"/>
                      <a:pt x="85991" y="47496"/>
                      <a:pt x="85609" y="47496"/>
                    </a:cubicBezTo>
                    <a:cubicBezTo>
                      <a:pt x="79250" y="37831"/>
                      <a:pt x="73655" y="27783"/>
                      <a:pt x="67550" y="17991"/>
                    </a:cubicBezTo>
                    <a:cubicBezTo>
                      <a:pt x="67232" y="17418"/>
                      <a:pt x="70094" y="15511"/>
                      <a:pt x="70475" y="16020"/>
                    </a:cubicBezTo>
                    <a:cubicBezTo>
                      <a:pt x="75372" y="21997"/>
                      <a:pt x="84020" y="25494"/>
                      <a:pt x="90125" y="30709"/>
                    </a:cubicBezTo>
                    <a:cubicBezTo>
                      <a:pt x="92795" y="20916"/>
                      <a:pt x="95657" y="11250"/>
                      <a:pt x="98773" y="1585"/>
                    </a:cubicBezTo>
                    <a:cubicBezTo>
                      <a:pt x="99726" y="-1277"/>
                      <a:pt x="103033" y="-196"/>
                      <a:pt x="102142" y="2666"/>
                    </a:cubicBezTo>
                    <a:cubicBezTo>
                      <a:pt x="98975" y="13504"/>
                      <a:pt x="96469" y="24526"/>
                      <a:pt x="94639" y="35668"/>
                    </a:cubicBezTo>
                    <a:cubicBezTo>
                      <a:pt x="95535" y="37011"/>
                      <a:pt x="96202" y="38494"/>
                      <a:pt x="96610" y="40056"/>
                    </a:cubicBezTo>
                    <a:cubicBezTo>
                      <a:pt x="96610" y="41010"/>
                      <a:pt x="95275" y="42790"/>
                      <a:pt x="93177" y="44444"/>
                    </a:cubicBezTo>
                    <a:cubicBezTo>
                      <a:pt x="92260" y="50481"/>
                      <a:pt x="91941" y="56594"/>
                      <a:pt x="92223" y="62694"/>
                    </a:cubicBezTo>
                    <a:cubicBezTo>
                      <a:pt x="92350" y="69032"/>
                      <a:pt x="94055" y="75239"/>
                      <a:pt x="97183" y="80753"/>
                    </a:cubicBezTo>
                    <a:cubicBezTo>
                      <a:pt x="100217" y="85493"/>
                      <a:pt x="105029" y="88815"/>
                      <a:pt x="110537" y="89974"/>
                    </a:cubicBezTo>
                    <a:cubicBezTo>
                      <a:pt x="115415" y="91572"/>
                      <a:pt x="120737" y="91065"/>
                      <a:pt x="125226" y="88575"/>
                    </a:cubicBezTo>
                    <a:cubicBezTo>
                      <a:pt x="129506" y="85329"/>
                      <a:pt x="132753" y="80911"/>
                      <a:pt x="134574" y="75857"/>
                    </a:cubicBezTo>
                    <a:cubicBezTo>
                      <a:pt x="137010" y="69975"/>
                      <a:pt x="139132" y="63968"/>
                      <a:pt x="140933" y="57861"/>
                    </a:cubicBezTo>
                    <a:cubicBezTo>
                      <a:pt x="144302" y="47369"/>
                      <a:pt x="156575" y="49849"/>
                      <a:pt x="153650" y="60977"/>
                    </a:cubicBezTo>
                    <a:cubicBezTo>
                      <a:pt x="152119" y="67992"/>
                      <a:pt x="149992" y="74863"/>
                      <a:pt x="147291" y="81516"/>
                    </a:cubicBezTo>
                    <a:cubicBezTo>
                      <a:pt x="144313" y="89401"/>
                      <a:pt x="138843" y="96099"/>
                      <a:pt x="131712" y="100593"/>
                    </a:cubicBezTo>
                    <a:cubicBezTo>
                      <a:pt x="127816" y="102733"/>
                      <a:pt x="123440" y="103849"/>
                      <a:pt x="118995" y="103836"/>
                    </a:cubicBezTo>
                    <a:cubicBezTo>
                      <a:pt x="116865" y="103771"/>
                      <a:pt x="114742" y="103581"/>
                      <a:pt x="112636" y="103263"/>
                    </a:cubicBezTo>
                    <a:cubicBezTo>
                      <a:pt x="110664" y="102819"/>
                      <a:pt x="108820" y="102247"/>
                      <a:pt x="106849" y="101674"/>
                    </a:cubicBezTo>
                    <a:cubicBezTo>
                      <a:pt x="99191" y="99161"/>
                      <a:pt x="92750" y="93876"/>
                      <a:pt x="88790" y="86858"/>
                    </a:cubicBezTo>
                    <a:cubicBezTo>
                      <a:pt x="84583" y="89571"/>
                      <a:pt x="79599" y="90823"/>
                      <a:pt x="74609" y="90419"/>
                    </a:cubicBezTo>
                    <a:cubicBezTo>
                      <a:pt x="73299" y="90263"/>
                      <a:pt x="72002" y="90008"/>
                      <a:pt x="70730" y="89656"/>
                    </a:cubicBezTo>
                    <a:cubicBezTo>
                      <a:pt x="68795" y="96278"/>
                      <a:pt x="64892" y="102155"/>
                      <a:pt x="59539" y="106507"/>
                    </a:cubicBezTo>
                    <a:cubicBezTo>
                      <a:pt x="57016" y="108302"/>
                      <a:pt x="54196" y="109637"/>
                      <a:pt x="51208" y="110449"/>
                    </a:cubicBezTo>
                    <a:lnTo>
                      <a:pt x="51208" y="110449"/>
                    </a:lnTo>
                    <a:cubicBezTo>
                      <a:pt x="48705" y="114836"/>
                      <a:pt x="45405" y="118718"/>
                      <a:pt x="41479" y="121895"/>
                    </a:cubicBezTo>
                    <a:lnTo>
                      <a:pt x="40016" y="122849"/>
                    </a:lnTo>
                    <a:cubicBezTo>
                      <a:pt x="42822" y="126430"/>
                      <a:pt x="44974" y="130477"/>
                      <a:pt x="46375" y="134804"/>
                    </a:cubicBezTo>
                    <a:cubicBezTo>
                      <a:pt x="46827" y="136494"/>
                      <a:pt x="47146" y="138216"/>
                      <a:pt x="47329" y="139955"/>
                    </a:cubicBezTo>
                    <a:cubicBezTo>
                      <a:pt x="47451" y="141881"/>
                      <a:pt x="47258" y="143814"/>
                      <a:pt x="46757" y="145678"/>
                    </a:cubicBezTo>
                    <a:cubicBezTo>
                      <a:pt x="46756" y="146632"/>
                      <a:pt x="46184" y="147586"/>
                      <a:pt x="45866" y="148539"/>
                    </a:cubicBezTo>
                    <a:cubicBezTo>
                      <a:pt x="45549" y="149493"/>
                      <a:pt x="44849" y="150193"/>
                      <a:pt x="44276" y="151019"/>
                    </a:cubicBezTo>
                    <a:cubicBezTo>
                      <a:pt x="40146" y="156041"/>
                      <a:pt x="34344" y="159405"/>
                      <a:pt x="27934" y="160494"/>
                    </a:cubicBezTo>
                    <a:cubicBezTo>
                      <a:pt x="25263" y="161003"/>
                      <a:pt x="22593" y="161385"/>
                      <a:pt x="19922" y="161766"/>
                    </a:cubicBezTo>
                    <a:lnTo>
                      <a:pt x="12101" y="162211"/>
                    </a:lnTo>
                    <a:cubicBezTo>
                      <a:pt x="11083" y="162211"/>
                      <a:pt x="11083" y="158777"/>
                      <a:pt x="12037" y="158650"/>
                    </a:cubicBezTo>
                    <a:close/>
                  </a:path>
                </a:pathLst>
              </a:custGeom>
              <a:solidFill>
                <a:srgbClr val="E0B17E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6" name="Forme libre : forme 55">
                <a:extLst>
                  <a:ext uri="{FF2B5EF4-FFF2-40B4-BE49-F238E27FC236}">
                    <a16:creationId xmlns:a16="http://schemas.microsoft.com/office/drawing/2014/main" id="{92FD5F02-17EA-4B22-B352-6BADE327F591}"/>
                  </a:ext>
                </a:extLst>
              </p:cNvPr>
              <p:cNvSpPr/>
              <p:nvPr/>
            </p:nvSpPr>
            <p:spPr>
              <a:xfrm>
                <a:off x="8132942" y="3700889"/>
                <a:ext cx="468389" cy="544578"/>
              </a:xfrm>
              <a:custGeom>
                <a:avLst/>
                <a:gdLst>
                  <a:gd name="connsiteX0" fmla="*/ 372088 w 468389"/>
                  <a:gd name="connsiteY0" fmla="*/ -96 h 544578"/>
                  <a:gd name="connsiteX1" fmla="*/ 152133 w 468389"/>
                  <a:gd name="connsiteY1" fmla="*/ 156525 h 544578"/>
                  <a:gd name="connsiteX2" fmla="*/ 218 w 468389"/>
                  <a:gd name="connsiteY2" fmla="*/ 335846 h 544578"/>
                  <a:gd name="connsiteX3" fmla="*/ 93631 w 468389"/>
                  <a:gd name="connsiteY3" fmla="*/ 544482 h 544578"/>
                  <a:gd name="connsiteX4" fmla="*/ 430655 w 468389"/>
                  <a:gd name="connsiteY4" fmla="*/ 230987 h 544578"/>
                  <a:gd name="connsiteX5" fmla="*/ 372088 w 468389"/>
                  <a:gd name="connsiteY5" fmla="*/ -96 h 544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8389" h="544578">
                    <a:moveTo>
                      <a:pt x="372088" y="-96"/>
                    </a:moveTo>
                    <a:cubicBezTo>
                      <a:pt x="307228" y="3847"/>
                      <a:pt x="249425" y="17454"/>
                      <a:pt x="152133" y="156525"/>
                    </a:cubicBezTo>
                    <a:cubicBezTo>
                      <a:pt x="54841" y="295594"/>
                      <a:pt x="218" y="335846"/>
                      <a:pt x="218" y="335846"/>
                    </a:cubicBezTo>
                    <a:cubicBezTo>
                      <a:pt x="218" y="335846"/>
                      <a:pt x="-7858" y="447572"/>
                      <a:pt x="93631" y="544482"/>
                    </a:cubicBezTo>
                    <a:cubicBezTo>
                      <a:pt x="140178" y="523307"/>
                      <a:pt x="319373" y="433519"/>
                      <a:pt x="430655" y="230987"/>
                    </a:cubicBezTo>
                    <a:cubicBezTo>
                      <a:pt x="541936" y="28456"/>
                      <a:pt x="372088" y="-96"/>
                      <a:pt x="372088" y="-96"/>
                    </a:cubicBezTo>
                    <a:close/>
                  </a:path>
                </a:pathLst>
              </a:custGeom>
              <a:solidFill>
                <a:srgbClr val="D9042B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68" name="Groupe 67">
            <a:extLst>
              <a:ext uri="{FF2B5EF4-FFF2-40B4-BE49-F238E27FC236}">
                <a16:creationId xmlns:a16="http://schemas.microsoft.com/office/drawing/2014/main" id="{082B28D4-9A53-4DE7-B6CC-68F8EA7850D3}"/>
              </a:ext>
            </a:extLst>
          </p:cNvPr>
          <p:cNvGrpSpPr/>
          <p:nvPr/>
        </p:nvGrpSpPr>
        <p:grpSpPr>
          <a:xfrm>
            <a:off x="10155114" y="3367961"/>
            <a:ext cx="253477" cy="247860"/>
            <a:chOff x="10031346" y="1425871"/>
            <a:chExt cx="752873" cy="736190"/>
          </a:xfrm>
        </p:grpSpPr>
        <p:sp>
          <p:nvSpPr>
            <p:cNvPr id="65" name="Forme libre : forme 32">
              <a:extLst>
                <a:ext uri="{FF2B5EF4-FFF2-40B4-BE49-F238E27FC236}">
                  <a16:creationId xmlns:a16="http://schemas.microsoft.com/office/drawing/2014/main" id="{21B1DF65-6DCA-4749-B515-991F41A7E714}"/>
                </a:ext>
              </a:extLst>
            </p:cNvPr>
            <p:cNvSpPr/>
            <p:nvPr/>
          </p:nvSpPr>
          <p:spPr>
            <a:xfrm rot="3457662">
              <a:off x="10439602" y="1452545"/>
              <a:ext cx="136698" cy="552537"/>
            </a:xfrm>
            <a:custGeom>
              <a:avLst/>
              <a:gdLst>
                <a:gd name="connsiteX0" fmla="*/ 257029 w 269926"/>
                <a:gd name="connsiteY0" fmla="*/ 15170 h 1091042"/>
                <a:gd name="connsiteX1" fmla="*/ 222817 w 269926"/>
                <a:gd name="connsiteY1" fmla="*/ -96 h 1091042"/>
                <a:gd name="connsiteX2" fmla="*/ 46435 w 269926"/>
                <a:gd name="connsiteY2" fmla="*/ -96 h 1091042"/>
                <a:gd name="connsiteX3" fmla="*/ -721 w 269926"/>
                <a:gd name="connsiteY3" fmla="*/ 46693 h 1091042"/>
                <a:gd name="connsiteX4" fmla="*/ -538 w 269926"/>
                <a:gd name="connsiteY4" fmla="*/ 51026 h 1091042"/>
                <a:gd name="connsiteX5" fmla="*/ 87458 w 269926"/>
                <a:gd name="connsiteY5" fmla="*/ 1048254 h 1091042"/>
                <a:gd name="connsiteX6" fmla="*/ 138518 w 269926"/>
                <a:gd name="connsiteY6" fmla="*/ 1090748 h 1091042"/>
                <a:gd name="connsiteX7" fmla="*/ 181012 w 269926"/>
                <a:gd name="connsiteY7" fmla="*/ 1048254 h 1091042"/>
                <a:gd name="connsiteX8" fmla="*/ 269007 w 269926"/>
                <a:gd name="connsiteY8" fmla="*/ 51026 h 1091042"/>
                <a:gd name="connsiteX9" fmla="*/ 257029 w 269926"/>
                <a:gd name="connsiteY9" fmla="*/ 15170 h 109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926" h="1091042">
                  <a:moveTo>
                    <a:pt x="257029" y="15170"/>
                  </a:moveTo>
                  <a:cubicBezTo>
                    <a:pt x="248235" y="5557"/>
                    <a:pt x="235845" y="28"/>
                    <a:pt x="222817" y="-96"/>
                  </a:cubicBezTo>
                  <a:lnTo>
                    <a:pt x="46435" y="-96"/>
                  </a:lnTo>
                  <a:cubicBezTo>
                    <a:pt x="20493" y="-197"/>
                    <a:pt x="-619" y="20751"/>
                    <a:pt x="-721" y="46693"/>
                  </a:cubicBezTo>
                  <a:cubicBezTo>
                    <a:pt x="-727" y="48139"/>
                    <a:pt x="-666" y="49585"/>
                    <a:pt x="-538" y="51026"/>
                  </a:cubicBezTo>
                  <a:lnTo>
                    <a:pt x="87458" y="1048254"/>
                  </a:lnTo>
                  <a:cubicBezTo>
                    <a:pt x="89824" y="1074088"/>
                    <a:pt x="112684" y="1093113"/>
                    <a:pt x="138518" y="1090748"/>
                  </a:cubicBezTo>
                  <a:cubicBezTo>
                    <a:pt x="161076" y="1088682"/>
                    <a:pt x="178946" y="1070812"/>
                    <a:pt x="181012" y="1048254"/>
                  </a:cubicBezTo>
                  <a:lnTo>
                    <a:pt x="269007" y="51026"/>
                  </a:lnTo>
                  <a:cubicBezTo>
                    <a:pt x="270212" y="37924"/>
                    <a:pt x="265867" y="24917"/>
                    <a:pt x="257029" y="15170"/>
                  </a:cubicBezTo>
                  <a:close/>
                </a:path>
              </a:pathLst>
            </a:custGeom>
            <a:solidFill>
              <a:srgbClr val="E3051A"/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6" name="Forme libre : forme 33">
              <a:extLst>
                <a:ext uri="{FF2B5EF4-FFF2-40B4-BE49-F238E27FC236}">
                  <a16:creationId xmlns:a16="http://schemas.microsoft.com/office/drawing/2014/main" id="{64C3AE38-2777-43A4-88C3-A8B483068886}"/>
                </a:ext>
              </a:extLst>
            </p:cNvPr>
            <p:cNvSpPr/>
            <p:nvPr/>
          </p:nvSpPr>
          <p:spPr>
            <a:xfrm rot="3457662">
              <a:off x="10479010" y="1877901"/>
              <a:ext cx="186841" cy="381479"/>
            </a:xfrm>
            <a:custGeom>
              <a:avLst/>
              <a:gdLst>
                <a:gd name="connsiteX0" fmla="*/ 363995 w 368938"/>
                <a:gd name="connsiteY0" fmla="*/ 77865 h 753270"/>
                <a:gd name="connsiteX1" fmla="*/ 334794 w 368938"/>
                <a:gd name="connsiteY1" fmla="*/ 52343 h 753270"/>
                <a:gd name="connsiteX2" fmla="*/ 166241 w 368938"/>
                <a:gd name="connsiteY2" fmla="*/ 1926 h 753270"/>
                <a:gd name="connsiteX3" fmla="*/ 107685 w 368938"/>
                <a:gd name="connsiteY3" fmla="*/ 33296 h 753270"/>
                <a:gd name="connsiteX4" fmla="*/ 106273 w 368938"/>
                <a:gd name="connsiteY4" fmla="*/ 39426 h 753270"/>
                <a:gd name="connsiteX5" fmla="*/ -121 w 368938"/>
                <a:gd name="connsiteY5" fmla="*/ 698686 h 753270"/>
                <a:gd name="connsiteX6" fmla="*/ 32760 w 368938"/>
                <a:gd name="connsiteY6" fmla="*/ 751139 h 753270"/>
                <a:gd name="connsiteX7" fmla="*/ 46303 w 368938"/>
                <a:gd name="connsiteY7" fmla="*/ 753174 h 753270"/>
                <a:gd name="connsiteX8" fmla="*/ 89127 w 368938"/>
                <a:gd name="connsiteY8" fmla="*/ 725539 h 753270"/>
                <a:gd name="connsiteX9" fmla="*/ 364074 w 368938"/>
                <a:gd name="connsiteY9" fmla="*/ 116617 h 753270"/>
                <a:gd name="connsiteX10" fmla="*/ 363995 w 368938"/>
                <a:gd name="connsiteY10" fmla="*/ 77865 h 753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8938" h="753270">
                  <a:moveTo>
                    <a:pt x="363995" y="77865"/>
                  </a:moveTo>
                  <a:cubicBezTo>
                    <a:pt x="358391" y="65549"/>
                    <a:pt x="347749" y="56247"/>
                    <a:pt x="334794" y="52343"/>
                  </a:cubicBezTo>
                  <a:lnTo>
                    <a:pt x="166241" y="1926"/>
                  </a:lnTo>
                  <a:cubicBezTo>
                    <a:pt x="141408" y="-5581"/>
                    <a:pt x="115192" y="8464"/>
                    <a:pt x="107685" y="33296"/>
                  </a:cubicBezTo>
                  <a:cubicBezTo>
                    <a:pt x="107078" y="35306"/>
                    <a:pt x="106606" y="37353"/>
                    <a:pt x="106273" y="39426"/>
                  </a:cubicBezTo>
                  <a:lnTo>
                    <a:pt x="-121" y="698686"/>
                  </a:lnTo>
                  <a:cubicBezTo>
                    <a:pt x="-3862" y="721941"/>
                    <a:pt x="10199" y="744372"/>
                    <a:pt x="32760" y="751139"/>
                  </a:cubicBezTo>
                  <a:cubicBezTo>
                    <a:pt x="37145" y="752497"/>
                    <a:pt x="41712" y="753183"/>
                    <a:pt x="46303" y="753174"/>
                  </a:cubicBezTo>
                  <a:cubicBezTo>
                    <a:pt x="64769" y="753180"/>
                    <a:pt x="81525" y="742367"/>
                    <a:pt x="89127" y="725539"/>
                  </a:cubicBezTo>
                  <a:lnTo>
                    <a:pt x="364074" y="116617"/>
                  </a:lnTo>
                  <a:cubicBezTo>
                    <a:pt x="369625" y="104290"/>
                    <a:pt x="369598" y="90169"/>
                    <a:pt x="363995" y="77865"/>
                  </a:cubicBezTo>
                  <a:close/>
                </a:path>
              </a:pathLst>
            </a:custGeom>
            <a:solidFill>
              <a:srgbClr val="E3051A"/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7" name="Forme libre : forme 34">
              <a:extLst>
                <a:ext uri="{FF2B5EF4-FFF2-40B4-BE49-F238E27FC236}">
                  <a16:creationId xmlns:a16="http://schemas.microsoft.com/office/drawing/2014/main" id="{AF71F66D-D3ED-4C5B-8C81-5B714BBBE573}"/>
                </a:ext>
              </a:extLst>
            </p:cNvPr>
            <p:cNvSpPr/>
            <p:nvPr/>
          </p:nvSpPr>
          <p:spPr>
            <a:xfrm rot="3457662">
              <a:off x="10103760" y="1353457"/>
              <a:ext cx="178897" cy="323726"/>
            </a:xfrm>
            <a:custGeom>
              <a:avLst/>
              <a:gdLst>
                <a:gd name="connsiteX0" fmla="*/ 351855 w 353251"/>
                <a:gd name="connsiteY0" fmla="*/ 584256 h 639232"/>
                <a:gd name="connsiteX1" fmla="*/ 259163 w 353251"/>
                <a:gd name="connsiteY1" fmla="*/ 38983 h 639232"/>
                <a:gd name="connsiteX2" fmla="*/ 204958 w 353251"/>
                <a:gd name="connsiteY2" fmla="*/ 581 h 639232"/>
                <a:gd name="connsiteX3" fmla="*/ 197706 w 353251"/>
                <a:gd name="connsiteY3" fmla="*/ 2422 h 639232"/>
                <a:gd name="connsiteX4" fmla="*/ 31111 w 353251"/>
                <a:gd name="connsiteY4" fmla="*/ 59103 h 639232"/>
                <a:gd name="connsiteX5" fmla="*/ 1802 w 353251"/>
                <a:gd name="connsiteY5" fmla="*/ 118717 h 639232"/>
                <a:gd name="connsiteX6" fmla="*/ 4806 w 353251"/>
                <a:gd name="connsiteY6" fmla="*/ 125647 h 639232"/>
                <a:gd name="connsiteX7" fmla="*/ 264095 w 353251"/>
                <a:gd name="connsiteY7" fmla="*/ 614162 h 639232"/>
                <a:gd name="connsiteX8" fmla="*/ 305587 w 353251"/>
                <a:gd name="connsiteY8" fmla="*/ 639136 h 639232"/>
                <a:gd name="connsiteX9" fmla="*/ 320697 w 353251"/>
                <a:gd name="connsiteY9" fmla="*/ 636631 h 639232"/>
                <a:gd name="connsiteX10" fmla="*/ 351855 w 353251"/>
                <a:gd name="connsiteY10" fmla="*/ 584256 h 63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3251" h="639232">
                  <a:moveTo>
                    <a:pt x="351855" y="584256"/>
                  </a:moveTo>
                  <a:lnTo>
                    <a:pt x="259163" y="38983"/>
                  </a:lnTo>
                  <a:cubicBezTo>
                    <a:pt x="254799" y="13410"/>
                    <a:pt x="230531" y="-3783"/>
                    <a:pt x="204958" y="581"/>
                  </a:cubicBezTo>
                  <a:cubicBezTo>
                    <a:pt x="202496" y="1001"/>
                    <a:pt x="200071" y="1617"/>
                    <a:pt x="197706" y="2422"/>
                  </a:cubicBezTo>
                  <a:lnTo>
                    <a:pt x="31111" y="59103"/>
                  </a:lnTo>
                  <a:cubicBezTo>
                    <a:pt x="6555" y="67471"/>
                    <a:pt x="-6566" y="94162"/>
                    <a:pt x="1802" y="118717"/>
                  </a:cubicBezTo>
                  <a:cubicBezTo>
                    <a:pt x="2616" y="121104"/>
                    <a:pt x="3620" y="123421"/>
                    <a:pt x="4806" y="125647"/>
                  </a:cubicBezTo>
                  <a:lnTo>
                    <a:pt x="264095" y="614162"/>
                  </a:lnTo>
                  <a:cubicBezTo>
                    <a:pt x="272237" y="629524"/>
                    <a:pt x="288200" y="639132"/>
                    <a:pt x="305587" y="639136"/>
                  </a:cubicBezTo>
                  <a:cubicBezTo>
                    <a:pt x="310724" y="639106"/>
                    <a:pt x="315825" y="638260"/>
                    <a:pt x="320697" y="636631"/>
                  </a:cubicBezTo>
                  <a:cubicBezTo>
                    <a:pt x="342535" y="629193"/>
                    <a:pt x="355740" y="606997"/>
                    <a:pt x="351855" y="584256"/>
                  </a:cubicBezTo>
                  <a:close/>
                </a:path>
              </a:pathLst>
            </a:custGeom>
            <a:solidFill>
              <a:srgbClr val="E3051A"/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9" name="Forme libre : forme 8">
            <a:extLst>
              <a:ext uri="{FF2B5EF4-FFF2-40B4-BE49-F238E27FC236}">
                <a16:creationId xmlns:a16="http://schemas.microsoft.com/office/drawing/2014/main" id="{247249C6-5486-4088-AEFF-199A5CF9F4E9}"/>
              </a:ext>
            </a:extLst>
          </p:cNvPr>
          <p:cNvSpPr/>
          <p:nvPr/>
        </p:nvSpPr>
        <p:spPr>
          <a:xfrm>
            <a:off x="6137663" y="1860274"/>
            <a:ext cx="1943605" cy="753746"/>
          </a:xfrm>
          <a:custGeom>
            <a:avLst/>
            <a:gdLst>
              <a:gd name="connsiteX0" fmla="*/ 1943672 w 1943605"/>
              <a:gd name="connsiteY0" fmla="*/ 614200 h 753746"/>
              <a:gd name="connsiteX1" fmla="*/ 1804220 w 1943605"/>
              <a:gd name="connsiteY1" fmla="*/ 474812 h 753746"/>
              <a:gd name="connsiteX2" fmla="*/ 1776432 w 1943605"/>
              <a:gd name="connsiteY2" fmla="*/ 477610 h 753746"/>
              <a:gd name="connsiteX3" fmla="*/ 1776941 w 1943605"/>
              <a:gd name="connsiteY3" fmla="*/ 468199 h 753746"/>
              <a:gd name="connsiteX4" fmla="*/ 1625397 w 1943605"/>
              <a:gd name="connsiteY4" fmla="*/ 316549 h 753746"/>
              <a:gd name="connsiteX5" fmla="*/ 1506305 w 1943605"/>
              <a:gd name="connsiteY5" fmla="*/ 374277 h 753746"/>
              <a:gd name="connsiteX6" fmla="*/ 1414228 w 1943605"/>
              <a:gd name="connsiteY6" fmla="*/ 342928 h 753746"/>
              <a:gd name="connsiteX7" fmla="*/ 1405388 w 1943605"/>
              <a:gd name="connsiteY7" fmla="*/ 343373 h 753746"/>
              <a:gd name="connsiteX8" fmla="*/ 1123826 w 1943605"/>
              <a:gd name="connsiteY8" fmla="*/ 179075 h 753746"/>
              <a:gd name="connsiteX9" fmla="*/ 1116629 w 1943605"/>
              <a:gd name="connsiteY9" fmla="*/ 181093 h 753746"/>
              <a:gd name="connsiteX10" fmla="*/ 684418 w 1943605"/>
              <a:gd name="connsiteY10" fmla="*/ 32845 h 753746"/>
              <a:gd name="connsiteX11" fmla="*/ 531099 w 1943605"/>
              <a:gd name="connsiteY11" fmla="*/ 191967 h 753746"/>
              <a:gd name="connsiteX12" fmla="*/ 227324 w 1943605"/>
              <a:gd name="connsiteY12" fmla="*/ 282571 h 753746"/>
              <a:gd name="connsiteX13" fmla="*/ 200435 w 1943605"/>
              <a:gd name="connsiteY13" fmla="*/ 383434 h 753746"/>
              <a:gd name="connsiteX14" fmla="*/ 182249 w 1943605"/>
              <a:gd name="connsiteY14" fmla="*/ 382480 h 753746"/>
              <a:gd name="connsiteX15" fmla="*/ 98 w 1943605"/>
              <a:gd name="connsiteY15" fmla="*/ 571501 h 753746"/>
              <a:gd name="connsiteX16" fmla="*/ 182249 w 1943605"/>
              <a:gd name="connsiteY16" fmla="*/ 753651 h 753746"/>
              <a:gd name="connsiteX17" fmla="*/ 187018 w 1943605"/>
              <a:gd name="connsiteY17" fmla="*/ 753651 h 753746"/>
              <a:gd name="connsiteX18" fmla="*/ 187018 w 1943605"/>
              <a:gd name="connsiteY18" fmla="*/ 753651 h 753746"/>
              <a:gd name="connsiteX19" fmla="*/ 1808736 w 1943605"/>
              <a:gd name="connsiteY19" fmla="*/ 753651 h 753746"/>
              <a:gd name="connsiteX20" fmla="*/ 1808736 w 1943605"/>
              <a:gd name="connsiteY20" fmla="*/ 753651 h 753746"/>
              <a:gd name="connsiteX21" fmla="*/ 1943672 w 1943605"/>
              <a:gd name="connsiteY21" fmla="*/ 614200 h 753746"/>
              <a:gd name="connsiteX22" fmla="*/ 559588 w 1943605"/>
              <a:gd name="connsiteY22" fmla="*/ 567462 h 753746"/>
              <a:gd name="connsiteX23" fmla="*/ 559588 w 1943605"/>
              <a:gd name="connsiteY23" fmla="*/ 568988 h 753746"/>
              <a:gd name="connsiteX24" fmla="*/ 557234 w 1943605"/>
              <a:gd name="connsiteY24" fmla="*/ 568988 h 753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943605" h="753746">
                <a:moveTo>
                  <a:pt x="1943672" y="614200"/>
                </a:moveTo>
                <a:cubicBezTo>
                  <a:pt x="1943637" y="537208"/>
                  <a:pt x="1881213" y="474812"/>
                  <a:pt x="1804220" y="474812"/>
                </a:cubicBezTo>
                <a:cubicBezTo>
                  <a:pt x="1794887" y="474800"/>
                  <a:pt x="1785576" y="475738"/>
                  <a:pt x="1776432" y="477610"/>
                </a:cubicBezTo>
                <a:cubicBezTo>
                  <a:pt x="1776433" y="474494"/>
                  <a:pt x="1776941" y="471251"/>
                  <a:pt x="1776941" y="468199"/>
                </a:cubicBezTo>
                <a:cubicBezTo>
                  <a:pt x="1776970" y="384474"/>
                  <a:pt x="1709122" y="316578"/>
                  <a:pt x="1625397" y="316549"/>
                </a:cubicBezTo>
                <a:cubicBezTo>
                  <a:pt x="1578953" y="316532"/>
                  <a:pt x="1535063" y="337807"/>
                  <a:pt x="1506305" y="374277"/>
                </a:cubicBezTo>
                <a:cubicBezTo>
                  <a:pt x="1479917" y="353946"/>
                  <a:pt x="1447540" y="342923"/>
                  <a:pt x="1414228" y="342928"/>
                </a:cubicBezTo>
                <a:cubicBezTo>
                  <a:pt x="1411239" y="342928"/>
                  <a:pt x="1408314" y="342928"/>
                  <a:pt x="1405388" y="343373"/>
                </a:cubicBezTo>
                <a:cubicBezTo>
                  <a:pt x="1373007" y="220252"/>
                  <a:pt x="1246948" y="146693"/>
                  <a:pt x="1123826" y="179075"/>
                </a:cubicBezTo>
                <a:cubicBezTo>
                  <a:pt x="1121416" y="179708"/>
                  <a:pt x="1119017" y="180381"/>
                  <a:pt x="1116629" y="181093"/>
                </a:cubicBezTo>
                <a:cubicBezTo>
                  <a:pt x="1038215" y="20803"/>
                  <a:pt x="844707" y="-45569"/>
                  <a:pt x="684418" y="32845"/>
                </a:cubicBezTo>
                <a:cubicBezTo>
                  <a:pt x="616199" y="66218"/>
                  <a:pt x="561916" y="122555"/>
                  <a:pt x="531099" y="191967"/>
                </a:cubicBezTo>
                <a:cubicBezTo>
                  <a:pt x="422194" y="133101"/>
                  <a:pt x="286190" y="173666"/>
                  <a:pt x="227324" y="282571"/>
                </a:cubicBezTo>
                <a:cubicBezTo>
                  <a:pt x="210549" y="313608"/>
                  <a:pt x="201335" y="348165"/>
                  <a:pt x="200435" y="383434"/>
                </a:cubicBezTo>
                <a:cubicBezTo>
                  <a:pt x="194394" y="382795"/>
                  <a:pt x="188323" y="382476"/>
                  <a:pt x="182249" y="382480"/>
                </a:cubicBezTo>
                <a:cubicBezTo>
                  <a:pt x="79753" y="384377"/>
                  <a:pt x="-1799" y="469005"/>
                  <a:pt x="98" y="571501"/>
                </a:cubicBezTo>
                <a:cubicBezTo>
                  <a:pt x="1946" y="671324"/>
                  <a:pt x="82425" y="751803"/>
                  <a:pt x="182249" y="753651"/>
                </a:cubicBezTo>
                <a:cubicBezTo>
                  <a:pt x="183838" y="753651"/>
                  <a:pt x="185428" y="753651"/>
                  <a:pt x="187018" y="753651"/>
                </a:cubicBezTo>
                <a:lnTo>
                  <a:pt x="187018" y="753651"/>
                </a:lnTo>
                <a:lnTo>
                  <a:pt x="1808736" y="753651"/>
                </a:lnTo>
                <a:lnTo>
                  <a:pt x="1808736" y="753651"/>
                </a:lnTo>
                <a:cubicBezTo>
                  <a:pt x="1884013" y="751279"/>
                  <a:pt x="1943778" y="689514"/>
                  <a:pt x="1943672" y="614200"/>
                </a:cubicBezTo>
                <a:close/>
                <a:moveTo>
                  <a:pt x="559588" y="567462"/>
                </a:moveTo>
                <a:cubicBezTo>
                  <a:pt x="559588" y="567970"/>
                  <a:pt x="559588" y="568479"/>
                  <a:pt x="559588" y="568988"/>
                </a:cubicBezTo>
                <a:lnTo>
                  <a:pt x="557234" y="568988"/>
                </a:lnTo>
                <a:close/>
              </a:path>
            </a:pathLst>
          </a:custGeom>
          <a:solidFill>
            <a:srgbClr val="FFFFFF"/>
          </a:solidFill>
          <a:ln w="6355" cap="flat">
            <a:noFill/>
            <a:prstDash val="solid"/>
            <a:miter/>
          </a:ln>
          <a:effectLst>
            <a:outerShdw blurRad="165100" sx="99000" sy="99000" algn="ctr" rotWithShape="0">
              <a:prstClr val="black">
                <a:alpha val="15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fr-FR"/>
          </a:p>
        </p:txBody>
      </p:sp>
      <p:sp>
        <p:nvSpPr>
          <p:cNvPr id="11" name="Forme libre : forme 10">
            <a:extLst>
              <a:ext uri="{FF2B5EF4-FFF2-40B4-BE49-F238E27FC236}">
                <a16:creationId xmlns:a16="http://schemas.microsoft.com/office/drawing/2014/main" id="{05A3289D-FF7D-4E8D-95E1-7B86DA412975}"/>
              </a:ext>
            </a:extLst>
          </p:cNvPr>
          <p:cNvSpPr/>
          <p:nvPr/>
        </p:nvSpPr>
        <p:spPr>
          <a:xfrm>
            <a:off x="9189323" y="884626"/>
            <a:ext cx="1587083" cy="714383"/>
          </a:xfrm>
          <a:custGeom>
            <a:avLst/>
            <a:gdLst>
              <a:gd name="connsiteX0" fmla="*/ 1460447 w 1587083"/>
              <a:gd name="connsiteY0" fmla="*/ 448993 h 714383"/>
              <a:gd name="connsiteX1" fmla="*/ 1259757 w 1587083"/>
              <a:gd name="connsiteY1" fmla="*/ 141727 h 714383"/>
              <a:gd name="connsiteX2" fmla="*/ 1206726 w 1587083"/>
              <a:gd name="connsiteY2" fmla="*/ 136197 h 714383"/>
              <a:gd name="connsiteX3" fmla="*/ 1174931 w 1587083"/>
              <a:gd name="connsiteY3" fmla="*/ 138232 h 714383"/>
              <a:gd name="connsiteX4" fmla="*/ 802081 w 1587083"/>
              <a:gd name="connsiteY4" fmla="*/ 35689 h 714383"/>
              <a:gd name="connsiteX5" fmla="*/ 663800 w 1587083"/>
              <a:gd name="connsiteY5" fmla="*/ 273232 h 714383"/>
              <a:gd name="connsiteX6" fmla="*/ 473986 w 1587083"/>
              <a:gd name="connsiteY6" fmla="*/ 338030 h 714383"/>
              <a:gd name="connsiteX7" fmla="*/ 238390 w 1587083"/>
              <a:gd name="connsiteY7" fmla="*/ 309459 h 714383"/>
              <a:gd name="connsiteX8" fmla="*/ 174481 w 1587083"/>
              <a:gd name="connsiteY8" fmla="*/ 430107 h 714383"/>
              <a:gd name="connsiteX9" fmla="*/ 3408 w 1587083"/>
              <a:gd name="connsiteY9" fmla="*/ 539834 h 714383"/>
              <a:gd name="connsiteX10" fmla="*/ 113135 w 1587083"/>
              <a:gd name="connsiteY10" fmla="*/ 710908 h 714383"/>
              <a:gd name="connsiteX11" fmla="*/ 131050 w 1587083"/>
              <a:gd name="connsiteY11" fmla="*/ 713652 h 714383"/>
              <a:gd name="connsiteX12" fmla="*/ 131049 w 1587083"/>
              <a:gd name="connsiteY12" fmla="*/ 714288 h 714383"/>
              <a:gd name="connsiteX13" fmla="*/ 1442896 w 1587083"/>
              <a:gd name="connsiteY13" fmla="*/ 714288 h 714383"/>
              <a:gd name="connsiteX14" fmla="*/ 1442896 w 1587083"/>
              <a:gd name="connsiteY14" fmla="*/ 713652 h 714383"/>
              <a:gd name="connsiteX15" fmla="*/ 1455233 w 1587083"/>
              <a:gd name="connsiteY15" fmla="*/ 714288 h 714383"/>
              <a:gd name="connsiteX16" fmla="*/ 1587148 w 1587083"/>
              <a:gd name="connsiteY16" fmla="*/ 580785 h 714383"/>
              <a:gd name="connsiteX17" fmla="*/ 1460193 w 1587083"/>
              <a:gd name="connsiteY17" fmla="*/ 448993 h 714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587083" h="714383">
                <a:moveTo>
                  <a:pt x="1460447" y="448993"/>
                </a:moveTo>
                <a:cubicBezTo>
                  <a:pt x="1489877" y="308725"/>
                  <a:pt x="1400026" y="171157"/>
                  <a:pt x="1259757" y="141727"/>
                </a:cubicBezTo>
                <a:cubicBezTo>
                  <a:pt x="1242317" y="138068"/>
                  <a:pt x="1224546" y="136215"/>
                  <a:pt x="1206726" y="136197"/>
                </a:cubicBezTo>
                <a:cubicBezTo>
                  <a:pt x="1196095" y="136205"/>
                  <a:pt x="1185476" y="136885"/>
                  <a:pt x="1174931" y="138232"/>
                </a:cubicBezTo>
                <a:cubicBezTo>
                  <a:pt x="1100288" y="6956"/>
                  <a:pt x="933358" y="-38954"/>
                  <a:pt x="802081" y="35689"/>
                </a:cubicBezTo>
                <a:cubicBezTo>
                  <a:pt x="716648" y="84266"/>
                  <a:pt x="663855" y="174954"/>
                  <a:pt x="663800" y="273232"/>
                </a:cubicBezTo>
                <a:cubicBezTo>
                  <a:pt x="593527" y="259813"/>
                  <a:pt x="521385" y="284440"/>
                  <a:pt x="473986" y="338030"/>
                </a:cubicBezTo>
                <a:cubicBezTo>
                  <a:pt x="416818" y="265082"/>
                  <a:pt x="311338" y="252291"/>
                  <a:pt x="238390" y="309459"/>
                </a:cubicBezTo>
                <a:cubicBezTo>
                  <a:pt x="200951" y="338800"/>
                  <a:pt x="177722" y="382651"/>
                  <a:pt x="174481" y="430107"/>
                </a:cubicBezTo>
                <a:cubicBezTo>
                  <a:pt x="96940" y="413167"/>
                  <a:pt x="20348" y="462294"/>
                  <a:pt x="3408" y="539834"/>
                </a:cubicBezTo>
                <a:cubicBezTo>
                  <a:pt x="-13533" y="617375"/>
                  <a:pt x="35595" y="693968"/>
                  <a:pt x="113135" y="710908"/>
                </a:cubicBezTo>
                <a:cubicBezTo>
                  <a:pt x="119043" y="712198"/>
                  <a:pt x="125026" y="713115"/>
                  <a:pt x="131050" y="713652"/>
                </a:cubicBezTo>
                <a:lnTo>
                  <a:pt x="131049" y="714288"/>
                </a:lnTo>
                <a:lnTo>
                  <a:pt x="1442896" y="714288"/>
                </a:lnTo>
                <a:lnTo>
                  <a:pt x="1442896" y="713652"/>
                </a:lnTo>
                <a:cubicBezTo>
                  <a:pt x="1446966" y="714033"/>
                  <a:pt x="1451100" y="714288"/>
                  <a:pt x="1455233" y="714288"/>
                </a:cubicBezTo>
                <a:cubicBezTo>
                  <a:pt x="1528526" y="713849"/>
                  <a:pt x="1587586" y="654078"/>
                  <a:pt x="1587148" y="580785"/>
                </a:cubicBezTo>
                <a:cubicBezTo>
                  <a:pt x="1586725" y="510037"/>
                  <a:pt x="1530876" y="452061"/>
                  <a:pt x="1460193" y="448993"/>
                </a:cubicBezTo>
                <a:close/>
              </a:path>
            </a:pathLst>
          </a:custGeom>
          <a:solidFill>
            <a:srgbClr val="FFFFFF"/>
          </a:solidFill>
          <a:ln w="6355" cap="flat">
            <a:noFill/>
            <a:prstDash val="solid"/>
            <a:miter/>
          </a:ln>
          <a:effectLst>
            <a:outerShdw blurRad="165100" sx="99000" sy="99000" algn="ctr" rotWithShape="0">
              <a:prstClr val="black">
                <a:alpha val="15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fr-FR"/>
          </a:p>
        </p:txBody>
      </p:sp>
      <p:sp>
        <p:nvSpPr>
          <p:cNvPr id="13" name="Forme libre : forme 12">
            <a:extLst>
              <a:ext uri="{FF2B5EF4-FFF2-40B4-BE49-F238E27FC236}">
                <a16:creationId xmlns:a16="http://schemas.microsoft.com/office/drawing/2014/main" id="{22ED3929-ACD8-47D4-9062-D455D149EBE4}"/>
              </a:ext>
            </a:extLst>
          </p:cNvPr>
          <p:cNvSpPr/>
          <p:nvPr/>
        </p:nvSpPr>
        <p:spPr>
          <a:xfrm>
            <a:off x="6352429" y="3970218"/>
            <a:ext cx="1395417" cy="721528"/>
          </a:xfrm>
          <a:custGeom>
            <a:avLst/>
            <a:gdLst>
              <a:gd name="connsiteX0" fmla="*/ 1280728 w 1395417"/>
              <a:gd name="connsiteY0" fmla="*/ 489450 h 721528"/>
              <a:gd name="connsiteX1" fmla="*/ 1281237 w 1395417"/>
              <a:gd name="connsiteY1" fmla="*/ 479213 h 721528"/>
              <a:gd name="connsiteX2" fmla="*/ 1093903 w 1395417"/>
              <a:gd name="connsiteY2" fmla="*/ 271721 h 721528"/>
              <a:gd name="connsiteX3" fmla="*/ 1094221 w 1395417"/>
              <a:gd name="connsiteY3" fmla="*/ 258303 h 721528"/>
              <a:gd name="connsiteX4" fmla="*/ 836657 w 1395417"/>
              <a:gd name="connsiteY4" fmla="*/ -96 h 721528"/>
              <a:gd name="connsiteX5" fmla="*/ 604584 w 1395417"/>
              <a:gd name="connsiteY5" fmla="*/ 144352 h 721528"/>
              <a:gd name="connsiteX6" fmla="*/ 415215 w 1395417"/>
              <a:gd name="connsiteY6" fmla="*/ 185685 h 721528"/>
              <a:gd name="connsiteX7" fmla="*/ 32237 w 1395417"/>
              <a:gd name="connsiteY7" fmla="*/ 306334 h 721528"/>
              <a:gd name="connsiteX8" fmla="*/ 152887 w 1395417"/>
              <a:gd name="connsiteY8" fmla="*/ 689312 h 721528"/>
              <a:gd name="connsiteX9" fmla="*/ 284030 w 1395417"/>
              <a:gd name="connsiteY9" fmla="*/ 721424 h 721528"/>
              <a:gd name="connsiteX10" fmla="*/ 1265339 w 1395417"/>
              <a:gd name="connsiteY10" fmla="*/ 721424 h 721528"/>
              <a:gd name="connsiteX11" fmla="*/ 1265339 w 1395417"/>
              <a:gd name="connsiteY11" fmla="*/ 720725 h 721528"/>
              <a:gd name="connsiteX12" fmla="*/ 1278057 w 1395417"/>
              <a:gd name="connsiteY12" fmla="*/ 721424 h 721528"/>
              <a:gd name="connsiteX13" fmla="*/ 1395475 w 1395417"/>
              <a:gd name="connsiteY13" fmla="*/ 606868 h 721528"/>
              <a:gd name="connsiteX14" fmla="*/ 1280919 w 1395417"/>
              <a:gd name="connsiteY14" fmla="*/ 489450 h 721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395417" h="721528">
                <a:moveTo>
                  <a:pt x="1280728" y="489450"/>
                </a:moveTo>
                <a:cubicBezTo>
                  <a:pt x="1280728" y="486017"/>
                  <a:pt x="1281237" y="482646"/>
                  <a:pt x="1281237" y="479213"/>
                </a:cubicBezTo>
                <a:cubicBezTo>
                  <a:pt x="1281297" y="372221"/>
                  <a:pt x="1200344" y="282557"/>
                  <a:pt x="1093903" y="271721"/>
                </a:cubicBezTo>
                <a:cubicBezTo>
                  <a:pt x="1093903" y="267269"/>
                  <a:pt x="1094221" y="262818"/>
                  <a:pt x="1094221" y="258303"/>
                </a:cubicBezTo>
                <a:cubicBezTo>
                  <a:pt x="1094452" y="115824"/>
                  <a:pt x="979136" y="135"/>
                  <a:pt x="836657" y="-96"/>
                </a:cubicBezTo>
                <a:cubicBezTo>
                  <a:pt x="738051" y="-255"/>
                  <a:pt x="647979" y="55807"/>
                  <a:pt x="604584" y="144352"/>
                </a:cubicBezTo>
                <a:cubicBezTo>
                  <a:pt x="538492" y="126659"/>
                  <a:pt x="467923" y="142062"/>
                  <a:pt x="415215" y="185685"/>
                </a:cubicBezTo>
                <a:cubicBezTo>
                  <a:pt x="276142" y="113245"/>
                  <a:pt x="104677" y="167261"/>
                  <a:pt x="32237" y="306334"/>
                </a:cubicBezTo>
                <a:cubicBezTo>
                  <a:pt x="-40203" y="445407"/>
                  <a:pt x="13814" y="616872"/>
                  <a:pt x="152887" y="689312"/>
                </a:cubicBezTo>
                <a:cubicBezTo>
                  <a:pt x="193383" y="710405"/>
                  <a:pt x="238369" y="721421"/>
                  <a:pt x="284030" y="721424"/>
                </a:cubicBezTo>
                <a:lnTo>
                  <a:pt x="1265339" y="721424"/>
                </a:lnTo>
                <a:lnTo>
                  <a:pt x="1265339" y="720725"/>
                </a:lnTo>
                <a:cubicBezTo>
                  <a:pt x="1269562" y="721195"/>
                  <a:pt x="1273808" y="721428"/>
                  <a:pt x="1278057" y="721424"/>
                </a:cubicBezTo>
                <a:cubicBezTo>
                  <a:pt x="1342115" y="722214"/>
                  <a:pt x="1394685" y="670925"/>
                  <a:pt x="1395475" y="606868"/>
                </a:cubicBezTo>
                <a:cubicBezTo>
                  <a:pt x="1396265" y="542810"/>
                  <a:pt x="1344977" y="490240"/>
                  <a:pt x="1280919" y="489450"/>
                </a:cubicBezTo>
                <a:close/>
              </a:path>
            </a:pathLst>
          </a:custGeom>
          <a:solidFill>
            <a:srgbClr val="FFFFFF"/>
          </a:solidFill>
          <a:ln w="6355" cap="flat">
            <a:noFill/>
            <a:prstDash val="solid"/>
            <a:miter/>
          </a:ln>
          <a:effectLst>
            <a:outerShdw blurRad="165100" sx="99000" sy="99000" algn="ctr" rotWithShape="0">
              <a:prstClr val="black">
                <a:alpha val="15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fr-FR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FA4AACFA-8B04-4F50-976C-55F7A25F6A0A}"/>
              </a:ext>
            </a:extLst>
          </p:cNvPr>
          <p:cNvSpPr/>
          <p:nvPr/>
        </p:nvSpPr>
        <p:spPr>
          <a:xfrm>
            <a:off x="9411239" y="3116357"/>
            <a:ext cx="54944" cy="62845"/>
          </a:xfrm>
          <a:custGeom>
            <a:avLst/>
            <a:gdLst>
              <a:gd name="connsiteX0" fmla="*/ 49157 w 54944"/>
              <a:gd name="connsiteY0" fmla="*/ 8063 h 62845"/>
              <a:gd name="connsiteX1" fmla="*/ 34913 w 54944"/>
              <a:gd name="connsiteY1" fmla="*/ 941 h 62845"/>
              <a:gd name="connsiteX2" fmla="*/ 3118 w 54944"/>
              <a:gd name="connsiteY2" fmla="*/ 3993 h 62845"/>
              <a:gd name="connsiteX3" fmla="*/ 66 w 54944"/>
              <a:gd name="connsiteY3" fmla="*/ 8063 h 62845"/>
              <a:gd name="connsiteX4" fmla="*/ 2101 w 54944"/>
              <a:gd name="connsiteY4" fmla="*/ 13150 h 62845"/>
              <a:gd name="connsiteX5" fmla="*/ 6170 w 54944"/>
              <a:gd name="connsiteY5" fmla="*/ 16202 h 62845"/>
              <a:gd name="connsiteX6" fmla="*/ 8841 w 54944"/>
              <a:gd name="connsiteY6" fmla="*/ 16584 h 62845"/>
              <a:gd name="connsiteX7" fmla="*/ 9223 w 54944"/>
              <a:gd name="connsiteY7" fmla="*/ 16202 h 62845"/>
              <a:gd name="connsiteX8" fmla="*/ 23467 w 54944"/>
              <a:gd name="connsiteY8" fmla="*/ 9843 h 62845"/>
              <a:gd name="connsiteX9" fmla="*/ 23467 w 54944"/>
              <a:gd name="connsiteY9" fmla="*/ 10861 h 62845"/>
              <a:gd name="connsiteX10" fmla="*/ 27537 w 54944"/>
              <a:gd name="connsiteY10" fmla="*/ 61732 h 62845"/>
              <a:gd name="connsiteX11" fmla="*/ 29572 w 54944"/>
              <a:gd name="connsiteY11" fmla="*/ 62750 h 62845"/>
              <a:gd name="connsiteX12" fmla="*/ 37711 w 54944"/>
              <a:gd name="connsiteY12" fmla="*/ 8826 h 62845"/>
              <a:gd name="connsiteX13" fmla="*/ 52973 w 54944"/>
              <a:gd name="connsiteY13" fmla="*/ 21035 h 62845"/>
              <a:gd name="connsiteX14" fmla="*/ 55007 w 54944"/>
              <a:gd name="connsiteY14" fmla="*/ 20018 h 62845"/>
              <a:gd name="connsiteX15" fmla="*/ 49157 w 54944"/>
              <a:gd name="connsiteY15" fmla="*/ 8063 h 62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4944" h="62845">
                <a:moveTo>
                  <a:pt x="49157" y="8063"/>
                </a:moveTo>
                <a:cubicBezTo>
                  <a:pt x="45227" y="4319"/>
                  <a:pt x="40266" y="1838"/>
                  <a:pt x="34913" y="941"/>
                </a:cubicBezTo>
                <a:cubicBezTo>
                  <a:pt x="24243" y="-1137"/>
                  <a:pt x="13198" y="-77"/>
                  <a:pt x="3118" y="3993"/>
                </a:cubicBezTo>
                <a:cubicBezTo>
                  <a:pt x="1493" y="4765"/>
                  <a:pt x="352" y="6287"/>
                  <a:pt x="66" y="8063"/>
                </a:cubicBezTo>
                <a:cubicBezTo>
                  <a:pt x="66" y="10098"/>
                  <a:pt x="1084" y="11115"/>
                  <a:pt x="2101" y="13150"/>
                </a:cubicBezTo>
                <a:cubicBezTo>
                  <a:pt x="3118" y="14167"/>
                  <a:pt x="5153" y="15185"/>
                  <a:pt x="6170" y="16202"/>
                </a:cubicBezTo>
                <a:cubicBezTo>
                  <a:pt x="6802" y="17045"/>
                  <a:pt x="7998" y="17216"/>
                  <a:pt x="8841" y="16584"/>
                </a:cubicBezTo>
                <a:cubicBezTo>
                  <a:pt x="8986" y="16475"/>
                  <a:pt x="9115" y="16347"/>
                  <a:pt x="9223" y="16202"/>
                </a:cubicBezTo>
                <a:cubicBezTo>
                  <a:pt x="13444" y="13058"/>
                  <a:pt x="18308" y="10886"/>
                  <a:pt x="23467" y="9843"/>
                </a:cubicBezTo>
                <a:lnTo>
                  <a:pt x="23467" y="10861"/>
                </a:lnTo>
                <a:cubicBezTo>
                  <a:pt x="31425" y="26633"/>
                  <a:pt x="32887" y="44896"/>
                  <a:pt x="27537" y="61732"/>
                </a:cubicBezTo>
                <a:cubicBezTo>
                  <a:pt x="27536" y="62750"/>
                  <a:pt x="28554" y="62750"/>
                  <a:pt x="29572" y="62750"/>
                </a:cubicBezTo>
                <a:cubicBezTo>
                  <a:pt x="38834" y="46391"/>
                  <a:pt x="41733" y="27189"/>
                  <a:pt x="37711" y="8826"/>
                </a:cubicBezTo>
                <a:cubicBezTo>
                  <a:pt x="44655" y="9783"/>
                  <a:pt x="50515" y="14471"/>
                  <a:pt x="52973" y="21035"/>
                </a:cubicBezTo>
                <a:cubicBezTo>
                  <a:pt x="52972" y="22052"/>
                  <a:pt x="55007" y="21035"/>
                  <a:pt x="55007" y="20018"/>
                </a:cubicBezTo>
                <a:cubicBezTo>
                  <a:pt x="55110" y="15320"/>
                  <a:pt x="52929" y="10865"/>
                  <a:pt x="49157" y="8063"/>
                </a:cubicBezTo>
                <a:close/>
              </a:path>
            </a:pathLst>
          </a:custGeom>
          <a:solidFill>
            <a:srgbClr val="F3C488">
              <a:alpha val="48000"/>
            </a:srgbClr>
          </a:solidFill>
          <a:ln w="635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57" name="Graphique 3">
            <a:extLst>
              <a:ext uri="{FF2B5EF4-FFF2-40B4-BE49-F238E27FC236}">
                <a16:creationId xmlns:a16="http://schemas.microsoft.com/office/drawing/2014/main" id="{86F391CF-2E18-4F56-ACBE-93A003A82760}"/>
              </a:ext>
            </a:extLst>
          </p:cNvPr>
          <p:cNvGrpSpPr/>
          <p:nvPr/>
        </p:nvGrpSpPr>
        <p:grpSpPr>
          <a:xfrm>
            <a:off x="2170" y="2859258"/>
            <a:ext cx="12209143" cy="3998795"/>
            <a:chOff x="29466" y="2852434"/>
            <a:chExt cx="12209143" cy="3998795"/>
          </a:xfrm>
        </p:grpSpPr>
        <p:sp>
          <p:nvSpPr>
            <p:cNvPr id="59" name="Forme libre : forme 58">
              <a:extLst>
                <a:ext uri="{FF2B5EF4-FFF2-40B4-BE49-F238E27FC236}">
                  <a16:creationId xmlns:a16="http://schemas.microsoft.com/office/drawing/2014/main" id="{D28F6661-F005-437A-AB57-8936D1B90DE7}"/>
                </a:ext>
              </a:extLst>
            </p:cNvPr>
            <p:cNvSpPr/>
            <p:nvPr/>
          </p:nvSpPr>
          <p:spPr>
            <a:xfrm>
              <a:off x="29466" y="2852434"/>
              <a:ext cx="12208761" cy="3678814"/>
            </a:xfrm>
            <a:custGeom>
              <a:avLst/>
              <a:gdLst>
                <a:gd name="connsiteX0" fmla="*/ 66 w 12208761"/>
                <a:gd name="connsiteY0" fmla="*/ 53366 h 3678814"/>
                <a:gd name="connsiteX1" fmla="*/ 1151032 w 12208761"/>
                <a:gd name="connsiteY1" fmla="*/ 507648 h 3678814"/>
                <a:gd name="connsiteX2" fmla="*/ 2041282 w 12208761"/>
                <a:gd name="connsiteY2" fmla="*/ 1400759 h 3678814"/>
                <a:gd name="connsiteX3" fmla="*/ 2388416 w 12208761"/>
                <a:gd name="connsiteY3" fmla="*/ 1646532 h 3678814"/>
                <a:gd name="connsiteX4" fmla="*/ 3507588 w 12208761"/>
                <a:gd name="connsiteY4" fmla="*/ 2508993 h 3678814"/>
                <a:gd name="connsiteX5" fmla="*/ 4271232 w 12208761"/>
                <a:gd name="connsiteY5" fmla="*/ 2732828 h 3678814"/>
                <a:gd name="connsiteX6" fmla="*/ 4814793 w 12208761"/>
                <a:gd name="connsiteY6" fmla="*/ 2219472 h 3678814"/>
                <a:gd name="connsiteX7" fmla="*/ 6266028 w 12208761"/>
                <a:gd name="connsiteY7" fmla="*/ 2304872 h 3678814"/>
                <a:gd name="connsiteX8" fmla="*/ 7194431 w 12208761"/>
                <a:gd name="connsiteY8" fmla="*/ 2732828 h 3678814"/>
                <a:gd name="connsiteX9" fmla="*/ 8066240 w 12208761"/>
                <a:gd name="connsiteY9" fmla="*/ 3123838 h 3678814"/>
                <a:gd name="connsiteX10" fmla="*/ 8497629 w 12208761"/>
                <a:gd name="connsiteY10" fmla="*/ 3082060 h 3678814"/>
                <a:gd name="connsiteX11" fmla="*/ 9917260 w 12208761"/>
                <a:gd name="connsiteY11" fmla="*/ 2268117 h 3678814"/>
                <a:gd name="connsiteX12" fmla="*/ 10369571 w 12208761"/>
                <a:gd name="connsiteY12" fmla="*/ 1864516 h 3678814"/>
                <a:gd name="connsiteX13" fmla="*/ 11002794 w 12208761"/>
                <a:gd name="connsiteY13" fmla="*/ 959895 h 3678814"/>
                <a:gd name="connsiteX14" fmla="*/ 11247612 w 12208761"/>
                <a:gd name="connsiteY14" fmla="*/ 754756 h 3678814"/>
                <a:gd name="connsiteX15" fmla="*/ 12208827 w 12208761"/>
                <a:gd name="connsiteY15" fmla="*/ 205 h 3678814"/>
                <a:gd name="connsiteX16" fmla="*/ 12208827 w 12208761"/>
                <a:gd name="connsiteY16" fmla="*/ 3678718 h 3678814"/>
                <a:gd name="connsiteX17" fmla="*/ 66 w 12208761"/>
                <a:gd name="connsiteY17" fmla="*/ 3678718 h 3678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208761" h="3678814">
                  <a:moveTo>
                    <a:pt x="66" y="53366"/>
                  </a:moveTo>
                  <a:cubicBezTo>
                    <a:pt x="66" y="53366"/>
                    <a:pt x="795695" y="-229734"/>
                    <a:pt x="1151032" y="507648"/>
                  </a:cubicBezTo>
                  <a:cubicBezTo>
                    <a:pt x="1151032" y="507648"/>
                    <a:pt x="2115046" y="393187"/>
                    <a:pt x="2041282" y="1400759"/>
                  </a:cubicBezTo>
                  <a:cubicBezTo>
                    <a:pt x="2041282" y="1400759"/>
                    <a:pt x="2322538" y="1370046"/>
                    <a:pt x="2388416" y="1646532"/>
                  </a:cubicBezTo>
                  <a:cubicBezTo>
                    <a:pt x="2388416" y="1646532"/>
                    <a:pt x="3290303" y="1462123"/>
                    <a:pt x="3507588" y="2508993"/>
                  </a:cubicBezTo>
                  <a:cubicBezTo>
                    <a:pt x="3507588" y="2508993"/>
                    <a:pt x="4067174" y="2212731"/>
                    <a:pt x="4271232" y="2732828"/>
                  </a:cubicBezTo>
                  <a:cubicBezTo>
                    <a:pt x="4271232" y="2732828"/>
                    <a:pt x="4203318" y="2183226"/>
                    <a:pt x="4814793" y="2219472"/>
                  </a:cubicBezTo>
                  <a:cubicBezTo>
                    <a:pt x="4783952" y="2224495"/>
                    <a:pt x="5456281" y="1396372"/>
                    <a:pt x="6266028" y="2304872"/>
                  </a:cubicBezTo>
                  <a:cubicBezTo>
                    <a:pt x="6266028" y="2304872"/>
                    <a:pt x="6970470" y="2002060"/>
                    <a:pt x="7194431" y="2732828"/>
                  </a:cubicBezTo>
                  <a:cubicBezTo>
                    <a:pt x="7194431" y="2732828"/>
                    <a:pt x="7753063" y="2568894"/>
                    <a:pt x="8066240" y="3123838"/>
                  </a:cubicBezTo>
                  <a:cubicBezTo>
                    <a:pt x="8066240" y="3123838"/>
                    <a:pt x="8240157" y="2922006"/>
                    <a:pt x="8497629" y="3082060"/>
                  </a:cubicBezTo>
                  <a:cubicBezTo>
                    <a:pt x="8497629" y="3082060"/>
                    <a:pt x="8720192" y="2198169"/>
                    <a:pt x="9917260" y="2268117"/>
                  </a:cubicBezTo>
                  <a:cubicBezTo>
                    <a:pt x="9917260" y="2268117"/>
                    <a:pt x="9889408" y="1808875"/>
                    <a:pt x="10369571" y="1864516"/>
                  </a:cubicBezTo>
                  <a:cubicBezTo>
                    <a:pt x="10369571" y="1864516"/>
                    <a:pt x="10138170" y="1085992"/>
                    <a:pt x="11002794" y="959895"/>
                  </a:cubicBezTo>
                  <a:cubicBezTo>
                    <a:pt x="11002794" y="959895"/>
                    <a:pt x="11006927" y="729638"/>
                    <a:pt x="11247612" y="754756"/>
                  </a:cubicBezTo>
                  <a:cubicBezTo>
                    <a:pt x="11247612" y="754756"/>
                    <a:pt x="11317942" y="-17536"/>
                    <a:pt x="12208827" y="205"/>
                  </a:cubicBezTo>
                  <a:lnTo>
                    <a:pt x="12208827" y="3678718"/>
                  </a:lnTo>
                  <a:lnTo>
                    <a:pt x="66" y="3678718"/>
                  </a:lnTo>
                  <a:close/>
                </a:path>
              </a:pathLst>
            </a:custGeom>
            <a:solidFill>
              <a:srgbClr val="FFFFFF"/>
            </a:solidFill>
            <a:ln w="6355" cap="flat">
              <a:noFill/>
              <a:prstDash val="solid"/>
              <a:miter/>
            </a:ln>
            <a:effectLst>
              <a:outerShdw blurRad="165100" sx="99000" sy="99000" algn="ctr" rotWithShape="0">
                <a:prstClr val="black">
                  <a:alpha val="15000"/>
                </a:prstClr>
              </a:outerShdw>
            </a:effectLst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" name="Forme libre : forme 59">
              <a:extLst>
                <a:ext uri="{FF2B5EF4-FFF2-40B4-BE49-F238E27FC236}">
                  <a16:creationId xmlns:a16="http://schemas.microsoft.com/office/drawing/2014/main" id="{533C7E8A-9710-41F9-8C4A-6B42A88E3D22}"/>
                </a:ext>
              </a:extLst>
            </p:cNvPr>
            <p:cNvSpPr/>
            <p:nvPr/>
          </p:nvSpPr>
          <p:spPr>
            <a:xfrm>
              <a:off x="29466" y="4165727"/>
              <a:ext cx="12209143" cy="2673039"/>
            </a:xfrm>
            <a:custGeom>
              <a:avLst/>
              <a:gdLst>
                <a:gd name="connsiteX0" fmla="*/ 66 w 12209143"/>
                <a:gd name="connsiteY0" fmla="*/ -96 h 2673039"/>
                <a:gd name="connsiteX1" fmla="*/ 865771 w 12209143"/>
                <a:gd name="connsiteY1" fmla="*/ 911965 h 2673039"/>
                <a:gd name="connsiteX2" fmla="*/ 1823425 w 12209143"/>
                <a:gd name="connsiteY2" fmla="*/ 1087853 h 2673039"/>
                <a:gd name="connsiteX3" fmla="*/ 2233831 w 12209143"/>
                <a:gd name="connsiteY3" fmla="*/ 1263741 h 2673039"/>
                <a:gd name="connsiteX4" fmla="*/ 3002562 w 12209143"/>
                <a:gd name="connsiteY4" fmla="*/ 2214910 h 2673039"/>
                <a:gd name="connsiteX5" fmla="*/ 3728306 w 12209143"/>
                <a:gd name="connsiteY5" fmla="*/ 2121370 h 2673039"/>
                <a:gd name="connsiteX6" fmla="*/ 4715911 w 12209143"/>
                <a:gd name="connsiteY6" fmla="*/ 1752552 h 2673039"/>
                <a:gd name="connsiteX7" fmla="*/ 5471607 w 12209143"/>
                <a:gd name="connsiteY7" fmla="*/ 1889333 h 2673039"/>
                <a:gd name="connsiteX8" fmla="*/ 5862490 w 12209143"/>
                <a:gd name="connsiteY8" fmla="*/ 1974034 h 2673039"/>
                <a:gd name="connsiteX9" fmla="*/ 7198501 w 12209143"/>
                <a:gd name="connsiteY9" fmla="*/ 2015367 h 2673039"/>
                <a:gd name="connsiteX10" fmla="*/ 7536732 w 12209143"/>
                <a:gd name="connsiteY10" fmla="*/ 2293252 h 2673039"/>
                <a:gd name="connsiteX11" fmla="*/ 8285878 w 12209143"/>
                <a:gd name="connsiteY11" fmla="*/ 2456104 h 2673039"/>
                <a:gd name="connsiteX12" fmla="*/ 9250082 w 12209143"/>
                <a:gd name="connsiteY12" fmla="*/ 2182670 h 2673039"/>
                <a:gd name="connsiteX13" fmla="*/ 9640965 w 12209143"/>
                <a:gd name="connsiteY13" fmla="*/ 1896073 h 2673039"/>
                <a:gd name="connsiteX14" fmla="*/ 11106190 w 12209143"/>
                <a:gd name="connsiteY14" fmla="*/ 1384116 h 2673039"/>
                <a:gd name="connsiteX15" fmla="*/ 11490015 w 12209143"/>
                <a:gd name="connsiteY15" fmla="*/ 895432 h 2673039"/>
                <a:gd name="connsiteX16" fmla="*/ 12209209 w 12209143"/>
                <a:gd name="connsiteY16" fmla="*/ 26357 h 2673039"/>
                <a:gd name="connsiteX17" fmla="*/ 12209209 w 12209143"/>
                <a:gd name="connsiteY17" fmla="*/ 2672943 h 2673039"/>
                <a:gd name="connsiteX18" fmla="*/ 66 w 12209143"/>
                <a:gd name="connsiteY18" fmla="*/ 2672943 h 2673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09143" h="2673039">
                  <a:moveTo>
                    <a:pt x="66" y="-96"/>
                  </a:moveTo>
                  <a:cubicBezTo>
                    <a:pt x="66" y="-96"/>
                    <a:pt x="741962" y="32462"/>
                    <a:pt x="865771" y="911965"/>
                  </a:cubicBezTo>
                  <a:cubicBezTo>
                    <a:pt x="865771" y="911965"/>
                    <a:pt x="1399921" y="514596"/>
                    <a:pt x="1823425" y="1087853"/>
                  </a:cubicBezTo>
                  <a:cubicBezTo>
                    <a:pt x="1823425" y="1087853"/>
                    <a:pt x="2155616" y="911965"/>
                    <a:pt x="2233831" y="1263741"/>
                  </a:cubicBezTo>
                  <a:cubicBezTo>
                    <a:pt x="2233831" y="1263741"/>
                    <a:pt x="3119820" y="1172554"/>
                    <a:pt x="3002562" y="2214910"/>
                  </a:cubicBezTo>
                  <a:cubicBezTo>
                    <a:pt x="3002562" y="2214910"/>
                    <a:pt x="3262388" y="1882020"/>
                    <a:pt x="3728306" y="2121370"/>
                  </a:cubicBezTo>
                  <a:cubicBezTo>
                    <a:pt x="3728306" y="2121370"/>
                    <a:pt x="3868966" y="1511294"/>
                    <a:pt x="4715911" y="1752552"/>
                  </a:cubicBezTo>
                  <a:cubicBezTo>
                    <a:pt x="4715911" y="1752552"/>
                    <a:pt x="5211336" y="1390093"/>
                    <a:pt x="5471607" y="1889333"/>
                  </a:cubicBezTo>
                  <a:cubicBezTo>
                    <a:pt x="5471607" y="1889333"/>
                    <a:pt x="5718651" y="1724382"/>
                    <a:pt x="5862490" y="1974034"/>
                  </a:cubicBezTo>
                  <a:cubicBezTo>
                    <a:pt x="5862490" y="1974034"/>
                    <a:pt x="6534310" y="1256238"/>
                    <a:pt x="7198501" y="2015367"/>
                  </a:cubicBezTo>
                  <a:cubicBezTo>
                    <a:pt x="7198501" y="2015367"/>
                    <a:pt x="7516447" y="1951777"/>
                    <a:pt x="7536732" y="2293252"/>
                  </a:cubicBezTo>
                  <a:cubicBezTo>
                    <a:pt x="7536732" y="2293252"/>
                    <a:pt x="7979695" y="2045698"/>
                    <a:pt x="8285878" y="2456104"/>
                  </a:cubicBezTo>
                  <a:cubicBezTo>
                    <a:pt x="8285878" y="2456104"/>
                    <a:pt x="8487837" y="1974034"/>
                    <a:pt x="9250082" y="2182670"/>
                  </a:cubicBezTo>
                  <a:cubicBezTo>
                    <a:pt x="9250082" y="2182670"/>
                    <a:pt x="9240034" y="1806730"/>
                    <a:pt x="9640965" y="1896073"/>
                  </a:cubicBezTo>
                  <a:cubicBezTo>
                    <a:pt x="9640965" y="1896073"/>
                    <a:pt x="9976907" y="1015107"/>
                    <a:pt x="11106190" y="1384116"/>
                  </a:cubicBezTo>
                  <a:cubicBezTo>
                    <a:pt x="11106190" y="1384116"/>
                    <a:pt x="11024160" y="939881"/>
                    <a:pt x="11490015" y="895432"/>
                  </a:cubicBezTo>
                  <a:cubicBezTo>
                    <a:pt x="11490015" y="895432"/>
                    <a:pt x="11422419" y="52429"/>
                    <a:pt x="12209209" y="26357"/>
                  </a:cubicBezTo>
                  <a:lnTo>
                    <a:pt x="12209209" y="2672943"/>
                  </a:lnTo>
                  <a:lnTo>
                    <a:pt x="66" y="2672943"/>
                  </a:lnTo>
                  <a:close/>
                </a:path>
              </a:pathLst>
            </a:custGeom>
            <a:solidFill>
              <a:srgbClr val="F7F7F7"/>
            </a:solidFill>
            <a:ln w="63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1" name="Forme libre : forme 60">
              <a:extLst>
                <a:ext uri="{FF2B5EF4-FFF2-40B4-BE49-F238E27FC236}">
                  <a16:creationId xmlns:a16="http://schemas.microsoft.com/office/drawing/2014/main" id="{793446C9-008B-4B7F-8CC0-9F7EA5785CC6}"/>
                </a:ext>
              </a:extLst>
            </p:cNvPr>
            <p:cNvSpPr/>
            <p:nvPr/>
          </p:nvSpPr>
          <p:spPr>
            <a:xfrm>
              <a:off x="29466" y="5470643"/>
              <a:ext cx="12208761" cy="1380586"/>
            </a:xfrm>
            <a:custGeom>
              <a:avLst/>
              <a:gdLst>
                <a:gd name="connsiteX0" fmla="*/ 66 w 12208761"/>
                <a:gd name="connsiteY0" fmla="*/ 251272 h 1380586"/>
                <a:gd name="connsiteX1" fmla="*/ 1505733 w 12208761"/>
                <a:gd name="connsiteY1" fmla="*/ 775566 h 1380586"/>
                <a:gd name="connsiteX2" fmla="*/ 2302253 w 12208761"/>
                <a:gd name="connsiteY2" fmla="*/ 1178913 h 1380586"/>
                <a:gd name="connsiteX3" fmla="*/ 2715583 w 12208761"/>
                <a:gd name="connsiteY3" fmla="*/ 1380109 h 1380586"/>
                <a:gd name="connsiteX4" fmla="*/ 4046507 w 12208761"/>
                <a:gd name="connsiteY4" fmla="*/ 1380109 h 1380586"/>
                <a:gd name="connsiteX5" fmla="*/ 4591022 w 12208761"/>
                <a:gd name="connsiteY5" fmla="*/ 1168866 h 1380586"/>
                <a:gd name="connsiteX6" fmla="*/ 5997617 w 12208761"/>
                <a:gd name="connsiteY6" fmla="*/ 1113353 h 1380586"/>
                <a:gd name="connsiteX7" fmla="*/ 6547156 w 12208761"/>
                <a:gd name="connsiteY7" fmla="*/ 1380428 h 1380586"/>
                <a:gd name="connsiteX8" fmla="*/ 9612159 w 12208761"/>
                <a:gd name="connsiteY8" fmla="*/ 1380428 h 1380586"/>
                <a:gd name="connsiteX9" fmla="*/ 10262550 w 12208761"/>
                <a:gd name="connsiteY9" fmla="*/ 957431 h 1380586"/>
                <a:gd name="connsiteX10" fmla="*/ 10600337 w 12208761"/>
                <a:gd name="connsiteY10" fmla="*/ 832161 h 1380586"/>
                <a:gd name="connsiteX11" fmla="*/ 11553032 w 12208761"/>
                <a:gd name="connsiteY11" fmla="*/ 616720 h 1380586"/>
                <a:gd name="connsiteX12" fmla="*/ 12208827 w 12208761"/>
                <a:gd name="connsiteY12" fmla="*/ -96 h 1380586"/>
                <a:gd name="connsiteX13" fmla="*/ 12208827 w 12208761"/>
                <a:gd name="connsiteY13" fmla="*/ 1380491 h 1380586"/>
                <a:gd name="connsiteX14" fmla="*/ 66 w 12208761"/>
                <a:gd name="connsiteY14" fmla="*/ 1380491 h 138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208761" h="1380586">
                  <a:moveTo>
                    <a:pt x="66" y="251272"/>
                  </a:moveTo>
                  <a:cubicBezTo>
                    <a:pt x="66" y="251272"/>
                    <a:pt x="925926" y="-252863"/>
                    <a:pt x="1505733" y="775566"/>
                  </a:cubicBezTo>
                  <a:cubicBezTo>
                    <a:pt x="1505733" y="775566"/>
                    <a:pt x="2075430" y="578948"/>
                    <a:pt x="2302253" y="1178913"/>
                  </a:cubicBezTo>
                  <a:cubicBezTo>
                    <a:pt x="2302253" y="1178913"/>
                    <a:pt x="2624968" y="1041878"/>
                    <a:pt x="2715583" y="1380109"/>
                  </a:cubicBezTo>
                  <a:lnTo>
                    <a:pt x="4046507" y="1380109"/>
                  </a:lnTo>
                  <a:cubicBezTo>
                    <a:pt x="4046507" y="1380109"/>
                    <a:pt x="4202809" y="1017651"/>
                    <a:pt x="4591022" y="1168866"/>
                  </a:cubicBezTo>
                  <a:cubicBezTo>
                    <a:pt x="4591022" y="1168866"/>
                    <a:pt x="5206121" y="568901"/>
                    <a:pt x="5997617" y="1113353"/>
                  </a:cubicBezTo>
                  <a:cubicBezTo>
                    <a:pt x="5997617" y="1113353"/>
                    <a:pt x="6390853" y="991515"/>
                    <a:pt x="6547156" y="1380428"/>
                  </a:cubicBezTo>
                  <a:lnTo>
                    <a:pt x="9612159" y="1380428"/>
                  </a:lnTo>
                  <a:cubicBezTo>
                    <a:pt x="9612159" y="1380428"/>
                    <a:pt x="9607136" y="871713"/>
                    <a:pt x="10262550" y="957431"/>
                  </a:cubicBezTo>
                  <a:cubicBezTo>
                    <a:pt x="10262550" y="957431"/>
                    <a:pt x="10313422" y="690356"/>
                    <a:pt x="10600337" y="832161"/>
                  </a:cubicBezTo>
                  <a:cubicBezTo>
                    <a:pt x="10600337" y="832161"/>
                    <a:pt x="10897236" y="273274"/>
                    <a:pt x="11553032" y="616720"/>
                  </a:cubicBezTo>
                  <a:cubicBezTo>
                    <a:pt x="11553032" y="616720"/>
                    <a:pt x="11579994" y="12622"/>
                    <a:pt x="12208827" y="-96"/>
                  </a:cubicBezTo>
                  <a:lnTo>
                    <a:pt x="12208827" y="1380491"/>
                  </a:lnTo>
                  <a:lnTo>
                    <a:pt x="66" y="1380491"/>
                  </a:lnTo>
                  <a:close/>
                </a:path>
              </a:pathLst>
            </a:custGeom>
            <a:solidFill>
              <a:srgbClr val="E8E8E8"/>
            </a:solidFill>
            <a:ln w="63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2" name="ZoneTexte 1">
            <a:extLst>
              <a:ext uri="{FF2B5EF4-FFF2-40B4-BE49-F238E27FC236}">
                <a16:creationId xmlns:a16="http://schemas.microsoft.com/office/drawing/2014/main" id="{2863B89D-5E53-4B3C-9639-549D56DCBD8F}"/>
              </a:ext>
            </a:extLst>
          </p:cNvPr>
          <p:cNvSpPr txBox="1"/>
          <p:nvPr/>
        </p:nvSpPr>
        <p:spPr>
          <a:xfrm>
            <a:off x="727313" y="1384039"/>
            <a:ext cx="5716018" cy="40934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Parler du don de sang, c’est important car </a:t>
            </a:r>
            <a:r>
              <a:rPr lang="fr-FR" sz="20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beaucoup</a:t>
            </a:r>
            <a:r>
              <a:rPr lang="fr-FR" sz="20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 </a:t>
            </a:r>
            <a:r>
              <a:rPr lang="fr-FR" sz="20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de malades ont besoin de nous</a:t>
            </a:r>
            <a:r>
              <a:rPr lang="fr-FR" sz="20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 !</a:t>
            </a:r>
            <a:br>
              <a:rPr lang="fr-FR" sz="20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0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Et d’ailleurs, peut-être qu’un jour, nous, ou quelqu’un que l’on aime aura besoin d’être soigné aussi grâce au don de sang. </a:t>
            </a:r>
          </a:p>
          <a:p>
            <a:endParaRPr lang="fr-FR" sz="2000" dirty="0">
              <a:solidFill>
                <a:srgbClr val="03326C"/>
              </a:solidFill>
              <a:latin typeface="Trebuchet MS" panose="020B0603020202020204" pitchFamily="34" charset="0"/>
            </a:endParaRPr>
          </a:p>
          <a:p>
            <a:r>
              <a:rPr lang="fr-FR" sz="20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Pour le moment, vous êtes trop jeunes pour pouvoir donner votre sang. Mais vous avez quand même un rôle très important à jouer : vous pouvez </a:t>
            </a:r>
            <a:r>
              <a:rPr lang="fr-FR" sz="2000" b="1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devenir des super-messagers</a:t>
            </a:r>
            <a:r>
              <a:rPr lang="fr-FR" sz="2000" b="0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 ! </a:t>
            </a:r>
          </a:p>
          <a:p>
            <a:endParaRPr lang="fr-FR" sz="2000" dirty="0">
              <a:solidFill>
                <a:srgbClr val="134D8C"/>
              </a:solidFill>
              <a:latin typeface="Trebuchet MS" panose="020B0603020202020204" pitchFamily="34" charset="0"/>
            </a:endParaRPr>
          </a:p>
          <a:p>
            <a:r>
              <a:rPr lang="fr-FR" sz="2000" b="1" u="none" baseline="0" dirty="0">
                <a:solidFill>
                  <a:srgbClr val="00AAD3"/>
                </a:solidFill>
                <a:latin typeface="Trebuchet MS" panose="020B0603020202020204" pitchFamily="34" charset="0"/>
              </a:rPr>
              <a:t>C’est aussi ça être solidaires et généreux</a:t>
            </a:r>
            <a:br>
              <a:rPr lang="fr-FR" sz="2000" b="1" u="none" baseline="0" dirty="0">
                <a:solidFill>
                  <a:srgbClr val="00AAD3"/>
                </a:solidFill>
                <a:latin typeface="Trebuchet MS" panose="020B0603020202020204" pitchFamily="34" charset="0"/>
              </a:rPr>
            </a:br>
            <a:r>
              <a:rPr lang="fr-FR" sz="2000" b="1" u="none" baseline="0" dirty="0">
                <a:solidFill>
                  <a:srgbClr val="00AAD3"/>
                </a:solidFill>
                <a:latin typeface="Trebuchet MS" panose="020B0603020202020204" pitchFamily="34" charset="0"/>
              </a:rPr>
              <a:t>avec les malades.</a:t>
            </a:r>
            <a:endParaRPr lang="fr-FR" sz="2800" b="1" u="none" baseline="0" dirty="0">
              <a:solidFill>
                <a:srgbClr val="00AAD3"/>
              </a:solidFill>
              <a:latin typeface="Trebuchet MS" panose="020B0603020202020204" pitchFamily="34" charset="0"/>
            </a:endParaRPr>
          </a:p>
        </p:txBody>
      </p:sp>
      <p:pic>
        <p:nvPicPr>
          <p:cNvPr id="64" name="Image 63">
            <a:extLst>
              <a:ext uri="{FF2B5EF4-FFF2-40B4-BE49-F238E27FC236}">
                <a16:creationId xmlns:a16="http://schemas.microsoft.com/office/drawing/2014/main" id="{5A36EDE1-18B9-4E0A-982C-1152DE7029BE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sp>
        <p:nvSpPr>
          <p:cNvPr id="69" name="Forme libre : forme 68">
            <a:extLst>
              <a:ext uri="{FF2B5EF4-FFF2-40B4-BE49-F238E27FC236}">
                <a16:creationId xmlns:a16="http://schemas.microsoft.com/office/drawing/2014/main" id="{94CEB6D7-5AC3-4F31-8E8B-65CC451FD751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70" name="Image 69" descr="Une image contenant texte&#10;&#10;Description générée automatiquement">
            <a:extLst>
              <a:ext uri="{FF2B5EF4-FFF2-40B4-BE49-F238E27FC236}">
                <a16:creationId xmlns:a16="http://schemas.microsoft.com/office/drawing/2014/main" id="{60A5CFB9-3019-4553-918F-782817C3877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4893B0C6-9349-46BB-9412-658C904DB5F4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7879604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000"/>
                                            <p:tgtEl>
                                              <p:spTgt spid="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" presetID="42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1000"/>
                                            <p:tgtEl>
                                              <p:spTgt spid="2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4" dur="1000" fill="hold"/>
                                            <p:tgtEl>
                                              <p:spTgt spid="2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1000" fill="hold"/>
                                            <p:tgtEl>
                                              <p:spTgt spid="2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7" presetID="42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txEl>
                                                  <p:pRg st="4" end="4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1000"/>
                                            <p:tgtEl>
                                              <p:spTgt spid="2">
                                                <p:txEl>
                                                  <p:pRg st="4" end="4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0" dur="1000" fill="hold"/>
                                            <p:tgtEl>
                                              <p:spTgt spid="2">
                                                <p:txEl>
                                                  <p:pRg st="4" end="4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1000" fill="hold"/>
                                            <p:tgtEl>
                                              <p:spTgt spid="2">
                                                <p:txEl>
                                                  <p:pRg st="4" end="4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35" presetClass="path" presetSubtype="0" repeatCount="indefinite" accel="100000" autoRev="1" fill="hold" grpId="1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1.04167E-6 4.44444E-6 L 0.01146 0.00046 " pathEditMode="relative" rAng="0" ptsTypes="AA">
                                          <p:cBhvr>
                                            <p:cTn id="26" dur="3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7300" y="23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35" presetClass="path" presetSubtype="0" repeatCount="indefinite" accel="100000" autoRev="1" fill="hold" grpId="1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1.04167E-6 4.44444E-6 L 0.01146 0.00046 " pathEditMode="relative" rAng="0" ptsTypes="AA">
                                          <p:cBhvr>
                                            <p:cTn id="31" dur="3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7300" y="23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35" presetClass="path" presetSubtype="0" repeatCount="indefinite" accel="100000" autoRev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1.04167E-6 4.44444E-6 L 0.01146 0.00046 " pathEditMode="relative" rAng="0" ptsTypes="AA">
                                          <p:cBhvr>
                                            <p:cTn id="39" dur="3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7300" y="23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0" presetID="10" presetClass="entr" presetSubtype="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35" presetClass="path" presetSubtype="0" repeatCount="indefinite" accel="100000" autoRev="1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04167E-6 4.44444E-6 L 0.01146 0.00046 " pathEditMode="relative" rAng="0" ptsTypes="AA">
                                          <p:cBhvr>
                                            <p:cTn id="44" dur="3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7300" y="23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5" presetID="22" presetClass="entr" presetSubtype="2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47" dur="15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6" presetClass="emph" presetSubtype="0" decel="56000" autoRev="1" fill="hold" nodeType="withEffect">
                                      <p:stCondLst>
                                        <p:cond delay="2050"/>
                                      </p:stCondLst>
                                      <p:childTnLst>
                                        <p:animScale>
                                          <p:cBhvr>
                                            <p:cTn id="49" dur="250" fill="hold"/>
                                            <p:tgtEl>
                                              <p:spTgt spid="68"/>
                                            </p:tgtEl>
                                          </p:cBhvr>
                                          <p:by x="80000" y="8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4" accel="44000" fill="hold" nodeType="withEffect" p14:presetBounceEnd="3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5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53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9" grpId="0" animBg="1"/>
          <p:bldP spid="9" grpId="1" animBg="1"/>
          <p:bldP spid="11" grpId="0" animBg="1"/>
          <p:bldP spid="11" grpId="1" animBg="1"/>
          <p:bldP spid="13" grpId="0" animBg="1"/>
          <p:bldP spid="13" grpId="1" animBg="1"/>
          <p:bldP spid="2" grpId="0" uiExpand="1" build="p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000"/>
                                            <p:tgtEl>
                                              <p:spTgt spid="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" presetID="42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1000"/>
                                            <p:tgtEl>
                                              <p:spTgt spid="2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4" dur="1000" fill="hold"/>
                                            <p:tgtEl>
                                              <p:spTgt spid="2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1000" fill="hold"/>
                                            <p:tgtEl>
                                              <p:spTgt spid="2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7" presetID="42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txEl>
                                                  <p:pRg st="4" end="4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1000"/>
                                            <p:tgtEl>
                                              <p:spTgt spid="2">
                                                <p:txEl>
                                                  <p:pRg st="4" end="4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0" dur="1000" fill="hold"/>
                                            <p:tgtEl>
                                              <p:spTgt spid="2">
                                                <p:txEl>
                                                  <p:pRg st="4" end="4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1000" fill="hold"/>
                                            <p:tgtEl>
                                              <p:spTgt spid="2">
                                                <p:txEl>
                                                  <p:pRg st="4" end="4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35" presetClass="path" presetSubtype="0" repeatCount="indefinite" accel="100000" autoRev="1" fill="hold" grpId="1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1.04167E-6 4.44444E-6 L 0.01146 0.00046 " pathEditMode="relative" rAng="0" ptsTypes="AA">
                                          <p:cBhvr>
                                            <p:cTn id="26" dur="3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7300" y="23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35" presetClass="path" presetSubtype="0" repeatCount="indefinite" accel="100000" autoRev="1" fill="hold" grpId="1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1.04167E-6 4.44444E-6 L 0.01146 0.00046 " pathEditMode="relative" rAng="0" ptsTypes="AA">
                                          <p:cBhvr>
                                            <p:cTn id="31" dur="3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7300" y="23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35" presetClass="path" presetSubtype="0" repeatCount="indefinite" accel="100000" autoRev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1.04167E-6 4.44444E-6 L 0.01146 0.00046 " pathEditMode="relative" rAng="0" ptsTypes="AA">
                                          <p:cBhvr>
                                            <p:cTn id="39" dur="3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7300" y="23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0" presetID="10" presetClass="entr" presetSubtype="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35" presetClass="path" presetSubtype="0" repeatCount="indefinite" accel="100000" autoRev="1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04167E-6 4.44444E-6 L 0.01146 0.00046 " pathEditMode="relative" rAng="0" ptsTypes="AA">
                                          <p:cBhvr>
                                            <p:cTn id="44" dur="3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7300" y="23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5" presetID="22" presetClass="entr" presetSubtype="2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47" dur="15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6" presetClass="emph" presetSubtype="0" decel="56000" autoRev="1" fill="hold" nodeType="withEffect">
                                      <p:stCondLst>
                                        <p:cond delay="2050"/>
                                      </p:stCondLst>
                                      <p:childTnLst>
                                        <p:animScale>
                                          <p:cBhvr>
                                            <p:cTn id="49" dur="250" fill="hold"/>
                                            <p:tgtEl>
                                              <p:spTgt spid="68"/>
                                            </p:tgtEl>
                                          </p:cBhvr>
                                          <p:by x="80000" y="8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4" accel="44000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9" grpId="0" animBg="1"/>
          <p:bldP spid="9" grpId="1" animBg="1"/>
          <p:bldP spid="11" grpId="0" animBg="1"/>
          <p:bldP spid="11" grpId="1" animBg="1"/>
          <p:bldP spid="13" grpId="0" animBg="1"/>
          <p:bldP spid="13" grpId="1" animBg="1"/>
          <p:bldP spid="2" grpId="0" uiExpand="1" build="p"/>
        </p:bldLst>
      </p:timing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phic 1">
            <a:extLst>
              <a:ext uri="{FF2B5EF4-FFF2-40B4-BE49-F238E27FC236}">
                <a16:creationId xmlns:a16="http://schemas.microsoft.com/office/drawing/2014/main" id="{83E65DDE-0F8A-42DD-9D6D-DE9E15045C7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7884105" y="1301951"/>
            <a:ext cx="235924" cy="72088"/>
          </a:xfrm>
          <a:prstGeom prst="rect">
            <a:avLst/>
          </a:prstGeom>
        </p:spPr>
      </p:pic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D0966DB1-63A6-4757-85AA-AD226E0BB6D4}"/>
              </a:ext>
            </a:extLst>
          </p:cNvPr>
          <p:cNvSpPr/>
          <p:nvPr/>
        </p:nvSpPr>
        <p:spPr>
          <a:xfrm>
            <a:off x="7738282" y="1145571"/>
            <a:ext cx="182606" cy="303251"/>
          </a:xfrm>
          <a:custGeom>
            <a:avLst/>
            <a:gdLst>
              <a:gd name="connsiteX0" fmla="*/ 175383 w 182606"/>
              <a:gd name="connsiteY0" fmla="*/ 64897 h 303251"/>
              <a:gd name="connsiteX1" fmla="*/ 143907 w 182606"/>
              <a:gd name="connsiteY1" fmla="*/ 37558 h 303251"/>
              <a:gd name="connsiteX2" fmla="*/ 71068 w 182606"/>
              <a:gd name="connsiteY2" fmla="*/ 36072 h 303251"/>
              <a:gd name="connsiteX3" fmla="*/ 61567 w 182606"/>
              <a:gd name="connsiteY3" fmla="*/ 40596 h 303251"/>
              <a:gd name="connsiteX4" fmla="*/ 61567 w 182606"/>
              <a:gd name="connsiteY4" fmla="*/ 31160 h 303251"/>
              <a:gd name="connsiteX5" fmla="*/ 51291 w 182606"/>
              <a:gd name="connsiteY5" fmla="*/ 6858 h 303251"/>
              <a:gd name="connsiteX6" fmla="*/ 30673 w 182606"/>
              <a:gd name="connsiteY6" fmla="*/ -510 h 303251"/>
              <a:gd name="connsiteX7" fmla="*/ 9991 w 182606"/>
              <a:gd name="connsiteY7" fmla="*/ 6858 h 303251"/>
              <a:gd name="connsiteX8" fmla="*/ -285 w 182606"/>
              <a:gd name="connsiteY8" fmla="*/ 31160 h 303251"/>
              <a:gd name="connsiteX9" fmla="*/ 491 w 182606"/>
              <a:gd name="connsiteY9" fmla="*/ 274045 h 303251"/>
              <a:gd name="connsiteX10" fmla="*/ 12318 w 182606"/>
              <a:gd name="connsiteY10" fmla="*/ 296924 h 303251"/>
              <a:gd name="connsiteX11" fmla="*/ 31707 w 182606"/>
              <a:gd name="connsiteY11" fmla="*/ 302741 h 303251"/>
              <a:gd name="connsiteX12" fmla="*/ 51097 w 182606"/>
              <a:gd name="connsiteY12" fmla="*/ 296989 h 303251"/>
              <a:gd name="connsiteX13" fmla="*/ 62989 w 182606"/>
              <a:gd name="connsiteY13" fmla="*/ 273980 h 303251"/>
              <a:gd name="connsiteX14" fmla="*/ 62278 w 182606"/>
              <a:gd name="connsiteY14" fmla="*/ 171862 h 303251"/>
              <a:gd name="connsiteX15" fmla="*/ 65509 w 182606"/>
              <a:gd name="connsiteY15" fmla="*/ 136573 h 303251"/>
              <a:gd name="connsiteX16" fmla="*/ 72878 w 182606"/>
              <a:gd name="connsiteY16" fmla="*/ 110721 h 303251"/>
              <a:gd name="connsiteX17" fmla="*/ 100281 w 182606"/>
              <a:gd name="connsiteY17" fmla="*/ 88875 h 303251"/>
              <a:gd name="connsiteX18" fmla="*/ 128525 w 182606"/>
              <a:gd name="connsiteY18" fmla="*/ 102577 h 303251"/>
              <a:gd name="connsiteX19" fmla="*/ 151017 w 182606"/>
              <a:gd name="connsiteY19" fmla="*/ 116215 h 303251"/>
              <a:gd name="connsiteX20" fmla="*/ 172798 w 182606"/>
              <a:gd name="connsiteY20" fmla="*/ 109752 h 303251"/>
              <a:gd name="connsiteX21" fmla="*/ 182169 w 182606"/>
              <a:gd name="connsiteY21" fmla="*/ 89845 h 303251"/>
              <a:gd name="connsiteX22" fmla="*/ 175706 w 182606"/>
              <a:gd name="connsiteY22" fmla="*/ 65931 h 303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82606" h="303251">
                <a:moveTo>
                  <a:pt x="175383" y="64897"/>
                </a:moveTo>
                <a:cubicBezTo>
                  <a:pt x="167369" y="53283"/>
                  <a:pt x="156511" y="43879"/>
                  <a:pt x="143907" y="37558"/>
                </a:cubicBezTo>
                <a:cubicBezTo>
                  <a:pt x="121028" y="26358"/>
                  <a:pt x="94400" y="25815"/>
                  <a:pt x="71068" y="36072"/>
                </a:cubicBezTo>
                <a:cubicBezTo>
                  <a:pt x="67836" y="37429"/>
                  <a:pt x="64605" y="38915"/>
                  <a:pt x="61567" y="40596"/>
                </a:cubicBezTo>
                <a:lnTo>
                  <a:pt x="61567" y="31160"/>
                </a:lnTo>
                <a:cubicBezTo>
                  <a:pt x="62149" y="21898"/>
                  <a:pt x="58336" y="12914"/>
                  <a:pt x="51291" y="6858"/>
                </a:cubicBezTo>
                <a:cubicBezTo>
                  <a:pt x="45474" y="2043"/>
                  <a:pt x="38171" y="-568"/>
                  <a:pt x="30673" y="-510"/>
                </a:cubicBezTo>
                <a:cubicBezTo>
                  <a:pt x="23112" y="-516"/>
                  <a:pt x="15808" y="2088"/>
                  <a:pt x="9991" y="6858"/>
                </a:cubicBezTo>
                <a:cubicBezTo>
                  <a:pt x="3011" y="12920"/>
                  <a:pt x="-802" y="21904"/>
                  <a:pt x="-285" y="31160"/>
                </a:cubicBezTo>
                <a:lnTo>
                  <a:pt x="491" y="274045"/>
                </a:lnTo>
                <a:cubicBezTo>
                  <a:pt x="103" y="283235"/>
                  <a:pt x="4563" y="291941"/>
                  <a:pt x="12318" y="296924"/>
                </a:cubicBezTo>
                <a:cubicBezTo>
                  <a:pt x="18070" y="300718"/>
                  <a:pt x="24792" y="302734"/>
                  <a:pt x="31707" y="302741"/>
                </a:cubicBezTo>
                <a:cubicBezTo>
                  <a:pt x="38559" y="302728"/>
                  <a:pt x="45345" y="300731"/>
                  <a:pt x="51097" y="296989"/>
                </a:cubicBezTo>
                <a:cubicBezTo>
                  <a:pt x="58918" y="291999"/>
                  <a:pt x="63442" y="283222"/>
                  <a:pt x="62989" y="273980"/>
                </a:cubicBezTo>
                <a:lnTo>
                  <a:pt x="62278" y="171862"/>
                </a:lnTo>
                <a:cubicBezTo>
                  <a:pt x="62666" y="160048"/>
                  <a:pt x="63765" y="148265"/>
                  <a:pt x="65509" y="136573"/>
                </a:cubicBezTo>
                <a:cubicBezTo>
                  <a:pt x="66738" y="127654"/>
                  <a:pt x="69194" y="118948"/>
                  <a:pt x="72878" y="110721"/>
                </a:cubicBezTo>
                <a:cubicBezTo>
                  <a:pt x="80246" y="97277"/>
                  <a:pt x="89229" y="90103"/>
                  <a:pt x="100281" y="88875"/>
                </a:cubicBezTo>
                <a:cubicBezTo>
                  <a:pt x="111527" y="87693"/>
                  <a:pt x="122515" y="93006"/>
                  <a:pt x="128525" y="102577"/>
                </a:cubicBezTo>
                <a:cubicBezTo>
                  <a:pt x="133890" y="109965"/>
                  <a:pt x="141969" y="114877"/>
                  <a:pt x="151017" y="116215"/>
                </a:cubicBezTo>
                <a:cubicBezTo>
                  <a:pt x="158902" y="117410"/>
                  <a:pt x="166852" y="115045"/>
                  <a:pt x="172798" y="109752"/>
                </a:cubicBezTo>
                <a:cubicBezTo>
                  <a:pt x="178292" y="104523"/>
                  <a:pt x="181653" y="97420"/>
                  <a:pt x="182169" y="89845"/>
                </a:cubicBezTo>
                <a:cubicBezTo>
                  <a:pt x="182816" y="81372"/>
                  <a:pt x="180489" y="72937"/>
                  <a:pt x="175706" y="65931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8C7A47B6-8438-4920-BD42-0A7C9B7ABB02}"/>
              </a:ext>
            </a:extLst>
          </p:cNvPr>
          <p:cNvSpPr/>
          <p:nvPr/>
        </p:nvSpPr>
        <p:spPr>
          <a:xfrm>
            <a:off x="1058174" y="978842"/>
            <a:ext cx="307743" cy="467300"/>
          </a:xfrm>
          <a:custGeom>
            <a:avLst/>
            <a:gdLst>
              <a:gd name="connsiteX0" fmla="*/ 287024 w 307743"/>
              <a:gd name="connsiteY0" fmla="*/ 307116 h 467300"/>
              <a:gd name="connsiteX1" fmla="*/ 264726 w 307743"/>
              <a:gd name="connsiteY1" fmla="*/ 307569 h 467300"/>
              <a:gd name="connsiteX2" fmla="*/ 246047 w 307743"/>
              <a:gd name="connsiteY2" fmla="*/ 325536 h 467300"/>
              <a:gd name="connsiteX3" fmla="*/ 245724 w 307743"/>
              <a:gd name="connsiteY3" fmla="*/ 326118 h 467300"/>
              <a:gd name="connsiteX4" fmla="*/ 205265 w 307743"/>
              <a:gd name="connsiteY4" fmla="*/ 381895 h 467300"/>
              <a:gd name="connsiteX5" fmla="*/ 152913 w 307743"/>
              <a:gd name="connsiteY5" fmla="*/ 403869 h 467300"/>
              <a:gd name="connsiteX6" fmla="*/ 122730 w 307743"/>
              <a:gd name="connsiteY6" fmla="*/ 397018 h 467300"/>
              <a:gd name="connsiteX7" fmla="*/ 99011 w 307743"/>
              <a:gd name="connsiteY7" fmla="*/ 375108 h 467300"/>
              <a:gd name="connsiteX8" fmla="*/ 81043 w 307743"/>
              <a:gd name="connsiteY8" fmla="*/ 341629 h 467300"/>
              <a:gd name="connsiteX9" fmla="*/ 69280 w 307743"/>
              <a:gd name="connsiteY9" fmla="*/ 302398 h 467300"/>
              <a:gd name="connsiteX10" fmla="*/ 63140 w 307743"/>
              <a:gd name="connsiteY10" fmla="*/ 263619 h 467300"/>
              <a:gd name="connsiteX11" fmla="*/ 62106 w 307743"/>
              <a:gd name="connsiteY11" fmla="*/ 231303 h 467300"/>
              <a:gd name="connsiteX12" fmla="*/ 68569 w 307743"/>
              <a:gd name="connsiteY12" fmla="*/ 173135 h 467300"/>
              <a:gd name="connsiteX13" fmla="*/ 84727 w 307743"/>
              <a:gd name="connsiteY13" fmla="*/ 118328 h 467300"/>
              <a:gd name="connsiteX14" fmla="*/ 109481 w 307743"/>
              <a:gd name="connsiteY14" fmla="*/ 78838 h 467300"/>
              <a:gd name="connsiteX15" fmla="*/ 139341 w 307743"/>
              <a:gd name="connsiteY15" fmla="*/ 63262 h 467300"/>
              <a:gd name="connsiteX16" fmla="*/ 159829 w 307743"/>
              <a:gd name="connsiteY16" fmla="*/ 67334 h 467300"/>
              <a:gd name="connsiteX17" fmla="*/ 179218 w 307743"/>
              <a:gd name="connsiteY17" fmla="*/ 80906 h 467300"/>
              <a:gd name="connsiteX18" fmla="*/ 193243 w 307743"/>
              <a:gd name="connsiteY18" fmla="*/ 100619 h 467300"/>
              <a:gd name="connsiteX19" fmla="*/ 200741 w 307743"/>
              <a:gd name="connsiteY19" fmla="*/ 122464 h 467300"/>
              <a:gd name="connsiteX20" fmla="*/ 200741 w 307743"/>
              <a:gd name="connsiteY20" fmla="*/ 123240 h 467300"/>
              <a:gd name="connsiteX21" fmla="*/ 214184 w 307743"/>
              <a:gd name="connsiteY21" fmla="*/ 143857 h 467300"/>
              <a:gd name="connsiteX22" fmla="*/ 236417 w 307743"/>
              <a:gd name="connsiteY22" fmla="*/ 148963 h 467300"/>
              <a:gd name="connsiteX23" fmla="*/ 255806 w 307743"/>
              <a:gd name="connsiteY23" fmla="*/ 137524 h 467300"/>
              <a:gd name="connsiteX24" fmla="*/ 262270 w 307743"/>
              <a:gd name="connsiteY24" fmla="*/ 113157 h 467300"/>
              <a:gd name="connsiteX25" fmla="*/ 262270 w 307743"/>
              <a:gd name="connsiteY25" fmla="*/ 112123 h 467300"/>
              <a:gd name="connsiteX26" fmla="*/ 246952 w 307743"/>
              <a:gd name="connsiteY26" fmla="*/ 68820 h 467300"/>
              <a:gd name="connsiteX27" fmla="*/ 217868 w 307743"/>
              <a:gd name="connsiteY27" fmla="*/ 31528 h 467300"/>
              <a:gd name="connsiteX28" fmla="*/ 179089 w 307743"/>
              <a:gd name="connsiteY28" fmla="*/ 6580 h 467300"/>
              <a:gd name="connsiteX29" fmla="*/ 133007 w 307743"/>
              <a:gd name="connsiteY29" fmla="*/ 117 h 467300"/>
              <a:gd name="connsiteX30" fmla="*/ 71155 w 307743"/>
              <a:gd name="connsiteY30" fmla="*/ 27973 h 467300"/>
              <a:gd name="connsiteX31" fmla="*/ 30243 w 307743"/>
              <a:gd name="connsiteY31" fmla="*/ 82522 h 467300"/>
              <a:gd name="connsiteX32" fmla="*/ 7040 w 307743"/>
              <a:gd name="connsiteY32" fmla="*/ 154457 h 467300"/>
              <a:gd name="connsiteX33" fmla="*/ 6653 w 307743"/>
              <a:gd name="connsiteY33" fmla="*/ 308215 h 467300"/>
              <a:gd name="connsiteX34" fmla="*/ 31018 w 307743"/>
              <a:gd name="connsiteY34" fmla="*/ 383769 h 467300"/>
              <a:gd name="connsiteX35" fmla="*/ 77876 w 307743"/>
              <a:gd name="connsiteY35" fmla="*/ 443101 h 467300"/>
              <a:gd name="connsiteX36" fmla="*/ 147872 w 307743"/>
              <a:gd name="connsiteY36" fmla="*/ 466756 h 467300"/>
              <a:gd name="connsiteX37" fmla="*/ 153236 w 307743"/>
              <a:gd name="connsiteY37" fmla="*/ 466756 h 467300"/>
              <a:gd name="connsiteX38" fmla="*/ 199642 w 307743"/>
              <a:gd name="connsiteY38" fmla="*/ 457384 h 467300"/>
              <a:gd name="connsiteX39" fmla="*/ 243397 w 307743"/>
              <a:gd name="connsiteY39" fmla="*/ 433471 h 467300"/>
              <a:gd name="connsiteX40" fmla="*/ 280173 w 307743"/>
              <a:gd name="connsiteY40" fmla="*/ 396308 h 467300"/>
              <a:gd name="connsiteX41" fmla="*/ 305314 w 307743"/>
              <a:gd name="connsiteY41" fmla="*/ 347705 h 467300"/>
              <a:gd name="connsiteX42" fmla="*/ 304086 w 307743"/>
              <a:gd name="connsiteY42" fmla="*/ 322240 h 467300"/>
              <a:gd name="connsiteX43" fmla="*/ 287024 w 307743"/>
              <a:gd name="connsiteY43" fmla="*/ 307116 h 467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07743" h="467300">
                <a:moveTo>
                  <a:pt x="287024" y="307116"/>
                </a:moveTo>
                <a:cubicBezTo>
                  <a:pt x="279772" y="304615"/>
                  <a:pt x="271867" y="304777"/>
                  <a:pt x="264726" y="307569"/>
                </a:cubicBezTo>
                <a:cubicBezTo>
                  <a:pt x="256395" y="310891"/>
                  <a:pt x="249692" y="317341"/>
                  <a:pt x="246047" y="325536"/>
                </a:cubicBezTo>
                <a:lnTo>
                  <a:pt x="245724" y="326118"/>
                </a:lnTo>
                <a:cubicBezTo>
                  <a:pt x="236624" y="347530"/>
                  <a:pt x="222793" y="366597"/>
                  <a:pt x="205265" y="381895"/>
                </a:cubicBezTo>
                <a:cubicBezTo>
                  <a:pt x="191052" y="395319"/>
                  <a:pt x="172452" y="403126"/>
                  <a:pt x="152913" y="403869"/>
                </a:cubicBezTo>
                <a:cubicBezTo>
                  <a:pt x="142398" y="404568"/>
                  <a:pt x="131915" y="402189"/>
                  <a:pt x="122730" y="397018"/>
                </a:cubicBezTo>
                <a:cubicBezTo>
                  <a:pt x="113366" y="391473"/>
                  <a:pt x="105280" y="384008"/>
                  <a:pt x="99011" y="375108"/>
                </a:cubicBezTo>
                <a:cubicBezTo>
                  <a:pt x="91623" y="364754"/>
                  <a:pt x="85587" y="353509"/>
                  <a:pt x="81043" y="341629"/>
                </a:cubicBezTo>
                <a:cubicBezTo>
                  <a:pt x="76086" y="328884"/>
                  <a:pt x="72156" y="315764"/>
                  <a:pt x="69280" y="302398"/>
                </a:cubicBezTo>
                <a:cubicBezTo>
                  <a:pt x="66475" y="289601"/>
                  <a:pt x="64426" y="276655"/>
                  <a:pt x="63140" y="263619"/>
                </a:cubicBezTo>
                <a:cubicBezTo>
                  <a:pt x="61996" y="252890"/>
                  <a:pt x="61647" y="242084"/>
                  <a:pt x="62106" y="231303"/>
                </a:cubicBezTo>
                <a:cubicBezTo>
                  <a:pt x="62668" y="211772"/>
                  <a:pt x="64834" y="192318"/>
                  <a:pt x="68569" y="173135"/>
                </a:cubicBezTo>
                <a:cubicBezTo>
                  <a:pt x="72085" y="154366"/>
                  <a:pt x="77495" y="136004"/>
                  <a:pt x="84727" y="118328"/>
                </a:cubicBezTo>
                <a:cubicBezTo>
                  <a:pt x="90460" y="103747"/>
                  <a:pt x="98856" y="90355"/>
                  <a:pt x="109481" y="78838"/>
                </a:cubicBezTo>
                <a:cubicBezTo>
                  <a:pt x="117185" y="70158"/>
                  <a:pt x="127811" y="64613"/>
                  <a:pt x="139341" y="63262"/>
                </a:cubicBezTo>
                <a:cubicBezTo>
                  <a:pt x="146399" y="62900"/>
                  <a:pt x="153443" y="64302"/>
                  <a:pt x="159829" y="67334"/>
                </a:cubicBezTo>
                <a:cubicBezTo>
                  <a:pt x="167048" y="70669"/>
                  <a:pt x="173615" y="75264"/>
                  <a:pt x="179218" y="80906"/>
                </a:cubicBezTo>
                <a:cubicBezTo>
                  <a:pt x="184945" y="86665"/>
                  <a:pt x="189682" y="93322"/>
                  <a:pt x="193243" y="100619"/>
                </a:cubicBezTo>
                <a:cubicBezTo>
                  <a:pt x="196695" y="107541"/>
                  <a:pt x="199215" y="114883"/>
                  <a:pt x="200741" y="122464"/>
                </a:cubicBezTo>
                <a:lnTo>
                  <a:pt x="200741" y="123240"/>
                </a:lnTo>
                <a:cubicBezTo>
                  <a:pt x="202473" y="131558"/>
                  <a:pt x="207268" y="138920"/>
                  <a:pt x="214184" y="143857"/>
                </a:cubicBezTo>
                <a:cubicBezTo>
                  <a:pt x="220628" y="148433"/>
                  <a:pt x="228623" y="150269"/>
                  <a:pt x="236417" y="148963"/>
                </a:cubicBezTo>
                <a:cubicBezTo>
                  <a:pt x="244082" y="147709"/>
                  <a:pt x="250998" y="143625"/>
                  <a:pt x="255806" y="137524"/>
                </a:cubicBezTo>
                <a:cubicBezTo>
                  <a:pt x="261068" y="130563"/>
                  <a:pt x="263388" y="121812"/>
                  <a:pt x="262270" y="113157"/>
                </a:cubicBezTo>
                <a:lnTo>
                  <a:pt x="262270" y="112123"/>
                </a:lnTo>
                <a:cubicBezTo>
                  <a:pt x="259788" y="96890"/>
                  <a:pt x="254604" y="82225"/>
                  <a:pt x="246952" y="68820"/>
                </a:cubicBezTo>
                <a:cubicBezTo>
                  <a:pt x="239261" y="54944"/>
                  <a:pt x="229450" y="42367"/>
                  <a:pt x="217868" y="31528"/>
                </a:cubicBezTo>
                <a:cubicBezTo>
                  <a:pt x="206538" y="20954"/>
                  <a:pt x="193405" y="12507"/>
                  <a:pt x="179089" y="6580"/>
                </a:cubicBezTo>
                <a:cubicBezTo>
                  <a:pt x="164541" y="505"/>
                  <a:pt x="148667" y="-1725"/>
                  <a:pt x="133007" y="117"/>
                </a:cubicBezTo>
                <a:cubicBezTo>
                  <a:pt x="110056" y="2974"/>
                  <a:pt x="88502" y="12681"/>
                  <a:pt x="71155" y="27973"/>
                </a:cubicBezTo>
                <a:cubicBezTo>
                  <a:pt x="54118" y="43336"/>
                  <a:pt x="40222" y="61866"/>
                  <a:pt x="30243" y="82522"/>
                </a:cubicBezTo>
                <a:cubicBezTo>
                  <a:pt x="19243" y="105318"/>
                  <a:pt x="11435" y="129529"/>
                  <a:pt x="7040" y="154457"/>
                </a:cubicBezTo>
                <a:cubicBezTo>
                  <a:pt x="-2654" y="205238"/>
                  <a:pt x="-2790" y="257382"/>
                  <a:pt x="6653" y="308215"/>
                </a:cubicBezTo>
                <a:cubicBezTo>
                  <a:pt x="11022" y="334455"/>
                  <a:pt x="19230" y="359914"/>
                  <a:pt x="31018" y="383769"/>
                </a:cubicBezTo>
                <a:cubicBezTo>
                  <a:pt x="42264" y="406642"/>
                  <a:pt x="58235" y="426865"/>
                  <a:pt x="77876" y="443101"/>
                </a:cubicBezTo>
                <a:cubicBezTo>
                  <a:pt x="97679" y="459013"/>
                  <a:pt x="122478" y="467396"/>
                  <a:pt x="147872" y="466756"/>
                </a:cubicBezTo>
                <a:lnTo>
                  <a:pt x="153236" y="466756"/>
                </a:lnTo>
                <a:cubicBezTo>
                  <a:pt x="169104" y="466122"/>
                  <a:pt x="184770" y="462962"/>
                  <a:pt x="199642" y="457384"/>
                </a:cubicBezTo>
                <a:cubicBezTo>
                  <a:pt x="215289" y="451535"/>
                  <a:pt x="230025" y="443482"/>
                  <a:pt x="243397" y="433471"/>
                </a:cubicBezTo>
                <a:cubicBezTo>
                  <a:pt x="257422" y="422968"/>
                  <a:pt x="269812" y="410443"/>
                  <a:pt x="280173" y="396308"/>
                </a:cubicBezTo>
                <a:cubicBezTo>
                  <a:pt x="291056" y="381533"/>
                  <a:pt x="299543" y="365130"/>
                  <a:pt x="305314" y="347705"/>
                </a:cubicBezTo>
                <a:cubicBezTo>
                  <a:pt x="308487" y="339419"/>
                  <a:pt x="308048" y="330183"/>
                  <a:pt x="304086" y="322240"/>
                </a:cubicBezTo>
                <a:cubicBezTo>
                  <a:pt x="300551" y="315195"/>
                  <a:pt x="294443" y="309779"/>
                  <a:pt x="287024" y="307116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CC952325-60DB-4566-A0E4-334E6E8463C0}"/>
              </a:ext>
            </a:extLst>
          </p:cNvPr>
          <p:cNvSpPr/>
          <p:nvPr/>
        </p:nvSpPr>
        <p:spPr>
          <a:xfrm>
            <a:off x="1378103" y="1171787"/>
            <a:ext cx="254260" cy="262840"/>
          </a:xfrm>
          <a:custGeom>
            <a:avLst/>
            <a:gdLst>
              <a:gd name="connsiteX0" fmla="*/ 223552 w 254260"/>
              <a:gd name="connsiteY0" fmla="*/ 41331 h 262840"/>
              <a:gd name="connsiteX1" fmla="*/ 183222 w 254260"/>
              <a:gd name="connsiteY1" fmla="*/ 10890 h 262840"/>
              <a:gd name="connsiteX2" fmla="*/ 127380 w 254260"/>
              <a:gd name="connsiteY2" fmla="*/ -485 h 262840"/>
              <a:gd name="connsiteX3" fmla="*/ 127380 w 254260"/>
              <a:gd name="connsiteY3" fmla="*/ -485 h 262840"/>
              <a:gd name="connsiteX4" fmla="*/ 72443 w 254260"/>
              <a:gd name="connsiteY4" fmla="*/ 11665 h 262840"/>
              <a:gd name="connsiteX5" fmla="*/ 32437 w 254260"/>
              <a:gd name="connsiteY5" fmla="*/ 41525 h 262840"/>
              <a:gd name="connsiteX6" fmla="*/ 7877 w 254260"/>
              <a:gd name="connsiteY6" fmla="*/ 83342 h 262840"/>
              <a:gd name="connsiteX7" fmla="*/ -331 w 254260"/>
              <a:gd name="connsiteY7" fmla="*/ 131234 h 262840"/>
              <a:gd name="connsiteX8" fmla="*/ 6972 w 254260"/>
              <a:gd name="connsiteY8" fmla="*/ 179126 h 262840"/>
              <a:gd name="connsiteX9" fmla="*/ 30821 w 254260"/>
              <a:gd name="connsiteY9" fmla="*/ 222041 h 262840"/>
              <a:gd name="connsiteX10" fmla="*/ 72443 w 254260"/>
              <a:gd name="connsiteY10" fmla="*/ 252159 h 262840"/>
              <a:gd name="connsiteX11" fmla="*/ 125764 w 254260"/>
              <a:gd name="connsiteY11" fmla="*/ 262306 h 262840"/>
              <a:gd name="connsiteX12" fmla="*/ 130095 w 254260"/>
              <a:gd name="connsiteY12" fmla="*/ 262306 h 262840"/>
              <a:gd name="connsiteX13" fmla="*/ 184126 w 254260"/>
              <a:gd name="connsiteY13" fmla="*/ 250866 h 262840"/>
              <a:gd name="connsiteX14" fmla="*/ 222905 w 254260"/>
              <a:gd name="connsiteY14" fmla="*/ 220878 h 262840"/>
              <a:gd name="connsiteX15" fmla="*/ 246173 w 254260"/>
              <a:gd name="connsiteY15" fmla="*/ 179513 h 262840"/>
              <a:gd name="connsiteX16" fmla="*/ 253928 w 254260"/>
              <a:gd name="connsiteY16" fmla="*/ 132849 h 262840"/>
              <a:gd name="connsiteX17" fmla="*/ 246625 w 254260"/>
              <a:gd name="connsiteY17" fmla="*/ 84635 h 262840"/>
              <a:gd name="connsiteX18" fmla="*/ 223552 w 254260"/>
              <a:gd name="connsiteY18" fmla="*/ 41331 h 262840"/>
              <a:gd name="connsiteX19" fmla="*/ 130547 w 254260"/>
              <a:gd name="connsiteY19" fmla="*/ 200906 h 262840"/>
              <a:gd name="connsiteX20" fmla="*/ 81750 w 254260"/>
              <a:gd name="connsiteY20" fmla="*/ 179707 h 262840"/>
              <a:gd name="connsiteX21" fmla="*/ 63783 w 254260"/>
              <a:gd name="connsiteY21" fmla="*/ 132849 h 262840"/>
              <a:gd name="connsiteX22" fmla="*/ 67984 w 254260"/>
              <a:gd name="connsiteY22" fmla="*/ 106609 h 262840"/>
              <a:gd name="connsiteX23" fmla="*/ 80005 w 254260"/>
              <a:gd name="connsiteY23" fmla="*/ 84376 h 262840"/>
              <a:gd name="connsiteX24" fmla="*/ 99395 w 254260"/>
              <a:gd name="connsiteY24" fmla="*/ 68606 h 262840"/>
              <a:gd name="connsiteX25" fmla="*/ 126346 w 254260"/>
              <a:gd name="connsiteY25" fmla="*/ 61819 h 262840"/>
              <a:gd name="connsiteX26" fmla="*/ 154331 w 254260"/>
              <a:gd name="connsiteY26" fmla="*/ 67378 h 262840"/>
              <a:gd name="connsiteX27" fmla="*/ 174755 w 254260"/>
              <a:gd name="connsiteY27" fmla="*/ 82502 h 262840"/>
              <a:gd name="connsiteX28" fmla="*/ 187164 w 254260"/>
              <a:gd name="connsiteY28" fmla="*/ 104605 h 262840"/>
              <a:gd name="connsiteX29" fmla="*/ 191430 w 254260"/>
              <a:gd name="connsiteY29" fmla="*/ 131363 h 262840"/>
              <a:gd name="connsiteX30" fmla="*/ 187487 w 254260"/>
              <a:gd name="connsiteY30" fmla="*/ 158379 h 262840"/>
              <a:gd name="connsiteX31" fmla="*/ 175918 w 254260"/>
              <a:gd name="connsiteY31" fmla="*/ 180612 h 262840"/>
              <a:gd name="connsiteX32" fmla="*/ 157111 w 254260"/>
              <a:gd name="connsiteY32" fmla="*/ 195477 h 262840"/>
              <a:gd name="connsiteX33" fmla="*/ 130547 w 254260"/>
              <a:gd name="connsiteY33" fmla="*/ 200906 h 26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54260" h="262840">
                <a:moveTo>
                  <a:pt x="223552" y="41331"/>
                </a:moveTo>
                <a:cubicBezTo>
                  <a:pt x="212500" y="28353"/>
                  <a:pt x="198733" y="17961"/>
                  <a:pt x="183222" y="10890"/>
                </a:cubicBezTo>
                <a:cubicBezTo>
                  <a:pt x="165674" y="3018"/>
                  <a:pt x="146608" y="-866"/>
                  <a:pt x="127380" y="-485"/>
                </a:cubicBezTo>
                <a:lnTo>
                  <a:pt x="127380" y="-485"/>
                </a:lnTo>
                <a:cubicBezTo>
                  <a:pt x="108417" y="-330"/>
                  <a:pt x="89700" y="3807"/>
                  <a:pt x="72443" y="11665"/>
                </a:cubicBezTo>
                <a:cubicBezTo>
                  <a:pt x="57203" y="18775"/>
                  <a:pt x="43586" y="28935"/>
                  <a:pt x="32437" y="41525"/>
                </a:cubicBezTo>
                <a:cubicBezTo>
                  <a:pt x="21663" y="53773"/>
                  <a:pt x="13325" y="67966"/>
                  <a:pt x="7877" y="83342"/>
                </a:cubicBezTo>
                <a:cubicBezTo>
                  <a:pt x="2435" y="98724"/>
                  <a:pt x="-344" y="114921"/>
                  <a:pt x="-331" y="131234"/>
                </a:cubicBezTo>
                <a:cubicBezTo>
                  <a:pt x="-344" y="147475"/>
                  <a:pt x="2118" y="163627"/>
                  <a:pt x="6972" y="179126"/>
                </a:cubicBezTo>
                <a:cubicBezTo>
                  <a:pt x="11929" y="194902"/>
                  <a:pt x="20040" y="209502"/>
                  <a:pt x="30821" y="222041"/>
                </a:cubicBezTo>
                <a:cubicBezTo>
                  <a:pt x="42222" y="235122"/>
                  <a:pt x="56454" y="245418"/>
                  <a:pt x="72443" y="252159"/>
                </a:cubicBezTo>
                <a:cubicBezTo>
                  <a:pt x="89325" y="259191"/>
                  <a:pt x="107480" y="262642"/>
                  <a:pt x="125764" y="262306"/>
                </a:cubicBezTo>
                <a:lnTo>
                  <a:pt x="130095" y="262306"/>
                </a:lnTo>
                <a:cubicBezTo>
                  <a:pt x="148741" y="262675"/>
                  <a:pt x="167225" y="258765"/>
                  <a:pt x="184126" y="250866"/>
                </a:cubicBezTo>
                <a:cubicBezTo>
                  <a:pt x="199037" y="243738"/>
                  <a:pt x="212254" y="233513"/>
                  <a:pt x="222905" y="220878"/>
                </a:cubicBezTo>
                <a:cubicBezTo>
                  <a:pt x="233124" y="208623"/>
                  <a:pt x="241009" y="194605"/>
                  <a:pt x="246173" y="179513"/>
                </a:cubicBezTo>
                <a:cubicBezTo>
                  <a:pt x="251324" y="164493"/>
                  <a:pt x="253948" y="148723"/>
                  <a:pt x="253928" y="132849"/>
                </a:cubicBezTo>
                <a:cubicBezTo>
                  <a:pt x="253915" y="116504"/>
                  <a:pt x="251453" y="100250"/>
                  <a:pt x="246625" y="84635"/>
                </a:cubicBezTo>
                <a:cubicBezTo>
                  <a:pt x="241894" y="68806"/>
                  <a:pt x="234048" y="54083"/>
                  <a:pt x="223552" y="41331"/>
                </a:cubicBezTo>
                <a:close/>
                <a:moveTo>
                  <a:pt x="130547" y="200906"/>
                </a:moveTo>
                <a:cubicBezTo>
                  <a:pt x="108831" y="200001"/>
                  <a:pt x="92867" y="193086"/>
                  <a:pt x="81750" y="179707"/>
                </a:cubicBezTo>
                <a:cubicBezTo>
                  <a:pt x="70492" y="166652"/>
                  <a:pt x="64138" y="150080"/>
                  <a:pt x="63783" y="132849"/>
                </a:cubicBezTo>
                <a:cubicBezTo>
                  <a:pt x="63763" y="123937"/>
                  <a:pt x="65179" y="115076"/>
                  <a:pt x="67984" y="106609"/>
                </a:cubicBezTo>
                <a:cubicBezTo>
                  <a:pt x="70634" y="98537"/>
                  <a:pt x="74706" y="91007"/>
                  <a:pt x="80005" y="84376"/>
                </a:cubicBezTo>
                <a:cubicBezTo>
                  <a:pt x="85325" y="77848"/>
                  <a:pt x="91923" y="72484"/>
                  <a:pt x="99395" y="68606"/>
                </a:cubicBezTo>
                <a:cubicBezTo>
                  <a:pt x="107777" y="64418"/>
                  <a:pt x="116975" y="62098"/>
                  <a:pt x="126346" y="61819"/>
                </a:cubicBezTo>
                <a:cubicBezTo>
                  <a:pt x="135970" y="61626"/>
                  <a:pt x="145516" y="63519"/>
                  <a:pt x="154331" y="67378"/>
                </a:cubicBezTo>
                <a:cubicBezTo>
                  <a:pt x="162119" y="70939"/>
                  <a:pt x="169074" y="76090"/>
                  <a:pt x="174755" y="82502"/>
                </a:cubicBezTo>
                <a:cubicBezTo>
                  <a:pt x="180365" y="88939"/>
                  <a:pt x="184592" y="96462"/>
                  <a:pt x="187164" y="104605"/>
                </a:cubicBezTo>
                <a:cubicBezTo>
                  <a:pt x="189989" y="113247"/>
                  <a:pt x="191430" y="122276"/>
                  <a:pt x="191430" y="131363"/>
                </a:cubicBezTo>
                <a:cubicBezTo>
                  <a:pt x="191423" y="140509"/>
                  <a:pt x="190092" y="149608"/>
                  <a:pt x="187487" y="158379"/>
                </a:cubicBezTo>
                <a:cubicBezTo>
                  <a:pt x="185109" y="166471"/>
                  <a:pt x="181179" y="174020"/>
                  <a:pt x="175918" y="180612"/>
                </a:cubicBezTo>
                <a:cubicBezTo>
                  <a:pt x="170845" y="186920"/>
                  <a:pt x="164420" y="192000"/>
                  <a:pt x="157111" y="195477"/>
                </a:cubicBezTo>
                <a:cubicBezTo>
                  <a:pt x="148767" y="199233"/>
                  <a:pt x="139692" y="201087"/>
                  <a:pt x="130547" y="200906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9D2A2AF1-51AF-4EBE-AB0D-FF25C4B15395}"/>
              </a:ext>
            </a:extLst>
          </p:cNvPr>
          <p:cNvSpPr/>
          <p:nvPr/>
        </p:nvSpPr>
        <p:spPr>
          <a:xfrm>
            <a:off x="1668104" y="1149967"/>
            <a:ext cx="425297" cy="304027"/>
          </a:xfrm>
          <a:custGeom>
            <a:avLst/>
            <a:gdLst>
              <a:gd name="connsiteX0" fmla="*/ 420290 w 425297"/>
              <a:gd name="connsiteY0" fmla="*/ 154475 h 304027"/>
              <a:gd name="connsiteX1" fmla="*/ 410272 w 425297"/>
              <a:gd name="connsiteY1" fmla="*/ 101090 h 304027"/>
              <a:gd name="connsiteX2" fmla="*/ 390882 w 425297"/>
              <a:gd name="connsiteY2" fmla="*/ 55137 h 304027"/>
              <a:gd name="connsiteX3" fmla="*/ 357985 w 425297"/>
              <a:gd name="connsiteY3" fmla="*/ 22821 h 304027"/>
              <a:gd name="connsiteX4" fmla="*/ 309447 w 425297"/>
              <a:gd name="connsiteY4" fmla="*/ 11705 h 304027"/>
              <a:gd name="connsiteX5" fmla="*/ 270022 w 425297"/>
              <a:gd name="connsiteY5" fmla="*/ 24631 h 304027"/>
              <a:gd name="connsiteX6" fmla="*/ 241713 w 425297"/>
              <a:gd name="connsiteY6" fmla="*/ 52552 h 304027"/>
              <a:gd name="connsiteX7" fmla="*/ 224780 w 425297"/>
              <a:gd name="connsiteY7" fmla="*/ 80343 h 304027"/>
              <a:gd name="connsiteX8" fmla="*/ 206424 w 425297"/>
              <a:gd name="connsiteY8" fmla="*/ 45636 h 304027"/>
              <a:gd name="connsiteX9" fmla="*/ 178374 w 425297"/>
              <a:gd name="connsiteY9" fmla="*/ 18943 h 304027"/>
              <a:gd name="connsiteX10" fmla="*/ 137463 w 425297"/>
              <a:gd name="connsiteY10" fmla="*/ 7956 h 304027"/>
              <a:gd name="connsiteX11" fmla="*/ 137463 w 425297"/>
              <a:gd name="connsiteY11" fmla="*/ 7956 h 304027"/>
              <a:gd name="connsiteX12" fmla="*/ 77355 w 425297"/>
              <a:gd name="connsiteY12" fmla="*/ 28961 h 304027"/>
              <a:gd name="connsiteX13" fmla="*/ 62749 w 425297"/>
              <a:gd name="connsiteY13" fmla="*/ 43116 h 304027"/>
              <a:gd name="connsiteX14" fmla="*/ 62167 w 425297"/>
              <a:gd name="connsiteY14" fmla="*/ 30189 h 304027"/>
              <a:gd name="connsiteX15" fmla="*/ 51697 w 425297"/>
              <a:gd name="connsiteY15" fmla="*/ 7116 h 304027"/>
              <a:gd name="connsiteX16" fmla="*/ 31273 w 425297"/>
              <a:gd name="connsiteY16" fmla="*/ -510 h 304027"/>
              <a:gd name="connsiteX17" fmla="*/ 10850 w 425297"/>
              <a:gd name="connsiteY17" fmla="*/ 6857 h 304027"/>
              <a:gd name="connsiteX18" fmla="*/ -331 w 425297"/>
              <a:gd name="connsiteY18" fmla="*/ 30189 h 304027"/>
              <a:gd name="connsiteX19" fmla="*/ -331 w 425297"/>
              <a:gd name="connsiteY19" fmla="*/ 31934 h 304027"/>
              <a:gd name="connsiteX20" fmla="*/ 4128 w 425297"/>
              <a:gd name="connsiteY20" fmla="*/ 160292 h 304027"/>
              <a:gd name="connsiteX21" fmla="*/ 9363 w 425297"/>
              <a:gd name="connsiteY21" fmla="*/ 279214 h 304027"/>
              <a:gd name="connsiteX22" fmla="*/ 21837 w 425297"/>
              <a:gd name="connsiteY22" fmla="*/ 298991 h 304027"/>
              <a:gd name="connsiteX23" fmla="*/ 40322 w 425297"/>
              <a:gd name="connsiteY23" fmla="*/ 303515 h 304027"/>
              <a:gd name="connsiteX24" fmla="*/ 58871 w 425297"/>
              <a:gd name="connsiteY24" fmla="*/ 299121 h 304027"/>
              <a:gd name="connsiteX25" fmla="*/ 73090 w 425297"/>
              <a:gd name="connsiteY25" fmla="*/ 281735 h 304027"/>
              <a:gd name="connsiteX26" fmla="*/ 73477 w 425297"/>
              <a:gd name="connsiteY26" fmla="*/ 280184 h 304027"/>
              <a:gd name="connsiteX27" fmla="*/ 73477 w 425297"/>
              <a:gd name="connsiteY27" fmla="*/ 278568 h 304027"/>
              <a:gd name="connsiteX28" fmla="*/ 73865 w 425297"/>
              <a:gd name="connsiteY28" fmla="*/ 239789 h 304027"/>
              <a:gd name="connsiteX29" fmla="*/ 76386 w 425297"/>
              <a:gd name="connsiteY29" fmla="*/ 193125 h 304027"/>
              <a:gd name="connsiteX30" fmla="*/ 82849 w 425297"/>
              <a:gd name="connsiteY30" fmla="*/ 145621 h 304027"/>
              <a:gd name="connsiteX31" fmla="*/ 95064 w 425297"/>
              <a:gd name="connsiteY31" fmla="*/ 105420 h 304027"/>
              <a:gd name="connsiteX32" fmla="*/ 113743 w 425297"/>
              <a:gd name="connsiteY32" fmla="*/ 78534 h 304027"/>
              <a:gd name="connsiteX33" fmla="*/ 137333 w 425297"/>
              <a:gd name="connsiteY33" fmla="*/ 69938 h 304027"/>
              <a:gd name="connsiteX34" fmla="*/ 161247 w 425297"/>
              <a:gd name="connsiteY34" fmla="*/ 82864 h 304027"/>
              <a:gd name="connsiteX35" fmla="*/ 178956 w 425297"/>
              <a:gd name="connsiteY35" fmla="*/ 129916 h 304027"/>
              <a:gd name="connsiteX36" fmla="*/ 188069 w 425297"/>
              <a:gd name="connsiteY36" fmla="*/ 198166 h 304027"/>
              <a:gd name="connsiteX37" fmla="*/ 192916 w 425297"/>
              <a:gd name="connsiteY37" fmla="*/ 273074 h 304027"/>
              <a:gd name="connsiteX38" fmla="*/ 204550 w 425297"/>
              <a:gd name="connsiteY38" fmla="*/ 296470 h 304027"/>
              <a:gd name="connsiteX39" fmla="*/ 226072 w 425297"/>
              <a:gd name="connsiteY39" fmla="*/ 302029 h 304027"/>
              <a:gd name="connsiteX40" fmla="*/ 244621 w 425297"/>
              <a:gd name="connsiteY40" fmla="*/ 294726 h 304027"/>
              <a:gd name="connsiteX41" fmla="*/ 255544 w 425297"/>
              <a:gd name="connsiteY41" fmla="*/ 273397 h 304027"/>
              <a:gd name="connsiteX42" fmla="*/ 255544 w 425297"/>
              <a:gd name="connsiteY42" fmla="*/ 272751 h 304027"/>
              <a:gd name="connsiteX43" fmla="*/ 257031 w 425297"/>
              <a:gd name="connsiteY43" fmla="*/ 190669 h 304027"/>
              <a:gd name="connsiteX44" fmla="*/ 269569 w 425297"/>
              <a:gd name="connsiteY44" fmla="*/ 126038 h 304027"/>
              <a:gd name="connsiteX45" fmla="*/ 290704 w 425297"/>
              <a:gd name="connsiteY45" fmla="*/ 85449 h 304027"/>
              <a:gd name="connsiteX46" fmla="*/ 315070 w 425297"/>
              <a:gd name="connsiteY46" fmla="*/ 72523 h 304027"/>
              <a:gd name="connsiteX47" fmla="*/ 338014 w 425297"/>
              <a:gd name="connsiteY47" fmla="*/ 85449 h 304027"/>
              <a:gd name="connsiteX48" fmla="*/ 354042 w 425297"/>
              <a:gd name="connsiteY48" fmla="*/ 132178 h 304027"/>
              <a:gd name="connsiteX49" fmla="*/ 360506 w 425297"/>
              <a:gd name="connsiteY49" fmla="*/ 198102 h 304027"/>
              <a:gd name="connsiteX50" fmla="*/ 362380 w 425297"/>
              <a:gd name="connsiteY50" fmla="*/ 268550 h 304027"/>
              <a:gd name="connsiteX51" fmla="*/ 373755 w 425297"/>
              <a:gd name="connsiteY51" fmla="*/ 291300 h 304027"/>
              <a:gd name="connsiteX52" fmla="*/ 413568 w 425297"/>
              <a:gd name="connsiteY52" fmla="*/ 291300 h 304027"/>
              <a:gd name="connsiteX53" fmla="*/ 424943 w 425297"/>
              <a:gd name="connsiteY53" fmla="*/ 268550 h 304027"/>
              <a:gd name="connsiteX54" fmla="*/ 424232 w 425297"/>
              <a:gd name="connsiteY54" fmla="*/ 211610 h 304027"/>
              <a:gd name="connsiteX55" fmla="*/ 420290 w 425297"/>
              <a:gd name="connsiteY55" fmla="*/ 154475 h 304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425297" h="304027">
                <a:moveTo>
                  <a:pt x="420290" y="154475"/>
                </a:moveTo>
                <a:cubicBezTo>
                  <a:pt x="418118" y="136482"/>
                  <a:pt x="414770" y="118650"/>
                  <a:pt x="410272" y="101090"/>
                </a:cubicBezTo>
                <a:cubicBezTo>
                  <a:pt x="406148" y="84887"/>
                  <a:pt x="399614" y="69395"/>
                  <a:pt x="390882" y="55137"/>
                </a:cubicBezTo>
                <a:cubicBezTo>
                  <a:pt x="382674" y="41875"/>
                  <a:pt x="371390" y="30790"/>
                  <a:pt x="357985" y="22821"/>
                </a:cubicBezTo>
                <a:cubicBezTo>
                  <a:pt x="343171" y="14626"/>
                  <a:pt x="326348" y="10768"/>
                  <a:pt x="309447" y="11705"/>
                </a:cubicBezTo>
                <a:cubicBezTo>
                  <a:pt x="295260" y="11685"/>
                  <a:pt x="281442" y="16216"/>
                  <a:pt x="270022" y="24631"/>
                </a:cubicBezTo>
                <a:cubicBezTo>
                  <a:pt x="259196" y="32419"/>
                  <a:pt x="249650" y="41836"/>
                  <a:pt x="241713" y="52552"/>
                </a:cubicBezTo>
                <a:cubicBezTo>
                  <a:pt x="235237" y="61283"/>
                  <a:pt x="229569" y="70584"/>
                  <a:pt x="224780" y="80343"/>
                </a:cubicBezTo>
                <a:cubicBezTo>
                  <a:pt x="220126" y="68057"/>
                  <a:pt x="213960" y="56397"/>
                  <a:pt x="206424" y="45636"/>
                </a:cubicBezTo>
                <a:cubicBezTo>
                  <a:pt x="198921" y="34985"/>
                  <a:pt x="189388" y="25911"/>
                  <a:pt x="178374" y="18943"/>
                </a:cubicBezTo>
                <a:cubicBezTo>
                  <a:pt x="166081" y="11421"/>
                  <a:pt x="151875" y="7607"/>
                  <a:pt x="137463" y="7956"/>
                </a:cubicBezTo>
                <a:lnTo>
                  <a:pt x="137463" y="7956"/>
                </a:lnTo>
                <a:cubicBezTo>
                  <a:pt x="115604" y="7807"/>
                  <a:pt x="94367" y="15234"/>
                  <a:pt x="77355" y="28961"/>
                </a:cubicBezTo>
                <a:cubicBezTo>
                  <a:pt x="72159" y="33330"/>
                  <a:pt x="67279" y="38055"/>
                  <a:pt x="62749" y="43116"/>
                </a:cubicBezTo>
                <a:lnTo>
                  <a:pt x="62167" y="30189"/>
                </a:lnTo>
                <a:cubicBezTo>
                  <a:pt x="61960" y="21393"/>
                  <a:pt x="58179" y="13062"/>
                  <a:pt x="51697" y="7116"/>
                </a:cubicBezTo>
                <a:cubicBezTo>
                  <a:pt x="46035" y="2185"/>
                  <a:pt x="38777" y="-524"/>
                  <a:pt x="31273" y="-510"/>
                </a:cubicBezTo>
                <a:cubicBezTo>
                  <a:pt x="23821" y="-485"/>
                  <a:pt x="16602" y="2120"/>
                  <a:pt x="10850" y="6857"/>
                </a:cubicBezTo>
                <a:cubicBezTo>
                  <a:pt x="3947" y="12668"/>
                  <a:pt x="-131" y="21167"/>
                  <a:pt x="-331" y="30189"/>
                </a:cubicBezTo>
                <a:lnTo>
                  <a:pt x="-331" y="31934"/>
                </a:lnTo>
                <a:cubicBezTo>
                  <a:pt x="2125" y="75431"/>
                  <a:pt x="3611" y="118605"/>
                  <a:pt x="4128" y="160292"/>
                </a:cubicBezTo>
                <a:cubicBezTo>
                  <a:pt x="4645" y="201979"/>
                  <a:pt x="6390" y="242116"/>
                  <a:pt x="9363" y="279214"/>
                </a:cubicBezTo>
                <a:cubicBezTo>
                  <a:pt x="9544" y="287610"/>
                  <a:pt x="14340" y="295217"/>
                  <a:pt x="21837" y="298991"/>
                </a:cubicBezTo>
                <a:cubicBezTo>
                  <a:pt x="27525" y="302010"/>
                  <a:pt x="33878" y="303567"/>
                  <a:pt x="40322" y="303515"/>
                </a:cubicBezTo>
                <a:cubicBezTo>
                  <a:pt x="46765" y="303515"/>
                  <a:pt x="53112" y="302010"/>
                  <a:pt x="58871" y="299121"/>
                </a:cubicBezTo>
                <a:cubicBezTo>
                  <a:pt x="65974" y="295747"/>
                  <a:pt x="71196" y="289368"/>
                  <a:pt x="73090" y="281735"/>
                </a:cubicBezTo>
                <a:lnTo>
                  <a:pt x="73477" y="280184"/>
                </a:lnTo>
                <a:lnTo>
                  <a:pt x="73477" y="278568"/>
                </a:lnTo>
                <a:cubicBezTo>
                  <a:pt x="73477" y="267645"/>
                  <a:pt x="73477" y="254654"/>
                  <a:pt x="73865" y="239789"/>
                </a:cubicBezTo>
                <a:cubicBezTo>
                  <a:pt x="74253" y="224924"/>
                  <a:pt x="74964" y="209283"/>
                  <a:pt x="76386" y="193125"/>
                </a:cubicBezTo>
                <a:cubicBezTo>
                  <a:pt x="77808" y="176967"/>
                  <a:pt x="80070" y="160809"/>
                  <a:pt x="82849" y="145621"/>
                </a:cubicBezTo>
                <a:cubicBezTo>
                  <a:pt x="85337" y="131790"/>
                  <a:pt x="89441" y="118301"/>
                  <a:pt x="95064" y="105420"/>
                </a:cubicBezTo>
                <a:cubicBezTo>
                  <a:pt x="99395" y="95280"/>
                  <a:pt x="105748" y="86128"/>
                  <a:pt x="113743" y="78534"/>
                </a:cubicBezTo>
                <a:cubicBezTo>
                  <a:pt x="120167" y="72672"/>
                  <a:pt x="128647" y="69582"/>
                  <a:pt x="137333" y="69938"/>
                </a:cubicBezTo>
                <a:cubicBezTo>
                  <a:pt x="147144" y="69214"/>
                  <a:pt x="156484" y="74261"/>
                  <a:pt x="161247" y="82864"/>
                </a:cubicBezTo>
                <a:cubicBezTo>
                  <a:pt x="169888" y="97374"/>
                  <a:pt x="175886" y="113305"/>
                  <a:pt x="178956" y="129916"/>
                </a:cubicBezTo>
                <a:cubicBezTo>
                  <a:pt x="183603" y="152420"/>
                  <a:pt x="186647" y="175229"/>
                  <a:pt x="188069" y="198166"/>
                </a:cubicBezTo>
                <a:cubicBezTo>
                  <a:pt x="189795" y="223760"/>
                  <a:pt x="191410" y="248728"/>
                  <a:pt x="192916" y="273074"/>
                </a:cubicBezTo>
                <a:cubicBezTo>
                  <a:pt x="192548" y="282349"/>
                  <a:pt x="196936" y="291164"/>
                  <a:pt x="204550" y="296470"/>
                </a:cubicBezTo>
                <a:cubicBezTo>
                  <a:pt x="210806" y="300878"/>
                  <a:pt x="218459" y="302856"/>
                  <a:pt x="226072" y="302029"/>
                </a:cubicBezTo>
                <a:cubicBezTo>
                  <a:pt x="232788" y="301254"/>
                  <a:pt x="239179" y="298733"/>
                  <a:pt x="244621" y="294726"/>
                </a:cubicBezTo>
                <a:cubicBezTo>
                  <a:pt x="251537" y="289833"/>
                  <a:pt x="255615" y="281864"/>
                  <a:pt x="255544" y="273397"/>
                </a:cubicBezTo>
                <a:lnTo>
                  <a:pt x="255544" y="272751"/>
                </a:lnTo>
                <a:cubicBezTo>
                  <a:pt x="254064" y="245393"/>
                  <a:pt x="254562" y="217957"/>
                  <a:pt x="257031" y="190669"/>
                </a:cubicBezTo>
                <a:cubicBezTo>
                  <a:pt x="258821" y="168727"/>
                  <a:pt x="263028" y="147056"/>
                  <a:pt x="269569" y="126038"/>
                </a:cubicBezTo>
                <a:cubicBezTo>
                  <a:pt x="273906" y="111263"/>
                  <a:pt x="281086" y="97477"/>
                  <a:pt x="290704" y="85449"/>
                </a:cubicBezTo>
                <a:cubicBezTo>
                  <a:pt x="296546" y="77784"/>
                  <a:pt x="305446" y="73066"/>
                  <a:pt x="315070" y="72523"/>
                </a:cubicBezTo>
                <a:cubicBezTo>
                  <a:pt x="324629" y="71799"/>
                  <a:pt x="333677" y="76898"/>
                  <a:pt x="338014" y="85449"/>
                </a:cubicBezTo>
                <a:cubicBezTo>
                  <a:pt x="346015" y="99985"/>
                  <a:pt x="351438" y="115794"/>
                  <a:pt x="354042" y="132178"/>
                </a:cubicBezTo>
                <a:cubicBezTo>
                  <a:pt x="357849" y="153958"/>
                  <a:pt x="360008" y="175998"/>
                  <a:pt x="360506" y="198102"/>
                </a:cubicBezTo>
                <a:cubicBezTo>
                  <a:pt x="361217" y="222791"/>
                  <a:pt x="361863" y="246381"/>
                  <a:pt x="362380" y="268550"/>
                </a:cubicBezTo>
                <a:cubicBezTo>
                  <a:pt x="361999" y="277585"/>
                  <a:pt x="366296" y="286181"/>
                  <a:pt x="373755" y="291300"/>
                </a:cubicBezTo>
                <a:cubicBezTo>
                  <a:pt x="385873" y="299121"/>
                  <a:pt x="401450" y="299121"/>
                  <a:pt x="413568" y="291300"/>
                </a:cubicBezTo>
                <a:cubicBezTo>
                  <a:pt x="421026" y="286181"/>
                  <a:pt x="425324" y="277585"/>
                  <a:pt x="424943" y="268550"/>
                </a:cubicBezTo>
                <a:cubicBezTo>
                  <a:pt x="424943" y="250324"/>
                  <a:pt x="424943" y="231193"/>
                  <a:pt x="424232" y="211610"/>
                </a:cubicBezTo>
                <a:cubicBezTo>
                  <a:pt x="423521" y="192026"/>
                  <a:pt x="422616" y="173025"/>
                  <a:pt x="420290" y="154475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1134A63C-5C76-4C7A-8CF6-438F2A377B01}"/>
              </a:ext>
            </a:extLst>
          </p:cNvPr>
          <p:cNvSpPr/>
          <p:nvPr/>
        </p:nvSpPr>
        <p:spPr>
          <a:xfrm>
            <a:off x="2135518" y="1150161"/>
            <a:ext cx="425294" cy="304028"/>
          </a:xfrm>
          <a:custGeom>
            <a:avLst/>
            <a:gdLst>
              <a:gd name="connsiteX0" fmla="*/ 419966 w 425294"/>
              <a:gd name="connsiteY0" fmla="*/ 154282 h 304028"/>
              <a:gd name="connsiteX1" fmla="*/ 409884 w 425294"/>
              <a:gd name="connsiteY1" fmla="*/ 100896 h 304028"/>
              <a:gd name="connsiteX2" fmla="*/ 390495 w 425294"/>
              <a:gd name="connsiteY2" fmla="*/ 54943 h 304028"/>
              <a:gd name="connsiteX3" fmla="*/ 357532 w 425294"/>
              <a:gd name="connsiteY3" fmla="*/ 22628 h 304028"/>
              <a:gd name="connsiteX4" fmla="*/ 309059 w 425294"/>
              <a:gd name="connsiteY4" fmla="*/ 11511 h 304028"/>
              <a:gd name="connsiteX5" fmla="*/ 269634 w 425294"/>
              <a:gd name="connsiteY5" fmla="*/ 24437 h 304028"/>
              <a:gd name="connsiteX6" fmla="*/ 241325 w 425294"/>
              <a:gd name="connsiteY6" fmla="*/ 52358 h 304028"/>
              <a:gd name="connsiteX7" fmla="*/ 224780 w 425294"/>
              <a:gd name="connsiteY7" fmla="*/ 80343 h 304028"/>
              <a:gd name="connsiteX8" fmla="*/ 206360 w 425294"/>
              <a:gd name="connsiteY8" fmla="*/ 45636 h 304028"/>
              <a:gd name="connsiteX9" fmla="*/ 178374 w 425294"/>
              <a:gd name="connsiteY9" fmla="*/ 18944 h 304028"/>
              <a:gd name="connsiteX10" fmla="*/ 137463 w 425294"/>
              <a:gd name="connsiteY10" fmla="*/ 7956 h 304028"/>
              <a:gd name="connsiteX11" fmla="*/ 137463 w 425294"/>
              <a:gd name="connsiteY11" fmla="*/ 7956 h 304028"/>
              <a:gd name="connsiteX12" fmla="*/ 77355 w 425294"/>
              <a:gd name="connsiteY12" fmla="*/ 28961 h 304028"/>
              <a:gd name="connsiteX13" fmla="*/ 62749 w 425294"/>
              <a:gd name="connsiteY13" fmla="*/ 43116 h 304028"/>
              <a:gd name="connsiteX14" fmla="*/ 62167 w 425294"/>
              <a:gd name="connsiteY14" fmla="*/ 30189 h 304028"/>
              <a:gd name="connsiteX15" fmla="*/ 51697 w 425294"/>
              <a:gd name="connsiteY15" fmla="*/ 7116 h 304028"/>
              <a:gd name="connsiteX16" fmla="*/ 31273 w 425294"/>
              <a:gd name="connsiteY16" fmla="*/ -510 h 304028"/>
              <a:gd name="connsiteX17" fmla="*/ 10850 w 425294"/>
              <a:gd name="connsiteY17" fmla="*/ 6858 h 304028"/>
              <a:gd name="connsiteX18" fmla="*/ -331 w 425294"/>
              <a:gd name="connsiteY18" fmla="*/ 30189 h 304028"/>
              <a:gd name="connsiteX19" fmla="*/ -331 w 425294"/>
              <a:gd name="connsiteY19" fmla="*/ 31935 h 304028"/>
              <a:gd name="connsiteX20" fmla="*/ 4193 w 425294"/>
              <a:gd name="connsiteY20" fmla="*/ 160292 h 304028"/>
              <a:gd name="connsiteX21" fmla="*/ 9428 w 425294"/>
              <a:gd name="connsiteY21" fmla="*/ 279214 h 304028"/>
              <a:gd name="connsiteX22" fmla="*/ 21902 w 425294"/>
              <a:gd name="connsiteY22" fmla="*/ 298992 h 304028"/>
              <a:gd name="connsiteX23" fmla="*/ 40322 w 425294"/>
              <a:gd name="connsiteY23" fmla="*/ 303516 h 304028"/>
              <a:gd name="connsiteX24" fmla="*/ 58871 w 425294"/>
              <a:gd name="connsiteY24" fmla="*/ 299121 h 304028"/>
              <a:gd name="connsiteX25" fmla="*/ 73090 w 425294"/>
              <a:gd name="connsiteY25" fmla="*/ 281735 h 304028"/>
              <a:gd name="connsiteX26" fmla="*/ 73477 w 425294"/>
              <a:gd name="connsiteY26" fmla="*/ 280184 h 304028"/>
              <a:gd name="connsiteX27" fmla="*/ 73477 w 425294"/>
              <a:gd name="connsiteY27" fmla="*/ 278568 h 304028"/>
              <a:gd name="connsiteX28" fmla="*/ 73865 w 425294"/>
              <a:gd name="connsiteY28" fmla="*/ 239789 h 304028"/>
              <a:gd name="connsiteX29" fmla="*/ 76450 w 425294"/>
              <a:gd name="connsiteY29" fmla="*/ 193125 h 304028"/>
              <a:gd name="connsiteX30" fmla="*/ 82914 w 425294"/>
              <a:gd name="connsiteY30" fmla="*/ 145621 h 304028"/>
              <a:gd name="connsiteX31" fmla="*/ 95129 w 425294"/>
              <a:gd name="connsiteY31" fmla="*/ 105420 h 304028"/>
              <a:gd name="connsiteX32" fmla="*/ 113808 w 425294"/>
              <a:gd name="connsiteY32" fmla="*/ 78534 h 304028"/>
              <a:gd name="connsiteX33" fmla="*/ 137333 w 425294"/>
              <a:gd name="connsiteY33" fmla="*/ 69938 h 304028"/>
              <a:gd name="connsiteX34" fmla="*/ 161312 w 425294"/>
              <a:gd name="connsiteY34" fmla="*/ 82864 h 304028"/>
              <a:gd name="connsiteX35" fmla="*/ 179020 w 425294"/>
              <a:gd name="connsiteY35" fmla="*/ 129916 h 304028"/>
              <a:gd name="connsiteX36" fmla="*/ 188134 w 425294"/>
              <a:gd name="connsiteY36" fmla="*/ 198166 h 304028"/>
              <a:gd name="connsiteX37" fmla="*/ 192981 w 425294"/>
              <a:gd name="connsiteY37" fmla="*/ 273074 h 304028"/>
              <a:gd name="connsiteX38" fmla="*/ 204615 w 425294"/>
              <a:gd name="connsiteY38" fmla="*/ 296471 h 304028"/>
              <a:gd name="connsiteX39" fmla="*/ 226072 w 425294"/>
              <a:gd name="connsiteY39" fmla="*/ 302029 h 304028"/>
              <a:gd name="connsiteX40" fmla="*/ 244621 w 425294"/>
              <a:gd name="connsiteY40" fmla="*/ 294726 h 304028"/>
              <a:gd name="connsiteX41" fmla="*/ 255544 w 425294"/>
              <a:gd name="connsiteY41" fmla="*/ 273397 h 304028"/>
              <a:gd name="connsiteX42" fmla="*/ 255544 w 425294"/>
              <a:gd name="connsiteY42" fmla="*/ 272751 h 304028"/>
              <a:gd name="connsiteX43" fmla="*/ 257095 w 425294"/>
              <a:gd name="connsiteY43" fmla="*/ 190217 h 304028"/>
              <a:gd name="connsiteX44" fmla="*/ 269569 w 425294"/>
              <a:gd name="connsiteY44" fmla="*/ 125585 h 304028"/>
              <a:gd name="connsiteX45" fmla="*/ 290704 w 425294"/>
              <a:gd name="connsiteY45" fmla="*/ 84997 h 304028"/>
              <a:gd name="connsiteX46" fmla="*/ 315069 w 425294"/>
              <a:gd name="connsiteY46" fmla="*/ 72070 h 304028"/>
              <a:gd name="connsiteX47" fmla="*/ 338014 w 425294"/>
              <a:gd name="connsiteY47" fmla="*/ 84997 h 304028"/>
              <a:gd name="connsiteX48" fmla="*/ 354042 w 425294"/>
              <a:gd name="connsiteY48" fmla="*/ 131726 h 304028"/>
              <a:gd name="connsiteX49" fmla="*/ 360506 w 425294"/>
              <a:gd name="connsiteY49" fmla="*/ 197650 h 304028"/>
              <a:gd name="connsiteX50" fmla="*/ 362380 w 425294"/>
              <a:gd name="connsiteY50" fmla="*/ 268098 h 304028"/>
              <a:gd name="connsiteX51" fmla="*/ 373755 w 425294"/>
              <a:gd name="connsiteY51" fmla="*/ 290848 h 304028"/>
              <a:gd name="connsiteX52" fmla="*/ 413568 w 425294"/>
              <a:gd name="connsiteY52" fmla="*/ 290848 h 304028"/>
              <a:gd name="connsiteX53" fmla="*/ 424943 w 425294"/>
              <a:gd name="connsiteY53" fmla="*/ 268098 h 304028"/>
              <a:gd name="connsiteX54" fmla="*/ 424167 w 425294"/>
              <a:gd name="connsiteY54" fmla="*/ 211157 h 304028"/>
              <a:gd name="connsiteX55" fmla="*/ 419966 w 425294"/>
              <a:gd name="connsiteY55" fmla="*/ 154282 h 304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425294" h="304028">
                <a:moveTo>
                  <a:pt x="419966" y="154282"/>
                </a:moveTo>
                <a:cubicBezTo>
                  <a:pt x="417776" y="136288"/>
                  <a:pt x="414408" y="118450"/>
                  <a:pt x="409884" y="100896"/>
                </a:cubicBezTo>
                <a:cubicBezTo>
                  <a:pt x="405760" y="84693"/>
                  <a:pt x="399226" y="69201"/>
                  <a:pt x="390495" y="54943"/>
                </a:cubicBezTo>
                <a:cubicBezTo>
                  <a:pt x="382286" y="41662"/>
                  <a:pt x="370976" y="30571"/>
                  <a:pt x="357532" y="22628"/>
                </a:cubicBezTo>
                <a:cubicBezTo>
                  <a:pt x="342745" y="14426"/>
                  <a:pt x="325940" y="10574"/>
                  <a:pt x="309059" y="11511"/>
                </a:cubicBezTo>
                <a:cubicBezTo>
                  <a:pt x="294872" y="11492"/>
                  <a:pt x="281054" y="16022"/>
                  <a:pt x="269634" y="24437"/>
                </a:cubicBezTo>
                <a:cubicBezTo>
                  <a:pt x="258795" y="32206"/>
                  <a:pt x="249242" y="41629"/>
                  <a:pt x="241325" y="52358"/>
                </a:cubicBezTo>
                <a:cubicBezTo>
                  <a:pt x="234927" y="61135"/>
                  <a:pt x="229381" y="70507"/>
                  <a:pt x="224780" y="80343"/>
                </a:cubicBezTo>
                <a:cubicBezTo>
                  <a:pt x="220133" y="68044"/>
                  <a:pt x="213941" y="56385"/>
                  <a:pt x="206360" y="45636"/>
                </a:cubicBezTo>
                <a:cubicBezTo>
                  <a:pt x="198875" y="34985"/>
                  <a:pt x="189368" y="25917"/>
                  <a:pt x="178374" y="18944"/>
                </a:cubicBezTo>
                <a:cubicBezTo>
                  <a:pt x="166075" y="11427"/>
                  <a:pt x="151875" y="7614"/>
                  <a:pt x="137463" y="7956"/>
                </a:cubicBezTo>
                <a:lnTo>
                  <a:pt x="137463" y="7956"/>
                </a:lnTo>
                <a:cubicBezTo>
                  <a:pt x="115598" y="7801"/>
                  <a:pt x="94360" y="15221"/>
                  <a:pt x="77355" y="28961"/>
                </a:cubicBezTo>
                <a:cubicBezTo>
                  <a:pt x="72146" y="33311"/>
                  <a:pt x="67260" y="38042"/>
                  <a:pt x="62749" y="43116"/>
                </a:cubicBezTo>
                <a:lnTo>
                  <a:pt x="62167" y="30189"/>
                </a:lnTo>
                <a:cubicBezTo>
                  <a:pt x="61960" y="21393"/>
                  <a:pt x="58179" y="13062"/>
                  <a:pt x="51697" y="7116"/>
                </a:cubicBezTo>
                <a:cubicBezTo>
                  <a:pt x="46035" y="2185"/>
                  <a:pt x="38777" y="-524"/>
                  <a:pt x="31273" y="-510"/>
                </a:cubicBezTo>
                <a:cubicBezTo>
                  <a:pt x="23821" y="-484"/>
                  <a:pt x="16602" y="2120"/>
                  <a:pt x="10850" y="6858"/>
                </a:cubicBezTo>
                <a:cubicBezTo>
                  <a:pt x="3921" y="12649"/>
                  <a:pt x="-157" y="21161"/>
                  <a:pt x="-331" y="30189"/>
                </a:cubicBezTo>
                <a:lnTo>
                  <a:pt x="-331" y="31935"/>
                </a:lnTo>
                <a:cubicBezTo>
                  <a:pt x="2189" y="75431"/>
                  <a:pt x="3676" y="118605"/>
                  <a:pt x="4193" y="160292"/>
                </a:cubicBezTo>
                <a:cubicBezTo>
                  <a:pt x="4710" y="201980"/>
                  <a:pt x="6455" y="242116"/>
                  <a:pt x="9428" y="279214"/>
                </a:cubicBezTo>
                <a:cubicBezTo>
                  <a:pt x="9576" y="287616"/>
                  <a:pt x="14385" y="295237"/>
                  <a:pt x="21902" y="298992"/>
                </a:cubicBezTo>
                <a:cubicBezTo>
                  <a:pt x="27563" y="302023"/>
                  <a:pt x="33897" y="303580"/>
                  <a:pt x="40322" y="303516"/>
                </a:cubicBezTo>
                <a:cubicBezTo>
                  <a:pt x="46765" y="303522"/>
                  <a:pt x="53119" y="302016"/>
                  <a:pt x="58871" y="299121"/>
                </a:cubicBezTo>
                <a:cubicBezTo>
                  <a:pt x="66013" y="295792"/>
                  <a:pt x="71248" y="289394"/>
                  <a:pt x="73090" y="281735"/>
                </a:cubicBezTo>
                <a:lnTo>
                  <a:pt x="73477" y="280184"/>
                </a:lnTo>
                <a:lnTo>
                  <a:pt x="73477" y="278568"/>
                </a:lnTo>
                <a:cubicBezTo>
                  <a:pt x="73477" y="267645"/>
                  <a:pt x="73477" y="254654"/>
                  <a:pt x="73865" y="239789"/>
                </a:cubicBezTo>
                <a:cubicBezTo>
                  <a:pt x="74253" y="224924"/>
                  <a:pt x="74964" y="209283"/>
                  <a:pt x="76450" y="193125"/>
                </a:cubicBezTo>
                <a:cubicBezTo>
                  <a:pt x="77937" y="176967"/>
                  <a:pt x="80135" y="160810"/>
                  <a:pt x="82914" y="145621"/>
                </a:cubicBezTo>
                <a:cubicBezTo>
                  <a:pt x="85376" y="131783"/>
                  <a:pt x="89474" y="118288"/>
                  <a:pt x="95129" y="105420"/>
                </a:cubicBezTo>
                <a:cubicBezTo>
                  <a:pt x="99459" y="95280"/>
                  <a:pt x="105813" y="86128"/>
                  <a:pt x="113808" y="78534"/>
                </a:cubicBezTo>
                <a:cubicBezTo>
                  <a:pt x="120206" y="72678"/>
                  <a:pt x="128666" y="69589"/>
                  <a:pt x="137333" y="69938"/>
                </a:cubicBezTo>
                <a:cubicBezTo>
                  <a:pt x="147164" y="69201"/>
                  <a:pt x="156523" y="74249"/>
                  <a:pt x="161312" y="82864"/>
                </a:cubicBezTo>
                <a:cubicBezTo>
                  <a:pt x="169927" y="97387"/>
                  <a:pt x="175918" y="113318"/>
                  <a:pt x="179020" y="129916"/>
                </a:cubicBezTo>
                <a:cubicBezTo>
                  <a:pt x="183635" y="152427"/>
                  <a:pt x="186686" y="175235"/>
                  <a:pt x="188134" y="198166"/>
                </a:cubicBezTo>
                <a:cubicBezTo>
                  <a:pt x="189859" y="223761"/>
                  <a:pt x="191475" y="248728"/>
                  <a:pt x="192981" y="273074"/>
                </a:cubicBezTo>
                <a:cubicBezTo>
                  <a:pt x="192593" y="282349"/>
                  <a:pt x="196981" y="291184"/>
                  <a:pt x="204615" y="296471"/>
                </a:cubicBezTo>
                <a:cubicBezTo>
                  <a:pt x="210851" y="300879"/>
                  <a:pt x="218478" y="302856"/>
                  <a:pt x="226072" y="302029"/>
                </a:cubicBezTo>
                <a:cubicBezTo>
                  <a:pt x="232794" y="301273"/>
                  <a:pt x="239192" y="298753"/>
                  <a:pt x="244621" y="294726"/>
                </a:cubicBezTo>
                <a:cubicBezTo>
                  <a:pt x="251537" y="289833"/>
                  <a:pt x="255615" y="281864"/>
                  <a:pt x="255544" y="273397"/>
                </a:cubicBezTo>
                <a:lnTo>
                  <a:pt x="255544" y="272751"/>
                </a:lnTo>
                <a:cubicBezTo>
                  <a:pt x="254025" y="245238"/>
                  <a:pt x="254549" y="217653"/>
                  <a:pt x="257095" y="190217"/>
                </a:cubicBezTo>
                <a:cubicBezTo>
                  <a:pt x="258898" y="168287"/>
                  <a:pt x="263080" y="146617"/>
                  <a:pt x="269569" y="125585"/>
                </a:cubicBezTo>
                <a:cubicBezTo>
                  <a:pt x="273906" y="110811"/>
                  <a:pt x="281086" y="97025"/>
                  <a:pt x="290704" y="84997"/>
                </a:cubicBezTo>
                <a:cubicBezTo>
                  <a:pt x="296559" y="77345"/>
                  <a:pt x="305452" y="72627"/>
                  <a:pt x="315069" y="72070"/>
                </a:cubicBezTo>
                <a:cubicBezTo>
                  <a:pt x="324641" y="71295"/>
                  <a:pt x="333722" y="76407"/>
                  <a:pt x="338014" y="84997"/>
                </a:cubicBezTo>
                <a:cubicBezTo>
                  <a:pt x="346067" y="99507"/>
                  <a:pt x="351496" y="115329"/>
                  <a:pt x="354042" y="131726"/>
                </a:cubicBezTo>
                <a:cubicBezTo>
                  <a:pt x="357817" y="153513"/>
                  <a:pt x="359982" y="175545"/>
                  <a:pt x="360506" y="197650"/>
                </a:cubicBezTo>
                <a:cubicBezTo>
                  <a:pt x="361216" y="222338"/>
                  <a:pt x="361863" y="245929"/>
                  <a:pt x="362380" y="268098"/>
                </a:cubicBezTo>
                <a:cubicBezTo>
                  <a:pt x="361999" y="277133"/>
                  <a:pt x="366296" y="285729"/>
                  <a:pt x="373755" y="290848"/>
                </a:cubicBezTo>
                <a:cubicBezTo>
                  <a:pt x="385873" y="298669"/>
                  <a:pt x="401450" y="298669"/>
                  <a:pt x="413568" y="290848"/>
                </a:cubicBezTo>
                <a:cubicBezTo>
                  <a:pt x="421007" y="285716"/>
                  <a:pt x="425299" y="277127"/>
                  <a:pt x="424943" y="268098"/>
                </a:cubicBezTo>
                <a:cubicBezTo>
                  <a:pt x="424943" y="249872"/>
                  <a:pt x="424943" y="230741"/>
                  <a:pt x="424167" y="211157"/>
                </a:cubicBezTo>
                <a:cubicBezTo>
                  <a:pt x="423392" y="191574"/>
                  <a:pt x="422228" y="172831"/>
                  <a:pt x="419966" y="154282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3D2D08E5-339E-41FA-95EB-E05F03D550AA}"/>
              </a:ext>
            </a:extLst>
          </p:cNvPr>
          <p:cNvSpPr/>
          <p:nvPr/>
        </p:nvSpPr>
        <p:spPr>
          <a:xfrm>
            <a:off x="2587028" y="1141652"/>
            <a:ext cx="271094" cy="305619"/>
          </a:xfrm>
          <a:custGeom>
            <a:avLst/>
            <a:gdLst>
              <a:gd name="connsiteX0" fmla="*/ 255937 w 271094"/>
              <a:gd name="connsiteY0" fmla="*/ 185799 h 305619"/>
              <a:gd name="connsiteX1" fmla="*/ 234351 w 271094"/>
              <a:gd name="connsiteY1" fmla="*/ 180693 h 305619"/>
              <a:gd name="connsiteX2" fmla="*/ 212763 w 271094"/>
              <a:gd name="connsiteY2" fmla="*/ 192262 h 305619"/>
              <a:gd name="connsiteX3" fmla="*/ 212246 w 271094"/>
              <a:gd name="connsiteY3" fmla="*/ 192844 h 305619"/>
              <a:gd name="connsiteX4" fmla="*/ 177152 w 271094"/>
              <a:gd name="connsiteY4" fmla="*/ 227680 h 305619"/>
              <a:gd name="connsiteX5" fmla="*/ 140506 w 271094"/>
              <a:gd name="connsiteY5" fmla="*/ 242093 h 305619"/>
              <a:gd name="connsiteX6" fmla="*/ 111098 w 271094"/>
              <a:gd name="connsiteY6" fmla="*/ 240671 h 305619"/>
              <a:gd name="connsiteX7" fmla="*/ 87443 w 271094"/>
              <a:gd name="connsiteY7" fmla="*/ 226388 h 305619"/>
              <a:gd name="connsiteX8" fmla="*/ 70574 w 271094"/>
              <a:gd name="connsiteY8" fmla="*/ 201311 h 305619"/>
              <a:gd name="connsiteX9" fmla="*/ 64111 w 271094"/>
              <a:gd name="connsiteY9" fmla="*/ 179788 h 305619"/>
              <a:gd name="connsiteX10" fmla="*/ 95134 w 271094"/>
              <a:gd name="connsiteY10" fmla="*/ 176880 h 305619"/>
              <a:gd name="connsiteX11" fmla="*/ 154207 w 271094"/>
              <a:gd name="connsiteY11" fmla="*/ 169318 h 305619"/>
              <a:gd name="connsiteX12" fmla="*/ 210695 w 271094"/>
              <a:gd name="connsiteY12" fmla="*/ 159429 h 305619"/>
              <a:gd name="connsiteX13" fmla="*/ 250896 w 271094"/>
              <a:gd name="connsiteY13" fmla="*/ 146503 h 305619"/>
              <a:gd name="connsiteX14" fmla="*/ 250896 w 271094"/>
              <a:gd name="connsiteY14" fmla="*/ 146503 h 305619"/>
              <a:gd name="connsiteX15" fmla="*/ 263047 w 271094"/>
              <a:gd name="connsiteY15" fmla="*/ 116450 h 305619"/>
              <a:gd name="connsiteX16" fmla="*/ 245079 w 271094"/>
              <a:gd name="connsiteY16" fmla="*/ 62999 h 305619"/>
              <a:gd name="connsiteX17" fmla="*/ 210049 w 271094"/>
              <a:gd name="connsiteY17" fmla="*/ 24738 h 305619"/>
              <a:gd name="connsiteX18" fmla="*/ 163579 w 271094"/>
              <a:gd name="connsiteY18" fmla="*/ 3538 h 305619"/>
              <a:gd name="connsiteX19" fmla="*/ 112326 w 271094"/>
              <a:gd name="connsiteY19" fmla="*/ 630 h 305619"/>
              <a:gd name="connsiteX20" fmla="*/ 59587 w 271094"/>
              <a:gd name="connsiteY20" fmla="*/ 20601 h 305619"/>
              <a:gd name="connsiteX21" fmla="*/ 25009 w 271094"/>
              <a:gd name="connsiteY21" fmla="*/ 58152 h 305619"/>
              <a:gd name="connsiteX22" fmla="*/ 5620 w 271094"/>
              <a:gd name="connsiteY22" fmla="*/ 105721 h 305619"/>
              <a:gd name="connsiteX23" fmla="*/ -326 w 271094"/>
              <a:gd name="connsiteY23" fmla="*/ 157426 h 305619"/>
              <a:gd name="connsiteX24" fmla="*/ 12406 w 271094"/>
              <a:gd name="connsiteY24" fmla="*/ 223738 h 305619"/>
              <a:gd name="connsiteX25" fmla="*/ 45950 w 271094"/>
              <a:gd name="connsiteY25" fmla="*/ 272857 h 305619"/>
              <a:gd name="connsiteX26" fmla="*/ 95393 w 271094"/>
              <a:gd name="connsiteY26" fmla="*/ 300520 h 305619"/>
              <a:gd name="connsiteX27" fmla="*/ 128743 w 271094"/>
              <a:gd name="connsiteY27" fmla="*/ 305109 h 305619"/>
              <a:gd name="connsiteX28" fmla="*/ 154595 w 271094"/>
              <a:gd name="connsiteY28" fmla="*/ 302653 h 305619"/>
              <a:gd name="connsiteX29" fmla="*/ 210889 w 271094"/>
              <a:gd name="connsiteY29" fmla="*/ 280032 h 305619"/>
              <a:gd name="connsiteX30" fmla="*/ 265761 w 271094"/>
              <a:gd name="connsiteY30" fmla="*/ 228327 h 305619"/>
              <a:gd name="connsiteX31" fmla="*/ 267054 w 271094"/>
              <a:gd name="connsiteY31" fmla="*/ 226194 h 305619"/>
              <a:gd name="connsiteX32" fmla="*/ 269187 w 271094"/>
              <a:gd name="connsiteY32" fmla="*/ 202280 h 305619"/>
              <a:gd name="connsiteX33" fmla="*/ 255937 w 271094"/>
              <a:gd name="connsiteY33" fmla="*/ 185799 h 305619"/>
              <a:gd name="connsiteX34" fmla="*/ 146775 w 271094"/>
              <a:gd name="connsiteY34" fmla="*/ 62999 h 305619"/>
              <a:gd name="connsiteX35" fmla="*/ 172110 w 271094"/>
              <a:gd name="connsiteY35" fmla="*/ 72436 h 305619"/>
              <a:gd name="connsiteX36" fmla="*/ 190143 w 271094"/>
              <a:gd name="connsiteY36" fmla="*/ 89498 h 305619"/>
              <a:gd name="connsiteX37" fmla="*/ 195701 w 271094"/>
              <a:gd name="connsiteY37" fmla="*/ 99128 h 305619"/>
              <a:gd name="connsiteX38" fmla="*/ 130358 w 271094"/>
              <a:gd name="connsiteY38" fmla="*/ 112055 h 305619"/>
              <a:gd name="connsiteX39" fmla="*/ 66373 w 271094"/>
              <a:gd name="connsiteY39" fmla="*/ 118518 h 305619"/>
              <a:gd name="connsiteX40" fmla="*/ 69153 w 271094"/>
              <a:gd name="connsiteY40" fmla="*/ 108177 h 305619"/>
              <a:gd name="connsiteX41" fmla="*/ 78976 w 271094"/>
              <a:gd name="connsiteY41" fmla="*/ 88206 h 305619"/>
              <a:gd name="connsiteX42" fmla="*/ 94423 w 271094"/>
              <a:gd name="connsiteY42" fmla="*/ 72823 h 305619"/>
              <a:gd name="connsiteX43" fmla="*/ 115170 w 271094"/>
              <a:gd name="connsiteY43" fmla="*/ 64163 h 305619"/>
              <a:gd name="connsiteX44" fmla="*/ 146775 w 271094"/>
              <a:gd name="connsiteY44" fmla="*/ 62999 h 305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71094" h="305619">
                <a:moveTo>
                  <a:pt x="255937" y="185799"/>
                </a:moveTo>
                <a:cubicBezTo>
                  <a:pt x="249571" y="181605"/>
                  <a:pt x="241925" y="179795"/>
                  <a:pt x="234351" y="180693"/>
                </a:cubicBezTo>
                <a:cubicBezTo>
                  <a:pt x="225942" y="181649"/>
                  <a:pt x="218212" y="185786"/>
                  <a:pt x="212763" y="192262"/>
                </a:cubicBezTo>
                <a:lnTo>
                  <a:pt x="212246" y="192844"/>
                </a:lnTo>
                <a:cubicBezTo>
                  <a:pt x="202293" y="206087"/>
                  <a:pt x="190472" y="217824"/>
                  <a:pt x="177152" y="227680"/>
                </a:cubicBezTo>
                <a:cubicBezTo>
                  <a:pt x="166203" y="235235"/>
                  <a:pt x="153665" y="240167"/>
                  <a:pt x="140506" y="242093"/>
                </a:cubicBezTo>
                <a:cubicBezTo>
                  <a:pt x="130753" y="244290"/>
                  <a:pt x="120593" y="243799"/>
                  <a:pt x="111098" y="240671"/>
                </a:cubicBezTo>
                <a:cubicBezTo>
                  <a:pt x="102231" y="237776"/>
                  <a:pt x="94139" y="232890"/>
                  <a:pt x="87443" y="226388"/>
                </a:cubicBezTo>
                <a:cubicBezTo>
                  <a:pt x="80198" y="219246"/>
                  <a:pt x="74459" y="210714"/>
                  <a:pt x="70574" y="201311"/>
                </a:cubicBezTo>
                <a:cubicBezTo>
                  <a:pt x="67608" y="194408"/>
                  <a:pt x="65443" y="187182"/>
                  <a:pt x="64111" y="179788"/>
                </a:cubicBezTo>
                <a:cubicBezTo>
                  <a:pt x="72707" y="179142"/>
                  <a:pt x="82984" y="178173"/>
                  <a:pt x="95134" y="176880"/>
                </a:cubicBezTo>
                <a:cubicBezTo>
                  <a:pt x="114136" y="174876"/>
                  <a:pt x="133913" y="172356"/>
                  <a:pt x="154207" y="169318"/>
                </a:cubicBezTo>
                <a:cubicBezTo>
                  <a:pt x="174502" y="166280"/>
                  <a:pt x="193439" y="162855"/>
                  <a:pt x="210695" y="159429"/>
                </a:cubicBezTo>
                <a:cubicBezTo>
                  <a:pt x="224662" y="157129"/>
                  <a:pt x="238209" y="152772"/>
                  <a:pt x="250896" y="146503"/>
                </a:cubicBezTo>
                <a:lnTo>
                  <a:pt x="250896" y="146503"/>
                </a:lnTo>
                <a:cubicBezTo>
                  <a:pt x="256390" y="143207"/>
                  <a:pt x="265244" y="134934"/>
                  <a:pt x="263047" y="116450"/>
                </a:cubicBezTo>
                <a:cubicBezTo>
                  <a:pt x="260791" y="97590"/>
                  <a:pt x="254671" y="79396"/>
                  <a:pt x="245079" y="62999"/>
                </a:cubicBezTo>
                <a:cubicBezTo>
                  <a:pt x="236082" y="48024"/>
                  <a:pt x="224171" y="35014"/>
                  <a:pt x="210049" y="24738"/>
                </a:cubicBezTo>
                <a:cubicBezTo>
                  <a:pt x="196088" y="14707"/>
                  <a:pt x="180306" y="7507"/>
                  <a:pt x="163579" y="3538"/>
                </a:cubicBezTo>
                <a:cubicBezTo>
                  <a:pt x="146820" y="-585"/>
                  <a:pt x="129441" y="-1567"/>
                  <a:pt x="112326" y="630"/>
                </a:cubicBezTo>
                <a:cubicBezTo>
                  <a:pt x="93363" y="2808"/>
                  <a:pt x="75241" y="9672"/>
                  <a:pt x="59587" y="20601"/>
                </a:cubicBezTo>
                <a:cubicBezTo>
                  <a:pt x="45665" y="30677"/>
                  <a:pt x="33909" y="43448"/>
                  <a:pt x="25009" y="58152"/>
                </a:cubicBezTo>
                <a:cubicBezTo>
                  <a:pt x="16090" y="72894"/>
                  <a:pt x="9549" y="88942"/>
                  <a:pt x="5620" y="105721"/>
                </a:cubicBezTo>
                <a:cubicBezTo>
                  <a:pt x="1665" y="122673"/>
                  <a:pt x="-326" y="140021"/>
                  <a:pt x="-326" y="157426"/>
                </a:cubicBezTo>
                <a:cubicBezTo>
                  <a:pt x="-507" y="180157"/>
                  <a:pt x="3823" y="202694"/>
                  <a:pt x="12406" y="223738"/>
                </a:cubicBezTo>
                <a:cubicBezTo>
                  <a:pt x="19878" y="242358"/>
                  <a:pt x="31330" y="259117"/>
                  <a:pt x="45950" y="272857"/>
                </a:cubicBezTo>
                <a:cubicBezTo>
                  <a:pt x="59994" y="285887"/>
                  <a:pt x="76941" y="295369"/>
                  <a:pt x="95393" y="300520"/>
                </a:cubicBezTo>
                <a:cubicBezTo>
                  <a:pt x="106244" y="303570"/>
                  <a:pt x="117471" y="305115"/>
                  <a:pt x="128743" y="305109"/>
                </a:cubicBezTo>
                <a:cubicBezTo>
                  <a:pt x="137416" y="305096"/>
                  <a:pt x="146071" y="304268"/>
                  <a:pt x="154595" y="302653"/>
                </a:cubicBezTo>
                <a:cubicBezTo>
                  <a:pt x="174540" y="298471"/>
                  <a:pt x="193594" y="290812"/>
                  <a:pt x="210889" y="280032"/>
                </a:cubicBezTo>
                <a:cubicBezTo>
                  <a:pt x="232140" y="266233"/>
                  <a:pt x="250728" y="248718"/>
                  <a:pt x="265761" y="228327"/>
                </a:cubicBezTo>
                <a:lnTo>
                  <a:pt x="267054" y="226194"/>
                </a:lnTo>
                <a:cubicBezTo>
                  <a:pt x="271100" y="218877"/>
                  <a:pt x="271875" y="210198"/>
                  <a:pt x="269187" y="202280"/>
                </a:cubicBezTo>
                <a:cubicBezTo>
                  <a:pt x="266744" y="195455"/>
                  <a:pt x="262077" y="189651"/>
                  <a:pt x="255937" y="185799"/>
                </a:cubicBezTo>
                <a:close/>
                <a:moveTo>
                  <a:pt x="146775" y="62999"/>
                </a:moveTo>
                <a:cubicBezTo>
                  <a:pt x="155759" y="64453"/>
                  <a:pt x="164368" y="67659"/>
                  <a:pt x="172110" y="72436"/>
                </a:cubicBezTo>
                <a:cubicBezTo>
                  <a:pt x="179233" y="76824"/>
                  <a:pt x="185373" y="82628"/>
                  <a:pt x="190143" y="89498"/>
                </a:cubicBezTo>
                <a:cubicBezTo>
                  <a:pt x="192288" y="92529"/>
                  <a:pt x="194150" y="95754"/>
                  <a:pt x="195701" y="99128"/>
                </a:cubicBezTo>
                <a:cubicBezTo>
                  <a:pt x="173339" y="103846"/>
                  <a:pt x="151428" y="108047"/>
                  <a:pt x="130358" y="112055"/>
                </a:cubicBezTo>
                <a:cubicBezTo>
                  <a:pt x="109211" y="115745"/>
                  <a:pt x="87831" y="117904"/>
                  <a:pt x="66373" y="118518"/>
                </a:cubicBezTo>
                <a:cubicBezTo>
                  <a:pt x="67213" y="115028"/>
                  <a:pt x="68118" y="111538"/>
                  <a:pt x="69153" y="108177"/>
                </a:cubicBezTo>
                <a:cubicBezTo>
                  <a:pt x="71356" y="101048"/>
                  <a:pt x="74672" y="94307"/>
                  <a:pt x="78976" y="88206"/>
                </a:cubicBezTo>
                <a:cubicBezTo>
                  <a:pt x="83236" y="82253"/>
                  <a:pt x="88458" y="77057"/>
                  <a:pt x="94423" y="72823"/>
                </a:cubicBezTo>
                <a:cubicBezTo>
                  <a:pt x="100621" y="68448"/>
                  <a:pt x="107705" y="65494"/>
                  <a:pt x="115170" y="64163"/>
                </a:cubicBezTo>
                <a:cubicBezTo>
                  <a:pt x="125550" y="61855"/>
                  <a:pt x="136259" y="61461"/>
                  <a:pt x="146775" y="62999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483A3412-DF06-471C-BC04-02CF859224BD}"/>
              </a:ext>
            </a:extLst>
          </p:cNvPr>
          <p:cNvSpPr/>
          <p:nvPr/>
        </p:nvSpPr>
        <p:spPr>
          <a:xfrm>
            <a:off x="2892651" y="1143310"/>
            <a:ext cx="257450" cy="308425"/>
          </a:xfrm>
          <a:custGeom>
            <a:avLst/>
            <a:gdLst>
              <a:gd name="connsiteX0" fmla="*/ 247360 w 257450"/>
              <a:gd name="connsiteY0" fmla="*/ 127654 h 308425"/>
              <a:gd name="connsiteX1" fmla="*/ 226031 w 257450"/>
              <a:gd name="connsiteY1" fmla="*/ 72911 h 308425"/>
              <a:gd name="connsiteX2" fmla="*/ 186865 w 257450"/>
              <a:gd name="connsiteY2" fmla="*/ 31224 h 308425"/>
              <a:gd name="connsiteX3" fmla="*/ 124172 w 257450"/>
              <a:gd name="connsiteY3" fmla="*/ 15260 h 308425"/>
              <a:gd name="connsiteX4" fmla="*/ 74276 w 257450"/>
              <a:gd name="connsiteY4" fmla="*/ 28832 h 308425"/>
              <a:gd name="connsiteX5" fmla="*/ 62255 w 257450"/>
              <a:gd name="connsiteY5" fmla="*/ 36847 h 308425"/>
              <a:gd name="connsiteX6" fmla="*/ 62255 w 257450"/>
              <a:gd name="connsiteY6" fmla="*/ 31224 h 308425"/>
              <a:gd name="connsiteX7" fmla="*/ 51462 w 257450"/>
              <a:gd name="connsiteY7" fmla="*/ 7245 h 308425"/>
              <a:gd name="connsiteX8" fmla="*/ 30586 w 257450"/>
              <a:gd name="connsiteY8" fmla="*/ -511 h 308425"/>
              <a:gd name="connsiteX9" fmla="*/ 9774 w 257450"/>
              <a:gd name="connsiteY9" fmla="*/ 7504 h 308425"/>
              <a:gd name="connsiteX10" fmla="*/ -308 w 257450"/>
              <a:gd name="connsiteY10" fmla="*/ 31224 h 308425"/>
              <a:gd name="connsiteX11" fmla="*/ 1954 w 257450"/>
              <a:gd name="connsiteY11" fmla="*/ 151955 h 308425"/>
              <a:gd name="connsiteX12" fmla="*/ 4152 w 257450"/>
              <a:gd name="connsiteY12" fmla="*/ 276306 h 308425"/>
              <a:gd name="connsiteX13" fmla="*/ 14234 w 257450"/>
              <a:gd name="connsiteY13" fmla="*/ 299961 h 308425"/>
              <a:gd name="connsiteX14" fmla="*/ 56697 w 257450"/>
              <a:gd name="connsiteY14" fmla="*/ 299961 h 308425"/>
              <a:gd name="connsiteX15" fmla="*/ 66779 w 257450"/>
              <a:gd name="connsiteY15" fmla="*/ 276306 h 308425"/>
              <a:gd name="connsiteX16" fmla="*/ 66779 w 257450"/>
              <a:gd name="connsiteY16" fmla="*/ 196098 h 308425"/>
              <a:gd name="connsiteX17" fmla="*/ 68977 w 257450"/>
              <a:gd name="connsiteY17" fmla="*/ 152731 h 308425"/>
              <a:gd name="connsiteX18" fmla="*/ 78155 w 257450"/>
              <a:gd name="connsiteY18" fmla="*/ 114921 h 308425"/>
              <a:gd name="connsiteX19" fmla="*/ 97544 w 257450"/>
              <a:gd name="connsiteY19" fmla="*/ 89068 h 308425"/>
              <a:gd name="connsiteX20" fmla="*/ 130247 w 257450"/>
              <a:gd name="connsiteY20" fmla="*/ 78146 h 308425"/>
              <a:gd name="connsiteX21" fmla="*/ 158297 w 257450"/>
              <a:gd name="connsiteY21" fmla="*/ 87194 h 308425"/>
              <a:gd name="connsiteX22" fmla="*/ 178398 w 257450"/>
              <a:gd name="connsiteY22" fmla="*/ 115115 h 308425"/>
              <a:gd name="connsiteX23" fmla="*/ 189837 w 257450"/>
              <a:gd name="connsiteY23" fmla="*/ 152537 h 308425"/>
              <a:gd name="connsiteX24" fmla="*/ 194168 w 257450"/>
              <a:gd name="connsiteY24" fmla="*/ 188213 h 308425"/>
              <a:gd name="connsiteX25" fmla="*/ 194879 w 257450"/>
              <a:gd name="connsiteY25" fmla="*/ 234231 h 308425"/>
              <a:gd name="connsiteX26" fmla="*/ 194879 w 257450"/>
              <a:gd name="connsiteY26" fmla="*/ 276629 h 308425"/>
              <a:gd name="connsiteX27" fmla="*/ 205802 w 257450"/>
              <a:gd name="connsiteY27" fmla="*/ 299444 h 308425"/>
              <a:gd name="connsiteX28" fmla="*/ 226548 w 257450"/>
              <a:gd name="connsiteY28" fmla="*/ 305907 h 308425"/>
              <a:gd name="connsiteX29" fmla="*/ 245937 w 257450"/>
              <a:gd name="connsiteY29" fmla="*/ 298216 h 308425"/>
              <a:gd name="connsiteX30" fmla="*/ 256343 w 257450"/>
              <a:gd name="connsiteY30" fmla="*/ 274431 h 308425"/>
              <a:gd name="connsiteX31" fmla="*/ 257119 w 257450"/>
              <a:gd name="connsiteY31" fmla="*/ 233067 h 308425"/>
              <a:gd name="connsiteX32" fmla="*/ 255632 w 257450"/>
              <a:gd name="connsiteY32" fmla="*/ 185434 h 308425"/>
              <a:gd name="connsiteX33" fmla="*/ 247360 w 257450"/>
              <a:gd name="connsiteY33" fmla="*/ 127654 h 308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57450" h="308425">
                <a:moveTo>
                  <a:pt x="247360" y="127654"/>
                </a:moveTo>
                <a:cubicBezTo>
                  <a:pt x="243120" y="108413"/>
                  <a:pt x="235926" y="89948"/>
                  <a:pt x="226031" y="72911"/>
                </a:cubicBezTo>
                <a:cubicBezTo>
                  <a:pt x="216304" y="56223"/>
                  <a:pt x="202912" y="41972"/>
                  <a:pt x="186865" y="31224"/>
                </a:cubicBezTo>
                <a:cubicBezTo>
                  <a:pt x="168147" y="19480"/>
                  <a:pt x="146224" y="13902"/>
                  <a:pt x="124172" y="15260"/>
                </a:cubicBezTo>
                <a:cubicBezTo>
                  <a:pt x="106709" y="15848"/>
                  <a:pt x="89626" y="20495"/>
                  <a:pt x="74276" y="28832"/>
                </a:cubicBezTo>
                <a:cubicBezTo>
                  <a:pt x="70082" y="31211"/>
                  <a:pt x="66062" y="33886"/>
                  <a:pt x="62255" y="36847"/>
                </a:cubicBezTo>
                <a:lnTo>
                  <a:pt x="62255" y="31224"/>
                </a:lnTo>
                <a:cubicBezTo>
                  <a:pt x="62617" y="21981"/>
                  <a:pt x="58623" y="13101"/>
                  <a:pt x="51462" y="7245"/>
                </a:cubicBezTo>
                <a:cubicBezTo>
                  <a:pt x="45645" y="2269"/>
                  <a:pt x="38244" y="-478"/>
                  <a:pt x="30586" y="-511"/>
                </a:cubicBezTo>
                <a:cubicBezTo>
                  <a:pt x="22907" y="-459"/>
                  <a:pt x="15507" y="2392"/>
                  <a:pt x="9774" y="7504"/>
                </a:cubicBezTo>
                <a:cubicBezTo>
                  <a:pt x="3040" y="13508"/>
                  <a:pt x="-663" y="22208"/>
                  <a:pt x="-308" y="31224"/>
                </a:cubicBezTo>
                <a:cubicBezTo>
                  <a:pt x="-308" y="71618"/>
                  <a:pt x="468" y="112271"/>
                  <a:pt x="1954" y="151955"/>
                </a:cubicBezTo>
                <a:cubicBezTo>
                  <a:pt x="3441" y="191639"/>
                  <a:pt x="4152" y="233261"/>
                  <a:pt x="4152" y="276306"/>
                </a:cubicBezTo>
                <a:cubicBezTo>
                  <a:pt x="3802" y="285302"/>
                  <a:pt x="7500" y="293982"/>
                  <a:pt x="14234" y="299961"/>
                </a:cubicBezTo>
                <a:cubicBezTo>
                  <a:pt x="26404" y="310567"/>
                  <a:pt x="44527" y="310567"/>
                  <a:pt x="56697" y="299961"/>
                </a:cubicBezTo>
                <a:cubicBezTo>
                  <a:pt x="63431" y="293982"/>
                  <a:pt x="67135" y="285302"/>
                  <a:pt x="66779" y="276306"/>
                </a:cubicBezTo>
                <a:lnTo>
                  <a:pt x="66779" y="196098"/>
                </a:lnTo>
                <a:cubicBezTo>
                  <a:pt x="66779" y="182073"/>
                  <a:pt x="67490" y="167531"/>
                  <a:pt x="68977" y="152731"/>
                </a:cubicBezTo>
                <a:cubicBezTo>
                  <a:pt x="70134" y="139740"/>
                  <a:pt x="73230" y="126994"/>
                  <a:pt x="78155" y="114921"/>
                </a:cubicBezTo>
                <a:cubicBezTo>
                  <a:pt x="82375" y="104826"/>
                  <a:pt x="89038" y="95945"/>
                  <a:pt x="97544" y="89068"/>
                </a:cubicBezTo>
                <a:cubicBezTo>
                  <a:pt x="107038" y="82101"/>
                  <a:pt x="118471" y="78281"/>
                  <a:pt x="130247" y="78146"/>
                </a:cubicBezTo>
                <a:cubicBezTo>
                  <a:pt x="140433" y="77274"/>
                  <a:pt x="150541" y="80537"/>
                  <a:pt x="158297" y="87194"/>
                </a:cubicBezTo>
                <a:cubicBezTo>
                  <a:pt x="166861" y="95008"/>
                  <a:pt x="173706" y="104515"/>
                  <a:pt x="178398" y="115115"/>
                </a:cubicBezTo>
                <a:cubicBezTo>
                  <a:pt x="183723" y="127072"/>
                  <a:pt x="187569" y="139643"/>
                  <a:pt x="189837" y="152537"/>
                </a:cubicBezTo>
                <a:cubicBezTo>
                  <a:pt x="191996" y="164332"/>
                  <a:pt x="193444" y="176244"/>
                  <a:pt x="194168" y="188213"/>
                </a:cubicBezTo>
                <a:cubicBezTo>
                  <a:pt x="195137" y="203725"/>
                  <a:pt x="195331" y="219172"/>
                  <a:pt x="194879" y="234231"/>
                </a:cubicBezTo>
                <a:cubicBezTo>
                  <a:pt x="194426" y="249290"/>
                  <a:pt x="194362" y="264414"/>
                  <a:pt x="194879" y="276629"/>
                </a:cubicBezTo>
                <a:cubicBezTo>
                  <a:pt x="194478" y="285580"/>
                  <a:pt x="198576" y="294144"/>
                  <a:pt x="205802" y="299444"/>
                </a:cubicBezTo>
                <a:cubicBezTo>
                  <a:pt x="211735" y="303981"/>
                  <a:pt x="219083" y="306275"/>
                  <a:pt x="226548" y="305907"/>
                </a:cubicBezTo>
                <a:cubicBezTo>
                  <a:pt x="233658" y="305442"/>
                  <a:pt x="240437" y="302747"/>
                  <a:pt x="245937" y="298216"/>
                </a:cubicBezTo>
                <a:cubicBezTo>
                  <a:pt x="252982" y="292386"/>
                  <a:pt x="256841" y="283564"/>
                  <a:pt x="256343" y="274431"/>
                </a:cubicBezTo>
                <a:cubicBezTo>
                  <a:pt x="256860" y="262216"/>
                  <a:pt x="257119" y="248579"/>
                  <a:pt x="257119" y="233067"/>
                </a:cubicBezTo>
                <a:cubicBezTo>
                  <a:pt x="257119" y="217556"/>
                  <a:pt x="256602" y="201592"/>
                  <a:pt x="255632" y="185434"/>
                </a:cubicBezTo>
                <a:cubicBezTo>
                  <a:pt x="254507" y="165974"/>
                  <a:pt x="251741" y="146649"/>
                  <a:pt x="247360" y="127654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953380A2-D9E0-432A-823C-7761384FD48C}"/>
              </a:ext>
            </a:extLst>
          </p:cNvPr>
          <p:cNvSpPr/>
          <p:nvPr/>
        </p:nvSpPr>
        <p:spPr>
          <a:xfrm>
            <a:off x="3162449" y="1009786"/>
            <a:ext cx="218470" cy="441753"/>
          </a:xfrm>
          <a:custGeom>
            <a:avLst/>
            <a:gdLst>
              <a:gd name="connsiteX0" fmla="*/ 208748 w 218470"/>
              <a:gd name="connsiteY0" fmla="*/ 157832 h 441753"/>
              <a:gd name="connsiteX1" fmla="*/ 186191 w 218470"/>
              <a:gd name="connsiteY1" fmla="*/ 148783 h 441753"/>
              <a:gd name="connsiteX2" fmla="*/ 186191 w 218470"/>
              <a:gd name="connsiteY2" fmla="*/ 148783 h 441753"/>
              <a:gd name="connsiteX3" fmla="*/ 136296 w 218470"/>
              <a:gd name="connsiteY3" fmla="*/ 149946 h 441753"/>
              <a:gd name="connsiteX4" fmla="*/ 135003 w 218470"/>
              <a:gd name="connsiteY4" fmla="*/ 31219 h 441753"/>
              <a:gd name="connsiteX5" fmla="*/ 123822 w 218470"/>
              <a:gd name="connsiteY5" fmla="*/ 6659 h 441753"/>
              <a:gd name="connsiteX6" fmla="*/ 82911 w 218470"/>
              <a:gd name="connsiteY6" fmla="*/ 6659 h 441753"/>
              <a:gd name="connsiteX7" fmla="*/ 72440 w 218470"/>
              <a:gd name="connsiteY7" fmla="*/ 31154 h 441753"/>
              <a:gd name="connsiteX8" fmla="*/ 73798 w 218470"/>
              <a:gd name="connsiteY8" fmla="*/ 151110 h 441753"/>
              <a:gd name="connsiteX9" fmla="*/ 30624 w 218470"/>
              <a:gd name="connsiteY9" fmla="*/ 152273 h 441753"/>
              <a:gd name="connsiteX10" fmla="*/ 6323 w 218470"/>
              <a:gd name="connsiteY10" fmla="*/ 162744 h 441753"/>
              <a:gd name="connsiteX11" fmla="*/ -141 w 218470"/>
              <a:gd name="connsiteY11" fmla="*/ 184007 h 441753"/>
              <a:gd name="connsiteX12" fmla="*/ 9877 w 218470"/>
              <a:gd name="connsiteY12" fmla="*/ 202750 h 441753"/>
              <a:gd name="connsiteX13" fmla="*/ 33144 w 218470"/>
              <a:gd name="connsiteY13" fmla="*/ 211088 h 441753"/>
              <a:gd name="connsiteX14" fmla="*/ 33144 w 218470"/>
              <a:gd name="connsiteY14" fmla="*/ 211088 h 441753"/>
              <a:gd name="connsiteX15" fmla="*/ 74961 w 218470"/>
              <a:gd name="connsiteY15" fmla="*/ 210506 h 441753"/>
              <a:gd name="connsiteX16" fmla="*/ 77740 w 218470"/>
              <a:gd name="connsiteY16" fmla="*/ 412738 h 441753"/>
              <a:gd name="connsiteX17" fmla="*/ 77740 w 218470"/>
              <a:gd name="connsiteY17" fmla="*/ 413707 h 441753"/>
              <a:gd name="connsiteX18" fmla="*/ 90666 w 218470"/>
              <a:gd name="connsiteY18" fmla="*/ 435553 h 441753"/>
              <a:gd name="connsiteX19" fmla="*/ 110056 w 218470"/>
              <a:gd name="connsiteY19" fmla="*/ 441240 h 441753"/>
              <a:gd name="connsiteX20" fmla="*/ 129445 w 218470"/>
              <a:gd name="connsiteY20" fmla="*/ 435100 h 441753"/>
              <a:gd name="connsiteX21" fmla="*/ 140820 w 218470"/>
              <a:gd name="connsiteY21" fmla="*/ 413772 h 441753"/>
              <a:gd name="connsiteX22" fmla="*/ 140820 w 218470"/>
              <a:gd name="connsiteY22" fmla="*/ 413061 h 441753"/>
              <a:gd name="connsiteX23" fmla="*/ 137977 w 218470"/>
              <a:gd name="connsiteY23" fmla="*/ 208567 h 441753"/>
              <a:gd name="connsiteX24" fmla="*/ 190070 w 218470"/>
              <a:gd name="connsiteY24" fmla="*/ 207339 h 441753"/>
              <a:gd name="connsiteX25" fmla="*/ 212626 w 218470"/>
              <a:gd name="connsiteY25" fmla="*/ 196675 h 441753"/>
              <a:gd name="connsiteX26" fmla="*/ 217926 w 218470"/>
              <a:gd name="connsiteY26" fmla="*/ 176058 h 441753"/>
              <a:gd name="connsiteX27" fmla="*/ 208748 w 218470"/>
              <a:gd name="connsiteY27" fmla="*/ 157832 h 441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18470" h="441753">
                <a:moveTo>
                  <a:pt x="208748" y="157832"/>
                </a:moveTo>
                <a:cubicBezTo>
                  <a:pt x="202892" y="151692"/>
                  <a:pt x="194665" y="148389"/>
                  <a:pt x="186191" y="148783"/>
                </a:cubicBezTo>
                <a:lnTo>
                  <a:pt x="186191" y="148783"/>
                </a:lnTo>
                <a:lnTo>
                  <a:pt x="136296" y="149946"/>
                </a:lnTo>
                <a:lnTo>
                  <a:pt x="135003" y="31219"/>
                </a:lnTo>
                <a:cubicBezTo>
                  <a:pt x="135553" y="21692"/>
                  <a:pt x="131371" y="12501"/>
                  <a:pt x="123822" y="6659"/>
                </a:cubicBezTo>
                <a:cubicBezTo>
                  <a:pt x="111859" y="-2900"/>
                  <a:pt x="94874" y="-2900"/>
                  <a:pt x="82911" y="6659"/>
                </a:cubicBezTo>
                <a:cubicBezTo>
                  <a:pt x="75730" y="12695"/>
                  <a:pt x="71839" y="21789"/>
                  <a:pt x="72440" y="31154"/>
                </a:cubicBezTo>
                <a:lnTo>
                  <a:pt x="73798" y="151110"/>
                </a:lnTo>
                <a:lnTo>
                  <a:pt x="30624" y="152273"/>
                </a:lnTo>
                <a:cubicBezTo>
                  <a:pt x="21323" y="151717"/>
                  <a:pt x="12307" y="155602"/>
                  <a:pt x="6323" y="162744"/>
                </a:cubicBezTo>
                <a:cubicBezTo>
                  <a:pt x="1294" y="168619"/>
                  <a:pt x="-1046" y="176329"/>
                  <a:pt x="-141" y="184007"/>
                </a:cubicBezTo>
                <a:cubicBezTo>
                  <a:pt x="835" y="191252"/>
                  <a:pt x="4396" y="197910"/>
                  <a:pt x="9877" y="202750"/>
                </a:cubicBezTo>
                <a:cubicBezTo>
                  <a:pt x="16243" y="208464"/>
                  <a:pt x="24594" y="211456"/>
                  <a:pt x="33144" y="211088"/>
                </a:cubicBezTo>
                <a:lnTo>
                  <a:pt x="33144" y="211088"/>
                </a:lnTo>
                <a:lnTo>
                  <a:pt x="74961" y="210506"/>
                </a:lnTo>
                <a:lnTo>
                  <a:pt x="77740" y="412738"/>
                </a:lnTo>
                <a:lnTo>
                  <a:pt x="77740" y="413707"/>
                </a:lnTo>
                <a:cubicBezTo>
                  <a:pt x="78205" y="422672"/>
                  <a:pt x="83033" y="430835"/>
                  <a:pt x="90666" y="435553"/>
                </a:cubicBezTo>
                <a:cubicBezTo>
                  <a:pt x="96444" y="439275"/>
                  <a:pt x="103179" y="441253"/>
                  <a:pt x="110056" y="441240"/>
                </a:cubicBezTo>
                <a:cubicBezTo>
                  <a:pt x="117010" y="441331"/>
                  <a:pt x="123809" y="439179"/>
                  <a:pt x="129445" y="435100"/>
                </a:cubicBezTo>
                <a:cubicBezTo>
                  <a:pt x="136251" y="430059"/>
                  <a:pt x="140426" y="422232"/>
                  <a:pt x="140820" y="413772"/>
                </a:cubicBezTo>
                <a:lnTo>
                  <a:pt x="140820" y="413061"/>
                </a:lnTo>
                <a:lnTo>
                  <a:pt x="137977" y="208567"/>
                </a:lnTo>
                <a:lnTo>
                  <a:pt x="190070" y="207339"/>
                </a:lnTo>
                <a:cubicBezTo>
                  <a:pt x="198905" y="207818"/>
                  <a:pt x="207384" y="203804"/>
                  <a:pt x="212626" y="196675"/>
                </a:cubicBezTo>
                <a:cubicBezTo>
                  <a:pt x="216917" y="190710"/>
                  <a:pt x="218811" y="183354"/>
                  <a:pt x="217926" y="176058"/>
                </a:cubicBezTo>
                <a:cubicBezTo>
                  <a:pt x="216943" y="169142"/>
                  <a:pt x="213718" y="162737"/>
                  <a:pt x="208748" y="157832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C3BBD00C-B5CD-4C55-B61E-E3F05034C203}"/>
              </a:ext>
            </a:extLst>
          </p:cNvPr>
          <p:cNvSpPr/>
          <p:nvPr/>
        </p:nvSpPr>
        <p:spPr>
          <a:xfrm>
            <a:off x="3595644" y="979878"/>
            <a:ext cx="270766" cy="466932"/>
          </a:xfrm>
          <a:custGeom>
            <a:avLst/>
            <a:gdLst>
              <a:gd name="connsiteX0" fmla="*/ 259965 w 270766"/>
              <a:gd name="connsiteY0" fmla="*/ 7483 h 466932"/>
              <a:gd name="connsiteX1" fmla="*/ 218342 w 270766"/>
              <a:gd name="connsiteY1" fmla="*/ 7483 h 466932"/>
              <a:gd name="connsiteX2" fmla="*/ 208260 w 270766"/>
              <a:gd name="connsiteY2" fmla="*/ 30621 h 466932"/>
              <a:gd name="connsiteX3" fmla="*/ 208260 w 270766"/>
              <a:gd name="connsiteY3" fmla="*/ 31009 h 466932"/>
              <a:gd name="connsiteX4" fmla="*/ 204899 w 270766"/>
              <a:gd name="connsiteY4" fmla="*/ 129119 h 466932"/>
              <a:gd name="connsiteX5" fmla="*/ 204253 w 270766"/>
              <a:gd name="connsiteY5" fmla="*/ 193751 h 466932"/>
              <a:gd name="connsiteX6" fmla="*/ 157718 w 270766"/>
              <a:gd name="connsiteY6" fmla="*/ 175007 h 466932"/>
              <a:gd name="connsiteX7" fmla="*/ 82164 w 270766"/>
              <a:gd name="connsiteY7" fmla="*/ 180437 h 466932"/>
              <a:gd name="connsiteX8" fmla="*/ 21604 w 270766"/>
              <a:gd name="connsiteY8" fmla="*/ 229168 h 466932"/>
              <a:gd name="connsiteX9" fmla="*/ -112 w 270766"/>
              <a:gd name="connsiteY9" fmla="*/ 321785 h 466932"/>
              <a:gd name="connsiteX10" fmla="*/ 30330 w 270766"/>
              <a:gd name="connsiteY10" fmla="*/ 403803 h 466932"/>
              <a:gd name="connsiteX11" fmla="*/ 91859 w 270766"/>
              <a:gd name="connsiteY11" fmla="*/ 444843 h 466932"/>
              <a:gd name="connsiteX12" fmla="*/ 164375 w 270766"/>
              <a:gd name="connsiteY12" fmla="*/ 447364 h 466932"/>
              <a:gd name="connsiteX13" fmla="*/ 207484 w 270766"/>
              <a:gd name="connsiteY13" fmla="*/ 429978 h 466932"/>
              <a:gd name="connsiteX14" fmla="*/ 207484 w 270766"/>
              <a:gd name="connsiteY14" fmla="*/ 437023 h 466932"/>
              <a:gd name="connsiteX15" fmla="*/ 207484 w 270766"/>
              <a:gd name="connsiteY15" fmla="*/ 439285 h 466932"/>
              <a:gd name="connsiteX16" fmla="*/ 218989 w 270766"/>
              <a:gd name="connsiteY16" fmla="*/ 459515 h 466932"/>
              <a:gd name="connsiteX17" fmla="*/ 258155 w 270766"/>
              <a:gd name="connsiteY17" fmla="*/ 459515 h 466932"/>
              <a:gd name="connsiteX18" fmla="*/ 269660 w 270766"/>
              <a:gd name="connsiteY18" fmla="*/ 439350 h 466932"/>
              <a:gd name="connsiteX19" fmla="*/ 269660 w 270766"/>
              <a:gd name="connsiteY19" fmla="*/ 438057 h 466932"/>
              <a:gd name="connsiteX20" fmla="*/ 269660 w 270766"/>
              <a:gd name="connsiteY20" fmla="*/ 436829 h 466932"/>
              <a:gd name="connsiteX21" fmla="*/ 268173 w 270766"/>
              <a:gd name="connsiteY21" fmla="*/ 332191 h 466932"/>
              <a:gd name="connsiteX22" fmla="*/ 267010 w 270766"/>
              <a:gd name="connsiteY22" fmla="*/ 233693 h 466932"/>
              <a:gd name="connsiteX23" fmla="*/ 267398 w 270766"/>
              <a:gd name="connsiteY23" fmla="*/ 135776 h 466932"/>
              <a:gd name="connsiteX24" fmla="*/ 270435 w 270766"/>
              <a:gd name="connsiteY24" fmla="*/ 31913 h 466932"/>
              <a:gd name="connsiteX25" fmla="*/ 270435 w 270766"/>
              <a:gd name="connsiteY25" fmla="*/ 30879 h 466932"/>
              <a:gd name="connsiteX26" fmla="*/ 259965 w 270766"/>
              <a:gd name="connsiteY26" fmla="*/ 7483 h 466932"/>
              <a:gd name="connsiteX27" fmla="*/ 204447 w 270766"/>
              <a:gd name="connsiteY27" fmla="*/ 319200 h 466932"/>
              <a:gd name="connsiteX28" fmla="*/ 195140 w 270766"/>
              <a:gd name="connsiteY28" fmla="*/ 355394 h 466932"/>
              <a:gd name="connsiteX29" fmla="*/ 171097 w 270766"/>
              <a:gd name="connsiteY29" fmla="*/ 379501 h 466932"/>
              <a:gd name="connsiteX30" fmla="*/ 138264 w 270766"/>
              <a:gd name="connsiteY30" fmla="*/ 389778 h 466932"/>
              <a:gd name="connsiteX31" fmla="*/ 104914 w 270766"/>
              <a:gd name="connsiteY31" fmla="*/ 385059 h 466932"/>
              <a:gd name="connsiteX32" fmla="*/ 77963 w 270766"/>
              <a:gd name="connsiteY32" fmla="*/ 363925 h 466932"/>
              <a:gd name="connsiteX33" fmla="*/ 63809 w 270766"/>
              <a:gd name="connsiteY33" fmla="*/ 324370 h 466932"/>
              <a:gd name="connsiteX34" fmla="*/ 69755 w 270766"/>
              <a:gd name="connsiteY34" fmla="*/ 274734 h 466932"/>
              <a:gd name="connsiteX35" fmla="*/ 94121 w 270766"/>
              <a:gd name="connsiteY35" fmla="*/ 245068 h 466932"/>
              <a:gd name="connsiteX36" fmla="*/ 128052 w 270766"/>
              <a:gd name="connsiteY36" fmla="*/ 234145 h 466932"/>
              <a:gd name="connsiteX37" fmla="*/ 131801 w 270766"/>
              <a:gd name="connsiteY37" fmla="*/ 234145 h 466932"/>
              <a:gd name="connsiteX38" fmla="*/ 163277 w 270766"/>
              <a:gd name="connsiteY38" fmla="*/ 242095 h 466932"/>
              <a:gd name="connsiteX39" fmla="*/ 191844 w 270766"/>
              <a:gd name="connsiteY39" fmla="*/ 270210 h 466932"/>
              <a:gd name="connsiteX40" fmla="*/ 204447 w 270766"/>
              <a:gd name="connsiteY40" fmla="*/ 319200 h 466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70766" h="466932">
                <a:moveTo>
                  <a:pt x="259965" y="7483"/>
                </a:moveTo>
                <a:cubicBezTo>
                  <a:pt x="248138" y="-3175"/>
                  <a:pt x="230170" y="-3175"/>
                  <a:pt x="218342" y="7483"/>
                </a:cubicBezTo>
                <a:cubicBezTo>
                  <a:pt x="212118" y="13604"/>
                  <a:pt x="208506" y="21896"/>
                  <a:pt x="208260" y="30621"/>
                </a:cubicBezTo>
                <a:lnTo>
                  <a:pt x="208260" y="31009"/>
                </a:lnTo>
                <a:cubicBezTo>
                  <a:pt x="206773" y="65393"/>
                  <a:pt x="205675" y="98419"/>
                  <a:pt x="204899" y="129119"/>
                </a:cubicBezTo>
                <a:cubicBezTo>
                  <a:pt x="204382" y="150706"/>
                  <a:pt x="204188" y="172422"/>
                  <a:pt x="204253" y="193751"/>
                </a:cubicBezTo>
                <a:cubicBezTo>
                  <a:pt x="190079" y="184592"/>
                  <a:pt x="174283" y="178233"/>
                  <a:pt x="157718" y="175007"/>
                </a:cubicBezTo>
                <a:cubicBezTo>
                  <a:pt x="132518" y="169753"/>
                  <a:pt x="106356" y="171634"/>
                  <a:pt x="82164" y="180437"/>
                </a:cubicBezTo>
                <a:cubicBezTo>
                  <a:pt x="57320" y="189853"/>
                  <a:pt x="36114" y="206916"/>
                  <a:pt x="21604" y="229168"/>
                </a:cubicBezTo>
                <a:cubicBezTo>
                  <a:pt x="5576" y="252630"/>
                  <a:pt x="-1728" y="283653"/>
                  <a:pt x="-112" y="321785"/>
                </a:cubicBezTo>
                <a:cubicBezTo>
                  <a:pt x="2603" y="355975"/>
                  <a:pt x="12815" y="383573"/>
                  <a:pt x="30330" y="403803"/>
                </a:cubicBezTo>
                <a:cubicBezTo>
                  <a:pt x="46494" y="423089"/>
                  <a:pt x="67848" y="437333"/>
                  <a:pt x="91859" y="444843"/>
                </a:cubicBezTo>
                <a:cubicBezTo>
                  <a:pt x="115391" y="452024"/>
                  <a:pt x="140397" y="452897"/>
                  <a:pt x="164375" y="447364"/>
                </a:cubicBezTo>
                <a:cubicBezTo>
                  <a:pt x="179635" y="444087"/>
                  <a:pt x="194216" y="438206"/>
                  <a:pt x="207484" y="429978"/>
                </a:cubicBezTo>
                <a:cubicBezTo>
                  <a:pt x="207484" y="432305"/>
                  <a:pt x="207484" y="434632"/>
                  <a:pt x="207484" y="437023"/>
                </a:cubicBezTo>
                <a:lnTo>
                  <a:pt x="207484" y="439285"/>
                </a:lnTo>
                <a:cubicBezTo>
                  <a:pt x="208609" y="447248"/>
                  <a:pt x="212719" y="454480"/>
                  <a:pt x="218989" y="459515"/>
                </a:cubicBezTo>
                <a:cubicBezTo>
                  <a:pt x="230422" y="468725"/>
                  <a:pt x="246722" y="468725"/>
                  <a:pt x="258155" y="459515"/>
                </a:cubicBezTo>
                <a:cubicBezTo>
                  <a:pt x="264353" y="454448"/>
                  <a:pt x="268458" y="447267"/>
                  <a:pt x="269660" y="439350"/>
                </a:cubicBezTo>
                <a:lnTo>
                  <a:pt x="269660" y="438057"/>
                </a:lnTo>
                <a:lnTo>
                  <a:pt x="269660" y="436829"/>
                </a:lnTo>
                <a:cubicBezTo>
                  <a:pt x="269143" y="400293"/>
                  <a:pt x="268645" y="365412"/>
                  <a:pt x="268173" y="332191"/>
                </a:cubicBezTo>
                <a:cubicBezTo>
                  <a:pt x="267701" y="298970"/>
                  <a:pt x="267314" y="266138"/>
                  <a:pt x="267010" y="233693"/>
                </a:cubicBezTo>
                <a:cubicBezTo>
                  <a:pt x="267010" y="201765"/>
                  <a:pt x="267010" y="169061"/>
                  <a:pt x="267398" y="135776"/>
                </a:cubicBezTo>
                <a:cubicBezTo>
                  <a:pt x="267785" y="102491"/>
                  <a:pt x="268884" y="68495"/>
                  <a:pt x="270435" y="31913"/>
                </a:cubicBezTo>
                <a:lnTo>
                  <a:pt x="270435" y="30879"/>
                </a:lnTo>
                <a:cubicBezTo>
                  <a:pt x="270228" y="21993"/>
                  <a:pt x="266454" y="13558"/>
                  <a:pt x="259965" y="7483"/>
                </a:cubicBezTo>
                <a:close/>
                <a:moveTo>
                  <a:pt x="204447" y="319200"/>
                </a:moveTo>
                <a:cubicBezTo>
                  <a:pt x="204828" y="331900"/>
                  <a:pt x="201603" y="344452"/>
                  <a:pt x="195140" y="355394"/>
                </a:cubicBezTo>
                <a:cubicBezTo>
                  <a:pt x="189290" y="365334"/>
                  <a:pt x="181024" y="373626"/>
                  <a:pt x="171097" y="379501"/>
                </a:cubicBezTo>
                <a:cubicBezTo>
                  <a:pt x="161053" y="385324"/>
                  <a:pt x="149839" y="388834"/>
                  <a:pt x="138264" y="389778"/>
                </a:cubicBezTo>
                <a:cubicBezTo>
                  <a:pt x="126928" y="390896"/>
                  <a:pt x="115495" y="389280"/>
                  <a:pt x="104914" y="385059"/>
                </a:cubicBezTo>
                <a:cubicBezTo>
                  <a:pt x="94237" y="380490"/>
                  <a:pt x="84950" y="373200"/>
                  <a:pt x="77963" y="363925"/>
                </a:cubicBezTo>
                <a:cubicBezTo>
                  <a:pt x="69606" y="352343"/>
                  <a:pt x="64694" y="338628"/>
                  <a:pt x="63809" y="324370"/>
                </a:cubicBezTo>
                <a:cubicBezTo>
                  <a:pt x="61133" y="307592"/>
                  <a:pt x="63195" y="290400"/>
                  <a:pt x="69755" y="274734"/>
                </a:cubicBezTo>
                <a:cubicBezTo>
                  <a:pt x="75029" y="262816"/>
                  <a:pt x="83450" y="252559"/>
                  <a:pt x="94121" y="245068"/>
                </a:cubicBezTo>
                <a:cubicBezTo>
                  <a:pt x="104184" y="238320"/>
                  <a:pt x="115940" y="234533"/>
                  <a:pt x="128052" y="234145"/>
                </a:cubicBezTo>
                <a:lnTo>
                  <a:pt x="131801" y="234145"/>
                </a:lnTo>
                <a:cubicBezTo>
                  <a:pt x="142801" y="234074"/>
                  <a:pt x="153634" y="236808"/>
                  <a:pt x="163277" y="242095"/>
                </a:cubicBezTo>
                <a:cubicBezTo>
                  <a:pt x="175071" y="248836"/>
                  <a:pt x="184915" y="258524"/>
                  <a:pt x="191844" y="270210"/>
                </a:cubicBezTo>
                <a:cubicBezTo>
                  <a:pt x="200349" y="285120"/>
                  <a:pt x="204699" y="302034"/>
                  <a:pt x="204447" y="319200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93FDB4FD-2450-4E6E-92F2-891DCE87BFA1}"/>
              </a:ext>
            </a:extLst>
          </p:cNvPr>
          <p:cNvSpPr/>
          <p:nvPr/>
        </p:nvSpPr>
        <p:spPr>
          <a:xfrm>
            <a:off x="3900192" y="1141394"/>
            <a:ext cx="270593" cy="305748"/>
          </a:xfrm>
          <a:custGeom>
            <a:avLst/>
            <a:gdLst>
              <a:gd name="connsiteX0" fmla="*/ 256277 w 270593"/>
              <a:gd name="connsiteY0" fmla="*/ 186058 h 305748"/>
              <a:gd name="connsiteX1" fmla="*/ 234690 w 270593"/>
              <a:gd name="connsiteY1" fmla="*/ 180952 h 305748"/>
              <a:gd name="connsiteX2" fmla="*/ 212780 w 270593"/>
              <a:gd name="connsiteY2" fmla="*/ 192779 h 305748"/>
              <a:gd name="connsiteX3" fmla="*/ 212327 w 270593"/>
              <a:gd name="connsiteY3" fmla="*/ 193361 h 305748"/>
              <a:gd name="connsiteX4" fmla="*/ 177233 w 270593"/>
              <a:gd name="connsiteY4" fmla="*/ 228197 h 305748"/>
              <a:gd name="connsiteX5" fmla="*/ 140522 w 270593"/>
              <a:gd name="connsiteY5" fmla="*/ 242287 h 305748"/>
              <a:gd name="connsiteX6" fmla="*/ 111115 w 270593"/>
              <a:gd name="connsiteY6" fmla="*/ 240865 h 305748"/>
              <a:gd name="connsiteX7" fmla="*/ 87460 w 270593"/>
              <a:gd name="connsiteY7" fmla="*/ 226582 h 305748"/>
              <a:gd name="connsiteX8" fmla="*/ 70849 w 270593"/>
              <a:gd name="connsiteY8" fmla="*/ 201569 h 305748"/>
              <a:gd name="connsiteX9" fmla="*/ 64386 w 270593"/>
              <a:gd name="connsiteY9" fmla="*/ 180047 h 305748"/>
              <a:gd name="connsiteX10" fmla="*/ 95409 w 270593"/>
              <a:gd name="connsiteY10" fmla="*/ 177138 h 305748"/>
              <a:gd name="connsiteX11" fmla="*/ 154482 w 270593"/>
              <a:gd name="connsiteY11" fmla="*/ 169577 h 305748"/>
              <a:gd name="connsiteX12" fmla="*/ 210970 w 270593"/>
              <a:gd name="connsiteY12" fmla="*/ 159688 h 305748"/>
              <a:gd name="connsiteX13" fmla="*/ 251171 w 270593"/>
              <a:gd name="connsiteY13" fmla="*/ 146762 h 305748"/>
              <a:gd name="connsiteX14" fmla="*/ 251171 w 270593"/>
              <a:gd name="connsiteY14" fmla="*/ 146762 h 305748"/>
              <a:gd name="connsiteX15" fmla="*/ 263322 w 270593"/>
              <a:gd name="connsiteY15" fmla="*/ 116708 h 305748"/>
              <a:gd name="connsiteX16" fmla="*/ 245031 w 270593"/>
              <a:gd name="connsiteY16" fmla="*/ 63000 h 305748"/>
              <a:gd name="connsiteX17" fmla="*/ 210065 w 270593"/>
              <a:gd name="connsiteY17" fmla="*/ 24737 h 305748"/>
              <a:gd name="connsiteX18" fmla="*/ 163595 w 270593"/>
              <a:gd name="connsiteY18" fmla="*/ 3539 h 305748"/>
              <a:gd name="connsiteX19" fmla="*/ 112343 w 270593"/>
              <a:gd name="connsiteY19" fmla="*/ 630 h 305748"/>
              <a:gd name="connsiteX20" fmla="*/ 59603 w 270593"/>
              <a:gd name="connsiteY20" fmla="*/ 20601 h 305748"/>
              <a:gd name="connsiteX21" fmla="*/ 25026 w 270593"/>
              <a:gd name="connsiteY21" fmla="*/ 58152 h 305748"/>
              <a:gd name="connsiteX22" fmla="*/ 5636 w 270593"/>
              <a:gd name="connsiteY22" fmla="*/ 105721 h 305748"/>
              <a:gd name="connsiteX23" fmla="*/ -310 w 270593"/>
              <a:gd name="connsiteY23" fmla="*/ 157426 h 305748"/>
              <a:gd name="connsiteX24" fmla="*/ 11905 w 270593"/>
              <a:gd name="connsiteY24" fmla="*/ 223867 h 305748"/>
              <a:gd name="connsiteX25" fmla="*/ 45449 w 270593"/>
              <a:gd name="connsiteY25" fmla="*/ 272987 h 305748"/>
              <a:gd name="connsiteX26" fmla="*/ 94892 w 270593"/>
              <a:gd name="connsiteY26" fmla="*/ 300649 h 305748"/>
              <a:gd name="connsiteX27" fmla="*/ 128242 w 270593"/>
              <a:gd name="connsiteY27" fmla="*/ 305238 h 305748"/>
              <a:gd name="connsiteX28" fmla="*/ 154094 w 270593"/>
              <a:gd name="connsiteY28" fmla="*/ 302782 h 305748"/>
              <a:gd name="connsiteX29" fmla="*/ 210389 w 270593"/>
              <a:gd name="connsiteY29" fmla="*/ 280161 h 305748"/>
              <a:gd name="connsiteX30" fmla="*/ 265261 w 270593"/>
              <a:gd name="connsiteY30" fmla="*/ 228456 h 305748"/>
              <a:gd name="connsiteX31" fmla="*/ 266553 w 270593"/>
              <a:gd name="connsiteY31" fmla="*/ 226323 h 305748"/>
              <a:gd name="connsiteX32" fmla="*/ 268686 w 270593"/>
              <a:gd name="connsiteY32" fmla="*/ 202410 h 305748"/>
              <a:gd name="connsiteX33" fmla="*/ 256277 w 270593"/>
              <a:gd name="connsiteY33" fmla="*/ 186058 h 305748"/>
              <a:gd name="connsiteX34" fmla="*/ 146985 w 270593"/>
              <a:gd name="connsiteY34" fmla="*/ 63258 h 305748"/>
              <a:gd name="connsiteX35" fmla="*/ 172321 w 270593"/>
              <a:gd name="connsiteY35" fmla="*/ 72694 h 305748"/>
              <a:gd name="connsiteX36" fmla="*/ 190353 w 270593"/>
              <a:gd name="connsiteY36" fmla="*/ 89757 h 305748"/>
              <a:gd name="connsiteX37" fmla="*/ 195846 w 270593"/>
              <a:gd name="connsiteY37" fmla="*/ 99387 h 305748"/>
              <a:gd name="connsiteX38" fmla="*/ 130504 w 270593"/>
              <a:gd name="connsiteY38" fmla="*/ 112313 h 305748"/>
              <a:gd name="connsiteX39" fmla="*/ 66584 w 270593"/>
              <a:gd name="connsiteY39" fmla="*/ 118776 h 305748"/>
              <a:gd name="connsiteX40" fmla="*/ 69363 w 270593"/>
              <a:gd name="connsiteY40" fmla="*/ 108435 h 305748"/>
              <a:gd name="connsiteX41" fmla="*/ 79187 w 270593"/>
              <a:gd name="connsiteY41" fmla="*/ 88464 h 305748"/>
              <a:gd name="connsiteX42" fmla="*/ 94634 w 270593"/>
              <a:gd name="connsiteY42" fmla="*/ 73082 h 305748"/>
              <a:gd name="connsiteX43" fmla="*/ 115380 w 270593"/>
              <a:gd name="connsiteY43" fmla="*/ 64421 h 305748"/>
              <a:gd name="connsiteX44" fmla="*/ 146985 w 270593"/>
              <a:gd name="connsiteY44" fmla="*/ 63258 h 305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70593" h="305748">
                <a:moveTo>
                  <a:pt x="256277" y="186058"/>
                </a:moveTo>
                <a:cubicBezTo>
                  <a:pt x="249898" y="181895"/>
                  <a:pt x="242258" y="180086"/>
                  <a:pt x="234690" y="180952"/>
                </a:cubicBezTo>
                <a:cubicBezTo>
                  <a:pt x="226133" y="181915"/>
                  <a:pt x="218280" y="186155"/>
                  <a:pt x="212780" y="192779"/>
                </a:cubicBezTo>
                <a:lnTo>
                  <a:pt x="212327" y="193361"/>
                </a:lnTo>
                <a:cubicBezTo>
                  <a:pt x="202374" y="206604"/>
                  <a:pt x="190553" y="218341"/>
                  <a:pt x="177233" y="228197"/>
                </a:cubicBezTo>
                <a:cubicBezTo>
                  <a:pt x="166226" y="235623"/>
                  <a:pt x="153668" y="240445"/>
                  <a:pt x="140522" y="242287"/>
                </a:cubicBezTo>
                <a:cubicBezTo>
                  <a:pt x="130769" y="244484"/>
                  <a:pt x="120609" y="243993"/>
                  <a:pt x="111115" y="240865"/>
                </a:cubicBezTo>
                <a:cubicBezTo>
                  <a:pt x="102247" y="237969"/>
                  <a:pt x="94155" y="233083"/>
                  <a:pt x="87460" y="226582"/>
                </a:cubicBezTo>
                <a:cubicBezTo>
                  <a:pt x="80312" y="219433"/>
                  <a:pt x="74663" y="210928"/>
                  <a:pt x="70849" y="201569"/>
                </a:cubicBezTo>
                <a:cubicBezTo>
                  <a:pt x="67883" y="194666"/>
                  <a:pt x="65718" y="187441"/>
                  <a:pt x="64386" y="180047"/>
                </a:cubicBezTo>
                <a:cubicBezTo>
                  <a:pt x="72982" y="179400"/>
                  <a:pt x="83259" y="178431"/>
                  <a:pt x="95409" y="177138"/>
                </a:cubicBezTo>
                <a:cubicBezTo>
                  <a:pt x="114346" y="175135"/>
                  <a:pt x="134188" y="172614"/>
                  <a:pt x="154482" y="169577"/>
                </a:cubicBezTo>
                <a:cubicBezTo>
                  <a:pt x="174777" y="166539"/>
                  <a:pt x="193714" y="163114"/>
                  <a:pt x="210970" y="159688"/>
                </a:cubicBezTo>
                <a:cubicBezTo>
                  <a:pt x="224931" y="157374"/>
                  <a:pt x="238477" y="153024"/>
                  <a:pt x="251171" y="146762"/>
                </a:cubicBezTo>
                <a:lnTo>
                  <a:pt x="251171" y="146762"/>
                </a:lnTo>
                <a:cubicBezTo>
                  <a:pt x="256664" y="143465"/>
                  <a:pt x="265519" y="135193"/>
                  <a:pt x="263322" y="116708"/>
                </a:cubicBezTo>
                <a:cubicBezTo>
                  <a:pt x="261027" y="97726"/>
                  <a:pt x="254797" y="79435"/>
                  <a:pt x="245031" y="63000"/>
                </a:cubicBezTo>
                <a:cubicBezTo>
                  <a:pt x="236079" y="48018"/>
                  <a:pt x="224187" y="35001"/>
                  <a:pt x="210065" y="24737"/>
                </a:cubicBezTo>
                <a:cubicBezTo>
                  <a:pt x="196105" y="14707"/>
                  <a:pt x="180322" y="7507"/>
                  <a:pt x="163595" y="3539"/>
                </a:cubicBezTo>
                <a:cubicBezTo>
                  <a:pt x="146836" y="-585"/>
                  <a:pt x="129457" y="-1568"/>
                  <a:pt x="112343" y="630"/>
                </a:cubicBezTo>
                <a:cubicBezTo>
                  <a:pt x="93374" y="2795"/>
                  <a:pt x="75251" y="9659"/>
                  <a:pt x="59603" y="20601"/>
                </a:cubicBezTo>
                <a:cubicBezTo>
                  <a:pt x="45682" y="30677"/>
                  <a:pt x="33926" y="43448"/>
                  <a:pt x="25026" y="58152"/>
                </a:cubicBezTo>
                <a:cubicBezTo>
                  <a:pt x="16081" y="72882"/>
                  <a:pt x="9533" y="88936"/>
                  <a:pt x="5636" y="105721"/>
                </a:cubicBezTo>
                <a:cubicBezTo>
                  <a:pt x="1681" y="122674"/>
                  <a:pt x="-310" y="140021"/>
                  <a:pt x="-310" y="157426"/>
                </a:cubicBezTo>
                <a:cubicBezTo>
                  <a:pt x="-672" y="180163"/>
                  <a:pt x="3478" y="202745"/>
                  <a:pt x="11905" y="223867"/>
                </a:cubicBezTo>
                <a:cubicBezTo>
                  <a:pt x="19377" y="242487"/>
                  <a:pt x="30830" y="259253"/>
                  <a:pt x="45449" y="272987"/>
                </a:cubicBezTo>
                <a:cubicBezTo>
                  <a:pt x="59481" y="286030"/>
                  <a:pt x="76440" y="295511"/>
                  <a:pt x="94892" y="300649"/>
                </a:cubicBezTo>
                <a:cubicBezTo>
                  <a:pt x="105744" y="303700"/>
                  <a:pt x="116970" y="305244"/>
                  <a:pt x="128242" y="305238"/>
                </a:cubicBezTo>
                <a:cubicBezTo>
                  <a:pt x="136916" y="305225"/>
                  <a:pt x="145570" y="304398"/>
                  <a:pt x="154094" y="302782"/>
                </a:cubicBezTo>
                <a:cubicBezTo>
                  <a:pt x="174040" y="298600"/>
                  <a:pt x="193093" y="290942"/>
                  <a:pt x="210389" y="280161"/>
                </a:cubicBezTo>
                <a:cubicBezTo>
                  <a:pt x="231626" y="266343"/>
                  <a:pt x="250208" y="248834"/>
                  <a:pt x="265261" y="228456"/>
                </a:cubicBezTo>
                <a:lnTo>
                  <a:pt x="266553" y="226323"/>
                </a:lnTo>
                <a:cubicBezTo>
                  <a:pt x="270599" y="219007"/>
                  <a:pt x="271375" y="210327"/>
                  <a:pt x="268686" y="202410"/>
                </a:cubicBezTo>
                <a:cubicBezTo>
                  <a:pt x="266437" y="195752"/>
                  <a:pt x="262081" y="190013"/>
                  <a:pt x="256277" y="186058"/>
                </a:cubicBezTo>
                <a:close/>
                <a:moveTo>
                  <a:pt x="146985" y="63258"/>
                </a:moveTo>
                <a:cubicBezTo>
                  <a:pt x="155969" y="64712"/>
                  <a:pt x="164578" y="67918"/>
                  <a:pt x="172321" y="72694"/>
                </a:cubicBezTo>
                <a:cubicBezTo>
                  <a:pt x="179430" y="77095"/>
                  <a:pt x="185564" y="82906"/>
                  <a:pt x="190353" y="89757"/>
                </a:cubicBezTo>
                <a:cubicBezTo>
                  <a:pt x="192479" y="92788"/>
                  <a:pt x="194321" y="96013"/>
                  <a:pt x="195846" y="99387"/>
                </a:cubicBezTo>
                <a:cubicBezTo>
                  <a:pt x="173549" y="104105"/>
                  <a:pt x="151638" y="108306"/>
                  <a:pt x="130504" y="112313"/>
                </a:cubicBezTo>
                <a:cubicBezTo>
                  <a:pt x="109383" y="116004"/>
                  <a:pt x="88015" y="118162"/>
                  <a:pt x="66584" y="118776"/>
                </a:cubicBezTo>
                <a:cubicBezTo>
                  <a:pt x="67359" y="115286"/>
                  <a:pt x="68329" y="111796"/>
                  <a:pt x="69363" y="108435"/>
                </a:cubicBezTo>
                <a:cubicBezTo>
                  <a:pt x="71567" y="101307"/>
                  <a:pt x="74882" y="94565"/>
                  <a:pt x="79187" y="88464"/>
                </a:cubicBezTo>
                <a:cubicBezTo>
                  <a:pt x="83446" y="82512"/>
                  <a:pt x="88668" y="77315"/>
                  <a:pt x="94634" y="73082"/>
                </a:cubicBezTo>
                <a:cubicBezTo>
                  <a:pt x="100832" y="68706"/>
                  <a:pt x="107916" y="65753"/>
                  <a:pt x="115380" y="64421"/>
                </a:cubicBezTo>
                <a:cubicBezTo>
                  <a:pt x="125760" y="62114"/>
                  <a:pt x="136470" y="61720"/>
                  <a:pt x="146985" y="63258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41BA86DF-3062-4F3C-961B-47A9F87DD818}"/>
              </a:ext>
            </a:extLst>
          </p:cNvPr>
          <p:cNvSpPr/>
          <p:nvPr/>
        </p:nvSpPr>
        <p:spPr>
          <a:xfrm>
            <a:off x="4183234" y="1159617"/>
            <a:ext cx="237257" cy="285392"/>
          </a:xfrm>
          <a:custGeom>
            <a:avLst/>
            <a:gdLst>
              <a:gd name="connsiteX0" fmla="*/ 216248 w 237257"/>
              <a:gd name="connsiteY0" fmla="*/ 3929 h 285392"/>
              <a:gd name="connsiteX1" fmla="*/ 191688 w 237257"/>
              <a:gd name="connsiteY1" fmla="*/ 5674 h 285392"/>
              <a:gd name="connsiteX2" fmla="*/ 174496 w 237257"/>
              <a:gd name="connsiteY2" fmla="*/ 28942 h 285392"/>
              <a:gd name="connsiteX3" fmla="*/ 123631 w 237257"/>
              <a:gd name="connsiteY3" fmla="*/ 189486 h 285392"/>
              <a:gd name="connsiteX4" fmla="*/ 61714 w 237257"/>
              <a:gd name="connsiteY4" fmla="*/ 22220 h 285392"/>
              <a:gd name="connsiteX5" fmla="*/ 43747 w 237257"/>
              <a:gd name="connsiteY5" fmla="*/ 2184 h 285392"/>
              <a:gd name="connsiteX6" fmla="*/ 20803 w 237257"/>
              <a:gd name="connsiteY6" fmla="*/ 1086 h 285392"/>
              <a:gd name="connsiteX7" fmla="*/ 2965 w 237257"/>
              <a:gd name="connsiteY7" fmla="*/ 16726 h 285392"/>
              <a:gd name="connsiteX8" fmla="*/ 2965 w 237257"/>
              <a:gd name="connsiteY8" fmla="*/ 45164 h 285392"/>
              <a:gd name="connsiteX9" fmla="*/ 85240 w 237257"/>
              <a:gd name="connsiteY9" fmla="*/ 263683 h 285392"/>
              <a:gd name="connsiteX10" fmla="*/ 104177 w 237257"/>
              <a:gd name="connsiteY10" fmla="*/ 282426 h 285392"/>
              <a:gd name="connsiteX11" fmla="*/ 119883 w 237257"/>
              <a:gd name="connsiteY11" fmla="*/ 284882 h 285392"/>
              <a:gd name="connsiteX12" fmla="*/ 126734 w 237257"/>
              <a:gd name="connsiteY12" fmla="*/ 284429 h 285392"/>
              <a:gd name="connsiteX13" fmla="*/ 147739 w 237257"/>
              <a:gd name="connsiteY13" fmla="*/ 277579 h 285392"/>
              <a:gd name="connsiteX14" fmla="*/ 162863 w 237257"/>
              <a:gd name="connsiteY14" fmla="*/ 259676 h 285392"/>
              <a:gd name="connsiteX15" fmla="*/ 234991 w 237257"/>
              <a:gd name="connsiteY15" fmla="*/ 47168 h 285392"/>
              <a:gd name="connsiteX16" fmla="*/ 233440 w 237257"/>
              <a:gd name="connsiteY16" fmla="*/ 20281 h 285392"/>
              <a:gd name="connsiteX17" fmla="*/ 216248 w 237257"/>
              <a:gd name="connsiteY17" fmla="*/ 3929 h 285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37257" h="285392">
                <a:moveTo>
                  <a:pt x="216248" y="3929"/>
                </a:moveTo>
                <a:cubicBezTo>
                  <a:pt x="208208" y="820"/>
                  <a:pt x="199205" y="1460"/>
                  <a:pt x="191688" y="5674"/>
                </a:cubicBezTo>
                <a:cubicBezTo>
                  <a:pt x="183054" y="10793"/>
                  <a:pt x="176855" y="19182"/>
                  <a:pt x="174496" y="28942"/>
                </a:cubicBezTo>
                <a:lnTo>
                  <a:pt x="123631" y="189486"/>
                </a:lnTo>
                <a:lnTo>
                  <a:pt x="61714" y="22220"/>
                </a:lnTo>
                <a:cubicBezTo>
                  <a:pt x="58806" y="13314"/>
                  <a:pt x="52285" y="6043"/>
                  <a:pt x="43747" y="2184"/>
                </a:cubicBezTo>
                <a:cubicBezTo>
                  <a:pt x="36489" y="-983"/>
                  <a:pt x="28326" y="-1370"/>
                  <a:pt x="20803" y="1086"/>
                </a:cubicBezTo>
                <a:cubicBezTo>
                  <a:pt x="13034" y="3755"/>
                  <a:pt x="6629" y="9371"/>
                  <a:pt x="2965" y="16726"/>
                </a:cubicBezTo>
                <a:cubicBezTo>
                  <a:pt x="-1430" y="25697"/>
                  <a:pt x="-1430" y="36193"/>
                  <a:pt x="2965" y="45164"/>
                </a:cubicBezTo>
                <a:lnTo>
                  <a:pt x="85240" y="263683"/>
                </a:lnTo>
                <a:cubicBezTo>
                  <a:pt x="88259" y="272557"/>
                  <a:pt x="95271" y="279498"/>
                  <a:pt x="104177" y="282426"/>
                </a:cubicBezTo>
                <a:cubicBezTo>
                  <a:pt x="109251" y="284068"/>
                  <a:pt x="114551" y="284895"/>
                  <a:pt x="119883" y="284882"/>
                </a:cubicBezTo>
                <a:cubicBezTo>
                  <a:pt x="122177" y="284889"/>
                  <a:pt x="124465" y="284740"/>
                  <a:pt x="126734" y="284429"/>
                </a:cubicBezTo>
                <a:cubicBezTo>
                  <a:pt x="134134" y="283628"/>
                  <a:pt x="141289" y="281295"/>
                  <a:pt x="147739" y="277579"/>
                </a:cubicBezTo>
                <a:cubicBezTo>
                  <a:pt x="154842" y="273714"/>
                  <a:pt x="160239" y="267328"/>
                  <a:pt x="162863" y="259676"/>
                </a:cubicBezTo>
                <a:lnTo>
                  <a:pt x="234991" y="47168"/>
                </a:lnTo>
                <a:cubicBezTo>
                  <a:pt x="238029" y="38352"/>
                  <a:pt x="237473" y="28690"/>
                  <a:pt x="233440" y="20281"/>
                </a:cubicBezTo>
                <a:cubicBezTo>
                  <a:pt x="229944" y="12881"/>
                  <a:pt x="223810" y="7051"/>
                  <a:pt x="216248" y="3929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7E4F1709-544E-4BED-BB8B-215C4F4FAA8D}"/>
              </a:ext>
            </a:extLst>
          </p:cNvPr>
          <p:cNvSpPr/>
          <p:nvPr/>
        </p:nvSpPr>
        <p:spPr>
          <a:xfrm>
            <a:off x="4431853" y="1141714"/>
            <a:ext cx="270602" cy="305751"/>
          </a:xfrm>
          <a:custGeom>
            <a:avLst/>
            <a:gdLst>
              <a:gd name="connsiteX0" fmla="*/ 256144 w 270602"/>
              <a:gd name="connsiteY0" fmla="*/ 185737 h 305751"/>
              <a:gd name="connsiteX1" fmla="*/ 234557 w 270602"/>
              <a:gd name="connsiteY1" fmla="*/ 180632 h 305751"/>
              <a:gd name="connsiteX2" fmla="*/ 212712 w 270602"/>
              <a:gd name="connsiteY2" fmla="*/ 192459 h 305751"/>
              <a:gd name="connsiteX3" fmla="*/ 212195 w 270602"/>
              <a:gd name="connsiteY3" fmla="*/ 193041 h 305751"/>
              <a:gd name="connsiteX4" fmla="*/ 177100 w 270602"/>
              <a:gd name="connsiteY4" fmla="*/ 227877 h 305751"/>
              <a:gd name="connsiteX5" fmla="*/ 140454 w 270602"/>
              <a:gd name="connsiteY5" fmla="*/ 242290 h 305751"/>
              <a:gd name="connsiteX6" fmla="*/ 111047 w 270602"/>
              <a:gd name="connsiteY6" fmla="*/ 240868 h 305751"/>
              <a:gd name="connsiteX7" fmla="*/ 87392 w 270602"/>
              <a:gd name="connsiteY7" fmla="*/ 226584 h 305751"/>
              <a:gd name="connsiteX8" fmla="*/ 70781 w 270602"/>
              <a:gd name="connsiteY8" fmla="*/ 201572 h 305751"/>
              <a:gd name="connsiteX9" fmla="*/ 64318 w 270602"/>
              <a:gd name="connsiteY9" fmla="*/ 180050 h 305751"/>
              <a:gd name="connsiteX10" fmla="*/ 95342 w 270602"/>
              <a:gd name="connsiteY10" fmla="*/ 177141 h 305751"/>
              <a:gd name="connsiteX11" fmla="*/ 154414 w 270602"/>
              <a:gd name="connsiteY11" fmla="*/ 169579 h 305751"/>
              <a:gd name="connsiteX12" fmla="*/ 210902 w 270602"/>
              <a:gd name="connsiteY12" fmla="*/ 159691 h 305751"/>
              <a:gd name="connsiteX13" fmla="*/ 251168 w 270602"/>
              <a:gd name="connsiteY13" fmla="*/ 146764 h 305751"/>
              <a:gd name="connsiteX14" fmla="*/ 251168 w 270602"/>
              <a:gd name="connsiteY14" fmla="*/ 146764 h 305751"/>
              <a:gd name="connsiteX15" fmla="*/ 263318 w 270602"/>
              <a:gd name="connsiteY15" fmla="*/ 116711 h 305751"/>
              <a:gd name="connsiteX16" fmla="*/ 245092 w 270602"/>
              <a:gd name="connsiteY16" fmla="*/ 63002 h 305751"/>
              <a:gd name="connsiteX17" fmla="*/ 210127 w 270602"/>
              <a:gd name="connsiteY17" fmla="*/ 24741 h 305751"/>
              <a:gd name="connsiteX18" fmla="*/ 163592 w 270602"/>
              <a:gd name="connsiteY18" fmla="*/ 3541 h 305751"/>
              <a:gd name="connsiteX19" fmla="*/ 112340 w 270602"/>
              <a:gd name="connsiteY19" fmla="*/ 633 h 305751"/>
              <a:gd name="connsiteX20" fmla="*/ 59600 w 270602"/>
              <a:gd name="connsiteY20" fmla="*/ 20604 h 305751"/>
              <a:gd name="connsiteX21" fmla="*/ 25023 w 270602"/>
              <a:gd name="connsiteY21" fmla="*/ 58155 h 305751"/>
              <a:gd name="connsiteX22" fmla="*/ 5633 w 270602"/>
              <a:gd name="connsiteY22" fmla="*/ 105724 h 305751"/>
              <a:gd name="connsiteX23" fmla="*/ -313 w 270602"/>
              <a:gd name="connsiteY23" fmla="*/ 157429 h 305751"/>
              <a:gd name="connsiteX24" fmla="*/ 11902 w 270602"/>
              <a:gd name="connsiteY24" fmla="*/ 223870 h 305751"/>
              <a:gd name="connsiteX25" fmla="*/ 45446 w 270602"/>
              <a:gd name="connsiteY25" fmla="*/ 272990 h 305751"/>
              <a:gd name="connsiteX26" fmla="*/ 94889 w 270602"/>
              <a:gd name="connsiteY26" fmla="*/ 300652 h 305751"/>
              <a:gd name="connsiteX27" fmla="*/ 128239 w 270602"/>
              <a:gd name="connsiteY27" fmla="*/ 305241 h 305751"/>
              <a:gd name="connsiteX28" fmla="*/ 154091 w 270602"/>
              <a:gd name="connsiteY28" fmla="*/ 302785 h 305751"/>
              <a:gd name="connsiteX29" fmla="*/ 210385 w 270602"/>
              <a:gd name="connsiteY29" fmla="*/ 280164 h 305751"/>
              <a:gd name="connsiteX30" fmla="*/ 265257 w 270602"/>
              <a:gd name="connsiteY30" fmla="*/ 228459 h 305751"/>
              <a:gd name="connsiteX31" fmla="*/ 266615 w 270602"/>
              <a:gd name="connsiteY31" fmla="*/ 226326 h 305751"/>
              <a:gd name="connsiteX32" fmla="*/ 268683 w 270602"/>
              <a:gd name="connsiteY32" fmla="*/ 202412 h 305751"/>
              <a:gd name="connsiteX33" fmla="*/ 256144 w 270602"/>
              <a:gd name="connsiteY33" fmla="*/ 185737 h 305751"/>
              <a:gd name="connsiteX34" fmla="*/ 146982 w 270602"/>
              <a:gd name="connsiteY34" fmla="*/ 62938 h 305751"/>
              <a:gd name="connsiteX35" fmla="*/ 172382 w 270602"/>
              <a:gd name="connsiteY35" fmla="*/ 72374 h 305751"/>
              <a:gd name="connsiteX36" fmla="*/ 190349 w 270602"/>
              <a:gd name="connsiteY36" fmla="*/ 89436 h 305751"/>
              <a:gd name="connsiteX37" fmla="*/ 195908 w 270602"/>
              <a:gd name="connsiteY37" fmla="*/ 99067 h 305751"/>
              <a:gd name="connsiteX38" fmla="*/ 130565 w 270602"/>
              <a:gd name="connsiteY38" fmla="*/ 111993 h 305751"/>
              <a:gd name="connsiteX39" fmla="*/ 66645 w 270602"/>
              <a:gd name="connsiteY39" fmla="*/ 118456 h 305751"/>
              <a:gd name="connsiteX40" fmla="*/ 69360 w 270602"/>
              <a:gd name="connsiteY40" fmla="*/ 108115 h 305751"/>
              <a:gd name="connsiteX41" fmla="*/ 79184 w 270602"/>
              <a:gd name="connsiteY41" fmla="*/ 88144 h 305751"/>
              <a:gd name="connsiteX42" fmla="*/ 94630 w 270602"/>
              <a:gd name="connsiteY42" fmla="*/ 72762 h 305751"/>
              <a:gd name="connsiteX43" fmla="*/ 115377 w 270602"/>
              <a:gd name="connsiteY43" fmla="*/ 64101 h 305751"/>
              <a:gd name="connsiteX44" fmla="*/ 146982 w 270602"/>
              <a:gd name="connsiteY44" fmla="*/ 62938 h 305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70602" h="305751">
                <a:moveTo>
                  <a:pt x="256144" y="185737"/>
                </a:moveTo>
                <a:cubicBezTo>
                  <a:pt x="249778" y="181543"/>
                  <a:pt x="242132" y="179733"/>
                  <a:pt x="234557" y="180632"/>
                </a:cubicBezTo>
                <a:cubicBezTo>
                  <a:pt x="226013" y="181588"/>
                  <a:pt x="218180" y="185828"/>
                  <a:pt x="212712" y="192459"/>
                </a:cubicBezTo>
                <a:lnTo>
                  <a:pt x="212195" y="193041"/>
                </a:lnTo>
                <a:cubicBezTo>
                  <a:pt x="202242" y="206284"/>
                  <a:pt x="190421" y="218021"/>
                  <a:pt x="177100" y="227877"/>
                </a:cubicBezTo>
                <a:cubicBezTo>
                  <a:pt x="166152" y="235433"/>
                  <a:pt x="153613" y="240364"/>
                  <a:pt x="140454" y="242290"/>
                </a:cubicBezTo>
                <a:cubicBezTo>
                  <a:pt x="130701" y="244487"/>
                  <a:pt x="120541" y="243996"/>
                  <a:pt x="111047" y="240868"/>
                </a:cubicBezTo>
                <a:cubicBezTo>
                  <a:pt x="102179" y="237972"/>
                  <a:pt x="94087" y="233086"/>
                  <a:pt x="87392" y="226584"/>
                </a:cubicBezTo>
                <a:cubicBezTo>
                  <a:pt x="80244" y="219436"/>
                  <a:pt x="74595" y="210931"/>
                  <a:pt x="70781" y="201572"/>
                </a:cubicBezTo>
                <a:cubicBezTo>
                  <a:pt x="67815" y="194669"/>
                  <a:pt x="65650" y="187443"/>
                  <a:pt x="64318" y="180050"/>
                </a:cubicBezTo>
                <a:cubicBezTo>
                  <a:pt x="72914" y="179404"/>
                  <a:pt x="83191" y="178434"/>
                  <a:pt x="95342" y="177141"/>
                </a:cubicBezTo>
                <a:cubicBezTo>
                  <a:pt x="114343" y="175138"/>
                  <a:pt x="134120" y="172617"/>
                  <a:pt x="154414" y="169579"/>
                </a:cubicBezTo>
                <a:cubicBezTo>
                  <a:pt x="174709" y="166542"/>
                  <a:pt x="193646" y="163116"/>
                  <a:pt x="210902" y="159691"/>
                </a:cubicBezTo>
                <a:cubicBezTo>
                  <a:pt x="224882" y="157377"/>
                  <a:pt x="238455" y="153021"/>
                  <a:pt x="251168" y="146764"/>
                </a:cubicBezTo>
                <a:lnTo>
                  <a:pt x="251168" y="146764"/>
                </a:lnTo>
                <a:cubicBezTo>
                  <a:pt x="256661" y="143469"/>
                  <a:pt x="265516" y="135195"/>
                  <a:pt x="263318" y="116711"/>
                </a:cubicBezTo>
                <a:cubicBezTo>
                  <a:pt x="261017" y="97742"/>
                  <a:pt x="254806" y="79458"/>
                  <a:pt x="245092" y="63002"/>
                </a:cubicBezTo>
                <a:cubicBezTo>
                  <a:pt x="236121" y="48033"/>
                  <a:pt x="224229" y="35024"/>
                  <a:pt x="210127" y="24741"/>
                </a:cubicBezTo>
                <a:cubicBezTo>
                  <a:pt x="196141" y="14722"/>
                  <a:pt x="180332" y="7523"/>
                  <a:pt x="163592" y="3541"/>
                </a:cubicBezTo>
                <a:cubicBezTo>
                  <a:pt x="146833" y="-582"/>
                  <a:pt x="129454" y="-1571"/>
                  <a:pt x="112340" y="633"/>
                </a:cubicBezTo>
                <a:cubicBezTo>
                  <a:pt x="93377" y="2811"/>
                  <a:pt x="75254" y="9675"/>
                  <a:pt x="59600" y="20604"/>
                </a:cubicBezTo>
                <a:cubicBezTo>
                  <a:pt x="45679" y="30680"/>
                  <a:pt x="33922" y="43451"/>
                  <a:pt x="25023" y="58155"/>
                </a:cubicBezTo>
                <a:cubicBezTo>
                  <a:pt x="16103" y="72897"/>
                  <a:pt x="9563" y="88945"/>
                  <a:pt x="5633" y="105724"/>
                </a:cubicBezTo>
                <a:cubicBezTo>
                  <a:pt x="1678" y="122676"/>
                  <a:pt x="-313" y="140024"/>
                  <a:pt x="-313" y="157429"/>
                </a:cubicBezTo>
                <a:cubicBezTo>
                  <a:pt x="-643" y="180166"/>
                  <a:pt x="3506" y="202742"/>
                  <a:pt x="11902" y="223870"/>
                </a:cubicBezTo>
                <a:cubicBezTo>
                  <a:pt x="19374" y="242490"/>
                  <a:pt x="30826" y="259256"/>
                  <a:pt x="45446" y="272990"/>
                </a:cubicBezTo>
                <a:cubicBezTo>
                  <a:pt x="59490" y="286019"/>
                  <a:pt x="76443" y="295501"/>
                  <a:pt x="94889" y="300652"/>
                </a:cubicBezTo>
                <a:cubicBezTo>
                  <a:pt x="105741" y="303703"/>
                  <a:pt x="116967" y="305247"/>
                  <a:pt x="128239" y="305241"/>
                </a:cubicBezTo>
                <a:cubicBezTo>
                  <a:pt x="136912" y="305228"/>
                  <a:pt x="145573" y="304407"/>
                  <a:pt x="154091" y="302785"/>
                </a:cubicBezTo>
                <a:cubicBezTo>
                  <a:pt x="174036" y="298603"/>
                  <a:pt x="193090" y="290944"/>
                  <a:pt x="210385" y="280164"/>
                </a:cubicBezTo>
                <a:cubicBezTo>
                  <a:pt x="231636" y="266365"/>
                  <a:pt x="250224" y="248850"/>
                  <a:pt x="265257" y="228459"/>
                </a:cubicBezTo>
                <a:lnTo>
                  <a:pt x="266615" y="226326"/>
                </a:lnTo>
                <a:cubicBezTo>
                  <a:pt x="270622" y="218997"/>
                  <a:pt x="271371" y="210323"/>
                  <a:pt x="268683" y="202412"/>
                </a:cubicBezTo>
                <a:cubicBezTo>
                  <a:pt x="266459" y="195619"/>
                  <a:pt x="262052" y="189757"/>
                  <a:pt x="256144" y="185737"/>
                </a:cubicBezTo>
                <a:close/>
                <a:moveTo>
                  <a:pt x="146982" y="62938"/>
                </a:moveTo>
                <a:cubicBezTo>
                  <a:pt x="155978" y="64405"/>
                  <a:pt x="164607" y="67611"/>
                  <a:pt x="172382" y="72374"/>
                </a:cubicBezTo>
                <a:cubicBezTo>
                  <a:pt x="179472" y="76775"/>
                  <a:pt x="185586" y="82585"/>
                  <a:pt x="190349" y="89436"/>
                </a:cubicBezTo>
                <a:cubicBezTo>
                  <a:pt x="192495" y="92468"/>
                  <a:pt x="194357" y="95693"/>
                  <a:pt x="195908" y="99067"/>
                </a:cubicBezTo>
                <a:cubicBezTo>
                  <a:pt x="173545" y="103785"/>
                  <a:pt x="151635" y="107986"/>
                  <a:pt x="130565" y="111993"/>
                </a:cubicBezTo>
                <a:cubicBezTo>
                  <a:pt x="109444" y="115677"/>
                  <a:pt x="88077" y="117836"/>
                  <a:pt x="66645" y="118456"/>
                </a:cubicBezTo>
                <a:cubicBezTo>
                  <a:pt x="67421" y="114966"/>
                  <a:pt x="68326" y="111476"/>
                  <a:pt x="69360" y="108115"/>
                </a:cubicBezTo>
                <a:cubicBezTo>
                  <a:pt x="71564" y="100986"/>
                  <a:pt x="74879" y="94245"/>
                  <a:pt x="79184" y="88144"/>
                </a:cubicBezTo>
                <a:cubicBezTo>
                  <a:pt x="83462" y="82211"/>
                  <a:pt x="88678" y="77014"/>
                  <a:pt x="94630" y="72762"/>
                </a:cubicBezTo>
                <a:cubicBezTo>
                  <a:pt x="100841" y="68406"/>
                  <a:pt x="107919" y="65452"/>
                  <a:pt x="115377" y="64101"/>
                </a:cubicBezTo>
                <a:cubicBezTo>
                  <a:pt x="125757" y="61794"/>
                  <a:pt x="136466" y="61400"/>
                  <a:pt x="146982" y="62938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1EF9C0D6-B992-4F43-B460-13938943E8EA}"/>
              </a:ext>
            </a:extLst>
          </p:cNvPr>
          <p:cNvSpPr/>
          <p:nvPr/>
        </p:nvSpPr>
        <p:spPr>
          <a:xfrm>
            <a:off x="4737683" y="1143310"/>
            <a:ext cx="257450" cy="308425"/>
          </a:xfrm>
          <a:custGeom>
            <a:avLst/>
            <a:gdLst>
              <a:gd name="connsiteX0" fmla="*/ 247360 w 257450"/>
              <a:gd name="connsiteY0" fmla="*/ 127654 h 308425"/>
              <a:gd name="connsiteX1" fmla="*/ 226031 w 257450"/>
              <a:gd name="connsiteY1" fmla="*/ 72911 h 308425"/>
              <a:gd name="connsiteX2" fmla="*/ 186865 w 257450"/>
              <a:gd name="connsiteY2" fmla="*/ 31224 h 308425"/>
              <a:gd name="connsiteX3" fmla="*/ 124172 w 257450"/>
              <a:gd name="connsiteY3" fmla="*/ 15260 h 308425"/>
              <a:gd name="connsiteX4" fmla="*/ 74277 w 257450"/>
              <a:gd name="connsiteY4" fmla="*/ 28832 h 308425"/>
              <a:gd name="connsiteX5" fmla="*/ 62255 w 257450"/>
              <a:gd name="connsiteY5" fmla="*/ 36847 h 308425"/>
              <a:gd name="connsiteX6" fmla="*/ 62255 w 257450"/>
              <a:gd name="connsiteY6" fmla="*/ 31224 h 308425"/>
              <a:gd name="connsiteX7" fmla="*/ 51462 w 257450"/>
              <a:gd name="connsiteY7" fmla="*/ 7245 h 308425"/>
              <a:gd name="connsiteX8" fmla="*/ 30586 w 257450"/>
              <a:gd name="connsiteY8" fmla="*/ -511 h 308425"/>
              <a:gd name="connsiteX9" fmla="*/ 9774 w 257450"/>
              <a:gd name="connsiteY9" fmla="*/ 7504 h 308425"/>
              <a:gd name="connsiteX10" fmla="*/ -308 w 257450"/>
              <a:gd name="connsiteY10" fmla="*/ 31224 h 308425"/>
              <a:gd name="connsiteX11" fmla="*/ 1954 w 257450"/>
              <a:gd name="connsiteY11" fmla="*/ 151955 h 308425"/>
              <a:gd name="connsiteX12" fmla="*/ 4152 w 257450"/>
              <a:gd name="connsiteY12" fmla="*/ 276306 h 308425"/>
              <a:gd name="connsiteX13" fmla="*/ 14234 w 257450"/>
              <a:gd name="connsiteY13" fmla="*/ 299961 h 308425"/>
              <a:gd name="connsiteX14" fmla="*/ 56697 w 257450"/>
              <a:gd name="connsiteY14" fmla="*/ 299961 h 308425"/>
              <a:gd name="connsiteX15" fmla="*/ 66779 w 257450"/>
              <a:gd name="connsiteY15" fmla="*/ 276306 h 308425"/>
              <a:gd name="connsiteX16" fmla="*/ 66779 w 257450"/>
              <a:gd name="connsiteY16" fmla="*/ 196098 h 308425"/>
              <a:gd name="connsiteX17" fmla="*/ 68977 w 257450"/>
              <a:gd name="connsiteY17" fmla="*/ 152731 h 308425"/>
              <a:gd name="connsiteX18" fmla="*/ 78155 w 257450"/>
              <a:gd name="connsiteY18" fmla="*/ 114921 h 308425"/>
              <a:gd name="connsiteX19" fmla="*/ 97544 w 257450"/>
              <a:gd name="connsiteY19" fmla="*/ 89068 h 308425"/>
              <a:gd name="connsiteX20" fmla="*/ 130247 w 257450"/>
              <a:gd name="connsiteY20" fmla="*/ 78146 h 308425"/>
              <a:gd name="connsiteX21" fmla="*/ 158298 w 257450"/>
              <a:gd name="connsiteY21" fmla="*/ 87194 h 308425"/>
              <a:gd name="connsiteX22" fmla="*/ 178398 w 257450"/>
              <a:gd name="connsiteY22" fmla="*/ 115115 h 308425"/>
              <a:gd name="connsiteX23" fmla="*/ 189838 w 257450"/>
              <a:gd name="connsiteY23" fmla="*/ 152537 h 308425"/>
              <a:gd name="connsiteX24" fmla="*/ 194168 w 257450"/>
              <a:gd name="connsiteY24" fmla="*/ 188213 h 308425"/>
              <a:gd name="connsiteX25" fmla="*/ 194879 w 257450"/>
              <a:gd name="connsiteY25" fmla="*/ 234231 h 308425"/>
              <a:gd name="connsiteX26" fmla="*/ 194879 w 257450"/>
              <a:gd name="connsiteY26" fmla="*/ 276629 h 308425"/>
              <a:gd name="connsiteX27" fmla="*/ 205802 w 257450"/>
              <a:gd name="connsiteY27" fmla="*/ 299444 h 308425"/>
              <a:gd name="connsiteX28" fmla="*/ 226548 w 257450"/>
              <a:gd name="connsiteY28" fmla="*/ 305907 h 308425"/>
              <a:gd name="connsiteX29" fmla="*/ 245938 w 257450"/>
              <a:gd name="connsiteY29" fmla="*/ 298216 h 308425"/>
              <a:gd name="connsiteX30" fmla="*/ 256408 w 257450"/>
              <a:gd name="connsiteY30" fmla="*/ 274431 h 308425"/>
              <a:gd name="connsiteX31" fmla="*/ 257119 w 257450"/>
              <a:gd name="connsiteY31" fmla="*/ 233067 h 308425"/>
              <a:gd name="connsiteX32" fmla="*/ 255633 w 257450"/>
              <a:gd name="connsiteY32" fmla="*/ 185434 h 308425"/>
              <a:gd name="connsiteX33" fmla="*/ 247360 w 257450"/>
              <a:gd name="connsiteY33" fmla="*/ 127654 h 308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57450" h="308425">
                <a:moveTo>
                  <a:pt x="247360" y="127654"/>
                </a:moveTo>
                <a:cubicBezTo>
                  <a:pt x="243120" y="108413"/>
                  <a:pt x="235926" y="89948"/>
                  <a:pt x="226031" y="72911"/>
                </a:cubicBezTo>
                <a:cubicBezTo>
                  <a:pt x="216304" y="56223"/>
                  <a:pt x="202912" y="41972"/>
                  <a:pt x="186865" y="31224"/>
                </a:cubicBezTo>
                <a:cubicBezTo>
                  <a:pt x="168147" y="19480"/>
                  <a:pt x="146224" y="13902"/>
                  <a:pt x="124172" y="15260"/>
                </a:cubicBezTo>
                <a:cubicBezTo>
                  <a:pt x="106709" y="15848"/>
                  <a:pt x="89627" y="20495"/>
                  <a:pt x="74277" y="28832"/>
                </a:cubicBezTo>
                <a:cubicBezTo>
                  <a:pt x="70082" y="31211"/>
                  <a:pt x="66062" y="33886"/>
                  <a:pt x="62255" y="36847"/>
                </a:cubicBezTo>
                <a:lnTo>
                  <a:pt x="62255" y="31224"/>
                </a:lnTo>
                <a:cubicBezTo>
                  <a:pt x="62617" y="21981"/>
                  <a:pt x="58623" y="13101"/>
                  <a:pt x="51462" y="7245"/>
                </a:cubicBezTo>
                <a:cubicBezTo>
                  <a:pt x="45645" y="2269"/>
                  <a:pt x="38245" y="-478"/>
                  <a:pt x="30586" y="-511"/>
                </a:cubicBezTo>
                <a:cubicBezTo>
                  <a:pt x="22908" y="-459"/>
                  <a:pt x="15507" y="2392"/>
                  <a:pt x="9774" y="7504"/>
                </a:cubicBezTo>
                <a:cubicBezTo>
                  <a:pt x="3040" y="13508"/>
                  <a:pt x="-663" y="22208"/>
                  <a:pt x="-308" y="31224"/>
                </a:cubicBezTo>
                <a:cubicBezTo>
                  <a:pt x="-308" y="71618"/>
                  <a:pt x="468" y="112271"/>
                  <a:pt x="1954" y="151955"/>
                </a:cubicBezTo>
                <a:cubicBezTo>
                  <a:pt x="3441" y="191639"/>
                  <a:pt x="4152" y="233261"/>
                  <a:pt x="4152" y="276306"/>
                </a:cubicBezTo>
                <a:cubicBezTo>
                  <a:pt x="3796" y="285302"/>
                  <a:pt x="7500" y="293982"/>
                  <a:pt x="14234" y="299961"/>
                </a:cubicBezTo>
                <a:cubicBezTo>
                  <a:pt x="26404" y="310567"/>
                  <a:pt x="44527" y="310567"/>
                  <a:pt x="56697" y="299961"/>
                </a:cubicBezTo>
                <a:cubicBezTo>
                  <a:pt x="63431" y="293982"/>
                  <a:pt x="67129" y="285302"/>
                  <a:pt x="66779" y="276306"/>
                </a:cubicBezTo>
                <a:lnTo>
                  <a:pt x="66779" y="196098"/>
                </a:lnTo>
                <a:cubicBezTo>
                  <a:pt x="66779" y="182073"/>
                  <a:pt x="67491" y="167531"/>
                  <a:pt x="68977" y="152731"/>
                </a:cubicBezTo>
                <a:cubicBezTo>
                  <a:pt x="70134" y="139740"/>
                  <a:pt x="73230" y="126994"/>
                  <a:pt x="78155" y="114921"/>
                </a:cubicBezTo>
                <a:cubicBezTo>
                  <a:pt x="82375" y="104826"/>
                  <a:pt x="89039" y="95945"/>
                  <a:pt x="97544" y="89068"/>
                </a:cubicBezTo>
                <a:cubicBezTo>
                  <a:pt x="107038" y="82101"/>
                  <a:pt x="118472" y="78281"/>
                  <a:pt x="130247" y="78146"/>
                </a:cubicBezTo>
                <a:cubicBezTo>
                  <a:pt x="140433" y="77274"/>
                  <a:pt x="150542" y="80537"/>
                  <a:pt x="158298" y="87194"/>
                </a:cubicBezTo>
                <a:cubicBezTo>
                  <a:pt x="166861" y="95008"/>
                  <a:pt x="173706" y="104515"/>
                  <a:pt x="178398" y="115115"/>
                </a:cubicBezTo>
                <a:cubicBezTo>
                  <a:pt x="183723" y="127072"/>
                  <a:pt x="187569" y="139643"/>
                  <a:pt x="189838" y="152537"/>
                </a:cubicBezTo>
                <a:cubicBezTo>
                  <a:pt x="191996" y="164332"/>
                  <a:pt x="193444" y="176244"/>
                  <a:pt x="194168" y="188213"/>
                </a:cubicBezTo>
                <a:cubicBezTo>
                  <a:pt x="195138" y="203725"/>
                  <a:pt x="195331" y="219172"/>
                  <a:pt x="194879" y="234231"/>
                </a:cubicBezTo>
                <a:cubicBezTo>
                  <a:pt x="194426" y="249290"/>
                  <a:pt x="194362" y="264414"/>
                  <a:pt x="194879" y="276629"/>
                </a:cubicBezTo>
                <a:cubicBezTo>
                  <a:pt x="194478" y="285580"/>
                  <a:pt x="198576" y="294144"/>
                  <a:pt x="205802" y="299444"/>
                </a:cubicBezTo>
                <a:cubicBezTo>
                  <a:pt x="211741" y="303975"/>
                  <a:pt x="219090" y="306263"/>
                  <a:pt x="226548" y="305907"/>
                </a:cubicBezTo>
                <a:cubicBezTo>
                  <a:pt x="233658" y="305442"/>
                  <a:pt x="240438" y="302747"/>
                  <a:pt x="245938" y="298216"/>
                </a:cubicBezTo>
                <a:cubicBezTo>
                  <a:pt x="252982" y="292380"/>
                  <a:pt x="256861" y="283564"/>
                  <a:pt x="256408" y="274431"/>
                </a:cubicBezTo>
                <a:cubicBezTo>
                  <a:pt x="256861" y="262216"/>
                  <a:pt x="257119" y="248579"/>
                  <a:pt x="257119" y="233067"/>
                </a:cubicBezTo>
                <a:cubicBezTo>
                  <a:pt x="257119" y="217556"/>
                  <a:pt x="256602" y="201592"/>
                  <a:pt x="255633" y="185434"/>
                </a:cubicBezTo>
                <a:cubicBezTo>
                  <a:pt x="254508" y="165974"/>
                  <a:pt x="251742" y="146649"/>
                  <a:pt x="247360" y="127654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9872B7AA-4265-4CFF-AE38-DF3351FE0EA9}"/>
              </a:ext>
            </a:extLst>
          </p:cNvPr>
          <p:cNvSpPr/>
          <p:nvPr/>
        </p:nvSpPr>
        <p:spPr>
          <a:xfrm>
            <a:off x="5044462" y="1150093"/>
            <a:ext cx="67150" cy="306963"/>
          </a:xfrm>
          <a:custGeom>
            <a:avLst/>
            <a:gdLst>
              <a:gd name="connsiteX0" fmla="*/ 64996 w 67150"/>
              <a:gd name="connsiteY0" fmla="*/ 153768 h 306963"/>
              <a:gd name="connsiteX1" fmla="*/ 63833 w 67150"/>
              <a:gd name="connsiteY1" fmla="*/ 94695 h 306963"/>
              <a:gd name="connsiteX2" fmla="*/ 63833 w 67150"/>
              <a:gd name="connsiteY2" fmla="*/ 31162 h 306963"/>
              <a:gd name="connsiteX3" fmla="*/ 52652 w 67150"/>
              <a:gd name="connsiteY3" fmla="*/ 6537 h 306963"/>
              <a:gd name="connsiteX4" fmla="*/ 10900 w 67150"/>
              <a:gd name="connsiteY4" fmla="*/ 6537 h 306963"/>
              <a:gd name="connsiteX5" fmla="*/ -281 w 67150"/>
              <a:gd name="connsiteY5" fmla="*/ 31162 h 306963"/>
              <a:gd name="connsiteX6" fmla="*/ 107 w 67150"/>
              <a:gd name="connsiteY6" fmla="*/ 95018 h 306963"/>
              <a:gd name="connsiteX7" fmla="*/ 1593 w 67150"/>
              <a:gd name="connsiteY7" fmla="*/ 213487 h 306963"/>
              <a:gd name="connsiteX8" fmla="*/ 1981 w 67150"/>
              <a:gd name="connsiteY8" fmla="*/ 277020 h 306963"/>
              <a:gd name="connsiteX9" fmla="*/ 13614 w 67150"/>
              <a:gd name="connsiteY9" fmla="*/ 300093 h 306963"/>
              <a:gd name="connsiteX10" fmla="*/ 55237 w 67150"/>
              <a:gd name="connsiteY10" fmla="*/ 300093 h 306963"/>
              <a:gd name="connsiteX11" fmla="*/ 66806 w 67150"/>
              <a:gd name="connsiteY11" fmla="*/ 277084 h 306963"/>
              <a:gd name="connsiteX12" fmla="*/ 66418 w 67150"/>
              <a:gd name="connsiteY12" fmla="*/ 213229 h 306963"/>
              <a:gd name="connsiteX13" fmla="*/ 64996 w 67150"/>
              <a:gd name="connsiteY13" fmla="*/ 153768 h 306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7150" h="306963">
                <a:moveTo>
                  <a:pt x="64996" y="153768"/>
                </a:moveTo>
                <a:cubicBezTo>
                  <a:pt x="64480" y="134333"/>
                  <a:pt x="64091" y="114646"/>
                  <a:pt x="63833" y="94695"/>
                </a:cubicBezTo>
                <a:cubicBezTo>
                  <a:pt x="63833" y="74723"/>
                  <a:pt x="63833" y="53589"/>
                  <a:pt x="63833" y="31162"/>
                </a:cubicBezTo>
                <a:cubicBezTo>
                  <a:pt x="64396" y="21609"/>
                  <a:pt x="60207" y="12399"/>
                  <a:pt x="52652" y="6537"/>
                </a:cubicBezTo>
                <a:cubicBezTo>
                  <a:pt x="40320" y="-2860"/>
                  <a:pt x="23232" y="-2860"/>
                  <a:pt x="10900" y="6537"/>
                </a:cubicBezTo>
                <a:cubicBezTo>
                  <a:pt x="3344" y="12399"/>
                  <a:pt x="-844" y="21616"/>
                  <a:pt x="-281" y="31162"/>
                </a:cubicBezTo>
                <a:cubicBezTo>
                  <a:pt x="-281" y="53654"/>
                  <a:pt x="-281" y="74982"/>
                  <a:pt x="107" y="95018"/>
                </a:cubicBezTo>
                <a:lnTo>
                  <a:pt x="1593" y="213487"/>
                </a:lnTo>
                <a:cubicBezTo>
                  <a:pt x="1852" y="233393"/>
                  <a:pt x="1981" y="254573"/>
                  <a:pt x="1981" y="277020"/>
                </a:cubicBezTo>
                <a:cubicBezTo>
                  <a:pt x="1716" y="286185"/>
                  <a:pt x="6091" y="294858"/>
                  <a:pt x="13614" y="300093"/>
                </a:cubicBezTo>
                <a:cubicBezTo>
                  <a:pt x="26192" y="308573"/>
                  <a:pt x="42660" y="308573"/>
                  <a:pt x="55237" y="300093"/>
                </a:cubicBezTo>
                <a:cubicBezTo>
                  <a:pt x="62734" y="294871"/>
                  <a:pt x="67091" y="286217"/>
                  <a:pt x="66806" y="277084"/>
                </a:cubicBezTo>
                <a:cubicBezTo>
                  <a:pt x="66806" y="254509"/>
                  <a:pt x="66677" y="233219"/>
                  <a:pt x="66418" y="213229"/>
                </a:cubicBezTo>
                <a:cubicBezTo>
                  <a:pt x="65837" y="193128"/>
                  <a:pt x="65514" y="173286"/>
                  <a:pt x="64996" y="153768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B6F479A9-9FDD-4736-AB3D-E1876E53A370}"/>
              </a:ext>
            </a:extLst>
          </p:cNvPr>
          <p:cNvSpPr/>
          <p:nvPr/>
        </p:nvSpPr>
        <p:spPr>
          <a:xfrm>
            <a:off x="5044181" y="1074338"/>
            <a:ext cx="62583" cy="62579"/>
          </a:xfrm>
          <a:custGeom>
            <a:avLst/>
            <a:gdLst>
              <a:gd name="connsiteX0" fmla="*/ 30635 w 62583"/>
              <a:gd name="connsiteY0" fmla="*/ 62062 h 62579"/>
              <a:gd name="connsiteX1" fmla="*/ 53256 w 62583"/>
              <a:gd name="connsiteY1" fmla="*/ 53014 h 62579"/>
              <a:gd name="connsiteX2" fmla="*/ 62240 w 62583"/>
              <a:gd name="connsiteY2" fmla="*/ 31168 h 62579"/>
              <a:gd name="connsiteX3" fmla="*/ 32270 w 62583"/>
              <a:gd name="connsiteY3" fmla="*/ -501 h 62579"/>
              <a:gd name="connsiteX4" fmla="*/ 30635 w 62583"/>
              <a:gd name="connsiteY4" fmla="*/ -501 h 62579"/>
              <a:gd name="connsiteX5" fmla="*/ 8725 w 62583"/>
              <a:gd name="connsiteY5" fmla="*/ 8547 h 62579"/>
              <a:gd name="connsiteX6" fmla="*/ -323 w 62583"/>
              <a:gd name="connsiteY6" fmla="*/ 31168 h 62579"/>
              <a:gd name="connsiteX7" fmla="*/ 30570 w 62583"/>
              <a:gd name="connsiteY7" fmla="*/ 62062 h 62579"/>
              <a:gd name="connsiteX8" fmla="*/ 30635 w 62583"/>
              <a:gd name="connsiteY8" fmla="*/ 62062 h 62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583" h="62579">
                <a:moveTo>
                  <a:pt x="30635" y="62062"/>
                </a:moveTo>
                <a:cubicBezTo>
                  <a:pt x="39089" y="62237"/>
                  <a:pt x="47252" y="58967"/>
                  <a:pt x="53256" y="53014"/>
                </a:cubicBezTo>
                <a:cubicBezTo>
                  <a:pt x="59086" y="47249"/>
                  <a:pt x="62330" y="39364"/>
                  <a:pt x="62240" y="31168"/>
                </a:cubicBezTo>
                <a:cubicBezTo>
                  <a:pt x="62712" y="14151"/>
                  <a:pt x="49294" y="-29"/>
                  <a:pt x="32270" y="-501"/>
                </a:cubicBezTo>
                <a:cubicBezTo>
                  <a:pt x="31727" y="-514"/>
                  <a:pt x="31178" y="-514"/>
                  <a:pt x="30635" y="-501"/>
                </a:cubicBezTo>
                <a:cubicBezTo>
                  <a:pt x="22401" y="-604"/>
                  <a:pt x="14483" y="2666"/>
                  <a:pt x="8725" y="8547"/>
                </a:cubicBezTo>
                <a:cubicBezTo>
                  <a:pt x="2753" y="14539"/>
                  <a:pt x="-517" y="22708"/>
                  <a:pt x="-323" y="31168"/>
                </a:cubicBezTo>
                <a:cubicBezTo>
                  <a:pt x="-323" y="48231"/>
                  <a:pt x="13508" y="62062"/>
                  <a:pt x="30570" y="62062"/>
                </a:cubicBezTo>
                <a:cubicBezTo>
                  <a:pt x="30590" y="62062"/>
                  <a:pt x="30616" y="62062"/>
                  <a:pt x="30635" y="62062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1BD1EDFF-DC96-46FD-ADC9-E16E2C7EDBB3}"/>
              </a:ext>
            </a:extLst>
          </p:cNvPr>
          <p:cNvSpPr/>
          <p:nvPr/>
        </p:nvSpPr>
        <p:spPr>
          <a:xfrm>
            <a:off x="5167839" y="1145571"/>
            <a:ext cx="182554" cy="303251"/>
          </a:xfrm>
          <a:custGeom>
            <a:avLst/>
            <a:gdLst>
              <a:gd name="connsiteX0" fmla="*/ 175392 w 182554"/>
              <a:gd name="connsiteY0" fmla="*/ 64898 h 303251"/>
              <a:gd name="connsiteX1" fmla="*/ 143916 w 182554"/>
              <a:gd name="connsiteY1" fmla="*/ 37558 h 303251"/>
              <a:gd name="connsiteX2" fmla="*/ 71076 w 182554"/>
              <a:gd name="connsiteY2" fmla="*/ 36072 h 303251"/>
              <a:gd name="connsiteX3" fmla="*/ 61575 w 182554"/>
              <a:gd name="connsiteY3" fmla="*/ 40596 h 303251"/>
              <a:gd name="connsiteX4" fmla="*/ 61575 w 182554"/>
              <a:gd name="connsiteY4" fmla="*/ 31160 h 303251"/>
              <a:gd name="connsiteX5" fmla="*/ 51299 w 182554"/>
              <a:gd name="connsiteY5" fmla="*/ 6858 h 303251"/>
              <a:gd name="connsiteX6" fmla="*/ 30617 w 182554"/>
              <a:gd name="connsiteY6" fmla="*/ -509 h 303251"/>
              <a:gd name="connsiteX7" fmla="*/ 10000 w 182554"/>
              <a:gd name="connsiteY7" fmla="*/ 6858 h 303251"/>
              <a:gd name="connsiteX8" fmla="*/ -277 w 182554"/>
              <a:gd name="connsiteY8" fmla="*/ 31160 h 303251"/>
              <a:gd name="connsiteX9" fmla="*/ 434 w 182554"/>
              <a:gd name="connsiteY9" fmla="*/ 274045 h 303251"/>
              <a:gd name="connsiteX10" fmla="*/ 12326 w 182554"/>
              <a:gd name="connsiteY10" fmla="*/ 296924 h 303251"/>
              <a:gd name="connsiteX11" fmla="*/ 31716 w 182554"/>
              <a:gd name="connsiteY11" fmla="*/ 302741 h 303251"/>
              <a:gd name="connsiteX12" fmla="*/ 51105 w 182554"/>
              <a:gd name="connsiteY12" fmla="*/ 296989 h 303251"/>
              <a:gd name="connsiteX13" fmla="*/ 62998 w 182554"/>
              <a:gd name="connsiteY13" fmla="*/ 273980 h 303251"/>
              <a:gd name="connsiteX14" fmla="*/ 62222 w 182554"/>
              <a:gd name="connsiteY14" fmla="*/ 171862 h 303251"/>
              <a:gd name="connsiteX15" fmla="*/ 65454 w 182554"/>
              <a:gd name="connsiteY15" fmla="*/ 136574 h 303251"/>
              <a:gd name="connsiteX16" fmla="*/ 72821 w 182554"/>
              <a:gd name="connsiteY16" fmla="*/ 110721 h 303251"/>
              <a:gd name="connsiteX17" fmla="*/ 100225 w 182554"/>
              <a:gd name="connsiteY17" fmla="*/ 88876 h 303251"/>
              <a:gd name="connsiteX18" fmla="*/ 128534 w 182554"/>
              <a:gd name="connsiteY18" fmla="*/ 102577 h 303251"/>
              <a:gd name="connsiteX19" fmla="*/ 151025 w 182554"/>
              <a:gd name="connsiteY19" fmla="*/ 116215 h 303251"/>
              <a:gd name="connsiteX20" fmla="*/ 172742 w 182554"/>
              <a:gd name="connsiteY20" fmla="*/ 109752 h 303251"/>
              <a:gd name="connsiteX21" fmla="*/ 182113 w 182554"/>
              <a:gd name="connsiteY21" fmla="*/ 89845 h 303251"/>
              <a:gd name="connsiteX22" fmla="*/ 175650 w 182554"/>
              <a:gd name="connsiteY22" fmla="*/ 65932 h 303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82554" h="303251">
                <a:moveTo>
                  <a:pt x="175392" y="64898"/>
                </a:moveTo>
                <a:cubicBezTo>
                  <a:pt x="167364" y="53283"/>
                  <a:pt x="156538" y="43879"/>
                  <a:pt x="143916" y="37558"/>
                </a:cubicBezTo>
                <a:cubicBezTo>
                  <a:pt x="121043" y="26358"/>
                  <a:pt x="94389" y="25815"/>
                  <a:pt x="71076" y="36072"/>
                </a:cubicBezTo>
                <a:cubicBezTo>
                  <a:pt x="67826" y="37397"/>
                  <a:pt x="64652" y="38909"/>
                  <a:pt x="61575" y="40596"/>
                </a:cubicBezTo>
                <a:lnTo>
                  <a:pt x="61575" y="31160"/>
                </a:lnTo>
                <a:cubicBezTo>
                  <a:pt x="62131" y="21898"/>
                  <a:pt x="58331" y="12914"/>
                  <a:pt x="51299" y="6858"/>
                </a:cubicBezTo>
                <a:cubicBezTo>
                  <a:pt x="45495" y="2037"/>
                  <a:pt x="38166" y="-574"/>
                  <a:pt x="30617" y="-509"/>
                </a:cubicBezTo>
                <a:cubicBezTo>
                  <a:pt x="23094" y="-529"/>
                  <a:pt x="15804" y="2076"/>
                  <a:pt x="10000" y="6858"/>
                </a:cubicBezTo>
                <a:cubicBezTo>
                  <a:pt x="2961" y="12908"/>
                  <a:pt x="-839" y="21898"/>
                  <a:pt x="-277" y="31160"/>
                </a:cubicBezTo>
                <a:lnTo>
                  <a:pt x="434" y="274045"/>
                </a:lnTo>
                <a:cubicBezTo>
                  <a:pt x="40" y="283242"/>
                  <a:pt x="4571" y="291960"/>
                  <a:pt x="12326" y="296924"/>
                </a:cubicBezTo>
                <a:cubicBezTo>
                  <a:pt x="18079" y="300725"/>
                  <a:pt x="24820" y="302747"/>
                  <a:pt x="31716" y="302741"/>
                </a:cubicBezTo>
                <a:cubicBezTo>
                  <a:pt x="38599" y="302728"/>
                  <a:pt x="45327" y="300731"/>
                  <a:pt x="51105" y="296989"/>
                </a:cubicBezTo>
                <a:cubicBezTo>
                  <a:pt x="58900" y="291999"/>
                  <a:pt x="63437" y="283222"/>
                  <a:pt x="62998" y="273980"/>
                </a:cubicBezTo>
                <a:lnTo>
                  <a:pt x="62222" y="171862"/>
                </a:lnTo>
                <a:cubicBezTo>
                  <a:pt x="62655" y="160048"/>
                  <a:pt x="63734" y="148266"/>
                  <a:pt x="65454" y="136574"/>
                </a:cubicBezTo>
                <a:cubicBezTo>
                  <a:pt x="66707" y="127661"/>
                  <a:pt x="69189" y="118955"/>
                  <a:pt x="72821" y="110721"/>
                </a:cubicBezTo>
                <a:cubicBezTo>
                  <a:pt x="80254" y="97278"/>
                  <a:pt x="89238" y="90104"/>
                  <a:pt x="100225" y="88876"/>
                </a:cubicBezTo>
                <a:cubicBezTo>
                  <a:pt x="111212" y="87648"/>
                  <a:pt x="120131" y="91913"/>
                  <a:pt x="128534" y="102577"/>
                </a:cubicBezTo>
                <a:cubicBezTo>
                  <a:pt x="133885" y="109972"/>
                  <a:pt x="141996" y="114890"/>
                  <a:pt x="151025" y="116215"/>
                </a:cubicBezTo>
                <a:cubicBezTo>
                  <a:pt x="158865" y="117398"/>
                  <a:pt x="166828" y="115032"/>
                  <a:pt x="172742" y="109752"/>
                </a:cubicBezTo>
                <a:cubicBezTo>
                  <a:pt x="178293" y="104555"/>
                  <a:pt x="181641" y="97433"/>
                  <a:pt x="182113" y="89845"/>
                </a:cubicBezTo>
                <a:cubicBezTo>
                  <a:pt x="182766" y="81366"/>
                  <a:pt x="180484" y="72925"/>
                  <a:pt x="175650" y="65932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ADC298CF-5EB1-4CC9-B55A-122CE0E30E8A}"/>
              </a:ext>
            </a:extLst>
          </p:cNvPr>
          <p:cNvSpPr/>
          <p:nvPr/>
        </p:nvSpPr>
        <p:spPr>
          <a:xfrm>
            <a:off x="5566628" y="979878"/>
            <a:ext cx="270587" cy="466937"/>
          </a:xfrm>
          <a:custGeom>
            <a:avLst/>
            <a:gdLst>
              <a:gd name="connsiteX0" fmla="*/ 259980 w 270587"/>
              <a:gd name="connsiteY0" fmla="*/ 7483 h 466937"/>
              <a:gd name="connsiteX1" fmla="*/ 218357 w 270587"/>
              <a:gd name="connsiteY1" fmla="*/ 7483 h 466937"/>
              <a:gd name="connsiteX2" fmla="*/ 208274 w 270587"/>
              <a:gd name="connsiteY2" fmla="*/ 30621 h 466937"/>
              <a:gd name="connsiteX3" fmla="*/ 208274 w 270587"/>
              <a:gd name="connsiteY3" fmla="*/ 31009 h 466937"/>
              <a:gd name="connsiteX4" fmla="*/ 204914 w 270587"/>
              <a:gd name="connsiteY4" fmla="*/ 129119 h 466937"/>
              <a:gd name="connsiteX5" fmla="*/ 204267 w 270587"/>
              <a:gd name="connsiteY5" fmla="*/ 193751 h 466937"/>
              <a:gd name="connsiteX6" fmla="*/ 157733 w 270587"/>
              <a:gd name="connsiteY6" fmla="*/ 175007 h 466937"/>
              <a:gd name="connsiteX7" fmla="*/ 82179 w 270587"/>
              <a:gd name="connsiteY7" fmla="*/ 180437 h 466937"/>
              <a:gd name="connsiteX8" fmla="*/ 21619 w 270587"/>
              <a:gd name="connsiteY8" fmla="*/ 229168 h 466937"/>
              <a:gd name="connsiteX9" fmla="*/ -97 w 270587"/>
              <a:gd name="connsiteY9" fmla="*/ 321785 h 466937"/>
              <a:gd name="connsiteX10" fmla="*/ 30345 w 270587"/>
              <a:gd name="connsiteY10" fmla="*/ 403803 h 466937"/>
              <a:gd name="connsiteX11" fmla="*/ 91809 w 270587"/>
              <a:gd name="connsiteY11" fmla="*/ 444843 h 466937"/>
              <a:gd name="connsiteX12" fmla="*/ 164390 w 270587"/>
              <a:gd name="connsiteY12" fmla="*/ 447364 h 466937"/>
              <a:gd name="connsiteX13" fmla="*/ 207434 w 270587"/>
              <a:gd name="connsiteY13" fmla="*/ 429978 h 466937"/>
              <a:gd name="connsiteX14" fmla="*/ 207434 w 270587"/>
              <a:gd name="connsiteY14" fmla="*/ 437023 h 466937"/>
              <a:gd name="connsiteX15" fmla="*/ 207434 w 270587"/>
              <a:gd name="connsiteY15" fmla="*/ 439285 h 466937"/>
              <a:gd name="connsiteX16" fmla="*/ 218874 w 270587"/>
              <a:gd name="connsiteY16" fmla="*/ 459515 h 466937"/>
              <a:gd name="connsiteX17" fmla="*/ 258106 w 270587"/>
              <a:gd name="connsiteY17" fmla="*/ 459515 h 466937"/>
              <a:gd name="connsiteX18" fmla="*/ 269546 w 270587"/>
              <a:gd name="connsiteY18" fmla="*/ 439350 h 466937"/>
              <a:gd name="connsiteX19" fmla="*/ 269546 w 270587"/>
              <a:gd name="connsiteY19" fmla="*/ 438057 h 466937"/>
              <a:gd name="connsiteX20" fmla="*/ 269546 w 270587"/>
              <a:gd name="connsiteY20" fmla="*/ 436829 h 466937"/>
              <a:gd name="connsiteX21" fmla="*/ 268059 w 270587"/>
              <a:gd name="connsiteY21" fmla="*/ 332191 h 466937"/>
              <a:gd name="connsiteX22" fmla="*/ 266896 w 270587"/>
              <a:gd name="connsiteY22" fmla="*/ 233693 h 466937"/>
              <a:gd name="connsiteX23" fmla="*/ 267283 w 270587"/>
              <a:gd name="connsiteY23" fmla="*/ 135776 h 466937"/>
              <a:gd name="connsiteX24" fmla="*/ 270257 w 270587"/>
              <a:gd name="connsiteY24" fmla="*/ 31913 h 466937"/>
              <a:gd name="connsiteX25" fmla="*/ 270257 w 270587"/>
              <a:gd name="connsiteY25" fmla="*/ 30879 h 466937"/>
              <a:gd name="connsiteX26" fmla="*/ 259980 w 270587"/>
              <a:gd name="connsiteY26" fmla="*/ 7483 h 466937"/>
              <a:gd name="connsiteX27" fmla="*/ 204461 w 270587"/>
              <a:gd name="connsiteY27" fmla="*/ 319200 h 466937"/>
              <a:gd name="connsiteX28" fmla="*/ 171111 w 270587"/>
              <a:gd name="connsiteY28" fmla="*/ 379501 h 466937"/>
              <a:gd name="connsiteX29" fmla="*/ 138279 w 270587"/>
              <a:gd name="connsiteY29" fmla="*/ 389778 h 466937"/>
              <a:gd name="connsiteX30" fmla="*/ 104929 w 270587"/>
              <a:gd name="connsiteY30" fmla="*/ 385059 h 466937"/>
              <a:gd name="connsiteX31" fmla="*/ 77978 w 270587"/>
              <a:gd name="connsiteY31" fmla="*/ 363925 h 466937"/>
              <a:gd name="connsiteX32" fmla="*/ 63759 w 270587"/>
              <a:gd name="connsiteY32" fmla="*/ 324370 h 466937"/>
              <a:gd name="connsiteX33" fmla="*/ 69770 w 270587"/>
              <a:gd name="connsiteY33" fmla="*/ 274734 h 466937"/>
              <a:gd name="connsiteX34" fmla="*/ 94136 w 270587"/>
              <a:gd name="connsiteY34" fmla="*/ 245068 h 466937"/>
              <a:gd name="connsiteX35" fmla="*/ 128067 w 270587"/>
              <a:gd name="connsiteY35" fmla="*/ 234145 h 466937"/>
              <a:gd name="connsiteX36" fmla="*/ 131751 w 270587"/>
              <a:gd name="connsiteY36" fmla="*/ 234145 h 466937"/>
              <a:gd name="connsiteX37" fmla="*/ 163291 w 270587"/>
              <a:gd name="connsiteY37" fmla="*/ 242095 h 466937"/>
              <a:gd name="connsiteX38" fmla="*/ 191794 w 270587"/>
              <a:gd name="connsiteY38" fmla="*/ 270210 h 466937"/>
              <a:gd name="connsiteX39" fmla="*/ 204461 w 270587"/>
              <a:gd name="connsiteY39" fmla="*/ 319200 h 466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70587" h="466937">
                <a:moveTo>
                  <a:pt x="259980" y="7483"/>
                </a:moveTo>
                <a:cubicBezTo>
                  <a:pt x="248152" y="-3175"/>
                  <a:pt x="230185" y="-3175"/>
                  <a:pt x="218357" y="7483"/>
                </a:cubicBezTo>
                <a:cubicBezTo>
                  <a:pt x="212153" y="13604"/>
                  <a:pt x="208533" y="21896"/>
                  <a:pt x="208274" y="30621"/>
                </a:cubicBezTo>
                <a:lnTo>
                  <a:pt x="208274" y="31009"/>
                </a:lnTo>
                <a:cubicBezTo>
                  <a:pt x="206788" y="65393"/>
                  <a:pt x="205625" y="98419"/>
                  <a:pt x="204914" y="129119"/>
                </a:cubicBezTo>
                <a:cubicBezTo>
                  <a:pt x="204397" y="150706"/>
                  <a:pt x="204139" y="172422"/>
                  <a:pt x="204267" y="193751"/>
                </a:cubicBezTo>
                <a:cubicBezTo>
                  <a:pt x="190113" y="184605"/>
                  <a:pt x="174279" y="178246"/>
                  <a:pt x="157733" y="175007"/>
                </a:cubicBezTo>
                <a:cubicBezTo>
                  <a:pt x="132527" y="169753"/>
                  <a:pt x="106351" y="171634"/>
                  <a:pt x="82179" y="180437"/>
                </a:cubicBezTo>
                <a:cubicBezTo>
                  <a:pt x="57360" y="189853"/>
                  <a:pt x="36161" y="206916"/>
                  <a:pt x="21619" y="229168"/>
                </a:cubicBezTo>
                <a:cubicBezTo>
                  <a:pt x="5591" y="252630"/>
                  <a:pt x="-1778" y="283653"/>
                  <a:pt x="-97" y="321785"/>
                </a:cubicBezTo>
                <a:cubicBezTo>
                  <a:pt x="2618" y="355975"/>
                  <a:pt x="12829" y="383573"/>
                  <a:pt x="30345" y="403803"/>
                </a:cubicBezTo>
                <a:cubicBezTo>
                  <a:pt x="46503" y="423069"/>
                  <a:pt x="67831" y="437314"/>
                  <a:pt x="91809" y="444843"/>
                </a:cubicBezTo>
                <a:cubicBezTo>
                  <a:pt x="115334" y="452017"/>
                  <a:pt x="140412" y="452890"/>
                  <a:pt x="164390" y="447364"/>
                </a:cubicBezTo>
                <a:cubicBezTo>
                  <a:pt x="179643" y="444094"/>
                  <a:pt x="194185" y="438212"/>
                  <a:pt x="207434" y="429978"/>
                </a:cubicBezTo>
                <a:cubicBezTo>
                  <a:pt x="207434" y="432305"/>
                  <a:pt x="207434" y="434632"/>
                  <a:pt x="207434" y="437023"/>
                </a:cubicBezTo>
                <a:lnTo>
                  <a:pt x="207434" y="439285"/>
                </a:lnTo>
                <a:cubicBezTo>
                  <a:pt x="208533" y="447228"/>
                  <a:pt x="212670" y="454454"/>
                  <a:pt x="218874" y="459515"/>
                </a:cubicBezTo>
                <a:cubicBezTo>
                  <a:pt x="230314" y="468731"/>
                  <a:pt x="246666" y="468731"/>
                  <a:pt x="258106" y="459515"/>
                </a:cubicBezTo>
                <a:cubicBezTo>
                  <a:pt x="264310" y="454473"/>
                  <a:pt x="268382" y="447274"/>
                  <a:pt x="269546" y="439350"/>
                </a:cubicBezTo>
                <a:lnTo>
                  <a:pt x="269546" y="438057"/>
                </a:lnTo>
                <a:lnTo>
                  <a:pt x="269546" y="436829"/>
                </a:lnTo>
                <a:cubicBezTo>
                  <a:pt x="269028" y="400293"/>
                  <a:pt x="268511" y="365412"/>
                  <a:pt x="268059" y="332191"/>
                </a:cubicBezTo>
                <a:cubicBezTo>
                  <a:pt x="267606" y="298970"/>
                  <a:pt x="267218" y="266138"/>
                  <a:pt x="266896" y="233693"/>
                </a:cubicBezTo>
                <a:cubicBezTo>
                  <a:pt x="266896" y="201765"/>
                  <a:pt x="266896" y="169061"/>
                  <a:pt x="267283" y="135776"/>
                </a:cubicBezTo>
                <a:cubicBezTo>
                  <a:pt x="267671" y="102491"/>
                  <a:pt x="268770" y="68495"/>
                  <a:pt x="270257" y="31913"/>
                </a:cubicBezTo>
                <a:lnTo>
                  <a:pt x="270257" y="30879"/>
                </a:lnTo>
                <a:cubicBezTo>
                  <a:pt x="270127" y="22019"/>
                  <a:pt x="266379" y="13591"/>
                  <a:pt x="259980" y="7483"/>
                </a:cubicBezTo>
                <a:close/>
                <a:moveTo>
                  <a:pt x="204461" y="319200"/>
                </a:moveTo>
                <a:cubicBezTo>
                  <a:pt x="205043" y="343851"/>
                  <a:pt x="192311" y="366898"/>
                  <a:pt x="171111" y="379501"/>
                </a:cubicBezTo>
                <a:cubicBezTo>
                  <a:pt x="161029" y="385305"/>
                  <a:pt x="149848" y="388814"/>
                  <a:pt x="138279" y="389778"/>
                </a:cubicBezTo>
                <a:cubicBezTo>
                  <a:pt x="126968" y="390902"/>
                  <a:pt x="115529" y="389280"/>
                  <a:pt x="104929" y="385059"/>
                </a:cubicBezTo>
                <a:cubicBezTo>
                  <a:pt x="94265" y="380509"/>
                  <a:pt x="84958" y="373219"/>
                  <a:pt x="77978" y="363925"/>
                </a:cubicBezTo>
                <a:cubicBezTo>
                  <a:pt x="69576" y="352350"/>
                  <a:pt x="64664" y="338635"/>
                  <a:pt x="63759" y="324370"/>
                </a:cubicBezTo>
                <a:cubicBezTo>
                  <a:pt x="61109" y="307586"/>
                  <a:pt x="63242" y="290407"/>
                  <a:pt x="69770" y="274734"/>
                </a:cubicBezTo>
                <a:cubicBezTo>
                  <a:pt x="75005" y="262796"/>
                  <a:pt x="83472" y="252533"/>
                  <a:pt x="94136" y="245068"/>
                </a:cubicBezTo>
                <a:cubicBezTo>
                  <a:pt x="104218" y="238320"/>
                  <a:pt x="115981" y="234533"/>
                  <a:pt x="128067" y="234145"/>
                </a:cubicBezTo>
                <a:lnTo>
                  <a:pt x="131751" y="234145"/>
                </a:lnTo>
                <a:cubicBezTo>
                  <a:pt x="142739" y="234061"/>
                  <a:pt x="153597" y="236802"/>
                  <a:pt x="163291" y="242095"/>
                </a:cubicBezTo>
                <a:cubicBezTo>
                  <a:pt x="175119" y="248810"/>
                  <a:pt x="184943" y="258505"/>
                  <a:pt x="191794" y="270210"/>
                </a:cubicBezTo>
                <a:cubicBezTo>
                  <a:pt x="200325" y="285100"/>
                  <a:pt x="204720" y="302028"/>
                  <a:pt x="204461" y="319200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A15FB229-4868-419F-B56E-87FDFA7C3D13}"/>
              </a:ext>
            </a:extLst>
          </p:cNvPr>
          <p:cNvSpPr/>
          <p:nvPr/>
        </p:nvSpPr>
        <p:spPr>
          <a:xfrm>
            <a:off x="5871323" y="1141714"/>
            <a:ext cx="270627" cy="305751"/>
          </a:xfrm>
          <a:custGeom>
            <a:avLst/>
            <a:gdLst>
              <a:gd name="connsiteX0" fmla="*/ 256079 w 270627"/>
              <a:gd name="connsiteY0" fmla="*/ 185737 h 305751"/>
              <a:gd name="connsiteX1" fmla="*/ 234492 w 270627"/>
              <a:gd name="connsiteY1" fmla="*/ 180632 h 305751"/>
              <a:gd name="connsiteX2" fmla="*/ 212647 w 270627"/>
              <a:gd name="connsiteY2" fmla="*/ 192459 h 305751"/>
              <a:gd name="connsiteX3" fmla="*/ 212194 w 270627"/>
              <a:gd name="connsiteY3" fmla="*/ 193041 h 305751"/>
              <a:gd name="connsiteX4" fmla="*/ 177100 w 270627"/>
              <a:gd name="connsiteY4" fmla="*/ 227877 h 305751"/>
              <a:gd name="connsiteX5" fmla="*/ 140389 w 270627"/>
              <a:gd name="connsiteY5" fmla="*/ 242290 h 305751"/>
              <a:gd name="connsiteX6" fmla="*/ 111047 w 270627"/>
              <a:gd name="connsiteY6" fmla="*/ 240868 h 305751"/>
              <a:gd name="connsiteX7" fmla="*/ 87327 w 270627"/>
              <a:gd name="connsiteY7" fmla="*/ 226584 h 305751"/>
              <a:gd name="connsiteX8" fmla="*/ 70781 w 270627"/>
              <a:gd name="connsiteY8" fmla="*/ 201572 h 305751"/>
              <a:gd name="connsiteX9" fmla="*/ 64317 w 270627"/>
              <a:gd name="connsiteY9" fmla="*/ 180050 h 305751"/>
              <a:gd name="connsiteX10" fmla="*/ 95406 w 270627"/>
              <a:gd name="connsiteY10" fmla="*/ 177141 h 305751"/>
              <a:gd name="connsiteX11" fmla="*/ 154414 w 270627"/>
              <a:gd name="connsiteY11" fmla="*/ 169579 h 305751"/>
              <a:gd name="connsiteX12" fmla="*/ 210966 w 270627"/>
              <a:gd name="connsiteY12" fmla="*/ 159691 h 305751"/>
              <a:gd name="connsiteX13" fmla="*/ 251167 w 270627"/>
              <a:gd name="connsiteY13" fmla="*/ 146764 h 305751"/>
              <a:gd name="connsiteX14" fmla="*/ 251167 w 270627"/>
              <a:gd name="connsiteY14" fmla="*/ 146764 h 305751"/>
              <a:gd name="connsiteX15" fmla="*/ 263318 w 270627"/>
              <a:gd name="connsiteY15" fmla="*/ 116711 h 305751"/>
              <a:gd name="connsiteX16" fmla="*/ 245027 w 270627"/>
              <a:gd name="connsiteY16" fmla="*/ 63002 h 305751"/>
              <a:gd name="connsiteX17" fmla="*/ 210062 w 270627"/>
              <a:gd name="connsiteY17" fmla="*/ 24741 h 305751"/>
              <a:gd name="connsiteX18" fmla="*/ 163527 w 270627"/>
              <a:gd name="connsiteY18" fmla="*/ 3541 h 305751"/>
              <a:gd name="connsiteX19" fmla="*/ 112274 w 270627"/>
              <a:gd name="connsiteY19" fmla="*/ 633 h 305751"/>
              <a:gd name="connsiteX20" fmla="*/ 59599 w 270627"/>
              <a:gd name="connsiteY20" fmla="*/ 20604 h 305751"/>
              <a:gd name="connsiteX21" fmla="*/ 25022 w 270627"/>
              <a:gd name="connsiteY21" fmla="*/ 58155 h 305751"/>
              <a:gd name="connsiteX22" fmla="*/ 5632 w 270627"/>
              <a:gd name="connsiteY22" fmla="*/ 105724 h 305751"/>
              <a:gd name="connsiteX23" fmla="*/ -314 w 270627"/>
              <a:gd name="connsiteY23" fmla="*/ 157429 h 305751"/>
              <a:gd name="connsiteX24" fmla="*/ 11966 w 270627"/>
              <a:gd name="connsiteY24" fmla="*/ 223870 h 305751"/>
              <a:gd name="connsiteX25" fmla="*/ 45446 w 270627"/>
              <a:gd name="connsiteY25" fmla="*/ 272990 h 305751"/>
              <a:gd name="connsiteX26" fmla="*/ 94953 w 270627"/>
              <a:gd name="connsiteY26" fmla="*/ 300652 h 305751"/>
              <a:gd name="connsiteX27" fmla="*/ 128238 w 270627"/>
              <a:gd name="connsiteY27" fmla="*/ 305241 h 305751"/>
              <a:gd name="connsiteX28" fmla="*/ 154091 w 270627"/>
              <a:gd name="connsiteY28" fmla="*/ 302785 h 305751"/>
              <a:gd name="connsiteX29" fmla="*/ 210385 w 270627"/>
              <a:gd name="connsiteY29" fmla="*/ 280164 h 305751"/>
              <a:gd name="connsiteX30" fmla="*/ 265257 w 270627"/>
              <a:gd name="connsiteY30" fmla="*/ 228459 h 305751"/>
              <a:gd name="connsiteX31" fmla="*/ 266614 w 270627"/>
              <a:gd name="connsiteY31" fmla="*/ 226326 h 305751"/>
              <a:gd name="connsiteX32" fmla="*/ 268747 w 270627"/>
              <a:gd name="connsiteY32" fmla="*/ 202412 h 305751"/>
              <a:gd name="connsiteX33" fmla="*/ 256079 w 270627"/>
              <a:gd name="connsiteY33" fmla="*/ 185737 h 305751"/>
              <a:gd name="connsiteX34" fmla="*/ 147111 w 270627"/>
              <a:gd name="connsiteY34" fmla="*/ 62938 h 305751"/>
              <a:gd name="connsiteX35" fmla="*/ 172446 w 270627"/>
              <a:gd name="connsiteY35" fmla="*/ 72374 h 305751"/>
              <a:gd name="connsiteX36" fmla="*/ 190478 w 270627"/>
              <a:gd name="connsiteY36" fmla="*/ 89436 h 305751"/>
              <a:gd name="connsiteX37" fmla="*/ 195972 w 270627"/>
              <a:gd name="connsiteY37" fmla="*/ 99067 h 305751"/>
              <a:gd name="connsiteX38" fmla="*/ 130629 w 270627"/>
              <a:gd name="connsiteY38" fmla="*/ 111993 h 305751"/>
              <a:gd name="connsiteX39" fmla="*/ 66710 w 270627"/>
              <a:gd name="connsiteY39" fmla="*/ 118456 h 305751"/>
              <a:gd name="connsiteX40" fmla="*/ 69488 w 270627"/>
              <a:gd name="connsiteY40" fmla="*/ 108115 h 305751"/>
              <a:gd name="connsiteX41" fmla="*/ 79312 w 270627"/>
              <a:gd name="connsiteY41" fmla="*/ 88144 h 305751"/>
              <a:gd name="connsiteX42" fmla="*/ 94695 w 270627"/>
              <a:gd name="connsiteY42" fmla="*/ 72762 h 305751"/>
              <a:gd name="connsiteX43" fmla="*/ 115506 w 270627"/>
              <a:gd name="connsiteY43" fmla="*/ 64101 h 305751"/>
              <a:gd name="connsiteX44" fmla="*/ 147111 w 270627"/>
              <a:gd name="connsiteY44" fmla="*/ 62938 h 305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70627" h="305751">
                <a:moveTo>
                  <a:pt x="256079" y="185737"/>
                </a:moveTo>
                <a:cubicBezTo>
                  <a:pt x="249681" y="181543"/>
                  <a:pt x="242054" y="179733"/>
                  <a:pt x="234492" y="180632"/>
                </a:cubicBezTo>
                <a:cubicBezTo>
                  <a:pt x="225961" y="181620"/>
                  <a:pt x="218140" y="185854"/>
                  <a:pt x="212647" y="192459"/>
                </a:cubicBezTo>
                <a:lnTo>
                  <a:pt x="212194" y="193041"/>
                </a:lnTo>
                <a:cubicBezTo>
                  <a:pt x="202241" y="206271"/>
                  <a:pt x="190413" y="218001"/>
                  <a:pt x="177100" y="227877"/>
                </a:cubicBezTo>
                <a:cubicBezTo>
                  <a:pt x="166112" y="235420"/>
                  <a:pt x="153574" y="240351"/>
                  <a:pt x="140389" y="242290"/>
                </a:cubicBezTo>
                <a:cubicBezTo>
                  <a:pt x="130629" y="244487"/>
                  <a:pt x="120547" y="243996"/>
                  <a:pt x="111047" y="240868"/>
                </a:cubicBezTo>
                <a:cubicBezTo>
                  <a:pt x="102127" y="237972"/>
                  <a:pt x="94049" y="233086"/>
                  <a:pt x="87327" y="226584"/>
                </a:cubicBezTo>
                <a:cubicBezTo>
                  <a:pt x="80153" y="219449"/>
                  <a:pt x="74530" y="210944"/>
                  <a:pt x="70781" y="201572"/>
                </a:cubicBezTo>
                <a:cubicBezTo>
                  <a:pt x="67873" y="194656"/>
                  <a:pt x="65675" y="187437"/>
                  <a:pt x="64317" y="180050"/>
                </a:cubicBezTo>
                <a:cubicBezTo>
                  <a:pt x="72979" y="179404"/>
                  <a:pt x="83255" y="178434"/>
                  <a:pt x="95406" y="177141"/>
                </a:cubicBezTo>
                <a:cubicBezTo>
                  <a:pt x="114343" y="175138"/>
                  <a:pt x="134184" y="172617"/>
                  <a:pt x="154414" y="169579"/>
                </a:cubicBezTo>
                <a:cubicBezTo>
                  <a:pt x="174644" y="166542"/>
                  <a:pt x="193645" y="163116"/>
                  <a:pt x="210966" y="159691"/>
                </a:cubicBezTo>
                <a:cubicBezTo>
                  <a:pt x="224927" y="157377"/>
                  <a:pt x="238500" y="153028"/>
                  <a:pt x="251167" y="146764"/>
                </a:cubicBezTo>
                <a:lnTo>
                  <a:pt x="251167" y="146764"/>
                </a:lnTo>
                <a:cubicBezTo>
                  <a:pt x="256596" y="143469"/>
                  <a:pt x="265451" y="135195"/>
                  <a:pt x="263318" y="116711"/>
                </a:cubicBezTo>
                <a:cubicBezTo>
                  <a:pt x="260991" y="97742"/>
                  <a:pt x="254722" y="79464"/>
                  <a:pt x="245027" y="63002"/>
                </a:cubicBezTo>
                <a:cubicBezTo>
                  <a:pt x="236043" y="48021"/>
                  <a:pt x="224152" y="35004"/>
                  <a:pt x="210062" y="24741"/>
                </a:cubicBezTo>
                <a:cubicBezTo>
                  <a:pt x="196101" y="14710"/>
                  <a:pt x="180267" y="7510"/>
                  <a:pt x="163527" y="3541"/>
                </a:cubicBezTo>
                <a:cubicBezTo>
                  <a:pt x="146787" y="-582"/>
                  <a:pt x="129402" y="-1571"/>
                  <a:pt x="112274" y="633"/>
                </a:cubicBezTo>
                <a:cubicBezTo>
                  <a:pt x="93338" y="2798"/>
                  <a:pt x="75241" y="9668"/>
                  <a:pt x="59599" y="20604"/>
                </a:cubicBezTo>
                <a:cubicBezTo>
                  <a:pt x="45704" y="30680"/>
                  <a:pt x="33941" y="43451"/>
                  <a:pt x="25022" y="58155"/>
                </a:cubicBezTo>
                <a:cubicBezTo>
                  <a:pt x="16103" y="72897"/>
                  <a:pt x="9575" y="88952"/>
                  <a:pt x="5632" y="105724"/>
                </a:cubicBezTo>
                <a:cubicBezTo>
                  <a:pt x="1690" y="122676"/>
                  <a:pt x="-314" y="140024"/>
                  <a:pt x="-314" y="157429"/>
                </a:cubicBezTo>
                <a:cubicBezTo>
                  <a:pt x="-637" y="180172"/>
                  <a:pt x="3500" y="202755"/>
                  <a:pt x="11966" y="223870"/>
                </a:cubicBezTo>
                <a:cubicBezTo>
                  <a:pt x="19399" y="242484"/>
                  <a:pt x="30839" y="259249"/>
                  <a:pt x="45446" y="272990"/>
                </a:cubicBezTo>
                <a:cubicBezTo>
                  <a:pt x="59535" y="286019"/>
                  <a:pt x="76468" y="295501"/>
                  <a:pt x="94953" y="300652"/>
                </a:cubicBezTo>
                <a:cubicBezTo>
                  <a:pt x="105811" y="303716"/>
                  <a:pt x="116992" y="305260"/>
                  <a:pt x="128238" y="305241"/>
                </a:cubicBezTo>
                <a:cubicBezTo>
                  <a:pt x="136899" y="305228"/>
                  <a:pt x="145560" y="304407"/>
                  <a:pt x="154091" y="302785"/>
                </a:cubicBezTo>
                <a:cubicBezTo>
                  <a:pt x="174062" y="298603"/>
                  <a:pt x="193063" y="290944"/>
                  <a:pt x="210385" y="280164"/>
                </a:cubicBezTo>
                <a:cubicBezTo>
                  <a:pt x="231648" y="266385"/>
                  <a:pt x="250262" y="248863"/>
                  <a:pt x="265257" y="228459"/>
                </a:cubicBezTo>
                <a:lnTo>
                  <a:pt x="266614" y="226326"/>
                </a:lnTo>
                <a:cubicBezTo>
                  <a:pt x="270621" y="219003"/>
                  <a:pt x="271397" y="210329"/>
                  <a:pt x="268747" y="202412"/>
                </a:cubicBezTo>
                <a:cubicBezTo>
                  <a:pt x="266485" y="195619"/>
                  <a:pt x="262025" y="189770"/>
                  <a:pt x="256079" y="185737"/>
                </a:cubicBezTo>
                <a:close/>
                <a:moveTo>
                  <a:pt x="147111" y="62938"/>
                </a:moveTo>
                <a:cubicBezTo>
                  <a:pt x="156095" y="64418"/>
                  <a:pt x="164690" y="67623"/>
                  <a:pt x="172446" y="72374"/>
                </a:cubicBezTo>
                <a:cubicBezTo>
                  <a:pt x="179556" y="76775"/>
                  <a:pt x="185695" y="82585"/>
                  <a:pt x="190478" y="89436"/>
                </a:cubicBezTo>
                <a:cubicBezTo>
                  <a:pt x="192611" y="92481"/>
                  <a:pt x="194420" y="95706"/>
                  <a:pt x="195972" y="99067"/>
                </a:cubicBezTo>
                <a:cubicBezTo>
                  <a:pt x="173674" y="103785"/>
                  <a:pt x="151764" y="107986"/>
                  <a:pt x="130629" y="111993"/>
                </a:cubicBezTo>
                <a:cubicBezTo>
                  <a:pt x="109496" y="115677"/>
                  <a:pt x="88167" y="117836"/>
                  <a:pt x="66710" y="118456"/>
                </a:cubicBezTo>
                <a:cubicBezTo>
                  <a:pt x="67485" y="114966"/>
                  <a:pt x="68389" y="111476"/>
                  <a:pt x="69488" y="108115"/>
                </a:cubicBezTo>
                <a:cubicBezTo>
                  <a:pt x="71686" y="100986"/>
                  <a:pt x="74982" y="94245"/>
                  <a:pt x="79312" y="88144"/>
                </a:cubicBezTo>
                <a:cubicBezTo>
                  <a:pt x="83578" y="82211"/>
                  <a:pt x="88748" y="77014"/>
                  <a:pt x="94695" y="72762"/>
                </a:cubicBezTo>
                <a:cubicBezTo>
                  <a:pt x="100899" y="68392"/>
                  <a:pt x="108008" y="65439"/>
                  <a:pt x="115506" y="64101"/>
                </a:cubicBezTo>
                <a:cubicBezTo>
                  <a:pt x="125911" y="61794"/>
                  <a:pt x="136576" y="61400"/>
                  <a:pt x="147111" y="62938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6918E412-9E46-4DF5-8B57-DF766F681BEE}"/>
              </a:ext>
            </a:extLst>
          </p:cNvPr>
          <p:cNvSpPr/>
          <p:nvPr/>
        </p:nvSpPr>
        <p:spPr>
          <a:xfrm>
            <a:off x="6163223" y="1154240"/>
            <a:ext cx="226295" cy="295423"/>
          </a:xfrm>
          <a:custGeom>
            <a:avLst/>
            <a:gdLst>
              <a:gd name="connsiteX0" fmla="*/ 180501 w 226295"/>
              <a:gd name="connsiteY0" fmla="*/ 135273 h 295423"/>
              <a:gd name="connsiteX1" fmla="*/ 140624 w 226295"/>
              <a:gd name="connsiteY1" fmla="*/ 119438 h 295423"/>
              <a:gd name="connsiteX2" fmla="*/ 103331 w 226295"/>
              <a:gd name="connsiteY2" fmla="*/ 109033 h 295423"/>
              <a:gd name="connsiteX3" fmla="*/ 76445 w 226295"/>
              <a:gd name="connsiteY3" fmla="*/ 98498 h 295423"/>
              <a:gd name="connsiteX4" fmla="*/ 71532 w 226295"/>
              <a:gd name="connsiteY4" fmla="*/ 90225 h 295423"/>
              <a:gd name="connsiteX5" fmla="*/ 80969 w 226295"/>
              <a:gd name="connsiteY5" fmla="*/ 70835 h 295423"/>
              <a:gd name="connsiteX6" fmla="*/ 111540 w 226295"/>
              <a:gd name="connsiteY6" fmla="*/ 59977 h 295423"/>
              <a:gd name="connsiteX7" fmla="*/ 138233 w 226295"/>
              <a:gd name="connsiteY7" fmla="*/ 63403 h 295423"/>
              <a:gd name="connsiteX8" fmla="*/ 158397 w 226295"/>
              <a:gd name="connsiteY8" fmla="*/ 75941 h 295423"/>
              <a:gd name="connsiteX9" fmla="*/ 179403 w 226295"/>
              <a:gd name="connsiteY9" fmla="*/ 87704 h 295423"/>
              <a:gd name="connsiteX10" fmla="*/ 200343 w 226295"/>
              <a:gd name="connsiteY10" fmla="*/ 82081 h 295423"/>
              <a:gd name="connsiteX11" fmla="*/ 211395 w 226295"/>
              <a:gd name="connsiteY11" fmla="*/ 64631 h 295423"/>
              <a:gd name="connsiteX12" fmla="*/ 206418 w 226295"/>
              <a:gd name="connsiteY12" fmla="*/ 41234 h 295423"/>
              <a:gd name="connsiteX13" fmla="*/ 166606 w 226295"/>
              <a:gd name="connsiteY13" fmla="*/ 9435 h 295423"/>
              <a:gd name="connsiteX14" fmla="*/ 112251 w 226295"/>
              <a:gd name="connsiteY14" fmla="*/ -259 h 295423"/>
              <a:gd name="connsiteX15" fmla="*/ 74377 w 226295"/>
              <a:gd name="connsiteY15" fmla="*/ 7496 h 295423"/>
              <a:gd name="connsiteX16" fmla="*/ 40251 w 226295"/>
              <a:gd name="connsiteY16" fmla="*/ 26240 h 295423"/>
              <a:gd name="connsiteX17" fmla="*/ 16208 w 226295"/>
              <a:gd name="connsiteY17" fmla="*/ 57263 h 295423"/>
              <a:gd name="connsiteX18" fmla="*/ 8970 w 226295"/>
              <a:gd name="connsiteY18" fmla="*/ 100501 h 295423"/>
              <a:gd name="connsiteX19" fmla="*/ 27066 w 226295"/>
              <a:gd name="connsiteY19" fmla="*/ 140637 h 295423"/>
              <a:gd name="connsiteX20" fmla="*/ 60157 w 226295"/>
              <a:gd name="connsiteY20" fmla="*/ 161061 h 295423"/>
              <a:gd name="connsiteX21" fmla="*/ 98936 w 226295"/>
              <a:gd name="connsiteY21" fmla="*/ 172565 h 295423"/>
              <a:gd name="connsiteX22" fmla="*/ 133450 w 226295"/>
              <a:gd name="connsiteY22" fmla="*/ 181937 h 295423"/>
              <a:gd name="connsiteX23" fmla="*/ 156717 w 226295"/>
              <a:gd name="connsiteY23" fmla="*/ 194217 h 295423"/>
              <a:gd name="connsiteX24" fmla="*/ 163180 w 226295"/>
              <a:gd name="connsiteY24" fmla="*/ 209793 h 295423"/>
              <a:gd name="connsiteX25" fmla="*/ 153808 w 226295"/>
              <a:gd name="connsiteY25" fmla="*/ 224464 h 295423"/>
              <a:gd name="connsiteX26" fmla="*/ 120911 w 226295"/>
              <a:gd name="connsiteY26" fmla="*/ 232091 h 295423"/>
              <a:gd name="connsiteX27" fmla="*/ 81486 w 226295"/>
              <a:gd name="connsiteY27" fmla="*/ 226985 h 295423"/>
              <a:gd name="connsiteX28" fmla="*/ 54018 w 226295"/>
              <a:gd name="connsiteY28" fmla="*/ 212636 h 295423"/>
              <a:gd name="connsiteX29" fmla="*/ 53436 w 226295"/>
              <a:gd name="connsiteY29" fmla="*/ 212120 h 295423"/>
              <a:gd name="connsiteX30" fmla="*/ 28747 w 226295"/>
              <a:gd name="connsiteY30" fmla="*/ 204105 h 295423"/>
              <a:gd name="connsiteX31" fmla="*/ 8517 w 226295"/>
              <a:gd name="connsiteY31" fmla="*/ 215157 h 295423"/>
              <a:gd name="connsiteX32" fmla="*/ -208 w 226295"/>
              <a:gd name="connsiteY32" fmla="*/ 236356 h 295423"/>
              <a:gd name="connsiteX33" fmla="*/ 9228 w 226295"/>
              <a:gd name="connsiteY33" fmla="*/ 261369 h 295423"/>
              <a:gd name="connsiteX34" fmla="*/ 43741 w 226295"/>
              <a:gd name="connsiteY34" fmla="*/ 283667 h 295423"/>
              <a:gd name="connsiteX35" fmla="*/ 86915 w 226295"/>
              <a:gd name="connsiteY35" fmla="*/ 293878 h 295423"/>
              <a:gd name="connsiteX36" fmla="*/ 106692 w 226295"/>
              <a:gd name="connsiteY36" fmla="*/ 294913 h 295423"/>
              <a:gd name="connsiteX37" fmla="*/ 133320 w 226295"/>
              <a:gd name="connsiteY37" fmla="*/ 293038 h 295423"/>
              <a:gd name="connsiteX38" fmla="*/ 176494 w 226295"/>
              <a:gd name="connsiteY38" fmla="*/ 280758 h 295423"/>
              <a:gd name="connsiteX39" fmla="*/ 210425 w 226295"/>
              <a:gd name="connsiteY39" fmla="*/ 254906 h 295423"/>
              <a:gd name="connsiteX40" fmla="*/ 225743 w 226295"/>
              <a:gd name="connsiteY40" fmla="*/ 212572 h 295423"/>
              <a:gd name="connsiteX41" fmla="*/ 213205 w 226295"/>
              <a:gd name="connsiteY41" fmla="*/ 163905 h 295423"/>
              <a:gd name="connsiteX42" fmla="*/ 180501 w 226295"/>
              <a:gd name="connsiteY42" fmla="*/ 135273 h 295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26295" h="295423">
                <a:moveTo>
                  <a:pt x="180501" y="135273"/>
                </a:moveTo>
                <a:cubicBezTo>
                  <a:pt x="167898" y="128338"/>
                  <a:pt x="154520" y="123019"/>
                  <a:pt x="140624" y="119438"/>
                </a:cubicBezTo>
                <a:cubicBezTo>
                  <a:pt x="127698" y="116013"/>
                  <a:pt x="114771" y="112522"/>
                  <a:pt x="103331" y="109033"/>
                </a:cubicBezTo>
                <a:cubicBezTo>
                  <a:pt x="94024" y="106479"/>
                  <a:pt x="85041" y="102944"/>
                  <a:pt x="76445" y="98498"/>
                </a:cubicBezTo>
                <a:cubicBezTo>
                  <a:pt x="73148" y="97121"/>
                  <a:pt x="71145" y="93760"/>
                  <a:pt x="71532" y="90225"/>
                </a:cubicBezTo>
                <a:cubicBezTo>
                  <a:pt x="70692" y="82488"/>
                  <a:pt x="74377" y="74965"/>
                  <a:pt x="80969" y="70835"/>
                </a:cubicBezTo>
                <a:cubicBezTo>
                  <a:pt x="90082" y="64650"/>
                  <a:pt x="100617" y="60914"/>
                  <a:pt x="111540" y="59977"/>
                </a:cubicBezTo>
                <a:cubicBezTo>
                  <a:pt x="120588" y="59144"/>
                  <a:pt x="129701" y="60313"/>
                  <a:pt x="138233" y="63403"/>
                </a:cubicBezTo>
                <a:cubicBezTo>
                  <a:pt x="145859" y="65910"/>
                  <a:pt x="152775" y="70215"/>
                  <a:pt x="158397" y="75941"/>
                </a:cubicBezTo>
                <a:cubicBezTo>
                  <a:pt x="163632" y="82372"/>
                  <a:pt x="171194" y="86573"/>
                  <a:pt x="179403" y="87704"/>
                </a:cubicBezTo>
                <a:cubicBezTo>
                  <a:pt x="186835" y="88635"/>
                  <a:pt x="194332" y="86618"/>
                  <a:pt x="200343" y="82081"/>
                </a:cubicBezTo>
                <a:cubicBezTo>
                  <a:pt x="205966" y="77738"/>
                  <a:pt x="209844" y="71559"/>
                  <a:pt x="211395" y="64631"/>
                </a:cubicBezTo>
                <a:cubicBezTo>
                  <a:pt x="213205" y="56481"/>
                  <a:pt x="211395" y="47943"/>
                  <a:pt x="206418" y="41234"/>
                </a:cubicBezTo>
                <a:cubicBezTo>
                  <a:pt x="196336" y="27170"/>
                  <a:pt x="182570" y="16164"/>
                  <a:pt x="166606" y="9435"/>
                </a:cubicBezTo>
                <a:cubicBezTo>
                  <a:pt x="149543" y="1835"/>
                  <a:pt x="130864" y="-1494"/>
                  <a:pt x="112251" y="-259"/>
                </a:cubicBezTo>
                <a:cubicBezTo>
                  <a:pt x="99389" y="807"/>
                  <a:pt x="86657" y="3412"/>
                  <a:pt x="74377" y="7496"/>
                </a:cubicBezTo>
                <a:cubicBezTo>
                  <a:pt x="61967" y="11581"/>
                  <a:pt x="50398" y="17934"/>
                  <a:pt x="40251" y="26240"/>
                </a:cubicBezTo>
                <a:cubicBezTo>
                  <a:pt x="30040" y="34700"/>
                  <a:pt x="21831" y="45286"/>
                  <a:pt x="16208" y="57263"/>
                </a:cubicBezTo>
                <a:cubicBezTo>
                  <a:pt x="10068" y="70797"/>
                  <a:pt x="7547" y="85707"/>
                  <a:pt x="8970" y="100501"/>
                </a:cubicBezTo>
                <a:cubicBezTo>
                  <a:pt x="9486" y="115735"/>
                  <a:pt x="16014" y="130147"/>
                  <a:pt x="27066" y="140637"/>
                </a:cubicBezTo>
                <a:cubicBezTo>
                  <a:pt x="36761" y="149375"/>
                  <a:pt x="48007" y="156297"/>
                  <a:pt x="60157" y="161061"/>
                </a:cubicBezTo>
                <a:cubicBezTo>
                  <a:pt x="72696" y="166024"/>
                  <a:pt x="85687" y="169877"/>
                  <a:pt x="98936" y="172565"/>
                </a:cubicBezTo>
                <a:cubicBezTo>
                  <a:pt x="110635" y="175015"/>
                  <a:pt x="122139" y="178143"/>
                  <a:pt x="133450" y="181937"/>
                </a:cubicBezTo>
                <a:cubicBezTo>
                  <a:pt x="141851" y="184625"/>
                  <a:pt x="149736" y="188787"/>
                  <a:pt x="156717" y="194217"/>
                </a:cubicBezTo>
                <a:cubicBezTo>
                  <a:pt x="161241" y="198062"/>
                  <a:pt x="163697" y="203860"/>
                  <a:pt x="163180" y="209793"/>
                </a:cubicBezTo>
                <a:cubicBezTo>
                  <a:pt x="163632" y="216217"/>
                  <a:pt x="159819" y="222176"/>
                  <a:pt x="153808" y="224464"/>
                </a:cubicBezTo>
                <a:cubicBezTo>
                  <a:pt x="143532" y="229370"/>
                  <a:pt x="132286" y="231974"/>
                  <a:pt x="120911" y="232091"/>
                </a:cubicBezTo>
                <a:cubicBezTo>
                  <a:pt x="107597" y="232524"/>
                  <a:pt x="94283" y="230805"/>
                  <a:pt x="81486" y="226985"/>
                </a:cubicBezTo>
                <a:cubicBezTo>
                  <a:pt x="71274" y="224503"/>
                  <a:pt x="61902" y="219578"/>
                  <a:pt x="54018" y="212636"/>
                </a:cubicBezTo>
                <a:lnTo>
                  <a:pt x="53436" y="212120"/>
                </a:lnTo>
                <a:cubicBezTo>
                  <a:pt x="46844" y="205799"/>
                  <a:pt x="37795" y="202845"/>
                  <a:pt x="28747" y="204105"/>
                </a:cubicBezTo>
                <a:cubicBezTo>
                  <a:pt x="20926" y="205243"/>
                  <a:pt x="13688" y="209166"/>
                  <a:pt x="8517" y="215157"/>
                </a:cubicBezTo>
                <a:cubicBezTo>
                  <a:pt x="3412" y="221110"/>
                  <a:pt x="373" y="228536"/>
                  <a:pt x="-208" y="236356"/>
                </a:cubicBezTo>
                <a:cubicBezTo>
                  <a:pt x="-1048" y="245702"/>
                  <a:pt x="2442" y="254919"/>
                  <a:pt x="9228" y="261369"/>
                </a:cubicBezTo>
                <a:cubicBezTo>
                  <a:pt x="18922" y="271316"/>
                  <a:pt x="30686" y="278942"/>
                  <a:pt x="43741" y="283667"/>
                </a:cubicBezTo>
                <a:cubicBezTo>
                  <a:pt x="57637" y="288979"/>
                  <a:pt x="72115" y="292411"/>
                  <a:pt x="86915" y="293878"/>
                </a:cubicBezTo>
                <a:cubicBezTo>
                  <a:pt x="93378" y="294525"/>
                  <a:pt x="99841" y="294913"/>
                  <a:pt x="106692" y="294913"/>
                </a:cubicBezTo>
                <a:cubicBezTo>
                  <a:pt x="115612" y="294893"/>
                  <a:pt x="124466" y="294266"/>
                  <a:pt x="133320" y="293038"/>
                </a:cubicBezTo>
                <a:cubicBezTo>
                  <a:pt x="148250" y="291118"/>
                  <a:pt x="162792" y="286976"/>
                  <a:pt x="176494" y="280758"/>
                </a:cubicBezTo>
                <a:cubicBezTo>
                  <a:pt x="189614" y="274793"/>
                  <a:pt x="201183" y="265957"/>
                  <a:pt x="210425" y="254906"/>
                </a:cubicBezTo>
                <a:cubicBezTo>
                  <a:pt x="220120" y="242910"/>
                  <a:pt x="225550" y="227999"/>
                  <a:pt x="225743" y="212572"/>
                </a:cubicBezTo>
                <a:cubicBezTo>
                  <a:pt x="227036" y="195412"/>
                  <a:pt x="222641" y="178305"/>
                  <a:pt x="213205" y="163905"/>
                </a:cubicBezTo>
                <a:cubicBezTo>
                  <a:pt x="204673" y="151980"/>
                  <a:pt x="193427" y="142182"/>
                  <a:pt x="180501" y="135273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1F62E8EA-F55A-4085-85FD-1B8B9DA0093C}"/>
              </a:ext>
            </a:extLst>
          </p:cNvPr>
          <p:cNvSpPr/>
          <p:nvPr/>
        </p:nvSpPr>
        <p:spPr>
          <a:xfrm>
            <a:off x="6618745" y="1154240"/>
            <a:ext cx="225995" cy="295423"/>
          </a:xfrm>
          <a:custGeom>
            <a:avLst/>
            <a:gdLst>
              <a:gd name="connsiteX0" fmla="*/ 180824 w 225995"/>
              <a:gd name="connsiteY0" fmla="*/ 135273 h 295423"/>
              <a:gd name="connsiteX1" fmla="*/ 140946 w 225995"/>
              <a:gd name="connsiteY1" fmla="*/ 119438 h 295423"/>
              <a:gd name="connsiteX2" fmla="*/ 103655 w 225995"/>
              <a:gd name="connsiteY2" fmla="*/ 109033 h 295423"/>
              <a:gd name="connsiteX3" fmla="*/ 76768 w 225995"/>
              <a:gd name="connsiteY3" fmla="*/ 98498 h 295423"/>
              <a:gd name="connsiteX4" fmla="*/ 71856 w 225995"/>
              <a:gd name="connsiteY4" fmla="*/ 90225 h 295423"/>
              <a:gd name="connsiteX5" fmla="*/ 81227 w 225995"/>
              <a:gd name="connsiteY5" fmla="*/ 70835 h 295423"/>
              <a:gd name="connsiteX6" fmla="*/ 111798 w 225995"/>
              <a:gd name="connsiteY6" fmla="*/ 59977 h 295423"/>
              <a:gd name="connsiteX7" fmla="*/ 138555 w 225995"/>
              <a:gd name="connsiteY7" fmla="*/ 63403 h 295423"/>
              <a:gd name="connsiteX8" fmla="*/ 158720 w 225995"/>
              <a:gd name="connsiteY8" fmla="*/ 75941 h 295423"/>
              <a:gd name="connsiteX9" fmla="*/ 179661 w 225995"/>
              <a:gd name="connsiteY9" fmla="*/ 87704 h 295423"/>
              <a:gd name="connsiteX10" fmla="*/ 200602 w 225995"/>
              <a:gd name="connsiteY10" fmla="*/ 82081 h 295423"/>
              <a:gd name="connsiteX11" fmla="*/ 211718 w 225995"/>
              <a:gd name="connsiteY11" fmla="*/ 64631 h 295423"/>
              <a:gd name="connsiteX12" fmla="*/ 206742 w 225995"/>
              <a:gd name="connsiteY12" fmla="*/ 41234 h 295423"/>
              <a:gd name="connsiteX13" fmla="*/ 166928 w 225995"/>
              <a:gd name="connsiteY13" fmla="*/ 9435 h 295423"/>
              <a:gd name="connsiteX14" fmla="*/ 112574 w 225995"/>
              <a:gd name="connsiteY14" fmla="*/ -259 h 295423"/>
              <a:gd name="connsiteX15" fmla="*/ 74699 w 225995"/>
              <a:gd name="connsiteY15" fmla="*/ 7496 h 295423"/>
              <a:gd name="connsiteX16" fmla="*/ 40575 w 225995"/>
              <a:gd name="connsiteY16" fmla="*/ 26240 h 295423"/>
              <a:gd name="connsiteX17" fmla="*/ 16531 w 225995"/>
              <a:gd name="connsiteY17" fmla="*/ 57263 h 295423"/>
              <a:gd name="connsiteX18" fmla="*/ 9292 w 225995"/>
              <a:gd name="connsiteY18" fmla="*/ 100501 h 295423"/>
              <a:gd name="connsiteX19" fmla="*/ 27389 w 225995"/>
              <a:gd name="connsiteY19" fmla="*/ 140637 h 295423"/>
              <a:gd name="connsiteX20" fmla="*/ 60481 w 225995"/>
              <a:gd name="connsiteY20" fmla="*/ 161061 h 295423"/>
              <a:gd name="connsiteX21" fmla="*/ 99260 w 225995"/>
              <a:gd name="connsiteY21" fmla="*/ 172565 h 295423"/>
              <a:gd name="connsiteX22" fmla="*/ 133708 w 225995"/>
              <a:gd name="connsiteY22" fmla="*/ 181937 h 295423"/>
              <a:gd name="connsiteX23" fmla="*/ 157040 w 225995"/>
              <a:gd name="connsiteY23" fmla="*/ 194217 h 295423"/>
              <a:gd name="connsiteX24" fmla="*/ 163180 w 225995"/>
              <a:gd name="connsiteY24" fmla="*/ 209793 h 295423"/>
              <a:gd name="connsiteX25" fmla="*/ 153873 w 225995"/>
              <a:gd name="connsiteY25" fmla="*/ 224464 h 295423"/>
              <a:gd name="connsiteX26" fmla="*/ 120976 w 225995"/>
              <a:gd name="connsiteY26" fmla="*/ 232091 h 295423"/>
              <a:gd name="connsiteX27" fmla="*/ 81551 w 225995"/>
              <a:gd name="connsiteY27" fmla="*/ 226985 h 295423"/>
              <a:gd name="connsiteX28" fmla="*/ 54082 w 225995"/>
              <a:gd name="connsiteY28" fmla="*/ 212636 h 295423"/>
              <a:gd name="connsiteX29" fmla="*/ 53501 w 225995"/>
              <a:gd name="connsiteY29" fmla="*/ 212120 h 295423"/>
              <a:gd name="connsiteX30" fmla="*/ 28746 w 225995"/>
              <a:gd name="connsiteY30" fmla="*/ 204105 h 295423"/>
              <a:gd name="connsiteX31" fmla="*/ 8581 w 225995"/>
              <a:gd name="connsiteY31" fmla="*/ 215157 h 295423"/>
              <a:gd name="connsiteX32" fmla="*/ -208 w 225995"/>
              <a:gd name="connsiteY32" fmla="*/ 236356 h 295423"/>
              <a:gd name="connsiteX33" fmla="*/ 9292 w 225995"/>
              <a:gd name="connsiteY33" fmla="*/ 261369 h 295423"/>
              <a:gd name="connsiteX34" fmla="*/ 43741 w 225995"/>
              <a:gd name="connsiteY34" fmla="*/ 283667 h 295423"/>
              <a:gd name="connsiteX35" fmla="*/ 86979 w 225995"/>
              <a:gd name="connsiteY35" fmla="*/ 293878 h 295423"/>
              <a:gd name="connsiteX36" fmla="*/ 106369 w 225995"/>
              <a:gd name="connsiteY36" fmla="*/ 294913 h 295423"/>
              <a:gd name="connsiteX37" fmla="*/ 132997 w 225995"/>
              <a:gd name="connsiteY37" fmla="*/ 293038 h 295423"/>
              <a:gd name="connsiteX38" fmla="*/ 176236 w 225995"/>
              <a:gd name="connsiteY38" fmla="*/ 280758 h 295423"/>
              <a:gd name="connsiteX39" fmla="*/ 210103 w 225995"/>
              <a:gd name="connsiteY39" fmla="*/ 254906 h 295423"/>
              <a:gd name="connsiteX40" fmla="*/ 225485 w 225995"/>
              <a:gd name="connsiteY40" fmla="*/ 212572 h 295423"/>
              <a:gd name="connsiteX41" fmla="*/ 212559 w 225995"/>
              <a:gd name="connsiteY41" fmla="*/ 163905 h 295423"/>
              <a:gd name="connsiteX42" fmla="*/ 180824 w 225995"/>
              <a:gd name="connsiteY42" fmla="*/ 135273 h 295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25995" h="295423">
                <a:moveTo>
                  <a:pt x="180824" y="135273"/>
                </a:moveTo>
                <a:cubicBezTo>
                  <a:pt x="168221" y="128351"/>
                  <a:pt x="154842" y="123032"/>
                  <a:pt x="140946" y="119438"/>
                </a:cubicBezTo>
                <a:cubicBezTo>
                  <a:pt x="128020" y="116013"/>
                  <a:pt x="115094" y="112522"/>
                  <a:pt x="103655" y="109033"/>
                </a:cubicBezTo>
                <a:cubicBezTo>
                  <a:pt x="94347" y="106479"/>
                  <a:pt x="85364" y="102944"/>
                  <a:pt x="76768" y="98498"/>
                </a:cubicBezTo>
                <a:cubicBezTo>
                  <a:pt x="73472" y="97153"/>
                  <a:pt x="71468" y="93773"/>
                  <a:pt x="71856" y="90225"/>
                </a:cubicBezTo>
                <a:cubicBezTo>
                  <a:pt x="71016" y="82501"/>
                  <a:pt x="74635" y="74972"/>
                  <a:pt x="81227" y="70835"/>
                </a:cubicBezTo>
                <a:cubicBezTo>
                  <a:pt x="90340" y="64676"/>
                  <a:pt x="100875" y="60940"/>
                  <a:pt x="111798" y="59977"/>
                </a:cubicBezTo>
                <a:cubicBezTo>
                  <a:pt x="120846" y="59144"/>
                  <a:pt x="130024" y="60307"/>
                  <a:pt x="138555" y="63403"/>
                </a:cubicBezTo>
                <a:cubicBezTo>
                  <a:pt x="146182" y="65910"/>
                  <a:pt x="153097" y="70215"/>
                  <a:pt x="158720" y="75941"/>
                </a:cubicBezTo>
                <a:cubicBezTo>
                  <a:pt x="163956" y="82365"/>
                  <a:pt x="171453" y="86567"/>
                  <a:pt x="179661" y="87704"/>
                </a:cubicBezTo>
                <a:cubicBezTo>
                  <a:pt x="187093" y="88648"/>
                  <a:pt x="194656" y="86631"/>
                  <a:pt x="200602" y="82081"/>
                </a:cubicBezTo>
                <a:cubicBezTo>
                  <a:pt x="206225" y="77738"/>
                  <a:pt x="210167" y="71566"/>
                  <a:pt x="211718" y="64631"/>
                </a:cubicBezTo>
                <a:cubicBezTo>
                  <a:pt x="213463" y="56481"/>
                  <a:pt x="211654" y="47975"/>
                  <a:pt x="206742" y="41234"/>
                </a:cubicBezTo>
                <a:cubicBezTo>
                  <a:pt x="196595" y="27196"/>
                  <a:pt x="182828" y="16202"/>
                  <a:pt x="166928" y="9435"/>
                </a:cubicBezTo>
                <a:cubicBezTo>
                  <a:pt x="149866" y="1835"/>
                  <a:pt x="131188" y="-1494"/>
                  <a:pt x="112574" y="-259"/>
                </a:cubicBezTo>
                <a:cubicBezTo>
                  <a:pt x="99712" y="807"/>
                  <a:pt x="86979" y="3412"/>
                  <a:pt x="74699" y="7496"/>
                </a:cubicBezTo>
                <a:cubicBezTo>
                  <a:pt x="62226" y="11549"/>
                  <a:pt x="50657" y="17909"/>
                  <a:pt x="40575" y="26240"/>
                </a:cubicBezTo>
                <a:cubicBezTo>
                  <a:pt x="30362" y="34700"/>
                  <a:pt x="22155" y="45286"/>
                  <a:pt x="16531" y="57263"/>
                </a:cubicBezTo>
                <a:cubicBezTo>
                  <a:pt x="10327" y="70790"/>
                  <a:pt x="7871" y="85701"/>
                  <a:pt x="9292" y="100501"/>
                </a:cubicBezTo>
                <a:cubicBezTo>
                  <a:pt x="9745" y="115748"/>
                  <a:pt x="16273" y="130186"/>
                  <a:pt x="27389" y="140637"/>
                </a:cubicBezTo>
                <a:cubicBezTo>
                  <a:pt x="37084" y="149375"/>
                  <a:pt x="48330" y="156297"/>
                  <a:pt x="60481" y="161061"/>
                </a:cubicBezTo>
                <a:cubicBezTo>
                  <a:pt x="73020" y="166031"/>
                  <a:pt x="86010" y="169883"/>
                  <a:pt x="99260" y="172565"/>
                </a:cubicBezTo>
                <a:cubicBezTo>
                  <a:pt x="110893" y="175015"/>
                  <a:pt x="122397" y="178143"/>
                  <a:pt x="133708" y="181937"/>
                </a:cubicBezTo>
                <a:cubicBezTo>
                  <a:pt x="142175" y="184612"/>
                  <a:pt x="150060" y="188775"/>
                  <a:pt x="157040" y="194217"/>
                </a:cubicBezTo>
                <a:cubicBezTo>
                  <a:pt x="161435" y="198127"/>
                  <a:pt x="163762" y="203918"/>
                  <a:pt x="163180" y="209793"/>
                </a:cubicBezTo>
                <a:cubicBezTo>
                  <a:pt x="163632" y="216192"/>
                  <a:pt x="159819" y="222137"/>
                  <a:pt x="153873" y="224464"/>
                </a:cubicBezTo>
                <a:cubicBezTo>
                  <a:pt x="143597" y="229363"/>
                  <a:pt x="132351" y="231968"/>
                  <a:pt x="120976" y="232091"/>
                </a:cubicBezTo>
                <a:cubicBezTo>
                  <a:pt x="107662" y="232530"/>
                  <a:pt x="94347" y="230805"/>
                  <a:pt x="81551" y="226985"/>
                </a:cubicBezTo>
                <a:cubicBezTo>
                  <a:pt x="71339" y="224529"/>
                  <a:pt x="61902" y="219604"/>
                  <a:pt x="54082" y="212636"/>
                </a:cubicBezTo>
                <a:lnTo>
                  <a:pt x="53501" y="212120"/>
                </a:lnTo>
                <a:cubicBezTo>
                  <a:pt x="46908" y="205799"/>
                  <a:pt x="37795" y="202845"/>
                  <a:pt x="28746" y="204105"/>
                </a:cubicBezTo>
                <a:cubicBezTo>
                  <a:pt x="20926" y="205230"/>
                  <a:pt x="13752" y="209160"/>
                  <a:pt x="8581" y="215157"/>
                </a:cubicBezTo>
                <a:cubicBezTo>
                  <a:pt x="3476" y="221103"/>
                  <a:pt x="373" y="228530"/>
                  <a:pt x="-208" y="236356"/>
                </a:cubicBezTo>
                <a:cubicBezTo>
                  <a:pt x="-1049" y="245708"/>
                  <a:pt x="2442" y="254925"/>
                  <a:pt x="9292" y="261369"/>
                </a:cubicBezTo>
                <a:cubicBezTo>
                  <a:pt x="18923" y="271316"/>
                  <a:pt x="30750" y="278942"/>
                  <a:pt x="43741" y="283667"/>
                </a:cubicBezTo>
                <a:cubicBezTo>
                  <a:pt x="57637" y="288973"/>
                  <a:pt x="72179" y="292405"/>
                  <a:pt x="86979" y="293878"/>
                </a:cubicBezTo>
                <a:cubicBezTo>
                  <a:pt x="93443" y="294525"/>
                  <a:pt x="99906" y="294913"/>
                  <a:pt x="106369" y="294913"/>
                </a:cubicBezTo>
                <a:cubicBezTo>
                  <a:pt x="115288" y="294900"/>
                  <a:pt x="124142" y="294273"/>
                  <a:pt x="132997" y="293038"/>
                </a:cubicBezTo>
                <a:cubicBezTo>
                  <a:pt x="147927" y="291125"/>
                  <a:pt x="162534" y="286989"/>
                  <a:pt x="176236" y="280758"/>
                </a:cubicBezTo>
                <a:cubicBezTo>
                  <a:pt x="189291" y="274793"/>
                  <a:pt x="200925" y="265957"/>
                  <a:pt x="210103" y="254906"/>
                </a:cubicBezTo>
                <a:cubicBezTo>
                  <a:pt x="219797" y="242904"/>
                  <a:pt x="225226" y="228006"/>
                  <a:pt x="225485" y="212572"/>
                </a:cubicBezTo>
                <a:cubicBezTo>
                  <a:pt x="226648" y="195367"/>
                  <a:pt x="222124" y="178259"/>
                  <a:pt x="212559" y="163905"/>
                </a:cubicBezTo>
                <a:cubicBezTo>
                  <a:pt x="204286" y="152090"/>
                  <a:pt x="193428" y="142298"/>
                  <a:pt x="180824" y="135273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01C04955-8C46-4268-8E65-A840F5833557}"/>
              </a:ext>
            </a:extLst>
          </p:cNvPr>
          <p:cNvSpPr/>
          <p:nvPr/>
        </p:nvSpPr>
        <p:spPr>
          <a:xfrm>
            <a:off x="6871816" y="1158866"/>
            <a:ext cx="250111" cy="293705"/>
          </a:xfrm>
          <a:custGeom>
            <a:avLst/>
            <a:gdLst>
              <a:gd name="connsiteX0" fmla="*/ 249100 w 250111"/>
              <a:gd name="connsiteY0" fmla="*/ 173045 h 293705"/>
              <a:gd name="connsiteX1" fmla="*/ 249100 w 250111"/>
              <a:gd name="connsiteY1" fmla="*/ 147193 h 293705"/>
              <a:gd name="connsiteX2" fmla="*/ 248712 w 250111"/>
              <a:gd name="connsiteY2" fmla="*/ 120629 h 293705"/>
              <a:gd name="connsiteX3" fmla="*/ 248001 w 250111"/>
              <a:gd name="connsiteY3" fmla="*/ 84371 h 293705"/>
              <a:gd name="connsiteX4" fmla="*/ 246838 w 250111"/>
              <a:gd name="connsiteY4" fmla="*/ 27301 h 293705"/>
              <a:gd name="connsiteX5" fmla="*/ 246838 w 250111"/>
              <a:gd name="connsiteY5" fmla="*/ 26396 h 293705"/>
              <a:gd name="connsiteX6" fmla="*/ 233911 w 250111"/>
              <a:gd name="connsiteY6" fmla="*/ 4551 h 293705"/>
              <a:gd name="connsiteX7" fmla="*/ 212841 w 250111"/>
              <a:gd name="connsiteY7" fmla="*/ -296 h 293705"/>
              <a:gd name="connsiteX8" fmla="*/ 193840 w 250111"/>
              <a:gd name="connsiteY8" fmla="*/ 7718 h 293705"/>
              <a:gd name="connsiteX9" fmla="*/ 183370 w 250111"/>
              <a:gd name="connsiteY9" fmla="*/ 30533 h 293705"/>
              <a:gd name="connsiteX10" fmla="*/ 183370 w 250111"/>
              <a:gd name="connsiteY10" fmla="*/ 61879 h 293705"/>
              <a:gd name="connsiteX11" fmla="*/ 165532 w 250111"/>
              <a:gd name="connsiteY11" fmla="*/ 186230 h 293705"/>
              <a:gd name="connsiteX12" fmla="*/ 117575 w 250111"/>
              <a:gd name="connsiteY12" fmla="*/ 223781 h 293705"/>
              <a:gd name="connsiteX13" fmla="*/ 87263 w 250111"/>
              <a:gd name="connsiteY13" fmla="*/ 209691 h 293705"/>
              <a:gd name="connsiteX14" fmla="*/ 69942 w 250111"/>
              <a:gd name="connsiteY14" fmla="*/ 165031 h 293705"/>
              <a:gd name="connsiteX15" fmla="*/ 63478 w 250111"/>
              <a:gd name="connsiteY15" fmla="*/ 101110 h 293705"/>
              <a:gd name="connsiteX16" fmla="*/ 61992 w 250111"/>
              <a:gd name="connsiteY16" fmla="*/ 32795 h 293705"/>
              <a:gd name="connsiteX17" fmla="*/ 50358 w 250111"/>
              <a:gd name="connsiteY17" fmla="*/ 9011 h 293705"/>
              <a:gd name="connsiteX18" fmla="*/ 29547 w 250111"/>
              <a:gd name="connsiteY18" fmla="*/ 3000 h 293705"/>
              <a:gd name="connsiteX19" fmla="*/ 10158 w 250111"/>
              <a:gd name="connsiteY19" fmla="*/ 10691 h 293705"/>
              <a:gd name="connsiteX20" fmla="*/ -313 w 250111"/>
              <a:gd name="connsiteY20" fmla="*/ 33506 h 293705"/>
              <a:gd name="connsiteX21" fmla="*/ 75 w 250111"/>
              <a:gd name="connsiteY21" fmla="*/ 87667 h 293705"/>
              <a:gd name="connsiteX22" fmla="*/ 3565 w 250111"/>
              <a:gd name="connsiteY22" fmla="*/ 143315 h 293705"/>
              <a:gd name="connsiteX23" fmla="*/ 12872 w 250111"/>
              <a:gd name="connsiteY23" fmla="*/ 195020 h 293705"/>
              <a:gd name="connsiteX24" fmla="*/ 31744 w 250111"/>
              <a:gd name="connsiteY24" fmla="*/ 240262 h 293705"/>
              <a:gd name="connsiteX25" fmla="*/ 115378 w 250111"/>
              <a:gd name="connsiteY25" fmla="*/ 283371 h 293705"/>
              <a:gd name="connsiteX26" fmla="*/ 185632 w 250111"/>
              <a:gd name="connsiteY26" fmla="*/ 259522 h 293705"/>
              <a:gd name="connsiteX27" fmla="*/ 185632 w 250111"/>
              <a:gd name="connsiteY27" fmla="*/ 263723 h 293705"/>
              <a:gd name="connsiteX28" fmla="*/ 197266 w 250111"/>
              <a:gd name="connsiteY28" fmla="*/ 286732 h 293705"/>
              <a:gd name="connsiteX29" fmla="*/ 217689 w 250111"/>
              <a:gd name="connsiteY29" fmla="*/ 293195 h 293705"/>
              <a:gd name="connsiteX30" fmla="*/ 238565 w 250111"/>
              <a:gd name="connsiteY30" fmla="*/ 286085 h 293705"/>
              <a:gd name="connsiteX31" fmla="*/ 249747 w 250111"/>
              <a:gd name="connsiteY31" fmla="*/ 262236 h 293705"/>
              <a:gd name="connsiteX32" fmla="*/ 249358 w 250111"/>
              <a:gd name="connsiteY32" fmla="*/ 207687 h 293705"/>
              <a:gd name="connsiteX33" fmla="*/ 249100 w 250111"/>
              <a:gd name="connsiteY33" fmla="*/ 173045 h 293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50111" h="293705">
                <a:moveTo>
                  <a:pt x="249100" y="173045"/>
                </a:moveTo>
                <a:lnTo>
                  <a:pt x="249100" y="147193"/>
                </a:lnTo>
                <a:cubicBezTo>
                  <a:pt x="249100" y="139372"/>
                  <a:pt x="249100" y="130453"/>
                  <a:pt x="248712" y="120629"/>
                </a:cubicBezTo>
                <a:cubicBezTo>
                  <a:pt x="248324" y="110805"/>
                  <a:pt x="248259" y="98848"/>
                  <a:pt x="248001" y="84371"/>
                </a:cubicBezTo>
                <a:cubicBezTo>
                  <a:pt x="247743" y="69893"/>
                  <a:pt x="247355" y="50827"/>
                  <a:pt x="246838" y="27301"/>
                </a:cubicBezTo>
                <a:lnTo>
                  <a:pt x="246838" y="26396"/>
                </a:lnTo>
                <a:cubicBezTo>
                  <a:pt x="246321" y="17445"/>
                  <a:pt x="241538" y="9295"/>
                  <a:pt x="233911" y="4551"/>
                </a:cubicBezTo>
                <a:cubicBezTo>
                  <a:pt x="227642" y="563"/>
                  <a:pt x="220210" y="-1150"/>
                  <a:pt x="212841" y="-296"/>
                </a:cubicBezTo>
                <a:cubicBezTo>
                  <a:pt x="205862" y="505"/>
                  <a:pt x="199269" y="3291"/>
                  <a:pt x="193840" y="7718"/>
                </a:cubicBezTo>
                <a:cubicBezTo>
                  <a:pt x="186924" y="13237"/>
                  <a:pt x="183047" y="21698"/>
                  <a:pt x="183370" y="30533"/>
                </a:cubicBezTo>
                <a:lnTo>
                  <a:pt x="183370" y="61879"/>
                </a:lnTo>
                <a:cubicBezTo>
                  <a:pt x="182917" y="115588"/>
                  <a:pt x="176907" y="157404"/>
                  <a:pt x="165532" y="186230"/>
                </a:cubicBezTo>
                <a:cubicBezTo>
                  <a:pt x="155449" y="212082"/>
                  <a:pt x="140196" y="223781"/>
                  <a:pt x="117575" y="223781"/>
                </a:cubicBezTo>
                <a:cubicBezTo>
                  <a:pt x="105683" y="224718"/>
                  <a:pt x="94178" y="219373"/>
                  <a:pt x="87263" y="209691"/>
                </a:cubicBezTo>
                <a:cubicBezTo>
                  <a:pt x="78344" y="196228"/>
                  <a:pt x="72462" y="180988"/>
                  <a:pt x="69942" y="165031"/>
                </a:cubicBezTo>
                <a:cubicBezTo>
                  <a:pt x="66064" y="143935"/>
                  <a:pt x="63867" y="122555"/>
                  <a:pt x="63478" y="101110"/>
                </a:cubicBezTo>
                <a:cubicBezTo>
                  <a:pt x="62962" y="77391"/>
                  <a:pt x="62444" y="54511"/>
                  <a:pt x="61992" y="32795"/>
                </a:cubicBezTo>
                <a:cubicBezTo>
                  <a:pt x="62509" y="23391"/>
                  <a:pt x="58114" y="14401"/>
                  <a:pt x="50358" y="9011"/>
                </a:cubicBezTo>
                <a:cubicBezTo>
                  <a:pt x="44283" y="4713"/>
                  <a:pt x="36980" y="2593"/>
                  <a:pt x="29547" y="3000"/>
                </a:cubicBezTo>
                <a:cubicBezTo>
                  <a:pt x="22438" y="3523"/>
                  <a:pt x="15651" y="6205"/>
                  <a:pt x="10158" y="10691"/>
                </a:cubicBezTo>
                <a:cubicBezTo>
                  <a:pt x="3242" y="16211"/>
                  <a:pt x="-636" y="24671"/>
                  <a:pt x="-313" y="33506"/>
                </a:cubicBezTo>
                <a:cubicBezTo>
                  <a:pt x="-313" y="51086"/>
                  <a:pt x="-183" y="69137"/>
                  <a:pt x="75" y="87667"/>
                </a:cubicBezTo>
                <a:cubicBezTo>
                  <a:pt x="75" y="106540"/>
                  <a:pt x="1497" y="125218"/>
                  <a:pt x="3565" y="143315"/>
                </a:cubicBezTo>
                <a:cubicBezTo>
                  <a:pt x="5440" y="160746"/>
                  <a:pt x="8606" y="178022"/>
                  <a:pt x="12872" y="195020"/>
                </a:cubicBezTo>
                <a:cubicBezTo>
                  <a:pt x="16685" y="211022"/>
                  <a:pt x="23019" y="226308"/>
                  <a:pt x="31744" y="240262"/>
                </a:cubicBezTo>
                <a:cubicBezTo>
                  <a:pt x="49518" y="268984"/>
                  <a:pt x="81705" y="285556"/>
                  <a:pt x="115378" y="283371"/>
                </a:cubicBezTo>
                <a:cubicBezTo>
                  <a:pt x="140971" y="284618"/>
                  <a:pt x="166113" y="276093"/>
                  <a:pt x="185632" y="259522"/>
                </a:cubicBezTo>
                <a:lnTo>
                  <a:pt x="185632" y="263723"/>
                </a:lnTo>
                <a:cubicBezTo>
                  <a:pt x="185373" y="272868"/>
                  <a:pt x="189704" y="281535"/>
                  <a:pt x="197266" y="286732"/>
                </a:cubicBezTo>
                <a:cubicBezTo>
                  <a:pt x="203211" y="290952"/>
                  <a:pt x="210385" y="293214"/>
                  <a:pt x="217689" y="293195"/>
                </a:cubicBezTo>
                <a:cubicBezTo>
                  <a:pt x="225251" y="293201"/>
                  <a:pt x="232554" y="290700"/>
                  <a:pt x="238565" y="286085"/>
                </a:cubicBezTo>
                <a:cubicBezTo>
                  <a:pt x="245997" y="280462"/>
                  <a:pt x="250199" y="271543"/>
                  <a:pt x="249747" y="262236"/>
                </a:cubicBezTo>
                <a:cubicBezTo>
                  <a:pt x="249747" y="240133"/>
                  <a:pt x="249747" y="221777"/>
                  <a:pt x="249358" y="207687"/>
                </a:cubicBezTo>
                <a:cubicBezTo>
                  <a:pt x="248971" y="193598"/>
                  <a:pt x="249100" y="182481"/>
                  <a:pt x="249100" y="173045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10C900DC-711B-4495-9F0A-AB7F0B82A4C5}"/>
              </a:ext>
            </a:extLst>
          </p:cNvPr>
          <p:cNvSpPr/>
          <p:nvPr/>
        </p:nvSpPr>
        <p:spPr>
          <a:xfrm>
            <a:off x="7171096" y="1158364"/>
            <a:ext cx="259565" cy="460569"/>
          </a:xfrm>
          <a:custGeom>
            <a:avLst/>
            <a:gdLst>
              <a:gd name="connsiteX0" fmla="*/ 200655 w 259565"/>
              <a:gd name="connsiteY0" fmla="*/ 40147 h 460569"/>
              <a:gd name="connsiteX1" fmla="*/ 130336 w 259565"/>
              <a:gd name="connsiteY1" fmla="*/ 23472 h 460569"/>
              <a:gd name="connsiteX2" fmla="*/ 64283 w 259565"/>
              <a:gd name="connsiteY2" fmla="*/ 43961 h 460569"/>
              <a:gd name="connsiteX3" fmla="*/ 64283 w 259565"/>
              <a:gd name="connsiteY3" fmla="*/ 31875 h 460569"/>
              <a:gd name="connsiteX4" fmla="*/ 54200 w 259565"/>
              <a:gd name="connsiteY4" fmla="*/ 7444 h 460569"/>
              <a:gd name="connsiteX5" fmla="*/ 11737 w 259565"/>
              <a:gd name="connsiteY5" fmla="*/ 7444 h 460569"/>
              <a:gd name="connsiteX6" fmla="*/ 1654 w 259565"/>
              <a:gd name="connsiteY6" fmla="*/ 31681 h 460569"/>
              <a:gd name="connsiteX7" fmla="*/ -284 w 259565"/>
              <a:gd name="connsiteY7" fmla="*/ 427613 h 460569"/>
              <a:gd name="connsiteX8" fmla="*/ 9798 w 259565"/>
              <a:gd name="connsiteY8" fmla="*/ 452044 h 460569"/>
              <a:gd name="connsiteX9" fmla="*/ 30997 w 259565"/>
              <a:gd name="connsiteY9" fmla="*/ 460058 h 460569"/>
              <a:gd name="connsiteX10" fmla="*/ 51808 w 259565"/>
              <a:gd name="connsiteY10" fmla="*/ 452754 h 460569"/>
              <a:gd name="connsiteX11" fmla="*/ 62279 w 259565"/>
              <a:gd name="connsiteY11" fmla="*/ 428453 h 460569"/>
              <a:gd name="connsiteX12" fmla="*/ 62925 w 259565"/>
              <a:gd name="connsiteY12" fmla="*/ 266874 h 460569"/>
              <a:gd name="connsiteX13" fmla="*/ 80440 w 259565"/>
              <a:gd name="connsiteY13" fmla="*/ 275535 h 460569"/>
              <a:gd name="connsiteX14" fmla="*/ 133955 w 259565"/>
              <a:gd name="connsiteY14" fmla="*/ 283226 h 460569"/>
              <a:gd name="connsiteX15" fmla="*/ 204597 w 259565"/>
              <a:gd name="connsiteY15" fmla="*/ 260864 h 460569"/>
              <a:gd name="connsiteX16" fmla="*/ 246284 w 259565"/>
              <a:gd name="connsiteY16" fmla="*/ 211033 h 460569"/>
              <a:gd name="connsiteX17" fmla="*/ 259210 w 259565"/>
              <a:gd name="connsiteY17" fmla="*/ 148728 h 460569"/>
              <a:gd name="connsiteX18" fmla="*/ 243828 w 259565"/>
              <a:gd name="connsiteY18" fmla="*/ 86811 h 460569"/>
              <a:gd name="connsiteX19" fmla="*/ 200655 w 259565"/>
              <a:gd name="connsiteY19" fmla="*/ 40147 h 460569"/>
              <a:gd name="connsiteX20" fmla="*/ 199104 w 259565"/>
              <a:gd name="connsiteY20" fmla="*/ 151443 h 460569"/>
              <a:gd name="connsiteX21" fmla="*/ 191671 w 259565"/>
              <a:gd name="connsiteY21" fmla="*/ 186861 h 460569"/>
              <a:gd name="connsiteX22" fmla="*/ 169567 w 259565"/>
              <a:gd name="connsiteY22" fmla="*/ 213295 h 460569"/>
              <a:gd name="connsiteX23" fmla="*/ 132598 w 259565"/>
              <a:gd name="connsiteY23" fmla="*/ 223571 h 460569"/>
              <a:gd name="connsiteX24" fmla="*/ 96469 w 259565"/>
              <a:gd name="connsiteY24" fmla="*/ 213941 h 460569"/>
              <a:gd name="connsiteX25" fmla="*/ 74429 w 259565"/>
              <a:gd name="connsiteY25" fmla="*/ 188735 h 460569"/>
              <a:gd name="connsiteX26" fmla="*/ 66803 w 259565"/>
              <a:gd name="connsiteY26" fmla="*/ 155191 h 460569"/>
              <a:gd name="connsiteX27" fmla="*/ 74171 w 259565"/>
              <a:gd name="connsiteY27" fmla="*/ 120937 h 460569"/>
              <a:gd name="connsiteX28" fmla="*/ 96534 w 259565"/>
              <a:gd name="connsiteY28" fmla="*/ 95084 h 460569"/>
              <a:gd name="connsiteX29" fmla="*/ 133891 w 259565"/>
              <a:gd name="connsiteY29" fmla="*/ 83192 h 460569"/>
              <a:gd name="connsiteX30" fmla="*/ 169309 w 259565"/>
              <a:gd name="connsiteY30" fmla="*/ 91917 h 460569"/>
              <a:gd name="connsiteX31" fmla="*/ 191412 w 259565"/>
              <a:gd name="connsiteY31" fmla="*/ 116800 h 460569"/>
              <a:gd name="connsiteX32" fmla="*/ 199104 w 259565"/>
              <a:gd name="connsiteY32" fmla="*/ 151443 h 460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59565" h="460569">
                <a:moveTo>
                  <a:pt x="200655" y="40147"/>
                </a:moveTo>
                <a:cubicBezTo>
                  <a:pt x="179520" y="27415"/>
                  <a:pt x="154960" y="21585"/>
                  <a:pt x="130336" y="23472"/>
                </a:cubicBezTo>
                <a:cubicBezTo>
                  <a:pt x="106874" y="24100"/>
                  <a:pt x="83995" y="31190"/>
                  <a:pt x="64283" y="43961"/>
                </a:cubicBezTo>
                <a:lnTo>
                  <a:pt x="64283" y="31875"/>
                </a:lnTo>
                <a:cubicBezTo>
                  <a:pt x="64735" y="22633"/>
                  <a:pt x="61051" y="13674"/>
                  <a:pt x="54200" y="7444"/>
                </a:cubicBezTo>
                <a:cubicBezTo>
                  <a:pt x="42049" y="-3162"/>
                  <a:pt x="23888" y="-3162"/>
                  <a:pt x="11737" y="7444"/>
                </a:cubicBezTo>
                <a:cubicBezTo>
                  <a:pt x="4886" y="13597"/>
                  <a:pt x="1202" y="22496"/>
                  <a:pt x="1654" y="31681"/>
                </a:cubicBezTo>
                <a:lnTo>
                  <a:pt x="-284" y="427613"/>
                </a:lnTo>
                <a:cubicBezTo>
                  <a:pt x="-802" y="436862"/>
                  <a:pt x="2947" y="445832"/>
                  <a:pt x="9798" y="452044"/>
                </a:cubicBezTo>
                <a:cubicBezTo>
                  <a:pt x="15680" y="457188"/>
                  <a:pt x="23177" y="460032"/>
                  <a:pt x="30997" y="460058"/>
                </a:cubicBezTo>
                <a:cubicBezTo>
                  <a:pt x="38559" y="460110"/>
                  <a:pt x="45927" y="457524"/>
                  <a:pt x="51808" y="452754"/>
                </a:cubicBezTo>
                <a:cubicBezTo>
                  <a:pt x="58918" y="446763"/>
                  <a:pt x="62796" y="437753"/>
                  <a:pt x="62279" y="428453"/>
                </a:cubicBezTo>
                <a:lnTo>
                  <a:pt x="62925" y="266874"/>
                </a:lnTo>
                <a:cubicBezTo>
                  <a:pt x="68548" y="270209"/>
                  <a:pt x="74365" y="273105"/>
                  <a:pt x="80440" y="275535"/>
                </a:cubicBezTo>
                <a:cubicBezTo>
                  <a:pt x="97503" y="282024"/>
                  <a:pt x="115794" y="284648"/>
                  <a:pt x="133955" y="283226"/>
                </a:cubicBezTo>
                <a:cubicBezTo>
                  <a:pt x="159226" y="282981"/>
                  <a:pt x="183786" y="275192"/>
                  <a:pt x="204597" y="260864"/>
                </a:cubicBezTo>
                <a:cubicBezTo>
                  <a:pt x="222629" y="248215"/>
                  <a:pt x="237042" y="231030"/>
                  <a:pt x="246284" y="211033"/>
                </a:cubicBezTo>
                <a:cubicBezTo>
                  <a:pt x="255138" y="191482"/>
                  <a:pt x="259598" y="170199"/>
                  <a:pt x="259210" y="148728"/>
                </a:cubicBezTo>
                <a:cubicBezTo>
                  <a:pt x="259146" y="127154"/>
                  <a:pt x="253846" y="105916"/>
                  <a:pt x="243828" y="86811"/>
                </a:cubicBezTo>
                <a:cubicBezTo>
                  <a:pt x="233746" y="67758"/>
                  <a:pt x="218880" y="51671"/>
                  <a:pt x="200655" y="40147"/>
                </a:cubicBezTo>
                <a:close/>
                <a:moveTo>
                  <a:pt x="199104" y="151443"/>
                </a:moveTo>
                <a:cubicBezTo>
                  <a:pt x="199233" y="163645"/>
                  <a:pt x="196712" y="175731"/>
                  <a:pt x="191671" y="186861"/>
                </a:cubicBezTo>
                <a:cubicBezTo>
                  <a:pt x="186759" y="197480"/>
                  <a:pt x="179133" y="206606"/>
                  <a:pt x="169567" y="213295"/>
                </a:cubicBezTo>
                <a:cubicBezTo>
                  <a:pt x="158644" y="220573"/>
                  <a:pt x="145718" y="224173"/>
                  <a:pt x="132598" y="223571"/>
                </a:cubicBezTo>
                <a:cubicBezTo>
                  <a:pt x="119865" y="224127"/>
                  <a:pt x="107262" y="220766"/>
                  <a:pt x="96469" y="213941"/>
                </a:cubicBezTo>
                <a:cubicBezTo>
                  <a:pt x="87097" y="207575"/>
                  <a:pt x="79471" y="198895"/>
                  <a:pt x="74429" y="188735"/>
                </a:cubicBezTo>
                <a:cubicBezTo>
                  <a:pt x="69259" y="178316"/>
                  <a:pt x="66674" y="166818"/>
                  <a:pt x="66803" y="155191"/>
                </a:cubicBezTo>
                <a:cubicBezTo>
                  <a:pt x="66674" y="143370"/>
                  <a:pt x="69195" y="131672"/>
                  <a:pt x="74171" y="120937"/>
                </a:cubicBezTo>
                <a:cubicBezTo>
                  <a:pt x="79212" y="110505"/>
                  <a:pt x="86968" y="101593"/>
                  <a:pt x="96534" y="95084"/>
                </a:cubicBezTo>
                <a:cubicBezTo>
                  <a:pt x="107650" y="87697"/>
                  <a:pt x="120576" y="83580"/>
                  <a:pt x="133891" y="83192"/>
                </a:cubicBezTo>
                <a:cubicBezTo>
                  <a:pt x="146299" y="82345"/>
                  <a:pt x="158709" y="85396"/>
                  <a:pt x="169309" y="91917"/>
                </a:cubicBezTo>
                <a:cubicBezTo>
                  <a:pt x="178809" y="98019"/>
                  <a:pt x="186500" y="106634"/>
                  <a:pt x="191412" y="116800"/>
                </a:cubicBezTo>
                <a:cubicBezTo>
                  <a:pt x="196583" y="127607"/>
                  <a:pt x="199233" y="139460"/>
                  <a:pt x="199104" y="151443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5E345E5F-9280-4B83-B6B8-23D54F8B540A}"/>
              </a:ext>
            </a:extLst>
          </p:cNvPr>
          <p:cNvSpPr/>
          <p:nvPr/>
        </p:nvSpPr>
        <p:spPr>
          <a:xfrm>
            <a:off x="7449162" y="1141714"/>
            <a:ext cx="270619" cy="305751"/>
          </a:xfrm>
          <a:custGeom>
            <a:avLst/>
            <a:gdLst>
              <a:gd name="connsiteX0" fmla="*/ 256151 w 270619"/>
              <a:gd name="connsiteY0" fmla="*/ 185737 h 305751"/>
              <a:gd name="connsiteX1" fmla="*/ 234564 w 270619"/>
              <a:gd name="connsiteY1" fmla="*/ 180632 h 305751"/>
              <a:gd name="connsiteX2" fmla="*/ 212719 w 270619"/>
              <a:gd name="connsiteY2" fmla="*/ 192459 h 305751"/>
              <a:gd name="connsiteX3" fmla="*/ 212201 w 270619"/>
              <a:gd name="connsiteY3" fmla="*/ 193041 h 305751"/>
              <a:gd name="connsiteX4" fmla="*/ 177107 w 270619"/>
              <a:gd name="connsiteY4" fmla="*/ 227877 h 305751"/>
              <a:gd name="connsiteX5" fmla="*/ 140460 w 270619"/>
              <a:gd name="connsiteY5" fmla="*/ 242290 h 305751"/>
              <a:gd name="connsiteX6" fmla="*/ 111054 w 270619"/>
              <a:gd name="connsiteY6" fmla="*/ 240868 h 305751"/>
              <a:gd name="connsiteX7" fmla="*/ 87398 w 270619"/>
              <a:gd name="connsiteY7" fmla="*/ 226584 h 305751"/>
              <a:gd name="connsiteX8" fmla="*/ 70788 w 270619"/>
              <a:gd name="connsiteY8" fmla="*/ 201572 h 305751"/>
              <a:gd name="connsiteX9" fmla="*/ 64324 w 270619"/>
              <a:gd name="connsiteY9" fmla="*/ 180050 h 305751"/>
              <a:gd name="connsiteX10" fmla="*/ 95348 w 270619"/>
              <a:gd name="connsiteY10" fmla="*/ 177141 h 305751"/>
              <a:gd name="connsiteX11" fmla="*/ 154421 w 270619"/>
              <a:gd name="connsiteY11" fmla="*/ 169579 h 305751"/>
              <a:gd name="connsiteX12" fmla="*/ 210909 w 270619"/>
              <a:gd name="connsiteY12" fmla="*/ 159691 h 305751"/>
              <a:gd name="connsiteX13" fmla="*/ 251174 w 270619"/>
              <a:gd name="connsiteY13" fmla="*/ 146764 h 305751"/>
              <a:gd name="connsiteX14" fmla="*/ 251174 w 270619"/>
              <a:gd name="connsiteY14" fmla="*/ 146764 h 305751"/>
              <a:gd name="connsiteX15" fmla="*/ 263325 w 270619"/>
              <a:gd name="connsiteY15" fmla="*/ 116711 h 305751"/>
              <a:gd name="connsiteX16" fmla="*/ 245099 w 270619"/>
              <a:gd name="connsiteY16" fmla="*/ 63002 h 305751"/>
              <a:gd name="connsiteX17" fmla="*/ 210069 w 270619"/>
              <a:gd name="connsiteY17" fmla="*/ 24741 h 305751"/>
              <a:gd name="connsiteX18" fmla="*/ 163599 w 270619"/>
              <a:gd name="connsiteY18" fmla="*/ 3541 h 305751"/>
              <a:gd name="connsiteX19" fmla="*/ 112346 w 270619"/>
              <a:gd name="connsiteY19" fmla="*/ 633 h 305751"/>
              <a:gd name="connsiteX20" fmla="*/ 59607 w 270619"/>
              <a:gd name="connsiteY20" fmla="*/ 20604 h 305751"/>
              <a:gd name="connsiteX21" fmla="*/ 25029 w 270619"/>
              <a:gd name="connsiteY21" fmla="*/ 58155 h 305751"/>
              <a:gd name="connsiteX22" fmla="*/ 5639 w 270619"/>
              <a:gd name="connsiteY22" fmla="*/ 105724 h 305751"/>
              <a:gd name="connsiteX23" fmla="*/ -307 w 270619"/>
              <a:gd name="connsiteY23" fmla="*/ 157429 h 305751"/>
              <a:gd name="connsiteX24" fmla="*/ 11909 w 270619"/>
              <a:gd name="connsiteY24" fmla="*/ 223870 h 305751"/>
              <a:gd name="connsiteX25" fmla="*/ 45453 w 270619"/>
              <a:gd name="connsiteY25" fmla="*/ 272990 h 305751"/>
              <a:gd name="connsiteX26" fmla="*/ 94896 w 270619"/>
              <a:gd name="connsiteY26" fmla="*/ 300652 h 305751"/>
              <a:gd name="connsiteX27" fmla="*/ 128245 w 270619"/>
              <a:gd name="connsiteY27" fmla="*/ 305241 h 305751"/>
              <a:gd name="connsiteX28" fmla="*/ 154098 w 270619"/>
              <a:gd name="connsiteY28" fmla="*/ 302785 h 305751"/>
              <a:gd name="connsiteX29" fmla="*/ 210392 w 270619"/>
              <a:gd name="connsiteY29" fmla="*/ 280164 h 305751"/>
              <a:gd name="connsiteX30" fmla="*/ 265264 w 270619"/>
              <a:gd name="connsiteY30" fmla="*/ 228459 h 305751"/>
              <a:gd name="connsiteX31" fmla="*/ 266621 w 270619"/>
              <a:gd name="connsiteY31" fmla="*/ 226326 h 305751"/>
              <a:gd name="connsiteX32" fmla="*/ 268689 w 270619"/>
              <a:gd name="connsiteY32" fmla="*/ 202412 h 305751"/>
              <a:gd name="connsiteX33" fmla="*/ 256151 w 270619"/>
              <a:gd name="connsiteY33" fmla="*/ 185737 h 305751"/>
              <a:gd name="connsiteX34" fmla="*/ 146988 w 270619"/>
              <a:gd name="connsiteY34" fmla="*/ 62938 h 305751"/>
              <a:gd name="connsiteX35" fmla="*/ 172389 w 270619"/>
              <a:gd name="connsiteY35" fmla="*/ 72374 h 305751"/>
              <a:gd name="connsiteX36" fmla="*/ 190356 w 270619"/>
              <a:gd name="connsiteY36" fmla="*/ 89436 h 305751"/>
              <a:gd name="connsiteX37" fmla="*/ 195915 w 270619"/>
              <a:gd name="connsiteY37" fmla="*/ 99067 h 305751"/>
              <a:gd name="connsiteX38" fmla="*/ 130572 w 270619"/>
              <a:gd name="connsiteY38" fmla="*/ 111993 h 305751"/>
              <a:gd name="connsiteX39" fmla="*/ 66652 w 270619"/>
              <a:gd name="connsiteY39" fmla="*/ 118456 h 305751"/>
              <a:gd name="connsiteX40" fmla="*/ 69366 w 270619"/>
              <a:gd name="connsiteY40" fmla="*/ 108115 h 305751"/>
              <a:gd name="connsiteX41" fmla="*/ 79190 w 270619"/>
              <a:gd name="connsiteY41" fmla="*/ 88144 h 305751"/>
              <a:gd name="connsiteX42" fmla="*/ 94637 w 270619"/>
              <a:gd name="connsiteY42" fmla="*/ 72762 h 305751"/>
              <a:gd name="connsiteX43" fmla="*/ 115383 w 270619"/>
              <a:gd name="connsiteY43" fmla="*/ 64101 h 305751"/>
              <a:gd name="connsiteX44" fmla="*/ 147247 w 270619"/>
              <a:gd name="connsiteY44" fmla="*/ 62938 h 305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70619" h="305751">
                <a:moveTo>
                  <a:pt x="256151" y="185737"/>
                </a:moveTo>
                <a:cubicBezTo>
                  <a:pt x="249752" y="181543"/>
                  <a:pt x="242126" y="179733"/>
                  <a:pt x="234564" y="180632"/>
                </a:cubicBezTo>
                <a:cubicBezTo>
                  <a:pt x="226032" y="181588"/>
                  <a:pt x="218212" y="185828"/>
                  <a:pt x="212719" y="192459"/>
                </a:cubicBezTo>
                <a:lnTo>
                  <a:pt x="212201" y="193041"/>
                </a:lnTo>
                <a:cubicBezTo>
                  <a:pt x="202248" y="206284"/>
                  <a:pt x="190420" y="218021"/>
                  <a:pt x="177107" y="227877"/>
                </a:cubicBezTo>
                <a:cubicBezTo>
                  <a:pt x="166184" y="235433"/>
                  <a:pt x="153646" y="240364"/>
                  <a:pt x="140460" y="242290"/>
                </a:cubicBezTo>
                <a:cubicBezTo>
                  <a:pt x="130701" y="244487"/>
                  <a:pt x="120554" y="243996"/>
                  <a:pt x="111054" y="240868"/>
                </a:cubicBezTo>
                <a:cubicBezTo>
                  <a:pt x="102199" y="237972"/>
                  <a:pt x="94120" y="233086"/>
                  <a:pt x="87398" y="226584"/>
                </a:cubicBezTo>
                <a:cubicBezTo>
                  <a:pt x="80224" y="219436"/>
                  <a:pt x="74601" y="210931"/>
                  <a:pt x="70788" y="201572"/>
                </a:cubicBezTo>
                <a:cubicBezTo>
                  <a:pt x="67815" y="194669"/>
                  <a:pt x="65682" y="187443"/>
                  <a:pt x="64324" y="180050"/>
                </a:cubicBezTo>
                <a:cubicBezTo>
                  <a:pt x="72921" y="179404"/>
                  <a:pt x="83197" y="178434"/>
                  <a:pt x="95348" y="177141"/>
                </a:cubicBezTo>
                <a:cubicBezTo>
                  <a:pt x="114350" y="175138"/>
                  <a:pt x="134127" y="172617"/>
                  <a:pt x="154421" y="169579"/>
                </a:cubicBezTo>
                <a:cubicBezTo>
                  <a:pt x="174715" y="166542"/>
                  <a:pt x="193652" y="163116"/>
                  <a:pt x="210909" y="159691"/>
                </a:cubicBezTo>
                <a:cubicBezTo>
                  <a:pt x="224869" y="157377"/>
                  <a:pt x="238442" y="153021"/>
                  <a:pt x="251174" y="146764"/>
                </a:cubicBezTo>
                <a:lnTo>
                  <a:pt x="251174" y="146764"/>
                </a:lnTo>
                <a:cubicBezTo>
                  <a:pt x="256668" y="143469"/>
                  <a:pt x="265522" y="135195"/>
                  <a:pt x="263325" y="116711"/>
                </a:cubicBezTo>
                <a:cubicBezTo>
                  <a:pt x="260998" y="97742"/>
                  <a:pt x="254794" y="79458"/>
                  <a:pt x="245099" y="63002"/>
                </a:cubicBezTo>
                <a:cubicBezTo>
                  <a:pt x="236115" y="48027"/>
                  <a:pt x="224223" y="35017"/>
                  <a:pt x="210069" y="24741"/>
                </a:cubicBezTo>
                <a:cubicBezTo>
                  <a:pt x="196108" y="14710"/>
                  <a:pt x="180338" y="7510"/>
                  <a:pt x="163599" y="3541"/>
                </a:cubicBezTo>
                <a:cubicBezTo>
                  <a:pt x="146859" y="-582"/>
                  <a:pt x="129473" y="-1571"/>
                  <a:pt x="112346" y="633"/>
                </a:cubicBezTo>
                <a:cubicBezTo>
                  <a:pt x="93409" y="2811"/>
                  <a:pt x="75248" y="9675"/>
                  <a:pt x="59607" y="20604"/>
                </a:cubicBezTo>
                <a:cubicBezTo>
                  <a:pt x="45711" y="30680"/>
                  <a:pt x="33948" y="43451"/>
                  <a:pt x="25029" y="58155"/>
                </a:cubicBezTo>
                <a:cubicBezTo>
                  <a:pt x="16110" y="72897"/>
                  <a:pt x="9582" y="88945"/>
                  <a:pt x="5639" y="105724"/>
                </a:cubicBezTo>
                <a:cubicBezTo>
                  <a:pt x="1697" y="122676"/>
                  <a:pt x="-307" y="140024"/>
                  <a:pt x="-307" y="157429"/>
                </a:cubicBezTo>
                <a:cubicBezTo>
                  <a:pt x="-694" y="180166"/>
                  <a:pt x="3507" y="202748"/>
                  <a:pt x="11909" y="223870"/>
                </a:cubicBezTo>
                <a:cubicBezTo>
                  <a:pt x="19406" y="242490"/>
                  <a:pt x="30846" y="259256"/>
                  <a:pt x="45453" y="272990"/>
                </a:cubicBezTo>
                <a:cubicBezTo>
                  <a:pt x="59477" y="286019"/>
                  <a:pt x="76475" y="295501"/>
                  <a:pt x="94896" y="300652"/>
                </a:cubicBezTo>
                <a:cubicBezTo>
                  <a:pt x="105753" y="303703"/>
                  <a:pt x="116999" y="305247"/>
                  <a:pt x="128245" y="305241"/>
                </a:cubicBezTo>
                <a:cubicBezTo>
                  <a:pt x="136906" y="305228"/>
                  <a:pt x="145567" y="304400"/>
                  <a:pt x="154098" y="302785"/>
                </a:cubicBezTo>
                <a:cubicBezTo>
                  <a:pt x="174069" y="298603"/>
                  <a:pt x="193071" y="290944"/>
                  <a:pt x="210392" y="280164"/>
                </a:cubicBezTo>
                <a:cubicBezTo>
                  <a:pt x="231655" y="266365"/>
                  <a:pt x="250204" y="248850"/>
                  <a:pt x="265264" y="228459"/>
                </a:cubicBezTo>
                <a:lnTo>
                  <a:pt x="266621" y="226326"/>
                </a:lnTo>
                <a:cubicBezTo>
                  <a:pt x="270628" y="218997"/>
                  <a:pt x="271404" y="210323"/>
                  <a:pt x="268689" y="202412"/>
                </a:cubicBezTo>
                <a:cubicBezTo>
                  <a:pt x="266492" y="195619"/>
                  <a:pt x="262032" y="189757"/>
                  <a:pt x="256151" y="185737"/>
                </a:cubicBezTo>
                <a:close/>
                <a:moveTo>
                  <a:pt x="146988" y="62938"/>
                </a:moveTo>
                <a:cubicBezTo>
                  <a:pt x="155972" y="64405"/>
                  <a:pt x="164633" y="67611"/>
                  <a:pt x="172389" y="72374"/>
                </a:cubicBezTo>
                <a:cubicBezTo>
                  <a:pt x="179498" y="76775"/>
                  <a:pt x="185573" y="82585"/>
                  <a:pt x="190356" y="89436"/>
                </a:cubicBezTo>
                <a:cubicBezTo>
                  <a:pt x="192489" y="92468"/>
                  <a:pt x="194363" y="95693"/>
                  <a:pt x="195915" y="99067"/>
                </a:cubicBezTo>
                <a:cubicBezTo>
                  <a:pt x="173552" y="103785"/>
                  <a:pt x="151642" y="107986"/>
                  <a:pt x="130572" y="111993"/>
                </a:cubicBezTo>
                <a:cubicBezTo>
                  <a:pt x="109438" y="115677"/>
                  <a:pt x="88109" y="117836"/>
                  <a:pt x="66652" y="118456"/>
                </a:cubicBezTo>
                <a:cubicBezTo>
                  <a:pt x="67363" y="114966"/>
                  <a:pt x="68332" y="111476"/>
                  <a:pt x="69366" y="108115"/>
                </a:cubicBezTo>
                <a:cubicBezTo>
                  <a:pt x="71563" y="100986"/>
                  <a:pt x="74859" y="94245"/>
                  <a:pt x="79190" y="88144"/>
                </a:cubicBezTo>
                <a:cubicBezTo>
                  <a:pt x="83456" y="82211"/>
                  <a:pt x="88691" y="77014"/>
                  <a:pt x="94637" y="72762"/>
                </a:cubicBezTo>
                <a:cubicBezTo>
                  <a:pt x="100841" y="68386"/>
                  <a:pt x="107887" y="65432"/>
                  <a:pt x="115383" y="64101"/>
                </a:cubicBezTo>
                <a:cubicBezTo>
                  <a:pt x="125854" y="61761"/>
                  <a:pt x="136647" y="61367"/>
                  <a:pt x="147247" y="62938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7B3BD11C-C379-49E5-A1E3-3EE99B0DC732}"/>
              </a:ext>
            </a:extLst>
          </p:cNvPr>
          <p:cNvSpPr/>
          <p:nvPr/>
        </p:nvSpPr>
        <p:spPr>
          <a:xfrm>
            <a:off x="8154574" y="1149967"/>
            <a:ext cx="425298" cy="304027"/>
          </a:xfrm>
          <a:custGeom>
            <a:avLst/>
            <a:gdLst>
              <a:gd name="connsiteX0" fmla="*/ 420355 w 425298"/>
              <a:gd name="connsiteY0" fmla="*/ 154475 h 304027"/>
              <a:gd name="connsiteX1" fmla="*/ 410272 w 425298"/>
              <a:gd name="connsiteY1" fmla="*/ 101090 h 304027"/>
              <a:gd name="connsiteX2" fmla="*/ 390883 w 425298"/>
              <a:gd name="connsiteY2" fmla="*/ 55137 h 304027"/>
              <a:gd name="connsiteX3" fmla="*/ 357985 w 425298"/>
              <a:gd name="connsiteY3" fmla="*/ 22821 h 304027"/>
              <a:gd name="connsiteX4" fmla="*/ 309447 w 425298"/>
              <a:gd name="connsiteY4" fmla="*/ 11705 h 304027"/>
              <a:gd name="connsiteX5" fmla="*/ 270087 w 425298"/>
              <a:gd name="connsiteY5" fmla="*/ 24631 h 304027"/>
              <a:gd name="connsiteX6" fmla="*/ 241714 w 425298"/>
              <a:gd name="connsiteY6" fmla="*/ 52552 h 304027"/>
              <a:gd name="connsiteX7" fmla="*/ 224780 w 425298"/>
              <a:gd name="connsiteY7" fmla="*/ 80343 h 304027"/>
              <a:gd name="connsiteX8" fmla="*/ 206424 w 425298"/>
              <a:gd name="connsiteY8" fmla="*/ 45636 h 304027"/>
              <a:gd name="connsiteX9" fmla="*/ 178439 w 425298"/>
              <a:gd name="connsiteY9" fmla="*/ 18943 h 304027"/>
              <a:gd name="connsiteX10" fmla="*/ 137463 w 425298"/>
              <a:gd name="connsiteY10" fmla="*/ 7956 h 304027"/>
              <a:gd name="connsiteX11" fmla="*/ 137463 w 425298"/>
              <a:gd name="connsiteY11" fmla="*/ 7956 h 304027"/>
              <a:gd name="connsiteX12" fmla="*/ 77356 w 425298"/>
              <a:gd name="connsiteY12" fmla="*/ 28961 h 304027"/>
              <a:gd name="connsiteX13" fmla="*/ 62749 w 425298"/>
              <a:gd name="connsiteY13" fmla="*/ 43116 h 304027"/>
              <a:gd name="connsiteX14" fmla="*/ 62232 w 425298"/>
              <a:gd name="connsiteY14" fmla="*/ 30189 h 304027"/>
              <a:gd name="connsiteX15" fmla="*/ 51697 w 425298"/>
              <a:gd name="connsiteY15" fmla="*/ 7116 h 304027"/>
              <a:gd name="connsiteX16" fmla="*/ 31338 w 425298"/>
              <a:gd name="connsiteY16" fmla="*/ -511 h 304027"/>
              <a:gd name="connsiteX17" fmla="*/ 10850 w 425298"/>
              <a:gd name="connsiteY17" fmla="*/ 6857 h 304027"/>
              <a:gd name="connsiteX18" fmla="*/ -331 w 425298"/>
              <a:gd name="connsiteY18" fmla="*/ 30189 h 304027"/>
              <a:gd name="connsiteX19" fmla="*/ -331 w 425298"/>
              <a:gd name="connsiteY19" fmla="*/ 31934 h 304027"/>
              <a:gd name="connsiteX20" fmla="*/ 4129 w 425298"/>
              <a:gd name="connsiteY20" fmla="*/ 160292 h 304027"/>
              <a:gd name="connsiteX21" fmla="*/ 9428 w 425298"/>
              <a:gd name="connsiteY21" fmla="*/ 279214 h 304027"/>
              <a:gd name="connsiteX22" fmla="*/ 21902 w 425298"/>
              <a:gd name="connsiteY22" fmla="*/ 298991 h 304027"/>
              <a:gd name="connsiteX23" fmla="*/ 40322 w 425298"/>
              <a:gd name="connsiteY23" fmla="*/ 303515 h 304027"/>
              <a:gd name="connsiteX24" fmla="*/ 58871 w 425298"/>
              <a:gd name="connsiteY24" fmla="*/ 299121 h 304027"/>
              <a:gd name="connsiteX25" fmla="*/ 73090 w 425298"/>
              <a:gd name="connsiteY25" fmla="*/ 281735 h 304027"/>
              <a:gd name="connsiteX26" fmla="*/ 73478 w 425298"/>
              <a:gd name="connsiteY26" fmla="*/ 280184 h 304027"/>
              <a:gd name="connsiteX27" fmla="*/ 73478 w 425298"/>
              <a:gd name="connsiteY27" fmla="*/ 278568 h 304027"/>
              <a:gd name="connsiteX28" fmla="*/ 73865 w 425298"/>
              <a:gd name="connsiteY28" fmla="*/ 239789 h 304027"/>
              <a:gd name="connsiteX29" fmla="*/ 76451 w 425298"/>
              <a:gd name="connsiteY29" fmla="*/ 193125 h 304027"/>
              <a:gd name="connsiteX30" fmla="*/ 82914 w 425298"/>
              <a:gd name="connsiteY30" fmla="*/ 145621 h 304027"/>
              <a:gd name="connsiteX31" fmla="*/ 95129 w 425298"/>
              <a:gd name="connsiteY31" fmla="*/ 105420 h 304027"/>
              <a:gd name="connsiteX32" fmla="*/ 113808 w 425298"/>
              <a:gd name="connsiteY32" fmla="*/ 78534 h 304027"/>
              <a:gd name="connsiteX33" fmla="*/ 137398 w 425298"/>
              <a:gd name="connsiteY33" fmla="*/ 69937 h 304027"/>
              <a:gd name="connsiteX34" fmla="*/ 161312 w 425298"/>
              <a:gd name="connsiteY34" fmla="*/ 82864 h 304027"/>
              <a:gd name="connsiteX35" fmla="*/ 179021 w 425298"/>
              <a:gd name="connsiteY35" fmla="*/ 129916 h 304027"/>
              <a:gd name="connsiteX36" fmla="*/ 188199 w 425298"/>
              <a:gd name="connsiteY36" fmla="*/ 198166 h 304027"/>
              <a:gd name="connsiteX37" fmla="*/ 192981 w 425298"/>
              <a:gd name="connsiteY37" fmla="*/ 273074 h 304027"/>
              <a:gd name="connsiteX38" fmla="*/ 204615 w 425298"/>
              <a:gd name="connsiteY38" fmla="*/ 296470 h 304027"/>
              <a:gd name="connsiteX39" fmla="*/ 226137 w 425298"/>
              <a:gd name="connsiteY39" fmla="*/ 302029 h 304027"/>
              <a:gd name="connsiteX40" fmla="*/ 244686 w 425298"/>
              <a:gd name="connsiteY40" fmla="*/ 294726 h 304027"/>
              <a:gd name="connsiteX41" fmla="*/ 255609 w 425298"/>
              <a:gd name="connsiteY41" fmla="*/ 273397 h 304027"/>
              <a:gd name="connsiteX42" fmla="*/ 255609 w 425298"/>
              <a:gd name="connsiteY42" fmla="*/ 272751 h 304027"/>
              <a:gd name="connsiteX43" fmla="*/ 257031 w 425298"/>
              <a:gd name="connsiteY43" fmla="*/ 190669 h 304027"/>
              <a:gd name="connsiteX44" fmla="*/ 269569 w 425298"/>
              <a:gd name="connsiteY44" fmla="*/ 126037 h 304027"/>
              <a:gd name="connsiteX45" fmla="*/ 290704 w 425298"/>
              <a:gd name="connsiteY45" fmla="*/ 85449 h 304027"/>
              <a:gd name="connsiteX46" fmla="*/ 315070 w 425298"/>
              <a:gd name="connsiteY46" fmla="*/ 72523 h 304027"/>
              <a:gd name="connsiteX47" fmla="*/ 338014 w 425298"/>
              <a:gd name="connsiteY47" fmla="*/ 85449 h 304027"/>
              <a:gd name="connsiteX48" fmla="*/ 354043 w 425298"/>
              <a:gd name="connsiteY48" fmla="*/ 132178 h 304027"/>
              <a:gd name="connsiteX49" fmla="*/ 360506 w 425298"/>
              <a:gd name="connsiteY49" fmla="*/ 198102 h 304027"/>
              <a:gd name="connsiteX50" fmla="*/ 362380 w 425298"/>
              <a:gd name="connsiteY50" fmla="*/ 268550 h 304027"/>
              <a:gd name="connsiteX51" fmla="*/ 373755 w 425298"/>
              <a:gd name="connsiteY51" fmla="*/ 291300 h 304027"/>
              <a:gd name="connsiteX52" fmla="*/ 413568 w 425298"/>
              <a:gd name="connsiteY52" fmla="*/ 291300 h 304027"/>
              <a:gd name="connsiteX53" fmla="*/ 424943 w 425298"/>
              <a:gd name="connsiteY53" fmla="*/ 268550 h 304027"/>
              <a:gd name="connsiteX54" fmla="*/ 424233 w 425298"/>
              <a:gd name="connsiteY54" fmla="*/ 211610 h 304027"/>
              <a:gd name="connsiteX55" fmla="*/ 420355 w 425298"/>
              <a:gd name="connsiteY55" fmla="*/ 154475 h 304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425298" h="304027">
                <a:moveTo>
                  <a:pt x="420355" y="154475"/>
                </a:moveTo>
                <a:cubicBezTo>
                  <a:pt x="418157" y="136482"/>
                  <a:pt x="414796" y="118644"/>
                  <a:pt x="410272" y="101090"/>
                </a:cubicBezTo>
                <a:cubicBezTo>
                  <a:pt x="406135" y="84887"/>
                  <a:pt x="399608" y="69395"/>
                  <a:pt x="390883" y="55137"/>
                </a:cubicBezTo>
                <a:cubicBezTo>
                  <a:pt x="382674" y="41862"/>
                  <a:pt x="371428" y="30771"/>
                  <a:pt x="357985" y="22821"/>
                </a:cubicBezTo>
                <a:cubicBezTo>
                  <a:pt x="343185" y="14613"/>
                  <a:pt x="326381" y="10761"/>
                  <a:pt x="309447" y="11705"/>
                </a:cubicBezTo>
                <a:cubicBezTo>
                  <a:pt x="295292" y="11685"/>
                  <a:pt x="281462" y="16216"/>
                  <a:pt x="270087" y="24631"/>
                </a:cubicBezTo>
                <a:cubicBezTo>
                  <a:pt x="259228" y="32400"/>
                  <a:pt x="249663" y="41823"/>
                  <a:pt x="241714" y="52552"/>
                </a:cubicBezTo>
                <a:cubicBezTo>
                  <a:pt x="235250" y="61283"/>
                  <a:pt x="229563" y="70584"/>
                  <a:pt x="224780" y="80343"/>
                </a:cubicBezTo>
                <a:cubicBezTo>
                  <a:pt x="220126" y="68057"/>
                  <a:pt x="213986" y="56397"/>
                  <a:pt x="206424" y="45636"/>
                </a:cubicBezTo>
                <a:cubicBezTo>
                  <a:pt x="198928" y="34985"/>
                  <a:pt x="189426" y="25917"/>
                  <a:pt x="178439" y="18943"/>
                </a:cubicBezTo>
                <a:cubicBezTo>
                  <a:pt x="166094" y="11420"/>
                  <a:pt x="151876" y="7607"/>
                  <a:pt x="137463" y="7956"/>
                </a:cubicBezTo>
                <a:lnTo>
                  <a:pt x="137463" y="7956"/>
                </a:lnTo>
                <a:cubicBezTo>
                  <a:pt x="115618" y="7820"/>
                  <a:pt x="94354" y="15240"/>
                  <a:pt x="77356" y="28961"/>
                </a:cubicBezTo>
                <a:cubicBezTo>
                  <a:pt x="72186" y="33330"/>
                  <a:pt x="67274" y="38055"/>
                  <a:pt x="62749" y="43116"/>
                </a:cubicBezTo>
                <a:lnTo>
                  <a:pt x="62232" y="30189"/>
                </a:lnTo>
                <a:cubicBezTo>
                  <a:pt x="62038" y="21387"/>
                  <a:pt x="58225" y="13049"/>
                  <a:pt x="51697" y="7116"/>
                </a:cubicBezTo>
                <a:cubicBezTo>
                  <a:pt x="46074" y="2204"/>
                  <a:pt x="38836" y="-504"/>
                  <a:pt x="31338" y="-511"/>
                </a:cubicBezTo>
                <a:cubicBezTo>
                  <a:pt x="23841" y="-498"/>
                  <a:pt x="16602" y="2107"/>
                  <a:pt x="10850" y="6857"/>
                </a:cubicBezTo>
                <a:cubicBezTo>
                  <a:pt x="3934" y="12680"/>
                  <a:pt x="-73" y="21173"/>
                  <a:pt x="-331" y="30189"/>
                </a:cubicBezTo>
                <a:lnTo>
                  <a:pt x="-331" y="31934"/>
                </a:lnTo>
                <a:cubicBezTo>
                  <a:pt x="2125" y="75431"/>
                  <a:pt x="3676" y="118605"/>
                  <a:pt x="4129" y="160292"/>
                </a:cubicBezTo>
                <a:cubicBezTo>
                  <a:pt x="4581" y="201979"/>
                  <a:pt x="6390" y="242116"/>
                  <a:pt x="9428" y="279214"/>
                </a:cubicBezTo>
                <a:cubicBezTo>
                  <a:pt x="9557" y="287616"/>
                  <a:pt x="14405" y="295236"/>
                  <a:pt x="21902" y="298991"/>
                </a:cubicBezTo>
                <a:cubicBezTo>
                  <a:pt x="27590" y="302022"/>
                  <a:pt x="33924" y="303580"/>
                  <a:pt x="40322" y="303515"/>
                </a:cubicBezTo>
                <a:cubicBezTo>
                  <a:pt x="46785" y="303515"/>
                  <a:pt x="53119" y="302010"/>
                  <a:pt x="58871" y="299121"/>
                </a:cubicBezTo>
                <a:cubicBezTo>
                  <a:pt x="65980" y="295747"/>
                  <a:pt x="71216" y="289367"/>
                  <a:pt x="73090" y="281735"/>
                </a:cubicBezTo>
                <a:lnTo>
                  <a:pt x="73478" y="280184"/>
                </a:lnTo>
                <a:lnTo>
                  <a:pt x="73478" y="278568"/>
                </a:lnTo>
                <a:cubicBezTo>
                  <a:pt x="73478" y="267645"/>
                  <a:pt x="73478" y="254654"/>
                  <a:pt x="73865" y="239789"/>
                </a:cubicBezTo>
                <a:cubicBezTo>
                  <a:pt x="74253" y="224924"/>
                  <a:pt x="74964" y="209283"/>
                  <a:pt x="76451" y="193125"/>
                </a:cubicBezTo>
                <a:cubicBezTo>
                  <a:pt x="77937" y="176967"/>
                  <a:pt x="80070" y="160809"/>
                  <a:pt x="82914" y="145621"/>
                </a:cubicBezTo>
                <a:cubicBezTo>
                  <a:pt x="85435" y="131790"/>
                  <a:pt x="89506" y="118301"/>
                  <a:pt x="95129" y="105420"/>
                </a:cubicBezTo>
                <a:cubicBezTo>
                  <a:pt x="99460" y="95293"/>
                  <a:pt x="105858" y="86147"/>
                  <a:pt x="113808" y="78534"/>
                </a:cubicBezTo>
                <a:cubicBezTo>
                  <a:pt x="120206" y="72672"/>
                  <a:pt x="128738" y="69582"/>
                  <a:pt x="137398" y="69937"/>
                </a:cubicBezTo>
                <a:cubicBezTo>
                  <a:pt x="147223" y="69175"/>
                  <a:pt x="156594" y="74236"/>
                  <a:pt x="161312" y="82864"/>
                </a:cubicBezTo>
                <a:cubicBezTo>
                  <a:pt x="169973" y="97373"/>
                  <a:pt x="175918" y="113305"/>
                  <a:pt x="179021" y="129916"/>
                </a:cubicBezTo>
                <a:cubicBezTo>
                  <a:pt x="183675" y="152420"/>
                  <a:pt x="186777" y="175229"/>
                  <a:pt x="188199" y="198166"/>
                </a:cubicBezTo>
                <a:cubicBezTo>
                  <a:pt x="189879" y="223760"/>
                  <a:pt x="191495" y="248727"/>
                  <a:pt x="192981" y="273074"/>
                </a:cubicBezTo>
                <a:cubicBezTo>
                  <a:pt x="192658" y="282336"/>
                  <a:pt x="197053" y="291139"/>
                  <a:pt x="204615" y="296470"/>
                </a:cubicBezTo>
                <a:cubicBezTo>
                  <a:pt x="210884" y="300840"/>
                  <a:pt x="218510" y="302811"/>
                  <a:pt x="226137" y="302029"/>
                </a:cubicBezTo>
                <a:cubicBezTo>
                  <a:pt x="232859" y="301254"/>
                  <a:pt x="239258" y="298733"/>
                  <a:pt x="244686" y="294726"/>
                </a:cubicBezTo>
                <a:cubicBezTo>
                  <a:pt x="251602" y="289833"/>
                  <a:pt x="255673" y="281864"/>
                  <a:pt x="255609" y="273397"/>
                </a:cubicBezTo>
                <a:lnTo>
                  <a:pt x="255609" y="272751"/>
                </a:lnTo>
                <a:cubicBezTo>
                  <a:pt x="254122" y="245393"/>
                  <a:pt x="254575" y="217963"/>
                  <a:pt x="257031" y="190669"/>
                </a:cubicBezTo>
                <a:cubicBezTo>
                  <a:pt x="258841" y="168727"/>
                  <a:pt x="263041" y="147056"/>
                  <a:pt x="269569" y="126037"/>
                </a:cubicBezTo>
                <a:cubicBezTo>
                  <a:pt x="273900" y="111263"/>
                  <a:pt x="281074" y="97477"/>
                  <a:pt x="290704" y="85449"/>
                </a:cubicBezTo>
                <a:cubicBezTo>
                  <a:pt x="296586" y="77797"/>
                  <a:pt x="305440" y="73079"/>
                  <a:pt x="315070" y="72523"/>
                </a:cubicBezTo>
                <a:cubicBezTo>
                  <a:pt x="324635" y="71767"/>
                  <a:pt x="333684" y="76872"/>
                  <a:pt x="338014" y="85449"/>
                </a:cubicBezTo>
                <a:cubicBezTo>
                  <a:pt x="346029" y="99985"/>
                  <a:pt x="351458" y="115794"/>
                  <a:pt x="354043" y="132178"/>
                </a:cubicBezTo>
                <a:cubicBezTo>
                  <a:pt x="357856" y="153958"/>
                  <a:pt x="359989" y="175998"/>
                  <a:pt x="360506" y="198102"/>
                </a:cubicBezTo>
                <a:cubicBezTo>
                  <a:pt x="361282" y="222791"/>
                  <a:pt x="361863" y="246381"/>
                  <a:pt x="362380" y="268550"/>
                </a:cubicBezTo>
                <a:cubicBezTo>
                  <a:pt x="361992" y="277579"/>
                  <a:pt x="366322" y="286168"/>
                  <a:pt x="373755" y="291300"/>
                </a:cubicBezTo>
                <a:cubicBezTo>
                  <a:pt x="385841" y="299121"/>
                  <a:pt x="401417" y="299121"/>
                  <a:pt x="413568" y="291300"/>
                </a:cubicBezTo>
                <a:cubicBezTo>
                  <a:pt x="421001" y="286181"/>
                  <a:pt x="425331" y="277585"/>
                  <a:pt x="424943" y="268550"/>
                </a:cubicBezTo>
                <a:cubicBezTo>
                  <a:pt x="424943" y="250324"/>
                  <a:pt x="424943" y="231193"/>
                  <a:pt x="424233" y="211610"/>
                </a:cubicBezTo>
                <a:cubicBezTo>
                  <a:pt x="423522" y="192026"/>
                  <a:pt x="422617" y="173025"/>
                  <a:pt x="420355" y="154475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884EAE1A-122F-4D63-9B13-F27919883031}"/>
              </a:ext>
            </a:extLst>
          </p:cNvPr>
          <p:cNvSpPr/>
          <p:nvPr/>
        </p:nvSpPr>
        <p:spPr>
          <a:xfrm>
            <a:off x="8606136" y="1141714"/>
            <a:ext cx="270627" cy="305751"/>
          </a:xfrm>
          <a:custGeom>
            <a:avLst/>
            <a:gdLst>
              <a:gd name="connsiteX0" fmla="*/ 256079 w 270627"/>
              <a:gd name="connsiteY0" fmla="*/ 185737 h 305751"/>
              <a:gd name="connsiteX1" fmla="*/ 234492 w 270627"/>
              <a:gd name="connsiteY1" fmla="*/ 180632 h 305751"/>
              <a:gd name="connsiteX2" fmla="*/ 212647 w 270627"/>
              <a:gd name="connsiteY2" fmla="*/ 192459 h 305751"/>
              <a:gd name="connsiteX3" fmla="*/ 212194 w 270627"/>
              <a:gd name="connsiteY3" fmla="*/ 193041 h 305751"/>
              <a:gd name="connsiteX4" fmla="*/ 177100 w 270627"/>
              <a:gd name="connsiteY4" fmla="*/ 227877 h 305751"/>
              <a:gd name="connsiteX5" fmla="*/ 140389 w 270627"/>
              <a:gd name="connsiteY5" fmla="*/ 242290 h 305751"/>
              <a:gd name="connsiteX6" fmla="*/ 111047 w 270627"/>
              <a:gd name="connsiteY6" fmla="*/ 240868 h 305751"/>
              <a:gd name="connsiteX7" fmla="*/ 87391 w 270627"/>
              <a:gd name="connsiteY7" fmla="*/ 226584 h 305751"/>
              <a:gd name="connsiteX8" fmla="*/ 70781 w 270627"/>
              <a:gd name="connsiteY8" fmla="*/ 201572 h 305751"/>
              <a:gd name="connsiteX9" fmla="*/ 64317 w 270627"/>
              <a:gd name="connsiteY9" fmla="*/ 180050 h 305751"/>
              <a:gd name="connsiteX10" fmla="*/ 95406 w 270627"/>
              <a:gd name="connsiteY10" fmla="*/ 177141 h 305751"/>
              <a:gd name="connsiteX11" fmla="*/ 154414 w 270627"/>
              <a:gd name="connsiteY11" fmla="*/ 169579 h 305751"/>
              <a:gd name="connsiteX12" fmla="*/ 210966 w 270627"/>
              <a:gd name="connsiteY12" fmla="*/ 159691 h 305751"/>
              <a:gd name="connsiteX13" fmla="*/ 251167 w 270627"/>
              <a:gd name="connsiteY13" fmla="*/ 146764 h 305751"/>
              <a:gd name="connsiteX14" fmla="*/ 251167 w 270627"/>
              <a:gd name="connsiteY14" fmla="*/ 146764 h 305751"/>
              <a:gd name="connsiteX15" fmla="*/ 263318 w 270627"/>
              <a:gd name="connsiteY15" fmla="*/ 116711 h 305751"/>
              <a:gd name="connsiteX16" fmla="*/ 245027 w 270627"/>
              <a:gd name="connsiteY16" fmla="*/ 63002 h 305751"/>
              <a:gd name="connsiteX17" fmla="*/ 210062 w 270627"/>
              <a:gd name="connsiteY17" fmla="*/ 24741 h 305751"/>
              <a:gd name="connsiteX18" fmla="*/ 163527 w 270627"/>
              <a:gd name="connsiteY18" fmla="*/ 3541 h 305751"/>
              <a:gd name="connsiteX19" fmla="*/ 112274 w 270627"/>
              <a:gd name="connsiteY19" fmla="*/ 633 h 305751"/>
              <a:gd name="connsiteX20" fmla="*/ 59599 w 270627"/>
              <a:gd name="connsiteY20" fmla="*/ 20604 h 305751"/>
              <a:gd name="connsiteX21" fmla="*/ 25022 w 270627"/>
              <a:gd name="connsiteY21" fmla="*/ 58155 h 305751"/>
              <a:gd name="connsiteX22" fmla="*/ 5632 w 270627"/>
              <a:gd name="connsiteY22" fmla="*/ 105724 h 305751"/>
              <a:gd name="connsiteX23" fmla="*/ -314 w 270627"/>
              <a:gd name="connsiteY23" fmla="*/ 157429 h 305751"/>
              <a:gd name="connsiteX24" fmla="*/ 11966 w 270627"/>
              <a:gd name="connsiteY24" fmla="*/ 223870 h 305751"/>
              <a:gd name="connsiteX25" fmla="*/ 45446 w 270627"/>
              <a:gd name="connsiteY25" fmla="*/ 272990 h 305751"/>
              <a:gd name="connsiteX26" fmla="*/ 94953 w 270627"/>
              <a:gd name="connsiteY26" fmla="*/ 300652 h 305751"/>
              <a:gd name="connsiteX27" fmla="*/ 128238 w 270627"/>
              <a:gd name="connsiteY27" fmla="*/ 305241 h 305751"/>
              <a:gd name="connsiteX28" fmla="*/ 154091 w 270627"/>
              <a:gd name="connsiteY28" fmla="*/ 302785 h 305751"/>
              <a:gd name="connsiteX29" fmla="*/ 210385 w 270627"/>
              <a:gd name="connsiteY29" fmla="*/ 280164 h 305751"/>
              <a:gd name="connsiteX30" fmla="*/ 265257 w 270627"/>
              <a:gd name="connsiteY30" fmla="*/ 228459 h 305751"/>
              <a:gd name="connsiteX31" fmla="*/ 266614 w 270627"/>
              <a:gd name="connsiteY31" fmla="*/ 226326 h 305751"/>
              <a:gd name="connsiteX32" fmla="*/ 268747 w 270627"/>
              <a:gd name="connsiteY32" fmla="*/ 202412 h 305751"/>
              <a:gd name="connsiteX33" fmla="*/ 256079 w 270627"/>
              <a:gd name="connsiteY33" fmla="*/ 185737 h 305751"/>
              <a:gd name="connsiteX34" fmla="*/ 146981 w 270627"/>
              <a:gd name="connsiteY34" fmla="*/ 62938 h 305751"/>
              <a:gd name="connsiteX35" fmla="*/ 172317 w 270627"/>
              <a:gd name="connsiteY35" fmla="*/ 72374 h 305751"/>
              <a:gd name="connsiteX36" fmla="*/ 190349 w 270627"/>
              <a:gd name="connsiteY36" fmla="*/ 89436 h 305751"/>
              <a:gd name="connsiteX37" fmla="*/ 195843 w 270627"/>
              <a:gd name="connsiteY37" fmla="*/ 99067 h 305751"/>
              <a:gd name="connsiteX38" fmla="*/ 130500 w 270627"/>
              <a:gd name="connsiteY38" fmla="*/ 111993 h 305751"/>
              <a:gd name="connsiteX39" fmla="*/ 66580 w 270627"/>
              <a:gd name="connsiteY39" fmla="*/ 118456 h 305751"/>
              <a:gd name="connsiteX40" fmla="*/ 69359 w 270627"/>
              <a:gd name="connsiteY40" fmla="*/ 108115 h 305751"/>
              <a:gd name="connsiteX41" fmla="*/ 79183 w 270627"/>
              <a:gd name="connsiteY41" fmla="*/ 88144 h 305751"/>
              <a:gd name="connsiteX42" fmla="*/ 94565 w 270627"/>
              <a:gd name="connsiteY42" fmla="*/ 72762 h 305751"/>
              <a:gd name="connsiteX43" fmla="*/ 115376 w 270627"/>
              <a:gd name="connsiteY43" fmla="*/ 64101 h 305751"/>
              <a:gd name="connsiteX44" fmla="*/ 147111 w 270627"/>
              <a:gd name="connsiteY44" fmla="*/ 62938 h 305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70627" h="305751">
                <a:moveTo>
                  <a:pt x="256079" y="185737"/>
                </a:moveTo>
                <a:cubicBezTo>
                  <a:pt x="249681" y="181543"/>
                  <a:pt x="242054" y="179733"/>
                  <a:pt x="234492" y="180632"/>
                </a:cubicBezTo>
                <a:cubicBezTo>
                  <a:pt x="225961" y="181620"/>
                  <a:pt x="218140" y="185854"/>
                  <a:pt x="212647" y="192459"/>
                </a:cubicBezTo>
                <a:lnTo>
                  <a:pt x="212194" y="193041"/>
                </a:lnTo>
                <a:cubicBezTo>
                  <a:pt x="202241" y="206271"/>
                  <a:pt x="190413" y="218001"/>
                  <a:pt x="177100" y="227877"/>
                </a:cubicBezTo>
                <a:cubicBezTo>
                  <a:pt x="166112" y="235420"/>
                  <a:pt x="153574" y="240351"/>
                  <a:pt x="140389" y="242290"/>
                </a:cubicBezTo>
                <a:cubicBezTo>
                  <a:pt x="130629" y="244487"/>
                  <a:pt x="120547" y="243996"/>
                  <a:pt x="111047" y="240868"/>
                </a:cubicBezTo>
                <a:cubicBezTo>
                  <a:pt x="102191" y="237992"/>
                  <a:pt x="94049" y="233099"/>
                  <a:pt x="87391" y="226584"/>
                </a:cubicBezTo>
                <a:cubicBezTo>
                  <a:pt x="80217" y="219455"/>
                  <a:pt x="74594" y="210944"/>
                  <a:pt x="70781" y="201572"/>
                </a:cubicBezTo>
                <a:cubicBezTo>
                  <a:pt x="67873" y="194656"/>
                  <a:pt x="65675" y="187437"/>
                  <a:pt x="64317" y="180050"/>
                </a:cubicBezTo>
                <a:cubicBezTo>
                  <a:pt x="72979" y="179404"/>
                  <a:pt x="83255" y="178434"/>
                  <a:pt x="95406" y="177141"/>
                </a:cubicBezTo>
                <a:cubicBezTo>
                  <a:pt x="114342" y="175138"/>
                  <a:pt x="134184" y="172617"/>
                  <a:pt x="154414" y="169579"/>
                </a:cubicBezTo>
                <a:cubicBezTo>
                  <a:pt x="174644" y="166542"/>
                  <a:pt x="193645" y="163116"/>
                  <a:pt x="210966" y="159691"/>
                </a:cubicBezTo>
                <a:cubicBezTo>
                  <a:pt x="224927" y="157377"/>
                  <a:pt x="238500" y="153028"/>
                  <a:pt x="251167" y="146764"/>
                </a:cubicBezTo>
                <a:lnTo>
                  <a:pt x="251167" y="146764"/>
                </a:lnTo>
                <a:cubicBezTo>
                  <a:pt x="256596" y="143469"/>
                  <a:pt x="265450" y="135195"/>
                  <a:pt x="263318" y="116711"/>
                </a:cubicBezTo>
                <a:cubicBezTo>
                  <a:pt x="260991" y="97742"/>
                  <a:pt x="254722" y="79464"/>
                  <a:pt x="245027" y="63002"/>
                </a:cubicBezTo>
                <a:cubicBezTo>
                  <a:pt x="236043" y="48021"/>
                  <a:pt x="224152" y="35004"/>
                  <a:pt x="210062" y="24741"/>
                </a:cubicBezTo>
                <a:cubicBezTo>
                  <a:pt x="196101" y="14710"/>
                  <a:pt x="180267" y="7510"/>
                  <a:pt x="163527" y="3541"/>
                </a:cubicBezTo>
                <a:cubicBezTo>
                  <a:pt x="146787" y="-582"/>
                  <a:pt x="129402" y="-1571"/>
                  <a:pt x="112274" y="633"/>
                </a:cubicBezTo>
                <a:cubicBezTo>
                  <a:pt x="93337" y="2798"/>
                  <a:pt x="75241" y="9668"/>
                  <a:pt x="59599" y="20604"/>
                </a:cubicBezTo>
                <a:cubicBezTo>
                  <a:pt x="45704" y="30680"/>
                  <a:pt x="33941" y="43451"/>
                  <a:pt x="25022" y="58155"/>
                </a:cubicBezTo>
                <a:cubicBezTo>
                  <a:pt x="16103" y="72897"/>
                  <a:pt x="9575" y="88952"/>
                  <a:pt x="5632" y="105724"/>
                </a:cubicBezTo>
                <a:cubicBezTo>
                  <a:pt x="1690" y="122676"/>
                  <a:pt x="-314" y="140024"/>
                  <a:pt x="-314" y="157429"/>
                </a:cubicBezTo>
                <a:cubicBezTo>
                  <a:pt x="-637" y="180172"/>
                  <a:pt x="3500" y="202755"/>
                  <a:pt x="11966" y="223870"/>
                </a:cubicBezTo>
                <a:cubicBezTo>
                  <a:pt x="19399" y="242484"/>
                  <a:pt x="30839" y="259249"/>
                  <a:pt x="45446" y="272990"/>
                </a:cubicBezTo>
                <a:cubicBezTo>
                  <a:pt x="59535" y="286019"/>
                  <a:pt x="76468" y="295501"/>
                  <a:pt x="94953" y="300652"/>
                </a:cubicBezTo>
                <a:cubicBezTo>
                  <a:pt x="105811" y="303716"/>
                  <a:pt x="116992" y="305260"/>
                  <a:pt x="128238" y="305241"/>
                </a:cubicBezTo>
                <a:cubicBezTo>
                  <a:pt x="136899" y="305228"/>
                  <a:pt x="145560" y="304407"/>
                  <a:pt x="154091" y="302785"/>
                </a:cubicBezTo>
                <a:cubicBezTo>
                  <a:pt x="174062" y="298603"/>
                  <a:pt x="193063" y="290944"/>
                  <a:pt x="210385" y="280164"/>
                </a:cubicBezTo>
                <a:cubicBezTo>
                  <a:pt x="231648" y="266385"/>
                  <a:pt x="250262" y="248863"/>
                  <a:pt x="265257" y="228459"/>
                </a:cubicBezTo>
                <a:lnTo>
                  <a:pt x="266614" y="226326"/>
                </a:lnTo>
                <a:cubicBezTo>
                  <a:pt x="270621" y="219003"/>
                  <a:pt x="271397" y="210329"/>
                  <a:pt x="268747" y="202412"/>
                </a:cubicBezTo>
                <a:cubicBezTo>
                  <a:pt x="266485" y="195619"/>
                  <a:pt x="262025" y="189770"/>
                  <a:pt x="256079" y="185737"/>
                </a:cubicBezTo>
                <a:close/>
                <a:moveTo>
                  <a:pt x="146981" y="62938"/>
                </a:moveTo>
                <a:cubicBezTo>
                  <a:pt x="155965" y="64418"/>
                  <a:pt x="164561" y="67623"/>
                  <a:pt x="172317" y="72374"/>
                </a:cubicBezTo>
                <a:cubicBezTo>
                  <a:pt x="179426" y="76775"/>
                  <a:pt x="185566" y="82585"/>
                  <a:pt x="190349" y="89436"/>
                </a:cubicBezTo>
                <a:cubicBezTo>
                  <a:pt x="192482" y="92481"/>
                  <a:pt x="194291" y="95706"/>
                  <a:pt x="195843" y="99067"/>
                </a:cubicBezTo>
                <a:cubicBezTo>
                  <a:pt x="173545" y="103785"/>
                  <a:pt x="151635" y="107986"/>
                  <a:pt x="130500" y="111993"/>
                </a:cubicBezTo>
                <a:cubicBezTo>
                  <a:pt x="109366" y="115677"/>
                  <a:pt x="88037" y="117836"/>
                  <a:pt x="66580" y="118456"/>
                </a:cubicBezTo>
                <a:cubicBezTo>
                  <a:pt x="67356" y="114966"/>
                  <a:pt x="68260" y="111476"/>
                  <a:pt x="69359" y="108115"/>
                </a:cubicBezTo>
                <a:cubicBezTo>
                  <a:pt x="71556" y="100986"/>
                  <a:pt x="74852" y="94245"/>
                  <a:pt x="79183" y="88144"/>
                </a:cubicBezTo>
                <a:cubicBezTo>
                  <a:pt x="83449" y="82211"/>
                  <a:pt x="88619" y="77014"/>
                  <a:pt x="94565" y="72762"/>
                </a:cubicBezTo>
                <a:cubicBezTo>
                  <a:pt x="100770" y="68392"/>
                  <a:pt x="107879" y="65439"/>
                  <a:pt x="115376" y="64101"/>
                </a:cubicBezTo>
                <a:cubicBezTo>
                  <a:pt x="125782" y="61774"/>
                  <a:pt x="136576" y="61380"/>
                  <a:pt x="147111" y="62938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F839A659-FD9C-4F81-A4AB-2AB2FDD68100}"/>
              </a:ext>
            </a:extLst>
          </p:cNvPr>
          <p:cNvSpPr/>
          <p:nvPr/>
        </p:nvSpPr>
        <p:spPr>
          <a:xfrm>
            <a:off x="8897906" y="1154240"/>
            <a:ext cx="226295" cy="295423"/>
          </a:xfrm>
          <a:custGeom>
            <a:avLst/>
            <a:gdLst>
              <a:gd name="connsiteX0" fmla="*/ 180760 w 226295"/>
              <a:gd name="connsiteY0" fmla="*/ 135273 h 295423"/>
              <a:gd name="connsiteX1" fmla="*/ 140882 w 226295"/>
              <a:gd name="connsiteY1" fmla="*/ 119438 h 295423"/>
              <a:gd name="connsiteX2" fmla="*/ 103590 w 226295"/>
              <a:gd name="connsiteY2" fmla="*/ 109033 h 295423"/>
              <a:gd name="connsiteX3" fmla="*/ 76703 w 226295"/>
              <a:gd name="connsiteY3" fmla="*/ 98498 h 295423"/>
              <a:gd name="connsiteX4" fmla="*/ 71791 w 226295"/>
              <a:gd name="connsiteY4" fmla="*/ 90225 h 295423"/>
              <a:gd name="connsiteX5" fmla="*/ 81227 w 226295"/>
              <a:gd name="connsiteY5" fmla="*/ 70835 h 295423"/>
              <a:gd name="connsiteX6" fmla="*/ 111798 w 226295"/>
              <a:gd name="connsiteY6" fmla="*/ 59977 h 295423"/>
              <a:gd name="connsiteX7" fmla="*/ 138490 w 226295"/>
              <a:gd name="connsiteY7" fmla="*/ 63403 h 295423"/>
              <a:gd name="connsiteX8" fmla="*/ 158655 w 226295"/>
              <a:gd name="connsiteY8" fmla="*/ 75941 h 295423"/>
              <a:gd name="connsiteX9" fmla="*/ 179661 w 226295"/>
              <a:gd name="connsiteY9" fmla="*/ 87704 h 295423"/>
              <a:gd name="connsiteX10" fmla="*/ 200602 w 226295"/>
              <a:gd name="connsiteY10" fmla="*/ 82081 h 295423"/>
              <a:gd name="connsiteX11" fmla="*/ 211654 w 226295"/>
              <a:gd name="connsiteY11" fmla="*/ 64631 h 295423"/>
              <a:gd name="connsiteX12" fmla="*/ 206677 w 226295"/>
              <a:gd name="connsiteY12" fmla="*/ 41234 h 295423"/>
              <a:gd name="connsiteX13" fmla="*/ 166864 w 226295"/>
              <a:gd name="connsiteY13" fmla="*/ 9435 h 295423"/>
              <a:gd name="connsiteX14" fmla="*/ 112509 w 226295"/>
              <a:gd name="connsiteY14" fmla="*/ -259 h 295423"/>
              <a:gd name="connsiteX15" fmla="*/ 74635 w 226295"/>
              <a:gd name="connsiteY15" fmla="*/ 7496 h 295423"/>
              <a:gd name="connsiteX16" fmla="*/ 40510 w 226295"/>
              <a:gd name="connsiteY16" fmla="*/ 26240 h 295423"/>
              <a:gd name="connsiteX17" fmla="*/ 16466 w 226295"/>
              <a:gd name="connsiteY17" fmla="*/ 57263 h 295423"/>
              <a:gd name="connsiteX18" fmla="*/ 9228 w 226295"/>
              <a:gd name="connsiteY18" fmla="*/ 100501 h 295423"/>
              <a:gd name="connsiteX19" fmla="*/ 27325 w 226295"/>
              <a:gd name="connsiteY19" fmla="*/ 140637 h 295423"/>
              <a:gd name="connsiteX20" fmla="*/ 60481 w 226295"/>
              <a:gd name="connsiteY20" fmla="*/ 161061 h 295423"/>
              <a:gd name="connsiteX21" fmla="*/ 98936 w 226295"/>
              <a:gd name="connsiteY21" fmla="*/ 172565 h 295423"/>
              <a:gd name="connsiteX22" fmla="*/ 133450 w 226295"/>
              <a:gd name="connsiteY22" fmla="*/ 181937 h 295423"/>
              <a:gd name="connsiteX23" fmla="*/ 156717 w 226295"/>
              <a:gd name="connsiteY23" fmla="*/ 194217 h 295423"/>
              <a:gd name="connsiteX24" fmla="*/ 163180 w 226295"/>
              <a:gd name="connsiteY24" fmla="*/ 209793 h 295423"/>
              <a:gd name="connsiteX25" fmla="*/ 153808 w 226295"/>
              <a:gd name="connsiteY25" fmla="*/ 224464 h 295423"/>
              <a:gd name="connsiteX26" fmla="*/ 120911 w 226295"/>
              <a:gd name="connsiteY26" fmla="*/ 232091 h 295423"/>
              <a:gd name="connsiteX27" fmla="*/ 81486 w 226295"/>
              <a:gd name="connsiteY27" fmla="*/ 226985 h 295423"/>
              <a:gd name="connsiteX28" fmla="*/ 54018 w 226295"/>
              <a:gd name="connsiteY28" fmla="*/ 212636 h 295423"/>
              <a:gd name="connsiteX29" fmla="*/ 53436 w 226295"/>
              <a:gd name="connsiteY29" fmla="*/ 212120 h 295423"/>
              <a:gd name="connsiteX30" fmla="*/ 28747 w 226295"/>
              <a:gd name="connsiteY30" fmla="*/ 204105 h 295423"/>
              <a:gd name="connsiteX31" fmla="*/ 8517 w 226295"/>
              <a:gd name="connsiteY31" fmla="*/ 215157 h 295423"/>
              <a:gd name="connsiteX32" fmla="*/ -208 w 226295"/>
              <a:gd name="connsiteY32" fmla="*/ 236356 h 295423"/>
              <a:gd name="connsiteX33" fmla="*/ 9228 w 226295"/>
              <a:gd name="connsiteY33" fmla="*/ 261369 h 295423"/>
              <a:gd name="connsiteX34" fmla="*/ 43741 w 226295"/>
              <a:gd name="connsiteY34" fmla="*/ 283667 h 295423"/>
              <a:gd name="connsiteX35" fmla="*/ 86915 w 226295"/>
              <a:gd name="connsiteY35" fmla="*/ 293878 h 295423"/>
              <a:gd name="connsiteX36" fmla="*/ 106692 w 226295"/>
              <a:gd name="connsiteY36" fmla="*/ 294913 h 295423"/>
              <a:gd name="connsiteX37" fmla="*/ 133320 w 226295"/>
              <a:gd name="connsiteY37" fmla="*/ 293038 h 295423"/>
              <a:gd name="connsiteX38" fmla="*/ 176494 w 226295"/>
              <a:gd name="connsiteY38" fmla="*/ 280758 h 295423"/>
              <a:gd name="connsiteX39" fmla="*/ 210425 w 226295"/>
              <a:gd name="connsiteY39" fmla="*/ 254906 h 295423"/>
              <a:gd name="connsiteX40" fmla="*/ 225743 w 226295"/>
              <a:gd name="connsiteY40" fmla="*/ 212572 h 295423"/>
              <a:gd name="connsiteX41" fmla="*/ 213205 w 226295"/>
              <a:gd name="connsiteY41" fmla="*/ 163905 h 295423"/>
              <a:gd name="connsiteX42" fmla="*/ 180760 w 226295"/>
              <a:gd name="connsiteY42" fmla="*/ 135273 h 295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26295" h="295423">
                <a:moveTo>
                  <a:pt x="180760" y="135273"/>
                </a:moveTo>
                <a:cubicBezTo>
                  <a:pt x="168157" y="128338"/>
                  <a:pt x="154778" y="123019"/>
                  <a:pt x="140882" y="119438"/>
                </a:cubicBezTo>
                <a:cubicBezTo>
                  <a:pt x="127956" y="116013"/>
                  <a:pt x="115029" y="112522"/>
                  <a:pt x="103590" y="109033"/>
                </a:cubicBezTo>
                <a:cubicBezTo>
                  <a:pt x="94283" y="106479"/>
                  <a:pt x="85299" y="102944"/>
                  <a:pt x="76703" y="98498"/>
                </a:cubicBezTo>
                <a:cubicBezTo>
                  <a:pt x="73407" y="97121"/>
                  <a:pt x="71403" y="93760"/>
                  <a:pt x="71791" y="90225"/>
                </a:cubicBezTo>
                <a:cubicBezTo>
                  <a:pt x="70951" y="82488"/>
                  <a:pt x="74635" y="74965"/>
                  <a:pt x="81227" y="70835"/>
                </a:cubicBezTo>
                <a:cubicBezTo>
                  <a:pt x="90340" y="64650"/>
                  <a:pt x="100875" y="60914"/>
                  <a:pt x="111798" y="59977"/>
                </a:cubicBezTo>
                <a:cubicBezTo>
                  <a:pt x="120846" y="59144"/>
                  <a:pt x="129959" y="60313"/>
                  <a:pt x="138490" y="63403"/>
                </a:cubicBezTo>
                <a:cubicBezTo>
                  <a:pt x="146117" y="65910"/>
                  <a:pt x="153033" y="70215"/>
                  <a:pt x="158655" y="75941"/>
                </a:cubicBezTo>
                <a:cubicBezTo>
                  <a:pt x="163956" y="82372"/>
                  <a:pt x="171453" y="86573"/>
                  <a:pt x="179661" y="87704"/>
                </a:cubicBezTo>
                <a:cubicBezTo>
                  <a:pt x="187093" y="88641"/>
                  <a:pt x="194656" y="86625"/>
                  <a:pt x="200602" y="82081"/>
                </a:cubicBezTo>
                <a:cubicBezTo>
                  <a:pt x="206225" y="77738"/>
                  <a:pt x="210103" y="71559"/>
                  <a:pt x="211654" y="64631"/>
                </a:cubicBezTo>
                <a:cubicBezTo>
                  <a:pt x="213464" y="56481"/>
                  <a:pt x="211654" y="47943"/>
                  <a:pt x="206677" y="41234"/>
                </a:cubicBezTo>
                <a:cubicBezTo>
                  <a:pt x="196594" y="27170"/>
                  <a:pt x="182828" y="16164"/>
                  <a:pt x="166864" y="9435"/>
                </a:cubicBezTo>
                <a:cubicBezTo>
                  <a:pt x="149801" y="1835"/>
                  <a:pt x="131123" y="-1494"/>
                  <a:pt x="112509" y="-259"/>
                </a:cubicBezTo>
                <a:cubicBezTo>
                  <a:pt x="99647" y="807"/>
                  <a:pt x="86915" y="3412"/>
                  <a:pt x="74635" y="7496"/>
                </a:cubicBezTo>
                <a:cubicBezTo>
                  <a:pt x="62226" y="11581"/>
                  <a:pt x="50657" y="17934"/>
                  <a:pt x="40510" y="26240"/>
                </a:cubicBezTo>
                <a:cubicBezTo>
                  <a:pt x="30298" y="34700"/>
                  <a:pt x="22089" y="45286"/>
                  <a:pt x="16466" y="57263"/>
                </a:cubicBezTo>
                <a:cubicBezTo>
                  <a:pt x="10327" y="70797"/>
                  <a:pt x="7806" y="85707"/>
                  <a:pt x="9228" y="100501"/>
                </a:cubicBezTo>
                <a:cubicBezTo>
                  <a:pt x="9745" y="115735"/>
                  <a:pt x="16273" y="130147"/>
                  <a:pt x="27325" y="140637"/>
                </a:cubicBezTo>
                <a:cubicBezTo>
                  <a:pt x="37084" y="149389"/>
                  <a:pt x="48265" y="156310"/>
                  <a:pt x="60481" y="161061"/>
                </a:cubicBezTo>
                <a:cubicBezTo>
                  <a:pt x="72955" y="166018"/>
                  <a:pt x="85817" y="169870"/>
                  <a:pt x="98936" y="172565"/>
                </a:cubicBezTo>
                <a:cubicBezTo>
                  <a:pt x="110635" y="175015"/>
                  <a:pt x="122139" y="178143"/>
                  <a:pt x="133450" y="181937"/>
                </a:cubicBezTo>
                <a:cubicBezTo>
                  <a:pt x="141851" y="184625"/>
                  <a:pt x="149736" y="188787"/>
                  <a:pt x="156717" y="194217"/>
                </a:cubicBezTo>
                <a:cubicBezTo>
                  <a:pt x="161241" y="198062"/>
                  <a:pt x="163697" y="203860"/>
                  <a:pt x="163180" y="209793"/>
                </a:cubicBezTo>
                <a:cubicBezTo>
                  <a:pt x="163632" y="216217"/>
                  <a:pt x="159819" y="222176"/>
                  <a:pt x="153808" y="224464"/>
                </a:cubicBezTo>
                <a:cubicBezTo>
                  <a:pt x="143532" y="229370"/>
                  <a:pt x="132286" y="231974"/>
                  <a:pt x="120911" y="232091"/>
                </a:cubicBezTo>
                <a:cubicBezTo>
                  <a:pt x="107597" y="232530"/>
                  <a:pt x="94283" y="230805"/>
                  <a:pt x="81486" y="226985"/>
                </a:cubicBezTo>
                <a:cubicBezTo>
                  <a:pt x="71274" y="224503"/>
                  <a:pt x="61902" y="219578"/>
                  <a:pt x="54018" y="212636"/>
                </a:cubicBezTo>
                <a:lnTo>
                  <a:pt x="53436" y="212120"/>
                </a:lnTo>
                <a:cubicBezTo>
                  <a:pt x="46844" y="205799"/>
                  <a:pt x="37795" y="202845"/>
                  <a:pt x="28747" y="204105"/>
                </a:cubicBezTo>
                <a:cubicBezTo>
                  <a:pt x="20926" y="205243"/>
                  <a:pt x="13688" y="209166"/>
                  <a:pt x="8517" y="215157"/>
                </a:cubicBezTo>
                <a:cubicBezTo>
                  <a:pt x="3412" y="221110"/>
                  <a:pt x="373" y="228536"/>
                  <a:pt x="-208" y="236356"/>
                </a:cubicBezTo>
                <a:cubicBezTo>
                  <a:pt x="-1048" y="245702"/>
                  <a:pt x="2442" y="254919"/>
                  <a:pt x="9228" y="261369"/>
                </a:cubicBezTo>
                <a:cubicBezTo>
                  <a:pt x="18922" y="271316"/>
                  <a:pt x="30686" y="278942"/>
                  <a:pt x="43741" y="283667"/>
                </a:cubicBezTo>
                <a:cubicBezTo>
                  <a:pt x="57637" y="288979"/>
                  <a:pt x="72115" y="292411"/>
                  <a:pt x="86915" y="293878"/>
                </a:cubicBezTo>
                <a:cubicBezTo>
                  <a:pt x="93378" y="294525"/>
                  <a:pt x="99841" y="294913"/>
                  <a:pt x="106692" y="294913"/>
                </a:cubicBezTo>
                <a:cubicBezTo>
                  <a:pt x="115612" y="294893"/>
                  <a:pt x="124466" y="294266"/>
                  <a:pt x="133320" y="293038"/>
                </a:cubicBezTo>
                <a:cubicBezTo>
                  <a:pt x="148250" y="291118"/>
                  <a:pt x="162792" y="286976"/>
                  <a:pt x="176494" y="280758"/>
                </a:cubicBezTo>
                <a:cubicBezTo>
                  <a:pt x="189614" y="274793"/>
                  <a:pt x="201183" y="265957"/>
                  <a:pt x="210425" y="254906"/>
                </a:cubicBezTo>
                <a:cubicBezTo>
                  <a:pt x="220120" y="242910"/>
                  <a:pt x="225550" y="227999"/>
                  <a:pt x="225743" y="212572"/>
                </a:cubicBezTo>
                <a:cubicBezTo>
                  <a:pt x="227036" y="195412"/>
                  <a:pt x="222641" y="178305"/>
                  <a:pt x="213205" y="163905"/>
                </a:cubicBezTo>
                <a:cubicBezTo>
                  <a:pt x="204738" y="152012"/>
                  <a:pt x="193621" y="142214"/>
                  <a:pt x="180760" y="135273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E568215A-F705-4BCA-B083-5B5D856CA277}"/>
              </a:ext>
            </a:extLst>
          </p:cNvPr>
          <p:cNvSpPr/>
          <p:nvPr/>
        </p:nvSpPr>
        <p:spPr>
          <a:xfrm>
            <a:off x="9144134" y="1154240"/>
            <a:ext cx="225948" cy="295423"/>
          </a:xfrm>
          <a:custGeom>
            <a:avLst/>
            <a:gdLst>
              <a:gd name="connsiteX0" fmla="*/ 180455 w 225948"/>
              <a:gd name="connsiteY0" fmla="*/ 135273 h 295423"/>
              <a:gd name="connsiteX1" fmla="*/ 140577 w 225948"/>
              <a:gd name="connsiteY1" fmla="*/ 119438 h 295423"/>
              <a:gd name="connsiteX2" fmla="*/ 103284 w 225948"/>
              <a:gd name="connsiteY2" fmla="*/ 109033 h 295423"/>
              <a:gd name="connsiteX3" fmla="*/ 76397 w 225948"/>
              <a:gd name="connsiteY3" fmla="*/ 98498 h 295423"/>
              <a:gd name="connsiteX4" fmla="*/ 71486 w 225948"/>
              <a:gd name="connsiteY4" fmla="*/ 90225 h 295423"/>
              <a:gd name="connsiteX5" fmla="*/ 80857 w 225948"/>
              <a:gd name="connsiteY5" fmla="*/ 70835 h 295423"/>
              <a:gd name="connsiteX6" fmla="*/ 111428 w 225948"/>
              <a:gd name="connsiteY6" fmla="*/ 59977 h 295423"/>
              <a:gd name="connsiteX7" fmla="*/ 138185 w 225948"/>
              <a:gd name="connsiteY7" fmla="*/ 63403 h 295423"/>
              <a:gd name="connsiteX8" fmla="*/ 158350 w 225948"/>
              <a:gd name="connsiteY8" fmla="*/ 75941 h 295423"/>
              <a:gd name="connsiteX9" fmla="*/ 179291 w 225948"/>
              <a:gd name="connsiteY9" fmla="*/ 87704 h 295423"/>
              <a:gd name="connsiteX10" fmla="*/ 200296 w 225948"/>
              <a:gd name="connsiteY10" fmla="*/ 82081 h 295423"/>
              <a:gd name="connsiteX11" fmla="*/ 211348 w 225948"/>
              <a:gd name="connsiteY11" fmla="*/ 64631 h 295423"/>
              <a:gd name="connsiteX12" fmla="*/ 206372 w 225948"/>
              <a:gd name="connsiteY12" fmla="*/ 41234 h 295423"/>
              <a:gd name="connsiteX13" fmla="*/ 166559 w 225948"/>
              <a:gd name="connsiteY13" fmla="*/ 9435 h 295423"/>
              <a:gd name="connsiteX14" fmla="*/ 112204 w 225948"/>
              <a:gd name="connsiteY14" fmla="*/ -259 h 295423"/>
              <a:gd name="connsiteX15" fmla="*/ 74330 w 225948"/>
              <a:gd name="connsiteY15" fmla="*/ 7496 h 295423"/>
              <a:gd name="connsiteX16" fmla="*/ 40204 w 225948"/>
              <a:gd name="connsiteY16" fmla="*/ 26240 h 295423"/>
              <a:gd name="connsiteX17" fmla="*/ 16161 w 225948"/>
              <a:gd name="connsiteY17" fmla="*/ 57263 h 295423"/>
              <a:gd name="connsiteX18" fmla="*/ 8923 w 225948"/>
              <a:gd name="connsiteY18" fmla="*/ 100501 h 295423"/>
              <a:gd name="connsiteX19" fmla="*/ 27020 w 225948"/>
              <a:gd name="connsiteY19" fmla="*/ 140637 h 295423"/>
              <a:gd name="connsiteX20" fmla="*/ 60111 w 225948"/>
              <a:gd name="connsiteY20" fmla="*/ 161061 h 295423"/>
              <a:gd name="connsiteX21" fmla="*/ 98890 w 225948"/>
              <a:gd name="connsiteY21" fmla="*/ 172565 h 295423"/>
              <a:gd name="connsiteX22" fmla="*/ 133338 w 225948"/>
              <a:gd name="connsiteY22" fmla="*/ 181937 h 295423"/>
              <a:gd name="connsiteX23" fmla="*/ 156670 w 225948"/>
              <a:gd name="connsiteY23" fmla="*/ 194217 h 295423"/>
              <a:gd name="connsiteX24" fmla="*/ 163133 w 225948"/>
              <a:gd name="connsiteY24" fmla="*/ 209793 h 295423"/>
              <a:gd name="connsiteX25" fmla="*/ 153827 w 225948"/>
              <a:gd name="connsiteY25" fmla="*/ 224464 h 295423"/>
              <a:gd name="connsiteX26" fmla="*/ 120929 w 225948"/>
              <a:gd name="connsiteY26" fmla="*/ 232091 h 295423"/>
              <a:gd name="connsiteX27" fmla="*/ 81504 w 225948"/>
              <a:gd name="connsiteY27" fmla="*/ 226985 h 295423"/>
              <a:gd name="connsiteX28" fmla="*/ 54035 w 225948"/>
              <a:gd name="connsiteY28" fmla="*/ 212636 h 295423"/>
              <a:gd name="connsiteX29" fmla="*/ 53454 w 225948"/>
              <a:gd name="connsiteY29" fmla="*/ 212120 h 295423"/>
              <a:gd name="connsiteX30" fmla="*/ 28700 w 225948"/>
              <a:gd name="connsiteY30" fmla="*/ 204105 h 295423"/>
              <a:gd name="connsiteX31" fmla="*/ 8535 w 225948"/>
              <a:gd name="connsiteY31" fmla="*/ 215157 h 295423"/>
              <a:gd name="connsiteX32" fmla="*/ -191 w 225948"/>
              <a:gd name="connsiteY32" fmla="*/ 236356 h 295423"/>
              <a:gd name="connsiteX33" fmla="*/ 9246 w 225948"/>
              <a:gd name="connsiteY33" fmla="*/ 261369 h 295423"/>
              <a:gd name="connsiteX34" fmla="*/ 43694 w 225948"/>
              <a:gd name="connsiteY34" fmla="*/ 283667 h 295423"/>
              <a:gd name="connsiteX35" fmla="*/ 86932 w 225948"/>
              <a:gd name="connsiteY35" fmla="*/ 293878 h 295423"/>
              <a:gd name="connsiteX36" fmla="*/ 106322 w 225948"/>
              <a:gd name="connsiteY36" fmla="*/ 294913 h 295423"/>
              <a:gd name="connsiteX37" fmla="*/ 133015 w 225948"/>
              <a:gd name="connsiteY37" fmla="*/ 293038 h 295423"/>
              <a:gd name="connsiteX38" fmla="*/ 176189 w 225948"/>
              <a:gd name="connsiteY38" fmla="*/ 280758 h 295423"/>
              <a:gd name="connsiteX39" fmla="*/ 210056 w 225948"/>
              <a:gd name="connsiteY39" fmla="*/ 254906 h 295423"/>
              <a:gd name="connsiteX40" fmla="*/ 225438 w 225948"/>
              <a:gd name="connsiteY40" fmla="*/ 212572 h 295423"/>
              <a:gd name="connsiteX41" fmla="*/ 212512 w 225948"/>
              <a:gd name="connsiteY41" fmla="*/ 163905 h 295423"/>
              <a:gd name="connsiteX42" fmla="*/ 180455 w 225948"/>
              <a:gd name="connsiteY42" fmla="*/ 135273 h 295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25948" h="295423">
                <a:moveTo>
                  <a:pt x="180455" y="135273"/>
                </a:moveTo>
                <a:cubicBezTo>
                  <a:pt x="167851" y="128351"/>
                  <a:pt x="154473" y="123032"/>
                  <a:pt x="140577" y="119438"/>
                </a:cubicBezTo>
                <a:cubicBezTo>
                  <a:pt x="127651" y="116013"/>
                  <a:pt x="114724" y="112522"/>
                  <a:pt x="103284" y="109033"/>
                </a:cubicBezTo>
                <a:cubicBezTo>
                  <a:pt x="93978" y="106479"/>
                  <a:pt x="84994" y="102944"/>
                  <a:pt x="76397" y="98498"/>
                </a:cubicBezTo>
                <a:cubicBezTo>
                  <a:pt x="73102" y="97153"/>
                  <a:pt x="71098" y="93773"/>
                  <a:pt x="71486" y="90225"/>
                </a:cubicBezTo>
                <a:cubicBezTo>
                  <a:pt x="70646" y="82508"/>
                  <a:pt x="74330" y="74991"/>
                  <a:pt x="80857" y="70835"/>
                </a:cubicBezTo>
                <a:cubicBezTo>
                  <a:pt x="89971" y="64676"/>
                  <a:pt x="100506" y="60940"/>
                  <a:pt x="111428" y="59977"/>
                </a:cubicBezTo>
                <a:cubicBezTo>
                  <a:pt x="120477" y="59144"/>
                  <a:pt x="129654" y="60307"/>
                  <a:pt x="138185" y="63403"/>
                </a:cubicBezTo>
                <a:cubicBezTo>
                  <a:pt x="145812" y="65910"/>
                  <a:pt x="152728" y="70215"/>
                  <a:pt x="158350" y="75941"/>
                </a:cubicBezTo>
                <a:cubicBezTo>
                  <a:pt x="163586" y="82365"/>
                  <a:pt x="171083" y="86567"/>
                  <a:pt x="179291" y="87704"/>
                </a:cubicBezTo>
                <a:cubicBezTo>
                  <a:pt x="186788" y="88635"/>
                  <a:pt x="194286" y="86618"/>
                  <a:pt x="200296" y="82081"/>
                </a:cubicBezTo>
                <a:cubicBezTo>
                  <a:pt x="205919" y="77718"/>
                  <a:pt x="209797" y="71553"/>
                  <a:pt x="211348" y="64631"/>
                </a:cubicBezTo>
                <a:cubicBezTo>
                  <a:pt x="213093" y="56481"/>
                  <a:pt x="211284" y="47975"/>
                  <a:pt x="206372" y="41234"/>
                </a:cubicBezTo>
                <a:cubicBezTo>
                  <a:pt x="196289" y="27183"/>
                  <a:pt x="182522" y="16183"/>
                  <a:pt x="166559" y="9435"/>
                </a:cubicBezTo>
                <a:cubicBezTo>
                  <a:pt x="149496" y="1835"/>
                  <a:pt x="130817" y="-1494"/>
                  <a:pt x="112204" y="-259"/>
                </a:cubicBezTo>
                <a:cubicBezTo>
                  <a:pt x="99342" y="807"/>
                  <a:pt x="86610" y="3412"/>
                  <a:pt x="74330" y="7496"/>
                </a:cubicBezTo>
                <a:cubicBezTo>
                  <a:pt x="61855" y="11562"/>
                  <a:pt x="50287" y="17922"/>
                  <a:pt x="40204" y="26240"/>
                </a:cubicBezTo>
                <a:cubicBezTo>
                  <a:pt x="29993" y="34700"/>
                  <a:pt x="21784" y="45286"/>
                  <a:pt x="16161" y="57263"/>
                </a:cubicBezTo>
                <a:cubicBezTo>
                  <a:pt x="10022" y="70797"/>
                  <a:pt x="7501" y="85707"/>
                  <a:pt x="8923" y="100501"/>
                </a:cubicBezTo>
                <a:cubicBezTo>
                  <a:pt x="9375" y="115748"/>
                  <a:pt x="15903" y="130186"/>
                  <a:pt x="27020" y="140637"/>
                </a:cubicBezTo>
                <a:cubicBezTo>
                  <a:pt x="36714" y="149375"/>
                  <a:pt x="47960" y="156297"/>
                  <a:pt x="60111" y="161061"/>
                </a:cubicBezTo>
                <a:cubicBezTo>
                  <a:pt x="72649" y="166031"/>
                  <a:pt x="85640" y="169883"/>
                  <a:pt x="98890" y="172565"/>
                </a:cubicBezTo>
                <a:cubicBezTo>
                  <a:pt x="110523" y="175015"/>
                  <a:pt x="122028" y="178143"/>
                  <a:pt x="133338" y="181937"/>
                </a:cubicBezTo>
                <a:cubicBezTo>
                  <a:pt x="141805" y="184612"/>
                  <a:pt x="149690" y="188775"/>
                  <a:pt x="156670" y="194217"/>
                </a:cubicBezTo>
                <a:cubicBezTo>
                  <a:pt x="161195" y="198062"/>
                  <a:pt x="163650" y="203860"/>
                  <a:pt x="163133" y="209793"/>
                </a:cubicBezTo>
                <a:cubicBezTo>
                  <a:pt x="163586" y="216204"/>
                  <a:pt x="159837" y="222170"/>
                  <a:pt x="153827" y="224464"/>
                </a:cubicBezTo>
                <a:cubicBezTo>
                  <a:pt x="143550" y="229363"/>
                  <a:pt x="132304" y="231968"/>
                  <a:pt x="120929" y="232091"/>
                </a:cubicBezTo>
                <a:cubicBezTo>
                  <a:pt x="107615" y="232530"/>
                  <a:pt x="94300" y="230805"/>
                  <a:pt x="81504" y="226985"/>
                </a:cubicBezTo>
                <a:cubicBezTo>
                  <a:pt x="71292" y="224503"/>
                  <a:pt x="61920" y="219578"/>
                  <a:pt x="54035" y="212636"/>
                </a:cubicBezTo>
                <a:lnTo>
                  <a:pt x="53454" y="212120"/>
                </a:lnTo>
                <a:cubicBezTo>
                  <a:pt x="46861" y="205799"/>
                  <a:pt x="37748" y="202845"/>
                  <a:pt x="28700" y="204105"/>
                </a:cubicBezTo>
                <a:cubicBezTo>
                  <a:pt x="20879" y="205243"/>
                  <a:pt x="13705" y="209166"/>
                  <a:pt x="8535" y="215157"/>
                </a:cubicBezTo>
                <a:cubicBezTo>
                  <a:pt x="3429" y="221091"/>
                  <a:pt x="327" y="228530"/>
                  <a:pt x="-191" y="236356"/>
                </a:cubicBezTo>
                <a:cubicBezTo>
                  <a:pt x="-1095" y="245702"/>
                  <a:pt x="2395" y="254938"/>
                  <a:pt x="9246" y="261369"/>
                </a:cubicBezTo>
                <a:cubicBezTo>
                  <a:pt x="18876" y="271316"/>
                  <a:pt x="30639" y="278942"/>
                  <a:pt x="43694" y="283667"/>
                </a:cubicBezTo>
                <a:cubicBezTo>
                  <a:pt x="57590" y="288973"/>
                  <a:pt x="72132" y="292405"/>
                  <a:pt x="86932" y="293878"/>
                </a:cubicBezTo>
                <a:cubicBezTo>
                  <a:pt x="93396" y="294525"/>
                  <a:pt x="99859" y="294913"/>
                  <a:pt x="106322" y="294913"/>
                </a:cubicBezTo>
                <a:cubicBezTo>
                  <a:pt x="115241" y="294900"/>
                  <a:pt x="124160" y="294273"/>
                  <a:pt x="133015" y="293038"/>
                </a:cubicBezTo>
                <a:cubicBezTo>
                  <a:pt x="147945" y="291118"/>
                  <a:pt x="162487" y="286976"/>
                  <a:pt x="176189" y="280758"/>
                </a:cubicBezTo>
                <a:cubicBezTo>
                  <a:pt x="189309" y="274793"/>
                  <a:pt x="200878" y="265957"/>
                  <a:pt x="210056" y="254906"/>
                </a:cubicBezTo>
                <a:cubicBezTo>
                  <a:pt x="219750" y="242904"/>
                  <a:pt x="225179" y="228006"/>
                  <a:pt x="225438" y="212572"/>
                </a:cubicBezTo>
                <a:cubicBezTo>
                  <a:pt x="226602" y="195367"/>
                  <a:pt x="222077" y="178259"/>
                  <a:pt x="212512" y="163905"/>
                </a:cubicBezTo>
                <a:cubicBezTo>
                  <a:pt x="204109" y="152051"/>
                  <a:pt x="193187" y="142259"/>
                  <a:pt x="180455" y="135273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DF4D0C16-C895-4F2F-A373-18CE20E16160}"/>
              </a:ext>
            </a:extLst>
          </p:cNvPr>
          <p:cNvSpPr/>
          <p:nvPr/>
        </p:nvSpPr>
        <p:spPr>
          <a:xfrm>
            <a:off x="9388661" y="1132064"/>
            <a:ext cx="239832" cy="319732"/>
          </a:xfrm>
          <a:custGeom>
            <a:avLst/>
            <a:gdLst>
              <a:gd name="connsiteX0" fmla="*/ 234783 w 239832"/>
              <a:gd name="connsiteY0" fmla="*/ 158483 h 319732"/>
              <a:gd name="connsiteX1" fmla="*/ 231746 w 239832"/>
              <a:gd name="connsiteY1" fmla="*/ 30189 h 319732"/>
              <a:gd name="connsiteX2" fmla="*/ 221275 w 239832"/>
              <a:gd name="connsiteY2" fmla="*/ 7116 h 319732"/>
              <a:gd name="connsiteX3" fmla="*/ 200852 w 239832"/>
              <a:gd name="connsiteY3" fmla="*/ -510 h 319732"/>
              <a:gd name="connsiteX4" fmla="*/ 180428 w 239832"/>
              <a:gd name="connsiteY4" fmla="*/ 6793 h 319732"/>
              <a:gd name="connsiteX5" fmla="*/ 169247 w 239832"/>
              <a:gd name="connsiteY5" fmla="*/ 30189 h 319732"/>
              <a:gd name="connsiteX6" fmla="*/ 169247 w 239832"/>
              <a:gd name="connsiteY6" fmla="*/ 31159 h 319732"/>
              <a:gd name="connsiteX7" fmla="*/ 169247 w 239832"/>
              <a:gd name="connsiteY7" fmla="*/ 49514 h 319732"/>
              <a:gd name="connsiteX8" fmla="*/ 161233 w 239832"/>
              <a:gd name="connsiteY8" fmla="*/ 45378 h 319732"/>
              <a:gd name="connsiteX9" fmla="*/ 122454 w 239832"/>
              <a:gd name="connsiteY9" fmla="*/ 36265 h 319732"/>
              <a:gd name="connsiteX10" fmla="*/ 72300 w 239832"/>
              <a:gd name="connsiteY10" fmla="*/ 46864 h 319732"/>
              <a:gd name="connsiteX11" fmla="*/ 34296 w 239832"/>
              <a:gd name="connsiteY11" fmla="*/ 75561 h 319732"/>
              <a:gd name="connsiteX12" fmla="*/ 10254 w 239832"/>
              <a:gd name="connsiteY12" fmla="*/ 116149 h 319732"/>
              <a:gd name="connsiteX13" fmla="*/ 106 w 239832"/>
              <a:gd name="connsiteY13" fmla="*/ 162102 h 319732"/>
              <a:gd name="connsiteX14" fmla="*/ 3015 w 239832"/>
              <a:gd name="connsiteY14" fmla="*/ 202755 h 319732"/>
              <a:gd name="connsiteX15" fmla="*/ 17622 w 239832"/>
              <a:gd name="connsiteY15" fmla="*/ 239466 h 319732"/>
              <a:gd name="connsiteX16" fmla="*/ 43926 w 239832"/>
              <a:gd name="connsiteY16" fmla="*/ 269196 h 319732"/>
              <a:gd name="connsiteX17" fmla="*/ 83351 w 239832"/>
              <a:gd name="connsiteY17" fmla="*/ 287358 h 319732"/>
              <a:gd name="connsiteX18" fmla="*/ 148694 w 239832"/>
              <a:gd name="connsiteY18" fmla="*/ 288780 h 319732"/>
              <a:gd name="connsiteX19" fmla="*/ 176162 w 239832"/>
              <a:gd name="connsiteY19" fmla="*/ 277792 h 319732"/>
              <a:gd name="connsiteX20" fmla="*/ 177067 w 239832"/>
              <a:gd name="connsiteY20" fmla="*/ 291688 h 319732"/>
              <a:gd name="connsiteX21" fmla="*/ 189153 w 239832"/>
              <a:gd name="connsiteY21" fmla="*/ 313340 h 319732"/>
              <a:gd name="connsiteX22" fmla="*/ 208542 w 239832"/>
              <a:gd name="connsiteY22" fmla="*/ 319221 h 319732"/>
              <a:gd name="connsiteX23" fmla="*/ 227932 w 239832"/>
              <a:gd name="connsiteY23" fmla="*/ 312758 h 319732"/>
              <a:gd name="connsiteX24" fmla="*/ 239501 w 239832"/>
              <a:gd name="connsiteY24" fmla="*/ 292011 h 319732"/>
              <a:gd name="connsiteX25" fmla="*/ 239501 w 239832"/>
              <a:gd name="connsiteY25" fmla="*/ 290913 h 319732"/>
              <a:gd name="connsiteX26" fmla="*/ 239501 w 239832"/>
              <a:gd name="connsiteY26" fmla="*/ 289814 h 319732"/>
              <a:gd name="connsiteX27" fmla="*/ 234783 w 239832"/>
              <a:gd name="connsiteY27" fmla="*/ 158483 h 319732"/>
              <a:gd name="connsiteX28" fmla="*/ 172866 w 239832"/>
              <a:gd name="connsiteY28" fmla="*/ 181815 h 319732"/>
              <a:gd name="connsiteX29" fmla="*/ 144945 w 239832"/>
              <a:gd name="connsiteY29" fmla="*/ 220594 h 319732"/>
              <a:gd name="connsiteX30" fmla="*/ 123552 w 239832"/>
              <a:gd name="connsiteY30" fmla="*/ 229383 h 319732"/>
              <a:gd name="connsiteX31" fmla="*/ 101254 w 239832"/>
              <a:gd name="connsiteY31" fmla="*/ 226733 h 319732"/>
              <a:gd name="connsiteX32" fmla="*/ 101254 w 239832"/>
              <a:gd name="connsiteY32" fmla="*/ 226733 h 319732"/>
              <a:gd name="connsiteX33" fmla="*/ 73334 w 239832"/>
              <a:gd name="connsiteY33" fmla="*/ 204371 h 319732"/>
              <a:gd name="connsiteX34" fmla="*/ 63445 w 239832"/>
              <a:gd name="connsiteY34" fmla="*/ 169470 h 319732"/>
              <a:gd name="connsiteX35" fmla="*/ 69908 w 239832"/>
              <a:gd name="connsiteY35" fmla="*/ 132954 h 319732"/>
              <a:gd name="connsiteX36" fmla="*/ 87164 w 239832"/>
              <a:gd name="connsiteY36" fmla="*/ 110526 h 319732"/>
              <a:gd name="connsiteX37" fmla="*/ 110626 w 239832"/>
              <a:gd name="connsiteY37" fmla="*/ 100508 h 319732"/>
              <a:gd name="connsiteX38" fmla="*/ 119674 w 239832"/>
              <a:gd name="connsiteY38" fmla="*/ 99798 h 319732"/>
              <a:gd name="connsiteX39" fmla="*/ 135445 w 239832"/>
              <a:gd name="connsiteY39" fmla="*/ 102318 h 319732"/>
              <a:gd name="connsiteX40" fmla="*/ 157419 w 239832"/>
              <a:gd name="connsiteY40" fmla="*/ 116602 h 319732"/>
              <a:gd name="connsiteX41" fmla="*/ 171573 w 239832"/>
              <a:gd name="connsiteY41" fmla="*/ 143682 h 319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39832" h="319732">
                <a:moveTo>
                  <a:pt x="234783" y="158483"/>
                </a:moveTo>
                <a:cubicBezTo>
                  <a:pt x="234266" y="115697"/>
                  <a:pt x="233232" y="72717"/>
                  <a:pt x="231746" y="30189"/>
                </a:cubicBezTo>
                <a:cubicBezTo>
                  <a:pt x="231551" y="21393"/>
                  <a:pt x="227738" y="13062"/>
                  <a:pt x="221275" y="7116"/>
                </a:cubicBezTo>
                <a:cubicBezTo>
                  <a:pt x="215588" y="2185"/>
                  <a:pt x="208348" y="-524"/>
                  <a:pt x="200852" y="-510"/>
                </a:cubicBezTo>
                <a:cubicBezTo>
                  <a:pt x="193419" y="-504"/>
                  <a:pt x="186180" y="2081"/>
                  <a:pt x="180428" y="6793"/>
                </a:cubicBezTo>
                <a:cubicBezTo>
                  <a:pt x="173513" y="12642"/>
                  <a:pt x="169441" y="21154"/>
                  <a:pt x="169247" y="30189"/>
                </a:cubicBezTo>
                <a:lnTo>
                  <a:pt x="169247" y="31159"/>
                </a:lnTo>
                <a:cubicBezTo>
                  <a:pt x="169247" y="37299"/>
                  <a:pt x="169247" y="43374"/>
                  <a:pt x="169247" y="49514"/>
                </a:cubicBezTo>
                <a:cubicBezTo>
                  <a:pt x="166597" y="48028"/>
                  <a:pt x="163947" y="46670"/>
                  <a:pt x="161233" y="45378"/>
                </a:cubicBezTo>
                <a:cubicBezTo>
                  <a:pt x="149082" y="39690"/>
                  <a:pt x="135897" y="36588"/>
                  <a:pt x="122454" y="36265"/>
                </a:cubicBezTo>
                <a:cubicBezTo>
                  <a:pt x="105132" y="36026"/>
                  <a:pt x="88005" y="39645"/>
                  <a:pt x="72300" y="46864"/>
                </a:cubicBezTo>
                <a:cubicBezTo>
                  <a:pt x="57758" y="53644"/>
                  <a:pt x="44831" y="63423"/>
                  <a:pt x="34296" y="75561"/>
                </a:cubicBezTo>
                <a:cubicBezTo>
                  <a:pt x="24020" y="87621"/>
                  <a:pt x="15877" y="101349"/>
                  <a:pt x="10254" y="116149"/>
                </a:cubicBezTo>
                <a:cubicBezTo>
                  <a:pt x="4566" y="130872"/>
                  <a:pt x="1205" y="146364"/>
                  <a:pt x="106" y="162102"/>
                </a:cubicBezTo>
                <a:cubicBezTo>
                  <a:pt x="-992" y="175720"/>
                  <a:pt x="-23" y="189435"/>
                  <a:pt x="3015" y="202755"/>
                </a:cubicBezTo>
                <a:cubicBezTo>
                  <a:pt x="5923" y="215682"/>
                  <a:pt x="10835" y="228071"/>
                  <a:pt x="17622" y="239466"/>
                </a:cubicBezTo>
                <a:cubicBezTo>
                  <a:pt x="24537" y="250893"/>
                  <a:pt x="33456" y="260962"/>
                  <a:pt x="43926" y="269196"/>
                </a:cubicBezTo>
                <a:cubicBezTo>
                  <a:pt x="55560" y="278135"/>
                  <a:pt x="69003" y="284339"/>
                  <a:pt x="83351" y="287358"/>
                </a:cubicBezTo>
                <a:cubicBezTo>
                  <a:pt x="104680" y="293343"/>
                  <a:pt x="127172" y="293834"/>
                  <a:pt x="148694" y="288780"/>
                </a:cubicBezTo>
                <a:cubicBezTo>
                  <a:pt x="158259" y="286265"/>
                  <a:pt x="167502" y="282575"/>
                  <a:pt x="176162" y="277792"/>
                </a:cubicBezTo>
                <a:lnTo>
                  <a:pt x="177067" y="291688"/>
                </a:lnTo>
                <a:cubicBezTo>
                  <a:pt x="177455" y="300413"/>
                  <a:pt x="181914" y="308454"/>
                  <a:pt x="189153" y="313340"/>
                </a:cubicBezTo>
                <a:cubicBezTo>
                  <a:pt x="194841" y="317230"/>
                  <a:pt x="201627" y="319286"/>
                  <a:pt x="208542" y="319221"/>
                </a:cubicBezTo>
                <a:cubicBezTo>
                  <a:pt x="215523" y="319195"/>
                  <a:pt x="222309" y="316927"/>
                  <a:pt x="227932" y="312758"/>
                </a:cubicBezTo>
                <a:cubicBezTo>
                  <a:pt x="234654" y="307872"/>
                  <a:pt x="238855" y="300291"/>
                  <a:pt x="239501" y="292011"/>
                </a:cubicBezTo>
                <a:lnTo>
                  <a:pt x="239501" y="290913"/>
                </a:lnTo>
                <a:lnTo>
                  <a:pt x="239501" y="289814"/>
                </a:lnTo>
                <a:cubicBezTo>
                  <a:pt x="237045" y="244507"/>
                  <a:pt x="235300" y="200364"/>
                  <a:pt x="234783" y="158483"/>
                </a:cubicBezTo>
                <a:close/>
                <a:moveTo>
                  <a:pt x="172866" y="181815"/>
                </a:moveTo>
                <a:cubicBezTo>
                  <a:pt x="168083" y="197469"/>
                  <a:pt x="158259" y="211106"/>
                  <a:pt x="144945" y="220594"/>
                </a:cubicBezTo>
                <a:cubicBezTo>
                  <a:pt x="138547" y="225047"/>
                  <a:pt x="131243" y="228052"/>
                  <a:pt x="123552" y="229383"/>
                </a:cubicBezTo>
                <a:cubicBezTo>
                  <a:pt x="115991" y="230669"/>
                  <a:pt x="108299" y="229752"/>
                  <a:pt x="101254" y="226733"/>
                </a:cubicBezTo>
                <a:lnTo>
                  <a:pt x="101254" y="226733"/>
                </a:lnTo>
                <a:cubicBezTo>
                  <a:pt x="89557" y="222907"/>
                  <a:pt x="79603" y="214958"/>
                  <a:pt x="73334" y="204371"/>
                </a:cubicBezTo>
                <a:cubicBezTo>
                  <a:pt x="67194" y="193745"/>
                  <a:pt x="63768" y="181743"/>
                  <a:pt x="63445" y="169470"/>
                </a:cubicBezTo>
                <a:cubicBezTo>
                  <a:pt x="62734" y="156958"/>
                  <a:pt x="64932" y="144458"/>
                  <a:pt x="69908" y="132954"/>
                </a:cubicBezTo>
                <a:cubicBezTo>
                  <a:pt x="73721" y="124170"/>
                  <a:pt x="79668" y="116466"/>
                  <a:pt x="87164" y="110526"/>
                </a:cubicBezTo>
                <a:cubicBezTo>
                  <a:pt x="94016" y="105304"/>
                  <a:pt x="102095" y="101866"/>
                  <a:pt x="110626" y="100508"/>
                </a:cubicBezTo>
                <a:cubicBezTo>
                  <a:pt x="113599" y="100017"/>
                  <a:pt x="116637" y="99785"/>
                  <a:pt x="119674" y="99798"/>
                </a:cubicBezTo>
                <a:cubicBezTo>
                  <a:pt x="125039" y="99798"/>
                  <a:pt x="130339" y="100650"/>
                  <a:pt x="135445" y="102318"/>
                </a:cubicBezTo>
                <a:cubicBezTo>
                  <a:pt x="143846" y="105220"/>
                  <a:pt x="151344" y="110119"/>
                  <a:pt x="157419" y="116602"/>
                </a:cubicBezTo>
                <a:cubicBezTo>
                  <a:pt x="164205" y="124377"/>
                  <a:pt x="169053" y="133658"/>
                  <a:pt x="171573" y="143682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8EF60D0D-B3F7-46D2-AC28-CA93DF7B0AE1}"/>
              </a:ext>
            </a:extLst>
          </p:cNvPr>
          <p:cNvSpPr/>
          <p:nvPr/>
        </p:nvSpPr>
        <p:spPr>
          <a:xfrm>
            <a:off x="9664040" y="1150224"/>
            <a:ext cx="261629" cy="469806"/>
          </a:xfrm>
          <a:custGeom>
            <a:avLst/>
            <a:gdLst>
              <a:gd name="connsiteX0" fmla="*/ 258905 w 261629"/>
              <a:gd name="connsiteY0" fmla="*/ 195711 h 469806"/>
              <a:gd name="connsiteX1" fmla="*/ 255932 w 261629"/>
              <a:gd name="connsiteY1" fmla="*/ 123906 h 469806"/>
              <a:gd name="connsiteX2" fmla="*/ 251796 w 261629"/>
              <a:gd name="connsiteY2" fmla="*/ 28510 h 469806"/>
              <a:gd name="connsiteX3" fmla="*/ 239516 w 261629"/>
              <a:gd name="connsiteY3" fmla="*/ 6018 h 469806"/>
              <a:gd name="connsiteX4" fmla="*/ 219674 w 261629"/>
              <a:gd name="connsiteY4" fmla="*/ -445 h 469806"/>
              <a:gd name="connsiteX5" fmla="*/ 199056 w 261629"/>
              <a:gd name="connsiteY5" fmla="*/ 5113 h 469806"/>
              <a:gd name="connsiteX6" fmla="*/ 187681 w 261629"/>
              <a:gd name="connsiteY6" fmla="*/ 28575 h 469806"/>
              <a:gd name="connsiteX7" fmla="*/ 187681 w 261629"/>
              <a:gd name="connsiteY7" fmla="*/ 35038 h 469806"/>
              <a:gd name="connsiteX8" fmla="*/ 174109 w 261629"/>
              <a:gd name="connsiteY8" fmla="*/ 28575 h 469806"/>
              <a:gd name="connsiteX9" fmla="*/ 127703 w 261629"/>
              <a:gd name="connsiteY9" fmla="*/ 20883 h 469806"/>
              <a:gd name="connsiteX10" fmla="*/ 127703 w 261629"/>
              <a:gd name="connsiteY10" fmla="*/ 20883 h 469806"/>
              <a:gd name="connsiteX11" fmla="*/ 72638 w 261629"/>
              <a:gd name="connsiteY11" fmla="*/ 33034 h 469806"/>
              <a:gd name="connsiteX12" fmla="*/ 32501 w 261629"/>
              <a:gd name="connsiteY12" fmla="*/ 62829 h 469806"/>
              <a:gd name="connsiteX13" fmla="*/ 7877 w 261629"/>
              <a:gd name="connsiteY13" fmla="*/ 104711 h 469806"/>
              <a:gd name="connsiteX14" fmla="*/ -331 w 261629"/>
              <a:gd name="connsiteY14" fmla="*/ 152602 h 469806"/>
              <a:gd name="connsiteX15" fmla="*/ 6972 w 261629"/>
              <a:gd name="connsiteY15" fmla="*/ 200494 h 469806"/>
              <a:gd name="connsiteX16" fmla="*/ 30950 w 261629"/>
              <a:gd name="connsiteY16" fmla="*/ 243474 h 469806"/>
              <a:gd name="connsiteX17" fmla="*/ 72638 w 261629"/>
              <a:gd name="connsiteY17" fmla="*/ 273528 h 469806"/>
              <a:gd name="connsiteX18" fmla="*/ 130288 w 261629"/>
              <a:gd name="connsiteY18" fmla="*/ 283610 h 469806"/>
              <a:gd name="connsiteX19" fmla="*/ 179537 w 261629"/>
              <a:gd name="connsiteY19" fmla="*/ 274368 h 469806"/>
              <a:gd name="connsiteX20" fmla="*/ 195243 w 261629"/>
              <a:gd name="connsiteY20" fmla="*/ 266418 h 469806"/>
              <a:gd name="connsiteX21" fmla="*/ 195243 w 261629"/>
              <a:gd name="connsiteY21" fmla="*/ 278957 h 469806"/>
              <a:gd name="connsiteX22" fmla="*/ 194532 w 261629"/>
              <a:gd name="connsiteY22" fmla="*/ 319674 h 469806"/>
              <a:gd name="connsiteX23" fmla="*/ 190008 w 261629"/>
              <a:gd name="connsiteY23" fmla="*/ 354381 h 469806"/>
              <a:gd name="connsiteX24" fmla="*/ 179085 w 261629"/>
              <a:gd name="connsiteY24" fmla="*/ 382173 h 469806"/>
              <a:gd name="connsiteX25" fmla="*/ 161247 w 261629"/>
              <a:gd name="connsiteY25" fmla="*/ 400270 h 469806"/>
              <a:gd name="connsiteX26" fmla="*/ 134102 w 261629"/>
              <a:gd name="connsiteY26" fmla="*/ 407767 h 469806"/>
              <a:gd name="connsiteX27" fmla="*/ 109477 w 261629"/>
              <a:gd name="connsiteY27" fmla="*/ 403437 h 469806"/>
              <a:gd name="connsiteX28" fmla="*/ 83625 w 261629"/>
              <a:gd name="connsiteY28" fmla="*/ 384823 h 469806"/>
              <a:gd name="connsiteX29" fmla="*/ 37931 w 261629"/>
              <a:gd name="connsiteY29" fmla="*/ 383705 h 469806"/>
              <a:gd name="connsiteX30" fmla="*/ 28300 w 261629"/>
              <a:gd name="connsiteY30" fmla="*/ 402079 h 469806"/>
              <a:gd name="connsiteX31" fmla="*/ 36056 w 261629"/>
              <a:gd name="connsiteY31" fmla="*/ 426316 h 469806"/>
              <a:gd name="connsiteX32" fmla="*/ 129577 w 261629"/>
              <a:gd name="connsiteY32" fmla="*/ 469296 h 469806"/>
              <a:gd name="connsiteX33" fmla="*/ 136946 w 261629"/>
              <a:gd name="connsiteY33" fmla="*/ 469296 h 469806"/>
              <a:gd name="connsiteX34" fmla="*/ 192722 w 261629"/>
              <a:gd name="connsiteY34" fmla="*/ 452944 h 469806"/>
              <a:gd name="connsiteX35" fmla="*/ 231501 w 261629"/>
              <a:gd name="connsiteY35" fmla="*/ 417720 h 469806"/>
              <a:gd name="connsiteX36" fmla="*/ 253606 w 261629"/>
              <a:gd name="connsiteY36" fmla="*/ 371509 h 469806"/>
              <a:gd name="connsiteX37" fmla="*/ 260909 w 261629"/>
              <a:gd name="connsiteY37" fmla="*/ 319804 h 469806"/>
              <a:gd name="connsiteX38" fmla="*/ 260909 w 261629"/>
              <a:gd name="connsiteY38" fmla="*/ 256400 h 469806"/>
              <a:gd name="connsiteX39" fmla="*/ 258905 w 261629"/>
              <a:gd name="connsiteY39" fmla="*/ 195711 h 469806"/>
              <a:gd name="connsiteX40" fmla="*/ 191430 w 261629"/>
              <a:gd name="connsiteY40" fmla="*/ 153184 h 469806"/>
              <a:gd name="connsiteX41" fmla="*/ 187487 w 261629"/>
              <a:gd name="connsiteY41" fmla="*/ 180200 h 469806"/>
              <a:gd name="connsiteX42" fmla="*/ 175983 w 261629"/>
              <a:gd name="connsiteY42" fmla="*/ 202433 h 469806"/>
              <a:gd name="connsiteX43" fmla="*/ 157111 w 261629"/>
              <a:gd name="connsiteY43" fmla="*/ 217298 h 469806"/>
              <a:gd name="connsiteX44" fmla="*/ 130418 w 261629"/>
              <a:gd name="connsiteY44" fmla="*/ 222727 h 469806"/>
              <a:gd name="connsiteX45" fmla="*/ 81621 w 261629"/>
              <a:gd name="connsiteY45" fmla="*/ 201528 h 469806"/>
              <a:gd name="connsiteX46" fmla="*/ 63589 w 261629"/>
              <a:gd name="connsiteY46" fmla="*/ 154671 h 469806"/>
              <a:gd name="connsiteX47" fmla="*/ 67855 w 261629"/>
              <a:gd name="connsiteY47" fmla="*/ 128430 h 469806"/>
              <a:gd name="connsiteX48" fmla="*/ 79876 w 261629"/>
              <a:gd name="connsiteY48" fmla="*/ 106197 h 469806"/>
              <a:gd name="connsiteX49" fmla="*/ 99266 w 261629"/>
              <a:gd name="connsiteY49" fmla="*/ 90427 h 469806"/>
              <a:gd name="connsiteX50" fmla="*/ 126217 w 261629"/>
              <a:gd name="connsiteY50" fmla="*/ 83641 h 469806"/>
              <a:gd name="connsiteX51" fmla="*/ 154138 w 261629"/>
              <a:gd name="connsiteY51" fmla="*/ 89199 h 469806"/>
              <a:gd name="connsiteX52" fmla="*/ 174561 w 261629"/>
              <a:gd name="connsiteY52" fmla="*/ 104322 h 469806"/>
              <a:gd name="connsiteX53" fmla="*/ 187035 w 261629"/>
              <a:gd name="connsiteY53" fmla="*/ 126427 h 469806"/>
              <a:gd name="connsiteX54" fmla="*/ 191430 w 261629"/>
              <a:gd name="connsiteY54" fmla="*/ 153184 h 469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61629" h="469806">
                <a:moveTo>
                  <a:pt x="258905" y="195711"/>
                </a:moveTo>
                <a:cubicBezTo>
                  <a:pt x="258129" y="174170"/>
                  <a:pt x="257160" y="150230"/>
                  <a:pt x="255932" y="123906"/>
                </a:cubicBezTo>
                <a:cubicBezTo>
                  <a:pt x="254639" y="97407"/>
                  <a:pt x="253282" y="65738"/>
                  <a:pt x="251796" y="28510"/>
                </a:cubicBezTo>
                <a:cubicBezTo>
                  <a:pt x="251990" y="19371"/>
                  <a:pt x="247271" y="10814"/>
                  <a:pt x="239516" y="6018"/>
                </a:cubicBezTo>
                <a:cubicBezTo>
                  <a:pt x="233569" y="2166"/>
                  <a:pt x="226719" y="-64"/>
                  <a:pt x="219674" y="-445"/>
                </a:cubicBezTo>
                <a:cubicBezTo>
                  <a:pt x="212371" y="-904"/>
                  <a:pt x="205132" y="1048"/>
                  <a:pt x="199056" y="5113"/>
                </a:cubicBezTo>
                <a:cubicBezTo>
                  <a:pt x="191430" y="10387"/>
                  <a:pt x="187100" y="19300"/>
                  <a:pt x="187681" y="28575"/>
                </a:cubicBezTo>
                <a:cubicBezTo>
                  <a:pt x="187681" y="30708"/>
                  <a:pt x="187681" y="32840"/>
                  <a:pt x="187681" y="35038"/>
                </a:cubicBezTo>
                <a:cubicBezTo>
                  <a:pt x="183287" y="32614"/>
                  <a:pt x="178762" y="30456"/>
                  <a:pt x="174109" y="28575"/>
                </a:cubicBezTo>
                <a:cubicBezTo>
                  <a:pt x="159243" y="23249"/>
                  <a:pt x="143538" y="20644"/>
                  <a:pt x="127703" y="20883"/>
                </a:cubicBezTo>
                <a:lnTo>
                  <a:pt x="127703" y="20883"/>
                </a:lnTo>
                <a:cubicBezTo>
                  <a:pt x="108702" y="21032"/>
                  <a:pt x="89958" y="25175"/>
                  <a:pt x="72638" y="33034"/>
                </a:cubicBezTo>
                <a:cubicBezTo>
                  <a:pt x="57384" y="40144"/>
                  <a:pt x="43747" y="50284"/>
                  <a:pt x="32501" y="62829"/>
                </a:cubicBezTo>
                <a:cubicBezTo>
                  <a:pt x="21708" y="75109"/>
                  <a:pt x="13370" y="89322"/>
                  <a:pt x="7877" y="104711"/>
                </a:cubicBezTo>
                <a:cubicBezTo>
                  <a:pt x="2447" y="120093"/>
                  <a:pt x="-331" y="136289"/>
                  <a:pt x="-331" y="152602"/>
                </a:cubicBezTo>
                <a:cubicBezTo>
                  <a:pt x="-331" y="168844"/>
                  <a:pt x="2125" y="184996"/>
                  <a:pt x="6972" y="200494"/>
                </a:cubicBezTo>
                <a:cubicBezTo>
                  <a:pt x="11949" y="216309"/>
                  <a:pt x="20092" y="230936"/>
                  <a:pt x="30950" y="243474"/>
                </a:cubicBezTo>
                <a:cubicBezTo>
                  <a:pt x="42390" y="256517"/>
                  <a:pt x="56673" y="266793"/>
                  <a:pt x="72638" y="273528"/>
                </a:cubicBezTo>
                <a:cubicBezTo>
                  <a:pt x="90863" y="281038"/>
                  <a:pt x="110576" y="284483"/>
                  <a:pt x="130288" y="283610"/>
                </a:cubicBezTo>
                <a:cubicBezTo>
                  <a:pt x="147157" y="283862"/>
                  <a:pt x="163897" y="280721"/>
                  <a:pt x="179537" y="274368"/>
                </a:cubicBezTo>
                <a:cubicBezTo>
                  <a:pt x="184967" y="272106"/>
                  <a:pt x="190202" y="269449"/>
                  <a:pt x="195243" y="266418"/>
                </a:cubicBezTo>
                <a:cubicBezTo>
                  <a:pt x="195243" y="270684"/>
                  <a:pt x="195243" y="274885"/>
                  <a:pt x="195243" y="278957"/>
                </a:cubicBezTo>
                <a:cubicBezTo>
                  <a:pt x="195243" y="290978"/>
                  <a:pt x="195243" y="304809"/>
                  <a:pt x="194532" y="319674"/>
                </a:cubicBezTo>
                <a:cubicBezTo>
                  <a:pt x="194144" y="331360"/>
                  <a:pt x="192593" y="342981"/>
                  <a:pt x="190008" y="354381"/>
                </a:cubicBezTo>
                <a:cubicBezTo>
                  <a:pt x="187810" y="364147"/>
                  <a:pt x="184127" y="373519"/>
                  <a:pt x="179085" y="382173"/>
                </a:cubicBezTo>
                <a:cubicBezTo>
                  <a:pt x="174755" y="389593"/>
                  <a:pt x="168615" y="395817"/>
                  <a:pt x="161247" y="400270"/>
                </a:cubicBezTo>
                <a:cubicBezTo>
                  <a:pt x="152974" y="405085"/>
                  <a:pt x="143667" y="407664"/>
                  <a:pt x="134102" y="407767"/>
                </a:cubicBezTo>
                <a:cubicBezTo>
                  <a:pt x="125700" y="408148"/>
                  <a:pt x="117297" y="406668"/>
                  <a:pt x="109477" y="403437"/>
                </a:cubicBezTo>
                <a:cubicBezTo>
                  <a:pt x="99718" y="398952"/>
                  <a:pt x="90993" y="392630"/>
                  <a:pt x="83625" y="384823"/>
                </a:cubicBezTo>
                <a:cubicBezTo>
                  <a:pt x="71345" y="371897"/>
                  <a:pt x="50857" y="371399"/>
                  <a:pt x="37931" y="383705"/>
                </a:cubicBezTo>
                <a:cubicBezTo>
                  <a:pt x="32824" y="388604"/>
                  <a:pt x="29399" y="395060"/>
                  <a:pt x="28300" y="402079"/>
                </a:cubicBezTo>
                <a:cubicBezTo>
                  <a:pt x="27008" y="410921"/>
                  <a:pt x="29916" y="419860"/>
                  <a:pt x="36056" y="426316"/>
                </a:cubicBezTo>
                <a:cubicBezTo>
                  <a:pt x="59517" y="453565"/>
                  <a:pt x="93643" y="469258"/>
                  <a:pt x="129577" y="469296"/>
                </a:cubicBezTo>
                <a:lnTo>
                  <a:pt x="136946" y="469296"/>
                </a:lnTo>
                <a:cubicBezTo>
                  <a:pt x="156529" y="468198"/>
                  <a:pt x="175660" y="462600"/>
                  <a:pt x="192722" y="452944"/>
                </a:cubicBezTo>
                <a:cubicBezTo>
                  <a:pt x="208040" y="444129"/>
                  <a:pt x="221290" y="432114"/>
                  <a:pt x="231501" y="417720"/>
                </a:cubicBezTo>
                <a:cubicBezTo>
                  <a:pt x="241390" y="403670"/>
                  <a:pt x="248887" y="388048"/>
                  <a:pt x="253606" y="371509"/>
                </a:cubicBezTo>
                <a:cubicBezTo>
                  <a:pt x="258453" y="354705"/>
                  <a:pt x="260973" y="337300"/>
                  <a:pt x="260909" y="319804"/>
                </a:cubicBezTo>
                <a:cubicBezTo>
                  <a:pt x="261361" y="296730"/>
                  <a:pt x="261490" y="275402"/>
                  <a:pt x="260909" y="256400"/>
                </a:cubicBezTo>
                <a:cubicBezTo>
                  <a:pt x="260327" y="237399"/>
                  <a:pt x="259680" y="216652"/>
                  <a:pt x="258905" y="195711"/>
                </a:cubicBezTo>
                <a:close/>
                <a:moveTo>
                  <a:pt x="191430" y="153184"/>
                </a:moveTo>
                <a:cubicBezTo>
                  <a:pt x="191430" y="162336"/>
                  <a:pt x="190137" y="171436"/>
                  <a:pt x="187487" y="180200"/>
                </a:cubicBezTo>
                <a:cubicBezTo>
                  <a:pt x="185160" y="188285"/>
                  <a:pt x="181218" y="195841"/>
                  <a:pt x="175983" y="202433"/>
                </a:cubicBezTo>
                <a:cubicBezTo>
                  <a:pt x="170877" y="208754"/>
                  <a:pt x="164479" y="213840"/>
                  <a:pt x="157111" y="217298"/>
                </a:cubicBezTo>
                <a:cubicBezTo>
                  <a:pt x="148708" y="221092"/>
                  <a:pt x="139596" y="222947"/>
                  <a:pt x="130418" y="222727"/>
                </a:cubicBezTo>
                <a:cubicBezTo>
                  <a:pt x="108702" y="221823"/>
                  <a:pt x="92738" y="214907"/>
                  <a:pt x="81621" y="201528"/>
                </a:cubicBezTo>
                <a:cubicBezTo>
                  <a:pt x="70310" y="188479"/>
                  <a:pt x="63976" y="171914"/>
                  <a:pt x="63589" y="154671"/>
                </a:cubicBezTo>
                <a:cubicBezTo>
                  <a:pt x="63589" y="145751"/>
                  <a:pt x="65011" y="136884"/>
                  <a:pt x="67855" y="128430"/>
                </a:cubicBezTo>
                <a:cubicBezTo>
                  <a:pt x="70504" y="120358"/>
                  <a:pt x="74576" y="112828"/>
                  <a:pt x="79876" y="106197"/>
                </a:cubicBezTo>
                <a:cubicBezTo>
                  <a:pt x="85176" y="99669"/>
                  <a:pt x="91768" y="94305"/>
                  <a:pt x="99266" y="90427"/>
                </a:cubicBezTo>
                <a:cubicBezTo>
                  <a:pt x="107667" y="86219"/>
                  <a:pt x="116845" y="83905"/>
                  <a:pt x="126217" y="83641"/>
                </a:cubicBezTo>
                <a:cubicBezTo>
                  <a:pt x="135847" y="83447"/>
                  <a:pt x="145348" y="85347"/>
                  <a:pt x="154138" y="89199"/>
                </a:cubicBezTo>
                <a:cubicBezTo>
                  <a:pt x="161958" y="92728"/>
                  <a:pt x="168938" y="97885"/>
                  <a:pt x="174561" y="104322"/>
                </a:cubicBezTo>
                <a:cubicBezTo>
                  <a:pt x="180184" y="110754"/>
                  <a:pt x="184449" y="118283"/>
                  <a:pt x="187035" y="126427"/>
                </a:cubicBezTo>
                <a:cubicBezTo>
                  <a:pt x="189878" y="135068"/>
                  <a:pt x="191365" y="144090"/>
                  <a:pt x="191430" y="153184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05499C2C-8DBD-47C7-A83A-453718864E1D}"/>
              </a:ext>
            </a:extLst>
          </p:cNvPr>
          <p:cNvSpPr/>
          <p:nvPr/>
        </p:nvSpPr>
        <p:spPr>
          <a:xfrm>
            <a:off x="9958742" y="1141714"/>
            <a:ext cx="270627" cy="305751"/>
          </a:xfrm>
          <a:custGeom>
            <a:avLst/>
            <a:gdLst>
              <a:gd name="connsiteX0" fmla="*/ 256079 w 270627"/>
              <a:gd name="connsiteY0" fmla="*/ 185737 h 305751"/>
              <a:gd name="connsiteX1" fmla="*/ 234492 w 270627"/>
              <a:gd name="connsiteY1" fmla="*/ 180632 h 305751"/>
              <a:gd name="connsiteX2" fmla="*/ 212647 w 270627"/>
              <a:gd name="connsiteY2" fmla="*/ 192459 h 305751"/>
              <a:gd name="connsiteX3" fmla="*/ 212194 w 270627"/>
              <a:gd name="connsiteY3" fmla="*/ 193041 h 305751"/>
              <a:gd name="connsiteX4" fmla="*/ 177100 w 270627"/>
              <a:gd name="connsiteY4" fmla="*/ 227877 h 305751"/>
              <a:gd name="connsiteX5" fmla="*/ 140389 w 270627"/>
              <a:gd name="connsiteY5" fmla="*/ 242290 h 305751"/>
              <a:gd name="connsiteX6" fmla="*/ 111046 w 270627"/>
              <a:gd name="connsiteY6" fmla="*/ 240868 h 305751"/>
              <a:gd name="connsiteX7" fmla="*/ 87327 w 270627"/>
              <a:gd name="connsiteY7" fmla="*/ 226584 h 305751"/>
              <a:gd name="connsiteX8" fmla="*/ 70781 w 270627"/>
              <a:gd name="connsiteY8" fmla="*/ 201572 h 305751"/>
              <a:gd name="connsiteX9" fmla="*/ 64317 w 270627"/>
              <a:gd name="connsiteY9" fmla="*/ 180050 h 305751"/>
              <a:gd name="connsiteX10" fmla="*/ 95406 w 270627"/>
              <a:gd name="connsiteY10" fmla="*/ 177141 h 305751"/>
              <a:gd name="connsiteX11" fmla="*/ 154414 w 270627"/>
              <a:gd name="connsiteY11" fmla="*/ 169579 h 305751"/>
              <a:gd name="connsiteX12" fmla="*/ 210966 w 270627"/>
              <a:gd name="connsiteY12" fmla="*/ 159691 h 305751"/>
              <a:gd name="connsiteX13" fmla="*/ 251167 w 270627"/>
              <a:gd name="connsiteY13" fmla="*/ 146764 h 305751"/>
              <a:gd name="connsiteX14" fmla="*/ 251167 w 270627"/>
              <a:gd name="connsiteY14" fmla="*/ 146764 h 305751"/>
              <a:gd name="connsiteX15" fmla="*/ 263318 w 270627"/>
              <a:gd name="connsiteY15" fmla="*/ 116711 h 305751"/>
              <a:gd name="connsiteX16" fmla="*/ 245027 w 270627"/>
              <a:gd name="connsiteY16" fmla="*/ 63002 h 305751"/>
              <a:gd name="connsiteX17" fmla="*/ 210062 w 270627"/>
              <a:gd name="connsiteY17" fmla="*/ 24741 h 305751"/>
              <a:gd name="connsiteX18" fmla="*/ 163526 w 270627"/>
              <a:gd name="connsiteY18" fmla="*/ 3541 h 305751"/>
              <a:gd name="connsiteX19" fmla="*/ 112274 w 270627"/>
              <a:gd name="connsiteY19" fmla="*/ 633 h 305751"/>
              <a:gd name="connsiteX20" fmla="*/ 59599 w 270627"/>
              <a:gd name="connsiteY20" fmla="*/ 20604 h 305751"/>
              <a:gd name="connsiteX21" fmla="*/ 25022 w 270627"/>
              <a:gd name="connsiteY21" fmla="*/ 58155 h 305751"/>
              <a:gd name="connsiteX22" fmla="*/ 5632 w 270627"/>
              <a:gd name="connsiteY22" fmla="*/ 105724 h 305751"/>
              <a:gd name="connsiteX23" fmla="*/ -314 w 270627"/>
              <a:gd name="connsiteY23" fmla="*/ 157429 h 305751"/>
              <a:gd name="connsiteX24" fmla="*/ 11966 w 270627"/>
              <a:gd name="connsiteY24" fmla="*/ 223870 h 305751"/>
              <a:gd name="connsiteX25" fmla="*/ 45445 w 270627"/>
              <a:gd name="connsiteY25" fmla="*/ 272990 h 305751"/>
              <a:gd name="connsiteX26" fmla="*/ 94953 w 270627"/>
              <a:gd name="connsiteY26" fmla="*/ 300652 h 305751"/>
              <a:gd name="connsiteX27" fmla="*/ 128238 w 270627"/>
              <a:gd name="connsiteY27" fmla="*/ 305241 h 305751"/>
              <a:gd name="connsiteX28" fmla="*/ 154091 w 270627"/>
              <a:gd name="connsiteY28" fmla="*/ 302785 h 305751"/>
              <a:gd name="connsiteX29" fmla="*/ 210384 w 270627"/>
              <a:gd name="connsiteY29" fmla="*/ 280164 h 305751"/>
              <a:gd name="connsiteX30" fmla="*/ 265256 w 270627"/>
              <a:gd name="connsiteY30" fmla="*/ 228459 h 305751"/>
              <a:gd name="connsiteX31" fmla="*/ 266614 w 270627"/>
              <a:gd name="connsiteY31" fmla="*/ 226326 h 305751"/>
              <a:gd name="connsiteX32" fmla="*/ 268747 w 270627"/>
              <a:gd name="connsiteY32" fmla="*/ 202412 h 305751"/>
              <a:gd name="connsiteX33" fmla="*/ 256079 w 270627"/>
              <a:gd name="connsiteY33" fmla="*/ 185737 h 305751"/>
              <a:gd name="connsiteX34" fmla="*/ 146981 w 270627"/>
              <a:gd name="connsiteY34" fmla="*/ 62938 h 305751"/>
              <a:gd name="connsiteX35" fmla="*/ 172316 w 270627"/>
              <a:gd name="connsiteY35" fmla="*/ 72374 h 305751"/>
              <a:gd name="connsiteX36" fmla="*/ 190349 w 270627"/>
              <a:gd name="connsiteY36" fmla="*/ 89436 h 305751"/>
              <a:gd name="connsiteX37" fmla="*/ 195842 w 270627"/>
              <a:gd name="connsiteY37" fmla="*/ 99067 h 305751"/>
              <a:gd name="connsiteX38" fmla="*/ 130500 w 270627"/>
              <a:gd name="connsiteY38" fmla="*/ 111993 h 305751"/>
              <a:gd name="connsiteX39" fmla="*/ 66579 w 270627"/>
              <a:gd name="connsiteY39" fmla="*/ 118456 h 305751"/>
              <a:gd name="connsiteX40" fmla="*/ 69359 w 270627"/>
              <a:gd name="connsiteY40" fmla="*/ 108115 h 305751"/>
              <a:gd name="connsiteX41" fmla="*/ 79183 w 270627"/>
              <a:gd name="connsiteY41" fmla="*/ 88144 h 305751"/>
              <a:gd name="connsiteX42" fmla="*/ 94565 w 270627"/>
              <a:gd name="connsiteY42" fmla="*/ 72762 h 305751"/>
              <a:gd name="connsiteX43" fmla="*/ 115376 w 270627"/>
              <a:gd name="connsiteY43" fmla="*/ 64101 h 305751"/>
              <a:gd name="connsiteX44" fmla="*/ 146981 w 270627"/>
              <a:gd name="connsiteY44" fmla="*/ 62938 h 305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70627" h="305751">
                <a:moveTo>
                  <a:pt x="256079" y="185737"/>
                </a:moveTo>
                <a:cubicBezTo>
                  <a:pt x="249681" y="181543"/>
                  <a:pt x="242054" y="179733"/>
                  <a:pt x="234492" y="180632"/>
                </a:cubicBezTo>
                <a:cubicBezTo>
                  <a:pt x="225961" y="181620"/>
                  <a:pt x="218140" y="185854"/>
                  <a:pt x="212647" y="192459"/>
                </a:cubicBezTo>
                <a:lnTo>
                  <a:pt x="212194" y="193041"/>
                </a:lnTo>
                <a:cubicBezTo>
                  <a:pt x="202241" y="206271"/>
                  <a:pt x="190413" y="218001"/>
                  <a:pt x="177100" y="227877"/>
                </a:cubicBezTo>
                <a:cubicBezTo>
                  <a:pt x="166112" y="235420"/>
                  <a:pt x="153574" y="240351"/>
                  <a:pt x="140389" y="242290"/>
                </a:cubicBezTo>
                <a:cubicBezTo>
                  <a:pt x="130629" y="244487"/>
                  <a:pt x="120547" y="243996"/>
                  <a:pt x="111046" y="240868"/>
                </a:cubicBezTo>
                <a:cubicBezTo>
                  <a:pt x="102127" y="237972"/>
                  <a:pt x="94048" y="233086"/>
                  <a:pt x="87327" y="226584"/>
                </a:cubicBezTo>
                <a:cubicBezTo>
                  <a:pt x="80153" y="219449"/>
                  <a:pt x="74529" y="210944"/>
                  <a:pt x="70781" y="201572"/>
                </a:cubicBezTo>
                <a:cubicBezTo>
                  <a:pt x="67873" y="194656"/>
                  <a:pt x="65674" y="187437"/>
                  <a:pt x="64317" y="180050"/>
                </a:cubicBezTo>
                <a:cubicBezTo>
                  <a:pt x="72978" y="179404"/>
                  <a:pt x="83255" y="178434"/>
                  <a:pt x="95406" y="177141"/>
                </a:cubicBezTo>
                <a:cubicBezTo>
                  <a:pt x="114342" y="175138"/>
                  <a:pt x="134184" y="172617"/>
                  <a:pt x="154414" y="169579"/>
                </a:cubicBezTo>
                <a:cubicBezTo>
                  <a:pt x="174644" y="166542"/>
                  <a:pt x="193645" y="163116"/>
                  <a:pt x="210966" y="159691"/>
                </a:cubicBezTo>
                <a:cubicBezTo>
                  <a:pt x="224926" y="157377"/>
                  <a:pt x="238500" y="153028"/>
                  <a:pt x="251167" y="146764"/>
                </a:cubicBezTo>
                <a:lnTo>
                  <a:pt x="251167" y="146764"/>
                </a:lnTo>
                <a:cubicBezTo>
                  <a:pt x="256596" y="143469"/>
                  <a:pt x="265450" y="135195"/>
                  <a:pt x="263318" y="116711"/>
                </a:cubicBezTo>
                <a:cubicBezTo>
                  <a:pt x="260991" y="97742"/>
                  <a:pt x="254721" y="79464"/>
                  <a:pt x="245027" y="63002"/>
                </a:cubicBezTo>
                <a:cubicBezTo>
                  <a:pt x="236043" y="48021"/>
                  <a:pt x="224151" y="35004"/>
                  <a:pt x="210062" y="24741"/>
                </a:cubicBezTo>
                <a:cubicBezTo>
                  <a:pt x="196101" y="14710"/>
                  <a:pt x="180267" y="7510"/>
                  <a:pt x="163526" y="3541"/>
                </a:cubicBezTo>
                <a:cubicBezTo>
                  <a:pt x="146787" y="-582"/>
                  <a:pt x="129402" y="-1571"/>
                  <a:pt x="112274" y="633"/>
                </a:cubicBezTo>
                <a:cubicBezTo>
                  <a:pt x="93337" y="2798"/>
                  <a:pt x="75241" y="9668"/>
                  <a:pt x="59599" y="20604"/>
                </a:cubicBezTo>
                <a:cubicBezTo>
                  <a:pt x="45704" y="30680"/>
                  <a:pt x="33941" y="43451"/>
                  <a:pt x="25022" y="58155"/>
                </a:cubicBezTo>
                <a:cubicBezTo>
                  <a:pt x="16103" y="72897"/>
                  <a:pt x="9575" y="88952"/>
                  <a:pt x="5632" y="105724"/>
                </a:cubicBezTo>
                <a:cubicBezTo>
                  <a:pt x="1690" y="122676"/>
                  <a:pt x="-314" y="140024"/>
                  <a:pt x="-314" y="157429"/>
                </a:cubicBezTo>
                <a:cubicBezTo>
                  <a:pt x="-637" y="180172"/>
                  <a:pt x="3499" y="202755"/>
                  <a:pt x="11966" y="223870"/>
                </a:cubicBezTo>
                <a:cubicBezTo>
                  <a:pt x="19399" y="242484"/>
                  <a:pt x="30839" y="259249"/>
                  <a:pt x="45445" y="272990"/>
                </a:cubicBezTo>
                <a:cubicBezTo>
                  <a:pt x="59535" y="286019"/>
                  <a:pt x="76468" y="295501"/>
                  <a:pt x="94953" y="300652"/>
                </a:cubicBezTo>
                <a:cubicBezTo>
                  <a:pt x="105811" y="303716"/>
                  <a:pt x="116992" y="305260"/>
                  <a:pt x="128238" y="305241"/>
                </a:cubicBezTo>
                <a:cubicBezTo>
                  <a:pt x="136898" y="305228"/>
                  <a:pt x="145560" y="304407"/>
                  <a:pt x="154091" y="302785"/>
                </a:cubicBezTo>
                <a:cubicBezTo>
                  <a:pt x="174061" y="298603"/>
                  <a:pt x="193063" y="290944"/>
                  <a:pt x="210384" y="280164"/>
                </a:cubicBezTo>
                <a:cubicBezTo>
                  <a:pt x="231648" y="266385"/>
                  <a:pt x="250262" y="248863"/>
                  <a:pt x="265256" y="228459"/>
                </a:cubicBezTo>
                <a:lnTo>
                  <a:pt x="266614" y="226326"/>
                </a:lnTo>
                <a:cubicBezTo>
                  <a:pt x="270621" y="219003"/>
                  <a:pt x="271397" y="210329"/>
                  <a:pt x="268747" y="202412"/>
                </a:cubicBezTo>
                <a:cubicBezTo>
                  <a:pt x="266485" y="195619"/>
                  <a:pt x="262025" y="189770"/>
                  <a:pt x="256079" y="185737"/>
                </a:cubicBezTo>
                <a:close/>
                <a:moveTo>
                  <a:pt x="146981" y="62938"/>
                </a:moveTo>
                <a:cubicBezTo>
                  <a:pt x="155965" y="64418"/>
                  <a:pt x="164561" y="67623"/>
                  <a:pt x="172316" y="72374"/>
                </a:cubicBezTo>
                <a:cubicBezTo>
                  <a:pt x="179426" y="76775"/>
                  <a:pt x="185566" y="82585"/>
                  <a:pt x="190349" y="89436"/>
                </a:cubicBezTo>
                <a:cubicBezTo>
                  <a:pt x="192481" y="92481"/>
                  <a:pt x="194291" y="95706"/>
                  <a:pt x="195842" y="99067"/>
                </a:cubicBezTo>
                <a:cubicBezTo>
                  <a:pt x="173545" y="103785"/>
                  <a:pt x="151635" y="107986"/>
                  <a:pt x="130500" y="111993"/>
                </a:cubicBezTo>
                <a:cubicBezTo>
                  <a:pt x="109365" y="115677"/>
                  <a:pt x="88037" y="117836"/>
                  <a:pt x="66579" y="118456"/>
                </a:cubicBezTo>
                <a:cubicBezTo>
                  <a:pt x="67355" y="114966"/>
                  <a:pt x="68260" y="111476"/>
                  <a:pt x="69359" y="108115"/>
                </a:cubicBezTo>
                <a:cubicBezTo>
                  <a:pt x="71556" y="100986"/>
                  <a:pt x="74852" y="94245"/>
                  <a:pt x="79183" y="88144"/>
                </a:cubicBezTo>
                <a:cubicBezTo>
                  <a:pt x="83448" y="82211"/>
                  <a:pt x="88619" y="77014"/>
                  <a:pt x="94565" y="72762"/>
                </a:cubicBezTo>
                <a:cubicBezTo>
                  <a:pt x="100770" y="68392"/>
                  <a:pt x="107879" y="65439"/>
                  <a:pt x="115376" y="64101"/>
                </a:cubicBezTo>
                <a:cubicBezTo>
                  <a:pt x="125782" y="61794"/>
                  <a:pt x="136446" y="61400"/>
                  <a:pt x="146981" y="62938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114AA7A6-78FD-49C2-B607-5790E0087A73}"/>
              </a:ext>
            </a:extLst>
          </p:cNvPr>
          <p:cNvSpPr/>
          <p:nvPr/>
        </p:nvSpPr>
        <p:spPr>
          <a:xfrm>
            <a:off x="10264355" y="1145571"/>
            <a:ext cx="182606" cy="303251"/>
          </a:xfrm>
          <a:custGeom>
            <a:avLst/>
            <a:gdLst>
              <a:gd name="connsiteX0" fmla="*/ 175383 w 182606"/>
              <a:gd name="connsiteY0" fmla="*/ 64897 h 303251"/>
              <a:gd name="connsiteX1" fmla="*/ 143907 w 182606"/>
              <a:gd name="connsiteY1" fmla="*/ 37558 h 303251"/>
              <a:gd name="connsiteX2" fmla="*/ 71068 w 182606"/>
              <a:gd name="connsiteY2" fmla="*/ 36072 h 303251"/>
              <a:gd name="connsiteX3" fmla="*/ 61567 w 182606"/>
              <a:gd name="connsiteY3" fmla="*/ 40596 h 303251"/>
              <a:gd name="connsiteX4" fmla="*/ 61567 w 182606"/>
              <a:gd name="connsiteY4" fmla="*/ 31160 h 303251"/>
              <a:gd name="connsiteX5" fmla="*/ 51291 w 182606"/>
              <a:gd name="connsiteY5" fmla="*/ 6858 h 303251"/>
              <a:gd name="connsiteX6" fmla="*/ 30673 w 182606"/>
              <a:gd name="connsiteY6" fmla="*/ -510 h 303251"/>
              <a:gd name="connsiteX7" fmla="*/ 9991 w 182606"/>
              <a:gd name="connsiteY7" fmla="*/ 6858 h 303251"/>
              <a:gd name="connsiteX8" fmla="*/ -285 w 182606"/>
              <a:gd name="connsiteY8" fmla="*/ 31160 h 303251"/>
              <a:gd name="connsiteX9" fmla="*/ 491 w 182606"/>
              <a:gd name="connsiteY9" fmla="*/ 274045 h 303251"/>
              <a:gd name="connsiteX10" fmla="*/ 12318 w 182606"/>
              <a:gd name="connsiteY10" fmla="*/ 296924 h 303251"/>
              <a:gd name="connsiteX11" fmla="*/ 31707 w 182606"/>
              <a:gd name="connsiteY11" fmla="*/ 302741 h 303251"/>
              <a:gd name="connsiteX12" fmla="*/ 51097 w 182606"/>
              <a:gd name="connsiteY12" fmla="*/ 296989 h 303251"/>
              <a:gd name="connsiteX13" fmla="*/ 62989 w 182606"/>
              <a:gd name="connsiteY13" fmla="*/ 273980 h 303251"/>
              <a:gd name="connsiteX14" fmla="*/ 62278 w 182606"/>
              <a:gd name="connsiteY14" fmla="*/ 171862 h 303251"/>
              <a:gd name="connsiteX15" fmla="*/ 65509 w 182606"/>
              <a:gd name="connsiteY15" fmla="*/ 136573 h 303251"/>
              <a:gd name="connsiteX16" fmla="*/ 72878 w 182606"/>
              <a:gd name="connsiteY16" fmla="*/ 110721 h 303251"/>
              <a:gd name="connsiteX17" fmla="*/ 100281 w 182606"/>
              <a:gd name="connsiteY17" fmla="*/ 88875 h 303251"/>
              <a:gd name="connsiteX18" fmla="*/ 128525 w 182606"/>
              <a:gd name="connsiteY18" fmla="*/ 102577 h 303251"/>
              <a:gd name="connsiteX19" fmla="*/ 151017 w 182606"/>
              <a:gd name="connsiteY19" fmla="*/ 116215 h 303251"/>
              <a:gd name="connsiteX20" fmla="*/ 172798 w 182606"/>
              <a:gd name="connsiteY20" fmla="*/ 109752 h 303251"/>
              <a:gd name="connsiteX21" fmla="*/ 182169 w 182606"/>
              <a:gd name="connsiteY21" fmla="*/ 89845 h 303251"/>
              <a:gd name="connsiteX22" fmla="*/ 175706 w 182606"/>
              <a:gd name="connsiteY22" fmla="*/ 65931 h 303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82606" h="303251">
                <a:moveTo>
                  <a:pt x="175383" y="64897"/>
                </a:moveTo>
                <a:cubicBezTo>
                  <a:pt x="167369" y="53283"/>
                  <a:pt x="156511" y="43879"/>
                  <a:pt x="143907" y="37558"/>
                </a:cubicBezTo>
                <a:cubicBezTo>
                  <a:pt x="121028" y="26358"/>
                  <a:pt x="94400" y="25815"/>
                  <a:pt x="71068" y="36072"/>
                </a:cubicBezTo>
                <a:cubicBezTo>
                  <a:pt x="67836" y="37429"/>
                  <a:pt x="64605" y="38915"/>
                  <a:pt x="61567" y="40596"/>
                </a:cubicBezTo>
                <a:lnTo>
                  <a:pt x="61567" y="31160"/>
                </a:lnTo>
                <a:cubicBezTo>
                  <a:pt x="62149" y="21898"/>
                  <a:pt x="58336" y="12914"/>
                  <a:pt x="51291" y="6858"/>
                </a:cubicBezTo>
                <a:cubicBezTo>
                  <a:pt x="45474" y="2043"/>
                  <a:pt x="38171" y="-568"/>
                  <a:pt x="30673" y="-510"/>
                </a:cubicBezTo>
                <a:cubicBezTo>
                  <a:pt x="23112" y="-516"/>
                  <a:pt x="15808" y="2088"/>
                  <a:pt x="9991" y="6858"/>
                </a:cubicBezTo>
                <a:cubicBezTo>
                  <a:pt x="3011" y="12920"/>
                  <a:pt x="-802" y="21904"/>
                  <a:pt x="-285" y="31160"/>
                </a:cubicBezTo>
                <a:lnTo>
                  <a:pt x="491" y="274045"/>
                </a:lnTo>
                <a:cubicBezTo>
                  <a:pt x="103" y="283235"/>
                  <a:pt x="4563" y="291941"/>
                  <a:pt x="12318" y="296924"/>
                </a:cubicBezTo>
                <a:cubicBezTo>
                  <a:pt x="18070" y="300718"/>
                  <a:pt x="24792" y="302734"/>
                  <a:pt x="31707" y="302741"/>
                </a:cubicBezTo>
                <a:cubicBezTo>
                  <a:pt x="38559" y="302728"/>
                  <a:pt x="45345" y="300731"/>
                  <a:pt x="51097" y="296989"/>
                </a:cubicBezTo>
                <a:cubicBezTo>
                  <a:pt x="58918" y="291999"/>
                  <a:pt x="63442" y="283222"/>
                  <a:pt x="62989" y="273980"/>
                </a:cubicBezTo>
                <a:lnTo>
                  <a:pt x="62278" y="171862"/>
                </a:lnTo>
                <a:cubicBezTo>
                  <a:pt x="62666" y="160048"/>
                  <a:pt x="63765" y="148265"/>
                  <a:pt x="65509" y="136573"/>
                </a:cubicBezTo>
                <a:cubicBezTo>
                  <a:pt x="66738" y="127654"/>
                  <a:pt x="69194" y="118948"/>
                  <a:pt x="72878" y="110721"/>
                </a:cubicBezTo>
                <a:cubicBezTo>
                  <a:pt x="80246" y="97277"/>
                  <a:pt x="89229" y="90103"/>
                  <a:pt x="100281" y="88875"/>
                </a:cubicBezTo>
                <a:cubicBezTo>
                  <a:pt x="111527" y="87693"/>
                  <a:pt x="122515" y="93006"/>
                  <a:pt x="128525" y="102577"/>
                </a:cubicBezTo>
                <a:cubicBezTo>
                  <a:pt x="133890" y="109965"/>
                  <a:pt x="141969" y="114877"/>
                  <a:pt x="151017" y="116215"/>
                </a:cubicBezTo>
                <a:cubicBezTo>
                  <a:pt x="158902" y="117410"/>
                  <a:pt x="166852" y="115045"/>
                  <a:pt x="172798" y="109752"/>
                </a:cubicBezTo>
                <a:cubicBezTo>
                  <a:pt x="178292" y="104523"/>
                  <a:pt x="181653" y="97420"/>
                  <a:pt x="182169" y="89845"/>
                </a:cubicBezTo>
                <a:cubicBezTo>
                  <a:pt x="182816" y="81372"/>
                  <a:pt x="180489" y="72937"/>
                  <a:pt x="175706" y="65931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D72A9657-3829-4072-9B1B-E6A3D0640AD5}"/>
              </a:ext>
            </a:extLst>
          </p:cNvPr>
          <p:cNvSpPr/>
          <p:nvPr/>
        </p:nvSpPr>
        <p:spPr>
          <a:xfrm>
            <a:off x="10453454" y="1154242"/>
            <a:ext cx="226340" cy="295873"/>
          </a:xfrm>
          <a:custGeom>
            <a:avLst/>
            <a:gdLst>
              <a:gd name="connsiteX0" fmla="*/ 180888 w 226340"/>
              <a:gd name="connsiteY0" fmla="*/ 135271 h 295873"/>
              <a:gd name="connsiteX1" fmla="*/ 140946 w 226340"/>
              <a:gd name="connsiteY1" fmla="*/ 119436 h 295873"/>
              <a:gd name="connsiteX2" fmla="*/ 103719 w 226340"/>
              <a:gd name="connsiteY2" fmla="*/ 109031 h 295873"/>
              <a:gd name="connsiteX3" fmla="*/ 76832 w 226340"/>
              <a:gd name="connsiteY3" fmla="*/ 98496 h 295873"/>
              <a:gd name="connsiteX4" fmla="*/ 71855 w 226340"/>
              <a:gd name="connsiteY4" fmla="*/ 90223 h 295873"/>
              <a:gd name="connsiteX5" fmla="*/ 81292 w 226340"/>
              <a:gd name="connsiteY5" fmla="*/ 70833 h 295873"/>
              <a:gd name="connsiteX6" fmla="*/ 111862 w 226340"/>
              <a:gd name="connsiteY6" fmla="*/ 59975 h 295873"/>
              <a:gd name="connsiteX7" fmla="*/ 138620 w 226340"/>
              <a:gd name="connsiteY7" fmla="*/ 63401 h 295873"/>
              <a:gd name="connsiteX8" fmla="*/ 158785 w 226340"/>
              <a:gd name="connsiteY8" fmla="*/ 75939 h 295873"/>
              <a:gd name="connsiteX9" fmla="*/ 179725 w 226340"/>
              <a:gd name="connsiteY9" fmla="*/ 87702 h 295873"/>
              <a:gd name="connsiteX10" fmla="*/ 200666 w 226340"/>
              <a:gd name="connsiteY10" fmla="*/ 82079 h 295873"/>
              <a:gd name="connsiteX11" fmla="*/ 211782 w 226340"/>
              <a:gd name="connsiteY11" fmla="*/ 64629 h 295873"/>
              <a:gd name="connsiteX12" fmla="*/ 206805 w 226340"/>
              <a:gd name="connsiteY12" fmla="*/ 41232 h 295873"/>
              <a:gd name="connsiteX13" fmla="*/ 166993 w 226340"/>
              <a:gd name="connsiteY13" fmla="*/ 9433 h 295873"/>
              <a:gd name="connsiteX14" fmla="*/ 112638 w 226340"/>
              <a:gd name="connsiteY14" fmla="*/ -261 h 295873"/>
              <a:gd name="connsiteX15" fmla="*/ 74764 w 226340"/>
              <a:gd name="connsiteY15" fmla="*/ 7495 h 295873"/>
              <a:gd name="connsiteX16" fmla="*/ 40574 w 226340"/>
              <a:gd name="connsiteY16" fmla="*/ 26238 h 295873"/>
              <a:gd name="connsiteX17" fmla="*/ 16531 w 226340"/>
              <a:gd name="connsiteY17" fmla="*/ 57261 h 295873"/>
              <a:gd name="connsiteX18" fmla="*/ 9357 w 226340"/>
              <a:gd name="connsiteY18" fmla="*/ 100499 h 295873"/>
              <a:gd name="connsiteX19" fmla="*/ 27389 w 226340"/>
              <a:gd name="connsiteY19" fmla="*/ 140635 h 295873"/>
              <a:gd name="connsiteX20" fmla="*/ 60545 w 226340"/>
              <a:gd name="connsiteY20" fmla="*/ 161059 h 295873"/>
              <a:gd name="connsiteX21" fmla="*/ 99323 w 226340"/>
              <a:gd name="connsiteY21" fmla="*/ 172563 h 295873"/>
              <a:gd name="connsiteX22" fmla="*/ 133837 w 226340"/>
              <a:gd name="connsiteY22" fmla="*/ 181935 h 295873"/>
              <a:gd name="connsiteX23" fmla="*/ 157104 w 226340"/>
              <a:gd name="connsiteY23" fmla="*/ 194215 h 295873"/>
              <a:gd name="connsiteX24" fmla="*/ 163567 w 226340"/>
              <a:gd name="connsiteY24" fmla="*/ 209791 h 295873"/>
              <a:gd name="connsiteX25" fmla="*/ 153808 w 226340"/>
              <a:gd name="connsiteY25" fmla="*/ 224915 h 295873"/>
              <a:gd name="connsiteX26" fmla="*/ 120911 w 226340"/>
              <a:gd name="connsiteY26" fmla="*/ 232541 h 295873"/>
              <a:gd name="connsiteX27" fmla="*/ 81550 w 226340"/>
              <a:gd name="connsiteY27" fmla="*/ 227435 h 295873"/>
              <a:gd name="connsiteX28" fmla="*/ 54081 w 226340"/>
              <a:gd name="connsiteY28" fmla="*/ 213087 h 295873"/>
              <a:gd name="connsiteX29" fmla="*/ 53500 w 226340"/>
              <a:gd name="connsiteY29" fmla="*/ 212570 h 295873"/>
              <a:gd name="connsiteX30" fmla="*/ 28746 w 226340"/>
              <a:gd name="connsiteY30" fmla="*/ 204556 h 295873"/>
              <a:gd name="connsiteX31" fmla="*/ 8517 w 226340"/>
              <a:gd name="connsiteY31" fmla="*/ 215608 h 295873"/>
              <a:gd name="connsiteX32" fmla="*/ -208 w 226340"/>
              <a:gd name="connsiteY32" fmla="*/ 236807 h 295873"/>
              <a:gd name="connsiteX33" fmla="*/ 9292 w 226340"/>
              <a:gd name="connsiteY33" fmla="*/ 261819 h 295873"/>
              <a:gd name="connsiteX34" fmla="*/ 43741 w 226340"/>
              <a:gd name="connsiteY34" fmla="*/ 284117 h 295873"/>
              <a:gd name="connsiteX35" fmla="*/ 86915 w 226340"/>
              <a:gd name="connsiteY35" fmla="*/ 294329 h 295873"/>
              <a:gd name="connsiteX36" fmla="*/ 106692 w 226340"/>
              <a:gd name="connsiteY36" fmla="*/ 295363 h 295873"/>
              <a:gd name="connsiteX37" fmla="*/ 133320 w 226340"/>
              <a:gd name="connsiteY37" fmla="*/ 293489 h 295873"/>
              <a:gd name="connsiteX38" fmla="*/ 176558 w 226340"/>
              <a:gd name="connsiteY38" fmla="*/ 281209 h 295873"/>
              <a:gd name="connsiteX39" fmla="*/ 210425 w 226340"/>
              <a:gd name="connsiteY39" fmla="*/ 255356 h 295873"/>
              <a:gd name="connsiteX40" fmla="*/ 225808 w 226340"/>
              <a:gd name="connsiteY40" fmla="*/ 213022 h 295873"/>
              <a:gd name="connsiteX41" fmla="*/ 213204 w 226340"/>
              <a:gd name="connsiteY41" fmla="*/ 164355 h 295873"/>
              <a:gd name="connsiteX42" fmla="*/ 180888 w 226340"/>
              <a:gd name="connsiteY42" fmla="*/ 135271 h 295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26340" h="295873">
                <a:moveTo>
                  <a:pt x="180888" y="135271"/>
                </a:moveTo>
                <a:cubicBezTo>
                  <a:pt x="168285" y="128336"/>
                  <a:pt x="154842" y="123017"/>
                  <a:pt x="140946" y="119436"/>
                </a:cubicBezTo>
                <a:cubicBezTo>
                  <a:pt x="128020" y="116011"/>
                  <a:pt x="115094" y="112521"/>
                  <a:pt x="103719" y="109031"/>
                </a:cubicBezTo>
                <a:cubicBezTo>
                  <a:pt x="94412" y="106478"/>
                  <a:pt x="85428" y="102942"/>
                  <a:pt x="76832" y="98496"/>
                </a:cubicBezTo>
                <a:cubicBezTo>
                  <a:pt x="73536" y="97126"/>
                  <a:pt x="71532" y="93771"/>
                  <a:pt x="71855" y="90223"/>
                </a:cubicBezTo>
                <a:cubicBezTo>
                  <a:pt x="71015" y="82487"/>
                  <a:pt x="74699" y="74963"/>
                  <a:pt x="81292" y="70833"/>
                </a:cubicBezTo>
                <a:cubicBezTo>
                  <a:pt x="90404" y="64674"/>
                  <a:pt x="100939" y="60939"/>
                  <a:pt x="111862" y="59975"/>
                </a:cubicBezTo>
                <a:cubicBezTo>
                  <a:pt x="120911" y="59142"/>
                  <a:pt x="130088" y="60305"/>
                  <a:pt x="138620" y="63401"/>
                </a:cubicBezTo>
                <a:cubicBezTo>
                  <a:pt x="146246" y="65928"/>
                  <a:pt x="153162" y="70226"/>
                  <a:pt x="158785" y="75939"/>
                </a:cubicBezTo>
                <a:cubicBezTo>
                  <a:pt x="164020" y="82363"/>
                  <a:pt x="171517" y="86565"/>
                  <a:pt x="179725" y="87702"/>
                </a:cubicBezTo>
                <a:cubicBezTo>
                  <a:pt x="187158" y="88646"/>
                  <a:pt x="194719" y="86629"/>
                  <a:pt x="200666" y="82079"/>
                </a:cubicBezTo>
                <a:cubicBezTo>
                  <a:pt x="206289" y="77723"/>
                  <a:pt x="210231" y="71557"/>
                  <a:pt x="211782" y="64629"/>
                </a:cubicBezTo>
                <a:cubicBezTo>
                  <a:pt x="213527" y="56479"/>
                  <a:pt x="211718" y="47973"/>
                  <a:pt x="206805" y="41232"/>
                </a:cubicBezTo>
                <a:cubicBezTo>
                  <a:pt x="196659" y="27194"/>
                  <a:pt x="182892" y="16200"/>
                  <a:pt x="166993" y="9433"/>
                </a:cubicBezTo>
                <a:cubicBezTo>
                  <a:pt x="149930" y="1833"/>
                  <a:pt x="131252" y="-1489"/>
                  <a:pt x="112638" y="-261"/>
                </a:cubicBezTo>
                <a:cubicBezTo>
                  <a:pt x="99776" y="805"/>
                  <a:pt x="87044" y="3410"/>
                  <a:pt x="74764" y="7495"/>
                </a:cubicBezTo>
                <a:cubicBezTo>
                  <a:pt x="62290" y="11560"/>
                  <a:pt x="50721" y="17920"/>
                  <a:pt x="40574" y="26238"/>
                </a:cubicBezTo>
                <a:cubicBezTo>
                  <a:pt x="30427" y="34730"/>
                  <a:pt x="22219" y="45310"/>
                  <a:pt x="16531" y="57261"/>
                </a:cubicBezTo>
                <a:cubicBezTo>
                  <a:pt x="10391" y="70801"/>
                  <a:pt x="7935" y="85705"/>
                  <a:pt x="9357" y="100499"/>
                </a:cubicBezTo>
                <a:cubicBezTo>
                  <a:pt x="9809" y="115733"/>
                  <a:pt x="16337" y="130159"/>
                  <a:pt x="27389" y="140635"/>
                </a:cubicBezTo>
                <a:cubicBezTo>
                  <a:pt x="37148" y="149374"/>
                  <a:pt x="48330" y="156295"/>
                  <a:pt x="60545" y="161059"/>
                </a:cubicBezTo>
                <a:cubicBezTo>
                  <a:pt x="73084" y="166023"/>
                  <a:pt x="86074" y="169875"/>
                  <a:pt x="99323" y="172563"/>
                </a:cubicBezTo>
                <a:cubicBezTo>
                  <a:pt x="111022" y="175000"/>
                  <a:pt x="122527" y="178128"/>
                  <a:pt x="133837" y="181935"/>
                </a:cubicBezTo>
                <a:cubicBezTo>
                  <a:pt x="142239" y="184610"/>
                  <a:pt x="150124" y="188773"/>
                  <a:pt x="157104" y="194215"/>
                </a:cubicBezTo>
                <a:cubicBezTo>
                  <a:pt x="161693" y="198041"/>
                  <a:pt x="164084" y="203858"/>
                  <a:pt x="163567" y="209791"/>
                </a:cubicBezTo>
                <a:cubicBezTo>
                  <a:pt x="164149" y="216474"/>
                  <a:pt x="160142" y="222717"/>
                  <a:pt x="153808" y="224915"/>
                </a:cubicBezTo>
                <a:cubicBezTo>
                  <a:pt x="143532" y="229827"/>
                  <a:pt x="132286" y="232431"/>
                  <a:pt x="120911" y="232541"/>
                </a:cubicBezTo>
                <a:cubicBezTo>
                  <a:pt x="107596" y="232987"/>
                  <a:pt x="94283" y="231261"/>
                  <a:pt x="81550" y="227435"/>
                </a:cubicBezTo>
                <a:cubicBezTo>
                  <a:pt x="71338" y="224992"/>
                  <a:pt x="61902" y="220067"/>
                  <a:pt x="54081" y="213087"/>
                </a:cubicBezTo>
                <a:lnTo>
                  <a:pt x="53500" y="212570"/>
                </a:lnTo>
                <a:cubicBezTo>
                  <a:pt x="46907" y="206249"/>
                  <a:pt x="37795" y="203296"/>
                  <a:pt x="28746" y="204556"/>
                </a:cubicBezTo>
                <a:cubicBezTo>
                  <a:pt x="20926" y="205693"/>
                  <a:pt x="13687" y="209616"/>
                  <a:pt x="8517" y="215608"/>
                </a:cubicBezTo>
                <a:cubicBezTo>
                  <a:pt x="3411" y="221573"/>
                  <a:pt x="373" y="228993"/>
                  <a:pt x="-208" y="236807"/>
                </a:cubicBezTo>
                <a:cubicBezTo>
                  <a:pt x="-1048" y="246159"/>
                  <a:pt x="2441" y="255376"/>
                  <a:pt x="9292" y="261819"/>
                </a:cubicBezTo>
                <a:cubicBezTo>
                  <a:pt x="18922" y="271766"/>
                  <a:pt x="30685" y="279393"/>
                  <a:pt x="43741" y="284117"/>
                </a:cubicBezTo>
                <a:cubicBezTo>
                  <a:pt x="57637" y="289417"/>
                  <a:pt x="72114" y="292849"/>
                  <a:pt x="86915" y="294329"/>
                </a:cubicBezTo>
                <a:cubicBezTo>
                  <a:pt x="93378" y="294975"/>
                  <a:pt x="99841" y="295363"/>
                  <a:pt x="106692" y="295363"/>
                </a:cubicBezTo>
                <a:cubicBezTo>
                  <a:pt x="115611" y="295350"/>
                  <a:pt x="124465" y="294723"/>
                  <a:pt x="133320" y="293489"/>
                </a:cubicBezTo>
                <a:cubicBezTo>
                  <a:pt x="148250" y="291576"/>
                  <a:pt x="162857" y="287439"/>
                  <a:pt x="176558" y="281209"/>
                </a:cubicBezTo>
                <a:cubicBezTo>
                  <a:pt x="189614" y="275243"/>
                  <a:pt x="201247" y="266408"/>
                  <a:pt x="210425" y="255356"/>
                </a:cubicBezTo>
                <a:cubicBezTo>
                  <a:pt x="220120" y="243354"/>
                  <a:pt x="225549" y="228456"/>
                  <a:pt x="225808" y="213022"/>
                </a:cubicBezTo>
                <a:cubicBezTo>
                  <a:pt x="227035" y="195857"/>
                  <a:pt x="222641" y="178761"/>
                  <a:pt x="213204" y="164355"/>
                </a:cubicBezTo>
                <a:cubicBezTo>
                  <a:pt x="204802" y="152321"/>
                  <a:pt x="193751" y="142374"/>
                  <a:pt x="180888" y="135271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0D01DFAD-049D-4F48-B04F-1D41351589FD}"/>
              </a:ext>
            </a:extLst>
          </p:cNvPr>
          <p:cNvSpPr/>
          <p:nvPr/>
        </p:nvSpPr>
        <p:spPr>
          <a:xfrm>
            <a:off x="10900771" y="975996"/>
            <a:ext cx="232289" cy="395481"/>
          </a:xfrm>
          <a:custGeom>
            <a:avLst/>
            <a:gdLst>
              <a:gd name="connsiteX0" fmla="*/ 214494 w 232289"/>
              <a:gd name="connsiteY0" fmla="*/ 64944 h 395481"/>
              <a:gd name="connsiteX1" fmla="*/ 168347 w 232289"/>
              <a:gd name="connsiteY1" fmla="*/ 20801 h 395481"/>
              <a:gd name="connsiteX2" fmla="*/ 102617 w 232289"/>
              <a:gd name="connsiteY2" fmla="*/ 442 h 395481"/>
              <a:gd name="connsiteX3" fmla="*/ 25060 w 232289"/>
              <a:gd name="connsiteY3" fmla="*/ 7616 h 395481"/>
              <a:gd name="connsiteX4" fmla="*/ 2956 w 232289"/>
              <a:gd name="connsiteY4" fmla="*/ 25196 h 395481"/>
              <a:gd name="connsiteX5" fmla="*/ 758 w 232289"/>
              <a:gd name="connsiteY5" fmla="*/ 48398 h 395481"/>
              <a:gd name="connsiteX6" fmla="*/ 14460 w 232289"/>
              <a:gd name="connsiteY6" fmla="*/ 67271 h 395481"/>
              <a:gd name="connsiteX7" fmla="*/ 41799 w 232289"/>
              <a:gd name="connsiteY7" fmla="*/ 68693 h 395481"/>
              <a:gd name="connsiteX8" fmla="*/ 92212 w 232289"/>
              <a:gd name="connsiteY8" fmla="*/ 59580 h 395481"/>
              <a:gd name="connsiteX9" fmla="*/ 134804 w 232289"/>
              <a:gd name="connsiteY9" fmla="*/ 71472 h 395481"/>
              <a:gd name="connsiteX10" fmla="*/ 163694 w 232289"/>
              <a:gd name="connsiteY10" fmla="*/ 97324 h 395481"/>
              <a:gd name="connsiteX11" fmla="*/ 173130 w 232289"/>
              <a:gd name="connsiteY11" fmla="*/ 129640 h 395481"/>
              <a:gd name="connsiteX12" fmla="*/ 168218 w 232289"/>
              <a:gd name="connsiteY12" fmla="*/ 157238 h 395481"/>
              <a:gd name="connsiteX13" fmla="*/ 152771 w 232289"/>
              <a:gd name="connsiteY13" fmla="*/ 183090 h 395481"/>
              <a:gd name="connsiteX14" fmla="*/ 123816 w 232289"/>
              <a:gd name="connsiteY14" fmla="*/ 203126 h 395481"/>
              <a:gd name="connsiteX15" fmla="*/ 77346 w 232289"/>
              <a:gd name="connsiteY15" fmla="*/ 212110 h 395481"/>
              <a:gd name="connsiteX16" fmla="*/ 53885 w 232289"/>
              <a:gd name="connsiteY16" fmla="*/ 217797 h 395481"/>
              <a:gd name="connsiteX17" fmla="*/ 42575 w 232289"/>
              <a:gd name="connsiteY17" fmla="*/ 231305 h 395481"/>
              <a:gd name="connsiteX18" fmla="*/ 40119 w 232289"/>
              <a:gd name="connsiteY18" fmla="*/ 246364 h 395481"/>
              <a:gd name="connsiteX19" fmla="*/ 40442 w 232289"/>
              <a:gd name="connsiteY19" fmla="*/ 253409 h 395481"/>
              <a:gd name="connsiteX20" fmla="*/ 45677 w 232289"/>
              <a:gd name="connsiteY20" fmla="*/ 363283 h 395481"/>
              <a:gd name="connsiteX21" fmla="*/ 72822 w 232289"/>
              <a:gd name="connsiteY21" fmla="*/ 394887 h 395481"/>
              <a:gd name="connsiteX22" fmla="*/ 94796 w 232289"/>
              <a:gd name="connsiteY22" fmla="*/ 387390 h 395481"/>
              <a:gd name="connsiteX23" fmla="*/ 105202 w 232289"/>
              <a:gd name="connsiteY23" fmla="*/ 365997 h 395481"/>
              <a:gd name="connsiteX24" fmla="*/ 105202 w 232289"/>
              <a:gd name="connsiteY24" fmla="*/ 364381 h 395481"/>
              <a:gd name="connsiteX25" fmla="*/ 103845 w 232289"/>
              <a:gd name="connsiteY25" fmla="*/ 269826 h 395481"/>
              <a:gd name="connsiteX26" fmla="*/ 158330 w 232289"/>
              <a:gd name="connsiteY26" fmla="*/ 253474 h 395481"/>
              <a:gd name="connsiteX27" fmla="*/ 202021 w 232289"/>
              <a:gd name="connsiteY27" fmla="*/ 218767 h 395481"/>
              <a:gd name="connsiteX28" fmla="*/ 225804 w 232289"/>
              <a:gd name="connsiteY28" fmla="*/ 173525 h 395481"/>
              <a:gd name="connsiteX29" fmla="*/ 231880 w 232289"/>
              <a:gd name="connsiteY29" fmla="*/ 126085 h 395481"/>
              <a:gd name="connsiteX30" fmla="*/ 214494 w 232289"/>
              <a:gd name="connsiteY30" fmla="*/ 64944 h 395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32289" h="395481">
                <a:moveTo>
                  <a:pt x="214494" y="64944"/>
                </a:moveTo>
                <a:cubicBezTo>
                  <a:pt x="203054" y="46589"/>
                  <a:pt x="187220" y="31407"/>
                  <a:pt x="168347" y="20801"/>
                </a:cubicBezTo>
                <a:cubicBezTo>
                  <a:pt x="148053" y="9581"/>
                  <a:pt x="125690" y="2652"/>
                  <a:pt x="102617" y="442"/>
                </a:cubicBezTo>
                <a:cubicBezTo>
                  <a:pt x="76571" y="-2059"/>
                  <a:pt x="50201" y="377"/>
                  <a:pt x="25060" y="7616"/>
                </a:cubicBezTo>
                <a:cubicBezTo>
                  <a:pt x="15365" y="9774"/>
                  <a:pt x="7221" y="16257"/>
                  <a:pt x="2956" y="25196"/>
                </a:cubicBezTo>
                <a:cubicBezTo>
                  <a:pt x="-470" y="32435"/>
                  <a:pt x="-1246" y="40642"/>
                  <a:pt x="758" y="48398"/>
                </a:cubicBezTo>
                <a:cubicBezTo>
                  <a:pt x="2761" y="56206"/>
                  <a:pt x="7674" y="62953"/>
                  <a:pt x="14460" y="67271"/>
                </a:cubicBezTo>
                <a:cubicBezTo>
                  <a:pt x="22733" y="72461"/>
                  <a:pt x="33074" y="72997"/>
                  <a:pt x="41799" y="68693"/>
                </a:cubicBezTo>
                <a:cubicBezTo>
                  <a:pt x="57698" y="61796"/>
                  <a:pt x="74955" y="58681"/>
                  <a:pt x="92212" y="59580"/>
                </a:cubicBezTo>
                <a:cubicBezTo>
                  <a:pt x="107077" y="60375"/>
                  <a:pt x="121619" y="64433"/>
                  <a:pt x="134804" y="71472"/>
                </a:cubicBezTo>
                <a:cubicBezTo>
                  <a:pt x="146373" y="77677"/>
                  <a:pt x="156261" y="86537"/>
                  <a:pt x="163694" y="97324"/>
                </a:cubicBezTo>
                <a:cubicBezTo>
                  <a:pt x="170286" y="106761"/>
                  <a:pt x="173647" y="118123"/>
                  <a:pt x="173130" y="129640"/>
                </a:cubicBezTo>
                <a:cubicBezTo>
                  <a:pt x="173065" y="139050"/>
                  <a:pt x="171385" y="148383"/>
                  <a:pt x="168218" y="157238"/>
                </a:cubicBezTo>
                <a:cubicBezTo>
                  <a:pt x="164857" y="166803"/>
                  <a:pt x="159622" y="175593"/>
                  <a:pt x="152771" y="183090"/>
                </a:cubicBezTo>
                <a:cubicBezTo>
                  <a:pt x="144628" y="191731"/>
                  <a:pt x="134739" y="198557"/>
                  <a:pt x="123816" y="203126"/>
                </a:cubicBezTo>
                <a:cubicBezTo>
                  <a:pt x="109081" y="209104"/>
                  <a:pt x="93245" y="212155"/>
                  <a:pt x="77346" y="212110"/>
                </a:cubicBezTo>
                <a:cubicBezTo>
                  <a:pt x="69138" y="211580"/>
                  <a:pt x="60930" y="213564"/>
                  <a:pt x="53885" y="217797"/>
                </a:cubicBezTo>
                <a:cubicBezTo>
                  <a:pt x="48844" y="221094"/>
                  <a:pt x="44966" y="225792"/>
                  <a:pt x="42575" y="231305"/>
                </a:cubicBezTo>
                <a:cubicBezTo>
                  <a:pt x="40507" y="236049"/>
                  <a:pt x="39667" y="241220"/>
                  <a:pt x="40119" y="246364"/>
                </a:cubicBezTo>
                <a:cubicBezTo>
                  <a:pt x="40119" y="248885"/>
                  <a:pt x="40442" y="251082"/>
                  <a:pt x="40442" y="253409"/>
                </a:cubicBezTo>
                <a:lnTo>
                  <a:pt x="45677" y="363283"/>
                </a:lnTo>
                <a:cubicBezTo>
                  <a:pt x="44449" y="379512"/>
                  <a:pt x="56600" y="393666"/>
                  <a:pt x="72822" y="394887"/>
                </a:cubicBezTo>
                <a:cubicBezTo>
                  <a:pt x="80901" y="395495"/>
                  <a:pt x="88786" y="392780"/>
                  <a:pt x="94796" y="387390"/>
                </a:cubicBezTo>
                <a:cubicBezTo>
                  <a:pt x="100937" y="381909"/>
                  <a:pt x="104685" y="374218"/>
                  <a:pt x="105202" y="365997"/>
                </a:cubicBezTo>
                <a:lnTo>
                  <a:pt x="105202" y="364381"/>
                </a:lnTo>
                <a:lnTo>
                  <a:pt x="103845" y="269826"/>
                </a:lnTo>
                <a:cubicBezTo>
                  <a:pt x="122847" y="267628"/>
                  <a:pt x="141267" y="262096"/>
                  <a:pt x="158330" y="253474"/>
                </a:cubicBezTo>
                <a:cubicBezTo>
                  <a:pt x="175069" y="244943"/>
                  <a:pt x="189934" y="233141"/>
                  <a:pt x="202021" y="218767"/>
                </a:cubicBezTo>
                <a:cubicBezTo>
                  <a:pt x="212943" y="205466"/>
                  <a:pt x="221022" y="190071"/>
                  <a:pt x="225804" y="173525"/>
                </a:cubicBezTo>
                <a:cubicBezTo>
                  <a:pt x="230329" y="158130"/>
                  <a:pt x="232397" y="142121"/>
                  <a:pt x="231880" y="126085"/>
                </a:cubicBezTo>
                <a:cubicBezTo>
                  <a:pt x="231945" y="104473"/>
                  <a:pt x="225934" y="83286"/>
                  <a:pt x="214494" y="64944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BFE4F458-8205-4E21-AC10-294C4B935A05}"/>
              </a:ext>
            </a:extLst>
          </p:cNvPr>
          <p:cNvSpPr/>
          <p:nvPr/>
        </p:nvSpPr>
        <p:spPr>
          <a:xfrm>
            <a:off x="10946574" y="1382416"/>
            <a:ext cx="61834" cy="63368"/>
          </a:xfrm>
          <a:custGeom>
            <a:avLst/>
            <a:gdLst>
              <a:gd name="connsiteX0" fmla="*/ 32060 w 61834"/>
              <a:gd name="connsiteY0" fmla="*/ -351 h 63368"/>
              <a:gd name="connsiteX1" fmla="*/ 9439 w 61834"/>
              <a:gd name="connsiteY1" fmla="*/ 7533 h 63368"/>
              <a:gd name="connsiteX2" fmla="*/ -255 w 61834"/>
              <a:gd name="connsiteY2" fmla="*/ 34226 h 63368"/>
              <a:gd name="connsiteX3" fmla="*/ 11120 w 61834"/>
              <a:gd name="connsiteY3" fmla="*/ 56977 h 63368"/>
              <a:gd name="connsiteX4" fmla="*/ 30509 w 61834"/>
              <a:gd name="connsiteY4" fmla="*/ 62858 h 63368"/>
              <a:gd name="connsiteX5" fmla="*/ 50998 w 61834"/>
              <a:gd name="connsiteY5" fmla="*/ 55555 h 63368"/>
              <a:gd name="connsiteX6" fmla="*/ 61468 w 61834"/>
              <a:gd name="connsiteY6" fmla="*/ 31964 h 63368"/>
              <a:gd name="connsiteX7" fmla="*/ 51709 w 61834"/>
              <a:gd name="connsiteY7" fmla="*/ 9020 h 63368"/>
              <a:gd name="connsiteX8" fmla="*/ 32060 w 61834"/>
              <a:gd name="connsiteY8" fmla="*/ -351 h 63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1834" h="63368">
                <a:moveTo>
                  <a:pt x="32060" y="-351"/>
                </a:moveTo>
                <a:cubicBezTo>
                  <a:pt x="23723" y="-1243"/>
                  <a:pt x="15386" y="1645"/>
                  <a:pt x="9439" y="7533"/>
                </a:cubicBezTo>
                <a:cubicBezTo>
                  <a:pt x="2589" y="14669"/>
                  <a:pt x="-902" y="24357"/>
                  <a:pt x="-255" y="34226"/>
                </a:cubicBezTo>
                <a:cubicBezTo>
                  <a:pt x="-643" y="43255"/>
                  <a:pt x="3687" y="51845"/>
                  <a:pt x="11120" y="56977"/>
                </a:cubicBezTo>
                <a:cubicBezTo>
                  <a:pt x="16872" y="60835"/>
                  <a:pt x="23594" y="62884"/>
                  <a:pt x="30509" y="62858"/>
                </a:cubicBezTo>
                <a:cubicBezTo>
                  <a:pt x="38007" y="62865"/>
                  <a:pt x="45245" y="60285"/>
                  <a:pt x="50998" y="55555"/>
                </a:cubicBezTo>
                <a:cubicBezTo>
                  <a:pt x="58042" y="49790"/>
                  <a:pt x="61920" y="41038"/>
                  <a:pt x="61468" y="31964"/>
                </a:cubicBezTo>
                <a:cubicBezTo>
                  <a:pt x="61662" y="23278"/>
                  <a:pt x="58107" y="14928"/>
                  <a:pt x="51709" y="9020"/>
                </a:cubicBezTo>
                <a:cubicBezTo>
                  <a:pt x="46344" y="3817"/>
                  <a:pt x="39493" y="527"/>
                  <a:pt x="32060" y="-351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56" name="MaskAnim_text_left">
            <a:extLst>
              <a:ext uri="{FF2B5EF4-FFF2-40B4-BE49-F238E27FC236}">
                <a16:creationId xmlns:a16="http://schemas.microsoft.com/office/drawing/2014/main" id="{FC5A18D7-EDC8-42BD-AE0F-32C32503E38C}"/>
              </a:ext>
            </a:extLst>
          </p:cNvPr>
          <p:cNvSpPr/>
          <p:nvPr/>
        </p:nvSpPr>
        <p:spPr>
          <a:xfrm>
            <a:off x="2" y="434975"/>
            <a:ext cx="953396" cy="10792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58" name="MaskAnim_text_left">
            <a:extLst>
              <a:ext uri="{FF2B5EF4-FFF2-40B4-BE49-F238E27FC236}">
                <a16:creationId xmlns:a16="http://schemas.microsoft.com/office/drawing/2014/main" id="{F27655BF-6E9A-4DB8-B677-D0F8B54973F8}"/>
              </a:ext>
            </a:extLst>
          </p:cNvPr>
          <p:cNvSpPr/>
          <p:nvPr/>
        </p:nvSpPr>
        <p:spPr>
          <a:xfrm>
            <a:off x="883283" y="0"/>
            <a:ext cx="10403848" cy="91605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57" name="MaskAnim_text_left">
            <a:extLst>
              <a:ext uri="{FF2B5EF4-FFF2-40B4-BE49-F238E27FC236}">
                <a16:creationId xmlns:a16="http://schemas.microsoft.com/office/drawing/2014/main" id="{930FB617-FD3D-4F49-8EA0-6B874E9EB83F}"/>
              </a:ext>
            </a:extLst>
          </p:cNvPr>
          <p:cNvSpPr/>
          <p:nvPr/>
        </p:nvSpPr>
        <p:spPr>
          <a:xfrm>
            <a:off x="-4072" y="1627212"/>
            <a:ext cx="12196070" cy="523078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" name="Ellipse 2">
            <a:extLst>
              <a:ext uri="{FF2B5EF4-FFF2-40B4-BE49-F238E27FC236}">
                <a16:creationId xmlns:a16="http://schemas.microsoft.com/office/drawing/2014/main" id="{F6E2FFA9-D1C6-4014-BF17-DDD80F1A3CDF}"/>
              </a:ext>
            </a:extLst>
          </p:cNvPr>
          <p:cNvSpPr/>
          <p:nvPr/>
        </p:nvSpPr>
        <p:spPr>
          <a:xfrm>
            <a:off x="1325767" y="2339624"/>
            <a:ext cx="2070501" cy="2070501"/>
          </a:xfrm>
          <a:prstGeom prst="ellipse">
            <a:avLst/>
          </a:prstGeom>
          <a:blipFill>
            <a:blip r:embed="rId4"/>
            <a:stretch>
              <a:fillRect l="-784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39C0A72F-7894-44D4-A964-B43F09D3C05E}"/>
              </a:ext>
            </a:extLst>
          </p:cNvPr>
          <p:cNvSpPr txBox="1"/>
          <p:nvPr/>
        </p:nvSpPr>
        <p:spPr>
          <a:xfrm>
            <a:off x="246781" y="4665861"/>
            <a:ext cx="423771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u="none" baseline="0" dirty="0">
                <a:solidFill>
                  <a:schemeClr val="bg1"/>
                </a:solidFill>
                <a:latin typeface="Trebuchet MS" panose="020B0603020202020204" pitchFamily="34" charset="0"/>
              </a:rPr>
              <a:t>Vous pouvez </a:t>
            </a:r>
            <a:r>
              <a:rPr lang="fr-FR" b="1" u="none" baseline="0" dirty="0">
                <a:solidFill>
                  <a:schemeClr val="bg1"/>
                </a:solidFill>
                <a:latin typeface="Trebuchet MS" panose="020B0603020202020204" pitchFamily="34" charset="0"/>
              </a:rPr>
              <a:t>parler</a:t>
            </a:r>
            <a:br>
              <a:rPr lang="fr-FR" b="1" u="none" baseline="0" dirty="0">
                <a:solidFill>
                  <a:schemeClr val="bg1"/>
                </a:solidFill>
                <a:latin typeface="Trebuchet MS" panose="020B0603020202020204" pitchFamily="34" charset="0"/>
              </a:rPr>
            </a:br>
            <a:r>
              <a:rPr lang="fr-FR" b="1" u="none" baseline="0" dirty="0">
                <a:solidFill>
                  <a:schemeClr val="bg1"/>
                </a:solidFill>
                <a:latin typeface="Trebuchet MS" panose="020B0603020202020204" pitchFamily="34" charset="0"/>
              </a:rPr>
              <a:t>du don de sang aux adultes</a:t>
            </a:r>
            <a:r>
              <a:rPr lang="fr-FR" dirty="0">
                <a:solidFill>
                  <a:schemeClr val="bg1"/>
                </a:solidFill>
                <a:latin typeface="Trebuchet MS" panose="020B0603020202020204" pitchFamily="34" charset="0"/>
              </a:rPr>
              <a:t/>
            </a:r>
            <a:br>
              <a:rPr lang="fr-FR" dirty="0">
                <a:solidFill>
                  <a:schemeClr val="bg1"/>
                </a:solidFill>
                <a:latin typeface="Trebuchet MS" panose="020B0603020202020204" pitchFamily="34" charset="0"/>
              </a:rPr>
            </a:br>
            <a:r>
              <a:rPr lang="fr-FR" b="0" u="none" baseline="0" dirty="0">
                <a:solidFill>
                  <a:schemeClr val="bg1"/>
                </a:solidFill>
                <a:latin typeface="Trebuchet MS" panose="020B0603020202020204" pitchFamily="34" charset="0"/>
              </a:rPr>
              <a:t>que vous connaissez.</a:t>
            </a:r>
            <a:endParaRPr lang="fr-FR" dirty="0">
              <a:solidFill>
                <a:schemeClr val="bg1"/>
              </a:solidFill>
              <a:latin typeface="Trebuchet MS" panose="020B0603020202020204" pitchFamily="34" charset="0"/>
            </a:endParaRP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4BCCB9BE-5C2E-4E81-944F-048386F00E87}"/>
              </a:ext>
            </a:extLst>
          </p:cNvPr>
          <p:cNvSpPr txBox="1"/>
          <p:nvPr/>
        </p:nvSpPr>
        <p:spPr>
          <a:xfrm>
            <a:off x="4344879" y="4665861"/>
            <a:ext cx="3502243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u="none" baseline="0" dirty="0">
                <a:solidFill>
                  <a:schemeClr val="bg1"/>
                </a:solidFill>
                <a:latin typeface="Trebuchet MS" panose="020B0603020202020204" pitchFamily="34" charset="0"/>
              </a:rPr>
              <a:t>Vous pouvez leur expliquer </a:t>
            </a:r>
            <a:r>
              <a:rPr lang="fr-FR" b="1" u="none" baseline="0" dirty="0">
                <a:solidFill>
                  <a:schemeClr val="bg1"/>
                </a:solidFill>
                <a:latin typeface="Trebuchet MS" panose="020B0603020202020204" pitchFamily="34" charset="0"/>
              </a:rPr>
              <a:t>quelles personnes </a:t>
            </a:r>
            <a:r>
              <a:rPr lang="fr-FR" u="none" baseline="0" dirty="0">
                <a:solidFill>
                  <a:schemeClr val="bg1"/>
                </a:solidFill>
                <a:latin typeface="Trebuchet MS" panose="020B0603020202020204" pitchFamily="34" charset="0"/>
              </a:rPr>
              <a:t>ont besoin des dons de sang.</a:t>
            </a:r>
          </a:p>
        </p:txBody>
      </p:sp>
      <p:sp>
        <p:nvSpPr>
          <p:cNvPr id="8" name="Ellipse 7">
            <a:extLst>
              <a:ext uri="{FF2B5EF4-FFF2-40B4-BE49-F238E27FC236}">
                <a16:creationId xmlns:a16="http://schemas.microsoft.com/office/drawing/2014/main" id="{5273C2F2-2480-4CB6-A6CE-03176B0A4036}"/>
              </a:ext>
            </a:extLst>
          </p:cNvPr>
          <p:cNvSpPr/>
          <p:nvPr/>
        </p:nvSpPr>
        <p:spPr>
          <a:xfrm>
            <a:off x="1184340" y="2400301"/>
            <a:ext cx="670888" cy="670888"/>
          </a:xfrm>
          <a:prstGeom prst="ellipse">
            <a:avLst/>
          </a:prstGeom>
          <a:solidFill>
            <a:srgbClr val="E3051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800" b="1" dirty="0">
                <a:solidFill>
                  <a:schemeClr val="bg1"/>
                </a:solidFill>
                <a:latin typeface="Trebuchet MS" panose="020B0603020202020204" pitchFamily="34" charset="0"/>
              </a:rPr>
              <a:t>1</a:t>
            </a:r>
          </a:p>
        </p:txBody>
      </p:sp>
      <p:sp>
        <p:nvSpPr>
          <p:cNvPr id="9" name="Ellipse 8">
            <a:extLst>
              <a:ext uri="{FF2B5EF4-FFF2-40B4-BE49-F238E27FC236}">
                <a16:creationId xmlns:a16="http://schemas.microsoft.com/office/drawing/2014/main" id="{348F0A9F-F208-4A1B-A92D-C1621FD8948B}"/>
              </a:ext>
            </a:extLst>
          </p:cNvPr>
          <p:cNvSpPr/>
          <p:nvPr/>
        </p:nvSpPr>
        <p:spPr>
          <a:xfrm>
            <a:off x="5060750" y="2345428"/>
            <a:ext cx="2070501" cy="2070501"/>
          </a:xfrm>
          <a:prstGeom prst="ellipse">
            <a:avLst/>
          </a:prstGeom>
          <a:blipFill>
            <a:blip r:embed="rId5"/>
            <a:stretch>
              <a:fillRect l="-784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10" name="Ellipse 9">
            <a:extLst>
              <a:ext uri="{FF2B5EF4-FFF2-40B4-BE49-F238E27FC236}">
                <a16:creationId xmlns:a16="http://schemas.microsoft.com/office/drawing/2014/main" id="{80070C77-FDFB-4A7B-A916-07858E99609A}"/>
              </a:ext>
            </a:extLst>
          </p:cNvPr>
          <p:cNvSpPr/>
          <p:nvPr/>
        </p:nvSpPr>
        <p:spPr>
          <a:xfrm>
            <a:off x="4855397" y="2400301"/>
            <a:ext cx="670888" cy="670888"/>
          </a:xfrm>
          <a:prstGeom prst="ellipse">
            <a:avLst/>
          </a:prstGeom>
          <a:solidFill>
            <a:srgbClr val="E3051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800" b="1" dirty="0">
                <a:solidFill>
                  <a:schemeClr val="bg1"/>
                </a:solidFill>
                <a:latin typeface="Trebuchet MS" panose="020B0603020202020204" pitchFamily="34" charset="0"/>
              </a:rPr>
              <a:t>2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431417DA-AB24-4E2D-8AB4-77BCD25D1C81}"/>
              </a:ext>
            </a:extLst>
          </p:cNvPr>
          <p:cNvSpPr txBox="1"/>
          <p:nvPr/>
        </p:nvSpPr>
        <p:spPr>
          <a:xfrm>
            <a:off x="8046176" y="4665861"/>
            <a:ext cx="3852467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u="none" baseline="0" dirty="0">
                <a:solidFill>
                  <a:schemeClr val="bg1"/>
                </a:solidFill>
                <a:latin typeface="Trebuchet MS" panose="020B0603020202020204" pitchFamily="34" charset="0"/>
              </a:rPr>
              <a:t>Vous pouvez leur dire que ça ne fait pas mal, que ça ne dure pas longtemps et que ça permet de sauver 3 vies !</a:t>
            </a:r>
            <a:endParaRPr lang="fr-FR" dirty="0">
              <a:solidFill>
                <a:schemeClr val="bg1"/>
              </a:solidFill>
              <a:latin typeface="Trebuchet MS" panose="020B0603020202020204" pitchFamily="34" charset="0"/>
            </a:endParaRPr>
          </a:p>
        </p:txBody>
      </p:sp>
      <p:sp>
        <p:nvSpPr>
          <p:cNvPr id="12" name="Ellipse 11">
            <a:extLst>
              <a:ext uri="{FF2B5EF4-FFF2-40B4-BE49-F238E27FC236}">
                <a16:creationId xmlns:a16="http://schemas.microsoft.com/office/drawing/2014/main" id="{05EB084F-E0D3-4878-B04F-4072C054477A}"/>
              </a:ext>
            </a:extLst>
          </p:cNvPr>
          <p:cNvSpPr/>
          <p:nvPr/>
        </p:nvSpPr>
        <p:spPr>
          <a:xfrm>
            <a:off x="8795732" y="2345428"/>
            <a:ext cx="2070501" cy="2070501"/>
          </a:xfrm>
          <a:prstGeom prst="ellipse">
            <a:avLst/>
          </a:prstGeom>
          <a:blipFill>
            <a:blip r:embed="rId6"/>
            <a:stretch>
              <a:fillRect l="-784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13" name="Ellipse 12">
            <a:extLst>
              <a:ext uri="{FF2B5EF4-FFF2-40B4-BE49-F238E27FC236}">
                <a16:creationId xmlns:a16="http://schemas.microsoft.com/office/drawing/2014/main" id="{45E00D80-DC2E-4A40-875F-E5D329DDFEDB}"/>
              </a:ext>
            </a:extLst>
          </p:cNvPr>
          <p:cNvSpPr/>
          <p:nvPr/>
        </p:nvSpPr>
        <p:spPr>
          <a:xfrm>
            <a:off x="8609886" y="2400301"/>
            <a:ext cx="670888" cy="670888"/>
          </a:xfrm>
          <a:prstGeom prst="ellipse">
            <a:avLst/>
          </a:prstGeom>
          <a:solidFill>
            <a:srgbClr val="E3051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800" b="1" dirty="0">
                <a:solidFill>
                  <a:schemeClr val="bg1"/>
                </a:solidFill>
                <a:latin typeface="Trebuchet MS" panose="020B0603020202020204" pitchFamily="34" charset="0"/>
              </a:rPr>
              <a:t>3</a:t>
            </a:r>
          </a:p>
        </p:txBody>
      </p:sp>
      <p:sp useBgFill="1">
        <p:nvSpPr>
          <p:cNvPr id="54" name="Rectangle 53">
            <a:extLst>
              <a:ext uri="{FF2B5EF4-FFF2-40B4-BE49-F238E27FC236}">
                <a16:creationId xmlns:a16="http://schemas.microsoft.com/office/drawing/2014/main" id="{BF9F180A-9CF1-4757-99BF-05553F489A0C}"/>
              </a:ext>
            </a:extLst>
          </p:cNvPr>
          <p:cNvSpPr/>
          <p:nvPr/>
        </p:nvSpPr>
        <p:spPr>
          <a:xfrm>
            <a:off x="0" y="5866190"/>
            <a:ext cx="12192000" cy="99181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52" name="Image 51">
            <a:extLst>
              <a:ext uri="{FF2B5EF4-FFF2-40B4-BE49-F238E27FC236}">
                <a16:creationId xmlns:a16="http://schemas.microsoft.com/office/drawing/2014/main" id="{435FC09D-A98C-4C45-B715-78E364AB7F1A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078" t="11152" r="10477" b="11930"/>
          <a:stretch/>
        </p:blipFill>
        <p:spPr>
          <a:xfrm>
            <a:off x="256623" y="197281"/>
            <a:ext cx="891252" cy="873888"/>
          </a:xfrm>
          <a:prstGeom prst="ellipse">
            <a:avLst/>
          </a:prstGeom>
        </p:spPr>
      </p:pic>
      <p:pic>
        <p:nvPicPr>
          <p:cNvPr id="59" name="Image 58">
            <a:extLst>
              <a:ext uri="{FF2B5EF4-FFF2-40B4-BE49-F238E27FC236}">
                <a16:creationId xmlns:a16="http://schemas.microsoft.com/office/drawing/2014/main" id="{3F979755-61FF-4E2D-AC47-7EF1167F27E9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328470" y="6028912"/>
            <a:ext cx="1589268" cy="666366"/>
          </a:xfrm>
          <a:prstGeom prst="rect">
            <a:avLst/>
          </a:prstGeom>
        </p:spPr>
      </p:pic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444ED0CB-61A5-49B0-B5B9-716916BF379B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latin typeface="+mj-lt"/>
              </a:rPr>
              <a:t>Niveau 1 (CP-CE1-CE2)</a:t>
            </a:r>
            <a:endParaRPr lang="fr-FR" b="1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803211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8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" dur="127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" dur="127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48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5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6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48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9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0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48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3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4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48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7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8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48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1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2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48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5" dur="1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6" dur="1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9" dur="1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0" dur="1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 p14:presetBounceEnd="48000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3" dur="1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4" dur="1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nodeType="withEffect" p14:presetBounceEnd="48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7" dur="1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8" dur="1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 p14:presetBounceEnd="48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1" dur="1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2" dur="1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8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5" dur="1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6" dur="1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48000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9" dur="1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0" dur="1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8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3" dur="17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4" dur="17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 p14:presetBounceEnd="48000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7" dur="1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8" dur="1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 p14:presetBounceEnd="48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1" dur="17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2" dur="17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 p14:presetBounceEnd="48000">
                                      <p:stCondLst>
                                        <p:cond delay="8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5" dur="175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6" dur="175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9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0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3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4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1" fill="hold" grpId="0" nodeType="withEffect" p14:presetBounceEnd="48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7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8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1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1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92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1" fill="hold" grpId="0" nodeType="withEffect" p14:presetBounceEnd="48000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5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96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9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0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 p14:presetBounceEnd="48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03" dur="1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4" dur="1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1" fill="hold" grpId="0" nodeType="withEffect" p14:presetBounceEnd="48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07" dur="1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8" dur="1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1" fill="hold" grpId="0" nodeType="withEffect" p14:presetBounceEnd="48000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1" dur="1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12" dur="1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1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5" dur="1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16" dur="1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1" fill="hold" grpId="0" nodeType="withEffect" p14:presetBounceEnd="48000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9" dur="1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0" dur="1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1" fill="hold" grpId="0" nodeType="withEffect" p14:presetBounceEnd="48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23" dur="1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4" dur="1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" presetClass="entr" presetSubtype="1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27" dur="175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8" dur="175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" presetClass="entr" presetSubtype="1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31" dur="1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32" dur="1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2" presetClass="entr" presetSubtype="1" fill="hold" grpId="0" nodeType="withEffect" p14:presetBounceEnd="48000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35" dur="175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36" dur="175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1" fill="hold" grpId="0" nodeType="withEffect" p14:presetBounceEnd="48000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39" dur="175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40" dur="175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1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43" dur="1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44" dur="1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5" fill="hold">
                                <p:stCondLst>
                                  <p:cond delay="2850"/>
                                </p:stCondLst>
                                <p:childTnLst>
                                  <p:par>
                                    <p:cTn id="146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3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5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6" presetID="2" presetClass="entr" presetSubtype="4" accel="52000" decel="47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8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9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60" fill="hold">
                          <p:stCondLst>
                            <p:cond delay="indefinite"/>
                          </p:stCondLst>
                          <p:childTnLst>
                            <p:par>
                              <p:cTn id="16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2" presetID="53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2" presetClass="entr" presetSubtype="4" accel="52000" decel="47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4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5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6" fill="hold">
                          <p:stCondLst>
                            <p:cond delay="indefinite"/>
                          </p:stCondLst>
                          <p:childTnLst>
                            <p:par>
                              <p:cTn id="17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8" presetID="53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2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2" presetClass="entr" presetSubtype="4" accel="52000" decel="47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0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1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3" grpId="0" animBg="1"/>
          <p:bldP spid="7" grpId="0" animBg="1"/>
          <p:bldP spid="14" grpId="0" animBg="1"/>
          <p:bldP spid="15" grpId="0" animBg="1"/>
          <p:bldP spid="16" grpId="0" animBg="1"/>
          <p:bldP spid="17" grpId="0" animBg="1"/>
          <p:bldP spid="18" grpId="0" animBg="1"/>
          <p:bldP spid="19" grpId="0" animBg="1"/>
          <p:bldP spid="20" grpId="0" animBg="1"/>
          <p:bldP spid="21" grpId="0" animBg="1"/>
          <p:bldP spid="22" grpId="0" animBg="1"/>
          <p:bldP spid="23" grpId="0" animBg="1"/>
          <p:bldP spid="24" grpId="0" animBg="1"/>
          <p:bldP spid="25" grpId="0" animBg="1"/>
          <p:bldP spid="26" grpId="0" animBg="1"/>
          <p:bldP spid="27" grpId="0" animBg="1"/>
          <p:bldP spid="28" grpId="0" animBg="1"/>
          <p:bldP spid="29" grpId="0" animBg="1"/>
          <p:bldP spid="30" grpId="0" animBg="1"/>
          <p:bldP spid="31" grpId="0" animBg="1"/>
          <p:bldP spid="32" grpId="0" animBg="1"/>
          <p:bldP spid="33" grpId="0" animBg="1"/>
          <p:bldP spid="34" grpId="0" animBg="1"/>
          <p:bldP spid="36" grpId="0" animBg="1"/>
          <p:bldP spid="37" grpId="0" animBg="1"/>
          <p:bldP spid="38" grpId="0" animBg="1"/>
          <p:bldP spid="39" grpId="0" animBg="1"/>
          <p:bldP spid="40" grpId="0" animBg="1"/>
          <p:bldP spid="41" grpId="0" animBg="1"/>
          <p:bldP spid="42" grpId="0" animBg="1"/>
          <p:bldP spid="43" grpId="0" animBg="1"/>
          <p:bldP spid="44" grpId="0" animBg="1"/>
          <p:bldP spid="45" grpId="0" animBg="1"/>
          <p:bldP spid="46" grpId="0" animBg="1"/>
          <p:bldP spid="3" grpId="0" animBg="1"/>
          <p:bldP spid="4" grpId="0"/>
          <p:bldP spid="5" grpId="0"/>
          <p:bldP spid="8" grpId="0" animBg="1"/>
          <p:bldP spid="9" grpId="0" animBg="1"/>
          <p:bldP spid="10" grpId="0" animBg="1"/>
          <p:bldP spid="11" grpId="0"/>
          <p:bldP spid="12" grpId="0" animBg="1"/>
          <p:bldP spid="13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7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7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17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17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1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1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17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17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>
                                      <p:stCondLst>
                                        <p:cond delay="8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175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175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1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1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1" fill="hold" grpId="0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6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1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1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1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7" dur="1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8" dur="1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1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1" dur="1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2" dur="1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1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5" dur="1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6" dur="1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1" fill="hold" grpId="0" nodeType="withEffect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9" dur="1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0" dur="1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1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1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4" dur="1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7" dur="175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8" dur="175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1" dur="1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2" dur="1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2" presetClass="entr" presetSubtype="1" fill="hold" grpId="0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175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6" dur="175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1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175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175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1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1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1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5" fill="hold">
                                <p:stCondLst>
                                  <p:cond delay="2850"/>
                                </p:stCondLst>
                                <p:childTnLst>
                                  <p:par>
                                    <p:cTn id="146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3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5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6" presetID="2" presetClass="entr" presetSubtype="4" accel="52000" decel="47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8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9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60" fill="hold">
                          <p:stCondLst>
                            <p:cond delay="indefinite"/>
                          </p:stCondLst>
                          <p:childTnLst>
                            <p:par>
                              <p:cTn id="16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2" presetID="53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2" presetClass="entr" presetSubtype="4" accel="52000" decel="47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4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5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6" fill="hold">
                          <p:stCondLst>
                            <p:cond delay="indefinite"/>
                          </p:stCondLst>
                          <p:childTnLst>
                            <p:par>
                              <p:cTn id="17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8" presetID="53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2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2" presetClass="entr" presetSubtype="4" accel="52000" decel="47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0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1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3" grpId="0" animBg="1"/>
          <p:bldP spid="7" grpId="0" animBg="1"/>
          <p:bldP spid="14" grpId="0" animBg="1"/>
          <p:bldP spid="15" grpId="0" animBg="1"/>
          <p:bldP spid="16" grpId="0" animBg="1"/>
          <p:bldP spid="17" grpId="0" animBg="1"/>
          <p:bldP spid="18" grpId="0" animBg="1"/>
          <p:bldP spid="19" grpId="0" animBg="1"/>
          <p:bldP spid="20" grpId="0" animBg="1"/>
          <p:bldP spid="21" grpId="0" animBg="1"/>
          <p:bldP spid="22" grpId="0" animBg="1"/>
          <p:bldP spid="23" grpId="0" animBg="1"/>
          <p:bldP spid="24" grpId="0" animBg="1"/>
          <p:bldP spid="25" grpId="0" animBg="1"/>
          <p:bldP spid="26" grpId="0" animBg="1"/>
          <p:bldP spid="27" grpId="0" animBg="1"/>
          <p:bldP spid="28" grpId="0" animBg="1"/>
          <p:bldP spid="29" grpId="0" animBg="1"/>
          <p:bldP spid="30" grpId="0" animBg="1"/>
          <p:bldP spid="31" grpId="0" animBg="1"/>
          <p:bldP spid="32" grpId="0" animBg="1"/>
          <p:bldP spid="33" grpId="0" animBg="1"/>
          <p:bldP spid="34" grpId="0" animBg="1"/>
          <p:bldP spid="36" grpId="0" animBg="1"/>
          <p:bldP spid="37" grpId="0" animBg="1"/>
          <p:bldP spid="38" grpId="0" animBg="1"/>
          <p:bldP spid="39" grpId="0" animBg="1"/>
          <p:bldP spid="40" grpId="0" animBg="1"/>
          <p:bldP spid="41" grpId="0" animBg="1"/>
          <p:bldP spid="42" grpId="0" animBg="1"/>
          <p:bldP spid="43" grpId="0" animBg="1"/>
          <p:bldP spid="44" grpId="0" animBg="1"/>
          <p:bldP spid="45" grpId="0" animBg="1"/>
          <p:bldP spid="46" grpId="0" animBg="1"/>
          <p:bldP spid="3" grpId="0" animBg="1"/>
          <p:bldP spid="4" grpId="0"/>
          <p:bldP spid="5" grpId="0"/>
          <p:bldP spid="8" grpId="0" animBg="1"/>
          <p:bldP spid="9" grpId="0" animBg="1"/>
          <p:bldP spid="10" grpId="0" animBg="1"/>
          <p:bldP spid="11" grpId="0"/>
          <p:bldP spid="12" grpId="0" animBg="1"/>
          <p:bldP spid="13" grpId="0" animBg="1"/>
        </p:bldLst>
      </p:timing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48E6E8A2-3948-4E33-92ED-EFAF43680209}"/>
              </a:ext>
            </a:extLst>
          </p:cNvPr>
          <p:cNvSpPr txBox="1"/>
          <p:nvPr/>
        </p:nvSpPr>
        <p:spPr>
          <a:xfrm>
            <a:off x="1036320" y="667999"/>
            <a:ext cx="10572206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Par exemple, dans la cour de récréation à l’heure du goûter, si un copain</a:t>
            </a:r>
            <a:b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a oublié son goûter et que vous lui donnez un morceau du vôtre, c’est être généreux.</a:t>
            </a:r>
          </a:p>
          <a:p>
            <a:pPr algn="ctr"/>
            <a:endParaRPr lang="fr-FR" dirty="0">
              <a:solidFill>
                <a:srgbClr val="03326C"/>
              </a:solidFill>
              <a:latin typeface="Trebuchet MS" panose="020B0603020202020204" pitchFamily="34" charset="0"/>
            </a:endParaRPr>
          </a:p>
          <a:p>
            <a:pPr algn="ctr"/>
            <a:r>
              <a:rPr lang="fr-FR" sz="1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Et quand on est plus grand, il y a </a:t>
            </a:r>
            <a:r>
              <a:rPr lang="fr-FR" sz="1800" b="1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encore plus de façons d’être généreux. </a:t>
            </a:r>
            <a:endParaRPr lang="fr-FR" b="1" dirty="0">
              <a:solidFill>
                <a:srgbClr val="D9042B"/>
              </a:solidFill>
              <a:latin typeface="Trebuchet MS" panose="020B0603020202020204" pitchFamily="34" charset="0"/>
            </a:endParaRPr>
          </a:p>
        </p:txBody>
      </p:sp>
      <p:grpSp>
        <p:nvGrpSpPr>
          <p:cNvPr id="9" name="Boy">
            <a:extLst>
              <a:ext uri="{FF2B5EF4-FFF2-40B4-BE49-F238E27FC236}">
                <a16:creationId xmlns:a16="http://schemas.microsoft.com/office/drawing/2014/main" id="{84D15C6A-AE47-4FE6-A21B-DA5723EC0CBD}"/>
              </a:ext>
            </a:extLst>
          </p:cNvPr>
          <p:cNvGrpSpPr/>
          <p:nvPr/>
        </p:nvGrpSpPr>
        <p:grpSpPr>
          <a:xfrm>
            <a:off x="3903836" y="4013725"/>
            <a:ext cx="2254489" cy="3206868"/>
            <a:chOff x="3903836" y="4131488"/>
            <a:chExt cx="2254489" cy="3206868"/>
          </a:xfrm>
        </p:grpSpPr>
        <p:sp>
          <p:nvSpPr>
            <p:cNvPr id="10" name="Forme libre : forme 9">
              <a:extLst>
                <a:ext uri="{FF2B5EF4-FFF2-40B4-BE49-F238E27FC236}">
                  <a16:creationId xmlns:a16="http://schemas.microsoft.com/office/drawing/2014/main" id="{5567A3B3-1C48-4245-BA93-ECBE1ACBE56F}"/>
                </a:ext>
              </a:extLst>
            </p:cNvPr>
            <p:cNvSpPr/>
            <p:nvPr/>
          </p:nvSpPr>
          <p:spPr>
            <a:xfrm>
              <a:off x="5217405" y="5258055"/>
              <a:ext cx="940920" cy="581379"/>
            </a:xfrm>
            <a:custGeom>
              <a:avLst/>
              <a:gdLst>
                <a:gd name="connsiteX0" fmla="*/ 25756 w 940920"/>
                <a:gd name="connsiteY0" fmla="*/ 581063 h 581379"/>
                <a:gd name="connsiteX1" fmla="*/ 776054 w 940920"/>
                <a:gd name="connsiteY1" fmla="*/ 242628 h 581379"/>
                <a:gd name="connsiteX2" fmla="*/ 934634 w 940920"/>
                <a:gd name="connsiteY2" fmla="*/ 182919 h 581379"/>
                <a:gd name="connsiteX3" fmla="*/ 840235 w 940920"/>
                <a:gd name="connsiteY3" fmla="*/ 180985 h 581379"/>
                <a:gd name="connsiteX4" fmla="*/ 940315 w 940920"/>
                <a:gd name="connsiteY4" fmla="*/ 133483 h 581379"/>
                <a:gd name="connsiteX5" fmla="*/ 823193 w 940920"/>
                <a:gd name="connsiteY5" fmla="*/ 126836 h 581379"/>
                <a:gd name="connsiteX6" fmla="*/ 938744 w 940920"/>
                <a:gd name="connsiteY6" fmla="*/ 71961 h 581379"/>
                <a:gd name="connsiteX7" fmla="*/ 810743 w 940920"/>
                <a:gd name="connsiteY7" fmla="*/ 85498 h 581379"/>
                <a:gd name="connsiteX8" fmla="*/ 913059 w 940920"/>
                <a:gd name="connsiteY8" fmla="*/ 5785 h 581379"/>
                <a:gd name="connsiteX9" fmla="*/ 780103 w 940920"/>
                <a:gd name="connsiteY9" fmla="*/ 53407 h 581379"/>
                <a:gd name="connsiteX10" fmla="*/ 779619 w 940920"/>
                <a:gd name="connsiteY10" fmla="*/ 6933 h 581379"/>
                <a:gd name="connsiteX11" fmla="*/ 683286 w 940920"/>
                <a:gd name="connsiteY11" fmla="*/ 105139 h 581379"/>
                <a:gd name="connsiteX12" fmla="*/ -473 w 940920"/>
                <a:gd name="connsiteY12" fmla="*/ 377096 h 581379"/>
                <a:gd name="connsiteX13" fmla="*/ 25756 w 940920"/>
                <a:gd name="connsiteY13" fmla="*/ 581063 h 58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920" h="581379">
                  <a:moveTo>
                    <a:pt x="25756" y="581063"/>
                  </a:moveTo>
                  <a:cubicBezTo>
                    <a:pt x="121907" y="537671"/>
                    <a:pt x="693802" y="266138"/>
                    <a:pt x="776054" y="242628"/>
                  </a:cubicBezTo>
                  <a:cubicBezTo>
                    <a:pt x="858305" y="219119"/>
                    <a:pt x="940678" y="195610"/>
                    <a:pt x="934634" y="182919"/>
                  </a:cubicBezTo>
                  <a:cubicBezTo>
                    <a:pt x="928591" y="170228"/>
                    <a:pt x="840235" y="180985"/>
                    <a:pt x="840235" y="180985"/>
                  </a:cubicBezTo>
                  <a:cubicBezTo>
                    <a:pt x="840235" y="180985"/>
                    <a:pt x="944666" y="146960"/>
                    <a:pt x="940315" y="133483"/>
                  </a:cubicBezTo>
                  <a:cubicBezTo>
                    <a:pt x="935964" y="120006"/>
                    <a:pt x="823193" y="126836"/>
                    <a:pt x="823193" y="126836"/>
                  </a:cubicBezTo>
                  <a:cubicBezTo>
                    <a:pt x="823193" y="126836"/>
                    <a:pt x="940315" y="86767"/>
                    <a:pt x="938744" y="71961"/>
                  </a:cubicBezTo>
                  <a:cubicBezTo>
                    <a:pt x="937173" y="57154"/>
                    <a:pt x="849179" y="67670"/>
                    <a:pt x="810743" y="85498"/>
                  </a:cubicBezTo>
                  <a:cubicBezTo>
                    <a:pt x="772307" y="103326"/>
                    <a:pt x="925086" y="31107"/>
                    <a:pt x="913059" y="5785"/>
                  </a:cubicBezTo>
                  <a:cubicBezTo>
                    <a:pt x="901033" y="-19538"/>
                    <a:pt x="805364" y="41381"/>
                    <a:pt x="780103" y="53407"/>
                  </a:cubicBezTo>
                  <a:cubicBezTo>
                    <a:pt x="754841" y="65434"/>
                    <a:pt x="816001" y="5059"/>
                    <a:pt x="779619" y="6933"/>
                  </a:cubicBezTo>
                  <a:cubicBezTo>
                    <a:pt x="743237" y="8806"/>
                    <a:pt x="720937" y="46337"/>
                    <a:pt x="683286" y="105139"/>
                  </a:cubicBezTo>
                  <a:cubicBezTo>
                    <a:pt x="683286" y="105139"/>
                    <a:pt x="144812" y="289768"/>
                    <a:pt x="-473" y="377096"/>
                  </a:cubicBezTo>
                  <a:cubicBezTo>
                    <a:pt x="11372" y="402962"/>
                    <a:pt x="45397" y="506970"/>
                    <a:pt x="25756" y="581063"/>
                  </a:cubicBezTo>
                  <a:close/>
                </a:path>
              </a:pathLst>
            </a:custGeom>
            <a:solidFill>
              <a:srgbClr val="F2BC79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" name="Forme libre : forme 10">
              <a:extLst>
                <a:ext uri="{FF2B5EF4-FFF2-40B4-BE49-F238E27FC236}">
                  <a16:creationId xmlns:a16="http://schemas.microsoft.com/office/drawing/2014/main" id="{1FF58E8E-94A9-4035-8213-D3673A79F62C}"/>
                </a:ext>
              </a:extLst>
            </p:cNvPr>
            <p:cNvSpPr/>
            <p:nvPr/>
          </p:nvSpPr>
          <p:spPr>
            <a:xfrm>
              <a:off x="4224763" y="6623394"/>
              <a:ext cx="1109522" cy="714962"/>
            </a:xfrm>
            <a:custGeom>
              <a:avLst/>
              <a:gdLst>
                <a:gd name="connsiteX0" fmla="*/ -473 w 1109522"/>
                <a:gd name="connsiteY0" fmla="*/ 576292 h 714962"/>
                <a:gd name="connsiteX1" fmla="*/ 78757 w 1109522"/>
                <a:gd name="connsiteY1" fmla="*/ 21500 h 714962"/>
                <a:gd name="connsiteX2" fmla="*/ 1092792 w 1109522"/>
                <a:gd name="connsiteY2" fmla="*/ -317 h 714962"/>
                <a:gd name="connsiteX3" fmla="*/ 1109049 w 1109522"/>
                <a:gd name="connsiteY3" fmla="*/ 530966 h 714962"/>
                <a:gd name="connsiteX4" fmla="*/ 627142 w 1109522"/>
                <a:gd name="connsiteY4" fmla="*/ 555140 h 714962"/>
                <a:gd name="connsiteX5" fmla="*/ 655607 w 1109522"/>
                <a:gd name="connsiteY5" fmla="*/ 281975 h 714962"/>
                <a:gd name="connsiteX6" fmla="*/ 662798 w 1109522"/>
                <a:gd name="connsiteY6" fmla="*/ 283486 h 714962"/>
                <a:gd name="connsiteX7" fmla="*/ 694164 w 1109522"/>
                <a:gd name="connsiteY7" fmla="*/ 279981 h 714962"/>
                <a:gd name="connsiteX8" fmla="*/ 701477 w 1109522"/>
                <a:gd name="connsiteY8" fmla="*/ 270371 h 714962"/>
                <a:gd name="connsiteX9" fmla="*/ 665639 w 1109522"/>
                <a:gd name="connsiteY9" fmla="*/ 265113 h 714962"/>
                <a:gd name="connsiteX10" fmla="*/ 650833 w 1109522"/>
                <a:gd name="connsiteY10" fmla="*/ 261849 h 714962"/>
                <a:gd name="connsiteX11" fmla="*/ 639471 w 1109522"/>
                <a:gd name="connsiteY11" fmla="*/ 258223 h 714962"/>
                <a:gd name="connsiteX12" fmla="*/ 638685 w 1109522"/>
                <a:gd name="connsiteY12" fmla="*/ 269585 h 714962"/>
                <a:gd name="connsiteX13" fmla="*/ 615780 w 1109522"/>
                <a:gd name="connsiteY13" fmla="*/ 611344 h 714962"/>
                <a:gd name="connsiteX14" fmla="*/ 610885 w 1109522"/>
                <a:gd name="connsiteY14" fmla="*/ 655280 h 714962"/>
                <a:gd name="connsiteX15" fmla="*/ -473 w 1109522"/>
                <a:gd name="connsiteY15" fmla="*/ 576292 h 714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9522" h="714962">
                  <a:moveTo>
                    <a:pt x="-473" y="576292"/>
                  </a:moveTo>
                  <a:cubicBezTo>
                    <a:pt x="-473" y="576292"/>
                    <a:pt x="78757" y="89429"/>
                    <a:pt x="78757" y="21500"/>
                  </a:cubicBezTo>
                  <a:lnTo>
                    <a:pt x="1092792" y="-317"/>
                  </a:lnTo>
                  <a:lnTo>
                    <a:pt x="1109049" y="530966"/>
                  </a:lnTo>
                  <a:cubicBezTo>
                    <a:pt x="1109049" y="530966"/>
                    <a:pt x="951919" y="676553"/>
                    <a:pt x="627142" y="555140"/>
                  </a:cubicBezTo>
                  <a:lnTo>
                    <a:pt x="655607" y="281975"/>
                  </a:lnTo>
                  <a:cubicBezTo>
                    <a:pt x="657964" y="282518"/>
                    <a:pt x="660321" y="283062"/>
                    <a:pt x="662798" y="283486"/>
                  </a:cubicBezTo>
                  <a:cubicBezTo>
                    <a:pt x="673360" y="285692"/>
                    <a:pt x="684350" y="284464"/>
                    <a:pt x="694164" y="279981"/>
                  </a:cubicBezTo>
                  <a:cubicBezTo>
                    <a:pt x="700752" y="276354"/>
                    <a:pt x="702504" y="272305"/>
                    <a:pt x="701477" y="270371"/>
                  </a:cubicBezTo>
                  <a:cubicBezTo>
                    <a:pt x="698637" y="265838"/>
                    <a:pt x="688181" y="268256"/>
                    <a:pt x="665639" y="265113"/>
                  </a:cubicBezTo>
                  <a:cubicBezTo>
                    <a:pt x="660621" y="264443"/>
                    <a:pt x="655668" y="263351"/>
                    <a:pt x="650833" y="261849"/>
                  </a:cubicBezTo>
                  <a:lnTo>
                    <a:pt x="639471" y="258223"/>
                  </a:lnTo>
                  <a:lnTo>
                    <a:pt x="638685" y="269585"/>
                  </a:lnTo>
                  <a:cubicBezTo>
                    <a:pt x="631070" y="383444"/>
                    <a:pt x="623435" y="497364"/>
                    <a:pt x="615780" y="611344"/>
                  </a:cubicBezTo>
                  <a:lnTo>
                    <a:pt x="610885" y="655280"/>
                  </a:lnTo>
                  <a:cubicBezTo>
                    <a:pt x="554560" y="678245"/>
                    <a:pt x="327809" y="814042"/>
                    <a:pt x="-473" y="576292"/>
                  </a:cubicBezTo>
                  <a:close/>
                </a:path>
              </a:pathLst>
            </a:custGeom>
            <a:solidFill>
              <a:srgbClr val="1760BF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" name="Forme libre : forme 11">
              <a:extLst>
                <a:ext uri="{FF2B5EF4-FFF2-40B4-BE49-F238E27FC236}">
                  <a16:creationId xmlns:a16="http://schemas.microsoft.com/office/drawing/2014/main" id="{EAF18888-3CC4-4B1D-A6DC-8638DC85B38D}"/>
                </a:ext>
              </a:extLst>
            </p:cNvPr>
            <p:cNvSpPr/>
            <p:nvPr/>
          </p:nvSpPr>
          <p:spPr>
            <a:xfrm>
              <a:off x="4282297" y="6748917"/>
              <a:ext cx="1039478" cy="133407"/>
            </a:xfrm>
            <a:custGeom>
              <a:avLst/>
              <a:gdLst>
                <a:gd name="connsiteX0" fmla="*/ -473 w 1039478"/>
                <a:gd name="connsiteY0" fmla="*/ 77886 h 133407"/>
                <a:gd name="connsiteX1" fmla="*/ 1039005 w 1039478"/>
                <a:gd name="connsiteY1" fmla="*/ -317 h 133407"/>
                <a:gd name="connsiteX2" fmla="*/ 7746 w 1039478"/>
                <a:gd name="connsiteY2" fmla="*/ 34615 h 13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39478" h="133407">
                  <a:moveTo>
                    <a:pt x="-473" y="77886"/>
                  </a:moveTo>
                  <a:cubicBezTo>
                    <a:pt x="64071" y="131129"/>
                    <a:pt x="743962" y="197789"/>
                    <a:pt x="1039005" y="-317"/>
                  </a:cubicBezTo>
                  <a:lnTo>
                    <a:pt x="7746" y="34615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D6A76A28-BB77-4E49-A05C-676BDBE7D4FC}"/>
                </a:ext>
              </a:extLst>
            </p:cNvPr>
            <p:cNvSpPr/>
            <p:nvPr/>
          </p:nvSpPr>
          <p:spPr>
            <a:xfrm>
              <a:off x="4946041" y="5513751"/>
              <a:ext cx="536974" cy="443773"/>
            </a:xfrm>
            <a:custGeom>
              <a:avLst/>
              <a:gdLst>
                <a:gd name="connsiteX0" fmla="*/ 4554 w 536974"/>
                <a:gd name="connsiteY0" fmla="*/ 74985 h 443773"/>
                <a:gd name="connsiteX1" fmla="*/ 424576 w 536974"/>
                <a:gd name="connsiteY1" fmla="*/ -317 h 443773"/>
                <a:gd name="connsiteX2" fmla="*/ 536501 w 536974"/>
                <a:gd name="connsiteY2" fmla="*/ 277019 h 443773"/>
                <a:gd name="connsiteX3" fmla="*/ 210939 w 536974"/>
                <a:gd name="connsiteY3" fmla="*/ 439769 h 443773"/>
                <a:gd name="connsiteX4" fmla="*/ 4554 w 536974"/>
                <a:gd name="connsiteY4" fmla="*/ 74985 h 44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6974" h="443773">
                  <a:moveTo>
                    <a:pt x="4554" y="74985"/>
                  </a:moveTo>
                  <a:cubicBezTo>
                    <a:pt x="159690" y="68640"/>
                    <a:pt x="295366" y="43257"/>
                    <a:pt x="424576" y="-317"/>
                  </a:cubicBezTo>
                  <a:cubicBezTo>
                    <a:pt x="440047" y="39873"/>
                    <a:pt x="536501" y="277019"/>
                    <a:pt x="536501" y="277019"/>
                  </a:cubicBezTo>
                  <a:cubicBezTo>
                    <a:pt x="536501" y="277019"/>
                    <a:pt x="451892" y="396921"/>
                    <a:pt x="210939" y="439769"/>
                  </a:cubicBezTo>
                  <a:cubicBezTo>
                    <a:pt x="-51529" y="486425"/>
                    <a:pt x="4554" y="74985"/>
                    <a:pt x="4554" y="74985"/>
                  </a:cubicBezTo>
                  <a:close/>
                </a:path>
              </a:pathLst>
            </a:custGeom>
            <a:solidFill>
              <a:srgbClr val="D9042B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25612A5-414B-43ED-A9C5-87CD7E4E5756}"/>
                </a:ext>
              </a:extLst>
            </p:cNvPr>
            <p:cNvSpPr/>
            <p:nvPr/>
          </p:nvSpPr>
          <p:spPr>
            <a:xfrm>
              <a:off x="5218432" y="5733313"/>
              <a:ext cx="60978" cy="199010"/>
            </a:xfrm>
            <a:custGeom>
              <a:avLst/>
              <a:gdLst>
                <a:gd name="connsiteX0" fmla="*/ 29382 w 60978"/>
                <a:gd name="connsiteY0" fmla="*/ 198693 h 199010"/>
                <a:gd name="connsiteX1" fmla="*/ 71 w 60978"/>
                <a:gd name="connsiteY1" fmla="*/ 2039 h 199010"/>
                <a:gd name="connsiteX2" fmla="*/ 60505 w 60978"/>
                <a:gd name="connsiteY2" fmla="*/ 188359 h 199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78" h="199010">
                  <a:moveTo>
                    <a:pt x="29382" y="198693"/>
                  </a:moveTo>
                  <a:cubicBezTo>
                    <a:pt x="29382" y="198693"/>
                    <a:pt x="7323" y="28992"/>
                    <a:pt x="71" y="2039"/>
                  </a:cubicBezTo>
                  <a:cubicBezTo>
                    <a:pt x="-7182" y="-24915"/>
                    <a:pt x="60505" y="188359"/>
                    <a:pt x="60505" y="1883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" name="Forme libre : forme 14">
              <a:extLst>
                <a:ext uri="{FF2B5EF4-FFF2-40B4-BE49-F238E27FC236}">
                  <a16:creationId xmlns:a16="http://schemas.microsoft.com/office/drawing/2014/main" id="{38C3AFF7-7748-4123-8FC0-383521FE81AB}"/>
                </a:ext>
              </a:extLst>
            </p:cNvPr>
            <p:cNvSpPr/>
            <p:nvPr/>
          </p:nvSpPr>
          <p:spPr>
            <a:xfrm>
              <a:off x="3934565" y="4276681"/>
              <a:ext cx="1368268" cy="893680"/>
            </a:xfrm>
            <a:custGeom>
              <a:avLst/>
              <a:gdLst>
                <a:gd name="connsiteX0" fmla="*/ 53969 w 1368268"/>
                <a:gd name="connsiteY0" fmla="*/ 893364 h 893680"/>
                <a:gd name="connsiteX1" fmla="*/ 528624 w 1368268"/>
                <a:gd name="connsiteY1" fmla="*/ 24191 h 893680"/>
                <a:gd name="connsiteX2" fmla="*/ 1367277 w 1368268"/>
                <a:gd name="connsiteY2" fmla="*/ 458777 h 893680"/>
                <a:gd name="connsiteX3" fmla="*/ 53969 w 1368268"/>
                <a:gd name="connsiteY3" fmla="*/ 893364 h 89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8268" h="893680">
                  <a:moveTo>
                    <a:pt x="53969" y="893364"/>
                  </a:moveTo>
                  <a:cubicBezTo>
                    <a:pt x="-62912" y="678337"/>
                    <a:pt x="-28343" y="151467"/>
                    <a:pt x="528624" y="24191"/>
                  </a:cubicBezTo>
                  <a:cubicBezTo>
                    <a:pt x="1085590" y="-103085"/>
                    <a:pt x="1336576" y="298988"/>
                    <a:pt x="1367277" y="458777"/>
                  </a:cubicBezTo>
                  <a:cubicBezTo>
                    <a:pt x="1397978" y="618567"/>
                    <a:pt x="53969" y="893364"/>
                    <a:pt x="53969" y="893364"/>
                  </a:cubicBezTo>
                  <a:close/>
                </a:path>
              </a:pathLst>
            </a:custGeom>
            <a:solidFill>
              <a:srgbClr val="1760BF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" name="Forme libre : forme 15">
              <a:extLst>
                <a:ext uri="{FF2B5EF4-FFF2-40B4-BE49-F238E27FC236}">
                  <a16:creationId xmlns:a16="http://schemas.microsoft.com/office/drawing/2014/main" id="{43A64163-7ED2-4772-9594-43FEE68C8DF1}"/>
                </a:ext>
              </a:extLst>
            </p:cNvPr>
            <p:cNvSpPr/>
            <p:nvPr/>
          </p:nvSpPr>
          <p:spPr>
            <a:xfrm rot="21256800">
              <a:off x="3938659" y="4329920"/>
              <a:ext cx="1395680" cy="1201080"/>
            </a:xfrm>
            <a:custGeom>
              <a:avLst/>
              <a:gdLst>
                <a:gd name="connsiteX0" fmla="*/ 1395208 w 1395680"/>
                <a:gd name="connsiteY0" fmla="*/ 600224 h 1201080"/>
                <a:gd name="connsiteX1" fmla="*/ 697367 w 1395680"/>
                <a:gd name="connsiteY1" fmla="*/ 1200764 h 1201080"/>
                <a:gd name="connsiteX2" fmla="*/ -473 w 1395680"/>
                <a:gd name="connsiteY2" fmla="*/ 600224 h 1201080"/>
                <a:gd name="connsiteX3" fmla="*/ 697367 w 1395680"/>
                <a:gd name="connsiteY3" fmla="*/ -317 h 1201080"/>
                <a:gd name="connsiteX4" fmla="*/ 1395208 w 1395680"/>
                <a:gd name="connsiteY4" fmla="*/ 600224 h 120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5680" h="1201080">
                  <a:moveTo>
                    <a:pt x="1395208" y="600224"/>
                  </a:moveTo>
                  <a:cubicBezTo>
                    <a:pt x="1395208" y="931893"/>
                    <a:pt x="1082774" y="1200764"/>
                    <a:pt x="697367" y="1200764"/>
                  </a:cubicBezTo>
                  <a:cubicBezTo>
                    <a:pt x="311961" y="1200764"/>
                    <a:pt x="-473" y="931893"/>
                    <a:pt x="-473" y="600224"/>
                  </a:cubicBezTo>
                  <a:cubicBezTo>
                    <a:pt x="-473" y="268554"/>
                    <a:pt x="311961" y="-317"/>
                    <a:pt x="697367" y="-317"/>
                  </a:cubicBezTo>
                  <a:cubicBezTo>
                    <a:pt x="1082774" y="-317"/>
                    <a:pt x="1395208" y="268554"/>
                    <a:pt x="1395208" y="600224"/>
                  </a:cubicBezTo>
                  <a:close/>
                </a:path>
              </a:pathLst>
            </a:custGeom>
            <a:solidFill>
              <a:srgbClr val="F2BC79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" name="Forme libre : forme 16">
              <a:extLst>
                <a:ext uri="{FF2B5EF4-FFF2-40B4-BE49-F238E27FC236}">
                  <a16:creationId xmlns:a16="http://schemas.microsoft.com/office/drawing/2014/main" id="{284F926A-7BE7-44E8-9AF4-3AC9DC356982}"/>
                </a:ext>
              </a:extLst>
            </p:cNvPr>
            <p:cNvSpPr/>
            <p:nvPr/>
          </p:nvSpPr>
          <p:spPr>
            <a:xfrm>
              <a:off x="3903836" y="5160906"/>
              <a:ext cx="260794" cy="194727"/>
            </a:xfrm>
            <a:custGeom>
              <a:avLst/>
              <a:gdLst>
                <a:gd name="connsiteX0" fmla="*/ 84698 w 260794"/>
                <a:gd name="connsiteY0" fmla="*/ 9138 h 194727"/>
                <a:gd name="connsiteX1" fmla="*/ 56717 w 260794"/>
                <a:gd name="connsiteY1" fmla="*/ 172977 h 194727"/>
                <a:gd name="connsiteX2" fmla="*/ 260322 w 260794"/>
                <a:gd name="connsiteY2" fmla="*/ 172977 h 19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0794" h="194727">
                  <a:moveTo>
                    <a:pt x="84698" y="9138"/>
                  </a:moveTo>
                  <a:cubicBezTo>
                    <a:pt x="392" y="-41385"/>
                    <a:pt x="-42215" y="124750"/>
                    <a:pt x="56717" y="172977"/>
                  </a:cubicBezTo>
                  <a:cubicBezTo>
                    <a:pt x="155649" y="221204"/>
                    <a:pt x="260322" y="172977"/>
                    <a:pt x="260322" y="172977"/>
                  </a:cubicBezTo>
                  <a:close/>
                </a:path>
              </a:pathLst>
            </a:custGeom>
            <a:solidFill>
              <a:srgbClr val="F2BC79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" name="Forme libre : forme 17">
              <a:extLst>
                <a:ext uri="{FF2B5EF4-FFF2-40B4-BE49-F238E27FC236}">
                  <a16:creationId xmlns:a16="http://schemas.microsoft.com/office/drawing/2014/main" id="{736A4711-FA3E-4B1A-B97E-BC6B7DF5168B}"/>
                </a:ext>
              </a:extLst>
            </p:cNvPr>
            <p:cNvSpPr/>
            <p:nvPr/>
          </p:nvSpPr>
          <p:spPr>
            <a:xfrm>
              <a:off x="5241881" y="5045136"/>
              <a:ext cx="129231" cy="133091"/>
            </a:xfrm>
            <a:custGeom>
              <a:avLst/>
              <a:gdLst>
                <a:gd name="connsiteX0" fmla="*/ 70054 w 129231"/>
                <a:gd name="connsiteY0" fmla="*/ 14735 h 133091"/>
                <a:gd name="connsiteX1" fmla="*/ 114715 w 129231"/>
                <a:gd name="connsiteY1" fmla="*/ 90460 h 133091"/>
                <a:gd name="connsiteX2" fmla="*/ -473 w 129231"/>
                <a:gd name="connsiteY2" fmla="*/ 130649 h 13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9231" h="133091">
                  <a:moveTo>
                    <a:pt x="70054" y="14735"/>
                  </a:moveTo>
                  <a:cubicBezTo>
                    <a:pt x="106677" y="-30107"/>
                    <a:pt x="152245" y="34196"/>
                    <a:pt x="114715" y="90460"/>
                  </a:cubicBezTo>
                  <a:cubicBezTo>
                    <a:pt x="77185" y="146725"/>
                    <a:pt x="-473" y="130649"/>
                    <a:pt x="-473" y="130649"/>
                  </a:cubicBezTo>
                  <a:close/>
                </a:path>
              </a:pathLst>
            </a:custGeom>
            <a:solidFill>
              <a:srgbClr val="F2BC79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" name="Forme libre : forme 18">
              <a:extLst>
                <a:ext uri="{FF2B5EF4-FFF2-40B4-BE49-F238E27FC236}">
                  <a16:creationId xmlns:a16="http://schemas.microsoft.com/office/drawing/2014/main" id="{737CE034-A35A-4486-8686-6AF329D8049F}"/>
                </a:ext>
              </a:extLst>
            </p:cNvPr>
            <p:cNvSpPr/>
            <p:nvPr/>
          </p:nvSpPr>
          <p:spPr>
            <a:xfrm>
              <a:off x="4717539" y="4497579"/>
              <a:ext cx="185541" cy="606405"/>
            </a:xfrm>
            <a:custGeom>
              <a:avLst/>
              <a:gdLst>
                <a:gd name="connsiteX0" fmla="*/ 184588 w 185541"/>
                <a:gd name="connsiteY0" fmla="*/ 485118 h 606405"/>
                <a:gd name="connsiteX1" fmla="*/ 171897 w 185541"/>
                <a:gd name="connsiteY1" fmla="*/ 451577 h 606405"/>
                <a:gd name="connsiteX2" fmla="*/ 141679 w 185541"/>
                <a:gd name="connsiteY2" fmla="*/ 430908 h 606405"/>
                <a:gd name="connsiteX3" fmla="*/ 106869 w 185541"/>
                <a:gd name="connsiteY3" fmla="*/ 428551 h 606405"/>
                <a:gd name="connsiteX4" fmla="*/ 50967 w 185541"/>
                <a:gd name="connsiteY4" fmla="*/ 444446 h 606405"/>
                <a:gd name="connsiteX5" fmla="*/ 2014 w 185541"/>
                <a:gd name="connsiteY5" fmla="*/ 7321 h 606405"/>
                <a:gd name="connsiteX6" fmla="*/ -222 w 185541"/>
                <a:gd name="connsiteY6" fmla="*/ 7321 h 606405"/>
                <a:gd name="connsiteX7" fmla="*/ 39484 w 185541"/>
                <a:gd name="connsiteY7" fmla="*/ 453934 h 606405"/>
                <a:gd name="connsiteX8" fmla="*/ 40269 w 185541"/>
                <a:gd name="connsiteY8" fmla="*/ 462576 h 606405"/>
                <a:gd name="connsiteX9" fmla="*/ 48488 w 185541"/>
                <a:gd name="connsiteY9" fmla="*/ 458890 h 606405"/>
                <a:gd name="connsiteX10" fmla="*/ 108198 w 185541"/>
                <a:gd name="connsiteY10" fmla="*/ 442149 h 606405"/>
                <a:gd name="connsiteX11" fmla="*/ 159447 w 185541"/>
                <a:gd name="connsiteY11" fmla="*/ 460279 h 606405"/>
                <a:gd name="connsiteX12" fmla="*/ 168753 w 185541"/>
                <a:gd name="connsiteY12" fmla="*/ 486871 h 606405"/>
                <a:gd name="connsiteX13" fmla="*/ 168753 w 185541"/>
                <a:gd name="connsiteY13" fmla="*/ 501133 h 606405"/>
                <a:gd name="connsiteX14" fmla="*/ 165369 w 185541"/>
                <a:gd name="connsiteY14" fmla="*/ 515154 h 606405"/>
                <a:gd name="connsiteX15" fmla="*/ 130559 w 185541"/>
                <a:gd name="connsiteY15" fmla="*/ 563502 h 606405"/>
                <a:gd name="connsiteX16" fmla="*/ 96957 w 185541"/>
                <a:gd name="connsiteY16" fmla="*/ 591967 h 606405"/>
                <a:gd name="connsiteX17" fmla="*/ 87106 w 185541"/>
                <a:gd name="connsiteY17" fmla="*/ 604839 h 606405"/>
                <a:gd name="connsiteX18" fmla="*/ 103484 w 185541"/>
                <a:gd name="connsiteY18" fmla="*/ 602603 h 606405"/>
                <a:gd name="connsiteX19" fmla="*/ 142465 w 185541"/>
                <a:gd name="connsiteY19" fmla="*/ 576495 h 606405"/>
                <a:gd name="connsiteX20" fmla="*/ 181022 w 185541"/>
                <a:gd name="connsiteY20" fmla="*/ 520170 h 606405"/>
                <a:gd name="connsiteX21" fmla="*/ 184830 w 185541"/>
                <a:gd name="connsiteY21" fmla="*/ 502704 h 606405"/>
                <a:gd name="connsiteX22" fmla="*/ 184588 w 185541"/>
                <a:gd name="connsiteY22" fmla="*/ 485118 h 606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5541" h="606405">
                  <a:moveTo>
                    <a:pt x="184588" y="485118"/>
                  </a:moveTo>
                  <a:cubicBezTo>
                    <a:pt x="183214" y="473056"/>
                    <a:pt x="178852" y="461527"/>
                    <a:pt x="171897" y="451577"/>
                  </a:cubicBezTo>
                  <a:cubicBezTo>
                    <a:pt x="164410" y="441511"/>
                    <a:pt x="153774" y="434237"/>
                    <a:pt x="141679" y="430908"/>
                  </a:cubicBezTo>
                  <a:cubicBezTo>
                    <a:pt x="130326" y="427945"/>
                    <a:pt x="118517" y="427146"/>
                    <a:pt x="106869" y="428551"/>
                  </a:cubicBezTo>
                  <a:cubicBezTo>
                    <a:pt x="87542" y="431013"/>
                    <a:pt x="68697" y="436371"/>
                    <a:pt x="50967" y="444446"/>
                  </a:cubicBezTo>
                  <a:lnTo>
                    <a:pt x="2014" y="7321"/>
                  </a:lnTo>
                  <a:cubicBezTo>
                    <a:pt x="866" y="-2953"/>
                    <a:pt x="-1189" y="-2772"/>
                    <a:pt x="-222" y="7321"/>
                  </a:cubicBezTo>
                  <a:lnTo>
                    <a:pt x="39484" y="453934"/>
                  </a:lnTo>
                  <a:lnTo>
                    <a:pt x="40269" y="462576"/>
                  </a:lnTo>
                  <a:lnTo>
                    <a:pt x="48488" y="458890"/>
                  </a:lnTo>
                  <a:cubicBezTo>
                    <a:pt x="67335" y="450062"/>
                    <a:pt x="87509" y="444406"/>
                    <a:pt x="108198" y="442149"/>
                  </a:cubicBezTo>
                  <a:cubicBezTo>
                    <a:pt x="128323" y="440215"/>
                    <a:pt x="149173" y="444808"/>
                    <a:pt x="159447" y="460279"/>
                  </a:cubicBezTo>
                  <a:cubicBezTo>
                    <a:pt x="164716" y="468229"/>
                    <a:pt x="167915" y="477370"/>
                    <a:pt x="168753" y="486871"/>
                  </a:cubicBezTo>
                  <a:cubicBezTo>
                    <a:pt x="169116" y="491618"/>
                    <a:pt x="169116" y="496386"/>
                    <a:pt x="168753" y="501133"/>
                  </a:cubicBezTo>
                  <a:cubicBezTo>
                    <a:pt x="167933" y="505876"/>
                    <a:pt x="166802" y="510560"/>
                    <a:pt x="165369" y="515154"/>
                  </a:cubicBezTo>
                  <a:cubicBezTo>
                    <a:pt x="157995" y="533930"/>
                    <a:pt x="146026" y="550554"/>
                    <a:pt x="130559" y="563502"/>
                  </a:cubicBezTo>
                  <a:cubicBezTo>
                    <a:pt x="116115" y="576375"/>
                    <a:pt x="104391" y="585259"/>
                    <a:pt x="96957" y="591967"/>
                  </a:cubicBezTo>
                  <a:cubicBezTo>
                    <a:pt x="89524" y="598675"/>
                    <a:pt x="86079" y="602785"/>
                    <a:pt x="87106" y="604839"/>
                  </a:cubicBezTo>
                  <a:cubicBezTo>
                    <a:pt x="88134" y="606894"/>
                    <a:pt x="93815" y="606592"/>
                    <a:pt x="103484" y="602603"/>
                  </a:cubicBezTo>
                  <a:cubicBezTo>
                    <a:pt x="117870" y="596184"/>
                    <a:pt x="131053" y="587354"/>
                    <a:pt x="142465" y="576495"/>
                  </a:cubicBezTo>
                  <a:cubicBezTo>
                    <a:pt x="159887" y="561295"/>
                    <a:pt x="173156" y="541912"/>
                    <a:pt x="181022" y="520170"/>
                  </a:cubicBezTo>
                  <a:cubicBezTo>
                    <a:pt x="182753" y="514459"/>
                    <a:pt x="184027" y="508618"/>
                    <a:pt x="184830" y="502704"/>
                  </a:cubicBezTo>
                  <a:cubicBezTo>
                    <a:pt x="185214" y="496845"/>
                    <a:pt x="185134" y="490965"/>
                    <a:pt x="184588" y="485118"/>
                  </a:cubicBezTo>
                  <a:close/>
                </a:path>
              </a:pathLst>
            </a:custGeom>
            <a:solidFill>
              <a:srgbClr val="E2AB6F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" name="Forme libre : forme 19">
              <a:extLst>
                <a:ext uri="{FF2B5EF4-FFF2-40B4-BE49-F238E27FC236}">
                  <a16:creationId xmlns:a16="http://schemas.microsoft.com/office/drawing/2014/main" id="{512C635B-86BB-4D3F-93F8-BB79CB38C824}"/>
                </a:ext>
              </a:extLst>
            </p:cNvPr>
            <p:cNvSpPr/>
            <p:nvPr/>
          </p:nvSpPr>
          <p:spPr>
            <a:xfrm>
              <a:off x="4365205" y="5157307"/>
              <a:ext cx="417190" cy="201966"/>
            </a:xfrm>
            <a:custGeom>
              <a:avLst/>
              <a:gdLst>
                <a:gd name="connsiteX0" fmla="*/ 362688 w 417190"/>
                <a:gd name="connsiteY0" fmla="*/ 63865 h 201966"/>
                <a:gd name="connsiteX1" fmla="*/ 230336 w 417190"/>
                <a:gd name="connsiteY1" fmla="*/ 97588 h 201966"/>
                <a:gd name="connsiteX2" fmla="*/ 73810 w 417190"/>
                <a:gd name="connsiteY2" fmla="*/ 9353 h 201966"/>
                <a:gd name="connsiteX3" fmla="*/ 744 w 417190"/>
                <a:gd name="connsiteY3" fmla="*/ -317 h 201966"/>
                <a:gd name="connsiteX4" fmla="*/ 146815 w 417190"/>
                <a:gd name="connsiteY4" fmla="*/ 190294 h 201966"/>
                <a:gd name="connsiteX5" fmla="*/ 416717 w 417190"/>
                <a:gd name="connsiteY5" fmla="*/ 80243 h 201966"/>
                <a:gd name="connsiteX6" fmla="*/ 362688 w 417190"/>
                <a:gd name="connsiteY6" fmla="*/ 63865 h 201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190" h="201966">
                  <a:moveTo>
                    <a:pt x="362688" y="63865"/>
                  </a:moveTo>
                  <a:cubicBezTo>
                    <a:pt x="331081" y="79578"/>
                    <a:pt x="283035" y="97829"/>
                    <a:pt x="230336" y="97588"/>
                  </a:cubicBezTo>
                  <a:cubicBezTo>
                    <a:pt x="140288" y="97104"/>
                    <a:pt x="82875" y="38543"/>
                    <a:pt x="73810" y="9353"/>
                  </a:cubicBezTo>
                  <a:cubicBezTo>
                    <a:pt x="39181" y="4337"/>
                    <a:pt x="12589" y="892"/>
                    <a:pt x="744" y="-317"/>
                  </a:cubicBezTo>
                  <a:cubicBezTo>
                    <a:pt x="744" y="-317"/>
                    <a:pt x="-23732" y="144727"/>
                    <a:pt x="146815" y="190294"/>
                  </a:cubicBezTo>
                  <a:cubicBezTo>
                    <a:pt x="317362" y="235863"/>
                    <a:pt x="392724" y="133063"/>
                    <a:pt x="416717" y="80243"/>
                  </a:cubicBezTo>
                  <a:cubicBezTo>
                    <a:pt x="401548" y="74683"/>
                    <a:pt x="383115" y="69244"/>
                    <a:pt x="362688" y="63865"/>
                  </a:cubicBezTo>
                  <a:close/>
                </a:path>
              </a:pathLst>
            </a:custGeom>
            <a:solidFill>
              <a:srgbClr val="1A2247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" name="Forme libre : forme 20">
              <a:extLst>
                <a:ext uri="{FF2B5EF4-FFF2-40B4-BE49-F238E27FC236}">
                  <a16:creationId xmlns:a16="http://schemas.microsoft.com/office/drawing/2014/main" id="{B10BD903-6AB7-4D75-9A95-191B6A7AD2FB}"/>
                </a:ext>
              </a:extLst>
            </p:cNvPr>
            <p:cNvSpPr/>
            <p:nvPr/>
          </p:nvSpPr>
          <p:spPr>
            <a:xfrm>
              <a:off x="4439488" y="5167098"/>
              <a:ext cx="288878" cy="88113"/>
            </a:xfrm>
            <a:custGeom>
              <a:avLst/>
              <a:gdLst>
                <a:gd name="connsiteX0" fmla="*/ 156053 w 288878"/>
                <a:gd name="connsiteY0" fmla="*/ 87797 h 88113"/>
                <a:gd name="connsiteX1" fmla="*/ 288405 w 288878"/>
                <a:gd name="connsiteY1" fmla="*/ 54075 h 88113"/>
                <a:gd name="connsiteX2" fmla="*/ -473 w 288878"/>
                <a:gd name="connsiteY2" fmla="*/ -317 h 88113"/>
                <a:gd name="connsiteX3" fmla="*/ 156053 w 288878"/>
                <a:gd name="connsiteY3" fmla="*/ 87797 h 88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878" h="88113">
                  <a:moveTo>
                    <a:pt x="156053" y="87797"/>
                  </a:moveTo>
                  <a:cubicBezTo>
                    <a:pt x="208752" y="87797"/>
                    <a:pt x="256798" y="69667"/>
                    <a:pt x="288405" y="54075"/>
                  </a:cubicBezTo>
                  <a:cubicBezTo>
                    <a:pt x="202406" y="31533"/>
                    <a:pt x="79421" y="11166"/>
                    <a:pt x="-473" y="-317"/>
                  </a:cubicBezTo>
                  <a:cubicBezTo>
                    <a:pt x="8592" y="28752"/>
                    <a:pt x="66005" y="87314"/>
                    <a:pt x="156053" y="87797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" name="Forme libre : forme 21">
              <a:extLst>
                <a:ext uri="{FF2B5EF4-FFF2-40B4-BE49-F238E27FC236}">
                  <a16:creationId xmlns:a16="http://schemas.microsoft.com/office/drawing/2014/main" id="{109EB4CB-E0B1-49C2-8162-4988B5E755D8}"/>
                </a:ext>
              </a:extLst>
            </p:cNvPr>
            <p:cNvSpPr/>
            <p:nvPr/>
          </p:nvSpPr>
          <p:spPr>
            <a:xfrm>
              <a:off x="4194137" y="4477851"/>
              <a:ext cx="304810" cy="201541"/>
            </a:xfrm>
            <a:custGeom>
              <a:avLst/>
              <a:gdLst>
                <a:gd name="connsiteX0" fmla="*/ 282469 w 304810"/>
                <a:gd name="connsiteY0" fmla="*/ 14539 h 201541"/>
                <a:gd name="connsiteX1" fmla="*/ 200398 w 304810"/>
                <a:gd name="connsiteY1" fmla="*/ 178619 h 201541"/>
                <a:gd name="connsiteX2" fmla="*/ -185 w 304810"/>
                <a:gd name="connsiteY2" fmla="*/ 133052 h 201541"/>
                <a:gd name="connsiteX3" fmla="*/ 282469 w 304810"/>
                <a:gd name="connsiteY3" fmla="*/ 14539 h 20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10" h="201541">
                  <a:moveTo>
                    <a:pt x="282469" y="14539"/>
                  </a:moveTo>
                  <a:cubicBezTo>
                    <a:pt x="314680" y="35993"/>
                    <a:pt x="328097" y="133052"/>
                    <a:pt x="200398" y="178619"/>
                  </a:cubicBezTo>
                  <a:cubicBezTo>
                    <a:pt x="72700" y="224187"/>
                    <a:pt x="8941" y="196750"/>
                    <a:pt x="-185" y="133052"/>
                  </a:cubicBezTo>
                  <a:cubicBezTo>
                    <a:pt x="-9310" y="69353"/>
                    <a:pt x="200398" y="-40215"/>
                    <a:pt x="282469" y="14539"/>
                  </a:cubicBezTo>
                  <a:close/>
                </a:path>
              </a:pathLst>
            </a:custGeom>
            <a:solidFill>
              <a:srgbClr val="1760BF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" name="Forme libre : forme 22">
              <a:extLst>
                <a:ext uri="{FF2B5EF4-FFF2-40B4-BE49-F238E27FC236}">
                  <a16:creationId xmlns:a16="http://schemas.microsoft.com/office/drawing/2014/main" id="{AB4361DE-51E6-44F7-8412-C25DBF6B8307}"/>
                </a:ext>
              </a:extLst>
            </p:cNvPr>
            <p:cNvSpPr/>
            <p:nvPr/>
          </p:nvSpPr>
          <p:spPr>
            <a:xfrm>
              <a:off x="4839984" y="4456007"/>
              <a:ext cx="280604" cy="194888"/>
            </a:xfrm>
            <a:custGeom>
              <a:avLst/>
              <a:gdLst>
                <a:gd name="connsiteX0" fmla="*/ 741 w 280604"/>
                <a:gd name="connsiteY0" fmla="*/ 69682 h 194888"/>
                <a:gd name="connsiteX1" fmla="*/ 134242 w 280604"/>
                <a:gd name="connsiteY1" fmla="*/ 193996 h 194888"/>
                <a:gd name="connsiteX2" fmla="*/ 280131 w 280604"/>
                <a:gd name="connsiteY2" fmla="*/ 84549 h 194888"/>
                <a:gd name="connsiteX3" fmla="*/ 140043 w 280604"/>
                <a:gd name="connsiteY3" fmla="*/ 303 h 194888"/>
                <a:gd name="connsiteX4" fmla="*/ 741 w 280604"/>
                <a:gd name="connsiteY4" fmla="*/ 69682 h 19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604" h="194888">
                  <a:moveTo>
                    <a:pt x="741" y="69682"/>
                  </a:moveTo>
                  <a:cubicBezTo>
                    <a:pt x="-3792" y="102619"/>
                    <a:pt x="-2583" y="203061"/>
                    <a:pt x="134242" y="193996"/>
                  </a:cubicBezTo>
                  <a:cubicBezTo>
                    <a:pt x="271066" y="184931"/>
                    <a:pt x="280131" y="93675"/>
                    <a:pt x="280131" y="84549"/>
                  </a:cubicBezTo>
                  <a:cubicBezTo>
                    <a:pt x="280131" y="75423"/>
                    <a:pt x="236981" y="7193"/>
                    <a:pt x="140043" y="303"/>
                  </a:cubicBezTo>
                  <a:cubicBezTo>
                    <a:pt x="43106" y="-6587"/>
                    <a:pt x="4005" y="45750"/>
                    <a:pt x="741" y="69682"/>
                  </a:cubicBezTo>
                  <a:close/>
                </a:path>
              </a:pathLst>
            </a:custGeom>
            <a:solidFill>
              <a:srgbClr val="1760BF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" name="Forme libre : forme 23">
              <a:extLst>
                <a:ext uri="{FF2B5EF4-FFF2-40B4-BE49-F238E27FC236}">
                  <a16:creationId xmlns:a16="http://schemas.microsoft.com/office/drawing/2014/main" id="{F8D37234-3617-4F02-9CBA-918ADF02A962}"/>
                </a:ext>
              </a:extLst>
            </p:cNvPr>
            <p:cNvSpPr/>
            <p:nvPr/>
          </p:nvSpPr>
          <p:spPr>
            <a:xfrm>
              <a:off x="4386970" y="4131488"/>
              <a:ext cx="563977" cy="307518"/>
            </a:xfrm>
            <a:custGeom>
              <a:avLst/>
              <a:gdLst>
                <a:gd name="connsiteX0" fmla="*/ -473 w 563977"/>
                <a:gd name="connsiteY0" fmla="*/ 190718 h 307518"/>
                <a:gd name="connsiteX1" fmla="*/ 330045 w 563977"/>
                <a:gd name="connsiteY1" fmla="*/ 290616 h 307518"/>
                <a:gd name="connsiteX2" fmla="*/ 563504 w 563977"/>
                <a:gd name="connsiteY2" fmla="*/ 51234 h 307518"/>
                <a:gd name="connsiteX3" fmla="*/ 452425 w 563977"/>
                <a:gd name="connsiteY3" fmla="*/ 120130 h 307518"/>
                <a:gd name="connsiteX4" fmla="*/ 492554 w 563977"/>
                <a:gd name="connsiteY4" fmla="*/ -317 h 307518"/>
                <a:gd name="connsiteX5" fmla="*/ 330045 w 563977"/>
                <a:gd name="connsiteY5" fmla="*/ 120130 h 307518"/>
                <a:gd name="connsiteX6" fmla="*/ -473 w 563977"/>
                <a:gd name="connsiteY6" fmla="*/ 190718 h 30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3977" h="307518">
                  <a:moveTo>
                    <a:pt x="-473" y="190718"/>
                  </a:moveTo>
                  <a:cubicBezTo>
                    <a:pt x="36150" y="258102"/>
                    <a:pt x="141972" y="343738"/>
                    <a:pt x="330045" y="290616"/>
                  </a:cubicBezTo>
                  <a:cubicBezTo>
                    <a:pt x="518118" y="237494"/>
                    <a:pt x="553653" y="102422"/>
                    <a:pt x="563504" y="51234"/>
                  </a:cubicBezTo>
                  <a:cubicBezTo>
                    <a:pt x="527606" y="77765"/>
                    <a:pt x="497449" y="102422"/>
                    <a:pt x="452425" y="120130"/>
                  </a:cubicBezTo>
                  <a:cubicBezTo>
                    <a:pt x="484516" y="77825"/>
                    <a:pt x="492554" y="15940"/>
                    <a:pt x="492554" y="-317"/>
                  </a:cubicBezTo>
                  <a:cubicBezTo>
                    <a:pt x="460402" y="41988"/>
                    <a:pt x="404681" y="118135"/>
                    <a:pt x="330045" y="120130"/>
                  </a:cubicBezTo>
                  <a:cubicBezTo>
                    <a:pt x="255408" y="122124"/>
                    <a:pt x="107463" y="124239"/>
                    <a:pt x="-473" y="190718"/>
                  </a:cubicBezTo>
                  <a:close/>
                </a:path>
              </a:pathLst>
            </a:custGeom>
            <a:solidFill>
              <a:srgbClr val="1760BF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" name="Forme libre : forme 24">
              <a:extLst>
                <a:ext uri="{FF2B5EF4-FFF2-40B4-BE49-F238E27FC236}">
                  <a16:creationId xmlns:a16="http://schemas.microsoft.com/office/drawing/2014/main" id="{F2FCD45D-4288-4616-81A7-3F3654A6DBFA}"/>
                </a:ext>
              </a:extLst>
            </p:cNvPr>
            <p:cNvSpPr/>
            <p:nvPr/>
          </p:nvSpPr>
          <p:spPr>
            <a:xfrm>
              <a:off x="3932635" y="4322220"/>
              <a:ext cx="482679" cy="848141"/>
            </a:xfrm>
            <a:custGeom>
              <a:avLst/>
              <a:gdLst>
                <a:gd name="connsiteX0" fmla="*/ 482206 w 482679"/>
                <a:gd name="connsiteY0" fmla="*/ 38724 h 848141"/>
                <a:gd name="connsiteX1" fmla="*/ 55899 w 482679"/>
                <a:gd name="connsiteY1" fmla="*/ 847825 h 848141"/>
                <a:gd name="connsiteX2" fmla="*/ 25078 w 482679"/>
                <a:gd name="connsiteY2" fmla="*/ 428770 h 848141"/>
                <a:gd name="connsiteX3" fmla="*/ 454164 w 482679"/>
                <a:gd name="connsiteY3" fmla="*/ -317 h 848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2679" h="848141">
                  <a:moveTo>
                    <a:pt x="482206" y="38724"/>
                  </a:moveTo>
                  <a:cubicBezTo>
                    <a:pt x="392340" y="65739"/>
                    <a:pt x="-27259" y="233143"/>
                    <a:pt x="55899" y="847825"/>
                  </a:cubicBezTo>
                  <a:cubicBezTo>
                    <a:pt x="55899" y="847825"/>
                    <a:pt x="-46840" y="663197"/>
                    <a:pt x="25078" y="428770"/>
                  </a:cubicBezTo>
                  <a:cubicBezTo>
                    <a:pt x="96995" y="194344"/>
                    <a:pt x="250137" y="62535"/>
                    <a:pt x="454164" y="-317"/>
                  </a:cubicBezTo>
                  <a:close/>
                </a:path>
              </a:pathLst>
            </a:custGeom>
            <a:solidFill>
              <a:srgbClr val="1760BF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" name="Forme libre : forme 25">
              <a:extLst>
                <a:ext uri="{FF2B5EF4-FFF2-40B4-BE49-F238E27FC236}">
                  <a16:creationId xmlns:a16="http://schemas.microsoft.com/office/drawing/2014/main" id="{3BEA36EE-DFD1-431D-A768-EFE0C610C7B3}"/>
                </a:ext>
              </a:extLst>
            </p:cNvPr>
            <p:cNvSpPr/>
            <p:nvPr/>
          </p:nvSpPr>
          <p:spPr>
            <a:xfrm>
              <a:off x="3945555" y="4565167"/>
              <a:ext cx="65511" cy="102497"/>
            </a:xfrm>
            <a:custGeom>
              <a:avLst/>
              <a:gdLst>
                <a:gd name="connsiteX0" fmla="*/ 65511 w 65511"/>
                <a:gd name="connsiteY0" fmla="*/ 102497 h 102497"/>
                <a:gd name="connsiteX1" fmla="*/ 0 w 65511"/>
                <a:gd name="connsiteY1" fmla="*/ 85757 h 102497"/>
                <a:gd name="connsiteX2" fmla="*/ 53727 w 65511"/>
                <a:gd name="connsiteY2" fmla="*/ 80378 h 102497"/>
                <a:gd name="connsiteX3" fmla="*/ 53727 w 65511"/>
                <a:gd name="connsiteY3" fmla="*/ 0 h 102497"/>
                <a:gd name="connsiteX4" fmla="*/ 65511 w 65511"/>
                <a:gd name="connsiteY4" fmla="*/ 57171 h 102497"/>
                <a:gd name="connsiteX5" fmla="*/ 65511 w 65511"/>
                <a:gd name="connsiteY5" fmla="*/ 102497 h 102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511" h="102497">
                  <a:moveTo>
                    <a:pt x="65511" y="102497"/>
                  </a:moveTo>
                  <a:lnTo>
                    <a:pt x="0" y="85757"/>
                  </a:lnTo>
                  <a:lnTo>
                    <a:pt x="53727" y="80378"/>
                  </a:lnTo>
                  <a:lnTo>
                    <a:pt x="53727" y="0"/>
                  </a:lnTo>
                  <a:lnTo>
                    <a:pt x="65511" y="57171"/>
                  </a:lnTo>
                  <a:lnTo>
                    <a:pt x="65511" y="102497"/>
                  </a:lnTo>
                  <a:close/>
                </a:path>
              </a:pathLst>
            </a:custGeom>
            <a:solidFill>
              <a:srgbClr val="1760BF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167A7325-5926-483B-B007-8D22DC6923A5}"/>
                </a:ext>
              </a:extLst>
            </p:cNvPr>
            <p:cNvSpPr/>
            <p:nvPr/>
          </p:nvSpPr>
          <p:spPr>
            <a:xfrm rot="19321200">
              <a:off x="4322898" y="4726500"/>
              <a:ext cx="250804" cy="250804"/>
            </a:xfrm>
            <a:custGeom>
              <a:avLst/>
              <a:gdLst>
                <a:gd name="connsiteX0" fmla="*/ 250331 w 250804"/>
                <a:gd name="connsiteY0" fmla="*/ 125086 h 250804"/>
                <a:gd name="connsiteX1" fmla="*/ 124929 w 250804"/>
                <a:gd name="connsiteY1" fmla="*/ 250488 h 250804"/>
                <a:gd name="connsiteX2" fmla="*/ -473 w 250804"/>
                <a:gd name="connsiteY2" fmla="*/ 125086 h 250804"/>
                <a:gd name="connsiteX3" fmla="*/ 124929 w 250804"/>
                <a:gd name="connsiteY3" fmla="*/ -317 h 250804"/>
                <a:gd name="connsiteX4" fmla="*/ 250331 w 250804"/>
                <a:gd name="connsiteY4" fmla="*/ 125086 h 250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0804" h="250804">
                  <a:moveTo>
                    <a:pt x="250331" y="125086"/>
                  </a:moveTo>
                  <a:cubicBezTo>
                    <a:pt x="250331" y="194343"/>
                    <a:pt x="194186" y="250488"/>
                    <a:pt x="124929" y="250488"/>
                  </a:cubicBezTo>
                  <a:cubicBezTo>
                    <a:pt x="55671" y="250488"/>
                    <a:pt x="-473" y="194343"/>
                    <a:pt x="-473" y="125086"/>
                  </a:cubicBezTo>
                  <a:cubicBezTo>
                    <a:pt x="-473" y="55828"/>
                    <a:pt x="55671" y="-317"/>
                    <a:pt x="124929" y="-317"/>
                  </a:cubicBezTo>
                  <a:cubicBezTo>
                    <a:pt x="194186" y="-317"/>
                    <a:pt x="250331" y="55828"/>
                    <a:pt x="250331" y="125086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2E6EA46A-E2A2-4740-8699-146041545E16}"/>
                </a:ext>
              </a:extLst>
            </p:cNvPr>
            <p:cNvSpPr/>
            <p:nvPr/>
          </p:nvSpPr>
          <p:spPr>
            <a:xfrm rot="19321200">
              <a:off x="4885010" y="4698384"/>
              <a:ext cx="250804" cy="250804"/>
            </a:xfrm>
            <a:custGeom>
              <a:avLst/>
              <a:gdLst>
                <a:gd name="connsiteX0" fmla="*/ 250331 w 250804"/>
                <a:gd name="connsiteY0" fmla="*/ 125085 h 250804"/>
                <a:gd name="connsiteX1" fmla="*/ 124929 w 250804"/>
                <a:gd name="connsiteY1" fmla="*/ 250488 h 250804"/>
                <a:gd name="connsiteX2" fmla="*/ -473 w 250804"/>
                <a:gd name="connsiteY2" fmla="*/ 125085 h 250804"/>
                <a:gd name="connsiteX3" fmla="*/ 124929 w 250804"/>
                <a:gd name="connsiteY3" fmla="*/ -317 h 250804"/>
                <a:gd name="connsiteX4" fmla="*/ 250331 w 250804"/>
                <a:gd name="connsiteY4" fmla="*/ 125085 h 250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0804" h="250804">
                  <a:moveTo>
                    <a:pt x="250331" y="125085"/>
                  </a:moveTo>
                  <a:cubicBezTo>
                    <a:pt x="250331" y="194343"/>
                    <a:pt x="194186" y="250488"/>
                    <a:pt x="124929" y="250488"/>
                  </a:cubicBezTo>
                  <a:cubicBezTo>
                    <a:pt x="55671" y="250488"/>
                    <a:pt x="-473" y="194343"/>
                    <a:pt x="-473" y="125085"/>
                  </a:cubicBezTo>
                  <a:cubicBezTo>
                    <a:pt x="-473" y="55828"/>
                    <a:pt x="55671" y="-317"/>
                    <a:pt x="124929" y="-317"/>
                  </a:cubicBezTo>
                  <a:cubicBezTo>
                    <a:pt x="194186" y="-317"/>
                    <a:pt x="250331" y="55828"/>
                    <a:pt x="250331" y="125085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A6C63A8A-F45D-4030-81D5-AA15DB3CD249}"/>
                </a:ext>
              </a:extLst>
            </p:cNvPr>
            <p:cNvSpPr/>
            <p:nvPr/>
          </p:nvSpPr>
          <p:spPr>
            <a:xfrm>
              <a:off x="5042204" y="4706162"/>
              <a:ext cx="149999" cy="149999"/>
            </a:xfrm>
            <a:custGeom>
              <a:avLst/>
              <a:gdLst>
                <a:gd name="connsiteX0" fmla="*/ 149999 w 149999"/>
                <a:gd name="connsiteY0" fmla="*/ 75000 h 149999"/>
                <a:gd name="connsiteX1" fmla="*/ 75000 w 149999"/>
                <a:gd name="connsiteY1" fmla="*/ 149999 h 149999"/>
                <a:gd name="connsiteX2" fmla="*/ 0 w 149999"/>
                <a:gd name="connsiteY2" fmla="*/ 75000 h 149999"/>
                <a:gd name="connsiteX3" fmla="*/ 75000 w 149999"/>
                <a:gd name="connsiteY3" fmla="*/ 0 h 149999"/>
                <a:gd name="connsiteX4" fmla="*/ 149999 w 149999"/>
                <a:gd name="connsiteY4" fmla="*/ 75000 h 149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99" h="149999">
                  <a:moveTo>
                    <a:pt x="149999" y="75000"/>
                  </a:moveTo>
                  <a:cubicBezTo>
                    <a:pt x="149999" y="116421"/>
                    <a:pt x="116421" y="149999"/>
                    <a:pt x="75000" y="149999"/>
                  </a:cubicBezTo>
                  <a:cubicBezTo>
                    <a:pt x="33579" y="149999"/>
                    <a:pt x="0" y="116421"/>
                    <a:pt x="0" y="75000"/>
                  </a:cubicBezTo>
                  <a:cubicBezTo>
                    <a:pt x="0" y="33579"/>
                    <a:pt x="33579" y="0"/>
                    <a:pt x="75000" y="0"/>
                  </a:cubicBezTo>
                  <a:cubicBezTo>
                    <a:pt x="116421" y="0"/>
                    <a:pt x="149999" y="33579"/>
                    <a:pt x="149999" y="75000"/>
                  </a:cubicBezTo>
                  <a:close/>
                </a:path>
              </a:pathLst>
            </a:custGeom>
            <a:solidFill>
              <a:srgbClr val="18B7A4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2929E4E0-EA32-47F1-90A1-9653F34692A6}"/>
                </a:ext>
              </a:extLst>
            </p:cNvPr>
            <p:cNvSpPr/>
            <p:nvPr/>
          </p:nvSpPr>
          <p:spPr>
            <a:xfrm>
              <a:off x="5038034" y="4774816"/>
              <a:ext cx="43029" cy="43029"/>
            </a:xfrm>
            <a:custGeom>
              <a:avLst/>
              <a:gdLst>
                <a:gd name="connsiteX0" fmla="*/ 43030 w 43029"/>
                <a:gd name="connsiteY0" fmla="*/ 21515 h 43029"/>
                <a:gd name="connsiteX1" fmla="*/ 21515 w 43029"/>
                <a:gd name="connsiteY1" fmla="*/ 43029 h 43029"/>
                <a:gd name="connsiteX2" fmla="*/ 0 w 43029"/>
                <a:gd name="connsiteY2" fmla="*/ 21515 h 43029"/>
                <a:gd name="connsiteX3" fmla="*/ 21515 w 43029"/>
                <a:gd name="connsiteY3" fmla="*/ 0 h 43029"/>
                <a:gd name="connsiteX4" fmla="*/ 43030 w 43029"/>
                <a:gd name="connsiteY4" fmla="*/ 21515 h 4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029" h="43029">
                  <a:moveTo>
                    <a:pt x="43030" y="21515"/>
                  </a:moveTo>
                  <a:cubicBezTo>
                    <a:pt x="43030" y="33397"/>
                    <a:pt x="33397" y="43029"/>
                    <a:pt x="21515" y="43029"/>
                  </a:cubicBezTo>
                  <a:cubicBezTo>
                    <a:pt x="9633" y="43029"/>
                    <a:pt x="0" y="33397"/>
                    <a:pt x="0" y="21515"/>
                  </a:cubicBezTo>
                  <a:cubicBezTo>
                    <a:pt x="0" y="9632"/>
                    <a:pt x="9633" y="0"/>
                    <a:pt x="21515" y="0"/>
                  </a:cubicBezTo>
                  <a:cubicBezTo>
                    <a:pt x="33397" y="0"/>
                    <a:pt x="43030" y="9632"/>
                    <a:pt x="43030" y="21515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30A7E332-84F0-4FF4-8785-659C46BC69A4}"/>
                </a:ext>
              </a:extLst>
            </p:cNvPr>
            <p:cNvSpPr/>
            <p:nvPr/>
          </p:nvSpPr>
          <p:spPr>
            <a:xfrm>
              <a:off x="4482699" y="4733478"/>
              <a:ext cx="149999" cy="149999"/>
            </a:xfrm>
            <a:custGeom>
              <a:avLst/>
              <a:gdLst>
                <a:gd name="connsiteX0" fmla="*/ 149999 w 149999"/>
                <a:gd name="connsiteY0" fmla="*/ 75000 h 149999"/>
                <a:gd name="connsiteX1" fmla="*/ 75000 w 149999"/>
                <a:gd name="connsiteY1" fmla="*/ 149999 h 149999"/>
                <a:gd name="connsiteX2" fmla="*/ 0 w 149999"/>
                <a:gd name="connsiteY2" fmla="*/ 75000 h 149999"/>
                <a:gd name="connsiteX3" fmla="*/ 75000 w 149999"/>
                <a:gd name="connsiteY3" fmla="*/ 0 h 149999"/>
                <a:gd name="connsiteX4" fmla="*/ 149999 w 149999"/>
                <a:gd name="connsiteY4" fmla="*/ 75000 h 149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99" h="149999">
                  <a:moveTo>
                    <a:pt x="149999" y="75000"/>
                  </a:moveTo>
                  <a:cubicBezTo>
                    <a:pt x="149999" y="116421"/>
                    <a:pt x="116421" y="149999"/>
                    <a:pt x="75000" y="149999"/>
                  </a:cubicBezTo>
                  <a:cubicBezTo>
                    <a:pt x="33578" y="149999"/>
                    <a:pt x="0" y="116421"/>
                    <a:pt x="0" y="75000"/>
                  </a:cubicBezTo>
                  <a:cubicBezTo>
                    <a:pt x="0" y="33578"/>
                    <a:pt x="33578" y="0"/>
                    <a:pt x="75000" y="0"/>
                  </a:cubicBezTo>
                  <a:cubicBezTo>
                    <a:pt x="116421" y="0"/>
                    <a:pt x="149999" y="33578"/>
                    <a:pt x="149999" y="75000"/>
                  </a:cubicBezTo>
                  <a:close/>
                </a:path>
              </a:pathLst>
            </a:custGeom>
            <a:solidFill>
              <a:srgbClr val="18B7A4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D696B61B-3836-425C-8B3F-09BF33829F86}"/>
                </a:ext>
              </a:extLst>
            </p:cNvPr>
            <p:cNvSpPr/>
            <p:nvPr/>
          </p:nvSpPr>
          <p:spPr>
            <a:xfrm>
              <a:off x="4478529" y="4802132"/>
              <a:ext cx="43029" cy="43029"/>
            </a:xfrm>
            <a:custGeom>
              <a:avLst/>
              <a:gdLst>
                <a:gd name="connsiteX0" fmla="*/ 43030 w 43029"/>
                <a:gd name="connsiteY0" fmla="*/ 21515 h 43029"/>
                <a:gd name="connsiteX1" fmla="*/ 21515 w 43029"/>
                <a:gd name="connsiteY1" fmla="*/ 43030 h 43029"/>
                <a:gd name="connsiteX2" fmla="*/ 0 w 43029"/>
                <a:gd name="connsiteY2" fmla="*/ 21515 h 43029"/>
                <a:gd name="connsiteX3" fmla="*/ 21515 w 43029"/>
                <a:gd name="connsiteY3" fmla="*/ 0 h 43029"/>
                <a:gd name="connsiteX4" fmla="*/ 43030 w 43029"/>
                <a:gd name="connsiteY4" fmla="*/ 21515 h 4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029" h="43029">
                  <a:moveTo>
                    <a:pt x="43030" y="21515"/>
                  </a:moveTo>
                  <a:cubicBezTo>
                    <a:pt x="43030" y="33397"/>
                    <a:pt x="33397" y="43030"/>
                    <a:pt x="21515" y="43030"/>
                  </a:cubicBezTo>
                  <a:cubicBezTo>
                    <a:pt x="9632" y="43030"/>
                    <a:pt x="0" y="33397"/>
                    <a:pt x="0" y="21515"/>
                  </a:cubicBezTo>
                  <a:cubicBezTo>
                    <a:pt x="0" y="9633"/>
                    <a:pt x="9633" y="0"/>
                    <a:pt x="21515" y="0"/>
                  </a:cubicBezTo>
                  <a:cubicBezTo>
                    <a:pt x="33397" y="0"/>
                    <a:pt x="43030" y="9633"/>
                    <a:pt x="43030" y="21515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" name="Forme libre : forme 32">
              <a:extLst>
                <a:ext uri="{FF2B5EF4-FFF2-40B4-BE49-F238E27FC236}">
                  <a16:creationId xmlns:a16="http://schemas.microsoft.com/office/drawing/2014/main" id="{A278B91B-9541-4BFA-B412-0DD2E2F02E14}"/>
                </a:ext>
              </a:extLst>
            </p:cNvPr>
            <p:cNvSpPr/>
            <p:nvPr/>
          </p:nvSpPr>
          <p:spPr>
            <a:xfrm>
              <a:off x="4210490" y="4636804"/>
              <a:ext cx="998930" cy="418028"/>
            </a:xfrm>
            <a:custGeom>
              <a:avLst/>
              <a:gdLst>
                <a:gd name="connsiteX0" fmla="*/ 997920 w 998930"/>
                <a:gd name="connsiteY0" fmla="*/ 189790 h 418028"/>
                <a:gd name="connsiteX1" fmla="*/ 672962 w 998930"/>
                <a:gd name="connsiteY1" fmla="*/ 42329 h 418028"/>
                <a:gd name="connsiteX2" fmla="*/ 347400 w 998930"/>
                <a:gd name="connsiteY2" fmla="*/ 30544 h 418028"/>
                <a:gd name="connsiteX3" fmla="*/ -281 w 998930"/>
                <a:gd name="connsiteY3" fmla="*/ 223452 h 418028"/>
                <a:gd name="connsiteX4" fmla="*/ 407532 w 998930"/>
                <a:gd name="connsiteY4" fmla="*/ 356408 h 418028"/>
                <a:gd name="connsiteX5" fmla="*/ 582008 w 998930"/>
                <a:gd name="connsiteY5" fmla="*/ 296457 h 418028"/>
                <a:gd name="connsiteX6" fmla="*/ 678703 w 998930"/>
                <a:gd name="connsiteY6" fmla="*/ 312653 h 418028"/>
                <a:gd name="connsiteX7" fmla="*/ 680698 w 998930"/>
                <a:gd name="connsiteY7" fmla="*/ 398350 h 418028"/>
                <a:gd name="connsiteX8" fmla="*/ 997920 w 998930"/>
                <a:gd name="connsiteY8" fmla="*/ 189790 h 418028"/>
                <a:gd name="connsiteX9" fmla="*/ 237408 w 998930"/>
                <a:gd name="connsiteY9" fmla="*/ 339970 h 418028"/>
                <a:gd name="connsiteX10" fmla="*/ 112006 w 998930"/>
                <a:gd name="connsiteY10" fmla="*/ 214568 h 418028"/>
                <a:gd name="connsiteX11" fmla="*/ 237408 w 998930"/>
                <a:gd name="connsiteY11" fmla="*/ 89166 h 418028"/>
                <a:gd name="connsiteX12" fmla="*/ 362811 w 998930"/>
                <a:gd name="connsiteY12" fmla="*/ 214568 h 418028"/>
                <a:gd name="connsiteX13" fmla="*/ 237408 w 998930"/>
                <a:gd name="connsiteY13" fmla="*/ 339970 h 418028"/>
                <a:gd name="connsiteX14" fmla="*/ 799452 w 998930"/>
                <a:gd name="connsiteY14" fmla="*/ 311928 h 418028"/>
                <a:gd name="connsiteX15" fmla="*/ 673929 w 998930"/>
                <a:gd name="connsiteY15" fmla="*/ 186526 h 418028"/>
                <a:gd name="connsiteX16" fmla="*/ 799331 w 998930"/>
                <a:gd name="connsiteY16" fmla="*/ 61003 h 418028"/>
                <a:gd name="connsiteX17" fmla="*/ 924854 w 998930"/>
                <a:gd name="connsiteY17" fmla="*/ 186405 h 418028"/>
                <a:gd name="connsiteX18" fmla="*/ 924854 w 998930"/>
                <a:gd name="connsiteY18" fmla="*/ 186466 h 418028"/>
                <a:gd name="connsiteX19" fmla="*/ 799512 w 998930"/>
                <a:gd name="connsiteY19" fmla="*/ 311928 h 41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8930" h="418028">
                  <a:moveTo>
                    <a:pt x="997920" y="189790"/>
                  </a:moveTo>
                  <a:cubicBezTo>
                    <a:pt x="984503" y="-5656"/>
                    <a:pt x="808094" y="-41917"/>
                    <a:pt x="672962" y="42329"/>
                  </a:cubicBezTo>
                  <a:cubicBezTo>
                    <a:pt x="537830" y="126575"/>
                    <a:pt x="401670" y="48372"/>
                    <a:pt x="347400" y="30544"/>
                  </a:cubicBezTo>
                  <a:cubicBezTo>
                    <a:pt x="293129" y="12716"/>
                    <a:pt x="-9165" y="-35934"/>
                    <a:pt x="-281" y="223452"/>
                  </a:cubicBezTo>
                  <a:cubicBezTo>
                    <a:pt x="8602" y="482838"/>
                    <a:pt x="284789" y="432496"/>
                    <a:pt x="407532" y="356408"/>
                  </a:cubicBezTo>
                  <a:cubicBezTo>
                    <a:pt x="530275" y="280321"/>
                    <a:pt x="582008" y="296457"/>
                    <a:pt x="582008" y="296457"/>
                  </a:cubicBezTo>
                  <a:cubicBezTo>
                    <a:pt x="582008" y="296457"/>
                    <a:pt x="656886" y="273069"/>
                    <a:pt x="678703" y="312653"/>
                  </a:cubicBezTo>
                  <a:cubicBezTo>
                    <a:pt x="701789" y="354595"/>
                    <a:pt x="680698" y="398350"/>
                    <a:pt x="680698" y="398350"/>
                  </a:cubicBezTo>
                  <a:cubicBezTo>
                    <a:pt x="763191" y="438479"/>
                    <a:pt x="1011518" y="385296"/>
                    <a:pt x="997920" y="189790"/>
                  </a:cubicBezTo>
                  <a:close/>
                  <a:moveTo>
                    <a:pt x="237408" y="339970"/>
                  </a:moveTo>
                  <a:cubicBezTo>
                    <a:pt x="168151" y="339970"/>
                    <a:pt x="112006" y="283826"/>
                    <a:pt x="112006" y="214568"/>
                  </a:cubicBezTo>
                  <a:cubicBezTo>
                    <a:pt x="112006" y="145310"/>
                    <a:pt x="168151" y="89166"/>
                    <a:pt x="237408" y="89166"/>
                  </a:cubicBezTo>
                  <a:cubicBezTo>
                    <a:pt x="306666" y="89166"/>
                    <a:pt x="362811" y="145310"/>
                    <a:pt x="362811" y="214568"/>
                  </a:cubicBezTo>
                  <a:cubicBezTo>
                    <a:pt x="362811" y="283826"/>
                    <a:pt x="306666" y="339970"/>
                    <a:pt x="237408" y="339970"/>
                  </a:cubicBezTo>
                  <a:close/>
                  <a:moveTo>
                    <a:pt x="799452" y="311928"/>
                  </a:moveTo>
                  <a:cubicBezTo>
                    <a:pt x="730161" y="311961"/>
                    <a:pt x="673962" y="255817"/>
                    <a:pt x="673929" y="186526"/>
                  </a:cubicBezTo>
                  <a:cubicBezTo>
                    <a:pt x="673895" y="117235"/>
                    <a:pt x="730040" y="61036"/>
                    <a:pt x="799331" y="61003"/>
                  </a:cubicBezTo>
                  <a:cubicBezTo>
                    <a:pt x="868622" y="60970"/>
                    <a:pt x="924820" y="117114"/>
                    <a:pt x="924854" y="186405"/>
                  </a:cubicBezTo>
                  <a:cubicBezTo>
                    <a:pt x="924854" y="186425"/>
                    <a:pt x="924854" y="186445"/>
                    <a:pt x="924854" y="186466"/>
                  </a:cubicBezTo>
                  <a:cubicBezTo>
                    <a:pt x="924854" y="255710"/>
                    <a:pt x="868756" y="311861"/>
                    <a:pt x="799512" y="311928"/>
                  </a:cubicBezTo>
                  <a:close/>
                </a:path>
              </a:pathLst>
            </a:custGeom>
            <a:solidFill>
              <a:srgbClr val="313759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A4409774-0B9E-4EE9-B458-2E4E086D25CF}"/>
                </a:ext>
              </a:extLst>
            </p:cNvPr>
            <p:cNvSpPr/>
            <p:nvPr/>
          </p:nvSpPr>
          <p:spPr>
            <a:xfrm>
              <a:off x="4225175" y="5588883"/>
              <a:ext cx="1121197" cy="1288378"/>
            </a:xfrm>
            <a:custGeom>
              <a:avLst/>
              <a:gdLst>
                <a:gd name="connsiteX0" fmla="*/ 458842 w 1121197"/>
                <a:gd name="connsiteY0" fmla="*/ 21006 h 1288378"/>
                <a:gd name="connsiteX1" fmla="*/ 983899 w 1121197"/>
                <a:gd name="connsiteY1" fmla="*/ 98302 h 1288378"/>
                <a:gd name="connsiteX2" fmla="*/ 1120724 w 1121197"/>
                <a:gd name="connsiteY2" fmla="*/ 1150713 h 1288378"/>
                <a:gd name="connsiteX3" fmla="*/ 35376 w 1121197"/>
                <a:gd name="connsiteY3" fmla="*/ 1231092 h 1288378"/>
                <a:gd name="connsiteX4" fmla="*/ 139565 w 1121197"/>
                <a:gd name="connsiteY4" fmla="*/ 61135 h 1288378"/>
                <a:gd name="connsiteX5" fmla="*/ 458842 w 1121197"/>
                <a:gd name="connsiteY5" fmla="*/ 21006 h 128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1197" h="1288378">
                  <a:moveTo>
                    <a:pt x="458842" y="21006"/>
                  </a:moveTo>
                  <a:cubicBezTo>
                    <a:pt x="558016" y="16957"/>
                    <a:pt x="947639" y="-57559"/>
                    <a:pt x="983899" y="98302"/>
                  </a:cubicBezTo>
                  <a:cubicBezTo>
                    <a:pt x="1020160" y="254164"/>
                    <a:pt x="1120724" y="1150713"/>
                    <a:pt x="1120724" y="1150713"/>
                  </a:cubicBezTo>
                  <a:cubicBezTo>
                    <a:pt x="1120724" y="1150713"/>
                    <a:pt x="509668" y="1395897"/>
                    <a:pt x="35376" y="1231092"/>
                  </a:cubicBezTo>
                  <a:cubicBezTo>
                    <a:pt x="3225" y="989896"/>
                    <a:pt x="-61018" y="98544"/>
                    <a:pt x="139565" y="61135"/>
                  </a:cubicBezTo>
                  <a:cubicBezTo>
                    <a:pt x="409104" y="10551"/>
                    <a:pt x="458842" y="21006"/>
                    <a:pt x="458842" y="21006"/>
                  </a:cubicBezTo>
                  <a:close/>
                </a:path>
              </a:pathLst>
            </a:custGeom>
            <a:solidFill>
              <a:srgbClr val="D9042B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" name="Forme libre : forme 34">
              <a:extLst>
                <a:ext uri="{FF2B5EF4-FFF2-40B4-BE49-F238E27FC236}">
                  <a16:creationId xmlns:a16="http://schemas.microsoft.com/office/drawing/2014/main" id="{36D39DD3-0D68-4B3E-99D6-F44CB62644C3}"/>
                </a:ext>
              </a:extLst>
            </p:cNvPr>
            <p:cNvSpPr/>
            <p:nvPr/>
          </p:nvSpPr>
          <p:spPr>
            <a:xfrm>
              <a:off x="4593778" y="5885969"/>
              <a:ext cx="395606" cy="395605"/>
            </a:xfrm>
            <a:custGeom>
              <a:avLst/>
              <a:gdLst>
                <a:gd name="connsiteX0" fmla="*/ 395606 w 395606"/>
                <a:gd name="connsiteY0" fmla="*/ 197803 h 395605"/>
                <a:gd name="connsiteX1" fmla="*/ 197803 w 395606"/>
                <a:gd name="connsiteY1" fmla="*/ 395606 h 395605"/>
                <a:gd name="connsiteX2" fmla="*/ 0 w 395606"/>
                <a:gd name="connsiteY2" fmla="*/ 197803 h 395605"/>
                <a:gd name="connsiteX3" fmla="*/ 197803 w 395606"/>
                <a:gd name="connsiteY3" fmla="*/ 0 h 395605"/>
                <a:gd name="connsiteX4" fmla="*/ 395606 w 395606"/>
                <a:gd name="connsiteY4" fmla="*/ 197803 h 39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606" h="395605">
                  <a:moveTo>
                    <a:pt x="395606" y="197803"/>
                  </a:moveTo>
                  <a:cubicBezTo>
                    <a:pt x="395606" y="307047"/>
                    <a:pt x="307047" y="395606"/>
                    <a:pt x="197803" y="395606"/>
                  </a:cubicBezTo>
                  <a:cubicBezTo>
                    <a:pt x="88559" y="395606"/>
                    <a:pt x="0" y="307046"/>
                    <a:pt x="0" y="197803"/>
                  </a:cubicBezTo>
                  <a:cubicBezTo>
                    <a:pt x="0" y="88559"/>
                    <a:pt x="88560" y="0"/>
                    <a:pt x="197803" y="0"/>
                  </a:cubicBezTo>
                  <a:cubicBezTo>
                    <a:pt x="307047" y="0"/>
                    <a:pt x="395606" y="88560"/>
                    <a:pt x="395606" y="197803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" name="Forme libre : forme 35">
              <a:extLst>
                <a:ext uri="{FF2B5EF4-FFF2-40B4-BE49-F238E27FC236}">
                  <a16:creationId xmlns:a16="http://schemas.microsoft.com/office/drawing/2014/main" id="{7517185E-AF63-47AB-B21C-0C540FF5F10E}"/>
                </a:ext>
              </a:extLst>
            </p:cNvPr>
            <p:cNvSpPr/>
            <p:nvPr/>
          </p:nvSpPr>
          <p:spPr>
            <a:xfrm>
              <a:off x="4558545" y="5387806"/>
              <a:ext cx="251892" cy="299676"/>
            </a:xfrm>
            <a:custGeom>
              <a:avLst/>
              <a:gdLst>
                <a:gd name="connsiteX0" fmla="*/ -473 w 251892"/>
                <a:gd name="connsiteY0" fmla="*/ 94203 h 299676"/>
                <a:gd name="connsiteX1" fmla="*/ 12943 w 251892"/>
                <a:gd name="connsiteY1" fmla="*/ 273876 h 299676"/>
                <a:gd name="connsiteX2" fmla="*/ 251419 w 251892"/>
                <a:gd name="connsiteY2" fmla="*/ 254235 h 299676"/>
                <a:gd name="connsiteX3" fmla="*/ 229965 w 251892"/>
                <a:gd name="connsiteY3" fmla="*/ -317 h 29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892" h="299676">
                  <a:moveTo>
                    <a:pt x="-473" y="94203"/>
                  </a:moveTo>
                  <a:lnTo>
                    <a:pt x="12943" y="273876"/>
                  </a:lnTo>
                  <a:cubicBezTo>
                    <a:pt x="12943" y="273876"/>
                    <a:pt x="104018" y="342651"/>
                    <a:pt x="251419" y="254235"/>
                  </a:cubicBezTo>
                  <a:lnTo>
                    <a:pt x="229965" y="-317"/>
                  </a:lnTo>
                  <a:close/>
                </a:path>
              </a:pathLst>
            </a:custGeom>
            <a:solidFill>
              <a:srgbClr val="F2BC79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" name="Forme libre : forme 36">
              <a:extLst>
                <a:ext uri="{FF2B5EF4-FFF2-40B4-BE49-F238E27FC236}">
                  <a16:creationId xmlns:a16="http://schemas.microsoft.com/office/drawing/2014/main" id="{7BB32388-AE54-4519-8061-9979245BA0C2}"/>
                </a:ext>
              </a:extLst>
            </p:cNvPr>
            <p:cNvSpPr/>
            <p:nvPr/>
          </p:nvSpPr>
          <p:spPr>
            <a:xfrm>
              <a:off x="4110154" y="5976463"/>
              <a:ext cx="434720" cy="745258"/>
            </a:xfrm>
            <a:custGeom>
              <a:avLst/>
              <a:gdLst>
                <a:gd name="connsiteX0" fmla="*/ 235913 w 434720"/>
                <a:gd name="connsiteY0" fmla="*/ 86263 h 745258"/>
                <a:gd name="connsiteX1" fmla="*/ 376968 w 434720"/>
                <a:gd name="connsiteY1" fmla="*/ 622441 h 745258"/>
                <a:gd name="connsiteX2" fmla="*/ 434199 w 434720"/>
                <a:gd name="connsiteY2" fmla="*/ 595970 h 745258"/>
                <a:gd name="connsiteX3" fmla="*/ 406460 w 434720"/>
                <a:gd name="connsiteY3" fmla="*/ 698709 h 745258"/>
                <a:gd name="connsiteX4" fmla="*/ 376968 w 434720"/>
                <a:gd name="connsiteY4" fmla="*/ 744942 h 745258"/>
                <a:gd name="connsiteX5" fmla="*/ 83496 w 434720"/>
                <a:gd name="connsiteY5" fmla="*/ 576510 h 745258"/>
                <a:gd name="connsiteX6" fmla="*/ 3239 w 434720"/>
                <a:gd name="connsiteY6" fmla="*/ 149478 h 745258"/>
                <a:gd name="connsiteX7" fmla="*/ 235913 w 434720"/>
                <a:gd name="connsiteY7" fmla="*/ 86263 h 745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4720" h="745258">
                  <a:moveTo>
                    <a:pt x="235913" y="86263"/>
                  </a:moveTo>
                  <a:cubicBezTo>
                    <a:pt x="214458" y="143556"/>
                    <a:pt x="100055" y="547139"/>
                    <a:pt x="376968" y="622441"/>
                  </a:cubicBezTo>
                  <a:cubicBezTo>
                    <a:pt x="395702" y="619479"/>
                    <a:pt x="435831" y="595124"/>
                    <a:pt x="434199" y="595970"/>
                  </a:cubicBezTo>
                  <a:cubicBezTo>
                    <a:pt x="432567" y="596816"/>
                    <a:pt x="406460" y="698709"/>
                    <a:pt x="406460" y="698709"/>
                  </a:cubicBezTo>
                  <a:lnTo>
                    <a:pt x="376968" y="744942"/>
                  </a:lnTo>
                  <a:cubicBezTo>
                    <a:pt x="376968" y="744942"/>
                    <a:pt x="180675" y="729954"/>
                    <a:pt x="83496" y="576510"/>
                  </a:cubicBezTo>
                  <a:cubicBezTo>
                    <a:pt x="33215" y="497099"/>
                    <a:pt x="-14287" y="429170"/>
                    <a:pt x="3239" y="149478"/>
                  </a:cubicBezTo>
                  <a:cubicBezTo>
                    <a:pt x="21732" y="-145564"/>
                    <a:pt x="235913" y="86263"/>
                    <a:pt x="235913" y="86263"/>
                  </a:cubicBezTo>
                  <a:close/>
                </a:path>
              </a:pathLst>
            </a:custGeom>
            <a:solidFill>
              <a:srgbClr val="F2BC79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" name="Forme libre : forme 37">
              <a:extLst>
                <a:ext uri="{FF2B5EF4-FFF2-40B4-BE49-F238E27FC236}">
                  <a16:creationId xmlns:a16="http://schemas.microsoft.com/office/drawing/2014/main" id="{872C9DE1-BC8E-4D13-9712-11586F68A890}"/>
                </a:ext>
              </a:extLst>
            </p:cNvPr>
            <p:cNvSpPr/>
            <p:nvPr/>
          </p:nvSpPr>
          <p:spPr>
            <a:xfrm>
              <a:off x="4224763" y="6051245"/>
              <a:ext cx="204309" cy="158090"/>
            </a:xfrm>
            <a:custGeom>
              <a:avLst/>
              <a:gdLst>
                <a:gd name="connsiteX0" fmla="*/ -473 w 204309"/>
                <a:gd name="connsiteY0" fmla="*/ 145163 h 158090"/>
                <a:gd name="connsiteX1" fmla="*/ 177870 w 204309"/>
                <a:gd name="connsiteY1" fmla="*/ 145163 h 158090"/>
                <a:gd name="connsiteX2" fmla="*/ 203555 w 204309"/>
                <a:gd name="connsiteY2" fmla="*/ 2658 h 158090"/>
                <a:gd name="connsiteX3" fmla="*/ -473 w 204309"/>
                <a:gd name="connsiteY3" fmla="*/ 145163 h 15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09" h="158090">
                  <a:moveTo>
                    <a:pt x="-473" y="145163"/>
                  </a:moveTo>
                  <a:cubicBezTo>
                    <a:pt x="27811" y="160211"/>
                    <a:pt x="110908" y="163656"/>
                    <a:pt x="177870" y="145163"/>
                  </a:cubicBezTo>
                  <a:cubicBezTo>
                    <a:pt x="177870" y="145163"/>
                    <a:pt x="194489" y="29974"/>
                    <a:pt x="203555" y="2658"/>
                  </a:cubicBezTo>
                  <a:cubicBezTo>
                    <a:pt x="212620" y="-24658"/>
                    <a:pt x="-473" y="145163"/>
                    <a:pt x="-473" y="145163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" name="Forme libre : forme 38">
              <a:extLst>
                <a:ext uri="{FF2B5EF4-FFF2-40B4-BE49-F238E27FC236}">
                  <a16:creationId xmlns:a16="http://schemas.microsoft.com/office/drawing/2014/main" id="{4A408C4A-424C-47FE-A9C4-C4D0AF1454BC}"/>
                </a:ext>
              </a:extLst>
            </p:cNvPr>
            <p:cNvSpPr/>
            <p:nvPr/>
          </p:nvSpPr>
          <p:spPr>
            <a:xfrm>
              <a:off x="4057480" y="5616672"/>
              <a:ext cx="516294" cy="580042"/>
            </a:xfrm>
            <a:custGeom>
              <a:avLst/>
              <a:gdLst>
                <a:gd name="connsiteX0" fmla="*/ 515821 w 516294"/>
                <a:gd name="connsiteY0" fmla="*/ -317 h 580042"/>
                <a:gd name="connsiteX1" fmla="*/ 167233 w 516294"/>
                <a:gd name="connsiteY1" fmla="*/ 70513 h 580042"/>
                <a:gd name="connsiteX2" fmla="*/ -473 w 516294"/>
                <a:gd name="connsiteY2" fmla="*/ 505039 h 580042"/>
                <a:gd name="connsiteX3" fmla="*/ 329138 w 516294"/>
                <a:gd name="connsiteY3" fmla="*/ 563177 h 58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6294" h="580042">
                  <a:moveTo>
                    <a:pt x="515821" y="-317"/>
                  </a:moveTo>
                  <a:cubicBezTo>
                    <a:pt x="342494" y="11770"/>
                    <a:pt x="251902" y="29901"/>
                    <a:pt x="167233" y="70513"/>
                  </a:cubicBezTo>
                  <a:cubicBezTo>
                    <a:pt x="82564" y="111125"/>
                    <a:pt x="23640" y="344222"/>
                    <a:pt x="-473" y="505039"/>
                  </a:cubicBezTo>
                  <a:cubicBezTo>
                    <a:pt x="31678" y="550546"/>
                    <a:pt x="173277" y="608745"/>
                    <a:pt x="329138" y="563177"/>
                  </a:cubicBezTo>
                  <a:close/>
                </a:path>
              </a:pathLst>
            </a:custGeom>
            <a:solidFill>
              <a:srgbClr val="D9042B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" name="Forme libre : forme 39">
              <a:extLst>
                <a:ext uri="{FF2B5EF4-FFF2-40B4-BE49-F238E27FC236}">
                  <a16:creationId xmlns:a16="http://schemas.microsoft.com/office/drawing/2014/main" id="{23E8111D-EAEC-42F3-ABBC-C63D4BACC8F7}"/>
                </a:ext>
              </a:extLst>
            </p:cNvPr>
            <p:cNvSpPr/>
            <p:nvPr/>
          </p:nvSpPr>
          <p:spPr>
            <a:xfrm>
              <a:off x="4463421" y="6342010"/>
              <a:ext cx="442140" cy="307250"/>
            </a:xfrm>
            <a:custGeom>
              <a:avLst/>
              <a:gdLst>
                <a:gd name="connsiteX0" fmla="*/ 342494 w 442140"/>
                <a:gd name="connsiteY0" fmla="*/ 306934 h 307250"/>
                <a:gd name="connsiteX1" fmla="*/ 98761 w 442140"/>
                <a:gd name="connsiteY1" fmla="*/ 306934 h 307250"/>
                <a:gd name="connsiteX2" fmla="*/ 11614 w 442140"/>
                <a:gd name="connsiteY2" fmla="*/ 219787 h 307250"/>
                <a:gd name="connsiteX3" fmla="*/ -473 w 442140"/>
                <a:gd name="connsiteY3" fmla="*/ 86831 h 307250"/>
                <a:gd name="connsiteX4" fmla="*/ 86674 w 442140"/>
                <a:gd name="connsiteY4" fmla="*/ -316 h 307250"/>
                <a:gd name="connsiteX5" fmla="*/ 354581 w 442140"/>
                <a:gd name="connsiteY5" fmla="*/ -317 h 307250"/>
                <a:gd name="connsiteX6" fmla="*/ 441667 w 442140"/>
                <a:gd name="connsiteY6" fmla="*/ 86830 h 307250"/>
                <a:gd name="connsiteX7" fmla="*/ 429580 w 442140"/>
                <a:gd name="connsiteY7" fmla="*/ 219787 h 307250"/>
                <a:gd name="connsiteX8" fmla="*/ 342494 w 442140"/>
                <a:gd name="connsiteY8" fmla="*/ 306934 h 30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2140" h="307250">
                  <a:moveTo>
                    <a:pt x="342494" y="306934"/>
                  </a:moveTo>
                  <a:lnTo>
                    <a:pt x="98761" y="306934"/>
                  </a:lnTo>
                  <a:cubicBezTo>
                    <a:pt x="50631" y="306934"/>
                    <a:pt x="11614" y="267917"/>
                    <a:pt x="11614" y="219787"/>
                  </a:cubicBezTo>
                  <a:lnTo>
                    <a:pt x="-473" y="86831"/>
                  </a:lnTo>
                  <a:cubicBezTo>
                    <a:pt x="-473" y="38701"/>
                    <a:pt x="38544" y="-316"/>
                    <a:pt x="86674" y="-316"/>
                  </a:cubicBezTo>
                  <a:lnTo>
                    <a:pt x="354581" y="-317"/>
                  </a:lnTo>
                  <a:cubicBezTo>
                    <a:pt x="402687" y="-283"/>
                    <a:pt x="441667" y="38724"/>
                    <a:pt x="441667" y="86830"/>
                  </a:cubicBezTo>
                  <a:lnTo>
                    <a:pt x="429580" y="219787"/>
                  </a:lnTo>
                  <a:cubicBezTo>
                    <a:pt x="429580" y="267893"/>
                    <a:pt x="390600" y="306901"/>
                    <a:pt x="342494" y="306934"/>
                  </a:cubicBezTo>
                  <a:close/>
                </a:path>
              </a:pathLst>
            </a:custGeom>
            <a:solidFill>
              <a:srgbClr val="1A2247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" name="Forme libre : forme 43">
              <a:extLst>
                <a:ext uri="{FF2B5EF4-FFF2-40B4-BE49-F238E27FC236}">
                  <a16:creationId xmlns:a16="http://schemas.microsoft.com/office/drawing/2014/main" id="{78C026E3-20DA-4508-8CF3-E37AF1DC98F5}"/>
                </a:ext>
              </a:extLst>
            </p:cNvPr>
            <p:cNvSpPr/>
            <p:nvPr/>
          </p:nvSpPr>
          <p:spPr>
            <a:xfrm>
              <a:off x="4447770" y="6546512"/>
              <a:ext cx="269694" cy="177676"/>
            </a:xfrm>
            <a:custGeom>
              <a:avLst/>
              <a:gdLst>
                <a:gd name="connsiteX0" fmla="*/ 31253 w 269694"/>
                <a:gd name="connsiteY0" fmla="*/ 50095 h 177676"/>
                <a:gd name="connsiteX1" fmla="*/ 139673 w 269694"/>
                <a:gd name="connsiteY1" fmla="*/ 7791 h 177676"/>
                <a:gd name="connsiteX2" fmla="*/ 102989 w 269694"/>
                <a:gd name="connsiteY2" fmla="*/ 78137 h 177676"/>
                <a:gd name="connsiteX3" fmla="*/ 268460 w 269694"/>
                <a:gd name="connsiteY3" fmla="*/ 52573 h 177676"/>
                <a:gd name="connsiteX4" fmla="*/ 193460 w 269694"/>
                <a:gd name="connsiteY4" fmla="*/ 104546 h 177676"/>
                <a:gd name="connsiteX5" fmla="*/ 236308 w 269694"/>
                <a:gd name="connsiteY5" fmla="*/ 95119 h 177676"/>
                <a:gd name="connsiteX6" fmla="*/ 192070 w 269694"/>
                <a:gd name="connsiteY6" fmla="*/ 135369 h 177676"/>
                <a:gd name="connsiteX7" fmla="*/ 212316 w 269694"/>
                <a:gd name="connsiteY7" fmla="*/ 135368 h 177676"/>
                <a:gd name="connsiteX8" fmla="*/ 39351 w 269694"/>
                <a:gd name="connsiteY8" fmla="*/ 174893 h 177676"/>
                <a:gd name="connsiteX9" fmla="*/ 31253 w 269694"/>
                <a:gd name="connsiteY9" fmla="*/ 50095 h 17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694" h="177676">
                  <a:moveTo>
                    <a:pt x="31253" y="50095"/>
                  </a:moveTo>
                  <a:cubicBezTo>
                    <a:pt x="62558" y="63209"/>
                    <a:pt x="124927" y="-27201"/>
                    <a:pt x="139673" y="7791"/>
                  </a:cubicBezTo>
                  <a:cubicBezTo>
                    <a:pt x="154419" y="42782"/>
                    <a:pt x="102989" y="78137"/>
                    <a:pt x="102989" y="78137"/>
                  </a:cubicBezTo>
                  <a:cubicBezTo>
                    <a:pt x="102989" y="78137"/>
                    <a:pt x="259032" y="33234"/>
                    <a:pt x="268460" y="52573"/>
                  </a:cubicBezTo>
                  <a:cubicBezTo>
                    <a:pt x="277283" y="70703"/>
                    <a:pt x="206816" y="100498"/>
                    <a:pt x="193460" y="104546"/>
                  </a:cubicBezTo>
                  <a:cubicBezTo>
                    <a:pt x="180104" y="108596"/>
                    <a:pt x="238967" y="89800"/>
                    <a:pt x="236308" y="95119"/>
                  </a:cubicBezTo>
                  <a:cubicBezTo>
                    <a:pt x="226844" y="113390"/>
                    <a:pt x="211151" y="127668"/>
                    <a:pt x="192070" y="135369"/>
                  </a:cubicBezTo>
                  <a:cubicBezTo>
                    <a:pt x="163968" y="146065"/>
                    <a:pt x="207058" y="127331"/>
                    <a:pt x="212316" y="135368"/>
                  </a:cubicBezTo>
                  <a:cubicBezTo>
                    <a:pt x="217574" y="143406"/>
                    <a:pt x="111813" y="188248"/>
                    <a:pt x="39351" y="174893"/>
                  </a:cubicBezTo>
                  <a:cubicBezTo>
                    <a:pt x="-45257" y="159059"/>
                    <a:pt x="31253" y="50095"/>
                    <a:pt x="31253" y="50095"/>
                  </a:cubicBezTo>
                  <a:close/>
                </a:path>
              </a:pathLst>
            </a:custGeom>
            <a:solidFill>
              <a:srgbClr val="F2BC79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" name="Forme libre : forme 44">
              <a:extLst>
                <a:ext uri="{FF2B5EF4-FFF2-40B4-BE49-F238E27FC236}">
                  <a16:creationId xmlns:a16="http://schemas.microsoft.com/office/drawing/2014/main" id="{F2175C99-939B-415A-9025-E34FE318AEC7}"/>
                </a:ext>
              </a:extLst>
            </p:cNvPr>
            <p:cNvSpPr/>
            <p:nvPr/>
          </p:nvSpPr>
          <p:spPr>
            <a:xfrm>
              <a:off x="4464992" y="6406010"/>
              <a:ext cx="443651" cy="85789"/>
            </a:xfrm>
            <a:custGeom>
              <a:avLst/>
              <a:gdLst>
                <a:gd name="connsiteX0" fmla="*/ -473 w 443651"/>
                <a:gd name="connsiteY0" fmla="*/ 40175 h 85789"/>
                <a:gd name="connsiteX1" fmla="*/ 189957 w 443651"/>
                <a:gd name="connsiteY1" fmla="*/ 57882 h 85789"/>
                <a:gd name="connsiteX2" fmla="*/ 434476 w 443651"/>
                <a:gd name="connsiteY2" fmla="*/ 84715 h 85789"/>
                <a:gd name="connsiteX3" fmla="*/ 443179 w 443651"/>
                <a:gd name="connsiteY3" fmla="*/ -317 h 85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3651" h="85789">
                  <a:moveTo>
                    <a:pt x="-473" y="40175"/>
                  </a:moveTo>
                  <a:cubicBezTo>
                    <a:pt x="13306" y="56190"/>
                    <a:pt x="109216" y="60420"/>
                    <a:pt x="189957" y="57882"/>
                  </a:cubicBezTo>
                  <a:cubicBezTo>
                    <a:pt x="270698" y="55344"/>
                    <a:pt x="435383" y="74562"/>
                    <a:pt x="434476" y="84715"/>
                  </a:cubicBezTo>
                  <a:cubicBezTo>
                    <a:pt x="433569" y="94868"/>
                    <a:pt x="443179" y="-317"/>
                    <a:pt x="443179" y="-317"/>
                  </a:cubicBezTo>
                  <a:close/>
                </a:path>
              </a:pathLst>
            </a:custGeom>
            <a:solidFill>
              <a:srgbClr val="000000">
                <a:alpha val="16000"/>
              </a:srgbClr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" name="Forme libre : forme 45">
              <a:extLst>
                <a:ext uri="{FF2B5EF4-FFF2-40B4-BE49-F238E27FC236}">
                  <a16:creationId xmlns:a16="http://schemas.microsoft.com/office/drawing/2014/main" id="{5BFA9C9F-181D-43B5-9AD6-9D273FAF204F}"/>
                </a:ext>
              </a:extLst>
            </p:cNvPr>
            <p:cNvSpPr/>
            <p:nvPr/>
          </p:nvSpPr>
          <p:spPr>
            <a:xfrm>
              <a:off x="4433505" y="6333851"/>
              <a:ext cx="501971" cy="114523"/>
            </a:xfrm>
            <a:custGeom>
              <a:avLst/>
              <a:gdLst>
                <a:gd name="connsiteX0" fmla="*/ 457612 w 501971"/>
                <a:gd name="connsiteY0" fmla="*/ 0 h 114523"/>
                <a:gd name="connsiteX1" fmla="*/ 501971 w 501971"/>
                <a:gd name="connsiteY1" fmla="*/ 0 h 114523"/>
                <a:gd name="connsiteX2" fmla="*/ 501971 w 501971"/>
                <a:gd name="connsiteY2" fmla="*/ 114524 h 114523"/>
                <a:gd name="connsiteX3" fmla="*/ 457612 w 501971"/>
                <a:gd name="connsiteY3" fmla="*/ 114524 h 114523"/>
                <a:gd name="connsiteX4" fmla="*/ 44359 w 501971"/>
                <a:gd name="connsiteY4" fmla="*/ 114524 h 114523"/>
                <a:gd name="connsiteX5" fmla="*/ 0 w 501971"/>
                <a:gd name="connsiteY5" fmla="*/ 114524 h 114523"/>
                <a:gd name="connsiteX6" fmla="*/ 0 w 501971"/>
                <a:gd name="connsiteY6" fmla="*/ 0 h 114523"/>
                <a:gd name="connsiteX7" fmla="*/ 44359 w 501971"/>
                <a:gd name="connsiteY7" fmla="*/ 0 h 114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1971" h="114523">
                  <a:moveTo>
                    <a:pt x="457612" y="0"/>
                  </a:moveTo>
                  <a:cubicBezTo>
                    <a:pt x="482111" y="0"/>
                    <a:pt x="501971" y="0"/>
                    <a:pt x="501971" y="0"/>
                  </a:cubicBezTo>
                  <a:lnTo>
                    <a:pt x="501971" y="114524"/>
                  </a:lnTo>
                  <a:cubicBezTo>
                    <a:pt x="501971" y="114524"/>
                    <a:pt x="482111" y="114524"/>
                    <a:pt x="457612" y="114524"/>
                  </a:cubicBezTo>
                  <a:lnTo>
                    <a:pt x="44359" y="114524"/>
                  </a:lnTo>
                  <a:cubicBezTo>
                    <a:pt x="19860" y="114524"/>
                    <a:pt x="0" y="114524"/>
                    <a:pt x="0" y="114524"/>
                  </a:cubicBezTo>
                  <a:lnTo>
                    <a:pt x="0" y="0"/>
                  </a:lnTo>
                  <a:cubicBezTo>
                    <a:pt x="0" y="0"/>
                    <a:pt x="19860" y="0"/>
                    <a:pt x="44359" y="0"/>
                  </a:cubicBezTo>
                  <a:close/>
                </a:path>
              </a:pathLst>
            </a:custGeom>
            <a:solidFill>
              <a:srgbClr val="18B7A4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" name="Forme libre : forme 46">
              <a:extLst>
                <a:ext uri="{FF2B5EF4-FFF2-40B4-BE49-F238E27FC236}">
                  <a16:creationId xmlns:a16="http://schemas.microsoft.com/office/drawing/2014/main" id="{F0F64230-A968-4767-8B1F-3A57D05AC593}"/>
                </a:ext>
              </a:extLst>
            </p:cNvPr>
            <p:cNvSpPr/>
            <p:nvPr/>
          </p:nvSpPr>
          <p:spPr>
            <a:xfrm>
              <a:off x="4569181" y="6405829"/>
              <a:ext cx="34991" cy="85213"/>
            </a:xfrm>
            <a:custGeom>
              <a:avLst/>
              <a:gdLst>
                <a:gd name="connsiteX0" fmla="*/ 17466 w 34991"/>
                <a:gd name="connsiteY0" fmla="*/ 0 h 85213"/>
                <a:gd name="connsiteX1" fmla="*/ 34992 w 34991"/>
                <a:gd name="connsiteY1" fmla="*/ 0 h 85213"/>
                <a:gd name="connsiteX2" fmla="*/ 34992 w 34991"/>
                <a:gd name="connsiteY2" fmla="*/ 85213 h 85213"/>
                <a:gd name="connsiteX3" fmla="*/ 17466 w 34991"/>
                <a:gd name="connsiteY3" fmla="*/ 85213 h 85213"/>
                <a:gd name="connsiteX4" fmla="*/ 17526 w 34991"/>
                <a:gd name="connsiteY4" fmla="*/ 85213 h 85213"/>
                <a:gd name="connsiteX5" fmla="*/ 0 w 34991"/>
                <a:gd name="connsiteY5" fmla="*/ 85213 h 85213"/>
                <a:gd name="connsiteX6" fmla="*/ 0 w 34991"/>
                <a:gd name="connsiteY6" fmla="*/ 0 h 85213"/>
                <a:gd name="connsiteX7" fmla="*/ 17526 w 34991"/>
                <a:gd name="connsiteY7" fmla="*/ 0 h 8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991" h="85213">
                  <a:moveTo>
                    <a:pt x="17466" y="0"/>
                  </a:moveTo>
                  <a:cubicBezTo>
                    <a:pt x="27145" y="0"/>
                    <a:pt x="34992" y="0"/>
                    <a:pt x="34992" y="0"/>
                  </a:cubicBezTo>
                  <a:lnTo>
                    <a:pt x="34992" y="85213"/>
                  </a:lnTo>
                  <a:cubicBezTo>
                    <a:pt x="34992" y="85213"/>
                    <a:pt x="27145" y="85213"/>
                    <a:pt x="17466" y="85213"/>
                  </a:cubicBezTo>
                  <a:lnTo>
                    <a:pt x="17526" y="85213"/>
                  </a:lnTo>
                  <a:cubicBezTo>
                    <a:pt x="7847" y="85213"/>
                    <a:pt x="0" y="85213"/>
                    <a:pt x="0" y="85213"/>
                  </a:cubicBezTo>
                  <a:lnTo>
                    <a:pt x="0" y="0"/>
                  </a:lnTo>
                  <a:cubicBezTo>
                    <a:pt x="0" y="0"/>
                    <a:pt x="7847" y="0"/>
                    <a:pt x="17526" y="0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" name="Forme libre : forme 47">
              <a:extLst>
                <a:ext uri="{FF2B5EF4-FFF2-40B4-BE49-F238E27FC236}">
                  <a16:creationId xmlns:a16="http://schemas.microsoft.com/office/drawing/2014/main" id="{2EF2352C-490A-4FE9-8E4B-6E6C56423DDD}"/>
                </a:ext>
              </a:extLst>
            </p:cNvPr>
            <p:cNvSpPr/>
            <p:nvPr/>
          </p:nvSpPr>
          <p:spPr>
            <a:xfrm>
              <a:off x="4764748" y="6406010"/>
              <a:ext cx="34991" cy="85213"/>
            </a:xfrm>
            <a:custGeom>
              <a:avLst/>
              <a:gdLst>
                <a:gd name="connsiteX0" fmla="*/ 17466 w 34991"/>
                <a:gd name="connsiteY0" fmla="*/ 0 h 85213"/>
                <a:gd name="connsiteX1" fmla="*/ 34992 w 34991"/>
                <a:gd name="connsiteY1" fmla="*/ 0 h 85213"/>
                <a:gd name="connsiteX2" fmla="*/ 34992 w 34991"/>
                <a:gd name="connsiteY2" fmla="*/ 85213 h 85213"/>
                <a:gd name="connsiteX3" fmla="*/ 17466 w 34991"/>
                <a:gd name="connsiteY3" fmla="*/ 85213 h 85213"/>
                <a:gd name="connsiteX4" fmla="*/ 17526 w 34991"/>
                <a:gd name="connsiteY4" fmla="*/ 85213 h 85213"/>
                <a:gd name="connsiteX5" fmla="*/ 0 w 34991"/>
                <a:gd name="connsiteY5" fmla="*/ 85213 h 85213"/>
                <a:gd name="connsiteX6" fmla="*/ 0 w 34991"/>
                <a:gd name="connsiteY6" fmla="*/ 0 h 85213"/>
                <a:gd name="connsiteX7" fmla="*/ 17526 w 34991"/>
                <a:gd name="connsiteY7" fmla="*/ 0 h 8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991" h="85213">
                  <a:moveTo>
                    <a:pt x="17466" y="0"/>
                  </a:moveTo>
                  <a:cubicBezTo>
                    <a:pt x="27145" y="0"/>
                    <a:pt x="34992" y="0"/>
                    <a:pt x="34992" y="0"/>
                  </a:cubicBezTo>
                  <a:lnTo>
                    <a:pt x="34992" y="85213"/>
                  </a:lnTo>
                  <a:cubicBezTo>
                    <a:pt x="34992" y="85213"/>
                    <a:pt x="27145" y="85213"/>
                    <a:pt x="17466" y="85213"/>
                  </a:cubicBezTo>
                  <a:lnTo>
                    <a:pt x="17526" y="85213"/>
                  </a:lnTo>
                  <a:cubicBezTo>
                    <a:pt x="7847" y="85213"/>
                    <a:pt x="0" y="85213"/>
                    <a:pt x="0" y="85213"/>
                  </a:cubicBezTo>
                  <a:lnTo>
                    <a:pt x="0" y="0"/>
                  </a:lnTo>
                  <a:cubicBezTo>
                    <a:pt x="0" y="0"/>
                    <a:pt x="7847" y="0"/>
                    <a:pt x="17526" y="0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" name="Forme libre : forme 48">
              <a:extLst>
                <a:ext uri="{FF2B5EF4-FFF2-40B4-BE49-F238E27FC236}">
                  <a16:creationId xmlns:a16="http://schemas.microsoft.com/office/drawing/2014/main" id="{4676EB5E-B4F0-4EA8-B47F-E14508CF5BAD}"/>
                </a:ext>
              </a:extLst>
            </p:cNvPr>
            <p:cNvSpPr/>
            <p:nvPr/>
          </p:nvSpPr>
          <p:spPr>
            <a:xfrm>
              <a:off x="3972127" y="5201471"/>
              <a:ext cx="58997" cy="109891"/>
            </a:xfrm>
            <a:custGeom>
              <a:avLst/>
              <a:gdLst>
                <a:gd name="connsiteX0" fmla="*/ 58168 w 58997"/>
                <a:gd name="connsiteY0" fmla="*/ 66659 h 109891"/>
                <a:gd name="connsiteX1" fmla="*/ 18583 w 58997"/>
                <a:gd name="connsiteY1" fmla="*/ 33480 h 109891"/>
                <a:gd name="connsiteX2" fmla="*/ 14715 w 58997"/>
                <a:gd name="connsiteY2" fmla="*/ 32755 h 109891"/>
                <a:gd name="connsiteX3" fmla="*/ 26138 w 58997"/>
                <a:gd name="connsiteY3" fmla="*/ 16498 h 109891"/>
                <a:gd name="connsiteX4" fmla="*/ 28555 w 58997"/>
                <a:gd name="connsiteY4" fmla="*/ 13416 h 109891"/>
                <a:gd name="connsiteX5" fmla="*/ 30972 w 58997"/>
                <a:gd name="connsiteY5" fmla="*/ 7373 h 109891"/>
                <a:gd name="connsiteX6" fmla="*/ 28797 w 58997"/>
                <a:gd name="connsiteY6" fmla="*/ 1329 h 109891"/>
                <a:gd name="connsiteX7" fmla="*/ 17858 w 58997"/>
                <a:gd name="connsiteY7" fmla="*/ 1329 h 109891"/>
                <a:gd name="connsiteX8" fmla="*/ 936 w 58997"/>
                <a:gd name="connsiteY8" fmla="*/ 29552 h 109891"/>
                <a:gd name="connsiteX9" fmla="*/ 574 w 58997"/>
                <a:gd name="connsiteY9" fmla="*/ 58621 h 109891"/>
                <a:gd name="connsiteX10" fmla="*/ 23478 w 58997"/>
                <a:gd name="connsiteY10" fmla="*/ 109024 h 109891"/>
                <a:gd name="connsiteX11" fmla="*/ 25291 w 58997"/>
                <a:gd name="connsiteY11" fmla="*/ 107694 h 109891"/>
                <a:gd name="connsiteX12" fmla="*/ 10787 w 58997"/>
                <a:gd name="connsiteY12" fmla="*/ 57836 h 109891"/>
                <a:gd name="connsiteX13" fmla="*/ 11391 w 58997"/>
                <a:gd name="connsiteY13" fmla="*/ 50100 h 109891"/>
                <a:gd name="connsiteX14" fmla="*/ 57624 w 58997"/>
                <a:gd name="connsiteY14" fmla="*/ 69197 h 109891"/>
                <a:gd name="connsiteX15" fmla="*/ 58168 w 58997"/>
                <a:gd name="connsiteY15" fmla="*/ 66659 h 109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997" h="109891">
                  <a:moveTo>
                    <a:pt x="58168" y="66659"/>
                  </a:moveTo>
                  <a:cubicBezTo>
                    <a:pt x="42116" y="59542"/>
                    <a:pt x="28396" y="48042"/>
                    <a:pt x="18583" y="33480"/>
                  </a:cubicBezTo>
                  <a:cubicBezTo>
                    <a:pt x="17979" y="32453"/>
                    <a:pt x="16528" y="32332"/>
                    <a:pt x="14715" y="32755"/>
                  </a:cubicBezTo>
                  <a:cubicBezTo>
                    <a:pt x="16426" y="26130"/>
                    <a:pt x="20485" y="20353"/>
                    <a:pt x="26138" y="16498"/>
                  </a:cubicBezTo>
                  <a:cubicBezTo>
                    <a:pt x="27346" y="16498"/>
                    <a:pt x="27588" y="14866"/>
                    <a:pt x="28555" y="13416"/>
                  </a:cubicBezTo>
                  <a:cubicBezTo>
                    <a:pt x="29584" y="11498"/>
                    <a:pt x="30395" y="9471"/>
                    <a:pt x="30972" y="7373"/>
                  </a:cubicBezTo>
                  <a:cubicBezTo>
                    <a:pt x="31466" y="5107"/>
                    <a:pt x="30621" y="2760"/>
                    <a:pt x="28797" y="1329"/>
                  </a:cubicBezTo>
                  <a:cubicBezTo>
                    <a:pt x="25481" y="-865"/>
                    <a:pt x="21174" y="-865"/>
                    <a:pt x="17858" y="1329"/>
                  </a:cubicBezTo>
                  <a:cubicBezTo>
                    <a:pt x="8549" y="7985"/>
                    <a:pt x="2421" y="18205"/>
                    <a:pt x="936" y="29552"/>
                  </a:cubicBezTo>
                  <a:cubicBezTo>
                    <a:pt x="-812" y="39153"/>
                    <a:pt x="-935" y="48979"/>
                    <a:pt x="574" y="58621"/>
                  </a:cubicBezTo>
                  <a:cubicBezTo>
                    <a:pt x="3489" y="77191"/>
                    <a:pt x="11407" y="94615"/>
                    <a:pt x="23478" y="109024"/>
                  </a:cubicBezTo>
                  <a:cubicBezTo>
                    <a:pt x="24445" y="110353"/>
                    <a:pt x="26077" y="109024"/>
                    <a:pt x="25291" y="107694"/>
                  </a:cubicBezTo>
                  <a:cubicBezTo>
                    <a:pt x="15855" y="92774"/>
                    <a:pt x="10827" y="75490"/>
                    <a:pt x="10787" y="57836"/>
                  </a:cubicBezTo>
                  <a:cubicBezTo>
                    <a:pt x="10787" y="55237"/>
                    <a:pt x="11150" y="52699"/>
                    <a:pt x="11391" y="50100"/>
                  </a:cubicBezTo>
                  <a:cubicBezTo>
                    <a:pt x="24900" y="60343"/>
                    <a:pt x="40825" y="66921"/>
                    <a:pt x="57624" y="69197"/>
                  </a:cubicBezTo>
                  <a:cubicBezTo>
                    <a:pt x="58410" y="68956"/>
                    <a:pt x="58893" y="66961"/>
                    <a:pt x="58168" y="66659"/>
                  </a:cubicBezTo>
                  <a:close/>
                </a:path>
              </a:pathLst>
            </a:custGeom>
            <a:solidFill>
              <a:srgbClr val="E2AB6F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49" name="Girl">
            <a:extLst>
              <a:ext uri="{FF2B5EF4-FFF2-40B4-BE49-F238E27FC236}">
                <a16:creationId xmlns:a16="http://schemas.microsoft.com/office/drawing/2014/main" id="{65209AFA-354D-41F6-B6C3-DB4207B31B15}"/>
              </a:ext>
            </a:extLst>
          </p:cNvPr>
          <p:cNvGrpSpPr/>
          <p:nvPr/>
        </p:nvGrpSpPr>
        <p:grpSpPr>
          <a:xfrm>
            <a:off x="5882248" y="3309162"/>
            <a:ext cx="2219563" cy="3548682"/>
            <a:chOff x="5882248" y="3426925"/>
            <a:chExt cx="2219563" cy="3548682"/>
          </a:xfrm>
        </p:grpSpPr>
        <p:sp>
          <p:nvSpPr>
            <p:cNvPr id="51" name="Forme libre : forme 50">
              <a:extLst>
                <a:ext uri="{FF2B5EF4-FFF2-40B4-BE49-F238E27FC236}">
                  <a16:creationId xmlns:a16="http://schemas.microsoft.com/office/drawing/2014/main" id="{88185A3F-DD02-469B-AA06-AAB0C9F8184C}"/>
                </a:ext>
              </a:extLst>
            </p:cNvPr>
            <p:cNvSpPr/>
            <p:nvPr/>
          </p:nvSpPr>
          <p:spPr>
            <a:xfrm>
              <a:off x="6225061" y="3426925"/>
              <a:ext cx="1876750" cy="2732814"/>
            </a:xfrm>
            <a:custGeom>
              <a:avLst/>
              <a:gdLst>
                <a:gd name="connsiteX0" fmla="*/ 830417 w 1876750"/>
                <a:gd name="connsiteY0" fmla="*/ 68775 h 2732814"/>
                <a:gd name="connsiteX1" fmla="*/ 39930 w 1876750"/>
                <a:gd name="connsiteY1" fmla="*/ 781542 h 2732814"/>
                <a:gd name="connsiteX2" fmla="*/ 653585 w 1876750"/>
                <a:gd name="connsiteY2" fmla="*/ 2351759 h 2732814"/>
                <a:gd name="connsiteX3" fmla="*/ 707130 w 1876750"/>
                <a:gd name="connsiteY3" fmla="*/ 2732498 h 2732814"/>
                <a:gd name="connsiteX4" fmla="*/ 1650397 w 1876750"/>
                <a:gd name="connsiteY4" fmla="*/ 2244849 h 2732814"/>
                <a:gd name="connsiteX5" fmla="*/ 1706661 w 1876750"/>
                <a:gd name="connsiteY5" fmla="*/ 473627 h 2732814"/>
                <a:gd name="connsiteX6" fmla="*/ 830417 w 1876750"/>
                <a:gd name="connsiteY6" fmla="*/ 68775 h 2732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76750" h="2732814">
                  <a:moveTo>
                    <a:pt x="830417" y="68775"/>
                  </a:moveTo>
                  <a:cubicBezTo>
                    <a:pt x="750039" y="41942"/>
                    <a:pt x="248914" y="28586"/>
                    <a:pt x="39930" y="781542"/>
                  </a:cubicBezTo>
                  <a:cubicBezTo>
                    <a:pt x="-169053" y="1534499"/>
                    <a:pt x="492768" y="2040943"/>
                    <a:pt x="653585" y="2351759"/>
                  </a:cubicBezTo>
                  <a:cubicBezTo>
                    <a:pt x="814402" y="2662574"/>
                    <a:pt x="707130" y="2732498"/>
                    <a:pt x="707130" y="2732498"/>
                  </a:cubicBezTo>
                  <a:cubicBezTo>
                    <a:pt x="865228" y="2678952"/>
                    <a:pt x="1208377" y="2721921"/>
                    <a:pt x="1650397" y="2244849"/>
                  </a:cubicBezTo>
                  <a:cubicBezTo>
                    <a:pt x="2055310" y="1808087"/>
                    <a:pt x="1813571" y="767521"/>
                    <a:pt x="1706661" y="473627"/>
                  </a:cubicBezTo>
                  <a:cubicBezTo>
                    <a:pt x="1577995" y="119661"/>
                    <a:pt x="1146914" y="-126853"/>
                    <a:pt x="830417" y="68775"/>
                  </a:cubicBezTo>
                  <a:close/>
                </a:path>
              </a:pathLst>
            </a:custGeom>
            <a:solidFill>
              <a:srgbClr val="D9042B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" name="Forme libre : forme 51">
              <a:extLst>
                <a:ext uri="{FF2B5EF4-FFF2-40B4-BE49-F238E27FC236}">
                  <a16:creationId xmlns:a16="http://schemas.microsoft.com/office/drawing/2014/main" id="{D369AA27-543B-469E-9EFC-7682FADD45E7}"/>
                </a:ext>
              </a:extLst>
            </p:cNvPr>
            <p:cNvSpPr/>
            <p:nvPr/>
          </p:nvSpPr>
          <p:spPr>
            <a:xfrm>
              <a:off x="6020615" y="4909948"/>
              <a:ext cx="551694" cy="1504221"/>
            </a:xfrm>
            <a:custGeom>
              <a:avLst/>
              <a:gdLst>
                <a:gd name="connsiteX0" fmla="*/ 24213 w 551694"/>
                <a:gd name="connsiteY0" fmla="*/ 525707 h 1504221"/>
                <a:gd name="connsiteX1" fmla="*/ 314300 w 551694"/>
                <a:gd name="connsiteY1" fmla="*/ 1312689 h 1504221"/>
                <a:gd name="connsiteX2" fmla="*/ 404589 w 551694"/>
                <a:gd name="connsiteY2" fmla="*/ 1349675 h 1504221"/>
                <a:gd name="connsiteX3" fmla="*/ 427011 w 551694"/>
                <a:gd name="connsiteY3" fmla="*/ 1443047 h 1504221"/>
                <a:gd name="connsiteX4" fmla="*/ 321975 w 551694"/>
                <a:gd name="connsiteY4" fmla="*/ 1403885 h 1504221"/>
                <a:gd name="connsiteX5" fmla="*/ 458558 w 551694"/>
                <a:gd name="connsiteY5" fmla="*/ 1500581 h 1504221"/>
                <a:gd name="connsiteX6" fmla="*/ 472216 w 551694"/>
                <a:gd name="connsiteY6" fmla="*/ 1503904 h 1504221"/>
                <a:gd name="connsiteX7" fmla="*/ 550781 w 551694"/>
                <a:gd name="connsiteY7" fmla="*/ 1360432 h 1504221"/>
                <a:gd name="connsiteX8" fmla="*/ 480072 w 551694"/>
                <a:gd name="connsiteY8" fmla="*/ 1258237 h 1504221"/>
                <a:gd name="connsiteX9" fmla="*/ 403985 w 551694"/>
                <a:gd name="connsiteY9" fmla="*/ 1216598 h 1504221"/>
                <a:gd name="connsiteX10" fmla="*/ 240327 w 551694"/>
                <a:gd name="connsiteY10" fmla="*/ 487392 h 1504221"/>
                <a:gd name="connsiteX11" fmla="*/ 501949 w 551694"/>
                <a:gd name="connsiteY11" fmla="*/ 221842 h 1504221"/>
                <a:gd name="connsiteX12" fmla="*/ 440004 w 551694"/>
                <a:gd name="connsiteY12" fmla="*/ -317 h 1504221"/>
                <a:gd name="connsiteX13" fmla="*/ 24213 w 551694"/>
                <a:gd name="connsiteY13" fmla="*/ 525707 h 150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1694" h="1504221">
                  <a:moveTo>
                    <a:pt x="24213" y="525707"/>
                  </a:moveTo>
                  <a:cubicBezTo>
                    <a:pt x="-94602" y="969661"/>
                    <a:pt x="250662" y="1272500"/>
                    <a:pt x="314300" y="1312689"/>
                  </a:cubicBezTo>
                  <a:cubicBezTo>
                    <a:pt x="342104" y="1330004"/>
                    <a:pt x="372628" y="1342509"/>
                    <a:pt x="404589" y="1349675"/>
                  </a:cubicBezTo>
                  <a:cubicBezTo>
                    <a:pt x="403682" y="1374393"/>
                    <a:pt x="427011" y="1443047"/>
                    <a:pt x="427011" y="1443047"/>
                  </a:cubicBezTo>
                  <a:cubicBezTo>
                    <a:pt x="427011" y="1443047"/>
                    <a:pt x="335150" y="1384546"/>
                    <a:pt x="321975" y="1403885"/>
                  </a:cubicBezTo>
                  <a:cubicBezTo>
                    <a:pt x="308800" y="1423224"/>
                    <a:pt x="373103" y="1480154"/>
                    <a:pt x="458558" y="1500581"/>
                  </a:cubicBezTo>
                  <a:lnTo>
                    <a:pt x="472216" y="1503904"/>
                  </a:lnTo>
                  <a:lnTo>
                    <a:pt x="550781" y="1360432"/>
                  </a:lnTo>
                  <a:cubicBezTo>
                    <a:pt x="557731" y="1310030"/>
                    <a:pt x="480072" y="1258237"/>
                    <a:pt x="480072" y="1258237"/>
                  </a:cubicBezTo>
                  <a:cubicBezTo>
                    <a:pt x="455898" y="1245365"/>
                    <a:pt x="429186" y="1233701"/>
                    <a:pt x="403985" y="1216598"/>
                  </a:cubicBezTo>
                  <a:cubicBezTo>
                    <a:pt x="303542" y="1143351"/>
                    <a:pt x="54068" y="795669"/>
                    <a:pt x="240327" y="487392"/>
                  </a:cubicBezTo>
                  <a:cubicBezTo>
                    <a:pt x="329952" y="339024"/>
                    <a:pt x="418247" y="264146"/>
                    <a:pt x="501949" y="221842"/>
                  </a:cubicBezTo>
                  <a:lnTo>
                    <a:pt x="440004" y="-317"/>
                  </a:lnTo>
                  <a:cubicBezTo>
                    <a:pt x="276226" y="89127"/>
                    <a:pt x="98004" y="249944"/>
                    <a:pt x="24213" y="525707"/>
                  </a:cubicBezTo>
                  <a:close/>
                </a:path>
              </a:pathLst>
            </a:custGeom>
            <a:solidFill>
              <a:srgbClr val="D19D82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" name="Forme libre : forme 52">
              <a:extLst>
                <a:ext uri="{FF2B5EF4-FFF2-40B4-BE49-F238E27FC236}">
                  <a16:creationId xmlns:a16="http://schemas.microsoft.com/office/drawing/2014/main" id="{5DA0BCE3-DBF7-4580-9643-C23E5A95E8B3}"/>
                </a:ext>
              </a:extLst>
            </p:cNvPr>
            <p:cNvSpPr/>
            <p:nvPr/>
          </p:nvSpPr>
          <p:spPr>
            <a:xfrm>
              <a:off x="6275055" y="4877268"/>
              <a:ext cx="353017" cy="380904"/>
            </a:xfrm>
            <a:custGeom>
              <a:avLst/>
              <a:gdLst>
                <a:gd name="connsiteX0" fmla="*/ 318399 w 353017"/>
                <a:gd name="connsiteY0" fmla="*/ 15018 h 380904"/>
                <a:gd name="connsiteX1" fmla="*/ -92 w 353017"/>
                <a:gd name="connsiteY1" fmla="*/ 167072 h 380904"/>
                <a:gd name="connsiteX2" fmla="*/ 87659 w 353017"/>
                <a:gd name="connsiteY2" fmla="*/ 380588 h 380904"/>
                <a:gd name="connsiteX3" fmla="*/ 250410 w 353017"/>
                <a:gd name="connsiteY3" fmla="*/ 263345 h 380904"/>
                <a:gd name="connsiteX4" fmla="*/ 352544 w 353017"/>
                <a:gd name="connsiteY4" fmla="*/ 153837 h 38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017" h="380904">
                  <a:moveTo>
                    <a:pt x="318399" y="15018"/>
                  </a:moveTo>
                  <a:cubicBezTo>
                    <a:pt x="268178" y="-4925"/>
                    <a:pt x="192816" y="-39373"/>
                    <a:pt x="-92" y="167072"/>
                  </a:cubicBezTo>
                  <a:cubicBezTo>
                    <a:pt x="-5169" y="222189"/>
                    <a:pt x="41366" y="342333"/>
                    <a:pt x="87659" y="380588"/>
                  </a:cubicBezTo>
                  <a:cubicBezTo>
                    <a:pt x="135505" y="333309"/>
                    <a:pt x="190411" y="293755"/>
                    <a:pt x="250410" y="263345"/>
                  </a:cubicBezTo>
                  <a:cubicBezTo>
                    <a:pt x="344930" y="216991"/>
                    <a:pt x="352544" y="153837"/>
                    <a:pt x="352544" y="153837"/>
                  </a:cubicBezTo>
                  <a:close/>
                </a:path>
              </a:pathLst>
            </a:custGeom>
            <a:solidFill>
              <a:srgbClr val="313759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" name="Forme libre : forme 53">
              <a:extLst>
                <a:ext uri="{FF2B5EF4-FFF2-40B4-BE49-F238E27FC236}">
                  <a16:creationId xmlns:a16="http://schemas.microsoft.com/office/drawing/2014/main" id="{F2D66EF7-918F-443A-BE1B-70296F032756}"/>
                </a:ext>
              </a:extLst>
            </p:cNvPr>
            <p:cNvSpPr/>
            <p:nvPr/>
          </p:nvSpPr>
          <p:spPr>
            <a:xfrm>
              <a:off x="6324329" y="4264522"/>
              <a:ext cx="158157" cy="193434"/>
            </a:xfrm>
            <a:custGeom>
              <a:avLst/>
              <a:gdLst>
                <a:gd name="connsiteX0" fmla="*/ 97914 w 158157"/>
                <a:gd name="connsiteY0" fmla="*/ 32603 h 193434"/>
                <a:gd name="connsiteX1" fmla="*/ -413 w 158157"/>
                <a:gd name="connsiteY1" fmla="*/ 83247 h 193434"/>
                <a:gd name="connsiteX2" fmla="*/ 87822 w 158157"/>
                <a:gd name="connsiteY2" fmla="*/ 193118 h 193434"/>
                <a:gd name="connsiteX3" fmla="*/ 157684 w 158157"/>
                <a:gd name="connsiteY3" fmla="*/ 96422 h 19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157" h="193434">
                  <a:moveTo>
                    <a:pt x="97914" y="32603"/>
                  </a:moveTo>
                  <a:cubicBezTo>
                    <a:pt x="74646" y="-31941"/>
                    <a:pt x="2306" y="5589"/>
                    <a:pt x="-413" y="83247"/>
                  </a:cubicBezTo>
                  <a:cubicBezTo>
                    <a:pt x="-3133" y="160906"/>
                    <a:pt x="87822" y="193118"/>
                    <a:pt x="87822" y="193118"/>
                  </a:cubicBezTo>
                  <a:lnTo>
                    <a:pt x="157684" y="96422"/>
                  </a:lnTo>
                  <a:close/>
                </a:path>
              </a:pathLst>
            </a:custGeom>
            <a:solidFill>
              <a:srgbClr val="D19D82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" name="Forme libre : forme 55">
              <a:extLst>
                <a:ext uri="{FF2B5EF4-FFF2-40B4-BE49-F238E27FC236}">
                  <a16:creationId xmlns:a16="http://schemas.microsoft.com/office/drawing/2014/main" id="{0ECA3C40-CDF5-475B-8ACE-13B9BF1FBC19}"/>
                </a:ext>
              </a:extLst>
            </p:cNvPr>
            <p:cNvSpPr/>
            <p:nvPr/>
          </p:nvSpPr>
          <p:spPr>
            <a:xfrm>
              <a:off x="7263709" y="5065869"/>
              <a:ext cx="551694" cy="1503979"/>
            </a:xfrm>
            <a:custGeom>
              <a:avLst/>
              <a:gdLst>
                <a:gd name="connsiteX0" fmla="*/ 526535 w 551694"/>
                <a:gd name="connsiteY0" fmla="*/ 525466 h 1503979"/>
                <a:gd name="connsiteX1" fmla="*/ 236448 w 551694"/>
                <a:gd name="connsiteY1" fmla="*/ 1312447 h 1503979"/>
                <a:gd name="connsiteX2" fmla="*/ 146159 w 551694"/>
                <a:gd name="connsiteY2" fmla="*/ 1349433 h 1503979"/>
                <a:gd name="connsiteX3" fmla="*/ 123738 w 551694"/>
                <a:gd name="connsiteY3" fmla="*/ 1442805 h 1503979"/>
                <a:gd name="connsiteX4" fmla="*/ 228713 w 551694"/>
                <a:gd name="connsiteY4" fmla="*/ 1403643 h 1503979"/>
                <a:gd name="connsiteX5" fmla="*/ 92190 w 551694"/>
                <a:gd name="connsiteY5" fmla="*/ 1500339 h 1503979"/>
                <a:gd name="connsiteX6" fmla="*/ 78532 w 551694"/>
                <a:gd name="connsiteY6" fmla="*/ 1503663 h 1503979"/>
                <a:gd name="connsiteX7" fmla="*/ -33 w 551694"/>
                <a:gd name="connsiteY7" fmla="*/ 1360251 h 1503979"/>
                <a:gd name="connsiteX8" fmla="*/ 70676 w 551694"/>
                <a:gd name="connsiteY8" fmla="*/ 1257996 h 1503979"/>
                <a:gd name="connsiteX9" fmla="*/ 146703 w 551694"/>
                <a:gd name="connsiteY9" fmla="*/ 1216356 h 1503979"/>
                <a:gd name="connsiteX10" fmla="*/ 310420 w 551694"/>
                <a:gd name="connsiteY10" fmla="*/ 487150 h 1503979"/>
                <a:gd name="connsiteX11" fmla="*/ 48799 w 551694"/>
                <a:gd name="connsiteY11" fmla="*/ 221600 h 1503979"/>
                <a:gd name="connsiteX12" fmla="*/ 110200 w 551694"/>
                <a:gd name="connsiteY12" fmla="*/ -317 h 1503979"/>
                <a:gd name="connsiteX13" fmla="*/ 526535 w 551694"/>
                <a:gd name="connsiteY13" fmla="*/ 525466 h 150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1694" h="1503979">
                  <a:moveTo>
                    <a:pt x="526535" y="525466"/>
                  </a:moveTo>
                  <a:cubicBezTo>
                    <a:pt x="645350" y="969420"/>
                    <a:pt x="300086" y="1272258"/>
                    <a:pt x="236448" y="1312447"/>
                  </a:cubicBezTo>
                  <a:cubicBezTo>
                    <a:pt x="208644" y="1329762"/>
                    <a:pt x="178120" y="1342267"/>
                    <a:pt x="146159" y="1349433"/>
                  </a:cubicBezTo>
                  <a:cubicBezTo>
                    <a:pt x="147066" y="1374151"/>
                    <a:pt x="123738" y="1442805"/>
                    <a:pt x="123738" y="1442805"/>
                  </a:cubicBezTo>
                  <a:cubicBezTo>
                    <a:pt x="123738" y="1442805"/>
                    <a:pt x="215598" y="1384304"/>
                    <a:pt x="228713" y="1403643"/>
                  </a:cubicBezTo>
                  <a:cubicBezTo>
                    <a:pt x="241827" y="1422983"/>
                    <a:pt x="177585" y="1479912"/>
                    <a:pt x="92190" y="1500339"/>
                  </a:cubicBezTo>
                  <a:lnTo>
                    <a:pt x="78532" y="1503663"/>
                  </a:lnTo>
                  <a:lnTo>
                    <a:pt x="-33" y="1360251"/>
                  </a:lnTo>
                  <a:cubicBezTo>
                    <a:pt x="-6983" y="1309788"/>
                    <a:pt x="70676" y="1257996"/>
                    <a:pt x="70676" y="1257996"/>
                  </a:cubicBezTo>
                  <a:cubicBezTo>
                    <a:pt x="94850" y="1245123"/>
                    <a:pt x="121562" y="1233459"/>
                    <a:pt x="146703" y="1216356"/>
                  </a:cubicBezTo>
                  <a:cubicBezTo>
                    <a:pt x="247206" y="1143109"/>
                    <a:pt x="496681" y="795428"/>
                    <a:pt x="310420" y="487150"/>
                  </a:cubicBezTo>
                  <a:cubicBezTo>
                    <a:pt x="220796" y="338783"/>
                    <a:pt x="132501" y="263904"/>
                    <a:pt x="48799" y="221600"/>
                  </a:cubicBezTo>
                  <a:lnTo>
                    <a:pt x="110200" y="-317"/>
                  </a:lnTo>
                  <a:cubicBezTo>
                    <a:pt x="274522" y="89187"/>
                    <a:pt x="452744" y="249762"/>
                    <a:pt x="526535" y="525466"/>
                  </a:cubicBezTo>
                  <a:close/>
                </a:path>
              </a:pathLst>
            </a:custGeom>
            <a:solidFill>
              <a:srgbClr val="D19D82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" name="Forme libre : forme 56">
              <a:extLst>
                <a:ext uri="{FF2B5EF4-FFF2-40B4-BE49-F238E27FC236}">
                  <a16:creationId xmlns:a16="http://schemas.microsoft.com/office/drawing/2014/main" id="{9E2903D2-07F7-4023-852F-CC2E9DF5B9BB}"/>
                </a:ext>
              </a:extLst>
            </p:cNvPr>
            <p:cNvSpPr/>
            <p:nvPr/>
          </p:nvSpPr>
          <p:spPr>
            <a:xfrm>
              <a:off x="7207945" y="5033042"/>
              <a:ext cx="353017" cy="380931"/>
            </a:xfrm>
            <a:custGeom>
              <a:avLst/>
              <a:gdLst>
                <a:gd name="connsiteX0" fmla="*/ 33673 w 353017"/>
                <a:gd name="connsiteY0" fmla="*/ 15045 h 380931"/>
                <a:gd name="connsiteX1" fmla="*/ 352164 w 353017"/>
                <a:gd name="connsiteY1" fmla="*/ 167099 h 380931"/>
                <a:gd name="connsiteX2" fmla="*/ 264412 w 353017"/>
                <a:gd name="connsiteY2" fmla="*/ 380615 h 380931"/>
                <a:gd name="connsiteX3" fmla="*/ 101661 w 353017"/>
                <a:gd name="connsiteY3" fmla="*/ 263311 h 380931"/>
                <a:gd name="connsiteX4" fmla="*/ -473 w 353017"/>
                <a:gd name="connsiteY4" fmla="*/ 153804 h 380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017" h="380931">
                  <a:moveTo>
                    <a:pt x="33673" y="15045"/>
                  </a:moveTo>
                  <a:cubicBezTo>
                    <a:pt x="83893" y="-4959"/>
                    <a:pt x="159255" y="-39346"/>
                    <a:pt x="352164" y="167099"/>
                  </a:cubicBezTo>
                  <a:cubicBezTo>
                    <a:pt x="357240" y="222155"/>
                    <a:pt x="310645" y="342360"/>
                    <a:pt x="264412" y="380615"/>
                  </a:cubicBezTo>
                  <a:cubicBezTo>
                    <a:pt x="216577" y="333306"/>
                    <a:pt x="161669" y="293731"/>
                    <a:pt x="101661" y="263311"/>
                  </a:cubicBezTo>
                  <a:cubicBezTo>
                    <a:pt x="7142" y="217019"/>
                    <a:pt x="-473" y="153804"/>
                    <a:pt x="-473" y="153804"/>
                  </a:cubicBezTo>
                  <a:close/>
                </a:path>
              </a:pathLst>
            </a:custGeom>
            <a:solidFill>
              <a:srgbClr val="313759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3" name="Forme libre : forme 122">
              <a:extLst>
                <a:ext uri="{FF2B5EF4-FFF2-40B4-BE49-F238E27FC236}">
                  <a16:creationId xmlns:a16="http://schemas.microsoft.com/office/drawing/2014/main" id="{1DD38BC0-676E-48E2-BEC6-2995638D5356}"/>
                </a:ext>
              </a:extLst>
            </p:cNvPr>
            <p:cNvSpPr/>
            <p:nvPr/>
          </p:nvSpPr>
          <p:spPr>
            <a:xfrm>
              <a:off x="7134154" y="4841657"/>
              <a:ext cx="295043" cy="20082"/>
            </a:xfrm>
            <a:custGeom>
              <a:avLst/>
              <a:gdLst>
                <a:gd name="connsiteX0" fmla="*/ -473 w 295043"/>
                <a:gd name="connsiteY0" fmla="*/ 13764 h 20082"/>
                <a:gd name="connsiteX1" fmla="*/ 294570 w 295043"/>
                <a:gd name="connsiteY1" fmla="*/ -317 h 20082"/>
                <a:gd name="connsiteX2" fmla="*/ -473 w 295043"/>
                <a:gd name="connsiteY2" fmla="*/ 13764 h 2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043" h="20082">
                  <a:moveTo>
                    <a:pt x="-473" y="13764"/>
                  </a:moveTo>
                  <a:cubicBezTo>
                    <a:pt x="84135" y="23011"/>
                    <a:pt x="197814" y="23857"/>
                    <a:pt x="294570" y="-317"/>
                  </a:cubicBezTo>
                  <a:cubicBezTo>
                    <a:pt x="216669" y="18720"/>
                    <a:pt x="117435" y="23253"/>
                    <a:pt x="-473" y="13764"/>
                  </a:cubicBezTo>
                  <a:close/>
                </a:path>
              </a:pathLst>
            </a:custGeom>
            <a:solidFill>
              <a:srgbClr val="D19D82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4" name="Forme libre : forme 123">
              <a:extLst>
                <a:ext uri="{FF2B5EF4-FFF2-40B4-BE49-F238E27FC236}">
                  <a16:creationId xmlns:a16="http://schemas.microsoft.com/office/drawing/2014/main" id="{26011424-31E3-4585-BD32-9815D3623B24}"/>
                </a:ext>
              </a:extLst>
            </p:cNvPr>
            <p:cNvSpPr/>
            <p:nvPr/>
          </p:nvSpPr>
          <p:spPr>
            <a:xfrm>
              <a:off x="6781155" y="4706826"/>
              <a:ext cx="313716" cy="353362"/>
            </a:xfrm>
            <a:custGeom>
              <a:avLst/>
              <a:gdLst>
                <a:gd name="connsiteX0" fmla="*/ 240721 w 313716"/>
                <a:gd name="connsiteY0" fmla="*/ 353046 h 353362"/>
                <a:gd name="connsiteX1" fmla="*/ 313243 w 313716"/>
                <a:gd name="connsiteY1" fmla="*/ 48636 h 353362"/>
                <a:gd name="connsiteX2" fmla="*/ 199203 w 313716"/>
                <a:gd name="connsiteY2" fmla="*/ 31170 h 353362"/>
                <a:gd name="connsiteX3" fmla="*/ 71021 w 313716"/>
                <a:gd name="connsiteY3" fmla="*/ -317 h 353362"/>
                <a:gd name="connsiteX4" fmla="*/ -473 w 313716"/>
                <a:gd name="connsiteY4" fmla="*/ 298836 h 35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716" h="353362">
                  <a:moveTo>
                    <a:pt x="240721" y="353046"/>
                  </a:moveTo>
                  <a:lnTo>
                    <a:pt x="313243" y="48636"/>
                  </a:lnTo>
                  <a:cubicBezTo>
                    <a:pt x="276982" y="43922"/>
                    <a:pt x="238727" y="38181"/>
                    <a:pt x="199203" y="31170"/>
                  </a:cubicBezTo>
                  <a:cubicBezTo>
                    <a:pt x="155825" y="23524"/>
                    <a:pt x="113004" y="13006"/>
                    <a:pt x="71021" y="-317"/>
                  </a:cubicBezTo>
                  <a:lnTo>
                    <a:pt x="-473" y="298836"/>
                  </a:lnTo>
                </a:path>
              </a:pathLst>
            </a:custGeom>
            <a:solidFill>
              <a:srgbClr val="D19D82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5" name="Forme libre : forme 124">
              <a:extLst>
                <a:ext uri="{FF2B5EF4-FFF2-40B4-BE49-F238E27FC236}">
                  <a16:creationId xmlns:a16="http://schemas.microsoft.com/office/drawing/2014/main" id="{7340EE71-C6F2-4970-87F7-E61A59CB125B}"/>
                </a:ext>
              </a:extLst>
            </p:cNvPr>
            <p:cNvSpPr/>
            <p:nvPr/>
          </p:nvSpPr>
          <p:spPr>
            <a:xfrm>
              <a:off x="7524019" y="4803522"/>
              <a:ext cx="3626" cy="2054"/>
            </a:xfrm>
            <a:custGeom>
              <a:avLst/>
              <a:gdLst>
                <a:gd name="connsiteX0" fmla="*/ 3153 w 3626"/>
                <a:gd name="connsiteY0" fmla="*/ -317 h 2054"/>
                <a:gd name="connsiteX1" fmla="*/ -473 w 3626"/>
                <a:gd name="connsiteY1" fmla="*/ 1738 h 2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26" h="2054">
                  <a:moveTo>
                    <a:pt x="3153" y="-317"/>
                  </a:moveTo>
                  <a:lnTo>
                    <a:pt x="-473" y="1738"/>
                  </a:lnTo>
                  <a:close/>
                </a:path>
              </a:pathLst>
            </a:custGeom>
            <a:solidFill>
              <a:srgbClr val="D19D82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6" name="Forme libre : forme 125">
              <a:extLst>
                <a:ext uri="{FF2B5EF4-FFF2-40B4-BE49-F238E27FC236}">
                  <a16:creationId xmlns:a16="http://schemas.microsoft.com/office/drawing/2014/main" id="{32C463D8-E8E2-4358-9A01-F438A437BA19}"/>
                </a:ext>
              </a:extLst>
            </p:cNvPr>
            <p:cNvSpPr/>
            <p:nvPr/>
          </p:nvSpPr>
          <p:spPr>
            <a:xfrm>
              <a:off x="7531936" y="4731302"/>
              <a:ext cx="70647" cy="69681"/>
            </a:xfrm>
            <a:custGeom>
              <a:avLst/>
              <a:gdLst>
                <a:gd name="connsiteX0" fmla="*/ -473 w 70647"/>
                <a:gd name="connsiteY0" fmla="*/ 69365 h 69681"/>
                <a:gd name="connsiteX1" fmla="*/ 70175 w 70647"/>
                <a:gd name="connsiteY1" fmla="*/ -317 h 69681"/>
                <a:gd name="connsiteX2" fmla="*/ -473 w 70647"/>
                <a:gd name="connsiteY2" fmla="*/ 69365 h 6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647" h="69681">
                  <a:moveTo>
                    <a:pt x="-473" y="69365"/>
                  </a:moveTo>
                  <a:cubicBezTo>
                    <a:pt x="28695" y="52624"/>
                    <a:pt x="53034" y="28619"/>
                    <a:pt x="70175" y="-317"/>
                  </a:cubicBezTo>
                  <a:cubicBezTo>
                    <a:pt x="52744" y="28391"/>
                    <a:pt x="28472" y="52331"/>
                    <a:pt x="-473" y="69365"/>
                  </a:cubicBezTo>
                  <a:close/>
                </a:path>
              </a:pathLst>
            </a:custGeom>
            <a:solidFill>
              <a:srgbClr val="D19D82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7" name="Forme libre : forme 126">
              <a:extLst>
                <a:ext uri="{FF2B5EF4-FFF2-40B4-BE49-F238E27FC236}">
                  <a16:creationId xmlns:a16="http://schemas.microsoft.com/office/drawing/2014/main" id="{5F7563EA-5159-408B-BF33-D78697D382CB}"/>
                </a:ext>
              </a:extLst>
            </p:cNvPr>
            <p:cNvSpPr/>
            <p:nvPr/>
          </p:nvSpPr>
          <p:spPr>
            <a:xfrm>
              <a:off x="7429197" y="4805577"/>
              <a:ext cx="94821" cy="36260"/>
            </a:xfrm>
            <a:custGeom>
              <a:avLst/>
              <a:gdLst>
                <a:gd name="connsiteX0" fmla="*/ 94349 w 94821"/>
                <a:gd name="connsiteY0" fmla="*/ -317 h 36260"/>
                <a:gd name="connsiteX1" fmla="*/ -473 w 94821"/>
                <a:gd name="connsiteY1" fmla="*/ 35944 h 36260"/>
                <a:gd name="connsiteX2" fmla="*/ 94349 w 94821"/>
                <a:gd name="connsiteY2" fmla="*/ -317 h 3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821" h="36260">
                  <a:moveTo>
                    <a:pt x="94349" y="-317"/>
                  </a:moveTo>
                  <a:cubicBezTo>
                    <a:pt x="64485" y="15912"/>
                    <a:pt x="32599" y="28105"/>
                    <a:pt x="-473" y="35944"/>
                  </a:cubicBezTo>
                  <a:cubicBezTo>
                    <a:pt x="32646" y="28260"/>
                    <a:pt x="64552" y="16059"/>
                    <a:pt x="94349" y="-317"/>
                  </a:cubicBezTo>
                  <a:close/>
                </a:path>
              </a:pathLst>
            </a:custGeom>
            <a:solidFill>
              <a:srgbClr val="D19D82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8" name="Forme libre : forme 127">
              <a:extLst>
                <a:ext uri="{FF2B5EF4-FFF2-40B4-BE49-F238E27FC236}">
                  <a16:creationId xmlns:a16="http://schemas.microsoft.com/office/drawing/2014/main" id="{1545C74C-07CC-4D7C-AC33-966AB2E8C150}"/>
                </a:ext>
              </a:extLst>
            </p:cNvPr>
            <p:cNvSpPr/>
            <p:nvPr/>
          </p:nvSpPr>
          <p:spPr>
            <a:xfrm>
              <a:off x="7527645" y="4800984"/>
              <a:ext cx="4290" cy="2538"/>
            </a:xfrm>
            <a:custGeom>
              <a:avLst/>
              <a:gdLst>
                <a:gd name="connsiteX0" fmla="*/ 3817 w 4290"/>
                <a:gd name="connsiteY0" fmla="*/ -317 h 2538"/>
                <a:gd name="connsiteX1" fmla="*/ -473 w 4290"/>
                <a:gd name="connsiteY1" fmla="*/ 2222 h 2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290" h="2538">
                  <a:moveTo>
                    <a:pt x="3817" y="-317"/>
                  </a:moveTo>
                  <a:lnTo>
                    <a:pt x="-473" y="2222"/>
                  </a:lnTo>
                  <a:close/>
                </a:path>
              </a:pathLst>
            </a:custGeom>
            <a:solidFill>
              <a:srgbClr val="D19D82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9" name="Forme libre : forme 128">
              <a:extLst>
                <a:ext uri="{FF2B5EF4-FFF2-40B4-BE49-F238E27FC236}">
                  <a16:creationId xmlns:a16="http://schemas.microsoft.com/office/drawing/2014/main" id="{BE984829-83E2-4ED2-AFCE-65DC812D48D4}"/>
                </a:ext>
              </a:extLst>
            </p:cNvPr>
            <p:cNvSpPr/>
            <p:nvPr/>
          </p:nvSpPr>
          <p:spPr>
            <a:xfrm>
              <a:off x="6412216" y="3519849"/>
              <a:ext cx="1365678" cy="1340685"/>
            </a:xfrm>
            <a:custGeom>
              <a:avLst/>
              <a:gdLst>
                <a:gd name="connsiteX0" fmla="*/ 664717 w 1365678"/>
                <a:gd name="connsiteY0" fmla="*/ -36 h 1340685"/>
                <a:gd name="connsiteX1" fmla="*/ 8214 w 1365678"/>
                <a:gd name="connsiteY1" fmla="*/ 988737 h 1340685"/>
                <a:gd name="connsiteX2" fmla="*/ 28520 w 1365678"/>
                <a:gd name="connsiteY2" fmla="*/ 1021674 h 1340685"/>
                <a:gd name="connsiteX3" fmla="*/ 391793 w 1365678"/>
                <a:gd name="connsiteY3" fmla="*/ 1277494 h 1340685"/>
                <a:gd name="connsiteX4" fmla="*/ 519975 w 1365678"/>
                <a:gd name="connsiteY4" fmla="*/ 1308920 h 1340685"/>
                <a:gd name="connsiteX5" fmla="*/ 634015 w 1365678"/>
                <a:gd name="connsiteY5" fmla="*/ 1326386 h 1340685"/>
                <a:gd name="connsiteX6" fmla="*/ 721464 w 1365678"/>
                <a:gd name="connsiteY6" fmla="*/ 1335572 h 1340685"/>
                <a:gd name="connsiteX7" fmla="*/ 1016507 w 1365678"/>
                <a:gd name="connsiteY7" fmla="*/ 1321491 h 1340685"/>
                <a:gd name="connsiteX8" fmla="*/ 1111329 w 1365678"/>
                <a:gd name="connsiteY8" fmla="*/ 1285230 h 1340685"/>
                <a:gd name="connsiteX9" fmla="*/ 1114956 w 1365678"/>
                <a:gd name="connsiteY9" fmla="*/ 1283175 h 1340685"/>
                <a:gd name="connsiteX10" fmla="*/ 1119246 w 1365678"/>
                <a:gd name="connsiteY10" fmla="*/ 1280637 h 1340685"/>
                <a:gd name="connsiteX11" fmla="*/ 1189894 w 1365678"/>
                <a:gd name="connsiteY11" fmla="*/ 1210955 h 1340685"/>
                <a:gd name="connsiteX12" fmla="*/ 1345333 w 1365678"/>
                <a:gd name="connsiteY12" fmla="*/ 1090388 h 1340685"/>
                <a:gd name="connsiteX13" fmla="*/ 1259576 w 1365678"/>
                <a:gd name="connsiteY13" fmla="*/ 988555 h 1340685"/>
                <a:gd name="connsiteX14" fmla="*/ 1364068 w 1365678"/>
                <a:gd name="connsiteY14" fmla="*/ 680338 h 1340685"/>
                <a:gd name="connsiteX15" fmla="*/ 664717 w 1365678"/>
                <a:gd name="connsiteY15" fmla="*/ -36 h 1340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65678" h="1340685">
                  <a:moveTo>
                    <a:pt x="664717" y="-36"/>
                  </a:moveTo>
                  <a:cubicBezTo>
                    <a:pt x="48282" y="-18832"/>
                    <a:pt x="-32036" y="913556"/>
                    <a:pt x="8214" y="988737"/>
                  </a:cubicBezTo>
                  <a:cubicBezTo>
                    <a:pt x="14405" y="1000062"/>
                    <a:pt x="21183" y="1011056"/>
                    <a:pt x="28520" y="1021674"/>
                  </a:cubicBezTo>
                  <a:cubicBezTo>
                    <a:pt x="75417" y="1094195"/>
                    <a:pt x="184320" y="1211257"/>
                    <a:pt x="391793" y="1277494"/>
                  </a:cubicBezTo>
                  <a:cubicBezTo>
                    <a:pt x="433778" y="1290795"/>
                    <a:pt x="476599" y="1301294"/>
                    <a:pt x="519975" y="1308920"/>
                  </a:cubicBezTo>
                  <a:cubicBezTo>
                    <a:pt x="559499" y="1315931"/>
                    <a:pt x="597513" y="1321753"/>
                    <a:pt x="634015" y="1326386"/>
                  </a:cubicBezTo>
                  <a:cubicBezTo>
                    <a:pt x="664233" y="1330415"/>
                    <a:pt x="693383" y="1333477"/>
                    <a:pt x="721464" y="1335572"/>
                  </a:cubicBezTo>
                  <a:cubicBezTo>
                    <a:pt x="839372" y="1345060"/>
                    <a:pt x="938607" y="1340528"/>
                    <a:pt x="1016507" y="1321491"/>
                  </a:cubicBezTo>
                  <a:cubicBezTo>
                    <a:pt x="1049580" y="1313652"/>
                    <a:pt x="1081466" y="1301459"/>
                    <a:pt x="1111329" y="1285230"/>
                  </a:cubicBezTo>
                  <a:lnTo>
                    <a:pt x="1114956" y="1283175"/>
                  </a:lnTo>
                  <a:lnTo>
                    <a:pt x="1119246" y="1280637"/>
                  </a:lnTo>
                  <a:cubicBezTo>
                    <a:pt x="1148191" y="1263604"/>
                    <a:pt x="1172464" y="1239663"/>
                    <a:pt x="1189894" y="1210955"/>
                  </a:cubicBezTo>
                  <a:cubicBezTo>
                    <a:pt x="1243500" y="1229690"/>
                    <a:pt x="1331916" y="1170766"/>
                    <a:pt x="1345333" y="1090388"/>
                  </a:cubicBezTo>
                  <a:cubicBezTo>
                    <a:pt x="1358749" y="1010010"/>
                    <a:pt x="1307803" y="977798"/>
                    <a:pt x="1259576" y="988555"/>
                  </a:cubicBezTo>
                  <a:cubicBezTo>
                    <a:pt x="1305144" y="857231"/>
                    <a:pt x="1353371" y="715209"/>
                    <a:pt x="1364068" y="680338"/>
                  </a:cubicBezTo>
                  <a:cubicBezTo>
                    <a:pt x="1374765" y="645467"/>
                    <a:pt x="1322368" y="19968"/>
                    <a:pt x="664717" y="-36"/>
                  </a:cubicBezTo>
                  <a:close/>
                </a:path>
              </a:pathLst>
            </a:custGeom>
            <a:solidFill>
              <a:srgbClr val="D19D82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0" name="Forme libre : forme 129">
              <a:extLst>
                <a:ext uri="{FF2B5EF4-FFF2-40B4-BE49-F238E27FC236}">
                  <a16:creationId xmlns:a16="http://schemas.microsoft.com/office/drawing/2014/main" id="{99D22B44-5DD9-4F81-9508-75C4243C8E7B}"/>
                </a:ext>
              </a:extLst>
            </p:cNvPr>
            <p:cNvSpPr/>
            <p:nvPr/>
          </p:nvSpPr>
          <p:spPr>
            <a:xfrm>
              <a:off x="5882248" y="5953837"/>
              <a:ext cx="1956152" cy="1021770"/>
            </a:xfrm>
            <a:custGeom>
              <a:avLst/>
              <a:gdLst>
                <a:gd name="connsiteX0" fmla="*/ 520717 w 1956152"/>
                <a:gd name="connsiteY0" fmla="*/ -317 h 1021770"/>
                <a:gd name="connsiteX1" fmla="*/ -473 w 1956152"/>
                <a:gd name="connsiteY1" fmla="*/ 1021454 h 1021770"/>
                <a:gd name="connsiteX2" fmla="*/ 1955680 w 1956152"/>
                <a:gd name="connsiteY2" fmla="*/ 1021454 h 1021770"/>
                <a:gd name="connsiteX3" fmla="*/ 1294463 w 1956152"/>
                <a:gd name="connsiteY3" fmla="*/ 106230 h 1021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6152" h="1021770">
                  <a:moveTo>
                    <a:pt x="520717" y="-317"/>
                  </a:moveTo>
                  <a:cubicBezTo>
                    <a:pt x="422933" y="103571"/>
                    <a:pt x="117435" y="677278"/>
                    <a:pt x="-473" y="1021454"/>
                  </a:cubicBezTo>
                  <a:lnTo>
                    <a:pt x="1955680" y="1021454"/>
                  </a:lnTo>
                  <a:cubicBezTo>
                    <a:pt x="1955680" y="1021454"/>
                    <a:pt x="1565815" y="352743"/>
                    <a:pt x="1294463" y="106230"/>
                  </a:cubicBezTo>
                  <a:close/>
                </a:path>
              </a:pathLst>
            </a:custGeom>
            <a:solidFill>
              <a:srgbClr val="313759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1" name="Forme libre : forme 130">
              <a:extLst>
                <a:ext uri="{FF2B5EF4-FFF2-40B4-BE49-F238E27FC236}">
                  <a16:creationId xmlns:a16="http://schemas.microsoft.com/office/drawing/2014/main" id="{857A6817-474F-497B-8975-587B43B5F420}"/>
                </a:ext>
              </a:extLst>
            </p:cNvPr>
            <p:cNvSpPr/>
            <p:nvPr/>
          </p:nvSpPr>
          <p:spPr>
            <a:xfrm>
              <a:off x="6560991" y="4882813"/>
              <a:ext cx="702252" cy="465105"/>
            </a:xfrm>
            <a:custGeom>
              <a:avLst/>
              <a:gdLst>
                <a:gd name="connsiteX0" fmla="*/ 35002 w 702252"/>
                <a:gd name="connsiteY0" fmla="*/ -317 h 465105"/>
                <a:gd name="connsiteX1" fmla="*/ 660623 w 702252"/>
                <a:gd name="connsiteY1" fmla="*/ 113422 h 465105"/>
                <a:gd name="connsiteX2" fmla="*/ 701779 w 702252"/>
                <a:gd name="connsiteY2" fmla="*/ 126354 h 465105"/>
                <a:gd name="connsiteX3" fmla="*/ 440217 w 702252"/>
                <a:gd name="connsiteY3" fmla="*/ 464789 h 465105"/>
                <a:gd name="connsiteX4" fmla="*/ 136774 w 702252"/>
                <a:gd name="connsiteY4" fmla="*/ 421216 h 465105"/>
                <a:gd name="connsiteX5" fmla="*/ 2790 w 702252"/>
                <a:gd name="connsiteY5" fmla="*/ 262454 h 465105"/>
                <a:gd name="connsiteX6" fmla="*/ -473 w 702252"/>
                <a:gd name="connsiteY6" fmla="*/ 33346 h 465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2252" h="465105">
                  <a:moveTo>
                    <a:pt x="35002" y="-317"/>
                  </a:moveTo>
                  <a:cubicBezTo>
                    <a:pt x="77669" y="4820"/>
                    <a:pt x="597650" y="101395"/>
                    <a:pt x="660623" y="113422"/>
                  </a:cubicBezTo>
                  <a:lnTo>
                    <a:pt x="701779" y="126354"/>
                  </a:lnTo>
                  <a:lnTo>
                    <a:pt x="440217" y="464789"/>
                  </a:lnTo>
                  <a:lnTo>
                    <a:pt x="136774" y="421216"/>
                  </a:lnTo>
                  <a:lnTo>
                    <a:pt x="2790" y="262454"/>
                  </a:lnTo>
                  <a:lnTo>
                    <a:pt x="-473" y="33346"/>
                  </a:lnTo>
                  <a:close/>
                </a:path>
              </a:pathLst>
            </a:custGeom>
            <a:solidFill>
              <a:srgbClr val="D19D82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2" name="Forme libre : forme 131">
              <a:extLst>
                <a:ext uri="{FF2B5EF4-FFF2-40B4-BE49-F238E27FC236}">
                  <a16:creationId xmlns:a16="http://schemas.microsoft.com/office/drawing/2014/main" id="{F73C4200-F965-4E51-9B6D-F5289D741603}"/>
                </a:ext>
              </a:extLst>
            </p:cNvPr>
            <p:cNvSpPr/>
            <p:nvPr/>
          </p:nvSpPr>
          <p:spPr>
            <a:xfrm>
              <a:off x="6403377" y="4875984"/>
              <a:ext cx="1024792" cy="1212442"/>
            </a:xfrm>
            <a:custGeom>
              <a:avLst/>
              <a:gdLst>
                <a:gd name="connsiteX0" fmla="*/ 134901 w 1024792"/>
                <a:gd name="connsiteY0" fmla="*/ -317 h 1212442"/>
                <a:gd name="connsiteX1" fmla="*/ 35788 w 1024792"/>
                <a:gd name="connsiteY1" fmla="*/ 471075 h 1212442"/>
                <a:gd name="connsiteX2" fmla="*/ -473 w 1024792"/>
                <a:gd name="connsiteY2" fmla="*/ 1077296 h 1212442"/>
                <a:gd name="connsiteX3" fmla="*/ 773092 w 1024792"/>
                <a:gd name="connsiteY3" fmla="*/ 1183842 h 1212442"/>
                <a:gd name="connsiteX4" fmla="*/ 793216 w 1024792"/>
                <a:gd name="connsiteY4" fmla="*/ 1077296 h 1212442"/>
                <a:gd name="connsiteX5" fmla="*/ 1024319 w 1024792"/>
                <a:gd name="connsiteY5" fmla="*/ 205101 h 1212442"/>
                <a:gd name="connsiteX6" fmla="*/ 817995 w 1024792"/>
                <a:gd name="connsiteY6" fmla="*/ 120009 h 1212442"/>
                <a:gd name="connsiteX7" fmla="*/ 455386 w 1024792"/>
                <a:gd name="connsiteY7" fmla="*/ 351836 h 1212442"/>
                <a:gd name="connsiteX8" fmla="*/ 224283 w 1024792"/>
                <a:gd name="connsiteY8" fmla="*/ 10017 h 1212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24792" h="1212442">
                  <a:moveTo>
                    <a:pt x="134901" y="-317"/>
                  </a:moveTo>
                  <a:cubicBezTo>
                    <a:pt x="106134" y="58668"/>
                    <a:pt x="47814" y="260943"/>
                    <a:pt x="35788" y="471075"/>
                  </a:cubicBezTo>
                  <a:cubicBezTo>
                    <a:pt x="23761" y="681206"/>
                    <a:pt x="-473" y="1077296"/>
                    <a:pt x="-473" y="1077296"/>
                  </a:cubicBezTo>
                  <a:cubicBezTo>
                    <a:pt x="-473" y="1077296"/>
                    <a:pt x="164333" y="1286339"/>
                    <a:pt x="773092" y="1183842"/>
                  </a:cubicBezTo>
                  <a:cubicBezTo>
                    <a:pt x="773092" y="1183842"/>
                    <a:pt x="767048" y="1159668"/>
                    <a:pt x="793216" y="1077296"/>
                  </a:cubicBezTo>
                  <a:cubicBezTo>
                    <a:pt x="819385" y="994923"/>
                    <a:pt x="1018276" y="223171"/>
                    <a:pt x="1024319" y="205101"/>
                  </a:cubicBezTo>
                  <a:cubicBezTo>
                    <a:pt x="969928" y="174884"/>
                    <a:pt x="929195" y="153550"/>
                    <a:pt x="817995" y="120009"/>
                  </a:cubicBezTo>
                  <a:cubicBezTo>
                    <a:pt x="817995" y="120009"/>
                    <a:pt x="598254" y="301313"/>
                    <a:pt x="455386" y="351836"/>
                  </a:cubicBezTo>
                  <a:cubicBezTo>
                    <a:pt x="411148" y="309532"/>
                    <a:pt x="248397" y="84292"/>
                    <a:pt x="224283" y="10017"/>
                  </a:cubicBezTo>
                  <a:close/>
                </a:path>
              </a:pathLst>
            </a:custGeom>
            <a:solidFill>
              <a:srgbClr val="313759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3" name="Forme libre : forme 132">
              <a:extLst>
                <a:ext uri="{FF2B5EF4-FFF2-40B4-BE49-F238E27FC236}">
                  <a16:creationId xmlns:a16="http://schemas.microsoft.com/office/drawing/2014/main" id="{314160FB-0210-4FAF-8417-D53AE6251215}"/>
                </a:ext>
              </a:extLst>
            </p:cNvPr>
            <p:cNvSpPr/>
            <p:nvPr/>
          </p:nvSpPr>
          <p:spPr>
            <a:xfrm>
              <a:off x="6709617" y="3673332"/>
              <a:ext cx="231085" cy="77609"/>
            </a:xfrm>
            <a:custGeom>
              <a:avLst/>
              <a:gdLst>
                <a:gd name="connsiteX0" fmla="*/ 230612 w 231085"/>
                <a:gd name="connsiteY0" fmla="*/ -317 h 77609"/>
                <a:gd name="connsiteX1" fmla="*/ 51785 w 231085"/>
                <a:gd name="connsiteY1" fmla="*/ 69425 h 77609"/>
                <a:gd name="connsiteX2" fmla="*/ 230612 w 231085"/>
                <a:gd name="connsiteY2" fmla="*/ -317 h 77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085" h="77609">
                  <a:moveTo>
                    <a:pt x="230612" y="-317"/>
                  </a:moveTo>
                  <a:cubicBezTo>
                    <a:pt x="230612" y="-317"/>
                    <a:pt x="231881" y="106653"/>
                    <a:pt x="51785" y="69425"/>
                  </a:cubicBezTo>
                  <a:cubicBezTo>
                    <a:pt x="-128310" y="32197"/>
                    <a:pt x="213509" y="24461"/>
                    <a:pt x="230612" y="-317"/>
                  </a:cubicBezTo>
                  <a:close/>
                </a:path>
              </a:pathLst>
            </a:custGeom>
            <a:solidFill>
              <a:srgbClr val="D9042B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4" name="Forme libre : forme 133">
              <a:extLst>
                <a:ext uri="{FF2B5EF4-FFF2-40B4-BE49-F238E27FC236}">
                  <a16:creationId xmlns:a16="http://schemas.microsoft.com/office/drawing/2014/main" id="{BDD935E6-A512-481D-BA7D-9901CC366615}"/>
                </a:ext>
              </a:extLst>
            </p:cNvPr>
            <p:cNvSpPr/>
            <p:nvPr/>
          </p:nvSpPr>
          <p:spPr>
            <a:xfrm>
              <a:off x="7130236" y="3712131"/>
              <a:ext cx="192096" cy="149431"/>
            </a:xfrm>
            <a:custGeom>
              <a:avLst/>
              <a:gdLst>
                <a:gd name="connsiteX0" fmla="*/ 5500 w 192096"/>
                <a:gd name="connsiteY0" fmla="*/ -317 h 149431"/>
                <a:gd name="connsiteX1" fmla="*/ 135556 w 192096"/>
                <a:gd name="connsiteY1" fmla="*/ 140859 h 149431"/>
                <a:gd name="connsiteX2" fmla="*/ 5500 w 192096"/>
                <a:gd name="connsiteY2" fmla="*/ -317 h 149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2096" h="149431">
                  <a:moveTo>
                    <a:pt x="5500" y="-317"/>
                  </a:moveTo>
                  <a:cubicBezTo>
                    <a:pt x="5500" y="-317"/>
                    <a:pt x="-42848" y="95231"/>
                    <a:pt x="135556" y="140859"/>
                  </a:cubicBezTo>
                  <a:cubicBezTo>
                    <a:pt x="313959" y="186487"/>
                    <a:pt x="9972" y="29478"/>
                    <a:pt x="5500" y="-317"/>
                  </a:cubicBezTo>
                  <a:close/>
                </a:path>
              </a:pathLst>
            </a:custGeom>
            <a:solidFill>
              <a:srgbClr val="D9042B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5" name="Forme libre : forme 134">
              <a:extLst>
                <a:ext uri="{FF2B5EF4-FFF2-40B4-BE49-F238E27FC236}">
                  <a16:creationId xmlns:a16="http://schemas.microsoft.com/office/drawing/2014/main" id="{3AC13EC6-906D-4D90-A861-B2067B985D16}"/>
                </a:ext>
              </a:extLst>
            </p:cNvPr>
            <p:cNvSpPr/>
            <p:nvPr/>
          </p:nvSpPr>
          <p:spPr>
            <a:xfrm>
              <a:off x="6825377" y="3706732"/>
              <a:ext cx="233570" cy="715611"/>
            </a:xfrm>
            <a:custGeom>
              <a:avLst/>
              <a:gdLst>
                <a:gd name="connsiteX0" fmla="*/ 231975 w 233570"/>
                <a:gd name="connsiteY0" fmla="*/ 10461 h 715611"/>
                <a:gd name="connsiteX1" fmla="*/ 68801 w 233570"/>
                <a:gd name="connsiteY1" fmla="*/ 613902 h 715611"/>
                <a:gd name="connsiteX2" fmla="*/ 66384 w 233570"/>
                <a:gd name="connsiteY2" fmla="*/ 624055 h 715611"/>
                <a:gd name="connsiteX3" fmla="*/ 56956 w 233570"/>
                <a:gd name="connsiteY3" fmla="*/ 618616 h 715611"/>
                <a:gd name="connsiteX4" fmla="*/ 30425 w 233570"/>
                <a:gd name="connsiteY4" fmla="*/ 609611 h 715611"/>
                <a:gd name="connsiteX5" fmla="*/ 20332 w 233570"/>
                <a:gd name="connsiteY5" fmla="*/ 612210 h 715611"/>
                <a:gd name="connsiteX6" fmla="*/ 17613 w 233570"/>
                <a:gd name="connsiteY6" fmla="*/ 615111 h 715611"/>
                <a:gd name="connsiteX7" fmla="*/ 16525 w 233570"/>
                <a:gd name="connsiteY7" fmla="*/ 620006 h 715611"/>
                <a:gd name="connsiteX8" fmla="*/ 21057 w 233570"/>
                <a:gd name="connsiteY8" fmla="*/ 648954 h 715611"/>
                <a:gd name="connsiteX9" fmla="*/ 31029 w 233570"/>
                <a:gd name="connsiteY9" fmla="*/ 679171 h 715611"/>
                <a:gd name="connsiteX10" fmla="*/ 36771 w 233570"/>
                <a:gd name="connsiteY10" fmla="*/ 715070 h 715611"/>
                <a:gd name="connsiteX11" fmla="*/ 15014 w 233570"/>
                <a:gd name="connsiteY11" fmla="*/ 685215 h 715611"/>
                <a:gd name="connsiteX12" fmla="*/ 4499 w 233570"/>
                <a:gd name="connsiteY12" fmla="*/ 653789 h 715611"/>
                <a:gd name="connsiteX13" fmla="*/ -456 w 233570"/>
                <a:gd name="connsiteY13" fmla="*/ 618918 h 715611"/>
                <a:gd name="connsiteX14" fmla="*/ 2263 w 233570"/>
                <a:gd name="connsiteY14" fmla="*/ 608040 h 715611"/>
                <a:gd name="connsiteX15" fmla="*/ 10240 w 233570"/>
                <a:gd name="connsiteY15" fmla="*/ 598854 h 715611"/>
                <a:gd name="connsiteX16" fmla="*/ 31090 w 233570"/>
                <a:gd name="connsiteY16" fmla="*/ 592810 h 715611"/>
                <a:gd name="connsiteX17" fmla="*/ 55264 w 233570"/>
                <a:gd name="connsiteY17" fmla="*/ 599458 h 715611"/>
                <a:gd name="connsiteX18" fmla="*/ 227019 w 233570"/>
                <a:gd name="connsiteY18" fmla="*/ 9252 h 715611"/>
                <a:gd name="connsiteX19" fmla="*/ 231975 w 233570"/>
                <a:gd name="connsiteY19" fmla="*/ 10461 h 715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3570" h="715611">
                  <a:moveTo>
                    <a:pt x="231975" y="10461"/>
                  </a:moveTo>
                  <a:cubicBezTo>
                    <a:pt x="196863" y="159614"/>
                    <a:pt x="103793" y="464326"/>
                    <a:pt x="68801" y="613902"/>
                  </a:cubicBezTo>
                  <a:lnTo>
                    <a:pt x="66384" y="624055"/>
                  </a:lnTo>
                  <a:lnTo>
                    <a:pt x="56956" y="618616"/>
                  </a:lnTo>
                  <a:cubicBezTo>
                    <a:pt x="48904" y="613654"/>
                    <a:pt x="39834" y="610576"/>
                    <a:pt x="30425" y="609611"/>
                  </a:cubicBezTo>
                  <a:cubicBezTo>
                    <a:pt x="26862" y="609289"/>
                    <a:pt x="23297" y="610207"/>
                    <a:pt x="20332" y="612210"/>
                  </a:cubicBezTo>
                  <a:cubicBezTo>
                    <a:pt x="19243" y="612988"/>
                    <a:pt x="18319" y="613974"/>
                    <a:pt x="17613" y="615111"/>
                  </a:cubicBezTo>
                  <a:cubicBezTo>
                    <a:pt x="17025" y="616684"/>
                    <a:pt x="16659" y="618332"/>
                    <a:pt x="16525" y="620006"/>
                  </a:cubicBezTo>
                  <a:cubicBezTo>
                    <a:pt x="16618" y="629825"/>
                    <a:pt x="18145" y="639577"/>
                    <a:pt x="21057" y="648954"/>
                  </a:cubicBezTo>
                  <a:cubicBezTo>
                    <a:pt x="23838" y="658986"/>
                    <a:pt x="27101" y="669018"/>
                    <a:pt x="31029" y="679171"/>
                  </a:cubicBezTo>
                  <a:cubicBezTo>
                    <a:pt x="39369" y="700989"/>
                    <a:pt x="40699" y="713257"/>
                    <a:pt x="36771" y="715070"/>
                  </a:cubicBezTo>
                  <a:cubicBezTo>
                    <a:pt x="32842" y="716883"/>
                    <a:pt x="23717" y="707818"/>
                    <a:pt x="15014" y="685215"/>
                  </a:cubicBezTo>
                  <a:cubicBezTo>
                    <a:pt x="11086" y="675001"/>
                    <a:pt x="7521" y="664546"/>
                    <a:pt x="4499" y="653789"/>
                  </a:cubicBezTo>
                  <a:cubicBezTo>
                    <a:pt x="1011" y="642501"/>
                    <a:pt x="-662" y="630731"/>
                    <a:pt x="-456" y="618918"/>
                  </a:cubicBezTo>
                  <a:cubicBezTo>
                    <a:pt x="-199" y="615160"/>
                    <a:pt x="722" y="611477"/>
                    <a:pt x="2263" y="608040"/>
                  </a:cubicBezTo>
                  <a:cubicBezTo>
                    <a:pt x="4148" y="604383"/>
                    <a:pt x="6884" y="601233"/>
                    <a:pt x="10240" y="598854"/>
                  </a:cubicBezTo>
                  <a:cubicBezTo>
                    <a:pt x="16288" y="594501"/>
                    <a:pt x="23652" y="592367"/>
                    <a:pt x="31090" y="592810"/>
                  </a:cubicBezTo>
                  <a:cubicBezTo>
                    <a:pt x="39488" y="593520"/>
                    <a:pt x="47683" y="595773"/>
                    <a:pt x="55264" y="599458"/>
                  </a:cubicBezTo>
                  <a:cubicBezTo>
                    <a:pt x="92431" y="454415"/>
                    <a:pt x="188643" y="153691"/>
                    <a:pt x="227019" y="9252"/>
                  </a:cubicBezTo>
                  <a:cubicBezTo>
                    <a:pt x="230706" y="-4285"/>
                    <a:pt x="235238" y="-3076"/>
                    <a:pt x="231975" y="10461"/>
                  </a:cubicBezTo>
                  <a:close/>
                </a:path>
              </a:pathLst>
            </a:custGeom>
            <a:solidFill>
              <a:srgbClr val="C18E78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6" name="Forme libre : forme 135">
              <a:extLst>
                <a:ext uri="{FF2B5EF4-FFF2-40B4-BE49-F238E27FC236}">
                  <a16:creationId xmlns:a16="http://schemas.microsoft.com/office/drawing/2014/main" id="{ADBACEC1-CAEE-4FE0-9D9B-BCF68B3104AC}"/>
                </a:ext>
              </a:extLst>
            </p:cNvPr>
            <p:cNvSpPr/>
            <p:nvPr/>
          </p:nvSpPr>
          <p:spPr>
            <a:xfrm>
              <a:off x="6994441" y="4595733"/>
              <a:ext cx="80244" cy="66613"/>
            </a:xfrm>
            <a:custGeom>
              <a:avLst/>
              <a:gdLst>
                <a:gd name="connsiteX0" fmla="*/ 3442 w 80244"/>
                <a:gd name="connsiteY0" fmla="*/ 66297 h 66613"/>
                <a:gd name="connsiteX1" fmla="*/ 79772 w 80244"/>
                <a:gd name="connsiteY1" fmla="*/ 23388 h 66613"/>
                <a:gd name="connsiteX2" fmla="*/ 3442 w 80244"/>
                <a:gd name="connsiteY2" fmla="*/ 66297 h 6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244" h="66613">
                  <a:moveTo>
                    <a:pt x="3442" y="66297"/>
                  </a:moveTo>
                  <a:lnTo>
                    <a:pt x="79772" y="23388"/>
                  </a:lnTo>
                  <a:cubicBezTo>
                    <a:pt x="45626" y="-20850"/>
                    <a:pt x="-16682" y="-1269"/>
                    <a:pt x="3442" y="66297"/>
                  </a:cubicBezTo>
                  <a:close/>
                </a:path>
              </a:pathLst>
            </a:custGeom>
            <a:solidFill>
              <a:srgbClr val="313759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7" name="Forme libre : forme 136">
              <a:extLst>
                <a:ext uri="{FF2B5EF4-FFF2-40B4-BE49-F238E27FC236}">
                  <a16:creationId xmlns:a16="http://schemas.microsoft.com/office/drawing/2014/main" id="{E3FF5610-E2DC-4C42-ADAE-EFD6506F8E6E}"/>
                </a:ext>
              </a:extLst>
            </p:cNvPr>
            <p:cNvSpPr/>
            <p:nvPr/>
          </p:nvSpPr>
          <p:spPr>
            <a:xfrm>
              <a:off x="6380351" y="5910989"/>
              <a:ext cx="796832" cy="199328"/>
            </a:xfrm>
            <a:custGeom>
              <a:avLst/>
              <a:gdLst>
                <a:gd name="connsiteX0" fmla="*/ 25211 w 796832"/>
                <a:gd name="connsiteY0" fmla="*/ -317 h 199328"/>
                <a:gd name="connsiteX1" fmla="*/ 22613 w 796832"/>
                <a:gd name="connsiteY1" fmla="*/ 42531 h 199328"/>
                <a:gd name="connsiteX2" fmla="*/ -473 w 796832"/>
                <a:gd name="connsiteY2" fmla="*/ 70573 h 199328"/>
                <a:gd name="connsiteX3" fmla="*/ 796359 w 796832"/>
                <a:gd name="connsiteY3" fmla="*/ 149138 h 199328"/>
                <a:gd name="connsiteX4" fmla="*/ 796359 w 796832"/>
                <a:gd name="connsiteY4" fmla="*/ 114267 h 199328"/>
                <a:gd name="connsiteX5" fmla="*/ 25211 w 796832"/>
                <a:gd name="connsiteY5" fmla="*/ -317 h 199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6832" h="199328">
                  <a:moveTo>
                    <a:pt x="25211" y="-317"/>
                  </a:moveTo>
                  <a:lnTo>
                    <a:pt x="22613" y="42531"/>
                  </a:lnTo>
                  <a:lnTo>
                    <a:pt x="-473" y="70573"/>
                  </a:lnTo>
                  <a:cubicBezTo>
                    <a:pt x="26662" y="106169"/>
                    <a:pt x="384919" y="284149"/>
                    <a:pt x="796359" y="149138"/>
                  </a:cubicBezTo>
                  <a:lnTo>
                    <a:pt x="796359" y="114267"/>
                  </a:lnTo>
                  <a:cubicBezTo>
                    <a:pt x="467473" y="186608"/>
                    <a:pt x="131154" y="57942"/>
                    <a:pt x="25211" y="-317"/>
                  </a:cubicBezTo>
                  <a:close/>
                </a:path>
              </a:pathLst>
            </a:custGeom>
            <a:solidFill>
              <a:srgbClr val="0C1228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8" name="Forme libre : forme 137">
              <a:extLst>
                <a:ext uri="{FF2B5EF4-FFF2-40B4-BE49-F238E27FC236}">
                  <a16:creationId xmlns:a16="http://schemas.microsoft.com/office/drawing/2014/main" id="{A4536F41-0043-4F91-A635-280C5BDB30A4}"/>
                </a:ext>
              </a:extLst>
            </p:cNvPr>
            <p:cNvSpPr/>
            <p:nvPr/>
          </p:nvSpPr>
          <p:spPr>
            <a:xfrm rot="19321200">
              <a:off x="6630352" y="3880640"/>
              <a:ext cx="250804" cy="250804"/>
            </a:xfrm>
            <a:custGeom>
              <a:avLst/>
              <a:gdLst>
                <a:gd name="connsiteX0" fmla="*/ 250331 w 250804"/>
                <a:gd name="connsiteY0" fmla="*/ 125086 h 250804"/>
                <a:gd name="connsiteX1" fmla="*/ 124929 w 250804"/>
                <a:gd name="connsiteY1" fmla="*/ 250488 h 250804"/>
                <a:gd name="connsiteX2" fmla="*/ -473 w 250804"/>
                <a:gd name="connsiteY2" fmla="*/ 125086 h 250804"/>
                <a:gd name="connsiteX3" fmla="*/ 124929 w 250804"/>
                <a:gd name="connsiteY3" fmla="*/ -316 h 250804"/>
                <a:gd name="connsiteX4" fmla="*/ 250331 w 250804"/>
                <a:gd name="connsiteY4" fmla="*/ 125086 h 250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0804" h="250804">
                  <a:moveTo>
                    <a:pt x="250331" y="125086"/>
                  </a:moveTo>
                  <a:cubicBezTo>
                    <a:pt x="250331" y="194343"/>
                    <a:pt x="194187" y="250488"/>
                    <a:pt x="124929" y="250488"/>
                  </a:cubicBezTo>
                  <a:cubicBezTo>
                    <a:pt x="55671" y="250488"/>
                    <a:pt x="-473" y="194343"/>
                    <a:pt x="-473" y="125086"/>
                  </a:cubicBezTo>
                  <a:cubicBezTo>
                    <a:pt x="-473" y="55828"/>
                    <a:pt x="55671" y="-316"/>
                    <a:pt x="124929" y="-316"/>
                  </a:cubicBezTo>
                  <a:cubicBezTo>
                    <a:pt x="194187" y="-316"/>
                    <a:pt x="250331" y="55828"/>
                    <a:pt x="250331" y="125086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9" name="Forme libre : forme 138">
              <a:extLst>
                <a:ext uri="{FF2B5EF4-FFF2-40B4-BE49-F238E27FC236}">
                  <a16:creationId xmlns:a16="http://schemas.microsoft.com/office/drawing/2014/main" id="{96C6E8AD-76B4-4F82-9518-B19455E5AFDC}"/>
                </a:ext>
              </a:extLst>
            </p:cNvPr>
            <p:cNvSpPr/>
            <p:nvPr/>
          </p:nvSpPr>
          <p:spPr>
            <a:xfrm>
              <a:off x="7142434" y="3977983"/>
              <a:ext cx="250804" cy="250804"/>
            </a:xfrm>
            <a:custGeom>
              <a:avLst/>
              <a:gdLst>
                <a:gd name="connsiteX0" fmla="*/ 250804 w 250804"/>
                <a:gd name="connsiteY0" fmla="*/ 125402 h 250804"/>
                <a:gd name="connsiteX1" fmla="*/ 125402 w 250804"/>
                <a:gd name="connsiteY1" fmla="*/ 250804 h 250804"/>
                <a:gd name="connsiteX2" fmla="*/ 0 w 250804"/>
                <a:gd name="connsiteY2" fmla="*/ 125402 h 250804"/>
                <a:gd name="connsiteX3" fmla="*/ 125402 w 250804"/>
                <a:gd name="connsiteY3" fmla="*/ 0 h 250804"/>
                <a:gd name="connsiteX4" fmla="*/ 250804 w 250804"/>
                <a:gd name="connsiteY4" fmla="*/ 125402 h 250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0804" h="250804">
                  <a:moveTo>
                    <a:pt x="250804" y="125402"/>
                  </a:moveTo>
                  <a:cubicBezTo>
                    <a:pt x="250804" y="194660"/>
                    <a:pt x="194660" y="250804"/>
                    <a:pt x="125402" y="250804"/>
                  </a:cubicBezTo>
                  <a:cubicBezTo>
                    <a:pt x="56144" y="250804"/>
                    <a:pt x="0" y="194660"/>
                    <a:pt x="0" y="125402"/>
                  </a:cubicBezTo>
                  <a:cubicBezTo>
                    <a:pt x="0" y="56144"/>
                    <a:pt x="56144" y="0"/>
                    <a:pt x="125402" y="0"/>
                  </a:cubicBezTo>
                  <a:cubicBezTo>
                    <a:pt x="194660" y="0"/>
                    <a:pt x="250804" y="56144"/>
                    <a:pt x="250804" y="125402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0" name="Forme libre : forme 139">
              <a:extLst>
                <a:ext uri="{FF2B5EF4-FFF2-40B4-BE49-F238E27FC236}">
                  <a16:creationId xmlns:a16="http://schemas.microsoft.com/office/drawing/2014/main" id="{BFCDFF05-0F0E-4F4C-9309-1756C215E651}"/>
                </a:ext>
              </a:extLst>
            </p:cNvPr>
            <p:cNvSpPr/>
            <p:nvPr/>
          </p:nvSpPr>
          <p:spPr>
            <a:xfrm>
              <a:off x="6607102" y="3972423"/>
              <a:ext cx="149999" cy="149999"/>
            </a:xfrm>
            <a:custGeom>
              <a:avLst/>
              <a:gdLst>
                <a:gd name="connsiteX0" fmla="*/ 149999 w 149999"/>
                <a:gd name="connsiteY0" fmla="*/ 75000 h 149999"/>
                <a:gd name="connsiteX1" fmla="*/ 75000 w 149999"/>
                <a:gd name="connsiteY1" fmla="*/ 149999 h 149999"/>
                <a:gd name="connsiteX2" fmla="*/ 0 w 149999"/>
                <a:gd name="connsiteY2" fmla="*/ 75000 h 149999"/>
                <a:gd name="connsiteX3" fmla="*/ 75000 w 149999"/>
                <a:gd name="connsiteY3" fmla="*/ 0 h 149999"/>
                <a:gd name="connsiteX4" fmla="*/ 149999 w 149999"/>
                <a:gd name="connsiteY4" fmla="*/ 75000 h 149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99" h="149999">
                  <a:moveTo>
                    <a:pt x="149999" y="75000"/>
                  </a:moveTo>
                  <a:cubicBezTo>
                    <a:pt x="149999" y="116421"/>
                    <a:pt x="116421" y="149999"/>
                    <a:pt x="75000" y="149999"/>
                  </a:cubicBezTo>
                  <a:cubicBezTo>
                    <a:pt x="33578" y="149999"/>
                    <a:pt x="0" y="116421"/>
                    <a:pt x="0" y="75000"/>
                  </a:cubicBezTo>
                  <a:cubicBezTo>
                    <a:pt x="0" y="33578"/>
                    <a:pt x="33579" y="0"/>
                    <a:pt x="75000" y="0"/>
                  </a:cubicBezTo>
                  <a:cubicBezTo>
                    <a:pt x="116421" y="0"/>
                    <a:pt x="149999" y="33578"/>
                    <a:pt x="149999" y="75000"/>
                  </a:cubicBezTo>
                  <a:close/>
                </a:path>
              </a:pathLst>
            </a:custGeom>
            <a:solidFill>
              <a:srgbClr val="313759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1" name="Forme libre : forme 140">
              <a:extLst>
                <a:ext uri="{FF2B5EF4-FFF2-40B4-BE49-F238E27FC236}">
                  <a16:creationId xmlns:a16="http://schemas.microsoft.com/office/drawing/2014/main" id="{FB16FB4C-FE82-4D12-AAA2-F21181A15B66}"/>
                </a:ext>
              </a:extLst>
            </p:cNvPr>
            <p:cNvSpPr/>
            <p:nvPr/>
          </p:nvSpPr>
          <p:spPr>
            <a:xfrm>
              <a:off x="7121463" y="4070509"/>
              <a:ext cx="149999" cy="149999"/>
            </a:xfrm>
            <a:custGeom>
              <a:avLst/>
              <a:gdLst>
                <a:gd name="connsiteX0" fmla="*/ 149999 w 149999"/>
                <a:gd name="connsiteY0" fmla="*/ 74999 h 149999"/>
                <a:gd name="connsiteX1" fmla="*/ 75000 w 149999"/>
                <a:gd name="connsiteY1" fmla="*/ 149999 h 149999"/>
                <a:gd name="connsiteX2" fmla="*/ 1 w 149999"/>
                <a:gd name="connsiteY2" fmla="*/ 74999 h 149999"/>
                <a:gd name="connsiteX3" fmla="*/ 75000 w 149999"/>
                <a:gd name="connsiteY3" fmla="*/ 0 h 149999"/>
                <a:gd name="connsiteX4" fmla="*/ 149999 w 149999"/>
                <a:gd name="connsiteY4" fmla="*/ 74999 h 149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99" h="149999">
                  <a:moveTo>
                    <a:pt x="149999" y="74999"/>
                  </a:moveTo>
                  <a:cubicBezTo>
                    <a:pt x="149999" y="116421"/>
                    <a:pt x="116421" y="149999"/>
                    <a:pt x="75000" y="149999"/>
                  </a:cubicBezTo>
                  <a:cubicBezTo>
                    <a:pt x="33579" y="149999"/>
                    <a:pt x="1" y="116421"/>
                    <a:pt x="1" y="74999"/>
                  </a:cubicBezTo>
                  <a:cubicBezTo>
                    <a:pt x="1" y="33578"/>
                    <a:pt x="33579" y="0"/>
                    <a:pt x="75000" y="0"/>
                  </a:cubicBezTo>
                  <a:cubicBezTo>
                    <a:pt x="116421" y="0"/>
                    <a:pt x="149999" y="33578"/>
                    <a:pt x="149999" y="74999"/>
                  </a:cubicBezTo>
                  <a:close/>
                </a:path>
              </a:pathLst>
            </a:custGeom>
            <a:solidFill>
              <a:srgbClr val="313759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2" name="Forme libre : forme 141">
              <a:extLst>
                <a:ext uri="{FF2B5EF4-FFF2-40B4-BE49-F238E27FC236}">
                  <a16:creationId xmlns:a16="http://schemas.microsoft.com/office/drawing/2014/main" id="{4A9B54C2-391D-47DD-B57B-56CD09B8AAAF}"/>
                </a:ext>
              </a:extLst>
            </p:cNvPr>
            <p:cNvSpPr/>
            <p:nvPr/>
          </p:nvSpPr>
          <p:spPr>
            <a:xfrm>
              <a:off x="6710083" y="3996416"/>
              <a:ext cx="43029" cy="43029"/>
            </a:xfrm>
            <a:custGeom>
              <a:avLst/>
              <a:gdLst>
                <a:gd name="connsiteX0" fmla="*/ 43030 w 43029"/>
                <a:gd name="connsiteY0" fmla="*/ 21515 h 43029"/>
                <a:gd name="connsiteX1" fmla="*/ 21515 w 43029"/>
                <a:gd name="connsiteY1" fmla="*/ 43030 h 43029"/>
                <a:gd name="connsiteX2" fmla="*/ 0 w 43029"/>
                <a:gd name="connsiteY2" fmla="*/ 21515 h 43029"/>
                <a:gd name="connsiteX3" fmla="*/ 21515 w 43029"/>
                <a:gd name="connsiteY3" fmla="*/ 0 h 43029"/>
                <a:gd name="connsiteX4" fmla="*/ 43030 w 43029"/>
                <a:gd name="connsiteY4" fmla="*/ 21515 h 4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029" h="43029">
                  <a:moveTo>
                    <a:pt x="43030" y="21515"/>
                  </a:moveTo>
                  <a:cubicBezTo>
                    <a:pt x="43030" y="33397"/>
                    <a:pt x="33397" y="43030"/>
                    <a:pt x="21515" y="43030"/>
                  </a:cubicBezTo>
                  <a:cubicBezTo>
                    <a:pt x="9633" y="43030"/>
                    <a:pt x="0" y="33397"/>
                    <a:pt x="0" y="21515"/>
                  </a:cubicBezTo>
                  <a:cubicBezTo>
                    <a:pt x="0" y="9633"/>
                    <a:pt x="9633" y="0"/>
                    <a:pt x="21515" y="0"/>
                  </a:cubicBezTo>
                  <a:cubicBezTo>
                    <a:pt x="33397" y="0"/>
                    <a:pt x="43030" y="9633"/>
                    <a:pt x="43030" y="21515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3" name="Forme libre : forme 142">
              <a:extLst>
                <a:ext uri="{FF2B5EF4-FFF2-40B4-BE49-F238E27FC236}">
                  <a16:creationId xmlns:a16="http://schemas.microsoft.com/office/drawing/2014/main" id="{17140ADA-BEFD-40BD-9F46-81D33129613C}"/>
                </a:ext>
              </a:extLst>
            </p:cNvPr>
            <p:cNvSpPr/>
            <p:nvPr/>
          </p:nvSpPr>
          <p:spPr>
            <a:xfrm>
              <a:off x="7222147" y="4093958"/>
              <a:ext cx="43029" cy="43029"/>
            </a:xfrm>
            <a:custGeom>
              <a:avLst/>
              <a:gdLst>
                <a:gd name="connsiteX0" fmla="*/ 43030 w 43029"/>
                <a:gd name="connsiteY0" fmla="*/ 21515 h 43029"/>
                <a:gd name="connsiteX1" fmla="*/ 21515 w 43029"/>
                <a:gd name="connsiteY1" fmla="*/ 43029 h 43029"/>
                <a:gd name="connsiteX2" fmla="*/ 0 w 43029"/>
                <a:gd name="connsiteY2" fmla="*/ 21515 h 43029"/>
                <a:gd name="connsiteX3" fmla="*/ 21515 w 43029"/>
                <a:gd name="connsiteY3" fmla="*/ 0 h 43029"/>
                <a:gd name="connsiteX4" fmla="*/ 43030 w 43029"/>
                <a:gd name="connsiteY4" fmla="*/ 21515 h 4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029" h="43029">
                  <a:moveTo>
                    <a:pt x="43030" y="21515"/>
                  </a:moveTo>
                  <a:cubicBezTo>
                    <a:pt x="43030" y="33397"/>
                    <a:pt x="33397" y="43029"/>
                    <a:pt x="21515" y="43029"/>
                  </a:cubicBezTo>
                  <a:cubicBezTo>
                    <a:pt x="9633" y="43029"/>
                    <a:pt x="0" y="33397"/>
                    <a:pt x="0" y="21515"/>
                  </a:cubicBezTo>
                  <a:cubicBezTo>
                    <a:pt x="0" y="9632"/>
                    <a:pt x="9633" y="0"/>
                    <a:pt x="21515" y="0"/>
                  </a:cubicBezTo>
                  <a:cubicBezTo>
                    <a:pt x="33397" y="0"/>
                    <a:pt x="43030" y="9632"/>
                    <a:pt x="43030" y="21515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4" name="Forme libre : forme 143">
              <a:extLst>
                <a:ext uri="{FF2B5EF4-FFF2-40B4-BE49-F238E27FC236}">
                  <a16:creationId xmlns:a16="http://schemas.microsoft.com/office/drawing/2014/main" id="{D65B0D86-2760-46FA-848B-DF4ADD1B9951}"/>
                </a:ext>
              </a:extLst>
            </p:cNvPr>
            <p:cNvSpPr/>
            <p:nvPr/>
          </p:nvSpPr>
          <p:spPr>
            <a:xfrm>
              <a:off x="6560777" y="3794413"/>
              <a:ext cx="1007394" cy="562268"/>
            </a:xfrm>
            <a:custGeom>
              <a:avLst/>
              <a:gdLst>
                <a:gd name="connsiteX0" fmla="*/ 652920 w 1007394"/>
                <a:gd name="connsiteY0" fmla="*/ 95140 h 562268"/>
                <a:gd name="connsiteX1" fmla="*/ 438376 w 1007394"/>
                <a:gd name="connsiteY1" fmla="*/ 106381 h 562268"/>
                <a:gd name="connsiteX2" fmla="*/ 263115 w 1007394"/>
                <a:gd name="connsiteY2" fmla="*/ 9685 h 562268"/>
                <a:gd name="connsiteX3" fmla="*/ 526 w 1007394"/>
                <a:gd name="connsiteY3" fmla="*/ 194555 h 562268"/>
                <a:gd name="connsiteX4" fmla="*/ 252055 w 1007394"/>
                <a:gd name="connsiteY4" fmla="*/ 395501 h 562268"/>
                <a:gd name="connsiteX5" fmla="*/ 533742 w 1007394"/>
                <a:gd name="connsiteY5" fmla="*/ 470017 h 562268"/>
                <a:gd name="connsiteX6" fmla="*/ 989299 w 1007394"/>
                <a:gd name="connsiteY6" fmla="*/ 406258 h 562268"/>
                <a:gd name="connsiteX7" fmla="*/ 652920 w 1007394"/>
                <a:gd name="connsiteY7" fmla="*/ 95140 h 562268"/>
                <a:gd name="connsiteX8" fmla="*/ 194763 w 1007394"/>
                <a:gd name="connsiteY8" fmla="*/ 336456 h 562268"/>
                <a:gd name="connsiteX9" fmla="*/ 69361 w 1007394"/>
                <a:gd name="connsiteY9" fmla="*/ 211054 h 562268"/>
                <a:gd name="connsiteX10" fmla="*/ 194763 w 1007394"/>
                <a:gd name="connsiteY10" fmla="*/ 85652 h 562268"/>
                <a:gd name="connsiteX11" fmla="*/ 320165 w 1007394"/>
                <a:gd name="connsiteY11" fmla="*/ 211054 h 562268"/>
                <a:gd name="connsiteX12" fmla="*/ 194763 w 1007394"/>
                <a:gd name="connsiteY12" fmla="*/ 336456 h 562268"/>
                <a:gd name="connsiteX13" fmla="*/ 706827 w 1007394"/>
                <a:gd name="connsiteY13" fmla="*/ 433998 h 562268"/>
                <a:gd name="connsiteX14" fmla="*/ 581425 w 1007394"/>
                <a:gd name="connsiteY14" fmla="*/ 308596 h 562268"/>
                <a:gd name="connsiteX15" fmla="*/ 706827 w 1007394"/>
                <a:gd name="connsiteY15" fmla="*/ 183193 h 562268"/>
                <a:gd name="connsiteX16" fmla="*/ 832229 w 1007394"/>
                <a:gd name="connsiteY16" fmla="*/ 308596 h 562268"/>
                <a:gd name="connsiteX17" fmla="*/ 706827 w 1007394"/>
                <a:gd name="connsiteY17" fmla="*/ 433998 h 562268"/>
                <a:gd name="connsiteX18" fmla="*/ 706585 w 1007394"/>
                <a:gd name="connsiteY18" fmla="*/ 433998 h 562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07394" h="562268">
                  <a:moveTo>
                    <a:pt x="652920" y="95140"/>
                  </a:moveTo>
                  <a:cubicBezTo>
                    <a:pt x="558339" y="125357"/>
                    <a:pt x="509931" y="123665"/>
                    <a:pt x="438376" y="106381"/>
                  </a:cubicBezTo>
                  <a:cubicBezTo>
                    <a:pt x="380782" y="92481"/>
                    <a:pt x="364706" y="38875"/>
                    <a:pt x="263115" y="9685"/>
                  </a:cubicBezTo>
                  <a:cubicBezTo>
                    <a:pt x="161524" y="-19505"/>
                    <a:pt x="16964" y="7510"/>
                    <a:pt x="526" y="194555"/>
                  </a:cubicBezTo>
                  <a:cubicBezTo>
                    <a:pt x="-14341" y="363773"/>
                    <a:pt x="139889" y="406077"/>
                    <a:pt x="252055" y="395501"/>
                  </a:cubicBezTo>
                  <a:cubicBezTo>
                    <a:pt x="364223" y="384925"/>
                    <a:pt x="480197" y="419675"/>
                    <a:pt x="533742" y="470017"/>
                  </a:cubicBezTo>
                  <a:cubicBezTo>
                    <a:pt x="587287" y="520359"/>
                    <a:pt x="900883" y="679544"/>
                    <a:pt x="989299" y="406258"/>
                  </a:cubicBezTo>
                  <a:cubicBezTo>
                    <a:pt x="1087506" y="101667"/>
                    <a:pt x="747500" y="65044"/>
                    <a:pt x="652920" y="95140"/>
                  </a:cubicBezTo>
                  <a:close/>
                  <a:moveTo>
                    <a:pt x="194763" y="336456"/>
                  </a:moveTo>
                  <a:cubicBezTo>
                    <a:pt x="125505" y="336456"/>
                    <a:pt x="69361" y="280312"/>
                    <a:pt x="69361" y="211054"/>
                  </a:cubicBezTo>
                  <a:cubicBezTo>
                    <a:pt x="69361" y="141797"/>
                    <a:pt x="125505" y="85652"/>
                    <a:pt x="194763" y="85652"/>
                  </a:cubicBezTo>
                  <a:cubicBezTo>
                    <a:pt x="264021" y="85652"/>
                    <a:pt x="320165" y="141797"/>
                    <a:pt x="320165" y="211054"/>
                  </a:cubicBezTo>
                  <a:cubicBezTo>
                    <a:pt x="320165" y="280312"/>
                    <a:pt x="264021" y="336456"/>
                    <a:pt x="194763" y="336456"/>
                  </a:cubicBezTo>
                  <a:close/>
                  <a:moveTo>
                    <a:pt x="706827" y="433998"/>
                  </a:moveTo>
                  <a:cubicBezTo>
                    <a:pt x="637569" y="433998"/>
                    <a:pt x="581425" y="377853"/>
                    <a:pt x="581425" y="308596"/>
                  </a:cubicBezTo>
                  <a:cubicBezTo>
                    <a:pt x="581425" y="239338"/>
                    <a:pt x="637569" y="183193"/>
                    <a:pt x="706827" y="183193"/>
                  </a:cubicBezTo>
                  <a:cubicBezTo>
                    <a:pt x="776085" y="183193"/>
                    <a:pt x="832229" y="239338"/>
                    <a:pt x="832229" y="308596"/>
                  </a:cubicBezTo>
                  <a:cubicBezTo>
                    <a:pt x="832229" y="377853"/>
                    <a:pt x="776085" y="433998"/>
                    <a:pt x="706827" y="433998"/>
                  </a:cubicBezTo>
                  <a:cubicBezTo>
                    <a:pt x="706747" y="433998"/>
                    <a:pt x="706665" y="433998"/>
                    <a:pt x="706585" y="433998"/>
                  </a:cubicBezTo>
                  <a:close/>
                </a:path>
              </a:pathLst>
            </a:custGeom>
            <a:solidFill>
              <a:srgbClr val="F2B602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5" name="Forme libre : forme 144">
              <a:extLst>
                <a:ext uri="{FF2B5EF4-FFF2-40B4-BE49-F238E27FC236}">
                  <a16:creationId xmlns:a16="http://schemas.microsoft.com/office/drawing/2014/main" id="{2730C424-C790-40E1-8AFA-ED8064729EE0}"/>
                </a:ext>
              </a:extLst>
            </p:cNvPr>
            <p:cNvSpPr/>
            <p:nvPr/>
          </p:nvSpPr>
          <p:spPr>
            <a:xfrm>
              <a:off x="7055952" y="3487995"/>
              <a:ext cx="809628" cy="763455"/>
            </a:xfrm>
            <a:custGeom>
              <a:avLst/>
              <a:gdLst>
                <a:gd name="connsiteX0" fmla="*/ -473 w 809628"/>
                <a:gd name="connsiteY0" fmla="*/ 7704 h 763455"/>
                <a:gd name="connsiteX1" fmla="*/ 806089 w 809628"/>
                <a:gd name="connsiteY1" fmla="*/ 763139 h 763455"/>
                <a:gd name="connsiteX2" fmla="*/ -473 w 809628"/>
                <a:gd name="connsiteY2" fmla="*/ 7704 h 763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28" h="763455">
                  <a:moveTo>
                    <a:pt x="-473" y="7704"/>
                  </a:moveTo>
                  <a:cubicBezTo>
                    <a:pt x="50413" y="125613"/>
                    <a:pt x="264775" y="669526"/>
                    <a:pt x="806089" y="763139"/>
                  </a:cubicBezTo>
                  <a:cubicBezTo>
                    <a:pt x="830203" y="629336"/>
                    <a:pt x="725711" y="-83431"/>
                    <a:pt x="-473" y="7704"/>
                  </a:cubicBezTo>
                  <a:close/>
                </a:path>
              </a:pathLst>
            </a:custGeom>
            <a:solidFill>
              <a:srgbClr val="D9042B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6" name="Forme libre : forme 145">
              <a:extLst>
                <a:ext uri="{FF2B5EF4-FFF2-40B4-BE49-F238E27FC236}">
                  <a16:creationId xmlns:a16="http://schemas.microsoft.com/office/drawing/2014/main" id="{90E85265-F782-45A3-AD70-BCF6C46E10F4}"/>
                </a:ext>
              </a:extLst>
            </p:cNvPr>
            <p:cNvSpPr/>
            <p:nvPr/>
          </p:nvSpPr>
          <p:spPr>
            <a:xfrm>
              <a:off x="7664522" y="4553323"/>
              <a:ext cx="56036" cy="109211"/>
            </a:xfrm>
            <a:custGeom>
              <a:avLst/>
              <a:gdLst>
                <a:gd name="connsiteX0" fmla="*/ -223 w 56036"/>
                <a:gd name="connsiteY0" fmla="*/ 71419 h 109211"/>
                <a:gd name="connsiteX1" fmla="*/ 34224 w 56036"/>
                <a:gd name="connsiteY1" fmla="*/ 32922 h 109211"/>
                <a:gd name="connsiteX2" fmla="*/ 37911 w 56036"/>
                <a:gd name="connsiteY2" fmla="*/ 31653 h 109211"/>
                <a:gd name="connsiteX3" fmla="*/ 24313 w 56036"/>
                <a:gd name="connsiteY3" fmla="*/ 17209 h 109211"/>
                <a:gd name="connsiteX4" fmla="*/ 21472 w 56036"/>
                <a:gd name="connsiteY4" fmla="*/ 14490 h 109211"/>
                <a:gd name="connsiteX5" fmla="*/ 18148 w 56036"/>
                <a:gd name="connsiteY5" fmla="*/ 8748 h 109211"/>
                <a:gd name="connsiteX6" fmla="*/ 19417 w 56036"/>
                <a:gd name="connsiteY6" fmla="*/ 2221 h 109211"/>
                <a:gd name="connsiteX7" fmla="*/ 30235 w 56036"/>
                <a:gd name="connsiteY7" fmla="*/ 650 h 109211"/>
                <a:gd name="connsiteX8" fmla="*/ 51085 w 56036"/>
                <a:gd name="connsiteY8" fmla="*/ 26153 h 109211"/>
                <a:gd name="connsiteX9" fmla="*/ 55557 w 56036"/>
                <a:gd name="connsiteY9" fmla="*/ 54860 h 109211"/>
                <a:gd name="connsiteX10" fmla="*/ 40146 w 56036"/>
                <a:gd name="connsiteY10" fmla="*/ 108042 h 109211"/>
                <a:gd name="connsiteX11" fmla="*/ 38741 w 56036"/>
                <a:gd name="connsiteY11" fmla="*/ 108856 h 109211"/>
                <a:gd name="connsiteX12" fmla="*/ 37926 w 56036"/>
                <a:gd name="connsiteY12" fmla="*/ 107451 h 109211"/>
                <a:gd name="connsiteX13" fmla="*/ 38151 w 56036"/>
                <a:gd name="connsiteY13" fmla="*/ 107015 h 109211"/>
                <a:gd name="connsiteX14" fmla="*/ 45342 w 56036"/>
                <a:gd name="connsiteY14" fmla="*/ 55585 h 109211"/>
                <a:gd name="connsiteX15" fmla="*/ 43652 w 56036"/>
                <a:gd name="connsiteY15" fmla="*/ 47970 h 109211"/>
                <a:gd name="connsiteX16" fmla="*/ 683 w 56036"/>
                <a:gd name="connsiteY16" fmla="*/ 73534 h 109211"/>
                <a:gd name="connsiteX17" fmla="*/ -223 w 56036"/>
                <a:gd name="connsiteY17" fmla="*/ 71419 h 109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6036" h="109211">
                  <a:moveTo>
                    <a:pt x="-223" y="71419"/>
                  </a:moveTo>
                  <a:cubicBezTo>
                    <a:pt x="14643" y="62072"/>
                    <a:pt x="26580" y="48731"/>
                    <a:pt x="34224" y="32922"/>
                  </a:cubicBezTo>
                  <a:cubicBezTo>
                    <a:pt x="34648" y="31834"/>
                    <a:pt x="36098" y="31472"/>
                    <a:pt x="37911" y="31653"/>
                  </a:cubicBezTo>
                  <a:cubicBezTo>
                    <a:pt x="35262" y="25361"/>
                    <a:pt x="30434" y="20233"/>
                    <a:pt x="24313" y="17209"/>
                  </a:cubicBezTo>
                  <a:cubicBezTo>
                    <a:pt x="23044" y="17209"/>
                    <a:pt x="22561" y="15819"/>
                    <a:pt x="21472" y="14490"/>
                  </a:cubicBezTo>
                  <a:cubicBezTo>
                    <a:pt x="20134" y="12720"/>
                    <a:pt x="19017" y="10791"/>
                    <a:pt x="18148" y="8748"/>
                  </a:cubicBezTo>
                  <a:cubicBezTo>
                    <a:pt x="17229" y="6514"/>
                    <a:pt x="17728" y="3948"/>
                    <a:pt x="19417" y="2221"/>
                  </a:cubicBezTo>
                  <a:cubicBezTo>
                    <a:pt x="22368" y="-454"/>
                    <a:pt x="26645" y="-1076"/>
                    <a:pt x="30235" y="650"/>
                  </a:cubicBezTo>
                  <a:cubicBezTo>
                    <a:pt x="40409" y="5907"/>
                    <a:pt x="47956" y="15137"/>
                    <a:pt x="51085" y="26153"/>
                  </a:cubicBezTo>
                  <a:cubicBezTo>
                    <a:pt x="54163" y="35406"/>
                    <a:pt x="55675" y="45109"/>
                    <a:pt x="55557" y="54860"/>
                  </a:cubicBezTo>
                  <a:cubicBezTo>
                    <a:pt x="55384" y="73664"/>
                    <a:pt x="50054" y="92059"/>
                    <a:pt x="40146" y="108042"/>
                  </a:cubicBezTo>
                  <a:cubicBezTo>
                    <a:pt x="39983" y="108655"/>
                    <a:pt x="39354" y="109020"/>
                    <a:pt x="38741" y="108856"/>
                  </a:cubicBezTo>
                  <a:cubicBezTo>
                    <a:pt x="38127" y="108693"/>
                    <a:pt x="37763" y="108064"/>
                    <a:pt x="37926" y="107451"/>
                  </a:cubicBezTo>
                  <a:cubicBezTo>
                    <a:pt x="37969" y="107291"/>
                    <a:pt x="38046" y="107143"/>
                    <a:pt x="38151" y="107015"/>
                  </a:cubicBezTo>
                  <a:cubicBezTo>
                    <a:pt x="45334" y="90888"/>
                    <a:pt x="47827" y="73064"/>
                    <a:pt x="45342" y="55585"/>
                  </a:cubicBezTo>
                  <a:cubicBezTo>
                    <a:pt x="44921" y="52987"/>
                    <a:pt x="44257" y="50509"/>
                    <a:pt x="43652" y="47970"/>
                  </a:cubicBezTo>
                  <a:cubicBezTo>
                    <a:pt x="31770" y="60050"/>
                    <a:pt x="16969" y="68855"/>
                    <a:pt x="683" y="73534"/>
                  </a:cubicBezTo>
                  <a:cubicBezTo>
                    <a:pt x="-102" y="73776"/>
                    <a:pt x="-888" y="71842"/>
                    <a:pt x="-223" y="71419"/>
                  </a:cubicBezTo>
                  <a:close/>
                </a:path>
              </a:pathLst>
            </a:custGeom>
            <a:solidFill>
              <a:srgbClr val="C18E78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151" name="Emphasys_bot">
            <a:extLst>
              <a:ext uri="{FF2B5EF4-FFF2-40B4-BE49-F238E27FC236}">
                <a16:creationId xmlns:a16="http://schemas.microsoft.com/office/drawing/2014/main" id="{8DA22CC1-3985-44FC-BC13-3AB1DC7F3CDA}"/>
              </a:ext>
            </a:extLst>
          </p:cNvPr>
          <p:cNvSpPr/>
          <p:nvPr/>
        </p:nvSpPr>
        <p:spPr>
          <a:xfrm>
            <a:off x="4921784" y="6002144"/>
            <a:ext cx="90317" cy="167594"/>
          </a:xfrm>
          <a:custGeom>
            <a:avLst/>
            <a:gdLst>
              <a:gd name="connsiteX0" fmla="*/ 89366 w 90317"/>
              <a:gd name="connsiteY0" fmla="*/ 15644 h 167594"/>
              <a:gd name="connsiteX1" fmla="*/ 85317 w 90317"/>
              <a:gd name="connsiteY1" fmla="*/ 11293 h 167594"/>
              <a:gd name="connsiteX2" fmla="*/ 59391 w 90317"/>
              <a:gd name="connsiteY2" fmla="*/ 293 h 167594"/>
              <a:gd name="connsiteX3" fmla="*/ 49621 w 90317"/>
              <a:gd name="connsiteY3" fmla="*/ 4174 h 167594"/>
              <a:gd name="connsiteX4" fmla="*/ 49601 w 90317"/>
              <a:gd name="connsiteY4" fmla="*/ 4221 h 167594"/>
              <a:gd name="connsiteX5" fmla="*/ 49601 w 90317"/>
              <a:gd name="connsiteY5" fmla="*/ 4887 h 167594"/>
              <a:gd name="connsiteX6" fmla="*/ 165 w 90317"/>
              <a:gd name="connsiteY6" fmla="*/ 156759 h 167594"/>
              <a:gd name="connsiteX7" fmla="*/ 4002 w 90317"/>
              <a:gd name="connsiteY7" fmla="*/ 166640 h 167594"/>
              <a:gd name="connsiteX8" fmla="*/ 13883 w 90317"/>
              <a:gd name="connsiteY8" fmla="*/ 162803 h 167594"/>
              <a:gd name="connsiteX9" fmla="*/ 88883 w 90317"/>
              <a:gd name="connsiteY9" fmla="*/ 21869 h 167594"/>
              <a:gd name="connsiteX10" fmla="*/ 89367 w 90317"/>
              <a:gd name="connsiteY10" fmla="*/ 15644 h 167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0317" h="167594">
                <a:moveTo>
                  <a:pt x="89366" y="15644"/>
                </a:moveTo>
                <a:cubicBezTo>
                  <a:pt x="88668" y="13701"/>
                  <a:pt x="87205" y="12129"/>
                  <a:pt x="85317" y="11293"/>
                </a:cubicBezTo>
                <a:lnTo>
                  <a:pt x="59391" y="293"/>
                </a:lnTo>
                <a:cubicBezTo>
                  <a:pt x="55622" y="-1333"/>
                  <a:pt x="51247" y="404"/>
                  <a:pt x="49621" y="4174"/>
                </a:cubicBezTo>
                <a:cubicBezTo>
                  <a:pt x="49614" y="4190"/>
                  <a:pt x="49607" y="4206"/>
                  <a:pt x="49601" y="4221"/>
                </a:cubicBezTo>
                <a:lnTo>
                  <a:pt x="49601" y="4887"/>
                </a:lnTo>
                <a:lnTo>
                  <a:pt x="165" y="156759"/>
                </a:lnTo>
                <a:cubicBezTo>
                  <a:pt x="-1504" y="160547"/>
                  <a:pt x="214" y="164972"/>
                  <a:pt x="4002" y="166640"/>
                </a:cubicBezTo>
                <a:cubicBezTo>
                  <a:pt x="7791" y="168309"/>
                  <a:pt x="12215" y="166591"/>
                  <a:pt x="13883" y="162803"/>
                </a:cubicBezTo>
                <a:lnTo>
                  <a:pt x="88883" y="21869"/>
                </a:lnTo>
                <a:cubicBezTo>
                  <a:pt x="89967" y="19970"/>
                  <a:pt x="90144" y="17687"/>
                  <a:pt x="89367" y="15644"/>
                </a:cubicBezTo>
                <a:close/>
              </a:path>
            </a:pathLst>
          </a:custGeom>
          <a:solidFill>
            <a:srgbClr val="F2B602"/>
          </a:solidFill>
          <a:ln w="603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2" name="Emphasys_mid">
            <a:extLst>
              <a:ext uri="{FF2B5EF4-FFF2-40B4-BE49-F238E27FC236}">
                <a16:creationId xmlns:a16="http://schemas.microsoft.com/office/drawing/2014/main" id="{42739715-6C4C-467D-9663-122DBB0470E7}"/>
              </a:ext>
            </a:extLst>
          </p:cNvPr>
          <p:cNvSpPr/>
          <p:nvPr/>
        </p:nvSpPr>
        <p:spPr>
          <a:xfrm>
            <a:off x="5006250" y="6122814"/>
            <a:ext cx="93246" cy="105168"/>
          </a:xfrm>
          <a:custGeom>
            <a:avLst/>
            <a:gdLst>
              <a:gd name="connsiteX0" fmla="*/ 92773 w 93246"/>
              <a:gd name="connsiteY0" fmla="*/ 25089 h 105168"/>
              <a:gd name="connsiteX1" fmla="*/ 90054 w 93246"/>
              <a:gd name="connsiteY1" fmla="*/ 19529 h 105168"/>
              <a:gd name="connsiteX2" fmla="*/ 68418 w 93246"/>
              <a:gd name="connsiteY2" fmla="*/ 1398 h 105168"/>
              <a:gd name="connsiteX3" fmla="*/ 57902 w 93246"/>
              <a:gd name="connsiteY3" fmla="*/ 2365 h 105168"/>
              <a:gd name="connsiteX4" fmla="*/ 57298 w 93246"/>
              <a:gd name="connsiteY4" fmla="*/ 3211 h 105168"/>
              <a:gd name="connsiteX5" fmla="*/ 670 w 93246"/>
              <a:gd name="connsiteY5" fmla="*/ 93320 h 105168"/>
              <a:gd name="connsiteX6" fmla="*/ 2181 w 93246"/>
              <a:gd name="connsiteY6" fmla="*/ 103110 h 105168"/>
              <a:gd name="connsiteX7" fmla="*/ 4055 w 93246"/>
              <a:gd name="connsiteY7" fmla="*/ 104258 h 105168"/>
              <a:gd name="connsiteX8" fmla="*/ 12093 w 93246"/>
              <a:gd name="connsiteY8" fmla="*/ 102869 h 105168"/>
              <a:gd name="connsiteX9" fmla="*/ 90658 w 93246"/>
              <a:gd name="connsiteY9" fmla="*/ 30347 h 105168"/>
              <a:gd name="connsiteX10" fmla="*/ 92773 w 93246"/>
              <a:gd name="connsiteY10" fmla="*/ 25089 h 105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3246" h="105168">
                <a:moveTo>
                  <a:pt x="92773" y="25089"/>
                </a:moveTo>
                <a:cubicBezTo>
                  <a:pt x="92687" y="22936"/>
                  <a:pt x="91701" y="20919"/>
                  <a:pt x="90054" y="19529"/>
                </a:cubicBezTo>
                <a:lnTo>
                  <a:pt x="68418" y="1398"/>
                </a:lnTo>
                <a:cubicBezTo>
                  <a:pt x="65242" y="-1223"/>
                  <a:pt x="60546" y="-791"/>
                  <a:pt x="57902" y="2365"/>
                </a:cubicBezTo>
                <a:cubicBezTo>
                  <a:pt x="57667" y="2622"/>
                  <a:pt x="57465" y="2906"/>
                  <a:pt x="57298" y="3211"/>
                </a:cubicBezTo>
                <a:lnTo>
                  <a:pt x="670" y="93320"/>
                </a:lnTo>
                <a:cubicBezTo>
                  <a:pt x="-1308" y="96510"/>
                  <a:pt x="-666" y="100665"/>
                  <a:pt x="2181" y="103110"/>
                </a:cubicBezTo>
                <a:cubicBezTo>
                  <a:pt x="2755" y="103571"/>
                  <a:pt x="3384" y="103956"/>
                  <a:pt x="4055" y="104258"/>
                </a:cubicBezTo>
                <a:cubicBezTo>
                  <a:pt x="6776" y="105406"/>
                  <a:pt x="9915" y="104863"/>
                  <a:pt x="12093" y="102869"/>
                </a:cubicBezTo>
                <a:lnTo>
                  <a:pt x="90658" y="30347"/>
                </a:lnTo>
                <a:cubicBezTo>
                  <a:pt x="92008" y="28928"/>
                  <a:pt x="92764" y="27047"/>
                  <a:pt x="92773" y="25089"/>
                </a:cubicBezTo>
                <a:close/>
              </a:path>
            </a:pathLst>
          </a:custGeom>
          <a:solidFill>
            <a:srgbClr val="F2B602"/>
          </a:solidFill>
          <a:ln w="603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3" name="Emphasys_up">
            <a:extLst>
              <a:ext uri="{FF2B5EF4-FFF2-40B4-BE49-F238E27FC236}">
                <a16:creationId xmlns:a16="http://schemas.microsoft.com/office/drawing/2014/main" id="{4D73AE7B-EC13-497C-B36D-CFFC05A791EF}"/>
              </a:ext>
            </a:extLst>
          </p:cNvPr>
          <p:cNvSpPr/>
          <p:nvPr/>
        </p:nvSpPr>
        <p:spPr>
          <a:xfrm>
            <a:off x="4802618" y="6042498"/>
            <a:ext cx="42963" cy="102601"/>
          </a:xfrm>
          <a:custGeom>
            <a:avLst/>
            <a:gdLst>
              <a:gd name="connsiteX0" fmla="*/ 21971 w 42963"/>
              <a:gd name="connsiteY0" fmla="*/ 96582 h 102601"/>
              <a:gd name="connsiteX1" fmla="*/ 42277 w 42963"/>
              <a:gd name="connsiteY1" fmla="*/ 10764 h 102601"/>
              <a:gd name="connsiteX2" fmla="*/ 36814 w 42963"/>
              <a:gd name="connsiteY2" fmla="*/ 1782 h 102601"/>
              <a:gd name="connsiteX3" fmla="*/ 36717 w 42963"/>
              <a:gd name="connsiteY3" fmla="*/ 1759 h 102601"/>
              <a:gd name="connsiteX4" fmla="*/ 35569 w 42963"/>
              <a:gd name="connsiteY4" fmla="*/ 1759 h 102601"/>
              <a:gd name="connsiteX5" fmla="*/ 7587 w 42963"/>
              <a:gd name="connsiteY5" fmla="*/ -295 h 102601"/>
              <a:gd name="connsiteX6" fmla="*/ -448 w 42963"/>
              <a:gd name="connsiteY6" fmla="*/ 6616 h 102601"/>
              <a:gd name="connsiteX7" fmla="*/ -451 w 42963"/>
              <a:gd name="connsiteY7" fmla="*/ 6655 h 102601"/>
              <a:gd name="connsiteX8" fmla="*/ -451 w 42963"/>
              <a:gd name="connsiteY8" fmla="*/ 7864 h 102601"/>
              <a:gd name="connsiteX9" fmla="*/ 7225 w 42963"/>
              <a:gd name="connsiteY9" fmla="*/ 95675 h 102601"/>
              <a:gd name="connsiteX10" fmla="*/ 11757 w 42963"/>
              <a:gd name="connsiteY10" fmla="*/ 101718 h 102601"/>
              <a:gd name="connsiteX11" fmla="*/ 14114 w 42963"/>
              <a:gd name="connsiteY11" fmla="*/ 102262 h 102601"/>
              <a:gd name="connsiteX12" fmla="*/ 21971 w 42963"/>
              <a:gd name="connsiteY12" fmla="*/ 96582 h 102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2963" h="102601">
                <a:moveTo>
                  <a:pt x="21971" y="96582"/>
                </a:moveTo>
                <a:lnTo>
                  <a:pt x="42277" y="10764"/>
                </a:lnTo>
                <a:cubicBezTo>
                  <a:pt x="43248" y="6775"/>
                  <a:pt x="40803" y="2754"/>
                  <a:pt x="36814" y="1782"/>
                </a:cubicBezTo>
                <a:cubicBezTo>
                  <a:pt x="36782" y="1775"/>
                  <a:pt x="36749" y="1767"/>
                  <a:pt x="36717" y="1759"/>
                </a:cubicBezTo>
                <a:cubicBezTo>
                  <a:pt x="36336" y="1702"/>
                  <a:pt x="35949" y="1702"/>
                  <a:pt x="35569" y="1759"/>
                </a:cubicBezTo>
                <a:lnTo>
                  <a:pt x="7587" y="-295"/>
                </a:lnTo>
                <a:cubicBezTo>
                  <a:pt x="3460" y="-606"/>
                  <a:pt x="-137" y="2488"/>
                  <a:pt x="-448" y="6616"/>
                </a:cubicBezTo>
                <a:cubicBezTo>
                  <a:pt x="-449" y="6629"/>
                  <a:pt x="-449" y="6642"/>
                  <a:pt x="-451" y="6655"/>
                </a:cubicBezTo>
                <a:cubicBezTo>
                  <a:pt x="-481" y="7057"/>
                  <a:pt x="-481" y="7461"/>
                  <a:pt x="-451" y="7864"/>
                </a:cubicBezTo>
                <a:lnTo>
                  <a:pt x="7225" y="95675"/>
                </a:lnTo>
                <a:cubicBezTo>
                  <a:pt x="7548" y="98354"/>
                  <a:pt x="9275" y="100658"/>
                  <a:pt x="11757" y="101718"/>
                </a:cubicBezTo>
                <a:cubicBezTo>
                  <a:pt x="12510" y="102020"/>
                  <a:pt x="13305" y="102204"/>
                  <a:pt x="14114" y="102262"/>
                </a:cubicBezTo>
                <a:cubicBezTo>
                  <a:pt x="17771" y="102546"/>
                  <a:pt x="21095" y="100142"/>
                  <a:pt x="21971" y="96582"/>
                </a:cubicBezTo>
                <a:close/>
              </a:path>
            </a:pathLst>
          </a:custGeom>
          <a:solidFill>
            <a:srgbClr val="F2B602"/>
          </a:solidFill>
          <a:ln w="603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9" name="EyeLeft_Boy_left">
            <a:extLst>
              <a:ext uri="{FF2B5EF4-FFF2-40B4-BE49-F238E27FC236}">
                <a16:creationId xmlns:a16="http://schemas.microsoft.com/office/drawing/2014/main" id="{F0E5F9ED-9B57-472E-A1C7-2AFC4F08F7F0}"/>
              </a:ext>
            </a:extLst>
          </p:cNvPr>
          <p:cNvSpPr/>
          <p:nvPr/>
        </p:nvSpPr>
        <p:spPr>
          <a:xfrm>
            <a:off x="4300023" y="4600545"/>
            <a:ext cx="288414" cy="272968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60" name="EyeRight_Boy_left">
            <a:extLst>
              <a:ext uri="{FF2B5EF4-FFF2-40B4-BE49-F238E27FC236}">
                <a16:creationId xmlns:a16="http://schemas.microsoft.com/office/drawing/2014/main" id="{33E41542-1DC8-41B7-83D5-27C604BB2D2A}"/>
              </a:ext>
            </a:extLst>
          </p:cNvPr>
          <p:cNvSpPr/>
          <p:nvPr/>
        </p:nvSpPr>
        <p:spPr>
          <a:xfrm>
            <a:off x="4866893" y="4572736"/>
            <a:ext cx="284350" cy="280754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61" name="EyeLeft_Girl_left">
            <a:extLst>
              <a:ext uri="{FF2B5EF4-FFF2-40B4-BE49-F238E27FC236}">
                <a16:creationId xmlns:a16="http://schemas.microsoft.com/office/drawing/2014/main" id="{48946713-64A6-452E-A6ED-F11C0D52D257}"/>
              </a:ext>
            </a:extLst>
          </p:cNvPr>
          <p:cNvSpPr/>
          <p:nvPr/>
        </p:nvSpPr>
        <p:spPr>
          <a:xfrm>
            <a:off x="6615654" y="3757973"/>
            <a:ext cx="282576" cy="268019"/>
          </a:xfrm>
          <a:prstGeom prst="ellipse">
            <a:avLst/>
          </a:prstGeom>
          <a:solidFill>
            <a:srgbClr val="F2B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62" name="EyeRight_Girl_left">
            <a:extLst>
              <a:ext uri="{FF2B5EF4-FFF2-40B4-BE49-F238E27FC236}">
                <a16:creationId xmlns:a16="http://schemas.microsoft.com/office/drawing/2014/main" id="{965D696E-8177-4670-8E71-603A23945418}"/>
              </a:ext>
            </a:extLst>
          </p:cNvPr>
          <p:cNvSpPr/>
          <p:nvPr/>
        </p:nvSpPr>
        <p:spPr>
          <a:xfrm>
            <a:off x="7129059" y="3842638"/>
            <a:ext cx="271898" cy="294820"/>
          </a:xfrm>
          <a:prstGeom prst="ellipse">
            <a:avLst/>
          </a:prstGeom>
          <a:solidFill>
            <a:srgbClr val="F2B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64" name="OpenEyes_Left">
            <a:extLst>
              <a:ext uri="{FF2B5EF4-FFF2-40B4-BE49-F238E27FC236}">
                <a16:creationId xmlns:a16="http://schemas.microsoft.com/office/drawing/2014/main" id="{ECA1B7C1-34B9-463E-B0B4-62081E3A0F1F}"/>
              </a:ext>
            </a:extLst>
          </p:cNvPr>
          <p:cNvGrpSpPr/>
          <p:nvPr/>
        </p:nvGrpSpPr>
        <p:grpSpPr>
          <a:xfrm>
            <a:off x="6626367" y="3765584"/>
            <a:ext cx="250804" cy="250804"/>
            <a:chOff x="6630352" y="3762877"/>
            <a:chExt cx="250804" cy="250804"/>
          </a:xfrm>
        </p:grpSpPr>
        <p:sp>
          <p:nvSpPr>
            <p:cNvPr id="165" name="Forme libre : forme 137">
              <a:extLst>
                <a:ext uri="{FF2B5EF4-FFF2-40B4-BE49-F238E27FC236}">
                  <a16:creationId xmlns:a16="http://schemas.microsoft.com/office/drawing/2014/main" id="{A7B0A98E-175D-4B98-AE33-A204BE73241D}"/>
                </a:ext>
              </a:extLst>
            </p:cNvPr>
            <p:cNvSpPr/>
            <p:nvPr/>
          </p:nvSpPr>
          <p:spPr>
            <a:xfrm rot="19321200">
              <a:off x="6630352" y="3762877"/>
              <a:ext cx="250804" cy="250804"/>
            </a:xfrm>
            <a:custGeom>
              <a:avLst/>
              <a:gdLst>
                <a:gd name="connsiteX0" fmla="*/ 250331 w 250804"/>
                <a:gd name="connsiteY0" fmla="*/ 125086 h 250804"/>
                <a:gd name="connsiteX1" fmla="*/ 124929 w 250804"/>
                <a:gd name="connsiteY1" fmla="*/ 250488 h 250804"/>
                <a:gd name="connsiteX2" fmla="*/ -473 w 250804"/>
                <a:gd name="connsiteY2" fmla="*/ 125086 h 250804"/>
                <a:gd name="connsiteX3" fmla="*/ 124929 w 250804"/>
                <a:gd name="connsiteY3" fmla="*/ -316 h 250804"/>
                <a:gd name="connsiteX4" fmla="*/ 250331 w 250804"/>
                <a:gd name="connsiteY4" fmla="*/ 125086 h 250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0804" h="250804">
                  <a:moveTo>
                    <a:pt x="250331" y="125086"/>
                  </a:moveTo>
                  <a:cubicBezTo>
                    <a:pt x="250331" y="194343"/>
                    <a:pt x="194187" y="250488"/>
                    <a:pt x="124929" y="250488"/>
                  </a:cubicBezTo>
                  <a:cubicBezTo>
                    <a:pt x="55671" y="250488"/>
                    <a:pt x="-473" y="194343"/>
                    <a:pt x="-473" y="125086"/>
                  </a:cubicBezTo>
                  <a:cubicBezTo>
                    <a:pt x="-473" y="55828"/>
                    <a:pt x="55671" y="-316"/>
                    <a:pt x="124929" y="-316"/>
                  </a:cubicBezTo>
                  <a:cubicBezTo>
                    <a:pt x="194187" y="-316"/>
                    <a:pt x="250331" y="55828"/>
                    <a:pt x="250331" y="125086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 dirty="0"/>
            </a:p>
          </p:txBody>
        </p:sp>
        <p:sp>
          <p:nvSpPr>
            <p:cNvPr id="166" name="Forme libre : forme 139">
              <a:extLst>
                <a:ext uri="{FF2B5EF4-FFF2-40B4-BE49-F238E27FC236}">
                  <a16:creationId xmlns:a16="http://schemas.microsoft.com/office/drawing/2014/main" id="{FF150A67-F2F3-4811-B20B-2222CC55E04C}"/>
                </a:ext>
              </a:extLst>
            </p:cNvPr>
            <p:cNvSpPr/>
            <p:nvPr/>
          </p:nvSpPr>
          <p:spPr>
            <a:xfrm>
              <a:off x="6680755" y="3813280"/>
              <a:ext cx="149999" cy="149999"/>
            </a:xfrm>
            <a:custGeom>
              <a:avLst/>
              <a:gdLst>
                <a:gd name="connsiteX0" fmla="*/ 149999 w 149999"/>
                <a:gd name="connsiteY0" fmla="*/ 75000 h 149999"/>
                <a:gd name="connsiteX1" fmla="*/ 75000 w 149999"/>
                <a:gd name="connsiteY1" fmla="*/ 149999 h 149999"/>
                <a:gd name="connsiteX2" fmla="*/ 0 w 149999"/>
                <a:gd name="connsiteY2" fmla="*/ 75000 h 149999"/>
                <a:gd name="connsiteX3" fmla="*/ 75000 w 149999"/>
                <a:gd name="connsiteY3" fmla="*/ 0 h 149999"/>
                <a:gd name="connsiteX4" fmla="*/ 149999 w 149999"/>
                <a:gd name="connsiteY4" fmla="*/ 75000 h 149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99" h="149999">
                  <a:moveTo>
                    <a:pt x="149999" y="75000"/>
                  </a:moveTo>
                  <a:cubicBezTo>
                    <a:pt x="149999" y="116421"/>
                    <a:pt x="116421" y="149999"/>
                    <a:pt x="75000" y="149999"/>
                  </a:cubicBezTo>
                  <a:cubicBezTo>
                    <a:pt x="33578" y="149999"/>
                    <a:pt x="0" y="116421"/>
                    <a:pt x="0" y="75000"/>
                  </a:cubicBezTo>
                  <a:cubicBezTo>
                    <a:pt x="0" y="33578"/>
                    <a:pt x="33579" y="0"/>
                    <a:pt x="75000" y="0"/>
                  </a:cubicBezTo>
                  <a:cubicBezTo>
                    <a:pt x="116421" y="0"/>
                    <a:pt x="149999" y="33578"/>
                    <a:pt x="149999" y="75000"/>
                  </a:cubicBezTo>
                  <a:close/>
                </a:path>
              </a:pathLst>
            </a:custGeom>
            <a:solidFill>
              <a:srgbClr val="313759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7" name="Forme libre : forme 141">
              <a:extLst>
                <a:ext uri="{FF2B5EF4-FFF2-40B4-BE49-F238E27FC236}">
                  <a16:creationId xmlns:a16="http://schemas.microsoft.com/office/drawing/2014/main" id="{83E3F3D9-A387-46C2-9876-19F726EC722A}"/>
                </a:ext>
              </a:extLst>
            </p:cNvPr>
            <p:cNvSpPr/>
            <p:nvPr/>
          </p:nvSpPr>
          <p:spPr>
            <a:xfrm>
              <a:off x="6734240" y="3866765"/>
              <a:ext cx="43029" cy="43029"/>
            </a:xfrm>
            <a:custGeom>
              <a:avLst/>
              <a:gdLst>
                <a:gd name="connsiteX0" fmla="*/ 43030 w 43029"/>
                <a:gd name="connsiteY0" fmla="*/ 21515 h 43029"/>
                <a:gd name="connsiteX1" fmla="*/ 21515 w 43029"/>
                <a:gd name="connsiteY1" fmla="*/ 43030 h 43029"/>
                <a:gd name="connsiteX2" fmla="*/ 0 w 43029"/>
                <a:gd name="connsiteY2" fmla="*/ 21515 h 43029"/>
                <a:gd name="connsiteX3" fmla="*/ 21515 w 43029"/>
                <a:gd name="connsiteY3" fmla="*/ 0 h 43029"/>
                <a:gd name="connsiteX4" fmla="*/ 43030 w 43029"/>
                <a:gd name="connsiteY4" fmla="*/ 21515 h 4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029" h="43029">
                  <a:moveTo>
                    <a:pt x="43030" y="21515"/>
                  </a:moveTo>
                  <a:cubicBezTo>
                    <a:pt x="43030" y="33397"/>
                    <a:pt x="33397" y="43030"/>
                    <a:pt x="21515" y="43030"/>
                  </a:cubicBezTo>
                  <a:cubicBezTo>
                    <a:pt x="9633" y="43030"/>
                    <a:pt x="0" y="33397"/>
                    <a:pt x="0" y="21515"/>
                  </a:cubicBezTo>
                  <a:cubicBezTo>
                    <a:pt x="0" y="9633"/>
                    <a:pt x="9633" y="0"/>
                    <a:pt x="21515" y="0"/>
                  </a:cubicBezTo>
                  <a:cubicBezTo>
                    <a:pt x="33397" y="0"/>
                    <a:pt x="43030" y="9633"/>
                    <a:pt x="43030" y="21515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68" name="OpenEyes_right">
            <a:extLst>
              <a:ext uri="{FF2B5EF4-FFF2-40B4-BE49-F238E27FC236}">
                <a16:creationId xmlns:a16="http://schemas.microsoft.com/office/drawing/2014/main" id="{FC5EDC60-1D7A-4F06-BD9D-2FC3FE5D0C49}"/>
              </a:ext>
            </a:extLst>
          </p:cNvPr>
          <p:cNvGrpSpPr/>
          <p:nvPr/>
        </p:nvGrpSpPr>
        <p:grpSpPr>
          <a:xfrm>
            <a:off x="7138338" y="3861066"/>
            <a:ext cx="250804" cy="250804"/>
            <a:chOff x="7131948" y="3860220"/>
            <a:chExt cx="250804" cy="250804"/>
          </a:xfrm>
        </p:grpSpPr>
        <p:sp>
          <p:nvSpPr>
            <p:cNvPr id="169" name="Forme libre : forme 138">
              <a:extLst>
                <a:ext uri="{FF2B5EF4-FFF2-40B4-BE49-F238E27FC236}">
                  <a16:creationId xmlns:a16="http://schemas.microsoft.com/office/drawing/2014/main" id="{D7F4E4A2-8A2D-4AB5-87CA-E6AD1FDE35C7}"/>
                </a:ext>
              </a:extLst>
            </p:cNvPr>
            <p:cNvSpPr/>
            <p:nvPr/>
          </p:nvSpPr>
          <p:spPr>
            <a:xfrm>
              <a:off x="7131948" y="3860220"/>
              <a:ext cx="250804" cy="250804"/>
            </a:xfrm>
            <a:custGeom>
              <a:avLst/>
              <a:gdLst>
                <a:gd name="connsiteX0" fmla="*/ 250804 w 250804"/>
                <a:gd name="connsiteY0" fmla="*/ 125402 h 250804"/>
                <a:gd name="connsiteX1" fmla="*/ 125402 w 250804"/>
                <a:gd name="connsiteY1" fmla="*/ 250804 h 250804"/>
                <a:gd name="connsiteX2" fmla="*/ 0 w 250804"/>
                <a:gd name="connsiteY2" fmla="*/ 125402 h 250804"/>
                <a:gd name="connsiteX3" fmla="*/ 125402 w 250804"/>
                <a:gd name="connsiteY3" fmla="*/ 0 h 250804"/>
                <a:gd name="connsiteX4" fmla="*/ 250804 w 250804"/>
                <a:gd name="connsiteY4" fmla="*/ 125402 h 250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0804" h="250804">
                  <a:moveTo>
                    <a:pt x="250804" y="125402"/>
                  </a:moveTo>
                  <a:cubicBezTo>
                    <a:pt x="250804" y="194660"/>
                    <a:pt x="194660" y="250804"/>
                    <a:pt x="125402" y="250804"/>
                  </a:cubicBezTo>
                  <a:cubicBezTo>
                    <a:pt x="56144" y="250804"/>
                    <a:pt x="0" y="194660"/>
                    <a:pt x="0" y="125402"/>
                  </a:cubicBezTo>
                  <a:cubicBezTo>
                    <a:pt x="0" y="56144"/>
                    <a:pt x="56144" y="0"/>
                    <a:pt x="125402" y="0"/>
                  </a:cubicBezTo>
                  <a:cubicBezTo>
                    <a:pt x="194660" y="0"/>
                    <a:pt x="250804" y="56144"/>
                    <a:pt x="250804" y="125402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0" name="Forme libre : forme 140">
              <a:extLst>
                <a:ext uri="{FF2B5EF4-FFF2-40B4-BE49-F238E27FC236}">
                  <a16:creationId xmlns:a16="http://schemas.microsoft.com/office/drawing/2014/main" id="{85DB1772-F162-473D-9F6A-158C9C2407AB}"/>
                </a:ext>
              </a:extLst>
            </p:cNvPr>
            <p:cNvSpPr/>
            <p:nvPr/>
          </p:nvSpPr>
          <p:spPr>
            <a:xfrm>
              <a:off x="7182351" y="3910623"/>
              <a:ext cx="149999" cy="149999"/>
            </a:xfrm>
            <a:custGeom>
              <a:avLst/>
              <a:gdLst>
                <a:gd name="connsiteX0" fmla="*/ 149999 w 149999"/>
                <a:gd name="connsiteY0" fmla="*/ 74999 h 149999"/>
                <a:gd name="connsiteX1" fmla="*/ 75000 w 149999"/>
                <a:gd name="connsiteY1" fmla="*/ 149999 h 149999"/>
                <a:gd name="connsiteX2" fmla="*/ 1 w 149999"/>
                <a:gd name="connsiteY2" fmla="*/ 74999 h 149999"/>
                <a:gd name="connsiteX3" fmla="*/ 75000 w 149999"/>
                <a:gd name="connsiteY3" fmla="*/ 0 h 149999"/>
                <a:gd name="connsiteX4" fmla="*/ 149999 w 149999"/>
                <a:gd name="connsiteY4" fmla="*/ 74999 h 149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99" h="149999">
                  <a:moveTo>
                    <a:pt x="149999" y="74999"/>
                  </a:moveTo>
                  <a:cubicBezTo>
                    <a:pt x="149999" y="116421"/>
                    <a:pt x="116421" y="149999"/>
                    <a:pt x="75000" y="149999"/>
                  </a:cubicBezTo>
                  <a:cubicBezTo>
                    <a:pt x="33579" y="149999"/>
                    <a:pt x="1" y="116421"/>
                    <a:pt x="1" y="74999"/>
                  </a:cubicBezTo>
                  <a:cubicBezTo>
                    <a:pt x="1" y="33578"/>
                    <a:pt x="33579" y="0"/>
                    <a:pt x="75000" y="0"/>
                  </a:cubicBezTo>
                  <a:cubicBezTo>
                    <a:pt x="116421" y="0"/>
                    <a:pt x="149999" y="33578"/>
                    <a:pt x="149999" y="74999"/>
                  </a:cubicBezTo>
                  <a:close/>
                </a:path>
              </a:pathLst>
            </a:custGeom>
            <a:solidFill>
              <a:srgbClr val="313759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1" name="Forme libre : forme 142">
              <a:extLst>
                <a:ext uri="{FF2B5EF4-FFF2-40B4-BE49-F238E27FC236}">
                  <a16:creationId xmlns:a16="http://schemas.microsoft.com/office/drawing/2014/main" id="{2251290E-AF1C-41F4-ADBD-4B73912656F5}"/>
                </a:ext>
              </a:extLst>
            </p:cNvPr>
            <p:cNvSpPr/>
            <p:nvPr/>
          </p:nvSpPr>
          <p:spPr>
            <a:xfrm>
              <a:off x="7235836" y="3964108"/>
              <a:ext cx="43029" cy="43029"/>
            </a:xfrm>
            <a:custGeom>
              <a:avLst/>
              <a:gdLst>
                <a:gd name="connsiteX0" fmla="*/ 43030 w 43029"/>
                <a:gd name="connsiteY0" fmla="*/ 21515 h 43029"/>
                <a:gd name="connsiteX1" fmla="*/ 21515 w 43029"/>
                <a:gd name="connsiteY1" fmla="*/ 43029 h 43029"/>
                <a:gd name="connsiteX2" fmla="*/ 0 w 43029"/>
                <a:gd name="connsiteY2" fmla="*/ 21515 h 43029"/>
                <a:gd name="connsiteX3" fmla="*/ 21515 w 43029"/>
                <a:gd name="connsiteY3" fmla="*/ 0 h 43029"/>
                <a:gd name="connsiteX4" fmla="*/ 43030 w 43029"/>
                <a:gd name="connsiteY4" fmla="*/ 21515 h 4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029" h="43029">
                  <a:moveTo>
                    <a:pt x="43030" y="21515"/>
                  </a:moveTo>
                  <a:cubicBezTo>
                    <a:pt x="43030" y="33397"/>
                    <a:pt x="33397" y="43029"/>
                    <a:pt x="21515" y="43029"/>
                  </a:cubicBezTo>
                  <a:cubicBezTo>
                    <a:pt x="9633" y="43029"/>
                    <a:pt x="0" y="33397"/>
                    <a:pt x="0" y="21515"/>
                  </a:cubicBezTo>
                  <a:cubicBezTo>
                    <a:pt x="0" y="9632"/>
                    <a:pt x="9633" y="0"/>
                    <a:pt x="21515" y="0"/>
                  </a:cubicBezTo>
                  <a:cubicBezTo>
                    <a:pt x="33397" y="0"/>
                    <a:pt x="43030" y="9632"/>
                    <a:pt x="43030" y="21515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158" name="EyeLeft_Girl_left">
            <a:extLst>
              <a:ext uri="{FF2B5EF4-FFF2-40B4-BE49-F238E27FC236}">
                <a16:creationId xmlns:a16="http://schemas.microsoft.com/office/drawing/2014/main" id="{AC6343CC-C78E-4AF3-AD8B-3DDEC8B7B0E4}"/>
              </a:ext>
            </a:extLst>
          </p:cNvPr>
          <p:cNvSpPr/>
          <p:nvPr/>
        </p:nvSpPr>
        <p:spPr>
          <a:xfrm>
            <a:off x="6608797" y="3757973"/>
            <a:ext cx="288528" cy="273076"/>
          </a:xfrm>
          <a:prstGeom prst="ellipse">
            <a:avLst/>
          </a:prstGeom>
          <a:solidFill>
            <a:srgbClr val="F2B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63" name="EyeRight_Girl_left">
            <a:extLst>
              <a:ext uri="{FF2B5EF4-FFF2-40B4-BE49-F238E27FC236}">
                <a16:creationId xmlns:a16="http://schemas.microsoft.com/office/drawing/2014/main" id="{E773A6E7-6482-4759-86C4-E5BBF7337881}"/>
              </a:ext>
            </a:extLst>
          </p:cNvPr>
          <p:cNvSpPr/>
          <p:nvPr/>
        </p:nvSpPr>
        <p:spPr>
          <a:xfrm>
            <a:off x="7129298" y="3839654"/>
            <a:ext cx="271540" cy="293798"/>
          </a:xfrm>
          <a:prstGeom prst="ellipse">
            <a:avLst/>
          </a:prstGeom>
          <a:solidFill>
            <a:srgbClr val="F2B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72" name="Ballon_boy">
            <a:extLst>
              <a:ext uri="{FF2B5EF4-FFF2-40B4-BE49-F238E27FC236}">
                <a16:creationId xmlns:a16="http://schemas.microsoft.com/office/drawing/2014/main" id="{E0561392-2559-4850-AAE3-99339F0CABAB}"/>
              </a:ext>
            </a:extLst>
          </p:cNvPr>
          <p:cNvGrpSpPr/>
          <p:nvPr/>
        </p:nvGrpSpPr>
        <p:grpSpPr>
          <a:xfrm>
            <a:off x="3070640" y="2656362"/>
            <a:ext cx="1880275" cy="1409094"/>
            <a:chOff x="3070640" y="2774125"/>
            <a:chExt cx="1880275" cy="1409094"/>
          </a:xfrm>
        </p:grpSpPr>
        <p:sp>
          <p:nvSpPr>
            <p:cNvPr id="173" name="Forme libre : forme 57">
              <a:extLst>
                <a:ext uri="{FF2B5EF4-FFF2-40B4-BE49-F238E27FC236}">
                  <a16:creationId xmlns:a16="http://schemas.microsoft.com/office/drawing/2014/main" id="{E8DBAC11-4352-4F32-A4CB-A22E61908767}"/>
                </a:ext>
              </a:extLst>
            </p:cNvPr>
            <p:cNvSpPr/>
            <p:nvPr/>
          </p:nvSpPr>
          <p:spPr>
            <a:xfrm>
              <a:off x="3070640" y="2774125"/>
              <a:ext cx="1880275" cy="1409094"/>
            </a:xfrm>
            <a:custGeom>
              <a:avLst/>
              <a:gdLst>
                <a:gd name="connsiteX0" fmla="*/ 1879472 w 1880275"/>
                <a:gd name="connsiteY0" fmla="*/ 624939 h 1409094"/>
                <a:gd name="connsiteX1" fmla="*/ 1861885 w 1880275"/>
                <a:gd name="connsiteY1" fmla="*/ 505399 h 1409094"/>
                <a:gd name="connsiteX2" fmla="*/ 1833541 w 1880275"/>
                <a:gd name="connsiteY2" fmla="*/ 442124 h 1409094"/>
                <a:gd name="connsiteX3" fmla="*/ 1796616 w 1880275"/>
                <a:gd name="connsiteY3" fmla="*/ 385194 h 1409094"/>
                <a:gd name="connsiteX4" fmla="*/ 1754311 w 1880275"/>
                <a:gd name="connsiteY4" fmla="*/ 331408 h 1409094"/>
                <a:gd name="connsiteX5" fmla="*/ 1730621 w 1880275"/>
                <a:gd name="connsiteY5" fmla="*/ 305783 h 1409094"/>
                <a:gd name="connsiteX6" fmla="*/ 1705722 w 1880275"/>
                <a:gd name="connsiteY6" fmla="*/ 280461 h 1409094"/>
                <a:gd name="connsiteX7" fmla="*/ 1678344 w 1880275"/>
                <a:gd name="connsiteY7" fmla="*/ 256589 h 1409094"/>
                <a:gd name="connsiteX8" fmla="*/ 1650000 w 1880275"/>
                <a:gd name="connsiteY8" fmla="*/ 233141 h 1409094"/>
                <a:gd name="connsiteX9" fmla="*/ 1584791 w 1880275"/>
                <a:gd name="connsiteY9" fmla="*/ 189688 h 1409094"/>
                <a:gd name="connsiteX10" fmla="*/ 1452983 w 1880275"/>
                <a:gd name="connsiteY10" fmla="*/ 124842 h 1409094"/>
                <a:gd name="connsiteX11" fmla="*/ 1153892 w 1880275"/>
                <a:gd name="connsiteY11" fmla="*/ 34189 h 1409094"/>
                <a:gd name="connsiteX12" fmla="*/ 991201 w 1880275"/>
                <a:gd name="connsiteY12" fmla="*/ 9713 h 1409094"/>
                <a:gd name="connsiteX13" fmla="*/ 824280 w 1880275"/>
                <a:gd name="connsiteY13" fmla="*/ -77 h 1409094"/>
                <a:gd name="connsiteX14" fmla="*/ 485845 w 1880275"/>
                <a:gd name="connsiteY14" fmla="*/ 39931 h 1409094"/>
                <a:gd name="connsiteX15" fmla="*/ 462820 w 1880275"/>
                <a:gd name="connsiteY15" fmla="*/ 46639 h 1409094"/>
                <a:gd name="connsiteX16" fmla="*/ 440096 w 1880275"/>
                <a:gd name="connsiteY16" fmla="*/ 54375 h 1409094"/>
                <a:gd name="connsiteX17" fmla="*/ 395193 w 1880275"/>
                <a:gd name="connsiteY17" fmla="*/ 71357 h 1409094"/>
                <a:gd name="connsiteX18" fmla="*/ 351318 w 1880275"/>
                <a:gd name="connsiteY18" fmla="*/ 90998 h 1409094"/>
                <a:gd name="connsiteX19" fmla="*/ 308651 w 1880275"/>
                <a:gd name="connsiteY19" fmla="*/ 114084 h 1409094"/>
                <a:gd name="connsiteX20" fmla="*/ 267736 w 1880275"/>
                <a:gd name="connsiteY20" fmla="*/ 140011 h 1409094"/>
                <a:gd name="connsiteX21" fmla="*/ 247490 w 1880275"/>
                <a:gd name="connsiteY21" fmla="*/ 154273 h 1409094"/>
                <a:gd name="connsiteX22" fmla="*/ 227547 w 1880275"/>
                <a:gd name="connsiteY22" fmla="*/ 170349 h 1409094"/>
                <a:gd name="connsiteX23" fmla="*/ 157805 w 1880275"/>
                <a:gd name="connsiteY23" fmla="*/ 239426 h 1409094"/>
                <a:gd name="connsiteX24" fmla="*/ 128374 w 1880275"/>
                <a:gd name="connsiteY24" fmla="*/ 275687 h 1409094"/>
                <a:gd name="connsiteX25" fmla="*/ 102024 w 1880275"/>
                <a:gd name="connsiteY25" fmla="*/ 312915 h 1409094"/>
                <a:gd name="connsiteX26" fmla="*/ 77850 w 1880275"/>
                <a:gd name="connsiteY26" fmla="*/ 350989 h 1409094"/>
                <a:gd name="connsiteX27" fmla="*/ 66428 w 1880275"/>
                <a:gd name="connsiteY27" fmla="*/ 371053 h 1409094"/>
                <a:gd name="connsiteX28" fmla="*/ 55550 w 1880275"/>
                <a:gd name="connsiteY28" fmla="*/ 391540 h 1409094"/>
                <a:gd name="connsiteX29" fmla="*/ 1159 w 1880275"/>
                <a:gd name="connsiteY29" fmla="*/ 573509 h 1409094"/>
                <a:gd name="connsiteX30" fmla="*/ -171 w 1880275"/>
                <a:gd name="connsiteY30" fmla="*/ 597683 h 1409094"/>
                <a:gd name="connsiteX31" fmla="*/ -473 w 1880275"/>
                <a:gd name="connsiteY31" fmla="*/ 621857 h 1409094"/>
                <a:gd name="connsiteX32" fmla="*/ 3213 w 1880275"/>
                <a:gd name="connsiteY32" fmla="*/ 669117 h 1409094"/>
                <a:gd name="connsiteX33" fmla="*/ 23761 w 1880275"/>
                <a:gd name="connsiteY33" fmla="*/ 757835 h 1409094"/>
                <a:gd name="connsiteX34" fmla="*/ 30771 w 1880275"/>
                <a:gd name="connsiteY34" fmla="*/ 778685 h 1409094"/>
                <a:gd name="connsiteX35" fmla="*/ 38930 w 1880275"/>
                <a:gd name="connsiteY35" fmla="*/ 798750 h 1409094"/>
                <a:gd name="connsiteX36" fmla="*/ 47149 w 1880275"/>
                <a:gd name="connsiteY36" fmla="*/ 818512 h 1409094"/>
                <a:gd name="connsiteX37" fmla="*/ 56456 w 1880275"/>
                <a:gd name="connsiteY37" fmla="*/ 837368 h 1409094"/>
                <a:gd name="connsiteX38" fmla="*/ 76883 w 1880275"/>
                <a:gd name="connsiteY38" fmla="*/ 875018 h 1409094"/>
                <a:gd name="connsiteX39" fmla="*/ 99486 w 1880275"/>
                <a:gd name="connsiteY39" fmla="*/ 910433 h 1409094"/>
                <a:gd name="connsiteX40" fmla="*/ 206032 w 1880275"/>
                <a:gd name="connsiteY40" fmla="*/ 1029731 h 1409094"/>
                <a:gd name="connsiteX41" fmla="*/ 322611 w 1880275"/>
                <a:gd name="connsiteY41" fmla="*/ 1114823 h 1409094"/>
                <a:gd name="connsiteX42" fmla="*/ 448497 w 1880275"/>
                <a:gd name="connsiteY42" fmla="*/ 1173385 h 1409094"/>
                <a:gd name="connsiteX43" fmla="*/ 566526 w 1880275"/>
                <a:gd name="connsiteY43" fmla="*/ 1203602 h 1409094"/>
                <a:gd name="connsiteX44" fmla="*/ 665941 w 1880275"/>
                <a:gd name="connsiteY44" fmla="*/ 1218046 h 1409094"/>
                <a:gd name="connsiteX45" fmla="*/ 752302 w 1880275"/>
                <a:gd name="connsiteY45" fmla="*/ 1224996 h 1409094"/>
                <a:gd name="connsiteX46" fmla="*/ 917108 w 1880275"/>
                <a:gd name="connsiteY46" fmla="*/ 1212546 h 1409094"/>
                <a:gd name="connsiteX47" fmla="*/ 756049 w 1880275"/>
                <a:gd name="connsiteY47" fmla="*/ 1189400 h 1409094"/>
                <a:gd name="connsiteX48" fmla="*/ 722145 w 1880275"/>
                <a:gd name="connsiteY48" fmla="*/ 1185895 h 1409094"/>
                <a:gd name="connsiteX49" fmla="*/ 917108 w 1880275"/>
                <a:gd name="connsiteY49" fmla="*/ 1193933 h 1409094"/>
                <a:gd name="connsiteX50" fmla="*/ 961346 w 1880275"/>
                <a:gd name="connsiteY50" fmla="*/ 1195564 h 1409094"/>
                <a:gd name="connsiteX51" fmla="*/ 1152079 w 1880275"/>
                <a:gd name="connsiteY51" fmla="*/ 1408778 h 1409094"/>
                <a:gd name="connsiteX52" fmla="*/ 1127905 w 1880275"/>
                <a:gd name="connsiteY52" fmla="*/ 1194295 h 1409094"/>
                <a:gd name="connsiteX53" fmla="*/ 1324862 w 1880275"/>
                <a:gd name="connsiteY53" fmla="*/ 1132954 h 1409094"/>
                <a:gd name="connsiteX54" fmla="*/ 1464587 w 1880275"/>
                <a:gd name="connsiteY54" fmla="*/ 1077596 h 1409094"/>
                <a:gd name="connsiteX55" fmla="*/ 1519764 w 1880275"/>
                <a:gd name="connsiteY55" fmla="*/ 1050219 h 1409094"/>
                <a:gd name="connsiteX56" fmla="*/ 1547443 w 1880275"/>
                <a:gd name="connsiteY56" fmla="*/ 1035110 h 1409094"/>
                <a:gd name="connsiteX57" fmla="*/ 1572644 w 1880275"/>
                <a:gd name="connsiteY57" fmla="*/ 1020847 h 1409094"/>
                <a:gd name="connsiteX58" fmla="*/ 1689223 w 1880275"/>
                <a:gd name="connsiteY58" fmla="*/ 948749 h 1409094"/>
                <a:gd name="connsiteX59" fmla="*/ 1776249 w 1880275"/>
                <a:gd name="connsiteY59" fmla="*/ 869640 h 1409094"/>
                <a:gd name="connsiteX60" fmla="*/ 1824234 w 1880275"/>
                <a:gd name="connsiteY60" fmla="*/ 802315 h 1409094"/>
                <a:gd name="connsiteX61" fmla="*/ 1860978 w 1880275"/>
                <a:gd name="connsiteY61" fmla="*/ 720728 h 1409094"/>
                <a:gd name="connsiteX62" fmla="*/ 1879472 w 1880275"/>
                <a:gd name="connsiteY62" fmla="*/ 624939 h 1409094"/>
                <a:gd name="connsiteX63" fmla="*/ 83350 w 1880275"/>
                <a:gd name="connsiteY63" fmla="*/ 815007 h 1409094"/>
                <a:gd name="connsiteX64" fmla="*/ 51198 w 1880275"/>
                <a:gd name="connsiteY64" fmla="*/ 736441 h 1409094"/>
                <a:gd name="connsiteX65" fmla="*/ 32766 w 1880275"/>
                <a:gd name="connsiteY65" fmla="*/ 568312 h 1409094"/>
                <a:gd name="connsiteX66" fmla="*/ 84619 w 1880275"/>
                <a:gd name="connsiteY66" fmla="*/ 399095 h 1409094"/>
                <a:gd name="connsiteX67" fmla="*/ 107524 w 1880275"/>
                <a:gd name="connsiteY67" fmla="*/ 358362 h 1409094"/>
                <a:gd name="connsiteX68" fmla="*/ 120457 w 1880275"/>
                <a:gd name="connsiteY68" fmla="*/ 338116 h 1409094"/>
                <a:gd name="connsiteX69" fmla="*/ 126923 w 1880275"/>
                <a:gd name="connsiteY69" fmla="*/ 327842 h 1409094"/>
                <a:gd name="connsiteX70" fmla="*/ 133994 w 1880275"/>
                <a:gd name="connsiteY70" fmla="*/ 317991 h 1409094"/>
                <a:gd name="connsiteX71" fmla="*/ 147713 w 1880275"/>
                <a:gd name="connsiteY71" fmla="*/ 298471 h 1409094"/>
                <a:gd name="connsiteX72" fmla="*/ 162096 w 1880275"/>
                <a:gd name="connsiteY72" fmla="*/ 279917 h 1409094"/>
                <a:gd name="connsiteX73" fmla="*/ 176601 w 1880275"/>
                <a:gd name="connsiteY73" fmla="*/ 261787 h 1409094"/>
                <a:gd name="connsiteX74" fmla="*/ 191830 w 1880275"/>
                <a:gd name="connsiteY74" fmla="*/ 244744 h 1409094"/>
                <a:gd name="connsiteX75" fmla="*/ 256314 w 1880275"/>
                <a:gd name="connsiteY75" fmla="*/ 184309 h 1409094"/>
                <a:gd name="connsiteX76" fmla="*/ 273598 w 1880275"/>
                <a:gd name="connsiteY76" fmla="*/ 171497 h 1409094"/>
                <a:gd name="connsiteX77" fmla="*/ 292635 w 1880275"/>
                <a:gd name="connsiteY77" fmla="*/ 158322 h 1409094"/>
                <a:gd name="connsiteX78" fmla="*/ 332341 w 1880275"/>
                <a:gd name="connsiteY78" fmla="*/ 134451 h 1409094"/>
                <a:gd name="connsiteX79" fmla="*/ 504339 w 1880275"/>
                <a:gd name="connsiteY79" fmla="*/ 67429 h 1409094"/>
                <a:gd name="connsiteX80" fmla="*/ 815638 w 1880275"/>
                <a:gd name="connsiteY80" fmla="*/ 36002 h 1409094"/>
                <a:gd name="connsiteX81" fmla="*/ 367272 w 1880275"/>
                <a:gd name="connsiteY81" fmla="*/ 124056 h 1409094"/>
                <a:gd name="connsiteX82" fmla="*/ 34881 w 1880275"/>
                <a:gd name="connsiteY82" fmla="*/ 625664 h 1409094"/>
                <a:gd name="connsiteX83" fmla="*/ 84498 w 1880275"/>
                <a:gd name="connsiteY83" fmla="*/ 817363 h 1409094"/>
                <a:gd name="connsiteX84" fmla="*/ 87520 w 1880275"/>
                <a:gd name="connsiteY84" fmla="*/ 823165 h 1409094"/>
                <a:gd name="connsiteX85" fmla="*/ 97673 w 1880275"/>
                <a:gd name="connsiteY85" fmla="*/ 842202 h 1409094"/>
                <a:gd name="connsiteX86" fmla="*/ 92596 w 1880275"/>
                <a:gd name="connsiteY86" fmla="*/ 833258 h 1409094"/>
                <a:gd name="connsiteX87" fmla="*/ 566465 w 1880275"/>
                <a:gd name="connsiteY87" fmla="*/ 1161963 h 1409094"/>
                <a:gd name="connsiteX88" fmla="*/ 457683 w 1880275"/>
                <a:gd name="connsiteY88" fmla="*/ 1133558 h 1409094"/>
                <a:gd name="connsiteX89" fmla="*/ 344489 w 1880275"/>
                <a:gd name="connsiteY89" fmla="*/ 1081947 h 1409094"/>
                <a:gd name="connsiteX90" fmla="*/ 327990 w 1880275"/>
                <a:gd name="connsiteY90" fmla="*/ 1072157 h 1409094"/>
                <a:gd name="connsiteX91" fmla="*/ 355185 w 1880275"/>
                <a:gd name="connsiteY91" fmla="*/ 1087144 h 1409094"/>
                <a:gd name="connsiteX92" fmla="*/ 577223 w 1880275"/>
                <a:gd name="connsiteY92" fmla="*/ 1164017 h 1409094"/>
                <a:gd name="connsiteX93" fmla="*/ 566465 w 1880275"/>
                <a:gd name="connsiteY93" fmla="*/ 1161963 h 140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1880275" h="1409094">
                  <a:moveTo>
                    <a:pt x="1879472" y="624939"/>
                  </a:moveTo>
                  <a:cubicBezTo>
                    <a:pt x="1881328" y="584334"/>
                    <a:pt x="1875358" y="543750"/>
                    <a:pt x="1861885" y="505399"/>
                  </a:cubicBezTo>
                  <a:cubicBezTo>
                    <a:pt x="1854282" y="483528"/>
                    <a:pt x="1844799" y="462358"/>
                    <a:pt x="1833541" y="442124"/>
                  </a:cubicBezTo>
                  <a:cubicBezTo>
                    <a:pt x="1822215" y="422528"/>
                    <a:pt x="1809890" y="403527"/>
                    <a:pt x="1796616" y="385194"/>
                  </a:cubicBezTo>
                  <a:cubicBezTo>
                    <a:pt x="1784528" y="366158"/>
                    <a:pt x="1768936" y="349538"/>
                    <a:pt x="1754311" y="331408"/>
                  </a:cubicBezTo>
                  <a:cubicBezTo>
                    <a:pt x="1746925" y="322408"/>
                    <a:pt x="1739014" y="313851"/>
                    <a:pt x="1730621" y="305783"/>
                  </a:cubicBezTo>
                  <a:lnTo>
                    <a:pt x="1705722" y="280461"/>
                  </a:lnTo>
                  <a:cubicBezTo>
                    <a:pt x="1696898" y="272242"/>
                    <a:pt x="1687591" y="264627"/>
                    <a:pt x="1678344" y="256589"/>
                  </a:cubicBezTo>
                  <a:cubicBezTo>
                    <a:pt x="1669098" y="248552"/>
                    <a:pt x="1660214" y="240091"/>
                    <a:pt x="1650000" y="233141"/>
                  </a:cubicBezTo>
                  <a:cubicBezTo>
                    <a:pt x="1629221" y="217269"/>
                    <a:pt x="1607439" y="202755"/>
                    <a:pt x="1584791" y="189688"/>
                  </a:cubicBezTo>
                  <a:cubicBezTo>
                    <a:pt x="1541037" y="163036"/>
                    <a:pt x="1495832" y="143999"/>
                    <a:pt x="1452983" y="124842"/>
                  </a:cubicBezTo>
                  <a:cubicBezTo>
                    <a:pt x="1356962" y="83612"/>
                    <a:pt x="1256645" y="53207"/>
                    <a:pt x="1153892" y="34189"/>
                  </a:cubicBezTo>
                  <a:cubicBezTo>
                    <a:pt x="1101917" y="24399"/>
                    <a:pt x="1047768" y="15153"/>
                    <a:pt x="991201" y="9713"/>
                  </a:cubicBezTo>
                  <a:cubicBezTo>
                    <a:pt x="936266" y="4395"/>
                    <a:pt x="880605" y="890"/>
                    <a:pt x="824280" y="-77"/>
                  </a:cubicBezTo>
                  <a:cubicBezTo>
                    <a:pt x="712234" y="-2071"/>
                    <a:pt x="597227" y="8142"/>
                    <a:pt x="485845" y="39931"/>
                  </a:cubicBezTo>
                  <a:cubicBezTo>
                    <a:pt x="478170" y="42167"/>
                    <a:pt x="470434" y="44222"/>
                    <a:pt x="462820" y="46639"/>
                  </a:cubicBezTo>
                  <a:lnTo>
                    <a:pt x="440096" y="54375"/>
                  </a:lnTo>
                  <a:cubicBezTo>
                    <a:pt x="424867" y="59149"/>
                    <a:pt x="409879" y="65616"/>
                    <a:pt x="395193" y="71357"/>
                  </a:cubicBezTo>
                  <a:cubicBezTo>
                    <a:pt x="380507" y="77098"/>
                    <a:pt x="365943" y="84411"/>
                    <a:pt x="351318" y="90998"/>
                  </a:cubicBezTo>
                  <a:cubicBezTo>
                    <a:pt x="337115" y="98734"/>
                    <a:pt x="322490" y="105744"/>
                    <a:pt x="308651" y="114084"/>
                  </a:cubicBezTo>
                  <a:cubicBezTo>
                    <a:pt x="294811" y="122424"/>
                    <a:pt x="280911" y="130281"/>
                    <a:pt x="267736" y="140011"/>
                  </a:cubicBezTo>
                  <a:lnTo>
                    <a:pt x="247490" y="154273"/>
                  </a:lnTo>
                  <a:cubicBezTo>
                    <a:pt x="240782" y="159289"/>
                    <a:pt x="234316" y="164849"/>
                    <a:pt x="227547" y="170349"/>
                  </a:cubicBezTo>
                  <a:cubicBezTo>
                    <a:pt x="202419" y="191394"/>
                    <a:pt x="179091" y="214500"/>
                    <a:pt x="157805" y="239426"/>
                  </a:cubicBezTo>
                  <a:cubicBezTo>
                    <a:pt x="147471" y="251513"/>
                    <a:pt x="138104" y="264083"/>
                    <a:pt x="128374" y="275687"/>
                  </a:cubicBezTo>
                  <a:lnTo>
                    <a:pt x="102024" y="312915"/>
                  </a:lnTo>
                  <a:cubicBezTo>
                    <a:pt x="94349" y="325485"/>
                    <a:pt x="85646" y="337814"/>
                    <a:pt x="77850" y="350989"/>
                  </a:cubicBezTo>
                  <a:lnTo>
                    <a:pt x="66428" y="371053"/>
                  </a:lnTo>
                  <a:cubicBezTo>
                    <a:pt x="62434" y="377680"/>
                    <a:pt x="58803" y="384519"/>
                    <a:pt x="55550" y="391540"/>
                  </a:cubicBezTo>
                  <a:cubicBezTo>
                    <a:pt x="26031" y="448193"/>
                    <a:pt x="7572" y="509950"/>
                    <a:pt x="1159" y="573509"/>
                  </a:cubicBezTo>
                  <a:cubicBezTo>
                    <a:pt x="181" y="581529"/>
                    <a:pt x="-264" y="589605"/>
                    <a:pt x="-171" y="597683"/>
                  </a:cubicBezTo>
                  <a:cubicBezTo>
                    <a:pt x="-171" y="605781"/>
                    <a:pt x="-171" y="613819"/>
                    <a:pt x="-473" y="621857"/>
                  </a:cubicBezTo>
                  <a:cubicBezTo>
                    <a:pt x="71" y="637812"/>
                    <a:pt x="1642" y="653585"/>
                    <a:pt x="3213" y="669117"/>
                  </a:cubicBezTo>
                  <a:cubicBezTo>
                    <a:pt x="7435" y="699237"/>
                    <a:pt x="14311" y="728926"/>
                    <a:pt x="23761" y="757835"/>
                  </a:cubicBezTo>
                  <a:lnTo>
                    <a:pt x="30771" y="778685"/>
                  </a:lnTo>
                  <a:cubicBezTo>
                    <a:pt x="33249" y="785575"/>
                    <a:pt x="36271" y="792102"/>
                    <a:pt x="38930" y="798750"/>
                  </a:cubicBezTo>
                  <a:lnTo>
                    <a:pt x="47149" y="818512"/>
                  </a:lnTo>
                  <a:cubicBezTo>
                    <a:pt x="50292" y="824555"/>
                    <a:pt x="53193" y="831082"/>
                    <a:pt x="56456" y="837368"/>
                  </a:cubicBezTo>
                  <a:cubicBezTo>
                    <a:pt x="62500" y="850542"/>
                    <a:pt x="69752" y="862750"/>
                    <a:pt x="76883" y="875018"/>
                  </a:cubicBezTo>
                  <a:cubicBezTo>
                    <a:pt x="84015" y="887286"/>
                    <a:pt x="91871" y="898769"/>
                    <a:pt x="99486" y="910433"/>
                  </a:cubicBezTo>
                  <a:cubicBezTo>
                    <a:pt x="129973" y="954420"/>
                    <a:pt x="165757" y="994487"/>
                    <a:pt x="206032" y="1029731"/>
                  </a:cubicBezTo>
                  <a:cubicBezTo>
                    <a:pt x="242241" y="1061559"/>
                    <a:pt x="281260" y="1090040"/>
                    <a:pt x="322611" y="1114823"/>
                  </a:cubicBezTo>
                  <a:cubicBezTo>
                    <a:pt x="362471" y="1138577"/>
                    <a:pt x="404652" y="1158199"/>
                    <a:pt x="448497" y="1173385"/>
                  </a:cubicBezTo>
                  <a:cubicBezTo>
                    <a:pt x="487016" y="1186439"/>
                    <a:pt x="526473" y="1196541"/>
                    <a:pt x="566526" y="1203602"/>
                  </a:cubicBezTo>
                  <a:cubicBezTo>
                    <a:pt x="602787" y="1210431"/>
                    <a:pt x="635965" y="1214480"/>
                    <a:pt x="665941" y="1218046"/>
                  </a:cubicBezTo>
                  <a:cubicBezTo>
                    <a:pt x="695917" y="1221612"/>
                    <a:pt x="726376" y="1224090"/>
                    <a:pt x="752302" y="1224996"/>
                  </a:cubicBezTo>
                  <a:cubicBezTo>
                    <a:pt x="857096" y="1229287"/>
                    <a:pt x="916141" y="1221672"/>
                    <a:pt x="917108" y="1212546"/>
                  </a:cubicBezTo>
                  <a:cubicBezTo>
                    <a:pt x="918014" y="1202273"/>
                    <a:pt x="859272" y="1199009"/>
                    <a:pt x="756049" y="1189400"/>
                  </a:cubicBezTo>
                  <a:cubicBezTo>
                    <a:pt x="745171" y="1188433"/>
                    <a:pt x="733809" y="1187224"/>
                    <a:pt x="722145" y="1185895"/>
                  </a:cubicBezTo>
                  <a:cubicBezTo>
                    <a:pt x="786931" y="1191938"/>
                    <a:pt x="852322" y="1193933"/>
                    <a:pt x="917108" y="1193933"/>
                  </a:cubicBezTo>
                  <a:lnTo>
                    <a:pt x="961346" y="1195564"/>
                  </a:lnTo>
                  <a:cubicBezTo>
                    <a:pt x="1021781" y="1269617"/>
                    <a:pt x="1085358" y="1340688"/>
                    <a:pt x="1152079" y="1408778"/>
                  </a:cubicBezTo>
                  <a:cubicBezTo>
                    <a:pt x="1149208" y="1336794"/>
                    <a:pt x="1141129" y="1265113"/>
                    <a:pt x="1127905" y="1194295"/>
                  </a:cubicBezTo>
                  <a:cubicBezTo>
                    <a:pt x="1194982" y="1178742"/>
                    <a:pt x="1260815" y="1158239"/>
                    <a:pt x="1324862" y="1132954"/>
                  </a:cubicBezTo>
                  <a:cubicBezTo>
                    <a:pt x="1372513" y="1117343"/>
                    <a:pt x="1419174" y="1098856"/>
                    <a:pt x="1464587" y="1077596"/>
                  </a:cubicBezTo>
                  <a:cubicBezTo>
                    <a:pt x="1482717" y="1069195"/>
                    <a:pt x="1500847" y="1059888"/>
                    <a:pt x="1519764" y="1050219"/>
                  </a:cubicBezTo>
                  <a:lnTo>
                    <a:pt x="1547443" y="1035110"/>
                  </a:lnTo>
                  <a:cubicBezTo>
                    <a:pt x="1555662" y="1030698"/>
                    <a:pt x="1563821" y="1025682"/>
                    <a:pt x="1572644" y="1020847"/>
                  </a:cubicBezTo>
                  <a:cubicBezTo>
                    <a:pt x="1612803" y="998983"/>
                    <a:pt x="1651723" y="974913"/>
                    <a:pt x="1689223" y="948749"/>
                  </a:cubicBezTo>
                  <a:cubicBezTo>
                    <a:pt x="1721198" y="925840"/>
                    <a:pt x="1750403" y="899292"/>
                    <a:pt x="1776249" y="869640"/>
                  </a:cubicBezTo>
                  <a:cubicBezTo>
                    <a:pt x="1794345" y="848772"/>
                    <a:pt x="1810412" y="826229"/>
                    <a:pt x="1824234" y="802315"/>
                  </a:cubicBezTo>
                  <a:cubicBezTo>
                    <a:pt x="1839510" y="776587"/>
                    <a:pt x="1851836" y="749219"/>
                    <a:pt x="1860978" y="720728"/>
                  </a:cubicBezTo>
                  <a:cubicBezTo>
                    <a:pt x="1871202" y="689718"/>
                    <a:pt x="1877417" y="657527"/>
                    <a:pt x="1879472" y="624939"/>
                  </a:cubicBezTo>
                  <a:close/>
                  <a:moveTo>
                    <a:pt x="83350" y="815007"/>
                  </a:moveTo>
                  <a:cubicBezTo>
                    <a:pt x="70722" y="789641"/>
                    <a:pt x="59976" y="763382"/>
                    <a:pt x="51198" y="736441"/>
                  </a:cubicBezTo>
                  <a:cubicBezTo>
                    <a:pt x="33855" y="682199"/>
                    <a:pt x="27586" y="625024"/>
                    <a:pt x="32766" y="568312"/>
                  </a:cubicBezTo>
                  <a:cubicBezTo>
                    <a:pt x="39336" y="509164"/>
                    <a:pt x="56924" y="451769"/>
                    <a:pt x="84619" y="399095"/>
                  </a:cubicBezTo>
                  <a:cubicBezTo>
                    <a:pt x="91750" y="385678"/>
                    <a:pt x="99486" y="372080"/>
                    <a:pt x="107524" y="358362"/>
                  </a:cubicBezTo>
                  <a:lnTo>
                    <a:pt x="120457" y="338116"/>
                  </a:lnTo>
                  <a:lnTo>
                    <a:pt x="126923" y="327842"/>
                  </a:lnTo>
                  <a:lnTo>
                    <a:pt x="133994" y="317991"/>
                  </a:lnTo>
                  <a:lnTo>
                    <a:pt x="147713" y="298471"/>
                  </a:lnTo>
                  <a:cubicBezTo>
                    <a:pt x="152185" y="291944"/>
                    <a:pt x="157382" y="286081"/>
                    <a:pt x="162096" y="279917"/>
                  </a:cubicBezTo>
                  <a:cubicBezTo>
                    <a:pt x="166810" y="273753"/>
                    <a:pt x="171585" y="267830"/>
                    <a:pt x="176601" y="261787"/>
                  </a:cubicBezTo>
                  <a:lnTo>
                    <a:pt x="191830" y="244744"/>
                  </a:lnTo>
                  <a:cubicBezTo>
                    <a:pt x="211565" y="222800"/>
                    <a:pt x="233138" y="202581"/>
                    <a:pt x="256314" y="184309"/>
                  </a:cubicBezTo>
                  <a:cubicBezTo>
                    <a:pt x="261852" y="179745"/>
                    <a:pt x="267621" y="175469"/>
                    <a:pt x="273598" y="171497"/>
                  </a:cubicBezTo>
                  <a:lnTo>
                    <a:pt x="292635" y="158322"/>
                  </a:lnTo>
                  <a:cubicBezTo>
                    <a:pt x="305750" y="150103"/>
                    <a:pt x="318924" y="142066"/>
                    <a:pt x="332341" y="134451"/>
                  </a:cubicBezTo>
                  <a:cubicBezTo>
                    <a:pt x="386807" y="105356"/>
                    <a:pt x="444547" y="82857"/>
                    <a:pt x="504339" y="67429"/>
                  </a:cubicBezTo>
                  <a:cubicBezTo>
                    <a:pt x="606594" y="40837"/>
                    <a:pt x="712295" y="33404"/>
                    <a:pt x="815638" y="36002"/>
                  </a:cubicBezTo>
                  <a:cubicBezTo>
                    <a:pt x="660804" y="35156"/>
                    <a:pt x="506272" y="56006"/>
                    <a:pt x="367272" y="124056"/>
                  </a:cubicBezTo>
                  <a:cubicBezTo>
                    <a:pt x="179925" y="215856"/>
                    <a:pt x="27508" y="411000"/>
                    <a:pt x="34881" y="625664"/>
                  </a:cubicBezTo>
                  <a:cubicBezTo>
                    <a:pt x="37589" y="692367"/>
                    <a:pt x="54505" y="757723"/>
                    <a:pt x="84498" y="817363"/>
                  </a:cubicBezTo>
                  <a:close/>
                  <a:moveTo>
                    <a:pt x="87520" y="823165"/>
                  </a:moveTo>
                  <a:cubicBezTo>
                    <a:pt x="90783" y="829571"/>
                    <a:pt x="94168" y="835917"/>
                    <a:pt x="97673" y="842202"/>
                  </a:cubicBezTo>
                  <a:cubicBezTo>
                    <a:pt x="95920" y="839241"/>
                    <a:pt x="94228" y="836159"/>
                    <a:pt x="92596" y="833258"/>
                  </a:cubicBezTo>
                  <a:close/>
                  <a:moveTo>
                    <a:pt x="566465" y="1161963"/>
                  </a:moveTo>
                  <a:cubicBezTo>
                    <a:pt x="529611" y="1154932"/>
                    <a:pt x="493269" y="1145443"/>
                    <a:pt x="457683" y="1133558"/>
                  </a:cubicBezTo>
                  <a:cubicBezTo>
                    <a:pt x="418440" y="1119882"/>
                    <a:pt x="380548" y="1102604"/>
                    <a:pt x="344489" y="1081947"/>
                  </a:cubicBezTo>
                  <a:cubicBezTo>
                    <a:pt x="339049" y="1078865"/>
                    <a:pt x="333550" y="1075541"/>
                    <a:pt x="327990" y="1072157"/>
                  </a:cubicBezTo>
                  <a:cubicBezTo>
                    <a:pt x="336995" y="1077354"/>
                    <a:pt x="346120" y="1082431"/>
                    <a:pt x="355185" y="1087144"/>
                  </a:cubicBezTo>
                  <a:cubicBezTo>
                    <a:pt x="425363" y="1122735"/>
                    <a:pt x="500062" y="1148597"/>
                    <a:pt x="577223" y="1164017"/>
                  </a:cubicBezTo>
                  <a:cubicBezTo>
                    <a:pt x="573718" y="1163353"/>
                    <a:pt x="570212" y="1162748"/>
                    <a:pt x="566465" y="1161963"/>
                  </a:cubicBezTo>
                  <a:close/>
                </a:path>
              </a:pathLst>
            </a:custGeom>
            <a:solidFill>
              <a:srgbClr val="00AAD3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4" name="Forme libre : forme 58">
              <a:extLst>
                <a:ext uri="{FF2B5EF4-FFF2-40B4-BE49-F238E27FC236}">
                  <a16:creationId xmlns:a16="http://schemas.microsoft.com/office/drawing/2014/main" id="{68AB17DF-0C48-4891-8780-03EF7A30C522}"/>
                </a:ext>
              </a:extLst>
            </p:cNvPr>
            <p:cNvSpPr/>
            <p:nvPr/>
          </p:nvSpPr>
          <p:spPr>
            <a:xfrm>
              <a:off x="3300776" y="3200947"/>
              <a:ext cx="101953" cy="174024"/>
            </a:xfrm>
            <a:custGeom>
              <a:avLst/>
              <a:gdLst>
                <a:gd name="connsiteX0" fmla="*/ 95255 w 101953"/>
                <a:gd name="connsiteY0" fmla="*/ -290 h 174024"/>
                <a:gd name="connsiteX1" fmla="*/ 100030 w 101953"/>
                <a:gd name="connsiteY1" fmla="*/ 1886 h 174024"/>
                <a:gd name="connsiteX2" fmla="*/ 101480 w 101953"/>
                <a:gd name="connsiteY2" fmla="*/ 6841 h 174024"/>
                <a:gd name="connsiteX3" fmla="*/ 99728 w 101953"/>
                <a:gd name="connsiteY3" fmla="*/ 11857 h 174024"/>
                <a:gd name="connsiteX4" fmla="*/ 94953 w 101953"/>
                <a:gd name="connsiteY4" fmla="*/ 14033 h 174024"/>
                <a:gd name="connsiteX5" fmla="*/ 57605 w 101953"/>
                <a:gd name="connsiteY5" fmla="*/ 14033 h 174024"/>
                <a:gd name="connsiteX6" fmla="*/ 56154 w 101953"/>
                <a:gd name="connsiteY6" fmla="*/ 165120 h 174024"/>
                <a:gd name="connsiteX7" fmla="*/ 53979 w 101953"/>
                <a:gd name="connsiteY7" fmla="*/ 171164 h 174024"/>
                <a:gd name="connsiteX8" fmla="*/ 49205 w 101953"/>
                <a:gd name="connsiteY8" fmla="*/ 173641 h 174024"/>
                <a:gd name="connsiteX9" fmla="*/ 42337 w 101953"/>
                <a:gd name="connsiteY9" fmla="*/ 168554 h 174024"/>
                <a:gd name="connsiteX10" fmla="*/ 42315 w 101953"/>
                <a:gd name="connsiteY10" fmla="*/ 166933 h 174024"/>
                <a:gd name="connsiteX11" fmla="*/ 43463 w 101953"/>
                <a:gd name="connsiteY11" fmla="*/ 14214 h 174024"/>
                <a:gd name="connsiteX12" fmla="*/ 6598 w 101953"/>
                <a:gd name="connsiteY12" fmla="*/ 14517 h 174024"/>
                <a:gd name="connsiteX13" fmla="*/ 1219 w 101953"/>
                <a:gd name="connsiteY13" fmla="*/ 11857 h 174024"/>
                <a:gd name="connsiteX14" fmla="*/ -473 w 101953"/>
                <a:gd name="connsiteY14" fmla="*/ 6902 h 174024"/>
                <a:gd name="connsiteX15" fmla="*/ 1521 w 101953"/>
                <a:gd name="connsiteY15" fmla="*/ 2067 h 174024"/>
                <a:gd name="connsiteX16" fmla="*/ 6900 w 101953"/>
                <a:gd name="connsiteY16" fmla="*/ -169 h 174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1953" h="174024">
                  <a:moveTo>
                    <a:pt x="95255" y="-290"/>
                  </a:moveTo>
                  <a:cubicBezTo>
                    <a:pt x="97123" y="-480"/>
                    <a:pt x="98948" y="352"/>
                    <a:pt x="100030" y="1886"/>
                  </a:cubicBezTo>
                  <a:cubicBezTo>
                    <a:pt x="100996" y="3356"/>
                    <a:pt x="101501" y="5082"/>
                    <a:pt x="101480" y="6841"/>
                  </a:cubicBezTo>
                  <a:cubicBezTo>
                    <a:pt x="101481" y="8664"/>
                    <a:pt x="100863" y="10433"/>
                    <a:pt x="99728" y="11857"/>
                  </a:cubicBezTo>
                  <a:cubicBezTo>
                    <a:pt x="98593" y="13327"/>
                    <a:pt x="96806" y="14141"/>
                    <a:pt x="94953" y="14033"/>
                  </a:cubicBezTo>
                  <a:lnTo>
                    <a:pt x="57605" y="14033"/>
                  </a:lnTo>
                  <a:lnTo>
                    <a:pt x="56154" y="165120"/>
                  </a:lnTo>
                  <a:cubicBezTo>
                    <a:pt x="56293" y="167348"/>
                    <a:pt x="55506" y="169535"/>
                    <a:pt x="53979" y="171164"/>
                  </a:cubicBezTo>
                  <a:cubicBezTo>
                    <a:pt x="52728" y="172526"/>
                    <a:pt x="51038" y="173403"/>
                    <a:pt x="49205" y="173641"/>
                  </a:cubicBezTo>
                  <a:cubicBezTo>
                    <a:pt x="45903" y="174133"/>
                    <a:pt x="42828" y="171856"/>
                    <a:pt x="42337" y="168554"/>
                  </a:cubicBezTo>
                  <a:cubicBezTo>
                    <a:pt x="42257" y="168018"/>
                    <a:pt x="42249" y="167472"/>
                    <a:pt x="42315" y="166933"/>
                  </a:cubicBezTo>
                  <a:lnTo>
                    <a:pt x="43463" y="14214"/>
                  </a:lnTo>
                  <a:lnTo>
                    <a:pt x="6598" y="14517"/>
                  </a:lnTo>
                  <a:cubicBezTo>
                    <a:pt x="4495" y="14490"/>
                    <a:pt x="2517" y="13512"/>
                    <a:pt x="1219" y="11857"/>
                  </a:cubicBezTo>
                  <a:cubicBezTo>
                    <a:pt x="152" y="10422"/>
                    <a:pt x="-439" y="8690"/>
                    <a:pt x="-473" y="6902"/>
                  </a:cubicBezTo>
                  <a:cubicBezTo>
                    <a:pt x="-457" y="5093"/>
                    <a:pt x="257" y="3361"/>
                    <a:pt x="1521" y="2067"/>
                  </a:cubicBezTo>
                  <a:cubicBezTo>
                    <a:pt x="2890" y="556"/>
                    <a:pt x="4863" y="-264"/>
                    <a:pt x="6900" y="-169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5" name="Forme libre : forme 59">
              <a:extLst>
                <a:ext uri="{FF2B5EF4-FFF2-40B4-BE49-F238E27FC236}">
                  <a16:creationId xmlns:a16="http://schemas.microsoft.com/office/drawing/2014/main" id="{29F7F187-27CC-4869-BB68-252C143CC3E0}"/>
                </a:ext>
              </a:extLst>
            </p:cNvPr>
            <p:cNvSpPr/>
            <p:nvPr/>
          </p:nvSpPr>
          <p:spPr>
            <a:xfrm>
              <a:off x="3405556" y="3270668"/>
              <a:ext cx="84636" cy="104659"/>
            </a:xfrm>
            <a:custGeom>
              <a:avLst/>
              <a:gdLst>
                <a:gd name="connsiteX0" fmla="*/ 83303 w 84636"/>
                <a:gd name="connsiteY0" fmla="*/ 5593 h 104659"/>
                <a:gd name="connsiteX1" fmla="*/ 83726 w 84636"/>
                <a:gd name="connsiteY1" fmla="*/ 27833 h 104659"/>
                <a:gd name="connsiteX2" fmla="*/ 84029 w 84636"/>
                <a:gd name="connsiteY2" fmla="*/ 42095 h 104659"/>
                <a:gd name="connsiteX3" fmla="*/ 84029 w 84636"/>
                <a:gd name="connsiteY3" fmla="*/ 52309 h 104659"/>
                <a:gd name="connsiteX4" fmla="*/ 84029 w 84636"/>
                <a:gd name="connsiteY4" fmla="*/ 62462 h 104659"/>
                <a:gd name="connsiteX5" fmla="*/ 84029 w 84636"/>
                <a:gd name="connsiteY5" fmla="*/ 76060 h 104659"/>
                <a:gd name="connsiteX6" fmla="*/ 84029 w 84636"/>
                <a:gd name="connsiteY6" fmla="*/ 97333 h 104659"/>
                <a:gd name="connsiteX7" fmla="*/ 81732 w 84636"/>
                <a:gd name="connsiteY7" fmla="*/ 102590 h 104659"/>
                <a:gd name="connsiteX8" fmla="*/ 76777 w 84636"/>
                <a:gd name="connsiteY8" fmla="*/ 104343 h 104659"/>
                <a:gd name="connsiteX9" fmla="*/ 71821 w 84636"/>
                <a:gd name="connsiteY9" fmla="*/ 102772 h 104659"/>
                <a:gd name="connsiteX10" fmla="*/ 69585 w 84636"/>
                <a:gd name="connsiteY10" fmla="*/ 97937 h 104659"/>
                <a:gd name="connsiteX11" fmla="*/ 69585 w 84636"/>
                <a:gd name="connsiteY11" fmla="*/ 82949 h 104659"/>
                <a:gd name="connsiteX12" fmla="*/ 56833 w 84636"/>
                <a:gd name="connsiteY12" fmla="*/ 95882 h 104659"/>
                <a:gd name="connsiteX13" fmla="*/ 38159 w 84636"/>
                <a:gd name="connsiteY13" fmla="*/ 100536 h 104659"/>
                <a:gd name="connsiteX14" fmla="*/ 10721 w 84636"/>
                <a:gd name="connsiteY14" fmla="*/ 86031 h 104659"/>
                <a:gd name="connsiteX15" fmla="*/ 4194 w 84636"/>
                <a:gd name="connsiteY15" fmla="*/ 69895 h 104659"/>
                <a:gd name="connsiteX16" fmla="*/ 810 w 84636"/>
                <a:gd name="connsiteY16" fmla="*/ 50254 h 104659"/>
                <a:gd name="connsiteX17" fmla="*/ -459 w 84636"/>
                <a:gd name="connsiteY17" fmla="*/ 29041 h 104659"/>
                <a:gd name="connsiteX18" fmla="*/ -459 w 84636"/>
                <a:gd name="connsiteY18" fmla="*/ 7950 h 104659"/>
                <a:gd name="connsiteX19" fmla="*/ 1656 w 84636"/>
                <a:gd name="connsiteY19" fmla="*/ 2934 h 104659"/>
                <a:gd name="connsiteX20" fmla="*/ 6370 w 84636"/>
                <a:gd name="connsiteY20" fmla="*/ 1060 h 104659"/>
                <a:gd name="connsiteX21" fmla="*/ 11144 w 84636"/>
                <a:gd name="connsiteY21" fmla="*/ 2511 h 104659"/>
                <a:gd name="connsiteX22" fmla="*/ 13441 w 84636"/>
                <a:gd name="connsiteY22" fmla="*/ 7648 h 104659"/>
                <a:gd name="connsiteX23" fmla="*/ 13985 w 84636"/>
                <a:gd name="connsiteY23" fmla="*/ 34480 h 104659"/>
                <a:gd name="connsiteX24" fmla="*/ 16402 w 84636"/>
                <a:gd name="connsiteY24" fmla="*/ 60226 h 104659"/>
                <a:gd name="connsiteX25" fmla="*/ 23775 w 84636"/>
                <a:gd name="connsiteY25" fmla="*/ 79746 h 104659"/>
                <a:gd name="connsiteX26" fmla="*/ 39186 w 84636"/>
                <a:gd name="connsiteY26" fmla="*/ 87361 h 104659"/>
                <a:gd name="connsiteX27" fmla="*/ 61849 w 84636"/>
                <a:gd name="connsiteY27" fmla="*/ 69230 h 104659"/>
                <a:gd name="connsiteX28" fmla="*/ 68920 w 84636"/>
                <a:gd name="connsiteY28" fmla="*/ 18828 h 104659"/>
                <a:gd name="connsiteX29" fmla="*/ 68920 w 84636"/>
                <a:gd name="connsiteY29" fmla="*/ 6741 h 104659"/>
                <a:gd name="connsiteX30" fmla="*/ 71035 w 84636"/>
                <a:gd name="connsiteY30" fmla="*/ 1785 h 104659"/>
                <a:gd name="connsiteX31" fmla="*/ 75689 w 84636"/>
                <a:gd name="connsiteY31" fmla="*/ -270 h 104659"/>
                <a:gd name="connsiteX32" fmla="*/ 80524 w 84636"/>
                <a:gd name="connsiteY32" fmla="*/ 879 h 104659"/>
                <a:gd name="connsiteX33" fmla="*/ 83304 w 84636"/>
                <a:gd name="connsiteY33" fmla="*/ 5593 h 10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4636" h="104659">
                  <a:moveTo>
                    <a:pt x="83303" y="5593"/>
                  </a:moveTo>
                  <a:cubicBezTo>
                    <a:pt x="83303" y="14779"/>
                    <a:pt x="83303" y="22212"/>
                    <a:pt x="83726" y="27833"/>
                  </a:cubicBezTo>
                  <a:cubicBezTo>
                    <a:pt x="84149" y="33453"/>
                    <a:pt x="83726" y="38288"/>
                    <a:pt x="84029" y="42095"/>
                  </a:cubicBezTo>
                  <a:cubicBezTo>
                    <a:pt x="84331" y="45903"/>
                    <a:pt x="84029" y="49287"/>
                    <a:pt x="84029" y="52309"/>
                  </a:cubicBezTo>
                  <a:lnTo>
                    <a:pt x="84029" y="62462"/>
                  </a:lnTo>
                  <a:cubicBezTo>
                    <a:pt x="84029" y="66148"/>
                    <a:pt x="84029" y="70681"/>
                    <a:pt x="84029" y="76060"/>
                  </a:cubicBezTo>
                  <a:cubicBezTo>
                    <a:pt x="84029" y="81438"/>
                    <a:pt x="84029" y="88509"/>
                    <a:pt x="84029" y="97333"/>
                  </a:cubicBezTo>
                  <a:cubicBezTo>
                    <a:pt x="84197" y="99360"/>
                    <a:pt x="83334" y="101336"/>
                    <a:pt x="81732" y="102590"/>
                  </a:cubicBezTo>
                  <a:cubicBezTo>
                    <a:pt x="80338" y="103740"/>
                    <a:pt x="78583" y="104360"/>
                    <a:pt x="76777" y="104343"/>
                  </a:cubicBezTo>
                  <a:cubicBezTo>
                    <a:pt x="75004" y="104332"/>
                    <a:pt x="73276" y="103785"/>
                    <a:pt x="71821" y="102772"/>
                  </a:cubicBezTo>
                  <a:cubicBezTo>
                    <a:pt x="70302" y="101645"/>
                    <a:pt x="69459" y="99824"/>
                    <a:pt x="69585" y="97937"/>
                  </a:cubicBezTo>
                  <a:lnTo>
                    <a:pt x="69585" y="82949"/>
                  </a:lnTo>
                  <a:cubicBezTo>
                    <a:pt x="66412" y="88204"/>
                    <a:pt x="62043" y="92635"/>
                    <a:pt x="56833" y="95882"/>
                  </a:cubicBezTo>
                  <a:cubicBezTo>
                    <a:pt x="51159" y="99131"/>
                    <a:pt x="44694" y="100741"/>
                    <a:pt x="38159" y="100536"/>
                  </a:cubicBezTo>
                  <a:cubicBezTo>
                    <a:pt x="26981" y="101396"/>
                    <a:pt x="16305" y="95752"/>
                    <a:pt x="10721" y="86031"/>
                  </a:cubicBezTo>
                  <a:cubicBezTo>
                    <a:pt x="7713" y="81028"/>
                    <a:pt x="5511" y="75583"/>
                    <a:pt x="4194" y="69895"/>
                  </a:cubicBezTo>
                  <a:cubicBezTo>
                    <a:pt x="2620" y="63433"/>
                    <a:pt x="1489" y="56870"/>
                    <a:pt x="810" y="50254"/>
                  </a:cubicBezTo>
                  <a:cubicBezTo>
                    <a:pt x="17" y="43210"/>
                    <a:pt x="-407" y="36130"/>
                    <a:pt x="-459" y="29041"/>
                  </a:cubicBezTo>
                  <a:cubicBezTo>
                    <a:pt x="-459" y="21789"/>
                    <a:pt x="-459" y="14779"/>
                    <a:pt x="-459" y="7950"/>
                  </a:cubicBezTo>
                  <a:cubicBezTo>
                    <a:pt x="-590" y="6037"/>
                    <a:pt x="195" y="4175"/>
                    <a:pt x="1656" y="2934"/>
                  </a:cubicBezTo>
                  <a:cubicBezTo>
                    <a:pt x="2982" y="1813"/>
                    <a:pt x="4637" y="1155"/>
                    <a:pt x="6370" y="1060"/>
                  </a:cubicBezTo>
                  <a:cubicBezTo>
                    <a:pt x="8085" y="947"/>
                    <a:pt x="9782" y="1463"/>
                    <a:pt x="11144" y="2511"/>
                  </a:cubicBezTo>
                  <a:cubicBezTo>
                    <a:pt x="12709" y="3740"/>
                    <a:pt x="13568" y="5662"/>
                    <a:pt x="13441" y="7648"/>
                  </a:cubicBezTo>
                  <a:cubicBezTo>
                    <a:pt x="13441" y="16229"/>
                    <a:pt x="13622" y="25174"/>
                    <a:pt x="13985" y="34480"/>
                  </a:cubicBezTo>
                  <a:cubicBezTo>
                    <a:pt x="14128" y="43111"/>
                    <a:pt x="14936" y="51719"/>
                    <a:pt x="16402" y="60226"/>
                  </a:cubicBezTo>
                  <a:cubicBezTo>
                    <a:pt x="17430" y="67186"/>
                    <a:pt x="19945" y="73844"/>
                    <a:pt x="23775" y="79746"/>
                  </a:cubicBezTo>
                  <a:cubicBezTo>
                    <a:pt x="27221" y="84812"/>
                    <a:pt x="33069" y="87701"/>
                    <a:pt x="39186" y="87361"/>
                  </a:cubicBezTo>
                  <a:cubicBezTo>
                    <a:pt x="49782" y="87361"/>
                    <a:pt x="57337" y="81317"/>
                    <a:pt x="61849" y="69230"/>
                  </a:cubicBezTo>
                  <a:cubicBezTo>
                    <a:pt x="67047" y="52952"/>
                    <a:pt x="69438" y="35908"/>
                    <a:pt x="68920" y="18828"/>
                  </a:cubicBezTo>
                  <a:lnTo>
                    <a:pt x="68920" y="6741"/>
                  </a:lnTo>
                  <a:cubicBezTo>
                    <a:pt x="68809" y="4849"/>
                    <a:pt x="69592" y="3014"/>
                    <a:pt x="71035" y="1785"/>
                  </a:cubicBezTo>
                  <a:cubicBezTo>
                    <a:pt x="72335" y="632"/>
                    <a:pt x="73961" y="-86"/>
                    <a:pt x="75689" y="-270"/>
                  </a:cubicBezTo>
                  <a:cubicBezTo>
                    <a:pt x="77385" y="-463"/>
                    <a:pt x="79095" y="-57"/>
                    <a:pt x="80524" y="879"/>
                  </a:cubicBezTo>
                  <a:cubicBezTo>
                    <a:pt x="82150" y="1916"/>
                    <a:pt x="83182" y="3668"/>
                    <a:pt x="83304" y="5593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6" name="Forme libre : forme 60">
              <a:extLst>
                <a:ext uri="{FF2B5EF4-FFF2-40B4-BE49-F238E27FC236}">
                  <a16:creationId xmlns:a16="http://schemas.microsoft.com/office/drawing/2014/main" id="{51395EA3-46D9-4ED7-9667-29DB3A41E3A6}"/>
                </a:ext>
              </a:extLst>
            </p:cNvPr>
            <p:cNvSpPr/>
            <p:nvPr/>
          </p:nvSpPr>
          <p:spPr>
            <a:xfrm>
              <a:off x="3589591" y="3270904"/>
              <a:ext cx="79395" cy="101490"/>
            </a:xfrm>
            <a:custGeom>
              <a:avLst/>
              <a:gdLst>
                <a:gd name="connsiteX0" fmla="*/ 315 w 79395"/>
                <a:gd name="connsiteY0" fmla="*/ 10614 h 101490"/>
                <a:gd name="connsiteX1" fmla="*/ 315 w 79395"/>
                <a:gd name="connsiteY1" fmla="*/ 3725 h 101490"/>
                <a:gd name="connsiteX2" fmla="*/ 4244 w 79395"/>
                <a:gd name="connsiteY2" fmla="*/ 38 h 101490"/>
                <a:gd name="connsiteX3" fmla="*/ 9502 w 79395"/>
                <a:gd name="connsiteY3" fmla="*/ 340 h 101490"/>
                <a:gd name="connsiteX4" fmla="*/ 13611 w 79395"/>
                <a:gd name="connsiteY4" fmla="*/ 5356 h 101490"/>
                <a:gd name="connsiteX5" fmla="*/ 41472 w 79395"/>
                <a:gd name="connsiteY5" fmla="*/ 84345 h 101490"/>
                <a:gd name="connsiteX6" fmla="*/ 64981 w 79395"/>
                <a:gd name="connsiteY6" fmla="*/ 7593 h 101490"/>
                <a:gd name="connsiteX7" fmla="*/ 69090 w 79395"/>
                <a:gd name="connsiteY7" fmla="*/ 1549 h 101490"/>
                <a:gd name="connsiteX8" fmla="*/ 74288 w 79395"/>
                <a:gd name="connsiteY8" fmla="*/ 1066 h 101490"/>
                <a:gd name="connsiteX9" fmla="*/ 78276 w 79395"/>
                <a:gd name="connsiteY9" fmla="*/ 5055 h 101490"/>
                <a:gd name="connsiteX10" fmla="*/ 78276 w 79395"/>
                <a:gd name="connsiteY10" fmla="*/ 11823 h 101490"/>
                <a:gd name="connsiteX11" fmla="*/ 51081 w 79395"/>
                <a:gd name="connsiteY11" fmla="*/ 94740 h 101490"/>
                <a:gd name="connsiteX12" fmla="*/ 47515 w 79395"/>
                <a:gd name="connsiteY12" fmla="*/ 98970 h 101490"/>
                <a:gd name="connsiteX13" fmla="*/ 41472 w 79395"/>
                <a:gd name="connsiteY13" fmla="*/ 101025 h 101490"/>
                <a:gd name="connsiteX14" fmla="*/ 35065 w 79395"/>
                <a:gd name="connsiteY14" fmla="*/ 100481 h 101490"/>
                <a:gd name="connsiteX15" fmla="*/ 30956 w 79395"/>
                <a:gd name="connsiteY15" fmla="*/ 96190 h 101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395" h="101490">
                  <a:moveTo>
                    <a:pt x="315" y="10614"/>
                  </a:moveTo>
                  <a:cubicBezTo>
                    <a:pt x="-736" y="8438"/>
                    <a:pt x="-736" y="5901"/>
                    <a:pt x="315" y="3725"/>
                  </a:cubicBezTo>
                  <a:cubicBezTo>
                    <a:pt x="1070" y="2014"/>
                    <a:pt x="2488" y="683"/>
                    <a:pt x="4244" y="38"/>
                  </a:cubicBezTo>
                  <a:cubicBezTo>
                    <a:pt x="5972" y="-523"/>
                    <a:pt x="7849" y="-416"/>
                    <a:pt x="9502" y="340"/>
                  </a:cubicBezTo>
                  <a:cubicBezTo>
                    <a:pt x="11488" y="1395"/>
                    <a:pt x="12968" y="3202"/>
                    <a:pt x="13611" y="5356"/>
                  </a:cubicBezTo>
                  <a:lnTo>
                    <a:pt x="41472" y="84345"/>
                  </a:lnTo>
                  <a:lnTo>
                    <a:pt x="64981" y="7593"/>
                  </a:lnTo>
                  <a:cubicBezTo>
                    <a:pt x="65519" y="5123"/>
                    <a:pt x="66992" y="2958"/>
                    <a:pt x="69090" y="1549"/>
                  </a:cubicBezTo>
                  <a:cubicBezTo>
                    <a:pt x="70660" y="610"/>
                    <a:pt x="72571" y="432"/>
                    <a:pt x="74288" y="1066"/>
                  </a:cubicBezTo>
                  <a:cubicBezTo>
                    <a:pt x="76068" y="1851"/>
                    <a:pt x="77491" y="3274"/>
                    <a:pt x="78276" y="5055"/>
                  </a:cubicBezTo>
                  <a:cubicBezTo>
                    <a:pt x="79138" y="7228"/>
                    <a:pt x="79138" y="9649"/>
                    <a:pt x="78276" y="11823"/>
                  </a:cubicBezTo>
                  <a:lnTo>
                    <a:pt x="51081" y="94740"/>
                  </a:lnTo>
                  <a:cubicBezTo>
                    <a:pt x="50487" y="96559"/>
                    <a:pt x="49208" y="98076"/>
                    <a:pt x="47515" y="98970"/>
                  </a:cubicBezTo>
                  <a:cubicBezTo>
                    <a:pt x="45667" y="100073"/>
                    <a:pt x="43608" y="100773"/>
                    <a:pt x="41472" y="101025"/>
                  </a:cubicBezTo>
                  <a:cubicBezTo>
                    <a:pt x="39323" y="101340"/>
                    <a:pt x="37130" y="101154"/>
                    <a:pt x="35065" y="100481"/>
                  </a:cubicBezTo>
                  <a:cubicBezTo>
                    <a:pt x="33108" y="99761"/>
                    <a:pt x="31591" y="98177"/>
                    <a:pt x="30956" y="96190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7" name="Forme libre : forme 61">
              <a:extLst>
                <a:ext uri="{FF2B5EF4-FFF2-40B4-BE49-F238E27FC236}">
                  <a16:creationId xmlns:a16="http://schemas.microsoft.com/office/drawing/2014/main" id="{B0C71A29-ED98-4DC9-B434-CA27E44A2F84}"/>
                </a:ext>
              </a:extLst>
            </p:cNvPr>
            <p:cNvSpPr/>
            <p:nvPr/>
          </p:nvSpPr>
          <p:spPr>
            <a:xfrm>
              <a:off x="3683500" y="3263728"/>
              <a:ext cx="92340" cy="109557"/>
            </a:xfrm>
            <a:custGeom>
              <a:avLst/>
              <a:gdLst>
                <a:gd name="connsiteX0" fmla="*/ 87046 w 92340"/>
                <a:gd name="connsiteY0" fmla="*/ 48008 h 109557"/>
                <a:gd name="connsiteX1" fmla="*/ 73267 w 92340"/>
                <a:gd name="connsiteY1" fmla="*/ 52360 h 109557"/>
                <a:gd name="connsiteX2" fmla="*/ 52235 w 92340"/>
                <a:gd name="connsiteY2" fmla="*/ 56167 h 109557"/>
                <a:gd name="connsiteX3" fmla="*/ 30116 w 92340"/>
                <a:gd name="connsiteY3" fmla="*/ 59128 h 109557"/>
                <a:gd name="connsiteX4" fmla="*/ 13436 w 92340"/>
                <a:gd name="connsiteY4" fmla="*/ 60579 h 109557"/>
                <a:gd name="connsiteX5" fmla="*/ 16821 w 92340"/>
                <a:gd name="connsiteY5" fmla="*/ 75688 h 109557"/>
                <a:gd name="connsiteX6" fmla="*/ 24194 w 92340"/>
                <a:gd name="connsiteY6" fmla="*/ 87110 h 109557"/>
                <a:gd name="connsiteX7" fmla="*/ 34951 w 92340"/>
                <a:gd name="connsiteY7" fmla="*/ 93878 h 109557"/>
                <a:gd name="connsiteX8" fmla="*/ 48549 w 92340"/>
                <a:gd name="connsiteY8" fmla="*/ 94604 h 109557"/>
                <a:gd name="connsiteX9" fmla="*/ 64262 w 92340"/>
                <a:gd name="connsiteY9" fmla="*/ 88137 h 109557"/>
                <a:gd name="connsiteX10" fmla="*/ 78524 w 92340"/>
                <a:gd name="connsiteY10" fmla="*/ 73512 h 109557"/>
                <a:gd name="connsiteX11" fmla="*/ 83601 w 92340"/>
                <a:gd name="connsiteY11" fmla="*/ 70551 h 109557"/>
                <a:gd name="connsiteX12" fmla="*/ 88557 w 92340"/>
                <a:gd name="connsiteY12" fmla="*/ 71699 h 109557"/>
                <a:gd name="connsiteX13" fmla="*/ 91578 w 92340"/>
                <a:gd name="connsiteY13" fmla="*/ 75688 h 109557"/>
                <a:gd name="connsiteX14" fmla="*/ 90974 w 92340"/>
                <a:gd name="connsiteY14" fmla="*/ 81127 h 109557"/>
                <a:gd name="connsiteX15" fmla="*/ 71575 w 92340"/>
                <a:gd name="connsiteY15" fmla="*/ 100164 h 109557"/>
                <a:gd name="connsiteX16" fmla="*/ 51933 w 92340"/>
                <a:gd name="connsiteY16" fmla="*/ 108383 h 109557"/>
                <a:gd name="connsiteX17" fmla="*/ 31990 w 92340"/>
                <a:gd name="connsiteY17" fmla="*/ 107657 h 109557"/>
                <a:gd name="connsiteX18" fmla="*/ 15249 w 92340"/>
                <a:gd name="connsiteY18" fmla="*/ 97988 h 109557"/>
                <a:gd name="connsiteX19" fmla="*/ 3767 w 92340"/>
                <a:gd name="connsiteY19" fmla="*/ 80522 h 109557"/>
                <a:gd name="connsiteX20" fmla="*/ -464 w 92340"/>
                <a:gd name="connsiteY20" fmla="*/ 56348 h 109557"/>
                <a:gd name="connsiteX21" fmla="*/ 1651 w 92340"/>
                <a:gd name="connsiteY21" fmla="*/ 37311 h 109557"/>
                <a:gd name="connsiteX22" fmla="*/ 8299 w 92340"/>
                <a:gd name="connsiteY22" fmla="*/ 20148 h 109557"/>
                <a:gd name="connsiteX23" fmla="*/ 20386 w 92340"/>
                <a:gd name="connsiteY23" fmla="*/ 6973 h 109557"/>
                <a:gd name="connsiteX24" fmla="*/ 38093 w 92340"/>
                <a:gd name="connsiteY24" fmla="*/ 83 h 109557"/>
                <a:gd name="connsiteX25" fmla="*/ 55619 w 92340"/>
                <a:gd name="connsiteY25" fmla="*/ 1111 h 109557"/>
                <a:gd name="connsiteX26" fmla="*/ 71453 w 92340"/>
                <a:gd name="connsiteY26" fmla="*/ 8605 h 109557"/>
                <a:gd name="connsiteX27" fmla="*/ 83540 w 92340"/>
                <a:gd name="connsiteY27" fmla="*/ 22082 h 109557"/>
                <a:gd name="connsiteX28" fmla="*/ 89584 w 92340"/>
                <a:gd name="connsiteY28" fmla="*/ 41119 h 109557"/>
                <a:gd name="connsiteX29" fmla="*/ 87045 w 92340"/>
                <a:gd name="connsiteY29" fmla="*/ 48008 h 109557"/>
                <a:gd name="connsiteX30" fmla="*/ 37187 w 92340"/>
                <a:gd name="connsiteY30" fmla="*/ 14890 h 109557"/>
                <a:gd name="connsiteX31" fmla="*/ 27457 w 92340"/>
                <a:gd name="connsiteY31" fmla="*/ 19121 h 109557"/>
                <a:gd name="connsiteX32" fmla="*/ 20507 w 92340"/>
                <a:gd name="connsiteY32" fmla="*/ 26312 h 109557"/>
                <a:gd name="connsiteX33" fmla="*/ 16095 w 92340"/>
                <a:gd name="connsiteY33" fmla="*/ 35559 h 109557"/>
                <a:gd name="connsiteX34" fmla="*/ 13980 w 92340"/>
                <a:gd name="connsiteY34" fmla="*/ 46196 h 109557"/>
                <a:gd name="connsiteX35" fmla="*/ 44681 w 92340"/>
                <a:gd name="connsiteY35" fmla="*/ 43597 h 109557"/>
                <a:gd name="connsiteX36" fmla="*/ 74898 w 92340"/>
                <a:gd name="connsiteY36" fmla="*/ 37553 h 109557"/>
                <a:gd name="connsiteX37" fmla="*/ 62388 w 92340"/>
                <a:gd name="connsiteY37" fmla="*/ 19000 h 109557"/>
                <a:gd name="connsiteX38" fmla="*/ 51027 w 92340"/>
                <a:gd name="connsiteY38" fmla="*/ 14588 h 109557"/>
                <a:gd name="connsiteX39" fmla="*/ 37187 w 92340"/>
                <a:gd name="connsiteY39" fmla="*/ 14890 h 10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2340" h="109557">
                  <a:moveTo>
                    <a:pt x="87046" y="48008"/>
                  </a:moveTo>
                  <a:cubicBezTo>
                    <a:pt x="82697" y="50141"/>
                    <a:pt x="78052" y="51608"/>
                    <a:pt x="73267" y="52360"/>
                  </a:cubicBezTo>
                  <a:cubicBezTo>
                    <a:pt x="66800" y="53750"/>
                    <a:pt x="59729" y="55019"/>
                    <a:pt x="52235" y="56167"/>
                  </a:cubicBezTo>
                  <a:cubicBezTo>
                    <a:pt x="44742" y="57315"/>
                    <a:pt x="37308" y="58343"/>
                    <a:pt x="30116" y="59128"/>
                  </a:cubicBezTo>
                  <a:cubicBezTo>
                    <a:pt x="22924" y="59914"/>
                    <a:pt x="17364" y="60398"/>
                    <a:pt x="13436" y="60579"/>
                  </a:cubicBezTo>
                  <a:cubicBezTo>
                    <a:pt x="13745" y="65764"/>
                    <a:pt x="14888" y="70866"/>
                    <a:pt x="16821" y="75688"/>
                  </a:cubicBezTo>
                  <a:cubicBezTo>
                    <a:pt x="18489" y="79950"/>
                    <a:pt x="20997" y="83834"/>
                    <a:pt x="24194" y="87110"/>
                  </a:cubicBezTo>
                  <a:cubicBezTo>
                    <a:pt x="27231" y="90138"/>
                    <a:pt x="30906" y="92451"/>
                    <a:pt x="34951" y="93878"/>
                  </a:cubicBezTo>
                  <a:cubicBezTo>
                    <a:pt x="39335" y="95345"/>
                    <a:pt x="44034" y="95596"/>
                    <a:pt x="48549" y="94604"/>
                  </a:cubicBezTo>
                  <a:cubicBezTo>
                    <a:pt x="54214" y="93686"/>
                    <a:pt x="59592" y="91473"/>
                    <a:pt x="64262" y="88137"/>
                  </a:cubicBezTo>
                  <a:cubicBezTo>
                    <a:pt x="69690" y="83968"/>
                    <a:pt x="74493" y="79043"/>
                    <a:pt x="78524" y="73512"/>
                  </a:cubicBezTo>
                  <a:cubicBezTo>
                    <a:pt x="79743" y="71875"/>
                    <a:pt x="81576" y="70805"/>
                    <a:pt x="83601" y="70551"/>
                  </a:cubicBezTo>
                  <a:cubicBezTo>
                    <a:pt x="85338" y="70317"/>
                    <a:pt x="87100" y="70725"/>
                    <a:pt x="88557" y="71699"/>
                  </a:cubicBezTo>
                  <a:cubicBezTo>
                    <a:pt x="89954" y="72682"/>
                    <a:pt x="91010" y="74076"/>
                    <a:pt x="91578" y="75688"/>
                  </a:cubicBezTo>
                  <a:cubicBezTo>
                    <a:pt x="92115" y="77508"/>
                    <a:pt x="91898" y="79468"/>
                    <a:pt x="90974" y="81127"/>
                  </a:cubicBezTo>
                  <a:cubicBezTo>
                    <a:pt x="85717" y="88597"/>
                    <a:pt x="79143" y="95048"/>
                    <a:pt x="71575" y="100164"/>
                  </a:cubicBezTo>
                  <a:cubicBezTo>
                    <a:pt x="65575" y="104061"/>
                    <a:pt x="58921" y="106846"/>
                    <a:pt x="51933" y="108383"/>
                  </a:cubicBezTo>
                  <a:cubicBezTo>
                    <a:pt x="45323" y="109735"/>
                    <a:pt x="38485" y="109486"/>
                    <a:pt x="31990" y="107657"/>
                  </a:cubicBezTo>
                  <a:cubicBezTo>
                    <a:pt x="25713" y="105829"/>
                    <a:pt x="19970" y="102512"/>
                    <a:pt x="15249" y="97988"/>
                  </a:cubicBezTo>
                  <a:cubicBezTo>
                    <a:pt x="10233" y="93040"/>
                    <a:pt x="6321" y="87088"/>
                    <a:pt x="3767" y="80522"/>
                  </a:cubicBezTo>
                  <a:cubicBezTo>
                    <a:pt x="832" y="72806"/>
                    <a:pt x="-604" y="64602"/>
                    <a:pt x="-464" y="56348"/>
                  </a:cubicBezTo>
                  <a:cubicBezTo>
                    <a:pt x="-454" y="49944"/>
                    <a:pt x="255" y="43561"/>
                    <a:pt x="1651" y="37311"/>
                  </a:cubicBezTo>
                  <a:cubicBezTo>
                    <a:pt x="2998" y="31290"/>
                    <a:pt x="5239" y="25505"/>
                    <a:pt x="8299" y="20148"/>
                  </a:cubicBezTo>
                  <a:cubicBezTo>
                    <a:pt x="11397" y="14985"/>
                    <a:pt x="15509" y="10504"/>
                    <a:pt x="20386" y="6973"/>
                  </a:cubicBezTo>
                  <a:cubicBezTo>
                    <a:pt x="25590" y="3179"/>
                    <a:pt x="31693" y="804"/>
                    <a:pt x="38093" y="83"/>
                  </a:cubicBezTo>
                  <a:cubicBezTo>
                    <a:pt x="43947" y="-689"/>
                    <a:pt x="49895" y="-341"/>
                    <a:pt x="55619" y="1111"/>
                  </a:cubicBezTo>
                  <a:cubicBezTo>
                    <a:pt x="61355" y="2497"/>
                    <a:pt x="66745" y="5048"/>
                    <a:pt x="71453" y="8605"/>
                  </a:cubicBezTo>
                  <a:cubicBezTo>
                    <a:pt x="76365" y="12220"/>
                    <a:pt x="80479" y="16807"/>
                    <a:pt x="83540" y="22082"/>
                  </a:cubicBezTo>
                  <a:cubicBezTo>
                    <a:pt x="86801" y="27962"/>
                    <a:pt x="88856" y="34434"/>
                    <a:pt x="89584" y="41119"/>
                  </a:cubicBezTo>
                  <a:cubicBezTo>
                    <a:pt x="90232" y="43718"/>
                    <a:pt x="89225" y="46450"/>
                    <a:pt x="87045" y="48008"/>
                  </a:cubicBezTo>
                  <a:close/>
                  <a:moveTo>
                    <a:pt x="37187" y="14890"/>
                  </a:moveTo>
                  <a:cubicBezTo>
                    <a:pt x="33670" y="15562"/>
                    <a:pt x="30347" y="17007"/>
                    <a:pt x="27457" y="19121"/>
                  </a:cubicBezTo>
                  <a:cubicBezTo>
                    <a:pt x="24742" y="21098"/>
                    <a:pt x="22391" y="23532"/>
                    <a:pt x="20507" y="26312"/>
                  </a:cubicBezTo>
                  <a:cubicBezTo>
                    <a:pt x="18560" y="29144"/>
                    <a:pt x="17071" y="32264"/>
                    <a:pt x="16095" y="35559"/>
                  </a:cubicBezTo>
                  <a:cubicBezTo>
                    <a:pt x="15043" y="39027"/>
                    <a:pt x="14335" y="42589"/>
                    <a:pt x="13980" y="46196"/>
                  </a:cubicBezTo>
                  <a:cubicBezTo>
                    <a:pt x="24271" y="46245"/>
                    <a:pt x="34545" y="45375"/>
                    <a:pt x="44681" y="43597"/>
                  </a:cubicBezTo>
                  <a:cubicBezTo>
                    <a:pt x="54391" y="41824"/>
                    <a:pt x="64463" y="39809"/>
                    <a:pt x="74898" y="37553"/>
                  </a:cubicBezTo>
                  <a:cubicBezTo>
                    <a:pt x="73416" y="29928"/>
                    <a:pt x="68901" y="23232"/>
                    <a:pt x="62388" y="19000"/>
                  </a:cubicBezTo>
                  <a:cubicBezTo>
                    <a:pt x="58940" y="16773"/>
                    <a:pt x="55074" y="15272"/>
                    <a:pt x="51027" y="14588"/>
                  </a:cubicBezTo>
                  <a:cubicBezTo>
                    <a:pt x="46439" y="13771"/>
                    <a:pt x="41735" y="13874"/>
                    <a:pt x="37187" y="14890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8" name="Forme libre : forme 62">
              <a:extLst>
                <a:ext uri="{FF2B5EF4-FFF2-40B4-BE49-F238E27FC236}">
                  <a16:creationId xmlns:a16="http://schemas.microsoft.com/office/drawing/2014/main" id="{37C37177-80F7-4E76-BC87-05F0EBBA9454}"/>
                </a:ext>
              </a:extLst>
            </p:cNvPr>
            <p:cNvSpPr/>
            <p:nvPr/>
          </p:nvSpPr>
          <p:spPr>
            <a:xfrm>
              <a:off x="3796629" y="3270847"/>
              <a:ext cx="83501" cy="104480"/>
            </a:xfrm>
            <a:custGeom>
              <a:avLst/>
              <a:gdLst>
                <a:gd name="connsiteX0" fmla="*/ 82578 w 83501"/>
                <a:gd name="connsiteY0" fmla="*/ 5413 h 104480"/>
                <a:gd name="connsiteX1" fmla="*/ 83001 w 83501"/>
                <a:gd name="connsiteY1" fmla="*/ 27653 h 104480"/>
                <a:gd name="connsiteX2" fmla="*/ 83001 w 83501"/>
                <a:gd name="connsiteY2" fmla="*/ 41916 h 104480"/>
                <a:gd name="connsiteX3" fmla="*/ 83001 w 83501"/>
                <a:gd name="connsiteY3" fmla="*/ 52130 h 104480"/>
                <a:gd name="connsiteX4" fmla="*/ 83001 w 83501"/>
                <a:gd name="connsiteY4" fmla="*/ 62283 h 104480"/>
                <a:gd name="connsiteX5" fmla="*/ 83001 w 83501"/>
                <a:gd name="connsiteY5" fmla="*/ 75880 h 104480"/>
                <a:gd name="connsiteX6" fmla="*/ 83001 w 83501"/>
                <a:gd name="connsiteY6" fmla="*/ 97153 h 104480"/>
                <a:gd name="connsiteX7" fmla="*/ 80765 w 83501"/>
                <a:gd name="connsiteY7" fmla="*/ 102411 h 104480"/>
                <a:gd name="connsiteX8" fmla="*/ 75809 w 83501"/>
                <a:gd name="connsiteY8" fmla="*/ 104164 h 104480"/>
                <a:gd name="connsiteX9" fmla="*/ 70854 w 83501"/>
                <a:gd name="connsiteY9" fmla="*/ 102592 h 104480"/>
                <a:gd name="connsiteX10" fmla="*/ 68557 w 83501"/>
                <a:gd name="connsiteY10" fmla="*/ 97758 h 104480"/>
                <a:gd name="connsiteX11" fmla="*/ 68557 w 83501"/>
                <a:gd name="connsiteY11" fmla="*/ 82770 h 104480"/>
                <a:gd name="connsiteX12" fmla="*/ 55806 w 83501"/>
                <a:gd name="connsiteY12" fmla="*/ 95703 h 104480"/>
                <a:gd name="connsiteX13" fmla="*/ 37131 w 83501"/>
                <a:gd name="connsiteY13" fmla="*/ 100357 h 104480"/>
                <a:gd name="connsiteX14" fmla="*/ 21781 w 83501"/>
                <a:gd name="connsiteY14" fmla="*/ 96489 h 104480"/>
                <a:gd name="connsiteX15" fmla="*/ 10721 w 83501"/>
                <a:gd name="connsiteY15" fmla="*/ 85611 h 104480"/>
                <a:gd name="connsiteX16" fmla="*/ 4194 w 83501"/>
                <a:gd name="connsiteY16" fmla="*/ 69474 h 104480"/>
                <a:gd name="connsiteX17" fmla="*/ 810 w 83501"/>
                <a:gd name="connsiteY17" fmla="*/ 49833 h 104480"/>
                <a:gd name="connsiteX18" fmla="*/ -460 w 83501"/>
                <a:gd name="connsiteY18" fmla="*/ 28620 h 104480"/>
                <a:gd name="connsiteX19" fmla="*/ -459 w 83501"/>
                <a:gd name="connsiteY19" fmla="*/ 7529 h 104480"/>
                <a:gd name="connsiteX20" fmla="*/ 1656 w 83501"/>
                <a:gd name="connsiteY20" fmla="*/ 2513 h 104480"/>
                <a:gd name="connsiteX21" fmla="*/ 6309 w 83501"/>
                <a:gd name="connsiteY21" fmla="*/ 639 h 104480"/>
                <a:gd name="connsiteX22" fmla="*/ 11144 w 83501"/>
                <a:gd name="connsiteY22" fmla="*/ 2090 h 104480"/>
                <a:gd name="connsiteX23" fmla="*/ 13380 w 83501"/>
                <a:gd name="connsiteY23" fmla="*/ 7227 h 104480"/>
                <a:gd name="connsiteX24" fmla="*/ 13924 w 83501"/>
                <a:gd name="connsiteY24" fmla="*/ 34060 h 104480"/>
                <a:gd name="connsiteX25" fmla="*/ 15737 w 83501"/>
                <a:gd name="connsiteY25" fmla="*/ 60228 h 104480"/>
                <a:gd name="connsiteX26" fmla="*/ 23110 w 83501"/>
                <a:gd name="connsiteY26" fmla="*/ 79748 h 104480"/>
                <a:gd name="connsiteX27" fmla="*/ 38521 w 83501"/>
                <a:gd name="connsiteY27" fmla="*/ 87363 h 104480"/>
                <a:gd name="connsiteX28" fmla="*/ 61184 w 83501"/>
                <a:gd name="connsiteY28" fmla="*/ 69233 h 104480"/>
                <a:gd name="connsiteX29" fmla="*/ 68255 w 83501"/>
                <a:gd name="connsiteY29" fmla="*/ 18830 h 104480"/>
                <a:gd name="connsiteX30" fmla="*/ 68255 w 83501"/>
                <a:gd name="connsiteY30" fmla="*/ 6743 h 104480"/>
                <a:gd name="connsiteX31" fmla="*/ 70370 w 83501"/>
                <a:gd name="connsiteY31" fmla="*/ 1787 h 104480"/>
                <a:gd name="connsiteX32" fmla="*/ 75024 w 83501"/>
                <a:gd name="connsiteY32" fmla="*/ -267 h 104480"/>
                <a:gd name="connsiteX33" fmla="*/ 79858 w 83501"/>
                <a:gd name="connsiteY33" fmla="*/ 881 h 104480"/>
                <a:gd name="connsiteX34" fmla="*/ 82578 w 83501"/>
                <a:gd name="connsiteY34" fmla="*/ 5413 h 104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3501" h="104480">
                  <a:moveTo>
                    <a:pt x="82578" y="5413"/>
                  </a:moveTo>
                  <a:cubicBezTo>
                    <a:pt x="82578" y="14600"/>
                    <a:pt x="82941" y="22033"/>
                    <a:pt x="83001" y="27653"/>
                  </a:cubicBezTo>
                  <a:cubicBezTo>
                    <a:pt x="83062" y="33274"/>
                    <a:pt x="83001" y="38109"/>
                    <a:pt x="83001" y="41916"/>
                  </a:cubicBezTo>
                  <a:cubicBezTo>
                    <a:pt x="83001" y="45724"/>
                    <a:pt x="83001" y="49108"/>
                    <a:pt x="83001" y="52130"/>
                  </a:cubicBezTo>
                  <a:lnTo>
                    <a:pt x="83001" y="62283"/>
                  </a:lnTo>
                  <a:cubicBezTo>
                    <a:pt x="83001" y="65989"/>
                    <a:pt x="83001" y="70522"/>
                    <a:pt x="83001" y="75880"/>
                  </a:cubicBezTo>
                  <a:cubicBezTo>
                    <a:pt x="83001" y="81259"/>
                    <a:pt x="83001" y="88330"/>
                    <a:pt x="83001" y="97153"/>
                  </a:cubicBezTo>
                  <a:cubicBezTo>
                    <a:pt x="83184" y="99170"/>
                    <a:pt x="82344" y="101144"/>
                    <a:pt x="80765" y="102411"/>
                  </a:cubicBezTo>
                  <a:cubicBezTo>
                    <a:pt x="79361" y="103543"/>
                    <a:pt x="77613" y="104161"/>
                    <a:pt x="75809" y="104164"/>
                  </a:cubicBezTo>
                  <a:cubicBezTo>
                    <a:pt x="74036" y="104161"/>
                    <a:pt x="72305" y="103613"/>
                    <a:pt x="70854" y="102592"/>
                  </a:cubicBezTo>
                  <a:cubicBezTo>
                    <a:pt x="69321" y="101472"/>
                    <a:pt x="68457" y="99654"/>
                    <a:pt x="68557" y="97758"/>
                  </a:cubicBezTo>
                  <a:lnTo>
                    <a:pt x="68557" y="82770"/>
                  </a:lnTo>
                  <a:cubicBezTo>
                    <a:pt x="65401" y="88038"/>
                    <a:pt x="61028" y="92473"/>
                    <a:pt x="55806" y="95703"/>
                  </a:cubicBezTo>
                  <a:cubicBezTo>
                    <a:pt x="50131" y="98951"/>
                    <a:pt x="43667" y="100562"/>
                    <a:pt x="37131" y="100357"/>
                  </a:cubicBezTo>
                  <a:cubicBezTo>
                    <a:pt x="31761" y="100454"/>
                    <a:pt x="26463" y="99119"/>
                    <a:pt x="21781" y="96489"/>
                  </a:cubicBezTo>
                  <a:cubicBezTo>
                    <a:pt x="17251" y="93834"/>
                    <a:pt x="13451" y="90096"/>
                    <a:pt x="10721" y="85611"/>
                  </a:cubicBezTo>
                  <a:cubicBezTo>
                    <a:pt x="7713" y="80607"/>
                    <a:pt x="5510" y="75162"/>
                    <a:pt x="4194" y="69474"/>
                  </a:cubicBezTo>
                  <a:cubicBezTo>
                    <a:pt x="2620" y="63012"/>
                    <a:pt x="1489" y="56450"/>
                    <a:pt x="810" y="49833"/>
                  </a:cubicBezTo>
                  <a:cubicBezTo>
                    <a:pt x="17" y="42789"/>
                    <a:pt x="-407" y="35709"/>
                    <a:pt x="-460" y="28620"/>
                  </a:cubicBezTo>
                  <a:cubicBezTo>
                    <a:pt x="-459" y="21368"/>
                    <a:pt x="-459" y="14358"/>
                    <a:pt x="-459" y="7529"/>
                  </a:cubicBezTo>
                  <a:cubicBezTo>
                    <a:pt x="-590" y="5616"/>
                    <a:pt x="195" y="3754"/>
                    <a:pt x="1656" y="2513"/>
                  </a:cubicBezTo>
                  <a:cubicBezTo>
                    <a:pt x="2954" y="1385"/>
                    <a:pt x="4592" y="725"/>
                    <a:pt x="6309" y="639"/>
                  </a:cubicBezTo>
                  <a:cubicBezTo>
                    <a:pt x="8043" y="528"/>
                    <a:pt x="9758" y="1043"/>
                    <a:pt x="11144" y="2090"/>
                  </a:cubicBezTo>
                  <a:cubicBezTo>
                    <a:pt x="12686" y="3332"/>
                    <a:pt x="13522" y="5251"/>
                    <a:pt x="13380" y="7227"/>
                  </a:cubicBezTo>
                  <a:cubicBezTo>
                    <a:pt x="13380" y="15808"/>
                    <a:pt x="13562" y="24753"/>
                    <a:pt x="13924" y="34060"/>
                  </a:cubicBezTo>
                  <a:cubicBezTo>
                    <a:pt x="13845" y="42816"/>
                    <a:pt x="14451" y="51566"/>
                    <a:pt x="15737" y="60228"/>
                  </a:cubicBezTo>
                  <a:cubicBezTo>
                    <a:pt x="16792" y="67181"/>
                    <a:pt x="19305" y="73834"/>
                    <a:pt x="23110" y="79748"/>
                  </a:cubicBezTo>
                  <a:cubicBezTo>
                    <a:pt x="26564" y="84804"/>
                    <a:pt x="32407" y="87691"/>
                    <a:pt x="38521" y="87363"/>
                  </a:cubicBezTo>
                  <a:cubicBezTo>
                    <a:pt x="49117" y="87363"/>
                    <a:pt x="56672" y="81320"/>
                    <a:pt x="61184" y="69233"/>
                  </a:cubicBezTo>
                  <a:cubicBezTo>
                    <a:pt x="66382" y="52954"/>
                    <a:pt x="68774" y="35910"/>
                    <a:pt x="68255" y="18830"/>
                  </a:cubicBezTo>
                  <a:lnTo>
                    <a:pt x="68255" y="6743"/>
                  </a:lnTo>
                  <a:cubicBezTo>
                    <a:pt x="68144" y="4851"/>
                    <a:pt x="68927" y="3016"/>
                    <a:pt x="70370" y="1787"/>
                  </a:cubicBezTo>
                  <a:cubicBezTo>
                    <a:pt x="71676" y="645"/>
                    <a:pt x="73299" y="-72"/>
                    <a:pt x="75024" y="-267"/>
                  </a:cubicBezTo>
                  <a:cubicBezTo>
                    <a:pt x="76720" y="-466"/>
                    <a:pt x="78432" y="-59"/>
                    <a:pt x="79858" y="881"/>
                  </a:cubicBezTo>
                  <a:cubicBezTo>
                    <a:pt x="81413" y="1894"/>
                    <a:pt x="82415" y="3565"/>
                    <a:pt x="82578" y="5413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9" name="Forme libre : forme 63">
              <a:extLst>
                <a:ext uri="{FF2B5EF4-FFF2-40B4-BE49-F238E27FC236}">
                  <a16:creationId xmlns:a16="http://schemas.microsoft.com/office/drawing/2014/main" id="{DD09D5CF-188F-42B9-90F6-A56CCC6BC6AD}"/>
                </a:ext>
              </a:extLst>
            </p:cNvPr>
            <p:cNvSpPr/>
            <p:nvPr/>
          </p:nvSpPr>
          <p:spPr>
            <a:xfrm>
              <a:off x="3900997" y="3268422"/>
              <a:ext cx="81022" cy="110780"/>
            </a:xfrm>
            <a:custGeom>
              <a:avLst/>
              <a:gdLst>
                <a:gd name="connsiteX0" fmla="*/ 37679 w 81022"/>
                <a:gd name="connsiteY0" fmla="*/ 36848 h 110780"/>
                <a:gd name="connsiteX1" fmla="*/ 58650 w 81022"/>
                <a:gd name="connsiteY1" fmla="*/ 3729 h 110780"/>
                <a:gd name="connsiteX2" fmla="*/ 63424 w 81022"/>
                <a:gd name="connsiteY2" fmla="*/ -78 h 110780"/>
                <a:gd name="connsiteX3" fmla="*/ 68380 w 81022"/>
                <a:gd name="connsiteY3" fmla="*/ 647 h 110780"/>
                <a:gd name="connsiteX4" fmla="*/ 71220 w 81022"/>
                <a:gd name="connsiteY4" fmla="*/ 4575 h 110780"/>
                <a:gd name="connsiteX5" fmla="*/ 69951 w 81022"/>
                <a:gd name="connsiteY5" fmla="*/ 10619 h 110780"/>
                <a:gd name="connsiteX6" fmla="*/ 45777 w 81022"/>
                <a:gd name="connsiteY6" fmla="*/ 49358 h 110780"/>
                <a:gd name="connsiteX7" fmla="*/ 79439 w 81022"/>
                <a:gd name="connsiteY7" fmla="*/ 99458 h 110780"/>
                <a:gd name="connsiteX8" fmla="*/ 80285 w 81022"/>
                <a:gd name="connsiteY8" fmla="*/ 104716 h 110780"/>
                <a:gd name="connsiteX9" fmla="*/ 72247 w 81022"/>
                <a:gd name="connsiteY9" fmla="*/ 110457 h 110780"/>
                <a:gd name="connsiteX10" fmla="*/ 67533 w 81022"/>
                <a:gd name="connsiteY10" fmla="*/ 107375 h 110780"/>
                <a:gd name="connsiteX11" fmla="*/ 38283 w 81022"/>
                <a:gd name="connsiteY11" fmla="*/ 62653 h 110780"/>
                <a:gd name="connsiteX12" fmla="*/ 12477 w 81022"/>
                <a:gd name="connsiteY12" fmla="*/ 103991 h 110780"/>
                <a:gd name="connsiteX13" fmla="*/ 7945 w 81022"/>
                <a:gd name="connsiteY13" fmla="*/ 107073 h 110780"/>
                <a:gd name="connsiteX14" fmla="*/ 2868 w 81022"/>
                <a:gd name="connsiteY14" fmla="*/ 105864 h 110780"/>
                <a:gd name="connsiteX15" fmla="*/ 435 w 81022"/>
                <a:gd name="connsiteY15" fmla="*/ 96695 h 110780"/>
                <a:gd name="connsiteX16" fmla="*/ 632 w 81022"/>
                <a:gd name="connsiteY16" fmla="*/ 96376 h 110780"/>
                <a:gd name="connsiteX17" fmla="*/ 29762 w 81022"/>
                <a:gd name="connsiteY17" fmla="*/ 50022 h 110780"/>
                <a:gd name="connsiteX18" fmla="*/ 4017 w 81022"/>
                <a:gd name="connsiteY18" fmla="*/ 10740 h 110780"/>
                <a:gd name="connsiteX19" fmla="*/ 2566 w 81022"/>
                <a:gd name="connsiteY19" fmla="*/ 4696 h 110780"/>
                <a:gd name="connsiteX20" fmla="*/ 5588 w 81022"/>
                <a:gd name="connsiteY20" fmla="*/ 768 h 110780"/>
                <a:gd name="connsiteX21" fmla="*/ 10544 w 81022"/>
                <a:gd name="connsiteY21" fmla="*/ 43 h 110780"/>
                <a:gd name="connsiteX22" fmla="*/ 15620 w 81022"/>
                <a:gd name="connsiteY22" fmla="*/ 3548 h 11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022" h="110780">
                  <a:moveTo>
                    <a:pt x="37679" y="36848"/>
                  </a:moveTo>
                  <a:lnTo>
                    <a:pt x="58650" y="3729"/>
                  </a:lnTo>
                  <a:cubicBezTo>
                    <a:pt x="59603" y="1819"/>
                    <a:pt x="61350" y="427"/>
                    <a:pt x="63424" y="-78"/>
                  </a:cubicBezTo>
                  <a:cubicBezTo>
                    <a:pt x="65103" y="-564"/>
                    <a:pt x="66910" y="-300"/>
                    <a:pt x="68380" y="647"/>
                  </a:cubicBezTo>
                  <a:cubicBezTo>
                    <a:pt x="69833" y="1503"/>
                    <a:pt x="70863" y="2927"/>
                    <a:pt x="71220" y="4575"/>
                  </a:cubicBezTo>
                  <a:cubicBezTo>
                    <a:pt x="71710" y="6679"/>
                    <a:pt x="71245" y="8891"/>
                    <a:pt x="69951" y="10619"/>
                  </a:cubicBezTo>
                  <a:lnTo>
                    <a:pt x="45777" y="49358"/>
                  </a:lnTo>
                  <a:lnTo>
                    <a:pt x="79439" y="99458"/>
                  </a:lnTo>
                  <a:cubicBezTo>
                    <a:pt x="80520" y="100985"/>
                    <a:pt x="80832" y="102927"/>
                    <a:pt x="80285" y="104716"/>
                  </a:cubicBezTo>
                  <a:cubicBezTo>
                    <a:pt x="79237" y="108244"/>
                    <a:pt x="75925" y="110610"/>
                    <a:pt x="72247" y="110457"/>
                  </a:cubicBezTo>
                  <a:cubicBezTo>
                    <a:pt x="70264" y="110270"/>
                    <a:pt x="68501" y="109117"/>
                    <a:pt x="67533" y="107375"/>
                  </a:cubicBezTo>
                  <a:lnTo>
                    <a:pt x="38283" y="62653"/>
                  </a:lnTo>
                  <a:lnTo>
                    <a:pt x="12477" y="103991"/>
                  </a:lnTo>
                  <a:cubicBezTo>
                    <a:pt x="11632" y="105760"/>
                    <a:pt x="9901" y="106938"/>
                    <a:pt x="7945" y="107073"/>
                  </a:cubicBezTo>
                  <a:cubicBezTo>
                    <a:pt x="6170" y="107176"/>
                    <a:pt x="4405" y="106756"/>
                    <a:pt x="2868" y="105864"/>
                  </a:cubicBezTo>
                  <a:cubicBezTo>
                    <a:pt x="-336" y="104004"/>
                    <a:pt x="-1426" y="99899"/>
                    <a:pt x="435" y="96695"/>
                  </a:cubicBezTo>
                  <a:cubicBezTo>
                    <a:pt x="497" y="96586"/>
                    <a:pt x="563" y="96480"/>
                    <a:pt x="632" y="96376"/>
                  </a:cubicBezTo>
                  <a:lnTo>
                    <a:pt x="29762" y="50022"/>
                  </a:lnTo>
                  <a:lnTo>
                    <a:pt x="4017" y="10740"/>
                  </a:lnTo>
                  <a:cubicBezTo>
                    <a:pt x="2563" y="9089"/>
                    <a:pt x="2020" y="6827"/>
                    <a:pt x="2566" y="4696"/>
                  </a:cubicBezTo>
                  <a:cubicBezTo>
                    <a:pt x="3051" y="3058"/>
                    <a:pt x="4128" y="1657"/>
                    <a:pt x="5588" y="768"/>
                  </a:cubicBezTo>
                  <a:cubicBezTo>
                    <a:pt x="7057" y="-179"/>
                    <a:pt x="8865" y="-443"/>
                    <a:pt x="10544" y="43"/>
                  </a:cubicBezTo>
                  <a:cubicBezTo>
                    <a:pt x="12607" y="552"/>
                    <a:pt x="14413" y="1799"/>
                    <a:pt x="15620" y="3548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0" name="Forme libre : forme 64">
              <a:extLst>
                <a:ext uri="{FF2B5EF4-FFF2-40B4-BE49-F238E27FC236}">
                  <a16:creationId xmlns:a16="http://schemas.microsoft.com/office/drawing/2014/main" id="{8B6F5890-F553-48F3-81B3-A4D407B7EEFC}"/>
                </a:ext>
              </a:extLst>
            </p:cNvPr>
            <p:cNvSpPr/>
            <p:nvPr/>
          </p:nvSpPr>
          <p:spPr>
            <a:xfrm>
              <a:off x="4078881" y="3270668"/>
              <a:ext cx="84245" cy="104660"/>
            </a:xfrm>
            <a:custGeom>
              <a:avLst/>
              <a:gdLst>
                <a:gd name="connsiteX0" fmla="*/ 83162 w 84245"/>
                <a:gd name="connsiteY0" fmla="*/ 5593 h 104660"/>
                <a:gd name="connsiteX1" fmla="*/ 83585 w 84245"/>
                <a:gd name="connsiteY1" fmla="*/ 27833 h 104660"/>
                <a:gd name="connsiteX2" fmla="*/ 83585 w 84245"/>
                <a:gd name="connsiteY2" fmla="*/ 42096 h 104660"/>
                <a:gd name="connsiteX3" fmla="*/ 83585 w 84245"/>
                <a:gd name="connsiteY3" fmla="*/ 52309 h 104660"/>
                <a:gd name="connsiteX4" fmla="*/ 83585 w 84245"/>
                <a:gd name="connsiteY4" fmla="*/ 62462 h 104660"/>
                <a:gd name="connsiteX5" fmla="*/ 83585 w 84245"/>
                <a:gd name="connsiteY5" fmla="*/ 76060 h 104660"/>
                <a:gd name="connsiteX6" fmla="*/ 83585 w 84245"/>
                <a:gd name="connsiteY6" fmla="*/ 97333 h 104660"/>
                <a:gd name="connsiteX7" fmla="*/ 81349 w 84245"/>
                <a:gd name="connsiteY7" fmla="*/ 102591 h 104660"/>
                <a:gd name="connsiteX8" fmla="*/ 76393 w 84245"/>
                <a:gd name="connsiteY8" fmla="*/ 104343 h 104660"/>
                <a:gd name="connsiteX9" fmla="*/ 71921 w 84245"/>
                <a:gd name="connsiteY9" fmla="*/ 102712 h 104660"/>
                <a:gd name="connsiteX10" fmla="*/ 69624 w 84245"/>
                <a:gd name="connsiteY10" fmla="*/ 97877 h 104660"/>
                <a:gd name="connsiteX11" fmla="*/ 69624 w 84245"/>
                <a:gd name="connsiteY11" fmla="*/ 82889 h 104660"/>
                <a:gd name="connsiteX12" fmla="*/ 56933 w 84245"/>
                <a:gd name="connsiteY12" fmla="*/ 95822 h 104660"/>
                <a:gd name="connsiteX13" fmla="*/ 38259 w 84245"/>
                <a:gd name="connsiteY13" fmla="*/ 100476 h 104660"/>
                <a:gd name="connsiteX14" fmla="*/ 21820 w 84245"/>
                <a:gd name="connsiteY14" fmla="*/ 96850 h 104660"/>
                <a:gd name="connsiteX15" fmla="*/ 10761 w 84245"/>
                <a:gd name="connsiteY15" fmla="*/ 85971 h 104660"/>
                <a:gd name="connsiteX16" fmla="*/ 4234 w 84245"/>
                <a:gd name="connsiteY16" fmla="*/ 69835 h 104660"/>
                <a:gd name="connsiteX17" fmla="*/ 849 w 84245"/>
                <a:gd name="connsiteY17" fmla="*/ 50194 h 104660"/>
                <a:gd name="connsiteX18" fmla="*/ -419 w 84245"/>
                <a:gd name="connsiteY18" fmla="*/ 28981 h 104660"/>
                <a:gd name="connsiteX19" fmla="*/ -419 w 84245"/>
                <a:gd name="connsiteY19" fmla="*/ 7890 h 104660"/>
                <a:gd name="connsiteX20" fmla="*/ 1696 w 84245"/>
                <a:gd name="connsiteY20" fmla="*/ 2874 h 104660"/>
                <a:gd name="connsiteX21" fmla="*/ 6349 w 84245"/>
                <a:gd name="connsiteY21" fmla="*/ 1000 h 104660"/>
                <a:gd name="connsiteX22" fmla="*/ 11184 w 84245"/>
                <a:gd name="connsiteY22" fmla="*/ 2451 h 104660"/>
                <a:gd name="connsiteX23" fmla="*/ 13420 w 84245"/>
                <a:gd name="connsiteY23" fmla="*/ 7588 h 104660"/>
                <a:gd name="connsiteX24" fmla="*/ 14024 w 84245"/>
                <a:gd name="connsiteY24" fmla="*/ 34421 h 104660"/>
                <a:gd name="connsiteX25" fmla="*/ 16442 w 84245"/>
                <a:gd name="connsiteY25" fmla="*/ 60166 h 104660"/>
                <a:gd name="connsiteX26" fmla="*/ 23573 w 84245"/>
                <a:gd name="connsiteY26" fmla="*/ 79747 h 104660"/>
                <a:gd name="connsiteX27" fmla="*/ 39044 w 84245"/>
                <a:gd name="connsiteY27" fmla="*/ 87361 h 104660"/>
                <a:gd name="connsiteX28" fmla="*/ 61647 w 84245"/>
                <a:gd name="connsiteY28" fmla="*/ 69231 h 104660"/>
                <a:gd name="connsiteX29" fmla="*/ 68718 w 84245"/>
                <a:gd name="connsiteY29" fmla="*/ 18828 h 104660"/>
                <a:gd name="connsiteX30" fmla="*/ 68718 w 84245"/>
                <a:gd name="connsiteY30" fmla="*/ 6741 h 104660"/>
                <a:gd name="connsiteX31" fmla="*/ 70893 w 84245"/>
                <a:gd name="connsiteY31" fmla="*/ 1786 h 104660"/>
                <a:gd name="connsiteX32" fmla="*/ 75547 w 84245"/>
                <a:gd name="connsiteY32" fmla="*/ -269 h 104660"/>
                <a:gd name="connsiteX33" fmla="*/ 80321 w 84245"/>
                <a:gd name="connsiteY33" fmla="*/ 879 h 104660"/>
                <a:gd name="connsiteX34" fmla="*/ 83161 w 84245"/>
                <a:gd name="connsiteY34" fmla="*/ 5593 h 104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4245" h="104660">
                  <a:moveTo>
                    <a:pt x="83162" y="5593"/>
                  </a:moveTo>
                  <a:cubicBezTo>
                    <a:pt x="83162" y="14779"/>
                    <a:pt x="83162" y="22213"/>
                    <a:pt x="83585" y="27833"/>
                  </a:cubicBezTo>
                  <a:cubicBezTo>
                    <a:pt x="84008" y="33454"/>
                    <a:pt x="83585" y="38288"/>
                    <a:pt x="83585" y="42096"/>
                  </a:cubicBezTo>
                  <a:cubicBezTo>
                    <a:pt x="83585" y="45903"/>
                    <a:pt x="83585" y="49287"/>
                    <a:pt x="83585" y="52309"/>
                  </a:cubicBezTo>
                  <a:lnTo>
                    <a:pt x="83585" y="62462"/>
                  </a:lnTo>
                  <a:cubicBezTo>
                    <a:pt x="83585" y="66149"/>
                    <a:pt x="83585" y="70681"/>
                    <a:pt x="83585" y="76060"/>
                  </a:cubicBezTo>
                  <a:cubicBezTo>
                    <a:pt x="83585" y="81439"/>
                    <a:pt x="83585" y="88510"/>
                    <a:pt x="83585" y="97333"/>
                  </a:cubicBezTo>
                  <a:cubicBezTo>
                    <a:pt x="83767" y="99350"/>
                    <a:pt x="82928" y="101323"/>
                    <a:pt x="81349" y="102591"/>
                  </a:cubicBezTo>
                  <a:cubicBezTo>
                    <a:pt x="79955" y="103740"/>
                    <a:pt x="78200" y="104361"/>
                    <a:pt x="76393" y="104343"/>
                  </a:cubicBezTo>
                  <a:cubicBezTo>
                    <a:pt x="74779" y="104229"/>
                    <a:pt x="73229" y="103664"/>
                    <a:pt x="71921" y="102712"/>
                  </a:cubicBezTo>
                  <a:cubicBezTo>
                    <a:pt x="70388" y="101592"/>
                    <a:pt x="69524" y="99773"/>
                    <a:pt x="69624" y="97877"/>
                  </a:cubicBezTo>
                  <a:lnTo>
                    <a:pt x="69624" y="82889"/>
                  </a:lnTo>
                  <a:cubicBezTo>
                    <a:pt x="66474" y="88141"/>
                    <a:pt x="62125" y="92573"/>
                    <a:pt x="56933" y="95822"/>
                  </a:cubicBezTo>
                  <a:cubicBezTo>
                    <a:pt x="51253" y="99056"/>
                    <a:pt x="44792" y="100666"/>
                    <a:pt x="38259" y="100476"/>
                  </a:cubicBezTo>
                  <a:cubicBezTo>
                    <a:pt x="32548" y="100825"/>
                    <a:pt x="26854" y="99569"/>
                    <a:pt x="21820" y="96850"/>
                  </a:cubicBezTo>
                  <a:cubicBezTo>
                    <a:pt x="17291" y="94195"/>
                    <a:pt x="13490" y="90457"/>
                    <a:pt x="10761" y="85971"/>
                  </a:cubicBezTo>
                  <a:cubicBezTo>
                    <a:pt x="7752" y="80968"/>
                    <a:pt x="5550" y="75523"/>
                    <a:pt x="4234" y="69835"/>
                  </a:cubicBezTo>
                  <a:cubicBezTo>
                    <a:pt x="2689" y="63367"/>
                    <a:pt x="1558" y="56806"/>
                    <a:pt x="849" y="50194"/>
                  </a:cubicBezTo>
                  <a:cubicBezTo>
                    <a:pt x="124" y="43304"/>
                    <a:pt x="-299" y="36173"/>
                    <a:pt x="-419" y="28981"/>
                  </a:cubicBezTo>
                  <a:cubicBezTo>
                    <a:pt x="-540" y="21790"/>
                    <a:pt x="-419" y="14719"/>
                    <a:pt x="-419" y="7890"/>
                  </a:cubicBezTo>
                  <a:cubicBezTo>
                    <a:pt x="-550" y="5977"/>
                    <a:pt x="235" y="4115"/>
                    <a:pt x="1696" y="2874"/>
                  </a:cubicBezTo>
                  <a:cubicBezTo>
                    <a:pt x="2993" y="1745"/>
                    <a:pt x="4632" y="1086"/>
                    <a:pt x="6349" y="1000"/>
                  </a:cubicBezTo>
                  <a:cubicBezTo>
                    <a:pt x="8082" y="889"/>
                    <a:pt x="9798" y="1404"/>
                    <a:pt x="11184" y="2451"/>
                  </a:cubicBezTo>
                  <a:cubicBezTo>
                    <a:pt x="12726" y="3693"/>
                    <a:pt x="13561" y="5612"/>
                    <a:pt x="13420" y="7588"/>
                  </a:cubicBezTo>
                  <a:cubicBezTo>
                    <a:pt x="13420" y="16169"/>
                    <a:pt x="13843" y="25114"/>
                    <a:pt x="14024" y="34421"/>
                  </a:cubicBezTo>
                  <a:cubicBezTo>
                    <a:pt x="14137" y="43053"/>
                    <a:pt x="14945" y="51663"/>
                    <a:pt x="16442" y="60166"/>
                  </a:cubicBezTo>
                  <a:cubicBezTo>
                    <a:pt x="17386" y="67129"/>
                    <a:pt x="19818" y="73807"/>
                    <a:pt x="23573" y="79747"/>
                  </a:cubicBezTo>
                  <a:cubicBezTo>
                    <a:pt x="27047" y="84812"/>
                    <a:pt x="32911" y="87699"/>
                    <a:pt x="39044" y="87361"/>
                  </a:cubicBezTo>
                  <a:cubicBezTo>
                    <a:pt x="49560" y="87361"/>
                    <a:pt x="57094" y="81318"/>
                    <a:pt x="61647" y="69231"/>
                  </a:cubicBezTo>
                  <a:cubicBezTo>
                    <a:pt x="66845" y="52952"/>
                    <a:pt x="69236" y="35909"/>
                    <a:pt x="68718" y="18828"/>
                  </a:cubicBezTo>
                  <a:lnTo>
                    <a:pt x="68718" y="6741"/>
                  </a:lnTo>
                  <a:cubicBezTo>
                    <a:pt x="68621" y="4839"/>
                    <a:pt x="69428" y="3002"/>
                    <a:pt x="70893" y="1786"/>
                  </a:cubicBezTo>
                  <a:cubicBezTo>
                    <a:pt x="72193" y="633"/>
                    <a:pt x="73819" y="-86"/>
                    <a:pt x="75547" y="-269"/>
                  </a:cubicBezTo>
                  <a:cubicBezTo>
                    <a:pt x="77224" y="-464"/>
                    <a:pt x="78916" y="-57"/>
                    <a:pt x="80321" y="879"/>
                  </a:cubicBezTo>
                  <a:cubicBezTo>
                    <a:pt x="81970" y="1903"/>
                    <a:pt x="83027" y="3657"/>
                    <a:pt x="83161" y="5593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1" name="Forme libre : forme 65">
              <a:extLst>
                <a:ext uri="{FF2B5EF4-FFF2-40B4-BE49-F238E27FC236}">
                  <a16:creationId xmlns:a16="http://schemas.microsoft.com/office/drawing/2014/main" id="{C241E151-34B9-4BD1-93BD-104577DC486C}"/>
                </a:ext>
              </a:extLst>
            </p:cNvPr>
            <p:cNvSpPr/>
            <p:nvPr/>
          </p:nvSpPr>
          <p:spPr>
            <a:xfrm>
              <a:off x="4192232" y="3264551"/>
              <a:ext cx="87466" cy="110484"/>
            </a:xfrm>
            <a:custGeom>
              <a:avLst/>
              <a:gdLst>
                <a:gd name="connsiteX0" fmla="*/ 12960 w 87466"/>
                <a:gd name="connsiteY0" fmla="*/ 108285 h 110484"/>
                <a:gd name="connsiteX1" fmla="*/ 3351 w 87466"/>
                <a:gd name="connsiteY1" fmla="*/ 108285 h 110484"/>
                <a:gd name="connsiteX2" fmla="*/ 1236 w 87466"/>
                <a:gd name="connsiteY2" fmla="*/ 102846 h 110484"/>
                <a:gd name="connsiteX3" fmla="*/ 390 w 87466"/>
                <a:gd name="connsiteY3" fmla="*/ 54075 h 110484"/>
                <a:gd name="connsiteX4" fmla="*/ -456 w 87466"/>
                <a:gd name="connsiteY4" fmla="*/ 7056 h 110484"/>
                <a:gd name="connsiteX5" fmla="*/ 1659 w 87466"/>
                <a:gd name="connsiteY5" fmla="*/ 1557 h 110484"/>
                <a:gd name="connsiteX6" fmla="*/ 6313 w 87466"/>
                <a:gd name="connsiteY6" fmla="*/ -317 h 110484"/>
                <a:gd name="connsiteX7" fmla="*/ 11147 w 87466"/>
                <a:gd name="connsiteY7" fmla="*/ 1557 h 110484"/>
                <a:gd name="connsiteX8" fmla="*/ 13383 w 87466"/>
                <a:gd name="connsiteY8" fmla="*/ 7056 h 110484"/>
                <a:gd name="connsiteX9" fmla="*/ 13686 w 87466"/>
                <a:gd name="connsiteY9" fmla="*/ 21379 h 110484"/>
                <a:gd name="connsiteX10" fmla="*/ 25289 w 87466"/>
                <a:gd name="connsiteY10" fmla="*/ 10501 h 110484"/>
                <a:gd name="connsiteX11" fmla="*/ 41969 w 87466"/>
                <a:gd name="connsiteY11" fmla="*/ 5848 h 110484"/>
                <a:gd name="connsiteX12" fmla="*/ 62638 w 87466"/>
                <a:gd name="connsiteY12" fmla="*/ 11227 h 110484"/>
                <a:gd name="connsiteX13" fmla="*/ 75933 w 87466"/>
                <a:gd name="connsiteY13" fmla="*/ 25852 h 110484"/>
                <a:gd name="connsiteX14" fmla="*/ 83488 w 87466"/>
                <a:gd name="connsiteY14" fmla="*/ 45856 h 110484"/>
                <a:gd name="connsiteX15" fmla="*/ 86449 w 87466"/>
                <a:gd name="connsiteY15" fmla="*/ 67371 h 110484"/>
                <a:gd name="connsiteX16" fmla="*/ 86993 w 87466"/>
                <a:gd name="connsiteY16" fmla="*/ 85501 h 110484"/>
                <a:gd name="connsiteX17" fmla="*/ 86691 w 87466"/>
                <a:gd name="connsiteY17" fmla="*/ 101516 h 110484"/>
                <a:gd name="connsiteX18" fmla="*/ 84576 w 87466"/>
                <a:gd name="connsiteY18" fmla="*/ 107076 h 110484"/>
                <a:gd name="connsiteX19" fmla="*/ 79922 w 87466"/>
                <a:gd name="connsiteY19" fmla="*/ 108950 h 110484"/>
                <a:gd name="connsiteX20" fmla="*/ 75269 w 87466"/>
                <a:gd name="connsiteY20" fmla="*/ 107499 h 110484"/>
                <a:gd name="connsiteX21" fmla="*/ 73154 w 87466"/>
                <a:gd name="connsiteY21" fmla="*/ 102664 h 110484"/>
                <a:gd name="connsiteX22" fmla="*/ 73154 w 87466"/>
                <a:gd name="connsiteY22" fmla="*/ 86226 h 110484"/>
                <a:gd name="connsiteX23" fmla="*/ 73154 w 87466"/>
                <a:gd name="connsiteY23" fmla="*/ 67793 h 110484"/>
                <a:gd name="connsiteX24" fmla="*/ 71461 w 87466"/>
                <a:gd name="connsiteY24" fmla="*/ 53289 h 110484"/>
                <a:gd name="connsiteX25" fmla="*/ 66747 w 87466"/>
                <a:gd name="connsiteY25" fmla="*/ 37455 h 110484"/>
                <a:gd name="connsiteX26" fmla="*/ 57984 w 87466"/>
                <a:gd name="connsiteY26" fmla="*/ 24824 h 110484"/>
                <a:gd name="connsiteX27" fmla="*/ 43963 w 87466"/>
                <a:gd name="connsiteY27" fmla="*/ 19990 h 110484"/>
                <a:gd name="connsiteX28" fmla="*/ 28673 w 87466"/>
                <a:gd name="connsiteY28" fmla="*/ 25429 h 110484"/>
                <a:gd name="connsiteX29" fmla="*/ 20091 w 87466"/>
                <a:gd name="connsiteY29" fmla="*/ 37516 h 110484"/>
                <a:gd name="connsiteX30" fmla="*/ 16223 w 87466"/>
                <a:gd name="connsiteY30" fmla="*/ 53833 h 110484"/>
                <a:gd name="connsiteX31" fmla="*/ 15378 w 87466"/>
                <a:gd name="connsiteY31" fmla="*/ 71238 h 110484"/>
                <a:gd name="connsiteX32" fmla="*/ 15378 w 87466"/>
                <a:gd name="connsiteY32" fmla="*/ 102785 h 110484"/>
                <a:gd name="connsiteX33" fmla="*/ 12960 w 87466"/>
                <a:gd name="connsiteY33" fmla="*/ 108285 h 110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7466" h="110484">
                  <a:moveTo>
                    <a:pt x="12960" y="108285"/>
                  </a:moveTo>
                  <a:cubicBezTo>
                    <a:pt x="10249" y="110795"/>
                    <a:pt x="6062" y="110795"/>
                    <a:pt x="3351" y="108285"/>
                  </a:cubicBezTo>
                  <a:cubicBezTo>
                    <a:pt x="1868" y="106879"/>
                    <a:pt x="1092" y="104884"/>
                    <a:pt x="1236" y="102846"/>
                  </a:cubicBezTo>
                  <a:cubicBezTo>
                    <a:pt x="1236" y="85843"/>
                    <a:pt x="954" y="69586"/>
                    <a:pt x="390" y="54075"/>
                  </a:cubicBezTo>
                  <a:cubicBezTo>
                    <a:pt x="-214" y="38543"/>
                    <a:pt x="-456" y="22830"/>
                    <a:pt x="-456" y="7056"/>
                  </a:cubicBezTo>
                  <a:cubicBezTo>
                    <a:pt x="-601" y="5000"/>
                    <a:pt x="174" y="2986"/>
                    <a:pt x="1659" y="1557"/>
                  </a:cubicBezTo>
                  <a:cubicBezTo>
                    <a:pt x="2913" y="359"/>
                    <a:pt x="4579" y="-311"/>
                    <a:pt x="6313" y="-317"/>
                  </a:cubicBezTo>
                  <a:cubicBezTo>
                    <a:pt x="8098" y="-298"/>
                    <a:pt x="9816" y="368"/>
                    <a:pt x="11147" y="1557"/>
                  </a:cubicBezTo>
                  <a:cubicBezTo>
                    <a:pt x="12692" y="2953"/>
                    <a:pt x="13516" y="4978"/>
                    <a:pt x="13383" y="7056"/>
                  </a:cubicBezTo>
                  <a:lnTo>
                    <a:pt x="13686" y="21379"/>
                  </a:lnTo>
                  <a:cubicBezTo>
                    <a:pt x="16713" y="16950"/>
                    <a:pt x="20673" y="13237"/>
                    <a:pt x="25289" y="10501"/>
                  </a:cubicBezTo>
                  <a:cubicBezTo>
                    <a:pt x="30385" y="7610"/>
                    <a:pt x="36112" y="6012"/>
                    <a:pt x="41969" y="5848"/>
                  </a:cubicBezTo>
                  <a:cubicBezTo>
                    <a:pt x="49259" y="5363"/>
                    <a:pt x="56509" y="7250"/>
                    <a:pt x="62638" y="11227"/>
                  </a:cubicBezTo>
                  <a:cubicBezTo>
                    <a:pt x="68119" y="15033"/>
                    <a:pt x="72664" y="20034"/>
                    <a:pt x="75933" y="25852"/>
                  </a:cubicBezTo>
                  <a:cubicBezTo>
                    <a:pt x="79450" y="32099"/>
                    <a:pt x="81997" y="38844"/>
                    <a:pt x="83488" y="45856"/>
                  </a:cubicBezTo>
                  <a:cubicBezTo>
                    <a:pt x="85017" y="52942"/>
                    <a:pt x="86006" y="60135"/>
                    <a:pt x="86449" y="67371"/>
                  </a:cubicBezTo>
                  <a:cubicBezTo>
                    <a:pt x="86812" y="73656"/>
                    <a:pt x="86993" y="79699"/>
                    <a:pt x="86993" y="85501"/>
                  </a:cubicBezTo>
                  <a:cubicBezTo>
                    <a:pt x="86993" y="91544"/>
                    <a:pt x="86993" y="96802"/>
                    <a:pt x="86691" y="101516"/>
                  </a:cubicBezTo>
                  <a:cubicBezTo>
                    <a:pt x="86882" y="103596"/>
                    <a:pt x="86101" y="105648"/>
                    <a:pt x="84576" y="107076"/>
                  </a:cubicBezTo>
                  <a:cubicBezTo>
                    <a:pt x="83278" y="108204"/>
                    <a:pt x="81640" y="108864"/>
                    <a:pt x="79922" y="108950"/>
                  </a:cubicBezTo>
                  <a:cubicBezTo>
                    <a:pt x="78243" y="109079"/>
                    <a:pt x="76577" y="108560"/>
                    <a:pt x="75269" y="107499"/>
                  </a:cubicBezTo>
                  <a:cubicBezTo>
                    <a:pt x="73795" y="106346"/>
                    <a:pt x="73000" y="104529"/>
                    <a:pt x="73154" y="102664"/>
                  </a:cubicBezTo>
                  <a:cubicBezTo>
                    <a:pt x="73154" y="97769"/>
                    <a:pt x="73154" y="92330"/>
                    <a:pt x="73154" y="86226"/>
                  </a:cubicBezTo>
                  <a:cubicBezTo>
                    <a:pt x="73154" y="80122"/>
                    <a:pt x="73154" y="74139"/>
                    <a:pt x="73154" y="67793"/>
                  </a:cubicBezTo>
                  <a:cubicBezTo>
                    <a:pt x="72866" y="62930"/>
                    <a:pt x="72301" y="58088"/>
                    <a:pt x="71461" y="53289"/>
                  </a:cubicBezTo>
                  <a:cubicBezTo>
                    <a:pt x="70534" y="47840"/>
                    <a:pt x="68951" y="42524"/>
                    <a:pt x="66747" y="37455"/>
                  </a:cubicBezTo>
                  <a:cubicBezTo>
                    <a:pt x="64743" y="32678"/>
                    <a:pt x="61758" y="28374"/>
                    <a:pt x="57984" y="24824"/>
                  </a:cubicBezTo>
                  <a:cubicBezTo>
                    <a:pt x="54160" y="21377"/>
                    <a:pt x="49099" y="19632"/>
                    <a:pt x="43963" y="19990"/>
                  </a:cubicBezTo>
                  <a:cubicBezTo>
                    <a:pt x="38412" y="20102"/>
                    <a:pt x="33048" y="22011"/>
                    <a:pt x="28673" y="25429"/>
                  </a:cubicBezTo>
                  <a:cubicBezTo>
                    <a:pt x="24874" y="28701"/>
                    <a:pt x="21928" y="32850"/>
                    <a:pt x="20091" y="37516"/>
                  </a:cubicBezTo>
                  <a:cubicBezTo>
                    <a:pt x="18027" y="42741"/>
                    <a:pt x="16725" y="48237"/>
                    <a:pt x="16223" y="53833"/>
                  </a:cubicBezTo>
                  <a:cubicBezTo>
                    <a:pt x="15680" y="59876"/>
                    <a:pt x="15378" y="65557"/>
                    <a:pt x="15378" y="71238"/>
                  </a:cubicBezTo>
                  <a:lnTo>
                    <a:pt x="15378" y="102785"/>
                  </a:lnTo>
                  <a:cubicBezTo>
                    <a:pt x="15465" y="104893"/>
                    <a:pt x="14573" y="106923"/>
                    <a:pt x="12960" y="108285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2" name="Forme libre : forme 66">
              <a:extLst>
                <a:ext uri="{FF2B5EF4-FFF2-40B4-BE49-F238E27FC236}">
                  <a16:creationId xmlns:a16="http://schemas.microsoft.com/office/drawing/2014/main" id="{4346AB2F-BDC6-47FD-8299-B44B5BCFA8AD}"/>
                </a:ext>
              </a:extLst>
            </p:cNvPr>
            <p:cNvSpPr/>
            <p:nvPr/>
          </p:nvSpPr>
          <p:spPr>
            <a:xfrm>
              <a:off x="4384293" y="3270419"/>
              <a:ext cx="88206" cy="169997"/>
            </a:xfrm>
            <a:custGeom>
              <a:avLst/>
              <a:gdLst>
                <a:gd name="connsiteX0" fmla="*/ 44931 w 88206"/>
                <a:gd name="connsiteY0" fmla="*/ 100483 h 169997"/>
                <a:gd name="connsiteX1" fmla="*/ 26801 w 88206"/>
                <a:gd name="connsiteY1" fmla="*/ 97884 h 169997"/>
                <a:gd name="connsiteX2" fmla="*/ 13445 w 88206"/>
                <a:gd name="connsiteY2" fmla="*/ 89061 h 169997"/>
                <a:gd name="connsiteX3" fmla="*/ 13445 w 88206"/>
                <a:gd name="connsiteY3" fmla="*/ 162368 h 169997"/>
                <a:gd name="connsiteX4" fmla="*/ 11330 w 88206"/>
                <a:gd name="connsiteY4" fmla="*/ 167928 h 169997"/>
                <a:gd name="connsiteX5" fmla="*/ 6495 w 88206"/>
                <a:gd name="connsiteY5" fmla="*/ 169681 h 169997"/>
                <a:gd name="connsiteX6" fmla="*/ 1660 w 88206"/>
                <a:gd name="connsiteY6" fmla="*/ 167747 h 169997"/>
                <a:gd name="connsiteX7" fmla="*/ -455 w 88206"/>
                <a:gd name="connsiteY7" fmla="*/ 162066 h 169997"/>
                <a:gd name="connsiteX8" fmla="*/ 391 w 88206"/>
                <a:gd name="connsiteY8" fmla="*/ 7292 h 169997"/>
                <a:gd name="connsiteX9" fmla="*/ 2506 w 88206"/>
                <a:gd name="connsiteY9" fmla="*/ 1551 h 169997"/>
                <a:gd name="connsiteX10" fmla="*/ 12175 w 88206"/>
                <a:gd name="connsiteY10" fmla="*/ 1551 h 169997"/>
                <a:gd name="connsiteX11" fmla="*/ 14291 w 88206"/>
                <a:gd name="connsiteY11" fmla="*/ 7292 h 169997"/>
                <a:gd name="connsiteX12" fmla="*/ 13989 w 88206"/>
                <a:gd name="connsiteY12" fmla="*/ 22884 h 169997"/>
                <a:gd name="connsiteX13" fmla="*/ 26861 w 88206"/>
                <a:gd name="connsiteY13" fmla="*/ 13336 h 169997"/>
                <a:gd name="connsiteX14" fmla="*/ 44267 w 88206"/>
                <a:gd name="connsiteY14" fmla="*/ 9045 h 169997"/>
                <a:gd name="connsiteX15" fmla="*/ 67897 w 88206"/>
                <a:gd name="connsiteY15" fmla="*/ 15089 h 169997"/>
                <a:gd name="connsiteX16" fmla="*/ 82522 w 88206"/>
                <a:gd name="connsiteY16" fmla="*/ 31406 h 169997"/>
                <a:gd name="connsiteX17" fmla="*/ 87719 w 88206"/>
                <a:gd name="connsiteY17" fmla="*/ 53344 h 169997"/>
                <a:gd name="connsiteX18" fmla="*/ 83368 w 88206"/>
                <a:gd name="connsiteY18" fmla="*/ 75523 h 169997"/>
                <a:gd name="connsiteX19" fmla="*/ 69166 w 88206"/>
                <a:gd name="connsiteY19" fmla="*/ 92989 h 169997"/>
                <a:gd name="connsiteX20" fmla="*/ 44931 w 88206"/>
                <a:gd name="connsiteY20" fmla="*/ 100483 h 169997"/>
                <a:gd name="connsiteX21" fmla="*/ 44931 w 88206"/>
                <a:gd name="connsiteY21" fmla="*/ 22220 h 169997"/>
                <a:gd name="connsiteX22" fmla="*/ 28251 w 88206"/>
                <a:gd name="connsiteY22" fmla="*/ 27840 h 169997"/>
                <a:gd name="connsiteX23" fmla="*/ 18219 w 88206"/>
                <a:gd name="connsiteY23" fmla="*/ 39927 h 169997"/>
                <a:gd name="connsiteX24" fmla="*/ 14956 w 88206"/>
                <a:gd name="connsiteY24" fmla="*/ 55459 h 169997"/>
                <a:gd name="connsiteX25" fmla="*/ 18340 w 88206"/>
                <a:gd name="connsiteY25" fmla="*/ 70870 h 169997"/>
                <a:gd name="connsiteX26" fmla="*/ 28252 w 88206"/>
                <a:gd name="connsiteY26" fmla="*/ 82534 h 169997"/>
                <a:gd name="connsiteX27" fmla="*/ 61491 w 88206"/>
                <a:gd name="connsiteY27" fmla="*/ 82534 h 169997"/>
                <a:gd name="connsiteX28" fmla="*/ 71402 w 88206"/>
                <a:gd name="connsiteY28" fmla="*/ 70447 h 169997"/>
                <a:gd name="connsiteX29" fmla="*/ 74666 w 88206"/>
                <a:gd name="connsiteY29" fmla="*/ 54492 h 169997"/>
                <a:gd name="connsiteX30" fmla="*/ 71281 w 88206"/>
                <a:gd name="connsiteY30" fmla="*/ 38658 h 169997"/>
                <a:gd name="connsiteX31" fmla="*/ 61249 w 88206"/>
                <a:gd name="connsiteY31" fmla="*/ 26934 h 169997"/>
                <a:gd name="connsiteX32" fmla="*/ 44932 w 88206"/>
                <a:gd name="connsiteY32" fmla="*/ 22220 h 16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8206" h="169997">
                  <a:moveTo>
                    <a:pt x="44931" y="100483"/>
                  </a:moveTo>
                  <a:cubicBezTo>
                    <a:pt x="38769" y="101017"/>
                    <a:pt x="32566" y="100128"/>
                    <a:pt x="26801" y="97884"/>
                  </a:cubicBezTo>
                  <a:cubicBezTo>
                    <a:pt x="21828" y="95820"/>
                    <a:pt x="17295" y="92825"/>
                    <a:pt x="13445" y="89061"/>
                  </a:cubicBezTo>
                  <a:lnTo>
                    <a:pt x="13445" y="162368"/>
                  </a:lnTo>
                  <a:cubicBezTo>
                    <a:pt x="13609" y="164445"/>
                    <a:pt x="12832" y="166485"/>
                    <a:pt x="11330" y="167928"/>
                  </a:cubicBezTo>
                  <a:cubicBezTo>
                    <a:pt x="9973" y="169060"/>
                    <a:pt x="8262" y="169680"/>
                    <a:pt x="6495" y="169681"/>
                  </a:cubicBezTo>
                  <a:cubicBezTo>
                    <a:pt x="4697" y="169668"/>
                    <a:pt x="2970" y="168978"/>
                    <a:pt x="1660" y="167747"/>
                  </a:cubicBezTo>
                  <a:cubicBezTo>
                    <a:pt x="167" y="166248"/>
                    <a:pt x="-605" y="164176"/>
                    <a:pt x="-455" y="162066"/>
                  </a:cubicBezTo>
                  <a:lnTo>
                    <a:pt x="391" y="7292"/>
                  </a:lnTo>
                  <a:cubicBezTo>
                    <a:pt x="255" y="5166"/>
                    <a:pt x="1023" y="3081"/>
                    <a:pt x="2506" y="1551"/>
                  </a:cubicBezTo>
                  <a:cubicBezTo>
                    <a:pt x="5248" y="-939"/>
                    <a:pt x="9433" y="-939"/>
                    <a:pt x="12175" y="1551"/>
                  </a:cubicBezTo>
                  <a:cubicBezTo>
                    <a:pt x="13659" y="3081"/>
                    <a:pt x="14427" y="5166"/>
                    <a:pt x="14291" y="7292"/>
                  </a:cubicBezTo>
                  <a:lnTo>
                    <a:pt x="13989" y="22884"/>
                  </a:lnTo>
                  <a:cubicBezTo>
                    <a:pt x="17620" y="18897"/>
                    <a:pt x="21992" y="15654"/>
                    <a:pt x="26861" y="13336"/>
                  </a:cubicBezTo>
                  <a:cubicBezTo>
                    <a:pt x="32321" y="10766"/>
                    <a:pt x="38238" y="9307"/>
                    <a:pt x="44267" y="9045"/>
                  </a:cubicBezTo>
                  <a:cubicBezTo>
                    <a:pt x="52589" y="8463"/>
                    <a:pt x="60876" y="10582"/>
                    <a:pt x="67897" y="15089"/>
                  </a:cubicBezTo>
                  <a:cubicBezTo>
                    <a:pt x="74096" y="19176"/>
                    <a:pt x="79134" y="24797"/>
                    <a:pt x="82522" y="31406"/>
                  </a:cubicBezTo>
                  <a:cubicBezTo>
                    <a:pt x="85959" y="38207"/>
                    <a:pt x="87740" y="45724"/>
                    <a:pt x="87719" y="53344"/>
                  </a:cubicBezTo>
                  <a:cubicBezTo>
                    <a:pt x="87896" y="60965"/>
                    <a:pt x="86411" y="68534"/>
                    <a:pt x="83368" y="75523"/>
                  </a:cubicBezTo>
                  <a:cubicBezTo>
                    <a:pt x="80258" y="82496"/>
                    <a:pt x="75358" y="88522"/>
                    <a:pt x="69166" y="92989"/>
                  </a:cubicBezTo>
                  <a:cubicBezTo>
                    <a:pt x="62071" y="97962"/>
                    <a:pt x="53595" y="100583"/>
                    <a:pt x="44931" y="100483"/>
                  </a:cubicBezTo>
                  <a:close/>
                  <a:moveTo>
                    <a:pt x="44931" y="22220"/>
                  </a:moveTo>
                  <a:cubicBezTo>
                    <a:pt x="38944" y="22436"/>
                    <a:pt x="33148" y="24388"/>
                    <a:pt x="28251" y="27840"/>
                  </a:cubicBezTo>
                  <a:cubicBezTo>
                    <a:pt x="23900" y="30914"/>
                    <a:pt x="20439" y="35084"/>
                    <a:pt x="18219" y="39927"/>
                  </a:cubicBezTo>
                  <a:cubicBezTo>
                    <a:pt x="16022" y="44808"/>
                    <a:pt x="14909" y="50107"/>
                    <a:pt x="14956" y="55459"/>
                  </a:cubicBezTo>
                  <a:cubicBezTo>
                    <a:pt x="14886" y="60788"/>
                    <a:pt x="16043" y="66061"/>
                    <a:pt x="18340" y="70870"/>
                  </a:cubicBezTo>
                  <a:cubicBezTo>
                    <a:pt x="20588" y="75544"/>
                    <a:pt x="24002" y="79561"/>
                    <a:pt x="28252" y="82534"/>
                  </a:cubicBezTo>
                  <a:cubicBezTo>
                    <a:pt x="38395" y="88975"/>
                    <a:pt x="51347" y="88975"/>
                    <a:pt x="61491" y="82534"/>
                  </a:cubicBezTo>
                  <a:cubicBezTo>
                    <a:pt x="65786" y="79431"/>
                    <a:pt x="69201" y="75266"/>
                    <a:pt x="71402" y="70447"/>
                  </a:cubicBezTo>
                  <a:cubicBezTo>
                    <a:pt x="73605" y="65419"/>
                    <a:pt x="74717" y="59981"/>
                    <a:pt x="74666" y="54492"/>
                  </a:cubicBezTo>
                  <a:cubicBezTo>
                    <a:pt x="74727" y="49028"/>
                    <a:pt x="73571" y="43619"/>
                    <a:pt x="71281" y="38658"/>
                  </a:cubicBezTo>
                  <a:cubicBezTo>
                    <a:pt x="69039" y="33927"/>
                    <a:pt x="65576" y="29880"/>
                    <a:pt x="61249" y="26934"/>
                  </a:cubicBezTo>
                  <a:cubicBezTo>
                    <a:pt x="56457" y="23653"/>
                    <a:pt x="50736" y="22000"/>
                    <a:pt x="44932" y="22220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3" name="Forme libre : forme 67">
              <a:extLst>
                <a:ext uri="{FF2B5EF4-FFF2-40B4-BE49-F238E27FC236}">
                  <a16:creationId xmlns:a16="http://schemas.microsoft.com/office/drawing/2014/main" id="{8D5334BA-3D20-40FC-80FB-293C93D9B10D}"/>
                </a:ext>
              </a:extLst>
            </p:cNvPr>
            <p:cNvSpPr/>
            <p:nvPr/>
          </p:nvSpPr>
          <p:spPr>
            <a:xfrm>
              <a:off x="4489333" y="3263604"/>
              <a:ext cx="92287" cy="109560"/>
            </a:xfrm>
            <a:custGeom>
              <a:avLst/>
              <a:gdLst>
                <a:gd name="connsiteX0" fmla="*/ 87111 w 92287"/>
                <a:gd name="connsiteY0" fmla="*/ 48132 h 109560"/>
                <a:gd name="connsiteX1" fmla="*/ 73392 w 92287"/>
                <a:gd name="connsiteY1" fmla="*/ 52483 h 109560"/>
                <a:gd name="connsiteX2" fmla="*/ 52300 w 92287"/>
                <a:gd name="connsiteY2" fmla="*/ 56291 h 109560"/>
                <a:gd name="connsiteX3" fmla="*/ 30181 w 92287"/>
                <a:gd name="connsiteY3" fmla="*/ 59252 h 109560"/>
                <a:gd name="connsiteX4" fmla="*/ 13501 w 92287"/>
                <a:gd name="connsiteY4" fmla="*/ 60703 h 109560"/>
                <a:gd name="connsiteX5" fmla="*/ 16886 w 92287"/>
                <a:gd name="connsiteY5" fmla="*/ 75811 h 109560"/>
                <a:gd name="connsiteX6" fmla="*/ 24259 w 92287"/>
                <a:gd name="connsiteY6" fmla="*/ 87234 h 109560"/>
                <a:gd name="connsiteX7" fmla="*/ 35016 w 92287"/>
                <a:gd name="connsiteY7" fmla="*/ 94002 h 109560"/>
                <a:gd name="connsiteX8" fmla="*/ 48614 w 92287"/>
                <a:gd name="connsiteY8" fmla="*/ 94727 h 109560"/>
                <a:gd name="connsiteX9" fmla="*/ 64327 w 92287"/>
                <a:gd name="connsiteY9" fmla="*/ 88261 h 109560"/>
                <a:gd name="connsiteX10" fmla="*/ 78469 w 92287"/>
                <a:gd name="connsiteY10" fmla="*/ 73515 h 109560"/>
                <a:gd name="connsiteX11" fmla="*/ 83606 w 92287"/>
                <a:gd name="connsiteY11" fmla="*/ 70554 h 109560"/>
                <a:gd name="connsiteX12" fmla="*/ 88561 w 92287"/>
                <a:gd name="connsiteY12" fmla="*/ 71702 h 109560"/>
                <a:gd name="connsiteX13" fmla="*/ 91523 w 92287"/>
                <a:gd name="connsiteY13" fmla="*/ 75691 h 109560"/>
                <a:gd name="connsiteX14" fmla="*/ 90978 w 92287"/>
                <a:gd name="connsiteY14" fmla="*/ 81130 h 109560"/>
                <a:gd name="connsiteX15" fmla="*/ 71579 w 92287"/>
                <a:gd name="connsiteY15" fmla="*/ 100167 h 109560"/>
                <a:gd name="connsiteX16" fmla="*/ 51877 w 92287"/>
                <a:gd name="connsiteY16" fmla="*/ 108386 h 109560"/>
                <a:gd name="connsiteX17" fmla="*/ 31934 w 92287"/>
                <a:gd name="connsiteY17" fmla="*/ 107660 h 109560"/>
                <a:gd name="connsiteX18" fmla="*/ 15254 w 92287"/>
                <a:gd name="connsiteY18" fmla="*/ 97991 h 109560"/>
                <a:gd name="connsiteX19" fmla="*/ 3771 w 92287"/>
                <a:gd name="connsiteY19" fmla="*/ 80525 h 109560"/>
                <a:gd name="connsiteX20" fmla="*/ -460 w 92287"/>
                <a:gd name="connsiteY20" fmla="*/ 56351 h 109560"/>
                <a:gd name="connsiteX21" fmla="*/ 1655 w 92287"/>
                <a:gd name="connsiteY21" fmla="*/ 37314 h 109560"/>
                <a:gd name="connsiteX22" fmla="*/ 8303 w 92287"/>
                <a:gd name="connsiteY22" fmla="*/ 20151 h 109560"/>
                <a:gd name="connsiteX23" fmla="*/ 20027 w 92287"/>
                <a:gd name="connsiteY23" fmla="*/ 6976 h 109560"/>
                <a:gd name="connsiteX24" fmla="*/ 37735 w 92287"/>
                <a:gd name="connsiteY24" fmla="*/ 86 h 109560"/>
                <a:gd name="connsiteX25" fmla="*/ 55261 w 92287"/>
                <a:gd name="connsiteY25" fmla="*/ 1114 h 109560"/>
                <a:gd name="connsiteX26" fmla="*/ 71155 w 92287"/>
                <a:gd name="connsiteY26" fmla="*/ 8608 h 109560"/>
                <a:gd name="connsiteX27" fmla="*/ 83242 w 92287"/>
                <a:gd name="connsiteY27" fmla="*/ 22085 h 109560"/>
                <a:gd name="connsiteX28" fmla="*/ 89286 w 92287"/>
                <a:gd name="connsiteY28" fmla="*/ 41122 h 109560"/>
                <a:gd name="connsiteX29" fmla="*/ 87110 w 92287"/>
                <a:gd name="connsiteY29" fmla="*/ 48132 h 109560"/>
                <a:gd name="connsiteX30" fmla="*/ 37313 w 92287"/>
                <a:gd name="connsiteY30" fmla="*/ 15014 h 109560"/>
                <a:gd name="connsiteX31" fmla="*/ 27522 w 92287"/>
                <a:gd name="connsiteY31" fmla="*/ 19244 h 109560"/>
                <a:gd name="connsiteX32" fmla="*/ 20572 w 92287"/>
                <a:gd name="connsiteY32" fmla="*/ 26436 h 109560"/>
                <a:gd name="connsiteX33" fmla="*/ 16221 w 92287"/>
                <a:gd name="connsiteY33" fmla="*/ 35683 h 109560"/>
                <a:gd name="connsiteX34" fmla="*/ 14045 w 92287"/>
                <a:gd name="connsiteY34" fmla="*/ 46319 h 109560"/>
                <a:gd name="connsiteX35" fmla="*/ 44807 w 92287"/>
                <a:gd name="connsiteY35" fmla="*/ 43721 h 109560"/>
                <a:gd name="connsiteX36" fmla="*/ 75024 w 92287"/>
                <a:gd name="connsiteY36" fmla="*/ 37677 h 109560"/>
                <a:gd name="connsiteX37" fmla="*/ 70612 w 92287"/>
                <a:gd name="connsiteY37" fmla="*/ 27282 h 109560"/>
                <a:gd name="connsiteX38" fmla="*/ 62393 w 92287"/>
                <a:gd name="connsiteY38" fmla="*/ 19244 h 109560"/>
                <a:gd name="connsiteX39" fmla="*/ 51092 w 92287"/>
                <a:gd name="connsiteY39" fmla="*/ 14833 h 109560"/>
                <a:gd name="connsiteX40" fmla="*/ 37313 w 92287"/>
                <a:gd name="connsiteY40" fmla="*/ 15014 h 10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2287" h="109560">
                  <a:moveTo>
                    <a:pt x="87111" y="48132"/>
                  </a:moveTo>
                  <a:cubicBezTo>
                    <a:pt x="82783" y="50266"/>
                    <a:pt x="78158" y="51733"/>
                    <a:pt x="73392" y="52483"/>
                  </a:cubicBezTo>
                  <a:cubicBezTo>
                    <a:pt x="66865" y="53874"/>
                    <a:pt x="59855" y="55143"/>
                    <a:pt x="52300" y="56291"/>
                  </a:cubicBezTo>
                  <a:cubicBezTo>
                    <a:pt x="44746" y="57439"/>
                    <a:pt x="37373" y="58467"/>
                    <a:pt x="30181" y="59252"/>
                  </a:cubicBezTo>
                  <a:cubicBezTo>
                    <a:pt x="22990" y="60038"/>
                    <a:pt x="17490" y="60521"/>
                    <a:pt x="13501" y="60703"/>
                  </a:cubicBezTo>
                  <a:cubicBezTo>
                    <a:pt x="13811" y="65888"/>
                    <a:pt x="14953" y="70990"/>
                    <a:pt x="16886" y="75811"/>
                  </a:cubicBezTo>
                  <a:cubicBezTo>
                    <a:pt x="18554" y="80074"/>
                    <a:pt x="21062" y="83958"/>
                    <a:pt x="24259" y="87234"/>
                  </a:cubicBezTo>
                  <a:cubicBezTo>
                    <a:pt x="27296" y="90262"/>
                    <a:pt x="30971" y="92574"/>
                    <a:pt x="35016" y="94002"/>
                  </a:cubicBezTo>
                  <a:cubicBezTo>
                    <a:pt x="39400" y="95466"/>
                    <a:pt x="44099" y="95717"/>
                    <a:pt x="48614" y="94727"/>
                  </a:cubicBezTo>
                  <a:cubicBezTo>
                    <a:pt x="54283" y="93823"/>
                    <a:pt x="59663" y="91609"/>
                    <a:pt x="64327" y="88261"/>
                  </a:cubicBezTo>
                  <a:cubicBezTo>
                    <a:pt x="69721" y="84046"/>
                    <a:pt x="74483" y="79080"/>
                    <a:pt x="78469" y="73515"/>
                  </a:cubicBezTo>
                  <a:cubicBezTo>
                    <a:pt x="79711" y="71874"/>
                    <a:pt x="81564" y="70806"/>
                    <a:pt x="83606" y="70554"/>
                  </a:cubicBezTo>
                  <a:cubicBezTo>
                    <a:pt x="85342" y="70331"/>
                    <a:pt x="87100" y="70738"/>
                    <a:pt x="88561" y="71702"/>
                  </a:cubicBezTo>
                  <a:cubicBezTo>
                    <a:pt x="89942" y="72688"/>
                    <a:pt x="90978" y="74084"/>
                    <a:pt x="91523" y="75691"/>
                  </a:cubicBezTo>
                  <a:cubicBezTo>
                    <a:pt x="92051" y="77506"/>
                    <a:pt x="91856" y="79455"/>
                    <a:pt x="90978" y="81130"/>
                  </a:cubicBezTo>
                  <a:cubicBezTo>
                    <a:pt x="85689" y="88573"/>
                    <a:pt x="79121" y="95018"/>
                    <a:pt x="71579" y="100167"/>
                  </a:cubicBezTo>
                  <a:cubicBezTo>
                    <a:pt x="65551" y="104054"/>
                    <a:pt x="58880" y="106837"/>
                    <a:pt x="51877" y="108386"/>
                  </a:cubicBezTo>
                  <a:cubicBezTo>
                    <a:pt x="45267" y="109738"/>
                    <a:pt x="38429" y="109489"/>
                    <a:pt x="31934" y="107660"/>
                  </a:cubicBezTo>
                  <a:cubicBezTo>
                    <a:pt x="25670" y="105843"/>
                    <a:pt x="19944" y="102524"/>
                    <a:pt x="15254" y="97991"/>
                  </a:cubicBezTo>
                  <a:cubicBezTo>
                    <a:pt x="10217" y="93060"/>
                    <a:pt x="6302" y="87103"/>
                    <a:pt x="3771" y="80525"/>
                  </a:cubicBezTo>
                  <a:cubicBezTo>
                    <a:pt x="807" y="72817"/>
                    <a:pt x="-630" y="64607"/>
                    <a:pt x="-460" y="56351"/>
                  </a:cubicBezTo>
                  <a:cubicBezTo>
                    <a:pt x="-477" y="49946"/>
                    <a:pt x="232" y="43559"/>
                    <a:pt x="1655" y="37314"/>
                  </a:cubicBezTo>
                  <a:cubicBezTo>
                    <a:pt x="2975" y="31285"/>
                    <a:pt x="5218" y="25496"/>
                    <a:pt x="8303" y="20151"/>
                  </a:cubicBezTo>
                  <a:cubicBezTo>
                    <a:pt x="11310" y="15033"/>
                    <a:pt x="15293" y="10556"/>
                    <a:pt x="20027" y="6976"/>
                  </a:cubicBezTo>
                  <a:cubicBezTo>
                    <a:pt x="25239" y="3194"/>
                    <a:pt x="31338" y="821"/>
                    <a:pt x="37735" y="86"/>
                  </a:cubicBezTo>
                  <a:cubicBezTo>
                    <a:pt x="43589" y="-691"/>
                    <a:pt x="49538" y="-342"/>
                    <a:pt x="55261" y="1114"/>
                  </a:cubicBezTo>
                  <a:cubicBezTo>
                    <a:pt x="61016" y="2498"/>
                    <a:pt x="66425" y="5049"/>
                    <a:pt x="71155" y="8608"/>
                  </a:cubicBezTo>
                  <a:cubicBezTo>
                    <a:pt x="76070" y="12219"/>
                    <a:pt x="80185" y="16807"/>
                    <a:pt x="83242" y="22085"/>
                  </a:cubicBezTo>
                  <a:cubicBezTo>
                    <a:pt x="86530" y="27954"/>
                    <a:pt x="88586" y="34431"/>
                    <a:pt x="89286" y="41122"/>
                  </a:cubicBezTo>
                  <a:cubicBezTo>
                    <a:pt x="90104" y="43683"/>
                    <a:pt x="89235" y="46484"/>
                    <a:pt x="87110" y="48132"/>
                  </a:cubicBezTo>
                  <a:close/>
                  <a:moveTo>
                    <a:pt x="37313" y="15014"/>
                  </a:moveTo>
                  <a:cubicBezTo>
                    <a:pt x="33775" y="15678"/>
                    <a:pt x="30430" y="17123"/>
                    <a:pt x="27522" y="19244"/>
                  </a:cubicBezTo>
                  <a:cubicBezTo>
                    <a:pt x="24822" y="21239"/>
                    <a:pt x="22473" y="23670"/>
                    <a:pt x="20572" y="26436"/>
                  </a:cubicBezTo>
                  <a:cubicBezTo>
                    <a:pt x="18644" y="29270"/>
                    <a:pt x="17176" y="32391"/>
                    <a:pt x="16221" y="35683"/>
                  </a:cubicBezTo>
                  <a:cubicBezTo>
                    <a:pt x="15149" y="39148"/>
                    <a:pt x="14420" y="42711"/>
                    <a:pt x="14045" y="46319"/>
                  </a:cubicBezTo>
                  <a:cubicBezTo>
                    <a:pt x="24356" y="46369"/>
                    <a:pt x="34651" y="45499"/>
                    <a:pt x="44807" y="43721"/>
                  </a:cubicBezTo>
                  <a:cubicBezTo>
                    <a:pt x="54557" y="41948"/>
                    <a:pt x="64629" y="39933"/>
                    <a:pt x="75024" y="37677"/>
                  </a:cubicBezTo>
                  <a:cubicBezTo>
                    <a:pt x="74242" y="33959"/>
                    <a:pt x="72744" y="30428"/>
                    <a:pt x="70612" y="27282"/>
                  </a:cubicBezTo>
                  <a:cubicBezTo>
                    <a:pt x="68471" y="24053"/>
                    <a:pt x="65670" y="21313"/>
                    <a:pt x="62393" y="19244"/>
                  </a:cubicBezTo>
                  <a:cubicBezTo>
                    <a:pt x="58963" y="17025"/>
                    <a:pt x="55119" y="15524"/>
                    <a:pt x="51092" y="14833"/>
                  </a:cubicBezTo>
                  <a:cubicBezTo>
                    <a:pt x="46532" y="13984"/>
                    <a:pt x="41849" y="14046"/>
                    <a:pt x="37313" y="15014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4" name="Forme libre : forme 68">
              <a:extLst>
                <a:ext uri="{FF2B5EF4-FFF2-40B4-BE49-F238E27FC236}">
                  <a16:creationId xmlns:a16="http://schemas.microsoft.com/office/drawing/2014/main" id="{7227AE91-39A1-4A70-A062-FD6A665CFEB2}"/>
                </a:ext>
              </a:extLst>
            </p:cNvPr>
            <p:cNvSpPr/>
            <p:nvPr/>
          </p:nvSpPr>
          <p:spPr>
            <a:xfrm>
              <a:off x="4601521" y="3270670"/>
              <a:ext cx="84595" cy="104657"/>
            </a:xfrm>
            <a:custGeom>
              <a:avLst/>
              <a:gdLst>
                <a:gd name="connsiteX0" fmla="*/ 83645 w 84595"/>
                <a:gd name="connsiteY0" fmla="*/ 5591 h 104657"/>
                <a:gd name="connsiteX1" fmla="*/ 84068 w 84595"/>
                <a:gd name="connsiteY1" fmla="*/ 27831 h 104657"/>
                <a:gd name="connsiteX2" fmla="*/ 84068 w 84595"/>
                <a:gd name="connsiteY2" fmla="*/ 42093 h 104657"/>
                <a:gd name="connsiteX3" fmla="*/ 84068 w 84595"/>
                <a:gd name="connsiteY3" fmla="*/ 52307 h 104657"/>
                <a:gd name="connsiteX4" fmla="*/ 84068 w 84595"/>
                <a:gd name="connsiteY4" fmla="*/ 62460 h 104657"/>
                <a:gd name="connsiteX5" fmla="*/ 84068 w 84595"/>
                <a:gd name="connsiteY5" fmla="*/ 76058 h 104657"/>
                <a:gd name="connsiteX6" fmla="*/ 84068 w 84595"/>
                <a:gd name="connsiteY6" fmla="*/ 97331 h 104657"/>
                <a:gd name="connsiteX7" fmla="*/ 81832 w 84595"/>
                <a:gd name="connsiteY7" fmla="*/ 102588 h 104657"/>
                <a:gd name="connsiteX8" fmla="*/ 76876 w 84595"/>
                <a:gd name="connsiteY8" fmla="*/ 104341 h 104657"/>
                <a:gd name="connsiteX9" fmla="*/ 71921 w 84595"/>
                <a:gd name="connsiteY9" fmla="*/ 102770 h 104657"/>
                <a:gd name="connsiteX10" fmla="*/ 69624 w 84595"/>
                <a:gd name="connsiteY10" fmla="*/ 97935 h 104657"/>
                <a:gd name="connsiteX11" fmla="*/ 69624 w 84595"/>
                <a:gd name="connsiteY11" fmla="*/ 82947 h 104657"/>
                <a:gd name="connsiteX12" fmla="*/ 56933 w 84595"/>
                <a:gd name="connsiteY12" fmla="*/ 95880 h 104657"/>
                <a:gd name="connsiteX13" fmla="*/ 38259 w 84595"/>
                <a:gd name="connsiteY13" fmla="*/ 100534 h 104657"/>
                <a:gd name="connsiteX14" fmla="*/ 21820 w 84595"/>
                <a:gd name="connsiteY14" fmla="*/ 96908 h 104657"/>
                <a:gd name="connsiteX15" fmla="*/ 10761 w 84595"/>
                <a:gd name="connsiteY15" fmla="*/ 86029 h 104657"/>
                <a:gd name="connsiteX16" fmla="*/ 4234 w 84595"/>
                <a:gd name="connsiteY16" fmla="*/ 69893 h 104657"/>
                <a:gd name="connsiteX17" fmla="*/ 849 w 84595"/>
                <a:gd name="connsiteY17" fmla="*/ 50252 h 104657"/>
                <a:gd name="connsiteX18" fmla="*/ -419 w 84595"/>
                <a:gd name="connsiteY18" fmla="*/ 29039 h 104657"/>
                <a:gd name="connsiteX19" fmla="*/ -419 w 84595"/>
                <a:gd name="connsiteY19" fmla="*/ 7948 h 104657"/>
                <a:gd name="connsiteX20" fmla="*/ 1696 w 84595"/>
                <a:gd name="connsiteY20" fmla="*/ 2932 h 104657"/>
                <a:gd name="connsiteX21" fmla="*/ 6349 w 84595"/>
                <a:gd name="connsiteY21" fmla="*/ 1058 h 104657"/>
                <a:gd name="connsiteX22" fmla="*/ 11184 w 84595"/>
                <a:gd name="connsiteY22" fmla="*/ 2509 h 104657"/>
                <a:gd name="connsiteX23" fmla="*/ 13420 w 84595"/>
                <a:gd name="connsiteY23" fmla="*/ 7646 h 104657"/>
                <a:gd name="connsiteX24" fmla="*/ 14025 w 84595"/>
                <a:gd name="connsiteY24" fmla="*/ 34478 h 104657"/>
                <a:gd name="connsiteX25" fmla="*/ 16442 w 84595"/>
                <a:gd name="connsiteY25" fmla="*/ 60224 h 104657"/>
                <a:gd name="connsiteX26" fmla="*/ 23755 w 84595"/>
                <a:gd name="connsiteY26" fmla="*/ 79744 h 104657"/>
                <a:gd name="connsiteX27" fmla="*/ 39226 w 84595"/>
                <a:gd name="connsiteY27" fmla="*/ 87359 h 104657"/>
                <a:gd name="connsiteX28" fmla="*/ 61828 w 84595"/>
                <a:gd name="connsiteY28" fmla="*/ 69228 h 104657"/>
                <a:gd name="connsiteX29" fmla="*/ 68899 w 84595"/>
                <a:gd name="connsiteY29" fmla="*/ 18826 h 104657"/>
                <a:gd name="connsiteX30" fmla="*/ 68899 w 84595"/>
                <a:gd name="connsiteY30" fmla="*/ 6739 h 104657"/>
                <a:gd name="connsiteX31" fmla="*/ 71075 w 84595"/>
                <a:gd name="connsiteY31" fmla="*/ 1783 h 104657"/>
                <a:gd name="connsiteX32" fmla="*/ 75728 w 84595"/>
                <a:gd name="connsiteY32" fmla="*/ -272 h 104657"/>
                <a:gd name="connsiteX33" fmla="*/ 80563 w 84595"/>
                <a:gd name="connsiteY33" fmla="*/ 877 h 104657"/>
                <a:gd name="connsiteX34" fmla="*/ 83645 w 84595"/>
                <a:gd name="connsiteY34" fmla="*/ 5591 h 104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4595" h="104657">
                  <a:moveTo>
                    <a:pt x="83645" y="5591"/>
                  </a:moveTo>
                  <a:cubicBezTo>
                    <a:pt x="83645" y="14777"/>
                    <a:pt x="83947" y="22210"/>
                    <a:pt x="84068" y="27831"/>
                  </a:cubicBezTo>
                  <a:cubicBezTo>
                    <a:pt x="84189" y="33451"/>
                    <a:pt x="84068" y="38286"/>
                    <a:pt x="84068" y="42093"/>
                  </a:cubicBezTo>
                  <a:cubicBezTo>
                    <a:pt x="84068" y="45901"/>
                    <a:pt x="84068" y="49285"/>
                    <a:pt x="84068" y="52307"/>
                  </a:cubicBezTo>
                  <a:lnTo>
                    <a:pt x="84068" y="62460"/>
                  </a:lnTo>
                  <a:cubicBezTo>
                    <a:pt x="84068" y="66146"/>
                    <a:pt x="84068" y="70679"/>
                    <a:pt x="84068" y="76058"/>
                  </a:cubicBezTo>
                  <a:cubicBezTo>
                    <a:pt x="84068" y="81436"/>
                    <a:pt x="84068" y="88507"/>
                    <a:pt x="84068" y="97331"/>
                  </a:cubicBezTo>
                  <a:cubicBezTo>
                    <a:pt x="84251" y="99347"/>
                    <a:pt x="83411" y="101321"/>
                    <a:pt x="81832" y="102588"/>
                  </a:cubicBezTo>
                  <a:cubicBezTo>
                    <a:pt x="80438" y="103738"/>
                    <a:pt x="78683" y="104358"/>
                    <a:pt x="76876" y="104341"/>
                  </a:cubicBezTo>
                  <a:cubicBezTo>
                    <a:pt x="75103" y="104338"/>
                    <a:pt x="73372" y="103790"/>
                    <a:pt x="71921" y="102770"/>
                  </a:cubicBezTo>
                  <a:cubicBezTo>
                    <a:pt x="70388" y="101649"/>
                    <a:pt x="69524" y="99831"/>
                    <a:pt x="69624" y="97935"/>
                  </a:cubicBezTo>
                  <a:lnTo>
                    <a:pt x="69624" y="82947"/>
                  </a:lnTo>
                  <a:cubicBezTo>
                    <a:pt x="66474" y="88199"/>
                    <a:pt x="62125" y="92631"/>
                    <a:pt x="56933" y="95880"/>
                  </a:cubicBezTo>
                  <a:cubicBezTo>
                    <a:pt x="51253" y="99114"/>
                    <a:pt x="44792" y="100724"/>
                    <a:pt x="38259" y="100534"/>
                  </a:cubicBezTo>
                  <a:cubicBezTo>
                    <a:pt x="32548" y="100883"/>
                    <a:pt x="26854" y="99627"/>
                    <a:pt x="21820" y="96908"/>
                  </a:cubicBezTo>
                  <a:cubicBezTo>
                    <a:pt x="17291" y="94253"/>
                    <a:pt x="13490" y="90515"/>
                    <a:pt x="10761" y="86029"/>
                  </a:cubicBezTo>
                  <a:cubicBezTo>
                    <a:pt x="7752" y="81026"/>
                    <a:pt x="5550" y="75581"/>
                    <a:pt x="4234" y="69893"/>
                  </a:cubicBezTo>
                  <a:cubicBezTo>
                    <a:pt x="2689" y="63425"/>
                    <a:pt x="1558" y="56864"/>
                    <a:pt x="849" y="50252"/>
                  </a:cubicBezTo>
                  <a:cubicBezTo>
                    <a:pt x="124" y="43362"/>
                    <a:pt x="-299" y="36231"/>
                    <a:pt x="-419" y="29039"/>
                  </a:cubicBezTo>
                  <a:cubicBezTo>
                    <a:pt x="-540" y="21848"/>
                    <a:pt x="-419" y="14777"/>
                    <a:pt x="-419" y="7948"/>
                  </a:cubicBezTo>
                  <a:cubicBezTo>
                    <a:pt x="-550" y="6035"/>
                    <a:pt x="235" y="4173"/>
                    <a:pt x="1696" y="2932"/>
                  </a:cubicBezTo>
                  <a:cubicBezTo>
                    <a:pt x="2993" y="1803"/>
                    <a:pt x="4632" y="1144"/>
                    <a:pt x="6349" y="1058"/>
                  </a:cubicBezTo>
                  <a:cubicBezTo>
                    <a:pt x="8082" y="947"/>
                    <a:pt x="9798" y="1462"/>
                    <a:pt x="11184" y="2509"/>
                  </a:cubicBezTo>
                  <a:cubicBezTo>
                    <a:pt x="12726" y="3751"/>
                    <a:pt x="13561" y="5670"/>
                    <a:pt x="13420" y="7646"/>
                  </a:cubicBezTo>
                  <a:cubicBezTo>
                    <a:pt x="13420" y="16227"/>
                    <a:pt x="13843" y="25172"/>
                    <a:pt x="14025" y="34478"/>
                  </a:cubicBezTo>
                  <a:cubicBezTo>
                    <a:pt x="14137" y="43111"/>
                    <a:pt x="14946" y="51721"/>
                    <a:pt x="16442" y="60224"/>
                  </a:cubicBezTo>
                  <a:cubicBezTo>
                    <a:pt x="17479" y="67173"/>
                    <a:pt x="19971" y="73824"/>
                    <a:pt x="23755" y="79744"/>
                  </a:cubicBezTo>
                  <a:cubicBezTo>
                    <a:pt x="27228" y="84810"/>
                    <a:pt x="33093" y="87697"/>
                    <a:pt x="39226" y="87359"/>
                  </a:cubicBezTo>
                  <a:cubicBezTo>
                    <a:pt x="49741" y="87359"/>
                    <a:pt x="57275" y="81315"/>
                    <a:pt x="61828" y="69228"/>
                  </a:cubicBezTo>
                  <a:cubicBezTo>
                    <a:pt x="67026" y="52950"/>
                    <a:pt x="69418" y="35906"/>
                    <a:pt x="68899" y="18826"/>
                  </a:cubicBezTo>
                  <a:lnTo>
                    <a:pt x="68899" y="6739"/>
                  </a:lnTo>
                  <a:cubicBezTo>
                    <a:pt x="68803" y="4836"/>
                    <a:pt x="69609" y="3000"/>
                    <a:pt x="71075" y="1783"/>
                  </a:cubicBezTo>
                  <a:cubicBezTo>
                    <a:pt x="72374" y="630"/>
                    <a:pt x="74001" y="-88"/>
                    <a:pt x="75728" y="-272"/>
                  </a:cubicBezTo>
                  <a:cubicBezTo>
                    <a:pt x="77424" y="-460"/>
                    <a:pt x="79133" y="-54"/>
                    <a:pt x="80563" y="877"/>
                  </a:cubicBezTo>
                  <a:cubicBezTo>
                    <a:pt x="82304" y="1844"/>
                    <a:pt x="83457" y="3607"/>
                    <a:pt x="83645" y="5591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5" name="Forme libre : forme 69">
              <a:extLst>
                <a:ext uri="{FF2B5EF4-FFF2-40B4-BE49-F238E27FC236}">
                  <a16:creationId xmlns:a16="http://schemas.microsoft.com/office/drawing/2014/main" id="{65272A28-ED19-45A6-9C5D-D08C390B30A4}"/>
                </a:ext>
              </a:extLst>
            </p:cNvPr>
            <p:cNvSpPr/>
            <p:nvPr/>
          </p:nvSpPr>
          <p:spPr>
            <a:xfrm>
              <a:off x="3240958" y="3415275"/>
              <a:ext cx="92392" cy="172658"/>
            </a:xfrm>
            <a:custGeom>
              <a:avLst/>
              <a:gdLst>
                <a:gd name="connsiteX0" fmla="*/ 78079 w 92392"/>
                <a:gd name="connsiteY0" fmla="*/ 7298 h 172658"/>
                <a:gd name="connsiteX1" fmla="*/ 80315 w 92392"/>
                <a:gd name="connsiteY1" fmla="*/ 1617 h 172658"/>
                <a:gd name="connsiteX2" fmla="*/ 84848 w 92392"/>
                <a:gd name="connsiteY2" fmla="*/ -317 h 172658"/>
                <a:gd name="connsiteX3" fmla="*/ 89502 w 92392"/>
                <a:gd name="connsiteY3" fmla="*/ 1617 h 172658"/>
                <a:gd name="connsiteX4" fmla="*/ 91919 w 92392"/>
                <a:gd name="connsiteY4" fmla="*/ 7298 h 172658"/>
                <a:gd name="connsiteX5" fmla="*/ 90771 w 92392"/>
                <a:gd name="connsiteY5" fmla="*/ 48031 h 172658"/>
                <a:gd name="connsiteX6" fmla="*/ 90771 w 92392"/>
                <a:gd name="connsiteY6" fmla="*/ 86468 h 172658"/>
                <a:gd name="connsiteX7" fmla="*/ 91194 w 92392"/>
                <a:gd name="connsiteY7" fmla="*/ 125025 h 172658"/>
                <a:gd name="connsiteX8" fmla="*/ 91738 w 92392"/>
                <a:gd name="connsiteY8" fmla="*/ 165879 h 172658"/>
                <a:gd name="connsiteX9" fmla="*/ 89200 w 92392"/>
                <a:gd name="connsiteY9" fmla="*/ 170714 h 172658"/>
                <a:gd name="connsiteX10" fmla="*/ 80436 w 92392"/>
                <a:gd name="connsiteY10" fmla="*/ 170714 h 172658"/>
                <a:gd name="connsiteX11" fmla="*/ 77898 w 92392"/>
                <a:gd name="connsiteY11" fmla="*/ 165879 h 172658"/>
                <a:gd name="connsiteX12" fmla="*/ 77898 w 92392"/>
                <a:gd name="connsiteY12" fmla="*/ 159412 h 172658"/>
                <a:gd name="connsiteX13" fmla="*/ 77898 w 92392"/>
                <a:gd name="connsiteY13" fmla="*/ 153006 h 172658"/>
                <a:gd name="connsiteX14" fmla="*/ 55960 w 92392"/>
                <a:gd name="connsiteY14" fmla="*/ 165093 h 172658"/>
                <a:gd name="connsiteX15" fmla="*/ 31061 w 92392"/>
                <a:gd name="connsiteY15" fmla="*/ 164187 h 172658"/>
                <a:gd name="connsiteX16" fmla="*/ 10090 w 92392"/>
                <a:gd name="connsiteY16" fmla="*/ 149682 h 172658"/>
                <a:gd name="connsiteX17" fmla="*/ -244 w 92392"/>
                <a:gd name="connsiteY17" fmla="*/ 120492 h 172658"/>
                <a:gd name="connsiteX18" fmla="*/ 7129 w 92392"/>
                <a:gd name="connsiteY18" fmla="*/ 87555 h 172658"/>
                <a:gd name="connsiteX19" fmla="*/ 27677 w 92392"/>
                <a:gd name="connsiteY19" fmla="*/ 70392 h 172658"/>
                <a:gd name="connsiteX20" fmla="*/ 53543 w 92392"/>
                <a:gd name="connsiteY20" fmla="*/ 68458 h 172658"/>
                <a:gd name="connsiteX21" fmla="*/ 77052 w 92392"/>
                <a:gd name="connsiteY21" fmla="*/ 81512 h 172658"/>
                <a:gd name="connsiteX22" fmla="*/ 77052 w 92392"/>
                <a:gd name="connsiteY22" fmla="*/ 45614 h 172658"/>
                <a:gd name="connsiteX23" fmla="*/ 78079 w 92392"/>
                <a:gd name="connsiteY23" fmla="*/ 7298 h 172658"/>
                <a:gd name="connsiteX24" fmla="*/ 76629 w 92392"/>
                <a:gd name="connsiteY24" fmla="*/ 119586 h 172658"/>
                <a:gd name="connsiteX25" fmla="*/ 71130 w 92392"/>
                <a:gd name="connsiteY25" fmla="*/ 97709 h 172658"/>
                <a:gd name="connsiteX26" fmla="*/ 58499 w 92392"/>
                <a:gd name="connsiteY26" fmla="*/ 84957 h 172658"/>
                <a:gd name="connsiteX27" fmla="*/ 27375 w 92392"/>
                <a:gd name="connsiteY27" fmla="*/ 86468 h 172658"/>
                <a:gd name="connsiteX28" fmla="*/ 16497 w 92392"/>
                <a:gd name="connsiteY28" fmla="*/ 100066 h 172658"/>
                <a:gd name="connsiteX29" fmla="*/ 13777 w 92392"/>
                <a:gd name="connsiteY29" fmla="*/ 122185 h 172658"/>
                <a:gd name="connsiteX30" fmla="*/ 20183 w 92392"/>
                <a:gd name="connsiteY30" fmla="*/ 140315 h 172658"/>
                <a:gd name="connsiteX31" fmla="*/ 32270 w 92392"/>
                <a:gd name="connsiteY31" fmla="*/ 150106 h 172658"/>
                <a:gd name="connsiteX32" fmla="*/ 47137 w 92392"/>
                <a:gd name="connsiteY32" fmla="*/ 152281 h 172658"/>
                <a:gd name="connsiteX33" fmla="*/ 61581 w 92392"/>
                <a:gd name="connsiteY33" fmla="*/ 147628 h 172658"/>
                <a:gd name="connsiteX34" fmla="*/ 72338 w 92392"/>
                <a:gd name="connsiteY34" fmla="*/ 136507 h 172658"/>
                <a:gd name="connsiteX35" fmla="*/ 76629 w 92392"/>
                <a:gd name="connsiteY35" fmla="*/ 119586 h 172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" h="172658">
                  <a:moveTo>
                    <a:pt x="78079" y="7298"/>
                  </a:moveTo>
                  <a:cubicBezTo>
                    <a:pt x="78080" y="5190"/>
                    <a:pt x="78879" y="3160"/>
                    <a:pt x="80315" y="1617"/>
                  </a:cubicBezTo>
                  <a:cubicBezTo>
                    <a:pt x="81508" y="394"/>
                    <a:pt x="83140" y="-302"/>
                    <a:pt x="84848" y="-317"/>
                  </a:cubicBezTo>
                  <a:cubicBezTo>
                    <a:pt x="86589" y="-289"/>
                    <a:pt x="88254" y="403"/>
                    <a:pt x="89502" y="1617"/>
                  </a:cubicBezTo>
                  <a:cubicBezTo>
                    <a:pt x="91043" y="3106"/>
                    <a:pt x="91915" y="5155"/>
                    <a:pt x="91919" y="7298"/>
                  </a:cubicBezTo>
                  <a:cubicBezTo>
                    <a:pt x="91375" y="21561"/>
                    <a:pt x="90952" y="35159"/>
                    <a:pt x="90771" y="48031"/>
                  </a:cubicBezTo>
                  <a:cubicBezTo>
                    <a:pt x="90589" y="60904"/>
                    <a:pt x="90771" y="73776"/>
                    <a:pt x="90771" y="86468"/>
                  </a:cubicBezTo>
                  <a:cubicBezTo>
                    <a:pt x="90771" y="99159"/>
                    <a:pt x="90771" y="111971"/>
                    <a:pt x="91194" y="125025"/>
                  </a:cubicBezTo>
                  <a:cubicBezTo>
                    <a:pt x="91617" y="138079"/>
                    <a:pt x="91556" y="151616"/>
                    <a:pt x="91738" y="165879"/>
                  </a:cubicBezTo>
                  <a:cubicBezTo>
                    <a:pt x="91530" y="167752"/>
                    <a:pt x="90623" y="169479"/>
                    <a:pt x="89200" y="170714"/>
                  </a:cubicBezTo>
                  <a:cubicBezTo>
                    <a:pt x="86682" y="172885"/>
                    <a:pt x="82954" y="172885"/>
                    <a:pt x="80436" y="170714"/>
                  </a:cubicBezTo>
                  <a:cubicBezTo>
                    <a:pt x="79012" y="169479"/>
                    <a:pt x="78106" y="167752"/>
                    <a:pt x="77898" y="165879"/>
                  </a:cubicBezTo>
                  <a:cubicBezTo>
                    <a:pt x="77898" y="163764"/>
                    <a:pt x="77898" y="161588"/>
                    <a:pt x="77898" y="159412"/>
                  </a:cubicBezTo>
                  <a:cubicBezTo>
                    <a:pt x="77898" y="157237"/>
                    <a:pt x="77898" y="155121"/>
                    <a:pt x="77898" y="153006"/>
                  </a:cubicBezTo>
                  <a:cubicBezTo>
                    <a:pt x="71890" y="159048"/>
                    <a:pt x="64278" y="163242"/>
                    <a:pt x="55960" y="165093"/>
                  </a:cubicBezTo>
                  <a:cubicBezTo>
                    <a:pt x="47731" y="167039"/>
                    <a:pt x="39128" y="166726"/>
                    <a:pt x="31061" y="164187"/>
                  </a:cubicBezTo>
                  <a:cubicBezTo>
                    <a:pt x="22812" y="161489"/>
                    <a:pt x="15525" y="156450"/>
                    <a:pt x="10090" y="149682"/>
                  </a:cubicBezTo>
                  <a:cubicBezTo>
                    <a:pt x="3693" y="141264"/>
                    <a:pt x="81" y="131060"/>
                    <a:pt x="-244" y="120492"/>
                  </a:cubicBezTo>
                  <a:cubicBezTo>
                    <a:pt x="-1295" y="109012"/>
                    <a:pt x="1284" y="97491"/>
                    <a:pt x="7129" y="87555"/>
                  </a:cubicBezTo>
                  <a:cubicBezTo>
                    <a:pt x="11963" y="79780"/>
                    <a:pt x="19166" y="73764"/>
                    <a:pt x="27677" y="70392"/>
                  </a:cubicBezTo>
                  <a:cubicBezTo>
                    <a:pt x="35932" y="67265"/>
                    <a:pt x="44915" y="66594"/>
                    <a:pt x="53543" y="68458"/>
                  </a:cubicBezTo>
                  <a:cubicBezTo>
                    <a:pt x="62536" y="70287"/>
                    <a:pt x="70745" y="74845"/>
                    <a:pt x="77052" y="81512"/>
                  </a:cubicBezTo>
                  <a:cubicBezTo>
                    <a:pt x="77052" y="69425"/>
                    <a:pt x="77052" y="57459"/>
                    <a:pt x="77052" y="45614"/>
                  </a:cubicBezTo>
                  <a:cubicBezTo>
                    <a:pt x="77052" y="33768"/>
                    <a:pt x="77394" y="20997"/>
                    <a:pt x="78079" y="7298"/>
                  </a:cubicBezTo>
                  <a:close/>
                  <a:moveTo>
                    <a:pt x="76629" y="119586"/>
                  </a:moveTo>
                  <a:cubicBezTo>
                    <a:pt x="76757" y="111936"/>
                    <a:pt x="74859" y="104389"/>
                    <a:pt x="71130" y="97709"/>
                  </a:cubicBezTo>
                  <a:cubicBezTo>
                    <a:pt x="68100" y="92432"/>
                    <a:pt x="63746" y="88037"/>
                    <a:pt x="58499" y="84957"/>
                  </a:cubicBezTo>
                  <a:cubicBezTo>
                    <a:pt x="48663" y="79577"/>
                    <a:pt x="36643" y="80160"/>
                    <a:pt x="27375" y="86468"/>
                  </a:cubicBezTo>
                  <a:cubicBezTo>
                    <a:pt x="22569" y="89916"/>
                    <a:pt x="18806" y="94620"/>
                    <a:pt x="16497" y="100066"/>
                  </a:cubicBezTo>
                  <a:cubicBezTo>
                    <a:pt x="13612" y="107059"/>
                    <a:pt x="12672" y="114701"/>
                    <a:pt x="13777" y="122185"/>
                  </a:cubicBezTo>
                  <a:cubicBezTo>
                    <a:pt x="14196" y="128704"/>
                    <a:pt x="16414" y="134980"/>
                    <a:pt x="20183" y="140315"/>
                  </a:cubicBezTo>
                  <a:cubicBezTo>
                    <a:pt x="23266" y="144600"/>
                    <a:pt x="27439" y="147980"/>
                    <a:pt x="32270" y="150106"/>
                  </a:cubicBezTo>
                  <a:cubicBezTo>
                    <a:pt x="36964" y="152071"/>
                    <a:pt x="42077" y="152819"/>
                    <a:pt x="47137" y="152281"/>
                  </a:cubicBezTo>
                  <a:cubicBezTo>
                    <a:pt x="52247" y="151869"/>
                    <a:pt x="57191" y="150276"/>
                    <a:pt x="61581" y="147628"/>
                  </a:cubicBezTo>
                  <a:cubicBezTo>
                    <a:pt x="66031" y="144867"/>
                    <a:pt x="69727" y="141047"/>
                    <a:pt x="72338" y="136507"/>
                  </a:cubicBezTo>
                  <a:cubicBezTo>
                    <a:pt x="75279" y="131361"/>
                    <a:pt x="76762" y="125511"/>
                    <a:pt x="76629" y="119586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6" name="Forme libre : forme 70">
              <a:extLst>
                <a:ext uri="{FF2B5EF4-FFF2-40B4-BE49-F238E27FC236}">
                  <a16:creationId xmlns:a16="http://schemas.microsoft.com/office/drawing/2014/main" id="{A9CF4D75-2E95-458A-A8B6-EC59290CB1DB}"/>
                </a:ext>
              </a:extLst>
            </p:cNvPr>
            <p:cNvSpPr/>
            <p:nvPr/>
          </p:nvSpPr>
          <p:spPr>
            <a:xfrm>
              <a:off x="3355998" y="3478309"/>
              <a:ext cx="92293" cy="109618"/>
            </a:xfrm>
            <a:custGeom>
              <a:avLst/>
              <a:gdLst>
                <a:gd name="connsiteX0" fmla="*/ 86991 w 92293"/>
                <a:gd name="connsiteY0" fmla="*/ 48031 h 109618"/>
                <a:gd name="connsiteX1" fmla="*/ 73272 w 92293"/>
                <a:gd name="connsiteY1" fmla="*/ 52443 h 109618"/>
                <a:gd name="connsiteX2" fmla="*/ 52181 w 92293"/>
                <a:gd name="connsiteY2" fmla="*/ 56250 h 109618"/>
                <a:gd name="connsiteX3" fmla="*/ 30122 w 92293"/>
                <a:gd name="connsiteY3" fmla="*/ 59151 h 109618"/>
                <a:gd name="connsiteX4" fmla="*/ 13382 w 92293"/>
                <a:gd name="connsiteY4" fmla="*/ 60662 h 109618"/>
                <a:gd name="connsiteX5" fmla="*/ 16766 w 92293"/>
                <a:gd name="connsiteY5" fmla="*/ 75710 h 109618"/>
                <a:gd name="connsiteX6" fmla="*/ 24139 w 92293"/>
                <a:gd name="connsiteY6" fmla="*/ 87193 h 109618"/>
                <a:gd name="connsiteX7" fmla="*/ 34896 w 92293"/>
                <a:gd name="connsiteY7" fmla="*/ 93901 h 109618"/>
                <a:gd name="connsiteX8" fmla="*/ 48494 w 92293"/>
                <a:gd name="connsiteY8" fmla="*/ 94627 h 109618"/>
                <a:gd name="connsiteX9" fmla="*/ 64207 w 92293"/>
                <a:gd name="connsiteY9" fmla="*/ 88221 h 109618"/>
                <a:gd name="connsiteX10" fmla="*/ 78530 w 92293"/>
                <a:gd name="connsiteY10" fmla="*/ 73535 h 109618"/>
                <a:gd name="connsiteX11" fmla="*/ 83607 w 92293"/>
                <a:gd name="connsiteY11" fmla="*/ 70634 h 109618"/>
                <a:gd name="connsiteX12" fmla="*/ 88562 w 92293"/>
                <a:gd name="connsiteY12" fmla="*/ 71782 h 109618"/>
                <a:gd name="connsiteX13" fmla="*/ 91524 w 92293"/>
                <a:gd name="connsiteY13" fmla="*/ 75711 h 109618"/>
                <a:gd name="connsiteX14" fmla="*/ 90980 w 92293"/>
                <a:gd name="connsiteY14" fmla="*/ 81150 h 109618"/>
                <a:gd name="connsiteX15" fmla="*/ 71580 w 92293"/>
                <a:gd name="connsiteY15" fmla="*/ 100187 h 109618"/>
                <a:gd name="connsiteX16" fmla="*/ 51878 w 92293"/>
                <a:gd name="connsiteY16" fmla="*/ 108406 h 109618"/>
                <a:gd name="connsiteX17" fmla="*/ 31935 w 92293"/>
                <a:gd name="connsiteY17" fmla="*/ 107681 h 109618"/>
                <a:gd name="connsiteX18" fmla="*/ 15255 w 92293"/>
                <a:gd name="connsiteY18" fmla="*/ 98012 h 109618"/>
                <a:gd name="connsiteX19" fmla="*/ 3772 w 92293"/>
                <a:gd name="connsiteY19" fmla="*/ 80546 h 109618"/>
                <a:gd name="connsiteX20" fmla="*/ -459 w 92293"/>
                <a:gd name="connsiteY20" fmla="*/ 56372 h 109618"/>
                <a:gd name="connsiteX21" fmla="*/ 1657 w 92293"/>
                <a:gd name="connsiteY21" fmla="*/ 37335 h 109618"/>
                <a:gd name="connsiteX22" fmla="*/ 8304 w 92293"/>
                <a:gd name="connsiteY22" fmla="*/ 20172 h 109618"/>
                <a:gd name="connsiteX23" fmla="*/ 20029 w 92293"/>
                <a:gd name="connsiteY23" fmla="*/ 6936 h 109618"/>
                <a:gd name="connsiteX24" fmla="*/ 37736 w 92293"/>
                <a:gd name="connsiteY24" fmla="*/ 107 h 109618"/>
                <a:gd name="connsiteX25" fmla="*/ 55262 w 92293"/>
                <a:gd name="connsiteY25" fmla="*/ 1135 h 109618"/>
                <a:gd name="connsiteX26" fmla="*/ 71157 w 92293"/>
                <a:gd name="connsiteY26" fmla="*/ 8568 h 109618"/>
                <a:gd name="connsiteX27" fmla="*/ 83243 w 92293"/>
                <a:gd name="connsiteY27" fmla="*/ 22045 h 109618"/>
                <a:gd name="connsiteX28" fmla="*/ 89287 w 92293"/>
                <a:gd name="connsiteY28" fmla="*/ 41143 h 109618"/>
                <a:gd name="connsiteX29" fmla="*/ 86990 w 92293"/>
                <a:gd name="connsiteY29" fmla="*/ 48032 h 109618"/>
                <a:gd name="connsiteX30" fmla="*/ 37193 w 92293"/>
                <a:gd name="connsiteY30" fmla="*/ 14913 h 109618"/>
                <a:gd name="connsiteX31" fmla="*/ 27403 w 92293"/>
                <a:gd name="connsiteY31" fmla="*/ 19143 h 109618"/>
                <a:gd name="connsiteX32" fmla="*/ 16101 w 92293"/>
                <a:gd name="connsiteY32" fmla="*/ 35582 h 109618"/>
                <a:gd name="connsiteX33" fmla="*/ 13986 w 92293"/>
                <a:gd name="connsiteY33" fmla="*/ 46279 h 109618"/>
                <a:gd name="connsiteX34" fmla="*/ 44687 w 92293"/>
                <a:gd name="connsiteY34" fmla="*/ 43619 h 109618"/>
                <a:gd name="connsiteX35" fmla="*/ 74904 w 92293"/>
                <a:gd name="connsiteY35" fmla="*/ 37576 h 109618"/>
                <a:gd name="connsiteX36" fmla="*/ 70493 w 92293"/>
                <a:gd name="connsiteY36" fmla="*/ 27121 h 109618"/>
                <a:gd name="connsiteX37" fmla="*/ 62274 w 92293"/>
                <a:gd name="connsiteY37" fmla="*/ 19083 h 109618"/>
                <a:gd name="connsiteX38" fmla="*/ 50972 w 92293"/>
                <a:gd name="connsiteY38" fmla="*/ 14671 h 109618"/>
                <a:gd name="connsiteX39" fmla="*/ 37193 w 92293"/>
                <a:gd name="connsiteY39" fmla="*/ 14913 h 109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2293" h="109618">
                  <a:moveTo>
                    <a:pt x="86991" y="48031"/>
                  </a:moveTo>
                  <a:cubicBezTo>
                    <a:pt x="82658" y="50163"/>
                    <a:pt x="78036" y="51650"/>
                    <a:pt x="73272" y="52443"/>
                  </a:cubicBezTo>
                  <a:cubicBezTo>
                    <a:pt x="66746" y="53773"/>
                    <a:pt x="59735" y="55042"/>
                    <a:pt x="52181" y="56250"/>
                  </a:cubicBezTo>
                  <a:cubicBezTo>
                    <a:pt x="44626" y="57459"/>
                    <a:pt x="37253" y="58426"/>
                    <a:pt x="30122" y="59151"/>
                  </a:cubicBezTo>
                  <a:cubicBezTo>
                    <a:pt x="22991" y="59876"/>
                    <a:pt x="17370" y="60420"/>
                    <a:pt x="13382" y="60662"/>
                  </a:cubicBezTo>
                  <a:cubicBezTo>
                    <a:pt x="13697" y="65827"/>
                    <a:pt x="14840" y="70908"/>
                    <a:pt x="16766" y="75710"/>
                  </a:cubicBezTo>
                  <a:cubicBezTo>
                    <a:pt x="18458" y="79979"/>
                    <a:pt x="20961" y="83879"/>
                    <a:pt x="24139" y="87193"/>
                  </a:cubicBezTo>
                  <a:cubicBezTo>
                    <a:pt x="27173" y="90211"/>
                    <a:pt x="30851" y="92504"/>
                    <a:pt x="34896" y="93901"/>
                  </a:cubicBezTo>
                  <a:cubicBezTo>
                    <a:pt x="39281" y="95365"/>
                    <a:pt x="43979" y="95616"/>
                    <a:pt x="48494" y="94627"/>
                  </a:cubicBezTo>
                  <a:cubicBezTo>
                    <a:pt x="54159" y="93742"/>
                    <a:pt x="59539" y="91549"/>
                    <a:pt x="64207" y="88221"/>
                  </a:cubicBezTo>
                  <a:cubicBezTo>
                    <a:pt x="69670" y="84048"/>
                    <a:pt x="74495" y="79100"/>
                    <a:pt x="78530" y="73535"/>
                  </a:cubicBezTo>
                  <a:cubicBezTo>
                    <a:pt x="79769" y="71931"/>
                    <a:pt x="81596" y="70887"/>
                    <a:pt x="83607" y="70634"/>
                  </a:cubicBezTo>
                  <a:cubicBezTo>
                    <a:pt x="85344" y="70383"/>
                    <a:pt x="87112" y="70793"/>
                    <a:pt x="88562" y="71782"/>
                  </a:cubicBezTo>
                  <a:cubicBezTo>
                    <a:pt x="89954" y="72732"/>
                    <a:pt x="90994" y="74112"/>
                    <a:pt x="91524" y="75711"/>
                  </a:cubicBezTo>
                  <a:cubicBezTo>
                    <a:pt x="92059" y="77525"/>
                    <a:pt x="91863" y="79477"/>
                    <a:pt x="90980" y="81150"/>
                  </a:cubicBezTo>
                  <a:cubicBezTo>
                    <a:pt x="85706" y="88607"/>
                    <a:pt x="79135" y="95055"/>
                    <a:pt x="71580" y="100187"/>
                  </a:cubicBezTo>
                  <a:cubicBezTo>
                    <a:pt x="65572" y="104111"/>
                    <a:pt x="58894" y="106897"/>
                    <a:pt x="51878" y="108406"/>
                  </a:cubicBezTo>
                  <a:cubicBezTo>
                    <a:pt x="45272" y="109809"/>
                    <a:pt x="38422" y="109560"/>
                    <a:pt x="31935" y="107681"/>
                  </a:cubicBezTo>
                  <a:cubicBezTo>
                    <a:pt x="25671" y="105864"/>
                    <a:pt x="19945" y="102544"/>
                    <a:pt x="15255" y="98012"/>
                  </a:cubicBezTo>
                  <a:cubicBezTo>
                    <a:pt x="10199" y="93097"/>
                    <a:pt x="6280" y="87136"/>
                    <a:pt x="3772" y="80546"/>
                  </a:cubicBezTo>
                  <a:cubicBezTo>
                    <a:pt x="801" y="72840"/>
                    <a:pt x="-636" y="64629"/>
                    <a:pt x="-459" y="56372"/>
                  </a:cubicBezTo>
                  <a:cubicBezTo>
                    <a:pt x="-485" y="49966"/>
                    <a:pt x="225" y="43579"/>
                    <a:pt x="1657" y="37335"/>
                  </a:cubicBezTo>
                  <a:cubicBezTo>
                    <a:pt x="2956" y="31300"/>
                    <a:pt x="5199" y="25507"/>
                    <a:pt x="8304" y="20172"/>
                  </a:cubicBezTo>
                  <a:cubicBezTo>
                    <a:pt x="11293" y="15024"/>
                    <a:pt x="15279" y="10524"/>
                    <a:pt x="20029" y="6936"/>
                  </a:cubicBezTo>
                  <a:cubicBezTo>
                    <a:pt x="25262" y="3206"/>
                    <a:pt x="31353" y="858"/>
                    <a:pt x="37736" y="107"/>
                  </a:cubicBezTo>
                  <a:cubicBezTo>
                    <a:pt x="43589" y="-701"/>
                    <a:pt x="49544" y="-351"/>
                    <a:pt x="55262" y="1135"/>
                  </a:cubicBezTo>
                  <a:cubicBezTo>
                    <a:pt x="61004" y="2525"/>
                    <a:pt x="66409" y="5053"/>
                    <a:pt x="71157" y="8568"/>
                  </a:cubicBezTo>
                  <a:cubicBezTo>
                    <a:pt x="76040" y="12214"/>
                    <a:pt x="80148" y="16796"/>
                    <a:pt x="83243" y="22045"/>
                  </a:cubicBezTo>
                  <a:cubicBezTo>
                    <a:pt x="86505" y="27947"/>
                    <a:pt x="88559" y="34439"/>
                    <a:pt x="89287" y="41143"/>
                  </a:cubicBezTo>
                  <a:cubicBezTo>
                    <a:pt x="90041" y="43694"/>
                    <a:pt x="89124" y="46444"/>
                    <a:pt x="86990" y="48032"/>
                  </a:cubicBezTo>
                  <a:close/>
                  <a:moveTo>
                    <a:pt x="37193" y="14913"/>
                  </a:moveTo>
                  <a:cubicBezTo>
                    <a:pt x="33655" y="15577"/>
                    <a:pt x="30310" y="17022"/>
                    <a:pt x="27403" y="19143"/>
                  </a:cubicBezTo>
                  <a:cubicBezTo>
                    <a:pt x="21924" y="23225"/>
                    <a:pt x="17950" y="29005"/>
                    <a:pt x="16101" y="35582"/>
                  </a:cubicBezTo>
                  <a:cubicBezTo>
                    <a:pt x="15055" y="39071"/>
                    <a:pt x="14347" y="42653"/>
                    <a:pt x="13986" y="46279"/>
                  </a:cubicBezTo>
                  <a:cubicBezTo>
                    <a:pt x="24279" y="46308"/>
                    <a:pt x="34553" y="45418"/>
                    <a:pt x="44687" y="43619"/>
                  </a:cubicBezTo>
                  <a:cubicBezTo>
                    <a:pt x="54417" y="41867"/>
                    <a:pt x="64449" y="39812"/>
                    <a:pt x="74904" y="37576"/>
                  </a:cubicBezTo>
                  <a:cubicBezTo>
                    <a:pt x="74124" y="33838"/>
                    <a:pt x="72626" y="30287"/>
                    <a:pt x="70493" y="27121"/>
                  </a:cubicBezTo>
                  <a:cubicBezTo>
                    <a:pt x="68318" y="23919"/>
                    <a:pt x="65523" y="21186"/>
                    <a:pt x="62274" y="19083"/>
                  </a:cubicBezTo>
                  <a:cubicBezTo>
                    <a:pt x="58843" y="16863"/>
                    <a:pt x="54999" y="15363"/>
                    <a:pt x="50972" y="14671"/>
                  </a:cubicBezTo>
                  <a:cubicBezTo>
                    <a:pt x="46406" y="13870"/>
                    <a:pt x="41728" y="13952"/>
                    <a:pt x="37193" y="14913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7" name="Forme libre : forme 71">
              <a:extLst>
                <a:ext uri="{FF2B5EF4-FFF2-40B4-BE49-F238E27FC236}">
                  <a16:creationId xmlns:a16="http://schemas.microsoft.com/office/drawing/2014/main" id="{FFFDFFBF-E076-4B04-8FD6-C159326D7705}"/>
                </a:ext>
              </a:extLst>
            </p:cNvPr>
            <p:cNvSpPr/>
            <p:nvPr/>
          </p:nvSpPr>
          <p:spPr>
            <a:xfrm>
              <a:off x="3550251" y="3481693"/>
              <a:ext cx="150831" cy="108724"/>
            </a:xfrm>
            <a:custGeom>
              <a:avLst/>
              <a:gdLst>
                <a:gd name="connsiteX0" fmla="*/ 14333 w 150831"/>
                <a:gd name="connsiteY0" fmla="*/ 27060 h 108724"/>
                <a:gd name="connsiteX1" fmla="*/ 27206 w 150831"/>
                <a:gd name="connsiteY1" fmla="*/ 10078 h 108724"/>
                <a:gd name="connsiteX2" fmla="*/ 46908 w 150831"/>
                <a:gd name="connsiteY2" fmla="*/ 3007 h 108724"/>
                <a:gd name="connsiteX3" fmla="*/ 59659 w 150831"/>
                <a:gd name="connsiteY3" fmla="*/ 6573 h 108724"/>
                <a:gd name="connsiteX4" fmla="*/ 68846 w 150831"/>
                <a:gd name="connsiteY4" fmla="*/ 15638 h 108724"/>
                <a:gd name="connsiteX5" fmla="*/ 75191 w 150831"/>
                <a:gd name="connsiteY5" fmla="*/ 28088 h 108724"/>
                <a:gd name="connsiteX6" fmla="*/ 79482 w 150831"/>
                <a:gd name="connsiteY6" fmla="*/ 41444 h 108724"/>
                <a:gd name="connsiteX7" fmla="*/ 83290 w 150831"/>
                <a:gd name="connsiteY7" fmla="*/ 30445 h 108724"/>
                <a:gd name="connsiteX8" fmla="*/ 90058 w 150831"/>
                <a:gd name="connsiteY8" fmla="*/ 18358 h 108724"/>
                <a:gd name="connsiteX9" fmla="*/ 99668 w 150831"/>
                <a:gd name="connsiteY9" fmla="*/ 8567 h 108724"/>
                <a:gd name="connsiteX10" fmla="*/ 111755 w 150831"/>
                <a:gd name="connsiteY10" fmla="*/ 4458 h 108724"/>
                <a:gd name="connsiteX11" fmla="*/ 127588 w 150831"/>
                <a:gd name="connsiteY11" fmla="*/ 8084 h 108724"/>
                <a:gd name="connsiteX12" fmla="*/ 138346 w 150831"/>
                <a:gd name="connsiteY12" fmla="*/ 19083 h 108724"/>
                <a:gd name="connsiteX13" fmla="*/ 144994 w 150831"/>
                <a:gd name="connsiteY13" fmla="*/ 35642 h 108724"/>
                <a:gd name="connsiteX14" fmla="*/ 148680 w 150831"/>
                <a:gd name="connsiteY14" fmla="*/ 55888 h 108724"/>
                <a:gd name="connsiteX15" fmla="*/ 150251 w 150831"/>
                <a:gd name="connsiteY15" fmla="*/ 77886 h 108724"/>
                <a:gd name="connsiteX16" fmla="*/ 150251 w 150831"/>
                <a:gd name="connsiteY16" fmla="*/ 100005 h 108724"/>
                <a:gd name="connsiteX17" fmla="*/ 148136 w 150831"/>
                <a:gd name="connsiteY17" fmla="*/ 104659 h 108724"/>
                <a:gd name="connsiteX18" fmla="*/ 138527 w 150831"/>
                <a:gd name="connsiteY18" fmla="*/ 104659 h 108724"/>
                <a:gd name="connsiteX19" fmla="*/ 136412 w 150831"/>
                <a:gd name="connsiteY19" fmla="*/ 100005 h 108724"/>
                <a:gd name="connsiteX20" fmla="*/ 135687 w 150831"/>
                <a:gd name="connsiteY20" fmla="*/ 72266 h 108724"/>
                <a:gd name="connsiteX21" fmla="*/ 133148 w 150831"/>
                <a:gd name="connsiteY21" fmla="*/ 45735 h 108724"/>
                <a:gd name="connsiteX22" fmla="*/ 126501 w 150831"/>
                <a:gd name="connsiteY22" fmla="*/ 25852 h 108724"/>
                <a:gd name="connsiteX23" fmla="*/ 113447 w 150831"/>
                <a:gd name="connsiteY23" fmla="*/ 18237 h 108724"/>
                <a:gd name="connsiteX24" fmla="*/ 100756 w 150831"/>
                <a:gd name="connsiteY24" fmla="*/ 24945 h 108724"/>
                <a:gd name="connsiteX25" fmla="*/ 91812 w 150831"/>
                <a:gd name="connsiteY25" fmla="*/ 42532 h 108724"/>
                <a:gd name="connsiteX26" fmla="*/ 86856 w 150831"/>
                <a:gd name="connsiteY26" fmla="*/ 68942 h 108724"/>
                <a:gd name="connsiteX27" fmla="*/ 86312 w 150831"/>
                <a:gd name="connsiteY27" fmla="*/ 101758 h 108724"/>
                <a:gd name="connsiteX28" fmla="*/ 84197 w 150831"/>
                <a:gd name="connsiteY28" fmla="*/ 105988 h 108724"/>
                <a:gd name="connsiteX29" fmla="*/ 79483 w 150831"/>
                <a:gd name="connsiteY29" fmla="*/ 107922 h 108724"/>
                <a:gd name="connsiteX30" fmla="*/ 74708 w 150831"/>
                <a:gd name="connsiteY30" fmla="*/ 106593 h 108724"/>
                <a:gd name="connsiteX31" fmla="*/ 72412 w 150831"/>
                <a:gd name="connsiteY31" fmla="*/ 101456 h 108724"/>
                <a:gd name="connsiteX32" fmla="*/ 70598 w 150831"/>
                <a:gd name="connsiteY32" fmla="*/ 72024 h 108724"/>
                <a:gd name="connsiteX33" fmla="*/ 67032 w 150831"/>
                <a:gd name="connsiteY33" fmla="*/ 44587 h 108724"/>
                <a:gd name="connsiteX34" fmla="*/ 59659 w 150831"/>
                <a:gd name="connsiteY34" fmla="*/ 24522 h 108724"/>
                <a:gd name="connsiteX35" fmla="*/ 46364 w 150831"/>
                <a:gd name="connsiteY35" fmla="*/ 17028 h 108724"/>
                <a:gd name="connsiteX36" fmla="*/ 34277 w 150831"/>
                <a:gd name="connsiteY36" fmla="*/ 21742 h 108724"/>
                <a:gd name="connsiteX37" fmla="*/ 26058 w 150831"/>
                <a:gd name="connsiteY37" fmla="*/ 33829 h 108724"/>
                <a:gd name="connsiteX38" fmla="*/ 21102 w 150831"/>
                <a:gd name="connsiteY38" fmla="*/ 50691 h 108724"/>
                <a:gd name="connsiteX39" fmla="*/ 18564 w 150831"/>
                <a:gd name="connsiteY39" fmla="*/ 69728 h 108724"/>
                <a:gd name="connsiteX40" fmla="*/ 17597 w 150831"/>
                <a:gd name="connsiteY40" fmla="*/ 88341 h 108724"/>
                <a:gd name="connsiteX41" fmla="*/ 17597 w 150831"/>
                <a:gd name="connsiteY41" fmla="*/ 103752 h 108724"/>
                <a:gd name="connsiteX42" fmla="*/ 14817 w 150831"/>
                <a:gd name="connsiteY42" fmla="*/ 107258 h 108724"/>
                <a:gd name="connsiteX43" fmla="*/ 9982 w 150831"/>
                <a:gd name="connsiteY43" fmla="*/ 108406 h 108724"/>
                <a:gd name="connsiteX44" fmla="*/ 5328 w 150831"/>
                <a:gd name="connsiteY44" fmla="*/ 107258 h 108724"/>
                <a:gd name="connsiteX45" fmla="*/ 3213 w 150831"/>
                <a:gd name="connsiteY45" fmla="*/ 103752 h 108724"/>
                <a:gd name="connsiteX46" fmla="*/ 1219 w 150831"/>
                <a:gd name="connsiteY46" fmla="*/ 57459 h 108724"/>
                <a:gd name="connsiteX47" fmla="*/ -473 w 150831"/>
                <a:gd name="connsiteY47" fmla="*/ 6996 h 108724"/>
                <a:gd name="connsiteX48" fmla="*/ 1884 w 150831"/>
                <a:gd name="connsiteY48" fmla="*/ 1436 h 108724"/>
                <a:gd name="connsiteX49" fmla="*/ 6598 w 150831"/>
                <a:gd name="connsiteY49" fmla="*/ -317 h 108724"/>
                <a:gd name="connsiteX50" fmla="*/ 11131 w 150831"/>
                <a:gd name="connsiteY50" fmla="*/ 1436 h 108724"/>
                <a:gd name="connsiteX51" fmla="*/ 13367 w 150831"/>
                <a:gd name="connsiteY51" fmla="*/ 6996 h 10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0831" h="108724">
                  <a:moveTo>
                    <a:pt x="14333" y="27060"/>
                  </a:moveTo>
                  <a:cubicBezTo>
                    <a:pt x="17436" y="20590"/>
                    <a:pt x="21815" y="14814"/>
                    <a:pt x="27206" y="10078"/>
                  </a:cubicBezTo>
                  <a:cubicBezTo>
                    <a:pt x="32721" y="5449"/>
                    <a:pt x="39708" y="2942"/>
                    <a:pt x="46908" y="3007"/>
                  </a:cubicBezTo>
                  <a:cubicBezTo>
                    <a:pt x="51417" y="2911"/>
                    <a:pt x="55854" y="4152"/>
                    <a:pt x="59659" y="6573"/>
                  </a:cubicBezTo>
                  <a:cubicBezTo>
                    <a:pt x="63292" y="8956"/>
                    <a:pt x="66415" y="12037"/>
                    <a:pt x="68846" y="15638"/>
                  </a:cubicBezTo>
                  <a:cubicBezTo>
                    <a:pt x="71472" y="19507"/>
                    <a:pt x="73604" y="23689"/>
                    <a:pt x="75191" y="28088"/>
                  </a:cubicBezTo>
                  <a:cubicBezTo>
                    <a:pt x="76883" y="32681"/>
                    <a:pt x="78334" y="37153"/>
                    <a:pt x="79482" y="41444"/>
                  </a:cubicBezTo>
                  <a:cubicBezTo>
                    <a:pt x="80420" y="37671"/>
                    <a:pt x="81694" y="33990"/>
                    <a:pt x="83290" y="30445"/>
                  </a:cubicBezTo>
                  <a:cubicBezTo>
                    <a:pt x="85075" y="26170"/>
                    <a:pt x="87346" y="22114"/>
                    <a:pt x="90058" y="18358"/>
                  </a:cubicBezTo>
                  <a:cubicBezTo>
                    <a:pt x="92740" y="14620"/>
                    <a:pt x="95980" y="11318"/>
                    <a:pt x="99668" y="8567"/>
                  </a:cubicBezTo>
                  <a:cubicBezTo>
                    <a:pt x="103126" y="5890"/>
                    <a:pt x="107380" y="4444"/>
                    <a:pt x="111755" y="4458"/>
                  </a:cubicBezTo>
                  <a:cubicBezTo>
                    <a:pt x="117274" y="4082"/>
                    <a:pt x="122783" y="5343"/>
                    <a:pt x="127588" y="8084"/>
                  </a:cubicBezTo>
                  <a:cubicBezTo>
                    <a:pt x="132007" y="10832"/>
                    <a:pt x="135697" y="14605"/>
                    <a:pt x="138346" y="19083"/>
                  </a:cubicBezTo>
                  <a:cubicBezTo>
                    <a:pt x="141354" y="24251"/>
                    <a:pt x="143594" y="29829"/>
                    <a:pt x="144994" y="35642"/>
                  </a:cubicBezTo>
                  <a:cubicBezTo>
                    <a:pt x="146642" y="42308"/>
                    <a:pt x="147873" y="49069"/>
                    <a:pt x="148680" y="55888"/>
                  </a:cubicBezTo>
                  <a:cubicBezTo>
                    <a:pt x="149526" y="63019"/>
                    <a:pt x="150010" y="70332"/>
                    <a:pt x="150251" y="77886"/>
                  </a:cubicBezTo>
                  <a:cubicBezTo>
                    <a:pt x="150493" y="85441"/>
                    <a:pt x="150251" y="92753"/>
                    <a:pt x="150251" y="100005"/>
                  </a:cubicBezTo>
                  <a:cubicBezTo>
                    <a:pt x="150410" y="101820"/>
                    <a:pt x="149608" y="103585"/>
                    <a:pt x="148136" y="104659"/>
                  </a:cubicBezTo>
                  <a:cubicBezTo>
                    <a:pt x="145249" y="106672"/>
                    <a:pt x="141414" y="106672"/>
                    <a:pt x="138527" y="104659"/>
                  </a:cubicBezTo>
                  <a:cubicBezTo>
                    <a:pt x="137055" y="103585"/>
                    <a:pt x="136252" y="101820"/>
                    <a:pt x="136412" y="100005"/>
                  </a:cubicBezTo>
                  <a:cubicBezTo>
                    <a:pt x="136412" y="91182"/>
                    <a:pt x="135989" y="81875"/>
                    <a:pt x="135687" y="72266"/>
                  </a:cubicBezTo>
                  <a:cubicBezTo>
                    <a:pt x="135459" y="63374"/>
                    <a:pt x="134611" y="54509"/>
                    <a:pt x="133148" y="45735"/>
                  </a:cubicBezTo>
                  <a:cubicBezTo>
                    <a:pt x="132070" y="38780"/>
                    <a:pt x="129823" y="32057"/>
                    <a:pt x="126501" y="25852"/>
                  </a:cubicBezTo>
                  <a:cubicBezTo>
                    <a:pt x="124103" y="20895"/>
                    <a:pt x="118942" y="17884"/>
                    <a:pt x="113447" y="18237"/>
                  </a:cubicBezTo>
                  <a:cubicBezTo>
                    <a:pt x="108431" y="18479"/>
                    <a:pt x="103781" y="20937"/>
                    <a:pt x="100756" y="24945"/>
                  </a:cubicBezTo>
                  <a:cubicBezTo>
                    <a:pt x="96655" y="30168"/>
                    <a:pt x="93617" y="36142"/>
                    <a:pt x="91812" y="42532"/>
                  </a:cubicBezTo>
                  <a:cubicBezTo>
                    <a:pt x="89242" y="51138"/>
                    <a:pt x="87581" y="59989"/>
                    <a:pt x="86856" y="68942"/>
                  </a:cubicBezTo>
                  <a:cubicBezTo>
                    <a:pt x="85875" y="79853"/>
                    <a:pt x="85694" y="90820"/>
                    <a:pt x="86312" y="101758"/>
                  </a:cubicBezTo>
                  <a:cubicBezTo>
                    <a:pt x="86336" y="103428"/>
                    <a:pt x="85547" y="105006"/>
                    <a:pt x="84197" y="105988"/>
                  </a:cubicBezTo>
                  <a:cubicBezTo>
                    <a:pt x="82818" y="107028"/>
                    <a:pt x="81195" y="107694"/>
                    <a:pt x="79483" y="107922"/>
                  </a:cubicBezTo>
                  <a:cubicBezTo>
                    <a:pt x="77779" y="108111"/>
                    <a:pt x="76069" y="107634"/>
                    <a:pt x="74708" y="106593"/>
                  </a:cubicBezTo>
                  <a:cubicBezTo>
                    <a:pt x="73144" y="105363"/>
                    <a:pt x="72285" y="103442"/>
                    <a:pt x="72412" y="101456"/>
                  </a:cubicBezTo>
                  <a:cubicBezTo>
                    <a:pt x="71867" y="91907"/>
                    <a:pt x="71263" y="82056"/>
                    <a:pt x="70598" y="72024"/>
                  </a:cubicBezTo>
                  <a:cubicBezTo>
                    <a:pt x="70037" y="62808"/>
                    <a:pt x="68846" y="53641"/>
                    <a:pt x="67032" y="44587"/>
                  </a:cubicBezTo>
                  <a:cubicBezTo>
                    <a:pt x="65756" y="37522"/>
                    <a:pt x="63261" y="30733"/>
                    <a:pt x="59659" y="24522"/>
                  </a:cubicBezTo>
                  <a:cubicBezTo>
                    <a:pt x="57049" y="19664"/>
                    <a:pt x="51872" y="16746"/>
                    <a:pt x="46364" y="17028"/>
                  </a:cubicBezTo>
                  <a:cubicBezTo>
                    <a:pt x="41867" y="16925"/>
                    <a:pt x="37516" y="18622"/>
                    <a:pt x="34277" y="21742"/>
                  </a:cubicBezTo>
                  <a:cubicBezTo>
                    <a:pt x="30755" y="25180"/>
                    <a:pt x="27960" y="29291"/>
                    <a:pt x="26058" y="33829"/>
                  </a:cubicBezTo>
                  <a:cubicBezTo>
                    <a:pt x="23766" y="39242"/>
                    <a:pt x="22103" y="44899"/>
                    <a:pt x="21102" y="50691"/>
                  </a:cubicBezTo>
                  <a:cubicBezTo>
                    <a:pt x="20014" y="56734"/>
                    <a:pt x="19168" y="63322"/>
                    <a:pt x="18564" y="69728"/>
                  </a:cubicBezTo>
                  <a:cubicBezTo>
                    <a:pt x="17959" y="76134"/>
                    <a:pt x="17657" y="82419"/>
                    <a:pt x="17597" y="88341"/>
                  </a:cubicBezTo>
                  <a:cubicBezTo>
                    <a:pt x="17537" y="94264"/>
                    <a:pt x="17597" y="99461"/>
                    <a:pt x="17597" y="103752"/>
                  </a:cubicBezTo>
                  <a:cubicBezTo>
                    <a:pt x="17263" y="105288"/>
                    <a:pt x="16236" y="106583"/>
                    <a:pt x="14817" y="107258"/>
                  </a:cubicBezTo>
                  <a:cubicBezTo>
                    <a:pt x="13322" y="108028"/>
                    <a:pt x="11663" y="108422"/>
                    <a:pt x="9982" y="108406"/>
                  </a:cubicBezTo>
                  <a:cubicBezTo>
                    <a:pt x="8357" y="108436"/>
                    <a:pt x="6753" y="108040"/>
                    <a:pt x="5328" y="107258"/>
                  </a:cubicBezTo>
                  <a:cubicBezTo>
                    <a:pt x="3980" y="106624"/>
                    <a:pt x="3145" y="105241"/>
                    <a:pt x="3213" y="103752"/>
                  </a:cubicBezTo>
                  <a:cubicBezTo>
                    <a:pt x="2065" y="89308"/>
                    <a:pt x="1400" y="73535"/>
                    <a:pt x="1219" y="57459"/>
                  </a:cubicBezTo>
                  <a:cubicBezTo>
                    <a:pt x="1038" y="41384"/>
                    <a:pt x="433" y="24220"/>
                    <a:pt x="-473" y="6996"/>
                  </a:cubicBezTo>
                  <a:cubicBezTo>
                    <a:pt x="-480" y="4899"/>
                    <a:pt x="371" y="2890"/>
                    <a:pt x="1884" y="1436"/>
                  </a:cubicBezTo>
                  <a:cubicBezTo>
                    <a:pt x="3206" y="326"/>
                    <a:pt x="4872" y="-293"/>
                    <a:pt x="6598" y="-317"/>
                  </a:cubicBezTo>
                  <a:cubicBezTo>
                    <a:pt x="8274" y="-314"/>
                    <a:pt x="9889" y="311"/>
                    <a:pt x="11131" y="1436"/>
                  </a:cubicBezTo>
                  <a:cubicBezTo>
                    <a:pt x="12554" y="2939"/>
                    <a:pt x="13354" y="4926"/>
                    <a:pt x="13367" y="6996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8" name="Forme libre : forme 72">
              <a:extLst>
                <a:ext uri="{FF2B5EF4-FFF2-40B4-BE49-F238E27FC236}">
                  <a16:creationId xmlns:a16="http://schemas.microsoft.com/office/drawing/2014/main" id="{1139CAEC-FD58-43A2-B733-40C3C7084490}"/>
                </a:ext>
              </a:extLst>
            </p:cNvPr>
            <p:cNvSpPr/>
            <p:nvPr/>
          </p:nvSpPr>
          <p:spPr>
            <a:xfrm>
              <a:off x="3721462" y="3490328"/>
              <a:ext cx="86543" cy="92657"/>
            </a:xfrm>
            <a:custGeom>
              <a:avLst/>
              <a:gdLst>
                <a:gd name="connsiteX0" fmla="*/ 43826 w 86543"/>
                <a:gd name="connsiteY0" fmla="*/ 92277 h 92657"/>
                <a:gd name="connsiteX1" fmla="*/ 24064 w 86543"/>
                <a:gd name="connsiteY1" fmla="*/ 88771 h 92657"/>
                <a:gd name="connsiteX2" fmla="*/ 10103 w 86543"/>
                <a:gd name="connsiteY2" fmla="*/ 78316 h 92657"/>
                <a:gd name="connsiteX3" fmla="*/ 2065 w 86543"/>
                <a:gd name="connsiteY3" fmla="*/ 63329 h 92657"/>
                <a:gd name="connsiteX4" fmla="*/ -473 w 86543"/>
                <a:gd name="connsiteY4" fmla="*/ 46105 h 92657"/>
                <a:gd name="connsiteX5" fmla="*/ 2307 w 86543"/>
                <a:gd name="connsiteY5" fmla="*/ 29062 h 92657"/>
                <a:gd name="connsiteX6" fmla="*/ 10647 w 86543"/>
                <a:gd name="connsiteY6" fmla="*/ 14376 h 92657"/>
                <a:gd name="connsiteX7" fmla="*/ 24427 w 86543"/>
                <a:gd name="connsiteY7" fmla="*/ 3921 h 92657"/>
                <a:gd name="connsiteX8" fmla="*/ 43222 w 86543"/>
                <a:gd name="connsiteY8" fmla="*/ -309 h 92657"/>
                <a:gd name="connsiteX9" fmla="*/ 62138 w 86543"/>
                <a:gd name="connsiteY9" fmla="*/ 3619 h 92657"/>
                <a:gd name="connsiteX10" fmla="*/ 75675 w 86543"/>
                <a:gd name="connsiteY10" fmla="*/ 14255 h 92657"/>
                <a:gd name="connsiteX11" fmla="*/ 83532 w 86543"/>
                <a:gd name="connsiteY11" fmla="*/ 29364 h 92657"/>
                <a:gd name="connsiteX12" fmla="*/ 86070 w 86543"/>
                <a:gd name="connsiteY12" fmla="*/ 46709 h 92657"/>
                <a:gd name="connsiteX13" fmla="*/ 83411 w 86543"/>
                <a:gd name="connsiteY13" fmla="*/ 63328 h 92657"/>
                <a:gd name="connsiteX14" fmla="*/ 75494 w 86543"/>
                <a:gd name="connsiteY14" fmla="*/ 77893 h 92657"/>
                <a:gd name="connsiteX15" fmla="*/ 62379 w 86543"/>
                <a:gd name="connsiteY15" fmla="*/ 88348 h 92657"/>
                <a:gd name="connsiteX16" fmla="*/ 43826 w 86543"/>
                <a:gd name="connsiteY16" fmla="*/ 92276 h 92657"/>
                <a:gd name="connsiteX17" fmla="*/ 43826 w 86543"/>
                <a:gd name="connsiteY17" fmla="*/ 78498 h 92657"/>
                <a:gd name="connsiteX18" fmla="*/ 55913 w 86543"/>
                <a:gd name="connsiteY18" fmla="*/ 75899 h 92657"/>
                <a:gd name="connsiteX19" fmla="*/ 64676 w 86543"/>
                <a:gd name="connsiteY19" fmla="*/ 68707 h 92657"/>
                <a:gd name="connsiteX20" fmla="*/ 69934 w 86543"/>
                <a:gd name="connsiteY20" fmla="*/ 58313 h 92657"/>
                <a:gd name="connsiteX21" fmla="*/ 71626 w 86543"/>
                <a:gd name="connsiteY21" fmla="*/ 46226 h 92657"/>
                <a:gd name="connsiteX22" fmla="*/ 69753 w 86543"/>
                <a:gd name="connsiteY22" fmla="*/ 34139 h 92657"/>
                <a:gd name="connsiteX23" fmla="*/ 64132 w 86543"/>
                <a:gd name="connsiteY23" fmla="*/ 23744 h 92657"/>
                <a:gd name="connsiteX24" fmla="*/ 54765 w 86543"/>
                <a:gd name="connsiteY24" fmla="*/ 16552 h 92657"/>
                <a:gd name="connsiteX25" fmla="*/ 42194 w 86543"/>
                <a:gd name="connsiteY25" fmla="*/ 13893 h 92657"/>
                <a:gd name="connsiteX26" fmla="*/ 29745 w 86543"/>
                <a:gd name="connsiteY26" fmla="*/ 17157 h 92657"/>
                <a:gd name="connsiteX27" fmla="*/ 20801 w 86543"/>
                <a:gd name="connsiteY27" fmla="*/ 24590 h 92657"/>
                <a:gd name="connsiteX28" fmla="*/ 15422 w 86543"/>
                <a:gd name="connsiteY28" fmla="*/ 34864 h 92657"/>
                <a:gd name="connsiteX29" fmla="*/ 13609 w 86543"/>
                <a:gd name="connsiteY29" fmla="*/ 46951 h 92657"/>
                <a:gd name="connsiteX30" fmla="*/ 21526 w 86543"/>
                <a:gd name="connsiteY30" fmla="*/ 68466 h 92657"/>
                <a:gd name="connsiteX31" fmla="*/ 43947 w 86543"/>
                <a:gd name="connsiteY31" fmla="*/ 78498 h 92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6543" h="92657">
                  <a:moveTo>
                    <a:pt x="43826" y="92277"/>
                  </a:moveTo>
                  <a:cubicBezTo>
                    <a:pt x="37057" y="92642"/>
                    <a:pt x="30294" y="91443"/>
                    <a:pt x="24064" y="88771"/>
                  </a:cubicBezTo>
                  <a:cubicBezTo>
                    <a:pt x="18674" y="86397"/>
                    <a:pt x="13898" y="82820"/>
                    <a:pt x="10103" y="78316"/>
                  </a:cubicBezTo>
                  <a:cubicBezTo>
                    <a:pt x="6437" y="73916"/>
                    <a:pt x="3702" y="68817"/>
                    <a:pt x="2065" y="63329"/>
                  </a:cubicBezTo>
                  <a:cubicBezTo>
                    <a:pt x="369" y="57745"/>
                    <a:pt x="-486" y="51940"/>
                    <a:pt x="-473" y="46105"/>
                  </a:cubicBezTo>
                  <a:cubicBezTo>
                    <a:pt x="-494" y="40309"/>
                    <a:pt x="445" y="34550"/>
                    <a:pt x="2307" y="29062"/>
                  </a:cubicBezTo>
                  <a:cubicBezTo>
                    <a:pt x="4164" y="23697"/>
                    <a:pt x="6991" y="18720"/>
                    <a:pt x="10647" y="14376"/>
                  </a:cubicBezTo>
                  <a:cubicBezTo>
                    <a:pt x="14485" y="9995"/>
                    <a:pt x="19173" y="6438"/>
                    <a:pt x="24427" y="3921"/>
                  </a:cubicBezTo>
                  <a:cubicBezTo>
                    <a:pt x="30308" y="1158"/>
                    <a:pt x="36723" y="-285"/>
                    <a:pt x="43222" y="-309"/>
                  </a:cubicBezTo>
                  <a:cubicBezTo>
                    <a:pt x="49741" y="-428"/>
                    <a:pt x="56205" y="914"/>
                    <a:pt x="62138" y="3619"/>
                  </a:cubicBezTo>
                  <a:cubicBezTo>
                    <a:pt x="67379" y="6123"/>
                    <a:pt x="72002" y="9755"/>
                    <a:pt x="75675" y="14255"/>
                  </a:cubicBezTo>
                  <a:cubicBezTo>
                    <a:pt x="79265" y="18724"/>
                    <a:pt x="81935" y="23859"/>
                    <a:pt x="83532" y="29364"/>
                  </a:cubicBezTo>
                  <a:cubicBezTo>
                    <a:pt x="85216" y="34992"/>
                    <a:pt x="86071" y="40835"/>
                    <a:pt x="86070" y="46709"/>
                  </a:cubicBezTo>
                  <a:cubicBezTo>
                    <a:pt x="86097" y="52357"/>
                    <a:pt x="85198" y="57971"/>
                    <a:pt x="83411" y="63328"/>
                  </a:cubicBezTo>
                  <a:cubicBezTo>
                    <a:pt x="81674" y="68622"/>
                    <a:pt x="78992" y="73557"/>
                    <a:pt x="75494" y="77893"/>
                  </a:cubicBezTo>
                  <a:cubicBezTo>
                    <a:pt x="71923" y="82279"/>
                    <a:pt x="67451" y="85844"/>
                    <a:pt x="62379" y="88348"/>
                  </a:cubicBezTo>
                  <a:cubicBezTo>
                    <a:pt x="56598" y="91123"/>
                    <a:pt x="50236" y="92470"/>
                    <a:pt x="43826" y="92276"/>
                  </a:cubicBezTo>
                  <a:close/>
                  <a:moveTo>
                    <a:pt x="43826" y="78498"/>
                  </a:moveTo>
                  <a:cubicBezTo>
                    <a:pt x="48001" y="78569"/>
                    <a:pt x="52136" y="77680"/>
                    <a:pt x="55913" y="75899"/>
                  </a:cubicBezTo>
                  <a:cubicBezTo>
                    <a:pt x="59339" y="74193"/>
                    <a:pt x="62334" y="71735"/>
                    <a:pt x="64676" y="68707"/>
                  </a:cubicBezTo>
                  <a:cubicBezTo>
                    <a:pt x="67065" y="65603"/>
                    <a:pt x="68848" y="62077"/>
                    <a:pt x="69934" y="58313"/>
                  </a:cubicBezTo>
                  <a:cubicBezTo>
                    <a:pt x="71079" y="54387"/>
                    <a:pt x="71649" y="50315"/>
                    <a:pt x="71626" y="46226"/>
                  </a:cubicBezTo>
                  <a:cubicBezTo>
                    <a:pt x="71646" y="42123"/>
                    <a:pt x="71013" y="38043"/>
                    <a:pt x="69753" y="34139"/>
                  </a:cubicBezTo>
                  <a:cubicBezTo>
                    <a:pt x="68603" y="30329"/>
                    <a:pt x="66691" y="26792"/>
                    <a:pt x="64132" y="23744"/>
                  </a:cubicBezTo>
                  <a:cubicBezTo>
                    <a:pt x="61566" y="20698"/>
                    <a:pt x="58370" y="18244"/>
                    <a:pt x="54765" y="16552"/>
                  </a:cubicBezTo>
                  <a:cubicBezTo>
                    <a:pt x="50828" y="14733"/>
                    <a:pt x="46531" y="13825"/>
                    <a:pt x="42194" y="13893"/>
                  </a:cubicBezTo>
                  <a:cubicBezTo>
                    <a:pt x="37848" y="14003"/>
                    <a:pt x="33586" y="15120"/>
                    <a:pt x="29745" y="17157"/>
                  </a:cubicBezTo>
                  <a:cubicBezTo>
                    <a:pt x="26271" y="18973"/>
                    <a:pt x="23222" y="21507"/>
                    <a:pt x="20801" y="24590"/>
                  </a:cubicBezTo>
                  <a:cubicBezTo>
                    <a:pt x="18422" y="27675"/>
                    <a:pt x="16601" y="31152"/>
                    <a:pt x="15422" y="34864"/>
                  </a:cubicBezTo>
                  <a:cubicBezTo>
                    <a:pt x="14189" y="38774"/>
                    <a:pt x="13578" y="42852"/>
                    <a:pt x="13609" y="46951"/>
                  </a:cubicBezTo>
                  <a:cubicBezTo>
                    <a:pt x="13752" y="54809"/>
                    <a:pt x="16542" y="62389"/>
                    <a:pt x="21526" y="68466"/>
                  </a:cubicBezTo>
                  <a:cubicBezTo>
                    <a:pt x="27065" y="75072"/>
                    <a:pt x="35330" y="78770"/>
                    <a:pt x="43947" y="78498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9" name="Forme libre : forme 73">
              <a:extLst>
                <a:ext uri="{FF2B5EF4-FFF2-40B4-BE49-F238E27FC236}">
                  <a16:creationId xmlns:a16="http://schemas.microsoft.com/office/drawing/2014/main" id="{ECED15BE-830D-4F6B-9009-1576F674852D}"/>
                </a:ext>
              </a:extLst>
            </p:cNvPr>
            <p:cNvSpPr/>
            <p:nvPr/>
          </p:nvSpPr>
          <p:spPr>
            <a:xfrm>
              <a:off x="3830961" y="3479155"/>
              <a:ext cx="87519" cy="110529"/>
            </a:xfrm>
            <a:custGeom>
              <a:avLst/>
              <a:gdLst>
                <a:gd name="connsiteX0" fmla="*/ 13013 w 87519"/>
                <a:gd name="connsiteY0" fmla="*/ 108284 h 110529"/>
                <a:gd name="connsiteX1" fmla="*/ 3404 w 87519"/>
                <a:gd name="connsiteY1" fmla="*/ 108284 h 110529"/>
                <a:gd name="connsiteX2" fmla="*/ 1289 w 87519"/>
                <a:gd name="connsiteY2" fmla="*/ 102906 h 110529"/>
                <a:gd name="connsiteX3" fmla="*/ 443 w 87519"/>
                <a:gd name="connsiteY3" fmla="*/ 54075 h 110529"/>
                <a:gd name="connsiteX4" fmla="*/ -464 w 87519"/>
                <a:gd name="connsiteY4" fmla="*/ 7056 h 110529"/>
                <a:gd name="connsiteX5" fmla="*/ 6173 w 87519"/>
                <a:gd name="connsiteY5" fmla="*/ -309 h 110529"/>
                <a:gd name="connsiteX6" fmla="*/ 6366 w 87519"/>
                <a:gd name="connsiteY6" fmla="*/ -317 h 110529"/>
                <a:gd name="connsiteX7" fmla="*/ 11200 w 87519"/>
                <a:gd name="connsiteY7" fmla="*/ 1617 h 110529"/>
                <a:gd name="connsiteX8" fmla="*/ 13436 w 87519"/>
                <a:gd name="connsiteY8" fmla="*/ 7056 h 110529"/>
                <a:gd name="connsiteX9" fmla="*/ 13738 w 87519"/>
                <a:gd name="connsiteY9" fmla="*/ 21379 h 110529"/>
                <a:gd name="connsiteX10" fmla="*/ 25342 w 87519"/>
                <a:gd name="connsiteY10" fmla="*/ 10501 h 110529"/>
                <a:gd name="connsiteX11" fmla="*/ 42022 w 87519"/>
                <a:gd name="connsiteY11" fmla="*/ 5848 h 110529"/>
                <a:gd name="connsiteX12" fmla="*/ 62690 w 87519"/>
                <a:gd name="connsiteY12" fmla="*/ 11227 h 110529"/>
                <a:gd name="connsiteX13" fmla="*/ 75986 w 87519"/>
                <a:gd name="connsiteY13" fmla="*/ 25912 h 110529"/>
                <a:gd name="connsiteX14" fmla="*/ 83480 w 87519"/>
                <a:gd name="connsiteY14" fmla="*/ 45856 h 110529"/>
                <a:gd name="connsiteX15" fmla="*/ 86502 w 87519"/>
                <a:gd name="connsiteY15" fmla="*/ 67431 h 110529"/>
                <a:gd name="connsiteX16" fmla="*/ 87046 w 87519"/>
                <a:gd name="connsiteY16" fmla="*/ 85561 h 110529"/>
                <a:gd name="connsiteX17" fmla="*/ 86744 w 87519"/>
                <a:gd name="connsiteY17" fmla="*/ 101516 h 110529"/>
                <a:gd name="connsiteX18" fmla="*/ 84629 w 87519"/>
                <a:gd name="connsiteY18" fmla="*/ 107076 h 110529"/>
                <a:gd name="connsiteX19" fmla="*/ 79975 w 87519"/>
                <a:gd name="connsiteY19" fmla="*/ 109010 h 110529"/>
                <a:gd name="connsiteX20" fmla="*/ 75321 w 87519"/>
                <a:gd name="connsiteY20" fmla="*/ 107559 h 110529"/>
                <a:gd name="connsiteX21" fmla="*/ 73146 w 87519"/>
                <a:gd name="connsiteY21" fmla="*/ 102725 h 110529"/>
                <a:gd name="connsiteX22" fmla="*/ 73146 w 87519"/>
                <a:gd name="connsiteY22" fmla="*/ 86286 h 110529"/>
                <a:gd name="connsiteX23" fmla="*/ 73146 w 87519"/>
                <a:gd name="connsiteY23" fmla="*/ 67793 h 110529"/>
                <a:gd name="connsiteX24" fmla="*/ 71454 w 87519"/>
                <a:gd name="connsiteY24" fmla="*/ 53289 h 110529"/>
                <a:gd name="connsiteX25" fmla="*/ 66739 w 87519"/>
                <a:gd name="connsiteY25" fmla="*/ 37455 h 110529"/>
                <a:gd name="connsiteX26" fmla="*/ 57976 w 87519"/>
                <a:gd name="connsiteY26" fmla="*/ 24885 h 110529"/>
                <a:gd name="connsiteX27" fmla="*/ 43955 w 87519"/>
                <a:gd name="connsiteY27" fmla="*/ 20050 h 110529"/>
                <a:gd name="connsiteX28" fmla="*/ 28665 w 87519"/>
                <a:gd name="connsiteY28" fmla="*/ 25489 h 110529"/>
                <a:gd name="connsiteX29" fmla="*/ 20023 w 87519"/>
                <a:gd name="connsiteY29" fmla="*/ 37576 h 110529"/>
                <a:gd name="connsiteX30" fmla="*/ 16216 w 87519"/>
                <a:gd name="connsiteY30" fmla="*/ 53833 h 110529"/>
                <a:gd name="connsiteX31" fmla="*/ 15370 w 87519"/>
                <a:gd name="connsiteY31" fmla="*/ 71298 h 110529"/>
                <a:gd name="connsiteX32" fmla="*/ 15370 w 87519"/>
                <a:gd name="connsiteY32" fmla="*/ 102664 h 110529"/>
                <a:gd name="connsiteX33" fmla="*/ 13013 w 87519"/>
                <a:gd name="connsiteY33" fmla="*/ 108284 h 11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7519" h="110529">
                  <a:moveTo>
                    <a:pt x="13013" y="108284"/>
                  </a:moveTo>
                  <a:cubicBezTo>
                    <a:pt x="10326" y="110855"/>
                    <a:pt x="6091" y="110855"/>
                    <a:pt x="3404" y="108284"/>
                  </a:cubicBezTo>
                  <a:cubicBezTo>
                    <a:pt x="1930" y="106898"/>
                    <a:pt x="1154" y="104925"/>
                    <a:pt x="1289" y="102906"/>
                  </a:cubicBezTo>
                  <a:cubicBezTo>
                    <a:pt x="1289" y="85863"/>
                    <a:pt x="1007" y="69586"/>
                    <a:pt x="443" y="54075"/>
                  </a:cubicBezTo>
                  <a:cubicBezTo>
                    <a:pt x="-121" y="38563"/>
                    <a:pt x="-423" y="22890"/>
                    <a:pt x="-464" y="7056"/>
                  </a:cubicBezTo>
                  <a:cubicBezTo>
                    <a:pt x="-665" y="3190"/>
                    <a:pt x="2306" y="-108"/>
                    <a:pt x="6173" y="-309"/>
                  </a:cubicBezTo>
                  <a:cubicBezTo>
                    <a:pt x="6237" y="-313"/>
                    <a:pt x="6301" y="-315"/>
                    <a:pt x="6366" y="-317"/>
                  </a:cubicBezTo>
                  <a:cubicBezTo>
                    <a:pt x="8156" y="-271"/>
                    <a:pt x="9872" y="415"/>
                    <a:pt x="11200" y="1617"/>
                  </a:cubicBezTo>
                  <a:cubicBezTo>
                    <a:pt x="12721" y="3005"/>
                    <a:pt x="13541" y="5000"/>
                    <a:pt x="13436" y="7056"/>
                  </a:cubicBezTo>
                  <a:lnTo>
                    <a:pt x="13738" y="21379"/>
                  </a:lnTo>
                  <a:cubicBezTo>
                    <a:pt x="16800" y="16979"/>
                    <a:pt x="20753" y="13273"/>
                    <a:pt x="25342" y="10501"/>
                  </a:cubicBezTo>
                  <a:cubicBezTo>
                    <a:pt x="30444" y="7626"/>
                    <a:pt x="36168" y="6029"/>
                    <a:pt x="42022" y="5848"/>
                  </a:cubicBezTo>
                  <a:cubicBezTo>
                    <a:pt x="49308" y="5402"/>
                    <a:pt x="56547" y="7285"/>
                    <a:pt x="62690" y="11227"/>
                  </a:cubicBezTo>
                  <a:cubicBezTo>
                    <a:pt x="68187" y="15041"/>
                    <a:pt x="72735" y="20065"/>
                    <a:pt x="75986" y="25912"/>
                  </a:cubicBezTo>
                  <a:cubicBezTo>
                    <a:pt x="79483" y="32141"/>
                    <a:pt x="82010" y="38866"/>
                    <a:pt x="83480" y="45856"/>
                  </a:cubicBezTo>
                  <a:cubicBezTo>
                    <a:pt x="85058" y="52956"/>
                    <a:pt x="86068" y="60170"/>
                    <a:pt x="86502" y="67431"/>
                  </a:cubicBezTo>
                  <a:cubicBezTo>
                    <a:pt x="86865" y="73676"/>
                    <a:pt x="87046" y="79719"/>
                    <a:pt x="87046" y="85561"/>
                  </a:cubicBezTo>
                  <a:cubicBezTo>
                    <a:pt x="87046" y="91604"/>
                    <a:pt x="87046" y="96863"/>
                    <a:pt x="86744" y="101516"/>
                  </a:cubicBezTo>
                  <a:cubicBezTo>
                    <a:pt x="86954" y="103599"/>
                    <a:pt x="86170" y="105659"/>
                    <a:pt x="84629" y="107076"/>
                  </a:cubicBezTo>
                  <a:cubicBezTo>
                    <a:pt x="83337" y="108222"/>
                    <a:pt x="81699" y="108902"/>
                    <a:pt x="79975" y="109010"/>
                  </a:cubicBezTo>
                  <a:cubicBezTo>
                    <a:pt x="78303" y="109078"/>
                    <a:pt x="76659" y="108565"/>
                    <a:pt x="75321" y="107559"/>
                  </a:cubicBezTo>
                  <a:cubicBezTo>
                    <a:pt x="73843" y="106406"/>
                    <a:pt x="73029" y="104597"/>
                    <a:pt x="73146" y="102725"/>
                  </a:cubicBezTo>
                  <a:cubicBezTo>
                    <a:pt x="73146" y="97829"/>
                    <a:pt x="73146" y="92330"/>
                    <a:pt x="73146" y="86286"/>
                  </a:cubicBezTo>
                  <a:cubicBezTo>
                    <a:pt x="73146" y="80243"/>
                    <a:pt x="73146" y="74200"/>
                    <a:pt x="73146" y="67793"/>
                  </a:cubicBezTo>
                  <a:cubicBezTo>
                    <a:pt x="72852" y="62931"/>
                    <a:pt x="72286" y="58088"/>
                    <a:pt x="71454" y="53289"/>
                  </a:cubicBezTo>
                  <a:cubicBezTo>
                    <a:pt x="70517" y="47842"/>
                    <a:pt x="68935" y="42527"/>
                    <a:pt x="66739" y="37455"/>
                  </a:cubicBezTo>
                  <a:cubicBezTo>
                    <a:pt x="64728" y="32699"/>
                    <a:pt x="61743" y="28417"/>
                    <a:pt x="57976" y="24885"/>
                  </a:cubicBezTo>
                  <a:cubicBezTo>
                    <a:pt x="54167" y="21413"/>
                    <a:pt x="49095" y="19664"/>
                    <a:pt x="43955" y="20050"/>
                  </a:cubicBezTo>
                  <a:cubicBezTo>
                    <a:pt x="38394" y="20104"/>
                    <a:pt x="33012" y="22019"/>
                    <a:pt x="28665" y="25489"/>
                  </a:cubicBezTo>
                  <a:cubicBezTo>
                    <a:pt x="24853" y="28763"/>
                    <a:pt x="21888" y="32909"/>
                    <a:pt x="20023" y="37576"/>
                  </a:cubicBezTo>
                  <a:cubicBezTo>
                    <a:pt x="18008" y="42793"/>
                    <a:pt x="16727" y="48264"/>
                    <a:pt x="16216" y="53833"/>
                  </a:cubicBezTo>
                  <a:cubicBezTo>
                    <a:pt x="15672" y="59876"/>
                    <a:pt x="15370" y="65618"/>
                    <a:pt x="15370" y="71298"/>
                  </a:cubicBezTo>
                  <a:lnTo>
                    <a:pt x="15370" y="102664"/>
                  </a:lnTo>
                  <a:cubicBezTo>
                    <a:pt x="15492" y="104801"/>
                    <a:pt x="14622" y="106874"/>
                    <a:pt x="13013" y="108284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0" name="Forme libre : forme 74">
              <a:extLst>
                <a:ext uri="{FF2B5EF4-FFF2-40B4-BE49-F238E27FC236}">
                  <a16:creationId xmlns:a16="http://schemas.microsoft.com/office/drawing/2014/main" id="{3C548576-5F78-49A0-8A8B-4AA56022E129}"/>
                </a:ext>
              </a:extLst>
            </p:cNvPr>
            <p:cNvSpPr/>
            <p:nvPr/>
          </p:nvSpPr>
          <p:spPr>
            <a:xfrm>
              <a:off x="4017834" y="3481856"/>
              <a:ext cx="88745" cy="173305"/>
            </a:xfrm>
            <a:custGeom>
              <a:avLst/>
              <a:gdLst>
                <a:gd name="connsiteX0" fmla="*/ 70598 w 88745"/>
                <a:gd name="connsiteY0" fmla="*/ 5987 h 173305"/>
                <a:gd name="connsiteX1" fmla="*/ 72713 w 88745"/>
                <a:gd name="connsiteY1" fmla="*/ 1032 h 173305"/>
                <a:gd name="connsiteX2" fmla="*/ 77488 w 88745"/>
                <a:gd name="connsiteY2" fmla="*/ -298 h 173305"/>
                <a:gd name="connsiteX3" fmla="*/ 82624 w 88745"/>
                <a:gd name="connsiteY3" fmla="*/ 1455 h 173305"/>
                <a:gd name="connsiteX4" fmla="*/ 85042 w 88745"/>
                <a:gd name="connsiteY4" fmla="*/ 5987 h 173305"/>
                <a:gd name="connsiteX5" fmla="*/ 86553 w 88745"/>
                <a:gd name="connsiteY5" fmla="*/ 43517 h 173305"/>
                <a:gd name="connsiteX6" fmla="*/ 87701 w 88745"/>
                <a:gd name="connsiteY6" fmla="*/ 71559 h 173305"/>
                <a:gd name="connsiteX7" fmla="*/ 88245 w 88745"/>
                <a:gd name="connsiteY7" fmla="*/ 95129 h 173305"/>
                <a:gd name="connsiteX8" fmla="*/ 88245 w 88745"/>
                <a:gd name="connsiteY8" fmla="*/ 119786 h 173305"/>
                <a:gd name="connsiteX9" fmla="*/ 85707 w 88745"/>
                <a:gd name="connsiteY9" fmla="*/ 138581 h 173305"/>
                <a:gd name="connsiteX10" fmla="*/ 78032 w 88745"/>
                <a:gd name="connsiteY10" fmla="*/ 155140 h 173305"/>
                <a:gd name="connsiteX11" fmla="*/ 65038 w 88745"/>
                <a:gd name="connsiteY11" fmla="*/ 167227 h 173305"/>
                <a:gd name="connsiteX12" fmla="*/ 46061 w 88745"/>
                <a:gd name="connsiteY12" fmla="*/ 172908 h 173305"/>
                <a:gd name="connsiteX13" fmla="*/ 27085 w 88745"/>
                <a:gd name="connsiteY13" fmla="*/ 169403 h 173305"/>
                <a:gd name="connsiteX14" fmla="*/ 12097 w 88745"/>
                <a:gd name="connsiteY14" fmla="*/ 157981 h 173305"/>
                <a:gd name="connsiteX15" fmla="*/ 10284 w 88745"/>
                <a:gd name="connsiteY15" fmla="*/ 152541 h 173305"/>
                <a:gd name="connsiteX16" fmla="*/ 12520 w 88745"/>
                <a:gd name="connsiteY16" fmla="*/ 148009 h 173305"/>
                <a:gd name="connsiteX17" fmla="*/ 17355 w 88745"/>
                <a:gd name="connsiteY17" fmla="*/ 146135 h 173305"/>
                <a:gd name="connsiteX18" fmla="*/ 22854 w 88745"/>
                <a:gd name="connsiteY18" fmla="*/ 148613 h 173305"/>
                <a:gd name="connsiteX19" fmla="*/ 34337 w 88745"/>
                <a:gd name="connsiteY19" fmla="*/ 156953 h 173305"/>
                <a:gd name="connsiteX20" fmla="*/ 45759 w 88745"/>
                <a:gd name="connsiteY20" fmla="*/ 159128 h 173305"/>
                <a:gd name="connsiteX21" fmla="*/ 58390 w 88745"/>
                <a:gd name="connsiteY21" fmla="*/ 155502 h 173305"/>
                <a:gd name="connsiteX22" fmla="*/ 66730 w 88745"/>
                <a:gd name="connsiteY22" fmla="*/ 146679 h 173305"/>
                <a:gd name="connsiteX23" fmla="*/ 71384 w 88745"/>
                <a:gd name="connsiteY23" fmla="*/ 134592 h 173305"/>
                <a:gd name="connsiteX24" fmla="*/ 73257 w 88745"/>
                <a:gd name="connsiteY24" fmla="*/ 120087 h 173305"/>
                <a:gd name="connsiteX25" fmla="*/ 73257 w 88745"/>
                <a:gd name="connsiteY25" fmla="*/ 104012 h 173305"/>
                <a:gd name="connsiteX26" fmla="*/ 73257 w 88745"/>
                <a:gd name="connsiteY26" fmla="*/ 89025 h 173305"/>
                <a:gd name="connsiteX27" fmla="*/ 60808 w 88745"/>
                <a:gd name="connsiteY27" fmla="*/ 97546 h 173305"/>
                <a:gd name="connsiteX28" fmla="*/ 44067 w 88745"/>
                <a:gd name="connsiteY28" fmla="*/ 100749 h 173305"/>
                <a:gd name="connsiteX29" fmla="*/ 24184 w 88745"/>
                <a:gd name="connsiteY29" fmla="*/ 97002 h 173305"/>
                <a:gd name="connsiteX30" fmla="*/ 10163 w 88745"/>
                <a:gd name="connsiteY30" fmla="*/ 86547 h 173305"/>
                <a:gd name="connsiteX31" fmla="*/ 2065 w 88745"/>
                <a:gd name="connsiteY31" fmla="*/ 71559 h 173305"/>
                <a:gd name="connsiteX32" fmla="*/ -473 w 88745"/>
                <a:gd name="connsiteY32" fmla="*/ 54335 h 173305"/>
                <a:gd name="connsiteX33" fmla="*/ 2367 w 88745"/>
                <a:gd name="connsiteY33" fmla="*/ 37293 h 173305"/>
                <a:gd name="connsiteX34" fmla="*/ 10707 w 88745"/>
                <a:gd name="connsiteY34" fmla="*/ 22607 h 173305"/>
                <a:gd name="connsiteX35" fmla="*/ 24184 w 88745"/>
                <a:gd name="connsiteY35" fmla="*/ 12394 h 173305"/>
                <a:gd name="connsiteX36" fmla="*/ 42979 w 88745"/>
                <a:gd name="connsiteY36" fmla="*/ 8163 h 173305"/>
                <a:gd name="connsiteX37" fmla="*/ 58692 w 88745"/>
                <a:gd name="connsiteY37" fmla="*/ 10822 h 173305"/>
                <a:gd name="connsiteX38" fmla="*/ 70779 w 88745"/>
                <a:gd name="connsiteY38" fmla="*/ 18014 h 173305"/>
                <a:gd name="connsiteX39" fmla="*/ 70780 w 88745"/>
                <a:gd name="connsiteY39" fmla="*/ 11970 h 173305"/>
                <a:gd name="connsiteX40" fmla="*/ 70598 w 88745"/>
                <a:gd name="connsiteY40" fmla="*/ 5987 h 173305"/>
                <a:gd name="connsiteX41" fmla="*/ 43947 w 88745"/>
                <a:gd name="connsiteY41" fmla="*/ 86970 h 173305"/>
                <a:gd name="connsiteX42" fmla="*/ 56034 w 88745"/>
                <a:gd name="connsiteY42" fmla="*/ 84371 h 173305"/>
                <a:gd name="connsiteX43" fmla="*/ 64797 w 88745"/>
                <a:gd name="connsiteY43" fmla="*/ 77180 h 173305"/>
                <a:gd name="connsiteX44" fmla="*/ 70055 w 88745"/>
                <a:gd name="connsiteY44" fmla="*/ 66785 h 173305"/>
                <a:gd name="connsiteX45" fmla="*/ 71747 w 88745"/>
                <a:gd name="connsiteY45" fmla="*/ 54698 h 173305"/>
                <a:gd name="connsiteX46" fmla="*/ 69934 w 88745"/>
                <a:gd name="connsiteY46" fmla="*/ 42611 h 173305"/>
                <a:gd name="connsiteX47" fmla="*/ 64253 w 88745"/>
                <a:gd name="connsiteY47" fmla="*/ 32216 h 173305"/>
                <a:gd name="connsiteX48" fmla="*/ 54886 w 88745"/>
                <a:gd name="connsiteY48" fmla="*/ 25025 h 173305"/>
                <a:gd name="connsiteX49" fmla="*/ 42315 w 88745"/>
                <a:gd name="connsiteY49" fmla="*/ 22365 h 173305"/>
                <a:gd name="connsiteX50" fmla="*/ 29866 w 88745"/>
                <a:gd name="connsiteY50" fmla="*/ 25629 h 173305"/>
                <a:gd name="connsiteX51" fmla="*/ 20921 w 88745"/>
                <a:gd name="connsiteY51" fmla="*/ 33063 h 173305"/>
                <a:gd name="connsiteX52" fmla="*/ 15543 w 88745"/>
                <a:gd name="connsiteY52" fmla="*/ 43337 h 173305"/>
                <a:gd name="connsiteX53" fmla="*/ 13730 w 88745"/>
                <a:gd name="connsiteY53" fmla="*/ 55423 h 173305"/>
                <a:gd name="connsiteX54" fmla="*/ 21647 w 88745"/>
                <a:gd name="connsiteY54" fmla="*/ 76938 h 173305"/>
                <a:gd name="connsiteX55" fmla="*/ 43947 w 88745"/>
                <a:gd name="connsiteY55" fmla="*/ 86970 h 173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88745" h="173305">
                  <a:moveTo>
                    <a:pt x="70598" y="5987"/>
                  </a:moveTo>
                  <a:cubicBezTo>
                    <a:pt x="70378" y="4078"/>
                    <a:pt x="71182" y="2194"/>
                    <a:pt x="72713" y="1032"/>
                  </a:cubicBezTo>
                  <a:cubicBezTo>
                    <a:pt x="74104" y="51"/>
                    <a:pt x="75790" y="-419"/>
                    <a:pt x="77488" y="-298"/>
                  </a:cubicBezTo>
                  <a:cubicBezTo>
                    <a:pt x="79326" y="-185"/>
                    <a:pt x="81100" y="421"/>
                    <a:pt x="82624" y="1455"/>
                  </a:cubicBezTo>
                  <a:cubicBezTo>
                    <a:pt x="84164" y="2442"/>
                    <a:pt x="85079" y="4159"/>
                    <a:pt x="85042" y="5987"/>
                  </a:cubicBezTo>
                  <a:cubicBezTo>
                    <a:pt x="85586" y="20673"/>
                    <a:pt x="86130" y="33183"/>
                    <a:pt x="86553" y="43517"/>
                  </a:cubicBezTo>
                  <a:cubicBezTo>
                    <a:pt x="86976" y="53852"/>
                    <a:pt x="87399" y="63219"/>
                    <a:pt x="87701" y="71559"/>
                  </a:cubicBezTo>
                  <a:cubicBezTo>
                    <a:pt x="88004" y="79899"/>
                    <a:pt x="88185" y="87695"/>
                    <a:pt x="88245" y="95129"/>
                  </a:cubicBezTo>
                  <a:cubicBezTo>
                    <a:pt x="88306" y="102562"/>
                    <a:pt x="88245" y="110781"/>
                    <a:pt x="88245" y="119786"/>
                  </a:cubicBezTo>
                  <a:cubicBezTo>
                    <a:pt x="88258" y="126138"/>
                    <a:pt x="87404" y="132461"/>
                    <a:pt x="85707" y="138581"/>
                  </a:cubicBezTo>
                  <a:cubicBezTo>
                    <a:pt x="84084" y="144488"/>
                    <a:pt x="81490" y="150084"/>
                    <a:pt x="78032" y="155140"/>
                  </a:cubicBezTo>
                  <a:cubicBezTo>
                    <a:pt x="74589" y="160030"/>
                    <a:pt x="70163" y="164146"/>
                    <a:pt x="65038" y="167227"/>
                  </a:cubicBezTo>
                  <a:cubicBezTo>
                    <a:pt x="59257" y="170609"/>
                    <a:pt x="52750" y="172557"/>
                    <a:pt x="46061" y="172908"/>
                  </a:cubicBezTo>
                  <a:cubicBezTo>
                    <a:pt x="39544" y="173326"/>
                    <a:pt x="33023" y="172121"/>
                    <a:pt x="27085" y="169403"/>
                  </a:cubicBezTo>
                  <a:cubicBezTo>
                    <a:pt x="21257" y="166833"/>
                    <a:pt x="16120" y="162919"/>
                    <a:pt x="12097" y="157981"/>
                  </a:cubicBezTo>
                  <a:cubicBezTo>
                    <a:pt x="10686" y="156544"/>
                    <a:pt x="10017" y="154537"/>
                    <a:pt x="10284" y="152541"/>
                  </a:cubicBezTo>
                  <a:cubicBezTo>
                    <a:pt x="10472" y="150814"/>
                    <a:pt x="11264" y="149209"/>
                    <a:pt x="12520" y="148009"/>
                  </a:cubicBezTo>
                  <a:cubicBezTo>
                    <a:pt x="13840" y="146800"/>
                    <a:pt x="15565" y="146131"/>
                    <a:pt x="17355" y="146135"/>
                  </a:cubicBezTo>
                  <a:cubicBezTo>
                    <a:pt x="19470" y="146081"/>
                    <a:pt x="21494" y="146993"/>
                    <a:pt x="22854" y="148613"/>
                  </a:cubicBezTo>
                  <a:cubicBezTo>
                    <a:pt x="26105" y="152110"/>
                    <a:pt x="30005" y="154943"/>
                    <a:pt x="34337" y="156953"/>
                  </a:cubicBezTo>
                  <a:cubicBezTo>
                    <a:pt x="37922" y="158561"/>
                    <a:pt x="41834" y="159306"/>
                    <a:pt x="45759" y="159128"/>
                  </a:cubicBezTo>
                  <a:cubicBezTo>
                    <a:pt x="50220" y="159085"/>
                    <a:pt x="54585" y="157832"/>
                    <a:pt x="58390" y="155502"/>
                  </a:cubicBezTo>
                  <a:cubicBezTo>
                    <a:pt x="61845" y="153281"/>
                    <a:pt x="64707" y="150253"/>
                    <a:pt x="66730" y="146679"/>
                  </a:cubicBezTo>
                  <a:cubicBezTo>
                    <a:pt x="68861" y="142897"/>
                    <a:pt x="70428" y="138826"/>
                    <a:pt x="71384" y="134592"/>
                  </a:cubicBezTo>
                  <a:cubicBezTo>
                    <a:pt x="72484" y="129831"/>
                    <a:pt x="73111" y="124972"/>
                    <a:pt x="73257" y="120087"/>
                  </a:cubicBezTo>
                  <a:cubicBezTo>
                    <a:pt x="73257" y="114045"/>
                    <a:pt x="73257" y="108847"/>
                    <a:pt x="73257" y="104012"/>
                  </a:cubicBezTo>
                  <a:cubicBezTo>
                    <a:pt x="73257" y="99178"/>
                    <a:pt x="73257" y="94101"/>
                    <a:pt x="73257" y="89025"/>
                  </a:cubicBezTo>
                  <a:cubicBezTo>
                    <a:pt x="69698" y="92644"/>
                    <a:pt x="65470" y="95538"/>
                    <a:pt x="60808" y="97546"/>
                  </a:cubicBezTo>
                  <a:cubicBezTo>
                    <a:pt x="55514" y="99775"/>
                    <a:pt x="49811" y="100866"/>
                    <a:pt x="44067" y="100749"/>
                  </a:cubicBezTo>
                  <a:cubicBezTo>
                    <a:pt x="37239" y="101057"/>
                    <a:pt x="30432" y="99774"/>
                    <a:pt x="24184" y="97002"/>
                  </a:cubicBezTo>
                  <a:cubicBezTo>
                    <a:pt x="18767" y="94645"/>
                    <a:pt x="13969" y="91066"/>
                    <a:pt x="10163" y="86547"/>
                  </a:cubicBezTo>
                  <a:cubicBezTo>
                    <a:pt x="6476" y="82152"/>
                    <a:pt x="3721" y="77052"/>
                    <a:pt x="2065" y="71559"/>
                  </a:cubicBezTo>
                  <a:cubicBezTo>
                    <a:pt x="369" y="65976"/>
                    <a:pt x="-486" y="60171"/>
                    <a:pt x="-473" y="54335"/>
                  </a:cubicBezTo>
                  <a:cubicBezTo>
                    <a:pt x="-474" y="48537"/>
                    <a:pt x="486" y="42778"/>
                    <a:pt x="2367" y="37293"/>
                  </a:cubicBezTo>
                  <a:cubicBezTo>
                    <a:pt x="4177" y="31907"/>
                    <a:pt x="7009" y="26920"/>
                    <a:pt x="10707" y="22607"/>
                  </a:cubicBezTo>
                  <a:cubicBezTo>
                    <a:pt x="14472" y="18336"/>
                    <a:pt x="19055" y="14863"/>
                    <a:pt x="24184" y="12394"/>
                  </a:cubicBezTo>
                  <a:cubicBezTo>
                    <a:pt x="30066" y="9631"/>
                    <a:pt x="36481" y="8187"/>
                    <a:pt x="42979" y="8163"/>
                  </a:cubicBezTo>
                  <a:cubicBezTo>
                    <a:pt x="48335" y="8084"/>
                    <a:pt x="53660" y="8985"/>
                    <a:pt x="58692" y="10822"/>
                  </a:cubicBezTo>
                  <a:cubicBezTo>
                    <a:pt x="63112" y="12491"/>
                    <a:pt x="67203" y="14926"/>
                    <a:pt x="70779" y="18014"/>
                  </a:cubicBezTo>
                  <a:cubicBezTo>
                    <a:pt x="70780" y="16080"/>
                    <a:pt x="70780" y="14086"/>
                    <a:pt x="70780" y="11970"/>
                  </a:cubicBezTo>
                  <a:cubicBezTo>
                    <a:pt x="70780" y="9855"/>
                    <a:pt x="70598" y="8163"/>
                    <a:pt x="70598" y="5987"/>
                  </a:cubicBezTo>
                  <a:close/>
                  <a:moveTo>
                    <a:pt x="43947" y="86970"/>
                  </a:moveTo>
                  <a:cubicBezTo>
                    <a:pt x="48121" y="87041"/>
                    <a:pt x="52257" y="86152"/>
                    <a:pt x="56034" y="84371"/>
                  </a:cubicBezTo>
                  <a:cubicBezTo>
                    <a:pt x="59460" y="82665"/>
                    <a:pt x="62455" y="80207"/>
                    <a:pt x="64797" y="77180"/>
                  </a:cubicBezTo>
                  <a:cubicBezTo>
                    <a:pt x="67186" y="74075"/>
                    <a:pt x="68969" y="70549"/>
                    <a:pt x="70055" y="66785"/>
                  </a:cubicBezTo>
                  <a:cubicBezTo>
                    <a:pt x="71200" y="62859"/>
                    <a:pt x="71770" y="58788"/>
                    <a:pt x="71747" y="54698"/>
                  </a:cubicBezTo>
                  <a:cubicBezTo>
                    <a:pt x="71756" y="50601"/>
                    <a:pt x="71145" y="46525"/>
                    <a:pt x="69934" y="42611"/>
                  </a:cubicBezTo>
                  <a:cubicBezTo>
                    <a:pt x="68745" y="38805"/>
                    <a:pt x="66814" y="35273"/>
                    <a:pt x="64253" y="32216"/>
                  </a:cubicBezTo>
                  <a:cubicBezTo>
                    <a:pt x="61687" y="29170"/>
                    <a:pt x="58491" y="26717"/>
                    <a:pt x="54886" y="25025"/>
                  </a:cubicBezTo>
                  <a:cubicBezTo>
                    <a:pt x="50950" y="23200"/>
                    <a:pt x="46653" y="22291"/>
                    <a:pt x="42315" y="22365"/>
                  </a:cubicBezTo>
                  <a:cubicBezTo>
                    <a:pt x="37969" y="22476"/>
                    <a:pt x="33707" y="23593"/>
                    <a:pt x="29866" y="25629"/>
                  </a:cubicBezTo>
                  <a:cubicBezTo>
                    <a:pt x="26391" y="27445"/>
                    <a:pt x="23343" y="29979"/>
                    <a:pt x="20921" y="33063"/>
                  </a:cubicBezTo>
                  <a:cubicBezTo>
                    <a:pt x="18566" y="36162"/>
                    <a:pt x="16747" y="39635"/>
                    <a:pt x="15543" y="43337"/>
                  </a:cubicBezTo>
                  <a:cubicBezTo>
                    <a:pt x="14310" y="47246"/>
                    <a:pt x="13699" y="51324"/>
                    <a:pt x="13730" y="55423"/>
                  </a:cubicBezTo>
                  <a:cubicBezTo>
                    <a:pt x="13873" y="63282"/>
                    <a:pt x="16662" y="70861"/>
                    <a:pt x="21647" y="76938"/>
                  </a:cubicBezTo>
                  <a:cubicBezTo>
                    <a:pt x="27159" y="83511"/>
                    <a:pt x="35372" y="87205"/>
                    <a:pt x="43947" y="86970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9" name="Forme libre : forme 75">
              <a:extLst>
                <a:ext uri="{FF2B5EF4-FFF2-40B4-BE49-F238E27FC236}">
                  <a16:creationId xmlns:a16="http://schemas.microsoft.com/office/drawing/2014/main" id="{C31247A2-7804-4B0B-91B8-6017C1EBF8DE}"/>
                </a:ext>
              </a:extLst>
            </p:cNvPr>
            <p:cNvSpPr/>
            <p:nvPr/>
          </p:nvSpPr>
          <p:spPr>
            <a:xfrm>
              <a:off x="4129639" y="3490327"/>
              <a:ext cx="86360" cy="92654"/>
            </a:xfrm>
            <a:custGeom>
              <a:avLst/>
              <a:gdLst>
                <a:gd name="connsiteX0" fmla="*/ 43826 w 86360"/>
                <a:gd name="connsiteY0" fmla="*/ 92277 h 92654"/>
                <a:gd name="connsiteX1" fmla="*/ 24063 w 86360"/>
                <a:gd name="connsiteY1" fmla="*/ 88772 h 92654"/>
                <a:gd name="connsiteX2" fmla="*/ 10103 w 86360"/>
                <a:gd name="connsiteY2" fmla="*/ 78317 h 92654"/>
                <a:gd name="connsiteX3" fmla="*/ 2065 w 86360"/>
                <a:gd name="connsiteY3" fmla="*/ 63329 h 92654"/>
                <a:gd name="connsiteX4" fmla="*/ -473 w 86360"/>
                <a:gd name="connsiteY4" fmla="*/ 46105 h 92654"/>
                <a:gd name="connsiteX5" fmla="*/ 2367 w 86360"/>
                <a:gd name="connsiteY5" fmla="*/ 29063 h 92654"/>
                <a:gd name="connsiteX6" fmla="*/ 10707 w 86360"/>
                <a:gd name="connsiteY6" fmla="*/ 14377 h 92654"/>
                <a:gd name="connsiteX7" fmla="*/ 24245 w 86360"/>
                <a:gd name="connsiteY7" fmla="*/ 3922 h 92654"/>
                <a:gd name="connsiteX8" fmla="*/ 42979 w 86360"/>
                <a:gd name="connsiteY8" fmla="*/ -309 h 92654"/>
                <a:gd name="connsiteX9" fmla="*/ 61895 w 86360"/>
                <a:gd name="connsiteY9" fmla="*/ 3620 h 92654"/>
                <a:gd name="connsiteX10" fmla="*/ 75433 w 86360"/>
                <a:gd name="connsiteY10" fmla="*/ 14256 h 92654"/>
                <a:gd name="connsiteX11" fmla="*/ 83350 w 86360"/>
                <a:gd name="connsiteY11" fmla="*/ 29365 h 92654"/>
                <a:gd name="connsiteX12" fmla="*/ 85888 w 86360"/>
                <a:gd name="connsiteY12" fmla="*/ 46710 h 92654"/>
                <a:gd name="connsiteX13" fmla="*/ 83168 w 86360"/>
                <a:gd name="connsiteY13" fmla="*/ 63329 h 92654"/>
                <a:gd name="connsiteX14" fmla="*/ 75312 w 86360"/>
                <a:gd name="connsiteY14" fmla="*/ 77894 h 92654"/>
                <a:gd name="connsiteX15" fmla="*/ 62197 w 86360"/>
                <a:gd name="connsiteY15" fmla="*/ 88349 h 92654"/>
                <a:gd name="connsiteX16" fmla="*/ 43825 w 86360"/>
                <a:gd name="connsiteY16" fmla="*/ 92277 h 92654"/>
                <a:gd name="connsiteX17" fmla="*/ 43826 w 86360"/>
                <a:gd name="connsiteY17" fmla="*/ 78498 h 92654"/>
                <a:gd name="connsiteX18" fmla="*/ 55913 w 86360"/>
                <a:gd name="connsiteY18" fmla="*/ 75900 h 92654"/>
                <a:gd name="connsiteX19" fmla="*/ 64736 w 86360"/>
                <a:gd name="connsiteY19" fmla="*/ 68708 h 92654"/>
                <a:gd name="connsiteX20" fmla="*/ 69934 w 86360"/>
                <a:gd name="connsiteY20" fmla="*/ 58313 h 92654"/>
                <a:gd name="connsiteX21" fmla="*/ 71626 w 86360"/>
                <a:gd name="connsiteY21" fmla="*/ 46227 h 92654"/>
                <a:gd name="connsiteX22" fmla="*/ 69813 w 86360"/>
                <a:gd name="connsiteY22" fmla="*/ 34140 h 92654"/>
                <a:gd name="connsiteX23" fmla="*/ 64132 w 86360"/>
                <a:gd name="connsiteY23" fmla="*/ 23745 h 92654"/>
                <a:gd name="connsiteX24" fmla="*/ 54825 w 86360"/>
                <a:gd name="connsiteY24" fmla="*/ 16553 h 92654"/>
                <a:gd name="connsiteX25" fmla="*/ 42194 w 86360"/>
                <a:gd name="connsiteY25" fmla="*/ 13894 h 92654"/>
                <a:gd name="connsiteX26" fmla="*/ 29745 w 86360"/>
                <a:gd name="connsiteY26" fmla="*/ 17157 h 92654"/>
                <a:gd name="connsiteX27" fmla="*/ 20800 w 86360"/>
                <a:gd name="connsiteY27" fmla="*/ 24591 h 92654"/>
                <a:gd name="connsiteX28" fmla="*/ 15482 w 86360"/>
                <a:gd name="connsiteY28" fmla="*/ 34865 h 92654"/>
                <a:gd name="connsiteX29" fmla="*/ 13609 w 86360"/>
                <a:gd name="connsiteY29" fmla="*/ 46952 h 92654"/>
                <a:gd name="connsiteX30" fmla="*/ 21526 w 86360"/>
                <a:gd name="connsiteY30" fmla="*/ 68467 h 92654"/>
                <a:gd name="connsiteX31" fmla="*/ 44007 w 86360"/>
                <a:gd name="connsiteY31" fmla="*/ 78499 h 92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6360" h="92654">
                  <a:moveTo>
                    <a:pt x="43826" y="92277"/>
                  </a:moveTo>
                  <a:cubicBezTo>
                    <a:pt x="37057" y="92632"/>
                    <a:pt x="30297" y="91433"/>
                    <a:pt x="24063" y="88772"/>
                  </a:cubicBezTo>
                  <a:cubicBezTo>
                    <a:pt x="18674" y="86397"/>
                    <a:pt x="13898" y="82821"/>
                    <a:pt x="10103" y="78317"/>
                  </a:cubicBezTo>
                  <a:cubicBezTo>
                    <a:pt x="6460" y="73901"/>
                    <a:pt x="3728" y="68807"/>
                    <a:pt x="2065" y="63329"/>
                  </a:cubicBezTo>
                  <a:cubicBezTo>
                    <a:pt x="369" y="57746"/>
                    <a:pt x="-486" y="51941"/>
                    <a:pt x="-473" y="46105"/>
                  </a:cubicBezTo>
                  <a:cubicBezTo>
                    <a:pt x="-474" y="40307"/>
                    <a:pt x="486" y="34548"/>
                    <a:pt x="2367" y="29063"/>
                  </a:cubicBezTo>
                  <a:cubicBezTo>
                    <a:pt x="4177" y="23677"/>
                    <a:pt x="7009" y="18690"/>
                    <a:pt x="10707" y="14377"/>
                  </a:cubicBezTo>
                  <a:cubicBezTo>
                    <a:pt x="14449" y="9994"/>
                    <a:pt x="19058" y="6434"/>
                    <a:pt x="24245" y="3922"/>
                  </a:cubicBezTo>
                  <a:cubicBezTo>
                    <a:pt x="30103" y="1153"/>
                    <a:pt x="36499" y="-291"/>
                    <a:pt x="42979" y="-309"/>
                  </a:cubicBezTo>
                  <a:cubicBezTo>
                    <a:pt x="49499" y="-433"/>
                    <a:pt x="55964" y="909"/>
                    <a:pt x="61895" y="3620"/>
                  </a:cubicBezTo>
                  <a:cubicBezTo>
                    <a:pt x="67136" y="6124"/>
                    <a:pt x="71759" y="9756"/>
                    <a:pt x="75433" y="14256"/>
                  </a:cubicBezTo>
                  <a:cubicBezTo>
                    <a:pt x="79041" y="18722"/>
                    <a:pt x="81732" y="23856"/>
                    <a:pt x="83350" y="29365"/>
                  </a:cubicBezTo>
                  <a:cubicBezTo>
                    <a:pt x="85034" y="34992"/>
                    <a:pt x="85889" y="40835"/>
                    <a:pt x="85888" y="46710"/>
                  </a:cubicBezTo>
                  <a:cubicBezTo>
                    <a:pt x="85894" y="52361"/>
                    <a:pt x="84975" y="57975"/>
                    <a:pt x="83168" y="63329"/>
                  </a:cubicBezTo>
                  <a:cubicBezTo>
                    <a:pt x="81454" y="68620"/>
                    <a:pt x="78792" y="73556"/>
                    <a:pt x="75312" y="77894"/>
                  </a:cubicBezTo>
                  <a:cubicBezTo>
                    <a:pt x="71728" y="82266"/>
                    <a:pt x="67258" y="85830"/>
                    <a:pt x="62197" y="88349"/>
                  </a:cubicBezTo>
                  <a:cubicBezTo>
                    <a:pt x="56466" y="91081"/>
                    <a:pt x="50172" y="92426"/>
                    <a:pt x="43825" y="92277"/>
                  </a:cubicBezTo>
                  <a:close/>
                  <a:moveTo>
                    <a:pt x="43826" y="78498"/>
                  </a:moveTo>
                  <a:cubicBezTo>
                    <a:pt x="48002" y="78585"/>
                    <a:pt x="52141" y="77695"/>
                    <a:pt x="55913" y="75900"/>
                  </a:cubicBezTo>
                  <a:cubicBezTo>
                    <a:pt x="59357" y="74196"/>
                    <a:pt x="62373" y="71738"/>
                    <a:pt x="64736" y="68708"/>
                  </a:cubicBezTo>
                  <a:cubicBezTo>
                    <a:pt x="67106" y="65600"/>
                    <a:pt x="68869" y="62074"/>
                    <a:pt x="69934" y="58313"/>
                  </a:cubicBezTo>
                  <a:cubicBezTo>
                    <a:pt x="71079" y="54387"/>
                    <a:pt x="71649" y="50316"/>
                    <a:pt x="71626" y="46227"/>
                  </a:cubicBezTo>
                  <a:cubicBezTo>
                    <a:pt x="71636" y="42129"/>
                    <a:pt x="71024" y="38054"/>
                    <a:pt x="69813" y="34140"/>
                  </a:cubicBezTo>
                  <a:cubicBezTo>
                    <a:pt x="68642" y="30326"/>
                    <a:pt x="66709" y="26790"/>
                    <a:pt x="64132" y="23745"/>
                  </a:cubicBezTo>
                  <a:cubicBezTo>
                    <a:pt x="61589" y="20700"/>
                    <a:pt x="58413" y="18246"/>
                    <a:pt x="54825" y="16553"/>
                  </a:cubicBezTo>
                  <a:cubicBezTo>
                    <a:pt x="50867" y="14733"/>
                    <a:pt x="46550" y="13825"/>
                    <a:pt x="42194" y="13894"/>
                  </a:cubicBezTo>
                  <a:cubicBezTo>
                    <a:pt x="37848" y="14004"/>
                    <a:pt x="33586" y="15121"/>
                    <a:pt x="29745" y="17157"/>
                  </a:cubicBezTo>
                  <a:cubicBezTo>
                    <a:pt x="26292" y="19006"/>
                    <a:pt x="23249" y="21535"/>
                    <a:pt x="20800" y="24591"/>
                  </a:cubicBezTo>
                  <a:cubicBezTo>
                    <a:pt x="18441" y="27678"/>
                    <a:pt x="16641" y="31156"/>
                    <a:pt x="15482" y="34865"/>
                  </a:cubicBezTo>
                  <a:cubicBezTo>
                    <a:pt x="14200" y="38764"/>
                    <a:pt x="13567" y="42848"/>
                    <a:pt x="13609" y="46952"/>
                  </a:cubicBezTo>
                  <a:cubicBezTo>
                    <a:pt x="13752" y="54810"/>
                    <a:pt x="16542" y="62390"/>
                    <a:pt x="21526" y="68467"/>
                  </a:cubicBezTo>
                  <a:cubicBezTo>
                    <a:pt x="27089" y="75075"/>
                    <a:pt x="35373" y="78772"/>
                    <a:pt x="44007" y="78499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0" name="Forme libre : forme 76">
              <a:extLst>
                <a:ext uri="{FF2B5EF4-FFF2-40B4-BE49-F238E27FC236}">
                  <a16:creationId xmlns:a16="http://schemas.microsoft.com/office/drawing/2014/main" id="{A6E89B30-1CF3-4420-96F9-8F241443295C}"/>
                </a:ext>
              </a:extLst>
            </p:cNvPr>
            <p:cNvSpPr/>
            <p:nvPr/>
          </p:nvSpPr>
          <p:spPr>
            <a:xfrm>
              <a:off x="4236374" y="3430505"/>
              <a:ext cx="84729" cy="159487"/>
            </a:xfrm>
            <a:custGeom>
              <a:avLst/>
              <a:gdLst>
                <a:gd name="connsiteX0" fmla="*/ 83645 w 84729"/>
                <a:gd name="connsiteY0" fmla="*/ 60360 h 159487"/>
                <a:gd name="connsiteX1" fmla="*/ 84068 w 84729"/>
                <a:gd name="connsiteY1" fmla="*/ 82660 h 159487"/>
                <a:gd name="connsiteX2" fmla="*/ 84068 w 84729"/>
                <a:gd name="connsiteY2" fmla="*/ 96863 h 159487"/>
                <a:gd name="connsiteX3" fmla="*/ 84068 w 84729"/>
                <a:gd name="connsiteY3" fmla="*/ 107136 h 159487"/>
                <a:gd name="connsiteX4" fmla="*/ 84068 w 84729"/>
                <a:gd name="connsiteY4" fmla="*/ 117229 h 159487"/>
                <a:gd name="connsiteX5" fmla="*/ 84068 w 84729"/>
                <a:gd name="connsiteY5" fmla="*/ 130887 h 159487"/>
                <a:gd name="connsiteX6" fmla="*/ 84068 w 84729"/>
                <a:gd name="connsiteY6" fmla="*/ 152100 h 159487"/>
                <a:gd name="connsiteX7" fmla="*/ 81832 w 84729"/>
                <a:gd name="connsiteY7" fmla="*/ 157418 h 159487"/>
                <a:gd name="connsiteX8" fmla="*/ 76876 w 84729"/>
                <a:gd name="connsiteY8" fmla="*/ 159171 h 159487"/>
                <a:gd name="connsiteX9" fmla="*/ 71921 w 84729"/>
                <a:gd name="connsiteY9" fmla="*/ 157539 h 159487"/>
                <a:gd name="connsiteX10" fmla="*/ 69624 w 84729"/>
                <a:gd name="connsiteY10" fmla="*/ 152704 h 159487"/>
                <a:gd name="connsiteX11" fmla="*/ 69624 w 84729"/>
                <a:gd name="connsiteY11" fmla="*/ 137777 h 159487"/>
                <a:gd name="connsiteX12" fmla="*/ 56933 w 84729"/>
                <a:gd name="connsiteY12" fmla="*/ 150649 h 159487"/>
                <a:gd name="connsiteX13" fmla="*/ 38198 w 84729"/>
                <a:gd name="connsiteY13" fmla="*/ 155364 h 159487"/>
                <a:gd name="connsiteX14" fmla="*/ 21820 w 84729"/>
                <a:gd name="connsiteY14" fmla="*/ 151677 h 159487"/>
                <a:gd name="connsiteX15" fmla="*/ 10761 w 84729"/>
                <a:gd name="connsiteY15" fmla="*/ 140859 h 159487"/>
                <a:gd name="connsiteX16" fmla="*/ 4234 w 84729"/>
                <a:gd name="connsiteY16" fmla="*/ 124723 h 159487"/>
                <a:gd name="connsiteX17" fmla="*/ 849 w 84729"/>
                <a:gd name="connsiteY17" fmla="*/ 105082 h 159487"/>
                <a:gd name="connsiteX18" fmla="*/ -419 w 84729"/>
                <a:gd name="connsiteY18" fmla="*/ 83809 h 159487"/>
                <a:gd name="connsiteX19" fmla="*/ -419 w 84729"/>
                <a:gd name="connsiteY19" fmla="*/ 62717 h 159487"/>
                <a:gd name="connsiteX20" fmla="*/ 1696 w 84729"/>
                <a:gd name="connsiteY20" fmla="*/ 57761 h 159487"/>
                <a:gd name="connsiteX21" fmla="*/ 6349 w 84729"/>
                <a:gd name="connsiteY21" fmla="*/ 55827 h 159487"/>
                <a:gd name="connsiteX22" fmla="*/ 11184 w 84729"/>
                <a:gd name="connsiteY22" fmla="*/ 57278 h 159487"/>
                <a:gd name="connsiteX23" fmla="*/ 13420 w 84729"/>
                <a:gd name="connsiteY23" fmla="*/ 62415 h 159487"/>
                <a:gd name="connsiteX24" fmla="*/ 14024 w 84729"/>
                <a:gd name="connsiteY24" fmla="*/ 89248 h 159487"/>
                <a:gd name="connsiteX25" fmla="*/ 16442 w 84729"/>
                <a:gd name="connsiteY25" fmla="*/ 115053 h 159487"/>
                <a:gd name="connsiteX26" fmla="*/ 23754 w 84729"/>
                <a:gd name="connsiteY26" fmla="*/ 134513 h 159487"/>
                <a:gd name="connsiteX27" fmla="*/ 39226 w 84729"/>
                <a:gd name="connsiteY27" fmla="*/ 142128 h 159487"/>
                <a:gd name="connsiteX28" fmla="*/ 61828 w 84729"/>
                <a:gd name="connsiteY28" fmla="*/ 123998 h 159487"/>
                <a:gd name="connsiteX29" fmla="*/ 68899 w 84729"/>
                <a:gd name="connsiteY29" fmla="*/ 73534 h 159487"/>
                <a:gd name="connsiteX30" fmla="*/ 68899 w 84729"/>
                <a:gd name="connsiteY30" fmla="*/ 61448 h 159487"/>
                <a:gd name="connsiteX31" fmla="*/ 71075 w 84729"/>
                <a:gd name="connsiteY31" fmla="*/ 56432 h 159487"/>
                <a:gd name="connsiteX32" fmla="*/ 75728 w 84729"/>
                <a:gd name="connsiteY32" fmla="*/ 54377 h 159487"/>
                <a:gd name="connsiteX33" fmla="*/ 80502 w 84729"/>
                <a:gd name="connsiteY33" fmla="*/ 55586 h 159487"/>
                <a:gd name="connsiteX34" fmla="*/ 83645 w 84729"/>
                <a:gd name="connsiteY34" fmla="*/ 60360 h 159487"/>
                <a:gd name="connsiteX35" fmla="*/ 28106 w 84729"/>
                <a:gd name="connsiteY35" fmla="*/ 40719 h 159487"/>
                <a:gd name="connsiteX36" fmla="*/ 19766 w 84729"/>
                <a:gd name="connsiteY36" fmla="*/ 44707 h 159487"/>
                <a:gd name="connsiteX37" fmla="*/ 16502 w 84729"/>
                <a:gd name="connsiteY37" fmla="*/ 41746 h 159487"/>
                <a:gd name="connsiteX38" fmla="*/ 16502 w 84729"/>
                <a:gd name="connsiteY38" fmla="*/ 36609 h 159487"/>
                <a:gd name="connsiteX39" fmla="*/ 32638 w 84729"/>
                <a:gd name="connsiteY39" fmla="*/ 2040 h 159487"/>
                <a:gd name="connsiteX40" fmla="*/ 34935 w 84729"/>
                <a:gd name="connsiteY40" fmla="*/ 288 h 159487"/>
                <a:gd name="connsiteX41" fmla="*/ 38440 w 84729"/>
                <a:gd name="connsiteY41" fmla="*/ -317 h 159487"/>
                <a:gd name="connsiteX42" fmla="*/ 42126 w 84729"/>
                <a:gd name="connsiteY42" fmla="*/ 288 h 159487"/>
                <a:gd name="connsiteX43" fmla="*/ 44544 w 84729"/>
                <a:gd name="connsiteY43" fmla="*/ 2040 h 159487"/>
                <a:gd name="connsiteX44" fmla="*/ 62674 w 84729"/>
                <a:gd name="connsiteY44" fmla="*/ 33708 h 159487"/>
                <a:gd name="connsiteX45" fmla="*/ 63944 w 84729"/>
                <a:gd name="connsiteY45" fmla="*/ 39752 h 159487"/>
                <a:gd name="connsiteX46" fmla="*/ 61224 w 84729"/>
                <a:gd name="connsiteY46" fmla="*/ 43680 h 159487"/>
                <a:gd name="connsiteX47" fmla="*/ 56570 w 84729"/>
                <a:gd name="connsiteY47" fmla="*/ 44284 h 159487"/>
                <a:gd name="connsiteX48" fmla="*/ 52159 w 84729"/>
                <a:gd name="connsiteY48" fmla="*/ 40296 h 159487"/>
                <a:gd name="connsiteX49" fmla="*/ 38863 w 84729"/>
                <a:gd name="connsiteY49" fmla="*/ 16122 h 159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84729" h="159487">
                  <a:moveTo>
                    <a:pt x="83645" y="60360"/>
                  </a:moveTo>
                  <a:cubicBezTo>
                    <a:pt x="83645" y="69546"/>
                    <a:pt x="83645" y="76979"/>
                    <a:pt x="84068" y="82660"/>
                  </a:cubicBezTo>
                  <a:cubicBezTo>
                    <a:pt x="84491" y="88341"/>
                    <a:pt x="84068" y="93055"/>
                    <a:pt x="84068" y="96863"/>
                  </a:cubicBezTo>
                  <a:cubicBezTo>
                    <a:pt x="84068" y="100670"/>
                    <a:pt x="84068" y="104115"/>
                    <a:pt x="84068" y="107136"/>
                  </a:cubicBezTo>
                  <a:lnTo>
                    <a:pt x="84068" y="117229"/>
                  </a:lnTo>
                  <a:cubicBezTo>
                    <a:pt x="84068" y="120976"/>
                    <a:pt x="84068" y="125508"/>
                    <a:pt x="84068" y="130887"/>
                  </a:cubicBezTo>
                  <a:cubicBezTo>
                    <a:pt x="84068" y="136266"/>
                    <a:pt x="84068" y="143337"/>
                    <a:pt x="84068" y="152100"/>
                  </a:cubicBezTo>
                  <a:cubicBezTo>
                    <a:pt x="84218" y="154129"/>
                    <a:pt x="83387" y="156106"/>
                    <a:pt x="81832" y="157418"/>
                  </a:cubicBezTo>
                  <a:cubicBezTo>
                    <a:pt x="80426" y="158545"/>
                    <a:pt x="78679" y="159163"/>
                    <a:pt x="76876" y="159171"/>
                  </a:cubicBezTo>
                  <a:cubicBezTo>
                    <a:pt x="75092" y="159175"/>
                    <a:pt x="73354" y="158603"/>
                    <a:pt x="71921" y="157539"/>
                  </a:cubicBezTo>
                  <a:cubicBezTo>
                    <a:pt x="70379" y="156426"/>
                    <a:pt x="69512" y="154602"/>
                    <a:pt x="69624" y="152704"/>
                  </a:cubicBezTo>
                  <a:lnTo>
                    <a:pt x="69624" y="137777"/>
                  </a:lnTo>
                  <a:cubicBezTo>
                    <a:pt x="66456" y="142999"/>
                    <a:pt x="62109" y="147407"/>
                    <a:pt x="56933" y="150649"/>
                  </a:cubicBezTo>
                  <a:cubicBezTo>
                    <a:pt x="51250" y="153939"/>
                    <a:pt x="44761" y="155572"/>
                    <a:pt x="38198" y="155364"/>
                  </a:cubicBezTo>
                  <a:cubicBezTo>
                    <a:pt x="32501" y="155706"/>
                    <a:pt x="26822" y="154428"/>
                    <a:pt x="21820" y="151677"/>
                  </a:cubicBezTo>
                  <a:cubicBezTo>
                    <a:pt x="17293" y="149045"/>
                    <a:pt x="13492" y="145327"/>
                    <a:pt x="10761" y="140859"/>
                  </a:cubicBezTo>
                  <a:cubicBezTo>
                    <a:pt x="7752" y="135856"/>
                    <a:pt x="5550" y="130411"/>
                    <a:pt x="4234" y="124723"/>
                  </a:cubicBezTo>
                  <a:cubicBezTo>
                    <a:pt x="2689" y="118255"/>
                    <a:pt x="1558" y="111695"/>
                    <a:pt x="849" y="105082"/>
                  </a:cubicBezTo>
                  <a:cubicBezTo>
                    <a:pt x="124" y="98132"/>
                    <a:pt x="-299" y="91061"/>
                    <a:pt x="-419" y="83809"/>
                  </a:cubicBezTo>
                  <a:cubicBezTo>
                    <a:pt x="-540" y="76556"/>
                    <a:pt x="-419" y="69546"/>
                    <a:pt x="-419" y="62717"/>
                  </a:cubicBezTo>
                  <a:cubicBezTo>
                    <a:pt x="-531" y="60825"/>
                    <a:pt x="253" y="58990"/>
                    <a:pt x="1696" y="57761"/>
                  </a:cubicBezTo>
                  <a:cubicBezTo>
                    <a:pt x="2987" y="56615"/>
                    <a:pt x="4625" y="55934"/>
                    <a:pt x="6349" y="55827"/>
                  </a:cubicBezTo>
                  <a:cubicBezTo>
                    <a:pt x="8079" y="55747"/>
                    <a:pt x="9784" y="56259"/>
                    <a:pt x="11184" y="57278"/>
                  </a:cubicBezTo>
                  <a:cubicBezTo>
                    <a:pt x="12726" y="58520"/>
                    <a:pt x="13561" y="60439"/>
                    <a:pt x="13420" y="62415"/>
                  </a:cubicBezTo>
                  <a:cubicBezTo>
                    <a:pt x="13420" y="71057"/>
                    <a:pt x="13843" y="79941"/>
                    <a:pt x="14024" y="89248"/>
                  </a:cubicBezTo>
                  <a:cubicBezTo>
                    <a:pt x="14134" y="97901"/>
                    <a:pt x="14943" y="106531"/>
                    <a:pt x="16442" y="115053"/>
                  </a:cubicBezTo>
                  <a:cubicBezTo>
                    <a:pt x="17451" y="121991"/>
                    <a:pt x="19945" y="128628"/>
                    <a:pt x="23754" y="134513"/>
                  </a:cubicBezTo>
                  <a:cubicBezTo>
                    <a:pt x="27228" y="139579"/>
                    <a:pt x="33093" y="142465"/>
                    <a:pt x="39226" y="142128"/>
                  </a:cubicBezTo>
                  <a:cubicBezTo>
                    <a:pt x="49741" y="142128"/>
                    <a:pt x="57275" y="136084"/>
                    <a:pt x="61828" y="123998"/>
                  </a:cubicBezTo>
                  <a:cubicBezTo>
                    <a:pt x="67025" y="107698"/>
                    <a:pt x="69416" y="90634"/>
                    <a:pt x="68899" y="73534"/>
                  </a:cubicBezTo>
                  <a:lnTo>
                    <a:pt x="68899" y="61448"/>
                  </a:lnTo>
                  <a:cubicBezTo>
                    <a:pt x="68783" y="59524"/>
                    <a:pt x="69591" y="57661"/>
                    <a:pt x="71075" y="56432"/>
                  </a:cubicBezTo>
                  <a:cubicBezTo>
                    <a:pt x="72388" y="55302"/>
                    <a:pt x="74008" y="54587"/>
                    <a:pt x="75728" y="54377"/>
                  </a:cubicBezTo>
                  <a:cubicBezTo>
                    <a:pt x="77414" y="54178"/>
                    <a:pt x="79114" y="54608"/>
                    <a:pt x="80502" y="55586"/>
                  </a:cubicBezTo>
                  <a:cubicBezTo>
                    <a:pt x="82284" y="56550"/>
                    <a:pt x="83464" y="58342"/>
                    <a:pt x="83645" y="60360"/>
                  </a:cubicBezTo>
                  <a:close/>
                  <a:moveTo>
                    <a:pt x="28106" y="40719"/>
                  </a:moveTo>
                  <a:cubicBezTo>
                    <a:pt x="26785" y="44014"/>
                    <a:pt x="23160" y="45748"/>
                    <a:pt x="19766" y="44707"/>
                  </a:cubicBezTo>
                  <a:cubicBezTo>
                    <a:pt x="18344" y="44166"/>
                    <a:pt x="17178" y="43109"/>
                    <a:pt x="16502" y="41746"/>
                  </a:cubicBezTo>
                  <a:cubicBezTo>
                    <a:pt x="15674" y="40134"/>
                    <a:pt x="15674" y="38221"/>
                    <a:pt x="16502" y="36609"/>
                  </a:cubicBezTo>
                  <a:lnTo>
                    <a:pt x="32638" y="2040"/>
                  </a:lnTo>
                  <a:cubicBezTo>
                    <a:pt x="33139" y="1173"/>
                    <a:pt x="33966" y="542"/>
                    <a:pt x="34935" y="288"/>
                  </a:cubicBezTo>
                  <a:cubicBezTo>
                    <a:pt x="36064" y="-98"/>
                    <a:pt x="37247" y="-302"/>
                    <a:pt x="38440" y="-317"/>
                  </a:cubicBezTo>
                  <a:cubicBezTo>
                    <a:pt x="39692" y="-293"/>
                    <a:pt x="40933" y="-89"/>
                    <a:pt x="42126" y="288"/>
                  </a:cubicBezTo>
                  <a:cubicBezTo>
                    <a:pt x="43134" y="525"/>
                    <a:pt x="44005" y="1156"/>
                    <a:pt x="44544" y="2040"/>
                  </a:cubicBezTo>
                  <a:lnTo>
                    <a:pt x="62674" y="33708"/>
                  </a:lnTo>
                  <a:cubicBezTo>
                    <a:pt x="63817" y="35502"/>
                    <a:pt x="64268" y="37650"/>
                    <a:pt x="63944" y="39752"/>
                  </a:cubicBezTo>
                  <a:cubicBezTo>
                    <a:pt x="63566" y="41358"/>
                    <a:pt x="62594" y="42761"/>
                    <a:pt x="61224" y="43680"/>
                  </a:cubicBezTo>
                  <a:cubicBezTo>
                    <a:pt x="59847" y="44583"/>
                    <a:pt x="58133" y="44806"/>
                    <a:pt x="56570" y="44284"/>
                  </a:cubicBezTo>
                  <a:cubicBezTo>
                    <a:pt x="54593" y="43653"/>
                    <a:pt x="52985" y="42199"/>
                    <a:pt x="52159" y="40296"/>
                  </a:cubicBezTo>
                  <a:lnTo>
                    <a:pt x="38863" y="16122"/>
                  </a:lnTo>
                  <a:close/>
                </a:path>
              </a:pathLst>
            </a:custGeom>
            <a:solidFill>
              <a:srgbClr val="FFFFFF"/>
            </a:solidFill>
            <a:ln w="603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1" name="Forme libre : forme 77">
              <a:extLst>
                <a:ext uri="{FF2B5EF4-FFF2-40B4-BE49-F238E27FC236}">
                  <a16:creationId xmlns:a16="http://schemas.microsoft.com/office/drawing/2014/main" id="{6E771764-6223-4AAE-839A-27215D5DFCBE}"/>
                </a:ext>
              </a:extLst>
            </p:cNvPr>
            <p:cNvSpPr/>
            <p:nvPr/>
          </p:nvSpPr>
          <p:spPr>
            <a:xfrm>
              <a:off x="4338710" y="3426879"/>
              <a:ext cx="72545" cy="162690"/>
            </a:xfrm>
            <a:custGeom>
              <a:avLst/>
              <a:gdLst>
                <a:gd name="connsiteX0" fmla="*/ 41744 w 72545"/>
                <a:gd name="connsiteY0" fmla="*/ 71601 h 162690"/>
                <a:gd name="connsiteX1" fmla="*/ 42892 w 72545"/>
                <a:gd name="connsiteY1" fmla="*/ 156210 h 162690"/>
                <a:gd name="connsiteX2" fmla="*/ 40595 w 72545"/>
                <a:gd name="connsiteY2" fmla="*/ 160924 h 162690"/>
                <a:gd name="connsiteX3" fmla="*/ 36244 w 72545"/>
                <a:gd name="connsiteY3" fmla="*/ 162374 h 162690"/>
                <a:gd name="connsiteX4" fmla="*/ 31530 w 72545"/>
                <a:gd name="connsiteY4" fmla="*/ 160924 h 162690"/>
                <a:gd name="connsiteX5" fmla="*/ 28992 w 72545"/>
                <a:gd name="connsiteY5" fmla="*/ 156210 h 162690"/>
                <a:gd name="connsiteX6" fmla="*/ 27844 w 72545"/>
                <a:gd name="connsiteY6" fmla="*/ 72084 h 162690"/>
                <a:gd name="connsiteX7" fmla="*/ 7175 w 72545"/>
                <a:gd name="connsiteY7" fmla="*/ 72386 h 162690"/>
                <a:gd name="connsiteX8" fmla="*/ 1796 w 72545"/>
                <a:gd name="connsiteY8" fmla="*/ 70452 h 162690"/>
                <a:gd name="connsiteX9" fmla="*/ -440 w 72545"/>
                <a:gd name="connsiteY9" fmla="*/ 66222 h 162690"/>
                <a:gd name="connsiteX10" fmla="*/ 950 w 72545"/>
                <a:gd name="connsiteY10" fmla="*/ 61689 h 162690"/>
                <a:gd name="connsiteX11" fmla="*/ 6329 w 72545"/>
                <a:gd name="connsiteY11" fmla="*/ 59453 h 162690"/>
                <a:gd name="connsiteX12" fmla="*/ 27602 w 72545"/>
                <a:gd name="connsiteY12" fmla="*/ 58910 h 162690"/>
                <a:gd name="connsiteX13" fmla="*/ 26998 w 72545"/>
                <a:gd name="connsiteY13" fmla="*/ 6996 h 162690"/>
                <a:gd name="connsiteX14" fmla="*/ 29113 w 72545"/>
                <a:gd name="connsiteY14" fmla="*/ 1436 h 162690"/>
                <a:gd name="connsiteX15" fmla="*/ 33827 w 72545"/>
                <a:gd name="connsiteY15" fmla="*/ -317 h 162690"/>
                <a:gd name="connsiteX16" fmla="*/ 38601 w 72545"/>
                <a:gd name="connsiteY16" fmla="*/ 1436 h 162690"/>
                <a:gd name="connsiteX17" fmla="*/ 40898 w 72545"/>
                <a:gd name="connsiteY17" fmla="*/ 6996 h 162690"/>
                <a:gd name="connsiteX18" fmla="*/ 41442 w 72545"/>
                <a:gd name="connsiteY18" fmla="*/ 58607 h 162690"/>
                <a:gd name="connsiteX19" fmla="*/ 65253 w 72545"/>
                <a:gd name="connsiteY19" fmla="*/ 58003 h 162690"/>
                <a:gd name="connsiteX20" fmla="*/ 70027 w 72545"/>
                <a:gd name="connsiteY20" fmla="*/ 59937 h 162690"/>
                <a:gd name="connsiteX21" fmla="*/ 72022 w 72545"/>
                <a:gd name="connsiteY21" fmla="*/ 64349 h 162690"/>
                <a:gd name="connsiteX22" fmla="*/ 70873 w 72545"/>
                <a:gd name="connsiteY22" fmla="*/ 68881 h 162690"/>
                <a:gd name="connsiteX23" fmla="*/ 66341 w 72545"/>
                <a:gd name="connsiteY23" fmla="*/ 70936 h 162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2545" h="162690">
                  <a:moveTo>
                    <a:pt x="41744" y="71601"/>
                  </a:moveTo>
                  <a:lnTo>
                    <a:pt x="42892" y="156210"/>
                  </a:lnTo>
                  <a:cubicBezTo>
                    <a:pt x="42834" y="158037"/>
                    <a:pt x="41999" y="159752"/>
                    <a:pt x="40595" y="160924"/>
                  </a:cubicBezTo>
                  <a:cubicBezTo>
                    <a:pt x="39340" y="161865"/>
                    <a:pt x="37813" y="162374"/>
                    <a:pt x="36244" y="162374"/>
                  </a:cubicBezTo>
                  <a:cubicBezTo>
                    <a:pt x="34566" y="162359"/>
                    <a:pt x="32927" y="161855"/>
                    <a:pt x="31530" y="160924"/>
                  </a:cubicBezTo>
                  <a:cubicBezTo>
                    <a:pt x="29996" y="159833"/>
                    <a:pt x="29058" y="158090"/>
                    <a:pt x="28992" y="156210"/>
                  </a:cubicBezTo>
                  <a:lnTo>
                    <a:pt x="27844" y="72084"/>
                  </a:lnTo>
                  <a:lnTo>
                    <a:pt x="7175" y="72386"/>
                  </a:lnTo>
                  <a:cubicBezTo>
                    <a:pt x="5197" y="72478"/>
                    <a:pt x="3263" y="71782"/>
                    <a:pt x="1796" y="70452"/>
                  </a:cubicBezTo>
                  <a:cubicBezTo>
                    <a:pt x="586" y="69342"/>
                    <a:pt x="-204" y="67848"/>
                    <a:pt x="-440" y="66222"/>
                  </a:cubicBezTo>
                  <a:cubicBezTo>
                    <a:pt x="-613" y="64585"/>
                    <a:pt x="-111" y="62948"/>
                    <a:pt x="950" y="61689"/>
                  </a:cubicBezTo>
                  <a:cubicBezTo>
                    <a:pt x="2293" y="60141"/>
                    <a:pt x="4284" y="59313"/>
                    <a:pt x="6329" y="59453"/>
                  </a:cubicBezTo>
                  <a:lnTo>
                    <a:pt x="27602" y="58910"/>
                  </a:lnTo>
                  <a:lnTo>
                    <a:pt x="26998" y="6996"/>
                  </a:lnTo>
                  <a:cubicBezTo>
                    <a:pt x="26834" y="4919"/>
                    <a:pt x="27610" y="2879"/>
                    <a:pt x="29113" y="1436"/>
                  </a:cubicBezTo>
                  <a:cubicBezTo>
                    <a:pt x="30435" y="326"/>
                    <a:pt x="32100" y="-293"/>
                    <a:pt x="33827" y="-317"/>
                  </a:cubicBezTo>
                  <a:cubicBezTo>
                    <a:pt x="35569" y="-283"/>
                    <a:pt x="37250" y="334"/>
                    <a:pt x="38601" y="1436"/>
                  </a:cubicBezTo>
                  <a:cubicBezTo>
                    <a:pt x="40209" y="2817"/>
                    <a:pt x="41062" y="4883"/>
                    <a:pt x="40898" y="6996"/>
                  </a:cubicBezTo>
                  <a:lnTo>
                    <a:pt x="41442" y="58607"/>
                  </a:lnTo>
                  <a:lnTo>
                    <a:pt x="65253" y="58003"/>
                  </a:lnTo>
                  <a:cubicBezTo>
                    <a:pt x="67053" y="57903"/>
                    <a:pt x="68804" y="58612"/>
                    <a:pt x="70027" y="59937"/>
                  </a:cubicBezTo>
                  <a:cubicBezTo>
                    <a:pt x="71154" y="61152"/>
                    <a:pt x="71855" y="62700"/>
                    <a:pt x="72022" y="64349"/>
                  </a:cubicBezTo>
                  <a:cubicBezTo>
                    <a:pt x="72224" y="65950"/>
                    <a:pt x="71814" y="67569"/>
                    <a:pt x="70873" y="68881"/>
                  </a:cubicBezTo>
                  <a:cubicBezTo>
                    <a:pt x="69817" y="70301"/>
                    <a:pt x="68105" y="71078"/>
                    <a:pt x="66341" y="70936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2" name="Forme libre : forme 78">
              <a:extLst>
                <a:ext uri="{FF2B5EF4-FFF2-40B4-BE49-F238E27FC236}">
                  <a16:creationId xmlns:a16="http://schemas.microsoft.com/office/drawing/2014/main" id="{DF18191E-9556-43E5-B1A0-1C5A3FEE2D7F}"/>
                </a:ext>
              </a:extLst>
            </p:cNvPr>
            <p:cNvSpPr/>
            <p:nvPr/>
          </p:nvSpPr>
          <p:spPr>
            <a:xfrm>
              <a:off x="4422616" y="3478190"/>
              <a:ext cx="92327" cy="109616"/>
            </a:xfrm>
            <a:custGeom>
              <a:avLst/>
              <a:gdLst>
                <a:gd name="connsiteX0" fmla="*/ 87047 w 92327"/>
                <a:gd name="connsiteY0" fmla="*/ 48150 h 109616"/>
                <a:gd name="connsiteX1" fmla="*/ 73268 w 92327"/>
                <a:gd name="connsiteY1" fmla="*/ 52562 h 109616"/>
                <a:gd name="connsiteX2" fmla="*/ 52176 w 92327"/>
                <a:gd name="connsiteY2" fmla="*/ 56369 h 109616"/>
                <a:gd name="connsiteX3" fmla="*/ 30118 w 92327"/>
                <a:gd name="connsiteY3" fmla="*/ 59270 h 109616"/>
                <a:gd name="connsiteX4" fmla="*/ 13438 w 92327"/>
                <a:gd name="connsiteY4" fmla="*/ 60781 h 109616"/>
                <a:gd name="connsiteX5" fmla="*/ 16822 w 92327"/>
                <a:gd name="connsiteY5" fmla="*/ 75829 h 109616"/>
                <a:gd name="connsiteX6" fmla="*/ 24195 w 92327"/>
                <a:gd name="connsiteY6" fmla="*/ 87312 h 109616"/>
                <a:gd name="connsiteX7" fmla="*/ 34952 w 92327"/>
                <a:gd name="connsiteY7" fmla="*/ 94020 h 109616"/>
                <a:gd name="connsiteX8" fmla="*/ 48490 w 92327"/>
                <a:gd name="connsiteY8" fmla="*/ 94624 h 109616"/>
                <a:gd name="connsiteX9" fmla="*/ 64203 w 92327"/>
                <a:gd name="connsiteY9" fmla="*/ 88218 h 109616"/>
                <a:gd name="connsiteX10" fmla="*/ 78526 w 92327"/>
                <a:gd name="connsiteY10" fmla="*/ 73533 h 109616"/>
                <a:gd name="connsiteX11" fmla="*/ 83602 w 92327"/>
                <a:gd name="connsiteY11" fmla="*/ 70632 h 109616"/>
                <a:gd name="connsiteX12" fmla="*/ 88558 w 92327"/>
                <a:gd name="connsiteY12" fmla="*/ 71780 h 109616"/>
                <a:gd name="connsiteX13" fmla="*/ 91519 w 92327"/>
                <a:gd name="connsiteY13" fmla="*/ 75709 h 109616"/>
                <a:gd name="connsiteX14" fmla="*/ 90975 w 92327"/>
                <a:gd name="connsiteY14" fmla="*/ 81148 h 109616"/>
                <a:gd name="connsiteX15" fmla="*/ 71576 w 92327"/>
                <a:gd name="connsiteY15" fmla="*/ 100185 h 109616"/>
                <a:gd name="connsiteX16" fmla="*/ 51934 w 92327"/>
                <a:gd name="connsiteY16" fmla="*/ 108404 h 109616"/>
                <a:gd name="connsiteX17" fmla="*/ 31930 w 92327"/>
                <a:gd name="connsiteY17" fmla="*/ 107679 h 109616"/>
                <a:gd name="connsiteX18" fmla="*/ 15250 w 92327"/>
                <a:gd name="connsiteY18" fmla="*/ 98010 h 109616"/>
                <a:gd name="connsiteX19" fmla="*/ 3768 w 92327"/>
                <a:gd name="connsiteY19" fmla="*/ 80544 h 109616"/>
                <a:gd name="connsiteX20" fmla="*/ -463 w 92327"/>
                <a:gd name="connsiteY20" fmla="*/ 56370 h 109616"/>
                <a:gd name="connsiteX21" fmla="*/ 1652 w 92327"/>
                <a:gd name="connsiteY21" fmla="*/ 37333 h 109616"/>
                <a:gd name="connsiteX22" fmla="*/ 8300 w 92327"/>
                <a:gd name="connsiteY22" fmla="*/ 20170 h 109616"/>
                <a:gd name="connsiteX23" fmla="*/ 20085 w 92327"/>
                <a:gd name="connsiteY23" fmla="*/ 6934 h 109616"/>
                <a:gd name="connsiteX24" fmla="*/ 37731 w 92327"/>
                <a:gd name="connsiteY24" fmla="*/ 105 h 109616"/>
                <a:gd name="connsiteX25" fmla="*/ 55318 w 92327"/>
                <a:gd name="connsiteY25" fmla="*/ 1133 h 109616"/>
                <a:gd name="connsiteX26" fmla="*/ 71152 w 92327"/>
                <a:gd name="connsiteY26" fmla="*/ 8566 h 109616"/>
                <a:gd name="connsiteX27" fmla="*/ 83239 w 92327"/>
                <a:gd name="connsiteY27" fmla="*/ 22043 h 109616"/>
                <a:gd name="connsiteX28" fmla="*/ 89282 w 92327"/>
                <a:gd name="connsiteY28" fmla="*/ 41141 h 109616"/>
                <a:gd name="connsiteX29" fmla="*/ 87047 w 92327"/>
                <a:gd name="connsiteY29" fmla="*/ 48150 h 109616"/>
                <a:gd name="connsiteX30" fmla="*/ 37188 w 92327"/>
                <a:gd name="connsiteY30" fmla="*/ 15032 h 109616"/>
                <a:gd name="connsiteX31" fmla="*/ 27459 w 92327"/>
                <a:gd name="connsiteY31" fmla="*/ 19262 h 109616"/>
                <a:gd name="connsiteX32" fmla="*/ 20508 w 92327"/>
                <a:gd name="connsiteY32" fmla="*/ 26454 h 109616"/>
                <a:gd name="connsiteX33" fmla="*/ 16097 w 92327"/>
                <a:gd name="connsiteY33" fmla="*/ 35701 h 109616"/>
                <a:gd name="connsiteX34" fmla="*/ 13982 w 92327"/>
                <a:gd name="connsiteY34" fmla="*/ 46397 h 109616"/>
                <a:gd name="connsiteX35" fmla="*/ 44683 w 92327"/>
                <a:gd name="connsiteY35" fmla="*/ 43738 h 109616"/>
                <a:gd name="connsiteX36" fmla="*/ 74900 w 92327"/>
                <a:gd name="connsiteY36" fmla="*/ 37695 h 109616"/>
                <a:gd name="connsiteX37" fmla="*/ 62329 w 92327"/>
                <a:gd name="connsiteY37" fmla="*/ 19202 h 109616"/>
                <a:gd name="connsiteX38" fmla="*/ 50967 w 92327"/>
                <a:gd name="connsiteY38" fmla="*/ 14790 h 109616"/>
                <a:gd name="connsiteX39" fmla="*/ 37188 w 92327"/>
                <a:gd name="connsiteY39" fmla="*/ 15032 h 109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2327" h="109616">
                  <a:moveTo>
                    <a:pt x="87047" y="48150"/>
                  </a:moveTo>
                  <a:cubicBezTo>
                    <a:pt x="82692" y="50281"/>
                    <a:pt x="78051" y="51766"/>
                    <a:pt x="73268" y="52562"/>
                  </a:cubicBezTo>
                  <a:cubicBezTo>
                    <a:pt x="66802" y="53892"/>
                    <a:pt x="59731" y="55161"/>
                    <a:pt x="52176" y="56369"/>
                  </a:cubicBezTo>
                  <a:cubicBezTo>
                    <a:pt x="44622" y="57578"/>
                    <a:pt x="37309" y="58545"/>
                    <a:pt x="30118" y="59270"/>
                  </a:cubicBezTo>
                  <a:cubicBezTo>
                    <a:pt x="22926" y="59995"/>
                    <a:pt x="17366" y="60539"/>
                    <a:pt x="13438" y="60781"/>
                  </a:cubicBezTo>
                  <a:cubicBezTo>
                    <a:pt x="13753" y="65946"/>
                    <a:pt x="14896" y="71027"/>
                    <a:pt x="16822" y="75829"/>
                  </a:cubicBezTo>
                  <a:cubicBezTo>
                    <a:pt x="18491" y="80110"/>
                    <a:pt x="20998" y="84013"/>
                    <a:pt x="24195" y="87312"/>
                  </a:cubicBezTo>
                  <a:cubicBezTo>
                    <a:pt x="27220" y="90342"/>
                    <a:pt x="30900" y="92637"/>
                    <a:pt x="34952" y="94020"/>
                  </a:cubicBezTo>
                  <a:cubicBezTo>
                    <a:pt x="39327" y="95445"/>
                    <a:pt x="44006" y="95654"/>
                    <a:pt x="48490" y="94624"/>
                  </a:cubicBezTo>
                  <a:cubicBezTo>
                    <a:pt x="54160" y="93762"/>
                    <a:pt x="59545" y="91567"/>
                    <a:pt x="64203" y="88218"/>
                  </a:cubicBezTo>
                  <a:cubicBezTo>
                    <a:pt x="69680" y="84061"/>
                    <a:pt x="74507" y="79112"/>
                    <a:pt x="78526" y="73533"/>
                  </a:cubicBezTo>
                  <a:cubicBezTo>
                    <a:pt x="79764" y="71929"/>
                    <a:pt x="81591" y="70885"/>
                    <a:pt x="83602" y="70632"/>
                  </a:cubicBezTo>
                  <a:cubicBezTo>
                    <a:pt x="85340" y="70375"/>
                    <a:pt x="87111" y="70785"/>
                    <a:pt x="88558" y="71780"/>
                  </a:cubicBezTo>
                  <a:cubicBezTo>
                    <a:pt x="89966" y="72712"/>
                    <a:pt x="91011" y="74099"/>
                    <a:pt x="91519" y="75709"/>
                  </a:cubicBezTo>
                  <a:cubicBezTo>
                    <a:pt x="92111" y="77518"/>
                    <a:pt x="91913" y="79492"/>
                    <a:pt x="90975" y="81148"/>
                  </a:cubicBezTo>
                  <a:cubicBezTo>
                    <a:pt x="85718" y="88619"/>
                    <a:pt x="79144" y="95070"/>
                    <a:pt x="71576" y="100185"/>
                  </a:cubicBezTo>
                  <a:cubicBezTo>
                    <a:pt x="65588" y="104107"/>
                    <a:pt x="58930" y="106893"/>
                    <a:pt x="51934" y="108404"/>
                  </a:cubicBezTo>
                  <a:cubicBezTo>
                    <a:pt x="45308" y="109807"/>
                    <a:pt x="38438" y="109558"/>
                    <a:pt x="31930" y="107679"/>
                  </a:cubicBezTo>
                  <a:cubicBezTo>
                    <a:pt x="25678" y="105835"/>
                    <a:pt x="19958" y="102519"/>
                    <a:pt x="15250" y="98010"/>
                  </a:cubicBezTo>
                  <a:cubicBezTo>
                    <a:pt x="10222" y="93073"/>
                    <a:pt x="6306" y="87118"/>
                    <a:pt x="3768" y="80544"/>
                  </a:cubicBezTo>
                  <a:cubicBezTo>
                    <a:pt x="826" y="72830"/>
                    <a:pt x="-610" y="64624"/>
                    <a:pt x="-463" y="56370"/>
                  </a:cubicBezTo>
                  <a:cubicBezTo>
                    <a:pt x="-460" y="49966"/>
                    <a:pt x="249" y="43582"/>
                    <a:pt x="1652" y="37333"/>
                  </a:cubicBezTo>
                  <a:cubicBezTo>
                    <a:pt x="2979" y="31306"/>
                    <a:pt x="5220" y="25518"/>
                    <a:pt x="8300" y="20170"/>
                  </a:cubicBezTo>
                  <a:cubicBezTo>
                    <a:pt x="11291" y="15005"/>
                    <a:pt x="15300" y="10502"/>
                    <a:pt x="20085" y="6934"/>
                  </a:cubicBezTo>
                  <a:cubicBezTo>
                    <a:pt x="25291" y="3195"/>
                    <a:pt x="31364" y="845"/>
                    <a:pt x="37731" y="105"/>
                  </a:cubicBezTo>
                  <a:cubicBezTo>
                    <a:pt x="43605" y="-700"/>
                    <a:pt x="49578" y="-351"/>
                    <a:pt x="55318" y="1133"/>
                  </a:cubicBezTo>
                  <a:cubicBezTo>
                    <a:pt x="61041" y="2523"/>
                    <a:pt x="66426" y="5051"/>
                    <a:pt x="71152" y="8566"/>
                  </a:cubicBezTo>
                  <a:cubicBezTo>
                    <a:pt x="76051" y="12195"/>
                    <a:pt x="80162" y="16780"/>
                    <a:pt x="83239" y="22043"/>
                  </a:cubicBezTo>
                  <a:cubicBezTo>
                    <a:pt x="86500" y="27945"/>
                    <a:pt x="88554" y="34437"/>
                    <a:pt x="89282" y="41141"/>
                  </a:cubicBezTo>
                  <a:cubicBezTo>
                    <a:pt x="89646" y="44766"/>
                    <a:pt x="88921" y="47002"/>
                    <a:pt x="87047" y="48150"/>
                  </a:cubicBezTo>
                  <a:close/>
                  <a:moveTo>
                    <a:pt x="37188" y="15032"/>
                  </a:moveTo>
                  <a:cubicBezTo>
                    <a:pt x="33672" y="15704"/>
                    <a:pt x="30349" y="17149"/>
                    <a:pt x="27459" y="19262"/>
                  </a:cubicBezTo>
                  <a:cubicBezTo>
                    <a:pt x="24758" y="21257"/>
                    <a:pt x="22410" y="23687"/>
                    <a:pt x="20508" y="26454"/>
                  </a:cubicBezTo>
                  <a:cubicBezTo>
                    <a:pt x="18537" y="29271"/>
                    <a:pt x="17046" y="32396"/>
                    <a:pt x="16097" y="35701"/>
                  </a:cubicBezTo>
                  <a:cubicBezTo>
                    <a:pt x="15050" y="39190"/>
                    <a:pt x="14342" y="42772"/>
                    <a:pt x="13982" y="46397"/>
                  </a:cubicBezTo>
                  <a:cubicBezTo>
                    <a:pt x="24274" y="46427"/>
                    <a:pt x="34549" y="45537"/>
                    <a:pt x="44683" y="43738"/>
                  </a:cubicBezTo>
                  <a:cubicBezTo>
                    <a:pt x="54412" y="41986"/>
                    <a:pt x="64445" y="39931"/>
                    <a:pt x="74900" y="37695"/>
                  </a:cubicBezTo>
                  <a:cubicBezTo>
                    <a:pt x="73336" y="30104"/>
                    <a:pt x="68813" y="23448"/>
                    <a:pt x="62329" y="19202"/>
                  </a:cubicBezTo>
                  <a:cubicBezTo>
                    <a:pt x="58881" y="16975"/>
                    <a:pt x="55015" y="15474"/>
                    <a:pt x="50967" y="14790"/>
                  </a:cubicBezTo>
                  <a:cubicBezTo>
                    <a:pt x="46401" y="13989"/>
                    <a:pt x="41724" y="14071"/>
                    <a:pt x="37188" y="15032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3" name="Forme libre : forme 79">
              <a:extLst>
                <a:ext uri="{FF2B5EF4-FFF2-40B4-BE49-F238E27FC236}">
                  <a16:creationId xmlns:a16="http://schemas.microsoft.com/office/drawing/2014/main" id="{BED40BBC-DB9F-4F31-B40D-48664F642E4D}"/>
                </a:ext>
              </a:extLst>
            </p:cNvPr>
            <p:cNvSpPr/>
            <p:nvPr/>
          </p:nvSpPr>
          <p:spPr>
            <a:xfrm>
              <a:off x="4538031" y="3480054"/>
              <a:ext cx="59513" cy="108065"/>
            </a:xfrm>
            <a:custGeom>
              <a:avLst/>
              <a:gdLst>
                <a:gd name="connsiteX0" fmla="*/ -447 w 59513"/>
                <a:gd name="connsiteY0" fmla="*/ 7004 h 108065"/>
                <a:gd name="connsiteX1" fmla="*/ 1668 w 59513"/>
                <a:gd name="connsiteY1" fmla="*/ 1444 h 108065"/>
                <a:gd name="connsiteX2" fmla="*/ 11096 w 59513"/>
                <a:gd name="connsiteY2" fmla="*/ 1444 h 108065"/>
                <a:gd name="connsiteX3" fmla="*/ 13150 w 59513"/>
                <a:gd name="connsiteY3" fmla="*/ 7004 h 108065"/>
                <a:gd name="connsiteX4" fmla="*/ 13150 w 59513"/>
                <a:gd name="connsiteY4" fmla="*/ 20239 h 108065"/>
                <a:gd name="connsiteX5" fmla="*/ 23485 w 59513"/>
                <a:gd name="connsiteY5" fmla="*/ 13349 h 108065"/>
                <a:gd name="connsiteX6" fmla="*/ 35572 w 59513"/>
                <a:gd name="connsiteY6" fmla="*/ 10871 h 108065"/>
                <a:gd name="connsiteX7" fmla="*/ 47296 w 59513"/>
                <a:gd name="connsiteY7" fmla="*/ 13833 h 108065"/>
                <a:gd name="connsiteX8" fmla="*/ 57328 w 59513"/>
                <a:gd name="connsiteY8" fmla="*/ 22898 h 108065"/>
                <a:gd name="connsiteX9" fmla="*/ 59021 w 59513"/>
                <a:gd name="connsiteY9" fmla="*/ 28941 h 108065"/>
                <a:gd name="connsiteX10" fmla="*/ 57087 w 59513"/>
                <a:gd name="connsiteY10" fmla="*/ 33474 h 108065"/>
                <a:gd name="connsiteX11" fmla="*/ 52675 w 59513"/>
                <a:gd name="connsiteY11" fmla="*/ 34804 h 108065"/>
                <a:gd name="connsiteX12" fmla="*/ 47417 w 59513"/>
                <a:gd name="connsiteY12" fmla="*/ 31298 h 108065"/>
                <a:gd name="connsiteX13" fmla="*/ 32430 w 59513"/>
                <a:gd name="connsiteY13" fmla="*/ 24107 h 108065"/>
                <a:gd name="connsiteX14" fmla="*/ 18288 w 59513"/>
                <a:gd name="connsiteY14" fmla="*/ 35408 h 108065"/>
                <a:gd name="connsiteX15" fmla="*/ 15024 w 59513"/>
                <a:gd name="connsiteY15" fmla="*/ 47072 h 108065"/>
                <a:gd name="connsiteX16" fmla="*/ 13755 w 59513"/>
                <a:gd name="connsiteY16" fmla="*/ 61455 h 108065"/>
                <a:gd name="connsiteX17" fmla="*/ 13755 w 59513"/>
                <a:gd name="connsiteY17" fmla="*/ 101644 h 108065"/>
                <a:gd name="connsiteX18" fmla="*/ 11519 w 59513"/>
                <a:gd name="connsiteY18" fmla="*/ 106298 h 108065"/>
                <a:gd name="connsiteX19" fmla="*/ 6805 w 59513"/>
                <a:gd name="connsiteY19" fmla="*/ 107748 h 108065"/>
                <a:gd name="connsiteX20" fmla="*/ 2090 w 59513"/>
                <a:gd name="connsiteY20" fmla="*/ 106298 h 108065"/>
                <a:gd name="connsiteX21" fmla="*/ -146 w 59513"/>
                <a:gd name="connsiteY21" fmla="*/ 101644 h 108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513" h="108065">
                  <a:moveTo>
                    <a:pt x="-447" y="7004"/>
                  </a:moveTo>
                  <a:cubicBezTo>
                    <a:pt x="-629" y="4925"/>
                    <a:pt x="150" y="2877"/>
                    <a:pt x="1668" y="1444"/>
                  </a:cubicBezTo>
                  <a:cubicBezTo>
                    <a:pt x="4372" y="-903"/>
                    <a:pt x="8391" y="-903"/>
                    <a:pt x="11096" y="1444"/>
                  </a:cubicBezTo>
                  <a:cubicBezTo>
                    <a:pt x="12591" y="2888"/>
                    <a:pt x="13347" y="4934"/>
                    <a:pt x="13150" y="7004"/>
                  </a:cubicBezTo>
                  <a:lnTo>
                    <a:pt x="13150" y="20239"/>
                  </a:lnTo>
                  <a:cubicBezTo>
                    <a:pt x="16159" y="17347"/>
                    <a:pt x="19658" y="15014"/>
                    <a:pt x="23485" y="13349"/>
                  </a:cubicBezTo>
                  <a:cubicBezTo>
                    <a:pt x="27300" y="11701"/>
                    <a:pt x="31416" y="10857"/>
                    <a:pt x="35572" y="10871"/>
                  </a:cubicBezTo>
                  <a:cubicBezTo>
                    <a:pt x="39662" y="10900"/>
                    <a:pt x="43684" y="11916"/>
                    <a:pt x="47296" y="13833"/>
                  </a:cubicBezTo>
                  <a:cubicBezTo>
                    <a:pt x="51370" y="15933"/>
                    <a:pt x="54828" y="19057"/>
                    <a:pt x="57328" y="22898"/>
                  </a:cubicBezTo>
                  <a:cubicBezTo>
                    <a:pt x="58561" y="24662"/>
                    <a:pt x="59158" y="26793"/>
                    <a:pt x="59021" y="28941"/>
                  </a:cubicBezTo>
                  <a:cubicBezTo>
                    <a:pt x="58935" y="30634"/>
                    <a:pt x="58249" y="32241"/>
                    <a:pt x="57087" y="33474"/>
                  </a:cubicBezTo>
                  <a:cubicBezTo>
                    <a:pt x="55899" y="34572"/>
                    <a:pt x="54272" y="35063"/>
                    <a:pt x="52675" y="34804"/>
                  </a:cubicBezTo>
                  <a:cubicBezTo>
                    <a:pt x="50528" y="34376"/>
                    <a:pt x="48637" y="33116"/>
                    <a:pt x="47417" y="31298"/>
                  </a:cubicBezTo>
                  <a:cubicBezTo>
                    <a:pt x="44212" y="26227"/>
                    <a:pt x="38391" y="23434"/>
                    <a:pt x="32430" y="24107"/>
                  </a:cubicBezTo>
                  <a:cubicBezTo>
                    <a:pt x="26037" y="25083"/>
                    <a:pt x="20649" y="29389"/>
                    <a:pt x="18288" y="35408"/>
                  </a:cubicBezTo>
                  <a:cubicBezTo>
                    <a:pt x="16662" y="39125"/>
                    <a:pt x="15564" y="43051"/>
                    <a:pt x="15024" y="47072"/>
                  </a:cubicBezTo>
                  <a:cubicBezTo>
                    <a:pt x="14338" y="51839"/>
                    <a:pt x="13914" y="56641"/>
                    <a:pt x="13755" y="61455"/>
                  </a:cubicBezTo>
                  <a:lnTo>
                    <a:pt x="13755" y="101644"/>
                  </a:lnTo>
                  <a:cubicBezTo>
                    <a:pt x="13875" y="103480"/>
                    <a:pt x="13027" y="105245"/>
                    <a:pt x="11519" y="106298"/>
                  </a:cubicBezTo>
                  <a:cubicBezTo>
                    <a:pt x="10122" y="107229"/>
                    <a:pt x="8484" y="107733"/>
                    <a:pt x="6805" y="107748"/>
                  </a:cubicBezTo>
                  <a:cubicBezTo>
                    <a:pt x="5123" y="107751"/>
                    <a:pt x="3480" y="107246"/>
                    <a:pt x="2090" y="106298"/>
                  </a:cubicBezTo>
                  <a:cubicBezTo>
                    <a:pt x="563" y="105261"/>
                    <a:pt x="-291" y="103485"/>
                    <a:pt x="-146" y="101644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4" name="Forme libre : forme 80">
              <a:extLst>
                <a:ext uri="{FF2B5EF4-FFF2-40B4-BE49-F238E27FC236}">
                  <a16:creationId xmlns:a16="http://schemas.microsoft.com/office/drawing/2014/main" id="{6626932F-8891-4323-8014-AE7CDC503777}"/>
                </a:ext>
              </a:extLst>
            </p:cNvPr>
            <p:cNvSpPr/>
            <p:nvPr/>
          </p:nvSpPr>
          <p:spPr>
            <a:xfrm>
              <a:off x="4684960" y="3413890"/>
              <a:ext cx="78237" cy="173442"/>
            </a:xfrm>
            <a:custGeom>
              <a:avLst/>
              <a:gdLst>
                <a:gd name="connsiteX0" fmla="*/ 8969 w 78237"/>
                <a:gd name="connsiteY0" fmla="*/ 16902 h 173442"/>
                <a:gd name="connsiteX1" fmla="*/ 2926 w 78237"/>
                <a:gd name="connsiteY1" fmla="*/ 16902 h 173442"/>
                <a:gd name="connsiteX2" fmla="*/ -217 w 78237"/>
                <a:gd name="connsiteY2" fmla="*/ 12490 h 173442"/>
                <a:gd name="connsiteX3" fmla="*/ 387 w 78237"/>
                <a:gd name="connsiteY3" fmla="*/ 6749 h 173442"/>
                <a:gd name="connsiteX4" fmla="*/ 5584 w 78237"/>
                <a:gd name="connsiteY4" fmla="*/ 2639 h 173442"/>
                <a:gd name="connsiteX5" fmla="*/ 33082 w 78237"/>
                <a:gd name="connsiteY5" fmla="*/ 41 h 173442"/>
                <a:gd name="connsiteX6" fmla="*/ 55987 w 78237"/>
                <a:gd name="connsiteY6" fmla="*/ 7353 h 173442"/>
                <a:gd name="connsiteX7" fmla="*/ 71700 w 78237"/>
                <a:gd name="connsiteY7" fmla="*/ 22885 h 173442"/>
                <a:gd name="connsiteX8" fmla="*/ 77743 w 78237"/>
                <a:gd name="connsiteY8" fmla="*/ 44279 h 173442"/>
                <a:gd name="connsiteX9" fmla="*/ 75628 w 78237"/>
                <a:gd name="connsiteY9" fmla="*/ 61443 h 173442"/>
                <a:gd name="connsiteX10" fmla="*/ 67530 w 78237"/>
                <a:gd name="connsiteY10" fmla="*/ 77276 h 173442"/>
                <a:gd name="connsiteX11" fmla="*/ 52542 w 78237"/>
                <a:gd name="connsiteY11" fmla="*/ 89363 h 173442"/>
                <a:gd name="connsiteX12" fmla="*/ 29335 w 78237"/>
                <a:gd name="connsiteY12" fmla="*/ 95709 h 173442"/>
                <a:gd name="connsiteX13" fmla="*/ 29880 w 78237"/>
                <a:gd name="connsiteY13" fmla="*/ 136986 h 173442"/>
                <a:gd name="connsiteX14" fmla="*/ 27644 w 78237"/>
                <a:gd name="connsiteY14" fmla="*/ 142002 h 173442"/>
                <a:gd name="connsiteX15" fmla="*/ 23413 w 78237"/>
                <a:gd name="connsiteY15" fmla="*/ 143755 h 173442"/>
                <a:gd name="connsiteX16" fmla="*/ 19122 w 78237"/>
                <a:gd name="connsiteY16" fmla="*/ 142002 h 173442"/>
                <a:gd name="connsiteX17" fmla="*/ 17188 w 78237"/>
                <a:gd name="connsiteY17" fmla="*/ 136442 h 173442"/>
                <a:gd name="connsiteX18" fmla="*/ 15194 w 78237"/>
                <a:gd name="connsiteY18" fmla="*/ 93352 h 173442"/>
                <a:gd name="connsiteX19" fmla="*/ 15194 w 78237"/>
                <a:gd name="connsiteY19" fmla="*/ 90391 h 173442"/>
                <a:gd name="connsiteX20" fmla="*/ 15798 w 78237"/>
                <a:gd name="connsiteY20" fmla="*/ 86886 h 173442"/>
                <a:gd name="connsiteX21" fmla="*/ 18336 w 78237"/>
                <a:gd name="connsiteY21" fmla="*/ 83804 h 173442"/>
                <a:gd name="connsiteX22" fmla="*/ 24380 w 78237"/>
                <a:gd name="connsiteY22" fmla="*/ 82474 h 173442"/>
                <a:gd name="connsiteX23" fmla="*/ 43900 w 78237"/>
                <a:gd name="connsiteY23" fmla="*/ 78546 h 173442"/>
                <a:gd name="connsiteX24" fmla="*/ 56471 w 78237"/>
                <a:gd name="connsiteY24" fmla="*/ 69481 h 173442"/>
                <a:gd name="connsiteX25" fmla="*/ 63300 w 78237"/>
                <a:gd name="connsiteY25" fmla="*/ 57756 h 173442"/>
                <a:gd name="connsiteX26" fmla="*/ 65415 w 78237"/>
                <a:gd name="connsiteY26" fmla="*/ 45246 h 173442"/>
                <a:gd name="connsiteX27" fmla="*/ 61003 w 78237"/>
                <a:gd name="connsiteY27" fmla="*/ 29896 h 173442"/>
                <a:gd name="connsiteX28" fmla="*/ 48433 w 78237"/>
                <a:gd name="connsiteY28" fmla="*/ 18171 h 173442"/>
                <a:gd name="connsiteX29" fmla="*/ 30302 w 78237"/>
                <a:gd name="connsiteY29" fmla="*/ 12853 h 173442"/>
                <a:gd name="connsiteX30" fmla="*/ 8969 w 78237"/>
                <a:gd name="connsiteY30" fmla="*/ 16902 h 173442"/>
                <a:gd name="connsiteX31" fmla="*/ 30726 w 78237"/>
                <a:gd name="connsiteY31" fmla="*/ 166116 h 173442"/>
                <a:gd name="connsiteX32" fmla="*/ 28610 w 78237"/>
                <a:gd name="connsiteY32" fmla="*/ 171373 h 173442"/>
                <a:gd name="connsiteX33" fmla="*/ 23957 w 78237"/>
                <a:gd name="connsiteY33" fmla="*/ 173126 h 173442"/>
                <a:gd name="connsiteX34" fmla="*/ 19303 w 78237"/>
                <a:gd name="connsiteY34" fmla="*/ 171676 h 173442"/>
                <a:gd name="connsiteX35" fmla="*/ 17188 w 78237"/>
                <a:gd name="connsiteY35" fmla="*/ 166961 h 173442"/>
                <a:gd name="connsiteX36" fmla="*/ 19303 w 78237"/>
                <a:gd name="connsiteY36" fmla="*/ 160253 h 173442"/>
                <a:gd name="connsiteX37" fmla="*/ 23957 w 78237"/>
                <a:gd name="connsiteY37" fmla="*/ 158501 h 173442"/>
                <a:gd name="connsiteX38" fmla="*/ 28610 w 78237"/>
                <a:gd name="connsiteY38" fmla="*/ 160797 h 173442"/>
                <a:gd name="connsiteX39" fmla="*/ 30726 w 78237"/>
                <a:gd name="connsiteY39" fmla="*/ 166116 h 17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8237" h="173442">
                  <a:moveTo>
                    <a:pt x="8969" y="16902"/>
                  </a:moveTo>
                  <a:cubicBezTo>
                    <a:pt x="7099" y="17982"/>
                    <a:pt x="4795" y="17982"/>
                    <a:pt x="2926" y="16902"/>
                  </a:cubicBezTo>
                  <a:cubicBezTo>
                    <a:pt x="1352" y="15888"/>
                    <a:pt x="227" y="14309"/>
                    <a:pt x="-217" y="12490"/>
                  </a:cubicBezTo>
                  <a:cubicBezTo>
                    <a:pt x="-705" y="10566"/>
                    <a:pt x="-491" y="8530"/>
                    <a:pt x="387" y="6749"/>
                  </a:cubicBezTo>
                  <a:cubicBezTo>
                    <a:pt x="1395" y="4652"/>
                    <a:pt x="3312" y="3136"/>
                    <a:pt x="5584" y="2639"/>
                  </a:cubicBezTo>
                  <a:cubicBezTo>
                    <a:pt x="14495" y="-4"/>
                    <a:pt x="23834" y="-887"/>
                    <a:pt x="33082" y="41"/>
                  </a:cubicBezTo>
                  <a:cubicBezTo>
                    <a:pt x="41153" y="807"/>
                    <a:pt x="48965" y="3301"/>
                    <a:pt x="55987" y="7353"/>
                  </a:cubicBezTo>
                  <a:cubicBezTo>
                    <a:pt x="62448" y="11127"/>
                    <a:pt x="67852" y="16469"/>
                    <a:pt x="71700" y="22885"/>
                  </a:cubicBezTo>
                  <a:cubicBezTo>
                    <a:pt x="75650" y="29322"/>
                    <a:pt x="77742" y="36727"/>
                    <a:pt x="77743" y="44279"/>
                  </a:cubicBezTo>
                  <a:cubicBezTo>
                    <a:pt x="77898" y="50074"/>
                    <a:pt x="77185" y="55859"/>
                    <a:pt x="75628" y="61443"/>
                  </a:cubicBezTo>
                  <a:cubicBezTo>
                    <a:pt x="74001" y="67204"/>
                    <a:pt x="71249" y="72585"/>
                    <a:pt x="67530" y="77276"/>
                  </a:cubicBezTo>
                  <a:cubicBezTo>
                    <a:pt x="63408" y="82283"/>
                    <a:pt x="58308" y="86396"/>
                    <a:pt x="52542" y="89363"/>
                  </a:cubicBezTo>
                  <a:cubicBezTo>
                    <a:pt x="45337" y="93084"/>
                    <a:pt x="37430" y="95246"/>
                    <a:pt x="29335" y="95709"/>
                  </a:cubicBezTo>
                  <a:lnTo>
                    <a:pt x="29880" y="136986"/>
                  </a:lnTo>
                  <a:cubicBezTo>
                    <a:pt x="29834" y="138889"/>
                    <a:pt x="29029" y="140696"/>
                    <a:pt x="27644" y="142002"/>
                  </a:cubicBezTo>
                  <a:cubicBezTo>
                    <a:pt x="26498" y="143088"/>
                    <a:pt x="24991" y="143712"/>
                    <a:pt x="23413" y="143755"/>
                  </a:cubicBezTo>
                  <a:cubicBezTo>
                    <a:pt x="21817" y="143715"/>
                    <a:pt x="20290" y="143091"/>
                    <a:pt x="19122" y="142002"/>
                  </a:cubicBezTo>
                  <a:cubicBezTo>
                    <a:pt x="17693" y="140522"/>
                    <a:pt x="16986" y="138490"/>
                    <a:pt x="17188" y="136442"/>
                  </a:cubicBezTo>
                  <a:lnTo>
                    <a:pt x="15194" y="93352"/>
                  </a:lnTo>
                  <a:cubicBezTo>
                    <a:pt x="15194" y="92566"/>
                    <a:pt x="15194" y="91599"/>
                    <a:pt x="15194" y="90391"/>
                  </a:cubicBezTo>
                  <a:cubicBezTo>
                    <a:pt x="15133" y="89192"/>
                    <a:pt x="15340" y="87995"/>
                    <a:pt x="15798" y="86886"/>
                  </a:cubicBezTo>
                  <a:cubicBezTo>
                    <a:pt x="16353" y="85649"/>
                    <a:pt x="17230" y="84585"/>
                    <a:pt x="18336" y="83804"/>
                  </a:cubicBezTo>
                  <a:cubicBezTo>
                    <a:pt x="20182" y="82791"/>
                    <a:pt x="22280" y="82330"/>
                    <a:pt x="24380" y="82474"/>
                  </a:cubicBezTo>
                  <a:cubicBezTo>
                    <a:pt x="31085" y="82494"/>
                    <a:pt x="37725" y="81157"/>
                    <a:pt x="43900" y="78546"/>
                  </a:cubicBezTo>
                  <a:cubicBezTo>
                    <a:pt x="48689" y="76455"/>
                    <a:pt x="52975" y="73364"/>
                    <a:pt x="56471" y="69481"/>
                  </a:cubicBezTo>
                  <a:cubicBezTo>
                    <a:pt x="59477" y="66045"/>
                    <a:pt x="61795" y="62065"/>
                    <a:pt x="63300" y="57756"/>
                  </a:cubicBezTo>
                  <a:cubicBezTo>
                    <a:pt x="64667" y="53725"/>
                    <a:pt x="65381" y="49502"/>
                    <a:pt x="65415" y="45246"/>
                  </a:cubicBezTo>
                  <a:cubicBezTo>
                    <a:pt x="65605" y="39792"/>
                    <a:pt x="64060" y="34417"/>
                    <a:pt x="61003" y="29896"/>
                  </a:cubicBezTo>
                  <a:cubicBezTo>
                    <a:pt x="57813" y="25036"/>
                    <a:pt x="53502" y="21015"/>
                    <a:pt x="48433" y="18171"/>
                  </a:cubicBezTo>
                  <a:cubicBezTo>
                    <a:pt x="42856" y="15083"/>
                    <a:pt x="36664" y="13267"/>
                    <a:pt x="30302" y="12853"/>
                  </a:cubicBezTo>
                  <a:cubicBezTo>
                    <a:pt x="22968" y="12457"/>
                    <a:pt x="15648" y="13846"/>
                    <a:pt x="8969" y="16902"/>
                  </a:cubicBezTo>
                  <a:close/>
                  <a:moveTo>
                    <a:pt x="30726" y="166116"/>
                  </a:moveTo>
                  <a:cubicBezTo>
                    <a:pt x="30937" y="168111"/>
                    <a:pt x="30145" y="170081"/>
                    <a:pt x="28610" y="171373"/>
                  </a:cubicBezTo>
                  <a:cubicBezTo>
                    <a:pt x="27317" y="172492"/>
                    <a:pt x="25667" y="173114"/>
                    <a:pt x="23957" y="173126"/>
                  </a:cubicBezTo>
                  <a:cubicBezTo>
                    <a:pt x="22293" y="173140"/>
                    <a:pt x="20665" y="172633"/>
                    <a:pt x="19303" y="171676"/>
                  </a:cubicBezTo>
                  <a:cubicBezTo>
                    <a:pt x="17812" y="170591"/>
                    <a:pt x="17007" y="168797"/>
                    <a:pt x="17188" y="166961"/>
                  </a:cubicBezTo>
                  <a:cubicBezTo>
                    <a:pt x="16933" y="164529"/>
                    <a:pt x="17699" y="162099"/>
                    <a:pt x="19303" y="160253"/>
                  </a:cubicBezTo>
                  <a:cubicBezTo>
                    <a:pt x="20469" y="158935"/>
                    <a:pt x="22211" y="158279"/>
                    <a:pt x="23957" y="158501"/>
                  </a:cubicBezTo>
                  <a:cubicBezTo>
                    <a:pt x="25722" y="158722"/>
                    <a:pt x="27361" y="159531"/>
                    <a:pt x="28610" y="160797"/>
                  </a:cubicBezTo>
                  <a:cubicBezTo>
                    <a:pt x="30047" y="162184"/>
                    <a:pt x="30817" y="164121"/>
                    <a:pt x="30726" y="166116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25" name="Ballon_girl">
            <a:extLst>
              <a:ext uri="{FF2B5EF4-FFF2-40B4-BE49-F238E27FC236}">
                <a16:creationId xmlns:a16="http://schemas.microsoft.com/office/drawing/2014/main" id="{D5D567AC-0693-4ACA-9572-B087127222CC}"/>
              </a:ext>
            </a:extLst>
          </p:cNvPr>
          <p:cNvGrpSpPr/>
          <p:nvPr/>
        </p:nvGrpSpPr>
        <p:grpSpPr>
          <a:xfrm>
            <a:off x="7137508" y="2273451"/>
            <a:ext cx="2036446" cy="1497897"/>
            <a:chOff x="7055939" y="2362299"/>
            <a:chExt cx="2036446" cy="1497897"/>
          </a:xfrm>
        </p:grpSpPr>
        <p:sp>
          <p:nvSpPr>
            <p:cNvPr id="226" name="Forme libre : forme 81">
              <a:extLst>
                <a:ext uri="{FF2B5EF4-FFF2-40B4-BE49-F238E27FC236}">
                  <a16:creationId xmlns:a16="http://schemas.microsoft.com/office/drawing/2014/main" id="{977017E4-3C7C-4D2F-803D-FE8C26957C97}"/>
                </a:ext>
              </a:extLst>
            </p:cNvPr>
            <p:cNvSpPr/>
            <p:nvPr/>
          </p:nvSpPr>
          <p:spPr>
            <a:xfrm>
              <a:off x="7055939" y="2362299"/>
              <a:ext cx="2036446" cy="1497897"/>
            </a:xfrm>
            <a:custGeom>
              <a:avLst/>
              <a:gdLst>
                <a:gd name="connsiteX0" fmla="*/ 10901 w 2036446"/>
                <a:gd name="connsiteY0" fmla="*/ 684733 h 1497897"/>
                <a:gd name="connsiteX1" fmla="*/ 43294 w 2036446"/>
                <a:gd name="connsiteY1" fmla="*/ 776594 h 1497897"/>
                <a:gd name="connsiteX2" fmla="*/ 89164 w 2036446"/>
                <a:gd name="connsiteY2" fmla="*/ 854011 h 1497897"/>
                <a:gd name="connsiteX3" fmla="*/ 176129 w 2036446"/>
                <a:gd name="connsiteY3" fmla="*/ 948047 h 1497897"/>
                <a:gd name="connsiteX4" fmla="*/ 295791 w 2036446"/>
                <a:gd name="connsiteY4" fmla="*/ 1037309 h 1497897"/>
                <a:gd name="connsiteX5" fmla="*/ 321717 w 2036446"/>
                <a:gd name="connsiteY5" fmla="*/ 1055138 h 1497897"/>
                <a:gd name="connsiteX6" fmla="*/ 350303 w 2036446"/>
                <a:gd name="connsiteY6" fmla="*/ 1074235 h 1497897"/>
                <a:gd name="connsiteX7" fmla="*/ 407474 w 2036446"/>
                <a:gd name="connsiteY7" fmla="*/ 1109166 h 1497897"/>
                <a:gd name="connsiteX8" fmla="*/ 553665 w 2036446"/>
                <a:gd name="connsiteY8" fmla="*/ 1182534 h 1497897"/>
                <a:gd name="connsiteX9" fmla="*/ 761259 w 2036446"/>
                <a:gd name="connsiteY9" fmla="*/ 1267928 h 1497897"/>
                <a:gd name="connsiteX10" fmla="*/ 715933 w 2036446"/>
                <a:gd name="connsiteY10" fmla="*/ 1497581 h 1497897"/>
                <a:gd name="connsiteX11" fmla="*/ 941476 w 2036446"/>
                <a:gd name="connsiteY11" fmla="*/ 1285394 h 1497897"/>
                <a:gd name="connsiteX12" fmla="*/ 989823 w 2036446"/>
                <a:gd name="connsiteY12" fmla="*/ 1287872 h 1497897"/>
                <a:gd name="connsiteX13" fmla="*/ 1201345 w 2036446"/>
                <a:gd name="connsiteY13" fmla="*/ 1298025 h 1497897"/>
                <a:gd name="connsiteX14" fmla="*/ 1164359 w 2036446"/>
                <a:gd name="connsiteY14" fmla="*/ 1298569 h 1497897"/>
                <a:gd name="connsiteX15" fmla="*/ 988071 w 2036446"/>
                <a:gd name="connsiteY15" fmla="*/ 1307997 h 1497897"/>
                <a:gd name="connsiteX16" fmla="*/ 1165205 w 2036446"/>
                <a:gd name="connsiteY16" fmla="*/ 1337428 h 1497897"/>
                <a:gd name="connsiteX17" fmla="*/ 1259241 w 2036446"/>
                <a:gd name="connsiteY17" fmla="*/ 1338275 h 1497897"/>
                <a:gd name="connsiteX18" fmla="*/ 1368024 w 2036446"/>
                <a:gd name="connsiteY18" fmla="*/ 1332231 h 1497897"/>
                <a:gd name="connsiteX19" fmla="*/ 1498322 w 2036446"/>
                <a:gd name="connsiteY19" fmla="*/ 1311139 h 1497897"/>
                <a:gd name="connsiteX20" fmla="*/ 1639376 w 2036446"/>
                <a:gd name="connsiteY20" fmla="*/ 1260374 h 1497897"/>
                <a:gd name="connsiteX21" fmla="*/ 1773119 w 2036446"/>
                <a:gd name="connsiteY21" fmla="*/ 1179633 h 1497897"/>
                <a:gd name="connsiteX22" fmla="*/ 1899125 w 2036446"/>
                <a:gd name="connsiteY22" fmla="*/ 1060879 h 1497897"/>
                <a:gd name="connsiteX23" fmla="*/ 1926804 w 2036446"/>
                <a:gd name="connsiteY23" fmla="*/ 1024618 h 1497897"/>
                <a:gd name="connsiteX24" fmla="*/ 1952308 w 2036446"/>
                <a:gd name="connsiteY24" fmla="*/ 985879 h 1497897"/>
                <a:gd name="connsiteX25" fmla="*/ 1964032 w 2036446"/>
                <a:gd name="connsiteY25" fmla="*/ 966359 h 1497897"/>
                <a:gd name="connsiteX26" fmla="*/ 1974729 w 2036446"/>
                <a:gd name="connsiteY26" fmla="*/ 945811 h 1497897"/>
                <a:gd name="connsiteX27" fmla="*/ 1985305 w 2036446"/>
                <a:gd name="connsiteY27" fmla="*/ 924901 h 1497897"/>
                <a:gd name="connsiteX28" fmla="*/ 1994794 w 2036446"/>
                <a:gd name="connsiteY28" fmla="*/ 902963 h 1497897"/>
                <a:gd name="connsiteX29" fmla="*/ 2025011 w 2036446"/>
                <a:gd name="connsiteY29" fmla="*/ 808987 h 1497897"/>
                <a:gd name="connsiteX30" fmla="*/ 2033230 w 2036446"/>
                <a:gd name="connsiteY30" fmla="*/ 758222 h 1497897"/>
                <a:gd name="connsiteX31" fmla="*/ 2035103 w 2036446"/>
                <a:gd name="connsiteY31" fmla="*/ 732053 h 1497897"/>
                <a:gd name="connsiteX32" fmla="*/ 2035828 w 2036446"/>
                <a:gd name="connsiteY32" fmla="*/ 705643 h 1497897"/>
                <a:gd name="connsiteX33" fmla="*/ 1993524 w 2036446"/>
                <a:gd name="connsiteY33" fmla="*/ 503489 h 1497897"/>
                <a:gd name="connsiteX34" fmla="*/ 1983613 w 2036446"/>
                <a:gd name="connsiteY34" fmla="*/ 480342 h 1497897"/>
                <a:gd name="connsiteX35" fmla="*/ 1973037 w 2036446"/>
                <a:gd name="connsiteY35" fmla="*/ 457498 h 1497897"/>
                <a:gd name="connsiteX36" fmla="*/ 1950434 w 2036446"/>
                <a:gd name="connsiteY36" fmla="*/ 413985 h 1497897"/>
                <a:gd name="connsiteX37" fmla="*/ 1925294 w 2036446"/>
                <a:gd name="connsiteY37" fmla="*/ 371137 h 1497897"/>
                <a:gd name="connsiteX38" fmla="*/ 1896708 w 2036446"/>
                <a:gd name="connsiteY38" fmla="*/ 328833 h 1497897"/>
                <a:gd name="connsiteX39" fmla="*/ 1827511 w 2036446"/>
                <a:gd name="connsiteY39" fmla="*/ 247366 h 1497897"/>
                <a:gd name="connsiteX40" fmla="*/ 1807385 w 2036446"/>
                <a:gd name="connsiteY40" fmla="*/ 228088 h 1497897"/>
                <a:gd name="connsiteX41" fmla="*/ 1786777 w 2036446"/>
                <a:gd name="connsiteY41" fmla="*/ 210683 h 1497897"/>
                <a:gd name="connsiteX42" fmla="*/ 1744835 w 2036446"/>
                <a:gd name="connsiteY42" fmla="*/ 178652 h 1497897"/>
                <a:gd name="connsiteX43" fmla="*/ 1700778 w 2036446"/>
                <a:gd name="connsiteY43" fmla="*/ 149583 h 1497897"/>
                <a:gd name="connsiteX44" fmla="*/ 1655089 w 2036446"/>
                <a:gd name="connsiteY44" fmla="*/ 124019 h 1497897"/>
                <a:gd name="connsiteX45" fmla="*/ 1608011 w 2036446"/>
                <a:gd name="connsiteY45" fmla="*/ 101296 h 1497897"/>
                <a:gd name="connsiteX46" fmla="*/ 1583837 w 2036446"/>
                <a:gd name="connsiteY46" fmla="*/ 90780 h 1497897"/>
                <a:gd name="connsiteX47" fmla="*/ 1559663 w 2036446"/>
                <a:gd name="connsiteY47" fmla="*/ 81292 h 1497897"/>
                <a:gd name="connsiteX48" fmla="*/ 1197055 w 2036446"/>
                <a:gd name="connsiteY48" fmla="*/ 5325 h 1497897"/>
                <a:gd name="connsiteX49" fmla="*/ 1015750 w 2036446"/>
                <a:gd name="connsiteY49" fmla="*/ -235 h 1497897"/>
                <a:gd name="connsiteX50" fmla="*/ 837589 w 2036446"/>
                <a:gd name="connsiteY50" fmla="*/ 10462 h 1497897"/>
                <a:gd name="connsiteX51" fmla="*/ 505862 w 2036446"/>
                <a:gd name="connsiteY51" fmla="*/ 79660 h 1497897"/>
                <a:gd name="connsiteX52" fmla="*/ 357373 w 2036446"/>
                <a:gd name="connsiteY52" fmla="*/ 137073 h 1497897"/>
                <a:gd name="connsiteX53" fmla="*/ 282978 w 2036446"/>
                <a:gd name="connsiteY53" fmla="*/ 177746 h 1497897"/>
                <a:gd name="connsiteX54" fmla="*/ 250162 w 2036446"/>
                <a:gd name="connsiteY54" fmla="*/ 200348 h 1497897"/>
                <a:gd name="connsiteX55" fmla="*/ 218434 w 2036446"/>
                <a:gd name="connsiteY55" fmla="*/ 223616 h 1497897"/>
                <a:gd name="connsiteX56" fmla="*/ 189123 w 2036446"/>
                <a:gd name="connsiteY56" fmla="*/ 248394 h 1497897"/>
                <a:gd name="connsiteX57" fmla="*/ 161202 w 2036446"/>
                <a:gd name="connsiteY57" fmla="*/ 273897 h 1497897"/>
                <a:gd name="connsiteX58" fmla="*/ 110679 w 2036446"/>
                <a:gd name="connsiteY58" fmla="*/ 328289 h 1497897"/>
                <a:gd name="connsiteX59" fmla="*/ 65655 w 2036446"/>
                <a:gd name="connsiteY59" fmla="*/ 386306 h 1497897"/>
                <a:gd name="connsiteX60" fmla="*/ 29394 w 2036446"/>
                <a:gd name="connsiteY60" fmla="*/ 452301 h 1497897"/>
                <a:gd name="connsiteX61" fmla="*/ -400 w 2036446"/>
                <a:gd name="connsiteY61" fmla="*/ 579939 h 1497897"/>
                <a:gd name="connsiteX62" fmla="*/ 10901 w 2036446"/>
                <a:gd name="connsiteY62" fmla="*/ 684733 h 1497897"/>
                <a:gd name="connsiteX63" fmla="*/ 1924145 w 2036446"/>
                <a:gd name="connsiteY63" fmla="*/ 961343 h 1497897"/>
                <a:gd name="connsiteX64" fmla="*/ 1995156 w 2036446"/>
                <a:gd name="connsiteY64" fmla="*/ 758705 h 1497897"/>
                <a:gd name="connsiteX65" fmla="*/ 1680895 w 2036446"/>
                <a:gd name="connsiteY65" fmla="*/ 183971 h 1497897"/>
                <a:gd name="connsiteX66" fmla="*/ 1203823 w 2036446"/>
                <a:gd name="connsiteY66" fmla="*/ 45393 h 1497897"/>
                <a:gd name="connsiteX67" fmla="*/ 1537786 w 2036446"/>
                <a:gd name="connsiteY67" fmla="*/ 109454 h 1497897"/>
                <a:gd name="connsiteX68" fmla="*/ 1717761 w 2036446"/>
                <a:gd name="connsiteY68" fmla="*/ 198656 h 1497897"/>
                <a:gd name="connsiteX69" fmla="*/ 1758554 w 2036446"/>
                <a:gd name="connsiteY69" fmla="*/ 228330 h 1497897"/>
                <a:gd name="connsiteX70" fmla="*/ 1778014 w 2036446"/>
                <a:gd name="connsiteY70" fmla="*/ 244466 h 1497897"/>
                <a:gd name="connsiteX71" fmla="*/ 1795540 w 2036446"/>
                <a:gd name="connsiteY71" fmla="*/ 259937 h 1497897"/>
                <a:gd name="connsiteX72" fmla="*/ 1859843 w 2036446"/>
                <a:gd name="connsiteY72" fmla="*/ 331854 h 1497897"/>
                <a:gd name="connsiteX73" fmla="*/ 1874770 w 2036446"/>
                <a:gd name="connsiteY73" fmla="*/ 351798 h 1497897"/>
                <a:gd name="connsiteX74" fmla="*/ 1888791 w 2036446"/>
                <a:gd name="connsiteY74" fmla="*/ 372829 h 1497897"/>
                <a:gd name="connsiteX75" fmla="*/ 1902691 w 2036446"/>
                <a:gd name="connsiteY75" fmla="*/ 394283 h 1497897"/>
                <a:gd name="connsiteX76" fmla="*/ 1915805 w 2036446"/>
                <a:gd name="connsiteY76" fmla="*/ 416705 h 1497897"/>
                <a:gd name="connsiteX77" fmla="*/ 1922513 w 2036446"/>
                <a:gd name="connsiteY77" fmla="*/ 428066 h 1497897"/>
                <a:gd name="connsiteX78" fmla="*/ 1928557 w 2036446"/>
                <a:gd name="connsiteY78" fmla="*/ 439791 h 1497897"/>
                <a:gd name="connsiteX79" fmla="*/ 1940644 w 2036446"/>
                <a:gd name="connsiteY79" fmla="*/ 462937 h 1497897"/>
                <a:gd name="connsiteX80" fmla="*/ 1961736 w 2036446"/>
                <a:gd name="connsiteY80" fmla="*/ 509230 h 1497897"/>
                <a:gd name="connsiteX81" fmla="*/ 2002590 w 2036446"/>
                <a:gd name="connsiteY81" fmla="*/ 697061 h 1497897"/>
                <a:gd name="connsiteX82" fmla="*/ 1967477 w 2036446"/>
                <a:gd name="connsiteY82" fmla="*/ 877217 h 1497897"/>
                <a:gd name="connsiteX83" fmla="*/ 1925595 w 2036446"/>
                <a:gd name="connsiteY83" fmla="*/ 959167 h 1497897"/>
                <a:gd name="connsiteX84" fmla="*/ 1913871 w 2036446"/>
                <a:gd name="connsiteY84" fmla="*/ 978023 h 1497897"/>
                <a:gd name="connsiteX85" fmla="*/ 1907828 w 2036446"/>
                <a:gd name="connsiteY85" fmla="*/ 987149 h 1497897"/>
                <a:gd name="connsiteX86" fmla="*/ 1920580 w 2036446"/>
                <a:gd name="connsiteY86" fmla="*/ 967628 h 1497897"/>
                <a:gd name="connsiteX87" fmla="*/ 1359744 w 2036446"/>
                <a:gd name="connsiteY87" fmla="*/ 1288960 h 1497897"/>
                <a:gd name="connsiteX88" fmla="*/ 1606862 w 2036446"/>
                <a:gd name="connsiteY88" fmla="*/ 1227256 h 1497897"/>
                <a:gd name="connsiteX89" fmla="*/ 1637624 w 2036446"/>
                <a:gd name="connsiteY89" fmla="*/ 1213719 h 1497897"/>
                <a:gd name="connsiteX90" fmla="*/ 1618889 w 2036446"/>
                <a:gd name="connsiteY90" fmla="*/ 1222663 h 1497897"/>
                <a:gd name="connsiteX91" fmla="*/ 1491976 w 2036446"/>
                <a:gd name="connsiteY91" fmla="*/ 1267566 h 1497897"/>
                <a:gd name="connsiteX92" fmla="*/ 1371589 w 2036446"/>
                <a:gd name="connsiteY92" fmla="*/ 1287811 h 1497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036446" h="1497897">
                  <a:moveTo>
                    <a:pt x="10901" y="684733"/>
                  </a:moveTo>
                  <a:cubicBezTo>
                    <a:pt x="18189" y="716480"/>
                    <a:pt x="29056" y="747298"/>
                    <a:pt x="43294" y="776594"/>
                  </a:cubicBezTo>
                  <a:cubicBezTo>
                    <a:pt x="56067" y="803810"/>
                    <a:pt x="71427" y="829735"/>
                    <a:pt x="89164" y="854011"/>
                  </a:cubicBezTo>
                  <a:cubicBezTo>
                    <a:pt x="114425" y="888608"/>
                    <a:pt x="143608" y="920164"/>
                    <a:pt x="176129" y="948047"/>
                  </a:cubicBezTo>
                  <a:cubicBezTo>
                    <a:pt x="214341" y="979984"/>
                    <a:pt x="254289" y="1009783"/>
                    <a:pt x="295791" y="1037309"/>
                  </a:cubicBezTo>
                  <a:cubicBezTo>
                    <a:pt x="304795" y="1043353"/>
                    <a:pt x="313256" y="1049396"/>
                    <a:pt x="321717" y="1055138"/>
                  </a:cubicBezTo>
                  <a:lnTo>
                    <a:pt x="350303" y="1074235"/>
                  </a:lnTo>
                  <a:cubicBezTo>
                    <a:pt x="369763" y="1086322"/>
                    <a:pt x="388679" y="1098409"/>
                    <a:pt x="407474" y="1109166"/>
                  </a:cubicBezTo>
                  <a:cubicBezTo>
                    <a:pt x="454700" y="1136512"/>
                    <a:pt x="503517" y="1161011"/>
                    <a:pt x="553665" y="1182534"/>
                  </a:cubicBezTo>
                  <a:cubicBezTo>
                    <a:pt x="620662" y="1216081"/>
                    <a:pt x="690049" y="1244624"/>
                    <a:pt x="761259" y="1267928"/>
                  </a:cubicBezTo>
                  <a:cubicBezTo>
                    <a:pt x="740597" y="1343278"/>
                    <a:pt x="725449" y="1420032"/>
                    <a:pt x="715933" y="1497581"/>
                  </a:cubicBezTo>
                  <a:cubicBezTo>
                    <a:pt x="794257" y="1430578"/>
                    <a:pt x="869437" y="1359850"/>
                    <a:pt x="941476" y="1285394"/>
                  </a:cubicBezTo>
                  <a:lnTo>
                    <a:pt x="989823" y="1287872"/>
                  </a:lnTo>
                  <a:cubicBezTo>
                    <a:pt x="1059867" y="1293915"/>
                    <a:pt x="1130758" y="1298267"/>
                    <a:pt x="1201345" y="1298025"/>
                  </a:cubicBezTo>
                  <a:cubicBezTo>
                    <a:pt x="1188594" y="1298025"/>
                    <a:pt x="1176265" y="1298569"/>
                    <a:pt x="1164359" y="1298569"/>
                  </a:cubicBezTo>
                  <a:cubicBezTo>
                    <a:pt x="1051830" y="1298992"/>
                    <a:pt x="987950" y="1296816"/>
                    <a:pt x="988071" y="1307997"/>
                  </a:cubicBezTo>
                  <a:cubicBezTo>
                    <a:pt x="988071" y="1318029"/>
                    <a:pt x="1051467" y="1332171"/>
                    <a:pt x="1165205" y="1337428"/>
                  </a:cubicBezTo>
                  <a:cubicBezTo>
                    <a:pt x="1193368" y="1338879"/>
                    <a:pt x="1225640" y="1339000"/>
                    <a:pt x="1259241" y="1338275"/>
                  </a:cubicBezTo>
                  <a:cubicBezTo>
                    <a:pt x="1292844" y="1337549"/>
                    <a:pt x="1328258" y="1336159"/>
                    <a:pt x="1368024" y="1332231"/>
                  </a:cubicBezTo>
                  <a:cubicBezTo>
                    <a:pt x="1411929" y="1328523"/>
                    <a:pt x="1455488" y="1321471"/>
                    <a:pt x="1498322" y="1311139"/>
                  </a:cubicBezTo>
                  <a:cubicBezTo>
                    <a:pt x="1546948" y="1299074"/>
                    <a:pt x="1594213" y="1282063"/>
                    <a:pt x="1639376" y="1260374"/>
                  </a:cubicBezTo>
                  <a:cubicBezTo>
                    <a:pt x="1686327" y="1237596"/>
                    <a:pt x="1731094" y="1210570"/>
                    <a:pt x="1773119" y="1179633"/>
                  </a:cubicBezTo>
                  <a:cubicBezTo>
                    <a:pt x="1819860" y="1145400"/>
                    <a:pt x="1862185" y="1105512"/>
                    <a:pt x="1899125" y="1060879"/>
                  </a:cubicBezTo>
                  <a:cubicBezTo>
                    <a:pt x="1908432" y="1048792"/>
                    <a:pt x="1918343" y="1037612"/>
                    <a:pt x="1926804" y="1024618"/>
                  </a:cubicBezTo>
                  <a:cubicBezTo>
                    <a:pt x="1935266" y="1011625"/>
                    <a:pt x="1944572" y="999477"/>
                    <a:pt x="1952308" y="985879"/>
                  </a:cubicBezTo>
                  <a:lnTo>
                    <a:pt x="1964032" y="966359"/>
                  </a:lnTo>
                  <a:lnTo>
                    <a:pt x="1974729" y="945811"/>
                  </a:lnTo>
                  <a:cubicBezTo>
                    <a:pt x="1978235" y="938861"/>
                    <a:pt x="1982102" y="932092"/>
                    <a:pt x="1985305" y="924901"/>
                  </a:cubicBezTo>
                  <a:cubicBezTo>
                    <a:pt x="1988508" y="917709"/>
                    <a:pt x="1991348" y="910336"/>
                    <a:pt x="1994794" y="902963"/>
                  </a:cubicBezTo>
                  <a:cubicBezTo>
                    <a:pt x="2007647" y="872601"/>
                    <a:pt x="2017760" y="841150"/>
                    <a:pt x="2025011" y="808987"/>
                  </a:cubicBezTo>
                  <a:cubicBezTo>
                    <a:pt x="2028093" y="792367"/>
                    <a:pt x="2031054" y="775446"/>
                    <a:pt x="2033230" y="758222"/>
                  </a:cubicBezTo>
                  <a:cubicBezTo>
                    <a:pt x="2033834" y="749519"/>
                    <a:pt x="2034438" y="740816"/>
                    <a:pt x="2035103" y="732053"/>
                  </a:cubicBezTo>
                  <a:cubicBezTo>
                    <a:pt x="2035920" y="723275"/>
                    <a:pt x="2036163" y="714453"/>
                    <a:pt x="2035828" y="705643"/>
                  </a:cubicBezTo>
                  <a:cubicBezTo>
                    <a:pt x="2034671" y="636186"/>
                    <a:pt x="2020315" y="567582"/>
                    <a:pt x="1993524" y="503489"/>
                  </a:cubicBezTo>
                  <a:cubicBezTo>
                    <a:pt x="1990620" y="495608"/>
                    <a:pt x="1987312" y="487882"/>
                    <a:pt x="1983613" y="480342"/>
                  </a:cubicBezTo>
                  <a:lnTo>
                    <a:pt x="1973037" y="457498"/>
                  </a:lnTo>
                  <a:cubicBezTo>
                    <a:pt x="1965906" y="442510"/>
                    <a:pt x="1957626" y="428308"/>
                    <a:pt x="1950434" y="413985"/>
                  </a:cubicBezTo>
                  <a:cubicBezTo>
                    <a:pt x="1942154" y="399964"/>
                    <a:pt x="1933755" y="385641"/>
                    <a:pt x="1925294" y="371137"/>
                  </a:cubicBezTo>
                  <a:cubicBezTo>
                    <a:pt x="1915865" y="357297"/>
                    <a:pt x="1907163" y="342733"/>
                    <a:pt x="1896708" y="328833"/>
                  </a:cubicBezTo>
                  <a:cubicBezTo>
                    <a:pt x="1875958" y="299792"/>
                    <a:pt x="1852811" y="272542"/>
                    <a:pt x="1827511" y="247366"/>
                  </a:cubicBezTo>
                  <a:cubicBezTo>
                    <a:pt x="1820681" y="240779"/>
                    <a:pt x="1814214" y="234071"/>
                    <a:pt x="1807385" y="228088"/>
                  </a:cubicBezTo>
                  <a:lnTo>
                    <a:pt x="1786777" y="210683"/>
                  </a:lnTo>
                  <a:cubicBezTo>
                    <a:pt x="1773421" y="198596"/>
                    <a:pt x="1758796" y="189289"/>
                    <a:pt x="1744835" y="178652"/>
                  </a:cubicBezTo>
                  <a:cubicBezTo>
                    <a:pt x="1730875" y="168016"/>
                    <a:pt x="1715464" y="159313"/>
                    <a:pt x="1700778" y="149583"/>
                  </a:cubicBezTo>
                  <a:cubicBezTo>
                    <a:pt x="1685609" y="141062"/>
                    <a:pt x="1670561" y="131997"/>
                    <a:pt x="1655089" y="124019"/>
                  </a:cubicBezTo>
                  <a:cubicBezTo>
                    <a:pt x="1639618" y="116042"/>
                    <a:pt x="1624086" y="108004"/>
                    <a:pt x="1608011" y="101296"/>
                  </a:cubicBezTo>
                  <a:lnTo>
                    <a:pt x="1583837" y="90780"/>
                  </a:lnTo>
                  <a:cubicBezTo>
                    <a:pt x="1575799" y="87456"/>
                    <a:pt x="1567640" y="84737"/>
                    <a:pt x="1559663" y="81292"/>
                  </a:cubicBezTo>
                  <a:cubicBezTo>
                    <a:pt x="1442178" y="36147"/>
                    <a:pt x="1318710" y="14028"/>
                    <a:pt x="1197055" y="5325"/>
                  </a:cubicBezTo>
                  <a:cubicBezTo>
                    <a:pt x="1136016" y="914"/>
                    <a:pt x="1075520" y="-718"/>
                    <a:pt x="1015750" y="-235"/>
                  </a:cubicBezTo>
                  <a:cubicBezTo>
                    <a:pt x="954106" y="188"/>
                    <a:pt x="894881" y="4963"/>
                    <a:pt x="837589" y="10462"/>
                  </a:cubicBezTo>
                  <a:cubicBezTo>
                    <a:pt x="722158" y="22549"/>
                    <a:pt x="609930" y="44366"/>
                    <a:pt x="505862" y="79660"/>
                  </a:cubicBezTo>
                  <a:cubicBezTo>
                    <a:pt x="457514" y="96219"/>
                    <a:pt x="407171" y="112476"/>
                    <a:pt x="357373" y="137073"/>
                  </a:cubicBezTo>
                  <a:cubicBezTo>
                    <a:pt x="331723" y="149011"/>
                    <a:pt x="306873" y="162597"/>
                    <a:pt x="282978" y="177746"/>
                  </a:cubicBezTo>
                  <a:cubicBezTo>
                    <a:pt x="271375" y="184333"/>
                    <a:pt x="260980" y="192915"/>
                    <a:pt x="250162" y="200348"/>
                  </a:cubicBezTo>
                  <a:cubicBezTo>
                    <a:pt x="239345" y="207782"/>
                    <a:pt x="228648" y="215578"/>
                    <a:pt x="218434" y="223616"/>
                  </a:cubicBezTo>
                  <a:lnTo>
                    <a:pt x="189123" y="248394"/>
                  </a:lnTo>
                  <a:cubicBezTo>
                    <a:pt x="179336" y="256354"/>
                    <a:pt x="170014" y="264869"/>
                    <a:pt x="161202" y="273897"/>
                  </a:cubicBezTo>
                  <a:cubicBezTo>
                    <a:pt x="143857" y="292028"/>
                    <a:pt x="125485" y="308527"/>
                    <a:pt x="110679" y="328289"/>
                  </a:cubicBezTo>
                  <a:cubicBezTo>
                    <a:pt x="94696" y="346851"/>
                    <a:pt x="79669" y="366215"/>
                    <a:pt x="65655" y="386306"/>
                  </a:cubicBezTo>
                  <a:cubicBezTo>
                    <a:pt x="51676" y="407210"/>
                    <a:pt x="39543" y="429292"/>
                    <a:pt x="29394" y="452301"/>
                  </a:cubicBezTo>
                  <a:cubicBezTo>
                    <a:pt x="11335" y="492531"/>
                    <a:pt x="1219" y="535871"/>
                    <a:pt x="-400" y="579939"/>
                  </a:cubicBezTo>
                  <a:cubicBezTo>
                    <a:pt x="-1058" y="615207"/>
                    <a:pt x="2739" y="650416"/>
                    <a:pt x="10901" y="684733"/>
                  </a:cubicBezTo>
                  <a:close/>
                  <a:moveTo>
                    <a:pt x="1924145" y="961343"/>
                  </a:moveTo>
                  <a:cubicBezTo>
                    <a:pt x="1962028" y="899650"/>
                    <a:pt x="1986243" y="830550"/>
                    <a:pt x="1995156" y="758705"/>
                  </a:cubicBezTo>
                  <a:cubicBezTo>
                    <a:pt x="2022472" y="527240"/>
                    <a:pt x="1875253" y="301456"/>
                    <a:pt x="1680895" y="183971"/>
                  </a:cubicBezTo>
                  <a:cubicBezTo>
                    <a:pt x="1536698" y="96944"/>
                    <a:pt x="1371409" y="59414"/>
                    <a:pt x="1203823" y="45393"/>
                  </a:cubicBezTo>
                  <a:cubicBezTo>
                    <a:pt x="1315869" y="52585"/>
                    <a:pt x="1429547" y="70837"/>
                    <a:pt x="1537786" y="109454"/>
                  </a:cubicBezTo>
                  <a:cubicBezTo>
                    <a:pt x="1601090" y="131976"/>
                    <a:pt x="1661502" y="161919"/>
                    <a:pt x="1717761" y="198656"/>
                  </a:cubicBezTo>
                  <a:cubicBezTo>
                    <a:pt x="1731600" y="208205"/>
                    <a:pt x="1745137" y="218237"/>
                    <a:pt x="1758554" y="228330"/>
                  </a:cubicBezTo>
                  <a:lnTo>
                    <a:pt x="1778014" y="244466"/>
                  </a:lnTo>
                  <a:cubicBezTo>
                    <a:pt x="1784058" y="249603"/>
                    <a:pt x="1790101" y="254196"/>
                    <a:pt x="1795540" y="259937"/>
                  </a:cubicBezTo>
                  <a:cubicBezTo>
                    <a:pt x="1818957" y="282060"/>
                    <a:pt x="1840467" y="306117"/>
                    <a:pt x="1859843" y="331854"/>
                  </a:cubicBezTo>
                  <a:lnTo>
                    <a:pt x="1874770" y="351798"/>
                  </a:lnTo>
                  <a:cubicBezTo>
                    <a:pt x="1879605" y="358566"/>
                    <a:pt x="1884077" y="365758"/>
                    <a:pt x="1888791" y="372829"/>
                  </a:cubicBezTo>
                  <a:cubicBezTo>
                    <a:pt x="1893505" y="379900"/>
                    <a:pt x="1898400" y="386790"/>
                    <a:pt x="1902691" y="394283"/>
                  </a:cubicBezTo>
                  <a:lnTo>
                    <a:pt x="1915805" y="416705"/>
                  </a:lnTo>
                  <a:lnTo>
                    <a:pt x="1922513" y="428066"/>
                  </a:lnTo>
                  <a:lnTo>
                    <a:pt x="1928557" y="439791"/>
                  </a:lnTo>
                  <a:lnTo>
                    <a:pt x="1940644" y="462937"/>
                  </a:lnTo>
                  <a:cubicBezTo>
                    <a:pt x="1948078" y="478590"/>
                    <a:pt x="1955209" y="494061"/>
                    <a:pt x="1961736" y="509230"/>
                  </a:cubicBezTo>
                  <a:cubicBezTo>
                    <a:pt x="1986895" y="568762"/>
                    <a:pt x="2000749" y="632458"/>
                    <a:pt x="2002590" y="697061"/>
                  </a:cubicBezTo>
                  <a:cubicBezTo>
                    <a:pt x="2003086" y="758861"/>
                    <a:pt x="1991146" y="820128"/>
                    <a:pt x="1967477" y="877217"/>
                  </a:cubicBezTo>
                  <a:cubicBezTo>
                    <a:pt x="1955583" y="905541"/>
                    <a:pt x="1941583" y="932935"/>
                    <a:pt x="1925595" y="959167"/>
                  </a:cubicBezTo>
                  <a:close/>
                  <a:moveTo>
                    <a:pt x="1913871" y="978023"/>
                  </a:moveTo>
                  <a:cubicBezTo>
                    <a:pt x="1911877" y="981165"/>
                    <a:pt x="1909761" y="984066"/>
                    <a:pt x="1907828" y="987149"/>
                  </a:cubicBezTo>
                  <a:cubicBezTo>
                    <a:pt x="1912179" y="980742"/>
                    <a:pt x="1916470" y="974215"/>
                    <a:pt x="1920580" y="967628"/>
                  </a:cubicBezTo>
                  <a:close/>
                  <a:moveTo>
                    <a:pt x="1359744" y="1288960"/>
                  </a:moveTo>
                  <a:cubicBezTo>
                    <a:pt x="1444544" y="1279744"/>
                    <a:pt x="1527685" y="1258984"/>
                    <a:pt x="1606862" y="1227256"/>
                  </a:cubicBezTo>
                  <a:cubicBezTo>
                    <a:pt x="1617217" y="1223025"/>
                    <a:pt x="1627471" y="1218513"/>
                    <a:pt x="1637624" y="1213719"/>
                  </a:cubicBezTo>
                  <a:cubicBezTo>
                    <a:pt x="1631581" y="1216800"/>
                    <a:pt x="1625053" y="1219762"/>
                    <a:pt x="1618889" y="1222663"/>
                  </a:cubicBezTo>
                  <a:cubicBezTo>
                    <a:pt x="1578062" y="1241517"/>
                    <a:pt x="1535576" y="1256549"/>
                    <a:pt x="1491976" y="1267566"/>
                  </a:cubicBezTo>
                  <a:cubicBezTo>
                    <a:pt x="1452339" y="1276971"/>
                    <a:pt x="1412123" y="1283734"/>
                    <a:pt x="1371589" y="1287811"/>
                  </a:cubicBezTo>
                  <a:close/>
                </a:path>
              </a:pathLst>
            </a:custGeom>
            <a:solidFill>
              <a:srgbClr val="F2B602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7" name="Forme libre : forme 82">
              <a:extLst>
                <a:ext uri="{FF2B5EF4-FFF2-40B4-BE49-F238E27FC236}">
                  <a16:creationId xmlns:a16="http://schemas.microsoft.com/office/drawing/2014/main" id="{238E9FCB-D437-449E-A49F-2850D0897152}"/>
                </a:ext>
              </a:extLst>
            </p:cNvPr>
            <p:cNvSpPr/>
            <p:nvPr/>
          </p:nvSpPr>
          <p:spPr>
            <a:xfrm>
              <a:off x="7383055" y="2703955"/>
              <a:ext cx="102771" cy="173817"/>
            </a:xfrm>
            <a:custGeom>
              <a:avLst/>
              <a:gdLst>
                <a:gd name="connsiteX0" fmla="*/ 7051 w 102771"/>
                <a:gd name="connsiteY0" fmla="*/ 173497 h 173817"/>
                <a:gd name="connsiteX1" fmla="*/ 1793 w 102771"/>
                <a:gd name="connsiteY1" fmla="*/ 172046 h 173817"/>
                <a:gd name="connsiteX2" fmla="*/ -443 w 102771"/>
                <a:gd name="connsiteY2" fmla="*/ 166728 h 173817"/>
                <a:gd name="connsiteX3" fmla="*/ 644 w 102771"/>
                <a:gd name="connsiteY3" fmla="*/ 8449 h 173817"/>
                <a:gd name="connsiteX4" fmla="*/ 2216 w 102771"/>
                <a:gd name="connsiteY4" fmla="*/ 2889 h 173817"/>
                <a:gd name="connsiteX5" fmla="*/ 7352 w 102771"/>
                <a:gd name="connsiteY5" fmla="*/ 532 h 173817"/>
                <a:gd name="connsiteX6" fmla="*/ 94681 w 102771"/>
                <a:gd name="connsiteY6" fmla="*/ -314 h 173817"/>
                <a:gd name="connsiteX7" fmla="*/ 99516 w 102771"/>
                <a:gd name="connsiteY7" fmla="*/ 1862 h 173817"/>
                <a:gd name="connsiteX8" fmla="*/ 101329 w 102771"/>
                <a:gd name="connsiteY8" fmla="*/ 6697 h 173817"/>
                <a:gd name="connsiteX9" fmla="*/ 99940 w 102771"/>
                <a:gd name="connsiteY9" fmla="*/ 11713 h 173817"/>
                <a:gd name="connsiteX10" fmla="*/ 94984 w 102771"/>
                <a:gd name="connsiteY10" fmla="*/ 14070 h 173817"/>
                <a:gd name="connsiteX11" fmla="*/ 14302 w 102771"/>
                <a:gd name="connsiteY11" fmla="*/ 14916 h 173817"/>
                <a:gd name="connsiteX12" fmla="*/ 13457 w 102771"/>
                <a:gd name="connsiteY12" fmla="*/ 80004 h 173817"/>
                <a:gd name="connsiteX13" fmla="*/ 90692 w 102771"/>
                <a:gd name="connsiteY13" fmla="*/ 78554 h 173817"/>
                <a:gd name="connsiteX14" fmla="*/ 95406 w 102771"/>
                <a:gd name="connsiteY14" fmla="*/ 80729 h 173817"/>
                <a:gd name="connsiteX15" fmla="*/ 97099 w 102771"/>
                <a:gd name="connsiteY15" fmla="*/ 85685 h 173817"/>
                <a:gd name="connsiteX16" fmla="*/ 95648 w 102771"/>
                <a:gd name="connsiteY16" fmla="*/ 90701 h 173817"/>
                <a:gd name="connsiteX17" fmla="*/ 90995 w 102771"/>
                <a:gd name="connsiteY17" fmla="*/ 92877 h 173817"/>
                <a:gd name="connsiteX18" fmla="*/ 13457 w 102771"/>
                <a:gd name="connsiteY18" fmla="*/ 94327 h 173817"/>
                <a:gd name="connsiteX19" fmla="*/ 12852 w 102771"/>
                <a:gd name="connsiteY19" fmla="*/ 159113 h 173817"/>
                <a:gd name="connsiteX20" fmla="*/ 95829 w 102771"/>
                <a:gd name="connsiteY20" fmla="*/ 158267 h 173817"/>
                <a:gd name="connsiteX21" fmla="*/ 100604 w 102771"/>
                <a:gd name="connsiteY21" fmla="*/ 160443 h 173817"/>
                <a:gd name="connsiteX22" fmla="*/ 102296 w 102771"/>
                <a:gd name="connsiteY22" fmla="*/ 165459 h 173817"/>
                <a:gd name="connsiteX23" fmla="*/ 100906 w 102771"/>
                <a:gd name="connsiteY23" fmla="*/ 170415 h 173817"/>
                <a:gd name="connsiteX24" fmla="*/ 96071 w 102771"/>
                <a:gd name="connsiteY24" fmla="*/ 172590 h 17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2771" h="173817">
                  <a:moveTo>
                    <a:pt x="7051" y="173497"/>
                  </a:moveTo>
                  <a:cubicBezTo>
                    <a:pt x="5192" y="173553"/>
                    <a:pt x="3360" y="173047"/>
                    <a:pt x="1793" y="172046"/>
                  </a:cubicBezTo>
                  <a:cubicBezTo>
                    <a:pt x="195" y="170767"/>
                    <a:pt x="-647" y="168765"/>
                    <a:pt x="-443" y="166728"/>
                  </a:cubicBezTo>
                  <a:lnTo>
                    <a:pt x="644" y="8449"/>
                  </a:lnTo>
                  <a:cubicBezTo>
                    <a:pt x="608" y="6482"/>
                    <a:pt x="1155" y="4547"/>
                    <a:pt x="2216" y="2889"/>
                  </a:cubicBezTo>
                  <a:cubicBezTo>
                    <a:pt x="3371" y="1227"/>
                    <a:pt x="5339" y="324"/>
                    <a:pt x="7352" y="532"/>
                  </a:cubicBezTo>
                  <a:lnTo>
                    <a:pt x="94681" y="-314"/>
                  </a:lnTo>
                  <a:cubicBezTo>
                    <a:pt x="96542" y="-372"/>
                    <a:pt x="98325" y="431"/>
                    <a:pt x="99516" y="1862"/>
                  </a:cubicBezTo>
                  <a:cubicBezTo>
                    <a:pt x="100570" y="3267"/>
                    <a:pt x="101200" y="4945"/>
                    <a:pt x="101329" y="6697"/>
                  </a:cubicBezTo>
                  <a:cubicBezTo>
                    <a:pt x="101435" y="8477"/>
                    <a:pt x="100947" y="10241"/>
                    <a:pt x="99940" y="11713"/>
                  </a:cubicBezTo>
                  <a:cubicBezTo>
                    <a:pt x="98809" y="13306"/>
                    <a:pt x="96933" y="14199"/>
                    <a:pt x="94984" y="14070"/>
                  </a:cubicBezTo>
                  <a:lnTo>
                    <a:pt x="14302" y="14916"/>
                  </a:lnTo>
                  <a:lnTo>
                    <a:pt x="13457" y="80004"/>
                  </a:lnTo>
                  <a:lnTo>
                    <a:pt x="90692" y="78554"/>
                  </a:lnTo>
                  <a:cubicBezTo>
                    <a:pt x="92531" y="78434"/>
                    <a:pt x="94305" y="79253"/>
                    <a:pt x="95406" y="80729"/>
                  </a:cubicBezTo>
                  <a:cubicBezTo>
                    <a:pt x="96421" y="82191"/>
                    <a:pt x="97007" y="83908"/>
                    <a:pt x="97099" y="85685"/>
                  </a:cubicBezTo>
                  <a:cubicBezTo>
                    <a:pt x="97187" y="87472"/>
                    <a:pt x="96677" y="89237"/>
                    <a:pt x="95648" y="90701"/>
                  </a:cubicBezTo>
                  <a:cubicBezTo>
                    <a:pt x="94573" y="92177"/>
                    <a:pt x="92817" y="92998"/>
                    <a:pt x="90995" y="92877"/>
                  </a:cubicBezTo>
                  <a:lnTo>
                    <a:pt x="13457" y="94327"/>
                  </a:lnTo>
                  <a:lnTo>
                    <a:pt x="12852" y="159113"/>
                  </a:lnTo>
                  <a:lnTo>
                    <a:pt x="95829" y="158267"/>
                  </a:lnTo>
                  <a:cubicBezTo>
                    <a:pt x="97682" y="158160"/>
                    <a:pt x="99469" y="158974"/>
                    <a:pt x="100604" y="160443"/>
                  </a:cubicBezTo>
                  <a:cubicBezTo>
                    <a:pt x="101731" y="161869"/>
                    <a:pt x="102329" y="163641"/>
                    <a:pt x="102296" y="165459"/>
                  </a:cubicBezTo>
                  <a:cubicBezTo>
                    <a:pt x="102339" y="167213"/>
                    <a:pt x="101855" y="168939"/>
                    <a:pt x="100906" y="170415"/>
                  </a:cubicBezTo>
                  <a:cubicBezTo>
                    <a:pt x="99796" y="171949"/>
                    <a:pt x="97955" y="172777"/>
                    <a:pt x="96071" y="172590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8" name="Forme libre : forme 83">
              <a:extLst>
                <a:ext uri="{FF2B5EF4-FFF2-40B4-BE49-F238E27FC236}">
                  <a16:creationId xmlns:a16="http://schemas.microsoft.com/office/drawing/2014/main" id="{0F909403-34DB-4AED-B526-27F10A213D0E}"/>
                </a:ext>
              </a:extLst>
            </p:cNvPr>
            <p:cNvSpPr/>
            <p:nvPr/>
          </p:nvSpPr>
          <p:spPr>
            <a:xfrm>
              <a:off x="7505938" y="2775114"/>
              <a:ext cx="84686" cy="104709"/>
            </a:xfrm>
            <a:custGeom>
              <a:avLst/>
              <a:gdLst>
                <a:gd name="connsiteX0" fmla="*/ 83602 w 84686"/>
                <a:gd name="connsiteY0" fmla="*/ 5582 h 104709"/>
                <a:gd name="connsiteX1" fmla="*/ 84025 w 84686"/>
                <a:gd name="connsiteY1" fmla="*/ 27882 h 104709"/>
                <a:gd name="connsiteX2" fmla="*/ 84025 w 84686"/>
                <a:gd name="connsiteY2" fmla="*/ 42085 h 104709"/>
                <a:gd name="connsiteX3" fmla="*/ 84025 w 84686"/>
                <a:gd name="connsiteY3" fmla="*/ 52359 h 104709"/>
                <a:gd name="connsiteX4" fmla="*/ 84025 w 84686"/>
                <a:gd name="connsiteY4" fmla="*/ 62451 h 104709"/>
                <a:gd name="connsiteX5" fmla="*/ 84025 w 84686"/>
                <a:gd name="connsiteY5" fmla="*/ 76109 h 104709"/>
                <a:gd name="connsiteX6" fmla="*/ 84025 w 84686"/>
                <a:gd name="connsiteY6" fmla="*/ 97382 h 104709"/>
                <a:gd name="connsiteX7" fmla="*/ 81728 w 84686"/>
                <a:gd name="connsiteY7" fmla="*/ 102640 h 104709"/>
                <a:gd name="connsiteX8" fmla="*/ 76773 w 84686"/>
                <a:gd name="connsiteY8" fmla="*/ 104393 h 104709"/>
                <a:gd name="connsiteX9" fmla="*/ 71818 w 84686"/>
                <a:gd name="connsiteY9" fmla="*/ 102761 h 104709"/>
                <a:gd name="connsiteX10" fmla="*/ 69582 w 84686"/>
                <a:gd name="connsiteY10" fmla="*/ 97927 h 104709"/>
                <a:gd name="connsiteX11" fmla="*/ 69582 w 84686"/>
                <a:gd name="connsiteY11" fmla="*/ 82999 h 104709"/>
                <a:gd name="connsiteX12" fmla="*/ 56830 w 84686"/>
                <a:gd name="connsiteY12" fmla="*/ 95872 h 104709"/>
                <a:gd name="connsiteX13" fmla="*/ 38156 w 84686"/>
                <a:gd name="connsiteY13" fmla="*/ 100585 h 104709"/>
                <a:gd name="connsiteX14" fmla="*/ 10718 w 84686"/>
                <a:gd name="connsiteY14" fmla="*/ 86081 h 104709"/>
                <a:gd name="connsiteX15" fmla="*/ 4192 w 84686"/>
                <a:gd name="connsiteY15" fmla="*/ 69945 h 104709"/>
                <a:gd name="connsiteX16" fmla="*/ 807 w 84686"/>
                <a:gd name="connsiteY16" fmla="*/ 50304 h 104709"/>
                <a:gd name="connsiteX17" fmla="*/ -462 w 84686"/>
                <a:gd name="connsiteY17" fmla="*/ 29031 h 104709"/>
                <a:gd name="connsiteX18" fmla="*/ -463 w 84686"/>
                <a:gd name="connsiteY18" fmla="*/ 7939 h 104709"/>
                <a:gd name="connsiteX19" fmla="*/ 1652 w 84686"/>
                <a:gd name="connsiteY19" fmla="*/ 2983 h 104709"/>
                <a:gd name="connsiteX20" fmla="*/ 6366 w 84686"/>
                <a:gd name="connsiteY20" fmla="*/ 1049 h 104709"/>
                <a:gd name="connsiteX21" fmla="*/ 11141 w 84686"/>
                <a:gd name="connsiteY21" fmla="*/ 2560 h 104709"/>
                <a:gd name="connsiteX22" fmla="*/ 13437 w 84686"/>
                <a:gd name="connsiteY22" fmla="*/ 7637 h 104709"/>
                <a:gd name="connsiteX23" fmla="*/ 13981 w 84686"/>
                <a:gd name="connsiteY23" fmla="*/ 34470 h 104709"/>
                <a:gd name="connsiteX24" fmla="*/ 16399 w 84686"/>
                <a:gd name="connsiteY24" fmla="*/ 60275 h 104709"/>
                <a:gd name="connsiteX25" fmla="*/ 23772 w 84686"/>
                <a:gd name="connsiteY25" fmla="*/ 79796 h 104709"/>
                <a:gd name="connsiteX26" fmla="*/ 39183 w 84686"/>
                <a:gd name="connsiteY26" fmla="*/ 87411 h 104709"/>
                <a:gd name="connsiteX27" fmla="*/ 61846 w 84686"/>
                <a:gd name="connsiteY27" fmla="*/ 69280 h 104709"/>
                <a:gd name="connsiteX28" fmla="*/ 68917 w 84686"/>
                <a:gd name="connsiteY28" fmla="*/ 18878 h 104709"/>
                <a:gd name="connsiteX29" fmla="*/ 68916 w 84686"/>
                <a:gd name="connsiteY29" fmla="*/ 6791 h 104709"/>
                <a:gd name="connsiteX30" fmla="*/ 71031 w 84686"/>
                <a:gd name="connsiteY30" fmla="*/ 1775 h 104709"/>
                <a:gd name="connsiteX31" fmla="*/ 75685 w 84686"/>
                <a:gd name="connsiteY31" fmla="*/ -280 h 104709"/>
                <a:gd name="connsiteX32" fmla="*/ 80520 w 84686"/>
                <a:gd name="connsiteY32" fmla="*/ 929 h 104709"/>
                <a:gd name="connsiteX33" fmla="*/ 83602 w 84686"/>
                <a:gd name="connsiteY33" fmla="*/ 5582 h 10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4686" h="104709">
                  <a:moveTo>
                    <a:pt x="83602" y="5582"/>
                  </a:moveTo>
                  <a:cubicBezTo>
                    <a:pt x="83602" y="14829"/>
                    <a:pt x="83602" y="22202"/>
                    <a:pt x="84025" y="27882"/>
                  </a:cubicBezTo>
                  <a:cubicBezTo>
                    <a:pt x="84448" y="33563"/>
                    <a:pt x="84025" y="38277"/>
                    <a:pt x="84025" y="42085"/>
                  </a:cubicBezTo>
                  <a:cubicBezTo>
                    <a:pt x="84025" y="45892"/>
                    <a:pt x="84025" y="49337"/>
                    <a:pt x="84025" y="52359"/>
                  </a:cubicBezTo>
                  <a:lnTo>
                    <a:pt x="84025" y="62451"/>
                  </a:lnTo>
                  <a:cubicBezTo>
                    <a:pt x="84025" y="66198"/>
                    <a:pt x="84025" y="70731"/>
                    <a:pt x="84025" y="76109"/>
                  </a:cubicBezTo>
                  <a:cubicBezTo>
                    <a:pt x="84025" y="81488"/>
                    <a:pt x="84025" y="88559"/>
                    <a:pt x="84025" y="97382"/>
                  </a:cubicBezTo>
                  <a:cubicBezTo>
                    <a:pt x="84141" y="99401"/>
                    <a:pt x="83288" y="101354"/>
                    <a:pt x="81728" y="102640"/>
                  </a:cubicBezTo>
                  <a:cubicBezTo>
                    <a:pt x="80322" y="103767"/>
                    <a:pt x="78575" y="104385"/>
                    <a:pt x="76773" y="104393"/>
                  </a:cubicBezTo>
                  <a:cubicBezTo>
                    <a:pt x="74990" y="104389"/>
                    <a:pt x="73254" y="103817"/>
                    <a:pt x="71818" y="102761"/>
                  </a:cubicBezTo>
                  <a:cubicBezTo>
                    <a:pt x="70290" y="101642"/>
                    <a:pt x="69444" y="99816"/>
                    <a:pt x="69582" y="97927"/>
                  </a:cubicBezTo>
                  <a:lnTo>
                    <a:pt x="69582" y="82999"/>
                  </a:lnTo>
                  <a:cubicBezTo>
                    <a:pt x="66406" y="88236"/>
                    <a:pt x="62037" y="92647"/>
                    <a:pt x="56830" y="95872"/>
                  </a:cubicBezTo>
                  <a:cubicBezTo>
                    <a:pt x="51172" y="99168"/>
                    <a:pt x="44700" y="100802"/>
                    <a:pt x="38156" y="100585"/>
                  </a:cubicBezTo>
                  <a:cubicBezTo>
                    <a:pt x="26994" y="101372"/>
                    <a:pt x="16354" y="95748"/>
                    <a:pt x="10718" y="86081"/>
                  </a:cubicBezTo>
                  <a:cubicBezTo>
                    <a:pt x="7710" y="81078"/>
                    <a:pt x="5507" y="75633"/>
                    <a:pt x="4192" y="69945"/>
                  </a:cubicBezTo>
                  <a:cubicBezTo>
                    <a:pt x="2617" y="63483"/>
                    <a:pt x="1486" y="56920"/>
                    <a:pt x="807" y="50304"/>
                  </a:cubicBezTo>
                  <a:cubicBezTo>
                    <a:pt x="14" y="43240"/>
                    <a:pt x="-410" y="36139"/>
                    <a:pt x="-462" y="29031"/>
                  </a:cubicBezTo>
                  <a:cubicBezTo>
                    <a:pt x="-463" y="21839"/>
                    <a:pt x="-463" y="14829"/>
                    <a:pt x="-463" y="7939"/>
                  </a:cubicBezTo>
                  <a:cubicBezTo>
                    <a:pt x="-574" y="6047"/>
                    <a:pt x="209" y="4212"/>
                    <a:pt x="1652" y="2983"/>
                  </a:cubicBezTo>
                  <a:cubicBezTo>
                    <a:pt x="2974" y="1848"/>
                    <a:pt x="4628" y="1170"/>
                    <a:pt x="6366" y="1049"/>
                  </a:cubicBezTo>
                  <a:cubicBezTo>
                    <a:pt x="8084" y="991"/>
                    <a:pt x="9770" y="1524"/>
                    <a:pt x="11141" y="2560"/>
                  </a:cubicBezTo>
                  <a:cubicBezTo>
                    <a:pt x="12687" y="3778"/>
                    <a:pt x="13544" y="5672"/>
                    <a:pt x="13437" y="7637"/>
                  </a:cubicBezTo>
                  <a:cubicBezTo>
                    <a:pt x="13437" y="16259"/>
                    <a:pt x="13619" y="25203"/>
                    <a:pt x="13981" y="34470"/>
                  </a:cubicBezTo>
                  <a:cubicBezTo>
                    <a:pt x="14121" y="43121"/>
                    <a:pt x="14929" y="51749"/>
                    <a:pt x="16399" y="60275"/>
                  </a:cubicBezTo>
                  <a:cubicBezTo>
                    <a:pt x="17427" y="67236"/>
                    <a:pt x="19941" y="73894"/>
                    <a:pt x="23772" y="79796"/>
                  </a:cubicBezTo>
                  <a:cubicBezTo>
                    <a:pt x="27218" y="84861"/>
                    <a:pt x="33066" y="87751"/>
                    <a:pt x="39183" y="87411"/>
                  </a:cubicBezTo>
                  <a:cubicBezTo>
                    <a:pt x="49779" y="87411"/>
                    <a:pt x="57333" y="81367"/>
                    <a:pt x="61846" y="69280"/>
                  </a:cubicBezTo>
                  <a:cubicBezTo>
                    <a:pt x="67036" y="53000"/>
                    <a:pt x="69427" y="35957"/>
                    <a:pt x="68917" y="18878"/>
                  </a:cubicBezTo>
                  <a:lnTo>
                    <a:pt x="68916" y="6791"/>
                  </a:lnTo>
                  <a:cubicBezTo>
                    <a:pt x="68786" y="4878"/>
                    <a:pt x="69571" y="3017"/>
                    <a:pt x="71031" y="1775"/>
                  </a:cubicBezTo>
                  <a:cubicBezTo>
                    <a:pt x="72360" y="668"/>
                    <a:pt x="73972" y="-44"/>
                    <a:pt x="75685" y="-280"/>
                  </a:cubicBezTo>
                  <a:cubicBezTo>
                    <a:pt x="77388" y="-450"/>
                    <a:pt x="79097" y="-23"/>
                    <a:pt x="80520" y="929"/>
                  </a:cubicBezTo>
                  <a:cubicBezTo>
                    <a:pt x="82245" y="1884"/>
                    <a:pt x="83396" y="3621"/>
                    <a:pt x="83602" y="5582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9" name="Forme libre : forme 84">
              <a:extLst>
                <a:ext uri="{FF2B5EF4-FFF2-40B4-BE49-F238E27FC236}">
                  <a16:creationId xmlns:a16="http://schemas.microsoft.com/office/drawing/2014/main" id="{F6C6CC55-0FB5-42A7-943A-523F5C70A4D9}"/>
                </a:ext>
              </a:extLst>
            </p:cNvPr>
            <p:cNvSpPr/>
            <p:nvPr/>
          </p:nvSpPr>
          <p:spPr>
            <a:xfrm>
              <a:off x="7619066" y="2706314"/>
              <a:ext cx="89764" cy="172795"/>
            </a:xfrm>
            <a:custGeom>
              <a:avLst/>
              <a:gdLst>
                <a:gd name="connsiteX0" fmla="*/ -396 w 89764"/>
                <a:gd name="connsiteY0" fmla="*/ 6393 h 172795"/>
                <a:gd name="connsiteX1" fmla="*/ 1900 w 89764"/>
                <a:gd name="connsiteY1" fmla="*/ 1256 h 172795"/>
                <a:gd name="connsiteX2" fmla="*/ 6976 w 89764"/>
                <a:gd name="connsiteY2" fmla="*/ -316 h 172795"/>
                <a:gd name="connsiteX3" fmla="*/ 12053 w 89764"/>
                <a:gd name="connsiteY3" fmla="*/ 1437 h 172795"/>
                <a:gd name="connsiteX4" fmla="*/ 14349 w 89764"/>
                <a:gd name="connsiteY4" fmla="*/ 6090 h 172795"/>
                <a:gd name="connsiteX5" fmla="*/ 14350 w 89764"/>
                <a:gd name="connsiteY5" fmla="*/ 42895 h 172795"/>
                <a:gd name="connsiteX6" fmla="*/ 14350 w 89764"/>
                <a:gd name="connsiteY6" fmla="*/ 62537 h 172795"/>
                <a:gd name="connsiteX7" fmla="*/ 14350 w 89764"/>
                <a:gd name="connsiteY7" fmla="*/ 88161 h 172795"/>
                <a:gd name="connsiteX8" fmla="*/ 27706 w 89764"/>
                <a:gd name="connsiteY8" fmla="*/ 77343 h 172795"/>
                <a:gd name="connsiteX9" fmla="*/ 46924 w 89764"/>
                <a:gd name="connsiteY9" fmla="*/ 72931 h 172795"/>
                <a:gd name="connsiteX10" fmla="*/ 63483 w 89764"/>
                <a:gd name="connsiteY10" fmla="*/ 76014 h 172795"/>
                <a:gd name="connsiteX11" fmla="*/ 75570 w 89764"/>
                <a:gd name="connsiteY11" fmla="*/ 85139 h 172795"/>
                <a:gd name="connsiteX12" fmla="*/ 83367 w 89764"/>
                <a:gd name="connsiteY12" fmla="*/ 98616 h 172795"/>
                <a:gd name="connsiteX13" fmla="*/ 87295 w 89764"/>
                <a:gd name="connsiteY13" fmla="*/ 115175 h 172795"/>
                <a:gd name="connsiteX14" fmla="*/ 89289 w 89764"/>
                <a:gd name="connsiteY14" fmla="*/ 140921 h 172795"/>
                <a:gd name="connsiteX15" fmla="*/ 89289 w 89764"/>
                <a:gd name="connsiteY15" fmla="*/ 165578 h 172795"/>
                <a:gd name="connsiteX16" fmla="*/ 87174 w 89764"/>
                <a:gd name="connsiteY16" fmla="*/ 169687 h 172795"/>
                <a:gd name="connsiteX17" fmla="*/ 82339 w 89764"/>
                <a:gd name="connsiteY17" fmla="*/ 171138 h 172795"/>
                <a:gd name="connsiteX18" fmla="*/ 77504 w 89764"/>
                <a:gd name="connsiteY18" fmla="*/ 169808 h 172795"/>
                <a:gd name="connsiteX19" fmla="*/ 75389 w 89764"/>
                <a:gd name="connsiteY19" fmla="*/ 165880 h 172795"/>
                <a:gd name="connsiteX20" fmla="*/ 75389 w 89764"/>
                <a:gd name="connsiteY20" fmla="*/ 140921 h 172795"/>
                <a:gd name="connsiteX21" fmla="*/ 73818 w 89764"/>
                <a:gd name="connsiteY21" fmla="*/ 116324 h 172795"/>
                <a:gd name="connsiteX22" fmla="*/ 64934 w 89764"/>
                <a:gd name="connsiteY22" fmla="*/ 95051 h 172795"/>
                <a:gd name="connsiteX23" fmla="*/ 46381 w 89764"/>
                <a:gd name="connsiteY23" fmla="*/ 86167 h 172795"/>
                <a:gd name="connsiteX24" fmla="*/ 24866 w 89764"/>
                <a:gd name="connsiteY24" fmla="*/ 96803 h 172795"/>
                <a:gd name="connsiteX25" fmla="*/ 14954 w 89764"/>
                <a:gd name="connsiteY25" fmla="*/ 132158 h 172795"/>
                <a:gd name="connsiteX26" fmla="*/ 15498 w 89764"/>
                <a:gd name="connsiteY26" fmla="*/ 166726 h 172795"/>
                <a:gd name="connsiteX27" fmla="*/ 13262 w 89764"/>
                <a:gd name="connsiteY27" fmla="*/ 170836 h 172795"/>
                <a:gd name="connsiteX28" fmla="*/ 8307 w 89764"/>
                <a:gd name="connsiteY28" fmla="*/ 172467 h 172795"/>
                <a:gd name="connsiteX29" fmla="*/ 3230 w 89764"/>
                <a:gd name="connsiteY29" fmla="*/ 171259 h 172795"/>
                <a:gd name="connsiteX30" fmla="*/ 813 w 89764"/>
                <a:gd name="connsiteY30" fmla="*/ 167330 h 172795"/>
                <a:gd name="connsiteX31" fmla="*/ 389 w 89764"/>
                <a:gd name="connsiteY31" fmla="*/ 125993 h 172795"/>
                <a:gd name="connsiteX32" fmla="*/ -34 w 89764"/>
                <a:gd name="connsiteY32" fmla="*/ 86711 h 172795"/>
                <a:gd name="connsiteX33" fmla="*/ -456 w 89764"/>
                <a:gd name="connsiteY33" fmla="*/ 47609 h 172795"/>
                <a:gd name="connsiteX34" fmla="*/ -396 w 89764"/>
                <a:gd name="connsiteY34" fmla="*/ 6393 h 172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9764" h="172795">
                  <a:moveTo>
                    <a:pt x="-396" y="6393"/>
                  </a:moveTo>
                  <a:cubicBezTo>
                    <a:pt x="-523" y="4407"/>
                    <a:pt x="335" y="2486"/>
                    <a:pt x="1900" y="1256"/>
                  </a:cubicBezTo>
                  <a:cubicBezTo>
                    <a:pt x="3390" y="223"/>
                    <a:pt x="5163" y="-326"/>
                    <a:pt x="6976" y="-316"/>
                  </a:cubicBezTo>
                  <a:cubicBezTo>
                    <a:pt x="8822" y="-346"/>
                    <a:pt x="10619" y="275"/>
                    <a:pt x="12053" y="1437"/>
                  </a:cubicBezTo>
                  <a:cubicBezTo>
                    <a:pt x="13531" y="2521"/>
                    <a:pt x="14388" y="4258"/>
                    <a:pt x="14349" y="6090"/>
                  </a:cubicBezTo>
                  <a:lnTo>
                    <a:pt x="14350" y="42895"/>
                  </a:lnTo>
                  <a:cubicBezTo>
                    <a:pt x="14350" y="48939"/>
                    <a:pt x="14350" y="55405"/>
                    <a:pt x="14350" y="62537"/>
                  </a:cubicBezTo>
                  <a:cubicBezTo>
                    <a:pt x="14350" y="69668"/>
                    <a:pt x="14350" y="78250"/>
                    <a:pt x="14350" y="88161"/>
                  </a:cubicBezTo>
                  <a:cubicBezTo>
                    <a:pt x="17988" y="83653"/>
                    <a:pt x="22540" y="79966"/>
                    <a:pt x="27706" y="77343"/>
                  </a:cubicBezTo>
                  <a:cubicBezTo>
                    <a:pt x="33693" y="74429"/>
                    <a:pt x="40266" y="72921"/>
                    <a:pt x="46924" y="72931"/>
                  </a:cubicBezTo>
                  <a:cubicBezTo>
                    <a:pt x="52612" y="72607"/>
                    <a:pt x="58294" y="73665"/>
                    <a:pt x="63483" y="76014"/>
                  </a:cubicBezTo>
                  <a:cubicBezTo>
                    <a:pt x="68110" y="78171"/>
                    <a:pt x="72229" y="81280"/>
                    <a:pt x="75570" y="85139"/>
                  </a:cubicBezTo>
                  <a:cubicBezTo>
                    <a:pt x="79004" y="89094"/>
                    <a:pt x="81650" y="93668"/>
                    <a:pt x="83367" y="98616"/>
                  </a:cubicBezTo>
                  <a:cubicBezTo>
                    <a:pt x="85297" y="103970"/>
                    <a:pt x="86615" y="109525"/>
                    <a:pt x="87295" y="115175"/>
                  </a:cubicBezTo>
                  <a:cubicBezTo>
                    <a:pt x="88454" y="123712"/>
                    <a:pt x="89120" y="132308"/>
                    <a:pt x="89289" y="140921"/>
                  </a:cubicBezTo>
                  <a:cubicBezTo>
                    <a:pt x="89289" y="149744"/>
                    <a:pt x="89289" y="157963"/>
                    <a:pt x="89289" y="165578"/>
                  </a:cubicBezTo>
                  <a:cubicBezTo>
                    <a:pt x="89339" y="167220"/>
                    <a:pt x="88540" y="168773"/>
                    <a:pt x="87174" y="169687"/>
                  </a:cubicBezTo>
                  <a:cubicBezTo>
                    <a:pt x="85747" y="170652"/>
                    <a:pt x="84061" y="171158"/>
                    <a:pt x="82339" y="171138"/>
                  </a:cubicBezTo>
                  <a:cubicBezTo>
                    <a:pt x="80633" y="171172"/>
                    <a:pt x="78954" y="170710"/>
                    <a:pt x="77504" y="169808"/>
                  </a:cubicBezTo>
                  <a:cubicBezTo>
                    <a:pt x="76120" y="168997"/>
                    <a:pt x="75304" y="167482"/>
                    <a:pt x="75389" y="165880"/>
                  </a:cubicBezTo>
                  <a:cubicBezTo>
                    <a:pt x="75389" y="157661"/>
                    <a:pt x="75389" y="149321"/>
                    <a:pt x="75389" y="140921"/>
                  </a:cubicBezTo>
                  <a:cubicBezTo>
                    <a:pt x="75298" y="132700"/>
                    <a:pt x="74774" y="124489"/>
                    <a:pt x="73818" y="116324"/>
                  </a:cubicBezTo>
                  <a:cubicBezTo>
                    <a:pt x="73043" y="108506"/>
                    <a:pt x="69950" y="101097"/>
                    <a:pt x="64934" y="95051"/>
                  </a:cubicBezTo>
                  <a:cubicBezTo>
                    <a:pt x="60454" y="89383"/>
                    <a:pt x="53605" y="86103"/>
                    <a:pt x="46381" y="86167"/>
                  </a:cubicBezTo>
                  <a:cubicBezTo>
                    <a:pt x="37894" y="85948"/>
                    <a:pt x="29845" y="89927"/>
                    <a:pt x="24866" y="96803"/>
                  </a:cubicBezTo>
                  <a:cubicBezTo>
                    <a:pt x="19366" y="103995"/>
                    <a:pt x="16103" y="115719"/>
                    <a:pt x="14954" y="132158"/>
                  </a:cubicBezTo>
                  <a:lnTo>
                    <a:pt x="15498" y="166726"/>
                  </a:lnTo>
                  <a:cubicBezTo>
                    <a:pt x="15558" y="168401"/>
                    <a:pt x="14701" y="169977"/>
                    <a:pt x="13262" y="170836"/>
                  </a:cubicBezTo>
                  <a:cubicBezTo>
                    <a:pt x="11775" y="171790"/>
                    <a:pt x="10070" y="172351"/>
                    <a:pt x="8307" y="172467"/>
                  </a:cubicBezTo>
                  <a:cubicBezTo>
                    <a:pt x="6534" y="172557"/>
                    <a:pt x="4772" y="172137"/>
                    <a:pt x="3230" y="171259"/>
                  </a:cubicBezTo>
                  <a:cubicBezTo>
                    <a:pt x="1708" y="170555"/>
                    <a:pt x="755" y="169007"/>
                    <a:pt x="813" y="167330"/>
                  </a:cubicBezTo>
                  <a:cubicBezTo>
                    <a:pt x="813" y="153068"/>
                    <a:pt x="450" y="139289"/>
                    <a:pt x="389" y="125993"/>
                  </a:cubicBezTo>
                  <a:cubicBezTo>
                    <a:pt x="329" y="112698"/>
                    <a:pt x="389" y="99644"/>
                    <a:pt x="-34" y="86711"/>
                  </a:cubicBezTo>
                  <a:cubicBezTo>
                    <a:pt x="-456" y="73778"/>
                    <a:pt x="-396" y="60784"/>
                    <a:pt x="-456" y="47609"/>
                  </a:cubicBezTo>
                  <a:cubicBezTo>
                    <a:pt x="-517" y="34435"/>
                    <a:pt x="-396" y="20414"/>
                    <a:pt x="-396" y="6393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0" name="Forme libre : forme 85">
              <a:extLst>
                <a:ext uri="{FF2B5EF4-FFF2-40B4-BE49-F238E27FC236}">
                  <a16:creationId xmlns:a16="http://schemas.microsoft.com/office/drawing/2014/main" id="{2823BEB2-B00A-4128-B47F-0825436E589D}"/>
                </a:ext>
              </a:extLst>
            </p:cNvPr>
            <p:cNvSpPr/>
            <p:nvPr/>
          </p:nvSpPr>
          <p:spPr>
            <a:xfrm>
              <a:off x="7807882" y="2770985"/>
              <a:ext cx="90448" cy="158378"/>
            </a:xfrm>
            <a:custGeom>
              <a:avLst/>
              <a:gdLst>
                <a:gd name="connsiteX0" fmla="*/ 34155 w 90448"/>
                <a:gd name="connsiteY0" fmla="*/ 41 h 158378"/>
                <a:gd name="connsiteX1" fmla="*/ 46725 w 90448"/>
                <a:gd name="connsiteY1" fmla="*/ 344 h 158378"/>
                <a:gd name="connsiteX2" fmla="*/ 58329 w 90448"/>
                <a:gd name="connsiteY2" fmla="*/ 4876 h 158378"/>
                <a:gd name="connsiteX3" fmla="*/ 67696 w 90448"/>
                <a:gd name="connsiteY3" fmla="*/ 13821 h 158378"/>
                <a:gd name="connsiteX4" fmla="*/ 73740 w 90448"/>
                <a:gd name="connsiteY4" fmla="*/ 27298 h 158378"/>
                <a:gd name="connsiteX5" fmla="*/ 73015 w 90448"/>
                <a:gd name="connsiteY5" fmla="*/ 32616 h 158378"/>
                <a:gd name="connsiteX6" fmla="*/ 69207 w 90448"/>
                <a:gd name="connsiteY6" fmla="*/ 35215 h 158378"/>
                <a:gd name="connsiteX7" fmla="*/ 64493 w 90448"/>
                <a:gd name="connsiteY7" fmla="*/ 34671 h 158378"/>
                <a:gd name="connsiteX8" fmla="*/ 61290 w 90448"/>
                <a:gd name="connsiteY8" fmla="*/ 30561 h 158378"/>
                <a:gd name="connsiteX9" fmla="*/ 51378 w 90448"/>
                <a:gd name="connsiteY9" fmla="*/ 16359 h 158378"/>
                <a:gd name="connsiteX10" fmla="*/ 35242 w 90448"/>
                <a:gd name="connsiteY10" fmla="*/ 13579 h 158378"/>
                <a:gd name="connsiteX11" fmla="*/ 24484 w 90448"/>
                <a:gd name="connsiteY11" fmla="*/ 18414 h 158378"/>
                <a:gd name="connsiteX12" fmla="*/ 17534 w 90448"/>
                <a:gd name="connsiteY12" fmla="*/ 27177 h 158378"/>
                <a:gd name="connsiteX13" fmla="*/ 13727 w 90448"/>
                <a:gd name="connsiteY13" fmla="*/ 38599 h 158378"/>
                <a:gd name="connsiteX14" fmla="*/ 12881 w 90448"/>
                <a:gd name="connsiteY14" fmla="*/ 51351 h 158378"/>
                <a:gd name="connsiteX15" fmla="*/ 15117 w 90448"/>
                <a:gd name="connsiteY15" fmla="*/ 66157 h 158378"/>
                <a:gd name="connsiteX16" fmla="*/ 20797 w 90448"/>
                <a:gd name="connsiteY16" fmla="*/ 79090 h 158378"/>
                <a:gd name="connsiteX17" fmla="*/ 29560 w 90448"/>
                <a:gd name="connsiteY17" fmla="*/ 88276 h 158378"/>
                <a:gd name="connsiteX18" fmla="*/ 41164 w 90448"/>
                <a:gd name="connsiteY18" fmla="*/ 91782 h 158378"/>
                <a:gd name="connsiteX19" fmla="*/ 59294 w 90448"/>
                <a:gd name="connsiteY19" fmla="*/ 87551 h 158378"/>
                <a:gd name="connsiteX20" fmla="*/ 77425 w 90448"/>
                <a:gd name="connsiteY20" fmla="*/ 72744 h 158378"/>
                <a:gd name="connsiteX21" fmla="*/ 82501 w 90448"/>
                <a:gd name="connsiteY21" fmla="*/ 69965 h 158378"/>
                <a:gd name="connsiteX22" fmla="*/ 87276 w 90448"/>
                <a:gd name="connsiteY22" fmla="*/ 71415 h 158378"/>
                <a:gd name="connsiteX23" fmla="*/ 89875 w 90448"/>
                <a:gd name="connsiteY23" fmla="*/ 75524 h 158378"/>
                <a:gd name="connsiteX24" fmla="*/ 88424 w 90448"/>
                <a:gd name="connsiteY24" fmla="*/ 80661 h 158378"/>
                <a:gd name="connsiteX25" fmla="*/ 69206 w 90448"/>
                <a:gd name="connsiteY25" fmla="*/ 97825 h 158378"/>
                <a:gd name="connsiteX26" fmla="*/ 48235 w 90448"/>
                <a:gd name="connsiteY26" fmla="*/ 105319 h 158378"/>
                <a:gd name="connsiteX27" fmla="*/ 47813 w 90448"/>
                <a:gd name="connsiteY27" fmla="*/ 111362 h 158378"/>
                <a:gd name="connsiteX28" fmla="*/ 48236 w 90448"/>
                <a:gd name="connsiteY28" fmla="*/ 115291 h 158378"/>
                <a:gd name="connsiteX29" fmla="*/ 52889 w 90448"/>
                <a:gd name="connsiteY29" fmla="*/ 116499 h 158378"/>
                <a:gd name="connsiteX30" fmla="*/ 62377 w 90448"/>
                <a:gd name="connsiteY30" fmla="*/ 118977 h 158378"/>
                <a:gd name="connsiteX31" fmla="*/ 71865 w 90448"/>
                <a:gd name="connsiteY31" fmla="*/ 125021 h 158378"/>
                <a:gd name="connsiteX32" fmla="*/ 76277 w 90448"/>
                <a:gd name="connsiteY32" fmla="*/ 136745 h 158378"/>
                <a:gd name="connsiteX33" fmla="*/ 72711 w 90448"/>
                <a:gd name="connsiteY33" fmla="*/ 147261 h 158378"/>
                <a:gd name="connsiteX34" fmla="*/ 63828 w 90448"/>
                <a:gd name="connsiteY34" fmla="*/ 154332 h 158378"/>
                <a:gd name="connsiteX35" fmla="*/ 51741 w 90448"/>
                <a:gd name="connsiteY35" fmla="*/ 157655 h 158378"/>
                <a:gd name="connsiteX36" fmla="*/ 39654 w 90448"/>
                <a:gd name="connsiteY36" fmla="*/ 157655 h 158378"/>
                <a:gd name="connsiteX37" fmla="*/ 32099 w 90448"/>
                <a:gd name="connsiteY37" fmla="*/ 154573 h 158378"/>
                <a:gd name="connsiteX38" fmla="*/ 30407 w 90448"/>
                <a:gd name="connsiteY38" fmla="*/ 149436 h 158378"/>
                <a:gd name="connsiteX39" fmla="*/ 33671 w 90448"/>
                <a:gd name="connsiteY39" fmla="*/ 145024 h 158378"/>
                <a:gd name="connsiteX40" fmla="*/ 40742 w 90448"/>
                <a:gd name="connsiteY40" fmla="*/ 144178 h 158378"/>
                <a:gd name="connsiteX41" fmla="*/ 47269 w 90448"/>
                <a:gd name="connsiteY41" fmla="*/ 144783 h 158378"/>
                <a:gd name="connsiteX42" fmla="*/ 55065 w 90448"/>
                <a:gd name="connsiteY42" fmla="*/ 143876 h 158378"/>
                <a:gd name="connsiteX43" fmla="*/ 61108 w 90448"/>
                <a:gd name="connsiteY43" fmla="*/ 141217 h 158378"/>
                <a:gd name="connsiteX44" fmla="*/ 63405 w 90448"/>
                <a:gd name="connsiteY44" fmla="*/ 136564 h 158378"/>
                <a:gd name="connsiteX45" fmla="*/ 58147 w 90448"/>
                <a:gd name="connsiteY45" fmla="*/ 130520 h 158378"/>
                <a:gd name="connsiteX46" fmla="*/ 48236 w 90448"/>
                <a:gd name="connsiteY46" fmla="*/ 128284 h 158378"/>
                <a:gd name="connsiteX47" fmla="*/ 38627 w 90448"/>
                <a:gd name="connsiteY47" fmla="*/ 126531 h 158378"/>
                <a:gd name="connsiteX48" fmla="*/ 34215 w 90448"/>
                <a:gd name="connsiteY48" fmla="*/ 121999 h 158378"/>
                <a:gd name="connsiteX49" fmla="*/ 34215 w 90448"/>
                <a:gd name="connsiteY49" fmla="*/ 105561 h 158378"/>
                <a:gd name="connsiteX50" fmla="*/ 18925 w 90448"/>
                <a:gd name="connsiteY50" fmla="*/ 99155 h 158378"/>
                <a:gd name="connsiteX51" fmla="*/ 8046 w 90448"/>
                <a:gd name="connsiteY51" fmla="*/ 86705 h 158378"/>
                <a:gd name="connsiteX52" fmla="*/ 1520 w 90448"/>
                <a:gd name="connsiteY52" fmla="*/ 70267 h 158378"/>
                <a:gd name="connsiteX53" fmla="*/ 1520 w 90448"/>
                <a:gd name="connsiteY53" fmla="*/ 34489 h 158378"/>
                <a:gd name="connsiteX54" fmla="*/ 7563 w 90448"/>
                <a:gd name="connsiteY54" fmla="*/ 18655 h 158378"/>
                <a:gd name="connsiteX55" fmla="*/ 18200 w 90448"/>
                <a:gd name="connsiteY55" fmla="*/ 6569 h 158378"/>
                <a:gd name="connsiteX56" fmla="*/ 34155 w 90448"/>
                <a:gd name="connsiteY56" fmla="*/ 42 h 15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90448" h="158378">
                  <a:moveTo>
                    <a:pt x="34155" y="41"/>
                  </a:moveTo>
                  <a:cubicBezTo>
                    <a:pt x="38335" y="-522"/>
                    <a:pt x="42577" y="-420"/>
                    <a:pt x="46725" y="344"/>
                  </a:cubicBezTo>
                  <a:cubicBezTo>
                    <a:pt x="50856" y="1067"/>
                    <a:pt x="54801" y="2608"/>
                    <a:pt x="58329" y="4876"/>
                  </a:cubicBezTo>
                  <a:cubicBezTo>
                    <a:pt x="61963" y="7271"/>
                    <a:pt x="65136" y="10301"/>
                    <a:pt x="67696" y="13821"/>
                  </a:cubicBezTo>
                  <a:cubicBezTo>
                    <a:pt x="70553" y="17886"/>
                    <a:pt x="72604" y="22461"/>
                    <a:pt x="73740" y="27298"/>
                  </a:cubicBezTo>
                  <a:cubicBezTo>
                    <a:pt x="74342" y="29086"/>
                    <a:pt x="74073" y="31054"/>
                    <a:pt x="73015" y="32616"/>
                  </a:cubicBezTo>
                  <a:cubicBezTo>
                    <a:pt x="72085" y="33897"/>
                    <a:pt x="70739" y="34816"/>
                    <a:pt x="69207" y="35215"/>
                  </a:cubicBezTo>
                  <a:cubicBezTo>
                    <a:pt x="67623" y="35631"/>
                    <a:pt x="65940" y="35437"/>
                    <a:pt x="64493" y="34671"/>
                  </a:cubicBezTo>
                  <a:cubicBezTo>
                    <a:pt x="62860" y="33855"/>
                    <a:pt x="61682" y="32344"/>
                    <a:pt x="61290" y="30561"/>
                  </a:cubicBezTo>
                  <a:cubicBezTo>
                    <a:pt x="59443" y="24961"/>
                    <a:pt x="55997" y="20025"/>
                    <a:pt x="51378" y="16359"/>
                  </a:cubicBezTo>
                  <a:cubicBezTo>
                    <a:pt x="46697" y="13040"/>
                    <a:pt x="40765" y="12018"/>
                    <a:pt x="35242" y="13579"/>
                  </a:cubicBezTo>
                  <a:cubicBezTo>
                    <a:pt x="31272" y="14144"/>
                    <a:pt x="27543" y="15821"/>
                    <a:pt x="24484" y="18414"/>
                  </a:cubicBezTo>
                  <a:cubicBezTo>
                    <a:pt x="21607" y="20842"/>
                    <a:pt x="19244" y="23821"/>
                    <a:pt x="17534" y="27177"/>
                  </a:cubicBezTo>
                  <a:cubicBezTo>
                    <a:pt x="15675" y="30761"/>
                    <a:pt x="14390" y="34616"/>
                    <a:pt x="13727" y="38599"/>
                  </a:cubicBezTo>
                  <a:cubicBezTo>
                    <a:pt x="12933" y="42800"/>
                    <a:pt x="12648" y="47082"/>
                    <a:pt x="12881" y="51351"/>
                  </a:cubicBezTo>
                  <a:cubicBezTo>
                    <a:pt x="13039" y="56357"/>
                    <a:pt x="13790" y="61327"/>
                    <a:pt x="15117" y="66157"/>
                  </a:cubicBezTo>
                  <a:cubicBezTo>
                    <a:pt x="16351" y="70729"/>
                    <a:pt x="18266" y="75089"/>
                    <a:pt x="20797" y="79090"/>
                  </a:cubicBezTo>
                  <a:cubicBezTo>
                    <a:pt x="23073" y="82708"/>
                    <a:pt x="26054" y="85832"/>
                    <a:pt x="29560" y="88276"/>
                  </a:cubicBezTo>
                  <a:cubicBezTo>
                    <a:pt x="32965" y="90631"/>
                    <a:pt x="37024" y="91858"/>
                    <a:pt x="41164" y="91782"/>
                  </a:cubicBezTo>
                  <a:cubicBezTo>
                    <a:pt x="47468" y="91932"/>
                    <a:pt x="53707" y="90477"/>
                    <a:pt x="59294" y="87551"/>
                  </a:cubicBezTo>
                  <a:cubicBezTo>
                    <a:pt x="66241" y="83838"/>
                    <a:pt x="72399" y="78809"/>
                    <a:pt x="77425" y="72744"/>
                  </a:cubicBezTo>
                  <a:cubicBezTo>
                    <a:pt x="78657" y="71153"/>
                    <a:pt x="80497" y="70147"/>
                    <a:pt x="82501" y="69965"/>
                  </a:cubicBezTo>
                  <a:cubicBezTo>
                    <a:pt x="84216" y="69846"/>
                    <a:pt x="85916" y="70362"/>
                    <a:pt x="87276" y="71415"/>
                  </a:cubicBezTo>
                  <a:cubicBezTo>
                    <a:pt x="88564" y="72467"/>
                    <a:pt x="89476" y="73909"/>
                    <a:pt x="89875" y="75524"/>
                  </a:cubicBezTo>
                  <a:cubicBezTo>
                    <a:pt x="90215" y="77369"/>
                    <a:pt x="89678" y="79267"/>
                    <a:pt x="88424" y="80661"/>
                  </a:cubicBezTo>
                  <a:cubicBezTo>
                    <a:pt x="83384" y="87749"/>
                    <a:pt x="76816" y="93615"/>
                    <a:pt x="69206" y="97825"/>
                  </a:cubicBezTo>
                  <a:cubicBezTo>
                    <a:pt x="62692" y="101497"/>
                    <a:pt x="55600" y="104031"/>
                    <a:pt x="48235" y="105319"/>
                  </a:cubicBezTo>
                  <a:cubicBezTo>
                    <a:pt x="48236" y="107615"/>
                    <a:pt x="48236" y="109610"/>
                    <a:pt x="47813" y="111362"/>
                  </a:cubicBezTo>
                  <a:cubicBezTo>
                    <a:pt x="47705" y="112687"/>
                    <a:pt x="47848" y="114020"/>
                    <a:pt x="48236" y="115291"/>
                  </a:cubicBezTo>
                  <a:cubicBezTo>
                    <a:pt x="48236" y="115714"/>
                    <a:pt x="49989" y="116076"/>
                    <a:pt x="52889" y="116499"/>
                  </a:cubicBezTo>
                  <a:cubicBezTo>
                    <a:pt x="56138" y="116949"/>
                    <a:pt x="59324" y="117780"/>
                    <a:pt x="62377" y="118977"/>
                  </a:cubicBezTo>
                  <a:cubicBezTo>
                    <a:pt x="65926" y="120308"/>
                    <a:pt x="69158" y="122367"/>
                    <a:pt x="71865" y="125021"/>
                  </a:cubicBezTo>
                  <a:cubicBezTo>
                    <a:pt x="74970" y="128102"/>
                    <a:pt x="76580" y="132381"/>
                    <a:pt x="76277" y="136745"/>
                  </a:cubicBezTo>
                  <a:cubicBezTo>
                    <a:pt x="76359" y="140560"/>
                    <a:pt x="75097" y="144283"/>
                    <a:pt x="72711" y="147261"/>
                  </a:cubicBezTo>
                  <a:cubicBezTo>
                    <a:pt x="70299" y="150235"/>
                    <a:pt x="67268" y="152648"/>
                    <a:pt x="63828" y="154332"/>
                  </a:cubicBezTo>
                  <a:cubicBezTo>
                    <a:pt x="60022" y="156133"/>
                    <a:pt x="55932" y="157258"/>
                    <a:pt x="51741" y="157655"/>
                  </a:cubicBezTo>
                  <a:cubicBezTo>
                    <a:pt x="47730" y="158197"/>
                    <a:pt x="43665" y="158197"/>
                    <a:pt x="39654" y="157655"/>
                  </a:cubicBezTo>
                  <a:cubicBezTo>
                    <a:pt x="36845" y="157577"/>
                    <a:pt x="34161" y="156481"/>
                    <a:pt x="32099" y="154573"/>
                  </a:cubicBezTo>
                  <a:cubicBezTo>
                    <a:pt x="30812" y="153190"/>
                    <a:pt x="30194" y="151314"/>
                    <a:pt x="30407" y="149436"/>
                  </a:cubicBezTo>
                  <a:cubicBezTo>
                    <a:pt x="30802" y="147561"/>
                    <a:pt x="31992" y="145950"/>
                    <a:pt x="33671" y="145024"/>
                  </a:cubicBezTo>
                  <a:cubicBezTo>
                    <a:pt x="35826" y="143829"/>
                    <a:pt x="38365" y="143525"/>
                    <a:pt x="40742" y="144178"/>
                  </a:cubicBezTo>
                  <a:cubicBezTo>
                    <a:pt x="42891" y="144606"/>
                    <a:pt x="45078" y="144808"/>
                    <a:pt x="47269" y="144783"/>
                  </a:cubicBezTo>
                  <a:cubicBezTo>
                    <a:pt x="49894" y="144787"/>
                    <a:pt x="52510" y="144482"/>
                    <a:pt x="55065" y="143876"/>
                  </a:cubicBezTo>
                  <a:cubicBezTo>
                    <a:pt x="57225" y="143367"/>
                    <a:pt x="59274" y="142466"/>
                    <a:pt x="61108" y="141217"/>
                  </a:cubicBezTo>
                  <a:cubicBezTo>
                    <a:pt x="62712" y="140243"/>
                    <a:pt x="63607" y="138429"/>
                    <a:pt x="63405" y="136564"/>
                  </a:cubicBezTo>
                  <a:cubicBezTo>
                    <a:pt x="63161" y="133617"/>
                    <a:pt x="61032" y="131170"/>
                    <a:pt x="58147" y="130520"/>
                  </a:cubicBezTo>
                  <a:cubicBezTo>
                    <a:pt x="54919" y="129472"/>
                    <a:pt x="51601" y="128723"/>
                    <a:pt x="48236" y="128284"/>
                  </a:cubicBezTo>
                  <a:cubicBezTo>
                    <a:pt x="45004" y="127871"/>
                    <a:pt x="41796" y="127286"/>
                    <a:pt x="38627" y="126531"/>
                  </a:cubicBezTo>
                  <a:cubicBezTo>
                    <a:pt x="35666" y="125867"/>
                    <a:pt x="34215" y="124356"/>
                    <a:pt x="34215" y="121999"/>
                  </a:cubicBezTo>
                  <a:lnTo>
                    <a:pt x="34215" y="105561"/>
                  </a:lnTo>
                  <a:cubicBezTo>
                    <a:pt x="28664" y="104731"/>
                    <a:pt x="23410" y="102529"/>
                    <a:pt x="18925" y="99155"/>
                  </a:cubicBezTo>
                  <a:cubicBezTo>
                    <a:pt x="14516" y="95761"/>
                    <a:pt x="10819" y="91530"/>
                    <a:pt x="8046" y="86705"/>
                  </a:cubicBezTo>
                  <a:cubicBezTo>
                    <a:pt x="5090" y="81569"/>
                    <a:pt x="2891" y="76032"/>
                    <a:pt x="1520" y="70267"/>
                  </a:cubicBezTo>
                  <a:cubicBezTo>
                    <a:pt x="-1138" y="58489"/>
                    <a:pt x="-1138" y="46267"/>
                    <a:pt x="1520" y="34489"/>
                  </a:cubicBezTo>
                  <a:cubicBezTo>
                    <a:pt x="2709" y="28932"/>
                    <a:pt x="4747" y="23591"/>
                    <a:pt x="7563" y="18655"/>
                  </a:cubicBezTo>
                  <a:cubicBezTo>
                    <a:pt x="10257" y="13950"/>
                    <a:pt x="13875" y="9839"/>
                    <a:pt x="18200" y="6569"/>
                  </a:cubicBezTo>
                  <a:cubicBezTo>
                    <a:pt x="22883" y="3083"/>
                    <a:pt x="28371" y="838"/>
                    <a:pt x="34155" y="42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1" name="Forme libre : forme 86">
              <a:extLst>
                <a:ext uri="{FF2B5EF4-FFF2-40B4-BE49-F238E27FC236}">
                  <a16:creationId xmlns:a16="http://schemas.microsoft.com/office/drawing/2014/main" id="{F54D9894-630A-4E43-954A-7649159238DD}"/>
                </a:ext>
              </a:extLst>
            </p:cNvPr>
            <p:cNvSpPr/>
            <p:nvPr/>
          </p:nvSpPr>
          <p:spPr>
            <a:xfrm>
              <a:off x="7912943" y="2764634"/>
              <a:ext cx="80835" cy="114886"/>
            </a:xfrm>
            <a:custGeom>
              <a:avLst/>
              <a:gdLst>
                <a:gd name="connsiteX0" fmla="*/ 63380 w 80835"/>
                <a:gd name="connsiteY0" fmla="*/ 6996 h 114886"/>
                <a:gd name="connsiteX1" fmla="*/ 65798 w 80835"/>
                <a:gd name="connsiteY1" fmla="*/ 1436 h 114886"/>
                <a:gd name="connsiteX2" fmla="*/ 70451 w 80835"/>
                <a:gd name="connsiteY2" fmla="*/ -317 h 114886"/>
                <a:gd name="connsiteX3" fmla="*/ 74984 w 80835"/>
                <a:gd name="connsiteY3" fmla="*/ 1436 h 114886"/>
                <a:gd name="connsiteX4" fmla="*/ 77280 w 80835"/>
                <a:gd name="connsiteY4" fmla="*/ 6996 h 114886"/>
                <a:gd name="connsiteX5" fmla="*/ 78368 w 80835"/>
                <a:gd name="connsiteY5" fmla="*/ 56855 h 114886"/>
                <a:gd name="connsiteX6" fmla="*/ 80363 w 80835"/>
                <a:gd name="connsiteY6" fmla="*/ 108406 h 114886"/>
                <a:gd name="connsiteX7" fmla="*/ 77945 w 80835"/>
                <a:gd name="connsiteY7" fmla="*/ 112938 h 114886"/>
                <a:gd name="connsiteX8" fmla="*/ 73413 w 80835"/>
                <a:gd name="connsiteY8" fmla="*/ 114570 h 114886"/>
                <a:gd name="connsiteX9" fmla="*/ 68880 w 80835"/>
                <a:gd name="connsiteY9" fmla="*/ 113120 h 114886"/>
                <a:gd name="connsiteX10" fmla="*/ 66523 w 80835"/>
                <a:gd name="connsiteY10" fmla="*/ 108406 h 114886"/>
                <a:gd name="connsiteX11" fmla="*/ 65677 w 80835"/>
                <a:gd name="connsiteY11" fmla="*/ 94083 h 114886"/>
                <a:gd name="connsiteX12" fmla="*/ 49661 w 80835"/>
                <a:gd name="connsiteY12" fmla="*/ 102846 h 114886"/>
                <a:gd name="connsiteX13" fmla="*/ 27421 w 80835"/>
                <a:gd name="connsiteY13" fmla="*/ 102241 h 114886"/>
                <a:gd name="connsiteX14" fmla="*/ 14427 w 80835"/>
                <a:gd name="connsiteY14" fmla="*/ 96198 h 114886"/>
                <a:gd name="connsiteX15" fmla="*/ 5665 w 80835"/>
                <a:gd name="connsiteY15" fmla="*/ 85984 h 114886"/>
                <a:gd name="connsiteX16" fmla="*/ 709 w 80835"/>
                <a:gd name="connsiteY16" fmla="*/ 73051 h 114886"/>
                <a:gd name="connsiteX17" fmla="*/ -318 w 80835"/>
                <a:gd name="connsiteY17" fmla="*/ 58728 h 114886"/>
                <a:gd name="connsiteX18" fmla="*/ 3247 w 80835"/>
                <a:gd name="connsiteY18" fmla="*/ 42169 h 114886"/>
                <a:gd name="connsiteX19" fmla="*/ 11466 w 80835"/>
                <a:gd name="connsiteY19" fmla="*/ 27786 h 114886"/>
                <a:gd name="connsiteX20" fmla="*/ 24157 w 80835"/>
                <a:gd name="connsiteY20" fmla="*/ 17814 h 114886"/>
                <a:gd name="connsiteX21" fmla="*/ 41019 w 80835"/>
                <a:gd name="connsiteY21" fmla="*/ 14128 h 114886"/>
                <a:gd name="connsiteX22" fmla="*/ 53469 w 80835"/>
                <a:gd name="connsiteY22" fmla="*/ 17210 h 114886"/>
                <a:gd name="connsiteX23" fmla="*/ 63984 w 80835"/>
                <a:gd name="connsiteY23" fmla="*/ 24402 h 114886"/>
                <a:gd name="connsiteX24" fmla="*/ 63501 w 80835"/>
                <a:gd name="connsiteY24" fmla="*/ 15941 h 114886"/>
                <a:gd name="connsiteX25" fmla="*/ 63380 w 80835"/>
                <a:gd name="connsiteY25" fmla="*/ 6996 h 114886"/>
                <a:gd name="connsiteX26" fmla="*/ 31048 w 80835"/>
                <a:gd name="connsiteY26" fmla="*/ 88220 h 114886"/>
                <a:gd name="connsiteX27" fmla="*/ 42167 w 80835"/>
                <a:gd name="connsiteY27" fmla="*/ 89490 h 114886"/>
                <a:gd name="connsiteX28" fmla="*/ 52139 w 80835"/>
                <a:gd name="connsiteY28" fmla="*/ 85259 h 114886"/>
                <a:gd name="connsiteX29" fmla="*/ 59996 w 80835"/>
                <a:gd name="connsiteY29" fmla="*/ 77040 h 114886"/>
                <a:gd name="connsiteX30" fmla="*/ 64831 w 80835"/>
                <a:gd name="connsiteY30" fmla="*/ 66524 h 114886"/>
                <a:gd name="connsiteX31" fmla="*/ 64226 w 80835"/>
                <a:gd name="connsiteY31" fmla="*/ 50086 h 114886"/>
                <a:gd name="connsiteX32" fmla="*/ 57337 w 80835"/>
                <a:gd name="connsiteY32" fmla="*/ 36911 h 114886"/>
                <a:gd name="connsiteX33" fmla="*/ 47063 w 80835"/>
                <a:gd name="connsiteY33" fmla="*/ 30022 h 114886"/>
                <a:gd name="connsiteX34" fmla="*/ 35399 w 80835"/>
                <a:gd name="connsiteY34" fmla="*/ 29115 h 114886"/>
                <a:gd name="connsiteX35" fmla="*/ 24400 w 80835"/>
                <a:gd name="connsiteY35" fmla="*/ 33950 h 114886"/>
                <a:gd name="connsiteX36" fmla="*/ 16362 w 80835"/>
                <a:gd name="connsiteY36" fmla="*/ 44647 h 114886"/>
                <a:gd name="connsiteX37" fmla="*/ 13583 w 80835"/>
                <a:gd name="connsiteY37" fmla="*/ 61206 h 114886"/>
                <a:gd name="connsiteX38" fmla="*/ 17934 w 80835"/>
                <a:gd name="connsiteY38" fmla="*/ 77221 h 114886"/>
                <a:gd name="connsiteX39" fmla="*/ 30927 w 80835"/>
                <a:gd name="connsiteY39" fmla="*/ 88220 h 114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0835" h="114886">
                  <a:moveTo>
                    <a:pt x="63380" y="6996"/>
                  </a:moveTo>
                  <a:cubicBezTo>
                    <a:pt x="63382" y="4888"/>
                    <a:pt x="64257" y="2875"/>
                    <a:pt x="65798" y="1436"/>
                  </a:cubicBezTo>
                  <a:cubicBezTo>
                    <a:pt x="67091" y="317"/>
                    <a:pt x="68741" y="-304"/>
                    <a:pt x="70451" y="-317"/>
                  </a:cubicBezTo>
                  <a:cubicBezTo>
                    <a:pt x="72127" y="-314"/>
                    <a:pt x="73742" y="311"/>
                    <a:pt x="74984" y="1436"/>
                  </a:cubicBezTo>
                  <a:cubicBezTo>
                    <a:pt x="76462" y="2907"/>
                    <a:pt x="77289" y="4910"/>
                    <a:pt x="77280" y="6996"/>
                  </a:cubicBezTo>
                  <a:cubicBezTo>
                    <a:pt x="77804" y="23636"/>
                    <a:pt x="78166" y="40255"/>
                    <a:pt x="78368" y="56855"/>
                  </a:cubicBezTo>
                  <a:cubicBezTo>
                    <a:pt x="78368" y="73414"/>
                    <a:pt x="79214" y="90638"/>
                    <a:pt x="80363" y="108406"/>
                  </a:cubicBezTo>
                  <a:cubicBezTo>
                    <a:pt x="80271" y="110201"/>
                    <a:pt x="79385" y="111862"/>
                    <a:pt x="77945" y="112938"/>
                  </a:cubicBezTo>
                  <a:cubicBezTo>
                    <a:pt x="76667" y="113987"/>
                    <a:pt x="75066" y="114563"/>
                    <a:pt x="73413" y="114570"/>
                  </a:cubicBezTo>
                  <a:cubicBezTo>
                    <a:pt x="71790" y="114555"/>
                    <a:pt x="70210" y="114049"/>
                    <a:pt x="68880" y="113120"/>
                  </a:cubicBezTo>
                  <a:cubicBezTo>
                    <a:pt x="67415" y="111992"/>
                    <a:pt x="66546" y="110255"/>
                    <a:pt x="66523" y="108406"/>
                  </a:cubicBezTo>
                  <a:lnTo>
                    <a:pt x="65677" y="94083"/>
                  </a:lnTo>
                  <a:cubicBezTo>
                    <a:pt x="61132" y="98265"/>
                    <a:pt x="55634" y="101273"/>
                    <a:pt x="49661" y="102846"/>
                  </a:cubicBezTo>
                  <a:cubicBezTo>
                    <a:pt x="42322" y="104592"/>
                    <a:pt x="34654" y="104383"/>
                    <a:pt x="27421" y="102241"/>
                  </a:cubicBezTo>
                  <a:cubicBezTo>
                    <a:pt x="22672" y="101285"/>
                    <a:pt x="18219" y="99213"/>
                    <a:pt x="14427" y="96198"/>
                  </a:cubicBezTo>
                  <a:cubicBezTo>
                    <a:pt x="10894" y="93370"/>
                    <a:pt x="7923" y="89906"/>
                    <a:pt x="5665" y="85984"/>
                  </a:cubicBezTo>
                  <a:cubicBezTo>
                    <a:pt x="3339" y="81963"/>
                    <a:pt x="1665" y="77598"/>
                    <a:pt x="709" y="73051"/>
                  </a:cubicBezTo>
                  <a:cubicBezTo>
                    <a:pt x="-362" y="68357"/>
                    <a:pt x="-708" y="63527"/>
                    <a:pt x="-318" y="58728"/>
                  </a:cubicBezTo>
                  <a:cubicBezTo>
                    <a:pt x="53" y="53064"/>
                    <a:pt x="1254" y="47484"/>
                    <a:pt x="3247" y="42169"/>
                  </a:cubicBezTo>
                  <a:cubicBezTo>
                    <a:pt x="5150" y="36943"/>
                    <a:pt x="7929" y="32079"/>
                    <a:pt x="11466" y="27786"/>
                  </a:cubicBezTo>
                  <a:cubicBezTo>
                    <a:pt x="14950" y="23609"/>
                    <a:pt x="19275" y="20211"/>
                    <a:pt x="24157" y="17814"/>
                  </a:cubicBezTo>
                  <a:cubicBezTo>
                    <a:pt x="29425" y="15321"/>
                    <a:pt x="35192" y="14060"/>
                    <a:pt x="41019" y="14128"/>
                  </a:cubicBezTo>
                  <a:cubicBezTo>
                    <a:pt x="45333" y="14312"/>
                    <a:pt x="49567" y="15360"/>
                    <a:pt x="53469" y="17210"/>
                  </a:cubicBezTo>
                  <a:cubicBezTo>
                    <a:pt x="57284" y="19120"/>
                    <a:pt x="60821" y="21539"/>
                    <a:pt x="63984" y="24402"/>
                  </a:cubicBezTo>
                  <a:cubicBezTo>
                    <a:pt x="63984" y="21682"/>
                    <a:pt x="63622" y="18841"/>
                    <a:pt x="63501" y="15941"/>
                  </a:cubicBezTo>
                  <a:cubicBezTo>
                    <a:pt x="63380" y="13040"/>
                    <a:pt x="63380" y="9958"/>
                    <a:pt x="63380" y="6996"/>
                  </a:cubicBezTo>
                  <a:close/>
                  <a:moveTo>
                    <a:pt x="31048" y="88220"/>
                  </a:moveTo>
                  <a:cubicBezTo>
                    <a:pt x="34547" y="89734"/>
                    <a:pt x="38417" y="90175"/>
                    <a:pt x="42167" y="89490"/>
                  </a:cubicBezTo>
                  <a:cubicBezTo>
                    <a:pt x="45768" y="88852"/>
                    <a:pt x="49178" y="87405"/>
                    <a:pt x="52139" y="85259"/>
                  </a:cubicBezTo>
                  <a:cubicBezTo>
                    <a:pt x="55244" y="83028"/>
                    <a:pt x="57907" y="80241"/>
                    <a:pt x="59996" y="77040"/>
                  </a:cubicBezTo>
                  <a:cubicBezTo>
                    <a:pt x="62212" y="73846"/>
                    <a:pt x="63849" y="70286"/>
                    <a:pt x="64831" y="66524"/>
                  </a:cubicBezTo>
                  <a:lnTo>
                    <a:pt x="64226" y="50086"/>
                  </a:lnTo>
                  <a:cubicBezTo>
                    <a:pt x="63016" y="45207"/>
                    <a:pt x="60654" y="40689"/>
                    <a:pt x="57337" y="36911"/>
                  </a:cubicBezTo>
                  <a:cubicBezTo>
                    <a:pt x="54546" y="33787"/>
                    <a:pt x="51012" y="31418"/>
                    <a:pt x="47063" y="30022"/>
                  </a:cubicBezTo>
                  <a:cubicBezTo>
                    <a:pt x="43311" y="28754"/>
                    <a:pt x="39302" y="28443"/>
                    <a:pt x="35399" y="29115"/>
                  </a:cubicBezTo>
                  <a:cubicBezTo>
                    <a:pt x="31391" y="29798"/>
                    <a:pt x="27613" y="31458"/>
                    <a:pt x="24400" y="33950"/>
                  </a:cubicBezTo>
                  <a:cubicBezTo>
                    <a:pt x="20879" y="36798"/>
                    <a:pt x="18118" y="40473"/>
                    <a:pt x="16362" y="44647"/>
                  </a:cubicBezTo>
                  <a:cubicBezTo>
                    <a:pt x="14207" y="49889"/>
                    <a:pt x="13257" y="55548"/>
                    <a:pt x="13583" y="61206"/>
                  </a:cubicBezTo>
                  <a:cubicBezTo>
                    <a:pt x="13746" y="66813"/>
                    <a:pt x="15237" y="72302"/>
                    <a:pt x="17934" y="77221"/>
                  </a:cubicBezTo>
                  <a:cubicBezTo>
                    <a:pt x="20788" y="82342"/>
                    <a:pt x="25406" y="86251"/>
                    <a:pt x="30927" y="88220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2" name="Forme libre : forme 87">
              <a:extLst>
                <a:ext uri="{FF2B5EF4-FFF2-40B4-BE49-F238E27FC236}">
                  <a16:creationId xmlns:a16="http://schemas.microsoft.com/office/drawing/2014/main" id="{9CA9F1C6-E9F0-4FCB-9D95-08FCF4539863}"/>
                </a:ext>
              </a:extLst>
            </p:cNvPr>
            <p:cNvSpPr/>
            <p:nvPr/>
          </p:nvSpPr>
          <p:spPr>
            <a:xfrm>
              <a:off x="8096032" y="2705106"/>
              <a:ext cx="92406" cy="172658"/>
            </a:xfrm>
            <a:custGeom>
              <a:avLst/>
              <a:gdLst>
                <a:gd name="connsiteX0" fmla="*/ 78033 w 92406"/>
                <a:gd name="connsiteY0" fmla="*/ 7298 h 172658"/>
                <a:gd name="connsiteX1" fmla="*/ 80330 w 92406"/>
                <a:gd name="connsiteY1" fmla="*/ 1617 h 172658"/>
                <a:gd name="connsiteX2" fmla="*/ 84862 w 92406"/>
                <a:gd name="connsiteY2" fmla="*/ -317 h 172658"/>
                <a:gd name="connsiteX3" fmla="*/ 89516 w 92406"/>
                <a:gd name="connsiteY3" fmla="*/ 1617 h 172658"/>
                <a:gd name="connsiteX4" fmla="*/ 91933 w 92406"/>
                <a:gd name="connsiteY4" fmla="*/ 7298 h 172658"/>
                <a:gd name="connsiteX5" fmla="*/ 90785 w 92406"/>
                <a:gd name="connsiteY5" fmla="*/ 48092 h 172658"/>
                <a:gd name="connsiteX6" fmla="*/ 90785 w 92406"/>
                <a:gd name="connsiteY6" fmla="*/ 86468 h 172658"/>
                <a:gd name="connsiteX7" fmla="*/ 91208 w 92406"/>
                <a:gd name="connsiteY7" fmla="*/ 125025 h 172658"/>
                <a:gd name="connsiteX8" fmla="*/ 91752 w 92406"/>
                <a:gd name="connsiteY8" fmla="*/ 165879 h 172658"/>
                <a:gd name="connsiteX9" fmla="*/ 89213 w 92406"/>
                <a:gd name="connsiteY9" fmla="*/ 170714 h 172658"/>
                <a:gd name="connsiteX10" fmla="*/ 80451 w 92406"/>
                <a:gd name="connsiteY10" fmla="*/ 170714 h 172658"/>
                <a:gd name="connsiteX11" fmla="*/ 77912 w 92406"/>
                <a:gd name="connsiteY11" fmla="*/ 165879 h 172658"/>
                <a:gd name="connsiteX12" fmla="*/ 77912 w 92406"/>
                <a:gd name="connsiteY12" fmla="*/ 159473 h 172658"/>
                <a:gd name="connsiteX13" fmla="*/ 77912 w 92406"/>
                <a:gd name="connsiteY13" fmla="*/ 153006 h 172658"/>
                <a:gd name="connsiteX14" fmla="*/ 55974 w 92406"/>
                <a:gd name="connsiteY14" fmla="*/ 165093 h 172658"/>
                <a:gd name="connsiteX15" fmla="*/ 31075 w 92406"/>
                <a:gd name="connsiteY15" fmla="*/ 164187 h 172658"/>
                <a:gd name="connsiteX16" fmla="*/ 10104 w 92406"/>
                <a:gd name="connsiteY16" fmla="*/ 149683 h 172658"/>
                <a:gd name="connsiteX17" fmla="*/ -230 w 92406"/>
                <a:gd name="connsiteY17" fmla="*/ 120553 h 172658"/>
                <a:gd name="connsiteX18" fmla="*/ 7143 w 92406"/>
                <a:gd name="connsiteY18" fmla="*/ 87556 h 172658"/>
                <a:gd name="connsiteX19" fmla="*/ 27691 w 92406"/>
                <a:gd name="connsiteY19" fmla="*/ 70392 h 172658"/>
                <a:gd name="connsiteX20" fmla="*/ 53557 w 92406"/>
                <a:gd name="connsiteY20" fmla="*/ 68519 h 172658"/>
                <a:gd name="connsiteX21" fmla="*/ 77067 w 92406"/>
                <a:gd name="connsiteY21" fmla="*/ 81512 h 172658"/>
                <a:gd name="connsiteX22" fmla="*/ 77067 w 92406"/>
                <a:gd name="connsiteY22" fmla="*/ 45614 h 172658"/>
                <a:gd name="connsiteX23" fmla="*/ 78033 w 92406"/>
                <a:gd name="connsiteY23" fmla="*/ 7298 h 172658"/>
                <a:gd name="connsiteX24" fmla="*/ 76643 w 92406"/>
                <a:gd name="connsiteY24" fmla="*/ 119586 h 172658"/>
                <a:gd name="connsiteX25" fmla="*/ 71143 w 92406"/>
                <a:gd name="connsiteY25" fmla="*/ 97769 h 172658"/>
                <a:gd name="connsiteX26" fmla="*/ 58513 w 92406"/>
                <a:gd name="connsiteY26" fmla="*/ 85017 h 172658"/>
                <a:gd name="connsiteX27" fmla="*/ 42679 w 92406"/>
                <a:gd name="connsiteY27" fmla="*/ 81331 h 172658"/>
                <a:gd name="connsiteX28" fmla="*/ 27389 w 92406"/>
                <a:gd name="connsiteY28" fmla="*/ 86468 h 172658"/>
                <a:gd name="connsiteX29" fmla="*/ 16510 w 92406"/>
                <a:gd name="connsiteY29" fmla="*/ 100066 h 172658"/>
                <a:gd name="connsiteX30" fmla="*/ 13791 w 92406"/>
                <a:gd name="connsiteY30" fmla="*/ 122245 h 172658"/>
                <a:gd name="connsiteX31" fmla="*/ 20137 w 92406"/>
                <a:gd name="connsiteY31" fmla="*/ 140376 h 172658"/>
                <a:gd name="connsiteX32" fmla="*/ 47211 w 92406"/>
                <a:gd name="connsiteY32" fmla="*/ 152463 h 172658"/>
                <a:gd name="connsiteX33" fmla="*/ 61655 w 92406"/>
                <a:gd name="connsiteY33" fmla="*/ 147749 h 172658"/>
                <a:gd name="connsiteX34" fmla="*/ 72413 w 92406"/>
                <a:gd name="connsiteY34" fmla="*/ 136629 h 172658"/>
                <a:gd name="connsiteX35" fmla="*/ 76643 w 92406"/>
                <a:gd name="connsiteY35" fmla="*/ 119586 h 172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406" h="172658">
                  <a:moveTo>
                    <a:pt x="78033" y="7298"/>
                  </a:moveTo>
                  <a:cubicBezTo>
                    <a:pt x="78050" y="5182"/>
                    <a:pt x="78871" y="3151"/>
                    <a:pt x="80330" y="1617"/>
                  </a:cubicBezTo>
                  <a:cubicBezTo>
                    <a:pt x="81523" y="394"/>
                    <a:pt x="83154" y="-302"/>
                    <a:pt x="84862" y="-317"/>
                  </a:cubicBezTo>
                  <a:cubicBezTo>
                    <a:pt x="86603" y="-289"/>
                    <a:pt x="88268" y="403"/>
                    <a:pt x="89516" y="1617"/>
                  </a:cubicBezTo>
                  <a:cubicBezTo>
                    <a:pt x="91035" y="3121"/>
                    <a:pt x="91902" y="5161"/>
                    <a:pt x="91933" y="7298"/>
                  </a:cubicBezTo>
                  <a:cubicBezTo>
                    <a:pt x="91329" y="21561"/>
                    <a:pt x="90946" y="35159"/>
                    <a:pt x="90785" y="48092"/>
                  </a:cubicBezTo>
                  <a:cubicBezTo>
                    <a:pt x="90624" y="61025"/>
                    <a:pt x="90624" y="73817"/>
                    <a:pt x="90785" y="86468"/>
                  </a:cubicBezTo>
                  <a:cubicBezTo>
                    <a:pt x="90785" y="99159"/>
                    <a:pt x="90785" y="112032"/>
                    <a:pt x="91208" y="125025"/>
                  </a:cubicBezTo>
                  <a:cubicBezTo>
                    <a:pt x="91631" y="138019"/>
                    <a:pt x="91570" y="151616"/>
                    <a:pt x="91752" y="165879"/>
                  </a:cubicBezTo>
                  <a:cubicBezTo>
                    <a:pt x="91556" y="167756"/>
                    <a:pt x="90647" y="169486"/>
                    <a:pt x="89213" y="170714"/>
                  </a:cubicBezTo>
                  <a:cubicBezTo>
                    <a:pt x="86696" y="172885"/>
                    <a:pt x="82968" y="172885"/>
                    <a:pt x="80451" y="170714"/>
                  </a:cubicBezTo>
                  <a:cubicBezTo>
                    <a:pt x="79017" y="169486"/>
                    <a:pt x="78108" y="167756"/>
                    <a:pt x="77912" y="165879"/>
                  </a:cubicBezTo>
                  <a:cubicBezTo>
                    <a:pt x="77912" y="163764"/>
                    <a:pt x="77912" y="161588"/>
                    <a:pt x="77912" y="159473"/>
                  </a:cubicBezTo>
                  <a:cubicBezTo>
                    <a:pt x="77912" y="157358"/>
                    <a:pt x="77912" y="155122"/>
                    <a:pt x="77912" y="153006"/>
                  </a:cubicBezTo>
                  <a:cubicBezTo>
                    <a:pt x="71904" y="159048"/>
                    <a:pt x="64291" y="163243"/>
                    <a:pt x="55974" y="165093"/>
                  </a:cubicBezTo>
                  <a:cubicBezTo>
                    <a:pt x="47745" y="167042"/>
                    <a:pt x="39141" y="166728"/>
                    <a:pt x="31075" y="164187"/>
                  </a:cubicBezTo>
                  <a:cubicBezTo>
                    <a:pt x="22818" y="161505"/>
                    <a:pt x="15527" y="156463"/>
                    <a:pt x="10104" y="149683"/>
                  </a:cubicBezTo>
                  <a:cubicBezTo>
                    <a:pt x="3716" y="141283"/>
                    <a:pt x="103" y="131101"/>
                    <a:pt x="-230" y="120553"/>
                  </a:cubicBezTo>
                  <a:cubicBezTo>
                    <a:pt x="-1319" y="109051"/>
                    <a:pt x="1262" y="97500"/>
                    <a:pt x="7143" y="87556"/>
                  </a:cubicBezTo>
                  <a:cubicBezTo>
                    <a:pt x="11980" y="79784"/>
                    <a:pt x="19182" y="73768"/>
                    <a:pt x="27691" y="70392"/>
                  </a:cubicBezTo>
                  <a:cubicBezTo>
                    <a:pt x="35944" y="67251"/>
                    <a:pt x="44938" y="66600"/>
                    <a:pt x="53557" y="68519"/>
                  </a:cubicBezTo>
                  <a:cubicBezTo>
                    <a:pt x="62555" y="70297"/>
                    <a:pt x="70774" y="74840"/>
                    <a:pt x="77067" y="81512"/>
                  </a:cubicBezTo>
                  <a:cubicBezTo>
                    <a:pt x="77067" y="69425"/>
                    <a:pt x="77067" y="57459"/>
                    <a:pt x="77067" y="45614"/>
                  </a:cubicBezTo>
                  <a:cubicBezTo>
                    <a:pt x="77067" y="33708"/>
                    <a:pt x="77489" y="20836"/>
                    <a:pt x="78033" y="7298"/>
                  </a:cubicBezTo>
                  <a:close/>
                  <a:moveTo>
                    <a:pt x="76643" y="119586"/>
                  </a:moveTo>
                  <a:cubicBezTo>
                    <a:pt x="76752" y="111958"/>
                    <a:pt x="74855" y="104434"/>
                    <a:pt x="71143" y="97769"/>
                  </a:cubicBezTo>
                  <a:cubicBezTo>
                    <a:pt x="68131" y="92479"/>
                    <a:pt x="63774" y="88079"/>
                    <a:pt x="58513" y="85017"/>
                  </a:cubicBezTo>
                  <a:cubicBezTo>
                    <a:pt x="53706" y="82272"/>
                    <a:pt x="48203" y="80991"/>
                    <a:pt x="42679" y="81331"/>
                  </a:cubicBezTo>
                  <a:cubicBezTo>
                    <a:pt x="37198" y="81560"/>
                    <a:pt x="31896" y="83342"/>
                    <a:pt x="27389" y="86468"/>
                  </a:cubicBezTo>
                  <a:cubicBezTo>
                    <a:pt x="22596" y="89929"/>
                    <a:pt x="18835" y="94630"/>
                    <a:pt x="16510" y="100066"/>
                  </a:cubicBezTo>
                  <a:cubicBezTo>
                    <a:pt x="13591" y="107071"/>
                    <a:pt x="12650" y="114743"/>
                    <a:pt x="13791" y="122245"/>
                  </a:cubicBezTo>
                  <a:cubicBezTo>
                    <a:pt x="14180" y="128761"/>
                    <a:pt x="16377" y="135040"/>
                    <a:pt x="20137" y="140376"/>
                  </a:cubicBezTo>
                  <a:cubicBezTo>
                    <a:pt x="26333" y="148978"/>
                    <a:pt x="36670" y="153593"/>
                    <a:pt x="47211" y="152463"/>
                  </a:cubicBezTo>
                  <a:cubicBezTo>
                    <a:pt x="52326" y="152030"/>
                    <a:pt x="57270" y="150416"/>
                    <a:pt x="61655" y="147749"/>
                  </a:cubicBezTo>
                  <a:cubicBezTo>
                    <a:pt x="66105" y="144989"/>
                    <a:pt x="69801" y="141168"/>
                    <a:pt x="72413" y="136629"/>
                  </a:cubicBezTo>
                  <a:cubicBezTo>
                    <a:pt x="75340" y="131436"/>
                    <a:pt x="76802" y="125545"/>
                    <a:pt x="76643" y="119586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3" name="Forme libre : forme 88">
              <a:extLst>
                <a:ext uri="{FF2B5EF4-FFF2-40B4-BE49-F238E27FC236}">
                  <a16:creationId xmlns:a16="http://schemas.microsoft.com/office/drawing/2014/main" id="{8DA5A4A0-6CB7-4B8D-9973-B472366DF070}"/>
                </a:ext>
              </a:extLst>
            </p:cNvPr>
            <p:cNvSpPr/>
            <p:nvPr/>
          </p:nvSpPr>
          <p:spPr>
            <a:xfrm>
              <a:off x="8211032" y="2713204"/>
              <a:ext cx="92343" cy="164555"/>
            </a:xfrm>
            <a:custGeom>
              <a:avLst/>
              <a:gdLst>
                <a:gd name="connsiteX0" fmla="*/ 87046 w 92343"/>
                <a:gd name="connsiteY0" fmla="*/ 102967 h 164555"/>
                <a:gd name="connsiteX1" fmla="*/ 73327 w 92343"/>
                <a:gd name="connsiteY1" fmla="*/ 107379 h 164555"/>
                <a:gd name="connsiteX2" fmla="*/ 52235 w 92343"/>
                <a:gd name="connsiteY2" fmla="*/ 111186 h 164555"/>
                <a:gd name="connsiteX3" fmla="*/ 30116 w 92343"/>
                <a:gd name="connsiteY3" fmla="*/ 114147 h 164555"/>
                <a:gd name="connsiteX4" fmla="*/ 13437 w 92343"/>
                <a:gd name="connsiteY4" fmla="*/ 115598 h 164555"/>
                <a:gd name="connsiteX5" fmla="*/ 16822 w 92343"/>
                <a:gd name="connsiteY5" fmla="*/ 130707 h 164555"/>
                <a:gd name="connsiteX6" fmla="*/ 24194 w 92343"/>
                <a:gd name="connsiteY6" fmla="*/ 142129 h 164555"/>
                <a:gd name="connsiteX7" fmla="*/ 34952 w 92343"/>
                <a:gd name="connsiteY7" fmla="*/ 148837 h 164555"/>
                <a:gd name="connsiteX8" fmla="*/ 48550 w 92343"/>
                <a:gd name="connsiteY8" fmla="*/ 149562 h 164555"/>
                <a:gd name="connsiteX9" fmla="*/ 64263 w 92343"/>
                <a:gd name="connsiteY9" fmla="*/ 143156 h 164555"/>
                <a:gd name="connsiteX10" fmla="*/ 78525 w 92343"/>
                <a:gd name="connsiteY10" fmla="*/ 128471 h 164555"/>
                <a:gd name="connsiteX11" fmla="*/ 83662 w 92343"/>
                <a:gd name="connsiteY11" fmla="*/ 125570 h 164555"/>
                <a:gd name="connsiteX12" fmla="*/ 88617 w 92343"/>
                <a:gd name="connsiteY12" fmla="*/ 126718 h 164555"/>
                <a:gd name="connsiteX13" fmla="*/ 91579 w 92343"/>
                <a:gd name="connsiteY13" fmla="*/ 130707 h 164555"/>
                <a:gd name="connsiteX14" fmla="*/ 90974 w 92343"/>
                <a:gd name="connsiteY14" fmla="*/ 136085 h 164555"/>
                <a:gd name="connsiteX15" fmla="*/ 71636 w 92343"/>
                <a:gd name="connsiteY15" fmla="*/ 155183 h 164555"/>
                <a:gd name="connsiteX16" fmla="*/ 51934 w 92343"/>
                <a:gd name="connsiteY16" fmla="*/ 163341 h 164555"/>
                <a:gd name="connsiteX17" fmla="*/ 31990 w 92343"/>
                <a:gd name="connsiteY17" fmla="*/ 162616 h 164555"/>
                <a:gd name="connsiteX18" fmla="*/ 15249 w 92343"/>
                <a:gd name="connsiteY18" fmla="*/ 152947 h 164555"/>
                <a:gd name="connsiteX19" fmla="*/ 3827 w 92343"/>
                <a:gd name="connsiteY19" fmla="*/ 135541 h 164555"/>
                <a:gd name="connsiteX20" fmla="*/ -463 w 92343"/>
                <a:gd name="connsiteY20" fmla="*/ 111368 h 164555"/>
                <a:gd name="connsiteX21" fmla="*/ 1712 w 92343"/>
                <a:gd name="connsiteY21" fmla="*/ 92331 h 164555"/>
                <a:gd name="connsiteX22" fmla="*/ 8360 w 92343"/>
                <a:gd name="connsiteY22" fmla="*/ 75167 h 164555"/>
                <a:gd name="connsiteX23" fmla="*/ 20084 w 92343"/>
                <a:gd name="connsiteY23" fmla="*/ 61992 h 164555"/>
                <a:gd name="connsiteX24" fmla="*/ 37791 w 92343"/>
                <a:gd name="connsiteY24" fmla="*/ 55103 h 164555"/>
                <a:gd name="connsiteX25" fmla="*/ 55318 w 92343"/>
                <a:gd name="connsiteY25" fmla="*/ 56130 h 164555"/>
                <a:gd name="connsiteX26" fmla="*/ 71212 w 92343"/>
                <a:gd name="connsiteY26" fmla="*/ 63564 h 164555"/>
                <a:gd name="connsiteX27" fmla="*/ 83299 w 92343"/>
                <a:gd name="connsiteY27" fmla="*/ 77101 h 164555"/>
                <a:gd name="connsiteX28" fmla="*/ 89343 w 92343"/>
                <a:gd name="connsiteY28" fmla="*/ 96138 h 164555"/>
                <a:gd name="connsiteX29" fmla="*/ 87046 w 92343"/>
                <a:gd name="connsiteY29" fmla="*/ 102967 h 164555"/>
                <a:gd name="connsiteX30" fmla="*/ 37187 w 92343"/>
                <a:gd name="connsiteY30" fmla="*/ 69849 h 164555"/>
                <a:gd name="connsiteX31" fmla="*/ 27457 w 92343"/>
                <a:gd name="connsiteY31" fmla="*/ 74140 h 164555"/>
                <a:gd name="connsiteX32" fmla="*/ 20507 w 92343"/>
                <a:gd name="connsiteY32" fmla="*/ 81271 h 164555"/>
                <a:gd name="connsiteX33" fmla="*/ 16096 w 92343"/>
                <a:gd name="connsiteY33" fmla="*/ 90517 h 164555"/>
                <a:gd name="connsiteX34" fmla="*/ 13981 w 92343"/>
                <a:gd name="connsiteY34" fmla="*/ 101214 h 164555"/>
                <a:gd name="connsiteX35" fmla="*/ 44742 w 92343"/>
                <a:gd name="connsiteY35" fmla="*/ 98616 h 164555"/>
                <a:gd name="connsiteX36" fmla="*/ 74959 w 92343"/>
                <a:gd name="connsiteY36" fmla="*/ 92572 h 164555"/>
                <a:gd name="connsiteX37" fmla="*/ 70608 w 92343"/>
                <a:gd name="connsiteY37" fmla="*/ 82117 h 164555"/>
                <a:gd name="connsiteX38" fmla="*/ 62389 w 92343"/>
                <a:gd name="connsiteY38" fmla="*/ 74079 h 164555"/>
                <a:gd name="connsiteX39" fmla="*/ 51088 w 92343"/>
                <a:gd name="connsiteY39" fmla="*/ 69667 h 164555"/>
                <a:gd name="connsiteX40" fmla="*/ 37248 w 92343"/>
                <a:gd name="connsiteY40" fmla="*/ 69849 h 164555"/>
                <a:gd name="connsiteX41" fmla="*/ 47099 w 92343"/>
                <a:gd name="connsiteY41" fmla="*/ 2162 h 164555"/>
                <a:gd name="connsiteX42" fmla="*/ 52054 w 92343"/>
                <a:gd name="connsiteY42" fmla="*/ -316 h 164555"/>
                <a:gd name="connsiteX43" fmla="*/ 56768 w 92343"/>
                <a:gd name="connsiteY43" fmla="*/ 1255 h 164555"/>
                <a:gd name="connsiteX44" fmla="*/ 59307 w 92343"/>
                <a:gd name="connsiteY44" fmla="*/ 5365 h 164555"/>
                <a:gd name="connsiteX45" fmla="*/ 57856 w 92343"/>
                <a:gd name="connsiteY45" fmla="*/ 10381 h 164555"/>
                <a:gd name="connsiteX46" fmla="*/ 29572 w 92343"/>
                <a:gd name="connsiteY46" fmla="*/ 42290 h 164555"/>
                <a:gd name="connsiteX47" fmla="*/ 25040 w 92343"/>
                <a:gd name="connsiteY47" fmla="*/ 44527 h 164555"/>
                <a:gd name="connsiteX48" fmla="*/ 20507 w 92343"/>
                <a:gd name="connsiteY48" fmla="*/ 42774 h 164555"/>
                <a:gd name="connsiteX49" fmla="*/ 17969 w 92343"/>
                <a:gd name="connsiteY49" fmla="*/ 38483 h 164555"/>
                <a:gd name="connsiteX50" fmla="*/ 19359 w 92343"/>
                <a:gd name="connsiteY50" fmla="*/ 33527 h 164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92343" h="164555">
                  <a:moveTo>
                    <a:pt x="87046" y="102967"/>
                  </a:moveTo>
                  <a:cubicBezTo>
                    <a:pt x="82709" y="105089"/>
                    <a:pt x="78088" y="106575"/>
                    <a:pt x="73327" y="107379"/>
                  </a:cubicBezTo>
                  <a:cubicBezTo>
                    <a:pt x="66800" y="108769"/>
                    <a:pt x="59790" y="110038"/>
                    <a:pt x="52235" y="111186"/>
                  </a:cubicBezTo>
                  <a:cubicBezTo>
                    <a:pt x="44681" y="112334"/>
                    <a:pt x="37308" y="113362"/>
                    <a:pt x="30116" y="114147"/>
                  </a:cubicBezTo>
                  <a:cubicBezTo>
                    <a:pt x="22925" y="114933"/>
                    <a:pt x="17425" y="115416"/>
                    <a:pt x="13437" y="115598"/>
                  </a:cubicBezTo>
                  <a:cubicBezTo>
                    <a:pt x="13746" y="120783"/>
                    <a:pt x="14889" y="125885"/>
                    <a:pt x="16822" y="130707"/>
                  </a:cubicBezTo>
                  <a:cubicBezTo>
                    <a:pt x="18490" y="134969"/>
                    <a:pt x="20997" y="138853"/>
                    <a:pt x="24194" y="142129"/>
                  </a:cubicBezTo>
                  <a:cubicBezTo>
                    <a:pt x="27220" y="145158"/>
                    <a:pt x="30900" y="147453"/>
                    <a:pt x="34952" y="148837"/>
                  </a:cubicBezTo>
                  <a:cubicBezTo>
                    <a:pt x="39324" y="150360"/>
                    <a:pt x="44040" y="150612"/>
                    <a:pt x="48550" y="149562"/>
                  </a:cubicBezTo>
                  <a:cubicBezTo>
                    <a:pt x="54214" y="148678"/>
                    <a:pt x="59594" y="146484"/>
                    <a:pt x="64263" y="143156"/>
                  </a:cubicBezTo>
                  <a:cubicBezTo>
                    <a:pt x="69705" y="138980"/>
                    <a:pt x="74510" y="134033"/>
                    <a:pt x="78525" y="128471"/>
                  </a:cubicBezTo>
                  <a:cubicBezTo>
                    <a:pt x="79778" y="126853"/>
                    <a:pt x="81630" y="125807"/>
                    <a:pt x="83662" y="125570"/>
                  </a:cubicBezTo>
                  <a:cubicBezTo>
                    <a:pt x="85398" y="125347"/>
                    <a:pt x="87157" y="125754"/>
                    <a:pt x="88617" y="126718"/>
                  </a:cubicBezTo>
                  <a:cubicBezTo>
                    <a:pt x="90006" y="127695"/>
                    <a:pt x="91045" y="129094"/>
                    <a:pt x="91579" y="130707"/>
                  </a:cubicBezTo>
                  <a:cubicBezTo>
                    <a:pt x="92119" y="132507"/>
                    <a:pt x="91901" y="134450"/>
                    <a:pt x="90974" y="136085"/>
                  </a:cubicBezTo>
                  <a:cubicBezTo>
                    <a:pt x="85738" y="143570"/>
                    <a:pt x="79185" y="150041"/>
                    <a:pt x="71636" y="155183"/>
                  </a:cubicBezTo>
                  <a:cubicBezTo>
                    <a:pt x="65619" y="159078"/>
                    <a:pt x="58943" y="161843"/>
                    <a:pt x="51934" y="163341"/>
                  </a:cubicBezTo>
                  <a:cubicBezTo>
                    <a:pt x="45327" y="164747"/>
                    <a:pt x="38477" y="164498"/>
                    <a:pt x="31990" y="162616"/>
                  </a:cubicBezTo>
                  <a:cubicBezTo>
                    <a:pt x="25703" y="160810"/>
                    <a:pt x="19955" y="157490"/>
                    <a:pt x="15249" y="152947"/>
                  </a:cubicBezTo>
                  <a:cubicBezTo>
                    <a:pt x="10253" y="148019"/>
                    <a:pt x="6359" y="142087"/>
                    <a:pt x="3827" y="135541"/>
                  </a:cubicBezTo>
                  <a:cubicBezTo>
                    <a:pt x="849" y="127836"/>
                    <a:pt x="-608" y="119627"/>
                    <a:pt x="-463" y="111368"/>
                  </a:cubicBezTo>
                  <a:cubicBezTo>
                    <a:pt x="-470" y="104959"/>
                    <a:pt x="260" y="98572"/>
                    <a:pt x="1712" y="92331"/>
                  </a:cubicBezTo>
                  <a:cubicBezTo>
                    <a:pt x="3022" y="86299"/>
                    <a:pt x="5265" y="80508"/>
                    <a:pt x="8360" y="75167"/>
                  </a:cubicBezTo>
                  <a:cubicBezTo>
                    <a:pt x="11332" y="70024"/>
                    <a:pt x="15321" y="65541"/>
                    <a:pt x="20084" y="61992"/>
                  </a:cubicBezTo>
                  <a:cubicBezTo>
                    <a:pt x="25295" y="58210"/>
                    <a:pt x="31394" y="55837"/>
                    <a:pt x="37791" y="55103"/>
                  </a:cubicBezTo>
                  <a:cubicBezTo>
                    <a:pt x="43645" y="54327"/>
                    <a:pt x="49594" y="54676"/>
                    <a:pt x="55318" y="56130"/>
                  </a:cubicBezTo>
                  <a:cubicBezTo>
                    <a:pt x="61056" y="57531"/>
                    <a:pt x="66458" y="60058"/>
                    <a:pt x="71212" y="63564"/>
                  </a:cubicBezTo>
                  <a:cubicBezTo>
                    <a:pt x="76115" y="67213"/>
                    <a:pt x="80226" y="71818"/>
                    <a:pt x="83299" y="77101"/>
                  </a:cubicBezTo>
                  <a:cubicBezTo>
                    <a:pt x="86596" y="82966"/>
                    <a:pt x="88653" y="89446"/>
                    <a:pt x="89343" y="96138"/>
                  </a:cubicBezTo>
                  <a:cubicBezTo>
                    <a:pt x="90166" y="98672"/>
                    <a:pt x="89233" y="101446"/>
                    <a:pt x="87046" y="102967"/>
                  </a:cubicBezTo>
                  <a:close/>
                  <a:moveTo>
                    <a:pt x="37187" y="69849"/>
                  </a:moveTo>
                  <a:cubicBezTo>
                    <a:pt x="33665" y="70539"/>
                    <a:pt x="30342" y="72005"/>
                    <a:pt x="27457" y="74140"/>
                  </a:cubicBezTo>
                  <a:cubicBezTo>
                    <a:pt x="24772" y="76127"/>
                    <a:pt x="22425" y="78535"/>
                    <a:pt x="20507" y="81271"/>
                  </a:cubicBezTo>
                  <a:cubicBezTo>
                    <a:pt x="18606" y="84129"/>
                    <a:pt x="17121" y="87242"/>
                    <a:pt x="16096" y="90517"/>
                  </a:cubicBezTo>
                  <a:cubicBezTo>
                    <a:pt x="15078" y="94014"/>
                    <a:pt x="14370" y="97593"/>
                    <a:pt x="13981" y="101214"/>
                  </a:cubicBezTo>
                  <a:cubicBezTo>
                    <a:pt x="24291" y="101263"/>
                    <a:pt x="34585" y="100394"/>
                    <a:pt x="44742" y="98616"/>
                  </a:cubicBezTo>
                  <a:cubicBezTo>
                    <a:pt x="54411" y="96803"/>
                    <a:pt x="64504" y="94808"/>
                    <a:pt x="74959" y="92572"/>
                  </a:cubicBezTo>
                  <a:cubicBezTo>
                    <a:pt x="74226" y="88830"/>
                    <a:pt x="72747" y="85274"/>
                    <a:pt x="70608" y="82117"/>
                  </a:cubicBezTo>
                  <a:cubicBezTo>
                    <a:pt x="68433" y="78915"/>
                    <a:pt x="65639" y="76182"/>
                    <a:pt x="62389" y="74079"/>
                  </a:cubicBezTo>
                  <a:cubicBezTo>
                    <a:pt x="58943" y="71891"/>
                    <a:pt x="55105" y="70393"/>
                    <a:pt x="51088" y="69667"/>
                  </a:cubicBezTo>
                  <a:cubicBezTo>
                    <a:pt x="46502" y="68880"/>
                    <a:pt x="41811" y="68942"/>
                    <a:pt x="37248" y="69849"/>
                  </a:cubicBezTo>
                  <a:close/>
                  <a:moveTo>
                    <a:pt x="47099" y="2162"/>
                  </a:moveTo>
                  <a:cubicBezTo>
                    <a:pt x="48252" y="583"/>
                    <a:pt x="50099" y="-341"/>
                    <a:pt x="52054" y="-316"/>
                  </a:cubicBezTo>
                  <a:cubicBezTo>
                    <a:pt x="53749" y="-284"/>
                    <a:pt x="55393" y="265"/>
                    <a:pt x="56768" y="1255"/>
                  </a:cubicBezTo>
                  <a:cubicBezTo>
                    <a:pt x="58059" y="2295"/>
                    <a:pt x="58955" y="3745"/>
                    <a:pt x="59307" y="5365"/>
                  </a:cubicBezTo>
                  <a:cubicBezTo>
                    <a:pt x="59608" y="7170"/>
                    <a:pt x="59074" y="9015"/>
                    <a:pt x="57856" y="10381"/>
                  </a:cubicBezTo>
                  <a:lnTo>
                    <a:pt x="29572" y="42290"/>
                  </a:lnTo>
                  <a:cubicBezTo>
                    <a:pt x="28507" y="43719"/>
                    <a:pt x="26821" y="44551"/>
                    <a:pt x="25040" y="44527"/>
                  </a:cubicBezTo>
                  <a:cubicBezTo>
                    <a:pt x="23387" y="44413"/>
                    <a:pt x="21807" y="43802"/>
                    <a:pt x="20507" y="42774"/>
                  </a:cubicBezTo>
                  <a:cubicBezTo>
                    <a:pt x="19184" y="41685"/>
                    <a:pt x="18287" y="40166"/>
                    <a:pt x="17969" y="38483"/>
                  </a:cubicBezTo>
                  <a:cubicBezTo>
                    <a:pt x="17593" y="36703"/>
                    <a:pt x="18113" y="34852"/>
                    <a:pt x="19359" y="33527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4" name="Forme libre : forme 89">
              <a:extLst>
                <a:ext uri="{FF2B5EF4-FFF2-40B4-BE49-F238E27FC236}">
                  <a16:creationId xmlns:a16="http://schemas.microsoft.com/office/drawing/2014/main" id="{E4DED1D3-EC32-4645-98AD-48067BB94246}"/>
                </a:ext>
              </a:extLst>
            </p:cNvPr>
            <p:cNvSpPr/>
            <p:nvPr/>
          </p:nvSpPr>
          <p:spPr>
            <a:xfrm>
              <a:off x="8326272" y="2774899"/>
              <a:ext cx="88443" cy="170012"/>
            </a:xfrm>
            <a:custGeom>
              <a:avLst/>
              <a:gdLst>
                <a:gd name="connsiteX0" fmla="*/ 45113 w 88443"/>
                <a:gd name="connsiteY0" fmla="*/ 100498 h 170012"/>
                <a:gd name="connsiteX1" fmla="*/ 26983 w 88443"/>
                <a:gd name="connsiteY1" fmla="*/ 97839 h 170012"/>
                <a:gd name="connsiteX2" fmla="*/ 13687 w 88443"/>
                <a:gd name="connsiteY2" fmla="*/ 89076 h 170012"/>
                <a:gd name="connsiteX3" fmla="*/ 13385 w 88443"/>
                <a:gd name="connsiteY3" fmla="*/ 162323 h 170012"/>
                <a:gd name="connsiteX4" fmla="*/ 11270 w 88443"/>
                <a:gd name="connsiteY4" fmla="*/ 167943 h 170012"/>
                <a:gd name="connsiteX5" fmla="*/ 6495 w 88443"/>
                <a:gd name="connsiteY5" fmla="*/ 169696 h 170012"/>
                <a:gd name="connsiteX6" fmla="*/ 1660 w 88443"/>
                <a:gd name="connsiteY6" fmla="*/ 167762 h 170012"/>
                <a:gd name="connsiteX7" fmla="*/ -455 w 88443"/>
                <a:gd name="connsiteY7" fmla="*/ 162081 h 170012"/>
                <a:gd name="connsiteX8" fmla="*/ 391 w 88443"/>
                <a:gd name="connsiteY8" fmla="*/ 7308 h 170012"/>
                <a:gd name="connsiteX9" fmla="*/ 2506 w 88443"/>
                <a:gd name="connsiteY9" fmla="*/ 1566 h 170012"/>
                <a:gd name="connsiteX10" fmla="*/ 12115 w 88443"/>
                <a:gd name="connsiteY10" fmla="*/ 1566 h 170012"/>
                <a:gd name="connsiteX11" fmla="*/ 14230 w 88443"/>
                <a:gd name="connsiteY11" fmla="*/ 7308 h 170012"/>
                <a:gd name="connsiteX12" fmla="*/ 14231 w 88443"/>
                <a:gd name="connsiteY12" fmla="*/ 22900 h 170012"/>
                <a:gd name="connsiteX13" fmla="*/ 27104 w 88443"/>
                <a:gd name="connsiteY13" fmla="*/ 13291 h 170012"/>
                <a:gd name="connsiteX14" fmla="*/ 44509 w 88443"/>
                <a:gd name="connsiteY14" fmla="*/ 9060 h 170012"/>
                <a:gd name="connsiteX15" fmla="*/ 68139 w 88443"/>
                <a:gd name="connsiteY15" fmla="*/ 14802 h 170012"/>
                <a:gd name="connsiteX16" fmla="*/ 82704 w 88443"/>
                <a:gd name="connsiteY16" fmla="*/ 31119 h 170012"/>
                <a:gd name="connsiteX17" fmla="*/ 87962 w 88443"/>
                <a:gd name="connsiteY17" fmla="*/ 52997 h 170012"/>
                <a:gd name="connsiteX18" fmla="*/ 83550 w 88443"/>
                <a:gd name="connsiteY18" fmla="*/ 75237 h 170012"/>
                <a:gd name="connsiteX19" fmla="*/ 69409 w 88443"/>
                <a:gd name="connsiteY19" fmla="*/ 92702 h 170012"/>
                <a:gd name="connsiteX20" fmla="*/ 45114 w 88443"/>
                <a:gd name="connsiteY20" fmla="*/ 100498 h 170012"/>
                <a:gd name="connsiteX21" fmla="*/ 45113 w 88443"/>
                <a:gd name="connsiteY21" fmla="*/ 21933 h 170012"/>
                <a:gd name="connsiteX22" fmla="*/ 18340 w 88443"/>
                <a:gd name="connsiteY22" fmla="*/ 39640 h 170012"/>
                <a:gd name="connsiteX23" fmla="*/ 15077 w 88443"/>
                <a:gd name="connsiteY23" fmla="*/ 55232 h 170012"/>
                <a:gd name="connsiteX24" fmla="*/ 18521 w 88443"/>
                <a:gd name="connsiteY24" fmla="*/ 70583 h 170012"/>
                <a:gd name="connsiteX25" fmla="*/ 28432 w 88443"/>
                <a:gd name="connsiteY25" fmla="*/ 82307 h 170012"/>
                <a:gd name="connsiteX26" fmla="*/ 61672 w 88443"/>
                <a:gd name="connsiteY26" fmla="*/ 82005 h 170012"/>
                <a:gd name="connsiteX27" fmla="*/ 71583 w 88443"/>
                <a:gd name="connsiteY27" fmla="*/ 69918 h 170012"/>
                <a:gd name="connsiteX28" fmla="*/ 74847 w 88443"/>
                <a:gd name="connsiteY28" fmla="*/ 53903 h 170012"/>
                <a:gd name="connsiteX29" fmla="*/ 71462 w 88443"/>
                <a:gd name="connsiteY29" fmla="*/ 38069 h 170012"/>
                <a:gd name="connsiteX30" fmla="*/ 61369 w 88443"/>
                <a:gd name="connsiteY30" fmla="*/ 26345 h 170012"/>
                <a:gd name="connsiteX31" fmla="*/ 45112 w 88443"/>
                <a:gd name="connsiteY31" fmla="*/ 22235 h 1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8443" h="170012">
                  <a:moveTo>
                    <a:pt x="45113" y="100498"/>
                  </a:moveTo>
                  <a:cubicBezTo>
                    <a:pt x="38945" y="101040"/>
                    <a:pt x="32736" y="100129"/>
                    <a:pt x="26983" y="97839"/>
                  </a:cubicBezTo>
                  <a:cubicBezTo>
                    <a:pt x="22030" y="95798"/>
                    <a:pt x="17516" y="92823"/>
                    <a:pt x="13687" y="89076"/>
                  </a:cubicBezTo>
                  <a:lnTo>
                    <a:pt x="13385" y="162323"/>
                  </a:lnTo>
                  <a:cubicBezTo>
                    <a:pt x="13577" y="164421"/>
                    <a:pt x="12797" y="166492"/>
                    <a:pt x="11270" y="167943"/>
                  </a:cubicBezTo>
                  <a:cubicBezTo>
                    <a:pt x="9937" y="169075"/>
                    <a:pt x="8244" y="169696"/>
                    <a:pt x="6495" y="169696"/>
                  </a:cubicBezTo>
                  <a:cubicBezTo>
                    <a:pt x="4695" y="169696"/>
                    <a:pt x="2964" y="169003"/>
                    <a:pt x="1660" y="167762"/>
                  </a:cubicBezTo>
                  <a:cubicBezTo>
                    <a:pt x="166" y="166263"/>
                    <a:pt x="-605" y="164192"/>
                    <a:pt x="-455" y="162081"/>
                  </a:cubicBezTo>
                  <a:lnTo>
                    <a:pt x="391" y="7308"/>
                  </a:lnTo>
                  <a:cubicBezTo>
                    <a:pt x="239" y="5179"/>
                    <a:pt x="1010" y="3088"/>
                    <a:pt x="2506" y="1566"/>
                  </a:cubicBezTo>
                  <a:cubicBezTo>
                    <a:pt x="5218" y="-944"/>
                    <a:pt x="9404" y="-944"/>
                    <a:pt x="12115" y="1566"/>
                  </a:cubicBezTo>
                  <a:cubicBezTo>
                    <a:pt x="13633" y="3074"/>
                    <a:pt x="14407" y="5176"/>
                    <a:pt x="14230" y="7308"/>
                  </a:cubicBezTo>
                  <a:lnTo>
                    <a:pt x="14231" y="22900"/>
                  </a:lnTo>
                  <a:cubicBezTo>
                    <a:pt x="17876" y="18912"/>
                    <a:pt x="22244" y="15651"/>
                    <a:pt x="27104" y="13291"/>
                  </a:cubicBezTo>
                  <a:cubicBezTo>
                    <a:pt x="32568" y="10742"/>
                    <a:pt x="38484" y="9304"/>
                    <a:pt x="44509" y="9060"/>
                  </a:cubicBezTo>
                  <a:cubicBezTo>
                    <a:pt x="52800" y="8366"/>
                    <a:pt x="61091" y="10381"/>
                    <a:pt x="68139" y="14802"/>
                  </a:cubicBezTo>
                  <a:cubicBezTo>
                    <a:pt x="74361" y="18846"/>
                    <a:pt x="79390" y="24479"/>
                    <a:pt x="82704" y="31119"/>
                  </a:cubicBezTo>
                  <a:cubicBezTo>
                    <a:pt x="86153" y="37897"/>
                    <a:pt x="87955" y="45392"/>
                    <a:pt x="87962" y="52997"/>
                  </a:cubicBezTo>
                  <a:cubicBezTo>
                    <a:pt x="88095" y="60640"/>
                    <a:pt x="86591" y="68223"/>
                    <a:pt x="83550" y="75237"/>
                  </a:cubicBezTo>
                  <a:cubicBezTo>
                    <a:pt x="80442" y="82193"/>
                    <a:pt x="75567" y="88215"/>
                    <a:pt x="69409" y="92702"/>
                  </a:cubicBezTo>
                  <a:cubicBezTo>
                    <a:pt x="62330" y="97787"/>
                    <a:pt x="53830" y="100514"/>
                    <a:pt x="45114" y="100498"/>
                  </a:cubicBezTo>
                  <a:close/>
                  <a:moveTo>
                    <a:pt x="45113" y="21933"/>
                  </a:moveTo>
                  <a:cubicBezTo>
                    <a:pt x="33532" y="22216"/>
                    <a:pt x="23133" y="29094"/>
                    <a:pt x="18340" y="39640"/>
                  </a:cubicBezTo>
                  <a:cubicBezTo>
                    <a:pt x="16144" y="44543"/>
                    <a:pt x="15031" y="49861"/>
                    <a:pt x="15077" y="55232"/>
                  </a:cubicBezTo>
                  <a:cubicBezTo>
                    <a:pt x="15019" y="60547"/>
                    <a:pt x="16198" y="65802"/>
                    <a:pt x="18521" y="70583"/>
                  </a:cubicBezTo>
                  <a:cubicBezTo>
                    <a:pt x="20760" y="75279"/>
                    <a:pt x="24174" y="79318"/>
                    <a:pt x="28432" y="82307"/>
                  </a:cubicBezTo>
                  <a:cubicBezTo>
                    <a:pt x="38622" y="88702"/>
                    <a:pt x="51600" y="88584"/>
                    <a:pt x="61672" y="82005"/>
                  </a:cubicBezTo>
                  <a:cubicBezTo>
                    <a:pt x="65956" y="78891"/>
                    <a:pt x="69368" y="74729"/>
                    <a:pt x="71583" y="69918"/>
                  </a:cubicBezTo>
                  <a:cubicBezTo>
                    <a:pt x="73792" y="64871"/>
                    <a:pt x="74904" y="59412"/>
                    <a:pt x="74847" y="53903"/>
                  </a:cubicBezTo>
                  <a:cubicBezTo>
                    <a:pt x="74894" y="48441"/>
                    <a:pt x="73739" y="43035"/>
                    <a:pt x="71462" y="38069"/>
                  </a:cubicBezTo>
                  <a:cubicBezTo>
                    <a:pt x="69201" y="33333"/>
                    <a:pt x="65716" y="29285"/>
                    <a:pt x="61369" y="26345"/>
                  </a:cubicBezTo>
                  <a:cubicBezTo>
                    <a:pt x="56532" y="23266"/>
                    <a:pt x="50832" y="21825"/>
                    <a:pt x="45112" y="22235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5" name="Forme libre : forme 90">
              <a:extLst>
                <a:ext uri="{FF2B5EF4-FFF2-40B4-BE49-F238E27FC236}">
                  <a16:creationId xmlns:a16="http://schemas.microsoft.com/office/drawing/2014/main" id="{2E441A16-D118-4DC7-8613-8CA5C5DF20E7}"/>
                </a:ext>
              </a:extLst>
            </p:cNvPr>
            <p:cNvSpPr/>
            <p:nvPr/>
          </p:nvSpPr>
          <p:spPr>
            <a:xfrm>
              <a:off x="8431559" y="2768223"/>
              <a:ext cx="92343" cy="109535"/>
            </a:xfrm>
            <a:custGeom>
              <a:avLst/>
              <a:gdLst>
                <a:gd name="connsiteX0" fmla="*/ 87045 w 92343"/>
                <a:gd name="connsiteY0" fmla="*/ 47947 h 109535"/>
                <a:gd name="connsiteX1" fmla="*/ 73326 w 92343"/>
                <a:gd name="connsiteY1" fmla="*/ 52359 h 109535"/>
                <a:gd name="connsiteX2" fmla="*/ 52235 w 92343"/>
                <a:gd name="connsiteY2" fmla="*/ 56167 h 109535"/>
                <a:gd name="connsiteX3" fmla="*/ 30116 w 92343"/>
                <a:gd name="connsiteY3" fmla="*/ 59128 h 109535"/>
                <a:gd name="connsiteX4" fmla="*/ 13436 w 92343"/>
                <a:gd name="connsiteY4" fmla="*/ 60578 h 109535"/>
                <a:gd name="connsiteX5" fmla="*/ 16821 w 92343"/>
                <a:gd name="connsiteY5" fmla="*/ 75687 h 109535"/>
                <a:gd name="connsiteX6" fmla="*/ 24194 w 92343"/>
                <a:gd name="connsiteY6" fmla="*/ 87109 h 109535"/>
                <a:gd name="connsiteX7" fmla="*/ 34951 w 92343"/>
                <a:gd name="connsiteY7" fmla="*/ 93818 h 109535"/>
                <a:gd name="connsiteX8" fmla="*/ 48549 w 92343"/>
                <a:gd name="connsiteY8" fmla="*/ 94543 h 109535"/>
                <a:gd name="connsiteX9" fmla="*/ 64262 w 92343"/>
                <a:gd name="connsiteY9" fmla="*/ 88137 h 109535"/>
                <a:gd name="connsiteX10" fmla="*/ 78524 w 92343"/>
                <a:gd name="connsiteY10" fmla="*/ 73451 h 109535"/>
                <a:gd name="connsiteX11" fmla="*/ 83661 w 92343"/>
                <a:gd name="connsiteY11" fmla="*/ 70550 h 109535"/>
                <a:gd name="connsiteX12" fmla="*/ 88557 w 92343"/>
                <a:gd name="connsiteY12" fmla="*/ 71698 h 109535"/>
                <a:gd name="connsiteX13" fmla="*/ 91579 w 92343"/>
                <a:gd name="connsiteY13" fmla="*/ 75687 h 109535"/>
                <a:gd name="connsiteX14" fmla="*/ 90974 w 92343"/>
                <a:gd name="connsiteY14" fmla="*/ 81066 h 109535"/>
                <a:gd name="connsiteX15" fmla="*/ 71575 w 92343"/>
                <a:gd name="connsiteY15" fmla="*/ 100163 h 109535"/>
                <a:gd name="connsiteX16" fmla="*/ 51934 w 92343"/>
                <a:gd name="connsiteY16" fmla="*/ 108322 h 109535"/>
                <a:gd name="connsiteX17" fmla="*/ 31990 w 92343"/>
                <a:gd name="connsiteY17" fmla="*/ 107597 h 109535"/>
                <a:gd name="connsiteX18" fmla="*/ 15249 w 92343"/>
                <a:gd name="connsiteY18" fmla="*/ 97927 h 109535"/>
                <a:gd name="connsiteX19" fmla="*/ 3827 w 92343"/>
                <a:gd name="connsiteY19" fmla="*/ 80522 h 109535"/>
                <a:gd name="connsiteX20" fmla="*/ -463 w 92343"/>
                <a:gd name="connsiteY20" fmla="*/ 56348 h 109535"/>
                <a:gd name="connsiteX21" fmla="*/ 1652 w 92343"/>
                <a:gd name="connsiteY21" fmla="*/ 37311 h 109535"/>
                <a:gd name="connsiteX22" fmla="*/ 8360 w 92343"/>
                <a:gd name="connsiteY22" fmla="*/ 20148 h 109535"/>
                <a:gd name="connsiteX23" fmla="*/ 20084 w 92343"/>
                <a:gd name="connsiteY23" fmla="*/ 6973 h 109535"/>
                <a:gd name="connsiteX24" fmla="*/ 37791 w 92343"/>
                <a:gd name="connsiteY24" fmla="*/ 83 h 109535"/>
                <a:gd name="connsiteX25" fmla="*/ 55318 w 92343"/>
                <a:gd name="connsiteY25" fmla="*/ 1111 h 109535"/>
                <a:gd name="connsiteX26" fmla="*/ 71152 w 92343"/>
                <a:gd name="connsiteY26" fmla="*/ 8544 h 109535"/>
                <a:gd name="connsiteX27" fmla="*/ 83239 w 92343"/>
                <a:gd name="connsiteY27" fmla="*/ 22082 h 109535"/>
                <a:gd name="connsiteX28" fmla="*/ 89282 w 92343"/>
                <a:gd name="connsiteY28" fmla="*/ 41119 h 109535"/>
                <a:gd name="connsiteX29" fmla="*/ 87045 w 92343"/>
                <a:gd name="connsiteY29" fmla="*/ 47947 h 109535"/>
                <a:gd name="connsiteX30" fmla="*/ 37187 w 92343"/>
                <a:gd name="connsiteY30" fmla="*/ 14829 h 109535"/>
                <a:gd name="connsiteX31" fmla="*/ 27457 w 92343"/>
                <a:gd name="connsiteY31" fmla="*/ 19120 h 109535"/>
                <a:gd name="connsiteX32" fmla="*/ 20506 w 92343"/>
                <a:gd name="connsiteY32" fmla="*/ 26251 h 109535"/>
                <a:gd name="connsiteX33" fmla="*/ 16095 w 92343"/>
                <a:gd name="connsiteY33" fmla="*/ 35498 h 109535"/>
                <a:gd name="connsiteX34" fmla="*/ 13980 w 92343"/>
                <a:gd name="connsiteY34" fmla="*/ 46195 h 109535"/>
                <a:gd name="connsiteX35" fmla="*/ 44680 w 92343"/>
                <a:gd name="connsiteY35" fmla="*/ 43596 h 109535"/>
                <a:gd name="connsiteX36" fmla="*/ 74898 w 92343"/>
                <a:gd name="connsiteY36" fmla="*/ 37553 h 109535"/>
                <a:gd name="connsiteX37" fmla="*/ 70547 w 92343"/>
                <a:gd name="connsiteY37" fmla="*/ 27097 h 109535"/>
                <a:gd name="connsiteX38" fmla="*/ 62328 w 92343"/>
                <a:gd name="connsiteY38" fmla="*/ 19060 h 109535"/>
                <a:gd name="connsiteX39" fmla="*/ 50966 w 92343"/>
                <a:gd name="connsiteY39" fmla="*/ 14648 h 109535"/>
                <a:gd name="connsiteX40" fmla="*/ 37187 w 92343"/>
                <a:gd name="connsiteY40" fmla="*/ 14829 h 10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2343" h="109535">
                  <a:moveTo>
                    <a:pt x="87045" y="47947"/>
                  </a:moveTo>
                  <a:cubicBezTo>
                    <a:pt x="82708" y="50070"/>
                    <a:pt x="78088" y="51556"/>
                    <a:pt x="73326" y="52359"/>
                  </a:cubicBezTo>
                  <a:cubicBezTo>
                    <a:pt x="66800" y="53749"/>
                    <a:pt x="59729" y="55018"/>
                    <a:pt x="52235" y="56167"/>
                  </a:cubicBezTo>
                  <a:cubicBezTo>
                    <a:pt x="44741" y="57315"/>
                    <a:pt x="37308" y="58342"/>
                    <a:pt x="30116" y="59128"/>
                  </a:cubicBezTo>
                  <a:cubicBezTo>
                    <a:pt x="22924" y="59914"/>
                    <a:pt x="17364" y="60397"/>
                    <a:pt x="13436" y="60578"/>
                  </a:cubicBezTo>
                  <a:cubicBezTo>
                    <a:pt x="13745" y="65764"/>
                    <a:pt x="14888" y="70865"/>
                    <a:pt x="16821" y="75687"/>
                  </a:cubicBezTo>
                  <a:cubicBezTo>
                    <a:pt x="18490" y="79950"/>
                    <a:pt x="20996" y="83834"/>
                    <a:pt x="24194" y="87109"/>
                  </a:cubicBezTo>
                  <a:cubicBezTo>
                    <a:pt x="27219" y="90139"/>
                    <a:pt x="30899" y="92434"/>
                    <a:pt x="34951" y="93818"/>
                  </a:cubicBezTo>
                  <a:cubicBezTo>
                    <a:pt x="39321" y="95357"/>
                    <a:pt x="44041" y="95609"/>
                    <a:pt x="48549" y="94543"/>
                  </a:cubicBezTo>
                  <a:cubicBezTo>
                    <a:pt x="54210" y="93648"/>
                    <a:pt x="59588" y="91455"/>
                    <a:pt x="64262" y="88137"/>
                  </a:cubicBezTo>
                  <a:cubicBezTo>
                    <a:pt x="69704" y="83961"/>
                    <a:pt x="74509" y="79013"/>
                    <a:pt x="78524" y="73451"/>
                  </a:cubicBezTo>
                  <a:cubicBezTo>
                    <a:pt x="79777" y="71833"/>
                    <a:pt x="81629" y="70788"/>
                    <a:pt x="83661" y="70550"/>
                  </a:cubicBezTo>
                  <a:cubicBezTo>
                    <a:pt x="85379" y="70320"/>
                    <a:pt x="87120" y="70729"/>
                    <a:pt x="88557" y="71698"/>
                  </a:cubicBezTo>
                  <a:cubicBezTo>
                    <a:pt x="89978" y="72657"/>
                    <a:pt x="91041" y="74060"/>
                    <a:pt x="91579" y="75687"/>
                  </a:cubicBezTo>
                  <a:cubicBezTo>
                    <a:pt x="92119" y="77487"/>
                    <a:pt x="91901" y="79430"/>
                    <a:pt x="90974" y="81066"/>
                  </a:cubicBezTo>
                  <a:cubicBezTo>
                    <a:pt x="85734" y="88567"/>
                    <a:pt x="79157" y="95041"/>
                    <a:pt x="71575" y="100163"/>
                  </a:cubicBezTo>
                  <a:cubicBezTo>
                    <a:pt x="65585" y="104068"/>
                    <a:pt x="58927" y="106833"/>
                    <a:pt x="51934" y="108322"/>
                  </a:cubicBezTo>
                  <a:cubicBezTo>
                    <a:pt x="45327" y="109728"/>
                    <a:pt x="38477" y="109478"/>
                    <a:pt x="31990" y="107597"/>
                  </a:cubicBezTo>
                  <a:cubicBezTo>
                    <a:pt x="25703" y="105791"/>
                    <a:pt x="19955" y="102471"/>
                    <a:pt x="15249" y="97927"/>
                  </a:cubicBezTo>
                  <a:cubicBezTo>
                    <a:pt x="10234" y="93015"/>
                    <a:pt x="6338" y="87078"/>
                    <a:pt x="3827" y="80522"/>
                  </a:cubicBezTo>
                  <a:cubicBezTo>
                    <a:pt x="849" y="72817"/>
                    <a:pt x="-608" y="64608"/>
                    <a:pt x="-463" y="56348"/>
                  </a:cubicBezTo>
                  <a:cubicBezTo>
                    <a:pt x="-461" y="49944"/>
                    <a:pt x="249" y="43560"/>
                    <a:pt x="1652" y="37311"/>
                  </a:cubicBezTo>
                  <a:cubicBezTo>
                    <a:pt x="3009" y="31284"/>
                    <a:pt x="5271" y="25498"/>
                    <a:pt x="8360" y="20148"/>
                  </a:cubicBezTo>
                  <a:cubicBezTo>
                    <a:pt x="11312" y="14991"/>
                    <a:pt x="15305" y="10504"/>
                    <a:pt x="20084" y="6973"/>
                  </a:cubicBezTo>
                  <a:cubicBezTo>
                    <a:pt x="25295" y="3191"/>
                    <a:pt x="31394" y="818"/>
                    <a:pt x="37791" y="83"/>
                  </a:cubicBezTo>
                  <a:cubicBezTo>
                    <a:pt x="43646" y="-689"/>
                    <a:pt x="49594" y="-341"/>
                    <a:pt x="55318" y="1111"/>
                  </a:cubicBezTo>
                  <a:cubicBezTo>
                    <a:pt x="61041" y="2501"/>
                    <a:pt x="66426" y="5029"/>
                    <a:pt x="71152" y="8544"/>
                  </a:cubicBezTo>
                  <a:cubicBezTo>
                    <a:pt x="76051" y="12197"/>
                    <a:pt x="80162" y="16802"/>
                    <a:pt x="83239" y="22082"/>
                  </a:cubicBezTo>
                  <a:cubicBezTo>
                    <a:pt x="86535" y="27947"/>
                    <a:pt x="88592" y="34426"/>
                    <a:pt x="89282" y="41119"/>
                  </a:cubicBezTo>
                  <a:cubicBezTo>
                    <a:pt x="89644" y="44563"/>
                    <a:pt x="88677" y="46799"/>
                    <a:pt x="87045" y="47947"/>
                  </a:cubicBezTo>
                  <a:close/>
                  <a:moveTo>
                    <a:pt x="37187" y="14829"/>
                  </a:moveTo>
                  <a:cubicBezTo>
                    <a:pt x="33665" y="15520"/>
                    <a:pt x="30341" y="16985"/>
                    <a:pt x="27457" y="19120"/>
                  </a:cubicBezTo>
                  <a:cubicBezTo>
                    <a:pt x="24762" y="21097"/>
                    <a:pt x="22413" y="23506"/>
                    <a:pt x="20506" y="26251"/>
                  </a:cubicBezTo>
                  <a:cubicBezTo>
                    <a:pt x="18582" y="29096"/>
                    <a:pt x="17095" y="32213"/>
                    <a:pt x="16095" y="35498"/>
                  </a:cubicBezTo>
                  <a:cubicBezTo>
                    <a:pt x="15049" y="38988"/>
                    <a:pt x="14340" y="42570"/>
                    <a:pt x="13980" y="46195"/>
                  </a:cubicBezTo>
                  <a:cubicBezTo>
                    <a:pt x="24270" y="46246"/>
                    <a:pt x="34545" y="45377"/>
                    <a:pt x="44680" y="43596"/>
                  </a:cubicBezTo>
                  <a:cubicBezTo>
                    <a:pt x="54410" y="41783"/>
                    <a:pt x="64503" y="39789"/>
                    <a:pt x="74898" y="37553"/>
                  </a:cubicBezTo>
                  <a:cubicBezTo>
                    <a:pt x="74165" y="33810"/>
                    <a:pt x="72685" y="30254"/>
                    <a:pt x="70547" y="27097"/>
                  </a:cubicBezTo>
                  <a:cubicBezTo>
                    <a:pt x="68356" y="23909"/>
                    <a:pt x="65564" y="21179"/>
                    <a:pt x="62328" y="19060"/>
                  </a:cubicBezTo>
                  <a:cubicBezTo>
                    <a:pt x="58865" y="16862"/>
                    <a:pt x="55005" y="15363"/>
                    <a:pt x="50966" y="14648"/>
                  </a:cubicBezTo>
                  <a:cubicBezTo>
                    <a:pt x="46401" y="13861"/>
                    <a:pt x="41729" y="13923"/>
                    <a:pt x="37187" y="14829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6" name="Forme libre : forme 91">
              <a:extLst>
                <a:ext uri="{FF2B5EF4-FFF2-40B4-BE49-F238E27FC236}">
                  <a16:creationId xmlns:a16="http://schemas.microsoft.com/office/drawing/2014/main" id="{6E13C9FF-39A1-401C-84C4-3AA902F4CD8B}"/>
                </a:ext>
              </a:extLst>
            </p:cNvPr>
            <p:cNvSpPr/>
            <p:nvPr/>
          </p:nvSpPr>
          <p:spPr>
            <a:xfrm>
              <a:off x="8546799" y="2769046"/>
              <a:ext cx="87500" cy="110484"/>
            </a:xfrm>
            <a:custGeom>
              <a:avLst/>
              <a:gdLst>
                <a:gd name="connsiteX0" fmla="*/ 12961 w 87500"/>
                <a:gd name="connsiteY0" fmla="*/ 108285 h 110484"/>
                <a:gd name="connsiteX1" fmla="*/ 3352 w 87500"/>
                <a:gd name="connsiteY1" fmla="*/ 108285 h 110484"/>
                <a:gd name="connsiteX2" fmla="*/ 1237 w 87500"/>
                <a:gd name="connsiteY2" fmla="*/ 102846 h 110484"/>
                <a:gd name="connsiteX3" fmla="*/ 390 w 87500"/>
                <a:gd name="connsiteY3" fmla="*/ 54014 h 110484"/>
                <a:gd name="connsiteX4" fmla="*/ -456 w 87500"/>
                <a:gd name="connsiteY4" fmla="*/ 6996 h 110484"/>
                <a:gd name="connsiteX5" fmla="*/ 5872 w 87500"/>
                <a:gd name="connsiteY5" fmla="*/ -300 h 110484"/>
                <a:gd name="connsiteX6" fmla="*/ 6313 w 87500"/>
                <a:gd name="connsiteY6" fmla="*/ -317 h 110484"/>
                <a:gd name="connsiteX7" fmla="*/ 11148 w 87500"/>
                <a:gd name="connsiteY7" fmla="*/ 1557 h 110484"/>
                <a:gd name="connsiteX8" fmla="*/ 13384 w 87500"/>
                <a:gd name="connsiteY8" fmla="*/ 6996 h 110484"/>
                <a:gd name="connsiteX9" fmla="*/ 13686 w 87500"/>
                <a:gd name="connsiteY9" fmla="*/ 21379 h 110484"/>
                <a:gd name="connsiteX10" fmla="*/ 41970 w 87500"/>
                <a:gd name="connsiteY10" fmla="*/ 5787 h 110484"/>
                <a:gd name="connsiteX11" fmla="*/ 62639 w 87500"/>
                <a:gd name="connsiteY11" fmla="*/ 11226 h 110484"/>
                <a:gd name="connsiteX12" fmla="*/ 75935 w 87500"/>
                <a:gd name="connsiteY12" fmla="*/ 25852 h 110484"/>
                <a:gd name="connsiteX13" fmla="*/ 83489 w 87500"/>
                <a:gd name="connsiteY13" fmla="*/ 45795 h 110484"/>
                <a:gd name="connsiteX14" fmla="*/ 86450 w 87500"/>
                <a:gd name="connsiteY14" fmla="*/ 67370 h 110484"/>
                <a:gd name="connsiteX15" fmla="*/ 86994 w 87500"/>
                <a:gd name="connsiteY15" fmla="*/ 85501 h 110484"/>
                <a:gd name="connsiteX16" fmla="*/ 86994 w 87500"/>
                <a:gd name="connsiteY16" fmla="*/ 101455 h 110484"/>
                <a:gd name="connsiteX17" fmla="*/ 84879 w 87500"/>
                <a:gd name="connsiteY17" fmla="*/ 107076 h 110484"/>
                <a:gd name="connsiteX18" fmla="*/ 80225 w 87500"/>
                <a:gd name="connsiteY18" fmla="*/ 108949 h 110484"/>
                <a:gd name="connsiteX19" fmla="*/ 75572 w 87500"/>
                <a:gd name="connsiteY19" fmla="*/ 107499 h 110484"/>
                <a:gd name="connsiteX20" fmla="*/ 73457 w 87500"/>
                <a:gd name="connsiteY20" fmla="*/ 102664 h 110484"/>
                <a:gd name="connsiteX21" fmla="*/ 73457 w 87500"/>
                <a:gd name="connsiteY21" fmla="*/ 86226 h 110484"/>
                <a:gd name="connsiteX22" fmla="*/ 73457 w 87500"/>
                <a:gd name="connsiteY22" fmla="*/ 67793 h 110484"/>
                <a:gd name="connsiteX23" fmla="*/ 71764 w 87500"/>
                <a:gd name="connsiteY23" fmla="*/ 53289 h 110484"/>
                <a:gd name="connsiteX24" fmla="*/ 67050 w 87500"/>
                <a:gd name="connsiteY24" fmla="*/ 37455 h 110484"/>
                <a:gd name="connsiteX25" fmla="*/ 58287 w 87500"/>
                <a:gd name="connsiteY25" fmla="*/ 24824 h 110484"/>
                <a:gd name="connsiteX26" fmla="*/ 44267 w 87500"/>
                <a:gd name="connsiteY26" fmla="*/ 19990 h 110484"/>
                <a:gd name="connsiteX27" fmla="*/ 28977 w 87500"/>
                <a:gd name="connsiteY27" fmla="*/ 25429 h 110484"/>
                <a:gd name="connsiteX28" fmla="*/ 20395 w 87500"/>
                <a:gd name="connsiteY28" fmla="*/ 37516 h 110484"/>
                <a:gd name="connsiteX29" fmla="*/ 16527 w 87500"/>
                <a:gd name="connsiteY29" fmla="*/ 53773 h 110484"/>
                <a:gd name="connsiteX30" fmla="*/ 15681 w 87500"/>
                <a:gd name="connsiteY30" fmla="*/ 71238 h 110484"/>
                <a:gd name="connsiteX31" fmla="*/ 15681 w 87500"/>
                <a:gd name="connsiteY31" fmla="*/ 102725 h 110484"/>
                <a:gd name="connsiteX32" fmla="*/ 12961 w 87500"/>
                <a:gd name="connsiteY32" fmla="*/ 108285 h 110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7500" h="110484">
                  <a:moveTo>
                    <a:pt x="12961" y="108285"/>
                  </a:moveTo>
                  <a:cubicBezTo>
                    <a:pt x="10250" y="110795"/>
                    <a:pt x="6063" y="110795"/>
                    <a:pt x="3352" y="108285"/>
                  </a:cubicBezTo>
                  <a:cubicBezTo>
                    <a:pt x="1869" y="106879"/>
                    <a:pt x="1093" y="104884"/>
                    <a:pt x="1237" y="102846"/>
                  </a:cubicBezTo>
                  <a:cubicBezTo>
                    <a:pt x="1237" y="85863"/>
                    <a:pt x="1237" y="69546"/>
                    <a:pt x="390" y="54014"/>
                  </a:cubicBezTo>
                  <a:cubicBezTo>
                    <a:pt x="-456" y="38482"/>
                    <a:pt x="-456" y="22830"/>
                    <a:pt x="-456" y="6996"/>
                  </a:cubicBezTo>
                  <a:cubicBezTo>
                    <a:pt x="-723" y="3234"/>
                    <a:pt x="2111" y="-33"/>
                    <a:pt x="5872" y="-300"/>
                  </a:cubicBezTo>
                  <a:cubicBezTo>
                    <a:pt x="6019" y="-310"/>
                    <a:pt x="6166" y="-316"/>
                    <a:pt x="6313" y="-317"/>
                  </a:cubicBezTo>
                  <a:cubicBezTo>
                    <a:pt x="8098" y="-298"/>
                    <a:pt x="9816" y="368"/>
                    <a:pt x="11148" y="1557"/>
                  </a:cubicBezTo>
                  <a:cubicBezTo>
                    <a:pt x="12691" y="2929"/>
                    <a:pt x="13515" y="4935"/>
                    <a:pt x="13384" y="6996"/>
                  </a:cubicBezTo>
                  <a:lnTo>
                    <a:pt x="13686" y="21379"/>
                  </a:lnTo>
                  <a:cubicBezTo>
                    <a:pt x="19973" y="11843"/>
                    <a:pt x="30550" y="6011"/>
                    <a:pt x="41970" y="5787"/>
                  </a:cubicBezTo>
                  <a:cubicBezTo>
                    <a:pt x="49266" y="5320"/>
                    <a:pt x="56518" y="7228"/>
                    <a:pt x="62639" y="11226"/>
                  </a:cubicBezTo>
                  <a:cubicBezTo>
                    <a:pt x="68146" y="15004"/>
                    <a:pt x="72698" y="20011"/>
                    <a:pt x="75935" y="25852"/>
                  </a:cubicBezTo>
                  <a:cubicBezTo>
                    <a:pt x="79451" y="32077"/>
                    <a:pt x="81999" y="38802"/>
                    <a:pt x="83489" y="45795"/>
                  </a:cubicBezTo>
                  <a:cubicBezTo>
                    <a:pt x="85014" y="52903"/>
                    <a:pt x="86004" y="60115"/>
                    <a:pt x="86450" y="67370"/>
                  </a:cubicBezTo>
                  <a:cubicBezTo>
                    <a:pt x="86812" y="73414"/>
                    <a:pt x="86994" y="79759"/>
                    <a:pt x="86994" y="85501"/>
                  </a:cubicBezTo>
                  <a:cubicBezTo>
                    <a:pt x="86994" y="91242"/>
                    <a:pt x="86994" y="96802"/>
                    <a:pt x="86994" y="101455"/>
                  </a:cubicBezTo>
                  <a:cubicBezTo>
                    <a:pt x="87204" y="103556"/>
                    <a:pt x="86421" y="105635"/>
                    <a:pt x="84879" y="107076"/>
                  </a:cubicBezTo>
                  <a:cubicBezTo>
                    <a:pt x="83567" y="108181"/>
                    <a:pt x="81937" y="108837"/>
                    <a:pt x="80225" y="108949"/>
                  </a:cubicBezTo>
                  <a:cubicBezTo>
                    <a:pt x="78545" y="109079"/>
                    <a:pt x="76880" y="108560"/>
                    <a:pt x="75572" y="107499"/>
                  </a:cubicBezTo>
                  <a:cubicBezTo>
                    <a:pt x="74106" y="106339"/>
                    <a:pt x="73314" y="104527"/>
                    <a:pt x="73457" y="102664"/>
                  </a:cubicBezTo>
                  <a:cubicBezTo>
                    <a:pt x="73457" y="97769"/>
                    <a:pt x="73457" y="92269"/>
                    <a:pt x="73457" y="86226"/>
                  </a:cubicBezTo>
                  <a:cubicBezTo>
                    <a:pt x="73457" y="80182"/>
                    <a:pt x="73457" y="74139"/>
                    <a:pt x="73457" y="67793"/>
                  </a:cubicBezTo>
                  <a:cubicBezTo>
                    <a:pt x="73169" y="62930"/>
                    <a:pt x="72604" y="58088"/>
                    <a:pt x="71764" y="53289"/>
                  </a:cubicBezTo>
                  <a:cubicBezTo>
                    <a:pt x="70845" y="47838"/>
                    <a:pt x="69262" y="42521"/>
                    <a:pt x="67050" y="37455"/>
                  </a:cubicBezTo>
                  <a:cubicBezTo>
                    <a:pt x="65066" y="32667"/>
                    <a:pt x="62077" y="28360"/>
                    <a:pt x="58287" y="24824"/>
                  </a:cubicBezTo>
                  <a:cubicBezTo>
                    <a:pt x="54463" y="21377"/>
                    <a:pt x="49402" y="19632"/>
                    <a:pt x="44267" y="19990"/>
                  </a:cubicBezTo>
                  <a:cubicBezTo>
                    <a:pt x="38716" y="20102"/>
                    <a:pt x="33351" y="22011"/>
                    <a:pt x="28977" y="25429"/>
                  </a:cubicBezTo>
                  <a:cubicBezTo>
                    <a:pt x="25157" y="28683"/>
                    <a:pt x="22207" y="32837"/>
                    <a:pt x="20395" y="37516"/>
                  </a:cubicBezTo>
                  <a:cubicBezTo>
                    <a:pt x="18338" y="42723"/>
                    <a:pt x="17036" y="48197"/>
                    <a:pt x="16527" y="53773"/>
                  </a:cubicBezTo>
                  <a:cubicBezTo>
                    <a:pt x="15983" y="59816"/>
                    <a:pt x="15681" y="65557"/>
                    <a:pt x="15681" y="71238"/>
                  </a:cubicBezTo>
                  <a:lnTo>
                    <a:pt x="15681" y="102725"/>
                  </a:lnTo>
                  <a:cubicBezTo>
                    <a:pt x="15714" y="104906"/>
                    <a:pt x="14704" y="106972"/>
                    <a:pt x="12961" y="108285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7" name="Forme libre : forme 92">
              <a:extLst>
                <a:ext uri="{FF2B5EF4-FFF2-40B4-BE49-F238E27FC236}">
                  <a16:creationId xmlns:a16="http://schemas.microsoft.com/office/drawing/2014/main" id="{1E12EB01-CAEA-4129-99E1-0EA26F1962BB}"/>
                </a:ext>
              </a:extLst>
            </p:cNvPr>
            <p:cNvSpPr/>
            <p:nvPr/>
          </p:nvSpPr>
          <p:spPr>
            <a:xfrm>
              <a:off x="8654625" y="2705106"/>
              <a:ext cx="92292" cy="172661"/>
            </a:xfrm>
            <a:custGeom>
              <a:avLst/>
              <a:gdLst>
                <a:gd name="connsiteX0" fmla="*/ 77979 w 92292"/>
                <a:gd name="connsiteY0" fmla="*/ 7298 h 172661"/>
                <a:gd name="connsiteX1" fmla="*/ 80215 w 92292"/>
                <a:gd name="connsiteY1" fmla="*/ 1617 h 172661"/>
                <a:gd name="connsiteX2" fmla="*/ 84748 w 92292"/>
                <a:gd name="connsiteY2" fmla="*/ -317 h 172661"/>
                <a:gd name="connsiteX3" fmla="*/ 89462 w 92292"/>
                <a:gd name="connsiteY3" fmla="*/ 1617 h 172661"/>
                <a:gd name="connsiteX4" fmla="*/ 91819 w 92292"/>
                <a:gd name="connsiteY4" fmla="*/ 7298 h 172661"/>
                <a:gd name="connsiteX5" fmla="*/ 90731 w 92292"/>
                <a:gd name="connsiteY5" fmla="*/ 48092 h 172661"/>
                <a:gd name="connsiteX6" fmla="*/ 90731 w 92292"/>
                <a:gd name="connsiteY6" fmla="*/ 86468 h 172661"/>
                <a:gd name="connsiteX7" fmla="*/ 91154 w 92292"/>
                <a:gd name="connsiteY7" fmla="*/ 125025 h 172661"/>
                <a:gd name="connsiteX8" fmla="*/ 91759 w 92292"/>
                <a:gd name="connsiteY8" fmla="*/ 165879 h 172661"/>
                <a:gd name="connsiteX9" fmla="*/ 89160 w 92292"/>
                <a:gd name="connsiteY9" fmla="*/ 170714 h 172661"/>
                <a:gd name="connsiteX10" fmla="*/ 84809 w 92292"/>
                <a:gd name="connsiteY10" fmla="*/ 172345 h 172661"/>
                <a:gd name="connsiteX11" fmla="*/ 80397 w 92292"/>
                <a:gd name="connsiteY11" fmla="*/ 170714 h 172661"/>
                <a:gd name="connsiteX12" fmla="*/ 77858 w 92292"/>
                <a:gd name="connsiteY12" fmla="*/ 165879 h 172661"/>
                <a:gd name="connsiteX13" fmla="*/ 77858 w 92292"/>
                <a:gd name="connsiteY13" fmla="*/ 159473 h 172661"/>
                <a:gd name="connsiteX14" fmla="*/ 77858 w 92292"/>
                <a:gd name="connsiteY14" fmla="*/ 153006 h 172661"/>
                <a:gd name="connsiteX15" fmla="*/ 55921 w 92292"/>
                <a:gd name="connsiteY15" fmla="*/ 165093 h 172661"/>
                <a:gd name="connsiteX16" fmla="*/ 31021 w 92292"/>
                <a:gd name="connsiteY16" fmla="*/ 164187 h 172661"/>
                <a:gd name="connsiteX17" fmla="*/ 10111 w 92292"/>
                <a:gd name="connsiteY17" fmla="*/ 149683 h 172661"/>
                <a:gd name="connsiteX18" fmla="*/ -223 w 92292"/>
                <a:gd name="connsiteY18" fmla="*/ 120553 h 172661"/>
                <a:gd name="connsiteX19" fmla="*/ 7089 w 92292"/>
                <a:gd name="connsiteY19" fmla="*/ 87556 h 172661"/>
                <a:gd name="connsiteX20" fmla="*/ 27637 w 92292"/>
                <a:gd name="connsiteY20" fmla="*/ 70392 h 172661"/>
                <a:gd name="connsiteX21" fmla="*/ 53564 w 92292"/>
                <a:gd name="connsiteY21" fmla="*/ 68519 h 172661"/>
                <a:gd name="connsiteX22" fmla="*/ 77013 w 92292"/>
                <a:gd name="connsiteY22" fmla="*/ 81512 h 172661"/>
                <a:gd name="connsiteX23" fmla="*/ 77012 w 92292"/>
                <a:gd name="connsiteY23" fmla="*/ 45614 h 172661"/>
                <a:gd name="connsiteX24" fmla="*/ 77979 w 92292"/>
                <a:gd name="connsiteY24" fmla="*/ 7298 h 172661"/>
                <a:gd name="connsiteX25" fmla="*/ 76529 w 92292"/>
                <a:gd name="connsiteY25" fmla="*/ 119586 h 172661"/>
                <a:gd name="connsiteX26" fmla="*/ 71029 w 92292"/>
                <a:gd name="connsiteY26" fmla="*/ 97769 h 172661"/>
                <a:gd name="connsiteX27" fmla="*/ 58459 w 92292"/>
                <a:gd name="connsiteY27" fmla="*/ 85017 h 172661"/>
                <a:gd name="connsiteX28" fmla="*/ 42565 w 92292"/>
                <a:gd name="connsiteY28" fmla="*/ 81331 h 172661"/>
                <a:gd name="connsiteX29" fmla="*/ 27275 w 92292"/>
                <a:gd name="connsiteY29" fmla="*/ 86468 h 172661"/>
                <a:gd name="connsiteX30" fmla="*/ 16698 w 92292"/>
                <a:gd name="connsiteY30" fmla="*/ 100187 h 172661"/>
                <a:gd name="connsiteX31" fmla="*/ 13979 w 92292"/>
                <a:gd name="connsiteY31" fmla="*/ 122366 h 172661"/>
                <a:gd name="connsiteX32" fmla="*/ 20386 w 92292"/>
                <a:gd name="connsiteY32" fmla="*/ 140497 h 172661"/>
                <a:gd name="connsiteX33" fmla="*/ 47400 w 92292"/>
                <a:gd name="connsiteY33" fmla="*/ 152584 h 172661"/>
                <a:gd name="connsiteX34" fmla="*/ 61844 w 92292"/>
                <a:gd name="connsiteY34" fmla="*/ 147870 h 172661"/>
                <a:gd name="connsiteX35" fmla="*/ 72601 w 92292"/>
                <a:gd name="connsiteY35" fmla="*/ 136750 h 172661"/>
                <a:gd name="connsiteX36" fmla="*/ 76530 w 92292"/>
                <a:gd name="connsiteY36" fmla="*/ 119586 h 17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2292" h="172661">
                  <a:moveTo>
                    <a:pt x="77979" y="7298"/>
                  </a:moveTo>
                  <a:cubicBezTo>
                    <a:pt x="77980" y="5190"/>
                    <a:pt x="78779" y="3160"/>
                    <a:pt x="80215" y="1617"/>
                  </a:cubicBezTo>
                  <a:cubicBezTo>
                    <a:pt x="81408" y="394"/>
                    <a:pt x="83039" y="-302"/>
                    <a:pt x="84748" y="-317"/>
                  </a:cubicBezTo>
                  <a:cubicBezTo>
                    <a:pt x="86505" y="-280"/>
                    <a:pt x="88186" y="409"/>
                    <a:pt x="89462" y="1617"/>
                  </a:cubicBezTo>
                  <a:cubicBezTo>
                    <a:pt x="90964" y="3127"/>
                    <a:pt x="91811" y="5168"/>
                    <a:pt x="91819" y="7298"/>
                  </a:cubicBezTo>
                  <a:cubicBezTo>
                    <a:pt x="91255" y="21561"/>
                    <a:pt x="90892" y="35159"/>
                    <a:pt x="90731" y="48092"/>
                  </a:cubicBezTo>
                  <a:cubicBezTo>
                    <a:pt x="90731" y="60964"/>
                    <a:pt x="90731" y="73776"/>
                    <a:pt x="90731" y="86468"/>
                  </a:cubicBezTo>
                  <a:cubicBezTo>
                    <a:pt x="90731" y="99159"/>
                    <a:pt x="90731" y="112032"/>
                    <a:pt x="91154" y="125025"/>
                  </a:cubicBezTo>
                  <a:cubicBezTo>
                    <a:pt x="91577" y="138019"/>
                    <a:pt x="91517" y="151616"/>
                    <a:pt x="91759" y="165879"/>
                  </a:cubicBezTo>
                  <a:cubicBezTo>
                    <a:pt x="91518" y="167756"/>
                    <a:pt x="90592" y="169478"/>
                    <a:pt x="89160" y="170714"/>
                  </a:cubicBezTo>
                  <a:cubicBezTo>
                    <a:pt x="87956" y="171768"/>
                    <a:pt x="86409" y="172348"/>
                    <a:pt x="84809" y="172345"/>
                  </a:cubicBezTo>
                  <a:cubicBezTo>
                    <a:pt x="83190" y="172346"/>
                    <a:pt x="81625" y="171768"/>
                    <a:pt x="80397" y="170714"/>
                  </a:cubicBezTo>
                  <a:cubicBezTo>
                    <a:pt x="78964" y="169486"/>
                    <a:pt x="78055" y="167756"/>
                    <a:pt x="77858" y="165879"/>
                  </a:cubicBezTo>
                  <a:cubicBezTo>
                    <a:pt x="77858" y="163764"/>
                    <a:pt x="77858" y="161588"/>
                    <a:pt x="77858" y="159473"/>
                  </a:cubicBezTo>
                  <a:cubicBezTo>
                    <a:pt x="77858" y="157358"/>
                    <a:pt x="77858" y="155122"/>
                    <a:pt x="77858" y="153006"/>
                  </a:cubicBezTo>
                  <a:cubicBezTo>
                    <a:pt x="71850" y="159048"/>
                    <a:pt x="64238" y="163243"/>
                    <a:pt x="55921" y="165093"/>
                  </a:cubicBezTo>
                  <a:cubicBezTo>
                    <a:pt x="47690" y="167039"/>
                    <a:pt x="39088" y="166726"/>
                    <a:pt x="31021" y="164187"/>
                  </a:cubicBezTo>
                  <a:cubicBezTo>
                    <a:pt x="22781" y="161504"/>
                    <a:pt x="15510" y="156461"/>
                    <a:pt x="10111" y="149683"/>
                  </a:cubicBezTo>
                  <a:cubicBezTo>
                    <a:pt x="3672" y="141311"/>
                    <a:pt x="53" y="131112"/>
                    <a:pt x="-223" y="120553"/>
                  </a:cubicBezTo>
                  <a:cubicBezTo>
                    <a:pt x="-1326" y="109058"/>
                    <a:pt x="1233" y="97508"/>
                    <a:pt x="7089" y="87556"/>
                  </a:cubicBezTo>
                  <a:cubicBezTo>
                    <a:pt x="11939" y="79795"/>
                    <a:pt x="19137" y="73783"/>
                    <a:pt x="27637" y="70392"/>
                  </a:cubicBezTo>
                  <a:cubicBezTo>
                    <a:pt x="35913" y="67257"/>
                    <a:pt x="44924" y="66606"/>
                    <a:pt x="53564" y="68519"/>
                  </a:cubicBezTo>
                  <a:cubicBezTo>
                    <a:pt x="62539" y="70313"/>
                    <a:pt x="70733" y="74854"/>
                    <a:pt x="77013" y="81512"/>
                  </a:cubicBezTo>
                  <a:cubicBezTo>
                    <a:pt x="77012" y="69425"/>
                    <a:pt x="77012" y="57459"/>
                    <a:pt x="77012" y="45614"/>
                  </a:cubicBezTo>
                  <a:cubicBezTo>
                    <a:pt x="77133" y="33708"/>
                    <a:pt x="77133" y="20836"/>
                    <a:pt x="77979" y="7298"/>
                  </a:cubicBezTo>
                  <a:close/>
                  <a:moveTo>
                    <a:pt x="76529" y="119586"/>
                  </a:moveTo>
                  <a:cubicBezTo>
                    <a:pt x="76666" y="111954"/>
                    <a:pt x="74768" y="104424"/>
                    <a:pt x="71029" y="97769"/>
                  </a:cubicBezTo>
                  <a:cubicBezTo>
                    <a:pt x="68038" y="92483"/>
                    <a:pt x="63701" y="88083"/>
                    <a:pt x="58459" y="85017"/>
                  </a:cubicBezTo>
                  <a:cubicBezTo>
                    <a:pt x="53631" y="82274"/>
                    <a:pt x="48108" y="80993"/>
                    <a:pt x="42565" y="81331"/>
                  </a:cubicBezTo>
                  <a:cubicBezTo>
                    <a:pt x="37086" y="81570"/>
                    <a:pt x="31786" y="83351"/>
                    <a:pt x="27275" y="86468"/>
                  </a:cubicBezTo>
                  <a:cubicBezTo>
                    <a:pt x="22576" y="90003"/>
                    <a:pt x="18921" y="94743"/>
                    <a:pt x="16698" y="100187"/>
                  </a:cubicBezTo>
                  <a:cubicBezTo>
                    <a:pt x="13838" y="107207"/>
                    <a:pt x="12899" y="114863"/>
                    <a:pt x="13979" y="122366"/>
                  </a:cubicBezTo>
                  <a:cubicBezTo>
                    <a:pt x="14389" y="128887"/>
                    <a:pt x="16607" y="135165"/>
                    <a:pt x="20386" y="140497"/>
                  </a:cubicBezTo>
                  <a:cubicBezTo>
                    <a:pt x="26546" y="149110"/>
                    <a:pt x="36873" y="153730"/>
                    <a:pt x="47400" y="152584"/>
                  </a:cubicBezTo>
                  <a:cubicBezTo>
                    <a:pt x="52516" y="152159"/>
                    <a:pt x="57462" y="150545"/>
                    <a:pt x="61844" y="147870"/>
                  </a:cubicBezTo>
                  <a:cubicBezTo>
                    <a:pt x="66307" y="145126"/>
                    <a:pt x="70007" y="141301"/>
                    <a:pt x="72601" y="136750"/>
                  </a:cubicBezTo>
                  <a:cubicBezTo>
                    <a:pt x="75473" y="131502"/>
                    <a:pt x="76833" y="125561"/>
                    <a:pt x="76530" y="119586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8" name="Forme libre : forme 93">
              <a:extLst>
                <a:ext uri="{FF2B5EF4-FFF2-40B4-BE49-F238E27FC236}">
                  <a16:creationId xmlns:a16="http://schemas.microsoft.com/office/drawing/2014/main" id="{A0392E40-F4BB-4CBB-8E1A-D7A12A16BFF8}"/>
                </a:ext>
              </a:extLst>
            </p:cNvPr>
            <p:cNvSpPr/>
            <p:nvPr/>
          </p:nvSpPr>
          <p:spPr>
            <a:xfrm>
              <a:off x="8764063" y="2861013"/>
              <a:ext cx="13736" cy="14409"/>
            </a:xfrm>
            <a:custGeom>
              <a:avLst/>
              <a:gdLst>
                <a:gd name="connsiteX0" fmla="*/ 6191 w 13736"/>
                <a:gd name="connsiteY0" fmla="*/ -301 h 14409"/>
                <a:gd name="connsiteX1" fmla="*/ 11570 w 13736"/>
                <a:gd name="connsiteY1" fmla="*/ 1935 h 14409"/>
                <a:gd name="connsiteX2" fmla="*/ 13262 w 13736"/>
                <a:gd name="connsiteY2" fmla="*/ 6891 h 14409"/>
                <a:gd name="connsiteX3" fmla="*/ 11388 w 13736"/>
                <a:gd name="connsiteY3" fmla="*/ 11907 h 14409"/>
                <a:gd name="connsiteX4" fmla="*/ 6191 w 13736"/>
                <a:gd name="connsiteY4" fmla="*/ 14082 h 14409"/>
                <a:gd name="connsiteX5" fmla="*/ 1356 w 13736"/>
                <a:gd name="connsiteY5" fmla="*/ 11907 h 14409"/>
                <a:gd name="connsiteX6" fmla="*/ -457 w 13736"/>
                <a:gd name="connsiteY6" fmla="*/ 6891 h 14409"/>
                <a:gd name="connsiteX7" fmla="*/ 1054 w 13736"/>
                <a:gd name="connsiteY7" fmla="*/ 1935 h 14409"/>
                <a:gd name="connsiteX8" fmla="*/ 6190 w 13736"/>
                <a:gd name="connsiteY8" fmla="*/ -301 h 14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36" h="14409">
                  <a:moveTo>
                    <a:pt x="6191" y="-301"/>
                  </a:moveTo>
                  <a:cubicBezTo>
                    <a:pt x="8235" y="-442"/>
                    <a:pt x="10227" y="387"/>
                    <a:pt x="11570" y="1935"/>
                  </a:cubicBezTo>
                  <a:cubicBezTo>
                    <a:pt x="12663" y="3356"/>
                    <a:pt x="13258" y="5098"/>
                    <a:pt x="13262" y="6891"/>
                  </a:cubicBezTo>
                  <a:cubicBezTo>
                    <a:pt x="13288" y="8738"/>
                    <a:pt x="12620" y="10528"/>
                    <a:pt x="11388" y="11907"/>
                  </a:cubicBezTo>
                  <a:cubicBezTo>
                    <a:pt x="10085" y="13396"/>
                    <a:pt x="8167" y="14199"/>
                    <a:pt x="6191" y="14082"/>
                  </a:cubicBezTo>
                  <a:cubicBezTo>
                    <a:pt x="4331" y="14140"/>
                    <a:pt x="2547" y="13338"/>
                    <a:pt x="1356" y="11907"/>
                  </a:cubicBezTo>
                  <a:cubicBezTo>
                    <a:pt x="219" y="10478"/>
                    <a:pt x="-418" y="8716"/>
                    <a:pt x="-457" y="6891"/>
                  </a:cubicBezTo>
                  <a:cubicBezTo>
                    <a:pt x="-575" y="5110"/>
                    <a:pt x="-38" y="3347"/>
                    <a:pt x="1054" y="1935"/>
                  </a:cubicBezTo>
                  <a:cubicBezTo>
                    <a:pt x="2296" y="393"/>
                    <a:pt x="4216" y="-442"/>
                    <a:pt x="6190" y="-301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9" name="Forme libre : forme 94">
              <a:extLst>
                <a:ext uri="{FF2B5EF4-FFF2-40B4-BE49-F238E27FC236}">
                  <a16:creationId xmlns:a16="http://schemas.microsoft.com/office/drawing/2014/main" id="{59127CFA-D5AB-427F-9848-D030509725D7}"/>
                </a:ext>
              </a:extLst>
            </p:cNvPr>
            <p:cNvSpPr/>
            <p:nvPr/>
          </p:nvSpPr>
          <p:spPr>
            <a:xfrm>
              <a:off x="8783584" y="2861013"/>
              <a:ext cx="13736" cy="14409"/>
            </a:xfrm>
            <a:custGeom>
              <a:avLst/>
              <a:gdLst>
                <a:gd name="connsiteX0" fmla="*/ 6191 w 13736"/>
                <a:gd name="connsiteY0" fmla="*/ -301 h 14409"/>
                <a:gd name="connsiteX1" fmla="*/ 11570 w 13736"/>
                <a:gd name="connsiteY1" fmla="*/ 1935 h 14409"/>
                <a:gd name="connsiteX2" fmla="*/ 13262 w 13736"/>
                <a:gd name="connsiteY2" fmla="*/ 6891 h 14409"/>
                <a:gd name="connsiteX3" fmla="*/ 11388 w 13736"/>
                <a:gd name="connsiteY3" fmla="*/ 11907 h 14409"/>
                <a:gd name="connsiteX4" fmla="*/ 6191 w 13736"/>
                <a:gd name="connsiteY4" fmla="*/ 14082 h 14409"/>
                <a:gd name="connsiteX5" fmla="*/ 1356 w 13736"/>
                <a:gd name="connsiteY5" fmla="*/ 11907 h 14409"/>
                <a:gd name="connsiteX6" fmla="*/ -457 w 13736"/>
                <a:gd name="connsiteY6" fmla="*/ 6891 h 14409"/>
                <a:gd name="connsiteX7" fmla="*/ 1054 w 13736"/>
                <a:gd name="connsiteY7" fmla="*/ 1935 h 14409"/>
                <a:gd name="connsiteX8" fmla="*/ 6190 w 13736"/>
                <a:gd name="connsiteY8" fmla="*/ -301 h 14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36" h="14409">
                  <a:moveTo>
                    <a:pt x="6191" y="-301"/>
                  </a:moveTo>
                  <a:cubicBezTo>
                    <a:pt x="8235" y="-442"/>
                    <a:pt x="10227" y="387"/>
                    <a:pt x="11570" y="1935"/>
                  </a:cubicBezTo>
                  <a:cubicBezTo>
                    <a:pt x="12688" y="3342"/>
                    <a:pt x="13287" y="5093"/>
                    <a:pt x="13262" y="6891"/>
                  </a:cubicBezTo>
                  <a:cubicBezTo>
                    <a:pt x="13288" y="8738"/>
                    <a:pt x="12620" y="10528"/>
                    <a:pt x="11388" y="11907"/>
                  </a:cubicBezTo>
                  <a:cubicBezTo>
                    <a:pt x="10085" y="13396"/>
                    <a:pt x="8167" y="14199"/>
                    <a:pt x="6191" y="14082"/>
                  </a:cubicBezTo>
                  <a:cubicBezTo>
                    <a:pt x="4331" y="14140"/>
                    <a:pt x="2547" y="13338"/>
                    <a:pt x="1356" y="11907"/>
                  </a:cubicBezTo>
                  <a:cubicBezTo>
                    <a:pt x="245" y="10464"/>
                    <a:pt x="-389" y="8710"/>
                    <a:pt x="-457" y="6891"/>
                  </a:cubicBezTo>
                  <a:cubicBezTo>
                    <a:pt x="-575" y="5110"/>
                    <a:pt x="-38" y="3347"/>
                    <a:pt x="1054" y="1935"/>
                  </a:cubicBezTo>
                  <a:cubicBezTo>
                    <a:pt x="2296" y="393"/>
                    <a:pt x="4216" y="-442"/>
                    <a:pt x="6190" y="-301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0" name="Forme libre : forme 95">
              <a:extLst>
                <a:ext uri="{FF2B5EF4-FFF2-40B4-BE49-F238E27FC236}">
                  <a16:creationId xmlns:a16="http://schemas.microsoft.com/office/drawing/2014/main" id="{4F2BD170-6047-4C11-BDC4-CA5849F32C4C}"/>
                </a:ext>
              </a:extLst>
            </p:cNvPr>
            <p:cNvSpPr/>
            <p:nvPr/>
          </p:nvSpPr>
          <p:spPr>
            <a:xfrm>
              <a:off x="8803103" y="2861009"/>
              <a:ext cx="13737" cy="14414"/>
            </a:xfrm>
            <a:custGeom>
              <a:avLst/>
              <a:gdLst>
                <a:gd name="connsiteX0" fmla="*/ 6192 w 13737"/>
                <a:gd name="connsiteY0" fmla="*/ -297 h 14414"/>
                <a:gd name="connsiteX1" fmla="*/ 11571 w 13737"/>
                <a:gd name="connsiteY1" fmla="*/ 1939 h 14414"/>
                <a:gd name="connsiteX2" fmla="*/ 13263 w 13737"/>
                <a:gd name="connsiteY2" fmla="*/ 6895 h 14414"/>
                <a:gd name="connsiteX3" fmla="*/ 11450 w 13737"/>
                <a:gd name="connsiteY3" fmla="*/ 11911 h 14414"/>
                <a:gd name="connsiteX4" fmla="*/ 6192 w 13737"/>
                <a:gd name="connsiteY4" fmla="*/ 14086 h 14414"/>
                <a:gd name="connsiteX5" fmla="*/ 1357 w 13737"/>
                <a:gd name="connsiteY5" fmla="*/ 11911 h 14414"/>
                <a:gd name="connsiteX6" fmla="*/ -456 w 13737"/>
                <a:gd name="connsiteY6" fmla="*/ 6895 h 14414"/>
                <a:gd name="connsiteX7" fmla="*/ 1115 w 13737"/>
                <a:gd name="connsiteY7" fmla="*/ 1939 h 14414"/>
                <a:gd name="connsiteX8" fmla="*/ 6191 w 13737"/>
                <a:gd name="connsiteY8" fmla="*/ -297 h 14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37" h="14414">
                  <a:moveTo>
                    <a:pt x="6192" y="-297"/>
                  </a:moveTo>
                  <a:cubicBezTo>
                    <a:pt x="8240" y="-457"/>
                    <a:pt x="10240" y="374"/>
                    <a:pt x="11571" y="1939"/>
                  </a:cubicBezTo>
                  <a:cubicBezTo>
                    <a:pt x="12689" y="3346"/>
                    <a:pt x="13288" y="5097"/>
                    <a:pt x="13263" y="6895"/>
                  </a:cubicBezTo>
                  <a:cubicBezTo>
                    <a:pt x="13278" y="8730"/>
                    <a:pt x="12635" y="10509"/>
                    <a:pt x="11450" y="11911"/>
                  </a:cubicBezTo>
                  <a:cubicBezTo>
                    <a:pt x="10122" y="13402"/>
                    <a:pt x="8186" y="14204"/>
                    <a:pt x="6192" y="14086"/>
                  </a:cubicBezTo>
                  <a:cubicBezTo>
                    <a:pt x="4332" y="14144"/>
                    <a:pt x="2548" y="13342"/>
                    <a:pt x="1357" y="11911"/>
                  </a:cubicBezTo>
                  <a:cubicBezTo>
                    <a:pt x="246" y="10468"/>
                    <a:pt x="-388" y="8714"/>
                    <a:pt x="-456" y="6895"/>
                  </a:cubicBezTo>
                  <a:cubicBezTo>
                    <a:pt x="-581" y="5103"/>
                    <a:pt x="-19" y="3331"/>
                    <a:pt x="1115" y="1939"/>
                  </a:cubicBezTo>
                  <a:cubicBezTo>
                    <a:pt x="2345" y="415"/>
                    <a:pt x="4237" y="-418"/>
                    <a:pt x="6191" y="-297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1" name="Forme libre : forme 96">
              <a:extLst>
                <a:ext uri="{FF2B5EF4-FFF2-40B4-BE49-F238E27FC236}">
                  <a16:creationId xmlns:a16="http://schemas.microsoft.com/office/drawing/2014/main" id="{F07C341A-C76B-4E5F-959A-9B0DADA1F2AD}"/>
                </a:ext>
              </a:extLst>
            </p:cNvPr>
            <p:cNvSpPr/>
            <p:nvPr/>
          </p:nvSpPr>
          <p:spPr>
            <a:xfrm>
              <a:off x="7384836" y="2919743"/>
              <a:ext cx="106481" cy="172662"/>
            </a:xfrm>
            <a:custGeom>
              <a:avLst/>
              <a:gdLst>
                <a:gd name="connsiteX0" fmla="*/ 88609 w 106481"/>
                <a:gd name="connsiteY0" fmla="*/ 38994 h 172662"/>
                <a:gd name="connsiteX1" fmla="*/ 87219 w 106481"/>
                <a:gd name="connsiteY1" fmla="*/ 45038 h 172662"/>
                <a:gd name="connsiteX2" fmla="*/ 82989 w 106481"/>
                <a:gd name="connsiteY2" fmla="*/ 47697 h 172662"/>
                <a:gd name="connsiteX3" fmla="*/ 78154 w 106481"/>
                <a:gd name="connsiteY3" fmla="*/ 46488 h 172662"/>
                <a:gd name="connsiteX4" fmla="*/ 75011 w 106481"/>
                <a:gd name="connsiteY4" fmla="*/ 41351 h 172662"/>
                <a:gd name="connsiteX5" fmla="*/ 71747 w 106481"/>
                <a:gd name="connsiteY5" fmla="*/ 31561 h 172662"/>
                <a:gd name="connsiteX6" fmla="*/ 65704 w 106481"/>
                <a:gd name="connsiteY6" fmla="*/ 22495 h 172662"/>
                <a:gd name="connsiteX7" fmla="*/ 57122 w 106481"/>
                <a:gd name="connsiteY7" fmla="*/ 16452 h 172662"/>
                <a:gd name="connsiteX8" fmla="*/ 46909 w 106481"/>
                <a:gd name="connsiteY8" fmla="*/ 14397 h 172662"/>
                <a:gd name="connsiteX9" fmla="*/ 32465 w 106481"/>
                <a:gd name="connsiteY9" fmla="*/ 22072 h 172662"/>
                <a:gd name="connsiteX10" fmla="*/ 22131 w 106481"/>
                <a:gd name="connsiteY10" fmla="*/ 39054 h 172662"/>
                <a:gd name="connsiteX11" fmla="*/ 16087 w 106481"/>
                <a:gd name="connsiteY11" fmla="*/ 61476 h 172662"/>
                <a:gd name="connsiteX12" fmla="*/ 13549 w 106481"/>
                <a:gd name="connsiteY12" fmla="*/ 85045 h 172662"/>
                <a:gd name="connsiteX13" fmla="*/ 13971 w 106481"/>
                <a:gd name="connsiteY13" fmla="*/ 98280 h 172662"/>
                <a:gd name="connsiteX14" fmla="*/ 16329 w 106481"/>
                <a:gd name="connsiteY14" fmla="*/ 114054 h 172662"/>
                <a:gd name="connsiteX15" fmla="*/ 21043 w 106481"/>
                <a:gd name="connsiteY15" fmla="*/ 130190 h 172662"/>
                <a:gd name="connsiteX16" fmla="*/ 28355 w 106481"/>
                <a:gd name="connsiteY16" fmla="*/ 144392 h 172662"/>
                <a:gd name="connsiteX17" fmla="*/ 38871 w 106481"/>
                <a:gd name="connsiteY17" fmla="*/ 154364 h 172662"/>
                <a:gd name="connsiteX18" fmla="*/ 52891 w 106481"/>
                <a:gd name="connsiteY18" fmla="*/ 157748 h 172662"/>
                <a:gd name="connsiteX19" fmla="*/ 75675 w 106481"/>
                <a:gd name="connsiteY19" fmla="*/ 147958 h 172662"/>
                <a:gd name="connsiteX20" fmla="*/ 92234 w 106481"/>
                <a:gd name="connsiteY20" fmla="*/ 124328 h 172662"/>
                <a:gd name="connsiteX21" fmla="*/ 96585 w 106481"/>
                <a:gd name="connsiteY21" fmla="*/ 119795 h 172662"/>
                <a:gd name="connsiteX22" fmla="*/ 101722 w 106481"/>
                <a:gd name="connsiteY22" fmla="*/ 119795 h 172662"/>
                <a:gd name="connsiteX23" fmla="*/ 105409 w 106481"/>
                <a:gd name="connsiteY23" fmla="*/ 123119 h 172662"/>
                <a:gd name="connsiteX24" fmla="*/ 105409 w 106481"/>
                <a:gd name="connsiteY24" fmla="*/ 129162 h 172662"/>
                <a:gd name="connsiteX25" fmla="*/ 96646 w 106481"/>
                <a:gd name="connsiteY25" fmla="*/ 146749 h 172662"/>
                <a:gd name="connsiteX26" fmla="*/ 83773 w 106481"/>
                <a:gd name="connsiteY26" fmla="*/ 160226 h 172662"/>
                <a:gd name="connsiteX27" fmla="*/ 68483 w 106481"/>
                <a:gd name="connsiteY27" fmla="*/ 168868 h 172662"/>
                <a:gd name="connsiteX28" fmla="*/ 52468 w 106481"/>
                <a:gd name="connsiteY28" fmla="*/ 172253 h 172662"/>
                <a:gd name="connsiteX29" fmla="*/ 27266 w 106481"/>
                <a:gd name="connsiteY29" fmla="*/ 164154 h 172662"/>
                <a:gd name="connsiteX30" fmla="*/ 10828 w 106481"/>
                <a:gd name="connsiteY30" fmla="*/ 142640 h 172662"/>
                <a:gd name="connsiteX31" fmla="*/ 2065 w 106481"/>
                <a:gd name="connsiteY31" fmla="*/ 114477 h 172662"/>
                <a:gd name="connsiteX32" fmla="*/ -473 w 106481"/>
                <a:gd name="connsiteY32" fmla="*/ 86375 h 172662"/>
                <a:gd name="connsiteX33" fmla="*/ 2246 w 106481"/>
                <a:gd name="connsiteY33" fmla="*/ 56157 h 172662"/>
                <a:gd name="connsiteX34" fmla="*/ 10586 w 106481"/>
                <a:gd name="connsiteY34" fmla="*/ 29324 h 172662"/>
                <a:gd name="connsiteX35" fmla="*/ 24849 w 106481"/>
                <a:gd name="connsiteY35" fmla="*/ 9562 h 172662"/>
                <a:gd name="connsiteX36" fmla="*/ 45638 w 106481"/>
                <a:gd name="connsiteY36" fmla="*/ -107 h 172662"/>
                <a:gd name="connsiteX37" fmla="*/ 60504 w 106481"/>
                <a:gd name="connsiteY37" fmla="*/ 2068 h 172662"/>
                <a:gd name="connsiteX38" fmla="*/ 73680 w 106481"/>
                <a:gd name="connsiteY38" fmla="*/ 10892 h 172662"/>
                <a:gd name="connsiteX39" fmla="*/ 83772 w 106481"/>
                <a:gd name="connsiteY39" fmla="*/ 24187 h 172662"/>
                <a:gd name="connsiteX40" fmla="*/ 88608 w 106481"/>
                <a:gd name="connsiteY40" fmla="*/ 38994 h 172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6481" h="172662">
                  <a:moveTo>
                    <a:pt x="88609" y="38994"/>
                  </a:moveTo>
                  <a:cubicBezTo>
                    <a:pt x="88934" y="41112"/>
                    <a:pt x="88436" y="43274"/>
                    <a:pt x="87219" y="45038"/>
                  </a:cubicBezTo>
                  <a:cubicBezTo>
                    <a:pt x="86196" y="46427"/>
                    <a:pt x="84684" y="47377"/>
                    <a:pt x="82989" y="47697"/>
                  </a:cubicBezTo>
                  <a:cubicBezTo>
                    <a:pt x="81278" y="48008"/>
                    <a:pt x="79517" y="47568"/>
                    <a:pt x="78154" y="46488"/>
                  </a:cubicBezTo>
                  <a:cubicBezTo>
                    <a:pt x="76512" y="45219"/>
                    <a:pt x="75393" y="43391"/>
                    <a:pt x="75011" y="41351"/>
                  </a:cubicBezTo>
                  <a:cubicBezTo>
                    <a:pt x="74364" y="37957"/>
                    <a:pt x="73266" y="34664"/>
                    <a:pt x="71747" y="31561"/>
                  </a:cubicBezTo>
                  <a:cubicBezTo>
                    <a:pt x="70290" y="28202"/>
                    <a:pt x="68244" y="25132"/>
                    <a:pt x="65704" y="22495"/>
                  </a:cubicBezTo>
                  <a:cubicBezTo>
                    <a:pt x="63218" y="19996"/>
                    <a:pt x="60313" y="17950"/>
                    <a:pt x="57122" y="16452"/>
                  </a:cubicBezTo>
                  <a:cubicBezTo>
                    <a:pt x="53939" y="14936"/>
                    <a:pt x="50430" y="14230"/>
                    <a:pt x="46909" y="14397"/>
                  </a:cubicBezTo>
                  <a:cubicBezTo>
                    <a:pt x="41303" y="15057"/>
                    <a:pt x="36149" y="17796"/>
                    <a:pt x="32465" y="22072"/>
                  </a:cubicBezTo>
                  <a:cubicBezTo>
                    <a:pt x="27995" y="27042"/>
                    <a:pt x="24490" y="32801"/>
                    <a:pt x="22131" y="39054"/>
                  </a:cubicBezTo>
                  <a:cubicBezTo>
                    <a:pt x="19397" y="46316"/>
                    <a:pt x="17373" y="53824"/>
                    <a:pt x="16087" y="61476"/>
                  </a:cubicBezTo>
                  <a:cubicBezTo>
                    <a:pt x="14611" y="69252"/>
                    <a:pt x="13762" y="77133"/>
                    <a:pt x="13549" y="85045"/>
                  </a:cubicBezTo>
                  <a:cubicBezTo>
                    <a:pt x="13347" y="89461"/>
                    <a:pt x="13489" y="93886"/>
                    <a:pt x="13971" y="98280"/>
                  </a:cubicBezTo>
                  <a:cubicBezTo>
                    <a:pt x="14458" y="103579"/>
                    <a:pt x="15245" y="108845"/>
                    <a:pt x="16329" y="114054"/>
                  </a:cubicBezTo>
                  <a:cubicBezTo>
                    <a:pt x="17475" y="119548"/>
                    <a:pt x="19051" y="124943"/>
                    <a:pt x="21043" y="130190"/>
                  </a:cubicBezTo>
                  <a:cubicBezTo>
                    <a:pt x="22866" y="135216"/>
                    <a:pt x="25324" y="139988"/>
                    <a:pt x="28355" y="144392"/>
                  </a:cubicBezTo>
                  <a:cubicBezTo>
                    <a:pt x="31109" y="148428"/>
                    <a:pt x="34694" y="151828"/>
                    <a:pt x="38871" y="154364"/>
                  </a:cubicBezTo>
                  <a:cubicBezTo>
                    <a:pt x="43101" y="156868"/>
                    <a:pt x="47984" y="158047"/>
                    <a:pt x="52891" y="157748"/>
                  </a:cubicBezTo>
                  <a:cubicBezTo>
                    <a:pt x="61429" y="157387"/>
                    <a:pt x="69537" y="153903"/>
                    <a:pt x="75675" y="147958"/>
                  </a:cubicBezTo>
                  <a:cubicBezTo>
                    <a:pt x="82872" y="141400"/>
                    <a:pt x="88527" y="133330"/>
                    <a:pt x="92234" y="124328"/>
                  </a:cubicBezTo>
                  <a:cubicBezTo>
                    <a:pt x="93044" y="122311"/>
                    <a:pt x="94603" y="120686"/>
                    <a:pt x="96585" y="119795"/>
                  </a:cubicBezTo>
                  <a:cubicBezTo>
                    <a:pt x="98239" y="119163"/>
                    <a:pt x="100068" y="119163"/>
                    <a:pt x="101722" y="119795"/>
                  </a:cubicBezTo>
                  <a:cubicBezTo>
                    <a:pt x="103327" y="120396"/>
                    <a:pt x="104645" y="121584"/>
                    <a:pt x="105409" y="123119"/>
                  </a:cubicBezTo>
                  <a:cubicBezTo>
                    <a:pt x="106208" y="125054"/>
                    <a:pt x="106208" y="127227"/>
                    <a:pt x="105409" y="129162"/>
                  </a:cubicBezTo>
                  <a:cubicBezTo>
                    <a:pt x="103400" y="135437"/>
                    <a:pt x="100444" y="141367"/>
                    <a:pt x="96646" y="146749"/>
                  </a:cubicBezTo>
                  <a:cubicBezTo>
                    <a:pt x="93009" y="151824"/>
                    <a:pt x="88675" y="156360"/>
                    <a:pt x="83773" y="160226"/>
                  </a:cubicBezTo>
                  <a:cubicBezTo>
                    <a:pt x="79118" y="163827"/>
                    <a:pt x="73969" y="166737"/>
                    <a:pt x="68483" y="168868"/>
                  </a:cubicBezTo>
                  <a:cubicBezTo>
                    <a:pt x="63368" y="170873"/>
                    <a:pt x="57956" y="172017"/>
                    <a:pt x="52468" y="172253"/>
                  </a:cubicBezTo>
                  <a:cubicBezTo>
                    <a:pt x="43335" y="172918"/>
                    <a:pt x="34301" y="170015"/>
                    <a:pt x="27266" y="164154"/>
                  </a:cubicBezTo>
                  <a:cubicBezTo>
                    <a:pt x="20340" y="158213"/>
                    <a:pt x="14740" y="150883"/>
                    <a:pt x="10828" y="142640"/>
                  </a:cubicBezTo>
                  <a:cubicBezTo>
                    <a:pt x="6596" y="133711"/>
                    <a:pt x="3646" y="124230"/>
                    <a:pt x="2065" y="114477"/>
                  </a:cubicBezTo>
                  <a:cubicBezTo>
                    <a:pt x="450" y="105195"/>
                    <a:pt x="-399" y="95796"/>
                    <a:pt x="-473" y="86375"/>
                  </a:cubicBezTo>
                  <a:cubicBezTo>
                    <a:pt x="-476" y="76241"/>
                    <a:pt x="434" y="66128"/>
                    <a:pt x="2246" y="56157"/>
                  </a:cubicBezTo>
                  <a:cubicBezTo>
                    <a:pt x="3784" y="46873"/>
                    <a:pt x="6591" y="37845"/>
                    <a:pt x="10586" y="29324"/>
                  </a:cubicBezTo>
                  <a:cubicBezTo>
                    <a:pt x="14007" y="21870"/>
                    <a:pt x="18852" y="15157"/>
                    <a:pt x="24849" y="9562"/>
                  </a:cubicBezTo>
                  <a:cubicBezTo>
                    <a:pt x="30618" y="4276"/>
                    <a:pt x="37878" y="899"/>
                    <a:pt x="45638" y="-107"/>
                  </a:cubicBezTo>
                  <a:cubicBezTo>
                    <a:pt x="50699" y="-724"/>
                    <a:pt x="55832" y="27"/>
                    <a:pt x="60504" y="2068"/>
                  </a:cubicBezTo>
                  <a:cubicBezTo>
                    <a:pt x="65404" y="4169"/>
                    <a:pt x="69871" y="7161"/>
                    <a:pt x="73680" y="10892"/>
                  </a:cubicBezTo>
                  <a:cubicBezTo>
                    <a:pt x="77712" y="14774"/>
                    <a:pt x="81117" y="19259"/>
                    <a:pt x="83772" y="24187"/>
                  </a:cubicBezTo>
                  <a:cubicBezTo>
                    <a:pt x="86199" y="28818"/>
                    <a:pt x="87834" y="33823"/>
                    <a:pt x="88608" y="38994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2" name="Forme libre : forme 97">
              <a:extLst>
                <a:ext uri="{FF2B5EF4-FFF2-40B4-BE49-F238E27FC236}">
                  <a16:creationId xmlns:a16="http://schemas.microsoft.com/office/drawing/2014/main" id="{43D01437-214B-45FD-8846-5D490496AD27}"/>
                </a:ext>
              </a:extLst>
            </p:cNvPr>
            <p:cNvSpPr/>
            <p:nvPr/>
          </p:nvSpPr>
          <p:spPr>
            <a:xfrm>
              <a:off x="7502155" y="2937563"/>
              <a:ext cx="22847" cy="65039"/>
            </a:xfrm>
            <a:custGeom>
              <a:avLst/>
              <a:gdLst>
                <a:gd name="connsiteX0" fmla="*/ 12084 w 22847"/>
                <a:gd name="connsiteY0" fmla="*/ 2982 h 65039"/>
                <a:gd name="connsiteX1" fmla="*/ 22237 w 22847"/>
                <a:gd name="connsiteY1" fmla="*/ 32414 h 65039"/>
                <a:gd name="connsiteX2" fmla="*/ 14320 w 22847"/>
                <a:gd name="connsiteY2" fmla="*/ 61000 h 65039"/>
                <a:gd name="connsiteX3" fmla="*/ 4409 w 22847"/>
                <a:gd name="connsiteY3" fmla="*/ 63961 h 65039"/>
                <a:gd name="connsiteX4" fmla="*/ 1145 w 22847"/>
                <a:gd name="connsiteY4" fmla="*/ 60154 h 65039"/>
                <a:gd name="connsiteX5" fmla="*/ 1870 w 22847"/>
                <a:gd name="connsiteY5" fmla="*/ 54110 h 65039"/>
                <a:gd name="connsiteX6" fmla="*/ 6403 w 22847"/>
                <a:gd name="connsiteY6" fmla="*/ 44017 h 65039"/>
                <a:gd name="connsiteX7" fmla="*/ 6403 w 22847"/>
                <a:gd name="connsiteY7" fmla="*/ 22744 h 65039"/>
                <a:gd name="connsiteX8" fmla="*/ 359 w 22847"/>
                <a:gd name="connsiteY8" fmla="*/ 9267 h 65039"/>
                <a:gd name="connsiteX9" fmla="*/ -63 w 22847"/>
                <a:gd name="connsiteY9" fmla="*/ 3828 h 65039"/>
                <a:gd name="connsiteX10" fmla="*/ 3019 w 22847"/>
                <a:gd name="connsiteY10" fmla="*/ 323 h 65039"/>
                <a:gd name="connsiteX11" fmla="*/ 11963 w 22847"/>
                <a:gd name="connsiteY11" fmla="*/ 3103 h 65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47" h="65039">
                  <a:moveTo>
                    <a:pt x="12084" y="2982"/>
                  </a:moveTo>
                  <a:cubicBezTo>
                    <a:pt x="17921" y="11767"/>
                    <a:pt x="21416" y="21899"/>
                    <a:pt x="22237" y="32414"/>
                  </a:cubicBezTo>
                  <a:cubicBezTo>
                    <a:pt x="23049" y="42578"/>
                    <a:pt x="20245" y="52701"/>
                    <a:pt x="14320" y="61000"/>
                  </a:cubicBezTo>
                  <a:cubicBezTo>
                    <a:pt x="12277" y="64399"/>
                    <a:pt x="7981" y="65683"/>
                    <a:pt x="4409" y="63961"/>
                  </a:cubicBezTo>
                  <a:cubicBezTo>
                    <a:pt x="2877" y="63152"/>
                    <a:pt x="1711" y="61791"/>
                    <a:pt x="1145" y="60154"/>
                  </a:cubicBezTo>
                  <a:cubicBezTo>
                    <a:pt x="544" y="58125"/>
                    <a:pt x="806" y="55939"/>
                    <a:pt x="1870" y="54110"/>
                  </a:cubicBezTo>
                  <a:cubicBezTo>
                    <a:pt x="3624" y="50861"/>
                    <a:pt x="5140" y="47487"/>
                    <a:pt x="6403" y="44017"/>
                  </a:cubicBezTo>
                  <a:cubicBezTo>
                    <a:pt x="8747" y="37120"/>
                    <a:pt x="8747" y="29642"/>
                    <a:pt x="6403" y="22744"/>
                  </a:cubicBezTo>
                  <a:cubicBezTo>
                    <a:pt x="4837" y="18064"/>
                    <a:pt x="2812" y="13550"/>
                    <a:pt x="359" y="9267"/>
                  </a:cubicBezTo>
                  <a:cubicBezTo>
                    <a:pt x="-577" y="7605"/>
                    <a:pt x="-732" y="5615"/>
                    <a:pt x="-63" y="3828"/>
                  </a:cubicBezTo>
                  <a:cubicBezTo>
                    <a:pt x="481" y="2311"/>
                    <a:pt x="1583" y="1058"/>
                    <a:pt x="3019" y="323"/>
                  </a:cubicBezTo>
                  <a:cubicBezTo>
                    <a:pt x="6273" y="-1170"/>
                    <a:pt x="10129" y="29"/>
                    <a:pt x="11963" y="3103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3" name="Forme libre : forme 98">
              <a:extLst>
                <a:ext uri="{FF2B5EF4-FFF2-40B4-BE49-F238E27FC236}">
                  <a16:creationId xmlns:a16="http://schemas.microsoft.com/office/drawing/2014/main" id="{D32D44A4-CCC2-4EE9-A2BE-9EF4A1C45E95}"/>
                </a:ext>
              </a:extLst>
            </p:cNvPr>
            <p:cNvSpPr/>
            <p:nvPr/>
          </p:nvSpPr>
          <p:spPr>
            <a:xfrm>
              <a:off x="7538811" y="2982824"/>
              <a:ext cx="92291" cy="109576"/>
            </a:xfrm>
            <a:custGeom>
              <a:avLst/>
              <a:gdLst>
                <a:gd name="connsiteX0" fmla="*/ 86990 w 92291"/>
                <a:gd name="connsiteY0" fmla="*/ 48012 h 109576"/>
                <a:gd name="connsiteX1" fmla="*/ 73271 w 92291"/>
                <a:gd name="connsiteY1" fmla="*/ 52363 h 109576"/>
                <a:gd name="connsiteX2" fmla="*/ 52179 w 92291"/>
                <a:gd name="connsiteY2" fmla="*/ 56231 h 109576"/>
                <a:gd name="connsiteX3" fmla="*/ 30060 w 92291"/>
                <a:gd name="connsiteY3" fmla="*/ 59131 h 109576"/>
                <a:gd name="connsiteX4" fmla="*/ 13380 w 92291"/>
                <a:gd name="connsiteY4" fmla="*/ 60582 h 109576"/>
                <a:gd name="connsiteX5" fmla="*/ 16765 w 92291"/>
                <a:gd name="connsiteY5" fmla="*/ 75691 h 109576"/>
                <a:gd name="connsiteX6" fmla="*/ 24138 w 92291"/>
                <a:gd name="connsiteY6" fmla="*/ 87113 h 109576"/>
                <a:gd name="connsiteX7" fmla="*/ 34895 w 92291"/>
                <a:gd name="connsiteY7" fmla="*/ 93881 h 109576"/>
                <a:gd name="connsiteX8" fmla="*/ 48493 w 92291"/>
                <a:gd name="connsiteY8" fmla="*/ 94607 h 109576"/>
                <a:gd name="connsiteX9" fmla="*/ 64206 w 92291"/>
                <a:gd name="connsiteY9" fmla="*/ 88140 h 109576"/>
                <a:gd name="connsiteX10" fmla="*/ 78468 w 92291"/>
                <a:gd name="connsiteY10" fmla="*/ 73515 h 109576"/>
                <a:gd name="connsiteX11" fmla="*/ 83605 w 92291"/>
                <a:gd name="connsiteY11" fmla="*/ 70554 h 109576"/>
                <a:gd name="connsiteX12" fmla="*/ 88561 w 92291"/>
                <a:gd name="connsiteY12" fmla="*/ 71762 h 109576"/>
                <a:gd name="connsiteX13" fmla="*/ 91522 w 92291"/>
                <a:gd name="connsiteY13" fmla="*/ 75691 h 109576"/>
                <a:gd name="connsiteX14" fmla="*/ 90978 w 92291"/>
                <a:gd name="connsiteY14" fmla="*/ 81130 h 109576"/>
                <a:gd name="connsiteX15" fmla="*/ 71579 w 92291"/>
                <a:gd name="connsiteY15" fmla="*/ 100167 h 109576"/>
                <a:gd name="connsiteX16" fmla="*/ 51877 w 92291"/>
                <a:gd name="connsiteY16" fmla="*/ 108386 h 109576"/>
                <a:gd name="connsiteX17" fmla="*/ 31933 w 92291"/>
                <a:gd name="connsiteY17" fmla="*/ 107660 h 109576"/>
                <a:gd name="connsiteX18" fmla="*/ 15253 w 92291"/>
                <a:gd name="connsiteY18" fmla="*/ 97991 h 109576"/>
                <a:gd name="connsiteX19" fmla="*/ 3770 w 92291"/>
                <a:gd name="connsiteY19" fmla="*/ 80525 h 109576"/>
                <a:gd name="connsiteX20" fmla="*/ -460 w 92291"/>
                <a:gd name="connsiteY20" fmla="*/ 56351 h 109576"/>
                <a:gd name="connsiteX21" fmla="*/ 1655 w 92291"/>
                <a:gd name="connsiteY21" fmla="*/ 37314 h 109576"/>
                <a:gd name="connsiteX22" fmla="*/ 8303 w 92291"/>
                <a:gd name="connsiteY22" fmla="*/ 20151 h 109576"/>
                <a:gd name="connsiteX23" fmla="*/ 20027 w 92291"/>
                <a:gd name="connsiteY23" fmla="*/ 6976 h 109576"/>
                <a:gd name="connsiteX24" fmla="*/ 37735 w 92291"/>
                <a:gd name="connsiteY24" fmla="*/ 86 h 109576"/>
                <a:gd name="connsiteX25" fmla="*/ 55261 w 92291"/>
                <a:gd name="connsiteY25" fmla="*/ 1114 h 109576"/>
                <a:gd name="connsiteX26" fmla="*/ 83000 w 92291"/>
                <a:gd name="connsiteY26" fmla="*/ 22085 h 109576"/>
                <a:gd name="connsiteX27" fmla="*/ 89044 w 92291"/>
                <a:gd name="connsiteY27" fmla="*/ 41122 h 109576"/>
                <a:gd name="connsiteX28" fmla="*/ 86989 w 92291"/>
                <a:gd name="connsiteY28" fmla="*/ 48011 h 109576"/>
                <a:gd name="connsiteX29" fmla="*/ 37131 w 92291"/>
                <a:gd name="connsiteY29" fmla="*/ 14893 h 109576"/>
                <a:gd name="connsiteX30" fmla="*/ 27401 w 92291"/>
                <a:gd name="connsiteY30" fmla="*/ 19124 h 109576"/>
                <a:gd name="connsiteX31" fmla="*/ 20451 w 92291"/>
                <a:gd name="connsiteY31" fmla="*/ 26315 h 109576"/>
                <a:gd name="connsiteX32" fmla="*/ 16100 w 92291"/>
                <a:gd name="connsiteY32" fmla="*/ 35562 h 109576"/>
                <a:gd name="connsiteX33" fmla="*/ 14468 w 92291"/>
                <a:gd name="connsiteY33" fmla="*/ 46078 h 109576"/>
                <a:gd name="connsiteX34" fmla="*/ 45229 w 92291"/>
                <a:gd name="connsiteY34" fmla="*/ 43418 h 109576"/>
                <a:gd name="connsiteX35" fmla="*/ 75447 w 92291"/>
                <a:gd name="connsiteY35" fmla="*/ 37375 h 109576"/>
                <a:gd name="connsiteX36" fmla="*/ 71035 w 92291"/>
                <a:gd name="connsiteY36" fmla="*/ 26980 h 109576"/>
                <a:gd name="connsiteX37" fmla="*/ 62816 w 92291"/>
                <a:gd name="connsiteY37" fmla="*/ 18942 h 109576"/>
                <a:gd name="connsiteX38" fmla="*/ 51515 w 92291"/>
                <a:gd name="connsiteY38" fmla="*/ 14531 h 109576"/>
                <a:gd name="connsiteX39" fmla="*/ 37373 w 92291"/>
                <a:gd name="connsiteY39" fmla="*/ 14893 h 10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2291" h="109576">
                  <a:moveTo>
                    <a:pt x="86990" y="48012"/>
                  </a:moveTo>
                  <a:cubicBezTo>
                    <a:pt x="82660" y="50138"/>
                    <a:pt x="78035" y="51605"/>
                    <a:pt x="73271" y="52363"/>
                  </a:cubicBezTo>
                  <a:cubicBezTo>
                    <a:pt x="66744" y="53753"/>
                    <a:pt x="59734" y="55022"/>
                    <a:pt x="52179" y="56231"/>
                  </a:cubicBezTo>
                  <a:cubicBezTo>
                    <a:pt x="44625" y="57439"/>
                    <a:pt x="37252" y="58346"/>
                    <a:pt x="30060" y="59131"/>
                  </a:cubicBezTo>
                  <a:cubicBezTo>
                    <a:pt x="22869" y="59917"/>
                    <a:pt x="17369" y="60401"/>
                    <a:pt x="13380" y="60582"/>
                  </a:cubicBezTo>
                  <a:cubicBezTo>
                    <a:pt x="13689" y="65767"/>
                    <a:pt x="14832" y="70869"/>
                    <a:pt x="16765" y="75691"/>
                  </a:cubicBezTo>
                  <a:cubicBezTo>
                    <a:pt x="18434" y="79953"/>
                    <a:pt x="20940" y="83837"/>
                    <a:pt x="24138" y="87113"/>
                  </a:cubicBezTo>
                  <a:cubicBezTo>
                    <a:pt x="27159" y="90161"/>
                    <a:pt x="30839" y="92476"/>
                    <a:pt x="34895" y="93881"/>
                  </a:cubicBezTo>
                  <a:cubicBezTo>
                    <a:pt x="39280" y="95345"/>
                    <a:pt x="43978" y="95596"/>
                    <a:pt x="48493" y="94607"/>
                  </a:cubicBezTo>
                  <a:cubicBezTo>
                    <a:pt x="54163" y="93702"/>
                    <a:pt x="59542" y="91488"/>
                    <a:pt x="64206" y="88140"/>
                  </a:cubicBezTo>
                  <a:cubicBezTo>
                    <a:pt x="69634" y="83971"/>
                    <a:pt x="74437" y="79046"/>
                    <a:pt x="78468" y="73515"/>
                  </a:cubicBezTo>
                  <a:cubicBezTo>
                    <a:pt x="79729" y="71895"/>
                    <a:pt x="81572" y="70832"/>
                    <a:pt x="83605" y="70554"/>
                  </a:cubicBezTo>
                  <a:cubicBezTo>
                    <a:pt x="85350" y="70326"/>
                    <a:pt x="87117" y="70757"/>
                    <a:pt x="88561" y="71762"/>
                  </a:cubicBezTo>
                  <a:cubicBezTo>
                    <a:pt x="89952" y="72711"/>
                    <a:pt x="90993" y="74092"/>
                    <a:pt x="91522" y="75691"/>
                  </a:cubicBezTo>
                  <a:cubicBezTo>
                    <a:pt x="92057" y="77505"/>
                    <a:pt x="91862" y="79457"/>
                    <a:pt x="90978" y="81130"/>
                  </a:cubicBezTo>
                  <a:cubicBezTo>
                    <a:pt x="85689" y="88573"/>
                    <a:pt x="79121" y="95018"/>
                    <a:pt x="71579" y="100167"/>
                  </a:cubicBezTo>
                  <a:cubicBezTo>
                    <a:pt x="65552" y="104054"/>
                    <a:pt x="58880" y="106837"/>
                    <a:pt x="51877" y="108386"/>
                  </a:cubicBezTo>
                  <a:cubicBezTo>
                    <a:pt x="45268" y="109759"/>
                    <a:pt x="38425" y="109510"/>
                    <a:pt x="31933" y="107660"/>
                  </a:cubicBezTo>
                  <a:cubicBezTo>
                    <a:pt x="25669" y="105843"/>
                    <a:pt x="19944" y="102524"/>
                    <a:pt x="15253" y="97991"/>
                  </a:cubicBezTo>
                  <a:cubicBezTo>
                    <a:pt x="10198" y="93076"/>
                    <a:pt x="6279" y="87115"/>
                    <a:pt x="3770" y="80525"/>
                  </a:cubicBezTo>
                  <a:cubicBezTo>
                    <a:pt x="807" y="72817"/>
                    <a:pt x="-630" y="64607"/>
                    <a:pt x="-460" y="56351"/>
                  </a:cubicBezTo>
                  <a:cubicBezTo>
                    <a:pt x="-477" y="49946"/>
                    <a:pt x="232" y="43559"/>
                    <a:pt x="1655" y="37314"/>
                  </a:cubicBezTo>
                  <a:cubicBezTo>
                    <a:pt x="2976" y="31285"/>
                    <a:pt x="5218" y="25496"/>
                    <a:pt x="8303" y="20151"/>
                  </a:cubicBezTo>
                  <a:cubicBezTo>
                    <a:pt x="11309" y="15033"/>
                    <a:pt x="15293" y="10556"/>
                    <a:pt x="20027" y="6976"/>
                  </a:cubicBezTo>
                  <a:cubicBezTo>
                    <a:pt x="25238" y="3194"/>
                    <a:pt x="31337" y="821"/>
                    <a:pt x="37735" y="86"/>
                  </a:cubicBezTo>
                  <a:cubicBezTo>
                    <a:pt x="43589" y="-691"/>
                    <a:pt x="49538" y="-342"/>
                    <a:pt x="55261" y="1114"/>
                  </a:cubicBezTo>
                  <a:cubicBezTo>
                    <a:pt x="67011" y="3965"/>
                    <a:pt x="77054" y="11558"/>
                    <a:pt x="83000" y="22085"/>
                  </a:cubicBezTo>
                  <a:cubicBezTo>
                    <a:pt x="86280" y="27957"/>
                    <a:pt x="88336" y="34433"/>
                    <a:pt x="89044" y="41122"/>
                  </a:cubicBezTo>
                  <a:cubicBezTo>
                    <a:pt x="89834" y="43622"/>
                    <a:pt x="89019" y="46352"/>
                    <a:pt x="86989" y="48011"/>
                  </a:cubicBezTo>
                  <a:close/>
                  <a:moveTo>
                    <a:pt x="37131" y="14893"/>
                  </a:moveTo>
                  <a:cubicBezTo>
                    <a:pt x="33615" y="15565"/>
                    <a:pt x="30291" y="17010"/>
                    <a:pt x="27401" y="19124"/>
                  </a:cubicBezTo>
                  <a:cubicBezTo>
                    <a:pt x="24715" y="21134"/>
                    <a:pt x="22369" y="23562"/>
                    <a:pt x="20451" y="26315"/>
                  </a:cubicBezTo>
                  <a:cubicBezTo>
                    <a:pt x="18524" y="29149"/>
                    <a:pt x="17055" y="32270"/>
                    <a:pt x="16100" y="35562"/>
                  </a:cubicBezTo>
                  <a:cubicBezTo>
                    <a:pt x="15218" y="39006"/>
                    <a:pt x="14671" y="42528"/>
                    <a:pt x="14468" y="46078"/>
                  </a:cubicBezTo>
                  <a:cubicBezTo>
                    <a:pt x="24781" y="46107"/>
                    <a:pt x="35075" y="45217"/>
                    <a:pt x="45229" y="43418"/>
                  </a:cubicBezTo>
                  <a:cubicBezTo>
                    <a:pt x="54899" y="41666"/>
                    <a:pt x="64992" y="39611"/>
                    <a:pt x="75447" y="37375"/>
                  </a:cubicBezTo>
                  <a:cubicBezTo>
                    <a:pt x="74665" y="33656"/>
                    <a:pt x="73167" y="30126"/>
                    <a:pt x="71035" y="26980"/>
                  </a:cubicBezTo>
                  <a:cubicBezTo>
                    <a:pt x="68877" y="23764"/>
                    <a:pt x="66079" y="21028"/>
                    <a:pt x="62816" y="18942"/>
                  </a:cubicBezTo>
                  <a:cubicBezTo>
                    <a:pt x="59386" y="16723"/>
                    <a:pt x="55541" y="15222"/>
                    <a:pt x="51515" y="14531"/>
                  </a:cubicBezTo>
                  <a:cubicBezTo>
                    <a:pt x="46822" y="13733"/>
                    <a:pt x="42019" y="13856"/>
                    <a:pt x="37373" y="14893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4" name="Forme libre : forme 99">
              <a:extLst>
                <a:ext uri="{FF2B5EF4-FFF2-40B4-BE49-F238E27FC236}">
                  <a16:creationId xmlns:a16="http://schemas.microsoft.com/office/drawing/2014/main" id="{532D6629-50A0-48E1-85E0-AE7673B6AF39}"/>
                </a:ext>
              </a:extLst>
            </p:cNvPr>
            <p:cNvSpPr/>
            <p:nvPr/>
          </p:nvSpPr>
          <p:spPr>
            <a:xfrm>
              <a:off x="7648720" y="2988208"/>
              <a:ext cx="75728" cy="106176"/>
            </a:xfrm>
            <a:custGeom>
              <a:avLst/>
              <a:gdLst>
                <a:gd name="connsiteX0" fmla="*/ 11832 w 75728"/>
                <a:gd name="connsiteY0" fmla="*/ 81306 h 106176"/>
                <a:gd name="connsiteX1" fmla="*/ 24282 w 75728"/>
                <a:gd name="connsiteY1" fmla="*/ 88195 h 106176"/>
                <a:gd name="connsiteX2" fmla="*/ 40720 w 75728"/>
                <a:gd name="connsiteY2" fmla="*/ 90371 h 106176"/>
                <a:gd name="connsiteX3" fmla="*/ 55164 w 75728"/>
                <a:gd name="connsiteY3" fmla="*/ 86866 h 106176"/>
                <a:gd name="connsiteX4" fmla="*/ 61207 w 75728"/>
                <a:gd name="connsiteY4" fmla="*/ 76592 h 106176"/>
                <a:gd name="connsiteX5" fmla="*/ 57097 w 75728"/>
                <a:gd name="connsiteY5" fmla="*/ 66620 h 106176"/>
                <a:gd name="connsiteX6" fmla="*/ 46763 w 75728"/>
                <a:gd name="connsiteY6" fmla="*/ 60939 h 106176"/>
                <a:gd name="connsiteX7" fmla="*/ 33165 w 75728"/>
                <a:gd name="connsiteY7" fmla="*/ 57132 h 106176"/>
                <a:gd name="connsiteX8" fmla="*/ 19446 w 75728"/>
                <a:gd name="connsiteY8" fmla="*/ 52901 h 106176"/>
                <a:gd name="connsiteX9" fmla="*/ 8387 w 75728"/>
                <a:gd name="connsiteY9" fmla="*/ 45830 h 106176"/>
                <a:gd name="connsiteX10" fmla="*/ 3190 w 75728"/>
                <a:gd name="connsiteY10" fmla="*/ 33743 h 106176"/>
                <a:gd name="connsiteX11" fmla="*/ 13222 w 75728"/>
                <a:gd name="connsiteY11" fmla="*/ 9025 h 106176"/>
                <a:gd name="connsiteX12" fmla="*/ 24524 w 75728"/>
                <a:gd name="connsiteY12" fmla="*/ 2559 h 106176"/>
                <a:gd name="connsiteX13" fmla="*/ 37699 w 75728"/>
                <a:gd name="connsiteY13" fmla="*/ -221 h 106176"/>
                <a:gd name="connsiteX14" fmla="*/ 55829 w 75728"/>
                <a:gd name="connsiteY14" fmla="*/ 3163 h 106176"/>
                <a:gd name="connsiteX15" fmla="*/ 68823 w 75728"/>
                <a:gd name="connsiteY15" fmla="*/ 13860 h 106176"/>
                <a:gd name="connsiteX16" fmla="*/ 67554 w 75728"/>
                <a:gd name="connsiteY16" fmla="*/ 22925 h 106176"/>
                <a:gd name="connsiteX17" fmla="*/ 63203 w 75728"/>
                <a:gd name="connsiteY17" fmla="*/ 24074 h 106176"/>
                <a:gd name="connsiteX18" fmla="*/ 58368 w 75728"/>
                <a:gd name="connsiteY18" fmla="*/ 21173 h 106176"/>
                <a:gd name="connsiteX19" fmla="*/ 48759 w 75728"/>
                <a:gd name="connsiteY19" fmla="*/ 15129 h 106176"/>
                <a:gd name="connsiteX20" fmla="*/ 36672 w 75728"/>
                <a:gd name="connsiteY20" fmla="*/ 13498 h 106176"/>
                <a:gd name="connsiteX21" fmla="*/ 22771 w 75728"/>
                <a:gd name="connsiteY21" fmla="*/ 18634 h 106176"/>
                <a:gd name="connsiteX22" fmla="*/ 17091 w 75728"/>
                <a:gd name="connsiteY22" fmla="*/ 30721 h 106176"/>
                <a:gd name="connsiteX23" fmla="*/ 21503 w 75728"/>
                <a:gd name="connsiteY23" fmla="*/ 38215 h 106176"/>
                <a:gd name="connsiteX24" fmla="*/ 32622 w 75728"/>
                <a:gd name="connsiteY24" fmla="*/ 42748 h 106176"/>
                <a:gd name="connsiteX25" fmla="*/ 46824 w 75728"/>
                <a:gd name="connsiteY25" fmla="*/ 46858 h 106176"/>
                <a:gd name="connsiteX26" fmla="*/ 60784 w 75728"/>
                <a:gd name="connsiteY26" fmla="*/ 52901 h 106176"/>
                <a:gd name="connsiteX27" fmla="*/ 71300 w 75728"/>
                <a:gd name="connsiteY27" fmla="*/ 62571 h 106176"/>
                <a:gd name="connsiteX28" fmla="*/ 75168 w 75728"/>
                <a:gd name="connsiteY28" fmla="*/ 78526 h 106176"/>
                <a:gd name="connsiteX29" fmla="*/ 70454 w 75728"/>
                <a:gd name="connsiteY29" fmla="*/ 92003 h 106176"/>
                <a:gd name="connsiteX30" fmla="*/ 59395 w 75728"/>
                <a:gd name="connsiteY30" fmla="*/ 100826 h 106176"/>
                <a:gd name="connsiteX31" fmla="*/ 44467 w 75728"/>
                <a:gd name="connsiteY31" fmla="*/ 105177 h 106176"/>
                <a:gd name="connsiteX32" fmla="*/ 28090 w 75728"/>
                <a:gd name="connsiteY32" fmla="*/ 105479 h 106176"/>
                <a:gd name="connsiteX33" fmla="*/ 13042 w 75728"/>
                <a:gd name="connsiteY33" fmla="*/ 101853 h 106176"/>
                <a:gd name="connsiteX34" fmla="*/ 1801 w 75728"/>
                <a:gd name="connsiteY34" fmla="*/ 94359 h 106176"/>
                <a:gd name="connsiteX35" fmla="*/ -435 w 75728"/>
                <a:gd name="connsiteY35" fmla="*/ 88316 h 106176"/>
                <a:gd name="connsiteX36" fmla="*/ 1680 w 75728"/>
                <a:gd name="connsiteY36" fmla="*/ 82877 h 106176"/>
                <a:gd name="connsiteX37" fmla="*/ 6333 w 75728"/>
                <a:gd name="connsiteY37" fmla="*/ 80218 h 106176"/>
                <a:gd name="connsiteX38" fmla="*/ 11833 w 75728"/>
                <a:gd name="connsiteY38" fmla="*/ 81306 h 106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5728" h="106176">
                  <a:moveTo>
                    <a:pt x="11832" y="81306"/>
                  </a:moveTo>
                  <a:cubicBezTo>
                    <a:pt x="15337" y="84610"/>
                    <a:pt x="19619" y="86980"/>
                    <a:pt x="24282" y="88195"/>
                  </a:cubicBezTo>
                  <a:cubicBezTo>
                    <a:pt x="29601" y="89836"/>
                    <a:pt x="35157" y="90572"/>
                    <a:pt x="40720" y="90371"/>
                  </a:cubicBezTo>
                  <a:cubicBezTo>
                    <a:pt x="45738" y="90314"/>
                    <a:pt x="50678" y="89115"/>
                    <a:pt x="55164" y="86866"/>
                  </a:cubicBezTo>
                  <a:cubicBezTo>
                    <a:pt x="59077" y="84985"/>
                    <a:pt x="61464" y="80925"/>
                    <a:pt x="61207" y="76592"/>
                  </a:cubicBezTo>
                  <a:cubicBezTo>
                    <a:pt x="61414" y="72818"/>
                    <a:pt x="59904" y="69152"/>
                    <a:pt x="57097" y="66620"/>
                  </a:cubicBezTo>
                  <a:cubicBezTo>
                    <a:pt x="54029" y="64110"/>
                    <a:pt x="50526" y="62184"/>
                    <a:pt x="46763" y="60939"/>
                  </a:cubicBezTo>
                  <a:cubicBezTo>
                    <a:pt x="42308" y="59408"/>
                    <a:pt x="37767" y="58137"/>
                    <a:pt x="33165" y="57132"/>
                  </a:cubicBezTo>
                  <a:cubicBezTo>
                    <a:pt x="28479" y="56121"/>
                    <a:pt x="23888" y="54706"/>
                    <a:pt x="19446" y="52901"/>
                  </a:cubicBezTo>
                  <a:cubicBezTo>
                    <a:pt x="15371" y="51218"/>
                    <a:pt x="11626" y="48824"/>
                    <a:pt x="8387" y="45830"/>
                  </a:cubicBezTo>
                  <a:cubicBezTo>
                    <a:pt x="5202" y="42594"/>
                    <a:pt x="3348" y="38281"/>
                    <a:pt x="3190" y="33743"/>
                  </a:cubicBezTo>
                  <a:cubicBezTo>
                    <a:pt x="2216" y="24348"/>
                    <a:pt x="5976" y="15084"/>
                    <a:pt x="13222" y="9025"/>
                  </a:cubicBezTo>
                  <a:cubicBezTo>
                    <a:pt x="16544" y="6171"/>
                    <a:pt x="20380" y="3976"/>
                    <a:pt x="24524" y="2559"/>
                  </a:cubicBezTo>
                  <a:cubicBezTo>
                    <a:pt x="28783" y="1090"/>
                    <a:pt x="33209" y="156"/>
                    <a:pt x="37699" y="-221"/>
                  </a:cubicBezTo>
                  <a:cubicBezTo>
                    <a:pt x="43932" y="-674"/>
                    <a:pt x="50178" y="491"/>
                    <a:pt x="55829" y="3163"/>
                  </a:cubicBezTo>
                  <a:cubicBezTo>
                    <a:pt x="61096" y="5409"/>
                    <a:pt x="65607" y="9122"/>
                    <a:pt x="68823" y="13860"/>
                  </a:cubicBezTo>
                  <a:cubicBezTo>
                    <a:pt x="70911" y="16730"/>
                    <a:pt x="70350" y="20739"/>
                    <a:pt x="67554" y="22925"/>
                  </a:cubicBezTo>
                  <a:cubicBezTo>
                    <a:pt x="66337" y="23918"/>
                    <a:pt x="64750" y="24337"/>
                    <a:pt x="63203" y="24074"/>
                  </a:cubicBezTo>
                  <a:cubicBezTo>
                    <a:pt x="61277" y="23767"/>
                    <a:pt x="59545" y="22727"/>
                    <a:pt x="58368" y="21173"/>
                  </a:cubicBezTo>
                  <a:cubicBezTo>
                    <a:pt x="55704" y="18405"/>
                    <a:pt x="52406" y="16331"/>
                    <a:pt x="48759" y="15129"/>
                  </a:cubicBezTo>
                  <a:cubicBezTo>
                    <a:pt x="44914" y="13645"/>
                    <a:pt x="40773" y="13086"/>
                    <a:pt x="36672" y="13498"/>
                  </a:cubicBezTo>
                  <a:cubicBezTo>
                    <a:pt x="31672" y="13980"/>
                    <a:pt x="26884" y="15750"/>
                    <a:pt x="22771" y="18634"/>
                  </a:cubicBezTo>
                  <a:cubicBezTo>
                    <a:pt x="18804" y="21317"/>
                    <a:pt x="16624" y="25956"/>
                    <a:pt x="17091" y="30721"/>
                  </a:cubicBezTo>
                  <a:cubicBezTo>
                    <a:pt x="17011" y="33857"/>
                    <a:pt x="18723" y="36764"/>
                    <a:pt x="21503" y="38215"/>
                  </a:cubicBezTo>
                  <a:cubicBezTo>
                    <a:pt x="25037" y="40118"/>
                    <a:pt x="28765" y="41638"/>
                    <a:pt x="32622" y="42748"/>
                  </a:cubicBezTo>
                  <a:cubicBezTo>
                    <a:pt x="37094" y="44138"/>
                    <a:pt x="41807" y="45468"/>
                    <a:pt x="46824" y="46858"/>
                  </a:cubicBezTo>
                  <a:cubicBezTo>
                    <a:pt x="51717" y="48266"/>
                    <a:pt x="56408" y="50297"/>
                    <a:pt x="60784" y="52901"/>
                  </a:cubicBezTo>
                  <a:cubicBezTo>
                    <a:pt x="64983" y="55278"/>
                    <a:pt x="68580" y="58586"/>
                    <a:pt x="71300" y="62571"/>
                  </a:cubicBezTo>
                  <a:cubicBezTo>
                    <a:pt x="74272" y="67335"/>
                    <a:pt x="75628" y="72930"/>
                    <a:pt x="75168" y="78526"/>
                  </a:cubicBezTo>
                  <a:cubicBezTo>
                    <a:pt x="75094" y="83409"/>
                    <a:pt x="73440" y="88137"/>
                    <a:pt x="70454" y="92003"/>
                  </a:cubicBezTo>
                  <a:cubicBezTo>
                    <a:pt x="67462" y="95723"/>
                    <a:pt x="63686" y="98736"/>
                    <a:pt x="59395" y="100826"/>
                  </a:cubicBezTo>
                  <a:cubicBezTo>
                    <a:pt x="54666" y="103019"/>
                    <a:pt x="49634" y="104486"/>
                    <a:pt x="44467" y="105177"/>
                  </a:cubicBezTo>
                  <a:cubicBezTo>
                    <a:pt x="39043" y="105972"/>
                    <a:pt x="33539" y="106073"/>
                    <a:pt x="28090" y="105479"/>
                  </a:cubicBezTo>
                  <a:cubicBezTo>
                    <a:pt x="22937" y="104930"/>
                    <a:pt x="17879" y="103711"/>
                    <a:pt x="13042" y="101853"/>
                  </a:cubicBezTo>
                  <a:cubicBezTo>
                    <a:pt x="8771" y="100247"/>
                    <a:pt x="4926" y="97683"/>
                    <a:pt x="1801" y="94359"/>
                  </a:cubicBezTo>
                  <a:cubicBezTo>
                    <a:pt x="160" y="92800"/>
                    <a:pt x="-665" y="90568"/>
                    <a:pt x="-435" y="88316"/>
                  </a:cubicBezTo>
                  <a:cubicBezTo>
                    <a:pt x="-319" y="86326"/>
                    <a:pt x="421" y="84423"/>
                    <a:pt x="1680" y="82877"/>
                  </a:cubicBezTo>
                  <a:cubicBezTo>
                    <a:pt x="2850" y="81447"/>
                    <a:pt x="4507" y="80500"/>
                    <a:pt x="6333" y="80218"/>
                  </a:cubicBezTo>
                  <a:cubicBezTo>
                    <a:pt x="8237" y="79725"/>
                    <a:pt x="10260" y="80126"/>
                    <a:pt x="11833" y="81306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5" name="Forme libre : forme 100">
              <a:extLst>
                <a:ext uri="{FF2B5EF4-FFF2-40B4-BE49-F238E27FC236}">
                  <a16:creationId xmlns:a16="http://schemas.microsoft.com/office/drawing/2014/main" id="{EFE6954F-A50F-4BD9-AB8F-7965F75F07F0}"/>
                </a:ext>
              </a:extLst>
            </p:cNvPr>
            <p:cNvSpPr/>
            <p:nvPr/>
          </p:nvSpPr>
          <p:spPr>
            <a:xfrm>
              <a:off x="7736051" y="2931372"/>
              <a:ext cx="72562" cy="162692"/>
            </a:xfrm>
            <a:custGeom>
              <a:avLst/>
              <a:gdLst>
                <a:gd name="connsiteX0" fmla="*/ 41683 w 72562"/>
                <a:gd name="connsiteY0" fmla="*/ 71602 h 162692"/>
                <a:gd name="connsiteX1" fmla="*/ 42831 w 72562"/>
                <a:gd name="connsiteY1" fmla="*/ 156211 h 162692"/>
                <a:gd name="connsiteX2" fmla="*/ 40595 w 72562"/>
                <a:gd name="connsiteY2" fmla="*/ 160865 h 162692"/>
                <a:gd name="connsiteX3" fmla="*/ 36183 w 72562"/>
                <a:gd name="connsiteY3" fmla="*/ 162375 h 162692"/>
                <a:gd name="connsiteX4" fmla="*/ 31530 w 72562"/>
                <a:gd name="connsiteY4" fmla="*/ 160865 h 162692"/>
                <a:gd name="connsiteX5" fmla="*/ 28991 w 72562"/>
                <a:gd name="connsiteY5" fmla="*/ 156211 h 162692"/>
                <a:gd name="connsiteX6" fmla="*/ 27843 w 72562"/>
                <a:gd name="connsiteY6" fmla="*/ 72086 h 162692"/>
                <a:gd name="connsiteX7" fmla="*/ 7175 w 72562"/>
                <a:gd name="connsiteY7" fmla="*/ 72388 h 162692"/>
                <a:gd name="connsiteX8" fmla="*/ 1796 w 72562"/>
                <a:gd name="connsiteY8" fmla="*/ 70454 h 162692"/>
                <a:gd name="connsiteX9" fmla="*/ -440 w 72562"/>
                <a:gd name="connsiteY9" fmla="*/ 66224 h 162692"/>
                <a:gd name="connsiteX10" fmla="*/ 950 w 72562"/>
                <a:gd name="connsiteY10" fmla="*/ 61691 h 162692"/>
                <a:gd name="connsiteX11" fmla="*/ 6329 w 72562"/>
                <a:gd name="connsiteY11" fmla="*/ 59455 h 162692"/>
                <a:gd name="connsiteX12" fmla="*/ 27542 w 72562"/>
                <a:gd name="connsiteY12" fmla="*/ 58851 h 162692"/>
                <a:gd name="connsiteX13" fmla="*/ 26997 w 72562"/>
                <a:gd name="connsiteY13" fmla="*/ 6998 h 162692"/>
                <a:gd name="connsiteX14" fmla="*/ 32945 w 72562"/>
                <a:gd name="connsiteY14" fmla="*/ -283 h 162692"/>
                <a:gd name="connsiteX15" fmla="*/ 33766 w 72562"/>
                <a:gd name="connsiteY15" fmla="*/ -315 h 162692"/>
                <a:gd name="connsiteX16" fmla="*/ 38601 w 72562"/>
                <a:gd name="connsiteY16" fmla="*/ 1438 h 162692"/>
                <a:gd name="connsiteX17" fmla="*/ 40837 w 72562"/>
                <a:gd name="connsiteY17" fmla="*/ 6998 h 162692"/>
                <a:gd name="connsiteX18" fmla="*/ 41441 w 72562"/>
                <a:gd name="connsiteY18" fmla="*/ 58609 h 162692"/>
                <a:gd name="connsiteX19" fmla="*/ 65192 w 72562"/>
                <a:gd name="connsiteY19" fmla="*/ 58005 h 162692"/>
                <a:gd name="connsiteX20" fmla="*/ 70028 w 72562"/>
                <a:gd name="connsiteY20" fmla="*/ 59878 h 162692"/>
                <a:gd name="connsiteX21" fmla="*/ 72022 w 72562"/>
                <a:gd name="connsiteY21" fmla="*/ 64290 h 162692"/>
                <a:gd name="connsiteX22" fmla="*/ 70874 w 72562"/>
                <a:gd name="connsiteY22" fmla="*/ 68823 h 162692"/>
                <a:gd name="connsiteX23" fmla="*/ 66341 w 72562"/>
                <a:gd name="connsiteY23" fmla="*/ 70877 h 162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2562" h="162692">
                  <a:moveTo>
                    <a:pt x="41683" y="71602"/>
                  </a:moveTo>
                  <a:lnTo>
                    <a:pt x="42831" y="156211"/>
                  </a:lnTo>
                  <a:cubicBezTo>
                    <a:pt x="42819" y="158019"/>
                    <a:pt x="41999" y="159726"/>
                    <a:pt x="40595" y="160865"/>
                  </a:cubicBezTo>
                  <a:cubicBezTo>
                    <a:pt x="39327" y="161832"/>
                    <a:pt x="37778" y="162362"/>
                    <a:pt x="36183" y="162375"/>
                  </a:cubicBezTo>
                  <a:cubicBezTo>
                    <a:pt x="34519" y="162331"/>
                    <a:pt x="32904" y="161806"/>
                    <a:pt x="31530" y="160865"/>
                  </a:cubicBezTo>
                  <a:cubicBezTo>
                    <a:pt x="30012" y="159787"/>
                    <a:pt x="29076" y="158070"/>
                    <a:pt x="28991" y="156211"/>
                  </a:cubicBezTo>
                  <a:lnTo>
                    <a:pt x="27843" y="72086"/>
                  </a:lnTo>
                  <a:lnTo>
                    <a:pt x="7175" y="72388"/>
                  </a:lnTo>
                  <a:cubicBezTo>
                    <a:pt x="5197" y="72479"/>
                    <a:pt x="3264" y="71784"/>
                    <a:pt x="1796" y="70454"/>
                  </a:cubicBezTo>
                  <a:cubicBezTo>
                    <a:pt x="565" y="69360"/>
                    <a:pt x="-229" y="67857"/>
                    <a:pt x="-440" y="66224"/>
                  </a:cubicBezTo>
                  <a:cubicBezTo>
                    <a:pt x="-613" y="64586"/>
                    <a:pt x="-111" y="62950"/>
                    <a:pt x="950" y="61691"/>
                  </a:cubicBezTo>
                  <a:cubicBezTo>
                    <a:pt x="2242" y="60074"/>
                    <a:pt x="4272" y="59230"/>
                    <a:pt x="6329" y="59455"/>
                  </a:cubicBezTo>
                  <a:lnTo>
                    <a:pt x="27542" y="58851"/>
                  </a:lnTo>
                  <a:lnTo>
                    <a:pt x="26997" y="6998"/>
                  </a:lnTo>
                  <a:cubicBezTo>
                    <a:pt x="26629" y="3345"/>
                    <a:pt x="29292" y="85"/>
                    <a:pt x="32945" y="-283"/>
                  </a:cubicBezTo>
                  <a:cubicBezTo>
                    <a:pt x="33218" y="-311"/>
                    <a:pt x="33492" y="-321"/>
                    <a:pt x="33766" y="-315"/>
                  </a:cubicBezTo>
                  <a:cubicBezTo>
                    <a:pt x="35533" y="-314"/>
                    <a:pt x="37244" y="306"/>
                    <a:pt x="38601" y="1438"/>
                  </a:cubicBezTo>
                  <a:cubicBezTo>
                    <a:pt x="40203" y="2819"/>
                    <a:pt x="41037" y="4892"/>
                    <a:pt x="40837" y="6998"/>
                  </a:cubicBezTo>
                  <a:lnTo>
                    <a:pt x="41441" y="58609"/>
                  </a:lnTo>
                  <a:lnTo>
                    <a:pt x="65192" y="58005"/>
                  </a:lnTo>
                  <a:cubicBezTo>
                    <a:pt x="67004" y="57871"/>
                    <a:pt x="68779" y="58559"/>
                    <a:pt x="70028" y="59878"/>
                  </a:cubicBezTo>
                  <a:cubicBezTo>
                    <a:pt x="71144" y="61100"/>
                    <a:pt x="71842" y="62645"/>
                    <a:pt x="72022" y="64290"/>
                  </a:cubicBezTo>
                  <a:cubicBezTo>
                    <a:pt x="72263" y="65894"/>
                    <a:pt x="71849" y="67527"/>
                    <a:pt x="70874" y="68823"/>
                  </a:cubicBezTo>
                  <a:cubicBezTo>
                    <a:pt x="69817" y="70242"/>
                    <a:pt x="68105" y="71019"/>
                    <a:pt x="66341" y="70877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6" name="Forme libre : forme 101">
              <a:extLst>
                <a:ext uri="{FF2B5EF4-FFF2-40B4-BE49-F238E27FC236}">
                  <a16:creationId xmlns:a16="http://schemas.microsoft.com/office/drawing/2014/main" id="{837BE8E5-E6A6-4647-98C6-964B1344D6C2}"/>
                </a:ext>
              </a:extLst>
            </p:cNvPr>
            <p:cNvSpPr/>
            <p:nvPr/>
          </p:nvSpPr>
          <p:spPr>
            <a:xfrm>
              <a:off x="7899370" y="2982827"/>
              <a:ext cx="92344" cy="109574"/>
            </a:xfrm>
            <a:custGeom>
              <a:avLst/>
              <a:gdLst>
                <a:gd name="connsiteX0" fmla="*/ 87046 w 92344"/>
                <a:gd name="connsiteY0" fmla="*/ 48009 h 109574"/>
                <a:gd name="connsiteX1" fmla="*/ 73267 w 92344"/>
                <a:gd name="connsiteY1" fmla="*/ 52360 h 109574"/>
                <a:gd name="connsiteX2" fmla="*/ 52236 w 92344"/>
                <a:gd name="connsiteY2" fmla="*/ 56228 h 109574"/>
                <a:gd name="connsiteX3" fmla="*/ 30116 w 92344"/>
                <a:gd name="connsiteY3" fmla="*/ 59128 h 109574"/>
                <a:gd name="connsiteX4" fmla="*/ 13436 w 92344"/>
                <a:gd name="connsiteY4" fmla="*/ 60579 h 109574"/>
                <a:gd name="connsiteX5" fmla="*/ 16821 w 92344"/>
                <a:gd name="connsiteY5" fmla="*/ 75688 h 109574"/>
                <a:gd name="connsiteX6" fmla="*/ 24194 w 92344"/>
                <a:gd name="connsiteY6" fmla="*/ 87110 h 109574"/>
                <a:gd name="connsiteX7" fmla="*/ 34952 w 92344"/>
                <a:gd name="connsiteY7" fmla="*/ 93878 h 109574"/>
                <a:gd name="connsiteX8" fmla="*/ 48549 w 92344"/>
                <a:gd name="connsiteY8" fmla="*/ 94604 h 109574"/>
                <a:gd name="connsiteX9" fmla="*/ 64262 w 92344"/>
                <a:gd name="connsiteY9" fmla="*/ 88137 h 109574"/>
                <a:gd name="connsiteX10" fmla="*/ 78525 w 92344"/>
                <a:gd name="connsiteY10" fmla="*/ 73512 h 109574"/>
                <a:gd name="connsiteX11" fmla="*/ 83601 w 92344"/>
                <a:gd name="connsiteY11" fmla="*/ 70551 h 109574"/>
                <a:gd name="connsiteX12" fmla="*/ 88556 w 92344"/>
                <a:gd name="connsiteY12" fmla="*/ 71759 h 109574"/>
                <a:gd name="connsiteX13" fmla="*/ 91578 w 92344"/>
                <a:gd name="connsiteY13" fmla="*/ 75688 h 109574"/>
                <a:gd name="connsiteX14" fmla="*/ 90974 w 92344"/>
                <a:gd name="connsiteY14" fmla="*/ 81127 h 109574"/>
                <a:gd name="connsiteX15" fmla="*/ 71575 w 92344"/>
                <a:gd name="connsiteY15" fmla="*/ 100164 h 109574"/>
                <a:gd name="connsiteX16" fmla="*/ 51933 w 92344"/>
                <a:gd name="connsiteY16" fmla="*/ 108383 h 109574"/>
                <a:gd name="connsiteX17" fmla="*/ 31990 w 92344"/>
                <a:gd name="connsiteY17" fmla="*/ 107657 h 109574"/>
                <a:gd name="connsiteX18" fmla="*/ 15249 w 92344"/>
                <a:gd name="connsiteY18" fmla="*/ 97988 h 109574"/>
                <a:gd name="connsiteX19" fmla="*/ 3766 w 92344"/>
                <a:gd name="connsiteY19" fmla="*/ 80522 h 109574"/>
                <a:gd name="connsiteX20" fmla="*/ -464 w 92344"/>
                <a:gd name="connsiteY20" fmla="*/ 56348 h 109574"/>
                <a:gd name="connsiteX21" fmla="*/ 1651 w 92344"/>
                <a:gd name="connsiteY21" fmla="*/ 37311 h 109574"/>
                <a:gd name="connsiteX22" fmla="*/ 8299 w 92344"/>
                <a:gd name="connsiteY22" fmla="*/ 20148 h 109574"/>
                <a:gd name="connsiteX23" fmla="*/ 20083 w 92344"/>
                <a:gd name="connsiteY23" fmla="*/ 6973 h 109574"/>
                <a:gd name="connsiteX24" fmla="*/ 37791 w 92344"/>
                <a:gd name="connsiteY24" fmla="*/ 83 h 109574"/>
                <a:gd name="connsiteX25" fmla="*/ 55317 w 92344"/>
                <a:gd name="connsiteY25" fmla="*/ 1111 h 109574"/>
                <a:gd name="connsiteX26" fmla="*/ 83057 w 92344"/>
                <a:gd name="connsiteY26" fmla="*/ 22082 h 109574"/>
                <a:gd name="connsiteX27" fmla="*/ 89100 w 92344"/>
                <a:gd name="connsiteY27" fmla="*/ 41119 h 109574"/>
                <a:gd name="connsiteX28" fmla="*/ 87046 w 92344"/>
                <a:gd name="connsiteY28" fmla="*/ 48008 h 109574"/>
                <a:gd name="connsiteX29" fmla="*/ 37188 w 92344"/>
                <a:gd name="connsiteY29" fmla="*/ 14890 h 109574"/>
                <a:gd name="connsiteX30" fmla="*/ 27458 w 92344"/>
                <a:gd name="connsiteY30" fmla="*/ 19121 h 109574"/>
                <a:gd name="connsiteX31" fmla="*/ 20508 w 92344"/>
                <a:gd name="connsiteY31" fmla="*/ 26312 h 109574"/>
                <a:gd name="connsiteX32" fmla="*/ 16096 w 92344"/>
                <a:gd name="connsiteY32" fmla="*/ 35559 h 109574"/>
                <a:gd name="connsiteX33" fmla="*/ 13981 w 92344"/>
                <a:gd name="connsiteY33" fmla="*/ 46256 h 109574"/>
                <a:gd name="connsiteX34" fmla="*/ 44681 w 92344"/>
                <a:gd name="connsiteY34" fmla="*/ 43597 h 109574"/>
                <a:gd name="connsiteX35" fmla="*/ 74899 w 92344"/>
                <a:gd name="connsiteY35" fmla="*/ 37553 h 109574"/>
                <a:gd name="connsiteX36" fmla="*/ 70548 w 92344"/>
                <a:gd name="connsiteY36" fmla="*/ 27158 h 109574"/>
                <a:gd name="connsiteX37" fmla="*/ 62329 w 92344"/>
                <a:gd name="connsiteY37" fmla="*/ 19121 h 109574"/>
                <a:gd name="connsiteX38" fmla="*/ 50967 w 92344"/>
                <a:gd name="connsiteY38" fmla="*/ 14709 h 109574"/>
                <a:gd name="connsiteX39" fmla="*/ 37188 w 92344"/>
                <a:gd name="connsiteY39" fmla="*/ 14890 h 109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2344" h="109574">
                  <a:moveTo>
                    <a:pt x="87046" y="48009"/>
                  </a:moveTo>
                  <a:cubicBezTo>
                    <a:pt x="82697" y="50141"/>
                    <a:pt x="78052" y="51608"/>
                    <a:pt x="73267" y="52360"/>
                  </a:cubicBezTo>
                  <a:cubicBezTo>
                    <a:pt x="66800" y="53750"/>
                    <a:pt x="59730" y="55019"/>
                    <a:pt x="52236" y="56228"/>
                  </a:cubicBezTo>
                  <a:cubicBezTo>
                    <a:pt x="44742" y="57436"/>
                    <a:pt x="37308" y="58343"/>
                    <a:pt x="30116" y="59128"/>
                  </a:cubicBezTo>
                  <a:cubicBezTo>
                    <a:pt x="22925" y="59914"/>
                    <a:pt x="17365" y="60398"/>
                    <a:pt x="13436" y="60579"/>
                  </a:cubicBezTo>
                  <a:cubicBezTo>
                    <a:pt x="13746" y="65764"/>
                    <a:pt x="14888" y="70866"/>
                    <a:pt x="16821" y="75688"/>
                  </a:cubicBezTo>
                  <a:cubicBezTo>
                    <a:pt x="18490" y="79950"/>
                    <a:pt x="20997" y="83834"/>
                    <a:pt x="24194" y="87110"/>
                  </a:cubicBezTo>
                  <a:cubicBezTo>
                    <a:pt x="27216" y="90158"/>
                    <a:pt x="30895" y="92473"/>
                    <a:pt x="34952" y="93878"/>
                  </a:cubicBezTo>
                  <a:cubicBezTo>
                    <a:pt x="39335" y="95345"/>
                    <a:pt x="44034" y="95596"/>
                    <a:pt x="48549" y="94604"/>
                  </a:cubicBezTo>
                  <a:cubicBezTo>
                    <a:pt x="54215" y="93686"/>
                    <a:pt x="59592" y="91473"/>
                    <a:pt x="64262" y="88137"/>
                  </a:cubicBezTo>
                  <a:cubicBezTo>
                    <a:pt x="69690" y="83968"/>
                    <a:pt x="74493" y="79043"/>
                    <a:pt x="78525" y="73512"/>
                  </a:cubicBezTo>
                  <a:cubicBezTo>
                    <a:pt x="79761" y="71895"/>
                    <a:pt x="81586" y="70831"/>
                    <a:pt x="83601" y="70551"/>
                  </a:cubicBezTo>
                  <a:cubicBezTo>
                    <a:pt x="85347" y="70305"/>
                    <a:pt x="87120" y="70737"/>
                    <a:pt x="88556" y="71759"/>
                  </a:cubicBezTo>
                  <a:cubicBezTo>
                    <a:pt x="89964" y="72705"/>
                    <a:pt x="91025" y="74084"/>
                    <a:pt x="91578" y="75688"/>
                  </a:cubicBezTo>
                  <a:cubicBezTo>
                    <a:pt x="92122" y="77508"/>
                    <a:pt x="91903" y="79470"/>
                    <a:pt x="90974" y="81127"/>
                  </a:cubicBezTo>
                  <a:cubicBezTo>
                    <a:pt x="85717" y="88597"/>
                    <a:pt x="79143" y="95048"/>
                    <a:pt x="71575" y="100164"/>
                  </a:cubicBezTo>
                  <a:cubicBezTo>
                    <a:pt x="65575" y="104061"/>
                    <a:pt x="58921" y="106846"/>
                    <a:pt x="51933" y="108383"/>
                  </a:cubicBezTo>
                  <a:cubicBezTo>
                    <a:pt x="45325" y="109759"/>
                    <a:pt x="38481" y="109510"/>
                    <a:pt x="31990" y="107657"/>
                  </a:cubicBezTo>
                  <a:cubicBezTo>
                    <a:pt x="25712" y="105829"/>
                    <a:pt x="19970" y="102512"/>
                    <a:pt x="15249" y="97988"/>
                  </a:cubicBezTo>
                  <a:cubicBezTo>
                    <a:pt x="10221" y="93051"/>
                    <a:pt x="6306" y="87096"/>
                    <a:pt x="3766" y="80522"/>
                  </a:cubicBezTo>
                  <a:cubicBezTo>
                    <a:pt x="832" y="72806"/>
                    <a:pt x="-604" y="64602"/>
                    <a:pt x="-464" y="56348"/>
                  </a:cubicBezTo>
                  <a:cubicBezTo>
                    <a:pt x="-454" y="49944"/>
                    <a:pt x="255" y="43561"/>
                    <a:pt x="1651" y="37311"/>
                  </a:cubicBezTo>
                  <a:cubicBezTo>
                    <a:pt x="2998" y="31290"/>
                    <a:pt x="5239" y="25505"/>
                    <a:pt x="8299" y="20148"/>
                  </a:cubicBezTo>
                  <a:cubicBezTo>
                    <a:pt x="11309" y="15014"/>
                    <a:pt x="15315" y="10534"/>
                    <a:pt x="20083" y="6973"/>
                  </a:cubicBezTo>
                  <a:cubicBezTo>
                    <a:pt x="25288" y="3179"/>
                    <a:pt x="31391" y="804"/>
                    <a:pt x="37791" y="83"/>
                  </a:cubicBezTo>
                  <a:cubicBezTo>
                    <a:pt x="43646" y="-689"/>
                    <a:pt x="49593" y="-341"/>
                    <a:pt x="55317" y="1111"/>
                  </a:cubicBezTo>
                  <a:cubicBezTo>
                    <a:pt x="67045" y="4008"/>
                    <a:pt x="77071" y="11588"/>
                    <a:pt x="83057" y="22082"/>
                  </a:cubicBezTo>
                  <a:cubicBezTo>
                    <a:pt x="86309" y="27966"/>
                    <a:pt x="88363" y="34436"/>
                    <a:pt x="89100" y="41119"/>
                  </a:cubicBezTo>
                  <a:cubicBezTo>
                    <a:pt x="89856" y="43619"/>
                    <a:pt x="89047" y="46330"/>
                    <a:pt x="87046" y="48008"/>
                  </a:cubicBezTo>
                  <a:close/>
                  <a:moveTo>
                    <a:pt x="37188" y="14890"/>
                  </a:moveTo>
                  <a:cubicBezTo>
                    <a:pt x="33671" y="15562"/>
                    <a:pt x="30347" y="17007"/>
                    <a:pt x="27458" y="19121"/>
                  </a:cubicBezTo>
                  <a:cubicBezTo>
                    <a:pt x="24758" y="21115"/>
                    <a:pt x="22409" y="23546"/>
                    <a:pt x="20508" y="26312"/>
                  </a:cubicBezTo>
                  <a:cubicBezTo>
                    <a:pt x="18560" y="29144"/>
                    <a:pt x="17071" y="32264"/>
                    <a:pt x="16096" y="35559"/>
                  </a:cubicBezTo>
                  <a:cubicBezTo>
                    <a:pt x="15038" y="39046"/>
                    <a:pt x="14330" y="42629"/>
                    <a:pt x="13981" y="46256"/>
                  </a:cubicBezTo>
                  <a:cubicBezTo>
                    <a:pt x="24273" y="46286"/>
                    <a:pt x="34548" y="45396"/>
                    <a:pt x="44681" y="43597"/>
                  </a:cubicBezTo>
                  <a:cubicBezTo>
                    <a:pt x="54391" y="41864"/>
                    <a:pt x="64464" y="39850"/>
                    <a:pt x="74899" y="37553"/>
                  </a:cubicBezTo>
                  <a:cubicBezTo>
                    <a:pt x="74167" y="33830"/>
                    <a:pt x="72686" y="30293"/>
                    <a:pt x="70548" y="27158"/>
                  </a:cubicBezTo>
                  <a:cubicBezTo>
                    <a:pt x="68373" y="23957"/>
                    <a:pt x="65578" y="21223"/>
                    <a:pt x="62329" y="19121"/>
                  </a:cubicBezTo>
                  <a:cubicBezTo>
                    <a:pt x="58881" y="16894"/>
                    <a:pt x="55015" y="15393"/>
                    <a:pt x="50967" y="14709"/>
                  </a:cubicBezTo>
                  <a:cubicBezTo>
                    <a:pt x="46405" y="13888"/>
                    <a:pt x="41727" y="13950"/>
                    <a:pt x="37188" y="14890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7" name="Forme libre : forme 102">
              <a:extLst>
                <a:ext uri="{FF2B5EF4-FFF2-40B4-BE49-F238E27FC236}">
                  <a16:creationId xmlns:a16="http://schemas.microsoft.com/office/drawing/2014/main" id="{A95F799E-0AD4-40C7-9BB2-828B5FB88B89}"/>
                </a:ext>
              </a:extLst>
            </p:cNvPr>
            <p:cNvSpPr/>
            <p:nvPr/>
          </p:nvSpPr>
          <p:spPr>
            <a:xfrm>
              <a:off x="8014615" y="2983650"/>
              <a:ext cx="87193" cy="110529"/>
            </a:xfrm>
            <a:custGeom>
              <a:avLst/>
              <a:gdLst>
                <a:gd name="connsiteX0" fmla="*/ 12956 w 87193"/>
                <a:gd name="connsiteY0" fmla="*/ 108285 h 110529"/>
                <a:gd name="connsiteX1" fmla="*/ 3347 w 87193"/>
                <a:gd name="connsiteY1" fmla="*/ 108285 h 110529"/>
                <a:gd name="connsiteX2" fmla="*/ 1232 w 87193"/>
                <a:gd name="connsiteY2" fmla="*/ 102846 h 110529"/>
                <a:gd name="connsiteX3" fmla="*/ 386 w 87193"/>
                <a:gd name="connsiteY3" fmla="*/ 54075 h 110529"/>
                <a:gd name="connsiteX4" fmla="*/ -460 w 87193"/>
                <a:gd name="connsiteY4" fmla="*/ 7056 h 110529"/>
                <a:gd name="connsiteX5" fmla="*/ 6052 w 87193"/>
                <a:gd name="connsiteY5" fmla="*/ -306 h 110529"/>
                <a:gd name="connsiteX6" fmla="*/ 6309 w 87193"/>
                <a:gd name="connsiteY6" fmla="*/ -317 h 110529"/>
                <a:gd name="connsiteX7" fmla="*/ 11144 w 87193"/>
                <a:gd name="connsiteY7" fmla="*/ 1617 h 110529"/>
                <a:gd name="connsiteX8" fmla="*/ 13380 w 87193"/>
                <a:gd name="connsiteY8" fmla="*/ 7056 h 110529"/>
                <a:gd name="connsiteX9" fmla="*/ 13380 w 87193"/>
                <a:gd name="connsiteY9" fmla="*/ 21379 h 110529"/>
                <a:gd name="connsiteX10" fmla="*/ 41664 w 87193"/>
                <a:gd name="connsiteY10" fmla="*/ 5848 h 110529"/>
                <a:gd name="connsiteX11" fmla="*/ 62333 w 87193"/>
                <a:gd name="connsiteY11" fmla="*/ 11226 h 110529"/>
                <a:gd name="connsiteX12" fmla="*/ 75628 w 87193"/>
                <a:gd name="connsiteY12" fmla="*/ 25912 h 110529"/>
                <a:gd name="connsiteX13" fmla="*/ 83122 w 87193"/>
                <a:gd name="connsiteY13" fmla="*/ 45855 h 110529"/>
                <a:gd name="connsiteX14" fmla="*/ 86143 w 87193"/>
                <a:gd name="connsiteY14" fmla="*/ 67370 h 110529"/>
                <a:gd name="connsiteX15" fmla="*/ 86687 w 87193"/>
                <a:gd name="connsiteY15" fmla="*/ 85501 h 110529"/>
                <a:gd name="connsiteX16" fmla="*/ 86687 w 87193"/>
                <a:gd name="connsiteY16" fmla="*/ 101455 h 110529"/>
                <a:gd name="connsiteX17" fmla="*/ 84572 w 87193"/>
                <a:gd name="connsiteY17" fmla="*/ 107016 h 110529"/>
                <a:gd name="connsiteX18" fmla="*/ 79919 w 87193"/>
                <a:gd name="connsiteY18" fmla="*/ 108950 h 110529"/>
                <a:gd name="connsiteX19" fmla="*/ 75265 w 87193"/>
                <a:gd name="connsiteY19" fmla="*/ 107439 h 110529"/>
                <a:gd name="connsiteX20" fmla="*/ 73089 w 87193"/>
                <a:gd name="connsiteY20" fmla="*/ 102604 h 110529"/>
                <a:gd name="connsiteX21" fmla="*/ 73089 w 87193"/>
                <a:gd name="connsiteY21" fmla="*/ 86226 h 110529"/>
                <a:gd name="connsiteX22" fmla="*/ 73089 w 87193"/>
                <a:gd name="connsiteY22" fmla="*/ 67733 h 110529"/>
                <a:gd name="connsiteX23" fmla="*/ 71397 w 87193"/>
                <a:gd name="connsiteY23" fmla="*/ 53229 h 110529"/>
                <a:gd name="connsiteX24" fmla="*/ 66683 w 87193"/>
                <a:gd name="connsiteY24" fmla="*/ 37395 h 110529"/>
                <a:gd name="connsiteX25" fmla="*/ 57920 w 87193"/>
                <a:gd name="connsiteY25" fmla="*/ 24824 h 110529"/>
                <a:gd name="connsiteX26" fmla="*/ 43900 w 87193"/>
                <a:gd name="connsiteY26" fmla="*/ 19990 h 110529"/>
                <a:gd name="connsiteX27" fmla="*/ 28609 w 87193"/>
                <a:gd name="connsiteY27" fmla="*/ 25369 h 110529"/>
                <a:gd name="connsiteX28" fmla="*/ 20027 w 87193"/>
                <a:gd name="connsiteY28" fmla="*/ 37455 h 110529"/>
                <a:gd name="connsiteX29" fmla="*/ 16160 w 87193"/>
                <a:gd name="connsiteY29" fmla="*/ 53712 h 110529"/>
                <a:gd name="connsiteX30" fmla="*/ 15313 w 87193"/>
                <a:gd name="connsiteY30" fmla="*/ 71117 h 110529"/>
                <a:gd name="connsiteX31" fmla="*/ 15313 w 87193"/>
                <a:gd name="connsiteY31" fmla="*/ 102483 h 110529"/>
                <a:gd name="connsiteX32" fmla="*/ 12956 w 87193"/>
                <a:gd name="connsiteY32" fmla="*/ 108285 h 11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7193" h="110529">
                  <a:moveTo>
                    <a:pt x="12956" y="108285"/>
                  </a:moveTo>
                  <a:cubicBezTo>
                    <a:pt x="10269" y="110856"/>
                    <a:pt x="6034" y="110856"/>
                    <a:pt x="3347" y="108285"/>
                  </a:cubicBezTo>
                  <a:cubicBezTo>
                    <a:pt x="1864" y="106879"/>
                    <a:pt x="1088" y="104884"/>
                    <a:pt x="1232" y="102846"/>
                  </a:cubicBezTo>
                  <a:cubicBezTo>
                    <a:pt x="1232" y="85884"/>
                    <a:pt x="950" y="69627"/>
                    <a:pt x="386" y="54075"/>
                  </a:cubicBezTo>
                  <a:cubicBezTo>
                    <a:pt x="-218" y="38543"/>
                    <a:pt x="-460" y="22830"/>
                    <a:pt x="-460" y="7056"/>
                  </a:cubicBezTo>
                  <a:cubicBezTo>
                    <a:pt x="-695" y="3225"/>
                    <a:pt x="2221" y="-71"/>
                    <a:pt x="6052" y="-306"/>
                  </a:cubicBezTo>
                  <a:cubicBezTo>
                    <a:pt x="6137" y="-311"/>
                    <a:pt x="6223" y="-314"/>
                    <a:pt x="6309" y="-317"/>
                  </a:cubicBezTo>
                  <a:cubicBezTo>
                    <a:pt x="8100" y="-271"/>
                    <a:pt x="9815" y="415"/>
                    <a:pt x="11144" y="1617"/>
                  </a:cubicBezTo>
                  <a:cubicBezTo>
                    <a:pt x="12686" y="2990"/>
                    <a:pt x="13511" y="4996"/>
                    <a:pt x="13380" y="7056"/>
                  </a:cubicBezTo>
                  <a:lnTo>
                    <a:pt x="13380" y="21379"/>
                  </a:lnTo>
                  <a:cubicBezTo>
                    <a:pt x="19701" y="11889"/>
                    <a:pt x="30263" y="6089"/>
                    <a:pt x="41664" y="5848"/>
                  </a:cubicBezTo>
                  <a:cubicBezTo>
                    <a:pt x="48953" y="5363"/>
                    <a:pt x="56203" y="7250"/>
                    <a:pt x="62333" y="11226"/>
                  </a:cubicBezTo>
                  <a:cubicBezTo>
                    <a:pt x="67829" y="15041"/>
                    <a:pt x="72377" y="20065"/>
                    <a:pt x="75628" y="25912"/>
                  </a:cubicBezTo>
                  <a:cubicBezTo>
                    <a:pt x="79151" y="32128"/>
                    <a:pt x="81679" y="38857"/>
                    <a:pt x="83122" y="45855"/>
                  </a:cubicBezTo>
                  <a:cubicBezTo>
                    <a:pt x="84700" y="52935"/>
                    <a:pt x="85710" y="60130"/>
                    <a:pt x="86143" y="67370"/>
                  </a:cubicBezTo>
                  <a:cubicBezTo>
                    <a:pt x="86506" y="73414"/>
                    <a:pt x="86687" y="79457"/>
                    <a:pt x="86687" y="85501"/>
                  </a:cubicBezTo>
                  <a:cubicBezTo>
                    <a:pt x="86687" y="91544"/>
                    <a:pt x="86687" y="96742"/>
                    <a:pt x="86687" y="101455"/>
                  </a:cubicBezTo>
                  <a:cubicBezTo>
                    <a:pt x="86897" y="103538"/>
                    <a:pt x="86113" y="105599"/>
                    <a:pt x="84572" y="107016"/>
                  </a:cubicBezTo>
                  <a:cubicBezTo>
                    <a:pt x="83264" y="108135"/>
                    <a:pt x="81635" y="108812"/>
                    <a:pt x="79919" y="108950"/>
                  </a:cubicBezTo>
                  <a:cubicBezTo>
                    <a:pt x="78236" y="109027"/>
                    <a:pt x="76582" y="108490"/>
                    <a:pt x="75265" y="107439"/>
                  </a:cubicBezTo>
                  <a:cubicBezTo>
                    <a:pt x="73769" y="106299"/>
                    <a:pt x="72950" y="104480"/>
                    <a:pt x="73089" y="102604"/>
                  </a:cubicBezTo>
                  <a:cubicBezTo>
                    <a:pt x="73089" y="97709"/>
                    <a:pt x="73089" y="92269"/>
                    <a:pt x="73089" y="86226"/>
                  </a:cubicBezTo>
                  <a:cubicBezTo>
                    <a:pt x="73089" y="80183"/>
                    <a:pt x="73089" y="74139"/>
                    <a:pt x="73089" y="67733"/>
                  </a:cubicBezTo>
                  <a:cubicBezTo>
                    <a:pt x="72802" y="62870"/>
                    <a:pt x="72237" y="58027"/>
                    <a:pt x="71397" y="53229"/>
                  </a:cubicBezTo>
                  <a:cubicBezTo>
                    <a:pt x="70461" y="47782"/>
                    <a:pt x="68878" y="42466"/>
                    <a:pt x="66683" y="37395"/>
                  </a:cubicBezTo>
                  <a:cubicBezTo>
                    <a:pt x="64671" y="32639"/>
                    <a:pt x="61686" y="28357"/>
                    <a:pt x="57920" y="24824"/>
                  </a:cubicBezTo>
                  <a:cubicBezTo>
                    <a:pt x="54126" y="21327"/>
                    <a:pt x="49043" y="19575"/>
                    <a:pt x="43900" y="19990"/>
                  </a:cubicBezTo>
                  <a:cubicBezTo>
                    <a:pt x="38350" y="20054"/>
                    <a:pt x="32977" y="21945"/>
                    <a:pt x="28609" y="25369"/>
                  </a:cubicBezTo>
                  <a:cubicBezTo>
                    <a:pt x="24818" y="28648"/>
                    <a:pt x="21873" y="32794"/>
                    <a:pt x="20027" y="37455"/>
                  </a:cubicBezTo>
                  <a:cubicBezTo>
                    <a:pt x="17957" y="42658"/>
                    <a:pt x="16655" y="48135"/>
                    <a:pt x="16160" y="53712"/>
                  </a:cubicBezTo>
                  <a:cubicBezTo>
                    <a:pt x="15616" y="59756"/>
                    <a:pt x="15313" y="65799"/>
                    <a:pt x="15313" y="71117"/>
                  </a:cubicBezTo>
                  <a:lnTo>
                    <a:pt x="15313" y="102483"/>
                  </a:lnTo>
                  <a:cubicBezTo>
                    <a:pt x="15483" y="104680"/>
                    <a:pt x="14610" y="106829"/>
                    <a:pt x="12956" y="108285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8" name="Forme libre : forme 103">
              <a:extLst>
                <a:ext uri="{FF2B5EF4-FFF2-40B4-BE49-F238E27FC236}">
                  <a16:creationId xmlns:a16="http://schemas.microsoft.com/office/drawing/2014/main" id="{CBB182A5-56BE-416D-83B4-A1434E9E45CE}"/>
                </a:ext>
              </a:extLst>
            </p:cNvPr>
            <p:cNvSpPr/>
            <p:nvPr/>
          </p:nvSpPr>
          <p:spPr>
            <a:xfrm>
              <a:off x="8122081" y="2985325"/>
              <a:ext cx="89978" cy="106510"/>
            </a:xfrm>
            <a:custGeom>
              <a:avLst/>
              <a:gdLst>
                <a:gd name="connsiteX0" fmla="*/ 33613 w 89978"/>
                <a:gd name="connsiteY0" fmla="*/ 63 h 106510"/>
                <a:gd name="connsiteX1" fmla="*/ 46183 w 89978"/>
                <a:gd name="connsiteY1" fmla="*/ 365 h 106510"/>
                <a:gd name="connsiteX2" fmla="*/ 57787 w 89978"/>
                <a:gd name="connsiteY2" fmla="*/ 4898 h 106510"/>
                <a:gd name="connsiteX3" fmla="*/ 67155 w 89978"/>
                <a:gd name="connsiteY3" fmla="*/ 13842 h 106510"/>
                <a:gd name="connsiteX4" fmla="*/ 73198 w 89978"/>
                <a:gd name="connsiteY4" fmla="*/ 27319 h 106510"/>
                <a:gd name="connsiteX5" fmla="*/ 72534 w 89978"/>
                <a:gd name="connsiteY5" fmla="*/ 32577 h 106510"/>
                <a:gd name="connsiteX6" fmla="*/ 68726 w 89978"/>
                <a:gd name="connsiteY6" fmla="*/ 35236 h 106510"/>
                <a:gd name="connsiteX7" fmla="*/ 64012 w 89978"/>
                <a:gd name="connsiteY7" fmla="*/ 34632 h 106510"/>
                <a:gd name="connsiteX8" fmla="*/ 60748 w 89978"/>
                <a:gd name="connsiteY8" fmla="*/ 30523 h 106510"/>
                <a:gd name="connsiteX9" fmla="*/ 50837 w 89978"/>
                <a:gd name="connsiteY9" fmla="*/ 16320 h 106510"/>
                <a:gd name="connsiteX10" fmla="*/ 34701 w 89978"/>
                <a:gd name="connsiteY10" fmla="*/ 13540 h 106510"/>
                <a:gd name="connsiteX11" fmla="*/ 23943 w 89978"/>
                <a:gd name="connsiteY11" fmla="*/ 18375 h 106510"/>
                <a:gd name="connsiteX12" fmla="*/ 17053 w 89978"/>
                <a:gd name="connsiteY12" fmla="*/ 27198 h 106510"/>
                <a:gd name="connsiteX13" fmla="*/ 13185 w 89978"/>
                <a:gd name="connsiteY13" fmla="*/ 38621 h 106510"/>
                <a:gd name="connsiteX14" fmla="*/ 12339 w 89978"/>
                <a:gd name="connsiteY14" fmla="*/ 51372 h 106510"/>
                <a:gd name="connsiteX15" fmla="*/ 14636 w 89978"/>
                <a:gd name="connsiteY15" fmla="*/ 66179 h 106510"/>
                <a:gd name="connsiteX16" fmla="*/ 20257 w 89978"/>
                <a:gd name="connsiteY16" fmla="*/ 79052 h 106510"/>
                <a:gd name="connsiteX17" fmla="*/ 29080 w 89978"/>
                <a:gd name="connsiteY17" fmla="*/ 88298 h 106510"/>
                <a:gd name="connsiteX18" fmla="*/ 40684 w 89978"/>
                <a:gd name="connsiteY18" fmla="*/ 91803 h 106510"/>
                <a:gd name="connsiteX19" fmla="*/ 58814 w 89978"/>
                <a:gd name="connsiteY19" fmla="*/ 87573 h 106510"/>
                <a:gd name="connsiteX20" fmla="*/ 76944 w 89978"/>
                <a:gd name="connsiteY20" fmla="*/ 72766 h 106510"/>
                <a:gd name="connsiteX21" fmla="*/ 82081 w 89978"/>
                <a:gd name="connsiteY21" fmla="*/ 69986 h 106510"/>
                <a:gd name="connsiteX22" fmla="*/ 86856 w 89978"/>
                <a:gd name="connsiteY22" fmla="*/ 71437 h 106510"/>
                <a:gd name="connsiteX23" fmla="*/ 89394 w 89978"/>
                <a:gd name="connsiteY23" fmla="*/ 75546 h 106510"/>
                <a:gd name="connsiteX24" fmla="*/ 88004 w 89978"/>
                <a:gd name="connsiteY24" fmla="*/ 80683 h 106510"/>
                <a:gd name="connsiteX25" fmla="*/ 77247 w 89978"/>
                <a:gd name="connsiteY25" fmla="*/ 92166 h 106510"/>
                <a:gd name="connsiteX26" fmla="*/ 65160 w 89978"/>
                <a:gd name="connsiteY26" fmla="*/ 100022 h 106510"/>
                <a:gd name="connsiteX27" fmla="*/ 52590 w 89978"/>
                <a:gd name="connsiteY27" fmla="*/ 104676 h 106510"/>
                <a:gd name="connsiteX28" fmla="*/ 40986 w 89978"/>
                <a:gd name="connsiteY28" fmla="*/ 106186 h 106510"/>
                <a:gd name="connsiteX29" fmla="*/ 22856 w 89978"/>
                <a:gd name="connsiteY29" fmla="*/ 101412 h 106510"/>
                <a:gd name="connsiteX30" fmla="*/ 9862 w 89978"/>
                <a:gd name="connsiteY30" fmla="*/ 89325 h 106510"/>
                <a:gd name="connsiteX31" fmla="*/ 2066 w 89978"/>
                <a:gd name="connsiteY31" fmla="*/ 72101 h 106510"/>
                <a:gd name="connsiteX32" fmla="*/ -473 w 89978"/>
                <a:gd name="connsiteY32" fmla="*/ 52158 h 106510"/>
                <a:gd name="connsiteX33" fmla="*/ 1340 w 89978"/>
                <a:gd name="connsiteY33" fmla="*/ 34752 h 106510"/>
                <a:gd name="connsiteX34" fmla="*/ 7384 w 89978"/>
                <a:gd name="connsiteY34" fmla="*/ 18919 h 106510"/>
                <a:gd name="connsiteX35" fmla="*/ 17960 w 89978"/>
                <a:gd name="connsiteY35" fmla="*/ 6832 h 106510"/>
                <a:gd name="connsiteX36" fmla="*/ 33612 w 89978"/>
                <a:gd name="connsiteY36" fmla="*/ 63 h 106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9978" h="106510">
                  <a:moveTo>
                    <a:pt x="33613" y="63"/>
                  </a:moveTo>
                  <a:cubicBezTo>
                    <a:pt x="37792" y="-530"/>
                    <a:pt x="42039" y="-428"/>
                    <a:pt x="46183" y="365"/>
                  </a:cubicBezTo>
                  <a:cubicBezTo>
                    <a:pt x="50309" y="1110"/>
                    <a:pt x="54250" y="2649"/>
                    <a:pt x="57787" y="4898"/>
                  </a:cubicBezTo>
                  <a:cubicBezTo>
                    <a:pt x="61421" y="7293"/>
                    <a:pt x="64594" y="10323"/>
                    <a:pt x="67155" y="13842"/>
                  </a:cubicBezTo>
                  <a:cubicBezTo>
                    <a:pt x="70047" y="17887"/>
                    <a:pt x="72103" y="22469"/>
                    <a:pt x="73198" y="27319"/>
                  </a:cubicBezTo>
                  <a:cubicBezTo>
                    <a:pt x="73798" y="29081"/>
                    <a:pt x="73552" y="31020"/>
                    <a:pt x="72534" y="32577"/>
                  </a:cubicBezTo>
                  <a:cubicBezTo>
                    <a:pt x="71614" y="33881"/>
                    <a:pt x="70267" y="34822"/>
                    <a:pt x="68726" y="35236"/>
                  </a:cubicBezTo>
                  <a:cubicBezTo>
                    <a:pt x="67135" y="35634"/>
                    <a:pt x="65452" y="35419"/>
                    <a:pt x="64012" y="34632"/>
                  </a:cubicBezTo>
                  <a:cubicBezTo>
                    <a:pt x="62382" y="33797"/>
                    <a:pt x="61192" y="32299"/>
                    <a:pt x="60748" y="30523"/>
                  </a:cubicBezTo>
                  <a:cubicBezTo>
                    <a:pt x="58927" y="24910"/>
                    <a:pt x="55476" y="19966"/>
                    <a:pt x="50837" y="16320"/>
                  </a:cubicBezTo>
                  <a:cubicBezTo>
                    <a:pt x="46135" y="13050"/>
                    <a:pt x="40226" y="12032"/>
                    <a:pt x="34701" y="13540"/>
                  </a:cubicBezTo>
                  <a:cubicBezTo>
                    <a:pt x="30750" y="14171"/>
                    <a:pt x="27038" y="15840"/>
                    <a:pt x="23943" y="18375"/>
                  </a:cubicBezTo>
                  <a:cubicBezTo>
                    <a:pt x="21117" y="20861"/>
                    <a:pt x="18780" y="23854"/>
                    <a:pt x="17053" y="27198"/>
                  </a:cubicBezTo>
                  <a:cubicBezTo>
                    <a:pt x="15182" y="30783"/>
                    <a:pt x="13877" y="34636"/>
                    <a:pt x="13185" y="38621"/>
                  </a:cubicBezTo>
                  <a:cubicBezTo>
                    <a:pt x="12449" y="42829"/>
                    <a:pt x="12165" y="47104"/>
                    <a:pt x="12339" y="51372"/>
                  </a:cubicBezTo>
                  <a:cubicBezTo>
                    <a:pt x="12518" y="56381"/>
                    <a:pt x="13289" y="61351"/>
                    <a:pt x="14636" y="66179"/>
                  </a:cubicBezTo>
                  <a:cubicBezTo>
                    <a:pt x="15864" y="70723"/>
                    <a:pt x="17759" y="75061"/>
                    <a:pt x="20257" y="79052"/>
                  </a:cubicBezTo>
                  <a:cubicBezTo>
                    <a:pt x="22571" y="82676"/>
                    <a:pt x="25567" y="85817"/>
                    <a:pt x="29080" y="88298"/>
                  </a:cubicBezTo>
                  <a:cubicBezTo>
                    <a:pt x="32485" y="90653"/>
                    <a:pt x="36543" y="91879"/>
                    <a:pt x="40684" y="91803"/>
                  </a:cubicBezTo>
                  <a:cubicBezTo>
                    <a:pt x="46984" y="91915"/>
                    <a:pt x="53214" y="90462"/>
                    <a:pt x="58814" y="87573"/>
                  </a:cubicBezTo>
                  <a:cubicBezTo>
                    <a:pt x="65765" y="83866"/>
                    <a:pt x="71923" y="78836"/>
                    <a:pt x="76944" y="72766"/>
                  </a:cubicBezTo>
                  <a:cubicBezTo>
                    <a:pt x="78170" y="71136"/>
                    <a:pt x="80046" y="70121"/>
                    <a:pt x="82081" y="69986"/>
                  </a:cubicBezTo>
                  <a:cubicBezTo>
                    <a:pt x="83802" y="69818"/>
                    <a:pt x="85519" y="70340"/>
                    <a:pt x="86856" y="71437"/>
                  </a:cubicBezTo>
                  <a:cubicBezTo>
                    <a:pt x="88162" y="72463"/>
                    <a:pt x="89062" y="73919"/>
                    <a:pt x="89394" y="75546"/>
                  </a:cubicBezTo>
                  <a:cubicBezTo>
                    <a:pt x="89751" y="77381"/>
                    <a:pt x="89237" y="79278"/>
                    <a:pt x="88004" y="80683"/>
                  </a:cubicBezTo>
                  <a:cubicBezTo>
                    <a:pt x="84978" y="84999"/>
                    <a:pt x="81356" y="88865"/>
                    <a:pt x="77247" y="92166"/>
                  </a:cubicBezTo>
                  <a:cubicBezTo>
                    <a:pt x="73507" y="95204"/>
                    <a:pt x="69455" y="97838"/>
                    <a:pt x="65160" y="100022"/>
                  </a:cubicBezTo>
                  <a:cubicBezTo>
                    <a:pt x="61168" y="102063"/>
                    <a:pt x="56948" y="103625"/>
                    <a:pt x="52590" y="104676"/>
                  </a:cubicBezTo>
                  <a:cubicBezTo>
                    <a:pt x="48797" y="105647"/>
                    <a:pt x="44901" y="106154"/>
                    <a:pt x="40986" y="106186"/>
                  </a:cubicBezTo>
                  <a:cubicBezTo>
                    <a:pt x="34615" y="106321"/>
                    <a:pt x="28334" y="104667"/>
                    <a:pt x="22856" y="101412"/>
                  </a:cubicBezTo>
                  <a:cubicBezTo>
                    <a:pt x="17741" y="98317"/>
                    <a:pt x="13318" y="94203"/>
                    <a:pt x="9862" y="89325"/>
                  </a:cubicBezTo>
                  <a:cubicBezTo>
                    <a:pt x="6259" y="84093"/>
                    <a:pt x="3619" y="78261"/>
                    <a:pt x="2066" y="72101"/>
                  </a:cubicBezTo>
                  <a:cubicBezTo>
                    <a:pt x="360" y="65591"/>
                    <a:pt x="-493" y="58887"/>
                    <a:pt x="-473" y="52158"/>
                  </a:cubicBezTo>
                  <a:cubicBezTo>
                    <a:pt x="-471" y="46309"/>
                    <a:pt x="136" y="40476"/>
                    <a:pt x="1340" y="34752"/>
                  </a:cubicBezTo>
                  <a:cubicBezTo>
                    <a:pt x="2521" y="29193"/>
                    <a:pt x="4560" y="23851"/>
                    <a:pt x="7384" y="18919"/>
                  </a:cubicBezTo>
                  <a:cubicBezTo>
                    <a:pt x="10056" y="14216"/>
                    <a:pt x="13654" y="10104"/>
                    <a:pt x="17960" y="6832"/>
                  </a:cubicBezTo>
                  <a:cubicBezTo>
                    <a:pt x="22528" y="3299"/>
                    <a:pt x="27910" y="972"/>
                    <a:pt x="33612" y="63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9" name="Forme libre : forme 104">
              <a:extLst>
                <a:ext uri="{FF2B5EF4-FFF2-40B4-BE49-F238E27FC236}">
                  <a16:creationId xmlns:a16="http://schemas.microsoft.com/office/drawing/2014/main" id="{F80CA2A5-2574-4C85-90F6-AF646B7621B5}"/>
                </a:ext>
              </a:extLst>
            </p:cNvPr>
            <p:cNvSpPr/>
            <p:nvPr/>
          </p:nvSpPr>
          <p:spPr>
            <a:xfrm>
              <a:off x="8226633" y="2994762"/>
              <a:ext cx="86361" cy="92708"/>
            </a:xfrm>
            <a:custGeom>
              <a:avLst/>
              <a:gdLst>
                <a:gd name="connsiteX0" fmla="*/ 43826 w 86361"/>
                <a:gd name="connsiteY0" fmla="*/ 92338 h 92708"/>
                <a:gd name="connsiteX1" fmla="*/ 24064 w 86361"/>
                <a:gd name="connsiteY1" fmla="*/ 88833 h 92708"/>
                <a:gd name="connsiteX2" fmla="*/ 10103 w 86361"/>
                <a:gd name="connsiteY2" fmla="*/ 78378 h 92708"/>
                <a:gd name="connsiteX3" fmla="*/ 2065 w 86361"/>
                <a:gd name="connsiteY3" fmla="*/ 63390 h 92708"/>
                <a:gd name="connsiteX4" fmla="*/ -473 w 86361"/>
                <a:gd name="connsiteY4" fmla="*/ 46166 h 92708"/>
                <a:gd name="connsiteX5" fmla="*/ 2367 w 86361"/>
                <a:gd name="connsiteY5" fmla="*/ 29123 h 92708"/>
                <a:gd name="connsiteX6" fmla="*/ 10647 w 86361"/>
                <a:gd name="connsiteY6" fmla="*/ 14438 h 92708"/>
                <a:gd name="connsiteX7" fmla="*/ 24184 w 86361"/>
                <a:gd name="connsiteY7" fmla="*/ 3983 h 92708"/>
                <a:gd name="connsiteX8" fmla="*/ 42979 w 86361"/>
                <a:gd name="connsiteY8" fmla="*/ -308 h 92708"/>
                <a:gd name="connsiteX9" fmla="*/ 61895 w 86361"/>
                <a:gd name="connsiteY9" fmla="*/ 3680 h 92708"/>
                <a:gd name="connsiteX10" fmla="*/ 75432 w 86361"/>
                <a:gd name="connsiteY10" fmla="*/ 14257 h 92708"/>
                <a:gd name="connsiteX11" fmla="*/ 83350 w 86361"/>
                <a:gd name="connsiteY11" fmla="*/ 29426 h 92708"/>
                <a:gd name="connsiteX12" fmla="*/ 85888 w 86361"/>
                <a:gd name="connsiteY12" fmla="*/ 46770 h 92708"/>
                <a:gd name="connsiteX13" fmla="*/ 83169 w 86361"/>
                <a:gd name="connsiteY13" fmla="*/ 63390 h 92708"/>
                <a:gd name="connsiteX14" fmla="*/ 75312 w 86361"/>
                <a:gd name="connsiteY14" fmla="*/ 77955 h 92708"/>
                <a:gd name="connsiteX15" fmla="*/ 62137 w 86361"/>
                <a:gd name="connsiteY15" fmla="*/ 88350 h 92708"/>
                <a:gd name="connsiteX16" fmla="*/ 43825 w 86361"/>
                <a:gd name="connsiteY16" fmla="*/ 92338 h 92708"/>
                <a:gd name="connsiteX17" fmla="*/ 43826 w 86361"/>
                <a:gd name="connsiteY17" fmla="*/ 78559 h 92708"/>
                <a:gd name="connsiteX18" fmla="*/ 55913 w 86361"/>
                <a:gd name="connsiteY18" fmla="*/ 75900 h 92708"/>
                <a:gd name="connsiteX19" fmla="*/ 64676 w 86361"/>
                <a:gd name="connsiteY19" fmla="*/ 68769 h 92708"/>
                <a:gd name="connsiteX20" fmla="*/ 69933 w 86361"/>
                <a:gd name="connsiteY20" fmla="*/ 58313 h 92708"/>
                <a:gd name="connsiteX21" fmla="*/ 71626 w 86361"/>
                <a:gd name="connsiteY21" fmla="*/ 46227 h 92708"/>
                <a:gd name="connsiteX22" fmla="*/ 69812 w 86361"/>
                <a:gd name="connsiteY22" fmla="*/ 34140 h 92708"/>
                <a:gd name="connsiteX23" fmla="*/ 64132 w 86361"/>
                <a:gd name="connsiteY23" fmla="*/ 23684 h 92708"/>
                <a:gd name="connsiteX24" fmla="*/ 54764 w 86361"/>
                <a:gd name="connsiteY24" fmla="*/ 16553 h 92708"/>
                <a:gd name="connsiteX25" fmla="*/ 42194 w 86361"/>
                <a:gd name="connsiteY25" fmla="*/ 13894 h 92708"/>
                <a:gd name="connsiteX26" fmla="*/ 29744 w 86361"/>
                <a:gd name="connsiteY26" fmla="*/ 17097 h 92708"/>
                <a:gd name="connsiteX27" fmla="*/ 20800 w 86361"/>
                <a:gd name="connsiteY27" fmla="*/ 24591 h 92708"/>
                <a:gd name="connsiteX28" fmla="*/ 15421 w 86361"/>
                <a:gd name="connsiteY28" fmla="*/ 34865 h 92708"/>
                <a:gd name="connsiteX29" fmla="*/ 13608 w 86361"/>
                <a:gd name="connsiteY29" fmla="*/ 46952 h 92708"/>
                <a:gd name="connsiteX30" fmla="*/ 21525 w 86361"/>
                <a:gd name="connsiteY30" fmla="*/ 68527 h 92708"/>
                <a:gd name="connsiteX31" fmla="*/ 43946 w 86361"/>
                <a:gd name="connsiteY31" fmla="*/ 78559 h 9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6361" h="92708">
                  <a:moveTo>
                    <a:pt x="43826" y="92338"/>
                  </a:moveTo>
                  <a:cubicBezTo>
                    <a:pt x="37059" y="92668"/>
                    <a:pt x="30305" y="91470"/>
                    <a:pt x="24064" y="88833"/>
                  </a:cubicBezTo>
                  <a:cubicBezTo>
                    <a:pt x="18686" y="86436"/>
                    <a:pt x="13916" y="82864"/>
                    <a:pt x="10103" y="78378"/>
                  </a:cubicBezTo>
                  <a:cubicBezTo>
                    <a:pt x="6436" y="73978"/>
                    <a:pt x="3702" y="68879"/>
                    <a:pt x="2065" y="63390"/>
                  </a:cubicBezTo>
                  <a:cubicBezTo>
                    <a:pt x="378" y="57804"/>
                    <a:pt x="-478" y="52001"/>
                    <a:pt x="-473" y="46166"/>
                  </a:cubicBezTo>
                  <a:cubicBezTo>
                    <a:pt x="-474" y="40367"/>
                    <a:pt x="486" y="34609"/>
                    <a:pt x="2367" y="29123"/>
                  </a:cubicBezTo>
                  <a:cubicBezTo>
                    <a:pt x="4179" y="23751"/>
                    <a:pt x="6988" y="18769"/>
                    <a:pt x="10647" y="14438"/>
                  </a:cubicBezTo>
                  <a:cubicBezTo>
                    <a:pt x="14400" y="10067"/>
                    <a:pt x="19006" y="6510"/>
                    <a:pt x="24184" y="3983"/>
                  </a:cubicBezTo>
                  <a:cubicBezTo>
                    <a:pt x="30071" y="1226"/>
                    <a:pt x="36480" y="-237"/>
                    <a:pt x="42979" y="-308"/>
                  </a:cubicBezTo>
                  <a:cubicBezTo>
                    <a:pt x="49506" y="-437"/>
                    <a:pt x="55976" y="927"/>
                    <a:pt x="61895" y="3680"/>
                  </a:cubicBezTo>
                  <a:cubicBezTo>
                    <a:pt x="67132" y="6164"/>
                    <a:pt x="71756" y="9776"/>
                    <a:pt x="75432" y="14257"/>
                  </a:cubicBezTo>
                  <a:cubicBezTo>
                    <a:pt x="79043" y="18743"/>
                    <a:pt x="81733" y="23898"/>
                    <a:pt x="83350" y="29426"/>
                  </a:cubicBezTo>
                  <a:cubicBezTo>
                    <a:pt x="85034" y="35053"/>
                    <a:pt x="85889" y="40896"/>
                    <a:pt x="85888" y="46770"/>
                  </a:cubicBezTo>
                  <a:cubicBezTo>
                    <a:pt x="85894" y="52422"/>
                    <a:pt x="84976" y="58036"/>
                    <a:pt x="83169" y="63390"/>
                  </a:cubicBezTo>
                  <a:cubicBezTo>
                    <a:pt x="81441" y="68675"/>
                    <a:pt x="78780" y="73608"/>
                    <a:pt x="75312" y="77955"/>
                  </a:cubicBezTo>
                  <a:cubicBezTo>
                    <a:pt x="71733" y="82341"/>
                    <a:pt x="67236" y="85889"/>
                    <a:pt x="62137" y="88350"/>
                  </a:cubicBezTo>
                  <a:cubicBezTo>
                    <a:pt x="56434" y="91108"/>
                    <a:pt x="50159" y="92475"/>
                    <a:pt x="43825" y="92338"/>
                  </a:cubicBezTo>
                  <a:close/>
                  <a:moveTo>
                    <a:pt x="43826" y="78559"/>
                  </a:moveTo>
                  <a:cubicBezTo>
                    <a:pt x="48008" y="78640"/>
                    <a:pt x="52150" y="77729"/>
                    <a:pt x="55913" y="75900"/>
                  </a:cubicBezTo>
                  <a:cubicBezTo>
                    <a:pt x="59336" y="74217"/>
                    <a:pt x="62333" y="71778"/>
                    <a:pt x="64676" y="68769"/>
                  </a:cubicBezTo>
                  <a:cubicBezTo>
                    <a:pt x="67065" y="65642"/>
                    <a:pt x="68848" y="62096"/>
                    <a:pt x="69933" y="58313"/>
                  </a:cubicBezTo>
                  <a:cubicBezTo>
                    <a:pt x="71079" y="54387"/>
                    <a:pt x="71649" y="50316"/>
                    <a:pt x="71626" y="46227"/>
                  </a:cubicBezTo>
                  <a:cubicBezTo>
                    <a:pt x="71641" y="42129"/>
                    <a:pt x="71029" y="38053"/>
                    <a:pt x="69812" y="34140"/>
                  </a:cubicBezTo>
                  <a:cubicBezTo>
                    <a:pt x="68603" y="30324"/>
                    <a:pt x="66675" y="26775"/>
                    <a:pt x="64132" y="23684"/>
                  </a:cubicBezTo>
                  <a:cubicBezTo>
                    <a:pt x="61562" y="20657"/>
                    <a:pt x="58367" y="18224"/>
                    <a:pt x="54764" y="16553"/>
                  </a:cubicBezTo>
                  <a:cubicBezTo>
                    <a:pt x="50829" y="14728"/>
                    <a:pt x="46531" y="13819"/>
                    <a:pt x="42194" y="13894"/>
                  </a:cubicBezTo>
                  <a:cubicBezTo>
                    <a:pt x="37853" y="13985"/>
                    <a:pt x="33591" y="15082"/>
                    <a:pt x="29744" y="17097"/>
                  </a:cubicBezTo>
                  <a:cubicBezTo>
                    <a:pt x="26279" y="18953"/>
                    <a:pt x="23234" y="21505"/>
                    <a:pt x="20800" y="24591"/>
                  </a:cubicBezTo>
                  <a:cubicBezTo>
                    <a:pt x="18433" y="27682"/>
                    <a:pt x="16613" y="31158"/>
                    <a:pt x="15421" y="34865"/>
                  </a:cubicBezTo>
                  <a:cubicBezTo>
                    <a:pt x="14182" y="38773"/>
                    <a:pt x="13570" y="42852"/>
                    <a:pt x="13608" y="46952"/>
                  </a:cubicBezTo>
                  <a:cubicBezTo>
                    <a:pt x="13743" y="54830"/>
                    <a:pt x="16532" y="62432"/>
                    <a:pt x="21525" y="68527"/>
                  </a:cubicBezTo>
                  <a:cubicBezTo>
                    <a:pt x="27065" y="75133"/>
                    <a:pt x="35329" y="78831"/>
                    <a:pt x="43946" y="78559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0" name="Forme libre : forme 105">
              <a:extLst>
                <a:ext uri="{FF2B5EF4-FFF2-40B4-BE49-F238E27FC236}">
                  <a16:creationId xmlns:a16="http://schemas.microsoft.com/office/drawing/2014/main" id="{963EE46F-1013-454A-94E7-3D4AA2339C22}"/>
                </a:ext>
              </a:extLst>
            </p:cNvPr>
            <p:cNvSpPr/>
            <p:nvPr/>
          </p:nvSpPr>
          <p:spPr>
            <a:xfrm>
              <a:off x="8336126" y="2984549"/>
              <a:ext cx="59249" cy="108364"/>
            </a:xfrm>
            <a:custGeom>
              <a:avLst/>
              <a:gdLst>
                <a:gd name="connsiteX0" fmla="*/ -397 w 59249"/>
                <a:gd name="connsiteY0" fmla="*/ 7004 h 108364"/>
                <a:gd name="connsiteX1" fmla="*/ 1657 w 59249"/>
                <a:gd name="connsiteY1" fmla="*/ 1444 h 108364"/>
                <a:gd name="connsiteX2" fmla="*/ 11085 w 59249"/>
                <a:gd name="connsiteY2" fmla="*/ 1444 h 108364"/>
                <a:gd name="connsiteX3" fmla="*/ 13200 w 59249"/>
                <a:gd name="connsiteY3" fmla="*/ 7004 h 108364"/>
                <a:gd name="connsiteX4" fmla="*/ 13200 w 59249"/>
                <a:gd name="connsiteY4" fmla="*/ 20481 h 108364"/>
                <a:gd name="connsiteX5" fmla="*/ 23474 w 59249"/>
                <a:gd name="connsiteY5" fmla="*/ 13591 h 108364"/>
                <a:gd name="connsiteX6" fmla="*/ 35258 w 59249"/>
                <a:gd name="connsiteY6" fmla="*/ 11113 h 108364"/>
                <a:gd name="connsiteX7" fmla="*/ 46982 w 59249"/>
                <a:gd name="connsiteY7" fmla="*/ 14014 h 108364"/>
                <a:gd name="connsiteX8" fmla="*/ 57075 w 59249"/>
                <a:gd name="connsiteY8" fmla="*/ 23140 h 108364"/>
                <a:gd name="connsiteX9" fmla="*/ 58768 w 59249"/>
                <a:gd name="connsiteY9" fmla="*/ 29183 h 108364"/>
                <a:gd name="connsiteX10" fmla="*/ 56774 w 59249"/>
                <a:gd name="connsiteY10" fmla="*/ 33776 h 108364"/>
                <a:gd name="connsiteX11" fmla="*/ 52362 w 59249"/>
                <a:gd name="connsiteY11" fmla="*/ 35045 h 108364"/>
                <a:gd name="connsiteX12" fmla="*/ 47165 w 59249"/>
                <a:gd name="connsiteY12" fmla="*/ 31540 h 108364"/>
                <a:gd name="connsiteX13" fmla="*/ 32116 w 59249"/>
                <a:gd name="connsiteY13" fmla="*/ 24349 h 108364"/>
                <a:gd name="connsiteX14" fmla="*/ 17975 w 59249"/>
                <a:gd name="connsiteY14" fmla="*/ 35650 h 108364"/>
                <a:gd name="connsiteX15" fmla="*/ 14711 w 59249"/>
                <a:gd name="connsiteY15" fmla="*/ 47374 h 108364"/>
                <a:gd name="connsiteX16" fmla="*/ 13442 w 59249"/>
                <a:gd name="connsiteY16" fmla="*/ 61758 h 108364"/>
                <a:gd name="connsiteX17" fmla="*/ 13442 w 59249"/>
                <a:gd name="connsiteY17" fmla="*/ 101886 h 108364"/>
                <a:gd name="connsiteX18" fmla="*/ 11206 w 59249"/>
                <a:gd name="connsiteY18" fmla="*/ 106600 h 108364"/>
                <a:gd name="connsiteX19" fmla="*/ 1778 w 59249"/>
                <a:gd name="connsiteY19" fmla="*/ 106600 h 108364"/>
                <a:gd name="connsiteX20" fmla="*/ -458 w 59249"/>
                <a:gd name="connsiteY20" fmla="*/ 101886 h 10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9249" h="108364">
                  <a:moveTo>
                    <a:pt x="-397" y="7004"/>
                  </a:moveTo>
                  <a:cubicBezTo>
                    <a:pt x="-594" y="4934"/>
                    <a:pt x="162" y="2888"/>
                    <a:pt x="1657" y="1444"/>
                  </a:cubicBezTo>
                  <a:cubicBezTo>
                    <a:pt x="4362" y="-903"/>
                    <a:pt x="8381" y="-903"/>
                    <a:pt x="11085" y="1444"/>
                  </a:cubicBezTo>
                  <a:cubicBezTo>
                    <a:pt x="12603" y="2876"/>
                    <a:pt x="13382" y="4924"/>
                    <a:pt x="13200" y="7004"/>
                  </a:cubicBezTo>
                  <a:lnTo>
                    <a:pt x="13200" y="20481"/>
                  </a:lnTo>
                  <a:cubicBezTo>
                    <a:pt x="16171" y="17570"/>
                    <a:pt x="19654" y="15234"/>
                    <a:pt x="23474" y="13591"/>
                  </a:cubicBezTo>
                  <a:cubicBezTo>
                    <a:pt x="27197" y="11983"/>
                    <a:pt x="31204" y="11140"/>
                    <a:pt x="35258" y="11113"/>
                  </a:cubicBezTo>
                  <a:cubicBezTo>
                    <a:pt x="39340" y="11148"/>
                    <a:pt x="43356" y="12142"/>
                    <a:pt x="46982" y="14014"/>
                  </a:cubicBezTo>
                  <a:cubicBezTo>
                    <a:pt x="51052" y="16171"/>
                    <a:pt x="54521" y="19307"/>
                    <a:pt x="57075" y="23140"/>
                  </a:cubicBezTo>
                  <a:cubicBezTo>
                    <a:pt x="58264" y="24925"/>
                    <a:pt x="58855" y="27040"/>
                    <a:pt x="58768" y="29183"/>
                  </a:cubicBezTo>
                  <a:cubicBezTo>
                    <a:pt x="58703" y="30910"/>
                    <a:pt x="57991" y="32549"/>
                    <a:pt x="56774" y="33776"/>
                  </a:cubicBezTo>
                  <a:cubicBezTo>
                    <a:pt x="55575" y="34853"/>
                    <a:pt x="53950" y="35321"/>
                    <a:pt x="52362" y="35045"/>
                  </a:cubicBezTo>
                  <a:cubicBezTo>
                    <a:pt x="50224" y="34635"/>
                    <a:pt x="48346" y="33369"/>
                    <a:pt x="47165" y="31540"/>
                  </a:cubicBezTo>
                  <a:cubicBezTo>
                    <a:pt x="43891" y="26514"/>
                    <a:pt x="38083" y="23739"/>
                    <a:pt x="32116" y="24349"/>
                  </a:cubicBezTo>
                  <a:cubicBezTo>
                    <a:pt x="25774" y="25437"/>
                    <a:pt x="20435" y="29704"/>
                    <a:pt x="17975" y="35650"/>
                  </a:cubicBezTo>
                  <a:cubicBezTo>
                    <a:pt x="16350" y="39388"/>
                    <a:pt x="15252" y="43334"/>
                    <a:pt x="14711" y="47374"/>
                  </a:cubicBezTo>
                  <a:cubicBezTo>
                    <a:pt x="14024" y="52142"/>
                    <a:pt x="13601" y="56943"/>
                    <a:pt x="13442" y="61758"/>
                  </a:cubicBezTo>
                  <a:lnTo>
                    <a:pt x="13442" y="101886"/>
                  </a:lnTo>
                  <a:cubicBezTo>
                    <a:pt x="13610" y="103747"/>
                    <a:pt x="12753" y="105553"/>
                    <a:pt x="11206" y="106600"/>
                  </a:cubicBezTo>
                  <a:cubicBezTo>
                    <a:pt x="8360" y="108530"/>
                    <a:pt x="4625" y="108530"/>
                    <a:pt x="1778" y="106600"/>
                  </a:cubicBezTo>
                  <a:cubicBezTo>
                    <a:pt x="251" y="105536"/>
                    <a:pt x="-600" y="103743"/>
                    <a:pt x="-458" y="101886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1" name="Forme libre : forme 106">
              <a:extLst>
                <a:ext uri="{FF2B5EF4-FFF2-40B4-BE49-F238E27FC236}">
                  <a16:creationId xmlns:a16="http://schemas.microsoft.com/office/drawing/2014/main" id="{A02CB314-0CBD-4D9C-80A8-40C5D75F6615}"/>
                </a:ext>
              </a:extLst>
            </p:cNvPr>
            <p:cNvSpPr/>
            <p:nvPr/>
          </p:nvSpPr>
          <p:spPr>
            <a:xfrm>
              <a:off x="8407202" y="2982827"/>
              <a:ext cx="92346" cy="109574"/>
            </a:xfrm>
            <a:custGeom>
              <a:avLst/>
              <a:gdLst>
                <a:gd name="connsiteX0" fmla="*/ 87047 w 92346"/>
                <a:gd name="connsiteY0" fmla="*/ 48009 h 109574"/>
                <a:gd name="connsiteX1" fmla="*/ 73328 w 92346"/>
                <a:gd name="connsiteY1" fmla="*/ 52360 h 109574"/>
                <a:gd name="connsiteX2" fmla="*/ 52236 w 92346"/>
                <a:gd name="connsiteY2" fmla="*/ 56228 h 109574"/>
                <a:gd name="connsiteX3" fmla="*/ 30118 w 92346"/>
                <a:gd name="connsiteY3" fmla="*/ 59128 h 109574"/>
                <a:gd name="connsiteX4" fmla="*/ 13438 w 92346"/>
                <a:gd name="connsiteY4" fmla="*/ 60579 h 109574"/>
                <a:gd name="connsiteX5" fmla="*/ 16822 w 92346"/>
                <a:gd name="connsiteY5" fmla="*/ 75688 h 109574"/>
                <a:gd name="connsiteX6" fmla="*/ 24195 w 92346"/>
                <a:gd name="connsiteY6" fmla="*/ 87110 h 109574"/>
                <a:gd name="connsiteX7" fmla="*/ 34953 w 92346"/>
                <a:gd name="connsiteY7" fmla="*/ 93878 h 109574"/>
                <a:gd name="connsiteX8" fmla="*/ 48551 w 92346"/>
                <a:gd name="connsiteY8" fmla="*/ 94604 h 109574"/>
                <a:gd name="connsiteX9" fmla="*/ 64264 w 92346"/>
                <a:gd name="connsiteY9" fmla="*/ 88137 h 109574"/>
                <a:gd name="connsiteX10" fmla="*/ 78526 w 92346"/>
                <a:gd name="connsiteY10" fmla="*/ 73512 h 109574"/>
                <a:gd name="connsiteX11" fmla="*/ 83663 w 92346"/>
                <a:gd name="connsiteY11" fmla="*/ 70551 h 109574"/>
                <a:gd name="connsiteX12" fmla="*/ 88618 w 92346"/>
                <a:gd name="connsiteY12" fmla="*/ 71759 h 109574"/>
                <a:gd name="connsiteX13" fmla="*/ 91579 w 92346"/>
                <a:gd name="connsiteY13" fmla="*/ 75688 h 109574"/>
                <a:gd name="connsiteX14" fmla="*/ 90975 w 92346"/>
                <a:gd name="connsiteY14" fmla="*/ 81127 h 109574"/>
                <a:gd name="connsiteX15" fmla="*/ 71576 w 92346"/>
                <a:gd name="connsiteY15" fmla="*/ 100164 h 109574"/>
                <a:gd name="connsiteX16" fmla="*/ 51935 w 92346"/>
                <a:gd name="connsiteY16" fmla="*/ 108383 h 109574"/>
                <a:gd name="connsiteX17" fmla="*/ 31991 w 92346"/>
                <a:gd name="connsiteY17" fmla="*/ 107657 h 109574"/>
                <a:gd name="connsiteX18" fmla="*/ 15250 w 92346"/>
                <a:gd name="connsiteY18" fmla="*/ 97988 h 109574"/>
                <a:gd name="connsiteX19" fmla="*/ 3828 w 92346"/>
                <a:gd name="connsiteY19" fmla="*/ 80522 h 109574"/>
                <a:gd name="connsiteX20" fmla="*/ -463 w 92346"/>
                <a:gd name="connsiteY20" fmla="*/ 56348 h 109574"/>
                <a:gd name="connsiteX21" fmla="*/ 1713 w 92346"/>
                <a:gd name="connsiteY21" fmla="*/ 37311 h 109574"/>
                <a:gd name="connsiteX22" fmla="*/ 8361 w 92346"/>
                <a:gd name="connsiteY22" fmla="*/ 20148 h 109574"/>
                <a:gd name="connsiteX23" fmla="*/ 20085 w 92346"/>
                <a:gd name="connsiteY23" fmla="*/ 6973 h 109574"/>
                <a:gd name="connsiteX24" fmla="*/ 37792 w 92346"/>
                <a:gd name="connsiteY24" fmla="*/ 83 h 109574"/>
                <a:gd name="connsiteX25" fmla="*/ 55319 w 92346"/>
                <a:gd name="connsiteY25" fmla="*/ 1111 h 109574"/>
                <a:gd name="connsiteX26" fmla="*/ 83058 w 92346"/>
                <a:gd name="connsiteY26" fmla="*/ 22082 h 109574"/>
                <a:gd name="connsiteX27" fmla="*/ 89101 w 92346"/>
                <a:gd name="connsiteY27" fmla="*/ 41119 h 109574"/>
                <a:gd name="connsiteX28" fmla="*/ 87047 w 92346"/>
                <a:gd name="connsiteY28" fmla="*/ 48008 h 109574"/>
                <a:gd name="connsiteX29" fmla="*/ 37188 w 92346"/>
                <a:gd name="connsiteY29" fmla="*/ 14890 h 109574"/>
                <a:gd name="connsiteX30" fmla="*/ 27458 w 92346"/>
                <a:gd name="connsiteY30" fmla="*/ 19121 h 109574"/>
                <a:gd name="connsiteX31" fmla="*/ 20508 w 92346"/>
                <a:gd name="connsiteY31" fmla="*/ 26312 h 109574"/>
                <a:gd name="connsiteX32" fmla="*/ 16096 w 92346"/>
                <a:gd name="connsiteY32" fmla="*/ 35559 h 109574"/>
                <a:gd name="connsiteX33" fmla="*/ 13981 w 92346"/>
                <a:gd name="connsiteY33" fmla="*/ 46256 h 109574"/>
                <a:gd name="connsiteX34" fmla="*/ 44682 w 92346"/>
                <a:gd name="connsiteY34" fmla="*/ 43597 h 109574"/>
                <a:gd name="connsiteX35" fmla="*/ 74899 w 92346"/>
                <a:gd name="connsiteY35" fmla="*/ 37553 h 109574"/>
                <a:gd name="connsiteX36" fmla="*/ 70548 w 92346"/>
                <a:gd name="connsiteY36" fmla="*/ 27158 h 109574"/>
                <a:gd name="connsiteX37" fmla="*/ 62329 w 92346"/>
                <a:gd name="connsiteY37" fmla="*/ 19121 h 109574"/>
                <a:gd name="connsiteX38" fmla="*/ 51028 w 92346"/>
                <a:gd name="connsiteY38" fmla="*/ 14709 h 109574"/>
                <a:gd name="connsiteX39" fmla="*/ 37188 w 92346"/>
                <a:gd name="connsiteY39" fmla="*/ 14890 h 109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2346" h="109574">
                  <a:moveTo>
                    <a:pt x="87047" y="48009"/>
                  </a:moveTo>
                  <a:cubicBezTo>
                    <a:pt x="82716" y="50135"/>
                    <a:pt x="78092" y="51602"/>
                    <a:pt x="73328" y="52360"/>
                  </a:cubicBezTo>
                  <a:cubicBezTo>
                    <a:pt x="66801" y="53750"/>
                    <a:pt x="59731" y="55019"/>
                    <a:pt x="52236" y="56228"/>
                  </a:cubicBezTo>
                  <a:cubicBezTo>
                    <a:pt x="44743" y="57436"/>
                    <a:pt x="37309" y="58343"/>
                    <a:pt x="30118" y="59128"/>
                  </a:cubicBezTo>
                  <a:cubicBezTo>
                    <a:pt x="22926" y="59914"/>
                    <a:pt x="17366" y="60398"/>
                    <a:pt x="13438" y="60579"/>
                  </a:cubicBezTo>
                  <a:cubicBezTo>
                    <a:pt x="13747" y="65764"/>
                    <a:pt x="14890" y="70866"/>
                    <a:pt x="16822" y="75688"/>
                  </a:cubicBezTo>
                  <a:cubicBezTo>
                    <a:pt x="18491" y="79950"/>
                    <a:pt x="20998" y="83834"/>
                    <a:pt x="24195" y="87110"/>
                  </a:cubicBezTo>
                  <a:cubicBezTo>
                    <a:pt x="27217" y="90158"/>
                    <a:pt x="30897" y="92473"/>
                    <a:pt x="34953" y="93878"/>
                  </a:cubicBezTo>
                  <a:cubicBezTo>
                    <a:pt x="39337" y="95342"/>
                    <a:pt x="44036" y="95593"/>
                    <a:pt x="48551" y="94604"/>
                  </a:cubicBezTo>
                  <a:cubicBezTo>
                    <a:pt x="54216" y="93686"/>
                    <a:pt x="59594" y="91473"/>
                    <a:pt x="64264" y="88137"/>
                  </a:cubicBezTo>
                  <a:cubicBezTo>
                    <a:pt x="69692" y="83968"/>
                    <a:pt x="74494" y="79043"/>
                    <a:pt x="78526" y="73512"/>
                  </a:cubicBezTo>
                  <a:cubicBezTo>
                    <a:pt x="79777" y="71882"/>
                    <a:pt x="81625" y="70816"/>
                    <a:pt x="83663" y="70551"/>
                  </a:cubicBezTo>
                  <a:cubicBezTo>
                    <a:pt x="85408" y="70323"/>
                    <a:pt x="87174" y="70754"/>
                    <a:pt x="88618" y="71759"/>
                  </a:cubicBezTo>
                  <a:cubicBezTo>
                    <a:pt x="89992" y="72727"/>
                    <a:pt x="91027" y="74101"/>
                    <a:pt x="91579" y="75688"/>
                  </a:cubicBezTo>
                  <a:cubicBezTo>
                    <a:pt x="92123" y="77508"/>
                    <a:pt x="91905" y="79470"/>
                    <a:pt x="90975" y="81127"/>
                  </a:cubicBezTo>
                  <a:cubicBezTo>
                    <a:pt x="85718" y="88597"/>
                    <a:pt x="79144" y="95048"/>
                    <a:pt x="71576" y="100164"/>
                  </a:cubicBezTo>
                  <a:cubicBezTo>
                    <a:pt x="65576" y="104061"/>
                    <a:pt x="58922" y="106846"/>
                    <a:pt x="51935" y="108383"/>
                  </a:cubicBezTo>
                  <a:cubicBezTo>
                    <a:pt x="45326" y="109759"/>
                    <a:pt x="38482" y="109510"/>
                    <a:pt x="31991" y="107657"/>
                  </a:cubicBezTo>
                  <a:cubicBezTo>
                    <a:pt x="25714" y="105829"/>
                    <a:pt x="19971" y="102512"/>
                    <a:pt x="15250" y="97988"/>
                  </a:cubicBezTo>
                  <a:cubicBezTo>
                    <a:pt x="10217" y="93067"/>
                    <a:pt x="6319" y="87106"/>
                    <a:pt x="3828" y="80522"/>
                  </a:cubicBezTo>
                  <a:cubicBezTo>
                    <a:pt x="844" y="72819"/>
                    <a:pt x="-614" y="64608"/>
                    <a:pt x="-463" y="56348"/>
                  </a:cubicBezTo>
                  <a:cubicBezTo>
                    <a:pt x="-460" y="49941"/>
                    <a:pt x="269" y="43554"/>
                    <a:pt x="1713" y="37311"/>
                  </a:cubicBezTo>
                  <a:cubicBezTo>
                    <a:pt x="3034" y="31282"/>
                    <a:pt x="5275" y="25493"/>
                    <a:pt x="8361" y="20148"/>
                  </a:cubicBezTo>
                  <a:cubicBezTo>
                    <a:pt x="11330" y="15003"/>
                    <a:pt x="15320" y="10520"/>
                    <a:pt x="20085" y="6973"/>
                  </a:cubicBezTo>
                  <a:cubicBezTo>
                    <a:pt x="25296" y="3191"/>
                    <a:pt x="31395" y="818"/>
                    <a:pt x="37792" y="83"/>
                  </a:cubicBezTo>
                  <a:cubicBezTo>
                    <a:pt x="43647" y="-689"/>
                    <a:pt x="49595" y="-341"/>
                    <a:pt x="55319" y="1111"/>
                  </a:cubicBezTo>
                  <a:cubicBezTo>
                    <a:pt x="67046" y="4008"/>
                    <a:pt x="77073" y="11588"/>
                    <a:pt x="83058" y="22082"/>
                  </a:cubicBezTo>
                  <a:cubicBezTo>
                    <a:pt x="86337" y="27954"/>
                    <a:pt x="88393" y="34430"/>
                    <a:pt x="89101" y="41119"/>
                  </a:cubicBezTo>
                  <a:cubicBezTo>
                    <a:pt x="89857" y="43619"/>
                    <a:pt x="89048" y="46330"/>
                    <a:pt x="87047" y="48008"/>
                  </a:cubicBezTo>
                  <a:close/>
                  <a:moveTo>
                    <a:pt x="37188" y="14890"/>
                  </a:moveTo>
                  <a:cubicBezTo>
                    <a:pt x="33671" y="15562"/>
                    <a:pt x="30348" y="17007"/>
                    <a:pt x="27458" y="19121"/>
                  </a:cubicBezTo>
                  <a:cubicBezTo>
                    <a:pt x="24758" y="21115"/>
                    <a:pt x="22409" y="23546"/>
                    <a:pt x="20508" y="26312"/>
                  </a:cubicBezTo>
                  <a:cubicBezTo>
                    <a:pt x="18560" y="29144"/>
                    <a:pt x="17072" y="32264"/>
                    <a:pt x="16096" y="35559"/>
                  </a:cubicBezTo>
                  <a:cubicBezTo>
                    <a:pt x="15039" y="39046"/>
                    <a:pt x="14330" y="42629"/>
                    <a:pt x="13981" y="46256"/>
                  </a:cubicBezTo>
                  <a:cubicBezTo>
                    <a:pt x="24274" y="46288"/>
                    <a:pt x="34549" y="45398"/>
                    <a:pt x="44682" y="43597"/>
                  </a:cubicBezTo>
                  <a:cubicBezTo>
                    <a:pt x="54413" y="41844"/>
                    <a:pt x="64505" y="39789"/>
                    <a:pt x="74899" y="37553"/>
                  </a:cubicBezTo>
                  <a:cubicBezTo>
                    <a:pt x="74168" y="33830"/>
                    <a:pt x="72687" y="30293"/>
                    <a:pt x="70548" y="27158"/>
                  </a:cubicBezTo>
                  <a:cubicBezTo>
                    <a:pt x="68373" y="23957"/>
                    <a:pt x="65579" y="21223"/>
                    <a:pt x="62329" y="19121"/>
                  </a:cubicBezTo>
                  <a:cubicBezTo>
                    <a:pt x="58899" y="16901"/>
                    <a:pt x="55054" y="15400"/>
                    <a:pt x="51028" y="14709"/>
                  </a:cubicBezTo>
                  <a:cubicBezTo>
                    <a:pt x="46445" y="13891"/>
                    <a:pt x="41748" y="13952"/>
                    <a:pt x="37188" y="14890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2" name="Forme libre : forme 107">
              <a:extLst>
                <a:ext uri="{FF2B5EF4-FFF2-40B4-BE49-F238E27FC236}">
                  <a16:creationId xmlns:a16="http://schemas.microsoft.com/office/drawing/2014/main" id="{824B3625-E914-4226-81CF-E3EFAD8C493E}"/>
                </a:ext>
              </a:extLst>
            </p:cNvPr>
            <p:cNvSpPr/>
            <p:nvPr/>
          </p:nvSpPr>
          <p:spPr>
            <a:xfrm>
              <a:off x="8596499" y="2919770"/>
              <a:ext cx="92400" cy="172603"/>
            </a:xfrm>
            <a:custGeom>
              <a:avLst/>
              <a:gdLst>
                <a:gd name="connsiteX0" fmla="*/ 78027 w 92400"/>
                <a:gd name="connsiteY0" fmla="*/ 7298 h 172603"/>
                <a:gd name="connsiteX1" fmla="*/ 80323 w 92400"/>
                <a:gd name="connsiteY1" fmla="*/ 1557 h 172603"/>
                <a:gd name="connsiteX2" fmla="*/ 84856 w 92400"/>
                <a:gd name="connsiteY2" fmla="*/ -317 h 172603"/>
                <a:gd name="connsiteX3" fmla="*/ 89510 w 92400"/>
                <a:gd name="connsiteY3" fmla="*/ 1557 h 172603"/>
                <a:gd name="connsiteX4" fmla="*/ 91927 w 92400"/>
                <a:gd name="connsiteY4" fmla="*/ 7298 h 172603"/>
                <a:gd name="connsiteX5" fmla="*/ 90779 w 92400"/>
                <a:gd name="connsiteY5" fmla="*/ 48031 h 172603"/>
                <a:gd name="connsiteX6" fmla="*/ 90779 w 92400"/>
                <a:gd name="connsiteY6" fmla="*/ 86407 h 172603"/>
                <a:gd name="connsiteX7" fmla="*/ 91201 w 92400"/>
                <a:gd name="connsiteY7" fmla="*/ 124965 h 172603"/>
                <a:gd name="connsiteX8" fmla="*/ 91746 w 92400"/>
                <a:gd name="connsiteY8" fmla="*/ 165879 h 172603"/>
                <a:gd name="connsiteX9" fmla="*/ 89207 w 92400"/>
                <a:gd name="connsiteY9" fmla="*/ 170714 h 172603"/>
                <a:gd name="connsiteX10" fmla="*/ 80444 w 92400"/>
                <a:gd name="connsiteY10" fmla="*/ 170714 h 172603"/>
                <a:gd name="connsiteX11" fmla="*/ 77906 w 92400"/>
                <a:gd name="connsiteY11" fmla="*/ 165879 h 172603"/>
                <a:gd name="connsiteX12" fmla="*/ 77906 w 92400"/>
                <a:gd name="connsiteY12" fmla="*/ 159413 h 172603"/>
                <a:gd name="connsiteX13" fmla="*/ 77906 w 92400"/>
                <a:gd name="connsiteY13" fmla="*/ 152946 h 172603"/>
                <a:gd name="connsiteX14" fmla="*/ 55968 w 92400"/>
                <a:gd name="connsiteY14" fmla="*/ 165033 h 172603"/>
                <a:gd name="connsiteX15" fmla="*/ 31069 w 92400"/>
                <a:gd name="connsiteY15" fmla="*/ 164187 h 172603"/>
                <a:gd name="connsiteX16" fmla="*/ 10098 w 92400"/>
                <a:gd name="connsiteY16" fmla="*/ 149683 h 172603"/>
                <a:gd name="connsiteX17" fmla="*/ -236 w 92400"/>
                <a:gd name="connsiteY17" fmla="*/ 120493 h 172603"/>
                <a:gd name="connsiteX18" fmla="*/ 7137 w 92400"/>
                <a:gd name="connsiteY18" fmla="*/ 87495 h 172603"/>
                <a:gd name="connsiteX19" fmla="*/ 27685 w 92400"/>
                <a:gd name="connsiteY19" fmla="*/ 70392 h 172603"/>
                <a:gd name="connsiteX20" fmla="*/ 53551 w 92400"/>
                <a:gd name="connsiteY20" fmla="*/ 68458 h 172603"/>
                <a:gd name="connsiteX21" fmla="*/ 77060 w 92400"/>
                <a:gd name="connsiteY21" fmla="*/ 81512 h 172603"/>
                <a:gd name="connsiteX22" fmla="*/ 77060 w 92400"/>
                <a:gd name="connsiteY22" fmla="*/ 45614 h 172603"/>
                <a:gd name="connsiteX23" fmla="*/ 78027 w 92400"/>
                <a:gd name="connsiteY23" fmla="*/ 7298 h 172603"/>
                <a:gd name="connsiteX24" fmla="*/ 76637 w 92400"/>
                <a:gd name="connsiteY24" fmla="*/ 119526 h 172603"/>
                <a:gd name="connsiteX25" fmla="*/ 71137 w 92400"/>
                <a:gd name="connsiteY25" fmla="*/ 97709 h 172603"/>
                <a:gd name="connsiteX26" fmla="*/ 58507 w 92400"/>
                <a:gd name="connsiteY26" fmla="*/ 84957 h 172603"/>
                <a:gd name="connsiteX27" fmla="*/ 27383 w 92400"/>
                <a:gd name="connsiteY27" fmla="*/ 86408 h 172603"/>
                <a:gd name="connsiteX28" fmla="*/ 16504 w 92400"/>
                <a:gd name="connsiteY28" fmla="*/ 100066 h 172603"/>
                <a:gd name="connsiteX29" fmla="*/ 13785 w 92400"/>
                <a:gd name="connsiteY29" fmla="*/ 122185 h 172603"/>
                <a:gd name="connsiteX30" fmla="*/ 20191 w 92400"/>
                <a:gd name="connsiteY30" fmla="*/ 140315 h 172603"/>
                <a:gd name="connsiteX31" fmla="*/ 32278 w 92400"/>
                <a:gd name="connsiteY31" fmla="*/ 150166 h 172603"/>
                <a:gd name="connsiteX32" fmla="*/ 47145 w 92400"/>
                <a:gd name="connsiteY32" fmla="*/ 152342 h 172603"/>
                <a:gd name="connsiteX33" fmla="*/ 61589 w 92400"/>
                <a:gd name="connsiteY33" fmla="*/ 147688 h 172603"/>
                <a:gd name="connsiteX34" fmla="*/ 72346 w 92400"/>
                <a:gd name="connsiteY34" fmla="*/ 136508 h 172603"/>
                <a:gd name="connsiteX35" fmla="*/ 76637 w 92400"/>
                <a:gd name="connsiteY35" fmla="*/ 119526 h 17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400" h="172603">
                  <a:moveTo>
                    <a:pt x="78027" y="7298"/>
                  </a:moveTo>
                  <a:cubicBezTo>
                    <a:pt x="78075" y="5170"/>
                    <a:pt x="78891" y="3131"/>
                    <a:pt x="80323" y="1557"/>
                  </a:cubicBezTo>
                  <a:cubicBezTo>
                    <a:pt x="81522" y="350"/>
                    <a:pt x="83155" y="-325"/>
                    <a:pt x="84856" y="-317"/>
                  </a:cubicBezTo>
                  <a:cubicBezTo>
                    <a:pt x="86590" y="-311"/>
                    <a:pt x="88256" y="359"/>
                    <a:pt x="89510" y="1557"/>
                  </a:cubicBezTo>
                  <a:cubicBezTo>
                    <a:pt x="91054" y="3068"/>
                    <a:pt x="91926" y="5137"/>
                    <a:pt x="91927" y="7298"/>
                  </a:cubicBezTo>
                  <a:cubicBezTo>
                    <a:pt x="91383" y="21561"/>
                    <a:pt x="90960" y="35159"/>
                    <a:pt x="90779" y="48031"/>
                  </a:cubicBezTo>
                  <a:cubicBezTo>
                    <a:pt x="90597" y="60904"/>
                    <a:pt x="90779" y="73716"/>
                    <a:pt x="90779" y="86407"/>
                  </a:cubicBezTo>
                  <a:cubicBezTo>
                    <a:pt x="90779" y="99099"/>
                    <a:pt x="90779" y="111971"/>
                    <a:pt x="91201" y="124965"/>
                  </a:cubicBezTo>
                  <a:cubicBezTo>
                    <a:pt x="91625" y="137958"/>
                    <a:pt x="91564" y="151617"/>
                    <a:pt x="91746" y="165879"/>
                  </a:cubicBezTo>
                  <a:cubicBezTo>
                    <a:pt x="91521" y="167748"/>
                    <a:pt x="90618" y="169468"/>
                    <a:pt x="89207" y="170714"/>
                  </a:cubicBezTo>
                  <a:cubicBezTo>
                    <a:pt x="86663" y="172811"/>
                    <a:pt x="82989" y="172811"/>
                    <a:pt x="80444" y="170714"/>
                  </a:cubicBezTo>
                  <a:cubicBezTo>
                    <a:pt x="79035" y="169468"/>
                    <a:pt x="78131" y="167747"/>
                    <a:pt x="77906" y="165879"/>
                  </a:cubicBezTo>
                  <a:cubicBezTo>
                    <a:pt x="77906" y="163703"/>
                    <a:pt x="77906" y="161588"/>
                    <a:pt x="77906" y="159413"/>
                  </a:cubicBezTo>
                  <a:cubicBezTo>
                    <a:pt x="77906" y="157237"/>
                    <a:pt x="77906" y="155122"/>
                    <a:pt x="77906" y="152946"/>
                  </a:cubicBezTo>
                  <a:cubicBezTo>
                    <a:pt x="71930" y="159030"/>
                    <a:pt x="64304" y="163231"/>
                    <a:pt x="55968" y="165033"/>
                  </a:cubicBezTo>
                  <a:cubicBezTo>
                    <a:pt x="47747" y="167028"/>
                    <a:pt x="39136" y="166736"/>
                    <a:pt x="31069" y="164187"/>
                  </a:cubicBezTo>
                  <a:cubicBezTo>
                    <a:pt x="22819" y="161490"/>
                    <a:pt x="15533" y="156450"/>
                    <a:pt x="10098" y="149683"/>
                  </a:cubicBezTo>
                  <a:cubicBezTo>
                    <a:pt x="3701" y="141264"/>
                    <a:pt x="89" y="131061"/>
                    <a:pt x="-236" y="120493"/>
                  </a:cubicBezTo>
                  <a:cubicBezTo>
                    <a:pt x="-1308" y="108992"/>
                    <a:pt x="1271" y="97446"/>
                    <a:pt x="7137" y="87495"/>
                  </a:cubicBezTo>
                  <a:cubicBezTo>
                    <a:pt x="11957" y="79723"/>
                    <a:pt x="19167" y="73722"/>
                    <a:pt x="27685" y="70392"/>
                  </a:cubicBezTo>
                  <a:cubicBezTo>
                    <a:pt x="35933" y="67235"/>
                    <a:pt x="44925" y="66562"/>
                    <a:pt x="53551" y="68458"/>
                  </a:cubicBezTo>
                  <a:cubicBezTo>
                    <a:pt x="62544" y="70288"/>
                    <a:pt x="70754" y="74846"/>
                    <a:pt x="77060" y="81512"/>
                  </a:cubicBezTo>
                  <a:cubicBezTo>
                    <a:pt x="77060" y="69425"/>
                    <a:pt x="77060" y="57459"/>
                    <a:pt x="77060" y="45614"/>
                  </a:cubicBezTo>
                  <a:cubicBezTo>
                    <a:pt x="77060" y="33769"/>
                    <a:pt x="77382" y="20997"/>
                    <a:pt x="78027" y="7298"/>
                  </a:cubicBezTo>
                  <a:close/>
                  <a:moveTo>
                    <a:pt x="76637" y="119526"/>
                  </a:moveTo>
                  <a:cubicBezTo>
                    <a:pt x="76729" y="111899"/>
                    <a:pt x="74833" y="104380"/>
                    <a:pt x="71137" y="97709"/>
                  </a:cubicBezTo>
                  <a:cubicBezTo>
                    <a:pt x="68107" y="92432"/>
                    <a:pt x="63754" y="88037"/>
                    <a:pt x="58507" y="84957"/>
                  </a:cubicBezTo>
                  <a:cubicBezTo>
                    <a:pt x="48663" y="79642"/>
                    <a:pt x="36689" y="80200"/>
                    <a:pt x="27383" y="86408"/>
                  </a:cubicBezTo>
                  <a:cubicBezTo>
                    <a:pt x="22575" y="89879"/>
                    <a:pt x="18812" y="94603"/>
                    <a:pt x="16504" y="100066"/>
                  </a:cubicBezTo>
                  <a:cubicBezTo>
                    <a:pt x="13619" y="107059"/>
                    <a:pt x="12680" y="114702"/>
                    <a:pt x="13785" y="122185"/>
                  </a:cubicBezTo>
                  <a:cubicBezTo>
                    <a:pt x="14195" y="128706"/>
                    <a:pt x="16413" y="134984"/>
                    <a:pt x="20191" y="140315"/>
                  </a:cubicBezTo>
                  <a:cubicBezTo>
                    <a:pt x="23257" y="144630"/>
                    <a:pt x="27433" y="148034"/>
                    <a:pt x="32278" y="150166"/>
                  </a:cubicBezTo>
                  <a:cubicBezTo>
                    <a:pt x="36976" y="152117"/>
                    <a:pt x="42085" y="152864"/>
                    <a:pt x="47145" y="152342"/>
                  </a:cubicBezTo>
                  <a:cubicBezTo>
                    <a:pt x="52249" y="151902"/>
                    <a:pt x="57188" y="150311"/>
                    <a:pt x="61589" y="147688"/>
                  </a:cubicBezTo>
                  <a:cubicBezTo>
                    <a:pt x="66054" y="144921"/>
                    <a:pt x="69753" y="141077"/>
                    <a:pt x="72346" y="136508"/>
                  </a:cubicBezTo>
                  <a:cubicBezTo>
                    <a:pt x="75312" y="131350"/>
                    <a:pt x="76796" y="125474"/>
                    <a:pt x="76637" y="119526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3" name="Forme libre : forme 108">
              <a:extLst>
                <a:ext uri="{FF2B5EF4-FFF2-40B4-BE49-F238E27FC236}">
                  <a16:creationId xmlns:a16="http://schemas.microsoft.com/office/drawing/2014/main" id="{309804CF-BC8C-4E95-A352-C76B10477F66}"/>
                </a:ext>
              </a:extLst>
            </p:cNvPr>
            <p:cNvSpPr/>
            <p:nvPr/>
          </p:nvSpPr>
          <p:spPr>
            <a:xfrm>
              <a:off x="8711548" y="2982824"/>
              <a:ext cx="92291" cy="109576"/>
            </a:xfrm>
            <a:custGeom>
              <a:avLst/>
              <a:gdLst>
                <a:gd name="connsiteX0" fmla="*/ 86990 w 92291"/>
                <a:gd name="connsiteY0" fmla="*/ 48012 h 109576"/>
                <a:gd name="connsiteX1" fmla="*/ 73271 w 92291"/>
                <a:gd name="connsiteY1" fmla="*/ 52363 h 109576"/>
                <a:gd name="connsiteX2" fmla="*/ 52179 w 92291"/>
                <a:gd name="connsiteY2" fmla="*/ 56231 h 109576"/>
                <a:gd name="connsiteX3" fmla="*/ 30060 w 92291"/>
                <a:gd name="connsiteY3" fmla="*/ 59131 h 109576"/>
                <a:gd name="connsiteX4" fmla="*/ 13380 w 92291"/>
                <a:gd name="connsiteY4" fmla="*/ 60582 h 109576"/>
                <a:gd name="connsiteX5" fmla="*/ 16765 w 92291"/>
                <a:gd name="connsiteY5" fmla="*/ 75691 h 109576"/>
                <a:gd name="connsiteX6" fmla="*/ 24138 w 92291"/>
                <a:gd name="connsiteY6" fmla="*/ 87113 h 109576"/>
                <a:gd name="connsiteX7" fmla="*/ 34895 w 92291"/>
                <a:gd name="connsiteY7" fmla="*/ 93881 h 109576"/>
                <a:gd name="connsiteX8" fmla="*/ 48493 w 92291"/>
                <a:gd name="connsiteY8" fmla="*/ 94607 h 109576"/>
                <a:gd name="connsiteX9" fmla="*/ 64206 w 92291"/>
                <a:gd name="connsiteY9" fmla="*/ 88140 h 109576"/>
                <a:gd name="connsiteX10" fmla="*/ 78468 w 92291"/>
                <a:gd name="connsiteY10" fmla="*/ 73515 h 109576"/>
                <a:gd name="connsiteX11" fmla="*/ 83605 w 92291"/>
                <a:gd name="connsiteY11" fmla="*/ 70554 h 109576"/>
                <a:gd name="connsiteX12" fmla="*/ 88561 w 92291"/>
                <a:gd name="connsiteY12" fmla="*/ 71762 h 109576"/>
                <a:gd name="connsiteX13" fmla="*/ 91522 w 92291"/>
                <a:gd name="connsiteY13" fmla="*/ 75691 h 109576"/>
                <a:gd name="connsiteX14" fmla="*/ 90978 w 92291"/>
                <a:gd name="connsiteY14" fmla="*/ 81130 h 109576"/>
                <a:gd name="connsiteX15" fmla="*/ 71579 w 92291"/>
                <a:gd name="connsiteY15" fmla="*/ 100167 h 109576"/>
                <a:gd name="connsiteX16" fmla="*/ 51877 w 92291"/>
                <a:gd name="connsiteY16" fmla="*/ 108386 h 109576"/>
                <a:gd name="connsiteX17" fmla="*/ 31933 w 92291"/>
                <a:gd name="connsiteY17" fmla="*/ 107660 h 109576"/>
                <a:gd name="connsiteX18" fmla="*/ 15253 w 92291"/>
                <a:gd name="connsiteY18" fmla="*/ 97991 h 109576"/>
                <a:gd name="connsiteX19" fmla="*/ 3770 w 92291"/>
                <a:gd name="connsiteY19" fmla="*/ 80525 h 109576"/>
                <a:gd name="connsiteX20" fmla="*/ -460 w 92291"/>
                <a:gd name="connsiteY20" fmla="*/ 56351 h 109576"/>
                <a:gd name="connsiteX21" fmla="*/ 1655 w 92291"/>
                <a:gd name="connsiteY21" fmla="*/ 37314 h 109576"/>
                <a:gd name="connsiteX22" fmla="*/ 8303 w 92291"/>
                <a:gd name="connsiteY22" fmla="*/ 20151 h 109576"/>
                <a:gd name="connsiteX23" fmla="*/ 20027 w 92291"/>
                <a:gd name="connsiteY23" fmla="*/ 6976 h 109576"/>
                <a:gd name="connsiteX24" fmla="*/ 37735 w 92291"/>
                <a:gd name="connsiteY24" fmla="*/ 86 h 109576"/>
                <a:gd name="connsiteX25" fmla="*/ 55261 w 92291"/>
                <a:gd name="connsiteY25" fmla="*/ 1114 h 109576"/>
                <a:gd name="connsiteX26" fmla="*/ 83000 w 92291"/>
                <a:gd name="connsiteY26" fmla="*/ 22085 h 109576"/>
                <a:gd name="connsiteX27" fmla="*/ 89044 w 92291"/>
                <a:gd name="connsiteY27" fmla="*/ 41122 h 109576"/>
                <a:gd name="connsiteX28" fmla="*/ 86989 w 92291"/>
                <a:gd name="connsiteY28" fmla="*/ 48011 h 109576"/>
                <a:gd name="connsiteX29" fmla="*/ 37192 w 92291"/>
                <a:gd name="connsiteY29" fmla="*/ 14893 h 109576"/>
                <a:gd name="connsiteX30" fmla="*/ 27401 w 92291"/>
                <a:gd name="connsiteY30" fmla="*/ 19124 h 109576"/>
                <a:gd name="connsiteX31" fmla="*/ 20451 w 92291"/>
                <a:gd name="connsiteY31" fmla="*/ 26315 h 109576"/>
                <a:gd name="connsiteX32" fmla="*/ 16100 w 92291"/>
                <a:gd name="connsiteY32" fmla="*/ 35562 h 109576"/>
                <a:gd name="connsiteX33" fmla="*/ 14167 w 92291"/>
                <a:gd name="connsiteY33" fmla="*/ 46078 h 109576"/>
                <a:gd name="connsiteX34" fmla="*/ 44928 w 92291"/>
                <a:gd name="connsiteY34" fmla="*/ 43418 h 109576"/>
                <a:gd name="connsiteX35" fmla="*/ 75144 w 92291"/>
                <a:gd name="connsiteY35" fmla="*/ 37375 h 109576"/>
                <a:gd name="connsiteX36" fmla="*/ 70733 w 92291"/>
                <a:gd name="connsiteY36" fmla="*/ 26980 h 109576"/>
                <a:gd name="connsiteX37" fmla="*/ 62514 w 92291"/>
                <a:gd name="connsiteY37" fmla="*/ 18942 h 109576"/>
                <a:gd name="connsiteX38" fmla="*/ 51212 w 92291"/>
                <a:gd name="connsiteY38" fmla="*/ 14531 h 109576"/>
                <a:gd name="connsiteX39" fmla="*/ 37192 w 92291"/>
                <a:gd name="connsiteY39" fmla="*/ 14893 h 10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2291" h="109576">
                  <a:moveTo>
                    <a:pt x="86990" y="48012"/>
                  </a:moveTo>
                  <a:cubicBezTo>
                    <a:pt x="82662" y="50145"/>
                    <a:pt x="78038" y="51612"/>
                    <a:pt x="73271" y="52363"/>
                  </a:cubicBezTo>
                  <a:cubicBezTo>
                    <a:pt x="66744" y="53753"/>
                    <a:pt x="59734" y="55022"/>
                    <a:pt x="52179" y="56231"/>
                  </a:cubicBezTo>
                  <a:cubicBezTo>
                    <a:pt x="44625" y="57439"/>
                    <a:pt x="37252" y="58346"/>
                    <a:pt x="30060" y="59131"/>
                  </a:cubicBezTo>
                  <a:cubicBezTo>
                    <a:pt x="22868" y="59917"/>
                    <a:pt x="17369" y="60401"/>
                    <a:pt x="13380" y="60582"/>
                  </a:cubicBezTo>
                  <a:cubicBezTo>
                    <a:pt x="13689" y="65767"/>
                    <a:pt x="14832" y="70869"/>
                    <a:pt x="16765" y="75691"/>
                  </a:cubicBezTo>
                  <a:cubicBezTo>
                    <a:pt x="18456" y="79941"/>
                    <a:pt x="20961" y="83821"/>
                    <a:pt x="24138" y="87113"/>
                  </a:cubicBezTo>
                  <a:cubicBezTo>
                    <a:pt x="27159" y="90161"/>
                    <a:pt x="30839" y="92476"/>
                    <a:pt x="34895" y="93881"/>
                  </a:cubicBezTo>
                  <a:cubicBezTo>
                    <a:pt x="39280" y="95345"/>
                    <a:pt x="43978" y="95596"/>
                    <a:pt x="48493" y="94607"/>
                  </a:cubicBezTo>
                  <a:cubicBezTo>
                    <a:pt x="54163" y="93702"/>
                    <a:pt x="59542" y="91488"/>
                    <a:pt x="64206" y="88140"/>
                  </a:cubicBezTo>
                  <a:cubicBezTo>
                    <a:pt x="69634" y="83971"/>
                    <a:pt x="74437" y="79046"/>
                    <a:pt x="78468" y="73515"/>
                  </a:cubicBezTo>
                  <a:cubicBezTo>
                    <a:pt x="79729" y="71895"/>
                    <a:pt x="81572" y="70832"/>
                    <a:pt x="83605" y="70554"/>
                  </a:cubicBezTo>
                  <a:cubicBezTo>
                    <a:pt x="85350" y="70326"/>
                    <a:pt x="87117" y="70757"/>
                    <a:pt x="88561" y="71762"/>
                  </a:cubicBezTo>
                  <a:cubicBezTo>
                    <a:pt x="89952" y="72711"/>
                    <a:pt x="90993" y="74092"/>
                    <a:pt x="91522" y="75691"/>
                  </a:cubicBezTo>
                  <a:cubicBezTo>
                    <a:pt x="92057" y="77505"/>
                    <a:pt x="91862" y="79457"/>
                    <a:pt x="90978" y="81130"/>
                  </a:cubicBezTo>
                  <a:cubicBezTo>
                    <a:pt x="85689" y="88573"/>
                    <a:pt x="79121" y="95018"/>
                    <a:pt x="71579" y="100167"/>
                  </a:cubicBezTo>
                  <a:cubicBezTo>
                    <a:pt x="65552" y="104054"/>
                    <a:pt x="58880" y="106837"/>
                    <a:pt x="51877" y="108386"/>
                  </a:cubicBezTo>
                  <a:cubicBezTo>
                    <a:pt x="45268" y="109759"/>
                    <a:pt x="38425" y="109510"/>
                    <a:pt x="31933" y="107660"/>
                  </a:cubicBezTo>
                  <a:cubicBezTo>
                    <a:pt x="25669" y="105843"/>
                    <a:pt x="19944" y="102524"/>
                    <a:pt x="15253" y="97991"/>
                  </a:cubicBezTo>
                  <a:cubicBezTo>
                    <a:pt x="10198" y="93076"/>
                    <a:pt x="6279" y="87115"/>
                    <a:pt x="3770" y="80525"/>
                  </a:cubicBezTo>
                  <a:cubicBezTo>
                    <a:pt x="807" y="72817"/>
                    <a:pt x="-630" y="64607"/>
                    <a:pt x="-460" y="56351"/>
                  </a:cubicBezTo>
                  <a:cubicBezTo>
                    <a:pt x="-477" y="49946"/>
                    <a:pt x="232" y="43559"/>
                    <a:pt x="1655" y="37314"/>
                  </a:cubicBezTo>
                  <a:cubicBezTo>
                    <a:pt x="2976" y="31285"/>
                    <a:pt x="5218" y="25496"/>
                    <a:pt x="8303" y="20151"/>
                  </a:cubicBezTo>
                  <a:cubicBezTo>
                    <a:pt x="11309" y="15033"/>
                    <a:pt x="15293" y="10556"/>
                    <a:pt x="20027" y="6976"/>
                  </a:cubicBezTo>
                  <a:cubicBezTo>
                    <a:pt x="25238" y="3194"/>
                    <a:pt x="31337" y="821"/>
                    <a:pt x="37735" y="86"/>
                  </a:cubicBezTo>
                  <a:cubicBezTo>
                    <a:pt x="43589" y="-691"/>
                    <a:pt x="49538" y="-342"/>
                    <a:pt x="55261" y="1114"/>
                  </a:cubicBezTo>
                  <a:cubicBezTo>
                    <a:pt x="67011" y="3965"/>
                    <a:pt x="77054" y="11558"/>
                    <a:pt x="83000" y="22085"/>
                  </a:cubicBezTo>
                  <a:cubicBezTo>
                    <a:pt x="86280" y="27957"/>
                    <a:pt x="88336" y="34433"/>
                    <a:pt x="89044" y="41122"/>
                  </a:cubicBezTo>
                  <a:cubicBezTo>
                    <a:pt x="89834" y="43622"/>
                    <a:pt x="89019" y="46352"/>
                    <a:pt x="86989" y="48011"/>
                  </a:cubicBezTo>
                  <a:close/>
                  <a:moveTo>
                    <a:pt x="37192" y="14893"/>
                  </a:moveTo>
                  <a:cubicBezTo>
                    <a:pt x="33654" y="15557"/>
                    <a:pt x="30310" y="17002"/>
                    <a:pt x="27401" y="19124"/>
                  </a:cubicBezTo>
                  <a:cubicBezTo>
                    <a:pt x="24715" y="21134"/>
                    <a:pt x="22369" y="23562"/>
                    <a:pt x="20451" y="26315"/>
                  </a:cubicBezTo>
                  <a:cubicBezTo>
                    <a:pt x="18524" y="29149"/>
                    <a:pt x="17055" y="32270"/>
                    <a:pt x="16100" y="35562"/>
                  </a:cubicBezTo>
                  <a:cubicBezTo>
                    <a:pt x="15115" y="38996"/>
                    <a:pt x="14468" y="42518"/>
                    <a:pt x="14167" y="46078"/>
                  </a:cubicBezTo>
                  <a:cubicBezTo>
                    <a:pt x="24479" y="46110"/>
                    <a:pt x="34774" y="45220"/>
                    <a:pt x="44928" y="43418"/>
                  </a:cubicBezTo>
                  <a:cubicBezTo>
                    <a:pt x="54677" y="41686"/>
                    <a:pt x="64750" y="39671"/>
                    <a:pt x="75144" y="37375"/>
                  </a:cubicBezTo>
                  <a:cubicBezTo>
                    <a:pt x="74363" y="33656"/>
                    <a:pt x="72865" y="30126"/>
                    <a:pt x="70733" y="26980"/>
                  </a:cubicBezTo>
                  <a:cubicBezTo>
                    <a:pt x="68575" y="23764"/>
                    <a:pt x="65777" y="21028"/>
                    <a:pt x="62514" y="18942"/>
                  </a:cubicBezTo>
                  <a:cubicBezTo>
                    <a:pt x="59083" y="16723"/>
                    <a:pt x="55239" y="15222"/>
                    <a:pt x="51212" y="14531"/>
                  </a:cubicBezTo>
                  <a:cubicBezTo>
                    <a:pt x="46559" y="13738"/>
                    <a:pt x="41797" y="13861"/>
                    <a:pt x="37192" y="14893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4" name="Forme libre : forme 109">
              <a:extLst>
                <a:ext uri="{FF2B5EF4-FFF2-40B4-BE49-F238E27FC236}">
                  <a16:creationId xmlns:a16="http://schemas.microsoft.com/office/drawing/2014/main" id="{D1D8FEF5-A108-4256-B927-65D93879F392}"/>
                </a:ext>
              </a:extLst>
            </p:cNvPr>
            <p:cNvSpPr/>
            <p:nvPr/>
          </p:nvSpPr>
          <p:spPr>
            <a:xfrm>
              <a:off x="7402277" y="3135281"/>
              <a:ext cx="16163" cy="173510"/>
            </a:xfrm>
            <a:custGeom>
              <a:avLst/>
              <a:gdLst>
                <a:gd name="connsiteX0" fmla="*/ -447 w 16163"/>
                <a:gd name="connsiteY0" fmla="*/ 6996 h 173510"/>
                <a:gd name="connsiteX1" fmla="*/ 1668 w 16163"/>
                <a:gd name="connsiteY1" fmla="*/ 1436 h 173510"/>
                <a:gd name="connsiteX2" fmla="*/ 6503 w 16163"/>
                <a:gd name="connsiteY2" fmla="*/ -317 h 173510"/>
                <a:gd name="connsiteX3" fmla="*/ 11277 w 16163"/>
                <a:gd name="connsiteY3" fmla="*/ 1436 h 173510"/>
                <a:gd name="connsiteX4" fmla="*/ 13453 w 16163"/>
                <a:gd name="connsiteY4" fmla="*/ 6996 h 173510"/>
                <a:gd name="connsiteX5" fmla="*/ 15689 w 16163"/>
                <a:gd name="connsiteY5" fmla="*/ 166483 h 173510"/>
                <a:gd name="connsiteX6" fmla="*/ 13271 w 16163"/>
                <a:gd name="connsiteY6" fmla="*/ 171439 h 173510"/>
                <a:gd name="connsiteX7" fmla="*/ 3118 w 16163"/>
                <a:gd name="connsiteY7" fmla="*/ 171439 h 173510"/>
                <a:gd name="connsiteX8" fmla="*/ 701 w 16163"/>
                <a:gd name="connsiteY8" fmla="*/ 166483 h 173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163" h="173510">
                  <a:moveTo>
                    <a:pt x="-447" y="6996"/>
                  </a:moveTo>
                  <a:cubicBezTo>
                    <a:pt x="-629" y="4917"/>
                    <a:pt x="150" y="2869"/>
                    <a:pt x="1668" y="1436"/>
                  </a:cubicBezTo>
                  <a:cubicBezTo>
                    <a:pt x="3024" y="304"/>
                    <a:pt x="4735" y="-316"/>
                    <a:pt x="6503" y="-317"/>
                  </a:cubicBezTo>
                  <a:cubicBezTo>
                    <a:pt x="8252" y="-317"/>
                    <a:pt x="9944" y="304"/>
                    <a:pt x="11277" y="1436"/>
                  </a:cubicBezTo>
                  <a:cubicBezTo>
                    <a:pt x="12833" y="2847"/>
                    <a:pt x="13638" y="4904"/>
                    <a:pt x="13453" y="6996"/>
                  </a:cubicBezTo>
                  <a:lnTo>
                    <a:pt x="15689" y="166483"/>
                  </a:lnTo>
                  <a:cubicBezTo>
                    <a:pt x="15727" y="168428"/>
                    <a:pt x="14828" y="170272"/>
                    <a:pt x="13271" y="171439"/>
                  </a:cubicBezTo>
                  <a:cubicBezTo>
                    <a:pt x="10292" y="173779"/>
                    <a:pt x="6099" y="173779"/>
                    <a:pt x="3118" y="171439"/>
                  </a:cubicBezTo>
                  <a:cubicBezTo>
                    <a:pt x="1561" y="170272"/>
                    <a:pt x="662" y="168428"/>
                    <a:pt x="701" y="166483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5" name="Forme libre : forme 110">
              <a:extLst>
                <a:ext uri="{FF2B5EF4-FFF2-40B4-BE49-F238E27FC236}">
                  <a16:creationId xmlns:a16="http://schemas.microsoft.com/office/drawing/2014/main" id="{FD041389-1EE7-43C3-ADE9-5A40967CFE00}"/>
                </a:ext>
              </a:extLst>
            </p:cNvPr>
            <p:cNvSpPr/>
            <p:nvPr/>
          </p:nvSpPr>
          <p:spPr>
            <a:xfrm>
              <a:off x="7444030" y="3193903"/>
              <a:ext cx="80835" cy="114886"/>
            </a:xfrm>
            <a:custGeom>
              <a:avLst/>
              <a:gdLst>
                <a:gd name="connsiteX0" fmla="*/ 63380 w 80835"/>
                <a:gd name="connsiteY0" fmla="*/ 6996 h 114886"/>
                <a:gd name="connsiteX1" fmla="*/ 65798 w 80835"/>
                <a:gd name="connsiteY1" fmla="*/ 1436 h 114886"/>
                <a:gd name="connsiteX2" fmla="*/ 70451 w 80835"/>
                <a:gd name="connsiteY2" fmla="*/ -317 h 114886"/>
                <a:gd name="connsiteX3" fmla="*/ 74984 w 80835"/>
                <a:gd name="connsiteY3" fmla="*/ 1436 h 114886"/>
                <a:gd name="connsiteX4" fmla="*/ 77280 w 80835"/>
                <a:gd name="connsiteY4" fmla="*/ 6996 h 114886"/>
                <a:gd name="connsiteX5" fmla="*/ 78368 w 80835"/>
                <a:gd name="connsiteY5" fmla="*/ 56855 h 114886"/>
                <a:gd name="connsiteX6" fmla="*/ 80362 w 80835"/>
                <a:gd name="connsiteY6" fmla="*/ 108406 h 114886"/>
                <a:gd name="connsiteX7" fmla="*/ 77944 w 80835"/>
                <a:gd name="connsiteY7" fmla="*/ 112938 h 114886"/>
                <a:gd name="connsiteX8" fmla="*/ 73412 w 80835"/>
                <a:gd name="connsiteY8" fmla="*/ 114570 h 114886"/>
                <a:gd name="connsiteX9" fmla="*/ 68879 w 80835"/>
                <a:gd name="connsiteY9" fmla="*/ 113120 h 114886"/>
                <a:gd name="connsiteX10" fmla="*/ 66522 w 80835"/>
                <a:gd name="connsiteY10" fmla="*/ 108406 h 114886"/>
                <a:gd name="connsiteX11" fmla="*/ 65677 w 80835"/>
                <a:gd name="connsiteY11" fmla="*/ 94083 h 114886"/>
                <a:gd name="connsiteX12" fmla="*/ 49661 w 80835"/>
                <a:gd name="connsiteY12" fmla="*/ 102846 h 114886"/>
                <a:gd name="connsiteX13" fmla="*/ 27421 w 80835"/>
                <a:gd name="connsiteY13" fmla="*/ 102241 h 114886"/>
                <a:gd name="connsiteX14" fmla="*/ 14427 w 80835"/>
                <a:gd name="connsiteY14" fmla="*/ 96198 h 114886"/>
                <a:gd name="connsiteX15" fmla="*/ 5665 w 80835"/>
                <a:gd name="connsiteY15" fmla="*/ 85924 h 114886"/>
                <a:gd name="connsiteX16" fmla="*/ 709 w 80835"/>
                <a:gd name="connsiteY16" fmla="*/ 72991 h 114886"/>
                <a:gd name="connsiteX17" fmla="*/ -318 w 80835"/>
                <a:gd name="connsiteY17" fmla="*/ 58668 h 114886"/>
                <a:gd name="connsiteX18" fmla="*/ 3247 w 80835"/>
                <a:gd name="connsiteY18" fmla="*/ 42109 h 114886"/>
                <a:gd name="connsiteX19" fmla="*/ 11466 w 80835"/>
                <a:gd name="connsiteY19" fmla="*/ 27725 h 114886"/>
                <a:gd name="connsiteX20" fmla="*/ 24157 w 80835"/>
                <a:gd name="connsiteY20" fmla="*/ 17753 h 114886"/>
                <a:gd name="connsiteX21" fmla="*/ 41019 w 80835"/>
                <a:gd name="connsiteY21" fmla="*/ 14067 h 114886"/>
                <a:gd name="connsiteX22" fmla="*/ 53469 w 80835"/>
                <a:gd name="connsiteY22" fmla="*/ 17149 h 114886"/>
                <a:gd name="connsiteX23" fmla="*/ 63924 w 80835"/>
                <a:gd name="connsiteY23" fmla="*/ 24341 h 114886"/>
                <a:gd name="connsiteX24" fmla="*/ 63501 w 80835"/>
                <a:gd name="connsiteY24" fmla="*/ 15880 h 114886"/>
                <a:gd name="connsiteX25" fmla="*/ 63380 w 80835"/>
                <a:gd name="connsiteY25" fmla="*/ 6996 h 114886"/>
                <a:gd name="connsiteX26" fmla="*/ 31048 w 80835"/>
                <a:gd name="connsiteY26" fmla="*/ 88220 h 114886"/>
                <a:gd name="connsiteX27" fmla="*/ 42167 w 80835"/>
                <a:gd name="connsiteY27" fmla="*/ 89490 h 114886"/>
                <a:gd name="connsiteX28" fmla="*/ 52139 w 80835"/>
                <a:gd name="connsiteY28" fmla="*/ 85259 h 114886"/>
                <a:gd name="connsiteX29" fmla="*/ 59996 w 80835"/>
                <a:gd name="connsiteY29" fmla="*/ 77040 h 114886"/>
                <a:gd name="connsiteX30" fmla="*/ 64831 w 80835"/>
                <a:gd name="connsiteY30" fmla="*/ 66524 h 114886"/>
                <a:gd name="connsiteX31" fmla="*/ 64226 w 80835"/>
                <a:gd name="connsiteY31" fmla="*/ 50086 h 114886"/>
                <a:gd name="connsiteX32" fmla="*/ 57337 w 80835"/>
                <a:gd name="connsiteY32" fmla="*/ 36911 h 114886"/>
                <a:gd name="connsiteX33" fmla="*/ 47063 w 80835"/>
                <a:gd name="connsiteY33" fmla="*/ 30022 h 114886"/>
                <a:gd name="connsiteX34" fmla="*/ 35399 w 80835"/>
                <a:gd name="connsiteY34" fmla="*/ 29115 h 114886"/>
                <a:gd name="connsiteX35" fmla="*/ 24400 w 80835"/>
                <a:gd name="connsiteY35" fmla="*/ 33950 h 114886"/>
                <a:gd name="connsiteX36" fmla="*/ 16362 w 80835"/>
                <a:gd name="connsiteY36" fmla="*/ 44647 h 114886"/>
                <a:gd name="connsiteX37" fmla="*/ 13583 w 80835"/>
                <a:gd name="connsiteY37" fmla="*/ 61206 h 114886"/>
                <a:gd name="connsiteX38" fmla="*/ 17934 w 80835"/>
                <a:gd name="connsiteY38" fmla="*/ 77221 h 114886"/>
                <a:gd name="connsiteX39" fmla="*/ 31048 w 80835"/>
                <a:gd name="connsiteY39" fmla="*/ 88220 h 114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0835" h="114886">
                  <a:moveTo>
                    <a:pt x="63380" y="6996"/>
                  </a:moveTo>
                  <a:cubicBezTo>
                    <a:pt x="63382" y="4888"/>
                    <a:pt x="64257" y="2875"/>
                    <a:pt x="65798" y="1436"/>
                  </a:cubicBezTo>
                  <a:cubicBezTo>
                    <a:pt x="67091" y="317"/>
                    <a:pt x="68741" y="-304"/>
                    <a:pt x="70451" y="-317"/>
                  </a:cubicBezTo>
                  <a:cubicBezTo>
                    <a:pt x="72127" y="-314"/>
                    <a:pt x="73742" y="311"/>
                    <a:pt x="74984" y="1436"/>
                  </a:cubicBezTo>
                  <a:cubicBezTo>
                    <a:pt x="76440" y="2922"/>
                    <a:pt x="77263" y="4915"/>
                    <a:pt x="77280" y="6996"/>
                  </a:cubicBezTo>
                  <a:cubicBezTo>
                    <a:pt x="77804" y="23636"/>
                    <a:pt x="78166" y="40256"/>
                    <a:pt x="78368" y="56855"/>
                  </a:cubicBezTo>
                  <a:cubicBezTo>
                    <a:pt x="78569" y="73454"/>
                    <a:pt x="79234" y="90638"/>
                    <a:pt x="80362" y="108406"/>
                  </a:cubicBezTo>
                  <a:cubicBezTo>
                    <a:pt x="80270" y="110201"/>
                    <a:pt x="79384" y="111862"/>
                    <a:pt x="77944" y="112938"/>
                  </a:cubicBezTo>
                  <a:cubicBezTo>
                    <a:pt x="76666" y="113987"/>
                    <a:pt x="75065" y="114563"/>
                    <a:pt x="73412" y="114570"/>
                  </a:cubicBezTo>
                  <a:cubicBezTo>
                    <a:pt x="71789" y="114555"/>
                    <a:pt x="70209" y="114049"/>
                    <a:pt x="68879" y="113120"/>
                  </a:cubicBezTo>
                  <a:cubicBezTo>
                    <a:pt x="67414" y="111992"/>
                    <a:pt x="66545" y="110255"/>
                    <a:pt x="66522" y="108406"/>
                  </a:cubicBezTo>
                  <a:lnTo>
                    <a:pt x="65677" y="94083"/>
                  </a:lnTo>
                  <a:cubicBezTo>
                    <a:pt x="61132" y="98265"/>
                    <a:pt x="55634" y="101273"/>
                    <a:pt x="49661" y="102846"/>
                  </a:cubicBezTo>
                  <a:cubicBezTo>
                    <a:pt x="42322" y="104592"/>
                    <a:pt x="34654" y="104383"/>
                    <a:pt x="27421" y="102241"/>
                  </a:cubicBezTo>
                  <a:cubicBezTo>
                    <a:pt x="22680" y="101263"/>
                    <a:pt x="18231" y="99194"/>
                    <a:pt x="14427" y="96198"/>
                  </a:cubicBezTo>
                  <a:cubicBezTo>
                    <a:pt x="10888" y="93352"/>
                    <a:pt x="7916" y="89867"/>
                    <a:pt x="5665" y="85924"/>
                  </a:cubicBezTo>
                  <a:cubicBezTo>
                    <a:pt x="3339" y="81902"/>
                    <a:pt x="1665" y="77537"/>
                    <a:pt x="709" y="72991"/>
                  </a:cubicBezTo>
                  <a:cubicBezTo>
                    <a:pt x="-362" y="68297"/>
                    <a:pt x="-708" y="63467"/>
                    <a:pt x="-318" y="58668"/>
                  </a:cubicBezTo>
                  <a:cubicBezTo>
                    <a:pt x="53" y="53003"/>
                    <a:pt x="1254" y="47424"/>
                    <a:pt x="3247" y="42109"/>
                  </a:cubicBezTo>
                  <a:cubicBezTo>
                    <a:pt x="5150" y="36882"/>
                    <a:pt x="7929" y="32018"/>
                    <a:pt x="11466" y="27725"/>
                  </a:cubicBezTo>
                  <a:cubicBezTo>
                    <a:pt x="14950" y="23548"/>
                    <a:pt x="19275" y="20151"/>
                    <a:pt x="24157" y="17753"/>
                  </a:cubicBezTo>
                  <a:cubicBezTo>
                    <a:pt x="29425" y="15260"/>
                    <a:pt x="35192" y="14000"/>
                    <a:pt x="41019" y="14067"/>
                  </a:cubicBezTo>
                  <a:cubicBezTo>
                    <a:pt x="45333" y="14251"/>
                    <a:pt x="49567" y="15299"/>
                    <a:pt x="53469" y="17149"/>
                  </a:cubicBezTo>
                  <a:cubicBezTo>
                    <a:pt x="57273" y="19045"/>
                    <a:pt x="60793" y="21466"/>
                    <a:pt x="63924" y="24341"/>
                  </a:cubicBezTo>
                  <a:cubicBezTo>
                    <a:pt x="63924" y="21621"/>
                    <a:pt x="63924" y="18781"/>
                    <a:pt x="63501" y="15880"/>
                  </a:cubicBezTo>
                  <a:cubicBezTo>
                    <a:pt x="63078" y="12979"/>
                    <a:pt x="63380" y="10260"/>
                    <a:pt x="63380" y="6996"/>
                  </a:cubicBezTo>
                  <a:close/>
                  <a:moveTo>
                    <a:pt x="31048" y="88220"/>
                  </a:moveTo>
                  <a:cubicBezTo>
                    <a:pt x="34539" y="89763"/>
                    <a:pt x="38418" y="90205"/>
                    <a:pt x="42167" y="89490"/>
                  </a:cubicBezTo>
                  <a:cubicBezTo>
                    <a:pt x="45768" y="88852"/>
                    <a:pt x="49178" y="87405"/>
                    <a:pt x="52139" y="85259"/>
                  </a:cubicBezTo>
                  <a:cubicBezTo>
                    <a:pt x="55244" y="83028"/>
                    <a:pt x="57907" y="80241"/>
                    <a:pt x="59996" y="77040"/>
                  </a:cubicBezTo>
                  <a:cubicBezTo>
                    <a:pt x="62212" y="73846"/>
                    <a:pt x="63849" y="70286"/>
                    <a:pt x="64831" y="66524"/>
                  </a:cubicBezTo>
                  <a:lnTo>
                    <a:pt x="64226" y="50086"/>
                  </a:lnTo>
                  <a:cubicBezTo>
                    <a:pt x="63016" y="45207"/>
                    <a:pt x="60654" y="40689"/>
                    <a:pt x="57337" y="36911"/>
                  </a:cubicBezTo>
                  <a:cubicBezTo>
                    <a:pt x="54546" y="33787"/>
                    <a:pt x="51012" y="31418"/>
                    <a:pt x="47063" y="30022"/>
                  </a:cubicBezTo>
                  <a:cubicBezTo>
                    <a:pt x="43311" y="28754"/>
                    <a:pt x="39302" y="28443"/>
                    <a:pt x="35399" y="29115"/>
                  </a:cubicBezTo>
                  <a:cubicBezTo>
                    <a:pt x="31391" y="29798"/>
                    <a:pt x="27613" y="31458"/>
                    <a:pt x="24400" y="33950"/>
                  </a:cubicBezTo>
                  <a:cubicBezTo>
                    <a:pt x="20879" y="36798"/>
                    <a:pt x="18118" y="40473"/>
                    <a:pt x="16362" y="44647"/>
                  </a:cubicBezTo>
                  <a:cubicBezTo>
                    <a:pt x="14207" y="49889"/>
                    <a:pt x="13257" y="55548"/>
                    <a:pt x="13583" y="61206"/>
                  </a:cubicBezTo>
                  <a:cubicBezTo>
                    <a:pt x="13746" y="66813"/>
                    <a:pt x="15237" y="72302"/>
                    <a:pt x="17934" y="77221"/>
                  </a:cubicBezTo>
                  <a:cubicBezTo>
                    <a:pt x="20818" y="82364"/>
                    <a:pt x="25482" y="86276"/>
                    <a:pt x="31048" y="88220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6" name="Forme libre : forme 111">
              <a:extLst>
                <a:ext uri="{FF2B5EF4-FFF2-40B4-BE49-F238E27FC236}">
                  <a16:creationId xmlns:a16="http://schemas.microsoft.com/office/drawing/2014/main" id="{076DD263-5E0B-47DD-A54A-DB7F9DF5B304}"/>
                </a:ext>
              </a:extLst>
            </p:cNvPr>
            <p:cNvSpPr/>
            <p:nvPr/>
          </p:nvSpPr>
          <p:spPr>
            <a:xfrm>
              <a:off x="7626695" y="3199871"/>
              <a:ext cx="90159" cy="106330"/>
            </a:xfrm>
            <a:custGeom>
              <a:avLst/>
              <a:gdLst>
                <a:gd name="connsiteX0" fmla="*/ 33856 w 90159"/>
                <a:gd name="connsiteY0" fmla="*/ 181 h 106330"/>
                <a:gd name="connsiteX1" fmla="*/ 46487 w 90159"/>
                <a:gd name="connsiteY1" fmla="*/ 181 h 106330"/>
                <a:gd name="connsiteX2" fmla="*/ 58090 w 90159"/>
                <a:gd name="connsiteY2" fmla="*/ 4774 h 106330"/>
                <a:gd name="connsiteX3" fmla="*/ 67398 w 90159"/>
                <a:gd name="connsiteY3" fmla="*/ 13719 h 106330"/>
                <a:gd name="connsiteX4" fmla="*/ 73441 w 90159"/>
                <a:gd name="connsiteY4" fmla="*/ 27196 h 106330"/>
                <a:gd name="connsiteX5" fmla="*/ 72716 w 90159"/>
                <a:gd name="connsiteY5" fmla="*/ 32454 h 106330"/>
                <a:gd name="connsiteX6" fmla="*/ 68908 w 90159"/>
                <a:gd name="connsiteY6" fmla="*/ 35113 h 106330"/>
                <a:gd name="connsiteX7" fmla="*/ 64255 w 90159"/>
                <a:gd name="connsiteY7" fmla="*/ 34508 h 106330"/>
                <a:gd name="connsiteX8" fmla="*/ 60991 w 90159"/>
                <a:gd name="connsiteY8" fmla="*/ 30399 h 106330"/>
                <a:gd name="connsiteX9" fmla="*/ 51080 w 90159"/>
                <a:gd name="connsiteY9" fmla="*/ 16197 h 106330"/>
                <a:gd name="connsiteX10" fmla="*/ 34943 w 90159"/>
                <a:gd name="connsiteY10" fmla="*/ 13417 h 106330"/>
                <a:gd name="connsiteX11" fmla="*/ 24186 w 90159"/>
                <a:gd name="connsiteY11" fmla="*/ 18251 h 106330"/>
                <a:gd name="connsiteX12" fmla="*/ 17236 w 90159"/>
                <a:gd name="connsiteY12" fmla="*/ 27014 h 106330"/>
                <a:gd name="connsiteX13" fmla="*/ 13428 w 90159"/>
                <a:gd name="connsiteY13" fmla="*/ 38437 h 106330"/>
                <a:gd name="connsiteX14" fmla="*/ 12582 w 90159"/>
                <a:gd name="connsiteY14" fmla="*/ 51188 h 106330"/>
                <a:gd name="connsiteX15" fmla="*/ 14818 w 90159"/>
                <a:gd name="connsiteY15" fmla="*/ 65995 h 106330"/>
                <a:gd name="connsiteX16" fmla="*/ 20499 w 90159"/>
                <a:gd name="connsiteY16" fmla="*/ 78928 h 106330"/>
                <a:gd name="connsiteX17" fmla="*/ 29261 w 90159"/>
                <a:gd name="connsiteY17" fmla="*/ 88114 h 106330"/>
                <a:gd name="connsiteX18" fmla="*/ 40865 w 90159"/>
                <a:gd name="connsiteY18" fmla="*/ 91680 h 106330"/>
                <a:gd name="connsiteX19" fmla="*/ 58693 w 90159"/>
                <a:gd name="connsiteY19" fmla="*/ 87389 h 106330"/>
                <a:gd name="connsiteX20" fmla="*/ 77126 w 90159"/>
                <a:gd name="connsiteY20" fmla="*/ 72582 h 106330"/>
                <a:gd name="connsiteX21" fmla="*/ 82202 w 90159"/>
                <a:gd name="connsiteY21" fmla="*/ 69802 h 106330"/>
                <a:gd name="connsiteX22" fmla="*/ 87037 w 90159"/>
                <a:gd name="connsiteY22" fmla="*/ 71313 h 106330"/>
                <a:gd name="connsiteX23" fmla="*/ 89576 w 90159"/>
                <a:gd name="connsiteY23" fmla="*/ 75362 h 106330"/>
                <a:gd name="connsiteX24" fmla="*/ 88186 w 90159"/>
                <a:gd name="connsiteY24" fmla="*/ 80499 h 106330"/>
                <a:gd name="connsiteX25" fmla="*/ 77368 w 90159"/>
                <a:gd name="connsiteY25" fmla="*/ 91982 h 106330"/>
                <a:gd name="connsiteX26" fmla="*/ 65281 w 90159"/>
                <a:gd name="connsiteY26" fmla="*/ 99899 h 106330"/>
                <a:gd name="connsiteX27" fmla="*/ 52650 w 90159"/>
                <a:gd name="connsiteY27" fmla="*/ 104552 h 106330"/>
                <a:gd name="connsiteX28" fmla="*/ 41047 w 90159"/>
                <a:gd name="connsiteY28" fmla="*/ 106003 h 106330"/>
                <a:gd name="connsiteX29" fmla="*/ 22916 w 90159"/>
                <a:gd name="connsiteY29" fmla="*/ 101228 h 106330"/>
                <a:gd name="connsiteX30" fmla="*/ 9862 w 90159"/>
                <a:gd name="connsiteY30" fmla="*/ 89141 h 106330"/>
                <a:gd name="connsiteX31" fmla="*/ 2126 w 90159"/>
                <a:gd name="connsiteY31" fmla="*/ 71978 h 106330"/>
                <a:gd name="connsiteX32" fmla="*/ -473 w 90159"/>
                <a:gd name="connsiteY32" fmla="*/ 52035 h 106330"/>
                <a:gd name="connsiteX33" fmla="*/ 1401 w 90159"/>
                <a:gd name="connsiteY33" fmla="*/ 34569 h 106330"/>
                <a:gd name="connsiteX34" fmla="*/ 7444 w 90159"/>
                <a:gd name="connsiteY34" fmla="*/ 18795 h 106330"/>
                <a:gd name="connsiteX35" fmla="*/ 18081 w 90159"/>
                <a:gd name="connsiteY35" fmla="*/ 6708 h 106330"/>
                <a:gd name="connsiteX36" fmla="*/ 33854 w 90159"/>
                <a:gd name="connsiteY36" fmla="*/ 182 h 106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0159" h="106330">
                  <a:moveTo>
                    <a:pt x="33856" y="181"/>
                  </a:moveTo>
                  <a:cubicBezTo>
                    <a:pt x="38040" y="-483"/>
                    <a:pt x="42303" y="-483"/>
                    <a:pt x="46487" y="181"/>
                  </a:cubicBezTo>
                  <a:cubicBezTo>
                    <a:pt x="50615" y="947"/>
                    <a:pt x="54556" y="2507"/>
                    <a:pt x="58090" y="4774"/>
                  </a:cubicBezTo>
                  <a:cubicBezTo>
                    <a:pt x="61718" y="7156"/>
                    <a:pt x="64873" y="10189"/>
                    <a:pt x="67398" y="13719"/>
                  </a:cubicBezTo>
                  <a:cubicBezTo>
                    <a:pt x="70276" y="17771"/>
                    <a:pt x="72330" y="22351"/>
                    <a:pt x="73441" y="27196"/>
                  </a:cubicBezTo>
                  <a:cubicBezTo>
                    <a:pt x="74023" y="28966"/>
                    <a:pt x="73755" y="30907"/>
                    <a:pt x="72716" y="32454"/>
                  </a:cubicBezTo>
                  <a:cubicBezTo>
                    <a:pt x="71793" y="33754"/>
                    <a:pt x="70447" y="34694"/>
                    <a:pt x="68908" y="35113"/>
                  </a:cubicBezTo>
                  <a:cubicBezTo>
                    <a:pt x="67335" y="35478"/>
                    <a:pt x="65683" y="35263"/>
                    <a:pt x="64255" y="34508"/>
                  </a:cubicBezTo>
                  <a:cubicBezTo>
                    <a:pt x="62598" y="33707"/>
                    <a:pt x="61397" y="32194"/>
                    <a:pt x="60991" y="30399"/>
                  </a:cubicBezTo>
                  <a:cubicBezTo>
                    <a:pt x="59163" y="24789"/>
                    <a:pt x="55714" y="19847"/>
                    <a:pt x="51080" y="16197"/>
                  </a:cubicBezTo>
                  <a:cubicBezTo>
                    <a:pt x="46398" y="12878"/>
                    <a:pt x="40466" y="11856"/>
                    <a:pt x="34943" y="13417"/>
                  </a:cubicBezTo>
                  <a:cubicBezTo>
                    <a:pt x="30982" y="14010"/>
                    <a:pt x="27260" y="15683"/>
                    <a:pt x="24186" y="18251"/>
                  </a:cubicBezTo>
                  <a:cubicBezTo>
                    <a:pt x="21344" y="20714"/>
                    <a:pt x="18987" y="23686"/>
                    <a:pt x="17236" y="27014"/>
                  </a:cubicBezTo>
                  <a:cubicBezTo>
                    <a:pt x="15377" y="30599"/>
                    <a:pt x="14091" y="34453"/>
                    <a:pt x="13428" y="38437"/>
                  </a:cubicBezTo>
                  <a:cubicBezTo>
                    <a:pt x="12664" y="42641"/>
                    <a:pt x="12380" y="46919"/>
                    <a:pt x="12582" y="51188"/>
                  </a:cubicBezTo>
                  <a:cubicBezTo>
                    <a:pt x="12741" y="56195"/>
                    <a:pt x="13492" y="61165"/>
                    <a:pt x="14818" y="65995"/>
                  </a:cubicBezTo>
                  <a:cubicBezTo>
                    <a:pt x="16029" y="70574"/>
                    <a:pt x="17946" y="74937"/>
                    <a:pt x="20499" y="78928"/>
                  </a:cubicBezTo>
                  <a:cubicBezTo>
                    <a:pt x="22774" y="82546"/>
                    <a:pt x="25755" y="85670"/>
                    <a:pt x="29261" y="88114"/>
                  </a:cubicBezTo>
                  <a:cubicBezTo>
                    <a:pt x="32661" y="90487"/>
                    <a:pt x="36719" y="91734"/>
                    <a:pt x="40865" y="91680"/>
                  </a:cubicBezTo>
                  <a:cubicBezTo>
                    <a:pt x="47072" y="91756"/>
                    <a:pt x="53201" y="90281"/>
                    <a:pt x="58693" y="87389"/>
                  </a:cubicBezTo>
                  <a:cubicBezTo>
                    <a:pt x="65761" y="83729"/>
                    <a:pt x="72027" y="78695"/>
                    <a:pt x="77126" y="72582"/>
                  </a:cubicBezTo>
                  <a:cubicBezTo>
                    <a:pt x="78359" y="70991"/>
                    <a:pt x="80198" y="69984"/>
                    <a:pt x="82202" y="69802"/>
                  </a:cubicBezTo>
                  <a:cubicBezTo>
                    <a:pt x="83946" y="69686"/>
                    <a:pt x="85670" y="70225"/>
                    <a:pt x="87037" y="71313"/>
                  </a:cubicBezTo>
                  <a:cubicBezTo>
                    <a:pt x="88339" y="72317"/>
                    <a:pt x="89239" y="73753"/>
                    <a:pt x="89576" y="75362"/>
                  </a:cubicBezTo>
                  <a:cubicBezTo>
                    <a:pt x="89932" y="77198"/>
                    <a:pt x="89419" y="79094"/>
                    <a:pt x="88186" y="80499"/>
                  </a:cubicBezTo>
                  <a:cubicBezTo>
                    <a:pt x="85137" y="84816"/>
                    <a:pt x="81496" y="88682"/>
                    <a:pt x="77368" y="91982"/>
                  </a:cubicBezTo>
                  <a:cubicBezTo>
                    <a:pt x="73640" y="95055"/>
                    <a:pt x="69587" y="97710"/>
                    <a:pt x="65281" y="99899"/>
                  </a:cubicBezTo>
                  <a:cubicBezTo>
                    <a:pt x="61252" y="101905"/>
                    <a:pt x="57017" y="103466"/>
                    <a:pt x="52650" y="104552"/>
                  </a:cubicBezTo>
                  <a:cubicBezTo>
                    <a:pt x="48851" y="105481"/>
                    <a:pt x="44957" y="105968"/>
                    <a:pt x="41047" y="106003"/>
                  </a:cubicBezTo>
                  <a:cubicBezTo>
                    <a:pt x="34672" y="106170"/>
                    <a:pt x="28382" y="104514"/>
                    <a:pt x="22916" y="101228"/>
                  </a:cubicBezTo>
                  <a:cubicBezTo>
                    <a:pt x="17784" y="98134"/>
                    <a:pt x="13341" y="94021"/>
                    <a:pt x="9862" y="89141"/>
                  </a:cubicBezTo>
                  <a:cubicBezTo>
                    <a:pt x="6305" y="83913"/>
                    <a:pt x="3688" y="78105"/>
                    <a:pt x="2126" y="71978"/>
                  </a:cubicBezTo>
                  <a:cubicBezTo>
                    <a:pt x="379" y="65475"/>
                    <a:pt x="-495" y="58768"/>
                    <a:pt x="-473" y="52035"/>
                  </a:cubicBezTo>
                  <a:cubicBezTo>
                    <a:pt x="-481" y="46162"/>
                    <a:pt x="148" y="40306"/>
                    <a:pt x="1401" y="34569"/>
                  </a:cubicBezTo>
                  <a:cubicBezTo>
                    <a:pt x="2582" y="29028"/>
                    <a:pt x="4621" y="23706"/>
                    <a:pt x="7444" y="18795"/>
                  </a:cubicBezTo>
                  <a:cubicBezTo>
                    <a:pt x="10128" y="14082"/>
                    <a:pt x="13747" y="9969"/>
                    <a:pt x="18081" y="6708"/>
                  </a:cubicBezTo>
                  <a:cubicBezTo>
                    <a:pt x="22701" y="3232"/>
                    <a:pt x="28129" y="987"/>
                    <a:pt x="33854" y="182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7" name="Forme libre : forme 112">
              <a:extLst>
                <a:ext uri="{FF2B5EF4-FFF2-40B4-BE49-F238E27FC236}">
                  <a16:creationId xmlns:a16="http://schemas.microsoft.com/office/drawing/2014/main" id="{EDAE0C02-C322-4835-AD23-59B81E3635E9}"/>
                </a:ext>
              </a:extLst>
            </p:cNvPr>
            <p:cNvSpPr/>
            <p:nvPr/>
          </p:nvSpPr>
          <p:spPr>
            <a:xfrm>
              <a:off x="7736793" y="3135582"/>
              <a:ext cx="89704" cy="172795"/>
            </a:xfrm>
            <a:custGeom>
              <a:avLst/>
              <a:gdLst>
                <a:gd name="connsiteX0" fmla="*/ -396 w 89704"/>
                <a:gd name="connsiteY0" fmla="*/ 6393 h 172795"/>
                <a:gd name="connsiteX1" fmla="*/ 1901 w 89704"/>
                <a:gd name="connsiteY1" fmla="*/ 1256 h 172795"/>
                <a:gd name="connsiteX2" fmla="*/ 6977 w 89704"/>
                <a:gd name="connsiteY2" fmla="*/ -316 h 172795"/>
                <a:gd name="connsiteX3" fmla="*/ 12114 w 89704"/>
                <a:gd name="connsiteY3" fmla="*/ 1437 h 172795"/>
                <a:gd name="connsiteX4" fmla="*/ 14350 w 89704"/>
                <a:gd name="connsiteY4" fmla="*/ 6090 h 172795"/>
                <a:gd name="connsiteX5" fmla="*/ 14350 w 89704"/>
                <a:gd name="connsiteY5" fmla="*/ 42895 h 172795"/>
                <a:gd name="connsiteX6" fmla="*/ 14350 w 89704"/>
                <a:gd name="connsiteY6" fmla="*/ 62537 h 172795"/>
                <a:gd name="connsiteX7" fmla="*/ 14350 w 89704"/>
                <a:gd name="connsiteY7" fmla="*/ 88161 h 172795"/>
                <a:gd name="connsiteX8" fmla="*/ 27645 w 89704"/>
                <a:gd name="connsiteY8" fmla="*/ 77343 h 172795"/>
                <a:gd name="connsiteX9" fmla="*/ 46864 w 89704"/>
                <a:gd name="connsiteY9" fmla="*/ 72931 h 172795"/>
                <a:gd name="connsiteX10" fmla="*/ 63423 w 89704"/>
                <a:gd name="connsiteY10" fmla="*/ 76013 h 172795"/>
                <a:gd name="connsiteX11" fmla="*/ 75510 w 89704"/>
                <a:gd name="connsiteY11" fmla="*/ 85139 h 172795"/>
                <a:gd name="connsiteX12" fmla="*/ 83306 w 89704"/>
                <a:gd name="connsiteY12" fmla="*/ 98616 h 172795"/>
                <a:gd name="connsiteX13" fmla="*/ 87295 w 89704"/>
                <a:gd name="connsiteY13" fmla="*/ 115175 h 172795"/>
                <a:gd name="connsiteX14" fmla="*/ 89229 w 89704"/>
                <a:gd name="connsiteY14" fmla="*/ 140921 h 172795"/>
                <a:gd name="connsiteX15" fmla="*/ 89229 w 89704"/>
                <a:gd name="connsiteY15" fmla="*/ 165578 h 172795"/>
                <a:gd name="connsiteX16" fmla="*/ 87114 w 89704"/>
                <a:gd name="connsiteY16" fmla="*/ 169687 h 172795"/>
                <a:gd name="connsiteX17" fmla="*/ 82279 w 89704"/>
                <a:gd name="connsiteY17" fmla="*/ 171138 h 172795"/>
                <a:gd name="connsiteX18" fmla="*/ 77504 w 89704"/>
                <a:gd name="connsiteY18" fmla="*/ 169808 h 172795"/>
                <a:gd name="connsiteX19" fmla="*/ 75389 w 89704"/>
                <a:gd name="connsiteY19" fmla="*/ 165880 h 172795"/>
                <a:gd name="connsiteX20" fmla="*/ 75389 w 89704"/>
                <a:gd name="connsiteY20" fmla="*/ 140921 h 172795"/>
                <a:gd name="connsiteX21" fmla="*/ 73818 w 89704"/>
                <a:gd name="connsiteY21" fmla="*/ 116324 h 172795"/>
                <a:gd name="connsiteX22" fmla="*/ 64934 w 89704"/>
                <a:gd name="connsiteY22" fmla="*/ 95051 h 172795"/>
                <a:gd name="connsiteX23" fmla="*/ 46381 w 89704"/>
                <a:gd name="connsiteY23" fmla="*/ 86167 h 172795"/>
                <a:gd name="connsiteX24" fmla="*/ 24865 w 89704"/>
                <a:gd name="connsiteY24" fmla="*/ 96803 h 172795"/>
                <a:gd name="connsiteX25" fmla="*/ 14954 w 89704"/>
                <a:gd name="connsiteY25" fmla="*/ 132157 h 172795"/>
                <a:gd name="connsiteX26" fmla="*/ 15499 w 89704"/>
                <a:gd name="connsiteY26" fmla="*/ 166726 h 172795"/>
                <a:gd name="connsiteX27" fmla="*/ 13262 w 89704"/>
                <a:gd name="connsiteY27" fmla="*/ 170836 h 172795"/>
                <a:gd name="connsiteX28" fmla="*/ 8307 w 89704"/>
                <a:gd name="connsiteY28" fmla="*/ 172467 h 172795"/>
                <a:gd name="connsiteX29" fmla="*/ 3231 w 89704"/>
                <a:gd name="connsiteY29" fmla="*/ 171259 h 172795"/>
                <a:gd name="connsiteX30" fmla="*/ 813 w 89704"/>
                <a:gd name="connsiteY30" fmla="*/ 167330 h 172795"/>
                <a:gd name="connsiteX31" fmla="*/ 390 w 89704"/>
                <a:gd name="connsiteY31" fmla="*/ 125993 h 172795"/>
                <a:gd name="connsiteX32" fmla="*/ -34 w 89704"/>
                <a:gd name="connsiteY32" fmla="*/ 86711 h 172795"/>
                <a:gd name="connsiteX33" fmla="*/ -456 w 89704"/>
                <a:gd name="connsiteY33" fmla="*/ 47609 h 172795"/>
                <a:gd name="connsiteX34" fmla="*/ -396 w 89704"/>
                <a:gd name="connsiteY34" fmla="*/ 6393 h 172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9704" h="172795">
                  <a:moveTo>
                    <a:pt x="-396" y="6393"/>
                  </a:moveTo>
                  <a:cubicBezTo>
                    <a:pt x="-523" y="4407"/>
                    <a:pt x="336" y="2486"/>
                    <a:pt x="1901" y="1256"/>
                  </a:cubicBezTo>
                  <a:cubicBezTo>
                    <a:pt x="3391" y="223"/>
                    <a:pt x="5164" y="-326"/>
                    <a:pt x="6977" y="-316"/>
                  </a:cubicBezTo>
                  <a:cubicBezTo>
                    <a:pt x="8841" y="-345"/>
                    <a:pt x="10657" y="275"/>
                    <a:pt x="12114" y="1437"/>
                  </a:cubicBezTo>
                  <a:cubicBezTo>
                    <a:pt x="13578" y="2527"/>
                    <a:pt x="14413" y="4266"/>
                    <a:pt x="14350" y="6090"/>
                  </a:cubicBezTo>
                  <a:lnTo>
                    <a:pt x="14350" y="42895"/>
                  </a:lnTo>
                  <a:cubicBezTo>
                    <a:pt x="14350" y="48939"/>
                    <a:pt x="14350" y="55405"/>
                    <a:pt x="14350" y="62537"/>
                  </a:cubicBezTo>
                  <a:cubicBezTo>
                    <a:pt x="14350" y="69668"/>
                    <a:pt x="14350" y="78250"/>
                    <a:pt x="14350" y="88161"/>
                  </a:cubicBezTo>
                  <a:cubicBezTo>
                    <a:pt x="17952" y="83641"/>
                    <a:pt x="22487" y="79951"/>
                    <a:pt x="27645" y="77343"/>
                  </a:cubicBezTo>
                  <a:cubicBezTo>
                    <a:pt x="33632" y="74429"/>
                    <a:pt x="40205" y="72921"/>
                    <a:pt x="46864" y="72931"/>
                  </a:cubicBezTo>
                  <a:cubicBezTo>
                    <a:pt x="52552" y="72602"/>
                    <a:pt x="58234" y="73660"/>
                    <a:pt x="63423" y="76013"/>
                  </a:cubicBezTo>
                  <a:cubicBezTo>
                    <a:pt x="68049" y="78171"/>
                    <a:pt x="72168" y="81280"/>
                    <a:pt x="75510" y="85139"/>
                  </a:cubicBezTo>
                  <a:cubicBezTo>
                    <a:pt x="78931" y="89103"/>
                    <a:pt x="81575" y="93675"/>
                    <a:pt x="83306" y="98616"/>
                  </a:cubicBezTo>
                  <a:cubicBezTo>
                    <a:pt x="85229" y="103976"/>
                    <a:pt x="86566" y="109528"/>
                    <a:pt x="87295" y="115175"/>
                  </a:cubicBezTo>
                  <a:cubicBezTo>
                    <a:pt x="88404" y="123716"/>
                    <a:pt x="89049" y="132310"/>
                    <a:pt x="89229" y="140921"/>
                  </a:cubicBezTo>
                  <a:cubicBezTo>
                    <a:pt x="89229" y="149744"/>
                    <a:pt x="89229" y="157963"/>
                    <a:pt x="89229" y="165578"/>
                  </a:cubicBezTo>
                  <a:cubicBezTo>
                    <a:pt x="89278" y="167220"/>
                    <a:pt x="88479" y="168773"/>
                    <a:pt x="87114" y="169687"/>
                  </a:cubicBezTo>
                  <a:cubicBezTo>
                    <a:pt x="85692" y="170662"/>
                    <a:pt x="84002" y="171169"/>
                    <a:pt x="82279" y="171138"/>
                  </a:cubicBezTo>
                  <a:cubicBezTo>
                    <a:pt x="80591" y="171170"/>
                    <a:pt x="78931" y="170708"/>
                    <a:pt x="77504" y="169808"/>
                  </a:cubicBezTo>
                  <a:cubicBezTo>
                    <a:pt x="76110" y="169007"/>
                    <a:pt x="75290" y="167485"/>
                    <a:pt x="75389" y="165880"/>
                  </a:cubicBezTo>
                  <a:cubicBezTo>
                    <a:pt x="75389" y="157661"/>
                    <a:pt x="75389" y="149381"/>
                    <a:pt x="75389" y="140921"/>
                  </a:cubicBezTo>
                  <a:cubicBezTo>
                    <a:pt x="75328" y="132699"/>
                    <a:pt x="74804" y="124487"/>
                    <a:pt x="73818" y="116324"/>
                  </a:cubicBezTo>
                  <a:cubicBezTo>
                    <a:pt x="73072" y="108498"/>
                    <a:pt x="69975" y="101082"/>
                    <a:pt x="64934" y="95051"/>
                  </a:cubicBezTo>
                  <a:cubicBezTo>
                    <a:pt x="60454" y="89382"/>
                    <a:pt x="53605" y="86103"/>
                    <a:pt x="46381" y="86167"/>
                  </a:cubicBezTo>
                  <a:cubicBezTo>
                    <a:pt x="37903" y="85990"/>
                    <a:pt x="29872" y="89960"/>
                    <a:pt x="24865" y="96803"/>
                  </a:cubicBezTo>
                  <a:cubicBezTo>
                    <a:pt x="19366" y="103995"/>
                    <a:pt x="16103" y="115719"/>
                    <a:pt x="14954" y="132157"/>
                  </a:cubicBezTo>
                  <a:lnTo>
                    <a:pt x="15499" y="166726"/>
                  </a:lnTo>
                  <a:cubicBezTo>
                    <a:pt x="15559" y="168401"/>
                    <a:pt x="14702" y="169977"/>
                    <a:pt x="13262" y="170836"/>
                  </a:cubicBezTo>
                  <a:cubicBezTo>
                    <a:pt x="11778" y="171797"/>
                    <a:pt x="10072" y="172359"/>
                    <a:pt x="8307" y="172467"/>
                  </a:cubicBezTo>
                  <a:cubicBezTo>
                    <a:pt x="6534" y="172557"/>
                    <a:pt x="4773" y="172137"/>
                    <a:pt x="3231" y="171259"/>
                  </a:cubicBezTo>
                  <a:cubicBezTo>
                    <a:pt x="1708" y="170555"/>
                    <a:pt x="756" y="169007"/>
                    <a:pt x="813" y="167330"/>
                  </a:cubicBezTo>
                  <a:cubicBezTo>
                    <a:pt x="813" y="153068"/>
                    <a:pt x="450" y="139289"/>
                    <a:pt x="390" y="125993"/>
                  </a:cubicBezTo>
                  <a:cubicBezTo>
                    <a:pt x="329" y="112697"/>
                    <a:pt x="390" y="99644"/>
                    <a:pt x="-34" y="86711"/>
                  </a:cubicBezTo>
                  <a:cubicBezTo>
                    <a:pt x="-456" y="73777"/>
                    <a:pt x="-396" y="60784"/>
                    <a:pt x="-456" y="47609"/>
                  </a:cubicBezTo>
                  <a:cubicBezTo>
                    <a:pt x="-517" y="34435"/>
                    <a:pt x="-396" y="20655"/>
                    <a:pt x="-396" y="6393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8" name="Forme libre : forme 113">
              <a:extLst>
                <a:ext uri="{FF2B5EF4-FFF2-40B4-BE49-F238E27FC236}">
                  <a16:creationId xmlns:a16="http://schemas.microsoft.com/office/drawing/2014/main" id="{373366AE-B247-4FC7-9FDA-335FFCF82291}"/>
                </a:ext>
              </a:extLst>
            </p:cNvPr>
            <p:cNvSpPr/>
            <p:nvPr/>
          </p:nvSpPr>
          <p:spPr>
            <a:xfrm>
              <a:off x="7847041" y="3209425"/>
              <a:ext cx="86301" cy="92705"/>
            </a:xfrm>
            <a:custGeom>
              <a:avLst/>
              <a:gdLst>
                <a:gd name="connsiteX0" fmla="*/ 43827 w 86301"/>
                <a:gd name="connsiteY0" fmla="*/ 92340 h 92705"/>
                <a:gd name="connsiteX1" fmla="*/ 24064 w 86301"/>
                <a:gd name="connsiteY1" fmla="*/ 88774 h 92705"/>
                <a:gd name="connsiteX2" fmla="*/ 10104 w 86301"/>
                <a:gd name="connsiteY2" fmla="*/ 78319 h 92705"/>
                <a:gd name="connsiteX3" fmla="*/ 2066 w 86301"/>
                <a:gd name="connsiteY3" fmla="*/ 63331 h 92705"/>
                <a:gd name="connsiteX4" fmla="*/ -473 w 86301"/>
                <a:gd name="connsiteY4" fmla="*/ 46167 h 92705"/>
                <a:gd name="connsiteX5" fmla="*/ 2307 w 86301"/>
                <a:gd name="connsiteY5" fmla="*/ 29125 h 92705"/>
                <a:gd name="connsiteX6" fmla="*/ 10647 w 86301"/>
                <a:gd name="connsiteY6" fmla="*/ 14379 h 92705"/>
                <a:gd name="connsiteX7" fmla="*/ 24185 w 86301"/>
                <a:gd name="connsiteY7" fmla="*/ 3984 h 92705"/>
                <a:gd name="connsiteX8" fmla="*/ 42980 w 86301"/>
                <a:gd name="connsiteY8" fmla="*/ -307 h 92705"/>
                <a:gd name="connsiteX9" fmla="*/ 61835 w 86301"/>
                <a:gd name="connsiteY9" fmla="*/ 3682 h 92705"/>
                <a:gd name="connsiteX10" fmla="*/ 75373 w 86301"/>
                <a:gd name="connsiteY10" fmla="*/ 14258 h 92705"/>
                <a:gd name="connsiteX11" fmla="*/ 83290 w 86301"/>
                <a:gd name="connsiteY11" fmla="*/ 29366 h 92705"/>
                <a:gd name="connsiteX12" fmla="*/ 85829 w 86301"/>
                <a:gd name="connsiteY12" fmla="*/ 46711 h 92705"/>
                <a:gd name="connsiteX13" fmla="*/ 83170 w 86301"/>
                <a:gd name="connsiteY13" fmla="*/ 63331 h 92705"/>
                <a:gd name="connsiteX14" fmla="*/ 75252 w 86301"/>
                <a:gd name="connsiteY14" fmla="*/ 77896 h 92705"/>
                <a:gd name="connsiteX15" fmla="*/ 62138 w 86301"/>
                <a:gd name="connsiteY15" fmla="*/ 88351 h 92705"/>
                <a:gd name="connsiteX16" fmla="*/ 43826 w 86301"/>
                <a:gd name="connsiteY16" fmla="*/ 92340 h 92705"/>
                <a:gd name="connsiteX17" fmla="*/ 43827 w 86301"/>
                <a:gd name="connsiteY17" fmla="*/ 78560 h 92705"/>
                <a:gd name="connsiteX18" fmla="*/ 55914 w 86301"/>
                <a:gd name="connsiteY18" fmla="*/ 75901 h 92705"/>
                <a:gd name="connsiteX19" fmla="*/ 64676 w 86301"/>
                <a:gd name="connsiteY19" fmla="*/ 68710 h 92705"/>
                <a:gd name="connsiteX20" fmla="*/ 69934 w 86301"/>
                <a:gd name="connsiteY20" fmla="*/ 58315 h 92705"/>
                <a:gd name="connsiteX21" fmla="*/ 71627 w 86301"/>
                <a:gd name="connsiteY21" fmla="*/ 46228 h 92705"/>
                <a:gd name="connsiteX22" fmla="*/ 69753 w 86301"/>
                <a:gd name="connsiteY22" fmla="*/ 34141 h 92705"/>
                <a:gd name="connsiteX23" fmla="*/ 64132 w 86301"/>
                <a:gd name="connsiteY23" fmla="*/ 23746 h 92705"/>
                <a:gd name="connsiteX24" fmla="*/ 54764 w 86301"/>
                <a:gd name="connsiteY24" fmla="*/ 16554 h 92705"/>
                <a:gd name="connsiteX25" fmla="*/ 42194 w 86301"/>
                <a:gd name="connsiteY25" fmla="*/ 13956 h 92705"/>
                <a:gd name="connsiteX26" fmla="*/ 29684 w 86301"/>
                <a:gd name="connsiteY26" fmla="*/ 17159 h 92705"/>
                <a:gd name="connsiteX27" fmla="*/ 20801 w 86301"/>
                <a:gd name="connsiteY27" fmla="*/ 24653 h 92705"/>
                <a:gd name="connsiteX28" fmla="*/ 15422 w 86301"/>
                <a:gd name="connsiteY28" fmla="*/ 34866 h 92705"/>
                <a:gd name="connsiteX29" fmla="*/ 13548 w 86301"/>
                <a:gd name="connsiteY29" fmla="*/ 46953 h 92705"/>
                <a:gd name="connsiteX30" fmla="*/ 21525 w 86301"/>
                <a:gd name="connsiteY30" fmla="*/ 68468 h 92705"/>
                <a:gd name="connsiteX31" fmla="*/ 43946 w 86301"/>
                <a:gd name="connsiteY31" fmla="*/ 78560 h 9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6301" h="92705">
                  <a:moveTo>
                    <a:pt x="43827" y="92340"/>
                  </a:moveTo>
                  <a:cubicBezTo>
                    <a:pt x="37055" y="92656"/>
                    <a:pt x="30299" y="91437"/>
                    <a:pt x="24064" y="88774"/>
                  </a:cubicBezTo>
                  <a:cubicBezTo>
                    <a:pt x="18655" y="86432"/>
                    <a:pt x="13873" y="82850"/>
                    <a:pt x="10104" y="78319"/>
                  </a:cubicBezTo>
                  <a:cubicBezTo>
                    <a:pt x="6392" y="73949"/>
                    <a:pt x="3652" y="68840"/>
                    <a:pt x="2066" y="63331"/>
                  </a:cubicBezTo>
                  <a:cubicBezTo>
                    <a:pt x="375" y="57767"/>
                    <a:pt x="-481" y="51982"/>
                    <a:pt x="-473" y="46167"/>
                  </a:cubicBezTo>
                  <a:cubicBezTo>
                    <a:pt x="-504" y="40371"/>
                    <a:pt x="436" y="34611"/>
                    <a:pt x="2307" y="29125"/>
                  </a:cubicBezTo>
                  <a:cubicBezTo>
                    <a:pt x="4129" y="23726"/>
                    <a:pt x="6959" y="18722"/>
                    <a:pt x="10647" y="14379"/>
                  </a:cubicBezTo>
                  <a:cubicBezTo>
                    <a:pt x="14388" y="10010"/>
                    <a:pt x="18998" y="6469"/>
                    <a:pt x="24185" y="3984"/>
                  </a:cubicBezTo>
                  <a:cubicBezTo>
                    <a:pt x="30059" y="1193"/>
                    <a:pt x="36476" y="-272"/>
                    <a:pt x="42980" y="-307"/>
                  </a:cubicBezTo>
                  <a:cubicBezTo>
                    <a:pt x="49488" y="-446"/>
                    <a:pt x="55941" y="919"/>
                    <a:pt x="61835" y="3682"/>
                  </a:cubicBezTo>
                  <a:cubicBezTo>
                    <a:pt x="67095" y="6128"/>
                    <a:pt x="71726" y="9746"/>
                    <a:pt x="75373" y="14258"/>
                  </a:cubicBezTo>
                  <a:cubicBezTo>
                    <a:pt x="79010" y="18704"/>
                    <a:pt x="81704" y="23845"/>
                    <a:pt x="83290" y="29366"/>
                  </a:cubicBezTo>
                  <a:cubicBezTo>
                    <a:pt x="84974" y="34994"/>
                    <a:pt x="85829" y="40837"/>
                    <a:pt x="85829" y="46711"/>
                  </a:cubicBezTo>
                  <a:cubicBezTo>
                    <a:pt x="85826" y="52357"/>
                    <a:pt x="84928" y="57966"/>
                    <a:pt x="83170" y="63331"/>
                  </a:cubicBezTo>
                  <a:cubicBezTo>
                    <a:pt x="81447" y="68631"/>
                    <a:pt x="78763" y="73568"/>
                    <a:pt x="75252" y="77896"/>
                  </a:cubicBezTo>
                  <a:cubicBezTo>
                    <a:pt x="71698" y="82298"/>
                    <a:pt x="67222" y="85867"/>
                    <a:pt x="62138" y="88351"/>
                  </a:cubicBezTo>
                  <a:cubicBezTo>
                    <a:pt x="56435" y="91109"/>
                    <a:pt x="50159" y="92476"/>
                    <a:pt x="43826" y="92340"/>
                  </a:cubicBezTo>
                  <a:close/>
                  <a:moveTo>
                    <a:pt x="43827" y="78560"/>
                  </a:moveTo>
                  <a:cubicBezTo>
                    <a:pt x="48006" y="78613"/>
                    <a:pt x="52142" y="77703"/>
                    <a:pt x="55914" y="75901"/>
                  </a:cubicBezTo>
                  <a:cubicBezTo>
                    <a:pt x="59329" y="74180"/>
                    <a:pt x="62322" y="71724"/>
                    <a:pt x="64676" y="68710"/>
                  </a:cubicBezTo>
                  <a:cubicBezTo>
                    <a:pt x="67076" y="65612"/>
                    <a:pt x="68861" y="62083"/>
                    <a:pt x="69934" y="58315"/>
                  </a:cubicBezTo>
                  <a:cubicBezTo>
                    <a:pt x="71047" y="54382"/>
                    <a:pt x="71616" y="50315"/>
                    <a:pt x="71627" y="46228"/>
                  </a:cubicBezTo>
                  <a:cubicBezTo>
                    <a:pt x="71646" y="42125"/>
                    <a:pt x="71013" y="38045"/>
                    <a:pt x="69753" y="34141"/>
                  </a:cubicBezTo>
                  <a:cubicBezTo>
                    <a:pt x="68582" y="30340"/>
                    <a:pt x="66672" y="26807"/>
                    <a:pt x="64132" y="23746"/>
                  </a:cubicBezTo>
                  <a:cubicBezTo>
                    <a:pt x="61553" y="20714"/>
                    <a:pt x="58360" y="18263"/>
                    <a:pt x="54764" y="16554"/>
                  </a:cubicBezTo>
                  <a:cubicBezTo>
                    <a:pt x="50822" y="14756"/>
                    <a:pt x="46526" y="13868"/>
                    <a:pt x="42194" y="13956"/>
                  </a:cubicBezTo>
                  <a:cubicBezTo>
                    <a:pt x="37833" y="14047"/>
                    <a:pt x="33552" y="15143"/>
                    <a:pt x="29684" y="17159"/>
                  </a:cubicBezTo>
                  <a:cubicBezTo>
                    <a:pt x="26223" y="18995"/>
                    <a:pt x="23194" y="21550"/>
                    <a:pt x="20801" y="24653"/>
                  </a:cubicBezTo>
                  <a:cubicBezTo>
                    <a:pt x="18410" y="27708"/>
                    <a:pt x="16589" y="31167"/>
                    <a:pt x="15422" y="34866"/>
                  </a:cubicBezTo>
                  <a:cubicBezTo>
                    <a:pt x="14169" y="38772"/>
                    <a:pt x="13537" y="42851"/>
                    <a:pt x="13548" y="46953"/>
                  </a:cubicBezTo>
                  <a:cubicBezTo>
                    <a:pt x="13713" y="54817"/>
                    <a:pt x="16523" y="62397"/>
                    <a:pt x="21525" y="68468"/>
                  </a:cubicBezTo>
                  <a:cubicBezTo>
                    <a:pt x="27074" y="75067"/>
                    <a:pt x="35327" y="78782"/>
                    <a:pt x="43946" y="78560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9" name="Forme libre : forme 114">
              <a:extLst>
                <a:ext uri="{FF2B5EF4-FFF2-40B4-BE49-F238E27FC236}">
                  <a16:creationId xmlns:a16="http://schemas.microsoft.com/office/drawing/2014/main" id="{B4DB7651-E17E-4DA5-99B5-02C3567A1430}"/>
                </a:ext>
              </a:extLst>
            </p:cNvPr>
            <p:cNvSpPr/>
            <p:nvPr/>
          </p:nvSpPr>
          <p:spPr>
            <a:xfrm>
              <a:off x="7953657" y="3204662"/>
              <a:ext cx="84736" cy="104670"/>
            </a:xfrm>
            <a:custGeom>
              <a:avLst/>
              <a:gdLst>
                <a:gd name="connsiteX0" fmla="*/ 83404 w 84736"/>
                <a:gd name="connsiteY0" fmla="*/ 5543 h 104670"/>
                <a:gd name="connsiteX1" fmla="*/ 83826 w 84736"/>
                <a:gd name="connsiteY1" fmla="*/ 27844 h 104670"/>
                <a:gd name="connsiteX2" fmla="*/ 84129 w 84736"/>
                <a:gd name="connsiteY2" fmla="*/ 42046 h 104670"/>
                <a:gd name="connsiteX3" fmla="*/ 84129 w 84736"/>
                <a:gd name="connsiteY3" fmla="*/ 52320 h 104670"/>
                <a:gd name="connsiteX4" fmla="*/ 84129 w 84736"/>
                <a:gd name="connsiteY4" fmla="*/ 62412 h 104670"/>
                <a:gd name="connsiteX5" fmla="*/ 84129 w 84736"/>
                <a:gd name="connsiteY5" fmla="*/ 76071 h 104670"/>
                <a:gd name="connsiteX6" fmla="*/ 84129 w 84736"/>
                <a:gd name="connsiteY6" fmla="*/ 97344 h 104670"/>
                <a:gd name="connsiteX7" fmla="*/ 81832 w 84736"/>
                <a:gd name="connsiteY7" fmla="*/ 102601 h 104670"/>
                <a:gd name="connsiteX8" fmla="*/ 76877 w 84736"/>
                <a:gd name="connsiteY8" fmla="*/ 104354 h 104670"/>
                <a:gd name="connsiteX9" fmla="*/ 71922 w 84736"/>
                <a:gd name="connsiteY9" fmla="*/ 102722 h 104670"/>
                <a:gd name="connsiteX10" fmla="*/ 69685 w 84736"/>
                <a:gd name="connsiteY10" fmla="*/ 97888 h 104670"/>
                <a:gd name="connsiteX11" fmla="*/ 69685 w 84736"/>
                <a:gd name="connsiteY11" fmla="*/ 82960 h 104670"/>
                <a:gd name="connsiteX12" fmla="*/ 56933 w 84736"/>
                <a:gd name="connsiteY12" fmla="*/ 95833 h 104670"/>
                <a:gd name="connsiteX13" fmla="*/ 38259 w 84736"/>
                <a:gd name="connsiteY13" fmla="*/ 100547 h 104670"/>
                <a:gd name="connsiteX14" fmla="*/ 21821 w 84736"/>
                <a:gd name="connsiteY14" fmla="*/ 96860 h 104670"/>
                <a:gd name="connsiteX15" fmla="*/ 10762 w 84736"/>
                <a:gd name="connsiteY15" fmla="*/ 86042 h 104670"/>
                <a:gd name="connsiteX16" fmla="*/ 4295 w 84736"/>
                <a:gd name="connsiteY16" fmla="*/ 69906 h 104670"/>
                <a:gd name="connsiteX17" fmla="*/ 851 w 84736"/>
                <a:gd name="connsiteY17" fmla="*/ 50265 h 104670"/>
                <a:gd name="connsiteX18" fmla="*/ -419 w 84736"/>
                <a:gd name="connsiteY18" fmla="*/ 28992 h 104670"/>
                <a:gd name="connsiteX19" fmla="*/ -419 w 84736"/>
                <a:gd name="connsiteY19" fmla="*/ 7900 h 104670"/>
                <a:gd name="connsiteX20" fmla="*/ 1696 w 84736"/>
                <a:gd name="connsiteY20" fmla="*/ 2945 h 104670"/>
                <a:gd name="connsiteX21" fmla="*/ 6410 w 84736"/>
                <a:gd name="connsiteY21" fmla="*/ 1011 h 104670"/>
                <a:gd name="connsiteX22" fmla="*/ 11184 w 84736"/>
                <a:gd name="connsiteY22" fmla="*/ 2521 h 104670"/>
                <a:gd name="connsiteX23" fmla="*/ 13481 w 84736"/>
                <a:gd name="connsiteY23" fmla="*/ 7598 h 104670"/>
                <a:gd name="connsiteX24" fmla="*/ 14024 w 84736"/>
                <a:gd name="connsiteY24" fmla="*/ 34431 h 104670"/>
                <a:gd name="connsiteX25" fmla="*/ 16441 w 84736"/>
                <a:gd name="connsiteY25" fmla="*/ 60237 h 104670"/>
                <a:gd name="connsiteX26" fmla="*/ 23814 w 84736"/>
                <a:gd name="connsiteY26" fmla="*/ 79757 h 104670"/>
                <a:gd name="connsiteX27" fmla="*/ 39225 w 84736"/>
                <a:gd name="connsiteY27" fmla="*/ 87372 h 104670"/>
                <a:gd name="connsiteX28" fmla="*/ 61888 w 84736"/>
                <a:gd name="connsiteY28" fmla="*/ 69242 h 104670"/>
                <a:gd name="connsiteX29" fmla="*/ 68960 w 84736"/>
                <a:gd name="connsiteY29" fmla="*/ 18839 h 104670"/>
                <a:gd name="connsiteX30" fmla="*/ 68960 w 84736"/>
                <a:gd name="connsiteY30" fmla="*/ 6752 h 104670"/>
                <a:gd name="connsiteX31" fmla="*/ 71075 w 84736"/>
                <a:gd name="connsiteY31" fmla="*/ 1736 h 104670"/>
                <a:gd name="connsiteX32" fmla="*/ 75728 w 84736"/>
                <a:gd name="connsiteY32" fmla="*/ -258 h 104670"/>
                <a:gd name="connsiteX33" fmla="*/ 80563 w 84736"/>
                <a:gd name="connsiteY33" fmla="*/ 890 h 104670"/>
                <a:gd name="connsiteX34" fmla="*/ 83404 w 84736"/>
                <a:gd name="connsiteY34" fmla="*/ 5543 h 10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4736" h="104670">
                  <a:moveTo>
                    <a:pt x="83404" y="5543"/>
                  </a:moveTo>
                  <a:cubicBezTo>
                    <a:pt x="83404" y="14790"/>
                    <a:pt x="83404" y="22163"/>
                    <a:pt x="83826" y="27844"/>
                  </a:cubicBezTo>
                  <a:cubicBezTo>
                    <a:pt x="84249" y="33525"/>
                    <a:pt x="83826" y="38238"/>
                    <a:pt x="84129" y="42046"/>
                  </a:cubicBezTo>
                  <a:cubicBezTo>
                    <a:pt x="84430" y="45853"/>
                    <a:pt x="84129" y="49298"/>
                    <a:pt x="84129" y="52320"/>
                  </a:cubicBezTo>
                  <a:lnTo>
                    <a:pt x="84129" y="62412"/>
                  </a:lnTo>
                  <a:cubicBezTo>
                    <a:pt x="84129" y="66159"/>
                    <a:pt x="84129" y="70692"/>
                    <a:pt x="84129" y="76071"/>
                  </a:cubicBezTo>
                  <a:cubicBezTo>
                    <a:pt x="84129" y="81449"/>
                    <a:pt x="84129" y="88520"/>
                    <a:pt x="84129" y="97344"/>
                  </a:cubicBezTo>
                  <a:cubicBezTo>
                    <a:pt x="84245" y="99362"/>
                    <a:pt x="83392" y="101315"/>
                    <a:pt x="81832" y="102601"/>
                  </a:cubicBezTo>
                  <a:cubicBezTo>
                    <a:pt x="80426" y="103729"/>
                    <a:pt x="78679" y="104347"/>
                    <a:pt x="76877" y="104354"/>
                  </a:cubicBezTo>
                  <a:cubicBezTo>
                    <a:pt x="75094" y="104350"/>
                    <a:pt x="73358" y="103779"/>
                    <a:pt x="71922" y="102722"/>
                  </a:cubicBezTo>
                  <a:cubicBezTo>
                    <a:pt x="70384" y="101611"/>
                    <a:pt x="69536" y="99779"/>
                    <a:pt x="69685" y="97888"/>
                  </a:cubicBezTo>
                  <a:lnTo>
                    <a:pt x="69685" y="82960"/>
                  </a:lnTo>
                  <a:cubicBezTo>
                    <a:pt x="66510" y="88197"/>
                    <a:pt x="62140" y="92609"/>
                    <a:pt x="56933" y="95833"/>
                  </a:cubicBezTo>
                  <a:cubicBezTo>
                    <a:pt x="51275" y="99129"/>
                    <a:pt x="44803" y="100763"/>
                    <a:pt x="38259" y="100547"/>
                  </a:cubicBezTo>
                  <a:cubicBezTo>
                    <a:pt x="32541" y="100901"/>
                    <a:pt x="26840" y="99623"/>
                    <a:pt x="21821" y="96860"/>
                  </a:cubicBezTo>
                  <a:cubicBezTo>
                    <a:pt x="17281" y="94245"/>
                    <a:pt x="13476" y="90523"/>
                    <a:pt x="10762" y="86042"/>
                  </a:cubicBezTo>
                  <a:cubicBezTo>
                    <a:pt x="7799" y="81023"/>
                    <a:pt x="5618" y="75582"/>
                    <a:pt x="4295" y="69906"/>
                  </a:cubicBezTo>
                  <a:cubicBezTo>
                    <a:pt x="2729" y="63439"/>
                    <a:pt x="1579" y="56879"/>
                    <a:pt x="851" y="50265"/>
                  </a:cubicBezTo>
                  <a:cubicBezTo>
                    <a:pt x="124" y="43315"/>
                    <a:pt x="-299" y="36244"/>
                    <a:pt x="-419" y="28992"/>
                  </a:cubicBezTo>
                  <a:cubicBezTo>
                    <a:pt x="-540" y="21740"/>
                    <a:pt x="-419" y="14790"/>
                    <a:pt x="-419" y="7900"/>
                  </a:cubicBezTo>
                  <a:cubicBezTo>
                    <a:pt x="-531" y="6008"/>
                    <a:pt x="253" y="4173"/>
                    <a:pt x="1696" y="2945"/>
                  </a:cubicBezTo>
                  <a:cubicBezTo>
                    <a:pt x="3011" y="1798"/>
                    <a:pt x="4668" y="1118"/>
                    <a:pt x="6410" y="1011"/>
                  </a:cubicBezTo>
                  <a:cubicBezTo>
                    <a:pt x="8127" y="952"/>
                    <a:pt x="9813" y="1485"/>
                    <a:pt x="11184" y="2521"/>
                  </a:cubicBezTo>
                  <a:cubicBezTo>
                    <a:pt x="12731" y="3739"/>
                    <a:pt x="13588" y="5633"/>
                    <a:pt x="13481" y="7598"/>
                  </a:cubicBezTo>
                  <a:cubicBezTo>
                    <a:pt x="13480" y="16260"/>
                    <a:pt x="13662" y="25205"/>
                    <a:pt x="14024" y="34431"/>
                  </a:cubicBezTo>
                  <a:cubicBezTo>
                    <a:pt x="14134" y="43084"/>
                    <a:pt x="14942" y="51714"/>
                    <a:pt x="16441" y="60237"/>
                  </a:cubicBezTo>
                  <a:cubicBezTo>
                    <a:pt x="17470" y="67197"/>
                    <a:pt x="19984" y="73855"/>
                    <a:pt x="23814" y="79757"/>
                  </a:cubicBezTo>
                  <a:cubicBezTo>
                    <a:pt x="27260" y="84823"/>
                    <a:pt x="33108" y="87712"/>
                    <a:pt x="39225" y="87372"/>
                  </a:cubicBezTo>
                  <a:cubicBezTo>
                    <a:pt x="49821" y="87372"/>
                    <a:pt x="57376" y="81328"/>
                    <a:pt x="61888" y="69242"/>
                  </a:cubicBezTo>
                  <a:cubicBezTo>
                    <a:pt x="67086" y="52963"/>
                    <a:pt x="69477" y="35919"/>
                    <a:pt x="68960" y="18839"/>
                  </a:cubicBezTo>
                  <a:lnTo>
                    <a:pt x="68960" y="6752"/>
                  </a:lnTo>
                  <a:cubicBezTo>
                    <a:pt x="68829" y="4839"/>
                    <a:pt x="69614" y="2978"/>
                    <a:pt x="71075" y="1736"/>
                  </a:cubicBezTo>
                  <a:cubicBezTo>
                    <a:pt x="72392" y="622"/>
                    <a:pt x="74013" y="-73"/>
                    <a:pt x="75728" y="-258"/>
                  </a:cubicBezTo>
                  <a:cubicBezTo>
                    <a:pt x="77426" y="-479"/>
                    <a:pt x="79145" y="-70"/>
                    <a:pt x="80563" y="890"/>
                  </a:cubicBezTo>
                  <a:cubicBezTo>
                    <a:pt x="82196" y="1902"/>
                    <a:pt x="83250" y="3629"/>
                    <a:pt x="83404" y="5543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0" name="Forme libre : forme 115">
              <a:extLst>
                <a:ext uri="{FF2B5EF4-FFF2-40B4-BE49-F238E27FC236}">
                  <a16:creationId xmlns:a16="http://schemas.microsoft.com/office/drawing/2014/main" id="{8E048538-444E-456F-85F0-7E5FF0F3C5F4}"/>
                </a:ext>
              </a:extLst>
            </p:cNvPr>
            <p:cNvSpPr/>
            <p:nvPr/>
          </p:nvSpPr>
          <p:spPr>
            <a:xfrm>
              <a:off x="8061222" y="3199871"/>
              <a:ext cx="90149" cy="106330"/>
            </a:xfrm>
            <a:custGeom>
              <a:avLst/>
              <a:gdLst>
                <a:gd name="connsiteX0" fmla="*/ 33856 w 90149"/>
                <a:gd name="connsiteY0" fmla="*/ 181 h 106330"/>
                <a:gd name="connsiteX1" fmla="*/ 46487 w 90149"/>
                <a:gd name="connsiteY1" fmla="*/ 181 h 106330"/>
                <a:gd name="connsiteX2" fmla="*/ 58090 w 90149"/>
                <a:gd name="connsiteY2" fmla="*/ 4774 h 106330"/>
                <a:gd name="connsiteX3" fmla="*/ 67398 w 90149"/>
                <a:gd name="connsiteY3" fmla="*/ 13719 h 106330"/>
                <a:gd name="connsiteX4" fmla="*/ 73441 w 90149"/>
                <a:gd name="connsiteY4" fmla="*/ 27196 h 106330"/>
                <a:gd name="connsiteX5" fmla="*/ 72716 w 90149"/>
                <a:gd name="connsiteY5" fmla="*/ 32454 h 106330"/>
                <a:gd name="connsiteX6" fmla="*/ 68908 w 90149"/>
                <a:gd name="connsiteY6" fmla="*/ 35113 h 106330"/>
                <a:gd name="connsiteX7" fmla="*/ 64255 w 90149"/>
                <a:gd name="connsiteY7" fmla="*/ 34508 h 106330"/>
                <a:gd name="connsiteX8" fmla="*/ 60991 w 90149"/>
                <a:gd name="connsiteY8" fmla="*/ 30399 h 106330"/>
                <a:gd name="connsiteX9" fmla="*/ 51080 w 90149"/>
                <a:gd name="connsiteY9" fmla="*/ 16197 h 106330"/>
                <a:gd name="connsiteX10" fmla="*/ 34943 w 90149"/>
                <a:gd name="connsiteY10" fmla="*/ 13417 h 106330"/>
                <a:gd name="connsiteX11" fmla="*/ 24186 w 90149"/>
                <a:gd name="connsiteY11" fmla="*/ 18251 h 106330"/>
                <a:gd name="connsiteX12" fmla="*/ 17236 w 90149"/>
                <a:gd name="connsiteY12" fmla="*/ 27014 h 106330"/>
                <a:gd name="connsiteX13" fmla="*/ 13428 w 90149"/>
                <a:gd name="connsiteY13" fmla="*/ 38437 h 106330"/>
                <a:gd name="connsiteX14" fmla="*/ 12582 w 90149"/>
                <a:gd name="connsiteY14" fmla="*/ 51188 h 106330"/>
                <a:gd name="connsiteX15" fmla="*/ 14818 w 90149"/>
                <a:gd name="connsiteY15" fmla="*/ 65995 h 106330"/>
                <a:gd name="connsiteX16" fmla="*/ 20499 w 90149"/>
                <a:gd name="connsiteY16" fmla="*/ 78928 h 106330"/>
                <a:gd name="connsiteX17" fmla="*/ 29261 w 90149"/>
                <a:gd name="connsiteY17" fmla="*/ 88114 h 106330"/>
                <a:gd name="connsiteX18" fmla="*/ 40865 w 90149"/>
                <a:gd name="connsiteY18" fmla="*/ 91680 h 106330"/>
                <a:gd name="connsiteX19" fmla="*/ 58996 w 90149"/>
                <a:gd name="connsiteY19" fmla="*/ 87389 h 106330"/>
                <a:gd name="connsiteX20" fmla="*/ 77126 w 90149"/>
                <a:gd name="connsiteY20" fmla="*/ 72582 h 106330"/>
                <a:gd name="connsiteX21" fmla="*/ 82202 w 90149"/>
                <a:gd name="connsiteY21" fmla="*/ 69802 h 106330"/>
                <a:gd name="connsiteX22" fmla="*/ 87037 w 90149"/>
                <a:gd name="connsiteY22" fmla="*/ 71313 h 106330"/>
                <a:gd name="connsiteX23" fmla="*/ 89576 w 90149"/>
                <a:gd name="connsiteY23" fmla="*/ 75362 h 106330"/>
                <a:gd name="connsiteX24" fmla="*/ 88125 w 90149"/>
                <a:gd name="connsiteY24" fmla="*/ 80499 h 106330"/>
                <a:gd name="connsiteX25" fmla="*/ 77368 w 90149"/>
                <a:gd name="connsiteY25" fmla="*/ 91982 h 106330"/>
                <a:gd name="connsiteX26" fmla="*/ 65281 w 90149"/>
                <a:gd name="connsiteY26" fmla="*/ 99899 h 106330"/>
                <a:gd name="connsiteX27" fmla="*/ 52650 w 90149"/>
                <a:gd name="connsiteY27" fmla="*/ 104552 h 106330"/>
                <a:gd name="connsiteX28" fmla="*/ 41047 w 90149"/>
                <a:gd name="connsiteY28" fmla="*/ 106003 h 106330"/>
                <a:gd name="connsiteX29" fmla="*/ 22916 w 90149"/>
                <a:gd name="connsiteY29" fmla="*/ 101228 h 106330"/>
                <a:gd name="connsiteX30" fmla="*/ 9862 w 90149"/>
                <a:gd name="connsiteY30" fmla="*/ 89141 h 106330"/>
                <a:gd name="connsiteX31" fmla="*/ 2126 w 90149"/>
                <a:gd name="connsiteY31" fmla="*/ 71978 h 106330"/>
                <a:gd name="connsiteX32" fmla="*/ -473 w 90149"/>
                <a:gd name="connsiteY32" fmla="*/ 52035 h 106330"/>
                <a:gd name="connsiteX33" fmla="*/ 1401 w 90149"/>
                <a:gd name="connsiteY33" fmla="*/ 34569 h 106330"/>
                <a:gd name="connsiteX34" fmla="*/ 7444 w 90149"/>
                <a:gd name="connsiteY34" fmla="*/ 18795 h 106330"/>
                <a:gd name="connsiteX35" fmla="*/ 18081 w 90149"/>
                <a:gd name="connsiteY35" fmla="*/ 6708 h 106330"/>
                <a:gd name="connsiteX36" fmla="*/ 33854 w 90149"/>
                <a:gd name="connsiteY36" fmla="*/ 182 h 106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0149" h="106330">
                  <a:moveTo>
                    <a:pt x="33856" y="181"/>
                  </a:moveTo>
                  <a:cubicBezTo>
                    <a:pt x="38040" y="-483"/>
                    <a:pt x="42303" y="-483"/>
                    <a:pt x="46487" y="181"/>
                  </a:cubicBezTo>
                  <a:cubicBezTo>
                    <a:pt x="50615" y="947"/>
                    <a:pt x="54556" y="2507"/>
                    <a:pt x="58090" y="4774"/>
                  </a:cubicBezTo>
                  <a:cubicBezTo>
                    <a:pt x="61718" y="7156"/>
                    <a:pt x="64873" y="10189"/>
                    <a:pt x="67398" y="13719"/>
                  </a:cubicBezTo>
                  <a:cubicBezTo>
                    <a:pt x="70276" y="17771"/>
                    <a:pt x="72330" y="22351"/>
                    <a:pt x="73441" y="27196"/>
                  </a:cubicBezTo>
                  <a:cubicBezTo>
                    <a:pt x="74023" y="28966"/>
                    <a:pt x="73755" y="30907"/>
                    <a:pt x="72716" y="32454"/>
                  </a:cubicBezTo>
                  <a:cubicBezTo>
                    <a:pt x="71793" y="33754"/>
                    <a:pt x="70447" y="34694"/>
                    <a:pt x="68908" y="35113"/>
                  </a:cubicBezTo>
                  <a:cubicBezTo>
                    <a:pt x="67335" y="35478"/>
                    <a:pt x="65683" y="35263"/>
                    <a:pt x="64255" y="34508"/>
                  </a:cubicBezTo>
                  <a:cubicBezTo>
                    <a:pt x="62598" y="33707"/>
                    <a:pt x="61397" y="32194"/>
                    <a:pt x="60991" y="30399"/>
                  </a:cubicBezTo>
                  <a:cubicBezTo>
                    <a:pt x="59163" y="24789"/>
                    <a:pt x="55714" y="19847"/>
                    <a:pt x="51080" y="16197"/>
                  </a:cubicBezTo>
                  <a:cubicBezTo>
                    <a:pt x="46398" y="12878"/>
                    <a:pt x="40466" y="11856"/>
                    <a:pt x="34943" y="13417"/>
                  </a:cubicBezTo>
                  <a:cubicBezTo>
                    <a:pt x="30982" y="14010"/>
                    <a:pt x="27260" y="15683"/>
                    <a:pt x="24186" y="18251"/>
                  </a:cubicBezTo>
                  <a:cubicBezTo>
                    <a:pt x="21344" y="20714"/>
                    <a:pt x="18987" y="23686"/>
                    <a:pt x="17236" y="27014"/>
                  </a:cubicBezTo>
                  <a:cubicBezTo>
                    <a:pt x="15377" y="30599"/>
                    <a:pt x="14091" y="34453"/>
                    <a:pt x="13428" y="38437"/>
                  </a:cubicBezTo>
                  <a:cubicBezTo>
                    <a:pt x="12664" y="42641"/>
                    <a:pt x="12380" y="46919"/>
                    <a:pt x="12582" y="51188"/>
                  </a:cubicBezTo>
                  <a:cubicBezTo>
                    <a:pt x="12741" y="56195"/>
                    <a:pt x="13492" y="61165"/>
                    <a:pt x="14818" y="65995"/>
                  </a:cubicBezTo>
                  <a:cubicBezTo>
                    <a:pt x="16029" y="70574"/>
                    <a:pt x="17946" y="74937"/>
                    <a:pt x="20499" y="78928"/>
                  </a:cubicBezTo>
                  <a:cubicBezTo>
                    <a:pt x="22774" y="82546"/>
                    <a:pt x="25755" y="85670"/>
                    <a:pt x="29261" y="88114"/>
                  </a:cubicBezTo>
                  <a:cubicBezTo>
                    <a:pt x="32661" y="90487"/>
                    <a:pt x="36719" y="91734"/>
                    <a:pt x="40865" y="91680"/>
                  </a:cubicBezTo>
                  <a:cubicBezTo>
                    <a:pt x="47174" y="91807"/>
                    <a:pt x="53412" y="90330"/>
                    <a:pt x="58996" y="87389"/>
                  </a:cubicBezTo>
                  <a:cubicBezTo>
                    <a:pt x="65955" y="83695"/>
                    <a:pt x="72116" y="78664"/>
                    <a:pt x="77126" y="72582"/>
                  </a:cubicBezTo>
                  <a:cubicBezTo>
                    <a:pt x="78359" y="70991"/>
                    <a:pt x="80198" y="69984"/>
                    <a:pt x="82202" y="69802"/>
                  </a:cubicBezTo>
                  <a:cubicBezTo>
                    <a:pt x="83946" y="69686"/>
                    <a:pt x="85670" y="70225"/>
                    <a:pt x="87037" y="71313"/>
                  </a:cubicBezTo>
                  <a:cubicBezTo>
                    <a:pt x="88339" y="72317"/>
                    <a:pt x="89239" y="73753"/>
                    <a:pt x="89576" y="75362"/>
                  </a:cubicBezTo>
                  <a:cubicBezTo>
                    <a:pt x="89916" y="77207"/>
                    <a:pt x="89380" y="79105"/>
                    <a:pt x="88125" y="80499"/>
                  </a:cubicBezTo>
                  <a:cubicBezTo>
                    <a:pt x="85116" y="84828"/>
                    <a:pt x="81492" y="88696"/>
                    <a:pt x="77368" y="91982"/>
                  </a:cubicBezTo>
                  <a:cubicBezTo>
                    <a:pt x="73640" y="95055"/>
                    <a:pt x="69587" y="97710"/>
                    <a:pt x="65281" y="99899"/>
                  </a:cubicBezTo>
                  <a:cubicBezTo>
                    <a:pt x="61252" y="101905"/>
                    <a:pt x="57017" y="103466"/>
                    <a:pt x="52650" y="104552"/>
                  </a:cubicBezTo>
                  <a:cubicBezTo>
                    <a:pt x="48851" y="105481"/>
                    <a:pt x="44957" y="105968"/>
                    <a:pt x="41047" y="106003"/>
                  </a:cubicBezTo>
                  <a:cubicBezTo>
                    <a:pt x="34672" y="106170"/>
                    <a:pt x="28382" y="104514"/>
                    <a:pt x="22916" y="101228"/>
                  </a:cubicBezTo>
                  <a:cubicBezTo>
                    <a:pt x="17784" y="98134"/>
                    <a:pt x="13341" y="94021"/>
                    <a:pt x="9862" y="89141"/>
                  </a:cubicBezTo>
                  <a:cubicBezTo>
                    <a:pt x="6305" y="83913"/>
                    <a:pt x="3688" y="78105"/>
                    <a:pt x="2126" y="71978"/>
                  </a:cubicBezTo>
                  <a:cubicBezTo>
                    <a:pt x="379" y="65475"/>
                    <a:pt x="-495" y="58768"/>
                    <a:pt x="-473" y="52035"/>
                  </a:cubicBezTo>
                  <a:cubicBezTo>
                    <a:pt x="-481" y="46162"/>
                    <a:pt x="148" y="40306"/>
                    <a:pt x="1401" y="34569"/>
                  </a:cubicBezTo>
                  <a:cubicBezTo>
                    <a:pt x="2582" y="29028"/>
                    <a:pt x="4621" y="23706"/>
                    <a:pt x="7444" y="18795"/>
                  </a:cubicBezTo>
                  <a:cubicBezTo>
                    <a:pt x="10128" y="14082"/>
                    <a:pt x="13747" y="9969"/>
                    <a:pt x="18081" y="6708"/>
                  </a:cubicBezTo>
                  <a:cubicBezTo>
                    <a:pt x="22701" y="3232"/>
                    <a:pt x="28129" y="987"/>
                    <a:pt x="33854" y="182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1" name="Forme libre : forme 116">
              <a:extLst>
                <a:ext uri="{FF2B5EF4-FFF2-40B4-BE49-F238E27FC236}">
                  <a16:creationId xmlns:a16="http://schemas.microsoft.com/office/drawing/2014/main" id="{E1264D55-C0F9-4450-9AC3-8CAFEB1C9C7D}"/>
                </a:ext>
              </a:extLst>
            </p:cNvPr>
            <p:cNvSpPr/>
            <p:nvPr/>
          </p:nvSpPr>
          <p:spPr>
            <a:xfrm>
              <a:off x="8171374" y="3199153"/>
              <a:ext cx="59203" cy="108367"/>
            </a:xfrm>
            <a:custGeom>
              <a:avLst/>
              <a:gdLst>
                <a:gd name="connsiteX0" fmla="*/ -452 w 59203"/>
                <a:gd name="connsiteY0" fmla="*/ 7004 h 108367"/>
                <a:gd name="connsiteX1" fmla="*/ 1663 w 59203"/>
                <a:gd name="connsiteY1" fmla="*/ 1444 h 108367"/>
                <a:gd name="connsiteX2" fmla="*/ 11092 w 59203"/>
                <a:gd name="connsiteY2" fmla="*/ 1444 h 108367"/>
                <a:gd name="connsiteX3" fmla="*/ 13146 w 59203"/>
                <a:gd name="connsiteY3" fmla="*/ 7004 h 108367"/>
                <a:gd name="connsiteX4" fmla="*/ 13146 w 59203"/>
                <a:gd name="connsiteY4" fmla="*/ 20541 h 108367"/>
                <a:gd name="connsiteX5" fmla="*/ 23480 w 59203"/>
                <a:gd name="connsiteY5" fmla="*/ 13652 h 108367"/>
                <a:gd name="connsiteX6" fmla="*/ 35265 w 59203"/>
                <a:gd name="connsiteY6" fmla="*/ 11113 h 108367"/>
                <a:gd name="connsiteX7" fmla="*/ 46989 w 59203"/>
                <a:gd name="connsiteY7" fmla="*/ 14075 h 108367"/>
                <a:gd name="connsiteX8" fmla="*/ 57021 w 59203"/>
                <a:gd name="connsiteY8" fmla="*/ 23140 h 108367"/>
                <a:gd name="connsiteX9" fmla="*/ 58713 w 59203"/>
                <a:gd name="connsiteY9" fmla="*/ 29183 h 108367"/>
                <a:gd name="connsiteX10" fmla="*/ 56780 w 59203"/>
                <a:gd name="connsiteY10" fmla="*/ 33716 h 108367"/>
                <a:gd name="connsiteX11" fmla="*/ 52368 w 59203"/>
                <a:gd name="connsiteY11" fmla="*/ 35045 h 108367"/>
                <a:gd name="connsiteX12" fmla="*/ 47110 w 59203"/>
                <a:gd name="connsiteY12" fmla="*/ 31540 h 108367"/>
                <a:gd name="connsiteX13" fmla="*/ 32123 w 59203"/>
                <a:gd name="connsiteY13" fmla="*/ 24349 h 108367"/>
                <a:gd name="connsiteX14" fmla="*/ 17981 w 59203"/>
                <a:gd name="connsiteY14" fmla="*/ 35650 h 108367"/>
                <a:gd name="connsiteX15" fmla="*/ 14717 w 59203"/>
                <a:gd name="connsiteY15" fmla="*/ 47374 h 108367"/>
                <a:gd name="connsiteX16" fmla="*/ 13449 w 59203"/>
                <a:gd name="connsiteY16" fmla="*/ 61697 h 108367"/>
                <a:gd name="connsiteX17" fmla="*/ 13449 w 59203"/>
                <a:gd name="connsiteY17" fmla="*/ 101886 h 108367"/>
                <a:gd name="connsiteX18" fmla="*/ 11213 w 59203"/>
                <a:gd name="connsiteY18" fmla="*/ 106540 h 108367"/>
                <a:gd name="connsiteX19" fmla="*/ 6498 w 59203"/>
                <a:gd name="connsiteY19" fmla="*/ 108051 h 108367"/>
                <a:gd name="connsiteX20" fmla="*/ 1784 w 59203"/>
                <a:gd name="connsiteY20" fmla="*/ 106540 h 108367"/>
                <a:gd name="connsiteX21" fmla="*/ -452 w 59203"/>
                <a:gd name="connsiteY21" fmla="*/ 101886 h 108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203" h="108367">
                  <a:moveTo>
                    <a:pt x="-452" y="7004"/>
                  </a:moveTo>
                  <a:cubicBezTo>
                    <a:pt x="-615" y="4927"/>
                    <a:pt x="161" y="2886"/>
                    <a:pt x="1663" y="1444"/>
                  </a:cubicBezTo>
                  <a:cubicBezTo>
                    <a:pt x="4368" y="-903"/>
                    <a:pt x="8387" y="-903"/>
                    <a:pt x="11092" y="1444"/>
                  </a:cubicBezTo>
                  <a:cubicBezTo>
                    <a:pt x="12580" y="2893"/>
                    <a:pt x="13334" y="4935"/>
                    <a:pt x="13146" y="7004"/>
                  </a:cubicBezTo>
                  <a:lnTo>
                    <a:pt x="13146" y="20541"/>
                  </a:lnTo>
                  <a:cubicBezTo>
                    <a:pt x="16123" y="17610"/>
                    <a:pt x="19630" y="15272"/>
                    <a:pt x="23480" y="13652"/>
                  </a:cubicBezTo>
                  <a:cubicBezTo>
                    <a:pt x="27189" y="11993"/>
                    <a:pt x="31203" y="11128"/>
                    <a:pt x="35265" y="11113"/>
                  </a:cubicBezTo>
                  <a:cubicBezTo>
                    <a:pt x="39351" y="11169"/>
                    <a:pt x="43366" y="12184"/>
                    <a:pt x="46989" y="14075"/>
                  </a:cubicBezTo>
                  <a:cubicBezTo>
                    <a:pt x="51062" y="16174"/>
                    <a:pt x="54520" y="19299"/>
                    <a:pt x="57021" y="23140"/>
                  </a:cubicBezTo>
                  <a:cubicBezTo>
                    <a:pt x="58246" y="24908"/>
                    <a:pt x="58842" y="27036"/>
                    <a:pt x="58713" y="29183"/>
                  </a:cubicBezTo>
                  <a:cubicBezTo>
                    <a:pt x="58628" y="30876"/>
                    <a:pt x="57943" y="32483"/>
                    <a:pt x="56780" y="33716"/>
                  </a:cubicBezTo>
                  <a:cubicBezTo>
                    <a:pt x="55592" y="34814"/>
                    <a:pt x="53965" y="35305"/>
                    <a:pt x="52368" y="35045"/>
                  </a:cubicBezTo>
                  <a:cubicBezTo>
                    <a:pt x="50216" y="34631"/>
                    <a:pt x="48321" y="33367"/>
                    <a:pt x="47110" y="31540"/>
                  </a:cubicBezTo>
                  <a:cubicBezTo>
                    <a:pt x="43895" y="26480"/>
                    <a:pt x="38081" y="23690"/>
                    <a:pt x="32123" y="24349"/>
                  </a:cubicBezTo>
                  <a:cubicBezTo>
                    <a:pt x="25766" y="25404"/>
                    <a:pt x="20413" y="29683"/>
                    <a:pt x="17981" y="35650"/>
                  </a:cubicBezTo>
                  <a:cubicBezTo>
                    <a:pt x="16348" y="39385"/>
                    <a:pt x="15249" y="43332"/>
                    <a:pt x="14717" y="47374"/>
                  </a:cubicBezTo>
                  <a:cubicBezTo>
                    <a:pt x="14028" y="52121"/>
                    <a:pt x="13604" y="56903"/>
                    <a:pt x="13449" y="61697"/>
                  </a:cubicBezTo>
                  <a:lnTo>
                    <a:pt x="13449" y="101886"/>
                  </a:lnTo>
                  <a:cubicBezTo>
                    <a:pt x="13569" y="103722"/>
                    <a:pt x="12720" y="105487"/>
                    <a:pt x="11213" y="106540"/>
                  </a:cubicBezTo>
                  <a:cubicBezTo>
                    <a:pt x="9834" y="107516"/>
                    <a:pt x="8188" y="108044"/>
                    <a:pt x="6498" y="108051"/>
                  </a:cubicBezTo>
                  <a:cubicBezTo>
                    <a:pt x="4807" y="108060"/>
                    <a:pt x="3156" y="107531"/>
                    <a:pt x="1784" y="106540"/>
                  </a:cubicBezTo>
                  <a:cubicBezTo>
                    <a:pt x="257" y="105503"/>
                    <a:pt x="-596" y="103727"/>
                    <a:pt x="-452" y="101886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2" name="Forme libre : forme 117">
              <a:extLst>
                <a:ext uri="{FF2B5EF4-FFF2-40B4-BE49-F238E27FC236}">
                  <a16:creationId xmlns:a16="http://schemas.microsoft.com/office/drawing/2014/main" id="{E6207A7C-07E9-411E-9CD4-26D9F70F75B6}"/>
                </a:ext>
              </a:extLst>
            </p:cNvPr>
            <p:cNvSpPr/>
            <p:nvPr/>
          </p:nvSpPr>
          <p:spPr>
            <a:xfrm>
              <a:off x="8242768" y="3209426"/>
              <a:ext cx="86302" cy="92703"/>
            </a:xfrm>
            <a:custGeom>
              <a:avLst/>
              <a:gdLst>
                <a:gd name="connsiteX0" fmla="*/ 43827 w 86302"/>
                <a:gd name="connsiteY0" fmla="*/ 92338 h 92703"/>
                <a:gd name="connsiteX1" fmla="*/ 24064 w 86302"/>
                <a:gd name="connsiteY1" fmla="*/ 88773 h 92703"/>
                <a:gd name="connsiteX2" fmla="*/ 10104 w 86302"/>
                <a:gd name="connsiteY2" fmla="*/ 78317 h 92703"/>
                <a:gd name="connsiteX3" fmla="*/ 2066 w 86302"/>
                <a:gd name="connsiteY3" fmla="*/ 63330 h 92703"/>
                <a:gd name="connsiteX4" fmla="*/ -473 w 86302"/>
                <a:gd name="connsiteY4" fmla="*/ 46166 h 92703"/>
                <a:gd name="connsiteX5" fmla="*/ 2307 w 86302"/>
                <a:gd name="connsiteY5" fmla="*/ 29123 h 92703"/>
                <a:gd name="connsiteX6" fmla="*/ 10647 w 86302"/>
                <a:gd name="connsiteY6" fmla="*/ 14377 h 92703"/>
                <a:gd name="connsiteX7" fmla="*/ 24185 w 86302"/>
                <a:gd name="connsiteY7" fmla="*/ 3983 h 92703"/>
                <a:gd name="connsiteX8" fmla="*/ 42980 w 86302"/>
                <a:gd name="connsiteY8" fmla="*/ -308 h 92703"/>
                <a:gd name="connsiteX9" fmla="*/ 61896 w 86302"/>
                <a:gd name="connsiteY9" fmla="*/ 3680 h 92703"/>
                <a:gd name="connsiteX10" fmla="*/ 75433 w 86302"/>
                <a:gd name="connsiteY10" fmla="*/ 14257 h 92703"/>
                <a:gd name="connsiteX11" fmla="*/ 83290 w 86302"/>
                <a:gd name="connsiteY11" fmla="*/ 29365 h 92703"/>
                <a:gd name="connsiteX12" fmla="*/ 85829 w 86302"/>
                <a:gd name="connsiteY12" fmla="*/ 46710 h 92703"/>
                <a:gd name="connsiteX13" fmla="*/ 83170 w 86302"/>
                <a:gd name="connsiteY13" fmla="*/ 63330 h 92703"/>
                <a:gd name="connsiteX14" fmla="*/ 75252 w 86302"/>
                <a:gd name="connsiteY14" fmla="*/ 77894 h 92703"/>
                <a:gd name="connsiteX15" fmla="*/ 62138 w 86302"/>
                <a:gd name="connsiteY15" fmla="*/ 88350 h 92703"/>
                <a:gd name="connsiteX16" fmla="*/ 43826 w 86302"/>
                <a:gd name="connsiteY16" fmla="*/ 92338 h 92703"/>
                <a:gd name="connsiteX17" fmla="*/ 43827 w 86302"/>
                <a:gd name="connsiteY17" fmla="*/ 78559 h 92703"/>
                <a:gd name="connsiteX18" fmla="*/ 55914 w 86302"/>
                <a:gd name="connsiteY18" fmla="*/ 75900 h 92703"/>
                <a:gd name="connsiteX19" fmla="*/ 64676 w 86302"/>
                <a:gd name="connsiteY19" fmla="*/ 68708 h 92703"/>
                <a:gd name="connsiteX20" fmla="*/ 69934 w 86302"/>
                <a:gd name="connsiteY20" fmla="*/ 58313 h 92703"/>
                <a:gd name="connsiteX21" fmla="*/ 71627 w 86302"/>
                <a:gd name="connsiteY21" fmla="*/ 46227 h 92703"/>
                <a:gd name="connsiteX22" fmla="*/ 69753 w 86302"/>
                <a:gd name="connsiteY22" fmla="*/ 34140 h 92703"/>
                <a:gd name="connsiteX23" fmla="*/ 64132 w 86302"/>
                <a:gd name="connsiteY23" fmla="*/ 23745 h 92703"/>
                <a:gd name="connsiteX24" fmla="*/ 54764 w 86302"/>
                <a:gd name="connsiteY24" fmla="*/ 16553 h 92703"/>
                <a:gd name="connsiteX25" fmla="*/ 42194 w 86302"/>
                <a:gd name="connsiteY25" fmla="*/ 13954 h 92703"/>
                <a:gd name="connsiteX26" fmla="*/ 29744 w 86302"/>
                <a:gd name="connsiteY26" fmla="*/ 17157 h 92703"/>
                <a:gd name="connsiteX27" fmla="*/ 20800 w 86302"/>
                <a:gd name="connsiteY27" fmla="*/ 24651 h 92703"/>
                <a:gd name="connsiteX28" fmla="*/ 15421 w 86302"/>
                <a:gd name="connsiteY28" fmla="*/ 34865 h 92703"/>
                <a:gd name="connsiteX29" fmla="*/ 13608 w 86302"/>
                <a:gd name="connsiteY29" fmla="*/ 46952 h 92703"/>
                <a:gd name="connsiteX30" fmla="*/ 21525 w 86302"/>
                <a:gd name="connsiteY30" fmla="*/ 68466 h 92703"/>
                <a:gd name="connsiteX31" fmla="*/ 43946 w 86302"/>
                <a:gd name="connsiteY31" fmla="*/ 78559 h 9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6302" h="92703">
                  <a:moveTo>
                    <a:pt x="43827" y="92338"/>
                  </a:moveTo>
                  <a:cubicBezTo>
                    <a:pt x="37055" y="92655"/>
                    <a:pt x="30299" y="91436"/>
                    <a:pt x="24064" y="88773"/>
                  </a:cubicBezTo>
                  <a:cubicBezTo>
                    <a:pt x="18675" y="86398"/>
                    <a:pt x="13899" y="82822"/>
                    <a:pt x="10104" y="78317"/>
                  </a:cubicBezTo>
                  <a:cubicBezTo>
                    <a:pt x="6414" y="73933"/>
                    <a:pt x="3677" y="68829"/>
                    <a:pt x="2066" y="63330"/>
                  </a:cubicBezTo>
                  <a:cubicBezTo>
                    <a:pt x="375" y="57766"/>
                    <a:pt x="-481" y="51981"/>
                    <a:pt x="-473" y="46166"/>
                  </a:cubicBezTo>
                  <a:cubicBezTo>
                    <a:pt x="-504" y="40370"/>
                    <a:pt x="436" y="34609"/>
                    <a:pt x="2307" y="29123"/>
                  </a:cubicBezTo>
                  <a:cubicBezTo>
                    <a:pt x="4177" y="23746"/>
                    <a:pt x="7003" y="18751"/>
                    <a:pt x="10647" y="14377"/>
                  </a:cubicBezTo>
                  <a:cubicBezTo>
                    <a:pt x="14407" y="10029"/>
                    <a:pt x="19013" y="6492"/>
                    <a:pt x="24185" y="3983"/>
                  </a:cubicBezTo>
                  <a:cubicBezTo>
                    <a:pt x="30062" y="1199"/>
                    <a:pt x="36477" y="-265"/>
                    <a:pt x="42980" y="-308"/>
                  </a:cubicBezTo>
                  <a:cubicBezTo>
                    <a:pt x="49506" y="-437"/>
                    <a:pt x="55976" y="927"/>
                    <a:pt x="61896" y="3680"/>
                  </a:cubicBezTo>
                  <a:cubicBezTo>
                    <a:pt x="67146" y="6143"/>
                    <a:pt x="71773" y="9758"/>
                    <a:pt x="75433" y="14257"/>
                  </a:cubicBezTo>
                  <a:cubicBezTo>
                    <a:pt x="79023" y="18725"/>
                    <a:pt x="81693" y="23860"/>
                    <a:pt x="83290" y="29365"/>
                  </a:cubicBezTo>
                  <a:cubicBezTo>
                    <a:pt x="84974" y="34993"/>
                    <a:pt x="85829" y="40836"/>
                    <a:pt x="85829" y="46710"/>
                  </a:cubicBezTo>
                  <a:cubicBezTo>
                    <a:pt x="85855" y="52358"/>
                    <a:pt x="84957" y="57972"/>
                    <a:pt x="83170" y="63330"/>
                  </a:cubicBezTo>
                  <a:cubicBezTo>
                    <a:pt x="81447" y="68629"/>
                    <a:pt x="78763" y="73567"/>
                    <a:pt x="75252" y="77894"/>
                  </a:cubicBezTo>
                  <a:cubicBezTo>
                    <a:pt x="71698" y="82297"/>
                    <a:pt x="67222" y="85866"/>
                    <a:pt x="62138" y="88350"/>
                  </a:cubicBezTo>
                  <a:cubicBezTo>
                    <a:pt x="56435" y="91108"/>
                    <a:pt x="50159" y="92475"/>
                    <a:pt x="43826" y="92338"/>
                  </a:cubicBezTo>
                  <a:close/>
                  <a:moveTo>
                    <a:pt x="43827" y="78559"/>
                  </a:moveTo>
                  <a:cubicBezTo>
                    <a:pt x="48006" y="78611"/>
                    <a:pt x="52142" y="77702"/>
                    <a:pt x="55914" y="75900"/>
                  </a:cubicBezTo>
                  <a:cubicBezTo>
                    <a:pt x="59340" y="74194"/>
                    <a:pt x="62335" y="71736"/>
                    <a:pt x="64676" y="68708"/>
                  </a:cubicBezTo>
                  <a:cubicBezTo>
                    <a:pt x="67076" y="65611"/>
                    <a:pt x="68861" y="62082"/>
                    <a:pt x="69934" y="58313"/>
                  </a:cubicBezTo>
                  <a:cubicBezTo>
                    <a:pt x="71080" y="54387"/>
                    <a:pt x="71649" y="50316"/>
                    <a:pt x="71627" y="46227"/>
                  </a:cubicBezTo>
                  <a:cubicBezTo>
                    <a:pt x="71646" y="42124"/>
                    <a:pt x="71013" y="38044"/>
                    <a:pt x="69753" y="34140"/>
                  </a:cubicBezTo>
                  <a:cubicBezTo>
                    <a:pt x="68582" y="30339"/>
                    <a:pt x="66672" y="26806"/>
                    <a:pt x="64132" y="23745"/>
                  </a:cubicBezTo>
                  <a:cubicBezTo>
                    <a:pt x="61566" y="20699"/>
                    <a:pt x="58370" y="18245"/>
                    <a:pt x="54764" y="16553"/>
                  </a:cubicBezTo>
                  <a:cubicBezTo>
                    <a:pt x="50822" y="14755"/>
                    <a:pt x="46526" y="13867"/>
                    <a:pt x="42194" y="13954"/>
                  </a:cubicBezTo>
                  <a:cubicBezTo>
                    <a:pt x="37853" y="14046"/>
                    <a:pt x="33591" y="15142"/>
                    <a:pt x="29744" y="17157"/>
                  </a:cubicBezTo>
                  <a:cubicBezTo>
                    <a:pt x="26253" y="18976"/>
                    <a:pt x="23201" y="21533"/>
                    <a:pt x="20800" y="24651"/>
                  </a:cubicBezTo>
                  <a:cubicBezTo>
                    <a:pt x="18410" y="27706"/>
                    <a:pt x="16588" y="31166"/>
                    <a:pt x="15421" y="34865"/>
                  </a:cubicBezTo>
                  <a:cubicBezTo>
                    <a:pt x="14189" y="38774"/>
                    <a:pt x="13577" y="42853"/>
                    <a:pt x="13608" y="46952"/>
                  </a:cubicBezTo>
                  <a:cubicBezTo>
                    <a:pt x="13752" y="54810"/>
                    <a:pt x="16540" y="62390"/>
                    <a:pt x="21525" y="68466"/>
                  </a:cubicBezTo>
                  <a:cubicBezTo>
                    <a:pt x="27074" y="75066"/>
                    <a:pt x="35327" y="78781"/>
                    <a:pt x="43946" y="78559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3" name="Forme libre : forme 118">
              <a:extLst>
                <a:ext uri="{FF2B5EF4-FFF2-40B4-BE49-F238E27FC236}">
                  <a16:creationId xmlns:a16="http://schemas.microsoft.com/office/drawing/2014/main" id="{14E569B7-B2AC-44B8-981D-03F1DEF4142B}"/>
                </a:ext>
              </a:extLst>
            </p:cNvPr>
            <p:cNvSpPr/>
            <p:nvPr/>
          </p:nvSpPr>
          <p:spPr>
            <a:xfrm>
              <a:off x="8349487" y="3204541"/>
              <a:ext cx="84632" cy="104724"/>
            </a:xfrm>
            <a:custGeom>
              <a:avLst/>
              <a:gdLst>
                <a:gd name="connsiteX0" fmla="*/ 83300 w 84632"/>
                <a:gd name="connsiteY0" fmla="*/ 5664 h 104724"/>
                <a:gd name="connsiteX1" fmla="*/ 83722 w 84632"/>
                <a:gd name="connsiteY1" fmla="*/ 27965 h 104724"/>
                <a:gd name="connsiteX2" fmla="*/ 84025 w 84632"/>
                <a:gd name="connsiteY2" fmla="*/ 42167 h 104724"/>
                <a:gd name="connsiteX3" fmla="*/ 84025 w 84632"/>
                <a:gd name="connsiteY3" fmla="*/ 52441 h 104724"/>
                <a:gd name="connsiteX4" fmla="*/ 84025 w 84632"/>
                <a:gd name="connsiteY4" fmla="*/ 62533 h 104724"/>
                <a:gd name="connsiteX5" fmla="*/ 84025 w 84632"/>
                <a:gd name="connsiteY5" fmla="*/ 76192 h 104724"/>
                <a:gd name="connsiteX6" fmla="*/ 84025 w 84632"/>
                <a:gd name="connsiteY6" fmla="*/ 97465 h 104724"/>
                <a:gd name="connsiteX7" fmla="*/ 81728 w 84632"/>
                <a:gd name="connsiteY7" fmla="*/ 102722 h 104724"/>
                <a:gd name="connsiteX8" fmla="*/ 71877 w 84632"/>
                <a:gd name="connsiteY8" fmla="*/ 102722 h 104724"/>
                <a:gd name="connsiteX9" fmla="*/ 69581 w 84632"/>
                <a:gd name="connsiteY9" fmla="*/ 97888 h 104724"/>
                <a:gd name="connsiteX10" fmla="*/ 69581 w 84632"/>
                <a:gd name="connsiteY10" fmla="*/ 82960 h 104724"/>
                <a:gd name="connsiteX11" fmla="*/ 56829 w 84632"/>
                <a:gd name="connsiteY11" fmla="*/ 95833 h 104724"/>
                <a:gd name="connsiteX12" fmla="*/ 38155 w 84632"/>
                <a:gd name="connsiteY12" fmla="*/ 100547 h 104724"/>
                <a:gd name="connsiteX13" fmla="*/ 21717 w 84632"/>
                <a:gd name="connsiteY13" fmla="*/ 96860 h 104724"/>
                <a:gd name="connsiteX14" fmla="*/ 10718 w 84632"/>
                <a:gd name="connsiteY14" fmla="*/ 86043 h 104724"/>
                <a:gd name="connsiteX15" fmla="*/ 4192 w 84632"/>
                <a:gd name="connsiteY15" fmla="*/ 69906 h 104724"/>
                <a:gd name="connsiteX16" fmla="*/ 807 w 84632"/>
                <a:gd name="connsiteY16" fmla="*/ 50265 h 104724"/>
                <a:gd name="connsiteX17" fmla="*/ -462 w 84632"/>
                <a:gd name="connsiteY17" fmla="*/ 28992 h 104724"/>
                <a:gd name="connsiteX18" fmla="*/ -463 w 84632"/>
                <a:gd name="connsiteY18" fmla="*/ 7900 h 104724"/>
                <a:gd name="connsiteX19" fmla="*/ 1652 w 84632"/>
                <a:gd name="connsiteY19" fmla="*/ 2945 h 104724"/>
                <a:gd name="connsiteX20" fmla="*/ 6366 w 84632"/>
                <a:gd name="connsiteY20" fmla="*/ 1011 h 104724"/>
                <a:gd name="connsiteX21" fmla="*/ 11141 w 84632"/>
                <a:gd name="connsiteY21" fmla="*/ 2521 h 104724"/>
                <a:gd name="connsiteX22" fmla="*/ 13437 w 84632"/>
                <a:gd name="connsiteY22" fmla="*/ 7598 h 104724"/>
                <a:gd name="connsiteX23" fmla="*/ 13981 w 84632"/>
                <a:gd name="connsiteY23" fmla="*/ 34431 h 104724"/>
                <a:gd name="connsiteX24" fmla="*/ 16399 w 84632"/>
                <a:gd name="connsiteY24" fmla="*/ 60237 h 104724"/>
                <a:gd name="connsiteX25" fmla="*/ 23772 w 84632"/>
                <a:gd name="connsiteY25" fmla="*/ 79757 h 104724"/>
                <a:gd name="connsiteX26" fmla="*/ 39183 w 84632"/>
                <a:gd name="connsiteY26" fmla="*/ 87372 h 104724"/>
                <a:gd name="connsiteX27" fmla="*/ 61845 w 84632"/>
                <a:gd name="connsiteY27" fmla="*/ 69242 h 104724"/>
                <a:gd name="connsiteX28" fmla="*/ 68916 w 84632"/>
                <a:gd name="connsiteY28" fmla="*/ 18839 h 104724"/>
                <a:gd name="connsiteX29" fmla="*/ 68916 w 84632"/>
                <a:gd name="connsiteY29" fmla="*/ 6752 h 104724"/>
                <a:gd name="connsiteX30" fmla="*/ 71031 w 84632"/>
                <a:gd name="connsiteY30" fmla="*/ 1736 h 104724"/>
                <a:gd name="connsiteX31" fmla="*/ 75685 w 84632"/>
                <a:gd name="connsiteY31" fmla="*/ -258 h 104724"/>
                <a:gd name="connsiteX32" fmla="*/ 80520 w 84632"/>
                <a:gd name="connsiteY32" fmla="*/ 890 h 104724"/>
                <a:gd name="connsiteX33" fmla="*/ 83300 w 84632"/>
                <a:gd name="connsiteY33" fmla="*/ 5664 h 10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4632" h="104724">
                  <a:moveTo>
                    <a:pt x="83300" y="5664"/>
                  </a:moveTo>
                  <a:cubicBezTo>
                    <a:pt x="83300" y="14911"/>
                    <a:pt x="83662" y="22284"/>
                    <a:pt x="83722" y="27965"/>
                  </a:cubicBezTo>
                  <a:cubicBezTo>
                    <a:pt x="83783" y="33646"/>
                    <a:pt x="83722" y="38359"/>
                    <a:pt x="84025" y="42167"/>
                  </a:cubicBezTo>
                  <a:cubicBezTo>
                    <a:pt x="84327" y="45974"/>
                    <a:pt x="84025" y="49419"/>
                    <a:pt x="84025" y="52441"/>
                  </a:cubicBezTo>
                  <a:lnTo>
                    <a:pt x="84025" y="62533"/>
                  </a:lnTo>
                  <a:cubicBezTo>
                    <a:pt x="84025" y="66280"/>
                    <a:pt x="84025" y="70813"/>
                    <a:pt x="84025" y="76192"/>
                  </a:cubicBezTo>
                  <a:cubicBezTo>
                    <a:pt x="84025" y="81570"/>
                    <a:pt x="84025" y="88641"/>
                    <a:pt x="84025" y="97465"/>
                  </a:cubicBezTo>
                  <a:cubicBezTo>
                    <a:pt x="84141" y="99483"/>
                    <a:pt x="83288" y="101436"/>
                    <a:pt x="81728" y="102722"/>
                  </a:cubicBezTo>
                  <a:cubicBezTo>
                    <a:pt x="78829" y="104970"/>
                    <a:pt x="74777" y="104970"/>
                    <a:pt x="71877" y="102722"/>
                  </a:cubicBezTo>
                  <a:cubicBezTo>
                    <a:pt x="70298" y="101641"/>
                    <a:pt x="69421" y="99795"/>
                    <a:pt x="69581" y="97888"/>
                  </a:cubicBezTo>
                  <a:lnTo>
                    <a:pt x="69581" y="82960"/>
                  </a:lnTo>
                  <a:cubicBezTo>
                    <a:pt x="66424" y="88212"/>
                    <a:pt x="62051" y="92627"/>
                    <a:pt x="56829" y="95833"/>
                  </a:cubicBezTo>
                  <a:cubicBezTo>
                    <a:pt x="51172" y="99129"/>
                    <a:pt x="44700" y="100763"/>
                    <a:pt x="38155" y="100547"/>
                  </a:cubicBezTo>
                  <a:cubicBezTo>
                    <a:pt x="32437" y="100901"/>
                    <a:pt x="26736" y="99623"/>
                    <a:pt x="21717" y="96860"/>
                  </a:cubicBezTo>
                  <a:cubicBezTo>
                    <a:pt x="17195" y="94243"/>
                    <a:pt x="13410" y="90521"/>
                    <a:pt x="10718" y="86043"/>
                  </a:cubicBezTo>
                  <a:cubicBezTo>
                    <a:pt x="7710" y="81039"/>
                    <a:pt x="5507" y="75594"/>
                    <a:pt x="4192" y="69906"/>
                  </a:cubicBezTo>
                  <a:cubicBezTo>
                    <a:pt x="2617" y="63444"/>
                    <a:pt x="1486" y="56882"/>
                    <a:pt x="807" y="50265"/>
                  </a:cubicBezTo>
                  <a:cubicBezTo>
                    <a:pt x="14" y="43201"/>
                    <a:pt x="-410" y="36100"/>
                    <a:pt x="-462" y="28992"/>
                  </a:cubicBezTo>
                  <a:cubicBezTo>
                    <a:pt x="-463" y="21800"/>
                    <a:pt x="-463" y="14790"/>
                    <a:pt x="-463" y="7900"/>
                  </a:cubicBezTo>
                  <a:cubicBezTo>
                    <a:pt x="-574" y="6008"/>
                    <a:pt x="209" y="4173"/>
                    <a:pt x="1652" y="2945"/>
                  </a:cubicBezTo>
                  <a:cubicBezTo>
                    <a:pt x="2974" y="1810"/>
                    <a:pt x="4628" y="1131"/>
                    <a:pt x="6366" y="1011"/>
                  </a:cubicBezTo>
                  <a:cubicBezTo>
                    <a:pt x="8084" y="952"/>
                    <a:pt x="9770" y="1485"/>
                    <a:pt x="11141" y="2521"/>
                  </a:cubicBezTo>
                  <a:cubicBezTo>
                    <a:pt x="12687" y="3739"/>
                    <a:pt x="13544" y="5633"/>
                    <a:pt x="13437" y="7598"/>
                  </a:cubicBezTo>
                  <a:cubicBezTo>
                    <a:pt x="13437" y="16260"/>
                    <a:pt x="13618" y="25205"/>
                    <a:pt x="13981" y="34431"/>
                  </a:cubicBezTo>
                  <a:cubicBezTo>
                    <a:pt x="14121" y="43083"/>
                    <a:pt x="14929" y="51710"/>
                    <a:pt x="16399" y="60237"/>
                  </a:cubicBezTo>
                  <a:cubicBezTo>
                    <a:pt x="17427" y="67197"/>
                    <a:pt x="19941" y="73855"/>
                    <a:pt x="23772" y="79757"/>
                  </a:cubicBezTo>
                  <a:cubicBezTo>
                    <a:pt x="27226" y="84813"/>
                    <a:pt x="33068" y="87700"/>
                    <a:pt x="39183" y="87372"/>
                  </a:cubicBezTo>
                  <a:cubicBezTo>
                    <a:pt x="49779" y="87372"/>
                    <a:pt x="57332" y="81328"/>
                    <a:pt x="61845" y="69242"/>
                  </a:cubicBezTo>
                  <a:cubicBezTo>
                    <a:pt x="67043" y="52963"/>
                    <a:pt x="69434" y="35919"/>
                    <a:pt x="68916" y="18839"/>
                  </a:cubicBezTo>
                  <a:lnTo>
                    <a:pt x="68916" y="6752"/>
                  </a:lnTo>
                  <a:cubicBezTo>
                    <a:pt x="68786" y="4839"/>
                    <a:pt x="69571" y="2978"/>
                    <a:pt x="71031" y="1736"/>
                  </a:cubicBezTo>
                  <a:cubicBezTo>
                    <a:pt x="72356" y="634"/>
                    <a:pt x="73973" y="-59"/>
                    <a:pt x="75685" y="-258"/>
                  </a:cubicBezTo>
                  <a:cubicBezTo>
                    <a:pt x="77382" y="-479"/>
                    <a:pt x="79102" y="-70"/>
                    <a:pt x="80520" y="890"/>
                  </a:cubicBezTo>
                  <a:cubicBezTo>
                    <a:pt x="82162" y="1940"/>
                    <a:pt x="83197" y="3718"/>
                    <a:pt x="83300" y="5664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4" name="Forme libre : forme 119">
              <a:extLst>
                <a:ext uri="{FF2B5EF4-FFF2-40B4-BE49-F238E27FC236}">
                  <a16:creationId xmlns:a16="http://schemas.microsoft.com/office/drawing/2014/main" id="{259C12F3-1C66-46A8-8002-A16855034610}"/>
                </a:ext>
              </a:extLst>
            </p:cNvPr>
            <p:cNvSpPr/>
            <p:nvPr/>
          </p:nvSpPr>
          <p:spPr>
            <a:xfrm>
              <a:off x="8451659" y="3146038"/>
              <a:ext cx="72545" cy="162690"/>
            </a:xfrm>
            <a:custGeom>
              <a:avLst/>
              <a:gdLst>
                <a:gd name="connsiteX0" fmla="*/ 41684 w 72545"/>
                <a:gd name="connsiteY0" fmla="*/ 71601 h 162690"/>
                <a:gd name="connsiteX1" fmla="*/ 42832 w 72545"/>
                <a:gd name="connsiteY1" fmla="*/ 156210 h 162690"/>
                <a:gd name="connsiteX2" fmla="*/ 40596 w 72545"/>
                <a:gd name="connsiteY2" fmla="*/ 160923 h 162690"/>
                <a:gd name="connsiteX3" fmla="*/ 36184 w 72545"/>
                <a:gd name="connsiteY3" fmla="*/ 162374 h 162690"/>
                <a:gd name="connsiteX4" fmla="*/ 31531 w 72545"/>
                <a:gd name="connsiteY4" fmla="*/ 160923 h 162690"/>
                <a:gd name="connsiteX5" fmla="*/ 28992 w 72545"/>
                <a:gd name="connsiteY5" fmla="*/ 156210 h 162690"/>
                <a:gd name="connsiteX6" fmla="*/ 27844 w 72545"/>
                <a:gd name="connsiteY6" fmla="*/ 72084 h 162690"/>
                <a:gd name="connsiteX7" fmla="*/ 7175 w 72545"/>
                <a:gd name="connsiteY7" fmla="*/ 72386 h 162690"/>
                <a:gd name="connsiteX8" fmla="*/ 1796 w 72545"/>
                <a:gd name="connsiteY8" fmla="*/ 70513 h 162690"/>
                <a:gd name="connsiteX9" fmla="*/ -440 w 72545"/>
                <a:gd name="connsiteY9" fmla="*/ 66222 h 162690"/>
                <a:gd name="connsiteX10" fmla="*/ 950 w 72545"/>
                <a:gd name="connsiteY10" fmla="*/ 61689 h 162690"/>
                <a:gd name="connsiteX11" fmla="*/ 6329 w 72545"/>
                <a:gd name="connsiteY11" fmla="*/ 59514 h 162690"/>
                <a:gd name="connsiteX12" fmla="*/ 27542 w 72545"/>
                <a:gd name="connsiteY12" fmla="*/ 58910 h 162690"/>
                <a:gd name="connsiteX13" fmla="*/ 26998 w 72545"/>
                <a:gd name="connsiteY13" fmla="*/ 7056 h 162690"/>
                <a:gd name="connsiteX14" fmla="*/ 29113 w 72545"/>
                <a:gd name="connsiteY14" fmla="*/ 1436 h 162690"/>
                <a:gd name="connsiteX15" fmla="*/ 33767 w 72545"/>
                <a:gd name="connsiteY15" fmla="*/ -317 h 162690"/>
                <a:gd name="connsiteX16" fmla="*/ 38602 w 72545"/>
                <a:gd name="connsiteY16" fmla="*/ 1436 h 162690"/>
                <a:gd name="connsiteX17" fmla="*/ 40898 w 72545"/>
                <a:gd name="connsiteY17" fmla="*/ 7056 h 162690"/>
                <a:gd name="connsiteX18" fmla="*/ 41442 w 72545"/>
                <a:gd name="connsiteY18" fmla="*/ 58607 h 162690"/>
                <a:gd name="connsiteX19" fmla="*/ 65192 w 72545"/>
                <a:gd name="connsiteY19" fmla="*/ 58063 h 162690"/>
                <a:gd name="connsiteX20" fmla="*/ 70028 w 72545"/>
                <a:gd name="connsiteY20" fmla="*/ 59937 h 162690"/>
                <a:gd name="connsiteX21" fmla="*/ 72022 w 72545"/>
                <a:gd name="connsiteY21" fmla="*/ 64349 h 162690"/>
                <a:gd name="connsiteX22" fmla="*/ 70874 w 72545"/>
                <a:gd name="connsiteY22" fmla="*/ 68881 h 162690"/>
                <a:gd name="connsiteX23" fmla="*/ 66341 w 72545"/>
                <a:gd name="connsiteY23" fmla="*/ 70936 h 162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2545" h="162690">
                  <a:moveTo>
                    <a:pt x="41684" y="71601"/>
                  </a:moveTo>
                  <a:lnTo>
                    <a:pt x="42832" y="156210"/>
                  </a:lnTo>
                  <a:cubicBezTo>
                    <a:pt x="42838" y="158038"/>
                    <a:pt x="42016" y="159771"/>
                    <a:pt x="40596" y="160923"/>
                  </a:cubicBezTo>
                  <a:cubicBezTo>
                    <a:pt x="39322" y="161873"/>
                    <a:pt x="37773" y="162383"/>
                    <a:pt x="36184" y="162374"/>
                  </a:cubicBezTo>
                  <a:cubicBezTo>
                    <a:pt x="34526" y="162350"/>
                    <a:pt x="32909" y="161847"/>
                    <a:pt x="31531" y="160923"/>
                  </a:cubicBezTo>
                  <a:cubicBezTo>
                    <a:pt x="29997" y="159833"/>
                    <a:pt x="29058" y="158090"/>
                    <a:pt x="28992" y="156210"/>
                  </a:cubicBezTo>
                  <a:lnTo>
                    <a:pt x="27844" y="72084"/>
                  </a:lnTo>
                  <a:lnTo>
                    <a:pt x="7175" y="72386"/>
                  </a:lnTo>
                  <a:cubicBezTo>
                    <a:pt x="5205" y="72494"/>
                    <a:pt x="3273" y="71821"/>
                    <a:pt x="1796" y="70513"/>
                  </a:cubicBezTo>
                  <a:cubicBezTo>
                    <a:pt x="561" y="69397"/>
                    <a:pt x="-232" y="67874"/>
                    <a:pt x="-440" y="66222"/>
                  </a:cubicBezTo>
                  <a:cubicBezTo>
                    <a:pt x="-613" y="64585"/>
                    <a:pt x="-111" y="62948"/>
                    <a:pt x="950" y="61689"/>
                  </a:cubicBezTo>
                  <a:cubicBezTo>
                    <a:pt x="2293" y="60147"/>
                    <a:pt x="4291" y="59339"/>
                    <a:pt x="6329" y="59514"/>
                  </a:cubicBezTo>
                  <a:lnTo>
                    <a:pt x="27542" y="58910"/>
                  </a:lnTo>
                  <a:lnTo>
                    <a:pt x="26998" y="7056"/>
                  </a:lnTo>
                  <a:cubicBezTo>
                    <a:pt x="26833" y="4962"/>
                    <a:pt x="27608" y="2902"/>
                    <a:pt x="29113" y="1436"/>
                  </a:cubicBezTo>
                  <a:cubicBezTo>
                    <a:pt x="30412" y="326"/>
                    <a:pt x="32058" y="-294"/>
                    <a:pt x="33767" y="-317"/>
                  </a:cubicBezTo>
                  <a:cubicBezTo>
                    <a:pt x="35528" y="-287"/>
                    <a:pt x="37230" y="330"/>
                    <a:pt x="38602" y="1436"/>
                  </a:cubicBezTo>
                  <a:cubicBezTo>
                    <a:pt x="40211" y="2842"/>
                    <a:pt x="41063" y="4925"/>
                    <a:pt x="40898" y="7056"/>
                  </a:cubicBezTo>
                  <a:lnTo>
                    <a:pt x="41442" y="58607"/>
                  </a:lnTo>
                  <a:lnTo>
                    <a:pt x="65192" y="58063"/>
                  </a:lnTo>
                  <a:cubicBezTo>
                    <a:pt x="67004" y="57930"/>
                    <a:pt x="68779" y="58618"/>
                    <a:pt x="70028" y="59937"/>
                  </a:cubicBezTo>
                  <a:cubicBezTo>
                    <a:pt x="71155" y="61151"/>
                    <a:pt x="71855" y="62700"/>
                    <a:pt x="72022" y="64349"/>
                  </a:cubicBezTo>
                  <a:cubicBezTo>
                    <a:pt x="72224" y="65950"/>
                    <a:pt x="71814" y="67569"/>
                    <a:pt x="70874" y="68881"/>
                  </a:cubicBezTo>
                  <a:cubicBezTo>
                    <a:pt x="69817" y="70301"/>
                    <a:pt x="68105" y="71077"/>
                    <a:pt x="66341" y="70936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5" name="Forme libre : forme 120">
              <a:extLst>
                <a:ext uri="{FF2B5EF4-FFF2-40B4-BE49-F238E27FC236}">
                  <a16:creationId xmlns:a16="http://schemas.microsoft.com/office/drawing/2014/main" id="{8276271B-8A1A-46FD-9E26-A59F8A5BD522}"/>
                </a:ext>
              </a:extLst>
            </p:cNvPr>
            <p:cNvSpPr/>
            <p:nvPr/>
          </p:nvSpPr>
          <p:spPr>
            <a:xfrm>
              <a:off x="8535986" y="3197489"/>
              <a:ext cx="92288" cy="109537"/>
            </a:xfrm>
            <a:custGeom>
              <a:avLst/>
              <a:gdLst>
                <a:gd name="connsiteX0" fmla="*/ 86989 w 92288"/>
                <a:gd name="connsiteY0" fmla="*/ 47950 h 109537"/>
                <a:gd name="connsiteX1" fmla="*/ 73270 w 92288"/>
                <a:gd name="connsiteY1" fmla="*/ 52362 h 109537"/>
                <a:gd name="connsiteX2" fmla="*/ 52179 w 92288"/>
                <a:gd name="connsiteY2" fmla="*/ 56170 h 109537"/>
                <a:gd name="connsiteX3" fmla="*/ 30120 w 92288"/>
                <a:gd name="connsiteY3" fmla="*/ 59131 h 109537"/>
                <a:gd name="connsiteX4" fmla="*/ 13379 w 92288"/>
                <a:gd name="connsiteY4" fmla="*/ 60581 h 109537"/>
                <a:gd name="connsiteX5" fmla="*/ 16764 w 92288"/>
                <a:gd name="connsiteY5" fmla="*/ 75690 h 109537"/>
                <a:gd name="connsiteX6" fmla="*/ 24137 w 92288"/>
                <a:gd name="connsiteY6" fmla="*/ 87112 h 109537"/>
                <a:gd name="connsiteX7" fmla="*/ 34894 w 92288"/>
                <a:gd name="connsiteY7" fmla="*/ 93821 h 109537"/>
                <a:gd name="connsiteX8" fmla="*/ 48492 w 92288"/>
                <a:gd name="connsiteY8" fmla="*/ 94546 h 109537"/>
                <a:gd name="connsiteX9" fmla="*/ 64205 w 92288"/>
                <a:gd name="connsiteY9" fmla="*/ 88140 h 109537"/>
                <a:gd name="connsiteX10" fmla="*/ 78528 w 92288"/>
                <a:gd name="connsiteY10" fmla="*/ 73454 h 109537"/>
                <a:gd name="connsiteX11" fmla="*/ 83604 w 92288"/>
                <a:gd name="connsiteY11" fmla="*/ 70553 h 109537"/>
                <a:gd name="connsiteX12" fmla="*/ 88560 w 92288"/>
                <a:gd name="connsiteY12" fmla="*/ 71701 h 109537"/>
                <a:gd name="connsiteX13" fmla="*/ 91521 w 92288"/>
                <a:gd name="connsiteY13" fmla="*/ 75690 h 109537"/>
                <a:gd name="connsiteX14" fmla="*/ 90977 w 92288"/>
                <a:gd name="connsiteY14" fmla="*/ 81069 h 109537"/>
                <a:gd name="connsiteX15" fmla="*/ 71578 w 92288"/>
                <a:gd name="connsiteY15" fmla="*/ 100166 h 109537"/>
                <a:gd name="connsiteX16" fmla="*/ 51876 w 92288"/>
                <a:gd name="connsiteY16" fmla="*/ 108325 h 109537"/>
                <a:gd name="connsiteX17" fmla="*/ 31932 w 92288"/>
                <a:gd name="connsiteY17" fmla="*/ 107600 h 109537"/>
                <a:gd name="connsiteX18" fmla="*/ 15252 w 92288"/>
                <a:gd name="connsiteY18" fmla="*/ 97930 h 109537"/>
                <a:gd name="connsiteX19" fmla="*/ 3770 w 92288"/>
                <a:gd name="connsiteY19" fmla="*/ 80525 h 109537"/>
                <a:gd name="connsiteX20" fmla="*/ -461 w 92288"/>
                <a:gd name="connsiteY20" fmla="*/ 56351 h 109537"/>
                <a:gd name="connsiteX21" fmla="*/ 1654 w 92288"/>
                <a:gd name="connsiteY21" fmla="*/ 37314 h 109537"/>
                <a:gd name="connsiteX22" fmla="*/ 8302 w 92288"/>
                <a:gd name="connsiteY22" fmla="*/ 20151 h 109537"/>
                <a:gd name="connsiteX23" fmla="*/ 20026 w 92288"/>
                <a:gd name="connsiteY23" fmla="*/ 6976 h 109537"/>
                <a:gd name="connsiteX24" fmla="*/ 37734 w 92288"/>
                <a:gd name="connsiteY24" fmla="*/ 86 h 109537"/>
                <a:gd name="connsiteX25" fmla="*/ 55260 w 92288"/>
                <a:gd name="connsiteY25" fmla="*/ 1114 h 109537"/>
                <a:gd name="connsiteX26" fmla="*/ 71154 w 92288"/>
                <a:gd name="connsiteY26" fmla="*/ 8547 h 109537"/>
                <a:gd name="connsiteX27" fmla="*/ 83241 w 92288"/>
                <a:gd name="connsiteY27" fmla="*/ 22085 h 109537"/>
                <a:gd name="connsiteX28" fmla="*/ 89285 w 92288"/>
                <a:gd name="connsiteY28" fmla="*/ 41122 h 109537"/>
                <a:gd name="connsiteX29" fmla="*/ 86988 w 92288"/>
                <a:gd name="connsiteY29" fmla="*/ 47951 h 109537"/>
                <a:gd name="connsiteX30" fmla="*/ 37191 w 92288"/>
                <a:gd name="connsiteY30" fmla="*/ 14832 h 109537"/>
                <a:gd name="connsiteX31" fmla="*/ 27401 w 92288"/>
                <a:gd name="connsiteY31" fmla="*/ 19123 h 109537"/>
                <a:gd name="connsiteX32" fmla="*/ 20450 w 92288"/>
                <a:gd name="connsiteY32" fmla="*/ 26254 h 109537"/>
                <a:gd name="connsiteX33" fmla="*/ 16099 w 92288"/>
                <a:gd name="connsiteY33" fmla="*/ 35501 h 109537"/>
                <a:gd name="connsiteX34" fmla="*/ 13984 w 92288"/>
                <a:gd name="connsiteY34" fmla="*/ 46198 h 109537"/>
                <a:gd name="connsiteX35" fmla="*/ 44685 w 92288"/>
                <a:gd name="connsiteY35" fmla="*/ 43599 h 109537"/>
                <a:gd name="connsiteX36" fmla="*/ 74902 w 92288"/>
                <a:gd name="connsiteY36" fmla="*/ 37556 h 109537"/>
                <a:gd name="connsiteX37" fmla="*/ 70491 w 92288"/>
                <a:gd name="connsiteY37" fmla="*/ 27161 h 109537"/>
                <a:gd name="connsiteX38" fmla="*/ 62271 w 92288"/>
                <a:gd name="connsiteY38" fmla="*/ 19063 h 109537"/>
                <a:gd name="connsiteX39" fmla="*/ 50970 w 92288"/>
                <a:gd name="connsiteY39" fmla="*/ 14651 h 109537"/>
                <a:gd name="connsiteX40" fmla="*/ 36950 w 92288"/>
                <a:gd name="connsiteY40" fmla="*/ 14832 h 109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2288" h="109537">
                  <a:moveTo>
                    <a:pt x="86989" y="47950"/>
                  </a:moveTo>
                  <a:cubicBezTo>
                    <a:pt x="82656" y="50082"/>
                    <a:pt x="78034" y="51569"/>
                    <a:pt x="73270" y="52362"/>
                  </a:cubicBezTo>
                  <a:cubicBezTo>
                    <a:pt x="66744" y="53752"/>
                    <a:pt x="59733" y="55021"/>
                    <a:pt x="52179" y="56170"/>
                  </a:cubicBezTo>
                  <a:cubicBezTo>
                    <a:pt x="44624" y="57318"/>
                    <a:pt x="37251" y="58345"/>
                    <a:pt x="30120" y="59131"/>
                  </a:cubicBezTo>
                  <a:cubicBezTo>
                    <a:pt x="22989" y="59917"/>
                    <a:pt x="17368" y="60400"/>
                    <a:pt x="13379" y="60581"/>
                  </a:cubicBezTo>
                  <a:cubicBezTo>
                    <a:pt x="13688" y="65767"/>
                    <a:pt x="14831" y="70868"/>
                    <a:pt x="16764" y="75690"/>
                  </a:cubicBezTo>
                  <a:cubicBezTo>
                    <a:pt x="18456" y="79941"/>
                    <a:pt x="20960" y="83821"/>
                    <a:pt x="24137" y="87112"/>
                  </a:cubicBezTo>
                  <a:cubicBezTo>
                    <a:pt x="27171" y="90130"/>
                    <a:pt x="30849" y="92424"/>
                    <a:pt x="34894" y="93821"/>
                  </a:cubicBezTo>
                  <a:cubicBezTo>
                    <a:pt x="39267" y="95344"/>
                    <a:pt x="43982" y="95595"/>
                    <a:pt x="48492" y="94546"/>
                  </a:cubicBezTo>
                  <a:cubicBezTo>
                    <a:pt x="54156" y="93661"/>
                    <a:pt x="59537" y="91468"/>
                    <a:pt x="64205" y="88140"/>
                  </a:cubicBezTo>
                  <a:cubicBezTo>
                    <a:pt x="69668" y="83967"/>
                    <a:pt x="74493" y="79020"/>
                    <a:pt x="78528" y="73454"/>
                  </a:cubicBezTo>
                  <a:cubicBezTo>
                    <a:pt x="79767" y="71850"/>
                    <a:pt x="81594" y="70806"/>
                    <a:pt x="83604" y="70553"/>
                  </a:cubicBezTo>
                  <a:cubicBezTo>
                    <a:pt x="85340" y="70331"/>
                    <a:pt x="87099" y="70738"/>
                    <a:pt x="88560" y="71701"/>
                  </a:cubicBezTo>
                  <a:cubicBezTo>
                    <a:pt x="89965" y="72663"/>
                    <a:pt x="91008" y="74067"/>
                    <a:pt x="91521" y="75690"/>
                  </a:cubicBezTo>
                  <a:cubicBezTo>
                    <a:pt x="92053" y="77485"/>
                    <a:pt x="91857" y="79417"/>
                    <a:pt x="90977" y="81069"/>
                  </a:cubicBezTo>
                  <a:cubicBezTo>
                    <a:pt x="85720" y="88557"/>
                    <a:pt x="79147" y="95028"/>
                    <a:pt x="71578" y="100166"/>
                  </a:cubicBezTo>
                  <a:cubicBezTo>
                    <a:pt x="65567" y="104072"/>
                    <a:pt x="58889" y="106838"/>
                    <a:pt x="51876" y="108325"/>
                  </a:cubicBezTo>
                  <a:cubicBezTo>
                    <a:pt x="45270" y="109728"/>
                    <a:pt x="38419" y="109479"/>
                    <a:pt x="31932" y="107600"/>
                  </a:cubicBezTo>
                  <a:cubicBezTo>
                    <a:pt x="25657" y="105808"/>
                    <a:pt x="19926" y="102485"/>
                    <a:pt x="15252" y="97930"/>
                  </a:cubicBezTo>
                  <a:cubicBezTo>
                    <a:pt x="10218" y="93022"/>
                    <a:pt x="6301" y="87085"/>
                    <a:pt x="3770" y="80525"/>
                  </a:cubicBezTo>
                  <a:cubicBezTo>
                    <a:pt x="812" y="72816"/>
                    <a:pt x="-625" y="64607"/>
                    <a:pt x="-461" y="56351"/>
                  </a:cubicBezTo>
                  <a:cubicBezTo>
                    <a:pt x="-487" y="49945"/>
                    <a:pt x="223" y="43558"/>
                    <a:pt x="1654" y="37314"/>
                  </a:cubicBezTo>
                  <a:cubicBezTo>
                    <a:pt x="2965" y="31282"/>
                    <a:pt x="5207" y="25491"/>
                    <a:pt x="8302" y="20151"/>
                  </a:cubicBezTo>
                  <a:cubicBezTo>
                    <a:pt x="11291" y="15021"/>
                    <a:pt x="15278" y="10541"/>
                    <a:pt x="20026" y="6976"/>
                  </a:cubicBezTo>
                  <a:cubicBezTo>
                    <a:pt x="25243" y="3204"/>
                    <a:pt x="31339" y="832"/>
                    <a:pt x="37734" y="86"/>
                  </a:cubicBezTo>
                  <a:cubicBezTo>
                    <a:pt x="43588" y="-691"/>
                    <a:pt x="49537" y="-342"/>
                    <a:pt x="55260" y="1114"/>
                  </a:cubicBezTo>
                  <a:cubicBezTo>
                    <a:pt x="61002" y="2504"/>
                    <a:pt x="66406" y="5032"/>
                    <a:pt x="71154" y="8547"/>
                  </a:cubicBezTo>
                  <a:cubicBezTo>
                    <a:pt x="76038" y="12217"/>
                    <a:pt x="80147" y="16818"/>
                    <a:pt x="83241" y="22085"/>
                  </a:cubicBezTo>
                  <a:cubicBezTo>
                    <a:pt x="86512" y="27961"/>
                    <a:pt x="88567" y="34435"/>
                    <a:pt x="89285" y="41122"/>
                  </a:cubicBezTo>
                  <a:cubicBezTo>
                    <a:pt x="90012" y="43654"/>
                    <a:pt x="89098" y="46372"/>
                    <a:pt x="86988" y="47951"/>
                  </a:cubicBezTo>
                  <a:close/>
                  <a:moveTo>
                    <a:pt x="37191" y="14832"/>
                  </a:moveTo>
                  <a:cubicBezTo>
                    <a:pt x="33648" y="15514"/>
                    <a:pt x="30303" y="16980"/>
                    <a:pt x="27401" y="19123"/>
                  </a:cubicBezTo>
                  <a:cubicBezTo>
                    <a:pt x="24730" y="21128"/>
                    <a:pt x="22385" y="23533"/>
                    <a:pt x="20450" y="26254"/>
                  </a:cubicBezTo>
                  <a:cubicBezTo>
                    <a:pt x="18545" y="29101"/>
                    <a:pt x="17078" y="32218"/>
                    <a:pt x="16099" y="35501"/>
                  </a:cubicBezTo>
                  <a:cubicBezTo>
                    <a:pt x="15053" y="38991"/>
                    <a:pt x="14344" y="42573"/>
                    <a:pt x="13984" y="46198"/>
                  </a:cubicBezTo>
                  <a:cubicBezTo>
                    <a:pt x="24275" y="46247"/>
                    <a:pt x="34549" y="45377"/>
                    <a:pt x="44685" y="43599"/>
                  </a:cubicBezTo>
                  <a:cubicBezTo>
                    <a:pt x="54415" y="41786"/>
                    <a:pt x="64447" y="39792"/>
                    <a:pt x="74902" y="37556"/>
                  </a:cubicBezTo>
                  <a:cubicBezTo>
                    <a:pt x="74133" y="33833"/>
                    <a:pt x="72634" y="30300"/>
                    <a:pt x="70491" y="27161"/>
                  </a:cubicBezTo>
                  <a:cubicBezTo>
                    <a:pt x="68335" y="23926"/>
                    <a:pt x="65537" y="21170"/>
                    <a:pt x="62271" y="19063"/>
                  </a:cubicBezTo>
                  <a:cubicBezTo>
                    <a:pt x="58830" y="16865"/>
                    <a:pt x="54990" y="15366"/>
                    <a:pt x="50970" y="14651"/>
                  </a:cubicBezTo>
                  <a:cubicBezTo>
                    <a:pt x="46326" y="13834"/>
                    <a:pt x="41571" y="13896"/>
                    <a:pt x="36950" y="14832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6" name="Forme libre : forme 121">
              <a:extLst>
                <a:ext uri="{FF2B5EF4-FFF2-40B4-BE49-F238E27FC236}">
                  <a16:creationId xmlns:a16="http://schemas.microsoft.com/office/drawing/2014/main" id="{1E5B2915-F932-49DF-B3B6-74165C9FC195}"/>
                </a:ext>
              </a:extLst>
            </p:cNvPr>
            <p:cNvSpPr/>
            <p:nvPr/>
          </p:nvSpPr>
          <p:spPr>
            <a:xfrm>
              <a:off x="8721378" y="3132868"/>
              <a:ext cx="78207" cy="173443"/>
            </a:xfrm>
            <a:custGeom>
              <a:avLst/>
              <a:gdLst>
                <a:gd name="connsiteX0" fmla="*/ 8930 w 78207"/>
                <a:gd name="connsiteY0" fmla="*/ 16903 h 173443"/>
                <a:gd name="connsiteX1" fmla="*/ 2886 w 78207"/>
                <a:gd name="connsiteY1" fmla="*/ 16903 h 173443"/>
                <a:gd name="connsiteX2" fmla="*/ -257 w 78207"/>
                <a:gd name="connsiteY2" fmla="*/ 12491 h 173443"/>
                <a:gd name="connsiteX3" fmla="*/ 348 w 78207"/>
                <a:gd name="connsiteY3" fmla="*/ 6810 h 173443"/>
                <a:gd name="connsiteX4" fmla="*/ 5605 w 78207"/>
                <a:gd name="connsiteY4" fmla="*/ 2701 h 173443"/>
                <a:gd name="connsiteX5" fmla="*/ 33043 w 78207"/>
                <a:gd name="connsiteY5" fmla="*/ 42 h 173443"/>
                <a:gd name="connsiteX6" fmla="*/ 55948 w 78207"/>
                <a:gd name="connsiteY6" fmla="*/ 7354 h 173443"/>
                <a:gd name="connsiteX7" fmla="*/ 71661 w 78207"/>
                <a:gd name="connsiteY7" fmla="*/ 22886 h 173443"/>
                <a:gd name="connsiteX8" fmla="*/ 77704 w 78207"/>
                <a:gd name="connsiteY8" fmla="*/ 44280 h 173443"/>
                <a:gd name="connsiteX9" fmla="*/ 75589 w 78207"/>
                <a:gd name="connsiteY9" fmla="*/ 61443 h 173443"/>
                <a:gd name="connsiteX10" fmla="*/ 67552 w 78207"/>
                <a:gd name="connsiteY10" fmla="*/ 77277 h 173443"/>
                <a:gd name="connsiteX11" fmla="*/ 52504 w 78207"/>
                <a:gd name="connsiteY11" fmla="*/ 89364 h 173443"/>
                <a:gd name="connsiteX12" fmla="*/ 29297 w 78207"/>
                <a:gd name="connsiteY12" fmla="*/ 95408 h 173443"/>
                <a:gd name="connsiteX13" fmla="*/ 29900 w 78207"/>
                <a:gd name="connsiteY13" fmla="*/ 136745 h 173443"/>
                <a:gd name="connsiteX14" fmla="*/ 27604 w 78207"/>
                <a:gd name="connsiteY14" fmla="*/ 141701 h 173443"/>
                <a:gd name="connsiteX15" fmla="*/ 23374 w 78207"/>
                <a:gd name="connsiteY15" fmla="*/ 143453 h 173443"/>
                <a:gd name="connsiteX16" fmla="*/ 19143 w 78207"/>
                <a:gd name="connsiteY16" fmla="*/ 141701 h 173443"/>
                <a:gd name="connsiteX17" fmla="*/ 17149 w 78207"/>
                <a:gd name="connsiteY17" fmla="*/ 136141 h 173443"/>
                <a:gd name="connsiteX18" fmla="*/ 15155 w 78207"/>
                <a:gd name="connsiteY18" fmla="*/ 93051 h 173443"/>
                <a:gd name="connsiteX19" fmla="*/ 15155 w 78207"/>
                <a:gd name="connsiteY19" fmla="*/ 90150 h 173443"/>
                <a:gd name="connsiteX20" fmla="*/ 15698 w 78207"/>
                <a:gd name="connsiteY20" fmla="*/ 86584 h 173443"/>
                <a:gd name="connsiteX21" fmla="*/ 18237 w 78207"/>
                <a:gd name="connsiteY21" fmla="*/ 83502 h 173443"/>
                <a:gd name="connsiteX22" fmla="*/ 24280 w 78207"/>
                <a:gd name="connsiteY22" fmla="*/ 82233 h 173443"/>
                <a:gd name="connsiteX23" fmla="*/ 43801 w 78207"/>
                <a:gd name="connsiteY23" fmla="*/ 78244 h 173443"/>
                <a:gd name="connsiteX24" fmla="*/ 56431 w 78207"/>
                <a:gd name="connsiteY24" fmla="*/ 69179 h 173443"/>
                <a:gd name="connsiteX25" fmla="*/ 63200 w 78207"/>
                <a:gd name="connsiteY25" fmla="*/ 57455 h 173443"/>
                <a:gd name="connsiteX26" fmla="*/ 65315 w 78207"/>
                <a:gd name="connsiteY26" fmla="*/ 45005 h 173443"/>
                <a:gd name="connsiteX27" fmla="*/ 60964 w 78207"/>
                <a:gd name="connsiteY27" fmla="*/ 29594 h 173443"/>
                <a:gd name="connsiteX28" fmla="*/ 48333 w 78207"/>
                <a:gd name="connsiteY28" fmla="*/ 17870 h 173443"/>
                <a:gd name="connsiteX29" fmla="*/ 30203 w 78207"/>
                <a:gd name="connsiteY29" fmla="*/ 12612 h 173443"/>
                <a:gd name="connsiteX30" fmla="*/ 8930 w 78207"/>
                <a:gd name="connsiteY30" fmla="*/ 16903 h 173443"/>
                <a:gd name="connsiteX31" fmla="*/ 30746 w 78207"/>
                <a:gd name="connsiteY31" fmla="*/ 166117 h 173443"/>
                <a:gd name="connsiteX32" fmla="*/ 28631 w 78207"/>
                <a:gd name="connsiteY32" fmla="*/ 171374 h 173443"/>
                <a:gd name="connsiteX33" fmla="*/ 23917 w 78207"/>
                <a:gd name="connsiteY33" fmla="*/ 173127 h 173443"/>
                <a:gd name="connsiteX34" fmla="*/ 19264 w 78207"/>
                <a:gd name="connsiteY34" fmla="*/ 171677 h 173443"/>
                <a:gd name="connsiteX35" fmla="*/ 17149 w 78207"/>
                <a:gd name="connsiteY35" fmla="*/ 166963 h 173443"/>
                <a:gd name="connsiteX36" fmla="*/ 19264 w 78207"/>
                <a:gd name="connsiteY36" fmla="*/ 160255 h 173443"/>
                <a:gd name="connsiteX37" fmla="*/ 23917 w 78207"/>
                <a:gd name="connsiteY37" fmla="*/ 158502 h 173443"/>
                <a:gd name="connsiteX38" fmla="*/ 28631 w 78207"/>
                <a:gd name="connsiteY38" fmla="*/ 160859 h 173443"/>
                <a:gd name="connsiteX39" fmla="*/ 30746 w 78207"/>
                <a:gd name="connsiteY39" fmla="*/ 166238 h 173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8207" h="173443">
                  <a:moveTo>
                    <a:pt x="8930" y="16903"/>
                  </a:moveTo>
                  <a:cubicBezTo>
                    <a:pt x="7059" y="17983"/>
                    <a:pt x="4756" y="17983"/>
                    <a:pt x="2886" y="16903"/>
                  </a:cubicBezTo>
                  <a:cubicBezTo>
                    <a:pt x="1313" y="15889"/>
                    <a:pt x="188" y="14310"/>
                    <a:pt x="-257" y="12491"/>
                  </a:cubicBezTo>
                  <a:cubicBezTo>
                    <a:pt x="-686" y="10583"/>
                    <a:pt x="-473" y="8586"/>
                    <a:pt x="348" y="6810"/>
                  </a:cubicBezTo>
                  <a:cubicBezTo>
                    <a:pt x="1367" y="4699"/>
                    <a:pt x="3310" y="3180"/>
                    <a:pt x="5605" y="2701"/>
                  </a:cubicBezTo>
                  <a:cubicBezTo>
                    <a:pt x="14485" y="9"/>
                    <a:pt x="23811" y="-895"/>
                    <a:pt x="33043" y="42"/>
                  </a:cubicBezTo>
                  <a:cubicBezTo>
                    <a:pt x="41108" y="837"/>
                    <a:pt x="48914" y="3329"/>
                    <a:pt x="55948" y="7354"/>
                  </a:cubicBezTo>
                  <a:cubicBezTo>
                    <a:pt x="62408" y="11128"/>
                    <a:pt x="67813" y="16470"/>
                    <a:pt x="71661" y="22886"/>
                  </a:cubicBezTo>
                  <a:cubicBezTo>
                    <a:pt x="75611" y="29323"/>
                    <a:pt x="77703" y="36727"/>
                    <a:pt x="77704" y="44280"/>
                  </a:cubicBezTo>
                  <a:cubicBezTo>
                    <a:pt x="77893" y="50076"/>
                    <a:pt x="77179" y="55866"/>
                    <a:pt x="75589" y="61443"/>
                  </a:cubicBezTo>
                  <a:cubicBezTo>
                    <a:pt x="73997" y="67206"/>
                    <a:pt x="71263" y="72591"/>
                    <a:pt x="67552" y="77277"/>
                  </a:cubicBezTo>
                  <a:cubicBezTo>
                    <a:pt x="63374" y="82251"/>
                    <a:pt x="58262" y="86358"/>
                    <a:pt x="52504" y="89364"/>
                  </a:cubicBezTo>
                  <a:cubicBezTo>
                    <a:pt x="45266" y="92953"/>
                    <a:pt x="37365" y="95010"/>
                    <a:pt x="29297" y="95408"/>
                  </a:cubicBezTo>
                  <a:lnTo>
                    <a:pt x="29900" y="136745"/>
                  </a:lnTo>
                  <a:cubicBezTo>
                    <a:pt x="29798" y="138630"/>
                    <a:pt x="28975" y="140404"/>
                    <a:pt x="27604" y="141701"/>
                  </a:cubicBezTo>
                  <a:cubicBezTo>
                    <a:pt x="26478" y="142817"/>
                    <a:pt x="24959" y="143447"/>
                    <a:pt x="23374" y="143453"/>
                  </a:cubicBezTo>
                  <a:cubicBezTo>
                    <a:pt x="21788" y="143447"/>
                    <a:pt x="20269" y="142817"/>
                    <a:pt x="19143" y="141701"/>
                  </a:cubicBezTo>
                  <a:cubicBezTo>
                    <a:pt x="17692" y="140232"/>
                    <a:pt x="16963" y="138197"/>
                    <a:pt x="17149" y="136141"/>
                  </a:cubicBezTo>
                  <a:lnTo>
                    <a:pt x="15155" y="93051"/>
                  </a:lnTo>
                  <a:cubicBezTo>
                    <a:pt x="15155" y="92265"/>
                    <a:pt x="15155" y="91298"/>
                    <a:pt x="15155" y="90150"/>
                  </a:cubicBezTo>
                  <a:cubicBezTo>
                    <a:pt x="15038" y="88935"/>
                    <a:pt x="15225" y="87710"/>
                    <a:pt x="15698" y="86584"/>
                  </a:cubicBezTo>
                  <a:cubicBezTo>
                    <a:pt x="16252" y="85348"/>
                    <a:pt x="17129" y="84283"/>
                    <a:pt x="18237" y="83502"/>
                  </a:cubicBezTo>
                  <a:cubicBezTo>
                    <a:pt x="20092" y="82520"/>
                    <a:pt x="22187" y="82080"/>
                    <a:pt x="24280" y="82233"/>
                  </a:cubicBezTo>
                  <a:cubicBezTo>
                    <a:pt x="30990" y="82240"/>
                    <a:pt x="37632" y="80883"/>
                    <a:pt x="43801" y="78244"/>
                  </a:cubicBezTo>
                  <a:cubicBezTo>
                    <a:pt x="48617" y="76171"/>
                    <a:pt x="52926" y="73079"/>
                    <a:pt x="56431" y="69179"/>
                  </a:cubicBezTo>
                  <a:cubicBezTo>
                    <a:pt x="59419" y="65742"/>
                    <a:pt x="61717" y="61761"/>
                    <a:pt x="63200" y="57455"/>
                  </a:cubicBezTo>
                  <a:cubicBezTo>
                    <a:pt x="64567" y="53445"/>
                    <a:pt x="65281" y="49241"/>
                    <a:pt x="65315" y="45005"/>
                  </a:cubicBezTo>
                  <a:cubicBezTo>
                    <a:pt x="65507" y="39540"/>
                    <a:pt x="63985" y="34152"/>
                    <a:pt x="60964" y="29594"/>
                  </a:cubicBezTo>
                  <a:cubicBezTo>
                    <a:pt x="57739" y="24743"/>
                    <a:pt x="53410" y="20725"/>
                    <a:pt x="48333" y="17870"/>
                  </a:cubicBezTo>
                  <a:cubicBezTo>
                    <a:pt x="42769" y="14758"/>
                    <a:pt x="36568" y="12960"/>
                    <a:pt x="30203" y="12612"/>
                  </a:cubicBezTo>
                  <a:cubicBezTo>
                    <a:pt x="22872" y="12334"/>
                    <a:pt x="15580" y="13805"/>
                    <a:pt x="8930" y="16903"/>
                  </a:cubicBezTo>
                  <a:close/>
                  <a:moveTo>
                    <a:pt x="30746" y="166117"/>
                  </a:moveTo>
                  <a:cubicBezTo>
                    <a:pt x="30888" y="168101"/>
                    <a:pt x="30108" y="170040"/>
                    <a:pt x="28631" y="171374"/>
                  </a:cubicBezTo>
                  <a:cubicBezTo>
                    <a:pt x="27325" y="172512"/>
                    <a:pt x="25650" y="173135"/>
                    <a:pt x="23917" y="173127"/>
                  </a:cubicBezTo>
                  <a:cubicBezTo>
                    <a:pt x="22253" y="173141"/>
                    <a:pt x="20626" y="172634"/>
                    <a:pt x="19264" y="171677"/>
                  </a:cubicBezTo>
                  <a:cubicBezTo>
                    <a:pt x="17801" y="170569"/>
                    <a:pt x="17003" y="168792"/>
                    <a:pt x="17149" y="166963"/>
                  </a:cubicBezTo>
                  <a:cubicBezTo>
                    <a:pt x="16935" y="164534"/>
                    <a:pt x="17697" y="162121"/>
                    <a:pt x="19264" y="160255"/>
                  </a:cubicBezTo>
                  <a:cubicBezTo>
                    <a:pt x="20447" y="158962"/>
                    <a:pt x="22176" y="158312"/>
                    <a:pt x="23917" y="158502"/>
                  </a:cubicBezTo>
                  <a:cubicBezTo>
                    <a:pt x="25710" y="158731"/>
                    <a:pt x="27372" y="159562"/>
                    <a:pt x="28631" y="160859"/>
                  </a:cubicBezTo>
                  <a:cubicBezTo>
                    <a:pt x="30084" y="162260"/>
                    <a:pt x="30856" y="164223"/>
                    <a:pt x="30746" y="166238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pic>
        <p:nvPicPr>
          <p:cNvPr id="156" name="Image 155">
            <a:extLst>
              <a:ext uri="{FF2B5EF4-FFF2-40B4-BE49-F238E27FC236}">
                <a16:creationId xmlns:a16="http://schemas.microsoft.com/office/drawing/2014/main" id="{8DD8A789-7C4C-4077-85DC-FE70945E5E17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sp>
        <p:nvSpPr>
          <p:cNvPr id="191" name="Forme libre : forme 190">
            <a:extLst>
              <a:ext uri="{FF2B5EF4-FFF2-40B4-BE49-F238E27FC236}">
                <a16:creationId xmlns:a16="http://schemas.microsoft.com/office/drawing/2014/main" id="{F1AE30DC-09EE-4AE5-BDE8-F888C78387B8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192" name="Image 191" descr="Une image contenant texte&#10;&#10;Description générée automatiquement">
            <a:extLst>
              <a:ext uri="{FF2B5EF4-FFF2-40B4-BE49-F238E27FC236}">
                <a16:creationId xmlns:a16="http://schemas.microsoft.com/office/drawing/2014/main" id="{B744E2BA-EDEC-4D30-BA62-CF3F9DE0E21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12003901-6F88-4B0F-A00A-3DA96905D17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9347287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2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42" presetClass="path" presetSubtype="0" decel="100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04167E-6 2.59259E-6 L -1.04167E-6 0.06065 " pathEditMode="relative" rAng="0" ptsTypes="AA">
                                          <p:cBhvr>
                                            <p:cTn id="12" dur="1250" spd="-100000" fill="hold"/>
                                            <p:tgtEl>
                                              <p:spTgt spid="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30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" presetID="42" presetClass="path" presetSubtype="0" decel="100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04167E-6 2.59259E-6 L -1.04167E-6 0.06065 " pathEditMode="relative" rAng="0" ptsTypes="AA">
                                          <p:cBhvr>
                                            <p:cTn id="14" dur="1250" spd="-100000" fill="hold"/>
                                            <p:tgtEl>
                                              <p:spTgt spid="2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3032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16" presetID="2" presetClass="entr" presetSubtype="8" fill="hold" nodeType="afterEffect" p14:presetBounceEnd="29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9000">
                                          <p:cBhvr additive="base">
                                            <p:cTn id="18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9000">
                                          <p:cBhvr additive="base">
                                            <p:cTn id="19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fill="hold" nodeType="withEffect" p14:presetBounceEnd="29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9000">
                                          <p:cBhvr additive="base">
                                            <p:cTn id="22" dur="10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9000">
                                          <p:cBhvr additive="base">
                                            <p:cTn id="23" dur="10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25" presetID="1" presetClass="entr" presetSubtype="0" fill="hold" grpId="1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28" presetID="6" presetClass="emph" presetSubtype="0" accel="46667" decel="53333" fill="hold" grpId="0" nodeType="afterEffect">
                                      <p:stCondLst>
                                        <p:cond delay="250"/>
                                      </p:stCondLst>
                                      <p:childTnLst>
                                        <p:animScale>
                                          <p:cBhvr>
                                            <p:cTn id="29" dur="50" fill="hold"/>
                                            <p:tgtEl>
                                              <p:spTgt spid="159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" presetID="6" presetClass="emph" presetSubtype="0" accel="46667" decel="53333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Scale>
                                          <p:cBhvr>
                                            <p:cTn id="33" dur="50" fill="hold"/>
                                            <p:tgtEl>
                                              <p:spTgt spid="160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4" presetID="10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" dur="1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6" presetClass="emph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Scale>
                                          <p:cBhvr>
                                            <p:cTn id="38" dur="10" fill="hold"/>
                                            <p:tgtEl>
                                              <p:spTgt spid="172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9" presetID="6" presetClass="emph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Scale>
                                          <p:cBhvr>
                                            <p:cTn id="40" dur="500" fill="hold"/>
                                            <p:tgtEl>
                                              <p:spTgt spid="172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1" presetID="37" presetClass="path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0.00065 3.7037E-6 C -0.02305 0.07129 -0.01589 0.2368 0.03476 0.25532 " pathEditMode="relative" rAng="0" ptsTypes="AA">
                                          <p:cBhvr>
                                            <p:cTn id="42" dur="1000" spd="-10000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55" y="12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3" presetID="31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100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100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100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8" dur="100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9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50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2" dur="15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6" presetClass="emph" presetSubtype="0" decel="56000" autoRev="1" fill="hold" grpId="1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Scale>
                                          <p:cBhvr>
                                            <p:cTn id="54" dur="250" fill="hold"/>
                                            <p:tgtEl>
                                              <p:spTgt spid="151"/>
                                            </p:tgtEl>
                                          </p:cBhvr>
                                          <p:by x="80000" y="8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5" presetID="53" presetClass="exit" presetSubtype="32" fill="hold" grpId="2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6" dur="400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400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8" dur="4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399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0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2" dur="15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6" presetClass="emph" presetSubtype="0" decel="56000" autoRev="1" fill="hold" grpId="1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Scale>
                                          <p:cBhvr>
                                            <p:cTn id="64" dur="250" fill="hold"/>
                                            <p:tgtEl>
                                              <p:spTgt spid="152"/>
                                            </p:tgtEl>
                                          </p:cBhvr>
                                          <p:by x="80000" y="8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5" presetID="53" presetClass="exit" presetSubtype="32" fill="hold" grpId="2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6" dur="400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400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68" dur="4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399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0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2" dur="15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6" presetClass="emph" presetSubtype="0" decel="56000" autoRev="1" fill="hold" grpId="1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Scale>
                                          <p:cBhvr>
                                            <p:cTn id="74" dur="250" fill="hold"/>
                                            <p:tgtEl>
                                              <p:spTgt spid="153"/>
                                            </p:tgtEl>
                                          </p:cBhvr>
                                          <p:by x="80000" y="8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5" presetID="53" presetClass="exit" presetSubtype="32" fill="hold" grpId="2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76" dur="400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7" dur="400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78" dur="4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399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0" presetID="1" presetClass="entr" presetSubtype="0" fill="hold" grpId="1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2" presetID="6" presetClass="emph" presetSubtype="0" accel="46667" decel="53333" fill="hold" grpId="0" nodeType="withEffect">
                                      <p:stCondLst>
                                        <p:cond delay="890"/>
                                      </p:stCondLst>
                                      <p:childTnLst>
                                        <p:animScale>
                                          <p:cBhvr>
                                            <p:cTn id="83" dur="50" fill="hold"/>
                                            <p:tgtEl>
                                              <p:spTgt spid="161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4" presetID="1" presetClass="entr" presetSubtype="0" fill="hold" grpId="0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6" presetID="6" presetClass="emph" presetSubtype="0" accel="20000" decel="30000" fill="hold" grpId="1" nodeType="withEffect">
                                      <p:stCondLst>
                                        <p:cond delay="890"/>
                                      </p:stCondLst>
                                      <p:childTnLst>
                                        <p:animScale>
                                          <p:cBhvr>
                                            <p:cTn id="87" dur="50" fill="hold"/>
                                            <p:tgtEl>
                                              <p:spTgt spid="162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8" presetID="10" presetClass="entr" presetSubtype="0" fill="hold" nodeType="withEffect">
                                      <p:stCondLst>
                                        <p:cond delay="89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0" dur="10"/>
                                            <p:tgtEl>
                                              <p:spTgt spid="2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6" presetClass="emph" presetSubtype="0" fill="hold" nodeType="withEffect">
                                      <p:stCondLst>
                                        <p:cond delay="890"/>
                                      </p:stCondLst>
                                      <p:childTnLst>
                                        <p:animScale>
                                          <p:cBhvr>
                                            <p:cTn id="92" dur="10" fill="hold"/>
                                            <p:tgtEl>
                                              <p:spTgt spid="225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3" presetID="6" presetClass="emph" presetSubtype="0" fill="hold" nodeType="withEffect">
                                      <p:stCondLst>
                                        <p:cond delay="890"/>
                                      </p:stCondLst>
                                      <p:childTnLst>
                                        <p:animScale>
                                          <p:cBhvr>
                                            <p:cTn id="94" dur="500" fill="hold"/>
                                            <p:tgtEl>
                                              <p:spTgt spid="225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" presetID="37" presetClass="path" presetSubtype="0" decel="100000" fill="hold" nodeType="withEffect">
                                      <p:stCondLst>
                                        <p:cond delay="890"/>
                                      </p:stCondLst>
                                      <p:childTnLst>
                                        <p:animMotion origin="layout" path="M 0.00742 -0.03912 C 0.04974 0.03912 0.00885 0.28056 -0.08138 0.30232 " pathEditMode="relative" rAng="0" ptsTypes="AA">
                                          <p:cBhvr>
                                            <p:cTn id="96" dur="1000" spd="-1000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607" y="1706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7" presetID="31" presetClass="entr" presetSubtype="0" fill="hold" nodeType="withEffect">
                                      <p:stCondLst>
                                        <p:cond delay="89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10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10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10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1000"/>
                                            <p:tgtEl>
                                              <p:spTgt spid="2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3" fill="hold">
                                <p:stCondLst>
                                  <p:cond delay="5390"/>
                                </p:stCondLst>
                                <p:childTnLst>
                                  <p:par>
                                    <p:cTn id="104" presetID="1" presetClass="entr" presetSubtype="0" fill="hold" nodeType="after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6" fill="hold">
                                <p:stCondLst>
                                  <p:cond delay="5490"/>
                                </p:stCondLst>
                                <p:childTnLst>
                                  <p:par>
                                    <p:cTn id="107" presetID="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9" presetID="1" presetClass="entr" presetSubtype="0" fill="hold" grpId="1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1" presetID="6" presetClass="emph" presetSubtype="0" accel="46667" decel="53333" fill="hold" grpId="0" nodeType="withEffect">
                                      <p:stCondLst>
                                        <p:cond delay="390"/>
                                      </p:stCondLst>
                                      <p:childTnLst>
                                        <p:animScale>
                                          <p:cBhvr>
                                            <p:cTn id="112" dur="50" fill="hold"/>
                                            <p:tgtEl>
                                              <p:spTgt spid="158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3" presetID="1" presetClass="entr" presetSubtype="0" fill="hold" grpId="0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5" presetID="6" presetClass="emph" presetSubtype="0" accel="46667" decel="53333" fill="hold" grpId="1" nodeType="withEffect">
                                      <p:stCondLst>
                                        <p:cond delay="390"/>
                                      </p:stCondLst>
                                      <p:childTnLst>
                                        <p:animScale>
                                          <p:cBhvr>
                                            <p:cTn id="116" dur="50" fill="hold"/>
                                            <p:tgtEl>
                                              <p:spTgt spid="163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uiExpand="1" build="p"/>
          <p:bldP spid="2" grpId="1" uiExpand="1" build="allAtOnce"/>
          <p:bldP spid="151" grpId="0" animBg="1"/>
          <p:bldP spid="151" grpId="1" animBg="1"/>
          <p:bldP spid="151" grpId="2" animBg="1"/>
          <p:bldP spid="152" grpId="0" animBg="1"/>
          <p:bldP spid="152" grpId="1" animBg="1"/>
          <p:bldP spid="152" grpId="2" animBg="1"/>
          <p:bldP spid="153" grpId="0" animBg="1"/>
          <p:bldP spid="153" grpId="1" animBg="1"/>
          <p:bldP spid="153" grpId="2" animBg="1"/>
          <p:bldP spid="159" grpId="0" animBg="1"/>
          <p:bldP spid="159" grpId="1" animBg="1"/>
          <p:bldP spid="160" grpId="0" animBg="1"/>
          <p:bldP spid="160" grpId="1" animBg="1"/>
          <p:bldP spid="161" grpId="0" animBg="1"/>
          <p:bldP spid="161" grpId="1" animBg="1"/>
          <p:bldP spid="162" grpId="0" animBg="1"/>
          <p:bldP spid="162" grpId="1" animBg="1"/>
          <p:bldP spid="158" grpId="0" animBg="1"/>
          <p:bldP spid="158" grpId="1" animBg="1"/>
          <p:bldP spid="163" grpId="0" animBg="1"/>
          <p:bldP spid="163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2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42" presetClass="path" presetSubtype="0" decel="100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04167E-6 2.59259E-6 L -1.04167E-6 0.06065 " pathEditMode="relative" rAng="0" ptsTypes="AA">
                                          <p:cBhvr>
                                            <p:cTn id="12" dur="1250" spd="-100000" fill="hold"/>
                                            <p:tgtEl>
                                              <p:spTgt spid="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30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" presetID="42" presetClass="path" presetSubtype="0" decel="100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04167E-6 2.59259E-6 L -1.04167E-6 0.06065 " pathEditMode="relative" rAng="0" ptsTypes="AA">
                                          <p:cBhvr>
                                            <p:cTn id="14" dur="1250" spd="-100000" fill="hold"/>
                                            <p:tgtEl>
                                              <p:spTgt spid="2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3032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16" presetID="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10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25" presetID="1" presetClass="entr" presetSubtype="0" fill="hold" grpId="1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28" presetID="6" presetClass="emph" presetSubtype="0" accel="46667" decel="53333" fill="hold" grpId="0" nodeType="afterEffect">
                                      <p:stCondLst>
                                        <p:cond delay="250"/>
                                      </p:stCondLst>
                                      <p:childTnLst>
                                        <p:animScale>
                                          <p:cBhvr>
                                            <p:cTn id="29" dur="50" fill="hold"/>
                                            <p:tgtEl>
                                              <p:spTgt spid="159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" presetID="6" presetClass="emph" presetSubtype="0" accel="46667" decel="53333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Scale>
                                          <p:cBhvr>
                                            <p:cTn id="33" dur="50" fill="hold"/>
                                            <p:tgtEl>
                                              <p:spTgt spid="160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4" presetID="10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" dur="1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6" presetClass="emph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Scale>
                                          <p:cBhvr>
                                            <p:cTn id="38" dur="10" fill="hold"/>
                                            <p:tgtEl>
                                              <p:spTgt spid="172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9" presetID="6" presetClass="emph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Scale>
                                          <p:cBhvr>
                                            <p:cTn id="40" dur="500" fill="hold"/>
                                            <p:tgtEl>
                                              <p:spTgt spid="172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1" presetID="37" presetClass="path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0.00065 3.7037E-6 C -0.02305 0.07129 -0.01589 0.2368 0.03476 0.25532 " pathEditMode="relative" rAng="0" ptsTypes="AA">
                                          <p:cBhvr>
                                            <p:cTn id="42" dur="1000" spd="-10000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55" y="12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3" presetID="31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100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100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100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8" dur="100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9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50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2" dur="15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6" presetClass="emph" presetSubtype="0" decel="56000" autoRev="1" fill="hold" grpId="1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Scale>
                                          <p:cBhvr>
                                            <p:cTn id="54" dur="250" fill="hold"/>
                                            <p:tgtEl>
                                              <p:spTgt spid="151"/>
                                            </p:tgtEl>
                                          </p:cBhvr>
                                          <p:by x="80000" y="8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5" presetID="53" presetClass="exit" presetSubtype="32" fill="hold" grpId="2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6" dur="400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400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8" dur="4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399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0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2" dur="15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6" presetClass="emph" presetSubtype="0" decel="56000" autoRev="1" fill="hold" grpId="1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Scale>
                                          <p:cBhvr>
                                            <p:cTn id="64" dur="250" fill="hold"/>
                                            <p:tgtEl>
                                              <p:spTgt spid="152"/>
                                            </p:tgtEl>
                                          </p:cBhvr>
                                          <p:by x="80000" y="8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5" presetID="53" presetClass="exit" presetSubtype="32" fill="hold" grpId="2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6" dur="400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400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68" dur="4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399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0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2" dur="15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6" presetClass="emph" presetSubtype="0" decel="56000" autoRev="1" fill="hold" grpId="1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Scale>
                                          <p:cBhvr>
                                            <p:cTn id="74" dur="250" fill="hold"/>
                                            <p:tgtEl>
                                              <p:spTgt spid="153"/>
                                            </p:tgtEl>
                                          </p:cBhvr>
                                          <p:by x="80000" y="8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5" presetID="53" presetClass="exit" presetSubtype="32" fill="hold" grpId="2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76" dur="400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7" dur="400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78" dur="4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399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0" presetID="1" presetClass="entr" presetSubtype="0" fill="hold" grpId="1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2" presetID="6" presetClass="emph" presetSubtype="0" accel="46667" decel="53333" fill="hold" grpId="0" nodeType="withEffect">
                                      <p:stCondLst>
                                        <p:cond delay="890"/>
                                      </p:stCondLst>
                                      <p:childTnLst>
                                        <p:animScale>
                                          <p:cBhvr>
                                            <p:cTn id="83" dur="50" fill="hold"/>
                                            <p:tgtEl>
                                              <p:spTgt spid="161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4" presetID="1" presetClass="entr" presetSubtype="0" fill="hold" grpId="0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6" presetID="6" presetClass="emph" presetSubtype="0" accel="20000" decel="30000" fill="hold" grpId="1" nodeType="withEffect">
                                      <p:stCondLst>
                                        <p:cond delay="890"/>
                                      </p:stCondLst>
                                      <p:childTnLst>
                                        <p:animScale>
                                          <p:cBhvr>
                                            <p:cTn id="87" dur="50" fill="hold"/>
                                            <p:tgtEl>
                                              <p:spTgt spid="162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8" presetID="10" presetClass="entr" presetSubtype="0" fill="hold" nodeType="withEffect">
                                      <p:stCondLst>
                                        <p:cond delay="89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0" dur="10"/>
                                            <p:tgtEl>
                                              <p:spTgt spid="2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6" presetClass="emph" presetSubtype="0" fill="hold" nodeType="withEffect">
                                      <p:stCondLst>
                                        <p:cond delay="890"/>
                                      </p:stCondLst>
                                      <p:childTnLst>
                                        <p:animScale>
                                          <p:cBhvr>
                                            <p:cTn id="92" dur="10" fill="hold"/>
                                            <p:tgtEl>
                                              <p:spTgt spid="225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3" presetID="6" presetClass="emph" presetSubtype="0" fill="hold" nodeType="withEffect">
                                      <p:stCondLst>
                                        <p:cond delay="890"/>
                                      </p:stCondLst>
                                      <p:childTnLst>
                                        <p:animScale>
                                          <p:cBhvr>
                                            <p:cTn id="94" dur="500" fill="hold"/>
                                            <p:tgtEl>
                                              <p:spTgt spid="225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" presetID="37" presetClass="path" presetSubtype="0" decel="100000" fill="hold" nodeType="withEffect">
                                      <p:stCondLst>
                                        <p:cond delay="890"/>
                                      </p:stCondLst>
                                      <p:childTnLst>
                                        <p:animMotion origin="layout" path="M 0.00742 -0.03912 C 0.04974 0.03912 0.00885 0.28056 -0.08138 0.30232 " pathEditMode="relative" rAng="0" ptsTypes="AA">
                                          <p:cBhvr>
                                            <p:cTn id="96" dur="1000" spd="-1000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607" y="1706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7" presetID="31" presetClass="entr" presetSubtype="0" fill="hold" nodeType="withEffect">
                                      <p:stCondLst>
                                        <p:cond delay="89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10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10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10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1000"/>
                                            <p:tgtEl>
                                              <p:spTgt spid="2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3" fill="hold">
                                <p:stCondLst>
                                  <p:cond delay="5390"/>
                                </p:stCondLst>
                                <p:childTnLst>
                                  <p:par>
                                    <p:cTn id="104" presetID="1" presetClass="entr" presetSubtype="0" fill="hold" nodeType="after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6" fill="hold">
                                <p:stCondLst>
                                  <p:cond delay="5490"/>
                                </p:stCondLst>
                                <p:childTnLst>
                                  <p:par>
                                    <p:cTn id="107" presetID="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9" presetID="1" presetClass="entr" presetSubtype="0" fill="hold" grpId="1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1" presetID="6" presetClass="emph" presetSubtype="0" accel="46667" decel="53333" fill="hold" grpId="0" nodeType="withEffect">
                                      <p:stCondLst>
                                        <p:cond delay="390"/>
                                      </p:stCondLst>
                                      <p:childTnLst>
                                        <p:animScale>
                                          <p:cBhvr>
                                            <p:cTn id="112" dur="50" fill="hold"/>
                                            <p:tgtEl>
                                              <p:spTgt spid="158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3" presetID="1" presetClass="entr" presetSubtype="0" fill="hold" grpId="0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5" presetID="6" presetClass="emph" presetSubtype="0" accel="46667" decel="53333" fill="hold" grpId="1" nodeType="withEffect">
                                      <p:stCondLst>
                                        <p:cond delay="390"/>
                                      </p:stCondLst>
                                      <p:childTnLst>
                                        <p:animScale>
                                          <p:cBhvr>
                                            <p:cTn id="116" dur="50" fill="hold"/>
                                            <p:tgtEl>
                                              <p:spTgt spid="163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uiExpand="1" build="p"/>
          <p:bldP spid="2" grpId="1" uiExpand="1" build="allAtOnce"/>
          <p:bldP spid="151" grpId="0" animBg="1"/>
          <p:bldP spid="151" grpId="1" animBg="1"/>
          <p:bldP spid="151" grpId="2" animBg="1"/>
          <p:bldP spid="152" grpId="0" animBg="1"/>
          <p:bldP spid="152" grpId="1" animBg="1"/>
          <p:bldP spid="152" grpId="2" animBg="1"/>
          <p:bldP spid="153" grpId="0" animBg="1"/>
          <p:bldP spid="153" grpId="1" animBg="1"/>
          <p:bldP spid="153" grpId="2" animBg="1"/>
          <p:bldP spid="159" grpId="0" animBg="1"/>
          <p:bldP spid="159" grpId="1" animBg="1"/>
          <p:bldP spid="160" grpId="0" animBg="1"/>
          <p:bldP spid="160" grpId="1" animBg="1"/>
          <p:bldP spid="161" grpId="0" animBg="1"/>
          <p:bldP spid="161" grpId="1" animBg="1"/>
          <p:bldP spid="162" grpId="0" animBg="1"/>
          <p:bldP spid="162" grpId="1" animBg="1"/>
          <p:bldP spid="158" grpId="0" animBg="1"/>
          <p:bldP spid="158" grpId="1" animBg="1"/>
          <p:bldP spid="163" grpId="0" animBg="1"/>
          <p:bldP spid="163" grpId="1" animBg="1"/>
        </p:bldLst>
      </p:timing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" name="Group 37">
            <a:extLst>
              <a:ext uri="{FF2B5EF4-FFF2-40B4-BE49-F238E27FC236}">
                <a16:creationId xmlns:a16="http://schemas.microsoft.com/office/drawing/2014/main" id="{1CC74482-F93D-4FFB-966C-DC78836DB689}"/>
              </a:ext>
            </a:extLst>
          </p:cNvPr>
          <p:cNvGrpSpPr/>
          <p:nvPr/>
        </p:nvGrpSpPr>
        <p:grpSpPr>
          <a:xfrm rot="20326925">
            <a:off x="2924102" y="4778758"/>
            <a:ext cx="3983730" cy="1812716"/>
            <a:chOff x="2710311" y="4781550"/>
            <a:chExt cx="3983730" cy="1812716"/>
          </a:xfrm>
        </p:grpSpPr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F345AFE7-30B0-43F3-BBA6-5FF669D6914B}"/>
                </a:ext>
              </a:extLst>
            </p:cNvPr>
            <p:cNvGrpSpPr/>
            <p:nvPr/>
          </p:nvGrpSpPr>
          <p:grpSpPr>
            <a:xfrm>
              <a:off x="4782712" y="4850916"/>
              <a:ext cx="1911329" cy="1643561"/>
              <a:chOff x="4782712" y="4850916"/>
              <a:chExt cx="1911329" cy="1643561"/>
            </a:xfrm>
          </p:grpSpPr>
          <p:sp>
            <p:nvSpPr>
              <p:cNvPr id="5" name="Forme libre : forme 4">
                <a:extLst>
                  <a:ext uri="{FF2B5EF4-FFF2-40B4-BE49-F238E27FC236}">
                    <a16:creationId xmlns:a16="http://schemas.microsoft.com/office/drawing/2014/main" id="{EF5DC554-1FC3-46EE-8816-8827467B776E}"/>
                  </a:ext>
                </a:extLst>
              </p:cNvPr>
              <p:cNvSpPr/>
              <p:nvPr/>
            </p:nvSpPr>
            <p:spPr>
              <a:xfrm>
                <a:off x="5092890" y="5161875"/>
                <a:ext cx="1601151" cy="1332602"/>
              </a:xfrm>
              <a:custGeom>
                <a:avLst/>
                <a:gdLst>
                  <a:gd name="connsiteX0" fmla="*/ 1439322 w 1483536"/>
                  <a:gd name="connsiteY0" fmla="*/ 669873 h 1234713"/>
                  <a:gd name="connsiteX1" fmla="*/ 1438398 w 1483536"/>
                  <a:gd name="connsiteY1" fmla="*/ 669134 h 1234713"/>
                  <a:gd name="connsiteX2" fmla="*/ 1402920 w 1483536"/>
                  <a:gd name="connsiteY2" fmla="*/ 693772 h 1234713"/>
                  <a:gd name="connsiteX3" fmla="*/ 1384997 w 1483536"/>
                  <a:gd name="connsiteY3" fmla="*/ 695804 h 1234713"/>
                  <a:gd name="connsiteX4" fmla="*/ 1377236 w 1483536"/>
                  <a:gd name="connsiteY4" fmla="*/ 693156 h 1234713"/>
                  <a:gd name="connsiteX5" fmla="*/ 1373663 w 1483536"/>
                  <a:gd name="connsiteY5" fmla="*/ 690939 h 1234713"/>
                  <a:gd name="connsiteX6" fmla="*/ 1370460 w 1483536"/>
                  <a:gd name="connsiteY6" fmla="*/ 688536 h 1234713"/>
                  <a:gd name="connsiteX7" fmla="*/ 1365595 w 1483536"/>
                  <a:gd name="connsiteY7" fmla="*/ 676218 h 1234713"/>
                  <a:gd name="connsiteX8" fmla="*/ 1368551 w 1483536"/>
                  <a:gd name="connsiteY8" fmla="*/ 657740 h 1234713"/>
                  <a:gd name="connsiteX9" fmla="*/ 1384073 w 1483536"/>
                  <a:gd name="connsiteY9" fmla="*/ 611052 h 1234713"/>
                  <a:gd name="connsiteX10" fmla="*/ 1384073 w 1483536"/>
                  <a:gd name="connsiteY10" fmla="*/ 611052 h 1234713"/>
                  <a:gd name="connsiteX11" fmla="*/ 1389431 w 1483536"/>
                  <a:gd name="connsiteY11" fmla="*/ 608342 h 1234713"/>
                  <a:gd name="connsiteX12" fmla="*/ 1396576 w 1483536"/>
                  <a:gd name="connsiteY12" fmla="*/ 604154 h 1234713"/>
                  <a:gd name="connsiteX13" fmla="*/ 1403475 w 1483536"/>
                  <a:gd name="connsiteY13" fmla="*/ 599657 h 1234713"/>
                  <a:gd name="connsiteX14" fmla="*/ 1415793 w 1483536"/>
                  <a:gd name="connsiteY14" fmla="*/ 589248 h 1234713"/>
                  <a:gd name="connsiteX15" fmla="*/ 1453304 w 1483536"/>
                  <a:gd name="connsiteY15" fmla="*/ 538495 h 1234713"/>
                  <a:gd name="connsiteX16" fmla="*/ 1452318 w 1483536"/>
                  <a:gd name="connsiteY16" fmla="*/ 537941 h 1234713"/>
                  <a:gd name="connsiteX17" fmla="*/ 1409203 w 1483536"/>
                  <a:gd name="connsiteY17" fmla="*/ 580563 h 1234713"/>
                  <a:gd name="connsiteX18" fmla="*/ 1396391 w 1483536"/>
                  <a:gd name="connsiteY18" fmla="*/ 588201 h 1234713"/>
                  <a:gd name="connsiteX19" fmla="*/ 1389740 w 1483536"/>
                  <a:gd name="connsiteY19" fmla="*/ 591281 h 1234713"/>
                  <a:gd name="connsiteX20" fmla="*/ 1382964 w 1483536"/>
                  <a:gd name="connsiteY20" fmla="*/ 594052 h 1234713"/>
                  <a:gd name="connsiteX21" fmla="*/ 1355494 w 1483536"/>
                  <a:gd name="connsiteY21" fmla="*/ 599719 h 1234713"/>
                  <a:gd name="connsiteX22" fmla="*/ 1329686 w 1483536"/>
                  <a:gd name="connsiteY22" fmla="*/ 594914 h 1234713"/>
                  <a:gd name="connsiteX23" fmla="*/ 1323527 w 1483536"/>
                  <a:gd name="connsiteY23" fmla="*/ 592205 h 1234713"/>
                  <a:gd name="connsiteX24" fmla="*/ 1317983 w 1483536"/>
                  <a:gd name="connsiteY24" fmla="*/ 588509 h 1234713"/>
                  <a:gd name="connsiteX25" fmla="*/ 1312871 w 1483536"/>
                  <a:gd name="connsiteY25" fmla="*/ 584444 h 1234713"/>
                  <a:gd name="connsiteX26" fmla="*/ 1310469 w 1483536"/>
                  <a:gd name="connsiteY26" fmla="*/ 582350 h 1234713"/>
                  <a:gd name="connsiteX27" fmla="*/ 1308437 w 1483536"/>
                  <a:gd name="connsiteY27" fmla="*/ 580009 h 1234713"/>
                  <a:gd name="connsiteX28" fmla="*/ 1299383 w 1483536"/>
                  <a:gd name="connsiteY28" fmla="*/ 559129 h 1234713"/>
                  <a:gd name="connsiteX29" fmla="*/ 1304926 w 1483536"/>
                  <a:gd name="connsiteY29" fmla="*/ 534492 h 1234713"/>
                  <a:gd name="connsiteX30" fmla="*/ 1312625 w 1483536"/>
                  <a:gd name="connsiteY30" fmla="*/ 516630 h 1234713"/>
                  <a:gd name="connsiteX31" fmla="*/ 1329193 w 1483536"/>
                  <a:gd name="connsiteY31" fmla="*/ 495750 h 1234713"/>
                  <a:gd name="connsiteX32" fmla="*/ 1367258 w 1483536"/>
                  <a:gd name="connsiteY32" fmla="*/ 420914 h 1234713"/>
                  <a:gd name="connsiteX33" fmla="*/ 1366149 w 1483536"/>
                  <a:gd name="connsiteY33" fmla="*/ 420483 h 1234713"/>
                  <a:gd name="connsiteX34" fmla="*/ 1321556 w 1483536"/>
                  <a:gd name="connsiteY34" fmla="*/ 488544 h 1234713"/>
                  <a:gd name="connsiteX35" fmla="*/ 1291991 w 1483536"/>
                  <a:gd name="connsiteY35" fmla="*/ 513735 h 1234713"/>
                  <a:gd name="connsiteX36" fmla="*/ 1258485 w 1483536"/>
                  <a:gd name="connsiteY36" fmla="*/ 523775 h 1234713"/>
                  <a:gd name="connsiteX37" fmla="*/ 1241855 w 1483536"/>
                  <a:gd name="connsiteY37" fmla="*/ 520510 h 1234713"/>
                  <a:gd name="connsiteX38" fmla="*/ 1233971 w 1483536"/>
                  <a:gd name="connsiteY38" fmla="*/ 516999 h 1234713"/>
                  <a:gd name="connsiteX39" fmla="*/ 1230891 w 1483536"/>
                  <a:gd name="connsiteY39" fmla="*/ 515090 h 1234713"/>
                  <a:gd name="connsiteX40" fmla="*/ 1228304 w 1483536"/>
                  <a:gd name="connsiteY40" fmla="*/ 512934 h 1234713"/>
                  <a:gd name="connsiteX41" fmla="*/ 1221344 w 1483536"/>
                  <a:gd name="connsiteY41" fmla="*/ 484663 h 1234713"/>
                  <a:gd name="connsiteX42" fmla="*/ 1231199 w 1483536"/>
                  <a:gd name="connsiteY42" fmla="*/ 447707 h 1234713"/>
                  <a:gd name="connsiteX43" fmla="*/ 1248322 w 1483536"/>
                  <a:gd name="connsiteY43" fmla="*/ 411367 h 1234713"/>
                  <a:gd name="connsiteX44" fmla="*/ 1227257 w 1483536"/>
                  <a:gd name="connsiteY44" fmla="*/ 399049 h 1234713"/>
                  <a:gd name="connsiteX45" fmla="*/ 1207424 w 1483536"/>
                  <a:gd name="connsiteY45" fmla="*/ 438099 h 1234713"/>
                  <a:gd name="connsiteX46" fmla="*/ 1196399 w 1483536"/>
                  <a:gd name="connsiteY46" fmla="*/ 482138 h 1234713"/>
                  <a:gd name="connsiteX47" fmla="*/ 1198555 w 1483536"/>
                  <a:gd name="connsiteY47" fmla="*/ 506775 h 1234713"/>
                  <a:gd name="connsiteX48" fmla="*/ 1212660 w 1483536"/>
                  <a:gd name="connsiteY48" fmla="*/ 529565 h 1234713"/>
                  <a:gd name="connsiteX49" fmla="*/ 1218080 w 1483536"/>
                  <a:gd name="connsiteY49" fmla="*/ 533568 h 1234713"/>
                  <a:gd name="connsiteX50" fmla="*/ 1223869 w 1483536"/>
                  <a:gd name="connsiteY50" fmla="*/ 536648 h 1234713"/>
                  <a:gd name="connsiteX51" fmla="*/ 1235079 w 1483536"/>
                  <a:gd name="connsiteY51" fmla="*/ 540651 h 1234713"/>
                  <a:gd name="connsiteX52" fmla="*/ 1258608 w 1483536"/>
                  <a:gd name="connsiteY52" fmla="*/ 543238 h 1234713"/>
                  <a:gd name="connsiteX53" fmla="*/ 1277086 w 1483536"/>
                  <a:gd name="connsiteY53" fmla="*/ 539358 h 1234713"/>
                  <a:gd name="connsiteX54" fmla="*/ 1274499 w 1483536"/>
                  <a:gd name="connsiteY54" fmla="*/ 559622 h 1234713"/>
                  <a:gd name="connsiteX55" fmla="*/ 1290328 w 1483536"/>
                  <a:gd name="connsiteY55" fmla="*/ 596085 h 1234713"/>
                  <a:gd name="connsiteX56" fmla="*/ 1297350 w 1483536"/>
                  <a:gd name="connsiteY56" fmla="*/ 602244 h 1234713"/>
                  <a:gd name="connsiteX57" fmla="*/ 1304926 w 1483536"/>
                  <a:gd name="connsiteY57" fmla="*/ 607603 h 1234713"/>
                  <a:gd name="connsiteX58" fmla="*/ 1312933 w 1483536"/>
                  <a:gd name="connsiteY58" fmla="*/ 612161 h 1234713"/>
                  <a:gd name="connsiteX59" fmla="*/ 1321556 w 1483536"/>
                  <a:gd name="connsiteY59" fmla="*/ 615487 h 1234713"/>
                  <a:gd name="connsiteX60" fmla="*/ 1357218 w 1483536"/>
                  <a:gd name="connsiteY60" fmla="*/ 618566 h 1234713"/>
                  <a:gd name="connsiteX61" fmla="*/ 1357218 w 1483536"/>
                  <a:gd name="connsiteY61" fmla="*/ 618566 h 1234713"/>
                  <a:gd name="connsiteX62" fmla="*/ 1344592 w 1483536"/>
                  <a:gd name="connsiteY62" fmla="*/ 649856 h 1234713"/>
                  <a:gd name="connsiteX63" fmla="*/ 1342251 w 1483536"/>
                  <a:gd name="connsiteY63" fmla="*/ 671105 h 1234713"/>
                  <a:gd name="connsiteX64" fmla="*/ 1203112 w 1483536"/>
                  <a:gd name="connsiteY64" fmla="*/ 735655 h 1234713"/>
                  <a:gd name="connsiteX65" fmla="*/ -107 w 1483536"/>
                  <a:gd name="connsiteY65" fmla="*/ 939035 h 1234713"/>
                  <a:gd name="connsiteX66" fmla="*/ 157140 w 1483536"/>
                  <a:gd name="connsiteY66" fmla="*/ 724075 h 1234713"/>
                  <a:gd name="connsiteX67" fmla="*/ 283344 w 1483536"/>
                  <a:gd name="connsiteY67" fmla="*/ 713050 h 1234713"/>
                  <a:gd name="connsiteX68" fmla="*/ 1013775 w 1483536"/>
                  <a:gd name="connsiteY68" fmla="*/ 514659 h 1234713"/>
                  <a:gd name="connsiteX69" fmla="*/ 901923 w 1483536"/>
                  <a:gd name="connsiteY69" fmla="*/ 296065 h 1234713"/>
                  <a:gd name="connsiteX70" fmla="*/ 1086702 w 1483536"/>
                  <a:gd name="connsiteY70" fmla="*/ 333021 h 1234713"/>
                  <a:gd name="connsiteX71" fmla="*/ 1299875 w 1483536"/>
                  <a:gd name="connsiteY71" fmla="*/ -74 h 1234713"/>
                  <a:gd name="connsiteX72" fmla="*/ 1246905 w 1483536"/>
                  <a:gd name="connsiteY72" fmla="*/ 355934 h 1234713"/>
                  <a:gd name="connsiteX73" fmla="*/ 1371015 w 1483536"/>
                  <a:gd name="connsiteY73" fmla="*/ 421961 h 1234713"/>
                  <a:gd name="connsiteX74" fmla="*/ 1457245 w 1483536"/>
                  <a:gd name="connsiteY74" fmla="*/ 539974 h 1234713"/>
                  <a:gd name="connsiteX75" fmla="*/ 1439137 w 1483536"/>
                  <a:gd name="connsiteY75" fmla="*/ 669873 h 1234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1483536" h="1234713">
                    <a:moveTo>
                      <a:pt x="1439322" y="669873"/>
                    </a:moveTo>
                    <a:cubicBezTo>
                      <a:pt x="1439322" y="669873"/>
                      <a:pt x="1438644" y="668888"/>
                      <a:pt x="1438398" y="669134"/>
                    </a:cubicBezTo>
                    <a:cubicBezTo>
                      <a:pt x="1428461" y="679779"/>
                      <a:pt x="1416365" y="688179"/>
                      <a:pt x="1402920" y="693772"/>
                    </a:cubicBezTo>
                    <a:cubicBezTo>
                      <a:pt x="1397218" y="695974"/>
                      <a:pt x="1391047" y="696674"/>
                      <a:pt x="1384997" y="695804"/>
                    </a:cubicBezTo>
                    <a:cubicBezTo>
                      <a:pt x="1382290" y="695323"/>
                      <a:pt x="1379672" y="694430"/>
                      <a:pt x="1377236" y="693156"/>
                    </a:cubicBezTo>
                    <a:cubicBezTo>
                      <a:pt x="1375951" y="692581"/>
                      <a:pt x="1374749" y="691835"/>
                      <a:pt x="1373663" y="690939"/>
                    </a:cubicBezTo>
                    <a:cubicBezTo>
                      <a:pt x="1372510" y="690259"/>
                      <a:pt x="1371436" y="689454"/>
                      <a:pt x="1370460" y="688536"/>
                    </a:cubicBezTo>
                    <a:cubicBezTo>
                      <a:pt x="1367209" y="685277"/>
                      <a:pt x="1365448" y="680819"/>
                      <a:pt x="1365595" y="676218"/>
                    </a:cubicBezTo>
                    <a:cubicBezTo>
                      <a:pt x="1365570" y="669939"/>
                      <a:pt x="1366568" y="663698"/>
                      <a:pt x="1368551" y="657740"/>
                    </a:cubicBezTo>
                    <a:cubicBezTo>
                      <a:pt x="1372555" y="644682"/>
                      <a:pt x="1376805" y="623802"/>
                      <a:pt x="1384073" y="611052"/>
                    </a:cubicBezTo>
                    <a:cubicBezTo>
                      <a:pt x="1385243" y="609081"/>
                      <a:pt x="1386352" y="613701"/>
                      <a:pt x="1384073" y="611052"/>
                    </a:cubicBezTo>
                    <a:cubicBezTo>
                      <a:pt x="1385859" y="610190"/>
                      <a:pt x="1387707" y="609327"/>
                      <a:pt x="1389431" y="608342"/>
                    </a:cubicBezTo>
                    <a:cubicBezTo>
                      <a:pt x="1391926" y="607149"/>
                      <a:pt x="1394316" y="605748"/>
                      <a:pt x="1396576" y="604154"/>
                    </a:cubicBezTo>
                    <a:cubicBezTo>
                      <a:pt x="1398917" y="602675"/>
                      <a:pt x="1401257" y="601197"/>
                      <a:pt x="1403475" y="599657"/>
                    </a:cubicBezTo>
                    <a:cubicBezTo>
                      <a:pt x="1407754" y="596397"/>
                      <a:pt x="1411865" y="592923"/>
                      <a:pt x="1415793" y="589248"/>
                    </a:cubicBezTo>
                    <a:cubicBezTo>
                      <a:pt x="1431489" y="574940"/>
                      <a:pt x="1444232" y="557698"/>
                      <a:pt x="1453304" y="538495"/>
                    </a:cubicBezTo>
                    <a:cubicBezTo>
                      <a:pt x="1453303" y="538064"/>
                      <a:pt x="1452564" y="537510"/>
                      <a:pt x="1452318" y="537941"/>
                    </a:cubicBezTo>
                    <a:cubicBezTo>
                      <a:pt x="1440876" y="554835"/>
                      <a:pt x="1426227" y="569317"/>
                      <a:pt x="1409203" y="580563"/>
                    </a:cubicBezTo>
                    <a:cubicBezTo>
                      <a:pt x="1405138" y="583520"/>
                      <a:pt x="1400641" y="585675"/>
                      <a:pt x="1396391" y="588201"/>
                    </a:cubicBezTo>
                    <a:cubicBezTo>
                      <a:pt x="1394236" y="589310"/>
                      <a:pt x="1391957" y="590234"/>
                      <a:pt x="1389740" y="591281"/>
                    </a:cubicBezTo>
                    <a:cubicBezTo>
                      <a:pt x="1387558" y="592383"/>
                      <a:pt x="1385293" y="593310"/>
                      <a:pt x="1382964" y="594052"/>
                    </a:cubicBezTo>
                    <a:cubicBezTo>
                      <a:pt x="1374182" y="597442"/>
                      <a:pt x="1364900" y="599356"/>
                      <a:pt x="1355494" y="599719"/>
                    </a:cubicBezTo>
                    <a:cubicBezTo>
                      <a:pt x="1346639" y="600084"/>
                      <a:pt x="1337817" y="598442"/>
                      <a:pt x="1329686" y="594914"/>
                    </a:cubicBezTo>
                    <a:lnTo>
                      <a:pt x="1323527" y="592205"/>
                    </a:lnTo>
                    <a:lnTo>
                      <a:pt x="1317983" y="588509"/>
                    </a:lnTo>
                    <a:cubicBezTo>
                      <a:pt x="1316146" y="587331"/>
                      <a:pt x="1314433" y="585968"/>
                      <a:pt x="1312871" y="584444"/>
                    </a:cubicBezTo>
                    <a:lnTo>
                      <a:pt x="1310469" y="582350"/>
                    </a:lnTo>
                    <a:cubicBezTo>
                      <a:pt x="1309730" y="581610"/>
                      <a:pt x="1309114" y="580748"/>
                      <a:pt x="1308437" y="580009"/>
                    </a:cubicBezTo>
                    <a:cubicBezTo>
                      <a:pt x="1303151" y="574269"/>
                      <a:pt x="1299961" y="566911"/>
                      <a:pt x="1299383" y="559129"/>
                    </a:cubicBezTo>
                    <a:cubicBezTo>
                      <a:pt x="1299272" y="550595"/>
                      <a:pt x="1301171" y="542155"/>
                      <a:pt x="1304926" y="534492"/>
                    </a:cubicBezTo>
                    <a:cubicBezTo>
                      <a:pt x="1306783" y="528256"/>
                      <a:pt x="1309367" y="522261"/>
                      <a:pt x="1312625" y="516630"/>
                    </a:cubicBezTo>
                    <a:cubicBezTo>
                      <a:pt x="1323342" y="508068"/>
                      <a:pt x="1321433" y="506405"/>
                      <a:pt x="1329193" y="495750"/>
                    </a:cubicBezTo>
                    <a:cubicBezTo>
                      <a:pt x="1345315" y="472705"/>
                      <a:pt x="1358128" y="447515"/>
                      <a:pt x="1367258" y="420914"/>
                    </a:cubicBezTo>
                    <a:cubicBezTo>
                      <a:pt x="1367258" y="420298"/>
                      <a:pt x="1366457" y="419867"/>
                      <a:pt x="1366149" y="420483"/>
                    </a:cubicBezTo>
                    <a:cubicBezTo>
                      <a:pt x="1354580" y="445166"/>
                      <a:pt x="1339566" y="468081"/>
                      <a:pt x="1321556" y="488544"/>
                    </a:cubicBezTo>
                    <a:cubicBezTo>
                      <a:pt x="1312948" y="498303"/>
                      <a:pt x="1302993" y="506785"/>
                      <a:pt x="1291991" y="513735"/>
                    </a:cubicBezTo>
                    <a:cubicBezTo>
                      <a:pt x="1281990" y="520168"/>
                      <a:pt x="1270376" y="523647"/>
                      <a:pt x="1258485" y="523775"/>
                    </a:cubicBezTo>
                    <a:cubicBezTo>
                      <a:pt x="1252803" y="523577"/>
                      <a:pt x="1247189" y="522475"/>
                      <a:pt x="1241855" y="520510"/>
                    </a:cubicBezTo>
                    <a:cubicBezTo>
                      <a:pt x="1239157" y="519504"/>
                      <a:pt x="1236523" y="518331"/>
                      <a:pt x="1233971" y="516999"/>
                    </a:cubicBezTo>
                    <a:lnTo>
                      <a:pt x="1230891" y="515090"/>
                    </a:lnTo>
                    <a:lnTo>
                      <a:pt x="1228304" y="512934"/>
                    </a:lnTo>
                    <a:cubicBezTo>
                      <a:pt x="1222145" y="507083"/>
                      <a:pt x="1220050" y="496674"/>
                      <a:pt x="1221344" y="484663"/>
                    </a:cubicBezTo>
                    <a:cubicBezTo>
                      <a:pt x="1222979" y="471963"/>
                      <a:pt x="1226293" y="459536"/>
                      <a:pt x="1231199" y="447707"/>
                    </a:cubicBezTo>
                    <a:cubicBezTo>
                      <a:pt x="1236176" y="435263"/>
                      <a:pt x="1241894" y="423128"/>
                      <a:pt x="1248322" y="411367"/>
                    </a:cubicBezTo>
                    <a:cubicBezTo>
                      <a:pt x="1254912" y="399849"/>
                      <a:pt x="1235326" y="386730"/>
                      <a:pt x="1227257" y="399049"/>
                    </a:cubicBezTo>
                    <a:cubicBezTo>
                      <a:pt x="1219552" y="411480"/>
                      <a:pt x="1212917" y="424544"/>
                      <a:pt x="1207424" y="438099"/>
                    </a:cubicBezTo>
                    <a:cubicBezTo>
                      <a:pt x="1201538" y="452135"/>
                      <a:pt x="1197820" y="466984"/>
                      <a:pt x="1196399" y="482138"/>
                    </a:cubicBezTo>
                    <a:cubicBezTo>
                      <a:pt x="1195685" y="490413"/>
                      <a:pt x="1196415" y="498750"/>
                      <a:pt x="1198555" y="506775"/>
                    </a:cubicBezTo>
                    <a:cubicBezTo>
                      <a:pt x="1200911" y="515594"/>
                      <a:pt x="1205818" y="523522"/>
                      <a:pt x="1212660" y="529565"/>
                    </a:cubicBezTo>
                    <a:cubicBezTo>
                      <a:pt x="1214446" y="531042"/>
                      <a:pt x="1216293" y="532274"/>
                      <a:pt x="1218080" y="533568"/>
                    </a:cubicBezTo>
                    <a:cubicBezTo>
                      <a:pt x="1219866" y="534861"/>
                      <a:pt x="1221960" y="535662"/>
                      <a:pt x="1223869" y="536648"/>
                    </a:cubicBezTo>
                    <a:cubicBezTo>
                      <a:pt x="1227506" y="538246"/>
                      <a:pt x="1231253" y="539584"/>
                      <a:pt x="1235079" y="540651"/>
                    </a:cubicBezTo>
                    <a:cubicBezTo>
                      <a:pt x="1242726" y="542802"/>
                      <a:pt x="1250676" y="543677"/>
                      <a:pt x="1258608" y="543238"/>
                    </a:cubicBezTo>
                    <a:cubicBezTo>
                      <a:pt x="1264917" y="542810"/>
                      <a:pt x="1271136" y="541504"/>
                      <a:pt x="1277086" y="539358"/>
                    </a:cubicBezTo>
                    <a:cubicBezTo>
                      <a:pt x="1275216" y="545945"/>
                      <a:pt x="1274344" y="552776"/>
                      <a:pt x="1274499" y="559622"/>
                    </a:cubicBezTo>
                    <a:cubicBezTo>
                      <a:pt x="1275243" y="573279"/>
                      <a:pt x="1280859" y="586216"/>
                      <a:pt x="1290328" y="596085"/>
                    </a:cubicBezTo>
                    <a:cubicBezTo>
                      <a:pt x="1292454" y="598371"/>
                      <a:pt x="1294806" y="600434"/>
                      <a:pt x="1297350" y="602244"/>
                    </a:cubicBezTo>
                    <a:cubicBezTo>
                      <a:pt x="1299698" y="604269"/>
                      <a:pt x="1302234" y="606064"/>
                      <a:pt x="1304926" y="607603"/>
                    </a:cubicBezTo>
                    <a:lnTo>
                      <a:pt x="1312933" y="612161"/>
                    </a:lnTo>
                    <a:cubicBezTo>
                      <a:pt x="1315766" y="613392"/>
                      <a:pt x="1318723" y="614378"/>
                      <a:pt x="1321556" y="615487"/>
                    </a:cubicBezTo>
                    <a:cubicBezTo>
                      <a:pt x="1333022" y="619369"/>
                      <a:pt x="1345256" y="620425"/>
                      <a:pt x="1357218" y="618566"/>
                    </a:cubicBezTo>
                    <a:lnTo>
                      <a:pt x="1357218" y="618566"/>
                    </a:lnTo>
                    <a:cubicBezTo>
                      <a:pt x="1351653" y="628396"/>
                      <a:pt x="1347407" y="638916"/>
                      <a:pt x="1344592" y="649856"/>
                    </a:cubicBezTo>
                    <a:cubicBezTo>
                      <a:pt x="1342859" y="656801"/>
                      <a:pt x="1342071" y="663949"/>
                      <a:pt x="1342251" y="671105"/>
                    </a:cubicBezTo>
                    <a:cubicBezTo>
                      <a:pt x="1305295" y="719640"/>
                      <a:pt x="1243702" y="746495"/>
                      <a:pt x="1203112" y="735655"/>
                    </a:cubicBezTo>
                    <a:cubicBezTo>
                      <a:pt x="697003" y="1577693"/>
                      <a:pt x="109836" y="1144386"/>
                      <a:pt x="-107" y="939035"/>
                    </a:cubicBezTo>
                    <a:lnTo>
                      <a:pt x="157140" y="724075"/>
                    </a:lnTo>
                    <a:lnTo>
                      <a:pt x="283344" y="713050"/>
                    </a:lnTo>
                    <a:cubicBezTo>
                      <a:pt x="595066" y="1124060"/>
                      <a:pt x="946701" y="643696"/>
                      <a:pt x="1013775" y="514659"/>
                    </a:cubicBezTo>
                    <a:cubicBezTo>
                      <a:pt x="961729" y="454482"/>
                      <a:pt x="864905" y="343553"/>
                      <a:pt x="901923" y="296065"/>
                    </a:cubicBezTo>
                    <a:cubicBezTo>
                      <a:pt x="938940" y="248577"/>
                      <a:pt x="1003120" y="224802"/>
                      <a:pt x="1086702" y="333021"/>
                    </a:cubicBezTo>
                    <a:cubicBezTo>
                      <a:pt x="1171269" y="208110"/>
                      <a:pt x="1262981" y="1219"/>
                      <a:pt x="1299875" y="-74"/>
                    </a:cubicBezTo>
                    <a:cubicBezTo>
                      <a:pt x="1336769" y="-1368"/>
                      <a:pt x="1402736" y="80490"/>
                      <a:pt x="1246905" y="355934"/>
                    </a:cubicBezTo>
                    <a:cubicBezTo>
                      <a:pt x="1293100" y="296558"/>
                      <a:pt x="1400087" y="311094"/>
                      <a:pt x="1371015" y="421961"/>
                    </a:cubicBezTo>
                    <a:cubicBezTo>
                      <a:pt x="1443202" y="392951"/>
                      <a:pt x="1499498" y="466000"/>
                      <a:pt x="1457245" y="539974"/>
                    </a:cubicBezTo>
                    <a:cubicBezTo>
                      <a:pt x="1504734" y="554017"/>
                      <a:pt x="1480897" y="615425"/>
                      <a:pt x="1439137" y="669873"/>
                    </a:cubicBezTo>
                  </a:path>
                </a:pathLst>
              </a:custGeom>
              <a:solidFill>
                <a:srgbClr val="F2BC79"/>
              </a:solidFill>
              <a:ln w="61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" name="Forme libre : forme 5">
                <a:extLst>
                  <a:ext uri="{FF2B5EF4-FFF2-40B4-BE49-F238E27FC236}">
                    <a16:creationId xmlns:a16="http://schemas.microsoft.com/office/drawing/2014/main" id="{D0EAB60B-D436-49B2-AB8B-923FADCF9D1C}"/>
                  </a:ext>
                </a:extLst>
              </p:cNvPr>
              <p:cNvSpPr/>
              <p:nvPr/>
            </p:nvSpPr>
            <p:spPr>
              <a:xfrm>
                <a:off x="4782712" y="4850916"/>
                <a:ext cx="692548" cy="1359902"/>
              </a:xfrm>
              <a:custGeom>
                <a:avLst/>
                <a:gdLst>
                  <a:gd name="connsiteX0" fmla="*/ 96347 w 641676"/>
                  <a:gd name="connsiteY0" fmla="*/ -89 h 1260008"/>
                  <a:gd name="connsiteX1" fmla="*/ 513455 w 641676"/>
                  <a:gd name="connsiteY1" fmla="*/ 554248 h 1260008"/>
                  <a:gd name="connsiteX2" fmla="*/ 641569 w 641676"/>
                  <a:gd name="connsiteY2" fmla="*/ 945302 h 1260008"/>
                  <a:gd name="connsiteX3" fmla="*/ 246881 w 641676"/>
                  <a:gd name="connsiteY3" fmla="*/ 1259919 h 1260008"/>
                  <a:gd name="connsiteX4" fmla="*/ -107 w 641676"/>
                  <a:gd name="connsiteY4" fmla="*/ 195099 h 1260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1676" h="1260008">
                    <a:moveTo>
                      <a:pt x="96347" y="-89"/>
                    </a:moveTo>
                    <a:cubicBezTo>
                      <a:pt x="218486" y="54913"/>
                      <a:pt x="399570" y="91869"/>
                      <a:pt x="513455" y="554248"/>
                    </a:cubicBezTo>
                    <a:cubicBezTo>
                      <a:pt x="627341" y="1016627"/>
                      <a:pt x="641569" y="945302"/>
                      <a:pt x="641569" y="945302"/>
                    </a:cubicBezTo>
                    <a:lnTo>
                      <a:pt x="246881" y="1259919"/>
                    </a:lnTo>
                    <a:lnTo>
                      <a:pt x="-107" y="195099"/>
                    </a:lnTo>
                    <a:close/>
                  </a:path>
                </a:pathLst>
              </a:custGeom>
              <a:solidFill>
                <a:srgbClr val="D9042B"/>
              </a:solidFill>
              <a:ln w="61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" name="Forme libre : forme 6">
                <a:extLst>
                  <a:ext uri="{FF2B5EF4-FFF2-40B4-BE49-F238E27FC236}">
                    <a16:creationId xmlns:a16="http://schemas.microsoft.com/office/drawing/2014/main" id="{CFF759A3-966B-451F-92F1-A1A655305C4C}"/>
                  </a:ext>
                </a:extLst>
              </p:cNvPr>
              <p:cNvSpPr/>
              <p:nvPr/>
            </p:nvSpPr>
            <p:spPr>
              <a:xfrm rot="21024076">
                <a:off x="4940446" y="5085874"/>
                <a:ext cx="102624" cy="1134398"/>
              </a:xfrm>
              <a:custGeom>
                <a:avLst/>
                <a:gdLst>
                  <a:gd name="connsiteX0" fmla="*/ 118998 w 198822"/>
                  <a:gd name="connsiteY0" fmla="*/ 957340 h 957340"/>
                  <a:gd name="connsiteX1" fmla="*/ 198822 w 198822"/>
                  <a:gd name="connsiteY1" fmla="*/ 893715 h 957340"/>
                  <a:gd name="connsiteX2" fmla="*/ 113639 w 198822"/>
                  <a:gd name="connsiteY2" fmla="*/ 0 h 957340"/>
                  <a:gd name="connsiteX3" fmla="*/ 0 w 198822"/>
                  <a:gd name="connsiteY3" fmla="*/ 933504 h 957340"/>
                  <a:gd name="connsiteX4" fmla="*/ 118998 w 198822"/>
                  <a:gd name="connsiteY4" fmla="*/ 957340 h 957340"/>
                  <a:gd name="connsiteX0" fmla="*/ 31589 w 111413"/>
                  <a:gd name="connsiteY0" fmla="*/ 957340 h 957340"/>
                  <a:gd name="connsiteX1" fmla="*/ 111413 w 111413"/>
                  <a:gd name="connsiteY1" fmla="*/ 893715 h 957340"/>
                  <a:gd name="connsiteX2" fmla="*/ 26230 w 111413"/>
                  <a:gd name="connsiteY2" fmla="*/ 0 h 957340"/>
                  <a:gd name="connsiteX3" fmla="*/ 0 w 111413"/>
                  <a:gd name="connsiteY3" fmla="*/ 819598 h 957340"/>
                  <a:gd name="connsiteX4" fmla="*/ 31589 w 111413"/>
                  <a:gd name="connsiteY4" fmla="*/ 957340 h 957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413" h="957340">
                    <a:moveTo>
                      <a:pt x="31589" y="957340"/>
                    </a:moveTo>
                    <a:lnTo>
                      <a:pt x="111413" y="893715"/>
                    </a:lnTo>
                    <a:lnTo>
                      <a:pt x="26230" y="0"/>
                    </a:lnTo>
                    <a:lnTo>
                      <a:pt x="0" y="819598"/>
                    </a:lnTo>
                    <a:lnTo>
                      <a:pt x="31589" y="957340"/>
                    </a:lnTo>
                    <a:close/>
                  </a:path>
                </a:pathLst>
              </a:custGeom>
              <a:solidFill>
                <a:srgbClr val="000000">
                  <a:alpha val="10000"/>
                </a:srgbClr>
              </a:solidFill>
              <a:ln w="61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4BE84F45-AA52-405B-B651-46C880D5D14A}"/>
                </a:ext>
              </a:extLst>
            </p:cNvPr>
            <p:cNvSpPr/>
            <p:nvPr/>
          </p:nvSpPr>
          <p:spPr>
            <a:xfrm>
              <a:off x="2710311" y="4781550"/>
              <a:ext cx="1952229" cy="1812716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739FE3D1-DD13-4BFD-905D-E5953F900C07}"/>
              </a:ext>
            </a:extLst>
          </p:cNvPr>
          <p:cNvSpPr/>
          <p:nvPr/>
        </p:nvSpPr>
        <p:spPr>
          <a:xfrm>
            <a:off x="2481582" y="5456870"/>
            <a:ext cx="845499" cy="999408"/>
          </a:xfrm>
          <a:custGeom>
            <a:avLst/>
            <a:gdLst>
              <a:gd name="connsiteX0" fmla="*/ 138122 w 783391"/>
              <a:gd name="connsiteY0" fmla="*/ 34119 h 925995"/>
              <a:gd name="connsiteX1" fmla="*/ 460562 w 783391"/>
              <a:gd name="connsiteY1" fmla="*/ 908740 h 925995"/>
              <a:gd name="connsiteX2" fmla="*/ 541803 w 783391"/>
              <a:gd name="connsiteY2" fmla="*/ 621777 h 925995"/>
              <a:gd name="connsiteX3" fmla="*/ 463580 w 783391"/>
              <a:gd name="connsiteY3" fmla="*/ 604347 h 925995"/>
              <a:gd name="connsiteX4" fmla="*/ 451261 w 783391"/>
              <a:gd name="connsiteY4" fmla="*/ 172703 h 925995"/>
              <a:gd name="connsiteX5" fmla="*/ 138122 w 783391"/>
              <a:gd name="connsiteY5" fmla="*/ 34119 h 92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83391" h="925995">
                <a:moveTo>
                  <a:pt x="138122" y="34119"/>
                </a:moveTo>
                <a:cubicBezTo>
                  <a:pt x="17462" y="253266"/>
                  <a:pt x="-214683" y="806310"/>
                  <a:pt x="460562" y="908740"/>
                </a:cubicBezTo>
                <a:cubicBezTo>
                  <a:pt x="1135806" y="1011168"/>
                  <a:pt x="541803" y="621777"/>
                  <a:pt x="541803" y="621777"/>
                </a:cubicBezTo>
                <a:lnTo>
                  <a:pt x="463580" y="604347"/>
                </a:lnTo>
                <a:cubicBezTo>
                  <a:pt x="381784" y="604347"/>
                  <a:pt x="222012" y="448701"/>
                  <a:pt x="451261" y="172703"/>
                </a:cubicBezTo>
                <a:cubicBezTo>
                  <a:pt x="680511" y="-103296"/>
                  <a:pt x="138122" y="34119"/>
                  <a:pt x="138122" y="34119"/>
                </a:cubicBezTo>
                <a:close/>
              </a:path>
            </a:pathLst>
          </a:custGeom>
          <a:solidFill>
            <a:srgbClr val="F2BC79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3A4DAE59-DAA5-4CBB-93AE-6A8A5B7A5FE9}"/>
              </a:ext>
            </a:extLst>
          </p:cNvPr>
          <p:cNvSpPr/>
          <p:nvPr/>
        </p:nvSpPr>
        <p:spPr>
          <a:xfrm>
            <a:off x="3192735" y="4604359"/>
            <a:ext cx="858605" cy="281787"/>
          </a:xfrm>
          <a:custGeom>
            <a:avLst/>
            <a:gdLst>
              <a:gd name="connsiteX0" fmla="*/ -107 w 795535"/>
              <a:gd name="connsiteY0" fmla="*/ -32 h 261088"/>
              <a:gd name="connsiteX1" fmla="*/ 795428 w 795535"/>
              <a:gd name="connsiteY1" fmla="*/ 47333 h 261088"/>
              <a:gd name="connsiteX2" fmla="*/ 706550 w 795535"/>
              <a:gd name="connsiteY2" fmla="*/ 261000 h 261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5535" h="261088">
                <a:moveTo>
                  <a:pt x="-107" y="-32"/>
                </a:moveTo>
                <a:cubicBezTo>
                  <a:pt x="207215" y="-2003"/>
                  <a:pt x="795428" y="47333"/>
                  <a:pt x="795428" y="47333"/>
                </a:cubicBezTo>
                <a:lnTo>
                  <a:pt x="706550" y="261000"/>
                </a:lnTo>
                <a:close/>
              </a:path>
            </a:pathLst>
          </a:custGeom>
          <a:solidFill>
            <a:srgbClr val="D9042B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6D63C3FC-EC7E-4CA8-93AD-4F9904FEB4EF}"/>
              </a:ext>
            </a:extLst>
          </p:cNvPr>
          <p:cNvSpPr/>
          <p:nvPr/>
        </p:nvSpPr>
        <p:spPr>
          <a:xfrm>
            <a:off x="2575305" y="6648497"/>
            <a:ext cx="2415078" cy="1522235"/>
          </a:xfrm>
          <a:custGeom>
            <a:avLst/>
            <a:gdLst>
              <a:gd name="connsiteX0" fmla="*/ -107 w 2237674"/>
              <a:gd name="connsiteY0" fmla="*/ 997718 h 1410416"/>
              <a:gd name="connsiteX1" fmla="*/ 352205 w 2237674"/>
              <a:gd name="connsiteY1" fmla="*/ -89 h 1410416"/>
              <a:gd name="connsiteX2" fmla="*/ 2237567 w 2237674"/>
              <a:gd name="connsiteY2" fmla="*/ 335347 h 1410416"/>
              <a:gd name="connsiteX3" fmla="*/ 2070712 w 2237674"/>
              <a:gd name="connsiteY3" fmla="*/ 1324900 h 1410416"/>
              <a:gd name="connsiteX4" fmla="*/ 1169544 w 2237674"/>
              <a:gd name="connsiteY4" fmla="*/ 1191551 h 1410416"/>
              <a:gd name="connsiteX5" fmla="*/ 1323527 w 2237674"/>
              <a:gd name="connsiteY5" fmla="*/ 696343 h 1410416"/>
              <a:gd name="connsiteX6" fmla="*/ 1336338 w 2237674"/>
              <a:gd name="connsiteY6" fmla="*/ 701825 h 1410416"/>
              <a:gd name="connsiteX7" fmla="*/ 1395714 w 2237674"/>
              <a:gd name="connsiteY7" fmla="*/ 706998 h 1410416"/>
              <a:gd name="connsiteX8" fmla="*/ 1412714 w 2237674"/>
              <a:gd name="connsiteY8" fmla="*/ 691785 h 1410416"/>
              <a:gd name="connsiteX9" fmla="*/ 1348349 w 2237674"/>
              <a:gd name="connsiteY9" fmla="*/ 668873 h 1410416"/>
              <a:gd name="connsiteX10" fmla="*/ 1322110 w 2237674"/>
              <a:gd name="connsiteY10" fmla="*/ 657293 h 1410416"/>
              <a:gd name="connsiteX11" fmla="*/ 1302462 w 2237674"/>
              <a:gd name="connsiteY11" fmla="*/ 646391 h 1410416"/>
              <a:gd name="connsiteX12" fmla="*/ 1296857 w 2237674"/>
              <a:gd name="connsiteY12" fmla="*/ 667148 h 1410416"/>
              <a:gd name="connsiteX13" fmla="*/ 1127723 w 2237674"/>
              <a:gd name="connsiteY13" fmla="*/ 1291332 h 1410416"/>
              <a:gd name="connsiteX14" fmla="*/ 1102408 w 2237674"/>
              <a:gd name="connsiteY14" fmla="*/ 1370848 h 1410416"/>
              <a:gd name="connsiteX15" fmla="*/ -107 w 2237674"/>
              <a:gd name="connsiteY15" fmla="*/ 997718 h 141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237674" h="1410416">
                <a:moveTo>
                  <a:pt x="-107" y="997718"/>
                </a:moveTo>
                <a:cubicBezTo>
                  <a:pt x="-107" y="997718"/>
                  <a:pt x="327013" y="125807"/>
                  <a:pt x="352205" y="-89"/>
                </a:cubicBezTo>
                <a:lnTo>
                  <a:pt x="2237567" y="335347"/>
                </a:lnTo>
                <a:lnTo>
                  <a:pt x="2070712" y="1324900"/>
                </a:lnTo>
                <a:cubicBezTo>
                  <a:pt x="2070712" y="1324900"/>
                  <a:pt x="1726160" y="1536287"/>
                  <a:pt x="1169544" y="1191551"/>
                </a:cubicBezTo>
                <a:cubicBezTo>
                  <a:pt x="1220831" y="1026482"/>
                  <a:pt x="1272158" y="861413"/>
                  <a:pt x="1323527" y="696343"/>
                </a:cubicBezTo>
                <a:cubicBezTo>
                  <a:pt x="1327715" y="698253"/>
                  <a:pt x="1331904" y="700101"/>
                  <a:pt x="1336338" y="701825"/>
                </a:cubicBezTo>
                <a:cubicBezTo>
                  <a:pt x="1355081" y="709799"/>
                  <a:pt x="1375874" y="711611"/>
                  <a:pt x="1395714" y="706998"/>
                </a:cubicBezTo>
                <a:cubicBezTo>
                  <a:pt x="1409203" y="702687"/>
                  <a:pt x="1414192" y="695850"/>
                  <a:pt x="1412714" y="691785"/>
                </a:cubicBezTo>
                <a:cubicBezTo>
                  <a:pt x="1409203" y="682362"/>
                  <a:pt x="1389000" y="683039"/>
                  <a:pt x="1348349" y="668873"/>
                </a:cubicBezTo>
                <a:cubicBezTo>
                  <a:pt x="1339292" y="665760"/>
                  <a:pt x="1330514" y="661886"/>
                  <a:pt x="1322110" y="657293"/>
                </a:cubicBezTo>
                <a:lnTo>
                  <a:pt x="1302462" y="646391"/>
                </a:lnTo>
                <a:lnTo>
                  <a:pt x="1296857" y="667148"/>
                </a:lnTo>
                <a:cubicBezTo>
                  <a:pt x="1240520" y="875086"/>
                  <a:pt x="1184142" y="1083147"/>
                  <a:pt x="1127723" y="1291332"/>
                </a:cubicBezTo>
                <a:lnTo>
                  <a:pt x="1102408" y="1370848"/>
                </a:lnTo>
                <a:cubicBezTo>
                  <a:pt x="989138" y="1391913"/>
                  <a:pt x="519615" y="1559200"/>
                  <a:pt x="-107" y="997718"/>
                </a:cubicBezTo>
                <a:close/>
              </a:path>
            </a:pathLst>
          </a:custGeom>
          <a:solidFill>
            <a:srgbClr val="1760B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" name="Forme libre : forme 8">
            <a:extLst>
              <a:ext uri="{FF2B5EF4-FFF2-40B4-BE49-F238E27FC236}">
                <a16:creationId xmlns:a16="http://schemas.microsoft.com/office/drawing/2014/main" id="{8EBC98A0-BD91-4D12-9923-1EAE212FA1D2}"/>
              </a:ext>
            </a:extLst>
          </p:cNvPr>
          <p:cNvSpPr/>
          <p:nvPr/>
        </p:nvSpPr>
        <p:spPr>
          <a:xfrm>
            <a:off x="2839349" y="6919986"/>
            <a:ext cx="2108357" cy="437762"/>
          </a:xfrm>
          <a:custGeom>
            <a:avLst/>
            <a:gdLst>
              <a:gd name="connsiteX0" fmla="*/ -107 w 1953484"/>
              <a:gd name="connsiteY0" fmla="*/ 76902 h 405605"/>
              <a:gd name="connsiteX1" fmla="*/ 1953377 w 1953484"/>
              <a:gd name="connsiteY1" fmla="*/ 317115 h 405605"/>
              <a:gd name="connsiteX2" fmla="*/ 31367 w 1953484"/>
              <a:gd name="connsiteY2" fmla="*/ -89 h 405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53484" h="405605">
                <a:moveTo>
                  <a:pt x="-107" y="76902"/>
                </a:moveTo>
                <a:cubicBezTo>
                  <a:pt x="99673" y="199349"/>
                  <a:pt x="1333567" y="574759"/>
                  <a:pt x="1953377" y="317115"/>
                </a:cubicBezTo>
                <a:lnTo>
                  <a:pt x="31367" y="-89"/>
                </a:lnTo>
                <a:close/>
              </a:path>
            </a:pathLst>
          </a:custGeom>
          <a:solidFill>
            <a:srgbClr val="000000">
              <a:alpha val="10000"/>
            </a:srgbClr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7EE186D2-FA66-45F4-947D-549A14F083D3}"/>
              </a:ext>
            </a:extLst>
          </p:cNvPr>
          <p:cNvSpPr/>
          <p:nvPr/>
        </p:nvSpPr>
        <p:spPr>
          <a:xfrm>
            <a:off x="2985199" y="2077342"/>
            <a:ext cx="2836853" cy="1507307"/>
          </a:xfrm>
          <a:custGeom>
            <a:avLst/>
            <a:gdLst>
              <a:gd name="connsiteX0" fmla="*/ 17259 w 2628467"/>
              <a:gd name="connsiteY0" fmla="*/ 1337146 h 1396585"/>
              <a:gd name="connsiteX1" fmla="*/ 1326542 w 2628467"/>
              <a:gd name="connsiteY1" fmla="*/ 2240 h 1396585"/>
              <a:gd name="connsiteX2" fmla="*/ 2626525 w 2628467"/>
              <a:gd name="connsiteY2" fmla="*/ 1222953 h 1396585"/>
              <a:gd name="connsiteX3" fmla="*/ 17259 w 2628467"/>
              <a:gd name="connsiteY3" fmla="*/ 1337146 h 1396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8467" h="1396585">
                <a:moveTo>
                  <a:pt x="17259" y="1337146"/>
                </a:moveTo>
                <a:cubicBezTo>
                  <a:pt x="-84493" y="886347"/>
                  <a:pt x="249280" y="-52947"/>
                  <a:pt x="1326542" y="2240"/>
                </a:cubicBezTo>
                <a:cubicBezTo>
                  <a:pt x="2403804" y="57428"/>
                  <a:pt x="2652886" y="916959"/>
                  <a:pt x="2626525" y="1222953"/>
                </a:cubicBezTo>
                <a:cubicBezTo>
                  <a:pt x="2600163" y="1528947"/>
                  <a:pt x="17259" y="1337146"/>
                  <a:pt x="17259" y="1337146"/>
                </a:cubicBezTo>
                <a:close/>
              </a:path>
            </a:pathLst>
          </a:custGeom>
          <a:solidFill>
            <a:srgbClr val="1760B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" name="Forme libre : forme 10">
            <a:extLst>
              <a:ext uri="{FF2B5EF4-FFF2-40B4-BE49-F238E27FC236}">
                <a16:creationId xmlns:a16="http://schemas.microsoft.com/office/drawing/2014/main" id="{798FF55D-2A31-4DF0-8CE6-F442E93B2977}"/>
              </a:ext>
            </a:extLst>
          </p:cNvPr>
          <p:cNvSpPr/>
          <p:nvPr/>
        </p:nvSpPr>
        <p:spPr>
          <a:xfrm rot="16805400">
            <a:off x="3182646" y="1987918"/>
            <a:ext cx="2447385" cy="2843982"/>
          </a:xfrm>
          <a:custGeom>
            <a:avLst/>
            <a:gdLst>
              <a:gd name="connsiteX0" fmla="*/ 2267502 w 2267608"/>
              <a:gd name="connsiteY0" fmla="*/ 1317447 h 2635072"/>
              <a:gd name="connsiteX1" fmla="*/ 1133697 w 2267608"/>
              <a:gd name="connsiteY1" fmla="*/ 2634984 h 2635072"/>
              <a:gd name="connsiteX2" fmla="*/ -107 w 2267608"/>
              <a:gd name="connsiteY2" fmla="*/ 1317447 h 2635072"/>
              <a:gd name="connsiteX3" fmla="*/ 1133697 w 2267608"/>
              <a:gd name="connsiteY3" fmla="*/ -89 h 2635072"/>
              <a:gd name="connsiteX4" fmla="*/ 2267502 w 2267608"/>
              <a:gd name="connsiteY4" fmla="*/ 1317447 h 263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67608" h="2635072">
                <a:moveTo>
                  <a:pt x="2267502" y="1317447"/>
                </a:moveTo>
                <a:cubicBezTo>
                  <a:pt x="2267502" y="2045103"/>
                  <a:pt x="1759880" y="2634984"/>
                  <a:pt x="1133697" y="2634984"/>
                </a:cubicBezTo>
                <a:cubicBezTo>
                  <a:pt x="507514" y="2634984"/>
                  <a:pt x="-107" y="2045103"/>
                  <a:pt x="-107" y="1317447"/>
                </a:cubicBezTo>
                <a:cubicBezTo>
                  <a:pt x="-107" y="589792"/>
                  <a:pt x="507514" y="-89"/>
                  <a:pt x="1133697" y="-89"/>
                </a:cubicBezTo>
                <a:cubicBezTo>
                  <a:pt x="1759880" y="-89"/>
                  <a:pt x="2267502" y="589792"/>
                  <a:pt x="2267502" y="1317447"/>
                </a:cubicBezTo>
                <a:close/>
              </a:path>
            </a:pathLst>
          </a:custGeom>
          <a:solidFill>
            <a:srgbClr val="F2BC79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272634CF-DC74-4556-96A8-32487FFD4610}"/>
              </a:ext>
            </a:extLst>
          </p:cNvPr>
          <p:cNvSpPr/>
          <p:nvPr/>
        </p:nvSpPr>
        <p:spPr>
          <a:xfrm>
            <a:off x="2789702" y="3481677"/>
            <a:ext cx="467715" cy="461688"/>
          </a:xfrm>
          <a:custGeom>
            <a:avLst/>
            <a:gdLst>
              <a:gd name="connsiteX0" fmla="*/ 198397 w 433358"/>
              <a:gd name="connsiteY0" fmla="*/ 35970 h 427774"/>
              <a:gd name="connsiteX1" fmla="*/ 63262 w 433358"/>
              <a:gd name="connsiteY1" fmla="*/ 319297 h 427774"/>
              <a:gd name="connsiteX2" fmla="*/ 433251 w 433358"/>
              <a:gd name="connsiteY2" fmla="*/ 424006 h 427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3358" h="427774">
                <a:moveTo>
                  <a:pt x="198397" y="35970"/>
                </a:moveTo>
                <a:cubicBezTo>
                  <a:pt x="71269" y="-99535"/>
                  <a:pt x="-92014" y="180590"/>
                  <a:pt x="63262" y="319297"/>
                </a:cubicBezTo>
                <a:cubicBezTo>
                  <a:pt x="218538" y="458005"/>
                  <a:pt x="433251" y="424006"/>
                  <a:pt x="433251" y="424006"/>
                </a:cubicBezTo>
                <a:close/>
              </a:path>
            </a:pathLst>
          </a:custGeom>
          <a:solidFill>
            <a:srgbClr val="F2BC79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" name="Forme libre : forme 12">
            <a:extLst>
              <a:ext uri="{FF2B5EF4-FFF2-40B4-BE49-F238E27FC236}">
                <a16:creationId xmlns:a16="http://schemas.microsoft.com/office/drawing/2014/main" id="{EAE34AD9-7470-441C-B35A-B7D32F908447}"/>
              </a:ext>
            </a:extLst>
          </p:cNvPr>
          <p:cNvSpPr/>
          <p:nvPr/>
        </p:nvSpPr>
        <p:spPr>
          <a:xfrm>
            <a:off x="5457179" y="4022099"/>
            <a:ext cx="305366" cy="234211"/>
          </a:xfrm>
          <a:custGeom>
            <a:avLst/>
            <a:gdLst>
              <a:gd name="connsiteX0" fmla="*/ 187628 w 282935"/>
              <a:gd name="connsiteY0" fmla="*/ 15547 h 217007"/>
              <a:gd name="connsiteX1" fmla="*/ 229881 w 282935"/>
              <a:gd name="connsiteY1" fmla="*/ 176120 h 217007"/>
              <a:gd name="connsiteX2" fmla="*/ -107 w 282935"/>
              <a:gd name="connsiteY2" fmla="*/ 189917 h 217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2935" h="217007">
                <a:moveTo>
                  <a:pt x="187628" y="15547"/>
                </a:moveTo>
                <a:cubicBezTo>
                  <a:pt x="277246" y="-47093"/>
                  <a:pt x="326952" y="93216"/>
                  <a:pt x="229881" y="176120"/>
                </a:cubicBezTo>
                <a:cubicBezTo>
                  <a:pt x="132811" y="259024"/>
                  <a:pt x="-107" y="189917"/>
                  <a:pt x="-107" y="189917"/>
                </a:cubicBezTo>
                <a:close/>
              </a:path>
            </a:pathLst>
          </a:custGeom>
          <a:solidFill>
            <a:srgbClr val="F2BC79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" name="Forme libre : forme 13">
            <a:extLst>
              <a:ext uri="{FF2B5EF4-FFF2-40B4-BE49-F238E27FC236}">
                <a16:creationId xmlns:a16="http://schemas.microsoft.com/office/drawing/2014/main" id="{E188C595-9B4E-40E0-8791-0B2C028644A1}"/>
              </a:ext>
            </a:extLst>
          </p:cNvPr>
          <p:cNvSpPr/>
          <p:nvPr/>
        </p:nvSpPr>
        <p:spPr>
          <a:xfrm>
            <a:off x="4628754" y="2605793"/>
            <a:ext cx="272414" cy="1241155"/>
          </a:xfrm>
          <a:custGeom>
            <a:avLst/>
            <a:gdLst>
              <a:gd name="connsiteX0" fmla="*/ 250453 w 252403"/>
              <a:gd name="connsiteY0" fmla="*/ 976920 h 1149984"/>
              <a:gd name="connsiteX1" fmla="*/ 244602 w 252403"/>
              <a:gd name="connsiteY1" fmla="*/ 909168 h 1149984"/>
              <a:gd name="connsiteX2" fmla="*/ 200501 w 252403"/>
              <a:gd name="connsiteY2" fmla="*/ 856136 h 1149984"/>
              <a:gd name="connsiteX3" fmla="*/ 138477 w 252403"/>
              <a:gd name="connsiteY3" fmla="*/ 833963 h 1149984"/>
              <a:gd name="connsiteX4" fmla="*/ 28718 w 252403"/>
              <a:gd name="connsiteY4" fmla="*/ 833963 h 1149984"/>
              <a:gd name="connsiteX5" fmla="*/ 164593 w 252403"/>
              <a:gd name="connsiteY5" fmla="*/ 14775 h 1149984"/>
              <a:gd name="connsiteX6" fmla="*/ 160404 w 252403"/>
              <a:gd name="connsiteY6" fmla="*/ 13975 h 1149984"/>
              <a:gd name="connsiteX7" fmla="*/ 2911 w 252403"/>
              <a:gd name="connsiteY7" fmla="*/ 845789 h 1149984"/>
              <a:gd name="connsiteX8" fmla="*/ -107 w 252403"/>
              <a:gd name="connsiteY8" fmla="*/ 861864 h 1149984"/>
              <a:gd name="connsiteX9" fmla="*/ 16708 w 252403"/>
              <a:gd name="connsiteY9" fmla="*/ 859401 h 1149984"/>
              <a:gd name="connsiteX10" fmla="*/ 133734 w 252403"/>
              <a:gd name="connsiteY10" fmla="*/ 859401 h 1149984"/>
              <a:gd name="connsiteX11" fmla="*/ 217562 w 252403"/>
              <a:gd name="connsiteY11" fmla="*/ 918776 h 1149984"/>
              <a:gd name="connsiteX12" fmla="*/ 220827 w 252403"/>
              <a:gd name="connsiteY12" fmla="*/ 971808 h 1149984"/>
              <a:gd name="connsiteX13" fmla="*/ 200440 w 252403"/>
              <a:gd name="connsiteY13" fmla="*/ 1021637 h 1149984"/>
              <a:gd name="connsiteX14" fmla="*/ 112300 w 252403"/>
              <a:gd name="connsiteY14" fmla="*/ 1091730 h 1149984"/>
              <a:gd name="connsiteX15" fmla="*/ 36725 w 252403"/>
              <a:gd name="connsiteY15" fmla="*/ 1126160 h 1149984"/>
              <a:gd name="connsiteX16" fmla="*/ 12088 w 252403"/>
              <a:gd name="connsiteY16" fmla="*/ 1144638 h 1149984"/>
              <a:gd name="connsiteX17" fmla="*/ 42885 w 252403"/>
              <a:gd name="connsiteY17" fmla="*/ 1148949 h 1149984"/>
              <a:gd name="connsiteX18" fmla="*/ 127021 w 252403"/>
              <a:gd name="connsiteY18" fmla="*/ 1121602 h 1149984"/>
              <a:gd name="connsiteX19" fmla="*/ 226062 w 252403"/>
              <a:gd name="connsiteY19" fmla="*/ 1039068 h 1149984"/>
              <a:gd name="connsiteX20" fmla="*/ 241953 w 252403"/>
              <a:gd name="connsiteY20" fmla="*/ 1009380 h 1149984"/>
              <a:gd name="connsiteX21" fmla="*/ 250453 w 252403"/>
              <a:gd name="connsiteY21" fmla="*/ 976920 h 114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52403" h="1149984">
                <a:moveTo>
                  <a:pt x="250453" y="976920"/>
                </a:moveTo>
                <a:cubicBezTo>
                  <a:pt x="254213" y="954203"/>
                  <a:pt x="252201" y="930905"/>
                  <a:pt x="244602" y="909168"/>
                </a:cubicBezTo>
                <a:cubicBezTo>
                  <a:pt x="236208" y="887078"/>
                  <a:pt x="220690" y="868417"/>
                  <a:pt x="200501" y="856136"/>
                </a:cubicBezTo>
                <a:cubicBezTo>
                  <a:pt x="181411" y="844898"/>
                  <a:pt x="160366" y="837374"/>
                  <a:pt x="138477" y="833963"/>
                </a:cubicBezTo>
                <a:cubicBezTo>
                  <a:pt x="102100" y="828419"/>
                  <a:pt x="65094" y="828419"/>
                  <a:pt x="28718" y="833963"/>
                </a:cubicBezTo>
                <a:cubicBezTo>
                  <a:pt x="73886" y="560859"/>
                  <a:pt x="119178" y="287797"/>
                  <a:pt x="164593" y="14775"/>
                </a:cubicBezTo>
                <a:cubicBezTo>
                  <a:pt x="167857" y="-4565"/>
                  <a:pt x="164038" y="-5242"/>
                  <a:pt x="160404" y="13975"/>
                </a:cubicBezTo>
                <a:cubicBezTo>
                  <a:pt x="107927" y="291184"/>
                  <a:pt x="55429" y="568456"/>
                  <a:pt x="2911" y="845789"/>
                </a:cubicBezTo>
                <a:lnTo>
                  <a:pt x="-107" y="861864"/>
                </a:lnTo>
                <a:lnTo>
                  <a:pt x="16708" y="859401"/>
                </a:lnTo>
                <a:cubicBezTo>
                  <a:pt x="55448" y="852933"/>
                  <a:pt x="94994" y="852933"/>
                  <a:pt x="133734" y="859401"/>
                </a:cubicBezTo>
                <a:cubicBezTo>
                  <a:pt x="171245" y="866299"/>
                  <a:pt x="206845" y="885270"/>
                  <a:pt x="217562" y="918776"/>
                </a:cubicBezTo>
                <a:cubicBezTo>
                  <a:pt x="223013" y="935913"/>
                  <a:pt x="224134" y="954132"/>
                  <a:pt x="220827" y="971808"/>
                </a:cubicBezTo>
                <a:cubicBezTo>
                  <a:pt x="218366" y="989877"/>
                  <a:pt x="211350" y="1007024"/>
                  <a:pt x="200440" y="1021637"/>
                </a:cubicBezTo>
                <a:cubicBezTo>
                  <a:pt x="179190" y="1051633"/>
                  <a:pt x="147346" y="1074915"/>
                  <a:pt x="112300" y="1091730"/>
                </a:cubicBezTo>
                <a:cubicBezTo>
                  <a:pt x="79532" y="1107682"/>
                  <a:pt x="53663" y="1117845"/>
                  <a:pt x="36725" y="1126160"/>
                </a:cubicBezTo>
                <a:cubicBezTo>
                  <a:pt x="19787" y="1134475"/>
                  <a:pt x="11411" y="1140203"/>
                  <a:pt x="12088" y="1144638"/>
                </a:cubicBezTo>
                <a:cubicBezTo>
                  <a:pt x="12766" y="1149073"/>
                  <a:pt x="23360" y="1151290"/>
                  <a:pt x="42885" y="1148949"/>
                </a:cubicBezTo>
                <a:cubicBezTo>
                  <a:pt x="72285" y="1144702"/>
                  <a:pt x="100742" y="1135453"/>
                  <a:pt x="127021" y="1121602"/>
                </a:cubicBezTo>
                <a:cubicBezTo>
                  <a:pt x="164716" y="1102570"/>
                  <a:pt x="200932" y="1076208"/>
                  <a:pt x="226062" y="1039068"/>
                </a:cubicBezTo>
                <a:cubicBezTo>
                  <a:pt x="232130" y="1029604"/>
                  <a:pt x="237444" y="1019678"/>
                  <a:pt x="241953" y="1009380"/>
                </a:cubicBezTo>
                <a:cubicBezTo>
                  <a:pt x="245663" y="998809"/>
                  <a:pt x="248506" y="987953"/>
                  <a:pt x="250453" y="976920"/>
                </a:cubicBezTo>
                <a:close/>
              </a:path>
            </a:pathLst>
          </a:custGeom>
          <a:solidFill>
            <a:srgbClr val="E2AB6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B7CEB43A-FC2F-4A93-A71B-F31EB955F19A}"/>
              </a:ext>
            </a:extLst>
          </p:cNvPr>
          <p:cNvGrpSpPr/>
          <p:nvPr/>
        </p:nvGrpSpPr>
        <p:grpSpPr>
          <a:xfrm>
            <a:off x="3771134" y="2358343"/>
            <a:ext cx="1835966" cy="864575"/>
            <a:chOff x="3771134" y="2358343"/>
            <a:chExt cx="1835966" cy="864575"/>
          </a:xfrm>
        </p:grpSpPr>
        <p:sp>
          <p:nvSpPr>
            <p:cNvPr id="15" name="Forme libre : forme 14">
              <a:extLst>
                <a:ext uri="{FF2B5EF4-FFF2-40B4-BE49-F238E27FC236}">
                  <a16:creationId xmlns:a16="http://schemas.microsoft.com/office/drawing/2014/main" id="{91F43A9A-03C7-4977-814D-727DFBE5186B}"/>
                </a:ext>
              </a:extLst>
            </p:cNvPr>
            <p:cNvSpPr/>
            <p:nvPr/>
          </p:nvSpPr>
          <p:spPr>
            <a:xfrm>
              <a:off x="3771134" y="2358343"/>
              <a:ext cx="644313" cy="356941"/>
            </a:xfrm>
            <a:custGeom>
              <a:avLst/>
              <a:gdLst>
                <a:gd name="connsiteX0" fmla="*/ 585098 w 596984"/>
                <a:gd name="connsiteY0" fmla="*/ 108668 h 330721"/>
                <a:gd name="connsiteX1" fmla="*/ 317969 w 596984"/>
                <a:gd name="connsiteY1" fmla="*/ 329232 h 330721"/>
                <a:gd name="connsiteX2" fmla="*/ 6493 w 596984"/>
                <a:gd name="connsiteY2" fmla="*/ 97150 h 330721"/>
                <a:gd name="connsiteX3" fmla="*/ 585098 w 596984"/>
                <a:gd name="connsiteY3" fmla="*/ 108668 h 330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984" h="330721">
                  <a:moveTo>
                    <a:pt x="585098" y="108668"/>
                  </a:moveTo>
                  <a:cubicBezTo>
                    <a:pt x="624271" y="170261"/>
                    <a:pt x="573211" y="348142"/>
                    <a:pt x="317969" y="329232"/>
                  </a:cubicBezTo>
                  <a:cubicBezTo>
                    <a:pt x="62728" y="310323"/>
                    <a:pt x="-26582" y="214300"/>
                    <a:pt x="6493" y="97150"/>
                  </a:cubicBezTo>
                  <a:cubicBezTo>
                    <a:pt x="39568" y="-20000"/>
                    <a:pt x="485441" y="-48579"/>
                    <a:pt x="585098" y="108668"/>
                  </a:cubicBezTo>
                  <a:close/>
                </a:path>
              </a:pathLst>
            </a:custGeom>
            <a:solidFill>
              <a:srgbClr val="1760BF"/>
            </a:solidFill>
            <a:ln w="61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" name="Forme libre : forme 15">
              <a:extLst>
                <a:ext uri="{FF2B5EF4-FFF2-40B4-BE49-F238E27FC236}">
                  <a16:creationId xmlns:a16="http://schemas.microsoft.com/office/drawing/2014/main" id="{B6DD9A5A-1E98-47E4-8D10-E455953A4F24}"/>
                </a:ext>
              </a:extLst>
            </p:cNvPr>
            <p:cNvSpPr/>
            <p:nvPr/>
          </p:nvSpPr>
          <p:spPr>
            <a:xfrm>
              <a:off x="5091529" y="2750687"/>
              <a:ext cx="515571" cy="472231"/>
            </a:xfrm>
            <a:custGeom>
              <a:avLst/>
              <a:gdLst>
                <a:gd name="connsiteX0" fmla="*/ 69830 w 477699"/>
                <a:gd name="connsiteY0" fmla="*/ 29950 h 437542"/>
                <a:gd name="connsiteX1" fmla="*/ 127112 w 477699"/>
                <a:gd name="connsiteY1" fmla="*/ 369512 h 437542"/>
                <a:gd name="connsiteX2" fmla="*/ 471416 w 477699"/>
                <a:gd name="connsiteY2" fmla="*/ 373146 h 437542"/>
                <a:gd name="connsiteX3" fmla="*/ 358270 w 477699"/>
                <a:gd name="connsiteY3" fmla="*/ 85938 h 437542"/>
                <a:gd name="connsiteX4" fmla="*/ 69830 w 477699"/>
                <a:gd name="connsiteY4" fmla="*/ 29950 h 43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7699" h="437542">
                  <a:moveTo>
                    <a:pt x="69830" y="29950"/>
                  </a:moveTo>
                  <a:cubicBezTo>
                    <a:pt x="25237" y="74173"/>
                    <a:pt x="-88279" y="226062"/>
                    <a:pt x="127112" y="369512"/>
                  </a:cubicBezTo>
                  <a:cubicBezTo>
                    <a:pt x="342502" y="512962"/>
                    <a:pt x="460946" y="386820"/>
                    <a:pt x="471416" y="373146"/>
                  </a:cubicBezTo>
                  <a:cubicBezTo>
                    <a:pt x="481887" y="359472"/>
                    <a:pt x="495623" y="207707"/>
                    <a:pt x="358270" y="85938"/>
                  </a:cubicBezTo>
                  <a:cubicBezTo>
                    <a:pt x="220918" y="-35832"/>
                    <a:pt x="102290" y="-2202"/>
                    <a:pt x="69830" y="29950"/>
                  </a:cubicBezTo>
                  <a:close/>
                </a:path>
              </a:pathLst>
            </a:custGeom>
            <a:solidFill>
              <a:srgbClr val="1760BF"/>
            </a:solidFill>
            <a:ln w="61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F0D2903B-11F8-4A16-97EE-9A75FECE528E}"/>
              </a:ext>
            </a:extLst>
          </p:cNvPr>
          <p:cNvSpPr/>
          <p:nvPr/>
        </p:nvSpPr>
        <p:spPr>
          <a:xfrm>
            <a:off x="4255290" y="1977683"/>
            <a:ext cx="1183142" cy="480157"/>
          </a:xfrm>
          <a:custGeom>
            <a:avLst/>
            <a:gdLst>
              <a:gd name="connsiteX0" fmla="*/ -107 w 1096232"/>
              <a:gd name="connsiteY0" fmla="*/ 93348 h 444886"/>
              <a:gd name="connsiteX1" fmla="*/ 548994 w 1096232"/>
              <a:gd name="connsiteY1" fmla="*/ 444797 h 444886"/>
              <a:gd name="connsiteX2" fmla="*/ 1096125 w 1096232"/>
              <a:gd name="connsiteY2" fmla="*/ 129934 h 444886"/>
              <a:gd name="connsiteX3" fmla="*/ 858930 w 1096232"/>
              <a:gd name="connsiteY3" fmla="*/ 198056 h 444886"/>
              <a:gd name="connsiteX4" fmla="*/ 993758 w 1096232"/>
              <a:gd name="connsiteY4" fmla="*/ -89 h 444886"/>
              <a:gd name="connsiteX5" fmla="*/ 636518 w 1096232"/>
              <a:gd name="connsiteY5" fmla="*/ 135416 h 444886"/>
              <a:gd name="connsiteX6" fmla="*/ -107 w 1096232"/>
              <a:gd name="connsiteY6" fmla="*/ 93348 h 444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6232" h="444886">
                <a:moveTo>
                  <a:pt x="-107" y="93348"/>
                </a:moveTo>
                <a:cubicBezTo>
                  <a:pt x="31736" y="234580"/>
                  <a:pt x="180052" y="444428"/>
                  <a:pt x="548994" y="444797"/>
                </a:cubicBezTo>
                <a:cubicBezTo>
                  <a:pt x="917937" y="445167"/>
                  <a:pt x="1051470" y="217827"/>
                  <a:pt x="1096125" y="129934"/>
                </a:cubicBezTo>
                <a:cubicBezTo>
                  <a:pt x="1017286" y="159745"/>
                  <a:pt x="949842" y="189002"/>
                  <a:pt x="858930" y="198056"/>
                </a:cubicBezTo>
                <a:cubicBezTo>
                  <a:pt x="939001" y="137879"/>
                  <a:pt x="985381" y="29414"/>
                  <a:pt x="993758" y="-89"/>
                </a:cubicBezTo>
                <a:cubicBezTo>
                  <a:pt x="913687" y="59779"/>
                  <a:pt x="773255" y="169908"/>
                  <a:pt x="636518" y="135416"/>
                </a:cubicBezTo>
                <a:cubicBezTo>
                  <a:pt x="499782" y="100923"/>
                  <a:pt x="229696" y="28798"/>
                  <a:pt x="-107" y="93348"/>
                </a:cubicBezTo>
                <a:close/>
              </a:path>
            </a:pathLst>
          </a:custGeom>
          <a:solidFill>
            <a:srgbClr val="1760B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849DEE3E-4362-4000-99B1-84C8E65A15AF}"/>
              </a:ext>
            </a:extLst>
          </p:cNvPr>
          <p:cNvSpPr/>
          <p:nvPr/>
        </p:nvSpPr>
        <p:spPr>
          <a:xfrm>
            <a:off x="2986087" y="2078527"/>
            <a:ext cx="1302441" cy="1442067"/>
          </a:xfrm>
          <a:custGeom>
            <a:avLst/>
            <a:gdLst>
              <a:gd name="connsiteX0" fmla="*/ 1206661 w 1206768"/>
              <a:gd name="connsiteY0" fmla="*/ 85340 h 1336137"/>
              <a:gd name="connsiteX1" fmla="*/ 16191 w 1206768"/>
              <a:gd name="connsiteY1" fmla="*/ 1336048 h 1336137"/>
              <a:gd name="connsiteX2" fmla="*/ 175655 w 1206768"/>
              <a:gd name="connsiteY2" fmla="*/ 558929 h 1336137"/>
              <a:gd name="connsiteX3" fmla="*/ 1175495 w 1206768"/>
              <a:gd name="connsiteY3" fmla="*/ -89 h 1336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06768" h="1336137">
                <a:moveTo>
                  <a:pt x="1206661" y="85340"/>
                </a:moveTo>
                <a:cubicBezTo>
                  <a:pt x="1029520" y="88297"/>
                  <a:pt x="181199" y="176621"/>
                  <a:pt x="16191" y="1336048"/>
                </a:cubicBezTo>
                <a:cubicBezTo>
                  <a:pt x="16191" y="1336048"/>
                  <a:pt x="-75398" y="948012"/>
                  <a:pt x="175655" y="558929"/>
                </a:cubicBezTo>
                <a:cubicBezTo>
                  <a:pt x="426709" y="169846"/>
                  <a:pt x="773108" y="9273"/>
                  <a:pt x="1175495" y="-89"/>
                </a:cubicBezTo>
                <a:close/>
              </a:path>
            </a:pathLst>
          </a:custGeom>
          <a:solidFill>
            <a:srgbClr val="1760B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445066DD-4E78-4DD7-9885-8EE747A285E7}"/>
              </a:ext>
            </a:extLst>
          </p:cNvPr>
          <p:cNvSpPr/>
          <p:nvPr/>
        </p:nvSpPr>
        <p:spPr>
          <a:xfrm>
            <a:off x="3207094" y="2339646"/>
            <a:ext cx="152894" cy="207538"/>
          </a:xfrm>
          <a:custGeom>
            <a:avLst/>
            <a:gdLst>
              <a:gd name="connsiteX0" fmla="*/ 110375 w 141663"/>
              <a:gd name="connsiteY0" fmla="*/ 192293 h 192293"/>
              <a:gd name="connsiteX1" fmla="*/ 0 w 141663"/>
              <a:gd name="connsiteY1" fmla="*/ 128114 h 192293"/>
              <a:gd name="connsiteX2" fmla="*/ 100335 w 141663"/>
              <a:gd name="connsiteY2" fmla="*/ 145975 h 192293"/>
              <a:gd name="connsiteX3" fmla="*/ 141664 w 141663"/>
              <a:gd name="connsiteY3" fmla="*/ 0 h 192293"/>
              <a:gd name="connsiteX4" fmla="*/ 133657 w 141663"/>
              <a:gd name="connsiteY4" fmla="*/ 109882 h 192293"/>
              <a:gd name="connsiteX5" fmla="*/ 110375 w 141663"/>
              <a:gd name="connsiteY5" fmla="*/ 192293 h 192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1663" h="192293">
                <a:moveTo>
                  <a:pt x="110375" y="192293"/>
                </a:moveTo>
                <a:lnTo>
                  <a:pt x="0" y="128114"/>
                </a:lnTo>
                <a:lnTo>
                  <a:pt x="100335" y="145975"/>
                </a:lnTo>
                <a:lnTo>
                  <a:pt x="141664" y="0"/>
                </a:lnTo>
                <a:lnTo>
                  <a:pt x="133657" y="109882"/>
                </a:lnTo>
                <a:lnTo>
                  <a:pt x="110375" y="192293"/>
                </a:lnTo>
                <a:close/>
              </a:path>
            </a:pathLst>
          </a:custGeom>
          <a:solidFill>
            <a:srgbClr val="1760B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0C8E6B00-029A-4335-9B6E-D7ECD5FA5353}"/>
              </a:ext>
            </a:extLst>
          </p:cNvPr>
          <p:cNvSpPr/>
          <p:nvPr/>
        </p:nvSpPr>
        <p:spPr>
          <a:xfrm rot="20269200">
            <a:off x="3826030" y="2894973"/>
            <a:ext cx="511068" cy="511068"/>
          </a:xfrm>
          <a:custGeom>
            <a:avLst/>
            <a:gdLst>
              <a:gd name="connsiteX0" fmla="*/ 473420 w 473527"/>
              <a:gd name="connsiteY0" fmla="*/ 236674 h 473527"/>
              <a:gd name="connsiteX1" fmla="*/ 236656 w 473527"/>
              <a:gd name="connsiteY1" fmla="*/ 473438 h 473527"/>
              <a:gd name="connsiteX2" fmla="*/ -107 w 473527"/>
              <a:gd name="connsiteY2" fmla="*/ 236674 h 473527"/>
              <a:gd name="connsiteX3" fmla="*/ 236656 w 473527"/>
              <a:gd name="connsiteY3" fmla="*/ -89 h 473527"/>
              <a:gd name="connsiteX4" fmla="*/ 473420 w 473527"/>
              <a:gd name="connsiteY4" fmla="*/ 236674 h 473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3527" h="473527">
                <a:moveTo>
                  <a:pt x="473420" y="236674"/>
                </a:moveTo>
                <a:cubicBezTo>
                  <a:pt x="473420" y="367435"/>
                  <a:pt x="367417" y="473438"/>
                  <a:pt x="236656" y="473438"/>
                </a:cubicBezTo>
                <a:cubicBezTo>
                  <a:pt x="105895" y="473438"/>
                  <a:pt x="-107" y="367435"/>
                  <a:pt x="-107" y="236674"/>
                </a:cubicBezTo>
                <a:cubicBezTo>
                  <a:pt x="-107" y="105913"/>
                  <a:pt x="105895" y="-89"/>
                  <a:pt x="236656" y="-89"/>
                </a:cubicBezTo>
                <a:cubicBezTo>
                  <a:pt x="367417" y="-89"/>
                  <a:pt x="473420" y="105913"/>
                  <a:pt x="473420" y="236674"/>
                </a:cubicBezTo>
                <a:close/>
              </a:path>
            </a:pathLst>
          </a:custGeom>
          <a:solidFill>
            <a:srgbClr val="FFFFF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FCE74A8B-05BF-4290-AA06-0CF0ACAB7BCE}"/>
              </a:ext>
            </a:extLst>
          </p:cNvPr>
          <p:cNvSpPr/>
          <p:nvPr/>
        </p:nvSpPr>
        <p:spPr>
          <a:xfrm rot="20269200">
            <a:off x="4943606" y="3151787"/>
            <a:ext cx="511068" cy="511068"/>
          </a:xfrm>
          <a:custGeom>
            <a:avLst/>
            <a:gdLst>
              <a:gd name="connsiteX0" fmla="*/ 473420 w 473527"/>
              <a:gd name="connsiteY0" fmla="*/ 236674 h 473527"/>
              <a:gd name="connsiteX1" fmla="*/ 236656 w 473527"/>
              <a:gd name="connsiteY1" fmla="*/ 473438 h 473527"/>
              <a:gd name="connsiteX2" fmla="*/ -107 w 473527"/>
              <a:gd name="connsiteY2" fmla="*/ 236674 h 473527"/>
              <a:gd name="connsiteX3" fmla="*/ 236656 w 473527"/>
              <a:gd name="connsiteY3" fmla="*/ -89 h 473527"/>
              <a:gd name="connsiteX4" fmla="*/ 473420 w 473527"/>
              <a:gd name="connsiteY4" fmla="*/ 236674 h 473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3527" h="473527">
                <a:moveTo>
                  <a:pt x="473420" y="236674"/>
                </a:moveTo>
                <a:cubicBezTo>
                  <a:pt x="473420" y="367435"/>
                  <a:pt x="367417" y="473438"/>
                  <a:pt x="236656" y="473438"/>
                </a:cubicBezTo>
                <a:cubicBezTo>
                  <a:pt x="105895" y="473438"/>
                  <a:pt x="-107" y="367435"/>
                  <a:pt x="-107" y="236674"/>
                </a:cubicBezTo>
                <a:cubicBezTo>
                  <a:pt x="-107" y="105913"/>
                  <a:pt x="105895" y="-89"/>
                  <a:pt x="236656" y="-89"/>
                </a:cubicBezTo>
                <a:cubicBezTo>
                  <a:pt x="367417" y="-89"/>
                  <a:pt x="473420" y="105913"/>
                  <a:pt x="473420" y="236674"/>
                </a:cubicBezTo>
                <a:close/>
              </a:path>
            </a:pathLst>
          </a:custGeom>
          <a:solidFill>
            <a:srgbClr val="FFFFF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A4C547A9-4249-4C0E-B93D-139CC8A8B195}"/>
              </a:ext>
            </a:extLst>
          </p:cNvPr>
          <p:cNvSpPr/>
          <p:nvPr/>
        </p:nvSpPr>
        <p:spPr>
          <a:xfrm>
            <a:off x="5219460" y="3296769"/>
            <a:ext cx="305789" cy="305789"/>
          </a:xfrm>
          <a:custGeom>
            <a:avLst/>
            <a:gdLst>
              <a:gd name="connsiteX0" fmla="*/ 283328 w 283327"/>
              <a:gd name="connsiteY0" fmla="*/ 141664 h 283327"/>
              <a:gd name="connsiteX1" fmla="*/ 141664 w 283327"/>
              <a:gd name="connsiteY1" fmla="*/ 283328 h 283327"/>
              <a:gd name="connsiteX2" fmla="*/ 0 w 283327"/>
              <a:gd name="connsiteY2" fmla="*/ 141664 h 283327"/>
              <a:gd name="connsiteX3" fmla="*/ 141664 w 283327"/>
              <a:gd name="connsiteY3" fmla="*/ 0 h 283327"/>
              <a:gd name="connsiteX4" fmla="*/ 283328 w 283327"/>
              <a:gd name="connsiteY4" fmla="*/ 141664 h 28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3327" h="283327">
                <a:moveTo>
                  <a:pt x="283328" y="141664"/>
                </a:moveTo>
                <a:cubicBezTo>
                  <a:pt x="283328" y="219903"/>
                  <a:pt x="219903" y="283328"/>
                  <a:pt x="141664" y="283328"/>
                </a:cubicBezTo>
                <a:cubicBezTo>
                  <a:pt x="63425" y="283328"/>
                  <a:pt x="0" y="219903"/>
                  <a:pt x="0" y="141664"/>
                </a:cubicBezTo>
                <a:cubicBezTo>
                  <a:pt x="0" y="63425"/>
                  <a:pt x="63425" y="0"/>
                  <a:pt x="141664" y="0"/>
                </a:cubicBezTo>
                <a:cubicBezTo>
                  <a:pt x="219903" y="0"/>
                  <a:pt x="283328" y="63425"/>
                  <a:pt x="283328" y="141664"/>
                </a:cubicBezTo>
                <a:close/>
              </a:path>
            </a:pathLst>
          </a:custGeom>
          <a:solidFill>
            <a:srgbClr val="18B7A4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F8E6E297-13C2-4C32-BC4C-64ADD3789484}"/>
              </a:ext>
            </a:extLst>
          </p:cNvPr>
          <p:cNvSpPr/>
          <p:nvPr/>
        </p:nvSpPr>
        <p:spPr>
          <a:xfrm>
            <a:off x="5229698" y="3346227"/>
            <a:ext cx="87615" cy="87615"/>
          </a:xfrm>
          <a:custGeom>
            <a:avLst/>
            <a:gdLst>
              <a:gd name="connsiteX0" fmla="*/ 81180 w 81179"/>
              <a:gd name="connsiteY0" fmla="*/ 40590 h 81179"/>
              <a:gd name="connsiteX1" fmla="*/ 40590 w 81179"/>
              <a:gd name="connsiteY1" fmla="*/ 81180 h 81179"/>
              <a:gd name="connsiteX2" fmla="*/ 0 w 81179"/>
              <a:gd name="connsiteY2" fmla="*/ 40590 h 81179"/>
              <a:gd name="connsiteX3" fmla="*/ 40590 w 81179"/>
              <a:gd name="connsiteY3" fmla="*/ 0 h 81179"/>
              <a:gd name="connsiteX4" fmla="*/ 81180 w 81179"/>
              <a:gd name="connsiteY4" fmla="*/ 40590 h 81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179" h="81179">
                <a:moveTo>
                  <a:pt x="81180" y="40590"/>
                </a:moveTo>
                <a:cubicBezTo>
                  <a:pt x="81180" y="63007"/>
                  <a:pt x="63007" y="81180"/>
                  <a:pt x="40590" y="81180"/>
                </a:cubicBezTo>
                <a:cubicBezTo>
                  <a:pt x="18173" y="81180"/>
                  <a:pt x="0" y="63007"/>
                  <a:pt x="0" y="40590"/>
                </a:cubicBezTo>
                <a:cubicBezTo>
                  <a:pt x="0" y="18173"/>
                  <a:pt x="18173" y="0"/>
                  <a:pt x="40590" y="0"/>
                </a:cubicBezTo>
                <a:cubicBezTo>
                  <a:pt x="63007" y="0"/>
                  <a:pt x="81180" y="18173"/>
                  <a:pt x="81180" y="40590"/>
                </a:cubicBezTo>
                <a:close/>
              </a:path>
            </a:pathLst>
          </a:custGeom>
          <a:solidFill>
            <a:srgbClr val="FFFFF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633ADB57-9D12-4851-8826-B8D74D93FDB8}"/>
              </a:ext>
            </a:extLst>
          </p:cNvPr>
          <p:cNvSpPr/>
          <p:nvPr/>
        </p:nvSpPr>
        <p:spPr>
          <a:xfrm>
            <a:off x="4112167" y="3026543"/>
            <a:ext cx="305789" cy="305789"/>
          </a:xfrm>
          <a:custGeom>
            <a:avLst/>
            <a:gdLst>
              <a:gd name="connsiteX0" fmla="*/ 283328 w 283327"/>
              <a:gd name="connsiteY0" fmla="*/ 141664 h 283327"/>
              <a:gd name="connsiteX1" fmla="*/ 141664 w 283327"/>
              <a:gd name="connsiteY1" fmla="*/ 283328 h 283327"/>
              <a:gd name="connsiteX2" fmla="*/ 0 w 283327"/>
              <a:gd name="connsiteY2" fmla="*/ 141664 h 283327"/>
              <a:gd name="connsiteX3" fmla="*/ 141664 w 283327"/>
              <a:gd name="connsiteY3" fmla="*/ 0 h 283327"/>
              <a:gd name="connsiteX4" fmla="*/ 283328 w 283327"/>
              <a:gd name="connsiteY4" fmla="*/ 141664 h 28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3327" h="283327">
                <a:moveTo>
                  <a:pt x="283328" y="141664"/>
                </a:moveTo>
                <a:cubicBezTo>
                  <a:pt x="283328" y="219903"/>
                  <a:pt x="219903" y="283328"/>
                  <a:pt x="141664" y="283328"/>
                </a:cubicBezTo>
                <a:cubicBezTo>
                  <a:pt x="63425" y="283328"/>
                  <a:pt x="0" y="219903"/>
                  <a:pt x="0" y="141664"/>
                </a:cubicBezTo>
                <a:cubicBezTo>
                  <a:pt x="0" y="63425"/>
                  <a:pt x="63425" y="0"/>
                  <a:pt x="141664" y="0"/>
                </a:cubicBezTo>
                <a:cubicBezTo>
                  <a:pt x="219903" y="0"/>
                  <a:pt x="283328" y="63425"/>
                  <a:pt x="283328" y="141664"/>
                </a:cubicBezTo>
                <a:close/>
              </a:path>
            </a:pathLst>
          </a:custGeom>
          <a:solidFill>
            <a:srgbClr val="18B7A4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8D2DB710-D8DB-47F0-B709-7C23B37BF7BC}"/>
              </a:ext>
            </a:extLst>
          </p:cNvPr>
          <p:cNvSpPr/>
          <p:nvPr/>
        </p:nvSpPr>
        <p:spPr>
          <a:xfrm>
            <a:off x="4124798" y="3069488"/>
            <a:ext cx="87615" cy="87615"/>
          </a:xfrm>
          <a:custGeom>
            <a:avLst/>
            <a:gdLst>
              <a:gd name="connsiteX0" fmla="*/ 81180 w 81179"/>
              <a:gd name="connsiteY0" fmla="*/ 40590 h 81179"/>
              <a:gd name="connsiteX1" fmla="*/ 40590 w 81179"/>
              <a:gd name="connsiteY1" fmla="*/ 81180 h 81179"/>
              <a:gd name="connsiteX2" fmla="*/ 0 w 81179"/>
              <a:gd name="connsiteY2" fmla="*/ 40590 h 81179"/>
              <a:gd name="connsiteX3" fmla="*/ 40590 w 81179"/>
              <a:gd name="connsiteY3" fmla="*/ 0 h 81179"/>
              <a:gd name="connsiteX4" fmla="*/ 81180 w 81179"/>
              <a:gd name="connsiteY4" fmla="*/ 40590 h 81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179" h="81179">
                <a:moveTo>
                  <a:pt x="81180" y="40590"/>
                </a:moveTo>
                <a:cubicBezTo>
                  <a:pt x="81180" y="63007"/>
                  <a:pt x="63007" y="81180"/>
                  <a:pt x="40590" y="81180"/>
                </a:cubicBezTo>
                <a:cubicBezTo>
                  <a:pt x="18173" y="81180"/>
                  <a:pt x="0" y="63007"/>
                  <a:pt x="0" y="40590"/>
                </a:cubicBezTo>
                <a:cubicBezTo>
                  <a:pt x="0" y="18173"/>
                  <a:pt x="18173" y="0"/>
                  <a:pt x="40590" y="0"/>
                </a:cubicBezTo>
                <a:cubicBezTo>
                  <a:pt x="63007" y="0"/>
                  <a:pt x="81180" y="18173"/>
                  <a:pt x="81180" y="40590"/>
                </a:cubicBezTo>
                <a:close/>
              </a:path>
            </a:pathLst>
          </a:custGeom>
          <a:solidFill>
            <a:srgbClr val="FFFFF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FE6AAA4-E042-4C71-AC72-61348C87090A}"/>
              </a:ext>
            </a:extLst>
          </p:cNvPr>
          <p:cNvSpPr/>
          <p:nvPr/>
        </p:nvSpPr>
        <p:spPr>
          <a:xfrm>
            <a:off x="3593030" y="2725252"/>
            <a:ext cx="2006460" cy="1116073"/>
          </a:xfrm>
          <a:custGeom>
            <a:avLst/>
            <a:gdLst>
              <a:gd name="connsiteX0" fmla="*/ 1847030 w 1859072"/>
              <a:gd name="connsiteY0" fmla="*/ 740094 h 1034090"/>
              <a:gd name="connsiteX1" fmla="*/ 1332604 w 1859072"/>
              <a:gd name="connsiteY1" fmla="*/ 305124 h 1034090"/>
              <a:gd name="connsiteX2" fmla="*/ 747471 w 1859072"/>
              <a:gd name="connsiteY2" fmla="*/ 116218 h 1034090"/>
              <a:gd name="connsiteX3" fmla="*/ 16485 w 1859072"/>
              <a:gd name="connsiteY3" fmla="*/ 288063 h 1034090"/>
              <a:gd name="connsiteX4" fmla="*/ 689080 w 1859072"/>
              <a:gd name="connsiteY4" fmla="*/ 738800 h 1034090"/>
              <a:gd name="connsiteX5" fmla="*/ 1036896 w 1859072"/>
              <a:gd name="connsiteY5" fmla="*/ 719645 h 1034090"/>
              <a:gd name="connsiteX6" fmla="*/ 1204245 w 1859072"/>
              <a:gd name="connsiteY6" fmla="*/ 798792 h 1034090"/>
              <a:gd name="connsiteX7" fmla="*/ 1163840 w 1859072"/>
              <a:gd name="connsiteY7" fmla="*/ 955485 h 1034090"/>
              <a:gd name="connsiteX8" fmla="*/ 1847030 w 1859072"/>
              <a:gd name="connsiteY8" fmla="*/ 740094 h 1034090"/>
              <a:gd name="connsiteX9" fmla="*/ 388014 w 1859072"/>
              <a:gd name="connsiteY9" fmla="*/ 621958 h 1034090"/>
              <a:gd name="connsiteX10" fmla="*/ 224634 w 1859072"/>
              <a:gd name="connsiteY10" fmla="*/ 329690 h 1034090"/>
              <a:gd name="connsiteX11" fmla="*/ 516903 w 1859072"/>
              <a:gd name="connsiteY11" fmla="*/ 166310 h 1034090"/>
              <a:gd name="connsiteX12" fmla="*/ 680283 w 1859072"/>
              <a:gd name="connsiteY12" fmla="*/ 458579 h 1034090"/>
              <a:gd name="connsiteX13" fmla="*/ 680273 w 1859072"/>
              <a:gd name="connsiteY13" fmla="*/ 458614 h 1034090"/>
              <a:gd name="connsiteX14" fmla="*/ 388014 w 1859072"/>
              <a:gd name="connsiteY14" fmla="*/ 621958 h 1034090"/>
              <a:gd name="connsiteX15" fmla="*/ 1423516 w 1859072"/>
              <a:gd name="connsiteY15" fmla="*/ 859954 h 1034090"/>
              <a:gd name="connsiteX16" fmla="*/ 1260429 w 1859072"/>
              <a:gd name="connsiteY16" fmla="*/ 567522 h 1034090"/>
              <a:gd name="connsiteX17" fmla="*/ 1552861 w 1859072"/>
              <a:gd name="connsiteY17" fmla="*/ 404435 h 1034090"/>
              <a:gd name="connsiteX18" fmla="*/ 1716021 w 1859072"/>
              <a:gd name="connsiteY18" fmla="*/ 696609 h 1034090"/>
              <a:gd name="connsiteX19" fmla="*/ 1423774 w 1859072"/>
              <a:gd name="connsiteY19" fmla="*/ 860027 h 1034090"/>
              <a:gd name="connsiteX20" fmla="*/ 1423516 w 1859072"/>
              <a:gd name="connsiteY20" fmla="*/ 859954 h 1034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59072" h="1034090">
                <a:moveTo>
                  <a:pt x="1847030" y="740094"/>
                </a:moveTo>
                <a:cubicBezTo>
                  <a:pt x="1923158" y="378112"/>
                  <a:pt x="1621353" y="221480"/>
                  <a:pt x="1332604" y="305124"/>
                </a:cubicBezTo>
                <a:cubicBezTo>
                  <a:pt x="1043856" y="388767"/>
                  <a:pt x="836534" y="177010"/>
                  <a:pt x="747471" y="116218"/>
                </a:cubicBezTo>
                <a:cubicBezTo>
                  <a:pt x="658407" y="55426"/>
                  <a:pt x="133080" y="-188113"/>
                  <a:pt x="16485" y="288063"/>
                </a:cubicBezTo>
                <a:cubicBezTo>
                  <a:pt x="-100111" y="764238"/>
                  <a:pt x="426879" y="814437"/>
                  <a:pt x="689080" y="738800"/>
                </a:cubicBezTo>
                <a:cubicBezTo>
                  <a:pt x="951282" y="663164"/>
                  <a:pt x="1036896" y="719645"/>
                  <a:pt x="1036896" y="719645"/>
                </a:cubicBezTo>
                <a:cubicBezTo>
                  <a:pt x="1036896" y="719645"/>
                  <a:pt x="1184720" y="715580"/>
                  <a:pt x="1204245" y="798792"/>
                </a:cubicBezTo>
                <a:cubicBezTo>
                  <a:pt x="1224632" y="886870"/>
                  <a:pt x="1163840" y="955485"/>
                  <a:pt x="1163840" y="955485"/>
                </a:cubicBezTo>
                <a:cubicBezTo>
                  <a:pt x="1292446" y="1071280"/>
                  <a:pt x="1770900" y="1102261"/>
                  <a:pt x="1847030" y="740094"/>
                </a:cubicBezTo>
                <a:close/>
                <a:moveTo>
                  <a:pt x="388014" y="621958"/>
                </a:moveTo>
                <a:cubicBezTo>
                  <a:pt x="262190" y="586367"/>
                  <a:pt x="189042" y="455513"/>
                  <a:pt x="224634" y="329690"/>
                </a:cubicBezTo>
                <a:cubicBezTo>
                  <a:pt x="260226" y="203866"/>
                  <a:pt x="391079" y="130718"/>
                  <a:pt x="516903" y="166310"/>
                </a:cubicBezTo>
                <a:cubicBezTo>
                  <a:pt x="642727" y="201902"/>
                  <a:pt x="715874" y="332755"/>
                  <a:pt x="680283" y="458579"/>
                </a:cubicBezTo>
                <a:cubicBezTo>
                  <a:pt x="680279" y="458590"/>
                  <a:pt x="680276" y="458602"/>
                  <a:pt x="680273" y="458614"/>
                </a:cubicBezTo>
                <a:cubicBezTo>
                  <a:pt x="644666" y="584418"/>
                  <a:pt x="513824" y="657546"/>
                  <a:pt x="388014" y="621958"/>
                </a:cubicBezTo>
                <a:close/>
                <a:moveTo>
                  <a:pt x="1423516" y="859954"/>
                </a:moveTo>
                <a:cubicBezTo>
                  <a:pt x="1297728" y="824236"/>
                  <a:pt x="1224711" y="693310"/>
                  <a:pt x="1260429" y="567522"/>
                </a:cubicBezTo>
                <a:cubicBezTo>
                  <a:pt x="1296147" y="441733"/>
                  <a:pt x="1427073" y="368717"/>
                  <a:pt x="1552861" y="404435"/>
                </a:cubicBezTo>
                <a:cubicBezTo>
                  <a:pt x="1678549" y="440124"/>
                  <a:pt x="1751568" y="570881"/>
                  <a:pt x="1716021" y="696609"/>
                </a:cubicBezTo>
                <a:cubicBezTo>
                  <a:pt x="1680446" y="822438"/>
                  <a:pt x="1549602" y="895602"/>
                  <a:pt x="1423774" y="860027"/>
                </a:cubicBezTo>
                <a:cubicBezTo>
                  <a:pt x="1423688" y="860003"/>
                  <a:pt x="1423602" y="859978"/>
                  <a:pt x="1423516" y="859954"/>
                </a:cubicBezTo>
                <a:close/>
              </a:path>
            </a:pathLst>
          </a:custGeom>
          <a:solidFill>
            <a:srgbClr val="313759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19A326D2-B235-4E09-89C9-3B7F7BC6EB9B}"/>
              </a:ext>
            </a:extLst>
          </p:cNvPr>
          <p:cNvSpPr/>
          <p:nvPr/>
        </p:nvSpPr>
        <p:spPr>
          <a:xfrm>
            <a:off x="2800128" y="4663306"/>
            <a:ext cx="2348343" cy="2648608"/>
          </a:xfrm>
          <a:custGeom>
            <a:avLst/>
            <a:gdLst>
              <a:gd name="connsiteX0" fmla="*/ 1231876 w 2175841"/>
              <a:gd name="connsiteY0" fmla="*/ 64041 h 2454050"/>
              <a:gd name="connsiteX1" fmla="*/ 2175297 w 2175841"/>
              <a:gd name="connsiteY1" fmla="*/ 401633 h 2454050"/>
              <a:gd name="connsiteX2" fmla="*/ 2038622 w 2175841"/>
              <a:gd name="connsiteY2" fmla="*/ 2400203 h 2454050"/>
              <a:gd name="connsiteX3" fmla="*/ -107 w 2175841"/>
              <a:gd name="connsiteY3" fmla="*/ 2146810 h 2454050"/>
              <a:gd name="connsiteX4" fmla="*/ 569751 w 2175841"/>
              <a:gd name="connsiteY4" fmla="*/ -77 h 2454050"/>
              <a:gd name="connsiteX5" fmla="*/ 1231876 w 2175841"/>
              <a:gd name="connsiteY5" fmla="*/ 64041 h 245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5841" h="2454050">
                <a:moveTo>
                  <a:pt x="1231876" y="64041"/>
                </a:moveTo>
                <a:cubicBezTo>
                  <a:pt x="1416655" y="93298"/>
                  <a:pt x="2165873" y="99704"/>
                  <a:pt x="2175297" y="401633"/>
                </a:cubicBezTo>
                <a:cubicBezTo>
                  <a:pt x="2184721" y="703562"/>
                  <a:pt x="2038622" y="2400203"/>
                  <a:pt x="2038622" y="2400203"/>
                </a:cubicBezTo>
                <a:cubicBezTo>
                  <a:pt x="2038622" y="2400203"/>
                  <a:pt x="816555" y="2627666"/>
                  <a:pt x="-107" y="2146810"/>
                </a:cubicBezTo>
                <a:cubicBezTo>
                  <a:pt x="259815" y="1587483"/>
                  <a:pt x="184672" y="-5128"/>
                  <a:pt x="569751" y="-77"/>
                </a:cubicBezTo>
                <a:cubicBezTo>
                  <a:pt x="1087502" y="6821"/>
                  <a:pt x="1231876" y="64041"/>
                  <a:pt x="1231876" y="64041"/>
                </a:cubicBezTo>
                <a:close/>
              </a:path>
            </a:pathLst>
          </a:custGeom>
          <a:solidFill>
            <a:srgbClr val="D9042B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" name="Forme libre : forme 27">
            <a:extLst>
              <a:ext uri="{FF2B5EF4-FFF2-40B4-BE49-F238E27FC236}">
                <a16:creationId xmlns:a16="http://schemas.microsoft.com/office/drawing/2014/main" id="{725C7DB7-9EC5-4F18-BA98-0931209F40D6}"/>
              </a:ext>
            </a:extLst>
          </p:cNvPr>
          <p:cNvSpPr/>
          <p:nvPr/>
        </p:nvSpPr>
        <p:spPr>
          <a:xfrm>
            <a:off x="3751268" y="5318509"/>
            <a:ext cx="806090" cy="806090"/>
          </a:xfrm>
          <a:custGeom>
            <a:avLst/>
            <a:gdLst>
              <a:gd name="connsiteX0" fmla="*/ 746877 w 746877"/>
              <a:gd name="connsiteY0" fmla="*/ 373439 h 746877"/>
              <a:gd name="connsiteX1" fmla="*/ 373438 w 746877"/>
              <a:gd name="connsiteY1" fmla="*/ 746877 h 746877"/>
              <a:gd name="connsiteX2" fmla="*/ 0 w 746877"/>
              <a:gd name="connsiteY2" fmla="*/ 373439 h 746877"/>
              <a:gd name="connsiteX3" fmla="*/ 373438 w 746877"/>
              <a:gd name="connsiteY3" fmla="*/ 0 h 746877"/>
              <a:gd name="connsiteX4" fmla="*/ 746877 w 746877"/>
              <a:gd name="connsiteY4" fmla="*/ 373439 h 746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6877" h="746877">
                <a:moveTo>
                  <a:pt x="746877" y="373439"/>
                </a:moveTo>
                <a:cubicBezTo>
                  <a:pt x="746877" y="579683"/>
                  <a:pt x="579683" y="746877"/>
                  <a:pt x="373438" y="746877"/>
                </a:cubicBezTo>
                <a:cubicBezTo>
                  <a:pt x="167194" y="746877"/>
                  <a:pt x="0" y="579683"/>
                  <a:pt x="0" y="373439"/>
                </a:cubicBezTo>
                <a:cubicBezTo>
                  <a:pt x="0" y="167194"/>
                  <a:pt x="167194" y="0"/>
                  <a:pt x="373438" y="0"/>
                </a:cubicBezTo>
                <a:cubicBezTo>
                  <a:pt x="579683" y="0"/>
                  <a:pt x="746877" y="167194"/>
                  <a:pt x="746877" y="373439"/>
                </a:cubicBezTo>
                <a:close/>
              </a:path>
            </a:pathLst>
          </a:custGeom>
          <a:solidFill>
            <a:srgbClr val="FFFFF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4D92EEA7-677A-4490-8CD2-0333E12108E3}"/>
              </a:ext>
            </a:extLst>
          </p:cNvPr>
          <p:cNvSpPr/>
          <p:nvPr/>
        </p:nvSpPr>
        <p:spPr>
          <a:xfrm>
            <a:off x="2921981" y="3584101"/>
            <a:ext cx="109810" cy="217002"/>
          </a:xfrm>
          <a:custGeom>
            <a:avLst/>
            <a:gdLst>
              <a:gd name="connsiteX0" fmla="*/ 101272 w 101744"/>
              <a:gd name="connsiteY0" fmla="*/ 140692 h 201062"/>
              <a:gd name="connsiteX1" fmla="*/ 46516 w 101744"/>
              <a:gd name="connsiteY1" fmla="*/ 60067 h 201062"/>
              <a:gd name="connsiteX2" fmla="*/ 39864 w 101744"/>
              <a:gd name="connsiteY2" fmla="*/ 56741 h 201062"/>
              <a:gd name="connsiteX3" fmla="*/ 68936 w 101744"/>
              <a:gd name="connsiteY3" fmla="*/ 33151 h 201062"/>
              <a:gd name="connsiteX4" fmla="*/ 75095 w 101744"/>
              <a:gd name="connsiteY4" fmla="*/ 28778 h 201062"/>
              <a:gd name="connsiteX5" fmla="*/ 82733 w 101744"/>
              <a:gd name="connsiteY5" fmla="*/ 18799 h 201062"/>
              <a:gd name="connsiteX6" fmla="*/ 81994 w 101744"/>
              <a:gd name="connsiteY6" fmla="*/ 6481 h 201062"/>
              <a:gd name="connsiteX7" fmla="*/ 62161 w 101744"/>
              <a:gd name="connsiteY7" fmla="*/ 814 h 201062"/>
              <a:gd name="connsiteX8" fmla="*/ 16828 w 101744"/>
              <a:gd name="connsiteY8" fmla="*/ 43375 h 201062"/>
              <a:gd name="connsiteX9" fmla="*/ 1307 w 101744"/>
              <a:gd name="connsiteY9" fmla="*/ 96099 h 201062"/>
              <a:gd name="connsiteX10" fmla="*/ 16951 w 101744"/>
              <a:gd name="connsiteY10" fmla="*/ 199452 h 201062"/>
              <a:gd name="connsiteX11" fmla="*/ 20955 w 101744"/>
              <a:gd name="connsiteY11" fmla="*/ 197912 h 201062"/>
              <a:gd name="connsiteX12" fmla="*/ 20277 w 101744"/>
              <a:gd name="connsiteY12" fmla="*/ 99917 h 201062"/>
              <a:gd name="connsiteX13" fmla="*/ 25328 w 101744"/>
              <a:gd name="connsiteY13" fmla="*/ 86182 h 201062"/>
              <a:gd name="connsiteX14" fmla="*/ 99240 w 101744"/>
              <a:gd name="connsiteY14" fmla="*/ 144634 h 201062"/>
              <a:gd name="connsiteX15" fmla="*/ 101272 w 101744"/>
              <a:gd name="connsiteY15" fmla="*/ 140692 h 20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1744" h="201062">
                <a:moveTo>
                  <a:pt x="101272" y="140692"/>
                </a:moveTo>
                <a:cubicBezTo>
                  <a:pt x="75831" y="119474"/>
                  <a:pt x="56858" y="91539"/>
                  <a:pt x="46516" y="60067"/>
                </a:cubicBezTo>
                <a:cubicBezTo>
                  <a:pt x="46023" y="57911"/>
                  <a:pt x="43375" y="56926"/>
                  <a:pt x="39864" y="56741"/>
                </a:cubicBezTo>
                <a:cubicBezTo>
                  <a:pt x="48117" y="44422"/>
                  <a:pt x="60744" y="34075"/>
                  <a:pt x="68936" y="33151"/>
                </a:cubicBezTo>
                <a:cubicBezTo>
                  <a:pt x="71276" y="33151"/>
                  <a:pt x="72508" y="30872"/>
                  <a:pt x="75095" y="28778"/>
                </a:cubicBezTo>
                <a:cubicBezTo>
                  <a:pt x="78031" y="25769"/>
                  <a:pt x="80596" y="22419"/>
                  <a:pt x="82733" y="18799"/>
                </a:cubicBezTo>
                <a:cubicBezTo>
                  <a:pt x="84989" y="14919"/>
                  <a:pt x="84697" y="10064"/>
                  <a:pt x="81994" y="6481"/>
                </a:cubicBezTo>
                <a:cubicBezTo>
                  <a:pt x="77150" y="735"/>
                  <a:pt x="69309" y="-1506"/>
                  <a:pt x="62161" y="814"/>
                </a:cubicBezTo>
                <a:cubicBezTo>
                  <a:pt x="36969" y="9006"/>
                  <a:pt x="25759" y="27053"/>
                  <a:pt x="16828" y="43375"/>
                </a:cubicBezTo>
                <a:cubicBezTo>
                  <a:pt x="8766" y="59967"/>
                  <a:pt x="3520" y="77785"/>
                  <a:pt x="1307" y="96099"/>
                </a:cubicBezTo>
                <a:cubicBezTo>
                  <a:pt x="-2953" y="131331"/>
                  <a:pt x="2455" y="167059"/>
                  <a:pt x="16951" y="199452"/>
                </a:cubicBezTo>
                <a:cubicBezTo>
                  <a:pt x="18060" y="202285"/>
                  <a:pt x="21694" y="200807"/>
                  <a:pt x="20955" y="197912"/>
                </a:cubicBezTo>
                <a:cubicBezTo>
                  <a:pt x="11438" y="165973"/>
                  <a:pt x="11203" y="131985"/>
                  <a:pt x="20277" y="99917"/>
                </a:cubicBezTo>
                <a:cubicBezTo>
                  <a:pt x="21694" y="95175"/>
                  <a:pt x="23603" y="90740"/>
                  <a:pt x="25328" y="86182"/>
                </a:cubicBezTo>
                <a:cubicBezTo>
                  <a:pt x="44552" y="111675"/>
                  <a:pt x="70002" y="131803"/>
                  <a:pt x="99240" y="144634"/>
                </a:cubicBezTo>
                <a:cubicBezTo>
                  <a:pt x="100533" y="145004"/>
                  <a:pt x="102442" y="141431"/>
                  <a:pt x="101272" y="140692"/>
                </a:cubicBezTo>
                <a:close/>
              </a:path>
            </a:pathLst>
          </a:custGeom>
          <a:solidFill>
            <a:srgbClr val="E2AB6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2CB8C32B-5325-43C1-A152-8577C7BB1902}"/>
              </a:ext>
            </a:extLst>
          </p:cNvPr>
          <p:cNvSpPr/>
          <p:nvPr/>
        </p:nvSpPr>
        <p:spPr>
          <a:xfrm>
            <a:off x="2546080" y="4591677"/>
            <a:ext cx="1160341" cy="1065643"/>
          </a:xfrm>
          <a:custGeom>
            <a:avLst/>
            <a:gdLst>
              <a:gd name="connsiteX0" fmla="*/ 1074999 w 1075106"/>
              <a:gd name="connsiteY0" fmla="*/ 53587 h 987364"/>
              <a:gd name="connsiteX1" fmla="*/ 545299 w 1075106"/>
              <a:gd name="connsiteY1" fmla="*/ 16200 h 987364"/>
              <a:gd name="connsiteX2" fmla="*/ -107 w 1075106"/>
              <a:gd name="connsiteY2" fmla="*/ 706042 h 987364"/>
              <a:gd name="connsiteX3" fmla="*/ 462949 w 1075106"/>
              <a:gd name="connsiteY3" fmla="*/ 987275 h 987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5106" h="987364">
                <a:moveTo>
                  <a:pt x="1074999" y="53587"/>
                </a:moveTo>
                <a:cubicBezTo>
                  <a:pt x="720901" y="-9731"/>
                  <a:pt x="720901" y="-9731"/>
                  <a:pt x="545299" y="16200"/>
                </a:cubicBezTo>
                <a:cubicBezTo>
                  <a:pt x="369697" y="42130"/>
                  <a:pt x="133242" y="429551"/>
                  <a:pt x="-107" y="706042"/>
                </a:cubicBezTo>
                <a:cubicBezTo>
                  <a:pt x="32414" y="806131"/>
                  <a:pt x="156462" y="982286"/>
                  <a:pt x="462949" y="987275"/>
                </a:cubicBezTo>
                <a:close/>
              </a:path>
            </a:pathLst>
          </a:custGeom>
          <a:solidFill>
            <a:srgbClr val="D9042B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7B2E5210-5099-4760-9B63-C89AA9A36D8C}"/>
              </a:ext>
            </a:extLst>
          </p:cNvPr>
          <p:cNvSpPr/>
          <p:nvPr/>
        </p:nvSpPr>
        <p:spPr>
          <a:xfrm>
            <a:off x="3884486" y="4329742"/>
            <a:ext cx="542778" cy="558211"/>
          </a:xfrm>
          <a:custGeom>
            <a:avLst/>
            <a:gdLst>
              <a:gd name="connsiteX0" fmla="*/ 41653 w 502907"/>
              <a:gd name="connsiteY0" fmla="*/ 89652 h 517207"/>
              <a:gd name="connsiteX1" fmla="*/ -107 w 502907"/>
              <a:gd name="connsiteY1" fmla="*/ 427182 h 517207"/>
              <a:gd name="connsiteX2" fmla="*/ 448167 w 502907"/>
              <a:gd name="connsiteY2" fmla="*/ 479166 h 517207"/>
              <a:gd name="connsiteX3" fmla="*/ 502800 w 502907"/>
              <a:gd name="connsiteY3" fmla="*/ -89 h 51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2907" h="517207">
                <a:moveTo>
                  <a:pt x="41653" y="89652"/>
                </a:moveTo>
                <a:lnTo>
                  <a:pt x="-107" y="427182"/>
                </a:lnTo>
                <a:cubicBezTo>
                  <a:pt x="-107" y="427182"/>
                  <a:pt x="142789" y="588371"/>
                  <a:pt x="448167" y="479166"/>
                </a:cubicBezTo>
                <a:lnTo>
                  <a:pt x="502800" y="-89"/>
                </a:lnTo>
                <a:close/>
              </a:path>
            </a:pathLst>
          </a:custGeom>
          <a:solidFill>
            <a:srgbClr val="F2BC79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9B93056D-422D-4D33-B629-0A2036A12DFD}"/>
              </a:ext>
            </a:extLst>
          </p:cNvPr>
          <p:cNvSpPr/>
          <p:nvPr/>
        </p:nvSpPr>
        <p:spPr>
          <a:xfrm>
            <a:off x="3015335" y="5168987"/>
            <a:ext cx="310243" cy="503085"/>
          </a:xfrm>
          <a:custGeom>
            <a:avLst/>
            <a:gdLst>
              <a:gd name="connsiteX0" fmla="*/ -107 w 287454"/>
              <a:gd name="connsiteY0" fmla="*/ 454652 h 466130"/>
              <a:gd name="connsiteX1" fmla="*/ 134412 w 287454"/>
              <a:gd name="connsiteY1" fmla="*/ 463029 h 466130"/>
              <a:gd name="connsiteX2" fmla="*/ 201487 w 287454"/>
              <a:gd name="connsiteY2" fmla="*/ 401436 h 466130"/>
              <a:gd name="connsiteX3" fmla="*/ 287347 w 287454"/>
              <a:gd name="connsiteY3" fmla="*/ -89 h 466130"/>
              <a:gd name="connsiteX4" fmla="*/ 139524 w 287454"/>
              <a:gd name="connsiteY4" fmla="*/ 377045 h 466130"/>
              <a:gd name="connsiteX5" fmla="*/ 105155 w 287454"/>
              <a:gd name="connsiteY5" fmla="*/ 432048 h 466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7454" h="466130">
                <a:moveTo>
                  <a:pt x="-107" y="454652"/>
                </a:moveTo>
                <a:cubicBezTo>
                  <a:pt x="65982" y="470790"/>
                  <a:pt x="98134" y="465924"/>
                  <a:pt x="134412" y="463029"/>
                </a:cubicBezTo>
                <a:cubicBezTo>
                  <a:pt x="168265" y="460345"/>
                  <a:pt x="195933" y="434938"/>
                  <a:pt x="201487" y="401436"/>
                </a:cubicBezTo>
                <a:lnTo>
                  <a:pt x="287347" y="-89"/>
                </a:lnTo>
                <a:lnTo>
                  <a:pt x="139524" y="377045"/>
                </a:lnTo>
                <a:cubicBezTo>
                  <a:pt x="131271" y="401682"/>
                  <a:pt x="130593" y="426320"/>
                  <a:pt x="105155" y="432048"/>
                </a:cubicBezTo>
                <a:close/>
              </a:path>
            </a:pathLst>
          </a:custGeom>
          <a:solidFill>
            <a:srgbClr val="000000">
              <a:alpha val="10000"/>
            </a:srgbClr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02037136-2FFB-40EB-86DE-C099E783798E}"/>
              </a:ext>
            </a:extLst>
          </p:cNvPr>
          <p:cNvSpPr/>
          <p:nvPr/>
        </p:nvSpPr>
        <p:spPr>
          <a:xfrm>
            <a:off x="3692903" y="3762301"/>
            <a:ext cx="1056305" cy="612827"/>
          </a:xfrm>
          <a:custGeom>
            <a:avLst/>
            <a:gdLst>
              <a:gd name="connsiteX0" fmla="*/ 855358 w 978712"/>
              <a:gd name="connsiteY0" fmla="*/ 280098 h 567811"/>
              <a:gd name="connsiteX1" fmla="*/ 527683 w 978712"/>
              <a:gd name="connsiteY1" fmla="*/ 314158 h 567811"/>
              <a:gd name="connsiteX2" fmla="*/ 184979 w 978712"/>
              <a:gd name="connsiteY2" fmla="*/ 48693 h 567811"/>
              <a:gd name="connsiteX3" fmla="*/ 13935 w 978712"/>
              <a:gd name="connsiteY3" fmla="*/ -89 h 567811"/>
              <a:gd name="connsiteX4" fmla="*/ 295723 w 978712"/>
              <a:gd name="connsiteY4" fmla="*/ 506206 h 567811"/>
              <a:gd name="connsiteX5" fmla="*/ 978605 w 978712"/>
              <a:gd name="connsiteY5" fmla="*/ 338118 h 567811"/>
              <a:gd name="connsiteX6" fmla="*/ 855358 w 978712"/>
              <a:gd name="connsiteY6" fmla="*/ 280098 h 567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8712" h="567811">
                <a:moveTo>
                  <a:pt x="855358" y="280098"/>
                </a:moveTo>
                <a:cubicBezTo>
                  <a:pt x="774424" y="306521"/>
                  <a:pt x="653332" y="333252"/>
                  <a:pt x="527683" y="314158"/>
                </a:cubicBezTo>
                <a:cubicBezTo>
                  <a:pt x="312785" y="281514"/>
                  <a:pt x="196251" y="121557"/>
                  <a:pt x="184979" y="48693"/>
                </a:cubicBezTo>
                <a:cubicBezTo>
                  <a:pt x="104046" y="24487"/>
                  <a:pt x="41775" y="6994"/>
                  <a:pt x="13935" y="-89"/>
                </a:cubicBezTo>
                <a:cubicBezTo>
                  <a:pt x="13935" y="-89"/>
                  <a:pt x="-95331" y="337564"/>
                  <a:pt x="295723" y="506206"/>
                </a:cubicBezTo>
                <a:cubicBezTo>
                  <a:pt x="686778" y="674847"/>
                  <a:pt x="902846" y="455822"/>
                  <a:pt x="978605" y="338118"/>
                </a:cubicBezTo>
                <a:cubicBezTo>
                  <a:pt x="944359" y="319640"/>
                  <a:pt x="902291" y="300054"/>
                  <a:pt x="855358" y="280098"/>
                </a:cubicBezTo>
                <a:close/>
              </a:path>
            </a:pathLst>
          </a:custGeom>
          <a:solidFill>
            <a:srgbClr val="1A2247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6ABCF403-A54B-4B74-9EBD-E59348FDC0B4}"/>
              </a:ext>
            </a:extLst>
          </p:cNvPr>
          <p:cNvSpPr/>
          <p:nvPr/>
        </p:nvSpPr>
        <p:spPr>
          <a:xfrm>
            <a:off x="3892663" y="3814951"/>
            <a:ext cx="723526" cy="293492"/>
          </a:xfrm>
          <a:custGeom>
            <a:avLst/>
            <a:gdLst>
              <a:gd name="connsiteX0" fmla="*/ 342596 w 670378"/>
              <a:gd name="connsiteY0" fmla="*/ 265377 h 271933"/>
              <a:gd name="connsiteX1" fmla="*/ 670271 w 670378"/>
              <a:gd name="connsiteY1" fmla="*/ 231316 h 271933"/>
              <a:gd name="connsiteX2" fmla="*/ -107 w 670378"/>
              <a:gd name="connsiteY2" fmla="*/ -89 h 271933"/>
              <a:gd name="connsiteX3" fmla="*/ 342596 w 670378"/>
              <a:gd name="connsiteY3" fmla="*/ 265377 h 271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0378" h="271933">
                <a:moveTo>
                  <a:pt x="342596" y="265377"/>
                </a:moveTo>
                <a:cubicBezTo>
                  <a:pt x="468246" y="284471"/>
                  <a:pt x="589338" y="257739"/>
                  <a:pt x="670271" y="231316"/>
                </a:cubicBezTo>
                <a:cubicBezTo>
                  <a:pt x="473173" y="147303"/>
                  <a:pt x="186519" y="55652"/>
                  <a:pt x="-107" y="-89"/>
                </a:cubicBezTo>
                <a:cubicBezTo>
                  <a:pt x="11164" y="72776"/>
                  <a:pt x="127698" y="232732"/>
                  <a:pt x="342596" y="265377"/>
                </a:cubicBezTo>
                <a:close/>
              </a:path>
            </a:pathLst>
          </a:custGeom>
          <a:solidFill>
            <a:srgbClr val="FFFFF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61EEB173-F454-4E8C-93D2-73B28C6BA839}"/>
              </a:ext>
            </a:extLst>
          </p:cNvPr>
          <p:cNvGrpSpPr/>
          <p:nvPr/>
        </p:nvGrpSpPr>
        <p:grpSpPr>
          <a:xfrm>
            <a:off x="6387152" y="1472078"/>
            <a:ext cx="3748207" cy="2435112"/>
            <a:chOff x="6387152" y="1472078"/>
            <a:chExt cx="3748207" cy="2435112"/>
          </a:xfrm>
        </p:grpSpPr>
        <p:sp>
          <p:nvSpPr>
            <p:cNvPr id="125" name="Forme libre : forme 124">
              <a:extLst>
                <a:ext uri="{FF2B5EF4-FFF2-40B4-BE49-F238E27FC236}">
                  <a16:creationId xmlns:a16="http://schemas.microsoft.com/office/drawing/2014/main" id="{642BFD13-D84B-4C88-A3AC-255ADBD57441}"/>
                </a:ext>
              </a:extLst>
            </p:cNvPr>
            <p:cNvSpPr/>
            <p:nvPr/>
          </p:nvSpPr>
          <p:spPr>
            <a:xfrm>
              <a:off x="6387152" y="1472078"/>
              <a:ext cx="3748207" cy="2435112"/>
            </a:xfrm>
            <a:custGeom>
              <a:avLst/>
              <a:gdLst>
                <a:gd name="connsiteX0" fmla="*/ 3135593 w 3748207"/>
                <a:gd name="connsiteY0" fmla="*/ 2094097 h 2435112"/>
                <a:gd name="connsiteX1" fmla="*/ 3082933 w 3748207"/>
                <a:gd name="connsiteY1" fmla="*/ 2125738 h 2435112"/>
                <a:gd name="connsiteX2" fmla="*/ 2871410 w 3748207"/>
                <a:gd name="connsiteY2" fmla="*/ 2224974 h 2435112"/>
                <a:gd name="connsiteX3" fmla="*/ 2649388 w 3748207"/>
                <a:gd name="connsiteY3" fmla="*/ 2294220 h 2435112"/>
                <a:gd name="connsiteX4" fmla="*/ 2649179 w 3748207"/>
                <a:gd name="connsiteY4" fmla="*/ 2294267 h 2435112"/>
                <a:gd name="connsiteX5" fmla="*/ 2648934 w 3748207"/>
                <a:gd name="connsiteY5" fmla="*/ 2294362 h 2435112"/>
                <a:gd name="connsiteX6" fmla="*/ 2649388 w 3748207"/>
                <a:gd name="connsiteY6" fmla="*/ 2294220 h 2435112"/>
                <a:gd name="connsiteX7" fmla="*/ 2669986 w 3748207"/>
                <a:gd name="connsiteY7" fmla="*/ 2289604 h 2435112"/>
                <a:gd name="connsiteX8" fmla="*/ 2883601 w 3748207"/>
                <a:gd name="connsiteY8" fmla="*/ 2225263 h 2435112"/>
                <a:gd name="connsiteX9" fmla="*/ 3103686 w 3748207"/>
                <a:gd name="connsiteY9" fmla="*/ 2114668 h 2435112"/>
                <a:gd name="connsiteX10" fmla="*/ 3135593 w 3748207"/>
                <a:gd name="connsiteY10" fmla="*/ 2094097 h 2435112"/>
                <a:gd name="connsiteX11" fmla="*/ 3591807 w 3748207"/>
                <a:gd name="connsiteY11" fmla="*/ 1582705 h 2435112"/>
                <a:gd name="connsiteX12" fmla="*/ 3573230 w 3748207"/>
                <a:gd name="connsiteY12" fmla="*/ 1621124 h 2435112"/>
                <a:gd name="connsiteX13" fmla="*/ 3582550 w 3748207"/>
                <a:gd name="connsiteY13" fmla="*/ 1603088 h 2435112"/>
                <a:gd name="connsiteX14" fmla="*/ 2234846 w 3748207"/>
                <a:gd name="connsiteY14" fmla="*/ 69639 h 2435112"/>
                <a:gd name="connsiteX15" fmla="*/ 2080382 w 3748207"/>
                <a:gd name="connsiteY15" fmla="*/ 75192 h 2435112"/>
                <a:gd name="connsiteX16" fmla="*/ 2977333 w 3748207"/>
                <a:gd name="connsiteY16" fmla="*/ 216822 h 2435112"/>
                <a:gd name="connsiteX17" fmla="*/ 3679449 w 3748207"/>
                <a:gd name="connsiteY17" fmla="*/ 1186782 h 2435112"/>
                <a:gd name="connsiteX18" fmla="*/ 3597358 w 3748207"/>
                <a:gd name="connsiteY18" fmla="*/ 1570523 h 2435112"/>
                <a:gd name="connsiteX19" fmla="*/ 3599427 w 3748207"/>
                <a:gd name="connsiteY19" fmla="*/ 1566396 h 2435112"/>
                <a:gd name="connsiteX20" fmla="*/ 3656619 w 3748207"/>
                <a:gd name="connsiteY20" fmla="*/ 1408116 h 2435112"/>
                <a:gd name="connsiteX21" fmla="*/ 3678849 w 3748207"/>
                <a:gd name="connsiteY21" fmla="*/ 1073404 h 2435112"/>
                <a:gd name="connsiteX22" fmla="*/ 3561651 w 3748207"/>
                <a:gd name="connsiteY22" fmla="*/ 742206 h 2435112"/>
                <a:gd name="connsiteX23" fmla="*/ 3512727 w 3748207"/>
                <a:gd name="connsiteY23" fmla="*/ 663077 h 2435112"/>
                <a:gd name="connsiteX24" fmla="*/ 3485287 w 3748207"/>
                <a:gd name="connsiteY24" fmla="*/ 623903 h 2435112"/>
                <a:gd name="connsiteX25" fmla="*/ 3471628 w 3748207"/>
                <a:gd name="connsiteY25" fmla="*/ 604039 h 2435112"/>
                <a:gd name="connsiteX26" fmla="*/ 3456827 w 3748207"/>
                <a:gd name="connsiteY26" fmla="*/ 585011 h 2435112"/>
                <a:gd name="connsiteX27" fmla="*/ 3427925 w 3748207"/>
                <a:gd name="connsiteY27" fmla="*/ 547304 h 2435112"/>
                <a:gd name="connsiteX28" fmla="*/ 3397750 w 3748207"/>
                <a:gd name="connsiteY28" fmla="*/ 511556 h 2435112"/>
                <a:gd name="connsiteX29" fmla="*/ 3367368 w 3748207"/>
                <a:gd name="connsiteY29" fmla="*/ 476733 h 2435112"/>
                <a:gd name="connsiteX30" fmla="*/ 3335666 w 3748207"/>
                <a:gd name="connsiteY30" fmla="*/ 443887 h 2435112"/>
                <a:gd name="connsiteX31" fmla="*/ 3202589 w 3748207"/>
                <a:gd name="connsiteY31" fmla="*/ 328233 h 2435112"/>
                <a:gd name="connsiteX32" fmla="*/ 3167289 w 3748207"/>
                <a:gd name="connsiteY32" fmla="*/ 304165 h 2435112"/>
                <a:gd name="connsiteX33" fmla="*/ 3128345 w 3748207"/>
                <a:gd name="connsiteY33" fmla="*/ 279419 h 2435112"/>
                <a:gd name="connsiteX34" fmla="*/ 3047565 w 3748207"/>
                <a:gd name="connsiteY34" fmla="*/ 234993 h 2435112"/>
                <a:gd name="connsiteX35" fmla="*/ 2700671 w 3748207"/>
                <a:gd name="connsiteY35" fmla="*/ 114633 h 2435112"/>
                <a:gd name="connsiteX36" fmla="*/ 2234846 w 3748207"/>
                <a:gd name="connsiteY36" fmla="*/ 69639 h 2435112"/>
                <a:gd name="connsiteX37" fmla="*/ 2227266 w 3748207"/>
                <a:gd name="connsiteY37" fmla="*/ 26 h 2435112"/>
                <a:gd name="connsiteX38" fmla="*/ 2734059 w 3748207"/>
                <a:gd name="connsiteY38" fmla="*/ 58815 h 2435112"/>
                <a:gd name="connsiteX39" fmla="*/ 2780225 w 3748207"/>
                <a:gd name="connsiteY39" fmla="*/ 70450 h 2435112"/>
                <a:gd name="connsiteX40" fmla="*/ 2825968 w 3748207"/>
                <a:gd name="connsiteY40" fmla="*/ 84052 h 2435112"/>
                <a:gd name="connsiteX41" fmla="*/ 2916636 w 3748207"/>
                <a:gd name="connsiteY41" fmla="*/ 114393 h 2435112"/>
                <a:gd name="connsiteX42" fmla="*/ 3005346 w 3748207"/>
                <a:gd name="connsiteY42" fmla="*/ 150170 h 2435112"/>
                <a:gd name="connsiteX43" fmla="*/ 3091899 w 3748207"/>
                <a:gd name="connsiteY43" fmla="*/ 192758 h 2435112"/>
                <a:gd name="connsiteX44" fmla="*/ 3175299 w 3748207"/>
                <a:gd name="connsiteY44" fmla="*/ 241189 h 2435112"/>
                <a:gd name="connsiteX45" fmla="*/ 3216671 w 3748207"/>
                <a:gd name="connsiteY45" fmla="*/ 267984 h 2435112"/>
                <a:gd name="connsiteX46" fmla="*/ 3257631 w 3748207"/>
                <a:gd name="connsiteY46" fmla="*/ 298378 h 2435112"/>
                <a:gd name="connsiteX47" fmla="*/ 3401840 w 3748207"/>
                <a:gd name="connsiteY47" fmla="*/ 430137 h 2435112"/>
                <a:gd name="connsiteX48" fmla="*/ 3463367 w 3748207"/>
                <a:gd name="connsiteY48" fmla="*/ 500445 h 2435112"/>
                <a:gd name="connsiteX49" fmla="*/ 3518761 w 3748207"/>
                <a:gd name="connsiteY49" fmla="*/ 572392 h 2435112"/>
                <a:gd name="connsiteX50" fmla="*/ 3569828 w 3748207"/>
                <a:gd name="connsiteY50" fmla="*/ 646126 h 2435112"/>
                <a:gd name="connsiteX51" fmla="*/ 3594175 w 3748207"/>
                <a:gd name="connsiteY51" fmla="*/ 685030 h 2435112"/>
                <a:gd name="connsiteX52" fmla="*/ 3617516 w 3748207"/>
                <a:gd name="connsiteY52" fmla="*/ 724831 h 2435112"/>
                <a:gd name="connsiteX53" fmla="*/ 3740836 w 3748207"/>
                <a:gd name="connsiteY53" fmla="*/ 1081627 h 2435112"/>
                <a:gd name="connsiteX54" fmla="*/ 3745489 w 3748207"/>
                <a:gd name="connsiteY54" fmla="*/ 1129669 h 2435112"/>
                <a:gd name="connsiteX55" fmla="*/ 3748132 w 3748207"/>
                <a:gd name="connsiteY55" fmla="*/ 1177475 h 2435112"/>
                <a:gd name="connsiteX56" fmla="*/ 3745001 w 3748207"/>
                <a:gd name="connsiteY56" fmla="*/ 1271434 h 2435112"/>
                <a:gd name="connsiteX57" fmla="*/ 3711768 w 3748207"/>
                <a:gd name="connsiteY57" fmla="*/ 1448809 h 2435112"/>
                <a:gd name="connsiteX58" fmla="*/ 3699763 w 3748207"/>
                <a:gd name="connsiteY58" fmla="*/ 1490664 h 2435112"/>
                <a:gd name="connsiteX59" fmla="*/ 3685323 w 3748207"/>
                <a:gd name="connsiteY59" fmla="*/ 1531036 h 2435112"/>
                <a:gd name="connsiteX60" fmla="*/ 3670610 w 3748207"/>
                <a:gd name="connsiteY60" fmla="*/ 1570555 h 2435112"/>
                <a:gd name="connsiteX61" fmla="*/ 3653815 w 3748207"/>
                <a:gd name="connsiteY61" fmla="*/ 1608624 h 2435112"/>
                <a:gd name="connsiteX62" fmla="*/ 3616607 w 3748207"/>
                <a:gd name="connsiteY62" fmla="*/ 1685033 h 2435112"/>
                <a:gd name="connsiteX63" fmla="*/ 3574705 w 3748207"/>
                <a:gd name="connsiteY63" fmla="*/ 1756887 h 2435112"/>
                <a:gd name="connsiteX64" fmla="*/ 3373512 w 3748207"/>
                <a:gd name="connsiteY64" fmla="*/ 2001188 h 2435112"/>
                <a:gd name="connsiteX65" fmla="*/ 3149535 w 3748207"/>
                <a:gd name="connsiteY65" fmla="*/ 2178410 h 2435112"/>
                <a:gd name="connsiteX66" fmla="*/ 2905501 w 3748207"/>
                <a:gd name="connsiteY66" fmla="*/ 2302890 h 2435112"/>
                <a:gd name="connsiteX67" fmla="*/ 2674039 w 3748207"/>
                <a:gd name="connsiteY67" fmla="*/ 2371088 h 2435112"/>
                <a:gd name="connsiteX68" fmla="*/ 2477977 w 3748207"/>
                <a:gd name="connsiteY68" fmla="*/ 2407046 h 2435112"/>
                <a:gd name="connsiteX69" fmla="*/ 2307205 w 3748207"/>
                <a:gd name="connsiteY69" fmla="*/ 2427190 h 2435112"/>
                <a:gd name="connsiteX70" fmla="*/ 1979288 w 3748207"/>
                <a:gd name="connsiteY70" fmla="*/ 2414512 h 2435112"/>
                <a:gd name="connsiteX71" fmla="*/ 2296773 w 3748207"/>
                <a:gd name="connsiteY71" fmla="*/ 2356913 h 2435112"/>
                <a:gd name="connsiteX72" fmla="*/ 2363779 w 3748207"/>
                <a:gd name="connsiteY72" fmla="*/ 2347352 h 2435112"/>
                <a:gd name="connsiteX73" fmla="*/ 1977711 w 3748207"/>
                <a:gd name="connsiteY73" fmla="*/ 2377628 h 2435112"/>
                <a:gd name="connsiteX74" fmla="*/ 1890036 w 3748207"/>
                <a:gd name="connsiteY74" fmla="*/ 2384187 h 2435112"/>
                <a:gd name="connsiteX75" fmla="*/ 1559147 w 3748207"/>
                <a:gd name="connsiteY75" fmla="*/ 2393858 h 2435112"/>
                <a:gd name="connsiteX76" fmla="*/ 1162996 w 3748207"/>
                <a:gd name="connsiteY76" fmla="*/ 2286965 h 2435112"/>
                <a:gd name="connsiteX77" fmla="*/ 881031 w 3748207"/>
                <a:gd name="connsiteY77" fmla="*/ 2187391 h 2435112"/>
                <a:gd name="connsiteX78" fmla="*/ 769331 w 3748207"/>
                <a:gd name="connsiteY78" fmla="*/ 2137218 h 2435112"/>
                <a:gd name="connsiteX79" fmla="*/ 713364 w 3748207"/>
                <a:gd name="connsiteY79" fmla="*/ 2109132 h 2435112"/>
                <a:gd name="connsiteX80" fmla="*/ 662142 w 3748207"/>
                <a:gd name="connsiteY80" fmla="*/ 2082820 h 2435112"/>
                <a:gd name="connsiteX81" fmla="*/ 424680 w 3748207"/>
                <a:gd name="connsiteY81" fmla="*/ 1948445 h 2435112"/>
                <a:gd name="connsiteX82" fmla="*/ 389289 w 3748207"/>
                <a:gd name="connsiteY82" fmla="*/ 1922048 h 2435112"/>
                <a:gd name="connsiteX83" fmla="*/ 0 w 3748207"/>
                <a:gd name="connsiteY83" fmla="*/ 1946686 h 2435112"/>
                <a:gd name="connsiteX84" fmla="*/ 222597 w 3748207"/>
                <a:gd name="connsiteY84" fmla="*/ 1768609 h 2435112"/>
                <a:gd name="connsiteX85" fmla="*/ 144309 w 3748207"/>
                <a:gd name="connsiteY85" fmla="*/ 1667831 h 2435112"/>
                <a:gd name="connsiteX86" fmla="*/ 64468 w 3748207"/>
                <a:gd name="connsiteY86" fmla="*/ 1508755 h 2435112"/>
                <a:gd name="connsiteX87" fmla="*/ 19903 w 3748207"/>
                <a:gd name="connsiteY87" fmla="*/ 1321491 h 2435112"/>
                <a:gd name="connsiteX88" fmla="*/ 44597 w 3748207"/>
                <a:gd name="connsiteY88" fmla="*/ 1083255 h 2435112"/>
                <a:gd name="connsiteX89" fmla="*/ 95476 w 3748207"/>
                <a:gd name="connsiteY89" fmla="*/ 955156 h 2435112"/>
                <a:gd name="connsiteX90" fmla="*/ 163828 w 3748207"/>
                <a:gd name="connsiteY90" fmla="*/ 839583 h 2435112"/>
                <a:gd name="connsiteX91" fmla="*/ 243020 w 3748207"/>
                <a:gd name="connsiteY91" fmla="*/ 730023 h 2435112"/>
                <a:gd name="connsiteX92" fmla="*/ 287796 w 3748207"/>
                <a:gd name="connsiteY92" fmla="*/ 677412 h 2435112"/>
                <a:gd name="connsiteX93" fmla="*/ 335026 w 3748207"/>
                <a:gd name="connsiteY93" fmla="*/ 625318 h 2435112"/>
                <a:gd name="connsiteX94" fmla="*/ 387227 w 3748207"/>
                <a:gd name="connsiteY94" fmla="*/ 575869 h 2435112"/>
                <a:gd name="connsiteX95" fmla="*/ 441487 w 3748207"/>
                <a:gd name="connsiteY95" fmla="*/ 527371 h 2435112"/>
                <a:gd name="connsiteX96" fmla="*/ 567125 w 3748207"/>
                <a:gd name="connsiteY96" fmla="*/ 436442 h 2435112"/>
                <a:gd name="connsiteX97" fmla="*/ 823020 w 3748207"/>
                <a:gd name="connsiteY97" fmla="*/ 298016 h 2435112"/>
                <a:gd name="connsiteX98" fmla="*/ 1408651 w 3748207"/>
                <a:gd name="connsiteY98" fmla="*/ 96351 h 2435112"/>
                <a:gd name="connsiteX99" fmla="*/ 1729216 w 3748207"/>
                <a:gd name="connsiteY99" fmla="*/ 35926 h 2435112"/>
                <a:gd name="connsiteX100" fmla="*/ 2059585 w 3748207"/>
                <a:gd name="connsiteY100" fmla="*/ 4355 h 2435112"/>
                <a:gd name="connsiteX101" fmla="*/ 2227266 w 3748207"/>
                <a:gd name="connsiteY101" fmla="*/ 26 h 2435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3748207" h="2435112">
                  <a:moveTo>
                    <a:pt x="3135593" y="2094097"/>
                  </a:moveTo>
                  <a:cubicBezTo>
                    <a:pt x="3118231" y="2105040"/>
                    <a:pt x="3100687" y="2115659"/>
                    <a:pt x="3082933" y="2125738"/>
                  </a:cubicBezTo>
                  <a:cubicBezTo>
                    <a:pt x="3014626" y="2164445"/>
                    <a:pt x="2943930" y="2197197"/>
                    <a:pt x="2871410" y="2224974"/>
                  </a:cubicBezTo>
                  <a:lnTo>
                    <a:pt x="2649388" y="2294220"/>
                  </a:lnTo>
                  <a:lnTo>
                    <a:pt x="2649179" y="2294267"/>
                  </a:lnTo>
                  <a:lnTo>
                    <a:pt x="2648934" y="2294362"/>
                  </a:lnTo>
                  <a:lnTo>
                    <a:pt x="2649388" y="2294220"/>
                  </a:lnTo>
                  <a:lnTo>
                    <a:pt x="2669986" y="2289604"/>
                  </a:lnTo>
                  <a:cubicBezTo>
                    <a:pt x="2742540" y="2272920"/>
                    <a:pt x="2813903" y="2251426"/>
                    <a:pt x="2883601" y="2225263"/>
                  </a:cubicBezTo>
                  <a:cubicBezTo>
                    <a:pt x="2960224" y="2195280"/>
                    <a:pt x="3033901" y="2158257"/>
                    <a:pt x="3103686" y="2114668"/>
                  </a:cubicBezTo>
                  <a:cubicBezTo>
                    <a:pt x="3114193" y="2108011"/>
                    <a:pt x="3124857" y="2101181"/>
                    <a:pt x="3135593" y="2094097"/>
                  </a:cubicBezTo>
                  <a:close/>
                  <a:moveTo>
                    <a:pt x="3591807" y="1582705"/>
                  </a:moveTo>
                  <a:cubicBezTo>
                    <a:pt x="3585926" y="1595636"/>
                    <a:pt x="3579607" y="1608454"/>
                    <a:pt x="3573230" y="1621124"/>
                  </a:cubicBezTo>
                  <a:cubicBezTo>
                    <a:pt x="3576463" y="1615195"/>
                    <a:pt x="3579627" y="1609235"/>
                    <a:pt x="3582550" y="1603088"/>
                  </a:cubicBezTo>
                  <a:close/>
                  <a:moveTo>
                    <a:pt x="2234846" y="69639"/>
                  </a:moveTo>
                  <a:cubicBezTo>
                    <a:pt x="2183128" y="70062"/>
                    <a:pt x="2131586" y="72009"/>
                    <a:pt x="2080382" y="75192"/>
                  </a:cubicBezTo>
                  <a:cubicBezTo>
                    <a:pt x="2387520" y="62133"/>
                    <a:pt x="2695862" y="92136"/>
                    <a:pt x="2977333" y="216822"/>
                  </a:cubicBezTo>
                  <a:cubicBezTo>
                    <a:pt x="3357026" y="385109"/>
                    <a:pt x="3675786" y="760766"/>
                    <a:pt x="3679449" y="1186782"/>
                  </a:cubicBezTo>
                  <a:cubicBezTo>
                    <a:pt x="3680631" y="1320909"/>
                    <a:pt x="3650565" y="1450488"/>
                    <a:pt x="3597358" y="1570523"/>
                  </a:cubicBezTo>
                  <a:lnTo>
                    <a:pt x="3599427" y="1566396"/>
                  </a:lnTo>
                  <a:cubicBezTo>
                    <a:pt x="3622405" y="1515134"/>
                    <a:pt x="3641523" y="1462226"/>
                    <a:pt x="3656619" y="1408116"/>
                  </a:cubicBezTo>
                  <a:cubicBezTo>
                    <a:pt x="3686433" y="1299170"/>
                    <a:pt x="3693993" y="1185335"/>
                    <a:pt x="3678849" y="1073404"/>
                  </a:cubicBezTo>
                  <a:cubicBezTo>
                    <a:pt x="3663350" y="961446"/>
                    <a:pt x="3621707" y="848660"/>
                    <a:pt x="3561651" y="742206"/>
                  </a:cubicBezTo>
                  <a:cubicBezTo>
                    <a:pt x="3546385" y="716141"/>
                    <a:pt x="3529833" y="689671"/>
                    <a:pt x="3512727" y="663077"/>
                  </a:cubicBezTo>
                  <a:lnTo>
                    <a:pt x="3485287" y="623903"/>
                  </a:lnTo>
                  <a:lnTo>
                    <a:pt x="3471628" y="604039"/>
                  </a:lnTo>
                  <a:lnTo>
                    <a:pt x="3456827" y="585011"/>
                  </a:lnTo>
                  <a:lnTo>
                    <a:pt x="3427925" y="547304"/>
                  </a:lnTo>
                  <a:cubicBezTo>
                    <a:pt x="3418391" y="534753"/>
                    <a:pt x="3407889" y="523197"/>
                    <a:pt x="3397750" y="511556"/>
                  </a:cubicBezTo>
                  <a:cubicBezTo>
                    <a:pt x="3387610" y="499916"/>
                    <a:pt x="3377737" y="487947"/>
                    <a:pt x="3367368" y="476733"/>
                  </a:cubicBezTo>
                  <a:lnTo>
                    <a:pt x="3335666" y="443887"/>
                  </a:lnTo>
                  <a:cubicBezTo>
                    <a:pt x="3294635" y="401665"/>
                    <a:pt x="3250119" y="362977"/>
                    <a:pt x="3202589" y="328233"/>
                  </a:cubicBezTo>
                  <a:cubicBezTo>
                    <a:pt x="3191287" y="319129"/>
                    <a:pt x="3179385" y="312117"/>
                    <a:pt x="3167289" y="304165"/>
                  </a:cubicBezTo>
                  <a:lnTo>
                    <a:pt x="3128345" y="279419"/>
                  </a:lnTo>
                  <a:cubicBezTo>
                    <a:pt x="3101684" y="264132"/>
                    <a:pt x="3074756" y="249173"/>
                    <a:pt x="3047565" y="234993"/>
                  </a:cubicBezTo>
                  <a:cubicBezTo>
                    <a:pt x="2937090" y="181320"/>
                    <a:pt x="2820649" y="140918"/>
                    <a:pt x="2700671" y="114633"/>
                  </a:cubicBezTo>
                  <a:cubicBezTo>
                    <a:pt x="2546730" y="80796"/>
                    <a:pt x="2389998" y="68367"/>
                    <a:pt x="2234846" y="69639"/>
                  </a:cubicBezTo>
                  <a:close/>
                  <a:moveTo>
                    <a:pt x="2227266" y="26"/>
                  </a:moveTo>
                  <a:cubicBezTo>
                    <a:pt x="2395839" y="779"/>
                    <a:pt x="2566511" y="17680"/>
                    <a:pt x="2734059" y="58815"/>
                  </a:cubicBezTo>
                  <a:cubicBezTo>
                    <a:pt x="2749474" y="62664"/>
                    <a:pt x="2764892" y="66230"/>
                    <a:pt x="2780225" y="70450"/>
                  </a:cubicBezTo>
                  <a:lnTo>
                    <a:pt x="2825968" y="84052"/>
                  </a:lnTo>
                  <a:cubicBezTo>
                    <a:pt x="2856731" y="92453"/>
                    <a:pt x="2886721" y="103521"/>
                    <a:pt x="2916636" y="114393"/>
                  </a:cubicBezTo>
                  <a:cubicBezTo>
                    <a:pt x="2946550" y="125265"/>
                    <a:pt x="2975846" y="138180"/>
                    <a:pt x="3005346" y="150170"/>
                  </a:cubicBezTo>
                  <a:cubicBezTo>
                    <a:pt x="3034217" y="164321"/>
                    <a:pt x="3064086" y="176677"/>
                    <a:pt x="3091899" y="192758"/>
                  </a:cubicBezTo>
                  <a:cubicBezTo>
                    <a:pt x="3119713" y="208840"/>
                    <a:pt x="3148380" y="222901"/>
                    <a:pt x="3175299" y="241189"/>
                  </a:cubicBezTo>
                  <a:lnTo>
                    <a:pt x="3216671" y="267984"/>
                  </a:lnTo>
                  <a:cubicBezTo>
                    <a:pt x="3230499" y="277352"/>
                    <a:pt x="3243786" y="287945"/>
                    <a:pt x="3257631" y="298378"/>
                  </a:cubicBezTo>
                  <a:cubicBezTo>
                    <a:pt x="3311464" y="338734"/>
                    <a:pt x="3358263" y="384518"/>
                    <a:pt x="3401840" y="430137"/>
                  </a:cubicBezTo>
                  <a:cubicBezTo>
                    <a:pt x="3423440" y="453189"/>
                    <a:pt x="3443220" y="477509"/>
                    <a:pt x="3463367" y="500445"/>
                  </a:cubicBezTo>
                  <a:lnTo>
                    <a:pt x="3518761" y="572392"/>
                  </a:lnTo>
                  <a:cubicBezTo>
                    <a:pt x="3535112" y="596742"/>
                    <a:pt x="3553384" y="620517"/>
                    <a:pt x="3569828" y="646126"/>
                  </a:cubicBezTo>
                  <a:lnTo>
                    <a:pt x="3594175" y="685030"/>
                  </a:lnTo>
                  <a:cubicBezTo>
                    <a:pt x="3602668" y="697866"/>
                    <a:pt x="3610461" y="711152"/>
                    <a:pt x="3617516" y="724831"/>
                  </a:cubicBezTo>
                  <a:cubicBezTo>
                    <a:pt x="3677718" y="832244"/>
                    <a:pt x="3723860" y="952875"/>
                    <a:pt x="3740836" y="1081627"/>
                  </a:cubicBezTo>
                  <a:cubicBezTo>
                    <a:pt x="3743460" y="1097519"/>
                    <a:pt x="3745014" y="1113569"/>
                    <a:pt x="3745489" y="1129669"/>
                  </a:cubicBezTo>
                  <a:lnTo>
                    <a:pt x="3748132" y="1177475"/>
                  </a:lnTo>
                  <a:cubicBezTo>
                    <a:pt x="3748598" y="1209150"/>
                    <a:pt x="3746820" y="1240566"/>
                    <a:pt x="3745001" y="1271434"/>
                  </a:cubicBezTo>
                  <a:cubicBezTo>
                    <a:pt x="3739195" y="1331427"/>
                    <a:pt x="3728075" y="1390785"/>
                    <a:pt x="3711768" y="1448809"/>
                  </a:cubicBezTo>
                  <a:cubicBezTo>
                    <a:pt x="3707818" y="1462797"/>
                    <a:pt x="3703985" y="1476796"/>
                    <a:pt x="3699763" y="1490664"/>
                  </a:cubicBezTo>
                  <a:cubicBezTo>
                    <a:pt x="3695540" y="1504532"/>
                    <a:pt x="3690162" y="1517888"/>
                    <a:pt x="3685323" y="1531036"/>
                  </a:cubicBezTo>
                  <a:lnTo>
                    <a:pt x="3670610" y="1570555"/>
                  </a:lnTo>
                  <a:lnTo>
                    <a:pt x="3653815" y="1608624"/>
                  </a:lnTo>
                  <a:cubicBezTo>
                    <a:pt x="3643058" y="1635337"/>
                    <a:pt x="3628998" y="1659775"/>
                    <a:pt x="3616607" y="1685033"/>
                  </a:cubicBezTo>
                  <a:cubicBezTo>
                    <a:pt x="3604217" y="1710292"/>
                    <a:pt x="3588805" y="1733279"/>
                    <a:pt x="3574705" y="1756887"/>
                  </a:cubicBezTo>
                  <a:cubicBezTo>
                    <a:pt x="3517987" y="1846317"/>
                    <a:pt x="3450408" y="1928375"/>
                    <a:pt x="3373512" y="2001188"/>
                  </a:cubicBezTo>
                  <a:cubicBezTo>
                    <a:pt x="3304420" y="2066976"/>
                    <a:pt x="3229448" y="2126298"/>
                    <a:pt x="3149535" y="2178410"/>
                  </a:cubicBezTo>
                  <a:cubicBezTo>
                    <a:pt x="3072646" y="2228113"/>
                    <a:pt x="2990876" y="2269823"/>
                    <a:pt x="2905501" y="2302890"/>
                  </a:cubicBezTo>
                  <a:cubicBezTo>
                    <a:pt x="2830197" y="2331487"/>
                    <a:pt x="2752818" y="2354286"/>
                    <a:pt x="2674039" y="2371088"/>
                  </a:cubicBezTo>
                  <a:cubicBezTo>
                    <a:pt x="2602526" y="2387072"/>
                    <a:pt x="2537168" y="2397687"/>
                    <a:pt x="2477977" y="2407046"/>
                  </a:cubicBezTo>
                  <a:cubicBezTo>
                    <a:pt x="2417355" y="2416055"/>
                    <a:pt x="2358677" y="2423242"/>
                    <a:pt x="2307205" y="2427190"/>
                  </a:cubicBezTo>
                  <a:cubicBezTo>
                    <a:pt x="2099701" y="2443329"/>
                    <a:pt x="1981961" y="2432648"/>
                    <a:pt x="1979288" y="2414512"/>
                  </a:cubicBezTo>
                  <a:cubicBezTo>
                    <a:pt x="1976514" y="2394216"/>
                    <a:pt x="2092792" y="2383473"/>
                    <a:pt x="2296773" y="2356913"/>
                  </a:cubicBezTo>
                  <a:cubicBezTo>
                    <a:pt x="2318336" y="2354062"/>
                    <a:pt x="2340671" y="2350875"/>
                    <a:pt x="2363779" y="2347352"/>
                  </a:cubicBezTo>
                  <a:cubicBezTo>
                    <a:pt x="2235713" y="2364062"/>
                    <a:pt x="2106183" y="2373051"/>
                    <a:pt x="1977711" y="2377628"/>
                  </a:cubicBezTo>
                  <a:lnTo>
                    <a:pt x="1890036" y="2384187"/>
                  </a:lnTo>
                  <a:cubicBezTo>
                    <a:pt x="1820275" y="2386893"/>
                    <a:pt x="1680320" y="2410062"/>
                    <a:pt x="1559147" y="2393858"/>
                  </a:cubicBezTo>
                  <a:cubicBezTo>
                    <a:pt x="1424645" y="2368030"/>
                    <a:pt x="1292234" y="2332301"/>
                    <a:pt x="1162996" y="2286965"/>
                  </a:cubicBezTo>
                  <a:cubicBezTo>
                    <a:pt x="1067099" y="2259451"/>
                    <a:pt x="972940" y="2226200"/>
                    <a:pt x="881031" y="2187391"/>
                  </a:cubicBezTo>
                  <a:cubicBezTo>
                    <a:pt x="844516" y="2172136"/>
                    <a:pt x="807458" y="2154893"/>
                    <a:pt x="769331" y="2137218"/>
                  </a:cubicBezTo>
                  <a:lnTo>
                    <a:pt x="713364" y="2109132"/>
                  </a:lnTo>
                  <a:cubicBezTo>
                    <a:pt x="696631" y="2101000"/>
                    <a:pt x="679941" y="2091667"/>
                    <a:pt x="662142" y="2082820"/>
                  </a:cubicBezTo>
                  <a:cubicBezTo>
                    <a:pt x="592020" y="2045831"/>
                    <a:pt x="512227" y="2006435"/>
                    <a:pt x="424680" y="1948445"/>
                  </a:cubicBezTo>
                  <a:lnTo>
                    <a:pt x="389289" y="1922048"/>
                  </a:lnTo>
                  <a:lnTo>
                    <a:pt x="0" y="1946686"/>
                  </a:lnTo>
                  <a:lnTo>
                    <a:pt x="222597" y="1768609"/>
                  </a:lnTo>
                  <a:lnTo>
                    <a:pt x="144309" y="1667831"/>
                  </a:lnTo>
                  <a:cubicBezTo>
                    <a:pt x="111793" y="1617980"/>
                    <a:pt x="85009" y="1564616"/>
                    <a:pt x="64468" y="1508755"/>
                  </a:cubicBezTo>
                  <a:cubicBezTo>
                    <a:pt x="45132" y="1454381"/>
                    <a:pt x="26863" y="1392998"/>
                    <a:pt x="19903" y="1321491"/>
                  </a:cubicBezTo>
                  <a:cubicBezTo>
                    <a:pt x="12730" y="1241230"/>
                    <a:pt x="21115" y="1160339"/>
                    <a:pt x="44597" y="1083255"/>
                  </a:cubicBezTo>
                  <a:cubicBezTo>
                    <a:pt x="57788" y="1039153"/>
                    <a:pt x="74812" y="996290"/>
                    <a:pt x="95476" y="955156"/>
                  </a:cubicBezTo>
                  <a:cubicBezTo>
                    <a:pt x="114960" y="915145"/>
                    <a:pt x="139750" y="878213"/>
                    <a:pt x="163828" y="839583"/>
                  </a:cubicBezTo>
                  <a:cubicBezTo>
                    <a:pt x="186195" y="801051"/>
                    <a:pt x="215680" y="766926"/>
                    <a:pt x="243020" y="730023"/>
                  </a:cubicBezTo>
                  <a:cubicBezTo>
                    <a:pt x="256898" y="711622"/>
                    <a:pt x="271849" y="694055"/>
                    <a:pt x="287796" y="677412"/>
                  </a:cubicBezTo>
                  <a:lnTo>
                    <a:pt x="335026" y="625318"/>
                  </a:lnTo>
                  <a:cubicBezTo>
                    <a:pt x="351755" y="608362"/>
                    <a:pt x="369289" y="591884"/>
                    <a:pt x="387227" y="575869"/>
                  </a:cubicBezTo>
                  <a:cubicBezTo>
                    <a:pt x="405166" y="559854"/>
                    <a:pt x="421964" y="541912"/>
                    <a:pt x="441487" y="527371"/>
                  </a:cubicBezTo>
                  <a:cubicBezTo>
                    <a:pt x="482860" y="494682"/>
                    <a:pt x="523702" y="462368"/>
                    <a:pt x="567125" y="436442"/>
                  </a:cubicBezTo>
                  <a:cubicBezTo>
                    <a:pt x="651817" y="380179"/>
                    <a:pt x="739644" y="339167"/>
                    <a:pt x="823020" y="298016"/>
                  </a:cubicBezTo>
                  <a:cubicBezTo>
                    <a:pt x="1003673" y="210112"/>
                    <a:pt x="1202059" y="144443"/>
                    <a:pt x="1408651" y="96351"/>
                  </a:cubicBezTo>
                  <a:cubicBezTo>
                    <a:pt x="1510842" y="73239"/>
                    <a:pt x="1617518" y="50931"/>
                    <a:pt x="1729216" y="35926"/>
                  </a:cubicBezTo>
                  <a:cubicBezTo>
                    <a:pt x="1837823" y="21384"/>
                    <a:pt x="1947912" y="10385"/>
                    <a:pt x="2059585" y="4355"/>
                  </a:cubicBezTo>
                  <a:cubicBezTo>
                    <a:pt x="2115117" y="1318"/>
                    <a:pt x="2171075" y="-226"/>
                    <a:pt x="2227266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grpSp>
          <p:nvGrpSpPr>
            <p:cNvPr id="120" name="Groupe 119">
              <a:extLst>
                <a:ext uri="{FF2B5EF4-FFF2-40B4-BE49-F238E27FC236}">
                  <a16:creationId xmlns:a16="http://schemas.microsoft.com/office/drawing/2014/main" id="{C2928D85-BFAA-4344-8632-689E3C479ADE}"/>
                </a:ext>
              </a:extLst>
            </p:cNvPr>
            <p:cNvGrpSpPr/>
            <p:nvPr/>
          </p:nvGrpSpPr>
          <p:grpSpPr>
            <a:xfrm>
              <a:off x="6992915" y="2274690"/>
              <a:ext cx="2668587" cy="1025616"/>
              <a:chOff x="4218433" y="2646679"/>
              <a:chExt cx="4163376" cy="1600107"/>
            </a:xfrm>
            <a:solidFill>
              <a:schemeClr val="accent1"/>
            </a:solidFill>
          </p:grpSpPr>
          <p:sp>
            <p:nvSpPr>
              <p:cNvPr id="73" name="Forme libre : forme 72">
                <a:extLst>
                  <a:ext uri="{FF2B5EF4-FFF2-40B4-BE49-F238E27FC236}">
                    <a16:creationId xmlns:a16="http://schemas.microsoft.com/office/drawing/2014/main" id="{512835A7-255E-4760-917D-54D3FCF97E55}"/>
                  </a:ext>
                </a:extLst>
              </p:cNvPr>
              <p:cNvSpPr/>
              <p:nvPr/>
            </p:nvSpPr>
            <p:spPr>
              <a:xfrm>
                <a:off x="4383178" y="2646679"/>
                <a:ext cx="283115" cy="433632"/>
              </a:xfrm>
              <a:custGeom>
                <a:avLst/>
                <a:gdLst>
                  <a:gd name="connsiteX0" fmla="*/ 67761 w 283115"/>
                  <a:gd name="connsiteY0" fmla="*/ 298125 h 433632"/>
                  <a:gd name="connsiteX1" fmla="*/ 67094 w 283115"/>
                  <a:gd name="connsiteY1" fmla="*/ 298125 h 433632"/>
                  <a:gd name="connsiteX2" fmla="*/ 30899 w 283115"/>
                  <a:gd name="connsiteY2" fmla="*/ 423188 h 433632"/>
                  <a:gd name="connsiteX3" fmla="*/ 23184 w 283115"/>
                  <a:gd name="connsiteY3" fmla="*/ 432237 h 433632"/>
                  <a:gd name="connsiteX4" fmla="*/ 11754 w 283115"/>
                  <a:gd name="connsiteY4" fmla="*/ 432237 h 433632"/>
                  <a:gd name="connsiteX5" fmla="*/ 2229 w 283115"/>
                  <a:gd name="connsiteY5" fmla="*/ 424903 h 433632"/>
                  <a:gd name="connsiteX6" fmla="*/ 228 w 283115"/>
                  <a:gd name="connsiteY6" fmla="*/ 412139 h 433632"/>
                  <a:gd name="connsiteX7" fmla="*/ 118338 w 283115"/>
                  <a:gd name="connsiteY7" fmla="*/ 13232 h 433632"/>
                  <a:gd name="connsiteX8" fmla="*/ 125673 w 283115"/>
                  <a:gd name="connsiteY8" fmla="*/ 2469 h 433632"/>
                  <a:gd name="connsiteX9" fmla="*/ 136722 w 283115"/>
                  <a:gd name="connsiteY9" fmla="*/ -294 h 433632"/>
                  <a:gd name="connsiteX10" fmla="*/ 147485 w 283115"/>
                  <a:gd name="connsiteY10" fmla="*/ 3802 h 433632"/>
                  <a:gd name="connsiteX11" fmla="*/ 154533 w 283115"/>
                  <a:gd name="connsiteY11" fmla="*/ 13899 h 433632"/>
                  <a:gd name="connsiteX12" fmla="*/ 281406 w 283115"/>
                  <a:gd name="connsiteY12" fmla="*/ 409281 h 433632"/>
                  <a:gd name="connsiteX13" fmla="*/ 280359 w 283115"/>
                  <a:gd name="connsiteY13" fmla="*/ 422140 h 433632"/>
                  <a:gd name="connsiteX14" fmla="*/ 270834 w 283115"/>
                  <a:gd name="connsiteY14" fmla="*/ 429474 h 433632"/>
                  <a:gd name="connsiteX15" fmla="*/ 258737 w 283115"/>
                  <a:gd name="connsiteY15" fmla="*/ 429474 h 433632"/>
                  <a:gd name="connsiteX16" fmla="*/ 250069 w 283115"/>
                  <a:gd name="connsiteY16" fmla="*/ 419949 h 433632"/>
                  <a:gd name="connsiteX17" fmla="*/ 209779 w 283115"/>
                  <a:gd name="connsiteY17" fmla="*/ 291362 h 433632"/>
                  <a:gd name="connsiteX18" fmla="*/ 208445 w 283115"/>
                  <a:gd name="connsiteY18" fmla="*/ 291362 h 433632"/>
                  <a:gd name="connsiteX19" fmla="*/ 76524 w 283115"/>
                  <a:gd name="connsiteY19" fmla="*/ 266121 h 433632"/>
                  <a:gd name="connsiteX20" fmla="*/ 200349 w 283115"/>
                  <a:gd name="connsiteY20" fmla="*/ 261263 h 433632"/>
                  <a:gd name="connsiteX21" fmla="*/ 137294 w 283115"/>
                  <a:gd name="connsiteY21" fmla="*/ 59047 h 433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83115" h="433632">
                    <a:moveTo>
                      <a:pt x="67761" y="298125"/>
                    </a:moveTo>
                    <a:lnTo>
                      <a:pt x="67094" y="298125"/>
                    </a:lnTo>
                    <a:lnTo>
                      <a:pt x="30899" y="423188"/>
                    </a:lnTo>
                    <a:cubicBezTo>
                      <a:pt x="29975" y="427291"/>
                      <a:pt x="27089" y="430676"/>
                      <a:pt x="23184" y="432237"/>
                    </a:cubicBezTo>
                    <a:cubicBezTo>
                      <a:pt x="19507" y="433662"/>
                      <a:pt x="15431" y="433662"/>
                      <a:pt x="11754" y="432237"/>
                    </a:cubicBezTo>
                    <a:cubicBezTo>
                      <a:pt x="7941" y="430756"/>
                      <a:pt x="4635" y="428210"/>
                      <a:pt x="2229" y="424903"/>
                    </a:cubicBezTo>
                    <a:cubicBezTo>
                      <a:pt x="-575" y="421269"/>
                      <a:pt x="-1329" y="416456"/>
                      <a:pt x="228" y="412139"/>
                    </a:cubicBezTo>
                    <a:lnTo>
                      <a:pt x="118338" y="13232"/>
                    </a:lnTo>
                    <a:cubicBezTo>
                      <a:pt x="119180" y="8780"/>
                      <a:pt x="121838" y="4881"/>
                      <a:pt x="125673" y="2469"/>
                    </a:cubicBezTo>
                    <a:cubicBezTo>
                      <a:pt x="128988" y="443"/>
                      <a:pt x="132843" y="-521"/>
                      <a:pt x="136722" y="-294"/>
                    </a:cubicBezTo>
                    <a:cubicBezTo>
                      <a:pt x="140638" y="-36"/>
                      <a:pt x="144387" y="1391"/>
                      <a:pt x="147485" y="3802"/>
                    </a:cubicBezTo>
                    <a:cubicBezTo>
                      <a:pt x="150828" y="6352"/>
                      <a:pt x="153292" y="9881"/>
                      <a:pt x="154533" y="13899"/>
                    </a:cubicBezTo>
                    <a:lnTo>
                      <a:pt x="281406" y="409281"/>
                    </a:lnTo>
                    <a:cubicBezTo>
                      <a:pt x="283238" y="413472"/>
                      <a:pt x="282845" y="418302"/>
                      <a:pt x="280359" y="422140"/>
                    </a:cubicBezTo>
                    <a:cubicBezTo>
                      <a:pt x="278034" y="425526"/>
                      <a:pt x="274701" y="428092"/>
                      <a:pt x="270834" y="429474"/>
                    </a:cubicBezTo>
                    <a:cubicBezTo>
                      <a:pt x="266908" y="430789"/>
                      <a:pt x="262662" y="430789"/>
                      <a:pt x="258737" y="429474"/>
                    </a:cubicBezTo>
                    <a:cubicBezTo>
                      <a:pt x="254491" y="427869"/>
                      <a:pt x="251269" y="424328"/>
                      <a:pt x="250069" y="419949"/>
                    </a:cubicBezTo>
                    <a:lnTo>
                      <a:pt x="209779" y="291362"/>
                    </a:lnTo>
                    <a:lnTo>
                      <a:pt x="208445" y="291362"/>
                    </a:lnTo>
                    <a:close/>
                    <a:moveTo>
                      <a:pt x="76524" y="266121"/>
                    </a:moveTo>
                    <a:lnTo>
                      <a:pt x="200349" y="261263"/>
                    </a:lnTo>
                    <a:lnTo>
                      <a:pt x="137294" y="59047"/>
                    </a:ln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4" name="Forme libre : forme 73">
                <a:extLst>
                  <a:ext uri="{FF2B5EF4-FFF2-40B4-BE49-F238E27FC236}">
                    <a16:creationId xmlns:a16="http://schemas.microsoft.com/office/drawing/2014/main" id="{8128E804-F537-4CBD-9CBC-5E0AE4B22EA7}"/>
                  </a:ext>
                </a:extLst>
              </p:cNvPr>
              <p:cNvSpPr/>
              <p:nvPr/>
            </p:nvSpPr>
            <p:spPr>
              <a:xfrm>
                <a:off x="4713583" y="2661678"/>
                <a:ext cx="38159" cy="411276"/>
              </a:xfrm>
              <a:custGeom>
                <a:avLst/>
                <a:gdLst>
                  <a:gd name="connsiteX0" fmla="*/ -516 w 38159"/>
                  <a:gd name="connsiteY0" fmla="*/ 16997 h 411276"/>
                  <a:gd name="connsiteX1" fmla="*/ 4532 w 38159"/>
                  <a:gd name="connsiteY1" fmla="*/ 3757 h 411276"/>
                  <a:gd name="connsiteX2" fmla="*/ 27297 w 38159"/>
                  <a:gd name="connsiteY2" fmla="*/ 3757 h 411276"/>
                  <a:gd name="connsiteX3" fmla="*/ 32346 w 38159"/>
                  <a:gd name="connsiteY3" fmla="*/ 16997 h 411276"/>
                  <a:gd name="connsiteX4" fmla="*/ 37584 w 38159"/>
                  <a:gd name="connsiteY4" fmla="*/ 395044 h 411276"/>
                  <a:gd name="connsiteX5" fmla="*/ 31869 w 38159"/>
                  <a:gd name="connsiteY5" fmla="*/ 406855 h 411276"/>
                  <a:gd name="connsiteX6" fmla="*/ 19772 w 38159"/>
                  <a:gd name="connsiteY6" fmla="*/ 410951 h 411276"/>
                  <a:gd name="connsiteX7" fmla="*/ 7675 w 38159"/>
                  <a:gd name="connsiteY7" fmla="*/ 406855 h 411276"/>
                  <a:gd name="connsiteX8" fmla="*/ 1960 w 38159"/>
                  <a:gd name="connsiteY8" fmla="*/ 395044 h 411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159" h="411276">
                    <a:moveTo>
                      <a:pt x="-516" y="16997"/>
                    </a:moveTo>
                    <a:cubicBezTo>
                      <a:pt x="-914" y="12049"/>
                      <a:pt x="941" y="7185"/>
                      <a:pt x="4532" y="3757"/>
                    </a:cubicBezTo>
                    <a:cubicBezTo>
                      <a:pt x="11144" y="-1687"/>
                      <a:pt x="20686" y="-1687"/>
                      <a:pt x="27297" y="3757"/>
                    </a:cubicBezTo>
                    <a:cubicBezTo>
                      <a:pt x="30924" y="7160"/>
                      <a:pt x="32785" y="12042"/>
                      <a:pt x="32346" y="16997"/>
                    </a:cubicBezTo>
                    <a:lnTo>
                      <a:pt x="37584" y="395044"/>
                    </a:lnTo>
                    <a:cubicBezTo>
                      <a:pt x="37722" y="399678"/>
                      <a:pt x="35589" y="404088"/>
                      <a:pt x="31869" y="406855"/>
                    </a:cubicBezTo>
                    <a:cubicBezTo>
                      <a:pt x="28380" y="409481"/>
                      <a:pt x="24139" y="410916"/>
                      <a:pt x="19772" y="410951"/>
                    </a:cubicBezTo>
                    <a:cubicBezTo>
                      <a:pt x="15402" y="410937"/>
                      <a:pt x="11155" y="409499"/>
                      <a:pt x="7675" y="406855"/>
                    </a:cubicBezTo>
                    <a:cubicBezTo>
                      <a:pt x="3916" y="404121"/>
                      <a:pt x="1772" y="399689"/>
                      <a:pt x="1960" y="395044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5" name="Forme libre : forme 74">
                <a:extLst>
                  <a:ext uri="{FF2B5EF4-FFF2-40B4-BE49-F238E27FC236}">
                    <a16:creationId xmlns:a16="http://schemas.microsoft.com/office/drawing/2014/main" id="{66BFDFEA-B633-44F0-8E1D-773E58283CBB}"/>
                  </a:ext>
                </a:extLst>
              </p:cNvPr>
              <p:cNvSpPr/>
              <p:nvPr/>
            </p:nvSpPr>
            <p:spPr>
              <a:xfrm>
                <a:off x="4812601" y="2837385"/>
                <a:ext cx="205074" cy="219788"/>
              </a:xfrm>
              <a:custGeom>
                <a:avLst/>
                <a:gdLst>
                  <a:gd name="connsiteX0" fmla="*/ 104397 w 205074"/>
                  <a:gd name="connsiteY0" fmla="*/ 219337 h 219788"/>
                  <a:gd name="connsiteX1" fmla="*/ 57629 w 205074"/>
                  <a:gd name="connsiteY1" fmla="*/ 210955 h 219788"/>
                  <a:gd name="connsiteX2" fmla="*/ 24482 w 205074"/>
                  <a:gd name="connsiteY2" fmla="*/ 186190 h 219788"/>
                  <a:gd name="connsiteX3" fmla="*/ 5432 w 205074"/>
                  <a:gd name="connsiteY3" fmla="*/ 150662 h 219788"/>
                  <a:gd name="connsiteX4" fmla="*/ -568 w 205074"/>
                  <a:gd name="connsiteY4" fmla="*/ 109895 h 219788"/>
                  <a:gd name="connsiteX5" fmla="*/ 6099 w 205074"/>
                  <a:gd name="connsiteY5" fmla="*/ 69414 h 219788"/>
                  <a:gd name="connsiteX6" fmla="*/ 25816 w 205074"/>
                  <a:gd name="connsiteY6" fmla="*/ 34553 h 219788"/>
                  <a:gd name="connsiteX7" fmla="*/ 57915 w 205074"/>
                  <a:gd name="connsiteY7" fmla="*/ 9788 h 219788"/>
                  <a:gd name="connsiteX8" fmla="*/ 102397 w 205074"/>
                  <a:gd name="connsiteY8" fmla="*/ -309 h 219788"/>
                  <a:gd name="connsiteX9" fmla="*/ 147260 w 205074"/>
                  <a:gd name="connsiteY9" fmla="*/ 9216 h 219788"/>
                  <a:gd name="connsiteX10" fmla="*/ 179359 w 205074"/>
                  <a:gd name="connsiteY10" fmla="*/ 34267 h 219788"/>
                  <a:gd name="connsiteX11" fmla="*/ 198409 w 205074"/>
                  <a:gd name="connsiteY11" fmla="*/ 70272 h 219788"/>
                  <a:gd name="connsiteX12" fmla="*/ 204505 w 205074"/>
                  <a:gd name="connsiteY12" fmla="*/ 111325 h 219788"/>
                  <a:gd name="connsiteX13" fmla="*/ 198123 w 205074"/>
                  <a:gd name="connsiteY13" fmla="*/ 150758 h 219788"/>
                  <a:gd name="connsiteX14" fmla="*/ 179073 w 205074"/>
                  <a:gd name="connsiteY14" fmla="*/ 185239 h 219788"/>
                  <a:gd name="connsiteX15" fmla="*/ 148022 w 205074"/>
                  <a:gd name="connsiteY15" fmla="*/ 210004 h 219788"/>
                  <a:gd name="connsiteX16" fmla="*/ 104397 w 205074"/>
                  <a:gd name="connsiteY16" fmla="*/ 219338 h 219788"/>
                  <a:gd name="connsiteX17" fmla="*/ 104397 w 205074"/>
                  <a:gd name="connsiteY17" fmla="*/ 186667 h 219788"/>
                  <a:gd name="connsiteX18" fmla="*/ 133543 w 205074"/>
                  <a:gd name="connsiteY18" fmla="*/ 180380 h 219788"/>
                  <a:gd name="connsiteX19" fmla="*/ 154403 w 205074"/>
                  <a:gd name="connsiteY19" fmla="*/ 163331 h 219788"/>
                  <a:gd name="connsiteX20" fmla="*/ 166785 w 205074"/>
                  <a:gd name="connsiteY20" fmla="*/ 138661 h 219788"/>
                  <a:gd name="connsiteX21" fmla="*/ 170786 w 205074"/>
                  <a:gd name="connsiteY21" fmla="*/ 110086 h 219788"/>
                  <a:gd name="connsiteX22" fmla="*/ 166499 w 205074"/>
                  <a:gd name="connsiteY22" fmla="*/ 81511 h 219788"/>
                  <a:gd name="connsiteX23" fmla="*/ 153069 w 205074"/>
                  <a:gd name="connsiteY23" fmla="*/ 56841 h 219788"/>
                  <a:gd name="connsiteX24" fmla="*/ 130876 w 205074"/>
                  <a:gd name="connsiteY24" fmla="*/ 39791 h 219788"/>
                  <a:gd name="connsiteX25" fmla="*/ 101063 w 205074"/>
                  <a:gd name="connsiteY25" fmla="*/ 33600 h 219788"/>
                  <a:gd name="connsiteX26" fmla="*/ 50389 w 205074"/>
                  <a:gd name="connsiteY26" fmla="*/ 58936 h 219788"/>
                  <a:gd name="connsiteX27" fmla="*/ 37626 w 205074"/>
                  <a:gd name="connsiteY27" fmla="*/ 83225 h 219788"/>
                  <a:gd name="connsiteX28" fmla="*/ 33244 w 205074"/>
                  <a:gd name="connsiteY28" fmla="*/ 111800 h 219788"/>
                  <a:gd name="connsiteX29" fmla="*/ 52294 w 205074"/>
                  <a:gd name="connsiteY29" fmla="*/ 162853 h 219788"/>
                  <a:gd name="connsiteX30" fmla="*/ 104777 w 205074"/>
                  <a:gd name="connsiteY30" fmla="*/ 186666 h 219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05074" h="219788">
                    <a:moveTo>
                      <a:pt x="104397" y="219337"/>
                    </a:moveTo>
                    <a:cubicBezTo>
                      <a:pt x="88374" y="220115"/>
                      <a:pt x="72384" y="217248"/>
                      <a:pt x="57629" y="210955"/>
                    </a:cubicBezTo>
                    <a:cubicBezTo>
                      <a:pt x="44823" y="205359"/>
                      <a:pt x="33479" y="196885"/>
                      <a:pt x="24482" y="186190"/>
                    </a:cubicBezTo>
                    <a:cubicBezTo>
                      <a:pt x="15773" y="175772"/>
                      <a:pt x="9290" y="163681"/>
                      <a:pt x="5432" y="150662"/>
                    </a:cubicBezTo>
                    <a:cubicBezTo>
                      <a:pt x="1437" y="137443"/>
                      <a:pt x="-585" y="123706"/>
                      <a:pt x="-568" y="109895"/>
                    </a:cubicBezTo>
                    <a:cubicBezTo>
                      <a:pt x="-613" y="96124"/>
                      <a:pt x="1641" y="82443"/>
                      <a:pt x="6099" y="69414"/>
                    </a:cubicBezTo>
                    <a:cubicBezTo>
                      <a:pt x="10455" y="56672"/>
                      <a:pt x="17141" y="44851"/>
                      <a:pt x="25816" y="34553"/>
                    </a:cubicBezTo>
                    <a:cubicBezTo>
                      <a:pt x="34712" y="24193"/>
                      <a:pt x="45637" y="15765"/>
                      <a:pt x="57915" y="9788"/>
                    </a:cubicBezTo>
                    <a:cubicBezTo>
                      <a:pt x="71836" y="3241"/>
                      <a:pt x="87013" y="-205"/>
                      <a:pt x="102397" y="-309"/>
                    </a:cubicBezTo>
                    <a:cubicBezTo>
                      <a:pt x="117882" y="-597"/>
                      <a:pt x="133227" y="2662"/>
                      <a:pt x="147260" y="9216"/>
                    </a:cubicBezTo>
                    <a:cubicBezTo>
                      <a:pt x="159654" y="15132"/>
                      <a:pt x="170609" y="23681"/>
                      <a:pt x="179359" y="34267"/>
                    </a:cubicBezTo>
                    <a:cubicBezTo>
                      <a:pt x="188043" y="44880"/>
                      <a:pt x="194520" y="57122"/>
                      <a:pt x="198409" y="70272"/>
                    </a:cubicBezTo>
                    <a:cubicBezTo>
                      <a:pt x="202428" y="83587"/>
                      <a:pt x="204482" y="97417"/>
                      <a:pt x="204505" y="111325"/>
                    </a:cubicBezTo>
                    <a:cubicBezTo>
                      <a:pt x="204493" y="124725"/>
                      <a:pt x="202338" y="138038"/>
                      <a:pt x="198123" y="150758"/>
                    </a:cubicBezTo>
                    <a:cubicBezTo>
                      <a:pt x="193917" y="163312"/>
                      <a:pt x="187462" y="174996"/>
                      <a:pt x="179073" y="185239"/>
                    </a:cubicBezTo>
                    <a:cubicBezTo>
                      <a:pt x="170630" y="195636"/>
                      <a:pt x="160037" y="204085"/>
                      <a:pt x="148022" y="210004"/>
                    </a:cubicBezTo>
                    <a:cubicBezTo>
                      <a:pt x="134415" y="216497"/>
                      <a:pt x="119470" y="219695"/>
                      <a:pt x="104397" y="219338"/>
                    </a:cubicBezTo>
                    <a:close/>
                    <a:moveTo>
                      <a:pt x="104397" y="186667"/>
                    </a:moveTo>
                    <a:cubicBezTo>
                      <a:pt x="114472" y="186902"/>
                      <a:pt x="124461" y="184748"/>
                      <a:pt x="133543" y="180380"/>
                    </a:cubicBezTo>
                    <a:cubicBezTo>
                      <a:pt x="141690" y="176338"/>
                      <a:pt x="148820" y="170510"/>
                      <a:pt x="154403" y="163331"/>
                    </a:cubicBezTo>
                    <a:cubicBezTo>
                      <a:pt x="160072" y="155977"/>
                      <a:pt x="164276" y="147602"/>
                      <a:pt x="166785" y="138661"/>
                    </a:cubicBezTo>
                    <a:cubicBezTo>
                      <a:pt x="169462" y="129372"/>
                      <a:pt x="170809" y="119752"/>
                      <a:pt x="170786" y="110086"/>
                    </a:cubicBezTo>
                    <a:cubicBezTo>
                      <a:pt x="170807" y="100399"/>
                      <a:pt x="169361" y="90765"/>
                      <a:pt x="166499" y="81511"/>
                    </a:cubicBezTo>
                    <a:cubicBezTo>
                      <a:pt x="163660" y="72496"/>
                      <a:pt x="159099" y="64118"/>
                      <a:pt x="153069" y="56841"/>
                    </a:cubicBezTo>
                    <a:cubicBezTo>
                      <a:pt x="146961" y="49652"/>
                      <a:pt x="139397" y="43840"/>
                      <a:pt x="130876" y="39791"/>
                    </a:cubicBezTo>
                    <a:cubicBezTo>
                      <a:pt x="121518" y="35550"/>
                      <a:pt x="111336" y="33436"/>
                      <a:pt x="101063" y="33600"/>
                    </a:cubicBezTo>
                    <a:cubicBezTo>
                      <a:pt x="81215" y="33971"/>
                      <a:pt x="62596" y="43281"/>
                      <a:pt x="50389" y="58936"/>
                    </a:cubicBezTo>
                    <a:cubicBezTo>
                      <a:pt x="44714" y="66202"/>
                      <a:pt x="40391" y="74429"/>
                      <a:pt x="37626" y="83225"/>
                    </a:cubicBezTo>
                    <a:cubicBezTo>
                      <a:pt x="34642" y="92453"/>
                      <a:pt x="33162" y="102101"/>
                      <a:pt x="33244" y="111800"/>
                    </a:cubicBezTo>
                    <a:cubicBezTo>
                      <a:pt x="33650" y="130480"/>
                      <a:pt x="40364" y="148474"/>
                      <a:pt x="52294" y="162853"/>
                    </a:cubicBezTo>
                    <a:cubicBezTo>
                      <a:pt x="65277" y="178332"/>
                      <a:pt x="84578" y="187090"/>
                      <a:pt x="104777" y="186666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6" name="Forme libre : forme 75">
                <a:extLst>
                  <a:ext uri="{FF2B5EF4-FFF2-40B4-BE49-F238E27FC236}">
                    <a16:creationId xmlns:a16="http://schemas.microsoft.com/office/drawing/2014/main" id="{F1F7E853-C101-49AA-B908-08D3ED6B83F3}"/>
                  </a:ext>
                </a:extLst>
              </p:cNvPr>
              <p:cNvSpPr/>
              <p:nvPr/>
            </p:nvSpPr>
            <p:spPr>
              <a:xfrm>
                <a:off x="5072186" y="2813113"/>
                <a:ext cx="140303" cy="257170"/>
              </a:xfrm>
              <a:custGeom>
                <a:avLst/>
                <a:gdLst>
                  <a:gd name="connsiteX0" fmla="*/ -502 w 140303"/>
                  <a:gd name="connsiteY0" fmla="*/ 17009 h 257170"/>
                  <a:gd name="connsiteX1" fmla="*/ 4451 w 140303"/>
                  <a:gd name="connsiteY1" fmla="*/ 3865 h 257170"/>
                  <a:gd name="connsiteX2" fmla="*/ 15595 w 140303"/>
                  <a:gd name="connsiteY2" fmla="*/ -326 h 257170"/>
                  <a:gd name="connsiteX3" fmla="*/ 26835 w 140303"/>
                  <a:gd name="connsiteY3" fmla="*/ 3865 h 257170"/>
                  <a:gd name="connsiteX4" fmla="*/ 31692 w 140303"/>
                  <a:gd name="connsiteY4" fmla="*/ 17009 h 257170"/>
                  <a:gd name="connsiteX5" fmla="*/ 31692 w 140303"/>
                  <a:gd name="connsiteY5" fmla="*/ 49014 h 257170"/>
                  <a:gd name="connsiteX6" fmla="*/ 56172 w 140303"/>
                  <a:gd name="connsiteY6" fmla="*/ 32631 h 257170"/>
                  <a:gd name="connsiteX7" fmla="*/ 83985 w 140303"/>
                  <a:gd name="connsiteY7" fmla="*/ 26726 h 257170"/>
                  <a:gd name="connsiteX8" fmla="*/ 111797 w 140303"/>
                  <a:gd name="connsiteY8" fmla="*/ 33679 h 257170"/>
                  <a:gd name="connsiteX9" fmla="*/ 135705 w 140303"/>
                  <a:gd name="connsiteY9" fmla="*/ 55301 h 257170"/>
                  <a:gd name="connsiteX10" fmla="*/ 139706 w 140303"/>
                  <a:gd name="connsiteY10" fmla="*/ 69874 h 257170"/>
                  <a:gd name="connsiteX11" fmla="*/ 134943 w 140303"/>
                  <a:gd name="connsiteY11" fmla="*/ 80638 h 257170"/>
                  <a:gd name="connsiteX12" fmla="*/ 124561 w 140303"/>
                  <a:gd name="connsiteY12" fmla="*/ 83781 h 257170"/>
                  <a:gd name="connsiteX13" fmla="*/ 112178 w 140303"/>
                  <a:gd name="connsiteY13" fmla="*/ 75399 h 257170"/>
                  <a:gd name="connsiteX14" fmla="*/ 76555 w 140303"/>
                  <a:gd name="connsiteY14" fmla="*/ 58349 h 257170"/>
                  <a:gd name="connsiteX15" fmla="*/ 43027 w 140303"/>
                  <a:gd name="connsiteY15" fmla="*/ 85115 h 257170"/>
                  <a:gd name="connsiteX16" fmla="*/ 35311 w 140303"/>
                  <a:gd name="connsiteY16" fmla="*/ 112927 h 257170"/>
                  <a:gd name="connsiteX17" fmla="*/ 32263 w 140303"/>
                  <a:gd name="connsiteY17" fmla="*/ 147027 h 257170"/>
                  <a:gd name="connsiteX18" fmla="*/ 33025 w 140303"/>
                  <a:gd name="connsiteY18" fmla="*/ 242276 h 257170"/>
                  <a:gd name="connsiteX19" fmla="*/ 27691 w 140303"/>
                  <a:gd name="connsiteY19" fmla="*/ 253420 h 257170"/>
                  <a:gd name="connsiteX20" fmla="*/ 5308 w 140303"/>
                  <a:gd name="connsiteY20" fmla="*/ 253420 h 257170"/>
                  <a:gd name="connsiteX21" fmla="*/ 69 w 140303"/>
                  <a:gd name="connsiteY21" fmla="*/ 242276 h 257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0303" h="257170">
                    <a:moveTo>
                      <a:pt x="-502" y="17009"/>
                    </a:moveTo>
                    <a:cubicBezTo>
                      <a:pt x="-951" y="12100"/>
                      <a:pt x="874" y="7257"/>
                      <a:pt x="4451" y="3865"/>
                    </a:cubicBezTo>
                    <a:cubicBezTo>
                      <a:pt x="7528" y="1151"/>
                      <a:pt x="11493" y="-340"/>
                      <a:pt x="15595" y="-326"/>
                    </a:cubicBezTo>
                    <a:cubicBezTo>
                      <a:pt x="19724" y="-328"/>
                      <a:pt x="23715" y="1160"/>
                      <a:pt x="26835" y="3865"/>
                    </a:cubicBezTo>
                    <a:cubicBezTo>
                      <a:pt x="30341" y="7298"/>
                      <a:pt x="32123" y="12121"/>
                      <a:pt x="31692" y="17009"/>
                    </a:cubicBezTo>
                    <a:lnTo>
                      <a:pt x="31692" y="49014"/>
                    </a:lnTo>
                    <a:cubicBezTo>
                      <a:pt x="38776" y="42095"/>
                      <a:pt x="47075" y="36541"/>
                      <a:pt x="56172" y="32631"/>
                    </a:cubicBezTo>
                    <a:cubicBezTo>
                      <a:pt x="64943" y="28786"/>
                      <a:pt x="74408" y="26776"/>
                      <a:pt x="83985" y="26726"/>
                    </a:cubicBezTo>
                    <a:cubicBezTo>
                      <a:pt x="93673" y="26825"/>
                      <a:pt x="103202" y="29207"/>
                      <a:pt x="111797" y="33679"/>
                    </a:cubicBezTo>
                    <a:cubicBezTo>
                      <a:pt x="121476" y="38735"/>
                      <a:pt x="129704" y="46177"/>
                      <a:pt x="135705" y="55301"/>
                    </a:cubicBezTo>
                    <a:cubicBezTo>
                      <a:pt x="138554" y="59610"/>
                      <a:pt x="139956" y="64715"/>
                      <a:pt x="139706" y="69874"/>
                    </a:cubicBezTo>
                    <a:cubicBezTo>
                      <a:pt x="139506" y="73928"/>
                      <a:pt x="137809" y="77763"/>
                      <a:pt x="134943" y="80638"/>
                    </a:cubicBezTo>
                    <a:cubicBezTo>
                      <a:pt x="132165" y="83252"/>
                      <a:pt x="128323" y="84415"/>
                      <a:pt x="124561" y="83781"/>
                    </a:cubicBezTo>
                    <a:cubicBezTo>
                      <a:pt x="119463" y="82791"/>
                      <a:pt x="114991" y="79764"/>
                      <a:pt x="112178" y="75399"/>
                    </a:cubicBezTo>
                    <a:cubicBezTo>
                      <a:pt x="104406" y="63525"/>
                      <a:pt x="90678" y="56954"/>
                      <a:pt x="76555" y="58349"/>
                    </a:cubicBezTo>
                    <a:cubicBezTo>
                      <a:pt x="61507" y="60885"/>
                      <a:pt x="48833" y="71003"/>
                      <a:pt x="43027" y="85115"/>
                    </a:cubicBezTo>
                    <a:cubicBezTo>
                      <a:pt x="39222" y="93999"/>
                      <a:pt x="36627" y="103353"/>
                      <a:pt x="35311" y="112927"/>
                    </a:cubicBezTo>
                    <a:cubicBezTo>
                      <a:pt x="33712" y="124234"/>
                      <a:pt x="32695" y="135616"/>
                      <a:pt x="32263" y="147027"/>
                    </a:cubicBezTo>
                    <a:lnTo>
                      <a:pt x="33025" y="242276"/>
                    </a:lnTo>
                    <a:cubicBezTo>
                      <a:pt x="33360" y="246676"/>
                      <a:pt x="31328" y="250921"/>
                      <a:pt x="27691" y="253420"/>
                    </a:cubicBezTo>
                    <a:cubicBezTo>
                      <a:pt x="20928" y="257985"/>
                      <a:pt x="12070" y="257985"/>
                      <a:pt x="5308" y="253420"/>
                    </a:cubicBezTo>
                    <a:cubicBezTo>
                      <a:pt x="1738" y="250873"/>
                      <a:pt x="-248" y="246650"/>
                      <a:pt x="69" y="242276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7" name="Forme libre : forme 76">
                <a:extLst>
                  <a:ext uri="{FF2B5EF4-FFF2-40B4-BE49-F238E27FC236}">
                    <a16:creationId xmlns:a16="http://schemas.microsoft.com/office/drawing/2014/main" id="{55B80F5C-E6A6-41C5-B0EE-E26FE215A8CF}"/>
                  </a:ext>
                </a:extLst>
              </p:cNvPr>
              <p:cNvSpPr/>
              <p:nvPr/>
            </p:nvSpPr>
            <p:spPr>
              <a:xfrm>
                <a:off x="5242214" y="2820743"/>
                <a:ext cx="179405" cy="249875"/>
              </a:xfrm>
              <a:custGeom>
                <a:avLst/>
                <a:gdLst>
                  <a:gd name="connsiteX0" fmla="*/ 27494 w 179405"/>
                  <a:gd name="connsiteY0" fmla="*/ 194259 h 249875"/>
                  <a:gd name="connsiteX1" fmla="*/ 57022 w 179405"/>
                  <a:gd name="connsiteY1" fmla="*/ 210547 h 249875"/>
                  <a:gd name="connsiteX2" fmla="*/ 95884 w 179405"/>
                  <a:gd name="connsiteY2" fmla="*/ 215786 h 249875"/>
                  <a:gd name="connsiteX3" fmla="*/ 130173 w 179405"/>
                  <a:gd name="connsiteY3" fmla="*/ 207499 h 249875"/>
                  <a:gd name="connsiteX4" fmla="*/ 144937 w 179405"/>
                  <a:gd name="connsiteY4" fmla="*/ 183115 h 249875"/>
                  <a:gd name="connsiteX5" fmla="*/ 135412 w 179405"/>
                  <a:gd name="connsiteY5" fmla="*/ 159494 h 249875"/>
                  <a:gd name="connsiteX6" fmla="*/ 110837 w 179405"/>
                  <a:gd name="connsiteY6" fmla="*/ 145968 h 249875"/>
                  <a:gd name="connsiteX7" fmla="*/ 78643 w 179405"/>
                  <a:gd name="connsiteY7" fmla="*/ 136443 h 249875"/>
                  <a:gd name="connsiteX8" fmla="*/ 46068 w 179405"/>
                  <a:gd name="connsiteY8" fmla="*/ 126347 h 249875"/>
                  <a:gd name="connsiteX9" fmla="*/ 19969 w 179405"/>
                  <a:gd name="connsiteY9" fmla="*/ 109678 h 249875"/>
                  <a:gd name="connsiteX10" fmla="*/ 7491 w 179405"/>
                  <a:gd name="connsiteY10" fmla="*/ 80532 h 249875"/>
                  <a:gd name="connsiteX11" fmla="*/ 12921 w 179405"/>
                  <a:gd name="connsiteY11" fmla="*/ 46432 h 249875"/>
                  <a:gd name="connsiteX12" fmla="*/ 31304 w 179405"/>
                  <a:gd name="connsiteY12" fmla="*/ 21762 h 249875"/>
                  <a:gd name="connsiteX13" fmla="*/ 58164 w 179405"/>
                  <a:gd name="connsiteY13" fmla="*/ 6522 h 249875"/>
                  <a:gd name="connsiteX14" fmla="*/ 89407 w 179405"/>
                  <a:gd name="connsiteY14" fmla="*/ -146 h 249875"/>
                  <a:gd name="connsiteX15" fmla="*/ 132365 w 179405"/>
                  <a:gd name="connsiteY15" fmla="*/ 7856 h 249875"/>
                  <a:gd name="connsiteX16" fmla="*/ 163225 w 179405"/>
                  <a:gd name="connsiteY16" fmla="*/ 33287 h 249875"/>
                  <a:gd name="connsiteX17" fmla="*/ 160177 w 179405"/>
                  <a:gd name="connsiteY17" fmla="*/ 54814 h 249875"/>
                  <a:gd name="connsiteX18" fmla="*/ 149795 w 179405"/>
                  <a:gd name="connsiteY18" fmla="*/ 57576 h 249875"/>
                  <a:gd name="connsiteX19" fmla="*/ 138365 w 179405"/>
                  <a:gd name="connsiteY19" fmla="*/ 50623 h 249875"/>
                  <a:gd name="connsiteX20" fmla="*/ 115600 w 179405"/>
                  <a:gd name="connsiteY20" fmla="*/ 35669 h 249875"/>
                  <a:gd name="connsiteX21" fmla="*/ 87025 w 179405"/>
                  <a:gd name="connsiteY21" fmla="*/ 31858 h 249875"/>
                  <a:gd name="connsiteX22" fmla="*/ 54164 w 179405"/>
                  <a:gd name="connsiteY22" fmla="*/ 44051 h 249875"/>
                  <a:gd name="connsiteX23" fmla="*/ 40734 w 179405"/>
                  <a:gd name="connsiteY23" fmla="*/ 72149 h 249875"/>
                  <a:gd name="connsiteX24" fmla="*/ 51116 w 179405"/>
                  <a:gd name="connsiteY24" fmla="*/ 89866 h 249875"/>
                  <a:gd name="connsiteX25" fmla="*/ 77405 w 179405"/>
                  <a:gd name="connsiteY25" fmla="*/ 100629 h 249875"/>
                  <a:gd name="connsiteX26" fmla="*/ 111123 w 179405"/>
                  <a:gd name="connsiteY26" fmla="*/ 110154 h 249875"/>
                  <a:gd name="connsiteX27" fmla="*/ 144175 w 179405"/>
                  <a:gd name="connsiteY27" fmla="*/ 123774 h 249875"/>
                  <a:gd name="connsiteX28" fmla="*/ 169130 w 179405"/>
                  <a:gd name="connsiteY28" fmla="*/ 146634 h 249875"/>
                  <a:gd name="connsiteX29" fmla="*/ 178655 w 179405"/>
                  <a:gd name="connsiteY29" fmla="*/ 184734 h 249875"/>
                  <a:gd name="connsiteX30" fmla="*/ 167511 w 179405"/>
                  <a:gd name="connsiteY30" fmla="*/ 216738 h 249875"/>
                  <a:gd name="connsiteX31" fmla="*/ 141222 w 179405"/>
                  <a:gd name="connsiteY31" fmla="*/ 237598 h 249875"/>
                  <a:gd name="connsiteX32" fmla="*/ 105884 w 179405"/>
                  <a:gd name="connsiteY32" fmla="*/ 247981 h 249875"/>
                  <a:gd name="connsiteX33" fmla="*/ 67117 w 179405"/>
                  <a:gd name="connsiteY33" fmla="*/ 248647 h 249875"/>
                  <a:gd name="connsiteX34" fmla="*/ 31494 w 179405"/>
                  <a:gd name="connsiteY34" fmla="*/ 239980 h 249875"/>
                  <a:gd name="connsiteX35" fmla="*/ 4824 w 179405"/>
                  <a:gd name="connsiteY35" fmla="*/ 222264 h 249875"/>
                  <a:gd name="connsiteX36" fmla="*/ -510 w 179405"/>
                  <a:gd name="connsiteY36" fmla="*/ 208357 h 249875"/>
                  <a:gd name="connsiteX37" fmla="*/ 4539 w 179405"/>
                  <a:gd name="connsiteY37" fmla="*/ 195498 h 249875"/>
                  <a:gd name="connsiteX38" fmla="*/ 15587 w 179405"/>
                  <a:gd name="connsiteY38" fmla="*/ 189212 h 249875"/>
                  <a:gd name="connsiteX39" fmla="*/ 27494 w 179405"/>
                  <a:gd name="connsiteY39" fmla="*/ 194261 h 249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79405" h="249875">
                    <a:moveTo>
                      <a:pt x="27494" y="194259"/>
                    </a:moveTo>
                    <a:cubicBezTo>
                      <a:pt x="35779" y="202129"/>
                      <a:pt x="45946" y="207738"/>
                      <a:pt x="57022" y="210547"/>
                    </a:cubicBezTo>
                    <a:cubicBezTo>
                      <a:pt x="69586" y="214481"/>
                      <a:pt x="82726" y="216252"/>
                      <a:pt x="95884" y="215786"/>
                    </a:cubicBezTo>
                    <a:cubicBezTo>
                      <a:pt x="107784" y="215581"/>
                      <a:pt x="119493" y="212751"/>
                      <a:pt x="130173" y="207499"/>
                    </a:cubicBezTo>
                    <a:cubicBezTo>
                      <a:pt x="139561" y="203091"/>
                      <a:pt x="145382" y="193477"/>
                      <a:pt x="144937" y="183115"/>
                    </a:cubicBezTo>
                    <a:cubicBezTo>
                      <a:pt x="145510" y="174204"/>
                      <a:pt x="142006" y="165515"/>
                      <a:pt x="135412" y="159494"/>
                    </a:cubicBezTo>
                    <a:cubicBezTo>
                      <a:pt x="128128" y="153503"/>
                      <a:pt x="119796" y="148917"/>
                      <a:pt x="110837" y="145968"/>
                    </a:cubicBezTo>
                    <a:cubicBezTo>
                      <a:pt x="100318" y="142116"/>
                      <a:pt x="89565" y="138934"/>
                      <a:pt x="78643" y="136443"/>
                    </a:cubicBezTo>
                    <a:cubicBezTo>
                      <a:pt x="67509" y="134039"/>
                      <a:pt x="56609" y="130660"/>
                      <a:pt x="46068" y="126347"/>
                    </a:cubicBezTo>
                    <a:cubicBezTo>
                      <a:pt x="36428" y="122421"/>
                      <a:pt x="27584" y="116772"/>
                      <a:pt x="19969" y="109678"/>
                    </a:cubicBezTo>
                    <a:cubicBezTo>
                      <a:pt x="12213" y="101931"/>
                      <a:pt x="7743" y="91491"/>
                      <a:pt x="7491" y="80532"/>
                    </a:cubicBezTo>
                    <a:cubicBezTo>
                      <a:pt x="6414" y="68890"/>
                      <a:pt x="8280" y="57164"/>
                      <a:pt x="12921" y="46432"/>
                    </a:cubicBezTo>
                    <a:cubicBezTo>
                      <a:pt x="17197" y="36979"/>
                      <a:pt x="23468" y="28563"/>
                      <a:pt x="31304" y="21762"/>
                    </a:cubicBezTo>
                    <a:cubicBezTo>
                      <a:pt x="39228" y="15051"/>
                      <a:pt x="48339" y="9882"/>
                      <a:pt x="58164" y="6522"/>
                    </a:cubicBezTo>
                    <a:cubicBezTo>
                      <a:pt x="68261" y="3011"/>
                      <a:pt x="78756" y="771"/>
                      <a:pt x="89407" y="-146"/>
                    </a:cubicBezTo>
                    <a:cubicBezTo>
                      <a:pt x="104168" y="-1087"/>
                      <a:pt x="118932" y="1663"/>
                      <a:pt x="132365" y="7856"/>
                    </a:cubicBezTo>
                    <a:cubicBezTo>
                      <a:pt x="144803" y="13319"/>
                      <a:pt x="155485" y="22122"/>
                      <a:pt x="163225" y="33287"/>
                    </a:cubicBezTo>
                    <a:cubicBezTo>
                      <a:pt x="168137" y="40122"/>
                      <a:pt x="166793" y="49612"/>
                      <a:pt x="160177" y="54814"/>
                    </a:cubicBezTo>
                    <a:cubicBezTo>
                      <a:pt x="157246" y="57128"/>
                      <a:pt x="153489" y="58128"/>
                      <a:pt x="149795" y="57576"/>
                    </a:cubicBezTo>
                    <a:cubicBezTo>
                      <a:pt x="145240" y="56794"/>
                      <a:pt x="141154" y="54308"/>
                      <a:pt x="138365" y="50623"/>
                    </a:cubicBezTo>
                    <a:cubicBezTo>
                      <a:pt x="132093" y="43876"/>
                      <a:pt x="124283" y="38746"/>
                      <a:pt x="115600" y="35669"/>
                    </a:cubicBezTo>
                    <a:cubicBezTo>
                      <a:pt x="106479" y="32281"/>
                      <a:pt x="96715" y="30979"/>
                      <a:pt x="87025" y="31858"/>
                    </a:cubicBezTo>
                    <a:cubicBezTo>
                      <a:pt x="75193" y="32977"/>
                      <a:pt x="63862" y="37181"/>
                      <a:pt x="54164" y="44051"/>
                    </a:cubicBezTo>
                    <a:cubicBezTo>
                      <a:pt x="44943" y="50305"/>
                      <a:pt x="39809" y="61046"/>
                      <a:pt x="40734" y="72149"/>
                    </a:cubicBezTo>
                    <a:cubicBezTo>
                      <a:pt x="40443" y="79575"/>
                      <a:pt x="44496" y="86490"/>
                      <a:pt x="51116" y="89866"/>
                    </a:cubicBezTo>
                    <a:cubicBezTo>
                      <a:pt x="59456" y="94410"/>
                      <a:pt x="68273" y="98019"/>
                      <a:pt x="77405" y="100629"/>
                    </a:cubicBezTo>
                    <a:cubicBezTo>
                      <a:pt x="88010" y="103867"/>
                      <a:pt x="99249" y="107042"/>
                      <a:pt x="111123" y="110154"/>
                    </a:cubicBezTo>
                    <a:cubicBezTo>
                      <a:pt x="122665" y="113299"/>
                      <a:pt x="133769" y="117875"/>
                      <a:pt x="144175" y="123774"/>
                    </a:cubicBezTo>
                    <a:cubicBezTo>
                      <a:pt x="154113" y="129411"/>
                      <a:pt x="162645" y="137227"/>
                      <a:pt x="169130" y="146634"/>
                    </a:cubicBezTo>
                    <a:cubicBezTo>
                      <a:pt x="176337" y="157973"/>
                      <a:pt x="179679" y="171339"/>
                      <a:pt x="178655" y="184734"/>
                    </a:cubicBezTo>
                    <a:cubicBezTo>
                      <a:pt x="178491" y="196326"/>
                      <a:pt x="174582" y="207552"/>
                      <a:pt x="167511" y="216738"/>
                    </a:cubicBezTo>
                    <a:cubicBezTo>
                      <a:pt x="160442" y="225594"/>
                      <a:pt x="151452" y="232727"/>
                      <a:pt x="141222" y="237598"/>
                    </a:cubicBezTo>
                    <a:cubicBezTo>
                      <a:pt x="130039" y="242836"/>
                      <a:pt x="118123" y="246337"/>
                      <a:pt x="105884" y="247981"/>
                    </a:cubicBezTo>
                    <a:cubicBezTo>
                      <a:pt x="93040" y="249819"/>
                      <a:pt x="80017" y="250043"/>
                      <a:pt x="67117" y="248647"/>
                    </a:cubicBezTo>
                    <a:cubicBezTo>
                      <a:pt x="54899" y="247420"/>
                      <a:pt x="42911" y="244502"/>
                      <a:pt x="31494" y="239980"/>
                    </a:cubicBezTo>
                    <a:cubicBezTo>
                      <a:pt x="21361" y="236202"/>
                      <a:pt x="12235" y="230139"/>
                      <a:pt x="4824" y="222264"/>
                    </a:cubicBezTo>
                    <a:cubicBezTo>
                      <a:pt x="1020" y="218683"/>
                      <a:pt x="-944" y="213563"/>
                      <a:pt x="-510" y="208357"/>
                    </a:cubicBezTo>
                    <a:cubicBezTo>
                      <a:pt x="-245" y="203641"/>
                      <a:pt x="1525" y="199135"/>
                      <a:pt x="4539" y="195498"/>
                    </a:cubicBezTo>
                    <a:cubicBezTo>
                      <a:pt x="7323" y="192115"/>
                      <a:pt x="11257" y="189877"/>
                      <a:pt x="15587" y="189212"/>
                    </a:cubicBezTo>
                    <a:cubicBezTo>
                      <a:pt x="20111" y="189031"/>
                      <a:pt x="24479" y="190882"/>
                      <a:pt x="27494" y="194261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8" name="Forme libre : forme 77">
                <a:extLst>
                  <a:ext uri="{FF2B5EF4-FFF2-40B4-BE49-F238E27FC236}">
                    <a16:creationId xmlns:a16="http://schemas.microsoft.com/office/drawing/2014/main" id="{757673F7-3427-4CB6-8E33-1E7E8B4B2752}"/>
                  </a:ext>
                </a:extLst>
              </p:cNvPr>
              <p:cNvSpPr/>
              <p:nvPr/>
            </p:nvSpPr>
            <p:spPr>
              <a:xfrm>
                <a:off x="5446990" y="3020250"/>
                <a:ext cx="61114" cy="129136"/>
              </a:xfrm>
              <a:custGeom>
                <a:avLst/>
                <a:gdLst>
                  <a:gd name="connsiteX0" fmla="*/ 38078 w 61114"/>
                  <a:gd name="connsiteY0" fmla="*/ 3801 h 129136"/>
                  <a:gd name="connsiteX1" fmla="*/ 57128 w 61114"/>
                  <a:gd name="connsiteY1" fmla="*/ 35710 h 129136"/>
                  <a:gd name="connsiteX2" fmla="*/ 59796 w 61114"/>
                  <a:gd name="connsiteY2" fmla="*/ 70095 h 129136"/>
                  <a:gd name="connsiteX3" fmla="*/ 47699 w 61114"/>
                  <a:gd name="connsiteY3" fmla="*/ 102099 h 129136"/>
                  <a:gd name="connsiteX4" fmla="*/ 21886 w 61114"/>
                  <a:gd name="connsiteY4" fmla="*/ 126102 h 129136"/>
                  <a:gd name="connsiteX5" fmla="*/ 10456 w 61114"/>
                  <a:gd name="connsiteY5" fmla="*/ 128197 h 129136"/>
                  <a:gd name="connsiteX6" fmla="*/ 2074 w 61114"/>
                  <a:gd name="connsiteY6" fmla="*/ 121244 h 129136"/>
                  <a:gd name="connsiteX7" fmla="*/ -498 w 61114"/>
                  <a:gd name="connsiteY7" fmla="*/ 110767 h 129136"/>
                  <a:gd name="connsiteX8" fmla="*/ 6169 w 61114"/>
                  <a:gd name="connsiteY8" fmla="*/ 101242 h 129136"/>
                  <a:gd name="connsiteX9" fmla="*/ 22267 w 61114"/>
                  <a:gd name="connsiteY9" fmla="*/ 85621 h 129136"/>
                  <a:gd name="connsiteX10" fmla="*/ 26267 w 61114"/>
                  <a:gd name="connsiteY10" fmla="*/ 45330 h 129136"/>
                  <a:gd name="connsiteX11" fmla="*/ 16266 w 61114"/>
                  <a:gd name="connsiteY11" fmla="*/ 26852 h 129136"/>
                  <a:gd name="connsiteX12" fmla="*/ 11884 w 61114"/>
                  <a:gd name="connsiteY12" fmla="*/ 15041 h 129136"/>
                  <a:gd name="connsiteX13" fmla="*/ 16933 w 61114"/>
                  <a:gd name="connsiteY13" fmla="*/ 4658 h 129136"/>
                  <a:gd name="connsiteX14" fmla="*/ 26458 w 61114"/>
                  <a:gd name="connsiteY14" fmla="*/ -199 h 129136"/>
                  <a:gd name="connsiteX15" fmla="*/ 38078 w 61114"/>
                  <a:gd name="connsiteY15" fmla="*/ 3801 h 129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1114" h="129136">
                    <a:moveTo>
                      <a:pt x="38078" y="3801"/>
                    </a:moveTo>
                    <a:cubicBezTo>
                      <a:pt x="46965" y="12703"/>
                      <a:pt x="53509" y="23665"/>
                      <a:pt x="57128" y="35710"/>
                    </a:cubicBezTo>
                    <a:cubicBezTo>
                      <a:pt x="60459" y="46851"/>
                      <a:pt x="61368" y="58574"/>
                      <a:pt x="59796" y="70095"/>
                    </a:cubicBezTo>
                    <a:cubicBezTo>
                      <a:pt x="58242" y="81542"/>
                      <a:pt x="54105" y="92486"/>
                      <a:pt x="47699" y="102099"/>
                    </a:cubicBezTo>
                    <a:cubicBezTo>
                      <a:pt x="41165" y="112072"/>
                      <a:pt x="32307" y="120309"/>
                      <a:pt x="21886" y="126102"/>
                    </a:cubicBezTo>
                    <a:cubicBezTo>
                      <a:pt x="18683" y="128705"/>
                      <a:pt x="14374" y="129495"/>
                      <a:pt x="10456" y="128197"/>
                    </a:cubicBezTo>
                    <a:cubicBezTo>
                      <a:pt x="6980" y="126852"/>
                      <a:pt x="4037" y="124411"/>
                      <a:pt x="2074" y="121244"/>
                    </a:cubicBezTo>
                    <a:cubicBezTo>
                      <a:pt x="65" y="118139"/>
                      <a:pt x="-841" y="114449"/>
                      <a:pt x="-498" y="110767"/>
                    </a:cubicBezTo>
                    <a:cubicBezTo>
                      <a:pt x="-65" y="106656"/>
                      <a:pt x="2454" y="103056"/>
                      <a:pt x="6169" y="101242"/>
                    </a:cubicBezTo>
                    <a:cubicBezTo>
                      <a:pt x="12840" y="97575"/>
                      <a:pt x="18401" y="92179"/>
                      <a:pt x="22267" y="85621"/>
                    </a:cubicBezTo>
                    <a:cubicBezTo>
                      <a:pt x="29363" y="73401"/>
                      <a:pt x="30822" y="58707"/>
                      <a:pt x="26267" y="45330"/>
                    </a:cubicBezTo>
                    <a:cubicBezTo>
                      <a:pt x="24084" y="38614"/>
                      <a:pt x="20695" y="32353"/>
                      <a:pt x="16266" y="26852"/>
                    </a:cubicBezTo>
                    <a:cubicBezTo>
                      <a:pt x="12921" y="23896"/>
                      <a:pt x="11276" y="19463"/>
                      <a:pt x="11884" y="15041"/>
                    </a:cubicBezTo>
                    <a:cubicBezTo>
                      <a:pt x="12453" y="11141"/>
                      <a:pt x="14217" y="7514"/>
                      <a:pt x="16933" y="4658"/>
                    </a:cubicBezTo>
                    <a:cubicBezTo>
                      <a:pt x="19452" y="1989"/>
                      <a:pt x="22817" y="273"/>
                      <a:pt x="26458" y="-199"/>
                    </a:cubicBezTo>
                    <a:cubicBezTo>
                      <a:pt x="30747" y="-788"/>
                      <a:pt x="35061" y="696"/>
                      <a:pt x="38078" y="3801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9" name="Forme libre : forme 78">
                <a:extLst>
                  <a:ext uri="{FF2B5EF4-FFF2-40B4-BE49-F238E27FC236}">
                    <a16:creationId xmlns:a16="http://schemas.microsoft.com/office/drawing/2014/main" id="{1489493E-3717-4605-A0C3-B74722ED38CA}"/>
                  </a:ext>
                </a:extLst>
              </p:cNvPr>
              <p:cNvSpPr/>
              <p:nvPr/>
            </p:nvSpPr>
            <p:spPr>
              <a:xfrm>
                <a:off x="5724619" y="2813780"/>
                <a:ext cx="310741" cy="413772"/>
              </a:xfrm>
              <a:custGeom>
                <a:avLst/>
                <a:gdLst>
                  <a:gd name="connsiteX0" fmla="*/ 173167 w 310741"/>
                  <a:gd name="connsiteY0" fmla="*/ 17771 h 413772"/>
                  <a:gd name="connsiteX1" fmla="*/ 178501 w 310741"/>
                  <a:gd name="connsiteY1" fmla="*/ 4246 h 413772"/>
                  <a:gd name="connsiteX2" fmla="*/ 188598 w 310741"/>
                  <a:gd name="connsiteY2" fmla="*/ -326 h 413772"/>
                  <a:gd name="connsiteX3" fmla="*/ 198790 w 310741"/>
                  <a:gd name="connsiteY3" fmla="*/ 4246 h 413772"/>
                  <a:gd name="connsiteX4" fmla="*/ 204028 w 310741"/>
                  <a:gd name="connsiteY4" fmla="*/ 17771 h 413772"/>
                  <a:gd name="connsiteX5" fmla="*/ 204028 w 310741"/>
                  <a:gd name="connsiteY5" fmla="*/ 78826 h 413772"/>
                  <a:gd name="connsiteX6" fmla="*/ 203361 w 310741"/>
                  <a:gd name="connsiteY6" fmla="*/ 127309 h 413772"/>
                  <a:gd name="connsiteX7" fmla="*/ 203361 w 310741"/>
                  <a:gd name="connsiteY7" fmla="*/ 169504 h 413772"/>
                  <a:gd name="connsiteX8" fmla="*/ 203361 w 310741"/>
                  <a:gd name="connsiteY8" fmla="*/ 210367 h 413772"/>
                  <a:gd name="connsiteX9" fmla="*/ 204028 w 310741"/>
                  <a:gd name="connsiteY9" fmla="*/ 277042 h 413772"/>
                  <a:gd name="connsiteX10" fmla="*/ 211458 w 310741"/>
                  <a:gd name="connsiteY10" fmla="*/ 344479 h 413772"/>
                  <a:gd name="connsiteX11" fmla="*/ 223555 w 310741"/>
                  <a:gd name="connsiteY11" fmla="*/ 371530 h 413772"/>
                  <a:gd name="connsiteX12" fmla="*/ 241653 w 310741"/>
                  <a:gd name="connsiteY12" fmla="*/ 382675 h 413772"/>
                  <a:gd name="connsiteX13" fmla="*/ 262132 w 310741"/>
                  <a:gd name="connsiteY13" fmla="*/ 376769 h 413772"/>
                  <a:gd name="connsiteX14" fmla="*/ 280610 w 310741"/>
                  <a:gd name="connsiteY14" fmla="*/ 353528 h 413772"/>
                  <a:gd name="connsiteX15" fmla="*/ 291659 w 310741"/>
                  <a:gd name="connsiteY15" fmla="*/ 341336 h 413772"/>
                  <a:gd name="connsiteX16" fmla="*/ 302708 w 310741"/>
                  <a:gd name="connsiteY16" fmla="*/ 341336 h 413772"/>
                  <a:gd name="connsiteX17" fmla="*/ 309471 w 310741"/>
                  <a:gd name="connsiteY17" fmla="*/ 350861 h 413772"/>
                  <a:gd name="connsiteX18" fmla="*/ 308137 w 310741"/>
                  <a:gd name="connsiteY18" fmla="*/ 365815 h 413772"/>
                  <a:gd name="connsiteX19" fmla="*/ 282610 w 310741"/>
                  <a:gd name="connsiteY19" fmla="*/ 398486 h 413772"/>
                  <a:gd name="connsiteX20" fmla="*/ 248701 w 310741"/>
                  <a:gd name="connsiteY20" fmla="*/ 413059 h 413772"/>
                  <a:gd name="connsiteX21" fmla="*/ 214506 w 310741"/>
                  <a:gd name="connsiteY21" fmla="*/ 406106 h 413772"/>
                  <a:gd name="connsiteX22" fmla="*/ 188312 w 310741"/>
                  <a:gd name="connsiteY22" fmla="*/ 374864 h 413772"/>
                  <a:gd name="connsiteX23" fmla="*/ 178787 w 310741"/>
                  <a:gd name="connsiteY23" fmla="*/ 342479 h 413772"/>
                  <a:gd name="connsiteX24" fmla="*/ 174216 w 310741"/>
                  <a:gd name="connsiteY24" fmla="*/ 302188 h 413772"/>
                  <a:gd name="connsiteX25" fmla="*/ 172881 w 310741"/>
                  <a:gd name="connsiteY25" fmla="*/ 258468 h 413772"/>
                  <a:gd name="connsiteX26" fmla="*/ 172881 w 310741"/>
                  <a:gd name="connsiteY26" fmla="*/ 215034 h 413772"/>
                  <a:gd name="connsiteX27" fmla="*/ 141734 w 310741"/>
                  <a:gd name="connsiteY27" fmla="*/ 235989 h 413772"/>
                  <a:gd name="connsiteX28" fmla="*/ 101729 w 310741"/>
                  <a:gd name="connsiteY28" fmla="*/ 244085 h 413772"/>
                  <a:gd name="connsiteX29" fmla="*/ 56772 w 310741"/>
                  <a:gd name="connsiteY29" fmla="*/ 234560 h 413772"/>
                  <a:gd name="connsiteX30" fmla="*/ 24577 w 310741"/>
                  <a:gd name="connsiteY30" fmla="*/ 209509 h 413772"/>
                  <a:gd name="connsiteX31" fmla="*/ 5527 w 310741"/>
                  <a:gd name="connsiteY31" fmla="*/ 173695 h 413772"/>
                  <a:gd name="connsiteX32" fmla="*/ -569 w 310741"/>
                  <a:gd name="connsiteY32" fmla="*/ 132738 h 413772"/>
                  <a:gd name="connsiteX33" fmla="*/ 5812 w 310741"/>
                  <a:gd name="connsiteY33" fmla="*/ 93495 h 413772"/>
                  <a:gd name="connsiteX34" fmla="*/ 24862 w 310741"/>
                  <a:gd name="connsiteY34" fmla="*/ 59110 h 413772"/>
                  <a:gd name="connsiteX35" fmla="*/ 56009 w 310741"/>
                  <a:gd name="connsiteY35" fmla="*/ 34440 h 413772"/>
                  <a:gd name="connsiteX36" fmla="*/ 99634 w 310741"/>
                  <a:gd name="connsiteY36" fmla="*/ 24915 h 413772"/>
                  <a:gd name="connsiteX37" fmla="*/ 174120 w 310741"/>
                  <a:gd name="connsiteY37" fmla="*/ 54157 h 413772"/>
                  <a:gd name="connsiteX38" fmla="*/ 98396 w 310741"/>
                  <a:gd name="connsiteY38" fmla="*/ 58062 h 413772"/>
                  <a:gd name="connsiteX39" fmla="*/ 69059 w 310741"/>
                  <a:gd name="connsiteY39" fmla="*/ 64253 h 413772"/>
                  <a:gd name="connsiteX40" fmla="*/ 48104 w 310741"/>
                  <a:gd name="connsiteY40" fmla="*/ 81208 h 413772"/>
                  <a:gd name="connsiteX41" fmla="*/ 35626 w 310741"/>
                  <a:gd name="connsiteY41" fmla="*/ 105401 h 413772"/>
                  <a:gd name="connsiteX42" fmla="*/ 31626 w 310741"/>
                  <a:gd name="connsiteY42" fmla="*/ 133976 h 413772"/>
                  <a:gd name="connsiteX43" fmla="*/ 36008 w 310741"/>
                  <a:gd name="connsiteY43" fmla="*/ 162551 h 413772"/>
                  <a:gd name="connsiteX44" fmla="*/ 49438 w 310741"/>
                  <a:gd name="connsiteY44" fmla="*/ 187411 h 413772"/>
                  <a:gd name="connsiteX45" fmla="*/ 71345 w 310741"/>
                  <a:gd name="connsiteY45" fmla="*/ 204366 h 413772"/>
                  <a:gd name="connsiteX46" fmla="*/ 152688 w 310741"/>
                  <a:gd name="connsiteY46" fmla="*/ 185316 h 413772"/>
                  <a:gd name="connsiteX47" fmla="*/ 165452 w 310741"/>
                  <a:gd name="connsiteY47" fmla="*/ 161123 h 413772"/>
                  <a:gd name="connsiteX48" fmla="*/ 169834 w 310741"/>
                  <a:gd name="connsiteY48" fmla="*/ 132548 h 413772"/>
                  <a:gd name="connsiteX49" fmla="*/ 150784 w 310741"/>
                  <a:gd name="connsiteY49" fmla="*/ 81779 h 413772"/>
                  <a:gd name="connsiteX50" fmla="*/ 98396 w 310741"/>
                  <a:gd name="connsiteY50" fmla="*/ 58062 h 413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310741" h="413772">
                    <a:moveTo>
                      <a:pt x="173167" y="17771"/>
                    </a:moveTo>
                    <a:cubicBezTo>
                      <a:pt x="173195" y="12755"/>
                      <a:pt x="175097" y="7931"/>
                      <a:pt x="178501" y="4246"/>
                    </a:cubicBezTo>
                    <a:cubicBezTo>
                      <a:pt x="181095" y="1398"/>
                      <a:pt x="184747" y="-256"/>
                      <a:pt x="188598" y="-326"/>
                    </a:cubicBezTo>
                    <a:cubicBezTo>
                      <a:pt x="192477" y="-259"/>
                      <a:pt x="196160" y="1393"/>
                      <a:pt x="198790" y="4246"/>
                    </a:cubicBezTo>
                    <a:cubicBezTo>
                      <a:pt x="202167" y="7940"/>
                      <a:pt x="204036" y="12766"/>
                      <a:pt x="204028" y="17771"/>
                    </a:cubicBezTo>
                    <a:cubicBezTo>
                      <a:pt x="204028" y="40949"/>
                      <a:pt x="204028" y="61301"/>
                      <a:pt x="204028" y="78826"/>
                    </a:cubicBezTo>
                    <a:cubicBezTo>
                      <a:pt x="204028" y="96352"/>
                      <a:pt x="203552" y="112545"/>
                      <a:pt x="203361" y="127309"/>
                    </a:cubicBezTo>
                    <a:cubicBezTo>
                      <a:pt x="203171" y="142072"/>
                      <a:pt x="203361" y="155884"/>
                      <a:pt x="203361" y="169504"/>
                    </a:cubicBezTo>
                    <a:lnTo>
                      <a:pt x="203361" y="210367"/>
                    </a:lnTo>
                    <a:cubicBezTo>
                      <a:pt x="203361" y="232084"/>
                      <a:pt x="203361" y="254372"/>
                      <a:pt x="204028" y="277042"/>
                    </a:cubicBezTo>
                    <a:cubicBezTo>
                      <a:pt x="204503" y="299696"/>
                      <a:pt x="206989" y="322264"/>
                      <a:pt x="211458" y="344479"/>
                    </a:cubicBezTo>
                    <a:cubicBezTo>
                      <a:pt x="213329" y="354315"/>
                      <a:pt x="217471" y="363578"/>
                      <a:pt x="223555" y="371530"/>
                    </a:cubicBezTo>
                    <a:cubicBezTo>
                      <a:pt x="227930" y="377434"/>
                      <a:pt x="234411" y="381425"/>
                      <a:pt x="241653" y="382675"/>
                    </a:cubicBezTo>
                    <a:cubicBezTo>
                      <a:pt x="248985" y="383421"/>
                      <a:pt x="256322" y="381305"/>
                      <a:pt x="262132" y="376769"/>
                    </a:cubicBezTo>
                    <a:cubicBezTo>
                      <a:pt x="270074" y="370625"/>
                      <a:pt x="276414" y="362651"/>
                      <a:pt x="280610" y="353528"/>
                    </a:cubicBezTo>
                    <a:cubicBezTo>
                      <a:pt x="282551" y="348172"/>
                      <a:pt x="286520" y="343794"/>
                      <a:pt x="291659" y="341336"/>
                    </a:cubicBezTo>
                    <a:cubicBezTo>
                      <a:pt x="295127" y="339556"/>
                      <a:pt x="299240" y="339556"/>
                      <a:pt x="302708" y="341336"/>
                    </a:cubicBezTo>
                    <a:cubicBezTo>
                      <a:pt x="306123" y="343502"/>
                      <a:pt x="308552" y="346922"/>
                      <a:pt x="309471" y="350861"/>
                    </a:cubicBezTo>
                    <a:cubicBezTo>
                      <a:pt x="310746" y="355852"/>
                      <a:pt x="310275" y="361128"/>
                      <a:pt x="308137" y="365815"/>
                    </a:cubicBezTo>
                    <a:cubicBezTo>
                      <a:pt x="302367" y="378592"/>
                      <a:pt x="293612" y="389797"/>
                      <a:pt x="282610" y="398486"/>
                    </a:cubicBezTo>
                    <a:cubicBezTo>
                      <a:pt x="272846" y="406342"/>
                      <a:pt x="261121" y="411381"/>
                      <a:pt x="248701" y="413059"/>
                    </a:cubicBezTo>
                    <a:cubicBezTo>
                      <a:pt x="236852" y="414462"/>
                      <a:pt x="224866" y="412025"/>
                      <a:pt x="214506" y="406106"/>
                    </a:cubicBezTo>
                    <a:cubicBezTo>
                      <a:pt x="202556" y="398880"/>
                      <a:pt x="193343" y="387892"/>
                      <a:pt x="188312" y="374864"/>
                    </a:cubicBezTo>
                    <a:cubicBezTo>
                      <a:pt x="183603" y="364581"/>
                      <a:pt x="180395" y="353675"/>
                      <a:pt x="178787" y="342479"/>
                    </a:cubicBezTo>
                    <a:cubicBezTo>
                      <a:pt x="176521" y="329143"/>
                      <a:pt x="174994" y="315693"/>
                      <a:pt x="174216" y="302188"/>
                    </a:cubicBezTo>
                    <a:cubicBezTo>
                      <a:pt x="173358" y="288091"/>
                      <a:pt x="172881" y="273613"/>
                      <a:pt x="172881" y="258468"/>
                    </a:cubicBezTo>
                    <a:lnTo>
                      <a:pt x="172881" y="215034"/>
                    </a:lnTo>
                    <a:cubicBezTo>
                      <a:pt x="163696" y="223652"/>
                      <a:pt x="153178" y="230728"/>
                      <a:pt x="141734" y="235989"/>
                    </a:cubicBezTo>
                    <a:cubicBezTo>
                      <a:pt x="129141" y="241547"/>
                      <a:pt x="115493" y="244309"/>
                      <a:pt x="101729" y="244085"/>
                    </a:cubicBezTo>
                    <a:cubicBezTo>
                      <a:pt x="86219" y="244315"/>
                      <a:pt x="70856" y="241060"/>
                      <a:pt x="56772" y="234560"/>
                    </a:cubicBezTo>
                    <a:cubicBezTo>
                      <a:pt x="44313" y="228705"/>
                      <a:pt x="33315" y="220147"/>
                      <a:pt x="24577" y="209509"/>
                    </a:cubicBezTo>
                    <a:cubicBezTo>
                      <a:pt x="15900" y="198963"/>
                      <a:pt x="9423" y="186785"/>
                      <a:pt x="5527" y="173695"/>
                    </a:cubicBezTo>
                    <a:cubicBezTo>
                      <a:pt x="1517" y="160411"/>
                      <a:pt x="-537" y="146614"/>
                      <a:pt x="-569" y="132738"/>
                    </a:cubicBezTo>
                    <a:cubicBezTo>
                      <a:pt x="-550" y="119400"/>
                      <a:pt x="1605" y="106152"/>
                      <a:pt x="5812" y="93495"/>
                    </a:cubicBezTo>
                    <a:cubicBezTo>
                      <a:pt x="10026" y="80973"/>
                      <a:pt x="16480" y="69322"/>
                      <a:pt x="24862" y="59110"/>
                    </a:cubicBezTo>
                    <a:cubicBezTo>
                      <a:pt x="33320" y="48712"/>
                      <a:pt x="43951" y="40292"/>
                      <a:pt x="56009" y="34440"/>
                    </a:cubicBezTo>
                    <a:cubicBezTo>
                      <a:pt x="69602" y="27884"/>
                      <a:pt x="84546" y="24621"/>
                      <a:pt x="99634" y="24915"/>
                    </a:cubicBezTo>
                    <a:cubicBezTo>
                      <a:pt x="127572" y="23122"/>
                      <a:pt x="154863" y="33836"/>
                      <a:pt x="174120" y="54157"/>
                    </a:cubicBezTo>
                    <a:close/>
                    <a:moveTo>
                      <a:pt x="98396" y="58062"/>
                    </a:moveTo>
                    <a:cubicBezTo>
                      <a:pt x="88271" y="57834"/>
                      <a:pt x="78230" y="59953"/>
                      <a:pt x="69059" y="64253"/>
                    </a:cubicBezTo>
                    <a:cubicBezTo>
                      <a:pt x="60893" y="68265"/>
                      <a:pt x="53732" y="74059"/>
                      <a:pt x="48104" y="81208"/>
                    </a:cubicBezTo>
                    <a:cubicBezTo>
                      <a:pt x="42483" y="88430"/>
                      <a:pt x="38252" y="96634"/>
                      <a:pt x="35626" y="105401"/>
                    </a:cubicBezTo>
                    <a:cubicBezTo>
                      <a:pt x="32900" y="114679"/>
                      <a:pt x="31552" y="124307"/>
                      <a:pt x="31626" y="133976"/>
                    </a:cubicBezTo>
                    <a:cubicBezTo>
                      <a:pt x="31624" y="143669"/>
                      <a:pt x="33101" y="153305"/>
                      <a:pt x="36008" y="162551"/>
                    </a:cubicBezTo>
                    <a:cubicBezTo>
                      <a:pt x="38743" y="171667"/>
                      <a:pt x="43314" y="180127"/>
                      <a:pt x="49438" y="187411"/>
                    </a:cubicBezTo>
                    <a:cubicBezTo>
                      <a:pt x="55473" y="194534"/>
                      <a:pt x="62936" y="200311"/>
                      <a:pt x="71345" y="204366"/>
                    </a:cubicBezTo>
                    <a:cubicBezTo>
                      <a:pt x="99594" y="217672"/>
                      <a:pt x="133285" y="209782"/>
                      <a:pt x="152688" y="185316"/>
                    </a:cubicBezTo>
                    <a:cubicBezTo>
                      <a:pt x="158326" y="178061"/>
                      <a:pt x="162646" y="169872"/>
                      <a:pt x="165452" y="161123"/>
                    </a:cubicBezTo>
                    <a:cubicBezTo>
                      <a:pt x="168446" y="151897"/>
                      <a:pt x="169926" y="142247"/>
                      <a:pt x="169834" y="132548"/>
                    </a:cubicBezTo>
                    <a:cubicBezTo>
                      <a:pt x="169144" y="114010"/>
                      <a:pt x="162460" y="96195"/>
                      <a:pt x="150784" y="81779"/>
                    </a:cubicBezTo>
                    <a:cubicBezTo>
                      <a:pt x="137803" y="66362"/>
                      <a:pt x="118546" y="57644"/>
                      <a:pt x="98396" y="58062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0" name="Forme libre : forme 79">
                <a:extLst>
                  <a:ext uri="{FF2B5EF4-FFF2-40B4-BE49-F238E27FC236}">
                    <a16:creationId xmlns:a16="http://schemas.microsoft.com/office/drawing/2014/main" id="{75FACC85-8406-4FF6-8973-2191EF0C7188}"/>
                  </a:ext>
                </a:extLst>
              </p:cNvPr>
              <p:cNvSpPr/>
              <p:nvPr/>
            </p:nvSpPr>
            <p:spPr>
              <a:xfrm>
                <a:off x="5990283" y="2825577"/>
                <a:ext cx="200691" cy="248140"/>
              </a:xfrm>
              <a:custGeom>
                <a:avLst/>
                <a:gdLst>
                  <a:gd name="connsiteX0" fmla="*/ 198112 w 200691"/>
                  <a:gd name="connsiteY0" fmla="*/ 13594 h 248140"/>
                  <a:gd name="connsiteX1" fmla="*/ 199160 w 200691"/>
                  <a:gd name="connsiteY1" fmla="*/ 66458 h 248140"/>
                  <a:gd name="connsiteX2" fmla="*/ 199826 w 200691"/>
                  <a:gd name="connsiteY2" fmla="*/ 100081 h 248140"/>
                  <a:gd name="connsiteX3" fmla="*/ 199826 w 200691"/>
                  <a:gd name="connsiteY3" fmla="*/ 124465 h 248140"/>
                  <a:gd name="connsiteX4" fmla="*/ 199826 w 200691"/>
                  <a:gd name="connsiteY4" fmla="*/ 148373 h 248140"/>
                  <a:gd name="connsiteX5" fmla="*/ 199826 w 200691"/>
                  <a:gd name="connsiteY5" fmla="*/ 180758 h 248140"/>
                  <a:gd name="connsiteX6" fmla="*/ 199826 w 200691"/>
                  <a:gd name="connsiteY6" fmla="*/ 231146 h 248140"/>
                  <a:gd name="connsiteX7" fmla="*/ 194492 w 200691"/>
                  <a:gd name="connsiteY7" fmla="*/ 243623 h 248140"/>
                  <a:gd name="connsiteX8" fmla="*/ 182777 w 200691"/>
                  <a:gd name="connsiteY8" fmla="*/ 247814 h 248140"/>
                  <a:gd name="connsiteX9" fmla="*/ 170966 w 200691"/>
                  <a:gd name="connsiteY9" fmla="*/ 243909 h 248140"/>
                  <a:gd name="connsiteX10" fmla="*/ 165632 w 200691"/>
                  <a:gd name="connsiteY10" fmla="*/ 232479 h 248140"/>
                  <a:gd name="connsiteX11" fmla="*/ 165631 w 200691"/>
                  <a:gd name="connsiteY11" fmla="*/ 197046 h 248140"/>
                  <a:gd name="connsiteX12" fmla="*/ 135437 w 200691"/>
                  <a:gd name="connsiteY12" fmla="*/ 227621 h 248140"/>
                  <a:gd name="connsiteX13" fmla="*/ 91146 w 200691"/>
                  <a:gd name="connsiteY13" fmla="*/ 238765 h 248140"/>
                  <a:gd name="connsiteX14" fmla="*/ 52188 w 200691"/>
                  <a:gd name="connsiteY14" fmla="*/ 230098 h 248140"/>
                  <a:gd name="connsiteX15" fmla="*/ 25995 w 200691"/>
                  <a:gd name="connsiteY15" fmla="*/ 204380 h 248140"/>
                  <a:gd name="connsiteX16" fmla="*/ 10564 w 200691"/>
                  <a:gd name="connsiteY16" fmla="*/ 166280 h 248140"/>
                  <a:gd name="connsiteX17" fmla="*/ 2563 w 200691"/>
                  <a:gd name="connsiteY17" fmla="*/ 119703 h 248140"/>
                  <a:gd name="connsiteX18" fmla="*/ -485 w 200691"/>
                  <a:gd name="connsiteY18" fmla="*/ 69316 h 248140"/>
                  <a:gd name="connsiteX19" fmla="*/ -485 w 200691"/>
                  <a:gd name="connsiteY19" fmla="*/ 19310 h 248140"/>
                  <a:gd name="connsiteX20" fmla="*/ 4469 w 200691"/>
                  <a:gd name="connsiteY20" fmla="*/ 7499 h 248140"/>
                  <a:gd name="connsiteX21" fmla="*/ 15613 w 200691"/>
                  <a:gd name="connsiteY21" fmla="*/ 2927 h 248140"/>
                  <a:gd name="connsiteX22" fmla="*/ 26947 w 200691"/>
                  <a:gd name="connsiteY22" fmla="*/ 6451 h 248140"/>
                  <a:gd name="connsiteX23" fmla="*/ 32377 w 200691"/>
                  <a:gd name="connsiteY23" fmla="*/ 18548 h 248140"/>
                  <a:gd name="connsiteX24" fmla="*/ 33710 w 200691"/>
                  <a:gd name="connsiteY24" fmla="*/ 82174 h 248140"/>
                  <a:gd name="connsiteX25" fmla="*/ 39425 w 200691"/>
                  <a:gd name="connsiteY25" fmla="*/ 143325 h 248140"/>
                  <a:gd name="connsiteX26" fmla="*/ 56856 w 200691"/>
                  <a:gd name="connsiteY26" fmla="*/ 189521 h 248140"/>
                  <a:gd name="connsiteX27" fmla="*/ 93432 w 200691"/>
                  <a:gd name="connsiteY27" fmla="*/ 207618 h 248140"/>
                  <a:gd name="connsiteX28" fmla="*/ 147153 w 200691"/>
                  <a:gd name="connsiteY28" fmla="*/ 165233 h 248140"/>
                  <a:gd name="connsiteX29" fmla="*/ 163917 w 200691"/>
                  <a:gd name="connsiteY29" fmla="*/ 45693 h 248140"/>
                  <a:gd name="connsiteX30" fmla="*/ 163917 w 200691"/>
                  <a:gd name="connsiteY30" fmla="*/ 16452 h 248140"/>
                  <a:gd name="connsiteX31" fmla="*/ 168965 w 200691"/>
                  <a:gd name="connsiteY31" fmla="*/ 4641 h 248140"/>
                  <a:gd name="connsiteX32" fmla="*/ 180014 w 200691"/>
                  <a:gd name="connsiteY32" fmla="*/ -217 h 248140"/>
                  <a:gd name="connsiteX33" fmla="*/ 191444 w 200691"/>
                  <a:gd name="connsiteY33" fmla="*/ 2545 h 248140"/>
                  <a:gd name="connsiteX34" fmla="*/ 198112 w 200691"/>
                  <a:gd name="connsiteY34" fmla="*/ 13594 h 248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00691" h="248140">
                    <a:moveTo>
                      <a:pt x="198112" y="13594"/>
                    </a:moveTo>
                    <a:cubicBezTo>
                      <a:pt x="198588" y="35407"/>
                      <a:pt x="198874" y="53028"/>
                      <a:pt x="199160" y="66458"/>
                    </a:cubicBezTo>
                    <a:cubicBezTo>
                      <a:pt x="199446" y="79888"/>
                      <a:pt x="199160" y="91128"/>
                      <a:pt x="199826" y="100081"/>
                    </a:cubicBezTo>
                    <a:cubicBezTo>
                      <a:pt x="200493" y="109035"/>
                      <a:pt x="199826" y="117226"/>
                      <a:pt x="199826" y="124465"/>
                    </a:cubicBezTo>
                    <a:lnTo>
                      <a:pt x="199826" y="148373"/>
                    </a:lnTo>
                    <a:cubicBezTo>
                      <a:pt x="199826" y="157231"/>
                      <a:pt x="199826" y="167995"/>
                      <a:pt x="199826" y="180758"/>
                    </a:cubicBezTo>
                    <a:cubicBezTo>
                      <a:pt x="199826" y="193522"/>
                      <a:pt x="199826" y="210286"/>
                      <a:pt x="199826" y="231146"/>
                    </a:cubicBezTo>
                    <a:cubicBezTo>
                      <a:pt x="200147" y="235918"/>
                      <a:pt x="198164" y="240557"/>
                      <a:pt x="194492" y="243623"/>
                    </a:cubicBezTo>
                    <a:cubicBezTo>
                      <a:pt x="191166" y="246292"/>
                      <a:pt x="187041" y="247768"/>
                      <a:pt x="182777" y="247814"/>
                    </a:cubicBezTo>
                    <a:cubicBezTo>
                      <a:pt x="178524" y="247808"/>
                      <a:pt x="174384" y="246439"/>
                      <a:pt x="170966" y="243909"/>
                    </a:cubicBezTo>
                    <a:cubicBezTo>
                      <a:pt x="167342" y="241269"/>
                      <a:pt x="165329" y="236953"/>
                      <a:pt x="165632" y="232479"/>
                    </a:cubicBezTo>
                    <a:lnTo>
                      <a:pt x="165631" y="197046"/>
                    </a:lnTo>
                    <a:cubicBezTo>
                      <a:pt x="158101" y="209463"/>
                      <a:pt x="147758" y="219936"/>
                      <a:pt x="135437" y="227621"/>
                    </a:cubicBezTo>
                    <a:cubicBezTo>
                      <a:pt x="122005" y="235402"/>
                      <a:pt x="106661" y="239262"/>
                      <a:pt x="91146" y="238765"/>
                    </a:cubicBezTo>
                    <a:cubicBezTo>
                      <a:pt x="77604" y="239594"/>
                      <a:pt x="64102" y="236590"/>
                      <a:pt x="52188" y="230098"/>
                    </a:cubicBezTo>
                    <a:cubicBezTo>
                      <a:pt x="41466" y="223822"/>
                      <a:pt x="32466" y="214986"/>
                      <a:pt x="25995" y="204380"/>
                    </a:cubicBezTo>
                    <a:cubicBezTo>
                      <a:pt x="18932" y="192544"/>
                      <a:pt x="13728" y="179695"/>
                      <a:pt x="10564" y="166280"/>
                    </a:cubicBezTo>
                    <a:cubicBezTo>
                      <a:pt x="6924" y="150938"/>
                      <a:pt x="4251" y="135381"/>
                      <a:pt x="2563" y="119703"/>
                    </a:cubicBezTo>
                    <a:cubicBezTo>
                      <a:pt x="754" y="103225"/>
                      <a:pt x="-294" y="86461"/>
                      <a:pt x="-485" y="69316"/>
                    </a:cubicBezTo>
                    <a:cubicBezTo>
                      <a:pt x="-675" y="52170"/>
                      <a:pt x="-485" y="35502"/>
                      <a:pt x="-485" y="19310"/>
                    </a:cubicBezTo>
                    <a:cubicBezTo>
                      <a:pt x="-774" y="14814"/>
                      <a:pt x="1059" y="10443"/>
                      <a:pt x="4469" y="7499"/>
                    </a:cubicBezTo>
                    <a:cubicBezTo>
                      <a:pt x="7591" y="4809"/>
                      <a:pt x="11501" y="3205"/>
                      <a:pt x="15613" y="2927"/>
                    </a:cubicBezTo>
                    <a:cubicBezTo>
                      <a:pt x="19687" y="2739"/>
                      <a:pt x="23698" y="3987"/>
                      <a:pt x="26947" y="6451"/>
                    </a:cubicBezTo>
                    <a:cubicBezTo>
                      <a:pt x="30715" y="9283"/>
                      <a:pt x="32766" y="13851"/>
                      <a:pt x="32377" y="18548"/>
                    </a:cubicBezTo>
                    <a:cubicBezTo>
                      <a:pt x="32758" y="38931"/>
                      <a:pt x="33202" y="60140"/>
                      <a:pt x="33710" y="82174"/>
                    </a:cubicBezTo>
                    <a:cubicBezTo>
                      <a:pt x="34046" y="102674"/>
                      <a:pt x="35956" y="123118"/>
                      <a:pt x="39425" y="143325"/>
                    </a:cubicBezTo>
                    <a:cubicBezTo>
                      <a:pt x="41885" y="159788"/>
                      <a:pt x="47828" y="175537"/>
                      <a:pt x="56856" y="189521"/>
                    </a:cubicBezTo>
                    <a:cubicBezTo>
                      <a:pt x="65051" y="201526"/>
                      <a:pt x="78916" y="208386"/>
                      <a:pt x="93432" y="207618"/>
                    </a:cubicBezTo>
                    <a:cubicBezTo>
                      <a:pt x="118483" y="207618"/>
                      <a:pt x="136390" y="193426"/>
                      <a:pt x="147153" y="165233"/>
                    </a:cubicBezTo>
                    <a:cubicBezTo>
                      <a:pt x="157916" y="137038"/>
                      <a:pt x="163441" y="97129"/>
                      <a:pt x="163917" y="45693"/>
                    </a:cubicBezTo>
                    <a:lnTo>
                      <a:pt x="163917" y="16452"/>
                    </a:lnTo>
                    <a:cubicBezTo>
                      <a:pt x="163666" y="11943"/>
                      <a:pt x="165533" y="7575"/>
                      <a:pt x="168965" y="4641"/>
                    </a:cubicBezTo>
                    <a:cubicBezTo>
                      <a:pt x="172093" y="1973"/>
                      <a:pt x="175935" y="283"/>
                      <a:pt x="180014" y="-217"/>
                    </a:cubicBezTo>
                    <a:cubicBezTo>
                      <a:pt x="184031" y="-672"/>
                      <a:pt x="188079" y="306"/>
                      <a:pt x="191444" y="2545"/>
                    </a:cubicBezTo>
                    <a:cubicBezTo>
                      <a:pt x="195310" y="4946"/>
                      <a:pt x="197789" y="9055"/>
                      <a:pt x="198112" y="13594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1" name="Forme libre : forme 80">
                <a:extLst>
                  <a:ext uri="{FF2B5EF4-FFF2-40B4-BE49-F238E27FC236}">
                    <a16:creationId xmlns:a16="http://schemas.microsoft.com/office/drawing/2014/main" id="{910BE4B4-FD79-4C5B-B99C-5FE670F55D71}"/>
                  </a:ext>
                </a:extLst>
              </p:cNvPr>
              <p:cNvSpPr/>
              <p:nvPr/>
            </p:nvSpPr>
            <p:spPr>
              <a:xfrm>
                <a:off x="6265153" y="2747095"/>
                <a:ext cx="36671" cy="330721"/>
              </a:xfrm>
              <a:custGeom>
                <a:avLst/>
                <a:gdLst>
                  <a:gd name="connsiteX0" fmla="*/ -273 w 36671"/>
                  <a:gd name="connsiteY0" fmla="*/ 17019 h 330721"/>
                  <a:gd name="connsiteX1" fmla="*/ 4490 w 36671"/>
                  <a:gd name="connsiteY1" fmla="*/ 4541 h 330721"/>
                  <a:gd name="connsiteX2" fmla="*/ 15825 w 36671"/>
                  <a:gd name="connsiteY2" fmla="*/ -316 h 330721"/>
                  <a:gd name="connsiteX3" fmla="*/ 27921 w 36671"/>
                  <a:gd name="connsiteY3" fmla="*/ 4541 h 330721"/>
                  <a:gd name="connsiteX4" fmla="*/ 32684 w 36671"/>
                  <a:gd name="connsiteY4" fmla="*/ 17019 h 330721"/>
                  <a:gd name="connsiteX5" fmla="*/ 27921 w 36671"/>
                  <a:gd name="connsiteY5" fmla="*/ 28830 h 330721"/>
                  <a:gd name="connsiteX6" fmla="*/ 15825 w 36671"/>
                  <a:gd name="connsiteY6" fmla="*/ 33688 h 330721"/>
                  <a:gd name="connsiteX7" fmla="*/ 4490 w 36671"/>
                  <a:gd name="connsiteY7" fmla="*/ 28830 h 330721"/>
                  <a:gd name="connsiteX8" fmla="*/ -273 w 36671"/>
                  <a:gd name="connsiteY8" fmla="*/ 17019 h 330721"/>
                  <a:gd name="connsiteX9" fmla="*/ -273 w 36671"/>
                  <a:gd name="connsiteY9" fmla="*/ 87218 h 330721"/>
                  <a:gd name="connsiteX10" fmla="*/ 5157 w 36671"/>
                  <a:gd name="connsiteY10" fmla="*/ 73978 h 330721"/>
                  <a:gd name="connsiteX11" fmla="*/ 28588 w 36671"/>
                  <a:gd name="connsiteY11" fmla="*/ 73978 h 330721"/>
                  <a:gd name="connsiteX12" fmla="*/ 34018 w 36671"/>
                  <a:gd name="connsiteY12" fmla="*/ 87218 h 330721"/>
                  <a:gd name="connsiteX13" fmla="*/ 34018 w 36671"/>
                  <a:gd name="connsiteY13" fmla="*/ 146273 h 330721"/>
                  <a:gd name="connsiteX14" fmla="*/ 35065 w 36671"/>
                  <a:gd name="connsiteY14" fmla="*/ 201233 h 330721"/>
                  <a:gd name="connsiteX15" fmla="*/ 36017 w 36671"/>
                  <a:gd name="connsiteY15" fmla="*/ 256097 h 330721"/>
                  <a:gd name="connsiteX16" fmla="*/ 36017 w 36671"/>
                  <a:gd name="connsiteY16" fmla="*/ 315152 h 330721"/>
                  <a:gd name="connsiteX17" fmla="*/ 30588 w 36671"/>
                  <a:gd name="connsiteY17" fmla="*/ 326582 h 330721"/>
                  <a:gd name="connsiteX18" fmla="*/ 18587 w 36671"/>
                  <a:gd name="connsiteY18" fmla="*/ 330392 h 330721"/>
                  <a:gd name="connsiteX19" fmla="*/ 6490 w 36671"/>
                  <a:gd name="connsiteY19" fmla="*/ 326582 h 330721"/>
                  <a:gd name="connsiteX20" fmla="*/ 1060 w 36671"/>
                  <a:gd name="connsiteY20" fmla="*/ 315152 h 330721"/>
                  <a:gd name="connsiteX21" fmla="*/ 1061 w 36671"/>
                  <a:gd name="connsiteY21" fmla="*/ 256097 h 330721"/>
                  <a:gd name="connsiteX22" fmla="*/ 394 w 36671"/>
                  <a:gd name="connsiteY22" fmla="*/ 201233 h 330721"/>
                  <a:gd name="connsiteX23" fmla="*/ -273 w 36671"/>
                  <a:gd name="connsiteY23" fmla="*/ 146273 h 330721"/>
                  <a:gd name="connsiteX24" fmla="*/ -273 w 36671"/>
                  <a:gd name="connsiteY24" fmla="*/ 87218 h 330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6671" h="330721">
                    <a:moveTo>
                      <a:pt x="-273" y="17019"/>
                    </a:moveTo>
                    <a:cubicBezTo>
                      <a:pt x="-426" y="12389"/>
                      <a:pt x="1291" y="7892"/>
                      <a:pt x="4490" y="4541"/>
                    </a:cubicBezTo>
                    <a:cubicBezTo>
                      <a:pt x="7394" y="1367"/>
                      <a:pt x="11524" y="-403"/>
                      <a:pt x="15825" y="-316"/>
                    </a:cubicBezTo>
                    <a:cubicBezTo>
                      <a:pt x="20361" y="-475"/>
                      <a:pt x="24754" y="1289"/>
                      <a:pt x="27921" y="4541"/>
                    </a:cubicBezTo>
                    <a:cubicBezTo>
                      <a:pt x="31121" y="7892"/>
                      <a:pt x="32837" y="12389"/>
                      <a:pt x="32684" y="17019"/>
                    </a:cubicBezTo>
                    <a:cubicBezTo>
                      <a:pt x="32765" y="21439"/>
                      <a:pt x="31046" y="25703"/>
                      <a:pt x="27921" y="28830"/>
                    </a:cubicBezTo>
                    <a:cubicBezTo>
                      <a:pt x="24755" y="32083"/>
                      <a:pt x="20361" y="33847"/>
                      <a:pt x="15825" y="33688"/>
                    </a:cubicBezTo>
                    <a:cubicBezTo>
                      <a:pt x="11524" y="33775"/>
                      <a:pt x="7394" y="32004"/>
                      <a:pt x="4490" y="28830"/>
                    </a:cubicBezTo>
                    <a:cubicBezTo>
                      <a:pt x="1365" y="25703"/>
                      <a:pt x="-354" y="21439"/>
                      <a:pt x="-273" y="17019"/>
                    </a:cubicBezTo>
                    <a:close/>
                    <a:moveTo>
                      <a:pt x="-273" y="87218"/>
                    </a:moveTo>
                    <a:cubicBezTo>
                      <a:pt x="-678" y="82192"/>
                      <a:pt x="1339" y="77273"/>
                      <a:pt x="5157" y="73978"/>
                    </a:cubicBezTo>
                    <a:cubicBezTo>
                      <a:pt x="12043" y="68607"/>
                      <a:pt x="21701" y="68607"/>
                      <a:pt x="28588" y="73978"/>
                    </a:cubicBezTo>
                    <a:cubicBezTo>
                      <a:pt x="32406" y="77273"/>
                      <a:pt x="34423" y="82192"/>
                      <a:pt x="34018" y="87218"/>
                    </a:cubicBezTo>
                    <a:cubicBezTo>
                      <a:pt x="34018" y="108047"/>
                      <a:pt x="34018" y="127731"/>
                      <a:pt x="34018" y="146273"/>
                    </a:cubicBezTo>
                    <a:cubicBezTo>
                      <a:pt x="34018" y="165323"/>
                      <a:pt x="34589" y="183135"/>
                      <a:pt x="35065" y="201233"/>
                    </a:cubicBezTo>
                    <a:cubicBezTo>
                      <a:pt x="35541" y="219330"/>
                      <a:pt x="35827" y="237523"/>
                      <a:pt x="36017" y="256097"/>
                    </a:cubicBezTo>
                    <a:cubicBezTo>
                      <a:pt x="36208" y="274671"/>
                      <a:pt x="36017" y="294197"/>
                      <a:pt x="36017" y="315152"/>
                    </a:cubicBezTo>
                    <a:cubicBezTo>
                      <a:pt x="36281" y="319639"/>
                      <a:pt x="34233" y="323951"/>
                      <a:pt x="30588" y="326582"/>
                    </a:cubicBezTo>
                    <a:cubicBezTo>
                      <a:pt x="27108" y="329123"/>
                      <a:pt x="22895" y="330461"/>
                      <a:pt x="18587" y="330392"/>
                    </a:cubicBezTo>
                    <a:cubicBezTo>
                      <a:pt x="14249" y="330461"/>
                      <a:pt x="10005" y="329124"/>
                      <a:pt x="6490" y="326582"/>
                    </a:cubicBezTo>
                    <a:cubicBezTo>
                      <a:pt x="2844" y="323951"/>
                      <a:pt x="796" y="319640"/>
                      <a:pt x="1060" y="315152"/>
                    </a:cubicBezTo>
                    <a:cubicBezTo>
                      <a:pt x="1061" y="294324"/>
                      <a:pt x="1061" y="274639"/>
                      <a:pt x="1061" y="256097"/>
                    </a:cubicBezTo>
                    <a:cubicBezTo>
                      <a:pt x="1061" y="237047"/>
                      <a:pt x="585" y="219235"/>
                      <a:pt x="394" y="201233"/>
                    </a:cubicBezTo>
                    <a:cubicBezTo>
                      <a:pt x="203" y="183230"/>
                      <a:pt x="394" y="164847"/>
                      <a:pt x="-273" y="146273"/>
                    </a:cubicBezTo>
                    <a:cubicBezTo>
                      <a:pt x="-940" y="127699"/>
                      <a:pt x="-273" y="107697"/>
                      <a:pt x="-273" y="87218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2" name="Forme libre : forme 81">
                <a:extLst>
                  <a:ext uri="{FF2B5EF4-FFF2-40B4-BE49-F238E27FC236}">
                    <a16:creationId xmlns:a16="http://schemas.microsoft.com/office/drawing/2014/main" id="{D2ADD5C7-FFAB-4E82-9DEA-DDB22490CCC8}"/>
                  </a:ext>
                </a:extLst>
              </p:cNvPr>
              <p:cNvSpPr/>
              <p:nvPr/>
            </p:nvSpPr>
            <p:spPr>
              <a:xfrm>
                <a:off x="6550861" y="2809275"/>
                <a:ext cx="218693" cy="260271"/>
              </a:xfrm>
              <a:custGeom>
                <a:avLst/>
                <a:gdLst>
                  <a:gd name="connsiteX0" fmla="*/ 206652 w 218693"/>
                  <a:gd name="connsiteY0" fmla="*/ 114002 h 260271"/>
                  <a:gd name="connsiteX1" fmla="*/ 174077 w 218693"/>
                  <a:gd name="connsiteY1" fmla="*/ 124385 h 260271"/>
                  <a:gd name="connsiteX2" fmla="*/ 124070 w 218693"/>
                  <a:gd name="connsiteY2" fmla="*/ 133910 h 260271"/>
                  <a:gd name="connsiteX3" fmla="*/ 71682 w 218693"/>
                  <a:gd name="connsiteY3" fmla="*/ 140863 h 260271"/>
                  <a:gd name="connsiteX4" fmla="*/ 32154 w 218693"/>
                  <a:gd name="connsiteY4" fmla="*/ 144387 h 260271"/>
                  <a:gd name="connsiteX5" fmla="*/ 40155 w 218693"/>
                  <a:gd name="connsiteY5" fmla="*/ 180106 h 260271"/>
                  <a:gd name="connsiteX6" fmla="*/ 57682 w 218693"/>
                  <a:gd name="connsiteY6" fmla="*/ 207252 h 260271"/>
                  <a:gd name="connsiteX7" fmla="*/ 83113 w 218693"/>
                  <a:gd name="connsiteY7" fmla="*/ 223254 h 260271"/>
                  <a:gd name="connsiteX8" fmla="*/ 115308 w 218693"/>
                  <a:gd name="connsiteY8" fmla="*/ 224968 h 260271"/>
                  <a:gd name="connsiteX9" fmla="*/ 152550 w 218693"/>
                  <a:gd name="connsiteY9" fmla="*/ 209633 h 260271"/>
                  <a:gd name="connsiteX10" fmla="*/ 186459 w 218693"/>
                  <a:gd name="connsiteY10" fmla="*/ 174962 h 260271"/>
                  <a:gd name="connsiteX11" fmla="*/ 198556 w 218693"/>
                  <a:gd name="connsiteY11" fmla="*/ 168009 h 260271"/>
                  <a:gd name="connsiteX12" fmla="*/ 210367 w 218693"/>
                  <a:gd name="connsiteY12" fmla="*/ 170771 h 260271"/>
                  <a:gd name="connsiteX13" fmla="*/ 217415 w 218693"/>
                  <a:gd name="connsiteY13" fmla="*/ 180296 h 260271"/>
                  <a:gd name="connsiteX14" fmla="*/ 215986 w 218693"/>
                  <a:gd name="connsiteY14" fmla="*/ 193154 h 260271"/>
                  <a:gd name="connsiteX15" fmla="*/ 170076 w 218693"/>
                  <a:gd name="connsiteY15" fmla="*/ 238303 h 260271"/>
                  <a:gd name="connsiteX16" fmla="*/ 123403 w 218693"/>
                  <a:gd name="connsiteY16" fmla="*/ 257829 h 260271"/>
                  <a:gd name="connsiteX17" fmla="*/ 75778 w 218693"/>
                  <a:gd name="connsiteY17" fmla="*/ 256114 h 260271"/>
                  <a:gd name="connsiteX18" fmla="*/ 36249 w 218693"/>
                  <a:gd name="connsiteY18" fmla="*/ 233159 h 260271"/>
                  <a:gd name="connsiteX19" fmla="*/ 9008 w 218693"/>
                  <a:gd name="connsiteY19" fmla="*/ 191821 h 260271"/>
                  <a:gd name="connsiteX20" fmla="*/ -517 w 218693"/>
                  <a:gd name="connsiteY20" fmla="*/ 134671 h 260271"/>
                  <a:gd name="connsiteX21" fmla="*/ 4531 w 218693"/>
                  <a:gd name="connsiteY21" fmla="*/ 89522 h 260271"/>
                  <a:gd name="connsiteX22" fmla="*/ 20248 w 218693"/>
                  <a:gd name="connsiteY22" fmla="*/ 48850 h 260271"/>
                  <a:gd name="connsiteX23" fmla="*/ 48156 w 218693"/>
                  <a:gd name="connsiteY23" fmla="*/ 16942 h 260271"/>
                  <a:gd name="connsiteX24" fmla="*/ 90161 w 218693"/>
                  <a:gd name="connsiteY24" fmla="*/ 654 h 260271"/>
                  <a:gd name="connsiteX25" fmla="*/ 131785 w 218693"/>
                  <a:gd name="connsiteY25" fmla="*/ 3035 h 260271"/>
                  <a:gd name="connsiteX26" fmla="*/ 197508 w 218693"/>
                  <a:gd name="connsiteY26" fmla="*/ 52756 h 260271"/>
                  <a:gd name="connsiteX27" fmla="*/ 212272 w 218693"/>
                  <a:gd name="connsiteY27" fmla="*/ 97904 h 260271"/>
                  <a:gd name="connsiteX28" fmla="*/ 206652 w 218693"/>
                  <a:gd name="connsiteY28" fmla="*/ 114002 h 260271"/>
                  <a:gd name="connsiteX29" fmla="*/ 88542 w 218693"/>
                  <a:gd name="connsiteY29" fmla="*/ 35992 h 260271"/>
                  <a:gd name="connsiteX30" fmla="*/ 65396 w 218693"/>
                  <a:gd name="connsiteY30" fmla="*/ 45517 h 260271"/>
                  <a:gd name="connsiteX31" fmla="*/ 48918 w 218693"/>
                  <a:gd name="connsiteY31" fmla="*/ 62567 h 260271"/>
                  <a:gd name="connsiteX32" fmla="*/ 38536 w 218693"/>
                  <a:gd name="connsiteY32" fmla="*/ 84474 h 260271"/>
                  <a:gd name="connsiteX33" fmla="*/ 33487 w 218693"/>
                  <a:gd name="connsiteY33" fmla="*/ 109811 h 260271"/>
                  <a:gd name="connsiteX34" fmla="*/ 106258 w 218693"/>
                  <a:gd name="connsiteY34" fmla="*/ 103524 h 260271"/>
                  <a:gd name="connsiteX35" fmla="*/ 177791 w 218693"/>
                  <a:gd name="connsiteY35" fmla="*/ 88951 h 260271"/>
                  <a:gd name="connsiteX36" fmla="*/ 167409 w 218693"/>
                  <a:gd name="connsiteY36" fmla="*/ 64281 h 260271"/>
                  <a:gd name="connsiteX37" fmla="*/ 148359 w 218693"/>
                  <a:gd name="connsiteY37" fmla="*/ 45231 h 260271"/>
                  <a:gd name="connsiteX38" fmla="*/ 121498 w 218693"/>
                  <a:gd name="connsiteY38" fmla="*/ 34754 h 260271"/>
                  <a:gd name="connsiteX39" fmla="*/ 88541 w 218693"/>
                  <a:gd name="connsiteY39" fmla="*/ 35992 h 260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218693" h="260271">
                    <a:moveTo>
                      <a:pt x="206652" y="114002"/>
                    </a:moveTo>
                    <a:cubicBezTo>
                      <a:pt x="196361" y="119040"/>
                      <a:pt x="185385" y="122538"/>
                      <a:pt x="174077" y="124385"/>
                    </a:cubicBezTo>
                    <a:cubicBezTo>
                      <a:pt x="158646" y="127623"/>
                      <a:pt x="141977" y="130798"/>
                      <a:pt x="124070" y="133910"/>
                    </a:cubicBezTo>
                    <a:cubicBezTo>
                      <a:pt x="106163" y="136672"/>
                      <a:pt x="88733" y="139053"/>
                      <a:pt x="71682" y="140863"/>
                    </a:cubicBezTo>
                    <a:cubicBezTo>
                      <a:pt x="54633" y="142673"/>
                      <a:pt x="41488" y="143911"/>
                      <a:pt x="32154" y="144387"/>
                    </a:cubicBezTo>
                    <a:cubicBezTo>
                      <a:pt x="32855" y="156650"/>
                      <a:pt x="35557" y="168716"/>
                      <a:pt x="40155" y="180106"/>
                    </a:cubicBezTo>
                    <a:cubicBezTo>
                      <a:pt x="44114" y="190240"/>
                      <a:pt x="50074" y="199473"/>
                      <a:pt x="57682" y="207252"/>
                    </a:cubicBezTo>
                    <a:cubicBezTo>
                      <a:pt x="64858" y="214418"/>
                      <a:pt x="73547" y="219885"/>
                      <a:pt x="83113" y="223254"/>
                    </a:cubicBezTo>
                    <a:cubicBezTo>
                      <a:pt x="93494" y="226713"/>
                      <a:pt x="104618" y="227306"/>
                      <a:pt x="115308" y="224968"/>
                    </a:cubicBezTo>
                    <a:cubicBezTo>
                      <a:pt x="128754" y="222851"/>
                      <a:pt x="141512" y="217598"/>
                      <a:pt x="152550" y="209633"/>
                    </a:cubicBezTo>
                    <a:cubicBezTo>
                      <a:pt x="165515" y="199827"/>
                      <a:pt x="176943" y="188141"/>
                      <a:pt x="186459" y="174962"/>
                    </a:cubicBezTo>
                    <a:cubicBezTo>
                      <a:pt x="189421" y="171145"/>
                      <a:pt x="193767" y="168647"/>
                      <a:pt x="198556" y="168009"/>
                    </a:cubicBezTo>
                    <a:cubicBezTo>
                      <a:pt x="202697" y="167477"/>
                      <a:pt x="206891" y="168458"/>
                      <a:pt x="210367" y="170771"/>
                    </a:cubicBezTo>
                    <a:cubicBezTo>
                      <a:pt x="213669" y="173116"/>
                      <a:pt x="216138" y="176452"/>
                      <a:pt x="217415" y="180296"/>
                    </a:cubicBezTo>
                    <a:cubicBezTo>
                      <a:pt x="218723" y="184597"/>
                      <a:pt x="218207" y="189246"/>
                      <a:pt x="215986" y="193154"/>
                    </a:cubicBezTo>
                    <a:cubicBezTo>
                      <a:pt x="203567" y="210881"/>
                      <a:pt x="188007" y="226183"/>
                      <a:pt x="170076" y="238303"/>
                    </a:cubicBezTo>
                    <a:cubicBezTo>
                      <a:pt x="155833" y="247592"/>
                      <a:pt x="140017" y="254208"/>
                      <a:pt x="123403" y="257829"/>
                    </a:cubicBezTo>
                    <a:cubicBezTo>
                      <a:pt x="107626" y="261145"/>
                      <a:pt x="91277" y="260557"/>
                      <a:pt x="75778" y="256114"/>
                    </a:cubicBezTo>
                    <a:cubicBezTo>
                      <a:pt x="60951" y="251746"/>
                      <a:pt x="47392" y="243873"/>
                      <a:pt x="36249" y="233159"/>
                    </a:cubicBezTo>
                    <a:cubicBezTo>
                      <a:pt x="24309" y="221493"/>
                      <a:pt x="15018" y="207395"/>
                      <a:pt x="9008" y="191821"/>
                    </a:cubicBezTo>
                    <a:cubicBezTo>
                      <a:pt x="2208" y="173555"/>
                      <a:pt x="-1026" y="154154"/>
                      <a:pt x="-517" y="134671"/>
                    </a:cubicBezTo>
                    <a:cubicBezTo>
                      <a:pt x="-554" y="119479"/>
                      <a:pt x="1139" y="104331"/>
                      <a:pt x="4531" y="89522"/>
                    </a:cubicBezTo>
                    <a:cubicBezTo>
                      <a:pt x="7658" y="75241"/>
                      <a:pt x="12959" y="61524"/>
                      <a:pt x="20248" y="48850"/>
                    </a:cubicBezTo>
                    <a:cubicBezTo>
                      <a:pt x="27316" y="36450"/>
                      <a:pt x="36807" y="25598"/>
                      <a:pt x="48156" y="16942"/>
                    </a:cubicBezTo>
                    <a:cubicBezTo>
                      <a:pt x="60528" y="7998"/>
                      <a:pt x="74994" y="2389"/>
                      <a:pt x="90161" y="654"/>
                    </a:cubicBezTo>
                    <a:cubicBezTo>
                      <a:pt x="104061" y="-1215"/>
                      <a:pt x="118189" y="-406"/>
                      <a:pt x="131785" y="3035"/>
                    </a:cubicBezTo>
                    <a:cubicBezTo>
                      <a:pt x="159609" y="9842"/>
                      <a:pt x="183389" y="27832"/>
                      <a:pt x="197508" y="52756"/>
                    </a:cubicBezTo>
                    <a:cubicBezTo>
                      <a:pt x="205412" y="66661"/>
                      <a:pt x="210433" y="82016"/>
                      <a:pt x="212272" y="97904"/>
                    </a:cubicBezTo>
                    <a:cubicBezTo>
                      <a:pt x="212843" y="105906"/>
                      <a:pt x="211129" y="111240"/>
                      <a:pt x="206652" y="114002"/>
                    </a:cubicBezTo>
                    <a:close/>
                    <a:moveTo>
                      <a:pt x="88542" y="35992"/>
                    </a:moveTo>
                    <a:cubicBezTo>
                      <a:pt x="80217" y="37419"/>
                      <a:pt x="72313" y="40671"/>
                      <a:pt x="65396" y="45517"/>
                    </a:cubicBezTo>
                    <a:cubicBezTo>
                      <a:pt x="58995" y="50247"/>
                      <a:pt x="53427" y="56009"/>
                      <a:pt x="48918" y="62567"/>
                    </a:cubicBezTo>
                    <a:cubicBezTo>
                      <a:pt x="44347" y="69290"/>
                      <a:pt x="40845" y="76680"/>
                      <a:pt x="38536" y="84474"/>
                    </a:cubicBezTo>
                    <a:cubicBezTo>
                      <a:pt x="36015" y="92731"/>
                      <a:pt x="34324" y="101219"/>
                      <a:pt x="33487" y="109811"/>
                    </a:cubicBezTo>
                    <a:cubicBezTo>
                      <a:pt x="57884" y="109907"/>
                      <a:pt x="82239" y="107803"/>
                      <a:pt x="106258" y="103524"/>
                    </a:cubicBezTo>
                    <a:cubicBezTo>
                      <a:pt x="129309" y="99397"/>
                      <a:pt x="153153" y="94539"/>
                      <a:pt x="177791" y="88951"/>
                    </a:cubicBezTo>
                    <a:cubicBezTo>
                      <a:pt x="175924" y="80145"/>
                      <a:pt x="172401" y="71773"/>
                      <a:pt x="167409" y="64281"/>
                    </a:cubicBezTo>
                    <a:cubicBezTo>
                      <a:pt x="162375" y="56739"/>
                      <a:pt x="155901" y="50265"/>
                      <a:pt x="148359" y="45231"/>
                    </a:cubicBezTo>
                    <a:cubicBezTo>
                      <a:pt x="140195" y="39980"/>
                      <a:pt x="131061" y="36417"/>
                      <a:pt x="121498" y="34754"/>
                    </a:cubicBezTo>
                    <a:cubicBezTo>
                      <a:pt x="110536" y="33030"/>
                      <a:pt x="99344" y="33451"/>
                      <a:pt x="88541" y="35992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3" name="Forme libre : forme 82">
                <a:extLst>
                  <a:ext uri="{FF2B5EF4-FFF2-40B4-BE49-F238E27FC236}">
                    <a16:creationId xmlns:a16="http://schemas.microsoft.com/office/drawing/2014/main" id="{F72DCC7D-8E2A-4FCB-A2A8-1E5F321566C9}"/>
                  </a:ext>
                </a:extLst>
              </p:cNvPr>
              <p:cNvSpPr/>
              <p:nvPr/>
            </p:nvSpPr>
            <p:spPr>
              <a:xfrm>
                <a:off x="6811563" y="2820743"/>
                <a:ext cx="179462" cy="250351"/>
              </a:xfrm>
              <a:custGeom>
                <a:avLst/>
                <a:gdLst>
                  <a:gd name="connsiteX0" fmla="*/ 27770 w 179462"/>
                  <a:gd name="connsiteY0" fmla="*/ 194259 h 250351"/>
                  <a:gd name="connsiteX1" fmla="*/ 57297 w 179462"/>
                  <a:gd name="connsiteY1" fmla="*/ 210547 h 250351"/>
                  <a:gd name="connsiteX2" fmla="*/ 96255 w 179462"/>
                  <a:gd name="connsiteY2" fmla="*/ 215786 h 250351"/>
                  <a:gd name="connsiteX3" fmla="*/ 130450 w 179462"/>
                  <a:gd name="connsiteY3" fmla="*/ 207499 h 250351"/>
                  <a:gd name="connsiteX4" fmla="*/ 145213 w 179462"/>
                  <a:gd name="connsiteY4" fmla="*/ 183115 h 250351"/>
                  <a:gd name="connsiteX5" fmla="*/ 135688 w 179462"/>
                  <a:gd name="connsiteY5" fmla="*/ 159494 h 250351"/>
                  <a:gd name="connsiteX6" fmla="*/ 111209 w 179462"/>
                  <a:gd name="connsiteY6" fmla="*/ 145968 h 250351"/>
                  <a:gd name="connsiteX7" fmla="*/ 79014 w 179462"/>
                  <a:gd name="connsiteY7" fmla="*/ 136443 h 250351"/>
                  <a:gd name="connsiteX8" fmla="*/ 46439 w 179462"/>
                  <a:gd name="connsiteY8" fmla="*/ 126347 h 250351"/>
                  <a:gd name="connsiteX9" fmla="*/ 20245 w 179462"/>
                  <a:gd name="connsiteY9" fmla="*/ 109678 h 250351"/>
                  <a:gd name="connsiteX10" fmla="*/ 7863 w 179462"/>
                  <a:gd name="connsiteY10" fmla="*/ 80532 h 250351"/>
                  <a:gd name="connsiteX11" fmla="*/ 13197 w 179462"/>
                  <a:gd name="connsiteY11" fmla="*/ 46432 h 250351"/>
                  <a:gd name="connsiteX12" fmla="*/ 31675 w 179462"/>
                  <a:gd name="connsiteY12" fmla="*/ 21762 h 250351"/>
                  <a:gd name="connsiteX13" fmla="*/ 58536 w 179462"/>
                  <a:gd name="connsiteY13" fmla="*/ 6522 h 250351"/>
                  <a:gd name="connsiteX14" fmla="*/ 89683 w 179462"/>
                  <a:gd name="connsiteY14" fmla="*/ -146 h 250351"/>
                  <a:gd name="connsiteX15" fmla="*/ 132641 w 179462"/>
                  <a:gd name="connsiteY15" fmla="*/ 7856 h 250351"/>
                  <a:gd name="connsiteX16" fmla="*/ 163502 w 179462"/>
                  <a:gd name="connsiteY16" fmla="*/ 33287 h 250351"/>
                  <a:gd name="connsiteX17" fmla="*/ 166264 w 179462"/>
                  <a:gd name="connsiteY17" fmla="*/ 45384 h 250351"/>
                  <a:gd name="connsiteX18" fmla="*/ 160549 w 179462"/>
                  <a:gd name="connsiteY18" fmla="*/ 54909 h 250351"/>
                  <a:gd name="connsiteX19" fmla="*/ 150166 w 179462"/>
                  <a:gd name="connsiteY19" fmla="*/ 57671 h 250351"/>
                  <a:gd name="connsiteX20" fmla="*/ 138736 w 179462"/>
                  <a:gd name="connsiteY20" fmla="*/ 50718 h 250351"/>
                  <a:gd name="connsiteX21" fmla="*/ 115876 w 179462"/>
                  <a:gd name="connsiteY21" fmla="*/ 35764 h 250351"/>
                  <a:gd name="connsiteX22" fmla="*/ 87301 w 179462"/>
                  <a:gd name="connsiteY22" fmla="*/ 31954 h 250351"/>
                  <a:gd name="connsiteX23" fmla="*/ 54154 w 179462"/>
                  <a:gd name="connsiteY23" fmla="*/ 44527 h 250351"/>
                  <a:gd name="connsiteX24" fmla="*/ 40724 w 179462"/>
                  <a:gd name="connsiteY24" fmla="*/ 72626 h 250351"/>
                  <a:gd name="connsiteX25" fmla="*/ 51201 w 179462"/>
                  <a:gd name="connsiteY25" fmla="*/ 90342 h 250351"/>
                  <a:gd name="connsiteX26" fmla="*/ 77491 w 179462"/>
                  <a:gd name="connsiteY26" fmla="*/ 101105 h 250351"/>
                  <a:gd name="connsiteX27" fmla="*/ 111209 w 179462"/>
                  <a:gd name="connsiteY27" fmla="*/ 110630 h 250351"/>
                  <a:gd name="connsiteX28" fmla="*/ 144260 w 179462"/>
                  <a:gd name="connsiteY28" fmla="*/ 124250 h 250351"/>
                  <a:gd name="connsiteX29" fmla="*/ 169216 w 179462"/>
                  <a:gd name="connsiteY29" fmla="*/ 147111 h 250351"/>
                  <a:gd name="connsiteX30" fmla="*/ 178741 w 179462"/>
                  <a:gd name="connsiteY30" fmla="*/ 185211 h 250351"/>
                  <a:gd name="connsiteX31" fmla="*/ 167597 w 179462"/>
                  <a:gd name="connsiteY31" fmla="*/ 217214 h 250351"/>
                  <a:gd name="connsiteX32" fmla="*/ 141308 w 179462"/>
                  <a:gd name="connsiteY32" fmla="*/ 238074 h 250351"/>
                  <a:gd name="connsiteX33" fmla="*/ 105970 w 179462"/>
                  <a:gd name="connsiteY33" fmla="*/ 248457 h 250351"/>
                  <a:gd name="connsiteX34" fmla="*/ 67203 w 179462"/>
                  <a:gd name="connsiteY34" fmla="*/ 249124 h 250351"/>
                  <a:gd name="connsiteX35" fmla="*/ 31484 w 179462"/>
                  <a:gd name="connsiteY35" fmla="*/ 240456 h 250351"/>
                  <a:gd name="connsiteX36" fmla="*/ 4909 w 179462"/>
                  <a:gd name="connsiteY36" fmla="*/ 222740 h 250351"/>
                  <a:gd name="connsiteX37" fmla="*/ -520 w 179462"/>
                  <a:gd name="connsiteY37" fmla="*/ 208833 h 250351"/>
                  <a:gd name="connsiteX38" fmla="*/ 4529 w 179462"/>
                  <a:gd name="connsiteY38" fmla="*/ 195974 h 250351"/>
                  <a:gd name="connsiteX39" fmla="*/ 15577 w 179462"/>
                  <a:gd name="connsiteY39" fmla="*/ 189688 h 250351"/>
                  <a:gd name="connsiteX40" fmla="*/ 27770 w 179462"/>
                  <a:gd name="connsiteY40" fmla="*/ 194260 h 250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79462" h="250351">
                    <a:moveTo>
                      <a:pt x="27770" y="194259"/>
                    </a:moveTo>
                    <a:cubicBezTo>
                      <a:pt x="36077" y="202099"/>
                      <a:pt x="46235" y="207702"/>
                      <a:pt x="57297" y="210547"/>
                    </a:cubicBezTo>
                    <a:cubicBezTo>
                      <a:pt x="69896" y="214473"/>
                      <a:pt x="83066" y="216245"/>
                      <a:pt x="96255" y="215786"/>
                    </a:cubicBezTo>
                    <a:cubicBezTo>
                      <a:pt x="108124" y="215580"/>
                      <a:pt x="119802" y="212750"/>
                      <a:pt x="130450" y="207499"/>
                    </a:cubicBezTo>
                    <a:cubicBezTo>
                      <a:pt x="139837" y="203091"/>
                      <a:pt x="145658" y="193477"/>
                      <a:pt x="145213" y="183115"/>
                    </a:cubicBezTo>
                    <a:cubicBezTo>
                      <a:pt x="145786" y="174204"/>
                      <a:pt x="142282" y="165515"/>
                      <a:pt x="135688" y="159494"/>
                    </a:cubicBezTo>
                    <a:cubicBezTo>
                      <a:pt x="128433" y="153514"/>
                      <a:pt x="120133" y="148928"/>
                      <a:pt x="111209" y="145968"/>
                    </a:cubicBezTo>
                    <a:cubicBezTo>
                      <a:pt x="100690" y="142116"/>
                      <a:pt x="89936" y="138934"/>
                      <a:pt x="79014" y="136443"/>
                    </a:cubicBezTo>
                    <a:cubicBezTo>
                      <a:pt x="67881" y="134039"/>
                      <a:pt x="56980" y="130660"/>
                      <a:pt x="46439" y="126347"/>
                    </a:cubicBezTo>
                    <a:cubicBezTo>
                      <a:pt x="36766" y="122431"/>
                      <a:pt x="27889" y="116782"/>
                      <a:pt x="20245" y="109678"/>
                    </a:cubicBezTo>
                    <a:cubicBezTo>
                      <a:pt x="12524" y="101916"/>
                      <a:pt x="8089" y="91478"/>
                      <a:pt x="7863" y="80532"/>
                    </a:cubicBezTo>
                    <a:cubicBezTo>
                      <a:pt x="6755" y="68897"/>
                      <a:pt x="8589" y="57172"/>
                      <a:pt x="13197" y="46432"/>
                    </a:cubicBezTo>
                    <a:cubicBezTo>
                      <a:pt x="17509" y="36974"/>
                      <a:pt x="23812" y="28559"/>
                      <a:pt x="31675" y="21762"/>
                    </a:cubicBezTo>
                    <a:cubicBezTo>
                      <a:pt x="39574" y="15013"/>
                      <a:pt x="48691" y="9840"/>
                      <a:pt x="58536" y="6522"/>
                    </a:cubicBezTo>
                    <a:cubicBezTo>
                      <a:pt x="68603" y="3020"/>
                      <a:pt x="79065" y="781"/>
                      <a:pt x="89683" y="-146"/>
                    </a:cubicBezTo>
                    <a:cubicBezTo>
                      <a:pt x="104444" y="-1087"/>
                      <a:pt x="119208" y="1663"/>
                      <a:pt x="132641" y="7856"/>
                    </a:cubicBezTo>
                    <a:cubicBezTo>
                      <a:pt x="145079" y="13319"/>
                      <a:pt x="155761" y="22122"/>
                      <a:pt x="163502" y="33287"/>
                    </a:cubicBezTo>
                    <a:cubicBezTo>
                      <a:pt x="166085" y="36750"/>
                      <a:pt x="167089" y="41143"/>
                      <a:pt x="166264" y="45384"/>
                    </a:cubicBezTo>
                    <a:cubicBezTo>
                      <a:pt x="165511" y="49122"/>
                      <a:pt x="163492" y="52486"/>
                      <a:pt x="160549" y="54909"/>
                    </a:cubicBezTo>
                    <a:cubicBezTo>
                      <a:pt x="157613" y="57214"/>
                      <a:pt x="153860" y="58212"/>
                      <a:pt x="150166" y="57671"/>
                    </a:cubicBezTo>
                    <a:cubicBezTo>
                      <a:pt x="145594" y="56936"/>
                      <a:pt x="141491" y="54441"/>
                      <a:pt x="138736" y="50718"/>
                    </a:cubicBezTo>
                    <a:cubicBezTo>
                      <a:pt x="132452" y="43941"/>
                      <a:pt x="124603" y="38807"/>
                      <a:pt x="115876" y="35764"/>
                    </a:cubicBezTo>
                    <a:cubicBezTo>
                      <a:pt x="106757" y="32370"/>
                      <a:pt x="96991" y="31068"/>
                      <a:pt x="87301" y="31954"/>
                    </a:cubicBezTo>
                    <a:cubicBezTo>
                      <a:pt x="75342" y="33172"/>
                      <a:pt x="63912" y="37507"/>
                      <a:pt x="54154" y="44527"/>
                    </a:cubicBezTo>
                    <a:cubicBezTo>
                      <a:pt x="44933" y="50782"/>
                      <a:pt x="39800" y="61522"/>
                      <a:pt x="40724" y="72626"/>
                    </a:cubicBezTo>
                    <a:cubicBezTo>
                      <a:pt x="40451" y="80072"/>
                      <a:pt x="44545" y="86994"/>
                      <a:pt x="51201" y="90342"/>
                    </a:cubicBezTo>
                    <a:cubicBezTo>
                      <a:pt x="59542" y="94886"/>
                      <a:pt x="68358" y="98496"/>
                      <a:pt x="77491" y="101105"/>
                    </a:cubicBezTo>
                    <a:cubicBezTo>
                      <a:pt x="88095" y="104343"/>
                      <a:pt x="99335" y="107518"/>
                      <a:pt x="111209" y="110630"/>
                    </a:cubicBezTo>
                    <a:cubicBezTo>
                      <a:pt x="122751" y="113775"/>
                      <a:pt x="133854" y="118351"/>
                      <a:pt x="144260" y="124250"/>
                    </a:cubicBezTo>
                    <a:cubicBezTo>
                      <a:pt x="154187" y="129904"/>
                      <a:pt x="162716" y="137716"/>
                      <a:pt x="169216" y="147111"/>
                    </a:cubicBezTo>
                    <a:cubicBezTo>
                      <a:pt x="176335" y="158486"/>
                      <a:pt x="179669" y="171824"/>
                      <a:pt x="178741" y="185211"/>
                    </a:cubicBezTo>
                    <a:cubicBezTo>
                      <a:pt x="178576" y="196802"/>
                      <a:pt x="174667" y="208028"/>
                      <a:pt x="167597" y="217214"/>
                    </a:cubicBezTo>
                    <a:cubicBezTo>
                      <a:pt x="160527" y="226070"/>
                      <a:pt x="151538" y="233203"/>
                      <a:pt x="141308" y="238074"/>
                    </a:cubicBezTo>
                    <a:cubicBezTo>
                      <a:pt x="130115" y="243286"/>
                      <a:pt x="118203" y="246785"/>
                      <a:pt x="105970" y="248457"/>
                    </a:cubicBezTo>
                    <a:cubicBezTo>
                      <a:pt x="93126" y="250295"/>
                      <a:pt x="80103" y="250519"/>
                      <a:pt x="67203" y="249124"/>
                    </a:cubicBezTo>
                    <a:cubicBezTo>
                      <a:pt x="54952" y="247907"/>
                      <a:pt x="42930" y="244990"/>
                      <a:pt x="31484" y="240456"/>
                    </a:cubicBezTo>
                    <a:cubicBezTo>
                      <a:pt x="21366" y="236702"/>
                      <a:pt x="12266" y="230635"/>
                      <a:pt x="4909" y="222740"/>
                    </a:cubicBezTo>
                    <a:cubicBezTo>
                      <a:pt x="1082" y="219169"/>
                      <a:pt x="-915" y="214052"/>
                      <a:pt x="-520" y="208833"/>
                    </a:cubicBezTo>
                    <a:cubicBezTo>
                      <a:pt x="-168" y="204137"/>
                      <a:pt x="1592" y="199656"/>
                      <a:pt x="4529" y="195974"/>
                    </a:cubicBezTo>
                    <a:cubicBezTo>
                      <a:pt x="7330" y="192612"/>
                      <a:pt x="11256" y="190378"/>
                      <a:pt x="15577" y="189688"/>
                    </a:cubicBezTo>
                    <a:cubicBezTo>
                      <a:pt x="20124" y="189284"/>
                      <a:pt x="24609" y="190966"/>
                      <a:pt x="27770" y="194260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4" name="Forme libre : forme 83">
                <a:extLst>
                  <a:ext uri="{FF2B5EF4-FFF2-40B4-BE49-F238E27FC236}">
                    <a16:creationId xmlns:a16="http://schemas.microsoft.com/office/drawing/2014/main" id="{380A9CEE-00D1-4108-8115-83FFAF048196}"/>
                  </a:ext>
                </a:extLst>
              </p:cNvPr>
              <p:cNvSpPr/>
              <p:nvPr/>
            </p:nvSpPr>
            <p:spPr>
              <a:xfrm>
                <a:off x="7018146" y="2687764"/>
                <a:ext cx="172014" cy="385191"/>
              </a:xfrm>
              <a:custGeom>
                <a:avLst/>
                <a:gdLst>
                  <a:gd name="connsiteX0" fmla="*/ 99031 w 172014"/>
                  <a:gd name="connsiteY0" fmla="*/ 169505 h 385191"/>
                  <a:gd name="connsiteX1" fmla="*/ 101698 w 172014"/>
                  <a:gd name="connsiteY1" fmla="*/ 370292 h 385191"/>
                  <a:gd name="connsiteX2" fmla="*/ 96364 w 172014"/>
                  <a:gd name="connsiteY2" fmla="*/ 381436 h 385191"/>
                  <a:gd name="connsiteX3" fmla="*/ 85981 w 172014"/>
                  <a:gd name="connsiteY3" fmla="*/ 384865 h 385191"/>
                  <a:gd name="connsiteX4" fmla="*/ 74932 w 172014"/>
                  <a:gd name="connsiteY4" fmla="*/ 381436 h 385191"/>
                  <a:gd name="connsiteX5" fmla="*/ 68836 w 172014"/>
                  <a:gd name="connsiteY5" fmla="*/ 370292 h 385191"/>
                  <a:gd name="connsiteX6" fmla="*/ 66646 w 172014"/>
                  <a:gd name="connsiteY6" fmla="*/ 170838 h 385191"/>
                  <a:gd name="connsiteX7" fmla="*/ 17687 w 172014"/>
                  <a:gd name="connsiteY7" fmla="*/ 171600 h 385191"/>
                  <a:gd name="connsiteX8" fmla="*/ 4923 w 172014"/>
                  <a:gd name="connsiteY8" fmla="*/ 167028 h 385191"/>
                  <a:gd name="connsiteX9" fmla="*/ -506 w 172014"/>
                  <a:gd name="connsiteY9" fmla="*/ 157503 h 385191"/>
                  <a:gd name="connsiteX10" fmla="*/ 2923 w 172014"/>
                  <a:gd name="connsiteY10" fmla="*/ 146644 h 385191"/>
                  <a:gd name="connsiteX11" fmla="*/ 15591 w 172014"/>
                  <a:gd name="connsiteY11" fmla="*/ 141501 h 385191"/>
                  <a:gd name="connsiteX12" fmla="*/ 65979 w 172014"/>
                  <a:gd name="connsiteY12" fmla="*/ 140072 h 385191"/>
                  <a:gd name="connsiteX13" fmla="*/ 64645 w 172014"/>
                  <a:gd name="connsiteY13" fmla="*/ 17105 h 385191"/>
                  <a:gd name="connsiteX14" fmla="*/ 69694 w 172014"/>
                  <a:gd name="connsiteY14" fmla="*/ 3865 h 385191"/>
                  <a:gd name="connsiteX15" fmla="*/ 80742 w 172014"/>
                  <a:gd name="connsiteY15" fmla="*/ -326 h 385191"/>
                  <a:gd name="connsiteX16" fmla="*/ 92173 w 172014"/>
                  <a:gd name="connsiteY16" fmla="*/ 3865 h 385191"/>
                  <a:gd name="connsiteX17" fmla="*/ 97507 w 172014"/>
                  <a:gd name="connsiteY17" fmla="*/ 17105 h 385191"/>
                  <a:gd name="connsiteX18" fmla="*/ 98840 w 172014"/>
                  <a:gd name="connsiteY18" fmla="*/ 139405 h 385191"/>
                  <a:gd name="connsiteX19" fmla="*/ 155229 w 172014"/>
                  <a:gd name="connsiteY19" fmla="*/ 137977 h 385191"/>
                  <a:gd name="connsiteX20" fmla="*/ 166658 w 172014"/>
                  <a:gd name="connsiteY20" fmla="*/ 142549 h 385191"/>
                  <a:gd name="connsiteX21" fmla="*/ 171325 w 172014"/>
                  <a:gd name="connsiteY21" fmla="*/ 152931 h 385191"/>
                  <a:gd name="connsiteX22" fmla="*/ 168658 w 172014"/>
                  <a:gd name="connsiteY22" fmla="*/ 163695 h 385191"/>
                  <a:gd name="connsiteX23" fmla="*/ 157895 w 172014"/>
                  <a:gd name="connsiteY23" fmla="*/ 168552 h 385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72014" h="385191">
                    <a:moveTo>
                      <a:pt x="99031" y="169505"/>
                    </a:moveTo>
                    <a:lnTo>
                      <a:pt x="101698" y="370292"/>
                    </a:lnTo>
                    <a:cubicBezTo>
                      <a:pt x="101700" y="374623"/>
                      <a:pt x="99739" y="378722"/>
                      <a:pt x="96364" y="381436"/>
                    </a:cubicBezTo>
                    <a:cubicBezTo>
                      <a:pt x="93370" y="383681"/>
                      <a:pt x="89723" y="384886"/>
                      <a:pt x="85981" y="384865"/>
                    </a:cubicBezTo>
                    <a:cubicBezTo>
                      <a:pt x="82042" y="384829"/>
                      <a:pt x="78200" y="383637"/>
                      <a:pt x="74932" y="381436"/>
                    </a:cubicBezTo>
                    <a:cubicBezTo>
                      <a:pt x="71199" y="378942"/>
                      <a:pt x="68922" y="374780"/>
                      <a:pt x="68836" y="370292"/>
                    </a:cubicBezTo>
                    <a:lnTo>
                      <a:pt x="66646" y="170838"/>
                    </a:lnTo>
                    <a:lnTo>
                      <a:pt x="17687" y="171600"/>
                    </a:lnTo>
                    <a:cubicBezTo>
                      <a:pt x="12988" y="171872"/>
                      <a:pt x="8381" y="170221"/>
                      <a:pt x="4923" y="167028"/>
                    </a:cubicBezTo>
                    <a:cubicBezTo>
                      <a:pt x="2091" y="164556"/>
                      <a:pt x="178" y="161199"/>
                      <a:pt x="-506" y="157503"/>
                    </a:cubicBezTo>
                    <a:cubicBezTo>
                      <a:pt x="-872" y="153570"/>
                      <a:pt x="364" y="149655"/>
                      <a:pt x="2923" y="146644"/>
                    </a:cubicBezTo>
                    <a:cubicBezTo>
                      <a:pt x="6078" y="143000"/>
                      <a:pt x="10788" y="141088"/>
                      <a:pt x="15591" y="141501"/>
                    </a:cubicBezTo>
                    <a:lnTo>
                      <a:pt x="65979" y="140072"/>
                    </a:lnTo>
                    <a:lnTo>
                      <a:pt x="64645" y="17105"/>
                    </a:lnTo>
                    <a:cubicBezTo>
                      <a:pt x="64176" y="12146"/>
                      <a:pt x="66042" y="7252"/>
                      <a:pt x="69694" y="3865"/>
                    </a:cubicBezTo>
                    <a:cubicBezTo>
                      <a:pt x="72759" y="1195"/>
                      <a:pt x="76678" y="-291"/>
                      <a:pt x="80742" y="-326"/>
                    </a:cubicBezTo>
                    <a:cubicBezTo>
                      <a:pt x="84908" y="-217"/>
                      <a:pt x="88923" y="1255"/>
                      <a:pt x="92173" y="3865"/>
                    </a:cubicBezTo>
                    <a:cubicBezTo>
                      <a:pt x="95942" y="7188"/>
                      <a:pt x="97920" y="12097"/>
                      <a:pt x="97507" y="17105"/>
                    </a:cubicBezTo>
                    <a:lnTo>
                      <a:pt x="98840" y="139405"/>
                    </a:lnTo>
                    <a:lnTo>
                      <a:pt x="155229" y="137977"/>
                    </a:lnTo>
                    <a:cubicBezTo>
                      <a:pt x="159531" y="137711"/>
                      <a:pt x="163726" y="139389"/>
                      <a:pt x="166658" y="142549"/>
                    </a:cubicBezTo>
                    <a:cubicBezTo>
                      <a:pt x="169236" y="145453"/>
                      <a:pt x="170864" y="149076"/>
                      <a:pt x="171325" y="152931"/>
                    </a:cubicBezTo>
                    <a:cubicBezTo>
                      <a:pt x="171801" y="156726"/>
                      <a:pt x="170850" y="160561"/>
                      <a:pt x="168658" y="163695"/>
                    </a:cubicBezTo>
                    <a:cubicBezTo>
                      <a:pt x="166147" y="167059"/>
                      <a:pt x="162079" y="168894"/>
                      <a:pt x="157895" y="168552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5" name="Forme libre : forme 84">
                <a:extLst>
                  <a:ext uri="{FF2B5EF4-FFF2-40B4-BE49-F238E27FC236}">
                    <a16:creationId xmlns:a16="http://schemas.microsoft.com/office/drawing/2014/main" id="{8133F51D-B50B-4920-A24F-F2BD9FF457B4}"/>
                  </a:ext>
                </a:extLst>
              </p:cNvPr>
              <p:cNvSpPr/>
              <p:nvPr/>
            </p:nvSpPr>
            <p:spPr>
              <a:xfrm>
                <a:off x="7404254" y="2815003"/>
                <a:ext cx="213594" cy="253012"/>
              </a:xfrm>
              <a:custGeom>
                <a:avLst/>
                <a:gdLst>
                  <a:gd name="connsiteX0" fmla="*/ 81350 w 213594"/>
                  <a:gd name="connsiteY0" fmla="*/ 546 h 253012"/>
                  <a:gd name="connsiteX1" fmla="*/ 111259 w 213594"/>
                  <a:gd name="connsiteY1" fmla="*/ 1212 h 253012"/>
                  <a:gd name="connsiteX2" fmla="*/ 138786 w 213594"/>
                  <a:gd name="connsiteY2" fmla="*/ 11976 h 253012"/>
                  <a:gd name="connsiteX3" fmla="*/ 160884 w 213594"/>
                  <a:gd name="connsiteY3" fmla="*/ 33216 h 253012"/>
                  <a:gd name="connsiteX4" fmla="*/ 175362 w 213594"/>
                  <a:gd name="connsiteY4" fmla="*/ 65220 h 253012"/>
                  <a:gd name="connsiteX5" fmla="*/ 173647 w 213594"/>
                  <a:gd name="connsiteY5" fmla="*/ 77698 h 253012"/>
                  <a:gd name="connsiteX6" fmla="*/ 164122 w 213594"/>
                  <a:gd name="connsiteY6" fmla="*/ 83984 h 253012"/>
                  <a:gd name="connsiteX7" fmla="*/ 153072 w 213594"/>
                  <a:gd name="connsiteY7" fmla="*/ 82555 h 253012"/>
                  <a:gd name="connsiteX8" fmla="*/ 145357 w 213594"/>
                  <a:gd name="connsiteY8" fmla="*/ 73030 h 253012"/>
                  <a:gd name="connsiteX9" fmla="*/ 121830 w 213594"/>
                  <a:gd name="connsiteY9" fmla="*/ 39312 h 253012"/>
                  <a:gd name="connsiteX10" fmla="*/ 83730 w 213594"/>
                  <a:gd name="connsiteY10" fmla="*/ 32740 h 253012"/>
                  <a:gd name="connsiteX11" fmla="*/ 58298 w 213594"/>
                  <a:gd name="connsiteY11" fmla="*/ 44170 h 253012"/>
                  <a:gd name="connsiteX12" fmla="*/ 41820 w 213594"/>
                  <a:gd name="connsiteY12" fmla="*/ 65029 h 253012"/>
                  <a:gd name="connsiteX13" fmla="*/ 32295 w 213594"/>
                  <a:gd name="connsiteY13" fmla="*/ 92081 h 253012"/>
                  <a:gd name="connsiteX14" fmla="*/ 30295 w 213594"/>
                  <a:gd name="connsiteY14" fmla="*/ 122370 h 253012"/>
                  <a:gd name="connsiteX15" fmla="*/ 35630 w 213594"/>
                  <a:gd name="connsiteY15" fmla="*/ 157422 h 253012"/>
                  <a:gd name="connsiteX16" fmla="*/ 49060 w 213594"/>
                  <a:gd name="connsiteY16" fmla="*/ 187998 h 253012"/>
                  <a:gd name="connsiteX17" fmla="*/ 69919 w 213594"/>
                  <a:gd name="connsiteY17" fmla="*/ 209905 h 253012"/>
                  <a:gd name="connsiteX18" fmla="*/ 97351 w 213594"/>
                  <a:gd name="connsiteY18" fmla="*/ 218287 h 253012"/>
                  <a:gd name="connsiteX19" fmla="*/ 139642 w 213594"/>
                  <a:gd name="connsiteY19" fmla="*/ 208191 h 253012"/>
                  <a:gd name="connsiteX20" fmla="*/ 183266 w 213594"/>
                  <a:gd name="connsiteY20" fmla="*/ 173043 h 253012"/>
                  <a:gd name="connsiteX21" fmla="*/ 195363 w 213594"/>
                  <a:gd name="connsiteY21" fmla="*/ 166471 h 253012"/>
                  <a:gd name="connsiteX22" fmla="*/ 212793 w 213594"/>
                  <a:gd name="connsiteY22" fmla="*/ 179711 h 253012"/>
                  <a:gd name="connsiteX23" fmla="*/ 209460 w 213594"/>
                  <a:gd name="connsiteY23" fmla="*/ 191808 h 253012"/>
                  <a:gd name="connsiteX24" fmla="*/ 183932 w 213594"/>
                  <a:gd name="connsiteY24" fmla="*/ 219049 h 253012"/>
                  <a:gd name="connsiteX25" fmla="*/ 154785 w 213594"/>
                  <a:gd name="connsiteY25" fmla="*/ 238099 h 253012"/>
                  <a:gd name="connsiteX26" fmla="*/ 124876 w 213594"/>
                  <a:gd name="connsiteY26" fmla="*/ 249148 h 253012"/>
                  <a:gd name="connsiteX27" fmla="*/ 97349 w 213594"/>
                  <a:gd name="connsiteY27" fmla="*/ 252672 h 253012"/>
                  <a:gd name="connsiteX28" fmla="*/ 54773 w 213594"/>
                  <a:gd name="connsiteY28" fmla="*/ 241337 h 253012"/>
                  <a:gd name="connsiteX29" fmla="*/ 23912 w 213594"/>
                  <a:gd name="connsiteY29" fmla="*/ 212191 h 253012"/>
                  <a:gd name="connsiteX30" fmla="*/ 5434 w 213594"/>
                  <a:gd name="connsiteY30" fmla="*/ 171329 h 253012"/>
                  <a:gd name="connsiteX31" fmla="*/ -567 w 213594"/>
                  <a:gd name="connsiteY31" fmla="*/ 123704 h 253012"/>
                  <a:gd name="connsiteX32" fmla="*/ 3719 w 213594"/>
                  <a:gd name="connsiteY32" fmla="*/ 82365 h 253012"/>
                  <a:gd name="connsiteX33" fmla="*/ 17816 w 213594"/>
                  <a:gd name="connsiteY33" fmla="*/ 44837 h 253012"/>
                  <a:gd name="connsiteX34" fmla="*/ 43057 w 213594"/>
                  <a:gd name="connsiteY34" fmla="*/ 16262 h 253012"/>
                  <a:gd name="connsiteX35" fmla="*/ 81348 w 213594"/>
                  <a:gd name="connsiteY35" fmla="*/ 545 h 253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13594" h="253012">
                    <a:moveTo>
                      <a:pt x="81350" y="546"/>
                    </a:moveTo>
                    <a:cubicBezTo>
                      <a:pt x="91292" y="-809"/>
                      <a:pt x="101386" y="-584"/>
                      <a:pt x="111259" y="1212"/>
                    </a:cubicBezTo>
                    <a:cubicBezTo>
                      <a:pt x="121031" y="3031"/>
                      <a:pt x="130371" y="6683"/>
                      <a:pt x="138786" y="11976"/>
                    </a:cubicBezTo>
                    <a:cubicBezTo>
                      <a:pt x="147368" y="17671"/>
                      <a:pt x="154854" y="24866"/>
                      <a:pt x="160884" y="33216"/>
                    </a:cubicBezTo>
                    <a:cubicBezTo>
                      <a:pt x="167767" y="42829"/>
                      <a:pt x="172686" y="53704"/>
                      <a:pt x="175362" y="65220"/>
                    </a:cubicBezTo>
                    <a:cubicBezTo>
                      <a:pt x="176830" y="69413"/>
                      <a:pt x="176192" y="74056"/>
                      <a:pt x="173647" y="77698"/>
                    </a:cubicBezTo>
                    <a:cubicBezTo>
                      <a:pt x="171305" y="80843"/>
                      <a:pt x="167934" y="83067"/>
                      <a:pt x="164122" y="83984"/>
                    </a:cubicBezTo>
                    <a:cubicBezTo>
                      <a:pt x="160386" y="84830"/>
                      <a:pt x="156471" y="84324"/>
                      <a:pt x="153072" y="82555"/>
                    </a:cubicBezTo>
                    <a:cubicBezTo>
                      <a:pt x="149217" y="80679"/>
                      <a:pt x="146391" y="77191"/>
                      <a:pt x="145357" y="73030"/>
                    </a:cubicBezTo>
                    <a:cubicBezTo>
                      <a:pt x="141029" y="59708"/>
                      <a:pt x="132840" y="47971"/>
                      <a:pt x="121830" y="39312"/>
                    </a:cubicBezTo>
                    <a:cubicBezTo>
                      <a:pt x="110732" y="31583"/>
                      <a:pt x="96777" y="29175"/>
                      <a:pt x="83730" y="32740"/>
                    </a:cubicBezTo>
                    <a:cubicBezTo>
                      <a:pt x="74361" y="34131"/>
                      <a:pt x="65559" y="38086"/>
                      <a:pt x="58298" y="44170"/>
                    </a:cubicBezTo>
                    <a:cubicBezTo>
                      <a:pt x="51537" y="50020"/>
                      <a:pt x="45945" y="57098"/>
                      <a:pt x="41820" y="65029"/>
                    </a:cubicBezTo>
                    <a:cubicBezTo>
                      <a:pt x="37269" y="73502"/>
                      <a:pt x="34056" y="82626"/>
                      <a:pt x="32295" y="92081"/>
                    </a:cubicBezTo>
                    <a:cubicBezTo>
                      <a:pt x="30486" y="102069"/>
                      <a:pt x="29815" y="112231"/>
                      <a:pt x="30295" y="122370"/>
                    </a:cubicBezTo>
                    <a:cubicBezTo>
                      <a:pt x="30667" y="134225"/>
                      <a:pt x="32458" y="145993"/>
                      <a:pt x="35630" y="157422"/>
                    </a:cubicBezTo>
                    <a:cubicBezTo>
                      <a:pt x="38541" y="168232"/>
                      <a:pt x="43069" y="178540"/>
                      <a:pt x="49060" y="187998"/>
                    </a:cubicBezTo>
                    <a:cubicBezTo>
                      <a:pt x="54461" y="196635"/>
                      <a:pt x="61557" y="204088"/>
                      <a:pt x="69919" y="209905"/>
                    </a:cubicBezTo>
                    <a:cubicBezTo>
                      <a:pt x="77985" y="215452"/>
                      <a:pt x="87564" y="218378"/>
                      <a:pt x="97351" y="218287"/>
                    </a:cubicBezTo>
                    <a:cubicBezTo>
                      <a:pt x="112062" y="218436"/>
                      <a:pt x="126584" y="214969"/>
                      <a:pt x="139642" y="208191"/>
                    </a:cubicBezTo>
                    <a:cubicBezTo>
                      <a:pt x="156361" y="199468"/>
                      <a:pt x="171186" y="187523"/>
                      <a:pt x="183266" y="173043"/>
                    </a:cubicBezTo>
                    <a:cubicBezTo>
                      <a:pt x="186225" y="169285"/>
                      <a:pt x="190599" y="166909"/>
                      <a:pt x="195363" y="166471"/>
                    </a:cubicBezTo>
                    <a:cubicBezTo>
                      <a:pt x="203662" y="165917"/>
                      <a:pt x="211101" y="171567"/>
                      <a:pt x="212793" y="179711"/>
                    </a:cubicBezTo>
                    <a:cubicBezTo>
                      <a:pt x="213578" y="184040"/>
                      <a:pt x="212351" y="188491"/>
                      <a:pt x="209460" y="191808"/>
                    </a:cubicBezTo>
                    <a:cubicBezTo>
                      <a:pt x="202284" y="202051"/>
                      <a:pt x="193689" y="211224"/>
                      <a:pt x="183932" y="219049"/>
                    </a:cubicBezTo>
                    <a:cubicBezTo>
                      <a:pt x="174945" y="226450"/>
                      <a:pt x="165170" y="232838"/>
                      <a:pt x="154785" y="238099"/>
                    </a:cubicBezTo>
                    <a:cubicBezTo>
                      <a:pt x="145271" y="242913"/>
                      <a:pt x="135236" y="246621"/>
                      <a:pt x="124876" y="249148"/>
                    </a:cubicBezTo>
                    <a:cubicBezTo>
                      <a:pt x="115872" y="251408"/>
                      <a:pt x="106632" y="252591"/>
                      <a:pt x="97349" y="252672"/>
                    </a:cubicBezTo>
                    <a:cubicBezTo>
                      <a:pt x="82376" y="252958"/>
                      <a:pt x="67622" y="249030"/>
                      <a:pt x="54773" y="241337"/>
                    </a:cubicBezTo>
                    <a:cubicBezTo>
                      <a:pt x="42605" y="233829"/>
                      <a:pt x="32102" y="223910"/>
                      <a:pt x="23912" y="212191"/>
                    </a:cubicBezTo>
                    <a:cubicBezTo>
                      <a:pt x="15376" y="199774"/>
                      <a:pt x="9120" y="185938"/>
                      <a:pt x="5434" y="171329"/>
                    </a:cubicBezTo>
                    <a:cubicBezTo>
                      <a:pt x="1375" y="155781"/>
                      <a:pt x="-643" y="139772"/>
                      <a:pt x="-567" y="123704"/>
                    </a:cubicBezTo>
                    <a:cubicBezTo>
                      <a:pt x="-565" y="109813"/>
                      <a:pt x="871" y="95961"/>
                      <a:pt x="3719" y="82365"/>
                    </a:cubicBezTo>
                    <a:cubicBezTo>
                      <a:pt x="6486" y="69212"/>
                      <a:pt x="11239" y="56558"/>
                      <a:pt x="17816" y="44837"/>
                    </a:cubicBezTo>
                    <a:cubicBezTo>
                      <a:pt x="24185" y="33684"/>
                      <a:pt x="32776" y="23959"/>
                      <a:pt x="43057" y="16262"/>
                    </a:cubicBezTo>
                    <a:cubicBezTo>
                      <a:pt x="54237" y="7782"/>
                      <a:pt x="67435" y="2365"/>
                      <a:pt x="81348" y="545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6" name="Forme libre : forme 85">
                <a:extLst>
                  <a:ext uri="{FF2B5EF4-FFF2-40B4-BE49-F238E27FC236}">
                    <a16:creationId xmlns:a16="http://schemas.microsoft.com/office/drawing/2014/main" id="{BAC9009F-A9AB-418A-9E67-3076BA7FF378}"/>
                  </a:ext>
                </a:extLst>
              </p:cNvPr>
              <p:cNvSpPr/>
              <p:nvPr/>
            </p:nvSpPr>
            <p:spPr>
              <a:xfrm>
                <a:off x="7652700" y="2800634"/>
                <a:ext cx="191898" cy="272321"/>
              </a:xfrm>
              <a:custGeom>
                <a:avLst/>
                <a:gdLst>
                  <a:gd name="connsiteX0" fmla="*/ 151039 w 191898"/>
                  <a:gd name="connsiteY0" fmla="*/ 17010 h 272321"/>
                  <a:gd name="connsiteX1" fmla="*/ 156754 w 191898"/>
                  <a:gd name="connsiteY1" fmla="*/ 3770 h 272321"/>
                  <a:gd name="connsiteX2" fmla="*/ 167803 w 191898"/>
                  <a:gd name="connsiteY2" fmla="*/ -326 h 272321"/>
                  <a:gd name="connsiteX3" fmla="*/ 178566 w 191898"/>
                  <a:gd name="connsiteY3" fmla="*/ 3770 h 272321"/>
                  <a:gd name="connsiteX4" fmla="*/ 183901 w 191898"/>
                  <a:gd name="connsiteY4" fmla="*/ 17010 h 272321"/>
                  <a:gd name="connsiteX5" fmla="*/ 186567 w 191898"/>
                  <a:gd name="connsiteY5" fmla="*/ 135120 h 272321"/>
                  <a:gd name="connsiteX6" fmla="*/ 191330 w 191898"/>
                  <a:gd name="connsiteY6" fmla="*/ 257421 h 272321"/>
                  <a:gd name="connsiteX7" fmla="*/ 185615 w 191898"/>
                  <a:gd name="connsiteY7" fmla="*/ 268185 h 272321"/>
                  <a:gd name="connsiteX8" fmla="*/ 174851 w 191898"/>
                  <a:gd name="connsiteY8" fmla="*/ 271995 h 272321"/>
                  <a:gd name="connsiteX9" fmla="*/ 164088 w 191898"/>
                  <a:gd name="connsiteY9" fmla="*/ 268566 h 272321"/>
                  <a:gd name="connsiteX10" fmla="*/ 158373 w 191898"/>
                  <a:gd name="connsiteY10" fmla="*/ 257422 h 272321"/>
                  <a:gd name="connsiteX11" fmla="*/ 156374 w 191898"/>
                  <a:gd name="connsiteY11" fmla="*/ 223417 h 272321"/>
                  <a:gd name="connsiteX12" fmla="*/ 118274 w 191898"/>
                  <a:gd name="connsiteY12" fmla="*/ 244277 h 272321"/>
                  <a:gd name="connsiteX13" fmla="*/ 65600 w 191898"/>
                  <a:gd name="connsiteY13" fmla="*/ 242848 h 272321"/>
                  <a:gd name="connsiteX14" fmla="*/ 34739 w 191898"/>
                  <a:gd name="connsiteY14" fmla="*/ 228274 h 272321"/>
                  <a:gd name="connsiteX15" fmla="*/ 13974 w 191898"/>
                  <a:gd name="connsiteY15" fmla="*/ 203890 h 272321"/>
                  <a:gd name="connsiteX16" fmla="*/ 2163 w 191898"/>
                  <a:gd name="connsiteY16" fmla="*/ 173315 h 272321"/>
                  <a:gd name="connsiteX17" fmla="*/ -218 w 191898"/>
                  <a:gd name="connsiteY17" fmla="*/ 139311 h 272321"/>
                  <a:gd name="connsiteX18" fmla="*/ 8259 w 191898"/>
                  <a:gd name="connsiteY18" fmla="*/ 100068 h 272321"/>
                  <a:gd name="connsiteX19" fmla="*/ 27309 w 191898"/>
                  <a:gd name="connsiteY19" fmla="*/ 65968 h 272321"/>
                  <a:gd name="connsiteX20" fmla="*/ 97413 w 191898"/>
                  <a:gd name="connsiteY20" fmla="*/ 33678 h 272321"/>
                  <a:gd name="connsiteX21" fmla="*/ 126940 w 191898"/>
                  <a:gd name="connsiteY21" fmla="*/ 41013 h 272321"/>
                  <a:gd name="connsiteX22" fmla="*/ 151801 w 191898"/>
                  <a:gd name="connsiteY22" fmla="*/ 57967 h 272321"/>
                  <a:gd name="connsiteX23" fmla="*/ 150753 w 191898"/>
                  <a:gd name="connsiteY23" fmla="*/ 37870 h 272321"/>
                  <a:gd name="connsiteX24" fmla="*/ 151039 w 191898"/>
                  <a:gd name="connsiteY24" fmla="*/ 17010 h 272321"/>
                  <a:gd name="connsiteX25" fmla="*/ 74268 w 191898"/>
                  <a:gd name="connsiteY25" fmla="*/ 209510 h 272321"/>
                  <a:gd name="connsiteX26" fmla="*/ 100652 w 191898"/>
                  <a:gd name="connsiteY26" fmla="*/ 212654 h 272321"/>
                  <a:gd name="connsiteX27" fmla="*/ 124370 w 191898"/>
                  <a:gd name="connsiteY27" fmla="*/ 202557 h 272321"/>
                  <a:gd name="connsiteX28" fmla="*/ 154374 w 191898"/>
                  <a:gd name="connsiteY28" fmla="*/ 158076 h 272321"/>
                  <a:gd name="connsiteX29" fmla="*/ 153039 w 191898"/>
                  <a:gd name="connsiteY29" fmla="*/ 119118 h 272321"/>
                  <a:gd name="connsiteX30" fmla="*/ 136656 w 191898"/>
                  <a:gd name="connsiteY30" fmla="*/ 87876 h 272321"/>
                  <a:gd name="connsiteX31" fmla="*/ 112367 w 191898"/>
                  <a:gd name="connsiteY31" fmla="*/ 71588 h 272321"/>
                  <a:gd name="connsiteX32" fmla="*/ 84649 w 191898"/>
                  <a:gd name="connsiteY32" fmla="*/ 69493 h 272321"/>
                  <a:gd name="connsiteX33" fmla="*/ 58646 w 191898"/>
                  <a:gd name="connsiteY33" fmla="*/ 80923 h 272321"/>
                  <a:gd name="connsiteX34" fmla="*/ 39596 w 191898"/>
                  <a:gd name="connsiteY34" fmla="*/ 106259 h 272321"/>
                  <a:gd name="connsiteX35" fmla="*/ 32929 w 191898"/>
                  <a:gd name="connsiteY35" fmla="*/ 145597 h 272321"/>
                  <a:gd name="connsiteX36" fmla="*/ 43215 w 191898"/>
                  <a:gd name="connsiteY36" fmla="*/ 183697 h 272321"/>
                  <a:gd name="connsiteX37" fmla="*/ 74267 w 191898"/>
                  <a:gd name="connsiteY37" fmla="*/ 209510 h 272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91898" h="272321">
                    <a:moveTo>
                      <a:pt x="151039" y="17010"/>
                    </a:moveTo>
                    <a:cubicBezTo>
                      <a:pt x="150992" y="11988"/>
                      <a:pt x="153068" y="7181"/>
                      <a:pt x="156754" y="3770"/>
                    </a:cubicBezTo>
                    <a:cubicBezTo>
                      <a:pt x="159829" y="1128"/>
                      <a:pt x="163749" y="-325"/>
                      <a:pt x="167803" y="-326"/>
                    </a:cubicBezTo>
                    <a:cubicBezTo>
                      <a:pt x="171778" y="-362"/>
                      <a:pt x="175621" y="1100"/>
                      <a:pt x="178566" y="3770"/>
                    </a:cubicBezTo>
                    <a:cubicBezTo>
                      <a:pt x="181993" y="7325"/>
                      <a:pt x="183906" y="12072"/>
                      <a:pt x="183901" y="17010"/>
                    </a:cubicBezTo>
                    <a:cubicBezTo>
                      <a:pt x="185235" y="56380"/>
                      <a:pt x="186123" y="95750"/>
                      <a:pt x="186567" y="135120"/>
                    </a:cubicBezTo>
                    <a:cubicBezTo>
                      <a:pt x="187012" y="174490"/>
                      <a:pt x="188599" y="215257"/>
                      <a:pt x="191330" y="257421"/>
                    </a:cubicBezTo>
                    <a:cubicBezTo>
                      <a:pt x="191088" y="261672"/>
                      <a:pt x="189001" y="265604"/>
                      <a:pt x="185615" y="268185"/>
                    </a:cubicBezTo>
                    <a:cubicBezTo>
                      <a:pt x="182553" y="270621"/>
                      <a:pt x="178764" y="271962"/>
                      <a:pt x="174851" y="271995"/>
                    </a:cubicBezTo>
                    <a:cubicBezTo>
                      <a:pt x="170999" y="271967"/>
                      <a:pt x="167247" y="270771"/>
                      <a:pt x="164088" y="268566"/>
                    </a:cubicBezTo>
                    <a:cubicBezTo>
                      <a:pt x="160570" y="265929"/>
                      <a:pt x="158462" y="261818"/>
                      <a:pt x="158373" y="257422"/>
                    </a:cubicBezTo>
                    <a:lnTo>
                      <a:pt x="156374" y="223417"/>
                    </a:lnTo>
                    <a:cubicBezTo>
                      <a:pt x="145582" y="233399"/>
                      <a:pt x="132496" y="240564"/>
                      <a:pt x="118274" y="244277"/>
                    </a:cubicBezTo>
                    <a:cubicBezTo>
                      <a:pt x="100890" y="248382"/>
                      <a:pt x="82736" y="247890"/>
                      <a:pt x="65600" y="242848"/>
                    </a:cubicBezTo>
                    <a:cubicBezTo>
                      <a:pt x="54315" y="240471"/>
                      <a:pt x="43744" y="235479"/>
                      <a:pt x="34739" y="228274"/>
                    </a:cubicBezTo>
                    <a:cubicBezTo>
                      <a:pt x="26378" y="221491"/>
                      <a:pt x="19339" y="213225"/>
                      <a:pt x="13974" y="203890"/>
                    </a:cubicBezTo>
                    <a:cubicBezTo>
                      <a:pt x="8457" y="194382"/>
                      <a:pt x="4471" y="184064"/>
                      <a:pt x="2163" y="173315"/>
                    </a:cubicBezTo>
                    <a:cubicBezTo>
                      <a:pt x="-304" y="162160"/>
                      <a:pt x="-1108" y="150701"/>
                      <a:pt x="-218" y="139311"/>
                    </a:cubicBezTo>
                    <a:cubicBezTo>
                      <a:pt x="704" y="125890"/>
                      <a:pt x="3560" y="112672"/>
                      <a:pt x="8259" y="100068"/>
                    </a:cubicBezTo>
                    <a:cubicBezTo>
                      <a:pt x="12606" y="87692"/>
                      <a:pt x="19049" y="76158"/>
                      <a:pt x="27309" y="65968"/>
                    </a:cubicBezTo>
                    <a:cubicBezTo>
                      <a:pt x="44522" y="45066"/>
                      <a:pt x="70342" y="33174"/>
                      <a:pt x="97413" y="33678"/>
                    </a:cubicBezTo>
                    <a:cubicBezTo>
                      <a:pt x="107659" y="34043"/>
                      <a:pt x="117715" y="36541"/>
                      <a:pt x="126940" y="41013"/>
                    </a:cubicBezTo>
                    <a:cubicBezTo>
                      <a:pt x="135996" y="45447"/>
                      <a:pt x="144367" y="51156"/>
                      <a:pt x="151801" y="57967"/>
                    </a:cubicBezTo>
                    <a:cubicBezTo>
                      <a:pt x="151802" y="51490"/>
                      <a:pt x="151039" y="44823"/>
                      <a:pt x="150753" y="37870"/>
                    </a:cubicBezTo>
                    <a:cubicBezTo>
                      <a:pt x="150468" y="30917"/>
                      <a:pt x="151039" y="23964"/>
                      <a:pt x="151039" y="17010"/>
                    </a:cubicBezTo>
                    <a:close/>
                    <a:moveTo>
                      <a:pt x="74268" y="209510"/>
                    </a:moveTo>
                    <a:cubicBezTo>
                      <a:pt x="82558" y="213147"/>
                      <a:pt x="91740" y="214241"/>
                      <a:pt x="100652" y="212654"/>
                    </a:cubicBezTo>
                    <a:cubicBezTo>
                      <a:pt x="109198" y="211055"/>
                      <a:pt x="117293" y="207609"/>
                      <a:pt x="124370" y="202557"/>
                    </a:cubicBezTo>
                    <a:cubicBezTo>
                      <a:pt x="139176" y="191609"/>
                      <a:pt x="149768" y="175904"/>
                      <a:pt x="154374" y="158076"/>
                    </a:cubicBezTo>
                    <a:lnTo>
                      <a:pt x="153039" y="119118"/>
                    </a:lnTo>
                    <a:cubicBezTo>
                      <a:pt x="150201" y="107527"/>
                      <a:pt x="144578" y="96802"/>
                      <a:pt x="136656" y="87876"/>
                    </a:cubicBezTo>
                    <a:cubicBezTo>
                      <a:pt x="130075" y="80471"/>
                      <a:pt x="121716" y="74865"/>
                      <a:pt x="112367" y="71588"/>
                    </a:cubicBezTo>
                    <a:cubicBezTo>
                      <a:pt x="103453" y="68559"/>
                      <a:pt x="93917" y="67838"/>
                      <a:pt x="84649" y="69493"/>
                    </a:cubicBezTo>
                    <a:cubicBezTo>
                      <a:pt x="75158" y="71054"/>
                      <a:pt x="66213" y="74985"/>
                      <a:pt x="58646" y="80923"/>
                    </a:cubicBezTo>
                    <a:cubicBezTo>
                      <a:pt x="50281" y="87646"/>
                      <a:pt x="43732" y="96356"/>
                      <a:pt x="39596" y="106259"/>
                    </a:cubicBezTo>
                    <a:cubicBezTo>
                      <a:pt x="34391" y="118689"/>
                      <a:pt x="32110" y="132147"/>
                      <a:pt x="32929" y="145597"/>
                    </a:cubicBezTo>
                    <a:cubicBezTo>
                      <a:pt x="33266" y="158937"/>
                      <a:pt x="36792" y="172001"/>
                      <a:pt x="43215" y="183697"/>
                    </a:cubicBezTo>
                    <a:cubicBezTo>
                      <a:pt x="50160" y="195726"/>
                      <a:pt x="61171" y="204880"/>
                      <a:pt x="74267" y="209510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7" name="Forme libre : forme 86">
                <a:extLst>
                  <a:ext uri="{FF2B5EF4-FFF2-40B4-BE49-F238E27FC236}">
                    <a16:creationId xmlns:a16="http://schemas.microsoft.com/office/drawing/2014/main" id="{BE22432D-A46B-4EDD-93E9-E859D10DD299}"/>
                  </a:ext>
                </a:extLst>
              </p:cNvPr>
              <p:cNvSpPr/>
              <p:nvPr/>
            </p:nvSpPr>
            <p:spPr>
              <a:xfrm>
                <a:off x="7911613" y="2824924"/>
                <a:ext cx="209138" cy="403003"/>
              </a:xfrm>
              <a:custGeom>
                <a:avLst/>
                <a:gdLst>
                  <a:gd name="connsiteX0" fmla="*/ 107486 w 209138"/>
                  <a:gd name="connsiteY0" fmla="*/ 238656 h 403003"/>
                  <a:gd name="connsiteX1" fmla="*/ 64624 w 209138"/>
                  <a:gd name="connsiteY1" fmla="*/ 232464 h 403003"/>
                  <a:gd name="connsiteX2" fmla="*/ 33001 w 209138"/>
                  <a:gd name="connsiteY2" fmla="*/ 211604 h 403003"/>
                  <a:gd name="connsiteX3" fmla="*/ 32334 w 209138"/>
                  <a:gd name="connsiteY3" fmla="*/ 385341 h 403003"/>
                  <a:gd name="connsiteX4" fmla="*/ 27381 w 209138"/>
                  <a:gd name="connsiteY4" fmla="*/ 398485 h 403003"/>
                  <a:gd name="connsiteX5" fmla="*/ 15951 w 209138"/>
                  <a:gd name="connsiteY5" fmla="*/ 402677 h 403003"/>
                  <a:gd name="connsiteX6" fmla="*/ 4522 w 209138"/>
                  <a:gd name="connsiteY6" fmla="*/ 398200 h 403003"/>
                  <a:gd name="connsiteX7" fmla="*/ -527 w 209138"/>
                  <a:gd name="connsiteY7" fmla="*/ 384675 h 403003"/>
                  <a:gd name="connsiteX8" fmla="*/ 1473 w 209138"/>
                  <a:gd name="connsiteY8" fmla="*/ 17771 h 403003"/>
                  <a:gd name="connsiteX9" fmla="*/ 6522 w 209138"/>
                  <a:gd name="connsiteY9" fmla="*/ 4150 h 403003"/>
                  <a:gd name="connsiteX10" fmla="*/ 17951 w 209138"/>
                  <a:gd name="connsiteY10" fmla="*/ -326 h 403003"/>
                  <a:gd name="connsiteX11" fmla="*/ 29381 w 209138"/>
                  <a:gd name="connsiteY11" fmla="*/ 4150 h 403003"/>
                  <a:gd name="connsiteX12" fmla="*/ 34334 w 209138"/>
                  <a:gd name="connsiteY12" fmla="*/ 17771 h 403003"/>
                  <a:gd name="connsiteX13" fmla="*/ 33668 w 209138"/>
                  <a:gd name="connsiteY13" fmla="*/ 54728 h 403003"/>
                  <a:gd name="connsiteX14" fmla="*/ 64243 w 209138"/>
                  <a:gd name="connsiteY14" fmla="*/ 32058 h 403003"/>
                  <a:gd name="connsiteX15" fmla="*/ 105485 w 209138"/>
                  <a:gd name="connsiteY15" fmla="*/ 21867 h 403003"/>
                  <a:gd name="connsiteX16" fmla="*/ 161588 w 209138"/>
                  <a:gd name="connsiteY16" fmla="*/ 35487 h 403003"/>
                  <a:gd name="connsiteX17" fmla="*/ 196068 w 209138"/>
                  <a:gd name="connsiteY17" fmla="*/ 74159 h 403003"/>
                  <a:gd name="connsiteX18" fmla="*/ 208547 w 209138"/>
                  <a:gd name="connsiteY18" fmla="*/ 126165 h 403003"/>
                  <a:gd name="connsiteX19" fmla="*/ 198165 w 209138"/>
                  <a:gd name="connsiteY19" fmla="*/ 178744 h 403003"/>
                  <a:gd name="connsiteX20" fmla="*/ 164541 w 209138"/>
                  <a:gd name="connsiteY20" fmla="*/ 220273 h 403003"/>
                  <a:gd name="connsiteX21" fmla="*/ 107486 w 209138"/>
                  <a:gd name="connsiteY21" fmla="*/ 238656 h 403003"/>
                  <a:gd name="connsiteX22" fmla="*/ 107486 w 209138"/>
                  <a:gd name="connsiteY22" fmla="*/ 53204 h 403003"/>
                  <a:gd name="connsiteX23" fmla="*/ 44145 w 209138"/>
                  <a:gd name="connsiteY23" fmla="*/ 95209 h 403003"/>
                  <a:gd name="connsiteX24" fmla="*/ 36429 w 209138"/>
                  <a:gd name="connsiteY24" fmla="*/ 132071 h 403003"/>
                  <a:gd name="connsiteX25" fmla="*/ 44430 w 209138"/>
                  <a:gd name="connsiteY25" fmla="*/ 168552 h 403003"/>
                  <a:gd name="connsiteX26" fmla="*/ 67956 w 209138"/>
                  <a:gd name="connsiteY26" fmla="*/ 196365 h 403003"/>
                  <a:gd name="connsiteX27" fmla="*/ 146824 w 209138"/>
                  <a:gd name="connsiteY27" fmla="*/ 195603 h 403003"/>
                  <a:gd name="connsiteX28" fmla="*/ 170255 w 209138"/>
                  <a:gd name="connsiteY28" fmla="*/ 166456 h 403003"/>
                  <a:gd name="connsiteX29" fmla="*/ 177971 w 209138"/>
                  <a:gd name="connsiteY29" fmla="*/ 128356 h 403003"/>
                  <a:gd name="connsiteX30" fmla="*/ 169970 w 209138"/>
                  <a:gd name="connsiteY30" fmla="*/ 90828 h 403003"/>
                  <a:gd name="connsiteX31" fmla="*/ 146157 w 209138"/>
                  <a:gd name="connsiteY31" fmla="*/ 63015 h 403003"/>
                  <a:gd name="connsiteX32" fmla="*/ 107485 w 209138"/>
                  <a:gd name="connsiteY32" fmla="*/ 53204 h 403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09138" h="403003">
                    <a:moveTo>
                      <a:pt x="107486" y="238656"/>
                    </a:moveTo>
                    <a:cubicBezTo>
                      <a:pt x="92914" y="239886"/>
                      <a:pt x="78252" y="237769"/>
                      <a:pt x="64624" y="232464"/>
                    </a:cubicBezTo>
                    <a:cubicBezTo>
                      <a:pt x="52868" y="227556"/>
                      <a:pt x="42140" y="220480"/>
                      <a:pt x="33001" y="211604"/>
                    </a:cubicBezTo>
                    <a:lnTo>
                      <a:pt x="32334" y="385341"/>
                    </a:lnTo>
                    <a:cubicBezTo>
                      <a:pt x="32783" y="390250"/>
                      <a:pt x="30957" y="395093"/>
                      <a:pt x="27381" y="398485"/>
                    </a:cubicBezTo>
                    <a:cubicBezTo>
                      <a:pt x="24203" y="401218"/>
                      <a:pt x="20142" y="402707"/>
                      <a:pt x="15951" y="402677"/>
                    </a:cubicBezTo>
                    <a:cubicBezTo>
                      <a:pt x="11712" y="402683"/>
                      <a:pt x="7629" y="401084"/>
                      <a:pt x="4522" y="398200"/>
                    </a:cubicBezTo>
                    <a:cubicBezTo>
                      <a:pt x="964" y="394633"/>
                      <a:pt x="-878" y="389701"/>
                      <a:pt x="-527" y="384675"/>
                    </a:cubicBezTo>
                    <a:lnTo>
                      <a:pt x="1473" y="17771"/>
                    </a:lnTo>
                    <a:cubicBezTo>
                      <a:pt x="1094" y="12713"/>
                      <a:pt x="2937" y="7740"/>
                      <a:pt x="6522" y="4150"/>
                    </a:cubicBezTo>
                    <a:cubicBezTo>
                      <a:pt x="9628" y="1267"/>
                      <a:pt x="13713" y="-333"/>
                      <a:pt x="17951" y="-326"/>
                    </a:cubicBezTo>
                    <a:cubicBezTo>
                      <a:pt x="22184" y="-296"/>
                      <a:pt x="26254" y="1299"/>
                      <a:pt x="29381" y="4150"/>
                    </a:cubicBezTo>
                    <a:cubicBezTo>
                      <a:pt x="32931" y="7756"/>
                      <a:pt x="34739" y="12727"/>
                      <a:pt x="34334" y="17771"/>
                    </a:cubicBezTo>
                    <a:lnTo>
                      <a:pt x="33668" y="54728"/>
                    </a:lnTo>
                    <a:cubicBezTo>
                      <a:pt x="42333" y="45305"/>
                      <a:pt x="52708" y="37612"/>
                      <a:pt x="64243" y="32058"/>
                    </a:cubicBezTo>
                    <a:cubicBezTo>
                      <a:pt x="77178" y="25957"/>
                      <a:pt x="91198" y="22493"/>
                      <a:pt x="105485" y="21867"/>
                    </a:cubicBezTo>
                    <a:cubicBezTo>
                      <a:pt x="125161" y="20304"/>
                      <a:pt x="144819" y="25077"/>
                      <a:pt x="161588" y="35487"/>
                    </a:cubicBezTo>
                    <a:cubicBezTo>
                      <a:pt x="176264" y="45143"/>
                      <a:pt x="188152" y="58476"/>
                      <a:pt x="196068" y="74159"/>
                    </a:cubicBezTo>
                    <a:cubicBezTo>
                      <a:pt x="204211" y="90290"/>
                      <a:pt x="208484" y="108096"/>
                      <a:pt x="208547" y="126165"/>
                    </a:cubicBezTo>
                    <a:cubicBezTo>
                      <a:pt x="208893" y="144233"/>
                      <a:pt x="205353" y="162164"/>
                      <a:pt x="198165" y="178744"/>
                    </a:cubicBezTo>
                    <a:cubicBezTo>
                      <a:pt x="190735" y="195260"/>
                      <a:pt x="179150" y="209569"/>
                      <a:pt x="164541" y="220273"/>
                    </a:cubicBezTo>
                    <a:cubicBezTo>
                      <a:pt x="147875" y="232140"/>
                      <a:pt x="127946" y="238561"/>
                      <a:pt x="107486" y="238656"/>
                    </a:cubicBezTo>
                    <a:close/>
                    <a:moveTo>
                      <a:pt x="107486" y="53204"/>
                    </a:moveTo>
                    <a:cubicBezTo>
                      <a:pt x="80065" y="53904"/>
                      <a:pt x="55459" y="70221"/>
                      <a:pt x="44145" y="95209"/>
                    </a:cubicBezTo>
                    <a:cubicBezTo>
                      <a:pt x="38946" y="106797"/>
                      <a:pt x="36315" y="119371"/>
                      <a:pt x="36429" y="132071"/>
                    </a:cubicBezTo>
                    <a:cubicBezTo>
                      <a:pt x="36308" y="144679"/>
                      <a:pt x="39044" y="157151"/>
                      <a:pt x="44430" y="168552"/>
                    </a:cubicBezTo>
                    <a:cubicBezTo>
                      <a:pt x="49842" y="179631"/>
                      <a:pt x="57928" y="189190"/>
                      <a:pt x="67956" y="196365"/>
                    </a:cubicBezTo>
                    <a:cubicBezTo>
                      <a:pt x="92183" y="211377"/>
                      <a:pt x="122891" y="211079"/>
                      <a:pt x="146824" y="195603"/>
                    </a:cubicBezTo>
                    <a:cubicBezTo>
                      <a:pt x="157031" y="188084"/>
                      <a:pt x="165106" y="178040"/>
                      <a:pt x="170255" y="166456"/>
                    </a:cubicBezTo>
                    <a:cubicBezTo>
                      <a:pt x="175500" y="154447"/>
                      <a:pt x="178130" y="141459"/>
                      <a:pt x="177971" y="128356"/>
                    </a:cubicBezTo>
                    <a:cubicBezTo>
                      <a:pt x="178112" y="115409"/>
                      <a:pt x="175379" y="102591"/>
                      <a:pt x="169970" y="90828"/>
                    </a:cubicBezTo>
                    <a:cubicBezTo>
                      <a:pt x="164640" y="79608"/>
                      <a:pt x="156422" y="70009"/>
                      <a:pt x="146157" y="63015"/>
                    </a:cubicBezTo>
                    <a:cubicBezTo>
                      <a:pt x="134649" y="55690"/>
                      <a:pt x="121094" y="52250"/>
                      <a:pt x="107485" y="53204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8" name="Forme libre : forme 87">
                <a:extLst>
                  <a:ext uri="{FF2B5EF4-FFF2-40B4-BE49-F238E27FC236}">
                    <a16:creationId xmlns:a16="http://schemas.microsoft.com/office/drawing/2014/main" id="{68659A59-07F6-4E1D-973C-6E9FC2D7D47F}"/>
                  </a:ext>
                </a:extLst>
              </p:cNvPr>
              <p:cNvSpPr/>
              <p:nvPr/>
            </p:nvSpPr>
            <p:spPr>
              <a:xfrm>
                <a:off x="8154369" y="2701436"/>
                <a:ext cx="54175" cy="154565"/>
              </a:xfrm>
              <a:custGeom>
                <a:avLst/>
                <a:gdLst>
                  <a:gd name="connsiteX0" fmla="*/ 29227 w 54175"/>
                  <a:gd name="connsiteY0" fmla="*/ 7814 h 154565"/>
                  <a:gd name="connsiteX1" fmla="*/ 53326 w 54175"/>
                  <a:gd name="connsiteY1" fmla="*/ 77632 h 154565"/>
                  <a:gd name="connsiteX2" fmla="*/ 34276 w 54175"/>
                  <a:gd name="connsiteY2" fmla="*/ 145355 h 154565"/>
                  <a:gd name="connsiteX3" fmla="*/ 22846 w 54175"/>
                  <a:gd name="connsiteY3" fmla="*/ 153737 h 154565"/>
                  <a:gd name="connsiteX4" fmla="*/ 10749 w 54175"/>
                  <a:gd name="connsiteY4" fmla="*/ 152308 h 154565"/>
                  <a:gd name="connsiteX5" fmla="*/ 3034 w 54175"/>
                  <a:gd name="connsiteY5" fmla="*/ 143354 h 154565"/>
                  <a:gd name="connsiteX6" fmla="*/ 4749 w 54175"/>
                  <a:gd name="connsiteY6" fmla="*/ 128686 h 154565"/>
                  <a:gd name="connsiteX7" fmla="*/ 15512 w 54175"/>
                  <a:gd name="connsiteY7" fmla="*/ 104778 h 154565"/>
                  <a:gd name="connsiteX8" fmla="*/ 19798 w 54175"/>
                  <a:gd name="connsiteY8" fmla="*/ 80775 h 154565"/>
                  <a:gd name="connsiteX9" fmla="*/ 15797 w 54175"/>
                  <a:gd name="connsiteY9" fmla="*/ 54391 h 154565"/>
                  <a:gd name="connsiteX10" fmla="*/ 1414 w 54175"/>
                  <a:gd name="connsiteY10" fmla="*/ 22387 h 154565"/>
                  <a:gd name="connsiteX11" fmla="*/ 366 w 54175"/>
                  <a:gd name="connsiteY11" fmla="*/ 9528 h 154565"/>
                  <a:gd name="connsiteX12" fmla="*/ 7796 w 54175"/>
                  <a:gd name="connsiteY12" fmla="*/ 1242 h 154565"/>
                  <a:gd name="connsiteX13" fmla="*/ 28941 w 54175"/>
                  <a:gd name="connsiteY13" fmla="*/ 7814 h 154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4175" h="154565">
                    <a:moveTo>
                      <a:pt x="29227" y="7814"/>
                    </a:moveTo>
                    <a:cubicBezTo>
                      <a:pt x="43072" y="28656"/>
                      <a:pt x="51367" y="52688"/>
                      <a:pt x="53326" y="77632"/>
                    </a:cubicBezTo>
                    <a:cubicBezTo>
                      <a:pt x="55107" y="101741"/>
                      <a:pt x="48366" y="125710"/>
                      <a:pt x="34276" y="145355"/>
                    </a:cubicBezTo>
                    <a:cubicBezTo>
                      <a:pt x="31740" y="149564"/>
                      <a:pt x="27623" y="152583"/>
                      <a:pt x="22846" y="153737"/>
                    </a:cubicBezTo>
                    <a:cubicBezTo>
                      <a:pt x="18775" y="154739"/>
                      <a:pt x="14476" y="154232"/>
                      <a:pt x="10749" y="152308"/>
                    </a:cubicBezTo>
                    <a:cubicBezTo>
                      <a:pt x="7153" y="150387"/>
                      <a:pt x="4402" y="147195"/>
                      <a:pt x="3034" y="143354"/>
                    </a:cubicBezTo>
                    <a:cubicBezTo>
                      <a:pt x="1609" y="138433"/>
                      <a:pt x="2228" y="133145"/>
                      <a:pt x="4749" y="128686"/>
                    </a:cubicBezTo>
                    <a:cubicBezTo>
                      <a:pt x="8959" y="121012"/>
                      <a:pt x="12559" y="113018"/>
                      <a:pt x="15512" y="104778"/>
                    </a:cubicBezTo>
                    <a:cubicBezTo>
                      <a:pt x="18180" y="97049"/>
                      <a:pt x="19627" y="88950"/>
                      <a:pt x="19798" y="80775"/>
                    </a:cubicBezTo>
                    <a:cubicBezTo>
                      <a:pt x="19995" y="71815"/>
                      <a:pt x="18642" y="62889"/>
                      <a:pt x="15797" y="54391"/>
                    </a:cubicBezTo>
                    <a:cubicBezTo>
                      <a:pt x="12091" y="43266"/>
                      <a:pt x="7273" y="32544"/>
                      <a:pt x="1414" y="22387"/>
                    </a:cubicBezTo>
                    <a:cubicBezTo>
                      <a:pt x="-796" y="18459"/>
                      <a:pt x="-1179" y="13762"/>
                      <a:pt x="366" y="9528"/>
                    </a:cubicBezTo>
                    <a:cubicBezTo>
                      <a:pt x="1709" y="5928"/>
                      <a:pt x="4364" y="2969"/>
                      <a:pt x="7796" y="1242"/>
                    </a:cubicBezTo>
                    <a:cubicBezTo>
                      <a:pt x="15483" y="-2383"/>
                      <a:pt x="24665" y="470"/>
                      <a:pt x="28941" y="7814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9" name="Forme libre : forme 88">
                <a:extLst>
                  <a:ext uri="{FF2B5EF4-FFF2-40B4-BE49-F238E27FC236}">
                    <a16:creationId xmlns:a16="http://schemas.microsoft.com/office/drawing/2014/main" id="{D39F49B8-7CB5-45F9-AAE0-9D40EAFCC22F}"/>
                  </a:ext>
                </a:extLst>
              </p:cNvPr>
              <p:cNvSpPr/>
              <p:nvPr/>
            </p:nvSpPr>
            <p:spPr>
              <a:xfrm>
                <a:off x="4218433" y="3168396"/>
                <a:ext cx="218977" cy="409285"/>
              </a:xfrm>
              <a:custGeom>
                <a:avLst/>
                <a:gdLst>
                  <a:gd name="connsiteX0" fmla="*/ 185548 w 218977"/>
                  <a:gd name="connsiteY0" fmla="*/ 17676 h 409285"/>
                  <a:gd name="connsiteX1" fmla="*/ 190882 w 218977"/>
                  <a:gd name="connsiteY1" fmla="*/ 4150 h 409285"/>
                  <a:gd name="connsiteX2" fmla="*/ 201645 w 218977"/>
                  <a:gd name="connsiteY2" fmla="*/ -326 h 409285"/>
                  <a:gd name="connsiteX3" fmla="*/ 212694 w 218977"/>
                  <a:gd name="connsiteY3" fmla="*/ 4150 h 409285"/>
                  <a:gd name="connsiteX4" fmla="*/ 218409 w 218977"/>
                  <a:gd name="connsiteY4" fmla="*/ 17676 h 409285"/>
                  <a:gd name="connsiteX5" fmla="*/ 215742 w 218977"/>
                  <a:gd name="connsiteY5" fmla="*/ 114259 h 409285"/>
                  <a:gd name="connsiteX6" fmla="*/ 215742 w 218977"/>
                  <a:gd name="connsiteY6" fmla="*/ 205318 h 409285"/>
                  <a:gd name="connsiteX7" fmla="*/ 216790 w 218977"/>
                  <a:gd name="connsiteY7" fmla="*/ 296758 h 409285"/>
                  <a:gd name="connsiteX8" fmla="*/ 218123 w 218977"/>
                  <a:gd name="connsiteY8" fmla="*/ 393627 h 409285"/>
                  <a:gd name="connsiteX9" fmla="*/ 212122 w 218977"/>
                  <a:gd name="connsiteY9" fmla="*/ 405153 h 409285"/>
                  <a:gd name="connsiteX10" fmla="*/ 191263 w 218977"/>
                  <a:gd name="connsiteY10" fmla="*/ 405153 h 409285"/>
                  <a:gd name="connsiteX11" fmla="*/ 185262 w 218977"/>
                  <a:gd name="connsiteY11" fmla="*/ 393627 h 409285"/>
                  <a:gd name="connsiteX12" fmla="*/ 185262 w 218977"/>
                  <a:gd name="connsiteY12" fmla="*/ 378387 h 409285"/>
                  <a:gd name="connsiteX13" fmla="*/ 185262 w 218977"/>
                  <a:gd name="connsiteY13" fmla="*/ 363052 h 409285"/>
                  <a:gd name="connsiteX14" fmla="*/ 133256 w 218977"/>
                  <a:gd name="connsiteY14" fmla="*/ 391627 h 409285"/>
                  <a:gd name="connsiteX15" fmla="*/ 74200 w 218977"/>
                  <a:gd name="connsiteY15" fmla="*/ 389531 h 409285"/>
                  <a:gd name="connsiteX16" fmla="*/ 24480 w 218977"/>
                  <a:gd name="connsiteY16" fmla="*/ 355146 h 409285"/>
                  <a:gd name="connsiteX17" fmla="*/ 1 w 218977"/>
                  <a:gd name="connsiteY17" fmla="*/ 285995 h 409285"/>
                  <a:gd name="connsiteX18" fmla="*/ 17432 w 218977"/>
                  <a:gd name="connsiteY18" fmla="*/ 207890 h 409285"/>
                  <a:gd name="connsiteX19" fmla="*/ 66104 w 218977"/>
                  <a:gd name="connsiteY19" fmla="*/ 167218 h 409285"/>
                  <a:gd name="connsiteX20" fmla="*/ 127541 w 218977"/>
                  <a:gd name="connsiteY20" fmla="*/ 162741 h 409285"/>
                  <a:gd name="connsiteX21" fmla="*/ 183262 w 218977"/>
                  <a:gd name="connsiteY21" fmla="*/ 193602 h 409285"/>
                  <a:gd name="connsiteX22" fmla="*/ 183262 w 218977"/>
                  <a:gd name="connsiteY22" fmla="*/ 108449 h 409285"/>
                  <a:gd name="connsiteX23" fmla="*/ 185548 w 218977"/>
                  <a:gd name="connsiteY23" fmla="*/ 17676 h 409285"/>
                  <a:gd name="connsiteX24" fmla="*/ 182214 w 218977"/>
                  <a:gd name="connsiteY24" fmla="*/ 284376 h 409285"/>
                  <a:gd name="connsiteX25" fmla="*/ 169070 w 218977"/>
                  <a:gd name="connsiteY25" fmla="*/ 232560 h 409285"/>
                  <a:gd name="connsiteX26" fmla="*/ 139256 w 218977"/>
                  <a:gd name="connsiteY26" fmla="*/ 202365 h 409285"/>
                  <a:gd name="connsiteX27" fmla="*/ 65438 w 218977"/>
                  <a:gd name="connsiteY27" fmla="*/ 205794 h 409285"/>
                  <a:gd name="connsiteX28" fmla="*/ 39625 w 218977"/>
                  <a:gd name="connsiteY28" fmla="*/ 238084 h 409285"/>
                  <a:gd name="connsiteX29" fmla="*/ 33243 w 218977"/>
                  <a:gd name="connsiteY29" fmla="*/ 290567 h 409285"/>
                  <a:gd name="connsiteX30" fmla="*/ 48293 w 218977"/>
                  <a:gd name="connsiteY30" fmla="*/ 333334 h 409285"/>
                  <a:gd name="connsiteX31" fmla="*/ 76868 w 218977"/>
                  <a:gd name="connsiteY31" fmla="*/ 356575 h 409285"/>
                  <a:gd name="connsiteX32" fmla="*/ 112110 w 218977"/>
                  <a:gd name="connsiteY32" fmla="*/ 361814 h 409285"/>
                  <a:gd name="connsiteX33" fmla="*/ 146305 w 218977"/>
                  <a:gd name="connsiteY33" fmla="*/ 350670 h 409285"/>
                  <a:gd name="connsiteX34" fmla="*/ 171832 w 218977"/>
                  <a:gd name="connsiteY34" fmla="*/ 324285 h 409285"/>
                  <a:gd name="connsiteX35" fmla="*/ 182215 w 218977"/>
                  <a:gd name="connsiteY35" fmla="*/ 283899 h 409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18977" h="409285">
                    <a:moveTo>
                      <a:pt x="185548" y="17676"/>
                    </a:moveTo>
                    <a:cubicBezTo>
                      <a:pt x="185594" y="12663"/>
                      <a:pt x="187494" y="7845"/>
                      <a:pt x="190882" y="4150"/>
                    </a:cubicBezTo>
                    <a:cubicBezTo>
                      <a:pt x="193746" y="1308"/>
                      <a:pt x="197610" y="-299"/>
                      <a:pt x="201645" y="-326"/>
                    </a:cubicBezTo>
                    <a:cubicBezTo>
                      <a:pt x="205759" y="-275"/>
                      <a:pt x="209704" y="1324"/>
                      <a:pt x="212694" y="4150"/>
                    </a:cubicBezTo>
                    <a:cubicBezTo>
                      <a:pt x="216330" y="7714"/>
                      <a:pt x="218388" y="12585"/>
                      <a:pt x="218409" y="17676"/>
                    </a:cubicBezTo>
                    <a:cubicBezTo>
                      <a:pt x="217075" y="51521"/>
                      <a:pt x="216187" y="83715"/>
                      <a:pt x="215742" y="114259"/>
                    </a:cubicBezTo>
                    <a:cubicBezTo>
                      <a:pt x="215298" y="144802"/>
                      <a:pt x="215298" y="175155"/>
                      <a:pt x="215742" y="205318"/>
                    </a:cubicBezTo>
                    <a:cubicBezTo>
                      <a:pt x="215742" y="235417"/>
                      <a:pt x="216314" y="265897"/>
                      <a:pt x="216790" y="296758"/>
                    </a:cubicBezTo>
                    <a:cubicBezTo>
                      <a:pt x="217266" y="327619"/>
                      <a:pt x="217647" y="359813"/>
                      <a:pt x="218123" y="393627"/>
                    </a:cubicBezTo>
                    <a:cubicBezTo>
                      <a:pt x="217627" y="398082"/>
                      <a:pt x="215488" y="402192"/>
                      <a:pt x="212122" y="405153"/>
                    </a:cubicBezTo>
                    <a:cubicBezTo>
                      <a:pt x="206095" y="410228"/>
                      <a:pt x="197289" y="410228"/>
                      <a:pt x="191263" y="405153"/>
                    </a:cubicBezTo>
                    <a:cubicBezTo>
                      <a:pt x="187897" y="402192"/>
                      <a:pt x="185758" y="398082"/>
                      <a:pt x="185262" y="393627"/>
                    </a:cubicBezTo>
                    <a:cubicBezTo>
                      <a:pt x="185262" y="388579"/>
                      <a:pt x="185262" y="383435"/>
                      <a:pt x="185262" y="378387"/>
                    </a:cubicBezTo>
                    <a:cubicBezTo>
                      <a:pt x="185262" y="373339"/>
                      <a:pt x="185262" y="368195"/>
                      <a:pt x="185262" y="363052"/>
                    </a:cubicBezTo>
                    <a:cubicBezTo>
                      <a:pt x="171043" y="377389"/>
                      <a:pt x="152983" y="387312"/>
                      <a:pt x="133256" y="391627"/>
                    </a:cubicBezTo>
                    <a:cubicBezTo>
                      <a:pt x="113749" y="396341"/>
                      <a:pt x="93324" y="395616"/>
                      <a:pt x="74200" y="389531"/>
                    </a:cubicBezTo>
                    <a:cubicBezTo>
                      <a:pt x="54609" y="383204"/>
                      <a:pt x="37315" y="371244"/>
                      <a:pt x="24480" y="355146"/>
                    </a:cubicBezTo>
                    <a:cubicBezTo>
                      <a:pt x="9281" y="335228"/>
                      <a:pt x="718" y="311040"/>
                      <a:pt x="1" y="285995"/>
                    </a:cubicBezTo>
                    <a:cubicBezTo>
                      <a:pt x="-2558" y="258774"/>
                      <a:pt x="3542" y="231440"/>
                      <a:pt x="17432" y="207890"/>
                    </a:cubicBezTo>
                    <a:cubicBezTo>
                      <a:pt x="28902" y="189487"/>
                      <a:pt x="45957" y="175235"/>
                      <a:pt x="66104" y="167218"/>
                    </a:cubicBezTo>
                    <a:cubicBezTo>
                      <a:pt x="85707" y="159761"/>
                      <a:pt x="107064" y="158205"/>
                      <a:pt x="127541" y="162741"/>
                    </a:cubicBezTo>
                    <a:cubicBezTo>
                      <a:pt x="148848" y="167050"/>
                      <a:pt x="168306" y="177827"/>
                      <a:pt x="183262" y="193602"/>
                    </a:cubicBezTo>
                    <a:cubicBezTo>
                      <a:pt x="182754" y="165408"/>
                      <a:pt x="182754" y="137024"/>
                      <a:pt x="183262" y="108449"/>
                    </a:cubicBezTo>
                    <a:cubicBezTo>
                      <a:pt x="183770" y="79874"/>
                      <a:pt x="184532" y="49616"/>
                      <a:pt x="185548" y="17676"/>
                    </a:cubicBezTo>
                    <a:close/>
                    <a:moveTo>
                      <a:pt x="182214" y="284376"/>
                    </a:moveTo>
                    <a:cubicBezTo>
                      <a:pt x="182453" y="266250"/>
                      <a:pt x="177920" y="248380"/>
                      <a:pt x="169070" y="232560"/>
                    </a:cubicBezTo>
                    <a:cubicBezTo>
                      <a:pt x="161939" y="220064"/>
                      <a:pt x="151660" y="209655"/>
                      <a:pt x="139256" y="202365"/>
                    </a:cubicBezTo>
                    <a:cubicBezTo>
                      <a:pt x="115960" y="189551"/>
                      <a:pt x="87446" y="190875"/>
                      <a:pt x="65438" y="205794"/>
                    </a:cubicBezTo>
                    <a:cubicBezTo>
                      <a:pt x="54023" y="213973"/>
                      <a:pt x="45089" y="225148"/>
                      <a:pt x="39625" y="238084"/>
                    </a:cubicBezTo>
                    <a:cubicBezTo>
                      <a:pt x="32744" y="254667"/>
                      <a:pt x="30537" y="272818"/>
                      <a:pt x="33243" y="290567"/>
                    </a:cubicBezTo>
                    <a:cubicBezTo>
                      <a:pt x="34162" y="305950"/>
                      <a:pt x="39375" y="320766"/>
                      <a:pt x="48293" y="333334"/>
                    </a:cubicBezTo>
                    <a:cubicBezTo>
                      <a:pt x="55599" y="343467"/>
                      <a:pt x="65459" y="351486"/>
                      <a:pt x="76868" y="356575"/>
                    </a:cubicBezTo>
                    <a:cubicBezTo>
                      <a:pt x="87989" y="361254"/>
                      <a:pt x="100109" y="363056"/>
                      <a:pt x="112110" y="361814"/>
                    </a:cubicBezTo>
                    <a:cubicBezTo>
                      <a:pt x="124218" y="360796"/>
                      <a:pt x="135923" y="356981"/>
                      <a:pt x="146305" y="350670"/>
                    </a:cubicBezTo>
                    <a:cubicBezTo>
                      <a:pt x="156901" y="344165"/>
                      <a:pt x="165681" y="335089"/>
                      <a:pt x="171832" y="324285"/>
                    </a:cubicBezTo>
                    <a:cubicBezTo>
                      <a:pt x="178921" y="312026"/>
                      <a:pt x="182512" y="298057"/>
                      <a:pt x="182215" y="283899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0" name="Forme libre : forme 89">
                <a:extLst>
                  <a:ext uri="{FF2B5EF4-FFF2-40B4-BE49-F238E27FC236}">
                    <a16:creationId xmlns:a16="http://schemas.microsoft.com/office/drawing/2014/main" id="{37973CFF-C6E4-4794-87DD-E168842E3A9F}"/>
                  </a:ext>
                </a:extLst>
              </p:cNvPr>
              <p:cNvSpPr/>
              <p:nvPr/>
            </p:nvSpPr>
            <p:spPr>
              <a:xfrm>
                <a:off x="4490820" y="3318196"/>
                <a:ext cx="219146" cy="259700"/>
              </a:xfrm>
              <a:custGeom>
                <a:avLst/>
                <a:gdLst>
                  <a:gd name="connsiteX0" fmla="*/ 207102 w 219146"/>
                  <a:gd name="connsiteY0" fmla="*/ 113907 h 259700"/>
                  <a:gd name="connsiteX1" fmla="*/ 174622 w 219146"/>
                  <a:gd name="connsiteY1" fmla="*/ 124289 h 259700"/>
                  <a:gd name="connsiteX2" fmla="*/ 124616 w 219146"/>
                  <a:gd name="connsiteY2" fmla="*/ 133338 h 259700"/>
                  <a:gd name="connsiteX3" fmla="*/ 72324 w 219146"/>
                  <a:gd name="connsiteY3" fmla="*/ 140291 h 259700"/>
                  <a:gd name="connsiteX4" fmla="*/ 32700 w 219146"/>
                  <a:gd name="connsiteY4" fmla="*/ 143815 h 259700"/>
                  <a:gd name="connsiteX5" fmla="*/ 40796 w 219146"/>
                  <a:gd name="connsiteY5" fmla="*/ 179534 h 259700"/>
                  <a:gd name="connsiteX6" fmla="*/ 58227 w 219146"/>
                  <a:gd name="connsiteY6" fmla="*/ 206680 h 259700"/>
                  <a:gd name="connsiteX7" fmla="*/ 83658 w 219146"/>
                  <a:gd name="connsiteY7" fmla="*/ 222682 h 259700"/>
                  <a:gd name="connsiteX8" fmla="*/ 115948 w 219146"/>
                  <a:gd name="connsiteY8" fmla="*/ 224396 h 259700"/>
                  <a:gd name="connsiteX9" fmla="*/ 153191 w 219146"/>
                  <a:gd name="connsiteY9" fmla="*/ 209061 h 259700"/>
                  <a:gd name="connsiteX10" fmla="*/ 187004 w 219146"/>
                  <a:gd name="connsiteY10" fmla="*/ 174771 h 259700"/>
                  <a:gd name="connsiteX11" fmla="*/ 199006 w 219146"/>
                  <a:gd name="connsiteY11" fmla="*/ 167818 h 259700"/>
                  <a:gd name="connsiteX12" fmla="*/ 210817 w 219146"/>
                  <a:gd name="connsiteY12" fmla="*/ 170580 h 259700"/>
                  <a:gd name="connsiteX13" fmla="*/ 217865 w 219146"/>
                  <a:gd name="connsiteY13" fmla="*/ 180105 h 259700"/>
                  <a:gd name="connsiteX14" fmla="*/ 216531 w 219146"/>
                  <a:gd name="connsiteY14" fmla="*/ 192964 h 259700"/>
                  <a:gd name="connsiteX15" fmla="*/ 170526 w 219146"/>
                  <a:gd name="connsiteY15" fmla="*/ 238208 h 259700"/>
                  <a:gd name="connsiteX16" fmla="*/ 123853 w 219146"/>
                  <a:gd name="connsiteY16" fmla="*/ 257258 h 259700"/>
                  <a:gd name="connsiteX17" fmla="*/ 76228 w 219146"/>
                  <a:gd name="connsiteY17" fmla="*/ 255543 h 259700"/>
                  <a:gd name="connsiteX18" fmla="*/ 36699 w 219146"/>
                  <a:gd name="connsiteY18" fmla="*/ 232588 h 259700"/>
                  <a:gd name="connsiteX19" fmla="*/ 9457 w 219146"/>
                  <a:gd name="connsiteY19" fmla="*/ 191249 h 259700"/>
                  <a:gd name="connsiteX20" fmla="*/ -544 w 219146"/>
                  <a:gd name="connsiteY20" fmla="*/ 134099 h 259700"/>
                  <a:gd name="connsiteX21" fmla="*/ 4505 w 219146"/>
                  <a:gd name="connsiteY21" fmla="*/ 88856 h 259700"/>
                  <a:gd name="connsiteX22" fmla="*/ 20221 w 219146"/>
                  <a:gd name="connsiteY22" fmla="*/ 48279 h 259700"/>
                  <a:gd name="connsiteX23" fmla="*/ 48130 w 219146"/>
                  <a:gd name="connsiteY23" fmla="*/ 16942 h 259700"/>
                  <a:gd name="connsiteX24" fmla="*/ 90040 w 219146"/>
                  <a:gd name="connsiteY24" fmla="*/ 654 h 259700"/>
                  <a:gd name="connsiteX25" fmla="*/ 131664 w 219146"/>
                  <a:gd name="connsiteY25" fmla="*/ 3035 h 259700"/>
                  <a:gd name="connsiteX26" fmla="*/ 197387 w 219146"/>
                  <a:gd name="connsiteY26" fmla="*/ 52756 h 259700"/>
                  <a:gd name="connsiteX27" fmla="*/ 212150 w 219146"/>
                  <a:gd name="connsiteY27" fmla="*/ 97904 h 259700"/>
                  <a:gd name="connsiteX28" fmla="*/ 207102 w 219146"/>
                  <a:gd name="connsiteY28" fmla="*/ 113906 h 259700"/>
                  <a:gd name="connsiteX29" fmla="*/ 88897 w 219146"/>
                  <a:gd name="connsiteY29" fmla="*/ 35421 h 259700"/>
                  <a:gd name="connsiteX30" fmla="*/ 65752 w 219146"/>
                  <a:gd name="connsiteY30" fmla="*/ 44946 h 259700"/>
                  <a:gd name="connsiteX31" fmla="*/ 49274 w 219146"/>
                  <a:gd name="connsiteY31" fmla="*/ 61995 h 259700"/>
                  <a:gd name="connsiteX32" fmla="*/ 38891 w 219146"/>
                  <a:gd name="connsiteY32" fmla="*/ 83903 h 259700"/>
                  <a:gd name="connsiteX33" fmla="*/ 33843 w 219146"/>
                  <a:gd name="connsiteY33" fmla="*/ 109239 h 259700"/>
                  <a:gd name="connsiteX34" fmla="*/ 106709 w 219146"/>
                  <a:gd name="connsiteY34" fmla="*/ 103047 h 259700"/>
                  <a:gd name="connsiteX35" fmla="*/ 178147 w 219146"/>
                  <a:gd name="connsiteY35" fmla="*/ 88380 h 259700"/>
                  <a:gd name="connsiteX36" fmla="*/ 167764 w 219146"/>
                  <a:gd name="connsiteY36" fmla="*/ 63710 h 259700"/>
                  <a:gd name="connsiteX37" fmla="*/ 148714 w 219146"/>
                  <a:gd name="connsiteY37" fmla="*/ 44660 h 259700"/>
                  <a:gd name="connsiteX38" fmla="*/ 121949 w 219146"/>
                  <a:gd name="connsiteY38" fmla="*/ 34182 h 259700"/>
                  <a:gd name="connsiteX39" fmla="*/ 88897 w 219146"/>
                  <a:gd name="connsiteY39" fmla="*/ 35421 h 25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219146" h="259700">
                    <a:moveTo>
                      <a:pt x="207102" y="113907"/>
                    </a:moveTo>
                    <a:cubicBezTo>
                      <a:pt x="196841" y="118935"/>
                      <a:pt x="185898" y="122433"/>
                      <a:pt x="174622" y="124289"/>
                    </a:cubicBezTo>
                    <a:cubicBezTo>
                      <a:pt x="159192" y="127527"/>
                      <a:pt x="142523" y="130544"/>
                      <a:pt x="124616" y="133338"/>
                    </a:cubicBezTo>
                    <a:cubicBezTo>
                      <a:pt x="106709" y="136100"/>
                      <a:pt x="89278" y="138481"/>
                      <a:pt x="72324" y="140291"/>
                    </a:cubicBezTo>
                    <a:cubicBezTo>
                      <a:pt x="55369" y="142101"/>
                      <a:pt x="42130" y="143339"/>
                      <a:pt x="32700" y="143815"/>
                    </a:cubicBezTo>
                    <a:cubicBezTo>
                      <a:pt x="33432" y="156083"/>
                      <a:pt x="36167" y="168149"/>
                      <a:pt x="40796" y="179534"/>
                    </a:cubicBezTo>
                    <a:cubicBezTo>
                      <a:pt x="44698" y="189675"/>
                      <a:pt x="50629" y="198912"/>
                      <a:pt x="58227" y="206680"/>
                    </a:cubicBezTo>
                    <a:cubicBezTo>
                      <a:pt x="65403" y="213846"/>
                      <a:pt x="74093" y="219313"/>
                      <a:pt x="83658" y="222682"/>
                    </a:cubicBezTo>
                    <a:cubicBezTo>
                      <a:pt x="94072" y="226145"/>
                      <a:pt x="105226" y="226737"/>
                      <a:pt x="115948" y="224396"/>
                    </a:cubicBezTo>
                    <a:cubicBezTo>
                      <a:pt x="129389" y="222259"/>
                      <a:pt x="142142" y="217007"/>
                      <a:pt x="153191" y="209061"/>
                    </a:cubicBezTo>
                    <a:cubicBezTo>
                      <a:pt x="166049" y="199313"/>
                      <a:pt x="177437" y="187765"/>
                      <a:pt x="187004" y="174771"/>
                    </a:cubicBezTo>
                    <a:cubicBezTo>
                      <a:pt x="189916" y="170944"/>
                      <a:pt x="194237" y="168440"/>
                      <a:pt x="199006" y="167818"/>
                    </a:cubicBezTo>
                    <a:cubicBezTo>
                      <a:pt x="203147" y="167287"/>
                      <a:pt x="207341" y="168268"/>
                      <a:pt x="210817" y="170580"/>
                    </a:cubicBezTo>
                    <a:cubicBezTo>
                      <a:pt x="214164" y="172880"/>
                      <a:pt x="216644" y="176233"/>
                      <a:pt x="217865" y="180105"/>
                    </a:cubicBezTo>
                    <a:cubicBezTo>
                      <a:pt x="219157" y="184398"/>
                      <a:pt x="218677" y="189029"/>
                      <a:pt x="216531" y="192964"/>
                    </a:cubicBezTo>
                    <a:cubicBezTo>
                      <a:pt x="204031" y="210679"/>
                      <a:pt x="188447" y="226004"/>
                      <a:pt x="170526" y="238208"/>
                    </a:cubicBezTo>
                    <a:cubicBezTo>
                      <a:pt x="156240" y="247312"/>
                      <a:pt x="140429" y="253765"/>
                      <a:pt x="123853" y="257258"/>
                    </a:cubicBezTo>
                    <a:cubicBezTo>
                      <a:pt x="108075" y="260574"/>
                      <a:pt x="91726" y="259985"/>
                      <a:pt x="76228" y="255543"/>
                    </a:cubicBezTo>
                    <a:cubicBezTo>
                      <a:pt x="61411" y="251151"/>
                      <a:pt x="47857" y="243281"/>
                      <a:pt x="36699" y="232588"/>
                    </a:cubicBezTo>
                    <a:cubicBezTo>
                      <a:pt x="24759" y="220922"/>
                      <a:pt x="15468" y="206824"/>
                      <a:pt x="9457" y="191249"/>
                    </a:cubicBezTo>
                    <a:cubicBezTo>
                      <a:pt x="2495" y="173016"/>
                      <a:pt x="-901" y="153614"/>
                      <a:pt x="-544" y="134099"/>
                    </a:cubicBezTo>
                    <a:cubicBezTo>
                      <a:pt x="-588" y="118875"/>
                      <a:pt x="1106" y="103696"/>
                      <a:pt x="4505" y="88856"/>
                    </a:cubicBezTo>
                    <a:cubicBezTo>
                      <a:pt x="7622" y="74601"/>
                      <a:pt x="12924" y="60914"/>
                      <a:pt x="20221" y="48279"/>
                    </a:cubicBezTo>
                    <a:cubicBezTo>
                      <a:pt x="27316" y="36058"/>
                      <a:pt x="36809" y="25399"/>
                      <a:pt x="48130" y="16942"/>
                    </a:cubicBezTo>
                    <a:cubicBezTo>
                      <a:pt x="60458" y="7983"/>
                      <a:pt x="74897" y="2372"/>
                      <a:pt x="90040" y="654"/>
                    </a:cubicBezTo>
                    <a:cubicBezTo>
                      <a:pt x="103940" y="-1215"/>
                      <a:pt x="118068" y="-406"/>
                      <a:pt x="131664" y="3035"/>
                    </a:cubicBezTo>
                    <a:cubicBezTo>
                      <a:pt x="159488" y="9843"/>
                      <a:pt x="183268" y="27833"/>
                      <a:pt x="197387" y="52756"/>
                    </a:cubicBezTo>
                    <a:cubicBezTo>
                      <a:pt x="205332" y="66643"/>
                      <a:pt x="210356" y="82006"/>
                      <a:pt x="212150" y="97904"/>
                    </a:cubicBezTo>
                    <a:cubicBezTo>
                      <a:pt x="213873" y="103768"/>
                      <a:pt x="211878" y="110092"/>
                      <a:pt x="207102" y="113906"/>
                    </a:cubicBezTo>
                    <a:close/>
                    <a:moveTo>
                      <a:pt x="88897" y="35421"/>
                    </a:moveTo>
                    <a:cubicBezTo>
                      <a:pt x="80573" y="36847"/>
                      <a:pt x="72668" y="40099"/>
                      <a:pt x="65752" y="44946"/>
                    </a:cubicBezTo>
                    <a:cubicBezTo>
                      <a:pt x="59374" y="49701"/>
                      <a:pt x="53809" y="55459"/>
                      <a:pt x="49274" y="61995"/>
                    </a:cubicBezTo>
                    <a:cubicBezTo>
                      <a:pt x="44703" y="68718"/>
                      <a:pt x="41201" y="76108"/>
                      <a:pt x="38891" y="83903"/>
                    </a:cubicBezTo>
                    <a:cubicBezTo>
                      <a:pt x="36370" y="92159"/>
                      <a:pt x="34679" y="100647"/>
                      <a:pt x="33843" y="109239"/>
                    </a:cubicBezTo>
                    <a:cubicBezTo>
                      <a:pt x="58266" y="109318"/>
                      <a:pt x="82649" y="107246"/>
                      <a:pt x="106709" y="103047"/>
                    </a:cubicBezTo>
                    <a:cubicBezTo>
                      <a:pt x="129665" y="98857"/>
                      <a:pt x="153572" y="94000"/>
                      <a:pt x="178147" y="88380"/>
                    </a:cubicBezTo>
                    <a:cubicBezTo>
                      <a:pt x="176323" y="79559"/>
                      <a:pt x="172796" y="71179"/>
                      <a:pt x="167764" y="63710"/>
                    </a:cubicBezTo>
                    <a:cubicBezTo>
                      <a:pt x="162754" y="56148"/>
                      <a:pt x="156276" y="49670"/>
                      <a:pt x="148714" y="44660"/>
                    </a:cubicBezTo>
                    <a:cubicBezTo>
                      <a:pt x="140576" y="39424"/>
                      <a:pt x="131478" y="35863"/>
                      <a:pt x="121949" y="34182"/>
                    </a:cubicBezTo>
                    <a:cubicBezTo>
                      <a:pt x="110956" y="32446"/>
                      <a:pt x="99729" y="32866"/>
                      <a:pt x="88897" y="35421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1" name="Forme libre : forme 90">
                <a:extLst>
                  <a:ext uri="{FF2B5EF4-FFF2-40B4-BE49-F238E27FC236}">
                    <a16:creationId xmlns:a16="http://schemas.microsoft.com/office/drawing/2014/main" id="{F14108A0-B886-4AE4-86A5-5DDBE919E832}"/>
                  </a:ext>
                </a:extLst>
              </p:cNvPr>
              <p:cNvSpPr/>
              <p:nvPr/>
            </p:nvSpPr>
            <p:spPr>
              <a:xfrm>
                <a:off x="4925864" y="3164546"/>
                <a:ext cx="196722" cy="419903"/>
              </a:xfrm>
              <a:custGeom>
                <a:avLst/>
                <a:gdLst>
                  <a:gd name="connsiteX0" fmla="*/ 193539 w 196722"/>
                  <a:gd name="connsiteY0" fmla="*/ 44481 h 419903"/>
                  <a:gd name="connsiteX1" fmla="*/ 195539 w 196722"/>
                  <a:gd name="connsiteY1" fmla="*/ 57339 h 419903"/>
                  <a:gd name="connsiteX2" fmla="*/ 188776 w 196722"/>
                  <a:gd name="connsiteY2" fmla="*/ 66864 h 419903"/>
                  <a:gd name="connsiteX3" fmla="*/ 178013 w 196722"/>
                  <a:gd name="connsiteY3" fmla="*/ 68959 h 419903"/>
                  <a:gd name="connsiteX4" fmla="*/ 167345 w 196722"/>
                  <a:gd name="connsiteY4" fmla="*/ 60292 h 419903"/>
                  <a:gd name="connsiteX5" fmla="*/ 129722 w 196722"/>
                  <a:gd name="connsiteY5" fmla="*/ 31051 h 419903"/>
                  <a:gd name="connsiteX6" fmla="*/ 114672 w 196722"/>
                  <a:gd name="connsiteY6" fmla="*/ 33527 h 419903"/>
                  <a:gd name="connsiteX7" fmla="*/ 99909 w 196722"/>
                  <a:gd name="connsiteY7" fmla="*/ 46386 h 419903"/>
                  <a:gd name="connsiteX8" fmla="*/ 88479 w 196722"/>
                  <a:gd name="connsiteY8" fmla="*/ 73151 h 419903"/>
                  <a:gd name="connsiteX9" fmla="*/ 84097 w 196722"/>
                  <a:gd name="connsiteY9" fmla="*/ 117919 h 419903"/>
                  <a:gd name="connsiteX10" fmla="*/ 84097 w 196722"/>
                  <a:gd name="connsiteY10" fmla="*/ 144684 h 419903"/>
                  <a:gd name="connsiteX11" fmla="*/ 84764 w 196722"/>
                  <a:gd name="connsiteY11" fmla="*/ 170020 h 419903"/>
                  <a:gd name="connsiteX12" fmla="*/ 155249 w 196722"/>
                  <a:gd name="connsiteY12" fmla="*/ 167258 h 419903"/>
                  <a:gd name="connsiteX13" fmla="*/ 166679 w 196722"/>
                  <a:gd name="connsiteY13" fmla="*/ 172116 h 419903"/>
                  <a:gd name="connsiteX14" fmla="*/ 171346 w 196722"/>
                  <a:gd name="connsiteY14" fmla="*/ 181641 h 419903"/>
                  <a:gd name="connsiteX15" fmla="*/ 168679 w 196722"/>
                  <a:gd name="connsiteY15" fmla="*/ 191642 h 419903"/>
                  <a:gd name="connsiteX16" fmla="*/ 157916 w 196722"/>
                  <a:gd name="connsiteY16" fmla="*/ 197928 h 419903"/>
                  <a:gd name="connsiteX17" fmla="*/ 85430 w 196722"/>
                  <a:gd name="connsiteY17" fmla="*/ 201453 h 419903"/>
                  <a:gd name="connsiteX18" fmla="*/ 88764 w 196722"/>
                  <a:gd name="connsiteY18" fmla="*/ 297274 h 419903"/>
                  <a:gd name="connsiteX19" fmla="*/ 91527 w 196722"/>
                  <a:gd name="connsiteY19" fmla="*/ 405002 h 419903"/>
                  <a:gd name="connsiteX20" fmla="*/ 84097 w 196722"/>
                  <a:gd name="connsiteY20" fmla="*/ 416146 h 419903"/>
                  <a:gd name="connsiteX21" fmla="*/ 71714 w 196722"/>
                  <a:gd name="connsiteY21" fmla="*/ 419575 h 419903"/>
                  <a:gd name="connsiteX22" fmla="*/ 60284 w 196722"/>
                  <a:gd name="connsiteY22" fmla="*/ 415764 h 419903"/>
                  <a:gd name="connsiteX23" fmla="*/ 55903 w 196722"/>
                  <a:gd name="connsiteY23" fmla="*/ 405001 h 419903"/>
                  <a:gd name="connsiteX24" fmla="*/ 53236 w 196722"/>
                  <a:gd name="connsiteY24" fmla="*/ 300227 h 419903"/>
                  <a:gd name="connsiteX25" fmla="*/ 51235 w 196722"/>
                  <a:gd name="connsiteY25" fmla="*/ 202882 h 419903"/>
                  <a:gd name="connsiteX26" fmla="*/ 17708 w 196722"/>
                  <a:gd name="connsiteY26" fmla="*/ 204310 h 419903"/>
                  <a:gd name="connsiteX27" fmla="*/ 4944 w 196722"/>
                  <a:gd name="connsiteY27" fmla="*/ 199738 h 419903"/>
                  <a:gd name="connsiteX28" fmla="*/ -485 w 196722"/>
                  <a:gd name="connsiteY28" fmla="*/ 189356 h 419903"/>
                  <a:gd name="connsiteX29" fmla="*/ 2944 w 196722"/>
                  <a:gd name="connsiteY29" fmla="*/ 178592 h 419903"/>
                  <a:gd name="connsiteX30" fmla="*/ 15612 w 196722"/>
                  <a:gd name="connsiteY30" fmla="*/ 173068 h 419903"/>
                  <a:gd name="connsiteX31" fmla="*/ 50569 w 196722"/>
                  <a:gd name="connsiteY31" fmla="*/ 171639 h 419903"/>
                  <a:gd name="connsiteX32" fmla="*/ 49902 w 196722"/>
                  <a:gd name="connsiteY32" fmla="*/ 147351 h 419903"/>
                  <a:gd name="connsiteX33" fmla="*/ 49902 w 196722"/>
                  <a:gd name="connsiteY33" fmla="*/ 121633 h 419903"/>
                  <a:gd name="connsiteX34" fmla="*/ 56951 w 196722"/>
                  <a:gd name="connsiteY34" fmla="*/ 61149 h 419903"/>
                  <a:gd name="connsiteX35" fmla="*/ 76001 w 196722"/>
                  <a:gd name="connsiteY35" fmla="*/ 24002 h 419903"/>
                  <a:gd name="connsiteX36" fmla="*/ 101528 w 196722"/>
                  <a:gd name="connsiteY36" fmla="*/ 4952 h 419903"/>
                  <a:gd name="connsiteX37" fmla="*/ 128007 w 196722"/>
                  <a:gd name="connsiteY37" fmla="*/ -287 h 419903"/>
                  <a:gd name="connsiteX38" fmla="*/ 166965 w 196722"/>
                  <a:gd name="connsiteY38" fmla="*/ 12191 h 419903"/>
                  <a:gd name="connsiteX39" fmla="*/ 193540 w 196722"/>
                  <a:gd name="connsiteY39" fmla="*/ 44481 h 419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96722" h="419903">
                    <a:moveTo>
                      <a:pt x="193539" y="44481"/>
                    </a:moveTo>
                    <a:cubicBezTo>
                      <a:pt x="196081" y="48258"/>
                      <a:pt x="196814" y="52969"/>
                      <a:pt x="195539" y="57339"/>
                    </a:cubicBezTo>
                    <a:cubicBezTo>
                      <a:pt x="194492" y="61219"/>
                      <a:pt x="192094" y="64596"/>
                      <a:pt x="188776" y="66864"/>
                    </a:cubicBezTo>
                    <a:cubicBezTo>
                      <a:pt x="185606" y="68957"/>
                      <a:pt x="181737" y="69710"/>
                      <a:pt x="178013" y="68959"/>
                    </a:cubicBezTo>
                    <a:cubicBezTo>
                      <a:pt x="173370" y="67750"/>
                      <a:pt x="169479" y="64589"/>
                      <a:pt x="167345" y="60292"/>
                    </a:cubicBezTo>
                    <a:cubicBezTo>
                      <a:pt x="156106" y="41242"/>
                      <a:pt x="143628" y="31717"/>
                      <a:pt x="129722" y="31051"/>
                    </a:cubicBezTo>
                    <a:cubicBezTo>
                      <a:pt x="124578" y="30624"/>
                      <a:pt x="119409" y="31475"/>
                      <a:pt x="114672" y="33527"/>
                    </a:cubicBezTo>
                    <a:cubicBezTo>
                      <a:pt x="108649" y="36355"/>
                      <a:pt x="103536" y="40808"/>
                      <a:pt x="99909" y="46386"/>
                    </a:cubicBezTo>
                    <a:cubicBezTo>
                      <a:pt x="94435" y="54502"/>
                      <a:pt x="90556" y="63585"/>
                      <a:pt x="88479" y="73151"/>
                    </a:cubicBezTo>
                    <a:cubicBezTo>
                      <a:pt x="85191" y="87838"/>
                      <a:pt x="83719" y="102873"/>
                      <a:pt x="84097" y="117919"/>
                    </a:cubicBezTo>
                    <a:lnTo>
                      <a:pt x="84097" y="144684"/>
                    </a:lnTo>
                    <a:cubicBezTo>
                      <a:pt x="84097" y="153256"/>
                      <a:pt x="84097" y="161733"/>
                      <a:pt x="84764" y="170020"/>
                    </a:cubicBezTo>
                    <a:lnTo>
                      <a:pt x="155249" y="167258"/>
                    </a:lnTo>
                    <a:cubicBezTo>
                      <a:pt x="159522" y="167437"/>
                      <a:pt x="163584" y="169163"/>
                      <a:pt x="166679" y="172116"/>
                    </a:cubicBezTo>
                    <a:cubicBezTo>
                      <a:pt x="169242" y="174690"/>
                      <a:pt x="170883" y="178038"/>
                      <a:pt x="171346" y="181641"/>
                    </a:cubicBezTo>
                    <a:cubicBezTo>
                      <a:pt x="171767" y="185193"/>
                      <a:pt x="170813" y="188771"/>
                      <a:pt x="168679" y="191642"/>
                    </a:cubicBezTo>
                    <a:cubicBezTo>
                      <a:pt x="166103" y="195123"/>
                      <a:pt x="162213" y="197395"/>
                      <a:pt x="157916" y="197928"/>
                    </a:cubicBezTo>
                    <a:lnTo>
                      <a:pt x="85430" y="201453"/>
                    </a:lnTo>
                    <a:cubicBezTo>
                      <a:pt x="86288" y="233362"/>
                      <a:pt x="87431" y="265366"/>
                      <a:pt x="88764" y="297274"/>
                    </a:cubicBezTo>
                    <a:cubicBezTo>
                      <a:pt x="90098" y="329183"/>
                      <a:pt x="91050" y="365187"/>
                      <a:pt x="91527" y="405002"/>
                    </a:cubicBezTo>
                    <a:cubicBezTo>
                      <a:pt x="90875" y="409654"/>
                      <a:pt x="88141" y="413756"/>
                      <a:pt x="84097" y="416146"/>
                    </a:cubicBezTo>
                    <a:cubicBezTo>
                      <a:pt x="80341" y="418354"/>
                      <a:pt x="76071" y="419536"/>
                      <a:pt x="71714" y="419575"/>
                    </a:cubicBezTo>
                    <a:cubicBezTo>
                      <a:pt x="67582" y="419640"/>
                      <a:pt x="63551" y="418296"/>
                      <a:pt x="60284" y="415764"/>
                    </a:cubicBezTo>
                    <a:cubicBezTo>
                      <a:pt x="56939" y="413269"/>
                      <a:pt x="55251" y="409124"/>
                      <a:pt x="55903" y="405001"/>
                    </a:cubicBezTo>
                    <a:cubicBezTo>
                      <a:pt x="55046" y="366902"/>
                      <a:pt x="54093" y="332041"/>
                      <a:pt x="53236" y="300227"/>
                    </a:cubicBezTo>
                    <a:cubicBezTo>
                      <a:pt x="52379" y="268414"/>
                      <a:pt x="51617" y="235838"/>
                      <a:pt x="51235" y="202882"/>
                    </a:cubicBezTo>
                    <a:lnTo>
                      <a:pt x="17708" y="204310"/>
                    </a:lnTo>
                    <a:cubicBezTo>
                      <a:pt x="13010" y="204571"/>
                      <a:pt x="8408" y="202922"/>
                      <a:pt x="4944" y="199738"/>
                    </a:cubicBezTo>
                    <a:cubicBezTo>
                      <a:pt x="1951" y="197038"/>
                      <a:pt x="25" y="193354"/>
                      <a:pt x="-485" y="189356"/>
                    </a:cubicBezTo>
                    <a:cubicBezTo>
                      <a:pt x="-917" y="185444"/>
                      <a:pt x="329" y="181533"/>
                      <a:pt x="2944" y="178592"/>
                    </a:cubicBezTo>
                    <a:cubicBezTo>
                      <a:pt x="6197" y="175045"/>
                      <a:pt x="10798" y="173039"/>
                      <a:pt x="15612" y="173068"/>
                    </a:cubicBezTo>
                    <a:lnTo>
                      <a:pt x="50569" y="171639"/>
                    </a:lnTo>
                    <a:cubicBezTo>
                      <a:pt x="50569" y="163734"/>
                      <a:pt x="49902" y="155637"/>
                      <a:pt x="49902" y="147351"/>
                    </a:cubicBezTo>
                    <a:lnTo>
                      <a:pt x="49902" y="121633"/>
                    </a:lnTo>
                    <a:cubicBezTo>
                      <a:pt x="49352" y="101239"/>
                      <a:pt x="51726" y="80870"/>
                      <a:pt x="56951" y="61149"/>
                    </a:cubicBezTo>
                    <a:cubicBezTo>
                      <a:pt x="60612" y="47563"/>
                      <a:pt x="67104" y="34903"/>
                      <a:pt x="76001" y="24002"/>
                    </a:cubicBezTo>
                    <a:cubicBezTo>
                      <a:pt x="82739" y="15572"/>
                      <a:pt x="91529" y="9013"/>
                      <a:pt x="101528" y="4952"/>
                    </a:cubicBezTo>
                    <a:cubicBezTo>
                      <a:pt x="109955" y="1587"/>
                      <a:pt x="118933" y="-190"/>
                      <a:pt x="128007" y="-287"/>
                    </a:cubicBezTo>
                    <a:cubicBezTo>
                      <a:pt x="142050" y="-794"/>
                      <a:pt x="155830" y="3619"/>
                      <a:pt x="166965" y="12191"/>
                    </a:cubicBezTo>
                    <a:cubicBezTo>
                      <a:pt x="177734" y="21228"/>
                      <a:pt x="186743" y="32175"/>
                      <a:pt x="193540" y="44481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2" name="Forme libre : forme 91">
                <a:extLst>
                  <a:ext uri="{FF2B5EF4-FFF2-40B4-BE49-F238E27FC236}">
                    <a16:creationId xmlns:a16="http://schemas.microsoft.com/office/drawing/2014/main" id="{FD530D9D-23B8-4B84-954F-D86336CD7D9B}"/>
                  </a:ext>
                </a:extLst>
              </p:cNvPr>
              <p:cNvSpPr/>
              <p:nvPr/>
            </p:nvSpPr>
            <p:spPr>
              <a:xfrm>
                <a:off x="5122741" y="3309460"/>
                <a:ext cx="191827" cy="272321"/>
              </a:xfrm>
              <a:custGeom>
                <a:avLst/>
                <a:gdLst>
                  <a:gd name="connsiteX0" fmla="*/ 150967 w 191827"/>
                  <a:gd name="connsiteY0" fmla="*/ 17010 h 272321"/>
                  <a:gd name="connsiteX1" fmla="*/ 156682 w 191827"/>
                  <a:gd name="connsiteY1" fmla="*/ 3770 h 272321"/>
                  <a:gd name="connsiteX2" fmla="*/ 167731 w 191827"/>
                  <a:gd name="connsiteY2" fmla="*/ -325 h 272321"/>
                  <a:gd name="connsiteX3" fmla="*/ 178494 w 191827"/>
                  <a:gd name="connsiteY3" fmla="*/ 3770 h 272321"/>
                  <a:gd name="connsiteX4" fmla="*/ 183828 w 191827"/>
                  <a:gd name="connsiteY4" fmla="*/ 17010 h 272321"/>
                  <a:gd name="connsiteX5" fmla="*/ 186590 w 191827"/>
                  <a:gd name="connsiteY5" fmla="*/ 135120 h 272321"/>
                  <a:gd name="connsiteX6" fmla="*/ 191258 w 191827"/>
                  <a:gd name="connsiteY6" fmla="*/ 257421 h 272321"/>
                  <a:gd name="connsiteX7" fmla="*/ 185543 w 191827"/>
                  <a:gd name="connsiteY7" fmla="*/ 268185 h 272321"/>
                  <a:gd name="connsiteX8" fmla="*/ 174780 w 191827"/>
                  <a:gd name="connsiteY8" fmla="*/ 271995 h 272321"/>
                  <a:gd name="connsiteX9" fmla="*/ 164017 w 191827"/>
                  <a:gd name="connsiteY9" fmla="*/ 268566 h 272321"/>
                  <a:gd name="connsiteX10" fmla="*/ 158397 w 191827"/>
                  <a:gd name="connsiteY10" fmla="*/ 257422 h 272321"/>
                  <a:gd name="connsiteX11" fmla="*/ 156301 w 191827"/>
                  <a:gd name="connsiteY11" fmla="*/ 223417 h 272321"/>
                  <a:gd name="connsiteX12" fmla="*/ 118201 w 191827"/>
                  <a:gd name="connsiteY12" fmla="*/ 244277 h 272321"/>
                  <a:gd name="connsiteX13" fmla="*/ 65528 w 191827"/>
                  <a:gd name="connsiteY13" fmla="*/ 242848 h 272321"/>
                  <a:gd name="connsiteX14" fmla="*/ 34667 w 191827"/>
                  <a:gd name="connsiteY14" fmla="*/ 228274 h 272321"/>
                  <a:gd name="connsiteX15" fmla="*/ 13902 w 191827"/>
                  <a:gd name="connsiteY15" fmla="*/ 203986 h 272321"/>
                  <a:gd name="connsiteX16" fmla="*/ 2091 w 191827"/>
                  <a:gd name="connsiteY16" fmla="*/ 173410 h 272321"/>
                  <a:gd name="connsiteX17" fmla="*/ -195 w 191827"/>
                  <a:gd name="connsiteY17" fmla="*/ 139310 h 272321"/>
                  <a:gd name="connsiteX18" fmla="*/ 8187 w 191827"/>
                  <a:gd name="connsiteY18" fmla="*/ 100068 h 272321"/>
                  <a:gd name="connsiteX19" fmla="*/ 27237 w 191827"/>
                  <a:gd name="connsiteY19" fmla="*/ 65968 h 272321"/>
                  <a:gd name="connsiteX20" fmla="*/ 97341 w 191827"/>
                  <a:gd name="connsiteY20" fmla="*/ 33678 h 272321"/>
                  <a:gd name="connsiteX21" fmla="*/ 126964 w 191827"/>
                  <a:gd name="connsiteY21" fmla="*/ 41012 h 272321"/>
                  <a:gd name="connsiteX22" fmla="*/ 151729 w 191827"/>
                  <a:gd name="connsiteY22" fmla="*/ 58062 h 272321"/>
                  <a:gd name="connsiteX23" fmla="*/ 150777 w 191827"/>
                  <a:gd name="connsiteY23" fmla="*/ 37870 h 272321"/>
                  <a:gd name="connsiteX24" fmla="*/ 150967 w 191827"/>
                  <a:gd name="connsiteY24" fmla="*/ 17010 h 272321"/>
                  <a:gd name="connsiteX25" fmla="*/ 74196 w 191827"/>
                  <a:gd name="connsiteY25" fmla="*/ 209510 h 272321"/>
                  <a:gd name="connsiteX26" fmla="*/ 100580 w 191827"/>
                  <a:gd name="connsiteY26" fmla="*/ 212654 h 272321"/>
                  <a:gd name="connsiteX27" fmla="*/ 124297 w 191827"/>
                  <a:gd name="connsiteY27" fmla="*/ 202557 h 272321"/>
                  <a:gd name="connsiteX28" fmla="*/ 143347 w 191827"/>
                  <a:gd name="connsiteY28" fmla="*/ 183507 h 272321"/>
                  <a:gd name="connsiteX29" fmla="*/ 154682 w 191827"/>
                  <a:gd name="connsiteY29" fmla="*/ 158456 h 272321"/>
                  <a:gd name="connsiteX30" fmla="*/ 153348 w 191827"/>
                  <a:gd name="connsiteY30" fmla="*/ 119594 h 272321"/>
                  <a:gd name="connsiteX31" fmla="*/ 137060 w 191827"/>
                  <a:gd name="connsiteY31" fmla="*/ 88257 h 272321"/>
                  <a:gd name="connsiteX32" fmla="*/ 112676 w 191827"/>
                  <a:gd name="connsiteY32" fmla="*/ 71969 h 272321"/>
                  <a:gd name="connsiteX33" fmla="*/ 84959 w 191827"/>
                  <a:gd name="connsiteY33" fmla="*/ 69874 h 272321"/>
                  <a:gd name="connsiteX34" fmla="*/ 58956 w 191827"/>
                  <a:gd name="connsiteY34" fmla="*/ 81304 h 272321"/>
                  <a:gd name="connsiteX35" fmla="*/ 39906 w 191827"/>
                  <a:gd name="connsiteY35" fmla="*/ 106736 h 272321"/>
                  <a:gd name="connsiteX36" fmla="*/ 33238 w 191827"/>
                  <a:gd name="connsiteY36" fmla="*/ 145979 h 272321"/>
                  <a:gd name="connsiteX37" fmla="*/ 43621 w 191827"/>
                  <a:gd name="connsiteY37" fmla="*/ 184079 h 272321"/>
                  <a:gd name="connsiteX38" fmla="*/ 74196 w 191827"/>
                  <a:gd name="connsiteY38" fmla="*/ 209510 h 272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91827" h="272321">
                    <a:moveTo>
                      <a:pt x="150967" y="17010"/>
                    </a:moveTo>
                    <a:cubicBezTo>
                      <a:pt x="151000" y="12005"/>
                      <a:pt x="153062" y="7228"/>
                      <a:pt x="156682" y="3770"/>
                    </a:cubicBezTo>
                    <a:cubicBezTo>
                      <a:pt x="159757" y="1128"/>
                      <a:pt x="163677" y="-325"/>
                      <a:pt x="167731" y="-325"/>
                    </a:cubicBezTo>
                    <a:cubicBezTo>
                      <a:pt x="171707" y="-371"/>
                      <a:pt x="175553" y="1093"/>
                      <a:pt x="178494" y="3770"/>
                    </a:cubicBezTo>
                    <a:cubicBezTo>
                      <a:pt x="181920" y="7325"/>
                      <a:pt x="183833" y="12072"/>
                      <a:pt x="183828" y="17010"/>
                    </a:cubicBezTo>
                    <a:cubicBezTo>
                      <a:pt x="185162" y="56444"/>
                      <a:pt x="186083" y="95814"/>
                      <a:pt x="186590" y="135120"/>
                    </a:cubicBezTo>
                    <a:cubicBezTo>
                      <a:pt x="187099" y="174426"/>
                      <a:pt x="188654" y="215194"/>
                      <a:pt x="191258" y="257421"/>
                    </a:cubicBezTo>
                    <a:cubicBezTo>
                      <a:pt x="191017" y="261672"/>
                      <a:pt x="188929" y="265604"/>
                      <a:pt x="185543" y="268185"/>
                    </a:cubicBezTo>
                    <a:cubicBezTo>
                      <a:pt x="182489" y="270633"/>
                      <a:pt x="178695" y="271976"/>
                      <a:pt x="174780" y="271995"/>
                    </a:cubicBezTo>
                    <a:cubicBezTo>
                      <a:pt x="170928" y="271966"/>
                      <a:pt x="167175" y="270770"/>
                      <a:pt x="164017" y="268566"/>
                    </a:cubicBezTo>
                    <a:cubicBezTo>
                      <a:pt x="160488" y="265948"/>
                      <a:pt x="158404" y="261816"/>
                      <a:pt x="158397" y="257422"/>
                    </a:cubicBezTo>
                    <a:lnTo>
                      <a:pt x="156301" y="223417"/>
                    </a:lnTo>
                    <a:cubicBezTo>
                      <a:pt x="145524" y="233418"/>
                      <a:pt x="132433" y="240586"/>
                      <a:pt x="118201" y="244277"/>
                    </a:cubicBezTo>
                    <a:cubicBezTo>
                      <a:pt x="100817" y="248382"/>
                      <a:pt x="82664" y="247889"/>
                      <a:pt x="65528" y="242848"/>
                    </a:cubicBezTo>
                    <a:cubicBezTo>
                      <a:pt x="54242" y="240471"/>
                      <a:pt x="43672" y="235479"/>
                      <a:pt x="34667" y="228274"/>
                    </a:cubicBezTo>
                    <a:cubicBezTo>
                      <a:pt x="26330" y="221504"/>
                      <a:pt x="19294" y="213273"/>
                      <a:pt x="13902" y="203986"/>
                    </a:cubicBezTo>
                    <a:cubicBezTo>
                      <a:pt x="8415" y="194462"/>
                      <a:pt x="4431" y="184149"/>
                      <a:pt x="2091" y="173410"/>
                    </a:cubicBezTo>
                    <a:cubicBezTo>
                      <a:pt x="-342" y="162218"/>
                      <a:pt x="-1112" y="150728"/>
                      <a:pt x="-195" y="139310"/>
                    </a:cubicBezTo>
                    <a:cubicBezTo>
                      <a:pt x="695" y="125894"/>
                      <a:pt x="3519" y="112677"/>
                      <a:pt x="8187" y="100068"/>
                    </a:cubicBezTo>
                    <a:cubicBezTo>
                      <a:pt x="12534" y="87692"/>
                      <a:pt x="18978" y="76157"/>
                      <a:pt x="27237" y="65968"/>
                    </a:cubicBezTo>
                    <a:cubicBezTo>
                      <a:pt x="44450" y="45066"/>
                      <a:pt x="70269" y="33174"/>
                      <a:pt x="97341" y="33678"/>
                    </a:cubicBezTo>
                    <a:cubicBezTo>
                      <a:pt x="107616" y="34055"/>
                      <a:pt x="117701" y="36552"/>
                      <a:pt x="126964" y="41012"/>
                    </a:cubicBezTo>
                    <a:cubicBezTo>
                      <a:pt x="135978" y="45506"/>
                      <a:pt x="144315" y="51245"/>
                      <a:pt x="151729" y="58062"/>
                    </a:cubicBezTo>
                    <a:cubicBezTo>
                      <a:pt x="151729" y="51491"/>
                      <a:pt x="150967" y="44823"/>
                      <a:pt x="150777" y="37870"/>
                    </a:cubicBezTo>
                    <a:cubicBezTo>
                      <a:pt x="150586" y="30916"/>
                      <a:pt x="150967" y="23963"/>
                      <a:pt x="150967" y="17010"/>
                    </a:cubicBezTo>
                    <a:close/>
                    <a:moveTo>
                      <a:pt x="74196" y="209510"/>
                    </a:moveTo>
                    <a:cubicBezTo>
                      <a:pt x="82485" y="213147"/>
                      <a:pt x="91668" y="214241"/>
                      <a:pt x="100580" y="212654"/>
                    </a:cubicBezTo>
                    <a:cubicBezTo>
                      <a:pt x="109139" y="211097"/>
                      <a:pt x="117242" y="207648"/>
                      <a:pt x="124297" y="202557"/>
                    </a:cubicBezTo>
                    <a:cubicBezTo>
                      <a:pt x="131713" y="197370"/>
                      <a:pt x="138160" y="190923"/>
                      <a:pt x="143347" y="183507"/>
                    </a:cubicBezTo>
                    <a:cubicBezTo>
                      <a:pt x="148561" y="175884"/>
                      <a:pt x="152398" y="167405"/>
                      <a:pt x="154682" y="158456"/>
                    </a:cubicBezTo>
                    <a:lnTo>
                      <a:pt x="153348" y="119594"/>
                    </a:lnTo>
                    <a:cubicBezTo>
                      <a:pt x="150564" y="107973"/>
                      <a:pt x="144971" y="97214"/>
                      <a:pt x="137060" y="88257"/>
                    </a:cubicBezTo>
                    <a:cubicBezTo>
                      <a:pt x="130418" y="80880"/>
                      <a:pt x="122035" y="75281"/>
                      <a:pt x="112676" y="71969"/>
                    </a:cubicBezTo>
                    <a:cubicBezTo>
                      <a:pt x="103762" y="68940"/>
                      <a:pt x="94226" y="68219"/>
                      <a:pt x="84959" y="69874"/>
                    </a:cubicBezTo>
                    <a:cubicBezTo>
                      <a:pt x="75473" y="71455"/>
                      <a:pt x="66534" y="75384"/>
                      <a:pt x="58956" y="81304"/>
                    </a:cubicBezTo>
                    <a:cubicBezTo>
                      <a:pt x="50589" y="88065"/>
                      <a:pt x="44042" y="96806"/>
                      <a:pt x="39906" y="106736"/>
                    </a:cubicBezTo>
                    <a:cubicBezTo>
                      <a:pt x="34738" y="119143"/>
                      <a:pt x="32458" y="132561"/>
                      <a:pt x="33238" y="145979"/>
                    </a:cubicBezTo>
                    <a:cubicBezTo>
                      <a:pt x="33608" y="159326"/>
                      <a:pt x="37168" y="172389"/>
                      <a:pt x="43621" y="184079"/>
                    </a:cubicBezTo>
                    <a:cubicBezTo>
                      <a:pt x="50439" y="195943"/>
                      <a:pt x="61288" y="204967"/>
                      <a:pt x="74196" y="209510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3" name="Forme libre : forme 92">
                <a:extLst>
                  <a:ext uri="{FF2B5EF4-FFF2-40B4-BE49-F238E27FC236}">
                    <a16:creationId xmlns:a16="http://schemas.microsoft.com/office/drawing/2014/main" id="{F14CF868-BDAC-438F-9385-B1C8AC5C8588}"/>
                  </a:ext>
                </a:extLst>
              </p:cNvPr>
              <p:cNvSpPr/>
              <p:nvPr/>
            </p:nvSpPr>
            <p:spPr>
              <a:xfrm>
                <a:off x="5388091" y="3255921"/>
                <a:ext cx="36618" cy="330817"/>
              </a:xfrm>
              <a:custGeom>
                <a:avLst/>
                <a:gdLst>
                  <a:gd name="connsiteX0" fmla="*/ -273 w 36618"/>
                  <a:gd name="connsiteY0" fmla="*/ 17019 h 330817"/>
                  <a:gd name="connsiteX1" fmla="*/ 4394 w 36618"/>
                  <a:gd name="connsiteY1" fmla="*/ 4541 h 330817"/>
                  <a:gd name="connsiteX2" fmla="*/ 15825 w 36618"/>
                  <a:gd name="connsiteY2" fmla="*/ -316 h 330817"/>
                  <a:gd name="connsiteX3" fmla="*/ 27921 w 36618"/>
                  <a:gd name="connsiteY3" fmla="*/ 4541 h 330817"/>
                  <a:gd name="connsiteX4" fmla="*/ 32589 w 36618"/>
                  <a:gd name="connsiteY4" fmla="*/ 17019 h 330817"/>
                  <a:gd name="connsiteX5" fmla="*/ 27921 w 36618"/>
                  <a:gd name="connsiteY5" fmla="*/ 28830 h 330817"/>
                  <a:gd name="connsiteX6" fmla="*/ 15825 w 36618"/>
                  <a:gd name="connsiteY6" fmla="*/ 33688 h 330817"/>
                  <a:gd name="connsiteX7" fmla="*/ 4394 w 36618"/>
                  <a:gd name="connsiteY7" fmla="*/ 28830 h 330817"/>
                  <a:gd name="connsiteX8" fmla="*/ -273 w 36618"/>
                  <a:gd name="connsiteY8" fmla="*/ 17019 h 330817"/>
                  <a:gd name="connsiteX9" fmla="*/ -273 w 36618"/>
                  <a:gd name="connsiteY9" fmla="*/ 87218 h 330817"/>
                  <a:gd name="connsiteX10" fmla="*/ 5061 w 36618"/>
                  <a:gd name="connsiteY10" fmla="*/ 74074 h 330817"/>
                  <a:gd name="connsiteX11" fmla="*/ 28588 w 36618"/>
                  <a:gd name="connsiteY11" fmla="*/ 74074 h 330817"/>
                  <a:gd name="connsiteX12" fmla="*/ 33922 w 36618"/>
                  <a:gd name="connsiteY12" fmla="*/ 87218 h 330817"/>
                  <a:gd name="connsiteX13" fmla="*/ 33922 w 36618"/>
                  <a:gd name="connsiteY13" fmla="*/ 146273 h 330817"/>
                  <a:gd name="connsiteX14" fmla="*/ 34875 w 36618"/>
                  <a:gd name="connsiteY14" fmla="*/ 201232 h 330817"/>
                  <a:gd name="connsiteX15" fmla="*/ 35922 w 36618"/>
                  <a:gd name="connsiteY15" fmla="*/ 256096 h 330817"/>
                  <a:gd name="connsiteX16" fmla="*/ 35922 w 36618"/>
                  <a:gd name="connsiteY16" fmla="*/ 315152 h 330817"/>
                  <a:gd name="connsiteX17" fmla="*/ 30588 w 36618"/>
                  <a:gd name="connsiteY17" fmla="*/ 326582 h 330817"/>
                  <a:gd name="connsiteX18" fmla="*/ 6395 w 36618"/>
                  <a:gd name="connsiteY18" fmla="*/ 326582 h 330817"/>
                  <a:gd name="connsiteX19" fmla="*/ 1061 w 36618"/>
                  <a:gd name="connsiteY19" fmla="*/ 315152 h 330817"/>
                  <a:gd name="connsiteX20" fmla="*/ 1060 w 36618"/>
                  <a:gd name="connsiteY20" fmla="*/ 256096 h 330817"/>
                  <a:gd name="connsiteX21" fmla="*/ 393 w 36618"/>
                  <a:gd name="connsiteY21" fmla="*/ 201232 h 330817"/>
                  <a:gd name="connsiteX22" fmla="*/ -273 w 36618"/>
                  <a:gd name="connsiteY22" fmla="*/ 146273 h 330817"/>
                  <a:gd name="connsiteX23" fmla="*/ -273 w 36618"/>
                  <a:gd name="connsiteY23" fmla="*/ 87218 h 330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6618" h="330817">
                    <a:moveTo>
                      <a:pt x="-273" y="17019"/>
                    </a:moveTo>
                    <a:cubicBezTo>
                      <a:pt x="-463" y="12401"/>
                      <a:pt x="1220" y="7902"/>
                      <a:pt x="4394" y="4541"/>
                    </a:cubicBezTo>
                    <a:cubicBezTo>
                      <a:pt x="7349" y="1383"/>
                      <a:pt x="11500" y="-382"/>
                      <a:pt x="15825" y="-316"/>
                    </a:cubicBezTo>
                    <a:cubicBezTo>
                      <a:pt x="20361" y="-475"/>
                      <a:pt x="24754" y="1289"/>
                      <a:pt x="27921" y="4541"/>
                    </a:cubicBezTo>
                    <a:cubicBezTo>
                      <a:pt x="31096" y="7902"/>
                      <a:pt x="32779" y="12401"/>
                      <a:pt x="32589" y="17019"/>
                    </a:cubicBezTo>
                    <a:cubicBezTo>
                      <a:pt x="32706" y="21428"/>
                      <a:pt x="31021" y="25693"/>
                      <a:pt x="27921" y="28830"/>
                    </a:cubicBezTo>
                    <a:cubicBezTo>
                      <a:pt x="24755" y="32083"/>
                      <a:pt x="20361" y="33847"/>
                      <a:pt x="15825" y="33688"/>
                    </a:cubicBezTo>
                    <a:cubicBezTo>
                      <a:pt x="11500" y="33753"/>
                      <a:pt x="7349" y="31989"/>
                      <a:pt x="4394" y="28830"/>
                    </a:cubicBezTo>
                    <a:cubicBezTo>
                      <a:pt x="1295" y="25693"/>
                      <a:pt x="-390" y="21428"/>
                      <a:pt x="-273" y="17019"/>
                    </a:cubicBezTo>
                    <a:close/>
                    <a:moveTo>
                      <a:pt x="-273" y="87218"/>
                    </a:moveTo>
                    <a:cubicBezTo>
                      <a:pt x="-686" y="82238"/>
                      <a:pt x="1295" y="77358"/>
                      <a:pt x="5061" y="74074"/>
                    </a:cubicBezTo>
                    <a:cubicBezTo>
                      <a:pt x="11967" y="68653"/>
                      <a:pt x="21682" y="68653"/>
                      <a:pt x="28588" y="74074"/>
                    </a:cubicBezTo>
                    <a:cubicBezTo>
                      <a:pt x="32354" y="77358"/>
                      <a:pt x="34334" y="82238"/>
                      <a:pt x="33922" y="87218"/>
                    </a:cubicBezTo>
                    <a:cubicBezTo>
                      <a:pt x="33922" y="108110"/>
                      <a:pt x="33922" y="127795"/>
                      <a:pt x="33922" y="146273"/>
                    </a:cubicBezTo>
                    <a:cubicBezTo>
                      <a:pt x="33922" y="164847"/>
                      <a:pt x="33922" y="183135"/>
                      <a:pt x="34875" y="201232"/>
                    </a:cubicBezTo>
                    <a:cubicBezTo>
                      <a:pt x="35827" y="219330"/>
                      <a:pt x="35636" y="237523"/>
                      <a:pt x="35922" y="256096"/>
                    </a:cubicBezTo>
                    <a:cubicBezTo>
                      <a:pt x="36208" y="274670"/>
                      <a:pt x="35922" y="294196"/>
                      <a:pt x="35922" y="315152"/>
                    </a:cubicBezTo>
                    <a:cubicBezTo>
                      <a:pt x="36226" y="319625"/>
                      <a:pt x="34212" y="323941"/>
                      <a:pt x="30588" y="326582"/>
                    </a:cubicBezTo>
                    <a:cubicBezTo>
                      <a:pt x="23366" y="331795"/>
                      <a:pt x="13617" y="331795"/>
                      <a:pt x="6395" y="326582"/>
                    </a:cubicBezTo>
                    <a:cubicBezTo>
                      <a:pt x="2771" y="323941"/>
                      <a:pt x="757" y="319625"/>
                      <a:pt x="1061" y="315152"/>
                    </a:cubicBezTo>
                    <a:cubicBezTo>
                      <a:pt x="1060" y="294292"/>
                      <a:pt x="1060" y="274670"/>
                      <a:pt x="1060" y="256096"/>
                    </a:cubicBezTo>
                    <a:cubicBezTo>
                      <a:pt x="1060" y="237523"/>
                      <a:pt x="1060" y="219235"/>
                      <a:pt x="393" y="201232"/>
                    </a:cubicBezTo>
                    <a:cubicBezTo>
                      <a:pt x="-273" y="183230"/>
                      <a:pt x="393" y="164847"/>
                      <a:pt x="-273" y="146273"/>
                    </a:cubicBezTo>
                    <a:cubicBezTo>
                      <a:pt x="-940" y="127700"/>
                      <a:pt x="-273" y="108078"/>
                      <a:pt x="-273" y="87218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4" name="Forme libre : forme 93">
                <a:extLst>
                  <a:ext uri="{FF2B5EF4-FFF2-40B4-BE49-F238E27FC236}">
                    <a16:creationId xmlns:a16="http://schemas.microsoft.com/office/drawing/2014/main" id="{B2CFF691-1E5D-410C-8750-80D0763443FE}"/>
                  </a:ext>
                </a:extLst>
              </p:cNvPr>
              <p:cNvSpPr/>
              <p:nvPr/>
            </p:nvSpPr>
            <p:spPr>
              <a:xfrm>
                <a:off x="5499001" y="3321939"/>
                <a:ext cx="140398" cy="257360"/>
              </a:xfrm>
              <a:custGeom>
                <a:avLst/>
                <a:gdLst>
                  <a:gd name="connsiteX0" fmla="*/ -502 w 140398"/>
                  <a:gd name="connsiteY0" fmla="*/ 17009 h 257360"/>
                  <a:gd name="connsiteX1" fmla="*/ 4451 w 140398"/>
                  <a:gd name="connsiteY1" fmla="*/ 3865 h 257360"/>
                  <a:gd name="connsiteX2" fmla="*/ 15595 w 140398"/>
                  <a:gd name="connsiteY2" fmla="*/ -326 h 257360"/>
                  <a:gd name="connsiteX3" fmla="*/ 26835 w 140398"/>
                  <a:gd name="connsiteY3" fmla="*/ 3865 h 257360"/>
                  <a:gd name="connsiteX4" fmla="*/ 31788 w 140398"/>
                  <a:gd name="connsiteY4" fmla="*/ 17009 h 257360"/>
                  <a:gd name="connsiteX5" fmla="*/ 31787 w 140398"/>
                  <a:gd name="connsiteY5" fmla="*/ 49013 h 257360"/>
                  <a:gd name="connsiteX6" fmla="*/ 56266 w 140398"/>
                  <a:gd name="connsiteY6" fmla="*/ 32725 h 257360"/>
                  <a:gd name="connsiteX7" fmla="*/ 84079 w 140398"/>
                  <a:gd name="connsiteY7" fmla="*/ 26820 h 257360"/>
                  <a:gd name="connsiteX8" fmla="*/ 111892 w 140398"/>
                  <a:gd name="connsiteY8" fmla="*/ 33678 h 257360"/>
                  <a:gd name="connsiteX9" fmla="*/ 135800 w 140398"/>
                  <a:gd name="connsiteY9" fmla="*/ 55299 h 257360"/>
                  <a:gd name="connsiteX10" fmla="*/ 139800 w 140398"/>
                  <a:gd name="connsiteY10" fmla="*/ 69873 h 257360"/>
                  <a:gd name="connsiteX11" fmla="*/ 135038 w 140398"/>
                  <a:gd name="connsiteY11" fmla="*/ 80636 h 257360"/>
                  <a:gd name="connsiteX12" fmla="*/ 124655 w 140398"/>
                  <a:gd name="connsiteY12" fmla="*/ 83780 h 257360"/>
                  <a:gd name="connsiteX13" fmla="*/ 112273 w 140398"/>
                  <a:gd name="connsiteY13" fmla="*/ 75398 h 257360"/>
                  <a:gd name="connsiteX14" fmla="*/ 76649 w 140398"/>
                  <a:gd name="connsiteY14" fmla="*/ 58348 h 257360"/>
                  <a:gd name="connsiteX15" fmla="*/ 42741 w 140398"/>
                  <a:gd name="connsiteY15" fmla="*/ 85304 h 257360"/>
                  <a:gd name="connsiteX16" fmla="*/ 35025 w 140398"/>
                  <a:gd name="connsiteY16" fmla="*/ 113117 h 257360"/>
                  <a:gd name="connsiteX17" fmla="*/ 32073 w 140398"/>
                  <a:gd name="connsiteY17" fmla="*/ 147217 h 257360"/>
                  <a:gd name="connsiteX18" fmla="*/ 32740 w 140398"/>
                  <a:gd name="connsiteY18" fmla="*/ 242466 h 257360"/>
                  <a:gd name="connsiteX19" fmla="*/ 27406 w 140398"/>
                  <a:gd name="connsiteY19" fmla="*/ 253610 h 257360"/>
                  <a:gd name="connsiteX20" fmla="*/ 5022 w 140398"/>
                  <a:gd name="connsiteY20" fmla="*/ 253610 h 257360"/>
                  <a:gd name="connsiteX21" fmla="*/ -216 w 140398"/>
                  <a:gd name="connsiteY21" fmla="*/ 242466 h 257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0398" h="257360">
                    <a:moveTo>
                      <a:pt x="-502" y="17009"/>
                    </a:moveTo>
                    <a:cubicBezTo>
                      <a:pt x="-951" y="12100"/>
                      <a:pt x="874" y="7257"/>
                      <a:pt x="4451" y="3865"/>
                    </a:cubicBezTo>
                    <a:cubicBezTo>
                      <a:pt x="7532" y="1159"/>
                      <a:pt x="11494" y="-331"/>
                      <a:pt x="15595" y="-326"/>
                    </a:cubicBezTo>
                    <a:cubicBezTo>
                      <a:pt x="19724" y="-328"/>
                      <a:pt x="23715" y="1160"/>
                      <a:pt x="26835" y="3865"/>
                    </a:cubicBezTo>
                    <a:cubicBezTo>
                      <a:pt x="30376" y="7280"/>
                      <a:pt x="32194" y="12106"/>
                      <a:pt x="31788" y="17009"/>
                    </a:cubicBezTo>
                    <a:lnTo>
                      <a:pt x="31787" y="49013"/>
                    </a:lnTo>
                    <a:cubicBezTo>
                      <a:pt x="38849" y="42092"/>
                      <a:pt x="47155" y="36566"/>
                      <a:pt x="56266" y="32725"/>
                    </a:cubicBezTo>
                    <a:cubicBezTo>
                      <a:pt x="65023" y="28835"/>
                      <a:pt x="74498" y="26824"/>
                      <a:pt x="84079" y="26820"/>
                    </a:cubicBezTo>
                    <a:cubicBezTo>
                      <a:pt x="93761" y="26886"/>
                      <a:pt x="103290" y="29235"/>
                      <a:pt x="111892" y="33678"/>
                    </a:cubicBezTo>
                    <a:cubicBezTo>
                      <a:pt x="121549" y="38765"/>
                      <a:pt x="129771" y="46201"/>
                      <a:pt x="135800" y="55299"/>
                    </a:cubicBezTo>
                    <a:cubicBezTo>
                      <a:pt x="138649" y="59608"/>
                      <a:pt x="140051" y="64713"/>
                      <a:pt x="139800" y="69873"/>
                    </a:cubicBezTo>
                    <a:cubicBezTo>
                      <a:pt x="139619" y="73931"/>
                      <a:pt x="137919" y="77773"/>
                      <a:pt x="135038" y="80636"/>
                    </a:cubicBezTo>
                    <a:cubicBezTo>
                      <a:pt x="132259" y="83251"/>
                      <a:pt x="128417" y="84414"/>
                      <a:pt x="124655" y="83780"/>
                    </a:cubicBezTo>
                    <a:cubicBezTo>
                      <a:pt x="119558" y="82790"/>
                      <a:pt x="115086" y="79762"/>
                      <a:pt x="112273" y="75398"/>
                    </a:cubicBezTo>
                    <a:cubicBezTo>
                      <a:pt x="104501" y="63523"/>
                      <a:pt x="90772" y="56953"/>
                      <a:pt x="76649" y="58348"/>
                    </a:cubicBezTo>
                    <a:cubicBezTo>
                      <a:pt x="61432" y="60833"/>
                      <a:pt x="48594" y="71039"/>
                      <a:pt x="42741" y="85304"/>
                    </a:cubicBezTo>
                    <a:cubicBezTo>
                      <a:pt x="38936" y="94188"/>
                      <a:pt x="36341" y="103542"/>
                      <a:pt x="35025" y="113117"/>
                    </a:cubicBezTo>
                    <a:cubicBezTo>
                      <a:pt x="33413" y="124420"/>
                      <a:pt x="32427" y="135804"/>
                      <a:pt x="32073" y="147217"/>
                    </a:cubicBezTo>
                    <a:lnTo>
                      <a:pt x="32740" y="242466"/>
                    </a:lnTo>
                    <a:cubicBezTo>
                      <a:pt x="33095" y="246870"/>
                      <a:pt x="31058" y="251125"/>
                      <a:pt x="27406" y="253610"/>
                    </a:cubicBezTo>
                    <a:cubicBezTo>
                      <a:pt x="20643" y="258175"/>
                      <a:pt x="11785" y="258175"/>
                      <a:pt x="5022" y="253610"/>
                    </a:cubicBezTo>
                    <a:cubicBezTo>
                      <a:pt x="1437" y="251076"/>
                      <a:pt x="-552" y="246844"/>
                      <a:pt x="-216" y="242466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5" name="Forme libre : forme 94">
                <a:extLst>
                  <a:ext uri="{FF2B5EF4-FFF2-40B4-BE49-F238E27FC236}">
                    <a16:creationId xmlns:a16="http://schemas.microsoft.com/office/drawing/2014/main" id="{EB87EFFE-279D-420A-8B93-75F212226497}"/>
                  </a:ext>
                </a:extLst>
              </p:cNvPr>
              <p:cNvSpPr/>
              <p:nvPr/>
            </p:nvSpPr>
            <p:spPr>
              <a:xfrm>
                <a:off x="5667729" y="3317868"/>
                <a:ext cx="219143" cy="259360"/>
              </a:xfrm>
              <a:custGeom>
                <a:avLst/>
                <a:gdLst>
                  <a:gd name="connsiteX0" fmla="*/ 206626 w 219143"/>
                  <a:gd name="connsiteY0" fmla="*/ 114234 h 259360"/>
                  <a:gd name="connsiteX1" fmla="*/ 174051 w 219143"/>
                  <a:gd name="connsiteY1" fmla="*/ 124617 h 259360"/>
                  <a:gd name="connsiteX2" fmla="*/ 124045 w 219143"/>
                  <a:gd name="connsiteY2" fmla="*/ 133666 h 259360"/>
                  <a:gd name="connsiteX3" fmla="*/ 71753 w 219143"/>
                  <a:gd name="connsiteY3" fmla="*/ 140619 h 259360"/>
                  <a:gd name="connsiteX4" fmla="*/ 32128 w 219143"/>
                  <a:gd name="connsiteY4" fmla="*/ 144143 h 259360"/>
                  <a:gd name="connsiteX5" fmla="*/ 40224 w 219143"/>
                  <a:gd name="connsiteY5" fmla="*/ 179862 h 259360"/>
                  <a:gd name="connsiteX6" fmla="*/ 57655 w 219143"/>
                  <a:gd name="connsiteY6" fmla="*/ 207008 h 259360"/>
                  <a:gd name="connsiteX7" fmla="*/ 83563 w 219143"/>
                  <a:gd name="connsiteY7" fmla="*/ 222724 h 259360"/>
                  <a:gd name="connsiteX8" fmla="*/ 115853 w 219143"/>
                  <a:gd name="connsiteY8" fmla="*/ 224439 h 259360"/>
                  <a:gd name="connsiteX9" fmla="*/ 153095 w 219143"/>
                  <a:gd name="connsiteY9" fmla="*/ 209103 h 259360"/>
                  <a:gd name="connsiteX10" fmla="*/ 187004 w 219143"/>
                  <a:gd name="connsiteY10" fmla="*/ 174432 h 259360"/>
                  <a:gd name="connsiteX11" fmla="*/ 199006 w 219143"/>
                  <a:gd name="connsiteY11" fmla="*/ 167479 h 259360"/>
                  <a:gd name="connsiteX12" fmla="*/ 210817 w 219143"/>
                  <a:gd name="connsiteY12" fmla="*/ 170241 h 259360"/>
                  <a:gd name="connsiteX13" fmla="*/ 217865 w 219143"/>
                  <a:gd name="connsiteY13" fmla="*/ 179766 h 259360"/>
                  <a:gd name="connsiteX14" fmla="*/ 216436 w 219143"/>
                  <a:gd name="connsiteY14" fmla="*/ 192625 h 259360"/>
                  <a:gd name="connsiteX15" fmla="*/ 170526 w 219143"/>
                  <a:gd name="connsiteY15" fmla="*/ 237869 h 259360"/>
                  <a:gd name="connsiteX16" fmla="*/ 123853 w 219143"/>
                  <a:gd name="connsiteY16" fmla="*/ 256919 h 259360"/>
                  <a:gd name="connsiteX17" fmla="*/ 76228 w 219143"/>
                  <a:gd name="connsiteY17" fmla="*/ 255204 h 259360"/>
                  <a:gd name="connsiteX18" fmla="*/ 36699 w 219143"/>
                  <a:gd name="connsiteY18" fmla="*/ 232249 h 259360"/>
                  <a:gd name="connsiteX19" fmla="*/ 9457 w 219143"/>
                  <a:gd name="connsiteY19" fmla="*/ 190910 h 259360"/>
                  <a:gd name="connsiteX20" fmla="*/ -544 w 219143"/>
                  <a:gd name="connsiteY20" fmla="*/ 133760 h 259360"/>
                  <a:gd name="connsiteX21" fmla="*/ 4505 w 219143"/>
                  <a:gd name="connsiteY21" fmla="*/ 88517 h 259360"/>
                  <a:gd name="connsiteX22" fmla="*/ 20221 w 219143"/>
                  <a:gd name="connsiteY22" fmla="*/ 47940 h 259360"/>
                  <a:gd name="connsiteX23" fmla="*/ 48130 w 219143"/>
                  <a:gd name="connsiteY23" fmla="*/ 16603 h 259360"/>
                  <a:gd name="connsiteX24" fmla="*/ 90040 w 219143"/>
                  <a:gd name="connsiteY24" fmla="*/ 315 h 259360"/>
                  <a:gd name="connsiteX25" fmla="*/ 131188 w 219143"/>
                  <a:gd name="connsiteY25" fmla="*/ 3649 h 259360"/>
                  <a:gd name="connsiteX26" fmla="*/ 196911 w 219143"/>
                  <a:gd name="connsiteY26" fmla="*/ 53369 h 259360"/>
                  <a:gd name="connsiteX27" fmla="*/ 211674 w 219143"/>
                  <a:gd name="connsiteY27" fmla="*/ 98517 h 259360"/>
                  <a:gd name="connsiteX28" fmla="*/ 206626 w 219143"/>
                  <a:gd name="connsiteY28" fmla="*/ 114234 h 259360"/>
                  <a:gd name="connsiteX29" fmla="*/ 88517 w 219143"/>
                  <a:gd name="connsiteY29" fmla="*/ 35748 h 259360"/>
                  <a:gd name="connsiteX30" fmla="*/ 65371 w 219143"/>
                  <a:gd name="connsiteY30" fmla="*/ 45273 h 259360"/>
                  <a:gd name="connsiteX31" fmla="*/ 48893 w 219143"/>
                  <a:gd name="connsiteY31" fmla="*/ 62323 h 259360"/>
                  <a:gd name="connsiteX32" fmla="*/ 38510 w 219143"/>
                  <a:gd name="connsiteY32" fmla="*/ 84230 h 259360"/>
                  <a:gd name="connsiteX33" fmla="*/ 33462 w 219143"/>
                  <a:gd name="connsiteY33" fmla="*/ 109566 h 259360"/>
                  <a:gd name="connsiteX34" fmla="*/ 106328 w 219143"/>
                  <a:gd name="connsiteY34" fmla="*/ 103375 h 259360"/>
                  <a:gd name="connsiteX35" fmla="*/ 177766 w 219143"/>
                  <a:gd name="connsiteY35" fmla="*/ 88707 h 259360"/>
                  <a:gd name="connsiteX36" fmla="*/ 167383 w 219143"/>
                  <a:gd name="connsiteY36" fmla="*/ 64037 h 259360"/>
                  <a:gd name="connsiteX37" fmla="*/ 148333 w 219143"/>
                  <a:gd name="connsiteY37" fmla="*/ 44987 h 259360"/>
                  <a:gd name="connsiteX38" fmla="*/ 121568 w 219143"/>
                  <a:gd name="connsiteY38" fmla="*/ 34510 h 259360"/>
                  <a:gd name="connsiteX39" fmla="*/ 88517 w 219143"/>
                  <a:gd name="connsiteY39" fmla="*/ 35748 h 259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219143" h="259360">
                    <a:moveTo>
                      <a:pt x="206626" y="114234"/>
                    </a:moveTo>
                    <a:cubicBezTo>
                      <a:pt x="196335" y="119272"/>
                      <a:pt x="185359" y="122770"/>
                      <a:pt x="174051" y="124617"/>
                    </a:cubicBezTo>
                    <a:cubicBezTo>
                      <a:pt x="158620" y="127855"/>
                      <a:pt x="141952" y="130872"/>
                      <a:pt x="124045" y="133666"/>
                    </a:cubicBezTo>
                    <a:cubicBezTo>
                      <a:pt x="106138" y="136428"/>
                      <a:pt x="88707" y="138809"/>
                      <a:pt x="71753" y="140619"/>
                    </a:cubicBezTo>
                    <a:cubicBezTo>
                      <a:pt x="54798" y="142428"/>
                      <a:pt x="41558" y="143667"/>
                      <a:pt x="32128" y="144143"/>
                    </a:cubicBezTo>
                    <a:cubicBezTo>
                      <a:pt x="32861" y="156411"/>
                      <a:pt x="35596" y="168477"/>
                      <a:pt x="40224" y="179862"/>
                    </a:cubicBezTo>
                    <a:cubicBezTo>
                      <a:pt x="44092" y="190020"/>
                      <a:pt x="50028" y="199264"/>
                      <a:pt x="57655" y="207008"/>
                    </a:cubicBezTo>
                    <a:cubicBezTo>
                      <a:pt x="64997" y="214131"/>
                      <a:pt x="73854" y="219503"/>
                      <a:pt x="83563" y="222724"/>
                    </a:cubicBezTo>
                    <a:cubicBezTo>
                      <a:pt x="93976" y="226187"/>
                      <a:pt x="105131" y="226780"/>
                      <a:pt x="115853" y="224439"/>
                    </a:cubicBezTo>
                    <a:cubicBezTo>
                      <a:pt x="129293" y="222301"/>
                      <a:pt x="142047" y="217049"/>
                      <a:pt x="153095" y="209103"/>
                    </a:cubicBezTo>
                    <a:cubicBezTo>
                      <a:pt x="166015" y="199246"/>
                      <a:pt x="177436" y="187568"/>
                      <a:pt x="187004" y="174432"/>
                    </a:cubicBezTo>
                    <a:cubicBezTo>
                      <a:pt x="189916" y="170605"/>
                      <a:pt x="194237" y="168101"/>
                      <a:pt x="199006" y="167479"/>
                    </a:cubicBezTo>
                    <a:cubicBezTo>
                      <a:pt x="203147" y="166948"/>
                      <a:pt x="207341" y="167929"/>
                      <a:pt x="210817" y="170241"/>
                    </a:cubicBezTo>
                    <a:cubicBezTo>
                      <a:pt x="214119" y="172586"/>
                      <a:pt x="216588" y="175923"/>
                      <a:pt x="217865" y="179766"/>
                    </a:cubicBezTo>
                    <a:cubicBezTo>
                      <a:pt x="219173" y="184067"/>
                      <a:pt x="218656" y="188716"/>
                      <a:pt x="216436" y="192625"/>
                    </a:cubicBezTo>
                    <a:cubicBezTo>
                      <a:pt x="203990" y="210355"/>
                      <a:pt x="188436" y="225683"/>
                      <a:pt x="170526" y="237869"/>
                    </a:cubicBezTo>
                    <a:cubicBezTo>
                      <a:pt x="156240" y="246973"/>
                      <a:pt x="140429" y="253426"/>
                      <a:pt x="123853" y="256919"/>
                    </a:cubicBezTo>
                    <a:cubicBezTo>
                      <a:pt x="108075" y="260235"/>
                      <a:pt x="91726" y="259646"/>
                      <a:pt x="76228" y="255204"/>
                    </a:cubicBezTo>
                    <a:cubicBezTo>
                      <a:pt x="61411" y="250812"/>
                      <a:pt x="47857" y="242941"/>
                      <a:pt x="36699" y="232249"/>
                    </a:cubicBezTo>
                    <a:cubicBezTo>
                      <a:pt x="24759" y="220582"/>
                      <a:pt x="15468" y="206484"/>
                      <a:pt x="9457" y="190910"/>
                    </a:cubicBezTo>
                    <a:cubicBezTo>
                      <a:pt x="2495" y="172677"/>
                      <a:pt x="-901" y="153275"/>
                      <a:pt x="-544" y="133760"/>
                    </a:cubicBezTo>
                    <a:cubicBezTo>
                      <a:pt x="-588" y="118536"/>
                      <a:pt x="1106" y="103356"/>
                      <a:pt x="4505" y="88517"/>
                    </a:cubicBezTo>
                    <a:cubicBezTo>
                      <a:pt x="7622" y="74262"/>
                      <a:pt x="12924" y="60575"/>
                      <a:pt x="20221" y="47940"/>
                    </a:cubicBezTo>
                    <a:cubicBezTo>
                      <a:pt x="27316" y="35719"/>
                      <a:pt x="36809" y="25059"/>
                      <a:pt x="48130" y="16603"/>
                    </a:cubicBezTo>
                    <a:cubicBezTo>
                      <a:pt x="60458" y="7644"/>
                      <a:pt x="74897" y="2033"/>
                      <a:pt x="90040" y="315"/>
                    </a:cubicBezTo>
                    <a:cubicBezTo>
                      <a:pt x="103843" y="-1183"/>
                      <a:pt x="117806" y="-51"/>
                      <a:pt x="131188" y="3649"/>
                    </a:cubicBezTo>
                    <a:cubicBezTo>
                      <a:pt x="159012" y="10456"/>
                      <a:pt x="182792" y="28446"/>
                      <a:pt x="196911" y="53369"/>
                    </a:cubicBezTo>
                    <a:cubicBezTo>
                      <a:pt x="204855" y="67256"/>
                      <a:pt x="209880" y="82619"/>
                      <a:pt x="211674" y="98517"/>
                    </a:cubicBezTo>
                    <a:cubicBezTo>
                      <a:pt x="213271" y="104294"/>
                      <a:pt x="211288" y="110467"/>
                      <a:pt x="206626" y="114234"/>
                    </a:cubicBezTo>
                    <a:close/>
                    <a:moveTo>
                      <a:pt x="88517" y="35748"/>
                    </a:moveTo>
                    <a:cubicBezTo>
                      <a:pt x="80192" y="37174"/>
                      <a:pt x="72287" y="40427"/>
                      <a:pt x="65371" y="45273"/>
                    </a:cubicBezTo>
                    <a:cubicBezTo>
                      <a:pt x="58993" y="50029"/>
                      <a:pt x="53428" y="55787"/>
                      <a:pt x="48893" y="62323"/>
                    </a:cubicBezTo>
                    <a:cubicBezTo>
                      <a:pt x="44322" y="69046"/>
                      <a:pt x="40820" y="76436"/>
                      <a:pt x="38510" y="84230"/>
                    </a:cubicBezTo>
                    <a:cubicBezTo>
                      <a:pt x="35990" y="92487"/>
                      <a:pt x="34298" y="100975"/>
                      <a:pt x="33462" y="109566"/>
                    </a:cubicBezTo>
                    <a:cubicBezTo>
                      <a:pt x="57885" y="109646"/>
                      <a:pt x="82268" y="107574"/>
                      <a:pt x="106328" y="103375"/>
                    </a:cubicBezTo>
                    <a:cubicBezTo>
                      <a:pt x="129283" y="99185"/>
                      <a:pt x="153191" y="94327"/>
                      <a:pt x="177766" y="88707"/>
                    </a:cubicBezTo>
                    <a:cubicBezTo>
                      <a:pt x="175942" y="79887"/>
                      <a:pt x="172416" y="71507"/>
                      <a:pt x="167383" y="64037"/>
                    </a:cubicBezTo>
                    <a:cubicBezTo>
                      <a:pt x="162373" y="56476"/>
                      <a:pt x="155895" y="49997"/>
                      <a:pt x="148333" y="44987"/>
                    </a:cubicBezTo>
                    <a:cubicBezTo>
                      <a:pt x="140195" y="39752"/>
                      <a:pt x="131097" y="36191"/>
                      <a:pt x="121568" y="34510"/>
                    </a:cubicBezTo>
                    <a:cubicBezTo>
                      <a:pt x="110575" y="32773"/>
                      <a:pt x="99349" y="33194"/>
                      <a:pt x="88517" y="35748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6" name="Forme libre : forme 95">
                <a:extLst>
                  <a:ext uri="{FF2B5EF4-FFF2-40B4-BE49-F238E27FC236}">
                    <a16:creationId xmlns:a16="http://schemas.microsoft.com/office/drawing/2014/main" id="{F21C0B1A-AB1B-4BEF-8512-B88B30F8DE7A}"/>
                  </a:ext>
                </a:extLst>
              </p:cNvPr>
              <p:cNvSpPr/>
              <p:nvPr/>
            </p:nvSpPr>
            <p:spPr>
              <a:xfrm>
                <a:off x="6128532" y="3333750"/>
                <a:ext cx="209141" cy="403002"/>
              </a:xfrm>
              <a:custGeom>
                <a:avLst/>
                <a:gdLst>
                  <a:gd name="connsiteX0" fmla="*/ 107488 w 209141"/>
                  <a:gd name="connsiteY0" fmla="*/ 238750 h 403002"/>
                  <a:gd name="connsiteX1" fmla="*/ 64625 w 209141"/>
                  <a:gd name="connsiteY1" fmla="*/ 232464 h 403002"/>
                  <a:gd name="connsiteX2" fmla="*/ 33002 w 209141"/>
                  <a:gd name="connsiteY2" fmla="*/ 211604 h 403002"/>
                  <a:gd name="connsiteX3" fmla="*/ 32335 w 209141"/>
                  <a:gd name="connsiteY3" fmla="*/ 385340 h 403002"/>
                  <a:gd name="connsiteX4" fmla="*/ 27382 w 209141"/>
                  <a:gd name="connsiteY4" fmla="*/ 398485 h 403002"/>
                  <a:gd name="connsiteX5" fmla="*/ 15952 w 209141"/>
                  <a:gd name="connsiteY5" fmla="*/ 402676 h 403002"/>
                  <a:gd name="connsiteX6" fmla="*/ 4522 w 209141"/>
                  <a:gd name="connsiteY6" fmla="*/ 398199 h 403002"/>
                  <a:gd name="connsiteX7" fmla="*/ -527 w 209141"/>
                  <a:gd name="connsiteY7" fmla="*/ 384674 h 403002"/>
                  <a:gd name="connsiteX8" fmla="*/ 1474 w 209141"/>
                  <a:gd name="connsiteY8" fmla="*/ 17771 h 403002"/>
                  <a:gd name="connsiteX9" fmla="*/ 6523 w 209141"/>
                  <a:gd name="connsiteY9" fmla="*/ 4150 h 403002"/>
                  <a:gd name="connsiteX10" fmla="*/ 17953 w 209141"/>
                  <a:gd name="connsiteY10" fmla="*/ -326 h 403002"/>
                  <a:gd name="connsiteX11" fmla="*/ 29383 w 209141"/>
                  <a:gd name="connsiteY11" fmla="*/ 4150 h 403002"/>
                  <a:gd name="connsiteX12" fmla="*/ 34336 w 209141"/>
                  <a:gd name="connsiteY12" fmla="*/ 17771 h 403002"/>
                  <a:gd name="connsiteX13" fmla="*/ 33669 w 209141"/>
                  <a:gd name="connsiteY13" fmla="*/ 54728 h 403002"/>
                  <a:gd name="connsiteX14" fmla="*/ 64244 w 209141"/>
                  <a:gd name="connsiteY14" fmla="*/ 32058 h 403002"/>
                  <a:gd name="connsiteX15" fmla="*/ 105488 w 209141"/>
                  <a:gd name="connsiteY15" fmla="*/ 21867 h 403002"/>
                  <a:gd name="connsiteX16" fmla="*/ 161590 w 209141"/>
                  <a:gd name="connsiteY16" fmla="*/ 35487 h 403002"/>
                  <a:gd name="connsiteX17" fmla="*/ 196071 w 209141"/>
                  <a:gd name="connsiteY17" fmla="*/ 74159 h 403002"/>
                  <a:gd name="connsiteX18" fmla="*/ 208548 w 209141"/>
                  <a:gd name="connsiteY18" fmla="*/ 126165 h 403002"/>
                  <a:gd name="connsiteX19" fmla="*/ 198166 w 209141"/>
                  <a:gd name="connsiteY19" fmla="*/ 178744 h 403002"/>
                  <a:gd name="connsiteX20" fmla="*/ 164542 w 209141"/>
                  <a:gd name="connsiteY20" fmla="*/ 220273 h 403002"/>
                  <a:gd name="connsiteX21" fmla="*/ 107488 w 209141"/>
                  <a:gd name="connsiteY21" fmla="*/ 238751 h 403002"/>
                  <a:gd name="connsiteX22" fmla="*/ 107488 w 209141"/>
                  <a:gd name="connsiteY22" fmla="*/ 53204 h 403002"/>
                  <a:gd name="connsiteX23" fmla="*/ 44146 w 209141"/>
                  <a:gd name="connsiteY23" fmla="*/ 95209 h 403002"/>
                  <a:gd name="connsiteX24" fmla="*/ 36431 w 209141"/>
                  <a:gd name="connsiteY24" fmla="*/ 132070 h 403002"/>
                  <a:gd name="connsiteX25" fmla="*/ 44432 w 209141"/>
                  <a:gd name="connsiteY25" fmla="*/ 168551 h 403002"/>
                  <a:gd name="connsiteX26" fmla="*/ 67959 w 209141"/>
                  <a:gd name="connsiteY26" fmla="*/ 196364 h 403002"/>
                  <a:gd name="connsiteX27" fmla="*/ 146826 w 209141"/>
                  <a:gd name="connsiteY27" fmla="*/ 195602 h 403002"/>
                  <a:gd name="connsiteX28" fmla="*/ 170258 w 209141"/>
                  <a:gd name="connsiteY28" fmla="*/ 166455 h 403002"/>
                  <a:gd name="connsiteX29" fmla="*/ 177973 w 209141"/>
                  <a:gd name="connsiteY29" fmla="*/ 128355 h 403002"/>
                  <a:gd name="connsiteX30" fmla="*/ 169972 w 209141"/>
                  <a:gd name="connsiteY30" fmla="*/ 90827 h 403002"/>
                  <a:gd name="connsiteX31" fmla="*/ 146159 w 209141"/>
                  <a:gd name="connsiteY31" fmla="*/ 63109 h 403002"/>
                  <a:gd name="connsiteX32" fmla="*/ 107488 w 209141"/>
                  <a:gd name="connsiteY32" fmla="*/ 53204 h 403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09141" h="403002">
                    <a:moveTo>
                      <a:pt x="107488" y="238750"/>
                    </a:moveTo>
                    <a:cubicBezTo>
                      <a:pt x="92908" y="239954"/>
                      <a:pt x="78245" y="237804"/>
                      <a:pt x="64625" y="232464"/>
                    </a:cubicBezTo>
                    <a:cubicBezTo>
                      <a:pt x="52831" y="227627"/>
                      <a:pt x="42091" y="220542"/>
                      <a:pt x="33002" y="211604"/>
                    </a:cubicBezTo>
                    <a:lnTo>
                      <a:pt x="32335" y="385340"/>
                    </a:lnTo>
                    <a:cubicBezTo>
                      <a:pt x="32784" y="390249"/>
                      <a:pt x="30959" y="395093"/>
                      <a:pt x="27382" y="398485"/>
                    </a:cubicBezTo>
                    <a:cubicBezTo>
                      <a:pt x="24204" y="401218"/>
                      <a:pt x="20144" y="402707"/>
                      <a:pt x="15952" y="402676"/>
                    </a:cubicBezTo>
                    <a:cubicBezTo>
                      <a:pt x="11713" y="402682"/>
                      <a:pt x="7629" y="401083"/>
                      <a:pt x="4522" y="398199"/>
                    </a:cubicBezTo>
                    <a:cubicBezTo>
                      <a:pt x="963" y="394632"/>
                      <a:pt x="-878" y="389700"/>
                      <a:pt x="-527" y="384674"/>
                    </a:cubicBezTo>
                    <a:lnTo>
                      <a:pt x="1474" y="17771"/>
                    </a:lnTo>
                    <a:cubicBezTo>
                      <a:pt x="1120" y="12716"/>
                      <a:pt x="2960" y="7754"/>
                      <a:pt x="6523" y="4150"/>
                    </a:cubicBezTo>
                    <a:cubicBezTo>
                      <a:pt x="9630" y="1267"/>
                      <a:pt x="13714" y="-333"/>
                      <a:pt x="17953" y="-326"/>
                    </a:cubicBezTo>
                    <a:cubicBezTo>
                      <a:pt x="22185" y="-296"/>
                      <a:pt x="26256" y="1299"/>
                      <a:pt x="29383" y="4150"/>
                    </a:cubicBezTo>
                    <a:cubicBezTo>
                      <a:pt x="32922" y="7763"/>
                      <a:pt x="34728" y="12729"/>
                      <a:pt x="34336" y="17771"/>
                    </a:cubicBezTo>
                    <a:lnTo>
                      <a:pt x="33669" y="54728"/>
                    </a:lnTo>
                    <a:cubicBezTo>
                      <a:pt x="42334" y="45305"/>
                      <a:pt x="52710" y="37612"/>
                      <a:pt x="64244" y="32058"/>
                    </a:cubicBezTo>
                    <a:cubicBezTo>
                      <a:pt x="77179" y="25957"/>
                      <a:pt x="91200" y="22493"/>
                      <a:pt x="105488" y="21867"/>
                    </a:cubicBezTo>
                    <a:cubicBezTo>
                      <a:pt x="125163" y="20304"/>
                      <a:pt x="144821" y="25077"/>
                      <a:pt x="161590" y="35487"/>
                    </a:cubicBezTo>
                    <a:cubicBezTo>
                      <a:pt x="176246" y="45166"/>
                      <a:pt x="188129" y="58493"/>
                      <a:pt x="196071" y="74159"/>
                    </a:cubicBezTo>
                    <a:cubicBezTo>
                      <a:pt x="204214" y="90290"/>
                      <a:pt x="208486" y="108096"/>
                      <a:pt x="208548" y="126165"/>
                    </a:cubicBezTo>
                    <a:cubicBezTo>
                      <a:pt x="208904" y="144234"/>
                      <a:pt x="205362" y="162166"/>
                      <a:pt x="198166" y="178744"/>
                    </a:cubicBezTo>
                    <a:cubicBezTo>
                      <a:pt x="190735" y="195260"/>
                      <a:pt x="179151" y="209569"/>
                      <a:pt x="164542" y="220273"/>
                    </a:cubicBezTo>
                    <a:cubicBezTo>
                      <a:pt x="147865" y="232129"/>
                      <a:pt x="127949" y="238579"/>
                      <a:pt x="107488" y="238751"/>
                    </a:cubicBezTo>
                    <a:close/>
                    <a:moveTo>
                      <a:pt x="107488" y="53204"/>
                    </a:moveTo>
                    <a:cubicBezTo>
                      <a:pt x="80067" y="53903"/>
                      <a:pt x="55460" y="70221"/>
                      <a:pt x="44146" y="95209"/>
                    </a:cubicBezTo>
                    <a:cubicBezTo>
                      <a:pt x="38948" y="106796"/>
                      <a:pt x="36316" y="119371"/>
                      <a:pt x="36431" y="132070"/>
                    </a:cubicBezTo>
                    <a:cubicBezTo>
                      <a:pt x="36311" y="144679"/>
                      <a:pt x="39046" y="157151"/>
                      <a:pt x="44432" y="168551"/>
                    </a:cubicBezTo>
                    <a:cubicBezTo>
                      <a:pt x="49817" y="179649"/>
                      <a:pt x="57908" y="189213"/>
                      <a:pt x="67959" y="196364"/>
                    </a:cubicBezTo>
                    <a:cubicBezTo>
                      <a:pt x="92185" y="211376"/>
                      <a:pt x="122894" y="211079"/>
                      <a:pt x="146826" y="195602"/>
                    </a:cubicBezTo>
                    <a:cubicBezTo>
                      <a:pt x="157051" y="188103"/>
                      <a:pt x="165131" y="178053"/>
                      <a:pt x="170258" y="166455"/>
                    </a:cubicBezTo>
                    <a:cubicBezTo>
                      <a:pt x="175502" y="154446"/>
                      <a:pt x="178132" y="141459"/>
                      <a:pt x="177973" y="128355"/>
                    </a:cubicBezTo>
                    <a:cubicBezTo>
                      <a:pt x="178114" y="115408"/>
                      <a:pt x="175382" y="102591"/>
                      <a:pt x="169972" y="90827"/>
                    </a:cubicBezTo>
                    <a:cubicBezTo>
                      <a:pt x="164667" y="79617"/>
                      <a:pt x="156442" y="70043"/>
                      <a:pt x="146159" y="63109"/>
                    </a:cubicBezTo>
                    <a:cubicBezTo>
                      <a:pt x="134682" y="55706"/>
                      <a:pt x="121111" y="52230"/>
                      <a:pt x="107488" y="53204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7" name="Forme libre : forme 96">
                <a:extLst>
                  <a:ext uri="{FF2B5EF4-FFF2-40B4-BE49-F238E27FC236}">
                    <a16:creationId xmlns:a16="http://schemas.microsoft.com/office/drawing/2014/main" id="{8E95350E-03F4-4271-8920-C3EC8CEDA314}"/>
                  </a:ext>
                </a:extLst>
              </p:cNvPr>
              <p:cNvSpPr/>
              <p:nvPr/>
            </p:nvSpPr>
            <p:spPr>
              <a:xfrm>
                <a:off x="6378352" y="3309460"/>
                <a:ext cx="191801" cy="272320"/>
              </a:xfrm>
              <a:custGeom>
                <a:avLst/>
                <a:gdLst>
                  <a:gd name="connsiteX0" fmla="*/ 150942 w 191801"/>
                  <a:gd name="connsiteY0" fmla="*/ 17010 h 272320"/>
                  <a:gd name="connsiteX1" fmla="*/ 156657 w 191801"/>
                  <a:gd name="connsiteY1" fmla="*/ 3770 h 272320"/>
                  <a:gd name="connsiteX2" fmla="*/ 167801 w 191801"/>
                  <a:gd name="connsiteY2" fmla="*/ -326 h 272320"/>
                  <a:gd name="connsiteX3" fmla="*/ 178469 w 191801"/>
                  <a:gd name="connsiteY3" fmla="*/ 3770 h 272320"/>
                  <a:gd name="connsiteX4" fmla="*/ 183898 w 191801"/>
                  <a:gd name="connsiteY4" fmla="*/ 17010 h 272320"/>
                  <a:gd name="connsiteX5" fmla="*/ 186565 w 191801"/>
                  <a:gd name="connsiteY5" fmla="*/ 135119 h 272320"/>
                  <a:gd name="connsiteX6" fmla="*/ 191232 w 191801"/>
                  <a:gd name="connsiteY6" fmla="*/ 257421 h 272320"/>
                  <a:gd name="connsiteX7" fmla="*/ 185518 w 191801"/>
                  <a:gd name="connsiteY7" fmla="*/ 268184 h 272320"/>
                  <a:gd name="connsiteX8" fmla="*/ 174850 w 191801"/>
                  <a:gd name="connsiteY8" fmla="*/ 271994 h 272320"/>
                  <a:gd name="connsiteX9" fmla="*/ 164086 w 191801"/>
                  <a:gd name="connsiteY9" fmla="*/ 268565 h 272320"/>
                  <a:gd name="connsiteX10" fmla="*/ 158372 w 191801"/>
                  <a:gd name="connsiteY10" fmla="*/ 257421 h 272320"/>
                  <a:gd name="connsiteX11" fmla="*/ 156371 w 191801"/>
                  <a:gd name="connsiteY11" fmla="*/ 223416 h 272320"/>
                  <a:gd name="connsiteX12" fmla="*/ 118271 w 191801"/>
                  <a:gd name="connsiteY12" fmla="*/ 244276 h 272320"/>
                  <a:gd name="connsiteX13" fmla="*/ 65598 w 191801"/>
                  <a:gd name="connsiteY13" fmla="*/ 242847 h 272320"/>
                  <a:gd name="connsiteX14" fmla="*/ 34641 w 191801"/>
                  <a:gd name="connsiteY14" fmla="*/ 228274 h 272320"/>
                  <a:gd name="connsiteX15" fmla="*/ 13877 w 191801"/>
                  <a:gd name="connsiteY15" fmla="*/ 203985 h 272320"/>
                  <a:gd name="connsiteX16" fmla="*/ 2161 w 191801"/>
                  <a:gd name="connsiteY16" fmla="*/ 173410 h 272320"/>
                  <a:gd name="connsiteX17" fmla="*/ -220 w 191801"/>
                  <a:gd name="connsiteY17" fmla="*/ 139310 h 272320"/>
                  <a:gd name="connsiteX18" fmla="*/ 8162 w 191801"/>
                  <a:gd name="connsiteY18" fmla="*/ 100067 h 272320"/>
                  <a:gd name="connsiteX19" fmla="*/ 27212 w 191801"/>
                  <a:gd name="connsiteY19" fmla="*/ 65967 h 272320"/>
                  <a:gd name="connsiteX20" fmla="*/ 97316 w 191801"/>
                  <a:gd name="connsiteY20" fmla="*/ 33677 h 272320"/>
                  <a:gd name="connsiteX21" fmla="*/ 126843 w 191801"/>
                  <a:gd name="connsiteY21" fmla="*/ 41012 h 272320"/>
                  <a:gd name="connsiteX22" fmla="*/ 151608 w 191801"/>
                  <a:gd name="connsiteY22" fmla="*/ 58061 h 272320"/>
                  <a:gd name="connsiteX23" fmla="*/ 150656 w 191801"/>
                  <a:gd name="connsiteY23" fmla="*/ 37870 h 272320"/>
                  <a:gd name="connsiteX24" fmla="*/ 150942 w 191801"/>
                  <a:gd name="connsiteY24" fmla="*/ 17010 h 272320"/>
                  <a:gd name="connsiteX25" fmla="*/ 74742 w 191801"/>
                  <a:gd name="connsiteY25" fmla="*/ 209510 h 272320"/>
                  <a:gd name="connsiteX26" fmla="*/ 101126 w 191801"/>
                  <a:gd name="connsiteY26" fmla="*/ 212653 h 272320"/>
                  <a:gd name="connsiteX27" fmla="*/ 124748 w 191801"/>
                  <a:gd name="connsiteY27" fmla="*/ 202557 h 272320"/>
                  <a:gd name="connsiteX28" fmla="*/ 143798 w 191801"/>
                  <a:gd name="connsiteY28" fmla="*/ 183507 h 272320"/>
                  <a:gd name="connsiteX29" fmla="*/ 155133 w 191801"/>
                  <a:gd name="connsiteY29" fmla="*/ 158456 h 272320"/>
                  <a:gd name="connsiteX30" fmla="*/ 153799 w 191801"/>
                  <a:gd name="connsiteY30" fmla="*/ 119594 h 272320"/>
                  <a:gd name="connsiteX31" fmla="*/ 137416 w 191801"/>
                  <a:gd name="connsiteY31" fmla="*/ 88257 h 272320"/>
                  <a:gd name="connsiteX32" fmla="*/ 113032 w 191801"/>
                  <a:gd name="connsiteY32" fmla="*/ 71969 h 272320"/>
                  <a:gd name="connsiteX33" fmla="*/ 85315 w 191801"/>
                  <a:gd name="connsiteY33" fmla="*/ 69873 h 272320"/>
                  <a:gd name="connsiteX34" fmla="*/ 59312 w 191801"/>
                  <a:gd name="connsiteY34" fmla="*/ 81304 h 272320"/>
                  <a:gd name="connsiteX35" fmla="*/ 40262 w 191801"/>
                  <a:gd name="connsiteY35" fmla="*/ 106735 h 272320"/>
                  <a:gd name="connsiteX36" fmla="*/ 33594 w 191801"/>
                  <a:gd name="connsiteY36" fmla="*/ 145978 h 272320"/>
                  <a:gd name="connsiteX37" fmla="*/ 43977 w 191801"/>
                  <a:gd name="connsiteY37" fmla="*/ 184078 h 272320"/>
                  <a:gd name="connsiteX38" fmla="*/ 74266 w 191801"/>
                  <a:gd name="connsiteY38" fmla="*/ 209510 h 272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91801" h="272320">
                    <a:moveTo>
                      <a:pt x="150942" y="17010"/>
                    </a:moveTo>
                    <a:cubicBezTo>
                      <a:pt x="150975" y="12005"/>
                      <a:pt x="153037" y="7227"/>
                      <a:pt x="156657" y="3770"/>
                    </a:cubicBezTo>
                    <a:cubicBezTo>
                      <a:pt x="159765" y="1121"/>
                      <a:pt x="163717" y="-332"/>
                      <a:pt x="167801" y="-326"/>
                    </a:cubicBezTo>
                    <a:cubicBezTo>
                      <a:pt x="171746" y="-357"/>
                      <a:pt x="175558" y="1106"/>
                      <a:pt x="178469" y="3770"/>
                    </a:cubicBezTo>
                    <a:cubicBezTo>
                      <a:pt x="181930" y="7310"/>
                      <a:pt x="183878" y="12058"/>
                      <a:pt x="183898" y="17010"/>
                    </a:cubicBezTo>
                    <a:cubicBezTo>
                      <a:pt x="185232" y="56443"/>
                      <a:pt x="186121" y="95813"/>
                      <a:pt x="186565" y="135119"/>
                    </a:cubicBezTo>
                    <a:cubicBezTo>
                      <a:pt x="187010" y="174426"/>
                      <a:pt x="188566" y="215193"/>
                      <a:pt x="191232" y="257421"/>
                    </a:cubicBezTo>
                    <a:cubicBezTo>
                      <a:pt x="190991" y="261671"/>
                      <a:pt x="188903" y="265603"/>
                      <a:pt x="185518" y="268184"/>
                    </a:cubicBezTo>
                    <a:cubicBezTo>
                      <a:pt x="182492" y="270619"/>
                      <a:pt x="178733" y="271962"/>
                      <a:pt x="174850" y="271994"/>
                    </a:cubicBezTo>
                    <a:cubicBezTo>
                      <a:pt x="170998" y="271966"/>
                      <a:pt x="167245" y="270770"/>
                      <a:pt x="164086" y="268565"/>
                    </a:cubicBezTo>
                    <a:cubicBezTo>
                      <a:pt x="160568" y="265928"/>
                      <a:pt x="158460" y="261818"/>
                      <a:pt x="158372" y="257421"/>
                    </a:cubicBezTo>
                    <a:lnTo>
                      <a:pt x="156371" y="223416"/>
                    </a:lnTo>
                    <a:cubicBezTo>
                      <a:pt x="145580" y="233398"/>
                      <a:pt x="132493" y="240563"/>
                      <a:pt x="118271" y="244276"/>
                    </a:cubicBezTo>
                    <a:cubicBezTo>
                      <a:pt x="100887" y="248381"/>
                      <a:pt x="82734" y="247889"/>
                      <a:pt x="65598" y="242847"/>
                    </a:cubicBezTo>
                    <a:cubicBezTo>
                      <a:pt x="54290" y="240451"/>
                      <a:pt x="43693" y="235462"/>
                      <a:pt x="34641" y="228274"/>
                    </a:cubicBezTo>
                    <a:cubicBezTo>
                      <a:pt x="26305" y="221503"/>
                      <a:pt x="19269" y="213273"/>
                      <a:pt x="13877" y="203985"/>
                    </a:cubicBezTo>
                    <a:cubicBezTo>
                      <a:pt x="8462" y="194438"/>
                      <a:pt x="4512" y="184131"/>
                      <a:pt x="2161" y="173410"/>
                    </a:cubicBezTo>
                    <a:cubicBezTo>
                      <a:pt x="-304" y="162222"/>
                      <a:pt x="-1106" y="150732"/>
                      <a:pt x="-220" y="139310"/>
                    </a:cubicBezTo>
                    <a:cubicBezTo>
                      <a:pt x="670" y="125893"/>
                      <a:pt x="3493" y="112676"/>
                      <a:pt x="8162" y="100067"/>
                    </a:cubicBezTo>
                    <a:cubicBezTo>
                      <a:pt x="12519" y="87696"/>
                      <a:pt x="18962" y="76163"/>
                      <a:pt x="27212" y="65967"/>
                    </a:cubicBezTo>
                    <a:cubicBezTo>
                      <a:pt x="44425" y="45066"/>
                      <a:pt x="70244" y="33173"/>
                      <a:pt x="97316" y="33677"/>
                    </a:cubicBezTo>
                    <a:cubicBezTo>
                      <a:pt x="107561" y="34042"/>
                      <a:pt x="117618" y="36541"/>
                      <a:pt x="126843" y="41012"/>
                    </a:cubicBezTo>
                    <a:cubicBezTo>
                      <a:pt x="135885" y="45459"/>
                      <a:pt x="144228" y="51202"/>
                      <a:pt x="151608" y="58061"/>
                    </a:cubicBezTo>
                    <a:cubicBezTo>
                      <a:pt x="151609" y="51490"/>
                      <a:pt x="150846" y="44823"/>
                      <a:pt x="150656" y="37870"/>
                    </a:cubicBezTo>
                    <a:cubicBezTo>
                      <a:pt x="150466" y="30916"/>
                      <a:pt x="150942" y="23963"/>
                      <a:pt x="150942" y="17010"/>
                    </a:cubicBezTo>
                    <a:close/>
                    <a:moveTo>
                      <a:pt x="74742" y="209510"/>
                    </a:moveTo>
                    <a:cubicBezTo>
                      <a:pt x="83028" y="213158"/>
                      <a:pt x="92215" y="214252"/>
                      <a:pt x="101126" y="212653"/>
                    </a:cubicBezTo>
                    <a:cubicBezTo>
                      <a:pt x="109665" y="211124"/>
                      <a:pt x="117743" y="207671"/>
                      <a:pt x="124748" y="202557"/>
                    </a:cubicBezTo>
                    <a:cubicBezTo>
                      <a:pt x="132138" y="197339"/>
                      <a:pt x="138580" y="190896"/>
                      <a:pt x="143798" y="183507"/>
                    </a:cubicBezTo>
                    <a:cubicBezTo>
                      <a:pt x="148975" y="175863"/>
                      <a:pt x="152809" y="167391"/>
                      <a:pt x="155133" y="158456"/>
                    </a:cubicBezTo>
                    <a:lnTo>
                      <a:pt x="153799" y="119594"/>
                    </a:lnTo>
                    <a:cubicBezTo>
                      <a:pt x="150940" y="107982"/>
                      <a:pt x="145319" y="97232"/>
                      <a:pt x="137416" y="88257"/>
                    </a:cubicBezTo>
                    <a:cubicBezTo>
                      <a:pt x="130792" y="80858"/>
                      <a:pt x="122404" y="75255"/>
                      <a:pt x="113032" y="71969"/>
                    </a:cubicBezTo>
                    <a:cubicBezTo>
                      <a:pt x="104120" y="68932"/>
                      <a:pt x="94582" y="68211"/>
                      <a:pt x="85315" y="69873"/>
                    </a:cubicBezTo>
                    <a:cubicBezTo>
                      <a:pt x="75835" y="71473"/>
                      <a:pt x="66900" y="75401"/>
                      <a:pt x="59312" y="81304"/>
                    </a:cubicBezTo>
                    <a:cubicBezTo>
                      <a:pt x="50972" y="88090"/>
                      <a:pt x="44430" y="96824"/>
                      <a:pt x="40262" y="106735"/>
                    </a:cubicBezTo>
                    <a:cubicBezTo>
                      <a:pt x="35138" y="119155"/>
                      <a:pt x="32861" y="132563"/>
                      <a:pt x="33594" y="145978"/>
                    </a:cubicBezTo>
                    <a:cubicBezTo>
                      <a:pt x="33964" y="159325"/>
                      <a:pt x="37524" y="172389"/>
                      <a:pt x="43977" y="184078"/>
                    </a:cubicBezTo>
                    <a:cubicBezTo>
                      <a:pt x="50725" y="195890"/>
                      <a:pt x="61465" y="204908"/>
                      <a:pt x="74266" y="209510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8" name="Forme libre : forme 97">
                <a:extLst>
                  <a:ext uri="{FF2B5EF4-FFF2-40B4-BE49-F238E27FC236}">
                    <a16:creationId xmlns:a16="http://schemas.microsoft.com/office/drawing/2014/main" id="{EEF00907-1F9D-47D9-9A00-DA3795C041A4}"/>
                  </a:ext>
                </a:extLst>
              </p:cNvPr>
              <p:cNvSpPr/>
              <p:nvPr/>
            </p:nvSpPr>
            <p:spPr>
              <a:xfrm>
                <a:off x="6625339" y="3330110"/>
                <a:ext cx="179416" cy="250382"/>
              </a:xfrm>
              <a:custGeom>
                <a:avLst/>
                <a:gdLst>
                  <a:gd name="connsiteX0" fmla="*/ 27494 w 179416"/>
                  <a:gd name="connsiteY0" fmla="*/ 193718 h 250382"/>
                  <a:gd name="connsiteX1" fmla="*/ 57022 w 179416"/>
                  <a:gd name="connsiteY1" fmla="*/ 210006 h 250382"/>
                  <a:gd name="connsiteX2" fmla="*/ 95884 w 179416"/>
                  <a:gd name="connsiteY2" fmla="*/ 215245 h 250382"/>
                  <a:gd name="connsiteX3" fmla="*/ 130173 w 179416"/>
                  <a:gd name="connsiteY3" fmla="*/ 206958 h 250382"/>
                  <a:gd name="connsiteX4" fmla="*/ 144937 w 179416"/>
                  <a:gd name="connsiteY4" fmla="*/ 182574 h 250382"/>
                  <a:gd name="connsiteX5" fmla="*/ 135412 w 179416"/>
                  <a:gd name="connsiteY5" fmla="*/ 158952 h 250382"/>
                  <a:gd name="connsiteX6" fmla="*/ 110837 w 179416"/>
                  <a:gd name="connsiteY6" fmla="*/ 145427 h 250382"/>
                  <a:gd name="connsiteX7" fmla="*/ 78643 w 179416"/>
                  <a:gd name="connsiteY7" fmla="*/ 136378 h 250382"/>
                  <a:gd name="connsiteX8" fmla="*/ 46163 w 179416"/>
                  <a:gd name="connsiteY8" fmla="*/ 126282 h 250382"/>
                  <a:gd name="connsiteX9" fmla="*/ 19969 w 179416"/>
                  <a:gd name="connsiteY9" fmla="*/ 109613 h 250382"/>
                  <a:gd name="connsiteX10" fmla="*/ 7587 w 179416"/>
                  <a:gd name="connsiteY10" fmla="*/ 80466 h 250382"/>
                  <a:gd name="connsiteX11" fmla="*/ 12921 w 179416"/>
                  <a:gd name="connsiteY11" fmla="*/ 46367 h 250382"/>
                  <a:gd name="connsiteX12" fmla="*/ 31399 w 179416"/>
                  <a:gd name="connsiteY12" fmla="*/ 21697 h 250382"/>
                  <a:gd name="connsiteX13" fmla="*/ 58164 w 179416"/>
                  <a:gd name="connsiteY13" fmla="*/ 6457 h 250382"/>
                  <a:gd name="connsiteX14" fmla="*/ 89407 w 179416"/>
                  <a:gd name="connsiteY14" fmla="*/ -115 h 250382"/>
                  <a:gd name="connsiteX15" fmla="*/ 132365 w 179416"/>
                  <a:gd name="connsiteY15" fmla="*/ 7791 h 250382"/>
                  <a:gd name="connsiteX16" fmla="*/ 163225 w 179416"/>
                  <a:gd name="connsiteY16" fmla="*/ 33222 h 250382"/>
                  <a:gd name="connsiteX17" fmla="*/ 165893 w 179416"/>
                  <a:gd name="connsiteY17" fmla="*/ 45319 h 250382"/>
                  <a:gd name="connsiteX18" fmla="*/ 160178 w 179416"/>
                  <a:gd name="connsiteY18" fmla="*/ 54844 h 250382"/>
                  <a:gd name="connsiteX19" fmla="*/ 149795 w 179416"/>
                  <a:gd name="connsiteY19" fmla="*/ 57606 h 250382"/>
                  <a:gd name="connsiteX20" fmla="*/ 138365 w 179416"/>
                  <a:gd name="connsiteY20" fmla="*/ 50653 h 250382"/>
                  <a:gd name="connsiteX21" fmla="*/ 115600 w 179416"/>
                  <a:gd name="connsiteY21" fmla="*/ 35699 h 250382"/>
                  <a:gd name="connsiteX22" fmla="*/ 87025 w 179416"/>
                  <a:gd name="connsiteY22" fmla="*/ 31888 h 250382"/>
                  <a:gd name="connsiteX23" fmla="*/ 54164 w 179416"/>
                  <a:gd name="connsiteY23" fmla="*/ 44081 h 250382"/>
                  <a:gd name="connsiteX24" fmla="*/ 40734 w 179416"/>
                  <a:gd name="connsiteY24" fmla="*/ 72656 h 250382"/>
                  <a:gd name="connsiteX25" fmla="*/ 51117 w 179416"/>
                  <a:gd name="connsiteY25" fmla="*/ 90372 h 250382"/>
                  <a:gd name="connsiteX26" fmla="*/ 77501 w 179416"/>
                  <a:gd name="connsiteY26" fmla="*/ 101135 h 250382"/>
                  <a:gd name="connsiteX27" fmla="*/ 111123 w 179416"/>
                  <a:gd name="connsiteY27" fmla="*/ 110660 h 250382"/>
                  <a:gd name="connsiteX28" fmla="*/ 144270 w 179416"/>
                  <a:gd name="connsiteY28" fmla="*/ 124186 h 250382"/>
                  <a:gd name="connsiteX29" fmla="*/ 169130 w 179416"/>
                  <a:gd name="connsiteY29" fmla="*/ 147141 h 250382"/>
                  <a:gd name="connsiteX30" fmla="*/ 178655 w 179416"/>
                  <a:gd name="connsiteY30" fmla="*/ 185241 h 250382"/>
                  <a:gd name="connsiteX31" fmla="*/ 167511 w 179416"/>
                  <a:gd name="connsiteY31" fmla="*/ 217245 h 250382"/>
                  <a:gd name="connsiteX32" fmla="*/ 141222 w 179416"/>
                  <a:gd name="connsiteY32" fmla="*/ 238104 h 250382"/>
                  <a:gd name="connsiteX33" fmla="*/ 105884 w 179416"/>
                  <a:gd name="connsiteY33" fmla="*/ 248487 h 250382"/>
                  <a:gd name="connsiteX34" fmla="*/ 67117 w 179416"/>
                  <a:gd name="connsiteY34" fmla="*/ 249154 h 250382"/>
                  <a:gd name="connsiteX35" fmla="*/ 31494 w 179416"/>
                  <a:gd name="connsiteY35" fmla="*/ 240486 h 250382"/>
                  <a:gd name="connsiteX36" fmla="*/ 4824 w 179416"/>
                  <a:gd name="connsiteY36" fmla="*/ 222770 h 250382"/>
                  <a:gd name="connsiteX37" fmla="*/ -510 w 179416"/>
                  <a:gd name="connsiteY37" fmla="*/ 208863 h 250382"/>
                  <a:gd name="connsiteX38" fmla="*/ 4539 w 179416"/>
                  <a:gd name="connsiteY38" fmla="*/ 196005 h 250382"/>
                  <a:gd name="connsiteX39" fmla="*/ 15587 w 179416"/>
                  <a:gd name="connsiteY39" fmla="*/ 189813 h 250382"/>
                  <a:gd name="connsiteX40" fmla="*/ 27494 w 179416"/>
                  <a:gd name="connsiteY40" fmla="*/ 193718 h 250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79416" h="250382">
                    <a:moveTo>
                      <a:pt x="27494" y="193718"/>
                    </a:moveTo>
                    <a:cubicBezTo>
                      <a:pt x="35779" y="201588"/>
                      <a:pt x="45946" y="207196"/>
                      <a:pt x="57022" y="210006"/>
                    </a:cubicBezTo>
                    <a:cubicBezTo>
                      <a:pt x="69586" y="213940"/>
                      <a:pt x="82726" y="215711"/>
                      <a:pt x="95884" y="215245"/>
                    </a:cubicBezTo>
                    <a:cubicBezTo>
                      <a:pt x="107784" y="215040"/>
                      <a:pt x="119493" y="212210"/>
                      <a:pt x="130173" y="206958"/>
                    </a:cubicBezTo>
                    <a:cubicBezTo>
                      <a:pt x="139561" y="202550"/>
                      <a:pt x="145382" y="192936"/>
                      <a:pt x="144937" y="182574"/>
                    </a:cubicBezTo>
                    <a:cubicBezTo>
                      <a:pt x="145496" y="173665"/>
                      <a:pt x="141994" y="164982"/>
                      <a:pt x="135412" y="158952"/>
                    </a:cubicBezTo>
                    <a:cubicBezTo>
                      <a:pt x="128136" y="152951"/>
                      <a:pt x="119801" y="148363"/>
                      <a:pt x="110837" y="145427"/>
                    </a:cubicBezTo>
                    <a:cubicBezTo>
                      <a:pt x="100307" y="141736"/>
                      <a:pt x="89554" y="138713"/>
                      <a:pt x="78643" y="136378"/>
                    </a:cubicBezTo>
                    <a:cubicBezTo>
                      <a:pt x="67537" y="133987"/>
                      <a:pt x="56667" y="130609"/>
                      <a:pt x="46163" y="126282"/>
                    </a:cubicBezTo>
                    <a:cubicBezTo>
                      <a:pt x="36463" y="122417"/>
                      <a:pt x="27578" y="116762"/>
                      <a:pt x="19969" y="109613"/>
                    </a:cubicBezTo>
                    <a:cubicBezTo>
                      <a:pt x="12206" y="101879"/>
                      <a:pt x="7763" y="91423"/>
                      <a:pt x="7587" y="80466"/>
                    </a:cubicBezTo>
                    <a:cubicBezTo>
                      <a:pt x="6433" y="68831"/>
                      <a:pt x="8269" y="57094"/>
                      <a:pt x="12921" y="46367"/>
                    </a:cubicBezTo>
                    <a:cubicBezTo>
                      <a:pt x="17198" y="36889"/>
                      <a:pt x="23507" y="28467"/>
                      <a:pt x="31399" y="21697"/>
                    </a:cubicBezTo>
                    <a:cubicBezTo>
                      <a:pt x="39275" y="14968"/>
                      <a:pt x="48359" y="9796"/>
                      <a:pt x="58164" y="6457"/>
                    </a:cubicBezTo>
                    <a:cubicBezTo>
                      <a:pt x="68251" y="2927"/>
                      <a:pt x="78753" y="718"/>
                      <a:pt x="89407" y="-115"/>
                    </a:cubicBezTo>
                    <a:cubicBezTo>
                      <a:pt x="104163" y="-1140"/>
                      <a:pt x="118940" y="1579"/>
                      <a:pt x="132365" y="7791"/>
                    </a:cubicBezTo>
                    <a:cubicBezTo>
                      <a:pt x="144803" y="13254"/>
                      <a:pt x="155485" y="22057"/>
                      <a:pt x="163225" y="33222"/>
                    </a:cubicBezTo>
                    <a:cubicBezTo>
                      <a:pt x="165776" y="36700"/>
                      <a:pt x="166744" y="41091"/>
                      <a:pt x="165893" y="45319"/>
                    </a:cubicBezTo>
                    <a:cubicBezTo>
                      <a:pt x="165219" y="49087"/>
                      <a:pt x="163185" y="52477"/>
                      <a:pt x="160178" y="54844"/>
                    </a:cubicBezTo>
                    <a:cubicBezTo>
                      <a:pt x="157247" y="57158"/>
                      <a:pt x="153489" y="58158"/>
                      <a:pt x="149795" y="57606"/>
                    </a:cubicBezTo>
                    <a:cubicBezTo>
                      <a:pt x="145241" y="56824"/>
                      <a:pt x="141154" y="54338"/>
                      <a:pt x="138365" y="50653"/>
                    </a:cubicBezTo>
                    <a:cubicBezTo>
                      <a:pt x="132093" y="43906"/>
                      <a:pt x="124283" y="38776"/>
                      <a:pt x="115600" y="35699"/>
                    </a:cubicBezTo>
                    <a:cubicBezTo>
                      <a:pt x="106480" y="32311"/>
                      <a:pt x="96716" y="31009"/>
                      <a:pt x="87025" y="31888"/>
                    </a:cubicBezTo>
                    <a:cubicBezTo>
                      <a:pt x="75194" y="33007"/>
                      <a:pt x="63862" y="37211"/>
                      <a:pt x="54164" y="44081"/>
                    </a:cubicBezTo>
                    <a:cubicBezTo>
                      <a:pt x="44785" y="50421"/>
                      <a:pt x="39630" y="61388"/>
                      <a:pt x="40734" y="72656"/>
                    </a:cubicBezTo>
                    <a:cubicBezTo>
                      <a:pt x="40443" y="80081"/>
                      <a:pt x="44497" y="86997"/>
                      <a:pt x="51117" y="90372"/>
                    </a:cubicBezTo>
                    <a:cubicBezTo>
                      <a:pt x="59491" y="94915"/>
                      <a:pt x="68339" y="98525"/>
                      <a:pt x="77501" y="101135"/>
                    </a:cubicBezTo>
                    <a:cubicBezTo>
                      <a:pt x="87978" y="104374"/>
                      <a:pt x="99217" y="107708"/>
                      <a:pt x="111123" y="110660"/>
                    </a:cubicBezTo>
                    <a:cubicBezTo>
                      <a:pt x="122700" y="113749"/>
                      <a:pt x="133838" y="118294"/>
                      <a:pt x="144270" y="124186"/>
                    </a:cubicBezTo>
                    <a:cubicBezTo>
                      <a:pt x="154206" y="129832"/>
                      <a:pt x="162712" y="137686"/>
                      <a:pt x="169130" y="147141"/>
                    </a:cubicBezTo>
                    <a:cubicBezTo>
                      <a:pt x="176369" y="158465"/>
                      <a:pt x="179713" y="171842"/>
                      <a:pt x="178655" y="185241"/>
                    </a:cubicBezTo>
                    <a:cubicBezTo>
                      <a:pt x="178491" y="196832"/>
                      <a:pt x="174582" y="208059"/>
                      <a:pt x="167511" y="217245"/>
                    </a:cubicBezTo>
                    <a:cubicBezTo>
                      <a:pt x="160442" y="226100"/>
                      <a:pt x="151452" y="233233"/>
                      <a:pt x="141222" y="238104"/>
                    </a:cubicBezTo>
                    <a:cubicBezTo>
                      <a:pt x="130055" y="243384"/>
                      <a:pt x="118132" y="246888"/>
                      <a:pt x="105884" y="248487"/>
                    </a:cubicBezTo>
                    <a:cubicBezTo>
                      <a:pt x="93040" y="250325"/>
                      <a:pt x="80017" y="250549"/>
                      <a:pt x="67117" y="249154"/>
                    </a:cubicBezTo>
                    <a:cubicBezTo>
                      <a:pt x="54899" y="247926"/>
                      <a:pt x="42911" y="245009"/>
                      <a:pt x="31494" y="240486"/>
                    </a:cubicBezTo>
                    <a:cubicBezTo>
                      <a:pt x="21361" y="236708"/>
                      <a:pt x="12235" y="230646"/>
                      <a:pt x="4824" y="222770"/>
                    </a:cubicBezTo>
                    <a:cubicBezTo>
                      <a:pt x="1020" y="219189"/>
                      <a:pt x="-944" y="214069"/>
                      <a:pt x="-510" y="208863"/>
                    </a:cubicBezTo>
                    <a:cubicBezTo>
                      <a:pt x="-245" y="204148"/>
                      <a:pt x="1525" y="199641"/>
                      <a:pt x="4539" y="196005"/>
                    </a:cubicBezTo>
                    <a:cubicBezTo>
                      <a:pt x="7309" y="192621"/>
                      <a:pt x="11256" y="190410"/>
                      <a:pt x="15587" y="189813"/>
                    </a:cubicBezTo>
                    <a:cubicBezTo>
                      <a:pt x="19939" y="189282"/>
                      <a:pt x="24301" y="190714"/>
                      <a:pt x="27494" y="193718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9" name="Forme libre : forme 98">
                <a:extLst>
                  <a:ext uri="{FF2B5EF4-FFF2-40B4-BE49-F238E27FC236}">
                    <a16:creationId xmlns:a16="http://schemas.microsoft.com/office/drawing/2014/main" id="{EF031625-151A-471F-8938-E5B97642E185}"/>
                  </a:ext>
                </a:extLst>
              </p:cNvPr>
              <p:cNvSpPr/>
              <p:nvPr/>
            </p:nvSpPr>
            <p:spPr>
              <a:xfrm>
                <a:off x="6845462" y="3330110"/>
                <a:ext cx="179416" cy="250382"/>
              </a:xfrm>
              <a:custGeom>
                <a:avLst/>
                <a:gdLst>
                  <a:gd name="connsiteX0" fmla="*/ 27494 w 179416"/>
                  <a:gd name="connsiteY0" fmla="*/ 193718 h 250382"/>
                  <a:gd name="connsiteX1" fmla="*/ 57022 w 179416"/>
                  <a:gd name="connsiteY1" fmla="*/ 210006 h 250382"/>
                  <a:gd name="connsiteX2" fmla="*/ 95884 w 179416"/>
                  <a:gd name="connsiteY2" fmla="*/ 215245 h 250382"/>
                  <a:gd name="connsiteX3" fmla="*/ 130173 w 179416"/>
                  <a:gd name="connsiteY3" fmla="*/ 206958 h 250382"/>
                  <a:gd name="connsiteX4" fmla="*/ 144937 w 179416"/>
                  <a:gd name="connsiteY4" fmla="*/ 182574 h 250382"/>
                  <a:gd name="connsiteX5" fmla="*/ 135412 w 179416"/>
                  <a:gd name="connsiteY5" fmla="*/ 158952 h 250382"/>
                  <a:gd name="connsiteX6" fmla="*/ 110837 w 179416"/>
                  <a:gd name="connsiteY6" fmla="*/ 145427 h 250382"/>
                  <a:gd name="connsiteX7" fmla="*/ 78643 w 179416"/>
                  <a:gd name="connsiteY7" fmla="*/ 136378 h 250382"/>
                  <a:gd name="connsiteX8" fmla="*/ 46163 w 179416"/>
                  <a:gd name="connsiteY8" fmla="*/ 126282 h 250382"/>
                  <a:gd name="connsiteX9" fmla="*/ 19969 w 179416"/>
                  <a:gd name="connsiteY9" fmla="*/ 109613 h 250382"/>
                  <a:gd name="connsiteX10" fmla="*/ 7491 w 179416"/>
                  <a:gd name="connsiteY10" fmla="*/ 80466 h 250382"/>
                  <a:gd name="connsiteX11" fmla="*/ 12921 w 179416"/>
                  <a:gd name="connsiteY11" fmla="*/ 46367 h 250382"/>
                  <a:gd name="connsiteX12" fmla="*/ 31304 w 179416"/>
                  <a:gd name="connsiteY12" fmla="*/ 21697 h 250382"/>
                  <a:gd name="connsiteX13" fmla="*/ 58164 w 179416"/>
                  <a:gd name="connsiteY13" fmla="*/ 6457 h 250382"/>
                  <a:gd name="connsiteX14" fmla="*/ 89407 w 179416"/>
                  <a:gd name="connsiteY14" fmla="*/ -115 h 250382"/>
                  <a:gd name="connsiteX15" fmla="*/ 132365 w 179416"/>
                  <a:gd name="connsiteY15" fmla="*/ 7791 h 250382"/>
                  <a:gd name="connsiteX16" fmla="*/ 163225 w 179416"/>
                  <a:gd name="connsiteY16" fmla="*/ 33222 h 250382"/>
                  <a:gd name="connsiteX17" fmla="*/ 165893 w 179416"/>
                  <a:gd name="connsiteY17" fmla="*/ 45319 h 250382"/>
                  <a:gd name="connsiteX18" fmla="*/ 160178 w 179416"/>
                  <a:gd name="connsiteY18" fmla="*/ 54844 h 250382"/>
                  <a:gd name="connsiteX19" fmla="*/ 149795 w 179416"/>
                  <a:gd name="connsiteY19" fmla="*/ 57606 h 250382"/>
                  <a:gd name="connsiteX20" fmla="*/ 138365 w 179416"/>
                  <a:gd name="connsiteY20" fmla="*/ 50653 h 250382"/>
                  <a:gd name="connsiteX21" fmla="*/ 115600 w 179416"/>
                  <a:gd name="connsiteY21" fmla="*/ 35699 h 250382"/>
                  <a:gd name="connsiteX22" fmla="*/ 87025 w 179416"/>
                  <a:gd name="connsiteY22" fmla="*/ 31888 h 250382"/>
                  <a:gd name="connsiteX23" fmla="*/ 54164 w 179416"/>
                  <a:gd name="connsiteY23" fmla="*/ 44081 h 250382"/>
                  <a:gd name="connsiteX24" fmla="*/ 40734 w 179416"/>
                  <a:gd name="connsiteY24" fmla="*/ 72656 h 250382"/>
                  <a:gd name="connsiteX25" fmla="*/ 51117 w 179416"/>
                  <a:gd name="connsiteY25" fmla="*/ 90372 h 250382"/>
                  <a:gd name="connsiteX26" fmla="*/ 77501 w 179416"/>
                  <a:gd name="connsiteY26" fmla="*/ 101135 h 250382"/>
                  <a:gd name="connsiteX27" fmla="*/ 111123 w 179416"/>
                  <a:gd name="connsiteY27" fmla="*/ 110660 h 250382"/>
                  <a:gd name="connsiteX28" fmla="*/ 144175 w 179416"/>
                  <a:gd name="connsiteY28" fmla="*/ 124186 h 250382"/>
                  <a:gd name="connsiteX29" fmla="*/ 169130 w 179416"/>
                  <a:gd name="connsiteY29" fmla="*/ 147141 h 250382"/>
                  <a:gd name="connsiteX30" fmla="*/ 178655 w 179416"/>
                  <a:gd name="connsiteY30" fmla="*/ 185241 h 250382"/>
                  <a:gd name="connsiteX31" fmla="*/ 167511 w 179416"/>
                  <a:gd name="connsiteY31" fmla="*/ 217245 h 250382"/>
                  <a:gd name="connsiteX32" fmla="*/ 141222 w 179416"/>
                  <a:gd name="connsiteY32" fmla="*/ 238104 h 250382"/>
                  <a:gd name="connsiteX33" fmla="*/ 105884 w 179416"/>
                  <a:gd name="connsiteY33" fmla="*/ 248487 h 250382"/>
                  <a:gd name="connsiteX34" fmla="*/ 67117 w 179416"/>
                  <a:gd name="connsiteY34" fmla="*/ 249154 h 250382"/>
                  <a:gd name="connsiteX35" fmla="*/ 31494 w 179416"/>
                  <a:gd name="connsiteY35" fmla="*/ 240486 h 250382"/>
                  <a:gd name="connsiteX36" fmla="*/ 4824 w 179416"/>
                  <a:gd name="connsiteY36" fmla="*/ 222770 h 250382"/>
                  <a:gd name="connsiteX37" fmla="*/ -510 w 179416"/>
                  <a:gd name="connsiteY37" fmla="*/ 208863 h 250382"/>
                  <a:gd name="connsiteX38" fmla="*/ 4539 w 179416"/>
                  <a:gd name="connsiteY38" fmla="*/ 196005 h 250382"/>
                  <a:gd name="connsiteX39" fmla="*/ 15587 w 179416"/>
                  <a:gd name="connsiteY39" fmla="*/ 189813 h 250382"/>
                  <a:gd name="connsiteX40" fmla="*/ 27494 w 179416"/>
                  <a:gd name="connsiteY40" fmla="*/ 193718 h 250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79416" h="250382">
                    <a:moveTo>
                      <a:pt x="27494" y="193718"/>
                    </a:moveTo>
                    <a:cubicBezTo>
                      <a:pt x="35779" y="201588"/>
                      <a:pt x="45946" y="207196"/>
                      <a:pt x="57022" y="210006"/>
                    </a:cubicBezTo>
                    <a:cubicBezTo>
                      <a:pt x="69586" y="213940"/>
                      <a:pt x="82726" y="215711"/>
                      <a:pt x="95884" y="215245"/>
                    </a:cubicBezTo>
                    <a:cubicBezTo>
                      <a:pt x="107784" y="215040"/>
                      <a:pt x="119493" y="212210"/>
                      <a:pt x="130173" y="206958"/>
                    </a:cubicBezTo>
                    <a:cubicBezTo>
                      <a:pt x="139561" y="202550"/>
                      <a:pt x="145382" y="192936"/>
                      <a:pt x="144937" y="182574"/>
                    </a:cubicBezTo>
                    <a:cubicBezTo>
                      <a:pt x="145496" y="173665"/>
                      <a:pt x="141994" y="164982"/>
                      <a:pt x="135412" y="158952"/>
                    </a:cubicBezTo>
                    <a:cubicBezTo>
                      <a:pt x="128128" y="152962"/>
                      <a:pt x="119796" y="148376"/>
                      <a:pt x="110837" y="145427"/>
                    </a:cubicBezTo>
                    <a:cubicBezTo>
                      <a:pt x="100307" y="141736"/>
                      <a:pt x="89554" y="138713"/>
                      <a:pt x="78643" y="136378"/>
                    </a:cubicBezTo>
                    <a:cubicBezTo>
                      <a:pt x="67537" y="133987"/>
                      <a:pt x="56667" y="130609"/>
                      <a:pt x="46163" y="126282"/>
                    </a:cubicBezTo>
                    <a:cubicBezTo>
                      <a:pt x="36463" y="122417"/>
                      <a:pt x="27578" y="116762"/>
                      <a:pt x="19969" y="109613"/>
                    </a:cubicBezTo>
                    <a:cubicBezTo>
                      <a:pt x="12213" y="101866"/>
                      <a:pt x="7743" y="91426"/>
                      <a:pt x="7491" y="80466"/>
                    </a:cubicBezTo>
                    <a:cubicBezTo>
                      <a:pt x="6414" y="68825"/>
                      <a:pt x="8280" y="57099"/>
                      <a:pt x="12921" y="46367"/>
                    </a:cubicBezTo>
                    <a:cubicBezTo>
                      <a:pt x="17197" y="36914"/>
                      <a:pt x="23468" y="28498"/>
                      <a:pt x="31304" y="21697"/>
                    </a:cubicBezTo>
                    <a:cubicBezTo>
                      <a:pt x="39228" y="14986"/>
                      <a:pt x="48339" y="9817"/>
                      <a:pt x="58164" y="6457"/>
                    </a:cubicBezTo>
                    <a:cubicBezTo>
                      <a:pt x="68251" y="2927"/>
                      <a:pt x="78753" y="718"/>
                      <a:pt x="89407" y="-115"/>
                    </a:cubicBezTo>
                    <a:cubicBezTo>
                      <a:pt x="104163" y="-1140"/>
                      <a:pt x="118940" y="1579"/>
                      <a:pt x="132365" y="7791"/>
                    </a:cubicBezTo>
                    <a:cubicBezTo>
                      <a:pt x="144803" y="13254"/>
                      <a:pt x="155485" y="22057"/>
                      <a:pt x="163225" y="33222"/>
                    </a:cubicBezTo>
                    <a:cubicBezTo>
                      <a:pt x="165776" y="36700"/>
                      <a:pt x="166744" y="41091"/>
                      <a:pt x="165893" y="45319"/>
                    </a:cubicBezTo>
                    <a:cubicBezTo>
                      <a:pt x="165219" y="49087"/>
                      <a:pt x="163185" y="52477"/>
                      <a:pt x="160178" y="54844"/>
                    </a:cubicBezTo>
                    <a:cubicBezTo>
                      <a:pt x="157247" y="57158"/>
                      <a:pt x="153489" y="58158"/>
                      <a:pt x="149795" y="57606"/>
                    </a:cubicBezTo>
                    <a:cubicBezTo>
                      <a:pt x="145241" y="56824"/>
                      <a:pt x="141154" y="54338"/>
                      <a:pt x="138365" y="50653"/>
                    </a:cubicBezTo>
                    <a:cubicBezTo>
                      <a:pt x="132093" y="43906"/>
                      <a:pt x="124283" y="38776"/>
                      <a:pt x="115600" y="35699"/>
                    </a:cubicBezTo>
                    <a:cubicBezTo>
                      <a:pt x="106480" y="32311"/>
                      <a:pt x="96716" y="31009"/>
                      <a:pt x="87025" y="31888"/>
                    </a:cubicBezTo>
                    <a:cubicBezTo>
                      <a:pt x="75194" y="33007"/>
                      <a:pt x="63862" y="37211"/>
                      <a:pt x="54164" y="44081"/>
                    </a:cubicBezTo>
                    <a:cubicBezTo>
                      <a:pt x="44785" y="50421"/>
                      <a:pt x="39630" y="61388"/>
                      <a:pt x="40734" y="72656"/>
                    </a:cubicBezTo>
                    <a:cubicBezTo>
                      <a:pt x="40443" y="80081"/>
                      <a:pt x="44497" y="86997"/>
                      <a:pt x="51117" y="90372"/>
                    </a:cubicBezTo>
                    <a:cubicBezTo>
                      <a:pt x="59491" y="94915"/>
                      <a:pt x="68339" y="98525"/>
                      <a:pt x="77501" y="101135"/>
                    </a:cubicBezTo>
                    <a:cubicBezTo>
                      <a:pt x="87978" y="104374"/>
                      <a:pt x="99217" y="107708"/>
                      <a:pt x="111123" y="110660"/>
                    </a:cubicBezTo>
                    <a:cubicBezTo>
                      <a:pt x="122676" y="113732"/>
                      <a:pt x="133784" y="118277"/>
                      <a:pt x="144175" y="124186"/>
                    </a:cubicBezTo>
                    <a:cubicBezTo>
                      <a:pt x="154158" y="129803"/>
                      <a:pt x="162701" y="137661"/>
                      <a:pt x="169130" y="147141"/>
                    </a:cubicBezTo>
                    <a:cubicBezTo>
                      <a:pt x="176369" y="158465"/>
                      <a:pt x="179713" y="171842"/>
                      <a:pt x="178655" y="185241"/>
                    </a:cubicBezTo>
                    <a:cubicBezTo>
                      <a:pt x="178491" y="196832"/>
                      <a:pt x="174582" y="208059"/>
                      <a:pt x="167511" y="217245"/>
                    </a:cubicBezTo>
                    <a:cubicBezTo>
                      <a:pt x="160442" y="226100"/>
                      <a:pt x="151452" y="233233"/>
                      <a:pt x="141222" y="238104"/>
                    </a:cubicBezTo>
                    <a:cubicBezTo>
                      <a:pt x="130055" y="243384"/>
                      <a:pt x="118132" y="246888"/>
                      <a:pt x="105884" y="248487"/>
                    </a:cubicBezTo>
                    <a:cubicBezTo>
                      <a:pt x="93040" y="250325"/>
                      <a:pt x="80017" y="250549"/>
                      <a:pt x="67117" y="249154"/>
                    </a:cubicBezTo>
                    <a:cubicBezTo>
                      <a:pt x="54899" y="247926"/>
                      <a:pt x="42911" y="245009"/>
                      <a:pt x="31494" y="240486"/>
                    </a:cubicBezTo>
                    <a:cubicBezTo>
                      <a:pt x="21361" y="236708"/>
                      <a:pt x="12235" y="230646"/>
                      <a:pt x="4824" y="222770"/>
                    </a:cubicBezTo>
                    <a:cubicBezTo>
                      <a:pt x="1020" y="219189"/>
                      <a:pt x="-944" y="214069"/>
                      <a:pt x="-510" y="208863"/>
                    </a:cubicBezTo>
                    <a:cubicBezTo>
                      <a:pt x="-245" y="204148"/>
                      <a:pt x="1525" y="199641"/>
                      <a:pt x="4539" y="196005"/>
                    </a:cubicBezTo>
                    <a:cubicBezTo>
                      <a:pt x="7309" y="192621"/>
                      <a:pt x="11256" y="190410"/>
                      <a:pt x="15587" y="189813"/>
                    </a:cubicBezTo>
                    <a:cubicBezTo>
                      <a:pt x="19939" y="189282"/>
                      <a:pt x="24301" y="190714"/>
                      <a:pt x="27494" y="193718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0" name="Forme libre : forme 99">
                <a:extLst>
                  <a:ext uri="{FF2B5EF4-FFF2-40B4-BE49-F238E27FC236}">
                    <a16:creationId xmlns:a16="http://schemas.microsoft.com/office/drawing/2014/main" id="{C59F83F7-940F-4BAD-AA30-8BF5FF1BE5FD}"/>
                  </a:ext>
                </a:extLst>
              </p:cNvPr>
              <p:cNvSpPr/>
              <p:nvPr/>
            </p:nvSpPr>
            <p:spPr>
              <a:xfrm>
                <a:off x="7063810" y="3317814"/>
                <a:ext cx="219142" cy="259700"/>
              </a:xfrm>
              <a:custGeom>
                <a:avLst/>
                <a:gdLst>
                  <a:gd name="connsiteX0" fmla="*/ 207101 w 219142"/>
                  <a:gd name="connsiteY0" fmla="*/ 114288 h 259700"/>
                  <a:gd name="connsiteX1" fmla="*/ 174525 w 219142"/>
                  <a:gd name="connsiteY1" fmla="*/ 124670 h 259700"/>
                  <a:gd name="connsiteX2" fmla="*/ 124519 w 219142"/>
                  <a:gd name="connsiteY2" fmla="*/ 133719 h 259700"/>
                  <a:gd name="connsiteX3" fmla="*/ 72227 w 219142"/>
                  <a:gd name="connsiteY3" fmla="*/ 140672 h 259700"/>
                  <a:gd name="connsiteX4" fmla="*/ 32603 w 219142"/>
                  <a:gd name="connsiteY4" fmla="*/ 144197 h 259700"/>
                  <a:gd name="connsiteX5" fmla="*/ 40604 w 219142"/>
                  <a:gd name="connsiteY5" fmla="*/ 179915 h 259700"/>
                  <a:gd name="connsiteX6" fmla="*/ 58130 w 219142"/>
                  <a:gd name="connsiteY6" fmla="*/ 207061 h 259700"/>
                  <a:gd name="connsiteX7" fmla="*/ 83562 w 219142"/>
                  <a:gd name="connsiteY7" fmla="*/ 223063 h 259700"/>
                  <a:gd name="connsiteX8" fmla="*/ 115851 w 219142"/>
                  <a:gd name="connsiteY8" fmla="*/ 224778 h 259700"/>
                  <a:gd name="connsiteX9" fmla="*/ 153094 w 219142"/>
                  <a:gd name="connsiteY9" fmla="*/ 209443 h 259700"/>
                  <a:gd name="connsiteX10" fmla="*/ 186908 w 219142"/>
                  <a:gd name="connsiteY10" fmla="*/ 174771 h 259700"/>
                  <a:gd name="connsiteX11" fmla="*/ 199005 w 219142"/>
                  <a:gd name="connsiteY11" fmla="*/ 167818 h 259700"/>
                  <a:gd name="connsiteX12" fmla="*/ 210816 w 219142"/>
                  <a:gd name="connsiteY12" fmla="*/ 170580 h 259700"/>
                  <a:gd name="connsiteX13" fmla="*/ 217865 w 219142"/>
                  <a:gd name="connsiteY13" fmla="*/ 180105 h 259700"/>
                  <a:gd name="connsiteX14" fmla="*/ 216436 w 219142"/>
                  <a:gd name="connsiteY14" fmla="*/ 192964 h 259700"/>
                  <a:gd name="connsiteX15" fmla="*/ 170526 w 219142"/>
                  <a:gd name="connsiteY15" fmla="*/ 238208 h 259700"/>
                  <a:gd name="connsiteX16" fmla="*/ 123853 w 219142"/>
                  <a:gd name="connsiteY16" fmla="*/ 257258 h 259700"/>
                  <a:gd name="connsiteX17" fmla="*/ 76228 w 219142"/>
                  <a:gd name="connsiteY17" fmla="*/ 255543 h 259700"/>
                  <a:gd name="connsiteX18" fmla="*/ 36699 w 219142"/>
                  <a:gd name="connsiteY18" fmla="*/ 232588 h 259700"/>
                  <a:gd name="connsiteX19" fmla="*/ 9457 w 219142"/>
                  <a:gd name="connsiteY19" fmla="*/ 191249 h 259700"/>
                  <a:gd name="connsiteX20" fmla="*/ -544 w 219142"/>
                  <a:gd name="connsiteY20" fmla="*/ 134099 h 259700"/>
                  <a:gd name="connsiteX21" fmla="*/ 4410 w 219142"/>
                  <a:gd name="connsiteY21" fmla="*/ 88856 h 259700"/>
                  <a:gd name="connsiteX22" fmla="*/ 20221 w 219142"/>
                  <a:gd name="connsiteY22" fmla="*/ 48279 h 259700"/>
                  <a:gd name="connsiteX23" fmla="*/ 48129 w 219142"/>
                  <a:gd name="connsiteY23" fmla="*/ 16942 h 259700"/>
                  <a:gd name="connsiteX24" fmla="*/ 90039 w 219142"/>
                  <a:gd name="connsiteY24" fmla="*/ 654 h 259700"/>
                  <a:gd name="connsiteX25" fmla="*/ 131664 w 219142"/>
                  <a:gd name="connsiteY25" fmla="*/ 3035 h 259700"/>
                  <a:gd name="connsiteX26" fmla="*/ 197387 w 219142"/>
                  <a:gd name="connsiteY26" fmla="*/ 52756 h 259700"/>
                  <a:gd name="connsiteX27" fmla="*/ 212151 w 219142"/>
                  <a:gd name="connsiteY27" fmla="*/ 97904 h 259700"/>
                  <a:gd name="connsiteX28" fmla="*/ 207102 w 219142"/>
                  <a:gd name="connsiteY28" fmla="*/ 114287 h 259700"/>
                  <a:gd name="connsiteX29" fmla="*/ 88991 w 219142"/>
                  <a:gd name="connsiteY29" fmla="*/ 35802 h 259700"/>
                  <a:gd name="connsiteX30" fmla="*/ 65845 w 219142"/>
                  <a:gd name="connsiteY30" fmla="*/ 45327 h 259700"/>
                  <a:gd name="connsiteX31" fmla="*/ 49367 w 219142"/>
                  <a:gd name="connsiteY31" fmla="*/ 62377 h 259700"/>
                  <a:gd name="connsiteX32" fmla="*/ 38985 w 219142"/>
                  <a:gd name="connsiteY32" fmla="*/ 84284 h 259700"/>
                  <a:gd name="connsiteX33" fmla="*/ 33936 w 219142"/>
                  <a:gd name="connsiteY33" fmla="*/ 109620 h 259700"/>
                  <a:gd name="connsiteX34" fmla="*/ 106707 w 219142"/>
                  <a:gd name="connsiteY34" fmla="*/ 103429 h 259700"/>
                  <a:gd name="connsiteX35" fmla="*/ 178240 w 219142"/>
                  <a:gd name="connsiteY35" fmla="*/ 88761 h 259700"/>
                  <a:gd name="connsiteX36" fmla="*/ 167858 w 219142"/>
                  <a:gd name="connsiteY36" fmla="*/ 64091 h 259700"/>
                  <a:gd name="connsiteX37" fmla="*/ 148332 w 219142"/>
                  <a:gd name="connsiteY37" fmla="*/ 45041 h 259700"/>
                  <a:gd name="connsiteX38" fmla="*/ 121472 w 219142"/>
                  <a:gd name="connsiteY38" fmla="*/ 34564 h 259700"/>
                  <a:gd name="connsiteX39" fmla="*/ 88992 w 219142"/>
                  <a:gd name="connsiteY39" fmla="*/ 35802 h 25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219142" h="259700">
                    <a:moveTo>
                      <a:pt x="207101" y="114288"/>
                    </a:moveTo>
                    <a:cubicBezTo>
                      <a:pt x="196810" y="119325"/>
                      <a:pt x="185834" y="122823"/>
                      <a:pt x="174525" y="124670"/>
                    </a:cubicBezTo>
                    <a:cubicBezTo>
                      <a:pt x="159095" y="127909"/>
                      <a:pt x="142426" y="130925"/>
                      <a:pt x="124519" y="133719"/>
                    </a:cubicBezTo>
                    <a:cubicBezTo>
                      <a:pt x="106612" y="136481"/>
                      <a:pt x="89181" y="138863"/>
                      <a:pt x="72227" y="140672"/>
                    </a:cubicBezTo>
                    <a:cubicBezTo>
                      <a:pt x="55272" y="142482"/>
                      <a:pt x="42033" y="143720"/>
                      <a:pt x="32603" y="144197"/>
                    </a:cubicBezTo>
                    <a:cubicBezTo>
                      <a:pt x="33303" y="156460"/>
                      <a:pt x="36006" y="168525"/>
                      <a:pt x="40604" y="179915"/>
                    </a:cubicBezTo>
                    <a:cubicBezTo>
                      <a:pt x="44539" y="190062"/>
                      <a:pt x="50503" y="199299"/>
                      <a:pt x="58130" y="207061"/>
                    </a:cubicBezTo>
                    <a:cubicBezTo>
                      <a:pt x="65306" y="214227"/>
                      <a:pt x="73996" y="219695"/>
                      <a:pt x="83562" y="223063"/>
                    </a:cubicBezTo>
                    <a:cubicBezTo>
                      <a:pt x="93975" y="226526"/>
                      <a:pt x="105130" y="227119"/>
                      <a:pt x="115851" y="224778"/>
                    </a:cubicBezTo>
                    <a:cubicBezTo>
                      <a:pt x="129286" y="222624"/>
                      <a:pt x="142037" y="217373"/>
                      <a:pt x="153094" y="209443"/>
                    </a:cubicBezTo>
                    <a:cubicBezTo>
                      <a:pt x="166004" y="199605"/>
                      <a:pt x="177397" y="187924"/>
                      <a:pt x="186908" y="174771"/>
                    </a:cubicBezTo>
                    <a:cubicBezTo>
                      <a:pt x="189870" y="170954"/>
                      <a:pt x="194216" y="168456"/>
                      <a:pt x="199005" y="167818"/>
                    </a:cubicBezTo>
                    <a:cubicBezTo>
                      <a:pt x="203147" y="167287"/>
                      <a:pt x="207341" y="168268"/>
                      <a:pt x="210816" y="170580"/>
                    </a:cubicBezTo>
                    <a:cubicBezTo>
                      <a:pt x="214118" y="172926"/>
                      <a:pt x="216588" y="176262"/>
                      <a:pt x="217865" y="180105"/>
                    </a:cubicBezTo>
                    <a:cubicBezTo>
                      <a:pt x="219173" y="184406"/>
                      <a:pt x="218656" y="189055"/>
                      <a:pt x="216436" y="192964"/>
                    </a:cubicBezTo>
                    <a:cubicBezTo>
                      <a:pt x="203990" y="210694"/>
                      <a:pt x="188435" y="226022"/>
                      <a:pt x="170526" y="238208"/>
                    </a:cubicBezTo>
                    <a:cubicBezTo>
                      <a:pt x="156240" y="247312"/>
                      <a:pt x="140430" y="253765"/>
                      <a:pt x="123853" y="257258"/>
                    </a:cubicBezTo>
                    <a:cubicBezTo>
                      <a:pt x="108075" y="260574"/>
                      <a:pt x="91726" y="259985"/>
                      <a:pt x="76228" y="255543"/>
                    </a:cubicBezTo>
                    <a:cubicBezTo>
                      <a:pt x="61411" y="251151"/>
                      <a:pt x="47857" y="243281"/>
                      <a:pt x="36699" y="232588"/>
                    </a:cubicBezTo>
                    <a:cubicBezTo>
                      <a:pt x="24759" y="220922"/>
                      <a:pt x="15468" y="206824"/>
                      <a:pt x="9457" y="191249"/>
                    </a:cubicBezTo>
                    <a:cubicBezTo>
                      <a:pt x="2495" y="173016"/>
                      <a:pt x="-901" y="153614"/>
                      <a:pt x="-544" y="134099"/>
                    </a:cubicBezTo>
                    <a:cubicBezTo>
                      <a:pt x="-571" y="118881"/>
                      <a:pt x="1090" y="103707"/>
                      <a:pt x="4410" y="88856"/>
                    </a:cubicBezTo>
                    <a:cubicBezTo>
                      <a:pt x="7601" y="74609"/>
                      <a:pt x="12932" y="60929"/>
                      <a:pt x="20221" y="48279"/>
                    </a:cubicBezTo>
                    <a:cubicBezTo>
                      <a:pt x="27315" y="36058"/>
                      <a:pt x="36808" y="25399"/>
                      <a:pt x="48129" y="16942"/>
                    </a:cubicBezTo>
                    <a:cubicBezTo>
                      <a:pt x="60457" y="7983"/>
                      <a:pt x="74897" y="2372"/>
                      <a:pt x="90039" y="654"/>
                    </a:cubicBezTo>
                    <a:cubicBezTo>
                      <a:pt x="103939" y="-1215"/>
                      <a:pt x="118067" y="-406"/>
                      <a:pt x="131664" y="3035"/>
                    </a:cubicBezTo>
                    <a:cubicBezTo>
                      <a:pt x="159488" y="9843"/>
                      <a:pt x="183268" y="27833"/>
                      <a:pt x="197387" y="52756"/>
                    </a:cubicBezTo>
                    <a:cubicBezTo>
                      <a:pt x="205332" y="66643"/>
                      <a:pt x="210356" y="82006"/>
                      <a:pt x="212151" y="97904"/>
                    </a:cubicBezTo>
                    <a:cubicBezTo>
                      <a:pt x="214047" y="103883"/>
                      <a:pt x="212036" y="110412"/>
                      <a:pt x="207102" y="114287"/>
                    </a:cubicBezTo>
                    <a:close/>
                    <a:moveTo>
                      <a:pt x="88991" y="35802"/>
                    </a:moveTo>
                    <a:cubicBezTo>
                      <a:pt x="80667" y="37228"/>
                      <a:pt x="72762" y="40481"/>
                      <a:pt x="65845" y="45327"/>
                    </a:cubicBezTo>
                    <a:cubicBezTo>
                      <a:pt x="59468" y="50083"/>
                      <a:pt x="53902" y="55840"/>
                      <a:pt x="49367" y="62377"/>
                    </a:cubicBezTo>
                    <a:cubicBezTo>
                      <a:pt x="44797" y="69099"/>
                      <a:pt x="41295" y="76490"/>
                      <a:pt x="38985" y="84284"/>
                    </a:cubicBezTo>
                    <a:cubicBezTo>
                      <a:pt x="36464" y="92540"/>
                      <a:pt x="34773" y="101028"/>
                      <a:pt x="33936" y="109620"/>
                    </a:cubicBezTo>
                    <a:cubicBezTo>
                      <a:pt x="58328" y="109699"/>
                      <a:pt x="82679" y="107627"/>
                      <a:pt x="106707" y="103429"/>
                    </a:cubicBezTo>
                    <a:cubicBezTo>
                      <a:pt x="129758" y="99238"/>
                      <a:pt x="153602" y="94349"/>
                      <a:pt x="178240" y="88761"/>
                    </a:cubicBezTo>
                    <a:cubicBezTo>
                      <a:pt x="176417" y="79941"/>
                      <a:pt x="172891" y="71561"/>
                      <a:pt x="167858" y="64091"/>
                    </a:cubicBezTo>
                    <a:cubicBezTo>
                      <a:pt x="162709" y="56482"/>
                      <a:pt x="156066" y="50001"/>
                      <a:pt x="148332" y="45041"/>
                    </a:cubicBezTo>
                    <a:cubicBezTo>
                      <a:pt x="140168" y="39790"/>
                      <a:pt x="131035" y="36227"/>
                      <a:pt x="121472" y="34564"/>
                    </a:cubicBezTo>
                    <a:cubicBezTo>
                      <a:pt x="110665" y="32902"/>
                      <a:pt x="99640" y="33322"/>
                      <a:pt x="88992" y="35802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1" name="Forme libre : forme 100">
                <a:extLst>
                  <a:ext uri="{FF2B5EF4-FFF2-40B4-BE49-F238E27FC236}">
                    <a16:creationId xmlns:a16="http://schemas.microsoft.com/office/drawing/2014/main" id="{9B2A7ED0-49A7-4D73-ABCC-AF70159B88ED}"/>
                  </a:ext>
                </a:extLst>
              </p:cNvPr>
              <p:cNvSpPr/>
              <p:nvPr/>
            </p:nvSpPr>
            <p:spPr>
              <a:xfrm>
                <a:off x="7337135" y="3321939"/>
                <a:ext cx="140304" cy="257360"/>
              </a:xfrm>
              <a:custGeom>
                <a:avLst/>
                <a:gdLst>
                  <a:gd name="connsiteX0" fmla="*/ -502 w 140304"/>
                  <a:gd name="connsiteY0" fmla="*/ 17009 h 257360"/>
                  <a:gd name="connsiteX1" fmla="*/ 4451 w 140304"/>
                  <a:gd name="connsiteY1" fmla="*/ 3865 h 257360"/>
                  <a:gd name="connsiteX2" fmla="*/ 15596 w 140304"/>
                  <a:gd name="connsiteY2" fmla="*/ -326 h 257360"/>
                  <a:gd name="connsiteX3" fmla="*/ 26836 w 140304"/>
                  <a:gd name="connsiteY3" fmla="*/ 3865 h 257360"/>
                  <a:gd name="connsiteX4" fmla="*/ 31694 w 140304"/>
                  <a:gd name="connsiteY4" fmla="*/ 17009 h 257360"/>
                  <a:gd name="connsiteX5" fmla="*/ 31692 w 140304"/>
                  <a:gd name="connsiteY5" fmla="*/ 49013 h 257360"/>
                  <a:gd name="connsiteX6" fmla="*/ 56171 w 140304"/>
                  <a:gd name="connsiteY6" fmla="*/ 32725 h 257360"/>
                  <a:gd name="connsiteX7" fmla="*/ 83985 w 140304"/>
                  <a:gd name="connsiteY7" fmla="*/ 26820 h 257360"/>
                  <a:gd name="connsiteX8" fmla="*/ 111798 w 140304"/>
                  <a:gd name="connsiteY8" fmla="*/ 33678 h 257360"/>
                  <a:gd name="connsiteX9" fmla="*/ 135706 w 140304"/>
                  <a:gd name="connsiteY9" fmla="*/ 55299 h 257360"/>
                  <a:gd name="connsiteX10" fmla="*/ 139707 w 140304"/>
                  <a:gd name="connsiteY10" fmla="*/ 69873 h 257360"/>
                  <a:gd name="connsiteX11" fmla="*/ 134944 w 140304"/>
                  <a:gd name="connsiteY11" fmla="*/ 80636 h 257360"/>
                  <a:gd name="connsiteX12" fmla="*/ 124562 w 140304"/>
                  <a:gd name="connsiteY12" fmla="*/ 83780 h 257360"/>
                  <a:gd name="connsiteX13" fmla="*/ 112179 w 140304"/>
                  <a:gd name="connsiteY13" fmla="*/ 75398 h 257360"/>
                  <a:gd name="connsiteX14" fmla="*/ 76556 w 140304"/>
                  <a:gd name="connsiteY14" fmla="*/ 58348 h 257360"/>
                  <a:gd name="connsiteX15" fmla="*/ 42932 w 140304"/>
                  <a:gd name="connsiteY15" fmla="*/ 85304 h 257360"/>
                  <a:gd name="connsiteX16" fmla="*/ 35217 w 140304"/>
                  <a:gd name="connsiteY16" fmla="*/ 113117 h 257360"/>
                  <a:gd name="connsiteX17" fmla="*/ 32169 w 140304"/>
                  <a:gd name="connsiteY17" fmla="*/ 147217 h 257360"/>
                  <a:gd name="connsiteX18" fmla="*/ 32835 w 140304"/>
                  <a:gd name="connsiteY18" fmla="*/ 242466 h 257360"/>
                  <a:gd name="connsiteX19" fmla="*/ 27596 w 140304"/>
                  <a:gd name="connsiteY19" fmla="*/ 253610 h 257360"/>
                  <a:gd name="connsiteX20" fmla="*/ 5213 w 140304"/>
                  <a:gd name="connsiteY20" fmla="*/ 253610 h 257360"/>
                  <a:gd name="connsiteX21" fmla="*/ -27 w 140304"/>
                  <a:gd name="connsiteY21" fmla="*/ 242466 h 257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0304" h="257360">
                    <a:moveTo>
                      <a:pt x="-502" y="17009"/>
                    </a:moveTo>
                    <a:cubicBezTo>
                      <a:pt x="-951" y="12100"/>
                      <a:pt x="874" y="7257"/>
                      <a:pt x="4451" y="3865"/>
                    </a:cubicBezTo>
                    <a:cubicBezTo>
                      <a:pt x="7532" y="1159"/>
                      <a:pt x="11495" y="-331"/>
                      <a:pt x="15596" y="-326"/>
                    </a:cubicBezTo>
                    <a:cubicBezTo>
                      <a:pt x="19724" y="-328"/>
                      <a:pt x="23716" y="1160"/>
                      <a:pt x="26836" y="3865"/>
                    </a:cubicBezTo>
                    <a:cubicBezTo>
                      <a:pt x="30341" y="7298"/>
                      <a:pt x="32125" y="12121"/>
                      <a:pt x="31694" y="17009"/>
                    </a:cubicBezTo>
                    <a:lnTo>
                      <a:pt x="31692" y="49013"/>
                    </a:lnTo>
                    <a:cubicBezTo>
                      <a:pt x="38755" y="42092"/>
                      <a:pt x="47060" y="36566"/>
                      <a:pt x="56171" y="32725"/>
                    </a:cubicBezTo>
                    <a:cubicBezTo>
                      <a:pt x="64928" y="28835"/>
                      <a:pt x="74403" y="26824"/>
                      <a:pt x="83985" y="26820"/>
                    </a:cubicBezTo>
                    <a:cubicBezTo>
                      <a:pt x="93666" y="26886"/>
                      <a:pt x="103195" y="29235"/>
                      <a:pt x="111798" y="33678"/>
                    </a:cubicBezTo>
                    <a:cubicBezTo>
                      <a:pt x="121454" y="38765"/>
                      <a:pt x="129676" y="46201"/>
                      <a:pt x="135706" y="55299"/>
                    </a:cubicBezTo>
                    <a:cubicBezTo>
                      <a:pt x="138556" y="59608"/>
                      <a:pt x="139957" y="64713"/>
                      <a:pt x="139707" y="69873"/>
                    </a:cubicBezTo>
                    <a:cubicBezTo>
                      <a:pt x="139525" y="73931"/>
                      <a:pt x="137825" y="77773"/>
                      <a:pt x="134944" y="80636"/>
                    </a:cubicBezTo>
                    <a:cubicBezTo>
                      <a:pt x="132165" y="83251"/>
                      <a:pt x="128324" y="84414"/>
                      <a:pt x="124562" y="83780"/>
                    </a:cubicBezTo>
                    <a:cubicBezTo>
                      <a:pt x="119465" y="82790"/>
                      <a:pt x="114992" y="79762"/>
                      <a:pt x="112179" y="75398"/>
                    </a:cubicBezTo>
                    <a:cubicBezTo>
                      <a:pt x="104407" y="63523"/>
                      <a:pt x="90679" y="56953"/>
                      <a:pt x="76556" y="58348"/>
                    </a:cubicBezTo>
                    <a:cubicBezTo>
                      <a:pt x="61445" y="60925"/>
                      <a:pt x="48734" y="71115"/>
                      <a:pt x="42932" y="85304"/>
                    </a:cubicBezTo>
                    <a:cubicBezTo>
                      <a:pt x="39128" y="94188"/>
                      <a:pt x="36533" y="103542"/>
                      <a:pt x="35217" y="113117"/>
                    </a:cubicBezTo>
                    <a:cubicBezTo>
                      <a:pt x="33617" y="124424"/>
                      <a:pt x="32600" y="135805"/>
                      <a:pt x="32169" y="147217"/>
                    </a:cubicBezTo>
                    <a:lnTo>
                      <a:pt x="32835" y="242466"/>
                    </a:lnTo>
                    <a:cubicBezTo>
                      <a:pt x="33211" y="246851"/>
                      <a:pt x="31212" y="251101"/>
                      <a:pt x="27596" y="253610"/>
                    </a:cubicBezTo>
                    <a:cubicBezTo>
                      <a:pt x="20834" y="258175"/>
                      <a:pt x="11975" y="258175"/>
                      <a:pt x="5213" y="253610"/>
                    </a:cubicBezTo>
                    <a:cubicBezTo>
                      <a:pt x="1627" y="251076"/>
                      <a:pt x="-363" y="246844"/>
                      <a:pt x="-27" y="242466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2" name="Forme libre : forme 101">
                <a:extLst>
                  <a:ext uri="{FF2B5EF4-FFF2-40B4-BE49-F238E27FC236}">
                    <a16:creationId xmlns:a16="http://schemas.microsoft.com/office/drawing/2014/main" id="{BF454ADE-F6C8-4ACB-BD19-0B2A3AEAD57C}"/>
                  </a:ext>
                </a:extLst>
              </p:cNvPr>
              <p:cNvSpPr/>
              <p:nvPr/>
            </p:nvSpPr>
            <p:spPr>
              <a:xfrm>
                <a:off x="7692769" y="3323841"/>
                <a:ext cx="213688" cy="252809"/>
              </a:xfrm>
              <a:custGeom>
                <a:avLst/>
                <a:gdLst>
                  <a:gd name="connsiteX0" fmla="*/ 81442 w 213688"/>
                  <a:gd name="connsiteY0" fmla="*/ 534 h 252809"/>
                  <a:gd name="connsiteX1" fmla="*/ 111351 w 213688"/>
                  <a:gd name="connsiteY1" fmla="*/ 1296 h 252809"/>
                  <a:gd name="connsiteX2" fmla="*/ 138783 w 213688"/>
                  <a:gd name="connsiteY2" fmla="*/ 12059 h 252809"/>
                  <a:gd name="connsiteX3" fmla="*/ 160976 w 213688"/>
                  <a:gd name="connsiteY3" fmla="*/ 33205 h 252809"/>
                  <a:gd name="connsiteX4" fmla="*/ 175359 w 213688"/>
                  <a:gd name="connsiteY4" fmla="*/ 65208 h 252809"/>
                  <a:gd name="connsiteX5" fmla="*/ 173739 w 213688"/>
                  <a:gd name="connsiteY5" fmla="*/ 77686 h 252809"/>
                  <a:gd name="connsiteX6" fmla="*/ 164214 w 213688"/>
                  <a:gd name="connsiteY6" fmla="*/ 83972 h 252809"/>
                  <a:gd name="connsiteX7" fmla="*/ 153069 w 213688"/>
                  <a:gd name="connsiteY7" fmla="*/ 82543 h 252809"/>
                  <a:gd name="connsiteX8" fmla="*/ 145354 w 213688"/>
                  <a:gd name="connsiteY8" fmla="*/ 73018 h 252809"/>
                  <a:gd name="connsiteX9" fmla="*/ 121923 w 213688"/>
                  <a:gd name="connsiteY9" fmla="*/ 39300 h 252809"/>
                  <a:gd name="connsiteX10" fmla="*/ 83823 w 213688"/>
                  <a:gd name="connsiteY10" fmla="*/ 32728 h 252809"/>
                  <a:gd name="connsiteX11" fmla="*/ 58295 w 213688"/>
                  <a:gd name="connsiteY11" fmla="*/ 44158 h 252809"/>
                  <a:gd name="connsiteX12" fmla="*/ 41912 w 213688"/>
                  <a:gd name="connsiteY12" fmla="*/ 65018 h 252809"/>
                  <a:gd name="connsiteX13" fmla="*/ 32387 w 213688"/>
                  <a:gd name="connsiteY13" fmla="*/ 92164 h 252809"/>
                  <a:gd name="connsiteX14" fmla="*/ 30387 w 213688"/>
                  <a:gd name="connsiteY14" fmla="*/ 122358 h 252809"/>
                  <a:gd name="connsiteX15" fmla="*/ 35722 w 213688"/>
                  <a:gd name="connsiteY15" fmla="*/ 157410 h 252809"/>
                  <a:gd name="connsiteX16" fmla="*/ 49153 w 213688"/>
                  <a:gd name="connsiteY16" fmla="*/ 187985 h 252809"/>
                  <a:gd name="connsiteX17" fmla="*/ 69918 w 213688"/>
                  <a:gd name="connsiteY17" fmla="*/ 209893 h 252809"/>
                  <a:gd name="connsiteX18" fmla="*/ 97445 w 213688"/>
                  <a:gd name="connsiteY18" fmla="*/ 218275 h 252809"/>
                  <a:gd name="connsiteX19" fmla="*/ 139735 w 213688"/>
                  <a:gd name="connsiteY19" fmla="*/ 208178 h 252809"/>
                  <a:gd name="connsiteX20" fmla="*/ 183359 w 213688"/>
                  <a:gd name="connsiteY20" fmla="*/ 173031 h 252809"/>
                  <a:gd name="connsiteX21" fmla="*/ 195456 w 213688"/>
                  <a:gd name="connsiteY21" fmla="*/ 166459 h 252809"/>
                  <a:gd name="connsiteX22" fmla="*/ 206791 w 213688"/>
                  <a:gd name="connsiteY22" fmla="*/ 169983 h 252809"/>
                  <a:gd name="connsiteX23" fmla="*/ 212887 w 213688"/>
                  <a:gd name="connsiteY23" fmla="*/ 179508 h 252809"/>
                  <a:gd name="connsiteX24" fmla="*/ 209553 w 213688"/>
                  <a:gd name="connsiteY24" fmla="*/ 191605 h 252809"/>
                  <a:gd name="connsiteX25" fmla="*/ 184026 w 213688"/>
                  <a:gd name="connsiteY25" fmla="*/ 218846 h 252809"/>
                  <a:gd name="connsiteX26" fmla="*/ 154879 w 213688"/>
                  <a:gd name="connsiteY26" fmla="*/ 237896 h 252809"/>
                  <a:gd name="connsiteX27" fmla="*/ 124970 w 213688"/>
                  <a:gd name="connsiteY27" fmla="*/ 248945 h 252809"/>
                  <a:gd name="connsiteX28" fmla="*/ 97443 w 213688"/>
                  <a:gd name="connsiteY28" fmla="*/ 252469 h 252809"/>
                  <a:gd name="connsiteX29" fmla="*/ 54866 w 213688"/>
                  <a:gd name="connsiteY29" fmla="*/ 241134 h 252809"/>
                  <a:gd name="connsiteX30" fmla="*/ 24005 w 213688"/>
                  <a:gd name="connsiteY30" fmla="*/ 211988 h 252809"/>
                  <a:gd name="connsiteX31" fmla="*/ 5527 w 213688"/>
                  <a:gd name="connsiteY31" fmla="*/ 171221 h 252809"/>
                  <a:gd name="connsiteX32" fmla="*/ -569 w 213688"/>
                  <a:gd name="connsiteY32" fmla="*/ 123596 h 252809"/>
                  <a:gd name="connsiteX33" fmla="*/ 3812 w 213688"/>
                  <a:gd name="connsiteY33" fmla="*/ 82257 h 252809"/>
                  <a:gd name="connsiteX34" fmla="*/ 17909 w 213688"/>
                  <a:gd name="connsiteY34" fmla="*/ 44728 h 252809"/>
                  <a:gd name="connsiteX35" fmla="*/ 43055 w 213688"/>
                  <a:gd name="connsiteY35" fmla="*/ 16153 h 252809"/>
                  <a:gd name="connsiteX36" fmla="*/ 81441 w 213688"/>
                  <a:gd name="connsiteY36" fmla="*/ 532 h 252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213688" h="252809">
                    <a:moveTo>
                      <a:pt x="81442" y="534"/>
                    </a:moveTo>
                    <a:cubicBezTo>
                      <a:pt x="91387" y="-828"/>
                      <a:pt x="101488" y="-571"/>
                      <a:pt x="111351" y="1296"/>
                    </a:cubicBezTo>
                    <a:cubicBezTo>
                      <a:pt x="121123" y="3014"/>
                      <a:pt x="130451" y="6674"/>
                      <a:pt x="138783" y="12059"/>
                    </a:cubicBezTo>
                    <a:cubicBezTo>
                      <a:pt x="147407" y="17697"/>
                      <a:pt x="154929" y="24863"/>
                      <a:pt x="160976" y="33205"/>
                    </a:cubicBezTo>
                    <a:cubicBezTo>
                      <a:pt x="167810" y="42833"/>
                      <a:pt x="172696" y="53705"/>
                      <a:pt x="175359" y="65208"/>
                    </a:cubicBezTo>
                    <a:cubicBezTo>
                      <a:pt x="176855" y="69386"/>
                      <a:pt x="176253" y="74029"/>
                      <a:pt x="173739" y="77686"/>
                    </a:cubicBezTo>
                    <a:cubicBezTo>
                      <a:pt x="171397" y="80831"/>
                      <a:pt x="168027" y="83056"/>
                      <a:pt x="164214" y="83972"/>
                    </a:cubicBezTo>
                    <a:cubicBezTo>
                      <a:pt x="160449" y="84859"/>
                      <a:pt x="156490" y="84351"/>
                      <a:pt x="153069" y="82543"/>
                    </a:cubicBezTo>
                    <a:cubicBezTo>
                      <a:pt x="149239" y="80637"/>
                      <a:pt x="146425" y="77161"/>
                      <a:pt x="145354" y="73018"/>
                    </a:cubicBezTo>
                    <a:cubicBezTo>
                      <a:pt x="141095" y="59687"/>
                      <a:pt x="132931" y="47941"/>
                      <a:pt x="121923" y="39300"/>
                    </a:cubicBezTo>
                    <a:cubicBezTo>
                      <a:pt x="110824" y="31571"/>
                      <a:pt x="96869" y="29164"/>
                      <a:pt x="83823" y="32728"/>
                    </a:cubicBezTo>
                    <a:cubicBezTo>
                      <a:pt x="74431" y="34140"/>
                      <a:pt x="65604" y="38093"/>
                      <a:pt x="58295" y="44158"/>
                    </a:cubicBezTo>
                    <a:cubicBezTo>
                      <a:pt x="51562" y="50010"/>
                      <a:pt x="46002" y="57089"/>
                      <a:pt x="41912" y="65018"/>
                    </a:cubicBezTo>
                    <a:cubicBezTo>
                      <a:pt x="37306" y="73499"/>
                      <a:pt x="34090" y="82664"/>
                      <a:pt x="32387" y="92164"/>
                    </a:cubicBezTo>
                    <a:cubicBezTo>
                      <a:pt x="30577" y="102120"/>
                      <a:pt x="29906" y="112250"/>
                      <a:pt x="30387" y="122358"/>
                    </a:cubicBezTo>
                    <a:cubicBezTo>
                      <a:pt x="30759" y="134213"/>
                      <a:pt x="32550" y="145981"/>
                      <a:pt x="35722" y="157410"/>
                    </a:cubicBezTo>
                    <a:cubicBezTo>
                      <a:pt x="38615" y="168226"/>
                      <a:pt x="43145" y="178537"/>
                      <a:pt x="49153" y="187985"/>
                    </a:cubicBezTo>
                    <a:cubicBezTo>
                      <a:pt x="54544" y="196599"/>
                      <a:pt x="61604" y="204048"/>
                      <a:pt x="69918" y="209893"/>
                    </a:cubicBezTo>
                    <a:cubicBezTo>
                      <a:pt x="78010" y="215458"/>
                      <a:pt x="87625" y="218386"/>
                      <a:pt x="97445" y="218275"/>
                    </a:cubicBezTo>
                    <a:cubicBezTo>
                      <a:pt x="112156" y="218423"/>
                      <a:pt x="126678" y="214956"/>
                      <a:pt x="139735" y="208178"/>
                    </a:cubicBezTo>
                    <a:cubicBezTo>
                      <a:pt x="156472" y="199484"/>
                      <a:pt x="171303" y="187534"/>
                      <a:pt x="183359" y="173031"/>
                    </a:cubicBezTo>
                    <a:cubicBezTo>
                      <a:pt x="186319" y="169273"/>
                      <a:pt x="190693" y="166897"/>
                      <a:pt x="195456" y="166459"/>
                    </a:cubicBezTo>
                    <a:cubicBezTo>
                      <a:pt x="199548" y="166127"/>
                      <a:pt x="203609" y="167389"/>
                      <a:pt x="206791" y="169983"/>
                    </a:cubicBezTo>
                    <a:cubicBezTo>
                      <a:pt x="209882" y="172339"/>
                      <a:pt x="212041" y="175713"/>
                      <a:pt x="212887" y="179508"/>
                    </a:cubicBezTo>
                    <a:cubicBezTo>
                      <a:pt x="213672" y="183837"/>
                      <a:pt x="212445" y="188288"/>
                      <a:pt x="209553" y="191605"/>
                    </a:cubicBezTo>
                    <a:cubicBezTo>
                      <a:pt x="202378" y="201848"/>
                      <a:pt x="193782" y="211021"/>
                      <a:pt x="184026" y="218846"/>
                    </a:cubicBezTo>
                    <a:cubicBezTo>
                      <a:pt x="175023" y="226225"/>
                      <a:pt x="165251" y="232612"/>
                      <a:pt x="154879" y="237896"/>
                    </a:cubicBezTo>
                    <a:cubicBezTo>
                      <a:pt x="145358" y="242695"/>
                      <a:pt x="135324" y="246402"/>
                      <a:pt x="124970" y="248945"/>
                    </a:cubicBezTo>
                    <a:cubicBezTo>
                      <a:pt x="115966" y="251205"/>
                      <a:pt x="106726" y="252388"/>
                      <a:pt x="97443" y="252469"/>
                    </a:cubicBezTo>
                    <a:cubicBezTo>
                      <a:pt x="82469" y="252755"/>
                      <a:pt x="67715" y="248827"/>
                      <a:pt x="54866" y="241134"/>
                    </a:cubicBezTo>
                    <a:cubicBezTo>
                      <a:pt x="42656" y="233681"/>
                      <a:pt x="32143" y="223752"/>
                      <a:pt x="24005" y="211988"/>
                    </a:cubicBezTo>
                    <a:cubicBezTo>
                      <a:pt x="15489" y="199596"/>
                      <a:pt x="9233" y="185793"/>
                      <a:pt x="5527" y="171221"/>
                    </a:cubicBezTo>
                    <a:cubicBezTo>
                      <a:pt x="1452" y="155674"/>
                      <a:pt x="-597" y="139667"/>
                      <a:pt x="-569" y="123596"/>
                    </a:cubicBezTo>
                    <a:cubicBezTo>
                      <a:pt x="-530" y="109702"/>
                      <a:pt x="938" y="95850"/>
                      <a:pt x="3812" y="82257"/>
                    </a:cubicBezTo>
                    <a:cubicBezTo>
                      <a:pt x="6580" y="69104"/>
                      <a:pt x="11333" y="56450"/>
                      <a:pt x="17909" y="44728"/>
                    </a:cubicBezTo>
                    <a:cubicBezTo>
                      <a:pt x="24283" y="33609"/>
                      <a:pt x="32836" y="23889"/>
                      <a:pt x="43055" y="16153"/>
                    </a:cubicBezTo>
                    <a:cubicBezTo>
                      <a:pt x="54302" y="7746"/>
                      <a:pt x="67519" y="2367"/>
                      <a:pt x="81441" y="532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3" name="Forme libre : forme 102">
                <a:extLst>
                  <a:ext uri="{FF2B5EF4-FFF2-40B4-BE49-F238E27FC236}">
                    <a16:creationId xmlns:a16="http://schemas.microsoft.com/office/drawing/2014/main" id="{C4777BE5-2930-4DE2-991E-AE2460D52D3D}"/>
                  </a:ext>
                </a:extLst>
              </p:cNvPr>
              <p:cNvSpPr/>
              <p:nvPr/>
            </p:nvSpPr>
            <p:spPr>
              <a:xfrm>
                <a:off x="7940876" y="3317811"/>
                <a:ext cx="219172" cy="259706"/>
              </a:xfrm>
              <a:custGeom>
                <a:avLst/>
                <a:gdLst>
                  <a:gd name="connsiteX0" fmla="*/ 207096 w 219172"/>
                  <a:gd name="connsiteY0" fmla="*/ 114291 h 259706"/>
                  <a:gd name="connsiteX1" fmla="*/ 174616 w 219172"/>
                  <a:gd name="connsiteY1" fmla="*/ 124674 h 259706"/>
                  <a:gd name="connsiteX2" fmla="*/ 124610 w 219172"/>
                  <a:gd name="connsiteY2" fmla="*/ 133723 h 259706"/>
                  <a:gd name="connsiteX3" fmla="*/ 72222 w 219172"/>
                  <a:gd name="connsiteY3" fmla="*/ 140676 h 259706"/>
                  <a:gd name="connsiteX4" fmla="*/ 32599 w 219172"/>
                  <a:gd name="connsiteY4" fmla="*/ 144200 h 259706"/>
                  <a:gd name="connsiteX5" fmla="*/ 40695 w 219172"/>
                  <a:gd name="connsiteY5" fmla="*/ 179919 h 259706"/>
                  <a:gd name="connsiteX6" fmla="*/ 58125 w 219172"/>
                  <a:gd name="connsiteY6" fmla="*/ 207065 h 259706"/>
                  <a:gd name="connsiteX7" fmla="*/ 83653 w 219172"/>
                  <a:gd name="connsiteY7" fmla="*/ 223067 h 259706"/>
                  <a:gd name="connsiteX8" fmla="*/ 115847 w 219172"/>
                  <a:gd name="connsiteY8" fmla="*/ 224781 h 259706"/>
                  <a:gd name="connsiteX9" fmla="*/ 153090 w 219172"/>
                  <a:gd name="connsiteY9" fmla="*/ 209446 h 259706"/>
                  <a:gd name="connsiteX10" fmla="*/ 187000 w 219172"/>
                  <a:gd name="connsiteY10" fmla="*/ 174775 h 259706"/>
                  <a:gd name="connsiteX11" fmla="*/ 199097 w 219172"/>
                  <a:gd name="connsiteY11" fmla="*/ 167822 h 259706"/>
                  <a:gd name="connsiteX12" fmla="*/ 210812 w 219172"/>
                  <a:gd name="connsiteY12" fmla="*/ 170584 h 259706"/>
                  <a:gd name="connsiteX13" fmla="*/ 217861 w 219172"/>
                  <a:gd name="connsiteY13" fmla="*/ 180109 h 259706"/>
                  <a:gd name="connsiteX14" fmla="*/ 216527 w 219172"/>
                  <a:gd name="connsiteY14" fmla="*/ 192967 h 259706"/>
                  <a:gd name="connsiteX15" fmla="*/ 170522 w 219172"/>
                  <a:gd name="connsiteY15" fmla="*/ 238211 h 259706"/>
                  <a:gd name="connsiteX16" fmla="*/ 123944 w 219172"/>
                  <a:gd name="connsiteY16" fmla="*/ 257261 h 259706"/>
                  <a:gd name="connsiteX17" fmla="*/ 76319 w 219172"/>
                  <a:gd name="connsiteY17" fmla="*/ 255547 h 259706"/>
                  <a:gd name="connsiteX18" fmla="*/ 36695 w 219172"/>
                  <a:gd name="connsiteY18" fmla="*/ 232592 h 259706"/>
                  <a:gd name="connsiteX19" fmla="*/ 9549 w 219172"/>
                  <a:gd name="connsiteY19" fmla="*/ 191253 h 259706"/>
                  <a:gd name="connsiteX20" fmla="*/ -548 w 219172"/>
                  <a:gd name="connsiteY20" fmla="*/ 134103 h 259706"/>
                  <a:gd name="connsiteX21" fmla="*/ 4501 w 219172"/>
                  <a:gd name="connsiteY21" fmla="*/ 88859 h 259706"/>
                  <a:gd name="connsiteX22" fmla="*/ 20312 w 219172"/>
                  <a:gd name="connsiteY22" fmla="*/ 48282 h 259706"/>
                  <a:gd name="connsiteX23" fmla="*/ 48126 w 219172"/>
                  <a:gd name="connsiteY23" fmla="*/ 16945 h 259706"/>
                  <a:gd name="connsiteX24" fmla="*/ 90036 w 219172"/>
                  <a:gd name="connsiteY24" fmla="*/ 657 h 259706"/>
                  <a:gd name="connsiteX25" fmla="*/ 131660 w 219172"/>
                  <a:gd name="connsiteY25" fmla="*/ 3039 h 259706"/>
                  <a:gd name="connsiteX26" fmla="*/ 169760 w 219172"/>
                  <a:gd name="connsiteY26" fmla="*/ 20755 h 259706"/>
                  <a:gd name="connsiteX27" fmla="*/ 198335 w 219172"/>
                  <a:gd name="connsiteY27" fmla="*/ 52759 h 259706"/>
                  <a:gd name="connsiteX28" fmla="*/ 213099 w 219172"/>
                  <a:gd name="connsiteY28" fmla="*/ 97907 h 259706"/>
                  <a:gd name="connsiteX29" fmla="*/ 207099 w 219172"/>
                  <a:gd name="connsiteY29" fmla="*/ 114290 h 259706"/>
                  <a:gd name="connsiteX30" fmla="*/ 88986 w 219172"/>
                  <a:gd name="connsiteY30" fmla="*/ 35805 h 259706"/>
                  <a:gd name="connsiteX31" fmla="*/ 65840 w 219172"/>
                  <a:gd name="connsiteY31" fmla="*/ 45330 h 259706"/>
                  <a:gd name="connsiteX32" fmla="*/ 49457 w 219172"/>
                  <a:gd name="connsiteY32" fmla="*/ 62380 h 259706"/>
                  <a:gd name="connsiteX33" fmla="*/ 38980 w 219172"/>
                  <a:gd name="connsiteY33" fmla="*/ 84287 h 259706"/>
                  <a:gd name="connsiteX34" fmla="*/ 34027 w 219172"/>
                  <a:gd name="connsiteY34" fmla="*/ 109623 h 259706"/>
                  <a:gd name="connsiteX35" fmla="*/ 106798 w 219172"/>
                  <a:gd name="connsiteY35" fmla="*/ 103432 h 259706"/>
                  <a:gd name="connsiteX36" fmla="*/ 178235 w 219172"/>
                  <a:gd name="connsiteY36" fmla="*/ 88764 h 259706"/>
                  <a:gd name="connsiteX37" fmla="*/ 148422 w 219172"/>
                  <a:gd name="connsiteY37" fmla="*/ 45044 h 259706"/>
                  <a:gd name="connsiteX38" fmla="*/ 121562 w 219172"/>
                  <a:gd name="connsiteY38" fmla="*/ 34567 h 259706"/>
                  <a:gd name="connsiteX39" fmla="*/ 88986 w 219172"/>
                  <a:gd name="connsiteY39" fmla="*/ 35805 h 259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219172" h="259706">
                    <a:moveTo>
                      <a:pt x="207096" y="114291"/>
                    </a:moveTo>
                    <a:cubicBezTo>
                      <a:pt x="196840" y="119332"/>
                      <a:pt x="185895" y="122830"/>
                      <a:pt x="174616" y="124674"/>
                    </a:cubicBezTo>
                    <a:cubicBezTo>
                      <a:pt x="159185" y="127912"/>
                      <a:pt x="142517" y="130929"/>
                      <a:pt x="124610" y="133723"/>
                    </a:cubicBezTo>
                    <a:cubicBezTo>
                      <a:pt x="106702" y="136485"/>
                      <a:pt x="89272" y="138866"/>
                      <a:pt x="72222" y="140676"/>
                    </a:cubicBezTo>
                    <a:cubicBezTo>
                      <a:pt x="55173" y="142485"/>
                      <a:pt x="42029" y="143724"/>
                      <a:pt x="32599" y="144200"/>
                    </a:cubicBezTo>
                    <a:cubicBezTo>
                      <a:pt x="33377" y="156461"/>
                      <a:pt x="36110" y="168520"/>
                      <a:pt x="40695" y="179919"/>
                    </a:cubicBezTo>
                    <a:cubicBezTo>
                      <a:pt x="44634" y="190040"/>
                      <a:pt x="50562" y="199270"/>
                      <a:pt x="58125" y="207065"/>
                    </a:cubicBezTo>
                    <a:cubicBezTo>
                      <a:pt x="65320" y="214253"/>
                      <a:pt x="74046" y="219723"/>
                      <a:pt x="83653" y="223067"/>
                    </a:cubicBezTo>
                    <a:cubicBezTo>
                      <a:pt x="94035" y="226526"/>
                      <a:pt x="105157" y="227119"/>
                      <a:pt x="115847" y="224781"/>
                    </a:cubicBezTo>
                    <a:cubicBezTo>
                      <a:pt x="129293" y="222664"/>
                      <a:pt x="142053" y="217411"/>
                      <a:pt x="153090" y="209446"/>
                    </a:cubicBezTo>
                    <a:cubicBezTo>
                      <a:pt x="166033" y="199614"/>
                      <a:pt x="177457" y="187932"/>
                      <a:pt x="187000" y="174775"/>
                    </a:cubicBezTo>
                    <a:cubicBezTo>
                      <a:pt x="189947" y="170941"/>
                      <a:pt x="194301" y="168440"/>
                      <a:pt x="199097" y="167822"/>
                    </a:cubicBezTo>
                    <a:cubicBezTo>
                      <a:pt x="203209" y="167269"/>
                      <a:pt x="207380" y="168253"/>
                      <a:pt x="210812" y="170584"/>
                    </a:cubicBezTo>
                    <a:cubicBezTo>
                      <a:pt x="214159" y="172883"/>
                      <a:pt x="216640" y="176236"/>
                      <a:pt x="217861" y="180109"/>
                    </a:cubicBezTo>
                    <a:cubicBezTo>
                      <a:pt x="219198" y="184397"/>
                      <a:pt x="218715" y="189045"/>
                      <a:pt x="216527" y="192967"/>
                    </a:cubicBezTo>
                    <a:cubicBezTo>
                      <a:pt x="204026" y="210682"/>
                      <a:pt x="188443" y="226008"/>
                      <a:pt x="170522" y="238211"/>
                    </a:cubicBezTo>
                    <a:cubicBezTo>
                      <a:pt x="156261" y="247298"/>
                      <a:pt x="140485" y="253750"/>
                      <a:pt x="123944" y="257261"/>
                    </a:cubicBezTo>
                    <a:cubicBezTo>
                      <a:pt x="108168" y="260581"/>
                      <a:pt x="91817" y="259993"/>
                      <a:pt x="76319" y="255547"/>
                    </a:cubicBezTo>
                    <a:cubicBezTo>
                      <a:pt x="61473" y="251158"/>
                      <a:pt x="47887" y="243288"/>
                      <a:pt x="36695" y="232592"/>
                    </a:cubicBezTo>
                    <a:cubicBezTo>
                      <a:pt x="24753" y="220946"/>
                      <a:pt x="15489" y="206840"/>
                      <a:pt x="9549" y="191253"/>
                    </a:cubicBezTo>
                    <a:cubicBezTo>
                      <a:pt x="2554" y="173025"/>
                      <a:pt x="-873" y="153624"/>
                      <a:pt x="-548" y="134103"/>
                    </a:cubicBezTo>
                    <a:cubicBezTo>
                      <a:pt x="-543" y="118881"/>
                      <a:pt x="1150" y="103707"/>
                      <a:pt x="4501" y="88859"/>
                    </a:cubicBezTo>
                    <a:cubicBezTo>
                      <a:pt x="7650" y="74600"/>
                      <a:pt x="12984" y="60914"/>
                      <a:pt x="20312" y="48282"/>
                    </a:cubicBezTo>
                    <a:cubicBezTo>
                      <a:pt x="27365" y="36061"/>
                      <a:pt x="36829" y="25400"/>
                      <a:pt x="48126" y="16945"/>
                    </a:cubicBezTo>
                    <a:cubicBezTo>
                      <a:pt x="60462" y="8002"/>
                      <a:pt x="74897" y="2392"/>
                      <a:pt x="90036" y="657"/>
                    </a:cubicBezTo>
                    <a:cubicBezTo>
                      <a:pt x="103935" y="-1216"/>
                      <a:pt x="118066" y="-408"/>
                      <a:pt x="131660" y="3039"/>
                    </a:cubicBezTo>
                    <a:cubicBezTo>
                      <a:pt x="145407" y="6365"/>
                      <a:pt x="158357" y="12387"/>
                      <a:pt x="169760" y="20755"/>
                    </a:cubicBezTo>
                    <a:cubicBezTo>
                      <a:pt x="181329" y="29405"/>
                      <a:pt x="191046" y="40288"/>
                      <a:pt x="198335" y="52759"/>
                    </a:cubicBezTo>
                    <a:cubicBezTo>
                      <a:pt x="206239" y="66664"/>
                      <a:pt x="211260" y="82019"/>
                      <a:pt x="213099" y="97907"/>
                    </a:cubicBezTo>
                    <a:cubicBezTo>
                      <a:pt x="214732" y="104087"/>
                      <a:pt x="212337" y="110628"/>
                      <a:pt x="207099" y="114290"/>
                    </a:cubicBezTo>
                    <a:close/>
                    <a:moveTo>
                      <a:pt x="88986" y="35805"/>
                    </a:moveTo>
                    <a:cubicBezTo>
                      <a:pt x="80662" y="37231"/>
                      <a:pt x="72757" y="40484"/>
                      <a:pt x="65840" y="45330"/>
                    </a:cubicBezTo>
                    <a:cubicBezTo>
                      <a:pt x="59490" y="50088"/>
                      <a:pt x="53957" y="55846"/>
                      <a:pt x="49457" y="62380"/>
                    </a:cubicBezTo>
                    <a:cubicBezTo>
                      <a:pt x="44856" y="69099"/>
                      <a:pt x="41322" y="76488"/>
                      <a:pt x="38980" y="84287"/>
                    </a:cubicBezTo>
                    <a:cubicBezTo>
                      <a:pt x="36491" y="92547"/>
                      <a:pt x="34831" y="101034"/>
                      <a:pt x="34027" y="109623"/>
                    </a:cubicBezTo>
                    <a:cubicBezTo>
                      <a:pt x="58418" y="109698"/>
                      <a:pt x="82769" y="107626"/>
                      <a:pt x="106798" y="103432"/>
                    </a:cubicBezTo>
                    <a:cubicBezTo>
                      <a:pt x="129849" y="99242"/>
                      <a:pt x="153661" y="94352"/>
                      <a:pt x="178235" y="88764"/>
                    </a:cubicBezTo>
                    <a:cubicBezTo>
                      <a:pt x="174557" y="70785"/>
                      <a:pt x="163816" y="55035"/>
                      <a:pt x="148422" y="45044"/>
                    </a:cubicBezTo>
                    <a:cubicBezTo>
                      <a:pt x="140259" y="39793"/>
                      <a:pt x="131125" y="36230"/>
                      <a:pt x="121562" y="34567"/>
                    </a:cubicBezTo>
                    <a:cubicBezTo>
                      <a:pt x="110724" y="32892"/>
                      <a:pt x="99666" y="33312"/>
                      <a:pt x="88986" y="35805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4" name="Forme libre : forme 103">
                <a:extLst>
                  <a:ext uri="{FF2B5EF4-FFF2-40B4-BE49-F238E27FC236}">
                    <a16:creationId xmlns:a16="http://schemas.microsoft.com/office/drawing/2014/main" id="{20BA465F-C1BB-4BE2-B7A5-31EEC1B9A0A8}"/>
                  </a:ext>
                </a:extLst>
              </p:cNvPr>
              <p:cNvSpPr/>
              <p:nvPr/>
            </p:nvSpPr>
            <p:spPr>
              <a:xfrm>
                <a:off x="8202393" y="3330110"/>
                <a:ext cx="179416" cy="250382"/>
              </a:xfrm>
              <a:custGeom>
                <a:avLst/>
                <a:gdLst>
                  <a:gd name="connsiteX0" fmla="*/ 27494 w 179416"/>
                  <a:gd name="connsiteY0" fmla="*/ 193718 h 250382"/>
                  <a:gd name="connsiteX1" fmla="*/ 57021 w 179416"/>
                  <a:gd name="connsiteY1" fmla="*/ 210006 h 250382"/>
                  <a:gd name="connsiteX2" fmla="*/ 95978 w 179416"/>
                  <a:gd name="connsiteY2" fmla="*/ 215245 h 250382"/>
                  <a:gd name="connsiteX3" fmla="*/ 130173 w 179416"/>
                  <a:gd name="connsiteY3" fmla="*/ 206958 h 250382"/>
                  <a:gd name="connsiteX4" fmla="*/ 144937 w 179416"/>
                  <a:gd name="connsiteY4" fmla="*/ 182574 h 250382"/>
                  <a:gd name="connsiteX5" fmla="*/ 135412 w 179416"/>
                  <a:gd name="connsiteY5" fmla="*/ 158952 h 250382"/>
                  <a:gd name="connsiteX6" fmla="*/ 110933 w 179416"/>
                  <a:gd name="connsiteY6" fmla="*/ 145427 h 250382"/>
                  <a:gd name="connsiteX7" fmla="*/ 78643 w 179416"/>
                  <a:gd name="connsiteY7" fmla="*/ 136378 h 250382"/>
                  <a:gd name="connsiteX8" fmla="*/ 46163 w 179416"/>
                  <a:gd name="connsiteY8" fmla="*/ 126282 h 250382"/>
                  <a:gd name="connsiteX9" fmla="*/ 19969 w 179416"/>
                  <a:gd name="connsiteY9" fmla="*/ 109613 h 250382"/>
                  <a:gd name="connsiteX10" fmla="*/ 7586 w 179416"/>
                  <a:gd name="connsiteY10" fmla="*/ 80466 h 250382"/>
                  <a:gd name="connsiteX11" fmla="*/ 12920 w 179416"/>
                  <a:gd name="connsiteY11" fmla="*/ 46367 h 250382"/>
                  <a:gd name="connsiteX12" fmla="*/ 31398 w 179416"/>
                  <a:gd name="connsiteY12" fmla="*/ 21697 h 250382"/>
                  <a:gd name="connsiteX13" fmla="*/ 58258 w 179416"/>
                  <a:gd name="connsiteY13" fmla="*/ 6457 h 250382"/>
                  <a:gd name="connsiteX14" fmla="*/ 89405 w 179416"/>
                  <a:gd name="connsiteY14" fmla="*/ -115 h 250382"/>
                  <a:gd name="connsiteX15" fmla="*/ 132363 w 179416"/>
                  <a:gd name="connsiteY15" fmla="*/ 7791 h 250382"/>
                  <a:gd name="connsiteX16" fmla="*/ 163224 w 179416"/>
                  <a:gd name="connsiteY16" fmla="*/ 33222 h 250382"/>
                  <a:gd name="connsiteX17" fmla="*/ 165891 w 179416"/>
                  <a:gd name="connsiteY17" fmla="*/ 45319 h 250382"/>
                  <a:gd name="connsiteX18" fmla="*/ 160177 w 179416"/>
                  <a:gd name="connsiteY18" fmla="*/ 54844 h 250382"/>
                  <a:gd name="connsiteX19" fmla="*/ 149795 w 179416"/>
                  <a:gd name="connsiteY19" fmla="*/ 57606 h 250382"/>
                  <a:gd name="connsiteX20" fmla="*/ 138365 w 179416"/>
                  <a:gd name="connsiteY20" fmla="*/ 50653 h 250382"/>
                  <a:gd name="connsiteX21" fmla="*/ 115600 w 179416"/>
                  <a:gd name="connsiteY21" fmla="*/ 35699 h 250382"/>
                  <a:gd name="connsiteX22" fmla="*/ 87025 w 179416"/>
                  <a:gd name="connsiteY22" fmla="*/ 31888 h 250382"/>
                  <a:gd name="connsiteX23" fmla="*/ 54164 w 179416"/>
                  <a:gd name="connsiteY23" fmla="*/ 44081 h 250382"/>
                  <a:gd name="connsiteX24" fmla="*/ 40734 w 179416"/>
                  <a:gd name="connsiteY24" fmla="*/ 72656 h 250382"/>
                  <a:gd name="connsiteX25" fmla="*/ 51211 w 179416"/>
                  <a:gd name="connsiteY25" fmla="*/ 90372 h 250382"/>
                  <a:gd name="connsiteX26" fmla="*/ 77500 w 179416"/>
                  <a:gd name="connsiteY26" fmla="*/ 101135 h 250382"/>
                  <a:gd name="connsiteX27" fmla="*/ 111219 w 179416"/>
                  <a:gd name="connsiteY27" fmla="*/ 110660 h 250382"/>
                  <a:gd name="connsiteX28" fmla="*/ 144271 w 179416"/>
                  <a:gd name="connsiteY28" fmla="*/ 124186 h 250382"/>
                  <a:gd name="connsiteX29" fmla="*/ 169131 w 179416"/>
                  <a:gd name="connsiteY29" fmla="*/ 147141 h 250382"/>
                  <a:gd name="connsiteX30" fmla="*/ 178656 w 179416"/>
                  <a:gd name="connsiteY30" fmla="*/ 185241 h 250382"/>
                  <a:gd name="connsiteX31" fmla="*/ 167511 w 179416"/>
                  <a:gd name="connsiteY31" fmla="*/ 217245 h 250382"/>
                  <a:gd name="connsiteX32" fmla="*/ 141317 w 179416"/>
                  <a:gd name="connsiteY32" fmla="*/ 238104 h 250382"/>
                  <a:gd name="connsiteX33" fmla="*/ 105885 w 179416"/>
                  <a:gd name="connsiteY33" fmla="*/ 248487 h 250382"/>
                  <a:gd name="connsiteX34" fmla="*/ 67118 w 179416"/>
                  <a:gd name="connsiteY34" fmla="*/ 249154 h 250382"/>
                  <a:gd name="connsiteX35" fmla="*/ 31495 w 179416"/>
                  <a:gd name="connsiteY35" fmla="*/ 240486 h 250382"/>
                  <a:gd name="connsiteX36" fmla="*/ 4824 w 179416"/>
                  <a:gd name="connsiteY36" fmla="*/ 222770 h 250382"/>
                  <a:gd name="connsiteX37" fmla="*/ -510 w 179416"/>
                  <a:gd name="connsiteY37" fmla="*/ 208863 h 250382"/>
                  <a:gd name="connsiteX38" fmla="*/ 4538 w 179416"/>
                  <a:gd name="connsiteY38" fmla="*/ 196005 h 250382"/>
                  <a:gd name="connsiteX39" fmla="*/ 15588 w 179416"/>
                  <a:gd name="connsiteY39" fmla="*/ 189813 h 250382"/>
                  <a:gd name="connsiteX40" fmla="*/ 27494 w 179416"/>
                  <a:gd name="connsiteY40" fmla="*/ 193718 h 250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79416" h="250382">
                    <a:moveTo>
                      <a:pt x="27494" y="193718"/>
                    </a:moveTo>
                    <a:cubicBezTo>
                      <a:pt x="35778" y="201588"/>
                      <a:pt x="45946" y="207196"/>
                      <a:pt x="57021" y="210006"/>
                    </a:cubicBezTo>
                    <a:cubicBezTo>
                      <a:pt x="69617" y="213945"/>
                      <a:pt x="82789" y="215716"/>
                      <a:pt x="95978" y="215245"/>
                    </a:cubicBezTo>
                    <a:cubicBezTo>
                      <a:pt x="107847" y="215029"/>
                      <a:pt x="119522" y="212200"/>
                      <a:pt x="130173" y="206958"/>
                    </a:cubicBezTo>
                    <a:cubicBezTo>
                      <a:pt x="139560" y="202550"/>
                      <a:pt x="145382" y="192936"/>
                      <a:pt x="144937" y="182574"/>
                    </a:cubicBezTo>
                    <a:cubicBezTo>
                      <a:pt x="145496" y="173665"/>
                      <a:pt x="141994" y="164982"/>
                      <a:pt x="135412" y="158952"/>
                    </a:cubicBezTo>
                    <a:cubicBezTo>
                      <a:pt x="128156" y="152972"/>
                      <a:pt x="119857" y="148387"/>
                      <a:pt x="110933" y="145427"/>
                    </a:cubicBezTo>
                    <a:cubicBezTo>
                      <a:pt x="100366" y="141749"/>
                      <a:pt x="89583" y="138727"/>
                      <a:pt x="78643" y="136378"/>
                    </a:cubicBezTo>
                    <a:cubicBezTo>
                      <a:pt x="67537" y="133987"/>
                      <a:pt x="56667" y="130609"/>
                      <a:pt x="46163" y="126282"/>
                    </a:cubicBezTo>
                    <a:cubicBezTo>
                      <a:pt x="36463" y="122417"/>
                      <a:pt x="27578" y="116762"/>
                      <a:pt x="19969" y="109613"/>
                    </a:cubicBezTo>
                    <a:cubicBezTo>
                      <a:pt x="12205" y="101879"/>
                      <a:pt x="7764" y="91423"/>
                      <a:pt x="7586" y="80466"/>
                    </a:cubicBezTo>
                    <a:cubicBezTo>
                      <a:pt x="6432" y="68831"/>
                      <a:pt x="8268" y="57094"/>
                      <a:pt x="12920" y="46367"/>
                    </a:cubicBezTo>
                    <a:cubicBezTo>
                      <a:pt x="17232" y="36909"/>
                      <a:pt x="23535" y="28494"/>
                      <a:pt x="31398" y="21697"/>
                    </a:cubicBezTo>
                    <a:cubicBezTo>
                      <a:pt x="39297" y="14948"/>
                      <a:pt x="48415" y="9775"/>
                      <a:pt x="58258" y="6457"/>
                    </a:cubicBezTo>
                    <a:cubicBezTo>
                      <a:pt x="68311" y="2922"/>
                      <a:pt x="78782" y="712"/>
                      <a:pt x="89405" y="-115"/>
                    </a:cubicBezTo>
                    <a:cubicBezTo>
                      <a:pt x="104161" y="-1140"/>
                      <a:pt x="118938" y="1579"/>
                      <a:pt x="132363" y="7791"/>
                    </a:cubicBezTo>
                    <a:cubicBezTo>
                      <a:pt x="144802" y="13254"/>
                      <a:pt x="155484" y="22057"/>
                      <a:pt x="163224" y="33222"/>
                    </a:cubicBezTo>
                    <a:cubicBezTo>
                      <a:pt x="165775" y="36700"/>
                      <a:pt x="166742" y="41091"/>
                      <a:pt x="165891" y="45319"/>
                    </a:cubicBezTo>
                    <a:cubicBezTo>
                      <a:pt x="165218" y="49087"/>
                      <a:pt x="163185" y="52477"/>
                      <a:pt x="160177" y="54844"/>
                    </a:cubicBezTo>
                    <a:cubicBezTo>
                      <a:pt x="157245" y="57158"/>
                      <a:pt x="153487" y="58158"/>
                      <a:pt x="149795" y="57606"/>
                    </a:cubicBezTo>
                    <a:cubicBezTo>
                      <a:pt x="145240" y="56824"/>
                      <a:pt x="141153" y="54338"/>
                      <a:pt x="138365" y="50653"/>
                    </a:cubicBezTo>
                    <a:cubicBezTo>
                      <a:pt x="132115" y="43880"/>
                      <a:pt x="124299" y="38745"/>
                      <a:pt x="115600" y="35699"/>
                    </a:cubicBezTo>
                    <a:cubicBezTo>
                      <a:pt x="106479" y="32311"/>
                      <a:pt x="96715" y="31009"/>
                      <a:pt x="87025" y="31888"/>
                    </a:cubicBezTo>
                    <a:cubicBezTo>
                      <a:pt x="75193" y="33007"/>
                      <a:pt x="63863" y="37211"/>
                      <a:pt x="54164" y="44081"/>
                    </a:cubicBezTo>
                    <a:cubicBezTo>
                      <a:pt x="44785" y="50421"/>
                      <a:pt x="39630" y="61388"/>
                      <a:pt x="40734" y="72656"/>
                    </a:cubicBezTo>
                    <a:cubicBezTo>
                      <a:pt x="40461" y="80102"/>
                      <a:pt x="44555" y="87024"/>
                      <a:pt x="51211" y="90372"/>
                    </a:cubicBezTo>
                    <a:cubicBezTo>
                      <a:pt x="59551" y="94916"/>
                      <a:pt x="68368" y="98526"/>
                      <a:pt x="77500" y="101135"/>
                    </a:cubicBezTo>
                    <a:cubicBezTo>
                      <a:pt x="88073" y="104374"/>
                      <a:pt x="99313" y="107708"/>
                      <a:pt x="111219" y="110660"/>
                    </a:cubicBezTo>
                    <a:cubicBezTo>
                      <a:pt x="122766" y="113749"/>
                      <a:pt x="133872" y="118294"/>
                      <a:pt x="144271" y="124186"/>
                    </a:cubicBezTo>
                    <a:cubicBezTo>
                      <a:pt x="154207" y="129832"/>
                      <a:pt x="162712" y="137686"/>
                      <a:pt x="169131" y="147141"/>
                    </a:cubicBezTo>
                    <a:cubicBezTo>
                      <a:pt x="176369" y="158465"/>
                      <a:pt x="179714" y="171842"/>
                      <a:pt x="178656" y="185241"/>
                    </a:cubicBezTo>
                    <a:cubicBezTo>
                      <a:pt x="178582" y="196848"/>
                      <a:pt x="174663" y="208103"/>
                      <a:pt x="167511" y="217245"/>
                    </a:cubicBezTo>
                    <a:cubicBezTo>
                      <a:pt x="160457" y="226077"/>
                      <a:pt x="151504" y="233206"/>
                      <a:pt x="141317" y="238104"/>
                    </a:cubicBezTo>
                    <a:cubicBezTo>
                      <a:pt x="130112" y="243371"/>
                      <a:pt x="118159" y="246873"/>
                      <a:pt x="105885" y="248487"/>
                    </a:cubicBezTo>
                    <a:cubicBezTo>
                      <a:pt x="93041" y="250326"/>
                      <a:pt x="80017" y="250550"/>
                      <a:pt x="67118" y="249154"/>
                    </a:cubicBezTo>
                    <a:cubicBezTo>
                      <a:pt x="54900" y="247926"/>
                      <a:pt x="42912" y="245009"/>
                      <a:pt x="31495" y="240486"/>
                    </a:cubicBezTo>
                    <a:cubicBezTo>
                      <a:pt x="21362" y="236708"/>
                      <a:pt x="12236" y="230646"/>
                      <a:pt x="4824" y="222770"/>
                    </a:cubicBezTo>
                    <a:cubicBezTo>
                      <a:pt x="1021" y="219189"/>
                      <a:pt x="-943" y="214069"/>
                      <a:pt x="-510" y="208863"/>
                    </a:cubicBezTo>
                    <a:cubicBezTo>
                      <a:pt x="-200" y="204158"/>
                      <a:pt x="1564" y="199664"/>
                      <a:pt x="4538" y="196005"/>
                    </a:cubicBezTo>
                    <a:cubicBezTo>
                      <a:pt x="7309" y="192621"/>
                      <a:pt x="11255" y="190410"/>
                      <a:pt x="15588" y="189813"/>
                    </a:cubicBezTo>
                    <a:cubicBezTo>
                      <a:pt x="19941" y="189269"/>
                      <a:pt x="24309" y="190701"/>
                      <a:pt x="27494" y="193718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5" name="Forme libre : forme 104">
                <a:extLst>
                  <a:ext uri="{FF2B5EF4-FFF2-40B4-BE49-F238E27FC236}">
                    <a16:creationId xmlns:a16="http://schemas.microsoft.com/office/drawing/2014/main" id="{9BE1C2FD-ED9C-48E4-9A24-1BAB481B3734}"/>
                  </a:ext>
                </a:extLst>
              </p:cNvPr>
              <p:cNvSpPr/>
              <p:nvPr/>
            </p:nvSpPr>
            <p:spPr>
              <a:xfrm>
                <a:off x="4387736" y="3838935"/>
                <a:ext cx="179445" cy="249906"/>
              </a:xfrm>
              <a:custGeom>
                <a:avLst/>
                <a:gdLst>
                  <a:gd name="connsiteX0" fmla="*/ 27960 w 179445"/>
                  <a:gd name="connsiteY0" fmla="*/ 193718 h 249906"/>
                  <a:gd name="connsiteX1" fmla="*/ 57488 w 179445"/>
                  <a:gd name="connsiteY1" fmla="*/ 210101 h 249906"/>
                  <a:gd name="connsiteX2" fmla="*/ 96445 w 179445"/>
                  <a:gd name="connsiteY2" fmla="*/ 215244 h 249906"/>
                  <a:gd name="connsiteX3" fmla="*/ 130640 w 179445"/>
                  <a:gd name="connsiteY3" fmla="*/ 206958 h 249906"/>
                  <a:gd name="connsiteX4" fmla="*/ 145404 w 179445"/>
                  <a:gd name="connsiteY4" fmla="*/ 182574 h 249906"/>
                  <a:gd name="connsiteX5" fmla="*/ 135879 w 179445"/>
                  <a:gd name="connsiteY5" fmla="*/ 158952 h 249906"/>
                  <a:gd name="connsiteX6" fmla="*/ 111400 w 179445"/>
                  <a:gd name="connsiteY6" fmla="*/ 145427 h 249906"/>
                  <a:gd name="connsiteX7" fmla="*/ 79205 w 179445"/>
                  <a:gd name="connsiteY7" fmla="*/ 135902 h 249906"/>
                  <a:gd name="connsiteX8" fmla="*/ 46630 w 179445"/>
                  <a:gd name="connsiteY8" fmla="*/ 125805 h 249906"/>
                  <a:gd name="connsiteX9" fmla="*/ 20436 w 179445"/>
                  <a:gd name="connsiteY9" fmla="*/ 109136 h 249906"/>
                  <a:gd name="connsiteX10" fmla="*/ 8053 w 179445"/>
                  <a:gd name="connsiteY10" fmla="*/ 79990 h 249906"/>
                  <a:gd name="connsiteX11" fmla="*/ 13387 w 179445"/>
                  <a:gd name="connsiteY11" fmla="*/ 45890 h 249906"/>
                  <a:gd name="connsiteX12" fmla="*/ 31866 w 179445"/>
                  <a:gd name="connsiteY12" fmla="*/ 21220 h 249906"/>
                  <a:gd name="connsiteX13" fmla="*/ 58631 w 179445"/>
                  <a:gd name="connsiteY13" fmla="*/ 6457 h 249906"/>
                  <a:gd name="connsiteX14" fmla="*/ 89873 w 179445"/>
                  <a:gd name="connsiteY14" fmla="*/ -116 h 249906"/>
                  <a:gd name="connsiteX15" fmla="*/ 132736 w 179445"/>
                  <a:gd name="connsiteY15" fmla="*/ 7886 h 249906"/>
                  <a:gd name="connsiteX16" fmla="*/ 163692 w 179445"/>
                  <a:gd name="connsiteY16" fmla="*/ 33222 h 249906"/>
                  <a:gd name="connsiteX17" fmla="*/ 166360 w 179445"/>
                  <a:gd name="connsiteY17" fmla="*/ 45319 h 249906"/>
                  <a:gd name="connsiteX18" fmla="*/ 160645 w 179445"/>
                  <a:gd name="connsiteY18" fmla="*/ 54844 h 249906"/>
                  <a:gd name="connsiteX19" fmla="*/ 150262 w 179445"/>
                  <a:gd name="connsiteY19" fmla="*/ 57606 h 249906"/>
                  <a:gd name="connsiteX20" fmla="*/ 138832 w 179445"/>
                  <a:gd name="connsiteY20" fmla="*/ 50653 h 249906"/>
                  <a:gd name="connsiteX21" fmla="*/ 115972 w 179445"/>
                  <a:gd name="connsiteY21" fmla="*/ 35698 h 249906"/>
                  <a:gd name="connsiteX22" fmla="*/ 87397 w 179445"/>
                  <a:gd name="connsiteY22" fmla="*/ 31888 h 249906"/>
                  <a:gd name="connsiteX23" fmla="*/ 54536 w 179445"/>
                  <a:gd name="connsiteY23" fmla="*/ 44080 h 249906"/>
                  <a:gd name="connsiteX24" fmla="*/ 41106 w 179445"/>
                  <a:gd name="connsiteY24" fmla="*/ 72179 h 249906"/>
                  <a:gd name="connsiteX25" fmla="*/ 51583 w 179445"/>
                  <a:gd name="connsiteY25" fmla="*/ 89896 h 249906"/>
                  <a:gd name="connsiteX26" fmla="*/ 77872 w 179445"/>
                  <a:gd name="connsiteY26" fmla="*/ 100659 h 249906"/>
                  <a:gd name="connsiteX27" fmla="*/ 111590 w 179445"/>
                  <a:gd name="connsiteY27" fmla="*/ 110185 h 249906"/>
                  <a:gd name="connsiteX28" fmla="*/ 144641 w 179445"/>
                  <a:gd name="connsiteY28" fmla="*/ 123710 h 249906"/>
                  <a:gd name="connsiteX29" fmla="*/ 169597 w 179445"/>
                  <a:gd name="connsiteY29" fmla="*/ 146665 h 249906"/>
                  <a:gd name="connsiteX30" fmla="*/ 178645 w 179445"/>
                  <a:gd name="connsiteY30" fmla="*/ 184765 h 249906"/>
                  <a:gd name="connsiteX31" fmla="*/ 167597 w 179445"/>
                  <a:gd name="connsiteY31" fmla="*/ 216769 h 249906"/>
                  <a:gd name="connsiteX32" fmla="*/ 141308 w 179445"/>
                  <a:gd name="connsiteY32" fmla="*/ 237629 h 249906"/>
                  <a:gd name="connsiteX33" fmla="*/ 105970 w 179445"/>
                  <a:gd name="connsiteY33" fmla="*/ 248011 h 249906"/>
                  <a:gd name="connsiteX34" fmla="*/ 67203 w 179445"/>
                  <a:gd name="connsiteY34" fmla="*/ 248678 h 249906"/>
                  <a:gd name="connsiteX35" fmla="*/ 31484 w 179445"/>
                  <a:gd name="connsiteY35" fmla="*/ 240010 h 249906"/>
                  <a:gd name="connsiteX36" fmla="*/ 4909 w 179445"/>
                  <a:gd name="connsiteY36" fmla="*/ 222294 h 249906"/>
                  <a:gd name="connsiteX37" fmla="*/ -520 w 179445"/>
                  <a:gd name="connsiteY37" fmla="*/ 208387 h 249906"/>
                  <a:gd name="connsiteX38" fmla="*/ 4529 w 179445"/>
                  <a:gd name="connsiteY38" fmla="*/ 195529 h 249906"/>
                  <a:gd name="connsiteX39" fmla="*/ 15577 w 179445"/>
                  <a:gd name="connsiteY39" fmla="*/ 189337 h 249906"/>
                  <a:gd name="connsiteX40" fmla="*/ 27960 w 179445"/>
                  <a:gd name="connsiteY40" fmla="*/ 193719 h 24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79445" h="249906">
                    <a:moveTo>
                      <a:pt x="27960" y="193718"/>
                    </a:moveTo>
                    <a:cubicBezTo>
                      <a:pt x="36284" y="201555"/>
                      <a:pt x="46434" y="207187"/>
                      <a:pt x="57488" y="210101"/>
                    </a:cubicBezTo>
                    <a:cubicBezTo>
                      <a:pt x="70100" y="213958"/>
                      <a:pt x="83264" y="215696"/>
                      <a:pt x="96445" y="215244"/>
                    </a:cubicBezTo>
                    <a:cubicBezTo>
                      <a:pt x="108315" y="215038"/>
                      <a:pt x="119993" y="212208"/>
                      <a:pt x="130640" y="206958"/>
                    </a:cubicBezTo>
                    <a:cubicBezTo>
                      <a:pt x="140064" y="202590"/>
                      <a:pt x="145901" y="192948"/>
                      <a:pt x="145404" y="182574"/>
                    </a:cubicBezTo>
                    <a:cubicBezTo>
                      <a:pt x="145963" y="173665"/>
                      <a:pt x="142461" y="164981"/>
                      <a:pt x="135879" y="158952"/>
                    </a:cubicBezTo>
                    <a:cubicBezTo>
                      <a:pt x="128601" y="153004"/>
                      <a:pt x="120308" y="148422"/>
                      <a:pt x="111400" y="145427"/>
                    </a:cubicBezTo>
                    <a:cubicBezTo>
                      <a:pt x="100866" y="141618"/>
                      <a:pt x="90115" y="138437"/>
                      <a:pt x="79205" y="135902"/>
                    </a:cubicBezTo>
                    <a:cubicBezTo>
                      <a:pt x="68060" y="133541"/>
                      <a:pt x="57156" y="130161"/>
                      <a:pt x="46630" y="125805"/>
                    </a:cubicBezTo>
                    <a:cubicBezTo>
                      <a:pt x="36942" y="121919"/>
                      <a:pt x="28060" y="116267"/>
                      <a:pt x="20436" y="109136"/>
                    </a:cubicBezTo>
                    <a:cubicBezTo>
                      <a:pt x="12714" y="101374"/>
                      <a:pt x="8280" y="90936"/>
                      <a:pt x="8053" y="79990"/>
                    </a:cubicBezTo>
                    <a:cubicBezTo>
                      <a:pt x="6904" y="68355"/>
                      <a:pt x="8739" y="56619"/>
                      <a:pt x="13387" y="45890"/>
                    </a:cubicBezTo>
                    <a:cubicBezTo>
                      <a:pt x="17699" y="36433"/>
                      <a:pt x="24003" y="28017"/>
                      <a:pt x="31866" y="21220"/>
                    </a:cubicBezTo>
                    <a:cubicBezTo>
                      <a:pt x="39775" y="14652"/>
                      <a:pt x="48857" y="9642"/>
                      <a:pt x="58631" y="6457"/>
                    </a:cubicBezTo>
                    <a:cubicBezTo>
                      <a:pt x="68718" y="2927"/>
                      <a:pt x="79219" y="718"/>
                      <a:pt x="89873" y="-116"/>
                    </a:cubicBezTo>
                    <a:cubicBezTo>
                      <a:pt x="104609" y="-1145"/>
                      <a:pt x="119364" y="1610"/>
                      <a:pt x="132736" y="7886"/>
                    </a:cubicBezTo>
                    <a:cubicBezTo>
                      <a:pt x="145198" y="13308"/>
                      <a:pt x="155913" y="22078"/>
                      <a:pt x="163692" y="33222"/>
                    </a:cubicBezTo>
                    <a:cubicBezTo>
                      <a:pt x="166200" y="36719"/>
                      <a:pt x="167164" y="41091"/>
                      <a:pt x="166360" y="45319"/>
                    </a:cubicBezTo>
                    <a:cubicBezTo>
                      <a:pt x="165607" y="49057"/>
                      <a:pt x="163588" y="52421"/>
                      <a:pt x="160645" y="54844"/>
                    </a:cubicBezTo>
                    <a:cubicBezTo>
                      <a:pt x="157709" y="57148"/>
                      <a:pt x="153956" y="58146"/>
                      <a:pt x="150262" y="57606"/>
                    </a:cubicBezTo>
                    <a:cubicBezTo>
                      <a:pt x="145690" y="56871"/>
                      <a:pt x="141587" y="54375"/>
                      <a:pt x="138832" y="50653"/>
                    </a:cubicBezTo>
                    <a:cubicBezTo>
                      <a:pt x="132548" y="43876"/>
                      <a:pt x="124699" y="38741"/>
                      <a:pt x="115972" y="35698"/>
                    </a:cubicBezTo>
                    <a:cubicBezTo>
                      <a:pt x="106843" y="32342"/>
                      <a:pt x="97086" y="31041"/>
                      <a:pt x="87397" y="31888"/>
                    </a:cubicBezTo>
                    <a:cubicBezTo>
                      <a:pt x="75573" y="33042"/>
                      <a:pt x="64251" y="37242"/>
                      <a:pt x="54536" y="44080"/>
                    </a:cubicBezTo>
                    <a:cubicBezTo>
                      <a:pt x="45315" y="50335"/>
                      <a:pt x="40181" y="61075"/>
                      <a:pt x="41106" y="72179"/>
                    </a:cubicBezTo>
                    <a:cubicBezTo>
                      <a:pt x="40832" y="79626"/>
                      <a:pt x="44926" y="86548"/>
                      <a:pt x="51583" y="89896"/>
                    </a:cubicBezTo>
                    <a:cubicBezTo>
                      <a:pt x="59923" y="94440"/>
                      <a:pt x="68739" y="98049"/>
                      <a:pt x="77872" y="100659"/>
                    </a:cubicBezTo>
                    <a:cubicBezTo>
                      <a:pt x="88444" y="103993"/>
                      <a:pt x="99683" y="107232"/>
                      <a:pt x="111590" y="110185"/>
                    </a:cubicBezTo>
                    <a:cubicBezTo>
                      <a:pt x="123142" y="113256"/>
                      <a:pt x="134250" y="117802"/>
                      <a:pt x="144641" y="123710"/>
                    </a:cubicBezTo>
                    <a:cubicBezTo>
                      <a:pt x="154578" y="129390"/>
                      <a:pt x="163108" y="137236"/>
                      <a:pt x="169597" y="146665"/>
                    </a:cubicBezTo>
                    <a:cubicBezTo>
                      <a:pt x="176623" y="158065"/>
                      <a:pt x="179797" y="171423"/>
                      <a:pt x="178645" y="184765"/>
                    </a:cubicBezTo>
                    <a:cubicBezTo>
                      <a:pt x="178578" y="196357"/>
                      <a:pt x="174694" y="207604"/>
                      <a:pt x="167597" y="216769"/>
                    </a:cubicBezTo>
                    <a:cubicBezTo>
                      <a:pt x="160527" y="225624"/>
                      <a:pt x="151538" y="232757"/>
                      <a:pt x="141308" y="237629"/>
                    </a:cubicBezTo>
                    <a:cubicBezTo>
                      <a:pt x="130131" y="242883"/>
                      <a:pt x="118212" y="246384"/>
                      <a:pt x="105970" y="248011"/>
                    </a:cubicBezTo>
                    <a:cubicBezTo>
                      <a:pt x="93126" y="249849"/>
                      <a:pt x="80103" y="250073"/>
                      <a:pt x="67203" y="248678"/>
                    </a:cubicBezTo>
                    <a:cubicBezTo>
                      <a:pt x="54956" y="247438"/>
                      <a:pt x="42937" y="244522"/>
                      <a:pt x="31484" y="240010"/>
                    </a:cubicBezTo>
                    <a:cubicBezTo>
                      <a:pt x="21366" y="236257"/>
                      <a:pt x="12266" y="230189"/>
                      <a:pt x="4909" y="222294"/>
                    </a:cubicBezTo>
                    <a:cubicBezTo>
                      <a:pt x="1082" y="218723"/>
                      <a:pt x="-915" y="213607"/>
                      <a:pt x="-520" y="208387"/>
                    </a:cubicBezTo>
                    <a:cubicBezTo>
                      <a:pt x="-168" y="203691"/>
                      <a:pt x="1592" y="199210"/>
                      <a:pt x="4529" y="195529"/>
                    </a:cubicBezTo>
                    <a:cubicBezTo>
                      <a:pt x="7311" y="192160"/>
                      <a:pt x="11252" y="189952"/>
                      <a:pt x="15577" y="189337"/>
                    </a:cubicBezTo>
                    <a:cubicBezTo>
                      <a:pt x="20165" y="188765"/>
                      <a:pt x="24754" y="190388"/>
                      <a:pt x="27960" y="193719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6" name="Forme libre : forme 105">
                <a:extLst>
                  <a:ext uri="{FF2B5EF4-FFF2-40B4-BE49-F238E27FC236}">
                    <a16:creationId xmlns:a16="http://schemas.microsoft.com/office/drawing/2014/main" id="{CCE747B4-2B63-467E-ACD4-E0A26A8731F7}"/>
                  </a:ext>
                </a:extLst>
              </p:cNvPr>
              <p:cNvSpPr/>
              <p:nvPr/>
            </p:nvSpPr>
            <p:spPr>
              <a:xfrm>
                <a:off x="4613497" y="3843149"/>
                <a:ext cx="200734" cy="248218"/>
              </a:xfrm>
              <a:custGeom>
                <a:avLst/>
                <a:gdLst>
                  <a:gd name="connsiteX0" fmla="*/ 198154 w 200734"/>
                  <a:gd name="connsiteY0" fmla="*/ 13673 h 248218"/>
                  <a:gd name="connsiteX1" fmla="*/ 199202 w 200734"/>
                  <a:gd name="connsiteY1" fmla="*/ 66537 h 248218"/>
                  <a:gd name="connsiteX2" fmla="*/ 199869 w 200734"/>
                  <a:gd name="connsiteY2" fmla="*/ 100255 h 248218"/>
                  <a:gd name="connsiteX3" fmla="*/ 199869 w 200734"/>
                  <a:gd name="connsiteY3" fmla="*/ 124544 h 248218"/>
                  <a:gd name="connsiteX4" fmla="*/ 199869 w 200734"/>
                  <a:gd name="connsiteY4" fmla="*/ 148547 h 248218"/>
                  <a:gd name="connsiteX5" fmla="*/ 199869 w 200734"/>
                  <a:gd name="connsiteY5" fmla="*/ 180837 h 248218"/>
                  <a:gd name="connsiteX6" fmla="*/ 199869 w 200734"/>
                  <a:gd name="connsiteY6" fmla="*/ 231224 h 248218"/>
                  <a:gd name="connsiteX7" fmla="*/ 194535 w 200734"/>
                  <a:gd name="connsiteY7" fmla="*/ 243702 h 248218"/>
                  <a:gd name="connsiteX8" fmla="*/ 182819 w 200734"/>
                  <a:gd name="connsiteY8" fmla="*/ 247893 h 248218"/>
                  <a:gd name="connsiteX9" fmla="*/ 171009 w 200734"/>
                  <a:gd name="connsiteY9" fmla="*/ 244082 h 248218"/>
                  <a:gd name="connsiteX10" fmla="*/ 165675 w 200734"/>
                  <a:gd name="connsiteY10" fmla="*/ 232557 h 248218"/>
                  <a:gd name="connsiteX11" fmla="*/ 165674 w 200734"/>
                  <a:gd name="connsiteY11" fmla="*/ 197125 h 248218"/>
                  <a:gd name="connsiteX12" fmla="*/ 135480 w 200734"/>
                  <a:gd name="connsiteY12" fmla="*/ 227700 h 248218"/>
                  <a:gd name="connsiteX13" fmla="*/ 91188 w 200734"/>
                  <a:gd name="connsiteY13" fmla="*/ 238844 h 248218"/>
                  <a:gd name="connsiteX14" fmla="*/ 52231 w 200734"/>
                  <a:gd name="connsiteY14" fmla="*/ 230177 h 248218"/>
                  <a:gd name="connsiteX15" fmla="*/ 26133 w 200734"/>
                  <a:gd name="connsiteY15" fmla="*/ 204459 h 248218"/>
                  <a:gd name="connsiteX16" fmla="*/ 10702 w 200734"/>
                  <a:gd name="connsiteY16" fmla="*/ 166359 h 248218"/>
                  <a:gd name="connsiteX17" fmla="*/ 2606 w 200734"/>
                  <a:gd name="connsiteY17" fmla="*/ 119782 h 248218"/>
                  <a:gd name="connsiteX18" fmla="*/ -442 w 200734"/>
                  <a:gd name="connsiteY18" fmla="*/ 69394 h 248218"/>
                  <a:gd name="connsiteX19" fmla="*/ -442 w 200734"/>
                  <a:gd name="connsiteY19" fmla="*/ 19388 h 248218"/>
                  <a:gd name="connsiteX20" fmla="*/ 4607 w 200734"/>
                  <a:gd name="connsiteY20" fmla="*/ 7577 h 248218"/>
                  <a:gd name="connsiteX21" fmla="*/ 15655 w 200734"/>
                  <a:gd name="connsiteY21" fmla="*/ 3005 h 248218"/>
                  <a:gd name="connsiteX22" fmla="*/ 27085 w 200734"/>
                  <a:gd name="connsiteY22" fmla="*/ 6529 h 248218"/>
                  <a:gd name="connsiteX23" fmla="*/ 32419 w 200734"/>
                  <a:gd name="connsiteY23" fmla="*/ 18626 h 248218"/>
                  <a:gd name="connsiteX24" fmla="*/ 33753 w 200734"/>
                  <a:gd name="connsiteY24" fmla="*/ 82253 h 248218"/>
                  <a:gd name="connsiteX25" fmla="*/ 39468 w 200734"/>
                  <a:gd name="connsiteY25" fmla="*/ 143404 h 248218"/>
                  <a:gd name="connsiteX26" fmla="*/ 56899 w 200734"/>
                  <a:gd name="connsiteY26" fmla="*/ 189600 h 248218"/>
                  <a:gd name="connsiteX27" fmla="*/ 93475 w 200734"/>
                  <a:gd name="connsiteY27" fmla="*/ 207697 h 248218"/>
                  <a:gd name="connsiteX28" fmla="*/ 147196 w 200734"/>
                  <a:gd name="connsiteY28" fmla="*/ 165311 h 248218"/>
                  <a:gd name="connsiteX29" fmla="*/ 163960 w 200734"/>
                  <a:gd name="connsiteY29" fmla="*/ 45772 h 248218"/>
                  <a:gd name="connsiteX30" fmla="*/ 163960 w 200734"/>
                  <a:gd name="connsiteY30" fmla="*/ 16531 h 248218"/>
                  <a:gd name="connsiteX31" fmla="*/ 169008 w 200734"/>
                  <a:gd name="connsiteY31" fmla="*/ 4624 h 248218"/>
                  <a:gd name="connsiteX32" fmla="*/ 180057 w 200734"/>
                  <a:gd name="connsiteY32" fmla="*/ -234 h 248218"/>
                  <a:gd name="connsiteX33" fmla="*/ 191487 w 200734"/>
                  <a:gd name="connsiteY33" fmla="*/ 2624 h 248218"/>
                  <a:gd name="connsiteX34" fmla="*/ 198155 w 200734"/>
                  <a:gd name="connsiteY34" fmla="*/ 13673 h 248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00734" h="248218">
                    <a:moveTo>
                      <a:pt x="198154" y="13673"/>
                    </a:moveTo>
                    <a:cubicBezTo>
                      <a:pt x="198154" y="35485"/>
                      <a:pt x="198916" y="53107"/>
                      <a:pt x="199202" y="66537"/>
                    </a:cubicBezTo>
                    <a:cubicBezTo>
                      <a:pt x="199488" y="79967"/>
                      <a:pt x="199202" y="91207"/>
                      <a:pt x="199869" y="100255"/>
                    </a:cubicBezTo>
                    <a:cubicBezTo>
                      <a:pt x="200535" y="109304"/>
                      <a:pt x="199869" y="117401"/>
                      <a:pt x="199869" y="124544"/>
                    </a:cubicBezTo>
                    <a:lnTo>
                      <a:pt x="199869" y="148547"/>
                    </a:lnTo>
                    <a:cubicBezTo>
                      <a:pt x="199869" y="157310"/>
                      <a:pt x="199869" y="167597"/>
                      <a:pt x="199869" y="180837"/>
                    </a:cubicBezTo>
                    <a:cubicBezTo>
                      <a:pt x="199869" y="194077"/>
                      <a:pt x="199869" y="210364"/>
                      <a:pt x="199869" y="231224"/>
                    </a:cubicBezTo>
                    <a:cubicBezTo>
                      <a:pt x="200238" y="236005"/>
                      <a:pt x="198246" y="240664"/>
                      <a:pt x="194535" y="243702"/>
                    </a:cubicBezTo>
                    <a:cubicBezTo>
                      <a:pt x="191209" y="246371"/>
                      <a:pt x="187084" y="247846"/>
                      <a:pt x="182819" y="247893"/>
                    </a:cubicBezTo>
                    <a:cubicBezTo>
                      <a:pt x="178583" y="247875"/>
                      <a:pt x="174457" y="246544"/>
                      <a:pt x="171009" y="244082"/>
                    </a:cubicBezTo>
                    <a:cubicBezTo>
                      <a:pt x="167398" y="241388"/>
                      <a:pt x="165391" y="237053"/>
                      <a:pt x="165675" y="232557"/>
                    </a:cubicBezTo>
                    <a:lnTo>
                      <a:pt x="165674" y="197125"/>
                    </a:lnTo>
                    <a:cubicBezTo>
                      <a:pt x="158195" y="209582"/>
                      <a:pt x="147842" y="220066"/>
                      <a:pt x="135480" y="227700"/>
                    </a:cubicBezTo>
                    <a:cubicBezTo>
                      <a:pt x="122048" y="235481"/>
                      <a:pt x="106704" y="239341"/>
                      <a:pt x="91188" y="238844"/>
                    </a:cubicBezTo>
                    <a:cubicBezTo>
                      <a:pt x="77646" y="239673"/>
                      <a:pt x="64145" y="236669"/>
                      <a:pt x="52231" y="230177"/>
                    </a:cubicBezTo>
                    <a:cubicBezTo>
                      <a:pt x="41538" y="223895"/>
                      <a:pt x="32571" y="215059"/>
                      <a:pt x="26133" y="204459"/>
                    </a:cubicBezTo>
                    <a:cubicBezTo>
                      <a:pt x="18991" y="192663"/>
                      <a:pt x="13782" y="179800"/>
                      <a:pt x="10702" y="166359"/>
                    </a:cubicBezTo>
                    <a:cubicBezTo>
                      <a:pt x="6974" y="151030"/>
                      <a:pt x="4270" y="135470"/>
                      <a:pt x="2606" y="119782"/>
                    </a:cubicBezTo>
                    <a:cubicBezTo>
                      <a:pt x="796" y="103303"/>
                      <a:pt x="-156" y="86539"/>
                      <a:pt x="-442" y="69394"/>
                    </a:cubicBezTo>
                    <a:cubicBezTo>
                      <a:pt x="-728" y="52249"/>
                      <a:pt x="-442" y="35581"/>
                      <a:pt x="-442" y="19388"/>
                    </a:cubicBezTo>
                    <a:cubicBezTo>
                      <a:pt x="-739" y="14871"/>
                      <a:pt x="1136" y="10484"/>
                      <a:pt x="4607" y="7577"/>
                    </a:cubicBezTo>
                    <a:cubicBezTo>
                      <a:pt x="7703" y="4907"/>
                      <a:pt x="11577" y="3303"/>
                      <a:pt x="15655" y="3005"/>
                    </a:cubicBezTo>
                    <a:cubicBezTo>
                      <a:pt x="19757" y="2827"/>
                      <a:pt x="23795" y="4073"/>
                      <a:pt x="27085" y="6529"/>
                    </a:cubicBezTo>
                    <a:cubicBezTo>
                      <a:pt x="30775" y="9415"/>
                      <a:pt x="32777" y="13956"/>
                      <a:pt x="32419" y="18626"/>
                    </a:cubicBezTo>
                    <a:cubicBezTo>
                      <a:pt x="32895" y="39009"/>
                      <a:pt x="33276" y="60251"/>
                      <a:pt x="33753" y="82253"/>
                    </a:cubicBezTo>
                    <a:cubicBezTo>
                      <a:pt x="34088" y="102753"/>
                      <a:pt x="35999" y="123197"/>
                      <a:pt x="39468" y="143404"/>
                    </a:cubicBezTo>
                    <a:cubicBezTo>
                      <a:pt x="41911" y="159871"/>
                      <a:pt x="47854" y="175624"/>
                      <a:pt x="56899" y="189600"/>
                    </a:cubicBezTo>
                    <a:cubicBezTo>
                      <a:pt x="65069" y="201634"/>
                      <a:pt x="78951" y="208503"/>
                      <a:pt x="93475" y="207697"/>
                    </a:cubicBezTo>
                    <a:cubicBezTo>
                      <a:pt x="118525" y="207697"/>
                      <a:pt x="136432" y="193505"/>
                      <a:pt x="147196" y="165311"/>
                    </a:cubicBezTo>
                    <a:cubicBezTo>
                      <a:pt x="157959" y="137117"/>
                      <a:pt x="163483" y="97207"/>
                      <a:pt x="163960" y="45772"/>
                    </a:cubicBezTo>
                    <a:lnTo>
                      <a:pt x="163960" y="16531"/>
                    </a:lnTo>
                    <a:cubicBezTo>
                      <a:pt x="163722" y="11996"/>
                      <a:pt x="165584" y="7605"/>
                      <a:pt x="169008" y="4624"/>
                    </a:cubicBezTo>
                    <a:cubicBezTo>
                      <a:pt x="172135" y="1956"/>
                      <a:pt x="175977" y="267"/>
                      <a:pt x="180057" y="-234"/>
                    </a:cubicBezTo>
                    <a:cubicBezTo>
                      <a:pt x="184084" y="-653"/>
                      <a:pt x="188131" y="359"/>
                      <a:pt x="191487" y="2624"/>
                    </a:cubicBezTo>
                    <a:cubicBezTo>
                      <a:pt x="195387" y="4990"/>
                      <a:pt x="197879" y="9119"/>
                      <a:pt x="198155" y="13673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7" name="Forme libre : forme 106">
                <a:extLst>
                  <a:ext uri="{FF2B5EF4-FFF2-40B4-BE49-F238E27FC236}">
                    <a16:creationId xmlns:a16="http://schemas.microsoft.com/office/drawing/2014/main" id="{AF20A9CC-6947-48A2-B323-2805630E73B8}"/>
                  </a:ext>
                </a:extLst>
              </p:cNvPr>
              <p:cNvSpPr/>
              <p:nvPr/>
            </p:nvSpPr>
            <p:spPr>
              <a:xfrm>
                <a:off x="4881804" y="3842584"/>
                <a:ext cx="209143" cy="402994"/>
              </a:xfrm>
              <a:custGeom>
                <a:avLst/>
                <a:gdLst>
                  <a:gd name="connsiteX0" fmla="*/ 107488 w 209143"/>
                  <a:gd name="connsiteY0" fmla="*/ 238742 h 402994"/>
                  <a:gd name="connsiteX1" fmla="*/ 64530 w 209143"/>
                  <a:gd name="connsiteY1" fmla="*/ 232456 h 402994"/>
                  <a:gd name="connsiteX2" fmla="*/ 33002 w 209143"/>
                  <a:gd name="connsiteY2" fmla="*/ 211596 h 402994"/>
                  <a:gd name="connsiteX3" fmla="*/ 32335 w 209143"/>
                  <a:gd name="connsiteY3" fmla="*/ 385331 h 402994"/>
                  <a:gd name="connsiteX4" fmla="*/ 27287 w 209143"/>
                  <a:gd name="connsiteY4" fmla="*/ 398571 h 402994"/>
                  <a:gd name="connsiteX5" fmla="*/ 15952 w 209143"/>
                  <a:gd name="connsiteY5" fmla="*/ 402667 h 402994"/>
                  <a:gd name="connsiteX6" fmla="*/ 4522 w 209143"/>
                  <a:gd name="connsiteY6" fmla="*/ 398191 h 402994"/>
                  <a:gd name="connsiteX7" fmla="*/ -527 w 209143"/>
                  <a:gd name="connsiteY7" fmla="*/ 384665 h 402994"/>
                  <a:gd name="connsiteX8" fmla="*/ 1474 w 209143"/>
                  <a:gd name="connsiteY8" fmla="*/ 17762 h 402994"/>
                  <a:gd name="connsiteX9" fmla="*/ 6523 w 209143"/>
                  <a:gd name="connsiteY9" fmla="*/ 4237 h 402994"/>
                  <a:gd name="connsiteX10" fmla="*/ 29288 w 209143"/>
                  <a:gd name="connsiteY10" fmla="*/ 4237 h 402994"/>
                  <a:gd name="connsiteX11" fmla="*/ 34336 w 209143"/>
                  <a:gd name="connsiteY11" fmla="*/ 17762 h 402994"/>
                  <a:gd name="connsiteX12" fmla="*/ 33669 w 209143"/>
                  <a:gd name="connsiteY12" fmla="*/ 54719 h 402994"/>
                  <a:gd name="connsiteX13" fmla="*/ 64244 w 209143"/>
                  <a:gd name="connsiteY13" fmla="*/ 32050 h 402994"/>
                  <a:gd name="connsiteX14" fmla="*/ 105488 w 209143"/>
                  <a:gd name="connsiteY14" fmla="*/ 21953 h 402994"/>
                  <a:gd name="connsiteX15" fmla="*/ 161495 w 209143"/>
                  <a:gd name="connsiteY15" fmla="*/ 35478 h 402994"/>
                  <a:gd name="connsiteX16" fmla="*/ 196071 w 209143"/>
                  <a:gd name="connsiteY16" fmla="*/ 74150 h 402994"/>
                  <a:gd name="connsiteX17" fmla="*/ 208548 w 209143"/>
                  <a:gd name="connsiteY17" fmla="*/ 126157 h 402994"/>
                  <a:gd name="connsiteX18" fmla="*/ 198071 w 209143"/>
                  <a:gd name="connsiteY18" fmla="*/ 178735 h 402994"/>
                  <a:gd name="connsiteX19" fmla="*/ 164543 w 209143"/>
                  <a:gd name="connsiteY19" fmla="*/ 220264 h 402994"/>
                  <a:gd name="connsiteX20" fmla="*/ 107488 w 209143"/>
                  <a:gd name="connsiteY20" fmla="*/ 238742 h 402994"/>
                  <a:gd name="connsiteX21" fmla="*/ 107488 w 209143"/>
                  <a:gd name="connsiteY21" fmla="*/ 53195 h 402994"/>
                  <a:gd name="connsiteX22" fmla="*/ 44051 w 209143"/>
                  <a:gd name="connsiteY22" fmla="*/ 95200 h 402994"/>
                  <a:gd name="connsiteX23" fmla="*/ 36432 w 209143"/>
                  <a:gd name="connsiteY23" fmla="*/ 132061 h 402994"/>
                  <a:gd name="connsiteX24" fmla="*/ 44433 w 209143"/>
                  <a:gd name="connsiteY24" fmla="*/ 168542 h 402994"/>
                  <a:gd name="connsiteX25" fmla="*/ 67959 w 209143"/>
                  <a:gd name="connsiteY25" fmla="*/ 196355 h 402994"/>
                  <a:gd name="connsiteX26" fmla="*/ 146827 w 209143"/>
                  <a:gd name="connsiteY26" fmla="*/ 195593 h 402994"/>
                  <a:gd name="connsiteX27" fmla="*/ 170258 w 209143"/>
                  <a:gd name="connsiteY27" fmla="*/ 166447 h 402994"/>
                  <a:gd name="connsiteX28" fmla="*/ 177973 w 209143"/>
                  <a:gd name="connsiteY28" fmla="*/ 128347 h 402994"/>
                  <a:gd name="connsiteX29" fmla="*/ 169972 w 209143"/>
                  <a:gd name="connsiteY29" fmla="*/ 90818 h 402994"/>
                  <a:gd name="connsiteX30" fmla="*/ 146064 w 209143"/>
                  <a:gd name="connsiteY30" fmla="*/ 63101 h 402994"/>
                  <a:gd name="connsiteX31" fmla="*/ 107488 w 209143"/>
                  <a:gd name="connsiteY31" fmla="*/ 53195 h 402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09143" h="402994">
                    <a:moveTo>
                      <a:pt x="107488" y="238742"/>
                    </a:moveTo>
                    <a:cubicBezTo>
                      <a:pt x="92875" y="239982"/>
                      <a:pt x="78174" y="237830"/>
                      <a:pt x="64530" y="232456"/>
                    </a:cubicBezTo>
                    <a:cubicBezTo>
                      <a:pt x="52778" y="227593"/>
                      <a:pt x="42073" y="220511"/>
                      <a:pt x="33002" y="211596"/>
                    </a:cubicBezTo>
                    <a:lnTo>
                      <a:pt x="32335" y="385331"/>
                    </a:lnTo>
                    <a:cubicBezTo>
                      <a:pt x="32775" y="390286"/>
                      <a:pt x="30914" y="395168"/>
                      <a:pt x="27287" y="398571"/>
                    </a:cubicBezTo>
                    <a:cubicBezTo>
                      <a:pt x="24120" y="401249"/>
                      <a:pt x="20098" y="402701"/>
                      <a:pt x="15952" y="402667"/>
                    </a:cubicBezTo>
                    <a:cubicBezTo>
                      <a:pt x="11706" y="402712"/>
                      <a:pt x="7608" y="401107"/>
                      <a:pt x="4522" y="398191"/>
                    </a:cubicBezTo>
                    <a:cubicBezTo>
                      <a:pt x="963" y="394623"/>
                      <a:pt x="-878" y="389691"/>
                      <a:pt x="-527" y="384665"/>
                    </a:cubicBezTo>
                    <a:lnTo>
                      <a:pt x="1474" y="17762"/>
                    </a:lnTo>
                    <a:cubicBezTo>
                      <a:pt x="1098" y="12732"/>
                      <a:pt x="2942" y="7789"/>
                      <a:pt x="6523" y="4237"/>
                    </a:cubicBezTo>
                    <a:cubicBezTo>
                      <a:pt x="12892" y="-1847"/>
                      <a:pt x="22919" y="-1847"/>
                      <a:pt x="29288" y="4237"/>
                    </a:cubicBezTo>
                    <a:cubicBezTo>
                      <a:pt x="32902" y="7768"/>
                      <a:pt x="34753" y="12727"/>
                      <a:pt x="34336" y="17762"/>
                    </a:cubicBezTo>
                    <a:lnTo>
                      <a:pt x="33669" y="54719"/>
                    </a:lnTo>
                    <a:cubicBezTo>
                      <a:pt x="42315" y="45275"/>
                      <a:pt x="52695" y="37579"/>
                      <a:pt x="64244" y="32050"/>
                    </a:cubicBezTo>
                    <a:cubicBezTo>
                      <a:pt x="77170" y="25937"/>
                      <a:pt x="91200" y="22503"/>
                      <a:pt x="105488" y="21953"/>
                    </a:cubicBezTo>
                    <a:cubicBezTo>
                      <a:pt x="125127" y="20301"/>
                      <a:pt x="144774" y="25046"/>
                      <a:pt x="161495" y="35478"/>
                    </a:cubicBezTo>
                    <a:cubicBezTo>
                      <a:pt x="176200" y="45127"/>
                      <a:pt x="188121" y="58461"/>
                      <a:pt x="196071" y="74150"/>
                    </a:cubicBezTo>
                    <a:cubicBezTo>
                      <a:pt x="204214" y="90281"/>
                      <a:pt x="208486" y="108087"/>
                      <a:pt x="208548" y="126157"/>
                    </a:cubicBezTo>
                    <a:cubicBezTo>
                      <a:pt x="208919" y="144236"/>
                      <a:pt x="205343" y="162178"/>
                      <a:pt x="198071" y="178735"/>
                    </a:cubicBezTo>
                    <a:cubicBezTo>
                      <a:pt x="190728" y="195277"/>
                      <a:pt x="179166" y="209599"/>
                      <a:pt x="164543" y="220264"/>
                    </a:cubicBezTo>
                    <a:cubicBezTo>
                      <a:pt x="147860" y="232109"/>
                      <a:pt x="127948" y="238558"/>
                      <a:pt x="107488" y="238742"/>
                    </a:cubicBezTo>
                    <a:close/>
                    <a:moveTo>
                      <a:pt x="107488" y="53195"/>
                    </a:moveTo>
                    <a:cubicBezTo>
                      <a:pt x="80053" y="53926"/>
                      <a:pt x="55434" y="70228"/>
                      <a:pt x="44051" y="95200"/>
                    </a:cubicBezTo>
                    <a:cubicBezTo>
                      <a:pt x="38885" y="106794"/>
                      <a:pt x="36286" y="119369"/>
                      <a:pt x="36432" y="132061"/>
                    </a:cubicBezTo>
                    <a:cubicBezTo>
                      <a:pt x="36298" y="144671"/>
                      <a:pt x="39034" y="157146"/>
                      <a:pt x="44433" y="168542"/>
                    </a:cubicBezTo>
                    <a:cubicBezTo>
                      <a:pt x="49790" y="179658"/>
                      <a:pt x="57886" y="189229"/>
                      <a:pt x="67959" y="196355"/>
                    </a:cubicBezTo>
                    <a:cubicBezTo>
                      <a:pt x="92186" y="211367"/>
                      <a:pt x="122894" y="211070"/>
                      <a:pt x="146827" y="195593"/>
                    </a:cubicBezTo>
                    <a:cubicBezTo>
                      <a:pt x="157052" y="188094"/>
                      <a:pt x="165131" y="178044"/>
                      <a:pt x="170258" y="166447"/>
                    </a:cubicBezTo>
                    <a:cubicBezTo>
                      <a:pt x="175503" y="154437"/>
                      <a:pt x="178133" y="141450"/>
                      <a:pt x="177973" y="128347"/>
                    </a:cubicBezTo>
                    <a:cubicBezTo>
                      <a:pt x="178115" y="115399"/>
                      <a:pt x="175382" y="102582"/>
                      <a:pt x="169972" y="90818"/>
                    </a:cubicBezTo>
                    <a:cubicBezTo>
                      <a:pt x="164661" y="79583"/>
                      <a:pt x="156398" y="70003"/>
                      <a:pt x="146064" y="63101"/>
                    </a:cubicBezTo>
                    <a:cubicBezTo>
                      <a:pt x="134627" y="55685"/>
                      <a:pt x="121083" y="52208"/>
                      <a:pt x="107488" y="53195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8" name="Forme libre : forme 107">
                <a:extLst>
                  <a:ext uri="{FF2B5EF4-FFF2-40B4-BE49-F238E27FC236}">
                    <a16:creationId xmlns:a16="http://schemas.microsoft.com/office/drawing/2014/main" id="{E0F81B94-54CE-441E-B083-50FE1DDD804C}"/>
                  </a:ext>
                </a:extLst>
              </p:cNvPr>
              <p:cNvSpPr/>
              <p:nvPr/>
            </p:nvSpPr>
            <p:spPr>
              <a:xfrm>
                <a:off x="5131376" y="3826383"/>
                <a:ext cx="219242" cy="259684"/>
              </a:xfrm>
              <a:custGeom>
                <a:avLst/>
                <a:gdLst>
                  <a:gd name="connsiteX0" fmla="*/ 207103 w 219242"/>
                  <a:gd name="connsiteY0" fmla="*/ 114259 h 259684"/>
                  <a:gd name="connsiteX1" fmla="*/ 174527 w 219242"/>
                  <a:gd name="connsiteY1" fmla="*/ 124641 h 259684"/>
                  <a:gd name="connsiteX2" fmla="*/ 124521 w 219242"/>
                  <a:gd name="connsiteY2" fmla="*/ 134166 h 259684"/>
                  <a:gd name="connsiteX3" fmla="*/ 72229 w 219242"/>
                  <a:gd name="connsiteY3" fmla="*/ 141119 h 259684"/>
                  <a:gd name="connsiteX4" fmla="*/ 32605 w 219242"/>
                  <a:gd name="connsiteY4" fmla="*/ 144643 h 259684"/>
                  <a:gd name="connsiteX5" fmla="*/ 40701 w 219242"/>
                  <a:gd name="connsiteY5" fmla="*/ 180362 h 259684"/>
                  <a:gd name="connsiteX6" fmla="*/ 58132 w 219242"/>
                  <a:gd name="connsiteY6" fmla="*/ 207508 h 259684"/>
                  <a:gd name="connsiteX7" fmla="*/ 83659 w 219242"/>
                  <a:gd name="connsiteY7" fmla="*/ 223510 h 259684"/>
                  <a:gd name="connsiteX8" fmla="*/ 115854 w 219242"/>
                  <a:gd name="connsiteY8" fmla="*/ 225225 h 259684"/>
                  <a:gd name="connsiteX9" fmla="*/ 153191 w 219242"/>
                  <a:gd name="connsiteY9" fmla="*/ 209508 h 259684"/>
                  <a:gd name="connsiteX10" fmla="*/ 187100 w 219242"/>
                  <a:gd name="connsiteY10" fmla="*/ 174742 h 259684"/>
                  <a:gd name="connsiteX11" fmla="*/ 199197 w 219242"/>
                  <a:gd name="connsiteY11" fmla="*/ 167789 h 259684"/>
                  <a:gd name="connsiteX12" fmla="*/ 210913 w 219242"/>
                  <a:gd name="connsiteY12" fmla="*/ 170551 h 259684"/>
                  <a:gd name="connsiteX13" fmla="*/ 217961 w 219242"/>
                  <a:gd name="connsiteY13" fmla="*/ 180076 h 259684"/>
                  <a:gd name="connsiteX14" fmla="*/ 216628 w 219242"/>
                  <a:gd name="connsiteY14" fmla="*/ 192934 h 259684"/>
                  <a:gd name="connsiteX15" fmla="*/ 170622 w 219242"/>
                  <a:gd name="connsiteY15" fmla="*/ 238178 h 259684"/>
                  <a:gd name="connsiteX16" fmla="*/ 123949 w 219242"/>
                  <a:gd name="connsiteY16" fmla="*/ 257228 h 259684"/>
                  <a:gd name="connsiteX17" fmla="*/ 76324 w 219242"/>
                  <a:gd name="connsiteY17" fmla="*/ 255513 h 259684"/>
                  <a:gd name="connsiteX18" fmla="*/ 36700 w 219242"/>
                  <a:gd name="connsiteY18" fmla="*/ 232558 h 259684"/>
                  <a:gd name="connsiteX19" fmla="*/ 9554 w 219242"/>
                  <a:gd name="connsiteY19" fmla="*/ 191220 h 259684"/>
                  <a:gd name="connsiteX20" fmla="*/ -542 w 219242"/>
                  <a:gd name="connsiteY20" fmla="*/ 134070 h 259684"/>
                  <a:gd name="connsiteX21" fmla="*/ 4506 w 219242"/>
                  <a:gd name="connsiteY21" fmla="*/ 88826 h 259684"/>
                  <a:gd name="connsiteX22" fmla="*/ 20223 w 219242"/>
                  <a:gd name="connsiteY22" fmla="*/ 48249 h 259684"/>
                  <a:gd name="connsiteX23" fmla="*/ 48131 w 219242"/>
                  <a:gd name="connsiteY23" fmla="*/ 16912 h 259684"/>
                  <a:gd name="connsiteX24" fmla="*/ 90041 w 219242"/>
                  <a:gd name="connsiteY24" fmla="*/ 624 h 259684"/>
                  <a:gd name="connsiteX25" fmla="*/ 131665 w 219242"/>
                  <a:gd name="connsiteY25" fmla="*/ 3006 h 259684"/>
                  <a:gd name="connsiteX26" fmla="*/ 197388 w 219242"/>
                  <a:gd name="connsiteY26" fmla="*/ 52726 h 259684"/>
                  <a:gd name="connsiteX27" fmla="*/ 212152 w 219242"/>
                  <a:gd name="connsiteY27" fmla="*/ 97874 h 259684"/>
                  <a:gd name="connsiteX28" fmla="*/ 207103 w 219242"/>
                  <a:gd name="connsiteY28" fmla="*/ 114257 h 259684"/>
                  <a:gd name="connsiteX29" fmla="*/ 88993 w 219242"/>
                  <a:gd name="connsiteY29" fmla="*/ 35773 h 259684"/>
                  <a:gd name="connsiteX30" fmla="*/ 65847 w 219242"/>
                  <a:gd name="connsiteY30" fmla="*/ 45774 h 259684"/>
                  <a:gd name="connsiteX31" fmla="*/ 49369 w 219242"/>
                  <a:gd name="connsiteY31" fmla="*/ 62823 h 259684"/>
                  <a:gd name="connsiteX32" fmla="*/ 38987 w 219242"/>
                  <a:gd name="connsiteY32" fmla="*/ 84731 h 259684"/>
                  <a:gd name="connsiteX33" fmla="*/ 33938 w 219242"/>
                  <a:gd name="connsiteY33" fmla="*/ 110067 h 259684"/>
                  <a:gd name="connsiteX34" fmla="*/ 106805 w 219242"/>
                  <a:gd name="connsiteY34" fmla="*/ 103876 h 259684"/>
                  <a:gd name="connsiteX35" fmla="*/ 178242 w 219242"/>
                  <a:gd name="connsiteY35" fmla="*/ 89208 h 259684"/>
                  <a:gd name="connsiteX36" fmla="*/ 167860 w 219242"/>
                  <a:gd name="connsiteY36" fmla="*/ 64538 h 259684"/>
                  <a:gd name="connsiteX37" fmla="*/ 148810 w 219242"/>
                  <a:gd name="connsiteY37" fmla="*/ 45488 h 259684"/>
                  <a:gd name="connsiteX38" fmla="*/ 121949 w 219242"/>
                  <a:gd name="connsiteY38" fmla="*/ 35011 h 259684"/>
                  <a:gd name="connsiteX39" fmla="*/ 88992 w 219242"/>
                  <a:gd name="connsiteY39" fmla="*/ 36058 h 259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219242" h="259684">
                    <a:moveTo>
                      <a:pt x="207103" y="114259"/>
                    </a:moveTo>
                    <a:cubicBezTo>
                      <a:pt x="196826" y="119333"/>
                      <a:pt x="185845" y="122833"/>
                      <a:pt x="174527" y="124641"/>
                    </a:cubicBezTo>
                    <a:cubicBezTo>
                      <a:pt x="159097" y="127975"/>
                      <a:pt x="142428" y="130927"/>
                      <a:pt x="124521" y="134166"/>
                    </a:cubicBezTo>
                    <a:cubicBezTo>
                      <a:pt x="106614" y="137404"/>
                      <a:pt x="89184" y="139309"/>
                      <a:pt x="72229" y="141119"/>
                    </a:cubicBezTo>
                    <a:cubicBezTo>
                      <a:pt x="55274" y="142929"/>
                      <a:pt x="42035" y="144167"/>
                      <a:pt x="32605" y="144643"/>
                    </a:cubicBezTo>
                    <a:cubicBezTo>
                      <a:pt x="33383" y="156905"/>
                      <a:pt x="36116" y="168963"/>
                      <a:pt x="40701" y="180362"/>
                    </a:cubicBezTo>
                    <a:cubicBezTo>
                      <a:pt x="44641" y="190484"/>
                      <a:pt x="50567" y="199714"/>
                      <a:pt x="58132" y="207508"/>
                    </a:cubicBezTo>
                    <a:cubicBezTo>
                      <a:pt x="65328" y="214696"/>
                      <a:pt x="74054" y="220167"/>
                      <a:pt x="83659" y="223510"/>
                    </a:cubicBezTo>
                    <a:cubicBezTo>
                      <a:pt x="94040" y="226970"/>
                      <a:pt x="105164" y="227562"/>
                      <a:pt x="115854" y="225225"/>
                    </a:cubicBezTo>
                    <a:cubicBezTo>
                      <a:pt x="129349" y="222950"/>
                      <a:pt x="142132" y="217570"/>
                      <a:pt x="153191" y="209508"/>
                    </a:cubicBezTo>
                    <a:cubicBezTo>
                      <a:pt x="166110" y="199613"/>
                      <a:pt x="177531" y="187904"/>
                      <a:pt x="187100" y="174742"/>
                    </a:cubicBezTo>
                    <a:cubicBezTo>
                      <a:pt x="190049" y="170908"/>
                      <a:pt x="194401" y="168407"/>
                      <a:pt x="199197" y="167789"/>
                    </a:cubicBezTo>
                    <a:cubicBezTo>
                      <a:pt x="203309" y="167254"/>
                      <a:pt x="207474" y="168236"/>
                      <a:pt x="210913" y="170551"/>
                    </a:cubicBezTo>
                    <a:cubicBezTo>
                      <a:pt x="214260" y="172850"/>
                      <a:pt x="216740" y="176203"/>
                      <a:pt x="217961" y="180076"/>
                    </a:cubicBezTo>
                    <a:cubicBezTo>
                      <a:pt x="219254" y="184368"/>
                      <a:pt x="218773" y="188999"/>
                      <a:pt x="216628" y="192934"/>
                    </a:cubicBezTo>
                    <a:cubicBezTo>
                      <a:pt x="204178" y="210693"/>
                      <a:pt x="188586" y="226026"/>
                      <a:pt x="170622" y="238178"/>
                    </a:cubicBezTo>
                    <a:cubicBezTo>
                      <a:pt x="156336" y="247283"/>
                      <a:pt x="140525" y="253736"/>
                      <a:pt x="123949" y="257228"/>
                    </a:cubicBezTo>
                    <a:cubicBezTo>
                      <a:pt x="108173" y="260564"/>
                      <a:pt x="91820" y="259975"/>
                      <a:pt x="76324" y="255513"/>
                    </a:cubicBezTo>
                    <a:cubicBezTo>
                      <a:pt x="61446" y="251198"/>
                      <a:pt x="47845" y="243318"/>
                      <a:pt x="36700" y="232558"/>
                    </a:cubicBezTo>
                    <a:cubicBezTo>
                      <a:pt x="24757" y="220913"/>
                      <a:pt x="15494" y="206807"/>
                      <a:pt x="9554" y="191220"/>
                    </a:cubicBezTo>
                    <a:cubicBezTo>
                      <a:pt x="2518" y="173004"/>
                      <a:pt x="-911" y="153594"/>
                      <a:pt x="-542" y="134070"/>
                    </a:cubicBezTo>
                    <a:cubicBezTo>
                      <a:pt x="-538" y="118848"/>
                      <a:pt x="1155" y="103674"/>
                      <a:pt x="4506" y="88826"/>
                    </a:cubicBezTo>
                    <a:cubicBezTo>
                      <a:pt x="7643" y="74577"/>
                      <a:pt x="12943" y="60893"/>
                      <a:pt x="20223" y="48249"/>
                    </a:cubicBezTo>
                    <a:cubicBezTo>
                      <a:pt x="27317" y="36029"/>
                      <a:pt x="36810" y="25369"/>
                      <a:pt x="48131" y="16912"/>
                    </a:cubicBezTo>
                    <a:cubicBezTo>
                      <a:pt x="60467" y="7969"/>
                      <a:pt x="74903" y="2359"/>
                      <a:pt x="90041" y="624"/>
                    </a:cubicBezTo>
                    <a:cubicBezTo>
                      <a:pt x="103943" y="-1201"/>
                      <a:pt x="118063" y="-393"/>
                      <a:pt x="131665" y="3006"/>
                    </a:cubicBezTo>
                    <a:cubicBezTo>
                      <a:pt x="159519" y="9749"/>
                      <a:pt x="183322" y="27757"/>
                      <a:pt x="197388" y="52726"/>
                    </a:cubicBezTo>
                    <a:cubicBezTo>
                      <a:pt x="205333" y="66613"/>
                      <a:pt x="210357" y="81976"/>
                      <a:pt x="212152" y="97874"/>
                    </a:cubicBezTo>
                    <a:cubicBezTo>
                      <a:pt x="214048" y="103853"/>
                      <a:pt x="212036" y="110382"/>
                      <a:pt x="207103" y="114257"/>
                    </a:cubicBezTo>
                    <a:close/>
                    <a:moveTo>
                      <a:pt x="88993" y="35773"/>
                    </a:moveTo>
                    <a:cubicBezTo>
                      <a:pt x="80630" y="37342"/>
                      <a:pt x="72722" y="40758"/>
                      <a:pt x="65847" y="45774"/>
                    </a:cubicBezTo>
                    <a:cubicBezTo>
                      <a:pt x="59491" y="50554"/>
                      <a:pt x="53930" y="56308"/>
                      <a:pt x="49369" y="62823"/>
                    </a:cubicBezTo>
                    <a:cubicBezTo>
                      <a:pt x="44799" y="69546"/>
                      <a:pt x="41297" y="76936"/>
                      <a:pt x="38987" y="84731"/>
                    </a:cubicBezTo>
                    <a:cubicBezTo>
                      <a:pt x="36511" y="92999"/>
                      <a:pt x="34820" y="101482"/>
                      <a:pt x="33938" y="110067"/>
                    </a:cubicBezTo>
                    <a:cubicBezTo>
                      <a:pt x="58362" y="110146"/>
                      <a:pt x="82745" y="108074"/>
                      <a:pt x="106805" y="103876"/>
                    </a:cubicBezTo>
                    <a:cubicBezTo>
                      <a:pt x="129855" y="99685"/>
                      <a:pt x="153668" y="94796"/>
                      <a:pt x="178242" y="89208"/>
                    </a:cubicBezTo>
                    <a:cubicBezTo>
                      <a:pt x="176419" y="80387"/>
                      <a:pt x="172892" y="72008"/>
                      <a:pt x="167860" y="64538"/>
                    </a:cubicBezTo>
                    <a:cubicBezTo>
                      <a:pt x="162858" y="56970"/>
                      <a:pt x="156378" y="50490"/>
                      <a:pt x="148810" y="45488"/>
                    </a:cubicBezTo>
                    <a:cubicBezTo>
                      <a:pt x="140629" y="40268"/>
                      <a:pt x="131503" y="36708"/>
                      <a:pt x="121949" y="35011"/>
                    </a:cubicBezTo>
                    <a:cubicBezTo>
                      <a:pt x="110999" y="33224"/>
                      <a:pt x="99807" y="33580"/>
                      <a:pt x="88992" y="36058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9" name="Forme libre : forme 108">
                <a:extLst>
                  <a:ext uri="{FF2B5EF4-FFF2-40B4-BE49-F238E27FC236}">
                    <a16:creationId xmlns:a16="http://schemas.microsoft.com/office/drawing/2014/main" id="{D64D465D-F60F-4731-B94F-D67D0029BBA3}"/>
                  </a:ext>
                </a:extLst>
              </p:cNvPr>
              <p:cNvSpPr/>
              <p:nvPr/>
            </p:nvSpPr>
            <p:spPr>
              <a:xfrm>
                <a:off x="5404714" y="3830767"/>
                <a:ext cx="140409" cy="257174"/>
              </a:xfrm>
              <a:custGeom>
                <a:avLst/>
                <a:gdLst>
                  <a:gd name="connsiteX0" fmla="*/ -513 w 140409"/>
                  <a:gd name="connsiteY0" fmla="*/ 17006 h 257174"/>
                  <a:gd name="connsiteX1" fmla="*/ 4440 w 140409"/>
                  <a:gd name="connsiteY1" fmla="*/ 3861 h 257174"/>
                  <a:gd name="connsiteX2" fmla="*/ 26824 w 140409"/>
                  <a:gd name="connsiteY2" fmla="*/ 3861 h 257174"/>
                  <a:gd name="connsiteX3" fmla="*/ 31777 w 140409"/>
                  <a:gd name="connsiteY3" fmla="*/ 17006 h 257174"/>
                  <a:gd name="connsiteX4" fmla="*/ 31777 w 140409"/>
                  <a:gd name="connsiteY4" fmla="*/ 49010 h 257174"/>
                  <a:gd name="connsiteX5" fmla="*/ 56256 w 140409"/>
                  <a:gd name="connsiteY5" fmla="*/ 32722 h 257174"/>
                  <a:gd name="connsiteX6" fmla="*/ 84069 w 140409"/>
                  <a:gd name="connsiteY6" fmla="*/ 26816 h 257174"/>
                  <a:gd name="connsiteX7" fmla="*/ 111977 w 140409"/>
                  <a:gd name="connsiteY7" fmla="*/ 33769 h 257174"/>
                  <a:gd name="connsiteX8" fmla="*/ 135790 w 140409"/>
                  <a:gd name="connsiteY8" fmla="*/ 55296 h 257174"/>
                  <a:gd name="connsiteX9" fmla="*/ 139790 w 140409"/>
                  <a:gd name="connsiteY9" fmla="*/ 69869 h 257174"/>
                  <a:gd name="connsiteX10" fmla="*/ 135123 w 140409"/>
                  <a:gd name="connsiteY10" fmla="*/ 80633 h 257174"/>
                  <a:gd name="connsiteX11" fmla="*/ 124740 w 140409"/>
                  <a:gd name="connsiteY11" fmla="*/ 83776 h 257174"/>
                  <a:gd name="connsiteX12" fmla="*/ 112263 w 140409"/>
                  <a:gd name="connsiteY12" fmla="*/ 75394 h 257174"/>
                  <a:gd name="connsiteX13" fmla="*/ 76735 w 140409"/>
                  <a:gd name="connsiteY13" fmla="*/ 58439 h 257174"/>
                  <a:gd name="connsiteX14" fmla="*/ 43206 w 140409"/>
                  <a:gd name="connsiteY14" fmla="*/ 85109 h 257174"/>
                  <a:gd name="connsiteX15" fmla="*/ 35396 w 140409"/>
                  <a:gd name="connsiteY15" fmla="*/ 112922 h 257174"/>
                  <a:gd name="connsiteX16" fmla="*/ 32443 w 140409"/>
                  <a:gd name="connsiteY16" fmla="*/ 147022 h 257174"/>
                  <a:gd name="connsiteX17" fmla="*/ 33110 w 140409"/>
                  <a:gd name="connsiteY17" fmla="*/ 242272 h 257174"/>
                  <a:gd name="connsiteX18" fmla="*/ 27776 w 140409"/>
                  <a:gd name="connsiteY18" fmla="*/ 253416 h 257174"/>
                  <a:gd name="connsiteX19" fmla="*/ 5488 w 140409"/>
                  <a:gd name="connsiteY19" fmla="*/ 253416 h 257174"/>
                  <a:gd name="connsiteX20" fmla="*/ 154 w 140409"/>
                  <a:gd name="connsiteY20" fmla="*/ 242272 h 257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40409" h="257174">
                    <a:moveTo>
                      <a:pt x="-513" y="17006"/>
                    </a:moveTo>
                    <a:cubicBezTo>
                      <a:pt x="-919" y="12103"/>
                      <a:pt x="899" y="7277"/>
                      <a:pt x="4440" y="3861"/>
                    </a:cubicBezTo>
                    <a:cubicBezTo>
                      <a:pt x="10857" y="-1722"/>
                      <a:pt x="20407" y="-1722"/>
                      <a:pt x="26824" y="3861"/>
                    </a:cubicBezTo>
                    <a:cubicBezTo>
                      <a:pt x="30365" y="7277"/>
                      <a:pt x="32183" y="12103"/>
                      <a:pt x="31777" y="17006"/>
                    </a:cubicBezTo>
                    <a:lnTo>
                      <a:pt x="31777" y="49010"/>
                    </a:lnTo>
                    <a:cubicBezTo>
                      <a:pt x="38856" y="42110"/>
                      <a:pt x="47157" y="36587"/>
                      <a:pt x="56256" y="32722"/>
                    </a:cubicBezTo>
                    <a:cubicBezTo>
                      <a:pt x="65015" y="28840"/>
                      <a:pt x="74488" y="26828"/>
                      <a:pt x="84069" y="26816"/>
                    </a:cubicBezTo>
                    <a:cubicBezTo>
                      <a:pt x="93793" y="26878"/>
                      <a:pt x="103361" y="29263"/>
                      <a:pt x="111977" y="33769"/>
                    </a:cubicBezTo>
                    <a:cubicBezTo>
                      <a:pt x="121604" y="38820"/>
                      <a:pt x="129797" y="46225"/>
                      <a:pt x="135790" y="55296"/>
                    </a:cubicBezTo>
                    <a:cubicBezTo>
                      <a:pt x="138723" y="59566"/>
                      <a:pt x="140132" y="64700"/>
                      <a:pt x="139790" y="69869"/>
                    </a:cubicBezTo>
                    <a:cubicBezTo>
                      <a:pt x="139599" y="73906"/>
                      <a:pt x="137939" y="77734"/>
                      <a:pt x="135123" y="80633"/>
                    </a:cubicBezTo>
                    <a:cubicBezTo>
                      <a:pt x="132337" y="83234"/>
                      <a:pt x="128502" y="84395"/>
                      <a:pt x="124740" y="83776"/>
                    </a:cubicBezTo>
                    <a:cubicBezTo>
                      <a:pt x="119608" y="82811"/>
                      <a:pt x="115097" y="79780"/>
                      <a:pt x="112263" y="75394"/>
                    </a:cubicBezTo>
                    <a:cubicBezTo>
                      <a:pt x="104587" y="63469"/>
                      <a:pt x="90833" y="56905"/>
                      <a:pt x="76735" y="58439"/>
                    </a:cubicBezTo>
                    <a:cubicBezTo>
                      <a:pt x="61685" y="60904"/>
                      <a:pt x="48993" y="71001"/>
                      <a:pt x="43206" y="85109"/>
                    </a:cubicBezTo>
                    <a:cubicBezTo>
                      <a:pt x="39331" y="93975"/>
                      <a:pt x="36703" y="103335"/>
                      <a:pt x="35396" y="112922"/>
                    </a:cubicBezTo>
                    <a:cubicBezTo>
                      <a:pt x="33783" y="124225"/>
                      <a:pt x="32797" y="135609"/>
                      <a:pt x="32443" y="147022"/>
                    </a:cubicBezTo>
                    <a:lnTo>
                      <a:pt x="33110" y="242272"/>
                    </a:lnTo>
                    <a:cubicBezTo>
                      <a:pt x="33465" y="246676"/>
                      <a:pt x="31429" y="250931"/>
                      <a:pt x="27776" y="253416"/>
                    </a:cubicBezTo>
                    <a:cubicBezTo>
                      <a:pt x="21051" y="257992"/>
                      <a:pt x="12213" y="257992"/>
                      <a:pt x="5488" y="253416"/>
                    </a:cubicBezTo>
                    <a:cubicBezTo>
                      <a:pt x="1836" y="250931"/>
                      <a:pt x="-201" y="246676"/>
                      <a:pt x="154" y="242272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0" name="Forme libre : forme 109">
                <a:extLst>
                  <a:ext uri="{FF2B5EF4-FFF2-40B4-BE49-F238E27FC236}">
                    <a16:creationId xmlns:a16="http://schemas.microsoft.com/office/drawing/2014/main" id="{922CDF4F-F794-4CC5-B24D-90DC7E17BC91}"/>
                  </a:ext>
                </a:extLst>
              </p:cNvPr>
              <p:cNvSpPr/>
              <p:nvPr/>
            </p:nvSpPr>
            <p:spPr>
              <a:xfrm>
                <a:off x="5560504" y="3896083"/>
                <a:ext cx="161469" cy="36897"/>
              </a:xfrm>
              <a:custGeom>
                <a:avLst/>
                <a:gdLst>
                  <a:gd name="connsiteX0" fmla="*/ 16862 w 161469"/>
                  <a:gd name="connsiteY0" fmla="*/ 36558 h 36897"/>
                  <a:gd name="connsiteX1" fmla="*/ 4098 w 161469"/>
                  <a:gd name="connsiteY1" fmla="*/ 31319 h 36897"/>
                  <a:gd name="connsiteX2" fmla="*/ -569 w 161469"/>
                  <a:gd name="connsiteY2" fmla="*/ 19794 h 36897"/>
                  <a:gd name="connsiteX3" fmla="*/ 3431 w 161469"/>
                  <a:gd name="connsiteY3" fmla="*/ 7983 h 36897"/>
                  <a:gd name="connsiteX4" fmla="*/ 16195 w 161469"/>
                  <a:gd name="connsiteY4" fmla="*/ 2458 h 36897"/>
                  <a:gd name="connsiteX5" fmla="*/ 145068 w 161469"/>
                  <a:gd name="connsiteY5" fmla="*/ -304 h 36897"/>
                  <a:gd name="connsiteX6" fmla="*/ 156499 w 161469"/>
                  <a:gd name="connsiteY6" fmla="*/ 4935 h 36897"/>
                  <a:gd name="connsiteX7" fmla="*/ 160880 w 161469"/>
                  <a:gd name="connsiteY7" fmla="*/ 16745 h 36897"/>
                  <a:gd name="connsiteX8" fmla="*/ 157451 w 161469"/>
                  <a:gd name="connsiteY8" fmla="*/ 28556 h 36897"/>
                  <a:gd name="connsiteX9" fmla="*/ 145736 w 161469"/>
                  <a:gd name="connsiteY9" fmla="*/ 33700 h 36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1469" h="36897">
                    <a:moveTo>
                      <a:pt x="16862" y="36558"/>
                    </a:moveTo>
                    <a:cubicBezTo>
                      <a:pt x="12048" y="36749"/>
                      <a:pt x="7389" y="34837"/>
                      <a:pt x="4098" y="31319"/>
                    </a:cubicBezTo>
                    <a:cubicBezTo>
                      <a:pt x="1171" y="28187"/>
                      <a:pt x="-492" y="24080"/>
                      <a:pt x="-569" y="19794"/>
                    </a:cubicBezTo>
                    <a:cubicBezTo>
                      <a:pt x="-521" y="15532"/>
                      <a:pt x="879" y="11396"/>
                      <a:pt x="3431" y="7983"/>
                    </a:cubicBezTo>
                    <a:cubicBezTo>
                      <a:pt x="6529" y="4168"/>
                      <a:pt x="11294" y="2106"/>
                      <a:pt x="16195" y="2458"/>
                    </a:cubicBezTo>
                    <a:lnTo>
                      <a:pt x="145068" y="-304"/>
                    </a:lnTo>
                    <a:cubicBezTo>
                      <a:pt x="149511" y="-559"/>
                      <a:pt x="153792" y="1403"/>
                      <a:pt x="156499" y="4935"/>
                    </a:cubicBezTo>
                    <a:cubicBezTo>
                      <a:pt x="159141" y="8326"/>
                      <a:pt x="160672" y="12451"/>
                      <a:pt x="160880" y="16745"/>
                    </a:cubicBezTo>
                    <a:cubicBezTo>
                      <a:pt x="161074" y="20953"/>
                      <a:pt x="159869" y="25107"/>
                      <a:pt x="157451" y="28556"/>
                    </a:cubicBezTo>
                    <a:cubicBezTo>
                      <a:pt x="154677" y="32155"/>
                      <a:pt x="150262" y="34093"/>
                      <a:pt x="145736" y="33700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1" name="Forme libre : forme 110">
                <a:extLst>
                  <a:ext uri="{FF2B5EF4-FFF2-40B4-BE49-F238E27FC236}">
                    <a16:creationId xmlns:a16="http://schemas.microsoft.com/office/drawing/2014/main" id="{332D25EF-3404-4295-96A6-499450D77B3D}"/>
                  </a:ext>
                </a:extLst>
              </p:cNvPr>
              <p:cNvSpPr/>
              <p:nvPr/>
            </p:nvSpPr>
            <p:spPr>
              <a:xfrm>
                <a:off x="5763480" y="3834383"/>
                <a:ext cx="357137" cy="257752"/>
              </a:xfrm>
              <a:custGeom>
                <a:avLst/>
                <a:gdLst>
                  <a:gd name="connsiteX0" fmla="*/ 33342 w 357137"/>
                  <a:gd name="connsiteY0" fmla="*/ 64826 h 257752"/>
                  <a:gd name="connsiteX1" fmla="*/ 63918 w 357137"/>
                  <a:gd name="connsiteY1" fmla="*/ 24535 h 257752"/>
                  <a:gd name="connsiteX2" fmla="*/ 110495 w 357137"/>
                  <a:gd name="connsiteY2" fmla="*/ 7866 h 257752"/>
                  <a:gd name="connsiteX3" fmla="*/ 140784 w 357137"/>
                  <a:gd name="connsiteY3" fmla="*/ 16248 h 257752"/>
                  <a:gd name="connsiteX4" fmla="*/ 162596 w 357137"/>
                  <a:gd name="connsiteY4" fmla="*/ 37775 h 257752"/>
                  <a:gd name="connsiteX5" fmla="*/ 177646 w 357137"/>
                  <a:gd name="connsiteY5" fmla="*/ 67302 h 257752"/>
                  <a:gd name="connsiteX6" fmla="*/ 187742 w 357137"/>
                  <a:gd name="connsiteY6" fmla="*/ 98925 h 257752"/>
                  <a:gd name="connsiteX7" fmla="*/ 197267 w 357137"/>
                  <a:gd name="connsiteY7" fmla="*/ 72826 h 257752"/>
                  <a:gd name="connsiteX8" fmla="*/ 213364 w 357137"/>
                  <a:gd name="connsiteY8" fmla="*/ 44251 h 257752"/>
                  <a:gd name="connsiteX9" fmla="*/ 236129 w 357137"/>
                  <a:gd name="connsiteY9" fmla="*/ 21010 h 257752"/>
                  <a:gd name="connsiteX10" fmla="*/ 264704 w 357137"/>
                  <a:gd name="connsiteY10" fmla="*/ 11485 h 257752"/>
                  <a:gd name="connsiteX11" fmla="*/ 302137 w 357137"/>
                  <a:gd name="connsiteY11" fmla="*/ 20534 h 257752"/>
                  <a:gd name="connsiteX12" fmla="*/ 327664 w 357137"/>
                  <a:gd name="connsiteY12" fmla="*/ 46537 h 257752"/>
                  <a:gd name="connsiteX13" fmla="*/ 343475 w 357137"/>
                  <a:gd name="connsiteY13" fmla="*/ 85876 h 257752"/>
                  <a:gd name="connsiteX14" fmla="*/ 352143 w 357137"/>
                  <a:gd name="connsiteY14" fmla="*/ 133501 h 257752"/>
                  <a:gd name="connsiteX15" fmla="*/ 355858 w 357137"/>
                  <a:gd name="connsiteY15" fmla="*/ 185603 h 257752"/>
                  <a:gd name="connsiteX16" fmla="*/ 356525 w 357137"/>
                  <a:gd name="connsiteY16" fmla="*/ 238086 h 257752"/>
                  <a:gd name="connsiteX17" fmla="*/ 351477 w 357137"/>
                  <a:gd name="connsiteY17" fmla="*/ 249230 h 257752"/>
                  <a:gd name="connsiteX18" fmla="*/ 328712 w 357137"/>
                  <a:gd name="connsiteY18" fmla="*/ 249230 h 257752"/>
                  <a:gd name="connsiteX19" fmla="*/ 323663 w 357137"/>
                  <a:gd name="connsiteY19" fmla="*/ 238086 h 257752"/>
                  <a:gd name="connsiteX20" fmla="*/ 321949 w 357137"/>
                  <a:gd name="connsiteY20" fmla="*/ 172363 h 257752"/>
                  <a:gd name="connsiteX21" fmla="*/ 315949 w 357137"/>
                  <a:gd name="connsiteY21" fmla="*/ 109498 h 257752"/>
                  <a:gd name="connsiteX22" fmla="*/ 300137 w 357137"/>
                  <a:gd name="connsiteY22" fmla="*/ 61873 h 257752"/>
                  <a:gd name="connsiteX23" fmla="*/ 269276 w 357137"/>
                  <a:gd name="connsiteY23" fmla="*/ 43775 h 257752"/>
                  <a:gd name="connsiteX24" fmla="*/ 239082 w 357137"/>
                  <a:gd name="connsiteY24" fmla="*/ 59777 h 257752"/>
                  <a:gd name="connsiteX25" fmla="*/ 217937 w 357137"/>
                  <a:gd name="connsiteY25" fmla="*/ 101497 h 257752"/>
                  <a:gd name="connsiteX26" fmla="*/ 206222 w 357137"/>
                  <a:gd name="connsiteY26" fmla="*/ 164076 h 257752"/>
                  <a:gd name="connsiteX27" fmla="*/ 204888 w 357137"/>
                  <a:gd name="connsiteY27" fmla="*/ 241895 h 257752"/>
                  <a:gd name="connsiteX28" fmla="*/ 199839 w 357137"/>
                  <a:gd name="connsiteY28" fmla="*/ 251420 h 257752"/>
                  <a:gd name="connsiteX29" fmla="*/ 188791 w 357137"/>
                  <a:gd name="connsiteY29" fmla="*/ 255992 h 257752"/>
                  <a:gd name="connsiteX30" fmla="*/ 177361 w 357137"/>
                  <a:gd name="connsiteY30" fmla="*/ 252849 h 257752"/>
                  <a:gd name="connsiteX31" fmla="*/ 172027 w 357137"/>
                  <a:gd name="connsiteY31" fmla="*/ 240656 h 257752"/>
                  <a:gd name="connsiteX32" fmla="*/ 167644 w 357137"/>
                  <a:gd name="connsiteY32" fmla="*/ 170839 h 257752"/>
                  <a:gd name="connsiteX33" fmla="*/ 159262 w 357137"/>
                  <a:gd name="connsiteY33" fmla="*/ 106259 h 257752"/>
                  <a:gd name="connsiteX34" fmla="*/ 141831 w 357137"/>
                  <a:gd name="connsiteY34" fmla="*/ 58634 h 257752"/>
                  <a:gd name="connsiteX35" fmla="*/ 110208 w 357137"/>
                  <a:gd name="connsiteY35" fmla="*/ 40918 h 257752"/>
                  <a:gd name="connsiteX36" fmla="*/ 81633 w 357137"/>
                  <a:gd name="connsiteY36" fmla="*/ 52062 h 257752"/>
                  <a:gd name="connsiteX37" fmla="*/ 62583 w 357137"/>
                  <a:gd name="connsiteY37" fmla="*/ 80637 h 257752"/>
                  <a:gd name="connsiteX38" fmla="*/ 50772 w 357137"/>
                  <a:gd name="connsiteY38" fmla="*/ 120547 h 257752"/>
                  <a:gd name="connsiteX39" fmla="*/ 44772 w 357137"/>
                  <a:gd name="connsiteY39" fmla="*/ 165695 h 257752"/>
                  <a:gd name="connsiteX40" fmla="*/ 42390 w 357137"/>
                  <a:gd name="connsiteY40" fmla="*/ 209891 h 257752"/>
                  <a:gd name="connsiteX41" fmla="*/ 42390 w 357137"/>
                  <a:gd name="connsiteY41" fmla="*/ 246372 h 257752"/>
                  <a:gd name="connsiteX42" fmla="*/ 35627 w 357137"/>
                  <a:gd name="connsiteY42" fmla="*/ 254659 h 257752"/>
                  <a:gd name="connsiteX43" fmla="*/ 24293 w 357137"/>
                  <a:gd name="connsiteY43" fmla="*/ 257421 h 257752"/>
                  <a:gd name="connsiteX44" fmla="*/ 13149 w 357137"/>
                  <a:gd name="connsiteY44" fmla="*/ 254659 h 257752"/>
                  <a:gd name="connsiteX45" fmla="*/ 8100 w 357137"/>
                  <a:gd name="connsiteY45" fmla="*/ 246372 h 257752"/>
                  <a:gd name="connsiteX46" fmla="*/ 3433 w 357137"/>
                  <a:gd name="connsiteY46" fmla="*/ 136549 h 257752"/>
                  <a:gd name="connsiteX47" fmla="*/ -568 w 357137"/>
                  <a:gd name="connsiteY47" fmla="*/ 17010 h 257752"/>
                  <a:gd name="connsiteX48" fmla="*/ 5147 w 357137"/>
                  <a:gd name="connsiteY48" fmla="*/ 3866 h 257752"/>
                  <a:gd name="connsiteX49" fmla="*/ 16196 w 357137"/>
                  <a:gd name="connsiteY49" fmla="*/ -326 h 257752"/>
                  <a:gd name="connsiteX50" fmla="*/ 26959 w 357137"/>
                  <a:gd name="connsiteY50" fmla="*/ 3866 h 257752"/>
                  <a:gd name="connsiteX51" fmla="*/ 32293 w 357137"/>
                  <a:gd name="connsiteY51" fmla="*/ 17010 h 257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357137" h="257752">
                    <a:moveTo>
                      <a:pt x="33342" y="64826"/>
                    </a:moveTo>
                    <a:cubicBezTo>
                      <a:pt x="40740" y="49488"/>
                      <a:pt x="51136" y="35787"/>
                      <a:pt x="63918" y="24535"/>
                    </a:cubicBezTo>
                    <a:cubicBezTo>
                      <a:pt x="76958" y="13602"/>
                      <a:pt x="93478" y="7690"/>
                      <a:pt x="110495" y="7866"/>
                    </a:cubicBezTo>
                    <a:cubicBezTo>
                      <a:pt x="121199" y="7596"/>
                      <a:pt x="131742" y="10513"/>
                      <a:pt x="140784" y="16248"/>
                    </a:cubicBezTo>
                    <a:cubicBezTo>
                      <a:pt x="149405" y="21913"/>
                      <a:pt x="156819" y="29230"/>
                      <a:pt x="162596" y="37775"/>
                    </a:cubicBezTo>
                    <a:cubicBezTo>
                      <a:pt x="168812" y="46959"/>
                      <a:pt x="173867" y="56877"/>
                      <a:pt x="177646" y="67302"/>
                    </a:cubicBezTo>
                    <a:cubicBezTo>
                      <a:pt x="181646" y="78160"/>
                      <a:pt x="185075" y="88733"/>
                      <a:pt x="187742" y="98925"/>
                    </a:cubicBezTo>
                    <a:cubicBezTo>
                      <a:pt x="190151" y="89964"/>
                      <a:pt x="193338" y="81232"/>
                      <a:pt x="197267" y="72826"/>
                    </a:cubicBezTo>
                    <a:cubicBezTo>
                      <a:pt x="201560" y="62736"/>
                      <a:pt x="206958" y="53152"/>
                      <a:pt x="213364" y="44251"/>
                    </a:cubicBezTo>
                    <a:cubicBezTo>
                      <a:pt x="219705" y="35373"/>
                      <a:pt x="227384" y="27533"/>
                      <a:pt x="236129" y="21010"/>
                    </a:cubicBezTo>
                    <a:cubicBezTo>
                      <a:pt x="244353" y="14790"/>
                      <a:pt x="254393" y="11444"/>
                      <a:pt x="264704" y="11485"/>
                    </a:cubicBezTo>
                    <a:cubicBezTo>
                      <a:pt x="277800" y="10754"/>
                      <a:pt x="290821" y="13902"/>
                      <a:pt x="302137" y="20534"/>
                    </a:cubicBezTo>
                    <a:cubicBezTo>
                      <a:pt x="312653" y="26973"/>
                      <a:pt x="321420" y="35904"/>
                      <a:pt x="327664" y="46537"/>
                    </a:cubicBezTo>
                    <a:cubicBezTo>
                      <a:pt x="334862" y="58791"/>
                      <a:pt x="340191" y="72050"/>
                      <a:pt x="343475" y="85876"/>
                    </a:cubicBezTo>
                    <a:cubicBezTo>
                      <a:pt x="347393" y="101546"/>
                      <a:pt x="350288" y="117455"/>
                      <a:pt x="352143" y="133501"/>
                    </a:cubicBezTo>
                    <a:cubicBezTo>
                      <a:pt x="354239" y="150455"/>
                      <a:pt x="355382" y="167791"/>
                      <a:pt x="355858" y="185603"/>
                    </a:cubicBezTo>
                    <a:cubicBezTo>
                      <a:pt x="356335" y="203414"/>
                      <a:pt x="356525" y="220940"/>
                      <a:pt x="356525" y="238086"/>
                    </a:cubicBezTo>
                    <a:cubicBezTo>
                      <a:pt x="356885" y="242424"/>
                      <a:pt x="354975" y="246640"/>
                      <a:pt x="351477" y="249230"/>
                    </a:cubicBezTo>
                    <a:cubicBezTo>
                      <a:pt x="344579" y="253810"/>
                      <a:pt x="335609" y="253810"/>
                      <a:pt x="328712" y="249230"/>
                    </a:cubicBezTo>
                    <a:cubicBezTo>
                      <a:pt x="325242" y="246616"/>
                      <a:pt x="323340" y="242417"/>
                      <a:pt x="323663" y="238086"/>
                    </a:cubicBezTo>
                    <a:cubicBezTo>
                      <a:pt x="323156" y="217194"/>
                      <a:pt x="322584" y="195286"/>
                      <a:pt x="321949" y="172363"/>
                    </a:cubicBezTo>
                    <a:cubicBezTo>
                      <a:pt x="321456" y="151291"/>
                      <a:pt x="319451" y="130282"/>
                      <a:pt x="315949" y="109498"/>
                    </a:cubicBezTo>
                    <a:cubicBezTo>
                      <a:pt x="313462" y="92830"/>
                      <a:pt x="308113" y="76718"/>
                      <a:pt x="300137" y="61873"/>
                    </a:cubicBezTo>
                    <a:cubicBezTo>
                      <a:pt x="294380" y="50226"/>
                      <a:pt x="282252" y="43114"/>
                      <a:pt x="269276" y="43775"/>
                    </a:cubicBezTo>
                    <a:cubicBezTo>
                      <a:pt x="257347" y="44404"/>
                      <a:pt x="246301" y="50259"/>
                      <a:pt x="239082" y="59777"/>
                    </a:cubicBezTo>
                    <a:cubicBezTo>
                      <a:pt x="229448" y="72214"/>
                      <a:pt x="222271" y="86373"/>
                      <a:pt x="217937" y="101497"/>
                    </a:cubicBezTo>
                    <a:cubicBezTo>
                      <a:pt x="211788" y="121873"/>
                      <a:pt x="207860" y="142855"/>
                      <a:pt x="206222" y="164076"/>
                    </a:cubicBezTo>
                    <a:cubicBezTo>
                      <a:pt x="203935" y="189951"/>
                      <a:pt x="203489" y="215957"/>
                      <a:pt x="204888" y="241895"/>
                    </a:cubicBezTo>
                    <a:cubicBezTo>
                      <a:pt x="204806" y="245690"/>
                      <a:pt x="202934" y="249222"/>
                      <a:pt x="199839" y="251420"/>
                    </a:cubicBezTo>
                    <a:cubicBezTo>
                      <a:pt x="196644" y="253926"/>
                      <a:pt x="192822" y="255508"/>
                      <a:pt x="188791" y="255992"/>
                    </a:cubicBezTo>
                    <a:cubicBezTo>
                      <a:pt x="184717" y="256466"/>
                      <a:pt x="180619" y="255339"/>
                      <a:pt x="177361" y="252849"/>
                    </a:cubicBezTo>
                    <a:cubicBezTo>
                      <a:pt x="173613" y="249966"/>
                      <a:pt x="171600" y="245366"/>
                      <a:pt x="172027" y="240656"/>
                    </a:cubicBezTo>
                    <a:cubicBezTo>
                      <a:pt x="170629" y="217987"/>
                      <a:pt x="169168" y="194715"/>
                      <a:pt x="167644" y="170839"/>
                    </a:cubicBezTo>
                    <a:cubicBezTo>
                      <a:pt x="166289" y="149150"/>
                      <a:pt x="163489" y="127576"/>
                      <a:pt x="159262" y="106259"/>
                    </a:cubicBezTo>
                    <a:cubicBezTo>
                      <a:pt x="156175" y="89516"/>
                      <a:pt x="150283" y="73414"/>
                      <a:pt x="141831" y="58634"/>
                    </a:cubicBezTo>
                    <a:cubicBezTo>
                      <a:pt x="135562" y="47151"/>
                      <a:pt x="123275" y="40268"/>
                      <a:pt x="110208" y="40918"/>
                    </a:cubicBezTo>
                    <a:cubicBezTo>
                      <a:pt x="99577" y="40667"/>
                      <a:pt x="89288" y="44680"/>
                      <a:pt x="81633" y="52062"/>
                    </a:cubicBezTo>
                    <a:cubicBezTo>
                      <a:pt x="73453" y="60231"/>
                      <a:pt x="66977" y="69944"/>
                      <a:pt x="62583" y="80637"/>
                    </a:cubicBezTo>
                    <a:cubicBezTo>
                      <a:pt x="57117" y="93439"/>
                      <a:pt x="53154" y="106832"/>
                      <a:pt x="50772" y="120547"/>
                    </a:cubicBezTo>
                    <a:cubicBezTo>
                      <a:pt x="48106" y="135406"/>
                      <a:pt x="46105" y="150455"/>
                      <a:pt x="44772" y="165695"/>
                    </a:cubicBezTo>
                    <a:cubicBezTo>
                      <a:pt x="43439" y="181030"/>
                      <a:pt x="42676" y="195699"/>
                      <a:pt x="42390" y="209891"/>
                    </a:cubicBezTo>
                    <a:cubicBezTo>
                      <a:pt x="42105" y="224083"/>
                      <a:pt x="42390" y="236180"/>
                      <a:pt x="42390" y="246372"/>
                    </a:cubicBezTo>
                    <a:cubicBezTo>
                      <a:pt x="41519" y="250022"/>
                      <a:pt x="39029" y="253074"/>
                      <a:pt x="35627" y="254659"/>
                    </a:cubicBezTo>
                    <a:cubicBezTo>
                      <a:pt x="32143" y="256520"/>
                      <a:pt x="28244" y="257471"/>
                      <a:pt x="24293" y="257421"/>
                    </a:cubicBezTo>
                    <a:cubicBezTo>
                      <a:pt x="20399" y="257503"/>
                      <a:pt x="16553" y="256550"/>
                      <a:pt x="13149" y="254659"/>
                    </a:cubicBezTo>
                    <a:cubicBezTo>
                      <a:pt x="9968" y="253146"/>
                      <a:pt x="7986" y="249892"/>
                      <a:pt x="8100" y="246372"/>
                    </a:cubicBezTo>
                    <a:cubicBezTo>
                      <a:pt x="5433" y="212082"/>
                      <a:pt x="3878" y="175474"/>
                      <a:pt x="3433" y="136549"/>
                    </a:cubicBezTo>
                    <a:cubicBezTo>
                      <a:pt x="2989" y="97623"/>
                      <a:pt x="1655" y="57777"/>
                      <a:pt x="-568" y="17010"/>
                    </a:cubicBezTo>
                    <a:cubicBezTo>
                      <a:pt x="-636" y="12012"/>
                      <a:pt x="1446" y="7225"/>
                      <a:pt x="5147" y="3866"/>
                    </a:cubicBezTo>
                    <a:cubicBezTo>
                      <a:pt x="8190" y="1158"/>
                      <a:pt x="12124" y="-334"/>
                      <a:pt x="16196" y="-326"/>
                    </a:cubicBezTo>
                    <a:cubicBezTo>
                      <a:pt x="20189" y="-364"/>
                      <a:pt x="24044" y="1136"/>
                      <a:pt x="26959" y="3866"/>
                    </a:cubicBezTo>
                    <a:cubicBezTo>
                      <a:pt x="30363" y="7397"/>
                      <a:pt x="32274" y="12105"/>
                      <a:pt x="32293" y="17010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2" name="Forme libre : forme 111">
                <a:extLst>
                  <a:ext uri="{FF2B5EF4-FFF2-40B4-BE49-F238E27FC236}">
                    <a16:creationId xmlns:a16="http://schemas.microsoft.com/office/drawing/2014/main" id="{8B68DE0D-8CD7-4CD0-865F-32E1C10C44FC}"/>
                  </a:ext>
                </a:extLst>
              </p:cNvPr>
              <p:cNvSpPr/>
              <p:nvPr/>
            </p:nvSpPr>
            <p:spPr>
              <a:xfrm>
                <a:off x="6166839" y="3826859"/>
                <a:ext cx="219177" cy="259674"/>
              </a:xfrm>
              <a:custGeom>
                <a:avLst/>
                <a:gdLst>
                  <a:gd name="connsiteX0" fmla="*/ 207103 w 219177"/>
                  <a:gd name="connsiteY0" fmla="*/ 113783 h 259674"/>
                  <a:gd name="connsiteX1" fmla="*/ 174623 w 219177"/>
                  <a:gd name="connsiteY1" fmla="*/ 124166 h 259674"/>
                  <a:gd name="connsiteX2" fmla="*/ 124616 w 219177"/>
                  <a:gd name="connsiteY2" fmla="*/ 133691 h 259674"/>
                  <a:gd name="connsiteX3" fmla="*/ 72229 w 219177"/>
                  <a:gd name="connsiteY3" fmla="*/ 140644 h 259674"/>
                  <a:gd name="connsiteX4" fmla="*/ 32700 w 219177"/>
                  <a:gd name="connsiteY4" fmla="*/ 144168 h 259674"/>
                  <a:gd name="connsiteX5" fmla="*/ 40701 w 219177"/>
                  <a:gd name="connsiteY5" fmla="*/ 179887 h 259674"/>
                  <a:gd name="connsiteX6" fmla="*/ 58132 w 219177"/>
                  <a:gd name="connsiteY6" fmla="*/ 207033 h 259674"/>
                  <a:gd name="connsiteX7" fmla="*/ 83659 w 219177"/>
                  <a:gd name="connsiteY7" fmla="*/ 223035 h 259674"/>
                  <a:gd name="connsiteX8" fmla="*/ 115854 w 219177"/>
                  <a:gd name="connsiteY8" fmla="*/ 224749 h 259674"/>
                  <a:gd name="connsiteX9" fmla="*/ 153096 w 219177"/>
                  <a:gd name="connsiteY9" fmla="*/ 209510 h 259674"/>
                  <a:gd name="connsiteX10" fmla="*/ 187005 w 219177"/>
                  <a:gd name="connsiteY10" fmla="*/ 174743 h 259674"/>
                  <a:gd name="connsiteX11" fmla="*/ 199102 w 219177"/>
                  <a:gd name="connsiteY11" fmla="*/ 167790 h 259674"/>
                  <a:gd name="connsiteX12" fmla="*/ 210818 w 219177"/>
                  <a:gd name="connsiteY12" fmla="*/ 170552 h 259674"/>
                  <a:gd name="connsiteX13" fmla="*/ 217866 w 219177"/>
                  <a:gd name="connsiteY13" fmla="*/ 180077 h 259674"/>
                  <a:gd name="connsiteX14" fmla="*/ 216532 w 219177"/>
                  <a:gd name="connsiteY14" fmla="*/ 192936 h 259674"/>
                  <a:gd name="connsiteX15" fmla="*/ 170526 w 219177"/>
                  <a:gd name="connsiteY15" fmla="*/ 238179 h 259674"/>
                  <a:gd name="connsiteX16" fmla="*/ 123949 w 219177"/>
                  <a:gd name="connsiteY16" fmla="*/ 257229 h 259674"/>
                  <a:gd name="connsiteX17" fmla="*/ 76324 w 219177"/>
                  <a:gd name="connsiteY17" fmla="*/ 255515 h 259674"/>
                  <a:gd name="connsiteX18" fmla="*/ 36700 w 219177"/>
                  <a:gd name="connsiteY18" fmla="*/ 232560 h 259674"/>
                  <a:gd name="connsiteX19" fmla="*/ 9554 w 219177"/>
                  <a:gd name="connsiteY19" fmla="*/ 191221 h 259674"/>
                  <a:gd name="connsiteX20" fmla="*/ -542 w 219177"/>
                  <a:gd name="connsiteY20" fmla="*/ 134071 h 259674"/>
                  <a:gd name="connsiteX21" fmla="*/ 4506 w 219177"/>
                  <a:gd name="connsiteY21" fmla="*/ 88827 h 259674"/>
                  <a:gd name="connsiteX22" fmla="*/ 20318 w 219177"/>
                  <a:gd name="connsiteY22" fmla="*/ 48251 h 259674"/>
                  <a:gd name="connsiteX23" fmla="*/ 48130 w 219177"/>
                  <a:gd name="connsiteY23" fmla="*/ 16914 h 259674"/>
                  <a:gd name="connsiteX24" fmla="*/ 90041 w 219177"/>
                  <a:gd name="connsiteY24" fmla="*/ 626 h 259674"/>
                  <a:gd name="connsiteX25" fmla="*/ 131665 w 219177"/>
                  <a:gd name="connsiteY25" fmla="*/ 3007 h 259674"/>
                  <a:gd name="connsiteX26" fmla="*/ 169289 w 219177"/>
                  <a:gd name="connsiteY26" fmla="*/ 20723 h 259674"/>
                  <a:gd name="connsiteX27" fmla="*/ 197864 w 219177"/>
                  <a:gd name="connsiteY27" fmla="*/ 52727 h 259674"/>
                  <a:gd name="connsiteX28" fmla="*/ 212627 w 219177"/>
                  <a:gd name="connsiteY28" fmla="*/ 97876 h 259674"/>
                  <a:gd name="connsiteX29" fmla="*/ 207103 w 219177"/>
                  <a:gd name="connsiteY29" fmla="*/ 113782 h 259674"/>
                  <a:gd name="connsiteX30" fmla="*/ 89278 w 219177"/>
                  <a:gd name="connsiteY30" fmla="*/ 35583 h 259674"/>
                  <a:gd name="connsiteX31" fmla="*/ 66133 w 219177"/>
                  <a:gd name="connsiteY31" fmla="*/ 45584 h 259674"/>
                  <a:gd name="connsiteX32" fmla="*/ 49750 w 219177"/>
                  <a:gd name="connsiteY32" fmla="*/ 62634 h 259674"/>
                  <a:gd name="connsiteX33" fmla="*/ 39273 w 219177"/>
                  <a:gd name="connsiteY33" fmla="*/ 84541 h 259674"/>
                  <a:gd name="connsiteX34" fmla="*/ 34320 w 219177"/>
                  <a:gd name="connsiteY34" fmla="*/ 109877 h 259674"/>
                  <a:gd name="connsiteX35" fmla="*/ 107091 w 219177"/>
                  <a:gd name="connsiteY35" fmla="*/ 103686 h 259674"/>
                  <a:gd name="connsiteX36" fmla="*/ 178528 w 219177"/>
                  <a:gd name="connsiteY36" fmla="*/ 89019 h 259674"/>
                  <a:gd name="connsiteX37" fmla="*/ 148714 w 219177"/>
                  <a:gd name="connsiteY37" fmla="*/ 45299 h 259674"/>
                  <a:gd name="connsiteX38" fmla="*/ 121854 w 219177"/>
                  <a:gd name="connsiteY38" fmla="*/ 34821 h 259674"/>
                  <a:gd name="connsiteX39" fmla="*/ 89278 w 219177"/>
                  <a:gd name="connsiteY39" fmla="*/ 35583 h 259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219177" h="259674">
                    <a:moveTo>
                      <a:pt x="207103" y="113783"/>
                    </a:moveTo>
                    <a:cubicBezTo>
                      <a:pt x="196870" y="118883"/>
                      <a:pt x="185916" y="122384"/>
                      <a:pt x="174623" y="124166"/>
                    </a:cubicBezTo>
                    <a:cubicBezTo>
                      <a:pt x="159192" y="127499"/>
                      <a:pt x="142523" y="130452"/>
                      <a:pt x="124616" y="133691"/>
                    </a:cubicBezTo>
                    <a:cubicBezTo>
                      <a:pt x="106709" y="136929"/>
                      <a:pt x="89278" y="138834"/>
                      <a:pt x="72229" y="140644"/>
                    </a:cubicBezTo>
                    <a:cubicBezTo>
                      <a:pt x="55179" y="142454"/>
                      <a:pt x="42034" y="143692"/>
                      <a:pt x="32700" y="144168"/>
                    </a:cubicBezTo>
                    <a:cubicBezTo>
                      <a:pt x="33401" y="156431"/>
                      <a:pt x="36103" y="168497"/>
                      <a:pt x="40701" y="179887"/>
                    </a:cubicBezTo>
                    <a:cubicBezTo>
                      <a:pt x="44641" y="190008"/>
                      <a:pt x="50567" y="199239"/>
                      <a:pt x="58132" y="207033"/>
                    </a:cubicBezTo>
                    <a:cubicBezTo>
                      <a:pt x="65344" y="214200"/>
                      <a:pt x="74065" y="219668"/>
                      <a:pt x="83659" y="223035"/>
                    </a:cubicBezTo>
                    <a:cubicBezTo>
                      <a:pt x="94040" y="226495"/>
                      <a:pt x="105164" y="227087"/>
                      <a:pt x="115854" y="224749"/>
                    </a:cubicBezTo>
                    <a:cubicBezTo>
                      <a:pt x="129280" y="222620"/>
                      <a:pt x="142029" y="217403"/>
                      <a:pt x="153096" y="209510"/>
                    </a:cubicBezTo>
                    <a:cubicBezTo>
                      <a:pt x="166015" y="199615"/>
                      <a:pt x="177436" y="187905"/>
                      <a:pt x="187005" y="174743"/>
                    </a:cubicBezTo>
                    <a:cubicBezTo>
                      <a:pt x="189967" y="170926"/>
                      <a:pt x="194313" y="168428"/>
                      <a:pt x="199102" y="167790"/>
                    </a:cubicBezTo>
                    <a:cubicBezTo>
                      <a:pt x="203214" y="167238"/>
                      <a:pt x="207385" y="168221"/>
                      <a:pt x="210818" y="170552"/>
                    </a:cubicBezTo>
                    <a:cubicBezTo>
                      <a:pt x="214164" y="172851"/>
                      <a:pt x="216645" y="176205"/>
                      <a:pt x="217866" y="180077"/>
                    </a:cubicBezTo>
                    <a:cubicBezTo>
                      <a:pt x="219203" y="184365"/>
                      <a:pt x="218721" y="189014"/>
                      <a:pt x="216532" y="192936"/>
                    </a:cubicBezTo>
                    <a:cubicBezTo>
                      <a:pt x="204083" y="210695"/>
                      <a:pt x="188491" y="226028"/>
                      <a:pt x="170526" y="238179"/>
                    </a:cubicBezTo>
                    <a:cubicBezTo>
                      <a:pt x="156266" y="247266"/>
                      <a:pt x="140490" y="253718"/>
                      <a:pt x="123949" y="257229"/>
                    </a:cubicBezTo>
                    <a:cubicBezTo>
                      <a:pt x="108172" y="260549"/>
                      <a:pt x="91822" y="259961"/>
                      <a:pt x="76324" y="255515"/>
                    </a:cubicBezTo>
                    <a:cubicBezTo>
                      <a:pt x="61461" y="251164"/>
                      <a:pt x="47868" y="243289"/>
                      <a:pt x="36700" y="232560"/>
                    </a:cubicBezTo>
                    <a:cubicBezTo>
                      <a:pt x="24757" y="220915"/>
                      <a:pt x="15494" y="206809"/>
                      <a:pt x="9554" y="191221"/>
                    </a:cubicBezTo>
                    <a:cubicBezTo>
                      <a:pt x="2518" y="173005"/>
                      <a:pt x="-911" y="153595"/>
                      <a:pt x="-542" y="134071"/>
                    </a:cubicBezTo>
                    <a:cubicBezTo>
                      <a:pt x="-538" y="118849"/>
                      <a:pt x="1155" y="103675"/>
                      <a:pt x="4506" y="88827"/>
                    </a:cubicBezTo>
                    <a:cubicBezTo>
                      <a:pt x="7630" y="74560"/>
                      <a:pt x="12965" y="60870"/>
                      <a:pt x="20318" y="48251"/>
                    </a:cubicBezTo>
                    <a:cubicBezTo>
                      <a:pt x="27371" y="36029"/>
                      <a:pt x="36833" y="25368"/>
                      <a:pt x="48130" y="16914"/>
                    </a:cubicBezTo>
                    <a:cubicBezTo>
                      <a:pt x="60476" y="7985"/>
                      <a:pt x="74906" y="2377"/>
                      <a:pt x="90041" y="626"/>
                    </a:cubicBezTo>
                    <a:cubicBezTo>
                      <a:pt x="103942" y="-1201"/>
                      <a:pt x="118063" y="-393"/>
                      <a:pt x="131665" y="3007"/>
                    </a:cubicBezTo>
                    <a:cubicBezTo>
                      <a:pt x="145245" y="6392"/>
                      <a:pt x="158028" y="12411"/>
                      <a:pt x="169289" y="20723"/>
                    </a:cubicBezTo>
                    <a:cubicBezTo>
                      <a:pt x="180858" y="29373"/>
                      <a:pt x="190575" y="40256"/>
                      <a:pt x="197864" y="52727"/>
                    </a:cubicBezTo>
                    <a:cubicBezTo>
                      <a:pt x="205767" y="66632"/>
                      <a:pt x="210789" y="81987"/>
                      <a:pt x="212627" y="97876"/>
                    </a:cubicBezTo>
                    <a:cubicBezTo>
                      <a:pt x="214148" y="103806"/>
                      <a:pt x="211972" y="110071"/>
                      <a:pt x="207103" y="113782"/>
                    </a:cubicBezTo>
                    <a:close/>
                    <a:moveTo>
                      <a:pt x="89278" y="35583"/>
                    </a:moveTo>
                    <a:cubicBezTo>
                      <a:pt x="80915" y="37152"/>
                      <a:pt x="73007" y="40569"/>
                      <a:pt x="66133" y="45584"/>
                    </a:cubicBezTo>
                    <a:cubicBezTo>
                      <a:pt x="59805" y="50366"/>
                      <a:pt x="54276" y="56121"/>
                      <a:pt x="49750" y="62634"/>
                    </a:cubicBezTo>
                    <a:cubicBezTo>
                      <a:pt x="45149" y="69352"/>
                      <a:pt x="41615" y="76742"/>
                      <a:pt x="39273" y="84541"/>
                    </a:cubicBezTo>
                    <a:cubicBezTo>
                      <a:pt x="36829" y="92812"/>
                      <a:pt x="35171" y="101295"/>
                      <a:pt x="34320" y="109877"/>
                    </a:cubicBezTo>
                    <a:cubicBezTo>
                      <a:pt x="58711" y="109952"/>
                      <a:pt x="83062" y="107880"/>
                      <a:pt x="107091" y="103686"/>
                    </a:cubicBezTo>
                    <a:cubicBezTo>
                      <a:pt x="130141" y="99495"/>
                      <a:pt x="153953" y="94607"/>
                      <a:pt x="178528" y="89019"/>
                    </a:cubicBezTo>
                    <a:cubicBezTo>
                      <a:pt x="174849" y="71039"/>
                      <a:pt x="164108" y="55289"/>
                      <a:pt x="148714" y="45299"/>
                    </a:cubicBezTo>
                    <a:cubicBezTo>
                      <a:pt x="140550" y="40047"/>
                      <a:pt x="131417" y="36485"/>
                      <a:pt x="121854" y="34821"/>
                    </a:cubicBezTo>
                    <a:cubicBezTo>
                      <a:pt x="111046" y="32990"/>
                      <a:pt x="99988" y="33249"/>
                      <a:pt x="89278" y="35583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3" name="Forme libre : forme 112">
                <a:extLst>
                  <a:ext uri="{FF2B5EF4-FFF2-40B4-BE49-F238E27FC236}">
                    <a16:creationId xmlns:a16="http://schemas.microsoft.com/office/drawing/2014/main" id="{FB080B14-250D-4495-AB4C-ACE816A7E05C}"/>
                  </a:ext>
                </a:extLst>
              </p:cNvPr>
              <p:cNvSpPr/>
              <p:nvPr/>
            </p:nvSpPr>
            <p:spPr>
              <a:xfrm>
                <a:off x="6428648" y="3838456"/>
                <a:ext cx="179415" cy="249908"/>
              </a:xfrm>
              <a:custGeom>
                <a:avLst/>
                <a:gdLst>
                  <a:gd name="connsiteX0" fmla="*/ 27494 w 179415"/>
                  <a:gd name="connsiteY0" fmla="*/ 194197 h 249908"/>
                  <a:gd name="connsiteX1" fmla="*/ 57021 w 179415"/>
                  <a:gd name="connsiteY1" fmla="*/ 210580 h 249908"/>
                  <a:gd name="connsiteX2" fmla="*/ 95978 w 179415"/>
                  <a:gd name="connsiteY2" fmla="*/ 215723 h 249908"/>
                  <a:gd name="connsiteX3" fmla="*/ 130173 w 179415"/>
                  <a:gd name="connsiteY3" fmla="*/ 207437 h 249908"/>
                  <a:gd name="connsiteX4" fmla="*/ 144937 w 179415"/>
                  <a:gd name="connsiteY4" fmla="*/ 183053 h 249908"/>
                  <a:gd name="connsiteX5" fmla="*/ 135412 w 179415"/>
                  <a:gd name="connsiteY5" fmla="*/ 159431 h 249908"/>
                  <a:gd name="connsiteX6" fmla="*/ 110933 w 179415"/>
                  <a:gd name="connsiteY6" fmla="*/ 145905 h 249908"/>
                  <a:gd name="connsiteX7" fmla="*/ 78643 w 179415"/>
                  <a:gd name="connsiteY7" fmla="*/ 136380 h 249908"/>
                  <a:gd name="connsiteX8" fmla="*/ 46163 w 179415"/>
                  <a:gd name="connsiteY8" fmla="*/ 126284 h 249908"/>
                  <a:gd name="connsiteX9" fmla="*/ 19969 w 179415"/>
                  <a:gd name="connsiteY9" fmla="*/ 109615 h 249908"/>
                  <a:gd name="connsiteX10" fmla="*/ 7587 w 179415"/>
                  <a:gd name="connsiteY10" fmla="*/ 80469 h 249908"/>
                  <a:gd name="connsiteX11" fmla="*/ 12921 w 179415"/>
                  <a:gd name="connsiteY11" fmla="*/ 46369 h 249908"/>
                  <a:gd name="connsiteX12" fmla="*/ 31399 w 179415"/>
                  <a:gd name="connsiteY12" fmla="*/ 21699 h 249908"/>
                  <a:gd name="connsiteX13" fmla="*/ 58260 w 179415"/>
                  <a:gd name="connsiteY13" fmla="*/ 6459 h 249908"/>
                  <a:gd name="connsiteX14" fmla="*/ 89407 w 179415"/>
                  <a:gd name="connsiteY14" fmla="*/ -113 h 249908"/>
                  <a:gd name="connsiteX15" fmla="*/ 132365 w 179415"/>
                  <a:gd name="connsiteY15" fmla="*/ 7888 h 249908"/>
                  <a:gd name="connsiteX16" fmla="*/ 163225 w 179415"/>
                  <a:gd name="connsiteY16" fmla="*/ 33225 h 249908"/>
                  <a:gd name="connsiteX17" fmla="*/ 165893 w 179415"/>
                  <a:gd name="connsiteY17" fmla="*/ 45321 h 249908"/>
                  <a:gd name="connsiteX18" fmla="*/ 160178 w 179415"/>
                  <a:gd name="connsiteY18" fmla="*/ 54846 h 249908"/>
                  <a:gd name="connsiteX19" fmla="*/ 149795 w 179415"/>
                  <a:gd name="connsiteY19" fmla="*/ 57608 h 249908"/>
                  <a:gd name="connsiteX20" fmla="*/ 138365 w 179415"/>
                  <a:gd name="connsiteY20" fmla="*/ 50655 h 249908"/>
                  <a:gd name="connsiteX21" fmla="*/ 115600 w 179415"/>
                  <a:gd name="connsiteY21" fmla="*/ 35701 h 249908"/>
                  <a:gd name="connsiteX22" fmla="*/ 87025 w 179415"/>
                  <a:gd name="connsiteY22" fmla="*/ 31891 h 249908"/>
                  <a:gd name="connsiteX23" fmla="*/ 54164 w 179415"/>
                  <a:gd name="connsiteY23" fmla="*/ 44083 h 249908"/>
                  <a:gd name="connsiteX24" fmla="*/ 40734 w 179415"/>
                  <a:gd name="connsiteY24" fmla="*/ 72182 h 249908"/>
                  <a:gd name="connsiteX25" fmla="*/ 51211 w 179415"/>
                  <a:gd name="connsiteY25" fmla="*/ 89898 h 249908"/>
                  <a:gd name="connsiteX26" fmla="*/ 77500 w 179415"/>
                  <a:gd name="connsiteY26" fmla="*/ 100662 h 249908"/>
                  <a:gd name="connsiteX27" fmla="*/ 111218 w 179415"/>
                  <a:gd name="connsiteY27" fmla="*/ 110187 h 249908"/>
                  <a:gd name="connsiteX28" fmla="*/ 144270 w 179415"/>
                  <a:gd name="connsiteY28" fmla="*/ 123713 h 249908"/>
                  <a:gd name="connsiteX29" fmla="*/ 169130 w 179415"/>
                  <a:gd name="connsiteY29" fmla="*/ 146668 h 249908"/>
                  <a:gd name="connsiteX30" fmla="*/ 178655 w 179415"/>
                  <a:gd name="connsiteY30" fmla="*/ 184768 h 249908"/>
                  <a:gd name="connsiteX31" fmla="*/ 167511 w 179415"/>
                  <a:gd name="connsiteY31" fmla="*/ 216771 h 249908"/>
                  <a:gd name="connsiteX32" fmla="*/ 141317 w 179415"/>
                  <a:gd name="connsiteY32" fmla="*/ 237631 h 249908"/>
                  <a:gd name="connsiteX33" fmla="*/ 105884 w 179415"/>
                  <a:gd name="connsiteY33" fmla="*/ 248014 h 249908"/>
                  <a:gd name="connsiteX34" fmla="*/ 67213 w 179415"/>
                  <a:gd name="connsiteY34" fmla="*/ 248681 h 249908"/>
                  <a:gd name="connsiteX35" fmla="*/ 31494 w 179415"/>
                  <a:gd name="connsiteY35" fmla="*/ 240013 h 249908"/>
                  <a:gd name="connsiteX36" fmla="*/ 4824 w 179415"/>
                  <a:gd name="connsiteY36" fmla="*/ 222297 h 249908"/>
                  <a:gd name="connsiteX37" fmla="*/ -510 w 179415"/>
                  <a:gd name="connsiteY37" fmla="*/ 208390 h 249908"/>
                  <a:gd name="connsiteX38" fmla="*/ 4539 w 179415"/>
                  <a:gd name="connsiteY38" fmla="*/ 195531 h 249908"/>
                  <a:gd name="connsiteX39" fmla="*/ 15587 w 179415"/>
                  <a:gd name="connsiteY39" fmla="*/ 189340 h 249908"/>
                  <a:gd name="connsiteX40" fmla="*/ 27494 w 179415"/>
                  <a:gd name="connsiteY40" fmla="*/ 194198 h 249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79415" h="249908">
                    <a:moveTo>
                      <a:pt x="27494" y="194197"/>
                    </a:moveTo>
                    <a:cubicBezTo>
                      <a:pt x="35802" y="202054"/>
                      <a:pt x="45958" y="207688"/>
                      <a:pt x="57021" y="210580"/>
                    </a:cubicBezTo>
                    <a:cubicBezTo>
                      <a:pt x="69632" y="214442"/>
                      <a:pt x="82797" y="216180"/>
                      <a:pt x="95978" y="215723"/>
                    </a:cubicBezTo>
                    <a:cubicBezTo>
                      <a:pt x="107848" y="215517"/>
                      <a:pt x="119526" y="212687"/>
                      <a:pt x="130173" y="207437"/>
                    </a:cubicBezTo>
                    <a:cubicBezTo>
                      <a:pt x="139561" y="203029"/>
                      <a:pt x="145382" y="193414"/>
                      <a:pt x="144937" y="183053"/>
                    </a:cubicBezTo>
                    <a:cubicBezTo>
                      <a:pt x="145496" y="174144"/>
                      <a:pt x="141994" y="165460"/>
                      <a:pt x="135412" y="159431"/>
                    </a:cubicBezTo>
                    <a:cubicBezTo>
                      <a:pt x="128135" y="153483"/>
                      <a:pt x="119842" y="148901"/>
                      <a:pt x="110933" y="145905"/>
                    </a:cubicBezTo>
                    <a:cubicBezTo>
                      <a:pt x="100362" y="142110"/>
                      <a:pt x="89581" y="138930"/>
                      <a:pt x="78643" y="136380"/>
                    </a:cubicBezTo>
                    <a:cubicBezTo>
                      <a:pt x="67526" y="134034"/>
                      <a:pt x="56651" y="130653"/>
                      <a:pt x="46163" y="126284"/>
                    </a:cubicBezTo>
                    <a:cubicBezTo>
                      <a:pt x="36463" y="122420"/>
                      <a:pt x="27578" y="116765"/>
                      <a:pt x="19969" y="109615"/>
                    </a:cubicBezTo>
                    <a:cubicBezTo>
                      <a:pt x="12206" y="101881"/>
                      <a:pt x="7763" y="91426"/>
                      <a:pt x="7587" y="80469"/>
                    </a:cubicBezTo>
                    <a:cubicBezTo>
                      <a:pt x="6437" y="68833"/>
                      <a:pt x="8273" y="57097"/>
                      <a:pt x="12921" y="46369"/>
                    </a:cubicBezTo>
                    <a:cubicBezTo>
                      <a:pt x="17198" y="36891"/>
                      <a:pt x="23507" y="28470"/>
                      <a:pt x="31399" y="21699"/>
                    </a:cubicBezTo>
                    <a:cubicBezTo>
                      <a:pt x="39298" y="14951"/>
                      <a:pt x="48415" y="9777"/>
                      <a:pt x="58260" y="6459"/>
                    </a:cubicBezTo>
                    <a:cubicBezTo>
                      <a:pt x="68312" y="2924"/>
                      <a:pt x="78783" y="715"/>
                      <a:pt x="89407" y="-113"/>
                    </a:cubicBezTo>
                    <a:cubicBezTo>
                      <a:pt x="104174" y="-1150"/>
                      <a:pt x="118961" y="1604"/>
                      <a:pt x="132365" y="7888"/>
                    </a:cubicBezTo>
                    <a:cubicBezTo>
                      <a:pt x="144816" y="13287"/>
                      <a:pt x="155506" y="22064"/>
                      <a:pt x="163225" y="33225"/>
                    </a:cubicBezTo>
                    <a:cubicBezTo>
                      <a:pt x="165776" y="36702"/>
                      <a:pt x="166744" y="41093"/>
                      <a:pt x="165893" y="45321"/>
                    </a:cubicBezTo>
                    <a:cubicBezTo>
                      <a:pt x="165219" y="49089"/>
                      <a:pt x="163185" y="52479"/>
                      <a:pt x="160178" y="54846"/>
                    </a:cubicBezTo>
                    <a:cubicBezTo>
                      <a:pt x="157247" y="57161"/>
                      <a:pt x="153489" y="58161"/>
                      <a:pt x="149795" y="57608"/>
                    </a:cubicBezTo>
                    <a:cubicBezTo>
                      <a:pt x="145241" y="56827"/>
                      <a:pt x="141154" y="54341"/>
                      <a:pt x="138365" y="50655"/>
                    </a:cubicBezTo>
                    <a:cubicBezTo>
                      <a:pt x="132116" y="43883"/>
                      <a:pt x="124299" y="38747"/>
                      <a:pt x="115600" y="35701"/>
                    </a:cubicBezTo>
                    <a:cubicBezTo>
                      <a:pt x="106467" y="32362"/>
                      <a:pt x="96714" y="31062"/>
                      <a:pt x="87025" y="31891"/>
                    </a:cubicBezTo>
                    <a:cubicBezTo>
                      <a:pt x="75194" y="33009"/>
                      <a:pt x="63862" y="37214"/>
                      <a:pt x="54164" y="44083"/>
                    </a:cubicBezTo>
                    <a:cubicBezTo>
                      <a:pt x="44943" y="50338"/>
                      <a:pt x="39810" y="61078"/>
                      <a:pt x="40734" y="72182"/>
                    </a:cubicBezTo>
                    <a:cubicBezTo>
                      <a:pt x="40461" y="79629"/>
                      <a:pt x="44555" y="86550"/>
                      <a:pt x="51211" y="89898"/>
                    </a:cubicBezTo>
                    <a:cubicBezTo>
                      <a:pt x="59552" y="94442"/>
                      <a:pt x="68368" y="98052"/>
                      <a:pt x="77500" y="100662"/>
                    </a:cubicBezTo>
                    <a:cubicBezTo>
                      <a:pt x="87977" y="103996"/>
                      <a:pt x="99312" y="107235"/>
                      <a:pt x="111218" y="110187"/>
                    </a:cubicBezTo>
                    <a:cubicBezTo>
                      <a:pt x="122765" y="113275"/>
                      <a:pt x="133871" y="117821"/>
                      <a:pt x="144270" y="123713"/>
                    </a:cubicBezTo>
                    <a:cubicBezTo>
                      <a:pt x="154206" y="129359"/>
                      <a:pt x="162712" y="137212"/>
                      <a:pt x="169130" y="146668"/>
                    </a:cubicBezTo>
                    <a:cubicBezTo>
                      <a:pt x="176368" y="157992"/>
                      <a:pt x="179713" y="171369"/>
                      <a:pt x="178655" y="184768"/>
                    </a:cubicBezTo>
                    <a:cubicBezTo>
                      <a:pt x="178595" y="196377"/>
                      <a:pt x="174675" y="207637"/>
                      <a:pt x="167511" y="216771"/>
                    </a:cubicBezTo>
                    <a:cubicBezTo>
                      <a:pt x="160457" y="225604"/>
                      <a:pt x="151504" y="232733"/>
                      <a:pt x="141317" y="237631"/>
                    </a:cubicBezTo>
                    <a:cubicBezTo>
                      <a:pt x="130112" y="242898"/>
                      <a:pt x="118160" y="246400"/>
                      <a:pt x="105884" y="248014"/>
                    </a:cubicBezTo>
                    <a:cubicBezTo>
                      <a:pt x="93072" y="249852"/>
                      <a:pt x="80081" y="250076"/>
                      <a:pt x="67213" y="248681"/>
                    </a:cubicBezTo>
                    <a:cubicBezTo>
                      <a:pt x="54962" y="247464"/>
                      <a:pt x="42940" y="244547"/>
                      <a:pt x="31494" y="240013"/>
                    </a:cubicBezTo>
                    <a:cubicBezTo>
                      <a:pt x="21361" y="236235"/>
                      <a:pt x="12235" y="230172"/>
                      <a:pt x="4824" y="222297"/>
                    </a:cubicBezTo>
                    <a:cubicBezTo>
                      <a:pt x="1020" y="218716"/>
                      <a:pt x="-944" y="213596"/>
                      <a:pt x="-510" y="208390"/>
                    </a:cubicBezTo>
                    <a:cubicBezTo>
                      <a:pt x="-199" y="203684"/>
                      <a:pt x="1564" y="199191"/>
                      <a:pt x="4539" y="195531"/>
                    </a:cubicBezTo>
                    <a:cubicBezTo>
                      <a:pt x="7309" y="192148"/>
                      <a:pt x="11256" y="189936"/>
                      <a:pt x="15587" y="189340"/>
                    </a:cubicBezTo>
                    <a:cubicBezTo>
                      <a:pt x="20092" y="189041"/>
                      <a:pt x="24484" y="190832"/>
                      <a:pt x="27494" y="194198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4" name="Forme libre : forme 113">
                <a:extLst>
                  <a:ext uri="{FF2B5EF4-FFF2-40B4-BE49-F238E27FC236}">
                    <a16:creationId xmlns:a16="http://schemas.microsoft.com/office/drawing/2014/main" id="{E0FF28A8-E1BF-412C-8C30-9DA0A21D97A9}"/>
                  </a:ext>
                </a:extLst>
              </p:cNvPr>
              <p:cNvSpPr/>
              <p:nvPr/>
            </p:nvSpPr>
            <p:spPr>
              <a:xfrm>
                <a:off x="6648486" y="3838456"/>
                <a:ext cx="179415" cy="249909"/>
              </a:xfrm>
              <a:custGeom>
                <a:avLst/>
                <a:gdLst>
                  <a:gd name="connsiteX0" fmla="*/ 27494 w 179415"/>
                  <a:gd name="connsiteY0" fmla="*/ 194197 h 249909"/>
                  <a:gd name="connsiteX1" fmla="*/ 57021 w 179415"/>
                  <a:gd name="connsiteY1" fmla="*/ 210580 h 249909"/>
                  <a:gd name="connsiteX2" fmla="*/ 95978 w 179415"/>
                  <a:gd name="connsiteY2" fmla="*/ 215723 h 249909"/>
                  <a:gd name="connsiteX3" fmla="*/ 130173 w 179415"/>
                  <a:gd name="connsiteY3" fmla="*/ 207437 h 249909"/>
                  <a:gd name="connsiteX4" fmla="*/ 144937 w 179415"/>
                  <a:gd name="connsiteY4" fmla="*/ 183053 h 249909"/>
                  <a:gd name="connsiteX5" fmla="*/ 135412 w 179415"/>
                  <a:gd name="connsiteY5" fmla="*/ 159431 h 249909"/>
                  <a:gd name="connsiteX6" fmla="*/ 110837 w 179415"/>
                  <a:gd name="connsiteY6" fmla="*/ 145905 h 249909"/>
                  <a:gd name="connsiteX7" fmla="*/ 78643 w 179415"/>
                  <a:gd name="connsiteY7" fmla="*/ 136380 h 249909"/>
                  <a:gd name="connsiteX8" fmla="*/ 46163 w 179415"/>
                  <a:gd name="connsiteY8" fmla="*/ 126284 h 249909"/>
                  <a:gd name="connsiteX9" fmla="*/ 19969 w 179415"/>
                  <a:gd name="connsiteY9" fmla="*/ 109615 h 249909"/>
                  <a:gd name="connsiteX10" fmla="*/ 7491 w 179415"/>
                  <a:gd name="connsiteY10" fmla="*/ 80469 h 249909"/>
                  <a:gd name="connsiteX11" fmla="*/ 12921 w 179415"/>
                  <a:gd name="connsiteY11" fmla="*/ 46369 h 249909"/>
                  <a:gd name="connsiteX12" fmla="*/ 31399 w 179415"/>
                  <a:gd name="connsiteY12" fmla="*/ 21699 h 249909"/>
                  <a:gd name="connsiteX13" fmla="*/ 58260 w 179415"/>
                  <a:gd name="connsiteY13" fmla="*/ 6459 h 249909"/>
                  <a:gd name="connsiteX14" fmla="*/ 89407 w 179415"/>
                  <a:gd name="connsiteY14" fmla="*/ -113 h 249909"/>
                  <a:gd name="connsiteX15" fmla="*/ 132365 w 179415"/>
                  <a:gd name="connsiteY15" fmla="*/ 7888 h 249909"/>
                  <a:gd name="connsiteX16" fmla="*/ 163225 w 179415"/>
                  <a:gd name="connsiteY16" fmla="*/ 33225 h 249909"/>
                  <a:gd name="connsiteX17" fmla="*/ 165893 w 179415"/>
                  <a:gd name="connsiteY17" fmla="*/ 45321 h 249909"/>
                  <a:gd name="connsiteX18" fmla="*/ 160178 w 179415"/>
                  <a:gd name="connsiteY18" fmla="*/ 54846 h 249909"/>
                  <a:gd name="connsiteX19" fmla="*/ 149795 w 179415"/>
                  <a:gd name="connsiteY19" fmla="*/ 57608 h 249909"/>
                  <a:gd name="connsiteX20" fmla="*/ 138365 w 179415"/>
                  <a:gd name="connsiteY20" fmla="*/ 50655 h 249909"/>
                  <a:gd name="connsiteX21" fmla="*/ 115600 w 179415"/>
                  <a:gd name="connsiteY21" fmla="*/ 35701 h 249909"/>
                  <a:gd name="connsiteX22" fmla="*/ 87025 w 179415"/>
                  <a:gd name="connsiteY22" fmla="*/ 31891 h 249909"/>
                  <a:gd name="connsiteX23" fmla="*/ 54164 w 179415"/>
                  <a:gd name="connsiteY23" fmla="*/ 44083 h 249909"/>
                  <a:gd name="connsiteX24" fmla="*/ 40734 w 179415"/>
                  <a:gd name="connsiteY24" fmla="*/ 72182 h 249909"/>
                  <a:gd name="connsiteX25" fmla="*/ 51211 w 179415"/>
                  <a:gd name="connsiteY25" fmla="*/ 89898 h 249909"/>
                  <a:gd name="connsiteX26" fmla="*/ 77500 w 179415"/>
                  <a:gd name="connsiteY26" fmla="*/ 100662 h 249909"/>
                  <a:gd name="connsiteX27" fmla="*/ 111123 w 179415"/>
                  <a:gd name="connsiteY27" fmla="*/ 110187 h 249909"/>
                  <a:gd name="connsiteX28" fmla="*/ 144270 w 179415"/>
                  <a:gd name="connsiteY28" fmla="*/ 123713 h 249909"/>
                  <a:gd name="connsiteX29" fmla="*/ 169130 w 179415"/>
                  <a:gd name="connsiteY29" fmla="*/ 146668 h 249909"/>
                  <a:gd name="connsiteX30" fmla="*/ 178655 w 179415"/>
                  <a:gd name="connsiteY30" fmla="*/ 184768 h 249909"/>
                  <a:gd name="connsiteX31" fmla="*/ 167511 w 179415"/>
                  <a:gd name="connsiteY31" fmla="*/ 216771 h 249909"/>
                  <a:gd name="connsiteX32" fmla="*/ 141317 w 179415"/>
                  <a:gd name="connsiteY32" fmla="*/ 237631 h 249909"/>
                  <a:gd name="connsiteX33" fmla="*/ 105884 w 179415"/>
                  <a:gd name="connsiteY33" fmla="*/ 248014 h 249909"/>
                  <a:gd name="connsiteX34" fmla="*/ 67117 w 179415"/>
                  <a:gd name="connsiteY34" fmla="*/ 248681 h 249909"/>
                  <a:gd name="connsiteX35" fmla="*/ 31494 w 179415"/>
                  <a:gd name="connsiteY35" fmla="*/ 240013 h 249909"/>
                  <a:gd name="connsiteX36" fmla="*/ 4824 w 179415"/>
                  <a:gd name="connsiteY36" fmla="*/ 222297 h 249909"/>
                  <a:gd name="connsiteX37" fmla="*/ -510 w 179415"/>
                  <a:gd name="connsiteY37" fmla="*/ 208390 h 249909"/>
                  <a:gd name="connsiteX38" fmla="*/ 4539 w 179415"/>
                  <a:gd name="connsiteY38" fmla="*/ 195531 h 249909"/>
                  <a:gd name="connsiteX39" fmla="*/ 15587 w 179415"/>
                  <a:gd name="connsiteY39" fmla="*/ 189340 h 249909"/>
                  <a:gd name="connsiteX40" fmla="*/ 27494 w 179415"/>
                  <a:gd name="connsiteY40" fmla="*/ 194198 h 249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79415" h="249909">
                    <a:moveTo>
                      <a:pt x="27494" y="194197"/>
                    </a:moveTo>
                    <a:cubicBezTo>
                      <a:pt x="35802" y="202054"/>
                      <a:pt x="45958" y="207688"/>
                      <a:pt x="57021" y="210580"/>
                    </a:cubicBezTo>
                    <a:cubicBezTo>
                      <a:pt x="69632" y="214442"/>
                      <a:pt x="82797" y="216180"/>
                      <a:pt x="95978" y="215723"/>
                    </a:cubicBezTo>
                    <a:cubicBezTo>
                      <a:pt x="107847" y="215508"/>
                      <a:pt x="119522" y="212678"/>
                      <a:pt x="130173" y="207437"/>
                    </a:cubicBezTo>
                    <a:cubicBezTo>
                      <a:pt x="139561" y="203029"/>
                      <a:pt x="145382" y="193414"/>
                      <a:pt x="144937" y="183053"/>
                    </a:cubicBezTo>
                    <a:cubicBezTo>
                      <a:pt x="145496" y="174144"/>
                      <a:pt x="141994" y="165460"/>
                      <a:pt x="135412" y="159431"/>
                    </a:cubicBezTo>
                    <a:cubicBezTo>
                      <a:pt x="128113" y="153464"/>
                      <a:pt x="119784" y="148880"/>
                      <a:pt x="110837" y="145905"/>
                    </a:cubicBezTo>
                    <a:cubicBezTo>
                      <a:pt x="100304" y="142097"/>
                      <a:pt x="89553" y="138916"/>
                      <a:pt x="78643" y="136380"/>
                    </a:cubicBezTo>
                    <a:cubicBezTo>
                      <a:pt x="67526" y="134034"/>
                      <a:pt x="56651" y="130653"/>
                      <a:pt x="46163" y="126284"/>
                    </a:cubicBezTo>
                    <a:cubicBezTo>
                      <a:pt x="36463" y="122420"/>
                      <a:pt x="27578" y="116765"/>
                      <a:pt x="19969" y="109615"/>
                    </a:cubicBezTo>
                    <a:cubicBezTo>
                      <a:pt x="12213" y="101869"/>
                      <a:pt x="7743" y="91429"/>
                      <a:pt x="7491" y="80469"/>
                    </a:cubicBezTo>
                    <a:cubicBezTo>
                      <a:pt x="6422" y="68827"/>
                      <a:pt x="8288" y="57103"/>
                      <a:pt x="12921" y="46369"/>
                    </a:cubicBezTo>
                    <a:cubicBezTo>
                      <a:pt x="17198" y="36891"/>
                      <a:pt x="23507" y="28470"/>
                      <a:pt x="31399" y="21699"/>
                    </a:cubicBezTo>
                    <a:cubicBezTo>
                      <a:pt x="39298" y="14951"/>
                      <a:pt x="48415" y="9777"/>
                      <a:pt x="58260" y="6459"/>
                    </a:cubicBezTo>
                    <a:cubicBezTo>
                      <a:pt x="68312" y="2924"/>
                      <a:pt x="78783" y="715"/>
                      <a:pt x="89407" y="-113"/>
                    </a:cubicBezTo>
                    <a:cubicBezTo>
                      <a:pt x="104174" y="-1150"/>
                      <a:pt x="118961" y="1604"/>
                      <a:pt x="132365" y="7888"/>
                    </a:cubicBezTo>
                    <a:cubicBezTo>
                      <a:pt x="144816" y="13287"/>
                      <a:pt x="155506" y="22064"/>
                      <a:pt x="163225" y="33225"/>
                    </a:cubicBezTo>
                    <a:cubicBezTo>
                      <a:pt x="165776" y="36702"/>
                      <a:pt x="166744" y="41093"/>
                      <a:pt x="165893" y="45321"/>
                    </a:cubicBezTo>
                    <a:cubicBezTo>
                      <a:pt x="165219" y="49089"/>
                      <a:pt x="163185" y="52479"/>
                      <a:pt x="160178" y="54846"/>
                    </a:cubicBezTo>
                    <a:cubicBezTo>
                      <a:pt x="157247" y="57161"/>
                      <a:pt x="153489" y="58161"/>
                      <a:pt x="149795" y="57608"/>
                    </a:cubicBezTo>
                    <a:cubicBezTo>
                      <a:pt x="145241" y="56827"/>
                      <a:pt x="141154" y="54341"/>
                      <a:pt x="138365" y="50655"/>
                    </a:cubicBezTo>
                    <a:cubicBezTo>
                      <a:pt x="132093" y="43909"/>
                      <a:pt x="124283" y="38778"/>
                      <a:pt x="115600" y="35701"/>
                    </a:cubicBezTo>
                    <a:cubicBezTo>
                      <a:pt x="106467" y="32362"/>
                      <a:pt x="96714" y="31062"/>
                      <a:pt x="87025" y="31891"/>
                    </a:cubicBezTo>
                    <a:cubicBezTo>
                      <a:pt x="75194" y="33009"/>
                      <a:pt x="63862" y="37214"/>
                      <a:pt x="54164" y="44083"/>
                    </a:cubicBezTo>
                    <a:cubicBezTo>
                      <a:pt x="44943" y="50338"/>
                      <a:pt x="39810" y="61078"/>
                      <a:pt x="40734" y="72182"/>
                    </a:cubicBezTo>
                    <a:cubicBezTo>
                      <a:pt x="40461" y="79629"/>
                      <a:pt x="44555" y="86550"/>
                      <a:pt x="51211" y="89898"/>
                    </a:cubicBezTo>
                    <a:cubicBezTo>
                      <a:pt x="59552" y="94442"/>
                      <a:pt x="68368" y="98052"/>
                      <a:pt x="77500" y="100662"/>
                    </a:cubicBezTo>
                    <a:cubicBezTo>
                      <a:pt x="87977" y="103996"/>
                      <a:pt x="99217" y="107235"/>
                      <a:pt x="111123" y="110187"/>
                    </a:cubicBezTo>
                    <a:cubicBezTo>
                      <a:pt x="122705" y="113258"/>
                      <a:pt x="133845" y="117804"/>
                      <a:pt x="144270" y="123713"/>
                    </a:cubicBezTo>
                    <a:cubicBezTo>
                      <a:pt x="154206" y="129359"/>
                      <a:pt x="162712" y="137212"/>
                      <a:pt x="169130" y="146668"/>
                    </a:cubicBezTo>
                    <a:cubicBezTo>
                      <a:pt x="176368" y="157992"/>
                      <a:pt x="179713" y="171369"/>
                      <a:pt x="178655" y="184768"/>
                    </a:cubicBezTo>
                    <a:cubicBezTo>
                      <a:pt x="178552" y="196369"/>
                      <a:pt x="174636" y="207616"/>
                      <a:pt x="167511" y="216771"/>
                    </a:cubicBezTo>
                    <a:cubicBezTo>
                      <a:pt x="160457" y="225604"/>
                      <a:pt x="151504" y="232733"/>
                      <a:pt x="141317" y="237631"/>
                    </a:cubicBezTo>
                    <a:cubicBezTo>
                      <a:pt x="130112" y="242898"/>
                      <a:pt x="118160" y="246400"/>
                      <a:pt x="105884" y="248014"/>
                    </a:cubicBezTo>
                    <a:cubicBezTo>
                      <a:pt x="93040" y="249853"/>
                      <a:pt x="80017" y="250077"/>
                      <a:pt x="67117" y="248681"/>
                    </a:cubicBezTo>
                    <a:cubicBezTo>
                      <a:pt x="54899" y="247453"/>
                      <a:pt x="42911" y="244535"/>
                      <a:pt x="31494" y="240013"/>
                    </a:cubicBezTo>
                    <a:cubicBezTo>
                      <a:pt x="21361" y="236235"/>
                      <a:pt x="12235" y="230172"/>
                      <a:pt x="4824" y="222297"/>
                    </a:cubicBezTo>
                    <a:cubicBezTo>
                      <a:pt x="1020" y="218716"/>
                      <a:pt x="-944" y="213596"/>
                      <a:pt x="-510" y="208390"/>
                    </a:cubicBezTo>
                    <a:cubicBezTo>
                      <a:pt x="-199" y="203684"/>
                      <a:pt x="1564" y="199191"/>
                      <a:pt x="4539" y="195531"/>
                    </a:cubicBezTo>
                    <a:cubicBezTo>
                      <a:pt x="7309" y="192148"/>
                      <a:pt x="11256" y="189936"/>
                      <a:pt x="15587" y="189340"/>
                    </a:cubicBezTo>
                    <a:cubicBezTo>
                      <a:pt x="20092" y="189041"/>
                      <a:pt x="24484" y="190832"/>
                      <a:pt x="27494" y="194198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5" name="Forme libre : forme 114">
                <a:extLst>
                  <a:ext uri="{FF2B5EF4-FFF2-40B4-BE49-F238E27FC236}">
                    <a16:creationId xmlns:a16="http://schemas.microsoft.com/office/drawing/2014/main" id="{DB509E46-9D44-4741-B1F1-A361923B0437}"/>
                  </a:ext>
                </a:extLst>
              </p:cNvPr>
              <p:cNvSpPr/>
              <p:nvPr/>
            </p:nvSpPr>
            <p:spPr>
              <a:xfrm>
                <a:off x="6867150" y="3818285"/>
                <a:ext cx="191826" cy="272416"/>
              </a:xfrm>
              <a:custGeom>
                <a:avLst/>
                <a:gdLst>
                  <a:gd name="connsiteX0" fmla="*/ 150967 w 191826"/>
                  <a:gd name="connsiteY0" fmla="*/ 17011 h 272416"/>
                  <a:gd name="connsiteX1" fmla="*/ 156682 w 191826"/>
                  <a:gd name="connsiteY1" fmla="*/ 3866 h 272416"/>
                  <a:gd name="connsiteX2" fmla="*/ 167731 w 191826"/>
                  <a:gd name="connsiteY2" fmla="*/ -325 h 272416"/>
                  <a:gd name="connsiteX3" fmla="*/ 178494 w 191826"/>
                  <a:gd name="connsiteY3" fmla="*/ 3866 h 272416"/>
                  <a:gd name="connsiteX4" fmla="*/ 183828 w 191826"/>
                  <a:gd name="connsiteY4" fmla="*/ 17011 h 272416"/>
                  <a:gd name="connsiteX5" fmla="*/ 186590 w 191826"/>
                  <a:gd name="connsiteY5" fmla="*/ 135121 h 272416"/>
                  <a:gd name="connsiteX6" fmla="*/ 191258 w 191826"/>
                  <a:gd name="connsiteY6" fmla="*/ 257422 h 272416"/>
                  <a:gd name="connsiteX7" fmla="*/ 185543 w 191826"/>
                  <a:gd name="connsiteY7" fmla="*/ 268185 h 272416"/>
                  <a:gd name="connsiteX8" fmla="*/ 174780 w 191826"/>
                  <a:gd name="connsiteY8" fmla="*/ 272090 h 272416"/>
                  <a:gd name="connsiteX9" fmla="*/ 164016 w 191826"/>
                  <a:gd name="connsiteY9" fmla="*/ 268566 h 272416"/>
                  <a:gd name="connsiteX10" fmla="*/ 158396 w 191826"/>
                  <a:gd name="connsiteY10" fmla="*/ 257422 h 272416"/>
                  <a:gd name="connsiteX11" fmla="*/ 156301 w 191826"/>
                  <a:gd name="connsiteY11" fmla="*/ 223418 h 272416"/>
                  <a:gd name="connsiteX12" fmla="*/ 118201 w 191826"/>
                  <a:gd name="connsiteY12" fmla="*/ 244277 h 272416"/>
                  <a:gd name="connsiteX13" fmla="*/ 65528 w 191826"/>
                  <a:gd name="connsiteY13" fmla="*/ 242848 h 272416"/>
                  <a:gd name="connsiteX14" fmla="*/ 34667 w 191826"/>
                  <a:gd name="connsiteY14" fmla="*/ 228275 h 272416"/>
                  <a:gd name="connsiteX15" fmla="*/ 13902 w 191826"/>
                  <a:gd name="connsiteY15" fmla="*/ 203986 h 272416"/>
                  <a:gd name="connsiteX16" fmla="*/ 2091 w 191826"/>
                  <a:gd name="connsiteY16" fmla="*/ 173411 h 272416"/>
                  <a:gd name="connsiteX17" fmla="*/ -195 w 191826"/>
                  <a:gd name="connsiteY17" fmla="*/ 139311 h 272416"/>
                  <a:gd name="connsiteX18" fmla="*/ 8187 w 191826"/>
                  <a:gd name="connsiteY18" fmla="*/ 100068 h 272416"/>
                  <a:gd name="connsiteX19" fmla="*/ 27237 w 191826"/>
                  <a:gd name="connsiteY19" fmla="*/ 65968 h 272416"/>
                  <a:gd name="connsiteX20" fmla="*/ 97437 w 191826"/>
                  <a:gd name="connsiteY20" fmla="*/ 33679 h 272416"/>
                  <a:gd name="connsiteX21" fmla="*/ 126869 w 191826"/>
                  <a:gd name="connsiteY21" fmla="*/ 41013 h 272416"/>
                  <a:gd name="connsiteX22" fmla="*/ 151729 w 191826"/>
                  <a:gd name="connsiteY22" fmla="*/ 58063 h 272416"/>
                  <a:gd name="connsiteX23" fmla="*/ 150776 w 191826"/>
                  <a:gd name="connsiteY23" fmla="*/ 37871 h 272416"/>
                  <a:gd name="connsiteX24" fmla="*/ 150967 w 191826"/>
                  <a:gd name="connsiteY24" fmla="*/ 17011 h 272416"/>
                  <a:gd name="connsiteX25" fmla="*/ 74767 w 191826"/>
                  <a:gd name="connsiteY25" fmla="*/ 209511 h 272416"/>
                  <a:gd name="connsiteX26" fmla="*/ 101056 w 191826"/>
                  <a:gd name="connsiteY26" fmla="*/ 212655 h 272416"/>
                  <a:gd name="connsiteX27" fmla="*/ 124773 w 191826"/>
                  <a:gd name="connsiteY27" fmla="*/ 202558 h 272416"/>
                  <a:gd name="connsiteX28" fmla="*/ 143823 w 191826"/>
                  <a:gd name="connsiteY28" fmla="*/ 183508 h 272416"/>
                  <a:gd name="connsiteX29" fmla="*/ 155158 w 191826"/>
                  <a:gd name="connsiteY29" fmla="*/ 158458 h 272416"/>
                  <a:gd name="connsiteX30" fmla="*/ 153824 w 191826"/>
                  <a:gd name="connsiteY30" fmla="*/ 119595 h 272416"/>
                  <a:gd name="connsiteX31" fmla="*/ 137537 w 191826"/>
                  <a:gd name="connsiteY31" fmla="*/ 88258 h 272416"/>
                  <a:gd name="connsiteX32" fmla="*/ 113153 w 191826"/>
                  <a:gd name="connsiteY32" fmla="*/ 71970 h 272416"/>
                  <a:gd name="connsiteX33" fmla="*/ 85435 w 191826"/>
                  <a:gd name="connsiteY33" fmla="*/ 69875 h 272416"/>
                  <a:gd name="connsiteX34" fmla="*/ 59432 w 191826"/>
                  <a:gd name="connsiteY34" fmla="*/ 81305 h 272416"/>
                  <a:gd name="connsiteX35" fmla="*/ 40382 w 191826"/>
                  <a:gd name="connsiteY35" fmla="*/ 106737 h 272416"/>
                  <a:gd name="connsiteX36" fmla="*/ 33714 w 191826"/>
                  <a:gd name="connsiteY36" fmla="*/ 145980 h 272416"/>
                  <a:gd name="connsiteX37" fmla="*/ 44097 w 191826"/>
                  <a:gd name="connsiteY37" fmla="*/ 184080 h 272416"/>
                  <a:gd name="connsiteX38" fmla="*/ 74767 w 191826"/>
                  <a:gd name="connsiteY38" fmla="*/ 209511 h 27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91826" h="272416">
                    <a:moveTo>
                      <a:pt x="150967" y="17011"/>
                    </a:moveTo>
                    <a:cubicBezTo>
                      <a:pt x="150982" y="12030"/>
                      <a:pt x="153050" y="7275"/>
                      <a:pt x="156682" y="3866"/>
                    </a:cubicBezTo>
                    <a:cubicBezTo>
                      <a:pt x="159725" y="1159"/>
                      <a:pt x="163658" y="-333"/>
                      <a:pt x="167731" y="-325"/>
                    </a:cubicBezTo>
                    <a:cubicBezTo>
                      <a:pt x="171727" y="-384"/>
                      <a:pt x="175589" y="1120"/>
                      <a:pt x="178494" y="3866"/>
                    </a:cubicBezTo>
                    <a:cubicBezTo>
                      <a:pt x="181968" y="7352"/>
                      <a:pt x="183891" y="12090"/>
                      <a:pt x="183828" y="17011"/>
                    </a:cubicBezTo>
                    <a:cubicBezTo>
                      <a:pt x="185225" y="56445"/>
                      <a:pt x="186146" y="95814"/>
                      <a:pt x="186590" y="135121"/>
                    </a:cubicBezTo>
                    <a:cubicBezTo>
                      <a:pt x="187035" y="174428"/>
                      <a:pt x="188591" y="215194"/>
                      <a:pt x="191258" y="257422"/>
                    </a:cubicBezTo>
                    <a:cubicBezTo>
                      <a:pt x="191016" y="261672"/>
                      <a:pt x="188928" y="265605"/>
                      <a:pt x="185543" y="268185"/>
                    </a:cubicBezTo>
                    <a:cubicBezTo>
                      <a:pt x="182497" y="270662"/>
                      <a:pt x="178705" y="272038"/>
                      <a:pt x="174780" y="272090"/>
                    </a:cubicBezTo>
                    <a:cubicBezTo>
                      <a:pt x="170918" y="272034"/>
                      <a:pt x="167164" y="270805"/>
                      <a:pt x="164016" y="268566"/>
                    </a:cubicBezTo>
                    <a:cubicBezTo>
                      <a:pt x="160487" y="265948"/>
                      <a:pt x="158404" y="261816"/>
                      <a:pt x="158396" y="257422"/>
                    </a:cubicBezTo>
                    <a:lnTo>
                      <a:pt x="156301" y="223418"/>
                    </a:lnTo>
                    <a:cubicBezTo>
                      <a:pt x="145524" y="233419"/>
                      <a:pt x="132433" y="240586"/>
                      <a:pt x="118201" y="244277"/>
                    </a:cubicBezTo>
                    <a:cubicBezTo>
                      <a:pt x="100822" y="248431"/>
                      <a:pt x="82656" y="247938"/>
                      <a:pt x="65528" y="242848"/>
                    </a:cubicBezTo>
                    <a:cubicBezTo>
                      <a:pt x="54242" y="240471"/>
                      <a:pt x="43672" y="235480"/>
                      <a:pt x="34667" y="228275"/>
                    </a:cubicBezTo>
                    <a:cubicBezTo>
                      <a:pt x="26330" y="221504"/>
                      <a:pt x="19294" y="213274"/>
                      <a:pt x="13902" y="203986"/>
                    </a:cubicBezTo>
                    <a:cubicBezTo>
                      <a:pt x="8415" y="194463"/>
                      <a:pt x="4431" y="184150"/>
                      <a:pt x="2091" y="173411"/>
                    </a:cubicBezTo>
                    <a:cubicBezTo>
                      <a:pt x="-342" y="162218"/>
                      <a:pt x="-1112" y="150728"/>
                      <a:pt x="-195" y="139311"/>
                    </a:cubicBezTo>
                    <a:cubicBezTo>
                      <a:pt x="648" y="125888"/>
                      <a:pt x="3473" y="112664"/>
                      <a:pt x="8187" y="100068"/>
                    </a:cubicBezTo>
                    <a:cubicBezTo>
                      <a:pt x="12534" y="87693"/>
                      <a:pt x="18978" y="76158"/>
                      <a:pt x="27237" y="65968"/>
                    </a:cubicBezTo>
                    <a:cubicBezTo>
                      <a:pt x="44480" y="45052"/>
                      <a:pt x="70334" y="33159"/>
                      <a:pt x="97437" y="33679"/>
                    </a:cubicBezTo>
                    <a:cubicBezTo>
                      <a:pt x="107651" y="34046"/>
                      <a:pt x="117676" y="36544"/>
                      <a:pt x="126869" y="41013"/>
                    </a:cubicBezTo>
                    <a:cubicBezTo>
                      <a:pt x="135926" y="45482"/>
                      <a:pt x="144298" y="51223"/>
                      <a:pt x="151729" y="58063"/>
                    </a:cubicBezTo>
                    <a:cubicBezTo>
                      <a:pt x="151729" y="51587"/>
                      <a:pt x="150967" y="44824"/>
                      <a:pt x="150776" y="37871"/>
                    </a:cubicBezTo>
                    <a:cubicBezTo>
                      <a:pt x="150586" y="30918"/>
                      <a:pt x="150967" y="23964"/>
                      <a:pt x="150967" y="17011"/>
                    </a:cubicBezTo>
                    <a:close/>
                    <a:moveTo>
                      <a:pt x="74767" y="209511"/>
                    </a:moveTo>
                    <a:cubicBezTo>
                      <a:pt x="83021" y="213157"/>
                      <a:pt x="92176" y="214252"/>
                      <a:pt x="101056" y="212655"/>
                    </a:cubicBezTo>
                    <a:cubicBezTo>
                      <a:pt x="109616" y="211098"/>
                      <a:pt x="117719" y="207649"/>
                      <a:pt x="124773" y="202558"/>
                    </a:cubicBezTo>
                    <a:cubicBezTo>
                      <a:pt x="132231" y="197423"/>
                      <a:pt x="138688" y="190966"/>
                      <a:pt x="143823" y="183508"/>
                    </a:cubicBezTo>
                    <a:cubicBezTo>
                      <a:pt x="149055" y="175895"/>
                      <a:pt x="152893" y="167413"/>
                      <a:pt x="155158" y="158458"/>
                    </a:cubicBezTo>
                    <a:lnTo>
                      <a:pt x="153824" y="119595"/>
                    </a:lnTo>
                    <a:cubicBezTo>
                      <a:pt x="151040" y="107975"/>
                      <a:pt x="145447" y="97215"/>
                      <a:pt x="137537" y="88258"/>
                    </a:cubicBezTo>
                    <a:cubicBezTo>
                      <a:pt x="130868" y="80911"/>
                      <a:pt x="122493" y="75317"/>
                      <a:pt x="113153" y="71970"/>
                    </a:cubicBezTo>
                    <a:cubicBezTo>
                      <a:pt x="104239" y="68942"/>
                      <a:pt x="94702" y="68221"/>
                      <a:pt x="85435" y="69875"/>
                    </a:cubicBezTo>
                    <a:cubicBezTo>
                      <a:pt x="75950" y="71456"/>
                      <a:pt x="67010" y="75385"/>
                      <a:pt x="59432" y="81305"/>
                    </a:cubicBezTo>
                    <a:cubicBezTo>
                      <a:pt x="51066" y="88067"/>
                      <a:pt x="44518" y="96807"/>
                      <a:pt x="40382" y="106737"/>
                    </a:cubicBezTo>
                    <a:cubicBezTo>
                      <a:pt x="35214" y="119144"/>
                      <a:pt x="32934" y="132563"/>
                      <a:pt x="33714" y="145980"/>
                    </a:cubicBezTo>
                    <a:cubicBezTo>
                      <a:pt x="34084" y="159327"/>
                      <a:pt x="37644" y="172390"/>
                      <a:pt x="44097" y="184080"/>
                    </a:cubicBezTo>
                    <a:cubicBezTo>
                      <a:pt x="50939" y="195962"/>
                      <a:pt x="61824" y="204988"/>
                      <a:pt x="74767" y="209511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6" name="Forme libre : forme 115">
                <a:extLst>
                  <a:ext uri="{FF2B5EF4-FFF2-40B4-BE49-F238E27FC236}">
                    <a16:creationId xmlns:a16="http://schemas.microsoft.com/office/drawing/2014/main" id="{CCB4E5F1-B29C-47F7-9D5D-AFF94A94A6FE}"/>
                  </a:ext>
                </a:extLst>
              </p:cNvPr>
              <p:cNvSpPr/>
              <p:nvPr/>
            </p:nvSpPr>
            <p:spPr>
              <a:xfrm>
                <a:off x="7113840" y="3835014"/>
                <a:ext cx="210016" cy="411772"/>
              </a:xfrm>
              <a:custGeom>
                <a:avLst/>
                <a:gdLst>
                  <a:gd name="connsiteX0" fmla="*/ 167453 w 210016"/>
                  <a:gd name="connsiteY0" fmla="*/ 14665 h 411772"/>
                  <a:gd name="connsiteX1" fmla="*/ 172501 w 210016"/>
                  <a:gd name="connsiteY1" fmla="*/ 2854 h 411772"/>
                  <a:gd name="connsiteX2" fmla="*/ 183931 w 210016"/>
                  <a:gd name="connsiteY2" fmla="*/ -290 h 411772"/>
                  <a:gd name="connsiteX3" fmla="*/ 195932 w 210016"/>
                  <a:gd name="connsiteY3" fmla="*/ 3901 h 411772"/>
                  <a:gd name="connsiteX4" fmla="*/ 201647 w 210016"/>
                  <a:gd name="connsiteY4" fmla="*/ 14665 h 411772"/>
                  <a:gd name="connsiteX5" fmla="*/ 205362 w 210016"/>
                  <a:gd name="connsiteY5" fmla="*/ 103628 h 411772"/>
                  <a:gd name="connsiteX6" fmla="*/ 208029 w 210016"/>
                  <a:gd name="connsiteY6" fmla="*/ 170303 h 411772"/>
                  <a:gd name="connsiteX7" fmla="*/ 209363 w 210016"/>
                  <a:gd name="connsiteY7" fmla="*/ 226310 h 411772"/>
                  <a:gd name="connsiteX8" fmla="*/ 209363 w 210016"/>
                  <a:gd name="connsiteY8" fmla="*/ 284698 h 411772"/>
                  <a:gd name="connsiteX9" fmla="*/ 203362 w 210016"/>
                  <a:gd name="connsiteY9" fmla="*/ 329180 h 411772"/>
                  <a:gd name="connsiteX10" fmla="*/ 185169 w 210016"/>
                  <a:gd name="connsiteY10" fmla="*/ 368518 h 411772"/>
                  <a:gd name="connsiteX11" fmla="*/ 154308 w 210016"/>
                  <a:gd name="connsiteY11" fmla="*/ 397665 h 411772"/>
                  <a:gd name="connsiteX12" fmla="*/ 109350 w 210016"/>
                  <a:gd name="connsiteY12" fmla="*/ 411285 h 411772"/>
                  <a:gd name="connsiteX13" fmla="*/ 64393 w 210016"/>
                  <a:gd name="connsiteY13" fmla="*/ 402903 h 411772"/>
                  <a:gd name="connsiteX14" fmla="*/ 28769 w 210016"/>
                  <a:gd name="connsiteY14" fmla="*/ 375852 h 411772"/>
                  <a:gd name="connsiteX15" fmla="*/ 24483 w 210016"/>
                  <a:gd name="connsiteY15" fmla="*/ 362993 h 411772"/>
                  <a:gd name="connsiteX16" fmla="*/ 29817 w 210016"/>
                  <a:gd name="connsiteY16" fmla="*/ 352230 h 411772"/>
                  <a:gd name="connsiteX17" fmla="*/ 41247 w 210016"/>
                  <a:gd name="connsiteY17" fmla="*/ 347658 h 411772"/>
                  <a:gd name="connsiteX18" fmla="*/ 54297 w 210016"/>
                  <a:gd name="connsiteY18" fmla="*/ 353564 h 411772"/>
                  <a:gd name="connsiteX19" fmla="*/ 81538 w 210016"/>
                  <a:gd name="connsiteY19" fmla="*/ 373376 h 411772"/>
                  <a:gd name="connsiteX20" fmla="*/ 108684 w 210016"/>
                  <a:gd name="connsiteY20" fmla="*/ 378615 h 411772"/>
                  <a:gd name="connsiteX21" fmla="*/ 158309 w 210016"/>
                  <a:gd name="connsiteY21" fmla="*/ 349087 h 411772"/>
                  <a:gd name="connsiteX22" fmla="*/ 169454 w 210016"/>
                  <a:gd name="connsiteY22" fmla="*/ 319845 h 411772"/>
                  <a:gd name="connsiteX23" fmla="*/ 173739 w 210016"/>
                  <a:gd name="connsiteY23" fmla="*/ 285460 h 411772"/>
                  <a:gd name="connsiteX24" fmla="*/ 174406 w 210016"/>
                  <a:gd name="connsiteY24" fmla="*/ 247360 h 411772"/>
                  <a:gd name="connsiteX25" fmla="*/ 173739 w 210016"/>
                  <a:gd name="connsiteY25" fmla="*/ 211927 h 411772"/>
                  <a:gd name="connsiteX26" fmla="*/ 144212 w 210016"/>
                  <a:gd name="connsiteY26" fmla="*/ 232120 h 411772"/>
                  <a:gd name="connsiteX27" fmla="*/ 104683 w 210016"/>
                  <a:gd name="connsiteY27" fmla="*/ 239740 h 411772"/>
                  <a:gd name="connsiteX28" fmla="*/ 57724 w 210016"/>
                  <a:gd name="connsiteY28" fmla="*/ 231358 h 411772"/>
                  <a:gd name="connsiteX29" fmla="*/ 24482 w 210016"/>
                  <a:gd name="connsiteY29" fmla="*/ 206593 h 411772"/>
                  <a:gd name="connsiteX30" fmla="*/ 5432 w 210016"/>
                  <a:gd name="connsiteY30" fmla="*/ 171065 h 411772"/>
                  <a:gd name="connsiteX31" fmla="*/ -568 w 210016"/>
                  <a:gd name="connsiteY31" fmla="*/ 130298 h 411772"/>
                  <a:gd name="connsiteX32" fmla="*/ 6099 w 210016"/>
                  <a:gd name="connsiteY32" fmla="*/ 89817 h 411772"/>
                  <a:gd name="connsiteX33" fmla="*/ 25911 w 210016"/>
                  <a:gd name="connsiteY33" fmla="*/ 54955 h 411772"/>
                  <a:gd name="connsiteX34" fmla="*/ 58106 w 210016"/>
                  <a:gd name="connsiteY34" fmla="*/ 30285 h 411772"/>
                  <a:gd name="connsiteX35" fmla="*/ 102683 w 210016"/>
                  <a:gd name="connsiteY35" fmla="*/ 20093 h 411772"/>
                  <a:gd name="connsiteX36" fmla="*/ 140022 w 210016"/>
                  <a:gd name="connsiteY36" fmla="*/ 26475 h 411772"/>
                  <a:gd name="connsiteX37" fmla="*/ 168597 w 210016"/>
                  <a:gd name="connsiteY37" fmla="*/ 43525 h 411772"/>
                  <a:gd name="connsiteX38" fmla="*/ 168596 w 210016"/>
                  <a:gd name="connsiteY38" fmla="*/ 29619 h 411772"/>
                  <a:gd name="connsiteX39" fmla="*/ 167453 w 210016"/>
                  <a:gd name="connsiteY39" fmla="*/ 14665 h 411772"/>
                  <a:gd name="connsiteX40" fmla="*/ 104302 w 210016"/>
                  <a:gd name="connsiteY40" fmla="*/ 206688 h 411772"/>
                  <a:gd name="connsiteX41" fmla="*/ 133449 w 210016"/>
                  <a:gd name="connsiteY41" fmla="*/ 200402 h 411772"/>
                  <a:gd name="connsiteX42" fmla="*/ 154308 w 210016"/>
                  <a:gd name="connsiteY42" fmla="*/ 183447 h 411772"/>
                  <a:gd name="connsiteX43" fmla="*/ 166691 w 210016"/>
                  <a:gd name="connsiteY43" fmla="*/ 158777 h 411772"/>
                  <a:gd name="connsiteX44" fmla="*/ 170692 w 210016"/>
                  <a:gd name="connsiteY44" fmla="*/ 130202 h 411772"/>
                  <a:gd name="connsiteX45" fmla="*/ 166406 w 210016"/>
                  <a:gd name="connsiteY45" fmla="*/ 101627 h 411772"/>
                  <a:gd name="connsiteX46" fmla="*/ 152976 w 210016"/>
                  <a:gd name="connsiteY46" fmla="*/ 76957 h 411772"/>
                  <a:gd name="connsiteX47" fmla="*/ 130783 w 210016"/>
                  <a:gd name="connsiteY47" fmla="*/ 60003 h 411772"/>
                  <a:gd name="connsiteX48" fmla="*/ 71347 w 210016"/>
                  <a:gd name="connsiteY48" fmla="*/ 61336 h 411772"/>
                  <a:gd name="connsiteX49" fmla="*/ 50297 w 210016"/>
                  <a:gd name="connsiteY49" fmla="*/ 79053 h 411772"/>
                  <a:gd name="connsiteX50" fmla="*/ 37533 w 210016"/>
                  <a:gd name="connsiteY50" fmla="*/ 103437 h 411772"/>
                  <a:gd name="connsiteX51" fmla="*/ 33152 w 210016"/>
                  <a:gd name="connsiteY51" fmla="*/ 132012 h 411772"/>
                  <a:gd name="connsiteX52" fmla="*/ 52202 w 210016"/>
                  <a:gd name="connsiteY52" fmla="*/ 183065 h 411772"/>
                  <a:gd name="connsiteX53" fmla="*/ 104303 w 210016"/>
                  <a:gd name="connsiteY53" fmla="*/ 206687 h 411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210016" h="411772">
                    <a:moveTo>
                      <a:pt x="167453" y="14665"/>
                    </a:moveTo>
                    <a:cubicBezTo>
                      <a:pt x="167040" y="10129"/>
                      <a:pt x="168936" y="5690"/>
                      <a:pt x="172501" y="2854"/>
                    </a:cubicBezTo>
                    <a:cubicBezTo>
                      <a:pt x="175853" y="559"/>
                      <a:pt x="179877" y="-547"/>
                      <a:pt x="183931" y="-290"/>
                    </a:cubicBezTo>
                    <a:cubicBezTo>
                      <a:pt x="188235" y="3"/>
                      <a:pt x="192381" y="1451"/>
                      <a:pt x="195932" y="3901"/>
                    </a:cubicBezTo>
                    <a:cubicBezTo>
                      <a:pt x="199623" y="6212"/>
                      <a:pt x="201801" y="10314"/>
                      <a:pt x="201647" y="14665"/>
                    </a:cubicBezTo>
                    <a:cubicBezTo>
                      <a:pt x="203076" y="49431"/>
                      <a:pt x="204219" y="79054"/>
                      <a:pt x="205362" y="103628"/>
                    </a:cubicBezTo>
                    <a:cubicBezTo>
                      <a:pt x="206505" y="128203"/>
                      <a:pt x="207362" y="150396"/>
                      <a:pt x="208029" y="170303"/>
                    </a:cubicBezTo>
                    <a:cubicBezTo>
                      <a:pt x="208695" y="190210"/>
                      <a:pt x="209172" y="208403"/>
                      <a:pt x="209363" y="226310"/>
                    </a:cubicBezTo>
                    <a:cubicBezTo>
                      <a:pt x="209554" y="244217"/>
                      <a:pt x="209363" y="263362"/>
                      <a:pt x="209363" y="284698"/>
                    </a:cubicBezTo>
                    <a:cubicBezTo>
                      <a:pt x="209400" y="299730"/>
                      <a:pt x="207380" y="314696"/>
                      <a:pt x="203362" y="329180"/>
                    </a:cubicBezTo>
                    <a:cubicBezTo>
                      <a:pt x="199483" y="343197"/>
                      <a:pt x="193338" y="356485"/>
                      <a:pt x="185169" y="368518"/>
                    </a:cubicBezTo>
                    <a:cubicBezTo>
                      <a:pt x="177130" y="380367"/>
                      <a:pt x="166597" y="390315"/>
                      <a:pt x="154308" y="397665"/>
                    </a:cubicBezTo>
                    <a:cubicBezTo>
                      <a:pt x="140617" y="405713"/>
                      <a:pt x="125205" y="410382"/>
                      <a:pt x="109350" y="411285"/>
                    </a:cubicBezTo>
                    <a:cubicBezTo>
                      <a:pt x="93906" y="412183"/>
                      <a:pt x="78476" y="409307"/>
                      <a:pt x="64393" y="402903"/>
                    </a:cubicBezTo>
                    <a:cubicBezTo>
                      <a:pt x="50576" y="396780"/>
                      <a:pt x="38378" y="387517"/>
                      <a:pt x="28769" y="375852"/>
                    </a:cubicBezTo>
                    <a:cubicBezTo>
                      <a:pt x="25494" y="372420"/>
                      <a:pt x="23922" y="367704"/>
                      <a:pt x="24483" y="362993"/>
                    </a:cubicBezTo>
                    <a:cubicBezTo>
                      <a:pt x="24991" y="358905"/>
                      <a:pt x="26872" y="355111"/>
                      <a:pt x="29817" y="352230"/>
                    </a:cubicBezTo>
                    <a:cubicBezTo>
                      <a:pt x="32934" y="349351"/>
                      <a:pt x="37004" y="347723"/>
                      <a:pt x="41247" y="347658"/>
                    </a:cubicBezTo>
                    <a:cubicBezTo>
                      <a:pt x="46261" y="347576"/>
                      <a:pt x="51048" y="349743"/>
                      <a:pt x="54297" y="353564"/>
                    </a:cubicBezTo>
                    <a:cubicBezTo>
                      <a:pt x="61963" y="361921"/>
                      <a:pt x="71225" y="368658"/>
                      <a:pt x="81538" y="373376"/>
                    </a:cubicBezTo>
                    <a:cubicBezTo>
                      <a:pt x="90061" y="377194"/>
                      <a:pt x="99352" y="378988"/>
                      <a:pt x="108684" y="378615"/>
                    </a:cubicBezTo>
                    <a:cubicBezTo>
                      <a:pt x="129348" y="378468"/>
                      <a:pt x="148322" y="367177"/>
                      <a:pt x="158309" y="349087"/>
                    </a:cubicBezTo>
                    <a:cubicBezTo>
                      <a:pt x="163481" y="339960"/>
                      <a:pt x="167239" y="330100"/>
                      <a:pt x="169454" y="319845"/>
                    </a:cubicBezTo>
                    <a:cubicBezTo>
                      <a:pt x="171941" y="308540"/>
                      <a:pt x="173376" y="297029"/>
                      <a:pt x="173739" y="285460"/>
                    </a:cubicBezTo>
                    <a:cubicBezTo>
                      <a:pt x="173739" y="271554"/>
                      <a:pt x="174406" y="258790"/>
                      <a:pt x="174406" y="247360"/>
                    </a:cubicBezTo>
                    <a:cubicBezTo>
                      <a:pt x="174406" y="235930"/>
                      <a:pt x="174406" y="223929"/>
                      <a:pt x="173739" y="211927"/>
                    </a:cubicBezTo>
                    <a:cubicBezTo>
                      <a:pt x="165326" y="220541"/>
                      <a:pt x="155291" y="227403"/>
                      <a:pt x="144212" y="232120"/>
                    </a:cubicBezTo>
                    <a:cubicBezTo>
                      <a:pt x="131704" y="237362"/>
                      <a:pt x="118244" y="239957"/>
                      <a:pt x="104683" y="239740"/>
                    </a:cubicBezTo>
                    <a:cubicBezTo>
                      <a:pt x="88598" y="240526"/>
                      <a:pt x="72544" y="237660"/>
                      <a:pt x="57724" y="231358"/>
                    </a:cubicBezTo>
                    <a:cubicBezTo>
                      <a:pt x="44871" y="225795"/>
                      <a:pt x="33490" y="217317"/>
                      <a:pt x="24482" y="206593"/>
                    </a:cubicBezTo>
                    <a:cubicBezTo>
                      <a:pt x="15780" y="196170"/>
                      <a:pt x="9298" y="184081"/>
                      <a:pt x="5432" y="171065"/>
                    </a:cubicBezTo>
                    <a:cubicBezTo>
                      <a:pt x="1437" y="157845"/>
                      <a:pt x="-585" y="144109"/>
                      <a:pt x="-568" y="130298"/>
                    </a:cubicBezTo>
                    <a:cubicBezTo>
                      <a:pt x="-613" y="116527"/>
                      <a:pt x="1641" y="102845"/>
                      <a:pt x="6099" y="89817"/>
                    </a:cubicBezTo>
                    <a:cubicBezTo>
                      <a:pt x="10451" y="77053"/>
                      <a:pt x="17172" y="65226"/>
                      <a:pt x="25911" y="54955"/>
                    </a:cubicBezTo>
                    <a:cubicBezTo>
                      <a:pt x="34801" y="44573"/>
                      <a:pt x="45769" y="36169"/>
                      <a:pt x="58106" y="30285"/>
                    </a:cubicBezTo>
                    <a:cubicBezTo>
                      <a:pt x="72054" y="23706"/>
                      <a:pt x="87262" y="20229"/>
                      <a:pt x="102683" y="20093"/>
                    </a:cubicBezTo>
                    <a:cubicBezTo>
                      <a:pt x="115414" y="19935"/>
                      <a:pt x="128067" y="22097"/>
                      <a:pt x="140022" y="26475"/>
                    </a:cubicBezTo>
                    <a:cubicBezTo>
                      <a:pt x="150473" y="30438"/>
                      <a:pt x="160146" y="36209"/>
                      <a:pt x="168597" y="43525"/>
                    </a:cubicBezTo>
                    <a:cubicBezTo>
                      <a:pt x="168596" y="38953"/>
                      <a:pt x="168596" y="34000"/>
                      <a:pt x="168596" y="29619"/>
                    </a:cubicBezTo>
                    <a:cubicBezTo>
                      <a:pt x="168596" y="25237"/>
                      <a:pt x="167453" y="19903"/>
                      <a:pt x="167453" y="14665"/>
                    </a:cubicBezTo>
                    <a:close/>
                    <a:moveTo>
                      <a:pt x="104302" y="206688"/>
                    </a:moveTo>
                    <a:cubicBezTo>
                      <a:pt x="114378" y="206924"/>
                      <a:pt x="124366" y="204769"/>
                      <a:pt x="133449" y="200402"/>
                    </a:cubicBezTo>
                    <a:cubicBezTo>
                      <a:pt x="141571" y="196362"/>
                      <a:pt x="148694" y="190572"/>
                      <a:pt x="154308" y="183447"/>
                    </a:cubicBezTo>
                    <a:cubicBezTo>
                      <a:pt x="159943" y="176071"/>
                      <a:pt x="164142" y="167703"/>
                      <a:pt x="166691" y="158777"/>
                    </a:cubicBezTo>
                    <a:cubicBezTo>
                      <a:pt x="169360" y="149487"/>
                      <a:pt x="170706" y="139868"/>
                      <a:pt x="170692" y="130202"/>
                    </a:cubicBezTo>
                    <a:cubicBezTo>
                      <a:pt x="170706" y="120516"/>
                      <a:pt x="169261" y="110883"/>
                      <a:pt x="166406" y="101627"/>
                    </a:cubicBezTo>
                    <a:cubicBezTo>
                      <a:pt x="163567" y="92613"/>
                      <a:pt x="159007" y="84235"/>
                      <a:pt x="152976" y="76957"/>
                    </a:cubicBezTo>
                    <a:cubicBezTo>
                      <a:pt x="146892" y="69766"/>
                      <a:pt x="139321" y="63981"/>
                      <a:pt x="130783" y="60003"/>
                    </a:cubicBezTo>
                    <a:cubicBezTo>
                      <a:pt x="111858" y="51101"/>
                      <a:pt x="89853" y="51594"/>
                      <a:pt x="71347" y="61336"/>
                    </a:cubicBezTo>
                    <a:cubicBezTo>
                      <a:pt x="63182" y="65726"/>
                      <a:pt x="56015" y="71758"/>
                      <a:pt x="50297" y="79053"/>
                    </a:cubicBezTo>
                    <a:cubicBezTo>
                      <a:pt x="44621" y="86353"/>
                      <a:pt x="40298" y="94612"/>
                      <a:pt x="37533" y="103437"/>
                    </a:cubicBezTo>
                    <a:cubicBezTo>
                      <a:pt x="34531" y="112660"/>
                      <a:pt x="33052" y="122312"/>
                      <a:pt x="33152" y="132012"/>
                    </a:cubicBezTo>
                    <a:cubicBezTo>
                      <a:pt x="33557" y="150692"/>
                      <a:pt x="40271" y="168686"/>
                      <a:pt x="52202" y="183065"/>
                    </a:cubicBezTo>
                    <a:cubicBezTo>
                      <a:pt x="65137" y="198369"/>
                      <a:pt x="84269" y="207042"/>
                      <a:pt x="104303" y="206687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7" name="Forme libre : forme 116">
                <a:extLst>
                  <a:ext uri="{FF2B5EF4-FFF2-40B4-BE49-F238E27FC236}">
                    <a16:creationId xmlns:a16="http://schemas.microsoft.com/office/drawing/2014/main" id="{DE66E9D3-6119-4DC7-88EB-FDBF791B6470}"/>
                  </a:ext>
                </a:extLst>
              </p:cNvPr>
              <p:cNvSpPr/>
              <p:nvPr/>
            </p:nvSpPr>
            <p:spPr>
              <a:xfrm>
                <a:off x="7378014" y="3826863"/>
                <a:ext cx="218631" cy="259667"/>
              </a:xfrm>
              <a:custGeom>
                <a:avLst/>
                <a:gdLst>
                  <a:gd name="connsiteX0" fmla="*/ 206650 w 218631"/>
                  <a:gd name="connsiteY0" fmla="*/ 113779 h 259667"/>
                  <a:gd name="connsiteX1" fmla="*/ 174074 w 218631"/>
                  <a:gd name="connsiteY1" fmla="*/ 124161 h 259667"/>
                  <a:gd name="connsiteX2" fmla="*/ 124069 w 218631"/>
                  <a:gd name="connsiteY2" fmla="*/ 133686 h 259667"/>
                  <a:gd name="connsiteX3" fmla="*/ 71682 w 218631"/>
                  <a:gd name="connsiteY3" fmla="*/ 140639 h 259667"/>
                  <a:gd name="connsiteX4" fmla="*/ 32153 w 218631"/>
                  <a:gd name="connsiteY4" fmla="*/ 144164 h 259667"/>
                  <a:gd name="connsiteX5" fmla="*/ 40153 w 218631"/>
                  <a:gd name="connsiteY5" fmla="*/ 179882 h 259667"/>
                  <a:gd name="connsiteX6" fmla="*/ 57584 w 218631"/>
                  <a:gd name="connsiteY6" fmla="*/ 207028 h 259667"/>
                  <a:gd name="connsiteX7" fmla="*/ 83111 w 218631"/>
                  <a:gd name="connsiteY7" fmla="*/ 223030 h 259667"/>
                  <a:gd name="connsiteX8" fmla="*/ 115306 w 218631"/>
                  <a:gd name="connsiteY8" fmla="*/ 224745 h 259667"/>
                  <a:gd name="connsiteX9" fmla="*/ 152549 w 218631"/>
                  <a:gd name="connsiteY9" fmla="*/ 209505 h 259667"/>
                  <a:gd name="connsiteX10" fmla="*/ 186458 w 218631"/>
                  <a:gd name="connsiteY10" fmla="*/ 174738 h 259667"/>
                  <a:gd name="connsiteX11" fmla="*/ 198555 w 218631"/>
                  <a:gd name="connsiteY11" fmla="*/ 167785 h 259667"/>
                  <a:gd name="connsiteX12" fmla="*/ 210271 w 218631"/>
                  <a:gd name="connsiteY12" fmla="*/ 170547 h 259667"/>
                  <a:gd name="connsiteX13" fmla="*/ 217319 w 218631"/>
                  <a:gd name="connsiteY13" fmla="*/ 180072 h 259667"/>
                  <a:gd name="connsiteX14" fmla="*/ 215986 w 218631"/>
                  <a:gd name="connsiteY14" fmla="*/ 192931 h 259667"/>
                  <a:gd name="connsiteX15" fmla="*/ 170076 w 218631"/>
                  <a:gd name="connsiteY15" fmla="*/ 238175 h 259667"/>
                  <a:gd name="connsiteX16" fmla="*/ 123403 w 218631"/>
                  <a:gd name="connsiteY16" fmla="*/ 257225 h 259667"/>
                  <a:gd name="connsiteX17" fmla="*/ 75778 w 218631"/>
                  <a:gd name="connsiteY17" fmla="*/ 255510 h 259667"/>
                  <a:gd name="connsiteX18" fmla="*/ 36249 w 218631"/>
                  <a:gd name="connsiteY18" fmla="*/ 232555 h 259667"/>
                  <a:gd name="connsiteX19" fmla="*/ 9008 w 218631"/>
                  <a:gd name="connsiteY19" fmla="*/ 191216 h 259667"/>
                  <a:gd name="connsiteX20" fmla="*/ -517 w 218631"/>
                  <a:gd name="connsiteY20" fmla="*/ 134066 h 259667"/>
                  <a:gd name="connsiteX21" fmla="*/ 4436 w 218631"/>
                  <a:gd name="connsiteY21" fmla="*/ 88823 h 259667"/>
                  <a:gd name="connsiteX22" fmla="*/ 20248 w 218631"/>
                  <a:gd name="connsiteY22" fmla="*/ 48246 h 259667"/>
                  <a:gd name="connsiteX23" fmla="*/ 48061 w 218631"/>
                  <a:gd name="connsiteY23" fmla="*/ 16909 h 259667"/>
                  <a:gd name="connsiteX24" fmla="*/ 90067 w 218631"/>
                  <a:gd name="connsiteY24" fmla="*/ 621 h 259667"/>
                  <a:gd name="connsiteX25" fmla="*/ 131691 w 218631"/>
                  <a:gd name="connsiteY25" fmla="*/ 3002 h 259667"/>
                  <a:gd name="connsiteX26" fmla="*/ 197414 w 218631"/>
                  <a:gd name="connsiteY26" fmla="*/ 52723 h 259667"/>
                  <a:gd name="connsiteX27" fmla="*/ 212178 w 218631"/>
                  <a:gd name="connsiteY27" fmla="*/ 97871 h 259667"/>
                  <a:gd name="connsiteX28" fmla="*/ 206650 w 218631"/>
                  <a:gd name="connsiteY28" fmla="*/ 113779 h 259667"/>
                  <a:gd name="connsiteX29" fmla="*/ 88540 w 218631"/>
                  <a:gd name="connsiteY29" fmla="*/ 35293 h 259667"/>
                  <a:gd name="connsiteX30" fmla="*/ 65300 w 218631"/>
                  <a:gd name="connsiteY30" fmla="*/ 45294 h 259667"/>
                  <a:gd name="connsiteX31" fmla="*/ 48917 w 218631"/>
                  <a:gd name="connsiteY31" fmla="*/ 62344 h 259667"/>
                  <a:gd name="connsiteX32" fmla="*/ 38535 w 218631"/>
                  <a:gd name="connsiteY32" fmla="*/ 84251 h 259667"/>
                  <a:gd name="connsiteX33" fmla="*/ 33486 w 218631"/>
                  <a:gd name="connsiteY33" fmla="*/ 109587 h 259667"/>
                  <a:gd name="connsiteX34" fmla="*/ 106258 w 218631"/>
                  <a:gd name="connsiteY34" fmla="*/ 103396 h 259667"/>
                  <a:gd name="connsiteX35" fmla="*/ 177789 w 218631"/>
                  <a:gd name="connsiteY35" fmla="*/ 88728 h 259667"/>
                  <a:gd name="connsiteX36" fmla="*/ 167407 w 218631"/>
                  <a:gd name="connsiteY36" fmla="*/ 64058 h 259667"/>
                  <a:gd name="connsiteX37" fmla="*/ 148357 w 218631"/>
                  <a:gd name="connsiteY37" fmla="*/ 45008 h 259667"/>
                  <a:gd name="connsiteX38" fmla="*/ 121497 w 218631"/>
                  <a:gd name="connsiteY38" fmla="*/ 34531 h 259667"/>
                  <a:gd name="connsiteX39" fmla="*/ 88541 w 218631"/>
                  <a:gd name="connsiteY39" fmla="*/ 35578 h 259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218631" h="259667">
                    <a:moveTo>
                      <a:pt x="206650" y="113779"/>
                    </a:moveTo>
                    <a:cubicBezTo>
                      <a:pt x="196374" y="118853"/>
                      <a:pt x="185392" y="122353"/>
                      <a:pt x="174074" y="124161"/>
                    </a:cubicBezTo>
                    <a:cubicBezTo>
                      <a:pt x="158644" y="127495"/>
                      <a:pt x="141975" y="130448"/>
                      <a:pt x="124069" y="133686"/>
                    </a:cubicBezTo>
                    <a:cubicBezTo>
                      <a:pt x="106162" y="136924"/>
                      <a:pt x="88731" y="138830"/>
                      <a:pt x="71682" y="140639"/>
                    </a:cubicBezTo>
                    <a:cubicBezTo>
                      <a:pt x="54632" y="142449"/>
                      <a:pt x="41487" y="143687"/>
                      <a:pt x="32153" y="144164"/>
                    </a:cubicBezTo>
                    <a:cubicBezTo>
                      <a:pt x="32854" y="156427"/>
                      <a:pt x="35556" y="168492"/>
                      <a:pt x="40153" y="179882"/>
                    </a:cubicBezTo>
                    <a:cubicBezTo>
                      <a:pt x="44093" y="190004"/>
                      <a:pt x="50020" y="199234"/>
                      <a:pt x="57584" y="207028"/>
                    </a:cubicBezTo>
                    <a:cubicBezTo>
                      <a:pt x="64811" y="214176"/>
                      <a:pt x="73528" y="219640"/>
                      <a:pt x="83111" y="223030"/>
                    </a:cubicBezTo>
                    <a:cubicBezTo>
                      <a:pt x="93493" y="226490"/>
                      <a:pt x="104616" y="227082"/>
                      <a:pt x="115306" y="224745"/>
                    </a:cubicBezTo>
                    <a:cubicBezTo>
                      <a:pt x="128732" y="222616"/>
                      <a:pt x="141481" y="217399"/>
                      <a:pt x="152549" y="209505"/>
                    </a:cubicBezTo>
                    <a:cubicBezTo>
                      <a:pt x="165490" y="199636"/>
                      <a:pt x="176915" y="187922"/>
                      <a:pt x="186458" y="174738"/>
                    </a:cubicBezTo>
                    <a:cubicBezTo>
                      <a:pt x="189420" y="170921"/>
                      <a:pt x="193766" y="168423"/>
                      <a:pt x="198555" y="167785"/>
                    </a:cubicBezTo>
                    <a:cubicBezTo>
                      <a:pt x="202668" y="167233"/>
                      <a:pt x="206839" y="168217"/>
                      <a:pt x="210271" y="170547"/>
                    </a:cubicBezTo>
                    <a:cubicBezTo>
                      <a:pt x="213644" y="172819"/>
                      <a:pt x="216133" y="176183"/>
                      <a:pt x="217319" y="180072"/>
                    </a:cubicBezTo>
                    <a:cubicBezTo>
                      <a:pt x="218657" y="184361"/>
                      <a:pt x="218174" y="189009"/>
                      <a:pt x="215986" y="192931"/>
                    </a:cubicBezTo>
                    <a:cubicBezTo>
                      <a:pt x="203595" y="210707"/>
                      <a:pt x="188030" y="226045"/>
                      <a:pt x="170076" y="238175"/>
                    </a:cubicBezTo>
                    <a:cubicBezTo>
                      <a:pt x="155781" y="247262"/>
                      <a:pt x="139974" y="253714"/>
                      <a:pt x="123403" y="257225"/>
                    </a:cubicBezTo>
                    <a:cubicBezTo>
                      <a:pt x="107625" y="260541"/>
                      <a:pt x="91276" y="259952"/>
                      <a:pt x="75778" y="255510"/>
                    </a:cubicBezTo>
                    <a:cubicBezTo>
                      <a:pt x="60934" y="251180"/>
                      <a:pt x="47367" y="243302"/>
                      <a:pt x="36249" y="232555"/>
                    </a:cubicBezTo>
                    <a:cubicBezTo>
                      <a:pt x="24309" y="220889"/>
                      <a:pt x="15019" y="206791"/>
                      <a:pt x="9008" y="191216"/>
                    </a:cubicBezTo>
                    <a:cubicBezTo>
                      <a:pt x="2207" y="172951"/>
                      <a:pt x="-1025" y="153550"/>
                      <a:pt x="-517" y="134066"/>
                    </a:cubicBezTo>
                    <a:cubicBezTo>
                      <a:pt x="-545" y="118848"/>
                      <a:pt x="1116" y="103674"/>
                      <a:pt x="4436" y="88823"/>
                    </a:cubicBezTo>
                    <a:cubicBezTo>
                      <a:pt x="7644" y="74582"/>
                      <a:pt x="12975" y="60903"/>
                      <a:pt x="20248" y="48246"/>
                    </a:cubicBezTo>
                    <a:cubicBezTo>
                      <a:pt x="27331" y="36046"/>
                      <a:pt x="36789" y="25391"/>
                      <a:pt x="48061" y="16909"/>
                    </a:cubicBezTo>
                    <a:cubicBezTo>
                      <a:pt x="60434" y="7965"/>
                      <a:pt x="74899" y="2356"/>
                      <a:pt x="90067" y="621"/>
                    </a:cubicBezTo>
                    <a:cubicBezTo>
                      <a:pt x="103968" y="-1199"/>
                      <a:pt x="118088" y="-392"/>
                      <a:pt x="131691" y="3002"/>
                    </a:cubicBezTo>
                    <a:cubicBezTo>
                      <a:pt x="159515" y="9810"/>
                      <a:pt x="183295" y="27800"/>
                      <a:pt x="197414" y="52723"/>
                    </a:cubicBezTo>
                    <a:cubicBezTo>
                      <a:pt x="205318" y="66628"/>
                      <a:pt x="210338" y="81982"/>
                      <a:pt x="212178" y="97871"/>
                    </a:cubicBezTo>
                    <a:cubicBezTo>
                      <a:pt x="212842" y="105968"/>
                      <a:pt x="211603" y="111302"/>
                      <a:pt x="206650" y="113779"/>
                    </a:cubicBezTo>
                    <a:close/>
                    <a:moveTo>
                      <a:pt x="88540" y="35293"/>
                    </a:moveTo>
                    <a:cubicBezTo>
                      <a:pt x="80143" y="36849"/>
                      <a:pt x="72202" y="40266"/>
                      <a:pt x="65300" y="45294"/>
                    </a:cubicBezTo>
                    <a:cubicBezTo>
                      <a:pt x="58972" y="50076"/>
                      <a:pt x="53442" y="55831"/>
                      <a:pt x="48917" y="62344"/>
                    </a:cubicBezTo>
                    <a:cubicBezTo>
                      <a:pt x="44309" y="69045"/>
                      <a:pt x="40805" y="76442"/>
                      <a:pt x="38535" y="84251"/>
                    </a:cubicBezTo>
                    <a:cubicBezTo>
                      <a:pt x="36014" y="92507"/>
                      <a:pt x="34322" y="100995"/>
                      <a:pt x="33486" y="109587"/>
                    </a:cubicBezTo>
                    <a:cubicBezTo>
                      <a:pt x="57878" y="109666"/>
                      <a:pt x="82230" y="107594"/>
                      <a:pt x="106258" y="103396"/>
                    </a:cubicBezTo>
                    <a:cubicBezTo>
                      <a:pt x="129307" y="99205"/>
                      <a:pt x="153151" y="94316"/>
                      <a:pt x="177789" y="88728"/>
                    </a:cubicBezTo>
                    <a:cubicBezTo>
                      <a:pt x="175922" y="79922"/>
                      <a:pt x="172399" y="71549"/>
                      <a:pt x="167407" y="64058"/>
                    </a:cubicBezTo>
                    <a:cubicBezTo>
                      <a:pt x="162374" y="56516"/>
                      <a:pt x="155900" y="50042"/>
                      <a:pt x="148357" y="45008"/>
                    </a:cubicBezTo>
                    <a:cubicBezTo>
                      <a:pt x="140194" y="39757"/>
                      <a:pt x="131061" y="36194"/>
                      <a:pt x="121497" y="34531"/>
                    </a:cubicBezTo>
                    <a:cubicBezTo>
                      <a:pt x="110548" y="32744"/>
                      <a:pt x="99355" y="33100"/>
                      <a:pt x="88541" y="35578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8" name="Forme libre : forme 117">
                <a:extLst>
                  <a:ext uri="{FF2B5EF4-FFF2-40B4-BE49-F238E27FC236}">
                    <a16:creationId xmlns:a16="http://schemas.microsoft.com/office/drawing/2014/main" id="{210D21CC-FF93-4476-AE37-D07288C1E6D0}"/>
                  </a:ext>
                </a:extLst>
              </p:cNvPr>
              <p:cNvSpPr/>
              <p:nvPr/>
            </p:nvSpPr>
            <p:spPr>
              <a:xfrm>
                <a:off x="7638608" y="3838456"/>
                <a:ext cx="179456" cy="249908"/>
              </a:xfrm>
              <a:custGeom>
                <a:avLst/>
                <a:gdLst>
                  <a:gd name="connsiteX0" fmla="*/ 27876 w 179456"/>
                  <a:gd name="connsiteY0" fmla="*/ 194197 h 249908"/>
                  <a:gd name="connsiteX1" fmla="*/ 57403 w 179456"/>
                  <a:gd name="connsiteY1" fmla="*/ 210580 h 249908"/>
                  <a:gd name="connsiteX2" fmla="*/ 96360 w 179456"/>
                  <a:gd name="connsiteY2" fmla="*/ 215723 h 249908"/>
                  <a:gd name="connsiteX3" fmla="*/ 130554 w 179456"/>
                  <a:gd name="connsiteY3" fmla="*/ 207437 h 249908"/>
                  <a:gd name="connsiteX4" fmla="*/ 145319 w 179456"/>
                  <a:gd name="connsiteY4" fmla="*/ 183053 h 249908"/>
                  <a:gd name="connsiteX5" fmla="*/ 135794 w 179456"/>
                  <a:gd name="connsiteY5" fmla="*/ 159431 h 249908"/>
                  <a:gd name="connsiteX6" fmla="*/ 111315 w 179456"/>
                  <a:gd name="connsiteY6" fmla="*/ 145905 h 249908"/>
                  <a:gd name="connsiteX7" fmla="*/ 79120 w 179456"/>
                  <a:gd name="connsiteY7" fmla="*/ 136380 h 249908"/>
                  <a:gd name="connsiteX8" fmla="*/ 46544 w 179456"/>
                  <a:gd name="connsiteY8" fmla="*/ 126284 h 249908"/>
                  <a:gd name="connsiteX9" fmla="*/ 20351 w 179456"/>
                  <a:gd name="connsiteY9" fmla="*/ 109615 h 249908"/>
                  <a:gd name="connsiteX10" fmla="*/ 7968 w 179456"/>
                  <a:gd name="connsiteY10" fmla="*/ 80469 h 249908"/>
                  <a:gd name="connsiteX11" fmla="*/ 13302 w 179456"/>
                  <a:gd name="connsiteY11" fmla="*/ 46369 h 249908"/>
                  <a:gd name="connsiteX12" fmla="*/ 31780 w 179456"/>
                  <a:gd name="connsiteY12" fmla="*/ 21699 h 249908"/>
                  <a:gd name="connsiteX13" fmla="*/ 58640 w 179456"/>
                  <a:gd name="connsiteY13" fmla="*/ 6459 h 249908"/>
                  <a:gd name="connsiteX14" fmla="*/ 89787 w 179456"/>
                  <a:gd name="connsiteY14" fmla="*/ -113 h 249908"/>
                  <a:gd name="connsiteX15" fmla="*/ 132745 w 179456"/>
                  <a:gd name="connsiteY15" fmla="*/ 7888 h 249908"/>
                  <a:gd name="connsiteX16" fmla="*/ 163606 w 179456"/>
                  <a:gd name="connsiteY16" fmla="*/ 33225 h 249908"/>
                  <a:gd name="connsiteX17" fmla="*/ 166368 w 179456"/>
                  <a:gd name="connsiteY17" fmla="*/ 45321 h 249908"/>
                  <a:gd name="connsiteX18" fmla="*/ 160654 w 179456"/>
                  <a:gd name="connsiteY18" fmla="*/ 54846 h 249908"/>
                  <a:gd name="connsiteX19" fmla="*/ 150176 w 179456"/>
                  <a:gd name="connsiteY19" fmla="*/ 57608 h 249908"/>
                  <a:gd name="connsiteX20" fmla="*/ 138842 w 179456"/>
                  <a:gd name="connsiteY20" fmla="*/ 50655 h 249908"/>
                  <a:gd name="connsiteX21" fmla="*/ 115982 w 179456"/>
                  <a:gd name="connsiteY21" fmla="*/ 35701 h 249908"/>
                  <a:gd name="connsiteX22" fmla="*/ 87407 w 179456"/>
                  <a:gd name="connsiteY22" fmla="*/ 31891 h 249908"/>
                  <a:gd name="connsiteX23" fmla="*/ 54546 w 179456"/>
                  <a:gd name="connsiteY23" fmla="*/ 44083 h 249908"/>
                  <a:gd name="connsiteX24" fmla="*/ 41116 w 179456"/>
                  <a:gd name="connsiteY24" fmla="*/ 72182 h 249908"/>
                  <a:gd name="connsiteX25" fmla="*/ 51593 w 179456"/>
                  <a:gd name="connsiteY25" fmla="*/ 89898 h 249908"/>
                  <a:gd name="connsiteX26" fmla="*/ 77882 w 179456"/>
                  <a:gd name="connsiteY26" fmla="*/ 100662 h 249908"/>
                  <a:gd name="connsiteX27" fmla="*/ 111601 w 179456"/>
                  <a:gd name="connsiteY27" fmla="*/ 110187 h 249908"/>
                  <a:gd name="connsiteX28" fmla="*/ 144652 w 179456"/>
                  <a:gd name="connsiteY28" fmla="*/ 123713 h 249908"/>
                  <a:gd name="connsiteX29" fmla="*/ 169608 w 179456"/>
                  <a:gd name="connsiteY29" fmla="*/ 146668 h 249908"/>
                  <a:gd name="connsiteX30" fmla="*/ 178656 w 179456"/>
                  <a:gd name="connsiteY30" fmla="*/ 184768 h 249908"/>
                  <a:gd name="connsiteX31" fmla="*/ 167607 w 179456"/>
                  <a:gd name="connsiteY31" fmla="*/ 216771 h 249908"/>
                  <a:gd name="connsiteX32" fmla="*/ 141318 w 179456"/>
                  <a:gd name="connsiteY32" fmla="*/ 237631 h 249908"/>
                  <a:gd name="connsiteX33" fmla="*/ 105885 w 179456"/>
                  <a:gd name="connsiteY33" fmla="*/ 248014 h 249908"/>
                  <a:gd name="connsiteX34" fmla="*/ 67213 w 179456"/>
                  <a:gd name="connsiteY34" fmla="*/ 248681 h 249908"/>
                  <a:gd name="connsiteX35" fmla="*/ 31494 w 179456"/>
                  <a:gd name="connsiteY35" fmla="*/ 240013 h 249908"/>
                  <a:gd name="connsiteX36" fmla="*/ 4919 w 179456"/>
                  <a:gd name="connsiteY36" fmla="*/ 222297 h 249908"/>
                  <a:gd name="connsiteX37" fmla="*/ -510 w 179456"/>
                  <a:gd name="connsiteY37" fmla="*/ 208390 h 249908"/>
                  <a:gd name="connsiteX38" fmla="*/ 4539 w 179456"/>
                  <a:gd name="connsiteY38" fmla="*/ 195531 h 249908"/>
                  <a:gd name="connsiteX39" fmla="*/ 15588 w 179456"/>
                  <a:gd name="connsiteY39" fmla="*/ 189340 h 249908"/>
                  <a:gd name="connsiteX40" fmla="*/ 27876 w 179456"/>
                  <a:gd name="connsiteY40" fmla="*/ 194198 h 249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79456" h="249908">
                    <a:moveTo>
                      <a:pt x="27876" y="194197"/>
                    </a:moveTo>
                    <a:cubicBezTo>
                      <a:pt x="36199" y="202034"/>
                      <a:pt x="46349" y="207666"/>
                      <a:pt x="57403" y="210580"/>
                    </a:cubicBezTo>
                    <a:cubicBezTo>
                      <a:pt x="70014" y="214442"/>
                      <a:pt x="83179" y="216180"/>
                      <a:pt x="96360" y="215723"/>
                    </a:cubicBezTo>
                    <a:cubicBezTo>
                      <a:pt x="108230" y="215517"/>
                      <a:pt x="119907" y="212687"/>
                      <a:pt x="130554" y="207437"/>
                    </a:cubicBezTo>
                    <a:cubicBezTo>
                      <a:pt x="139942" y="203029"/>
                      <a:pt x="145764" y="193414"/>
                      <a:pt x="145319" y="183053"/>
                    </a:cubicBezTo>
                    <a:cubicBezTo>
                      <a:pt x="145878" y="174144"/>
                      <a:pt x="142376" y="165460"/>
                      <a:pt x="135794" y="159431"/>
                    </a:cubicBezTo>
                    <a:cubicBezTo>
                      <a:pt x="128516" y="153483"/>
                      <a:pt x="120224" y="148901"/>
                      <a:pt x="111315" y="145905"/>
                    </a:cubicBezTo>
                    <a:cubicBezTo>
                      <a:pt x="100781" y="142097"/>
                      <a:pt x="90030" y="138916"/>
                      <a:pt x="79120" y="136380"/>
                    </a:cubicBezTo>
                    <a:cubicBezTo>
                      <a:pt x="67976" y="134020"/>
                      <a:pt x="57070" y="130640"/>
                      <a:pt x="46544" y="126284"/>
                    </a:cubicBezTo>
                    <a:cubicBezTo>
                      <a:pt x="36857" y="122398"/>
                      <a:pt x="27975" y="116746"/>
                      <a:pt x="20351" y="109615"/>
                    </a:cubicBezTo>
                    <a:cubicBezTo>
                      <a:pt x="12629" y="101853"/>
                      <a:pt x="8194" y="91415"/>
                      <a:pt x="7968" y="80469"/>
                    </a:cubicBezTo>
                    <a:cubicBezTo>
                      <a:pt x="6818" y="68833"/>
                      <a:pt x="8654" y="57097"/>
                      <a:pt x="13302" y="46369"/>
                    </a:cubicBezTo>
                    <a:cubicBezTo>
                      <a:pt x="17614" y="36912"/>
                      <a:pt x="23917" y="28496"/>
                      <a:pt x="31780" y="21699"/>
                    </a:cubicBezTo>
                    <a:cubicBezTo>
                      <a:pt x="39679" y="14951"/>
                      <a:pt x="48797" y="9777"/>
                      <a:pt x="58640" y="6459"/>
                    </a:cubicBezTo>
                    <a:cubicBezTo>
                      <a:pt x="68697" y="2937"/>
                      <a:pt x="79166" y="729"/>
                      <a:pt x="89787" y="-113"/>
                    </a:cubicBezTo>
                    <a:cubicBezTo>
                      <a:pt x="104554" y="-1150"/>
                      <a:pt x="119341" y="1604"/>
                      <a:pt x="132745" y="7888"/>
                    </a:cubicBezTo>
                    <a:cubicBezTo>
                      <a:pt x="145195" y="13287"/>
                      <a:pt x="155887" y="22064"/>
                      <a:pt x="163606" y="33225"/>
                    </a:cubicBezTo>
                    <a:cubicBezTo>
                      <a:pt x="166179" y="36693"/>
                      <a:pt x="167180" y="41080"/>
                      <a:pt x="166368" y="45321"/>
                    </a:cubicBezTo>
                    <a:cubicBezTo>
                      <a:pt x="165616" y="49060"/>
                      <a:pt x="163598" y="52423"/>
                      <a:pt x="160654" y="54846"/>
                    </a:cubicBezTo>
                    <a:cubicBezTo>
                      <a:pt x="157689" y="57166"/>
                      <a:pt x="153899" y="58165"/>
                      <a:pt x="150176" y="57608"/>
                    </a:cubicBezTo>
                    <a:cubicBezTo>
                      <a:pt x="145642" y="56841"/>
                      <a:pt x="141580" y="54349"/>
                      <a:pt x="138842" y="50655"/>
                    </a:cubicBezTo>
                    <a:cubicBezTo>
                      <a:pt x="132558" y="43879"/>
                      <a:pt x="124709" y="38744"/>
                      <a:pt x="115982" y="35701"/>
                    </a:cubicBezTo>
                    <a:cubicBezTo>
                      <a:pt x="106849" y="32362"/>
                      <a:pt x="97096" y="31062"/>
                      <a:pt x="87407" y="31891"/>
                    </a:cubicBezTo>
                    <a:cubicBezTo>
                      <a:pt x="75583" y="33044"/>
                      <a:pt x="64261" y="37245"/>
                      <a:pt x="54546" y="44083"/>
                    </a:cubicBezTo>
                    <a:cubicBezTo>
                      <a:pt x="45325" y="50338"/>
                      <a:pt x="40192" y="61078"/>
                      <a:pt x="41116" y="72182"/>
                    </a:cubicBezTo>
                    <a:cubicBezTo>
                      <a:pt x="40842" y="79629"/>
                      <a:pt x="44936" y="86550"/>
                      <a:pt x="51593" y="89898"/>
                    </a:cubicBezTo>
                    <a:cubicBezTo>
                      <a:pt x="59933" y="94442"/>
                      <a:pt x="68750" y="98052"/>
                      <a:pt x="77882" y="100662"/>
                    </a:cubicBezTo>
                    <a:cubicBezTo>
                      <a:pt x="88456" y="103996"/>
                      <a:pt x="99695" y="107235"/>
                      <a:pt x="111601" y="110187"/>
                    </a:cubicBezTo>
                    <a:cubicBezTo>
                      <a:pt x="123153" y="113259"/>
                      <a:pt x="134261" y="117804"/>
                      <a:pt x="144652" y="123713"/>
                    </a:cubicBezTo>
                    <a:cubicBezTo>
                      <a:pt x="154589" y="129393"/>
                      <a:pt x="163119" y="137239"/>
                      <a:pt x="169608" y="146668"/>
                    </a:cubicBezTo>
                    <a:cubicBezTo>
                      <a:pt x="176635" y="158067"/>
                      <a:pt x="179807" y="171425"/>
                      <a:pt x="178656" y="184768"/>
                    </a:cubicBezTo>
                    <a:cubicBezTo>
                      <a:pt x="178589" y="196360"/>
                      <a:pt x="174705" y="207607"/>
                      <a:pt x="167607" y="216771"/>
                    </a:cubicBezTo>
                    <a:cubicBezTo>
                      <a:pt x="160537" y="225627"/>
                      <a:pt x="151548" y="232760"/>
                      <a:pt x="141318" y="237631"/>
                    </a:cubicBezTo>
                    <a:cubicBezTo>
                      <a:pt x="130113" y="242898"/>
                      <a:pt x="118160" y="246400"/>
                      <a:pt x="105885" y="248014"/>
                    </a:cubicBezTo>
                    <a:cubicBezTo>
                      <a:pt x="93073" y="249852"/>
                      <a:pt x="80081" y="250076"/>
                      <a:pt x="67213" y="248681"/>
                    </a:cubicBezTo>
                    <a:cubicBezTo>
                      <a:pt x="54962" y="247464"/>
                      <a:pt x="42940" y="244547"/>
                      <a:pt x="31494" y="240013"/>
                    </a:cubicBezTo>
                    <a:cubicBezTo>
                      <a:pt x="21376" y="236259"/>
                      <a:pt x="12276" y="230192"/>
                      <a:pt x="4919" y="222297"/>
                    </a:cubicBezTo>
                    <a:cubicBezTo>
                      <a:pt x="1056" y="218750"/>
                      <a:pt x="-948" y="213616"/>
                      <a:pt x="-510" y="208390"/>
                    </a:cubicBezTo>
                    <a:cubicBezTo>
                      <a:pt x="-199" y="203684"/>
                      <a:pt x="1565" y="199191"/>
                      <a:pt x="4539" y="195531"/>
                    </a:cubicBezTo>
                    <a:cubicBezTo>
                      <a:pt x="7321" y="192163"/>
                      <a:pt x="11262" y="189954"/>
                      <a:pt x="15588" y="189340"/>
                    </a:cubicBezTo>
                    <a:cubicBezTo>
                      <a:pt x="20223" y="188919"/>
                      <a:pt x="24782" y="190721"/>
                      <a:pt x="27876" y="194198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9" name="Forme libre : forme 118">
                <a:extLst>
                  <a:ext uri="{FF2B5EF4-FFF2-40B4-BE49-F238E27FC236}">
                    <a16:creationId xmlns:a16="http://schemas.microsoft.com/office/drawing/2014/main" id="{AE0C4958-3004-46A5-AA99-6C74C5ACC353}"/>
                  </a:ext>
                </a:extLst>
              </p:cNvPr>
              <p:cNvSpPr/>
              <p:nvPr/>
            </p:nvSpPr>
            <p:spPr>
              <a:xfrm>
                <a:off x="8038603" y="3674159"/>
                <a:ext cx="184868" cy="410922"/>
              </a:xfrm>
              <a:custGeom>
                <a:avLst/>
                <a:gdLst>
                  <a:gd name="connsiteX0" fmla="*/ 21168 w 184868"/>
                  <a:gd name="connsiteY0" fmla="*/ 40264 h 410922"/>
                  <a:gd name="connsiteX1" fmla="*/ 7357 w 184868"/>
                  <a:gd name="connsiteY1" fmla="*/ 40264 h 410922"/>
                  <a:gd name="connsiteX2" fmla="*/ 23 w 184868"/>
                  <a:gd name="connsiteY2" fmla="*/ 29882 h 410922"/>
                  <a:gd name="connsiteX3" fmla="*/ 1356 w 184868"/>
                  <a:gd name="connsiteY3" fmla="*/ 16261 h 410922"/>
                  <a:gd name="connsiteX4" fmla="*/ 13739 w 184868"/>
                  <a:gd name="connsiteY4" fmla="*/ 6736 h 410922"/>
                  <a:gd name="connsiteX5" fmla="*/ 78890 w 184868"/>
                  <a:gd name="connsiteY5" fmla="*/ 544 h 410922"/>
                  <a:gd name="connsiteX6" fmla="*/ 133182 w 184868"/>
                  <a:gd name="connsiteY6" fmla="*/ 17880 h 410922"/>
                  <a:gd name="connsiteX7" fmla="*/ 170520 w 184868"/>
                  <a:gd name="connsiteY7" fmla="*/ 54742 h 410922"/>
                  <a:gd name="connsiteX8" fmla="*/ 184236 w 184868"/>
                  <a:gd name="connsiteY8" fmla="*/ 105415 h 410922"/>
                  <a:gd name="connsiteX9" fmla="*/ 179187 w 184868"/>
                  <a:gd name="connsiteY9" fmla="*/ 146087 h 410922"/>
                  <a:gd name="connsiteX10" fmla="*/ 160137 w 184868"/>
                  <a:gd name="connsiteY10" fmla="*/ 183615 h 410922"/>
                  <a:gd name="connsiteX11" fmla="*/ 124609 w 184868"/>
                  <a:gd name="connsiteY11" fmla="*/ 212762 h 410922"/>
                  <a:gd name="connsiteX12" fmla="*/ 69554 w 184868"/>
                  <a:gd name="connsiteY12" fmla="*/ 227716 h 410922"/>
                  <a:gd name="connsiteX13" fmla="*/ 70888 w 184868"/>
                  <a:gd name="connsiteY13" fmla="*/ 325728 h 410922"/>
                  <a:gd name="connsiteX14" fmla="*/ 65553 w 184868"/>
                  <a:gd name="connsiteY14" fmla="*/ 337539 h 410922"/>
                  <a:gd name="connsiteX15" fmla="*/ 55456 w 184868"/>
                  <a:gd name="connsiteY15" fmla="*/ 341730 h 410922"/>
                  <a:gd name="connsiteX16" fmla="*/ 45359 w 184868"/>
                  <a:gd name="connsiteY16" fmla="*/ 337539 h 410922"/>
                  <a:gd name="connsiteX17" fmla="*/ 40692 w 184868"/>
                  <a:gd name="connsiteY17" fmla="*/ 324299 h 410922"/>
                  <a:gd name="connsiteX18" fmla="*/ 36027 w 184868"/>
                  <a:gd name="connsiteY18" fmla="*/ 222191 h 410922"/>
                  <a:gd name="connsiteX19" fmla="*/ 36027 w 184868"/>
                  <a:gd name="connsiteY19" fmla="*/ 215238 h 410922"/>
                  <a:gd name="connsiteX20" fmla="*/ 37361 w 184868"/>
                  <a:gd name="connsiteY20" fmla="*/ 206856 h 410922"/>
                  <a:gd name="connsiteX21" fmla="*/ 43457 w 184868"/>
                  <a:gd name="connsiteY21" fmla="*/ 199617 h 410922"/>
                  <a:gd name="connsiteX22" fmla="*/ 57840 w 184868"/>
                  <a:gd name="connsiteY22" fmla="*/ 196474 h 410922"/>
                  <a:gd name="connsiteX23" fmla="*/ 104227 w 184868"/>
                  <a:gd name="connsiteY23" fmla="*/ 186949 h 410922"/>
                  <a:gd name="connsiteX24" fmla="*/ 134040 w 184868"/>
                  <a:gd name="connsiteY24" fmla="*/ 165422 h 410922"/>
                  <a:gd name="connsiteX25" fmla="*/ 150137 w 184868"/>
                  <a:gd name="connsiteY25" fmla="*/ 137609 h 410922"/>
                  <a:gd name="connsiteX26" fmla="*/ 155185 w 184868"/>
                  <a:gd name="connsiteY26" fmla="*/ 108082 h 410922"/>
                  <a:gd name="connsiteX27" fmla="*/ 144803 w 184868"/>
                  <a:gd name="connsiteY27" fmla="*/ 71601 h 410922"/>
                  <a:gd name="connsiteX28" fmla="*/ 114895 w 184868"/>
                  <a:gd name="connsiteY28" fmla="*/ 43884 h 410922"/>
                  <a:gd name="connsiteX29" fmla="*/ 71937 w 184868"/>
                  <a:gd name="connsiteY29" fmla="*/ 31311 h 410922"/>
                  <a:gd name="connsiteX30" fmla="*/ 21169 w 184868"/>
                  <a:gd name="connsiteY30" fmla="*/ 40264 h 410922"/>
                  <a:gd name="connsiteX31" fmla="*/ 72794 w 184868"/>
                  <a:gd name="connsiteY31" fmla="*/ 393927 h 410922"/>
                  <a:gd name="connsiteX32" fmla="*/ 67841 w 184868"/>
                  <a:gd name="connsiteY32" fmla="*/ 406405 h 410922"/>
                  <a:gd name="connsiteX33" fmla="*/ 56696 w 184868"/>
                  <a:gd name="connsiteY33" fmla="*/ 410596 h 410922"/>
                  <a:gd name="connsiteX34" fmla="*/ 45647 w 184868"/>
                  <a:gd name="connsiteY34" fmla="*/ 407167 h 410922"/>
                  <a:gd name="connsiteX35" fmla="*/ 40598 w 184868"/>
                  <a:gd name="connsiteY35" fmla="*/ 396023 h 410922"/>
                  <a:gd name="connsiteX36" fmla="*/ 45647 w 184868"/>
                  <a:gd name="connsiteY36" fmla="*/ 380021 h 410922"/>
                  <a:gd name="connsiteX37" fmla="*/ 56696 w 184868"/>
                  <a:gd name="connsiteY37" fmla="*/ 375830 h 410922"/>
                  <a:gd name="connsiteX38" fmla="*/ 67841 w 184868"/>
                  <a:gd name="connsiteY38" fmla="*/ 381450 h 410922"/>
                  <a:gd name="connsiteX39" fmla="*/ 72794 w 184868"/>
                  <a:gd name="connsiteY39" fmla="*/ 393928 h 410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84868" h="410922">
                    <a:moveTo>
                      <a:pt x="21168" y="40264"/>
                    </a:moveTo>
                    <a:cubicBezTo>
                      <a:pt x="16895" y="42731"/>
                      <a:pt x="11630" y="42731"/>
                      <a:pt x="7357" y="40264"/>
                    </a:cubicBezTo>
                    <a:cubicBezTo>
                      <a:pt x="3686" y="37857"/>
                      <a:pt x="1064" y="34146"/>
                      <a:pt x="23" y="29882"/>
                    </a:cubicBezTo>
                    <a:cubicBezTo>
                      <a:pt x="-1092" y="25321"/>
                      <a:pt x="-623" y="20518"/>
                      <a:pt x="1356" y="16261"/>
                    </a:cubicBezTo>
                    <a:cubicBezTo>
                      <a:pt x="3862" y="11403"/>
                      <a:pt x="8400" y="7912"/>
                      <a:pt x="13739" y="6736"/>
                    </a:cubicBezTo>
                    <a:cubicBezTo>
                      <a:pt x="34837" y="405"/>
                      <a:pt x="56977" y="-1700"/>
                      <a:pt x="78890" y="544"/>
                    </a:cubicBezTo>
                    <a:cubicBezTo>
                      <a:pt x="98018" y="2381"/>
                      <a:pt x="116529" y="8292"/>
                      <a:pt x="133182" y="17880"/>
                    </a:cubicBezTo>
                    <a:cubicBezTo>
                      <a:pt x="148553" y="26801"/>
                      <a:pt x="161401" y="39487"/>
                      <a:pt x="170520" y="54742"/>
                    </a:cubicBezTo>
                    <a:cubicBezTo>
                      <a:pt x="179674" y="70047"/>
                      <a:pt x="184421" y="87583"/>
                      <a:pt x="184236" y="105415"/>
                    </a:cubicBezTo>
                    <a:cubicBezTo>
                      <a:pt x="184659" y="119151"/>
                      <a:pt x="182956" y="132871"/>
                      <a:pt x="179187" y="146087"/>
                    </a:cubicBezTo>
                    <a:cubicBezTo>
                      <a:pt x="175421" y="159748"/>
                      <a:pt x="168943" y="172512"/>
                      <a:pt x="160137" y="183615"/>
                    </a:cubicBezTo>
                    <a:cubicBezTo>
                      <a:pt x="150390" y="195636"/>
                      <a:pt x="138303" y="205552"/>
                      <a:pt x="124609" y="212762"/>
                    </a:cubicBezTo>
                    <a:cubicBezTo>
                      <a:pt x="107522" y="221585"/>
                      <a:pt x="88758" y="226682"/>
                      <a:pt x="69554" y="227716"/>
                    </a:cubicBezTo>
                    <a:lnTo>
                      <a:pt x="70888" y="325728"/>
                    </a:lnTo>
                    <a:cubicBezTo>
                      <a:pt x="70765" y="330221"/>
                      <a:pt x="68844" y="334476"/>
                      <a:pt x="65553" y="337539"/>
                    </a:cubicBezTo>
                    <a:cubicBezTo>
                      <a:pt x="62833" y="340152"/>
                      <a:pt x="59228" y="341648"/>
                      <a:pt x="55456" y="341730"/>
                    </a:cubicBezTo>
                    <a:cubicBezTo>
                      <a:pt x="51688" y="341629"/>
                      <a:pt x="48092" y="340136"/>
                      <a:pt x="45359" y="337539"/>
                    </a:cubicBezTo>
                    <a:cubicBezTo>
                      <a:pt x="41975" y="334001"/>
                      <a:pt x="40275" y="329178"/>
                      <a:pt x="40692" y="324299"/>
                    </a:cubicBezTo>
                    <a:lnTo>
                      <a:pt x="36027" y="222191"/>
                    </a:lnTo>
                    <a:cubicBezTo>
                      <a:pt x="36147" y="219875"/>
                      <a:pt x="36147" y="217554"/>
                      <a:pt x="36027" y="215238"/>
                    </a:cubicBezTo>
                    <a:cubicBezTo>
                      <a:pt x="35870" y="212381"/>
                      <a:pt x="36325" y="209523"/>
                      <a:pt x="37361" y="206856"/>
                    </a:cubicBezTo>
                    <a:cubicBezTo>
                      <a:pt x="38655" y="203908"/>
                      <a:pt x="40772" y="201395"/>
                      <a:pt x="43457" y="199617"/>
                    </a:cubicBezTo>
                    <a:cubicBezTo>
                      <a:pt x="47830" y="197158"/>
                      <a:pt x="52839" y="196063"/>
                      <a:pt x="57840" y="196474"/>
                    </a:cubicBezTo>
                    <a:cubicBezTo>
                      <a:pt x="73788" y="196478"/>
                      <a:pt x="89571" y="193238"/>
                      <a:pt x="104227" y="186949"/>
                    </a:cubicBezTo>
                    <a:cubicBezTo>
                      <a:pt x="115596" y="181998"/>
                      <a:pt x="125764" y="174656"/>
                      <a:pt x="134040" y="165422"/>
                    </a:cubicBezTo>
                    <a:cubicBezTo>
                      <a:pt x="141198" y="157311"/>
                      <a:pt x="146669" y="147856"/>
                      <a:pt x="150137" y="137609"/>
                    </a:cubicBezTo>
                    <a:cubicBezTo>
                      <a:pt x="153419" y="128108"/>
                      <a:pt x="155125" y="118134"/>
                      <a:pt x="155185" y="108082"/>
                    </a:cubicBezTo>
                    <a:cubicBezTo>
                      <a:pt x="155626" y="95135"/>
                      <a:pt x="151995" y="82376"/>
                      <a:pt x="144803" y="71601"/>
                    </a:cubicBezTo>
                    <a:cubicBezTo>
                      <a:pt x="137208" y="60091"/>
                      <a:pt x="126949" y="50583"/>
                      <a:pt x="114895" y="43884"/>
                    </a:cubicBezTo>
                    <a:cubicBezTo>
                      <a:pt x="101730" y="36451"/>
                      <a:pt x="87031" y="32149"/>
                      <a:pt x="71937" y="31311"/>
                    </a:cubicBezTo>
                    <a:cubicBezTo>
                      <a:pt x="54539" y="30154"/>
                      <a:pt x="37120" y="33226"/>
                      <a:pt x="21169" y="40264"/>
                    </a:cubicBezTo>
                    <a:close/>
                    <a:moveTo>
                      <a:pt x="72794" y="393927"/>
                    </a:moveTo>
                    <a:cubicBezTo>
                      <a:pt x="73147" y="398626"/>
                      <a:pt x="71322" y="403228"/>
                      <a:pt x="67841" y="406405"/>
                    </a:cubicBezTo>
                    <a:cubicBezTo>
                      <a:pt x="64764" y="409119"/>
                      <a:pt x="60799" y="410609"/>
                      <a:pt x="56696" y="410596"/>
                    </a:cubicBezTo>
                    <a:cubicBezTo>
                      <a:pt x="52746" y="410626"/>
                      <a:pt x="48886" y="409428"/>
                      <a:pt x="45647" y="407167"/>
                    </a:cubicBezTo>
                    <a:cubicBezTo>
                      <a:pt x="42163" y="404565"/>
                      <a:pt x="40257" y="400358"/>
                      <a:pt x="40598" y="396023"/>
                    </a:cubicBezTo>
                    <a:cubicBezTo>
                      <a:pt x="40059" y="390227"/>
                      <a:pt x="41878" y="384458"/>
                      <a:pt x="45647" y="380021"/>
                    </a:cubicBezTo>
                    <a:cubicBezTo>
                      <a:pt x="48492" y="377004"/>
                      <a:pt x="52565" y="375459"/>
                      <a:pt x="56696" y="375830"/>
                    </a:cubicBezTo>
                    <a:cubicBezTo>
                      <a:pt x="60936" y="376399"/>
                      <a:pt x="64862" y="378378"/>
                      <a:pt x="67841" y="381450"/>
                    </a:cubicBezTo>
                    <a:cubicBezTo>
                      <a:pt x="71167" y="384731"/>
                      <a:pt x="72965" y="389258"/>
                      <a:pt x="72794" y="393928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121" name="EyeLeft_Boy_left">
            <a:extLst>
              <a:ext uri="{FF2B5EF4-FFF2-40B4-BE49-F238E27FC236}">
                <a16:creationId xmlns:a16="http://schemas.microsoft.com/office/drawing/2014/main" id="{933DAB99-3902-455D-B537-B4596DD0C67E}"/>
              </a:ext>
            </a:extLst>
          </p:cNvPr>
          <p:cNvSpPr/>
          <p:nvPr/>
        </p:nvSpPr>
        <p:spPr>
          <a:xfrm>
            <a:off x="3815353" y="2841246"/>
            <a:ext cx="655252" cy="620161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2" name="EyeRight_Boy_left">
            <a:extLst>
              <a:ext uri="{FF2B5EF4-FFF2-40B4-BE49-F238E27FC236}">
                <a16:creationId xmlns:a16="http://schemas.microsoft.com/office/drawing/2014/main" id="{A7973D16-8C69-435F-A108-71C0D71C170C}"/>
              </a:ext>
            </a:extLst>
          </p:cNvPr>
          <p:cNvSpPr/>
          <p:nvPr/>
        </p:nvSpPr>
        <p:spPr>
          <a:xfrm>
            <a:off x="4851274" y="3078418"/>
            <a:ext cx="639532" cy="629049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3" name="EyeRight_Boy_left">
            <a:extLst>
              <a:ext uri="{FF2B5EF4-FFF2-40B4-BE49-F238E27FC236}">
                <a16:creationId xmlns:a16="http://schemas.microsoft.com/office/drawing/2014/main" id="{20A69B2D-CA34-4F90-874B-5A9CE7FFCF56}"/>
              </a:ext>
            </a:extLst>
          </p:cNvPr>
          <p:cNvSpPr/>
          <p:nvPr/>
        </p:nvSpPr>
        <p:spPr>
          <a:xfrm>
            <a:off x="4837238" y="3074520"/>
            <a:ext cx="639532" cy="629049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4" name="EyeLeft_Boy_left">
            <a:extLst>
              <a:ext uri="{FF2B5EF4-FFF2-40B4-BE49-F238E27FC236}">
                <a16:creationId xmlns:a16="http://schemas.microsoft.com/office/drawing/2014/main" id="{A770ED7B-6607-4EB1-BA03-CD0B69A96A12}"/>
              </a:ext>
            </a:extLst>
          </p:cNvPr>
          <p:cNvSpPr/>
          <p:nvPr/>
        </p:nvSpPr>
        <p:spPr>
          <a:xfrm>
            <a:off x="3801317" y="2837348"/>
            <a:ext cx="655252" cy="620161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6" name="Forme libre : forme 32">
            <a:extLst>
              <a:ext uri="{FF2B5EF4-FFF2-40B4-BE49-F238E27FC236}">
                <a16:creationId xmlns:a16="http://schemas.microsoft.com/office/drawing/2014/main" id="{CD2F59F8-A05C-4785-9466-66A9484A4547}"/>
              </a:ext>
            </a:extLst>
          </p:cNvPr>
          <p:cNvSpPr/>
          <p:nvPr/>
        </p:nvSpPr>
        <p:spPr>
          <a:xfrm rot="3457662">
            <a:off x="10439602" y="1452545"/>
            <a:ext cx="136698" cy="552537"/>
          </a:xfrm>
          <a:custGeom>
            <a:avLst/>
            <a:gdLst>
              <a:gd name="connsiteX0" fmla="*/ 257029 w 269926"/>
              <a:gd name="connsiteY0" fmla="*/ 15170 h 1091042"/>
              <a:gd name="connsiteX1" fmla="*/ 222817 w 269926"/>
              <a:gd name="connsiteY1" fmla="*/ -96 h 1091042"/>
              <a:gd name="connsiteX2" fmla="*/ 46435 w 269926"/>
              <a:gd name="connsiteY2" fmla="*/ -96 h 1091042"/>
              <a:gd name="connsiteX3" fmla="*/ -721 w 269926"/>
              <a:gd name="connsiteY3" fmla="*/ 46693 h 1091042"/>
              <a:gd name="connsiteX4" fmla="*/ -538 w 269926"/>
              <a:gd name="connsiteY4" fmla="*/ 51026 h 1091042"/>
              <a:gd name="connsiteX5" fmla="*/ 87458 w 269926"/>
              <a:gd name="connsiteY5" fmla="*/ 1048254 h 1091042"/>
              <a:gd name="connsiteX6" fmla="*/ 138518 w 269926"/>
              <a:gd name="connsiteY6" fmla="*/ 1090748 h 1091042"/>
              <a:gd name="connsiteX7" fmla="*/ 181012 w 269926"/>
              <a:gd name="connsiteY7" fmla="*/ 1048254 h 1091042"/>
              <a:gd name="connsiteX8" fmla="*/ 269007 w 269926"/>
              <a:gd name="connsiteY8" fmla="*/ 51026 h 1091042"/>
              <a:gd name="connsiteX9" fmla="*/ 257029 w 269926"/>
              <a:gd name="connsiteY9" fmla="*/ 15170 h 1091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9926" h="1091042">
                <a:moveTo>
                  <a:pt x="257029" y="15170"/>
                </a:moveTo>
                <a:cubicBezTo>
                  <a:pt x="248235" y="5557"/>
                  <a:pt x="235845" y="28"/>
                  <a:pt x="222817" y="-96"/>
                </a:cubicBezTo>
                <a:lnTo>
                  <a:pt x="46435" y="-96"/>
                </a:lnTo>
                <a:cubicBezTo>
                  <a:pt x="20493" y="-197"/>
                  <a:pt x="-619" y="20751"/>
                  <a:pt x="-721" y="46693"/>
                </a:cubicBezTo>
                <a:cubicBezTo>
                  <a:pt x="-727" y="48139"/>
                  <a:pt x="-666" y="49585"/>
                  <a:pt x="-538" y="51026"/>
                </a:cubicBezTo>
                <a:lnTo>
                  <a:pt x="87458" y="1048254"/>
                </a:lnTo>
                <a:cubicBezTo>
                  <a:pt x="89824" y="1074088"/>
                  <a:pt x="112684" y="1093113"/>
                  <a:pt x="138518" y="1090748"/>
                </a:cubicBezTo>
                <a:cubicBezTo>
                  <a:pt x="161076" y="1088682"/>
                  <a:pt x="178946" y="1070812"/>
                  <a:pt x="181012" y="1048254"/>
                </a:cubicBezTo>
                <a:lnTo>
                  <a:pt x="269007" y="51026"/>
                </a:lnTo>
                <a:cubicBezTo>
                  <a:pt x="270212" y="37924"/>
                  <a:pt x="265867" y="24917"/>
                  <a:pt x="257029" y="15170"/>
                </a:cubicBezTo>
                <a:close/>
              </a:path>
            </a:pathLst>
          </a:custGeom>
          <a:solidFill>
            <a:srgbClr val="E3051A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7" name="Forme libre : forme 33">
            <a:extLst>
              <a:ext uri="{FF2B5EF4-FFF2-40B4-BE49-F238E27FC236}">
                <a16:creationId xmlns:a16="http://schemas.microsoft.com/office/drawing/2014/main" id="{75A6235B-AE4A-4930-8318-BD929D97E86D}"/>
              </a:ext>
            </a:extLst>
          </p:cNvPr>
          <p:cNvSpPr/>
          <p:nvPr/>
        </p:nvSpPr>
        <p:spPr>
          <a:xfrm rot="3457662">
            <a:off x="10479010" y="1877901"/>
            <a:ext cx="186841" cy="381479"/>
          </a:xfrm>
          <a:custGeom>
            <a:avLst/>
            <a:gdLst>
              <a:gd name="connsiteX0" fmla="*/ 363995 w 368938"/>
              <a:gd name="connsiteY0" fmla="*/ 77865 h 753270"/>
              <a:gd name="connsiteX1" fmla="*/ 334794 w 368938"/>
              <a:gd name="connsiteY1" fmla="*/ 52343 h 753270"/>
              <a:gd name="connsiteX2" fmla="*/ 166241 w 368938"/>
              <a:gd name="connsiteY2" fmla="*/ 1926 h 753270"/>
              <a:gd name="connsiteX3" fmla="*/ 107685 w 368938"/>
              <a:gd name="connsiteY3" fmla="*/ 33296 h 753270"/>
              <a:gd name="connsiteX4" fmla="*/ 106273 w 368938"/>
              <a:gd name="connsiteY4" fmla="*/ 39426 h 753270"/>
              <a:gd name="connsiteX5" fmla="*/ -121 w 368938"/>
              <a:gd name="connsiteY5" fmla="*/ 698686 h 753270"/>
              <a:gd name="connsiteX6" fmla="*/ 32760 w 368938"/>
              <a:gd name="connsiteY6" fmla="*/ 751139 h 753270"/>
              <a:gd name="connsiteX7" fmla="*/ 46303 w 368938"/>
              <a:gd name="connsiteY7" fmla="*/ 753174 h 753270"/>
              <a:gd name="connsiteX8" fmla="*/ 89127 w 368938"/>
              <a:gd name="connsiteY8" fmla="*/ 725539 h 753270"/>
              <a:gd name="connsiteX9" fmla="*/ 364074 w 368938"/>
              <a:gd name="connsiteY9" fmla="*/ 116617 h 753270"/>
              <a:gd name="connsiteX10" fmla="*/ 363995 w 368938"/>
              <a:gd name="connsiteY10" fmla="*/ 77865 h 75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68938" h="753270">
                <a:moveTo>
                  <a:pt x="363995" y="77865"/>
                </a:moveTo>
                <a:cubicBezTo>
                  <a:pt x="358391" y="65549"/>
                  <a:pt x="347749" y="56247"/>
                  <a:pt x="334794" y="52343"/>
                </a:cubicBezTo>
                <a:lnTo>
                  <a:pt x="166241" y="1926"/>
                </a:lnTo>
                <a:cubicBezTo>
                  <a:pt x="141408" y="-5581"/>
                  <a:pt x="115192" y="8464"/>
                  <a:pt x="107685" y="33296"/>
                </a:cubicBezTo>
                <a:cubicBezTo>
                  <a:pt x="107078" y="35306"/>
                  <a:pt x="106606" y="37353"/>
                  <a:pt x="106273" y="39426"/>
                </a:cubicBezTo>
                <a:lnTo>
                  <a:pt x="-121" y="698686"/>
                </a:lnTo>
                <a:cubicBezTo>
                  <a:pt x="-3862" y="721941"/>
                  <a:pt x="10199" y="744372"/>
                  <a:pt x="32760" y="751139"/>
                </a:cubicBezTo>
                <a:cubicBezTo>
                  <a:pt x="37145" y="752497"/>
                  <a:pt x="41712" y="753183"/>
                  <a:pt x="46303" y="753174"/>
                </a:cubicBezTo>
                <a:cubicBezTo>
                  <a:pt x="64769" y="753180"/>
                  <a:pt x="81525" y="742367"/>
                  <a:pt x="89127" y="725539"/>
                </a:cubicBezTo>
                <a:lnTo>
                  <a:pt x="364074" y="116617"/>
                </a:lnTo>
                <a:cubicBezTo>
                  <a:pt x="369625" y="104290"/>
                  <a:pt x="369598" y="90169"/>
                  <a:pt x="363995" y="77865"/>
                </a:cubicBezTo>
                <a:close/>
              </a:path>
            </a:pathLst>
          </a:custGeom>
          <a:solidFill>
            <a:srgbClr val="E3051A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8" name="Forme libre : forme 34">
            <a:extLst>
              <a:ext uri="{FF2B5EF4-FFF2-40B4-BE49-F238E27FC236}">
                <a16:creationId xmlns:a16="http://schemas.microsoft.com/office/drawing/2014/main" id="{225E931A-F450-4584-A1FB-CA23AFEE6866}"/>
              </a:ext>
            </a:extLst>
          </p:cNvPr>
          <p:cNvSpPr/>
          <p:nvPr/>
        </p:nvSpPr>
        <p:spPr>
          <a:xfrm rot="3457662">
            <a:off x="10103760" y="1353457"/>
            <a:ext cx="178897" cy="323726"/>
          </a:xfrm>
          <a:custGeom>
            <a:avLst/>
            <a:gdLst>
              <a:gd name="connsiteX0" fmla="*/ 351855 w 353251"/>
              <a:gd name="connsiteY0" fmla="*/ 584256 h 639232"/>
              <a:gd name="connsiteX1" fmla="*/ 259163 w 353251"/>
              <a:gd name="connsiteY1" fmla="*/ 38983 h 639232"/>
              <a:gd name="connsiteX2" fmla="*/ 204958 w 353251"/>
              <a:gd name="connsiteY2" fmla="*/ 581 h 639232"/>
              <a:gd name="connsiteX3" fmla="*/ 197706 w 353251"/>
              <a:gd name="connsiteY3" fmla="*/ 2422 h 639232"/>
              <a:gd name="connsiteX4" fmla="*/ 31111 w 353251"/>
              <a:gd name="connsiteY4" fmla="*/ 59103 h 639232"/>
              <a:gd name="connsiteX5" fmla="*/ 1802 w 353251"/>
              <a:gd name="connsiteY5" fmla="*/ 118717 h 639232"/>
              <a:gd name="connsiteX6" fmla="*/ 4806 w 353251"/>
              <a:gd name="connsiteY6" fmla="*/ 125647 h 639232"/>
              <a:gd name="connsiteX7" fmla="*/ 264095 w 353251"/>
              <a:gd name="connsiteY7" fmla="*/ 614162 h 639232"/>
              <a:gd name="connsiteX8" fmla="*/ 305587 w 353251"/>
              <a:gd name="connsiteY8" fmla="*/ 639136 h 639232"/>
              <a:gd name="connsiteX9" fmla="*/ 320697 w 353251"/>
              <a:gd name="connsiteY9" fmla="*/ 636631 h 639232"/>
              <a:gd name="connsiteX10" fmla="*/ 351855 w 353251"/>
              <a:gd name="connsiteY10" fmla="*/ 584256 h 639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3251" h="639232">
                <a:moveTo>
                  <a:pt x="351855" y="584256"/>
                </a:moveTo>
                <a:lnTo>
                  <a:pt x="259163" y="38983"/>
                </a:lnTo>
                <a:cubicBezTo>
                  <a:pt x="254799" y="13410"/>
                  <a:pt x="230531" y="-3783"/>
                  <a:pt x="204958" y="581"/>
                </a:cubicBezTo>
                <a:cubicBezTo>
                  <a:pt x="202496" y="1001"/>
                  <a:pt x="200071" y="1617"/>
                  <a:pt x="197706" y="2422"/>
                </a:cubicBezTo>
                <a:lnTo>
                  <a:pt x="31111" y="59103"/>
                </a:lnTo>
                <a:cubicBezTo>
                  <a:pt x="6555" y="67471"/>
                  <a:pt x="-6566" y="94162"/>
                  <a:pt x="1802" y="118717"/>
                </a:cubicBezTo>
                <a:cubicBezTo>
                  <a:pt x="2616" y="121104"/>
                  <a:pt x="3620" y="123421"/>
                  <a:pt x="4806" y="125647"/>
                </a:cubicBezTo>
                <a:lnTo>
                  <a:pt x="264095" y="614162"/>
                </a:lnTo>
                <a:cubicBezTo>
                  <a:pt x="272237" y="629524"/>
                  <a:pt x="288200" y="639132"/>
                  <a:pt x="305587" y="639136"/>
                </a:cubicBezTo>
                <a:cubicBezTo>
                  <a:pt x="310724" y="639106"/>
                  <a:pt x="315825" y="638260"/>
                  <a:pt x="320697" y="636631"/>
                </a:cubicBezTo>
                <a:cubicBezTo>
                  <a:pt x="342535" y="629193"/>
                  <a:pt x="355740" y="606997"/>
                  <a:pt x="351855" y="584256"/>
                </a:cubicBezTo>
                <a:close/>
              </a:path>
            </a:pathLst>
          </a:custGeom>
          <a:solidFill>
            <a:srgbClr val="E3051A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9" name="Forme libre : forme 37">
            <a:extLst>
              <a:ext uri="{FF2B5EF4-FFF2-40B4-BE49-F238E27FC236}">
                <a16:creationId xmlns:a16="http://schemas.microsoft.com/office/drawing/2014/main" id="{E66B697B-F5DC-4F21-86D0-888B2BC62ADC}"/>
              </a:ext>
            </a:extLst>
          </p:cNvPr>
          <p:cNvSpPr/>
          <p:nvPr/>
        </p:nvSpPr>
        <p:spPr>
          <a:xfrm rot="18142338" flipH="1">
            <a:off x="5733815" y="1453056"/>
            <a:ext cx="136698" cy="552537"/>
          </a:xfrm>
          <a:custGeom>
            <a:avLst/>
            <a:gdLst>
              <a:gd name="connsiteX0" fmla="*/ 257029 w 269926"/>
              <a:gd name="connsiteY0" fmla="*/ 15170 h 1091042"/>
              <a:gd name="connsiteX1" fmla="*/ 222817 w 269926"/>
              <a:gd name="connsiteY1" fmla="*/ -96 h 1091042"/>
              <a:gd name="connsiteX2" fmla="*/ 46435 w 269926"/>
              <a:gd name="connsiteY2" fmla="*/ -96 h 1091042"/>
              <a:gd name="connsiteX3" fmla="*/ -721 w 269926"/>
              <a:gd name="connsiteY3" fmla="*/ 46693 h 1091042"/>
              <a:gd name="connsiteX4" fmla="*/ -538 w 269926"/>
              <a:gd name="connsiteY4" fmla="*/ 51026 h 1091042"/>
              <a:gd name="connsiteX5" fmla="*/ 87458 w 269926"/>
              <a:gd name="connsiteY5" fmla="*/ 1048254 h 1091042"/>
              <a:gd name="connsiteX6" fmla="*/ 138518 w 269926"/>
              <a:gd name="connsiteY6" fmla="*/ 1090748 h 1091042"/>
              <a:gd name="connsiteX7" fmla="*/ 181012 w 269926"/>
              <a:gd name="connsiteY7" fmla="*/ 1048254 h 1091042"/>
              <a:gd name="connsiteX8" fmla="*/ 269007 w 269926"/>
              <a:gd name="connsiteY8" fmla="*/ 51026 h 1091042"/>
              <a:gd name="connsiteX9" fmla="*/ 257029 w 269926"/>
              <a:gd name="connsiteY9" fmla="*/ 15170 h 1091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9926" h="1091042">
                <a:moveTo>
                  <a:pt x="257029" y="15170"/>
                </a:moveTo>
                <a:cubicBezTo>
                  <a:pt x="248235" y="5557"/>
                  <a:pt x="235845" y="28"/>
                  <a:pt x="222817" y="-96"/>
                </a:cubicBezTo>
                <a:lnTo>
                  <a:pt x="46435" y="-96"/>
                </a:lnTo>
                <a:cubicBezTo>
                  <a:pt x="20493" y="-197"/>
                  <a:pt x="-619" y="20751"/>
                  <a:pt x="-721" y="46693"/>
                </a:cubicBezTo>
                <a:cubicBezTo>
                  <a:pt x="-727" y="48139"/>
                  <a:pt x="-666" y="49585"/>
                  <a:pt x="-538" y="51026"/>
                </a:cubicBezTo>
                <a:lnTo>
                  <a:pt x="87458" y="1048254"/>
                </a:lnTo>
                <a:cubicBezTo>
                  <a:pt x="89824" y="1074088"/>
                  <a:pt x="112684" y="1093113"/>
                  <a:pt x="138518" y="1090748"/>
                </a:cubicBezTo>
                <a:cubicBezTo>
                  <a:pt x="161076" y="1088682"/>
                  <a:pt x="178946" y="1070812"/>
                  <a:pt x="181012" y="1048254"/>
                </a:cubicBezTo>
                <a:lnTo>
                  <a:pt x="269007" y="51026"/>
                </a:lnTo>
                <a:cubicBezTo>
                  <a:pt x="270212" y="37924"/>
                  <a:pt x="265867" y="24917"/>
                  <a:pt x="257029" y="15170"/>
                </a:cubicBezTo>
                <a:close/>
              </a:path>
            </a:pathLst>
          </a:custGeom>
          <a:solidFill>
            <a:srgbClr val="E3051A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0" name="Forme libre : forme 38">
            <a:extLst>
              <a:ext uri="{FF2B5EF4-FFF2-40B4-BE49-F238E27FC236}">
                <a16:creationId xmlns:a16="http://schemas.microsoft.com/office/drawing/2014/main" id="{5FCECD96-5D68-4AE5-9333-F9DC87780F01}"/>
              </a:ext>
            </a:extLst>
          </p:cNvPr>
          <p:cNvSpPr/>
          <p:nvPr/>
        </p:nvSpPr>
        <p:spPr>
          <a:xfrm rot="18142338" flipH="1">
            <a:off x="5644265" y="1878412"/>
            <a:ext cx="186841" cy="381479"/>
          </a:xfrm>
          <a:custGeom>
            <a:avLst/>
            <a:gdLst>
              <a:gd name="connsiteX0" fmla="*/ 363995 w 368938"/>
              <a:gd name="connsiteY0" fmla="*/ 77865 h 753270"/>
              <a:gd name="connsiteX1" fmla="*/ 334794 w 368938"/>
              <a:gd name="connsiteY1" fmla="*/ 52343 h 753270"/>
              <a:gd name="connsiteX2" fmla="*/ 166241 w 368938"/>
              <a:gd name="connsiteY2" fmla="*/ 1926 h 753270"/>
              <a:gd name="connsiteX3" fmla="*/ 107685 w 368938"/>
              <a:gd name="connsiteY3" fmla="*/ 33296 h 753270"/>
              <a:gd name="connsiteX4" fmla="*/ 106273 w 368938"/>
              <a:gd name="connsiteY4" fmla="*/ 39426 h 753270"/>
              <a:gd name="connsiteX5" fmla="*/ -121 w 368938"/>
              <a:gd name="connsiteY5" fmla="*/ 698686 h 753270"/>
              <a:gd name="connsiteX6" fmla="*/ 32760 w 368938"/>
              <a:gd name="connsiteY6" fmla="*/ 751139 h 753270"/>
              <a:gd name="connsiteX7" fmla="*/ 46303 w 368938"/>
              <a:gd name="connsiteY7" fmla="*/ 753174 h 753270"/>
              <a:gd name="connsiteX8" fmla="*/ 89127 w 368938"/>
              <a:gd name="connsiteY8" fmla="*/ 725539 h 753270"/>
              <a:gd name="connsiteX9" fmla="*/ 364074 w 368938"/>
              <a:gd name="connsiteY9" fmla="*/ 116617 h 753270"/>
              <a:gd name="connsiteX10" fmla="*/ 363995 w 368938"/>
              <a:gd name="connsiteY10" fmla="*/ 77865 h 75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68938" h="753270">
                <a:moveTo>
                  <a:pt x="363995" y="77865"/>
                </a:moveTo>
                <a:cubicBezTo>
                  <a:pt x="358391" y="65549"/>
                  <a:pt x="347749" y="56247"/>
                  <a:pt x="334794" y="52343"/>
                </a:cubicBezTo>
                <a:lnTo>
                  <a:pt x="166241" y="1926"/>
                </a:lnTo>
                <a:cubicBezTo>
                  <a:pt x="141408" y="-5581"/>
                  <a:pt x="115192" y="8464"/>
                  <a:pt x="107685" y="33296"/>
                </a:cubicBezTo>
                <a:cubicBezTo>
                  <a:pt x="107078" y="35306"/>
                  <a:pt x="106606" y="37353"/>
                  <a:pt x="106273" y="39426"/>
                </a:cubicBezTo>
                <a:lnTo>
                  <a:pt x="-121" y="698686"/>
                </a:lnTo>
                <a:cubicBezTo>
                  <a:pt x="-3862" y="721941"/>
                  <a:pt x="10199" y="744372"/>
                  <a:pt x="32760" y="751139"/>
                </a:cubicBezTo>
                <a:cubicBezTo>
                  <a:pt x="37145" y="752497"/>
                  <a:pt x="41712" y="753183"/>
                  <a:pt x="46303" y="753174"/>
                </a:cubicBezTo>
                <a:cubicBezTo>
                  <a:pt x="64769" y="753180"/>
                  <a:pt x="81525" y="742367"/>
                  <a:pt x="89127" y="725539"/>
                </a:cubicBezTo>
                <a:lnTo>
                  <a:pt x="364074" y="116617"/>
                </a:lnTo>
                <a:cubicBezTo>
                  <a:pt x="369625" y="104290"/>
                  <a:pt x="369598" y="90169"/>
                  <a:pt x="363995" y="77865"/>
                </a:cubicBezTo>
                <a:close/>
              </a:path>
            </a:pathLst>
          </a:custGeom>
          <a:solidFill>
            <a:srgbClr val="E3051A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1" name="Forme libre : forme 39">
            <a:extLst>
              <a:ext uri="{FF2B5EF4-FFF2-40B4-BE49-F238E27FC236}">
                <a16:creationId xmlns:a16="http://schemas.microsoft.com/office/drawing/2014/main" id="{D9F979F1-1EED-4BF7-AA6A-AAE89AD286D0}"/>
              </a:ext>
            </a:extLst>
          </p:cNvPr>
          <p:cNvSpPr/>
          <p:nvPr/>
        </p:nvSpPr>
        <p:spPr>
          <a:xfrm rot="18142338" flipH="1">
            <a:off x="6027458" y="1353968"/>
            <a:ext cx="178897" cy="323726"/>
          </a:xfrm>
          <a:custGeom>
            <a:avLst/>
            <a:gdLst>
              <a:gd name="connsiteX0" fmla="*/ 351855 w 353251"/>
              <a:gd name="connsiteY0" fmla="*/ 584256 h 639232"/>
              <a:gd name="connsiteX1" fmla="*/ 259163 w 353251"/>
              <a:gd name="connsiteY1" fmla="*/ 38983 h 639232"/>
              <a:gd name="connsiteX2" fmla="*/ 204958 w 353251"/>
              <a:gd name="connsiteY2" fmla="*/ 581 h 639232"/>
              <a:gd name="connsiteX3" fmla="*/ 197706 w 353251"/>
              <a:gd name="connsiteY3" fmla="*/ 2422 h 639232"/>
              <a:gd name="connsiteX4" fmla="*/ 31111 w 353251"/>
              <a:gd name="connsiteY4" fmla="*/ 59103 h 639232"/>
              <a:gd name="connsiteX5" fmla="*/ 1802 w 353251"/>
              <a:gd name="connsiteY5" fmla="*/ 118717 h 639232"/>
              <a:gd name="connsiteX6" fmla="*/ 4806 w 353251"/>
              <a:gd name="connsiteY6" fmla="*/ 125647 h 639232"/>
              <a:gd name="connsiteX7" fmla="*/ 264095 w 353251"/>
              <a:gd name="connsiteY7" fmla="*/ 614162 h 639232"/>
              <a:gd name="connsiteX8" fmla="*/ 305587 w 353251"/>
              <a:gd name="connsiteY8" fmla="*/ 639136 h 639232"/>
              <a:gd name="connsiteX9" fmla="*/ 320697 w 353251"/>
              <a:gd name="connsiteY9" fmla="*/ 636631 h 639232"/>
              <a:gd name="connsiteX10" fmla="*/ 351855 w 353251"/>
              <a:gd name="connsiteY10" fmla="*/ 584256 h 639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3251" h="639232">
                <a:moveTo>
                  <a:pt x="351855" y="584256"/>
                </a:moveTo>
                <a:lnTo>
                  <a:pt x="259163" y="38983"/>
                </a:lnTo>
                <a:cubicBezTo>
                  <a:pt x="254799" y="13410"/>
                  <a:pt x="230531" y="-3783"/>
                  <a:pt x="204958" y="581"/>
                </a:cubicBezTo>
                <a:cubicBezTo>
                  <a:pt x="202496" y="1001"/>
                  <a:pt x="200071" y="1617"/>
                  <a:pt x="197706" y="2422"/>
                </a:cubicBezTo>
                <a:lnTo>
                  <a:pt x="31111" y="59103"/>
                </a:lnTo>
                <a:cubicBezTo>
                  <a:pt x="6555" y="67471"/>
                  <a:pt x="-6566" y="94162"/>
                  <a:pt x="1802" y="118717"/>
                </a:cubicBezTo>
                <a:cubicBezTo>
                  <a:pt x="2616" y="121104"/>
                  <a:pt x="3620" y="123421"/>
                  <a:pt x="4806" y="125647"/>
                </a:cubicBezTo>
                <a:lnTo>
                  <a:pt x="264095" y="614162"/>
                </a:lnTo>
                <a:cubicBezTo>
                  <a:pt x="272237" y="629524"/>
                  <a:pt x="288200" y="639132"/>
                  <a:pt x="305587" y="639136"/>
                </a:cubicBezTo>
                <a:cubicBezTo>
                  <a:pt x="310724" y="639106"/>
                  <a:pt x="315825" y="638260"/>
                  <a:pt x="320697" y="636631"/>
                </a:cubicBezTo>
                <a:cubicBezTo>
                  <a:pt x="342535" y="629193"/>
                  <a:pt x="355740" y="606997"/>
                  <a:pt x="351855" y="584256"/>
                </a:cubicBezTo>
                <a:close/>
              </a:path>
            </a:pathLst>
          </a:custGeom>
          <a:solidFill>
            <a:srgbClr val="E3051A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32" name="Group 131">
            <a:extLst>
              <a:ext uri="{FF2B5EF4-FFF2-40B4-BE49-F238E27FC236}">
                <a16:creationId xmlns:a16="http://schemas.microsoft.com/office/drawing/2014/main" id="{83D80ADE-B4B2-4950-A182-332DE9DE9889}"/>
              </a:ext>
            </a:extLst>
          </p:cNvPr>
          <p:cNvGrpSpPr/>
          <p:nvPr/>
        </p:nvGrpSpPr>
        <p:grpSpPr>
          <a:xfrm rot="948167">
            <a:off x="3795008" y="2992582"/>
            <a:ext cx="1675319" cy="582781"/>
            <a:chOff x="8957416" y="2864713"/>
            <a:chExt cx="1359197" cy="472814"/>
          </a:xfrm>
        </p:grpSpPr>
        <p:sp>
          <p:nvSpPr>
            <p:cNvPr id="133" name="Forme libre : forme 55">
              <a:extLst>
                <a:ext uri="{FF2B5EF4-FFF2-40B4-BE49-F238E27FC236}">
                  <a16:creationId xmlns:a16="http://schemas.microsoft.com/office/drawing/2014/main" id="{2A353E32-06F7-45A9-9E6C-7082B3FAA5C1}"/>
                </a:ext>
              </a:extLst>
            </p:cNvPr>
            <p:cNvSpPr/>
            <p:nvPr/>
          </p:nvSpPr>
          <p:spPr>
            <a:xfrm rot="18210000">
              <a:off x="9881212" y="2864713"/>
              <a:ext cx="435401" cy="435401"/>
            </a:xfrm>
            <a:custGeom>
              <a:avLst/>
              <a:gdLst>
                <a:gd name="connsiteX0" fmla="*/ 427227 w 428197"/>
                <a:gd name="connsiteY0" fmla="*/ 214009 h 428197"/>
                <a:gd name="connsiteX1" fmla="*/ 213128 w 428197"/>
                <a:gd name="connsiteY1" fmla="*/ 428108 h 428197"/>
                <a:gd name="connsiteX2" fmla="*/ -970 w 428197"/>
                <a:gd name="connsiteY2" fmla="*/ 214009 h 428197"/>
                <a:gd name="connsiteX3" fmla="*/ 213128 w 428197"/>
                <a:gd name="connsiteY3" fmla="*/ -90 h 428197"/>
                <a:gd name="connsiteX4" fmla="*/ 427227 w 428197"/>
                <a:gd name="connsiteY4" fmla="*/ 214009 h 42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8197" h="428197">
                  <a:moveTo>
                    <a:pt x="427227" y="214009"/>
                  </a:moveTo>
                  <a:cubicBezTo>
                    <a:pt x="427227" y="332253"/>
                    <a:pt x="331372" y="428108"/>
                    <a:pt x="213128" y="428108"/>
                  </a:cubicBezTo>
                  <a:cubicBezTo>
                    <a:pt x="94885" y="428108"/>
                    <a:pt x="-970" y="332253"/>
                    <a:pt x="-970" y="214009"/>
                  </a:cubicBezTo>
                  <a:cubicBezTo>
                    <a:pt x="-970" y="95766"/>
                    <a:pt x="94885" y="-90"/>
                    <a:pt x="213128" y="-90"/>
                  </a:cubicBezTo>
                  <a:cubicBezTo>
                    <a:pt x="331372" y="-90"/>
                    <a:pt x="427227" y="95766"/>
                    <a:pt x="427227" y="214009"/>
                  </a:cubicBezTo>
                  <a:close/>
                </a:path>
              </a:pathLst>
            </a:custGeom>
            <a:solidFill>
              <a:srgbClr val="FFFFFF"/>
            </a:solidFill>
            <a:ln w="6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4" name="Forme libre : forme 56">
              <a:extLst>
                <a:ext uri="{FF2B5EF4-FFF2-40B4-BE49-F238E27FC236}">
                  <a16:creationId xmlns:a16="http://schemas.microsoft.com/office/drawing/2014/main" id="{C7AB30A1-E11E-4395-A166-A4F83750E768}"/>
                </a:ext>
              </a:extLst>
            </p:cNvPr>
            <p:cNvSpPr/>
            <p:nvPr/>
          </p:nvSpPr>
          <p:spPr>
            <a:xfrm rot="18210000">
              <a:off x="8957416" y="2909330"/>
              <a:ext cx="428197" cy="428197"/>
            </a:xfrm>
            <a:custGeom>
              <a:avLst/>
              <a:gdLst>
                <a:gd name="connsiteX0" fmla="*/ 427228 w 428197"/>
                <a:gd name="connsiteY0" fmla="*/ 214009 h 428197"/>
                <a:gd name="connsiteX1" fmla="*/ 213129 w 428197"/>
                <a:gd name="connsiteY1" fmla="*/ 428108 h 428197"/>
                <a:gd name="connsiteX2" fmla="*/ -970 w 428197"/>
                <a:gd name="connsiteY2" fmla="*/ 214009 h 428197"/>
                <a:gd name="connsiteX3" fmla="*/ 213129 w 428197"/>
                <a:gd name="connsiteY3" fmla="*/ -90 h 428197"/>
                <a:gd name="connsiteX4" fmla="*/ 427228 w 428197"/>
                <a:gd name="connsiteY4" fmla="*/ 214009 h 42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8197" h="428197">
                  <a:moveTo>
                    <a:pt x="427228" y="214009"/>
                  </a:moveTo>
                  <a:cubicBezTo>
                    <a:pt x="427228" y="332253"/>
                    <a:pt x="331372" y="428108"/>
                    <a:pt x="213129" y="428108"/>
                  </a:cubicBezTo>
                  <a:cubicBezTo>
                    <a:pt x="94886" y="428108"/>
                    <a:pt x="-970" y="332253"/>
                    <a:pt x="-970" y="214009"/>
                  </a:cubicBezTo>
                  <a:cubicBezTo>
                    <a:pt x="-970" y="95766"/>
                    <a:pt x="94886" y="-90"/>
                    <a:pt x="213129" y="-90"/>
                  </a:cubicBezTo>
                  <a:cubicBezTo>
                    <a:pt x="331372" y="-90"/>
                    <a:pt x="427228" y="95766"/>
                    <a:pt x="427228" y="214009"/>
                  </a:cubicBezTo>
                  <a:close/>
                </a:path>
              </a:pathLst>
            </a:custGeom>
            <a:solidFill>
              <a:srgbClr val="FFFFFF"/>
            </a:solidFill>
            <a:ln w="6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135" name="Group 134">
              <a:extLst>
                <a:ext uri="{FF2B5EF4-FFF2-40B4-BE49-F238E27FC236}">
                  <a16:creationId xmlns:a16="http://schemas.microsoft.com/office/drawing/2014/main" id="{7BCB35FB-DF5F-4D58-87EA-B16C1830B4A5}"/>
                </a:ext>
              </a:extLst>
            </p:cNvPr>
            <p:cNvGrpSpPr/>
            <p:nvPr/>
          </p:nvGrpSpPr>
          <p:grpSpPr>
            <a:xfrm>
              <a:off x="9024086" y="3005056"/>
              <a:ext cx="256137" cy="256137"/>
              <a:chOff x="9020151" y="2855587"/>
              <a:chExt cx="256137" cy="256137"/>
            </a:xfrm>
          </p:grpSpPr>
          <p:sp>
            <p:nvSpPr>
              <p:cNvPr id="139" name="Forme libre : forme 57">
                <a:extLst>
                  <a:ext uri="{FF2B5EF4-FFF2-40B4-BE49-F238E27FC236}">
                    <a16:creationId xmlns:a16="http://schemas.microsoft.com/office/drawing/2014/main" id="{AA3FC8BE-BFF2-45B1-A3D9-F97A0F3108BC}"/>
                  </a:ext>
                </a:extLst>
              </p:cNvPr>
              <p:cNvSpPr/>
              <p:nvPr/>
            </p:nvSpPr>
            <p:spPr>
              <a:xfrm>
                <a:off x="9020151" y="2855587"/>
                <a:ext cx="256137" cy="256137"/>
              </a:xfrm>
              <a:custGeom>
                <a:avLst/>
                <a:gdLst>
                  <a:gd name="connsiteX0" fmla="*/ 256138 w 256137"/>
                  <a:gd name="connsiteY0" fmla="*/ 128069 h 256137"/>
                  <a:gd name="connsiteX1" fmla="*/ 128069 w 256137"/>
                  <a:gd name="connsiteY1" fmla="*/ 256138 h 256137"/>
                  <a:gd name="connsiteX2" fmla="*/ 0 w 256137"/>
                  <a:gd name="connsiteY2" fmla="*/ 128069 h 256137"/>
                  <a:gd name="connsiteX3" fmla="*/ 128069 w 256137"/>
                  <a:gd name="connsiteY3" fmla="*/ 0 h 256137"/>
                  <a:gd name="connsiteX4" fmla="*/ 256138 w 256137"/>
                  <a:gd name="connsiteY4" fmla="*/ 128069 h 256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137" h="256137">
                    <a:moveTo>
                      <a:pt x="256138" y="128069"/>
                    </a:moveTo>
                    <a:cubicBezTo>
                      <a:pt x="256138" y="198799"/>
                      <a:pt x="198799" y="256138"/>
                      <a:pt x="128069" y="256138"/>
                    </a:cubicBezTo>
                    <a:cubicBezTo>
                      <a:pt x="57338" y="256138"/>
                      <a:pt x="0" y="198799"/>
                      <a:pt x="0" y="128069"/>
                    </a:cubicBezTo>
                    <a:cubicBezTo>
                      <a:pt x="0" y="57338"/>
                      <a:pt x="57339" y="0"/>
                      <a:pt x="128069" y="0"/>
                    </a:cubicBezTo>
                    <a:cubicBezTo>
                      <a:pt x="198799" y="0"/>
                      <a:pt x="256138" y="57338"/>
                      <a:pt x="256138" y="128069"/>
                    </a:cubicBezTo>
                    <a:close/>
                  </a:path>
                </a:pathLst>
              </a:custGeom>
              <a:solidFill>
                <a:srgbClr val="18B7A4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0" name="Forme libre : forme 58">
                <a:extLst>
                  <a:ext uri="{FF2B5EF4-FFF2-40B4-BE49-F238E27FC236}">
                    <a16:creationId xmlns:a16="http://schemas.microsoft.com/office/drawing/2014/main" id="{33131C1D-71CF-41B5-ADF6-03010ED40F52}"/>
                  </a:ext>
                </a:extLst>
              </p:cNvPr>
              <p:cNvSpPr/>
              <p:nvPr/>
            </p:nvSpPr>
            <p:spPr>
              <a:xfrm>
                <a:off x="9115821" y="2892196"/>
                <a:ext cx="73339" cy="73339"/>
              </a:xfrm>
              <a:custGeom>
                <a:avLst/>
                <a:gdLst>
                  <a:gd name="connsiteX0" fmla="*/ 73339 w 73339"/>
                  <a:gd name="connsiteY0" fmla="*/ 36670 h 73339"/>
                  <a:gd name="connsiteX1" fmla="*/ 36669 w 73339"/>
                  <a:gd name="connsiteY1" fmla="*/ 73339 h 73339"/>
                  <a:gd name="connsiteX2" fmla="*/ 0 w 73339"/>
                  <a:gd name="connsiteY2" fmla="*/ 36670 h 73339"/>
                  <a:gd name="connsiteX3" fmla="*/ 36669 w 73339"/>
                  <a:gd name="connsiteY3" fmla="*/ 0 h 73339"/>
                  <a:gd name="connsiteX4" fmla="*/ 73339 w 73339"/>
                  <a:gd name="connsiteY4" fmla="*/ 36670 h 7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339" h="73339">
                    <a:moveTo>
                      <a:pt x="73339" y="36670"/>
                    </a:moveTo>
                    <a:cubicBezTo>
                      <a:pt x="73339" y="56922"/>
                      <a:pt x="56922" y="73339"/>
                      <a:pt x="36669" y="73339"/>
                    </a:cubicBezTo>
                    <a:cubicBezTo>
                      <a:pt x="16417" y="73339"/>
                      <a:pt x="0" y="56922"/>
                      <a:pt x="0" y="36670"/>
                    </a:cubicBezTo>
                    <a:cubicBezTo>
                      <a:pt x="0" y="16418"/>
                      <a:pt x="16417" y="0"/>
                      <a:pt x="36669" y="0"/>
                    </a:cubicBezTo>
                    <a:cubicBezTo>
                      <a:pt x="56922" y="0"/>
                      <a:pt x="73339" y="16418"/>
                      <a:pt x="73339" y="3667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36" name="Group 135">
              <a:extLst>
                <a:ext uri="{FF2B5EF4-FFF2-40B4-BE49-F238E27FC236}">
                  <a16:creationId xmlns:a16="http://schemas.microsoft.com/office/drawing/2014/main" id="{02BAAE42-0322-47FB-A803-28EAF25D4CBC}"/>
                </a:ext>
              </a:extLst>
            </p:cNvPr>
            <p:cNvGrpSpPr/>
            <p:nvPr/>
          </p:nvGrpSpPr>
          <p:grpSpPr>
            <a:xfrm>
              <a:off x="9940055" y="2952340"/>
              <a:ext cx="256137" cy="256137"/>
              <a:chOff x="9936120" y="2802871"/>
              <a:chExt cx="256137" cy="256137"/>
            </a:xfrm>
          </p:grpSpPr>
          <p:sp>
            <p:nvSpPr>
              <p:cNvPr id="137" name="Forme libre : forme 59">
                <a:extLst>
                  <a:ext uri="{FF2B5EF4-FFF2-40B4-BE49-F238E27FC236}">
                    <a16:creationId xmlns:a16="http://schemas.microsoft.com/office/drawing/2014/main" id="{EDADC93D-204F-4CF0-93A0-F9D64CE83B26}"/>
                  </a:ext>
                </a:extLst>
              </p:cNvPr>
              <p:cNvSpPr/>
              <p:nvPr/>
            </p:nvSpPr>
            <p:spPr>
              <a:xfrm>
                <a:off x="9936120" y="2802871"/>
                <a:ext cx="256137" cy="256137"/>
              </a:xfrm>
              <a:custGeom>
                <a:avLst/>
                <a:gdLst>
                  <a:gd name="connsiteX0" fmla="*/ 256138 w 256137"/>
                  <a:gd name="connsiteY0" fmla="*/ 128069 h 256137"/>
                  <a:gd name="connsiteX1" fmla="*/ 128069 w 256137"/>
                  <a:gd name="connsiteY1" fmla="*/ 256138 h 256137"/>
                  <a:gd name="connsiteX2" fmla="*/ 0 w 256137"/>
                  <a:gd name="connsiteY2" fmla="*/ 128069 h 256137"/>
                  <a:gd name="connsiteX3" fmla="*/ 128069 w 256137"/>
                  <a:gd name="connsiteY3" fmla="*/ 0 h 256137"/>
                  <a:gd name="connsiteX4" fmla="*/ 256138 w 256137"/>
                  <a:gd name="connsiteY4" fmla="*/ 128069 h 256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137" h="256137">
                    <a:moveTo>
                      <a:pt x="256138" y="128069"/>
                    </a:moveTo>
                    <a:cubicBezTo>
                      <a:pt x="256138" y="198800"/>
                      <a:pt x="198800" y="256138"/>
                      <a:pt x="128069" y="256138"/>
                    </a:cubicBezTo>
                    <a:cubicBezTo>
                      <a:pt x="57338" y="256138"/>
                      <a:pt x="0" y="198799"/>
                      <a:pt x="0" y="128069"/>
                    </a:cubicBezTo>
                    <a:cubicBezTo>
                      <a:pt x="0" y="57338"/>
                      <a:pt x="57338" y="0"/>
                      <a:pt x="128069" y="0"/>
                    </a:cubicBezTo>
                    <a:cubicBezTo>
                      <a:pt x="198800" y="0"/>
                      <a:pt x="256138" y="57339"/>
                      <a:pt x="256138" y="128069"/>
                    </a:cubicBezTo>
                    <a:close/>
                  </a:path>
                </a:pathLst>
              </a:custGeom>
              <a:solidFill>
                <a:srgbClr val="18B7A4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8" name="Forme libre : forme 60">
                <a:extLst>
                  <a:ext uri="{FF2B5EF4-FFF2-40B4-BE49-F238E27FC236}">
                    <a16:creationId xmlns:a16="http://schemas.microsoft.com/office/drawing/2014/main" id="{E7DCF061-9097-43D3-B362-D77FB3199735}"/>
                  </a:ext>
                </a:extLst>
              </p:cNvPr>
              <p:cNvSpPr/>
              <p:nvPr/>
            </p:nvSpPr>
            <p:spPr>
              <a:xfrm>
                <a:off x="10031852" y="2839478"/>
                <a:ext cx="73339" cy="73339"/>
              </a:xfrm>
              <a:custGeom>
                <a:avLst/>
                <a:gdLst>
                  <a:gd name="connsiteX0" fmla="*/ 73339 w 73339"/>
                  <a:gd name="connsiteY0" fmla="*/ 36670 h 73339"/>
                  <a:gd name="connsiteX1" fmla="*/ 36669 w 73339"/>
                  <a:gd name="connsiteY1" fmla="*/ 73339 h 73339"/>
                  <a:gd name="connsiteX2" fmla="*/ 0 w 73339"/>
                  <a:gd name="connsiteY2" fmla="*/ 36670 h 73339"/>
                  <a:gd name="connsiteX3" fmla="*/ 36669 w 73339"/>
                  <a:gd name="connsiteY3" fmla="*/ 0 h 73339"/>
                  <a:gd name="connsiteX4" fmla="*/ 73339 w 73339"/>
                  <a:gd name="connsiteY4" fmla="*/ 36670 h 7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339" h="73339">
                    <a:moveTo>
                      <a:pt x="73339" y="36670"/>
                    </a:moveTo>
                    <a:cubicBezTo>
                      <a:pt x="73339" y="56922"/>
                      <a:pt x="56921" y="73339"/>
                      <a:pt x="36669" y="73339"/>
                    </a:cubicBezTo>
                    <a:cubicBezTo>
                      <a:pt x="16418" y="73339"/>
                      <a:pt x="0" y="56922"/>
                      <a:pt x="0" y="36670"/>
                    </a:cubicBezTo>
                    <a:cubicBezTo>
                      <a:pt x="0" y="16417"/>
                      <a:pt x="16418" y="0"/>
                      <a:pt x="36669" y="0"/>
                    </a:cubicBezTo>
                    <a:cubicBezTo>
                      <a:pt x="56921" y="0"/>
                      <a:pt x="73339" y="16417"/>
                      <a:pt x="73339" y="3667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141" name="EyeRight_Boy_left">
            <a:extLst>
              <a:ext uri="{FF2B5EF4-FFF2-40B4-BE49-F238E27FC236}">
                <a16:creationId xmlns:a16="http://schemas.microsoft.com/office/drawing/2014/main" id="{68BD43BD-076F-40F6-8E9D-00B13B6A176F}"/>
              </a:ext>
            </a:extLst>
          </p:cNvPr>
          <p:cNvSpPr/>
          <p:nvPr/>
        </p:nvSpPr>
        <p:spPr>
          <a:xfrm>
            <a:off x="4867454" y="3103911"/>
            <a:ext cx="639532" cy="629049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42" name="EyeLeft_Boy_left">
            <a:extLst>
              <a:ext uri="{FF2B5EF4-FFF2-40B4-BE49-F238E27FC236}">
                <a16:creationId xmlns:a16="http://schemas.microsoft.com/office/drawing/2014/main" id="{39C7EDCA-E1AF-4886-94FC-EB1C943546BC}"/>
              </a:ext>
            </a:extLst>
          </p:cNvPr>
          <p:cNvSpPr/>
          <p:nvPr/>
        </p:nvSpPr>
        <p:spPr>
          <a:xfrm>
            <a:off x="3783328" y="2866381"/>
            <a:ext cx="655252" cy="620161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143" name="Image 142">
            <a:extLst>
              <a:ext uri="{FF2B5EF4-FFF2-40B4-BE49-F238E27FC236}">
                <a16:creationId xmlns:a16="http://schemas.microsoft.com/office/drawing/2014/main" id="{800D17C7-663A-4298-B860-D54989CF93A0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078" t="11152" r="10477" b="11930"/>
          <a:stretch/>
        </p:blipFill>
        <p:spPr>
          <a:xfrm>
            <a:off x="256623" y="197281"/>
            <a:ext cx="891252" cy="873888"/>
          </a:xfrm>
          <a:prstGeom prst="ellipse">
            <a:avLst/>
          </a:prstGeom>
        </p:spPr>
      </p:pic>
      <p:pic>
        <p:nvPicPr>
          <p:cNvPr id="144" name="Image 143">
            <a:extLst>
              <a:ext uri="{FF2B5EF4-FFF2-40B4-BE49-F238E27FC236}">
                <a16:creationId xmlns:a16="http://schemas.microsoft.com/office/drawing/2014/main" id="{95511C1B-C7BB-436E-86FA-D340E8CFC30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328470" y="6028912"/>
            <a:ext cx="1589268" cy="666366"/>
          </a:xfrm>
          <a:prstGeom prst="rect">
            <a:avLst/>
          </a:prstGeom>
        </p:spPr>
      </p:pic>
      <p:sp>
        <p:nvSpPr>
          <p:cNvPr id="2" name="Espace réservé du pied de page 1">
            <a:extLst>
              <a:ext uri="{FF2B5EF4-FFF2-40B4-BE49-F238E27FC236}">
                <a16:creationId xmlns:a16="http://schemas.microsoft.com/office/drawing/2014/main" id="{DD79ABF9-B5AD-498C-83BB-928C13E9638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latin typeface="+mj-lt"/>
              </a:rPr>
              <a:t>Niveau 1 (CP-CE1-CE2)</a:t>
            </a:r>
            <a:endParaRPr lang="fr-FR" b="1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1298938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15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6" presetClass="emph" presetSubtype="0" accel="46667" decel="53333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animScale>
                                      <p:cBhvr>
                                        <p:cTn id="8" dur="50" fill="hold"/>
                                        <p:tgtEl>
                                          <p:spTgt spid="123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1" nodeType="withEffect">
                                  <p:stCondLst>
                                    <p:cond delay="15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6" presetClass="emph" presetSubtype="0" accel="46667" decel="53333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animScale>
                                      <p:cBhvr>
                                        <p:cTn id="12" dur="50" fill="hold"/>
                                        <p:tgtEl>
                                          <p:spTgt spid="124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7" dur="10" fill="hold"/>
                                        <p:tgtEl>
                                          <p:spTgt spid="35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1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9" dur="500" fill="hold"/>
                                        <p:tgtEl>
                                          <p:spTgt spid="35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20" presetID="37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3671 3.7037E-7 C -0.01354 0.08912 -0.24153 0.23194 -0.31302 0.17708 " pathEditMode="relative" rAng="0" ptsTypes="AA">
                                      <p:cBhvr>
                                        <p:cTn id="21" dur="1000" spd="-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737" y="9468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8" presetClass="emph" presetSubtype="0" accel="50000" decel="50000" fill="hold" nodeType="withEffect">
                                  <p:stCondLst>
                                    <p:cond delay="890"/>
                                  </p:stCondLst>
                                  <p:childTnLst>
                                    <p:animRot by="-600000">
                                      <p:cBhvr>
                                        <p:cTn id="29" dur="825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15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6" presetClass="emph" presetSubtype="0" decel="56000" autoRev="1" fill="hold" grpId="1" nodeType="withEffect">
                                  <p:stCondLst>
                                    <p:cond delay="2050"/>
                                  </p:stCondLst>
                                  <p:childTnLst>
                                    <p:animScale>
                                      <p:cBhvr>
                                        <p:cTn id="34" dur="250" fill="hold"/>
                                        <p:tgtEl>
                                          <p:spTgt spid="128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35" presetID="53" presetClass="exit" presetSubtype="32" fill="hold" grpId="2" nodeType="withEffect">
                                  <p:stCondLst>
                                    <p:cond delay="2550"/>
                                  </p:stCondLst>
                                  <p:childTnLst>
                                    <p:anim calcmode="lin" valueType="num">
                                      <p:cBhvr>
                                        <p:cTn id="36" dur="400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400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8" dur="4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22" presetClass="entr" presetSubtype="8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15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6" presetClass="emph" presetSubtype="0" decel="56000" autoRev="1" fill="hold" grpId="1" nodeType="withEffect">
                                  <p:stCondLst>
                                    <p:cond delay="2050"/>
                                  </p:stCondLst>
                                  <p:childTnLst>
                                    <p:animScale>
                                      <p:cBhvr>
                                        <p:cTn id="44" dur="250" fill="hold"/>
                                        <p:tgtEl>
                                          <p:spTgt spid="126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45" presetID="53" presetClass="exit" presetSubtype="32" fill="hold" grpId="2" nodeType="withEffect">
                                  <p:stCondLst>
                                    <p:cond delay="2550"/>
                                  </p:stCondLst>
                                  <p:childTnLst>
                                    <p:anim calcmode="lin" valueType="num">
                                      <p:cBhvr>
                                        <p:cTn id="46" dur="400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400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8" dur="4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15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6" presetClass="emph" presetSubtype="0" decel="56000" autoRev="1" fill="hold" grpId="1" nodeType="withEffect">
                                  <p:stCondLst>
                                    <p:cond delay="2050"/>
                                  </p:stCondLst>
                                  <p:childTnLst>
                                    <p:animScale>
                                      <p:cBhvr>
                                        <p:cTn id="54" dur="250" fill="hold"/>
                                        <p:tgtEl>
                                          <p:spTgt spid="127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55" presetID="53" presetClass="exit" presetSubtype="32" fill="hold" grpId="2" nodeType="withEffect">
                                  <p:stCondLst>
                                    <p:cond delay="2550"/>
                                  </p:stCondLst>
                                  <p:childTnLst>
                                    <p:anim calcmode="lin" valueType="num">
                                      <p:cBhvr>
                                        <p:cTn id="56" dur="400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400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8" dur="4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22" presetClass="entr" presetSubtype="2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2" dur="15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6" presetClass="emph" presetSubtype="0" decel="56000" autoRev="1" fill="hold" grpId="1" nodeType="withEffect">
                                  <p:stCondLst>
                                    <p:cond delay="2050"/>
                                  </p:stCondLst>
                                  <p:childTnLst>
                                    <p:animScale>
                                      <p:cBhvr>
                                        <p:cTn id="64" dur="250" fill="hold"/>
                                        <p:tgtEl>
                                          <p:spTgt spid="131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65" presetID="53" presetClass="exit" presetSubtype="32" fill="hold" grpId="2" nodeType="withEffect">
                                  <p:stCondLst>
                                    <p:cond delay="2550"/>
                                  </p:stCondLst>
                                  <p:childTnLst>
                                    <p:anim calcmode="lin" valueType="num">
                                      <p:cBhvr>
                                        <p:cTn id="66" dur="400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400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8" dur="4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22" presetClass="entr" presetSubtype="2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2" dur="15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6" presetClass="emph" presetSubtype="0" decel="56000" autoRev="1" fill="hold" grpId="1" nodeType="withEffect">
                                  <p:stCondLst>
                                    <p:cond delay="2050"/>
                                  </p:stCondLst>
                                  <p:childTnLst>
                                    <p:animScale>
                                      <p:cBhvr>
                                        <p:cTn id="74" dur="250" fill="hold"/>
                                        <p:tgtEl>
                                          <p:spTgt spid="129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75" presetID="53" presetClass="exit" presetSubtype="32" fill="hold" grpId="2" nodeType="withEffect">
                                  <p:stCondLst>
                                    <p:cond delay="2550"/>
                                  </p:stCondLst>
                                  <p:childTnLst>
                                    <p:anim calcmode="lin" valueType="num">
                                      <p:cBhvr>
                                        <p:cTn id="76" dur="400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400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8" dur="4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22" presetClass="entr" presetSubtype="2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2" dur="15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6" presetClass="emph" presetSubtype="0" decel="56000" autoRev="1" fill="hold" grpId="1" nodeType="withEffect">
                                  <p:stCondLst>
                                    <p:cond delay="2050"/>
                                  </p:stCondLst>
                                  <p:childTnLst>
                                    <p:animScale>
                                      <p:cBhvr>
                                        <p:cTn id="84" dur="250" fill="hold"/>
                                        <p:tgtEl>
                                          <p:spTgt spid="130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85" presetID="53" presetClass="exit" presetSubtype="32" fill="hold" grpId="2" nodeType="withEffect">
                                  <p:stCondLst>
                                    <p:cond delay="2550"/>
                                  </p:stCondLst>
                                  <p:childTnLst>
                                    <p:anim calcmode="lin" valueType="num">
                                      <p:cBhvr>
                                        <p:cTn id="86" dur="400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400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8" dur="4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2950"/>
                            </p:stCondLst>
                            <p:childTnLst>
                              <p:par>
                                <p:cTn id="91" presetID="1" presetClass="entr" presetSubtype="0" fill="hold" nodeType="after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grpId="1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6" presetClass="emph" presetSubtype="0" accel="46667" decel="53333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animScale>
                                      <p:cBhvr>
                                        <p:cTn id="96" dur="50" fill="hold"/>
                                        <p:tgtEl>
                                          <p:spTgt spid="121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97" presetID="1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6" presetClass="emph" presetSubtype="0" accel="46667" decel="53333" fill="hold" grpId="1" nodeType="withEffect">
                                  <p:stCondLst>
                                    <p:cond delay="1250"/>
                                  </p:stCondLst>
                                  <p:childTnLst>
                                    <p:animScale>
                                      <p:cBhvr>
                                        <p:cTn id="100" dur="50" fill="hold"/>
                                        <p:tgtEl>
                                          <p:spTgt spid="122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4250"/>
                            </p:stCondLst>
                            <p:childTnLst>
                              <p:par>
                                <p:cTn id="102" presetID="64" presetClass="path" presetSubtype="0" repeatCount="2000" accel="53571" decel="45217" autoRev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58333E-6 -4.44444E-6 L 4.58333E-6 -0.0081 " pathEditMode="relative" rAng="0" ptsTypes="AA">
                                      <p:cBhvr>
                                        <p:cTn id="103" dur="1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17"/>
                                    </p:animMotion>
                                  </p:childTnLst>
                                </p:cTn>
                              </p:par>
                              <p:par>
                                <p:cTn id="104" presetID="1" presetClass="entr" presetSubtype="0" fill="hold" grpId="0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6" presetClass="emph" presetSubtype="0" accel="46667" decel="53333" fill="hold" grpId="1" nodeType="withEffect">
                                  <p:stCondLst>
                                    <p:cond delay="2500"/>
                                  </p:stCondLst>
                                  <p:childTnLst>
                                    <p:animScale>
                                      <p:cBhvr>
                                        <p:cTn id="107" dur="50" fill="hold"/>
                                        <p:tgtEl>
                                          <p:spTgt spid="141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108" presetID="1" presetClass="entr" presetSubtype="0" fill="hold" grpId="1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6" presetClass="emph" presetSubtype="0" accel="46667" decel="53333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animScale>
                                      <p:cBhvr>
                                        <p:cTn id="111" dur="50" fill="hold"/>
                                        <p:tgtEl>
                                          <p:spTgt spid="142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" grpId="0" animBg="1"/>
      <p:bldP spid="121" grpId="1" animBg="1"/>
      <p:bldP spid="122" grpId="0" animBg="1"/>
      <p:bldP spid="122" grpId="1" animBg="1"/>
      <p:bldP spid="123" grpId="0" animBg="1"/>
      <p:bldP spid="123" grpId="1" animBg="1"/>
      <p:bldP spid="124" grpId="0" animBg="1"/>
      <p:bldP spid="124" grpId="1" animBg="1"/>
      <p:bldP spid="126" grpId="0" animBg="1"/>
      <p:bldP spid="126" grpId="1" animBg="1"/>
      <p:bldP spid="126" grpId="2" animBg="1"/>
      <p:bldP spid="127" grpId="0" animBg="1"/>
      <p:bldP spid="127" grpId="1" animBg="1"/>
      <p:bldP spid="127" grpId="2" animBg="1"/>
      <p:bldP spid="128" grpId="0" animBg="1"/>
      <p:bldP spid="128" grpId="1" animBg="1"/>
      <p:bldP spid="128" grpId="2" animBg="1"/>
      <p:bldP spid="129" grpId="0" animBg="1"/>
      <p:bldP spid="129" grpId="1" animBg="1"/>
      <p:bldP spid="129" grpId="2" animBg="1"/>
      <p:bldP spid="130" grpId="0" animBg="1"/>
      <p:bldP spid="130" grpId="1" animBg="1"/>
      <p:bldP spid="130" grpId="2" animBg="1"/>
      <p:bldP spid="131" grpId="0" animBg="1"/>
      <p:bldP spid="131" grpId="1" animBg="1"/>
      <p:bldP spid="131" grpId="2" animBg="1"/>
      <p:bldP spid="141" grpId="0" animBg="1"/>
      <p:bldP spid="141" grpId="1" animBg="1"/>
      <p:bldP spid="142" grpId="0" animBg="1"/>
      <p:bldP spid="142" grpId="1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ZoneTexte 99">
            <a:extLst>
              <a:ext uri="{FF2B5EF4-FFF2-40B4-BE49-F238E27FC236}">
                <a16:creationId xmlns:a16="http://schemas.microsoft.com/office/drawing/2014/main" id="{CFA4E19D-EF4C-4864-AC03-CB784E3D3F05}"/>
              </a:ext>
            </a:extLst>
          </p:cNvPr>
          <p:cNvSpPr txBox="1"/>
          <p:nvPr/>
        </p:nvSpPr>
        <p:spPr>
          <a:xfrm>
            <a:off x="1083782" y="1606834"/>
            <a:ext cx="5285629" cy="892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2000" dirty="0">
                <a:solidFill>
                  <a:srgbClr val="0A315B"/>
                </a:solidFill>
                <a:effectLst/>
                <a:latin typeface="+mj-lt"/>
                <a:ea typeface="Arial Unicode MS"/>
                <a:cs typeface="Arial Unicode MS"/>
              </a:rPr>
              <a:t>Retrouvez plein d’autres infos sur le site</a:t>
            </a:r>
            <a:br>
              <a:rPr lang="fr-FR" sz="2000" dirty="0">
                <a:solidFill>
                  <a:srgbClr val="0A315B"/>
                </a:solidFill>
                <a:effectLst/>
                <a:latin typeface="+mj-lt"/>
                <a:ea typeface="Arial Unicode MS"/>
                <a:cs typeface="Arial Unicode MS"/>
              </a:rPr>
            </a:br>
            <a:r>
              <a:rPr lang="fr-FR" sz="3200" b="1" dirty="0">
                <a:solidFill>
                  <a:srgbClr val="D9042B"/>
                </a:solidFill>
                <a:effectLst/>
                <a:latin typeface="+mj-lt"/>
                <a:ea typeface="Arial Unicode MS"/>
                <a:cs typeface="Arial Unicode MS"/>
              </a:rPr>
              <a:t>dondesang.efs.sante.fr </a:t>
            </a:r>
            <a:endParaRPr lang="fr-FR" sz="2800" b="1" dirty="0">
              <a:solidFill>
                <a:srgbClr val="D9042B"/>
              </a:solidFill>
              <a:effectLst/>
              <a:latin typeface="+mj-lt"/>
              <a:ea typeface="Arial Unicode MS"/>
              <a:cs typeface="Arial Unicode MS"/>
            </a:endParaRPr>
          </a:p>
        </p:txBody>
      </p:sp>
      <p:grpSp>
        <p:nvGrpSpPr>
          <p:cNvPr id="17" name="Graphique 91">
            <a:extLst>
              <a:ext uri="{FF2B5EF4-FFF2-40B4-BE49-F238E27FC236}">
                <a16:creationId xmlns:a16="http://schemas.microsoft.com/office/drawing/2014/main" id="{4D349C2E-F6E2-4483-A951-3BE230331495}"/>
              </a:ext>
            </a:extLst>
          </p:cNvPr>
          <p:cNvGrpSpPr/>
          <p:nvPr/>
        </p:nvGrpSpPr>
        <p:grpSpPr>
          <a:xfrm>
            <a:off x="7409194" y="259542"/>
            <a:ext cx="5174276" cy="7025743"/>
            <a:chOff x="-1653306" y="1085707"/>
            <a:chExt cx="4034673" cy="5478366"/>
          </a:xfrm>
        </p:grpSpPr>
        <p:sp>
          <p:nvSpPr>
            <p:cNvPr id="18" name="Forme libre : forme 17">
              <a:extLst>
                <a:ext uri="{FF2B5EF4-FFF2-40B4-BE49-F238E27FC236}">
                  <a16:creationId xmlns:a16="http://schemas.microsoft.com/office/drawing/2014/main" id="{2DF9FC2D-91E9-44D5-9204-96F428F1F441}"/>
                </a:ext>
              </a:extLst>
            </p:cNvPr>
            <p:cNvSpPr/>
            <p:nvPr/>
          </p:nvSpPr>
          <p:spPr>
            <a:xfrm>
              <a:off x="-1653306" y="1085707"/>
              <a:ext cx="4034673" cy="5478366"/>
            </a:xfrm>
            <a:custGeom>
              <a:avLst/>
              <a:gdLst>
                <a:gd name="connsiteX0" fmla="*/ 2017161 w 4034673"/>
                <a:gd name="connsiteY0" fmla="*/ 5478367 h 5478366"/>
                <a:gd name="connsiteX1" fmla="*/ 4034498 w 4034673"/>
                <a:gd name="connsiteY1" fmla="*/ 3519712 h 5478366"/>
                <a:gd name="connsiteX2" fmla="*/ 2017161 w 4034673"/>
                <a:gd name="connsiteY2" fmla="*/ 0 h 5478366"/>
                <a:gd name="connsiteX3" fmla="*/ -175 w 4034673"/>
                <a:gd name="connsiteY3" fmla="*/ 3519712 h 5478366"/>
                <a:gd name="connsiteX4" fmla="*/ 2017161 w 4034673"/>
                <a:gd name="connsiteY4" fmla="*/ 5478367 h 5478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673" h="5478366">
                  <a:moveTo>
                    <a:pt x="2017161" y="5478367"/>
                  </a:moveTo>
                  <a:cubicBezTo>
                    <a:pt x="3131517" y="5478367"/>
                    <a:pt x="4034498" y="4601134"/>
                    <a:pt x="4034498" y="3519712"/>
                  </a:cubicBezTo>
                  <a:cubicBezTo>
                    <a:pt x="4034498" y="2210149"/>
                    <a:pt x="2369252" y="1214953"/>
                    <a:pt x="2017161" y="0"/>
                  </a:cubicBezTo>
                  <a:cubicBezTo>
                    <a:pt x="1665071" y="1214953"/>
                    <a:pt x="-175" y="2210149"/>
                    <a:pt x="-175" y="3519712"/>
                  </a:cubicBezTo>
                  <a:cubicBezTo>
                    <a:pt x="-175" y="4601134"/>
                    <a:pt x="902806" y="5478367"/>
                    <a:pt x="2017161" y="5478367"/>
                  </a:cubicBezTo>
                </a:path>
              </a:pathLst>
            </a:custGeom>
            <a:solidFill>
              <a:schemeClr val="accent3"/>
            </a:solidFill>
            <a:ln w="59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" name="Forme libre : forme 18">
              <a:extLst>
                <a:ext uri="{FF2B5EF4-FFF2-40B4-BE49-F238E27FC236}">
                  <a16:creationId xmlns:a16="http://schemas.microsoft.com/office/drawing/2014/main" id="{FBB3E129-5DD2-440A-A203-B1F816EB5969}"/>
                </a:ext>
              </a:extLst>
            </p:cNvPr>
            <p:cNvSpPr/>
            <p:nvPr/>
          </p:nvSpPr>
          <p:spPr>
            <a:xfrm>
              <a:off x="-797139" y="5188375"/>
              <a:ext cx="2098880" cy="802055"/>
            </a:xfrm>
            <a:custGeom>
              <a:avLst/>
              <a:gdLst>
                <a:gd name="connsiteX0" fmla="*/ 27477 w 2098880"/>
                <a:gd name="connsiteY0" fmla="*/ 109849 h 802055"/>
                <a:gd name="connsiteX1" fmla="*/ 14730 w 2098880"/>
                <a:gd name="connsiteY1" fmla="*/ 209811 h 802055"/>
                <a:gd name="connsiteX2" fmla="*/ 16698 w 2098880"/>
                <a:gd name="connsiteY2" fmla="*/ 212243 h 802055"/>
                <a:gd name="connsiteX3" fmla="*/ 1140635 w 2098880"/>
                <a:gd name="connsiteY3" fmla="*/ 802055 h 802055"/>
                <a:gd name="connsiteX4" fmla="*/ 2098705 w 2098880"/>
                <a:gd name="connsiteY4" fmla="*/ 393677 h 802055"/>
                <a:gd name="connsiteX5" fmla="*/ 2079544 w 2098880"/>
                <a:gd name="connsiteY5" fmla="*/ 387689 h 802055"/>
                <a:gd name="connsiteX6" fmla="*/ 1265184 w 2098880"/>
                <a:gd name="connsiteY6" fmla="*/ 670919 h 802055"/>
                <a:gd name="connsiteX7" fmla="*/ 216696 w 2098880"/>
                <a:gd name="connsiteY7" fmla="*/ 33802 h 802055"/>
                <a:gd name="connsiteX8" fmla="*/ 119092 w 2098880"/>
                <a:gd name="connsiteY8" fmla="*/ 21826 h 802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98880" h="802055">
                  <a:moveTo>
                    <a:pt x="27477" y="109849"/>
                  </a:moveTo>
                  <a:cubicBezTo>
                    <a:pt x="-3647" y="133933"/>
                    <a:pt x="-9354" y="178688"/>
                    <a:pt x="14730" y="209811"/>
                  </a:cubicBezTo>
                  <a:cubicBezTo>
                    <a:pt x="15368" y="210636"/>
                    <a:pt x="16025" y="211447"/>
                    <a:pt x="16698" y="212243"/>
                  </a:cubicBezTo>
                  <a:cubicBezTo>
                    <a:pt x="45441" y="263141"/>
                    <a:pt x="351425" y="802055"/>
                    <a:pt x="1140635" y="802055"/>
                  </a:cubicBezTo>
                  <a:cubicBezTo>
                    <a:pt x="1694519" y="802055"/>
                    <a:pt x="2059185" y="478706"/>
                    <a:pt x="2098705" y="393677"/>
                  </a:cubicBezTo>
                  <a:lnTo>
                    <a:pt x="2079544" y="387689"/>
                  </a:lnTo>
                  <a:cubicBezTo>
                    <a:pt x="1845709" y="567396"/>
                    <a:pt x="1560067" y="666741"/>
                    <a:pt x="1265184" y="670919"/>
                  </a:cubicBezTo>
                  <a:cubicBezTo>
                    <a:pt x="846028" y="670919"/>
                    <a:pt x="478967" y="385893"/>
                    <a:pt x="216696" y="33802"/>
                  </a:cubicBezTo>
                  <a:cubicBezTo>
                    <a:pt x="175379" y="-21287"/>
                    <a:pt x="139451" y="3264"/>
                    <a:pt x="119092" y="21826"/>
                  </a:cubicBezTo>
                  <a:close/>
                </a:path>
              </a:pathLst>
            </a:custGeom>
            <a:solidFill>
              <a:srgbClr val="FFFFFF"/>
            </a:solidFill>
            <a:ln w="59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pic>
        <p:nvPicPr>
          <p:cNvPr id="23" name="Image 22">
            <a:extLst>
              <a:ext uri="{FF2B5EF4-FFF2-40B4-BE49-F238E27FC236}">
                <a16:creationId xmlns:a16="http://schemas.microsoft.com/office/drawing/2014/main" id="{CDF8DDEE-C21E-4831-AD1B-7F6C0EEA02AC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078" t="11152" r="10477" b="11930"/>
          <a:stretch/>
        </p:blipFill>
        <p:spPr>
          <a:xfrm>
            <a:off x="256623" y="197281"/>
            <a:ext cx="891252" cy="873888"/>
          </a:xfrm>
          <a:prstGeom prst="ellipse">
            <a:avLst/>
          </a:prstGeom>
        </p:spPr>
      </p:pic>
      <p:grpSp>
        <p:nvGrpSpPr>
          <p:cNvPr id="27" name="Girl_Mid">
            <a:extLst>
              <a:ext uri="{FF2B5EF4-FFF2-40B4-BE49-F238E27FC236}">
                <a16:creationId xmlns:a16="http://schemas.microsoft.com/office/drawing/2014/main" id="{3BDA3259-D1AD-44AD-839C-45C3934C4CFD}"/>
              </a:ext>
            </a:extLst>
          </p:cNvPr>
          <p:cNvGrpSpPr/>
          <p:nvPr/>
        </p:nvGrpSpPr>
        <p:grpSpPr>
          <a:xfrm>
            <a:off x="3831652" y="4418301"/>
            <a:ext cx="3814891" cy="2438780"/>
            <a:chOff x="6715286" y="4420200"/>
            <a:chExt cx="3814891" cy="2438780"/>
          </a:xfrm>
        </p:grpSpPr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434E2372-C492-482C-841E-8A60445F1882}"/>
                </a:ext>
              </a:extLst>
            </p:cNvPr>
            <p:cNvSpPr/>
            <p:nvPr/>
          </p:nvSpPr>
          <p:spPr>
            <a:xfrm>
              <a:off x="7518134" y="5808339"/>
              <a:ext cx="1390978" cy="1050641"/>
            </a:xfrm>
            <a:custGeom>
              <a:avLst/>
              <a:gdLst>
                <a:gd name="connsiteX0" fmla="*/ 727273 w 1390978"/>
                <a:gd name="connsiteY0" fmla="*/ 17433 h 1050641"/>
                <a:gd name="connsiteX1" fmla="*/ 913751 w 1390978"/>
                <a:gd name="connsiteY1" fmla="*/ -222 h 1050641"/>
                <a:gd name="connsiteX2" fmla="*/ 1390736 w 1390978"/>
                <a:gd name="connsiteY2" fmla="*/ 1050420 h 1050641"/>
                <a:gd name="connsiteX3" fmla="*/ 188005 w 1390978"/>
                <a:gd name="connsiteY3" fmla="*/ 1050420 h 1050641"/>
                <a:gd name="connsiteX4" fmla="*/ 4531 w 1390978"/>
                <a:gd name="connsiteY4" fmla="*/ 303342 h 1050641"/>
                <a:gd name="connsiteX5" fmla="*/ 566602 w 1390978"/>
                <a:gd name="connsiteY5" fmla="*/ 97615 h 1050641"/>
                <a:gd name="connsiteX6" fmla="*/ 727273 w 1390978"/>
                <a:gd name="connsiteY6" fmla="*/ 17433 h 10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0978" h="1050641">
                  <a:moveTo>
                    <a:pt x="727273" y="17433"/>
                  </a:moveTo>
                  <a:lnTo>
                    <a:pt x="913751" y="-222"/>
                  </a:lnTo>
                  <a:lnTo>
                    <a:pt x="1390736" y="1050420"/>
                  </a:lnTo>
                  <a:lnTo>
                    <a:pt x="188005" y="1050420"/>
                  </a:lnTo>
                  <a:cubicBezTo>
                    <a:pt x="114444" y="876324"/>
                    <a:pt x="-28081" y="366421"/>
                    <a:pt x="4531" y="303342"/>
                  </a:cubicBezTo>
                  <a:cubicBezTo>
                    <a:pt x="37143" y="240263"/>
                    <a:pt x="566602" y="97615"/>
                    <a:pt x="566602" y="97615"/>
                  </a:cubicBezTo>
                  <a:lnTo>
                    <a:pt x="727273" y="17433"/>
                  </a:lnTo>
                </a:path>
              </a:pathLst>
            </a:custGeom>
            <a:solidFill>
              <a:srgbClr val="D9042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7E0B7687-3100-4380-82CE-81F25ED3E8EA}"/>
                </a:ext>
              </a:extLst>
            </p:cNvPr>
            <p:cNvSpPr/>
            <p:nvPr/>
          </p:nvSpPr>
          <p:spPr>
            <a:xfrm>
              <a:off x="8930606" y="4994775"/>
              <a:ext cx="297559" cy="457595"/>
            </a:xfrm>
            <a:custGeom>
              <a:avLst/>
              <a:gdLst>
                <a:gd name="connsiteX0" fmla="*/ 83641 w 297559"/>
                <a:gd name="connsiteY0" fmla="*/ 387421 h 457595"/>
                <a:gd name="connsiteX1" fmla="*/ 69725 w 297559"/>
                <a:gd name="connsiteY1" fmla="*/ 269661 h 457595"/>
                <a:gd name="connsiteX2" fmla="*/ 1435 w 297559"/>
                <a:gd name="connsiteY2" fmla="*/ 217188 h 457595"/>
                <a:gd name="connsiteX3" fmla="*/ 68867 w 297559"/>
                <a:gd name="connsiteY3" fmla="*/ 181939 h 457595"/>
                <a:gd name="connsiteX4" fmla="*/ 83150 w 297559"/>
                <a:gd name="connsiteY4" fmla="*/ 28686 h 457595"/>
                <a:gd name="connsiteX5" fmla="*/ 123548 w 297559"/>
                <a:gd name="connsiteY5" fmla="*/ 162752 h 457595"/>
                <a:gd name="connsiteX6" fmla="*/ 141325 w 297559"/>
                <a:gd name="connsiteY6" fmla="*/ 549 h 457595"/>
                <a:gd name="connsiteX7" fmla="*/ 186627 w 297559"/>
                <a:gd name="connsiteY7" fmla="*/ 151044 h 457595"/>
                <a:gd name="connsiteX8" fmla="*/ 258656 w 297559"/>
                <a:gd name="connsiteY8" fmla="*/ 61237 h 457595"/>
                <a:gd name="connsiteX9" fmla="*/ 234564 w 297559"/>
                <a:gd name="connsiteY9" fmla="*/ 183840 h 457595"/>
                <a:gd name="connsiteX10" fmla="*/ 292800 w 297559"/>
                <a:gd name="connsiteY10" fmla="*/ 139948 h 457595"/>
                <a:gd name="connsiteX11" fmla="*/ 233706 w 297559"/>
                <a:gd name="connsiteY11" fmla="*/ 245631 h 457595"/>
                <a:gd name="connsiteX12" fmla="*/ 199255 w 297559"/>
                <a:gd name="connsiteY12" fmla="*/ 435665 h 457595"/>
                <a:gd name="connsiteX13" fmla="*/ 83641 w 297559"/>
                <a:gd name="connsiteY13" fmla="*/ 387421 h 457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7559" h="457595">
                  <a:moveTo>
                    <a:pt x="83641" y="387421"/>
                  </a:moveTo>
                  <a:lnTo>
                    <a:pt x="69725" y="269661"/>
                  </a:lnTo>
                  <a:cubicBezTo>
                    <a:pt x="69725" y="269661"/>
                    <a:pt x="7259" y="244712"/>
                    <a:pt x="1435" y="217188"/>
                  </a:cubicBezTo>
                  <a:cubicBezTo>
                    <a:pt x="-4388" y="189663"/>
                    <a:pt x="1988" y="170415"/>
                    <a:pt x="68867" y="181939"/>
                  </a:cubicBezTo>
                  <a:cubicBezTo>
                    <a:pt x="53358" y="130569"/>
                    <a:pt x="24423" y="39230"/>
                    <a:pt x="83150" y="28686"/>
                  </a:cubicBezTo>
                  <a:cubicBezTo>
                    <a:pt x="113004" y="23292"/>
                    <a:pt x="123548" y="162752"/>
                    <a:pt x="123548" y="162752"/>
                  </a:cubicBezTo>
                  <a:cubicBezTo>
                    <a:pt x="123548" y="162752"/>
                    <a:pt x="120176" y="8396"/>
                    <a:pt x="141325" y="549"/>
                  </a:cubicBezTo>
                  <a:cubicBezTo>
                    <a:pt x="162474" y="-7297"/>
                    <a:pt x="199377" y="44870"/>
                    <a:pt x="186627" y="151044"/>
                  </a:cubicBezTo>
                  <a:cubicBezTo>
                    <a:pt x="207530" y="118002"/>
                    <a:pt x="233644" y="59092"/>
                    <a:pt x="258656" y="61237"/>
                  </a:cubicBezTo>
                  <a:cubicBezTo>
                    <a:pt x="283666" y="63383"/>
                    <a:pt x="283851" y="120700"/>
                    <a:pt x="234564" y="183840"/>
                  </a:cubicBezTo>
                  <a:cubicBezTo>
                    <a:pt x="267483" y="163549"/>
                    <a:pt x="282379" y="127075"/>
                    <a:pt x="292800" y="139948"/>
                  </a:cubicBezTo>
                  <a:cubicBezTo>
                    <a:pt x="303222" y="152821"/>
                    <a:pt x="300157" y="207380"/>
                    <a:pt x="233706" y="245631"/>
                  </a:cubicBezTo>
                  <a:cubicBezTo>
                    <a:pt x="233706" y="245631"/>
                    <a:pt x="228189" y="366763"/>
                    <a:pt x="199255" y="435665"/>
                  </a:cubicBezTo>
                  <a:cubicBezTo>
                    <a:pt x="170321" y="504568"/>
                    <a:pt x="83641" y="387421"/>
                    <a:pt x="83641" y="387421"/>
                  </a:cubicBezTo>
                  <a:close/>
                </a:path>
              </a:pathLst>
            </a:custGeom>
            <a:solidFill>
              <a:srgbClr val="592F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D7126E7F-7372-498A-A0CB-4D66E37F80BC}"/>
                </a:ext>
              </a:extLst>
            </p:cNvPr>
            <p:cNvSpPr/>
            <p:nvPr/>
          </p:nvSpPr>
          <p:spPr>
            <a:xfrm>
              <a:off x="8290583" y="5345453"/>
              <a:ext cx="899656" cy="812486"/>
            </a:xfrm>
            <a:custGeom>
              <a:avLst/>
              <a:gdLst>
                <a:gd name="connsiteX0" fmla="*/ 899414 w 899656"/>
                <a:gd name="connsiteY0" fmla="*/ 36559 h 812486"/>
                <a:gd name="connsiteX1" fmla="*/ 659052 w 899656"/>
                <a:gd name="connsiteY1" fmla="*/ -222 h 812486"/>
                <a:gd name="connsiteX2" fmla="*/ -242 w 899656"/>
                <a:gd name="connsiteY2" fmla="*/ 474556 h 812486"/>
                <a:gd name="connsiteX3" fmla="*/ -242 w 899656"/>
                <a:gd name="connsiteY3" fmla="*/ 474556 h 812486"/>
                <a:gd name="connsiteX4" fmla="*/ 45304 w 899656"/>
                <a:gd name="connsiteY4" fmla="*/ 784679 h 812486"/>
                <a:gd name="connsiteX5" fmla="*/ 241959 w 899656"/>
                <a:gd name="connsiteY5" fmla="*/ 812265 h 812486"/>
                <a:gd name="connsiteX6" fmla="*/ 899414 w 899656"/>
                <a:gd name="connsiteY6" fmla="*/ 36559 h 81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9656" h="812486">
                  <a:moveTo>
                    <a:pt x="899414" y="36559"/>
                  </a:moveTo>
                  <a:lnTo>
                    <a:pt x="659052" y="-222"/>
                  </a:lnTo>
                  <a:cubicBezTo>
                    <a:pt x="659052" y="-222"/>
                    <a:pt x="548035" y="542784"/>
                    <a:pt x="-242" y="474556"/>
                  </a:cubicBezTo>
                  <a:lnTo>
                    <a:pt x="-242" y="474556"/>
                  </a:lnTo>
                  <a:lnTo>
                    <a:pt x="45304" y="784679"/>
                  </a:lnTo>
                  <a:lnTo>
                    <a:pt x="241959" y="812265"/>
                  </a:lnTo>
                  <a:cubicBezTo>
                    <a:pt x="360576" y="810671"/>
                    <a:pt x="898066" y="665080"/>
                    <a:pt x="899414" y="36559"/>
                  </a:cubicBezTo>
                  <a:close/>
                </a:path>
              </a:pathLst>
            </a:custGeom>
            <a:solidFill>
              <a:srgbClr val="D9042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B3627AA0-7EFA-4398-9426-F52DBE110A57}"/>
                </a:ext>
              </a:extLst>
            </p:cNvPr>
            <p:cNvSpPr/>
            <p:nvPr/>
          </p:nvSpPr>
          <p:spPr>
            <a:xfrm>
              <a:off x="10418693" y="4881733"/>
              <a:ext cx="111484" cy="22046"/>
            </a:xfrm>
            <a:custGeom>
              <a:avLst/>
              <a:gdLst>
                <a:gd name="connsiteX0" fmla="*/ 105402 w 111484"/>
                <a:gd name="connsiteY0" fmla="*/ 1288 h 22046"/>
                <a:gd name="connsiteX1" fmla="*/ 1803 w 111484"/>
                <a:gd name="connsiteY1" fmla="*/ 797 h 22046"/>
                <a:gd name="connsiteX2" fmla="*/ 1496 w 111484"/>
                <a:gd name="connsiteY2" fmla="*/ 6927 h 22046"/>
                <a:gd name="connsiteX3" fmla="*/ 104544 w 111484"/>
                <a:gd name="connsiteY3" fmla="*/ 21824 h 22046"/>
                <a:gd name="connsiteX4" fmla="*/ 105402 w 111484"/>
                <a:gd name="connsiteY4" fmla="*/ 1288 h 2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484" h="22046">
                  <a:moveTo>
                    <a:pt x="105402" y="1288"/>
                  </a:moveTo>
                  <a:cubicBezTo>
                    <a:pt x="71012" y="-919"/>
                    <a:pt x="36254" y="-367"/>
                    <a:pt x="1803" y="797"/>
                  </a:cubicBezTo>
                  <a:cubicBezTo>
                    <a:pt x="-711" y="797"/>
                    <a:pt x="-1017" y="6927"/>
                    <a:pt x="1496" y="6927"/>
                  </a:cubicBezTo>
                  <a:cubicBezTo>
                    <a:pt x="35764" y="11402"/>
                    <a:pt x="70031" y="20414"/>
                    <a:pt x="104544" y="21824"/>
                  </a:cubicBezTo>
                  <a:cubicBezTo>
                    <a:pt x="112881" y="22008"/>
                    <a:pt x="113739" y="1656"/>
                    <a:pt x="105402" y="1288"/>
                  </a:cubicBezTo>
                  <a:close/>
                </a:path>
              </a:pathLst>
            </a:custGeom>
            <a:solidFill>
              <a:srgbClr val="DCA8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87B366F8-DB18-4A54-B1DB-4A4F87F2BF72}"/>
                </a:ext>
              </a:extLst>
            </p:cNvPr>
            <p:cNvSpPr/>
            <p:nvPr/>
          </p:nvSpPr>
          <p:spPr>
            <a:xfrm>
              <a:off x="10404681" y="4921493"/>
              <a:ext cx="111413" cy="22046"/>
            </a:xfrm>
            <a:custGeom>
              <a:avLst/>
              <a:gdLst>
                <a:gd name="connsiteX0" fmla="*/ 5578 w 111413"/>
                <a:gd name="connsiteY0" fmla="*/ 20315 h 22046"/>
                <a:gd name="connsiteX1" fmla="*/ 109239 w 111413"/>
                <a:gd name="connsiteY1" fmla="*/ 20806 h 22046"/>
                <a:gd name="connsiteX2" fmla="*/ 109239 w 111413"/>
                <a:gd name="connsiteY2" fmla="*/ 14676 h 22046"/>
                <a:gd name="connsiteX3" fmla="*/ 6192 w 111413"/>
                <a:gd name="connsiteY3" fmla="*/ -221 h 22046"/>
                <a:gd name="connsiteX4" fmla="*/ 5578 w 111413"/>
                <a:gd name="connsiteY4" fmla="*/ 20315 h 2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413" h="22046">
                  <a:moveTo>
                    <a:pt x="5578" y="20315"/>
                  </a:moveTo>
                  <a:cubicBezTo>
                    <a:pt x="39907" y="22522"/>
                    <a:pt x="74665" y="21970"/>
                    <a:pt x="109239" y="20806"/>
                  </a:cubicBezTo>
                  <a:cubicBezTo>
                    <a:pt x="111691" y="20806"/>
                    <a:pt x="111936" y="14676"/>
                    <a:pt x="109239" y="14676"/>
                  </a:cubicBezTo>
                  <a:cubicBezTo>
                    <a:pt x="74972" y="10201"/>
                    <a:pt x="40704" y="1189"/>
                    <a:pt x="6192" y="-221"/>
                  </a:cubicBezTo>
                  <a:cubicBezTo>
                    <a:pt x="-1839" y="-405"/>
                    <a:pt x="-2697" y="19764"/>
                    <a:pt x="5578" y="20315"/>
                  </a:cubicBezTo>
                  <a:close/>
                </a:path>
              </a:pathLst>
            </a:custGeom>
            <a:solidFill>
              <a:srgbClr val="DCA8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" name="Forme libre : forme 32">
              <a:extLst>
                <a:ext uri="{FF2B5EF4-FFF2-40B4-BE49-F238E27FC236}">
                  <a16:creationId xmlns:a16="http://schemas.microsoft.com/office/drawing/2014/main" id="{0E1F89E5-2356-40E3-B16B-D6902C004AAB}"/>
                </a:ext>
              </a:extLst>
            </p:cNvPr>
            <p:cNvSpPr/>
            <p:nvPr/>
          </p:nvSpPr>
          <p:spPr>
            <a:xfrm>
              <a:off x="10403373" y="4957746"/>
              <a:ext cx="111460" cy="22046"/>
            </a:xfrm>
            <a:custGeom>
              <a:avLst/>
              <a:gdLst>
                <a:gd name="connsiteX0" fmla="*/ 105397 w 111460"/>
                <a:gd name="connsiteY0" fmla="*/ 1288 h 22046"/>
                <a:gd name="connsiteX1" fmla="*/ 1737 w 111460"/>
                <a:gd name="connsiteY1" fmla="*/ 798 h 22046"/>
                <a:gd name="connsiteX2" fmla="*/ 1737 w 111460"/>
                <a:gd name="connsiteY2" fmla="*/ 6928 h 22046"/>
                <a:gd name="connsiteX3" fmla="*/ 104785 w 111460"/>
                <a:gd name="connsiteY3" fmla="*/ 21824 h 22046"/>
                <a:gd name="connsiteX4" fmla="*/ 105397 w 111460"/>
                <a:gd name="connsiteY4" fmla="*/ 1288 h 2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460" h="22046">
                  <a:moveTo>
                    <a:pt x="105397" y="1288"/>
                  </a:moveTo>
                  <a:cubicBezTo>
                    <a:pt x="71008" y="-919"/>
                    <a:pt x="36188" y="-367"/>
                    <a:pt x="1737" y="798"/>
                  </a:cubicBezTo>
                  <a:cubicBezTo>
                    <a:pt x="-715" y="798"/>
                    <a:pt x="-1083" y="6928"/>
                    <a:pt x="1737" y="6928"/>
                  </a:cubicBezTo>
                  <a:cubicBezTo>
                    <a:pt x="36004" y="11402"/>
                    <a:pt x="70272" y="20414"/>
                    <a:pt x="104785" y="21824"/>
                  </a:cubicBezTo>
                  <a:cubicBezTo>
                    <a:pt x="112815" y="22007"/>
                    <a:pt x="113673" y="1840"/>
                    <a:pt x="105397" y="1288"/>
                  </a:cubicBezTo>
                  <a:close/>
                </a:path>
              </a:pathLst>
            </a:custGeom>
            <a:solidFill>
              <a:srgbClr val="DCA8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C97FC7BA-A3D0-4AFD-8255-5AC67C456B36}"/>
                </a:ext>
              </a:extLst>
            </p:cNvPr>
            <p:cNvSpPr/>
            <p:nvPr/>
          </p:nvSpPr>
          <p:spPr>
            <a:xfrm>
              <a:off x="10413964" y="4997898"/>
              <a:ext cx="111262" cy="22045"/>
            </a:xfrm>
            <a:custGeom>
              <a:avLst/>
              <a:gdLst>
                <a:gd name="connsiteX0" fmla="*/ 105350 w 111262"/>
                <a:gd name="connsiteY0" fmla="*/ 1288 h 22045"/>
                <a:gd name="connsiteX1" fmla="*/ 1690 w 111262"/>
                <a:gd name="connsiteY1" fmla="*/ 797 h 22045"/>
                <a:gd name="connsiteX2" fmla="*/ 1690 w 111262"/>
                <a:gd name="connsiteY2" fmla="*/ 6928 h 22045"/>
                <a:gd name="connsiteX3" fmla="*/ 104615 w 111262"/>
                <a:gd name="connsiteY3" fmla="*/ 21824 h 22045"/>
                <a:gd name="connsiteX4" fmla="*/ 105350 w 111262"/>
                <a:gd name="connsiteY4" fmla="*/ 1288 h 22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262" h="22045">
                  <a:moveTo>
                    <a:pt x="105350" y="1288"/>
                  </a:moveTo>
                  <a:cubicBezTo>
                    <a:pt x="71022" y="-919"/>
                    <a:pt x="36141" y="-367"/>
                    <a:pt x="1690" y="797"/>
                  </a:cubicBezTo>
                  <a:cubicBezTo>
                    <a:pt x="-763" y="797"/>
                    <a:pt x="-1007" y="6928"/>
                    <a:pt x="1690" y="6928"/>
                  </a:cubicBezTo>
                  <a:cubicBezTo>
                    <a:pt x="35958" y="11402"/>
                    <a:pt x="70163" y="20414"/>
                    <a:pt x="104615" y="21824"/>
                  </a:cubicBezTo>
                  <a:cubicBezTo>
                    <a:pt x="112584" y="21824"/>
                    <a:pt x="113442" y="1839"/>
                    <a:pt x="105350" y="1288"/>
                  </a:cubicBezTo>
                  <a:close/>
                </a:path>
              </a:pathLst>
            </a:custGeom>
            <a:solidFill>
              <a:srgbClr val="DCA8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" name="Forme libre : forme 34">
              <a:extLst>
                <a:ext uri="{FF2B5EF4-FFF2-40B4-BE49-F238E27FC236}">
                  <a16:creationId xmlns:a16="http://schemas.microsoft.com/office/drawing/2014/main" id="{5007F69D-AEED-4AC8-A1BA-F4393CB25471}"/>
                </a:ext>
              </a:extLst>
            </p:cNvPr>
            <p:cNvSpPr/>
            <p:nvPr/>
          </p:nvSpPr>
          <p:spPr>
            <a:xfrm>
              <a:off x="10400125" y="5033905"/>
              <a:ext cx="111391" cy="21987"/>
            </a:xfrm>
            <a:custGeom>
              <a:avLst/>
              <a:gdLst>
                <a:gd name="connsiteX0" fmla="*/ 105396 w 111391"/>
                <a:gd name="connsiteY0" fmla="*/ 1265 h 21987"/>
                <a:gd name="connsiteX1" fmla="*/ 1735 w 111391"/>
                <a:gd name="connsiteY1" fmla="*/ 775 h 21987"/>
                <a:gd name="connsiteX2" fmla="*/ 1735 w 111391"/>
                <a:gd name="connsiteY2" fmla="*/ 6905 h 21987"/>
                <a:gd name="connsiteX3" fmla="*/ 104783 w 111391"/>
                <a:gd name="connsiteY3" fmla="*/ 21740 h 21987"/>
                <a:gd name="connsiteX4" fmla="*/ 105396 w 111391"/>
                <a:gd name="connsiteY4" fmla="*/ 1265 h 2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391" h="21987">
                  <a:moveTo>
                    <a:pt x="105396" y="1265"/>
                  </a:moveTo>
                  <a:cubicBezTo>
                    <a:pt x="71006" y="-942"/>
                    <a:pt x="36187" y="-329"/>
                    <a:pt x="1735" y="775"/>
                  </a:cubicBezTo>
                  <a:cubicBezTo>
                    <a:pt x="-777" y="775"/>
                    <a:pt x="-1023" y="6905"/>
                    <a:pt x="1735" y="6905"/>
                  </a:cubicBezTo>
                  <a:cubicBezTo>
                    <a:pt x="36064" y="11380"/>
                    <a:pt x="70332" y="20330"/>
                    <a:pt x="104783" y="21740"/>
                  </a:cubicBezTo>
                  <a:cubicBezTo>
                    <a:pt x="112690" y="22598"/>
                    <a:pt x="113610" y="1817"/>
                    <a:pt x="105396" y="1265"/>
                  </a:cubicBezTo>
                  <a:close/>
                </a:path>
              </a:pathLst>
            </a:custGeom>
            <a:solidFill>
              <a:srgbClr val="DCA8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" name="Forme libre : forme 35">
              <a:extLst>
                <a:ext uri="{FF2B5EF4-FFF2-40B4-BE49-F238E27FC236}">
                  <a16:creationId xmlns:a16="http://schemas.microsoft.com/office/drawing/2014/main" id="{F651B049-6977-4A31-94A4-FA3A50E1F24C}"/>
                </a:ext>
              </a:extLst>
            </p:cNvPr>
            <p:cNvSpPr/>
            <p:nvPr/>
          </p:nvSpPr>
          <p:spPr>
            <a:xfrm>
              <a:off x="10397903" y="5084057"/>
              <a:ext cx="111459" cy="22077"/>
            </a:xfrm>
            <a:custGeom>
              <a:avLst/>
              <a:gdLst>
                <a:gd name="connsiteX0" fmla="*/ 105350 w 111459"/>
                <a:gd name="connsiteY0" fmla="*/ 1258 h 22077"/>
                <a:gd name="connsiteX1" fmla="*/ 1690 w 111459"/>
                <a:gd name="connsiteY1" fmla="*/ 829 h 22077"/>
                <a:gd name="connsiteX2" fmla="*/ 1690 w 111459"/>
                <a:gd name="connsiteY2" fmla="*/ 6959 h 22077"/>
                <a:gd name="connsiteX3" fmla="*/ 104737 w 111459"/>
                <a:gd name="connsiteY3" fmla="*/ 21855 h 22077"/>
                <a:gd name="connsiteX4" fmla="*/ 105350 w 111459"/>
                <a:gd name="connsiteY4" fmla="*/ 1258 h 22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459" h="22077">
                  <a:moveTo>
                    <a:pt x="105350" y="1258"/>
                  </a:moveTo>
                  <a:cubicBezTo>
                    <a:pt x="71022" y="-949"/>
                    <a:pt x="36202" y="-336"/>
                    <a:pt x="1690" y="829"/>
                  </a:cubicBezTo>
                  <a:cubicBezTo>
                    <a:pt x="-763" y="829"/>
                    <a:pt x="-1007" y="6959"/>
                    <a:pt x="1690" y="6959"/>
                  </a:cubicBezTo>
                  <a:cubicBezTo>
                    <a:pt x="36018" y="11495"/>
                    <a:pt x="70286" y="20507"/>
                    <a:pt x="104737" y="21855"/>
                  </a:cubicBezTo>
                  <a:cubicBezTo>
                    <a:pt x="112829" y="21978"/>
                    <a:pt x="113687" y="1809"/>
                    <a:pt x="105350" y="1258"/>
                  </a:cubicBezTo>
                  <a:close/>
                </a:path>
              </a:pathLst>
            </a:custGeom>
            <a:solidFill>
              <a:srgbClr val="DCA8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" name="Forme libre : forme 36">
              <a:extLst>
                <a:ext uri="{FF2B5EF4-FFF2-40B4-BE49-F238E27FC236}">
                  <a16:creationId xmlns:a16="http://schemas.microsoft.com/office/drawing/2014/main" id="{A830C49E-3AE2-44F5-9F81-0E0E1E3E263B}"/>
                </a:ext>
              </a:extLst>
            </p:cNvPr>
            <p:cNvSpPr/>
            <p:nvPr/>
          </p:nvSpPr>
          <p:spPr>
            <a:xfrm>
              <a:off x="10373580" y="5059567"/>
              <a:ext cx="111453" cy="22046"/>
            </a:xfrm>
            <a:custGeom>
              <a:avLst/>
              <a:gdLst>
                <a:gd name="connsiteX0" fmla="*/ 105397 w 111453"/>
                <a:gd name="connsiteY0" fmla="*/ 1288 h 22046"/>
                <a:gd name="connsiteX1" fmla="*/ 1737 w 111453"/>
                <a:gd name="connsiteY1" fmla="*/ 797 h 22046"/>
                <a:gd name="connsiteX2" fmla="*/ 1737 w 111453"/>
                <a:gd name="connsiteY2" fmla="*/ 6928 h 22046"/>
                <a:gd name="connsiteX3" fmla="*/ 104723 w 111453"/>
                <a:gd name="connsiteY3" fmla="*/ 21824 h 22046"/>
                <a:gd name="connsiteX4" fmla="*/ 105397 w 111453"/>
                <a:gd name="connsiteY4" fmla="*/ 1288 h 2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453" h="22046">
                  <a:moveTo>
                    <a:pt x="105397" y="1288"/>
                  </a:moveTo>
                  <a:cubicBezTo>
                    <a:pt x="71008" y="-919"/>
                    <a:pt x="36188" y="-367"/>
                    <a:pt x="1737" y="797"/>
                  </a:cubicBezTo>
                  <a:cubicBezTo>
                    <a:pt x="-715" y="797"/>
                    <a:pt x="-1083" y="6928"/>
                    <a:pt x="1737" y="6928"/>
                  </a:cubicBezTo>
                  <a:cubicBezTo>
                    <a:pt x="36004" y="11402"/>
                    <a:pt x="70271" y="20414"/>
                    <a:pt x="104723" y="21824"/>
                  </a:cubicBezTo>
                  <a:cubicBezTo>
                    <a:pt x="112815" y="21946"/>
                    <a:pt x="113673" y="1839"/>
                    <a:pt x="105397" y="1288"/>
                  </a:cubicBezTo>
                  <a:close/>
                </a:path>
              </a:pathLst>
            </a:custGeom>
            <a:solidFill>
              <a:srgbClr val="DCA8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" name="Forme libre : forme 37">
              <a:extLst>
                <a:ext uri="{FF2B5EF4-FFF2-40B4-BE49-F238E27FC236}">
                  <a16:creationId xmlns:a16="http://schemas.microsoft.com/office/drawing/2014/main" id="{803B5DF1-F243-4A45-8C8C-2DB928A3938B}"/>
                </a:ext>
              </a:extLst>
            </p:cNvPr>
            <p:cNvSpPr/>
            <p:nvPr/>
          </p:nvSpPr>
          <p:spPr>
            <a:xfrm>
              <a:off x="10396592" y="5114470"/>
              <a:ext cx="111482" cy="22068"/>
            </a:xfrm>
            <a:custGeom>
              <a:avLst/>
              <a:gdLst>
                <a:gd name="connsiteX0" fmla="*/ 105374 w 111482"/>
                <a:gd name="connsiteY0" fmla="*/ 1311 h 22068"/>
                <a:gd name="connsiteX1" fmla="*/ 1713 w 111482"/>
                <a:gd name="connsiteY1" fmla="*/ 821 h 22068"/>
                <a:gd name="connsiteX2" fmla="*/ 1713 w 111482"/>
                <a:gd name="connsiteY2" fmla="*/ 6951 h 22068"/>
                <a:gd name="connsiteX3" fmla="*/ 104760 w 111482"/>
                <a:gd name="connsiteY3" fmla="*/ 21847 h 22068"/>
                <a:gd name="connsiteX4" fmla="*/ 105374 w 111482"/>
                <a:gd name="connsiteY4" fmla="*/ 1311 h 22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482" h="22068">
                  <a:moveTo>
                    <a:pt x="105374" y="1311"/>
                  </a:moveTo>
                  <a:cubicBezTo>
                    <a:pt x="70984" y="-957"/>
                    <a:pt x="36226" y="-344"/>
                    <a:pt x="1713" y="821"/>
                  </a:cubicBezTo>
                  <a:cubicBezTo>
                    <a:pt x="-739" y="821"/>
                    <a:pt x="-1045" y="6951"/>
                    <a:pt x="1713" y="6951"/>
                  </a:cubicBezTo>
                  <a:cubicBezTo>
                    <a:pt x="35980" y="11426"/>
                    <a:pt x="70248" y="20437"/>
                    <a:pt x="104760" y="21847"/>
                  </a:cubicBezTo>
                  <a:cubicBezTo>
                    <a:pt x="112852" y="21724"/>
                    <a:pt x="113711" y="1863"/>
                    <a:pt x="105374" y="1311"/>
                  </a:cubicBezTo>
                  <a:close/>
                </a:path>
              </a:pathLst>
            </a:custGeom>
            <a:solidFill>
              <a:srgbClr val="DCA8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" name="Forme libre : forme 38">
              <a:extLst>
                <a:ext uri="{FF2B5EF4-FFF2-40B4-BE49-F238E27FC236}">
                  <a16:creationId xmlns:a16="http://schemas.microsoft.com/office/drawing/2014/main" id="{29FAF207-4327-42AD-ADA1-5D2626CA9CF2}"/>
                </a:ext>
              </a:extLst>
            </p:cNvPr>
            <p:cNvSpPr/>
            <p:nvPr/>
          </p:nvSpPr>
          <p:spPr>
            <a:xfrm>
              <a:off x="7979708" y="4830699"/>
              <a:ext cx="2487373" cy="1281148"/>
            </a:xfrm>
            <a:custGeom>
              <a:avLst/>
              <a:gdLst>
                <a:gd name="connsiteX0" fmla="*/ 111281 w 2487373"/>
                <a:gd name="connsiteY0" fmla="*/ 820426 h 1281148"/>
                <a:gd name="connsiteX1" fmla="*/ 883676 w 2487373"/>
                <a:gd name="connsiteY1" fmla="*/ 882647 h 1281148"/>
                <a:gd name="connsiteX2" fmla="*/ 1940755 w 2487373"/>
                <a:gd name="connsiteY2" fmla="*/ 64153 h 1281148"/>
                <a:gd name="connsiteX3" fmla="*/ 2487132 w 2487373"/>
                <a:gd name="connsiteY3" fmla="*/ 41962 h 1281148"/>
                <a:gd name="connsiteX4" fmla="*/ 2459546 w 2487373"/>
                <a:gd name="connsiteY4" fmla="*/ 314385 h 1281148"/>
                <a:gd name="connsiteX5" fmla="*/ 2099524 w 2487373"/>
                <a:gd name="connsiteY5" fmla="*/ 422704 h 1281148"/>
                <a:gd name="connsiteX6" fmla="*/ 1122505 w 2487373"/>
                <a:gd name="connsiteY6" fmla="*/ 1254500 h 1281148"/>
                <a:gd name="connsiteX7" fmla="*/ 134576 w 2487373"/>
                <a:gd name="connsiteY7" fmla="*/ 849299 h 1281148"/>
                <a:gd name="connsiteX8" fmla="*/ 111281 w 2487373"/>
                <a:gd name="connsiteY8" fmla="*/ 820426 h 1281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87373" h="1281148">
                  <a:moveTo>
                    <a:pt x="111281" y="820426"/>
                  </a:moveTo>
                  <a:cubicBezTo>
                    <a:pt x="237561" y="910171"/>
                    <a:pt x="510167" y="1044850"/>
                    <a:pt x="883676" y="882647"/>
                  </a:cubicBezTo>
                  <a:cubicBezTo>
                    <a:pt x="1257185" y="720444"/>
                    <a:pt x="1678140" y="194663"/>
                    <a:pt x="1940755" y="64153"/>
                  </a:cubicBezTo>
                  <a:cubicBezTo>
                    <a:pt x="2203369" y="-66357"/>
                    <a:pt x="2487132" y="41962"/>
                    <a:pt x="2487132" y="41962"/>
                  </a:cubicBezTo>
                  <a:lnTo>
                    <a:pt x="2459546" y="314385"/>
                  </a:lnTo>
                  <a:cubicBezTo>
                    <a:pt x="2366981" y="316285"/>
                    <a:pt x="2240701" y="310768"/>
                    <a:pt x="2099524" y="422704"/>
                  </a:cubicBezTo>
                  <a:cubicBezTo>
                    <a:pt x="1958348" y="534640"/>
                    <a:pt x="1530833" y="1161261"/>
                    <a:pt x="1122505" y="1254500"/>
                  </a:cubicBezTo>
                  <a:cubicBezTo>
                    <a:pt x="732446" y="1343571"/>
                    <a:pt x="423672" y="1207237"/>
                    <a:pt x="134576" y="849299"/>
                  </a:cubicBezTo>
                  <a:cubicBezTo>
                    <a:pt x="-154521" y="491361"/>
                    <a:pt x="111281" y="820426"/>
                    <a:pt x="111281" y="820426"/>
                  </a:cubicBezTo>
                  <a:close/>
                </a:path>
              </a:pathLst>
            </a:custGeom>
            <a:solidFill>
              <a:srgbClr val="EAA906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" name="Forme libre : forme 39">
              <a:extLst>
                <a:ext uri="{FF2B5EF4-FFF2-40B4-BE49-F238E27FC236}">
                  <a16:creationId xmlns:a16="http://schemas.microsoft.com/office/drawing/2014/main" id="{CDBA0199-8CBF-436D-A7E2-0B379F079F98}"/>
                </a:ext>
              </a:extLst>
            </p:cNvPr>
            <p:cNvSpPr/>
            <p:nvPr/>
          </p:nvSpPr>
          <p:spPr>
            <a:xfrm>
              <a:off x="7606645" y="5682978"/>
              <a:ext cx="694366" cy="361340"/>
            </a:xfrm>
            <a:custGeom>
              <a:avLst/>
              <a:gdLst>
                <a:gd name="connsiteX0" fmla="*/ 665183 w 694366"/>
                <a:gd name="connsiteY0" fmla="*/ 87071 h 361340"/>
                <a:gd name="connsiteX1" fmla="*/ 601552 w 694366"/>
                <a:gd name="connsiteY1" fmla="*/ 80941 h 361340"/>
                <a:gd name="connsiteX2" fmla="*/ 591070 w 694366"/>
                <a:gd name="connsiteY2" fmla="*/ -222 h 361340"/>
                <a:gd name="connsiteX3" fmla="*/ 591070 w 694366"/>
                <a:gd name="connsiteY3" fmla="*/ -222 h 361340"/>
                <a:gd name="connsiteX4" fmla="*/ 226572 w 694366"/>
                <a:gd name="connsiteY4" fmla="*/ 154564 h 361340"/>
                <a:gd name="connsiteX5" fmla="*/ -242 w 694366"/>
                <a:gd name="connsiteY5" fmla="*/ 149231 h 361340"/>
                <a:gd name="connsiteX6" fmla="*/ -242 w 694366"/>
                <a:gd name="connsiteY6" fmla="*/ 149231 h 361340"/>
                <a:gd name="connsiteX7" fmla="*/ 27343 w 694366"/>
                <a:gd name="connsiteY7" fmla="*/ 219359 h 361340"/>
                <a:gd name="connsiteX8" fmla="*/ 170604 w 694366"/>
                <a:gd name="connsiteY8" fmla="*/ 232171 h 361340"/>
                <a:gd name="connsiteX9" fmla="*/ 245331 w 694366"/>
                <a:gd name="connsiteY9" fmla="*/ 234807 h 361340"/>
                <a:gd name="connsiteX10" fmla="*/ 319689 w 694366"/>
                <a:gd name="connsiteY10" fmla="*/ 228677 h 361340"/>
                <a:gd name="connsiteX11" fmla="*/ 320363 w 694366"/>
                <a:gd name="connsiteY11" fmla="*/ 233581 h 361340"/>
                <a:gd name="connsiteX12" fmla="*/ 245331 w 694366"/>
                <a:gd name="connsiteY12" fmla="*/ 243267 h 361340"/>
                <a:gd name="connsiteX13" fmla="*/ 170053 w 694366"/>
                <a:gd name="connsiteY13" fmla="*/ 246577 h 361340"/>
                <a:gd name="connsiteX14" fmla="*/ 45918 w 694366"/>
                <a:gd name="connsiteY14" fmla="*/ 240876 h 361340"/>
                <a:gd name="connsiteX15" fmla="*/ 25505 w 694366"/>
                <a:gd name="connsiteY15" fmla="*/ 308859 h 361340"/>
                <a:gd name="connsiteX16" fmla="*/ 430521 w 694366"/>
                <a:gd name="connsiteY16" fmla="*/ 333380 h 361340"/>
                <a:gd name="connsiteX17" fmla="*/ 689826 w 694366"/>
                <a:gd name="connsiteY17" fmla="*/ 164617 h 361340"/>
                <a:gd name="connsiteX18" fmla="*/ 665183 w 694366"/>
                <a:gd name="connsiteY18" fmla="*/ 87071 h 36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4366" h="361340">
                  <a:moveTo>
                    <a:pt x="665183" y="87071"/>
                  </a:moveTo>
                  <a:cubicBezTo>
                    <a:pt x="647160" y="60221"/>
                    <a:pt x="599652" y="95592"/>
                    <a:pt x="601552" y="80941"/>
                  </a:cubicBezTo>
                  <a:cubicBezTo>
                    <a:pt x="603453" y="66290"/>
                    <a:pt x="621843" y="9587"/>
                    <a:pt x="591070" y="-222"/>
                  </a:cubicBezTo>
                  <a:lnTo>
                    <a:pt x="591070" y="-222"/>
                  </a:lnTo>
                  <a:cubicBezTo>
                    <a:pt x="486367" y="84368"/>
                    <a:pt x="360148" y="137988"/>
                    <a:pt x="226572" y="154564"/>
                  </a:cubicBezTo>
                  <a:cubicBezTo>
                    <a:pt x="151111" y="164390"/>
                    <a:pt x="74668" y="162588"/>
                    <a:pt x="-242" y="149231"/>
                  </a:cubicBezTo>
                  <a:lnTo>
                    <a:pt x="-242" y="149231"/>
                  </a:lnTo>
                  <a:cubicBezTo>
                    <a:pt x="1352" y="187483"/>
                    <a:pt x="13490" y="208202"/>
                    <a:pt x="27343" y="219359"/>
                  </a:cubicBezTo>
                  <a:cubicBezTo>
                    <a:pt x="74177" y="224264"/>
                    <a:pt x="122238" y="228922"/>
                    <a:pt x="170604" y="232171"/>
                  </a:cubicBezTo>
                  <a:cubicBezTo>
                    <a:pt x="195125" y="233949"/>
                    <a:pt x="220442" y="235052"/>
                    <a:pt x="245331" y="234807"/>
                  </a:cubicBezTo>
                  <a:cubicBezTo>
                    <a:pt x="270280" y="234979"/>
                    <a:pt x="295107" y="232925"/>
                    <a:pt x="319689" y="228677"/>
                  </a:cubicBezTo>
                  <a:cubicBezTo>
                    <a:pt x="325145" y="228003"/>
                    <a:pt x="326187" y="232539"/>
                    <a:pt x="320363" y="233581"/>
                  </a:cubicBezTo>
                  <a:cubicBezTo>
                    <a:pt x="295597" y="238399"/>
                    <a:pt x="270525" y="241636"/>
                    <a:pt x="245331" y="243267"/>
                  </a:cubicBezTo>
                  <a:cubicBezTo>
                    <a:pt x="220259" y="245351"/>
                    <a:pt x="195186" y="246393"/>
                    <a:pt x="170053" y="246577"/>
                  </a:cubicBezTo>
                  <a:cubicBezTo>
                    <a:pt x="128613" y="247098"/>
                    <a:pt x="87173" y="245198"/>
                    <a:pt x="45918" y="240876"/>
                  </a:cubicBezTo>
                  <a:cubicBezTo>
                    <a:pt x="26117" y="256263"/>
                    <a:pt x="6440" y="284400"/>
                    <a:pt x="25505" y="308859"/>
                  </a:cubicBezTo>
                  <a:cubicBezTo>
                    <a:pt x="53151" y="344782"/>
                    <a:pt x="283951" y="392106"/>
                    <a:pt x="430521" y="333380"/>
                  </a:cubicBezTo>
                  <a:cubicBezTo>
                    <a:pt x="577093" y="274653"/>
                    <a:pt x="676646" y="191283"/>
                    <a:pt x="689826" y="164617"/>
                  </a:cubicBezTo>
                  <a:cubicBezTo>
                    <a:pt x="703006" y="137951"/>
                    <a:pt x="683328" y="114412"/>
                    <a:pt x="665183" y="87071"/>
                  </a:cubicBezTo>
                  <a:close/>
                </a:path>
              </a:pathLst>
            </a:custGeom>
            <a:solidFill>
              <a:srgbClr val="F2B60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" name="Forme libre : forme 41">
              <a:extLst>
                <a:ext uri="{FF2B5EF4-FFF2-40B4-BE49-F238E27FC236}">
                  <a16:creationId xmlns:a16="http://schemas.microsoft.com/office/drawing/2014/main" id="{5FBF2D46-6988-498A-97E4-BF6BB134D2AF}"/>
                </a:ext>
              </a:extLst>
            </p:cNvPr>
            <p:cNvSpPr/>
            <p:nvPr/>
          </p:nvSpPr>
          <p:spPr>
            <a:xfrm>
              <a:off x="8046911" y="4420200"/>
              <a:ext cx="465276" cy="442577"/>
            </a:xfrm>
            <a:custGeom>
              <a:avLst/>
              <a:gdLst>
                <a:gd name="connsiteX0" fmla="*/ -242 w 465276"/>
                <a:gd name="connsiteY0" fmla="*/ 215961 h 442577"/>
                <a:gd name="connsiteX1" fmla="*/ 67679 w 465276"/>
                <a:gd name="connsiteY1" fmla="*/ 318395 h 442577"/>
                <a:gd name="connsiteX2" fmla="*/ 159018 w 465276"/>
                <a:gd name="connsiteY2" fmla="*/ 403604 h 442577"/>
                <a:gd name="connsiteX3" fmla="*/ 198741 w 465276"/>
                <a:gd name="connsiteY3" fmla="*/ 433703 h 442577"/>
                <a:gd name="connsiteX4" fmla="*/ 235032 w 465276"/>
                <a:gd name="connsiteY4" fmla="*/ 441488 h 442577"/>
                <a:gd name="connsiteX5" fmla="*/ 271077 w 465276"/>
                <a:gd name="connsiteY5" fmla="*/ 422117 h 442577"/>
                <a:gd name="connsiteX6" fmla="*/ 300011 w 465276"/>
                <a:gd name="connsiteY6" fmla="*/ 438668 h 442577"/>
                <a:gd name="connsiteX7" fmla="*/ 328577 w 465276"/>
                <a:gd name="connsiteY7" fmla="*/ 426408 h 442577"/>
                <a:gd name="connsiteX8" fmla="*/ 334708 w 465276"/>
                <a:gd name="connsiteY8" fmla="*/ 414760 h 442577"/>
                <a:gd name="connsiteX9" fmla="*/ 345619 w 465276"/>
                <a:gd name="connsiteY9" fmla="*/ 413841 h 442577"/>
                <a:gd name="connsiteX10" fmla="*/ 366094 w 465276"/>
                <a:gd name="connsiteY10" fmla="*/ 410837 h 442577"/>
                <a:gd name="connsiteX11" fmla="*/ 390614 w 465276"/>
                <a:gd name="connsiteY11" fmla="*/ 353257 h 442577"/>
                <a:gd name="connsiteX12" fmla="*/ 390614 w 465276"/>
                <a:gd name="connsiteY12" fmla="*/ 353214 h 442577"/>
                <a:gd name="connsiteX13" fmla="*/ 436161 w 465276"/>
                <a:gd name="connsiteY13" fmla="*/ 347084 h 442577"/>
                <a:gd name="connsiteX14" fmla="*/ 432421 w 465276"/>
                <a:gd name="connsiteY14" fmla="*/ 304173 h 442577"/>
                <a:gd name="connsiteX15" fmla="*/ 465034 w 465276"/>
                <a:gd name="connsiteY15" fmla="*/ 272726 h 442577"/>
                <a:gd name="connsiteX16" fmla="*/ 447134 w 465276"/>
                <a:gd name="connsiteY16" fmla="*/ 226505 h 442577"/>
                <a:gd name="connsiteX17" fmla="*/ 454184 w 465276"/>
                <a:gd name="connsiteY17" fmla="*/ 168851 h 442577"/>
                <a:gd name="connsiteX18" fmla="*/ 426168 w 465276"/>
                <a:gd name="connsiteY18" fmla="*/ 153311 h 442577"/>
                <a:gd name="connsiteX19" fmla="*/ 433525 w 465276"/>
                <a:gd name="connsiteY19" fmla="*/ 112975 h 442577"/>
                <a:gd name="connsiteX20" fmla="*/ 393985 w 465276"/>
                <a:gd name="connsiteY20" fmla="*/ 91029 h 442577"/>
                <a:gd name="connsiteX21" fmla="*/ 383258 w 465276"/>
                <a:gd name="connsiteY21" fmla="*/ 86983 h 442577"/>
                <a:gd name="connsiteX22" fmla="*/ 378967 w 465276"/>
                <a:gd name="connsiteY22" fmla="*/ 78953 h 442577"/>
                <a:gd name="connsiteX23" fmla="*/ 359044 w 465276"/>
                <a:gd name="connsiteY23" fmla="*/ 45666 h 442577"/>
                <a:gd name="connsiteX24" fmla="*/ 347458 w 465276"/>
                <a:gd name="connsiteY24" fmla="*/ 36471 h 442577"/>
                <a:gd name="connsiteX25" fmla="*/ 310984 w 465276"/>
                <a:gd name="connsiteY25" fmla="*/ 50509 h 442577"/>
                <a:gd name="connsiteX26" fmla="*/ 245637 w 465276"/>
                <a:gd name="connsiteY26" fmla="*/ 278 h 442577"/>
                <a:gd name="connsiteX27" fmla="*/ 213822 w 465276"/>
                <a:gd name="connsiteY27" fmla="*/ 15076 h 442577"/>
                <a:gd name="connsiteX28" fmla="*/ 194266 w 465276"/>
                <a:gd name="connsiteY28" fmla="*/ 27337 h 442577"/>
                <a:gd name="connsiteX29" fmla="*/ 184397 w 465276"/>
                <a:gd name="connsiteY29" fmla="*/ 24394 h 442577"/>
                <a:gd name="connsiteX30" fmla="*/ 104705 w 465276"/>
                <a:gd name="connsiteY30" fmla="*/ 60685 h 442577"/>
                <a:gd name="connsiteX31" fmla="*/ 57748 w 465276"/>
                <a:gd name="connsiteY31" fmla="*/ 55045 h 442577"/>
                <a:gd name="connsiteX32" fmla="*/ 32125 w 465276"/>
                <a:gd name="connsiteY32" fmla="*/ 100408 h 442577"/>
                <a:gd name="connsiteX33" fmla="*/ 24891 w 465276"/>
                <a:gd name="connsiteY33" fmla="*/ 117695 h 442577"/>
                <a:gd name="connsiteX34" fmla="*/ 13305 w 465276"/>
                <a:gd name="connsiteY34" fmla="*/ 126890 h 442577"/>
                <a:gd name="connsiteX35" fmla="*/ 9504 w 465276"/>
                <a:gd name="connsiteY35" fmla="*/ 162874 h 442577"/>
                <a:gd name="connsiteX36" fmla="*/ 13489 w 465276"/>
                <a:gd name="connsiteY36" fmla="*/ 180406 h 442577"/>
                <a:gd name="connsiteX37" fmla="*/ 7359 w 465276"/>
                <a:gd name="connsiteY37" fmla="*/ 193525 h 442577"/>
                <a:gd name="connsiteX38" fmla="*/ 11528 w 465276"/>
                <a:gd name="connsiteY38" fmla="*/ 238029 h 44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65276" h="442577">
                  <a:moveTo>
                    <a:pt x="-242" y="215961"/>
                  </a:moveTo>
                  <a:cubicBezTo>
                    <a:pt x="9014" y="256481"/>
                    <a:pt x="36538" y="290258"/>
                    <a:pt x="67679" y="318395"/>
                  </a:cubicBezTo>
                  <a:cubicBezTo>
                    <a:pt x="98821" y="346532"/>
                    <a:pt x="132781" y="371175"/>
                    <a:pt x="159018" y="403604"/>
                  </a:cubicBezTo>
                  <a:cubicBezTo>
                    <a:pt x="169746" y="416967"/>
                    <a:pt x="181577" y="432844"/>
                    <a:pt x="198741" y="433703"/>
                  </a:cubicBezTo>
                  <a:cubicBezTo>
                    <a:pt x="211370" y="431661"/>
                    <a:pt x="224365" y="434438"/>
                    <a:pt x="235032" y="441488"/>
                  </a:cubicBezTo>
                  <a:cubicBezTo>
                    <a:pt x="250234" y="445172"/>
                    <a:pt x="265744" y="436823"/>
                    <a:pt x="271077" y="422117"/>
                  </a:cubicBezTo>
                  <a:cubicBezTo>
                    <a:pt x="279230" y="429865"/>
                    <a:pt x="289160" y="435542"/>
                    <a:pt x="300011" y="438668"/>
                  </a:cubicBezTo>
                  <a:cubicBezTo>
                    <a:pt x="311229" y="441623"/>
                    <a:pt x="322999" y="436565"/>
                    <a:pt x="328577" y="426408"/>
                  </a:cubicBezTo>
                  <a:cubicBezTo>
                    <a:pt x="330355" y="422362"/>
                    <a:pt x="330968" y="417213"/>
                    <a:pt x="334708" y="414760"/>
                  </a:cubicBezTo>
                  <a:cubicBezTo>
                    <a:pt x="338140" y="413204"/>
                    <a:pt x="342002" y="412878"/>
                    <a:pt x="345619" y="413841"/>
                  </a:cubicBezTo>
                  <a:cubicBezTo>
                    <a:pt x="352607" y="414448"/>
                    <a:pt x="359595" y="413418"/>
                    <a:pt x="366094" y="410837"/>
                  </a:cubicBezTo>
                  <a:cubicBezTo>
                    <a:pt x="388775" y="401710"/>
                    <a:pt x="399748" y="375932"/>
                    <a:pt x="390614" y="353257"/>
                  </a:cubicBezTo>
                  <a:cubicBezTo>
                    <a:pt x="390614" y="353238"/>
                    <a:pt x="390614" y="353226"/>
                    <a:pt x="390614" y="353214"/>
                  </a:cubicBezTo>
                  <a:cubicBezTo>
                    <a:pt x="406430" y="357383"/>
                    <a:pt x="427088" y="359344"/>
                    <a:pt x="436161" y="347084"/>
                  </a:cubicBezTo>
                  <a:cubicBezTo>
                    <a:pt x="445234" y="334824"/>
                    <a:pt x="438981" y="317782"/>
                    <a:pt x="432421" y="304173"/>
                  </a:cubicBezTo>
                  <a:cubicBezTo>
                    <a:pt x="449156" y="306319"/>
                    <a:pt x="463869" y="289583"/>
                    <a:pt x="465034" y="272726"/>
                  </a:cubicBezTo>
                  <a:cubicBezTo>
                    <a:pt x="464789" y="255678"/>
                    <a:pt x="458413" y="239280"/>
                    <a:pt x="447134" y="226505"/>
                  </a:cubicBezTo>
                  <a:cubicBezTo>
                    <a:pt x="464973" y="212528"/>
                    <a:pt x="468160" y="186714"/>
                    <a:pt x="454184" y="168851"/>
                  </a:cubicBezTo>
                  <a:cubicBezTo>
                    <a:pt x="447318" y="160091"/>
                    <a:pt x="437203" y="154488"/>
                    <a:pt x="426168" y="153311"/>
                  </a:cubicBezTo>
                  <a:cubicBezTo>
                    <a:pt x="440084" y="146445"/>
                    <a:pt x="442169" y="125786"/>
                    <a:pt x="433525" y="112975"/>
                  </a:cubicBezTo>
                  <a:cubicBezTo>
                    <a:pt x="423778" y="100684"/>
                    <a:pt x="409556" y="92788"/>
                    <a:pt x="393985" y="91029"/>
                  </a:cubicBezTo>
                  <a:cubicBezTo>
                    <a:pt x="390063" y="90771"/>
                    <a:pt x="386384" y="89362"/>
                    <a:pt x="383258" y="86983"/>
                  </a:cubicBezTo>
                  <a:cubicBezTo>
                    <a:pt x="381296" y="84635"/>
                    <a:pt x="379825" y="81895"/>
                    <a:pt x="378967" y="78953"/>
                  </a:cubicBezTo>
                  <a:cubicBezTo>
                    <a:pt x="374431" y="66717"/>
                    <a:pt x="367688" y="55431"/>
                    <a:pt x="359044" y="45666"/>
                  </a:cubicBezTo>
                  <a:cubicBezTo>
                    <a:pt x="355979" y="41700"/>
                    <a:pt x="351994" y="38543"/>
                    <a:pt x="347458" y="36471"/>
                  </a:cubicBezTo>
                  <a:cubicBezTo>
                    <a:pt x="334708" y="31383"/>
                    <a:pt x="321159" y="41252"/>
                    <a:pt x="310984" y="50509"/>
                  </a:cubicBezTo>
                  <a:cubicBezTo>
                    <a:pt x="306815" y="18583"/>
                    <a:pt x="277513" y="-3902"/>
                    <a:pt x="245637" y="278"/>
                  </a:cubicBezTo>
                  <a:cubicBezTo>
                    <a:pt x="233745" y="1836"/>
                    <a:pt x="222649" y="6997"/>
                    <a:pt x="213822" y="15076"/>
                  </a:cubicBezTo>
                  <a:cubicBezTo>
                    <a:pt x="207692" y="20410"/>
                    <a:pt x="202113" y="27337"/>
                    <a:pt x="194266" y="27337"/>
                  </a:cubicBezTo>
                  <a:cubicBezTo>
                    <a:pt x="190834" y="26951"/>
                    <a:pt x="187462" y="25952"/>
                    <a:pt x="184397" y="24394"/>
                  </a:cubicBezTo>
                  <a:cubicBezTo>
                    <a:pt x="152398" y="13514"/>
                    <a:pt x="117517" y="29421"/>
                    <a:pt x="104705" y="60685"/>
                  </a:cubicBezTo>
                  <a:cubicBezTo>
                    <a:pt x="95633" y="45359"/>
                    <a:pt x="72032" y="44624"/>
                    <a:pt x="57748" y="55045"/>
                  </a:cubicBezTo>
                  <a:cubicBezTo>
                    <a:pt x="44201" y="66741"/>
                    <a:pt x="35129" y="82772"/>
                    <a:pt x="32125" y="100408"/>
                  </a:cubicBezTo>
                  <a:cubicBezTo>
                    <a:pt x="31144" y="106673"/>
                    <a:pt x="28692" y="112607"/>
                    <a:pt x="24891" y="117695"/>
                  </a:cubicBezTo>
                  <a:cubicBezTo>
                    <a:pt x="21519" y="121373"/>
                    <a:pt x="16738" y="123457"/>
                    <a:pt x="13305" y="126890"/>
                  </a:cubicBezTo>
                  <a:cubicBezTo>
                    <a:pt x="5398" y="137225"/>
                    <a:pt x="3926" y="151116"/>
                    <a:pt x="9504" y="162874"/>
                  </a:cubicBezTo>
                  <a:cubicBezTo>
                    <a:pt x="12385" y="168250"/>
                    <a:pt x="13796" y="174307"/>
                    <a:pt x="13489" y="180406"/>
                  </a:cubicBezTo>
                  <a:cubicBezTo>
                    <a:pt x="12018" y="185016"/>
                    <a:pt x="9934" y="189423"/>
                    <a:pt x="7359" y="193525"/>
                  </a:cubicBezTo>
                  <a:cubicBezTo>
                    <a:pt x="739" y="207072"/>
                    <a:pt x="6133" y="223685"/>
                    <a:pt x="11528" y="238029"/>
                  </a:cubicBezTo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" name="Forme libre : forme 42">
              <a:extLst>
                <a:ext uri="{FF2B5EF4-FFF2-40B4-BE49-F238E27FC236}">
                  <a16:creationId xmlns:a16="http://schemas.microsoft.com/office/drawing/2014/main" id="{45C9742F-880D-45B9-84D8-F4872C9E5140}"/>
                </a:ext>
              </a:extLst>
            </p:cNvPr>
            <p:cNvSpPr/>
            <p:nvPr/>
          </p:nvSpPr>
          <p:spPr>
            <a:xfrm>
              <a:off x="8075991" y="4659405"/>
              <a:ext cx="167450" cy="148436"/>
            </a:xfrm>
            <a:custGeom>
              <a:avLst/>
              <a:gdLst>
                <a:gd name="connsiteX0" fmla="*/ 20638 w 167450"/>
                <a:gd name="connsiteY0" fmla="*/ 663 h 148436"/>
                <a:gd name="connsiteX1" fmla="*/ 167209 w 167450"/>
                <a:gd name="connsiteY1" fmla="*/ 148215 h 148436"/>
                <a:gd name="connsiteX2" fmla="*/ 20638 w 167450"/>
                <a:gd name="connsiteY2" fmla="*/ 663 h 148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450" h="148436">
                  <a:moveTo>
                    <a:pt x="20638" y="663"/>
                  </a:moveTo>
                  <a:cubicBezTo>
                    <a:pt x="111976" y="-9636"/>
                    <a:pt x="156113" y="71834"/>
                    <a:pt x="167209" y="148215"/>
                  </a:cubicBezTo>
                  <a:cubicBezTo>
                    <a:pt x="167209" y="148215"/>
                    <a:pt x="-70701" y="10900"/>
                    <a:pt x="20638" y="663"/>
                  </a:cubicBezTo>
                  <a:close/>
                </a:path>
              </a:pathLst>
            </a:custGeom>
            <a:solidFill>
              <a:srgbClr val="F2B60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" name="Forme libre : forme 43">
              <a:extLst>
                <a:ext uri="{FF2B5EF4-FFF2-40B4-BE49-F238E27FC236}">
                  <a16:creationId xmlns:a16="http://schemas.microsoft.com/office/drawing/2014/main" id="{1D455B54-6F5F-4C2F-BB3C-DC72C77BD9EB}"/>
                </a:ext>
              </a:extLst>
            </p:cNvPr>
            <p:cNvSpPr/>
            <p:nvPr/>
          </p:nvSpPr>
          <p:spPr>
            <a:xfrm>
              <a:off x="6715286" y="4830052"/>
              <a:ext cx="439131" cy="456993"/>
            </a:xfrm>
            <a:custGeom>
              <a:avLst/>
              <a:gdLst>
                <a:gd name="connsiteX0" fmla="*/ 434178 w 439131"/>
                <a:gd name="connsiteY0" fmla="*/ 144859 h 456993"/>
                <a:gd name="connsiteX1" fmla="*/ 418546 w 439131"/>
                <a:gd name="connsiteY1" fmla="*/ 102990 h 456993"/>
                <a:gd name="connsiteX2" fmla="*/ 407328 w 439131"/>
                <a:gd name="connsiteY2" fmla="*/ 93857 h 456993"/>
                <a:gd name="connsiteX3" fmla="*/ 403344 w 439131"/>
                <a:gd name="connsiteY3" fmla="*/ 76263 h 456993"/>
                <a:gd name="connsiteX4" fmla="*/ 384279 w 439131"/>
                <a:gd name="connsiteY4" fmla="*/ 45613 h 456993"/>
                <a:gd name="connsiteX5" fmla="*/ 369812 w 439131"/>
                <a:gd name="connsiteY5" fmla="*/ 42363 h 456993"/>
                <a:gd name="connsiteX6" fmla="*/ 355896 w 439131"/>
                <a:gd name="connsiteY6" fmla="*/ 30103 h 456993"/>
                <a:gd name="connsiteX7" fmla="*/ 312986 w 439131"/>
                <a:gd name="connsiteY7" fmla="*/ 311 h 456993"/>
                <a:gd name="connsiteX8" fmla="*/ 273140 w 439131"/>
                <a:gd name="connsiteY8" fmla="*/ 25812 h 456993"/>
                <a:gd name="connsiteX9" fmla="*/ 185356 w 439131"/>
                <a:gd name="connsiteY9" fmla="*/ 27835 h 456993"/>
                <a:gd name="connsiteX10" fmla="*/ 177693 w 439131"/>
                <a:gd name="connsiteY10" fmla="*/ 34823 h 456993"/>
                <a:gd name="connsiteX11" fmla="*/ 154828 w 439131"/>
                <a:gd name="connsiteY11" fmla="*/ 32310 h 456993"/>
                <a:gd name="connsiteX12" fmla="*/ 82555 w 439131"/>
                <a:gd name="connsiteY12" fmla="*/ 71984 h 456993"/>
                <a:gd name="connsiteX13" fmla="*/ 83045 w 439131"/>
                <a:gd name="connsiteY13" fmla="*/ 106178 h 456993"/>
                <a:gd name="connsiteX14" fmla="*/ 44119 w 439131"/>
                <a:gd name="connsiteY14" fmla="*/ 109366 h 456993"/>
                <a:gd name="connsiteX15" fmla="*/ 37988 w 439131"/>
                <a:gd name="connsiteY15" fmla="*/ 122668 h 456993"/>
                <a:gd name="connsiteX16" fmla="*/ 34433 w 439131"/>
                <a:gd name="connsiteY16" fmla="*/ 161349 h 456993"/>
                <a:gd name="connsiteX17" fmla="*/ 34065 w 439131"/>
                <a:gd name="connsiteY17" fmla="*/ 170422 h 456993"/>
                <a:gd name="connsiteX18" fmla="*/ 26157 w 439131"/>
                <a:gd name="connsiteY18" fmla="*/ 178698 h 456993"/>
                <a:gd name="connsiteX19" fmla="*/ 43 w 439131"/>
                <a:gd name="connsiteY19" fmla="*/ 215478 h 456993"/>
                <a:gd name="connsiteX20" fmla="*/ 24196 w 439131"/>
                <a:gd name="connsiteY20" fmla="*/ 248642 h 456993"/>
                <a:gd name="connsiteX21" fmla="*/ 10954 w 439131"/>
                <a:gd name="connsiteY21" fmla="*/ 305199 h 456993"/>
                <a:gd name="connsiteX22" fmla="*/ 37130 w 439131"/>
                <a:gd name="connsiteY22" fmla="*/ 323675 h 456993"/>
                <a:gd name="connsiteX23" fmla="*/ 41054 w 439131"/>
                <a:gd name="connsiteY23" fmla="*/ 373145 h 456993"/>
                <a:gd name="connsiteX24" fmla="*/ 83964 w 439131"/>
                <a:gd name="connsiteY24" fmla="*/ 387244 h 456993"/>
                <a:gd name="connsiteX25" fmla="*/ 99167 w 439131"/>
                <a:gd name="connsiteY25" fmla="*/ 427458 h 456993"/>
                <a:gd name="connsiteX26" fmla="*/ 142813 w 439131"/>
                <a:gd name="connsiteY26" fmla="*/ 413052 h 456993"/>
                <a:gd name="connsiteX27" fmla="*/ 190199 w 439131"/>
                <a:gd name="connsiteY27" fmla="*/ 454234 h 456993"/>
                <a:gd name="connsiteX28" fmla="*/ 209755 w 439131"/>
                <a:gd name="connsiteY28" fmla="*/ 448116 h 456993"/>
                <a:gd name="connsiteX29" fmla="*/ 219991 w 439131"/>
                <a:gd name="connsiteY29" fmla="*/ 444193 h 456993"/>
                <a:gd name="connsiteX30" fmla="*/ 230474 w 439131"/>
                <a:gd name="connsiteY30" fmla="*/ 452039 h 456993"/>
                <a:gd name="connsiteX31" fmla="*/ 261554 w 439131"/>
                <a:gd name="connsiteY31" fmla="*/ 450752 h 456993"/>
                <a:gd name="connsiteX32" fmla="*/ 280496 w 439131"/>
                <a:gd name="connsiteY32" fmla="*/ 423228 h 456993"/>
                <a:gd name="connsiteX33" fmla="*/ 321322 w 439131"/>
                <a:gd name="connsiteY33" fmla="*/ 425067 h 456993"/>
                <a:gd name="connsiteX34" fmla="*/ 336955 w 439131"/>
                <a:gd name="connsiteY34" fmla="*/ 408699 h 456993"/>
                <a:gd name="connsiteX35" fmla="*/ 350686 w 439131"/>
                <a:gd name="connsiteY35" fmla="*/ 402569 h 456993"/>
                <a:gd name="connsiteX36" fmla="*/ 373367 w 439131"/>
                <a:gd name="connsiteY36" fmla="*/ 358187 h 456993"/>
                <a:gd name="connsiteX37" fmla="*/ 418669 w 439131"/>
                <a:gd name="connsiteY37" fmla="*/ 241715 h 456993"/>
                <a:gd name="connsiteX38" fmla="*/ 435404 w 439131"/>
                <a:gd name="connsiteY38" fmla="*/ 119910 h 456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39131" h="456993">
                  <a:moveTo>
                    <a:pt x="434178" y="144859"/>
                  </a:moveTo>
                  <a:cubicBezTo>
                    <a:pt x="432768" y="129595"/>
                    <a:pt x="430378" y="112308"/>
                    <a:pt x="418546" y="102990"/>
                  </a:cubicBezTo>
                  <a:cubicBezTo>
                    <a:pt x="414439" y="100397"/>
                    <a:pt x="410699" y="97332"/>
                    <a:pt x="407328" y="93857"/>
                  </a:cubicBezTo>
                  <a:cubicBezTo>
                    <a:pt x="404447" y="88462"/>
                    <a:pt x="403037" y="82381"/>
                    <a:pt x="403344" y="76263"/>
                  </a:cubicBezTo>
                  <a:cubicBezTo>
                    <a:pt x="403282" y="63273"/>
                    <a:pt x="395926" y="51424"/>
                    <a:pt x="384279" y="45613"/>
                  </a:cubicBezTo>
                  <a:cubicBezTo>
                    <a:pt x="379681" y="43957"/>
                    <a:pt x="374471" y="44141"/>
                    <a:pt x="369812" y="42363"/>
                  </a:cubicBezTo>
                  <a:cubicBezTo>
                    <a:pt x="364233" y="39464"/>
                    <a:pt x="359452" y="35253"/>
                    <a:pt x="355896" y="30103"/>
                  </a:cubicBezTo>
                  <a:cubicBezTo>
                    <a:pt x="345476" y="15495"/>
                    <a:pt x="330334" y="4964"/>
                    <a:pt x="312986" y="311"/>
                  </a:cubicBezTo>
                  <a:cubicBezTo>
                    <a:pt x="295515" y="-2816"/>
                    <a:pt x="274611" y="8096"/>
                    <a:pt x="273140" y="25812"/>
                  </a:cubicBezTo>
                  <a:cubicBezTo>
                    <a:pt x="248006" y="3051"/>
                    <a:pt x="209448" y="3940"/>
                    <a:pt x="185356" y="27835"/>
                  </a:cubicBezTo>
                  <a:cubicBezTo>
                    <a:pt x="183211" y="30581"/>
                    <a:pt x="180637" y="32948"/>
                    <a:pt x="177693" y="34823"/>
                  </a:cubicBezTo>
                  <a:cubicBezTo>
                    <a:pt x="170706" y="38318"/>
                    <a:pt x="162368" y="34823"/>
                    <a:pt x="154828" y="32310"/>
                  </a:cubicBezTo>
                  <a:cubicBezTo>
                    <a:pt x="123933" y="23305"/>
                    <a:pt x="91566" y="41070"/>
                    <a:pt x="82555" y="71984"/>
                  </a:cubicBezTo>
                  <a:cubicBezTo>
                    <a:pt x="79305" y="83172"/>
                    <a:pt x="79489" y="95083"/>
                    <a:pt x="83045" y="106178"/>
                  </a:cubicBezTo>
                  <a:cubicBezTo>
                    <a:pt x="69865" y="102255"/>
                    <a:pt x="53375" y="99251"/>
                    <a:pt x="44119" y="109366"/>
                  </a:cubicBezTo>
                  <a:cubicBezTo>
                    <a:pt x="41054" y="113246"/>
                    <a:pt x="38908" y="117807"/>
                    <a:pt x="37988" y="122668"/>
                  </a:cubicBezTo>
                  <a:cubicBezTo>
                    <a:pt x="34433" y="135229"/>
                    <a:pt x="33207" y="148347"/>
                    <a:pt x="34433" y="161349"/>
                  </a:cubicBezTo>
                  <a:cubicBezTo>
                    <a:pt x="34985" y="164365"/>
                    <a:pt x="34801" y="167461"/>
                    <a:pt x="34065" y="170422"/>
                  </a:cubicBezTo>
                  <a:cubicBezTo>
                    <a:pt x="32287" y="173898"/>
                    <a:pt x="29529" y="176779"/>
                    <a:pt x="26157" y="178698"/>
                  </a:cubicBezTo>
                  <a:cubicBezTo>
                    <a:pt x="12916" y="187010"/>
                    <a:pt x="3537" y="200239"/>
                    <a:pt x="43" y="215478"/>
                  </a:cubicBezTo>
                  <a:cubicBezTo>
                    <a:pt x="-2164" y="230804"/>
                    <a:pt x="8686" y="248519"/>
                    <a:pt x="24196" y="248642"/>
                  </a:cubicBezTo>
                  <a:cubicBezTo>
                    <a:pt x="4947" y="260602"/>
                    <a:pt x="-999" y="285926"/>
                    <a:pt x="10954" y="305199"/>
                  </a:cubicBezTo>
                  <a:cubicBezTo>
                    <a:pt x="16839" y="314645"/>
                    <a:pt x="26280" y="321315"/>
                    <a:pt x="37130" y="323675"/>
                  </a:cubicBezTo>
                  <a:cubicBezTo>
                    <a:pt x="32471" y="340103"/>
                    <a:pt x="33881" y="357654"/>
                    <a:pt x="41054" y="373145"/>
                  </a:cubicBezTo>
                  <a:cubicBezTo>
                    <a:pt x="49452" y="387796"/>
                    <a:pt x="69926" y="396501"/>
                    <a:pt x="83964" y="387244"/>
                  </a:cubicBezTo>
                  <a:cubicBezTo>
                    <a:pt x="83964" y="402324"/>
                    <a:pt x="85620" y="420285"/>
                    <a:pt x="99167" y="427458"/>
                  </a:cubicBezTo>
                  <a:cubicBezTo>
                    <a:pt x="112714" y="434630"/>
                    <a:pt x="130430" y="423657"/>
                    <a:pt x="142813" y="413052"/>
                  </a:cubicBezTo>
                  <a:cubicBezTo>
                    <a:pt x="144530" y="437505"/>
                    <a:pt x="165740" y="455938"/>
                    <a:pt x="190199" y="454234"/>
                  </a:cubicBezTo>
                  <a:cubicBezTo>
                    <a:pt x="197065" y="453750"/>
                    <a:pt x="203808" y="451653"/>
                    <a:pt x="209755" y="448116"/>
                  </a:cubicBezTo>
                  <a:cubicBezTo>
                    <a:pt x="212574" y="445646"/>
                    <a:pt x="216252" y="444254"/>
                    <a:pt x="219991" y="444193"/>
                  </a:cubicBezTo>
                  <a:cubicBezTo>
                    <a:pt x="224344" y="444745"/>
                    <a:pt x="227103" y="449158"/>
                    <a:pt x="230474" y="452039"/>
                  </a:cubicBezTo>
                  <a:cubicBezTo>
                    <a:pt x="239914" y="458801"/>
                    <a:pt x="252727" y="458268"/>
                    <a:pt x="261554" y="450752"/>
                  </a:cubicBezTo>
                  <a:cubicBezTo>
                    <a:pt x="269952" y="443206"/>
                    <a:pt x="276450" y="433772"/>
                    <a:pt x="280496" y="423228"/>
                  </a:cubicBezTo>
                  <a:cubicBezTo>
                    <a:pt x="291592" y="434317"/>
                    <a:pt x="309308" y="435114"/>
                    <a:pt x="321322" y="425067"/>
                  </a:cubicBezTo>
                  <a:cubicBezTo>
                    <a:pt x="326104" y="419200"/>
                    <a:pt x="331315" y="413726"/>
                    <a:pt x="336955" y="408699"/>
                  </a:cubicBezTo>
                  <a:cubicBezTo>
                    <a:pt x="341429" y="406389"/>
                    <a:pt x="345966" y="404341"/>
                    <a:pt x="350686" y="402569"/>
                  </a:cubicBezTo>
                  <a:cubicBezTo>
                    <a:pt x="365705" y="394355"/>
                    <a:pt x="369505" y="374861"/>
                    <a:pt x="373367" y="358187"/>
                  </a:cubicBezTo>
                  <a:cubicBezTo>
                    <a:pt x="382931" y="317545"/>
                    <a:pt x="403098" y="280519"/>
                    <a:pt x="418669" y="241715"/>
                  </a:cubicBezTo>
                  <a:cubicBezTo>
                    <a:pt x="434240" y="202911"/>
                    <a:pt x="444661" y="160491"/>
                    <a:pt x="435404" y="119910"/>
                  </a:cubicBezTo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" name="Forme libre : forme 44">
              <a:extLst>
                <a:ext uri="{FF2B5EF4-FFF2-40B4-BE49-F238E27FC236}">
                  <a16:creationId xmlns:a16="http://schemas.microsoft.com/office/drawing/2014/main" id="{B9A0437E-82FA-4481-94B7-545AA22E242C}"/>
                </a:ext>
              </a:extLst>
            </p:cNvPr>
            <p:cNvSpPr/>
            <p:nvPr/>
          </p:nvSpPr>
          <p:spPr>
            <a:xfrm>
              <a:off x="7035812" y="4990607"/>
              <a:ext cx="106340" cy="199325"/>
            </a:xfrm>
            <a:custGeom>
              <a:avLst/>
              <a:gdLst>
                <a:gd name="connsiteX0" fmla="*/ 11708 w 106340"/>
                <a:gd name="connsiteY0" fmla="*/ 199103 h 199325"/>
                <a:gd name="connsiteX1" fmla="*/ 79690 w 106340"/>
                <a:gd name="connsiteY1" fmla="*/ 2572 h 199325"/>
                <a:gd name="connsiteX2" fmla="*/ 11708 w 106340"/>
                <a:gd name="connsiteY2" fmla="*/ 199103 h 19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340" h="199325">
                  <a:moveTo>
                    <a:pt x="11708" y="199103"/>
                  </a:moveTo>
                  <a:cubicBezTo>
                    <a:pt x="-11403" y="125542"/>
                    <a:pt x="-7051" y="32916"/>
                    <a:pt x="79690" y="2572"/>
                  </a:cubicBezTo>
                  <a:cubicBezTo>
                    <a:pt x="166432" y="-27773"/>
                    <a:pt x="11708" y="199103"/>
                    <a:pt x="11708" y="199103"/>
                  </a:cubicBezTo>
                  <a:close/>
                </a:path>
              </a:pathLst>
            </a:custGeom>
            <a:solidFill>
              <a:srgbClr val="F2B60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" name="Forme libre : forme 45">
              <a:extLst>
                <a:ext uri="{FF2B5EF4-FFF2-40B4-BE49-F238E27FC236}">
                  <a16:creationId xmlns:a16="http://schemas.microsoft.com/office/drawing/2014/main" id="{CAA5E201-B8AE-44F7-B7DD-8CF1B7ED03C8}"/>
                </a:ext>
              </a:extLst>
            </p:cNvPr>
            <p:cNvSpPr/>
            <p:nvPr/>
          </p:nvSpPr>
          <p:spPr>
            <a:xfrm>
              <a:off x="7036502" y="4628006"/>
              <a:ext cx="1439135" cy="889335"/>
            </a:xfrm>
            <a:custGeom>
              <a:avLst/>
              <a:gdLst>
                <a:gd name="connsiteX0" fmla="*/ 114617 w 1439135"/>
                <a:gd name="connsiteY0" fmla="*/ 889114 h 889335"/>
                <a:gd name="connsiteX1" fmla="*/ 261126 w 1439135"/>
                <a:gd name="connsiteY1" fmla="*/ 288362 h 889335"/>
                <a:gd name="connsiteX2" fmla="*/ 976267 w 1439135"/>
                <a:gd name="connsiteY2" fmla="*/ 99983 h 889335"/>
                <a:gd name="connsiteX3" fmla="*/ 1417635 w 1439135"/>
                <a:gd name="connsiteY3" fmla="*/ 615956 h 889335"/>
                <a:gd name="connsiteX4" fmla="*/ 1413835 w 1439135"/>
                <a:gd name="connsiteY4" fmla="*/ 447684 h 889335"/>
                <a:gd name="connsiteX5" fmla="*/ 1334143 w 1439135"/>
                <a:gd name="connsiteY5" fmla="*/ 283397 h 889335"/>
                <a:gd name="connsiteX6" fmla="*/ 1198178 w 1439135"/>
                <a:gd name="connsiteY6" fmla="*/ 145162 h 889335"/>
                <a:gd name="connsiteX7" fmla="*/ 1048173 w 1439135"/>
                <a:gd name="connsiteY7" fmla="*/ 66513 h 889335"/>
                <a:gd name="connsiteX8" fmla="*/ 893081 w 1439135"/>
                <a:gd name="connsiteY8" fmla="*/ 20108 h 889335"/>
                <a:gd name="connsiteX9" fmla="*/ 718189 w 1439135"/>
                <a:gd name="connsiteY9" fmla="*/ 20537 h 889335"/>
                <a:gd name="connsiteX10" fmla="*/ 531894 w 1439135"/>
                <a:gd name="connsiteY10" fmla="*/ 57318 h 889335"/>
                <a:gd name="connsiteX11" fmla="*/ 409905 w 1439135"/>
                <a:gd name="connsiteY11" fmla="*/ 116351 h 889335"/>
                <a:gd name="connsiteX12" fmla="*/ 258184 w 1439135"/>
                <a:gd name="connsiteY12" fmla="*/ 193345 h 889335"/>
                <a:gd name="connsiteX13" fmla="*/ 152930 w 1439135"/>
                <a:gd name="connsiteY13" fmla="*/ 313066 h 889335"/>
                <a:gd name="connsiteX14" fmla="*/ 68580 w 1439135"/>
                <a:gd name="connsiteY14" fmla="*/ 425676 h 889335"/>
                <a:gd name="connsiteX15" fmla="*/ 32902 w 1439135"/>
                <a:gd name="connsiteY15" fmla="*/ 563666 h 889335"/>
                <a:gd name="connsiteX16" fmla="*/ 17638 w 1439135"/>
                <a:gd name="connsiteY16" fmla="*/ 696934 h 889335"/>
                <a:gd name="connsiteX17" fmla="*/ 114617 w 1439135"/>
                <a:gd name="connsiteY17" fmla="*/ 889114 h 88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39135" h="889335">
                  <a:moveTo>
                    <a:pt x="114617" y="889114"/>
                  </a:moveTo>
                  <a:cubicBezTo>
                    <a:pt x="79062" y="749960"/>
                    <a:pt x="125038" y="491637"/>
                    <a:pt x="261126" y="288362"/>
                  </a:cubicBezTo>
                  <a:cubicBezTo>
                    <a:pt x="356327" y="326123"/>
                    <a:pt x="760609" y="267765"/>
                    <a:pt x="976267" y="99983"/>
                  </a:cubicBezTo>
                  <a:cubicBezTo>
                    <a:pt x="1093290" y="141178"/>
                    <a:pt x="1373315" y="362598"/>
                    <a:pt x="1417635" y="615956"/>
                  </a:cubicBezTo>
                  <a:cubicBezTo>
                    <a:pt x="1462017" y="547605"/>
                    <a:pt x="1424869" y="483729"/>
                    <a:pt x="1413835" y="447684"/>
                  </a:cubicBezTo>
                  <a:cubicBezTo>
                    <a:pt x="1398694" y="381479"/>
                    <a:pt x="1392195" y="296944"/>
                    <a:pt x="1334143" y="283397"/>
                  </a:cubicBezTo>
                  <a:cubicBezTo>
                    <a:pt x="1301899" y="228655"/>
                    <a:pt x="1246850" y="148166"/>
                    <a:pt x="1198178" y="145162"/>
                  </a:cubicBezTo>
                  <a:cubicBezTo>
                    <a:pt x="1146746" y="80673"/>
                    <a:pt x="1099482" y="66084"/>
                    <a:pt x="1048173" y="66513"/>
                  </a:cubicBezTo>
                  <a:cubicBezTo>
                    <a:pt x="1014519" y="20598"/>
                    <a:pt x="954137" y="3311"/>
                    <a:pt x="893081" y="20108"/>
                  </a:cubicBezTo>
                  <a:cubicBezTo>
                    <a:pt x="853541" y="-4413"/>
                    <a:pt x="776241" y="-9623"/>
                    <a:pt x="718189" y="20537"/>
                  </a:cubicBezTo>
                  <a:cubicBezTo>
                    <a:pt x="670987" y="11587"/>
                    <a:pt x="626237" y="1779"/>
                    <a:pt x="531894" y="57318"/>
                  </a:cubicBezTo>
                  <a:cubicBezTo>
                    <a:pt x="466915" y="69578"/>
                    <a:pt x="448770" y="76444"/>
                    <a:pt x="409905" y="116351"/>
                  </a:cubicBezTo>
                  <a:cubicBezTo>
                    <a:pt x="337753" y="121561"/>
                    <a:pt x="277249" y="140871"/>
                    <a:pt x="258184" y="193345"/>
                  </a:cubicBezTo>
                  <a:cubicBezTo>
                    <a:pt x="189036" y="211735"/>
                    <a:pt x="151581" y="245451"/>
                    <a:pt x="152930" y="313066"/>
                  </a:cubicBezTo>
                  <a:cubicBezTo>
                    <a:pt x="98249" y="345556"/>
                    <a:pt x="68886" y="377617"/>
                    <a:pt x="68580" y="425676"/>
                  </a:cubicBezTo>
                  <a:cubicBezTo>
                    <a:pt x="21684" y="467423"/>
                    <a:pt x="19048" y="513153"/>
                    <a:pt x="32902" y="563666"/>
                  </a:cubicBezTo>
                  <a:cubicBezTo>
                    <a:pt x="-752" y="616446"/>
                    <a:pt x="-13748" y="633549"/>
                    <a:pt x="17638" y="696934"/>
                  </a:cubicBezTo>
                  <a:cubicBezTo>
                    <a:pt x="-4063" y="750144"/>
                    <a:pt x="43446" y="851475"/>
                    <a:pt x="114617" y="889114"/>
                  </a:cubicBezTo>
                  <a:close/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" name="Forme libre : forme 46">
              <a:extLst>
                <a:ext uri="{FF2B5EF4-FFF2-40B4-BE49-F238E27FC236}">
                  <a16:creationId xmlns:a16="http://schemas.microsoft.com/office/drawing/2014/main" id="{B906956E-430E-4B7B-9C9C-B243D9291E89}"/>
                </a:ext>
              </a:extLst>
            </p:cNvPr>
            <p:cNvSpPr/>
            <p:nvPr/>
          </p:nvSpPr>
          <p:spPr>
            <a:xfrm rot="-771601">
              <a:off x="7108389" y="4712166"/>
              <a:ext cx="1350466" cy="1150133"/>
            </a:xfrm>
            <a:custGeom>
              <a:avLst/>
              <a:gdLst>
                <a:gd name="connsiteX0" fmla="*/ 1350224 w 1350466"/>
                <a:gd name="connsiteY0" fmla="*/ 574845 h 1150133"/>
                <a:gd name="connsiteX1" fmla="*/ 674991 w 1350466"/>
                <a:gd name="connsiteY1" fmla="*/ 1149912 h 1150133"/>
                <a:gd name="connsiteX2" fmla="*/ -243 w 1350466"/>
                <a:gd name="connsiteY2" fmla="*/ 574845 h 1150133"/>
                <a:gd name="connsiteX3" fmla="*/ 674991 w 1350466"/>
                <a:gd name="connsiteY3" fmla="*/ -222 h 1150133"/>
                <a:gd name="connsiteX4" fmla="*/ 1350224 w 1350466"/>
                <a:gd name="connsiteY4" fmla="*/ 574845 h 1150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0466" h="1150133">
                  <a:moveTo>
                    <a:pt x="1350224" y="574845"/>
                  </a:moveTo>
                  <a:cubicBezTo>
                    <a:pt x="1350224" y="892446"/>
                    <a:pt x="1047912" y="1149912"/>
                    <a:pt x="674991" y="1149912"/>
                  </a:cubicBezTo>
                  <a:cubicBezTo>
                    <a:pt x="302070" y="1149912"/>
                    <a:pt x="-243" y="892446"/>
                    <a:pt x="-243" y="574845"/>
                  </a:cubicBezTo>
                  <a:cubicBezTo>
                    <a:pt x="-243" y="257245"/>
                    <a:pt x="302069" y="-222"/>
                    <a:pt x="674991" y="-222"/>
                  </a:cubicBezTo>
                  <a:cubicBezTo>
                    <a:pt x="1047911" y="-222"/>
                    <a:pt x="1350224" y="257245"/>
                    <a:pt x="1350224" y="574845"/>
                  </a:cubicBezTo>
                  <a:close/>
                </a:path>
              </a:pathLst>
            </a:custGeom>
            <a:solidFill>
              <a:srgbClr val="592F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" name="Forme libre : forme 47">
              <a:extLst>
                <a:ext uri="{FF2B5EF4-FFF2-40B4-BE49-F238E27FC236}">
                  <a16:creationId xmlns:a16="http://schemas.microsoft.com/office/drawing/2014/main" id="{1A2E7821-E9EF-453F-B485-F97D987F0514}"/>
                </a:ext>
              </a:extLst>
            </p:cNvPr>
            <p:cNvSpPr/>
            <p:nvPr/>
          </p:nvSpPr>
          <p:spPr>
            <a:xfrm>
              <a:off x="7037182" y="5513430"/>
              <a:ext cx="245363" cy="211634"/>
            </a:xfrm>
            <a:custGeom>
              <a:avLst/>
              <a:gdLst>
                <a:gd name="connsiteX0" fmla="*/ 113937 w 245363"/>
                <a:gd name="connsiteY0" fmla="*/ 3690 h 211634"/>
                <a:gd name="connsiteX1" fmla="*/ 37616 w 245363"/>
                <a:gd name="connsiteY1" fmla="*/ 173923 h 211634"/>
                <a:gd name="connsiteX2" fmla="*/ 245121 w 245363"/>
                <a:gd name="connsiteY2" fmla="*/ 187839 h 211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363" h="211634">
                  <a:moveTo>
                    <a:pt x="113937" y="3690"/>
                  </a:moveTo>
                  <a:cubicBezTo>
                    <a:pt x="37678" y="-23650"/>
                    <a:pt x="-52926" y="98646"/>
                    <a:pt x="37616" y="173923"/>
                  </a:cubicBezTo>
                  <a:cubicBezTo>
                    <a:pt x="128158" y="249201"/>
                    <a:pt x="245121" y="187839"/>
                    <a:pt x="245121" y="187839"/>
                  </a:cubicBezTo>
                  <a:close/>
                </a:path>
              </a:pathLst>
            </a:custGeom>
            <a:solidFill>
              <a:srgbClr val="592F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" name="Forme libre : forme 48">
              <a:extLst>
                <a:ext uri="{FF2B5EF4-FFF2-40B4-BE49-F238E27FC236}">
                  <a16:creationId xmlns:a16="http://schemas.microsoft.com/office/drawing/2014/main" id="{B449D310-3D51-40E6-B4D3-F26C868BAA65}"/>
                </a:ext>
              </a:extLst>
            </p:cNvPr>
            <p:cNvSpPr/>
            <p:nvPr/>
          </p:nvSpPr>
          <p:spPr>
            <a:xfrm>
              <a:off x="8342250" y="5223841"/>
              <a:ext cx="217220" cy="242106"/>
            </a:xfrm>
            <a:custGeom>
              <a:avLst/>
              <a:gdLst>
                <a:gd name="connsiteX0" fmla="*/ 112133 w 217220"/>
                <a:gd name="connsiteY0" fmla="*/ 20366 h 242106"/>
                <a:gd name="connsiteX1" fmla="*/ 210215 w 217220"/>
                <a:gd name="connsiteY1" fmla="*/ 137329 h 242106"/>
                <a:gd name="connsiteX2" fmla="*/ 13193 w 217220"/>
                <a:gd name="connsiteY2" fmla="*/ 238415 h 242106"/>
                <a:gd name="connsiteX3" fmla="*/ 112133 w 217220"/>
                <a:gd name="connsiteY3" fmla="*/ 20366 h 24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220" h="242106">
                  <a:moveTo>
                    <a:pt x="112133" y="20366"/>
                  </a:moveTo>
                  <a:cubicBezTo>
                    <a:pt x="157741" y="-42590"/>
                    <a:pt x="241295" y="51017"/>
                    <a:pt x="210215" y="137329"/>
                  </a:cubicBezTo>
                  <a:cubicBezTo>
                    <a:pt x="179135" y="223641"/>
                    <a:pt x="72900" y="252698"/>
                    <a:pt x="13193" y="238415"/>
                  </a:cubicBezTo>
                  <a:cubicBezTo>
                    <a:pt x="-46514" y="224131"/>
                    <a:pt x="112133" y="20366"/>
                    <a:pt x="112133" y="20366"/>
                  </a:cubicBezTo>
                  <a:close/>
                </a:path>
              </a:pathLst>
            </a:custGeom>
            <a:solidFill>
              <a:srgbClr val="592F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" name="Forme libre : forme 49">
              <a:extLst>
                <a:ext uri="{FF2B5EF4-FFF2-40B4-BE49-F238E27FC236}">
                  <a16:creationId xmlns:a16="http://schemas.microsoft.com/office/drawing/2014/main" id="{C8DB7424-8526-4CE8-B86A-55A2BAE67736}"/>
                </a:ext>
              </a:extLst>
            </p:cNvPr>
            <p:cNvSpPr/>
            <p:nvPr/>
          </p:nvSpPr>
          <p:spPr>
            <a:xfrm>
              <a:off x="7675950" y="4853538"/>
              <a:ext cx="175184" cy="396112"/>
            </a:xfrm>
            <a:custGeom>
              <a:avLst/>
              <a:gdLst>
                <a:gd name="connsiteX0" fmla="*/ 398 w 175184"/>
                <a:gd name="connsiteY0" fmla="*/ 13483 h 396112"/>
                <a:gd name="connsiteX1" fmla="*/ 67032 w 175184"/>
                <a:gd name="connsiteY1" fmla="*/ 274381 h 396112"/>
                <a:gd name="connsiteX2" fmla="*/ 76534 w 175184"/>
                <a:gd name="connsiteY2" fmla="*/ 313614 h 396112"/>
                <a:gd name="connsiteX3" fmla="*/ 82664 w 175184"/>
                <a:gd name="connsiteY3" fmla="*/ 339667 h 396112"/>
                <a:gd name="connsiteX4" fmla="*/ 99461 w 175184"/>
                <a:gd name="connsiteY4" fmla="*/ 317292 h 396112"/>
                <a:gd name="connsiteX5" fmla="*/ 113989 w 175184"/>
                <a:gd name="connsiteY5" fmla="*/ 303438 h 396112"/>
                <a:gd name="connsiteX6" fmla="*/ 130295 w 175184"/>
                <a:gd name="connsiteY6" fmla="*/ 297675 h 396112"/>
                <a:gd name="connsiteX7" fmla="*/ 146234 w 175184"/>
                <a:gd name="connsiteY7" fmla="*/ 303009 h 396112"/>
                <a:gd name="connsiteX8" fmla="*/ 156716 w 175184"/>
                <a:gd name="connsiteY8" fmla="*/ 314717 h 396112"/>
                <a:gd name="connsiteX9" fmla="*/ 157574 w 175184"/>
                <a:gd name="connsiteY9" fmla="*/ 332801 h 396112"/>
                <a:gd name="connsiteX10" fmla="*/ 150892 w 175184"/>
                <a:gd name="connsiteY10" fmla="*/ 353889 h 396112"/>
                <a:gd name="connsiteX11" fmla="*/ 139981 w 175184"/>
                <a:gd name="connsiteY11" fmla="*/ 374608 h 396112"/>
                <a:gd name="connsiteX12" fmla="*/ 124287 w 175184"/>
                <a:gd name="connsiteY12" fmla="*/ 394102 h 396112"/>
                <a:gd name="connsiteX13" fmla="*/ 125636 w 175184"/>
                <a:gd name="connsiteY13" fmla="*/ 395757 h 396112"/>
                <a:gd name="connsiteX14" fmla="*/ 147337 w 175184"/>
                <a:gd name="connsiteY14" fmla="*/ 379206 h 396112"/>
                <a:gd name="connsiteX15" fmla="*/ 162907 w 175184"/>
                <a:gd name="connsiteY15" fmla="*/ 358486 h 396112"/>
                <a:gd name="connsiteX16" fmla="*/ 173268 w 175184"/>
                <a:gd name="connsiteY16" fmla="*/ 334334 h 396112"/>
                <a:gd name="connsiteX17" fmla="*/ 172287 w 175184"/>
                <a:gd name="connsiteY17" fmla="*/ 307177 h 396112"/>
                <a:gd name="connsiteX18" fmla="*/ 153896 w 175184"/>
                <a:gd name="connsiteY18" fmla="*/ 286825 h 396112"/>
                <a:gd name="connsiteX19" fmla="*/ 127843 w 175184"/>
                <a:gd name="connsiteY19" fmla="*/ 279592 h 396112"/>
                <a:gd name="connsiteX20" fmla="*/ 102526 w 175184"/>
                <a:gd name="connsiteY20" fmla="*/ 289032 h 396112"/>
                <a:gd name="connsiteX21" fmla="*/ 83767 w 175184"/>
                <a:gd name="connsiteY21" fmla="*/ 307790 h 396112"/>
                <a:gd name="connsiteX22" fmla="*/ 92901 w 175184"/>
                <a:gd name="connsiteY22" fmla="*/ 309323 h 396112"/>
                <a:gd name="connsiteX23" fmla="*/ 78864 w 175184"/>
                <a:gd name="connsiteY23" fmla="*/ 249799 h 396112"/>
                <a:gd name="connsiteX24" fmla="*/ 48213 w 175184"/>
                <a:gd name="connsiteY24" fmla="*/ 113526 h 396112"/>
                <a:gd name="connsiteX25" fmla="*/ 32029 w 175184"/>
                <a:gd name="connsiteY25" fmla="*/ 42908 h 396112"/>
                <a:gd name="connsiteX26" fmla="*/ 17317 w 175184"/>
                <a:gd name="connsiteY26" fmla="*/ 2694 h 396112"/>
                <a:gd name="connsiteX27" fmla="*/ 2237 w 175184"/>
                <a:gd name="connsiteY27" fmla="*/ 3062 h 396112"/>
                <a:gd name="connsiteX28" fmla="*/ 398 w 175184"/>
                <a:gd name="connsiteY28" fmla="*/ 13483 h 396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75184" h="396112">
                  <a:moveTo>
                    <a:pt x="398" y="13483"/>
                  </a:moveTo>
                  <a:cubicBezTo>
                    <a:pt x="23937" y="99979"/>
                    <a:pt x="44657" y="187333"/>
                    <a:pt x="67032" y="274381"/>
                  </a:cubicBezTo>
                  <a:cubicBezTo>
                    <a:pt x="70404" y="287070"/>
                    <a:pt x="73836" y="300250"/>
                    <a:pt x="76534" y="313614"/>
                  </a:cubicBezTo>
                  <a:lnTo>
                    <a:pt x="82664" y="339667"/>
                  </a:lnTo>
                  <a:lnTo>
                    <a:pt x="99461" y="317292"/>
                  </a:lnTo>
                  <a:cubicBezTo>
                    <a:pt x="103445" y="311860"/>
                    <a:pt x="108349" y="307177"/>
                    <a:pt x="113989" y="303438"/>
                  </a:cubicBezTo>
                  <a:cubicBezTo>
                    <a:pt x="118771" y="299993"/>
                    <a:pt x="124410" y="297994"/>
                    <a:pt x="130295" y="297675"/>
                  </a:cubicBezTo>
                  <a:cubicBezTo>
                    <a:pt x="136057" y="297737"/>
                    <a:pt x="141636" y="299600"/>
                    <a:pt x="146234" y="303009"/>
                  </a:cubicBezTo>
                  <a:cubicBezTo>
                    <a:pt x="150954" y="305596"/>
                    <a:pt x="154693" y="309727"/>
                    <a:pt x="156716" y="314717"/>
                  </a:cubicBezTo>
                  <a:cubicBezTo>
                    <a:pt x="158555" y="320571"/>
                    <a:pt x="158861" y="326800"/>
                    <a:pt x="157574" y="332801"/>
                  </a:cubicBezTo>
                  <a:cubicBezTo>
                    <a:pt x="156164" y="340059"/>
                    <a:pt x="153896" y="347133"/>
                    <a:pt x="150892" y="353889"/>
                  </a:cubicBezTo>
                  <a:cubicBezTo>
                    <a:pt x="147705" y="361018"/>
                    <a:pt x="144027" y="367939"/>
                    <a:pt x="139981" y="374608"/>
                  </a:cubicBezTo>
                  <a:cubicBezTo>
                    <a:pt x="135873" y="381946"/>
                    <a:pt x="130601" y="388542"/>
                    <a:pt x="124287" y="394102"/>
                  </a:cubicBezTo>
                  <a:cubicBezTo>
                    <a:pt x="123184" y="395022"/>
                    <a:pt x="124287" y="396309"/>
                    <a:pt x="125636" y="395757"/>
                  </a:cubicBezTo>
                  <a:cubicBezTo>
                    <a:pt x="133851" y="391662"/>
                    <a:pt x="141206" y="386047"/>
                    <a:pt x="147337" y="379206"/>
                  </a:cubicBezTo>
                  <a:cubicBezTo>
                    <a:pt x="153283" y="372886"/>
                    <a:pt x="158494" y="365940"/>
                    <a:pt x="162907" y="358486"/>
                  </a:cubicBezTo>
                  <a:cubicBezTo>
                    <a:pt x="167566" y="351008"/>
                    <a:pt x="171060" y="342860"/>
                    <a:pt x="173268" y="334334"/>
                  </a:cubicBezTo>
                  <a:cubicBezTo>
                    <a:pt x="175780" y="325402"/>
                    <a:pt x="175474" y="315900"/>
                    <a:pt x="172287" y="307177"/>
                  </a:cubicBezTo>
                  <a:cubicBezTo>
                    <a:pt x="168609" y="298527"/>
                    <a:pt x="162110" y="291361"/>
                    <a:pt x="153896" y="286825"/>
                  </a:cubicBezTo>
                  <a:cubicBezTo>
                    <a:pt x="146172" y="281749"/>
                    <a:pt x="137100" y="279224"/>
                    <a:pt x="127843" y="279592"/>
                  </a:cubicBezTo>
                  <a:cubicBezTo>
                    <a:pt x="118709" y="280339"/>
                    <a:pt x="109943" y="283607"/>
                    <a:pt x="102526" y="289032"/>
                  </a:cubicBezTo>
                  <a:cubicBezTo>
                    <a:pt x="95231" y="294163"/>
                    <a:pt x="88917" y="300507"/>
                    <a:pt x="83767" y="307790"/>
                  </a:cubicBezTo>
                  <a:lnTo>
                    <a:pt x="92901" y="309323"/>
                  </a:lnTo>
                  <a:lnTo>
                    <a:pt x="78864" y="249799"/>
                  </a:lnTo>
                  <a:cubicBezTo>
                    <a:pt x="68320" y="204498"/>
                    <a:pt x="58511" y="158951"/>
                    <a:pt x="48213" y="113526"/>
                  </a:cubicBezTo>
                  <a:lnTo>
                    <a:pt x="32029" y="42908"/>
                  </a:lnTo>
                  <a:cubicBezTo>
                    <a:pt x="28780" y="28441"/>
                    <a:pt x="26819" y="13912"/>
                    <a:pt x="17317" y="2694"/>
                  </a:cubicBezTo>
                  <a:cubicBezTo>
                    <a:pt x="13026" y="-1334"/>
                    <a:pt x="6344" y="-1168"/>
                    <a:pt x="2237" y="3062"/>
                  </a:cubicBezTo>
                  <a:cubicBezTo>
                    <a:pt x="-215" y="5961"/>
                    <a:pt x="-889" y="9928"/>
                    <a:pt x="398" y="13483"/>
                  </a:cubicBezTo>
                  <a:close/>
                </a:path>
              </a:pathLst>
            </a:custGeom>
            <a:solidFill>
              <a:srgbClr val="44221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" name="Forme libre : forme 50">
              <a:extLst>
                <a:ext uri="{FF2B5EF4-FFF2-40B4-BE49-F238E27FC236}">
                  <a16:creationId xmlns:a16="http://schemas.microsoft.com/office/drawing/2014/main" id="{7CC6390E-C394-4FC5-9EAC-B03A64DDB30B}"/>
                </a:ext>
              </a:extLst>
            </p:cNvPr>
            <p:cNvSpPr/>
            <p:nvPr/>
          </p:nvSpPr>
          <p:spPr>
            <a:xfrm>
              <a:off x="7189701" y="4628313"/>
              <a:ext cx="895277" cy="313288"/>
            </a:xfrm>
            <a:custGeom>
              <a:avLst/>
              <a:gdLst>
                <a:gd name="connsiteX0" fmla="*/ 895035 w 895277"/>
                <a:gd name="connsiteY0" fmla="*/ 66513 h 313288"/>
                <a:gd name="connsiteX1" fmla="*/ 739944 w 895277"/>
                <a:gd name="connsiteY1" fmla="*/ 20108 h 313288"/>
                <a:gd name="connsiteX2" fmla="*/ 565051 w 895277"/>
                <a:gd name="connsiteY2" fmla="*/ 20537 h 313288"/>
                <a:gd name="connsiteX3" fmla="*/ 378757 w 895277"/>
                <a:gd name="connsiteY3" fmla="*/ 57318 h 313288"/>
                <a:gd name="connsiteX4" fmla="*/ 256767 w 895277"/>
                <a:gd name="connsiteY4" fmla="*/ 116351 h 313288"/>
                <a:gd name="connsiteX5" fmla="*/ 105047 w 895277"/>
                <a:gd name="connsiteY5" fmla="*/ 193345 h 313288"/>
                <a:gd name="connsiteX6" fmla="*/ -207 w 895277"/>
                <a:gd name="connsiteY6" fmla="*/ 313066 h 313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5277" h="313288">
                  <a:moveTo>
                    <a:pt x="895035" y="66513"/>
                  </a:moveTo>
                  <a:cubicBezTo>
                    <a:pt x="861381" y="20598"/>
                    <a:pt x="800999" y="3311"/>
                    <a:pt x="739944" y="20108"/>
                  </a:cubicBezTo>
                  <a:cubicBezTo>
                    <a:pt x="700404" y="-4413"/>
                    <a:pt x="623103" y="-9623"/>
                    <a:pt x="565051" y="20537"/>
                  </a:cubicBezTo>
                  <a:cubicBezTo>
                    <a:pt x="517849" y="11587"/>
                    <a:pt x="473099" y="1779"/>
                    <a:pt x="378757" y="57318"/>
                  </a:cubicBezTo>
                  <a:cubicBezTo>
                    <a:pt x="313777" y="69578"/>
                    <a:pt x="295632" y="76444"/>
                    <a:pt x="256767" y="116351"/>
                  </a:cubicBezTo>
                  <a:cubicBezTo>
                    <a:pt x="184615" y="121561"/>
                    <a:pt x="124111" y="140871"/>
                    <a:pt x="105047" y="193345"/>
                  </a:cubicBezTo>
                  <a:cubicBezTo>
                    <a:pt x="35899" y="211735"/>
                    <a:pt x="-1556" y="245451"/>
                    <a:pt x="-207" y="313066"/>
                  </a:cubicBezTo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" name="Forme libre : forme 51">
              <a:extLst>
                <a:ext uri="{FF2B5EF4-FFF2-40B4-BE49-F238E27FC236}">
                  <a16:creationId xmlns:a16="http://schemas.microsoft.com/office/drawing/2014/main" id="{CEAD0D7C-6DAF-4F87-969A-835C85CA13BA}"/>
                </a:ext>
              </a:extLst>
            </p:cNvPr>
            <p:cNvSpPr/>
            <p:nvPr/>
          </p:nvSpPr>
          <p:spPr>
            <a:xfrm>
              <a:off x="7108955" y="5576221"/>
              <a:ext cx="52257" cy="99764"/>
            </a:xfrm>
            <a:custGeom>
              <a:avLst/>
              <a:gdLst>
                <a:gd name="connsiteX0" fmla="*/ 51788 w 52257"/>
                <a:gd name="connsiteY0" fmla="*/ 62214 h 99764"/>
                <a:gd name="connsiteX1" fmla="*/ 17030 w 52257"/>
                <a:gd name="connsiteY1" fmla="*/ 30705 h 99764"/>
                <a:gd name="connsiteX2" fmla="*/ 13536 w 52257"/>
                <a:gd name="connsiteY2" fmla="*/ 29847 h 99764"/>
                <a:gd name="connsiteX3" fmla="*/ 24509 w 52257"/>
                <a:gd name="connsiteY3" fmla="*/ 15748 h 99764"/>
                <a:gd name="connsiteX4" fmla="*/ 26777 w 52257"/>
                <a:gd name="connsiteY4" fmla="*/ 12989 h 99764"/>
                <a:gd name="connsiteX5" fmla="*/ 29229 w 52257"/>
                <a:gd name="connsiteY5" fmla="*/ 7595 h 99764"/>
                <a:gd name="connsiteX6" fmla="*/ 27880 w 52257"/>
                <a:gd name="connsiteY6" fmla="*/ 1465 h 99764"/>
                <a:gd name="connsiteX7" fmla="*/ 18011 w 52257"/>
                <a:gd name="connsiteY7" fmla="*/ 1097 h 99764"/>
                <a:gd name="connsiteX8" fmla="*/ 1583 w 52257"/>
                <a:gd name="connsiteY8" fmla="*/ 26169 h 99764"/>
                <a:gd name="connsiteX9" fmla="*/ 356 w 52257"/>
                <a:gd name="connsiteY9" fmla="*/ 52590 h 99764"/>
                <a:gd name="connsiteX10" fmla="*/ 19298 w 52257"/>
                <a:gd name="connsiteY10" fmla="*/ 99056 h 99764"/>
                <a:gd name="connsiteX11" fmla="*/ 20709 w 52257"/>
                <a:gd name="connsiteY11" fmla="*/ 99424 h 99764"/>
                <a:gd name="connsiteX12" fmla="*/ 20709 w 52257"/>
                <a:gd name="connsiteY12" fmla="*/ 98014 h 99764"/>
                <a:gd name="connsiteX13" fmla="*/ 9306 w 52257"/>
                <a:gd name="connsiteY13" fmla="*/ 52222 h 99764"/>
                <a:gd name="connsiteX14" fmla="*/ 10164 w 52257"/>
                <a:gd name="connsiteY14" fmla="*/ 45172 h 99764"/>
                <a:gd name="connsiteX15" fmla="*/ 51421 w 52257"/>
                <a:gd name="connsiteY15" fmla="*/ 64176 h 99764"/>
                <a:gd name="connsiteX16" fmla="*/ 51788 w 52257"/>
                <a:gd name="connsiteY16" fmla="*/ 62214 h 99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257" h="99764">
                  <a:moveTo>
                    <a:pt x="51788" y="62214"/>
                  </a:moveTo>
                  <a:cubicBezTo>
                    <a:pt x="37505" y="55165"/>
                    <a:pt x="25428" y="44247"/>
                    <a:pt x="17030" y="30705"/>
                  </a:cubicBezTo>
                  <a:cubicBezTo>
                    <a:pt x="17030" y="29663"/>
                    <a:pt x="15253" y="29602"/>
                    <a:pt x="13536" y="29847"/>
                  </a:cubicBezTo>
                  <a:cubicBezTo>
                    <a:pt x="15436" y="23993"/>
                    <a:pt x="19298" y="18997"/>
                    <a:pt x="24509" y="15748"/>
                  </a:cubicBezTo>
                  <a:cubicBezTo>
                    <a:pt x="25612" y="15748"/>
                    <a:pt x="25919" y="14338"/>
                    <a:pt x="26777" y="12989"/>
                  </a:cubicBezTo>
                  <a:cubicBezTo>
                    <a:pt x="27819" y="11316"/>
                    <a:pt x="28677" y="9495"/>
                    <a:pt x="29229" y="7595"/>
                  </a:cubicBezTo>
                  <a:cubicBezTo>
                    <a:pt x="30148" y="5474"/>
                    <a:pt x="29597" y="3009"/>
                    <a:pt x="27880" y="1465"/>
                  </a:cubicBezTo>
                  <a:cubicBezTo>
                    <a:pt x="24938" y="-644"/>
                    <a:pt x="21076" y="-785"/>
                    <a:pt x="18011" y="1097"/>
                  </a:cubicBezTo>
                  <a:cubicBezTo>
                    <a:pt x="9367" y="6878"/>
                    <a:pt x="3421" y="15926"/>
                    <a:pt x="1583" y="26169"/>
                  </a:cubicBezTo>
                  <a:cubicBezTo>
                    <a:pt x="-318" y="34843"/>
                    <a:pt x="-747" y="43775"/>
                    <a:pt x="356" y="52590"/>
                  </a:cubicBezTo>
                  <a:cubicBezTo>
                    <a:pt x="2318" y="69515"/>
                    <a:pt x="8877" y="85576"/>
                    <a:pt x="19298" y="99056"/>
                  </a:cubicBezTo>
                  <a:cubicBezTo>
                    <a:pt x="19605" y="99516"/>
                    <a:pt x="20218" y="99675"/>
                    <a:pt x="20709" y="99424"/>
                  </a:cubicBezTo>
                  <a:cubicBezTo>
                    <a:pt x="21076" y="99025"/>
                    <a:pt x="21076" y="98413"/>
                    <a:pt x="20709" y="98014"/>
                  </a:cubicBezTo>
                  <a:cubicBezTo>
                    <a:pt x="12678" y="84129"/>
                    <a:pt x="8693" y="68258"/>
                    <a:pt x="9306" y="52222"/>
                  </a:cubicBezTo>
                  <a:cubicBezTo>
                    <a:pt x="9306" y="49831"/>
                    <a:pt x="9797" y="47563"/>
                    <a:pt x="10164" y="45172"/>
                  </a:cubicBezTo>
                  <a:cubicBezTo>
                    <a:pt x="22057" y="54925"/>
                    <a:pt x="36279" y="61472"/>
                    <a:pt x="51421" y="64176"/>
                  </a:cubicBezTo>
                  <a:cubicBezTo>
                    <a:pt x="51421" y="64176"/>
                    <a:pt x="52462" y="62643"/>
                    <a:pt x="51788" y="62214"/>
                  </a:cubicBezTo>
                  <a:close/>
                </a:path>
              </a:pathLst>
            </a:custGeom>
            <a:solidFill>
              <a:srgbClr val="44221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" name="Forme libre : forme 52">
              <a:extLst>
                <a:ext uri="{FF2B5EF4-FFF2-40B4-BE49-F238E27FC236}">
                  <a16:creationId xmlns:a16="http://schemas.microsoft.com/office/drawing/2014/main" id="{4FB3E71F-8FEF-44EB-8689-18FCC9540984}"/>
                </a:ext>
              </a:extLst>
            </p:cNvPr>
            <p:cNvSpPr/>
            <p:nvPr/>
          </p:nvSpPr>
          <p:spPr>
            <a:xfrm>
              <a:off x="7323802" y="5280045"/>
              <a:ext cx="648363" cy="404091"/>
            </a:xfrm>
            <a:custGeom>
              <a:avLst/>
              <a:gdLst>
                <a:gd name="connsiteX0" fmla="*/ 598486 w 648363"/>
                <a:gd name="connsiteY0" fmla="*/ 7931 h 404091"/>
                <a:gd name="connsiteX1" fmla="*/ 469754 w 648363"/>
                <a:gd name="connsiteY1" fmla="*/ 112818 h 404091"/>
                <a:gd name="connsiteX2" fmla="*/ 283030 w 648363"/>
                <a:gd name="connsiteY2" fmla="*/ 140158 h 404091"/>
                <a:gd name="connsiteX3" fmla="*/ 257529 w 648363"/>
                <a:gd name="connsiteY3" fmla="*/ 100435 h 404091"/>
                <a:gd name="connsiteX4" fmla="*/ 226878 w 648363"/>
                <a:gd name="connsiteY4" fmla="*/ 148740 h 404091"/>
                <a:gd name="connsiteX5" fmla="*/ 49718 w 648363"/>
                <a:gd name="connsiteY5" fmla="*/ 102764 h 404091"/>
                <a:gd name="connsiteX6" fmla="*/ -242 w 648363"/>
                <a:gd name="connsiteY6" fmla="*/ 111408 h 404091"/>
                <a:gd name="connsiteX7" fmla="*/ 359963 w 648363"/>
                <a:gd name="connsiteY7" fmla="*/ 403692 h 404091"/>
                <a:gd name="connsiteX8" fmla="*/ 645872 w 648363"/>
                <a:gd name="connsiteY8" fmla="*/ -222 h 404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8363" h="404091">
                  <a:moveTo>
                    <a:pt x="598486" y="7931"/>
                  </a:moveTo>
                  <a:cubicBezTo>
                    <a:pt x="578993" y="64512"/>
                    <a:pt x="529093" y="105155"/>
                    <a:pt x="469754" y="112818"/>
                  </a:cubicBezTo>
                  <a:cubicBezTo>
                    <a:pt x="394905" y="121890"/>
                    <a:pt x="283030" y="140158"/>
                    <a:pt x="283030" y="140158"/>
                  </a:cubicBezTo>
                  <a:lnTo>
                    <a:pt x="257529" y="100435"/>
                  </a:lnTo>
                  <a:lnTo>
                    <a:pt x="226878" y="148740"/>
                  </a:lnTo>
                  <a:cubicBezTo>
                    <a:pt x="226878" y="148740"/>
                    <a:pt x="121440" y="171238"/>
                    <a:pt x="49718" y="102764"/>
                  </a:cubicBezTo>
                  <a:lnTo>
                    <a:pt x="-242" y="111408"/>
                  </a:lnTo>
                  <a:cubicBezTo>
                    <a:pt x="28385" y="187421"/>
                    <a:pt x="130267" y="411048"/>
                    <a:pt x="359963" y="403692"/>
                  </a:cubicBezTo>
                  <a:cubicBezTo>
                    <a:pt x="589659" y="396336"/>
                    <a:pt x="662424" y="170747"/>
                    <a:pt x="645872" y="-222"/>
                  </a:cubicBezTo>
                  <a:close/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" name="Forme libre : forme 53">
              <a:extLst>
                <a:ext uri="{FF2B5EF4-FFF2-40B4-BE49-F238E27FC236}">
                  <a16:creationId xmlns:a16="http://schemas.microsoft.com/office/drawing/2014/main" id="{42335C15-DE00-403C-A0D0-D6E6226975D9}"/>
                </a:ext>
              </a:extLst>
            </p:cNvPr>
            <p:cNvSpPr/>
            <p:nvPr/>
          </p:nvSpPr>
          <p:spPr>
            <a:xfrm>
              <a:off x="7373272" y="5288198"/>
              <a:ext cx="549014" cy="144346"/>
            </a:xfrm>
            <a:custGeom>
              <a:avLst/>
              <a:gdLst>
                <a:gd name="connsiteX0" fmla="*/ 177163 w 549014"/>
                <a:gd name="connsiteY0" fmla="*/ 140587 h 144346"/>
                <a:gd name="connsiteX1" fmla="*/ 207814 w 549014"/>
                <a:gd name="connsiteY1" fmla="*/ 92281 h 144346"/>
                <a:gd name="connsiteX2" fmla="*/ 233315 w 549014"/>
                <a:gd name="connsiteY2" fmla="*/ 132005 h 144346"/>
                <a:gd name="connsiteX3" fmla="*/ 420039 w 549014"/>
                <a:gd name="connsiteY3" fmla="*/ 104664 h 144346"/>
                <a:gd name="connsiteX4" fmla="*/ 548772 w 549014"/>
                <a:gd name="connsiteY4" fmla="*/ -222 h 144346"/>
                <a:gd name="connsiteX5" fmla="*/ -242 w 549014"/>
                <a:gd name="connsiteY5" fmla="*/ 94611 h 144346"/>
                <a:gd name="connsiteX6" fmla="*/ 177163 w 549014"/>
                <a:gd name="connsiteY6" fmla="*/ 140587 h 14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9014" h="144346">
                  <a:moveTo>
                    <a:pt x="177163" y="140587"/>
                  </a:moveTo>
                  <a:lnTo>
                    <a:pt x="207814" y="92281"/>
                  </a:lnTo>
                  <a:lnTo>
                    <a:pt x="233315" y="132005"/>
                  </a:lnTo>
                  <a:cubicBezTo>
                    <a:pt x="233315" y="132005"/>
                    <a:pt x="345190" y="113615"/>
                    <a:pt x="420039" y="104664"/>
                  </a:cubicBezTo>
                  <a:cubicBezTo>
                    <a:pt x="479378" y="97002"/>
                    <a:pt x="529278" y="56359"/>
                    <a:pt x="548772" y="-222"/>
                  </a:cubicBezTo>
                  <a:lnTo>
                    <a:pt x="-242" y="94611"/>
                  </a:lnTo>
                  <a:cubicBezTo>
                    <a:pt x="71725" y="163085"/>
                    <a:pt x="177163" y="140587"/>
                    <a:pt x="177163" y="140587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" name="Forme libre : forme 54">
              <a:extLst>
                <a:ext uri="{FF2B5EF4-FFF2-40B4-BE49-F238E27FC236}">
                  <a16:creationId xmlns:a16="http://schemas.microsoft.com/office/drawing/2014/main" id="{E5E173DF-BA69-424D-A35F-130DE12344EA}"/>
                </a:ext>
              </a:extLst>
            </p:cNvPr>
            <p:cNvSpPr/>
            <p:nvPr/>
          </p:nvSpPr>
          <p:spPr>
            <a:xfrm>
              <a:off x="7297871" y="4696457"/>
              <a:ext cx="715140" cy="231405"/>
            </a:xfrm>
            <a:custGeom>
              <a:avLst/>
              <a:gdLst>
                <a:gd name="connsiteX0" fmla="*/ 714898 w 715140"/>
                <a:gd name="connsiteY0" fmla="*/ 31778 h 231405"/>
                <a:gd name="connsiteX1" fmla="*/ -242 w 715140"/>
                <a:gd name="connsiteY1" fmla="*/ 220156 h 231405"/>
                <a:gd name="connsiteX2" fmla="*/ 233683 w 715140"/>
                <a:gd name="connsiteY2" fmla="*/ 74504 h 231405"/>
                <a:gd name="connsiteX3" fmla="*/ 560971 w 715140"/>
                <a:gd name="connsiteY3" fmla="*/ -222 h 23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5140" h="231405">
                  <a:moveTo>
                    <a:pt x="714898" y="31778"/>
                  </a:moveTo>
                  <a:cubicBezTo>
                    <a:pt x="499241" y="199559"/>
                    <a:pt x="94959" y="257918"/>
                    <a:pt x="-242" y="220156"/>
                  </a:cubicBezTo>
                  <a:lnTo>
                    <a:pt x="233683" y="74504"/>
                  </a:lnTo>
                  <a:lnTo>
                    <a:pt x="560971" y="-222"/>
                  </a:lnTo>
                  <a:close/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" name="Forme libre : forme 55">
              <a:extLst>
                <a:ext uri="{FF2B5EF4-FFF2-40B4-BE49-F238E27FC236}">
                  <a16:creationId xmlns:a16="http://schemas.microsoft.com/office/drawing/2014/main" id="{B2A43C5E-F671-49F1-B983-7C8F157F3D98}"/>
                </a:ext>
              </a:extLst>
            </p:cNvPr>
            <p:cNvSpPr/>
            <p:nvPr/>
          </p:nvSpPr>
          <p:spPr>
            <a:xfrm>
              <a:off x="8472010" y="5269152"/>
              <a:ext cx="52559" cy="89789"/>
            </a:xfrm>
            <a:custGeom>
              <a:avLst/>
              <a:gdLst>
                <a:gd name="connsiteX0" fmla="*/ 5974 w 52559"/>
                <a:gd name="connsiteY0" fmla="*/ 71175 h 89789"/>
                <a:gd name="connsiteX1" fmla="*/ 34846 w 52559"/>
                <a:gd name="connsiteY1" fmla="*/ 36111 h 89789"/>
                <a:gd name="connsiteX2" fmla="*/ 38647 w 52559"/>
                <a:gd name="connsiteY2" fmla="*/ 42241 h 89789"/>
                <a:gd name="connsiteX3" fmla="*/ 48272 w 52559"/>
                <a:gd name="connsiteY3" fmla="*/ 88401 h 89789"/>
                <a:gd name="connsiteX4" fmla="*/ 49191 w 52559"/>
                <a:gd name="connsiteY4" fmla="*/ 89565 h 89789"/>
                <a:gd name="connsiteX5" fmla="*/ 50294 w 52559"/>
                <a:gd name="connsiteY5" fmla="*/ 88646 h 89789"/>
                <a:gd name="connsiteX6" fmla="*/ 47229 w 52559"/>
                <a:gd name="connsiteY6" fmla="*/ 38501 h 89789"/>
                <a:gd name="connsiteX7" fmla="*/ 34602 w 52559"/>
                <a:gd name="connsiteY7" fmla="*/ 15330 h 89789"/>
                <a:gd name="connsiteX8" fmla="*/ 8916 w 52559"/>
                <a:gd name="connsiteY8" fmla="*/ -180 h 89789"/>
                <a:gd name="connsiteX9" fmla="*/ 212 w 52559"/>
                <a:gd name="connsiteY9" fmla="*/ 4479 h 89789"/>
                <a:gd name="connsiteX10" fmla="*/ 1560 w 52559"/>
                <a:gd name="connsiteY10" fmla="*/ 10609 h 89789"/>
                <a:gd name="connsiteX11" fmla="*/ 6158 w 52559"/>
                <a:gd name="connsiteY11" fmla="*/ 14410 h 89789"/>
                <a:gd name="connsiteX12" fmla="*/ 9407 w 52559"/>
                <a:gd name="connsiteY12" fmla="*/ 15882 h 89789"/>
                <a:gd name="connsiteX13" fmla="*/ 25345 w 52559"/>
                <a:gd name="connsiteY13" fmla="*/ 23851 h 89789"/>
                <a:gd name="connsiteX14" fmla="*/ 22648 w 52559"/>
                <a:gd name="connsiteY14" fmla="*/ 26119 h 89789"/>
                <a:gd name="connsiteX15" fmla="*/ 4931 w 52559"/>
                <a:gd name="connsiteY15" fmla="*/ 69581 h 89789"/>
                <a:gd name="connsiteX16" fmla="*/ 5974 w 52559"/>
                <a:gd name="connsiteY16" fmla="*/ 71175 h 8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559" h="89789">
                  <a:moveTo>
                    <a:pt x="5974" y="71175"/>
                  </a:moveTo>
                  <a:cubicBezTo>
                    <a:pt x="18418" y="62158"/>
                    <a:pt x="28410" y="50081"/>
                    <a:pt x="34846" y="36111"/>
                  </a:cubicBezTo>
                  <a:cubicBezTo>
                    <a:pt x="36196" y="38091"/>
                    <a:pt x="37483" y="40132"/>
                    <a:pt x="38647" y="42241"/>
                  </a:cubicBezTo>
                  <a:cubicBezTo>
                    <a:pt x="46188" y="56402"/>
                    <a:pt x="49498" y="72414"/>
                    <a:pt x="48272" y="88401"/>
                  </a:cubicBezTo>
                  <a:cubicBezTo>
                    <a:pt x="48210" y="88971"/>
                    <a:pt x="48639" y="89473"/>
                    <a:pt x="49191" y="89565"/>
                  </a:cubicBezTo>
                  <a:cubicBezTo>
                    <a:pt x="49743" y="89602"/>
                    <a:pt x="50233" y="89198"/>
                    <a:pt x="50294" y="88646"/>
                  </a:cubicBezTo>
                  <a:cubicBezTo>
                    <a:pt x="53789" y="71960"/>
                    <a:pt x="52747" y="54636"/>
                    <a:pt x="47229" y="38501"/>
                  </a:cubicBezTo>
                  <a:cubicBezTo>
                    <a:pt x="44348" y="30128"/>
                    <a:pt x="40058" y="22300"/>
                    <a:pt x="34602" y="15330"/>
                  </a:cubicBezTo>
                  <a:cubicBezTo>
                    <a:pt x="28533" y="6839"/>
                    <a:pt x="19276" y="1231"/>
                    <a:pt x="8916" y="-180"/>
                  </a:cubicBezTo>
                  <a:cubicBezTo>
                    <a:pt x="5361" y="-529"/>
                    <a:pt x="1928" y="1310"/>
                    <a:pt x="212" y="4479"/>
                  </a:cubicBezTo>
                  <a:cubicBezTo>
                    <a:pt x="-708" y="6594"/>
                    <a:pt x="-218" y="9083"/>
                    <a:pt x="1560" y="10609"/>
                  </a:cubicBezTo>
                  <a:cubicBezTo>
                    <a:pt x="2909" y="12087"/>
                    <a:pt x="4441" y="13368"/>
                    <a:pt x="6158" y="14410"/>
                  </a:cubicBezTo>
                  <a:cubicBezTo>
                    <a:pt x="7506" y="15268"/>
                    <a:pt x="8303" y="16127"/>
                    <a:pt x="9407" y="15882"/>
                  </a:cubicBezTo>
                  <a:cubicBezTo>
                    <a:pt x="15476" y="16550"/>
                    <a:pt x="21176" y="19375"/>
                    <a:pt x="25345" y="23851"/>
                  </a:cubicBezTo>
                  <a:cubicBezTo>
                    <a:pt x="23751" y="24341"/>
                    <a:pt x="22403" y="25138"/>
                    <a:pt x="22648" y="26119"/>
                  </a:cubicBezTo>
                  <a:cubicBezTo>
                    <a:pt x="20931" y="41984"/>
                    <a:pt x="14801" y="57045"/>
                    <a:pt x="4931" y="69581"/>
                  </a:cubicBezTo>
                  <a:cubicBezTo>
                    <a:pt x="4380" y="69888"/>
                    <a:pt x="5606" y="71236"/>
                    <a:pt x="5974" y="71175"/>
                  </a:cubicBezTo>
                  <a:close/>
                </a:path>
              </a:pathLst>
            </a:custGeom>
            <a:solidFill>
              <a:srgbClr val="44221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" name="Forme libre : forme 56">
              <a:extLst>
                <a:ext uri="{FF2B5EF4-FFF2-40B4-BE49-F238E27FC236}">
                  <a16:creationId xmlns:a16="http://schemas.microsoft.com/office/drawing/2014/main" id="{4741D736-8D7A-43EA-BF26-E9113AB451E3}"/>
                </a:ext>
              </a:extLst>
            </p:cNvPr>
            <p:cNvSpPr/>
            <p:nvPr/>
          </p:nvSpPr>
          <p:spPr>
            <a:xfrm>
              <a:off x="7320653" y="5020715"/>
              <a:ext cx="255180" cy="255193"/>
            </a:xfrm>
            <a:custGeom>
              <a:avLst/>
              <a:gdLst>
                <a:gd name="connsiteX0" fmla="*/ 99027 w 255180"/>
                <a:gd name="connsiteY0" fmla="*/ 2992 h 255193"/>
                <a:gd name="connsiteX1" fmla="*/ 2967 w 255180"/>
                <a:gd name="connsiteY1" fmla="*/ 155706 h 255193"/>
                <a:gd name="connsiteX2" fmla="*/ 155669 w 255180"/>
                <a:gd name="connsiteY2" fmla="*/ 251759 h 255193"/>
                <a:gd name="connsiteX3" fmla="*/ 251728 w 255180"/>
                <a:gd name="connsiteY3" fmla="*/ 99045 h 255193"/>
                <a:gd name="connsiteX4" fmla="*/ 251728 w 255180"/>
                <a:gd name="connsiteY4" fmla="*/ 98990 h 255193"/>
                <a:gd name="connsiteX5" fmla="*/ 99027 w 255180"/>
                <a:gd name="connsiteY5" fmla="*/ 2992 h 25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5180" h="255193">
                  <a:moveTo>
                    <a:pt x="99027" y="2992"/>
                  </a:moveTo>
                  <a:cubicBezTo>
                    <a:pt x="30308" y="18642"/>
                    <a:pt x="-12664" y="87012"/>
                    <a:pt x="2967" y="155706"/>
                  </a:cubicBezTo>
                  <a:cubicBezTo>
                    <a:pt x="18599" y="224400"/>
                    <a:pt x="87012" y="267403"/>
                    <a:pt x="155669" y="251759"/>
                  </a:cubicBezTo>
                  <a:cubicBezTo>
                    <a:pt x="224388" y="236108"/>
                    <a:pt x="267359" y="167739"/>
                    <a:pt x="251728" y="99045"/>
                  </a:cubicBezTo>
                  <a:cubicBezTo>
                    <a:pt x="251728" y="99026"/>
                    <a:pt x="251728" y="99008"/>
                    <a:pt x="251728" y="98990"/>
                  </a:cubicBezTo>
                  <a:cubicBezTo>
                    <a:pt x="236035" y="30326"/>
                    <a:pt x="167684" y="-12652"/>
                    <a:pt x="99027" y="2992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" name="Forme libre : forme 57">
              <a:extLst>
                <a:ext uri="{FF2B5EF4-FFF2-40B4-BE49-F238E27FC236}">
                  <a16:creationId xmlns:a16="http://schemas.microsoft.com/office/drawing/2014/main" id="{DF1A043B-9B44-4366-853B-D332001F3B2E}"/>
                </a:ext>
              </a:extLst>
            </p:cNvPr>
            <p:cNvSpPr/>
            <p:nvPr/>
          </p:nvSpPr>
          <p:spPr>
            <a:xfrm rot="-4821600">
              <a:off x="7874268" y="4877965"/>
              <a:ext cx="255135" cy="255135"/>
            </a:xfrm>
            <a:custGeom>
              <a:avLst/>
              <a:gdLst>
                <a:gd name="connsiteX0" fmla="*/ 254893 w 255135"/>
                <a:gd name="connsiteY0" fmla="*/ 127346 h 255135"/>
                <a:gd name="connsiteX1" fmla="*/ 127325 w 255135"/>
                <a:gd name="connsiteY1" fmla="*/ 254914 h 255135"/>
                <a:gd name="connsiteX2" fmla="*/ -243 w 255135"/>
                <a:gd name="connsiteY2" fmla="*/ 127346 h 255135"/>
                <a:gd name="connsiteX3" fmla="*/ 127325 w 255135"/>
                <a:gd name="connsiteY3" fmla="*/ -222 h 255135"/>
                <a:gd name="connsiteX4" fmla="*/ 254893 w 255135"/>
                <a:gd name="connsiteY4" fmla="*/ 127346 h 255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5135" h="255135">
                  <a:moveTo>
                    <a:pt x="254893" y="127346"/>
                  </a:moveTo>
                  <a:cubicBezTo>
                    <a:pt x="254893" y="197800"/>
                    <a:pt x="197780" y="254914"/>
                    <a:pt x="127325" y="254914"/>
                  </a:cubicBezTo>
                  <a:cubicBezTo>
                    <a:pt x="56871" y="254914"/>
                    <a:pt x="-243" y="197800"/>
                    <a:pt x="-243" y="127346"/>
                  </a:cubicBezTo>
                  <a:cubicBezTo>
                    <a:pt x="-243" y="56892"/>
                    <a:pt x="56871" y="-222"/>
                    <a:pt x="127325" y="-222"/>
                  </a:cubicBezTo>
                  <a:cubicBezTo>
                    <a:pt x="197779" y="-222"/>
                    <a:pt x="254893" y="56892"/>
                    <a:pt x="254893" y="127346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" name="Forme libre : forme 58">
              <a:extLst>
                <a:ext uri="{FF2B5EF4-FFF2-40B4-BE49-F238E27FC236}">
                  <a16:creationId xmlns:a16="http://schemas.microsoft.com/office/drawing/2014/main" id="{038046DE-83B1-49C7-8798-A6891133AA3F}"/>
                </a:ext>
              </a:extLst>
            </p:cNvPr>
            <p:cNvSpPr/>
            <p:nvPr/>
          </p:nvSpPr>
          <p:spPr>
            <a:xfrm>
              <a:off x="7861352" y="4986596"/>
              <a:ext cx="152640" cy="152640"/>
            </a:xfrm>
            <a:custGeom>
              <a:avLst/>
              <a:gdLst>
                <a:gd name="connsiteX0" fmla="*/ 152640 w 152640"/>
                <a:gd name="connsiteY0" fmla="*/ 76320 h 152640"/>
                <a:gd name="connsiteX1" fmla="*/ 76320 w 152640"/>
                <a:gd name="connsiteY1" fmla="*/ 152640 h 152640"/>
                <a:gd name="connsiteX2" fmla="*/ 1 w 152640"/>
                <a:gd name="connsiteY2" fmla="*/ 76320 h 152640"/>
                <a:gd name="connsiteX3" fmla="*/ 76320 w 152640"/>
                <a:gd name="connsiteY3" fmla="*/ 0 h 152640"/>
                <a:gd name="connsiteX4" fmla="*/ 152640 w 152640"/>
                <a:gd name="connsiteY4" fmla="*/ 76320 h 15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640" h="152640">
                  <a:moveTo>
                    <a:pt x="152640" y="76320"/>
                  </a:moveTo>
                  <a:cubicBezTo>
                    <a:pt x="152640" y="118470"/>
                    <a:pt x="118470" y="152640"/>
                    <a:pt x="76320" y="152640"/>
                  </a:cubicBezTo>
                  <a:cubicBezTo>
                    <a:pt x="34170" y="152640"/>
                    <a:pt x="1" y="118470"/>
                    <a:pt x="1" y="76320"/>
                  </a:cubicBezTo>
                  <a:cubicBezTo>
                    <a:pt x="1" y="34170"/>
                    <a:pt x="34171" y="0"/>
                    <a:pt x="76320" y="0"/>
                  </a:cubicBezTo>
                  <a:cubicBezTo>
                    <a:pt x="118471" y="0"/>
                    <a:pt x="152640" y="34169"/>
                    <a:pt x="152640" y="76320"/>
                  </a:cubicBezTo>
                  <a:close/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" name="Forme libre : forme 59">
              <a:extLst>
                <a:ext uri="{FF2B5EF4-FFF2-40B4-BE49-F238E27FC236}">
                  <a16:creationId xmlns:a16="http://schemas.microsoft.com/office/drawing/2014/main" id="{175DF2FF-7124-428E-8A87-F5BAFFD7BA4E}"/>
                </a:ext>
              </a:extLst>
            </p:cNvPr>
            <p:cNvSpPr/>
            <p:nvPr/>
          </p:nvSpPr>
          <p:spPr>
            <a:xfrm>
              <a:off x="7958269" y="5000695"/>
              <a:ext cx="43646" cy="43646"/>
            </a:xfrm>
            <a:custGeom>
              <a:avLst/>
              <a:gdLst>
                <a:gd name="connsiteX0" fmla="*/ 43647 w 43646"/>
                <a:gd name="connsiteY0" fmla="*/ 21823 h 43646"/>
                <a:gd name="connsiteX1" fmla="*/ 21823 w 43646"/>
                <a:gd name="connsiteY1" fmla="*/ 43647 h 43646"/>
                <a:gd name="connsiteX2" fmla="*/ -1 w 43646"/>
                <a:gd name="connsiteY2" fmla="*/ 21823 h 43646"/>
                <a:gd name="connsiteX3" fmla="*/ 21823 w 43646"/>
                <a:gd name="connsiteY3" fmla="*/ 0 h 43646"/>
                <a:gd name="connsiteX4" fmla="*/ 43647 w 43646"/>
                <a:gd name="connsiteY4" fmla="*/ 21823 h 4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46" h="43646">
                  <a:moveTo>
                    <a:pt x="43647" y="21823"/>
                  </a:moveTo>
                  <a:cubicBezTo>
                    <a:pt x="43647" y="33876"/>
                    <a:pt x="33876" y="43647"/>
                    <a:pt x="21823" y="43647"/>
                  </a:cubicBezTo>
                  <a:cubicBezTo>
                    <a:pt x="9770" y="43647"/>
                    <a:pt x="-1" y="33876"/>
                    <a:pt x="-1" y="21823"/>
                  </a:cubicBezTo>
                  <a:cubicBezTo>
                    <a:pt x="-1" y="9771"/>
                    <a:pt x="9770" y="0"/>
                    <a:pt x="21823" y="0"/>
                  </a:cubicBezTo>
                  <a:cubicBezTo>
                    <a:pt x="33876" y="0"/>
                    <a:pt x="43647" y="9771"/>
                    <a:pt x="43647" y="21823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1" name="Forme libre : forme 60">
              <a:extLst>
                <a:ext uri="{FF2B5EF4-FFF2-40B4-BE49-F238E27FC236}">
                  <a16:creationId xmlns:a16="http://schemas.microsoft.com/office/drawing/2014/main" id="{00C67815-8DE9-46FF-AF20-52485523623D}"/>
                </a:ext>
              </a:extLst>
            </p:cNvPr>
            <p:cNvSpPr/>
            <p:nvPr/>
          </p:nvSpPr>
          <p:spPr>
            <a:xfrm>
              <a:off x="7308354" y="5129918"/>
              <a:ext cx="152640" cy="152640"/>
            </a:xfrm>
            <a:custGeom>
              <a:avLst/>
              <a:gdLst>
                <a:gd name="connsiteX0" fmla="*/ 152640 w 152640"/>
                <a:gd name="connsiteY0" fmla="*/ 76320 h 152640"/>
                <a:gd name="connsiteX1" fmla="*/ 76320 w 152640"/>
                <a:gd name="connsiteY1" fmla="*/ 152640 h 152640"/>
                <a:gd name="connsiteX2" fmla="*/ 0 w 152640"/>
                <a:gd name="connsiteY2" fmla="*/ 76320 h 152640"/>
                <a:gd name="connsiteX3" fmla="*/ 76320 w 152640"/>
                <a:gd name="connsiteY3" fmla="*/ 0 h 152640"/>
                <a:gd name="connsiteX4" fmla="*/ 152640 w 152640"/>
                <a:gd name="connsiteY4" fmla="*/ 76320 h 15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640" h="152640">
                  <a:moveTo>
                    <a:pt x="152640" y="76320"/>
                  </a:moveTo>
                  <a:cubicBezTo>
                    <a:pt x="152640" y="118470"/>
                    <a:pt x="118470" y="152640"/>
                    <a:pt x="76320" y="152640"/>
                  </a:cubicBezTo>
                  <a:cubicBezTo>
                    <a:pt x="34170" y="152640"/>
                    <a:pt x="0" y="118471"/>
                    <a:pt x="0" y="76320"/>
                  </a:cubicBezTo>
                  <a:cubicBezTo>
                    <a:pt x="0" y="34170"/>
                    <a:pt x="34169" y="0"/>
                    <a:pt x="76320" y="0"/>
                  </a:cubicBezTo>
                  <a:cubicBezTo>
                    <a:pt x="118470" y="0"/>
                    <a:pt x="152640" y="34169"/>
                    <a:pt x="152640" y="76320"/>
                  </a:cubicBezTo>
                  <a:close/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2" name="Forme libre : forme 61">
              <a:extLst>
                <a:ext uri="{FF2B5EF4-FFF2-40B4-BE49-F238E27FC236}">
                  <a16:creationId xmlns:a16="http://schemas.microsoft.com/office/drawing/2014/main" id="{5250B6F6-CCCA-44EE-B20E-45DA505ABCD8}"/>
                </a:ext>
              </a:extLst>
            </p:cNvPr>
            <p:cNvSpPr/>
            <p:nvPr/>
          </p:nvSpPr>
          <p:spPr>
            <a:xfrm>
              <a:off x="7405209" y="5143956"/>
              <a:ext cx="43646" cy="43646"/>
            </a:xfrm>
            <a:custGeom>
              <a:avLst/>
              <a:gdLst>
                <a:gd name="connsiteX0" fmla="*/ 43646 w 43646"/>
                <a:gd name="connsiteY0" fmla="*/ 21823 h 43646"/>
                <a:gd name="connsiteX1" fmla="*/ 21823 w 43646"/>
                <a:gd name="connsiteY1" fmla="*/ 43647 h 43646"/>
                <a:gd name="connsiteX2" fmla="*/ 0 w 43646"/>
                <a:gd name="connsiteY2" fmla="*/ 21823 h 43646"/>
                <a:gd name="connsiteX3" fmla="*/ 21823 w 43646"/>
                <a:gd name="connsiteY3" fmla="*/ 0 h 43646"/>
                <a:gd name="connsiteX4" fmla="*/ 43646 w 43646"/>
                <a:gd name="connsiteY4" fmla="*/ 21823 h 4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46" h="43646">
                  <a:moveTo>
                    <a:pt x="43646" y="21823"/>
                  </a:moveTo>
                  <a:cubicBezTo>
                    <a:pt x="43646" y="33876"/>
                    <a:pt x="33876" y="43647"/>
                    <a:pt x="21823" y="43647"/>
                  </a:cubicBezTo>
                  <a:cubicBezTo>
                    <a:pt x="9771" y="43647"/>
                    <a:pt x="0" y="33876"/>
                    <a:pt x="0" y="21823"/>
                  </a:cubicBezTo>
                  <a:cubicBezTo>
                    <a:pt x="0" y="9771"/>
                    <a:pt x="9771" y="0"/>
                    <a:pt x="21823" y="0"/>
                  </a:cubicBezTo>
                  <a:cubicBezTo>
                    <a:pt x="33876" y="0"/>
                    <a:pt x="43646" y="9771"/>
                    <a:pt x="43646" y="21823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3" name="Forme libre : forme 62">
              <a:extLst>
                <a:ext uri="{FF2B5EF4-FFF2-40B4-BE49-F238E27FC236}">
                  <a16:creationId xmlns:a16="http://schemas.microsoft.com/office/drawing/2014/main" id="{58E8F8F5-6766-459F-B2D4-59031493F247}"/>
                </a:ext>
              </a:extLst>
            </p:cNvPr>
            <p:cNvSpPr/>
            <p:nvPr/>
          </p:nvSpPr>
          <p:spPr>
            <a:xfrm>
              <a:off x="7289704" y="4931904"/>
              <a:ext cx="90557" cy="108674"/>
            </a:xfrm>
            <a:custGeom>
              <a:avLst/>
              <a:gdLst>
                <a:gd name="connsiteX0" fmla="*/ 71065 w 90557"/>
                <a:gd name="connsiteY0" fmla="*/ -27 h 108674"/>
                <a:gd name="connsiteX1" fmla="*/ 73701 w 90557"/>
                <a:gd name="connsiteY1" fmla="*/ 68447 h 108674"/>
                <a:gd name="connsiteX2" fmla="*/ 3082 w 90557"/>
                <a:gd name="connsiteY2" fmla="*/ 100078 h 108674"/>
                <a:gd name="connsiteX3" fmla="*/ 71065 w 90557"/>
                <a:gd name="connsiteY3" fmla="*/ -27 h 108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557" h="108674">
                  <a:moveTo>
                    <a:pt x="71065" y="-27"/>
                  </a:moveTo>
                  <a:cubicBezTo>
                    <a:pt x="87984" y="-3214"/>
                    <a:pt x="103003" y="33199"/>
                    <a:pt x="73701" y="68447"/>
                  </a:cubicBezTo>
                  <a:cubicBezTo>
                    <a:pt x="44399" y="103695"/>
                    <a:pt x="17488" y="119449"/>
                    <a:pt x="3082" y="100078"/>
                  </a:cubicBezTo>
                  <a:cubicBezTo>
                    <a:pt x="-11324" y="80707"/>
                    <a:pt x="22882" y="8985"/>
                    <a:pt x="71065" y="-27"/>
                  </a:cubicBezTo>
                  <a:close/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4" name="Forme libre : forme 63">
              <a:extLst>
                <a:ext uri="{FF2B5EF4-FFF2-40B4-BE49-F238E27FC236}">
                  <a16:creationId xmlns:a16="http://schemas.microsoft.com/office/drawing/2014/main" id="{76DC17A4-EDF7-4911-9877-EE841941AE61}"/>
                </a:ext>
              </a:extLst>
            </p:cNvPr>
            <p:cNvSpPr/>
            <p:nvPr/>
          </p:nvSpPr>
          <p:spPr>
            <a:xfrm>
              <a:off x="7952485" y="4781510"/>
              <a:ext cx="114523" cy="79840"/>
            </a:xfrm>
            <a:custGeom>
              <a:avLst/>
              <a:gdLst>
                <a:gd name="connsiteX0" fmla="*/ 114045 w 114523"/>
                <a:gd name="connsiteY0" fmla="*/ 62523 h 79840"/>
                <a:gd name="connsiteX1" fmla="*/ 36744 w 114523"/>
                <a:gd name="connsiteY1" fmla="*/ 64668 h 79840"/>
                <a:gd name="connsiteX2" fmla="*/ 9404 w 114523"/>
                <a:gd name="connsiteY2" fmla="*/ 1834 h 79840"/>
                <a:gd name="connsiteX3" fmla="*/ 114045 w 114523"/>
                <a:gd name="connsiteY3" fmla="*/ 62523 h 79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523" h="79840">
                  <a:moveTo>
                    <a:pt x="114045" y="62523"/>
                  </a:moveTo>
                  <a:cubicBezTo>
                    <a:pt x="109570" y="86246"/>
                    <a:pt x="78429" y="83671"/>
                    <a:pt x="36744" y="64668"/>
                  </a:cubicBezTo>
                  <a:cubicBezTo>
                    <a:pt x="-4941" y="45665"/>
                    <a:pt x="-7209" y="6309"/>
                    <a:pt x="9404" y="1834"/>
                  </a:cubicBezTo>
                  <a:cubicBezTo>
                    <a:pt x="56729" y="-10917"/>
                    <a:pt x="118581" y="38860"/>
                    <a:pt x="114045" y="62523"/>
                  </a:cubicBezTo>
                  <a:close/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5" name="Forme libre : forme 64">
              <a:extLst>
                <a:ext uri="{FF2B5EF4-FFF2-40B4-BE49-F238E27FC236}">
                  <a16:creationId xmlns:a16="http://schemas.microsoft.com/office/drawing/2014/main" id="{ADD2E448-A360-4EFF-939A-52AB2F2E95B5}"/>
                </a:ext>
              </a:extLst>
            </p:cNvPr>
            <p:cNvSpPr/>
            <p:nvPr/>
          </p:nvSpPr>
          <p:spPr>
            <a:xfrm>
              <a:off x="7239082" y="4834292"/>
              <a:ext cx="977308" cy="504928"/>
            </a:xfrm>
            <a:custGeom>
              <a:avLst/>
              <a:gdLst>
                <a:gd name="connsiteX0" fmla="*/ 509968 w 977308"/>
                <a:gd name="connsiteY0" fmla="*/ 120635 h 504928"/>
                <a:gd name="connsiteX1" fmla="*/ 343597 w 977308"/>
                <a:gd name="connsiteY1" fmla="*/ 136022 h 504928"/>
                <a:gd name="connsiteX2" fmla="*/ -241 w 977308"/>
                <a:gd name="connsiteY2" fmla="*/ 323297 h 504928"/>
                <a:gd name="connsiteX3" fmla="*/ 414523 w 977308"/>
                <a:gd name="connsiteY3" fmla="*/ 372338 h 504928"/>
                <a:gd name="connsiteX4" fmla="*/ 529585 w 977308"/>
                <a:gd name="connsiteY4" fmla="*/ 293627 h 504928"/>
                <a:gd name="connsiteX5" fmla="*/ 641583 w 977308"/>
                <a:gd name="connsiteY5" fmla="*/ 307113 h 504928"/>
                <a:gd name="connsiteX6" fmla="*/ 864780 w 977308"/>
                <a:gd name="connsiteY6" fmla="*/ 331143 h 504928"/>
                <a:gd name="connsiteX7" fmla="*/ 864780 w 977308"/>
                <a:gd name="connsiteY7" fmla="*/ 331143 h 504928"/>
                <a:gd name="connsiteX8" fmla="*/ 973405 w 977308"/>
                <a:gd name="connsiteY8" fmla="*/ 138596 h 504928"/>
                <a:gd name="connsiteX9" fmla="*/ 509968 w 977308"/>
                <a:gd name="connsiteY9" fmla="*/ 120635 h 504928"/>
                <a:gd name="connsiteX10" fmla="*/ 237362 w 977308"/>
                <a:gd name="connsiteY10" fmla="*/ 438114 h 504928"/>
                <a:gd name="connsiteX11" fmla="*/ 84538 w 977308"/>
                <a:gd name="connsiteY11" fmla="*/ 342202 h 504928"/>
                <a:gd name="connsiteX12" fmla="*/ 180474 w 977308"/>
                <a:gd name="connsiteY12" fmla="*/ 189403 h 504928"/>
                <a:gd name="connsiteX13" fmla="*/ 333299 w 977308"/>
                <a:gd name="connsiteY13" fmla="*/ 285315 h 504928"/>
                <a:gd name="connsiteX14" fmla="*/ 333299 w 977308"/>
                <a:gd name="connsiteY14" fmla="*/ 285413 h 504928"/>
                <a:gd name="connsiteX15" fmla="*/ 237362 w 977308"/>
                <a:gd name="connsiteY15" fmla="*/ 438114 h 504928"/>
                <a:gd name="connsiteX16" fmla="*/ 790421 w 977308"/>
                <a:gd name="connsiteY16" fmla="*/ 294853 h 504928"/>
                <a:gd name="connsiteX17" fmla="*/ 637659 w 977308"/>
                <a:gd name="connsiteY17" fmla="*/ 198923 h 504928"/>
                <a:gd name="connsiteX18" fmla="*/ 733534 w 977308"/>
                <a:gd name="connsiteY18" fmla="*/ 46135 h 504928"/>
                <a:gd name="connsiteX19" fmla="*/ 886358 w 977308"/>
                <a:gd name="connsiteY19" fmla="*/ 142066 h 504928"/>
                <a:gd name="connsiteX20" fmla="*/ 886358 w 977308"/>
                <a:gd name="connsiteY20" fmla="*/ 142090 h 504928"/>
                <a:gd name="connsiteX21" fmla="*/ 790421 w 977308"/>
                <a:gd name="connsiteY21" fmla="*/ 294853 h 504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7308" h="504928">
                  <a:moveTo>
                    <a:pt x="509968" y="120635"/>
                  </a:moveTo>
                  <a:cubicBezTo>
                    <a:pt x="459334" y="163975"/>
                    <a:pt x="414093" y="148159"/>
                    <a:pt x="343597" y="136022"/>
                  </a:cubicBezTo>
                  <a:cubicBezTo>
                    <a:pt x="273100" y="123884"/>
                    <a:pt x="310" y="104513"/>
                    <a:pt x="-241" y="323297"/>
                  </a:cubicBezTo>
                  <a:cubicBezTo>
                    <a:pt x="-793" y="542081"/>
                    <a:pt x="253852" y="568502"/>
                    <a:pt x="414523" y="372338"/>
                  </a:cubicBezTo>
                  <a:cubicBezTo>
                    <a:pt x="450568" y="328385"/>
                    <a:pt x="490107" y="304600"/>
                    <a:pt x="529585" y="293627"/>
                  </a:cubicBezTo>
                  <a:cubicBezTo>
                    <a:pt x="567408" y="286534"/>
                    <a:pt x="606518" y="291242"/>
                    <a:pt x="641583" y="307113"/>
                  </a:cubicBezTo>
                  <a:cubicBezTo>
                    <a:pt x="690194" y="333473"/>
                    <a:pt x="759709" y="366453"/>
                    <a:pt x="864780" y="331143"/>
                  </a:cubicBezTo>
                  <a:lnTo>
                    <a:pt x="864780" y="331143"/>
                  </a:lnTo>
                  <a:cubicBezTo>
                    <a:pt x="930066" y="310240"/>
                    <a:pt x="993084" y="254026"/>
                    <a:pt x="973405" y="138596"/>
                  </a:cubicBezTo>
                  <a:cubicBezTo>
                    <a:pt x="940794" y="-53644"/>
                    <a:pt x="689827" y="-33354"/>
                    <a:pt x="509968" y="120635"/>
                  </a:cubicBezTo>
                  <a:close/>
                  <a:moveTo>
                    <a:pt x="237362" y="438114"/>
                  </a:moveTo>
                  <a:cubicBezTo>
                    <a:pt x="168705" y="453819"/>
                    <a:pt x="100293" y="410878"/>
                    <a:pt x="84538" y="342202"/>
                  </a:cubicBezTo>
                  <a:cubicBezTo>
                    <a:pt x="68845" y="273520"/>
                    <a:pt x="111817" y="205108"/>
                    <a:pt x="180474" y="189403"/>
                  </a:cubicBezTo>
                  <a:cubicBezTo>
                    <a:pt x="249132" y="173691"/>
                    <a:pt x="317544" y="216633"/>
                    <a:pt x="333299" y="285315"/>
                  </a:cubicBezTo>
                  <a:cubicBezTo>
                    <a:pt x="333299" y="285345"/>
                    <a:pt x="333299" y="285382"/>
                    <a:pt x="333299" y="285413"/>
                  </a:cubicBezTo>
                  <a:cubicBezTo>
                    <a:pt x="348930" y="354070"/>
                    <a:pt x="306019" y="422415"/>
                    <a:pt x="237362" y="438114"/>
                  </a:cubicBezTo>
                  <a:close/>
                  <a:moveTo>
                    <a:pt x="790421" y="294853"/>
                  </a:moveTo>
                  <a:cubicBezTo>
                    <a:pt x="721764" y="310552"/>
                    <a:pt x="653352" y="267605"/>
                    <a:pt x="637659" y="198923"/>
                  </a:cubicBezTo>
                  <a:cubicBezTo>
                    <a:pt x="621904" y="130241"/>
                    <a:pt x="664877" y="61835"/>
                    <a:pt x="733534" y="46135"/>
                  </a:cubicBezTo>
                  <a:cubicBezTo>
                    <a:pt x="802253" y="30430"/>
                    <a:pt x="870665" y="73384"/>
                    <a:pt x="886358" y="142066"/>
                  </a:cubicBezTo>
                  <a:cubicBezTo>
                    <a:pt x="886358" y="142072"/>
                    <a:pt x="886358" y="142084"/>
                    <a:pt x="886358" y="142090"/>
                  </a:cubicBezTo>
                  <a:cubicBezTo>
                    <a:pt x="902051" y="210766"/>
                    <a:pt x="859079" y="279154"/>
                    <a:pt x="790421" y="294853"/>
                  </a:cubicBezTo>
                  <a:close/>
                </a:path>
              </a:pathLst>
            </a:custGeom>
            <a:solidFill>
              <a:srgbClr val="18B7A4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66" name="Arm_Girl_Mid">
            <a:extLst>
              <a:ext uri="{FF2B5EF4-FFF2-40B4-BE49-F238E27FC236}">
                <a16:creationId xmlns:a16="http://schemas.microsoft.com/office/drawing/2014/main" id="{008DD5CA-BF22-4F8C-A90E-C094A09B0AF0}"/>
              </a:ext>
            </a:extLst>
          </p:cNvPr>
          <p:cNvGrpSpPr/>
          <p:nvPr/>
        </p:nvGrpSpPr>
        <p:grpSpPr>
          <a:xfrm>
            <a:off x="3216501" y="4329306"/>
            <a:ext cx="2969544" cy="2936213"/>
            <a:chOff x="6100135" y="6962640"/>
            <a:chExt cx="2969544" cy="2936213"/>
          </a:xfrm>
        </p:grpSpPr>
        <p:grpSp>
          <p:nvGrpSpPr>
            <p:cNvPr id="67" name="Group 314">
              <a:extLst>
                <a:ext uri="{FF2B5EF4-FFF2-40B4-BE49-F238E27FC236}">
                  <a16:creationId xmlns:a16="http://schemas.microsoft.com/office/drawing/2014/main" id="{1500CCE8-8422-41EE-B145-840212E4A19E}"/>
                </a:ext>
              </a:extLst>
            </p:cNvPr>
            <p:cNvGrpSpPr/>
            <p:nvPr/>
          </p:nvGrpSpPr>
          <p:grpSpPr>
            <a:xfrm>
              <a:off x="6610231" y="8090698"/>
              <a:ext cx="1138082" cy="970285"/>
              <a:chOff x="6610231" y="8090698"/>
              <a:chExt cx="1138082" cy="970285"/>
            </a:xfrm>
          </p:grpSpPr>
          <p:sp>
            <p:nvSpPr>
              <p:cNvPr id="69" name="Forme libre : forme 139">
                <a:extLst>
                  <a:ext uri="{FF2B5EF4-FFF2-40B4-BE49-F238E27FC236}">
                    <a16:creationId xmlns:a16="http://schemas.microsoft.com/office/drawing/2014/main" id="{3CBF94DE-1CE7-4F56-AC2C-B043A4BC6717}"/>
                  </a:ext>
                </a:extLst>
              </p:cNvPr>
              <p:cNvSpPr/>
              <p:nvPr/>
            </p:nvSpPr>
            <p:spPr>
              <a:xfrm>
                <a:off x="6610231" y="8090698"/>
                <a:ext cx="302559" cy="447475"/>
              </a:xfrm>
              <a:custGeom>
                <a:avLst/>
                <a:gdLst>
                  <a:gd name="connsiteX0" fmla="*/ 272572 w 302559"/>
                  <a:gd name="connsiteY0" fmla="*/ 353451 h 447475"/>
                  <a:gd name="connsiteX1" fmla="*/ 251975 w 302559"/>
                  <a:gd name="connsiteY1" fmla="*/ 236979 h 447475"/>
                  <a:gd name="connsiteX2" fmla="*/ 302242 w 302559"/>
                  <a:gd name="connsiteY2" fmla="*/ 166973 h 447475"/>
                  <a:gd name="connsiteX3" fmla="*/ 227516 w 302559"/>
                  <a:gd name="connsiteY3" fmla="*/ 152690 h 447475"/>
                  <a:gd name="connsiteX4" fmla="*/ 169647 w 302559"/>
                  <a:gd name="connsiteY4" fmla="*/ 9981 h 447475"/>
                  <a:gd name="connsiteX5" fmla="*/ 169647 w 302559"/>
                  <a:gd name="connsiteY5" fmla="*/ 149992 h 447475"/>
                  <a:gd name="connsiteX6" fmla="*/ 105832 w 302559"/>
                  <a:gd name="connsiteY6" fmla="*/ -196 h 447475"/>
                  <a:gd name="connsiteX7" fmla="*/ 105832 w 302559"/>
                  <a:gd name="connsiteY7" fmla="*/ 157042 h 447475"/>
                  <a:gd name="connsiteX8" fmla="*/ 10938 w 302559"/>
                  <a:gd name="connsiteY8" fmla="*/ 91756 h 447475"/>
                  <a:gd name="connsiteX9" fmla="*/ 69297 w 302559"/>
                  <a:gd name="connsiteY9" fmla="*/ 202098 h 447475"/>
                  <a:gd name="connsiteX10" fmla="*/ 885 w 302559"/>
                  <a:gd name="connsiteY10" fmla="*/ 176781 h 447475"/>
                  <a:gd name="connsiteX11" fmla="*/ 87933 w 302559"/>
                  <a:gd name="connsiteY11" fmla="*/ 260948 h 447475"/>
                  <a:gd name="connsiteX12" fmla="*/ 175716 w 302559"/>
                  <a:gd name="connsiteY12" fmla="*/ 433081 h 447475"/>
                  <a:gd name="connsiteX13" fmla="*/ 272572 w 302559"/>
                  <a:gd name="connsiteY13" fmla="*/ 353451 h 447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2559" h="447475">
                    <a:moveTo>
                      <a:pt x="272572" y="353451"/>
                    </a:moveTo>
                    <a:lnTo>
                      <a:pt x="251975" y="236979"/>
                    </a:lnTo>
                    <a:cubicBezTo>
                      <a:pt x="251975" y="236979"/>
                      <a:pt x="304571" y="194988"/>
                      <a:pt x="302242" y="166973"/>
                    </a:cubicBezTo>
                    <a:cubicBezTo>
                      <a:pt x="299912" y="138958"/>
                      <a:pt x="288204" y="122345"/>
                      <a:pt x="227516" y="152690"/>
                    </a:cubicBezTo>
                    <a:cubicBezTo>
                      <a:pt x="227516" y="99051"/>
                      <a:pt x="228864" y="3237"/>
                      <a:pt x="169647" y="9981"/>
                    </a:cubicBezTo>
                    <a:cubicBezTo>
                      <a:pt x="139487" y="13475"/>
                      <a:pt x="169647" y="149992"/>
                      <a:pt x="169647" y="149992"/>
                    </a:cubicBezTo>
                    <a:cubicBezTo>
                      <a:pt x="169647" y="149992"/>
                      <a:pt x="128330" y="1275"/>
                      <a:pt x="105832" y="-196"/>
                    </a:cubicBezTo>
                    <a:cubicBezTo>
                      <a:pt x="83335" y="-1667"/>
                      <a:pt x="62922" y="59021"/>
                      <a:pt x="105832" y="157042"/>
                    </a:cubicBezTo>
                    <a:cubicBezTo>
                      <a:pt x="76286" y="131357"/>
                      <a:pt x="34294" y="82561"/>
                      <a:pt x="10938" y="91756"/>
                    </a:cubicBezTo>
                    <a:cubicBezTo>
                      <a:pt x="-12417" y="100951"/>
                      <a:pt x="3950" y="156000"/>
                      <a:pt x="69297" y="202098"/>
                    </a:cubicBezTo>
                    <a:cubicBezTo>
                      <a:pt x="31965" y="192106"/>
                      <a:pt x="7138" y="161517"/>
                      <a:pt x="885" y="176781"/>
                    </a:cubicBezTo>
                    <a:cubicBezTo>
                      <a:pt x="-5368" y="192045"/>
                      <a:pt x="13145" y="243538"/>
                      <a:pt x="87933" y="260948"/>
                    </a:cubicBezTo>
                    <a:cubicBezTo>
                      <a:pt x="87933" y="260948"/>
                      <a:pt x="128146" y="375336"/>
                      <a:pt x="175716" y="433081"/>
                    </a:cubicBezTo>
                    <a:cubicBezTo>
                      <a:pt x="223286" y="490827"/>
                      <a:pt x="272572" y="353451"/>
                      <a:pt x="272572" y="353451"/>
                    </a:cubicBezTo>
                    <a:close/>
                  </a:path>
                </a:pathLst>
              </a:custGeom>
              <a:solidFill>
                <a:srgbClr val="592F25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0" name="Forme libre : forme 141">
                <a:extLst>
                  <a:ext uri="{FF2B5EF4-FFF2-40B4-BE49-F238E27FC236}">
                    <a16:creationId xmlns:a16="http://schemas.microsoft.com/office/drawing/2014/main" id="{E0DFE330-A2AB-49AB-AAE2-80089C45CA8E}"/>
                  </a:ext>
                </a:extLst>
              </p:cNvPr>
              <p:cNvSpPr/>
              <p:nvPr/>
            </p:nvSpPr>
            <p:spPr>
              <a:xfrm>
                <a:off x="6714774" y="8390671"/>
                <a:ext cx="1033539" cy="670312"/>
              </a:xfrm>
              <a:custGeom>
                <a:avLst/>
                <a:gdLst>
                  <a:gd name="connsiteX0" fmla="*/ -242 w 1033539"/>
                  <a:gd name="connsiteY0" fmla="*/ 103990 h 670312"/>
                  <a:gd name="connsiteX1" fmla="*/ 219339 w 1033539"/>
                  <a:gd name="connsiteY1" fmla="*/ -222 h 670312"/>
                  <a:gd name="connsiteX2" fmla="*/ 987504 w 1033539"/>
                  <a:gd name="connsiteY2" fmla="*/ 264354 h 670312"/>
                  <a:gd name="connsiteX3" fmla="*/ 987504 w 1033539"/>
                  <a:gd name="connsiteY3" fmla="*/ 264354 h 670312"/>
                  <a:gd name="connsiteX4" fmla="*/ 1033297 w 1033539"/>
                  <a:gd name="connsiteY4" fmla="*/ 574416 h 670312"/>
                  <a:gd name="connsiteX5" fmla="*/ 852948 w 1033539"/>
                  <a:gd name="connsiteY5" fmla="*/ 657479 h 670312"/>
                  <a:gd name="connsiteX6" fmla="*/ -242 w 1033539"/>
                  <a:gd name="connsiteY6" fmla="*/ 103990 h 670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33539" h="670312">
                    <a:moveTo>
                      <a:pt x="-242" y="103990"/>
                    </a:moveTo>
                    <a:lnTo>
                      <a:pt x="219339" y="-222"/>
                    </a:lnTo>
                    <a:cubicBezTo>
                      <a:pt x="219339" y="-222"/>
                      <a:pt x="482137" y="487736"/>
                      <a:pt x="987504" y="264354"/>
                    </a:cubicBezTo>
                    <a:lnTo>
                      <a:pt x="987504" y="264354"/>
                    </a:lnTo>
                    <a:lnTo>
                      <a:pt x="1033297" y="574416"/>
                    </a:lnTo>
                    <a:lnTo>
                      <a:pt x="852948" y="657479"/>
                    </a:lnTo>
                    <a:cubicBezTo>
                      <a:pt x="738867" y="689846"/>
                      <a:pt x="182251" y="705355"/>
                      <a:pt x="-242" y="103990"/>
                    </a:cubicBezTo>
                    <a:close/>
                  </a:path>
                </a:pathLst>
              </a:custGeom>
              <a:solidFill>
                <a:srgbClr val="D9042B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3F9E5ADD-A48D-47EB-84F4-8470E62D880A}"/>
                </a:ext>
              </a:extLst>
            </p:cNvPr>
            <p:cNvSpPr/>
            <p:nvPr/>
          </p:nvSpPr>
          <p:spPr>
            <a:xfrm>
              <a:off x="6100135" y="6962640"/>
              <a:ext cx="2969544" cy="2936213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71" name="EyeLeft_Girl_Mid">
            <a:extLst>
              <a:ext uri="{FF2B5EF4-FFF2-40B4-BE49-F238E27FC236}">
                <a16:creationId xmlns:a16="http://schemas.microsoft.com/office/drawing/2014/main" id="{EC3B4692-70F6-4074-9E04-EDB3B26A978A}"/>
              </a:ext>
            </a:extLst>
          </p:cNvPr>
          <p:cNvSpPr/>
          <p:nvPr/>
        </p:nvSpPr>
        <p:spPr>
          <a:xfrm>
            <a:off x="4414657" y="4985514"/>
            <a:ext cx="291716" cy="303701"/>
          </a:xfrm>
          <a:prstGeom prst="ellipse">
            <a:avLst/>
          </a:prstGeom>
          <a:solidFill>
            <a:srgbClr val="18B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2" name="EyeRight_Girl_Mid">
            <a:extLst>
              <a:ext uri="{FF2B5EF4-FFF2-40B4-BE49-F238E27FC236}">
                <a16:creationId xmlns:a16="http://schemas.microsoft.com/office/drawing/2014/main" id="{CA280868-C47A-406C-9EA9-B4B5F008AE49}"/>
              </a:ext>
            </a:extLst>
          </p:cNvPr>
          <p:cNvSpPr/>
          <p:nvPr/>
        </p:nvSpPr>
        <p:spPr>
          <a:xfrm>
            <a:off x="4980076" y="4856005"/>
            <a:ext cx="323305" cy="318006"/>
          </a:xfrm>
          <a:prstGeom prst="ellipse">
            <a:avLst/>
          </a:prstGeom>
          <a:solidFill>
            <a:srgbClr val="18B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3" name="EyeLeft_Girl_Mid">
            <a:extLst>
              <a:ext uri="{FF2B5EF4-FFF2-40B4-BE49-F238E27FC236}">
                <a16:creationId xmlns:a16="http://schemas.microsoft.com/office/drawing/2014/main" id="{C8705981-4FD2-4084-812E-8AE63E729C5F}"/>
              </a:ext>
            </a:extLst>
          </p:cNvPr>
          <p:cNvSpPr/>
          <p:nvPr/>
        </p:nvSpPr>
        <p:spPr>
          <a:xfrm>
            <a:off x="4424846" y="4977169"/>
            <a:ext cx="291716" cy="303701"/>
          </a:xfrm>
          <a:prstGeom prst="ellipse">
            <a:avLst/>
          </a:prstGeom>
          <a:solidFill>
            <a:srgbClr val="18B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4" name="EyeRight_Girl_Mid">
            <a:extLst>
              <a:ext uri="{FF2B5EF4-FFF2-40B4-BE49-F238E27FC236}">
                <a16:creationId xmlns:a16="http://schemas.microsoft.com/office/drawing/2014/main" id="{3A9DA16A-787C-4458-BDDA-45102CD542B8}"/>
              </a:ext>
            </a:extLst>
          </p:cNvPr>
          <p:cNvSpPr/>
          <p:nvPr/>
        </p:nvSpPr>
        <p:spPr>
          <a:xfrm>
            <a:off x="4990265" y="4847660"/>
            <a:ext cx="323305" cy="318006"/>
          </a:xfrm>
          <a:prstGeom prst="ellipse">
            <a:avLst/>
          </a:prstGeom>
          <a:solidFill>
            <a:srgbClr val="18B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20" name="Girl_left">
            <a:extLst>
              <a:ext uri="{FF2B5EF4-FFF2-40B4-BE49-F238E27FC236}">
                <a16:creationId xmlns:a16="http://schemas.microsoft.com/office/drawing/2014/main" id="{FAA288E4-DF44-4AD5-A0C8-4A7E09B9F0F8}"/>
              </a:ext>
            </a:extLst>
          </p:cNvPr>
          <p:cNvGrpSpPr/>
          <p:nvPr/>
        </p:nvGrpSpPr>
        <p:grpSpPr>
          <a:xfrm>
            <a:off x="904744" y="4137403"/>
            <a:ext cx="2561937" cy="2756095"/>
            <a:chOff x="2198960" y="4102884"/>
            <a:chExt cx="2561937" cy="2756095"/>
          </a:xfrm>
        </p:grpSpPr>
        <p:sp>
          <p:nvSpPr>
            <p:cNvPr id="121" name="Forme libre : forme 120">
              <a:extLst>
                <a:ext uri="{FF2B5EF4-FFF2-40B4-BE49-F238E27FC236}">
                  <a16:creationId xmlns:a16="http://schemas.microsoft.com/office/drawing/2014/main" id="{2E3FC73C-2BF0-4F79-87F2-5913231C5AA3}"/>
                </a:ext>
              </a:extLst>
            </p:cNvPr>
            <p:cNvSpPr/>
            <p:nvPr/>
          </p:nvSpPr>
          <p:spPr>
            <a:xfrm>
              <a:off x="4341743" y="6222714"/>
              <a:ext cx="419154" cy="364457"/>
            </a:xfrm>
            <a:custGeom>
              <a:avLst/>
              <a:gdLst>
                <a:gd name="connsiteX0" fmla="*/ -242 w 419154"/>
                <a:gd name="connsiteY0" fmla="*/ 267747 h 364457"/>
                <a:gd name="connsiteX1" fmla="*/ 65044 w 419154"/>
                <a:gd name="connsiteY1" fmla="*/ 230170 h 364457"/>
                <a:gd name="connsiteX2" fmla="*/ 82943 w 419154"/>
                <a:gd name="connsiteY2" fmla="*/ 106 h 364457"/>
                <a:gd name="connsiteX3" fmla="*/ 120092 w 419154"/>
                <a:gd name="connsiteY3" fmla="*/ 100089 h 364457"/>
                <a:gd name="connsiteX4" fmla="*/ 396377 w 419154"/>
                <a:gd name="connsiteY4" fmla="*/ 73484 h 364457"/>
                <a:gd name="connsiteX5" fmla="*/ 211676 w 419154"/>
                <a:gd name="connsiteY5" fmla="*/ 155321 h 364457"/>
                <a:gd name="connsiteX6" fmla="*/ 418874 w 419154"/>
                <a:gd name="connsiteY6" fmla="*/ 172056 h 364457"/>
                <a:gd name="connsiteX7" fmla="*/ 207201 w 419154"/>
                <a:gd name="connsiteY7" fmla="*/ 220423 h 364457"/>
                <a:gd name="connsiteX8" fmla="*/ 394231 w 419154"/>
                <a:gd name="connsiteY8" fmla="*/ 263334 h 364457"/>
                <a:gd name="connsiteX9" fmla="*/ 212596 w 419154"/>
                <a:gd name="connsiteY9" fmla="*/ 288896 h 364457"/>
                <a:gd name="connsiteX10" fmla="*/ 303751 w 419154"/>
                <a:gd name="connsiteY10" fmla="*/ 344987 h 364457"/>
                <a:gd name="connsiteX11" fmla="*/ 131494 w 419154"/>
                <a:gd name="connsiteY11" fmla="*/ 296804 h 364457"/>
                <a:gd name="connsiteX12" fmla="*/ 21765 w 419154"/>
                <a:gd name="connsiteY12" fmla="*/ 364236 h 36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154" h="364457">
                  <a:moveTo>
                    <a:pt x="-242" y="267747"/>
                  </a:moveTo>
                  <a:lnTo>
                    <a:pt x="65044" y="230170"/>
                  </a:lnTo>
                  <a:cubicBezTo>
                    <a:pt x="65044" y="230170"/>
                    <a:pt x="46224" y="7095"/>
                    <a:pt x="82943" y="106"/>
                  </a:cubicBezTo>
                  <a:cubicBezTo>
                    <a:pt x="119663" y="-6882"/>
                    <a:pt x="120092" y="100089"/>
                    <a:pt x="120092" y="100089"/>
                  </a:cubicBezTo>
                  <a:cubicBezTo>
                    <a:pt x="120092" y="100089"/>
                    <a:pt x="389817" y="46205"/>
                    <a:pt x="396377" y="73484"/>
                  </a:cubicBezTo>
                  <a:cubicBezTo>
                    <a:pt x="402936" y="100763"/>
                    <a:pt x="293636" y="147474"/>
                    <a:pt x="211676" y="155321"/>
                  </a:cubicBezTo>
                  <a:cubicBezTo>
                    <a:pt x="297498" y="143919"/>
                    <a:pt x="421388" y="141160"/>
                    <a:pt x="418874" y="172056"/>
                  </a:cubicBezTo>
                  <a:cubicBezTo>
                    <a:pt x="416361" y="202952"/>
                    <a:pt x="242878" y="220239"/>
                    <a:pt x="207201" y="220423"/>
                  </a:cubicBezTo>
                  <a:cubicBezTo>
                    <a:pt x="284870" y="213802"/>
                    <a:pt x="405878" y="220055"/>
                    <a:pt x="394231" y="263334"/>
                  </a:cubicBezTo>
                  <a:cubicBezTo>
                    <a:pt x="382584" y="306612"/>
                    <a:pt x="212596" y="288896"/>
                    <a:pt x="212596" y="288896"/>
                  </a:cubicBezTo>
                  <a:cubicBezTo>
                    <a:pt x="212596" y="288896"/>
                    <a:pt x="303505" y="308083"/>
                    <a:pt x="303751" y="344987"/>
                  </a:cubicBezTo>
                  <a:cubicBezTo>
                    <a:pt x="303996" y="381890"/>
                    <a:pt x="131494" y="296804"/>
                    <a:pt x="131494" y="296804"/>
                  </a:cubicBezTo>
                  <a:lnTo>
                    <a:pt x="21765" y="364236"/>
                  </a:lnTo>
                  <a:close/>
                </a:path>
              </a:pathLst>
            </a:custGeom>
            <a:solidFill>
              <a:srgbClr val="F7DAA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2" name="Forme libre : forme 121">
              <a:extLst>
                <a:ext uri="{FF2B5EF4-FFF2-40B4-BE49-F238E27FC236}">
                  <a16:creationId xmlns:a16="http://schemas.microsoft.com/office/drawing/2014/main" id="{2F847C6E-7411-4FBF-BF12-0419BA1FB27C}"/>
                </a:ext>
              </a:extLst>
            </p:cNvPr>
            <p:cNvSpPr/>
            <p:nvPr/>
          </p:nvSpPr>
          <p:spPr>
            <a:xfrm>
              <a:off x="2198960" y="4102884"/>
              <a:ext cx="1736217" cy="1888398"/>
            </a:xfrm>
            <a:custGeom>
              <a:avLst/>
              <a:gdLst>
                <a:gd name="connsiteX0" fmla="*/ 1731394 w 1736217"/>
                <a:gd name="connsiteY0" fmla="*/ 1475844 h 1888398"/>
                <a:gd name="connsiteX1" fmla="*/ 732858 w 1736217"/>
                <a:gd name="connsiteY1" fmla="*/ 2224 h 1888398"/>
                <a:gd name="connsiteX2" fmla="*/ 37947 w 1736217"/>
                <a:gd name="connsiteY2" fmla="*/ 1770948 h 1888398"/>
                <a:gd name="connsiteX3" fmla="*/ 1731394 w 1736217"/>
                <a:gd name="connsiteY3" fmla="*/ 1475844 h 1888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6217" h="1888398">
                  <a:moveTo>
                    <a:pt x="1731394" y="1475844"/>
                  </a:moveTo>
                  <a:cubicBezTo>
                    <a:pt x="1745432" y="1277412"/>
                    <a:pt x="1789936" y="-65084"/>
                    <a:pt x="732858" y="2224"/>
                  </a:cubicBezTo>
                  <a:cubicBezTo>
                    <a:pt x="-199411" y="61625"/>
                    <a:pt x="12814" y="1660729"/>
                    <a:pt x="37947" y="1770948"/>
                  </a:cubicBezTo>
                  <a:cubicBezTo>
                    <a:pt x="229391" y="1902991"/>
                    <a:pt x="1227804" y="2040612"/>
                    <a:pt x="1731394" y="1475844"/>
                  </a:cubicBezTo>
                  <a:close/>
                </a:path>
              </a:pathLst>
            </a:custGeom>
            <a:solidFill>
              <a:srgbClr val="1A2247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3" name="Forme libre : forme 122">
              <a:extLst>
                <a:ext uri="{FF2B5EF4-FFF2-40B4-BE49-F238E27FC236}">
                  <a16:creationId xmlns:a16="http://schemas.microsoft.com/office/drawing/2014/main" id="{8521F1A0-796E-444B-9D5B-A2ED3890AA5A}"/>
                </a:ext>
              </a:extLst>
            </p:cNvPr>
            <p:cNvSpPr/>
            <p:nvPr/>
          </p:nvSpPr>
          <p:spPr>
            <a:xfrm>
              <a:off x="3624273" y="5157292"/>
              <a:ext cx="106684" cy="194659"/>
            </a:xfrm>
            <a:custGeom>
              <a:avLst/>
              <a:gdLst>
                <a:gd name="connsiteX0" fmla="*/ 45734 w 106684"/>
                <a:gd name="connsiteY0" fmla="*/ 7347 h 194659"/>
                <a:gd name="connsiteX1" fmla="*/ -242 w 106684"/>
                <a:gd name="connsiteY1" fmla="*/ 194438 h 19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6684" h="194659">
                  <a:moveTo>
                    <a:pt x="45734" y="7347"/>
                  </a:moveTo>
                  <a:cubicBezTo>
                    <a:pt x="82514" y="-36729"/>
                    <a:pt x="182987" y="123022"/>
                    <a:pt x="-242" y="194438"/>
                  </a:cubicBezTo>
                  <a:close/>
                </a:path>
              </a:pathLst>
            </a:custGeom>
            <a:solidFill>
              <a:srgbClr val="F7DAA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4" name="Forme libre : forme 123">
              <a:extLst>
                <a:ext uri="{FF2B5EF4-FFF2-40B4-BE49-F238E27FC236}">
                  <a16:creationId xmlns:a16="http://schemas.microsoft.com/office/drawing/2014/main" id="{C0F7EB48-B056-46C9-84FC-A8B2580171CD}"/>
                </a:ext>
              </a:extLst>
            </p:cNvPr>
            <p:cNvSpPr/>
            <p:nvPr/>
          </p:nvSpPr>
          <p:spPr>
            <a:xfrm>
              <a:off x="3179391" y="4424461"/>
              <a:ext cx="104155" cy="255690"/>
            </a:xfrm>
            <a:custGeom>
              <a:avLst/>
              <a:gdLst>
                <a:gd name="connsiteX0" fmla="*/ 9524 w 104155"/>
                <a:gd name="connsiteY0" fmla="*/ 13820 h 255690"/>
                <a:gd name="connsiteX1" fmla="*/ 48512 w 104155"/>
                <a:gd name="connsiteY1" fmla="*/ 64025 h 255690"/>
                <a:gd name="connsiteX2" fmla="*/ 74197 w 104155"/>
                <a:gd name="connsiteY2" fmla="*/ 123487 h 255690"/>
                <a:gd name="connsiteX3" fmla="*/ 100986 w 104155"/>
                <a:gd name="connsiteY3" fmla="*/ 250871 h 255690"/>
                <a:gd name="connsiteX4" fmla="*/ 103867 w 104155"/>
                <a:gd name="connsiteY4" fmla="*/ 250871 h 255690"/>
                <a:gd name="connsiteX5" fmla="*/ 81308 w 104155"/>
                <a:gd name="connsiteY5" fmla="*/ 121403 h 255690"/>
                <a:gd name="connsiteX6" fmla="*/ 56787 w 104155"/>
                <a:gd name="connsiteY6" fmla="*/ 60102 h 255690"/>
                <a:gd name="connsiteX7" fmla="*/ 16022 w 104155"/>
                <a:gd name="connsiteY7" fmla="*/ 6893 h 255690"/>
                <a:gd name="connsiteX8" fmla="*/ 9524 w 104155"/>
                <a:gd name="connsiteY8" fmla="*/ 13820 h 255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4155" h="255690">
                  <a:moveTo>
                    <a:pt x="9524" y="13820"/>
                  </a:moveTo>
                  <a:cubicBezTo>
                    <a:pt x="25377" y="28127"/>
                    <a:pt x="38575" y="45126"/>
                    <a:pt x="48512" y="64025"/>
                  </a:cubicBezTo>
                  <a:cubicBezTo>
                    <a:pt x="58817" y="83047"/>
                    <a:pt x="67411" y="102945"/>
                    <a:pt x="74197" y="123487"/>
                  </a:cubicBezTo>
                  <a:cubicBezTo>
                    <a:pt x="87849" y="164816"/>
                    <a:pt x="96830" y="207544"/>
                    <a:pt x="100986" y="250871"/>
                  </a:cubicBezTo>
                  <a:cubicBezTo>
                    <a:pt x="101599" y="257001"/>
                    <a:pt x="104296" y="257001"/>
                    <a:pt x="103867" y="250871"/>
                  </a:cubicBezTo>
                  <a:cubicBezTo>
                    <a:pt x="101145" y="207016"/>
                    <a:pt x="93581" y="163597"/>
                    <a:pt x="81308" y="121403"/>
                  </a:cubicBezTo>
                  <a:cubicBezTo>
                    <a:pt x="75098" y="100236"/>
                    <a:pt x="66890" y="79712"/>
                    <a:pt x="56787" y="60102"/>
                  </a:cubicBezTo>
                  <a:cubicBezTo>
                    <a:pt x="46648" y="39971"/>
                    <a:pt x="32825" y="21917"/>
                    <a:pt x="16022" y="6893"/>
                  </a:cubicBezTo>
                  <a:cubicBezTo>
                    <a:pt x="-1939" y="-7023"/>
                    <a:pt x="-6353" y="1743"/>
                    <a:pt x="9524" y="13820"/>
                  </a:cubicBezTo>
                  <a:close/>
                </a:path>
              </a:pathLst>
            </a:custGeom>
            <a:solidFill>
              <a:srgbClr val="484E6C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5" name="Forme libre : forme 124">
              <a:extLst>
                <a:ext uri="{FF2B5EF4-FFF2-40B4-BE49-F238E27FC236}">
                  <a16:creationId xmlns:a16="http://schemas.microsoft.com/office/drawing/2014/main" id="{69E9C162-2D38-4BD9-9452-19DBF916B7F4}"/>
                </a:ext>
              </a:extLst>
            </p:cNvPr>
            <p:cNvSpPr/>
            <p:nvPr/>
          </p:nvSpPr>
          <p:spPr>
            <a:xfrm>
              <a:off x="3029524" y="4435216"/>
              <a:ext cx="107186" cy="446279"/>
            </a:xfrm>
            <a:custGeom>
              <a:avLst/>
              <a:gdLst>
                <a:gd name="connsiteX0" fmla="*/ 16375 w 107186"/>
                <a:gd name="connsiteY0" fmla="*/ 20964 h 446279"/>
                <a:gd name="connsiteX1" fmla="*/ 46106 w 107186"/>
                <a:gd name="connsiteY1" fmla="*/ 65039 h 446279"/>
                <a:gd name="connsiteX2" fmla="*/ 66826 w 107186"/>
                <a:gd name="connsiteY2" fmla="*/ 114877 h 446279"/>
                <a:gd name="connsiteX3" fmla="*/ 91714 w 107186"/>
                <a:gd name="connsiteY3" fmla="*/ 220683 h 446279"/>
                <a:gd name="connsiteX4" fmla="*/ 99561 w 107186"/>
                <a:gd name="connsiteY4" fmla="*/ 438241 h 446279"/>
                <a:gd name="connsiteX5" fmla="*/ 102442 w 107186"/>
                <a:gd name="connsiteY5" fmla="*/ 438241 h 446279"/>
                <a:gd name="connsiteX6" fmla="*/ 99131 w 107186"/>
                <a:gd name="connsiteY6" fmla="*/ 219396 h 446279"/>
                <a:gd name="connsiteX7" fmla="*/ 75653 w 107186"/>
                <a:gd name="connsiteY7" fmla="*/ 111812 h 446279"/>
                <a:gd name="connsiteX8" fmla="*/ 54749 w 107186"/>
                <a:gd name="connsiteY8" fmla="*/ 60442 h 446279"/>
                <a:gd name="connsiteX9" fmla="*/ 23302 w 107186"/>
                <a:gd name="connsiteY9" fmla="*/ 14404 h 446279"/>
                <a:gd name="connsiteX10" fmla="*/ -115 w 107186"/>
                <a:gd name="connsiteY10" fmla="*/ 305 h 446279"/>
                <a:gd name="connsiteX11" fmla="*/ 16375 w 107186"/>
                <a:gd name="connsiteY11" fmla="*/ 20964 h 446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186" h="446279">
                  <a:moveTo>
                    <a:pt x="16375" y="20964"/>
                  </a:moveTo>
                  <a:cubicBezTo>
                    <a:pt x="28169" y="34297"/>
                    <a:pt x="38161" y="49113"/>
                    <a:pt x="46106" y="65039"/>
                  </a:cubicBezTo>
                  <a:cubicBezTo>
                    <a:pt x="54253" y="81106"/>
                    <a:pt x="61180" y="97768"/>
                    <a:pt x="66826" y="114877"/>
                  </a:cubicBezTo>
                  <a:cubicBezTo>
                    <a:pt x="78099" y="149378"/>
                    <a:pt x="86430" y="184773"/>
                    <a:pt x="91714" y="220683"/>
                  </a:cubicBezTo>
                  <a:cubicBezTo>
                    <a:pt x="102381" y="292687"/>
                    <a:pt x="105010" y="365654"/>
                    <a:pt x="99561" y="438241"/>
                  </a:cubicBezTo>
                  <a:cubicBezTo>
                    <a:pt x="98825" y="448540"/>
                    <a:pt x="101522" y="448785"/>
                    <a:pt x="102442" y="438241"/>
                  </a:cubicBezTo>
                  <a:cubicBezTo>
                    <a:pt x="109399" y="365391"/>
                    <a:pt x="108290" y="292001"/>
                    <a:pt x="99131" y="219396"/>
                  </a:cubicBezTo>
                  <a:cubicBezTo>
                    <a:pt x="94521" y="182909"/>
                    <a:pt x="86663" y="146901"/>
                    <a:pt x="75653" y="111812"/>
                  </a:cubicBezTo>
                  <a:cubicBezTo>
                    <a:pt x="70026" y="94176"/>
                    <a:pt x="63037" y="76999"/>
                    <a:pt x="54749" y="60442"/>
                  </a:cubicBezTo>
                  <a:cubicBezTo>
                    <a:pt x="46425" y="43731"/>
                    <a:pt x="35844" y="28240"/>
                    <a:pt x="23302" y="14404"/>
                  </a:cubicBezTo>
                  <a:cubicBezTo>
                    <a:pt x="10674" y="1041"/>
                    <a:pt x="988" y="-1534"/>
                    <a:pt x="-115" y="305"/>
                  </a:cubicBezTo>
                  <a:cubicBezTo>
                    <a:pt x="-1219" y="2144"/>
                    <a:pt x="4911" y="8642"/>
                    <a:pt x="16375" y="20964"/>
                  </a:cubicBezTo>
                  <a:close/>
                </a:path>
              </a:pathLst>
            </a:custGeom>
            <a:solidFill>
              <a:srgbClr val="484E6C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6" name="Forme libre : forme 125">
              <a:extLst>
                <a:ext uri="{FF2B5EF4-FFF2-40B4-BE49-F238E27FC236}">
                  <a16:creationId xmlns:a16="http://schemas.microsoft.com/office/drawing/2014/main" id="{DDE7A010-5840-4850-AC0E-F02CE42CC96C}"/>
                </a:ext>
              </a:extLst>
            </p:cNvPr>
            <p:cNvSpPr/>
            <p:nvPr/>
          </p:nvSpPr>
          <p:spPr>
            <a:xfrm>
              <a:off x="2481387" y="4642942"/>
              <a:ext cx="1194175" cy="1218790"/>
            </a:xfrm>
            <a:custGeom>
              <a:avLst/>
              <a:gdLst>
                <a:gd name="connsiteX0" fmla="*/ -72 w 1194175"/>
                <a:gd name="connsiteY0" fmla="*/ 778549 h 1218790"/>
                <a:gd name="connsiteX1" fmla="*/ 90654 w 1194175"/>
                <a:gd name="connsiteY1" fmla="*/ 711117 h 1218790"/>
                <a:gd name="connsiteX2" fmla="*/ 25307 w 1194175"/>
                <a:gd name="connsiteY2" fmla="*/ 257488 h 1218790"/>
                <a:gd name="connsiteX3" fmla="*/ 368103 w 1194175"/>
                <a:gd name="connsiteY3" fmla="*/ 266684 h 1218790"/>
                <a:gd name="connsiteX4" fmla="*/ 405926 w 1194175"/>
                <a:gd name="connsiteY4" fmla="*/ -222 h 1218790"/>
                <a:gd name="connsiteX5" fmla="*/ 429160 w 1194175"/>
                <a:gd name="connsiteY5" fmla="*/ 263006 h 1218790"/>
                <a:gd name="connsiteX6" fmla="*/ 1145280 w 1194175"/>
                <a:gd name="connsiteY6" fmla="*/ 51761 h 1218790"/>
                <a:gd name="connsiteX7" fmla="*/ 1118553 w 1194175"/>
                <a:gd name="connsiteY7" fmla="*/ 752435 h 1218790"/>
                <a:gd name="connsiteX8" fmla="*/ 711329 w 1194175"/>
                <a:gd name="connsiteY8" fmla="*/ 994513 h 1218790"/>
                <a:gd name="connsiteX9" fmla="*/ 768830 w 1194175"/>
                <a:gd name="connsiteY9" fmla="*/ 1153528 h 1218790"/>
                <a:gd name="connsiteX10" fmla="*/ 572666 w 1194175"/>
                <a:gd name="connsiteY10" fmla="*/ 1218569 h 1218790"/>
                <a:gd name="connsiteX11" fmla="*/ 549862 w 1194175"/>
                <a:gd name="connsiteY11" fmla="*/ 1031355 h 1218790"/>
                <a:gd name="connsiteX12" fmla="*/ 171756 w 1194175"/>
                <a:gd name="connsiteY12" fmla="*/ 899373 h 1218790"/>
                <a:gd name="connsiteX13" fmla="*/ -72 w 1194175"/>
                <a:gd name="connsiteY13" fmla="*/ 778549 h 1218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94175" h="1218790">
                  <a:moveTo>
                    <a:pt x="-72" y="778549"/>
                  </a:moveTo>
                  <a:cubicBezTo>
                    <a:pt x="4833" y="688436"/>
                    <a:pt x="90654" y="711117"/>
                    <a:pt x="90654" y="711117"/>
                  </a:cubicBezTo>
                  <a:cubicBezTo>
                    <a:pt x="90654" y="711117"/>
                    <a:pt x="21445" y="426496"/>
                    <a:pt x="25307" y="257488"/>
                  </a:cubicBezTo>
                  <a:cubicBezTo>
                    <a:pt x="64785" y="269749"/>
                    <a:pt x="201487" y="275879"/>
                    <a:pt x="368103" y="266684"/>
                  </a:cubicBezTo>
                  <a:lnTo>
                    <a:pt x="405926" y="-222"/>
                  </a:lnTo>
                  <a:lnTo>
                    <a:pt x="429160" y="263006"/>
                  </a:lnTo>
                  <a:cubicBezTo>
                    <a:pt x="700908" y="243083"/>
                    <a:pt x="1026724" y="183805"/>
                    <a:pt x="1145280" y="51761"/>
                  </a:cubicBezTo>
                  <a:cubicBezTo>
                    <a:pt x="1192053" y="200907"/>
                    <a:pt x="1236681" y="574600"/>
                    <a:pt x="1118553" y="752435"/>
                  </a:cubicBezTo>
                  <a:cubicBezTo>
                    <a:pt x="1033283" y="880799"/>
                    <a:pt x="873716" y="962269"/>
                    <a:pt x="711329" y="994513"/>
                  </a:cubicBezTo>
                  <a:lnTo>
                    <a:pt x="768830" y="1153528"/>
                  </a:lnTo>
                  <a:cubicBezTo>
                    <a:pt x="768830" y="1153528"/>
                    <a:pt x="707528" y="1213787"/>
                    <a:pt x="572666" y="1218569"/>
                  </a:cubicBezTo>
                  <a:lnTo>
                    <a:pt x="549862" y="1031355"/>
                  </a:lnTo>
                  <a:cubicBezTo>
                    <a:pt x="549862" y="1031355"/>
                    <a:pt x="272596" y="1006835"/>
                    <a:pt x="171756" y="899373"/>
                  </a:cubicBezTo>
                  <a:cubicBezTo>
                    <a:pt x="89244" y="928062"/>
                    <a:pt x="-4792" y="868600"/>
                    <a:pt x="-72" y="778549"/>
                  </a:cubicBezTo>
                  <a:close/>
                </a:path>
              </a:pathLst>
            </a:custGeom>
            <a:solidFill>
              <a:srgbClr val="F7DAA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7" name="Forme libre : forme 126">
              <a:extLst>
                <a:ext uri="{FF2B5EF4-FFF2-40B4-BE49-F238E27FC236}">
                  <a16:creationId xmlns:a16="http://schemas.microsoft.com/office/drawing/2014/main" id="{409F1354-ACAA-4034-95F8-9BE240051302}"/>
                </a:ext>
              </a:extLst>
            </p:cNvPr>
            <p:cNvSpPr/>
            <p:nvPr/>
          </p:nvSpPr>
          <p:spPr>
            <a:xfrm>
              <a:off x="3158288" y="4880223"/>
              <a:ext cx="81715" cy="435542"/>
            </a:xfrm>
            <a:custGeom>
              <a:avLst/>
              <a:gdLst>
                <a:gd name="connsiteX0" fmla="*/ 55821 w 81715"/>
                <a:gd name="connsiteY0" fmla="*/ 425102 h 435542"/>
                <a:gd name="connsiteX1" fmla="*/ 76173 w 81715"/>
                <a:gd name="connsiteY1" fmla="*/ 400949 h 435542"/>
                <a:gd name="connsiteX2" fmla="*/ 79177 w 81715"/>
                <a:gd name="connsiteY2" fmla="*/ 393409 h 435542"/>
                <a:gd name="connsiteX3" fmla="*/ 81261 w 81715"/>
                <a:gd name="connsiteY3" fmla="*/ 385378 h 435542"/>
                <a:gd name="connsiteX4" fmla="*/ 80526 w 81715"/>
                <a:gd name="connsiteY4" fmla="*/ 375815 h 435542"/>
                <a:gd name="connsiteX5" fmla="*/ 74396 w 81715"/>
                <a:gd name="connsiteY5" fmla="*/ 367540 h 435542"/>
                <a:gd name="connsiteX6" fmla="*/ 57538 w 81715"/>
                <a:gd name="connsiteY6" fmla="*/ 363126 h 435542"/>
                <a:gd name="connsiteX7" fmla="*/ 41845 w 81715"/>
                <a:gd name="connsiteY7" fmla="*/ 364291 h 435542"/>
                <a:gd name="connsiteX8" fmla="*/ 12114 w 81715"/>
                <a:gd name="connsiteY8" fmla="*/ 371708 h 435542"/>
                <a:gd name="connsiteX9" fmla="*/ 18611 w 81715"/>
                <a:gd name="connsiteY9" fmla="*/ 376183 h 435542"/>
                <a:gd name="connsiteX10" fmla="*/ 2673 w 81715"/>
                <a:gd name="connsiteY10" fmla="*/ 8376 h 435542"/>
                <a:gd name="connsiteX11" fmla="*/ -208 w 81715"/>
                <a:gd name="connsiteY11" fmla="*/ 8376 h 435542"/>
                <a:gd name="connsiteX12" fmla="*/ 9355 w 81715"/>
                <a:gd name="connsiteY12" fmla="*/ 376183 h 435542"/>
                <a:gd name="connsiteX13" fmla="*/ 9355 w 81715"/>
                <a:gd name="connsiteY13" fmla="*/ 382313 h 435542"/>
                <a:gd name="connsiteX14" fmla="*/ 15056 w 81715"/>
                <a:gd name="connsiteY14" fmla="*/ 380474 h 435542"/>
                <a:gd name="connsiteX15" fmla="*/ 43132 w 81715"/>
                <a:gd name="connsiteY15" fmla="*/ 373731 h 435542"/>
                <a:gd name="connsiteX16" fmla="*/ 57047 w 81715"/>
                <a:gd name="connsiteY16" fmla="*/ 372750 h 435542"/>
                <a:gd name="connsiteX17" fmla="*/ 68756 w 81715"/>
                <a:gd name="connsiteY17" fmla="*/ 375509 h 435542"/>
                <a:gd name="connsiteX18" fmla="*/ 71637 w 81715"/>
                <a:gd name="connsiteY18" fmla="*/ 384030 h 435542"/>
                <a:gd name="connsiteX19" fmla="*/ 69982 w 81715"/>
                <a:gd name="connsiteY19" fmla="*/ 390160 h 435542"/>
                <a:gd name="connsiteX20" fmla="*/ 67469 w 81715"/>
                <a:gd name="connsiteY20" fmla="*/ 396290 h 435542"/>
                <a:gd name="connsiteX21" fmla="*/ 49998 w 81715"/>
                <a:gd name="connsiteY21" fmla="*/ 417010 h 435542"/>
                <a:gd name="connsiteX22" fmla="*/ 32527 w 81715"/>
                <a:gd name="connsiteY22" fmla="*/ 428534 h 435542"/>
                <a:gd name="connsiteX23" fmla="*/ 26887 w 81715"/>
                <a:gd name="connsiteY23" fmla="*/ 434051 h 435542"/>
                <a:gd name="connsiteX24" fmla="*/ 35040 w 81715"/>
                <a:gd name="connsiteY24" fmla="*/ 434787 h 435542"/>
                <a:gd name="connsiteX25" fmla="*/ 55821 w 81715"/>
                <a:gd name="connsiteY25" fmla="*/ 425102 h 435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1715" h="435542">
                  <a:moveTo>
                    <a:pt x="55821" y="425102"/>
                  </a:moveTo>
                  <a:cubicBezTo>
                    <a:pt x="64434" y="418787"/>
                    <a:pt x="71410" y="410506"/>
                    <a:pt x="76173" y="400949"/>
                  </a:cubicBezTo>
                  <a:cubicBezTo>
                    <a:pt x="77381" y="398521"/>
                    <a:pt x="78386" y="396002"/>
                    <a:pt x="79177" y="393409"/>
                  </a:cubicBezTo>
                  <a:cubicBezTo>
                    <a:pt x="80103" y="390797"/>
                    <a:pt x="80802" y="388112"/>
                    <a:pt x="81261" y="385378"/>
                  </a:cubicBezTo>
                  <a:cubicBezTo>
                    <a:pt x="81703" y="382172"/>
                    <a:pt x="81452" y="378911"/>
                    <a:pt x="80526" y="375815"/>
                  </a:cubicBezTo>
                  <a:cubicBezTo>
                    <a:pt x="79404" y="372480"/>
                    <a:pt x="77258" y="369581"/>
                    <a:pt x="74396" y="367540"/>
                  </a:cubicBezTo>
                  <a:cubicBezTo>
                    <a:pt x="69295" y="364530"/>
                    <a:pt x="63460" y="363003"/>
                    <a:pt x="57538" y="363126"/>
                  </a:cubicBezTo>
                  <a:cubicBezTo>
                    <a:pt x="52284" y="363046"/>
                    <a:pt x="47031" y="363433"/>
                    <a:pt x="41845" y="364291"/>
                  </a:cubicBezTo>
                  <a:cubicBezTo>
                    <a:pt x="31748" y="365940"/>
                    <a:pt x="21799" y="368416"/>
                    <a:pt x="12114" y="371708"/>
                  </a:cubicBezTo>
                  <a:lnTo>
                    <a:pt x="18611" y="376183"/>
                  </a:lnTo>
                  <a:cubicBezTo>
                    <a:pt x="13769" y="253581"/>
                    <a:pt x="8252" y="130488"/>
                    <a:pt x="2673" y="8376"/>
                  </a:cubicBezTo>
                  <a:cubicBezTo>
                    <a:pt x="2121" y="-3149"/>
                    <a:pt x="-576" y="-3026"/>
                    <a:pt x="-208" y="8376"/>
                  </a:cubicBezTo>
                  <a:cubicBezTo>
                    <a:pt x="2980" y="130978"/>
                    <a:pt x="5922" y="253581"/>
                    <a:pt x="9355" y="376183"/>
                  </a:cubicBezTo>
                  <a:lnTo>
                    <a:pt x="9355" y="382313"/>
                  </a:lnTo>
                  <a:lnTo>
                    <a:pt x="15056" y="380474"/>
                  </a:lnTo>
                  <a:cubicBezTo>
                    <a:pt x="24214" y="377464"/>
                    <a:pt x="33606" y="375208"/>
                    <a:pt x="43132" y="373731"/>
                  </a:cubicBezTo>
                  <a:cubicBezTo>
                    <a:pt x="47736" y="373014"/>
                    <a:pt x="52388" y="372683"/>
                    <a:pt x="57047" y="372750"/>
                  </a:cubicBezTo>
                  <a:cubicBezTo>
                    <a:pt x="61124" y="372634"/>
                    <a:pt x="65158" y="373584"/>
                    <a:pt x="68756" y="375509"/>
                  </a:cubicBezTo>
                  <a:cubicBezTo>
                    <a:pt x="71367" y="377495"/>
                    <a:pt x="72507" y="380867"/>
                    <a:pt x="71637" y="384030"/>
                  </a:cubicBezTo>
                  <a:cubicBezTo>
                    <a:pt x="71220" y="386108"/>
                    <a:pt x="70668" y="388155"/>
                    <a:pt x="69982" y="390160"/>
                  </a:cubicBezTo>
                  <a:cubicBezTo>
                    <a:pt x="69295" y="392262"/>
                    <a:pt x="68449" y="394310"/>
                    <a:pt x="67469" y="396290"/>
                  </a:cubicBezTo>
                  <a:cubicBezTo>
                    <a:pt x="63386" y="404492"/>
                    <a:pt x="57397" y="411597"/>
                    <a:pt x="49998" y="417010"/>
                  </a:cubicBezTo>
                  <a:cubicBezTo>
                    <a:pt x="42641" y="422465"/>
                    <a:pt x="36511" y="425898"/>
                    <a:pt x="32527" y="428534"/>
                  </a:cubicBezTo>
                  <a:cubicBezTo>
                    <a:pt x="28542" y="431170"/>
                    <a:pt x="26397" y="432887"/>
                    <a:pt x="26887" y="434051"/>
                  </a:cubicBezTo>
                  <a:cubicBezTo>
                    <a:pt x="27377" y="435216"/>
                    <a:pt x="29952" y="435829"/>
                    <a:pt x="35040" y="434787"/>
                  </a:cubicBezTo>
                  <a:cubicBezTo>
                    <a:pt x="42562" y="433028"/>
                    <a:pt x="49636" y="429730"/>
                    <a:pt x="55821" y="425102"/>
                  </a:cubicBezTo>
                  <a:close/>
                </a:path>
              </a:pathLst>
            </a:custGeom>
            <a:solidFill>
              <a:srgbClr val="F4CB9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8" name="Forme libre : forme 127">
              <a:extLst>
                <a:ext uri="{FF2B5EF4-FFF2-40B4-BE49-F238E27FC236}">
                  <a16:creationId xmlns:a16="http://schemas.microsoft.com/office/drawing/2014/main" id="{150EF2F2-2BFC-4851-B8DC-107169C0090D}"/>
                </a:ext>
              </a:extLst>
            </p:cNvPr>
            <p:cNvSpPr/>
            <p:nvPr/>
          </p:nvSpPr>
          <p:spPr>
            <a:xfrm>
              <a:off x="3223179" y="5765978"/>
              <a:ext cx="9623" cy="1289"/>
            </a:xfrm>
            <a:custGeom>
              <a:avLst/>
              <a:gdLst>
                <a:gd name="connsiteX0" fmla="*/ -242 w 9623"/>
                <a:gd name="connsiteY0" fmla="*/ 1067 h 1289"/>
                <a:gd name="connsiteX1" fmla="*/ 9014 w 9623"/>
                <a:gd name="connsiteY1" fmla="*/ -220 h 1289"/>
                <a:gd name="connsiteX2" fmla="*/ -242 w 9623"/>
                <a:gd name="connsiteY2" fmla="*/ 1067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23" h="1289">
                  <a:moveTo>
                    <a:pt x="-242" y="1067"/>
                  </a:moveTo>
                  <a:lnTo>
                    <a:pt x="9014" y="-220"/>
                  </a:lnTo>
                  <a:cubicBezTo>
                    <a:pt x="11589" y="-281"/>
                    <a:pt x="-242" y="1067"/>
                    <a:pt x="-242" y="1067"/>
                  </a:cubicBezTo>
                  <a:close/>
                </a:path>
              </a:pathLst>
            </a:custGeom>
            <a:noFill/>
            <a:ln w="6124" cap="flat">
              <a:solidFill>
                <a:srgbClr val="31375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9" name="Forme libre : forme 128">
              <a:extLst>
                <a:ext uri="{FF2B5EF4-FFF2-40B4-BE49-F238E27FC236}">
                  <a16:creationId xmlns:a16="http://schemas.microsoft.com/office/drawing/2014/main" id="{AF3DEA09-BA8B-4B61-9059-DF8C28707CB0}"/>
                </a:ext>
              </a:extLst>
            </p:cNvPr>
            <p:cNvSpPr/>
            <p:nvPr/>
          </p:nvSpPr>
          <p:spPr>
            <a:xfrm>
              <a:off x="3379135" y="4839379"/>
              <a:ext cx="205169" cy="50296"/>
            </a:xfrm>
            <a:custGeom>
              <a:avLst/>
              <a:gdLst>
                <a:gd name="connsiteX0" fmla="*/ -125 w 205169"/>
                <a:gd name="connsiteY0" fmla="*/ 7780 h 50296"/>
                <a:gd name="connsiteX1" fmla="*/ 25867 w 205169"/>
                <a:gd name="connsiteY1" fmla="*/ 49711 h 50296"/>
                <a:gd name="connsiteX2" fmla="*/ 204927 w 205169"/>
                <a:gd name="connsiteY2" fmla="*/ 37450 h 50296"/>
                <a:gd name="connsiteX3" fmla="*/ -125 w 205169"/>
                <a:gd name="connsiteY3" fmla="*/ 7780 h 50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5169" h="50296">
                  <a:moveTo>
                    <a:pt x="-125" y="7780"/>
                  </a:moveTo>
                  <a:cubicBezTo>
                    <a:pt x="-125" y="7780"/>
                    <a:pt x="-3497" y="46829"/>
                    <a:pt x="25867" y="49711"/>
                  </a:cubicBezTo>
                  <a:cubicBezTo>
                    <a:pt x="55230" y="52592"/>
                    <a:pt x="204927" y="37450"/>
                    <a:pt x="204927" y="37450"/>
                  </a:cubicBezTo>
                  <a:cubicBezTo>
                    <a:pt x="204927" y="37450"/>
                    <a:pt x="168208" y="-21092"/>
                    <a:pt x="-125" y="7780"/>
                  </a:cubicBezTo>
                  <a:close/>
                </a:path>
              </a:pathLst>
            </a:custGeom>
            <a:solidFill>
              <a:srgbClr val="1A2247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0" name="Forme libre : forme 129">
              <a:extLst>
                <a:ext uri="{FF2B5EF4-FFF2-40B4-BE49-F238E27FC236}">
                  <a16:creationId xmlns:a16="http://schemas.microsoft.com/office/drawing/2014/main" id="{536E95F4-F3F8-43D1-BE97-870DD67C6292}"/>
                </a:ext>
              </a:extLst>
            </p:cNvPr>
            <p:cNvSpPr/>
            <p:nvPr/>
          </p:nvSpPr>
          <p:spPr>
            <a:xfrm>
              <a:off x="2717138" y="4914690"/>
              <a:ext cx="260039" cy="78526"/>
            </a:xfrm>
            <a:custGeom>
              <a:avLst/>
              <a:gdLst>
                <a:gd name="connsiteX0" fmla="*/ 259797 w 260039"/>
                <a:gd name="connsiteY0" fmla="*/ -222 h 78526"/>
                <a:gd name="connsiteX1" fmla="*/ 179370 w 260039"/>
                <a:gd name="connsiteY1" fmla="*/ 56420 h 78526"/>
                <a:gd name="connsiteX2" fmla="*/ -242 w 260039"/>
                <a:gd name="connsiteY2" fmla="*/ 78305 h 78526"/>
                <a:gd name="connsiteX3" fmla="*/ 259797 w 260039"/>
                <a:gd name="connsiteY3" fmla="*/ -222 h 7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039" h="78526">
                  <a:moveTo>
                    <a:pt x="259797" y="-222"/>
                  </a:moveTo>
                  <a:cubicBezTo>
                    <a:pt x="259797" y="-222"/>
                    <a:pt x="224856" y="46061"/>
                    <a:pt x="179370" y="56420"/>
                  </a:cubicBezTo>
                  <a:cubicBezTo>
                    <a:pt x="133885" y="66780"/>
                    <a:pt x="-242" y="78305"/>
                    <a:pt x="-242" y="78305"/>
                  </a:cubicBezTo>
                  <a:cubicBezTo>
                    <a:pt x="-242" y="78305"/>
                    <a:pt x="89625" y="19517"/>
                    <a:pt x="259797" y="-222"/>
                  </a:cubicBezTo>
                  <a:close/>
                </a:path>
              </a:pathLst>
            </a:custGeom>
            <a:solidFill>
              <a:srgbClr val="1A2247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1" name="Forme libre : forme 130">
              <a:extLst>
                <a:ext uri="{FF2B5EF4-FFF2-40B4-BE49-F238E27FC236}">
                  <a16:creationId xmlns:a16="http://schemas.microsoft.com/office/drawing/2014/main" id="{38A0F500-659A-4FC2-8979-07F94240D2EA}"/>
                </a:ext>
              </a:extLst>
            </p:cNvPr>
            <p:cNvSpPr/>
            <p:nvPr/>
          </p:nvSpPr>
          <p:spPr>
            <a:xfrm>
              <a:off x="2520356" y="5400195"/>
              <a:ext cx="54852" cy="69112"/>
            </a:xfrm>
            <a:custGeom>
              <a:avLst/>
              <a:gdLst>
                <a:gd name="connsiteX0" fmla="*/ 4360 w 54852"/>
                <a:gd name="connsiteY0" fmla="*/ 15840 h 69112"/>
                <a:gd name="connsiteX1" fmla="*/ 17172 w 54852"/>
                <a:gd name="connsiteY1" fmla="*/ 4867 h 69112"/>
                <a:gd name="connsiteX2" fmla="*/ 50827 w 54852"/>
                <a:gd name="connsiteY2" fmla="*/ 1005 h 69112"/>
                <a:gd name="connsiteX3" fmla="*/ 54566 w 54852"/>
                <a:gd name="connsiteY3" fmla="*/ 4989 h 69112"/>
                <a:gd name="connsiteX4" fmla="*/ 53156 w 54852"/>
                <a:gd name="connsiteY4" fmla="*/ 10384 h 69112"/>
                <a:gd name="connsiteX5" fmla="*/ 49478 w 54852"/>
                <a:gd name="connsiteY5" fmla="*/ 14614 h 69112"/>
                <a:gd name="connsiteX6" fmla="*/ 46045 w 54852"/>
                <a:gd name="connsiteY6" fmla="*/ 15594 h 69112"/>
                <a:gd name="connsiteX7" fmla="*/ 30291 w 54852"/>
                <a:gd name="connsiteY7" fmla="*/ 12468 h 69112"/>
                <a:gd name="connsiteX8" fmla="*/ 30291 w 54852"/>
                <a:gd name="connsiteY8" fmla="*/ 13694 h 69112"/>
                <a:gd name="connsiteX9" fmla="*/ 38137 w 54852"/>
                <a:gd name="connsiteY9" fmla="*/ 67517 h 69112"/>
                <a:gd name="connsiteX10" fmla="*/ 36544 w 54852"/>
                <a:gd name="connsiteY10" fmla="*/ 68681 h 69112"/>
                <a:gd name="connsiteX11" fmla="*/ 15088 w 54852"/>
                <a:gd name="connsiteY11" fmla="*/ 14981 h 69112"/>
                <a:gd name="connsiteX12" fmla="*/ 1725 w 54852"/>
                <a:gd name="connsiteY12" fmla="*/ 31410 h 69112"/>
                <a:gd name="connsiteX13" fmla="*/ -237 w 54852"/>
                <a:gd name="connsiteY13" fmla="*/ 31410 h 69112"/>
                <a:gd name="connsiteX14" fmla="*/ 4360 w 54852"/>
                <a:gd name="connsiteY14" fmla="*/ 15840 h 6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852" h="69112">
                  <a:moveTo>
                    <a:pt x="4360" y="15840"/>
                  </a:moveTo>
                  <a:cubicBezTo>
                    <a:pt x="7548" y="11076"/>
                    <a:pt x="11980" y="7282"/>
                    <a:pt x="17172" y="4867"/>
                  </a:cubicBezTo>
                  <a:cubicBezTo>
                    <a:pt x="27643" y="-141"/>
                    <a:pt x="39492" y="-1503"/>
                    <a:pt x="50827" y="1005"/>
                  </a:cubicBezTo>
                  <a:cubicBezTo>
                    <a:pt x="52758" y="1464"/>
                    <a:pt x="54229" y="3034"/>
                    <a:pt x="54566" y="4989"/>
                  </a:cubicBezTo>
                  <a:cubicBezTo>
                    <a:pt x="54768" y="6902"/>
                    <a:pt x="54266" y="8815"/>
                    <a:pt x="53156" y="10384"/>
                  </a:cubicBezTo>
                  <a:cubicBezTo>
                    <a:pt x="52139" y="11965"/>
                    <a:pt x="50900" y="13388"/>
                    <a:pt x="49478" y="14614"/>
                  </a:cubicBezTo>
                  <a:cubicBezTo>
                    <a:pt x="48313" y="15594"/>
                    <a:pt x="47210" y="16146"/>
                    <a:pt x="46045" y="15594"/>
                  </a:cubicBezTo>
                  <a:cubicBezTo>
                    <a:pt x="41037" y="13572"/>
                    <a:pt x="35691" y="12511"/>
                    <a:pt x="30291" y="12468"/>
                  </a:cubicBezTo>
                  <a:cubicBezTo>
                    <a:pt x="30383" y="12873"/>
                    <a:pt x="30383" y="13289"/>
                    <a:pt x="30291" y="13694"/>
                  </a:cubicBezTo>
                  <a:cubicBezTo>
                    <a:pt x="25699" y="31968"/>
                    <a:pt x="28519" y="51315"/>
                    <a:pt x="38137" y="67517"/>
                  </a:cubicBezTo>
                  <a:cubicBezTo>
                    <a:pt x="38505" y="68252"/>
                    <a:pt x="37095" y="69356"/>
                    <a:pt x="36544" y="68681"/>
                  </a:cubicBezTo>
                  <a:cubicBezTo>
                    <a:pt x="22781" y="54184"/>
                    <a:pt x="15106" y="34966"/>
                    <a:pt x="15088" y="14981"/>
                  </a:cubicBezTo>
                  <a:cubicBezTo>
                    <a:pt x="8216" y="17942"/>
                    <a:pt x="3220" y="24079"/>
                    <a:pt x="1725" y="31410"/>
                  </a:cubicBezTo>
                  <a:cubicBezTo>
                    <a:pt x="1725" y="32207"/>
                    <a:pt x="-360" y="32084"/>
                    <a:pt x="-237" y="31410"/>
                  </a:cubicBezTo>
                  <a:cubicBezTo>
                    <a:pt x="-201" y="25893"/>
                    <a:pt x="1393" y="20492"/>
                    <a:pt x="4360" y="15840"/>
                  </a:cubicBezTo>
                  <a:close/>
                </a:path>
              </a:pathLst>
            </a:custGeom>
            <a:solidFill>
              <a:srgbClr val="F3C488">
                <a:alpha val="48000"/>
              </a:srgbClr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2" name="Forme libre : forme 131">
              <a:extLst>
                <a:ext uri="{FF2B5EF4-FFF2-40B4-BE49-F238E27FC236}">
                  <a16:creationId xmlns:a16="http://schemas.microsoft.com/office/drawing/2014/main" id="{FB060C6C-758A-46A3-B785-8EE626207F78}"/>
                </a:ext>
              </a:extLst>
            </p:cNvPr>
            <p:cNvSpPr/>
            <p:nvPr/>
          </p:nvSpPr>
          <p:spPr>
            <a:xfrm>
              <a:off x="3642598" y="5191115"/>
              <a:ext cx="50561" cy="85891"/>
            </a:xfrm>
            <a:custGeom>
              <a:avLst/>
              <a:gdLst>
                <a:gd name="connsiteX0" fmla="*/ 4483 w 50561"/>
                <a:gd name="connsiteY0" fmla="*/ 66578 h 85891"/>
                <a:gd name="connsiteX1" fmla="*/ 21340 w 50561"/>
                <a:gd name="connsiteY1" fmla="*/ 25016 h 85891"/>
                <a:gd name="connsiteX2" fmla="*/ 23976 w 50561"/>
                <a:gd name="connsiteY2" fmla="*/ 22932 h 85891"/>
                <a:gd name="connsiteX3" fmla="*/ 8651 w 50561"/>
                <a:gd name="connsiteY3" fmla="*/ 15085 h 85891"/>
                <a:gd name="connsiteX4" fmla="*/ 5525 w 50561"/>
                <a:gd name="connsiteY4" fmla="*/ 13736 h 85891"/>
                <a:gd name="connsiteX5" fmla="*/ 1111 w 50561"/>
                <a:gd name="connsiteY5" fmla="*/ 9997 h 85891"/>
                <a:gd name="connsiteX6" fmla="*/ 253 w 50561"/>
                <a:gd name="connsiteY6" fmla="*/ 4235 h 85891"/>
                <a:gd name="connsiteX7" fmla="*/ 8590 w 50561"/>
                <a:gd name="connsiteY7" fmla="*/ -179 h 85891"/>
                <a:gd name="connsiteX8" fmla="*/ 33110 w 50561"/>
                <a:gd name="connsiteY8" fmla="*/ 14533 h 85891"/>
                <a:gd name="connsiteX9" fmla="*/ 45370 w 50561"/>
                <a:gd name="connsiteY9" fmla="*/ 36724 h 85891"/>
                <a:gd name="connsiteX10" fmla="*/ 48374 w 50561"/>
                <a:gd name="connsiteY10" fmla="*/ 84723 h 85891"/>
                <a:gd name="connsiteX11" fmla="*/ 46413 w 50561"/>
                <a:gd name="connsiteY11" fmla="*/ 84723 h 85891"/>
                <a:gd name="connsiteX12" fmla="*/ 37218 w 50561"/>
                <a:gd name="connsiteY12" fmla="*/ 40586 h 85891"/>
                <a:gd name="connsiteX13" fmla="*/ 33601 w 50561"/>
                <a:gd name="connsiteY13" fmla="*/ 34946 h 85891"/>
                <a:gd name="connsiteX14" fmla="*/ 5954 w 50561"/>
                <a:gd name="connsiteY14" fmla="*/ 68356 h 85891"/>
                <a:gd name="connsiteX15" fmla="*/ 4483 w 50561"/>
                <a:gd name="connsiteY15" fmla="*/ 66578 h 8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561" h="85891">
                  <a:moveTo>
                    <a:pt x="4483" y="66578"/>
                  </a:moveTo>
                  <a:cubicBezTo>
                    <a:pt x="13911" y="54594"/>
                    <a:pt x="19753" y="40182"/>
                    <a:pt x="21340" y="25016"/>
                  </a:cubicBezTo>
                  <a:cubicBezTo>
                    <a:pt x="21340" y="24035"/>
                    <a:pt x="22444" y="23299"/>
                    <a:pt x="23976" y="22932"/>
                  </a:cubicBezTo>
                  <a:cubicBezTo>
                    <a:pt x="19986" y="18548"/>
                    <a:pt x="14542" y="15760"/>
                    <a:pt x="8651" y="15085"/>
                  </a:cubicBezTo>
                  <a:cubicBezTo>
                    <a:pt x="7609" y="15453"/>
                    <a:pt x="6812" y="14472"/>
                    <a:pt x="5525" y="13736"/>
                  </a:cubicBezTo>
                  <a:cubicBezTo>
                    <a:pt x="3919" y="12651"/>
                    <a:pt x="2441" y="11401"/>
                    <a:pt x="1111" y="9997"/>
                  </a:cubicBezTo>
                  <a:cubicBezTo>
                    <a:pt x="-305" y="8422"/>
                    <a:pt x="-642" y="6154"/>
                    <a:pt x="253" y="4235"/>
                  </a:cubicBezTo>
                  <a:cubicBezTo>
                    <a:pt x="1890" y="1219"/>
                    <a:pt x="5175" y="-522"/>
                    <a:pt x="8590" y="-179"/>
                  </a:cubicBezTo>
                  <a:cubicBezTo>
                    <a:pt x="18453" y="1108"/>
                    <a:pt x="27336" y="6435"/>
                    <a:pt x="33110" y="14533"/>
                  </a:cubicBezTo>
                  <a:cubicBezTo>
                    <a:pt x="38419" y="21184"/>
                    <a:pt x="42563" y="28688"/>
                    <a:pt x="45370" y="36724"/>
                  </a:cubicBezTo>
                  <a:cubicBezTo>
                    <a:pt x="50716" y="52154"/>
                    <a:pt x="51752" y="68748"/>
                    <a:pt x="48374" y="84723"/>
                  </a:cubicBezTo>
                  <a:cubicBezTo>
                    <a:pt x="48374" y="86133"/>
                    <a:pt x="46351" y="85827"/>
                    <a:pt x="46413" y="84723"/>
                  </a:cubicBezTo>
                  <a:cubicBezTo>
                    <a:pt x="47608" y="69435"/>
                    <a:pt x="44420" y="54128"/>
                    <a:pt x="37218" y="40586"/>
                  </a:cubicBezTo>
                  <a:cubicBezTo>
                    <a:pt x="36175" y="38625"/>
                    <a:pt x="34827" y="36786"/>
                    <a:pt x="33601" y="34946"/>
                  </a:cubicBezTo>
                  <a:cubicBezTo>
                    <a:pt x="27422" y="48280"/>
                    <a:pt x="17895" y="59792"/>
                    <a:pt x="5954" y="68356"/>
                  </a:cubicBezTo>
                  <a:cubicBezTo>
                    <a:pt x="5218" y="68478"/>
                    <a:pt x="3992" y="67130"/>
                    <a:pt x="4483" y="66578"/>
                  </a:cubicBezTo>
                  <a:close/>
                </a:path>
              </a:pathLst>
            </a:custGeom>
            <a:solidFill>
              <a:srgbClr val="F3C488">
                <a:alpha val="48000"/>
              </a:srgbClr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3" name="Forme libre : forme 132">
              <a:extLst>
                <a:ext uri="{FF2B5EF4-FFF2-40B4-BE49-F238E27FC236}">
                  <a16:creationId xmlns:a16="http://schemas.microsoft.com/office/drawing/2014/main" id="{D554EEFD-276C-405C-8F6E-E5165E8F69F7}"/>
                </a:ext>
              </a:extLst>
            </p:cNvPr>
            <p:cNvSpPr/>
            <p:nvPr/>
          </p:nvSpPr>
          <p:spPr>
            <a:xfrm>
              <a:off x="2524530" y="4338586"/>
              <a:ext cx="1054871" cy="249307"/>
            </a:xfrm>
            <a:custGeom>
              <a:avLst/>
              <a:gdLst>
                <a:gd name="connsiteX0" fmla="*/ 1054629 w 1054871"/>
                <a:gd name="connsiteY0" fmla="*/ 138743 h 249307"/>
                <a:gd name="connsiteX1" fmla="*/ -242 w 1054871"/>
                <a:gd name="connsiteY1" fmla="*/ 249086 h 249307"/>
                <a:gd name="connsiteX2" fmla="*/ 1054629 w 1054871"/>
                <a:gd name="connsiteY2" fmla="*/ 138743 h 249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4871" h="249307">
                  <a:moveTo>
                    <a:pt x="1054629" y="138743"/>
                  </a:moveTo>
                  <a:cubicBezTo>
                    <a:pt x="938647" y="-62018"/>
                    <a:pt x="204565" y="-61834"/>
                    <a:pt x="-242" y="249086"/>
                  </a:cubicBezTo>
                  <a:cubicBezTo>
                    <a:pt x="-242" y="249024"/>
                    <a:pt x="594011" y="-29529"/>
                    <a:pt x="1054629" y="138743"/>
                  </a:cubicBezTo>
                  <a:close/>
                </a:path>
              </a:pathLst>
            </a:custGeom>
            <a:solidFill>
              <a:srgbClr val="D9042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4" name="Forme libre : forme 133">
              <a:extLst>
                <a:ext uri="{FF2B5EF4-FFF2-40B4-BE49-F238E27FC236}">
                  <a16:creationId xmlns:a16="http://schemas.microsoft.com/office/drawing/2014/main" id="{85BF9257-73CE-4F76-843F-CDAEF4AE6914}"/>
                </a:ext>
              </a:extLst>
            </p:cNvPr>
            <p:cNvSpPr/>
            <p:nvPr/>
          </p:nvSpPr>
          <p:spPr>
            <a:xfrm>
              <a:off x="2835185" y="5370403"/>
              <a:ext cx="464069" cy="228538"/>
            </a:xfrm>
            <a:custGeom>
              <a:avLst/>
              <a:gdLst>
                <a:gd name="connsiteX0" fmla="*/ 223772 w 464069"/>
                <a:gd name="connsiteY0" fmla="*/ 104174 h 228538"/>
                <a:gd name="connsiteX1" fmla="*/ 73461 w 464069"/>
                <a:gd name="connsiteY1" fmla="*/ 4744 h 228538"/>
                <a:gd name="connsiteX2" fmla="*/ 451 w 464069"/>
                <a:gd name="connsiteY2" fmla="*/ -222 h 228538"/>
                <a:gd name="connsiteX3" fmla="*/ 173872 w 464069"/>
                <a:gd name="connsiteY3" fmla="*/ 221750 h 228538"/>
                <a:gd name="connsiteX4" fmla="*/ 463827 w 464069"/>
                <a:gd name="connsiteY4" fmla="*/ 31716 h 228538"/>
                <a:gd name="connsiteX5" fmla="*/ 424901 w 464069"/>
                <a:gd name="connsiteY5" fmla="*/ 29080 h 228538"/>
                <a:gd name="connsiteX6" fmla="*/ 223772 w 464069"/>
                <a:gd name="connsiteY6" fmla="*/ 104174 h 228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4069" h="228538">
                  <a:moveTo>
                    <a:pt x="223772" y="104174"/>
                  </a:moveTo>
                  <a:cubicBezTo>
                    <a:pt x="137950" y="94856"/>
                    <a:pt x="93384" y="51762"/>
                    <a:pt x="73461" y="4744"/>
                  </a:cubicBezTo>
                  <a:lnTo>
                    <a:pt x="451" y="-222"/>
                  </a:lnTo>
                  <a:cubicBezTo>
                    <a:pt x="451" y="-222"/>
                    <a:pt x="-20943" y="179636"/>
                    <a:pt x="173872" y="221750"/>
                  </a:cubicBezTo>
                  <a:cubicBezTo>
                    <a:pt x="368688" y="263864"/>
                    <a:pt x="442739" y="91975"/>
                    <a:pt x="463827" y="31716"/>
                  </a:cubicBezTo>
                  <a:lnTo>
                    <a:pt x="424901" y="29080"/>
                  </a:lnTo>
                  <a:cubicBezTo>
                    <a:pt x="380151" y="62918"/>
                    <a:pt x="300705" y="112573"/>
                    <a:pt x="223772" y="104174"/>
                  </a:cubicBezTo>
                  <a:close/>
                </a:path>
              </a:pathLst>
            </a:custGeom>
            <a:solidFill>
              <a:srgbClr val="1A2247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5" name="Forme libre : forme 134">
              <a:extLst>
                <a:ext uri="{FF2B5EF4-FFF2-40B4-BE49-F238E27FC236}">
                  <a16:creationId xmlns:a16="http://schemas.microsoft.com/office/drawing/2014/main" id="{576AA82A-1FAB-4E5C-AA77-7DFF4269E9FB}"/>
                </a:ext>
              </a:extLst>
            </p:cNvPr>
            <p:cNvSpPr/>
            <p:nvPr/>
          </p:nvSpPr>
          <p:spPr>
            <a:xfrm>
              <a:off x="2908582" y="5375491"/>
              <a:ext cx="351746" cy="100249"/>
            </a:xfrm>
            <a:custGeom>
              <a:avLst/>
              <a:gdLst>
                <a:gd name="connsiteX0" fmla="*/ 150375 w 351746"/>
                <a:gd name="connsiteY0" fmla="*/ 99086 h 100249"/>
                <a:gd name="connsiteX1" fmla="*/ 351504 w 351746"/>
                <a:gd name="connsiteY1" fmla="*/ 23747 h 100249"/>
                <a:gd name="connsiteX2" fmla="*/ -242 w 351746"/>
                <a:gd name="connsiteY2" fmla="*/ -222 h 100249"/>
                <a:gd name="connsiteX3" fmla="*/ 150375 w 351746"/>
                <a:gd name="connsiteY3" fmla="*/ 99086 h 10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746" h="100249">
                  <a:moveTo>
                    <a:pt x="150375" y="99086"/>
                  </a:moveTo>
                  <a:cubicBezTo>
                    <a:pt x="227614" y="107484"/>
                    <a:pt x="307061" y="57830"/>
                    <a:pt x="351504" y="23747"/>
                  </a:cubicBezTo>
                  <a:lnTo>
                    <a:pt x="-242" y="-222"/>
                  </a:lnTo>
                  <a:cubicBezTo>
                    <a:pt x="19681" y="46674"/>
                    <a:pt x="64553" y="89768"/>
                    <a:pt x="150375" y="99086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6" name="Forme libre : forme 135">
              <a:extLst>
                <a:ext uri="{FF2B5EF4-FFF2-40B4-BE49-F238E27FC236}">
                  <a16:creationId xmlns:a16="http://schemas.microsoft.com/office/drawing/2014/main" id="{9E8C8E2C-2B59-4D5A-828D-10AEA899BF7C}"/>
                </a:ext>
              </a:extLst>
            </p:cNvPr>
            <p:cNvSpPr/>
            <p:nvPr/>
          </p:nvSpPr>
          <p:spPr>
            <a:xfrm rot="-2362200">
              <a:off x="2733141" y="5010287"/>
              <a:ext cx="228163" cy="228163"/>
            </a:xfrm>
            <a:custGeom>
              <a:avLst/>
              <a:gdLst>
                <a:gd name="connsiteX0" fmla="*/ 227921 w 228163"/>
                <a:gd name="connsiteY0" fmla="*/ 113860 h 228163"/>
                <a:gd name="connsiteX1" fmla="*/ 113839 w 228163"/>
                <a:gd name="connsiteY1" fmla="*/ 227941 h 228163"/>
                <a:gd name="connsiteX2" fmla="*/ -242 w 228163"/>
                <a:gd name="connsiteY2" fmla="*/ 113860 h 228163"/>
                <a:gd name="connsiteX3" fmla="*/ 113839 w 228163"/>
                <a:gd name="connsiteY3" fmla="*/ -222 h 228163"/>
                <a:gd name="connsiteX4" fmla="*/ 227921 w 228163"/>
                <a:gd name="connsiteY4" fmla="*/ 113860 h 22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163" h="228163">
                  <a:moveTo>
                    <a:pt x="227921" y="113860"/>
                  </a:moveTo>
                  <a:cubicBezTo>
                    <a:pt x="227921" y="176865"/>
                    <a:pt x="176845" y="227941"/>
                    <a:pt x="113839" y="227941"/>
                  </a:cubicBezTo>
                  <a:cubicBezTo>
                    <a:pt x="50834" y="227941"/>
                    <a:pt x="-242" y="176865"/>
                    <a:pt x="-242" y="113860"/>
                  </a:cubicBezTo>
                  <a:cubicBezTo>
                    <a:pt x="-242" y="50854"/>
                    <a:pt x="50834" y="-222"/>
                    <a:pt x="113839" y="-222"/>
                  </a:cubicBezTo>
                  <a:cubicBezTo>
                    <a:pt x="176845" y="-222"/>
                    <a:pt x="227921" y="50854"/>
                    <a:pt x="227921" y="113860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7" name="Forme libre : forme 136">
              <a:extLst>
                <a:ext uri="{FF2B5EF4-FFF2-40B4-BE49-F238E27FC236}">
                  <a16:creationId xmlns:a16="http://schemas.microsoft.com/office/drawing/2014/main" id="{414F0355-51F9-47CE-A052-FACB89CB33BC}"/>
                </a:ext>
              </a:extLst>
            </p:cNvPr>
            <p:cNvSpPr/>
            <p:nvPr/>
          </p:nvSpPr>
          <p:spPr>
            <a:xfrm rot="-2700000">
              <a:off x="3298960" y="4961163"/>
              <a:ext cx="228163" cy="228163"/>
            </a:xfrm>
            <a:custGeom>
              <a:avLst/>
              <a:gdLst>
                <a:gd name="connsiteX0" fmla="*/ 227921 w 228163"/>
                <a:gd name="connsiteY0" fmla="*/ 113860 h 228163"/>
                <a:gd name="connsiteX1" fmla="*/ 113839 w 228163"/>
                <a:gd name="connsiteY1" fmla="*/ 227941 h 228163"/>
                <a:gd name="connsiteX2" fmla="*/ -242 w 228163"/>
                <a:gd name="connsiteY2" fmla="*/ 113860 h 228163"/>
                <a:gd name="connsiteX3" fmla="*/ 113839 w 228163"/>
                <a:gd name="connsiteY3" fmla="*/ -222 h 228163"/>
                <a:gd name="connsiteX4" fmla="*/ 227921 w 228163"/>
                <a:gd name="connsiteY4" fmla="*/ 113860 h 22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163" h="228163">
                  <a:moveTo>
                    <a:pt x="227921" y="113860"/>
                  </a:moveTo>
                  <a:cubicBezTo>
                    <a:pt x="227921" y="176865"/>
                    <a:pt x="176845" y="227941"/>
                    <a:pt x="113839" y="227941"/>
                  </a:cubicBezTo>
                  <a:cubicBezTo>
                    <a:pt x="50834" y="227941"/>
                    <a:pt x="-242" y="176865"/>
                    <a:pt x="-242" y="113860"/>
                  </a:cubicBezTo>
                  <a:cubicBezTo>
                    <a:pt x="-242" y="50854"/>
                    <a:pt x="50834" y="-222"/>
                    <a:pt x="113839" y="-222"/>
                  </a:cubicBezTo>
                  <a:cubicBezTo>
                    <a:pt x="176845" y="-222"/>
                    <a:pt x="227921" y="50854"/>
                    <a:pt x="227921" y="113860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8" name="Forme libre : forme 137">
              <a:extLst>
                <a:ext uri="{FF2B5EF4-FFF2-40B4-BE49-F238E27FC236}">
                  <a16:creationId xmlns:a16="http://schemas.microsoft.com/office/drawing/2014/main" id="{262CDB1B-814B-4AA7-83C6-36B65C260F7F}"/>
                </a:ext>
              </a:extLst>
            </p:cNvPr>
            <p:cNvSpPr/>
            <p:nvPr/>
          </p:nvSpPr>
          <p:spPr>
            <a:xfrm>
              <a:off x="2826193" y="5097613"/>
              <a:ext cx="141851" cy="141851"/>
            </a:xfrm>
            <a:custGeom>
              <a:avLst/>
              <a:gdLst>
                <a:gd name="connsiteX0" fmla="*/ 141851 w 141851"/>
                <a:gd name="connsiteY0" fmla="*/ 70926 h 141851"/>
                <a:gd name="connsiteX1" fmla="*/ 70925 w 141851"/>
                <a:gd name="connsiteY1" fmla="*/ 141851 h 141851"/>
                <a:gd name="connsiteX2" fmla="*/ 0 w 141851"/>
                <a:gd name="connsiteY2" fmla="*/ 70926 h 141851"/>
                <a:gd name="connsiteX3" fmla="*/ 70925 w 141851"/>
                <a:gd name="connsiteY3" fmla="*/ 0 h 141851"/>
                <a:gd name="connsiteX4" fmla="*/ 141851 w 141851"/>
                <a:gd name="connsiteY4" fmla="*/ 70926 h 141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851" h="141851">
                  <a:moveTo>
                    <a:pt x="141851" y="70926"/>
                  </a:moveTo>
                  <a:cubicBezTo>
                    <a:pt x="141851" y="110097"/>
                    <a:pt x="110097" y="141851"/>
                    <a:pt x="70925" y="141851"/>
                  </a:cubicBezTo>
                  <a:cubicBezTo>
                    <a:pt x="31754" y="141851"/>
                    <a:pt x="0" y="110097"/>
                    <a:pt x="0" y="70926"/>
                  </a:cubicBezTo>
                  <a:cubicBezTo>
                    <a:pt x="0" y="31754"/>
                    <a:pt x="31754" y="0"/>
                    <a:pt x="70925" y="0"/>
                  </a:cubicBezTo>
                  <a:cubicBezTo>
                    <a:pt x="110097" y="0"/>
                    <a:pt x="141851" y="31754"/>
                    <a:pt x="141851" y="70926"/>
                  </a:cubicBezTo>
                  <a:close/>
                </a:path>
              </a:pathLst>
            </a:custGeom>
            <a:solidFill>
              <a:srgbClr val="592F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9" name="Forme libre : forme 138">
              <a:extLst>
                <a:ext uri="{FF2B5EF4-FFF2-40B4-BE49-F238E27FC236}">
                  <a16:creationId xmlns:a16="http://schemas.microsoft.com/office/drawing/2014/main" id="{A18748D6-37B3-4253-8FD9-DA5EE93B037E}"/>
                </a:ext>
              </a:extLst>
            </p:cNvPr>
            <p:cNvSpPr/>
            <p:nvPr/>
          </p:nvSpPr>
          <p:spPr>
            <a:xfrm>
              <a:off x="2822637" y="5119252"/>
              <a:ext cx="48673" cy="48673"/>
            </a:xfrm>
            <a:custGeom>
              <a:avLst/>
              <a:gdLst>
                <a:gd name="connsiteX0" fmla="*/ 48673 w 48673"/>
                <a:gd name="connsiteY0" fmla="*/ 24337 h 48673"/>
                <a:gd name="connsiteX1" fmla="*/ 24337 w 48673"/>
                <a:gd name="connsiteY1" fmla="*/ 48673 h 48673"/>
                <a:gd name="connsiteX2" fmla="*/ 0 w 48673"/>
                <a:gd name="connsiteY2" fmla="*/ 24337 h 48673"/>
                <a:gd name="connsiteX3" fmla="*/ 24337 w 48673"/>
                <a:gd name="connsiteY3" fmla="*/ 0 h 48673"/>
                <a:gd name="connsiteX4" fmla="*/ 48673 w 48673"/>
                <a:gd name="connsiteY4" fmla="*/ 24337 h 4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73" h="48673">
                  <a:moveTo>
                    <a:pt x="48673" y="24337"/>
                  </a:moveTo>
                  <a:cubicBezTo>
                    <a:pt x="48673" y="37777"/>
                    <a:pt x="37777" y="48673"/>
                    <a:pt x="24337" y="48673"/>
                  </a:cubicBezTo>
                  <a:cubicBezTo>
                    <a:pt x="10896" y="48673"/>
                    <a:pt x="0" y="37777"/>
                    <a:pt x="0" y="24337"/>
                  </a:cubicBezTo>
                  <a:cubicBezTo>
                    <a:pt x="0" y="10896"/>
                    <a:pt x="10896" y="0"/>
                    <a:pt x="24337" y="0"/>
                  </a:cubicBezTo>
                  <a:cubicBezTo>
                    <a:pt x="37777" y="0"/>
                    <a:pt x="48673" y="10896"/>
                    <a:pt x="48673" y="24337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0" name="Forme libre : forme 139">
              <a:extLst>
                <a:ext uri="{FF2B5EF4-FFF2-40B4-BE49-F238E27FC236}">
                  <a16:creationId xmlns:a16="http://schemas.microsoft.com/office/drawing/2014/main" id="{EE643EF1-27D6-4D4F-B6E4-799F028F22D4}"/>
                </a:ext>
              </a:extLst>
            </p:cNvPr>
            <p:cNvSpPr/>
            <p:nvPr/>
          </p:nvSpPr>
          <p:spPr>
            <a:xfrm>
              <a:off x="3394271" y="5048326"/>
              <a:ext cx="141851" cy="141851"/>
            </a:xfrm>
            <a:custGeom>
              <a:avLst/>
              <a:gdLst>
                <a:gd name="connsiteX0" fmla="*/ 141851 w 141851"/>
                <a:gd name="connsiteY0" fmla="*/ 70925 h 141851"/>
                <a:gd name="connsiteX1" fmla="*/ 70925 w 141851"/>
                <a:gd name="connsiteY1" fmla="*/ 141851 h 141851"/>
                <a:gd name="connsiteX2" fmla="*/ 0 w 141851"/>
                <a:gd name="connsiteY2" fmla="*/ 70925 h 141851"/>
                <a:gd name="connsiteX3" fmla="*/ 70925 w 141851"/>
                <a:gd name="connsiteY3" fmla="*/ 0 h 141851"/>
                <a:gd name="connsiteX4" fmla="*/ 141851 w 141851"/>
                <a:gd name="connsiteY4" fmla="*/ 70925 h 141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851" h="141851">
                  <a:moveTo>
                    <a:pt x="141851" y="70925"/>
                  </a:moveTo>
                  <a:cubicBezTo>
                    <a:pt x="141851" y="110097"/>
                    <a:pt x="110097" y="141851"/>
                    <a:pt x="70925" y="141851"/>
                  </a:cubicBezTo>
                  <a:cubicBezTo>
                    <a:pt x="31754" y="141851"/>
                    <a:pt x="0" y="110097"/>
                    <a:pt x="0" y="70925"/>
                  </a:cubicBezTo>
                  <a:cubicBezTo>
                    <a:pt x="0" y="31754"/>
                    <a:pt x="31754" y="0"/>
                    <a:pt x="70925" y="0"/>
                  </a:cubicBezTo>
                  <a:cubicBezTo>
                    <a:pt x="110096" y="0"/>
                    <a:pt x="141851" y="31754"/>
                    <a:pt x="141851" y="70925"/>
                  </a:cubicBezTo>
                  <a:close/>
                </a:path>
              </a:pathLst>
            </a:custGeom>
            <a:solidFill>
              <a:srgbClr val="592F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1" name="Forme libre : forme 140">
              <a:extLst>
                <a:ext uri="{FF2B5EF4-FFF2-40B4-BE49-F238E27FC236}">
                  <a16:creationId xmlns:a16="http://schemas.microsoft.com/office/drawing/2014/main" id="{756E9547-286A-4B3C-84D5-9F076ED4AFAB}"/>
                </a:ext>
              </a:extLst>
            </p:cNvPr>
            <p:cNvSpPr/>
            <p:nvPr/>
          </p:nvSpPr>
          <p:spPr>
            <a:xfrm>
              <a:off x="3390716" y="5069966"/>
              <a:ext cx="48673" cy="48673"/>
            </a:xfrm>
            <a:custGeom>
              <a:avLst/>
              <a:gdLst>
                <a:gd name="connsiteX0" fmla="*/ 48673 w 48673"/>
                <a:gd name="connsiteY0" fmla="*/ 24336 h 48673"/>
                <a:gd name="connsiteX1" fmla="*/ 24337 w 48673"/>
                <a:gd name="connsiteY1" fmla="*/ 48673 h 48673"/>
                <a:gd name="connsiteX2" fmla="*/ 0 w 48673"/>
                <a:gd name="connsiteY2" fmla="*/ 24336 h 48673"/>
                <a:gd name="connsiteX3" fmla="*/ 24337 w 48673"/>
                <a:gd name="connsiteY3" fmla="*/ 0 h 48673"/>
                <a:gd name="connsiteX4" fmla="*/ 48673 w 48673"/>
                <a:gd name="connsiteY4" fmla="*/ 24336 h 4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73" h="48673">
                  <a:moveTo>
                    <a:pt x="48673" y="24336"/>
                  </a:moveTo>
                  <a:cubicBezTo>
                    <a:pt x="48673" y="37777"/>
                    <a:pt x="37777" y="48673"/>
                    <a:pt x="24337" y="48673"/>
                  </a:cubicBezTo>
                  <a:cubicBezTo>
                    <a:pt x="10896" y="48673"/>
                    <a:pt x="0" y="37777"/>
                    <a:pt x="0" y="24336"/>
                  </a:cubicBezTo>
                  <a:cubicBezTo>
                    <a:pt x="0" y="10896"/>
                    <a:pt x="10896" y="0"/>
                    <a:pt x="24337" y="0"/>
                  </a:cubicBezTo>
                  <a:cubicBezTo>
                    <a:pt x="37777" y="0"/>
                    <a:pt x="48673" y="10896"/>
                    <a:pt x="48673" y="24336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2" name="Forme libre : forme 141">
              <a:extLst>
                <a:ext uri="{FF2B5EF4-FFF2-40B4-BE49-F238E27FC236}">
                  <a16:creationId xmlns:a16="http://schemas.microsoft.com/office/drawing/2014/main" id="{E344DAC1-B9A4-46CD-AA27-7A240F95D795}"/>
                </a:ext>
              </a:extLst>
            </p:cNvPr>
            <p:cNvSpPr/>
            <p:nvPr/>
          </p:nvSpPr>
          <p:spPr>
            <a:xfrm>
              <a:off x="2613976" y="4909016"/>
              <a:ext cx="1023204" cy="380433"/>
            </a:xfrm>
            <a:custGeom>
              <a:avLst/>
              <a:gdLst>
                <a:gd name="connsiteX0" fmla="*/ 1016185 w 1023204"/>
                <a:gd name="connsiteY0" fmla="*/ 103963 h 380433"/>
                <a:gd name="connsiteX1" fmla="*/ 785876 w 1023204"/>
                <a:gd name="connsiteY1" fmla="*/ 8946 h 380433"/>
                <a:gd name="connsiteX2" fmla="*/ 329060 w 1023204"/>
                <a:gd name="connsiteY2" fmla="*/ 69880 h 380433"/>
                <a:gd name="connsiteX3" fmla="*/ 306746 w 1023204"/>
                <a:gd name="connsiteY3" fmla="*/ 59888 h 380433"/>
                <a:gd name="connsiteX4" fmla="*/ 303558 w 1023204"/>
                <a:gd name="connsiteY4" fmla="*/ 58477 h 380433"/>
                <a:gd name="connsiteX5" fmla="*/ 303558 w 1023204"/>
                <a:gd name="connsiteY5" fmla="*/ 58477 h 380433"/>
                <a:gd name="connsiteX6" fmla="*/ 230426 w 1023204"/>
                <a:gd name="connsiteY6" fmla="*/ 41987 h 380433"/>
                <a:gd name="connsiteX7" fmla="*/ 240 w 1023204"/>
                <a:gd name="connsiteY7" fmla="*/ 192175 h 380433"/>
                <a:gd name="connsiteX8" fmla="*/ 201798 w 1023204"/>
                <a:gd name="connsiteY8" fmla="*/ 379022 h 380433"/>
                <a:gd name="connsiteX9" fmla="*/ 351251 w 1023204"/>
                <a:gd name="connsiteY9" fmla="*/ 347022 h 380433"/>
                <a:gd name="connsiteX10" fmla="*/ 351251 w 1023204"/>
                <a:gd name="connsiteY10" fmla="*/ 347022 h 380433"/>
                <a:gd name="connsiteX11" fmla="*/ 713357 w 1023204"/>
                <a:gd name="connsiteY11" fmla="*/ 294181 h 380433"/>
                <a:gd name="connsiteX12" fmla="*/ 714951 w 1023204"/>
                <a:gd name="connsiteY12" fmla="*/ 294732 h 380433"/>
                <a:gd name="connsiteX13" fmla="*/ 868204 w 1023204"/>
                <a:gd name="connsiteY13" fmla="*/ 304234 h 380433"/>
                <a:gd name="connsiteX14" fmla="*/ 1016185 w 1023204"/>
                <a:gd name="connsiteY14" fmla="*/ 103963 h 380433"/>
                <a:gd name="connsiteX15" fmla="*/ 346898 w 1023204"/>
                <a:gd name="connsiteY15" fmla="*/ 224113 h 380433"/>
                <a:gd name="connsiteX16" fmla="*/ 224290 w 1023204"/>
                <a:gd name="connsiteY16" fmla="*/ 328981 h 380433"/>
                <a:gd name="connsiteX17" fmla="*/ 119428 w 1023204"/>
                <a:gd name="connsiteY17" fmla="*/ 206373 h 380433"/>
                <a:gd name="connsiteX18" fmla="*/ 242030 w 1023204"/>
                <a:gd name="connsiteY18" fmla="*/ 101505 h 380433"/>
                <a:gd name="connsiteX19" fmla="*/ 242073 w 1023204"/>
                <a:gd name="connsiteY19" fmla="*/ 101511 h 380433"/>
                <a:gd name="connsiteX20" fmla="*/ 346898 w 1023204"/>
                <a:gd name="connsiteY20" fmla="*/ 224113 h 380433"/>
                <a:gd name="connsiteX21" fmla="*/ 912770 w 1023204"/>
                <a:gd name="connsiteY21" fmla="*/ 175072 h 380433"/>
                <a:gd name="connsiteX22" fmla="*/ 790161 w 1023204"/>
                <a:gd name="connsiteY22" fmla="*/ 279940 h 380433"/>
                <a:gd name="connsiteX23" fmla="*/ 685300 w 1023204"/>
                <a:gd name="connsiteY23" fmla="*/ 157332 h 380433"/>
                <a:gd name="connsiteX24" fmla="*/ 807902 w 1023204"/>
                <a:gd name="connsiteY24" fmla="*/ 52464 h 380433"/>
                <a:gd name="connsiteX25" fmla="*/ 807945 w 1023204"/>
                <a:gd name="connsiteY25" fmla="*/ 52470 h 380433"/>
                <a:gd name="connsiteX26" fmla="*/ 912525 w 1023204"/>
                <a:gd name="connsiteY26" fmla="*/ 174888 h 380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23204" h="380433">
                  <a:moveTo>
                    <a:pt x="1016185" y="103963"/>
                  </a:moveTo>
                  <a:cubicBezTo>
                    <a:pt x="993503" y="22371"/>
                    <a:pt x="890334" y="-20172"/>
                    <a:pt x="785876" y="8946"/>
                  </a:cubicBezTo>
                  <a:cubicBezTo>
                    <a:pt x="660577" y="25436"/>
                    <a:pt x="584318" y="178383"/>
                    <a:pt x="329060" y="69880"/>
                  </a:cubicBezTo>
                  <a:cubicBezTo>
                    <a:pt x="321888" y="66201"/>
                    <a:pt x="314409" y="62953"/>
                    <a:pt x="306746" y="59888"/>
                  </a:cubicBezTo>
                  <a:lnTo>
                    <a:pt x="303558" y="58477"/>
                  </a:lnTo>
                  <a:lnTo>
                    <a:pt x="303558" y="58477"/>
                  </a:lnTo>
                  <a:cubicBezTo>
                    <a:pt x="280068" y="49601"/>
                    <a:pt x="255449" y="44053"/>
                    <a:pt x="230426" y="41987"/>
                  </a:cubicBezTo>
                  <a:cubicBezTo>
                    <a:pt x="111257" y="31811"/>
                    <a:pt x="8148" y="99059"/>
                    <a:pt x="240" y="192175"/>
                  </a:cubicBezTo>
                  <a:cubicBezTo>
                    <a:pt x="-7668" y="285292"/>
                    <a:pt x="82568" y="368907"/>
                    <a:pt x="201798" y="379022"/>
                  </a:cubicBezTo>
                  <a:cubicBezTo>
                    <a:pt x="253727" y="384085"/>
                    <a:pt x="305949" y="372903"/>
                    <a:pt x="351251" y="347022"/>
                  </a:cubicBezTo>
                  <a:lnTo>
                    <a:pt x="351251" y="347022"/>
                  </a:lnTo>
                  <a:cubicBezTo>
                    <a:pt x="351251" y="347022"/>
                    <a:pt x="543859" y="230243"/>
                    <a:pt x="713357" y="294181"/>
                  </a:cubicBezTo>
                  <a:lnTo>
                    <a:pt x="714951" y="294732"/>
                  </a:lnTo>
                  <a:cubicBezTo>
                    <a:pt x="757862" y="314778"/>
                    <a:pt x="811991" y="316556"/>
                    <a:pt x="868204" y="304234"/>
                  </a:cubicBezTo>
                  <a:cubicBezTo>
                    <a:pt x="1008032" y="273645"/>
                    <a:pt x="1038928" y="185555"/>
                    <a:pt x="1016185" y="103963"/>
                  </a:cubicBezTo>
                  <a:close/>
                  <a:moveTo>
                    <a:pt x="346898" y="224113"/>
                  </a:moveTo>
                  <a:cubicBezTo>
                    <a:pt x="342000" y="286929"/>
                    <a:pt x="287105" y="333879"/>
                    <a:pt x="224290" y="328981"/>
                  </a:cubicBezTo>
                  <a:cubicBezTo>
                    <a:pt x="161481" y="324083"/>
                    <a:pt x="114530" y="269188"/>
                    <a:pt x="119428" y="206373"/>
                  </a:cubicBezTo>
                  <a:cubicBezTo>
                    <a:pt x="124326" y="143557"/>
                    <a:pt x="179215" y="96607"/>
                    <a:pt x="242030" y="101505"/>
                  </a:cubicBezTo>
                  <a:cubicBezTo>
                    <a:pt x="242043" y="101511"/>
                    <a:pt x="242061" y="101511"/>
                    <a:pt x="242073" y="101511"/>
                  </a:cubicBezTo>
                  <a:cubicBezTo>
                    <a:pt x="304870" y="106433"/>
                    <a:pt x="351796" y="161316"/>
                    <a:pt x="346898" y="224113"/>
                  </a:cubicBezTo>
                  <a:close/>
                  <a:moveTo>
                    <a:pt x="912770" y="175072"/>
                  </a:moveTo>
                  <a:cubicBezTo>
                    <a:pt x="907872" y="237888"/>
                    <a:pt x="852977" y="284838"/>
                    <a:pt x="790161" y="279940"/>
                  </a:cubicBezTo>
                  <a:cubicBezTo>
                    <a:pt x="727352" y="275042"/>
                    <a:pt x="680401" y="220147"/>
                    <a:pt x="685300" y="157332"/>
                  </a:cubicBezTo>
                  <a:cubicBezTo>
                    <a:pt x="690198" y="94517"/>
                    <a:pt x="745087" y="47566"/>
                    <a:pt x="807902" y="52464"/>
                  </a:cubicBezTo>
                  <a:cubicBezTo>
                    <a:pt x="807914" y="52470"/>
                    <a:pt x="807933" y="52470"/>
                    <a:pt x="807945" y="52470"/>
                  </a:cubicBezTo>
                  <a:cubicBezTo>
                    <a:pt x="870552" y="57552"/>
                    <a:pt x="917288" y="112257"/>
                    <a:pt x="912525" y="174888"/>
                  </a:cubicBezTo>
                  <a:close/>
                </a:path>
              </a:pathLst>
            </a:custGeom>
            <a:solidFill>
              <a:srgbClr val="F2B60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3" name="Forme libre : forme 142">
              <a:extLst>
                <a:ext uri="{FF2B5EF4-FFF2-40B4-BE49-F238E27FC236}">
                  <a16:creationId xmlns:a16="http://schemas.microsoft.com/office/drawing/2014/main" id="{1D5AA0F4-CF0E-4AD7-B28E-F1432347C876}"/>
                </a:ext>
              </a:extLst>
            </p:cNvPr>
            <p:cNvSpPr/>
            <p:nvPr/>
          </p:nvSpPr>
          <p:spPr>
            <a:xfrm>
              <a:off x="2623132" y="5660365"/>
              <a:ext cx="1214592" cy="1198614"/>
            </a:xfrm>
            <a:custGeom>
              <a:avLst/>
              <a:gdLst>
                <a:gd name="connsiteX0" fmla="*/ 467824 w 1214592"/>
                <a:gd name="connsiteY0" fmla="*/ 62482 h 1198614"/>
                <a:gd name="connsiteX1" fmla="*/ 1030446 w 1214592"/>
                <a:gd name="connsiteY1" fmla="*/ 122863 h 1198614"/>
                <a:gd name="connsiteX2" fmla="*/ 1214350 w 1214592"/>
                <a:gd name="connsiteY2" fmla="*/ 1198393 h 1198614"/>
                <a:gd name="connsiteX3" fmla="*/ 109028 w 1214592"/>
                <a:gd name="connsiteY3" fmla="*/ 1198393 h 1198614"/>
                <a:gd name="connsiteX4" fmla="*/ 7145 w 1214592"/>
                <a:gd name="connsiteY4" fmla="*/ 424956 h 1198614"/>
                <a:gd name="connsiteX5" fmla="*/ 467824 w 1214592"/>
                <a:gd name="connsiteY5" fmla="*/ 62482 h 1198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4592" h="1198614">
                  <a:moveTo>
                    <a:pt x="467824" y="62482"/>
                  </a:moveTo>
                  <a:cubicBezTo>
                    <a:pt x="654057" y="30605"/>
                    <a:pt x="985635" y="-89545"/>
                    <a:pt x="1030446" y="122863"/>
                  </a:cubicBezTo>
                  <a:cubicBezTo>
                    <a:pt x="1075257" y="335272"/>
                    <a:pt x="1214350" y="1198393"/>
                    <a:pt x="1214350" y="1198393"/>
                  </a:cubicBezTo>
                  <a:lnTo>
                    <a:pt x="109028" y="1198393"/>
                  </a:lnTo>
                  <a:cubicBezTo>
                    <a:pt x="109028" y="1198393"/>
                    <a:pt x="19344" y="567665"/>
                    <a:pt x="7145" y="424956"/>
                  </a:cubicBezTo>
                  <a:cubicBezTo>
                    <a:pt x="-5054" y="282246"/>
                    <a:pt x="-58141" y="152594"/>
                    <a:pt x="467824" y="62482"/>
                  </a:cubicBezTo>
                  <a:close/>
                </a:path>
              </a:pathLst>
            </a:custGeom>
            <a:solidFill>
              <a:srgbClr val="D9042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4" name="Forme libre : forme 143">
              <a:extLst>
                <a:ext uri="{FF2B5EF4-FFF2-40B4-BE49-F238E27FC236}">
                  <a16:creationId xmlns:a16="http://schemas.microsoft.com/office/drawing/2014/main" id="{D86C17CA-A93B-49FC-8E56-02F16ABBF860}"/>
                </a:ext>
              </a:extLst>
            </p:cNvPr>
            <p:cNvSpPr/>
            <p:nvPr/>
          </p:nvSpPr>
          <p:spPr>
            <a:xfrm>
              <a:off x="3441841" y="5663157"/>
              <a:ext cx="986949" cy="996178"/>
            </a:xfrm>
            <a:custGeom>
              <a:avLst/>
              <a:gdLst>
                <a:gd name="connsiteX0" fmla="*/ -242 w 986949"/>
                <a:gd name="connsiteY0" fmla="*/ 1270 h 996178"/>
                <a:gd name="connsiteX1" fmla="*/ 428866 w 986949"/>
                <a:gd name="connsiteY1" fmla="*/ 344557 h 996178"/>
                <a:gd name="connsiteX2" fmla="*/ 913146 w 986949"/>
                <a:gd name="connsiteY2" fmla="*/ 784822 h 996178"/>
                <a:gd name="connsiteX3" fmla="*/ 986707 w 986949"/>
                <a:gd name="connsiteY3" fmla="*/ 911225 h 996178"/>
                <a:gd name="connsiteX4" fmla="*/ 297682 w 986949"/>
                <a:gd name="connsiteY4" fmla="*/ 765880 h 996178"/>
                <a:gd name="connsiteX5" fmla="*/ -242 w 986949"/>
                <a:gd name="connsiteY5" fmla="*/ 1270 h 996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6949" h="996178">
                  <a:moveTo>
                    <a:pt x="-242" y="1270"/>
                  </a:moveTo>
                  <a:cubicBezTo>
                    <a:pt x="146513" y="-14055"/>
                    <a:pt x="364193" y="87889"/>
                    <a:pt x="428866" y="344557"/>
                  </a:cubicBezTo>
                  <a:cubicBezTo>
                    <a:pt x="493539" y="601225"/>
                    <a:pt x="570779" y="874567"/>
                    <a:pt x="913146" y="784822"/>
                  </a:cubicBezTo>
                  <a:lnTo>
                    <a:pt x="986707" y="911225"/>
                  </a:lnTo>
                  <a:cubicBezTo>
                    <a:pt x="917376" y="951991"/>
                    <a:pt x="468467" y="1143618"/>
                    <a:pt x="297682" y="765880"/>
                  </a:cubicBezTo>
                  <a:cubicBezTo>
                    <a:pt x="165945" y="475435"/>
                    <a:pt x="-242" y="1270"/>
                    <a:pt x="-242" y="1270"/>
                  </a:cubicBezTo>
                  <a:close/>
                </a:path>
              </a:pathLst>
            </a:custGeom>
            <a:solidFill>
              <a:srgbClr val="D9042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5" name="Forme libre : forme 144">
              <a:extLst>
                <a:ext uri="{FF2B5EF4-FFF2-40B4-BE49-F238E27FC236}">
                  <a16:creationId xmlns:a16="http://schemas.microsoft.com/office/drawing/2014/main" id="{E15A5D38-E3DA-4DFA-9163-499316941086}"/>
                </a:ext>
              </a:extLst>
            </p:cNvPr>
            <p:cNvSpPr/>
            <p:nvPr/>
          </p:nvSpPr>
          <p:spPr>
            <a:xfrm>
              <a:off x="3018495" y="6030556"/>
              <a:ext cx="471528" cy="471528"/>
            </a:xfrm>
            <a:custGeom>
              <a:avLst/>
              <a:gdLst>
                <a:gd name="connsiteX0" fmla="*/ 471529 w 471528"/>
                <a:gd name="connsiteY0" fmla="*/ 235764 h 471528"/>
                <a:gd name="connsiteX1" fmla="*/ 235765 w 471528"/>
                <a:gd name="connsiteY1" fmla="*/ 471529 h 471528"/>
                <a:gd name="connsiteX2" fmla="*/ 0 w 471528"/>
                <a:gd name="connsiteY2" fmla="*/ 235764 h 471528"/>
                <a:gd name="connsiteX3" fmla="*/ 235765 w 471528"/>
                <a:gd name="connsiteY3" fmla="*/ 0 h 471528"/>
                <a:gd name="connsiteX4" fmla="*/ 471529 w 471528"/>
                <a:gd name="connsiteY4" fmla="*/ 235764 h 471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528" h="471528">
                  <a:moveTo>
                    <a:pt x="471529" y="235764"/>
                  </a:moveTo>
                  <a:cubicBezTo>
                    <a:pt x="471529" y="365973"/>
                    <a:pt x="365974" y="471529"/>
                    <a:pt x="235765" y="471529"/>
                  </a:cubicBezTo>
                  <a:cubicBezTo>
                    <a:pt x="105555" y="471529"/>
                    <a:pt x="0" y="365974"/>
                    <a:pt x="0" y="235764"/>
                  </a:cubicBezTo>
                  <a:cubicBezTo>
                    <a:pt x="0" y="105555"/>
                    <a:pt x="105555" y="0"/>
                    <a:pt x="235765" y="0"/>
                  </a:cubicBezTo>
                  <a:cubicBezTo>
                    <a:pt x="365974" y="0"/>
                    <a:pt x="471529" y="105555"/>
                    <a:pt x="471529" y="235764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6" name="Forme libre : forme 145">
              <a:extLst>
                <a:ext uri="{FF2B5EF4-FFF2-40B4-BE49-F238E27FC236}">
                  <a16:creationId xmlns:a16="http://schemas.microsoft.com/office/drawing/2014/main" id="{5DFE3680-010E-4C2C-A792-EFA3D29F1B45}"/>
                </a:ext>
              </a:extLst>
            </p:cNvPr>
            <p:cNvSpPr/>
            <p:nvPr/>
          </p:nvSpPr>
          <p:spPr>
            <a:xfrm>
              <a:off x="3031552" y="5637676"/>
              <a:ext cx="218968" cy="224055"/>
            </a:xfrm>
            <a:custGeom>
              <a:avLst/>
              <a:gdLst>
                <a:gd name="connsiteX0" fmla="*/ -242 w 218968"/>
                <a:gd name="connsiteY0" fmla="*/ 36620 h 224055"/>
                <a:gd name="connsiteX1" fmla="*/ 22562 w 218968"/>
                <a:gd name="connsiteY1" fmla="*/ 223834 h 224055"/>
                <a:gd name="connsiteX2" fmla="*/ 218726 w 218968"/>
                <a:gd name="connsiteY2" fmla="*/ 158794 h 224055"/>
                <a:gd name="connsiteX3" fmla="*/ 161225 w 218968"/>
                <a:gd name="connsiteY3" fmla="*/ -222 h 22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8968" h="224055">
                  <a:moveTo>
                    <a:pt x="-242" y="36620"/>
                  </a:moveTo>
                  <a:lnTo>
                    <a:pt x="22562" y="223834"/>
                  </a:lnTo>
                  <a:cubicBezTo>
                    <a:pt x="22562" y="223834"/>
                    <a:pt x="137256" y="216416"/>
                    <a:pt x="218726" y="158794"/>
                  </a:cubicBezTo>
                  <a:lnTo>
                    <a:pt x="161225" y="-222"/>
                  </a:lnTo>
                  <a:close/>
                </a:path>
              </a:pathLst>
            </a:custGeom>
            <a:solidFill>
              <a:srgbClr val="F7DAA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47" name="Arm_Girl_left">
            <a:extLst>
              <a:ext uri="{FF2B5EF4-FFF2-40B4-BE49-F238E27FC236}">
                <a16:creationId xmlns:a16="http://schemas.microsoft.com/office/drawing/2014/main" id="{6759FE89-FD20-42CD-AE86-3CAF86005A03}"/>
              </a:ext>
            </a:extLst>
          </p:cNvPr>
          <p:cNvGrpSpPr/>
          <p:nvPr/>
        </p:nvGrpSpPr>
        <p:grpSpPr>
          <a:xfrm>
            <a:off x="-683831" y="3985788"/>
            <a:ext cx="3907897" cy="3073614"/>
            <a:chOff x="610385" y="6858000"/>
            <a:chExt cx="3907897" cy="3073614"/>
          </a:xfrm>
        </p:grpSpPr>
        <p:grpSp>
          <p:nvGrpSpPr>
            <p:cNvPr id="148" name="Group 320">
              <a:extLst>
                <a:ext uri="{FF2B5EF4-FFF2-40B4-BE49-F238E27FC236}">
                  <a16:creationId xmlns:a16="http://schemas.microsoft.com/office/drawing/2014/main" id="{DE49ACF5-9FE2-424F-A5A6-08D3D71774BA}"/>
                </a:ext>
              </a:extLst>
            </p:cNvPr>
            <p:cNvGrpSpPr/>
            <p:nvPr/>
          </p:nvGrpSpPr>
          <p:grpSpPr>
            <a:xfrm>
              <a:off x="1442903" y="8129810"/>
              <a:ext cx="1552598" cy="975291"/>
              <a:chOff x="1442903" y="8129810"/>
              <a:chExt cx="1552598" cy="975291"/>
            </a:xfrm>
          </p:grpSpPr>
          <p:sp>
            <p:nvSpPr>
              <p:cNvPr id="150" name="Forme libre : forme 212">
                <a:extLst>
                  <a:ext uri="{FF2B5EF4-FFF2-40B4-BE49-F238E27FC236}">
                    <a16:creationId xmlns:a16="http://schemas.microsoft.com/office/drawing/2014/main" id="{428C8F9C-8DCE-4865-BEFE-96116031C7A1}"/>
                  </a:ext>
                </a:extLst>
              </p:cNvPr>
              <p:cNvSpPr/>
              <p:nvPr/>
            </p:nvSpPr>
            <p:spPr>
              <a:xfrm>
                <a:off x="1442903" y="8129810"/>
                <a:ext cx="411184" cy="456588"/>
              </a:xfrm>
              <a:custGeom>
                <a:avLst/>
                <a:gdLst>
                  <a:gd name="connsiteX0" fmla="*/ 318000 w 411184"/>
                  <a:gd name="connsiteY0" fmla="*/ 391265 h 456588"/>
                  <a:gd name="connsiteX1" fmla="*/ 287349 w 411184"/>
                  <a:gd name="connsiteY1" fmla="*/ 322546 h 456588"/>
                  <a:gd name="connsiteX2" fmla="*/ 407929 w 411184"/>
                  <a:gd name="connsiteY2" fmla="*/ 125769 h 456588"/>
                  <a:gd name="connsiteX3" fmla="*/ 319165 w 411184"/>
                  <a:gd name="connsiteY3" fmla="*/ 184864 h 456588"/>
                  <a:gd name="connsiteX4" fmla="*/ 111108 w 411184"/>
                  <a:gd name="connsiteY4" fmla="*/ 960 h 456588"/>
                  <a:gd name="connsiteX5" fmla="*/ 212255 w 411184"/>
                  <a:gd name="connsiteY5" fmla="*/ 175730 h 456588"/>
                  <a:gd name="connsiteX6" fmla="*/ 34482 w 411184"/>
                  <a:gd name="connsiteY6" fmla="*/ 67717 h 456588"/>
                  <a:gd name="connsiteX7" fmla="*/ 177436 w 411184"/>
                  <a:gd name="connsiteY7" fmla="*/ 231085 h 456588"/>
                  <a:gd name="connsiteX8" fmla="*/ 950 w 411184"/>
                  <a:gd name="connsiteY8" fmla="*/ 155929 h 456588"/>
                  <a:gd name="connsiteX9" fmla="*/ 132993 w 411184"/>
                  <a:gd name="connsiteY9" fmla="*/ 283314 h 456588"/>
                  <a:gd name="connsiteX10" fmla="*/ 26267 w 411184"/>
                  <a:gd name="connsiteY10" fmla="*/ 275160 h 456588"/>
                  <a:gd name="connsiteX11" fmla="*/ 193987 w 411184"/>
                  <a:gd name="connsiteY11" fmla="*/ 337320 h 456588"/>
                  <a:gd name="connsiteX12" fmla="*/ 243028 w 411184"/>
                  <a:gd name="connsiteY12" fmla="*/ 456367 h 456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1184" h="456588">
                    <a:moveTo>
                      <a:pt x="318000" y="391265"/>
                    </a:moveTo>
                    <a:lnTo>
                      <a:pt x="287349" y="322546"/>
                    </a:lnTo>
                    <a:cubicBezTo>
                      <a:pt x="287349" y="322546"/>
                      <a:pt x="433553" y="152926"/>
                      <a:pt x="407929" y="125769"/>
                    </a:cubicBezTo>
                    <a:cubicBezTo>
                      <a:pt x="382305" y="98613"/>
                      <a:pt x="319165" y="184864"/>
                      <a:pt x="319165" y="184864"/>
                    </a:cubicBezTo>
                    <a:cubicBezTo>
                      <a:pt x="319165" y="184864"/>
                      <a:pt x="132135" y="-17430"/>
                      <a:pt x="111108" y="960"/>
                    </a:cubicBezTo>
                    <a:cubicBezTo>
                      <a:pt x="90082" y="19351"/>
                      <a:pt x="150954" y="121540"/>
                      <a:pt x="212255" y="175730"/>
                    </a:cubicBezTo>
                    <a:cubicBezTo>
                      <a:pt x="149422" y="116084"/>
                      <a:pt x="50788" y="41235"/>
                      <a:pt x="34482" y="67717"/>
                    </a:cubicBezTo>
                    <a:cubicBezTo>
                      <a:pt x="18176" y="94199"/>
                      <a:pt x="148686" y="209997"/>
                      <a:pt x="177436" y="231085"/>
                    </a:cubicBezTo>
                    <a:cubicBezTo>
                      <a:pt x="118465" y="180205"/>
                      <a:pt x="16827" y="114183"/>
                      <a:pt x="950" y="155929"/>
                    </a:cubicBezTo>
                    <a:cubicBezTo>
                      <a:pt x="-14927" y="197676"/>
                      <a:pt x="132993" y="283314"/>
                      <a:pt x="132993" y="283314"/>
                    </a:cubicBezTo>
                    <a:cubicBezTo>
                      <a:pt x="132993" y="283314"/>
                      <a:pt x="48091" y="245429"/>
                      <a:pt x="26267" y="275160"/>
                    </a:cubicBezTo>
                    <a:cubicBezTo>
                      <a:pt x="4444" y="304891"/>
                      <a:pt x="193987" y="337320"/>
                      <a:pt x="193987" y="337320"/>
                    </a:cubicBezTo>
                    <a:lnTo>
                      <a:pt x="243028" y="456367"/>
                    </a:lnTo>
                    <a:close/>
                  </a:path>
                </a:pathLst>
              </a:custGeom>
              <a:solidFill>
                <a:srgbClr val="F7DAA1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1" name="Forme libre : forme 234">
                <a:extLst>
                  <a:ext uri="{FF2B5EF4-FFF2-40B4-BE49-F238E27FC236}">
                    <a16:creationId xmlns:a16="http://schemas.microsoft.com/office/drawing/2014/main" id="{7F47DAEC-8BCF-4151-AA4E-5ECDE2742EA0}"/>
                  </a:ext>
                </a:extLst>
              </p:cNvPr>
              <p:cNvSpPr/>
              <p:nvPr/>
            </p:nvSpPr>
            <p:spPr>
              <a:xfrm>
                <a:off x="1599004" y="8461651"/>
                <a:ext cx="1396497" cy="643450"/>
              </a:xfrm>
              <a:custGeom>
                <a:avLst/>
                <a:gdLst>
                  <a:gd name="connsiteX0" fmla="*/ 1170856 w 1396497"/>
                  <a:gd name="connsiteY0" fmla="*/ 253197 h 643450"/>
                  <a:gd name="connsiteX1" fmla="*/ 207691 w 1396497"/>
                  <a:gd name="connsiteY1" fmla="*/ -222 h 643450"/>
                  <a:gd name="connsiteX2" fmla="*/ -242 w 1396497"/>
                  <a:gd name="connsiteY2" fmla="*/ 103990 h 643450"/>
                  <a:gd name="connsiteX3" fmla="*/ 1038936 w 1396497"/>
                  <a:gd name="connsiteY3" fmla="*/ 602982 h 643450"/>
                  <a:gd name="connsiteX4" fmla="*/ 1170856 w 1396497"/>
                  <a:gd name="connsiteY4" fmla="*/ 253197 h 64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6497" h="643450">
                    <a:moveTo>
                      <a:pt x="1170856" y="253197"/>
                    </a:moveTo>
                    <a:cubicBezTo>
                      <a:pt x="1027166" y="318422"/>
                      <a:pt x="362661" y="464012"/>
                      <a:pt x="207691" y="-222"/>
                    </a:cubicBezTo>
                    <a:lnTo>
                      <a:pt x="-242" y="103990"/>
                    </a:lnTo>
                    <a:cubicBezTo>
                      <a:pt x="32370" y="204340"/>
                      <a:pt x="320915" y="801843"/>
                      <a:pt x="1038936" y="602982"/>
                    </a:cubicBezTo>
                    <a:cubicBezTo>
                      <a:pt x="1756957" y="404121"/>
                      <a:pt x="1170856" y="253197"/>
                      <a:pt x="1170856" y="253197"/>
                    </a:cubicBezTo>
                    <a:close/>
                  </a:path>
                </a:pathLst>
              </a:custGeom>
              <a:solidFill>
                <a:srgbClr val="D9042B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149" name="Rectangle 148">
              <a:extLst>
                <a:ext uri="{FF2B5EF4-FFF2-40B4-BE49-F238E27FC236}">
                  <a16:creationId xmlns:a16="http://schemas.microsoft.com/office/drawing/2014/main" id="{53DF2471-EA43-40DA-B774-337FD283635D}"/>
                </a:ext>
              </a:extLst>
            </p:cNvPr>
            <p:cNvSpPr/>
            <p:nvPr/>
          </p:nvSpPr>
          <p:spPr>
            <a:xfrm>
              <a:off x="610385" y="6858000"/>
              <a:ext cx="3907897" cy="307361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152" name="EyeLeft_Girl_Right">
            <a:extLst>
              <a:ext uri="{FF2B5EF4-FFF2-40B4-BE49-F238E27FC236}">
                <a16:creationId xmlns:a16="http://schemas.microsoft.com/office/drawing/2014/main" id="{EB70385F-0ED0-4B04-BB6B-7651C09421C0}"/>
              </a:ext>
            </a:extLst>
          </p:cNvPr>
          <p:cNvSpPr/>
          <p:nvPr/>
        </p:nvSpPr>
        <p:spPr>
          <a:xfrm>
            <a:off x="1401141" y="5028702"/>
            <a:ext cx="275538" cy="260780"/>
          </a:xfrm>
          <a:prstGeom prst="ellipse">
            <a:avLst/>
          </a:prstGeom>
          <a:solidFill>
            <a:srgbClr val="F2B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53" name="EyeRight_Girl_Right">
            <a:extLst>
              <a:ext uri="{FF2B5EF4-FFF2-40B4-BE49-F238E27FC236}">
                <a16:creationId xmlns:a16="http://schemas.microsoft.com/office/drawing/2014/main" id="{B9CEF6CF-C9E6-4D88-9511-88D65DA3C786}"/>
              </a:ext>
            </a:extLst>
          </p:cNvPr>
          <p:cNvSpPr/>
          <p:nvPr/>
        </p:nvSpPr>
        <p:spPr>
          <a:xfrm>
            <a:off x="1984266" y="4976446"/>
            <a:ext cx="265123" cy="260780"/>
          </a:xfrm>
          <a:prstGeom prst="ellipse">
            <a:avLst/>
          </a:prstGeom>
          <a:solidFill>
            <a:srgbClr val="F2B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54" name="EyeLeft_Girl_Right">
            <a:extLst>
              <a:ext uri="{FF2B5EF4-FFF2-40B4-BE49-F238E27FC236}">
                <a16:creationId xmlns:a16="http://schemas.microsoft.com/office/drawing/2014/main" id="{6B87699B-E5AF-4FD2-8608-EF0954526B74}"/>
              </a:ext>
            </a:extLst>
          </p:cNvPr>
          <p:cNvSpPr/>
          <p:nvPr/>
        </p:nvSpPr>
        <p:spPr>
          <a:xfrm>
            <a:off x="1424368" y="5017992"/>
            <a:ext cx="275538" cy="260780"/>
          </a:xfrm>
          <a:prstGeom prst="ellipse">
            <a:avLst/>
          </a:prstGeom>
          <a:solidFill>
            <a:srgbClr val="F2B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55" name="EyeRight_Girl_Right">
            <a:extLst>
              <a:ext uri="{FF2B5EF4-FFF2-40B4-BE49-F238E27FC236}">
                <a16:creationId xmlns:a16="http://schemas.microsoft.com/office/drawing/2014/main" id="{5B3B2E9D-AFFA-4697-9BAB-85C899B5029D}"/>
              </a:ext>
            </a:extLst>
          </p:cNvPr>
          <p:cNvSpPr/>
          <p:nvPr/>
        </p:nvSpPr>
        <p:spPr>
          <a:xfrm>
            <a:off x="1988639" y="4968911"/>
            <a:ext cx="265123" cy="260780"/>
          </a:xfrm>
          <a:prstGeom prst="ellipse">
            <a:avLst/>
          </a:prstGeom>
          <a:solidFill>
            <a:srgbClr val="F2B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3" name="Groupe 2">
            <a:extLst>
              <a:ext uri="{FF2B5EF4-FFF2-40B4-BE49-F238E27FC236}">
                <a16:creationId xmlns:a16="http://schemas.microsoft.com/office/drawing/2014/main" id="{9E0B988F-4D61-458B-8BC1-A77CBD4BBAFE}"/>
              </a:ext>
            </a:extLst>
          </p:cNvPr>
          <p:cNvGrpSpPr/>
          <p:nvPr/>
        </p:nvGrpSpPr>
        <p:grpSpPr>
          <a:xfrm>
            <a:off x="1921735" y="2771191"/>
            <a:ext cx="3609723" cy="1273793"/>
            <a:chOff x="1921735" y="2771191"/>
            <a:chExt cx="3609723" cy="1273793"/>
          </a:xfrm>
        </p:grpSpPr>
        <p:sp>
          <p:nvSpPr>
            <p:cNvPr id="102" name="ZoneTexte 101">
              <a:extLst>
                <a:ext uri="{FF2B5EF4-FFF2-40B4-BE49-F238E27FC236}">
                  <a16:creationId xmlns:a16="http://schemas.microsoft.com/office/drawing/2014/main" id="{02AF4830-CD96-458B-BE5B-2681C58CF385}"/>
                </a:ext>
              </a:extLst>
            </p:cNvPr>
            <p:cNvSpPr txBox="1"/>
            <p:nvPr/>
          </p:nvSpPr>
          <p:spPr>
            <a:xfrm>
              <a:off x="2530919" y="2771191"/>
              <a:ext cx="2391354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r-FR" sz="2000" b="1" dirty="0">
                  <a:solidFill>
                    <a:srgbClr val="00AAD3"/>
                  </a:solidFill>
                  <a:latin typeface="+mj-lt"/>
                </a:rPr>
                <a:t>Et suivez l’EFS sur</a:t>
              </a:r>
            </a:p>
          </p:txBody>
        </p:sp>
        <p:grpSp>
          <p:nvGrpSpPr>
            <p:cNvPr id="2" name="Groupe 1">
              <a:extLst>
                <a:ext uri="{FF2B5EF4-FFF2-40B4-BE49-F238E27FC236}">
                  <a16:creationId xmlns:a16="http://schemas.microsoft.com/office/drawing/2014/main" id="{93BFB599-C943-4745-BAB7-1F3BE536DB3E}"/>
                </a:ext>
              </a:extLst>
            </p:cNvPr>
            <p:cNvGrpSpPr/>
            <p:nvPr/>
          </p:nvGrpSpPr>
          <p:grpSpPr>
            <a:xfrm>
              <a:off x="1921735" y="3283473"/>
              <a:ext cx="3609723" cy="761511"/>
              <a:chOff x="5520194" y="3786635"/>
              <a:chExt cx="3072534" cy="648185"/>
            </a:xfrm>
          </p:grpSpPr>
          <p:grpSp>
            <p:nvGrpSpPr>
              <p:cNvPr id="103" name="Group 888">
                <a:extLst>
                  <a:ext uri="{FF2B5EF4-FFF2-40B4-BE49-F238E27FC236}">
                    <a16:creationId xmlns:a16="http://schemas.microsoft.com/office/drawing/2014/main" id="{BE60039A-5AD9-4514-A6C3-E9E82CC81B35}"/>
                  </a:ext>
                </a:extLst>
              </p:cNvPr>
              <p:cNvGrpSpPr/>
              <p:nvPr/>
            </p:nvGrpSpPr>
            <p:grpSpPr>
              <a:xfrm>
                <a:off x="8035061" y="3845351"/>
                <a:ext cx="557667" cy="557665"/>
                <a:chOff x="7508875" y="3201988"/>
                <a:chExt cx="392113" cy="392113"/>
              </a:xfrm>
            </p:grpSpPr>
            <p:sp>
              <p:nvSpPr>
                <p:cNvPr id="104" name="Oval 44">
                  <a:extLst>
                    <a:ext uri="{FF2B5EF4-FFF2-40B4-BE49-F238E27FC236}">
                      <a16:creationId xmlns:a16="http://schemas.microsoft.com/office/drawing/2014/main" id="{189A3708-B341-490C-9EF9-CEF24A98E8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08875" y="3201988"/>
                  <a:ext cx="392113" cy="392113"/>
                </a:xfrm>
                <a:prstGeom prst="ellipse">
                  <a:avLst/>
                </a:prstGeom>
                <a:solidFill>
                  <a:srgbClr val="E04A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" name="Freeform 45">
                  <a:extLst>
                    <a:ext uri="{FF2B5EF4-FFF2-40B4-BE49-F238E27FC236}">
                      <a16:creationId xmlns:a16="http://schemas.microsoft.com/office/drawing/2014/main" id="{F87DA64D-7616-405A-B565-2ED5D317EC2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602538" y="3321050"/>
                  <a:ext cx="209550" cy="150813"/>
                </a:xfrm>
                <a:custGeom>
                  <a:avLst/>
                  <a:gdLst>
                    <a:gd name="T0" fmla="*/ 106 w 107"/>
                    <a:gd name="T1" fmla="*/ 15 h 77"/>
                    <a:gd name="T2" fmla="*/ 102 w 107"/>
                    <a:gd name="T3" fmla="*/ 3 h 77"/>
                    <a:gd name="T4" fmla="*/ 91 w 107"/>
                    <a:gd name="T5" fmla="*/ 1 h 77"/>
                    <a:gd name="T6" fmla="*/ 54 w 107"/>
                    <a:gd name="T7" fmla="*/ 0 h 77"/>
                    <a:gd name="T8" fmla="*/ 17 w 107"/>
                    <a:gd name="T9" fmla="*/ 1 h 77"/>
                    <a:gd name="T10" fmla="*/ 6 w 107"/>
                    <a:gd name="T11" fmla="*/ 3 h 77"/>
                    <a:gd name="T12" fmla="*/ 1 w 107"/>
                    <a:gd name="T13" fmla="*/ 15 h 77"/>
                    <a:gd name="T14" fmla="*/ 1 w 107"/>
                    <a:gd name="T15" fmla="*/ 62 h 77"/>
                    <a:gd name="T16" fmla="*/ 6 w 107"/>
                    <a:gd name="T17" fmla="*/ 74 h 77"/>
                    <a:gd name="T18" fmla="*/ 17 w 107"/>
                    <a:gd name="T19" fmla="*/ 76 h 77"/>
                    <a:gd name="T20" fmla="*/ 54 w 107"/>
                    <a:gd name="T21" fmla="*/ 77 h 77"/>
                    <a:gd name="T22" fmla="*/ 91 w 107"/>
                    <a:gd name="T23" fmla="*/ 76 h 77"/>
                    <a:gd name="T24" fmla="*/ 102 w 107"/>
                    <a:gd name="T25" fmla="*/ 74 h 77"/>
                    <a:gd name="T26" fmla="*/ 106 w 107"/>
                    <a:gd name="T27" fmla="*/ 62 h 77"/>
                    <a:gd name="T28" fmla="*/ 106 w 107"/>
                    <a:gd name="T29" fmla="*/ 15 h 77"/>
                    <a:gd name="T30" fmla="*/ 41 w 107"/>
                    <a:gd name="T31" fmla="*/ 55 h 77"/>
                    <a:gd name="T32" fmla="*/ 41 w 107"/>
                    <a:gd name="T33" fmla="*/ 22 h 77"/>
                    <a:gd name="T34" fmla="*/ 73 w 107"/>
                    <a:gd name="T35" fmla="*/ 38 h 77"/>
                    <a:gd name="T36" fmla="*/ 41 w 107"/>
                    <a:gd name="T37" fmla="*/ 5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7" h="77">
                      <a:moveTo>
                        <a:pt x="106" y="15"/>
                      </a:moveTo>
                      <a:cubicBezTo>
                        <a:pt x="105" y="7"/>
                        <a:pt x="103" y="4"/>
                        <a:pt x="102" y="3"/>
                      </a:cubicBezTo>
                      <a:cubicBezTo>
                        <a:pt x="100" y="2"/>
                        <a:pt x="96" y="1"/>
                        <a:pt x="91" y="1"/>
                      </a:cubicBezTo>
                      <a:cubicBezTo>
                        <a:pt x="83" y="0"/>
                        <a:pt x="69" y="0"/>
                        <a:pt x="54" y="0"/>
                      </a:cubicBezTo>
                      <a:cubicBezTo>
                        <a:pt x="39" y="0"/>
                        <a:pt x="25" y="0"/>
                        <a:pt x="17" y="1"/>
                      </a:cubicBezTo>
                      <a:cubicBezTo>
                        <a:pt x="12" y="1"/>
                        <a:pt x="8" y="2"/>
                        <a:pt x="6" y="3"/>
                      </a:cubicBezTo>
                      <a:cubicBezTo>
                        <a:pt x="4" y="4"/>
                        <a:pt x="2" y="7"/>
                        <a:pt x="1" y="15"/>
                      </a:cubicBezTo>
                      <a:cubicBezTo>
                        <a:pt x="0" y="26"/>
                        <a:pt x="0" y="51"/>
                        <a:pt x="1" y="62"/>
                      </a:cubicBezTo>
                      <a:cubicBezTo>
                        <a:pt x="2" y="70"/>
                        <a:pt x="4" y="73"/>
                        <a:pt x="6" y="74"/>
                      </a:cubicBezTo>
                      <a:cubicBezTo>
                        <a:pt x="8" y="75"/>
                        <a:pt x="12" y="76"/>
                        <a:pt x="17" y="76"/>
                      </a:cubicBezTo>
                      <a:cubicBezTo>
                        <a:pt x="25" y="77"/>
                        <a:pt x="39" y="77"/>
                        <a:pt x="54" y="77"/>
                      </a:cubicBezTo>
                      <a:cubicBezTo>
                        <a:pt x="69" y="77"/>
                        <a:pt x="83" y="77"/>
                        <a:pt x="91" y="76"/>
                      </a:cubicBezTo>
                      <a:cubicBezTo>
                        <a:pt x="96" y="76"/>
                        <a:pt x="100" y="75"/>
                        <a:pt x="102" y="74"/>
                      </a:cubicBezTo>
                      <a:cubicBezTo>
                        <a:pt x="103" y="73"/>
                        <a:pt x="105" y="70"/>
                        <a:pt x="106" y="62"/>
                      </a:cubicBezTo>
                      <a:cubicBezTo>
                        <a:pt x="107" y="51"/>
                        <a:pt x="107" y="26"/>
                        <a:pt x="106" y="15"/>
                      </a:cubicBezTo>
                      <a:close/>
                      <a:moveTo>
                        <a:pt x="41" y="55"/>
                      </a:moveTo>
                      <a:cubicBezTo>
                        <a:pt x="41" y="22"/>
                        <a:pt x="41" y="22"/>
                        <a:pt x="41" y="22"/>
                      </a:cubicBezTo>
                      <a:cubicBezTo>
                        <a:pt x="73" y="38"/>
                        <a:pt x="73" y="38"/>
                        <a:pt x="73" y="38"/>
                      </a:cubicBezTo>
                      <a:lnTo>
                        <a:pt x="41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6" name="Group 896">
                <a:extLst>
                  <a:ext uri="{FF2B5EF4-FFF2-40B4-BE49-F238E27FC236}">
                    <a16:creationId xmlns:a16="http://schemas.microsoft.com/office/drawing/2014/main" id="{91FD1243-2FCA-49C4-AE9A-2CC8842DFE2D}"/>
                  </a:ext>
                </a:extLst>
              </p:cNvPr>
              <p:cNvGrpSpPr/>
              <p:nvPr/>
            </p:nvGrpSpPr>
            <p:grpSpPr>
              <a:xfrm>
                <a:off x="7218726" y="3834453"/>
                <a:ext cx="557667" cy="557665"/>
                <a:chOff x="3328988" y="3201988"/>
                <a:chExt cx="392113" cy="392113"/>
              </a:xfrm>
            </p:grpSpPr>
            <p:sp>
              <p:nvSpPr>
                <p:cNvPr id="107" name="Oval 46">
                  <a:extLst>
                    <a:ext uri="{FF2B5EF4-FFF2-40B4-BE49-F238E27FC236}">
                      <a16:creationId xmlns:a16="http://schemas.microsoft.com/office/drawing/2014/main" id="{B6215225-F00F-412F-9BAF-0E898EA201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28988" y="3201988"/>
                  <a:ext cx="392113" cy="392113"/>
                </a:xfrm>
                <a:prstGeom prst="ellipse">
                  <a:avLst/>
                </a:prstGeom>
                <a:solidFill>
                  <a:srgbClr val="1AB2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" name="Freeform 47">
                  <a:extLst>
                    <a:ext uri="{FF2B5EF4-FFF2-40B4-BE49-F238E27FC236}">
                      <a16:creationId xmlns:a16="http://schemas.microsoft.com/office/drawing/2014/main" id="{047B1C82-64E6-428C-9D0A-E739B36489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27413" y="3317875"/>
                  <a:ext cx="196850" cy="158750"/>
                </a:xfrm>
                <a:custGeom>
                  <a:avLst/>
                  <a:gdLst>
                    <a:gd name="T0" fmla="*/ 90 w 100"/>
                    <a:gd name="T1" fmla="*/ 20 h 81"/>
                    <a:gd name="T2" fmla="*/ 32 w 100"/>
                    <a:gd name="T3" fmla="*/ 81 h 81"/>
                    <a:gd name="T4" fmla="*/ 0 w 100"/>
                    <a:gd name="T5" fmla="*/ 72 h 81"/>
                    <a:gd name="T6" fmla="*/ 31 w 100"/>
                    <a:gd name="T7" fmla="*/ 63 h 81"/>
                    <a:gd name="T8" fmla="*/ 12 w 100"/>
                    <a:gd name="T9" fmla="*/ 49 h 81"/>
                    <a:gd name="T10" fmla="*/ 21 w 100"/>
                    <a:gd name="T11" fmla="*/ 48 h 81"/>
                    <a:gd name="T12" fmla="*/ 4 w 100"/>
                    <a:gd name="T13" fmla="*/ 28 h 81"/>
                    <a:gd name="T14" fmla="*/ 14 w 100"/>
                    <a:gd name="T15" fmla="*/ 31 h 81"/>
                    <a:gd name="T16" fmla="*/ 7 w 100"/>
                    <a:gd name="T17" fmla="*/ 3 h 81"/>
                    <a:gd name="T18" fmla="*/ 50 w 100"/>
                    <a:gd name="T19" fmla="*/ 25 h 81"/>
                    <a:gd name="T20" fmla="*/ 70 w 100"/>
                    <a:gd name="T21" fmla="*/ 0 h 81"/>
                    <a:gd name="T22" fmla="*/ 85 w 100"/>
                    <a:gd name="T23" fmla="*/ 6 h 81"/>
                    <a:gd name="T24" fmla="*/ 98 w 100"/>
                    <a:gd name="T25" fmla="*/ 1 h 81"/>
                    <a:gd name="T26" fmla="*/ 89 w 100"/>
                    <a:gd name="T27" fmla="*/ 12 h 81"/>
                    <a:gd name="T28" fmla="*/ 100 w 100"/>
                    <a:gd name="T29" fmla="*/ 9 h 81"/>
                    <a:gd name="T30" fmla="*/ 90 w 100"/>
                    <a:gd name="T31" fmla="*/ 20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00" h="81">
                      <a:moveTo>
                        <a:pt x="90" y="20"/>
                      </a:moveTo>
                      <a:cubicBezTo>
                        <a:pt x="91" y="49"/>
                        <a:pt x="70" y="81"/>
                        <a:pt x="32" y="81"/>
                      </a:cubicBezTo>
                      <a:cubicBezTo>
                        <a:pt x="20" y="81"/>
                        <a:pt x="9" y="77"/>
                        <a:pt x="0" y="72"/>
                      </a:cubicBezTo>
                      <a:cubicBezTo>
                        <a:pt x="11" y="73"/>
                        <a:pt x="22" y="70"/>
                        <a:pt x="31" y="63"/>
                      </a:cubicBezTo>
                      <a:cubicBezTo>
                        <a:pt x="22" y="63"/>
                        <a:pt x="14" y="57"/>
                        <a:pt x="12" y="49"/>
                      </a:cubicBezTo>
                      <a:cubicBezTo>
                        <a:pt x="15" y="49"/>
                        <a:pt x="18" y="49"/>
                        <a:pt x="21" y="48"/>
                      </a:cubicBezTo>
                      <a:cubicBezTo>
                        <a:pt x="11" y="47"/>
                        <a:pt x="4" y="38"/>
                        <a:pt x="4" y="28"/>
                      </a:cubicBezTo>
                      <a:cubicBezTo>
                        <a:pt x="7" y="30"/>
                        <a:pt x="10" y="31"/>
                        <a:pt x="14" y="31"/>
                      </a:cubicBezTo>
                      <a:cubicBezTo>
                        <a:pt x="4" y="25"/>
                        <a:pt x="2" y="13"/>
                        <a:pt x="7" y="3"/>
                      </a:cubicBezTo>
                      <a:cubicBezTo>
                        <a:pt x="17" y="16"/>
                        <a:pt x="33" y="24"/>
                        <a:pt x="50" y="25"/>
                      </a:cubicBezTo>
                      <a:cubicBezTo>
                        <a:pt x="47" y="12"/>
                        <a:pt x="56" y="0"/>
                        <a:pt x="70" y="0"/>
                      </a:cubicBezTo>
                      <a:cubicBezTo>
                        <a:pt x="75" y="0"/>
                        <a:pt x="81" y="2"/>
                        <a:pt x="85" y="6"/>
                      </a:cubicBezTo>
                      <a:cubicBezTo>
                        <a:pt x="89" y="5"/>
                        <a:pt x="94" y="3"/>
                        <a:pt x="98" y="1"/>
                      </a:cubicBezTo>
                      <a:cubicBezTo>
                        <a:pt x="96" y="6"/>
                        <a:pt x="93" y="10"/>
                        <a:pt x="89" y="12"/>
                      </a:cubicBezTo>
                      <a:cubicBezTo>
                        <a:pt x="93" y="12"/>
                        <a:pt x="97" y="11"/>
                        <a:pt x="100" y="9"/>
                      </a:cubicBezTo>
                      <a:cubicBezTo>
                        <a:pt x="98" y="13"/>
                        <a:pt x="94" y="17"/>
                        <a:pt x="90" y="2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9" name="Group 905">
                <a:extLst>
                  <a:ext uri="{FF2B5EF4-FFF2-40B4-BE49-F238E27FC236}">
                    <a16:creationId xmlns:a16="http://schemas.microsoft.com/office/drawing/2014/main" id="{468A67F6-37B6-4C0D-8107-8722D2A016F7}"/>
                  </a:ext>
                </a:extLst>
              </p:cNvPr>
              <p:cNvGrpSpPr/>
              <p:nvPr/>
            </p:nvGrpSpPr>
            <p:grpSpPr>
              <a:xfrm>
                <a:off x="6402389" y="3845351"/>
                <a:ext cx="557667" cy="557665"/>
                <a:chOff x="1763713" y="2155825"/>
                <a:chExt cx="392113" cy="392113"/>
              </a:xfrm>
            </p:grpSpPr>
            <p:sp>
              <p:nvSpPr>
                <p:cNvPr id="110" name="Oval 89">
                  <a:extLst>
                    <a:ext uri="{FF2B5EF4-FFF2-40B4-BE49-F238E27FC236}">
                      <a16:creationId xmlns:a16="http://schemas.microsoft.com/office/drawing/2014/main" id="{DBF93943-7F9B-4CF8-8A7E-E4430ECA8E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63713" y="2155825"/>
                  <a:ext cx="392113" cy="392113"/>
                </a:xfrm>
                <a:prstGeom prst="ellipse">
                  <a:avLst/>
                </a:prstGeom>
                <a:solidFill>
                  <a:srgbClr val="3C5A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" name="Freeform 90">
                  <a:extLst>
                    <a:ext uri="{FF2B5EF4-FFF2-40B4-BE49-F238E27FC236}">
                      <a16:creationId xmlns:a16="http://schemas.microsoft.com/office/drawing/2014/main" id="{A16D9AC7-1A28-4AF0-A089-E87F500196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97063" y="2236788"/>
                  <a:ext cx="125413" cy="231775"/>
                </a:xfrm>
                <a:custGeom>
                  <a:avLst/>
                  <a:gdLst>
                    <a:gd name="T0" fmla="*/ 0 w 64"/>
                    <a:gd name="T1" fmla="*/ 64 h 119"/>
                    <a:gd name="T2" fmla="*/ 0 w 64"/>
                    <a:gd name="T3" fmla="*/ 40 h 119"/>
                    <a:gd name="T4" fmla="*/ 18 w 64"/>
                    <a:gd name="T5" fmla="*/ 40 h 119"/>
                    <a:gd name="T6" fmla="*/ 18 w 64"/>
                    <a:gd name="T7" fmla="*/ 31 h 119"/>
                    <a:gd name="T8" fmla="*/ 45 w 64"/>
                    <a:gd name="T9" fmla="*/ 0 h 119"/>
                    <a:gd name="T10" fmla="*/ 64 w 64"/>
                    <a:gd name="T11" fmla="*/ 0 h 119"/>
                    <a:gd name="T12" fmla="*/ 64 w 64"/>
                    <a:gd name="T13" fmla="*/ 24 h 119"/>
                    <a:gd name="T14" fmla="*/ 45 w 64"/>
                    <a:gd name="T15" fmla="*/ 24 h 119"/>
                    <a:gd name="T16" fmla="*/ 40 w 64"/>
                    <a:gd name="T17" fmla="*/ 30 h 119"/>
                    <a:gd name="T18" fmla="*/ 40 w 64"/>
                    <a:gd name="T19" fmla="*/ 40 h 119"/>
                    <a:gd name="T20" fmla="*/ 64 w 64"/>
                    <a:gd name="T21" fmla="*/ 40 h 119"/>
                    <a:gd name="T22" fmla="*/ 64 w 64"/>
                    <a:gd name="T23" fmla="*/ 64 h 119"/>
                    <a:gd name="T24" fmla="*/ 40 w 64"/>
                    <a:gd name="T25" fmla="*/ 64 h 119"/>
                    <a:gd name="T26" fmla="*/ 40 w 64"/>
                    <a:gd name="T27" fmla="*/ 119 h 119"/>
                    <a:gd name="T28" fmla="*/ 18 w 64"/>
                    <a:gd name="T29" fmla="*/ 119 h 119"/>
                    <a:gd name="T30" fmla="*/ 18 w 64"/>
                    <a:gd name="T31" fmla="*/ 64 h 119"/>
                    <a:gd name="T32" fmla="*/ 0 w 64"/>
                    <a:gd name="T33" fmla="*/ 64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4" h="119">
                      <a:moveTo>
                        <a:pt x="0" y="64"/>
                      </a:move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18" y="40"/>
                        <a:pt x="18" y="40"/>
                        <a:pt x="18" y="40"/>
                      </a:cubicBezTo>
                      <a:cubicBezTo>
                        <a:pt x="18" y="31"/>
                        <a:pt x="18" y="31"/>
                        <a:pt x="18" y="31"/>
                      </a:cubicBezTo>
                      <a:cubicBezTo>
                        <a:pt x="18" y="14"/>
                        <a:pt x="30" y="0"/>
                        <a:pt x="45" y="0"/>
                      </a:cubicBezTo>
                      <a:cubicBezTo>
                        <a:pt x="64" y="0"/>
                        <a:pt x="64" y="0"/>
                        <a:pt x="64" y="0"/>
                      </a:cubicBezTo>
                      <a:cubicBezTo>
                        <a:pt x="64" y="24"/>
                        <a:pt x="64" y="24"/>
                        <a:pt x="64" y="24"/>
                      </a:cubicBezTo>
                      <a:cubicBezTo>
                        <a:pt x="45" y="24"/>
                        <a:pt x="45" y="24"/>
                        <a:pt x="45" y="24"/>
                      </a:cubicBezTo>
                      <a:cubicBezTo>
                        <a:pt x="43" y="24"/>
                        <a:pt x="40" y="26"/>
                        <a:pt x="40" y="30"/>
                      </a:cubicBezTo>
                      <a:cubicBezTo>
                        <a:pt x="40" y="40"/>
                        <a:pt x="40" y="40"/>
                        <a:pt x="40" y="40"/>
                      </a:cubicBezTo>
                      <a:cubicBezTo>
                        <a:pt x="64" y="40"/>
                        <a:pt x="64" y="40"/>
                        <a:pt x="64" y="40"/>
                      </a:cubicBezTo>
                      <a:cubicBezTo>
                        <a:pt x="64" y="64"/>
                        <a:pt x="64" y="64"/>
                        <a:pt x="64" y="64"/>
                      </a:cubicBezTo>
                      <a:cubicBezTo>
                        <a:pt x="40" y="64"/>
                        <a:pt x="40" y="64"/>
                        <a:pt x="40" y="64"/>
                      </a:cubicBezTo>
                      <a:cubicBezTo>
                        <a:pt x="40" y="119"/>
                        <a:pt x="40" y="119"/>
                        <a:pt x="40" y="119"/>
                      </a:cubicBezTo>
                      <a:cubicBezTo>
                        <a:pt x="18" y="119"/>
                        <a:pt x="18" y="119"/>
                        <a:pt x="18" y="119"/>
                      </a:cubicBezTo>
                      <a:cubicBezTo>
                        <a:pt x="18" y="64"/>
                        <a:pt x="18" y="64"/>
                        <a:pt x="18" y="64"/>
                      </a:cubicBez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/>
                </a:p>
              </p:txBody>
            </p:sp>
          </p:grpSp>
          <p:pic>
            <p:nvPicPr>
              <p:cNvPr id="112" name="Image 34">
                <a:extLst>
                  <a:ext uri="{FF2B5EF4-FFF2-40B4-BE49-F238E27FC236}">
                    <a16:creationId xmlns:a16="http://schemas.microsoft.com/office/drawing/2014/main" id="{5654F898-7CAA-4A80-A9F5-D8150A43C89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520194" y="3786635"/>
                <a:ext cx="623527" cy="648185"/>
              </a:xfrm>
              <a:prstGeom prst="rect">
                <a:avLst/>
              </a:prstGeom>
            </p:spPr>
          </p:pic>
        </p:grpSp>
      </p:grpSp>
      <p:sp>
        <p:nvSpPr>
          <p:cNvPr id="4" name="Espace réservé du pied de page 3">
            <a:extLst>
              <a:ext uri="{FF2B5EF4-FFF2-40B4-BE49-F238E27FC236}">
                <a16:creationId xmlns:a16="http://schemas.microsoft.com/office/drawing/2014/main" id="{6FB3C056-4871-45F9-B282-46F7EBD4CA0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039869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Click="0">
        <p15:prstTrans prst="peelOff"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8" presetClass="emph" presetSubtype="0" repeatCount="3000" accel="46000" decel="54000" autoRev="1" fill="hold" nodeType="withEffect">
                                  <p:stCondLst>
                                    <p:cond delay="360"/>
                                  </p:stCondLst>
                                  <p:childTnLst>
                                    <p:animRot by="600000">
                                      <p:cBhvr>
                                        <p:cTn id="26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6" presetClass="emph" presetSubtype="0" accel="46667" decel="53333" fill="hold" grpId="0" nodeType="withEffect">
                                  <p:stCondLst>
                                    <p:cond delay="2180"/>
                                  </p:stCondLst>
                                  <p:childTnLst>
                                    <p:animScale>
                                      <p:cBhvr>
                                        <p:cTn id="30" dur="50" fill="hold"/>
                                        <p:tgtEl>
                                          <p:spTgt spid="71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6" presetClass="emph" presetSubtype="0" accel="46667" decel="53333" fill="hold" grpId="1" nodeType="withEffect">
                                  <p:stCondLst>
                                    <p:cond delay="2180"/>
                                  </p:stCondLst>
                                  <p:childTnLst>
                                    <p:animScale>
                                      <p:cBhvr>
                                        <p:cTn id="34" dur="50" fill="hold"/>
                                        <p:tgtEl>
                                          <p:spTgt spid="72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1" nodeType="withEffect">
                                  <p:stCondLst>
                                    <p:cond delay="67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6" presetClass="emph" presetSubtype="0" accel="46667" decel="53333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animScale>
                                      <p:cBhvr>
                                        <p:cTn id="38" dur="50" fill="hold"/>
                                        <p:tgtEl>
                                          <p:spTgt spid="73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67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6" presetClass="emph" presetSubtype="0" accel="46667" decel="53333" fill="hold" grpId="1" nodeType="withEffect">
                                  <p:stCondLst>
                                    <p:cond delay="7000"/>
                                  </p:stCondLst>
                                  <p:childTnLst>
                                    <p:animScale>
                                      <p:cBhvr>
                                        <p:cTn id="42" dur="50" fill="hold"/>
                                        <p:tgtEl>
                                          <p:spTgt spid="74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11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11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8" presetClass="emph" presetSubtype="0" repeatCount="3000" accel="46000" decel="54000" autoRev="1" fill="hold" nodeType="withEffect">
                                  <p:stCondLst>
                                    <p:cond delay="360"/>
                                  </p:stCondLst>
                                  <p:childTnLst>
                                    <p:animRot by="600000">
                                      <p:cBhvr>
                                        <p:cTn id="52" dur="45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1" nodeType="withEffect">
                                  <p:stCondLst>
                                    <p:cond delay="218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6" presetClass="emph" presetSubtype="0" accel="46667" decel="53333" fill="hold" grpId="0" nodeType="withEffect">
                                  <p:stCondLst>
                                    <p:cond delay="2340"/>
                                  </p:stCondLst>
                                  <p:childTnLst>
                                    <p:animScale>
                                      <p:cBhvr>
                                        <p:cTn id="56" dur="50" fill="hold"/>
                                        <p:tgtEl>
                                          <p:spTgt spid="152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218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6" presetClass="emph" presetSubtype="0" accel="46667" decel="53333" fill="hold" grpId="1" nodeType="withEffect">
                                  <p:stCondLst>
                                    <p:cond delay="2340"/>
                                  </p:stCondLst>
                                  <p:childTnLst>
                                    <p:animScale>
                                      <p:cBhvr>
                                        <p:cTn id="60" dur="50" fill="hold"/>
                                        <p:tgtEl>
                                          <p:spTgt spid="153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1" nodeType="withEffect">
                                  <p:stCondLst>
                                    <p:cond delay="725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6" presetClass="emph" presetSubtype="0" accel="46667" decel="53333" fill="hold" grpId="0" nodeType="withEffect">
                                  <p:stCondLst>
                                    <p:cond delay="7500"/>
                                  </p:stCondLst>
                                  <p:childTnLst>
                                    <p:animScale>
                                      <p:cBhvr>
                                        <p:cTn id="64" dur="50" fill="hold"/>
                                        <p:tgtEl>
                                          <p:spTgt spid="154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72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6" presetClass="emph" presetSubtype="0" accel="46667" decel="53333" fill="hold" grpId="1" nodeType="withEffect">
                                  <p:stCondLst>
                                    <p:cond delay="7500"/>
                                  </p:stCondLst>
                                  <p:childTnLst>
                                    <p:animScale>
                                      <p:cBhvr>
                                        <p:cTn id="68" dur="50" fill="hold"/>
                                        <p:tgtEl>
                                          <p:spTgt spid="155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4" grpId="1" animBg="1"/>
      <p:bldP spid="152" grpId="0" animBg="1"/>
      <p:bldP spid="152" grpId="1" animBg="1"/>
      <p:bldP spid="153" grpId="0" animBg="1"/>
      <p:bldP spid="153" grpId="1" animBg="1"/>
      <p:bldP spid="154" grpId="0" animBg="1"/>
      <p:bldP spid="154" grpId="1" animBg="1"/>
      <p:bldP spid="155" grpId="0" animBg="1"/>
      <p:bldP spid="155" grpId="1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3" name="Groupe 632">
            <a:extLst>
              <a:ext uri="{FF2B5EF4-FFF2-40B4-BE49-F238E27FC236}">
                <a16:creationId xmlns:a16="http://schemas.microsoft.com/office/drawing/2014/main" id="{A8EA12B8-EF49-465A-8784-CCD79CDED0FD}"/>
              </a:ext>
            </a:extLst>
          </p:cNvPr>
          <p:cNvGrpSpPr/>
          <p:nvPr/>
        </p:nvGrpSpPr>
        <p:grpSpPr>
          <a:xfrm>
            <a:off x="3671805" y="360218"/>
            <a:ext cx="4848390" cy="4848390"/>
            <a:chOff x="3705347" y="360218"/>
            <a:chExt cx="4848390" cy="4848390"/>
          </a:xfrm>
        </p:grpSpPr>
        <p:sp>
          <p:nvSpPr>
            <p:cNvPr id="7" name="Forme libre : forme 6">
              <a:extLst>
                <a:ext uri="{FF2B5EF4-FFF2-40B4-BE49-F238E27FC236}">
                  <a16:creationId xmlns:a16="http://schemas.microsoft.com/office/drawing/2014/main" id="{F4215B66-490D-41C9-B045-F87D3D09AFDD}"/>
                </a:ext>
              </a:extLst>
            </p:cNvPr>
            <p:cNvSpPr/>
            <p:nvPr/>
          </p:nvSpPr>
          <p:spPr>
            <a:xfrm>
              <a:off x="3705347" y="360218"/>
              <a:ext cx="4848390" cy="4848390"/>
            </a:xfrm>
            <a:custGeom>
              <a:avLst/>
              <a:gdLst>
                <a:gd name="connsiteX0" fmla="*/ 4848390 w 4848390"/>
                <a:gd name="connsiteY0" fmla="*/ 2424195 h 4848390"/>
                <a:gd name="connsiteX1" fmla="*/ 2424195 w 4848390"/>
                <a:gd name="connsiteY1" fmla="*/ 4848390 h 4848390"/>
                <a:gd name="connsiteX2" fmla="*/ 0 w 4848390"/>
                <a:gd name="connsiteY2" fmla="*/ 2424195 h 4848390"/>
                <a:gd name="connsiteX3" fmla="*/ 2424195 w 4848390"/>
                <a:gd name="connsiteY3" fmla="*/ 0 h 4848390"/>
                <a:gd name="connsiteX4" fmla="*/ 4848390 w 4848390"/>
                <a:gd name="connsiteY4" fmla="*/ 2424195 h 4848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48390" h="4848390">
                  <a:moveTo>
                    <a:pt x="4848390" y="2424195"/>
                  </a:moveTo>
                  <a:cubicBezTo>
                    <a:pt x="4848390" y="3763041"/>
                    <a:pt x="3763041" y="4848390"/>
                    <a:pt x="2424195" y="4848390"/>
                  </a:cubicBezTo>
                  <a:cubicBezTo>
                    <a:pt x="1085349" y="4848390"/>
                    <a:pt x="0" y="3763041"/>
                    <a:pt x="0" y="2424195"/>
                  </a:cubicBezTo>
                  <a:cubicBezTo>
                    <a:pt x="0" y="1085349"/>
                    <a:pt x="1085349" y="0"/>
                    <a:pt x="2424195" y="0"/>
                  </a:cubicBezTo>
                  <a:cubicBezTo>
                    <a:pt x="3763041" y="0"/>
                    <a:pt x="4848390" y="1085349"/>
                    <a:pt x="4848390" y="2424195"/>
                  </a:cubicBezTo>
                  <a:close/>
                </a:path>
              </a:pathLst>
            </a:custGeom>
            <a:solidFill>
              <a:srgbClr val="313759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8" name="Graphique 4">
              <a:extLst>
                <a:ext uri="{FF2B5EF4-FFF2-40B4-BE49-F238E27FC236}">
                  <a16:creationId xmlns:a16="http://schemas.microsoft.com/office/drawing/2014/main" id="{19BD1DCC-D129-4D9F-B014-C402C1CF3D44}"/>
                </a:ext>
              </a:extLst>
            </p:cNvPr>
            <p:cNvGrpSpPr/>
            <p:nvPr/>
          </p:nvGrpSpPr>
          <p:grpSpPr>
            <a:xfrm>
              <a:off x="3837542" y="414352"/>
              <a:ext cx="4485276" cy="4591373"/>
              <a:chOff x="2168070" y="54134"/>
              <a:chExt cx="4485276" cy="4591373"/>
            </a:xfrm>
            <a:solidFill>
              <a:srgbClr val="29304C"/>
            </a:solidFill>
          </p:grpSpPr>
          <p:sp>
            <p:nvSpPr>
              <p:cNvPr id="9" name="Forme libre : forme 8">
                <a:extLst>
                  <a:ext uri="{FF2B5EF4-FFF2-40B4-BE49-F238E27FC236}">
                    <a16:creationId xmlns:a16="http://schemas.microsoft.com/office/drawing/2014/main" id="{2B6F6EBB-5FFF-4E27-A3BB-29D82E5D7F4F}"/>
                  </a:ext>
                </a:extLst>
              </p:cNvPr>
              <p:cNvSpPr/>
              <p:nvPr/>
            </p:nvSpPr>
            <p:spPr>
              <a:xfrm>
                <a:off x="6347207" y="1137510"/>
                <a:ext cx="110035" cy="110689"/>
              </a:xfrm>
              <a:custGeom>
                <a:avLst/>
                <a:gdLst>
                  <a:gd name="connsiteX0" fmla="*/ 50719 w 110035"/>
                  <a:gd name="connsiteY0" fmla="*/ -99 h 110689"/>
                  <a:gd name="connsiteX1" fmla="*/ 108701 w 110035"/>
                  <a:gd name="connsiteY1" fmla="*/ 48771 h 110689"/>
                  <a:gd name="connsiteX2" fmla="*/ 63477 w 110035"/>
                  <a:gd name="connsiteY2" fmla="*/ 109521 h 110689"/>
                  <a:gd name="connsiteX3" fmla="*/ -446 w 110035"/>
                  <a:gd name="connsiteY3" fmla="*/ 57614 h 110689"/>
                  <a:gd name="connsiteX4" fmla="*/ 50719 w 110035"/>
                  <a:gd name="connsiteY4" fmla="*/ -99 h 1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035" h="110689">
                    <a:moveTo>
                      <a:pt x="50719" y="-99"/>
                    </a:moveTo>
                    <a:cubicBezTo>
                      <a:pt x="82039" y="1049"/>
                      <a:pt x="104044" y="18531"/>
                      <a:pt x="108701" y="48771"/>
                    </a:cubicBezTo>
                    <a:cubicBezTo>
                      <a:pt x="113494" y="80429"/>
                      <a:pt x="94122" y="104054"/>
                      <a:pt x="63477" y="109521"/>
                    </a:cubicBezTo>
                    <a:cubicBezTo>
                      <a:pt x="26216" y="115866"/>
                      <a:pt x="2389" y="93389"/>
                      <a:pt x="-446" y="57614"/>
                    </a:cubicBezTo>
                    <a:cubicBezTo>
                      <a:pt x="-2741" y="25619"/>
                      <a:pt x="19466" y="7394"/>
                      <a:pt x="50719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" name="Forme libre : forme 9">
                <a:extLst>
                  <a:ext uri="{FF2B5EF4-FFF2-40B4-BE49-F238E27FC236}">
                    <a16:creationId xmlns:a16="http://schemas.microsoft.com/office/drawing/2014/main" id="{9265DC4C-DF88-46D1-B098-EA270A70E9C0}"/>
                  </a:ext>
                </a:extLst>
              </p:cNvPr>
              <p:cNvSpPr/>
              <p:nvPr/>
            </p:nvSpPr>
            <p:spPr>
              <a:xfrm>
                <a:off x="5398782" y="1201223"/>
                <a:ext cx="110574" cy="109963"/>
              </a:xfrm>
              <a:custGeom>
                <a:avLst/>
                <a:gdLst>
                  <a:gd name="connsiteX0" fmla="*/ 109966 w 110574"/>
                  <a:gd name="connsiteY0" fmla="*/ 58700 h 109963"/>
                  <a:gd name="connsiteX1" fmla="*/ 52253 w 110574"/>
                  <a:gd name="connsiteY1" fmla="*/ 109663 h 109963"/>
                  <a:gd name="connsiteX2" fmla="*/ 481 w 110574"/>
                  <a:gd name="connsiteY2" fmla="*/ 45673 h 109963"/>
                  <a:gd name="connsiteX3" fmla="*/ 61231 w 110574"/>
                  <a:gd name="connsiteY3" fmla="*/ 650 h 109963"/>
                  <a:gd name="connsiteX4" fmla="*/ 109966 w 110574"/>
                  <a:gd name="connsiteY4" fmla="*/ 58700 h 109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574" h="109963">
                    <a:moveTo>
                      <a:pt x="109966" y="58700"/>
                    </a:moveTo>
                    <a:cubicBezTo>
                      <a:pt x="102406" y="90088"/>
                      <a:pt x="84046" y="112228"/>
                      <a:pt x="52253" y="109663"/>
                    </a:cubicBezTo>
                    <a:cubicBezTo>
                      <a:pt x="16546" y="106760"/>
                      <a:pt x="-5932" y="83000"/>
                      <a:pt x="481" y="45673"/>
                    </a:cubicBezTo>
                    <a:cubicBezTo>
                      <a:pt x="5813" y="15028"/>
                      <a:pt x="29573" y="-4210"/>
                      <a:pt x="61231" y="650"/>
                    </a:cubicBezTo>
                    <a:cubicBezTo>
                      <a:pt x="91404" y="5308"/>
                      <a:pt x="108954" y="27313"/>
                      <a:pt x="109966" y="5870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" name="Forme libre : forme 10">
                <a:extLst>
                  <a:ext uri="{FF2B5EF4-FFF2-40B4-BE49-F238E27FC236}">
                    <a16:creationId xmlns:a16="http://schemas.microsoft.com/office/drawing/2014/main" id="{4D616671-C5DD-4604-A219-CFD91CBA4CD2}"/>
                  </a:ext>
                </a:extLst>
              </p:cNvPr>
              <p:cNvSpPr/>
              <p:nvPr/>
            </p:nvSpPr>
            <p:spPr>
              <a:xfrm>
                <a:off x="6200064" y="1222538"/>
                <a:ext cx="110720" cy="109567"/>
              </a:xfrm>
              <a:custGeom>
                <a:avLst/>
                <a:gdLst>
                  <a:gd name="connsiteX0" fmla="*/ 110111 w 110720"/>
                  <a:gd name="connsiteY0" fmla="*/ 51426 h 109567"/>
                  <a:gd name="connsiteX1" fmla="*/ 57394 w 110720"/>
                  <a:gd name="connsiteY1" fmla="*/ 109409 h 109567"/>
                  <a:gd name="connsiteX2" fmla="*/ -454 w 110720"/>
                  <a:gd name="connsiteY2" fmla="*/ 50481 h 109567"/>
                  <a:gd name="connsiteX3" fmla="*/ 51964 w 110720"/>
                  <a:gd name="connsiteY3" fmla="*/ -90 h 109567"/>
                  <a:gd name="connsiteX4" fmla="*/ 55841 w 110720"/>
                  <a:gd name="connsiteY4" fmla="*/ 126 h 109567"/>
                  <a:gd name="connsiteX5" fmla="*/ 110111 w 110720"/>
                  <a:gd name="connsiteY5" fmla="*/ 51426 h 109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0720" h="109567">
                    <a:moveTo>
                      <a:pt x="110111" y="51426"/>
                    </a:moveTo>
                    <a:cubicBezTo>
                      <a:pt x="106197" y="85918"/>
                      <a:pt x="88444" y="108193"/>
                      <a:pt x="57394" y="109409"/>
                    </a:cubicBezTo>
                    <a:cubicBezTo>
                      <a:pt x="20606" y="110826"/>
                      <a:pt x="-2748" y="87133"/>
                      <a:pt x="-454" y="50481"/>
                    </a:cubicBezTo>
                    <a:cubicBezTo>
                      <a:pt x="56" y="22041"/>
                      <a:pt x="23524" y="-600"/>
                      <a:pt x="51964" y="-90"/>
                    </a:cubicBezTo>
                    <a:cubicBezTo>
                      <a:pt x="53258" y="-67"/>
                      <a:pt x="54552" y="5"/>
                      <a:pt x="55841" y="126"/>
                    </a:cubicBezTo>
                    <a:cubicBezTo>
                      <a:pt x="87702" y="1273"/>
                      <a:pt x="104104" y="23616"/>
                      <a:pt x="110111" y="5142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" name="Forme libre : forme 11">
                <a:extLst>
                  <a:ext uri="{FF2B5EF4-FFF2-40B4-BE49-F238E27FC236}">
                    <a16:creationId xmlns:a16="http://schemas.microsoft.com/office/drawing/2014/main" id="{97CF805E-9CE1-4B7C-9730-3CAB9CAB8E75}"/>
                  </a:ext>
                </a:extLst>
              </p:cNvPr>
              <p:cNvSpPr/>
              <p:nvPr/>
            </p:nvSpPr>
            <p:spPr>
              <a:xfrm>
                <a:off x="6284577" y="970119"/>
                <a:ext cx="109704" cy="108732"/>
              </a:xfrm>
              <a:custGeom>
                <a:avLst/>
                <a:gdLst>
                  <a:gd name="connsiteX0" fmla="*/ 109096 w 109704"/>
                  <a:gd name="connsiteY0" fmla="*/ 55107 h 108732"/>
                  <a:gd name="connsiteX1" fmla="*/ 55501 w 109704"/>
                  <a:gd name="connsiteY1" fmla="*/ 108634 h 108732"/>
                  <a:gd name="connsiteX2" fmla="*/ -254 w 109704"/>
                  <a:gd name="connsiteY2" fmla="*/ 48559 h 108732"/>
                  <a:gd name="connsiteX3" fmla="*/ 53226 w 109704"/>
                  <a:gd name="connsiteY3" fmla="*/ -39 h 108732"/>
                  <a:gd name="connsiteX4" fmla="*/ 57121 w 109704"/>
                  <a:gd name="connsiteY4" fmla="*/ 297 h 108732"/>
                  <a:gd name="connsiteX5" fmla="*/ 109096 w 109704"/>
                  <a:gd name="connsiteY5" fmla="*/ 55107 h 108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9704" h="108732">
                    <a:moveTo>
                      <a:pt x="109096" y="55107"/>
                    </a:moveTo>
                    <a:cubicBezTo>
                      <a:pt x="104371" y="86562"/>
                      <a:pt x="86619" y="108499"/>
                      <a:pt x="55501" y="108634"/>
                    </a:cubicBezTo>
                    <a:cubicBezTo>
                      <a:pt x="19051" y="108634"/>
                      <a:pt x="-3764" y="84807"/>
                      <a:pt x="-254" y="48559"/>
                    </a:cubicBezTo>
                    <a:cubicBezTo>
                      <a:pt x="1094" y="20371"/>
                      <a:pt x="25038" y="-1387"/>
                      <a:pt x="53226" y="-39"/>
                    </a:cubicBezTo>
                    <a:cubicBezTo>
                      <a:pt x="54528" y="23"/>
                      <a:pt x="55828" y="135"/>
                      <a:pt x="57121" y="297"/>
                    </a:cubicBezTo>
                    <a:cubicBezTo>
                      <a:pt x="88239" y="2794"/>
                      <a:pt x="105518" y="23989"/>
                      <a:pt x="109096" y="5510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" name="Forme libre : forme 12">
                <a:extLst>
                  <a:ext uri="{FF2B5EF4-FFF2-40B4-BE49-F238E27FC236}">
                    <a16:creationId xmlns:a16="http://schemas.microsoft.com/office/drawing/2014/main" id="{79A863B6-C1C8-4964-A53E-2CA12FDEEE64}"/>
                  </a:ext>
                </a:extLst>
              </p:cNvPr>
              <p:cNvSpPr/>
              <p:nvPr/>
            </p:nvSpPr>
            <p:spPr>
              <a:xfrm>
                <a:off x="6264344" y="1373080"/>
                <a:ext cx="105510" cy="103971"/>
              </a:xfrm>
              <a:custGeom>
                <a:avLst/>
                <a:gdLst>
                  <a:gd name="connsiteX0" fmla="*/ -609 w 105510"/>
                  <a:gd name="connsiteY0" fmla="*/ 54109 h 103971"/>
                  <a:gd name="connsiteX1" fmla="*/ 56496 w 105510"/>
                  <a:gd name="connsiteY1" fmla="*/ 109 h 103971"/>
                  <a:gd name="connsiteX2" fmla="*/ 104691 w 105510"/>
                  <a:gd name="connsiteY2" fmla="*/ 55459 h 103971"/>
                  <a:gd name="connsiteX3" fmla="*/ 49274 w 105510"/>
                  <a:gd name="connsiteY3" fmla="*/ 103721 h 103971"/>
                  <a:gd name="connsiteX4" fmla="*/ -609 w 105510"/>
                  <a:gd name="connsiteY4" fmla="*/ 54109 h 103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510" h="103971">
                    <a:moveTo>
                      <a:pt x="-609" y="54109"/>
                    </a:moveTo>
                    <a:cubicBezTo>
                      <a:pt x="6141" y="16647"/>
                      <a:pt x="24569" y="-2321"/>
                      <a:pt x="56496" y="109"/>
                    </a:cubicBezTo>
                    <a:cubicBezTo>
                      <a:pt x="88424" y="2539"/>
                      <a:pt x="107121" y="23531"/>
                      <a:pt x="104691" y="55459"/>
                    </a:cubicBezTo>
                    <a:cubicBezTo>
                      <a:pt x="102261" y="87386"/>
                      <a:pt x="81404" y="105746"/>
                      <a:pt x="49274" y="103721"/>
                    </a:cubicBezTo>
                    <a:cubicBezTo>
                      <a:pt x="17144" y="101696"/>
                      <a:pt x="3306" y="78476"/>
                      <a:pt x="-609" y="5410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" name="Forme libre : forme 13">
                <a:extLst>
                  <a:ext uri="{FF2B5EF4-FFF2-40B4-BE49-F238E27FC236}">
                    <a16:creationId xmlns:a16="http://schemas.microsoft.com/office/drawing/2014/main" id="{CADFAB41-AB6C-4B92-B978-A23A1DE7FCB1}"/>
                  </a:ext>
                </a:extLst>
              </p:cNvPr>
              <p:cNvSpPr/>
              <p:nvPr/>
            </p:nvSpPr>
            <p:spPr>
              <a:xfrm>
                <a:off x="5947809" y="1539598"/>
                <a:ext cx="108095" cy="107074"/>
              </a:xfrm>
              <a:custGeom>
                <a:avLst/>
                <a:gdLst>
                  <a:gd name="connsiteX0" fmla="*/ 107486 w 108095"/>
                  <a:gd name="connsiteY0" fmla="*/ 55058 h 107074"/>
                  <a:gd name="connsiteX1" fmla="*/ 53486 w 108095"/>
                  <a:gd name="connsiteY1" fmla="*/ 106966 h 107074"/>
                  <a:gd name="connsiteX2" fmla="*/ -108 w 108095"/>
                  <a:gd name="connsiteY2" fmla="*/ 46891 h 107074"/>
                  <a:gd name="connsiteX3" fmla="*/ 52978 w 108095"/>
                  <a:gd name="connsiteY3" fmla="*/ -1 h 107074"/>
                  <a:gd name="connsiteX4" fmla="*/ 57267 w 108095"/>
                  <a:gd name="connsiteY4" fmla="*/ 451 h 107074"/>
                  <a:gd name="connsiteX5" fmla="*/ 107486 w 108095"/>
                  <a:gd name="connsiteY5" fmla="*/ 55058 h 107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095" h="107074">
                    <a:moveTo>
                      <a:pt x="107486" y="55058"/>
                    </a:moveTo>
                    <a:cubicBezTo>
                      <a:pt x="102491" y="86378"/>
                      <a:pt x="84874" y="107506"/>
                      <a:pt x="53486" y="106966"/>
                    </a:cubicBezTo>
                    <a:cubicBezTo>
                      <a:pt x="17374" y="106358"/>
                      <a:pt x="-4226" y="82598"/>
                      <a:pt x="-108" y="46891"/>
                    </a:cubicBezTo>
                    <a:cubicBezTo>
                      <a:pt x="1602" y="19282"/>
                      <a:pt x="25370" y="-1712"/>
                      <a:pt x="52978" y="-1"/>
                    </a:cubicBezTo>
                    <a:cubicBezTo>
                      <a:pt x="54413" y="88"/>
                      <a:pt x="55844" y="239"/>
                      <a:pt x="57267" y="451"/>
                    </a:cubicBezTo>
                    <a:cubicBezTo>
                      <a:pt x="88182" y="3556"/>
                      <a:pt x="104989" y="24481"/>
                      <a:pt x="107486" y="5505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" name="Forme libre : forme 14">
                <a:extLst>
                  <a:ext uri="{FF2B5EF4-FFF2-40B4-BE49-F238E27FC236}">
                    <a16:creationId xmlns:a16="http://schemas.microsoft.com/office/drawing/2014/main" id="{A953F915-D056-4B28-8620-F7F41934FC3A}"/>
                  </a:ext>
                </a:extLst>
              </p:cNvPr>
              <p:cNvSpPr/>
              <p:nvPr/>
            </p:nvSpPr>
            <p:spPr>
              <a:xfrm>
                <a:off x="5313285" y="1432939"/>
                <a:ext cx="112372" cy="110703"/>
              </a:xfrm>
              <a:custGeom>
                <a:avLst/>
                <a:gdLst>
                  <a:gd name="connsiteX0" fmla="*/ 111764 w 112372"/>
                  <a:gd name="connsiteY0" fmla="*/ 48654 h 110703"/>
                  <a:gd name="connsiteX1" fmla="*/ 64514 w 112372"/>
                  <a:gd name="connsiteY1" fmla="*/ 109404 h 110703"/>
                  <a:gd name="connsiteX2" fmla="*/ -16 w 112372"/>
                  <a:gd name="connsiteY2" fmla="*/ 59859 h 110703"/>
                  <a:gd name="connsiteX3" fmla="*/ 45479 w 112372"/>
                  <a:gd name="connsiteY3" fmla="*/ 1067 h 110703"/>
                  <a:gd name="connsiteX4" fmla="*/ 111764 w 112372"/>
                  <a:gd name="connsiteY4" fmla="*/ 48654 h 110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372" h="110703">
                    <a:moveTo>
                      <a:pt x="111764" y="48654"/>
                    </a:moveTo>
                    <a:cubicBezTo>
                      <a:pt x="110481" y="81594"/>
                      <a:pt x="94484" y="103869"/>
                      <a:pt x="64514" y="109404"/>
                    </a:cubicBezTo>
                    <a:cubicBezTo>
                      <a:pt x="28063" y="116154"/>
                      <a:pt x="4776" y="93744"/>
                      <a:pt x="-16" y="59859"/>
                    </a:cubicBezTo>
                    <a:cubicBezTo>
                      <a:pt x="-4404" y="29012"/>
                      <a:pt x="16048" y="6669"/>
                      <a:pt x="45479" y="1067"/>
                    </a:cubicBezTo>
                    <a:cubicBezTo>
                      <a:pt x="82604" y="-5751"/>
                      <a:pt x="101234" y="18279"/>
                      <a:pt x="111764" y="4865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" name="Forme libre : forme 15">
                <a:extLst>
                  <a:ext uri="{FF2B5EF4-FFF2-40B4-BE49-F238E27FC236}">
                    <a16:creationId xmlns:a16="http://schemas.microsoft.com/office/drawing/2014/main" id="{9E46D406-AC70-4303-8B3E-31DB63CE2D1E}"/>
                  </a:ext>
                </a:extLst>
              </p:cNvPr>
              <p:cNvSpPr/>
              <p:nvPr/>
            </p:nvSpPr>
            <p:spPr>
              <a:xfrm>
                <a:off x="5207782" y="2064781"/>
                <a:ext cx="112439" cy="110796"/>
              </a:xfrm>
              <a:custGeom>
                <a:avLst/>
                <a:gdLst>
                  <a:gd name="connsiteX0" fmla="*/ 111831 w 112439"/>
                  <a:gd name="connsiteY0" fmla="*/ 48747 h 110796"/>
                  <a:gd name="connsiteX1" fmla="*/ 64581 w 112439"/>
                  <a:gd name="connsiteY1" fmla="*/ 109497 h 110796"/>
                  <a:gd name="connsiteX2" fmla="*/ -16 w 112439"/>
                  <a:gd name="connsiteY2" fmla="*/ 59952 h 110796"/>
                  <a:gd name="connsiteX3" fmla="*/ 45479 w 112439"/>
                  <a:gd name="connsiteY3" fmla="*/ 1160 h 110796"/>
                  <a:gd name="connsiteX4" fmla="*/ 111831 w 112439"/>
                  <a:gd name="connsiteY4" fmla="*/ 48747 h 110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39" h="110796">
                    <a:moveTo>
                      <a:pt x="111831" y="48747"/>
                    </a:moveTo>
                    <a:cubicBezTo>
                      <a:pt x="110549" y="81687"/>
                      <a:pt x="94551" y="103962"/>
                      <a:pt x="64581" y="109497"/>
                    </a:cubicBezTo>
                    <a:cubicBezTo>
                      <a:pt x="28131" y="116247"/>
                      <a:pt x="4776" y="93837"/>
                      <a:pt x="-16" y="59952"/>
                    </a:cubicBezTo>
                    <a:cubicBezTo>
                      <a:pt x="-4404" y="29105"/>
                      <a:pt x="16049" y="6762"/>
                      <a:pt x="45479" y="1160"/>
                    </a:cubicBezTo>
                    <a:cubicBezTo>
                      <a:pt x="82672" y="-5995"/>
                      <a:pt x="101301" y="18372"/>
                      <a:pt x="111831" y="4874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" name="Forme libre : forme 16">
                <a:extLst>
                  <a:ext uri="{FF2B5EF4-FFF2-40B4-BE49-F238E27FC236}">
                    <a16:creationId xmlns:a16="http://schemas.microsoft.com/office/drawing/2014/main" id="{0F5DFD6D-53A2-4687-88D1-CBD90395A2CE}"/>
                  </a:ext>
                </a:extLst>
              </p:cNvPr>
              <p:cNvSpPr/>
              <p:nvPr/>
            </p:nvSpPr>
            <p:spPr>
              <a:xfrm>
                <a:off x="4978535" y="1582389"/>
                <a:ext cx="107731" cy="107228"/>
              </a:xfrm>
              <a:custGeom>
                <a:avLst/>
                <a:gdLst>
                  <a:gd name="connsiteX0" fmla="*/ 107123 w 107731"/>
                  <a:gd name="connsiteY0" fmla="*/ 50809 h 107228"/>
                  <a:gd name="connsiteX1" fmla="*/ 58523 w 107731"/>
                  <a:gd name="connsiteY1" fmla="*/ 106362 h 107228"/>
                  <a:gd name="connsiteX2" fmla="*/ 727 w 107731"/>
                  <a:gd name="connsiteY2" fmla="*/ 65913 h 107228"/>
                  <a:gd name="connsiteX3" fmla="*/ 136 w 107731"/>
                  <a:gd name="connsiteY3" fmla="*/ 61340 h 107228"/>
                  <a:gd name="connsiteX4" fmla="*/ 52043 w 107731"/>
                  <a:gd name="connsiteY4" fmla="*/ -18 h 107228"/>
                  <a:gd name="connsiteX5" fmla="*/ 107123 w 107731"/>
                  <a:gd name="connsiteY5" fmla="*/ 50809 h 107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731" h="107228">
                    <a:moveTo>
                      <a:pt x="107123" y="50809"/>
                    </a:moveTo>
                    <a:cubicBezTo>
                      <a:pt x="105570" y="81387"/>
                      <a:pt x="88628" y="102582"/>
                      <a:pt x="58523" y="106362"/>
                    </a:cubicBezTo>
                    <a:cubicBezTo>
                      <a:pt x="31394" y="111152"/>
                      <a:pt x="5517" y="93043"/>
                      <a:pt x="727" y="65913"/>
                    </a:cubicBezTo>
                    <a:cubicBezTo>
                      <a:pt x="459" y="64399"/>
                      <a:pt x="262" y="62872"/>
                      <a:pt x="136" y="61340"/>
                    </a:cubicBezTo>
                    <a:cubicBezTo>
                      <a:pt x="-4927" y="25227"/>
                      <a:pt x="16200" y="1737"/>
                      <a:pt x="52043" y="-18"/>
                    </a:cubicBezTo>
                    <a:cubicBezTo>
                      <a:pt x="83228" y="-1570"/>
                      <a:pt x="100981" y="19489"/>
                      <a:pt x="107123" y="5080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" name="Forme libre : forme 17">
                <a:extLst>
                  <a:ext uri="{FF2B5EF4-FFF2-40B4-BE49-F238E27FC236}">
                    <a16:creationId xmlns:a16="http://schemas.microsoft.com/office/drawing/2014/main" id="{C0A2D2E7-1516-4ED1-A235-0E72FBF65D11}"/>
                  </a:ext>
                </a:extLst>
              </p:cNvPr>
              <p:cNvSpPr/>
              <p:nvPr/>
            </p:nvSpPr>
            <p:spPr>
              <a:xfrm>
                <a:off x="5378096" y="1601984"/>
                <a:ext cx="110471" cy="108887"/>
              </a:xfrm>
              <a:custGeom>
                <a:avLst/>
                <a:gdLst>
                  <a:gd name="connsiteX0" fmla="*/ 109862 w 110471"/>
                  <a:gd name="connsiteY0" fmla="*/ 53152 h 108887"/>
                  <a:gd name="connsiteX1" fmla="*/ 53095 w 110471"/>
                  <a:gd name="connsiteY1" fmla="*/ 108705 h 108887"/>
                  <a:gd name="connsiteX2" fmla="*/ 175 w 110471"/>
                  <a:gd name="connsiteY2" fmla="*/ 46335 h 108887"/>
                  <a:gd name="connsiteX3" fmla="*/ 59508 w 110471"/>
                  <a:gd name="connsiteY3" fmla="*/ 367 h 108887"/>
                  <a:gd name="connsiteX4" fmla="*/ 109862 w 110471"/>
                  <a:gd name="connsiteY4" fmla="*/ 53152 h 108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471" h="108887">
                    <a:moveTo>
                      <a:pt x="109862" y="53152"/>
                    </a:moveTo>
                    <a:cubicBezTo>
                      <a:pt x="102573" y="88455"/>
                      <a:pt x="84483" y="110325"/>
                      <a:pt x="53095" y="108705"/>
                    </a:cubicBezTo>
                    <a:cubicBezTo>
                      <a:pt x="17185" y="106882"/>
                      <a:pt x="-5157" y="82987"/>
                      <a:pt x="175" y="46335"/>
                    </a:cubicBezTo>
                    <a:cubicBezTo>
                      <a:pt x="4630" y="16162"/>
                      <a:pt x="27715" y="-3413"/>
                      <a:pt x="59508" y="367"/>
                    </a:cubicBezTo>
                    <a:cubicBezTo>
                      <a:pt x="91300" y="4147"/>
                      <a:pt x="105543" y="27705"/>
                      <a:pt x="109862" y="5315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" name="Forme libre : forme 18">
                <a:extLst>
                  <a:ext uri="{FF2B5EF4-FFF2-40B4-BE49-F238E27FC236}">
                    <a16:creationId xmlns:a16="http://schemas.microsoft.com/office/drawing/2014/main" id="{55372C56-B17C-4F53-9B2B-D80986046EDE}"/>
                  </a:ext>
                </a:extLst>
              </p:cNvPr>
              <p:cNvSpPr/>
              <p:nvPr/>
            </p:nvSpPr>
            <p:spPr>
              <a:xfrm>
                <a:off x="5060765" y="1748837"/>
                <a:ext cx="111767" cy="110588"/>
              </a:xfrm>
              <a:custGeom>
                <a:avLst/>
                <a:gdLst>
                  <a:gd name="connsiteX0" fmla="*/ 111159 w 111767"/>
                  <a:gd name="connsiteY0" fmla="*/ 54191 h 110588"/>
                  <a:gd name="connsiteX1" fmla="*/ 60196 w 111767"/>
                  <a:gd name="connsiteY1" fmla="*/ 110216 h 110588"/>
                  <a:gd name="connsiteX2" fmla="*/ -554 w 111767"/>
                  <a:gd name="connsiteY2" fmla="*/ 55541 h 110588"/>
                  <a:gd name="connsiteX3" fmla="*/ 49261 w 111767"/>
                  <a:gd name="connsiteY3" fmla="*/ 191 h 110588"/>
                  <a:gd name="connsiteX4" fmla="*/ 111159 w 111767"/>
                  <a:gd name="connsiteY4" fmla="*/ 54191 h 110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767" h="110588">
                    <a:moveTo>
                      <a:pt x="111159" y="54191"/>
                    </a:moveTo>
                    <a:cubicBezTo>
                      <a:pt x="107581" y="85714"/>
                      <a:pt x="89896" y="107651"/>
                      <a:pt x="60196" y="110216"/>
                    </a:cubicBezTo>
                    <a:cubicBezTo>
                      <a:pt x="24624" y="113253"/>
                      <a:pt x="1201" y="90776"/>
                      <a:pt x="-554" y="55541"/>
                    </a:cubicBezTo>
                    <a:cubicBezTo>
                      <a:pt x="-1836" y="24626"/>
                      <a:pt x="19696" y="2891"/>
                      <a:pt x="49261" y="191"/>
                    </a:cubicBezTo>
                    <a:cubicBezTo>
                      <a:pt x="85306" y="-2982"/>
                      <a:pt x="104881" y="20238"/>
                      <a:pt x="111159" y="5419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" name="Forme libre : forme 19">
                <a:extLst>
                  <a:ext uri="{FF2B5EF4-FFF2-40B4-BE49-F238E27FC236}">
                    <a16:creationId xmlns:a16="http://schemas.microsoft.com/office/drawing/2014/main" id="{C9BD2C41-DDA5-4B66-96A4-6897D5FF910C}"/>
                  </a:ext>
                </a:extLst>
              </p:cNvPr>
              <p:cNvSpPr/>
              <p:nvPr/>
            </p:nvSpPr>
            <p:spPr>
              <a:xfrm>
                <a:off x="5462570" y="1749627"/>
                <a:ext cx="108849" cy="109660"/>
              </a:xfrm>
              <a:custGeom>
                <a:avLst/>
                <a:gdLst>
                  <a:gd name="connsiteX0" fmla="*/ 52322 w 108849"/>
                  <a:gd name="connsiteY0" fmla="*/ 109562 h 109660"/>
                  <a:gd name="connsiteX1" fmla="*/ -599 w 108849"/>
                  <a:gd name="connsiteY1" fmla="*/ 54954 h 109660"/>
                  <a:gd name="connsiteX2" fmla="*/ 60489 w 108849"/>
                  <a:gd name="connsiteY2" fmla="*/ 414 h 109660"/>
                  <a:gd name="connsiteX3" fmla="*/ 108125 w 108849"/>
                  <a:gd name="connsiteY3" fmla="*/ 54880 h 109660"/>
                  <a:gd name="connsiteX4" fmla="*/ 107739 w 108849"/>
                  <a:gd name="connsiteY4" fmla="*/ 58599 h 109660"/>
                  <a:gd name="connsiteX5" fmla="*/ 52322 w 108849"/>
                  <a:gd name="connsiteY5" fmla="*/ 109562 h 109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849" h="109660">
                    <a:moveTo>
                      <a:pt x="52322" y="109562"/>
                    </a:moveTo>
                    <a:cubicBezTo>
                      <a:pt x="20799" y="104094"/>
                      <a:pt x="-1139" y="86207"/>
                      <a:pt x="-599" y="54954"/>
                    </a:cubicBezTo>
                    <a:cubicBezTo>
                      <a:pt x="76" y="18707"/>
                      <a:pt x="24241" y="-3838"/>
                      <a:pt x="60489" y="414"/>
                    </a:cubicBezTo>
                    <a:cubicBezTo>
                      <a:pt x="88684" y="2300"/>
                      <a:pt x="110011" y="26686"/>
                      <a:pt x="108125" y="54880"/>
                    </a:cubicBezTo>
                    <a:cubicBezTo>
                      <a:pt x="108041" y="56124"/>
                      <a:pt x="107913" y="57365"/>
                      <a:pt x="107739" y="58599"/>
                    </a:cubicBezTo>
                    <a:cubicBezTo>
                      <a:pt x="105106" y="89312"/>
                      <a:pt x="83439" y="106929"/>
                      <a:pt x="52322" y="10956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" name="Forme libre : forme 20">
                <a:extLst>
                  <a:ext uri="{FF2B5EF4-FFF2-40B4-BE49-F238E27FC236}">
                    <a16:creationId xmlns:a16="http://schemas.microsoft.com/office/drawing/2014/main" id="{2C7B04D9-6F41-4900-B8CA-19166D9D4884}"/>
                  </a:ext>
                </a:extLst>
              </p:cNvPr>
              <p:cNvSpPr/>
              <p:nvPr/>
            </p:nvSpPr>
            <p:spPr>
              <a:xfrm>
                <a:off x="5779181" y="1602382"/>
                <a:ext cx="107095" cy="107659"/>
              </a:xfrm>
              <a:custGeom>
                <a:avLst/>
                <a:gdLst>
                  <a:gd name="connsiteX0" fmla="*/ 55255 w 107095"/>
                  <a:gd name="connsiteY0" fmla="*/ -99 h 107659"/>
                  <a:gd name="connsiteX1" fmla="*/ 106419 w 107095"/>
                  <a:gd name="connsiteY1" fmla="*/ 54846 h 107659"/>
                  <a:gd name="connsiteX2" fmla="*/ 45062 w 107095"/>
                  <a:gd name="connsiteY2" fmla="*/ 106821 h 107659"/>
                  <a:gd name="connsiteX3" fmla="*/ -96 w 107095"/>
                  <a:gd name="connsiteY3" fmla="*/ 48502 h 107659"/>
                  <a:gd name="connsiteX4" fmla="*/ 55255 w 107095"/>
                  <a:gd name="connsiteY4" fmla="*/ -99 h 107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095" h="107659">
                    <a:moveTo>
                      <a:pt x="55255" y="-99"/>
                    </a:moveTo>
                    <a:cubicBezTo>
                      <a:pt x="86912" y="5841"/>
                      <a:pt x="107837" y="23797"/>
                      <a:pt x="106419" y="54846"/>
                    </a:cubicBezTo>
                    <a:cubicBezTo>
                      <a:pt x="104732" y="90554"/>
                      <a:pt x="81242" y="111884"/>
                      <a:pt x="45062" y="106821"/>
                    </a:cubicBezTo>
                    <a:cubicBezTo>
                      <a:pt x="14822" y="102569"/>
                      <a:pt x="-4011" y="79821"/>
                      <a:pt x="-96" y="48502"/>
                    </a:cubicBezTo>
                    <a:cubicBezTo>
                      <a:pt x="3684" y="18329"/>
                      <a:pt x="24744" y="1521"/>
                      <a:pt x="55255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" name="Forme libre : forme 21">
                <a:extLst>
                  <a:ext uri="{FF2B5EF4-FFF2-40B4-BE49-F238E27FC236}">
                    <a16:creationId xmlns:a16="http://schemas.microsoft.com/office/drawing/2014/main" id="{005EF789-242F-4CC5-B417-0E0917433A02}"/>
                  </a:ext>
                </a:extLst>
              </p:cNvPr>
              <p:cNvSpPr/>
              <p:nvPr/>
            </p:nvSpPr>
            <p:spPr>
              <a:xfrm>
                <a:off x="5293832" y="1834468"/>
                <a:ext cx="109684" cy="108939"/>
              </a:xfrm>
              <a:custGeom>
                <a:avLst/>
                <a:gdLst>
                  <a:gd name="connsiteX0" fmla="*/ 109076 w 109684"/>
                  <a:gd name="connsiteY0" fmla="*/ 51720 h 108939"/>
                  <a:gd name="connsiteX1" fmla="*/ 59531 w 109684"/>
                  <a:gd name="connsiteY1" fmla="*/ 108285 h 108939"/>
                  <a:gd name="connsiteX2" fmla="*/ 199 w 109684"/>
                  <a:gd name="connsiteY2" fmla="*/ 62385 h 108939"/>
                  <a:gd name="connsiteX3" fmla="*/ 52917 w 109684"/>
                  <a:gd name="connsiteY3" fmla="*/ 15 h 108939"/>
                  <a:gd name="connsiteX4" fmla="*/ 109076 w 109684"/>
                  <a:gd name="connsiteY4" fmla="*/ 51720 h 10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684" h="108939">
                    <a:moveTo>
                      <a:pt x="109076" y="51720"/>
                    </a:moveTo>
                    <a:cubicBezTo>
                      <a:pt x="107321" y="82703"/>
                      <a:pt x="89704" y="104303"/>
                      <a:pt x="59531" y="108285"/>
                    </a:cubicBezTo>
                    <a:cubicBezTo>
                      <a:pt x="27874" y="112470"/>
                      <a:pt x="4586" y="92625"/>
                      <a:pt x="199" y="62385"/>
                    </a:cubicBezTo>
                    <a:cubicBezTo>
                      <a:pt x="-5201" y="25800"/>
                      <a:pt x="16939" y="1635"/>
                      <a:pt x="52917" y="15"/>
                    </a:cubicBezTo>
                    <a:cubicBezTo>
                      <a:pt x="84844" y="-1875"/>
                      <a:pt x="102394" y="19995"/>
                      <a:pt x="109076" y="5172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" name="Forme libre : forme 22">
                <a:extLst>
                  <a:ext uri="{FF2B5EF4-FFF2-40B4-BE49-F238E27FC236}">
                    <a16:creationId xmlns:a16="http://schemas.microsoft.com/office/drawing/2014/main" id="{D2D1EE6B-5F32-46CA-A7C7-B84907E9EB22}"/>
                  </a:ext>
                </a:extLst>
              </p:cNvPr>
              <p:cNvSpPr/>
              <p:nvPr/>
            </p:nvSpPr>
            <p:spPr>
              <a:xfrm>
                <a:off x="5632352" y="1687894"/>
                <a:ext cx="107855" cy="106036"/>
              </a:xfrm>
              <a:custGeom>
                <a:avLst/>
                <a:gdLst>
                  <a:gd name="connsiteX0" fmla="*/ 107246 w 107855"/>
                  <a:gd name="connsiteY0" fmla="*/ 50537 h 106036"/>
                  <a:gd name="connsiteX1" fmla="*/ 49061 w 107855"/>
                  <a:gd name="connsiteY1" fmla="*/ 105752 h 106036"/>
                  <a:gd name="connsiteX2" fmla="*/ -416 w 107855"/>
                  <a:gd name="connsiteY2" fmla="*/ 49592 h 106036"/>
                  <a:gd name="connsiteX3" fmla="*/ 55879 w 107855"/>
                  <a:gd name="connsiteY3" fmla="*/ 47 h 106036"/>
                  <a:gd name="connsiteX4" fmla="*/ 107246 w 107855"/>
                  <a:gd name="connsiteY4" fmla="*/ 50537 h 106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855" h="106036">
                    <a:moveTo>
                      <a:pt x="107246" y="50537"/>
                    </a:moveTo>
                    <a:cubicBezTo>
                      <a:pt x="100092" y="87865"/>
                      <a:pt x="81394" y="108115"/>
                      <a:pt x="49061" y="105752"/>
                    </a:cubicBezTo>
                    <a:cubicBezTo>
                      <a:pt x="16729" y="103389"/>
                      <a:pt x="-2778" y="81925"/>
                      <a:pt x="-416" y="49592"/>
                    </a:cubicBezTo>
                    <a:cubicBezTo>
                      <a:pt x="1946" y="17259"/>
                      <a:pt x="23344" y="-1978"/>
                      <a:pt x="55879" y="47"/>
                    </a:cubicBezTo>
                    <a:cubicBezTo>
                      <a:pt x="88414" y="2072"/>
                      <a:pt x="102454" y="25899"/>
                      <a:pt x="107246" y="5053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" name="Forme libre : forme 23">
                <a:extLst>
                  <a:ext uri="{FF2B5EF4-FFF2-40B4-BE49-F238E27FC236}">
                    <a16:creationId xmlns:a16="http://schemas.microsoft.com/office/drawing/2014/main" id="{9B8C9B23-3B75-44BE-86C5-C7D4B9013F5C}"/>
                  </a:ext>
                </a:extLst>
              </p:cNvPr>
              <p:cNvSpPr/>
              <p:nvPr/>
            </p:nvSpPr>
            <p:spPr>
              <a:xfrm>
                <a:off x="5442700" y="2151397"/>
                <a:ext cx="106886" cy="105981"/>
              </a:xfrm>
              <a:custGeom>
                <a:avLst/>
                <a:gdLst>
                  <a:gd name="connsiteX0" fmla="*/ 106278 w 106886"/>
                  <a:gd name="connsiteY0" fmla="*/ 50557 h 105981"/>
                  <a:gd name="connsiteX1" fmla="*/ 55788 w 106886"/>
                  <a:gd name="connsiteY1" fmla="*/ 105704 h 105981"/>
                  <a:gd name="connsiteX2" fmla="*/ -439 w 106886"/>
                  <a:gd name="connsiteY2" fmla="*/ 56294 h 105981"/>
                  <a:gd name="connsiteX3" fmla="*/ 48970 w 106886"/>
                  <a:gd name="connsiteY3" fmla="*/ 67 h 105981"/>
                  <a:gd name="connsiteX4" fmla="*/ 106278 w 106886"/>
                  <a:gd name="connsiteY4" fmla="*/ 50557 h 105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886" h="105981">
                    <a:moveTo>
                      <a:pt x="106278" y="50557"/>
                    </a:moveTo>
                    <a:cubicBezTo>
                      <a:pt x="104388" y="81675"/>
                      <a:pt x="87648" y="103409"/>
                      <a:pt x="55788" y="105704"/>
                    </a:cubicBezTo>
                    <a:cubicBezTo>
                      <a:pt x="23928" y="107999"/>
                      <a:pt x="1788" y="88019"/>
                      <a:pt x="-439" y="56294"/>
                    </a:cubicBezTo>
                    <a:cubicBezTo>
                      <a:pt x="-2667" y="24569"/>
                      <a:pt x="17246" y="2294"/>
                      <a:pt x="48970" y="67"/>
                    </a:cubicBezTo>
                    <a:cubicBezTo>
                      <a:pt x="80695" y="-2161"/>
                      <a:pt x="99866" y="18292"/>
                      <a:pt x="106278" y="5055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" name="Forme libre : forme 24">
                <a:extLst>
                  <a:ext uri="{FF2B5EF4-FFF2-40B4-BE49-F238E27FC236}">
                    <a16:creationId xmlns:a16="http://schemas.microsoft.com/office/drawing/2014/main" id="{0193EE1B-5552-4CB1-A543-4075EFF03D47}"/>
                  </a:ext>
                </a:extLst>
              </p:cNvPr>
              <p:cNvSpPr/>
              <p:nvPr/>
            </p:nvSpPr>
            <p:spPr>
              <a:xfrm>
                <a:off x="5484105" y="949597"/>
                <a:ext cx="108478" cy="107644"/>
              </a:xfrm>
              <a:custGeom>
                <a:avLst/>
                <a:gdLst>
                  <a:gd name="connsiteX0" fmla="*/ 107870 w 108478"/>
                  <a:gd name="connsiteY0" fmla="*/ 53489 h 107644"/>
                  <a:gd name="connsiteX1" fmla="*/ 56368 w 108478"/>
                  <a:gd name="connsiteY1" fmla="*/ 107489 h 107644"/>
                  <a:gd name="connsiteX2" fmla="*/ -467 w 108478"/>
                  <a:gd name="connsiteY2" fmla="*/ 49507 h 107644"/>
                  <a:gd name="connsiteX3" fmla="*/ 50498 w 108478"/>
                  <a:gd name="connsiteY3" fmla="*/ -94 h 107644"/>
                  <a:gd name="connsiteX4" fmla="*/ 54951 w 108478"/>
                  <a:gd name="connsiteY4" fmla="*/ 164 h 107644"/>
                  <a:gd name="connsiteX5" fmla="*/ 107870 w 108478"/>
                  <a:gd name="connsiteY5" fmla="*/ 53489 h 107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478" h="107644">
                    <a:moveTo>
                      <a:pt x="107870" y="53489"/>
                    </a:moveTo>
                    <a:cubicBezTo>
                      <a:pt x="104495" y="84539"/>
                      <a:pt x="87216" y="106477"/>
                      <a:pt x="56368" y="107489"/>
                    </a:cubicBezTo>
                    <a:cubicBezTo>
                      <a:pt x="20053" y="108839"/>
                      <a:pt x="-2627" y="85754"/>
                      <a:pt x="-467" y="49507"/>
                    </a:cubicBezTo>
                    <a:cubicBezTo>
                      <a:pt x="-90" y="21736"/>
                      <a:pt x="22728" y="-471"/>
                      <a:pt x="50498" y="-94"/>
                    </a:cubicBezTo>
                    <a:cubicBezTo>
                      <a:pt x="51986" y="-74"/>
                      <a:pt x="53471" y="12"/>
                      <a:pt x="54951" y="164"/>
                    </a:cubicBezTo>
                    <a:cubicBezTo>
                      <a:pt x="86135" y="1514"/>
                      <a:pt x="103820" y="22237"/>
                      <a:pt x="107870" y="5348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" name="Forme libre : forme 25">
                <a:extLst>
                  <a:ext uri="{FF2B5EF4-FFF2-40B4-BE49-F238E27FC236}">
                    <a16:creationId xmlns:a16="http://schemas.microsoft.com/office/drawing/2014/main" id="{685A82C0-D484-49E2-AADD-61253329B4CA}"/>
                  </a:ext>
                </a:extLst>
              </p:cNvPr>
              <p:cNvSpPr/>
              <p:nvPr/>
            </p:nvSpPr>
            <p:spPr>
              <a:xfrm>
                <a:off x="4832300" y="1668161"/>
                <a:ext cx="104724" cy="103899"/>
              </a:xfrm>
              <a:custGeom>
                <a:avLst/>
                <a:gdLst>
                  <a:gd name="connsiteX0" fmla="*/ 104116 w 104724"/>
                  <a:gd name="connsiteY0" fmla="*/ 49615 h 103899"/>
                  <a:gd name="connsiteX1" fmla="*/ 54774 w 104724"/>
                  <a:gd name="connsiteY1" fmla="*/ 103615 h 103899"/>
                  <a:gd name="connsiteX2" fmla="*/ -441 w 104724"/>
                  <a:gd name="connsiteY2" fmla="*/ 55150 h 103899"/>
                  <a:gd name="connsiteX3" fmla="*/ 48092 w 104724"/>
                  <a:gd name="connsiteY3" fmla="*/ 70 h 103899"/>
                  <a:gd name="connsiteX4" fmla="*/ 104116 w 104724"/>
                  <a:gd name="connsiteY4" fmla="*/ 49615 h 103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724" h="103899">
                    <a:moveTo>
                      <a:pt x="104116" y="49615"/>
                    </a:moveTo>
                    <a:cubicBezTo>
                      <a:pt x="102699" y="80192"/>
                      <a:pt x="86634" y="101320"/>
                      <a:pt x="54774" y="103615"/>
                    </a:cubicBezTo>
                    <a:cubicBezTo>
                      <a:pt x="22913" y="105910"/>
                      <a:pt x="1719" y="86875"/>
                      <a:pt x="-441" y="55150"/>
                    </a:cubicBezTo>
                    <a:cubicBezTo>
                      <a:pt x="-2601" y="23425"/>
                      <a:pt x="16298" y="2230"/>
                      <a:pt x="48092" y="70"/>
                    </a:cubicBezTo>
                    <a:cubicBezTo>
                      <a:pt x="79884" y="-2090"/>
                      <a:pt x="98649" y="16675"/>
                      <a:pt x="104116" y="4961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" name="Forme libre : forme 26">
                <a:extLst>
                  <a:ext uri="{FF2B5EF4-FFF2-40B4-BE49-F238E27FC236}">
                    <a16:creationId xmlns:a16="http://schemas.microsoft.com/office/drawing/2014/main" id="{499731EF-A44D-4B66-A4CD-18F63D11E775}"/>
                  </a:ext>
                </a:extLst>
              </p:cNvPr>
              <p:cNvSpPr/>
              <p:nvPr/>
            </p:nvSpPr>
            <p:spPr>
              <a:xfrm>
                <a:off x="4809406" y="2065364"/>
                <a:ext cx="108129" cy="108479"/>
              </a:xfrm>
              <a:custGeom>
                <a:avLst/>
                <a:gdLst>
                  <a:gd name="connsiteX0" fmla="*/ 49925 w 108129"/>
                  <a:gd name="connsiteY0" fmla="*/ -99 h 108479"/>
                  <a:gd name="connsiteX1" fmla="*/ 106827 w 108129"/>
                  <a:gd name="connsiteY1" fmla="*/ 47894 h 108479"/>
                  <a:gd name="connsiteX2" fmla="*/ 62412 w 108129"/>
                  <a:gd name="connsiteY2" fmla="*/ 107362 h 108479"/>
                  <a:gd name="connsiteX3" fmla="*/ -431 w 108129"/>
                  <a:gd name="connsiteY3" fmla="*/ 56399 h 108479"/>
                  <a:gd name="connsiteX4" fmla="*/ 49925 w 108129"/>
                  <a:gd name="connsiteY4" fmla="*/ -99 h 108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129" h="108479">
                    <a:moveTo>
                      <a:pt x="49925" y="-99"/>
                    </a:moveTo>
                    <a:cubicBezTo>
                      <a:pt x="80704" y="914"/>
                      <a:pt x="102372" y="17856"/>
                      <a:pt x="106827" y="47894"/>
                    </a:cubicBezTo>
                    <a:cubicBezTo>
                      <a:pt x="111417" y="79011"/>
                      <a:pt x="92855" y="102299"/>
                      <a:pt x="62412" y="107362"/>
                    </a:cubicBezTo>
                    <a:cubicBezTo>
                      <a:pt x="25692" y="113437"/>
                      <a:pt x="2269" y="91836"/>
                      <a:pt x="-431" y="56399"/>
                    </a:cubicBezTo>
                    <a:cubicBezTo>
                      <a:pt x="-2793" y="25011"/>
                      <a:pt x="18604" y="6922"/>
                      <a:pt x="49925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" name="Forme libre : forme 27">
                <a:extLst>
                  <a:ext uri="{FF2B5EF4-FFF2-40B4-BE49-F238E27FC236}">
                    <a16:creationId xmlns:a16="http://schemas.microsoft.com/office/drawing/2014/main" id="{80DC1EB3-4D30-4A89-A511-07D14E703511}"/>
                  </a:ext>
                </a:extLst>
              </p:cNvPr>
              <p:cNvSpPr/>
              <p:nvPr/>
            </p:nvSpPr>
            <p:spPr>
              <a:xfrm>
                <a:off x="5145510" y="1516387"/>
                <a:ext cx="109628" cy="110652"/>
              </a:xfrm>
              <a:custGeom>
                <a:avLst/>
                <a:gdLst>
                  <a:gd name="connsiteX0" fmla="*/ 51388 w 109628"/>
                  <a:gd name="connsiteY0" fmla="*/ -99 h 110652"/>
                  <a:gd name="connsiteX1" fmla="*/ 108965 w 109628"/>
                  <a:gd name="connsiteY1" fmla="*/ 52686 h 110652"/>
                  <a:gd name="connsiteX2" fmla="*/ 49970 w 109628"/>
                  <a:gd name="connsiteY2" fmla="*/ 110399 h 110652"/>
                  <a:gd name="connsiteX3" fmla="*/ -600 w 109628"/>
                  <a:gd name="connsiteY3" fmla="*/ 57981 h 110652"/>
                  <a:gd name="connsiteX4" fmla="*/ -384 w 109628"/>
                  <a:gd name="connsiteY4" fmla="*/ 54104 h 110652"/>
                  <a:gd name="connsiteX5" fmla="*/ 51388 w 109628"/>
                  <a:gd name="connsiteY5" fmla="*/ -99 h 110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9628" h="110652">
                    <a:moveTo>
                      <a:pt x="51388" y="-99"/>
                    </a:moveTo>
                    <a:cubicBezTo>
                      <a:pt x="85138" y="3884"/>
                      <a:pt x="107818" y="21501"/>
                      <a:pt x="108965" y="52686"/>
                    </a:cubicBezTo>
                    <a:cubicBezTo>
                      <a:pt x="110316" y="89339"/>
                      <a:pt x="86623" y="112694"/>
                      <a:pt x="49970" y="110399"/>
                    </a:cubicBezTo>
                    <a:cubicBezTo>
                      <a:pt x="21531" y="109889"/>
                      <a:pt x="-1110" y="86421"/>
                      <a:pt x="-600" y="57981"/>
                    </a:cubicBezTo>
                    <a:cubicBezTo>
                      <a:pt x="-577" y="56687"/>
                      <a:pt x="-505" y="55393"/>
                      <a:pt x="-384" y="54104"/>
                    </a:cubicBezTo>
                    <a:cubicBezTo>
                      <a:pt x="763" y="22176"/>
                      <a:pt x="23106" y="5774"/>
                      <a:pt x="51388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" name="Forme libre : forme 28">
                <a:extLst>
                  <a:ext uri="{FF2B5EF4-FFF2-40B4-BE49-F238E27FC236}">
                    <a16:creationId xmlns:a16="http://schemas.microsoft.com/office/drawing/2014/main" id="{D3A0A61B-0F70-4EAB-B061-045A8E7FFAAD}"/>
                  </a:ext>
                </a:extLst>
              </p:cNvPr>
              <p:cNvSpPr/>
              <p:nvPr/>
            </p:nvSpPr>
            <p:spPr>
              <a:xfrm>
                <a:off x="5316171" y="1034899"/>
                <a:ext cx="107731" cy="106045"/>
              </a:xfrm>
              <a:custGeom>
                <a:avLst/>
                <a:gdLst>
                  <a:gd name="connsiteX0" fmla="*/ 107123 w 107731"/>
                  <a:gd name="connsiteY0" fmla="*/ 50807 h 106045"/>
                  <a:gd name="connsiteX1" fmla="*/ 49005 w 107731"/>
                  <a:gd name="connsiteY1" fmla="*/ 105752 h 106045"/>
                  <a:gd name="connsiteX2" fmla="*/ -405 w 107731"/>
                  <a:gd name="connsiteY2" fmla="*/ 49593 h 106045"/>
                  <a:gd name="connsiteX3" fmla="*/ 55755 w 107731"/>
                  <a:gd name="connsiteY3" fmla="*/ 47 h 106045"/>
                  <a:gd name="connsiteX4" fmla="*/ 107123 w 107731"/>
                  <a:gd name="connsiteY4" fmla="*/ 50807 h 106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731" h="106045">
                    <a:moveTo>
                      <a:pt x="107123" y="50807"/>
                    </a:moveTo>
                    <a:cubicBezTo>
                      <a:pt x="99968" y="87798"/>
                      <a:pt x="81405" y="108182"/>
                      <a:pt x="49005" y="105752"/>
                    </a:cubicBezTo>
                    <a:cubicBezTo>
                      <a:pt x="16605" y="103322"/>
                      <a:pt x="-2835" y="81992"/>
                      <a:pt x="-405" y="49593"/>
                    </a:cubicBezTo>
                    <a:cubicBezTo>
                      <a:pt x="2025" y="17192"/>
                      <a:pt x="23287" y="-1978"/>
                      <a:pt x="55755" y="47"/>
                    </a:cubicBezTo>
                    <a:cubicBezTo>
                      <a:pt x="88223" y="2072"/>
                      <a:pt x="102465" y="25832"/>
                      <a:pt x="107123" y="5080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" name="Forme libre : forme 29">
                <a:extLst>
                  <a:ext uri="{FF2B5EF4-FFF2-40B4-BE49-F238E27FC236}">
                    <a16:creationId xmlns:a16="http://schemas.microsoft.com/office/drawing/2014/main" id="{96326F60-9A93-4539-B7EF-FC9128FD71DE}"/>
                  </a:ext>
                </a:extLst>
              </p:cNvPr>
              <p:cNvSpPr/>
              <p:nvPr/>
            </p:nvSpPr>
            <p:spPr>
              <a:xfrm>
                <a:off x="5547729" y="1518690"/>
                <a:ext cx="107697" cy="106993"/>
              </a:xfrm>
              <a:custGeom>
                <a:avLst/>
                <a:gdLst>
                  <a:gd name="connsiteX0" fmla="*/ 107089 w 107697"/>
                  <a:gd name="connsiteY0" fmla="*/ 55851 h 106993"/>
                  <a:gd name="connsiteX1" fmla="*/ 51941 w 107697"/>
                  <a:gd name="connsiteY1" fmla="*/ 106814 h 106993"/>
                  <a:gd name="connsiteX2" fmla="*/ 169 w 107697"/>
                  <a:gd name="connsiteY2" fmla="*/ 45389 h 106993"/>
                  <a:gd name="connsiteX3" fmla="*/ 58624 w 107697"/>
                  <a:gd name="connsiteY3" fmla="*/ 434 h 106993"/>
                  <a:gd name="connsiteX4" fmla="*/ 107089 w 107697"/>
                  <a:gd name="connsiteY4" fmla="*/ 55851 h 106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697" h="106993">
                    <a:moveTo>
                      <a:pt x="107089" y="55851"/>
                    </a:moveTo>
                    <a:cubicBezTo>
                      <a:pt x="101014" y="87509"/>
                      <a:pt x="83059" y="108366"/>
                      <a:pt x="51941" y="106814"/>
                    </a:cubicBezTo>
                    <a:cubicBezTo>
                      <a:pt x="16234" y="104991"/>
                      <a:pt x="-5028" y="81569"/>
                      <a:pt x="169" y="45389"/>
                    </a:cubicBezTo>
                    <a:cubicBezTo>
                      <a:pt x="4556" y="15149"/>
                      <a:pt x="27169" y="-3549"/>
                      <a:pt x="58624" y="434"/>
                    </a:cubicBezTo>
                    <a:cubicBezTo>
                      <a:pt x="88662" y="4281"/>
                      <a:pt x="105739" y="25409"/>
                      <a:pt x="107089" y="5585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" name="Forme libre : forme 30">
                <a:extLst>
                  <a:ext uri="{FF2B5EF4-FFF2-40B4-BE49-F238E27FC236}">
                    <a16:creationId xmlns:a16="http://schemas.microsoft.com/office/drawing/2014/main" id="{0C0EA3AA-14BF-45D4-995A-A8DD8D4AB2B9}"/>
                  </a:ext>
                </a:extLst>
              </p:cNvPr>
              <p:cNvSpPr/>
              <p:nvPr/>
            </p:nvSpPr>
            <p:spPr>
              <a:xfrm>
                <a:off x="5565787" y="1116875"/>
                <a:ext cx="111763" cy="110759"/>
              </a:xfrm>
              <a:custGeom>
                <a:avLst/>
                <a:gdLst>
                  <a:gd name="connsiteX0" fmla="*/ -609 w 111763"/>
                  <a:gd name="connsiteY0" fmla="*/ 57256 h 110759"/>
                  <a:gd name="connsiteX1" fmla="*/ 48869 w 111763"/>
                  <a:gd name="connsiteY1" fmla="*/ 421 h 110759"/>
                  <a:gd name="connsiteX2" fmla="*/ 110969 w 111763"/>
                  <a:gd name="connsiteY2" fmla="*/ 53409 h 110759"/>
                  <a:gd name="connsiteX3" fmla="*/ 62639 w 111763"/>
                  <a:gd name="connsiteY3" fmla="*/ 110109 h 110759"/>
                  <a:gd name="connsiteX4" fmla="*/ -609 w 111763"/>
                  <a:gd name="connsiteY4" fmla="*/ 57256 h 110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763" h="110759">
                    <a:moveTo>
                      <a:pt x="-609" y="57256"/>
                    </a:moveTo>
                    <a:cubicBezTo>
                      <a:pt x="1889" y="25869"/>
                      <a:pt x="19641" y="3864"/>
                      <a:pt x="48869" y="421"/>
                    </a:cubicBezTo>
                    <a:cubicBezTo>
                      <a:pt x="84441" y="-3831"/>
                      <a:pt x="108201" y="18376"/>
                      <a:pt x="110969" y="53409"/>
                    </a:cubicBezTo>
                    <a:cubicBezTo>
                      <a:pt x="113399" y="84594"/>
                      <a:pt x="91732" y="106599"/>
                      <a:pt x="62639" y="110109"/>
                    </a:cubicBezTo>
                    <a:cubicBezTo>
                      <a:pt x="27066" y="114564"/>
                      <a:pt x="6681" y="91614"/>
                      <a:pt x="-609" y="5725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" name="Forme libre : forme 31">
                <a:extLst>
                  <a:ext uri="{FF2B5EF4-FFF2-40B4-BE49-F238E27FC236}">
                    <a16:creationId xmlns:a16="http://schemas.microsoft.com/office/drawing/2014/main" id="{22D4CDFA-6FFE-453F-8D82-52B5E80D9F81}"/>
                  </a:ext>
                </a:extLst>
              </p:cNvPr>
              <p:cNvSpPr/>
              <p:nvPr/>
            </p:nvSpPr>
            <p:spPr>
              <a:xfrm>
                <a:off x="5716716" y="1456253"/>
                <a:ext cx="106921" cy="105959"/>
              </a:xfrm>
              <a:custGeom>
                <a:avLst/>
                <a:gdLst>
                  <a:gd name="connsiteX0" fmla="*/ 106312 w 106921"/>
                  <a:gd name="connsiteY0" fmla="*/ 55108 h 105959"/>
                  <a:gd name="connsiteX1" fmla="*/ 49005 w 106921"/>
                  <a:gd name="connsiteY1" fmla="*/ 105665 h 105959"/>
                  <a:gd name="connsiteX2" fmla="*/ -405 w 106921"/>
                  <a:gd name="connsiteY2" fmla="*/ 49506 h 105959"/>
                  <a:gd name="connsiteX3" fmla="*/ 55755 w 106921"/>
                  <a:gd name="connsiteY3" fmla="*/ 95 h 105959"/>
                  <a:gd name="connsiteX4" fmla="*/ 106312 w 106921"/>
                  <a:gd name="connsiteY4" fmla="*/ 55108 h 105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921" h="105959">
                    <a:moveTo>
                      <a:pt x="106312" y="55108"/>
                    </a:moveTo>
                    <a:cubicBezTo>
                      <a:pt x="99968" y="87710"/>
                      <a:pt x="81405" y="108095"/>
                      <a:pt x="49005" y="105665"/>
                    </a:cubicBezTo>
                    <a:cubicBezTo>
                      <a:pt x="16605" y="103235"/>
                      <a:pt x="-2835" y="81905"/>
                      <a:pt x="-405" y="49506"/>
                    </a:cubicBezTo>
                    <a:cubicBezTo>
                      <a:pt x="2025" y="17105"/>
                      <a:pt x="23355" y="-2267"/>
                      <a:pt x="55755" y="95"/>
                    </a:cubicBezTo>
                    <a:cubicBezTo>
                      <a:pt x="88155" y="2458"/>
                      <a:pt x="104355" y="24058"/>
                      <a:pt x="106312" y="5510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" name="Forme libre : forme 32">
                <a:extLst>
                  <a:ext uri="{FF2B5EF4-FFF2-40B4-BE49-F238E27FC236}">
                    <a16:creationId xmlns:a16="http://schemas.microsoft.com/office/drawing/2014/main" id="{9F33BED3-75E2-4603-B882-258817F5B5A3}"/>
                  </a:ext>
                </a:extLst>
              </p:cNvPr>
              <p:cNvSpPr/>
              <p:nvPr/>
            </p:nvSpPr>
            <p:spPr>
              <a:xfrm>
                <a:off x="5040175" y="2149685"/>
                <a:ext cx="110824" cy="109877"/>
              </a:xfrm>
              <a:custGeom>
                <a:avLst/>
                <a:gdLst>
                  <a:gd name="connsiteX0" fmla="*/ 110216 w 110824"/>
                  <a:gd name="connsiteY0" fmla="*/ 51121 h 109877"/>
                  <a:gd name="connsiteX1" fmla="*/ 61211 w 110824"/>
                  <a:gd name="connsiteY1" fmla="*/ 109036 h 109877"/>
                  <a:gd name="connsiteX2" fmla="*/ 461 w 110824"/>
                  <a:gd name="connsiteY2" fmla="*/ 63947 h 109877"/>
                  <a:gd name="connsiteX3" fmla="*/ 52368 w 110824"/>
                  <a:gd name="connsiteY3" fmla="*/ 91 h 109877"/>
                  <a:gd name="connsiteX4" fmla="*/ 110216 w 110824"/>
                  <a:gd name="connsiteY4" fmla="*/ 51121 h 109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824" h="109877">
                    <a:moveTo>
                      <a:pt x="110216" y="51121"/>
                    </a:moveTo>
                    <a:cubicBezTo>
                      <a:pt x="109000" y="82441"/>
                      <a:pt x="91518" y="104447"/>
                      <a:pt x="61211" y="109036"/>
                    </a:cubicBezTo>
                    <a:cubicBezTo>
                      <a:pt x="29553" y="113896"/>
                      <a:pt x="5860" y="94456"/>
                      <a:pt x="461" y="63947"/>
                    </a:cubicBezTo>
                    <a:cubicBezTo>
                      <a:pt x="-5885" y="26619"/>
                      <a:pt x="16593" y="2859"/>
                      <a:pt x="52368" y="91"/>
                    </a:cubicBezTo>
                    <a:cubicBezTo>
                      <a:pt x="84430" y="-2406"/>
                      <a:pt x="102656" y="20004"/>
                      <a:pt x="110216" y="5112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" name="Forme libre : forme 33">
                <a:extLst>
                  <a:ext uri="{FF2B5EF4-FFF2-40B4-BE49-F238E27FC236}">
                    <a16:creationId xmlns:a16="http://schemas.microsoft.com/office/drawing/2014/main" id="{5BE9A62A-D0C5-4457-8276-EEAC01EB7C41}"/>
                  </a:ext>
                </a:extLst>
              </p:cNvPr>
              <p:cNvSpPr/>
              <p:nvPr/>
            </p:nvSpPr>
            <p:spPr>
              <a:xfrm>
                <a:off x="5652225" y="885770"/>
                <a:ext cx="110054" cy="108842"/>
              </a:xfrm>
              <a:custGeom>
                <a:avLst/>
                <a:gdLst>
                  <a:gd name="connsiteX0" fmla="*/ 109446 w 110054"/>
                  <a:gd name="connsiteY0" fmla="*/ 52111 h 108842"/>
                  <a:gd name="connsiteX1" fmla="*/ 55446 w 110054"/>
                  <a:gd name="connsiteY1" fmla="*/ 108744 h 108842"/>
                  <a:gd name="connsiteX2" fmla="*/ -242 w 110054"/>
                  <a:gd name="connsiteY2" fmla="*/ 48669 h 108842"/>
                  <a:gd name="connsiteX3" fmla="*/ 53530 w 110054"/>
                  <a:gd name="connsiteY3" fmla="*/ -35 h 108842"/>
                  <a:gd name="connsiteX4" fmla="*/ 57133 w 110054"/>
                  <a:gd name="connsiteY4" fmla="*/ 271 h 108842"/>
                  <a:gd name="connsiteX5" fmla="*/ 109446 w 110054"/>
                  <a:gd name="connsiteY5" fmla="*/ 52111 h 108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0054" h="108842">
                    <a:moveTo>
                      <a:pt x="109446" y="52111"/>
                    </a:moveTo>
                    <a:cubicBezTo>
                      <a:pt x="104316" y="86604"/>
                      <a:pt x="86563" y="108609"/>
                      <a:pt x="55446" y="108744"/>
                    </a:cubicBezTo>
                    <a:cubicBezTo>
                      <a:pt x="19063" y="108744"/>
                      <a:pt x="-3819" y="84916"/>
                      <a:pt x="-242" y="48669"/>
                    </a:cubicBezTo>
                    <a:cubicBezTo>
                      <a:pt x="1157" y="20371"/>
                      <a:pt x="25232" y="-1434"/>
                      <a:pt x="53530" y="-35"/>
                    </a:cubicBezTo>
                    <a:cubicBezTo>
                      <a:pt x="54735" y="25"/>
                      <a:pt x="55936" y="127"/>
                      <a:pt x="57133" y="271"/>
                    </a:cubicBezTo>
                    <a:cubicBezTo>
                      <a:pt x="88656" y="2634"/>
                      <a:pt x="104451" y="25179"/>
                      <a:pt x="109446" y="5211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" name="Forme libre : forme 34">
                <a:extLst>
                  <a:ext uri="{FF2B5EF4-FFF2-40B4-BE49-F238E27FC236}">
                    <a16:creationId xmlns:a16="http://schemas.microsoft.com/office/drawing/2014/main" id="{3DC9040D-0C64-46ED-960A-87F04ED04B63}"/>
                  </a:ext>
                </a:extLst>
              </p:cNvPr>
              <p:cNvSpPr/>
              <p:nvPr/>
            </p:nvSpPr>
            <p:spPr>
              <a:xfrm>
                <a:off x="5718288" y="1057618"/>
                <a:ext cx="103527" cy="102813"/>
              </a:xfrm>
              <a:custGeom>
                <a:avLst/>
                <a:gdLst>
                  <a:gd name="connsiteX0" fmla="*/ 102918 w 103527"/>
                  <a:gd name="connsiteY0" fmla="*/ 53333 h 102813"/>
                  <a:gd name="connsiteX1" fmla="*/ 47231 w 103527"/>
                  <a:gd name="connsiteY1" fmla="*/ 102541 h 102813"/>
                  <a:gd name="connsiteX2" fmla="*/ -424 w 103527"/>
                  <a:gd name="connsiteY2" fmla="*/ 47731 h 102813"/>
                  <a:gd name="connsiteX3" fmla="*/ 54453 w 103527"/>
                  <a:gd name="connsiteY3" fmla="*/ 76 h 102813"/>
                  <a:gd name="connsiteX4" fmla="*/ 102918 w 103527"/>
                  <a:gd name="connsiteY4" fmla="*/ 53333 h 102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527" h="102813">
                    <a:moveTo>
                      <a:pt x="102918" y="53333"/>
                    </a:moveTo>
                    <a:cubicBezTo>
                      <a:pt x="97788" y="86611"/>
                      <a:pt x="79023" y="104701"/>
                      <a:pt x="47231" y="102541"/>
                    </a:cubicBezTo>
                    <a:cubicBezTo>
                      <a:pt x="15438" y="100381"/>
                      <a:pt x="-2652" y="79523"/>
                      <a:pt x="-424" y="47731"/>
                    </a:cubicBezTo>
                    <a:cubicBezTo>
                      <a:pt x="1803" y="15938"/>
                      <a:pt x="22526" y="-2084"/>
                      <a:pt x="54453" y="76"/>
                    </a:cubicBezTo>
                    <a:cubicBezTo>
                      <a:pt x="86380" y="2236"/>
                      <a:pt x="101838" y="23228"/>
                      <a:pt x="102918" y="5333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" name="Forme libre : forme 35">
                <a:extLst>
                  <a:ext uri="{FF2B5EF4-FFF2-40B4-BE49-F238E27FC236}">
                    <a16:creationId xmlns:a16="http://schemas.microsoft.com/office/drawing/2014/main" id="{F9374093-FF6B-4765-8714-2E8554F524D4}"/>
                  </a:ext>
                </a:extLst>
              </p:cNvPr>
              <p:cNvSpPr/>
              <p:nvPr/>
            </p:nvSpPr>
            <p:spPr>
              <a:xfrm>
                <a:off x="6118250" y="1056375"/>
                <a:ext cx="104014" cy="104600"/>
              </a:xfrm>
              <a:custGeom>
                <a:avLst/>
                <a:gdLst>
                  <a:gd name="connsiteX0" fmla="*/ 53416 w 104014"/>
                  <a:gd name="connsiteY0" fmla="*/ -99 h 104600"/>
                  <a:gd name="connsiteX1" fmla="*/ 103231 w 104014"/>
                  <a:gd name="connsiteY1" fmla="*/ 55859 h 104600"/>
                  <a:gd name="connsiteX2" fmla="*/ 48083 w 104014"/>
                  <a:gd name="connsiteY2" fmla="*/ 104324 h 104600"/>
                  <a:gd name="connsiteX3" fmla="*/ -449 w 104014"/>
                  <a:gd name="connsiteY3" fmla="*/ 49244 h 104600"/>
                  <a:gd name="connsiteX4" fmla="*/ 53416 w 104014"/>
                  <a:gd name="connsiteY4" fmla="*/ -99 h 104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014" h="104600">
                    <a:moveTo>
                      <a:pt x="53416" y="-99"/>
                    </a:moveTo>
                    <a:cubicBezTo>
                      <a:pt x="86356" y="5301"/>
                      <a:pt x="105458" y="23931"/>
                      <a:pt x="103231" y="55859"/>
                    </a:cubicBezTo>
                    <a:cubicBezTo>
                      <a:pt x="101004" y="87786"/>
                      <a:pt x="80079" y="106551"/>
                      <a:pt x="48083" y="104324"/>
                    </a:cubicBezTo>
                    <a:cubicBezTo>
                      <a:pt x="16088" y="102096"/>
                      <a:pt x="-2542" y="81239"/>
                      <a:pt x="-449" y="49244"/>
                    </a:cubicBezTo>
                    <a:cubicBezTo>
                      <a:pt x="1644" y="17249"/>
                      <a:pt x="23176" y="1386"/>
                      <a:pt x="53416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" name="Forme libre : forme 36">
                <a:extLst>
                  <a:ext uri="{FF2B5EF4-FFF2-40B4-BE49-F238E27FC236}">
                    <a16:creationId xmlns:a16="http://schemas.microsoft.com/office/drawing/2014/main" id="{FD50A722-2E65-4535-A0F3-591BAA61AB94}"/>
                  </a:ext>
                </a:extLst>
              </p:cNvPr>
              <p:cNvSpPr/>
              <p:nvPr/>
            </p:nvSpPr>
            <p:spPr>
              <a:xfrm>
                <a:off x="6117396" y="1455502"/>
                <a:ext cx="105773" cy="106582"/>
              </a:xfrm>
              <a:custGeom>
                <a:avLst/>
                <a:gdLst>
                  <a:gd name="connsiteX0" fmla="*/ 52110 w 105773"/>
                  <a:gd name="connsiteY0" fmla="*/ -99 h 106582"/>
                  <a:gd name="connsiteX1" fmla="*/ 105165 w 105773"/>
                  <a:gd name="connsiteY1" fmla="*/ 53496 h 106582"/>
                  <a:gd name="connsiteX2" fmla="*/ 52379 w 105773"/>
                  <a:gd name="connsiteY2" fmla="*/ 106484 h 106582"/>
                  <a:gd name="connsiteX3" fmla="*/ -608 w 105773"/>
                  <a:gd name="connsiteY3" fmla="*/ 53767 h 106582"/>
                  <a:gd name="connsiteX4" fmla="*/ 52110 w 105773"/>
                  <a:gd name="connsiteY4" fmla="*/ -99 h 106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773" h="106582">
                    <a:moveTo>
                      <a:pt x="52110" y="-99"/>
                    </a:moveTo>
                    <a:cubicBezTo>
                      <a:pt x="84105" y="3749"/>
                      <a:pt x="105097" y="21299"/>
                      <a:pt x="105165" y="53496"/>
                    </a:cubicBezTo>
                    <a:cubicBezTo>
                      <a:pt x="105232" y="85694"/>
                      <a:pt x="84915" y="106416"/>
                      <a:pt x="52379" y="106484"/>
                    </a:cubicBezTo>
                    <a:cubicBezTo>
                      <a:pt x="19845" y="106552"/>
                      <a:pt x="-473" y="86234"/>
                      <a:pt x="-608" y="53767"/>
                    </a:cubicBezTo>
                    <a:cubicBezTo>
                      <a:pt x="-743" y="21299"/>
                      <a:pt x="20249" y="3951"/>
                      <a:pt x="52110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" name="Forme libre : forme 37">
                <a:extLst>
                  <a:ext uri="{FF2B5EF4-FFF2-40B4-BE49-F238E27FC236}">
                    <a16:creationId xmlns:a16="http://schemas.microsoft.com/office/drawing/2014/main" id="{45EA6566-AB4C-44E9-BC3E-B41CD6DF4B48}"/>
                  </a:ext>
                </a:extLst>
              </p:cNvPr>
              <p:cNvSpPr/>
              <p:nvPr/>
            </p:nvSpPr>
            <p:spPr>
              <a:xfrm>
                <a:off x="5863800" y="1373080"/>
                <a:ext cx="105510" cy="103971"/>
              </a:xfrm>
              <a:custGeom>
                <a:avLst/>
                <a:gdLst>
                  <a:gd name="connsiteX0" fmla="*/ -609 w 105510"/>
                  <a:gd name="connsiteY0" fmla="*/ 54109 h 103971"/>
                  <a:gd name="connsiteX1" fmla="*/ 56496 w 105510"/>
                  <a:gd name="connsiteY1" fmla="*/ 109 h 103971"/>
                  <a:gd name="connsiteX2" fmla="*/ 104691 w 105510"/>
                  <a:gd name="connsiteY2" fmla="*/ 55459 h 103971"/>
                  <a:gd name="connsiteX3" fmla="*/ 49274 w 105510"/>
                  <a:gd name="connsiteY3" fmla="*/ 103721 h 103971"/>
                  <a:gd name="connsiteX4" fmla="*/ -609 w 105510"/>
                  <a:gd name="connsiteY4" fmla="*/ 54109 h 103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510" h="103971">
                    <a:moveTo>
                      <a:pt x="-609" y="54109"/>
                    </a:moveTo>
                    <a:cubicBezTo>
                      <a:pt x="6141" y="16647"/>
                      <a:pt x="24569" y="-2321"/>
                      <a:pt x="56496" y="109"/>
                    </a:cubicBezTo>
                    <a:cubicBezTo>
                      <a:pt x="88423" y="2539"/>
                      <a:pt x="107121" y="23531"/>
                      <a:pt x="104691" y="55459"/>
                    </a:cubicBezTo>
                    <a:cubicBezTo>
                      <a:pt x="102261" y="87386"/>
                      <a:pt x="81404" y="105746"/>
                      <a:pt x="49274" y="103721"/>
                    </a:cubicBezTo>
                    <a:cubicBezTo>
                      <a:pt x="17144" y="101696"/>
                      <a:pt x="3306" y="78476"/>
                      <a:pt x="-609" y="5410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" name="Forme libre : forme 38">
                <a:extLst>
                  <a:ext uri="{FF2B5EF4-FFF2-40B4-BE49-F238E27FC236}">
                    <a16:creationId xmlns:a16="http://schemas.microsoft.com/office/drawing/2014/main" id="{68610CAC-B6FE-4DB3-AE68-4B1B5B99C504}"/>
                  </a:ext>
                </a:extLst>
              </p:cNvPr>
              <p:cNvSpPr/>
              <p:nvPr/>
            </p:nvSpPr>
            <p:spPr>
              <a:xfrm>
                <a:off x="5229383" y="1664598"/>
                <a:ext cx="111830" cy="110521"/>
              </a:xfrm>
              <a:custGeom>
                <a:avLst/>
                <a:gdLst>
                  <a:gd name="connsiteX0" fmla="*/ 111222 w 111830"/>
                  <a:gd name="connsiteY0" fmla="*/ 54123 h 110521"/>
                  <a:gd name="connsiteX1" fmla="*/ 60260 w 111830"/>
                  <a:gd name="connsiteY1" fmla="*/ 110148 h 110521"/>
                  <a:gd name="connsiteX2" fmla="*/ -490 w 111830"/>
                  <a:gd name="connsiteY2" fmla="*/ 55473 h 110521"/>
                  <a:gd name="connsiteX3" fmla="*/ 47753 w 111830"/>
                  <a:gd name="connsiteY3" fmla="*/ 270 h 110521"/>
                  <a:gd name="connsiteX4" fmla="*/ 49258 w 111830"/>
                  <a:gd name="connsiteY4" fmla="*/ 191 h 110521"/>
                  <a:gd name="connsiteX5" fmla="*/ 111222 w 111830"/>
                  <a:gd name="connsiteY5" fmla="*/ 54123 h 110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830" h="110521">
                    <a:moveTo>
                      <a:pt x="111222" y="54123"/>
                    </a:moveTo>
                    <a:cubicBezTo>
                      <a:pt x="107645" y="85713"/>
                      <a:pt x="89960" y="107651"/>
                      <a:pt x="60260" y="110148"/>
                    </a:cubicBezTo>
                    <a:cubicBezTo>
                      <a:pt x="24620" y="113186"/>
                      <a:pt x="1198" y="90776"/>
                      <a:pt x="-490" y="55473"/>
                    </a:cubicBezTo>
                    <a:cubicBezTo>
                      <a:pt x="-2412" y="26908"/>
                      <a:pt x="19188" y="2192"/>
                      <a:pt x="47753" y="270"/>
                    </a:cubicBezTo>
                    <a:cubicBezTo>
                      <a:pt x="48254" y="236"/>
                      <a:pt x="48756" y="210"/>
                      <a:pt x="49258" y="191"/>
                    </a:cubicBezTo>
                    <a:cubicBezTo>
                      <a:pt x="85370" y="-2982"/>
                      <a:pt x="104945" y="20238"/>
                      <a:pt x="111222" y="5412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" name="Forme libre : forme 39">
                <a:extLst>
                  <a:ext uri="{FF2B5EF4-FFF2-40B4-BE49-F238E27FC236}">
                    <a16:creationId xmlns:a16="http://schemas.microsoft.com/office/drawing/2014/main" id="{DFEA5C59-AA9E-4BDA-ABBA-6EAEAF6BE428}"/>
                  </a:ext>
                </a:extLst>
              </p:cNvPr>
              <p:cNvSpPr/>
              <p:nvPr/>
            </p:nvSpPr>
            <p:spPr>
              <a:xfrm>
                <a:off x="5695927" y="1834784"/>
                <a:ext cx="105435" cy="106448"/>
              </a:xfrm>
              <a:custGeom>
                <a:avLst/>
                <a:gdLst>
                  <a:gd name="connsiteX0" fmla="*/ 52176 w 105435"/>
                  <a:gd name="connsiteY0" fmla="*/ -99 h 106448"/>
                  <a:gd name="connsiteX1" fmla="*/ 104826 w 105435"/>
                  <a:gd name="connsiteY1" fmla="*/ 53901 h 106448"/>
                  <a:gd name="connsiteX2" fmla="*/ 51973 w 105435"/>
                  <a:gd name="connsiteY2" fmla="*/ 106349 h 106448"/>
                  <a:gd name="connsiteX3" fmla="*/ -609 w 105435"/>
                  <a:gd name="connsiteY3" fmla="*/ 53564 h 106448"/>
                  <a:gd name="connsiteX4" fmla="*/ 52176 w 105435"/>
                  <a:gd name="connsiteY4" fmla="*/ -99 h 106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35" h="106448">
                    <a:moveTo>
                      <a:pt x="52176" y="-99"/>
                    </a:moveTo>
                    <a:cubicBezTo>
                      <a:pt x="84036" y="4019"/>
                      <a:pt x="104961" y="21636"/>
                      <a:pt x="104826" y="53901"/>
                    </a:cubicBezTo>
                    <a:cubicBezTo>
                      <a:pt x="104691" y="86166"/>
                      <a:pt x="83968" y="106484"/>
                      <a:pt x="51973" y="106349"/>
                    </a:cubicBezTo>
                    <a:cubicBezTo>
                      <a:pt x="19978" y="106214"/>
                      <a:pt x="-609" y="85559"/>
                      <a:pt x="-609" y="53564"/>
                    </a:cubicBezTo>
                    <a:cubicBezTo>
                      <a:pt x="-609" y="21569"/>
                      <a:pt x="20249" y="4154"/>
                      <a:pt x="52176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" name="Forme libre : forme 40">
                <a:extLst>
                  <a:ext uri="{FF2B5EF4-FFF2-40B4-BE49-F238E27FC236}">
                    <a16:creationId xmlns:a16="http://schemas.microsoft.com/office/drawing/2014/main" id="{0A40FE26-9382-49B1-97C4-6ACE0E920FC8}"/>
                  </a:ext>
                </a:extLst>
              </p:cNvPr>
              <p:cNvSpPr/>
              <p:nvPr/>
            </p:nvSpPr>
            <p:spPr>
              <a:xfrm>
                <a:off x="5801362" y="803586"/>
                <a:ext cx="106380" cy="105300"/>
              </a:xfrm>
              <a:custGeom>
                <a:avLst/>
                <a:gdLst>
                  <a:gd name="connsiteX0" fmla="*/ 105772 w 106380"/>
                  <a:gd name="connsiteY0" fmla="*/ 52417 h 105300"/>
                  <a:gd name="connsiteX1" fmla="*/ 52244 w 106380"/>
                  <a:gd name="connsiteY1" fmla="*/ 105202 h 105300"/>
                  <a:gd name="connsiteX2" fmla="*/ -609 w 106380"/>
                  <a:gd name="connsiteY2" fmla="*/ 52687 h 105300"/>
                  <a:gd name="connsiteX3" fmla="*/ 51973 w 106380"/>
                  <a:gd name="connsiteY3" fmla="*/ -98 h 105300"/>
                  <a:gd name="connsiteX4" fmla="*/ 105772 w 106380"/>
                  <a:gd name="connsiteY4" fmla="*/ 52417 h 10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380" h="105300">
                    <a:moveTo>
                      <a:pt x="105772" y="52417"/>
                    </a:moveTo>
                    <a:cubicBezTo>
                      <a:pt x="101856" y="84277"/>
                      <a:pt x="84239" y="105135"/>
                      <a:pt x="52244" y="105202"/>
                    </a:cubicBezTo>
                    <a:cubicBezTo>
                      <a:pt x="20249" y="105270"/>
                      <a:pt x="-541" y="84952"/>
                      <a:pt x="-609" y="52687"/>
                    </a:cubicBezTo>
                    <a:cubicBezTo>
                      <a:pt x="-676" y="20422"/>
                      <a:pt x="19641" y="37"/>
                      <a:pt x="51973" y="-98"/>
                    </a:cubicBezTo>
                    <a:cubicBezTo>
                      <a:pt x="84306" y="-233"/>
                      <a:pt x="101654" y="20625"/>
                      <a:pt x="105772" y="5241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" name="Forme libre : forme 41">
                <a:extLst>
                  <a:ext uri="{FF2B5EF4-FFF2-40B4-BE49-F238E27FC236}">
                    <a16:creationId xmlns:a16="http://schemas.microsoft.com/office/drawing/2014/main" id="{E4476842-4682-430D-A8D5-6D59727F7E46}"/>
                  </a:ext>
                </a:extLst>
              </p:cNvPr>
              <p:cNvSpPr/>
              <p:nvPr/>
            </p:nvSpPr>
            <p:spPr>
              <a:xfrm>
                <a:off x="5125124" y="1917067"/>
                <a:ext cx="108753" cy="109767"/>
              </a:xfrm>
              <a:custGeom>
                <a:avLst/>
                <a:gdLst>
                  <a:gd name="connsiteX0" fmla="*/ 51052 w 108753"/>
                  <a:gd name="connsiteY0" fmla="*/ -99 h 109767"/>
                  <a:gd name="connsiteX1" fmla="*/ 108089 w 108753"/>
                  <a:gd name="connsiteY1" fmla="*/ 52214 h 109767"/>
                  <a:gd name="connsiteX2" fmla="*/ 49568 w 108753"/>
                  <a:gd name="connsiteY2" fmla="*/ 109521 h 109767"/>
                  <a:gd name="connsiteX3" fmla="*/ -600 w 108753"/>
                  <a:gd name="connsiteY3" fmla="*/ 57511 h 109767"/>
                  <a:gd name="connsiteX4" fmla="*/ -383 w 108753"/>
                  <a:gd name="connsiteY4" fmla="*/ 53631 h 109767"/>
                  <a:gd name="connsiteX5" fmla="*/ 51052 w 108753"/>
                  <a:gd name="connsiteY5" fmla="*/ -99 h 109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753" h="109767">
                    <a:moveTo>
                      <a:pt x="51052" y="-99"/>
                    </a:moveTo>
                    <a:cubicBezTo>
                      <a:pt x="84802" y="3817"/>
                      <a:pt x="107010" y="21366"/>
                      <a:pt x="108089" y="52214"/>
                    </a:cubicBezTo>
                    <a:cubicBezTo>
                      <a:pt x="109440" y="88664"/>
                      <a:pt x="85950" y="111749"/>
                      <a:pt x="49568" y="109521"/>
                    </a:cubicBezTo>
                    <a:cubicBezTo>
                      <a:pt x="21351" y="109012"/>
                      <a:pt x="-1109" y="85726"/>
                      <a:pt x="-600" y="57511"/>
                    </a:cubicBezTo>
                    <a:cubicBezTo>
                      <a:pt x="-577" y="56215"/>
                      <a:pt x="-505" y="54921"/>
                      <a:pt x="-383" y="53631"/>
                    </a:cubicBezTo>
                    <a:cubicBezTo>
                      <a:pt x="495" y="22041"/>
                      <a:pt x="22635" y="5639"/>
                      <a:pt x="51052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" name="Forme libre : forme 42">
                <a:extLst>
                  <a:ext uri="{FF2B5EF4-FFF2-40B4-BE49-F238E27FC236}">
                    <a16:creationId xmlns:a16="http://schemas.microsoft.com/office/drawing/2014/main" id="{F06E7E7F-DFAC-4D73-BA3F-191D26BCB8A0}"/>
                  </a:ext>
                </a:extLst>
              </p:cNvPr>
              <p:cNvSpPr/>
              <p:nvPr/>
            </p:nvSpPr>
            <p:spPr>
              <a:xfrm>
                <a:off x="4578363" y="1982002"/>
                <a:ext cx="105985" cy="106810"/>
              </a:xfrm>
              <a:custGeom>
                <a:avLst/>
                <a:gdLst>
                  <a:gd name="connsiteX0" fmla="*/ 50388 w 105985"/>
                  <a:gd name="connsiteY0" fmla="*/ -99 h 106810"/>
                  <a:gd name="connsiteX1" fmla="*/ 105198 w 105985"/>
                  <a:gd name="connsiteY1" fmla="*/ 50392 h 106810"/>
                  <a:gd name="connsiteX2" fmla="*/ 55788 w 105985"/>
                  <a:gd name="connsiteY2" fmla="*/ 106552 h 106810"/>
                  <a:gd name="connsiteX3" fmla="*/ -440 w 105985"/>
                  <a:gd name="connsiteY3" fmla="*/ 57142 h 106810"/>
                  <a:gd name="connsiteX4" fmla="*/ 50388 w 105985"/>
                  <a:gd name="connsiteY4" fmla="*/ -99 h 106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985" h="106810">
                    <a:moveTo>
                      <a:pt x="50388" y="-99"/>
                    </a:moveTo>
                    <a:cubicBezTo>
                      <a:pt x="81235" y="1791"/>
                      <a:pt x="102903" y="18464"/>
                      <a:pt x="105198" y="50392"/>
                    </a:cubicBezTo>
                    <a:cubicBezTo>
                      <a:pt x="107493" y="82319"/>
                      <a:pt x="87513" y="104392"/>
                      <a:pt x="55788" y="106552"/>
                    </a:cubicBezTo>
                    <a:cubicBezTo>
                      <a:pt x="24063" y="108711"/>
                      <a:pt x="1788" y="88866"/>
                      <a:pt x="-440" y="57142"/>
                    </a:cubicBezTo>
                    <a:cubicBezTo>
                      <a:pt x="-2668" y="25416"/>
                      <a:pt x="17313" y="6179"/>
                      <a:pt x="50388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" name="Forme libre : forme 43">
                <a:extLst>
                  <a:ext uri="{FF2B5EF4-FFF2-40B4-BE49-F238E27FC236}">
                    <a16:creationId xmlns:a16="http://schemas.microsoft.com/office/drawing/2014/main" id="{C7FFE4CC-5DB4-49DE-B8A5-449C247103EA}"/>
                  </a:ext>
                </a:extLst>
              </p:cNvPr>
              <p:cNvSpPr/>
              <p:nvPr/>
            </p:nvSpPr>
            <p:spPr>
              <a:xfrm>
                <a:off x="5525814" y="1918116"/>
                <a:ext cx="109498" cy="108693"/>
              </a:xfrm>
              <a:custGeom>
                <a:avLst/>
                <a:gdLst>
                  <a:gd name="connsiteX0" fmla="*/ 108889 w 109498"/>
                  <a:gd name="connsiteY0" fmla="*/ 53864 h 108693"/>
                  <a:gd name="connsiteX1" fmla="*/ 56914 w 109498"/>
                  <a:gd name="connsiteY1" fmla="*/ 108540 h 108693"/>
                  <a:gd name="connsiteX2" fmla="*/ -461 w 109498"/>
                  <a:gd name="connsiteY2" fmla="*/ 50085 h 108693"/>
                  <a:gd name="connsiteX3" fmla="*/ 51275 w 109498"/>
                  <a:gd name="connsiteY3" fmla="*/ -92 h 108693"/>
                  <a:gd name="connsiteX4" fmla="*/ 55362 w 109498"/>
                  <a:gd name="connsiteY4" fmla="*/ 134 h 108693"/>
                  <a:gd name="connsiteX5" fmla="*/ 108889 w 109498"/>
                  <a:gd name="connsiteY5" fmla="*/ 53864 h 108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9498" h="108693">
                    <a:moveTo>
                      <a:pt x="108889" y="53864"/>
                    </a:moveTo>
                    <a:cubicBezTo>
                      <a:pt x="105379" y="85185"/>
                      <a:pt x="87762" y="107325"/>
                      <a:pt x="56914" y="108540"/>
                    </a:cubicBezTo>
                    <a:cubicBezTo>
                      <a:pt x="20464" y="109890"/>
                      <a:pt x="-2688" y="86400"/>
                      <a:pt x="-461" y="50085"/>
                    </a:cubicBezTo>
                    <a:cubicBezTo>
                      <a:pt x="-30" y="21942"/>
                      <a:pt x="23133" y="-523"/>
                      <a:pt x="51275" y="-92"/>
                    </a:cubicBezTo>
                    <a:cubicBezTo>
                      <a:pt x="52640" y="-72"/>
                      <a:pt x="54004" y="4"/>
                      <a:pt x="55362" y="134"/>
                    </a:cubicBezTo>
                    <a:cubicBezTo>
                      <a:pt x="86614" y="1822"/>
                      <a:pt x="104367" y="22477"/>
                      <a:pt x="108889" y="5386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" name="Forme libre : forme 44">
                <a:extLst>
                  <a:ext uri="{FF2B5EF4-FFF2-40B4-BE49-F238E27FC236}">
                    <a16:creationId xmlns:a16="http://schemas.microsoft.com/office/drawing/2014/main" id="{9A21797A-43D6-4269-A9F3-489D83F2A3BF}"/>
                  </a:ext>
                </a:extLst>
              </p:cNvPr>
              <p:cNvSpPr/>
              <p:nvPr/>
            </p:nvSpPr>
            <p:spPr>
              <a:xfrm>
                <a:off x="4892954" y="1812768"/>
                <a:ext cx="109580" cy="110306"/>
              </a:xfrm>
              <a:custGeom>
                <a:avLst/>
                <a:gdLst>
                  <a:gd name="connsiteX0" fmla="*/ 54599 w 109580"/>
                  <a:gd name="connsiteY0" fmla="*/ 110208 h 110306"/>
                  <a:gd name="connsiteX1" fmla="*/ -548 w 109580"/>
                  <a:gd name="connsiteY1" fmla="*/ 57828 h 110306"/>
                  <a:gd name="connsiteX2" fmla="*/ 58379 w 109580"/>
                  <a:gd name="connsiteY2" fmla="*/ 48 h 110306"/>
                  <a:gd name="connsiteX3" fmla="*/ 108967 w 109580"/>
                  <a:gd name="connsiteY3" fmla="*/ 52051 h 110306"/>
                  <a:gd name="connsiteX4" fmla="*/ 108734 w 109580"/>
                  <a:gd name="connsiteY4" fmla="*/ 56276 h 110306"/>
                  <a:gd name="connsiteX5" fmla="*/ 54599 w 109580"/>
                  <a:gd name="connsiteY5" fmla="*/ 110208 h 11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9580" h="110306">
                    <a:moveTo>
                      <a:pt x="54599" y="110208"/>
                    </a:moveTo>
                    <a:cubicBezTo>
                      <a:pt x="23009" y="106631"/>
                      <a:pt x="599" y="88878"/>
                      <a:pt x="-548" y="57828"/>
                    </a:cubicBezTo>
                    <a:cubicBezTo>
                      <a:pt x="-1966" y="21108"/>
                      <a:pt x="21727" y="-2179"/>
                      <a:pt x="58379" y="48"/>
                    </a:cubicBezTo>
                    <a:cubicBezTo>
                      <a:pt x="86709" y="439"/>
                      <a:pt x="109357" y="23721"/>
                      <a:pt x="108967" y="52051"/>
                    </a:cubicBezTo>
                    <a:cubicBezTo>
                      <a:pt x="108947" y="53462"/>
                      <a:pt x="108870" y="54871"/>
                      <a:pt x="108734" y="56276"/>
                    </a:cubicBezTo>
                    <a:cubicBezTo>
                      <a:pt x="107722" y="87731"/>
                      <a:pt x="86256" y="105551"/>
                      <a:pt x="54599" y="11020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" name="Forme libre : forme 45">
                <a:extLst>
                  <a:ext uri="{FF2B5EF4-FFF2-40B4-BE49-F238E27FC236}">
                    <a16:creationId xmlns:a16="http://schemas.microsoft.com/office/drawing/2014/main" id="{0F60A56A-8425-40D0-B2D3-8AFCA02F46C6}"/>
                  </a:ext>
                </a:extLst>
              </p:cNvPr>
              <p:cNvSpPr/>
              <p:nvPr/>
            </p:nvSpPr>
            <p:spPr>
              <a:xfrm>
                <a:off x="4978107" y="1982092"/>
                <a:ext cx="108632" cy="107996"/>
              </a:xfrm>
              <a:custGeom>
                <a:avLst/>
                <a:gdLst>
                  <a:gd name="connsiteX0" fmla="*/ 108024 w 108632"/>
                  <a:gd name="connsiteY0" fmla="*/ 50369 h 107996"/>
                  <a:gd name="connsiteX1" fmla="*/ 59964 w 108632"/>
                  <a:gd name="connsiteY1" fmla="*/ 107204 h 107996"/>
                  <a:gd name="connsiteX2" fmla="*/ 428 w 108632"/>
                  <a:gd name="connsiteY2" fmla="*/ 62856 h 107996"/>
                  <a:gd name="connsiteX3" fmla="*/ 51459 w 108632"/>
                  <a:gd name="connsiteY3" fmla="*/ 81 h 107996"/>
                  <a:gd name="connsiteX4" fmla="*/ 108024 w 108632"/>
                  <a:gd name="connsiteY4" fmla="*/ 50369 h 107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632" h="107996">
                    <a:moveTo>
                      <a:pt x="108024" y="50369"/>
                    </a:moveTo>
                    <a:cubicBezTo>
                      <a:pt x="106944" y="81081"/>
                      <a:pt x="90001" y="102749"/>
                      <a:pt x="59964" y="107204"/>
                    </a:cubicBezTo>
                    <a:cubicBezTo>
                      <a:pt x="28779" y="111794"/>
                      <a:pt x="5423" y="93231"/>
                      <a:pt x="428" y="62856"/>
                    </a:cubicBezTo>
                    <a:cubicBezTo>
                      <a:pt x="-5714" y="26136"/>
                      <a:pt x="15954" y="2714"/>
                      <a:pt x="51459" y="81"/>
                    </a:cubicBezTo>
                    <a:cubicBezTo>
                      <a:pt x="82846" y="-2281"/>
                      <a:pt x="100936" y="18846"/>
                      <a:pt x="108024" y="5036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" name="Forme libre : forme 46">
                <a:extLst>
                  <a:ext uri="{FF2B5EF4-FFF2-40B4-BE49-F238E27FC236}">
                    <a16:creationId xmlns:a16="http://schemas.microsoft.com/office/drawing/2014/main" id="{EDD34508-B794-4EAF-B645-9892F18C1F8D}"/>
                  </a:ext>
                </a:extLst>
              </p:cNvPr>
              <p:cNvSpPr/>
              <p:nvPr/>
            </p:nvSpPr>
            <p:spPr>
              <a:xfrm>
                <a:off x="2512492" y="950871"/>
                <a:ext cx="106987" cy="105638"/>
              </a:xfrm>
              <a:custGeom>
                <a:avLst/>
                <a:gdLst>
                  <a:gd name="connsiteX0" fmla="*/ 106379 w 106987"/>
                  <a:gd name="connsiteY0" fmla="*/ 50123 h 105638"/>
                  <a:gd name="connsiteX1" fmla="*/ 52379 w 106987"/>
                  <a:gd name="connsiteY1" fmla="*/ 105540 h 105638"/>
                  <a:gd name="connsiteX2" fmla="*/ -609 w 106987"/>
                  <a:gd name="connsiteY2" fmla="*/ 52823 h 105638"/>
                  <a:gd name="connsiteX3" fmla="*/ 52109 w 106987"/>
                  <a:gd name="connsiteY3" fmla="*/ -97 h 105638"/>
                  <a:gd name="connsiteX4" fmla="*/ 106379 w 106987"/>
                  <a:gd name="connsiteY4" fmla="*/ 50123 h 105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987" h="105638">
                    <a:moveTo>
                      <a:pt x="106379" y="50123"/>
                    </a:moveTo>
                    <a:cubicBezTo>
                      <a:pt x="102194" y="84548"/>
                      <a:pt x="84576" y="105540"/>
                      <a:pt x="52379" y="105540"/>
                    </a:cubicBezTo>
                    <a:cubicBezTo>
                      <a:pt x="20182" y="105540"/>
                      <a:pt x="-541" y="85290"/>
                      <a:pt x="-609" y="52823"/>
                    </a:cubicBezTo>
                    <a:cubicBezTo>
                      <a:pt x="-676" y="20355"/>
                      <a:pt x="19641" y="105"/>
                      <a:pt x="52109" y="-97"/>
                    </a:cubicBezTo>
                    <a:cubicBezTo>
                      <a:pt x="84576" y="-300"/>
                      <a:pt x="101249" y="21435"/>
                      <a:pt x="106379" y="5012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" name="Forme libre : forme 47">
                <a:extLst>
                  <a:ext uri="{FF2B5EF4-FFF2-40B4-BE49-F238E27FC236}">
                    <a16:creationId xmlns:a16="http://schemas.microsoft.com/office/drawing/2014/main" id="{C1FE4CF5-ACA7-4F91-B8D4-40A2157B2293}"/>
                  </a:ext>
                </a:extLst>
              </p:cNvPr>
              <p:cNvSpPr/>
              <p:nvPr/>
            </p:nvSpPr>
            <p:spPr>
              <a:xfrm>
                <a:off x="5461427" y="1348552"/>
                <a:ext cx="112257" cy="110770"/>
              </a:xfrm>
              <a:custGeom>
                <a:avLst/>
                <a:gdLst>
                  <a:gd name="connsiteX0" fmla="*/ 111649 w 112257"/>
                  <a:gd name="connsiteY0" fmla="*/ 54066 h 110770"/>
                  <a:gd name="connsiteX1" fmla="*/ 48334 w 112257"/>
                  <a:gd name="connsiteY1" fmla="*/ 110226 h 110770"/>
                  <a:gd name="connsiteX2" fmla="*/ -469 w 112257"/>
                  <a:gd name="connsiteY2" fmla="*/ 53931 h 110770"/>
                  <a:gd name="connsiteX3" fmla="*/ 61092 w 112257"/>
                  <a:gd name="connsiteY3" fmla="*/ 269 h 110770"/>
                  <a:gd name="connsiteX4" fmla="*/ 111649 w 112257"/>
                  <a:gd name="connsiteY4" fmla="*/ 54066 h 110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257" h="110770">
                    <a:moveTo>
                      <a:pt x="111649" y="54066"/>
                    </a:moveTo>
                    <a:cubicBezTo>
                      <a:pt x="104156" y="91191"/>
                      <a:pt x="83973" y="114208"/>
                      <a:pt x="48334" y="110226"/>
                    </a:cubicBezTo>
                    <a:cubicBezTo>
                      <a:pt x="19106" y="106919"/>
                      <a:pt x="-2561" y="85116"/>
                      <a:pt x="-469" y="53931"/>
                    </a:cubicBezTo>
                    <a:cubicBezTo>
                      <a:pt x="1894" y="18696"/>
                      <a:pt x="25587" y="-3241"/>
                      <a:pt x="61092" y="269"/>
                    </a:cubicBezTo>
                    <a:cubicBezTo>
                      <a:pt x="90994" y="3238"/>
                      <a:pt x="107059" y="26526"/>
                      <a:pt x="111649" y="5406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" name="Forme libre : forme 48">
                <a:extLst>
                  <a:ext uri="{FF2B5EF4-FFF2-40B4-BE49-F238E27FC236}">
                    <a16:creationId xmlns:a16="http://schemas.microsoft.com/office/drawing/2014/main" id="{868096AB-B9B9-4B8D-99BB-E32478A6B8C0}"/>
                  </a:ext>
                </a:extLst>
              </p:cNvPr>
              <p:cNvSpPr/>
              <p:nvPr/>
            </p:nvSpPr>
            <p:spPr>
              <a:xfrm>
                <a:off x="4639849" y="2127532"/>
                <a:ext cx="108850" cy="109987"/>
              </a:xfrm>
              <a:custGeom>
                <a:avLst/>
                <a:gdLst>
                  <a:gd name="connsiteX0" fmla="*/ 51609 w 108850"/>
                  <a:gd name="connsiteY0" fmla="*/ -99 h 109987"/>
                  <a:gd name="connsiteX1" fmla="*/ 108242 w 108850"/>
                  <a:gd name="connsiteY1" fmla="*/ 53901 h 109987"/>
                  <a:gd name="connsiteX2" fmla="*/ 48167 w 108850"/>
                  <a:gd name="connsiteY2" fmla="*/ 109522 h 109987"/>
                  <a:gd name="connsiteX3" fmla="*/ -552 w 108850"/>
                  <a:gd name="connsiteY3" fmla="*/ 56022 h 109987"/>
                  <a:gd name="connsiteX4" fmla="*/ -231 w 108850"/>
                  <a:gd name="connsiteY4" fmla="*/ 52214 h 109987"/>
                  <a:gd name="connsiteX5" fmla="*/ 51609 w 108850"/>
                  <a:gd name="connsiteY5" fmla="*/ -99 h 109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850" h="109987">
                    <a:moveTo>
                      <a:pt x="51609" y="-99"/>
                    </a:moveTo>
                    <a:cubicBezTo>
                      <a:pt x="86169" y="5099"/>
                      <a:pt x="108107" y="22852"/>
                      <a:pt x="108242" y="53901"/>
                    </a:cubicBezTo>
                    <a:cubicBezTo>
                      <a:pt x="108242" y="90284"/>
                      <a:pt x="84482" y="113099"/>
                      <a:pt x="48167" y="109522"/>
                    </a:cubicBezTo>
                    <a:cubicBezTo>
                      <a:pt x="19940" y="108201"/>
                      <a:pt x="-1872" y="84249"/>
                      <a:pt x="-552" y="56022"/>
                    </a:cubicBezTo>
                    <a:cubicBezTo>
                      <a:pt x="-492" y="54749"/>
                      <a:pt x="-385" y="53479"/>
                      <a:pt x="-231" y="52214"/>
                    </a:cubicBezTo>
                    <a:cubicBezTo>
                      <a:pt x="2064" y="20692"/>
                      <a:pt x="24609" y="5166"/>
                      <a:pt x="51609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" name="Forme libre : forme 49">
                <a:extLst>
                  <a:ext uri="{FF2B5EF4-FFF2-40B4-BE49-F238E27FC236}">
                    <a16:creationId xmlns:a16="http://schemas.microsoft.com/office/drawing/2014/main" id="{8FAD66FC-701D-410F-B3C0-9239937E10E2}"/>
                  </a:ext>
                </a:extLst>
              </p:cNvPr>
              <p:cNvSpPr/>
              <p:nvPr/>
            </p:nvSpPr>
            <p:spPr>
              <a:xfrm>
                <a:off x="5377099" y="2001322"/>
                <a:ext cx="110669" cy="111900"/>
              </a:xfrm>
              <a:custGeom>
                <a:avLst/>
                <a:gdLst>
                  <a:gd name="connsiteX0" fmla="*/ 50177 w 110669"/>
                  <a:gd name="connsiteY0" fmla="*/ 111802 h 111900"/>
                  <a:gd name="connsiteX1" fmla="*/ 564 w 110669"/>
                  <a:gd name="connsiteY1" fmla="*/ 45989 h 111900"/>
                  <a:gd name="connsiteX2" fmla="*/ 59357 w 110669"/>
                  <a:gd name="connsiteY2" fmla="*/ 494 h 111900"/>
                  <a:gd name="connsiteX3" fmla="*/ 108902 w 110669"/>
                  <a:gd name="connsiteY3" fmla="*/ 65024 h 111900"/>
                  <a:gd name="connsiteX4" fmla="*/ 50177 w 110669"/>
                  <a:gd name="connsiteY4" fmla="*/ 111802 h 111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669" h="111900">
                    <a:moveTo>
                      <a:pt x="50177" y="111802"/>
                    </a:moveTo>
                    <a:cubicBezTo>
                      <a:pt x="16967" y="102082"/>
                      <a:pt x="-6186" y="82507"/>
                      <a:pt x="564" y="45989"/>
                    </a:cubicBezTo>
                    <a:cubicBezTo>
                      <a:pt x="6032" y="16559"/>
                      <a:pt x="28509" y="-3893"/>
                      <a:pt x="59357" y="494"/>
                    </a:cubicBezTo>
                    <a:cubicBezTo>
                      <a:pt x="93107" y="5287"/>
                      <a:pt x="115517" y="28574"/>
                      <a:pt x="108902" y="65024"/>
                    </a:cubicBezTo>
                    <a:cubicBezTo>
                      <a:pt x="103502" y="94656"/>
                      <a:pt x="81295" y="110721"/>
                      <a:pt x="50177" y="11180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" name="Forme libre : forme 51">
                <a:extLst>
                  <a:ext uri="{FF2B5EF4-FFF2-40B4-BE49-F238E27FC236}">
                    <a16:creationId xmlns:a16="http://schemas.microsoft.com/office/drawing/2014/main" id="{5C93B941-78AC-4470-AFF9-D93E65113BE3}"/>
                  </a:ext>
                </a:extLst>
              </p:cNvPr>
              <p:cNvSpPr/>
              <p:nvPr/>
            </p:nvSpPr>
            <p:spPr>
              <a:xfrm>
                <a:off x="5231448" y="1266494"/>
                <a:ext cx="107742" cy="106998"/>
              </a:xfrm>
              <a:custGeom>
                <a:avLst/>
                <a:gdLst>
                  <a:gd name="connsiteX0" fmla="*/ 107134 w 107742"/>
                  <a:gd name="connsiteY0" fmla="*/ 51884 h 106998"/>
                  <a:gd name="connsiteX1" fmla="*/ 57048 w 107742"/>
                  <a:gd name="connsiteY1" fmla="*/ 106357 h 106998"/>
                  <a:gd name="connsiteX2" fmla="*/ 332 w 107742"/>
                  <a:gd name="connsiteY2" fmla="*/ 64247 h 106998"/>
                  <a:gd name="connsiteX3" fmla="*/ -125 w 107742"/>
                  <a:gd name="connsiteY3" fmla="*/ 59782 h 106998"/>
                  <a:gd name="connsiteX4" fmla="*/ 53876 w 107742"/>
                  <a:gd name="connsiteY4" fmla="*/ -91 h 106998"/>
                  <a:gd name="connsiteX5" fmla="*/ 107134 w 107742"/>
                  <a:gd name="connsiteY5" fmla="*/ 51884 h 106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742" h="106998">
                    <a:moveTo>
                      <a:pt x="107134" y="51884"/>
                    </a:moveTo>
                    <a:cubicBezTo>
                      <a:pt x="104569" y="82597"/>
                      <a:pt x="87626" y="103454"/>
                      <a:pt x="57048" y="106357"/>
                    </a:cubicBezTo>
                    <a:cubicBezTo>
                      <a:pt x="29758" y="110390"/>
                      <a:pt x="4365" y="91537"/>
                      <a:pt x="332" y="64247"/>
                    </a:cubicBezTo>
                    <a:cubicBezTo>
                      <a:pt x="112" y="62766"/>
                      <a:pt x="-39" y="61276"/>
                      <a:pt x="-125" y="59782"/>
                    </a:cubicBezTo>
                    <a:cubicBezTo>
                      <a:pt x="-4175" y="24074"/>
                      <a:pt x="17493" y="382"/>
                      <a:pt x="53876" y="-91"/>
                    </a:cubicBezTo>
                    <a:cubicBezTo>
                      <a:pt x="84656" y="-563"/>
                      <a:pt x="102138" y="20632"/>
                      <a:pt x="107134" y="5188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" name="Forme libre : forme 52">
                <a:extLst>
                  <a:ext uri="{FF2B5EF4-FFF2-40B4-BE49-F238E27FC236}">
                    <a16:creationId xmlns:a16="http://schemas.microsoft.com/office/drawing/2014/main" id="{2F9C47A3-6F90-4DF0-AA30-4CBAFBB19BA1}"/>
                  </a:ext>
                </a:extLst>
              </p:cNvPr>
              <p:cNvSpPr/>
              <p:nvPr/>
            </p:nvSpPr>
            <p:spPr>
              <a:xfrm>
                <a:off x="5632366" y="1287730"/>
                <a:ext cx="106051" cy="106819"/>
              </a:xfrm>
              <a:custGeom>
                <a:avLst/>
                <a:gdLst>
                  <a:gd name="connsiteX0" fmla="*/ 54515 w 106051"/>
                  <a:gd name="connsiteY0" fmla="*/ 106721 h 106819"/>
                  <a:gd name="connsiteX1" fmla="*/ -430 w 106051"/>
                  <a:gd name="connsiteY1" fmla="*/ 56298 h 106819"/>
                  <a:gd name="connsiteX2" fmla="*/ 49047 w 106051"/>
                  <a:gd name="connsiteY2" fmla="*/ 71 h 106819"/>
                  <a:gd name="connsiteX3" fmla="*/ 105275 w 106051"/>
                  <a:gd name="connsiteY3" fmla="*/ 49481 h 106819"/>
                  <a:gd name="connsiteX4" fmla="*/ 54515 w 106051"/>
                  <a:gd name="connsiteY4" fmla="*/ 106721 h 106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051" h="106819">
                    <a:moveTo>
                      <a:pt x="54515" y="106721"/>
                    </a:moveTo>
                    <a:cubicBezTo>
                      <a:pt x="23532" y="104898"/>
                      <a:pt x="1864" y="88158"/>
                      <a:pt x="-430" y="56298"/>
                    </a:cubicBezTo>
                    <a:cubicBezTo>
                      <a:pt x="-2725" y="24438"/>
                      <a:pt x="17322" y="2298"/>
                      <a:pt x="49047" y="71"/>
                    </a:cubicBezTo>
                    <a:cubicBezTo>
                      <a:pt x="80772" y="-2157"/>
                      <a:pt x="103047" y="17756"/>
                      <a:pt x="105275" y="49481"/>
                    </a:cubicBezTo>
                    <a:cubicBezTo>
                      <a:pt x="107502" y="81206"/>
                      <a:pt x="87455" y="100511"/>
                      <a:pt x="54515" y="10672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" name="Forme libre : forme 53">
                <a:extLst>
                  <a:ext uri="{FF2B5EF4-FFF2-40B4-BE49-F238E27FC236}">
                    <a16:creationId xmlns:a16="http://schemas.microsoft.com/office/drawing/2014/main" id="{68268C71-8996-4BE4-B4FF-9BBC1703D430}"/>
                  </a:ext>
                </a:extLst>
              </p:cNvPr>
              <p:cNvSpPr/>
              <p:nvPr/>
            </p:nvSpPr>
            <p:spPr>
              <a:xfrm>
                <a:off x="4745553" y="1896827"/>
                <a:ext cx="109796" cy="108880"/>
              </a:xfrm>
              <a:custGeom>
                <a:avLst/>
                <a:gdLst>
                  <a:gd name="connsiteX0" fmla="*/ 109188 w 109796"/>
                  <a:gd name="connsiteY0" fmla="*/ 55984 h 108880"/>
                  <a:gd name="connsiteX1" fmla="*/ 54513 w 109796"/>
                  <a:gd name="connsiteY1" fmla="*/ 108769 h 108880"/>
                  <a:gd name="connsiteX2" fmla="*/ -95 w 109796"/>
                  <a:gd name="connsiteY2" fmla="*/ 47682 h 108880"/>
                  <a:gd name="connsiteX3" fmla="*/ 54345 w 109796"/>
                  <a:gd name="connsiteY3" fmla="*/ 16 h 108880"/>
                  <a:gd name="connsiteX4" fmla="*/ 58293 w 109796"/>
                  <a:gd name="connsiteY4" fmla="*/ 432 h 108880"/>
                  <a:gd name="connsiteX5" fmla="*/ 109188 w 109796"/>
                  <a:gd name="connsiteY5" fmla="*/ 55984 h 108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9796" h="108880">
                    <a:moveTo>
                      <a:pt x="109188" y="55984"/>
                    </a:moveTo>
                    <a:cubicBezTo>
                      <a:pt x="103653" y="87507"/>
                      <a:pt x="85833" y="109377"/>
                      <a:pt x="54513" y="108769"/>
                    </a:cubicBezTo>
                    <a:cubicBezTo>
                      <a:pt x="18130" y="108094"/>
                      <a:pt x="-4347" y="83794"/>
                      <a:pt x="-95" y="47682"/>
                    </a:cubicBezTo>
                    <a:cubicBezTo>
                      <a:pt x="1776" y="19486"/>
                      <a:pt x="26149" y="-1855"/>
                      <a:pt x="54345" y="16"/>
                    </a:cubicBezTo>
                    <a:cubicBezTo>
                      <a:pt x="55665" y="103"/>
                      <a:pt x="56983" y="242"/>
                      <a:pt x="58293" y="432"/>
                    </a:cubicBezTo>
                    <a:cubicBezTo>
                      <a:pt x="89073" y="3604"/>
                      <a:pt x="106623" y="25002"/>
                      <a:pt x="109188" y="5598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5" name="Forme libre : forme 54">
                <a:extLst>
                  <a:ext uri="{FF2B5EF4-FFF2-40B4-BE49-F238E27FC236}">
                    <a16:creationId xmlns:a16="http://schemas.microsoft.com/office/drawing/2014/main" id="{7D331967-8713-4AB2-B5F8-BA9FDD93B338}"/>
                  </a:ext>
                </a:extLst>
              </p:cNvPr>
              <p:cNvSpPr/>
              <p:nvPr/>
            </p:nvSpPr>
            <p:spPr>
              <a:xfrm>
                <a:off x="6032921" y="1287741"/>
                <a:ext cx="106954" cy="105974"/>
              </a:xfrm>
              <a:custGeom>
                <a:avLst/>
                <a:gdLst>
                  <a:gd name="connsiteX0" fmla="*/ 106346 w 106954"/>
                  <a:gd name="connsiteY0" fmla="*/ 50685 h 105974"/>
                  <a:gd name="connsiteX1" fmla="*/ 55787 w 106954"/>
                  <a:gd name="connsiteY1" fmla="*/ 105698 h 105974"/>
                  <a:gd name="connsiteX2" fmla="*/ -440 w 106954"/>
                  <a:gd name="connsiteY2" fmla="*/ 56220 h 105974"/>
                  <a:gd name="connsiteX3" fmla="*/ 49037 w 106954"/>
                  <a:gd name="connsiteY3" fmla="*/ 60 h 105974"/>
                  <a:gd name="connsiteX4" fmla="*/ 106346 w 106954"/>
                  <a:gd name="connsiteY4" fmla="*/ 50685 h 105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954" h="105974">
                    <a:moveTo>
                      <a:pt x="106346" y="50685"/>
                    </a:moveTo>
                    <a:cubicBezTo>
                      <a:pt x="104523" y="81803"/>
                      <a:pt x="87648" y="103403"/>
                      <a:pt x="55787" y="105698"/>
                    </a:cubicBezTo>
                    <a:cubicBezTo>
                      <a:pt x="23928" y="107993"/>
                      <a:pt x="1787" y="87945"/>
                      <a:pt x="-440" y="56220"/>
                    </a:cubicBezTo>
                    <a:cubicBezTo>
                      <a:pt x="-2667" y="24495"/>
                      <a:pt x="17313" y="2220"/>
                      <a:pt x="49037" y="60"/>
                    </a:cubicBezTo>
                    <a:cubicBezTo>
                      <a:pt x="80763" y="-2100"/>
                      <a:pt x="100068" y="17948"/>
                      <a:pt x="106346" y="5068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6" name="Forme libre : forme 55">
                <a:extLst>
                  <a:ext uri="{FF2B5EF4-FFF2-40B4-BE49-F238E27FC236}">
                    <a16:creationId xmlns:a16="http://schemas.microsoft.com/office/drawing/2014/main" id="{329C637D-BE64-48AD-9FC4-9C2FD4029604}"/>
                  </a:ext>
                </a:extLst>
              </p:cNvPr>
              <p:cNvSpPr/>
              <p:nvPr/>
            </p:nvSpPr>
            <p:spPr>
              <a:xfrm>
                <a:off x="4492794" y="2213017"/>
                <a:ext cx="109565" cy="108694"/>
              </a:xfrm>
              <a:custGeom>
                <a:avLst/>
                <a:gdLst>
                  <a:gd name="connsiteX0" fmla="*/ 108957 w 109565"/>
                  <a:gd name="connsiteY0" fmla="*/ 53939 h 108694"/>
                  <a:gd name="connsiteX1" fmla="*/ 56914 w 109565"/>
                  <a:gd name="connsiteY1" fmla="*/ 108546 h 108694"/>
                  <a:gd name="connsiteX2" fmla="*/ -461 w 109565"/>
                  <a:gd name="connsiteY2" fmla="*/ 50023 h 108694"/>
                  <a:gd name="connsiteX3" fmla="*/ 51335 w 109565"/>
                  <a:gd name="connsiteY3" fmla="*/ -91 h 108694"/>
                  <a:gd name="connsiteX4" fmla="*/ 55429 w 109565"/>
                  <a:gd name="connsiteY4" fmla="*/ 141 h 108694"/>
                  <a:gd name="connsiteX5" fmla="*/ 108957 w 109565"/>
                  <a:gd name="connsiteY5" fmla="*/ 53939 h 108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9565" h="108694">
                    <a:moveTo>
                      <a:pt x="108957" y="53939"/>
                    </a:moveTo>
                    <a:cubicBezTo>
                      <a:pt x="105311" y="85124"/>
                      <a:pt x="87829" y="107398"/>
                      <a:pt x="56914" y="108546"/>
                    </a:cubicBezTo>
                    <a:cubicBezTo>
                      <a:pt x="20464" y="109829"/>
                      <a:pt x="-2689" y="86406"/>
                      <a:pt x="-461" y="50023"/>
                    </a:cubicBezTo>
                    <a:cubicBezTo>
                      <a:pt x="3" y="21881"/>
                      <a:pt x="23193" y="-556"/>
                      <a:pt x="51335" y="-91"/>
                    </a:cubicBezTo>
                    <a:cubicBezTo>
                      <a:pt x="52703" y="-69"/>
                      <a:pt x="54068" y="9"/>
                      <a:pt x="55429" y="141"/>
                    </a:cubicBezTo>
                    <a:cubicBezTo>
                      <a:pt x="86749" y="1491"/>
                      <a:pt x="104299" y="22619"/>
                      <a:pt x="108957" y="5393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7" name="Forme libre : forme 56">
                <a:extLst>
                  <a:ext uri="{FF2B5EF4-FFF2-40B4-BE49-F238E27FC236}">
                    <a16:creationId xmlns:a16="http://schemas.microsoft.com/office/drawing/2014/main" id="{A8C76B0A-7019-4C9E-A8B9-78F764A9C0B0}"/>
                  </a:ext>
                </a:extLst>
              </p:cNvPr>
              <p:cNvSpPr/>
              <p:nvPr/>
            </p:nvSpPr>
            <p:spPr>
              <a:xfrm>
                <a:off x="4892938" y="2211772"/>
                <a:ext cx="108751" cy="110042"/>
              </a:xfrm>
              <a:custGeom>
                <a:avLst/>
                <a:gdLst>
                  <a:gd name="connsiteX0" fmla="*/ 51443 w 108751"/>
                  <a:gd name="connsiteY0" fmla="*/ -99 h 110042"/>
                  <a:gd name="connsiteX1" fmla="*/ 108143 w 108751"/>
                  <a:gd name="connsiteY1" fmla="*/ 53901 h 110042"/>
                  <a:gd name="connsiteX2" fmla="*/ 48068 w 108751"/>
                  <a:gd name="connsiteY2" fmla="*/ 109589 h 110042"/>
                  <a:gd name="connsiteX3" fmla="*/ -540 w 108751"/>
                  <a:gd name="connsiteY3" fmla="*/ 55731 h 110042"/>
                  <a:gd name="connsiteX4" fmla="*/ -263 w 108751"/>
                  <a:gd name="connsiteY4" fmla="*/ 52416 h 110042"/>
                  <a:gd name="connsiteX5" fmla="*/ 51443 w 108751"/>
                  <a:gd name="connsiteY5" fmla="*/ -99 h 110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751" h="110042">
                    <a:moveTo>
                      <a:pt x="51443" y="-99"/>
                    </a:moveTo>
                    <a:cubicBezTo>
                      <a:pt x="86070" y="5099"/>
                      <a:pt x="108008" y="22851"/>
                      <a:pt x="108143" y="53901"/>
                    </a:cubicBezTo>
                    <a:cubicBezTo>
                      <a:pt x="108143" y="90284"/>
                      <a:pt x="84315" y="113099"/>
                      <a:pt x="48068" y="109589"/>
                    </a:cubicBezTo>
                    <a:cubicBezTo>
                      <a:pt x="19772" y="108139"/>
                      <a:pt x="-1990" y="84026"/>
                      <a:pt x="-540" y="55731"/>
                    </a:cubicBezTo>
                    <a:cubicBezTo>
                      <a:pt x="-483" y="54623"/>
                      <a:pt x="-391" y="53518"/>
                      <a:pt x="-263" y="52416"/>
                    </a:cubicBezTo>
                    <a:cubicBezTo>
                      <a:pt x="1965" y="20691"/>
                      <a:pt x="24510" y="5166"/>
                      <a:pt x="51443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8" name="Forme libre : forme 57">
                <a:extLst>
                  <a:ext uri="{FF2B5EF4-FFF2-40B4-BE49-F238E27FC236}">
                    <a16:creationId xmlns:a16="http://schemas.microsoft.com/office/drawing/2014/main" id="{59585FF5-DDB0-4793-A850-12FF061787A5}"/>
                  </a:ext>
                </a:extLst>
              </p:cNvPr>
              <p:cNvSpPr/>
              <p:nvPr/>
            </p:nvSpPr>
            <p:spPr>
              <a:xfrm>
                <a:off x="5293480" y="2233627"/>
                <a:ext cx="110711" cy="109560"/>
              </a:xfrm>
              <a:custGeom>
                <a:avLst/>
                <a:gdLst>
                  <a:gd name="connsiteX0" fmla="*/ 110102 w 110711"/>
                  <a:gd name="connsiteY0" fmla="*/ 51419 h 109560"/>
                  <a:gd name="connsiteX1" fmla="*/ 57385 w 110711"/>
                  <a:gd name="connsiteY1" fmla="*/ 109402 h 109560"/>
                  <a:gd name="connsiteX2" fmla="*/ -462 w 110711"/>
                  <a:gd name="connsiteY2" fmla="*/ 50542 h 109560"/>
                  <a:gd name="connsiteX3" fmla="*/ 52030 w 110711"/>
                  <a:gd name="connsiteY3" fmla="*/ -90 h 109560"/>
                  <a:gd name="connsiteX4" fmla="*/ 55833 w 110711"/>
                  <a:gd name="connsiteY4" fmla="*/ 119 h 109560"/>
                  <a:gd name="connsiteX5" fmla="*/ 110102 w 110711"/>
                  <a:gd name="connsiteY5" fmla="*/ 51419 h 109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0711" h="109560">
                    <a:moveTo>
                      <a:pt x="110102" y="51419"/>
                    </a:moveTo>
                    <a:cubicBezTo>
                      <a:pt x="106255" y="85912"/>
                      <a:pt x="88435" y="108187"/>
                      <a:pt x="57385" y="109402"/>
                    </a:cubicBezTo>
                    <a:cubicBezTo>
                      <a:pt x="20598" y="110819"/>
                      <a:pt x="-2690" y="87127"/>
                      <a:pt x="-462" y="50542"/>
                    </a:cubicBezTo>
                    <a:cubicBezTo>
                      <a:pt x="52" y="22065"/>
                      <a:pt x="23553" y="-604"/>
                      <a:pt x="52030" y="-90"/>
                    </a:cubicBezTo>
                    <a:cubicBezTo>
                      <a:pt x="53299" y="-67"/>
                      <a:pt x="54568" y="3"/>
                      <a:pt x="55833" y="119"/>
                    </a:cubicBezTo>
                    <a:cubicBezTo>
                      <a:pt x="87760" y="1267"/>
                      <a:pt x="104163" y="23812"/>
                      <a:pt x="110102" y="5141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9" name="Forme libre : forme 58">
                <a:extLst>
                  <a:ext uri="{FF2B5EF4-FFF2-40B4-BE49-F238E27FC236}">
                    <a16:creationId xmlns:a16="http://schemas.microsoft.com/office/drawing/2014/main" id="{241FF4A3-6188-4CF7-9453-48B3DD893953}"/>
                  </a:ext>
                </a:extLst>
              </p:cNvPr>
              <p:cNvSpPr/>
              <p:nvPr/>
            </p:nvSpPr>
            <p:spPr>
              <a:xfrm>
                <a:off x="4326910" y="2279367"/>
                <a:ext cx="103526" cy="102756"/>
              </a:xfrm>
              <a:custGeom>
                <a:avLst/>
                <a:gdLst>
                  <a:gd name="connsiteX0" fmla="*/ 102918 w 103526"/>
                  <a:gd name="connsiteY0" fmla="*/ 53334 h 102756"/>
                  <a:gd name="connsiteX1" fmla="*/ 47231 w 103526"/>
                  <a:gd name="connsiteY1" fmla="*/ 102474 h 102756"/>
                  <a:gd name="connsiteX2" fmla="*/ -424 w 103526"/>
                  <a:gd name="connsiteY2" fmla="*/ 47664 h 102756"/>
                  <a:gd name="connsiteX3" fmla="*/ 54453 w 103526"/>
                  <a:gd name="connsiteY3" fmla="*/ 76 h 102756"/>
                  <a:gd name="connsiteX4" fmla="*/ 102918 w 103526"/>
                  <a:gd name="connsiteY4" fmla="*/ 53334 h 102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526" h="102756">
                    <a:moveTo>
                      <a:pt x="102918" y="53334"/>
                    </a:moveTo>
                    <a:cubicBezTo>
                      <a:pt x="97788" y="86611"/>
                      <a:pt x="79023" y="104701"/>
                      <a:pt x="47231" y="102474"/>
                    </a:cubicBezTo>
                    <a:cubicBezTo>
                      <a:pt x="15438" y="100246"/>
                      <a:pt x="-2652" y="79456"/>
                      <a:pt x="-424" y="47664"/>
                    </a:cubicBezTo>
                    <a:cubicBezTo>
                      <a:pt x="1803" y="15871"/>
                      <a:pt x="22526" y="-2084"/>
                      <a:pt x="54453" y="76"/>
                    </a:cubicBezTo>
                    <a:cubicBezTo>
                      <a:pt x="86381" y="2236"/>
                      <a:pt x="101838" y="23229"/>
                      <a:pt x="102918" y="5333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0" name="Forme libre : forme 59">
                <a:extLst>
                  <a:ext uri="{FF2B5EF4-FFF2-40B4-BE49-F238E27FC236}">
                    <a16:creationId xmlns:a16="http://schemas.microsoft.com/office/drawing/2014/main" id="{40FB5A12-57FC-4CB8-8891-D965DF54B65D}"/>
                  </a:ext>
                </a:extLst>
              </p:cNvPr>
              <p:cNvSpPr/>
              <p:nvPr/>
            </p:nvSpPr>
            <p:spPr>
              <a:xfrm>
                <a:off x="4725062" y="2297950"/>
                <a:ext cx="108147" cy="107085"/>
              </a:xfrm>
              <a:custGeom>
                <a:avLst/>
                <a:gdLst>
                  <a:gd name="connsiteX0" fmla="*/ 107539 w 108147"/>
                  <a:gd name="connsiteY0" fmla="*/ 55001 h 107085"/>
                  <a:gd name="connsiteX1" fmla="*/ 53539 w 108147"/>
                  <a:gd name="connsiteY1" fmla="*/ 106976 h 107085"/>
                  <a:gd name="connsiteX2" fmla="*/ -123 w 108147"/>
                  <a:gd name="connsiteY2" fmla="*/ 46834 h 107085"/>
                  <a:gd name="connsiteX3" fmla="*/ 53016 w 108147"/>
                  <a:gd name="connsiteY3" fmla="*/ 3 h 107085"/>
                  <a:gd name="connsiteX4" fmla="*/ 57319 w 108147"/>
                  <a:gd name="connsiteY4" fmla="*/ 461 h 107085"/>
                  <a:gd name="connsiteX5" fmla="*/ 107539 w 108147"/>
                  <a:gd name="connsiteY5" fmla="*/ 55001 h 107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147" h="107085">
                    <a:moveTo>
                      <a:pt x="107539" y="55001"/>
                    </a:moveTo>
                    <a:cubicBezTo>
                      <a:pt x="102476" y="86389"/>
                      <a:pt x="84859" y="107516"/>
                      <a:pt x="53539" y="106976"/>
                    </a:cubicBezTo>
                    <a:cubicBezTo>
                      <a:pt x="17426" y="106369"/>
                      <a:pt x="-4174" y="82541"/>
                      <a:pt x="-123" y="46834"/>
                    </a:cubicBezTo>
                    <a:cubicBezTo>
                      <a:pt x="1618" y="19228"/>
                      <a:pt x="25410" y="-1739"/>
                      <a:pt x="53016" y="3"/>
                    </a:cubicBezTo>
                    <a:cubicBezTo>
                      <a:pt x="54457" y="93"/>
                      <a:pt x="55892" y="247"/>
                      <a:pt x="57319" y="461"/>
                    </a:cubicBezTo>
                    <a:cubicBezTo>
                      <a:pt x="88234" y="3499"/>
                      <a:pt x="105041" y="24424"/>
                      <a:pt x="107539" y="5500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1" name="Forme libre : forme 60">
                <a:extLst>
                  <a:ext uri="{FF2B5EF4-FFF2-40B4-BE49-F238E27FC236}">
                    <a16:creationId xmlns:a16="http://schemas.microsoft.com/office/drawing/2014/main" id="{5AF4FFD7-703A-412E-B99C-93B4D3864A1B}"/>
                  </a:ext>
                </a:extLst>
              </p:cNvPr>
              <p:cNvSpPr/>
              <p:nvPr/>
            </p:nvSpPr>
            <p:spPr>
              <a:xfrm>
                <a:off x="5123253" y="2316549"/>
                <a:ext cx="112441" cy="113652"/>
              </a:xfrm>
              <a:custGeom>
                <a:avLst/>
                <a:gdLst>
                  <a:gd name="connsiteX0" fmla="*/ 59201 w 112441"/>
                  <a:gd name="connsiteY0" fmla="*/ 113554 h 113652"/>
                  <a:gd name="connsiteX1" fmla="*/ 340 w 112441"/>
                  <a:gd name="connsiteY1" fmla="*/ 64887 h 113652"/>
                  <a:gd name="connsiteX2" fmla="*/ 51978 w 112441"/>
                  <a:gd name="connsiteY2" fmla="*/ 357 h 113652"/>
                  <a:gd name="connsiteX3" fmla="*/ 110838 w 112441"/>
                  <a:gd name="connsiteY3" fmla="*/ 47607 h 113652"/>
                  <a:gd name="connsiteX4" fmla="*/ 59201 w 112441"/>
                  <a:gd name="connsiteY4" fmla="*/ 113554 h 113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41" h="113652">
                    <a:moveTo>
                      <a:pt x="59201" y="113554"/>
                    </a:moveTo>
                    <a:cubicBezTo>
                      <a:pt x="27610" y="111799"/>
                      <a:pt x="5201" y="94452"/>
                      <a:pt x="340" y="64887"/>
                    </a:cubicBezTo>
                    <a:cubicBezTo>
                      <a:pt x="-5668" y="28234"/>
                      <a:pt x="17485" y="4609"/>
                      <a:pt x="51978" y="357"/>
                    </a:cubicBezTo>
                    <a:cubicBezTo>
                      <a:pt x="83501" y="-3558"/>
                      <a:pt x="105978" y="18244"/>
                      <a:pt x="110838" y="47607"/>
                    </a:cubicBezTo>
                    <a:cubicBezTo>
                      <a:pt x="117115" y="84327"/>
                      <a:pt x="92951" y="104037"/>
                      <a:pt x="59201" y="11355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2" name="Forme libre : forme 61">
                <a:extLst>
                  <a:ext uri="{FF2B5EF4-FFF2-40B4-BE49-F238E27FC236}">
                    <a16:creationId xmlns:a16="http://schemas.microsoft.com/office/drawing/2014/main" id="{B643AE82-2E9C-48CD-9877-7414AE8C26D5}"/>
                  </a:ext>
                </a:extLst>
              </p:cNvPr>
              <p:cNvSpPr/>
              <p:nvPr/>
            </p:nvSpPr>
            <p:spPr>
              <a:xfrm>
                <a:off x="4557226" y="2383120"/>
                <a:ext cx="106051" cy="106819"/>
              </a:xfrm>
              <a:custGeom>
                <a:avLst/>
                <a:gdLst>
                  <a:gd name="connsiteX0" fmla="*/ 54515 w 106051"/>
                  <a:gd name="connsiteY0" fmla="*/ 106721 h 106819"/>
                  <a:gd name="connsiteX1" fmla="*/ -430 w 106051"/>
                  <a:gd name="connsiteY1" fmla="*/ 56299 h 106819"/>
                  <a:gd name="connsiteX2" fmla="*/ 49047 w 106051"/>
                  <a:gd name="connsiteY2" fmla="*/ 71 h 106819"/>
                  <a:gd name="connsiteX3" fmla="*/ 105275 w 106051"/>
                  <a:gd name="connsiteY3" fmla="*/ 49481 h 106819"/>
                  <a:gd name="connsiteX4" fmla="*/ 54515 w 106051"/>
                  <a:gd name="connsiteY4" fmla="*/ 106721 h 106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051" h="106819">
                    <a:moveTo>
                      <a:pt x="54515" y="106721"/>
                    </a:moveTo>
                    <a:cubicBezTo>
                      <a:pt x="23532" y="104899"/>
                      <a:pt x="1865" y="88091"/>
                      <a:pt x="-430" y="56299"/>
                    </a:cubicBezTo>
                    <a:cubicBezTo>
                      <a:pt x="-2725" y="24506"/>
                      <a:pt x="17322" y="2299"/>
                      <a:pt x="49047" y="71"/>
                    </a:cubicBezTo>
                    <a:cubicBezTo>
                      <a:pt x="80772" y="-2156"/>
                      <a:pt x="103047" y="17689"/>
                      <a:pt x="105275" y="49481"/>
                    </a:cubicBezTo>
                    <a:cubicBezTo>
                      <a:pt x="107502" y="81274"/>
                      <a:pt x="87387" y="100444"/>
                      <a:pt x="54515" y="10672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" name="Forme libre : forme 62">
                <a:extLst>
                  <a:ext uri="{FF2B5EF4-FFF2-40B4-BE49-F238E27FC236}">
                    <a16:creationId xmlns:a16="http://schemas.microsoft.com/office/drawing/2014/main" id="{D50CA9C5-B91B-49E2-A244-8899DC87B552}"/>
                  </a:ext>
                </a:extLst>
              </p:cNvPr>
              <p:cNvSpPr/>
              <p:nvPr/>
            </p:nvSpPr>
            <p:spPr>
              <a:xfrm>
                <a:off x="4954618" y="2380053"/>
                <a:ext cx="112296" cy="113261"/>
              </a:xfrm>
              <a:custGeom>
                <a:avLst/>
                <a:gdLst>
                  <a:gd name="connsiteX0" fmla="*/ 54563 w 112296"/>
                  <a:gd name="connsiteY0" fmla="*/ 113163 h 113261"/>
                  <a:gd name="connsiteX1" fmla="*/ -315 w 112296"/>
                  <a:gd name="connsiteY1" fmla="*/ 50523 h 113261"/>
                  <a:gd name="connsiteX2" fmla="*/ 55912 w 112296"/>
                  <a:gd name="connsiteY2" fmla="*/ -34 h 113261"/>
                  <a:gd name="connsiteX3" fmla="*/ 111398 w 112296"/>
                  <a:gd name="connsiteY3" fmla="*/ 61391 h 113261"/>
                  <a:gd name="connsiteX4" fmla="*/ 54563 w 112296"/>
                  <a:gd name="connsiteY4" fmla="*/ 113163 h 113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296" h="113261">
                    <a:moveTo>
                      <a:pt x="54563" y="113163"/>
                    </a:moveTo>
                    <a:cubicBezTo>
                      <a:pt x="20340" y="106413"/>
                      <a:pt x="-3555" y="86703"/>
                      <a:pt x="-315" y="50523"/>
                    </a:cubicBezTo>
                    <a:cubicBezTo>
                      <a:pt x="2453" y="20688"/>
                      <a:pt x="24592" y="-1452"/>
                      <a:pt x="55912" y="-34"/>
                    </a:cubicBezTo>
                    <a:cubicBezTo>
                      <a:pt x="91417" y="1586"/>
                      <a:pt x="114570" y="25346"/>
                      <a:pt x="111398" y="61391"/>
                    </a:cubicBezTo>
                    <a:cubicBezTo>
                      <a:pt x="108833" y="91293"/>
                      <a:pt x="86558" y="109316"/>
                      <a:pt x="54563" y="11316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" name="Forme libre : forme 63">
                <a:extLst>
                  <a:ext uri="{FF2B5EF4-FFF2-40B4-BE49-F238E27FC236}">
                    <a16:creationId xmlns:a16="http://schemas.microsoft.com/office/drawing/2014/main" id="{FE04154D-351D-49BB-BB5E-C75BE35D4223}"/>
                  </a:ext>
                </a:extLst>
              </p:cNvPr>
              <p:cNvSpPr/>
              <p:nvPr/>
            </p:nvSpPr>
            <p:spPr>
              <a:xfrm>
                <a:off x="4409866" y="2445592"/>
                <a:ext cx="105664" cy="106500"/>
              </a:xfrm>
              <a:custGeom>
                <a:avLst/>
                <a:gdLst>
                  <a:gd name="connsiteX0" fmla="*/ 49864 w 105664"/>
                  <a:gd name="connsiteY0" fmla="*/ -99 h 106500"/>
                  <a:gd name="connsiteX1" fmla="*/ 104877 w 105664"/>
                  <a:gd name="connsiteY1" fmla="*/ 50257 h 106500"/>
                  <a:gd name="connsiteX2" fmla="*/ 55535 w 105664"/>
                  <a:gd name="connsiteY2" fmla="*/ 106214 h 106500"/>
                  <a:gd name="connsiteX3" fmla="*/ -423 w 105664"/>
                  <a:gd name="connsiteY3" fmla="*/ 56939 h 106500"/>
                  <a:gd name="connsiteX4" fmla="*/ 49864 w 105664"/>
                  <a:gd name="connsiteY4" fmla="*/ -99 h 106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664" h="106500">
                    <a:moveTo>
                      <a:pt x="49864" y="-99"/>
                    </a:moveTo>
                    <a:cubicBezTo>
                      <a:pt x="80915" y="1859"/>
                      <a:pt x="102582" y="18599"/>
                      <a:pt x="104877" y="50257"/>
                    </a:cubicBezTo>
                    <a:cubicBezTo>
                      <a:pt x="107172" y="81914"/>
                      <a:pt x="87125" y="103852"/>
                      <a:pt x="55535" y="106214"/>
                    </a:cubicBezTo>
                    <a:cubicBezTo>
                      <a:pt x="23945" y="108576"/>
                      <a:pt x="1940" y="88529"/>
                      <a:pt x="-423" y="56939"/>
                    </a:cubicBezTo>
                    <a:cubicBezTo>
                      <a:pt x="-2785" y="25349"/>
                      <a:pt x="17600" y="6382"/>
                      <a:pt x="4986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" name="Forme libre : forme 64">
                <a:extLst>
                  <a:ext uri="{FF2B5EF4-FFF2-40B4-BE49-F238E27FC236}">
                    <a16:creationId xmlns:a16="http://schemas.microsoft.com/office/drawing/2014/main" id="{A4BB8D14-B77B-4013-A9A9-C5A18B14C203}"/>
                  </a:ext>
                </a:extLst>
              </p:cNvPr>
              <p:cNvSpPr/>
              <p:nvPr/>
            </p:nvSpPr>
            <p:spPr>
              <a:xfrm>
                <a:off x="4807937" y="2464725"/>
                <a:ext cx="110668" cy="111952"/>
              </a:xfrm>
              <a:custGeom>
                <a:avLst/>
                <a:gdLst>
                  <a:gd name="connsiteX0" fmla="*/ 50179 w 110668"/>
                  <a:gd name="connsiteY0" fmla="*/ 111854 h 111952"/>
                  <a:gd name="connsiteX1" fmla="*/ 567 w 110668"/>
                  <a:gd name="connsiteY1" fmla="*/ 46041 h 111952"/>
                  <a:gd name="connsiteX2" fmla="*/ 59292 w 110668"/>
                  <a:gd name="connsiteY2" fmla="*/ 479 h 111952"/>
                  <a:gd name="connsiteX3" fmla="*/ 108904 w 110668"/>
                  <a:gd name="connsiteY3" fmla="*/ 65076 h 111952"/>
                  <a:gd name="connsiteX4" fmla="*/ 50179 w 110668"/>
                  <a:gd name="connsiteY4" fmla="*/ 111854 h 111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668" h="111952">
                    <a:moveTo>
                      <a:pt x="50179" y="111854"/>
                    </a:moveTo>
                    <a:cubicBezTo>
                      <a:pt x="16902" y="102066"/>
                      <a:pt x="-6183" y="82559"/>
                      <a:pt x="567" y="46041"/>
                    </a:cubicBezTo>
                    <a:cubicBezTo>
                      <a:pt x="5967" y="16544"/>
                      <a:pt x="28444" y="-3841"/>
                      <a:pt x="59292" y="479"/>
                    </a:cubicBezTo>
                    <a:cubicBezTo>
                      <a:pt x="93042" y="5271"/>
                      <a:pt x="115520" y="28626"/>
                      <a:pt x="108904" y="65076"/>
                    </a:cubicBezTo>
                    <a:cubicBezTo>
                      <a:pt x="103504" y="94641"/>
                      <a:pt x="81229" y="110774"/>
                      <a:pt x="50179" y="11185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" name="Forme libre : forme 65">
                <a:extLst>
                  <a:ext uri="{FF2B5EF4-FFF2-40B4-BE49-F238E27FC236}">
                    <a16:creationId xmlns:a16="http://schemas.microsoft.com/office/drawing/2014/main" id="{112E620D-E8B9-45A4-BBBF-93326D7A0C32}"/>
                  </a:ext>
                </a:extLst>
              </p:cNvPr>
              <p:cNvSpPr/>
              <p:nvPr/>
            </p:nvSpPr>
            <p:spPr>
              <a:xfrm>
                <a:off x="5209117" y="2467506"/>
                <a:ext cx="107562" cy="105711"/>
              </a:xfrm>
              <a:custGeom>
                <a:avLst/>
                <a:gdLst>
                  <a:gd name="connsiteX0" fmla="*/ -609 w 107562"/>
                  <a:gd name="connsiteY0" fmla="*/ 54735 h 105711"/>
                  <a:gd name="connsiteX1" fmla="*/ 57711 w 107562"/>
                  <a:gd name="connsiteY1" fmla="*/ 128 h 105711"/>
                  <a:gd name="connsiteX2" fmla="*/ 106716 w 107562"/>
                  <a:gd name="connsiteY2" fmla="*/ 56355 h 105711"/>
                  <a:gd name="connsiteX3" fmla="*/ 50421 w 107562"/>
                  <a:gd name="connsiteY3" fmla="*/ 105428 h 105711"/>
                  <a:gd name="connsiteX4" fmla="*/ -609 w 107562"/>
                  <a:gd name="connsiteY4" fmla="*/ 54735 h 105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562" h="105711">
                    <a:moveTo>
                      <a:pt x="-609" y="54735"/>
                    </a:moveTo>
                    <a:cubicBezTo>
                      <a:pt x="6951" y="17948"/>
                      <a:pt x="25446" y="-2505"/>
                      <a:pt x="57711" y="128"/>
                    </a:cubicBezTo>
                    <a:cubicBezTo>
                      <a:pt x="89976" y="2760"/>
                      <a:pt x="109348" y="24158"/>
                      <a:pt x="106716" y="56355"/>
                    </a:cubicBezTo>
                    <a:cubicBezTo>
                      <a:pt x="104084" y="88553"/>
                      <a:pt x="82821" y="107723"/>
                      <a:pt x="50421" y="105428"/>
                    </a:cubicBezTo>
                    <a:cubicBezTo>
                      <a:pt x="18021" y="103133"/>
                      <a:pt x="4184" y="79373"/>
                      <a:pt x="-609" y="5473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7" name="Forme libre : forme 66">
                <a:extLst>
                  <a:ext uri="{FF2B5EF4-FFF2-40B4-BE49-F238E27FC236}">
                    <a16:creationId xmlns:a16="http://schemas.microsoft.com/office/drawing/2014/main" id="{B7C8D817-CD8A-4C7F-9AEA-34DCF9AD46E5}"/>
                  </a:ext>
                </a:extLst>
              </p:cNvPr>
              <p:cNvSpPr/>
              <p:nvPr/>
            </p:nvSpPr>
            <p:spPr>
              <a:xfrm>
                <a:off x="4241810" y="2531757"/>
                <a:ext cx="104724" cy="103966"/>
              </a:xfrm>
              <a:custGeom>
                <a:avLst/>
                <a:gdLst>
                  <a:gd name="connsiteX0" fmla="*/ 104116 w 104724"/>
                  <a:gd name="connsiteY0" fmla="*/ 49682 h 103966"/>
                  <a:gd name="connsiteX1" fmla="*/ 54774 w 104724"/>
                  <a:gd name="connsiteY1" fmla="*/ 103682 h 103966"/>
                  <a:gd name="connsiteX2" fmla="*/ -441 w 104724"/>
                  <a:gd name="connsiteY2" fmla="*/ 55217 h 103966"/>
                  <a:gd name="connsiteX3" fmla="*/ 48091 w 104724"/>
                  <a:gd name="connsiteY3" fmla="*/ 69 h 103966"/>
                  <a:gd name="connsiteX4" fmla="*/ 104116 w 104724"/>
                  <a:gd name="connsiteY4" fmla="*/ 49682 h 103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724" h="103966">
                    <a:moveTo>
                      <a:pt x="104116" y="49682"/>
                    </a:moveTo>
                    <a:cubicBezTo>
                      <a:pt x="102698" y="80192"/>
                      <a:pt x="86633" y="101387"/>
                      <a:pt x="54774" y="103682"/>
                    </a:cubicBezTo>
                    <a:cubicBezTo>
                      <a:pt x="22913" y="105977"/>
                      <a:pt x="1719" y="86942"/>
                      <a:pt x="-441" y="55217"/>
                    </a:cubicBezTo>
                    <a:cubicBezTo>
                      <a:pt x="-2601" y="23492"/>
                      <a:pt x="16298" y="2229"/>
                      <a:pt x="48091" y="69"/>
                    </a:cubicBezTo>
                    <a:cubicBezTo>
                      <a:pt x="79883" y="-2091"/>
                      <a:pt x="98851" y="16742"/>
                      <a:pt x="104116" y="4968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8" name="Forme libre : forme 67">
                <a:extLst>
                  <a:ext uri="{FF2B5EF4-FFF2-40B4-BE49-F238E27FC236}">
                    <a16:creationId xmlns:a16="http://schemas.microsoft.com/office/drawing/2014/main" id="{7085CA07-1F9E-4B7A-889A-68354D8A5741}"/>
                  </a:ext>
                </a:extLst>
              </p:cNvPr>
              <p:cNvSpPr/>
              <p:nvPr/>
            </p:nvSpPr>
            <p:spPr>
              <a:xfrm>
                <a:off x="4641609" y="2530810"/>
                <a:ext cx="106887" cy="105985"/>
              </a:xfrm>
              <a:custGeom>
                <a:avLst/>
                <a:gdLst>
                  <a:gd name="connsiteX0" fmla="*/ 106279 w 106887"/>
                  <a:gd name="connsiteY0" fmla="*/ 50628 h 105985"/>
                  <a:gd name="connsiteX1" fmla="*/ 55789 w 106887"/>
                  <a:gd name="connsiteY1" fmla="*/ 105708 h 105985"/>
                  <a:gd name="connsiteX2" fmla="*/ -439 w 106887"/>
                  <a:gd name="connsiteY2" fmla="*/ 56298 h 105985"/>
                  <a:gd name="connsiteX3" fmla="*/ 48971 w 106887"/>
                  <a:gd name="connsiteY3" fmla="*/ 71 h 105985"/>
                  <a:gd name="connsiteX4" fmla="*/ 106279 w 106887"/>
                  <a:gd name="connsiteY4" fmla="*/ 50628 h 105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887" h="105985">
                    <a:moveTo>
                      <a:pt x="106279" y="50628"/>
                    </a:moveTo>
                    <a:cubicBezTo>
                      <a:pt x="104457" y="81746"/>
                      <a:pt x="87649" y="103413"/>
                      <a:pt x="55789" y="105708"/>
                    </a:cubicBezTo>
                    <a:cubicBezTo>
                      <a:pt x="23929" y="108003"/>
                      <a:pt x="1789" y="87956"/>
                      <a:pt x="-439" y="56298"/>
                    </a:cubicBezTo>
                    <a:cubicBezTo>
                      <a:pt x="-2666" y="24641"/>
                      <a:pt x="17179" y="2298"/>
                      <a:pt x="48971" y="71"/>
                    </a:cubicBezTo>
                    <a:cubicBezTo>
                      <a:pt x="80764" y="-2157"/>
                      <a:pt x="99866" y="17756"/>
                      <a:pt x="106279" y="5062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9" name="Forme libre : forme 68">
                <a:extLst>
                  <a:ext uri="{FF2B5EF4-FFF2-40B4-BE49-F238E27FC236}">
                    <a16:creationId xmlns:a16="http://schemas.microsoft.com/office/drawing/2014/main" id="{D9EDEFAF-FC63-4644-B387-3DF40696D408}"/>
                  </a:ext>
                </a:extLst>
              </p:cNvPr>
              <p:cNvSpPr/>
              <p:nvPr/>
            </p:nvSpPr>
            <p:spPr>
              <a:xfrm>
                <a:off x="5040666" y="2550353"/>
                <a:ext cx="109179" cy="110362"/>
              </a:xfrm>
              <a:custGeom>
                <a:avLst/>
                <a:gdLst>
                  <a:gd name="connsiteX0" fmla="*/ 53565 w 109179"/>
                  <a:gd name="connsiteY0" fmla="*/ 110263 h 110362"/>
                  <a:gd name="connsiteX1" fmla="*/ -435 w 109179"/>
                  <a:gd name="connsiteY1" fmla="*/ 52281 h 110362"/>
                  <a:gd name="connsiteX2" fmla="*/ 63150 w 109179"/>
                  <a:gd name="connsiteY2" fmla="*/ 981 h 110362"/>
                  <a:gd name="connsiteX3" fmla="*/ 107903 w 109179"/>
                  <a:gd name="connsiteY3" fmla="*/ 61191 h 110362"/>
                  <a:gd name="connsiteX4" fmla="*/ 53565 w 109179"/>
                  <a:gd name="connsiteY4" fmla="*/ 110263 h 110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179" h="110362">
                    <a:moveTo>
                      <a:pt x="53565" y="110263"/>
                    </a:moveTo>
                    <a:cubicBezTo>
                      <a:pt x="19140" y="102028"/>
                      <a:pt x="-2797" y="83803"/>
                      <a:pt x="-435" y="52281"/>
                    </a:cubicBezTo>
                    <a:cubicBezTo>
                      <a:pt x="2468" y="16844"/>
                      <a:pt x="26025" y="-5364"/>
                      <a:pt x="63150" y="981"/>
                    </a:cubicBezTo>
                    <a:cubicBezTo>
                      <a:pt x="93593" y="6246"/>
                      <a:pt x="112425" y="29736"/>
                      <a:pt x="107903" y="61191"/>
                    </a:cubicBezTo>
                    <a:cubicBezTo>
                      <a:pt x="103380" y="92646"/>
                      <a:pt x="80295" y="107091"/>
                      <a:pt x="53565" y="11026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0" name="Forme libre : forme 69">
                <a:extLst>
                  <a:ext uri="{FF2B5EF4-FFF2-40B4-BE49-F238E27FC236}">
                    <a16:creationId xmlns:a16="http://schemas.microsoft.com/office/drawing/2014/main" id="{FF146966-8A00-4A19-82A6-9608234078D4}"/>
                  </a:ext>
                </a:extLst>
              </p:cNvPr>
              <p:cNvSpPr/>
              <p:nvPr/>
            </p:nvSpPr>
            <p:spPr>
              <a:xfrm>
                <a:off x="4870670" y="2612147"/>
                <a:ext cx="112659" cy="111537"/>
              </a:xfrm>
              <a:custGeom>
                <a:avLst/>
                <a:gdLst>
                  <a:gd name="connsiteX0" fmla="*/ 112051 w 112659"/>
                  <a:gd name="connsiteY0" fmla="*/ 57042 h 111537"/>
                  <a:gd name="connsiteX1" fmla="*/ 48736 w 112659"/>
                  <a:gd name="connsiteY1" fmla="*/ 111042 h 111537"/>
                  <a:gd name="connsiteX2" fmla="*/ -471 w 112659"/>
                  <a:gd name="connsiteY2" fmla="*/ 54342 h 111537"/>
                  <a:gd name="connsiteX3" fmla="*/ 61628 w 112659"/>
                  <a:gd name="connsiteY3" fmla="*/ 342 h 111537"/>
                  <a:gd name="connsiteX4" fmla="*/ 112051 w 112659"/>
                  <a:gd name="connsiteY4" fmla="*/ 57042 h 111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659" h="111537">
                    <a:moveTo>
                      <a:pt x="112051" y="57042"/>
                    </a:moveTo>
                    <a:cubicBezTo>
                      <a:pt x="104896" y="91264"/>
                      <a:pt x="84646" y="114822"/>
                      <a:pt x="48736" y="111042"/>
                    </a:cubicBezTo>
                    <a:cubicBezTo>
                      <a:pt x="19508" y="107734"/>
                      <a:pt x="-2564" y="85729"/>
                      <a:pt x="-471" y="54342"/>
                    </a:cubicBezTo>
                    <a:cubicBezTo>
                      <a:pt x="1959" y="18971"/>
                      <a:pt x="25921" y="-3574"/>
                      <a:pt x="61628" y="342"/>
                    </a:cubicBezTo>
                    <a:cubicBezTo>
                      <a:pt x="91058" y="3042"/>
                      <a:pt x="109081" y="25587"/>
                      <a:pt x="112051" y="5704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1" name="Forme libre : forme 70">
                <a:extLst>
                  <a:ext uri="{FF2B5EF4-FFF2-40B4-BE49-F238E27FC236}">
                    <a16:creationId xmlns:a16="http://schemas.microsoft.com/office/drawing/2014/main" id="{8310AF3C-CCA4-4C38-8B75-C3F8BCE8258F}"/>
                  </a:ext>
                </a:extLst>
              </p:cNvPr>
              <p:cNvSpPr/>
              <p:nvPr/>
            </p:nvSpPr>
            <p:spPr>
              <a:xfrm>
                <a:off x="4704960" y="2699198"/>
                <a:ext cx="106582" cy="105679"/>
              </a:xfrm>
              <a:custGeom>
                <a:avLst/>
                <a:gdLst>
                  <a:gd name="connsiteX0" fmla="*/ 105974 w 106582"/>
                  <a:gd name="connsiteY0" fmla="*/ 54972 h 105679"/>
                  <a:gd name="connsiteX1" fmla="*/ 48936 w 106582"/>
                  <a:gd name="connsiteY1" fmla="*/ 105395 h 105679"/>
                  <a:gd name="connsiteX2" fmla="*/ -406 w 106582"/>
                  <a:gd name="connsiteY2" fmla="*/ 49370 h 105679"/>
                  <a:gd name="connsiteX3" fmla="*/ 55618 w 106582"/>
                  <a:gd name="connsiteY3" fmla="*/ 95 h 105679"/>
                  <a:gd name="connsiteX4" fmla="*/ 105974 w 106582"/>
                  <a:gd name="connsiteY4" fmla="*/ 54972 h 105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582" h="105679">
                    <a:moveTo>
                      <a:pt x="105974" y="54972"/>
                    </a:moveTo>
                    <a:cubicBezTo>
                      <a:pt x="99629" y="87373"/>
                      <a:pt x="81066" y="107757"/>
                      <a:pt x="48936" y="105395"/>
                    </a:cubicBezTo>
                    <a:cubicBezTo>
                      <a:pt x="16806" y="103033"/>
                      <a:pt x="-2836" y="81567"/>
                      <a:pt x="-406" y="49370"/>
                    </a:cubicBezTo>
                    <a:cubicBezTo>
                      <a:pt x="2023" y="17172"/>
                      <a:pt x="23354" y="-2268"/>
                      <a:pt x="55618" y="95"/>
                    </a:cubicBezTo>
                    <a:cubicBezTo>
                      <a:pt x="87884" y="2457"/>
                      <a:pt x="104083" y="23990"/>
                      <a:pt x="105974" y="5497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2" name="Forme libre : forme 71">
                <a:extLst>
                  <a:ext uri="{FF2B5EF4-FFF2-40B4-BE49-F238E27FC236}">
                    <a16:creationId xmlns:a16="http://schemas.microsoft.com/office/drawing/2014/main" id="{114A43C8-333F-48F2-8DA7-4ABE2F2CE15C}"/>
                  </a:ext>
                </a:extLst>
              </p:cNvPr>
              <p:cNvSpPr/>
              <p:nvPr/>
            </p:nvSpPr>
            <p:spPr>
              <a:xfrm>
                <a:off x="2770875" y="1040349"/>
                <a:ext cx="96058" cy="94840"/>
              </a:xfrm>
              <a:custGeom>
                <a:avLst/>
                <a:gdLst>
                  <a:gd name="connsiteX0" fmla="*/ 95450 w 96058"/>
                  <a:gd name="connsiteY0" fmla="*/ 45897 h 94840"/>
                  <a:gd name="connsiteX1" fmla="*/ 46310 w 96058"/>
                  <a:gd name="connsiteY1" fmla="*/ 94699 h 94840"/>
                  <a:gd name="connsiteX2" fmla="*/ 73 w 96058"/>
                  <a:gd name="connsiteY2" fmla="*/ 39079 h 94840"/>
                  <a:gd name="connsiteX3" fmla="*/ 52790 w 96058"/>
                  <a:gd name="connsiteY3" fmla="*/ 267 h 94840"/>
                  <a:gd name="connsiteX4" fmla="*/ 95450 w 96058"/>
                  <a:gd name="connsiteY4" fmla="*/ 45897 h 94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58" h="94840">
                    <a:moveTo>
                      <a:pt x="95450" y="45897"/>
                    </a:moveTo>
                    <a:cubicBezTo>
                      <a:pt x="90725" y="78904"/>
                      <a:pt x="75605" y="95712"/>
                      <a:pt x="46310" y="94699"/>
                    </a:cubicBezTo>
                    <a:cubicBezTo>
                      <a:pt x="10941" y="93552"/>
                      <a:pt x="-4112" y="71614"/>
                      <a:pt x="73" y="39079"/>
                    </a:cubicBezTo>
                    <a:cubicBezTo>
                      <a:pt x="3650" y="10459"/>
                      <a:pt x="24575" y="-2501"/>
                      <a:pt x="52790" y="267"/>
                    </a:cubicBezTo>
                    <a:cubicBezTo>
                      <a:pt x="82288" y="3169"/>
                      <a:pt x="93425" y="23284"/>
                      <a:pt x="95450" y="4589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3" name="Forme libre : forme 72">
                <a:extLst>
                  <a:ext uri="{FF2B5EF4-FFF2-40B4-BE49-F238E27FC236}">
                    <a16:creationId xmlns:a16="http://schemas.microsoft.com/office/drawing/2014/main" id="{28BA51A9-9071-4EE3-8D93-343B9EC9DBD0}"/>
                  </a:ext>
                </a:extLst>
              </p:cNvPr>
              <p:cNvSpPr/>
              <p:nvPr/>
            </p:nvSpPr>
            <p:spPr>
              <a:xfrm>
                <a:off x="3741441" y="198797"/>
                <a:ext cx="93016" cy="92682"/>
              </a:xfrm>
              <a:custGeom>
                <a:avLst/>
                <a:gdLst>
                  <a:gd name="connsiteX0" fmla="*/ 92362 w 93016"/>
                  <a:gd name="connsiteY0" fmla="*/ 51462 h 92682"/>
                  <a:gd name="connsiteX1" fmla="*/ 44370 w 93016"/>
                  <a:gd name="connsiteY1" fmla="*/ 92502 h 92682"/>
                  <a:gd name="connsiteX2" fmla="*/ 225 w 93016"/>
                  <a:gd name="connsiteY2" fmla="*/ 37219 h 92682"/>
                  <a:gd name="connsiteX3" fmla="*/ 52740 w 93016"/>
                  <a:gd name="connsiteY3" fmla="*/ 432 h 92682"/>
                  <a:gd name="connsiteX4" fmla="*/ 92362 w 93016"/>
                  <a:gd name="connsiteY4" fmla="*/ 51462 h 9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016" h="92682">
                    <a:moveTo>
                      <a:pt x="92362" y="51462"/>
                    </a:moveTo>
                    <a:cubicBezTo>
                      <a:pt x="88650" y="78462"/>
                      <a:pt x="72855" y="93852"/>
                      <a:pt x="44370" y="92502"/>
                    </a:cubicBezTo>
                    <a:cubicBezTo>
                      <a:pt x="9472" y="90882"/>
                      <a:pt x="-4298" y="68607"/>
                      <a:pt x="225" y="37219"/>
                    </a:cubicBezTo>
                    <a:cubicBezTo>
                      <a:pt x="4275" y="9274"/>
                      <a:pt x="25335" y="-2876"/>
                      <a:pt x="52740" y="432"/>
                    </a:cubicBezTo>
                    <a:cubicBezTo>
                      <a:pt x="81360" y="3942"/>
                      <a:pt x="93240" y="22774"/>
                      <a:pt x="92362" y="5146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4" name="Forme libre : forme 73">
                <a:extLst>
                  <a:ext uri="{FF2B5EF4-FFF2-40B4-BE49-F238E27FC236}">
                    <a16:creationId xmlns:a16="http://schemas.microsoft.com/office/drawing/2014/main" id="{550EC8CF-B997-4157-998A-627F33AFA6A0}"/>
                  </a:ext>
                </a:extLst>
              </p:cNvPr>
              <p:cNvSpPr/>
              <p:nvPr/>
            </p:nvSpPr>
            <p:spPr>
              <a:xfrm>
                <a:off x="3024562" y="746549"/>
                <a:ext cx="93472" cy="93057"/>
              </a:xfrm>
              <a:custGeom>
                <a:avLst/>
                <a:gdLst>
                  <a:gd name="connsiteX0" fmla="*/ 92864 w 93472"/>
                  <a:gd name="connsiteY0" fmla="*/ 44654 h 93057"/>
                  <a:gd name="connsiteX1" fmla="*/ 50204 w 93472"/>
                  <a:gd name="connsiteY1" fmla="*/ 92714 h 93057"/>
                  <a:gd name="connsiteX2" fmla="*/ -218 w 93472"/>
                  <a:gd name="connsiteY2" fmla="*/ 53159 h 93057"/>
                  <a:gd name="connsiteX3" fmla="*/ 47032 w 93472"/>
                  <a:gd name="connsiteY3" fmla="*/ -98 h 93057"/>
                  <a:gd name="connsiteX4" fmla="*/ 92864 w 93472"/>
                  <a:gd name="connsiteY4" fmla="*/ 44654 h 93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472" h="93057">
                    <a:moveTo>
                      <a:pt x="92864" y="44654"/>
                    </a:moveTo>
                    <a:cubicBezTo>
                      <a:pt x="92391" y="72937"/>
                      <a:pt x="78959" y="90487"/>
                      <a:pt x="50204" y="92714"/>
                    </a:cubicBezTo>
                    <a:cubicBezTo>
                      <a:pt x="21449" y="94942"/>
                      <a:pt x="2481" y="81982"/>
                      <a:pt x="-218" y="53159"/>
                    </a:cubicBezTo>
                    <a:cubicBezTo>
                      <a:pt x="-3323" y="20557"/>
                      <a:pt x="12067" y="-166"/>
                      <a:pt x="47032" y="-98"/>
                    </a:cubicBezTo>
                    <a:cubicBezTo>
                      <a:pt x="75719" y="-31"/>
                      <a:pt x="90636" y="16372"/>
                      <a:pt x="92864" y="4465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5" name="Forme libre : forme 74">
                <a:extLst>
                  <a:ext uri="{FF2B5EF4-FFF2-40B4-BE49-F238E27FC236}">
                    <a16:creationId xmlns:a16="http://schemas.microsoft.com/office/drawing/2014/main" id="{15D94D15-5A2F-4D05-9A94-7B342A34170A}"/>
                  </a:ext>
                </a:extLst>
              </p:cNvPr>
              <p:cNvSpPr/>
              <p:nvPr/>
            </p:nvSpPr>
            <p:spPr>
              <a:xfrm>
                <a:off x="3176324" y="1066345"/>
                <a:ext cx="85957" cy="85505"/>
              </a:xfrm>
              <a:custGeom>
                <a:avLst/>
                <a:gdLst>
                  <a:gd name="connsiteX0" fmla="*/ 85349 w 85957"/>
                  <a:gd name="connsiteY0" fmla="*/ 42919 h 85505"/>
                  <a:gd name="connsiteX1" fmla="*/ 38099 w 85957"/>
                  <a:gd name="connsiteY1" fmla="*/ 85241 h 85505"/>
                  <a:gd name="connsiteX2" fmla="*/ -522 w 85957"/>
                  <a:gd name="connsiteY2" fmla="*/ 47731 h 85505"/>
                  <a:gd name="connsiteX3" fmla="*/ -511 w 85957"/>
                  <a:gd name="connsiteY3" fmla="*/ 46091 h 85505"/>
                  <a:gd name="connsiteX4" fmla="*/ 41204 w 85957"/>
                  <a:gd name="connsiteY4" fmla="*/ -79 h 85505"/>
                  <a:gd name="connsiteX5" fmla="*/ 85349 w 85957"/>
                  <a:gd name="connsiteY5" fmla="*/ 42919 h 85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5957" h="85505">
                    <a:moveTo>
                      <a:pt x="85349" y="42919"/>
                    </a:moveTo>
                    <a:cubicBezTo>
                      <a:pt x="82447" y="72889"/>
                      <a:pt x="66382" y="87131"/>
                      <a:pt x="38099" y="85241"/>
                    </a:cubicBezTo>
                    <a:cubicBezTo>
                      <a:pt x="17076" y="85548"/>
                      <a:pt x="-216" y="68754"/>
                      <a:pt x="-522" y="47731"/>
                    </a:cubicBezTo>
                    <a:cubicBezTo>
                      <a:pt x="-530" y="47184"/>
                      <a:pt x="-526" y="46638"/>
                      <a:pt x="-511" y="46091"/>
                    </a:cubicBezTo>
                    <a:cubicBezTo>
                      <a:pt x="-1928" y="17741"/>
                      <a:pt x="12044" y="596"/>
                      <a:pt x="41204" y="-79"/>
                    </a:cubicBezTo>
                    <a:cubicBezTo>
                      <a:pt x="70364" y="-754"/>
                      <a:pt x="83931" y="15919"/>
                      <a:pt x="85349" y="4291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6" name="Forme libre : forme 75">
                <a:extLst>
                  <a:ext uri="{FF2B5EF4-FFF2-40B4-BE49-F238E27FC236}">
                    <a16:creationId xmlns:a16="http://schemas.microsoft.com/office/drawing/2014/main" id="{1D8EB38D-336A-4A4F-851F-5E0D7D6B6258}"/>
                  </a:ext>
                </a:extLst>
              </p:cNvPr>
              <p:cNvSpPr/>
              <p:nvPr/>
            </p:nvSpPr>
            <p:spPr>
              <a:xfrm>
                <a:off x="3427563" y="748684"/>
                <a:ext cx="89126" cy="88620"/>
              </a:xfrm>
              <a:custGeom>
                <a:avLst/>
                <a:gdLst>
                  <a:gd name="connsiteX0" fmla="*/ 88518 w 89126"/>
                  <a:gd name="connsiteY0" fmla="*/ 45287 h 88620"/>
                  <a:gd name="connsiteX1" fmla="*/ 42483 w 89126"/>
                  <a:gd name="connsiteY1" fmla="*/ 88487 h 88620"/>
                  <a:gd name="connsiteX2" fmla="*/ -582 w 89126"/>
                  <a:gd name="connsiteY2" fmla="*/ 42992 h 88620"/>
                  <a:gd name="connsiteX3" fmla="*/ 44913 w 89126"/>
                  <a:gd name="connsiteY3" fmla="*/ -73 h 88620"/>
                  <a:gd name="connsiteX4" fmla="*/ 88518 w 89126"/>
                  <a:gd name="connsiteY4" fmla="*/ 45287 h 88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126" h="88620">
                    <a:moveTo>
                      <a:pt x="88518" y="45287"/>
                    </a:moveTo>
                    <a:cubicBezTo>
                      <a:pt x="86088" y="73705"/>
                      <a:pt x="71373" y="89365"/>
                      <a:pt x="42483" y="88487"/>
                    </a:cubicBezTo>
                    <a:cubicBezTo>
                      <a:pt x="13593" y="87610"/>
                      <a:pt x="-1325" y="71612"/>
                      <a:pt x="-582" y="42992"/>
                    </a:cubicBezTo>
                    <a:cubicBezTo>
                      <a:pt x="160" y="14372"/>
                      <a:pt x="16360" y="-815"/>
                      <a:pt x="44913" y="-73"/>
                    </a:cubicBezTo>
                    <a:cubicBezTo>
                      <a:pt x="73465" y="670"/>
                      <a:pt x="87708" y="17005"/>
                      <a:pt x="88518" y="4528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7" name="Forme libre : forme 76">
                <a:extLst>
                  <a:ext uri="{FF2B5EF4-FFF2-40B4-BE49-F238E27FC236}">
                    <a16:creationId xmlns:a16="http://schemas.microsoft.com/office/drawing/2014/main" id="{F32A42B5-2A7E-474D-8051-FC17D74EC12C}"/>
                  </a:ext>
                </a:extLst>
              </p:cNvPr>
              <p:cNvSpPr/>
              <p:nvPr/>
            </p:nvSpPr>
            <p:spPr>
              <a:xfrm>
                <a:off x="5978528" y="748984"/>
                <a:ext cx="88326" cy="88505"/>
              </a:xfrm>
              <a:custGeom>
                <a:avLst/>
                <a:gdLst>
                  <a:gd name="connsiteX0" fmla="*/ 39710 w 88326"/>
                  <a:gd name="connsiteY0" fmla="*/ 88390 h 88505"/>
                  <a:gd name="connsiteX1" fmla="*/ -384 w 88326"/>
                  <a:gd name="connsiteY1" fmla="*/ 39857 h 88505"/>
                  <a:gd name="connsiteX2" fmla="*/ 47676 w 88326"/>
                  <a:gd name="connsiteY2" fmla="*/ 100 h 88505"/>
                  <a:gd name="connsiteX3" fmla="*/ 87500 w 88326"/>
                  <a:gd name="connsiteY3" fmla="*/ 48160 h 88505"/>
                  <a:gd name="connsiteX4" fmla="*/ 39710 w 88326"/>
                  <a:gd name="connsiteY4" fmla="*/ 88390 h 88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326" h="88505">
                    <a:moveTo>
                      <a:pt x="39710" y="88390"/>
                    </a:moveTo>
                    <a:cubicBezTo>
                      <a:pt x="10888" y="84677"/>
                      <a:pt x="-2545" y="68140"/>
                      <a:pt x="-384" y="39857"/>
                    </a:cubicBezTo>
                    <a:cubicBezTo>
                      <a:pt x="1776" y="11575"/>
                      <a:pt x="19866" y="-1925"/>
                      <a:pt x="47676" y="100"/>
                    </a:cubicBezTo>
                    <a:cubicBezTo>
                      <a:pt x="76633" y="2260"/>
                      <a:pt x="89593" y="20350"/>
                      <a:pt x="87500" y="48160"/>
                    </a:cubicBezTo>
                    <a:cubicBezTo>
                      <a:pt x="85408" y="77050"/>
                      <a:pt x="67183" y="88930"/>
                      <a:pt x="39710" y="8839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8" name="Forme libre : forme 77">
                <a:extLst>
                  <a:ext uri="{FF2B5EF4-FFF2-40B4-BE49-F238E27FC236}">
                    <a16:creationId xmlns:a16="http://schemas.microsoft.com/office/drawing/2014/main" id="{65581B69-8DDA-4384-A054-3B0B0A2FC980}"/>
                  </a:ext>
                </a:extLst>
              </p:cNvPr>
              <p:cNvSpPr/>
              <p:nvPr/>
            </p:nvSpPr>
            <p:spPr>
              <a:xfrm>
                <a:off x="3492008" y="918515"/>
                <a:ext cx="86310" cy="87167"/>
              </a:xfrm>
              <a:custGeom>
                <a:avLst/>
                <a:gdLst>
                  <a:gd name="connsiteX0" fmla="*/ 48845 w 86310"/>
                  <a:gd name="connsiteY0" fmla="*/ 87069 h 87167"/>
                  <a:gd name="connsiteX1" fmla="*/ -497 w 86310"/>
                  <a:gd name="connsiteY1" fmla="*/ 39414 h 87167"/>
                  <a:gd name="connsiteX2" fmla="*/ 38383 w 86310"/>
                  <a:gd name="connsiteY2" fmla="*/ 61 h 87167"/>
                  <a:gd name="connsiteX3" fmla="*/ 85633 w 86310"/>
                  <a:gd name="connsiteY3" fmla="*/ 41371 h 87167"/>
                  <a:gd name="connsiteX4" fmla="*/ 48845 w 86310"/>
                  <a:gd name="connsiteY4" fmla="*/ 87069 h 87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310" h="87167">
                    <a:moveTo>
                      <a:pt x="48845" y="87069"/>
                    </a:moveTo>
                    <a:cubicBezTo>
                      <a:pt x="12530" y="84031"/>
                      <a:pt x="-2050" y="68236"/>
                      <a:pt x="-497" y="39414"/>
                    </a:cubicBezTo>
                    <a:cubicBezTo>
                      <a:pt x="853" y="15654"/>
                      <a:pt x="14556" y="1479"/>
                      <a:pt x="38383" y="61"/>
                    </a:cubicBezTo>
                    <a:cubicBezTo>
                      <a:pt x="66935" y="-1761"/>
                      <a:pt x="84283" y="12009"/>
                      <a:pt x="85633" y="41371"/>
                    </a:cubicBezTo>
                    <a:cubicBezTo>
                      <a:pt x="86983" y="70734"/>
                      <a:pt x="68353" y="83424"/>
                      <a:pt x="48845" y="8706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9" name="Forme libre : forme 78">
                <a:extLst>
                  <a:ext uri="{FF2B5EF4-FFF2-40B4-BE49-F238E27FC236}">
                    <a16:creationId xmlns:a16="http://schemas.microsoft.com/office/drawing/2014/main" id="{E620608B-8813-4B0B-BA66-B8EBA5473DE5}"/>
                  </a:ext>
                </a:extLst>
              </p:cNvPr>
              <p:cNvSpPr/>
              <p:nvPr/>
            </p:nvSpPr>
            <p:spPr>
              <a:xfrm>
                <a:off x="3808957" y="771916"/>
                <a:ext cx="85327" cy="84843"/>
              </a:xfrm>
              <a:custGeom>
                <a:avLst/>
                <a:gdLst>
                  <a:gd name="connsiteX0" fmla="*/ 84719 w 85327"/>
                  <a:gd name="connsiteY0" fmla="*/ 44937 h 84843"/>
                  <a:gd name="connsiteX1" fmla="*/ 35849 w 85327"/>
                  <a:gd name="connsiteY1" fmla="*/ 84357 h 84843"/>
                  <a:gd name="connsiteX2" fmla="*/ -601 w 85327"/>
                  <a:gd name="connsiteY2" fmla="*/ 43857 h 84843"/>
                  <a:gd name="connsiteX3" fmla="*/ 42869 w 85327"/>
                  <a:gd name="connsiteY3" fmla="*/ -85 h 84843"/>
                  <a:gd name="connsiteX4" fmla="*/ 84719 w 85327"/>
                  <a:gd name="connsiteY4" fmla="*/ 44937 h 84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327" h="84843">
                    <a:moveTo>
                      <a:pt x="84719" y="44937"/>
                    </a:moveTo>
                    <a:cubicBezTo>
                      <a:pt x="81007" y="74502"/>
                      <a:pt x="63389" y="87192"/>
                      <a:pt x="35849" y="84357"/>
                    </a:cubicBezTo>
                    <a:cubicBezTo>
                      <a:pt x="12832" y="81995"/>
                      <a:pt x="-331" y="66942"/>
                      <a:pt x="-601" y="43857"/>
                    </a:cubicBezTo>
                    <a:cubicBezTo>
                      <a:pt x="-1006" y="15305"/>
                      <a:pt x="14249" y="-625"/>
                      <a:pt x="42869" y="-85"/>
                    </a:cubicBezTo>
                    <a:cubicBezTo>
                      <a:pt x="71489" y="455"/>
                      <a:pt x="84719" y="17600"/>
                      <a:pt x="84719" y="4493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0" name="Forme libre : forme 79">
                <a:extLst>
                  <a:ext uri="{FF2B5EF4-FFF2-40B4-BE49-F238E27FC236}">
                    <a16:creationId xmlns:a16="http://schemas.microsoft.com/office/drawing/2014/main" id="{395C2735-8E77-411F-9C11-25BFD7A9E06A}"/>
                  </a:ext>
                </a:extLst>
              </p:cNvPr>
              <p:cNvSpPr/>
              <p:nvPr/>
            </p:nvSpPr>
            <p:spPr>
              <a:xfrm>
                <a:off x="3577832" y="1088167"/>
                <a:ext cx="82660" cy="83174"/>
              </a:xfrm>
              <a:custGeom>
                <a:avLst/>
                <a:gdLst>
                  <a:gd name="connsiteX0" fmla="*/ 39094 w 82660"/>
                  <a:gd name="connsiteY0" fmla="*/ -99 h 83174"/>
                  <a:gd name="connsiteX1" fmla="*/ 82024 w 82660"/>
                  <a:gd name="connsiteY1" fmla="*/ 43709 h 83174"/>
                  <a:gd name="connsiteX2" fmla="*/ 43954 w 82660"/>
                  <a:gd name="connsiteY2" fmla="*/ 82994 h 83174"/>
                  <a:gd name="connsiteX3" fmla="*/ -596 w 82660"/>
                  <a:gd name="connsiteY3" fmla="*/ 39929 h 83174"/>
                  <a:gd name="connsiteX4" fmla="*/ 39094 w 82660"/>
                  <a:gd name="connsiteY4" fmla="*/ -99 h 83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660" h="83174">
                    <a:moveTo>
                      <a:pt x="39094" y="-99"/>
                    </a:moveTo>
                    <a:cubicBezTo>
                      <a:pt x="65689" y="1116"/>
                      <a:pt x="82834" y="14414"/>
                      <a:pt x="82024" y="43709"/>
                    </a:cubicBezTo>
                    <a:cubicBezTo>
                      <a:pt x="81417" y="67199"/>
                      <a:pt x="67377" y="81914"/>
                      <a:pt x="43954" y="82994"/>
                    </a:cubicBezTo>
                    <a:cubicBezTo>
                      <a:pt x="15334" y="84344"/>
                      <a:pt x="-1136" y="68886"/>
                      <a:pt x="-596" y="39929"/>
                    </a:cubicBezTo>
                    <a:cubicBezTo>
                      <a:pt x="12" y="16304"/>
                      <a:pt x="14254" y="3074"/>
                      <a:pt x="3909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1" name="Forme libre : forme 80">
                <a:extLst>
                  <a:ext uri="{FF2B5EF4-FFF2-40B4-BE49-F238E27FC236}">
                    <a16:creationId xmlns:a16="http://schemas.microsoft.com/office/drawing/2014/main" id="{74058006-2018-4817-BCE1-3771A31F4832}"/>
                  </a:ext>
                </a:extLst>
              </p:cNvPr>
              <p:cNvSpPr/>
              <p:nvPr/>
            </p:nvSpPr>
            <p:spPr>
              <a:xfrm>
                <a:off x="6190874" y="1635283"/>
                <a:ext cx="86160" cy="85050"/>
              </a:xfrm>
              <a:custGeom>
                <a:avLst/>
                <a:gdLst>
                  <a:gd name="connsiteX0" fmla="*/ 85552 w 86160"/>
                  <a:gd name="connsiteY0" fmla="*/ 36728 h 85050"/>
                  <a:gd name="connsiteX1" fmla="*/ 37830 w 86160"/>
                  <a:gd name="connsiteY1" fmla="*/ 84788 h 85050"/>
                  <a:gd name="connsiteX2" fmla="*/ -511 w 86160"/>
                  <a:gd name="connsiteY2" fmla="*/ 45908 h 85050"/>
                  <a:gd name="connsiteX3" fmla="*/ 40934 w 86160"/>
                  <a:gd name="connsiteY3" fmla="*/ -60 h 85050"/>
                  <a:gd name="connsiteX4" fmla="*/ 85552 w 86160"/>
                  <a:gd name="connsiteY4" fmla="*/ 36728 h 85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160" h="85050">
                    <a:moveTo>
                      <a:pt x="85552" y="36728"/>
                    </a:moveTo>
                    <a:cubicBezTo>
                      <a:pt x="81906" y="72368"/>
                      <a:pt x="66044" y="86678"/>
                      <a:pt x="37830" y="84788"/>
                    </a:cubicBezTo>
                    <a:cubicBezTo>
                      <a:pt x="14542" y="83168"/>
                      <a:pt x="637" y="69195"/>
                      <a:pt x="-511" y="45908"/>
                    </a:cubicBezTo>
                    <a:cubicBezTo>
                      <a:pt x="-1928" y="17760"/>
                      <a:pt x="12044" y="953"/>
                      <a:pt x="40934" y="-60"/>
                    </a:cubicBezTo>
                    <a:cubicBezTo>
                      <a:pt x="69825" y="-1072"/>
                      <a:pt x="81705" y="17895"/>
                      <a:pt x="85552" y="3672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2" name="Forme libre : forme 81">
                <a:extLst>
                  <a:ext uri="{FF2B5EF4-FFF2-40B4-BE49-F238E27FC236}">
                    <a16:creationId xmlns:a16="http://schemas.microsoft.com/office/drawing/2014/main" id="{2A08CA10-F6E3-47C8-8778-9DEFA5C9B95D}"/>
                  </a:ext>
                </a:extLst>
              </p:cNvPr>
              <p:cNvSpPr/>
              <p:nvPr/>
            </p:nvSpPr>
            <p:spPr>
              <a:xfrm>
                <a:off x="3593140" y="282520"/>
                <a:ext cx="94278" cy="94444"/>
              </a:xfrm>
              <a:custGeom>
                <a:avLst/>
                <a:gdLst>
                  <a:gd name="connsiteX0" fmla="*/ 51799 w 94278"/>
                  <a:gd name="connsiteY0" fmla="*/ -64 h 94444"/>
                  <a:gd name="connsiteX1" fmla="*/ 93581 w 94278"/>
                  <a:gd name="connsiteY1" fmla="*/ 48671 h 94444"/>
                  <a:gd name="connsiteX2" fmla="*/ 37354 w 94278"/>
                  <a:gd name="connsiteY2" fmla="*/ 93491 h 94444"/>
                  <a:gd name="connsiteX3" fmla="*/ -42 w 94278"/>
                  <a:gd name="connsiteY3" fmla="*/ 40234 h 94444"/>
                  <a:gd name="connsiteX4" fmla="*/ 51799 w 94278"/>
                  <a:gd name="connsiteY4" fmla="*/ -64 h 94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278" h="94444">
                    <a:moveTo>
                      <a:pt x="51799" y="-64"/>
                    </a:moveTo>
                    <a:cubicBezTo>
                      <a:pt x="79338" y="3919"/>
                      <a:pt x="94998" y="20186"/>
                      <a:pt x="93581" y="48671"/>
                    </a:cubicBezTo>
                    <a:cubicBezTo>
                      <a:pt x="91826" y="83839"/>
                      <a:pt x="69213" y="98149"/>
                      <a:pt x="37354" y="93491"/>
                    </a:cubicBezTo>
                    <a:cubicBezTo>
                      <a:pt x="9273" y="89374"/>
                      <a:pt x="-3551" y="68044"/>
                      <a:pt x="-42" y="40234"/>
                    </a:cubicBezTo>
                    <a:cubicBezTo>
                      <a:pt x="3468" y="12424"/>
                      <a:pt x="22706" y="-874"/>
                      <a:pt x="51799" y="-6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3" name="Forme libre : forme 82">
                <a:extLst>
                  <a:ext uri="{FF2B5EF4-FFF2-40B4-BE49-F238E27FC236}">
                    <a16:creationId xmlns:a16="http://schemas.microsoft.com/office/drawing/2014/main" id="{553E2570-239B-4721-9DA0-823273FD0DB0}"/>
                  </a:ext>
                </a:extLst>
              </p:cNvPr>
              <p:cNvSpPr/>
              <p:nvPr/>
            </p:nvSpPr>
            <p:spPr>
              <a:xfrm>
                <a:off x="3999227" y="287748"/>
                <a:ext cx="84394" cy="83764"/>
              </a:xfrm>
              <a:custGeom>
                <a:avLst/>
                <a:gdLst>
                  <a:gd name="connsiteX0" fmla="*/ 83786 w 84394"/>
                  <a:gd name="connsiteY0" fmla="*/ 41891 h 83764"/>
                  <a:gd name="connsiteX1" fmla="*/ 44501 w 84394"/>
                  <a:gd name="connsiteY1" fmla="*/ 83606 h 83764"/>
                  <a:gd name="connsiteX2" fmla="*/ -589 w 84394"/>
                  <a:gd name="connsiteY2" fmla="*/ 39866 h 83764"/>
                  <a:gd name="connsiteX3" fmla="*/ 38021 w 84394"/>
                  <a:gd name="connsiteY3" fmla="*/ -27 h 83764"/>
                  <a:gd name="connsiteX4" fmla="*/ 83786 w 84394"/>
                  <a:gd name="connsiteY4" fmla="*/ 41891 h 83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394" h="83764">
                    <a:moveTo>
                      <a:pt x="83786" y="41891"/>
                    </a:moveTo>
                    <a:cubicBezTo>
                      <a:pt x="81289" y="67541"/>
                      <a:pt x="68801" y="82391"/>
                      <a:pt x="44501" y="83606"/>
                    </a:cubicBezTo>
                    <a:cubicBezTo>
                      <a:pt x="15476" y="84753"/>
                      <a:pt x="-1264" y="69566"/>
                      <a:pt x="-589" y="39866"/>
                    </a:cubicBezTo>
                    <a:cubicBezTo>
                      <a:pt x="-49" y="15903"/>
                      <a:pt x="13991" y="1188"/>
                      <a:pt x="38021" y="-27"/>
                    </a:cubicBezTo>
                    <a:cubicBezTo>
                      <a:pt x="67384" y="-1309"/>
                      <a:pt x="82234" y="14688"/>
                      <a:pt x="83786" y="4189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4" name="Forme libre : forme 83">
                <a:extLst>
                  <a:ext uri="{FF2B5EF4-FFF2-40B4-BE49-F238E27FC236}">
                    <a16:creationId xmlns:a16="http://schemas.microsoft.com/office/drawing/2014/main" id="{FE9F9505-9C38-4C29-8B25-808FC43D5051}"/>
                  </a:ext>
                </a:extLst>
              </p:cNvPr>
              <p:cNvSpPr/>
              <p:nvPr/>
            </p:nvSpPr>
            <p:spPr>
              <a:xfrm>
                <a:off x="6441772" y="1317092"/>
                <a:ext cx="89805" cy="89291"/>
              </a:xfrm>
              <a:custGeom>
                <a:avLst/>
                <a:gdLst>
                  <a:gd name="connsiteX0" fmla="*/ 89196 w 89805"/>
                  <a:gd name="connsiteY0" fmla="*/ 43609 h 89291"/>
                  <a:gd name="connsiteX1" fmla="*/ 45321 w 89805"/>
                  <a:gd name="connsiteY1" fmla="*/ 89171 h 89291"/>
                  <a:gd name="connsiteX2" fmla="*/ -578 w 89805"/>
                  <a:gd name="connsiteY2" fmla="*/ 45837 h 89291"/>
                  <a:gd name="connsiteX3" fmla="*/ 42824 w 89805"/>
                  <a:gd name="connsiteY3" fmla="*/ -64 h 89291"/>
                  <a:gd name="connsiteX4" fmla="*/ 89196 w 89805"/>
                  <a:gd name="connsiteY4" fmla="*/ 43609 h 89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805" h="89291">
                    <a:moveTo>
                      <a:pt x="89196" y="43609"/>
                    </a:moveTo>
                    <a:cubicBezTo>
                      <a:pt x="88319" y="71824"/>
                      <a:pt x="74482" y="88496"/>
                      <a:pt x="45321" y="89171"/>
                    </a:cubicBezTo>
                    <a:cubicBezTo>
                      <a:pt x="16162" y="89846"/>
                      <a:pt x="232" y="74659"/>
                      <a:pt x="-578" y="45837"/>
                    </a:cubicBezTo>
                    <a:cubicBezTo>
                      <a:pt x="-1388" y="17014"/>
                      <a:pt x="13935" y="814"/>
                      <a:pt x="42824" y="-64"/>
                    </a:cubicBezTo>
                    <a:cubicBezTo>
                      <a:pt x="71714" y="-941"/>
                      <a:pt x="86902" y="14719"/>
                      <a:pt x="89196" y="4360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5" name="Forme libre : forme 84">
                <a:extLst>
                  <a:ext uri="{FF2B5EF4-FFF2-40B4-BE49-F238E27FC236}">
                    <a16:creationId xmlns:a16="http://schemas.microsoft.com/office/drawing/2014/main" id="{D03FCFFA-C4B6-4EB4-BB98-9CBCC0442495}"/>
                  </a:ext>
                </a:extLst>
              </p:cNvPr>
              <p:cNvSpPr/>
              <p:nvPr/>
            </p:nvSpPr>
            <p:spPr>
              <a:xfrm>
                <a:off x="2265037" y="1672109"/>
                <a:ext cx="94761" cy="95111"/>
              </a:xfrm>
              <a:custGeom>
                <a:avLst/>
                <a:gdLst>
                  <a:gd name="connsiteX0" fmla="*/ 44954 w 94761"/>
                  <a:gd name="connsiteY0" fmla="*/ -99 h 95111"/>
                  <a:gd name="connsiteX1" fmla="*/ 93891 w 94761"/>
                  <a:gd name="connsiteY1" fmla="*/ 43304 h 95111"/>
                  <a:gd name="connsiteX2" fmla="*/ 53391 w 94761"/>
                  <a:gd name="connsiteY2" fmla="*/ 94604 h 95111"/>
                  <a:gd name="connsiteX3" fmla="*/ -609 w 94761"/>
                  <a:gd name="connsiteY3" fmla="*/ 46746 h 95111"/>
                  <a:gd name="connsiteX4" fmla="*/ 44954 w 94761"/>
                  <a:gd name="connsiteY4" fmla="*/ -99 h 95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761" h="95111">
                    <a:moveTo>
                      <a:pt x="44954" y="-99"/>
                    </a:moveTo>
                    <a:cubicBezTo>
                      <a:pt x="73641" y="576"/>
                      <a:pt x="91529" y="14347"/>
                      <a:pt x="93891" y="43304"/>
                    </a:cubicBezTo>
                    <a:cubicBezTo>
                      <a:pt x="96254" y="72261"/>
                      <a:pt x="82619" y="91769"/>
                      <a:pt x="53391" y="94604"/>
                    </a:cubicBezTo>
                    <a:cubicBezTo>
                      <a:pt x="20249" y="97844"/>
                      <a:pt x="-609" y="81847"/>
                      <a:pt x="-609" y="46746"/>
                    </a:cubicBezTo>
                    <a:cubicBezTo>
                      <a:pt x="-609" y="17789"/>
                      <a:pt x="16401" y="2669"/>
                      <a:pt x="4495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6" name="Forme libre : forme 85">
                <a:extLst>
                  <a:ext uri="{FF2B5EF4-FFF2-40B4-BE49-F238E27FC236}">
                    <a16:creationId xmlns:a16="http://schemas.microsoft.com/office/drawing/2014/main" id="{C4AA5474-BBC9-4A96-A9E6-86B39E0FDB27}"/>
                  </a:ext>
                </a:extLst>
              </p:cNvPr>
              <p:cNvSpPr/>
              <p:nvPr/>
            </p:nvSpPr>
            <p:spPr>
              <a:xfrm>
                <a:off x="5786920" y="2010981"/>
                <a:ext cx="91965" cy="91858"/>
              </a:xfrm>
              <a:custGeom>
                <a:avLst/>
                <a:gdLst>
                  <a:gd name="connsiteX0" fmla="*/ 50756 w 91965"/>
                  <a:gd name="connsiteY0" fmla="*/ -53 h 91858"/>
                  <a:gd name="connsiteX1" fmla="*/ 91256 w 91965"/>
                  <a:gd name="connsiteY1" fmla="*/ 47197 h 91858"/>
                  <a:gd name="connsiteX2" fmla="*/ 36379 w 91965"/>
                  <a:gd name="connsiteY2" fmla="*/ 90937 h 91858"/>
                  <a:gd name="connsiteX3" fmla="*/ -72 w 91965"/>
                  <a:gd name="connsiteY3" fmla="*/ 38895 h 91858"/>
                  <a:gd name="connsiteX4" fmla="*/ 50756 w 91965"/>
                  <a:gd name="connsiteY4" fmla="*/ -53 h 91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965" h="91858">
                    <a:moveTo>
                      <a:pt x="50756" y="-53"/>
                    </a:moveTo>
                    <a:cubicBezTo>
                      <a:pt x="77756" y="3525"/>
                      <a:pt x="92741" y="19252"/>
                      <a:pt x="91256" y="47197"/>
                    </a:cubicBezTo>
                    <a:cubicBezTo>
                      <a:pt x="89704" y="81892"/>
                      <a:pt x="67563" y="95392"/>
                      <a:pt x="36379" y="90937"/>
                    </a:cubicBezTo>
                    <a:cubicBezTo>
                      <a:pt x="8569" y="87022"/>
                      <a:pt x="-3379" y="66097"/>
                      <a:pt x="-72" y="38895"/>
                    </a:cubicBezTo>
                    <a:cubicBezTo>
                      <a:pt x="3506" y="10747"/>
                      <a:pt x="21933" y="-930"/>
                      <a:pt x="50756" y="-5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7" name="Forme libre : forme 86">
                <a:extLst>
                  <a:ext uri="{FF2B5EF4-FFF2-40B4-BE49-F238E27FC236}">
                    <a16:creationId xmlns:a16="http://schemas.microsoft.com/office/drawing/2014/main" id="{2F79E27C-8114-44ED-8E6F-8D334B311A33}"/>
                  </a:ext>
                </a:extLst>
              </p:cNvPr>
              <p:cNvSpPr/>
              <p:nvPr/>
            </p:nvSpPr>
            <p:spPr>
              <a:xfrm>
                <a:off x="2603269" y="1125796"/>
                <a:ext cx="93110" cy="93456"/>
              </a:xfrm>
              <a:custGeom>
                <a:avLst/>
                <a:gdLst>
                  <a:gd name="connsiteX0" fmla="*/ 45369 w 93110"/>
                  <a:gd name="connsiteY0" fmla="*/ 93358 h 93456"/>
                  <a:gd name="connsiteX1" fmla="*/ -598 w 93110"/>
                  <a:gd name="connsiteY1" fmla="*/ 48065 h 93456"/>
                  <a:gd name="connsiteX2" fmla="*/ 51850 w 93110"/>
                  <a:gd name="connsiteY2" fmla="*/ 208 h 93456"/>
                  <a:gd name="connsiteX3" fmla="*/ 92350 w 93110"/>
                  <a:gd name="connsiteY3" fmla="*/ 49820 h 93456"/>
                  <a:gd name="connsiteX4" fmla="*/ 45369 w 93110"/>
                  <a:gd name="connsiteY4" fmla="*/ 93358 h 9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110" h="93456">
                    <a:moveTo>
                      <a:pt x="45369" y="93358"/>
                    </a:moveTo>
                    <a:cubicBezTo>
                      <a:pt x="16682" y="91197"/>
                      <a:pt x="-193" y="76820"/>
                      <a:pt x="-598" y="48065"/>
                    </a:cubicBezTo>
                    <a:cubicBezTo>
                      <a:pt x="-1138" y="13438"/>
                      <a:pt x="18842" y="-2560"/>
                      <a:pt x="51850" y="208"/>
                    </a:cubicBezTo>
                    <a:cubicBezTo>
                      <a:pt x="80672" y="2570"/>
                      <a:pt x="94105" y="21605"/>
                      <a:pt x="92350" y="49820"/>
                    </a:cubicBezTo>
                    <a:cubicBezTo>
                      <a:pt x="90595" y="78035"/>
                      <a:pt x="73247" y="92143"/>
                      <a:pt x="45369" y="9335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8" name="Forme libre : forme 87">
                <a:extLst>
                  <a:ext uri="{FF2B5EF4-FFF2-40B4-BE49-F238E27FC236}">
                    <a16:creationId xmlns:a16="http://schemas.microsoft.com/office/drawing/2014/main" id="{535A5517-2FEE-4E4B-A890-A07CE09C66B0}"/>
                  </a:ext>
                </a:extLst>
              </p:cNvPr>
              <p:cNvSpPr/>
              <p:nvPr/>
            </p:nvSpPr>
            <p:spPr>
              <a:xfrm>
                <a:off x="3828753" y="370257"/>
                <a:ext cx="87873" cy="87191"/>
              </a:xfrm>
              <a:custGeom>
                <a:avLst/>
                <a:gdLst>
                  <a:gd name="connsiteX0" fmla="*/ 87265 w 87873"/>
                  <a:gd name="connsiteY0" fmla="*/ 42339 h 87191"/>
                  <a:gd name="connsiteX1" fmla="*/ 42917 w 87873"/>
                  <a:gd name="connsiteY1" fmla="*/ 87092 h 87191"/>
                  <a:gd name="connsiteX2" fmla="*/ -553 w 87873"/>
                  <a:gd name="connsiteY2" fmla="*/ 40719 h 87191"/>
                  <a:gd name="connsiteX3" fmla="*/ 38058 w 87873"/>
                  <a:gd name="connsiteY3" fmla="*/ 219 h 87191"/>
                  <a:gd name="connsiteX4" fmla="*/ 87265 w 87873"/>
                  <a:gd name="connsiteY4" fmla="*/ 42339 h 87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873" h="87191">
                    <a:moveTo>
                      <a:pt x="87265" y="42339"/>
                    </a:moveTo>
                    <a:cubicBezTo>
                      <a:pt x="86523" y="69947"/>
                      <a:pt x="72955" y="87294"/>
                      <a:pt x="42917" y="87092"/>
                    </a:cubicBezTo>
                    <a:cubicBezTo>
                      <a:pt x="12880" y="86889"/>
                      <a:pt x="-1632" y="70014"/>
                      <a:pt x="-553" y="40719"/>
                    </a:cubicBezTo>
                    <a:cubicBezTo>
                      <a:pt x="257" y="16622"/>
                      <a:pt x="13825" y="1839"/>
                      <a:pt x="38058" y="219"/>
                    </a:cubicBezTo>
                    <a:cubicBezTo>
                      <a:pt x="67015" y="-2413"/>
                      <a:pt x="84227" y="11289"/>
                      <a:pt x="87265" y="4233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9" name="Forme libre : forme 88">
                <a:extLst>
                  <a:ext uri="{FF2B5EF4-FFF2-40B4-BE49-F238E27FC236}">
                    <a16:creationId xmlns:a16="http://schemas.microsoft.com/office/drawing/2014/main" id="{125C4C51-801D-444B-B2E4-10C630B1BE74}"/>
                  </a:ext>
                </a:extLst>
              </p:cNvPr>
              <p:cNvSpPr/>
              <p:nvPr/>
            </p:nvSpPr>
            <p:spPr>
              <a:xfrm>
                <a:off x="5172985" y="1123864"/>
                <a:ext cx="97392" cy="96823"/>
              </a:xfrm>
              <a:custGeom>
                <a:avLst/>
                <a:gdLst>
                  <a:gd name="connsiteX0" fmla="*/ 42342 w 97392"/>
                  <a:gd name="connsiteY0" fmla="*/ 96640 h 96823"/>
                  <a:gd name="connsiteX1" fmla="*/ 424 w 97392"/>
                  <a:gd name="connsiteY1" fmla="*/ 38657 h 96823"/>
                  <a:gd name="connsiteX2" fmla="*/ 52601 w 97392"/>
                  <a:gd name="connsiteY2" fmla="*/ 317 h 96823"/>
                  <a:gd name="connsiteX3" fmla="*/ 95801 w 97392"/>
                  <a:gd name="connsiteY3" fmla="*/ 57827 h 96823"/>
                  <a:gd name="connsiteX4" fmla="*/ 42342 w 97392"/>
                  <a:gd name="connsiteY4" fmla="*/ 96640 h 96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392" h="96823">
                    <a:moveTo>
                      <a:pt x="42342" y="96640"/>
                    </a:moveTo>
                    <a:cubicBezTo>
                      <a:pt x="10616" y="91105"/>
                      <a:pt x="-4908" y="70382"/>
                      <a:pt x="424" y="38657"/>
                    </a:cubicBezTo>
                    <a:cubicBezTo>
                      <a:pt x="4879" y="11657"/>
                      <a:pt x="24657" y="-2788"/>
                      <a:pt x="52601" y="317"/>
                    </a:cubicBezTo>
                    <a:cubicBezTo>
                      <a:pt x="86351" y="3962"/>
                      <a:pt x="100864" y="26507"/>
                      <a:pt x="95801" y="57827"/>
                    </a:cubicBezTo>
                    <a:cubicBezTo>
                      <a:pt x="91481" y="84692"/>
                      <a:pt x="71569" y="97922"/>
                      <a:pt x="42342" y="9664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0" name="Forme libre : forme 89">
                <a:extLst>
                  <a:ext uri="{FF2B5EF4-FFF2-40B4-BE49-F238E27FC236}">
                    <a16:creationId xmlns:a16="http://schemas.microsoft.com/office/drawing/2014/main" id="{5F22A2D1-EDC8-429D-95CD-5D02F9D88BF3}"/>
                  </a:ext>
                </a:extLst>
              </p:cNvPr>
              <p:cNvSpPr/>
              <p:nvPr/>
            </p:nvSpPr>
            <p:spPr>
              <a:xfrm>
                <a:off x="5868976" y="1776818"/>
                <a:ext cx="96883" cy="96592"/>
              </a:xfrm>
              <a:custGeom>
                <a:avLst/>
                <a:gdLst>
                  <a:gd name="connsiteX0" fmla="*/ 96275 w 96883"/>
                  <a:gd name="connsiteY0" fmla="*/ 44706 h 96592"/>
                  <a:gd name="connsiteX1" fmla="*/ 54965 w 96883"/>
                  <a:gd name="connsiteY1" fmla="*/ 96006 h 96592"/>
                  <a:gd name="connsiteX2" fmla="*/ -453 w 96883"/>
                  <a:gd name="connsiteY2" fmla="*/ 50376 h 96592"/>
                  <a:gd name="connsiteX3" fmla="*/ 40453 w 96883"/>
                  <a:gd name="connsiteY3" fmla="*/ 426 h 96592"/>
                  <a:gd name="connsiteX4" fmla="*/ 96275 w 96883"/>
                  <a:gd name="connsiteY4" fmla="*/ 44706 h 96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883" h="96592">
                    <a:moveTo>
                      <a:pt x="96275" y="44706"/>
                    </a:moveTo>
                    <a:cubicBezTo>
                      <a:pt x="96275" y="74136"/>
                      <a:pt x="82775" y="92968"/>
                      <a:pt x="54965" y="96006"/>
                    </a:cubicBezTo>
                    <a:cubicBezTo>
                      <a:pt x="22835" y="99516"/>
                      <a:pt x="1843" y="84058"/>
                      <a:pt x="-453" y="50376"/>
                    </a:cubicBezTo>
                    <a:cubicBezTo>
                      <a:pt x="-2342" y="22093"/>
                      <a:pt x="13047" y="3598"/>
                      <a:pt x="40453" y="426"/>
                    </a:cubicBezTo>
                    <a:cubicBezTo>
                      <a:pt x="72447" y="-3287"/>
                      <a:pt x="92293" y="12846"/>
                      <a:pt x="96275" y="4470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1" name="Forme libre : forme 90">
                <a:extLst>
                  <a:ext uri="{FF2B5EF4-FFF2-40B4-BE49-F238E27FC236}">
                    <a16:creationId xmlns:a16="http://schemas.microsoft.com/office/drawing/2014/main" id="{7C8F0161-3B32-4CE1-B87E-54D38050B589}"/>
                  </a:ext>
                </a:extLst>
              </p:cNvPr>
              <p:cNvSpPr/>
              <p:nvPr/>
            </p:nvSpPr>
            <p:spPr>
              <a:xfrm>
                <a:off x="2183332" y="1906332"/>
                <a:ext cx="90952" cy="90271"/>
              </a:xfrm>
              <a:custGeom>
                <a:avLst/>
                <a:gdLst>
                  <a:gd name="connsiteX0" fmla="*/ 90344 w 90952"/>
                  <a:gd name="connsiteY0" fmla="*/ 37839 h 90271"/>
                  <a:gd name="connsiteX1" fmla="*/ 45726 w 90952"/>
                  <a:gd name="connsiteY1" fmla="*/ 90152 h 90271"/>
                  <a:gd name="connsiteX2" fmla="*/ -578 w 90952"/>
                  <a:gd name="connsiteY2" fmla="*/ 46412 h 90271"/>
                  <a:gd name="connsiteX3" fmla="*/ 43229 w 90952"/>
                  <a:gd name="connsiteY3" fmla="*/ -28 h 90271"/>
                  <a:gd name="connsiteX4" fmla="*/ 90344 w 90952"/>
                  <a:gd name="connsiteY4" fmla="*/ 37839 h 90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952" h="90271">
                    <a:moveTo>
                      <a:pt x="90344" y="37839"/>
                    </a:moveTo>
                    <a:cubicBezTo>
                      <a:pt x="88994" y="72534"/>
                      <a:pt x="75224" y="89477"/>
                      <a:pt x="45726" y="90152"/>
                    </a:cubicBezTo>
                    <a:cubicBezTo>
                      <a:pt x="16229" y="90827"/>
                      <a:pt x="231" y="75572"/>
                      <a:pt x="-578" y="46412"/>
                    </a:cubicBezTo>
                    <a:cubicBezTo>
                      <a:pt x="-1389" y="17252"/>
                      <a:pt x="14136" y="1322"/>
                      <a:pt x="43229" y="-28"/>
                    </a:cubicBezTo>
                    <a:cubicBezTo>
                      <a:pt x="72321" y="-1378"/>
                      <a:pt x="85551" y="16914"/>
                      <a:pt x="90344" y="3783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2" name="Forme libre : forme 91">
                <a:extLst>
                  <a:ext uri="{FF2B5EF4-FFF2-40B4-BE49-F238E27FC236}">
                    <a16:creationId xmlns:a16="http://schemas.microsoft.com/office/drawing/2014/main" id="{3DFB9B40-C359-4C3F-89EC-0C9D1E841F59}"/>
                  </a:ext>
                </a:extLst>
              </p:cNvPr>
              <p:cNvSpPr/>
              <p:nvPr/>
            </p:nvSpPr>
            <p:spPr>
              <a:xfrm>
                <a:off x="2855297" y="809152"/>
                <a:ext cx="94270" cy="94401"/>
              </a:xfrm>
              <a:custGeom>
                <a:avLst/>
                <a:gdLst>
                  <a:gd name="connsiteX0" fmla="*/ 51799 w 94270"/>
                  <a:gd name="connsiteY0" fmla="*/ -61 h 94401"/>
                  <a:gd name="connsiteX1" fmla="*/ 93581 w 94270"/>
                  <a:gd name="connsiteY1" fmla="*/ 48674 h 94401"/>
                  <a:gd name="connsiteX2" fmla="*/ 37354 w 94270"/>
                  <a:gd name="connsiteY2" fmla="*/ 93426 h 94401"/>
                  <a:gd name="connsiteX3" fmla="*/ -42 w 94270"/>
                  <a:gd name="connsiteY3" fmla="*/ 40236 h 94401"/>
                  <a:gd name="connsiteX4" fmla="*/ 51799 w 94270"/>
                  <a:gd name="connsiteY4" fmla="*/ -61 h 94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270" h="94401">
                    <a:moveTo>
                      <a:pt x="51799" y="-61"/>
                    </a:moveTo>
                    <a:cubicBezTo>
                      <a:pt x="79338" y="3922"/>
                      <a:pt x="94931" y="19852"/>
                      <a:pt x="93581" y="48674"/>
                    </a:cubicBezTo>
                    <a:cubicBezTo>
                      <a:pt x="91826" y="83841"/>
                      <a:pt x="69213" y="98151"/>
                      <a:pt x="37354" y="93426"/>
                    </a:cubicBezTo>
                    <a:cubicBezTo>
                      <a:pt x="9273" y="89309"/>
                      <a:pt x="-3551" y="68047"/>
                      <a:pt x="-42" y="40236"/>
                    </a:cubicBezTo>
                    <a:cubicBezTo>
                      <a:pt x="3604" y="11414"/>
                      <a:pt x="22706" y="-871"/>
                      <a:pt x="51799" y="-6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3" name="Forme libre : forme 92">
                <a:extLst>
                  <a:ext uri="{FF2B5EF4-FFF2-40B4-BE49-F238E27FC236}">
                    <a16:creationId xmlns:a16="http://schemas.microsoft.com/office/drawing/2014/main" id="{D16F4D5C-1F38-4922-B1A0-B7B5D05A138B}"/>
                  </a:ext>
                </a:extLst>
              </p:cNvPr>
              <p:cNvSpPr/>
              <p:nvPr/>
            </p:nvSpPr>
            <p:spPr>
              <a:xfrm>
                <a:off x="5406622" y="809184"/>
                <a:ext cx="93790" cy="93543"/>
              </a:xfrm>
              <a:custGeom>
                <a:avLst/>
                <a:gdLst>
                  <a:gd name="connsiteX0" fmla="*/ 93149 w 93790"/>
                  <a:gd name="connsiteY0" fmla="*/ 51747 h 93543"/>
                  <a:gd name="connsiteX1" fmla="*/ 44279 w 93790"/>
                  <a:gd name="connsiteY1" fmla="*/ 93327 h 93543"/>
                  <a:gd name="connsiteX2" fmla="*/ 336 w 93790"/>
                  <a:gd name="connsiteY2" fmla="*/ 37235 h 93543"/>
                  <a:gd name="connsiteX3" fmla="*/ 53526 w 93790"/>
                  <a:gd name="connsiteY3" fmla="*/ 582 h 93543"/>
                  <a:gd name="connsiteX4" fmla="*/ 93149 w 93790"/>
                  <a:gd name="connsiteY4" fmla="*/ 51747 h 93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790" h="93543">
                    <a:moveTo>
                      <a:pt x="93149" y="51747"/>
                    </a:moveTo>
                    <a:cubicBezTo>
                      <a:pt x="88964" y="79692"/>
                      <a:pt x="72899" y="94947"/>
                      <a:pt x="44279" y="93327"/>
                    </a:cubicBezTo>
                    <a:cubicBezTo>
                      <a:pt x="9247" y="91302"/>
                      <a:pt x="-4523" y="68825"/>
                      <a:pt x="336" y="37235"/>
                    </a:cubicBezTo>
                    <a:cubicBezTo>
                      <a:pt x="4656" y="9222"/>
                      <a:pt x="26054" y="-3265"/>
                      <a:pt x="53526" y="582"/>
                    </a:cubicBezTo>
                    <a:cubicBezTo>
                      <a:pt x="82281" y="4295"/>
                      <a:pt x="93892" y="24005"/>
                      <a:pt x="93149" y="5174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4" name="Forme libre : forme 93">
                <a:extLst>
                  <a:ext uri="{FF2B5EF4-FFF2-40B4-BE49-F238E27FC236}">
                    <a16:creationId xmlns:a16="http://schemas.microsoft.com/office/drawing/2014/main" id="{FDEEA59A-F392-46EB-9ABC-B4BE970B3977}"/>
                  </a:ext>
                </a:extLst>
              </p:cNvPr>
              <p:cNvSpPr/>
              <p:nvPr/>
            </p:nvSpPr>
            <p:spPr>
              <a:xfrm>
                <a:off x="3006030" y="1149193"/>
                <a:ext cx="88382" cy="88508"/>
              </a:xfrm>
              <a:custGeom>
                <a:avLst/>
                <a:gdLst>
                  <a:gd name="connsiteX0" fmla="*/ 39711 w 88382"/>
                  <a:gd name="connsiteY0" fmla="*/ 88388 h 88508"/>
                  <a:gd name="connsiteX1" fmla="*/ -384 w 88382"/>
                  <a:gd name="connsiteY1" fmla="*/ 39923 h 88508"/>
                  <a:gd name="connsiteX2" fmla="*/ 47743 w 88382"/>
                  <a:gd name="connsiteY2" fmla="*/ 98 h 88508"/>
                  <a:gd name="connsiteX3" fmla="*/ 87568 w 88382"/>
                  <a:gd name="connsiteY3" fmla="*/ 48158 h 88508"/>
                  <a:gd name="connsiteX4" fmla="*/ 39711 w 88382"/>
                  <a:gd name="connsiteY4" fmla="*/ 88388 h 88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382" h="88508">
                    <a:moveTo>
                      <a:pt x="39711" y="88388"/>
                    </a:moveTo>
                    <a:cubicBezTo>
                      <a:pt x="10888" y="84676"/>
                      <a:pt x="-2544" y="68138"/>
                      <a:pt x="-384" y="39923"/>
                    </a:cubicBezTo>
                    <a:cubicBezTo>
                      <a:pt x="1776" y="11708"/>
                      <a:pt x="19866" y="-1927"/>
                      <a:pt x="47743" y="98"/>
                    </a:cubicBezTo>
                    <a:cubicBezTo>
                      <a:pt x="76701" y="2258"/>
                      <a:pt x="89593" y="20348"/>
                      <a:pt x="87568" y="48158"/>
                    </a:cubicBezTo>
                    <a:cubicBezTo>
                      <a:pt x="85408" y="77048"/>
                      <a:pt x="67183" y="88996"/>
                      <a:pt x="39711" y="8838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5" name="Forme libre : forme 94">
                <a:extLst>
                  <a:ext uri="{FF2B5EF4-FFF2-40B4-BE49-F238E27FC236}">
                    <a16:creationId xmlns:a16="http://schemas.microsoft.com/office/drawing/2014/main" id="{7460909D-B457-4B55-BBB2-761F0ACAD765}"/>
                  </a:ext>
                </a:extLst>
              </p:cNvPr>
              <p:cNvSpPr/>
              <p:nvPr/>
            </p:nvSpPr>
            <p:spPr>
              <a:xfrm>
                <a:off x="3409028" y="1151010"/>
                <a:ext cx="83447" cy="83989"/>
              </a:xfrm>
              <a:custGeom>
                <a:avLst/>
                <a:gdLst>
                  <a:gd name="connsiteX0" fmla="*/ 40971 w 83447"/>
                  <a:gd name="connsiteY0" fmla="*/ -99 h 83989"/>
                  <a:gd name="connsiteX1" fmla="*/ 82753 w 83447"/>
                  <a:gd name="connsiteY1" fmla="*/ 45464 h 83989"/>
                  <a:gd name="connsiteX2" fmla="*/ 42995 w 83447"/>
                  <a:gd name="connsiteY2" fmla="*/ 83871 h 83989"/>
                  <a:gd name="connsiteX3" fmla="*/ -542 w 83447"/>
                  <a:gd name="connsiteY3" fmla="*/ 38984 h 83989"/>
                  <a:gd name="connsiteX4" fmla="*/ 40971 w 83447"/>
                  <a:gd name="connsiteY4" fmla="*/ -99 h 83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447" h="83989">
                    <a:moveTo>
                      <a:pt x="40971" y="-99"/>
                    </a:moveTo>
                    <a:cubicBezTo>
                      <a:pt x="67971" y="1521"/>
                      <a:pt x="84170" y="16371"/>
                      <a:pt x="82753" y="45464"/>
                    </a:cubicBezTo>
                    <a:cubicBezTo>
                      <a:pt x="81605" y="69224"/>
                      <a:pt x="66688" y="83264"/>
                      <a:pt x="42995" y="83871"/>
                    </a:cubicBezTo>
                    <a:cubicBezTo>
                      <a:pt x="13700" y="84546"/>
                      <a:pt x="-1757" y="67806"/>
                      <a:pt x="-542" y="38984"/>
                    </a:cubicBezTo>
                    <a:cubicBezTo>
                      <a:pt x="471" y="15089"/>
                      <a:pt x="15388" y="2331"/>
                      <a:pt x="40971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6" name="Forme libre : forme 95">
                <a:extLst>
                  <a:ext uri="{FF2B5EF4-FFF2-40B4-BE49-F238E27FC236}">
                    <a16:creationId xmlns:a16="http://schemas.microsoft.com/office/drawing/2014/main" id="{98686820-93B9-4EBA-9688-9107B412FCA1}"/>
                  </a:ext>
                </a:extLst>
              </p:cNvPr>
              <p:cNvSpPr/>
              <p:nvPr/>
            </p:nvSpPr>
            <p:spPr>
              <a:xfrm>
                <a:off x="5954781" y="1146455"/>
                <a:ext cx="93647" cy="94329"/>
              </a:xfrm>
              <a:custGeom>
                <a:avLst/>
                <a:gdLst>
                  <a:gd name="connsiteX0" fmla="*/ 45772 w 93647"/>
                  <a:gd name="connsiteY0" fmla="*/ 94231 h 94329"/>
                  <a:gd name="connsiteX1" fmla="*/ -601 w 93647"/>
                  <a:gd name="connsiteY1" fmla="*/ 48466 h 94329"/>
                  <a:gd name="connsiteX2" fmla="*/ 52319 w 93647"/>
                  <a:gd name="connsiteY2" fmla="*/ 203 h 94329"/>
                  <a:gd name="connsiteX3" fmla="*/ 92819 w 93647"/>
                  <a:gd name="connsiteY3" fmla="*/ 50288 h 94329"/>
                  <a:gd name="connsiteX4" fmla="*/ 45772 w 93647"/>
                  <a:gd name="connsiteY4" fmla="*/ 94231 h 94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647" h="94329">
                    <a:moveTo>
                      <a:pt x="45772" y="94231"/>
                    </a:moveTo>
                    <a:cubicBezTo>
                      <a:pt x="17017" y="91936"/>
                      <a:pt x="-128" y="77356"/>
                      <a:pt x="-601" y="48466"/>
                    </a:cubicBezTo>
                    <a:cubicBezTo>
                      <a:pt x="-1074" y="13703"/>
                      <a:pt x="19110" y="-2564"/>
                      <a:pt x="52319" y="203"/>
                    </a:cubicBezTo>
                    <a:cubicBezTo>
                      <a:pt x="81209" y="2633"/>
                      <a:pt x="94980" y="21804"/>
                      <a:pt x="92819" y="50288"/>
                    </a:cubicBezTo>
                    <a:cubicBezTo>
                      <a:pt x="90660" y="78773"/>
                      <a:pt x="73785" y="93084"/>
                      <a:pt x="45772" y="9423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7" name="Forme libre : forme 96">
                <a:extLst>
                  <a:ext uri="{FF2B5EF4-FFF2-40B4-BE49-F238E27FC236}">
                    <a16:creationId xmlns:a16="http://schemas.microsoft.com/office/drawing/2014/main" id="{64342281-5440-4BF3-93D2-28E68D1DE0EB}"/>
                  </a:ext>
                </a:extLst>
              </p:cNvPr>
              <p:cNvSpPr/>
              <p:nvPr/>
            </p:nvSpPr>
            <p:spPr>
              <a:xfrm>
                <a:off x="4757811" y="1509066"/>
                <a:ext cx="84915" cy="84469"/>
              </a:xfrm>
              <a:custGeom>
                <a:avLst/>
                <a:gdLst>
                  <a:gd name="connsiteX0" fmla="*/ 84307 w 84915"/>
                  <a:gd name="connsiteY0" fmla="*/ 41850 h 84469"/>
                  <a:gd name="connsiteX1" fmla="*/ 45765 w 84915"/>
                  <a:gd name="connsiteY1" fmla="*/ 84240 h 84469"/>
                  <a:gd name="connsiteX2" fmla="*/ -608 w 84915"/>
                  <a:gd name="connsiteY2" fmla="*/ 41175 h 84469"/>
                  <a:gd name="connsiteX3" fmla="*/ 37395 w 84915"/>
                  <a:gd name="connsiteY3" fmla="*/ 68 h 84469"/>
                  <a:gd name="connsiteX4" fmla="*/ 84307 w 84915"/>
                  <a:gd name="connsiteY4" fmla="*/ 41850 h 8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915" h="84469">
                    <a:moveTo>
                      <a:pt x="84307" y="41850"/>
                    </a:moveTo>
                    <a:cubicBezTo>
                      <a:pt x="82620" y="67433"/>
                      <a:pt x="70267" y="82823"/>
                      <a:pt x="45765" y="84240"/>
                    </a:cubicBezTo>
                    <a:cubicBezTo>
                      <a:pt x="16605" y="85928"/>
                      <a:pt x="-743" y="71213"/>
                      <a:pt x="-608" y="41175"/>
                    </a:cubicBezTo>
                    <a:cubicBezTo>
                      <a:pt x="-608" y="16943"/>
                      <a:pt x="13297" y="1688"/>
                      <a:pt x="37395" y="68"/>
                    </a:cubicBezTo>
                    <a:cubicBezTo>
                      <a:pt x="66690" y="-1890"/>
                      <a:pt x="82620" y="13500"/>
                      <a:pt x="84307" y="4185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8" name="Forme libre : forme 97">
                <a:extLst>
                  <a:ext uri="{FF2B5EF4-FFF2-40B4-BE49-F238E27FC236}">
                    <a16:creationId xmlns:a16="http://schemas.microsoft.com/office/drawing/2014/main" id="{061CC157-78B9-49F2-8EE2-051DE10D726A}"/>
                  </a:ext>
                </a:extLst>
              </p:cNvPr>
              <p:cNvSpPr/>
              <p:nvPr/>
            </p:nvSpPr>
            <p:spPr>
              <a:xfrm>
                <a:off x="3257017" y="430515"/>
                <a:ext cx="92439" cy="92771"/>
              </a:xfrm>
              <a:custGeom>
                <a:avLst/>
                <a:gdLst>
                  <a:gd name="connsiteX0" fmla="*/ 43874 w 92439"/>
                  <a:gd name="connsiteY0" fmla="*/ -99 h 92771"/>
                  <a:gd name="connsiteX1" fmla="*/ 91596 w 92439"/>
                  <a:gd name="connsiteY1" fmla="*/ 42224 h 92771"/>
                  <a:gd name="connsiteX2" fmla="*/ 52311 w 92439"/>
                  <a:gd name="connsiteY2" fmla="*/ 92309 h 92771"/>
                  <a:gd name="connsiteX3" fmla="*/ -609 w 92439"/>
                  <a:gd name="connsiteY3" fmla="*/ 45531 h 92771"/>
                  <a:gd name="connsiteX4" fmla="*/ 43874 w 92439"/>
                  <a:gd name="connsiteY4" fmla="*/ -99 h 92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439" h="92771">
                    <a:moveTo>
                      <a:pt x="43874" y="-99"/>
                    </a:moveTo>
                    <a:cubicBezTo>
                      <a:pt x="71954" y="374"/>
                      <a:pt x="89436" y="13401"/>
                      <a:pt x="91596" y="42224"/>
                    </a:cubicBezTo>
                    <a:cubicBezTo>
                      <a:pt x="93756" y="71046"/>
                      <a:pt x="80999" y="89474"/>
                      <a:pt x="52311" y="92309"/>
                    </a:cubicBezTo>
                    <a:cubicBezTo>
                      <a:pt x="19911" y="95279"/>
                      <a:pt x="-676" y="80091"/>
                      <a:pt x="-609" y="45531"/>
                    </a:cubicBezTo>
                    <a:cubicBezTo>
                      <a:pt x="-541" y="17114"/>
                      <a:pt x="15659" y="2264"/>
                      <a:pt x="4387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9" name="Forme libre : forme 98">
                <a:extLst>
                  <a:ext uri="{FF2B5EF4-FFF2-40B4-BE49-F238E27FC236}">
                    <a16:creationId xmlns:a16="http://schemas.microsoft.com/office/drawing/2014/main" id="{EDA171BF-7ECC-4E56-9E8C-3622D2F3F82C}"/>
                  </a:ext>
                </a:extLst>
              </p:cNvPr>
              <p:cNvSpPr/>
              <p:nvPr/>
            </p:nvSpPr>
            <p:spPr>
              <a:xfrm>
                <a:off x="3657134" y="430727"/>
                <a:ext cx="93015" cy="92682"/>
              </a:xfrm>
              <a:custGeom>
                <a:avLst/>
                <a:gdLst>
                  <a:gd name="connsiteX0" fmla="*/ 92362 w 93015"/>
                  <a:gd name="connsiteY0" fmla="*/ 51462 h 92682"/>
                  <a:gd name="connsiteX1" fmla="*/ 44370 w 93015"/>
                  <a:gd name="connsiteY1" fmla="*/ 92502 h 92682"/>
                  <a:gd name="connsiteX2" fmla="*/ 225 w 93015"/>
                  <a:gd name="connsiteY2" fmla="*/ 37152 h 92682"/>
                  <a:gd name="connsiteX3" fmla="*/ 52740 w 93015"/>
                  <a:gd name="connsiteY3" fmla="*/ 432 h 92682"/>
                  <a:gd name="connsiteX4" fmla="*/ 92362 w 93015"/>
                  <a:gd name="connsiteY4" fmla="*/ 51462 h 9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015" h="92682">
                    <a:moveTo>
                      <a:pt x="92362" y="51462"/>
                    </a:moveTo>
                    <a:cubicBezTo>
                      <a:pt x="88650" y="78462"/>
                      <a:pt x="72787" y="93852"/>
                      <a:pt x="44370" y="92502"/>
                    </a:cubicBezTo>
                    <a:cubicBezTo>
                      <a:pt x="9472" y="90882"/>
                      <a:pt x="-4298" y="68607"/>
                      <a:pt x="225" y="37152"/>
                    </a:cubicBezTo>
                    <a:cubicBezTo>
                      <a:pt x="4207" y="9274"/>
                      <a:pt x="25335" y="-2876"/>
                      <a:pt x="52740" y="432"/>
                    </a:cubicBezTo>
                    <a:cubicBezTo>
                      <a:pt x="81292" y="3739"/>
                      <a:pt x="93240" y="22572"/>
                      <a:pt x="92362" y="5146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0" name="Forme libre : forme 99">
                <a:extLst>
                  <a:ext uri="{FF2B5EF4-FFF2-40B4-BE49-F238E27FC236}">
                    <a16:creationId xmlns:a16="http://schemas.microsoft.com/office/drawing/2014/main" id="{D5DC1D13-2336-419A-8940-CB3EF34450E8}"/>
                  </a:ext>
                </a:extLst>
              </p:cNvPr>
              <p:cNvSpPr/>
              <p:nvPr/>
            </p:nvSpPr>
            <p:spPr>
              <a:xfrm>
                <a:off x="4416269" y="2052607"/>
                <a:ext cx="92536" cy="92744"/>
              </a:xfrm>
              <a:custGeom>
                <a:avLst/>
                <a:gdLst>
                  <a:gd name="connsiteX0" fmla="*/ 48592 w 92536"/>
                  <a:gd name="connsiteY0" fmla="*/ -99 h 92744"/>
                  <a:gd name="connsiteX1" fmla="*/ 91927 w 92536"/>
                  <a:gd name="connsiteY1" fmla="*/ 45869 h 92744"/>
                  <a:gd name="connsiteX2" fmla="*/ 38602 w 92536"/>
                  <a:gd name="connsiteY2" fmla="*/ 92241 h 92744"/>
                  <a:gd name="connsiteX3" fmla="*/ -346 w 92536"/>
                  <a:gd name="connsiteY3" fmla="*/ 41751 h 92744"/>
                  <a:gd name="connsiteX4" fmla="*/ 48592 w 92536"/>
                  <a:gd name="connsiteY4" fmla="*/ -99 h 92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536" h="92744">
                    <a:moveTo>
                      <a:pt x="48592" y="-99"/>
                    </a:moveTo>
                    <a:cubicBezTo>
                      <a:pt x="75592" y="2601"/>
                      <a:pt x="92062" y="17181"/>
                      <a:pt x="91927" y="45869"/>
                    </a:cubicBezTo>
                    <a:cubicBezTo>
                      <a:pt x="91927" y="80631"/>
                      <a:pt x="70732" y="95346"/>
                      <a:pt x="38602" y="92241"/>
                    </a:cubicBezTo>
                    <a:cubicBezTo>
                      <a:pt x="10049" y="89406"/>
                      <a:pt x="-2640" y="69426"/>
                      <a:pt x="-346" y="41751"/>
                    </a:cubicBezTo>
                    <a:cubicBezTo>
                      <a:pt x="1950" y="14076"/>
                      <a:pt x="19567" y="-99"/>
                      <a:pt x="48592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1" name="Forme libre : forme 100">
                <a:extLst>
                  <a:ext uri="{FF2B5EF4-FFF2-40B4-BE49-F238E27FC236}">
                    <a16:creationId xmlns:a16="http://schemas.microsoft.com/office/drawing/2014/main" id="{83C31225-3B67-491E-89A9-6ED7D00FEEB7}"/>
                  </a:ext>
                </a:extLst>
              </p:cNvPr>
              <p:cNvSpPr/>
              <p:nvPr/>
            </p:nvSpPr>
            <p:spPr>
              <a:xfrm>
                <a:off x="2671300" y="1699286"/>
                <a:ext cx="84057" cy="83374"/>
              </a:xfrm>
              <a:custGeom>
                <a:avLst/>
                <a:gdLst>
                  <a:gd name="connsiteX0" fmla="*/ 83449 w 84057"/>
                  <a:gd name="connsiteY0" fmla="*/ 41778 h 83374"/>
                  <a:gd name="connsiteX1" fmla="*/ 44298 w 84057"/>
                  <a:gd name="connsiteY1" fmla="*/ 83223 h 83374"/>
                  <a:gd name="connsiteX2" fmla="*/ -589 w 84057"/>
                  <a:gd name="connsiteY2" fmla="*/ 39685 h 83374"/>
                  <a:gd name="connsiteX3" fmla="*/ 37819 w 84057"/>
                  <a:gd name="connsiteY3" fmla="*/ -5 h 83374"/>
                  <a:gd name="connsiteX4" fmla="*/ 83449 w 84057"/>
                  <a:gd name="connsiteY4" fmla="*/ 41778 h 83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057" h="83374">
                    <a:moveTo>
                      <a:pt x="83449" y="41778"/>
                    </a:moveTo>
                    <a:cubicBezTo>
                      <a:pt x="80816" y="67090"/>
                      <a:pt x="68329" y="82278"/>
                      <a:pt x="44298" y="83223"/>
                    </a:cubicBezTo>
                    <a:cubicBezTo>
                      <a:pt x="15476" y="84303"/>
                      <a:pt x="-1264" y="69048"/>
                      <a:pt x="-589" y="39685"/>
                    </a:cubicBezTo>
                    <a:cubicBezTo>
                      <a:pt x="-49" y="15925"/>
                      <a:pt x="14126" y="1210"/>
                      <a:pt x="37819" y="-5"/>
                    </a:cubicBezTo>
                    <a:cubicBezTo>
                      <a:pt x="66979" y="-1490"/>
                      <a:pt x="81626" y="14778"/>
                      <a:pt x="83449" y="4177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2" name="Forme libre : forme 101">
                <a:extLst>
                  <a:ext uri="{FF2B5EF4-FFF2-40B4-BE49-F238E27FC236}">
                    <a16:creationId xmlns:a16="http://schemas.microsoft.com/office/drawing/2014/main" id="{78995F8C-0754-4A45-B05C-6FFCB18AC106}"/>
                  </a:ext>
                </a:extLst>
              </p:cNvPr>
              <p:cNvSpPr/>
              <p:nvPr/>
            </p:nvSpPr>
            <p:spPr>
              <a:xfrm>
                <a:off x="6039771" y="1694385"/>
                <a:ext cx="92452" cy="92771"/>
              </a:xfrm>
              <a:custGeom>
                <a:avLst/>
                <a:gdLst>
                  <a:gd name="connsiteX0" fmla="*/ 43874 w 92452"/>
                  <a:gd name="connsiteY0" fmla="*/ -99 h 92771"/>
                  <a:gd name="connsiteX1" fmla="*/ 91597 w 92452"/>
                  <a:gd name="connsiteY1" fmla="*/ 42224 h 92771"/>
                  <a:gd name="connsiteX2" fmla="*/ 52312 w 92452"/>
                  <a:gd name="connsiteY2" fmla="*/ 92309 h 92771"/>
                  <a:gd name="connsiteX3" fmla="*/ -608 w 92452"/>
                  <a:gd name="connsiteY3" fmla="*/ 45531 h 92771"/>
                  <a:gd name="connsiteX4" fmla="*/ 43874 w 92452"/>
                  <a:gd name="connsiteY4" fmla="*/ -99 h 92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452" h="92771">
                    <a:moveTo>
                      <a:pt x="43874" y="-99"/>
                    </a:moveTo>
                    <a:cubicBezTo>
                      <a:pt x="71954" y="374"/>
                      <a:pt x="89370" y="13401"/>
                      <a:pt x="91597" y="42224"/>
                    </a:cubicBezTo>
                    <a:cubicBezTo>
                      <a:pt x="93824" y="71046"/>
                      <a:pt x="80999" y="89474"/>
                      <a:pt x="52312" y="92309"/>
                    </a:cubicBezTo>
                    <a:cubicBezTo>
                      <a:pt x="19912" y="95279"/>
                      <a:pt x="-743" y="80091"/>
                      <a:pt x="-608" y="45531"/>
                    </a:cubicBezTo>
                    <a:cubicBezTo>
                      <a:pt x="-540" y="17114"/>
                      <a:pt x="15727" y="2264"/>
                      <a:pt x="4387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3" name="Forme libre : forme 102">
                <a:extLst>
                  <a:ext uri="{FF2B5EF4-FFF2-40B4-BE49-F238E27FC236}">
                    <a16:creationId xmlns:a16="http://schemas.microsoft.com/office/drawing/2014/main" id="{ED077863-C903-497E-A28D-36DB49851D19}"/>
                  </a:ext>
                </a:extLst>
              </p:cNvPr>
              <p:cNvSpPr/>
              <p:nvPr/>
            </p:nvSpPr>
            <p:spPr>
              <a:xfrm>
                <a:off x="3257864" y="831916"/>
                <a:ext cx="91425" cy="90847"/>
              </a:xfrm>
              <a:custGeom>
                <a:avLst/>
                <a:gdLst>
                  <a:gd name="connsiteX0" fmla="*/ 90817 w 91425"/>
                  <a:gd name="connsiteY0" fmla="*/ 45958 h 90847"/>
                  <a:gd name="connsiteX1" fmla="*/ 43567 w 91425"/>
                  <a:gd name="connsiteY1" fmla="*/ 90710 h 90847"/>
                  <a:gd name="connsiteX2" fmla="*/ -578 w 91425"/>
                  <a:gd name="connsiteY2" fmla="*/ 44068 h 90847"/>
                  <a:gd name="connsiteX3" fmla="*/ 45997 w 91425"/>
                  <a:gd name="connsiteY3" fmla="*/ -77 h 90847"/>
                  <a:gd name="connsiteX4" fmla="*/ 90817 w 91425"/>
                  <a:gd name="connsiteY4" fmla="*/ 45958 h 90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425" h="90847">
                    <a:moveTo>
                      <a:pt x="90817" y="45958"/>
                    </a:moveTo>
                    <a:cubicBezTo>
                      <a:pt x="88117" y="75388"/>
                      <a:pt x="73132" y="91655"/>
                      <a:pt x="43567" y="90710"/>
                    </a:cubicBezTo>
                    <a:cubicBezTo>
                      <a:pt x="14002" y="89765"/>
                      <a:pt x="-1388" y="73430"/>
                      <a:pt x="-578" y="44068"/>
                    </a:cubicBezTo>
                    <a:cubicBezTo>
                      <a:pt x="232" y="14705"/>
                      <a:pt x="16702" y="-752"/>
                      <a:pt x="45997" y="-77"/>
                    </a:cubicBezTo>
                    <a:cubicBezTo>
                      <a:pt x="75292" y="598"/>
                      <a:pt x="89670" y="17675"/>
                      <a:pt x="90817" y="4595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4" name="Forme libre : forme 103">
                <a:extLst>
                  <a:ext uri="{FF2B5EF4-FFF2-40B4-BE49-F238E27FC236}">
                    <a16:creationId xmlns:a16="http://schemas.microsoft.com/office/drawing/2014/main" id="{BA9F7B07-0D7A-4647-A7DE-C7793B578094}"/>
                  </a:ext>
                </a:extLst>
              </p:cNvPr>
              <p:cNvSpPr/>
              <p:nvPr/>
            </p:nvSpPr>
            <p:spPr>
              <a:xfrm>
                <a:off x="3660697" y="833939"/>
                <a:ext cx="86572" cy="86288"/>
              </a:xfrm>
              <a:custGeom>
                <a:avLst/>
                <a:gdLst>
                  <a:gd name="connsiteX0" fmla="*/ 85964 w 86572"/>
                  <a:gd name="connsiteY0" fmla="*/ 41775 h 86288"/>
                  <a:gd name="connsiteX1" fmla="*/ 42427 w 86572"/>
                  <a:gd name="connsiteY1" fmla="*/ 86190 h 86288"/>
                  <a:gd name="connsiteX2" fmla="*/ -571 w 86572"/>
                  <a:gd name="connsiteY2" fmla="*/ 40627 h 86288"/>
                  <a:gd name="connsiteX3" fmla="*/ 37364 w 86572"/>
                  <a:gd name="connsiteY3" fmla="*/ 127 h 86288"/>
                  <a:gd name="connsiteX4" fmla="*/ 85964 w 86572"/>
                  <a:gd name="connsiteY4" fmla="*/ 41775 h 86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572" h="86288">
                    <a:moveTo>
                      <a:pt x="85964" y="41775"/>
                    </a:moveTo>
                    <a:cubicBezTo>
                      <a:pt x="85289" y="69180"/>
                      <a:pt x="71992" y="86257"/>
                      <a:pt x="42427" y="86190"/>
                    </a:cubicBezTo>
                    <a:cubicBezTo>
                      <a:pt x="12862" y="86122"/>
                      <a:pt x="-1448" y="69382"/>
                      <a:pt x="-571" y="40627"/>
                    </a:cubicBezTo>
                    <a:cubicBezTo>
                      <a:pt x="172" y="16935"/>
                      <a:pt x="13672" y="2152"/>
                      <a:pt x="37364" y="127"/>
                    </a:cubicBezTo>
                    <a:cubicBezTo>
                      <a:pt x="65647" y="-2033"/>
                      <a:pt x="82927" y="11265"/>
                      <a:pt x="85964" y="4177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5" name="Forme libre : forme 104">
                <a:extLst>
                  <a:ext uri="{FF2B5EF4-FFF2-40B4-BE49-F238E27FC236}">
                    <a16:creationId xmlns:a16="http://schemas.microsoft.com/office/drawing/2014/main" id="{30488C47-D8FE-4576-9116-B51807DDA60A}"/>
                  </a:ext>
                </a:extLst>
              </p:cNvPr>
              <p:cNvSpPr/>
              <p:nvPr/>
            </p:nvSpPr>
            <p:spPr>
              <a:xfrm>
                <a:off x="6209064" y="831726"/>
                <a:ext cx="91473" cy="91161"/>
              </a:xfrm>
              <a:custGeom>
                <a:avLst/>
                <a:gdLst>
                  <a:gd name="connsiteX0" fmla="*/ 90851 w 91473"/>
                  <a:gd name="connsiteY0" fmla="*/ 49455 h 91161"/>
                  <a:gd name="connsiteX1" fmla="*/ 40767 w 91473"/>
                  <a:gd name="connsiteY1" fmla="*/ 90833 h 91161"/>
                  <a:gd name="connsiteX2" fmla="*/ -409 w 91473"/>
                  <a:gd name="connsiteY2" fmla="*/ 41288 h 91161"/>
                  <a:gd name="connsiteX3" fmla="*/ 49204 w 91473"/>
                  <a:gd name="connsiteY3" fmla="*/ 113 h 91161"/>
                  <a:gd name="connsiteX4" fmla="*/ 90851 w 91473"/>
                  <a:gd name="connsiteY4" fmla="*/ 49455 h 91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473" h="91161">
                    <a:moveTo>
                      <a:pt x="90851" y="49455"/>
                    </a:moveTo>
                    <a:cubicBezTo>
                      <a:pt x="86937" y="79088"/>
                      <a:pt x="69656" y="93060"/>
                      <a:pt x="40767" y="90833"/>
                    </a:cubicBezTo>
                    <a:cubicBezTo>
                      <a:pt x="11877" y="88605"/>
                      <a:pt x="-2501" y="69975"/>
                      <a:pt x="-409" y="41288"/>
                    </a:cubicBezTo>
                    <a:cubicBezTo>
                      <a:pt x="1819" y="11453"/>
                      <a:pt x="20517" y="-1980"/>
                      <a:pt x="49204" y="113"/>
                    </a:cubicBezTo>
                    <a:cubicBezTo>
                      <a:pt x="79039" y="2340"/>
                      <a:pt x="91324" y="21105"/>
                      <a:pt x="90851" y="4945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6" name="Forme libre : forme 105">
                <a:extLst>
                  <a:ext uri="{FF2B5EF4-FFF2-40B4-BE49-F238E27FC236}">
                    <a16:creationId xmlns:a16="http://schemas.microsoft.com/office/drawing/2014/main" id="{61A8073D-1AFF-4A68-99EF-2AD23D1C116F}"/>
                  </a:ext>
                </a:extLst>
              </p:cNvPr>
              <p:cNvSpPr/>
              <p:nvPr/>
            </p:nvSpPr>
            <p:spPr>
              <a:xfrm>
                <a:off x="4670134" y="1737567"/>
                <a:ext cx="91223" cy="91357"/>
              </a:xfrm>
              <a:custGeom>
                <a:avLst/>
                <a:gdLst>
                  <a:gd name="connsiteX0" fmla="*/ 48729 w 91223"/>
                  <a:gd name="connsiteY0" fmla="*/ 91246 h 91357"/>
                  <a:gd name="connsiteX1" fmla="*/ -411 w 91223"/>
                  <a:gd name="connsiteY1" fmla="*/ 49531 h 91357"/>
                  <a:gd name="connsiteX2" fmla="*/ 40832 w 91223"/>
                  <a:gd name="connsiteY2" fmla="*/ 121 h 91357"/>
                  <a:gd name="connsiteX3" fmla="*/ 90377 w 91223"/>
                  <a:gd name="connsiteY3" fmla="*/ 41364 h 91357"/>
                  <a:gd name="connsiteX4" fmla="*/ 48729 w 91223"/>
                  <a:gd name="connsiteY4" fmla="*/ 91246 h 91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223" h="91357">
                    <a:moveTo>
                      <a:pt x="48729" y="91246"/>
                    </a:moveTo>
                    <a:cubicBezTo>
                      <a:pt x="20447" y="91719"/>
                      <a:pt x="1479" y="79366"/>
                      <a:pt x="-411" y="49531"/>
                    </a:cubicBezTo>
                    <a:cubicBezTo>
                      <a:pt x="-2436" y="20844"/>
                      <a:pt x="11064" y="2281"/>
                      <a:pt x="40832" y="121"/>
                    </a:cubicBezTo>
                    <a:cubicBezTo>
                      <a:pt x="70599" y="-2039"/>
                      <a:pt x="88082" y="11731"/>
                      <a:pt x="90377" y="41364"/>
                    </a:cubicBezTo>
                    <a:cubicBezTo>
                      <a:pt x="92672" y="70996"/>
                      <a:pt x="78362" y="87399"/>
                      <a:pt x="48729" y="9124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7" name="Forme libre : forme 106">
                <a:extLst>
                  <a:ext uri="{FF2B5EF4-FFF2-40B4-BE49-F238E27FC236}">
                    <a16:creationId xmlns:a16="http://schemas.microsoft.com/office/drawing/2014/main" id="{EBED2EB4-238B-4DCC-B116-8602613579EA}"/>
                  </a:ext>
                </a:extLst>
              </p:cNvPr>
              <p:cNvSpPr/>
              <p:nvPr/>
            </p:nvSpPr>
            <p:spPr>
              <a:xfrm>
                <a:off x="2202206" y="1525155"/>
                <a:ext cx="94326" cy="94539"/>
              </a:xfrm>
              <a:custGeom>
                <a:avLst/>
                <a:gdLst>
                  <a:gd name="connsiteX0" fmla="*/ 41500 w 94326"/>
                  <a:gd name="connsiteY0" fmla="*/ 94409 h 94539"/>
                  <a:gd name="connsiteX1" fmla="*/ -485 w 94326"/>
                  <a:gd name="connsiteY1" fmla="*/ 45134 h 94539"/>
                  <a:gd name="connsiteX2" fmla="*/ 56147 w 94326"/>
                  <a:gd name="connsiteY2" fmla="*/ 854 h 94539"/>
                  <a:gd name="connsiteX3" fmla="*/ 93137 w 94326"/>
                  <a:gd name="connsiteY3" fmla="*/ 54449 h 94539"/>
                  <a:gd name="connsiteX4" fmla="*/ 41500 w 94326"/>
                  <a:gd name="connsiteY4" fmla="*/ 94409 h 94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326" h="94539">
                    <a:moveTo>
                      <a:pt x="41500" y="94409"/>
                    </a:moveTo>
                    <a:cubicBezTo>
                      <a:pt x="13487" y="90021"/>
                      <a:pt x="-2172" y="74159"/>
                      <a:pt x="-485" y="45134"/>
                    </a:cubicBezTo>
                    <a:cubicBezTo>
                      <a:pt x="1608" y="10034"/>
                      <a:pt x="24287" y="-4074"/>
                      <a:pt x="56147" y="854"/>
                    </a:cubicBezTo>
                    <a:cubicBezTo>
                      <a:pt x="84227" y="5241"/>
                      <a:pt x="96647" y="26774"/>
                      <a:pt x="93137" y="54449"/>
                    </a:cubicBezTo>
                    <a:cubicBezTo>
                      <a:pt x="89290" y="83204"/>
                      <a:pt x="69782" y="95151"/>
                      <a:pt x="41500" y="9440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8" name="Forme libre : forme 107">
                <a:extLst>
                  <a:ext uri="{FF2B5EF4-FFF2-40B4-BE49-F238E27FC236}">
                    <a16:creationId xmlns:a16="http://schemas.microsoft.com/office/drawing/2014/main" id="{9173060E-9534-4647-A0E1-2868B0F8A7E9}"/>
                  </a:ext>
                </a:extLst>
              </p:cNvPr>
              <p:cNvSpPr/>
              <p:nvPr/>
            </p:nvSpPr>
            <p:spPr>
              <a:xfrm>
                <a:off x="2435466" y="1611058"/>
                <a:ext cx="91365" cy="91119"/>
              </a:xfrm>
              <a:custGeom>
                <a:avLst/>
                <a:gdLst>
                  <a:gd name="connsiteX0" fmla="*/ 90728 w 91365"/>
                  <a:gd name="connsiteY0" fmla="*/ 49883 h 91119"/>
                  <a:gd name="connsiteX1" fmla="*/ 40710 w 91365"/>
                  <a:gd name="connsiteY1" fmla="*/ 90788 h 91119"/>
                  <a:gd name="connsiteX2" fmla="*/ -397 w 91365"/>
                  <a:gd name="connsiteY2" fmla="*/ 41243 h 91119"/>
                  <a:gd name="connsiteX3" fmla="*/ 49215 w 91365"/>
                  <a:gd name="connsiteY3" fmla="*/ 136 h 91119"/>
                  <a:gd name="connsiteX4" fmla="*/ 90728 w 91365"/>
                  <a:gd name="connsiteY4" fmla="*/ 49883 h 91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365" h="91119">
                    <a:moveTo>
                      <a:pt x="90728" y="49883"/>
                    </a:moveTo>
                    <a:cubicBezTo>
                      <a:pt x="87015" y="79246"/>
                      <a:pt x="69533" y="93016"/>
                      <a:pt x="40710" y="90788"/>
                    </a:cubicBezTo>
                    <a:cubicBezTo>
                      <a:pt x="11888" y="88561"/>
                      <a:pt x="-2557" y="69931"/>
                      <a:pt x="-397" y="41243"/>
                    </a:cubicBezTo>
                    <a:cubicBezTo>
                      <a:pt x="1830" y="11544"/>
                      <a:pt x="20528" y="-2092"/>
                      <a:pt x="49215" y="136"/>
                    </a:cubicBezTo>
                    <a:cubicBezTo>
                      <a:pt x="77903" y="2363"/>
                      <a:pt x="91470" y="20993"/>
                      <a:pt x="90728" y="4988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9" name="Forme libre : forme 108">
                <a:extLst>
                  <a:ext uri="{FF2B5EF4-FFF2-40B4-BE49-F238E27FC236}">
                    <a16:creationId xmlns:a16="http://schemas.microsoft.com/office/drawing/2014/main" id="{A36814E2-D2B0-4D75-845B-FB9890124B2F}"/>
                  </a:ext>
                </a:extLst>
              </p:cNvPr>
              <p:cNvSpPr/>
              <p:nvPr/>
            </p:nvSpPr>
            <p:spPr>
              <a:xfrm>
                <a:off x="3110049" y="494621"/>
                <a:ext cx="91377" cy="91161"/>
              </a:xfrm>
              <a:custGeom>
                <a:avLst/>
                <a:gdLst>
                  <a:gd name="connsiteX0" fmla="*/ 90739 w 91377"/>
                  <a:gd name="connsiteY0" fmla="*/ 49870 h 91161"/>
                  <a:gd name="connsiteX1" fmla="*/ 40790 w 91377"/>
                  <a:gd name="connsiteY1" fmla="*/ 90843 h 91161"/>
                  <a:gd name="connsiteX2" fmla="*/ -386 w 91377"/>
                  <a:gd name="connsiteY2" fmla="*/ 41298 h 91161"/>
                  <a:gd name="connsiteX3" fmla="*/ 49227 w 91377"/>
                  <a:gd name="connsiteY3" fmla="*/ 123 h 91161"/>
                  <a:gd name="connsiteX4" fmla="*/ 90739 w 91377"/>
                  <a:gd name="connsiteY4" fmla="*/ 49870 h 91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377" h="91161">
                    <a:moveTo>
                      <a:pt x="90739" y="49870"/>
                    </a:moveTo>
                    <a:cubicBezTo>
                      <a:pt x="87027" y="79233"/>
                      <a:pt x="69612" y="93003"/>
                      <a:pt x="40790" y="90843"/>
                    </a:cubicBezTo>
                    <a:cubicBezTo>
                      <a:pt x="10955" y="88548"/>
                      <a:pt x="-2545" y="69918"/>
                      <a:pt x="-386" y="41298"/>
                    </a:cubicBezTo>
                    <a:cubicBezTo>
                      <a:pt x="1842" y="11598"/>
                      <a:pt x="20540" y="-2037"/>
                      <a:pt x="49227" y="123"/>
                    </a:cubicBezTo>
                    <a:cubicBezTo>
                      <a:pt x="77915" y="2283"/>
                      <a:pt x="91482" y="21318"/>
                      <a:pt x="90739" y="4987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0" name="Forme libre : forme 109">
                <a:extLst>
                  <a:ext uri="{FF2B5EF4-FFF2-40B4-BE49-F238E27FC236}">
                    <a16:creationId xmlns:a16="http://schemas.microsoft.com/office/drawing/2014/main" id="{A947E41F-A56B-4BE9-A537-E5B84923DA4D}"/>
                  </a:ext>
                </a:extLst>
              </p:cNvPr>
              <p:cNvSpPr/>
              <p:nvPr/>
            </p:nvSpPr>
            <p:spPr>
              <a:xfrm>
                <a:off x="5663699" y="497133"/>
                <a:ext cx="85768" cy="85864"/>
              </a:xfrm>
              <a:custGeom>
                <a:avLst/>
                <a:gdLst>
                  <a:gd name="connsiteX0" fmla="*/ 45726 w 85768"/>
                  <a:gd name="connsiteY0" fmla="*/ -95 h 85864"/>
                  <a:gd name="connsiteX1" fmla="*/ 84674 w 85768"/>
                  <a:gd name="connsiteY1" fmla="*/ 49653 h 85864"/>
                  <a:gd name="connsiteX2" fmla="*/ 43161 w 85768"/>
                  <a:gd name="connsiteY2" fmla="*/ 85766 h 85864"/>
                  <a:gd name="connsiteX3" fmla="*/ -579 w 85768"/>
                  <a:gd name="connsiteY3" fmla="*/ 41486 h 85864"/>
                  <a:gd name="connsiteX4" fmla="*/ 45726 w 85768"/>
                  <a:gd name="connsiteY4" fmla="*/ -95 h 85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68" h="85864">
                    <a:moveTo>
                      <a:pt x="45726" y="-95"/>
                    </a:moveTo>
                    <a:cubicBezTo>
                      <a:pt x="75562" y="3888"/>
                      <a:pt x="87846" y="22113"/>
                      <a:pt x="84674" y="49653"/>
                    </a:cubicBezTo>
                    <a:cubicBezTo>
                      <a:pt x="82041" y="72738"/>
                      <a:pt x="66786" y="85698"/>
                      <a:pt x="43161" y="85766"/>
                    </a:cubicBezTo>
                    <a:cubicBezTo>
                      <a:pt x="14136" y="85766"/>
                      <a:pt x="-1388" y="70106"/>
                      <a:pt x="-579" y="41486"/>
                    </a:cubicBezTo>
                    <a:cubicBezTo>
                      <a:pt x="231" y="12865"/>
                      <a:pt x="17984" y="-364"/>
                      <a:pt x="45726" y="-9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1" name="Forme libre : forme 110">
                <a:extLst>
                  <a:ext uri="{FF2B5EF4-FFF2-40B4-BE49-F238E27FC236}">
                    <a16:creationId xmlns:a16="http://schemas.microsoft.com/office/drawing/2014/main" id="{012CD6BB-CAC6-4E4C-8287-59B41837A80D}"/>
                  </a:ext>
                </a:extLst>
              </p:cNvPr>
              <p:cNvSpPr/>
              <p:nvPr/>
            </p:nvSpPr>
            <p:spPr>
              <a:xfrm>
                <a:off x="2517056" y="1355417"/>
                <a:ext cx="96829" cy="96806"/>
              </a:xfrm>
              <a:custGeom>
                <a:avLst/>
                <a:gdLst>
                  <a:gd name="connsiteX0" fmla="*/ 96212 w 96829"/>
                  <a:gd name="connsiteY0" fmla="*/ 44164 h 96806"/>
                  <a:gd name="connsiteX1" fmla="*/ 55712 w 96829"/>
                  <a:gd name="connsiteY1" fmla="*/ 96072 h 96806"/>
                  <a:gd name="connsiteX2" fmla="*/ -380 w 96829"/>
                  <a:gd name="connsiteY2" fmla="*/ 51252 h 96806"/>
                  <a:gd name="connsiteX3" fmla="*/ 39715 w 96829"/>
                  <a:gd name="connsiteY3" fmla="*/ 559 h 96806"/>
                  <a:gd name="connsiteX4" fmla="*/ 96212 w 96829"/>
                  <a:gd name="connsiteY4" fmla="*/ 44164 h 96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829" h="96806">
                    <a:moveTo>
                      <a:pt x="96212" y="44164"/>
                    </a:moveTo>
                    <a:cubicBezTo>
                      <a:pt x="96617" y="73459"/>
                      <a:pt x="83252" y="92562"/>
                      <a:pt x="55712" y="96072"/>
                    </a:cubicBezTo>
                    <a:cubicBezTo>
                      <a:pt x="23785" y="100122"/>
                      <a:pt x="2387" y="84799"/>
                      <a:pt x="-380" y="51252"/>
                    </a:cubicBezTo>
                    <a:cubicBezTo>
                      <a:pt x="-2675" y="23104"/>
                      <a:pt x="12445" y="4002"/>
                      <a:pt x="39715" y="559"/>
                    </a:cubicBezTo>
                    <a:cubicBezTo>
                      <a:pt x="71642" y="-3626"/>
                      <a:pt x="91757" y="12304"/>
                      <a:pt x="96212" y="4416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2" name="Forme libre : forme 111">
                <a:extLst>
                  <a:ext uri="{FF2B5EF4-FFF2-40B4-BE49-F238E27FC236}">
                    <a16:creationId xmlns:a16="http://schemas.microsoft.com/office/drawing/2014/main" id="{5734B339-09FC-4E70-862E-483829F10009}"/>
                  </a:ext>
                </a:extLst>
              </p:cNvPr>
              <p:cNvSpPr/>
              <p:nvPr/>
            </p:nvSpPr>
            <p:spPr>
              <a:xfrm>
                <a:off x="5008548" y="1190632"/>
                <a:ext cx="88751" cy="89054"/>
              </a:xfrm>
              <a:custGeom>
                <a:avLst/>
                <a:gdLst>
                  <a:gd name="connsiteX0" fmla="*/ 44845 w 88751"/>
                  <a:gd name="connsiteY0" fmla="*/ -99 h 89054"/>
                  <a:gd name="connsiteX1" fmla="*/ 88112 w 88751"/>
                  <a:gd name="connsiteY1" fmla="*/ 45869 h 89054"/>
                  <a:gd name="connsiteX2" fmla="*/ 42550 w 88751"/>
                  <a:gd name="connsiteY2" fmla="*/ 88934 h 89054"/>
                  <a:gd name="connsiteX3" fmla="*/ -583 w 88751"/>
                  <a:gd name="connsiteY3" fmla="*/ 43439 h 89054"/>
                  <a:gd name="connsiteX4" fmla="*/ 44845 w 88751"/>
                  <a:gd name="connsiteY4" fmla="*/ -99 h 89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751" h="89054">
                    <a:moveTo>
                      <a:pt x="44845" y="-99"/>
                    </a:moveTo>
                    <a:cubicBezTo>
                      <a:pt x="73330" y="2264"/>
                      <a:pt x="88922" y="17047"/>
                      <a:pt x="88112" y="45869"/>
                    </a:cubicBezTo>
                    <a:cubicBezTo>
                      <a:pt x="87302" y="74691"/>
                      <a:pt x="71170" y="89609"/>
                      <a:pt x="42550" y="88934"/>
                    </a:cubicBezTo>
                    <a:cubicBezTo>
                      <a:pt x="13930" y="88259"/>
                      <a:pt x="-1325" y="71991"/>
                      <a:pt x="-583" y="43439"/>
                    </a:cubicBezTo>
                    <a:cubicBezTo>
                      <a:pt x="160" y="14886"/>
                      <a:pt x="16562" y="644"/>
                      <a:pt x="44845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3" name="Forme libre : forme 112">
                <a:extLst>
                  <a:ext uri="{FF2B5EF4-FFF2-40B4-BE49-F238E27FC236}">
                    <a16:creationId xmlns:a16="http://schemas.microsoft.com/office/drawing/2014/main" id="{6E612BF0-9EC5-49F0-B595-FA61DBBBEA3E}"/>
                  </a:ext>
                </a:extLst>
              </p:cNvPr>
              <p:cNvSpPr/>
              <p:nvPr/>
            </p:nvSpPr>
            <p:spPr>
              <a:xfrm>
                <a:off x="2605568" y="1528252"/>
                <a:ext cx="88461" cy="88248"/>
              </a:xfrm>
              <a:custGeom>
                <a:avLst/>
                <a:gdLst>
                  <a:gd name="connsiteX0" fmla="*/ 87823 w 88461"/>
                  <a:gd name="connsiteY0" fmla="*/ 48313 h 88248"/>
                  <a:gd name="connsiteX1" fmla="*/ 39358 w 88461"/>
                  <a:gd name="connsiteY1" fmla="*/ 87936 h 88248"/>
                  <a:gd name="connsiteX2" fmla="*/ -400 w 88461"/>
                  <a:gd name="connsiteY2" fmla="*/ 39944 h 88248"/>
                  <a:gd name="connsiteX3" fmla="*/ 47660 w 88461"/>
                  <a:gd name="connsiteY3" fmla="*/ 118 h 88248"/>
                  <a:gd name="connsiteX4" fmla="*/ 87823 w 88461"/>
                  <a:gd name="connsiteY4" fmla="*/ 48313 h 88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461" h="88248">
                    <a:moveTo>
                      <a:pt x="87823" y="48313"/>
                    </a:moveTo>
                    <a:cubicBezTo>
                      <a:pt x="84246" y="76799"/>
                      <a:pt x="67573" y="90028"/>
                      <a:pt x="39358" y="87936"/>
                    </a:cubicBezTo>
                    <a:cubicBezTo>
                      <a:pt x="11143" y="85843"/>
                      <a:pt x="-2492" y="67686"/>
                      <a:pt x="-400" y="39944"/>
                    </a:cubicBezTo>
                    <a:cubicBezTo>
                      <a:pt x="1693" y="11053"/>
                      <a:pt x="19850" y="-1974"/>
                      <a:pt x="47660" y="118"/>
                    </a:cubicBezTo>
                    <a:cubicBezTo>
                      <a:pt x="75470" y="2211"/>
                      <a:pt x="88565" y="20436"/>
                      <a:pt x="87823" y="4831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4" name="Forme libre : forme 113">
                <a:extLst>
                  <a:ext uri="{FF2B5EF4-FFF2-40B4-BE49-F238E27FC236}">
                    <a16:creationId xmlns:a16="http://schemas.microsoft.com/office/drawing/2014/main" id="{F7C09AB4-D3F6-4B35-A66E-735EB1116E42}"/>
                  </a:ext>
                </a:extLst>
              </p:cNvPr>
              <p:cNvSpPr/>
              <p:nvPr/>
            </p:nvSpPr>
            <p:spPr>
              <a:xfrm>
                <a:off x="3509126" y="514394"/>
                <a:ext cx="94908" cy="93800"/>
              </a:xfrm>
              <a:custGeom>
                <a:avLst/>
                <a:gdLst>
                  <a:gd name="connsiteX0" fmla="*/ 94300 w 94908"/>
                  <a:gd name="connsiteY0" fmla="*/ 39682 h 93800"/>
                  <a:gd name="connsiteX1" fmla="*/ 48265 w 94908"/>
                  <a:gd name="connsiteY1" fmla="*/ 93682 h 93800"/>
                  <a:gd name="connsiteX2" fmla="*/ -335 w 94908"/>
                  <a:gd name="connsiteY2" fmla="*/ 41099 h 93800"/>
                  <a:gd name="connsiteX3" fmla="*/ 49547 w 94908"/>
                  <a:gd name="connsiteY3" fmla="*/ -8 h 93800"/>
                  <a:gd name="connsiteX4" fmla="*/ 94300 w 94908"/>
                  <a:gd name="connsiteY4" fmla="*/ 39682 h 9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908" h="93800">
                    <a:moveTo>
                      <a:pt x="94300" y="39682"/>
                    </a:moveTo>
                    <a:cubicBezTo>
                      <a:pt x="91735" y="75862"/>
                      <a:pt x="77155" y="92872"/>
                      <a:pt x="48265" y="93682"/>
                    </a:cubicBezTo>
                    <a:cubicBezTo>
                      <a:pt x="13435" y="94424"/>
                      <a:pt x="-2968" y="74309"/>
                      <a:pt x="-335" y="41099"/>
                    </a:cubicBezTo>
                    <a:cubicBezTo>
                      <a:pt x="2027" y="12412"/>
                      <a:pt x="20995" y="-1358"/>
                      <a:pt x="49547" y="-8"/>
                    </a:cubicBezTo>
                    <a:cubicBezTo>
                      <a:pt x="79382" y="1544"/>
                      <a:pt x="90452" y="20917"/>
                      <a:pt x="94300" y="3968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5" name="Forme libre : forme 114">
                <a:extLst>
                  <a:ext uri="{FF2B5EF4-FFF2-40B4-BE49-F238E27FC236}">
                    <a16:creationId xmlns:a16="http://schemas.microsoft.com/office/drawing/2014/main" id="{9990B2BE-2042-46B4-8F5A-81152FEB047E}"/>
                  </a:ext>
                </a:extLst>
              </p:cNvPr>
              <p:cNvSpPr/>
              <p:nvPr/>
            </p:nvSpPr>
            <p:spPr>
              <a:xfrm>
                <a:off x="3915473" y="519808"/>
                <a:ext cx="84044" cy="82774"/>
              </a:xfrm>
              <a:custGeom>
                <a:avLst/>
                <a:gdLst>
                  <a:gd name="connsiteX0" fmla="*/ 83436 w 84044"/>
                  <a:gd name="connsiteY0" fmla="*/ 37508 h 82774"/>
                  <a:gd name="connsiteX1" fmla="*/ 42531 w 84044"/>
                  <a:gd name="connsiteY1" fmla="*/ 82666 h 82774"/>
                  <a:gd name="connsiteX2" fmla="*/ -534 w 84044"/>
                  <a:gd name="connsiteY2" fmla="*/ 38183 h 82774"/>
                  <a:gd name="connsiteX3" fmla="*/ 38818 w 84044"/>
                  <a:gd name="connsiteY3" fmla="*/ -22 h 82774"/>
                  <a:gd name="connsiteX4" fmla="*/ 83436 w 84044"/>
                  <a:gd name="connsiteY4" fmla="*/ 37508 h 82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044" h="82774">
                    <a:moveTo>
                      <a:pt x="83436" y="37508"/>
                    </a:moveTo>
                    <a:cubicBezTo>
                      <a:pt x="79250" y="67951"/>
                      <a:pt x="66358" y="82328"/>
                      <a:pt x="42531" y="82666"/>
                    </a:cubicBezTo>
                    <a:cubicBezTo>
                      <a:pt x="13505" y="83138"/>
                      <a:pt x="-1817" y="66736"/>
                      <a:pt x="-534" y="38183"/>
                    </a:cubicBezTo>
                    <a:cubicBezTo>
                      <a:pt x="478" y="14693"/>
                      <a:pt x="15396" y="1126"/>
                      <a:pt x="38818" y="-22"/>
                    </a:cubicBezTo>
                    <a:cubicBezTo>
                      <a:pt x="69261" y="-1507"/>
                      <a:pt x="78981" y="18811"/>
                      <a:pt x="83436" y="3750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6" name="Forme libre : forme 115">
                <a:extLst>
                  <a:ext uri="{FF2B5EF4-FFF2-40B4-BE49-F238E27FC236}">
                    <a16:creationId xmlns:a16="http://schemas.microsoft.com/office/drawing/2014/main" id="{25B9A02C-19D8-4213-A044-74D0AA54BEBE}"/>
                  </a:ext>
                </a:extLst>
              </p:cNvPr>
              <p:cNvSpPr/>
              <p:nvPr/>
            </p:nvSpPr>
            <p:spPr>
              <a:xfrm>
                <a:off x="2354338" y="1846007"/>
                <a:ext cx="85040" cy="85437"/>
              </a:xfrm>
              <a:custGeom>
                <a:avLst/>
                <a:gdLst>
                  <a:gd name="connsiteX0" fmla="*/ 43066 w 85040"/>
                  <a:gd name="connsiteY0" fmla="*/ 85339 h 85437"/>
                  <a:gd name="connsiteX1" fmla="*/ -607 w 85040"/>
                  <a:gd name="connsiteY1" fmla="*/ 42139 h 85437"/>
                  <a:gd name="connsiteX2" fmla="*/ 44483 w 85040"/>
                  <a:gd name="connsiteY2" fmla="*/ -48 h 85437"/>
                  <a:gd name="connsiteX3" fmla="*/ 84173 w 85040"/>
                  <a:gd name="connsiteY3" fmla="*/ 37482 h 85437"/>
                  <a:gd name="connsiteX4" fmla="*/ 43066 w 85040"/>
                  <a:gd name="connsiteY4" fmla="*/ 85339 h 85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040" h="85437">
                    <a:moveTo>
                      <a:pt x="43066" y="85339"/>
                    </a:moveTo>
                    <a:cubicBezTo>
                      <a:pt x="16066" y="84327"/>
                      <a:pt x="-809" y="71097"/>
                      <a:pt x="-607" y="42139"/>
                    </a:cubicBezTo>
                    <a:cubicBezTo>
                      <a:pt x="-404" y="13182"/>
                      <a:pt x="16201" y="-1061"/>
                      <a:pt x="44483" y="-48"/>
                    </a:cubicBezTo>
                    <a:cubicBezTo>
                      <a:pt x="67838" y="762"/>
                      <a:pt x="82283" y="14194"/>
                      <a:pt x="84173" y="37482"/>
                    </a:cubicBezTo>
                    <a:cubicBezTo>
                      <a:pt x="86536" y="65494"/>
                      <a:pt x="72698" y="81964"/>
                      <a:pt x="43066" y="8533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7" name="Forme libre : forme 116">
                <a:extLst>
                  <a:ext uri="{FF2B5EF4-FFF2-40B4-BE49-F238E27FC236}">
                    <a16:creationId xmlns:a16="http://schemas.microsoft.com/office/drawing/2014/main" id="{1F46085A-958B-4B6F-B7D9-DE610B1B2139}"/>
                  </a:ext>
                </a:extLst>
              </p:cNvPr>
              <p:cNvSpPr/>
              <p:nvPr/>
            </p:nvSpPr>
            <p:spPr>
              <a:xfrm>
                <a:off x="2432808" y="1208467"/>
                <a:ext cx="96597" cy="96578"/>
              </a:xfrm>
              <a:custGeom>
                <a:avLst/>
                <a:gdLst>
                  <a:gd name="connsiteX0" fmla="*/ 45123 w 96597"/>
                  <a:gd name="connsiteY0" fmla="*/ 96479 h 96578"/>
                  <a:gd name="connsiteX1" fmla="*/ 370 w 96597"/>
                  <a:gd name="connsiteY1" fmla="*/ 38429 h 96578"/>
                  <a:gd name="connsiteX2" fmla="*/ 52143 w 96597"/>
                  <a:gd name="connsiteY2" fmla="*/ 292 h 96578"/>
                  <a:gd name="connsiteX3" fmla="*/ 95072 w 96597"/>
                  <a:gd name="connsiteY3" fmla="*/ 57464 h 96578"/>
                  <a:gd name="connsiteX4" fmla="*/ 45123 w 96597"/>
                  <a:gd name="connsiteY4" fmla="*/ 96479 h 96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597" h="96578">
                    <a:moveTo>
                      <a:pt x="45123" y="96479"/>
                    </a:moveTo>
                    <a:cubicBezTo>
                      <a:pt x="10292" y="90539"/>
                      <a:pt x="-4760" y="69817"/>
                      <a:pt x="370" y="38429"/>
                    </a:cubicBezTo>
                    <a:cubicBezTo>
                      <a:pt x="4758" y="11429"/>
                      <a:pt x="24468" y="-2678"/>
                      <a:pt x="52143" y="292"/>
                    </a:cubicBezTo>
                    <a:cubicBezTo>
                      <a:pt x="85893" y="3936"/>
                      <a:pt x="99865" y="26279"/>
                      <a:pt x="95072" y="57464"/>
                    </a:cubicBezTo>
                    <a:cubicBezTo>
                      <a:pt x="90618" y="84532"/>
                      <a:pt x="70368" y="96614"/>
                      <a:pt x="45123" y="9647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8" name="Forme libre : forme 117">
                <a:extLst>
                  <a:ext uri="{FF2B5EF4-FFF2-40B4-BE49-F238E27FC236}">
                    <a16:creationId xmlns:a16="http://schemas.microsoft.com/office/drawing/2014/main" id="{8C8306A3-336C-4706-B552-E47AC0C0CD44}"/>
                  </a:ext>
                </a:extLst>
              </p:cNvPr>
              <p:cNvSpPr/>
              <p:nvPr/>
            </p:nvSpPr>
            <p:spPr>
              <a:xfrm>
                <a:off x="2835749" y="1210647"/>
                <a:ext cx="92205" cy="91505"/>
              </a:xfrm>
              <a:custGeom>
                <a:avLst/>
                <a:gdLst>
                  <a:gd name="connsiteX0" fmla="*/ 91597 w 92205"/>
                  <a:gd name="connsiteY0" fmla="*/ 46104 h 91505"/>
                  <a:gd name="connsiteX1" fmla="*/ 46912 w 92205"/>
                  <a:gd name="connsiteY1" fmla="*/ 91397 h 91505"/>
                  <a:gd name="connsiteX2" fmla="*/ -338 w 92205"/>
                  <a:gd name="connsiteY2" fmla="*/ 39759 h 91505"/>
                  <a:gd name="connsiteX3" fmla="*/ 48532 w 92205"/>
                  <a:gd name="connsiteY3" fmla="*/ 69 h 91505"/>
                  <a:gd name="connsiteX4" fmla="*/ 91597 w 92205"/>
                  <a:gd name="connsiteY4" fmla="*/ 46104 h 91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205" h="91505">
                    <a:moveTo>
                      <a:pt x="91597" y="46104"/>
                    </a:moveTo>
                    <a:cubicBezTo>
                      <a:pt x="89505" y="74454"/>
                      <a:pt x="75330" y="90992"/>
                      <a:pt x="46912" y="91397"/>
                    </a:cubicBezTo>
                    <a:cubicBezTo>
                      <a:pt x="12757" y="91937"/>
                      <a:pt x="-2903" y="72294"/>
                      <a:pt x="-338" y="39759"/>
                    </a:cubicBezTo>
                    <a:cubicBezTo>
                      <a:pt x="1957" y="11274"/>
                      <a:pt x="20722" y="-1753"/>
                      <a:pt x="48532" y="69"/>
                    </a:cubicBezTo>
                    <a:cubicBezTo>
                      <a:pt x="76342" y="1892"/>
                      <a:pt x="90652" y="18699"/>
                      <a:pt x="91597" y="4610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9" name="Forme libre : forme 118">
                <a:extLst>
                  <a:ext uri="{FF2B5EF4-FFF2-40B4-BE49-F238E27FC236}">
                    <a16:creationId xmlns:a16="http://schemas.microsoft.com/office/drawing/2014/main" id="{E735E198-793E-49F1-A0F6-00D56A8DB4A3}"/>
                  </a:ext>
                </a:extLst>
              </p:cNvPr>
              <p:cNvSpPr/>
              <p:nvPr/>
            </p:nvSpPr>
            <p:spPr>
              <a:xfrm>
                <a:off x="5806176" y="1208666"/>
                <a:ext cx="96165" cy="95508"/>
              </a:xfrm>
              <a:custGeom>
                <a:avLst/>
                <a:gdLst>
                  <a:gd name="connsiteX0" fmla="*/ 95557 w 96165"/>
                  <a:gd name="connsiteY0" fmla="*/ 45857 h 95508"/>
                  <a:gd name="connsiteX1" fmla="*/ 52898 w 96165"/>
                  <a:gd name="connsiteY1" fmla="*/ 95132 h 95508"/>
                  <a:gd name="connsiteX2" fmla="*/ -563 w 96165"/>
                  <a:gd name="connsiteY2" fmla="*/ 48287 h 95508"/>
                  <a:gd name="connsiteX3" fmla="*/ 41557 w 96165"/>
                  <a:gd name="connsiteY3" fmla="*/ 227 h 95508"/>
                  <a:gd name="connsiteX4" fmla="*/ 95557 w 96165"/>
                  <a:gd name="connsiteY4" fmla="*/ 45857 h 95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165" h="95508">
                    <a:moveTo>
                      <a:pt x="95557" y="45857"/>
                    </a:moveTo>
                    <a:cubicBezTo>
                      <a:pt x="94544" y="74950"/>
                      <a:pt x="80505" y="93107"/>
                      <a:pt x="52898" y="95132"/>
                    </a:cubicBezTo>
                    <a:cubicBezTo>
                      <a:pt x="20700" y="97764"/>
                      <a:pt x="653" y="81632"/>
                      <a:pt x="-563" y="48287"/>
                    </a:cubicBezTo>
                    <a:cubicBezTo>
                      <a:pt x="-1575" y="20072"/>
                      <a:pt x="14219" y="2657"/>
                      <a:pt x="41557" y="227"/>
                    </a:cubicBezTo>
                    <a:cubicBezTo>
                      <a:pt x="73755" y="-2675"/>
                      <a:pt x="92588" y="13930"/>
                      <a:pt x="95557" y="4585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0" name="Forme libre : forme 119">
                <a:extLst>
                  <a:ext uri="{FF2B5EF4-FFF2-40B4-BE49-F238E27FC236}">
                    <a16:creationId xmlns:a16="http://schemas.microsoft.com/office/drawing/2014/main" id="{12996261-941F-4BBA-BDF1-E9F40C329B19}"/>
                  </a:ext>
                </a:extLst>
              </p:cNvPr>
              <p:cNvSpPr/>
              <p:nvPr/>
            </p:nvSpPr>
            <p:spPr>
              <a:xfrm>
                <a:off x="5496452" y="561532"/>
                <a:ext cx="82660" cy="83233"/>
              </a:xfrm>
              <a:custGeom>
                <a:avLst/>
                <a:gdLst>
                  <a:gd name="connsiteX0" fmla="*/ 39094 w 82660"/>
                  <a:gd name="connsiteY0" fmla="*/ -99 h 83233"/>
                  <a:gd name="connsiteX1" fmla="*/ 82024 w 82660"/>
                  <a:gd name="connsiteY1" fmla="*/ 43709 h 83233"/>
                  <a:gd name="connsiteX2" fmla="*/ 43954 w 82660"/>
                  <a:gd name="connsiteY2" fmla="*/ 83061 h 83233"/>
                  <a:gd name="connsiteX3" fmla="*/ -596 w 82660"/>
                  <a:gd name="connsiteY3" fmla="*/ 39929 h 83233"/>
                  <a:gd name="connsiteX4" fmla="*/ 39094 w 82660"/>
                  <a:gd name="connsiteY4" fmla="*/ -99 h 8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660" h="83233">
                    <a:moveTo>
                      <a:pt x="39094" y="-99"/>
                    </a:moveTo>
                    <a:cubicBezTo>
                      <a:pt x="65690" y="1116"/>
                      <a:pt x="82834" y="14414"/>
                      <a:pt x="82024" y="43709"/>
                    </a:cubicBezTo>
                    <a:cubicBezTo>
                      <a:pt x="81417" y="67266"/>
                      <a:pt x="67377" y="81981"/>
                      <a:pt x="43954" y="83061"/>
                    </a:cubicBezTo>
                    <a:cubicBezTo>
                      <a:pt x="15334" y="84344"/>
                      <a:pt x="-1136" y="68886"/>
                      <a:pt x="-596" y="39929"/>
                    </a:cubicBezTo>
                    <a:cubicBezTo>
                      <a:pt x="-190" y="16371"/>
                      <a:pt x="14052" y="3141"/>
                      <a:pt x="3909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1" name="Forme libre : forme 120">
                <a:extLst>
                  <a:ext uri="{FF2B5EF4-FFF2-40B4-BE49-F238E27FC236}">
                    <a16:creationId xmlns:a16="http://schemas.microsoft.com/office/drawing/2014/main" id="{2362C799-6C00-4701-A8C8-A3B655A8CE5C}"/>
                  </a:ext>
                </a:extLst>
              </p:cNvPr>
              <p:cNvSpPr/>
              <p:nvPr/>
            </p:nvSpPr>
            <p:spPr>
              <a:xfrm>
                <a:off x="2939632" y="576787"/>
                <a:ext cx="94761" cy="95111"/>
              </a:xfrm>
              <a:custGeom>
                <a:avLst/>
                <a:gdLst>
                  <a:gd name="connsiteX0" fmla="*/ 44954 w 94761"/>
                  <a:gd name="connsiteY0" fmla="*/ -99 h 95111"/>
                  <a:gd name="connsiteX1" fmla="*/ 93891 w 94761"/>
                  <a:gd name="connsiteY1" fmla="*/ 43371 h 95111"/>
                  <a:gd name="connsiteX2" fmla="*/ 53391 w 94761"/>
                  <a:gd name="connsiteY2" fmla="*/ 94604 h 95111"/>
                  <a:gd name="connsiteX3" fmla="*/ -609 w 94761"/>
                  <a:gd name="connsiteY3" fmla="*/ 46814 h 95111"/>
                  <a:gd name="connsiteX4" fmla="*/ 44954 w 94761"/>
                  <a:gd name="connsiteY4" fmla="*/ -99 h 95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761" h="95111">
                    <a:moveTo>
                      <a:pt x="44954" y="-99"/>
                    </a:moveTo>
                    <a:cubicBezTo>
                      <a:pt x="73641" y="576"/>
                      <a:pt x="91529" y="14414"/>
                      <a:pt x="93891" y="43371"/>
                    </a:cubicBezTo>
                    <a:cubicBezTo>
                      <a:pt x="96254" y="72329"/>
                      <a:pt x="82619" y="91769"/>
                      <a:pt x="53391" y="94604"/>
                    </a:cubicBezTo>
                    <a:cubicBezTo>
                      <a:pt x="20249" y="97844"/>
                      <a:pt x="-609" y="81846"/>
                      <a:pt x="-609" y="46814"/>
                    </a:cubicBezTo>
                    <a:cubicBezTo>
                      <a:pt x="-541" y="17789"/>
                      <a:pt x="16401" y="2601"/>
                      <a:pt x="4495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2" name="Forme libre : forme 121">
                <a:extLst>
                  <a:ext uri="{FF2B5EF4-FFF2-40B4-BE49-F238E27FC236}">
                    <a16:creationId xmlns:a16="http://schemas.microsoft.com/office/drawing/2014/main" id="{E87EF413-7D3E-4B23-9958-38F050702480}"/>
                  </a:ext>
                </a:extLst>
              </p:cNvPr>
              <p:cNvSpPr/>
              <p:nvPr/>
            </p:nvSpPr>
            <p:spPr>
              <a:xfrm>
                <a:off x="3340055" y="576962"/>
                <a:ext cx="96107" cy="94835"/>
              </a:xfrm>
              <a:custGeom>
                <a:avLst/>
                <a:gdLst>
                  <a:gd name="connsiteX0" fmla="*/ 95498 w 96107"/>
                  <a:gd name="connsiteY0" fmla="*/ 45897 h 94835"/>
                  <a:gd name="connsiteX1" fmla="*/ 46291 w 96107"/>
                  <a:gd name="connsiteY1" fmla="*/ 94699 h 94835"/>
                  <a:gd name="connsiteX2" fmla="*/ 53 w 96107"/>
                  <a:gd name="connsiteY2" fmla="*/ 39079 h 94835"/>
                  <a:gd name="connsiteX3" fmla="*/ 52771 w 96107"/>
                  <a:gd name="connsiteY3" fmla="*/ 267 h 94835"/>
                  <a:gd name="connsiteX4" fmla="*/ 95498 w 96107"/>
                  <a:gd name="connsiteY4" fmla="*/ 45897 h 94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107" h="94835">
                    <a:moveTo>
                      <a:pt x="95498" y="45897"/>
                    </a:moveTo>
                    <a:cubicBezTo>
                      <a:pt x="90773" y="78904"/>
                      <a:pt x="75653" y="95644"/>
                      <a:pt x="46291" y="94699"/>
                    </a:cubicBezTo>
                    <a:cubicBezTo>
                      <a:pt x="10988" y="93552"/>
                      <a:pt x="-4064" y="71614"/>
                      <a:pt x="53" y="39079"/>
                    </a:cubicBezTo>
                    <a:cubicBezTo>
                      <a:pt x="3699" y="10459"/>
                      <a:pt x="24556" y="-2501"/>
                      <a:pt x="52771" y="267"/>
                    </a:cubicBezTo>
                    <a:cubicBezTo>
                      <a:pt x="82336" y="3169"/>
                      <a:pt x="93473" y="23284"/>
                      <a:pt x="95498" y="4589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3" name="Forme libre : forme 122">
                <a:extLst>
                  <a:ext uri="{FF2B5EF4-FFF2-40B4-BE49-F238E27FC236}">
                    <a16:creationId xmlns:a16="http://schemas.microsoft.com/office/drawing/2014/main" id="{92C70D3D-2A89-4C41-8FD2-EE1B9ED1F2E6}"/>
                  </a:ext>
                </a:extLst>
              </p:cNvPr>
              <p:cNvSpPr/>
              <p:nvPr/>
            </p:nvSpPr>
            <p:spPr>
              <a:xfrm>
                <a:off x="5892158" y="578159"/>
                <a:ext cx="92235" cy="91945"/>
              </a:xfrm>
              <a:custGeom>
                <a:avLst/>
                <a:gdLst>
                  <a:gd name="connsiteX0" fmla="*/ 91588 w 92235"/>
                  <a:gd name="connsiteY0" fmla="*/ 51247 h 91945"/>
                  <a:gd name="connsiteX1" fmla="*/ 43932 w 92235"/>
                  <a:gd name="connsiteY1" fmla="*/ 91747 h 91945"/>
                  <a:gd name="connsiteX2" fmla="*/ 193 w 92235"/>
                  <a:gd name="connsiteY2" fmla="*/ 36869 h 91945"/>
                  <a:gd name="connsiteX3" fmla="*/ 52236 w 92235"/>
                  <a:gd name="connsiteY3" fmla="*/ 419 h 91945"/>
                  <a:gd name="connsiteX4" fmla="*/ 91588 w 92235"/>
                  <a:gd name="connsiteY4" fmla="*/ 51247 h 91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235" h="91945">
                    <a:moveTo>
                      <a:pt x="91588" y="51247"/>
                    </a:moveTo>
                    <a:cubicBezTo>
                      <a:pt x="87943" y="78247"/>
                      <a:pt x="72215" y="93232"/>
                      <a:pt x="43932" y="91747"/>
                    </a:cubicBezTo>
                    <a:cubicBezTo>
                      <a:pt x="9305" y="90127"/>
                      <a:pt x="-4195" y="67987"/>
                      <a:pt x="193" y="36869"/>
                    </a:cubicBezTo>
                    <a:cubicBezTo>
                      <a:pt x="4175" y="9127"/>
                      <a:pt x="25101" y="-2821"/>
                      <a:pt x="52236" y="419"/>
                    </a:cubicBezTo>
                    <a:cubicBezTo>
                      <a:pt x="80518" y="4064"/>
                      <a:pt x="92398" y="22829"/>
                      <a:pt x="91588" y="5124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4" name="Forme libre : forme 123">
                <a:extLst>
                  <a:ext uri="{FF2B5EF4-FFF2-40B4-BE49-F238E27FC236}">
                    <a16:creationId xmlns:a16="http://schemas.microsoft.com/office/drawing/2014/main" id="{A19EDFEE-873B-4343-BBCF-73162972B159}"/>
                  </a:ext>
                </a:extLst>
              </p:cNvPr>
              <p:cNvSpPr/>
              <p:nvPr/>
            </p:nvSpPr>
            <p:spPr>
              <a:xfrm>
                <a:off x="5067881" y="1355417"/>
                <a:ext cx="96829" cy="96806"/>
              </a:xfrm>
              <a:custGeom>
                <a:avLst/>
                <a:gdLst>
                  <a:gd name="connsiteX0" fmla="*/ 96212 w 96829"/>
                  <a:gd name="connsiteY0" fmla="*/ 44164 h 96806"/>
                  <a:gd name="connsiteX1" fmla="*/ 55712 w 96829"/>
                  <a:gd name="connsiteY1" fmla="*/ 96072 h 96806"/>
                  <a:gd name="connsiteX2" fmla="*/ -380 w 96829"/>
                  <a:gd name="connsiteY2" fmla="*/ 51252 h 96806"/>
                  <a:gd name="connsiteX3" fmla="*/ 39714 w 96829"/>
                  <a:gd name="connsiteY3" fmla="*/ 559 h 96806"/>
                  <a:gd name="connsiteX4" fmla="*/ 96212 w 96829"/>
                  <a:gd name="connsiteY4" fmla="*/ 44164 h 96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829" h="96806">
                    <a:moveTo>
                      <a:pt x="96212" y="44164"/>
                    </a:moveTo>
                    <a:cubicBezTo>
                      <a:pt x="96617" y="73459"/>
                      <a:pt x="83320" y="92562"/>
                      <a:pt x="55712" y="96072"/>
                    </a:cubicBezTo>
                    <a:cubicBezTo>
                      <a:pt x="23784" y="100122"/>
                      <a:pt x="2387" y="84799"/>
                      <a:pt x="-380" y="51252"/>
                    </a:cubicBezTo>
                    <a:cubicBezTo>
                      <a:pt x="-2675" y="23104"/>
                      <a:pt x="12445" y="4002"/>
                      <a:pt x="39714" y="559"/>
                    </a:cubicBezTo>
                    <a:cubicBezTo>
                      <a:pt x="71642" y="-3626"/>
                      <a:pt x="91757" y="12304"/>
                      <a:pt x="96212" y="4416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5" name="Forme libre : forme 124">
                <a:extLst>
                  <a:ext uri="{FF2B5EF4-FFF2-40B4-BE49-F238E27FC236}">
                    <a16:creationId xmlns:a16="http://schemas.microsoft.com/office/drawing/2014/main" id="{D7E4EB73-8730-41FD-ACF2-25C29D8E9918}"/>
                  </a:ext>
                </a:extLst>
              </p:cNvPr>
              <p:cNvSpPr/>
              <p:nvPr/>
            </p:nvSpPr>
            <p:spPr>
              <a:xfrm>
                <a:off x="3745907" y="603450"/>
                <a:ext cx="84599" cy="85589"/>
              </a:xfrm>
              <a:custGeom>
                <a:avLst/>
                <a:gdLst>
                  <a:gd name="connsiteX0" fmla="*/ 45709 w 84599"/>
                  <a:gd name="connsiteY0" fmla="*/ 85491 h 85589"/>
                  <a:gd name="connsiteX1" fmla="*/ -596 w 84599"/>
                  <a:gd name="connsiteY1" fmla="*/ 43978 h 85589"/>
                  <a:gd name="connsiteX2" fmla="*/ 44899 w 84599"/>
                  <a:gd name="connsiteY2" fmla="*/ -31 h 85589"/>
                  <a:gd name="connsiteX3" fmla="*/ 83914 w 84599"/>
                  <a:gd name="connsiteY3" fmla="*/ 40131 h 85589"/>
                  <a:gd name="connsiteX4" fmla="*/ 45709 w 84599"/>
                  <a:gd name="connsiteY4" fmla="*/ 85491 h 85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599" h="85589">
                    <a:moveTo>
                      <a:pt x="45709" y="85491"/>
                    </a:moveTo>
                    <a:cubicBezTo>
                      <a:pt x="14119" y="81711"/>
                      <a:pt x="-123" y="68481"/>
                      <a:pt x="-596" y="43978"/>
                    </a:cubicBezTo>
                    <a:cubicBezTo>
                      <a:pt x="-1136" y="14076"/>
                      <a:pt x="15536" y="-1247"/>
                      <a:pt x="44899" y="-31"/>
                    </a:cubicBezTo>
                    <a:cubicBezTo>
                      <a:pt x="69199" y="1048"/>
                      <a:pt x="82766" y="16101"/>
                      <a:pt x="83914" y="40131"/>
                    </a:cubicBezTo>
                    <a:cubicBezTo>
                      <a:pt x="85399" y="71316"/>
                      <a:pt x="65149" y="81643"/>
                      <a:pt x="45709" y="8549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6" name="Forme libre : forme 125">
                <a:extLst>
                  <a:ext uri="{FF2B5EF4-FFF2-40B4-BE49-F238E27FC236}">
                    <a16:creationId xmlns:a16="http://schemas.microsoft.com/office/drawing/2014/main" id="{A0B15E77-B781-44AE-B565-6B8209BFF4EE}"/>
                  </a:ext>
                </a:extLst>
              </p:cNvPr>
              <p:cNvSpPr/>
              <p:nvPr/>
            </p:nvSpPr>
            <p:spPr>
              <a:xfrm>
                <a:off x="2270970" y="2077987"/>
                <a:ext cx="82717" cy="83376"/>
              </a:xfrm>
              <a:custGeom>
                <a:avLst/>
                <a:gdLst>
                  <a:gd name="connsiteX0" fmla="*/ 34228 w 82717"/>
                  <a:gd name="connsiteY0" fmla="*/ -99 h 83376"/>
                  <a:gd name="connsiteX1" fmla="*/ 82086 w 82717"/>
                  <a:gd name="connsiteY1" fmla="*/ 43912 h 83376"/>
                  <a:gd name="connsiteX2" fmla="*/ 43949 w 82717"/>
                  <a:gd name="connsiteY2" fmla="*/ 83196 h 83376"/>
                  <a:gd name="connsiteX3" fmla="*/ -601 w 82717"/>
                  <a:gd name="connsiteY3" fmla="*/ 40131 h 83376"/>
                  <a:gd name="connsiteX4" fmla="*/ 34228 w 82717"/>
                  <a:gd name="connsiteY4" fmla="*/ -99 h 83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717" h="83376">
                    <a:moveTo>
                      <a:pt x="34228" y="-99"/>
                    </a:moveTo>
                    <a:cubicBezTo>
                      <a:pt x="65684" y="1319"/>
                      <a:pt x="82829" y="14616"/>
                      <a:pt x="82086" y="43912"/>
                    </a:cubicBezTo>
                    <a:cubicBezTo>
                      <a:pt x="81478" y="67401"/>
                      <a:pt x="67439" y="82116"/>
                      <a:pt x="43949" y="83196"/>
                    </a:cubicBezTo>
                    <a:cubicBezTo>
                      <a:pt x="15329" y="84547"/>
                      <a:pt x="-1006" y="69089"/>
                      <a:pt x="-601" y="40131"/>
                    </a:cubicBezTo>
                    <a:cubicBezTo>
                      <a:pt x="-264" y="16237"/>
                      <a:pt x="15396" y="4627"/>
                      <a:pt x="34228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7" name="Forme libre : forme 126">
                <a:extLst>
                  <a:ext uri="{FF2B5EF4-FFF2-40B4-BE49-F238E27FC236}">
                    <a16:creationId xmlns:a16="http://schemas.microsoft.com/office/drawing/2014/main" id="{1FAF7E64-1FB8-4504-84D8-9381A96F7FF1}"/>
                  </a:ext>
                </a:extLst>
              </p:cNvPr>
              <p:cNvSpPr/>
              <p:nvPr/>
            </p:nvSpPr>
            <p:spPr>
              <a:xfrm>
                <a:off x="5094553" y="960605"/>
                <a:ext cx="85903" cy="85789"/>
              </a:xfrm>
              <a:custGeom>
                <a:avLst/>
                <a:gdLst>
                  <a:gd name="connsiteX0" fmla="*/ 85268 w 85903"/>
                  <a:gd name="connsiteY0" fmla="*/ 37959 h 85789"/>
                  <a:gd name="connsiteX1" fmla="*/ 44768 w 85903"/>
                  <a:gd name="connsiteY1" fmla="*/ 85614 h 85789"/>
                  <a:gd name="connsiteX2" fmla="*/ -593 w 85903"/>
                  <a:gd name="connsiteY2" fmla="*/ 42954 h 85789"/>
                  <a:gd name="connsiteX3" fmla="*/ 34643 w 85903"/>
                  <a:gd name="connsiteY3" fmla="*/ 564 h 85789"/>
                  <a:gd name="connsiteX4" fmla="*/ 85268 w 85903"/>
                  <a:gd name="connsiteY4" fmla="*/ 37959 h 85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903" h="85789">
                    <a:moveTo>
                      <a:pt x="85268" y="37959"/>
                    </a:moveTo>
                    <a:cubicBezTo>
                      <a:pt x="85943" y="65904"/>
                      <a:pt x="74130" y="84331"/>
                      <a:pt x="44768" y="85614"/>
                    </a:cubicBezTo>
                    <a:cubicBezTo>
                      <a:pt x="15405" y="86896"/>
                      <a:pt x="83" y="72114"/>
                      <a:pt x="-593" y="42954"/>
                    </a:cubicBezTo>
                    <a:cubicBezTo>
                      <a:pt x="-1132" y="19126"/>
                      <a:pt x="12030" y="3669"/>
                      <a:pt x="34643" y="564"/>
                    </a:cubicBezTo>
                    <a:cubicBezTo>
                      <a:pt x="61710" y="-3149"/>
                      <a:pt x="80745" y="8664"/>
                      <a:pt x="85268" y="3795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8" name="Forme libre : forme 127">
                <a:extLst>
                  <a:ext uri="{FF2B5EF4-FFF2-40B4-BE49-F238E27FC236}">
                    <a16:creationId xmlns:a16="http://schemas.microsoft.com/office/drawing/2014/main" id="{D91A4565-CB02-45A8-BAED-8282D2ADD0A7}"/>
                  </a:ext>
                </a:extLst>
              </p:cNvPr>
              <p:cNvSpPr/>
              <p:nvPr/>
            </p:nvSpPr>
            <p:spPr>
              <a:xfrm>
                <a:off x="4251880" y="2140778"/>
                <a:ext cx="85002" cy="84621"/>
              </a:xfrm>
              <a:custGeom>
                <a:avLst/>
                <a:gdLst>
                  <a:gd name="connsiteX0" fmla="*/ 84394 w 85002"/>
                  <a:gd name="connsiteY0" fmla="*/ 42410 h 84621"/>
                  <a:gd name="connsiteX1" fmla="*/ 44906 w 85002"/>
                  <a:gd name="connsiteY1" fmla="*/ 84463 h 84621"/>
                  <a:gd name="connsiteX2" fmla="*/ -589 w 85002"/>
                  <a:gd name="connsiteY2" fmla="*/ 40452 h 84621"/>
                  <a:gd name="connsiteX3" fmla="*/ 38291 w 85002"/>
                  <a:gd name="connsiteY3" fmla="*/ -48 h 84621"/>
                  <a:gd name="connsiteX4" fmla="*/ 84394 w 85002"/>
                  <a:gd name="connsiteY4" fmla="*/ 42410 h 84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002" h="84621">
                    <a:moveTo>
                      <a:pt x="84394" y="42410"/>
                    </a:moveTo>
                    <a:cubicBezTo>
                      <a:pt x="81964" y="68398"/>
                      <a:pt x="69408" y="83585"/>
                      <a:pt x="44906" y="84463"/>
                    </a:cubicBezTo>
                    <a:cubicBezTo>
                      <a:pt x="15543" y="85610"/>
                      <a:pt x="-1264" y="70422"/>
                      <a:pt x="-589" y="40452"/>
                    </a:cubicBezTo>
                    <a:cubicBezTo>
                      <a:pt x="19" y="16220"/>
                      <a:pt x="14059" y="1505"/>
                      <a:pt x="38291" y="-48"/>
                    </a:cubicBezTo>
                    <a:cubicBezTo>
                      <a:pt x="67991" y="-1128"/>
                      <a:pt x="82976" y="15005"/>
                      <a:pt x="84394" y="4241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9" name="Forme libre : forme 128">
                <a:extLst>
                  <a:ext uri="{FF2B5EF4-FFF2-40B4-BE49-F238E27FC236}">
                    <a16:creationId xmlns:a16="http://schemas.microsoft.com/office/drawing/2014/main" id="{A7072D41-1868-4590-91C4-56D882DAF1A0}"/>
                  </a:ext>
                </a:extLst>
              </p:cNvPr>
              <p:cNvSpPr/>
              <p:nvPr/>
            </p:nvSpPr>
            <p:spPr>
              <a:xfrm>
                <a:off x="3425703" y="346406"/>
                <a:ext cx="92809" cy="92431"/>
              </a:xfrm>
              <a:custGeom>
                <a:avLst/>
                <a:gdLst>
                  <a:gd name="connsiteX0" fmla="*/ 92201 w 92809"/>
                  <a:gd name="connsiteY0" fmla="*/ 46953 h 92431"/>
                  <a:gd name="connsiteX1" fmla="*/ 47516 w 92809"/>
                  <a:gd name="connsiteY1" fmla="*/ 92313 h 92431"/>
                  <a:gd name="connsiteX2" fmla="*/ -342 w 92809"/>
                  <a:gd name="connsiteY2" fmla="*/ 40540 h 92431"/>
                  <a:gd name="connsiteX3" fmla="*/ 48731 w 92809"/>
                  <a:gd name="connsiteY3" fmla="*/ 40 h 92431"/>
                  <a:gd name="connsiteX4" fmla="*/ 92201 w 92809"/>
                  <a:gd name="connsiteY4" fmla="*/ 46953 h 92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09" h="92431">
                    <a:moveTo>
                      <a:pt x="92201" y="46953"/>
                    </a:moveTo>
                    <a:cubicBezTo>
                      <a:pt x="90378" y="75033"/>
                      <a:pt x="76068" y="91638"/>
                      <a:pt x="47516" y="92313"/>
                    </a:cubicBezTo>
                    <a:cubicBezTo>
                      <a:pt x="13023" y="93055"/>
                      <a:pt x="-2907" y="73278"/>
                      <a:pt x="-342" y="40540"/>
                    </a:cubicBezTo>
                    <a:cubicBezTo>
                      <a:pt x="1886" y="12055"/>
                      <a:pt x="20651" y="-1647"/>
                      <a:pt x="48731" y="40"/>
                    </a:cubicBezTo>
                    <a:cubicBezTo>
                      <a:pt x="76811" y="1728"/>
                      <a:pt x="91256" y="18603"/>
                      <a:pt x="92201" y="4695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0" name="Forme libre : forme 129">
                <a:extLst>
                  <a:ext uri="{FF2B5EF4-FFF2-40B4-BE49-F238E27FC236}">
                    <a16:creationId xmlns:a16="http://schemas.microsoft.com/office/drawing/2014/main" id="{BD54580B-A4D7-4724-AC1A-EF830E0825BF}"/>
                  </a:ext>
                </a:extLst>
              </p:cNvPr>
              <p:cNvSpPr/>
              <p:nvPr/>
            </p:nvSpPr>
            <p:spPr>
              <a:xfrm>
                <a:off x="5260408" y="873900"/>
                <a:ext cx="91417" cy="91106"/>
              </a:xfrm>
              <a:custGeom>
                <a:avLst/>
                <a:gdLst>
                  <a:gd name="connsiteX0" fmla="*/ 90796 w 91417"/>
                  <a:gd name="connsiteY0" fmla="*/ 49401 h 91106"/>
                  <a:gd name="connsiteX1" fmla="*/ 40711 w 91417"/>
                  <a:gd name="connsiteY1" fmla="*/ 90778 h 91106"/>
                  <a:gd name="connsiteX2" fmla="*/ -396 w 91417"/>
                  <a:gd name="connsiteY2" fmla="*/ 41233 h 91106"/>
                  <a:gd name="connsiteX3" fmla="*/ 49216 w 91417"/>
                  <a:gd name="connsiteY3" fmla="*/ 126 h 91106"/>
                  <a:gd name="connsiteX4" fmla="*/ 90796 w 91417"/>
                  <a:gd name="connsiteY4" fmla="*/ 49401 h 91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417" h="91106">
                    <a:moveTo>
                      <a:pt x="90796" y="49401"/>
                    </a:moveTo>
                    <a:cubicBezTo>
                      <a:pt x="86948" y="79033"/>
                      <a:pt x="69601" y="93006"/>
                      <a:pt x="40711" y="90778"/>
                    </a:cubicBezTo>
                    <a:cubicBezTo>
                      <a:pt x="11821" y="88551"/>
                      <a:pt x="-2557" y="69921"/>
                      <a:pt x="-396" y="41233"/>
                    </a:cubicBezTo>
                    <a:cubicBezTo>
                      <a:pt x="1831" y="11398"/>
                      <a:pt x="20528" y="-2034"/>
                      <a:pt x="49216" y="126"/>
                    </a:cubicBezTo>
                    <a:cubicBezTo>
                      <a:pt x="78984" y="2286"/>
                      <a:pt x="91268" y="21051"/>
                      <a:pt x="90796" y="4940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1" name="Forme libre : forme 130">
                <a:extLst>
                  <a:ext uri="{FF2B5EF4-FFF2-40B4-BE49-F238E27FC236}">
                    <a16:creationId xmlns:a16="http://schemas.microsoft.com/office/drawing/2014/main" id="{51131502-383C-4343-97FC-0ACC5B0BCA85}"/>
                  </a:ext>
                </a:extLst>
              </p:cNvPr>
              <p:cNvSpPr/>
              <p:nvPr/>
            </p:nvSpPr>
            <p:spPr>
              <a:xfrm>
                <a:off x="4082596" y="54134"/>
                <a:ext cx="85747" cy="86534"/>
              </a:xfrm>
              <a:custGeom>
                <a:avLst/>
                <a:gdLst>
                  <a:gd name="connsiteX0" fmla="*/ 40580 w 85747"/>
                  <a:gd name="connsiteY0" fmla="*/ -99 h 86534"/>
                  <a:gd name="connsiteX1" fmla="*/ 84658 w 85747"/>
                  <a:gd name="connsiteY1" fmla="*/ 50324 h 86534"/>
                  <a:gd name="connsiteX2" fmla="*/ 43145 w 85747"/>
                  <a:gd name="connsiteY2" fmla="*/ 86436 h 86534"/>
                  <a:gd name="connsiteX3" fmla="*/ -595 w 85747"/>
                  <a:gd name="connsiteY3" fmla="*/ 42089 h 86534"/>
                  <a:gd name="connsiteX4" fmla="*/ 40580 w 85747"/>
                  <a:gd name="connsiteY4" fmla="*/ -99 h 86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47" h="86534">
                    <a:moveTo>
                      <a:pt x="40580" y="-99"/>
                    </a:moveTo>
                    <a:cubicBezTo>
                      <a:pt x="75545" y="4491"/>
                      <a:pt x="87830" y="22784"/>
                      <a:pt x="84658" y="50324"/>
                    </a:cubicBezTo>
                    <a:cubicBezTo>
                      <a:pt x="82025" y="73341"/>
                      <a:pt x="66770" y="86369"/>
                      <a:pt x="43145" y="86436"/>
                    </a:cubicBezTo>
                    <a:cubicBezTo>
                      <a:pt x="14120" y="86436"/>
                      <a:pt x="-1135" y="70776"/>
                      <a:pt x="-595" y="42089"/>
                    </a:cubicBezTo>
                    <a:cubicBezTo>
                      <a:pt x="80" y="12321"/>
                      <a:pt x="19317" y="1791"/>
                      <a:pt x="40580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2" name="Forme libre : forme 131">
                <a:extLst>
                  <a:ext uri="{FF2B5EF4-FFF2-40B4-BE49-F238E27FC236}">
                    <a16:creationId xmlns:a16="http://schemas.microsoft.com/office/drawing/2014/main" id="{B5ED8D43-18E9-4613-8532-760EEFFB2F84}"/>
                  </a:ext>
                </a:extLst>
              </p:cNvPr>
              <p:cNvSpPr/>
              <p:nvPr/>
            </p:nvSpPr>
            <p:spPr>
              <a:xfrm>
                <a:off x="4505159" y="1825140"/>
                <a:ext cx="84713" cy="84034"/>
              </a:xfrm>
              <a:custGeom>
                <a:avLst/>
                <a:gdLst>
                  <a:gd name="connsiteX0" fmla="*/ 84105 w 84713"/>
                  <a:gd name="connsiteY0" fmla="*/ 35196 h 84034"/>
                  <a:gd name="connsiteX1" fmla="*/ 45427 w 84713"/>
                  <a:gd name="connsiteY1" fmla="*/ 83796 h 84034"/>
                  <a:gd name="connsiteX2" fmla="*/ -608 w 84713"/>
                  <a:gd name="connsiteY2" fmla="*/ 41068 h 84034"/>
                  <a:gd name="connsiteX3" fmla="*/ 37125 w 84713"/>
                  <a:gd name="connsiteY3" fmla="*/ 163 h 84034"/>
                  <a:gd name="connsiteX4" fmla="*/ 84105 w 84713"/>
                  <a:gd name="connsiteY4" fmla="*/ 35196 h 84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713" h="84034">
                    <a:moveTo>
                      <a:pt x="84105" y="35196"/>
                    </a:moveTo>
                    <a:cubicBezTo>
                      <a:pt x="81944" y="67056"/>
                      <a:pt x="69592" y="82446"/>
                      <a:pt x="45427" y="83796"/>
                    </a:cubicBezTo>
                    <a:cubicBezTo>
                      <a:pt x="16470" y="85551"/>
                      <a:pt x="-743" y="70768"/>
                      <a:pt x="-608" y="41068"/>
                    </a:cubicBezTo>
                    <a:cubicBezTo>
                      <a:pt x="-608" y="17038"/>
                      <a:pt x="12892" y="2256"/>
                      <a:pt x="37125" y="163"/>
                    </a:cubicBezTo>
                    <a:cubicBezTo>
                      <a:pt x="67230" y="-2537"/>
                      <a:pt x="79650" y="16093"/>
                      <a:pt x="84105" y="3519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3" name="Forme libre : forme 132">
                <a:extLst>
                  <a:ext uri="{FF2B5EF4-FFF2-40B4-BE49-F238E27FC236}">
                    <a16:creationId xmlns:a16="http://schemas.microsoft.com/office/drawing/2014/main" id="{843813B4-FD5E-4D25-A39F-077AD7A41529}"/>
                  </a:ext>
                </a:extLst>
              </p:cNvPr>
              <p:cNvSpPr/>
              <p:nvPr/>
            </p:nvSpPr>
            <p:spPr>
              <a:xfrm>
                <a:off x="2685978" y="892547"/>
                <a:ext cx="96120" cy="96002"/>
              </a:xfrm>
              <a:custGeom>
                <a:avLst/>
                <a:gdLst>
                  <a:gd name="connsiteX0" fmla="*/ 43525 w 96120"/>
                  <a:gd name="connsiteY0" fmla="*/ 95892 h 96002"/>
                  <a:gd name="connsiteX1" fmla="*/ 55 w 96120"/>
                  <a:gd name="connsiteY1" fmla="*/ 39732 h 96002"/>
                  <a:gd name="connsiteX2" fmla="*/ 50410 w 96120"/>
                  <a:gd name="connsiteY2" fmla="*/ 109 h 96002"/>
                  <a:gd name="connsiteX3" fmla="*/ 94893 w 96120"/>
                  <a:gd name="connsiteY3" fmla="*/ 55797 h 96002"/>
                  <a:gd name="connsiteX4" fmla="*/ 43525 w 96120"/>
                  <a:gd name="connsiteY4" fmla="*/ 95892 h 96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120" h="96002">
                    <a:moveTo>
                      <a:pt x="43525" y="95892"/>
                    </a:moveTo>
                    <a:cubicBezTo>
                      <a:pt x="11598" y="91369"/>
                      <a:pt x="-4130" y="71592"/>
                      <a:pt x="55" y="39732"/>
                    </a:cubicBezTo>
                    <a:cubicBezTo>
                      <a:pt x="3633" y="12732"/>
                      <a:pt x="22465" y="-2051"/>
                      <a:pt x="50410" y="109"/>
                    </a:cubicBezTo>
                    <a:cubicBezTo>
                      <a:pt x="84160" y="2742"/>
                      <a:pt x="98808" y="24274"/>
                      <a:pt x="94893" y="55797"/>
                    </a:cubicBezTo>
                    <a:cubicBezTo>
                      <a:pt x="91518" y="83337"/>
                      <a:pt x="72280" y="96364"/>
                      <a:pt x="43525" y="9589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4" name="Forme libre : forme 133">
                <a:extLst>
                  <a:ext uri="{FF2B5EF4-FFF2-40B4-BE49-F238E27FC236}">
                    <a16:creationId xmlns:a16="http://schemas.microsoft.com/office/drawing/2014/main" id="{F2D3A9D2-1ADA-48A7-A692-9CD4161FEF57}"/>
                  </a:ext>
                </a:extLst>
              </p:cNvPr>
              <p:cNvSpPr/>
              <p:nvPr/>
            </p:nvSpPr>
            <p:spPr>
              <a:xfrm>
                <a:off x="2917711" y="976117"/>
                <a:ext cx="96326" cy="96981"/>
              </a:xfrm>
              <a:custGeom>
                <a:avLst/>
                <a:gdLst>
                  <a:gd name="connsiteX0" fmla="*/ 45748 w 96326"/>
                  <a:gd name="connsiteY0" fmla="*/ -99 h 96981"/>
                  <a:gd name="connsiteX1" fmla="*/ 95428 w 96326"/>
                  <a:gd name="connsiteY1" fmla="*/ 42831 h 96981"/>
                  <a:gd name="connsiteX2" fmla="*/ 48178 w 96326"/>
                  <a:gd name="connsiteY2" fmla="*/ 96831 h 96981"/>
                  <a:gd name="connsiteX3" fmla="*/ -287 w 96326"/>
                  <a:gd name="connsiteY3" fmla="*/ 54441 h 96981"/>
                  <a:gd name="connsiteX4" fmla="*/ 45748 w 96326"/>
                  <a:gd name="connsiteY4" fmla="*/ -99 h 96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326" h="96981">
                    <a:moveTo>
                      <a:pt x="45748" y="-99"/>
                    </a:moveTo>
                    <a:cubicBezTo>
                      <a:pt x="75043" y="981"/>
                      <a:pt x="92998" y="15156"/>
                      <a:pt x="95428" y="42831"/>
                    </a:cubicBezTo>
                    <a:cubicBezTo>
                      <a:pt x="98128" y="75231"/>
                      <a:pt x="81928" y="95481"/>
                      <a:pt x="48178" y="96831"/>
                    </a:cubicBezTo>
                    <a:cubicBezTo>
                      <a:pt x="19760" y="97911"/>
                      <a:pt x="2143" y="81846"/>
                      <a:pt x="-287" y="54441"/>
                    </a:cubicBezTo>
                    <a:cubicBezTo>
                      <a:pt x="-3190" y="21906"/>
                      <a:pt x="13685" y="3006"/>
                      <a:pt x="45748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5" name="Forme libre : forme 134">
                <a:extLst>
                  <a:ext uri="{FF2B5EF4-FFF2-40B4-BE49-F238E27FC236}">
                    <a16:creationId xmlns:a16="http://schemas.microsoft.com/office/drawing/2014/main" id="{D7803CA0-1764-45AF-B21E-B2DBA072666A}"/>
                  </a:ext>
                </a:extLst>
              </p:cNvPr>
              <p:cNvSpPr/>
              <p:nvPr/>
            </p:nvSpPr>
            <p:spPr>
              <a:xfrm>
                <a:off x="3087496" y="893343"/>
                <a:ext cx="95203" cy="94017"/>
              </a:xfrm>
              <a:custGeom>
                <a:avLst/>
                <a:gdLst>
                  <a:gd name="connsiteX0" fmla="*/ 94595 w 95203"/>
                  <a:gd name="connsiteY0" fmla="*/ 45483 h 94017"/>
                  <a:gd name="connsiteX1" fmla="*/ 45860 w 95203"/>
                  <a:gd name="connsiteY1" fmla="*/ 93880 h 94017"/>
                  <a:gd name="connsiteX2" fmla="*/ 28 w 95203"/>
                  <a:gd name="connsiteY2" fmla="*/ 38665 h 94017"/>
                  <a:gd name="connsiteX3" fmla="*/ 52340 w 95203"/>
                  <a:gd name="connsiteY3" fmla="*/ 258 h 94017"/>
                  <a:gd name="connsiteX4" fmla="*/ 94595 w 95203"/>
                  <a:gd name="connsiteY4" fmla="*/ 45483 h 94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03" h="94017">
                    <a:moveTo>
                      <a:pt x="94595" y="45483"/>
                    </a:moveTo>
                    <a:cubicBezTo>
                      <a:pt x="90072" y="78355"/>
                      <a:pt x="75020" y="94825"/>
                      <a:pt x="45860" y="93880"/>
                    </a:cubicBezTo>
                    <a:cubicBezTo>
                      <a:pt x="10693" y="92733"/>
                      <a:pt x="-3955" y="70998"/>
                      <a:pt x="28" y="38665"/>
                    </a:cubicBezTo>
                    <a:cubicBezTo>
                      <a:pt x="3605" y="10180"/>
                      <a:pt x="24395" y="-2442"/>
                      <a:pt x="52340" y="258"/>
                    </a:cubicBezTo>
                    <a:cubicBezTo>
                      <a:pt x="81770" y="3093"/>
                      <a:pt x="92773" y="23005"/>
                      <a:pt x="94595" y="4548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6" name="Forme libre : forme 135">
                <a:extLst>
                  <a:ext uri="{FF2B5EF4-FFF2-40B4-BE49-F238E27FC236}">
                    <a16:creationId xmlns:a16="http://schemas.microsoft.com/office/drawing/2014/main" id="{5ECCB794-2507-4547-9B03-14A117D48DF9}"/>
                  </a:ext>
                </a:extLst>
              </p:cNvPr>
              <p:cNvSpPr/>
              <p:nvPr/>
            </p:nvSpPr>
            <p:spPr>
              <a:xfrm>
                <a:off x="5895606" y="981976"/>
                <a:ext cx="85548" cy="86076"/>
              </a:xfrm>
              <a:custGeom>
                <a:avLst/>
                <a:gdLst>
                  <a:gd name="connsiteX0" fmla="*/ 42038 w 85548"/>
                  <a:gd name="connsiteY0" fmla="*/ 85978 h 86076"/>
                  <a:gd name="connsiteX1" fmla="*/ -488 w 85548"/>
                  <a:gd name="connsiteY1" fmla="*/ 39200 h 86076"/>
                  <a:gd name="connsiteX2" fmla="*/ 38122 w 85548"/>
                  <a:gd name="connsiteY2" fmla="*/ 50 h 86076"/>
                  <a:gd name="connsiteX3" fmla="*/ 84900 w 85548"/>
                  <a:gd name="connsiteY3" fmla="*/ 41158 h 86076"/>
                  <a:gd name="connsiteX4" fmla="*/ 42038 w 85548"/>
                  <a:gd name="connsiteY4" fmla="*/ 85978 h 86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548" h="86076">
                    <a:moveTo>
                      <a:pt x="42038" y="85978"/>
                    </a:moveTo>
                    <a:cubicBezTo>
                      <a:pt x="12540" y="83413"/>
                      <a:pt x="-2107" y="67753"/>
                      <a:pt x="-488" y="39200"/>
                    </a:cubicBezTo>
                    <a:cubicBezTo>
                      <a:pt x="795" y="15643"/>
                      <a:pt x="14497" y="1535"/>
                      <a:pt x="38122" y="50"/>
                    </a:cubicBezTo>
                    <a:cubicBezTo>
                      <a:pt x="66473" y="-1705"/>
                      <a:pt x="83955" y="12065"/>
                      <a:pt x="84900" y="41158"/>
                    </a:cubicBezTo>
                    <a:cubicBezTo>
                      <a:pt x="85845" y="70250"/>
                      <a:pt x="69645" y="84425"/>
                      <a:pt x="42038" y="8597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7" name="Forme libre : forme 136">
                <a:extLst>
                  <a:ext uri="{FF2B5EF4-FFF2-40B4-BE49-F238E27FC236}">
                    <a16:creationId xmlns:a16="http://schemas.microsoft.com/office/drawing/2014/main" id="{D18D8FAC-20B1-4556-A022-1056375D1D7A}"/>
                  </a:ext>
                </a:extLst>
              </p:cNvPr>
              <p:cNvSpPr/>
              <p:nvPr/>
            </p:nvSpPr>
            <p:spPr>
              <a:xfrm>
                <a:off x="3171681" y="661711"/>
                <a:ext cx="94168" cy="94362"/>
              </a:xfrm>
              <a:custGeom>
                <a:avLst/>
                <a:gdLst>
                  <a:gd name="connsiteX0" fmla="*/ 50775 w 94168"/>
                  <a:gd name="connsiteY0" fmla="*/ 94257 h 94362"/>
                  <a:gd name="connsiteX1" fmla="*/ -120 w 94168"/>
                  <a:gd name="connsiteY1" fmla="*/ 53150 h 94362"/>
                  <a:gd name="connsiteX2" fmla="*/ 37950 w 94168"/>
                  <a:gd name="connsiteY2" fmla="*/ 635 h 94362"/>
                  <a:gd name="connsiteX3" fmla="*/ 93503 w 94168"/>
                  <a:gd name="connsiteY3" fmla="*/ 46062 h 94362"/>
                  <a:gd name="connsiteX4" fmla="*/ 50775 w 94168"/>
                  <a:gd name="connsiteY4" fmla="*/ 94257 h 94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168" h="94362">
                    <a:moveTo>
                      <a:pt x="50775" y="94257"/>
                    </a:moveTo>
                    <a:cubicBezTo>
                      <a:pt x="21885" y="94595"/>
                      <a:pt x="3120" y="82040"/>
                      <a:pt x="-120" y="53150"/>
                    </a:cubicBezTo>
                    <a:cubicBezTo>
                      <a:pt x="-3360" y="24260"/>
                      <a:pt x="9532" y="4415"/>
                      <a:pt x="37950" y="635"/>
                    </a:cubicBezTo>
                    <a:cubicBezTo>
                      <a:pt x="70215" y="-3685"/>
                      <a:pt x="91950" y="11030"/>
                      <a:pt x="93503" y="46062"/>
                    </a:cubicBezTo>
                    <a:cubicBezTo>
                      <a:pt x="94650" y="75087"/>
                      <a:pt x="78383" y="90477"/>
                      <a:pt x="50775" y="9425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8" name="Forme libre : forme 137">
                <a:extLst>
                  <a:ext uri="{FF2B5EF4-FFF2-40B4-BE49-F238E27FC236}">
                    <a16:creationId xmlns:a16="http://schemas.microsoft.com/office/drawing/2014/main" id="{444AD998-1861-4ED6-8EC0-2D399D617D4A}"/>
                  </a:ext>
                </a:extLst>
              </p:cNvPr>
              <p:cNvSpPr/>
              <p:nvPr/>
            </p:nvSpPr>
            <p:spPr>
              <a:xfrm>
                <a:off x="5745712" y="663322"/>
                <a:ext cx="90167" cy="90547"/>
              </a:xfrm>
              <a:custGeom>
                <a:avLst/>
                <a:gdLst>
                  <a:gd name="connsiteX0" fmla="*/ 43498 w 90167"/>
                  <a:gd name="connsiteY0" fmla="*/ -99 h 90547"/>
                  <a:gd name="connsiteX1" fmla="*/ 89533 w 90167"/>
                  <a:gd name="connsiteY1" fmla="*/ 44114 h 90547"/>
                  <a:gd name="connsiteX2" fmla="*/ 45726 w 90167"/>
                  <a:gd name="connsiteY2" fmla="*/ 90419 h 90547"/>
                  <a:gd name="connsiteX3" fmla="*/ -579 w 90167"/>
                  <a:gd name="connsiteY3" fmla="*/ 46679 h 90547"/>
                  <a:gd name="connsiteX4" fmla="*/ 43498 w 90167"/>
                  <a:gd name="connsiteY4" fmla="*/ -99 h 90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167" h="90547">
                    <a:moveTo>
                      <a:pt x="43498" y="-99"/>
                    </a:moveTo>
                    <a:cubicBezTo>
                      <a:pt x="71984" y="846"/>
                      <a:pt x="88791" y="14751"/>
                      <a:pt x="89533" y="44114"/>
                    </a:cubicBezTo>
                    <a:cubicBezTo>
                      <a:pt x="90276" y="73476"/>
                      <a:pt x="74818" y="89609"/>
                      <a:pt x="45726" y="90419"/>
                    </a:cubicBezTo>
                    <a:cubicBezTo>
                      <a:pt x="16633" y="91229"/>
                      <a:pt x="231" y="75771"/>
                      <a:pt x="-579" y="46679"/>
                    </a:cubicBezTo>
                    <a:cubicBezTo>
                      <a:pt x="-1389" y="17586"/>
                      <a:pt x="14338" y="2264"/>
                      <a:pt x="43498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9" name="Forme libre : forme 138">
                <a:extLst>
                  <a:ext uri="{FF2B5EF4-FFF2-40B4-BE49-F238E27FC236}">
                    <a16:creationId xmlns:a16="http://schemas.microsoft.com/office/drawing/2014/main" id="{45376BA4-403B-42A4-806A-02F5F031A287}"/>
                  </a:ext>
                </a:extLst>
              </p:cNvPr>
              <p:cNvSpPr/>
              <p:nvPr/>
            </p:nvSpPr>
            <p:spPr>
              <a:xfrm>
                <a:off x="6064821" y="898405"/>
                <a:ext cx="84695" cy="84934"/>
              </a:xfrm>
              <a:custGeom>
                <a:avLst/>
                <a:gdLst>
                  <a:gd name="connsiteX0" fmla="*/ 41572 w 84695"/>
                  <a:gd name="connsiteY0" fmla="*/ 84836 h 84934"/>
                  <a:gd name="connsiteX1" fmla="*/ -548 w 84695"/>
                  <a:gd name="connsiteY1" fmla="*/ 45349 h 84934"/>
                  <a:gd name="connsiteX2" fmla="*/ 43529 w 84695"/>
                  <a:gd name="connsiteY2" fmla="*/ -79 h 84934"/>
                  <a:gd name="connsiteX3" fmla="*/ 84029 w 84695"/>
                  <a:gd name="connsiteY3" fmla="*/ 38734 h 84934"/>
                  <a:gd name="connsiteX4" fmla="*/ 41572 w 84695"/>
                  <a:gd name="connsiteY4" fmla="*/ 84836 h 84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695" h="84934">
                    <a:moveTo>
                      <a:pt x="41572" y="84836"/>
                    </a:moveTo>
                    <a:cubicBezTo>
                      <a:pt x="15517" y="82406"/>
                      <a:pt x="397" y="69784"/>
                      <a:pt x="-548" y="45349"/>
                    </a:cubicBezTo>
                    <a:cubicBezTo>
                      <a:pt x="-1695" y="15986"/>
                      <a:pt x="13560" y="-754"/>
                      <a:pt x="43529" y="-79"/>
                    </a:cubicBezTo>
                    <a:cubicBezTo>
                      <a:pt x="67762" y="461"/>
                      <a:pt x="82544" y="14569"/>
                      <a:pt x="84029" y="38734"/>
                    </a:cubicBezTo>
                    <a:cubicBezTo>
                      <a:pt x="85177" y="68366"/>
                      <a:pt x="69044" y="83284"/>
                      <a:pt x="41572" y="8483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0" name="Forme libre : forme 139">
                <a:extLst>
                  <a:ext uri="{FF2B5EF4-FFF2-40B4-BE49-F238E27FC236}">
                    <a16:creationId xmlns:a16="http://schemas.microsoft.com/office/drawing/2014/main" id="{D5EF3740-9DD7-4D9D-BC7B-23858F4BE6D8}"/>
                  </a:ext>
                </a:extLst>
              </p:cNvPr>
              <p:cNvSpPr/>
              <p:nvPr/>
            </p:nvSpPr>
            <p:spPr>
              <a:xfrm>
                <a:off x="5616401" y="2093199"/>
                <a:ext cx="96063" cy="95830"/>
              </a:xfrm>
              <a:custGeom>
                <a:avLst/>
                <a:gdLst>
                  <a:gd name="connsiteX0" fmla="*/ 95455 w 96063"/>
                  <a:gd name="connsiteY0" fmla="*/ 44292 h 95830"/>
                  <a:gd name="connsiteX1" fmla="*/ 54483 w 96063"/>
                  <a:gd name="connsiteY1" fmla="*/ 95254 h 95830"/>
                  <a:gd name="connsiteX2" fmla="*/ -463 w 96063"/>
                  <a:gd name="connsiteY2" fmla="*/ 49962 h 95830"/>
                  <a:gd name="connsiteX3" fmla="*/ 40037 w 96063"/>
                  <a:gd name="connsiteY3" fmla="*/ 417 h 95830"/>
                  <a:gd name="connsiteX4" fmla="*/ 95455 w 96063"/>
                  <a:gd name="connsiteY4" fmla="*/ 44292 h 95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63" h="95830">
                    <a:moveTo>
                      <a:pt x="95455" y="44292"/>
                    </a:moveTo>
                    <a:cubicBezTo>
                      <a:pt x="95455" y="73519"/>
                      <a:pt x="81955" y="92217"/>
                      <a:pt x="54483" y="95254"/>
                    </a:cubicBezTo>
                    <a:cubicBezTo>
                      <a:pt x="22622" y="98697"/>
                      <a:pt x="1765" y="83509"/>
                      <a:pt x="-463" y="49962"/>
                    </a:cubicBezTo>
                    <a:cubicBezTo>
                      <a:pt x="-2285" y="21882"/>
                      <a:pt x="13037" y="3522"/>
                      <a:pt x="40037" y="417"/>
                    </a:cubicBezTo>
                    <a:cubicBezTo>
                      <a:pt x="71897" y="-3228"/>
                      <a:pt x="91675" y="12567"/>
                      <a:pt x="95455" y="4429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1" name="Forme libre : forme 140">
                <a:extLst>
                  <a:ext uri="{FF2B5EF4-FFF2-40B4-BE49-F238E27FC236}">
                    <a16:creationId xmlns:a16="http://schemas.microsoft.com/office/drawing/2014/main" id="{D9DE9126-95F1-4583-9BAC-A454ACBCA5E8}"/>
                  </a:ext>
                </a:extLst>
              </p:cNvPr>
              <p:cNvSpPr/>
              <p:nvPr/>
            </p:nvSpPr>
            <p:spPr>
              <a:xfrm>
                <a:off x="3576211" y="686137"/>
                <a:ext cx="86891" cy="87150"/>
              </a:xfrm>
              <a:custGeom>
                <a:avLst/>
                <a:gdLst>
                  <a:gd name="connsiteX0" fmla="*/ 45440 w 86891"/>
                  <a:gd name="connsiteY0" fmla="*/ -98 h 87150"/>
                  <a:gd name="connsiteX1" fmla="*/ 85940 w 86891"/>
                  <a:gd name="connsiteY1" fmla="*/ 49852 h 87150"/>
                  <a:gd name="connsiteX2" fmla="*/ 44292 w 86891"/>
                  <a:gd name="connsiteY2" fmla="*/ 87044 h 87150"/>
                  <a:gd name="connsiteX3" fmla="*/ -596 w 86891"/>
                  <a:gd name="connsiteY3" fmla="*/ 42629 h 87150"/>
                  <a:gd name="connsiteX4" fmla="*/ 45440 w 86891"/>
                  <a:gd name="connsiteY4" fmla="*/ -98 h 8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891" h="87150">
                    <a:moveTo>
                      <a:pt x="45440" y="-98"/>
                    </a:moveTo>
                    <a:cubicBezTo>
                      <a:pt x="76152" y="3344"/>
                      <a:pt x="88572" y="21704"/>
                      <a:pt x="85940" y="49852"/>
                    </a:cubicBezTo>
                    <a:cubicBezTo>
                      <a:pt x="83577" y="73612"/>
                      <a:pt x="68187" y="86707"/>
                      <a:pt x="44292" y="87044"/>
                    </a:cubicBezTo>
                    <a:cubicBezTo>
                      <a:pt x="14997" y="87449"/>
                      <a:pt x="-1136" y="72059"/>
                      <a:pt x="-596" y="42629"/>
                    </a:cubicBezTo>
                    <a:cubicBezTo>
                      <a:pt x="-55" y="13199"/>
                      <a:pt x="17427" y="-166"/>
                      <a:pt x="45440" y="-9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2" name="Forme libre : forme 141">
                <a:extLst>
                  <a:ext uri="{FF2B5EF4-FFF2-40B4-BE49-F238E27FC236}">
                    <a16:creationId xmlns:a16="http://schemas.microsoft.com/office/drawing/2014/main" id="{AD70F8EB-1311-4246-9B89-12FCE7B9AAD3}"/>
                  </a:ext>
                </a:extLst>
              </p:cNvPr>
              <p:cNvSpPr/>
              <p:nvPr/>
            </p:nvSpPr>
            <p:spPr>
              <a:xfrm>
                <a:off x="3323428" y="981707"/>
                <a:ext cx="86460" cy="86507"/>
              </a:xfrm>
              <a:custGeom>
                <a:avLst/>
                <a:gdLst>
                  <a:gd name="connsiteX0" fmla="*/ 47528 w 86460"/>
                  <a:gd name="connsiteY0" fmla="*/ 86381 h 86507"/>
                  <a:gd name="connsiteX1" fmla="*/ -532 w 86460"/>
                  <a:gd name="connsiteY1" fmla="*/ 45544 h 86507"/>
                  <a:gd name="connsiteX2" fmla="*/ 42466 w 86460"/>
                  <a:gd name="connsiteY2" fmla="*/ -86 h 86507"/>
                  <a:gd name="connsiteX3" fmla="*/ 85193 w 86460"/>
                  <a:gd name="connsiteY3" fmla="*/ 35351 h 86507"/>
                  <a:gd name="connsiteX4" fmla="*/ 47528 w 86460"/>
                  <a:gd name="connsiteY4" fmla="*/ 86381 h 86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460" h="86507">
                    <a:moveTo>
                      <a:pt x="47528" y="86381"/>
                    </a:moveTo>
                    <a:cubicBezTo>
                      <a:pt x="19313" y="87056"/>
                      <a:pt x="751" y="75244"/>
                      <a:pt x="-532" y="45544"/>
                    </a:cubicBezTo>
                    <a:cubicBezTo>
                      <a:pt x="-1814" y="15844"/>
                      <a:pt x="12968" y="521"/>
                      <a:pt x="42466" y="-86"/>
                    </a:cubicBezTo>
                    <a:cubicBezTo>
                      <a:pt x="66496" y="-559"/>
                      <a:pt x="82088" y="12469"/>
                      <a:pt x="85193" y="35351"/>
                    </a:cubicBezTo>
                    <a:cubicBezTo>
                      <a:pt x="88838" y="62689"/>
                      <a:pt x="77498" y="81926"/>
                      <a:pt x="47528" y="8638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3" name="Forme libre : forme 142">
                <a:extLst>
                  <a:ext uri="{FF2B5EF4-FFF2-40B4-BE49-F238E27FC236}">
                    <a16:creationId xmlns:a16="http://schemas.microsoft.com/office/drawing/2014/main" id="{791B75C0-BB64-447A-9FC9-A2A3EEF69609}"/>
                  </a:ext>
                </a:extLst>
              </p:cNvPr>
              <p:cNvSpPr/>
              <p:nvPr/>
            </p:nvSpPr>
            <p:spPr>
              <a:xfrm>
                <a:off x="4923380" y="1421553"/>
                <a:ext cx="91404" cy="91149"/>
              </a:xfrm>
              <a:custGeom>
                <a:avLst/>
                <a:gdLst>
                  <a:gd name="connsiteX0" fmla="*/ 90796 w 91404"/>
                  <a:gd name="connsiteY0" fmla="*/ 49443 h 91149"/>
                  <a:gd name="connsiteX1" fmla="*/ 40711 w 91404"/>
                  <a:gd name="connsiteY1" fmla="*/ 90821 h 91149"/>
                  <a:gd name="connsiteX2" fmla="*/ -397 w 91404"/>
                  <a:gd name="connsiteY2" fmla="*/ 41208 h 91149"/>
                  <a:gd name="connsiteX3" fmla="*/ 49216 w 91404"/>
                  <a:gd name="connsiteY3" fmla="*/ 101 h 91149"/>
                  <a:gd name="connsiteX4" fmla="*/ 90796 w 91404"/>
                  <a:gd name="connsiteY4" fmla="*/ 49443 h 91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404" h="91149">
                    <a:moveTo>
                      <a:pt x="90796" y="49443"/>
                    </a:moveTo>
                    <a:cubicBezTo>
                      <a:pt x="86881" y="79076"/>
                      <a:pt x="69601" y="93048"/>
                      <a:pt x="40711" y="90821"/>
                    </a:cubicBezTo>
                    <a:cubicBezTo>
                      <a:pt x="11821" y="88593"/>
                      <a:pt x="-2556" y="69963"/>
                      <a:pt x="-397" y="41208"/>
                    </a:cubicBezTo>
                    <a:cubicBezTo>
                      <a:pt x="1764" y="12453"/>
                      <a:pt x="20528" y="-1992"/>
                      <a:pt x="49216" y="101"/>
                    </a:cubicBezTo>
                    <a:cubicBezTo>
                      <a:pt x="78713" y="2328"/>
                      <a:pt x="90796" y="21093"/>
                      <a:pt x="90796" y="4944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4" name="Forme libre : forme 143">
                <a:extLst>
                  <a:ext uri="{FF2B5EF4-FFF2-40B4-BE49-F238E27FC236}">
                    <a16:creationId xmlns:a16="http://schemas.microsoft.com/office/drawing/2014/main" id="{02CCEB13-BA1F-4CC6-ABA1-F398F4C64B37}"/>
                  </a:ext>
                </a:extLst>
              </p:cNvPr>
              <p:cNvSpPr/>
              <p:nvPr/>
            </p:nvSpPr>
            <p:spPr>
              <a:xfrm>
                <a:off x="5706442" y="2246400"/>
                <a:ext cx="85064" cy="84378"/>
              </a:xfrm>
              <a:custGeom>
                <a:avLst/>
                <a:gdLst>
                  <a:gd name="connsiteX0" fmla="*/ 84456 w 85064"/>
                  <a:gd name="connsiteY0" fmla="*/ 35609 h 84378"/>
                  <a:gd name="connsiteX1" fmla="*/ 40648 w 85064"/>
                  <a:gd name="connsiteY1" fmla="*/ 84276 h 84378"/>
                  <a:gd name="connsiteX2" fmla="*/ -459 w 85064"/>
                  <a:gd name="connsiteY2" fmla="*/ 46341 h 84378"/>
                  <a:gd name="connsiteX3" fmla="*/ 42674 w 85064"/>
                  <a:gd name="connsiteY3" fmla="*/ -99 h 84378"/>
                  <a:gd name="connsiteX4" fmla="*/ 84456 w 85064"/>
                  <a:gd name="connsiteY4" fmla="*/ 35609 h 8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064" h="84378">
                    <a:moveTo>
                      <a:pt x="84456" y="35609"/>
                    </a:moveTo>
                    <a:cubicBezTo>
                      <a:pt x="83984" y="66794"/>
                      <a:pt x="70956" y="84547"/>
                      <a:pt x="40648" y="84276"/>
                    </a:cubicBezTo>
                    <a:cubicBezTo>
                      <a:pt x="16416" y="84276"/>
                      <a:pt x="1093" y="70776"/>
                      <a:pt x="-459" y="46341"/>
                    </a:cubicBezTo>
                    <a:cubicBezTo>
                      <a:pt x="-2282" y="17181"/>
                      <a:pt x="12569" y="-31"/>
                      <a:pt x="42674" y="-99"/>
                    </a:cubicBezTo>
                    <a:cubicBezTo>
                      <a:pt x="67176" y="-99"/>
                      <a:pt x="80001" y="14684"/>
                      <a:pt x="84456" y="3560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5" name="Forme libre : forme 144">
                <a:extLst>
                  <a:ext uri="{FF2B5EF4-FFF2-40B4-BE49-F238E27FC236}">
                    <a16:creationId xmlns:a16="http://schemas.microsoft.com/office/drawing/2014/main" id="{9A70C547-52C4-4130-95B6-4AD92871089C}"/>
                  </a:ext>
                </a:extLst>
              </p:cNvPr>
              <p:cNvSpPr/>
              <p:nvPr/>
            </p:nvSpPr>
            <p:spPr>
              <a:xfrm>
                <a:off x="2502568" y="1762545"/>
                <a:ext cx="83431" cy="83984"/>
              </a:xfrm>
              <a:custGeom>
                <a:avLst/>
                <a:gdLst>
                  <a:gd name="connsiteX0" fmla="*/ 44010 w 83431"/>
                  <a:gd name="connsiteY0" fmla="*/ 83885 h 83984"/>
                  <a:gd name="connsiteX1" fmla="*/ -607 w 83431"/>
                  <a:gd name="connsiteY1" fmla="*/ 40551 h 83984"/>
                  <a:gd name="connsiteX2" fmla="*/ 36991 w 83431"/>
                  <a:gd name="connsiteY2" fmla="*/ 51 h 83984"/>
                  <a:gd name="connsiteX3" fmla="*/ 82823 w 83431"/>
                  <a:gd name="connsiteY3" fmla="*/ 42643 h 83984"/>
                  <a:gd name="connsiteX4" fmla="*/ 44010 w 83431"/>
                  <a:gd name="connsiteY4" fmla="*/ 83885 h 83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431" h="83984">
                    <a:moveTo>
                      <a:pt x="44010" y="83885"/>
                    </a:moveTo>
                    <a:cubicBezTo>
                      <a:pt x="17010" y="83143"/>
                      <a:pt x="-810" y="70385"/>
                      <a:pt x="-607" y="40551"/>
                    </a:cubicBezTo>
                    <a:cubicBezTo>
                      <a:pt x="-607" y="16791"/>
                      <a:pt x="13298" y="1536"/>
                      <a:pt x="36991" y="51"/>
                    </a:cubicBezTo>
                    <a:cubicBezTo>
                      <a:pt x="65678" y="-1772"/>
                      <a:pt x="82755" y="13146"/>
                      <a:pt x="82823" y="42643"/>
                    </a:cubicBezTo>
                    <a:cubicBezTo>
                      <a:pt x="82891" y="66606"/>
                      <a:pt x="68716" y="79903"/>
                      <a:pt x="44010" y="8388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6" name="Forme libre : forme 145">
                <a:extLst>
                  <a:ext uri="{FF2B5EF4-FFF2-40B4-BE49-F238E27FC236}">
                    <a16:creationId xmlns:a16="http://schemas.microsoft.com/office/drawing/2014/main" id="{80BABA68-0CB6-4BBF-B339-EAF617FC8792}"/>
                  </a:ext>
                </a:extLst>
              </p:cNvPr>
              <p:cNvSpPr/>
              <p:nvPr/>
            </p:nvSpPr>
            <p:spPr>
              <a:xfrm>
                <a:off x="5535417" y="2328489"/>
                <a:ext cx="89240" cy="89111"/>
              </a:xfrm>
              <a:custGeom>
                <a:avLst/>
                <a:gdLst>
                  <a:gd name="connsiteX0" fmla="*/ 40089 w 89240"/>
                  <a:gd name="connsiteY0" fmla="*/ 88992 h 89111"/>
                  <a:gd name="connsiteX1" fmla="*/ -411 w 89240"/>
                  <a:gd name="connsiteY1" fmla="*/ 40189 h 89111"/>
                  <a:gd name="connsiteX2" fmla="*/ 47986 w 89240"/>
                  <a:gd name="connsiteY2" fmla="*/ 94 h 89111"/>
                  <a:gd name="connsiteX3" fmla="*/ 88486 w 89240"/>
                  <a:gd name="connsiteY3" fmla="*/ 48492 h 89111"/>
                  <a:gd name="connsiteX4" fmla="*/ 40089 w 89240"/>
                  <a:gd name="connsiteY4" fmla="*/ 88992 h 89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240" h="89111">
                    <a:moveTo>
                      <a:pt x="40089" y="88992"/>
                    </a:moveTo>
                    <a:cubicBezTo>
                      <a:pt x="11064" y="85279"/>
                      <a:pt x="-2436" y="68337"/>
                      <a:pt x="-411" y="40189"/>
                    </a:cubicBezTo>
                    <a:cubicBezTo>
                      <a:pt x="1614" y="12042"/>
                      <a:pt x="19839" y="-1931"/>
                      <a:pt x="47986" y="94"/>
                    </a:cubicBezTo>
                    <a:cubicBezTo>
                      <a:pt x="77214" y="2254"/>
                      <a:pt x="90174" y="20344"/>
                      <a:pt x="88486" y="48492"/>
                    </a:cubicBezTo>
                    <a:cubicBezTo>
                      <a:pt x="86259" y="77449"/>
                      <a:pt x="67764" y="89599"/>
                      <a:pt x="40089" y="8899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7" name="Forme libre : forme 146">
                <a:extLst>
                  <a:ext uri="{FF2B5EF4-FFF2-40B4-BE49-F238E27FC236}">
                    <a16:creationId xmlns:a16="http://schemas.microsoft.com/office/drawing/2014/main" id="{A3B906B1-B46A-4E08-AB0B-D524B734D4A4}"/>
                  </a:ext>
                </a:extLst>
              </p:cNvPr>
              <p:cNvSpPr/>
              <p:nvPr/>
            </p:nvSpPr>
            <p:spPr>
              <a:xfrm>
                <a:off x="3910949" y="115472"/>
                <a:ext cx="91381" cy="91162"/>
              </a:xfrm>
              <a:custGeom>
                <a:avLst/>
                <a:gdLst>
                  <a:gd name="connsiteX0" fmla="*/ 90727 w 91381"/>
                  <a:gd name="connsiteY0" fmla="*/ 49871 h 91162"/>
                  <a:gd name="connsiteX1" fmla="*/ 40777 w 91381"/>
                  <a:gd name="connsiteY1" fmla="*/ 90844 h 91162"/>
                  <a:gd name="connsiteX2" fmla="*/ -398 w 91381"/>
                  <a:gd name="connsiteY2" fmla="*/ 41299 h 91162"/>
                  <a:gd name="connsiteX3" fmla="*/ 49214 w 91381"/>
                  <a:gd name="connsiteY3" fmla="*/ 124 h 91162"/>
                  <a:gd name="connsiteX4" fmla="*/ 90727 w 91381"/>
                  <a:gd name="connsiteY4" fmla="*/ 49871 h 91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381" h="91162">
                    <a:moveTo>
                      <a:pt x="90727" y="49871"/>
                    </a:moveTo>
                    <a:cubicBezTo>
                      <a:pt x="87014" y="79234"/>
                      <a:pt x="69599" y="93004"/>
                      <a:pt x="40777" y="90844"/>
                    </a:cubicBezTo>
                    <a:cubicBezTo>
                      <a:pt x="11954" y="88684"/>
                      <a:pt x="-2558" y="69919"/>
                      <a:pt x="-398" y="41299"/>
                    </a:cubicBezTo>
                    <a:cubicBezTo>
                      <a:pt x="1829" y="11531"/>
                      <a:pt x="20527" y="-2036"/>
                      <a:pt x="49214" y="124"/>
                    </a:cubicBezTo>
                    <a:cubicBezTo>
                      <a:pt x="77902" y="2284"/>
                      <a:pt x="91672" y="20981"/>
                      <a:pt x="90727" y="4987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8" name="Forme libre : forme 147">
                <a:extLst>
                  <a:ext uri="{FF2B5EF4-FFF2-40B4-BE49-F238E27FC236}">
                    <a16:creationId xmlns:a16="http://schemas.microsoft.com/office/drawing/2014/main" id="{2B165C2C-680A-4577-B136-24C94FA180A7}"/>
                  </a:ext>
                </a:extLst>
              </p:cNvPr>
              <p:cNvSpPr/>
              <p:nvPr/>
            </p:nvSpPr>
            <p:spPr>
              <a:xfrm>
                <a:off x="4165561" y="2369924"/>
                <a:ext cx="88123" cy="89054"/>
              </a:xfrm>
              <a:custGeom>
                <a:avLst/>
                <a:gdLst>
                  <a:gd name="connsiteX0" fmla="*/ 37467 w 88123"/>
                  <a:gd name="connsiteY0" fmla="*/ -99 h 89054"/>
                  <a:gd name="connsiteX1" fmla="*/ 87484 w 88123"/>
                  <a:gd name="connsiteY1" fmla="*/ 46207 h 89054"/>
                  <a:gd name="connsiteX2" fmla="*/ 42259 w 88123"/>
                  <a:gd name="connsiteY2" fmla="*/ 88934 h 89054"/>
                  <a:gd name="connsiteX3" fmla="*/ -603 w 88123"/>
                  <a:gd name="connsiteY3" fmla="*/ 43776 h 89054"/>
                  <a:gd name="connsiteX4" fmla="*/ 37467 w 88123"/>
                  <a:gd name="connsiteY4" fmla="*/ -99 h 89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123" h="89054">
                    <a:moveTo>
                      <a:pt x="37467" y="-99"/>
                    </a:moveTo>
                    <a:cubicBezTo>
                      <a:pt x="72837" y="2939"/>
                      <a:pt x="88294" y="17586"/>
                      <a:pt x="87484" y="46207"/>
                    </a:cubicBezTo>
                    <a:cubicBezTo>
                      <a:pt x="86674" y="74826"/>
                      <a:pt x="70677" y="89609"/>
                      <a:pt x="42259" y="88934"/>
                    </a:cubicBezTo>
                    <a:cubicBezTo>
                      <a:pt x="13842" y="88259"/>
                      <a:pt x="-940" y="72127"/>
                      <a:pt x="-603" y="43776"/>
                    </a:cubicBezTo>
                    <a:cubicBezTo>
                      <a:pt x="-266" y="15427"/>
                      <a:pt x="18364" y="3479"/>
                      <a:pt x="37467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9" name="Forme libre : forme 148">
                <a:extLst>
                  <a:ext uri="{FF2B5EF4-FFF2-40B4-BE49-F238E27FC236}">
                    <a16:creationId xmlns:a16="http://schemas.microsoft.com/office/drawing/2014/main" id="{C7446076-92B7-4769-8AB2-660116E30E3C}"/>
                  </a:ext>
                </a:extLst>
              </p:cNvPr>
              <p:cNvSpPr/>
              <p:nvPr/>
            </p:nvSpPr>
            <p:spPr>
              <a:xfrm>
                <a:off x="5364022" y="2409911"/>
                <a:ext cx="94742" cy="95822"/>
              </a:xfrm>
              <a:custGeom>
                <a:avLst/>
                <a:gdLst>
                  <a:gd name="connsiteX0" fmla="*/ 53399 w 94742"/>
                  <a:gd name="connsiteY0" fmla="*/ 95724 h 95822"/>
                  <a:gd name="connsiteX1" fmla="*/ -601 w 94742"/>
                  <a:gd name="connsiteY1" fmla="*/ 48879 h 95822"/>
                  <a:gd name="connsiteX2" fmla="*/ 52724 w 94742"/>
                  <a:gd name="connsiteY2" fmla="*/ 212 h 95822"/>
                  <a:gd name="connsiteX3" fmla="*/ 94034 w 94742"/>
                  <a:gd name="connsiteY3" fmla="*/ 50702 h 95822"/>
                  <a:gd name="connsiteX4" fmla="*/ 53399 w 94742"/>
                  <a:gd name="connsiteY4" fmla="*/ 95724 h 95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742" h="95822">
                    <a:moveTo>
                      <a:pt x="53399" y="95724"/>
                    </a:moveTo>
                    <a:cubicBezTo>
                      <a:pt x="17287" y="92619"/>
                      <a:pt x="-61" y="77972"/>
                      <a:pt x="-601" y="48879"/>
                    </a:cubicBezTo>
                    <a:cubicBezTo>
                      <a:pt x="-1073" y="13982"/>
                      <a:pt x="19649" y="-2623"/>
                      <a:pt x="52724" y="212"/>
                    </a:cubicBezTo>
                    <a:cubicBezTo>
                      <a:pt x="81749" y="2709"/>
                      <a:pt x="95452" y="22015"/>
                      <a:pt x="94034" y="50702"/>
                    </a:cubicBezTo>
                    <a:cubicBezTo>
                      <a:pt x="92550" y="80739"/>
                      <a:pt x="72300" y="91405"/>
                      <a:pt x="53399" y="9572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0" name="Forme libre : forme 149">
                <a:extLst>
                  <a:ext uri="{FF2B5EF4-FFF2-40B4-BE49-F238E27FC236}">
                    <a16:creationId xmlns:a16="http://schemas.microsoft.com/office/drawing/2014/main" id="{5B179515-C3E5-444F-B0F9-C12BE03D2B46}"/>
                  </a:ext>
                </a:extLst>
              </p:cNvPr>
              <p:cNvSpPr/>
              <p:nvPr/>
            </p:nvSpPr>
            <p:spPr>
              <a:xfrm>
                <a:off x="2924578" y="1383398"/>
                <a:ext cx="82689" cy="83579"/>
              </a:xfrm>
              <a:custGeom>
                <a:avLst/>
                <a:gdLst>
                  <a:gd name="connsiteX0" fmla="*/ 43605 w 82689"/>
                  <a:gd name="connsiteY0" fmla="*/ 83481 h 83579"/>
                  <a:gd name="connsiteX1" fmla="*/ -607 w 82689"/>
                  <a:gd name="connsiteY1" fmla="*/ 40551 h 83579"/>
                  <a:gd name="connsiteX2" fmla="*/ 36653 w 82689"/>
                  <a:gd name="connsiteY2" fmla="*/ 51 h 83579"/>
                  <a:gd name="connsiteX3" fmla="*/ 82081 w 82689"/>
                  <a:gd name="connsiteY3" fmla="*/ 42238 h 83579"/>
                  <a:gd name="connsiteX4" fmla="*/ 43605 w 82689"/>
                  <a:gd name="connsiteY4" fmla="*/ 83481 h 83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689" h="83579">
                    <a:moveTo>
                      <a:pt x="43605" y="83481"/>
                    </a:moveTo>
                    <a:cubicBezTo>
                      <a:pt x="16605" y="82738"/>
                      <a:pt x="-810" y="69981"/>
                      <a:pt x="-607" y="40551"/>
                    </a:cubicBezTo>
                    <a:cubicBezTo>
                      <a:pt x="-607" y="16993"/>
                      <a:pt x="12893" y="1873"/>
                      <a:pt x="36653" y="51"/>
                    </a:cubicBezTo>
                    <a:cubicBezTo>
                      <a:pt x="65003" y="-1772"/>
                      <a:pt x="81945" y="13146"/>
                      <a:pt x="82081" y="42238"/>
                    </a:cubicBezTo>
                    <a:cubicBezTo>
                      <a:pt x="82148" y="66403"/>
                      <a:pt x="68040" y="79498"/>
                      <a:pt x="43605" y="8348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1" name="Forme libre : forme 150">
                <a:extLst>
                  <a:ext uri="{FF2B5EF4-FFF2-40B4-BE49-F238E27FC236}">
                    <a16:creationId xmlns:a16="http://schemas.microsoft.com/office/drawing/2014/main" id="{138B532A-82B2-4747-9B76-5B8B885CFA1D}"/>
                  </a:ext>
                </a:extLst>
              </p:cNvPr>
              <p:cNvSpPr/>
              <p:nvPr/>
            </p:nvSpPr>
            <p:spPr>
              <a:xfrm>
                <a:off x="4020841" y="2457932"/>
                <a:ext cx="83233" cy="82592"/>
              </a:xfrm>
              <a:custGeom>
                <a:avLst/>
                <a:gdLst>
                  <a:gd name="connsiteX0" fmla="*/ 82625 w 83233"/>
                  <a:gd name="connsiteY0" fmla="*/ 39537 h 82592"/>
                  <a:gd name="connsiteX1" fmla="*/ 38818 w 83233"/>
                  <a:gd name="connsiteY1" fmla="*/ 82467 h 82592"/>
                  <a:gd name="connsiteX2" fmla="*/ -535 w 83233"/>
                  <a:gd name="connsiteY2" fmla="*/ 44397 h 82592"/>
                  <a:gd name="connsiteX3" fmla="*/ 42598 w 83233"/>
                  <a:gd name="connsiteY3" fmla="*/ -86 h 82592"/>
                  <a:gd name="connsiteX4" fmla="*/ 82625 w 83233"/>
                  <a:gd name="connsiteY4" fmla="*/ 39537 h 82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233" h="82592">
                    <a:moveTo>
                      <a:pt x="82625" y="39537"/>
                    </a:moveTo>
                    <a:cubicBezTo>
                      <a:pt x="81410" y="66132"/>
                      <a:pt x="68113" y="83277"/>
                      <a:pt x="38818" y="82467"/>
                    </a:cubicBezTo>
                    <a:cubicBezTo>
                      <a:pt x="15260" y="81859"/>
                      <a:pt x="545" y="67819"/>
                      <a:pt x="-535" y="44397"/>
                    </a:cubicBezTo>
                    <a:cubicBezTo>
                      <a:pt x="-1817" y="15844"/>
                      <a:pt x="13640" y="-626"/>
                      <a:pt x="42598" y="-86"/>
                    </a:cubicBezTo>
                    <a:cubicBezTo>
                      <a:pt x="66223" y="319"/>
                      <a:pt x="79453" y="14494"/>
                      <a:pt x="82625" y="3953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2" name="Forme libre : forme 151">
                <a:extLst>
                  <a:ext uri="{FF2B5EF4-FFF2-40B4-BE49-F238E27FC236}">
                    <a16:creationId xmlns:a16="http://schemas.microsoft.com/office/drawing/2014/main" id="{FC55EE3F-9564-4D50-BC14-C301A00EC7F4}"/>
                  </a:ext>
                </a:extLst>
              </p:cNvPr>
              <p:cNvSpPr/>
              <p:nvPr/>
            </p:nvSpPr>
            <p:spPr>
              <a:xfrm>
                <a:off x="5937704" y="1951009"/>
                <a:ext cx="85935" cy="85636"/>
              </a:xfrm>
              <a:custGeom>
                <a:avLst/>
                <a:gdLst>
                  <a:gd name="connsiteX0" fmla="*/ 85327 w 85935"/>
                  <a:gd name="connsiteY0" fmla="*/ 45474 h 85636"/>
                  <a:gd name="connsiteX1" fmla="*/ 36120 w 85935"/>
                  <a:gd name="connsiteY1" fmla="*/ 85164 h 85636"/>
                  <a:gd name="connsiteX2" fmla="*/ -601 w 85935"/>
                  <a:gd name="connsiteY2" fmla="*/ 44192 h 85636"/>
                  <a:gd name="connsiteX3" fmla="*/ 43207 w 85935"/>
                  <a:gd name="connsiteY3" fmla="*/ -88 h 85636"/>
                  <a:gd name="connsiteX4" fmla="*/ 85327 w 85935"/>
                  <a:gd name="connsiteY4" fmla="*/ 45474 h 85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935" h="85636">
                    <a:moveTo>
                      <a:pt x="85327" y="45474"/>
                    </a:moveTo>
                    <a:cubicBezTo>
                      <a:pt x="81750" y="75377"/>
                      <a:pt x="63862" y="87932"/>
                      <a:pt x="36120" y="85164"/>
                    </a:cubicBezTo>
                    <a:cubicBezTo>
                      <a:pt x="12832" y="82802"/>
                      <a:pt x="-263" y="67614"/>
                      <a:pt x="-601" y="44192"/>
                    </a:cubicBezTo>
                    <a:cubicBezTo>
                      <a:pt x="-1005" y="15369"/>
                      <a:pt x="14316" y="-561"/>
                      <a:pt x="43207" y="-88"/>
                    </a:cubicBezTo>
                    <a:cubicBezTo>
                      <a:pt x="72097" y="384"/>
                      <a:pt x="85327" y="17934"/>
                      <a:pt x="85327" y="4547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3" name="Forme libre : forme 152">
                <a:extLst>
                  <a:ext uri="{FF2B5EF4-FFF2-40B4-BE49-F238E27FC236}">
                    <a16:creationId xmlns:a16="http://schemas.microsoft.com/office/drawing/2014/main" id="{5DB506EA-3069-4922-9C6B-39274789F77E}"/>
                  </a:ext>
                </a:extLst>
              </p:cNvPr>
              <p:cNvSpPr/>
              <p:nvPr/>
            </p:nvSpPr>
            <p:spPr>
              <a:xfrm>
                <a:off x="4079748" y="2600758"/>
                <a:ext cx="91894" cy="91570"/>
              </a:xfrm>
              <a:custGeom>
                <a:avLst/>
                <a:gdLst>
                  <a:gd name="connsiteX0" fmla="*/ 91286 w 91894"/>
                  <a:gd name="connsiteY0" fmla="*/ 46493 h 91570"/>
                  <a:gd name="connsiteX1" fmla="*/ 46938 w 91894"/>
                  <a:gd name="connsiteY1" fmla="*/ 91448 h 91570"/>
                  <a:gd name="connsiteX2" fmla="*/ -312 w 91894"/>
                  <a:gd name="connsiteY2" fmla="*/ 40148 h 91570"/>
                  <a:gd name="connsiteX3" fmla="*/ 48423 w 91894"/>
                  <a:gd name="connsiteY3" fmla="*/ 53 h 91570"/>
                  <a:gd name="connsiteX4" fmla="*/ 91286 w 91894"/>
                  <a:gd name="connsiteY4" fmla="*/ 46493 h 91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894" h="91570">
                    <a:moveTo>
                      <a:pt x="91286" y="46493"/>
                    </a:moveTo>
                    <a:cubicBezTo>
                      <a:pt x="89531" y="74371"/>
                      <a:pt x="75288" y="90841"/>
                      <a:pt x="46938" y="91448"/>
                    </a:cubicBezTo>
                    <a:cubicBezTo>
                      <a:pt x="12715" y="92258"/>
                      <a:pt x="-3012" y="72615"/>
                      <a:pt x="-312" y="40148"/>
                    </a:cubicBezTo>
                    <a:cubicBezTo>
                      <a:pt x="1915" y="11798"/>
                      <a:pt x="20545" y="-1702"/>
                      <a:pt x="48423" y="53"/>
                    </a:cubicBezTo>
                    <a:cubicBezTo>
                      <a:pt x="76300" y="1808"/>
                      <a:pt x="90678" y="18413"/>
                      <a:pt x="91286" y="4649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4" name="Forme libre : forme 153">
                <a:extLst>
                  <a:ext uri="{FF2B5EF4-FFF2-40B4-BE49-F238E27FC236}">
                    <a16:creationId xmlns:a16="http://schemas.microsoft.com/office/drawing/2014/main" id="{5FC55CD0-4A3C-4A78-82EA-637F545848C7}"/>
                  </a:ext>
                </a:extLst>
              </p:cNvPr>
              <p:cNvSpPr/>
              <p:nvPr/>
            </p:nvSpPr>
            <p:spPr>
              <a:xfrm>
                <a:off x="2686891" y="1293367"/>
                <a:ext cx="93865" cy="94233"/>
              </a:xfrm>
              <a:custGeom>
                <a:avLst/>
                <a:gdLst>
                  <a:gd name="connsiteX0" fmla="*/ 47135 w 93865"/>
                  <a:gd name="connsiteY0" fmla="*/ -99 h 94233"/>
                  <a:gd name="connsiteX1" fmla="*/ 93237 w 93865"/>
                  <a:gd name="connsiteY1" fmla="*/ 45261 h 94233"/>
                  <a:gd name="connsiteX2" fmla="*/ 40655 w 93865"/>
                  <a:gd name="connsiteY2" fmla="*/ 93861 h 94233"/>
                  <a:gd name="connsiteX3" fmla="*/ -453 w 93865"/>
                  <a:gd name="connsiteY3" fmla="*/ 44047 h 94233"/>
                  <a:gd name="connsiteX4" fmla="*/ 47135 w 93865"/>
                  <a:gd name="connsiteY4" fmla="*/ -99 h 94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865" h="94233">
                    <a:moveTo>
                      <a:pt x="47135" y="-99"/>
                    </a:moveTo>
                    <a:cubicBezTo>
                      <a:pt x="75552" y="1859"/>
                      <a:pt x="92630" y="16439"/>
                      <a:pt x="93237" y="45261"/>
                    </a:cubicBezTo>
                    <a:cubicBezTo>
                      <a:pt x="93980" y="80091"/>
                      <a:pt x="73864" y="96494"/>
                      <a:pt x="40655" y="93861"/>
                    </a:cubicBezTo>
                    <a:cubicBezTo>
                      <a:pt x="11900" y="91566"/>
                      <a:pt x="-2275" y="72532"/>
                      <a:pt x="-453" y="44047"/>
                    </a:cubicBezTo>
                    <a:cubicBezTo>
                      <a:pt x="1370" y="15561"/>
                      <a:pt x="18785" y="981"/>
                      <a:pt x="47135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5" name="Forme libre : forme 154">
                <a:extLst>
                  <a:ext uri="{FF2B5EF4-FFF2-40B4-BE49-F238E27FC236}">
                    <a16:creationId xmlns:a16="http://schemas.microsoft.com/office/drawing/2014/main" id="{F8EA0B45-ED93-46DE-907D-51EE13AC9997}"/>
                  </a:ext>
                </a:extLst>
              </p:cNvPr>
              <p:cNvSpPr/>
              <p:nvPr/>
            </p:nvSpPr>
            <p:spPr>
              <a:xfrm>
                <a:off x="4479034" y="2620732"/>
                <a:ext cx="94840" cy="93867"/>
              </a:xfrm>
              <a:custGeom>
                <a:avLst/>
                <a:gdLst>
                  <a:gd name="connsiteX0" fmla="*/ 94232 w 94840"/>
                  <a:gd name="connsiteY0" fmla="*/ 39749 h 93867"/>
                  <a:gd name="connsiteX1" fmla="*/ 48265 w 94840"/>
                  <a:gd name="connsiteY1" fmla="*/ 93749 h 93867"/>
                  <a:gd name="connsiteX2" fmla="*/ -335 w 94840"/>
                  <a:gd name="connsiteY2" fmla="*/ 41167 h 93867"/>
                  <a:gd name="connsiteX3" fmla="*/ 49547 w 94840"/>
                  <a:gd name="connsiteY3" fmla="*/ -9 h 93867"/>
                  <a:gd name="connsiteX4" fmla="*/ 94232 w 94840"/>
                  <a:gd name="connsiteY4" fmla="*/ 39749 h 93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840" h="93867">
                    <a:moveTo>
                      <a:pt x="94232" y="39749"/>
                    </a:moveTo>
                    <a:cubicBezTo>
                      <a:pt x="91735" y="75996"/>
                      <a:pt x="77155" y="93006"/>
                      <a:pt x="48265" y="93749"/>
                    </a:cubicBezTo>
                    <a:cubicBezTo>
                      <a:pt x="13435" y="94491"/>
                      <a:pt x="-2968" y="74309"/>
                      <a:pt x="-335" y="41167"/>
                    </a:cubicBezTo>
                    <a:cubicBezTo>
                      <a:pt x="1960" y="12479"/>
                      <a:pt x="20995" y="-1359"/>
                      <a:pt x="49547" y="-9"/>
                    </a:cubicBezTo>
                    <a:cubicBezTo>
                      <a:pt x="79247" y="1206"/>
                      <a:pt x="90317" y="21051"/>
                      <a:pt x="94232" y="3974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6" name="Forme libre : forme 155">
                <a:extLst>
                  <a:ext uri="{FF2B5EF4-FFF2-40B4-BE49-F238E27FC236}">
                    <a16:creationId xmlns:a16="http://schemas.microsoft.com/office/drawing/2014/main" id="{7E22C0D8-5930-46A5-942B-90BD95509637}"/>
                  </a:ext>
                </a:extLst>
              </p:cNvPr>
              <p:cNvSpPr/>
              <p:nvPr/>
            </p:nvSpPr>
            <p:spPr>
              <a:xfrm>
                <a:off x="2734817" y="2647552"/>
                <a:ext cx="83247" cy="82572"/>
              </a:xfrm>
              <a:custGeom>
                <a:avLst/>
                <a:gdLst>
                  <a:gd name="connsiteX0" fmla="*/ 82639 w 83247"/>
                  <a:gd name="connsiteY0" fmla="*/ 41008 h 82572"/>
                  <a:gd name="connsiteX1" fmla="*/ 37481 w 83247"/>
                  <a:gd name="connsiteY1" fmla="*/ 82386 h 82572"/>
                  <a:gd name="connsiteX2" fmla="*/ -589 w 83247"/>
                  <a:gd name="connsiteY2" fmla="*/ 43034 h 82572"/>
                  <a:gd name="connsiteX3" fmla="*/ 43894 w 83247"/>
                  <a:gd name="connsiteY3" fmla="*/ -31 h 82572"/>
                  <a:gd name="connsiteX4" fmla="*/ 82639 w 83247"/>
                  <a:gd name="connsiteY4" fmla="*/ 41008 h 8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247" h="82572">
                    <a:moveTo>
                      <a:pt x="82639" y="41008"/>
                    </a:moveTo>
                    <a:cubicBezTo>
                      <a:pt x="81019" y="68008"/>
                      <a:pt x="66304" y="83803"/>
                      <a:pt x="37481" y="82386"/>
                    </a:cubicBezTo>
                    <a:cubicBezTo>
                      <a:pt x="13991" y="81306"/>
                      <a:pt x="-49" y="66456"/>
                      <a:pt x="-589" y="43034"/>
                    </a:cubicBezTo>
                    <a:cubicBezTo>
                      <a:pt x="-1264" y="14076"/>
                      <a:pt x="15341" y="-1247"/>
                      <a:pt x="43894" y="-31"/>
                    </a:cubicBezTo>
                    <a:cubicBezTo>
                      <a:pt x="67586" y="913"/>
                      <a:pt x="80209" y="15764"/>
                      <a:pt x="82639" y="4100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7" name="Forme libre : forme 156">
                <a:extLst>
                  <a:ext uri="{FF2B5EF4-FFF2-40B4-BE49-F238E27FC236}">
                    <a16:creationId xmlns:a16="http://schemas.microsoft.com/office/drawing/2014/main" id="{78F4CF6D-49CB-4974-81D7-B299AE449466}"/>
                  </a:ext>
                </a:extLst>
              </p:cNvPr>
              <p:cNvSpPr/>
              <p:nvPr/>
            </p:nvSpPr>
            <p:spPr>
              <a:xfrm>
                <a:off x="5285332" y="2647262"/>
                <a:ext cx="83603" cy="84597"/>
              </a:xfrm>
              <a:custGeom>
                <a:avLst/>
                <a:gdLst>
                  <a:gd name="connsiteX0" fmla="*/ 47039 w 83603"/>
                  <a:gd name="connsiteY0" fmla="*/ 84499 h 84597"/>
                  <a:gd name="connsiteX1" fmla="*/ -548 w 83603"/>
                  <a:gd name="connsiteY1" fmla="*/ 44741 h 84597"/>
                  <a:gd name="connsiteX2" fmla="*/ 42990 w 83603"/>
                  <a:gd name="connsiteY2" fmla="*/ -79 h 84597"/>
                  <a:gd name="connsiteX3" fmla="*/ 82814 w 83603"/>
                  <a:gd name="connsiteY3" fmla="*/ 38329 h 84597"/>
                  <a:gd name="connsiteX4" fmla="*/ 47039 w 83603"/>
                  <a:gd name="connsiteY4" fmla="*/ 84499 h 84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603" h="84597">
                    <a:moveTo>
                      <a:pt x="47039" y="84499"/>
                    </a:moveTo>
                    <a:cubicBezTo>
                      <a:pt x="15517" y="81259"/>
                      <a:pt x="329" y="68771"/>
                      <a:pt x="-548" y="44741"/>
                    </a:cubicBezTo>
                    <a:cubicBezTo>
                      <a:pt x="-1695" y="15986"/>
                      <a:pt x="13560" y="-754"/>
                      <a:pt x="42990" y="-79"/>
                    </a:cubicBezTo>
                    <a:cubicBezTo>
                      <a:pt x="66750" y="461"/>
                      <a:pt x="81060" y="14569"/>
                      <a:pt x="82814" y="38329"/>
                    </a:cubicBezTo>
                    <a:cubicBezTo>
                      <a:pt x="85110" y="68771"/>
                      <a:pt x="65129" y="79436"/>
                      <a:pt x="47039" y="844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8" name="Forme libre : forme 157">
                <a:extLst>
                  <a:ext uri="{FF2B5EF4-FFF2-40B4-BE49-F238E27FC236}">
                    <a16:creationId xmlns:a16="http://schemas.microsoft.com/office/drawing/2014/main" id="{4AF7A39E-D7B3-439F-9705-6C078B9B30CC}"/>
                  </a:ext>
                </a:extLst>
              </p:cNvPr>
              <p:cNvSpPr/>
              <p:nvPr/>
            </p:nvSpPr>
            <p:spPr>
              <a:xfrm>
                <a:off x="3935926" y="2689055"/>
                <a:ext cx="84516" cy="83737"/>
              </a:xfrm>
              <a:custGeom>
                <a:avLst/>
                <a:gdLst>
                  <a:gd name="connsiteX0" fmla="*/ 83908 w 84516"/>
                  <a:gd name="connsiteY0" fmla="*/ 35214 h 83737"/>
                  <a:gd name="connsiteX1" fmla="*/ 39358 w 84516"/>
                  <a:gd name="connsiteY1" fmla="*/ 83611 h 83737"/>
                  <a:gd name="connsiteX2" fmla="*/ -535 w 84516"/>
                  <a:gd name="connsiteY2" fmla="*/ 45069 h 83737"/>
                  <a:gd name="connsiteX3" fmla="*/ 43205 w 84516"/>
                  <a:gd name="connsiteY3" fmla="*/ -89 h 83737"/>
                  <a:gd name="connsiteX4" fmla="*/ 83908 w 84516"/>
                  <a:gd name="connsiteY4" fmla="*/ 35214 h 83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516" h="83737">
                    <a:moveTo>
                      <a:pt x="83908" y="35214"/>
                    </a:moveTo>
                    <a:cubicBezTo>
                      <a:pt x="82760" y="67209"/>
                      <a:pt x="69260" y="84421"/>
                      <a:pt x="39358" y="83611"/>
                    </a:cubicBezTo>
                    <a:cubicBezTo>
                      <a:pt x="15395" y="83004"/>
                      <a:pt x="613" y="69031"/>
                      <a:pt x="-535" y="45069"/>
                    </a:cubicBezTo>
                    <a:cubicBezTo>
                      <a:pt x="-1817" y="15909"/>
                      <a:pt x="13640" y="-561"/>
                      <a:pt x="43205" y="-89"/>
                    </a:cubicBezTo>
                    <a:cubicBezTo>
                      <a:pt x="67505" y="384"/>
                      <a:pt x="79588" y="15706"/>
                      <a:pt x="83908" y="3521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9" name="Forme libre : forme 158">
                <a:extLst>
                  <a:ext uri="{FF2B5EF4-FFF2-40B4-BE49-F238E27FC236}">
                    <a16:creationId xmlns:a16="http://schemas.microsoft.com/office/drawing/2014/main" id="{6D7D72EC-95B7-413B-9B92-81409DCFF92E}"/>
                  </a:ext>
                </a:extLst>
              </p:cNvPr>
              <p:cNvSpPr/>
              <p:nvPr/>
            </p:nvSpPr>
            <p:spPr>
              <a:xfrm>
                <a:off x="4331940" y="2684340"/>
                <a:ext cx="92446" cy="92809"/>
              </a:xfrm>
              <a:custGeom>
                <a:avLst/>
                <a:gdLst>
                  <a:gd name="connsiteX0" fmla="*/ 46453 w 92446"/>
                  <a:gd name="connsiteY0" fmla="*/ -99 h 92809"/>
                  <a:gd name="connsiteX1" fmla="*/ 91814 w 92446"/>
                  <a:gd name="connsiteY1" fmla="*/ 44586 h 92809"/>
                  <a:gd name="connsiteX2" fmla="*/ 40041 w 92446"/>
                  <a:gd name="connsiteY2" fmla="*/ 92444 h 92809"/>
                  <a:gd name="connsiteX3" fmla="*/ -459 w 92446"/>
                  <a:gd name="connsiteY3" fmla="*/ 43371 h 92809"/>
                  <a:gd name="connsiteX4" fmla="*/ 46453 w 92446"/>
                  <a:gd name="connsiteY4" fmla="*/ -99 h 92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446" h="92809">
                    <a:moveTo>
                      <a:pt x="46453" y="-99"/>
                    </a:moveTo>
                    <a:cubicBezTo>
                      <a:pt x="74533" y="1724"/>
                      <a:pt x="91206" y="16034"/>
                      <a:pt x="91814" y="44586"/>
                    </a:cubicBezTo>
                    <a:cubicBezTo>
                      <a:pt x="92624" y="79079"/>
                      <a:pt x="72779" y="95009"/>
                      <a:pt x="40041" y="92444"/>
                    </a:cubicBezTo>
                    <a:cubicBezTo>
                      <a:pt x="11489" y="90216"/>
                      <a:pt x="-2214" y="71451"/>
                      <a:pt x="-459" y="43371"/>
                    </a:cubicBezTo>
                    <a:cubicBezTo>
                      <a:pt x="1296" y="15291"/>
                      <a:pt x="18103" y="846"/>
                      <a:pt x="46453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0" name="Forme libre : forme 159">
                <a:extLst>
                  <a:ext uri="{FF2B5EF4-FFF2-40B4-BE49-F238E27FC236}">
                    <a16:creationId xmlns:a16="http://schemas.microsoft.com/office/drawing/2014/main" id="{3C35A243-3AC1-436F-8340-026701B26055}"/>
                  </a:ext>
                </a:extLst>
              </p:cNvPr>
              <p:cNvSpPr/>
              <p:nvPr/>
            </p:nvSpPr>
            <p:spPr>
              <a:xfrm>
                <a:off x="3093182" y="1299037"/>
                <a:ext cx="82660" cy="83233"/>
              </a:xfrm>
              <a:custGeom>
                <a:avLst/>
                <a:gdLst>
                  <a:gd name="connsiteX0" fmla="*/ 39094 w 82660"/>
                  <a:gd name="connsiteY0" fmla="*/ -99 h 83233"/>
                  <a:gd name="connsiteX1" fmla="*/ 82024 w 82660"/>
                  <a:gd name="connsiteY1" fmla="*/ 43709 h 83233"/>
                  <a:gd name="connsiteX2" fmla="*/ 43954 w 82660"/>
                  <a:gd name="connsiteY2" fmla="*/ 83062 h 83233"/>
                  <a:gd name="connsiteX3" fmla="*/ -596 w 82660"/>
                  <a:gd name="connsiteY3" fmla="*/ 39929 h 83233"/>
                  <a:gd name="connsiteX4" fmla="*/ 39094 w 82660"/>
                  <a:gd name="connsiteY4" fmla="*/ -99 h 8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660" h="83233">
                    <a:moveTo>
                      <a:pt x="39094" y="-99"/>
                    </a:moveTo>
                    <a:cubicBezTo>
                      <a:pt x="65689" y="1116"/>
                      <a:pt x="82834" y="14481"/>
                      <a:pt x="82024" y="43709"/>
                    </a:cubicBezTo>
                    <a:cubicBezTo>
                      <a:pt x="81416" y="67267"/>
                      <a:pt x="67377" y="81981"/>
                      <a:pt x="43954" y="83062"/>
                    </a:cubicBezTo>
                    <a:cubicBezTo>
                      <a:pt x="15334" y="84344"/>
                      <a:pt x="-1136" y="68886"/>
                      <a:pt x="-596" y="39929"/>
                    </a:cubicBezTo>
                    <a:cubicBezTo>
                      <a:pt x="-191" y="16101"/>
                      <a:pt x="14052" y="2871"/>
                      <a:pt x="3909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1" name="Forme libre : forme 160">
                <a:extLst>
                  <a:ext uri="{FF2B5EF4-FFF2-40B4-BE49-F238E27FC236}">
                    <a16:creationId xmlns:a16="http://schemas.microsoft.com/office/drawing/2014/main" id="{CD05E61E-C100-4817-9154-FA9A65075A2E}"/>
                  </a:ext>
                </a:extLst>
              </p:cNvPr>
              <p:cNvSpPr/>
              <p:nvPr/>
            </p:nvSpPr>
            <p:spPr>
              <a:xfrm>
                <a:off x="5113920" y="2707222"/>
                <a:ext cx="88746" cy="89122"/>
              </a:xfrm>
              <a:custGeom>
                <a:avLst/>
                <a:gdLst>
                  <a:gd name="connsiteX0" fmla="*/ 44841 w 88746"/>
                  <a:gd name="connsiteY0" fmla="*/ -99 h 89122"/>
                  <a:gd name="connsiteX1" fmla="*/ 88108 w 88746"/>
                  <a:gd name="connsiteY1" fmla="*/ 45937 h 89122"/>
                  <a:gd name="connsiteX2" fmla="*/ 42613 w 88746"/>
                  <a:gd name="connsiteY2" fmla="*/ 89002 h 89122"/>
                  <a:gd name="connsiteX3" fmla="*/ -587 w 88746"/>
                  <a:gd name="connsiteY3" fmla="*/ 43506 h 89122"/>
                  <a:gd name="connsiteX4" fmla="*/ 44841 w 88746"/>
                  <a:gd name="connsiteY4" fmla="*/ -99 h 89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746" h="89122">
                    <a:moveTo>
                      <a:pt x="44841" y="-99"/>
                    </a:moveTo>
                    <a:cubicBezTo>
                      <a:pt x="73326" y="2332"/>
                      <a:pt x="88918" y="17114"/>
                      <a:pt x="88108" y="45937"/>
                    </a:cubicBezTo>
                    <a:cubicBezTo>
                      <a:pt x="87298" y="74759"/>
                      <a:pt x="71233" y="89676"/>
                      <a:pt x="42613" y="89002"/>
                    </a:cubicBezTo>
                    <a:cubicBezTo>
                      <a:pt x="13993" y="88326"/>
                      <a:pt x="-1262" y="72059"/>
                      <a:pt x="-587" y="43506"/>
                    </a:cubicBezTo>
                    <a:cubicBezTo>
                      <a:pt x="88" y="14954"/>
                      <a:pt x="16558" y="711"/>
                      <a:pt x="44841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2" name="Forme libre : forme 161">
                <a:extLst>
                  <a:ext uri="{FF2B5EF4-FFF2-40B4-BE49-F238E27FC236}">
                    <a16:creationId xmlns:a16="http://schemas.microsoft.com/office/drawing/2014/main" id="{F130E3D9-190D-44AE-BFA6-C6C85023838C}"/>
                  </a:ext>
                </a:extLst>
              </p:cNvPr>
              <p:cNvSpPr/>
              <p:nvPr/>
            </p:nvSpPr>
            <p:spPr>
              <a:xfrm>
                <a:off x="4162367" y="2768140"/>
                <a:ext cx="94210" cy="94444"/>
              </a:xfrm>
              <a:custGeom>
                <a:avLst/>
                <a:gdLst>
                  <a:gd name="connsiteX0" fmla="*/ 51798 w 94210"/>
                  <a:gd name="connsiteY0" fmla="*/ -64 h 94444"/>
                  <a:gd name="connsiteX1" fmla="*/ 93513 w 94210"/>
                  <a:gd name="connsiteY1" fmla="*/ 48671 h 94444"/>
                  <a:gd name="connsiteX2" fmla="*/ 37354 w 94210"/>
                  <a:gd name="connsiteY2" fmla="*/ 93491 h 94444"/>
                  <a:gd name="connsiteX3" fmla="*/ -42 w 94210"/>
                  <a:gd name="connsiteY3" fmla="*/ 40234 h 94444"/>
                  <a:gd name="connsiteX4" fmla="*/ 51798 w 94210"/>
                  <a:gd name="connsiteY4" fmla="*/ -64 h 94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210" h="94444">
                    <a:moveTo>
                      <a:pt x="51798" y="-64"/>
                    </a:moveTo>
                    <a:cubicBezTo>
                      <a:pt x="79338" y="3919"/>
                      <a:pt x="94931" y="20186"/>
                      <a:pt x="93513" y="48671"/>
                    </a:cubicBezTo>
                    <a:cubicBezTo>
                      <a:pt x="91826" y="83839"/>
                      <a:pt x="69213" y="98149"/>
                      <a:pt x="37354" y="93491"/>
                    </a:cubicBezTo>
                    <a:cubicBezTo>
                      <a:pt x="9273" y="89374"/>
                      <a:pt x="-3551" y="68044"/>
                      <a:pt x="-42" y="40234"/>
                    </a:cubicBezTo>
                    <a:cubicBezTo>
                      <a:pt x="3468" y="12424"/>
                      <a:pt x="22706" y="-874"/>
                      <a:pt x="51798" y="-6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3" name="Forme libre : forme 162">
                <a:extLst>
                  <a:ext uri="{FF2B5EF4-FFF2-40B4-BE49-F238E27FC236}">
                    <a16:creationId xmlns:a16="http://schemas.microsoft.com/office/drawing/2014/main" id="{B50525EF-8F01-4F13-AAFB-10876C0793AE}"/>
                  </a:ext>
                </a:extLst>
              </p:cNvPr>
              <p:cNvSpPr/>
              <p:nvPr/>
            </p:nvSpPr>
            <p:spPr>
              <a:xfrm>
                <a:off x="4564600" y="2790770"/>
                <a:ext cx="91236" cy="91371"/>
              </a:xfrm>
              <a:custGeom>
                <a:avLst/>
                <a:gdLst>
                  <a:gd name="connsiteX0" fmla="*/ 40998 w 91236"/>
                  <a:gd name="connsiteY0" fmla="*/ -82 h 91371"/>
                  <a:gd name="connsiteX1" fmla="*/ 90408 w 91236"/>
                  <a:gd name="connsiteY1" fmla="*/ 41566 h 91371"/>
                  <a:gd name="connsiteX2" fmla="*/ 49098 w 91236"/>
                  <a:gd name="connsiteY2" fmla="*/ 91043 h 91371"/>
                  <a:gd name="connsiteX3" fmla="*/ -379 w 91236"/>
                  <a:gd name="connsiteY3" fmla="*/ 49801 h 91371"/>
                  <a:gd name="connsiteX4" fmla="*/ 40998 w 91236"/>
                  <a:gd name="connsiteY4" fmla="*/ -82 h 91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236" h="91371">
                    <a:moveTo>
                      <a:pt x="40998" y="-82"/>
                    </a:moveTo>
                    <a:cubicBezTo>
                      <a:pt x="69551" y="-622"/>
                      <a:pt x="88248" y="11731"/>
                      <a:pt x="90408" y="41566"/>
                    </a:cubicBezTo>
                    <a:cubicBezTo>
                      <a:pt x="92568" y="71401"/>
                      <a:pt x="78799" y="88816"/>
                      <a:pt x="49098" y="91043"/>
                    </a:cubicBezTo>
                    <a:cubicBezTo>
                      <a:pt x="19399" y="93271"/>
                      <a:pt x="1848" y="79298"/>
                      <a:pt x="-379" y="49801"/>
                    </a:cubicBezTo>
                    <a:cubicBezTo>
                      <a:pt x="-2606" y="20303"/>
                      <a:pt x="11366" y="3361"/>
                      <a:pt x="40998" y="-8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4" name="Forme libre : forme 163">
                <a:extLst>
                  <a:ext uri="{FF2B5EF4-FFF2-40B4-BE49-F238E27FC236}">
                    <a16:creationId xmlns:a16="http://schemas.microsoft.com/office/drawing/2014/main" id="{BB97F09F-B021-4D9C-86A7-F3C7F7AE9A8C}"/>
                  </a:ext>
                </a:extLst>
              </p:cNvPr>
              <p:cNvSpPr/>
              <p:nvPr/>
            </p:nvSpPr>
            <p:spPr>
              <a:xfrm>
                <a:off x="4964969" y="2790484"/>
                <a:ext cx="92205" cy="91505"/>
              </a:xfrm>
              <a:custGeom>
                <a:avLst/>
                <a:gdLst>
                  <a:gd name="connsiteX0" fmla="*/ 91597 w 92205"/>
                  <a:gd name="connsiteY0" fmla="*/ 46171 h 91505"/>
                  <a:gd name="connsiteX1" fmla="*/ 46912 w 92205"/>
                  <a:gd name="connsiteY1" fmla="*/ 91397 h 91505"/>
                  <a:gd name="connsiteX2" fmla="*/ -338 w 92205"/>
                  <a:gd name="connsiteY2" fmla="*/ 39759 h 91505"/>
                  <a:gd name="connsiteX3" fmla="*/ 48532 w 92205"/>
                  <a:gd name="connsiteY3" fmla="*/ 69 h 91505"/>
                  <a:gd name="connsiteX4" fmla="*/ 91597 w 92205"/>
                  <a:gd name="connsiteY4" fmla="*/ 46171 h 91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205" h="91505">
                    <a:moveTo>
                      <a:pt x="91597" y="46171"/>
                    </a:moveTo>
                    <a:cubicBezTo>
                      <a:pt x="89504" y="74454"/>
                      <a:pt x="75329" y="90992"/>
                      <a:pt x="46912" y="91397"/>
                    </a:cubicBezTo>
                    <a:cubicBezTo>
                      <a:pt x="12757" y="91937"/>
                      <a:pt x="-2903" y="72294"/>
                      <a:pt x="-338" y="39759"/>
                    </a:cubicBezTo>
                    <a:cubicBezTo>
                      <a:pt x="1957" y="11274"/>
                      <a:pt x="20722" y="-1754"/>
                      <a:pt x="48532" y="69"/>
                    </a:cubicBezTo>
                    <a:cubicBezTo>
                      <a:pt x="76342" y="1892"/>
                      <a:pt x="90652" y="18699"/>
                      <a:pt x="91597" y="4617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5" name="Forme libre : forme 164">
                <a:extLst>
                  <a:ext uri="{FF2B5EF4-FFF2-40B4-BE49-F238E27FC236}">
                    <a16:creationId xmlns:a16="http://schemas.microsoft.com/office/drawing/2014/main" id="{BA408B91-6C56-49E4-8D13-3C2579D2535B}"/>
                  </a:ext>
                </a:extLst>
              </p:cNvPr>
              <p:cNvSpPr/>
              <p:nvPr/>
            </p:nvSpPr>
            <p:spPr>
              <a:xfrm>
                <a:off x="3997357" y="2855827"/>
                <a:ext cx="87761" cy="87526"/>
              </a:xfrm>
              <a:custGeom>
                <a:avLst/>
                <a:gdLst>
                  <a:gd name="connsiteX0" fmla="*/ 87141 w 87761"/>
                  <a:gd name="connsiteY0" fmla="*/ 47114 h 87526"/>
                  <a:gd name="connsiteX1" fmla="*/ 36314 w 87761"/>
                  <a:gd name="connsiteY1" fmla="*/ 86939 h 87526"/>
                  <a:gd name="connsiteX2" fmla="*/ -609 w 87761"/>
                  <a:gd name="connsiteY2" fmla="*/ 44549 h 87526"/>
                  <a:gd name="connsiteX3" fmla="*/ 44684 w 87761"/>
                  <a:gd name="connsiteY3" fmla="*/ -69 h 87526"/>
                  <a:gd name="connsiteX4" fmla="*/ 87141 w 87761"/>
                  <a:gd name="connsiteY4" fmla="*/ 47114 h 87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761" h="87526">
                    <a:moveTo>
                      <a:pt x="87141" y="47114"/>
                    </a:moveTo>
                    <a:cubicBezTo>
                      <a:pt x="83361" y="77961"/>
                      <a:pt x="64461" y="90111"/>
                      <a:pt x="36314" y="86939"/>
                    </a:cubicBezTo>
                    <a:cubicBezTo>
                      <a:pt x="12553" y="84306"/>
                      <a:pt x="-541" y="68781"/>
                      <a:pt x="-609" y="44549"/>
                    </a:cubicBezTo>
                    <a:cubicBezTo>
                      <a:pt x="-609" y="14848"/>
                      <a:pt x="15254" y="-879"/>
                      <a:pt x="44684" y="-69"/>
                    </a:cubicBezTo>
                    <a:cubicBezTo>
                      <a:pt x="74114" y="741"/>
                      <a:pt x="87614" y="18831"/>
                      <a:pt x="87141" y="4711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6" name="Forme libre : forme 165">
                <a:extLst>
                  <a:ext uri="{FF2B5EF4-FFF2-40B4-BE49-F238E27FC236}">
                    <a16:creationId xmlns:a16="http://schemas.microsoft.com/office/drawing/2014/main" id="{10543E35-EF19-4DE5-B50A-16575DC6E8AB}"/>
                  </a:ext>
                </a:extLst>
              </p:cNvPr>
              <p:cNvSpPr/>
              <p:nvPr/>
            </p:nvSpPr>
            <p:spPr>
              <a:xfrm>
                <a:off x="4399722" y="2857867"/>
                <a:ext cx="83837" cy="84120"/>
              </a:xfrm>
              <a:custGeom>
                <a:avLst/>
                <a:gdLst>
                  <a:gd name="connsiteX0" fmla="*/ 44147 w 83837"/>
                  <a:gd name="connsiteY0" fmla="*/ 84022 h 84120"/>
                  <a:gd name="connsiteX1" fmla="*/ -606 w 83837"/>
                  <a:gd name="connsiteY1" fmla="*/ 40552 h 84120"/>
                  <a:gd name="connsiteX2" fmla="*/ 37127 w 83837"/>
                  <a:gd name="connsiteY2" fmla="*/ 52 h 84120"/>
                  <a:gd name="connsiteX3" fmla="*/ 83229 w 83837"/>
                  <a:gd name="connsiteY3" fmla="*/ 42779 h 84120"/>
                  <a:gd name="connsiteX4" fmla="*/ 44147 w 83837"/>
                  <a:gd name="connsiteY4" fmla="*/ 84022 h 8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837" h="84120">
                    <a:moveTo>
                      <a:pt x="44147" y="84022"/>
                    </a:moveTo>
                    <a:cubicBezTo>
                      <a:pt x="17147" y="83482"/>
                      <a:pt x="-876" y="70522"/>
                      <a:pt x="-606" y="40552"/>
                    </a:cubicBezTo>
                    <a:cubicBezTo>
                      <a:pt x="-606" y="16589"/>
                      <a:pt x="12894" y="1334"/>
                      <a:pt x="37127" y="52"/>
                    </a:cubicBezTo>
                    <a:cubicBezTo>
                      <a:pt x="66017" y="-1771"/>
                      <a:pt x="83162" y="13012"/>
                      <a:pt x="83229" y="42779"/>
                    </a:cubicBezTo>
                    <a:cubicBezTo>
                      <a:pt x="83229" y="66877"/>
                      <a:pt x="69257" y="80309"/>
                      <a:pt x="44147" y="8402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7" name="Forme libre : forme 166">
                <a:extLst>
                  <a:ext uri="{FF2B5EF4-FFF2-40B4-BE49-F238E27FC236}">
                    <a16:creationId xmlns:a16="http://schemas.microsoft.com/office/drawing/2014/main" id="{4D5AF296-9B6F-447C-9837-1F5653CA88B9}"/>
                  </a:ext>
                </a:extLst>
              </p:cNvPr>
              <p:cNvSpPr/>
              <p:nvPr/>
            </p:nvSpPr>
            <p:spPr>
              <a:xfrm>
                <a:off x="4793836" y="2872211"/>
                <a:ext cx="96883" cy="96587"/>
              </a:xfrm>
              <a:custGeom>
                <a:avLst/>
                <a:gdLst>
                  <a:gd name="connsiteX0" fmla="*/ 96275 w 96883"/>
                  <a:gd name="connsiteY0" fmla="*/ 44702 h 96587"/>
                  <a:gd name="connsiteX1" fmla="*/ 54965 w 96883"/>
                  <a:gd name="connsiteY1" fmla="*/ 96002 h 96587"/>
                  <a:gd name="connsiteX2" fmla="*/ -453 w 96883"/>
                  <a:gd name="connsiteY2" fmla="*/ 50372 h 96587"/>
                  <a:gd name="connsiteX3" fmla="*/ 40452 w 96883"/>
                  <a:gd name="connsiteY3" fmla="*/ 422 h 96587"/>
                  <a:gd name="connsiteX4" fmla="*/ 96275 w 96883"/>
                  <a:gd name="connsiteY4" fmla="*/ 44702 h 96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883" h="96587">
                    <a:moveTo>
                      <a:pt x="96275" y="44702"/>
                    </a:moveTo>
                    <a:cubicBezTo>
                      <a:pt x="96275" y="74065"/>
                      <a:pt x="82775" y="92898"/>
                      <a:pt x="54965" y="96002"/>
                    </a:cubicBezTo>
                    <a:cubicBezTo>
                      <a:pt x="22835" y="99512"/>
                      <a:pt x="1842" y="83988"/>
                      <a:pt x="-453" y="50372"/>
                    </a:cubicBezTo>
                    <a:cubicBezTo>
                      <a:pt x="-2343" y="22090"/>
                      <a:pt x="13047" y="3595"/>
                      <a:pt x="40452" y="422"/>
                    </a:cubicBezTo>
                    <a:cubicBezTo>
                      <a:pt x="72447" y="-3290"/>
                      <a:pt x="92090" y="12977"/>
                      <a:pt x="96275" y="4470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8" name="Forme libre : forme 167">
                <a:extLst>
                  <a:ext uri="{FF2B5EF4-FFF2-40B4-BE49-F238E27FC236}">
                    <a16:creationId xmlns:a16="http://schemas.microsoft.com/office/drawing/2014/main" id="{A0727402-D847-4780-BFB8-E2479A9FDE1B}"/>
                  </a:ext>
                </a:extLst>
              </p:cNvPr>
              <p:cNvSpPr/>
              <p:nvPr/>
            </p:nvSpPr>
            <p:spPr>
              <a:xfrm>
                <a:off x="2648323" y="2898199"/>
                <a:ext cx="87391" cy="86749"/>
              </a:xfrm>
              <a:custGeom>
                <a:avLst/>
                <a:gdLst>
                  <a:gd name="connsiteX0" fmla="*/ 86783 w 87391"/>
                  <a:gd name="connsiteY0" fmla="*/ 43352 h 86749"/>
                  <a:gd name="connsiteX1" fmla="*/ 40140 w 87391"/>
                  <a:gd name="connsiteY1" fmla="*/ 86552 h 86749"/>
                  <a:gd name="connsiteX2" fmla="*/ -360 w 87391"/>
                  <a:gd name="connsiteY2" fmla="*/ 37952 h 86749"/>
                  <a:gd name="connsiteX3" fmla="*/ 40545 w 87391"/>
                  <a:gd name="connsiteY3" fmla="*/ -51 h 86749"/>
                  <a:gd name="connsiteX4" fmla="*/ 86783 w 87391"/>
                  <a:gd name="connsiteY4" fmla="*/ 43352 h 86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391" h="86749">
                    <a:moveTo>
                      <a:pt x="86783" y="43352"/>
                    </a:moveTo>
                    <a:cubicBezTo>
                      <a:pt x="84825" y="72715"/>
                      <a:pt x="69368" y="88037"/>
                      <a:pt x="40140" y="86552"/>
                    </a:cubicBezTo>
                    <a:cubicBezTo>
                      <a:pt x="10913" y="85067"/>
                      <a:pt x="-2655" y="66302"/>
                      <a:pt x="-360" y="37952"/>
                    </a:cubicBezTo>
                    <a:cubicBezTo>
                      <a:pt x="1530" y="13854"/>
                      <a:pt x="16785" y="759"/>
                      <a:pt x="40545" y="-51"/>
                    </a:cubicBezTo>
                    <a:cubicBezTo>
                      <a:pt x="69706" y="-1063"/>
                      <a:pt x="85028" y="13989"/>
                      <a:pt x="86783" y="4335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9" name="Forme libre : forme 168">
                <a:extLst>
                  <a:ext uri="{FF2B5EF4-FFF2-40B4-BE49-F238E27FC236}">
                    <a16:creationId xmlns:a16="http://schemas.microsoft.com/office/drawing/2014/main" id="{C2C2E56B-1373-4978-A67F-BD0FB3193846}"/>
                  </a:ext>
                </a:extLst>
              </p:cNvPr>
              <p:cNvSpPr/>
              <p:nvPr/>
            </p:nvSpPr>
            <p:spPr>
              <a:xfrm>
                <a:off x="6399521" y="2918022"/>
                <a:ext cx="90678" cy="89344"/>
              </a:xfrm>
              <a:custGeom>
                <a:avLst/>
                <a:gdLst>
                  <a:gd name="connsiteX0" fmla="*/ 90070 w 90678"/>
                  <a:gd name="connsiteY0" fmla="*/ 38446 h 89344"/>
                  <a:gd name="connsiteX1" fmla="*/ 42820 w 90678"/>
                  <a:gd name="connsiteY1" fmla="*/ 89206 h 89344"/>
                  <a:gd name="connsiteX2" fmla="*/ -582 w 90678"/>
                  <a:gd name="connsiteY2" fmla="*/ 43374 h 89344"/>
                  <a:gd name="connsiteX3" fmla="*/ 45317 w 90678"/>
                  <a:gd name="connsiteY3" fmla="*/ -97 h 89344"/>
                  <a:gd name="connsiteX4" fmla="*/ 90070 w 90678"/>
                  <a:gd name="connsiteY4" fmla="*/ 38446 h 8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678" h="89344">
                    <a:moveTo>
                      <a:pt x="90070" y="38446"/>
                    </a:moveTo>
                    <a:cubicBezTo>
                      <a:pt x="86898" y="74221"/>
                      <a:pt x="72183" y="90151"/>
                      <a:pt x="42820" y="89206"/>
                    </a:cubicBezTo>
                    <a:cubicBezTo>
                      <a:pt x="13458" y="88261"/>
                      <a:pt x="-1324" y="72264"/>
                      <a:pt x="-582" y="43374"/>
                    </a:cubicBezTo>
                    <a:cubicBezTo>
                      <a:pt x="160" y="14484"/>
                      <a:pt x="16428" y="-299"/>
                      <a:pt x="45317" y="-97"/>
                    </a:cubicBezTo>
                    <a:cubicBezTo>
                      <a:pt x="75558" y="106"/>
                      <a:pt x="86155" y="19546"/>
                      <a:pt x="90070" y="3844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0" name="Forme libre : forme 169">
                <a:extLst>
                  <a:ext uri="{FF2B5EF4-FFF2-40B4-BE49-F238E27FC236}">
                    <a16:creationId xmlns:a16="http://schemas.microsoft.com/office/drawing/2014/main" id="{8BEA0FD6-E2CD-4605-8716-CE1214706784}"/>
                  </a:ext>
                </a:extLst>
              </p:cNvPr>
              <p:cNvSpPr/>
              <p:nvPr/>
            </p:nvSpPr>
            <p:spPr>
              <a:xfrm>
                <a:off x="4231049" y="2941967"/>
                <a:ext cx="83786" cy="84327"/>
              </a:xfrm>
              <a:custGeom>
                <a:avLst/>
                <a:gdLst>
                  <a:gd name="connsiteX0" fmla="*/ 41167 w 83786"/>
                  <a:gd name="connsiteY0" fmla="*/ 84229 h 84327"/>
                  <a:gd name="connsiteX1" fmla="*/ -548 w 83786"/>
                  <a:gd name="connsiteY1" fmla="*/ 45011 h 84327"/>
                  <a:gd name="connsiteX2" fmla="*/ 43192 w 83786"/>
                  <a:gd name="connsiteY2" fmla="*/ -79 h 84327"/>
                  <a:gd name="connsiteX3" fmla="*/ 83084 w 83786"/>
                  <a:gd name="connsiteY3" fmla="*/ 38463 h 84327"/>
                  <a:gd name="connsiteX4" fmla="*/ 41167 w 83786"/>
                  <a:gd name="connsiteY4" fmla="*/ 84229 h 84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786" h="84327">
                    <a:moveTo>
                      <a:pt x="41167" y="84229"/>
                    </a:moveTo>
                    <a:cubicBezTo>
                      <a:pt x="15517" y="81731"/>
                      <a:pt x="667" y="69243"/>
                      <a:pt x="-548" y="45011"/>
                    </a:cubicBezTo>
                    <a:cubicBezTo>
                      <a:pt x="-1696" y="15919"/>
                      <a:pt x="13559" y="-754"/>
                      <a:pt x="43192" y="-79"/>
                    </a:cubicBezTo>
                    <a:cubicBezTo>
                      <a:pt x="67222" y="461"/>
                      <a:pt x="81936" y="14501"/>
                      <a:pt x="83084" y="38463"/>
                    </a:cubicBezTo>
                    <a:cubicBezTo>
                      <a:pt x="84569" y="67826"/>
                      <a:pt x="68436" y="82676"/>
                      <a:pt x="41167" y="8422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1" name="Forme libre : forme 170">
                <a:extLst>
                  <a:ext uri="{FF2B5EF4-FFF2-40B4-BE49-F238E27FC236}">
                    <a16:creationId xmlns:a16="http://schemas.microsoft.com/office/drawing/2014/main" id="{0F9197E5-2B5D-4DC0-A955-8EFE3E21D3C2}"/>
                  </a:ext>
                </a:extLst>
              </p:cNvPr>
              <p:cNvSpPr/>
              <p:nvPr/>
            </p:nvSpPr>
            <p:spPr>
              <a:xfrm>
                <a:off x="4626553" y="2936836"/>
                <a:ext cx="94269" cy="93403"/>
              </a:xfrm>
              <a:custGeom>
                <a:avLst/>
                <a:gdLst>
                  <a:gd name="connsiteX0" fmla="*/ 93661 w 94269"/>
                  <a:gd name="connsiteY0" fmla="*/ 47442 h 93403"/>
                  <a:gd name="connsiteX1" fmla="*/ 44656 w 94269"/>
                  <a:gd name="connsiteY1" fmla="*/ 93207 h 93403"/>
                  <a:gd name="connsiteX2" fmla="*/ 241 w 94269"/>
                  <a:gd name="connsiteY2" fmla="*/ 37520 h 93403"/>
                  <a:gd name="connsiteX3" fmla="*/ 53093 w 94269"/>
                  <a:gd name="connsiteY3" fmla="*/ 462 h 93403"/>
                  <a:gd name="connsiteX4" fmla="*/ 93661 w 94269"/>
                  <a:gd name="connsiteY4" fmla="*/ 47442 h 93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269" h="93403">
                    <a:moveTo>
                      <a:pt x="93661" y="47442"/>
                    </a:moveTo>
                    <a:cubicBezTo>
                      <a:pt x="89206" y="79302"/>
                      <a:pt x="73411" y="94692"/>
                      <a:pt x="44656" y="93207"/>
                    </a:cubicBezTo>
                    <a:cubicBezTo>
                      <a:pt x="9556" y="91520"/>
                      <a:pt x="-4349" y="69110"/>
                      <a:pt x="241" y="37520"/>
                    </a:cubicBezTo>
                    <a:cubicBezTo>
                      <a:pt x="4291" y="9440"/>
                      <a:pt x="25485" y="-2980"/>
                      <a:pt x="53093" y="462"/>
                    </a:cubicBezTo>
                    <a:cubicBezTo>
                      <a:pt x="82186" y="3837"/>
                      <a:pt x="93053" y="23615"/>
                      <a:pt x="93661" y="4744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2" name="Forme libre : forme 171">
                <a:extLst>
                  <a:ext uri="{FF2B5EF4-FFF2-40B4-BE49-F238E27FC236}">
                    <a16:creationId xmlns:a16="http://schemas.microsoft.com/office/drawing/2014/main" id="{7951CF87-9302-423B-B15D-AD23DB439F9E}"/>
                  </a:ext>
                </a:extLst>
              </p:cNvPr>
              <p:cNvSpPr/>
              <p:nvPr/>
            </p:nvSpPr>
            <p:spPr>
              <a:xfrm>
                <a:off x="2479509" y="2960906"/>
                <a:ext cx="87860" cy="87461"/>
              </a:xfrm>
              <a:custGeom>
                <a:avLst/>
                <a:gdLst>
                  <a:gd name="connsiteX0" fmla="*/ 87252 w 87860"/>
                  <a:gd name="connsiteY0" fmla="*/ 42340 h 87461"/>
                  <a:gd name="connsiteX1" fmla="*/ 43107 w 87860"/>
                  <a:gd name="connsiteY1" fmla="*/ 87363 h 87461"/>
                  <a:gd name="connsiteX2" fmla="*/ -566 w 87860"/>
                  <a:gd name="connsiteY2" fmla="*/ 41193 h 87461"/>
                  <a:gd name="connsiteX3" fmla="*/ 37910 w 87860"/>
                  <a:gd name="connsiteY3" fmla="*/ 153 h 87461"/>
                  <a:gd name="connsiteX4" fmla="*/ 87252 w 87860"/>
                  <a:gd name="connsiteY4" fmla="*/ 42340 h 87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860" h="87461">
                    <a:moveTo>
                      <a:pt x="87252" y="42340"/>
                    </a:moveTo>
                    <a:cubicBezTo>
                      <a:pt x="86645" y="70150"/>
                      <a:pt x="73145" y="87430"/>
                      <a:pt x="43107" y="87363"/>
                    </a:cubicBezTo>
                    <a:cubicBezTo>
                      <a:pt x="13070" y="87296"/>
                      <a:pt x="-1510" y="70353"/>
                      <a:pt x="-566" y="41193"/>
                    </a:cubicBezTo>
                    <a:cubicBezTo>
                      <a:pt x="177" y="17028"/>
                      <a:pt x="13745" y="2043"/>
                      <a:pt x="37910" y="153"/>
                    </a:cubicBezTo>
                    <a:cubicBezTo>
                      <a:pt x="66665" y="-2142"/>
                      <a:pt x="84417" y="11223"/>
                      <a:pt x="87252" y="4234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3" name="Forme libre : forme 172">
                <a:extLst>
                  <a:ext uri="{FF2B5EF4-FFF2-40B4-BE49-F238E27FC236}">
                    <a16:creationId xmlns:a16="http://schemas.microsoft.com/office/drawing/2014/main" id="{033AC247-A631-42CB-87FB-588F35B7385D}"/>
                  </a:ext>
                </a:extLst>
              </p:cNvPr>
              <p:cNvSpPr/>
              <p:nvPr/>
            </p:nvSpPr>
            <p:spPr>
              <a:xfrm>
                <a:off x="6229485" y="2979511"/>
                <a:ext cx="92618" cy="92959"/>
              </a:xfrm>
              <a:custGeom>
                <a:avLst/>
                <a:gdLst>
                  <a:gd name="connsiteX0" fmla="*/ 41878 w 92618"/>
                  <a:gd name="connsiteY0" fmla="*/ 92854 h 92959"/>
                  <a:gd name="connsiteX1" fmla="*/ -580 w 92618"/>
                  <a:gd name="connsiteY1" fmla="*/ 45604 h 92959"/>
                  <a:gd name="connsiteX2" fmla="*/ 53893 w 92618"/>
                  <a:gd name="connsiteY2" fmla="*/ 514 h 92959"/>
                  <a:gd name="connsiteX3" fmla="*/ 91625 w 92618"/>
                  <a:gd name="connsiteY3" fmla="*/ 52017 h 92959"/>
                  <a:gd name="connsiteX4" fmla="*/ 41878 w 92618"/>
                  <a:gd name="connsiteY4" fmla="*/ 92854 h 92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618" h="92959">
                    <a:moveTo>
                      <a:pt x="41878" y="92854"/>
                    </a:moveTo>
                    <a:cubicBezTo>
                      <a:pt x="14878" y="89345"/>
                      <a:pt x="-1390" y="74427"/>
                      <a:pt x="-580" y="45604"/>
                    </a:cubicBezTo>
                    <a:cubicBezTo>
                      <a:pt x="500" y="10842"/>
                      <a:pt x="22033" y="-3333"/>
                      <a:pt x="53893" y="514"/>
                    </a:cubicBezTo>
                    <a:cubicBezTo>
                      <a:pt x="82243" y="4025"/>
                      <a:pt x="94393" y="24544"/>
                      <a:pt x="91625" y="52017"/>
                    </a:cubicBezTo>
                    <a:cubicBezTo>
                      <a:pt x="88723" y="80637"/>
                      <a:pt x="70363" y="93192"/>
                      <a:pt x="41878" y="9285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4" name="Forme libre : forme 173">
                <a:extLst>
                  <a:ext uri="{FF2B5EF4-FFF2-40B4-BE49-F238E27FC236}">
                    <a16:creationId xmlns:a16="http://schemas.microsoft.com/office/drawing/2014/main" id="{4A56D29C-D252-4FE0-A556-42CABB9B3962}"/>
                  </a:ext>
                </a:extLst>
              </p:cNvPr>
              <p:cNvSpPr/>
              <p:nvPr/>
            </p:nvSpPr>
            <p:spPr>
              <a:xfrm>
                <a:off x="4082796" y="3004154"/>
                <a:ext cx="85555" cy="85194"/>
              </a:xfrm>
              <a:custGeom>
                <a:avLst/>
                <a:gdLst>
                  <a:gd name="connsiteX0" fmla="*/ 84930 w 85555"/>
                  <a:gd name="connsiteY0" fmla="*/ 38309 h 85194"/>
                  <a:gd name="connsiteX1" fmla="*/ 44430 w 85555"/>
                  <a:gd name="connsiteY1" fmla="*/ 85019 h 85194"/>
                  <a:gd name="connsiteX2" fmla="*/ -593 w 85555"/>
                  <a:gd name="connsiteY2" fmla="*/ 42697 h 85194"/>
                  <a:gd name="connsiteX3" fmla="*/ 34440 w 85555"/>
                  <a:gd name="connsiteY3" fmla="*/ 577 h 85194"/>
                  <a:gd name="connsiteX4" fmla="*/ 84930 w 85555"/>
                  <a:gd name="connsiteY4" fmla="*/ 38309 h 85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555" h="85194">
                    <a:moveTo>
                      <a:pt x="84930" y="38309"/>
                    </a:moveTo>
                    <a:cubicBezTo>
                      <a:pt x="85470" y="65309"/>
                      <a:pt x="73590" y="83737"/>
                      <a:pt x="44430" y="85019"/>
                    </a:cubicBezTo>
                    <a:cubicBezTo>
                      <a:pt x="15270" y="86302"/>
                      <a:pt x="83" y="71519"/>
                      <a:pt x="-593" y="42697"/>
                    </a:cubicBezTo>
                    <a:cubicBezTo>
                      <a:pt x="-1133" y="19004"/>
                      <a:pt x="12030" y="3682"/>
                      <a:pt x="34440" y="577"/>
                    </a:cubicBezTo>
                    <a:cubicBezTo>
                      <a:pt x="61507" y="-3203"/>
                      <a:pt x="80205" y="8812"/>
                      <a:pt x="84930" y="3830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5" name="Forme libre : forme 174">
                <a:extLst>
                  <a:ext uri="{FF2B5EF4-FFF2-40B4-BE49-F238E27FC236}">
                    <a16:creationId xmlns:a16="http://schemas.microsoft.com/office/drawing/2014/main" id="{2863F6DF-8ACD-43FE-9152-5A98F04AD84A}"/>
                  </a:ext>
                </a:extLst>
              </p:cNvPr>
              <p:cNvSpPr/>
              <p:nvPr/>
            </p:nvSpPr>
            <p:spPr>
              <a:xfrm>
                <a:off x="4483439" y="3025403"/>
                <a:ext cx="85104" cy="86211"/>
              </a:xfrm>
              <a:custGeom>
                <a:avLst/>
                <a:gdLst>
                  <a:gd name="connsiteX0" fmla="*/ 47977 w 85104"/>
                  <a:gd name="connsiteY0" fmla="*/ 86113 h 86211"/>
                  <a:gd name="connsiteX1" fmla="*/ -488 w 85104"/>
                  <a:gd name="connsiteY1" fmla="*/ 38863 h 86211"/>
                  <a:gd name="connsiteX2" fmla="*/ 37852 w 85104"/>
                  <a:gd name="connsiteY2" fmla="*/ 50 h 86211"/>
                  <a:gd name="connsiteX3" fmla="*/ 84427 w 85104"/>
                  <a:gd name="connsiteY3" fmla="*/ 40888 h 86211"/>
                  <a:gd name="connsiteX4" fmla="*/ 47977 w 85104"/>
                  <a:gd name="connsiteY4" fmla="*/ 86113 h 86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104" h="86211">
                    <a:moveTo>
                      <a:pt x="47977" y="86113"/>
                    </a:moveTo>
                    <a:cubicBezTo>
                      <a:pt x="12539" y="82873"/>
                      <a:pt x="-2108" y="67348"/>
                      <a:pt x="-488" y="38863"/>
                    </a:cubicBezTo>
                    <a:cubicBezTo>
                      <a:pt x="794" y="15575"/>
                      <a:pt x="14497" y="1535"/>
                      <a:pt x="37852" y="50"/>
                    </a:cubicBezTo>
                    <a:cubicBezTo>
                      <a:pt x="65932" y="-1705"/>
                      <a:pt x="83077" y="12065"/>
                      <a:pt x="84427" y="40888"/>
                    </a:cubicBezTo>
                    <a:cubicBezTo>
                      <a:pt x="85777" y="69710"/>
                      <a:pt x="67214" y="81995"/>
                      <a:pt x="47977" y="8611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6" name="Forme libre : forme 175">
                <a:extLst>
                  <a:ext uri="{FF2B5EF4-FFF2-40B4-BE49-F238E27FC236}">
                    <a16:creationId xmlns:a16="http://schemas.microsoft.com/office/drawing/2014/main" id="{54003B4D-2DEF-4AA4-8988-006304F8CFEE}"/>
                  </a:ext>
                </a:extLst>
              </p:cNvPr>
              <p:cNvSpPr/>
              <p:nvPr/>
            </p:nvSpPr>
            <p:spPr>
              <a:xfrm>
                <a:off x="2312627" y="3047287"/>
                <a:ext cx="83908" cy="84239"/>
              </a:xfrm>
              <a:custGeom>
                <a:avLst/>
                <a:gdLst>
                  <a:gd name="connsiteX0" fmla="*/ 40767 w 83908"/>
                  <a:gd name="connsiteY0" fmla="*/ 84141 h 84239"/>
                  <a:gd name="connsiteX1" fmla="*/ -408 w 83908"/>
                  <a:gd name="connsiteY1" fmla="*/ 37364 h 84239"/>
                  <a:gd name="connsiteX2" fmla="*/ 40564 w 83908"/>
                  <a:gd name="connsiteY2" fmla="*/ -99 h 84239"/>
                  <a:gd name="connsiteX3" fmla="*/ 83157 w 83908"/>
                  <a:gd name="connsiteY3" fmla="*/ 46139 h 84239"/>
                  <a:gd name="connsiteX4" fmla="*/ 40767 w 83908"/>
                  <a:gd name="connsiteY4" fmla="*/ 84141 h 84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908" h="84239">
                    <a:moveTo>
                      <a:pt x="40767" y="84141"/>
                    </a:moveTo>
                    <a:cubicBezTo>
                      <a:pt x="12822" y="82184"/>
                      <a:pt x="-2568" y="66389"/>
                      <a:pt x="-408" y="37364"/>
                    </a:cubicBezTo>
                    <a:cubicBezTo>
                      <a:pt x="1279" y="13469"/>
                      <a:pt x="16534" y="-99"/>
                      <a:pt x="40564" y="-99"/>
                    </a:cubicBezTo>
                    <a:cubicBezTo>
                      <a:pt x="70467" y="-99"/>
                      <a:pt x="84912" y="17384"/>
                      <a:pt x="83157" y="46139"/>
                    </a:cubicBezTo>
                    <a:cubicBezTo>
                      <a:pt x="81672" y="70304"/>
                      <a:pt x="66079" y="82386"/>
                      <a:pt x="40767" y="8414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7" name="Forme libre : forme 176">
                <a:extLst>
                  <a:ext uri="{FF2B5EF4-FFF2-40B4-BE49-F238E27FC236}">
                    <a16:creationId xmlns:a16="http://schemas.microsoft.com/office/drawing/2014/main" id="{CAD6EF3E-6E7A-4D08-81A8-CDB94A4DD142}"/>
                  </a:ext>
                </a:extLst>
              </p:cNvPr>
              <p:cNvSpPr/>
              <p:nvPr/>
            </p:nvSpPr>
            <p:spPr>
              <a:xfrm>
                <a:off x="6083481" y="3065405"/>
                <a:ext cx="89873" cy="89363"/>
              </a:xfrm>
              <a:custGeom>
                <a:avLst/>
                <a:gdLst>
                  <a:gd name="connsiteX0" fmla="*/ 89265 w 89873"/>
                  <a:gd name="connsiteY0" fmla="*/ 43884 h 89363"/>
                  <a:gd name="connsiteX1" fmla="*/ 45322 w 89873"/>
                  <a:gd name="connsiteY1" fmla="*/ 89244 h 89363"/>
                  <a:gd name="connsiteX2" fmla="*/ -578 w 89873"/>
                  <a:gd name="connsiteY2" fmla="*/ 45841 h 89363"/>
                  <a:gd name="connsiteX3" fmla="*/ 42825 w 89873"/>
                  <a:gd name="connsiteY3" fmla="*/ -59 h 89363"/>
                  <a:gd name="connsiteX4" fmla="*/ 89265 w 89873"/>
                  <a:gd name="connsiteY4" fmla="*/ 43884 h 89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873" h="89363">
                    <a:moveTo>
                      <a:pt x="89265" y="43884"/>
                    </a:moveTo>
                    <a:cubicBezTo>
                      <a:pt x="88184" y="71761"/>
                      <a:pt x="74482" y="88569"/>
                      <a:pt x="45322" y="89244"/>
                    </a:cubicBezTo>
                    <a:cubicBezTo>
                      <a:pt x="16162" y="89919"/>
                      <a:pt x="232" y="74799"/>
                      <a:pt x="-578" y="45841"/>
                    </a:cubicBezTo>
                    <a:cubicBezTo>
                      <a:pt x="-1388" y="16884"/>
                      <a:pt x="14002" y="886"/>
                      <a:pt x="42825" y="-59"/>
                    </a:cubicBezTo>
                    <a:cubicBezTo>
                      <a:pt x="71647" y="-1004"/>
                      <a:pt x="86767" y="14859"/>
                      <a:pt x="89265" y="4388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8" name="Forme libre : forme 177">
                <a:extLst>
                  <a:ext uri="{FF2B5EF4-FFF2-40B4-BE49-F238E27FC236}">
                    <a16:creationId xmlns:a16="http://schemas.microsoft.com/office/drawing/2014/main" id="{9D706EAE-215D-4852-94BB-CC6438EF1184}"/>
                  </a:ext>
                </a:extLst>
              </p:cNvPr>
              <p:cNvSpPr/>
              <p:nvPr/>
            </p:nvSpPr>
            <p:spPr>
              <a:xfrm>
                <a:off x="6482966" y="3064363"/>
                <a:ext cx="91572" cy="92071"/>
              </a:xfrm>
              <a:custGeom>
                <a:avLst/>
                <a:gdLst>
                  <a:gd name="connsiteX0" fmla="*/ 44694 w 91572"/>
                  <a:gd name="connsiteY0" fmla="*/ 91973 h 92071"/>
                  <a:gd name="connsiteX1" fmla="*/ -598 w 91572"/>
                  <a:gd name="connsiteY1" fmla="*/ 47423 h 92071"/>
                  <a:gd name="connsiteX2" fmla="*/ 51040 w 91572"/>
                  <a:gd name="connsiteY2" fmla="*/ 173 h 92071"/>
                  <a:gd name="connsiteX3" fmla="*/ 90797 w 91572"/>
                  <a:gd name="connsiteY3" fmla="*/ 49111 h 92071"/>
                  <a:gd name="connsiteX4" fmla="*/ 44694 w 91572"/>
                  <a:gd name="connsiteY4" fmla="*/ 91973 h 92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572" h="92071">
                    <a:moveTo>
                      <a:pt x="44694" y="91973"/>
                    </a:moveTo>
                    <a:cubicBezTo>
                      <a:pt x="16345" y="89948"/>
                      <a:pt x="-193" y="75773"/>
                      <a:pt x="-598" y="47423"/>
                    </a:cubicBezTo>
                    <a:cubicBezTo>
                      <a:pt x="-1138" y="13200"/>
                      <a:pt x="18504" y="-2392"/>
                      <a:pt x="51040" y="173"/>
                    </a:cubicBezTo>
                    <a:cubicBezTo>
                      <a:pt x="79525" y="2535"/>
                      <a:pt x="92619" y="21301"/>
                      <a:pt x="90797" y="49111"/>
                    </a:cubicBezTo>
                    <a:cubicBezTo>
                      <a:pt x="88975" y="76921"/>
                      <a:pt x="72100" y="90826"/>
                      <a:pt x="44694" y="9197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9" name="Forme libre : forme 178">
                <a:extLst>
                  <a:ext uri="{FF2B5EF4-FFF2-40B4-BE49-F238E27FC236}">
                    <a16:creationId xmlns:a16="http://schemas.microsoft.com/office/drawing/2014/main" id="{9D2A3BB3-9121-435D-8F8C-96EFD43DB5DE}"/>
                  </a:ext>
                </a:extLst>
              </p:cNvPr>
              <p:cNvSpPr/>
              <p:nvPr/>
            </p:nvSpPr>
            <p:spPr>
              <a:xfrm>
                <a:off x="3915123" y="3089516"/>
                <a:ext cx="84056" cy="83381"/>
              </a:xfrm>
              <a:custGeom>
                <a:avLst/>
                <a:gdLst>
                  <a:gd name="connsiteX0" fmla="*/ 83448 w 84056"/>
                  <a:gd name="connsiteY0" fmla="*/ 41778 h 83381"/>
                  <a:gd name="connsiteX1" fmla="*/ 44298 w 84056"/>
                  <a:gd name="connsiteY1" fmla="*/ 83222 h 83381"/>
                  <a:gd name="connsiteX2" fmla="*/ -589 w 84056"/>
                  <a:gd name="connsiteY2" fmla="*/ 39685 h 83381"/>
                  <a:gd name="connsiteX3" fmla="*/ 37819 w 84056"/>
                  <a:gd name="connsiteY3" fmla="*/ -5 h 83381"/>
                  <a:gd name="connsiteX4" fmla="*/ 83448 w 84056"/>
                  <a:gd name="connsiteY4" fmla="*/ 41778 h 83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056" h="83381">
                    <a:moveTo>
                      <a:pt x="83448" y="41778"/>
                    </a:moveTo>
                    <a:cubicBezTo>
                      <a:pt x="80748" y="67157"/>
                      <a:pt x="68261" y="82278"/>
                      <a:pt x="44298" y="83222"/>
                    </a:cubicBezTo>
                    <a:cubicBezTo>
                      <a:pt x="15476" y="84370"/>
                      <a:pt x="-1264" y="69048"/>
                      <a:pt x="-589" y="39685"/>
                    </a:cubicBezTo>
                    <a:cubicBezTo>
                      <a:pt x="-49" y="15925"/>
                      <a:pt x="14058" y="1210"/>
                      <a:pt x="37819" y="-5"/>
                    </a:cubicBezTo>
                    <a:cubicBezTo>
                      <a:pt x="66978" y="-1490"/>
                      <a:pt x="81694" y="14778"/>
                      <a:pt x="83448" y="4177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0" name="Forme libre : forme 179">
                <a:extLst>
                  <a:ext uri="{FF2B5EF4-FFF2-40B4-BE49-F238E27FC236}">
                    <a16:creationId xmlns:a16="http://schemas.microsoft.com/office/drawing/2014/main" id="{17ACEF41-5E6D-4089-94EC-E26E80D20267}"/>
                  </a:ext>
                </a:extLst>
              </p:cNvPr>
              <p:cNvSpPr/>
              <p:nvPr/>
            </p:nvSpPr>
            <p:spPr>
              <a:xfrm>
                <a:off x="4716097" y="3110062"/>
                <a:ext cx="83431" cy="83987"/>
              </a:xfrm>
              <a:custGeom>
                <a:avLst/>
                <a:gdLst>
                  <a:gd name="connsiteX0" fmla="*/ 44549 w 83431"/>
                  <a:gd name="connsiteY0" fmla="*/ -99 h 83987"/>
                  <a:gd name="connsiteX1" fmla="*/ 82821 w 83431"/>
                  <a:gd name="connsiteY1" fmla="*/ 41347 h 83987"/>
                  <a:gd name="connsiteX2" fmla="*/ 36719 w 83431"/>
                  <a:gd name="connsiteY2" fmla="*/ 83736 h 83987"/>
                  <a:gd name="connsiteX3" fmla="*/ -608 w 83431"/>
                  <a:gd name="connsiteY3" fmla="*/ 42899 h 83987"/>
                  <a:gd name="connsiteX4" fmla="*/ 44549 w 83431"/>
                  <a:gd name="connsiteY4" fmla="*/ -99 h 83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431" h="83987">
                    <a:moveTo>
                      <a:pt x="44549" y="-99"/>
                    </a:moveTo>
                    <a:cubicBezTo>
                      <a:pt x="68984" y="3952"/>
                      <a:pt x="82957" y="17249"/>
                      <a:pt x="82821" y="41347"/>
                    </a:cubicBezTo>
                    <a:cubicBezTo>
                      <a:pt x="82821" y="70979"/>
                      <a:pt x="65272" y="85559"/>
                      <a:pt x="36719" y="83736"/>
                    </a:cubicBezTo>
                    <a:cubicBezTo>
                      <a:pt x="13027" y="82116"/>
                      <a:pt x="-608" y="66524"/>
                      <a:pt x="-608" y="42899"/>
                    </a:cubicBezTo>
                    <a:cubicBezTo>
                      <a:pt x="-676" y="13334"/>
                      <a:pt x="17009" y="306"/>
                      <a:pt x="44549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1" name="Forme libre : forme 180">
                <a:extLst>
                  <a:ext uri="{FF2B5EF4-FFF2-40B4-BE49-F238E27FC236}">
                    <a16:creationId xmlns:a16="http://schemas.microsoft.com/office/drawing/2014/main" id="{F46702B8-F2C5-480C-A347-35E430C8DEF4}"/>
                  </a:ext>
                </a:extLst>
              </p:cNvPr>
              <p:cNvSpPr/>
              <p:nvPr/>
            </p:nvSpPr>
            <p:spPr>
              <a:xfrm>
                <a:off x="2543258" y="3130219"/>
                <a:ext cx="87156" cy="86537"/>
              </a:xfrm>
              <a:custGeom>
                <a:avLst/>
                <a:gdLst>
                  <a:gd name="connsiteX0" fmla="*/ 86548 w 87156"/>
                  <a:gd name="connsiteY0" fmla="*/ 43127 h 86537"/>
                  <a:gd name="connsiteX1" fmla="*/ 39298 w 87156"/>
                  <a:gd name="connsiteY1" fmla="*/ 86327 h 86537"/>
                  <a:gd name="connsiteX2" fmla="*/ -460 w 87156"/>
                  <a:gd name="connsiteY2" fmla="*/ 47176 h 86537"/>
                  <a:gd name="connsiteX3" fmla="*/ 41255 w 87156"/>
                  <a:gd name="connsiteY3" fmla="*/ -74 h 86537"/>
                  <a:gd name="connsiteX4" fmla="*/ 86548 w 87156"/>
                  <a:gd name="connsiteY4" fmla="*/ 43127 h 86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156" h="86537">
                    <a:moveTo>
                      <a:pt x="86548" y="43127"/>
                    </a:moveTo>
                    <a:cubicBezTo>
                      <a:pt x="84118" y="73299"/>
                      <a:pt x="68120" y="87879"/>
                      <a:pt x="39298" y="86327"/>
                    </a:cubicBezTo>
                    <a:cubicBezTo>
                      <a:pt x="15268" y="84977"/>
                      <a:pt x="1025" y="71139"/>
                      <a:pt x="-460" y="47176"/>
                    </a:cubicBezTo>
                    <a:cubicBezTo>
                      <a:pt x="-2215" y="18354"/>
                      <a:pt x="11555" y="669"/>
                      <a:pt x="41255" y="-74"/>
                    </a:cubicBezTo>
                    <a:cubicBezTo>
                      <a:pt x="70955" y="-816"/>
                      <a:pt x="85130" y="14979"/>
                      <a:pt x="86548" y="4312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2" name="Forme libre : forme 181">
                <a:extLst>
                  <a:ext uri="{FF2B5EF4-FFF2-40B4-BE49-F238E27FC236}">
                    <a16:creationId xmlns:a16="http://schemas.microsoft.com/office/drawing/2014/main" id="{60518C24-00A5-4793-AF7F-A77FB01A0351}"/>
                  </a:ext>
                </a:extLst>
              </p:cNvPr>
              <p:cNvSpPr/>
              <p:nvPr/>
            </p:nvSpPr>
            <p:spPr>
              <a:xfrm>
                <a:off x="6313792" y="3147875"/>
                <a:ext cx="92844" cy="93609"/>
              </a:xfrm>
              <a:custGeom>
                <a:avLst/>
                <a:gdLst>
                  <a:gd name="connsiteX0" fmla="*/ 44850 w 92844"/>
                  <a:gd name="connsiteY0" fmla="*/ 93511 h 93609"/>
                  <a:gd name="connsiteX1" fmla="*/ -444 w 92844"/>
                  <a:gd name="connsiteY1" fmla="*/ 44438 h 93609"/>
                  <a:gd name="connsiteX2" fmla="*/ 55312 w 92844"/>
                  <a:gd name="connsiteY2" fmla="*/ 833 h 93609"/>
                  <a:gd name="connsiteX3" fmla="*/ 91694 w 92844"/>
                  <a:gd name="connsiteY3" fmla="*/ 53618 h 93609"/>
                  <a:gd name="connsiteX4" fmla="*/ 44850 w 92844"/>
                  <a:gd name="connsiteY4" fmla="*/ 93511 h 93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44" h="93609">
                    <a:moveTo>
                      <a:pt x="44850" y="93511"/>
                    </a:moveTo>
                    <a:cubicBezTo>
                      <a:pt x="13056" y="88786"/>
                      <a:pt x="-2400" y="73261"/>
                      <a:pt x="-444" y="44438"/>
                    </a:cubicBezTo>
                    <a:cubicBezTo>
                      <a:pt x="1514" y="9609"/>
                      <a:pt x="23856" y="-3959"/>
                      <a:pt x="55312" y="833"/>
                    </a:cubicBezTo>
                    <a:cubicBezTo>
                      <a:pt x="83189" y="5086"/>
                      <a:pt x="95002" y="26348"/>
                      <a:pt x="91694" y="53618"/>
                    </a:cubicBezTo>
                    <a:cubicBezTo>
                      <a:pt x="88184" y="82576"/>
                      <a:pt x="68002" y="92768"/>
                      <a:pt x="44850" y="9351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3" name="Forme libre : forme 182">
                <a:extLst>
                  <a:ext uri="{FF2B5EF4-FFF2-40B4-BE49-F238E27FC236}">
                    <a16:creationId xmlns:a16="http://schemas.microsoft.com/office/drawing/2014/main" id="{D908DD7B-265A-4F82-9424-AD74CEFABD3F}"/>
                  </a:ext>
                </a:extLst>
              </p:cNvPr>
              <p:cNvSpPr/>
              <p:nvPr/>
            </p:nvSpPr>
            <p:spPr>
              <a:xfrm>
                <a:off x="2395918" y="3193570"/>
                <a:ext cx="86406" cy="86524"/>
              </a:xfrm>
              <a:custGeom>
                <a:avLst/>
                <a:gdLst>
                  <a:gd name="connsiteX0" fmla="*/ 43538 w 86406"/>
                  <a:gd name="connsiteY0" fmla="*/ 86426 h 86524"/>
                  <a:gd name="connsiteX1" fmla="*/ -607 w 86406"/>
                  <a:gd name="connsiteY1" fmla="*/ 42753 h 86524"/>
                  <a:gd name="connsiteX2" fmla="*/ 45090 w 86406"/>
                  <a:gd name="connsiteY2" fmla="*/ -42 h 86524"/>
                  <a:gd name="connsiteX3" fmla="*/ 85590 w 86406"/>
                  <a:gd name="connsiteY3" fmla="*/ 37961 h 86524"/>
                  <a:gd name="connsiteX4" fmla="*/ 43538 w 86406"/>
                  <a:gd name="connsiteY4" fmla="*/ 86426 h 86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406" h="86524">
                    <a:moveTo>
                      <a:pt x="43538" y="86426"/>
                    </a:moveTo>
                    <a:cubicBezTo>
                      <a:pt x="16538" y="85548"/>
                      <a:pt x="-810" y="72251"/>
                      <a:pt x="-607" y="42753"/>
                    </a:cubicBezTo>
                    <a:cubicBezTo>
                      <a:pt x="-405" y="13256"/>
                      <a:pt x="16336" y="-1122"/>
                      <a:pt x="45090" y="-42"/>
                    </a:cubicBezTo>
                    <a:cubicBezTo>
                      <a:pt x="68850" y="768"/>
                      <a:pt x="83430" y="14200"/>
                      <a:pt x="85590" y="37961"/>
                    </a:cubicBezTo>
                    <a:cubicBezTo>
                      <a:pt x="87683" y="66446"/>
                      <a:pt x="73980" y="83118"/>
                      <a:pt x="43538" y="8642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4" name="Forme libre : forme 183">
                <a:extLst>
                  <a:ext uri="{FF2B5EF4-FFF2-40B4-BE49-F238E27FC236}">
                    <a16:creationId xmlns:a16="http://schemas.microsoft.com/office/drawing/2014/main" id="{98631822-9F44-4F68-A852-047A3DB5A68D}"/>
                  </a:ext>
                </a:extLst>
              </p:cNvPr>
              <p:cNvSpPr/>
              <p:nvPr/>
            </p:nvSpPr>
            <p:spPr>
              <a:xfrm>
                <a:off x="4546575" y="3194128"/>
                <a:ext cx="85118" cy="86101"/>
              </a:xfrm>
              <a:custGeom>
                <a:avLst/>
                <a:gdLst>
                  <a:gd name="connsiteX0" fmla="*/ 47616 w 85118"/>
                  <a:gd name="connsiteY0" fmla="*/ 86003 h 86101"/>
                  <a:gd name="connsiteX1" fmla="*/ -444 w 85118"/>
                  <a:gd name="connsiteY1" fmla="*/ 38280 h 86101"/>
                  <a:gd name="connsiteX2" fmla="*/ 36862 w 85118"/>
                  <a:gd name="connsiteY2" fmla="*/ -6 h 86101"/>
                  <a:gd name="connsiteX3" fmla="*/ 38503 w 85118"/>
                  <a:gd name="connsiteY3" fmla="*/ 8 h 86101"/>
                  <a:gd name="connsiteX4" fmla="*/ 84471 w 85118"/>
                  <a:gd name="connsiteY4" fmla="*/ 41386 h 86101"/>
                  <a:gd name="connsiteX5" fmla="*/ 47616 w 85118"/>
                  <a:gd name="connsiteY5" fmla="*/ 86003 h 86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5118" h="86101">
                    <a:moveTo>
                      <a:pt x="47616" y="86003"/>
                    </a:moveTo>
                    <a:cubicBezTo>
                      <a:pt x="11976" y="82358"/>
                      <a:pt x="-2334" y="66495"/>
                      <a:pt x="-444" y="38280"/>
                    </a:cubicBezTo>
                    <a:cubicBezTo>
                      <a:pt x="-715" y="17406"/>
                      <a:pt x="15988" y="264"/>
                      <a:pt x="36862" y="-6"/>
                    </a:cubicBezTo>
                    <a:cubicBezTo>
                      <a:pt x="37409" y="-13"/>
                      <a:pt x="37956" y="-9"/>
                      <a:pt x="38503" y="8"/>
                    </a:cubicBezTo>
                    <a:cubicBezTo>
                      <a:pt x="66651" y="-1477"/>
                      <a:pt x="83459" y="12563"/>
                      <a:pt x="84471" y="41386"/>
                    </a:cubicBezTo>
                    <a:cubicBezTo>
                      <a:pt x="85483" y="70208"/>
                      <a:pt x="66448" y="81953"/>
                      <a:pt x="47616" y="8600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5" name="Forme libre : forme 184">
                <a:extLst>
                  <a:ext uri="{FF2B5EF4-FFF2-40B4-BE49-F238E27FC236}">
                    <a16:creationId xmlns:a16="http://schemas.microsoft.com/office/drawing/2014/main" id="{4E10C03F-47FC-4EBD-A232-CB5FEFE6AC67}"/>
                  </a:ext>
                </a:extLst>
              </p:cNvPr>
              <p:cNvSpPr/>
              <p:nvPr/>
            </p:nvSpPr>
            <p:spPr>
              <a:xfrm>
                <a:off x="6145514" y="3232709"/>
                <a:ext cx="92033" cy="91565"/>
              </a:xfrm>
              <a:custGeom>
                <a:avLst/>
                <a:gdLst>
                  <a:gd name="connsiteX0" fmla="*/ 91424 w 92033"/>
                  <a:gd name="connsiteY0" fmla="*/ 43980 h 91565"/>
                  <a:gd name="connsiteX1" fmla="*/ 49440 w 92033"/>
                  <a:gd name="connsiteY1" fmla="*/ 91230 h 91565"/>
                  <a:gd name="connsiteX2" fmla="*/ -241 w 92033"/>
                  <a:gd name="connsiteY2" fmla="*/ 52350 h 91565"/>
                  <a:gd name="connsiteX3" fmla="*/ 46131 w 92033"/>
                  <a:gd name="connsiteY3" fmla="*/ -98 h 91565"/>
                  <a:gd name="connsiteX4" fmla="*/ 91424 w 92033"/>
                  <a:gd name="connsiteY4" fmla="*/ 43980 h 91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033" h="91565">
                    <a:moveTo>
                      <a:pt x="91424" y="43980"/>
                    </a:moveTo>
                    <a:cubicBezTo>
                      <a:pt x="91019" y="71790"/>
                      <a:pt x="77924" y="89070"/>
                      <a:pt x="49440" y="91230"/>
                    </a:cubicBezTo>
                    <a:cubicBezTo>
                      <a:pt x="20954" y="93390"/>
                      <a:pt x="2190" y="80835"/>
                      <a:pt x="-241" y="52350"/>
                    </a:cubicBezTo>
                    <a:cubicBezTo>
                      <a:pt x="-3211" y="20152"/>
                      <a:pt x="11774" y="-233"/>
                      <a:pt x="46131" y="-98"/>
                    </a:cubicBezTo>
                    <a:cubicBezTo>
                      <a:pt x="74414" y="172"/>
                      <a:pt x="89130" y="16237"/>
                      <a:pt x="91424" y="4398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6" name="Forme libre : forme 185">
                <a:extLst>
                  <a:ext uri="{FF2B5EF4-FFF2-40B4-BE49-F238E27FC236}">
                    <a16:creationId xmlns:a16="http://schemas.microsoft.com/office/drawing/2014/main" id="{D1D4EA75-399A-4567-8776-69723621AE9F}"/>
                  </a:ext>
                </a:extLst>
              </p:cNvPr>
              <p:cNvSpPr/>
              <p:nvPr/>
            </p:nvSpPr>
            <p:spPr>
              <a:xfrm>
                <a:off x="6545711" y="3232596"/>
                <a:ext cx="92348" cy="91957"/>
              </a:xfrm>
              <a:custGeom>
                <a:avLst/>
                <a:gdLst>
                  <a:gd name="connsiteX0" fmla="*/ 91705 w 92348"/>
                  <a:gd name="connsiteY0" fmla="*/ 50843 h 91957"/>
                  <a:gd name="connsiteX1" fmla="*/ 43578 w 92348"/>
                  <a:gd name="connsiteY1" fmla="*/ 91748 h 91957"/>
                  <a:gd name="connsiteX2" fmla="*/ 310 w 92348"/>
                  <a:gd name="connsiteY2" fmla="*/ 36465 h 91957"/>
                  <a:gd name="connsiteX3" fmla="*/ 52690 w 92348"/>
                  <a:gd name="connsiteY3" fmla="*/ 488 h 91957"/>
                  <a:gd name="connsiteX4" fmla="*/ 91705 w 92348"/>
                  <a:gd name="connsiteY4" fmla="*/ 50843 h 91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348" h="91957">
                    <a:moveTo>
                      <a:pt x="91705" y="50843"/>
                    </a:moveTo>
                    <a:cubicBezTo>
                      <a:pt x="87655" y="78451"/>
                      <a:pt x="71861" y="93300"/>
                      <a:pt x="43578" y="91748"/>
                    </a:cubicBezTo>
                    <a:cubicBezTo>
                      <a:pt x="8950" y="89858"/>
                      <a:pt x="-4415" y="67650"/>
                      <a:pt x="310" y="36465"/>
                    </a:cubicBezTo>
                    <a:cubicBezTo>
                      <a:pt x="4562" y="8723"/>
                      <a:pt x="25690" y="-2954"/>
                      <a:pt x="52690" y="488"/>
                    </a:cubicBezTo>
                    <a:cubicBezTo>
                      <a:pt x="81176" y="3930"/>
                      <a:pt x="92448" y="23101"/>
                      <a:pt x="91705" y="5084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7" name="Forme libre : forme 186">
                <a:extLst>
                  <a:ext uri="{FF2B5EF4-FFF2-40B4-BE49-F238E27FC236}">
                    <a16:creationId xmlns:a16="http://schemas.microsoft.com/office/drawing/2014/main" id="{2E3DF5E8-7B99-418E-8735-EADA58BC67FD}"/>
                  </a:ext>
                </a:extLst>
              </p:cNvPr>
              <p:cNvSpPr/>
              <p:nvPr/>
            </p:nvSpPr>
            <p:spPr>
              <a:xfrm>
                <a:off x="2227760" y="3278256"/>
                <a:ext cx="85270" cy="85484"/>
              </a:xfrm>
              <a:custGeom>
                <a:avLst/>
                <a:gdLst>
                  <a:gd name="connsiteX0" fmla="*/ 46253 w 85270"/>
                  <a:gd name="connsiteY0" fmla="*/ 85373 h 85484"/>
                  <a:gd name="connsiteX1" fmla="*/ -524 w 85270"/>
                  <a:gd name="connsiteY1" fmla="*/ 44873 h 85484"/>
                  <a:gd name="connsiteX2" fmla="*/ 41866 w 85270"/>
                  <a:gd name="connsiteY2" fmla="*/ -83 h 85484"/>
                  <a:gd name="connsiteX3" fmla="*/ 83986 w 85270"/>
                  <a:gd name="connsiteY3" fmla="*/ 34883 h 85484"/>
                  <a:gd name="connsiteX4" fmla="*/ 46253 w 85270"/>
                  <a:gd name="connsiteY4" fmla="*/ 85373 h 85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270" h="85484">
                    <a:moveTo>
                      <a:pt x="46253" y="85373"/>
                    </a:moveTo>
                    <a:cubicBezTo>
                      <a:pt x="19253" y="85845"/>
                      <a:pt x="826" y="74033"/>
                      <a:pt x="-524" y="44873"/>
                    </a:cubicBezTo>
                    <a:cubicBezTo>
                      <a:pt x="-1874" y="15713"/>
                      <a:pt x="12976" y="593"/>
                      <a:pt x="41866" y="-83"/>
                    </a:cubicBezTo>
                    <a:cubicBezTo>
                      <a:pt x="65558" y="-622"/>
                      <a:pt x="80881" y="12540"/>
                      <a:pt x="83986" y="34883"/>
                    </a:cubicBezTo>
                    <a:cubicBezTo>
                      <a:pt x="87766" y="61950"/>
                      <a:pt x="75751" y="80648"/>
                      <a:pt x="46253" y="8537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8" name="Forme libre : forme 187">
                <a:extLst>
                  <a:ext uri="{FF2B5EF4-FFF2-40B4-BE49-F238E27FC236}">
                    <a16:creationId xmlns:a16="http://schemas.microsoft.com/office/drawing/2014/main" id="{5D564C7F-CED1-4105-B6FA-186F3D79C777}"/>
                  </a:ext>
                </a:extLst>
              </p:cNvPr>
              <p:cNvSpPr/>
              <p:nvPr/>
            </p:nvSpPr>
            <p:spPr>
              <a:xfrm>
                <a:off x="5976232" y="3295197"/>
                <a:ext cx="93577" cy="93042"/>
              </a:xfrm>
              <a:custGeom>
                <a:avLst/>
                <a:gdLst>
                  <a:gd name="connsiteX0" fmla="*/ 92969 w 93577"/>
                  <a:gd name="connsiteY0" fmla="*/ 47034 h 93042"/>
                  <a:gd name="connsiteX1" fmla="*/ 47609 w 93577"/>
                  <a:gd name="connsiteY1" fmla="*/ 92934 h 93042"/>
                  <a:gd name="connsiteX2" fmla="*/ -316 w 93577"/>
                  <a:gd name="connsiteY2" fmla="*/ 40554 h 93042"/>
                  <a:gd name="connsiteX3" fmla="*/ 49364 w 93577"/>
                  <a:gd name="connsiteY3" fmla="*/ 54 h 93042"/>
                  <a:gd name="connsiteX4" fmla="*/ 92969 w 93577"/>
                  <a:gd name="connsiteY4" fmla="*/ 47034 h 93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577" h="93042">
                    <a:moveTo>
                      <a:pt x="92969" y="47034"/>
                    </a:moveTo>
                    <a:cubicBezTo>
                      <a:pt x="90809" y="75654"/>
                      <a:pt x="76364" y="92529"/>
                      <a:pt x="47609" y="92934"/>
                    </a:cubicBezTo>
                    <a:cubicBezTo>
                      <a:pt x="12981" y="93474"/>
                      <a:pt x="-3016" y="73494"/>
                      <a:pt x="-316" y="40554"/>
                    </a:cubicBezTo>
                    <a:cubicBezTo>
                      <a:pt x="2114" y="11731"/>
                      <a:pt x="21149" y="-1702"/>
                      <a:pt x="49364" y="54"/>
                    </a:cubicBezTo>
                    <a:cubicBezTo>
                      <a:pt x="77579" y="1809"/>
                      <a:pt x="91957" y="19156"/>
                      <a:pt x="92969" y="4703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9" name="Forme libre : forme 188">
                <a:extLst>
                  <a:ext uri="{FF2B5EF4-FFF2-40B4-BE49-F238E27FC236}">
                    <a16:creationId xmlns:a16="http://schemas.microsoft.com/office/drawing/2014/main" id="{2D57393B-C0E7-4984-B5EA-B60C49C07FC0}"/>
                  </a:ext>
                </a:extLst>
              </p:cNvPr>
              <p:cNvSpPr/>
              <p:nvPr/>
            </p:nvSpPr>
            <p:spPr>
              <a:xfrm>
                <a:off x="6375963" y="3315559"/>
                <a:ext cx="94621" cy="94259"/>
              </a:xfrm>
              <a:custGeom>
                <a:avLst/>
                <a:gdLst>
                  <a:gd name="connsiteX0" fmla="*/ 93986 w 94621"/>
                  <a:gd name="connsiteY0" fmla="*/ 52119 h 94259"/>
                  <a:gd name="connsiteX1" fmla="*/ 44643 w 94621"/>
                  <a:gd name="connsiteY1" fmla="*/ 94037 h 94259"/>
                  <a:gd name="connsiteX2" fmla="*/ 364 w 94621"/>
                  <a:gd name="connsiteY2" fmla="*/ 37472 h 94259"/>
                  <a:gd name="connsiteX3" fmla="*/ 53958 w 94621"/>
                  <a:gd name="connsiteY3" fmla="*/ 482 h 94259"/>
                  <a:gd name="connsiteX4" fmla="*/ 93986 w 94621"/>
                  <a:gd name="connsiteY4" fmla="*/ 52119 h 94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21" h="94259">
                    <a:moveTo>
                      <a:pt x="93986" y="52119"/>
                    </a:moveTo>
                    <a:cubicBezTo>
                      <a:pt x="89598" y="80064"/>
                      <a:pt x="73736" y="95724"/>
                      <a:pt x="44643" y="94037"/>
                    </a:cubicBezTo>
                    <a:cubicBezTo>
                      <a:pt x="9543" y="91944"/>
                      <a:pt x="-4631" y="69332"/>
                      <a:pt x="364" y="37472"/>
                    </a:cubicBezTo>
                    <a:cubicBezTo>
                      <a:pt x="4750" y="9392"/>
                      <a:pt x="26283" y="-3028"/>
                      <a:pt x="53958" y="482"/>
                    </a:cubicBezTo>
                    <a:cubicBezTo>
                      <a:pt x="82713" y="4329"/>
                      <a:pt x="94661" y="23837"/>
                      <a:pt x="93986" y="5211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0" name="Forme libre : forme 189">
                <a:extLst>
                  <a:ext uri="{FF2B5EF4-FFF2-40B4-BE49-F238E27FC236}">
                    <a16:creationId xmlns:a16="http://schemas.microsoft.com/office/drawing/2014/main" id="{9B70CF8E-C648-4653-839D-8C4CFE551B31}"/>
                  </a:ext>
                </a:extLst>
              </p:cNvPr>
              <p:cNvSpPr/>
              <p:nvPr/>
            </p:nvSpPr>
            <p:spPr>
              <a:xfrm>
                <a:off x="5828227" y="3379170"/>
                <a:ext cx="94364" cy="93424"/>
              </a:xfrm>
              <a:custGeom>
                <a:avLst/>
                <a:gdLst>
                  <a:gd name="connsiteX0" fmla="*/ 93756 w 94364"/>
                  <a:gd name="connsiteY0" fmla="*/ 47638 h 93424"/>
                  <a:gd name="connsiteX1" fmla="*/ 44279 w 94364"/>
                  <a:gd name="connsiteY1" fmla="*/ 93201 h 93424"/>
                  <a:gd name="connsiteX2" fmla="*/ 336 w 94364"/>
                  <a:gd name="connsiteY2" fmla="*/ 37108 h 93424"/>
                  <a:gd name="connsiteX3" fmla="*/ 53526 w 94364"/>
                  <a:gd name="connsiteY3" fmla="*/ 456 h 93424"/>
                  <a:gd name="connsiteX4" fmla="*/ 93756 w 94364"/>
                  <a:gd name="connsiteY4" fmla="*/ 47638 h 93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364" h="93424">
                    <a:moveTo>
                      <a:pt x="93756" y="47638"/>
                    </a:moveTo>
                    <a:cubicBezTo>
                      <a:pt x="88964" y="79566"/>
                      <a:pt x="72966" y="94888"/>
                      <a:pt x="44279" y="93201"/>
                    </a:cubicBezTo>
                    <a:cubicBezTo>
                      <a:pt x="9246" y="91243"/>
                      <a:pt x="-4523" y="68698"/>
                      <a:pt x="336" y="37108"/>
                    </a:cubicBezTo>
                    <a:cubicBezTo>
                      <a:pt x="4656" y="9096"/>
                      <a:pt x="26053" y="-2919"/>
                      <a:pt x="53526" y="456"/>
                    </a:cubicBezTo>
                    <a:cubicBezTo>
                      <a:pt x="82686" y="4033"/>
                      <a:pt x="92946" y="24283"/>
                      <a:pt x="93756" y="4763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1" name="Forme libre : forme 190">
                <a:extLst>
                  <a:ext uri="{FF2B5EF4-FFF2-40B4-BE49-F238E27FC236}">
                    <a16:creationId xmlns:a16="http://schemas.microsoft.com/office/drawing/2014/main" id="{A41077E8-624A-45CF-B910-971A1CF2EB01}"/>
                  </a:ext>
                </a:extLst>
              </p:cNvPr>
              <p:cNvSpPr/>
              <p:nvPr/>
            </p:nvSpPr>
            <p:spPr>
              <a:xfrm>
                <a:off x="6229217" y="3379544"/>
                <a:ext cx="93325" cy="93289"/>
              </a:xfrm>
              <a:custGeom>
                <a:avLst/>
                <a:gdLst>
                  <a:gd name="connsiteX0" fmla="*/ 92704 w 93325"/>
                  <a:gd name="connsiteY0" fmla="*/ 42337 h 93289"/>
                  <a:gd name="connsiteX1" fmla="*/ 52204 w 93325"/>
                  <a:gd name="connsiteY1" fmla="*/ 92759 h 93289"/>
                  <a:gd name="connsiteX2" fmla="*/ 94 w 93325"/>
                  <a:gd name="connsiteY2" fmla="*/ 55027 h 93289"/>
                  <a:gd name="connsiteX3" fmla="*/ 45251 w 93325"/>
                  <a:gd name="connsiteY3" fmla="*/ -53 h 93289"/>
                  <a:gd name="connsiteX4" fmla="*/ 92704 w 93325"/>
                  <a:gd name="connsiteY4" fmla="*/ 42337 h 93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325" h="93289">
                    <a:moveTo>
                      <a:pt x="92704" y="42337"/>
                    </a:moveTo>
                    <a:cubicBezTo>
                      <a:pt x="93177" y="71025"/>
                      <a:pt x="80824" y="89587"/>
                      <a:pt x="52204" y="92759"/>
                    </a:cubicBezTo>
                    <a:cubicBezTo>
                      <a:pt x="24529" y="95729"/>
                      <a:pt x="3806" y="83377"/>
                      <a:pt x="94" y="55027"/>
                    </a:cubicBezTo>
                    <a:cubicBezTo>
                      <a:pt x="-4091" y="23032"/>
                      <a:pt x="10354" y="1027"/>
                      <a:pt x="45251" y="-53"/>
                    </a:cubicBezTo>
                    <a:cubicBezTo>
                      <a:pt x="73803" y="-1065"/>
                      <a:pt x="89126" y="14865"/>
                      <a:pt x="92704" y="4233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2" name="Forme libre : forme 191">
                <a:extLst>
                  <a:ext uri="{FF2B5EF4-FFF2-40B4-BE49-F238E27FC236}">
                    <a16:creationId xmlns:a16="http://schemas.microsoft.com/office/drawing/2014/main" id="{B8E1E3CC-6458-4477-A73B-169BFA08DEF8}"/>
                  </a:ext>
                </a:extLst>
              </p:cNvPr>
              <p:cNvSpPr/>
              <p:nvPr/>
            </p:nvSpPr>
            <p:spPr>
              <a:xfrm>
                <a:off x="2312632" y="3447542"/>
                <a:ext cx="83846" cy="84327"/>
              </a:xfrm>
              <a:custGeom>
                <a:avLst/>
                <a:gdLst>
                  <a:gd name="connsiteX0" fmla="*/ 41234 w 83846"/>
                  <a:gd name="connsiteY0" fmla="*/ 84229 h 84327"/>
                  <a:gd name="connsiteX1" fmla="*/ -548 w 83846"/>
                  <a:gd name="connsiteY1" fmla="*/ 44944 h 84327"/>
                  <a:gd name="connsiteX2" fmla="*/ 43191 w 83846"/>
                  <a:gd name="connsiteY2" fmla="*/ -79 h 84327"/>
                  <a:gd name="connsiteX3" fmla="*/ 83152 w 83846"/>
                  <a:gd name="connsiteY3" fmla="*/ 38464 h 84327"/>
                  <a:gd name="connsiteX4" fmla="*/ 41234 w 83846"/>
                  <a:gd name="connsiteY4" fmla="*/ 84229 h 84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846" h="84327">
                    <a:moveTo>
                      <a:pt x="41234" y="84229"/>
                    </a:moveTo>
                    <a:cubicBezTo>
                      <a:pt x="15517" y="81731"/>
                      <a:pt x="734" y="69176"/>
                      <a:pt x="-548" y="44944"/>
                    </a:cubicBezTo>
                    <a:cubicBezTo>
                      <a:pt x="-1696" y="15919"/>
                      <a:pt x="13559" y="-754"/>
                      <a:pt x="43191" y="-79"/>
                    </a:cubicBezTo>
                    <a:cubicBezTo>
                      <a:pt x="67221" y="461"/>
                      <a:pt x="81936" y="14501"/>
                      <a:pt x="83152" y="38464"/>
                    </a:cubicBezTo>
                    <a:cubicBezTo>
                      <a:pt x="84569" y="67826"/>
                      <a:pt x="68436" y="82676"/>
                      <a:pt x="41234" y="8422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3" name="Forme libre : forme 192">
                <a:extLst>
                  <a:ext uri="{FF2B5EF4-FFF2-40B4-BE49-F238E27FC236}">
                    <a16:creationId xmlns:a16="http://schemas.microsoft.com/office/drawing/2014/main" id="{9DD6E505-F380-49B6-B710-83D3A4A67972}"/>
                  </a:ext>
                </a:extLst>
              </p:cNvPr>
              <p:cNvSpPr/>
              <p:nvPr/>
            </p:nvSpPr>
            <p:spPr>
              <a:xfrm>
                <a:off x="5661203" y="3444023"/>
                <a:ext cx="90698" cy="90419"/>
              </a:xfrm>
              <a:custGeom>
                <a:avLst/>
                <a:gdLst>
                  <a:gd name="connsiteX0" fmla="*/ 90073 w 90698"/>
                  <a:gd name="connsiteY0" fmla="*/ 41173 h 90419"/>
                  <a:gd name="connsiteX1" fmla="*/ 48763 w 90698"/>
                  <a:gd name="connsiteY1" fmla="*/ 90111 h 90419"/>
                  <a:gd name="connsiteX2" fmla="*/ -377 w 90698"/>
                  <a:gd name="connsiteY2" fmla="*/ 49206 h 90419"/>
                  <a:gd name="connsiteX3" fmla="*/ 40595 w 90698"/>
                  <a:gd name="connsiteY3" fmla="*/ 133 h 90419"/>
                  <a:gd name="connsiteX4" fmla="*/ 90073 w 90698"/>
                  <a:gd name="connsiteY4" fmla="*/ 41173 h 90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698" h="90419">
                    <a:moveTo>
                      <a:pt x="90073" y="41173"/>
                    </a:moveTo>
                    <a:cubicBezTo>
                      <a:pt x="90613" y="69523"/>
                      <a:pt x="78395" y="88018"/>
                      <a:pt x="48763" y="90111"/>
                    </a:cubicBezTo>
                    <a:cubicBezTo>
                      <a:pt x="19130" y="92203"/>
                      <a:pt x="1850" y="78636"/>
                      <a:pt x="-377" y="49206"/>
                    </a:cubicBezTo>
                    <a:cubicBezTo>
                      <a:pt x="-2605" y="19776"/>
                      <a:pt x="11233" y="2361"/>
                      <a:pt x="40595" y="133"/>
                    </a:cubicBezTo>
                    <a:cubicBezTo>
                      <a:pt x="69958" y="-2094"/>
                      <a:pt x="86496" y="11743"/>
                      <a:pt x="90073" y="4117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4" name="Forme libre : forme 193">
                <a:extLst>
                  <a:ext uri="{FF2B5EF4-FFF2-40B4-BE49-F238E27FC236}">
                    <a16:creationId xmlns:a16="http://schemas.microsoft.com/office/drawing/2014/main" id="{F4ED79CB-AA0A-4022-A344-097191B6952E}"/>
                  </a:ext>
                </a:extLst>
              </p:cNvPr>
              <p:cNvSpPr/>
              <p:nvPr/>
            </p:nvSpPr>
            <p:spPr>
              <a:xfrm>
                <a:off x="6060594" y="3463688"/>
                <a:ext cx="93523" cy="93099"/>
              </a:xfrm>
              <a:custGeom>
                <a:avLst/>
                <a:gdLst>
                  <a:gd name="connsiteX0" fmla="*/ 92914 w 93523"/>
                  <a:gd name="connsiteY0" fmla="*/ 47022 h 93099"/>
                  <a:gd name="connsiteX1" fmla="*/ 47554 w 93523"/>
                  <a:gd name="connsiteY1" fmla="*/ 92990 h 93099"/>
                  <a:gd name="connsiteX2" fmla="*/ -303 w 93523"/>
                  <a:gd name="connsiteY2" fmla="*/ 40543 h 93099"/>
                  <a:gd name="connsiteX3" fmla="*/ 49376 w 93523"/>
                  <a:gd name="connsiteY3" fmla="*/ 43 h 93099"/>
                  <a:gd name="connsiteX4" fmla="*/ 92914 w 93523"/>
                  <a:gd name="connsiteY4" fmla="*/ 47022 h 93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523" h="93099">
                    <a:moveTo>
                      <a:pt x="92914" y="47022"/>
                    </a:moveTo>
                    <a:cubicBezTo>
                      <a:pt x="90754" y="75642"/>
                      <a:pt x="76309" y="92517"/>
                      <a:pt x="47554" y="92990"/>
                    </a:cubicBezTo>
                    <a:cubicBezTo>
                      <a:pt x="12994" y="93530"/>
                      <a:pt x="-3071" y="73550"/>
                      <a:pt x="-303" y="40543"/>
                    </a:cubicBezTo>
                    <a:cubicBezTo>
                      <a:pt x="2059" y="11788"/>
                      <a:pt x="21094" y="-1645"/>
                      <a:pt x="49376" y="43"/>
                    </a:cubicBezTo>
                    <a:cubicBezTo>
                      <a:pt x="77659" y="1730"/>
                      <a:pt x="91902" y="19212"/>
                      <a:pt x="92914" y="4702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5" name="Forme libre : forme 194">
                <a:extLst>
                  <a:ext uri="{FF2B5EF4-FFF2-40B4-BE49-F238E27FC236}">
                    <a16:creationId xmlns:a16="http://schemas.microsoft.com/office/drawing/2014/main" id="{0847C54A-8219-4C4D-AD25-A6F9C461E6B9}"/>
                  </a:ext>
                </a:extLst>
              </p:cNvPr>
              <p:cNvSpPr/>
              <p:nvPr/>
            </p:nvSpPr>
            <p:spPr>
              <a:xfrm>
                <a:off x="6466235" y="3468554"/>
                <a:ext cx="82690" cy="83188"/>
              </a:xfrm>
              <a:custGeom>
                <a:avLst/>
                <a:gdLst>
                  <a:gd name="connsiteX0" fmla="*/ 44146 w 82690"/>
                  <a:gd name="connsiteY0" fmla="*/ -99 h 83188"/>
                  <a:gd name="connsiteX1" fmla="*/ 82081 w 82690"/>
                  <a:gd name="connsiteY1" fmla="*/ 41009 h 83188"/>
                  <a:gd name="connsiteX2" fmla="*/ 36383 w 82690"/>
                  <a:gd name="connsiteY2" fmla="*/ 82927 h 83188"/>
                  <a:gd name="connsiteX3" fmla="*/ -607 w 82690"/>
                  <a:gd name="connsiteY3" fmla="*/ 42427 h 83188"/>
                  <a:gd name="connsiteX4" fmla="*/ 44146 w 82690"/>
                  <a:gd name="connsiteY4" fmla="*/ -99 h 83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690" h="83188">
                    <a:moveTo>
                      <a:pt x="44146" y="-99"/>
                    </a:moveTo>
                    <a:cubicBezTo>
                      <a:pt x="68243" y="3952"/>
                      <a:pt x="82216" y="17114"/>
                      <a:pt x="82081" y="41009"/>
                    </a:cubicBezTo>
                    <a:cubicBezTo>
                      <a:pt x="82081" y="70237"/>
                      <a:pt x="64597" y="84817"/>
                      <a:pt x="36383" y="82927"/>
                    </a:cubicBezTo>
                    <a:cubicBezTo>
                      <a:pt x="12961" y="81374"/>
                      <a:pt x="-607" y="65917"/>
                      <a:pt x="-607" y="42427"/>
                    </a:cubicBezTo>
                    <a:cubicBezTo>
                      <a:pt x="-810" y="13267"/>
                      <a:pt x="16875" y="306"/>
                      <a:pt x="44146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6" name="Forme libre : forme 195">
                <a:extLst>
                  <a:ext uri="{FF2B5EF4-FFF2-40B4-BE49-F238E27FC236}">
                    <a16:creationId xmlns:a16="http://schemas.microsoft.com/office/drawing/2014/main" id="{2F1D17FD-9F1C-49C7-95C4-647777541010}"/>
                  </a:ext>
                </a:extLst>
              </p:cNvPr>
              <p:cNvSpPr/>
              <p:nvPr/>
            </p:nvSpPr>
            <p:spPr>
              <a:xfrm>
                <a:off x="5496185" y="3531667"/>
                <a:ext cx="82970" cy="83160"/>
              </a:xfrm>
              <a:custGeom>
                <a:avLst/>
                <a:gdLst>
                  <a:gd name="connsiteX0" fmla="*/ 40778 w 82970"/>
                  <a:gd name="connsiteY0" fmla="*/ -99 h 83160"/>
                  <a:gd name="connsiteX1" fmla="*/ 82223 w 82970"/>
                  <a:gd name="connsiteY1" fmla="*/ 37701 h 83160"/>
                  <a:gd name="connsiteX2" fmla="*/ 40035 w 82970"/>
                  <a:gd name="connsiteY2" fmla="*/ 83062 h 83160"/>
                  <a:gd name="connsiteX3" fmla="*/ -465 w 82970"/>
                  <a:gd name="connsiteY3" fmla="*/ 45869 h 83160"/>
                  <a:gd name="connsiteX4" fmla="*/ 40778 w 82970"/>
                  <a:gd name="connsiteY4" fmla="*/ -99 h 83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970" h="83160">
                    <a:moveTo>
                      <a:pt x="40778" y="-99"/>
                    </a:moveTo>
                    <a:cubicBezTo>
                      <a:pt x="65618" y="1859"/>
                      <a:pt x="80805" y="14076"/>
                      <a:pt x="82223" y="37701"/>
                    </a:cubicBezTo>
                    <a:cubicBezTo>
                      <a:pt x="83978" y="66119"/>
                      <a:pt x="69128" y="83129"/>
                      <a:pt x="40035" y="83062"/>
                    </a:cubicBezTo>
                    <a:cubicBezTo>
                      <a:pt x="16410" y="83062"/>
                      <a:pt x="1358" y="69157"/>
                      <a:pt x="-465" y="45869"/>
                    </a:cubicBezTo>
                    <a:cubicBezTo>
                      <a:pt x="-2287" y="17384"/>
                      <a:pt x="13305" y="1926"/>
                      <a:pt x="40778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7" name="Forme libre : forme 196">
                <a:extLst>
                  <a:ext uri="{FF2B5EF4-FFF2-40B4-BE49-F238E27FC236}">
                    <a16:creationId xmlns:a16="http://schemas.microsoft.com/office/drawing/2014/main" id="{43FF2539-6397-451D-AB9E-5254A36405D4}"/>
                  </a:ext>
                </a:extLst>
              </p:cNvPr>
              <p:cNvSpPr/>
              <p:nvPr/>
            </p:nvSpPr>
            <p:spPr>
              <a:xfrm>
                <a:off x="5893001" y="3528087"/>
                <a:ext cx="92095" cy="90896"/>
              </a:xfrm>
              <a:custGeom>
                <a:avLst/>
                <a:gdLst>
                  <a:gd name="connsiteX0" fmla="*/ 91487 w 92095"/>
                  <a:gd name="connsiteY0" fmla="*/ 39189 h 90896"/>
                  <a:gd name="connsiteX1" fmla="*/ 43562 w 92095"/>
                  <a:gd name="connsiteY1" fmla="*/ 90759 h 90896"/>
                  <a:gd name="connsiteX2" fmla="*/ -583 w 92095"/>
                  <a:gd name="connsiteY2" fmla="*/ 44183 h 90896"/>
                  <a:gd name="connsiteX3" fmla="*/ 46060 w 92095"/>
                  <a:gd name="connsiteY3" fmla="*/ -97 h 90896"/>
                  <a:gd name="connsiteX4" fmla="*/ 91487 w 92095"/>
                  <a:gd name="connsiteY4" fmla="*/ 39189 h 90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095" h="90896">
                    <a:moveTo>
                      <a:pt x="91487" y="39189"/>
                    </a:moveTo>
                    <a:cubicBezTo>
                      <a:pt x="88180" y="75436"/>
                      <a:pt x="73195" y="91704"/>
                      <a:pt x="43562" y="90759"/>
                    </a:cubicBezTo>
                    <a:cubicBezTo>
                      <a:pt x="13930" y="89814"/>
                      <a:pt x="-1325" y="73546"/>
                      <a:pt x="-583" y="44183"/>
                    </a:cubicBezTo>
                    <a:cubicBezTo>
                      <a:pt x="160" y="14821"/>
                      <a:pt x="16765" y="-299"/>
                      <a:pt x="46060" y="-97"/>
                    </a:cubicBezTo>
                    <a:cubicBezTo>
                      <a:pt x="76570" y="106"/>
                      <a:pt x="87370" y="19951"/>
                      <a:pt x="91487" y="3918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8" name="Forme libre : forme 197">
                <a:extLst>
                  <a:ext uri="{FF2B5EF4-FFF2-40B4-BE49-F238E27FC236}">
                    <a16:creationId xmlns:a16="http://schemas.microsoft.com/office/drawing/2014/main" id="{3DF8E475-22A9-42DF-AA55-8737F6A5F71F}"/>
                  </a:ext>
                </a:extLst>
              </p:cNvPr>
              <p:cNvSpPr/>
              <p:nvPr/>
            </p:nvSpPr>
            <p:spPr>
              <a:xfrm>
                <a:off x="6295823" y="3551430"/>
                <a:ext cx="86292" cy="86751"/>
              </a:xfrm>
              <a:custGeom>
                <a:avLst/>
                <a:gdLst>
                  <a:gd name="connsiteX0" fmla="*/ 42433 w 86292"/>
                  <a:gd name="connsiteY0" fmla="*/ 86653 h 86751"/>
                  <a:gd name="connsiteX1" fmla="*/ -496 w 86292"/>
                  <a:gd name="connsiteY1" fmla="*/ 39403 h 86751"/>
                  <a:gd name="connsiteX2" fmla="*/ 38384 w 86292"/>
                  <a:gd name="connsiteY2" fmla="*/ 51 h 86751"/>
                  <a:gd name="connsiteX3" fmla="*/ 85634 w 86292"/>
                  <a:gd name="connsiteY3" fmla="*/ 41428 h 86751"/>
                  <a:gd name="connsiteX4" fmla="*/ 42433 w 86292"/>
                  <a:gd name="connsiteY4" fmla="*/ 86653 h 8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292" h="86751">
                    <a:moveTo>
                      <a:pt x="42433" y="86653"/>
                    </a:moveTo>
                    <a:cubicBezTo>
                      <a:pt x="12531" y="84223"/>
                      <a:pt x="-2050" y="68361"/>
                      <a:pt x="-496" y="39403"/>
                    </a:cubicBezTo>
                    <a:cubicBezTo>
                      <a:pt x="853" y="15711"/>
                      <a:pt x="14623" y="1536"/>
                      <a:pt x="38384" y="51"/>
                    </a:cubicBezTo>
                    <a:cubicBezTo>
                      <a:pt x="66936" y="-1704"/>
                      <a:pt x="84553" y="11998"/>
                      <a:pt x="85634" y="41428"/>
                    </a:cubicBezTo>
                    <a:cubicBezTo>
                      <a:pt x="86713" y="70858"/>
                      <a:pt x="70243" y="85236"/>
                      <a:pt x="42433" y="8665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9" name="Forme libre : forme 198">
                <a:extLst>
                  <a:ext uri="{FF2B5EF4-FFF2-40B4-BE49-F238E27FC236}">
                    <a16:creationId xmlns:a16="http://schemas.microsoft.com/office/drawing/2014/main" id="{8410E691-F45A-45E2-9228-FF0DB7E48635}"/>
                  </a:ext>
                </a:extLst>
              </p:cNvPr>
              <p:cNvSpPr/>
              <p:nvPr/>
            </p:nvSpPr>
            <p:spPr>
              <a:xfrm>
                <a:off x="5745175" y="3611907"/>
                <a:ext cx="91893" cy="91567"/>
              </a:xfrm>
              <a:custGeom>
                <a:avLst/>
                <a:gdLst>
                  <a:gd name="connsiteX0" fmla="*/ 91285 w 91893"/>
                  <a:gd name="connsiteY0" fmla="*/ 46426 h 91567"/>
                  <a:gd name="connsiteX1" fmla="*/ 46938 w 91893"/>
                  <a:gd name="connsiteY1" fmla="*/ 91449 h 91567"/>
                  <a:gd name="connsiteX2" fmla="*/ -312 w 91893"/>
                  <a:gd name="connsiteY2" fmla="*/ 40081 h 91567"/>
                  <a:gd name="connsiteX3" fmla="*/ 48423 w 91893"/>
                  <a:gd name="connsiteY3" fmla="*/ 54 h 91567"/>
                  <a:gd name="connsiteX4" fmla="*/ 91285 w 91893"/>
                  <a:gd name="connsiteY4" fmla="*/ 46426 h 91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893" h="91567">
                    <a:moveTo>
                      <a:pt x="91285" y="46426"/>
                    </a:moveTo>
                    <a:cubicBezTo>
                      <a:pt x="89531" y="74304"/>
                      <a:pt x="75288" y="90774"/>
                      <a:pt x="46938" y="91449"/>
                    </a:cubicBezTo>
                    <a:cubicBezTo>
                      <a:pt x="12716" y="92191"/>
                      <a:pt x="-3012" y="72549"/>
                      <a:pt x="-312" y="40081"/>
                    </a:cubicBezTo>
                    <a:cubicBezTo>
                      <a:pt x="1915" y="11731"/>
                      <a:pt x="20545" y="-1701"/>
                      <a:pt x="48423" y="54"/>
                    </a:cubicBezTo>
                    <a:cubicBezTo>
                      <a:pt x="76300" y="1809"/>
                      <a:pt x="90408" y="18346"/>
                      <a:pt x="91285" y="4642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0" name="Forme libre : forme 199">
                <a:extLst>
                  <a:ext uri="{FF2B5EF4-FFF2-40B4-BE49-F238E27FC236}">
                    <a16:creationId xmlns:a16="http://schemas.microsoft.com/office/drawing/2014/main" id="{1B14A5A8-0F80-45A4-A995-8AA4084B7D56}"/>
                  </a:ext>
                </a:extLst>
              </p:cNvPr>
              <p:cNvSpPr/>
              <p:nvPr/>
            </p:nvSpPr>
            <p:spPr>
              <a:xfrm>
                <a:off x="6146652" y="3634308"/>
                <a:ext cx="89360" cy="89801"/>
              </a:xfrm>
              <a:custGeom>
                <a:avLst/>
                <a:gdLst>
                  <a:gd name="connsiteX0" fmla="*/ 43441 w 89360"/>
                  <a:gd name="connsiteY0" fmla="*/ 89703 h 89801"/>
                  <a:gd name="connsiteX1" fmla="*/ -569 w 89360"/>
                  <a:gd name="connsiteY1" fmla="*/ 43331 h 89801"/>
                  <a:gd name="connsiteX2" fmla="*/ 45331 w 89360"/>
                  <a:gd name="connsiteY2" fmla="*/ -72 h 89801"/>
                  <a:gd name="connsiteX3" fmla="*/ 88734 w 89360"/>
                  <a:gd name="connsiteY3" fmla="*/ 45760 h 89801"/>
                  <a:gd name="connsiteX4" fmla="*/ 43441 w 89360"/>
                  <a:gd name="connsiteY4" fmla="*/ 89703 h 89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360" h="89801">
                    <a:moveTo>
                      <a:pt x="43441" y="89703"/>
                    </a:moveTo>
                    <a:cubicBezTo>
                      <a:pt x="14417" y="87138"/>
                      <a:pt x="-1513" y="72423"/>
                      <a:pt x="-569" y="43331"/>
                    </a:cubicBezTo>
                    <a:cubicBezTo>
                      <a:pt x="376" y="14238"/>
                      <a:pt x="16374" y="-815"/>
                      <a:pt x="45331" y="-72"/>
                    </a:cubicBezTo>
                    <a:cubicBezTo>
                      <a:pt x="74289" y="670"/>
                      <a:pt x="89341" y="16938"/>
                      <a:pt x="88734" y="45760"/>
                    </a:cubicBezTo>
                    <a:cubicBezTo>
                      <a:pt x="88126" y="74583"/>
                      <a:pt x="71319" y="88623"/>
                      <a:pt x="43441" y="8970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1" name="Forme libre : forme 200">
                <a:extLst>
                  <a:ext uri="{FF2B5EF4-FFF2-40B4-BE49-F238E27FC236}">
                    <a16:creationId xmlns:a16="http://schemas.microsoft.com/office/drawing/2014/main" id="{FA7A054C-27E0-4E33-A235-A65DD343810B}"/>
                  </a:ext>
                </a:extLst>
              </p:cNvPr>
              <p:cNvSpPr/>
              <p:nvPr/>
            </p:nvSpPr>
            <p:spPr>
              <a:xfrm>
                <a:off x="5575957" y="3695405"/>
                <a:ext cx="93577" cy="93107"/>
              </a:xfrm>
              <a:custGeom>
                <a:avLst/>
                <a:gdLst>
                  <a:gd name="connsiteX0" fmla="*/ 92968 w 93577"/>
                  <a:gd name="connsiteY0" fmla="*/ 47033 h 93107"/>
                  <a:gd name="connsiteX1" fmla="*/ 47609 w 93577"/>
                  <a:gd name="connsiteY1" fmla="*/ 93000 h 93107"/>
                  <a:gd name="connsiteX2" fmla="*/ -316 w 93577"/>
                  <a:gd name="connsiteY2" fmla="*/ 40553 h 93107"/>
                  <a:gd name="connsiteX3" fmla="*/ 49364 w 93577"/>
                  <a:gd name="connsiteY3" fmla="*/ 53 h 93107"/>
                  <a:gd name="connsiteX4" fmla="*/ 92968 w 93577"/>
                  <a:gd name="connsiteY4" fmla="*/ 47033 h 93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577" h="93107">
                    <a:moveTo>
                      <a:pt x="92968" y="47033"/>
                    </a:moveTo>
                    <a:cubicBezTo>
                      <a:pt x="90809" y="75653"/>
                      <a:pt x="76364" y="92528"/>
                      <a:pt x="47609" y="93000"/>
                    </a:cubicBezTo>
                    <a:cubicBezTo>
                      <a:pt x="12981" y="93473"/>
                      <a:pt x="-3016" y="73493"/>
                      <a:pt x="-316" y="40553"/>
                    </a:cubicBezTo>
                    <a:cubicBezTo>
                      <a:pt x="2114" y="11798"/>
                      <a:pt x="21148" y="-1702"/>
                      <a:pt x="49364" y="53"/>
                    </a:cubicBezTo>
                    <a:cubicBezTo>
                      <a:pt x="77578" y="1808"/>
                      <a:pt x="91686" y="19223"/>
                      <a:pt x="92968" y="4703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2" name="Forme libre : forme 201">
                <a:extLst>
                  <a:ext uri="{FF2B5EF4-FFF2-40B4-BE49-F238E27FC236}">
                    <a16:creationId xmlns:a16="http://schemas.microsoft.com/office/drawing/2014/main" id="{DC1A9DBA-FAFA-48CD-ADBB-20ACA7310EE0}"/>
                  </a:ext>
                </a:extLst>
              </p:cNvPr>
              <p:cNvSpPr/>
              <p:nvPr/>
            </p:nvSpPr>
            <p:spPr>
              <a:xfrm>
                <a:off x="5976581" y="3696217"/>
                <a:ext cx="92381" cy="92557"/>
              </a:xfrm>
              <a:custGeom>
                <a:avLst/>
                <a:gdLst>
                  <a:gd name="connsiteX0" fmla="*/ 45100 w 92381"/>
                  <a:gd name="connsiteY0" fmla="*/ 92459 h 92557"/>
                  <a:gd name="connsiteX1" fmla="*/ -598 w 92381"/>
                  <a:gd name="connsiteY1" fmla="*/ 47504 h 92557"/>
                  <a:gd name="connsiteX2" fmla="*/ 51512 w 92381"/>
                  <a:gd name="connsiteY2" fmla="*/ 254 h 92557"/>
                  <a:gd name="connsiteX3" fmla="*/ 91607 w 92381"/>
                  <a:gd name="connsiteY3" fmla="*/ 49529 h 92557"/>
                  <a:gd name="connsiteX4" fmla="*/ 45100 w 92381"/>
                  <a:gd name="connsiteY4" fmla="*/ 92459 h 92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381" h="92557">
                    <a:moveTo>
                      <a:pt x="45100" y="92459"/>
                    </a:moveTo>
                    <a:cubicBezTo>
                      <a:pt x="16615" y="90366"/>
                      <a:pt x="-125" y="76056"/>
                      <a:pt x="-598" y="47504"/>
                    </a:cubicBezTo>
                    <a:cubicBezTo>
                      <a:pt x="-1138" y="13079"/>
                      <a:pt x="18707" y="-2716"/>
                      <a:pt x="51512" y="254"/>
                    </a:cubicBezTo>
                    <a:cubicBezTo>
                      <a:pt x="80199" y="2616"/>
                      <a:pt x="93430" y="21517"/>
                      <a:pt x="91607" y="49529"/>
                    </a:cubicBezTo>
                    <a:cubicBezTo>
                      <a:pt x="89785" y="77542"/>
                      <a:pt x="72775" y="91514"/>
                      <a:pt x="45100" y="9245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3" name="Forme libre : forme 202">
                <a:extLst>
                  <a:ext uri="{FF2B5EF4-FFF2-40B4-BE49-F238E27FC236}">
                    <a16:creationId xmlns:a16="http://schemas.microsoft.com/office/drawing/2014/main" id="{39CB56FF-608D-4CB1-80DC-505B6F59D82A}"/>
                  </a:ext>
                </a:extLst>
              </p:cNvPr>
              <p:cNvSpPr/>
              <p:nvPr/>
            </p:nvSpPr>
            <p:spPr>
              <a:xfrm>
                <a:off x="6379869" y="3719654"/>
                <a:ext cx="86368" cy="86511"/>
              </a:xfrm>
              <a:custGeom>
                <a:avLst/>
                <a:gdLst>
                  <a:gd name="connsiteX0" fmla="*/ 41344 w 86368"/>
                  <a:gd name="connsiteY0" fmla="*/ -99 h 86511"/>
                  <a:gd name="connsiteX1" fmla="*/ 85760 w 86368"/>
                  <a:gd name="connsiteY1" fmla="*/ 43439 h 86511"/>
                  <a:gd name="connsiteX2" fmla="*/ 40129 w 86368"/>
                  <a:gd name="connsiteY2" fmla="*/ 86369 h 86511"/>
                  <a:gd name="connsiteX3" fmla="*/ -371 w 86368"/>
                  <a:gd name="connsiteY3" fmla="*/ 48502 h 86511"/>
                  <a:gd name="connsiteX4" fmla="*/ 41344 w 86368"/>
                  <a:gd name="connsiteY4" fmla="*/ -99 h 86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368" h="86511">
                    <a:moveTo>
                      <a:pt x="41344" y="-99"/>
                    </a:moveTo>
                    <a:cubicBezTo>
                      <a:pt x="68344" y="577"/>
                      <a:pt x="85827" y="13874"/>
                      <a:pt x="85760" y="43439"/>
                    </a:cubicBezTo>
                    <a:cubicBezTo>
                      <a:pt x="85692" y="73004"/>
                      <a:pt x="68885" y="87314"/>
                      <a:pt x="40129" y="86369"/>
                    </a:cubicBezTo>
                    <a:cubicBezTo>
                      <a:pt x="16437" y="85627"/>
                      <a:pt x="1654" y="72194"/>
                      <a:pt x="-371" y="48502"/>
                    </a:cubicBezTo>
                    <a:cubicBezTo>
                      <a:pt x="-2599" y="20219"/>
                      <a:pt x="10767" y="3007"/>
                      <a:pt x="4134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4" name="Forme libre : forme 203">
                <a:extLst>
                  <a:ext uri="{FF2B5EF4-FFF2-40B4-BE49-F238E27FC236}">
                    <a16:creationId xmlns:a16="http://schemas.microsoft.com/office/drawing/2014/main" id="{44F23BE4-B7D7-4E2B-96A8-93D57D1D4D0A}"/>
                  </a:ext>
                </a:extLst>
              </p:cNvPr>
              <p:cNvSpPr/>
              <p:nvPr/>
            </p:nvSpPr>
            <p:spPr>
              <a:xfrm>
                <a:off x="5406904" y="3758901"/>
                <a:ext cx="92747" cy="92944"/>
              </a:xfrm>
              <a:custGeom>
                <a:avLst/>
                <a:gdLst>
                  <a:gd name="connsiteX0" fmla="*/ 51017 w 92747"/>
                  <a:gd name="connsiteY0" fmla="*/ -60 h 92944"/>
                  <a:gd name="connsiteX1" fmla="*/ 92056 w 92747"/>
                  <a:gd name="connsiteY1" fmla="*/ 47932 h 92944"/>
                  <a:gd name="connsiteX2" fmla="*/ 36707 w 92747"/>
                  <a:gd name="connsiteY2" fmla="*/ 92010 h 92944"/>
                  <a:gd name="connsiteX3" fmla="*/ -80 w 92747"/>
                  <a:gd name="connsiteY3" fmla="*/ 39563 h 92944"/>
                  <a:gd name="connsiteX4" fmla="*/ 51017 w 92747"/>
                  <a:gd name="connsiteY4" fmla="*/ -60 h 92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747" h="92944">
                    <a:moveTo>
                      <a:pt x="51017" y="-60"/>
                    </a:moveTo>
                    <a:cubicBezTo>
                      <a:pt x="78017" y="3653"/>
                      <a:pt x="93407" y="19515"/>
                      <a:pt x="92056" y="47932"/>
                    </a:cubicBezTo>
                    <a:cubicBezTo>
                      <a:pt x="90437" y="82830"/>
                      <a:pt x="68162" y="96533"/>
                      <a:pt x="36707" y="92010"/>
                    </a:cubicBezTo>
                    <a:cubicBezTo>
                      <a:pt x="8829" y="88028"/>
                      <a:pt x="-3388" y="66968"/>
                      <a:pt x="-80" y="39563"/>
                    </a:cubicBezTo>
                    <a:cubicBezTo>
                      <a:pt x="3429" y="11010"/>
                      <a:pt x="22329" y="-870"/>
                      <a:pt x="51017" y="-6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5" name="Forme libre : forme 204">
                <a:extLst>
                  <a:ext uri="{FF2B5EF4-FFF2-40B4-BE49-F238E27FC236}">
                    <a16:creationId xmlns:a16="http://schemas.microsoft.com/office/drawing/2014/main" id="{58F6669D-9A5C-480C-B847-26C1AFD90C44}"/>
                  </a:ext>
                </a:extLst>
              </p:cNvPr>
              <p:cNvSpPr/>
              <p:nvPr/>
            </p:nvSpPr>
            <p:spPr>
              <a:xfrm>
                <a:off x="5807081" y="3779054"/>
                <a:ext cx="93469" cy="94201"/>
              </a:xfrm>
              <a:custGeom>
                <a:avLst/>
                <a:gdLst>
                  <a:gd name="connsiteX0" fmla="*/ 46998 w 93469"/>
                  <a:gd name="connsiteY0" fmla="*/ -99 h 94201"/>
                  <a:gd name="connsiteX1" fmla="*/ 92762 w 93469"/>
                  <a:gd name="connsiteY1" fmla="*/ 48839 h 94201"/>
                  <a:gd name="connsiteX2" fmla="*/ 37007 w 93469"/>
                  <a:gd name="connsiteY2" fmla="*/ 93254 h 94201"/>
                  <a:gd name="connsiteX3" fmla="*/ -50 w 93469"/>
                  <a:gd name="connsiteY3" fmla="*/ 40469 h 94201"/>
                  <a:gd name="connsiteX4" fmla="*/ 46998 w 93469"/>
                  <a:gd name="connsiteY4" fmla="*/ -99 h 94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469" h="94201">
                    <a:moveTo>
                      <a:pt x="46998" y="-99"/>
                    </a:moveTo>
                    <a:cubicBezTo>
                      <a:pt x="78858" y="4357"/>
                      <a:pt x="94248" y="20151"/>
                      <a:pt x="92762" y="48839"/>
                    </a:cubicBezTo>
                    <a:cubicBezTo>
                      <a:pt x="91142" y="83939"/>
                      <a:pt x="68665" y="97844"/>
                      <a:pt x="37007" y="93254"/>
                    </a:cubicBezTo>
                    <a:cubicBezTo>
                      <a:pt x="8995" y="89204"/>
                      <a:pt x="-3493" y="68077"/>
                      <a:pt x="-50" y="40469"/>
                    </a:cubicBezTo>
                    <a:cubicBezTo>
                      <a:pt x="3595" y="11377"/>
                      <a:pt x="23170" y="509"/>
                      <a:pt x="46998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6" name="Forme libre : forme 205">
                <a:extLst>
                  <a:ext uri="{FF2B5EF4-FFF2-40B4-BE49-F238E27FC236}">
                    <a16:creationId xmlns:a16="http://schemas.microsoft.com/office/drawing/2014/main" id="{6A2C98F0-241B-49B9-B702-67C20821C22A}"/>
                  </a:ext>
                </a:extLst>
              </p:cNvPr>
              <p:cNvSpPr/>
              <p:nvPr/>
            </p:nvSpPr>
            <p:spPr>
              <a:xfrm>
                <a:off x="6210656" y="3782254"/>
                <a:ext cx="88518" cy="88010"/>
              </a:xfrm>
              <a:custGeom>
                <a:avLst/>
                <a:gdLst>
                  <a:gd name="connsiteX0" fmla="*/ 87910 w 88518"/>
                  <a:gd name="connsiteY0" fmla="*/ 43209 h 88010"/>
                  <a:gd name="connsiteX1" fmla="*/ 44575 w 88518"/>
                  <a:gd name="connsiteY1" fmla="*/ 87894 h 88010"/>
                  <a:gd name="connsiteX2" fmla="*/ -582 w 88518"/>
                  <a:gd name="connsiteY2" fmla="*/ 45167 h 88010"/>
                  <a:gd name="connsiteX3" fmla="*/ 42145 w 88518"/>
                  <a:gd name="connsiteY3" fmla="*/ -58 h 88010"/>
                  <a:gd name="connsiteX4" fmla="*/ 87910 w 88518"/>
                  <a:gd name="connsiteY4" fmla="*/ 43209 h 88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518" h="88010">
                    <a:moveTo>
                      <a:pt x="87910" y="43209"/>
                    </a:moveTo>
                    <a:cubicBezTo>
                      <a:pt x="86830" y="70682"/>
                      <a:pt x="73330" y="87287"/>
                      <a:pt x="44575" y="87894"/>
                    </a:cubicBezTo>
                    <a:cubicBezTo>
                      <a:pt x="15820" y="88502"/>
                      <a:pt x="160" y="73719"/>
                      <a:pt x="-582" y="45167"/>
                    </a:cubicBezTo>
                    <a:cubicBezTo>
                      <a:pt x="-1325" y="16614"/>
                      <a:pt x="13727" y="887"/>
                      <a:pt x="42145" y="-58"/>
                    </a:cubicBezTo>
                    <a:cubicBezTo>
                      <a:pt x="70562" y="-1003"/>
                      <a:pt x="85480" y="14657"/>
                      <a:pt x="87910" y="4320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7" name="Forme libre : forme 206">
                <a:extLst>
                  <a:ext uri="{FF2B5EF4-FFF2-40B4-BE49-F238E27FC236}">
                    <a16:creationId xmlns:a16="http://schemas.microsoft.com/office/drawing/2014/main" id="{C667C568-63FC-40B2-909B-07EAA04D070E}"/>
                  </a:ext>
                </a:extLst>
              </p:cNvPr>
              <p:cNvSpPr/>
              <p:nvPr/>
            </p:nvSpPr>
            <p:spPr>
              <a:xfrm>
                <a:off x="5260854" y="3844257"/>
                <a:ext cx="90958" cy="90271"/>
              </a:xfrm>
              <a:custGeom>
                <a:avLst/>
                <a:gdLst>
                  <a:gd name="connsiteX0" fmla="*/ 90350 w 90958"/>
                  <a:gd name="connsiteY0" fmla="*/ 37839 h 90271"/>
                  <a:gd name="connsiteX1" fmla="*/ 45731 w 90958"/>
                  <a:gd name="connsiteY1" fmla="*/ 90152 h 90271"/>
                  <a:gd name="connsiteX2" fmla="*/ -574 w 90958"/>
                  <a:gd name="connsiteY2" fmla="*/ 46412 h 90271"/>
                  <a:gd name="connsiteX3" fmla="*/ 43234 w 90958"/>
                  <a:gd name="connsiteY3" fmla="*/ -28 h 90271"/>
                  <a:gd name="connsiteX4" fmla="*/ 90350 w 90958"/>
                  <a:gd name="connsiteY4" fmla="*/ 37839 h 90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958" h="90271">
                    <a:moveTo>
                      <a:pt x="90350" y="37839"/>
                    </a:moveTo>
                    <a:cubicBezTo>
                      <a:pt x="89067" y="72534"/>
                      <a:pt x="75229" y="89477"/>
                      <a:pt x="45731" y="90152"/>
                    </a:cubicBezTo>
                    <a:cubicBezTo>
                      <a:pt x="16234" y="90826"/>
                      <a:pt x="304" y="75572"/>
                      <a:pt x="-574" y="46412"/>
                    </a:cubicBezTo>
                    <a:cubicBezTo>
                      <a:pt x="-1451" y="17252"/>
                      <a:pt x="14142" y="1322"/>
                      <a:pt x="43234" y="-28"/>
                    </a:cubicBezTo>
                    <a:cubicBezTo>
                      <a:pt x="73339" y="-1378"/>
                      <a:pt x="85894" y="16914"/>
                      <a:pt x="90350" y="3783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8" name="Forme libre : forme 207">
                <a:extLst>
                  <a:ext uri="{FF2B5EF4-FFF2-40B4-BE49-F238E27FC236}">
                    <a16:creationId xmlns:a16="http://schemas.microsoft.com/office/drawing/2014/main" id="{29512F1A-C664-4C67-8430-B4AFA8D7CDFE}"/>
                  </a:ext>
                </a:extLst>
              </p:cNvPr>
              <p:cNvSpPr/>
              <p:nvPr/>
            </p:nvSpPr>
            <p:spPr>
              <a:xfrm>
                <a:off x="5660291" y="3843108"/>
                <a:ext cx="92875" cy="92431"/>
              </a:xfrm>
              <a:custGeom>
                <a:avLst/>
                <a:gdLst>
                  <a:gd name="connsiteX0" fmla="*/ 92267 w 92875"/>
                  <a:gd name="connsiteY0" fmla="*/ 46953 h 92431"/>
                  <a:gd name="connsiteX1" fmla="*/ 47514 w 92875"/>
                  <a:gd name="connsiteY1" fmla="*/ 92313 h 92431"/>
                  <a:gd name="connsiteX2" fmla="*/ -343 w 92875"/>
                  <a:gd name="connsiteY2" fmla="*/ 40540 h 92431"/>
                  <a:gd name="connsiteX3" fmla="*/ 48797 w 92875"/>
                  <a:gd name="connsiteY3" fmla="*/ 40 h 92431"/>
                  <a:gd name="connsiteX4" fmla="*/ 92267 w 92875"/>
                  <a:gd name="connsiteY4" fmla="*/ 46953 h 92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5" h="92431">
                    <a:moveTo>
                      <a:pt x="92267" y="46953"/>
                    </a:moveTo>
                    <a:cubicBezTo>
                      <a:pt x="90444" y="75033"/>
                      <a:pt x="76134" y="91705"/>
                      <a:pt x="47514" y="92313"/>
                    </a:cubicBezTo>
                    <a:cubicBezTo>
                      <a:pt x="13090" y="93056"/>
                      <a:pt x="-2908" y="73278"/>
                      <a:pt x="-343" y="40540"/>
                    </a:cubicBezTo>
                    <a:cubicBezTo>
                      <a:pt x="1884" y="12056"/>
                      <a:pt x="20650" y="-1647"/>
                      <a:pt x="48797" y="40"/>
                    </a:cubicBezTo>
                    <a:cubicBezTo>
                      <a:pt x="76944" y="1728"/>
                      <a:pt x="91322" y="18670"/>
                      <a:pt x="92267" y="4695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9" name="Forme libre : forme 208">
                <a:extLst>
                  <a:ext uri="{FF2B5EF4-FFF2-40B4-BE49-F238E27FC236}">
                    <a16:creationId xmlns:a16="http://schemas.microsoft.com/office/drawing/2014/main" id="{CE9A93A9-88BF-4F6D-A88E-2B2A1A93DDB8}"/>
                  </a:ext>
                </a:extLst>
              </p:cNvPr>
              <p:cNvSpPr/>
              <p:nvPr/>
            </p:nvSpPr>
            <p:spPr>
              <a:xfrm>
                <a:off x="6062421" y="3865892"/>
                <a:ext cx="89805" cy="89291"/>
              </a:xfrm>
              <a:custGeom>
                <a:avLst/>
                <a:gdLst>
                  <a:gd name="connsiteX0" fmla="*/ 89197 w 89805"/>
                  <a:gd name="connsiteY0" fmla="*/ 43811 h 89291"/>
                  <a:gd name="connsiteX1" fmla="*/ 45255 w 89805"/>
                  <a:gd name="connsiteY1" fmla="*/ 89171 h 89291"/>
                  <a:gd name="connsiteX2" fmla="*/ -578 w 89805"/>
                  <a:gd name="connsiteY2" fmla="*/ 45836 h 89291"/>
                  <a:gd name="connsiteX3" fmla="*/ 42757 w 89805"/>
                  <a:gd name="connsiteY3" fmla="*/ -64 h 89291"/>
                  <a:gd name="connsiteX4" fmla="*/ 89197 w 89805"/>
                  <a:gd name="connsiteY4" fmla="*/ 43811 h 89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805" h="89291">
                    <a:moveTo>
                      <a:pt x="89197" y="43811"/>
                    </a:moveTo>
                    <a:cubicBezTo>
                      <a:pt x="88185" y="71688"/>
                      <a:pt x="74482" y="88496"/>
                      <a:pt x="45255" y="89171"/>
                    </a:cubicBezTo>
                    <a:cubicBezTo>
                      <a:pt x="16027" y="89846"/>
                      <a:pt x="232" y="74726"/>
                      <a:pt x="-578" y="45836"/>
                    </a:cubicBezTo>
                    <a:cubicBezTo>
                      <a:pt x="-1388" y="16946"/>
                      <a:pt x="13935" y="813"/>
                      <a:pt x="42757" y="-64"/>
                    </a:cubicBezTo>
                    <a:cubicBezTo>
                      <a:pt x="71580" y="-941"/>
                      <a:pt x="86767" y="14786"/>
                      <a:pt x="89197" y="4381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0" name="Forme libre : forme 209">
                <a:extLst>
                  <a:ext uri="{FF2B5EF4-FFF2-40B4-BE49-F238E27FC236}">
                    <a16:creationId xmlns:a16="http://schemas.microsoft.com/office/drawing/2014/main" id="{63B5B9E7-6061-404A-9017-9A4B6C8CD332}"/>
                  </a:ext>
                </a:extLst>
              </p:cNvPr>
              <p:cNvSpPr/>
              <p:nvPr/>
            </p:nvSpPr>
            <p:spPr>
              <a:xfrm>
                <a:off x="5095380" y="3910342"/>
                <a:ext cx="83786" cy="84264"/>
              </a:xfrm>
              <a:custGeom>
                <a:avLst/>
                <a:gdLst>
                  <a:gd name="connsiteX0" fmla="*/ 41174 w 83786"/>
                  <a:gd name="connsiteY0" fmla="*/ -99 h 84264"/>
                  <a:gd name="connsiteX1" fmla="*/ 83091 w 83786"/>
                  <a:gd name="connsiteY1" fmla="*/ 45599 h 84264"/>
                  <a:gd name="connsiteX2" fmla="*/ 43199 w 83786"/>
                  <a:gd name="connsiteY2" fmla="*/ 84142 h 84264"/>
                  <a:gd name="connsiteX3" fmla="*/ -542 w 83786"/>
                  <a:gd name="connsiteY3" fmla="*/ 39051 h 84264"/>
                  <a:gd name="connsiteX4" fmla="*/ 41174 w 83786"/>
                  <a:gd name="connsiteY4" fmla="*/ -99 h 8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786" h="84264">
                    <a:moveTo>
                      <a:pt x="41174" y="-99"/>
                    </a:moveTo>
                    <a:cubicBezTo>
                      <a:pt x="68578" y="1319"/>
                      <a:pt x="84509" y="16304"/>
                      <a:pt x="83091" y="45599"/>
                    </a:cubicBezTo>
                    <a:cubicBezTo>
                      <a:pt x="81944" y="69629"/>
                      <a:pt x="67026" y="83602"/>
                      <a:pt x="43199" y="84142"/>
                    </a:cubicBezTo>
                    <a:cubicBezTo>
                      <a:pt x="13566" y="84884"/>
                      <a:pt x="-1756" y="68211"/>
                      <a:pt x="-542" y="39051"/>
                    </a:cubicBezTo>
                    <a:cubicBezTo>
                      <a:pt x="471" y="14954"/>
                      <a:pt x="15321" y="2129"/>
                      <a:pt x="4117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1" name="Forme libre : forme 210">
                <a:extLst>
                  <a:ext uri="{FF2B5EF4-FFF2-40B4-BE49-F238E27FC236}">
                    <a16:creationId xmlns:a16="http://schemas.microsoft.com/office/drawing/2014/main" id="{18F7E14C-CAE0-49F8-9BC3-A33ABF9ED4F8}"/>
                  </a:ext>
                </a:extLst>
              </p:cNvPr>
              <p:cNvSpPr/>
              <p:nvPr/>
            </p:nvSpPr>
            <p:spPr>
              <a:xfrm>
                <a:off x="5493738" y="3929309"/>
                <a:ext cx="88076" cy="88447"/>
              </a:xfrm>
              <a:custGeom>
                <a:avLst/>
                <a:gdLst>
                  <a:gd name="connsiteX0" fmla="*/ 44508 w 88076"/>
                  <a:gd name="connsiteY0" fmla="*/ -99 h 88447"/>
                  <a:gd name="connsiteX1" fmla="*/ 87438 w 88076"/>
                  <a:gd name="connsiteY1" fmla="*/ 45599 h 88447"/>
                  <a:gd name="connsiteX2" fmla="*/ 42213 w 88076"/>
                  <a:gd name="connsiteY2" fmla="*/ 88327 h 88447"/>
                  <a:gd name="connsiteX3" fmla="*/ -583 w 88076"/>
                  <a:gd name="connsiteY3" fmla="*/ 43169 h 88447"/>
                  <a:gd name="connsiteX4" fmla="*/ 44508 w 88076"/>
                  <a:gd name="connsiteY4" fmla="*/ -99 h 88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076" h="88447">
                    <a:moveTo>
                      <a:pt x="44508" y="-99"/>
                    </a:moveTo>
                    <a:cubicBezTo>
                      <a:pt x="72790" y="2332"/>
                      <a:pt x="88248" y="16979"/>
                      <a:pt x="87438" y="45599"/>
                    </a:cubicBezTo>
                    <a:cubicBezTo>
                      <a:pt x="86628" y="74219"/>
                      <a:pt x="70630" y="89002"/>
                      <a:pt x="42213" y="88327"/>
                    </a:cubicBezTo>
                    <a:cubicBezTo>
                      <a:pt x="13795" y="87651"/>
                      <a:pt x="-1325" y="71519"/>
                      <a:pt x="-583" y="43169"/>
                    </a:cubicBezTo>
                    <a:cubicBezTo>
                      <a:pt x="160" y="14819"/>
                      <a:pt x="16428" y="711"/>
                      <a:pt x="44508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2" name="Forme libre : forme 211">
                <a:extLst>
                  <a:ext uri="{FF2B5EF4-FFF2-40B4-BE49-F238E27FC236}">
                    <a16:creationId xmlns:a16="http://schemas.microsoft.com/office/drawing/2014/main" id="{F405DB35-C0A1-442D-8621-5BB464ABA4AF}"/>
                  </a:ext>
                </a:extLst>
              </p:cNvPr>
              <p:cNvSpPr/>
              <p:nvPr/>
            </p:nvSpPr>
            <p:spPr>
              <a:xfrm>
                <a:off x="5892525" y="3927891"/>
                <a:ext cx="92099" cy="91619"/>
              </a:xfrm>
              <a:custGeom>
                <a:avLst/>
                <a:gdLst>
                  <a:gd name="connsiteX0" fmla="*/ 91491 w 92099"/>
                  <a:gd name="connsiteY0" fmla="*/ 44047 h 91619"/>
                  <a:gd name="connsiteX1" fmla="*/ 49438 w 92099"/>
                  <a:gd name="connsiteY1" fmla="*/ 91297 h 91619"/>
                  <a:gd name="connsiteX2" fmla="*/ -242 w 92099"/>
                  <a:gd name="connsiteY2" fmla="*/ 52349 h 91619"/>
                  <a:gd name="connsiteX3" fmla="*/ 46130 w 92099"/>
                  <a:gd name="connsiteY3" fmla="*/ -98 h 91619"/>
                  <a:gd name="connsiteX4" fmla="*/ 91491 w 92099"/>
                  <a:gd name="connsiteY4" fmla="*/ 44047 h 91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099" h="91619">
                    <a:moveTo>
                      <a:pt x="91491" y="44047"/>
                    </a:moveTo>
                    <a:cubicBezTo>
                      <a:pt x="91018" y="71925"/>
                      <a:pt x="77991" y="89204"/>
                      <a:pt x="49438" y="91297"/>
                    </a:cubicBezTo>
                    <a:cubicBezTo>
                      <a:pt x="20885" y="93389"/>
                      <a:pt x="2188" y="80835"/>
                      <a:pt x="-242" y="52349"/>
                    </a:cubicBezTo>
                    <a:cubicBezTo>
                      <a:pt x="-3212" y="20219"/>
                      <a:pt x="11840" y="-233"/>
                      <a:pt x="46130" y="-98"/>
                    </a:cubicBezTo>
                    <a:cubicBezTo>
                      <a:pt x="74413" y="104"/>
                      <a:pt x="89128" y="16169"/>
                      <a:pt x="91491" y="4404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3" name="Forme libre : forme 212">
                <a:extLst>
                  <a:ext uri="{FF2B5EF4-FFF2-40B4-BE49-F238E27FC236}">
                    <a16:creationId xmlns:a16="http://schemas.microsoft.com/office/drawing/2014/main" id="{9E778FE1-EE4F-4B68-A201-E059E05B3F38}"/>
                  </a:ext>
                </a:extLst>
              </p:cNvPr>
              <p:cNvSpPr/>
              <p:nvPr/>
            </p:nvSpPr>
            <p:spPr>
              <a:xfrm>
                <a:off x="5325553" y="3993317"/>
                <a:ext cx="87644" cy="88002"/>
              </a:xfrm>
              <a:custGeom>
                <a:avLst/>
                <a:gdLst>
                  <a:gd name="connsiteX0" fmla="*/ 48398 w 87644"/>
                  <a:gd name="connsiteY0" fmla="*/ 87904 h 88002"/>
                  <a:gd name="connsiteX1" fmla="*/ -607 w 87644"/>
                  <a:gd name="connsiteY1" fmla="*/ 43421 h 88002"/>
                  <a:gd name="connsiteX2" fmla="*/ 45833 w 87644"/>
                  <a:gd name="connsiteY2" fmla="*/ -49 h 88002"/>
                  <a:gd name="connsiteX3" fmla="*/ 86738 w 87644"/>
                  <a:gd name="connsiteY3" fmla="*/ 38561 h 88002"/>
                  <a:gd name="connsiteX4" fmla="*/ 48398 w 87644"/>
                  <a:gd name="connsiteY4" fmla="*/ 87904 h 88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644" h="88002">
                    <a:moveTo>
                      <a:pt x="48398" y="87904"/>
                    </a:moveTo>
                    <a:cubicBezTo>
                      <a:pt x="16538" y="86959"/>
                      <a:pt x="-810" y="73459"/>
                      <a:pt x="-607" y="43421"/>
                    </a:cubicBezTo>
                    <a:cubicBezTo>
                      <a:pt x="-405" y="13384"/>
                      <a:pt x="16538" y="-1061"/>
                      <a:pt x="45833" y="-49"/>
                    </a:cubicBezTo>
                    <a:cubicBezTo>
                      <a:pt x="69998" y="829"/>
                      <a:pt x="84578" y="14396"/>
                      <a:pt x="86738" y="38561"/>
                    </a:cubicBezTo>
                    <a:cubicBezTo>
                      <a:pt x="89370" y="67991"/>
                      <a:pt x="74385" y="83921"/>
                      <a:pt x="48398" y="8790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4" name="Forme libre : forme 213">
                <a:extLst>
                  <a:ext uri="{FF2B5EF4-FFF2-40B4-BE49-F238E27FC236}">
                    <a16:creationId xmlns:a16="http://schemas.microsoft.com/office/drawing/2014/main" id="{DC3935FC-5578-4E6E-8222-9554B1C454EF}"/>
                  </a:ext>
                </a:extLst>
              </p:cNvPr>
              <p:cNvSpPr/>
              <p:nvPr/>
            </p:nvSpPr>
            <p:spPr>
              <a:xfrm>
                <a:off x="5722644" y="4010850"/>
                <a:ext cx="93906" cy="94354"/>
              </a:xfrm>
              <a:custGeom>
                <a:avLst/>
                <a:gdLst>
                  <a:gd name="connsiteX0" fmla="*/ 49286 w 93906"/>
                  <a:gd name="connsiteY0" fmla="*/ -99 h 94354"/>
                  <a:gd name="connsiteX1" fmla="*/ 93297 w 93906"/>
                  <a:gd name="connsiteY1" fmla="*/ 46611 h 94354"/>
                  <a:gd name="connsiteX2" fmla="*/ 39297 w 93906"/>
                  <a:gd name="connsiteY2" fmla="*/ 93861 h 94354"/>
                  <a:gd name="connsiteX3" fmla="*/ -326 w 93906"/>
                  <a:gd name="connsiteY3" fmla="*/ 42697 h 94354"/>
                  <a:gd name="connsiteX4" fmla="*/ 49286 w 93906"/>
                  <a:gd name="connsiteY4" fmla="*/ -99 h 94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906" h="94354">
                    <a:moveTo>
                      <a:pt x="49286" y="-99"/>
                    </a:moveTo>
                    <a:cubicBezTo>
                      <a:pt x="76759" y="2804"/>
                      <a:pt x="93432" y="17586"/>
                      <a:pt x="93297" y="46611"/>
                    </a:cubicBezTo>
                    <a:cubicBezTo>
                      <a:pt x="93297" y="81779"/>
                      <a:pt x="71764" y="96966"/>
                      <a:pt x="39297" y="93861"/>
                    </a:cubicBezTo>
                    <a:cubicBezTo>
                      <a:pt x="10474" y="91026"/>
                      <a:pt x="-2756" y="70776"/>
                      <a:pt x="-326" y="42697"/>
                    </a:cubicBezTo>
                    <a:cubicBezTo>
                      <a:pt x="2104" y="14616"/>
                      <a:pt x="19857" y="37"/>
                      <a:pt x="49286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5" name="Forme libre : forme 214">
                <a:extLst>
                  <a:ext uri="{FF2B5EF4-FFF2-40B4-BE49-F238E27FC236}">
                    <a16:creationId xmlns:a16="http://schemas.microsoft.com/office/drawing/2014/main" id="{F8959A26-8FC0-49D0-9CAA-13ADBB0144FA}"/>
                  </a:ext>
                </a:extLst>
              </p:cNvPr>
              <p:cNvSpPr/>
              <p:nvPr/>
            </p:nvSpPr>
            <p:spPr>
              <a:xfrm>
                <a:off x="5157098" y="4077796"/>
                <a:ext cx="86619" cy="87898"/>
              </a:xfrm>
              <a:custGeom>
                <a:avLst/>
                <a:gdLst>
                  <a:gd name="connsiteX0" fmla="*/ 49318 w 86619"/>
                  <a:gd name="connsiteY0" fmla="*/ 87800 h 87898"/>
                  <a:gd name="connsiteX1" fmla="*/ -497 w 86619"/>
                  <a:gd name="connsiteY1" fmla="*/ 39808 h 87898"/>
                  <a:gd name="connsiteX2" fmla="*/ 38721 w 86619"/>
                  <a:gd name="connsiteY2" fmla="*/ 50 h 87898"/>
                  <a:gd name="connsiteX3" fmla="*/ 85971 w 86619"/>
                  <a:gd name="connsiteY3" fmla="*/ 41765 h 87898"/>
                  <a:gd name="connsiteX4" fmla="*/ 49318 w 86619"/>
                  <a:gd name="connsiteY4" fmla="*/ 87800 h 87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619" h="87898">
                    <a:moveTo>
                      <a:pt x="49318" y="87800"/>
                    </a:moveTo>
                    <a:cubicBezTo>
                      <a:pt x="12531" y="84830"/>
                      <a:pt x="-2050" y="68833"/>
                      <a:pt x="-497" y="39808"/>
                    </a:cubicBezTo>
                    <a:cubicBezTo>
                      <a:pt x="853" y="15778"/>
                      <a:pt x="14690" y="1535"/>
                      <a:pt x="38721" y="50"/>
                    </a:cubicBezTo>
                    <a:cubicBezTo>
                      <a:pt x="67543" y="-1705"/>
                      <a:pt x="84958" y="12065"/>
                      <a:pt x="85971" y="41765"/>
                    </a:cubicBezTo>
                    <a:cubicBezTo>
                      <a:pt x="86983" y="71465"/>
                      <a:pt x="68960" y="83953"/>
                      <a:pt x="49318" y="8780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6" name="Forme libre : forme 215">
                <a:extLst>
                  <a:ext uri="{FF2B5EF4-FFF2-40B4-BE49-F238E27FC236}">
                    <a16:creationId xmlns:a16="http://schemas.microsoft.com/office/drawing/2014/main" id="{919CBC5D-1231-49D5-94FF-34A7B7E50045}"/>
                  </a:ext>
                </a:extLst>
              </p:cNvPr>
              <p:cNvSpPr/>
              <p:nvPr/>
            </p:nvSpPr>
            <p:spPr>
              <a:xfrm>
                <a:off x="5554852" y="4095765"/>
                <a:ext cx="92519" cy="92718"/>
              </a:xfrm>
              <a:custGeom>
                <a:avLst/>
                <a:gdLst>
                  <a:gd name="connsiteX0" fmla="*/ 43941 w 92519"/>
                  <a:gd name="connsiteY0" fmla="*/ -99 h 92718"/>
                  <a:gd name="connsiteX1" fmla="*/ 91664 w 92519"/>
                  <a:gd name="connsiteY1" fmla="*/ 42224 h 92718"/>
                  <a:gd name="connsiteX2" fmla="*/ 52379 w 92519"/>
                  <a:gd name="connsiteY2" fmla="*/ 92241 h 92718"/>
                  <a:gd name="connsiteX3" fmla="*/ -608 w 92519"/>
                  <a:gd name="connsiteY3" fmla="*/ 45532 h 92718"/>
                  <a:gd name="connsiteX4" fmla="*/ 43941 w 92519"/>
                  <a:gd name="connsiteY4" fmla="*/ -99 h 92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519" h="92718">
                    <a:moveTo>
                      <a:pt x="43941" y="-99"/>
                    </a:moveTo>
                    <a:cubicBezTo>
                      <a:pt x="72022" y="374"/>
                      <a:pt x="89436" y="13401"/>
                      <a:pt x="91664" y="42224"/>
                    </a:cubicBezTo>
                    <a:cubicBezTo>
                      <a:pt x="93892" y="71046"/>
                      <a:pt x="81066" y="89474"/>
                      <a:pt x="52379" y="92241"/>
                    </a:cubicBezTo>
                    <a:cubicBezTo>
                      <a:pt x="19912" y="95279"/>
                      <a:pt x="-676" y="80091"/>
                      <a:pt x="-608" y="45532"/>
                    </a:cubicBezTo>
                    <a:cubicBezTo>
                      <a:pt x="-676" y="17114"/>
                      <a:pt x="15794" y="2264"/>
                      <a:pt x="43941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7" name="Forme libre : forme 216">
                <a:extLst>
                  <a:ext uri="{FF2B5EF4-FFF2-40B4-BE49-F238E27FC236}">
                    <a16:creationId xmlns:a16="http://schemas.microsoft.com/office/drawing/2014/main" id="{F46408EA-434B-4FC9-85AC-36A5209B4DF3}"/>
                  </a:ext>
                </a:extLst>
              </p:cNvPr>
              <p:cNvSpPr/>
              <p:nvPr/>
            </p:nvSpPr>
            <p:spPr>
              <a:xfrm>
                <a:off x="5953195" y="4093537"/>
                <a:ext cx="96665" cy="96758"/>
              </a:xfrm>
              <a:custGeom>
                <a:avLst/>
                <a:gdLst>
                  <a:gd name="connsiteX0" fmla="*/ 44254 w 96665"/>
                  <a:gd name="connsiteY0" fmla="*/ -99 h 96758"/>
                  <a:gd name="connsiteX1" fmla="*/ 95554 w 96665"/>
                  <a:gd name="connsiteY1" fmla="*/ 41211 h 96758"/>
                  <a:gd name="connsiteX2" fmla="*/ 49924 w 96665"/>
                  <a:gd name="connsiteY2" fmla="*/ 96494 h 96758"/>
                  <a:gd name="connsiteX3" fmla="*/ -94 w 96665"/>
                  <a:gd name="connsiteY3" fmla="*/ 55657 h 96758"/>
                  <a:gd name="connsiteX4" fmla="*/ 44254 w 96665"/>
                  <a:gd name="connsiteY4" fmla="*/ -99 h 96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65" h="96758">
                    <a:moveTo>
                      <a:pt x="44254" y="-99"/>
                    </a:moveTo>
                    <a:cubicBezTo>
                      <a:pt x="73684" y="-99"/>
                      <a:pt x="92516" y="13401"/>
                      <a:pt x="95554" y="41211"/>
                    </a:cubicBezTo>
                    <a:cubicBezTo>
                      <a:pt x="99131" y="73274"/>
                      <a:pt x="83606" y="94266"/>
                      <a:pt x="49924" y="96494"/>
                    </a:cubicBezTo>
                    <a:cubicBezTo>
                      <a:pt x="21641" y="98451"/>
                      <a:pt x="3078" y="82994"/>
                      <a:pt x="-94" y="55657"/>
                    </a:cubicBezTo>
                    <a:cubicBezTo>
                      <a:pt x="-3806" y="23931"/>
                      <a:pt x="12731" y="4154"/>
                      <a:pt x="4425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8" name="Forme libre : forme 217">
                <a:extLst>
                  <a:ext uri="{FF2B5EF4-FFF2-40B4-BE49-F238E27FC236}">
                    <a16:creationId xmlns:a16="http://schemas.microsoft.com/office/drawing/2014/main" id="{86BEF955-FB12-4F98-B564-C09205BF3730}"/>
                  </a:ext>
                </a:extLst>
              </p:cNvPr>
              <p:cNvSpPr/>
              <p:nvPr/>
            </p:nvSpPr>
            <p:spPr>
              <a:xfrm>
                <a:off x="5009263" y="4161766"/>
                <a:ext cx="87415" cy="87965"/>
              </a:xfrm>
              <a:custGeom>
                <a:avLst/>
                <a:gdLst>
                  <a:gd name="connsiteX0" fmla="*/ 43050 w 87415"/>
                  <a:gd name="connsiteY0" fmla="*/ 87867 h 87965"/>
                  <a:gd name="connsiteX1" fmla="*/ -488 w 87415"/>
                  <a:gd name="connsiteY1" fmla="*/ 40009 h 87965"/>
                  <a:gd name="connsiteX2" fmla="*/ 38933 w 87415"/>
                  <a:gd name="connsiteY2" fmla="*/ 50 h 87965"/>
                  <a:gd name="connsiteX3" fmla="*/ 86790 w 87415"/>
                  <a:gd name="connsiteY3" fmla="*/ 42034 h 87965"/>
                  <a:gd name="connsiteX4" fmla="*/ 43050 w 87415"/>
                  <a:gd name="connsiteY4" fmla="*/ 87867 h 87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415" h="87965">
                    <a:moveTo>
                      <a:pt x="43050" y="87867"/>
                    </a:moveTo>
                    <a:cubicBezTo>
                      <a:pt x="12540" y="85437"/>
                      <a:pt x="-2108" y="69305"/>
                      <a:pt x="-488" y="40009"/>
                    </a:cubicBezTo>
                    <a:cubicBezTo>
                      <a:pt x="795" y="15912"/>
                      <a:pt x="14700" y="1534"/>
                      <a:pt x="38933" y="50"/>
                    </a:cubicBezTo>
                    <a:cubicBezTo>
                      <a:pt x="67957" y="-1706"/>
                      <a:pt x="86183" y="12132"/>
                      <a:pt x="86790" y="42034"/>
                    </a:cubicBezTo>
                    <a:cubicBezTo>
                      <a:pt x="87397" y="71937"/>
                      <a:pt x="71400" y="86449"/>
                      <a:pt x="43050" y="8786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9" name="Forme libre : forme 218">
                <a:extLst>
                  <a:ext uri="{FF2B5EF4-FFF2-40B4-BE49-F238E27FC236}">
                    <a16:creationId xmlns:a16="http://schemas.microsoft.com/office/drawing/2014/main" id="{F9500348-5B0C-41F8-8C29-927BDA6EA22E}"/>
                  </a:ext>
                </a:extLst>
              </p:cNvPr>
              <p:cNvSpPr/>
              <p:nvPr/>
            </p:nvSpPr>
            <p:spPr>
              <a:xfrm>
                <a:off x="5408148" y="4160476"/>
                <a:ext cx="91083" cy="90105"/>
              </a:xfrm>
              <a:custGeom>
                <a:avLst/>
                <a:gdLst>
                  <a:gd name="connsiteX0" fmla="*/ 90475 w 91083"/>
                  <a:gd name="connsiteY0" fmla="*/ 45620 h 90105"/>
                  <a:gd name="connsiteX1" fmla="*/ 43225 w 91083"/>
                  <a:gd name="connsiteY1" fmla="*/ 89968 h 90105"/>
                  <a:gd name="connsiteX2" fmla="*/ -582 w 91083"/>
                  <a:gd name="connsiteY2" fmla="*/ 43730 h 90105"/>
                  <a:gd name="connsiteX3" fmla="*/ 45723 w 91083"/>
                  <a:gd name="connsiteY3" fmla="*/ -77 h 90105"/>
                  <a:gd name="connsiteX4" fmla="*/ 90475 w 91083"/>
                  <a:gd name="connsiteY4" fmla="*/ 45620 h 9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083" h="90105">
                    <a:moveTo>
                      <a:pt x="90475" y="45620"/>
                    </a:moveTo>
                    <a:cubicBezTo>
                      <a:pt x="87843" y="74781"/>
                      <a:pt x="72925" y="90913"/>
                      <a:pt x="43225" y="89968"/>
                    </a:cubicBezTo>
                    <a:cubicBezTo>
                      <a:pt x="13525" y="89023"/>
                      <a:pt x="-1325" y="72890"/>
                      <a:pt x="-582" y="43730"/>
                    </a:cubicBezTo>
                    <a:cubicBezTo>
                      <a:pt x="160" y="14571"/>
                      <a:pt x="16630" y="-752"/>
                      <a:pt x="45723" y="-77"/>
                    </a:cubicBezTo>
                    <a:cubicBezTo>
                      <a:pt x="74815" y="598"/>
                      <a:pt x="89327" y="17541"/>
                      <a:pt x="90475" y="4562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0" name="Forme libre : forme 219">
                <a:extLst>
                  <a:ext uri="{FF2B5EF4-FFF2-40B4-BE49-F238E27FC236}">
                    <a16:creationId xmlns:a16="http://schemas.microsoft.com/office/drawing/2014/main" id="{498B23B9-8388-4781-85F6-1396DEDB1FFC}"/>
                  </a:ext>
                </a:extLst>
              </p:cNvPr>
              <p:cNvSpPr/>
              <p:nvPr/>
            </p:nvSpPr>
            <p:spPr>
              <a:xfrm>
                <a:off x="5806030" y="4178772"/>
                <a:ext cx="96120" cy="96006"/>
              </a:xfrm>
              <a:custGeom>
                <a:avLst/>
                <a:gdLst>
                  <a:gd name="connsiteX0" fmla="*/ 43526 w 96120"/>
                  <a:gd name="connsiteY0" fmla="*/ 95904 h 96006"/>
                  <a:gd name="connsiteX1" fmla="*/ 55 w 96120"/>
                  <a:gd name="connsiteY1" fmla="*/ 39677 h 96006"/>
                  <a:gd name="connsiteX2" fmla="*/ 50411 w 96120"/>
                  <a:gd name="connsiteY2" fmla="*/ 122 h 96006"/>
                  <a:gd name="connsiteX3" fmla="*/ 94893 w 96120"/>
                  <a:gd name="connsiteY3" fmla="*/ 55742 h 96006"/>
                  <a:gd name="connsiteX4" fmla="*/ 43526 w 96120"/>
                  <a:gd name="connsiteY4" fmla="*/ 95904 h 96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120" h="96006">
                    <a:moveTo>
                      <a:pt x="43526" y="95904"/>
                    </a:moveTo>
                    <a:cubicBezTo>
                      <a:pt x="11598" y="91382"/>
                      <a:pt x="-4130" y="71537"/>
                      <a:pt x="55" y="39677"/>
                    </a:cubicBezTo>
                    <a:cubicBezTo>
                      <a:pt x="3633" y="12677"/>
                      <a:pt x="22466" y="-2106"/>
                      <a:pt x="50411" y="122"/>
                    </a:cubicBezTo>
                    <a:cubicBezTo>
                      <a:pt x="84161" y="2754"/>
                      <a:pt x="98808" y="24287"/>
                      <a:pt x="94893" y="55742"/>
                    </a:cubicBezTo>
                    <a:cubicBezTo>
                      <a:pt x="91518" y="83417"/>
                      <a:pt x="72146" y="96174"/>
                      <a:pt x="43526" y="9590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1" name="Forme libre : forme 220">
                <a:extLst>
                  <a:ext uri="{FF2B5EF4-FFF2-40B4-BE49-F238E27FC236}">
                    <a16:creationId xmlns:a16="http://schemas.microsoft.com/office/drawing/2014/main" id="{657948C1-C664-4B37-AB93-31B2E2B005FF}"/>
                  </a:ext>
                </a:extLst>
              </p:cNvPr>
              <p:cNvSpPr/>
              <p:nvPr/>
            </p:nvSpPr>
            <p:spPr>
              <a:xfrm>
                <a:off x="4840658" y="4225288"/>
                <a:ext cx="87120" cy="87246"/>
              </a:xfrm>
              <a:custGeom>
                <a:avLst/>
                <a:gdLst>
                  <a:gd name="connsiteX0" fmla="*/ 38518 w 87120"/>
                  <a:gd name="connsiteY0" fmla="*/ 87121 h 87246"/>
                  <a:gd name="connsiteX1" fmla="*/ 44 w 87120"/>
                  <a:gd name="connsiteY1" fmla="*/ 35618 h 87246"/>
                  <a:gd name="connsiteX2" fmla="*/ 43109 w 87120"/>
                  <a:gd name="connsiteY2" fmla="*/ -89 h 87246"/>
                  <a:gd name="connsiteX3" fmla="*/ 86443 w 87120"/>
                  <a:gd name="connsiteY3" fmla="*/ 45946 h 87246"/>
                  <a:gd name="connsiteX4" fmla="*/ 38518 w 87120"/>
                  <a:gd name="connsiteY4" fmla="*/ 87121 h 87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120" h="87246">
                    <a:moveTo>
                      <a:pt x="38518" y="87121"/>
                    </a:moveTo>
                    <a:cubicBezTo>
                      <a:pt x="7873" y="82666"/>
                      <a:pt x="-3602" y="63091"/>
                      <a:pt x="44" y="35618"/>
                    </a:cubicBezTo>
                    <a:cubicBezTo>
                      <a:pt x="3081" y="12331"/>
                      <a:pt x="18943" y="-494"/>
                      <a:pt x="43109" y="-89"/>
                    </a:cubicBezTo>
                    <a:cubicBezTo>
                      <a:pt x="72808" y="518"/>
                      <a:pt x="87658" y="16988"/>
                      <a:pt x="86443" y="45946"/>
                    </a:cubicBezTo>
                    <a:cubicBezTo>
                      <a:pt x="85093" y="75983"/>
                      <a:pt x="66261" y="87795"/>
                      <a:pt x="38518" y="8712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2" name="Forme libre : forme 221">
                <a:extLst>
                  <a:ext uri="{FF2B5EF4-FFF2-40B4-BE49-F238E27FC236}">
                    <a16:creationId xmlns:a16="http://schemas.microsoft.com/office/drawing/2014/main" id="{3682221B-8401-49EC-AA95-0506D88D0283}"/>
                  </a:ext>
                </a:extLst>
              </p:cNvPr>
              <p:cNvSpPr/>
              <p:nvPr/>
            </p:nvSpPr>
            <p:spPr>
              <a:xfrm>
                <a:off x="5242095" y="4246623"/>
                <a:ext cx="85701" cy="85864"/>
              </a:xfrm>
              <a:custGeom>
                <a:avLst/>
                <a:gdLst>
                  <a:gd name="connsiteX0" fmla="*/ 45659 w 85701"/>
                  <a:gd name="connsiteY0" fmla="*/ -95 h 85864"/>
                  <a:gd name="connsiteX1" fmla="*/ 84606 w 85701"/>
                  <a:gd name="connsiteY1" fmla="*/ 49653 h 85864"/>
                  <a:gd name="connsiteX2" fmla="*/ 43094 w 85701"/>
                  <a:gd name="connsiteY2" fmla="*/ 85766 h 85864"/>
                  <a:gd name="connsiteX3" fmla="*/ -579 w 85701"/>
                  <a:gd name="connsiteY3" fmla="*/ 41486 h 85864"/>
                  <a:gd name="connsiteX4" fmla="*/ 45659 w 85701"/>
                  <a:gd name="connsiteY4" fmla="*/ -95 h 85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01" h="85864">
                    <a:moveTo>
                      <a:pt x="45659" y="-95"/>
                    </a:moveTo>
                    <a:cubicBezTo>
                      <a:pt x="75493" y="3888"/>
                      <a:pt x="87779" y="22113"/>
                      <a:pt x="84606" y="49653"/>
                    </a:cubicBezTo>
                    <a:cubicBezTo>
                      <a:pt x="81974" y="72738"/>
                      <a:pt x="66786" y="85698"/>
                      <a:pt x="43094" y="85766"/>
                    </a:cubicBezTo>
                    <a:cubicBezTo>
                      <a:pt x="14136" y="85766"/>
                      <a:pt x="-1388" y="70106"/>
                      <a:pt x="-579" y="41486"/>
                    </a:cubicBezTo>
                    <a:cubicBezTo>
                      <a:pt x="231" y="12865"/>
                      <a:pt x="17984" y="-364"/>
                      <a:pt x="45659" y="-9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3" name="Forme libre : forme 222">
                <a:extLst>
                  <a:ext uri="{FF2B5EF4-FFF2-40B4-BE49-F238E27FC236}">
                    <a16:creationId xmlns:a16="http://schemas.microsoft.com/office/drawing/2014/main" id="{E49819DD-6527-4D03-B750-CF2A5352A75B}"/>
                  </a:ext>
                </a:extLst>
              </p:cNvPr>
              <p:cNvSpPr/>
              <p:nvPr/>
            </p:nvSpPr>
            <p:spPr>
              <a:xfrm>
                <a:off x="5638109" y="4242320"/>
                <a:ext cx="94903" cy="95971"/>
              </a:xfrm>
              <a:custGeom>
                <a:avLst/>
                <a:gdLst>
                  <a:gd name="connsiteX0" fmla="*/ 48299 w 94903"/>
                  <a:gd name="connsiteY0" fmla="*/ 95873 h 95971"/>
                  <a:gd name="connsiteX1" fmla="*/ -571 w 94903"/>
                  <a:gd name="connsiteY1" fmla="*/ 46801 h 95971"/>
                  <a:gd name="connsiteX2" fmla="*/ 55117 w 94903"/>
                  <a:gd name="connsiteY2" fmla="*/ 563 h 95971"/>
                  <a:gd name="connsiteX3" fmla="*/ 93929 w 94903"/>
                  <a:gd name="connsiteY3" fmla="*/ 53213 h 95971"/>
                  <a:gd name="connsiteX4" fmla="*/ 48299 w 94903"/>
                  <a:gd name="connsiteY4" fmla="*/ 95873 h 95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903" h="95971">
                    <a:moveTo>
                      <a:pt x="48299" y="95873"/>
                    </a:moveTo>
                    <a:cubicBezTo>
                      <a:pt x="15291" y="91216"/>
                      <a:pt x="-1516" y="76096"/>
                      <a:pt x="-571" y="46801"/>
                    </a:cubicBezTo>
                    <a:cubicBezTo>
                      <a:pt x="577" y="11498"/>
                      <a:pt x="22582" y="-3554"/>
                      <a:pt x="55117" y="563"/>
                    </a:cubicBezTo>
                    <a:cubicBezTo>
                      <a:pt x="83737" y="4208"/>
                      <a:pt x="96697" y="25066"/>
                      <a:pt x="93929" y="53213"/>
                    </a:cubicBezTo>
                    <a:cubicBezTo>
                      <a:pt x="91027" y="82778"/>
                      <a:pt x="70911" y="94118"/>
                      <a:pt x="48299" y="9587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4" name="Forme libre : forme 223">
                <a:extLst>
                  <a:ext uri="{FF2B5EF4-FFF2-40B4-BE49-F238E27FC236}">
                    <a16:creationId xmlns:a16="http://schemas.microsoft.com/office/drawing/2014/main" id="{0154EBFB-5310-451A-B924-DB059CA484D2}"/>
                  </a:ext>
                </a:extLst>
              </p:cNvPr>
              <p:cNvSpPr/>
              <p:nvPr/>
            </p:nvSpPr>
            <p:spPr>
              <a:xfrm>
                <a:off x="5469487" y="4326782"/>
                <a:ext cx="95017" cy="94672"/>
              </a:xfrm>
              <a:custGeom>
                <a:avLst/>
                <a:gdLst>
                  <a:gd name="connsiteX0" fmla="*/ 94409 w 95017"/>
                  <a:gd name="connsiteY0" fmla="*/ 50157 h 94672"/>
                  <a:gd name="connsiteX1" fmla="*/ 47159 w 95017"/>
                  <a:gd name="connsiteY1" fmla="*/ 94572 h 94672"/>
                  <a:gd name="connsiteX2" fmla="*/ -91 w 95017"/>
                  <a:gd name="connsiteY2" fmla="*/ 40099 h 94672"/>
                  <a:gd name="connsiteX3" fmla="*/ 51614 w 95017"/>
                  <a:gd name="connsiteY3" fmla="*/ 207 h 94672"/>
                  <a:gd name="connsiteX4" fmla="*/ 94409 w 95017"/>
                  <a:gd name="connsiteY4" fmla="*/ 50157 h 94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017" h="94672">
                    <a:moveTo>
                      <a:pt x="94409" y="50157"/>
                    </a:moveTo>
                    <a:cubicBezTo>
                      <a:pt x="91304" y="77832"/>
                      <a:pt x="76454" y="94774"/>
                      <a:pt x="47159" y="94572"/>
                    </a:cubicBezTo>
                    <a:cubicBezTo>
                      <a:pt x="11856" y="94572"/>
                      <a:pt x="-3736" y="72837"/>
                      <a:pt x="-91" y="40099"/>
                    </a:cubicBezTo>
                    <a:cubicBezTo>
                      <a:pt x="2879" y="11277"/>
                      <a:pt x="23264" y="-2358"/>
                      <a:pt x="51614" y="207"/>
                    </a:cubicBezTo>
                    <a:cubicBezTo>
                      <a:pt x="79964" y="2772"/>
                      <a:pt x="94139" y="20322"/>
                      <a:pt x="94409" y="5015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5" name="Forme libre : forme 224">
                <a:extLst>
                  <a:ext uri="{FF2B5EF4-FFF2-40B4-BE49-F238E27FC236}">
                    <a16:creationId xmlns:a16="http://schemas.microsoft.com/office/drawing/2014/main" id="{127643F1-61CB-4A18-A8F6-B9D72266C065}"/>
                  </a:ext>
                </a:extLst>
              </p:cNvPr>
              <p:cNvSpPr/>
              <p:nvPr/>
            </p:nvSpPr>
            <p:spPr>
              <a:xfrm>
                <a:off x="4926899" y="4394992"/>
                <a:ext cx="83432" cy="83997"/>
              </a:xfrm>
              <a:custGeom>
                <a:avLst/>
                <a:gdLst>
                  <a:gd name="connsiteX0" fmla="*/ 44549 w 83432"/>
                  <a:gd name="connsiteY0" fmla="*/ -99 h 83997"/>
                  <a:gd name="connsiteX1" fmla="*/ 82821 w 83432"/>
                  <a:gd name="connsiteY1" fmla="*/ 41347 h 83997"/>
                  <a:gd name="connsiteX2" fmla="*/ 36719 w 83432"/>
                  <a:gd name="connsiteY2" fmla="*/ 83737 h 83997"/>
                  <a:gd name="connsiteX3" fmla="*/ -609 w 83432"/>
                  <a:gd name="connsiteY3" fmla="*/ 42899 h 83997"/>
                  <a:gd name="connsiteX4" fmla="*/ 44549 w 83432"/>
                  <a:gd name="connsiteY4" fmla="*/ -99 h 83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432" h="83997">
                    <a:moveTo>
                      <a:pt x="44549" y="-99"/>
                    </a:moveTo>
                    <a:cubicBezTo>
                      <a:pt x="68984" y="3952"/>
                      <a:pt x="83024" y="17249"/>
                      <a:pt x="82821" y="41347"/>
                    </a:cubicBezTo>
                    <a:cubicBezTo>
                      <a:pt x="82821" y="70979"/>
                      <a:pt x="65271" y="85627"/>
                      <a:pt x="36719" y="83737"/>
                    </a:cubicBezTo>
                    <a:cubicBezTo>
                      <a:pt x="13026" y="82117"/>
                      <a:pt x="-609" y="66591"/>
                      <a:pt x="-609" y="42899"/>
                    </a:cubicBezTo>
                    <a:cubicBezTo>
                      <a:pt x="-474" y="13334"/>
                      <a:pt x="17009" y="306"/>
                      <a:pt x="44549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6" name="Forme libre : forme 225">
                <a:extLst>
                  <a:ext uri="{FF2B5EF4-FFF2-40B4-BE49-F238E27FC236}">
                    <a16:creationId xmlns:a16="http://schemas.microsoft.com/office/drawing/2014/main" id="{7711A578-DFB7-45EF-AEB8-F3A72CB5E510}"/>
                  </a:ext>
                </a:extLst>
              </p:cNvPr>
              <p:cNvSpPr/>
              <p:nvPr/>
            </p:nvSpPr>
            <p:spPr>
              <a:xfrm>
                <a:off x="5322751" y="4390666"/>
                <a:ext cx="93523" cy="93099"/>
              </a:xfrm>
              <a:custGeom>
                <a:avLst/>
                <a:gdLst>
                  <a:gd name="connsiteX0" fmla="*/ 92915 w 93523"/>
                  <a:gd name="connsiteY0" fmla="*/ 47023 h 93099"/>
                  <a:gd name="connsiteX1" fmla="*/ 47555 w 93523"/>
                  <a:gd name="connsiteY1" fmla="*/ 92990 h 93099"/>
                  <a:gd name="connsiteX2" fmla="*/ -302 w 93523"/>
                  <a:gd name="connsiteY2" fmla="*/ 40543 h 93099"/>
                  <a:gd name="connsiteX3" fmla="*/ 49310 w 93523"/>
                  <a:gd name="connsiteY3" fmla="*/ 43 h 93099"/>
                  <a:gd name="connsiteX4" fmla="*/ 92915 w 93523"/>
                  <a:gd name="connsiteY4" fmla="*/ 47023 h 93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523" h="93099">
                    <a:moveTo>
                      <a:pt x="92915" y="47023"/>
                    </a:moveTo>
                    <a:cubicBezTo>
                      <a:pt x="90755" y="75643"/>
                      <a:pt x="76310" y="92518"/>
                      <a:pt x="47555" y="92990"/>
                    </a:cubicBezTo>
                    <a:cubicBezTo>
                      <a:pt x="12927" y="93530"/>
                      <a:pt x="-3070" y="73550"/>
                      <a:pt x="-302" y="40543"/>
                    </a:cubicBezTo>
                    <a:cubicBezTo>
                      <a:pt x="2060" y="11788"/>
                      <a:pt x="21095" y="-1645"/>
                      <a:pt x="49310" y="43"/>
                    </a:cubicBezTo>
                    <a:cubicBezTo>
                      <a:pt x="77524" y="1730"/>
                      <a:pt x="91902" y="19078"/>
                      <a:pt x="92915" y="4702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7" name="Forme libre : forme 226">
                <a:extLst>
                  <a:ext uri="{FF2B5EF4-FFF2-40B4-BE49-F238E27FC236}">
                    <a16:creationId xmlns:a16="http://schemas.microsoft.com/office/drawing/2014/main" id="{479E2C01-B3A4-42FB-AE6E-080C12334F66}"/>
                  </a:ext>
                </a:extLst>
              </p:cNvPr>
              <p:cNvSpPr/>
              <p:nvPr/>
            </p:nvSpPr>
            <p:spPr>
              <a:xfrm>
                <a:off x="4757467" y="4479354"/>
                <a:ext cx="85395" cy="84775"/>
              </a:xfrm>
              <a:custGeom>
                <a:avLst/>
                <a:gdLst>
                  <a:gd name="connsiteX0" fmla="*/ 84787 w 85395"/>
                  <a:gd name="connsiteY0" fmla="*/ 44870 h 84775"/>
                  <a:gd name="connsiteX1" fmla="*/ 35849 w 85395"/>
                  <a:gd name="connsiteY1" fmla="*/ 84290 h 84775"/>
                  <a:gd name="connsiteX2" fmla="*/ -601 w 85395"/>
                  <a:gd name="connsiteY2" fmla="*/ 43790 h 84775"/>
                  <a:gd name="connsiteX3" fmla="*/ 42869 w 85395"/>
                  <a:gd name="connsiteY3" fmla="*/ -85 h 84775"/>
                  <a:gd name="connsiteX4" fmla="*/ 84787 w 85395"/>
                  <a:gd name="connsiteY4" fmla="*/ 44870 h 8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395" h="84775">
                    <a:moveTo>
                      <a:pt x="84787" y="44870"/>
                    </a:moveTo>
                    <a:cubicBezTo>
                      <a:pt x="81074" y="74435"/>
                      <a:pt x="63389" y="87125"/>
                      <a:pt x="35849" y="84290"/>
                    </a:cubicBezTo>
                    <a:cubicBezTo>
                      <a:pt x="12832" y="81860"/>
                      <a:pt x="-263" y="66807"/>
                      <a:pt x="-601" y="43790"/>
                    </a:cubicBezTo>
                    <a:cubicBezTo>
                      <a:pt x="-1006" y="15305"/>
                      <a:pt x="14249" y="-625"/>
                      <a:pt x="42869" y="-85"/>
                    </a:cubicBezTo>
                    <a:cubicBezTo>
                      <a:pt x="71489" y="455"/>
                      <a:pt x="84652" y="17533"/>
                      <a:pt x="84787" y="4487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8" name="Forme libre : forme 227">
                <a:extLst>
                  <a:ext uri="{FF2B5EF4-FFF2-40B4-BE49-F238E27FC236}">
                    <a16:creationId xmlns:a16="http://schemas.microsoft.com/office/drawing/2014/main" id="{A52E7E71-8EE9-413D-B365-9FE539BE972C}"/>
                  </a:ext>
                </a:extLst>
              </p:cNvPr>
              <p:cNvSpPr/>
              <p:nvPr/>
            </p:nvSpPr>
            <p:spPr>
              <a:xfrm>
                <a:off x="5157742" y="4478749"/>
                <a:ext cx="85935" cy="85636"/>
              </a:xfrm>
              <a:custGeom>
                <a:avLst/>
                <a:gdLst>
                  <a:gd name="connsiteX0" fmla="*/ 85327 w 85935"/>
                  <a:gd name="connsiteY0" fmla="*/ 45474 h 85636"/>
                  <a:gd name="connsiteX1" fmla="*/ 36051 w 85935"/>
                  <a:gd name="connsiteY1" fmla="*/ 85164 h 85636"/>
                  <a:gd name="connsiteX2" fmla="*/ -601 w 85935"/>
                  <a:gd name="connsiteY2" fmla="*/ 44192 h 85636"/>
                  <a:gd name="connsiteX3" fmla="*/ 43139 w 85935"/>
                  <a:gd name="connsiteY3" fmla="*/ -88 h 85636"/>
                  <a:gd name="connsiteX4" fmla="*/ 85327 w 85935"/>
                  <a:gd name="connsiteY4" fmla="*/ 45474 h 85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935" h="85636">
                    <a:moveTo>
                      <a:pt x="85327" y="45474"/>
                    </a:moveTo>
                    <a:cubicBezTo>
                      <a:pt x="81681" y="75377"/>
                      <a:pt x="63794" y="87932"/>
                      <a:pt x="36051" y="85164"/>
                    </a:cubicBezTo>
                    <a:cubicBezTo>
                      <a:pt x="12764" y="82801"/>
                      <a:pt x="-264" y="67614"/>
                      <a:pt x="-601" y="44192"/>
                    </a:cubicBezTo>
                    <a:cubicBezTo>
                      <a:pt x="-1006" y="15369"/>
                      <a:pt x="14249" y="-561"/>
                      <a:pt x="43139" y="-88"/>
                    </a:cubicBezTo>
                    <a:cubicBezTo>
                      <a:pt x="72028" y="384"/>
                      <a:pt x="85259" y="17934"/>
                      <a:pt x="85327" y="4547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9" name="Forme libre : forme 228">
                <a:extLst>
                  <a:ext uri="{FF2B5EF4-FFF2-40B4-BE49-F238E27FC236}">
                    <a16:creationId xmlns:a16="http://schemas.microsoft.com/office/drawing/2014/main" id="{700169C1-F3B4-4FE1-BEDA-08747065597D}"/>
                  </a:ext>
                </a:extLst>
              </p:cNvPr>
              <p:cNvSpPr/>
              <p:nvPr/>
            </p:nvSpPr>
            <p:spPr>
              <a:xfrm>
                <a:off x="4589528" y="4542448"/>
                <a:ext cx="84584" cy="84352"/>
              </a:xfrm>
              <a:custGeom>
                <a:avLst/>
                <a:gdLst>
                  <a:gd name="connsiteX0" fmla="*/ 83976 w 84584"/>
                  <a:gd name="connsiteY0" fmla="*/ 43741 h 84352"/>
                  <a:gd name="connsiteX1" fmla="*/ 43476 w 84584"/>
                  <a:gd name="connsiteY1" fmla="*/ 84241 h 84352"/>
                  <a:gd name="connsiteX2" fmla="*/ -534 w 84584"/>
                  <a:gd name="connsiteY2" fmla="*/ 38813 h 84352"/>
                  <a:gd name="connsiteX3" fmla="*/ 39628 w 84584"/>
                  <a:gd name="connsiteY3" fmla="*/ -67 h 84352"/>
                  <a:gd name="connsiteX4" fmla="*/ 83976 w 84584"/>
                  <a:gd name="connsiteY4" fmla="*/ 43741 h 84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584" h="84352">
                    <a:moveTo>
                      <a:pt x="83976" y="43741"/>
                    </a:moveTo>
                    <a:cubicBezTo>
                      <a:pt x="80938" y="69391"/>
                      <a:pt x="67708" y="83701"/>
                      <a:pt x="43476" y="84241"/>
                    </a:cubicBezTo>
                    <a:cubicBezTo>
                      <a:pt x="13506" y="84781"/>
                      <a:pt x="-1817" y="68108"/>
                      <a:pt x="-534" y="38813"/>
                    </a:cubicBezTo>
                    <a:cubicBezTo>
                      <a:pt x="478" y="14513"/>
                      <a:pt x="15531" y="608"/>
                      <a:pt x="39628" y="-67"/>
                    </a:cubicBezTo>
                    <a:cubicBezTo>
                      <a:pt x="69396" y="-944"/>
                      <a:pt x="83098" y="16336"/>
                      <a:pt x="83976" y="4374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0" name="Forme libre : forme 229">
                <a:extLst>
                  <a:ext uri="{FF2B5EF4-FFF2-40B4-BE49-F238E27FC236}">
                    <a16:creationId xmlns:a16="http://schemas.microsoft.com/office/drawing/2014/main" id="{3688D52B-8F91-400C-B00D-AD4E8D7CA1ED}"/>
                  </a:ext>
                </a:extLst>
              </p:cNvPr>
              <p:cNvSpPr/>
              <p:nvPr/>
            </p:nvSpPr>
            <p:spPr>
              <a:xfrm>
                <a:off x="5576488" y="726247"/>
                <a:ext cx="91241" cy="91266"/>
              </a:xfrm>
              <a:custGeom>
                <a:avLst/>
                <a:gdLst>
                  <a:gd name="connsiteX0" fmla="*/ 49373 w 91241"/>
                  <a:gd name="connsiteY0" fmla="*/ -47 h 91266"/>
                  <a:gd name="connsiteX1" fmla="*/ 90413 w 91241"/>
                  <a:gd name="connsiteY1" fmla="*/ 49836 h 91266"/>
                  <a:gd name="connsiteX2" fmla="*/ 40801 w 91241"/>
                  <a:gd name="connsiteY2" fmla="*/ 90944 h 91266"/>
                  <a:gd name="connsiteX3" fmla="*/ -374 w 91241"/>
                  <a:gd name="connsiteY3" fmla="*/ 41398 h 91266"/>
                  <a:gd name="connsiteX4" fmla="*/ 49373 w 91241"/>
                  <a:gd name="connsiteY4" fmla="*/ -47 h 91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241" h="91266">
                    <a:moveTo>
                      <a:pt x="49373" y="-47"/>
                    </a:moveTo>
                    <a:cubicBezTo>
                      <a:pt x="78803" y="3666"/>
                      <a:pt x="92573" y="21081"/>
                      <a:pt x="90413" y="49836"/>
                    </a:cubicBezTo>
                    <a:cubicBezTo>
                      <a:pt x="88118" y="79671"/>
                      <a:pt x="69488" y="93103"/>
                      <a:pt x="40801" y="90944"/>
                    </a:cubicBezTo>
                    <a:cubicBezTo>
                      <a:pt x="11033" y="88783"/>
                      <a:pt x="-2601" y="70086"/>
                      <a:pt x="-374" y="41398"/>
                    </a:cubicBezTo>
                    <a:cubicBezTo>
                      <a:pt x="1853" y="12711"/>
                      <a:pt x="20483" y="-1059"/>
                      <a:pt x="49373" y="-4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1" name="Forme libre : forme 230">
                <a:extLst>
                  <a:ext uri="{FF2B5EF4-FFF2-40B4-BE49-F238E27FC236}">
                    <a16:creationId xmlns:a16="http://schemas.microsoft.com/office/drawing/2014/main" id="{03466F2E-B322-4250-9010-20B3B2A6A5A8}"/>
                  </a:ext>
                </a:extLst>
              </p:cNvPr>
              <p:cNvSpPr/>
              <p:nvPr/>
            </p:nvSpPr>
            <p:spPr>
              <a:xfrm>
                <a:off x="2348689" y="1440482"/>
                <a:ext cx="95783" cy="96829"/>
              </a:xfrm>
              <a:custGeom>
                <a:avLst/>
                <a:gdLst>
                  <a:gd name="connsiteX0" fmla="*/ 53237 w 95783"/>
                  <a:gd name="connsiteY0" fmla="*/ 96731 h 96829"/>
                  <a:gd name="connsiteX1" fmla="*/ -290 w 95783"/>
                  <a:gd name="connsiteY1" fmla="*/ 42057 h 96829"/>
                  <a:gd name="connsiteX2" fmla="*/ 47770 w 95783"/>
                  <a:gd name="connsiteY2" fmla="*/ -64 h 96829"/>
                  <a:gd name="connsiteX3" fmla="*/ 95020 w 95783"/>
                  <a:gd name="connsiteY3" fmla="*/ 53261 h 96829"/>
                  <a:gd name="connsiteX4" fmla="*/ 53237 w 95783"/>
                  <a:gd name="connsiteY4" fmla="*/ 96731 h 9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783" h="96829">
                    <a:moveTo>
                      <a:pt x="53237" y="96731"/>
                    </a:moveTo>
                    <a:cubicBezTo>
                      <a:pt x="13682" y="92884"/>
                      <a:pt x="-3193" y="74389"/>
                      <a:pt x="-290" y="42057"/>
                    </a:cubicBezTo>
                    <a:cubicBezTo>
                      <a:pt x="2140" y="14719"/>
                      <a:pt x="19487" y="-941"/>
                      <a:pt x="47770" y="-64"/>
                    </a:cubicBezTo>
                    <a:cubicBezTo>
                      <a:pt x="81520" y="1016"/>
                      <a:pt x="96909" y="21199"/>
                      <a:pt x="95020" y="53261"/>
                    </a:cubicBezTo>
                    <a:cubicBezTo>
                      <a:pt x="93129" y="81814"/>
                      <a:pt x="72745" y="92614"/>
                      <a:pt x="53237" y="9673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2" name="Forme libre : forme 231">
                <a:extLst>
                  <a:ext uri="{FF2B5EF4-FFF2-40B4-BE49-F238E27FC236}">
                    <a16:creationId xmlns:a16="http://schemas.microsoft.com/office/drawing/2014/main" id="{224174FC-BA56-4032-B046-62B81C0B6F41}"/>
                  </a:ext>
                </a:extLst>
              </p:cNvPr>
              <p:cNvSpPr/>
              <p:nvPr/>
            </p:nvSpPr>
            <p:spPr>
              <a:xfrm>
                <a:off x="2754666" y="1445359"/>
                <a:ext cx="85556" cy="85212"/>
              </a:xfrm>
              <a:custGeom>
                <a:avLst/>
                <a:gdLst>
                  <a:gd name="connsiteX0" fmla="*/ 84930 w 85556"/>
                  <a:gd name="connsiteY0" fmla="*/ 38867 h 85212"/>
                  <a:gd name="connsiteX1" fmla="*/ 44430 w 85556"/>
                  <a:gd name="connsiteY1" fmla="*/ 85037 h 85212"/>
                  <a:gd name="connsiteX2" fmla="*/ -593 w 85556"/>
                  <a:gd name="connsiteY2" fmla="*/ 42715 h 85212"/>
                  <a:gd name="connsiteX3" fmla="*/ 34440 w 85556"/>
                  <a:gd name="connsiteY3" fmla="*/ 595 h 85212"/>
                  <a:gd name="connsiteX4" fmla="*/ 84930 w 85556"/>
                  <a:gd name="connsiteY4" fmla="*/ 38867 h 8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556" h="85212">
                    <a:moveTo>
                      <a:pt x="84930" y="38867"/>
                    </a:moveTo>
                    <a:cubicBezTo>
                      <a:pt x="85470" y="65462"/>
                      <a:pt x="73590" y="83755"/>
                      <a:pt x="44430" y="85037"/>
                    </a:cubicBezTo>
                    <a:cubicBezTo>
                      <a:pt x="15270" y="86320"/>
                      <a:pt x="82" y="71537"/>
                      <a:pt x="-593" y="42715"/>
                    </a:cubicBezTo>
                    <a:cubicBezTo>
                      <a:pt x="-1132" y="19022"/>
                      <a:pt x="12097" y="3767"/>
                      <a:pt x="34440" y="595"/>
                    </a:cubicBezTo>
                    <a:cubicBezTo>
                      <a:pt x="61575" y="-3253"/>
                      <a:pt x="80137" y="8830"/>
                      <a:pt x="84930" y="3886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3" name="Forme libre : forme 232">
                <a:extLst>
                  <a:ext uri="{FF2B5EF4-FFF2-40B4-BE49-F238E27FC236}">
                    <a16:creationId xmlns:a16="http://schemas.microsoft.com/office/drawing/2014/main" id="{7AD40B91-3751-4C4E-BBDF-D35E8D0D3314}"/>
                  </a:ext>
                </a:extLst>
              </p:cNvPr>
              <p:cNvSpPr/>
              <p:nvPr/>
            </p:nvSpPr>
            <p:spPr>
              <a:xfrm>
                <a:off x="4316545" y="142120"/>
                <a:ext cx="80899" cy="80334"/>
              </a:xfrm>
              <a:custGeom>
                <a:avLst/>
                <a:gdLst>
                  <a:gd name="connsiteX0" fmla="*/ 49090 w 80899"/>
                  <a:gd name="connsiteY0" fmla="*/ 80126 h 80334"/>
                  <a:gd name="connsiteX1" fmla="*/ 558 w 80899"/>
                  <a:gd name="connsiteY1" fmla="*/ 47321 h 80334"/>
                  <a:gd name="connsiteX2" fmla="*/ 27445 w 80899"/>
                  <a:gd name="connsiteY2" fmla="*/ 2003 h 80334"/>
                  <a:gd name="connsiteX3" fmla="*/ 30528 w 80899"/>
                  <a:gd name="connsiteY3" fmla="*/ 1353 h 80334"/>
                  <a:gd name="connsiteX4" fmla="*/ 80006 w 80899"/>
                  <a:gd name="connsiteY4" fmla="*/ 37601 h 80334"/>
                  <a:gd name="connsiteX5" fmla="*/ 49090 w 80899"/>
                  <a:gd name="connsiteY5" fmla="*/ 80126 h 80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899" h="80334">
                    <a:moveTo>
                      <a:pt x="49090" y="80126"/>
                    </a:moveTo>
                    <a:cubicBezTo>
                      <a:pt x="21146" y="81543"/>
                      <a:pt x="4946" y="69191"/>
                      <a:pt x="558" y="47321"/>
                    </a:cubicBezTo>
                    <a:cubicBezTo>
                      <a:pt x="-4532" y="27382"/>
                      <a:pt x="7506" y="7092"/>
                      <a:pt x="27445" y="2003"/>
                    </a:cubicBezTo>
                    <a:cubicBezTo>
                      <a:pt x="28463" y="1743"/>
                      <a:pt x="29491" y="1526"/>
                      <a:pt x="30528" y="1353"/>
                    </a:cubicBezTo>
                    <a:cubicBezTo>
                      <a:pt x="58338" y="-4924"/>
                      <a:pt x="76766" y="9521"/>
                      <a:pt x="80006" y="37601"/>
                    </a:cubicBezTo>
                    <a:cubicBezTo>
                      <a:pt x="82706" y="61766"/>
                      <a:pt x="65763" y="73308"/>
                      <a:pt x="49090" y="8012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4" name="Forme libre : forme 233">
                <a:extLst>
                  <a:ext uri="{FF2B5EF4-FFF2-40B4-BE49-F238E27FC236}">
                    <a16:creationId xmlns:a16="http://schemas.microsoft.com/office/drawing/2014/main" id="{4D4A62FC-7C1A-4F91-A4B7-0AF1C78C7174}"/>
                  </a:ext>
                </a:extLst>
              </p:cNvPr>
              <p:cNvSpPr/>
              <p:nvPr/>
            </p:nvSpPr>
            <p:spPr>
              <a:xfrm>
                <a:off x="3375177" y="2360627"/>
                <a:ext cx="67700" cy="67440"/>
              </a:xfrm>
              <a:custGeom>
                <a:avLst/>
                <a:gdLst>
                  <a:gd name="connsiteX0" fmla="*/ 67059 w 67700"/>
                  <a:gd name="connsiteY0" fmla="*/ 29651 h 67440"/>
                  <a:gd name="connsiteX1" fmla="*/ 37899 w 67700"/>
                  <a:gd name="connsiteY1" fmla="*/ 66506 h 67440"/>
                  <a:gd name="connsiteX2" fmla="*/ 437 w 67700"/>
                  <a:gd name="connsiteY2" fmla="*/ 40519 h 67440"/>
                  <a:gd name="connsiteX3" fmla="*/ 32769 w 67700"/>
                  <a:gd name="connsiteY3" fmla="*/ 19 h 67440"/>
                  <a:gd name="connsiteX4" fmla="*/ 67059 w 67700"/>
                  <a:gd name="connsiteY4" fmla="*/ 29651 h 67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700" h="67440">
                    <a:moveTo>
                      <a:pt x="67059" y="29651"/>
                    </a:moveTo>
                    <a:cubicBezTo>
                      <a:pt x="67814" y="47465"/>
                      <a:pt x="55409" y="63144"/>
                      <a:pt x="37899" y="66506"/>
                    </a:cubicBezTo>
                    <a:cubicBezTo>
                      <a:pt x="18932" y="70961"/>
                      <a:pt x="4149" y="56921"/>
                      <a:pt x="437" y="40519"/>
                    </a:cubicBezTo>
                    <a:cubicBezTo>
                      <a:pt x="-4761" y="17366"/>
                      <a:pt x="9954" y="1639"/>
                      <a:pt x="32769" y="19"/>
                    </a:cubicBezTo>
                    <a:cubicBezTo>
                      <a:pt x="51804" y="-1601"/>
                      <a:pt x="61254" y="13789"/>
                      <a:pt x="67059" y="2965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5" name="Forme libre : forme 234">
                <a:extLst>
                  <a:ext uri="{FF2B5EF4-FFF2-40B4-BE49-F238E27FC236}">
                    <a16:creationId xmlns:a16="http://schemas.microsoft.com/office/drawing/2014/main" id="{9106FB25-1EEC-4381-93EC-CA0CDEC06742}"/>
                  </a:ext>
                </a:extLst>
              </p:cNvPr>
              <p:cNvSpPr/>
              <p:nvPr/>
            </p:nvSpPr>
            <p:spPr>
              <a:xfrm>
                <a:off x="3776119" y="2381878"/>
                <a:ext cx="66373" cy="66761"/>
              </a:xfrm>
              <a:custGeom>
                <a:avLst/>
                <a:gdLst>
                  <a:gd name="connsiteX0" fmla="*/ 36557 w 66373"/>
                  <a:gd name="connsiteY0" fmla="*/ 66586 h 66761"/>
                  <a:gd name="connsiteX1" fmla="*/ -28 w 66373"/>
                  <a:gd name="connsiteY1" fmla="*/ 36818 h 66761"/>
                  <a:gd name="connsiteX2" fmla="*/ 28862 w 66373"/>
                  <a:gd name="connsiteY2" fmla="*/ 503 h 66761"/>
                  <a:gd name="connsiteX3" fmla="*/ 65177 w 66373"/>
                  <a:gd name="connsiteY3" fmla="*/ 29326 h 66761"/>
                  <a:gd name="connsiteX4" fmla="*/ 36557 w 66373"/>
                  <a:gd name="connsiteY4" fmla="*/ 66586 h 66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373" h="66761">
                    <a:moveTo>
                      <a:pt x="36557" y="66586"/>
                    </a:moveTo>
                    <a:cubicBezTo>
                      <a:pt x="18445" y="67786"/>
                      <a:pt x="2480" y="54796"/>
                      <a:pt x="-28" y="36818"/>
                    </a:cubicBezTo>
                    <a:cubicBezTo>
                      <a:pt x="-3808" y="16568"/>
                      <a:pt x="11447" y="3811"/>
                      <a:pt x="28862" y="503"/>
                    </a:cubicBezTo>
                    <a:cubicBezTo>
                      <a:pt x="49112" y="-3344"/>
                      <a:pt x="61734" y="11843"/>
                      <a:pt x="65177" y="29326"/>
                    </a:cubicBezTo>
                    <a:cubicBezTo>
                      <a:pt x="69092" y="49643"/>
                      <a:pt x="52757" y="59161"/>
                      <a:pt x="36557" y="6658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6" name="Forme libre : forme 235">
                <a:extLst>
                  <a:ext uri="{FF2B5EF4-FFF2-40B4-BE49-F238E27FC236}">
                    <a16:creationId xmlns:a16="http://schemas.microsoft.com/office/drawing/2014/main" id="{6BC81355-D0B6-4A34-8A39-6C4041794FBF}"/>
                  </a:ext>
                </a:extLst>
              </p:cNvPr>
              <p:cNvSpPr/>
              <p:nvPr/>
            </p:nvSpPr>
            <p:spPr>
              <a:xfrm>
                <a:off x="4536896" y="1034775"/>
                <a:ext cx="62883" cy="63464"/>
              </a:xfrm>
              <a:custGeom>
                <a:avLst/>
                <a:gdLst>
                  <a:gd name="connsiteX0" fmla="*/ 32454 w 62883"/>
                  <a:gd name="connsiteY0" fmla="*/ -99 h 63464"/>
                  <a:gd name="connsiteX1" fmla="*/ 61344 w 62883"/>
                  <a:gd name="connsiteY1" fmla="*/ 37499 h 63464"/>
                  <a:gd name="connsiteX2" fmla="*/ 22667 w 62883"/>
                  <a:gd name="connsiteY2" fmla="*/ 62136 h 63464"/>
                  <a:gd name="connsiteX3" fmla="*/ -553 w 62883"/>
                  <a:gd name="connsiteY3" fmla="*/ 31559 h 63464"/>
                  <a:gd name="connsiteX4" fmla="*/ 32454 w 62883"/>
                  <a:gd name="connsiteY4" fmla="*/ -99 h 6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883" h="63464">
                    <a:moveTo>
                      <a:pt x="32454" y="-99"/>
                    </a:moveTo>
                    <a:cubicBezTo>
                      <a:pt x="51354" y="6651"/>
                      <a:pt x="66204" y="17721"/>
                      <a:pt x="61344" y="37499"/>
                    </a:cubicBezTo>
                    <a:cubicBezTo>
                      <a:pt x="57227" y="55116"/>
                      <a:pt x="42849" y="67401"/>
                      <a:pt x="22667" y="62136"/>
                    </a:cubicBezTo>
                    <a:cubicBezTo>
                      <a:pt x="8429" y="59091"/>
                      <a:pt x="-1443" y="46092"/>
                      <a:pt x="-553" y="31559"/>
                    </a:cubicBezTo>
                    <a:cubicBezTo>
                      <a:pt x="864" y="11984"/>
                      <a:pt x="13959" y="1791"/>
                      <a:pt x="3245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7" name="Forme libre : forme 236">
                <a:extLst>
                  <a:ext uri="{FF2B5EF4-FFF2-40B4-BE49-F238E27FC236}">
                    <a16:creationId xmlns:a16="http://schemas.microsoft.com/office/drawing/2014/main" id="{8A2F83B7-09BB-4A8F-AA14-75E5F8FDD902}"/>
                  </a:ext>
                </a:extLst>
              </p:cNvPr>
              <p:cNvSpPr/>
              <p:nvPr/>
            </p:nvSpPr>
            <p:spPr>
              <a:xfrm>
                <a:off x="4930073" y="1028268"/>
                <a:ext cx="79177" cy="77207"/>
              </a:xfrm>
              <a:custGeom>
                <a:avLst/>
                <a:gdLst>
                  <a:gd name="connsiteX0" fmla="*/ 78569 w 79177"/>
                  <a:gd name="connsiteY0" fmla="*/ 35163 h 77207"/>
                  <a:gd name="connsiteX1" fmla="*/ 35301 w 79177"/>
                  <a:gd name="connsiteY1" fmla="*/ 76878 h 77207"/>
                  <a:gd name="connsiteX2" fmla="*/ -407 w 79177"/>
                  <a:gd name="connsiteY2" fmla="*/ 35838 h 77207"/>
                  <a:gd name="connsiteX3" fmla="*/ 40566 w 79177"/>
                  <a:gd name="connsiteY3" fmla="*/ -4 h 77207"/>
                  <a:gd name="connsiteX4" fmla="*/ 78569 w 79177"/>
                  <a:gd name="connsiteY4" fmla="*/ 35163 h 77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177" h="77207">
                    <a:moveTo>
                      <a:pt x="78569" y="35163"/>
                    </a:moveTo>
                    <a:cubicBezTo>
                      <a:pt x="71819" y="63311"/>
                      <a:pt x="59129" y="79241"/>
                      <a:pt x="35301" y="76878"/>
                    </a:cubicBezTo>
                    <a:cubicBezTo>
                      <a:pt x="12823" y="74718"/>
                      <a:pt x="-2566" y="59396"/>
                      <a:pt x="-407" y="35838"/>
                    </a:cubicBezTo>
                    <a:cubicBezTo>
                      <a:pt x="1618" y="13293"/>
                      <a:pt x="16874" y="-1422"/>
                      <a:pt x="40566" y="-4"/>
                    </a:cubicBezTo>
                    <a:cubicBezTo>
                      <a:pt x="64259" y="1413"/>
                      <a:pt x="72561" y="20921"/>
                      <a:pt x="78569" y="3516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8" name="Forme libre : forme 237">
                <a:extLst>
                  <a:ext uri="{FF2B5EF4-FFF2-40B4-BE49-F238E27FC236}">
                    <a16:creationId xmlns:a16="http://schemas.microsoft.com/office/drawing/2014/main" id="{99888D6C-2FA3-4C7D-BA64-9610B70C39CD}"/>
                  </a:ext>
                </a:extLst>
              </p:cNvPr>
              <p:cNvSpPr/>
              <p:nvPr/>
            </p:nvSpPr>
            <p:spPr>
              <a:xfrm>
                <a:off x="2422297" y="2418795"/>
                <a:ext cx="75487" cy="76404"/>
              </a:xfrm>
              <a:custGeom>
                <a:avLst/>
                <a:gdLst>
                  <a:gd name="connsiteX0" fmla="*/ 38556 w 75487"/>
                  <a:gd name="connsiteY0" fmla="*/ -99 h 76404"/>
                  <a:gd name="connsiteX1" fmla="*/ 74332 w 75487"/>
                  <a:gd name="connsiteY1" fmla="*/ 42899 h 76404"/>
                  <a:gd name="connsiteX2" fmla="*/ 29916 w 75487"/>
                  <a:gd name="connsiteY2" fmla="*/ 75434 h 76404"/>
                  <a:gd name="connsiteX3" fmla="*/ -594 w 75487"/>
                  <a:gd name="connsiteY3" fmla="*/ 38781 h 76404"/>
                  <a:gd name="connsiteX4" fmla="*/ 38556 w 75487"/>
                  <a:gd name="connsiteY4" fmla="*/ -99 h 76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487" h="76404">
                    <a:moveTo>
                      <a:pt x="38556" y="-99"/>
                    </a:moveTo>
                    <a:cubicBezTo>
                      <a:pt x="61911" y="5504"/>
                      <a:pt x="78112" y="19004"/>
                      <a:pt x="74332" y="42899"/>
                    </a:cubicBezTo>
                    <a:cubicBezTo>
                      <a:pt x="70754" y="65174"/>
                      <a:pt x="53474" y="80159"/>
                      <a:pt x="29916" y="75434"/>
                    </a:cubicBezTo>
                    <a:cubicBezTo>
                      <a:pt x="11962" y="72651"/>
                      <a:pt x="-1114" y="56942"/>
                      <a:pt x="-594" y="38781"/>
                    </a:cubicBezTo>
                    <a:cubicBezTo>
                      <a:pt x="351" y="14819"/>
                      <a:pt x="15606" y="2399"/>
                      <a:pt x="38556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9" name="Forme libre : forme 238">
                <a:extLst>
                  <a:ext uri="{FF2B5EF4-FFF2-40B4-BE49-F238E27FC236}">
                    <a16:creationId xmlns:a16="http://schemas.microsoft.com/office/drawing/2014/main" id="{833D94B7-78A6-40FD-BCD7-D005A310A9B9}"/>
                  </a:ext>
                </a:extLst>
              </p:cNvPr>
              <p:cNvSpPr/>
              <p:nvPr/>
            </p:nvSpPr>
            <p:spPr>
              <a:xfrm>
                <a:off x="2819672" y="2416391"/>
                <a:ext cx="82362" cy="81107"/>
              </a:xfrm>
              <a:custGeom>
                <a:avLst/>
                <a:gdLst>
                  <a:gd name="connsiteX0" fmla="*/ 81753 w 82362"/>
                  <a:gd name="connsiteY0" fmla="*/ 35244 h 81107"/>
                  <a:gd name="connsiteX1" fmla="*/ 41591 w 82362"/>
                  <a:gd name="connsiteY1" fmla="*/ 81009 h 81107"/>
                  <a:gd name="connsiteX2" fmla="*/ -124 w 82362"/>
                  <a:gd name="connsiteY2" fmla="*/ 34434 h 81107"/>
                  <a:gd name="connsiteX3" fmla="*/ 43683 w 82362"/>
                  <a:gd name="connsiteY3" fmla="*/ 77 h 81107"/>
                  <a:gd name="connsiteX4" fmla="*/ 81753 w 82362"/>
                  <a:gd name="connsiteY4" fmla="*/ 35244 h 81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362" h="81107">
                    <a:moveTo>
                      <a:pt x="81753" y="35244"/>
                    </a:moveTo>
                    <a:cubicBezTo>
                      <a:pt x="78514" y="65484"/>
                      <a:pt x="65283" y="80807"/>
                      <a:pt x="41591" y="81009"/>
                    </a:cubicBezTo>
                    <a:cubicBezTo>
                      <a:pt x="12093" y="81009"/>
                      <a:pt x="-3634" y="62852"/>
                      <a:pt x="-124" y="34434"/>
                    </a:cubicBezTo>
                    <a:cubicBezTo>
                      <a:pt x="2644" y="11687"/>
                      <a:pt x="19586" y="-1813"/>
                      <a:pt x="43683" y="77"/>
                    </a:cubicBezTo>
                    <a:cubicBezTo>
                      <a:pt x="67781" y="1967"/>
                      <a:pt x="77501" y="19990"/>
                      <a:pt x="81753" y="3524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0" name="Forme libre : forme 239">
                <a:extLst>
                  <a:ext uri="{FF2B5EF4-FFF2-40B4-BE49-F238E27FC236}">
                    <a16:creationId xmlns:a16="http://schemas.microsoft.com/office/drawing/2014/main" id="{C641AF24-E582-4F5D-B875-10839032A721}"/>
                  </a:ext>
                </a:extLst>
              </p:cNvPr>
              <p:cNvSpPr/>
              <p:nvPr/>
            </p:nvSpPr>
            <p:spPr>
              <a:xfrm>
                <a:off x="3225370" y="2442469"/>
                <a:ext cx="71394" cy="71581"/>
              </a:xfrm>
              <a:custGeom>
                <a:avLst/>
                <a:gdLst>
                  <a:gd name="connsiteX0" fmla="*/ 32928 w 71394"/>
                  <a:gd name="connsiteY0" fmla="*/ 71470 h 71581"/>
                  <a:gd name="connsiteX1" fmla="*/ 258 w 71394"/>
                  <a:gd name="connsiteY1" fmla="*/ 28742 h 71581"/>
                  <a:gd name="connsiteX2" fmla="*/ 36843 w 71394"/>
                  <a:gd name="connsiteY2" fmla="*/ 55 h 71581"/>
                  <a:gd name="connsiteX3" fmla="*/ 69985 w 71394"/>
                  <a:gd name="connsiteY3" fmla="*/ 42107 h 71581"/>
                  <a:gd name="connsiteX4" fmla="*/ 32928 w 71394"/>
                  <a:gd name="connsiteY4" fmla="*/ 71470 h 71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94" h="71581">
                    <a:moveTo>
                      <a:pt x="32928" y="71470"/>
                    </a:moveTo>
                    <a:cubicBezTo>
                      <a:pt x="11126" y="65665"/>
                      <a:pt x="-4534" y="52097"/>
                      <a:pt x="258" y="28742"/>
                    </a:cubicBezTo>
                    <a:cubicBezTo>
                      <a:pt x="2873" y="10966"/>
                      <a:pt x="18956" y="-1646"/>
                      <a:pt x="36843" y="55"/>
                    </a:cubicBezTo>
                    <a:cubicBezTo>
                      <a:pt x="59388" y="3092"/>
                      <a:pt x="74508" y="19157"/>
                      <a:pt x="69985" y="42107"/>
                    </a:cubicBezTo>
                    <a:cubicBezTo>
                      <a:pt x="66366" y="59572"/>
                      <a:pt x="50758" y="71939"/>
                      <a:pt x="32928" y="7147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1" name="Forme libre : forme 240">
                <a:extLst>
                  <a:ext uri="{FF2B5EF4-FFF2-40B4-BE49-F238E27FC236}">
                    <a16:creationId xmlns:a16="http://schemas.microsoft.com/office/drawing/2014/main" id="{ABC7A011-DD1B-4043-AD2E-FB05F504F149}"/>
                  </a:ext>
                </a:extLst>
              </p:cNvPr>
              <p:cNvSpPr/>
              <p:nvPr/>
            </p:nvSpPr>
            <p:spPr>
              <a:xfrm>
                <a:off x="3630404" y="2446711"/>
                <a:ext cx="62384" cy="63545"/>
              </a:xfrm>
              <a:custGeom>
                <a:avLst/>
                <a:gdLst>
                  <a:gd name="connsiteX0" fmla="*/ 31342 w 62384"/>
                  <a:gd name="connsiteY0" fmla="*/ 63447 h 63545"/>
                  <a:gd name="connsiteX1" fmla="*/ -248 w 62384"/>
                  <a:gd name="connsiteY1" fmla="*/ 28482 h 63545"/>
                  <a:gd name="connsiteX2" fmla="*/ 36202 w 62384"/>
                  <a:gd name="connsiteY2" fmla="*/ 470 h 63545"/>
                  <a:gd name="connsiteX3" fmla="*/ 61717 w 62384"/>
                  <a:gd name="connsiteY3" fmla="*/ 29360 h 63545"/>
                  <a:gd name="connsiteX4" fmla="*/ 31342 w 62384"/>
                  <a:gd name="connsiteY4" fmla="*/ 63447 h 63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384" h="63545">
                    <a:moveTo>
                      <a:pt x="31342" y="63447"/>
                    </a:moveTo>
                    <a:cubicBezTo>
                      <a:pt x="11092" y="59060"/>
                      <a:pt x="-3083" y="48462"/>
                      <a:pt x="-248" y="28482"/>
                    </a:cubicBezTo>
                    <a:cubicBezTo>
                      <a:pt x="2317" y="10122"/>
                      <a:pt x="16087" y="-3040"/>
                      <a:pt x="36202" y="470"/>
                    </a:cubicBezTo>
                    <a:cubicBezTo>
                      <a:pt x="50430" y="2924"/>
                      <a:pt x="61040" y="14937"/>
                      <a:pt x="61717" y="29360"/>
                    </a:cubicBezTo>
                    <a:cubicBezTo>
                      <a:pt x="62797" y="49947"/>
                      <a:pt x="48757" y="59330"/>
                      <a:pt x="31342" y="6344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2" name="Forme libre : forme 241">
                <a:extLst>
                  <a:ext uri="{FF2B5EF4-FFF2-40B4-BE49-F238E27FC236}">
                    <a16:creationId xmlns:a16="http://schemas.microsoft.com/office/drawing/2014/main" id="{3989A312-B774-4F87-9445-AC031F7BB798}"/>
                  </a:ext>
                </a:extLst>
              </p:cNvPr>
              <p:cNvSpPr/>
              <p:nvPr/>
            </p:nvSpPr>
            <p:spPr>
              <a:xfrm>
                <a:off x="4360156" y="1891237"/>
                <a:ext cx="79326" cy="78636"/>
              </a:xfrm>
              <a:custGeom>
                <a:avLst/>
                <a:gdLst>
                  <a:gd name="connsiteX0" fmla="*/ 78718 w 79326"/>
                  <a:gd name="connsiteY0" fmla="*/ 41256 h 78636"/>
                  <a:gd name="connsiteX1" fmla="*/ 35922 w 79326"/>
                  <a:gd name="connsiteY1" fmla="*/ 78314 h 78636"/>
                  <a:gd name="connsiteX2" fmla="*/ -393 w 79326"/>
                  <a:gd name="connsiteY2" fmla="*/ 36328 h 78636"/>
                  <a:gd name="connsiteX3" fmla="*/ 41525 w 79326"/>
                  <a:gd name="connsiteY3" fmla="*/ 81 h 78636"/>
                  <a:gd name="connsiteX4" fmla="*/ 78718 w 79326"/>
                  <a:gd name="connsiteY4" fmla="*/ 41256 h 78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326" h="78636">
                    <a:moveTo>
                      <a:pt x="78718" y="41256"/>
                    </a:moveTo>
                    <a:cubicBezTo>
                      <a:pt x="73588" y="65084"/>
                      <a:pt x="60223" y="80608"/>
                      <a:pt x="35922" y="78314"/>
                    </a:cubicBezTo>
                    <a:cubicBezTo>
                      <a:pt x="11623" y="76019"/>
                      <a:pt x="-2553" y="60358"/>
                      <a:pt x="-393" y="36328"/>
                    </a:cubicBezTo>
                    <a:cubicBezTo>
                      <a:pt x="1767" y="12299"/>
                      <a:pt x="17292" y="-1877"/>
                      <a:pt x="41525" y="81"/>
                    </a:cubicBezTo>
                    <a:cubicBezTo>
                      <a:pt x="65757" y="2038"/>
                      <a:pt x="77637" y="17834"/>
                      <a:pt x="78718" y="4125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3" name="Forme libre : forme 242">
                <a:extLst>
                  <a:ext uri="{FF2B5EF4-FFF2-40B4-BE49-F238E27FC236}">
                    <a16:creationId xmlns:a16="http://schemas.microsoft.com/office/drawing/2014/main" id="{BCFA199E-2312-4AB1-8984-7C14F6E01D47}"/>
                  </a:ext>
                </a:extLst>
              </p:cNvPr>
              <p:cNvSpPr/>
              <p:nvPr/>
            </p:nvSpPr>
            <p:spPr>
              <a:xfrm>
                <a:off x="2251942" y="2481740"/>
                <a:ext cx="77907" cy="77162"/>
              </a:xfrm>
              <a:custGeom>
                <a:avLst/>
                <a:gdLst>
                  <a:gd name="connsiteX0" fmla="*/ -609 w 77907"/>
                  <a:gd name="connsiteY0" fmla="*/ 36383 h 77162"/>
                  <a:gd name="connsiteX1" fmla="*/ 41511 w 77907"/>
                  <a:gd name="connsiteY1" fmla="*/ 136 h 77162"/>
                  <a:gd name="connsiteX2" fmla="*/ 77084 w 77907"/>
                  <a:gd name="connsiteY2" fmla="*/ 41311 h 77162"/>
                  <a:gd name="connsiteX3" fmla="*/ 35976 w 77907"/>
                  <a:gd name="connsiteY3" fmla="*/ 76883 h 77162"/>
                  <a:gd name="connsiteX4" fmla="*/ -609 w 77907"/>
                  <a:gd name="connsiteY4" fmla="*/ 36383 h 77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07" h="77162">
                    <a:moveTo>
                      <a:pt x="-609" y="36383"/>
                    </a:moveTo>
                    <a:cubicBezTo>
                      <a:pt x="4859" y="13501"/>
                      <a:pt x="17684" y="-2227"/>
                      <a:pt x="41511" y="136"/>
                    </a:cubicBezTo>
                    <a:cubicBezTo>
                      <a:pt x="63989" y="2363"/>
                      <a:pt x="79312" y="17821"/>
                      <a:pt x="77084" y="41311"/>
                    </a:cubicBezTo>
                    <a:cubicBezTo>
                      <a:pt x="74991" y="63721"/>
                      <a:pt x="59669" y="78909"/>
                      <a:pt x="35976" y="76883"/>
                    </a:cubicBezTo>
                    <a:cubicBezTo>
                      <a:pt x="12284" y="74859"/>
                      <a:pt x="606" y="59198"/>
                      <a:pt x="-609" y="3638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4" name="Forme libre : forme 243">
                <a:extLst>
                  <a:ext uri="{FF2B5EF4-FFF2-40B4-BE49-F238E27FC236}">
                    <a16:creationId xmlns:a16="http://schemas.microsoft.com/office/drawing/2014/main" id="{6EBD9099-A013-448F-A52E-A003F2D001D8}"/>
                  </a:ext>
                </a:extLst>
              </p:cNvPr>
              <p:cNvSpPr/>
              <p:nvPr/>
            </p:nvSpPr>
            <p:spPr>
              <a:xfrm>
                <a:off x="2652905" y="2501752"/>
                <a:ext cx="77915" cy="78570"/>
              </a:xfrm>
              <a:custGeom>
                <a:avLst/>
                <a:gdLst>
                  <a:gd name="connsiteX0" fmla="*/ 40419 w 77915"/>
                  <a:gd name="connsiteY0" fmla="*/ -99 h 78570"/>
                  <a:gd name="connsiteX1" fmla="*/ 77071 w 77915"/>
                  <a:gd name="connsiteY1" fmla="*/ 42291 h 78570"/>
                  <a:gd name="connsiteX2" fmla="*/ 35559 w 77915"/>
                  <a:gd name="connsiteY2" fmla="*/ 78269 h 78570"/>
                  <a:gd name="connsiteX3" fmla="*/ -419 w 77915"/>
                  <a:gd name="connsiteY3" fmla="*/ 36757 h 78570"/>
                  <a:gd name="connsiteX4" fmla="*/ 40419 w 77915"/>
                  <a:gd name="connsiteY4" fmla="*/ -99 h 78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15" h="78570">
                    <a:moveTo>
                      <a:pt x="40419" y="-99"/>
                    </a:moveTo>
                    <a:cubicBezTo>
                      <a:pt x="63774" y="5166"/>
                      <a:pt x="79434" y="18261"/>
                      <a:pt x="77071" y="42291"/>
                    </a:cubicBezTo>
                    <a:cubicBezTo>
                      <a:pt x="74844" y="65174"/>
                      <a:pt x="59251" y="80429"/>
                      <a:pt x="35559" y="78269"/>
                    </a:cubicBezTo>
                    <a:cubicBezTo>
                      <a:pt x="11866" y="76109"/>
                      <a:pt x="-2444" y="60719"/>
                      <a:pt x="-419" y="36757"/>
                    </a:cubicBezTo>
                    <a:cubicBezTo>
                      <a:pt x="1606" y="12794"/>
                      <a:pt x="17266" y="1049"/>
                      <a:pt x="40419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5" name="Forme libre : forme 244">
                <a:extLst>
                  <a:ext uri="{FF2B5EF4-FFF2-40B4-BE49-F238E27FC236}">
                    <a16:creationId xmlns:a16="http://schemas.microsoft.com/office/drawing/2014/main" id="{BDF179F0-8D15-42FA-8B94-85C00BEE6347}"/>
                  </a:ext>
                </a:extLst>
              </p:cNvPr>
              <p:cNvSpPr/>
              <p:nvPr/>
            </p:nvSpPr>
            <p:spPr>
              <a:xfrm>
                <a:off x="3054782" y="2503502"/>
                <a:ext cx="75380" cy="76280"/>
              </a:xfrm>
              <a:custGeom>
                <a:avLst/>
                <a:gdLst>
                  <a:gd name="connsiteX0" fmla="*/ 38276 w 75380"/>
                  <a:gd name="connsiteY0" fmla="*/ 76181 h 76280"/>
                  <a:gd name="connsiteX1" fmla="*/ -604 w 75380"/>
                  <a:gd name="connsiteY1" fmla="*/ 36964 h 76280"/>
                  <a:gd name="connsiteX2" fmla="*/ 30244 w 75380"/>
                  <a:gd name="connsiteY2" fmla="*/ 649 h 76280"/>
                  <a:gd name="connsiteX3" fmla="*/ 74321 w 75380"/>
                  <a:gd name="connsiteY3" fmla="*/ 33657 h 76280"/>
                  <a:gd name="connsiteX4" fmla="*/ 38276 w 75380"/>
                  <a:gd name="connsiteY4" fmla="*/ 76181 h 76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380" h="76280">
                    <a:moveTo>
                      <a:pt x="38276" y="76181"/>
                    </a:moveTo>
                    <a:cubicBezTo>
                      <a:pt x="14989" y="73616"/>
                      <a:pt x="71" y="60792"/>
                      <a:pt x="-604" y="36964"/>
                    </a:cubicBezTo>
                    <a:cubicBezTo>
                      <a:pt x="-899" y="18830"/>
                      <a:pt x="12301" y="3291"/>
                      <a:pt x="30244" y="649"/>
                    </a:cubicBezTo>
                    <a:cubicBezTo>
                      <a:pt x="53801" y="-3671"/>
                      <a:pt x="70744" y="11179"/>
                      <a:pt x="74321" y="33657"/>
                    </a:cubicBezTo>
                    <a:cubicBezTo>
                      <a:pt x="77696" y="57687"/>
                      <a:pt x="61766" y="71187"/>
                      <a:pt x="38276" y="7618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6" name="Forme libre : forme 245">
                <a:extLst>
                  <a:ext uri="{FF2B5EF4-FFF2-40B4-BE49-F238E27FC236}">
                    <a16:creationId xmlns:a16="http://schemas.microsoft.com/office/drawing/2014/main" id="{876F1C7C-1145-4140-99A1-A734A07CEE4D}"/>
                  </a:ext>
                </a:extLst>
              </p:cNvPr>
              <p:cNvSpPr/>
              <p:nvPr/>
            </p:nvSpPr>
            <p:spPr>
              <a:xfrm>
                <a:off x="5630201" y="2507993"/>
                <a:ext cx="67457" cy="67614"/>
              </a:xfrm>
              <a:custGeom>
                <a:avLst/>
                <a:gdLst>
                  <a:gd name="connsiteX0" fmla="*/ 36092 w 67457"/>
                  <a:gd name="connsiteY0" fmla="*/ 67505 h 67614"/>
                  <a:gd name="connsiteX1" fmla="*/ 249 w 67457"/>
                  <a:gd name="connsiteY1" fmla="*/ 38345 h 67614"/>
                  <a:gd name="connsiteX2" fmla="*/ 26237 w 67457"/>
                  <a:gd name="connsiteY2" fmla="*/ 950 h 67614"/>
                  <a:gd name="connsiteX3" fmla="*/ 66737 w 67457"/>
                  <a:gd name="connsiteY3" fmla="*/ 33215 h 67614"/>
                  <a:gd name="connsiteX4" fmla="*/ 36092 w 67457"/>
                  <a:gd name="connsiteY4" fmla="*/ 67505 h 67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457" h="67614">
                    <a:moveTo>
                      <a:pt x="36092" y="67505"/>
                    </a:moveTo>
                    <a:cubicBezTo>
                      <a:pt x="18599" y="67924"/>
                      <a:pt x="3399" y="55558"/>
                      <a:pt x="249" y="38345"/>
                    </a:cubicBezTo>
                    <a:cubicBezTo>
                      <a:pt x="-4273" y="19445"/>
                      <a:pt x="9767" y="4595"/>
                      <a:pt x="26237" y="950"/>
                    </a:cubicBezTo>
                    <a:cubicBezTo>
                      <a:pt x="49389" y="-4247"/>
                      <a:pt x="65253" y="10400"/>
                      <a:pt x="66737" y="33215"/>
                    </a:cubicBezTo>
                    <a:cubicBezTo>
                      <a:pt x="68290" y="52048"/>
                      <a:pt x="53373" y="62105"/>
                      <a:pt x="36092" y="6750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7" name="Forme libre : forme 246">
                <a:extLst>
                  <a:ext uri="{FF2B5EF4-FFF2-40B4-BE49-F238E27FC236}">
                    <a16:creationId xmlns:a16="http://schemas.microsoft.com/office/drawing/2014/main" id="{3FF4070F-3611-46E2-9F18-923093A93042}"/>
                  </a:ext>
                </a:extLst>
              </p:cNvPr>
              <p:cNvSpPr/>
              <p:nvPr/>
            </p:nvSpPr>
            <p:spPr>
              <a:xfrm>
                <a:off x="4148084" y="225112"/>
                <a:ext cx="81606" cy="82023"/>
              </a:xfrm>
              <a:custGeom>
                <a:avLst/>
                <a:gdLst>
                  <a:gd name="connsiteX0" fmla="*/ 34087 w 81606"/>
                  <a:gd name="connsiteY0" fmla="*/ -99 h 82023"/>
                  <a:gd name="connsiteX1" fmla="*/ 80392 w 81606"/>
                  <a:gd name="connsiteY1" fmla="*/ 37229 h 82023"/>
                  <a:gd name="connsiteX2" fmla="*/ 50082 w 81606"/>
                  <a:gd name="connsiteY2" fmla="*/ 80915 h 82023"/>
                  <a:gd name="connsiteX3" fmla="*/ 46642 w 81606"/>
                  <a:gd name="connsiteY3" fmla="*/ 81374 h 82023"/>
                  <a:gd name="connsiteX4" fmla="*/ -608 w 81606"/>
                  <a:gd name="connsiteY4" fmla="*/ 40199 h 82023"/>
                  <a:gd name="connsiteX5" fmla="*/ 34087 w 81606"/>
                  <a:gd name="connsiteY5" fmla="*/ -99 h 8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606" h="82023">
                    <a:moveTo>
                      <a:pt x="34087" y="-99"/>
                    </a:moveTo>
                    <a:cubicBezTo>
                      <a:pt x="62370" y="1252"/>
                      <a:pt x="77962" y="13401"/>
                      <a:pt x="80392" y="37229"/>
                    </a:cubicBezTo>
                    <a:cubicBezTo>
                      <a:pt x="84086" y="57662"/>
                      <a:pt x="70516" y="77221"/>
                      <a:pt x="50082" y="80915"/>
                    </a:cubicBezTo>
                    <a:cubicBezTo>
                      <a:pt x="48943" y="81121"/>
                      <a:pt x="47795" y="81274"/>
                      <a:pt x="46642" y="81374"/>
                    </a:cubicBezTo>
                    <a:cubicBezTo>
                      <a:pt x="18360" y="85087"/>
                      <a:pt x="-203" y="69899"/>
                      <a:pt x="-608" y="40199"/>
                    </a:cubicBezTo>
                    <a:cubicBezTo>
                      <a:pt x="-743" y="15831"/>
                      <a:pt x="16335" y="4829"/>
                      <a:pt x="34087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8" name="Forme libre : forme 247">
                <a:extLst>
                  <a:ext uri="{FF2B5EF4-FFF2-40B4-BE49-F238E27FC236}">
                    <a16:creationId xmlns:a16="http://schemas.microsoft.com/office/drawing/2014/main" id="{79A98561-59DF-4B83-B119-E5AFB0AFE380}"/>
                  </a:ext>
                </a:extLst>
              </p:cNvPr>
              <p:cNvSpPr/>
              <p:nvPr/>
            </p:nvSpPr>
            <p:spPr>
              <a:xfrm>
                <a:off x="3460314" y="2529022"/>
                <a:ext cx="65357" cy="66176"/>
              </a:xfrm>
              <a:custGeom>
                <a:avLst/>
                <a:gdLst>
                  <a:gd name="connsiteX0" fmla="*/ 33155 w 65357"/>
                  <a:gd name="connsiteY0" fmla="*/ -99 h 66176"/>
                  <a:gd name="connsiteX1" fmla="*/ 64677 w 65357"/>
                  <a:gd name="connsiteY1" fmla="*/ 34529 h 66176"/>
                  <a:gd name="connsiteX2" fmla="*/ 33587 w 65357"/>
                  <a:gd name="connsiteY2" fmla="*/ 66078 h 66176"/>
                  <a:gd name="connsiteX3" fmla="*/ 30927 w 65357"/>
                  <a:gd name="connsiteY3" fmla="*/ 65984 h 66176"/>
                  <a:gd name="connsiteX4" fmla="*/ -528 w 65357"/>
                  <a:gd name="connsiteY4" fmla="*/ 32234 h 66176"/>
                  <a:gd name="connsiteX5" fmla="*/ 33155 w 65357"/>
                  <a:gd name="connsiteY5" fmla="*/ -99 h 66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357" h="66176">
                    <a:moveTo>
                      <a:pt x="33155" y="-99"/>
                    </a:moveTo>
                    <a:cubicBezTo>
                      <a:pt x="51515" y="4424"/>
                      <a:pt x="65892" y="14886"/>
                      <a:pt x="64677" y="34529"/>
                    </a:cubicBezTo>
                    <a:cubicBezTo>
                      <a:pt x="64804" y="51826"/>
                      <a:pt x="50885" y="65951"/>
                      <a:pt x="33587" y="66078"/>
                    </a:cubicBezTo>
                    <a:cubicBezTo>
                      <a:pt x="32699" y="66084"/>
                      <a:pt x="31812" y="66053"/>
                      <a:pt x="30927" y="65984"/>
                    </a:cubicBezTo>
                    <a:cubicBezTo>
                      <a:pt x="12365" y="64769"/>
                      <a:pt x="-1810" y="52011"/>
                      <a:pt x="-528" y="32234"/>
                    </a:cubicBezTo>
                    <a:cubicBezTo>
                      <a:pt x="485" y="13401"/>
                      <a:pt x="13580" y="2061"/>
                      <a:pt x="33155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9" name="Forme libre : forme 248">
                <a:extLst>
                  <a:ext uri="{FF2B5EF4-FFF2-40B4-BE49-F238E27FC236}">
                    <a16:creationId xmlns:a16="http://schemas.microsoft.com/office/drawing/2014/main" id="{CFD1A01C-EA43-42C1-9954-EEBD31AF677B}"/>
                  </a:ext>
                </a:extLst>
              </p:cNvPr>
              <p:cNvSpPr/>
              <p:nvPr/>
            </p:nvSpPr>
            <p:spPr>
              <a:xfrm>
                <a:off x="3854887" y="2523150"/>
                <a:ext cx="77226" cy="77882"/>
              </a:xfrm>
              <a:custGeom>
                <a:avLst/>
                <a:gdLst>
                  <a:gd name="connsiteX0" fmla="*/ 40003 w 77226"/>
                  <a:gd name="connsiteY0" fmla="*/ -99 h 77882"/>
                  <a:gd name="connsiteX1" fmla="*/ 76386 w 77226"/>
                  <a:gd name="connsiteY1" fmla="*/ 41886 h 77882"/>
                  <a:gd name="connsiteX2" fmla="*/ 35346 w 77226"/>
                  <a:gd name="connsiteY2" fmla="*/ 77594 h 77882"/>
                  <a:gd name="connsiteX3" fmla="*/ -429 w 77226"/>
                  <a:gd name="connsiteY3" fmla="*/ 36621 h 77882"/>
                  <a:gd name="connsiteX4" fmla="*/ 40003 w 77226"/>
                  <a:gd name="connsiteY4" fmla="*/ -99 h 77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226" h="77882">
                    <a:moveTo>
                      <a:pt x="40003" y="-99"/>
                    </a:moveTo>
                    <a:cubicBezTo>
                      <a:pt x="62818" y="5369"/>
                      <a:pt x="78748" y="18059"/>
                      <a:pt x="76386" y="41886"/>
                    </a:cubicBezTo>
                    <a:cubicBezTo>
                      <a:pt x="74226" y="64297"/>
                      <a:pt x="58903" y="79687"/>
                      <a:pt x="35346" y="77594"/>
                    </a:cubicBezTo>
                    <a:cubicBezTo>
                      <a:pt x="11788" y="75501"/>
                      <a:pt x="-2386" y="60179"/>
                      <a:pt x="-429" y="36621"/>
                    </a:cubicBezTo>
                    <a:cubicBezTo>
                      <a:pt x="1528" y="13064"/>
                      <a:pt x="17054" y="1251"/>
                      <a:pt x="40003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0" name="Forme libre : forme 249">
                <a:extLst>
                  <a:ext uri="{FF2B5EF4-FFF2-40B4-BE49-F238E27FC236}">
                    <a16:creationId xmlns:a16="http://schemas.microsoft.com/office/drawing/2014/main" id="{FA168EB3-80D1-4CEB-AAD2-22B7330174EF}"/>
                  </a:ext>
                </a:extLst>
              </p:cNvPr>
              <p:cNvSpPr/>
              <p:nvPr/>
            </p:nvSpPr>
            <p:spPr>
              <a:xfrm>
                <a:off x="4558296" y="235060"/>
                <a:ext cx="62406" cy="63154"/>
              </a:xfrm>
              <a:custGeom>
                <a:avLst/>
                <a:gdLst>
                  <a:gd name="connsiteX0" fmla="*/ 32182 w 62406"/>
                  <a:gd name="connsiteY0" fmla="*/ 63056 h 63154"/>
                  <a:gd name="connsiteX1" fmla="*/ -555 w 62406"/>
                  <a:gd name="connsiteY1" fmla="*/ 30319 h 63154"/>
                  <a:gd name="connsiteX2" fmla="*/ 28419 w 62406"/>
                  <a:gd name="connsiteY2" fmla="*/ -90 h 63154"/>
                  <a:gd name="connsiteX3" fmla="*/ 33870 w 62406"/>
                  <a:gd name="connsiteY3" fmla="*/ 281 h 63154"/>
                  <a:gd name="connsiteX4" fmla="*/ 61410 w 62406"/>
                  <a:gd name="connsiteY4" fmla="*/ 27281 h 63154"/>
                  <a:gd name="connsiteX5" fmla="*/ 32182 w 62406"/>
                  <a:gd name="connsiteY5" fmla="*/ 63056 h 63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406" h="63154">
                    <a:moveTo>
                      <a:pt x="32182" y="63056"/>
                    </a:moveTo>
                    <a:cubicBezTo>
                      <a:pt x="11932" y="61099"/>
                      <a:pt x="-1568" y="49556"/>
                      <a:pt x="-555" y="30319"/>
                    </a:cubicBezTo>
                    <a:cubicBezTo>
                      <a:pt x="-951" y="13920"/>
                      <a:pt x="12021" y="306"/>
                      <a:pt x="28419" y="-90"/>
                    </a:cubicBezTo>
                    <a:cubicBezTo>
                      <a:pt x="30243" y="-134"/>
                      <a:pt x="32068" y="-10"/>
                      <a:pt x="33870" y="281"/>
                    </a:cubicBezTo>
                    <a:cubicBezTo>
                      <a:pt x="48227" y="1750"/>
                      <a:pt x="59657" y="12956"/>
                      <a:pt x="61410" y="27281"/>
                    </a:cubicBezTo>
                    <a:cubicBezTo>
                      <a:pt x="64380" y="47936"/>
                      <a:pt x="49867" y="57589"/>
                      <a:pt x="32182" y="6305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1" name="Forme libre : forme 250">
                <a:extLst>
                  <a:ext uri="{FF2B5EF4-FFF2-40B4-BE49-F238E27FC236}">
                    <a16:creationId xmlns:a16="http://schemas.microsoft.com/office/drawing/2014/main" id="{F16B8CF4-161A-4676-BCB5-46A1136B9204}"/>
                  </a:ext>
                </a:extLst>
              </p:cNvPr>
              <p:cNvSpPr/>
              <p:nvPr/>
            </p:nvSpPr>
            <p:spPr>
              <a:xfrm>
                <a:off x="2484676" y="2565829"/>
                <a:ext cx="77428" cy="76541"/>
              </a:xfrm>
              <a:custGeom>
                <a:avLst/>
                <a:gdLst>
                  <a:gd name="connsiteX0" fmla="*/ 76820 w 77428"/>
                  <a:gd name="connsiteY0" fmla="*/ 35859 h 76541"/>
                  <a:gd name="connsiteX1" fmla="*/ 38683 w 77428"/>
                  <a:gd name="connsiteY1" fmla="*/ 76359 h 76541"/>
                  <a:gd name="connsiteX2" fmla="*/ 680 w 77428"/>
                  <a:gd name="connsiteY2" fmla="*/ 46659 h 76541"/>
                  <a:gd name="connsiteX3" fmla="*/ 31933 w 77428"/>
                  <a:gd name="connsiteY3" fmla="*/ 624 h 76541"/>
                  <a:gd name="connsiteX4" fmla="*/ 76820 w 77428"/>
                  <a:gd name="connsiteY4" fmla="*/ 35859 h 76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428" h="76541">
                    <a:moveTo>
                      <a:pt x="76820" y="35859"/>
                    </a:moveTo>
                    <a:cubicBezTo>
                      <a:pt x="75605" y="59417"/>
                      <a:pt x="62645" y="74604"/>
                      <a:pt x="38683" y="76359"/>
                    </a:cubicBezTo>
                    <a:cubicBezTo>
                      <a:pt x="20292" y="77609"/>
                      <a:pt x="3911" y="64807"/>
                      <a:pt x="680" y="46659"/>
                    </a:cubicBezTo>
                    <a:cubicBezTo>
                      <a:pt x="-5192" y="22359"/>
                      <a:pt x="9658" y="5012"/>
                      <a:pt x="31933" y="624"/>
                    </a:cubicBezTo>
                    <a:cubicBezTo>
                      <a:pt x="56098" y="-3763"/>
                      <a:pt x="70340" y="12302"/>
                      <a:pt x="76820" y="3585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2" name="Forme libre : forme 251">
                <a:extLst>
                  <a:ext uri="{FF2B5EF4-FFF2-40B4-BE49-F238E27FC236}">
                    <a16:creationId xmlns:a16="http://schemas.microsoft.com/office/drawing/2014/main" id="{D736B623-8127-4787-AE09-6B60718DEE77}"/>
                  </a:ext>
                </a:extLst>
              </p:cNvPr>
              <p:cNvSpPr/>
              <p:nvPr/>
            </p:nvSpPr>
            <p:spPr>
              <a:xfrm>
                <a:off x="5456025" y="2564856"/>
                <a:ext cx="79994" cy="79328"/>
              </a:xfrm>
              <a:custGeom>
                <a:avLst/>
                <a:gdLst>
                  <a:gd name="connsiteX0" fmla="*/ 79385 w 79994"/>
                  <a:gd name="connsiteY0" fmla="*/ 37440 h 79328"/>
                  <a:gd name="connsiteX1" fmla="*/ 41788 w 79994"/>
                  <a:gd name="connsiteY1" fmla="*/ 79088 h 79328"/>
                  <a:gd name="connsiteX2" fmla="*/ -467 w 79994"/>
                  <a:gd name="connsiteY2" fmla="*/ 42368 h 79328"/>
                  <a:gd name="connsiteX3" fmla="*/ 36253 w 79994"/>
                  <a:gd name="connsiteY3" fmla="*/ 113 h 79328"/>
                  <a:gd name="connsiteX4" fmla="*/ 79385 w 79994"/>
                  <a:gd name="connsiteY4" fmla="*/ 37440 h 79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994" h="79328">
                    <a:moveTo>
                      <a:pt x="79385" y="37440"/>
                    </a:moveTo>
                    <a:cubicBezTo>
                      <a:pt x="78440" y="61335"/>
                      <a:pt x="65885" y="77333"/>
                      <a:pt x="41788" y="79088"/>
                    </a:cubicBezTo>
                    <a:cubicBezTo>
                      <a:pt x="17690" y="80843"/>
                      <a:pt x="1288" y="66263"/>
                      <a:pt x="-467" y="42368"/>
                    </a:cubicBezTo>
                    <a:cubicBezTo>
                      <a:pt x="-2222" y="18473"/>
                      <a:pt x="12426" y="2273"/>
                      <a:pt x="36253" y="113"/>
                    </a:cubicBezTo>
                    <a:cubicBezTo>
                      <a:pt x="61093" y="-2115"/>
                      <a:pt x="74323" y="13478"/>
                      <a:pt x="79385" y="3744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3" name="Forme libre : forme 252">
                <a:extLst>
                  <a:ext uri="{FF2B5EF4-FFF2-40B4-BE49-F238E27FC236}">
                    <a16:creationId xmlns:a16="http://schemas.microsoft.com/office/drawing/2014/main" id="{F0BA7689-8099-4DB0-9FAA-01CFFA1BCE20}"/>
                  </a:ext>
                </a:extLst>
              </p:cNvPr>
              <p:cNvSpPr/>
              <p:nvPr/>
            </p:nvSpPr>
            <p:spPr>
              <a:xfrm>
                <a:off x="2883067" y="2585145"/>
                <a:ext cx="81639" cy="81831"/>
              </a:xfrm>
              <a:custGeom>
                <a:avLst/>
                <a:gdLst>
                  <a:gd name="connsiteX0" fmla="*/ 80999 w 81639"/>
                  <a:gd name="connsiteY0" fmla="*/ 32609 h 81831"/>
                  <a:gd name="connsiteX1" fmla="*/ 46304 w 81639"/>
                  <a:gd name="connsiteY1" fmla="*/ 80736 h 81831"/>
                  <a:gd name="connsiteX2" fmla="*/ 1057 w 81639"/>
                  <a:gd name="connsiteY2" fmla="*/ 52630 h 81831"/>
                  <a:gd name="connsiteX3" fmla="*/ 404 w 81639"/>
                  <a:gd name="connsiteY3" fmla="*/ 49079 h 81831"/>
                  <a:gd name="connsiteX4" fmla="*/ 39014 w 81639"/>
                  <a:gd name="connsiteY4" fmla="*/ 6 h 81831"/>
                  <a:gd name="connsiteX5" fmla="*/ 80999 w 81639"/>
                  <a:gd name="connsiteY5" fmla="*/ 32609 h 81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639" h="81831">
                    <a:moveTo>
                      <a:pt x="80999" y="32609"/>
                    </a:moveTo>
                    <a:cubicBezTo>
                      <a:pt x="81742" y="61094"/>
                      <a:pt x="69187" y="76956"/>
                      <a:pt x="46304" y="80736"/>
                    </a:cubicBezTo>
                    <a:cubicBezTo>
                      <a:pt x="26048" y="85470"/>
                      <a:pt x="5790" y="72887"/>
                      <a:pt x="1057" y="52630"/>
                    </a:cubicBezTo>
                    <a:cubicBezTo>
                      <a:pt x="783" y="51458"/>
                      <a:pt x="565" y="50272"/>
                      <a:pt x="404" y="49079"/>
                    </a:cubicBezTo>
                    <a:cubicBezTo>
                      <a:pt x="-4726" y="20864"/>
                      <a:pt x="9854" y="1829"/>
                      <a:pt x="39014" y="6"/>
                    </a:cubicBezTo>
                    <a:cubicBezTo>
                      <a:pt x="63179" y="-1546"/>
                      <a:pt x="75802" y="14384"/>
                      <a:pt x="80999" y="3260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4" name="Forme libre : forme 253">
                <a:extLst>
                  <a:ext uri="{FF2B5EF4-FFF2-40B4-BE49-F238E27FC236}">
                    <a16:creationId xmlns:a16="http://schemas.microsoft.com/office/drawing/2014/main" id="{C5B7F922-AD97-4D80-8CBD-BE94421413F1}"/>
                  </a:ext>
                </a:extLst>
              </p:cNvPr>
              <p:cNvSpPr/>
              <p:nvPr/>
            </p:nvSpPr>
            <p:spPr>
              <a:xfrm>
                <a:off x="3290159" y="2592403"/>
                <a:ext cx="67733" cy="67108"/>
              </a:xfrm>
              <a:custGeom>
                <a:avLst/>
                <a:gdLst>
                  <a:gd name="connsiteX0" fmla="*/ -608 w 67733"/>
                  <a:gd name="connsiteY0" fmla="*/ 32032 h 67108"/>
                  <a:gd name="connsiteX1" fmla="*/ 32197 w 67733"/>
                  <a:gd name="connsiteY1" fmla="*/ -98 h 67108"/>
                  <a:gd name="connsiteX2" fmla="*/ 66487 w 67733"/>
                  <a:gd name="connsiteY2" fmla="*/ 39255 h 67108"/>
                  <a:gd name="connsiteX3" fmla="*/ 31038 w 67733"/>
                  <a:gd name="connsiteY3" fmla="*/ 66757 h 67108"/>
                  <a:gd name="connsiteX4" fmla="*/ 29901 w 67733"/>
                  <a:gd name="connsiteY4" fmla="*/ 66593 h 67108"/>
                  <a:gd name="connsiteX5" fmla="*/ -609 w 67733"/>
                  <a:gd name="connsiteY5" fmla="*/ 32033 h 67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733" h="67108">
                    <a:moveTo>
                      <a:pt x="-608" y="32032"/>
                    </a:moveTo>
                    <a:cubicBezTo>
                      <a:pt x="3037" y="13740"/>
                      <a:pt x="14174" y="-233"/>
                      <a:pt x="32197" y="-98"/>
                    </a:cubicBezTo>
                    <a:cubicBezTo>
                      <a:pt x="55417" y="-98"/>
                      <a:pt x="70469" y="16575"/>
                      <a:pt x="66487" y="39255"/>
                    </a:cubicBezTo>
                    <a:cubicBezTo>
                      <a:pt x="64293" y="56638"/>
                      <a:pt x="48422" y="68951"/>
                      <a:pt x="31038" y="66757"/>
                    </a:cubicBezTo>
                    <a:cubicBezTo>
                      <a:pt x="30658" y="66709"/>
                      <a:pt x="30279" y="66654"/>
                      <a:pt x="29901" y="66593"/>
                    </a:cubicBezTo>
                    <a:cubicBezTo>
                      <a:pt x="12675" y="64034"/>
                      <a:pt x="-206" y="49443"/>
                      <a:pt x="-609" y="3203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5" name="Forme libre : forme 254">
                <a:extLst>
                  <a:ext uri="{FF2B5EF4-FFF2-40B4-BE49-F238E27FC236}">
                    <a16:creationId xmlns:a16="http://schemas.microsoft.com/office/drawing/2014/main" id="{5DC0B61A-1C38-4C4D-9EEE-29EF85DCF181}"/>
                  </a:ext>
                </a:extLst>
              </p:cNvPr>
              <p:cNvSpPr/>
              <p:nvPr/>
            </p:nvSpPr>
            <p:spPr>
              <a:xfrm>
                <a:off x="3157830" y="1468847"/>
                <a:ext cx="80557" cy="80178"/>
              </a:xfrm>
              <a:custGeom>
                <a:avLst/>
                <a:gdLst>
                  <a:gd name="connsiteX0" fmla="*/ 79948 w 80557"/>
                  <a:gd name="connsiteY0" fmla="*/ 42109 h 80178"/>
                  <a:gd name="connsiteX1" fmla="*/ 39448 w 80557"/>
                  <a:gd name="connsiteY1" fmla="*/ 80044 h 80178"/>
                  <a:gd name="connsiteX2" fmla="*/ 163 w 80557"/>
                  <a:gd name="connsiteY2" fmla="*/ 32794 h 80178"/>
                  <a:gd name="connsiteX3" fmla="*/ 41792 w 80557"/>
                  <a:gd name="connsiteY3" fmla="*/ 178 h 80178"/>
                  <a:gd name="connsiteX4" fmla="*/ 44781 w 80557"/>
                  <a:gd name="connsiteY4" fmla="*/ 664 h 80178"/>
                  <a:gd name="connsiteX5" fmla="*/ 79948 w 80557"/>
                  <a:gd name="connsiteY5" fmla="*/ 42109 h 80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557" h="80178">
                    <a:moveTo>
                      <a:pt x="79948" y="42109"/>
                    </a:moveTo>
                    <a:cubicBezTo>
                      <a:pt x="75696" y="65734"/>
                      <a:pt x="62668" y="80921"/>
                      <a:pt x="39448" y="80044"/>
                    </a:cubicBezTo>
                    <a:cubicBezTo>
                      <a:pt x="10761" y="78964"/>
                      <a:pt x="-4292" y="59794"/>
                      <a:pt x="163" y="32794"/>
                    </a:cubicBezTo>
                    <a:cubicBezTo>
                      <a:pt x="2652" y="12292"/>
                      <a:pt x="21290" y="-2311"/>
                      <a:pt x="41792" y="178"/>
                    </a:cubicBezTo>
                    <a:cubicBezTo>
                      <a:pt x="42795" y="299"/>
                      <a:pt x="43792" y="462"/>
                      <a:pt x="44781" y="664"/>
                    </a:cubicBezTo>
                    <a:cubicBezTo>
                      <a:pt x="66988" y="3904"/>
                      <a:pt x="79611" y="19091"/>
                      <a:pt x="79948" y="4210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6" name="Forme libre : forme 255">
                <a:extLst>
                  <a:ext uri="{FF2B5EF4-FFF2-40B4-BE49-F238E27FC236}">
                    <a16:creationId xmlns:a16="http://schemas.microsoft.com/office/drawing/2014/main" id="{8E56BB0F-6874-4503-A8AF-CC7D1D8D6A09}"/>
                  </a:ext>
                </a:extLst>
              </p:cNvPr>
              <p:cNvSpPr/>
              <p:nvPr/>
            </p:nvSpPr>
            <p:spPr>
              <a:xfrm>
                <a:off x="3690883" y="2612634"/>
                <a:ext cx="68332" cy="68870"/>
              </a:xfrm>
              <a:custGeom>
                <a:avLst/>
                <a:gdLst>
                  <a:gd name="connsiteX0" fmla="*/ 33165 w 68332"/>
                  <a:gd name="connsiteY0" fmla="*/ 68772 h 68870"/>
                  <a:gd name="connsiteX1" fmla="*/ -585 w 68332"/>
                  <a:gd name="connsiteY1" fmla="*/ 36372 h 68870"/>
                  <a:gd name="connsiteX2" fmla="*/ 38498 w 68332"/>
                  <a:gd name="connsiteY2" fmla="*/ 327 h 68870"/>
                  <a:gd name="connsiteX3" fmla="*/ 67558 w 68332"/>
                  <a:gd name="connsiteY3" fmla="*/ 35876 h 68870"/>
                  <a:gd name="connsiteX4" fmla="*/ 67455 w 68332"/>
                  <a:gd name="connsiteY4" fmla="*/ 36777 h 68870"/>
                  <a:gd name="connsiteX5" fmla="*/ 33165 w 68332"/>
                  <a:gd name="connsiteY5" fmla="*/ 68772 h 68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332" h="68870">
                    <a:moveTo>
                      <a:pt x="33165" y="68772"/>
                    </a:moveTo>
                    <a:cubicBezTo>
                      <a:pt x="13860" y="66206"/>
                      <a:pt x="23" y="54191"/>
                      <a:pt x="-585" y="36372"/>
                    </a:cubicBezTo>
                    <a:cubicBezTo>
                      <a:pt x="-1327" y="12679"/>
                      <a:pt x="15211" y="-2913"/>
                      <a:pt x="38498" y="327"/>
                    </a:cubicBezTo>
                    <a:cubicBezTo>
                      <a:pt x="56339" y="2118"/>
                      <a:pt x="69350" y="18034"/>
                      <a:pt x="67558" y="35876"/>
                    </a:cubicBezTo>
                    <a:cubicBezTo>
                      <a:pt x="67528" y="36177"/>
                      <a:pt x="67494" y="36477"/>
                      <a:pt x="67455" y="36777"/>
                    </a:cubicBezTo>
                    <a:cubicBezTo>
                      <a:pt x="65394" y="54395"/>
                      <a:pt x="50885" y="67934"/>
                      <a:pt x="33165" y="6877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7" name="Forme libre : forme 256">
                <a:extLst>
                  <a:ext uri="{FF2B5EF4-FFF2-40B4-BE49-F238E27FC236}">
                    <a16:creationId xmlns:a16="http://schemas.microsoft.com/office/drawing/2014/main" id="{6204222A-21B8-42B0-9F74-FCD8BE315A1D}"/>
                  </a:ext>
                </a:extLst>
              </p:cNvPr>
              <p:cNvSpPr/>
              <p:nvPr/>
            </p:nvSpPr>
            <p:spPr>
              <a:xfrm>
                <a:off x="3562841" y="1473534"/>
                <a:ext cx="71648" cy="71394"/>
              </a:xfrm>
              <a:custGeom>
                <a:avLst/>
                <a:gdLst>
                  <a:gd name="connsiteX0" fmla="*/ 71028 w 71648"/>
                  <a:gd name="connsiteY0" fmla="*/ 37760 h 71394"/>
                  <a:gd name="connsiteX1" fmla="*/ 28232 w 71648"/>
                  <a:gd name="connsiteY1" fmla="*/ 70430 h 71394"/>
                  <a:gd name="connsiteX2" fmla="*/ -455 w 71648"/>
                  <a:gd name="connsiteY2" fmla="*/ 33844 h 71394"/>
                  <a:gd name="connsiteX3" fmla="*/ 41665 w 71648"/>
                  <a:gd name="connsiteY3" fmla="*/ 702 h 71394"/>
                  <a:gd name="connsiteX4" fmla="*/ 71027 w 71648"/>
                  <a:gd name="connsiteY4" fmla="*/ 37760 h 71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648" h="71394">
                    <a:moveTo>
                      <a:pt x="71028" y="37760"/>
                    </a:moveTo>
                    <a:cubicBezTo>
                      <a:pt x="65223" y="59562"/>
                      <a:pt x="51655" y="75222"/>
                      <a:pt x="28232" y="70430"/>
                    </a:cubicBezTo>
                    <a:cubicBezTo>
                      <a:pt x="10456" y="67815"/>
                      <a:pt x="-2156" y="51732"/>
                      <a:pt x="-455" y="33844"/>
                    </a:cubicBezTo>
                    <a:cubicBezTo>
                      <a:pt x="2582" y="11300"/>
                      <a:pt x="18647" y="-3820"/>
                      <a:pt x="41665" y="702"/>
                    </a:cubicBezTo>
                    <a:cubicBezTo>
                      <a:pt x="59130" y="4322"/>
                      <a:pt x="71496" y="19929"/>
                      <a:pt x="71027" y="3776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8" name="Forme libre : forme 257">
                <a:extLst>
                  <a:ext uri="{FF2B5EF4-FFF2-40B4-BE49-F238E27FC236}">
                    <a16:creationId xmlns:a16="http://schemas.microsoft.com/office/drawing/2014/main" id="{E3633AD1-FC41-4E65-A92D-1AEEB079734A}"/>
                  </a:ext>
                </a:extLst>
              </p:cNvPr>
              <p:cNvSpPr/>
              <p:nvPr/>
            </p:nvSpPr>
            <p:spPr>
              <a:xfrm>
                <a:off x="4959404" y="257356"/>
                <a:ext cx="61253" cy="60692"/>
              </a:xfrm>
              <a:custGeom>
                <a:avLst/>
                <a:gdLst>
                  <a:gd name="connsiteX0" fmla="*/ 60644 w 61253"/>
                  <a:gd name="connsiteY0" fmla="*/ 31512 h 60692"/>
                  <a:gd name="connsiteX1" fmla="*/ 25274 w 61253"/>
                  <a:gd name="connsiteY1" fmla="*/ 59930 h 60692"/>
                  <a:gd name="connsiteX2" fmla="*/ 300 w 61253"/>
                  <a:gd name="connsiteY2" fmla="*/ 23142 h 60692"/>
                  <a:gd name="connsiteX3" fmla="*/ 29325 w 61253"/>
                  <a:gd name="connsiteY3" fmla="*/ -78 h 60692"/>
                  <a:gd name="connsiteX4" fmla="*/ 60644 w 61253"/>
                  <a:gd name="connsiteY4" fmla="*/ 31512 h 60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253" h="60692">
                    <a:moveTo>
                      <a:pt x="60644" y="31512"/>
                    </a:moveTo>
                    <a:cubicBezTo>
                      <a:pt x="55312" y="49940"/>
                      <a:pt x="44850" y="63845"/>
                      <a:pt x="25274" y="59930"/>
                    </a:cubicBezTo>
                    <a:cubicBezTo>
                      <a:pt x="7522" y="56420"/>
                      <a:pt x="-4020" y="42717"/>
                      <a:pt x="300" y="23142"/>
                    </a:cubicBezTo>
                    <a:cubicBezTo>
                      <a:pt x="2870" y="9271"/>
                      <a:pt x="15228" y="-615"/>
                      <a:pt x="29325" y="-78"/>
                    </a:cubicBezTo>
                    <a:cubicBezTo>
                      <a:pt x="48629" y="530"/>
                      <a:pt x="59024" y="12680"/>
                      <a:pt x="60644" y="3151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9" name="Forme libre : forme 258">
                <a:extLst>
                  <a:ext uri="{FF2B5EF4-FFF2-40B4-BE49-F238E27FC236}">
                    <a16:creationId xmlns:a16="http://schemas.microsoft.com/office/drawing/2014/main" id="{85280CF3-8560-4EF4-92D4-C954EF74BA41}"/>
                  </a:ext>
                </a:extLst>
              </p:cNvPr>
              <p:cNvSpPr/>
              <p:nvPr/>
            </p:nvSpPr>
            <p:spPr>
              <a:xfrm>
                <a:off x="2337048" y="2650264"/>
                <a:ext cx="77973" cy="77184"/>
              </a:xfrm>
              <a:custGeom>
                <a:avLst/>
                <a:gdLst>
                  <a:gd name="connsiteX0" fmla="*/ 77365 w 77973"/>
                  <a:gd name="connsiteY0" fmla="*/ 40592 h 77184"/>
                  <a:gd name="connsiteX1" fmla="*/ 35245 w 77973"/>
                  <a:gd name="connsiteY1" fmla="*/ 76840 h 77184"/>
                  <a:gd name="connsiteX2" fmla="*/ -395 w 77973"/>
                  <a:gd name="connsiteY2" fmla="*/ 35732 h 77184"/>
                  <a:gd name="connsiteX3" fmla="*/ 40713 w 77973"/>
                  <a:gd name="connsiteY3" fmla="*/ 92 h 77184"/>
                  <a:gd name="connsiteX4" fmla="*/ 77365 w 77973"/>
                  <a:gd name="connsiteY4" fmla="*/ 40592 h 77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3" h="77184">
                    <a:moveTo>
                      <a:pt x="77365" y="40592"/>
                    </a:moveTo>
                    <a:cubicBezTo>
                      <a:pt x="71898" y="63475"/>
                      <a:pt x="59005" y="79270"/>
                      <a:pt x="35245" y="76840"/>
                    </a:cubicBezTo>
                    <a:cubicBezTo>
                      <a:pt x="12768" y="74612"/>
                      <a:pt x="-2622" y="59155"/>
                      <a:pt x="-395" y="35732"/>
                    </a:cubicBezTo>
                    <a:cubicBezTo>
                      <a:pt x="1833" y="12310"/>
                      <a:pt x="17088" y="-1933"/>
                      <a:pt x="40713" y="92"/>
                    </a:cubicBezTo>
                    <a:cubicBezTo>
                      <a:pt x="64338" y="2117"/>
                      <a:pt x="76083" y="17642"/>
                      <a:pt x="77365" y="4059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0" name="Forme libre : forme 259">
                <a:extLst>
                  <a:ext uri="{FF2B5EF4-FFF2-40B4-BE49-F238E27FC236}">
                    <a16:creationId xmlns:a16="http://schemas.microsoft.com/office/drawing/2014/main" id="{105E69B7-48E2-45C3-BB29-1DB116AB5AD4}"/>
                  </a:ext>
                </a:extLst>
              </p:cNvPr>
              <p:cNvSpPr/>
              <p:nvPr/>
            </p:nvSpPr>
            <p:spPr>
              <a:xfrm>
                <a:off x="3143202" y="2675658"/>
                <a:ext cx="67844" cy="67820"/>
              </a:xfrm>
              <a:custGeom>
                <a:avLst/>
                <a:gdLst>
                  <a:gd name="connsiteX0" fmla="*/ 67171 w 67844"/>
                  <a:gd name="connsiteY0" fmla="*/ 38013 h 67820"/>
                  <a:gd name="connsiteX1" fmla="*/ 31464 w 67844"/>
                  <a:gd name="connsiteY1" fmla="*/ 67443 h 67820"/>
                  <a:gd name="connsiteX2" fmla="*/ 954 w 67844"/>
                  <a:gd name="connsiteY2" fmla="*/ 25593 h 67820"/>
                  <a:gd name="connsiteX3" fmla="*/ 39294 w 67844"/>
                  <a:gd name="connsiteY3" fmla="*/ 1023 h 67820"/>
                  <a:gd name="connsiteX4" fmla="*/ 67171 w 67844"/>
                  <a:gd name="connsiteY4" fmla="*/ 38013 h 67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844" h="67820">
                    <a:moveTo>
                      <a:pt x="67171" y="38013"/>
                    </a:moveTo>
                    <a:cubicBezTo>
                      <a:pt x="60421" y="54483"/>
                      <a:pt x="50431" y="70008"/>
                      <a:pt x="31464" y="67443"/>
                    </a:cubicBezTo>
                    <a:cubicBezTo>
                      <a:pt x="9526" y="64473"/>
                      <a:pt x="-5661" y="49421"/>
                      <a:pt x="954" y="25593"/>
                    </a:cubicBezTo>
                    <a:cubicBezTo>
                      <a:pt x="5611" y="8718"/>
                      <a:pt x="21204" y="-4040"/>
                      <a:pt x="39294" y="1023"/>
                    </a:cubicBezTo>
                    <a:cubicBezTo>
                      <a:pt x="56408" y="4836"/>
                      <a:pt x="68221" y="20511"/>
                      <a:pt x="67171" y="3801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1" name="Forme libre : forme 260">
                <a:extLst>
                  <a:ext uri="{FF2B5EF4-FFF2-40B4-BE49-F238E27FC236}">
                    <a16:creationId xmlns:a16="http://schemas.microsoft.com/office/drawing/2014/main" id="{100D6A95-EBA1-4B82-A498-5F37C52E9BA0}"/>
                  </a:ext>
                </a:extLst>
              </p:cNvPr>
              <p:cNvSpPr/>
              <p:nvPr/>
            </p:nvSpPr>
            <p:spPr>
              <a:xfrm>
                <a:off x="3544916" y="2677606"/>
                <a:ext cx="65059" cy="64587"/>
              </a:xfrm>
              <a:custGeom>
                <a:avLst/>
                <a:gdLst>
                  <a:gd name="connsiteX0" fmla="*/ 64382 w 65059"/>
                  <a:gd name="connsiteY0" fmla="*/ 28370 h 64587"/>
                  <a:gd name="connsiteX1" fmla="*/ 35357 w 65059"/>
                  <a:gd name="connsiteY1" fmla="*/ 63942 h 64587"/>
                  <a:gd name="connsiteX2" fmla="*/ -13 w 65059"/>
                  <a:gd name="connsiteY2" fmla="*/ 35795 h 64587"/>
                  <a:gd name="connsiteX3" fmla="*/ 28067 w 65059"/>
                  <a:gd name="connsiteY3" fmla="*/ 492 h 64587"/>
                  <a:gd name="connsiteX4" fmla="*/ 64382 w 65059"/>
                  <a:gd name="connsiteY4" fmla="*/ 28370 h 6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059" h="64587">
                    <a:moveTo>
                      <a:pt x="64382" y="28370"/>
                    </a:moveTo>
                    <a:cubicBezTo>
                      <a:pt x="65505" y="45995"/>
                      <a:pt x="52849" y="61506"/>
                      <a:pt x="35357" y="63942"/>
                    </a:cubicBezTo>
                    <a:cubicBezTo>
                      <a:pt x="15849" y="67520"/>
                      <a:pt x="3227" y="53007"/>
                      <a:pt x="-13" y="35795"/>
                    </a:cubicBezTo>
                    <a:cubicBezTo>
                      <a:pt x="-3793" y="16085"/>
                      <a:pt x="10990" y="3800"/>
                      <a:pt x="28067" y="492"/>
                    </a:cubicBezTo>
                    <a:cubicBezTo>
                      <a:pt x="47844" y="-3355"/>
                      <a:pt x="57362" y="12237"/>
                      <a:pt x="64382" y="2837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2" name="Forme libre : forme 261">
                <a:extLst>
                  <a:ext uri="{FF2B5EF4-FFF2-40B4-BE49-F238E27FC236}">
                    <a16:creationId xmlns:a16="http://schemas.microsoft.com/office/drawing/2014/main" id="{452060FC-141A-4AD8-AF7F-FE7A1374E7AC}"/>
                  </a:ext>
                </a:extLst>
              </p:cNvPr>
              <p:cNvSpPr/>
              <p:nvPr/>
            </p:nvSpPr>
            <p:spPr>
              <a:xfrm>
                <a:off x="6095761" y="2677606"/>
                <a:ext cx="65040" cy="64587"/>
              </a:xfrm>
              <a:custGeom>
                <a:avLst/>
                <a:gdLst>
                  <a:gd name="connsiteX0" fmla="*/ 64363 w 65040"/>
                  <a:gd name="connsiteY0" fmla="*/ 28370 h 64587"/>
                  <a:gd name="connsiteX1" fmla="*/ 35338 w 65040"/>
                  <a:gd name="connsiteY1" fmla="*/ 63942 h 64587"/>
                  <a:gd name="connsiteX2" fmla="*/ -32 w 65040"/>
                  <a:gd name="connsiteY2" fmla="*/ 35862 h 64587"/>
                  <a:gd name="connsiteX3" fmla="*/ 28115 w 65040"/>
                  <a:gd name="connsiteY3" fmla="*/ 492 h 64587"/>
                  <a:gd name="connsiteX4" fmla="*/ 64363 w 65040"/>
                  <a:gd name="connsiteY4" fmla="*/ 28370 h 6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040" h="64587">
                    <a:moveTo>
                      <a:pt x="64363" y="28370"/>
                    </a:moveTo>
                    <a:cubicBezTo>
                      <a:pt x="65485" y="45995"/>
                      <a:pt x="52830" y="61506"/>
                      <a:pt x="35338" y="63942"/>
                    </a:cubicBezTo>
                    <a:cubicBezTo>
                      <a:pt x="15830" y="67520"/>
                      <a:pt x="3208" y="53007"/>
                      <a:pt x="-32" y="35862"/>
                    </a:cubicBezTo>
                    <a:cubicBezTo>
                      <a:pt x="-3744" y="16085"/>
                      <a:pt x="11038" y="3800"/>
                      <a:pt x="28115" y="492"/>
                    </a:cubicBezTo>
                    <a:cubicBezTo>
                      <a:pt x="47825" y="-3355"/>
                      <a:pt x="57343" y="12237"/>
                      <a:pt x="64363" y="2837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3" name="Forme libre : forme 262">
                <a:extLst>
                  <a:ext uri="{FF2B5EF4-FFF2-40B4-BE49-F238E27FC236}">
                    <a16:creationId xmlns:a16="http://schemas.microsoft.com/office/drawing/2014/main" id="{792AC58B-C814-4C57-B769-C78F188B2E62}"/>
                  </a:ext>
                </a:extLst>
              </p:cNvPr>
              <p:cNvSpPr/>
              <p:nvPr/>
            </p:nvSpPr>
            <p:spPr>
              <a:xfrm>
                <a:off x="6497461" y="2678859"/>
                <a:ext cx="63073" cy="62621"/>
              </a:xfrm>
              <a:custGeom>
                <a:avLst/>
                <a:gdLst>
                  <a:gd name="connsiteX0" fmla="*/ 62465 w 63073"/>
                  <a:gd name="connsiteY0" fmla="*/ 33327 h 62621"/>
                  <a:gd name="connsiteX1" fmla="*/ 26150 w 63073"/>
                  <a:gd name="connsiteY1" fmla="*/ 61812 h 62621"/>
                  <a:gd name="connsiteX2" fmla="*/ 365 w 63073"/>
                  <a:gd name="connsiteY2" fmla="*/ 23877 h 62621"/>
                  <a:gd name="connsiteX3" fmla="*/ 30334 w 63073"/>
                  <a:gd name="connsiteY3" fmla="*/ -85 h 62621"/>
                  <a:gd name="connsiteX4" fmla="*/ 62465 w 63073"/>
                  <a:gd name="connsiteY4" fmla="*/ 33327 h 62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073" h="62621">
                    <a:moveTo>
                      <a:pt x="62465" y="33327"/>
                    </a:moveTo>
                    <a:cubicBezTo>
                      <a:pt x="56795" y="51080"/>
                      <a:pt x="46264" y="65997"/>
                      <a:pt x="26150" y="61812"/>
                    </a:cubicBezTo>
                    <a:cubicBezTo>
                      <a:pt x="8329" y="58100"/>
                      <a:pt x="-4293" y="44127"/>
                      <a:pt x="365" y="23877"/>
                    </a:cubicBezTo>
                    <a:cubicBezTo>
                      <a:pt x="3136" y="9627"/>
                      <a:pt x="15823" y="-518"/>
                      <a:pt x="30334" y="-85"/>
                    </a:cubicBezTo>
                    <a:cubicBezTo>
                      <a:pt x="49707" y="725"/>
                      <a:pt x="61047" y="12942"/>
                      <a:pt x="62465" y="3332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4" name="Forme libre : forme 263">
                <a:extLst>
                  <a:ext uri="{FF2B5EF4-FFF2-40B4-BE49-F238E27FC236}">
                    <a16:creationId xmlns:a16="http://schemas.microsoft.com/office/drawing/2014/main" id="{3B09B108-171A-409A-9DDB-AF973EBF6383}"/>
                  </a:ext>
                </a:extLst>
              </p:cNvPr>
              <p:cNvSpPr/>
              <p:nvPr/>
            </p:nvSpPr>
            <p:spPr>
              <a:xfrm>
                <a:off x="3981569" y="1091943"/>
                <a:ext cx="77280" cy="76558"/>
              </a:xfrm>
              <a:custGeom>
                <a:avLst/>
                <a:gdLst>
                  <a:gd name="connsiteX0" fmla="*/ 76672 w 77280"/>
                  <a:gd name="connsiteY0" fmla="*/ 40406 h 76558"/>
                  <a:gd name="connsiteX1" fmla="*/ 32189 w 77280"/>
                  <a:gd name="connsiteY1" fmla="*/ 75708 h 76558"/>
                  <a:gd name="connsiteX2" fmla="*/ 599 w 77280"/>
                  <a:gd name="connsiteY2" fmla="*/ 29943 h 76558"/>
                  <a:gd name="connsiteX3" fmla="*/ 38399 w 77280"/>
                  <a:gd name="connsiteY3" fmla="*/ -27 h 76558"/>
                  <a:gd name="connsiteX4" fmla="*/ 76672 w 77280"/>
                  <a:gd name="connsiteY4" fmla="*/ 40406 h 7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280" h="76558">
                    <a:moveTo>
                      <a:pt x="76672" y="40406"/>
                    </a:moveTo>
                    <a:cubicBezTo>
                      <a:pt x="70664" y="64368"/>
                      <a:pt x="56422" y="80163"/>
                      <a:pt x="32189" y="75708"/>
                    </a:cubicBezTo>
                    <a:cubicBezTo>
                      <a:pt x="9847" y="71591"/>
                      <a:pt x="-5070" y="54243"/>
                      <a:pt x="599" y="29943"/>
                    </a:cubicBezTo>
                    <a:cubicBezTo>
                      <a:pt x="3672" y="11752"/>
                      <a:pt x="19986" y="-1183"/>
                      <a:pt x="38399" y="-27"/>
                    </a:cubicBezTo>
                    <a:cubicBezTo>
                      <a:pt x="62362" y="1728"/>
                      <a:pt x="75457" y="16713"/>
                      <a:pt x="76672" y="4040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5" name="Forme libre : forme 264">
                <a:extLst>
                  <a:ext uri="{FF2B5EF4-FFF2-40B4-BE49-F238E27FC236}">
                    <a16:creationId xmlns:a16="http://schemas.microsoft.com/office/drawing/2014/main" id="{90D2CE4A-6BC6-47BE-A3B9-15BF75D8D9BD}"/>
                  </a:ext>
                </a:extLst>
              </p:cNvPr>
              <p:cNvSpPr/>
              <p:nvPr/>
            </p:nvSpPr>
            <p:spPr>
              <a:xfrm>
                <a:off x="2168070" y="2713074"/>
                <a:ext cx="78539" cy="77882"/>
              </a:xfrm>
              <a:custGeom>
                <a:avLst/>
                <a:gdLst>
                  <a:gd name="connsiteX0" fmla="*/ 77931 w 78539"/>
                  <a:gd name="connsiteY0" fmla="*/ 36642 h 77882"/>
                  <a:gd name="connsiteX1" fmla="*/ 41008 w 78539"/>
                  <a:gd name="connsiteY1" fmla="*/ 77614 h 77882"/>
                  <a:gd name="connsiteX2" fmla="*/ -437 w 78539"/>
                  <a:gd name="connsiteY2" fmla="*/ 41502 h 77882"/>
                  <a:gd name="connsiteX3" fmla="*/ 35676 w 78539"/>
                  <a:gd name="connsiteY3" fmla="*/ 124 h 77882"/>
                  <a:gd name="connsiteX4" fmla="*/ 77931 w 78539"/>
                  <a:gd name="connsiteY4" fmla="*/ 36642 h 77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539" h="77882">
                    <a:moveTo>
                      <a:pt x="77931" y="36642"/>
                    </a:moveTo>
                    <a:cubicBezTo>
                      <a:pt x="76986" y="60199"/>
                      <a:pt x="64431" y="75657"/>
                      <a:pt x="41008" y="77614"/>
                    </a:cubicBezTo>
                    <a:cubicBezTo>
                      <a:pt x="17586" y="79572"/>
                      <a:pt x="1521" y="64452"/>
                      <a:pt x="-437" y="41502"/>
                    </a:cubicBezTo>
                    <a:cubicBezTo>
                      <a:pt x="-2394" y="18552"/>
                      <a:pt x="12524" y="2284"/>
                      <a:pt x="35676" y="124"/>
                    </a:cubicBezTo>
                    <a:cubicBezTo>
                      <a:pt x="59908" y="-2171"/>
                      <a:pt x="72734" y="13489"/>
                      <a:pt x="77931" y="3664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6" name="Forme libre : forme 265">
                <a:extLst>
                  <a:ext uri="{FF2B5EF4-FFF2-40B4-BE49-F238E27FC236}">
                    <a16:creationId xmlns:a16="http://schemas.microsoft.com/office/drawing/2014/main" id="{BA0B81AD-1F1D-4C37-B852-80FD23D0BA78}"/>
                  </a:ext>
                </a:extLst>
              </p:cNvPr>
              <p:cNvSpPr/>
              <p:nvPr/>
            </p:nvSpPr>
            <p:spPr>
              <a:xfrm>
                <a:off x="2567505" y="2733794"/>
                <a:ext cx="79325" cy="78636"/>
              </a:xfrm>
              <a:custGeom>
                <a:avLst/>
                <a:gdLst>
                  <a:gd name="connsiteX0" fmla="*/ -609 w 79325"/>
                  <a:gd name="connsiteY0" fmla="*/ 37117 h 78636"/>
                  <a:gd name="connsiteX1" fmla="*/ 42187 w 79325"/>
                  <a:gd name="connsiteY1" fmla="*/ 127 h 78636"/>
                  <a:gd name="connsiteX2" fmla="*/ 78501 w 79325"/>
                  <a:gd name="connsiteY2" fmla="*/ 42044 h 78636"/>
                  <a:gd name="connsiteX3" fmla="*/ 36584 w 79325"/>
                  <a:gd name="connsiteY3" fmla="*/ 78359 h 78636"/>
                  <a:gd name="connsiteX4" fmla="*/ -609 w 79325"/>
                  <a:gd name="connsiteY4" fmla="*/ 37117 h 78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325" h="78636">
                    <a:moveTo>
                      <a:pt x="-609" y="37117"/>
                    </a:moveTo>
                    <a:cubicBezTo>
                      <a:pt x="4521" y="13289"/>
                      <a:pt x="17886" y="-2168"/>
                      <a:pt x="42187" y="127"/>
                    </a:cubicBezTo>
                    <a:cubicBezTo>
                      <a:pt x="66486" y="2422"/>
                      <a:pt x="80661" y="18014"/>
                      <a:pt x="78501" y="42044"/>
                    </a:cubicBezTo>
                    <a:cubicBezTo>
                      <a:pt x="76341" y="66074"/>
                      <a:pt x="60816" y="80316"/>
                      <a:pt x="36584" y="78359"/>
                    </a:cubicBezTo>
                    <a:cubicBezTo>
                      <a:pt x="12351" y="76402"/>
                      <a:pt x="471" y="60539"/>
                      <a:pt x="-609" y="3711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7" name="Forme libre : forme 266">
                <a:extLst>
                  <a:ext uri="{FF2B5EF4-FFF2-40B4-BE49-F238E27FC236}">
                    <a16:creationId xmlns:a16="http://schemas.microsoft.com/office/drawing/2014/main" id="{88C16327-F6AD-4159-A252-32831543727A}"/>
                  </a:ext>
                </a:extLst>
              </p:cNvPr>
              <p:cNvSpPr/>
              <p:nvPr/>
            </p:nvSpPr>
            <p:spPr>
              <a:xfrm>
                <a:off x="2973240" y="2739019"/>
                <a:ext cx="68983" cy="68990"/>
              </a:xfrm>
              <a:custGeom>
                <a:avLst/>
                <a:gdLst>
                  <a:gd name="connsiteX0" fmla="*/ 36861 w 68983"/>
                  <a:gd name="connsiteY0" fmla="*/ 68882 h 68990"/>
                  <a:gd name="connsiteX1" fmla="*/ 276 w 68983"/>
                  <a:gd name="connsiteY1" fmla="*/ 39182 h 68990"/>
                  <a:gd name="connsiteX2" fmla="*/ 26804 w 68983"/>
                  <a:gd name="connsiteY2" fmla="*/ 977 h 68990"/>
                  <a:gd name="connsiteX3" fmla="*/ 68249 w 68983"/>
                  <a:gd name="connsiteY3" fmla="*/ 33917 h 68990"/>
                  <a:gd name="connsiteX4" fmla="*/ 36861 w 68983"/>
                  <a:gd name="connsiteY4" fmla="*/ 68882 h 68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83" h="68990">
                    <a:moveTo>
                      <a:pt x="36861" y="68882"/>
                    </a:moveTo>
                    <a:cubicBezTo>
                      <a:pt x="19027" y="69312"/>
                      <a:pt x="3521" y="56724"/>
                      <a:pt x="276" y="39182"/>
                    </a:cubicBezTo>
                    <a:cubicBezTo>
                      <a:pt x="-4381" y="19809"/>
                      <a:pt x="10064" y="4757"/>
                      <a:pt x="26804" y="977"/>
                    </a:cubicBezTo>
                    <a:cubicBezTo>
                      <a:pt x="50429" y="-4356"/>
                      <a:pt x="66561" y="10697"/>
                      <a:pt x="68249" y="33917"/>
                    </a:cubicBezTo>
                    <a:cubicBezTo>
                      <a:pt x="69936" y="53087"/>
                      <a:pt x="54411" y="63347"/>
                      <a:pt x="36861" y="6888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8" name="Forme libre : forme 267">
                <a:extLst>
                  <a:ext uri="{FF2B5EF4-FFF2-40B4-BE49-F238E27FC236}">
                    <a16:creationId xmlns:a16="http://schemas.microsoft.com/office/drawing/2014/main" id="{7030C3EF-42A4-47C7-A003-97E583CB4946}"/>
                  </a:ext>
                </a:extLst>
              </p:cNvPr>
              <p:cNvSpPr/>
              <p:nvPr/>
            </p:nvSpPr>
            <p:spPr>
              <a:xfrm>
                <a:off x="3375879" y="2761233"/>
                <a:ext cx="66155" cy="65486"/>
              </a:xfrm>
              <a:custGeom>
                <a:avLst/>
                <a:gdLst>
                  <a:gd name="connsiteX0" fmla="*/ 65547 w 66155"/>
                  <a:gd name="connsiteY0" fmla="*/ 31548 h 65486"/>
                  <a:gd name="connsiteX1" fmla="*/ 33214 w 66155"/>
                  <a:gd name="connsiteY1" fmla="*/ 65298 h 65486"/>
                  <a:gd name="connsiteX2" fmla="*/ -448 w 66155"/>
                  <a:gd name="connsiteY2" fmla="*/ 36363 h 65486"/>
                  <a:gd name="connsiteX3" fmla="*/ -536 w 66155"/>
                  <a:gd name="connsiteY3" fmla="*/ 33707 h 65486"/>
                  <a:gd name="connsiteX4" fmla="*/ 30987 w 66155"/>
                  <a:gd name="connsiteY4" fmla="*/ -42 h 65486"/>
                  <a:gd name="connsiteX5" fmla="*/ 65547 w 66155"/>
                  <a:gd name="connsiteY5" fmla="*/ 31548 h 65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155" h="65486">
                    <a:moveTo>
                      <a:pt x="65547" y="31548"/>
                    </a:moveTo>
                    <a:cubicBezTo>
                      <a:pt x="63454" y="51325"/>
                      <a:pt x="52047" y="64420"/>
                      <a:pt x="33214" y="65298"/>
                    </a:cubicBezTo>
                    <a:cubicBezTo>
                      <a:pt x="15929" y="66603"/>
                      <a:pt x="858" y="53649"/>
                      <a:pt x="-448" y="36363"/>
                    </a:cubicBezTo>
                    <a:cubicBezTo>
                      <a:pt x="-515" y="35479"/>
                      <a:pt x="-544" y="34594"/>
                      <a:pt x="-536" y="33707"/>
                    </a:cubicBezTo>
                    <a:cubicBezTo>
                      <a:pt x="-1751" y="14065"/>
                      <a:pt x="12357" y="1173"/>
                      <a:pt x="30987" y="-42"/>
                    </a:cubicBezTo>
                    <a:cubicBezTo>
                      <a:pt x="50832" y="-1122"/>
                      <a:pt x="60957" y="13458"/>
                      <a:pt x="65547" y="3154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9" name="Forme libre : forme 268">
                <a:extLst>
                  <a:ext uri="{FF2B5EF4-FFF2-40B4-BE49-F238E27FC236}">
                    <a16:creationId xmlns:a16="http://schemas.microsoft.com/office/drawing/2014/main" id="{3C4143A6-B779-4BEF-AD1D-64D490574A8B}"/>
                  </a:ext>
                </a:extLst>
              </p:cNvPr>
              <p:cNvSpPr/>
              <p:nvPr/>
            </p:nvSpPr>
            <p:spPr>
              <a:xfrm>
                <a:off x="3769923" y="2754790"/>
                <a:ext cx="79406" cy="78681"/>
              </a:xfrm>
              <a:custGeom>
                <a:avLst/>
                <a:gdLst>
                  <a:gd name="connsiteX0" fmla="*/ 78798 w 79406"/>
                  <a:gd name="connsiteY0" fmla="*/ 31984 h 78681"/>
                  <a:gd name="connsiteX1" fmla="*/ 41402 w 79406"/>
                  <a:gd name="connsiteY1" fmla="*/ 78423 h 78681"/>
                  <a:gd name="connsiteX2" fmla="*/ -448 w 79406"/>
                  <a:gd name="connsiteY2" fmla="*/ 41974 h 78681"/>
                  <a:gd name="connsiteX3" fmla="*/ 36002 w 79406"/>
                  <a:gd name="connsiteY3" fmla="*/ 124 h 78681"/>
                  <a:gd name="connsiteX4" fmla="*/ 78798 w 79406"/>
                  <a:gd name="connsiteY4" fmla="*/ 31984 h 78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406" h="78681">
                    <a:moveTo>
                      <a:pt x="78798" y="31984"/>
                    </a:moveTo>
                    <a:cubicBezTo>
                      <a:pt x="77852" y="60941"/>
                      <a:pt x="64893" y="76534"/>
                      <a:pt x="41402" y="78423"/>
                    </a:cubicBezTo>
                    <a:cubicBezTo>
                      <a:pt x="17912" y="80314"/>
                      <a:pt x="1442" y="65261"/>
                      <a:pt x="-448" y="41974"/>
                    </a:cubicBezTo>
                    <a:cubicBezTo>
                      <a:pt x="-2338" y="18686"/>
                      <a:pt x="12580" y="2419"/>
                      <a:pt x="36002" y="124"/>
                    </a:cubicBezTo>
                    <a:cubicBezTo>
                      <a:pt x="60775" y="-2306"/>
                      <a:pt x="71980" y="15649"/>
                      <a:pt x="78798" y="3198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0" name="Forme libre : forme 269">
                <a:extLst>
                  <a:ext uri="{FF2B5EF4-FFF2-40B4-BE49-F238E27FC236}">
                    <a16:creationId xmlns:a16="http://schemas.microsoft.com/office/drawing/2014/main" id="{8531DB23-8B7D-4CEC-8DE1-EB7F17840A97}"/>
                  </a:ext>
                </a:extLst>
              </p:cNvPr>
              <p:cNvSpPr/>
              <p:nvPr/>
            </p:nvSpPr>
            <p:spPr>
              <a:xfrm>
                <a:off x="5921956" y="2757104"/>
                <a:ext cx="75425" cy="74197"/>
              </a:xfrm>
              <a:custGeom>
                <a:avLst/>
                <a:gdLst>
                  <a:gd name="connsiteX0" fmla="*/ 74817 w 75425"/>
                  <a:gd name="connsiteY0" fmla="*/ 37567 h 74197"/>
                  <a:gd name="connsiteX1" fmla="*/ 33642 w 75425"/>
                  <a:gd name="connsiteY1" fmla="*/ 73747 h 74197"/>
                  <a:gd name="connsiteX2" fmla="*/ -108 w 75425"/>
                  <a:gd name="connsiteY2" fmla="*/ 31154 h 74197"/>
                  <a:gd name="connsiteX3" fmla="*/ 34924 w 75425"/>
                  <a:gd name="connsiteY3" fmla="*/ -98 h 74197"/>
                  <a:gd name="connsiteX4" fmla="*/ 74817 w 75425"/>
                  <a:gd name="connsiteY4" fmla="*/ 37567 h 74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425" h="74197">
                    <a:moveTo>
                      <a:pt x="74817" y="37567"/>
                    </a:moveTo>
                    <a:cubicBezTo>
                      <a:pt x="69553" y="59774"/>
                      <a:pt x="57335" y="76784"/>
                      <a:pt x="33642" y="73747"/>
                    </a:cubicBezTo>
                    <a:cubicBezTo>
                      <a:pt x="11705" y="70912"/>
                      <a:pt x="-3618" y="54442"/>
                      <a:pt x="-108" y="31154"/>
                    </a:cubicBezTo>
                    <a:cubicBezTo>
                      <a:pt x="2228" y="13503"/>
                      <a:pt x="17122" y="216"/>
                      <a:pt x="34924" y="-98"/>
                    </a:cubicBezTo>
                    <a:cubicBezTo>
                      <a:pt x="59022" y="-166"/>
                      <a:pt x="70970" y="15292"/>
                      <a:pt x="74817" y="3756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1" name="Forme libre : forme 270">
                <a:extLst>
                  <a:ext uri="{FF2B5EF4-FFF2-40B4-BE49-F238E27FC236}">
                    <a16:creationId xmlns:a16="http://schemas.microsoft.com/office/drawing/2014/main" id="{32AA8C36-5FE2-4E08-8A29-616A6251AC1B}"/>
                  </a:ext>
                </a:extLst>
              </p:cNvPr>
              <p:cNvSpPr/>
              <p:nvPr/>
            </p:nvSpPr>
            <p:spPr>
              <a:xfrm>
                <a:off x="6323933" y="2758456"/>
                <a:ext cx="72845" cy="71406"/>
              </a:xfrm>
              <a:custGeom>
                <a:avLst/>
                <a:gdLst>
                  <a:gd name="connsiteX0" fmla="*/ 72237 w 72845"/>
                  <a:gd name="connsiteY0" fmla="*/ 38442 h 71406"/>
                  <a:gd name="connsiteX1" fmla="*/ 26607 w 72845"/>
                  <a:gd name="connsiteY1" fmla="*/ 69492 h 71406"/>
                  <a:gd name="connsiteX2" fmla="*/ 214 w 72845"/>
                  <a:gd name="connsiteY2" fmla="*/ 31422 h 71406"/>
                  <a:gd name="connsiteX3" fmla="*/ 44360 w 72845"/>
                  <a:gd name="connsiteY3" fmla="*/ 1587 h 71406"/>
                  <a:gd name="connsiteX4" fmla="*/ 72237 w 72845"/>
                  <a:gd name="connsiteY4" fmla="*/ 38442 h 71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845" h="71406">
                    <a:moveTo>
                      <a:pt x="72237" y="38442"/>
                    </a:moveTo>
                    <a:cubicBezTo>
                      <a:pt x="63125" y="59907"/>
                      <a:pt x="51042" y="77052"/>
                      <a:pt x="26607" y="69492"/>
                    </a:cubicBezTo>
                    <a:cubicBezTo>
                      <a:pt x="10070" y="64362"/>
                      <a:pt x="-4240" y="50457"/>
                      <a:pt x="214" y="31422"/>
                    </a:cubicBezTo>
                    <a:cubicBezTo>
                      <a:pt x="5210" y="10430"/>
                      <a:pt x="20464" y="-5433"/>
                      <a:pt x="44360" y="1587"/>
                    </a:cubicBezTo>
                    <a:cubicBezTo>
                      <a:pt x="60763" y="6380"/>
                      <a:pt x="72090" y="21354"/>
                      <a:pt x="72237" y="3844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2" name="Forme libre : forme 271">
                <a:extLst>
                  <a:ext uri="{FF2B5EF4-FFF2-40B4-BE49-F238E27FC236}">
                    <a16:creationId xmlns:a16="http://schemas.microsoft.com/office/drawing/2014/main" id="{29FC22C2-007E-4A7C-A404-2330464A3990}"/>
                  </a:ext>
                </a:extLst>
              </p:cNvPr>
              <p:cNvSpPr/>
              <p:nvPr/>
            </p:nvSpPr>
            <p:spPr>
              <a:xfrm>
                <a:off x="4404912" y="314518"/>
                <a:ext cx="72789" cy="72489"/>
              </a:xfrm>
              <a:custGeom>
                <a:avLst/>
                <a:gdLst>
                  <a:gd name="connsiteX0" fmla="*/ -599 w 72789"/>
                  <a:gd name="connsiteY0" fmla="*/ 38137 h 72489"/>
                  <a:gd name="connsiteX1" fmla="*/ 29439 w 72789"/>
                  <a:gd name="connsiteY1" fmla="*/ 675 h 72489"/>
                  <a:gd name="connsiteX2" fmla="*/ 72031 w 72789"/>
                  <a:gd name="connsiteY2" fmla="*/ 34425 h 72489"/>
                  <a:gd name="connsiteX3" fmla="*/ 42736 w 72789"/>
                  <a:gd name="connsiteY3" fmla="*/ 71550 h 72489"/>
                  <a:gd name="connsiteX4" fmla="*/ -599 w 72789"/>
                  <a:gd name="connsiteY4" fmla="*/ 38137 h 72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789" h="72489">
                    <a:moveTo>
                      <a:pt x="-599" y="38137"/>
                    </a:moveTo>
                    <a:cubicBezTo>
                      <a:pt x="-1012" y="20012"/>
                      <a:pt x="11657" y="4211"/>
                      <a:pt x="29439" y="675"/>
                    </a:cubicBezTo>
                    <a:cubicBezTo>
                      <a:pt x="52929" y="-3780"/>
                      <a:pt x="69128" y="11475"/>
                      <a:pt x="72031" y="34425"/>
                    </a:cubicBezTo>
                    <a:cubicBezTo>
                      <a:pt x="73726" y="52631"/>
                      <a:pt x="60838" y="68965"/>
                      <a:pt x="42736" y="71550"/>
                    </a:cubicBezTo>
                    <a:cubicBezTo>
                      <a:pt x="19043" y="76275"/>
                      <a:pt x="5003" y="60548"/>
                      <a:pt x="-599" y="3813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3" name="Forme libre : forme 272">
                <a:extLst>
                  <a:ext uri="{FF2B5EF4-FFF2-40B4-BE49-F238E27FC236}">
                    <a16:creationId xmlns:a16="http://schemas.microsoft.com/office/drawing/2014/main" id="{001F206D-B413-4753-A907-DE17A6AF14B5}"/>
                  </a:ext>
                </a:extLst>
              </p:cNvPr>
              <p:cNvSpPr/>
              <p:nvPr/>
            </p:nvSpPr>
            <p:spPr>
              <a:xfrm>
                <a:off x="4812036" y="320370"/>
                <a:ext cx="61176" cy="60900"/>
              </a:xfrm>
              <a:custGeom>
                <a:avLst/>
                <a:gdLst>
                  <a:gd name="connsiteX0" fmla="*/ 60390 w 61176"/>
                  <a:gd name="connsiteY0" fmla="*/ 34379 h 60900"/>
                  <a:gd name="connsiteX1" fmla="*/ 23063 w 61176"/>
                  <a:gd name="connsiteY1" fmla="*/ 59691 h 60900"/>
                  <a:gd name="connsiteX2" fmla="*/ 1058 w 61176"/>
                  <a:gd name="connsiteY2" fmla="*/ 21284 h 60900"/>
                  <a:gd name="connsiteX3" fmla="*/ 31500 w 61176"/>
                  <a:gd name="connsiteY3" fmla="*/ 156 h 60900"/>
                  <a:gd name="connsiteX4" fmla="*/ 60507 w 61176"/>
                  <a:gd name="connsiteY4" fmla="*/ 32996 h 60900"/>
                  <a:gd name="connsiteX5" fmla="*/ 60390 w 61176"/>
                  <a:gd name="connsiteY5" fmla="*/ 34379 h 60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176" h="60900">
                    <a:moveTo>
                      <a:pt x="60390" y="34379"/>
                    </a:moveTo>
                    <a:cubicBezTo>
                      <a:pt x="53640" y="51861"/>
                      <a:pt x="42233" y="64754"/>
                      <a:pt x="23063" y="59691"/>
                    </a:cubicBezTo>
                    <a:cubicBezTo>
                      <a:pt x="5378" y="54966"/>
                      <a:pt x="-4815" y="40791"/>
                      <a:pt x="1058" y="21284"/>
                    </a:cubicBezTo>
                    <a:cubicBezTo>
                      <a:pt x="4185" y="7408"/>
                      <a:pt x="17408" y="-1768"/>
                      <a:pt x="31500" y="156"/>
                    </a:cubicBezTo>
                    <a:cubicBezTo>
                      <a:pt x="48579" y="1214"/>
                      <a:pt x="61565" y="15917"/>
                      <a:pt x="60507" y="32996"/>
                    </a:cubicBezTo>
                    <a:cubicBezTo>
                      <a:pt x="60478" y="33457"/>
                      <a:pt x="60440" y="33918"/>
                      <a:pt x="60390" y="3437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4" name="Forme libre : forme 273">
                <a:extLst>
                  <a:ext uri="{FF2B5EF4-FFF2-40B4-BE49-F238E27FC236}">
                    <a16:creationId xmlns:a16="http://schemas.microsoft.com/office/drawing/2014/main" id="{292D95DB-C993-46C5-B65E-1BBF6C27C857}"/>
                  </a:ext>
                </a:extLst>
              </p:cNvPr>
              <p:cNvSpPr/>
              <p:nvPr/>
            </p:nvSpPr>
            <p:spPr>
              <a:xfrm>
                <a:off x="4387764" y="1118869"/>
                <a:ext cx="65113" cy="64638"/>
              </a:xfrm>
              <a:custGeom>
                <a:avLst/>
                <a:gdLst>
                  <a:gd name="connsiteX0" fmla="*/ -528 w 65113"/>
                  <a:gd name="connsiteY0" fmla="*/ 28195 h 64638"/>
                  <a:gd name="connsiteX1" fmla="*/ 36057 w 65113"/>
                  <a:gd name="connsiteY1" fmla="*/ 520 h 64638"/>
                  <a:gd name="connsiteX2" fmla="*/ 63867 w 65113"/>
                  <a:gd name="connsiteY2" fmla="*/ 36160 h 64638"/>
                  <a:gd name="connsiteX3" fmla="*/ 28227 w 65113"/>
                  <a:gd name="connsiteY3" fmla="*/ 63902 h 64638"/>
                  <a:gd name="connsiteX4" fmla="*/ -528 w 65113"/>
                  <a:gd name="connsiteY4" fmla="*/ 28195 h 64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113" h="64638">
                    <a:moveTo>
                      <a:pt x="-528" y="28195"/>
                    </a:moveTo>
                    <a:cubicBezTo>
                      <a:pt x="6627" y="11927"/>
                      <a:pt x="16482" y="-3395"/>
                      <a:pt x="36057" y="520"/>
                    </a:cubicBezTo>
                    <a:cubicBezTo>
                      <a:pt x="53067" y="3895"/>
                      <a:pt x="67782" y="16585"/>
                      <a:pt x="63867" y="36160"/>
                    </a:cubicBezTo>
                    <a:cubicBezTo>
                      <a:pt x="60425" y="53102"/>
                      <a:pt x="48005" y="67817"/>
                      <a:pt x="28227" y="63902"/>
                    </a:cubicBezTo>
                    <a:cubicBezTo>
                      <a:pt x="10788" y="61335"/>
                      <a:pt x="-1738" y="45780"/>
                      <a:pt x="-528" y="2819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5" name="Forme libre : forme 274">
                <a:extLst>
                  <a:ext uri="{FF2B5EF4-FFF2-40B4-BE49-F238E27FC236}">
                    <a16:creationId xmlns:a16="http://schemas.microsoft.com/office/drawing/2014/main" id="{C5A359A6-31C4-45E9-84E9-6A0430E44A2B}"/>
                  </a:ext>
                </a:extLst>
              </p:cNvPr>
              <p:cNvSpPr/>
              <p:nvPr/>
            </p:nvSpPr>
            <p:spPr>
              <a:xfrm>
                <a:off x="4785225" y="1115026"/>
                <a:ext cx="71354" cy="71632"/>
              </a:xfrm>
              <a:custGeom>
                <a:avLst/>
                <a:gdLst>
                  <a:gd name="connsiteX0" fmla="*/ 33201 w 71354"/>
                  <a:gd name="connsiteY0" fmla="*/ -93 h 71632"/>
                  <a:gd name="connsiteX1" fmla="*/ 69988 w 71354"/>
                  <a:gd name="connsiteY1" fmla="*/ 29540 h 71632"/>
                  <a:gd name="connsiteX2" fmla="*/ 36711 w 71354"/>
                  <a:gd name="connsiteY2" fmla="*/ 71390 h 71632"/>
                  <a:gd name="connsiteX3" fmla="*/ 193 w 71354"/>
                  <a:gd name="connsiteY3" fmla="*/ 42500 h 71632"/>
                  <a:gd name="connsiteX4" fmla="*/ 33201 w 71354"/>
                  <a:gd name="connsiteY4" fmla="*/ -93 h 71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54" h="71632">
                    <a:moveTo>
                      <a:pt x="33201" y="-93"/>
                    </a:moveTo>
                    <a:cubicBezTo>
                      <a:pt x="51013" y="-405"/>
                      <a:pt x="66500" y="12069"/>
                      <a:pt x="69988" y="29540"/>
                    </a:cubicBezTo>
                    <a:cubicBezTo>
                      <a:pt x="74375" y="52557"/>
                      <a:pt x="59255" y="68487"/>
                      <a:pt x="36711" y="71390"/>
                    </a:cubicBezTo>
                    <a:cubicBezTo>
                      <a:pt x="18781" y="73043"/>
                      <a:pt x="2710" y="60329"/>
                      <a:pt x="193" y="42500"/>
                    </a:cubicBezTo>
                    <a:cubicBezTo>
                      <a:pt x="-4397" y="19280"/>
                      <a:pt x="11263" y="5577"/>
                      <a:pt x="33201" y="-9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6" name="Forme libre : forme 275">
                <a:extLst>
                  <a:ext uri="{FF2B5EF4-FFF2-40B4-BE49-F238E27FC236}">
                    <a16:creationId xmlns:a16="http://schemas.microsoft.com/office/drawing/2014/main" id="{4057CF5A-2B1F-4F68-BE2F-2291A15699BA}"/>
                  </a:ext>
                </a:extLst>
              </p:cNvPr>
              <p:cNvSpPr/>
              <p:nvPr/>
            </p:nvSpPr>
            <p:spPr>
              <a:xfrm>
                <a:off x="2399790" y="2817787"/>
                <a:ext cx="77955" cy="78673"/>
              </a:xfrm>
              <a:custGeom>
                <a:avLst/>
                <a:gdLst>
                  <a:gd name="connsiteX0" fmla="*/ 31836 w 77955"/>
                  <a:gd name="connsiteY0" fmla="*/ -99 h 78673"/>
                  <a:gd name="connsiteX1" fmla="*/ 77196 w 77955"/>
                  <a:gd name="connsiteY1" fmla="*/ 37026 h 78673"/>
                  <a:gd name="connsiteX2" fmla="*/ 41151 w 77955"/>
                  <a:gd name="connsiteY2" fmla="*/ 78404 h 78673"/>
                  <a:gd name="connsiteX3" fmla="*/ -362 w 77955"/>
                  <a:gd name="connsiteY3" fmla="*/ 42426 h 78673"/>
                  <a:gd name="connsiteX4" fmla="*/ 31836 w 77955"/>
                  <a:gd name="connsiteY4" fmla="*/ -99 h 78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55" h="78673">
                    <a:moveTo>
                      <a:pt x="31836" y="-99"/>
                    </a:moveTo>
                    <a:cubicBezTo>
                      <a:pt x="59713" y="1184"/>
                      <a:pt x="75373" y="13874"/>
                      <a:pt x="77196" y="37026"/>
                    </a:cubicBezTo>
                    <a:cubicBezTo>
                      <a:pt x="79018" y="60179"/>
                      <a:pt x="64236" y="76447"/>
                      <a:pt x="41151" y="78404"/>
                    </a:cubicBezTo>
                    <a:cubicBezTo>
                      <a:pt x="18066" y="80361"/>
                      <a:pt x="2068" y="65377"/>
                      <a:pt x="-362" y="42426"/>
                    </a:cubicBezTo>
                    <a:cubicBezTo>
                      <a:pt x="-2927" y="17586"/>
                      <a:pt x="14961" y="6651"/>
                      <a:pt x="31836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7" name="Forme libre : forme 276">
                <a:extLst>
                  <a:ext uri="{FF2B5EF4-FFF2-40B4-BE49-F238E27FC236}">
                    <a16:creationId xmlns:a16="http://schemas.microsoft.com/office/drawing/2014/main" id="{CA7746A6-1A33-4A8B-ABD6-D533C2A4B4F1}"/>
                  </a:ext>
                </a:extLst>
              </p:cNvPr>
              <p:cNvSpPr/>
              <p:nvPr/>
            </p:nvSpPr>
            <p:spPr>
              <a:xfrm>
                <a:off x="2800119" y="2818080"/>
                <a:ext cx="79303" cy="78636"/>
              </a:xfrm>
              <a:custGeom>
                <a:avLst/>
                <a:gdLst>
                  <a:gd name="connsiteX0" fmla="*/ 78694 w 79303"/>
                  <a:gd name="connsiteY0" fmla="*/ 41256 h 78636"/>
                  <a:gd name="connsiteX1" fmla="*/ 35899 w 79303"/>
                  <a:gd name="connsiteY1" fmla="*/ 78313 h 78636"/>
                  <a:gd name="connsiteX2" fmla="*/ -416 w 79303"/>
                  <a:gd name="connsiteY2" fmla="*/ 36328 h 78636"/>
                  <a:gd name="connsiteX3" fmla="*/ 41502 w 79303"/>
                  <a:gd name="connsiteY3" fmla="*/ 81 h 78636"/>
                  <a:gd name="connsiteX4" fmla="*/ 78694 w 79303"/>
                  <a:gd name="connsiteY4" fmla="*/ 41256 h 78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303" h="78636">
                    <a:moveTo>
                      <a:pt x="78694" y="41256"/>
                    </a:moveTo>
                    <a:cubicBezTo>
                      <a:pt x="73632" y="65084"/>
                      <a:pt x="60267" y="80608"/>
                      <a:pt x="35899" y="78313"/>
                    </a:cubicBezTo>
                    <a:cubicBezTo>
                      <a:pt x="12612" y="76086"/>
                      <a:pt x="-2508" y="60358"/>
                      <a:pt x="-416" y="36328"/>
                    </a:cubicBezTo>
                    <a:cubicBezTo>
                      <a:pt x="1677" y="12298"/>
                      <a:pt x="17269" y="-1876"/>
                      <a:pt x="41502" y="81"/>
                    </a:cubicBezTo>
                    <a:cubicBezTo>
                      <a:pt x="65734" y="2038"/>
                      <a:pt x="77682" y="17834"/>
                      <a:pt x="78694" y="4125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8" name="Forme libre : forme 277">
                <a:extLst>
                  <a:ext uri="{FF2B5EF4-FFF2-40B4-BE49-F238E27FC236}">
                    <a16:creationId xmlns:a16="http://schemas.microsoft.com/office/drawing/2014/main" id="{50F64154-A146-4D1F-926D-6813B429B5DE}"/>
                  </a:ext>
                </a:extLst>
              </p:cNvPr>
              <p:cNvSpPr/>
              <p:nvPr/>
            </p:nvSpPr>
            <p:spPr>
              <a:xfrm>
                <a:off x="5778447" y="2824030"/>
                <a:ext cx="67676" cy="67447"/>
              </a:xfrm>
              <a:custGeom>
                <a:avLst/>
                <a:gdLst>
                  <a:gd name="connsiteX0" fmla="*/ 67059 w 67676"/>
                  <a:gd name="connsiteY0" fmla="*/ 30716 h 67447"/>
                  <a:gd name="connsiteX1" fmla="*/ 37900 w 67676"/>
                  <a:gd name="connsiteY1" fmla="*/ 66491 h 67447"/>
                  <a:gd name="connsiteX2" fmla="*/ 437 w 67676"/>
                  <a:gd name="connsiteY2" fmla="*/ 40504 h 67447"/>
                  <a:gd name="connsiteX3" fmla="*/ 32769 w 67676"/>
                  <a:gd name="connsiteY3" fmla="*/ 4 h 67447"/>
                  <a:gd name="connsiteX4" fmla="*/ 67059 w 67676"/>
                  <a:gd name="connsiteY4" fmla="*/ 30716 h 67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676" h="67447">
                    <a:moveTo>
                      <a:pt x="67059" y="30716"/>
                    </a:moveTo>
                    <a:cubicBezTo>
                      <a:pt x="67444" y="48184"/>
                      <a:pt x="55086" y="63345"/>
                      <a:pt x="37900" y="66491"/>
                    </a:cubicBezTo>
                    <a:cubicBezTo>
                      <a:pt x="18932" y="71014"/>
                      <a:pt x="4149" y="56974"/>
                      <a:pt x="437" y="40504"/>
                    </a:cubicBezTo>
                    <a:cubicBezTo>
                      <a:pt x="-4761" y="17351"/>
                      <a:pt x="9954" y="1556"/>
                      <a:pt x="32769" y="4"/>
                    </a:cubicBezTo>
                    <a:cubicBezTo>
                      <a:pt x="51601" y="-1482"/>
                      <a:pt x="61659" y="13436"/>
                      <a:pt x="67059" y="3071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9" name="Forme libre : forme 278">
                <a:extLst>
                  <a:ext uri="{FF2B5EF4-FFF2-40B4-BE49-F238E27FC236}">
                    <a16:creationId xmlns:a16="http://schemas.microsoft.com/office/drawing/2014/main" id="{AEF53DB4-8105-47C8-8BA4-927ED4BCF5E0}"/>
                  </a:ext>
                </a:extLst>
              </p:cNvPr>
              <p:cNvSpPr/>
              <p:nvPr/>
            </p:nvSpPr>
            <p:spPr>
              <a:xfrm>
                <a:off x="3206805" y="2845552"/>
                <a:ext cx="66411" cy="66810"/>
              </a:xfrm>
              <a:custGeom>
                <a:avLst/>
                <a:gdLst>
                  <a:gd name="connsiteX0" fmla="*/ 36576 w 66411"/>
                  <a:gd name="connsiteY0" fmla="*/ 66636 h 66810"/>
                  <a:gd name="connsiteX1" fmla="*/ -9 w 66411"/>
                  <a:gd name="connsiteY1" fmla="*/ 36801 h 66810"/>
                  <a:gd name="connsiteX2" fmla="*/ 28814 w 66411"/>
                  <a:gd name="connsiteY2" fmla="*/ 486 h 66810"/>
                  <a:gd name="connsiteX3" fmla="*/ 65196 w 66411"/>
                  <a:gd name="connsiteY3" fmla="*/ 29308 h 66810"/>
                  <a:gd name="connsiteX4" fmla="*/ 36576 w 66411"/>
                  <a:gd name="connsiteY4" fmla="*/ 66636 h 66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411" h="66810">
                    <a:moveTo>
                      <a:pt x="36576" y="66636"/>
                    </a:moveTo>
                    <a:cubicBezTo>
                      <a:pt x="18441" y="67833"/>
                      <a:pt x="2467" y="54806"/>
                      <a:pt x="-9" y="36801"/>
                    </a:cubicBezTo>
                    <a:cubicBezTo>
                      <a:pt x="-3856" y="16551"/>
                      <a:pt x="11399" y="3794"/>
                      <a:pt x="28814" y="486"/>
                    </a:cubicBezTo>
                    <a:cubicBezTo>
                      <a:pt x="49064" y="-3294"/>
                      <a:pt x="61754" y="11826"/>
                      <a:pt x="65196" y="29308"/>
                    </a:cubicBezTo>
                    <a:cubicBezTo>
                      <a:pt x="69179" y="49356"/>
                      <a:pt x="52844" y="58941"/>
                      <a:pt x="36576" y="6663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0" name="Forme libre : forme 279">
                <a:extLst>
                  <a:ext uri="{FF2B5EF4-FFF2-40B4-BE49-F238E27FC236}">
                    <a16:creationId xmlns:a16="http://schemas.microsoft.com/office/drawing/2014/main" id="{73C5A627-0A4C-4785-B2A9-6308AEFF5135}"/>
                  </a:ext>
                </a:extLst>
              </p:cNvPr>
              <p:cNvSpPr/>
              <p:nvPr/>
            </p:nvSpPr>
            <p:spPr>
              <a:xfrm>
                <a:off x="3603579" y="2841308"/>
                <a:ext cx="74705" cy="74019"/>
              </a:xfrm>
              <a:custGeom>
                <a:avLst/>
                <a:gdLst>
                  <a:gd name="connsiteX0" fmla="*/ 74097 w 74705"/>
                  <a:gd name="connsiteY0" fmla="*/ 36590 h 74019"/>
                  <a:gd name="connsiteX1" fmla="*/ 34069 w 74705"/>
                  <a:gd name="connsiteY1" fmla="*/ 73783 h 74019"/>
                  <a:gd name="connsiteX2" fmla="*/ -594 w 74705"/>
                  <a:gd name="connsiteY2" fmla="*/ 37061 h 74019"/>
                  <a:gd name="connsiteX3" fmla="*/ -153 w 74705"/>
                  <a:gd name="connsiteY3" fmla="*/ 32405 h 74019"/>
                  <a:gd name="connsiteX4" fmla="*/ 33597 w 74705"/>
                  <a:gd name="connsiteY4" fmla="*/ 5 h 74019"/>
                  <a:gd name="connsiteX5" fmla="*/ 74097 w 74705"/>
                  <a:gd name="connsiteY5" fmla="*/ 36590 h 74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705" h="74019">
                    <a:moveTo>
                      <a:pt x="74097" y="36590"/>
                    </a:moveTo>
                    <a:cubicBezTo>
                      <a:pt x="69979" y="59136"/>
                      <a:pt x="57492" y="75606"/>
                      <a:pt x="34069" y="73783"/>
                    </a:cubicBezTo>
                    <a:cubicBezTo>
                      <a:pt x="14357" y="73214"/>
                      <a:pt x="-1162" y="56773"/>
                      <a:pt x="-594" y="37061"/>
                    </a:cubicBezTo>
                    <a:cubicBezTo>
                      <a:pt x="-549" y="35501"/>
                      <a:pt x="-402" y="33946"/>
                      <a:pt x="-153" y="32405"/>
                    </a:cubicBezTo>
                    <a:cubicBezTo>
                      <a:pt x="1608" y="14780"/>
                      <a:pt x="15914" y="1045"/>
                      <a:pt x="33597" y="5"/>
                    </a:cubicBezTo>
                    <a:cubicBezTo>
                      <a:pt x="57492" y="-1547"/>
                      <a:pt x="69304" y="14451"/>
                      <a:pt x="74097" y="3659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1" name="Forme libre : forme 280">
                <a:extLst>
                  <a:ext uri="{FF2B5EF4-FFF2-40B4-BE49-F238E27FC236}">
                    <a16:creationId xmlns:a16="http://schemas.microsoft.com/office/drawing/2014/main" id="{2854750A-1C4F-4BC3-8D0A-4905EBDF6C6E}"/>
                  </a:ext>
                </a:extLst>
              </p:cNvPr>
              <p:cNvSpPr/>
              <p:nvPr/>
            </p:nvSpPr>
            <p:spPr>
              <a:xfrm>
                <a:off x="6175776" y="2842258"/>
                <a:ext cx="72854" cy="72489"/>
              </a:xfrm>
              <a:custGeom>
                <a:avLst/>
                <a:gdLst>
                  <a:gd name="connsiteX0" fmla="*/ -600 w 72854"/>
                  <a:gd name="connsiteY0" fmla="*/ 38137 h 72489"/>
                  <a:gd name="connsiteX1" fmla="*/ 29504 w 72854"/>
                  <a:gd name="connsiteY1" fmla="*/ 675 h 72489"/>
                  <a:gd name="connsiteX2" fmla="*/ 72097 w 72854"/>
                  <a:gd name="connsiteY2" fmla="*/ 34425 h 72489"/>
                  <a:gd name="connsiteX3" fmla="*/ 42735 w 72854"/>
                  <a:gd name="connsiteY3" fmla="*/ 71550 h 72489"/>
                  <a:gd name="connsiteX4" fmla="*/ -600 w 72854"/>
                  <a:gd name="connsiteY4" fmla="*/ 38137 h 72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854" h="72489">
                    <a:moveTo>
                      <a:pt x="-600" y="38137"/>
                    </a:moveTo>
                    <a:cubicBezTo>
                      <a:pt x="-980" y="20001"/>
                      <a:pt x="11711" y="4207"/>
                      <a:pt x="29504" y="675"/>
                    </a:cubicBezTo>
                    <a:cubicBezTo>
                      <a:pt x="52927" y="-3780"/>
                      <a:pt x="69127" y="11475"/>
                      <a:pt x="72097" y="34425"/>
                    </a:cubicBezTo>
                    <a:cubicBezTo>
                      <a:pt x="73790" y="52654"/>
                      <a:pt x="60863" y="68998"/>
                      <a:pt x="42735" y="71550"/>
                    </a:cubicBezTo>
                    <a:cubicBezTo>
                      <a:pt x="19042" y="76275"/>
                      <a:pt x="5002" y="60547"/>
                      <a:pt x="-600" y="3813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2" name="Forme libre : forme 281">
                <a:extLst>
                  <a:ext uri="{FF2B5EF4-FFF2-40B4-BE49-F238E27FC236}">
                    <a16:creationId xmlns:a16="http://schemas.microsoft.com/office/drawing/2014/main" id="{5672893A-1808-4619-9085-43B19A467F24}"/>
                  </a:ext>
                </a:extLst>
              </p:cNvPr>
              <p:cNvSpPr/>
              <p:nvPr/>
            </p:nvSpPr>
            <p:spPr>
              <a:xfrm>
                <a:off x="6573361" y="2838714"/>
                <a:ext cx="79985" cy="79326"/>
              </a:xfrm>
              <a:custGeom>
                <a:avLst/>
                <a:gdLst>
                  <a:gd name="connsiteX0" fmla="*/ 79377 w 79985"/>
                  <a:gd name="connsiteY0" fmla="*/ 37362 h 79326"/>
                  <a:gd name="connsiteX1" fmla="*/ 41712 w 79985"/>
                  <a:gd name="connsiteY1" fmla="*/ 79077 h 79326"/>
                  <a:gd name="connsiteX2" fmla="*/ -475 w 79985"/>
                  <a:gd name="connsiteY2" fmla="*/ 42289 h 79326"/>
                  <a:gd name="connsiteX3" fmla="*/ 36312 w 79985"/>
                  <a:gd name="connsiteY3" fmla="*/ 101 h 79326"/>
                  <a:gd name="connsiteX4" fmla="*/ 79377 w 79985"/>
                  <a:gd name="connsiteY4" fmla="*/ 37362 h 79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985" h="79326">
                    <a:moveTo>
                      <a:pt x="79377" y="37362"/>
                    </a:moveTo>
                    <a:cubicBezTo>
                      <a:pt x="78499" y="61392"/>
                      <a:pt x="65877" y="77254"/>
                      <a:pt x="41712" y="79077"/>
                    </a:cubicBezTo>
                    <a:cubicBezTo>
                      <a:pt x="17547" y="80899"/>
                      <a:pt x="1212" y="66116"/>
                      <a:pt x="-475" y="42289"/>
                    </a:cubicBezTo>
                    <a:cubicBezTo>
                      <a:pt x="-2163" y="18461"/>
                      <a:pt x="12282" y="2262"/>
                      <a:pt x="36312" y="101"/>
                    </a:cubicBezTo>
                    <a:cubicBezTo>
                      <a:pt x="60342" y="-2059"/>
                      <a:pt x="74314" y="13466"/>
                      <a:pt x="79377" y="3736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3" name="Forme libre : forme 282">
                <a:extLst>
                  <a:ext uri="{FF2B5EF4-FFF2-40B4-BE49-F238E27FC236}">
                    <a16:creationId xmlns:a16="http://schemas.microsoft.com/office/drawing/2014/main" id="{7FD8F179-7F35-421C-B108-7373A429D63E}"/>
                  </a:ext>
                </a:extLst>
              </p:cNvPr>
              <p:cNvSpPr/>
              <p:nvPr/>
            </p:nvSpPr>
            <p:spPr>
              <a:xfrm>
                <a:off x="5212615" y="342354"/>
                <a:ext cx="60197" cy="58792"/>
              </a:xfrm>
              <a:custGeom>
                <a:avLst/>
                <a:gdLst>
                  <a:gd name="connsiteX0" fmla="*/ 59141 w 60197"/>
                  <a:gd name="connsiteY0" fmla="*/ 34197 h 58792"/>
                  <a:gd name="connsiteX1" fmla="*/ 20058 w 60197"/>
                  <a:gd name="connsiteY1" fmla="*/ 56742 h 58792"/>
                  <a:gd name="connsiteX2" fmla="*/ 280 w 60197"/>
                  <a:gd name="connsiteY2" fmla="*/ 24612 h 58792"/>
                  <a:gd name="connsiteX3" fmla="*/ 38959 w 60197"/>
                  <a:gd name="connsiteY3" fmla="*/ 1864 h 58792"/>
                  <a:gd name="connsiteX4" fmla="*/ 59141 w 60197"/>
                  <a:gd name="connsiteY4" fmla="*/ 34197 h 58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197" h="58792">
                    <a:moveTo>
                      <a:pt x="59141" y="34197"/>
                    </a:moveTo>
                    <a:cubicBezTo>
                      <a:pt x="52391" y="52220"/>
                      <a:pt x="40106" y="63424"/>
                      <a:pt x="20058" y="56742"/>
                    </a:cubicBezTo>
                    <a:cubicBezTo>
                      <a:pt x="5816" y="52084"/>
                      <a:pt x="-3634" y="39867"/>
                      <a:pt x="280" y="24612"/>
                    </a:cubicBezTo>
                    <a:cubicBezTo>
                      <a:pt x="5141" y="5982"/>
                      <a:pt x="18910" y="-4750"/>
                      <a:pt x="38959" y="1864"/>
                    </a:cubicBezTo>
                    <a:cubicBezTo>
                      <a:pt x="52988" y="5864"/>
                      <a:pt x="61710" y="19837"/>
                      <a:pt x="59141" y="3419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4" name="Forme libre : forme 283">
                <a:extLst>
                  <a:ext uri="{FF2B5EF4-FFF2-40B4-BE49-F238E27FC236}">
                    <a16:creationId xmlns:a16="http://schemas.microsoft.com/office/drawing/2014/main" id="{7FCAB395-B24D-4F6B-B37F-3523F5BEAC5D}"/>
                  </a:ext>
                </a:extLst>
              </p:cNvPr>
              <p:cNvSpPr/>
              <p:nvPr/>
            </p:nvSpPr>
            <p:spPr>
              <a:xfrm>
                <a:off x="5609665" y="339053"/>
                <a:ext cx="67024" cy="65411"/>
              </a:xfrm>
              <a:custGeom>
                <a:avLst/>
                <a:gdLst>
                  <a:gd name="connsiteX0" fmla="*/ 66416 w 67024"/>
                  <a:gd name="connsiteY0" fmla="*/ 33853 h 65411"/>
                  <a:gd name="connsiteX1" fmla="*/ 31855 w 67024"/>
                  <a:gd name="connsiteY1" fmla="*/ 65241 h 65411"/>
                  <a:gd name="connsiteX2" fmla="*/ -608 w 67024"/>
                  <a:gd name="connsiteY2" fmla="*/ 32365 h 65411"/>
                  <a:gd name="connsiteX3" fmla="*/ 32268 w 67024"/>
                  <a:gd name="connsiteY3" fmla="*/ -98 h 65411"/>
                  <a:gd name="connsiteX4" fmla="*/ 34151 w 67024"/>
                  <a:gd name="connsiteY4" fmla="*/ -32 h 65411"/>
                  <a:gd name="connsiteX5" fmla="*/ 66416 w 67024"/>
                  <a:gd name="connsiteY5" fmla="*/ 33853 h 6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024" h="65411">
                    <a:moveTo>
                      <a:pt x="66416" y="33853"/>
                    </a:moveTo>
                    <a:cubicBezTo>
                      <a:pt x="61961" y="52213"/>
                      <a:pt x="51498" y="66456"/>
                      <a:pt x="31855" y="65241"/>
                    </a:cubicBezTo>
                    <a:cubicBezTo>
                      <a:pt x="13812" y="65127"/>
                      <a:pt x="-723" y="50408"/>
                      <a:pt x="-608" y="32365"/>
                    </a:cubicBezTo>
                    <a:cubicBezTo>
                      <a:pt x="-494" y="14323"/>
                      <a:pt x="14224" y="-212"/>
                      <a:pt x="32268" y="-98"/>
                    </a:cubicBezTo>
                    <a:cubicBezTo>
                      <a:pt x="32896" y="-94"/>
                      <a:pt x="33523" y="-72"/>
                      <a:pt x="34151" y="-32"/>
                    </a:cubicBezTo>
                    <a:cubicBezTo>
                      <a:pt x="52510" y="1386"/>
                      <a:pt x="64593" y="13941"/>
                      <a:pt x="66416" y="3385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5" name="Forme libre : forme 284">
                <a:extLst>
                  <a:ext uri="{FF2B5EF4-FFF2-40B4-BE49-F238E27FC236}">
                    <a16:creationId xmlns:a16="http://schemas.microsoft.com/office/drawing/2014/main" id="{0DC768FC-E767-49F1-8438-817CDEB7BEF2}"/>
                  </a:ext>
                </a:extLst>
              </p:cNvPr>
              <p:cNvSpPr/>
              <p:nvPr/>
            </p:nvSpPr>
            <p:spPr>
              <a:xfrm>
                <a:off x="3963903" y="1494855"/>
                <a:ext cx="70679" cy="70585"/>
              </a:xfrm>
              <a:custGeom>
                <a:avLst/>
                <a:gdLst>
                  <a:gd name="connsiteX0" fmla="*/ 69971 w 70679"/>
                  <a:gd name="connsiteY0" fmla="*/ 40333 h 70585"/>
                  <a:gd name="connsiteX1" fmla="*/ 32036 w 70679"/>
                  <a:gd name="connsiteY1" fmla="*/ 70033 h 70585"/>
                  <a:gd name="connsiteX2" fmla="*/ 1391 w 70679"/>
                  <a:gd name="connsiteY2" fmla="*/ 25753 h 70585"/>
                  <a:gd name="connsiteX3" fmla="*/ 41891 w 70679"/>
                  <a:gd name="connsiteY3" fmla="*/ 1251 h 70585"/>
                  <a:gd name="connsiteX4" fmla="*/ 69970 w 70679"/>
                  <a:gd name="connsiteY4" fmla="*/ 40333 h 70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679" h="70585">
                    <a:moveTo>
                      <a:pt x="69971" y="40333"/>
                    </a:moveTo>
                    <a:cubicBezTo>
                      <a:pt x="62141" y="56736"/>
                      <a:pt x="51948" y="73476"/>
                      <a:pt x="32036" y="70033"/>
                    </a:cubicBezTo>
                    <a:cubicBezTo>
                      <a:pt x="9760" y="66118"/>
                      <a:pt x="-6439" y="50863"/>
                      <a:pt x="1391" y="25753"/>
                    </a:cubicBezTo>
                    <a:cubicBezTo>
                      <a:pt x="6790" y="8203"/>
                      <a:pt x="22518" y="-4352"/>
                      <a:pt x="41891" y="1251"/>
                    </a:cubicBezTo>
                    <a:cubicBezTo>
                      <a:pt x="59470" y="5773"/>
                      <a:pt x="71294" y="22229"/>
                      <a:pt x="69970" y="4033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6" name="Forme libre : forme 285">
                <a:extLst>
                  <a:ext uri="{FF2B5EF4-FFF2-40B4-BE49-F238E27FC236}">
                    <a16:creationId xmlns:a16="http://schemas.microsoft.com/office/drawing/2014/main" id="{D419EC0F-2625-467D-8058-E0CB12378F8F}"/>
                  </a:ext>
                </a:extLst>
              </p:cNvPr>
              <p:cNvSpPr/>
              <p:nvPr/>
            </p:nvSpPr>
            <p:spPr>
              <a:xfrm>
                <a:off x="2252454" y="2881709"/>
                <a:ext cx="77154" cy="77289"/>
              </a:xfrm>
              <a:custGeom>
                <a:avLst/>
                <a:gdLst>
                  <a:gd name="connsiteX0" fmla="*/ 32427 w 77154"/>
                  <a:gd name="connsiteY0" fmla="*/ -99 h 77289"/>
                  <a:gd name="connsiteX1" fmla="*/ 76302 w 77154"/>
                  <a:gd name="connsiteY1" fmla="*/ 36757 h 77289"/>
                  <a:gd name="connsiteX2" fmla="*/ 47682 w 77154"/>
                  <a:gd name="connsiteY2" fmla="*/ 75434 h 77289"/>
                  <a:gd name="connsiteX3" fmla="*/ 432 w 77154"/>
                  <a:gd name="connsiteY3" fmla="*/ 45802 h 77289"/>
                  <a:gd name="connsiteX4" fmla="*/ 32427 w 77154"/>
                  <a:gd name="connsiteY4" fmla="*/ -99 h 77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154" h="77289">
                    <a:moveTo>
                      <a:pt x="32427" y="-99"/>
                    </a:moveTo>
                    <a:cubicBezTo>
                      <a:pt x="58010" y="442"/>
                      <a:pt x="73670" y="12862"/>
                      <a:pt x="76302" y="36757"/>
                    </a:cubicBezTo>
                    <a:cubicBezTo>
                      <a:pt x="78529" y="56534"/>
                      <a:pt x="65232" y="70507"/>
                      <a:pt x="47682" y="75434"/>
                    </a:cubicBezTo>
                    <a:cubicBezTo>
                      <a:pt x="22977" y="82522"/>
                      <a:pt x="5697" y="67267"/>
                      <a:pt x="432" y="45802"/>
                    </a:cubicBezTo>
                    <a:cubicBezTo>
                      <a:pt x="-5036" y="21974"/>
                      <a:pt x="11839" y="7799"/>
                      <a:pt x="32427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7" name="Forme libre : forme 286">
                <a:extLst>
                  <a:ext uri="{FF2B5EF4-FFF2-40B4-BE49-F238E27FC236}">
                    <a16:creationId xmlns:a16="http://schemas.microsoft.com/office/drawing/2014/main" id="{6E48946E-773B-4B07-B7D1-36E2C67E5941}"/>
                  </a:ext>
                </a:extLst>
              </p:cNvPr>
              <p:cNvSpPr/>
              <p:nvPr/>
            </p:nvSpPr>
            <p:spPr>
              <a:xfrm>
                <a:off x="6535954" y="1495301"/>
                <a:ext cx="69319" cy="69325"/>
              </a:xfrm>
              <a:custGeom>
                <a:avLst/>
                <a:gdLst>
                  <a:gd name="connsiteX0" fmla="*/ 39092 w 69319"/>
                  <a:gd name="connsiteY0" fmla="*/ -6 h 69325"/>
                  <a:gd name="connsiteX1" fmla="*/ 68252 w 69319"/>
                  <a:gd name="connsiteY1" fmla="*/ 37187 h 69325"/>
                  <a:gd name="connsiteX2" fmla="*/ 24782 w 69319"/>
                  <a:gd name="connsiteY2" fmla="*/ 67292 h 69325"/>
                  <a:gd name="connsiteX3" fmla="*/ 752 w 69319"/>
                  <a:gd name="connsiteY3" fmla="*/ 27737 h 69325"/>
                  <a:gd name="connsiteX4" fmla="*/ 39093 w 69319"/>
                  <a:gd name="connsiteY4" fmla="*/ -5 h 69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319" h="69325">
                    <a:moveTo>
                      <a:pt x="39092" y="-6"/>
                    </a:moveTo>
                    <a:cubicBezTo>
                      <a:pt x="55157" y="7757"/>
                      <a:pt x="71694" y="17679"/>
                      <a:pt x="68252" y="37187"/>
                    </a:cubicBezTo>
                    <a:cubicBezTo>
                      <a:pt x="64404" y="58989"/>
                      <a:pt x="49419" y="74919"/>
                      <a:pt x="24782" y="67292"/>
                    </a:cubicBezTo>
                    <a:cubicBezTo>
                      <a:pt x="7569" y="61892"/>
                      <a:pt x="-4851" y="46569"/>
                      <a:pt x="752" y="27737"/>
                    </a:cubicBezTo>
                    <a:cubicBezTo>
                      <a:pt x="5123" y="10422"/>
                      <a:pt x="21279" y="-1268"/>
                      <a:pt x="39093" y="-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8" name="Forme libre : forme 287">
                <a:extLst>
                  <a:ext uri="{FF2B5EF4-FFF2-40B4-BE49-F238E27FC236}">
                    <a16:creationId xmlns:a16="http://schemas.microsoft.com/office/drawing/2014/main" id="{C04EF7D9-D06D-4CC5-A55D-A1DCCED3078C}"/>
                  </a:ext>
                </a:extLst>
              </p:cNvPr>
              <p:cNvSpPr/>
              <p:nvPr/>
            </p:nvSpPr>
            <p:spPr>
              <a:xfrm>
                <a:off x="5207052" y="2884804"/>
                <a:ext cx="71440" cy="71994"/>
              </a:xfrm>
              <a:custGeom>
                <a:avLst/>
                <a:gdLst>
                  <a:gd name="connsiteX0" fmla="*/ 39257 w 71440"/>
                  <a:gd name="connsiteY0" fmla="*/ 71800 h 71994"/>
                  <a:gd name="connsiteX1" fmla="*/ 1119 w 71440"/>
                  <a:gd name="connsiteY1" fmla="*/ 44800 h 71994"/>
                  <a:gd name="connsiteX2" fmla="*/ 30954 w 71440"/>
                  <a:gd name="connsiteY2" fmla="*/ 722 h 71994"/>
                  <a:gd name="connsiteX3" fmla="*/ 69024 w 71440"/>
                  <a:gd name="connsiteY3" fmla="*/ 27115 h 71994"/>
                  <a:gd name="connsiteX4" fmla="*/ 39257 w 71440"/>
                  <a:gd name="connsiteY4" fmla="*/ 71800 h 71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40" h="71994">
                    <a:moveTo>
                      <a:pt x="39257" y="71800"/>
                    </a:moveTo>
                    <a:cubicBezTo>
                      <a:pt x="21726" y="73066"/>
                      <a:pt x="5750" y="61755"/>
                      <a:pt x="1119" y="44800"/>
                    </a:cubicBezTo>
                    <a:cubicBezTo>
                      <a:pt x="-6036" y="20702"/>
                      <a:pt x="10029" y="5650"/>
                      <a:pt x="30954" y="722"/>
                    </a:cubicBezTo>
                    <a:cubicBezTo>
                      <a:pt x="49921" y="-3733"/>
                      <a:pt x="63962" y="10645"/>
                      <a:pt x="69024" y="27115"/>
                    </a:cubicBezTo>
                    <a:cubicBezTo>
                      <a:pt x="76517" y="51212"/>
                      <a:pt x="59574" y="63430"/>
                      <a:pt x="39257" y="7180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9" name="Forme libre : forme 288">
                <a:extLst>
                  <a:ext uri="{FF2B5EF4-FFF2-40B4-BE49-F238E27FC236}">
                    <a16:creationId xmlns:a16="http://schemas.microsoft.com/office/drawing/2014/main" id="{DC8A3716-DED9-4DF5-BE46-ECAE1116433B}"/>
                  </a:ext>
                </a:extLst>
              </p:cNvPr>
              <p:cNvSpPr/>
              <p:nvPr/>
            </p:nvSpPr>
            <p:spPr>
              <a:xfrm>
                <a:off x="2906322" y="1786581"/>
                <a:ext cx="77859" cy="77193"/>
              </a:xfrm>
              <a:custGeom>
                <a:avLst/>
                <a:gdLst>
                  <a:gd name="connsiteX0" fmla="*/ 77251 w 77859"/>
                  <a:gd name="connsiteY0" fmla="*/ 36428 h 77193"/>
                  <a:gd name="connsiteX1" fmla="*/ 40531 w 77859"/>
                  <a:gd name="connsiteY1" fmla="*/ 76928 h 77193"/>
                  <a:gd name="connsiteX2" fmla="*/ -442 w 77859"/>
                  <a:gd name="connsiteY2" fmla="*/ 41153 h 77193"/>
                  <a:gd name="connsiteX3" fmla="*/ 35334 w 77859"/>
                  <a:gd name="connsiteY3" fmla="*/ 113 h 77193"/>
                  <a:gd name="connsiteX4" fmla="*/ 77251 w 77859"/>
                  <a:gd name="connsiteY4" fmla="*/ 36428 h 77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859" h="77193">
                    <a:moveTo>
                      <a:pt x="77251" y="36428"/>
                    </a:moveTo>
                    <a:cubicBezTo>
                      <a:pt x="76306" y="59715"/>
                      <a:pt x="63278" y="74970"/>
                      <a:pt x="40531" y="76928"/>
                    </a:cubicBezTo>
                    <a:cubicBezTo>
                      <a:pt x="17783" y="78885"/>
                      <a:pt x="1516" y="63428"/>
                      <a:pt x="-442" y="41153"/>
                    </a:cubicBezTo>
                    <a:cubicBezTo>
                      <a:pt x="-2399" y="18878"/>
                      <a:pt x="13058" y="2273"/>
                      <a:pt x="35334" y="113"/>
                    </a:cubicBezTo>
                    <a:cubicBezTo>
                      <a:pt x="59161" y="-2115"/>
                      <a:pt x="71986" y="13478"/>
                      <a:pt x="77251" y="3642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0" name="Forme libre : forme 289">
                <a:extLst>
                  <a:ext uri="{FF2B5EF4-FFF2-40B4-BE49-F238E27FC236}">
                    <a16:creationId xmlns:a16="http://schemas.microsoft.com/office/drawing/2014/main" id="{0F811AC0-8243-48AD-ACC1-50D7C389D38D}"/>
                  </a:ext>
                </a:extLst>
              </p:cNvPr>
              <p:cNvSpPr/>
              <p:nvPr/>
            </p:nvSpPr>
            <p:spPr>
              <a:xfrm>
                <a:off x="3060020" y="2908982"/>
                <a:ext cx="64638" cy="64971"/>
              </a:xfrm>
              <a:custGeom>
                <a:avLst/>
                <a:gdLst>
                  <a:gd name="connsiteX0" fmla="*/ 27976 w 64638"/>
                  <a:gd name="connsiteY0" fmla="*/ -33 h 64971"/>
                  <a:gd name="connsiteX1" fmla="*/ 63481 w 64638"/>
                  <a:gd name="connsiteY1" fmla="*/ 28924 h 64971"/>
                  <a:gd name="connsiteX2" fmla="*/ 35401 w 64638"/>
                  <a:gd name="connsiteY2" fmla="*/ 64294 h 64971"/>
                  <a:gd name="connsiteX3" fmla="*/ -37 w 64638"/>
                  <a:gd name="connsiteY3" fmla="*/ 36214 h 64971"/>
                  <a:gd name="connsiteX4" fmla="*/ 27976 w 64638"/>
                  <a:gd name="connsiteY4" fmla="*/ -33 h 64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638" h="64971">
                    <a:moveTo>
                      <a:pt x="27976" y="-33"/>
                    </a:moveTo>
                    <a:cubicBezTo>
                      <a:pt x="45553" y="-1122"/>
                      <a:pt x="61014" y="11487"/>
                      <a:pt x="63481" y="28924"/>
                    </a:cubicBezTo>
                    <a:cubicBezTo>
                      <a:pt x="67058" y="48432"/>
                      <a:pt x="52613" y="61054"/>
                      <a:pt x="35401" y="64294"/>
                    </a:cubicBezTo>
                    <a:cubicBezTo>
                      <a:pt x="15623" y="68007"/>
                      <a:pt x="3338" y="53292"/>
                      <a:pt x="-37" y="36214"/>
                    </a:cubicBezTo>
                    <a:cubicBezTo>
                      <a:pt x="-3817" y="16707"/>
                      <a:pt x="11776" y="6987"/>
                      <a:pt x="27976" y="-3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1" name="Forme libre : forme 290">
                <a:extLst>
                  <a:ext uri="{FF2B5EF4-FFF2-40B4-BE49-F238E27FC236}">
                    <a16:creationId xmlns:a16="http://schemas.microsoft.com/office/drawing/2014/main" id="{BE2A30A6-02D8-49C3-85BE-7CAD88AD3FE1}"/>
                  </a:ext>
                </a:extLst>
              </p:cNvPr>
              <p:cNvSpPr/>
              <p:nvPr/>
            </p:nvSpPr>
            <p:spPr>
              <a:xfrm>
                <a:off x="6008945" y="2905992"/>
                <a:ext cx="70574" cy="70566"/>
              </a:xfrm>
              <a:custGeom>
                <a:avLst/>
                <a:gdLst>
                  <a:gd name="connsiteX0" fmla="*/ 69908 w 70574"/>
                  <a:gd name="connsiteY0" fmla="*/ 39541 h 70566"/>
                  <a:gd name="connsiteX1" fmla="*/ 32783 w 70574"/>
                  <a:gd name="connsiteY1" fmla="*/ 70186 h 70566"/>
                  <a:gd name="connsiteX2" fmla="*/ 991 w 70574"/>
                  <a:gd name="connsiteY2" fmla="*/ 26649 h 70566"/>
                  <a:gd name="connsiteX3" fmla="*/ 40816 w 70574"/>
                  <a:gd name="connsiteY3" fmla="*/ 1066 h 70566"/>
                  <a:gd name="connsiteX4" fmla="*/ 69909 w 70574"/>
                  <a:gd name="connsiteY4" fmla="*/ 39541 h 70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574" h="70566">
                    <a:moveTo>
                      <a:pt x="69908" y="39541"/>
                    </a:moveTo>
                    <a:cubicBezTo>
                      <a:pt x="63158" y="56618"/>
                      <a:pt x="52494" y="72819"/>
                      <a:pt x="32783" y="70186"/>
                    </a:cubicBezTo>
                    <a:cubicBezTo>
                      <a:pt x="9968" y="67081"/>
                      <a:pt x="-5827" y="51421"/>
                      <a:pt x="991" y="26649"/>
                    </a:cubicBezTo>
                    <a:cubicBezTo>
                      <a:pt x="5851" y="9098"/>
                      <a:pt x="21781" y="-4199"/>
                      <a:pt x="40816" y="1066"/>
                    </a:cubicBezTo>
                    <a:cubicBezTo>
                      <a:pt x="58611" y="5062"/>
                      <a:pt x="70913" y="21331"/>
                      <a:pt x="69909" y="3954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2" name="Forme libre : forme 291">
                <a:extLst>
                  <a:ext uri="{FF2B5EF4-FFF2-40B4-BE49-F238E27FC236}">
                    <a16:creationId xmlns:a16="http://schemas.microsoft.com/office/drawing/2014/main" id="{9206572F-7B9A-4F10-99D8-3BE98EFC42AA}"/>
                  </a:ext>
                </a:extLst>
              </p:cNvPr>
              <p:cNvSpPr/>
              <p:nvPr/>
            </p:nvSpPr>
            <p:spPr>
              <a:xfrm>
                <a:off x="3307872" y="1787681"/>
                <a:ext cx="75707" cy="74645"/>
              </a:xfrm>
              <a:custGeom>
                <a:avLst/>
                <a:gdLst>
                  <a:gd name="connsiteX0" fmla="*/ 75099 w 75707"/>
                  <a:gd name="connsiteY0" fmla="*/ 31480 h 74645"/>
                  <a:gd name="connsiteX1" fmla="*/ 37636 w 75707"/>
                  <a:gd name="connsiteY1" fmla="*/ 74409 h 74645"/>
                  <a:gd name="connsiteX2" fmla="*/ 714 w 75707"/>
                  <a:gd name="connsiteY2" fmla="*/ 45452 h 74645"/>
                  <a:gd name="connsiteX3" fmla="*/ 31157 w 75707"/>
                  <a:gd name="connsiteY3" fmla="*/ 767 h 74645"/>
                  <a:gd name="connsiteX4" fmla="*/ 75099 w 75707"/>
                  <a:gd name="connsiteY4" fmla="*/ 31480 h 74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707" h="74645">
                    <a:moveTo>
                      <a:pt x="75099" y="31480"/>
                    </a:moveTo>
                    <a:cubicBezTo>
                      <a:pt x="73344" y="57670"/>
                      <a:pt x="60384" y="72384"/>
                      <a:pt x="37636" y="74409"/>
                    </a:cubicBezTo>
                    <a:cubicBezTo>
                      <a:pt x="18534" y="76097"/>
                      <a:pt x="4967" y="61989"/>
                      <a:pt x="714" y="45452"/>
                    </a:cubicBezTo>
                    <a:cubicBezTo>
                      <a:pt x="-5361" y="21827"/>
                      <a:pt x="10299" y="5289"/>
                      <a:pt x="31157" y="767"/>
                    </a:cubicBezTo>
                    <a:cubicBezTo>
                      <a:pt x="54782" y="-4363"/>
                      <a:pt x="66594" y="14267"/>
                      <a:pt x="75099" y="3148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3" name="Forme libre : forme 292">
                <a:extLst>
                  <a:ext uri="{FF2B5EF4-FFF2-40B4-BE49-F238E27FC236}">
                    <a16:creationId xmlns:a16="http://schemas.microsoft.com/office/drawing/2014/main" id="{E65F4989-D593-4C78-8926-E9373309A0BF}"/>
                  </a:ext>
                </a:extLst>
              </p:cNvPr>
              <p:cNvSpPr/>
              <p:nvPr/>
            </p:nvSpPr>
            <p:spPr>
              <a:xfrm>
                <a:off x="3438291" y="2929132"/>
                <a:ext cx="67732" cy="66788"/>
              </a:xfrm>
              <a:custGeom>
                <a:avLst/>
                <a:gdLst>
                  <a:gd name="connsiteX0" fmla="*/ 67124 w 67732"/>
                  <a:gd name="connsiteY0" fmla="*/ 34627 h 66788"/>
                  <a:gd name="connsiteX1" fmla="*/ 34319 w 67732"/>
                  <a:gd name="connsiteY1" fmla="*/ 66689 h 66788"/>
                  <a:gd name="connsiteX2" fmla="*/ 29 w 67732"/>
                  <a:gd name="connsiteY2" fmla="*/ 27337 h 66788"/>
                  <a:gd name="connsiteX3" fmla="*/ 35629 w 67732"/>
                  <a:gd name="connsiteY3" fmla="*/ 188 h 66788"/>
                  <a:gd name="connsiteX4" fmla="*/ 36614 w 67732"/>
                  <a:gd name="connsiteY4" fmla="*/ 337 h 66788"/>
                  <a:gd name="connsiteX5" fmla="*/ 67124 w 67732"/>
                  <a:gd name="connsiteY5" fmla="*/ 34627 h 66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732" h="66788">
                    <a:moveTo>
                      <a:pt x="67124" y="34627"/>
                    </a:moveTo>
                    <a:cubicBezTo>
                      <a:pt x="63412" y="52852"/>
                      <a:pt x="52342" y="66824"/>
                      <a:pt x="34319" y="66689"/>
                    </a:cubicBezTo>
                    <a:cubicBezTo>
                      <a:pt x="11099" y="66689"/>
                      <a:pt x="-3953" y="50084"/>
                      <a:pt x="29" y="27337"/>
                    </a:cubicBezTo>
                    <a:cubicBezTo>
                      <a:pt x="2363" y="10009"/>
                      <a:pt x="18302" y="-2145"/>
                      <a:pt x="35629" y="188"/>
                    </a:cubicBezTo>
                    <a:cubicBezTo>
                      <a:pt x="35958" y="233"/>
                      <a:pt x="36287" y="282"/>
                      <a:pt x="36614" y="337"/>
                    </a:cubicBezTo>
                    <a:cubicBezTo>
                      <a:pt x="53728" y="2903"/>
                      <a:pt x="66566" y="17330"/>
                      <a:pt x="67124" y="3462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4" name="Forme libre : forme 293">
                <a:extLst>
                  <a:ext uri="{FF2B5EF4-FFF2-40B4-BE49-F238E27FC236}">
                    <a16:creationId xmlns:a16="http://schemas.microsoft.com/office/drawing/2014/main" id="{D05A4DD2-0845-4BE9-8157-F9A1E3221823}"/>
                  </a:ext>
                </a:extLst>
              </p:cNvPr>
              <p:cNvSpPr/>
              <p:nvPr/>
            </p:nvSpPr>
            <p:spPr>
              <a:xfrm>
                <a:off x="3831319" y="2921252"/>
                <a:ext cx="82504" cy="82559"/>
              </a:xfrm>
              <a:custGeom>
                <a:avLst/>
                <a:gdLst>
                  <a:gd name="connsiteX0" fmla="*/ 81864 w 82504"/>
                  <a:gd name="connsiteY0" fmla="*/ 44936 h 82559"/>
                  <a:gd name="connsiteX1" fmla="*/ 39001 w 82504"/>
                  <a:gd name="connsiteY1" fmla="*/ 82331 h 82559"/>
                  <a:gd name="connsiteX2" fmla="*/ 527 w 82504"/>
                  <a:gd name="connsiteY2" fmla="*/ 32516 h 82559"/>
                  <a:gd name="connsiteX3" fmla="*/ 43412 w 82504"/>
                  <a:gd name="connsiteY3" fmla="*/ 282 h 82559"/>
                  <a:gd name="connsiteX4" fmla="*/ 47102 w 82504"/>
                  <a:gd name="connsiteY4" fmla="*/ 993 h 82559"/>
                  <a:gd name="connsiteX5" fmla="*/ 81864 w 82504"/>
                  <a:gd name="connsiteY5" fmla="*/ 44936 h 82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504" h="82559">
                    <a:moveTo>
                      <a:pt x="81864" y="44936"/>
                    </a:moveTo>
                    <a:cubicBezTo>
                      <a:pt x="77274" y="69236"/>
                      <a:pt x="63234" y="84018"/>
                      <a:pt x="39001" y="82331"/>
                    </a:cubicBezTo>
                    <a:cubicBezTo>
                      <a:pt x="9572" y="80238"/>
                      <a:pt x="-4941" y="60933"/>
                      <a:pt x="527" y="32516"/>
                    </a:cubicBezTo>
                    <a:cubicBezTo>
                      <a:pt x="3468" y="11772"/>
                      <a:pt x="22668" y="-2659"/>
                      <a:pt x="43412" y="282"/>
                    </a:cubicBezTo>
                    <a:cubicBezTo>
                      <a:pt x="44653" y="458"/>
                      <a:pt x="45885" y="695"/>
                      <a:pt x="47102" y="993"/>
                    </a:cubicBezTo>
                    <a:cubicBezTo>
                      <a:pt x="70322" y="4436"/>
                      <a:pt x="82607" y="20974"/>
                      <a:pt x="81864" y="4493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5" name="Forme libre : forme 294">
                <a:extLst>
                  <a:ext uri="{FF2B5EF4-FFF2-40B4-BE49-F238E27FC236}">
                    <a16:creationId xmlns:a16="http://schemas.microsoft.com/office/drawing/2014/main" id="{6F066AC2-D22E-4542-80AC-43B63474C557}"/>
                  </a:ext>
                </a:extLst>
              </p:cNvPr>
              <p:cNvSpPr/>
              <p:nvPr/>
            </p:nvSpPr>
            <p:spPr>
              <a:xfrm>
                <a:off x="4233715" y="374456"/>
                <a:ext cx="79407" cy="78695"/>
              </a:xfrm>
              <a:custGeom>
                <a:avLst/>
                <a:gdLst>
                  <a:gd name="connsiteX0" fmla="*/ 78798 w 79407"/>
                  <a:gd name="connsiteY0" fmla="*/ 31997 h 78695"/>
                  <a:gd name="connsiteX1" fmla="*/ 41404 w 79407"/>
                  <a:gd name="connsiteY1" fmla="*/ 78437 h 78695"/>
                  <a:gd name="connsiteX2" fmla="*/ -447 w 79407"/>
                  <a:gd name="connsiteY2" fmla="*/ 41987 h 78695"/>
                  <a:gd name="connsiteX3" fmla="*/ 35936 w 79407"/>
                  <a:gd name="connsiteY3" fmla="*/ 137 h 78695"/>
                  <a:gd name="connsiteX4" fmla="*/ 78798 w 79407"/>
                  <a:gd name="connsiteY4" fmla="*/ 31997 h 78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407" h="78695">
                    <a:moveTo>
                      <a:pt x="78798" y="31997"/>
                    </a:moveTo>
                    <a:cubicBezTo>
                      <a:pt x="77786" y="60887"/>
                      <a:pt x="64893" y="76547"/>
                      <a:pt x="41404" y="78437"/>
                    </a:cubicBezTo>
                    <a:cubicBezTo>
                      <a:pt x="17914" y="80327"/>
                      <a:pt x="1444" y="65342"/>
                      <a:pt x="-447" y="41987"/>
                    </a:cubicBezTo>
                    <a:cubicBezTo>
                      <a:pt x="-2336" y="18632"/>
                      <a:pt x="12446" y="2500"/>
                      <a:pt x="35936" y="137"/>
                    </a:cubicBezTo>
                    <a:cubicBezTo>
                      <a:pt x="60911" y="-2360"/>
                      <a:pt x="71711" y="15460"/>
                      <a:pt x="78798" y="3199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6" name="Forme libre : forme 295">
                <a:extLst>
                  <a:ext uri="{FF2B5EF4-FFF2-40B4-BE49-F238E27FC236}">
                    <a16:creationId xmlns:a16="http://schemas.microsoft.com/office/drawing/2014/main" id="{411B0C39-8902-4187-8040-97E0F295ABFC}"/>
                  </a:ext>
                </a:extLst>
              </p:cNvPr>
              <p:cNvSpPr/>
              <p:nvPr/>
            </p:nvSpPr>
            <p:spPr>
              <a:xfrm>
                <a:off x="6286096" y="1793286"/>
                <a:ext cx="64379" cy="63723"/>
              </a:xfrm>
              <a:custGeom>
                <a:avLst/>
                <a:gdLst>
                  <a:gd name="connsiteX0" fmla="*/ 63770 w 64379"/>
                  <a:gd name="connsiteY0" fmla="*/ 29385 h 63723"/>
                  <a:gd name="connsiteX1" fmla="*/ 32248 w 64379"/>
                  <a:gd name="connsiteY1" fmla="*/ 63608 h 63723"/>
                  <a:gd name="connsiteX2" fmla="*/ -591 w 64379"/>
                  <a:gd name="connsiteY2" fmla="*/ 32862 h 63723"/>
                  <a:gd name="connsiteX3" fmla="*/ 30155 w 64379"/>
                  <a:gd name="connsiteY3" fmla="*/ 23 h 63723"/>
                  <a:gd name="connsiteX4" fmla="*/ 63770 w 64379"/>
                  <a:gd name="connsiteY4" fmla="*/ 29385 h 63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379" h="63723">
                    <a:moveTo>
                      <a:pt x="63770" y="29385"/>
                    </a:moveTo>
                    <a:cubicBezTo>
                      <a:pt x="61948" y="50108"/>
                      <a:pt x="50270" y="62528"/>
                      <a:pt x="32248" y="63608"/>
                    </a:cubicBezTo>
                    <a:cubicBezTo>
                      <a:pt x="14689" y="64186"/>
                      <a:pt x="-14" y="50420"/>
                      <a:pt x="-591" y="32862"/>
                    </a:cubicBezTo>
                    <a:cubicBezTo>
                      <a:pt x="-1169" y="15303"/>
                      <a:pt x="12597" y="601"/>
                      <a:pt x="30155" y="23"/>
                    </a:cubicBezTo>
                    <a:cubicBezTo>
                      <a:pt x="49663" y="-1597"/>
                      <a:pt x="58978" y="13253"/>
                      <a:pt x="63770" y="2938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7" name="Forme libre : forme 296">
                <a:extLst>
                  <a:ext uri="{FF2B5EF4-FFF2-40B4-BE49-F238E27FC236}">
                    <a16:creationId xmlns:a16="http://schemas.microsoft.com/office/drawing/2014/main" id="{BE1764B5-246B-4EEE-B05B-E9F4BC6AC79E}"/>
                  </a:ext>
                </a:extLst>
              </p:cNvPr>
              <p:cNvSpPr/>
              <p:nvPr/>
            </p:nvSpPr>
            <p:spPr>
              <a:xfrm>
                <a:off x="4368037" y="1519958"/>
                <a:ext cx="63210" cy="62294"/>
              </a:xfrm>
              <a:custGeom>
                <a:avLst/>
                <a:gdLst>
                  <a:gd name="connsiteX0" fmla="*/ 62601 w 63210"/>
                  <a:gd name="connsiteY0" fmla="*/ 29406 h 62294"/>
                  <a:gd name="connsiteX1" fmla="*/ 29864 w 63210"/>
                  <a:gd name="connsiteY1" fmla="*/ 62143 h 62294"/>
                  <a:gd name="connsiteX2" fmla="*/ -600 w 63210"/>
                  <a:gd name="connsiteY2" fmla="*/ 33089 h 62294"/>
                  <a:gd name="connsiteX3" fmla="*/ -241 w 63210"/>
                  <a:gd name="connsiteY3" fmla="*/ 27718 h 62294"/>
                  <a:gd name="connsiteX4" fmla="*/ 26759 w 63210"/>
                  <a:gd name="connsiteY4" fmla="*/ 246 h 62294"/>
                  <a:gd name="connsiteX5" fmla="*/ 62601 w 63210"/>
                  <a:gd name="connsiteY5" fmla="*/ 29406 h 62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210" h="62294">
                    <a:moveTo>
                      <a:pt x="62601" y="29406"/>
                    </a:moveTo>
                    <a:cubicBezTo>
                      <a:pt x="60644" y="49656"/>
                      <a:pt x="49101" y="63156"/>
                      <a:pt x="29864" y="62143"/>
                    </a:cubicBezTo>
                    <a:cubicBezTo>
                      <a:pt x="13429" y="62533"/>
                      <a:pt x="-211" y="49525"/>
                      <a:pt x="-600" y="33089"/>
                    </a:cubicBezTo>
                    <a:cubicBezTo>
                      <a:pt x="-643" y="31292"/>
                      <a:pt x="-523" y="29494"/>
                      <a:pt x="-241" y="27718"/>
                    </a:cubicBezTo>
                    <a:cubicBezTo>
                      <a:pt x="1233" y="13376"/>
                      <a:pt x="12445" y="1968"/>
                      <a:pt x="26759" y="246"/>
                    </a:cubicBezTo>
                    <a:cubicBezTo>
                      <a:pt x="47414" y="-2522"/>
                      <a:pt x="57134" y="11788"/>
                      <a:pt x="62601" y="2940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8" name="Forme libre : forme 297">
                <a:extLst>
                  <a:ext uri="{FF2B5EF4-FFF2-40B4-BE49-F238E27FC236}">
                    <a16:creationId xmlns:a16="http://schemas.microsoft.com/office/drawing/2014/main" id="{DF9D52F2-A756-4521-82E4-D3089A9756C5}"/>
                  </a:ext>
                </a:extLst>
              </p:cNvPr>
              <p:cNvSpPr/>
              <p:nvPr/>
            </p:nvSpPr>
            <p:spPr>
              <a:xfrm>
                <a:off x="5036053" y="2966928"/>
                <a:ext cx="76171" cy="76781"/>
              </a:xfrm>
              <a:custGeom>
                <a:avLst/>
                <a:gdLst>
                  <a:gd name="connsiteX0" fmla="*/ 37860 w 76171"/>
                  <a:gd name="connsiteY0" fmla="*/ 76683 h 76781"/>
                  <a:gd name="connsiteX1" fmla="*/ -480 w 76171"/>
                  <a:gd name="connsiteY1" fmla="*/ 35711 h 76781"/>
                  <a:gd name="connsiteX2" fmla="*/ 39785 w 76171"/>
                  <a:gd name="connsiteY2" fmla="*/ -30 h 76781"/>
                  <a:gd name="connsiteX3" fmla="*/ 75458 w 76171"/>
                  <a:gd name="connsiteY3" fmla="*/ 34766 h 76781"/>
                  <a:gd name="connsiteX4" fmla="*/ 37860 w 76171"/>
                  <a:gd name="connsiteY4" fmla="*/ 76683 h 76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171" h="76781">
                    <a:moveTo>
                      <a:pt x="37860" y="76683"/>
                    </a:moveTo>
                    <a:cubicBezTo>
                      <a:pt x="14100" y="73106"/>
                      <a:pt x="-2235" y="60078"/>
                      <a:pt x="-480" y="35711"/>
                    </a:cubicBezTo>
                    <a:cubicBezTo>
                      <a:pt x="769" y="14723"/>
                      <a:pt x="18796" y="-1279"/>
                      <a:pt x="39785" y="-30"/>
                    </a:cubicBezTo>
                    <a:cubicBezTo>
                      <a:pt x="58670" y="1094"/>
                      <a:pt x="73864" y="15915"/>
                      <a:pt x="75458" y="34766"/>
                    </a:cubicBezTo>
                    <a:cubicBezTo>
                      <a:pt x="77010" y="60011"/>
                      <a:pt x="61282" y="72228"/>
                      <a:pt x="37860" y="7668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9" name="Forme libre : forme 298">
                <a:extLst>
                  <a:ext uri="{FF2B5EF4-FFF2-40B4-BE49-F238E27FC236}">
                    <a16:creationId xmlns:a16="http://schemas.microsoft.com/office/drawing/2014/main" id="{F09BD70B-D93B-4478-BD22-7FB0103C6476}"/>
                  </a:ext>
                </a:extLst>
              </p:cNvPr>
              <p:cNvSpPr/>
              <p:nvPr/>
            </p:nvSpPr>
            <p:spPr>
              <a:xfrm>
                <a:off x="2887973" y="2989628"/>
                <a:ext cx="71507" cy="72319"/>
              </a:xfrm>
              <a:custGeom>
                <a:avLst/>
                <a:gdLst>
                  <a:gd name="connsiteX0" fmla="*/ 39306 w 71507"/>
                  <a:gd name="connsiteY0" fmla="*/ -18 h 72319"/>
                  <a:gd name="connsiteX1" fmla="*/ 69073 w 71507"/>
                  <a:gd name="connsiteY1" fmla="*/ 45005 h 72319"/>
                  <a:gd name="connsiteX2" fmla="*/ 30936 w 71507"/>
                  <a:gd name="connsiteY2" fmla="*/ 71397 h 72319"/>
                  <a:gd name="connsiteX3" fmla="*/ 1100 w 71507"/>
                  <a:gd name="connsiteY3" fmla="*/ 27253 h 72319"/>
                  <a:gd name="connsiteX4" fmla="*/ 39305 w 71507"/>
                  <a:gd name="connsiteY4" fmla="*/ -17 h 72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507" h="72319">
                    <a:moveTo>
                      <a:pt x="39306" y="-18"/>
                    </a:moveTo>
                    <a:cubicBezTo>
                      <a:pt x="59556" y="8555"/>
                      <a:pt x="76633" y="20232"/>
                      <a:pt x="69073" y="45005"/>
                    </a:cubicBezTo>
                    <a:cubicBezTo>
                      <a:pt x="63943" y="61543"/>
                      <a:pt x="49970" y="75853"/>
                      <a:pt x="30936" y="71397"/>
                    </a:cubicBezTo>
                    <a:cubicBezTo>
                      <a:pt x="9943" y="66403"/>
                      <a:pt x="-5987" y="51147"/>
                      <a:pt x="1100" y="27253"/>
                    </a:cubicBezTo>
                    <a:cubicBezTo>
                      <a:pt x="5721" y="10228"/>
                      <a:pt x="21703" y="-1179"/>
                      <a:pt x="39305" y="-1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0" name="Forme libre : forme 299">
                <a:extLst>
                  <a:ext uri="{FF2B5EF4-FFF2-40B4-BE49-F238E27FC236}">
                    <a16:creationId xmlns:a16="http://schemas.microsoft.com/office/drawing/2014/main" id="{D881FFA8-3DCB-479D-A32C-49837A9E3D56}"/>
                  </a:ext>
                </a:extLst>
              </p:cNvPr>
              <p:cNvSpPr/>
              <p:nvPr/>
            </p:nvSpPr>
            <p:spPr>
              <a:xfrm>
                <a:off x="3292401" y="2994010"/>
                <a:ext cx="64448" cy="63671"/>
              </a:xfrm>
              <a:custGeom>
                <a:avLst/>
                <a:gdLst>
                  <a:gd name="connsiteX0" fmla="*/ 63840 w 64448"/>
                  <a:gd name="connsiteY0" fmla="*/ 32929 h 63671"/>
                  <a:gd name="connsiteX1" fmla="*/ 30090 w 64448"/>
                  <a:gd name="connsiteY1" fmla="*/ 63506 h 63671"/>
                  <a:gd name="connsiteX2" fmla="*/ -589 w 64448"/>
                  <a:gd name="connsiteY2" fmla="*/ 30600 h 63671"/>
                  <a:gd name="connsiteX3" fmla="*/ 32317 w 64448"/>
                  <a:gd name="connsiteY3" fmla="*/ -79 h 63671"/>
                  <a:gd name="connsiteX4" fmla="*/ 63840 w 64448"/>
                  <a:gd name="connsiteY4" fmla="*/ 32929 h 6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448" h="63671">
                    <a:moveTo>
                      <a:pt x="63840" y="32929"/>
                    </a:moveTo>
                    <a:cubicBezTo>
                      <a:pt x="59655" y="50951"/>
                      <a:pt x="49395" y="64654"/>
                      <a:pt x="30090" y="63506"/>
                    </a:cubicBezTo>
                    <a:cubicBezTo>
                      <a:pt x="12531" y="62891"/>
                      <a:pt x="-1204" y="48158"/>
                      <a:pt x="-589" y="30600"/>
                    </a:cubicBezTo>
                    <a:cubicBezTo>
                      <a:pt x="26" y="13041"/>
                      <a:pt x="14759" y="-694"/>
                      <a:pt x="32317" y="-79"/>
                    </a:cubicBezTo>
                    <a:cubicBezTo>
                      <a:pt x="50745" y="1136"/>
                      <a:pt x="62152" y="13556"/>
                      <a:pt x="63840" y="3292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1" name="Forme libre : forme 300">
                <a:extLst>
                  <a:ext uri="{FF2B5EF4-FFF2-40B4-BE49-F238E27FC236}">
                    <a16:creationId xmlns:a16="http://schemas.microsoft.com/office/drawing/2014/main" id="{E79977C6-2BEA-49C7-850B-11BF2B5100C6}"/>
                  </a:ext>
                </a:extLst>
              </p:cNvPr>
              <p:cNvSpPr/>
              <p:nvPr/>
            </p:nvSpPr>
            <p:spPr>
              <a:xfrm>
                <a:off x="5842777" y="2993527"/>
                <a:ext cx="65114" cy="64638"/>
              </a:xfrm>
              <a:custGeom>
                <a:avLst/>
                <a:gdLst>
                  <a:gd name="connsiteX0" fmla="*/ 64424 w 65114"/>
                  <a:gd name="connsiteY0" fmla="*/ 36246 h 64638"/>
                  <a:gd name="connsiteX1" fmla="*/ 27839 w 65114"/>
                  <a:gd name="connsiteY1" fmla="*/ 63922 h 64638"/>
                  <a:gd name="connsiteX2" fmla="*/ 29 w 65114"/>
                  <a:gd name="connsiteY2" fmla="*/ 28281 h 64638"/>
                  <a:gd name="connsiteX3" fmla="*/ 35736 w 65114"/>
                  <a:gd name="connsiteY3" fmla="*/ 539 h 64638"/>
                  <a:gd name="connsiteX4" fmla="*/ 64424 w 65114"/>
                  <a:gd name="connsiteY4" fmla="*/ 36246 h 64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114" h="64638">
                    <a:moveTo>
                      <a:pt x="64424" y="36246"/>
                    </a:moveTo>
                    <a:cubicBezTo>
                      <a:pt x="57674" y="52514"/>
                      <a:pt x="47414" y="67836"/>
                      <a:pt x="27839" y="63922"/>
                    </a:cubicBezTo>
                    <a:cubicBezTo>
                      <a:pt x="10829" y="60547"/>
                      <a:pt x="-3886" y="47857"/>
                      <a:pt x="29" y="28281"/>
                    </a:cubicBezTo>
                    <a:cubicBezTo>
                      <a:pt x="3471" y="11339"/>
                      <a:pt x="15891" y="-3376"/>
                      <a:pt x="35736" y="539"/>
                    </a:cubicBezTo>
                    <a:cubicBezTo>
                      <a:pt x="53149" y="3138"/>
                      <a:pt x="65638" y="18684"/>
                      <a:pt x="64424" y="3624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2" name="Forme libre : forme 301">
                <a:extLst>
                  <a:ext uri="{FF2B5EF4-FFF2-40B4-BE49-F238E27FC236}">
                    <a16:creationId xmlns:a16="http://schemas.microsoft.com/office/drawing/2014/main" id="{7BB6436B-FCA0-47FC-890B-EC664D076F0E}"/>
                  </a:ext>
                </a:extLst>
              </p:cNvPr>
              <p:cNvSpPr/>
              <p:nvPr/>
            </p:nvSpPr>
            <p:spPr>
              <a:xfrm>
                <a:off x="3074199" y="1701588"/>
                <a:ext cx="79272" cy="78605"/>
              </a:xfrm>
              <a:custGeom>
                <a:avLst/>
                <a:gdLst>
                  <a:gd name="connsiteX0" fmla="*/ 78664 w 79272"/>
                  <a:gd name="connsiteY0" fmla="*/ 36978 h 78605"/>
                  <a:gd name="connsiteX1" fmla="*/ 41336 w 79272"/>
                  <a:gd name="connsiteY1" fmla="*/ 78356 h 78605"/>
                  <a:gd name="connsiteX2" fmla="*/ -446 w 79272"/>
                  <a:gd name="connsiteY2" fmla="*/ 41906 h 78605"/>
                  <a:gd name="connsiteX3" fmla="*/ 36004 w 79272"/>
                  <a:gd name="connsiteY3" fmla="*/ 123 h 78605"/>
                  <a:gd name="connsiteX4" fmla="*/ 78664 w 79272"/>
                  <a:gd name="connsiteY4" fmla="*/ 36978 h 78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272" h="78605">
                    <a:moveTo>
                      <a:pt x="78664" y="36978"/>
                    </a:moveTo>
                    <a:cubicBezTo>
                      <a:pt x="77719" y="60738"/>
                      <a:pt x="65164" y="76533"/>
                      <a:pt x="41336" y="78356"/>
                    </a:cubicBezTo>
                    <a:cubicBezTo>
                      <a:pt x="17509" y="80178"/>
                      <a:pt x="1444" y="65328"/>
                      <a:pt x="-446" y="41906"/>
                    </a:cubicBezTo>
                    <a:cubicBezTo>
                      <a:pt x="-2336" y="18483"/>
                      <a:pt x="12379" y="2283"/>
                      <a:pt x="36004" y="123"/>
                    </a:cubicBezTo>
                    <a:cubicBezTo>
                      <a:pt x="60642" y="-2172"/>
                      <a:pt x="73466" y="13556"/>
                      <a:pt x="78664" y="3697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3" name="Forme libre : forme 302">
                <a:extLst>
                  <a:ext uri="{FF2B5EF4-FFF2-40B4-BE49-F238E27FC236}">
                    <a16:creationId xmlns:a16="http://schemas.microsoft.com/office/drawing/2014/main" id="{19B70416-E559-4766-9C8A-C73028D89837}"/>
                  </a:ext>
                </a:extLst>
              </p:cNvPr>
              <p:cNvSpPr/>
              <p:nvPr/>
            </p:nvSpPr>
            <p:spPr>
              <a:xfrm>
                <a:off x="3684843" y="3005437"/>
                <a:ext cx="79717" cy="81137"/>
              </a:xfrm>
              <a:custGeom>
                <a:avLst/>
                <a:gdLst>
                  <a:gd name="connsiteX0" fmla="*/ 35628 w 79717"/>
                  <a:gd name="connsiteY0" fmla="*/ -99 h 81137"/>
                  <a:gd name="connsiteX1" fmla="*/ 78896 w 79717"/>
                  <a:gd name="connsiteY1" fmla="*/ 44249 h 81137"/>
                  <a:gd name="connsiteX2" fmla="*/ 36505 w 79717"/>
                  <a:gd name="connsiteY2" fmla="*/ 80834 h 81137"/>
                  <a:gd name="connsiteX3" fmla="*/ -608 w 79717"/>
                  <a:gd name="connsiteY3" fmla="*/ 43294 h 81137"/>
                  <a:gd name="connsiteX4" fmla="*/ -282 w 79717"/>
                  <a:gd name="connsiteY4" fmla="*/ 38579 h 81137"/>
                  <a:gd name="connsiteX5" fmla="*/ 35628 w 79717"/>
                  <a:gd name="connsiteY5" fmla="*/ -99 h 81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17" h="81137">
                    <a:moveTo>
                      <a:pt x="35628" y="-99"/>
                    </a:moveTo>
                    <a:cubicBezTo>
                      <a:pt x="65801" y="6044"/>
                      <a:pt x="81123" y="19611"/>
                      <a:pt x="78896" y="44249"/>
                    </a:cubicBezTo>
                    <a:cubicBezTo>
                      <a:pt x="76668" y="68887"/>
                      <a:pt x="60873" y="82926"/>
                      <a:pt x="36505" y="80834"/>
                    </a:cubicBezTo>
                    <a:cubicBezTo>
                      <a:pt x="15890" y="80716"/>
                      <a:pt x="-726" y="63909"/>
                      <a:pt x="-608" y="43294"/>
                    </a:cubicBezTo>
                    <a:cubicBezTo>
                      <a:pt x="-599" y="41717"/>
                      <a:pt x="-490" y="40142"/>
                      <a:pt x="-282" y="38579"/>
                    </a:cubicBezTo>
                    <a:cubicBezTo>
                      <a:pt x="1135" y="13132"/>
                      <a:pt x="20711" y="5436"/>
                      <a:pt x="35628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4" name="Forme libre : forme 303">
                <a:extLst>
                  <a:ext uri="{FF2B5EF4-FFF2-40B4-BE49-F238E27FC236}">
                    <a16:creationId xmlns:a16="http://schemas.microsoft.com/office/drawing/2014/main" id="{C51242D9-2984-42F1-BD4A-D0BAC6ABC2FF}"/>
                  </a:ext>
                </a:extLst>
              </p:cNvPr>
              <p:cNvSpPr/>
              <p:nvPr/>
            </p:nvSpPr>
            <p:spPr>
              <a:xfrm>
                <a:off x="4063642" y="457502"/>
                <a:ext cx="81455" cy="81754"/>
              </a:xfrm>
              <a:custGeom>
                <a:avLst/>
                <a:gdLst>
                  <a:gd name="connsiteX0" fmla="*/ 39284 w 81455"/>
                  <a:gd name="connsiteY0" fmla="*/ 81656 h 81754"/>
                  <a:gd name="connsiteX1" fmla="*/ -609 w 81455"/>
                  <a:gd name="connsiteY1" fmla="*/ 42101 h 81754"/>
                  <a:gd name="connsiteX2" fmla="*/ 45966 w 81455"/>
                  <a:gd name="connsiteY2" fmla="*/ 386 h 81754"/>
                  <a:gd name="connsiteX3" fmla="*/ 80742 w 81455"/>
                  <a:gd name="connsiteY3" fmla="*/ 40734 h 81754"/>
                  <a:gd name="connsiteX4" fmla="*/ 80324 w 81455"/>
                  <a:gd name="connsiteY4" fmla="*/ 44194 h 81754"/>
                  <a:gd name="connsiteX5" fmla="*/ 39284 w 81455"/>
                  <a:gd name="connsiteY5" fmla="*/ 81656 h 81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455" h="81754">
                    <a:moveTo>
                      <a:pt x="39284" y="81656"/>
                    </a:moveTo>
                    <a:cubicBezTo>
                      <a:pt x="14916" y="78956"/>
                      <a:pt x="-406" y="65794"/>
                      <a:pt x="-609" y="42101"/>
                    </a:cubicBezTo>
                    <a:cubicBezTo>
                      <a:pt x="-609" y="12604"/>
                      <a:pt x="17549" y="-3124"/>
                      <a:pt x="45966" y="386"/>
                    </a:cubicBezTo>
                    <a:cubicBezTo>
                      <a:pt x="66711" y="1925"/>
                      <a:pt x="82281" y="19989"/>
                      <a:pt x="80742" y="40734"/>
                    </a:cubicBezTo>
                    <a:cubicBezTo>
                      <a:pt x="80656" y="41893"/>
                      <a:pt x="80517" y="43047"/>
                      <a:pt x="80324" y="44194"/>
                    </a:cubicBezTo>
                    <a:cubicBezTo>
                      <a:pt x="78299" y="67954"/>
                      <a:pt x="63044" y="80374"/>
                      <a:pt x="39284" y="8165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5" name="Forme libre : forme 304">
                <a:extLst>
                  <a:ext uri="{FF2B5EF4-FFF2-40B4-BE49-F238E27FC236}">
                    <a16:creationId xmlns:a16="http://schemas.microsoft.com/office/drawing/2014/main" id="{F61C00E0-469F-4B00-8A16-F609225B0B31}"/>
                  </a:ext>
                </a:extLst>
              </p:cNvPr>
              <p:cNvSpPr/>
              <p:nvPr/>
            </p:nvSpPr>
            <p:spPr>
              <a:xfrm>
                <a:off x="4886439" y="3027596"/>
                <a:ext cx="81095" cy="80440"/>
              </a:xfrm>
              <a:custGeom>
                <a:avLst/>
                <a:gdLst>
                  <a:gd name="connsiteX0" fmla="*/ 80486 w 81095"/>
                  <a:gd name="connsiteY0" fmla="*/ 40855 h 80440"/>
                  <a:gd name="connsiteX1" fmla="*/ 41202 w 81095"/>
                  <a:gd name="connsiteY1" fmla="*/ 80342 h 80440"/>
                  <a:gd name="connsiteX2" fmla="*/ -108 w 81095"/>
                  <a:gd name="connsiteY2" fmla="*/ 34172 h 80440"/>
                  <a:gd name="connsiteX3" fmla="*/ 40282 w 81095"/>
                  <a:gd name="connsiteY3" fmla="*/ 34 h 80440"/>
                  <a:gd name="connsiteX4" fmla="*/ 43361 w 81095"/>
                  <a:gd name="connsiteY4" fmla="*/ 422 h 80440"/>
                  <a:gd name="connsiteX5" fmla="*/ 80486 w 81095"/>
                  <a:gd name="connsiteY5" fmla="*/ 40855 h 80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095" h="80440">
                    <a:moveTo>
                      <a:pt x="80486" y="40855"/>
                    </a:moveTo>
                    <a:cubicBezTo>
                      <a:pt x="77786" y="64885"/>
                      <a:pt x="64692" y="80140"/>
                      <a:pt x="41202" y="80342"/>
                    </a:cubicBezTo>
                    <a:cubicBezTo>
                      <a:pt x="12109" y="80342"/>
                      <a:pt x="-3686" y="62320"/>
                      <a:pt x="-108" y="34172"/>
                    </a:cubicBezTo>
                    <a:cubicBezTo>
                      <a:pt x="1619" y="13592"/>
                      <a:pt x="19702" y="-1692"/>
                      <a:pt x="40282" y="34"/>
                    </a:cubicBezTo>
                    <a:cubicBezTo>
                      <a:pt x="41314" y="121"/>
                      <a:pt x="42341" y="250"/>
                      <a:pt x="43361" y="422"/>
                    </a:cubicBezTo>
                    <a:cubicBezTo>
                      <a:pt x="66514" y="2447"/>
                      <a:pt x="78934" y="17567"/>
                      <a:pt x="80486" y="4085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6" name="Forme libre : forme 305">
                <a:extLst>
                  <a:ext uri="{FF2B5EF4-FFF2-40B4-BE49-F238E27FC236}">
                    <a16:creationId xmlns:a16="http://schemas.microsoft.com/office/drawing/2014/main" id="{A20EAADF-2FE8-41A7-8CDF-56C2A821D3BC}"/>
                  </a:ext>
                </a:extLst>
              </p:cNvPr>
              <p:cNvSpPr/>
              <p:nvPr/>
            </p:nvSpPr>
            <p:spPr>
              <a:xfrm>
                <a:off x="4474876" y="467660"/>
                <a:ext cx="60699" cy="61202"/>
              </a:xfrm>
              <a:custGeom>
                <a:avLst/>
                <a:gdLst>
                  <a:gd name="connsiteX0" fmla="*/ 31227 w 60699"/>
                  <a:gd name="connsiteY0" fmla="*/ 61104 h 61202"/>
                  <a:gd name="connsiteX1" fmla="*/ -565 w 60699"/>
                  <a:gd name="connsiteY1" fmla="*/ 29446 h 61202"/>
                  <a:gd name="connsiteX2" fmla="*/ 27252 w 60699"/>
                  <a:gd name="connsiteY2" fmla="*/ -86 h 61202"/>
                  <a:gd name="connsiteX3" fmla="*/ 33185 w 60699"/>
                  <a:gd name="connsiteY3" fmla="*/ 354 h 61202"/>
                  <a:gd name="connsiteX4" fmla="*/ 59848 w 60699"/>
                  <a:gd name="connsiteY4" fmla="*/ 26409 h 61202"/>
                  <a:gd name="connsiteX5" fmla="*/ 31227 w 60699"/>
                  <a:gd name="connsiteY5" fmla="*/ 61104 h 6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699" h="61202">
                    <a:moveTo>
                      <a:pt x="31227" y="61104"/>
                    </a:moveTo>
                    <a:cubicBezTo>
                      <a:pt x="10977" y="59484"/>
                      <a:pt x="-1443" y="48616"/>
                      <a:pt x="-565" y="29446"/>
                    </a:cubicBezTo>
                    <a:cubicBezTo>
                      <a:pt x="-1039" y="13610"/>
                      <a:pt x="11416" y="388"/>
                      <a:pt x="27252" y="-86"/>
                    </a:cubicBezTo>
                    <a:cubicBezTo>
                      <a:pt x="29239" y="-145"/>
                      <a:pt x="31228" y="2"/>
                      <a:pt x="33185" y="354"/>
                    </a:cubicBezTo>
                    <a:cubicBezTo>
                      <a:pt x="47130" y="1610"/>
                      <a:pt x="58270" y="12497"/>
                      <a:pt x="59848" y="26409"/>
                    </a:cubicBezTo>
                    <a:cubicBezTo>
                      <a:pt x="62075" y="46591"/>
                      <a:pt x="48710" y="56244"/>
                      <a:pt x="31227" y="6110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7" name="Forme libre : forme 306">
                <a:extLst>
                  <a:ext uri="{FF2B5EF4-FFF2-40B4-BE49-F238E27FC236}">
                    <a16:creationId xmlns:a16="http://schemas.microsoft.com/office/drawing/2014/main" id="{8CB69782-0D5D-4337-9EB9-A2CAD6BFACF9}"/>
                  </a:ext>
                </a:extLst>
              </p:cNvPr>
              <p:cNvSpPr/>
              <p:nvPr/>
            </p:nvSpPr>
            <p:spPr>
              <a:xfrm>
                <a:off x="2713418" y="3047431"/>
                <a:ext cx="83244" cy="83181"/>
              </a:xfrm>
              <a:custGeom>
                <a:avLst/>
                <a:gdLst>
                  <a:gd name="connsiteX0" fmla="*/ -587 w 83244"/>
                  <a:gd name="connsiteY0" fmla="*/ 47953 h 83181"/>
                  <a:gd name="connsiteX1" fmla="*/ 33163 w 83244"/>
                  <a:gd name="connsiteY1" fmla="*/ 703 h 83181"/>
                  <a:gd name="connsiteX2" fmla="*/ 82168 w 83244"/>
                  <a:gd name="connsiteY2" fmla="*/ 38503 h 83181"/>
                  <a:gd name="connsiteX3" fmla="*/ 50537 w 83244"/>
                  <a:gd name="connsiteY3" fmla="*/ 81953 h 83181"/>
                  <a:gd name="connsiteX4" fmla="*/ 48890 w 83244"/>
                  <a:gd name="connsiteY4" fmla="*/ 82175 h 83181"/>
                  <a:gd name="connsiteX5" fmla="*/ -587 w 83244"/>
                  <a:gd name="connsiteY5" fmla="*/ 47953 h 83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244" h="83181">
                    <a:moveTo>
                      <a:pt x="-587" y="47953"/>
                    </a:moveTo>
                    <a:cubicBezTo>
                      <a:pt x="-1195" y="20953"/>
                      <a:pt x="11158" y="4483"/>
                      <a:pt x="33163" y="703"/>
                    </a:cubicBezTo>
                    <a:cubicBezTo>
                      <a:pt x="60163" y="-3685"/>
                      <a:pt x="79333" y="10086"/>
                      <a:pt x="82168" y="38503"/>
                    </a:cubicBezTo>
                    <a:cubicBezTo>
                      <a:pt x="85432" y="59236"/>
                      <a:pt x="71270" y="78689"/>
                      <a:pt x="50537" y="81953"/>
                    </a:cubicBezTo>
                    <a:cubicBezTo>
                      <a:pt x="49990" y="82039"/>
                      <a:pt x="49441" y="82113"/>
                      <a:pt x="48890" y="82175"/>
                    </a:cubicBezTo>
                    <a:cubicBezTo>
                      <a:pt x="21485" y="87035"/>
                      <a:pt x="4678" y="71915"/>
                      <a:pt x="-587" y="4795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8" name="Forme libre : forme 307">
                <a:extLst>
                  <a:ext uri="{FF2B5EF4-FFF2-40B4-BE49-F238E27FC236}">
                    <a16:creationId xmlns:a16="http://schemas.microsoft.com/office/drawing/2014/main" id="{81A9CBAA-CB32-40C2-828D-F51720978F95}"/>
                  </a:ext>
                </a:extLst>
              </p:cNvPr>
              <p:cNvSpPr/>
              <p:nvPr/>
            </p:nvSpPr>
            <p:spPr>
              <a:xfrm>
                <a:off x="5697333" y="3058921"/>
                <a:ext cx="60963" cy="60380"/>
              </a:xfrm>
              <a:custGeom>
                <a:avLst/>
                <a:gdLst>
                  <a:gd name="connsiteX0" fmla="*/ 60355 w 60963"/>
                  <a:gd name="connsiteY0" fmla="*/ 30522 h 60380"/>
                  <a:gd name="connsiteX1" fmla="*/ 26605 w 60963"/>
                  <a:gd name="connsiteY1" fmla="*/ 59952 h 60380"/>
                  <a:gd name="connsiteX2" fmla="*/ -467 w 60963"/>
                  <a:gd name="connsiteY2" fmla="*/ 27093 h 60380"/>
                  <a:gd name="connsiteX3" fmla="*/ 27550 w 60963"/>
                  <a:gd name="connsiteY3" fmla="*/ -55 h 60380"/>
                  <a:gd name="connsiteX4" fmla="*/ 60355 w 60963"/>
                  <a:gd name="connsiteY4" fmla="*/ 30522 h 60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963" h="60380">
                    <a:moveTo>
                      <a:pt x="60355" y="30522"/>
                    </a:moveTo>
                    <a:cubicBezTo>
                      <a:pt x="56710" y="49152"/>
                      <a:pt x="46315" y="62585"/>
                      <a:pt x="26605" y="59952"/>
                    </a:cubicBezTo>
                    <a:cubicBezTo>
                      <a:pt x="10056" y="58354"/>
                      <a:pt x="-2065" y="43643"/>
                      <a:pt x="-467" y="27093"/>
                    </a:cubicBezTo>
                    <a:cubicBezTo>
                      <a:pt x="952" y="12398"/>
                      <a:pt x="12818" y="900"/>
                      <a:pt x="27550" y="-55"/>
                    </a:cubicBezTo>
                    <a:cubicBezTo>
                      <a:pt x="47530" y="-933"/>
                      <a:pt x="57520" y="11622"/>
                      <a:pt x="60355" y="3052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9" name="Forme libre : forme 308">
                <a:extLst>
                  <a:ext uri="{FF2B5EF4-FFF2-40B4-BE49-F238E27FC236}">
                    <a16:creationId xmlns:a16="http://schemas.microsoft.com/office/drawing/2014/main" id="{C1AA8F20-E8C4-4DEC-B7E1-CF20FBA98E2D}"/>
                  </a:ext>
                </a:extLst>
              </p:cNvPr>
              <p:cNvSpPr/>
              <p:nvPr/>
            </p:nvSpPr>
            <p:spPr>
              <a:xfrm>
                <a:off x="3124274" y="3079007"/>
                <a:ext cx="63150" cy="62772"/>
              </a:xfrm>
              <a:custGeom>
                <a:avLst/>
                <a:gdLst>
                  <a:gd name="connsiteX0" fmla="*/ 62542 w 63150"/>
                  <a:gd name="connsiteY0" fmla="*/ 33994 h 62772"/>
                  <a:gd name="connsiteX1" fmla="*/ 25214 w 63150"/>
                  <a:gd name="connsiteY1" fmla="*/ 61804 h 62772"/>
                  <a:gd name="connsiteX2" fmla="*/ 644 w 63150"/>
                  <a:gd name="connsiteY2" fmla="*/ 23059 h 62772"/>
                  <a:gd name="connsiteX3" fmla="*/ 31221 w 63150"/>
                  <a:gd name="connsiteY3" fmla="*/ -26 h 62772"/>
                  <a:gd name="connsiteX4" fmla="*/ 62542 w 63150"/>
                  <a:gd name="connsiteY4" fmla="*/ 33994 h 62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150" h="62772">
                    <a:moveTo>
                      <a:pt x="62542" y="33994"/>
                    </a:moveTo>
                    <a:cubicBezTo>
                      <a:pt x="56197" y="51746"/>
                      <a:pt x="45059" y="66461"/>
                      <a:pt x="25214" y="61804"/>
                    </a:cubicBezTo>
                    <a:cubicBezTo>
                      <a:pt x="7664" y="57686"/>
                      <a:pt x="-4689" y="43309"/>
                      <a:pt x="644" y="23059"/>
                    </a:cubicBezTo>
                    <a:cubicBezTo>
                      <a:pt x="3642" y="8808"/>
                      <a:pt x="16694" y="-1046"/>
                      <a:pt x="31221" y="-26"/>
                    </a:cubicBezTo>
                    <a:cubicBezTo>
                      <a:pt x="50526" y="1526"/>
                      <a:pt x="61596" y="13879"/>
                      <a:pt x="62542" y="3399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0" name="Forme libre : forme 309">
                <a:extLst>
                  <a:ext uri="{FF2B5EF4-FFF2-40B4-BE49-F238E27FC236}">
                    <a16:creationId xmlns:a16="http://schemas.microsoft.com/office/drawing/2014/main" id="{1EBFD045-84F1-4986-902B-1BBDBB0D158D}"/>
                  </a:ext>
                </a:extLst>
              </p:cNvPr>
              <p:cNvSpPr/>
              <p:nvPr/>
            </p:nvSpPr>
            <p:spPr>
              <a:xfrm>
                <a:off x="3517297" y="3071882"/>
                <a:ext cx="77239" cy="77132"/>
              </a:xfrm>
              <a:custGeom>
                <a:avLst/>
                <a:gdLst>
                  <a:gd name="connsiteX0" fmla="*/ -609 w 77239"/>
                  <a:gd name="connsiteY0" fmla="*/ 44022 h 77132"/>
                  <a:gd name="connsiteX1" fmla="*/ 36246 w 77239"/>
                  <a:gd name="connsiteY1" fmla="*/ 147 h 77132"/>
                  <a:gd name="connsiteX2" fmla="*/ 74991 w 77239"/>
                  <a:gd name="connsiteY2" fmla="*/ 28766 h 77132"/>
                  <a:gd name="connsiteX3" fmla="*/ 45359 w 77239"/>
                  <a:gd name="connsiteY3" fmla="*/ 76016 h 77132"/>
                  <a:gd name="connsiteX4" fmla="*/ -609 w 77239"/>
                  <a:gd name="connsiteY4" fmla="*/ 44022 h 77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239" h="77132">
                    <a:moveTo>
                      <a:pt x="-609" y="44022"/>
                    </a:moveTo>
                    <a:cubicBezTo>
                      <a:pt x="-69" y="18439"/>
                      <a:pt x="12419" y="2779"/>
                      <a:pt x="36246" y="147"/>
                    </a:cubicBezTo>
                    <a:cubicBezTo>
                      <a:pt x="56091" y="-2081"/>
                      <a:pt x="69996" y="11149"/>
                      <a:pt x="74991" y="28766"/>
                    </a:cubicBezTo>
                    <a:cubicBezTo>
                      <a:pt x="81741" y="53472"/>
                      <a:pt x="66824" y="70684"/>
                      <a:pt x="45359" y="76016"/>
                    </a:cubicBezTo>
                    <a:cubicBezTo>
                      <a:pt x="21531" y="81416"/>
                      <a:pt x="7289" y="64541"/>
                      <a:pt x="-609" y="4402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1" name="Forme libre : forme 310">
                <a:extLst>
                  <a:ext uri="{FF2B5EF4-FFF2-40B4-BE49-F238E27FC236}">
                    <a16:creationId xmlns:a16="http://schemas.microsoft.com/office/drawing/2014/main" id="{64ECBCCA-0303-41D2-A8B2-72177BAF21B4}"/>
                  </a:ext>
                </a:extLst>
              </p:cNvPr>
              <p:cNvSpPr/>
              <p:nvPr/>
            </p:nvSpPr>
            <p:spPr>
              <a:xfrm>
                <a:off x="3813454" y="1176554"/>
                <a:ext cx="77185" cy="75227"/>
              </a:xfrm>
              <a:custGeom>
                <a:avLst/>
                <a:gdLst>
                  <a:gd name="connsiteX0" fmla="*/ 76577 w 77185"/>
                  <a:gd name="connsiteY0" fmla="*/ 31665 h 75227"/>
                  <a:gd name="connsiteX1" fmla="*/ 35199 w 77185"/>
                  <a:gd name="connsiteY1" fmla="*/ 75000 h 75227"/>
                  <a:gd name="connsiteX2" fmla="*/ -608 w 77185"/>
                  <a:gd name="connsiteY2" fmla="*/ 38853 h 75227"/>
                  <a:gd name="connsiteX3" fmla="*/ -104 w 77185"/>
                  <a:gd name="connsiteY3" fmla="*/ 33015 h 75227"/>
                  <a:gd name="connsiteX4" fmla="*/ 34321 w 77185"/>
                  <a:gd name="connsiteY4" fmla="*/ 75 h 75227"/>
                  <a:gd name="connsiteX5" fmla="*/ 76577 w 77185"/>
                  <a:gd name="connsiteY5" fmla="*/ 31665 h 75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7185" h="75227">
                    <a:moveTo>
                      <a:pt x="76577" y="31665"/>
                    </a:moveTo>
                    <a:cubicBezTo>
                      <a:pt x="71919" y="60487"/>
                      <a:pt x="59162" y="76755"/>
                      <a:pt x="35199" y="75000"/>
                    </a:cubicBezTo>
                    <a:cubicBezTo>
                      <a:pt x="15329" y="74906"/>
                      <a:pt x="-702" y="58723"/>
                      <a:pt x="-608" y="38853"/>
                    </a:cubicBezTo>
                    <a:cubicBezTo>
                      <a:pt x="-599" y="36896"/>
                      <a:pt x="-430" y="34944"/>
                      <a:pt x="-104" y="33015"/>
                    </a:cubicBezTo>
                    <a:cubicBezTo>
                      <a:pt x="1642" y="15030"/>
                      <a:pt x="16277" y="1026"/>
                      <a:pt x="34321" y="75"/>
                    </a:cubicBezTo>
                    <a:cubicBezTo>
                      <a:pt x="59972" y="-2153"/>
                      <a:pt x="68139" y="17557"/>
                      <a:pt x="76577" y="3166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2" name="Forme libre : forme 311">
                <a:extLst>
                  <a:ext uri="{FF2B5EF4-FFF2-40B4-BE49-F238E27FC236}">
                    <a16:creationId xmlns:a16="http://schemas.microsoft.com/office/drawing/2014/main" id="{0FC147F3-BA5B-4399-A21A-49600C6CFF53}"/>
                  </a:ext>
                </a:extLst>
              </p:cNvPr>
              <p:cNvSpPr/>
              <p:nvPr/>
            </p:nvSpPr>
            <p:spPr>
              <a:xfrm>
                <a:off x="4217449" y="1180943"/>
                <a:ext cx="67530" cy="67616"/>
              </a:xfrm>
              <a:custGeom>
                <a:avLst/>
                <a:gdLst>
                  <a:gd name="connsiteX0" fmla="*/ 36339 w 67530"/>
                  <a:gd name="connsiteY0" fmla="*/ 67505 h 67616"/>
                  <a:gd name="connsiteX1" fmla="*/ 227 w 67530"/>
                  <a:gd name="connsiteY1" fmla="*/ 38345 h 67616"/>
                  <a:gd name="connsiteX2" fmla="*/ 26282 w 67530"/>
                  <a:gd name="connsiteY2" fmla="*/ 950 h 67616"/>
                  <a:gd name="connsiteX3" fmla="*/ 66782 w 67530"/>
                  <a:gd name="connsiteY3" fmla="*/ 33215 h 67616"/>
                  <a:gd name="connsiteX4" fmla="*/ 36339 w 67530"/>
                  <a:gd name="connsiteY4" fmla="*/ 67505 h 6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530" h="67616">
                    <a:moveTo>
                      <a:pt x="36339" y="67505"/>
                    </a:moveTo>
                    <a:cubicBezTo>
                      <a:pt x="18774" y="67973"/>
                      <a:pt x="3469" y="55615"/>
                      <a:pt x="227" y="38345"/>
                    </a:cubicBezTo>
                    <a:cubicBezTo>
                      <a:pt x="-4228" y="19378"/>
                      <a:pt x="9812" y="4595"/>
                      <a:pt x="26282" y="950"/>
                    </a:cubicBezTo>
                    <a:cubicBezTo>
                      <a:pt x="49434" y="-4247"/>
                      <a:pt x="65229" y="10400"/>
                      <a:pt x="66782" y="33215"/>
                    </a:cubicBezTo>
                    <a:cubicBezTo>
                      <a:pt x="68537" y="52048"/>
                      <a:pt x="53619" y="62038"/>
                      <a:pt x="36339" y="6750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3" name="Forme libre : forme 312">
                <a:extLst>
                  <a:ext uri="{FF2B5EF4-FFF2-40B4-BE49-F238E27FC236}">
                    <a16:creationId xmlns:a16="http://schemas.microsoft.com/office/drawing/2014/main" id="{36DA91CC-44F3-480F-B99E-90D437B1E650}"/>
                  </a:ext>
                </a:extLst>
              </p:cNvPr>
              <p:cNvSpPr/>
              <p:nvPr/>
            </p:nvSpPr>
            <p:spPr>
              <a:xfrm>
                <a:off x="4320042" y="3092040"/>
                <a:ext cx="74361" cy="76692"/>
              </a:xfrm>
              <a:custGeom>
                <a:avLst/>
                <a:gdLst>
                  <a:gd name="connsiteX0" fmla="*/ 31824 w 74361"/>
                  <a:gd name="connsiteY0" fmla="*/ -99 h 76692"/>
                  <a:gd name="connsiteX1" fmla="*/ 73404 w 74361"/>
                  <a:gd name="connsiteY1" fmla="*/ 42359 h 76692"/>
                  <a:gd name="connsiteX2" fmla="*/ 30811 w 74361"/>
                  <a:gd name="connsiteY2" fmla="*/ 76109 h 76692"/>
                  <a:gd name="connsiteX3" fmla="*/ -576 w 74361"/>
                  <a:gd name="connsiteY3" fmla="*/ 41076 h 76692"/>
                  <a:gd name="connsiteX4" fmla="*/ 31824 w 74361"/>
                  <a:gd name="connsiteY4" fmla="*/ -99 h 76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361" h="76692">
                    <a:moveTo>
                      <a:pt x="31824" y="-99"/>
                    </a:moveTo>
                    <a:cubicBezTo>
                      <a:pt x="59431" y="6651"/>
                      <a:pt x="76441" y="18666"/>
                      <a:pt x="73404" y="42359"/>
                    </a:cubicBezTo>
                    <a:cubicBezTo>
                      <a:pt x="70569" y="64296"/>
                      <a:pt x="54099" y="79551"/>
                      <a:pt x="30811" y="76109"/>
                    </a:cubicBezTo>
                    <a:cubicBezTo>
                      <a:pt x="13192" y="73674"/>
                      <a:pt x="-84" y="58856"/>
                      <a:pt x="-576" y="41076"/>
                    </a:cubicBezTo>
                    <a:cubicBezTo>
                      <a:pt x="-1521" y="15899"/>
                      <a:pt x="18392" y="8541"/>
                      <a:pt x="3182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4" name="Forme libre : forme 313">
                <a:extLst>
                  <a:ext uri="{FF2B5EF4-FFF2-40B4-BE49-F238E27FC236}">
                    <a16:creationId xmlns:a16="http://schemas.microsoft.com/office/drawing/2014/main" id="{52686AA3-9FAC-4096-913A-8AD9A708EEC3}"/>
                  </a:ext>
                </a:extLst>
              </p:cNvPr>
              <p:cNvSpPr/>
              <p:nvPr/>
            </p:nvSpPr>
            <p:spPr>
              <a:xfrm>
                <a:off x="4874086" y="488146"/>
                <a:ext cx="63073" cy="62621"/>
              </a:xfrm>
              <a:custGeom>
                <a:avLst/>
                <a:gdLst>
                  <a:gd name="connsiteX0" fmla="*/ 62465 w 63073"/>
                  <a:gd name="connsiteY0" fmla="*/ 33327 h 62621"/>
                  <a:gd name="connsiteX1" fmla="*/ 26150 w 63073"/>
                  <a:gd name="connsiteY1" fmla="*/ 61812 h 62621"/>
                  <a:gd name="connsiteX2" fmla="*/ 365 w 63073"/>
                  <a:gd name="connsiteY2" fmla="*/ 23877 h 62621"/>
                  <a:gd name="connsiteX3" fmla="*/ 30334 w 63073"/>
                  <a:gd name="connsiteY3" fmla="*/ -85 h 62621"/>
                  <a:gd name="connsiteX4" fmla="*/ 62465 w 63073"/>
                  <a:gd name="connsiteY4" fmla="*/ 33327 h 62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073" h="62621">
                    <a:moveTo>
                      <a:pt x="62465" y="33327"/>
                    </a:moveTo>
                    <a:cubicBezTo>
                      <a:pt x="56727" y="51080"/>
                      <a:pt x="46264" y="65997"/>
                      <a:pt x="26150" y="61812"/>
                    </a:cubicBezTo>
                    <a:cubicBezTo>
                      <a:pt x="8329" y="58100"/>
                      <a:pt x="-4293" y="44127"/>
                      <a:pt x="365" y="23877"/>
                    </a:cubicBezTo>
                    <a:cubicBezTo>
                      <a:pt x="3136" y="9627"/>
                      <a:pt x="15823" y="-518"/>
                      <a:pt x="30334" y="-85"/>
                    </a:cubicBezTo>
                    <a:cubicBezTo>
                      <a:pt x="49775" y="792"/>
                      <a:pt x="61115" y="12942"/>
                      <a:pt x="62465" y="3332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5" name="Forme libre : forme 314">
                <a:extLst>
                  <a:ext uri="{FF2B5EF4-FFF2-40B4-BE49-F238E27FC236}">
                    <a16:creationId xmlns:a16="http://schemas.microsoft.com/office/drawing/2014/main" id="{76BE8EDE-3594-49FA-B541-18E01F52D56B}"/>
                  </a:ext>
                </a:extLst>
              </p:cNvPr>
              <p:cNvSpPr/>
              <p:nvPr/>
            </p:nvSpPr>
            <p:spPr>
              <a:xfrm>
                <a:off x="2955157" y="3142244"/>
                <a:ext cx="63124" cy="62795"/>
              </a:xfrm>
              <a:custGeom>
                <a:avLst/>
                <a:gdLst>
                  <a:gd name="connsiteX0" fmla="*/ -609 w 63124"/>
                  <a:gd name="connsiteY0" fmla="*/ 34208 h 62795"/>
                  <a:gd name="connsiteX1" fmla="*/ 30576 w 63124"/>
                  <a:gd name="connsiteY1" fmla="*/ -15 h 62795"/>
                  <a:gd name="connsiteX2" fmla="*/ 61221 w 63124"/>
                  <a:gd name="connsiteY2" fmla="*/ 22935 h 62795"/>
                  <a:gd name="connsiteX3" fmla="*/ 36921 w 63124"/>
                  <a:gd name="connsiteY3" fmla="*/ 61815 h 62795"/>
                  <a:gd name="connsiteX4" fmla="*/ -609 w 63124"/>
                  <a:gd name="connsiteY4" fmla="*/ 34208 h 62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124" h="62795">
                    <a:moveTo>
                      <a:pt x="-609" y="34208"/>
                    </a:moveTo>
                    <a:cubicBezTo>
                      <a:pt x="-1" y="13958"/>
                      <a:pt x="11541" y="1807"/>
                      <a:pt x="30576" y="-15"/>
                    </a:cubicBezTo>
                    <a:cubicBezTo>
                      <a:pt x="45095" y="-1111"/>
                      <a:pt x="58189" y="8694"/>
                      <a:pt x="61221" y="22935"/>
                    </a:cubicBezTo>
                    <a:cubicBezTo>
                      <a:pt x="66621" y="43185"/>
                      <a:pt x="54472" y="57630"/>
                      <a:pt x="36921" y="61815"/>
                    </a:cubicBezTo>
                    <a:cubicBezTo>
                      <a:pt x="17279" y="66472"/>
                      <a:pt x="5804" y="52027"/>
                      <a:pt x="-609" y="3420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6" name="Forme libre : forme 315">
                <a:extLst>
                  <a:ext uri="{FF2B5EF4-FFF2-40B4-BE49-F238E27FC236}">
                    <a16:creationId xmlns:a16="http://schemas.microsoft.com/office/drawing/2014/main" id="{0F29F2AD-9FEA-4A1A-BA01-70000BFFB6F5}"/>
                  </a:ext>
                </a:extLst>
              </p:cNvPr>
              <p:cNvSpPr/>
              <p:nvPr/>
            </p:nvSpPr>
            <p:spPr>
              <a:xfrm>
                <a:off x="5529447" y="3143701"/>
                <a:ext cx="59087" cy="59209"/>
              </a:xfrm>
              <a:custGeom>
                <a:avLst/>
                <a:gdLst>
                  <a:gd name="connsiteX0" fmla="*/ 58479 w 59087"/>
                  <a:gd name="connsiteY0" fmla="*/ 30928 h 59209"/>
                  <a:gd name="connsiteX1" fmla="*/ 22974 w 59087"/>
                  <a:gd name="connsiteY1" fmla="*/ 58535 h 59209"/>
                  <a:gd name="connsiteX2" fmla="*/ -448 w 59087"/>
                  <a:gd name="connsiteY2" fmla="*/ 28835 h 59209"/>
                  <a:gd name="connsiteX3" fmla="*/ 34584 w 59087"/>
                  <a:gd name="connsiteY3" fmla="*/ 485 h 59209"/>
                  <a:gd name="connsiteX4" fmla="*/ 58479 w 59087"/>
                  <a:gd name="connsiteY4" fmla="*/ 30928 h 59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087" h="59209">
                    <a:moveTo>
                      <a:pt x="58479" y="30928"/>
                    </a:moveTo>
                    <a:cubicBezTo>
                      <a:pt x="54497" y="49625"/>
                      <a:pt x="43427" y="61978"/>
                      <a:pt x="22974" y="58535"/>
                    </a:cubicBezTo>
                    <a:cubicBezTo>
                      <a:pt x="8378" y="56672"/>
                      <a:pt x="-2039" y="43464"/>
                      <a:pt x="-448" y="28835"/>
                    </a:cubicBezTo>
                    <a:cubicBezTo>
                      <a:pt x="1307" y="9125"/>
                      <a:pt x="14334" y="-2957"/>
                      <a:pt x="34584" y="485"/>
                    </a:cubicBezTo>
                    <a:cubicBezTo>
                      <a:pt x="49164" y="2915"/>
                      <a:pt x="57601" y="14728"/>
                      <a:pt x="58479" y="3092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7" name="Forme libre : forme 316">
                <a:extLst>
                  <a:ext uri="{FF2B5EF4-FFF2-40B4-BE49-F238E27FC236}">
                    <a16:creationId xmlns:a16="http://schemas.microsoft.com/office/drawing/2014/main" id="{E6EED7E1-35BA-4F0B-BBD2-1CB1A302F2C9}"/>
                  </a:ext>
                </a:extLst>
              </p:cNvPr>
              <p:cNvSpPr/>
              <p:nvPr/>
            </p:nvSpPr>
            <p:spPr>
              <a:xfrm>
                <a:off x="5918188" y="3132156"/>
                <a:ext cx="82515" cy="83475"/>
              </a:xfrm>
              <a:custGeom>
                <a:avLst/>
                <a:gdLst>
                  <a:gd name="connsiteX0" fmla="*/ 45983 w 82515"/>
                  <a:gd name="connsiteY0" fmla="*/ 83377 h 83475"/>
                  <a:gd name="connsiteX1" fmla="*/ -389 w 82515"/>
                  <a:gd name="connsiteY1" fmla="*/ 36600 h 83475"/>
                  <a:gd name="connsiteX2" fmla="*/ 38097 w 82515"/>
                  <a:gd name="connsiteY2" fmla="*/ -88 h 83475"/>
                  <a:gd name="connsiteX3" fmla="*/ 40111 w 82515"/>
                  <a:gd name="connsiteY3" fmla="*/ 15 h 83475"/>
                  <a:gd name="connsiteX4" fmla="*/ 81758 w 82515"/>
                  <a:gd name="connsiteY4" fmla="*/ 45645 h 83475"/>
                  <a:gd name="connsiteX5" fmla="*/ 45983 w 82515"/>
                  <a:gd name="connsiteY5" fmla="*/ 83377 h 83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515" h="83475">
                    <a:moveTo>
                      <a:pt x="45983" y="83377"/>
                    </a:moveTo>
                    <a:cubicBezTo>
                      <a:pt x="13043" y="80205"/>
                      <a:pt x="-2684" y="64815"/>
                      <a:pt x="-389" y="36600"/>
                    </a:cubicBezTo>
                    <a:cubicBezTo>
                      <a:pt x="108" y="15841"/>
                      <a:pt x="17338" y="-584"/>
                      <a:pt x="38097" y="-88"/>
                    </a:cubicBezTo>
                    <a:cubicBezTo>
                      <a:pt x="38769" y="-72"/>
                      <a:pt x="39441" y="-37"/>
                      <a:pt x="40111" y="15"/>
                    </a:cubicBezTo>
                    <a:cubicBezTo>
                      <a:pt x="68528" y="15"/>
                      <a:pt x="83581" y="17430"/>
                      <a:pt x="81758" y="45645"/>
                    </a:cubicBezTo>
                    <a:cubicBezTo>
                      <a:pt x="80340" y="69540"/>
                      <a:pt x="62723" y="78923"/>
                      <a:pt x="45983" y="8337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8" name="Forme libre : forme 317">
                <a:extLst>
                  <a:ext uri="{FF2B5EF4-FFF2-40B4-BE49-F238E27FC236}">
                    <a16:creationId xmlns:a16="http://schemas.microsoft.com/office/drawing/2014/main" id="{C645DEA3-6FF6-48A7-A8FA-75D5DEC2D4E5}"/>
                  </a:ext>
                </a:extLst>
              </p:cNvPr>
              <p:cNvSpPr/>
              <p:nvPr/>
            </p:nvSpPr>
            <p:spPr>
              <a:xfrm>
                <a:off x="4619168" y="1201835"/>
                <a:ext cx="66444" cy="66766"/>
              </a:xfrm>
              <a:custGeom>
                <a:avLst/>
                <a:gdLst>
                  <a:gd name="connsiteX0" fmla="*/ 28685 w 66444"/>
                  <a:gd name="connsiteY0" fmla="*/ -30 h 66766"/>
                  <a:gd name="connsiteX1" fmla="*/ 65270 w 66444"/>
                  <a:gd name="connsiteY1" fmla="*/ 29738 h 66766"/>
                  <a:gd name="connsiteX2" fmla="*/ 36380 w 66444"/>
                  <a:gd name="connsiteY2" fmla="*/ 66053 h 66766"/>
                  <a:gd name="connsiteX3" fmla="*/ -3 w 66444"/>
                  <a:gd name="connsiteY3" fmla="*/ 37231 h 66766"/>
                  <a:gd name="connsiteX4" fmla="*/ 28685 w 66444"/>
                  <a:gd name="connsiteY4" fmla="*/ -30 h 66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444" h="66766">
                    <a:moveTo>
                      <a:pt x="28685" y="-30"/>
                    </a:moveTo>
                    <a:cubicBezTo>
                      <a:pt x="46776" y="-1163"/>
                      <a:pt x="62701" y="11795"/>
                      <a:pt x="65270" y="29738"/>
                    </a:cubicBezTo>
                    <a:cubicBezTo>
                      <a:pt x="68983" y="49988"/>
                      <a:pt x="53863" y="62678"/>
                      <a:pt x="36380" y="66053"/>
                    </a:cubicBezTo>
                    <a:cubicBezTo>
                      <a:pt x="16130" y="69968"/>
                      <a:pt x="3508" y="54578"/>
                      <a:pt x="-3" y="37231"/>
                    </a:cubicBezTo>
                    <a:cubicBezTo>
                      <a:pt x="-3985" y="16981"/>
                      <a:pt x="12350" y="7395"/>
                      <a:pt x="28685" y="-3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9" name="Forme libre : forme 318">
                <a:extLst>
                  <a:ext uri="{FF2B5EF4-FFF2-40B4-BE49-F238E27FC236}">
                    <a16:creationId xmlns:a16="http://schemas.microsoft.com/office/drawing/2014/main" id="{EFF52714-0DFD-482A-892F-1B32A461EF98}"/>
                  </a:ext>
                </a:extLst>
              </p:cNvPr>
              <p:cNvSpPr/>
              <p:nvPr/>
            </p:nvSpPr>
            <p:spPr>
              <a:xfrm>
                <a:off x="3352278" y="3158932"/>
                <a:ext cx="69929" cy="70448"/>
              </a:xfrm>
              <a:custGeom>
                <a:avLst/>
                <a:gdLst>
                  <a:gd name="connsiteX0" fmla="*/ 36161 w 69929"/>
                  <a:gd name="connsiteY0" fmla="*/ -99 h 70448"/>
                  <a:gd name="connsiteX1" fmla="*/ 69303 w 69929"/>
                  <a:gd name="connsiteY1" fmla="*/ 34327 h 70448"/>
                  <a:gd name="connsiteX2" fmla="*/ 27993 w 69929"/>
                  <a:gd name="connsiteY2" fmla="*/ 69629 h 70448"/>
                  <a:gd name="connsiteX3" fmla="*/ -292 w 69929"/>
                  <a:gd name="connsiteY3" fmla="*/ 32255 h 70448"/>
                  <a:gd name="connsiteX4" fmla="*/ -155 w 69929"/>
                  <a:gd name="connsiteY4" fmla="*/ 31357 h 70448"/>
                  <a:gd name="connsiteX5" fmla="*/ 36160 w 69929"/>
                  <a:gd name="connsiteY5" fmla="*/ -98 h 70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929" h="70448">
                    <a:moveTo>
                      <a:pt x="36161" y="-99"/>
                    </a:moveTo>
                    <a:cubicBezTo>
                      <a:pt x="54858" y="4222"/>
                      <a:pt x="69911" y="15359"/>
                      <a:pt x="69303" y="34327"/>
                    </a:cubicBezTo>
                    <a:cubicBezTo>
                      <a:pt x="68763" y="58424"/>
                      <a:pt x="51618" y="73949"/>
                      <a:pt x="27993" y="69629"/>
                    </a:cubicBezTo>
                    <a:cubicBezTo>
                      <a:pt x="9862" y="67119"/>
                      <a:pt x="-2801" y="50386"/>
                      <a:pt x="-292" y="32255"/>
                    </a:cubicBezTo>
                    <a:cubicBezTo>
                      <a:pt x="-250" y="31955"/>
                      <a:pt x="-204" y="31655"/>
                      <a:pt x="-155" y="31357"/>
                    </a:cubicBezTo>
                    <a:cubicBezTo>
                      <a:pt x="2774" y="13482"/>
                      <a:pt x="18051" y="250"/>
                      <a:pt x="36160" y="-9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0" name="Forme libre : forme 319">
                <a:extLst>
                  <a:ext uri="{FF2B5EF4-FFF2-40B4-BE49-F238E27FC236}">
                    <a16:creationId xmlns:a16="http://schemas.microsoft.com/office/drawing/2014/main" id="{A5F13B53-174C-4CB6-86FD-6299AFEE77D0}"/>
                  </a:ext>
                </a:extLst>
              </p:cNvPr>
              <p:cNvSpPr/>
              <p:nvPr/>
            </p:nvSpPr>
            <p:spPr>
              <a:xfrm>
                <a:off x="3748068" y="3154057"/>
                <a:ext cx="80538" cy="80069"/>
              </a:xfrm>
              <a:custGeom>
                <a:avLst/>
                <a:gdLst>
                  <a:gd name="connsiteX0" fmla="*/ 79930 w 80538"/>
                  <a:gd name="connsiteY0" fmla="*/ 40821 h 80069"/>
                  <a:gd name="connsiteX1" fmla="*/ 40915 w 80538"/>
                  <a:gd name="connsiteY1" fmla="*/ 79971 h 80069"/>
                  <a:gd name="connsiteX2" fmla="*/ -125 w 80538"/>
                  <a:gd name="connsiteY2" fmla="*/ 34139 h 80069"/>
                  <a:gd name="connsiteX3" fmla="*/ 40036 w 80538"/>
                  <a:gd name="connsiteY3" fmla="*/ 26 h 80069"/>
                  <a:gd name="connsiteX4" fmla="*/ 43007 w 80538"/>
                  <a:gd name="connsiteY4" fmla="*/ 389 h 80069"/>
                  <a:gd name="connsiteX5" fmla="*/ 79930 w 80538"/>
                  <a:gd name="connsiteY5" fmla="*/ 40821 h 80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538" h="80069">
                    <a:moveTo>
                      <a:pt x="79930" y="40821"/>
                    </a:moveTo>
                    <a:cubicBezTo>
                      <a:pt x="77095" y="64514"/>
                      <a:pt x="64135" y="79769"/>
                      <a:pt x="40915" y="79971"/>
                    </a:cubicBezTo>
                    <a:cubicBezTo>
                      <a:pt x="12160" y="79971"/>
                      <a:pt x="-3635" y="62016"/>
                      <a:pt x="-125" y="34139"/>
                    </a:cubicBezTo>
                    <a:cubicBezTo>
                      <a:pt x="1545" y="13629"/>
                      <a:pt x="19526" y="-1644"/>
                      <a:pt x="40036" y="26"/>
                    </a:cubicBezTo>
                    <a:cubicBezTo>
                      <a:pt x="41031" y="108"/>
                      <a:pt x="42022" y="228"/>
                      <a:pt x="43007" y="389"/>
                    </a:cubicBezTo>
                    <a:cubicBezTo>
                      <a:pt x="66160" y="2751"/>
                      <a:pt x="78512" y="17736"/>
                      <a:pt x="79930" y="4082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1" name="Forme libre : forme 320">
                <a:extLst>
                  <a:ext uri="{FF2B5EF4-FFF2-40B4-BE49-F238E27FC236}">
                    <a16:creationId xmlns:a16="http://schemas.microsoft.com/office/drawing/2014/main" id="{70F8E3CE-D86B-4E0D-981C-FA5992A764A8}"/>
                  </a:ext>
                </a:extLst>
              </p:cNvPr>
              <p:cNvSpPr/>
              <p:nvPr/>
            </p:nvSpPr>
            <p:spPr>
              <a:xfrm>
                <a:off x="2756437" y="1848367"/>
                <a:ext cx="81035" cy="80612"/>
              </a:xfrm>
              <a:custGeom>
                <a:avLst/>
                <a:gdLst>
                  <a:gd name="connsiteX0" fmla="*/ -609 w 81035"/>
                  <a:gd name="connsiteY0" fmla="*/ 40116 h 80612"/>
                  <a:gd name="connsiteX1" fmla="*/ 37597 w 81035"/>
                  <a:gd name="connsiteY1" fmla="*/ -46 h 80612"/>
                  <a:gd name="connsiteX2" fmla="*/ 80121 w 81035"/>
                  <a:gd name="connsiteY2" fmla="*/ 44976 h 80612"/>
                  <a:gd name="connsiteX3" fmla="*/ 41311 w 81035"/>
                  <a:gd name="connsiteY3" fmla="*/ 80477 h 80612"/>
                  <a:gd name="connsiteX4" fmla="*/ 37732 w 81035"/>
                  <a:gd name="connsiteY4" fmla="*/ 80144 h 80612"/>
                  <a:gd name="connsiteX5" fmla="*/ -609 w 81035"/>
                  <a:gd name="connsiteY5" fmla="*/ 40116 h 80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035" h="80612">
                    <a:moveTo>
                      <a:pt x="-609" y="40116"/>
                    </a:moveTo>
                    <a:cubicBezTo>
                      <a:pt x="1416" y="16424"/>
                      <a:pt x="14174" y="831"/>
                      <a:pt x="37597" y="-46"/>
                    </a:cubicBezTo>
                    <a:cubicBezTo>
                      <a:pt x="66689" y="-1194"/>
                      <a:pt x="82889" y="16626"/>
                      <a:pt x="80121" y="44976"/>
                    </a:cubicBezTo>
                    <a:cubicBezTo>
                      <a:pt x="79208" y="65497"/>
                      <a:pt x="61831" y="81391"/>
                      <a:pt x="41311" y="80477"/>
                    </a:cubicBezTo>
                    <a:cubicBezTo>
                      <a:pt x="40113" y="80424"/>
                      <a:pt x="38919" y="80312"/>
                      <a:pt x="37732" y="80144"/>
                    </a:cubicBezTo>
                    <a:cubicBezTo>
                      <a:pt x="13972" y="78321"/>
                      <a:pt x="1754" y="63471"/>
                      <a:pt x="-609" y="4011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2" name="Forme libre : forme 321">
                <a:extLst>
                  <a:ext uri="{FF2B5EF4-FFF2-40B4-BE49-F238E27FC236}">
                    <a16:creationId xmlns:a16="http://schemas.microsoft.com/office/drawing/2014/main" id="{FC334CFE-CFE8-4AD3-A4F0-8EDFF5C7D073}"/>
                  </a:ext>
                </a:extLst>
              </p:cNvPr>
              <p:cNvSpPr/>
              <p:nvPr/>
            </p:nvSpPr>
            <p:spPr>
              <a:xfrm>
                <a:off x="4152525" y="3179225"/>
                <a:ext cx="72854" cy="72415"/>
              </a:xfrm>
              <a:custGeom>
                <a:avLst/>
                <a:gdLst>
                  <a:gd name="connsiteX0" fmla="*/ 72238 w 72854"/>
                  <a:gd name="connsiteY0" fmla="*/ 34148 h 72415"/>
                  <a:gd name="connsiteX1" fmla="*/ 42133 w 72854"/>
                  <a:gd name="connsiteY1" fmla="*/ 71543 h 72415"/>
                  <a:gd name="connsiteX2" fmla="*/ -459 w 72854"/>
                  <a:gd name="connsiteY2" fmla="*/ 37793 h 72415"/>
                  <a:gd name="connsiteX3" fmla="*/ 28836 w 72854"/>
                  <a:gd name="connsiteY3" fmla="*/ 668 h 72415"/>
                  <a:gd name="connsiteX4" fmla="*/ 72238 w 72854"/>
                  <a:gd name="connsiteY4" fmla="*/ 34148 h 72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854" h="72415">
                    <a:moveTo>
                      <a:pt x="72238" y="34148"/>
                    </a:moveTo>
                    <a:cubicBezTo>
                      <a:pt x="72613" y="52269"/>
                      <a:pt x="59916" y="68040"/>
                      <a:pt x="42133" y="71543"/>
                    </a:cubicBezTo>
                    <a:cubicBezTo>
                      <a:pt x="18643" y="75998"/>
                      <a:pt x="2443" y="60743"/>
                      <a:pt x="-459" y="37793"/>
                    </a:cubicBezTo>
                    <a:cubicBezTo>
                      <a:pt x="-2154" y="19586"/>
                      <a:pt x="10734" y="3253"/>
                      <a:pt x="28836" y="668"/>
                    </a:cubicBezTo>
                    <a:cubicBezTo>
                      <a:pt x="52528" y="-3787"/>
                      <a:pt x="66568" y="11671"/>
                      <a:pt x="72238" y="3414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3" name="Forme libre : forme 322">
                <a:extLst>
                  <a:ext uri="{FF2B5EF4-FFF2-40B4-BE49-F238E27FC236}">
                    <a16:creationId xmlns:a16="http://schemas.microsoft.com/office/drawing/2014/main" id="{20E72F67-D6C9-4B49-85C4-676AC5AB127A}"/>
                  </a:ext>
                </a:extLst>
              </p:cNvPr>
              <p:cNvSpPr/>
              <p:nvPr/>
            </p:nvSpPr>
            <p:spPr>
              <a:xfrm>
                <a:off x="2809740" y="3227850"/>
                <a:ext cx="59263" cy="59065"/>
              </a:xfrm>
              <a:custGeom>
                <a:avLst/>
                <a:gdLst>
                  <a:gd name="connsiteX0" fmla="*/ 27965 w 59263"/>
                  <a:gd name="connsiteY0" fmla="*/ -99 h 59065"/>
                  <a:gd name="connsiteX1" fmla="*/ 58138 w 59263"/>
                  <a:gd name="connsiteY1" fmla="*/ 24201 h 59065"/>
                  <a:gd name="connsiteX2" fmla="*/ 29383 w 59263"/>
                  <a:gd name="connsiteY2" fmla="*/ 58829 h 59065"/>
                  <a:gd name="connsiteX3" fmla="*/ -114 w 59263"/>
                  <a:gd name="connsiteY3" fmla="*/ 35339 h 59065"/>
                  <a:gd name="connsiteX4" fmla="*/ 27965 w 59263"/>
                  <a:gd name="connsiteY4" fmla="*/ -99 h 5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63" h="59065">
                    <a:moveTo>
                      <a:pt x="27965" y="-99"/>
                    </a:moveTo>
                    <a:cubicBezTo>
                      <a:pt x="44166" y="1184"/>
                      <a:pt x="55843" y="9621"/>
                      <a:pt x="58138" y="24201"/>
                    </a:cubicBezTo>
                    <a:cubicBezTo>
                      <a:pt x="61378" y="44451"/>
                      <a:pt x="49093" y="57276"/>
                      <a:pt x="29383" y="58829"/>
                    </a:cubicBezTo>
                    <a:cubicBezTo>
                      <a:pt x="14806" y="60299"/>
                      <a:pt x="1716" y="49875"/>
                      <a:pt x="-114" y="35339"/>
                    </a:cubicBezTo>
                    <a:cubicBezTo>
                      <a:pt x="-3287" y="15089"/>
                      <a:pt x="9133" y="3546"/>
                      <a:pt x="27965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4" name="Forme libre : forme 323">
                <a:extLst>
                  <a:ext uri="{FF2B5EF4-FFF2-40B4-BE49-F238E27FC236}">
                    <a16:creationId xmlns:a16="http://schemas.microsoft.com/office/drawing/2014/main" id="{39A83380-2F0A-4EA3-8C7B-BA1EBD816327}"/>
                  </a:ext>
                </a:extLst>
              </p:cNvPr>
              <p:cNvSpPr/>
              <p:nvPr/>
            </p:nvSpPr>
            <p:spPr>
              <a:xfrm>
                <a:off x="5753222" y="3220478"/>
                <a:ext cx="75544" cy="74421"/>
              </a:xfrm>
              <a:custGeom>
                <a:avLst/>
                <a:gdLst>
                  <a:gd name="connsiteX0" fmla="*/ 74936 w 75544"/>
                  <a:gd name="connsiteY0" fmla="*/ 38526 h 74421"/>
                  <a:gd name="connsiteX1" fmla="*/ 32411 w 75544"/>
                  <a:gd name="connsiteY1" fmla="*/ 73760 h 74421"/>
                  <a:gd name="connsiteX2" fmla="*/ 281 w 75544"/>
                  <a:gd name="connsiteY2" fmla="*/ 29953 h 74421"/>
                  <a:gd name="connsiteX3" fmla="*/ 36529 w 75544"/>
                  <a:gd name="connsiteY3" fmla="*/ -85 h 74421"/>
                  <a:gd name="connsiteX4" fmla="*/ 74936 w 75544"/>
                  <a:gd name="connsiteY4" fmla="*/ 38526 h 74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544" h="74421">
                    <a:moveTo>
                      <a:pt x="74936" y="38526"/>
                    </a:moveTo>
                    <a:cubicBezTo>
                      <a:pt x="69198" y="61273"/>
                      <a:pt x="55969" y="77608"/>
                      <a:pt x="32411" y="73760"/>
                    </a:cubicBezTo>
                    <a:cubicBezTo>
                      <a:pt x="10609" y="70251"/>
                      <a:pt x="-4512" y="53510"/>
                      <a:pt x="281" y="29953"/>
                    </a:cubicBezTo>
                    <a:cubicBezTo>
                      <a:pt x="3119" y="12266"/>
                      <a:pt x="18622" y="-581"/>
                      <a:pt x="36529" y="-85"/>
                    </a:cubicBezTo>
                    <a:cubicBezTo>
                      <a:pt x="60018" y="860"/>
                      <a:pt x="72303" y="15711"/>
                      <a:pt x="74936" y="3852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5" name="Forme libre : forme 324">
                <a:extLst>
                  <a:ext uri="{FF2B5EF4-FFF2-40B4-BE49-F238E27FC236}">
                    <a16:creationId xmlns:a16="http://schemas.microsoft.com/office/drawing/2014/main" id="{3D920F27-20F5-4732-8234-98DAE6DCB363}"/>
                  </a:ext>
                </a:extLst>
              </p:cNvPr>
              <p:cNvSpPr/>
              <p:nvPr/>
            </p:nvSpPr>
            <p:spPr>
              <a:xfrm>
                <a:off x="3206517" y="3244941"/>
                <a:ext cx="67577" cy="66966"/>
              </a:xfrm>
              <a:custGeom>
                <a:avLst/>
                <a:gdLst>
                  <a:gd name="connsiteX0" fmla="*/ 66969 w 67577"/>
                  <a:gd name="connsiteY0" fmla="*/ 33840 h 66966"/>
                  <a:gd name="connsiteX1" fmla="*/ 35176 w 67577"/>
                  <a:gd name="connsiteY1" fmla="*/ 66848 h 66966"/>
                  <a:gd name="connsiteX2" fmla="*/ -194 w 67577"/>
                  <a:gd name="connsiteY2" fmla="*/ 28508 h 66966"/>
                  <a:gd name="connsiteX3" fmla="*/ 34756 w 67577"/>
                  <a:gd name="connsiteY3" fmla="*/ 71 h 66966"/>
                  <a:gd name="connsiteX4" fmla="*/ 35514 w 67577"/>
                  <a:gd name="connsiteY4" fmla="*/ 158 h 66966"/>
                  <a:gd name="connsiteX5" fmla="*/ 66969 w 67577"/>
                  <a:gd name="connsiteY5" fmla="*/ 33840 h 66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577" h="66966">
                    <a:moveTo>
                      <a:pt x="66969" y="33840"/>
                    </a:moveTo>
                    <a:cubicBezTo>
                      <a:pt x="64471" y="52740"/>
                      <a:pt x="52727" y="66240"/>
                      <a:pt x="35176" y="66848"/>
                    </a:cubicBezTo>
                    <a:cubicBezTo>
                      <a:pt x="11956" y="67523"/>
                      <a:pt x="-3366" y="51390"/>
                      <a:pt x="-194" y="28508"/>
                    </a:cubicBezTo>
                    <a:cubicBezTo>
                      <a:pt x="1605" y="11004"/>
                      <a:pt x="17252" y="-1728"/>
                      <a:pt x="34756" y="71"/>
                    </a:cubicBezTo>
                    <a:cubicBezTo>
                      <a:pt x="35009" y="97"/>
                      <a:pt x="35262" y="126"/>
                      <a:pt x="35514" y="158"/>
                    </a:cubicBezTo>
                    <a:cubicBezTo>
                      <a:pt x="52851" y="2130"/>
                      <a:pt x="66185" y="16409"/>
                      <a:pt x="66969" y="3384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6" name="Forme libre : forme 325">
                <a:extLst>
                  <a:ext uri="{FF2B5EF4-FFF2-40B4-BE49-F238E27FC236}">
                    <a16:creationId xmlns:a16="http://schemas.microsoft.com/office/drawing/2014/main" id="{F66B865E-A553-4F24-BD05-DDEA3475BEC1}"/>
                  </a:ext>
                </a:extLst>
              </p:cNvPr>
              <p:cNvSpPr/>
              <p:nvPr/>
            </p:nvSpPr>
            <p:spPr>
              <a:xfrm>
                <a:off x="3601229" y="3239326"/>
                <a:ext cx="79282" cy="78593"/>
              </a:xfrm>
              <a:custGeom>
                <a:avLst/>
                <a:gdLst>
                  <a:gd name="connsiteX0" fmla="*/ 78674 w 79282"/>
                  <a:gd name="connsiteY0" fmla="*/ 36957 h 78593"/>
                  <a:gd name="connsiteX1" fmla="*/ 41414 w 79282"/>
                  <a:gd name="connsiteY1" fmla="*/ 78335 h 78593"/>
                  <a:gd name="connsiteX2" fmla="*/ -436 w 79282"/>
                  <a:gd name="connsiteY2" fmla="*/ 41885 h 78593"/>
                  <a:gd name="connsiteX3" fmla="*/ 36014 w 79282"/>
                  <a:gd name="connsiteY3" fmla="*/ 102 h 78593"/>
                  <a:gd name="connsiteX4" fmla="*/ 78674 w 79282"/>
                  <a:gd name="connsiteY4" fmla="*/ 36957 h 78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282" h="78593">
                    <a:moveTo>
                      <a:pt x="78674" y="36957"/>
                    </a:moveTo>
                    <a:cubicBezTo>
                      <a:pt x="77797" y="60785"/>
                      <a:pt x="65174" y="76445"/>
                      <a:pt x="41414" y="78335"/>
                    </a:cubicBezTo>
                    <a:cubicBezTo>
                      <a:pt x="17654" y="80225"/>
                      <a:pt x="1522" y="65240"/>
                      <a:pt x="-436" y="41885"/>
                    </a:cubicBezTo>
                    <a:cubicBezTo>
                      <a:pt x="-2393" y="18530"/>
                      <a:pt x="12457" y="2262"/>
                      <a:pt x="36014" y="102"/>
                    </a:cubicBezTo>
                    <a:cubicBezTo>
                      <a:pt x="59572" y="-2058"/>
                      <a:pt x="73612" y="13400"/>
                      <a:pt x="78674" y="3695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7" name="Forme libre : forme 326">
                <a:extLst>
                  <a:ext uri="{FF2B5EF4-FFF2-40B4-BE49-F238E27FC236}">
                    <a16:creationId xmlns:a16="http://schemas.microsoft.com/office/drawing/2014/main" id="{993F7E08-EB08-4ABC-8571-856C03821755}"/>
                  </a:ext>
                </a:extLst>
              </p:cNvPr>
              <p:cNvSpPr/>
              <p:nvPr/>
            </p:nvSpPr>
            <p:spPr>
              <a:xfrm>
                <a:off x="4324082" y="549179"/>
                <a:ext cx="66872" cy="66393"/>
              </a:xfrm>
              <a:custGeom>
                <a:avLst/>
                <a:gdLst>
                  <a:gd name="connsiteX0" fmla="*/ 66191 w 66872"/>
                  <a:gd name="connsiteY0" fmla="*/ 29130 h 66393"/>
                  <a:gd name="connsiteX1" fmla="*/ 36357 w 66872"/>
                  <a:gd name="connsiteY1" fmla="*/ 65715 h 66393"/>
                  <a:gd name="connsiteX2" fmla="*/ -26 w 66872"/>
                  <a:gd name="connsiteY2" fmla="*/ 36825 h 66393"/>
                  <a:gd name="connsiteX3" fmla="*/ 28864 w 66872"/>
                  <a:gd name="connsiteY3" fmla="*/ 510 h 66393"/>
                  <a:gd name="connsiteX4" fmla="*/ 66191 w 66872"/>
                  <a:gd name="connsiteY4" fmla="*/ 29130 h 66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72" h="66393">
                    <a:moveTo>
                      <a:pt x="66191" y="29130"/>
                    </a:moveTo>
                    <a:cubicBezTo>
                      <a:pt x="67355" y="47254"/>
                      <a:pt x="54344" y="63208"/>
                      <a:pt x="36357" y="65715"/>
                    </a:cubicBezTo>
                    <a:cubicBezTo>
                      <a:pt x="16107" y="69495"/>
                      <a:pt x="3349" y="54240"/>
                      <a:pt x="-26" y="36825"/>
                    </a:cubicBezTo>
                    <a:cubicBezTo>
                      <a:pt x="-3806" y="16575"/>
                      <a:pt x="11381" y="3952"/>
                      <a:pt x="28864" y="510"/>
                    </a:cubicBezTo>
                    <a:cubicBezTo>
                      <a:pt x="49181" y="-3473"/>
                      <a:pt x="58766" y="12795"/>
                      <a:pt x="66191" y="2913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8" name="Forme libre : forme 327">
                <a:extLst>
                  <a:ext uri="{FF2B5EF4-FFF2-40B4-BE49-F238E27FC236}">
                    <a16:creationId xmlns:a16="http://schemas.microsoft.com/office/drawing/2014/main" id="{5D5D3E8B-FD7F-4E7F-A3F4-D613A334431E}"/>
                  </a:ext>
                </a:extLst>
              </p:cNvPr>
              <p:cNvSpPr/>
              <p:nvPr/>
            </p:nvSpPr>
            <p:spPr>
              <a:xfrm>
                <a:off x="4726127" y="550597"/>
                <a:ext cx="62826" cy="63056"/>
              </a:xfrm>
              <a:custGeom>
                <a:avLst/>
                <a:gdLst>
                  <a:gd name="connsiteX0" fmla="*/ 27904 w 62826"/>
                  <a:gd name="connsiteY0" fmla="*/ -99 h 63056"/>
                  <a:gd name="connsiteX1" fmla="*/ 62127 w 62826"/>
                  <a:gd name="connsiteY1" fmla="*/ 31019 h 63056"/>
                  <a:gd name="connsiteX2" fmla="*/ 39110 w 62826"/>
                  <a:gd name="connsiteY2" fmla="*/ 61664 h 63056"/>
                  <a:gd name="connsiteX3" fmla="*/ 297 w 62826"/>
                  <a:gd name="connsiteY3" fmla="*/ 37364 h 63056"/>
                  <a:gd name="connsiteX4" fmla="*/ 27904 w 62826"/>
                  <a:gd name="connsiteY4" fmla="*/ -99 h 63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826" h="63056">
                    <a:moveTo>
                      <a:pt x="27904" y="-99"/>
                    </a:moveTo>
                    <a:cubicBezTo>
                      <a:pt x="48154" y="509"/>
                      <a:pt x="60372" y="12051"/>
                      <a:pt x="62127" y="31019"/>
                    </a:cubicBezTo>
                    <a:cubicBezTo>
                      <a:pt x="63279" y="45576"/>
                      <a:pt x="53411" y="58714"/>
                      <a:pt x="39110" y="61664"/>
                    </a:cubicBezTo>
                    <a:cubicBezTo>
                      <a:pt x="18859" y="67064"/>
                      <a:pt x="4482" y="54914"/>
                      <a:pt x="297" y="37364"/>
                    </a:cubicBezTo>
                    <a:cubicBezTo>
                      <a:pt x="-4428" y="17721"/>
                      <a:pt x="10017" y="6314"/>
                      <a:pt x="2790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9" name="Forme libre : forme 328">
                <a:extLst>
                  <a:ext uri="{FF2B5EF4-FFF2-40B4-BE49-F238E27FC236}">
                    <a16:creationId xmlns:a16="http://schemas.microsoft.com/office/drawing/2014/main" id="{4FE2EE92-5BC9-4DDB-BB32-B3CD4FC28CCC}"/>
                  </a:ext>
                </a:extLst>
              </p:cNvPr>
              <p:cNvSpPr/>
              <p:nvPr/>
            </p:nvSpPr>
            <p:spPr>
              <a:xfrm>
                <a:off x="4002181" y="3260555"/>
                <a:ext cx="78538" cy="77708"/>
              </a:xfrm>
              <a:custGeom>
                <a:avLst/>
                <a:gdLst>
                  <a:gd name="connsiteX0" fmla="*/ 77929 w 78538"/>
                  <a:gd name="connsiteY0" fmla="*/ 36991 h 77708"/>
                  <a:gd name="connsiteX1" fmla="*/ 40940 w 78538"/>
                  <a:gd name="connsiteY1" fmla="*/ 77491 h 77708"/>
                  <a:gd name="connsiteX2" fmla="*/ -438 w 78538"/>
                  <a:gd name="connsiteY2" fmla="*/ 41446 h 77708"/>
                  <a:gd name="connsiteX3" fmla="*/ 35674 w 78538"/>
                  <a:gd name="connsiteY3" fmla="*/ 68 h 77708"/>
                  <a:gd name="connsiteX4" fmla="*/ 77929 w 78538"/>
                  <a:gd name="connsiteY4" fmla="*/ 36991 h 7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538" h="77708">
                    <a:moveTo>
                      <a:pt x="77929" y="36991"/>
                    </a:moveTo>
                    <a:cubicBezTo>
                      <a:pt x="77052" y="60481"/>
                      <a:pt x="64429" y="75871"/>
                      <a:pt x="40940" y="77491"/>
                    </a:cubicBezTo>
                    <a:cubicBezTo>
                      <a:pt x="17449" y="79111"/>
                      <a:pt x="1519" y="63991"/>
                      <a:pt x="-438" y="41446"/>
                    </a:cubicBezTo>
                    <a:cubicBezTo>
                      <a:pt x="-2396" y="18901"/>
                      <a:pt x="12657" y="2161"/>
                      <a:pt x="35674" y="68"/>
                    </a:cubicBezTo>
                    <a:cubicBezTo>
                      <a:pt x="59772" y="-1889"/>
                      <a:pt x="72867" y="13568"/>
                      <a:pt x="77929" y="3699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0" name="Forme libre : forme 329">
                <a:extLst>
                  <a:ext uri="{FF2B5EF4-FFF2-40B4-BE49-F238E27FC236}">
                    <a16:creationId xmlns:a16="http://schemas.microsoft.com/office/drawing/2014/main" id="{3F0F499E-1BAF-4E11-B7CF-9010C99344E6}"/>
                  </a:ext>
                </a:extLst>
              </p:cNvPr>
              <p:cNvSpPr/>
              <p:nvPr/>
            </p:nvSpPr>
            <p:spPr>
              <a:xfrm>
                <a:off x="4402203" y="3259777"/>
                <a:ext cx="78673" cy="79214"/>
              </a:xfrm>
              <a:custGeom>
                <a:avLst/>
                <a:gdLst>
                  <a:gd name="connsiteX0" fmla="*/ 36603 w 78673"/>
                  <a:gd name="connsiteY0" fmla="*/ -99 h 79214"/>
                  <a:gd name="connsiteX1" fmla="*/ 77913 w 78673"/>
                  <a:gd name="connsiteY1" fmla="*/ 37162 h 79214"/>
                  <a:gd name="connsiteX2" fmla="*/ 41463 w 78673"/>
                  <a:gd name="connsiteY2" fmla="*/ 78944 h 79214"/>
                  <a:gd name="connsiteX3" fmla="*/ -387 w 78673"/>
                  <a:gd name="connsiteY3" fmla="*/ 42629 h 79214"/>
                  <a:gd name="connsiteX4" fmla="*/ 36603 w 78673"/>
                  <a:gd name="connsiteY4" fmla="*/ -99 h 79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673" h="79214">
                    <a:moveTo>
                      <a:pt x="36603" y="-99"/>
                    </a:moveTo>
                    <a:cubicBezTo>
                      <a:pt x="60228" y="914"/>
                      <a:pt x="76090" y="13401"/>
                      <a:pt x="77913" y="37162"/>
                    </a:cubicBezTo>
                    <a:cubicBezTo>
                      <a:pt x="79736" y="60922"/>
                      <a:pt x="65020" y="76987"/>
                      <a:pt x="41463" y="78944"/>
                    </a:cubicBezTo>
                    <a:cubicBezTo>
                      <a:pt x="17905" y="80901"/>
                      <a:pt x="1840" y="65984"/>
                      <a:pt x="-387" y="42629"/>
                    </a:cubicBezTo>
                    <a:cubicBezTo>
                      <a:pt x="-2682" y="18059"/>
                      <a:pt x="13046" y="5099"/>
                      <a:pt x="36603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1" name="Forme libre : forme 330">
                <a:extLst>
                  <a:ext uri="{FF2B5EF4-FFF2-40B4-BE49-F238E27FC236}">
                    <a16:creationId xmlns:a16="http://schemas.microsoft.com/office/drawing/2014/main" id="{8B710407-637A-4A31-BA9B-76272F184B26}"/>
                  </a:ext>
                </a:extLst>
              </p:cNvPr>
              <p:cNvSpPr/>
              <p:nvPr/>
            </p:nvSpPr>
            <p:spPr>
              <a:xfrm>
                <a:off x="4811781" y="3290666"/>
                <a:ext cx="61253" cy="60697"/>
              </a:xfrm>
              <a:custGeom>
                <a:avLst/>
                <a:gdLst>
                  <a:gd name="connsiteX0" fmla="*/ 60645 w 61253"/>
                  <a:gd name="connsiteY0" fmla="*/ 31517 h 60697"/>
                  <a:gd name="connsiteX1" fmla="*/ 25207 w 61253"/>
                  <a:gd name="connsiteY1" fmla="*/ 59935 h 60697"/>
                  <a:gd name="connsiteX2" fmla="*/ 300 w 61253"/>
                  <a:gd name="connsiteY2" fmla="*/ 23147 h 60697"/>
                  <a:gd name="connsiteX3" fmla="*/ 29325 w 61253"/>
                  <a:gd name="connsiteY3" fmla="*/ -73 h 60697"/>
                  <a:gd name="connsiteX4" fmla="*/ 60645 w 61253"/>
                  <a:gd name="connsiteY4" fmla="*/ 31517 h 6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253" h="60697">
                    <a:moveTo>
                      <a:pt x="60645" y="31517"/>
                    </a:moveTo>
                    <a:cubicBezTo>
                      <a:pt x="55245" y="49944"/>
                      <a:pt x="44850" y="63850"/>
                      <a:pt x="25207" y="59935"/>
                    </a:cubicBezTo>
                    <a:cubicBezTo>
                      <a:pt x="7523" y="56357"/>
                      <a:pt x="-4020" y="42722"/>
                      <a:pt x="300" y="23147"/>
                    </a:cubicBezTo>
                    <a:cubicBezTo>
                      <a:pt x="2816" y="9243"/>
                      <a:pt x="15208" y="-670"/>
                      <a:pt x="29325" y="-73"/>
                    </a:cubicBezTo>
                    <a:cubicBezTo>
                      <a:pt x="48697" y="535"/>
                      <a:pt x="59093" y="13022"/>
                      <a:pt x="60645" y="3151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2" name="Forme libre : forme 331">
                <a:extLst>
                  <a:ext uri="{FF2B5EF4-FFF2-40B4-BE49-F238E27FC236}">
                    <a16:creationId xmlns:a16="http://schemas.microsoft.com/office/drawing/2014/main" id="{73ACD682-F564-4DF1-A729-96B54E0BF3CB}"/>
                  </a:ext>
                </a:extLst>
              </p:cNvPr>
              <p:cNvSpPr/>
              <p:nvPr/>
            </p:nvSpPr>
            <p:spPr>
              <a:xfrm>
                <a:off x="2636214" y="3307026"/>
                <a:ext cx="68518" cy="69361"/>
              </a:xfrm>
              <a:custGeom>
                <a:avLst/>
                <a:gdLst>
                  <a:gd name="connsiteX0" fmla="*/ 35104 w 68518"/>
                  <a:gd name="connsiteY0" fmla="*/ -98 h 69361"/>
                  <a:gd name="connsiteX1" fmla="*/ 67909 w 68518"/>
                  <a:gd name="connsiteY1" fmla="*/ 33652 h 69361"/>
                  <a:gd name="connsiteX2" fmla="*/ 27746 w 68518"/>
                  <a:gd name="connsiteY2" fmla="*/ 68617 h 69361"/>
                  <a:gd name="connsiteX3" fmla="*/ -343 w 68518"/>
                  <a:gd name="connsiteY3" fmla="*/ 32295 h 69361"/>
                  <a:gd name="connsiteX4" fmla="*/ -199 w 68518"/>
                  <a:gd name="connsiteY4" fmla="*/ 31289 h 69361"/>
                  <a:gd name="connsiteX5" fmla="*/ 35104 w 68518"/>
                  <a:gd name="connsiteY5" fmla="*/ -99 h 69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518" h="69361">
                    <a:moveTo>
                      <a:pt x="35104" y="-98"/>
                    </a:moveTo>
                    <a:cubicBezTo>
                      <a:pt x="53734" y="3682"/>
                      <a:pt x="68044" y="15022"/>
                      <a:pt x="67909" y="33652"/>
                    </a:cubicBezTo>
                    <a:cubicBezTo>
                      <a:pt x="67909" y="57277"/>
                      <a:pt x="50899" y="72667"/>
                      <a:pt x="27746" y="68617"/>
                    </a:cubicBezTo>
                    <a:cubicBezTo>
                      <a:pt x="9960" y="66343"/>
                      <a:pt x="-2616" y="50082"/>
                      <a:pt x="-343" y="32295"/>
                    </a:cubicBezTo>
                    <a:cubicBezTo>
                      <a:pt x="-300" y="31959"/>
                      <a:pt x="-252" y="31624"/>
                      <a:pt x="-199" y="31289"/>
                    </a:cubicBezTo>
                    <a:cubicBezTo>
                      <a:pt x="2359" y="13628"/>
                      <a:pt x="17264" y="375"/>
                      <a:pt x="3510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3" name="Forme libre : forme 332">
                <a:extLst>
                  <a:ext uri="{FF2B5EF4-FFF2-40B4-BE49-F238E27FC236}">
                    <a16:creationId xmlns:a16="http://schemas.microsoft.com/office/drawing/2014/main" id="{EAD82B10-8007-482E-92B7-4E9451D61830}"/>
                  </a:ext>
                </a:extLst>
              </p:cNvPr>
              <p:cNvSpPr/>
              <p:nvPr/>
            </p:nvSpPr>
            <p:spPr>
              <a:xfrm>
                <a:off x="3038641" y="3308445"/>
                <a:ext cx="65365" cy="66109"/>
              </a:xfrm>
              <a:custGeom>
                <a:avLst/>
                <a:gdLst>
                  <a:gd name="connsiteX0" fmla="*/ 33222 w 65365"/>
                  <a:gd name="connsiteY0" fmla="*/ -99 h 66109"/>
                  <a:gd name="connsiteX1" fmla="*/ 64677 w 65365"/>
                  <a:gd name="connsiteY1" fmla="*/ 34461 h 66109"/>
                  <a:gd name="connsiteX2" fmla="*/ 30927 w 65365"/>
                  <a:gd name="connsiteY2" fmla="*/ 65916 h 66109"/>
                  <a:gd name="connsiteX3" fmla="*/ -528 w 65365"/>
                  <a:gd name="connsiteY3" fmla="*/ 32166 h 66109"/>
                  <a:gd name="connsiteX4" fmla="*/ 33222 w 65365"/>
                  <a:gd name="connsiteY4" fmla="*/ -99 h 66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365" h="66109">
                    <a:moveTo>
                      <a:pt x="33222" y="-99"/>
                    </a:moveTo>
                    <a:cubicBezTo>
                      <a:pt x="51582" y="4424"/>
                      <a:pt x="65959" y="14886"/>
                      <a:pt x="64677" y="34461"/>
                    </a:cubicBezTo>
                    <a:cubicBezTo>
                      <a:pt x="63394" y="54037"/>
                      <a:pt x="50569" y="67266"/>
                      <a:pt x="30927" y="65916"/>
                    </a:cubicBezTo>
                    <a:cubicBezTo>
                      <a:pt x="12364" y="64701"/>
                      <a:pt x="-1811" y="51944"/>
                      <a:pt x="-528" y="32166"/>
                    </a:cubicBezTo>
                    <a:cubicBezTo>
                      <a:pt x="754" y="12389"/>
                      <a:pt x="13580" y="1994"/>
                      <a:pt x="33222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4" name="Forme libre : forme 333">
                <a:extLst>
                  <a:ext uri="{FF2B5EF4-FFF2-40B4-BE49-F238E27FC236}">
                    <a16:creationId xmlns:a16="http://schemas.microsoft.com/office/drawing/2014/main" id="{8612AC30-A49A-4ED6-A3F5-DD4AF9EDB560}"/>
                  </a:ext>
                </a:extLst>
              </p:cNvPr>
              <p:cNvSpPr/>
              <p:nvPr/>
            </p:nvSpPr>
            <p:spPr>
              <a:xfrm>
                <a:off x="5588928" y="3308308"/>
                <a:ext cx="66408" cy="66765"/>
              </a:xfrm>
              <a:custGeom>
                <a:avLst/>
                <a:gdLst>
                  <a:gd name="connsiteX0" fmla="*/ 28698 w 66408"/>
                  <a:gd name="connsiteY0" fmla="*/ -30 h 66765"/>
                  <a:gd name="connsiteX1" fmla="*/ 65216 w 66408"/>
                  <a:gd name="connsiteY1" fmla="*/ 29737 h 66765"/>
                  <a:gd name="connsiteX2" fmla="*/ 36325 w 66408"/>
                  <a:gd name="connsiteY2" fmla="*/ 66052 h 66765"/>
                  <a:gd name="connsiteX3" fmla="*/ 10 w 66408"/>
                  <a:gd name="connsiteY3" fmla="*/ 37230 h 66765"/>
                  <a:gd name="connsiteX4" fmla="*/ 28698 w 66408"/>
                  <a:gd name="connsiteY4" fmla="*/ -30 h 66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408" h="66765">
                    <a:moveTo>
                      <a:pt x="28698" y="-30"/>
                    </a:moveTo>
                    <a:cubicBezTo>
                      <a:pt x="46774" y="-1160"/>
                      <a:pt x="62679" y="11804"/>
                      <a:pt x="65216" y="29737"/>
                    </a:cubicBezTo>
                    <a:cubicBezTo>
                      <a:pt x="68995" y="49988"/>
                      <a:pt x="53875" y="62677"/>
                      <a:pt x="36325" y="66052"/>
                    </a:cubicBezTo>
                    <a:cubicBezTo>
                      <a:pt x="16075" y="69967"/>
                      <a:pt x="3453" y="54578"/>
                      <a:pt x="10" y="37230"/>
                    </a:cubicBezTo>
                    <a:cubicBezTo>
                      <a:pt x="-4039" y="16980"/>
                      <a:pt x="12498" y="7328"/>
                      <a:pt x="28698" y="-3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5" name="Forme libre : forme 334">
                <a:extLst>
                  <a:ext uri="{FF2B5EF4-FFF2-40B4-BE49-F238E27FC236}">
                    <a16:creationId xmlns:a16="http://schemas.microsoft.com/office/drawing/2014/main" id="{C84929DD-53D4-4933-8B90-4AB6FCC04C8D}"/>
                  </a:ext>
                </a:extLst>
              </p:cNvPr>
              <p:cNvSpPr/>
              <p:nvPr/>
            </p:nvSpPr>
            <p:spPr>
              <a:xfrm>
                <a:off x="3433315" y="3324319"/>
                <a:ext cx="77907" cy="77239"/>
              </a:xfrm>
              <a:custGeom>
                <a:avLst/>
                <a:gdLst>
                  <a:gd name="connsiteX0" fmla="*/ 77299 w 77907"/>
                  <a:gd name="connsiteY0" fmla="*/ 40592 h 77239"/>
                  <a:gd name="connsiteX1" fmla="*/ 35246 w 77907"/>
                  <a:gd name="connsiteY1" fmla="*/ 76907 h 77239"/>
                  <a:gd name="connsiteX2" fmla="*/ -394 w 77907"/>
                  <a:gd name="connsiteY2" fmla="*/ 35732 h 77239"/>
                  <a:gd name="connsiteX3" fmla="*/ 40714 w 77907"/>
                  <a:gd name="connsiteY3" fmla="*/ 92 h 77239"/>
                  <a:gd name="connsiteX4" fmla="*/ 77299 w 77907"/>
                  <a:gd name="connsiteY4" fmla="*/ 40592 h 77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07" h="77239">
                    <a:moveTo>
                      <a:pt x="77299" y="40592"/>
                    </a:moveTo>
                    <a:cubicBezTo>
                      <a:pt x="71831" y="63475"/>
                      <a:pt x="59006" y="79270"/>
                      <a:pt x="35246" y="76907"/>
                    </a:cubicBezTo>
                    <a:cubicBezTo>
                      <a:pt x="12701" y="74612"/>
                      <a:pt x="-2622" y="59155"/>
                      <a:pt x="-394" y="35732"/>
                    </a:cubicBezTo>
                    <a:cubicBezTo>
                      <a:pt x="1834" y="12310"/>
                      <a:pt x="17021" y="-1933"/>
                      <a:pt x="40714" y="92"/>
                    </a:cubicBezTo>
                    <a:cubicBezTo>
                      <a:pt x="64406" y="2117"/>
                      <a:pt x="76084" y="17642"/>
                      <a:pt x="77299" y="4059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6" name="Forme libre : forme 335">
                <a:extLst>
                  <a:ext uri="{FF2B5EF4-FFF2-40B4-BE49-F238E27FC236}">
                    <a16:creationId xmlns:a16="http://schemas.microsoft.com/office/drawing/2014/main" id="{2E669DB7-FAAC-4EE9-B0FD-A17A47C0A4B2}"/>
                  </a:ext>
                </a:extLst>
              </p:cNvPr>
              <p:cNvSpPr/>
              <p:nvPr/>
            </p:nvSpPr>
            <p:spPr>
              <a:xfrm>
                <a:off x="3830834" y="3322506"/>
                <a:ext cx="82114" cy="81060"/>
              </a:xfrm>
              <a:custGeom>
                <a:avLst/>
                <a:gdLst>
                  <a:gd name="connsiteX0" fmla="*/ -609 w 82114"/>
                  <a:gd name="connsiteY0" fmla="*/ 46050 h 81060"/>
                  <a:gd name="connsiteX1" fmla="*/ 38271 w 82114"/>
                  <a:gd name="connsiteY1" fmla="*/ -52 h 81060"/>
                  <a:gd name="connsiteX2" fmla="*/ 81201 w 82114"/>
                  <a:gd name="connsiteY2" fmla="*/ 45375 h 81060"/>
                  <a:gd name="connsiteX3" fmla="*/ 38474 w 82114"/>
                  <a:gd name="connsiteY3" fmla="*/ 80880 h 81060"/>
                  <a:gd name="connsiteX4" fmla="*/ -609 w 82114"/>
                  <a:gd name="connsiteY4" fmla="*/ 46050 h 81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114" h="81060">
                    <a:moveTo>
                      <a:pt x="-609" y="46050"/>
                    </a:moveTo>
                    <a:cubicBezTo>
                      <a:pt x="1822" y="16553"/>
                      <a:pt x="14646" y="892"/>
                      <a:pt x="38271" y="-52"/>
                    </a:cubicBezTo>
                    <a:cubicBezTo>
                      <a:pt x="67701" y="-1132"/>
                      <a:pt x="83969" y="16755"/>
                      <a:pt x="81201" y="45375"/>
                    </a:cubicBezTo>
                    <a:cubicBezTo>
                      <a:pt x="78974" y="68325"/>
                      <a:pt x="62706" y="82163"/>
                      <a:pt x="38474" y="80880"/>
                    </a:cubicBezTo>
                    <a:cubicBezTo>
                      <a:pt x="14241" y="79598"/>
                      <a:pt x="4184" y="62183"/>
                      <a:pt x="-609" y="4605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7" name="Forme libre : forme 336">
                <a:extLst>
                  <a:ext uri="{FF2B5EF4-FFF2-40B4-BE49-F238E27FC236}">
                    <a16:creationId xmlns:a16="http://schemas.microsoft.com/office/drawing/2014/main" id="{7106B981-2A41-41EC-84BF-0704EA8673A0}"/>
                  </a:ext>
                </a:extLst>
              </p:cNvPr>
              <p:cNvSpPr/>
              <p:nvPr/>
            </p:nvSpPr>
            <p:spPr>
              <a:xfrm>
                <a:off x="3240907" y="1236128"/>
                <a:ext cx="83002" cy="82524"/>
              </a:xfrm>
              <a:custGeom>
                <a:avLst/>
                <a:gdLst>
                  <a:gd name="connsiteX0" fmla="*/ 82394 w 83002"/>
                  <a:gd name="connsiteY0" fmla="*/ 41683 h 82524"/>
                  <a:gd name="connsiteX1" fmla="*/ 36157 w 83002"/>
                  <a:gd name="connsiteY1" fmla="*/ 82183 h 82524"/>
                  <a:gd name="connsiteX2" fmla="*/ -599 w 83002"/>
                  <a:gd name="connsiteY2" fmla="*/ 43762 h 82524"/>
                  <a:gd name="connsiteX3" fmla="*/ -495 w 83002"/>
                  <a:gd name="connsiteY3" fmla="*/ 41683 h 82524"/>
                  <a:gd name="connsiteX4" fmla="*/ 45202 w 83002"/>
                  <a:gd name="connsiteY4" fmla="*/ 103 h 82524"/>
                  <a:gd name="connsiteX5" fmla="*/ 82394 w 83002"/>
                  <a:gd name="connsiteY5" fmla="*/ 41683 h 82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002" h="82524">
                    <a:moveTo>
                      <a:pt x="82394" y="41683"/>
                    </a:moveTo>
                    <a:cubicBezTo>
                      <a:pt x="79762" y="68683"/>
                      <a:pt x="64372" y="84613"/>
                      <a:pt x="36157" y="82183"/>
                    </a:cubicBezTo>
                    <a:cubicBezTo>
                      <a:pt x="15397" y="81723"/>
                      <a:pt x="-1059" y="64522"/>
                      <a:pt x="-599" y="43762"/>
                    </a:cubicBezTo>
                    <a:cubicBezTo>
                      <a:pt x="-584" y="43068"/>
                      <a:pt x="-549" y="42375"/>
                      <a:pt x="-495" y="41683"/>
                    </a:cubicBezTo>
                    <a:cubicBezTo>
                      <a:pt x="-496" y="13265"/>
                      <a:pt x="16987" y="-2057"/>
                      <a:pt x="45202" y="103"/>
                    </a:cubicBezTo>
                    <a:cubicBezTo>
                      <a:pt x="68287" y="2060"/>
                      <a:pt x="80572" y="17450"/>
                      <a:pt x="82394" y="4168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8" name="Forme libre : forme 337">
                <a:extLst>
                  <a:ext uri="{FF2B5EF4-FFF2-40B4-BE49-F238E27FC236}">
                    <a16:creationId xmlns:a16="http://schemas.microsoft.com/office/drawing/2014/main" id="{6B5F8363-C1D3-4C15-977A-922040EF48EA}"/>
                  </a:ext>
                </a:extLst>
              </p:cNvPr>
              <p:cNvSpPr/>
              <p:nvPr/>
            </p:nvSpPr>
            <p:spPr>
              <a:xfrm>
                <a:off x="4637209" y="3347903"/>
                <a:ext cx="72644" cy="73064"/>
              </a:xfrm>
              <a:custGeom>
                <a:avLst/>
                <a:gdLst>
                  <a:gd name="connsiteX0" fmla="*/ 34675 w 72644"/>
                  <a:gd name="connsiteY0" fmla="*/ 72966 h 73064"/>
                  <a:gd name="connsiteX1" fmla="*/ 250 w 72644"/>
                  <a:gd name="connsiteY1" fmla="*/ 29226 h 73064"/>
                  <a:gd name="connsiteX2" fmla="*/ 37510 w 72644"/>
                  <a:gd name="connsiteY2" fmla="*/ 66 h 73064"/>
                  <a:gd name="connsiteX3" fmla="*/ 71260 w 72644"/>
                  <a:gd name="connsiteY3" fmla="*/ 42861 h 73064"/>
                  <a:gd name="connsiteX4" fmla="*/ 34675 w 72644"/>
                  <a:gd name="connsiteY4" fmla="*/ 72966 h 73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644" h="73064">
                    <a:moveTo>
                      <a:pt x="34675" y="72966"/>
                    </a:moveTo>
                    <a:cubicBezTo>
                      <a:pt x="11252" y="66823"/>
                      <a:pt x="-4543" y="52716"/>
                      <a:pt x="250" y="29226"/>
                    </a:cubicBezTo>
                    <a:cubicBezTo>
                      <a:pt x="2900" y="11122"/>
                      <a:pt x="19299" y="-1712"/>
                      <a:pt x="37510" y="66"/>
                    </a:cubicBezTo>
                    <a:cubicBezTo>
                      <a:pt x="60527" y="3103"/>
                      <a:pt x="75715" y="19438"/>
                      <a:pt x="71260" y="42861"/>
                    </a:cubicBezTo>
                    <a:cubicBezTo>
                      <a:pt x="67511" y="60159"/>
                      <a:pt x="52371" y="72617"/>
                      <a:pt x="34675" y="7296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9" name="Forme libre : forme 338">
                <a:extLst>
                  <a:ext uri="{FF2B5EF4-FFF2-40B4-BE49-F238E27FC236}">
                    <a16:creationId xmlns:a16="http://schemas.microsoft.com/office/drawing/2014/main" id="{E7B8F3DF-6B1D-4174-AED9-22EA01DCF080}"/>
                  </a:ext>
                </a:extLst>
              </p:cNvPr>
              <p:cNvSpPr/>
              <p:nvPr/>
            </p:nvSpPr>
            <p:spPr>
              <a:xfrm>
                <a:off x="2460365" y="3363601"/>
                <a:ext cx="83250" cy="83069"/>
              </a:xfrm>
              <a:custGeom>
                <a:avLst/>
                <a:gdLst>
                  <a:gd name="connsiteX0" fmla="*/ -592 w 83250"/>
                  <a:gd name="connsiteY0" fmla="*/ 44105 h 83069"/>
                  <a:gd name="connsiteX1" fmla="*/ 33158 w 83250"/>
                  <a:gd name="connsiteY1" fmla="*/ 703 h 83069"/>
                  <a:gd name="connsiteX2" fmla="*/ 82163 w 83250"/>
                  <a:gd name="connsiteY2" fmla="*/ 38503 h 83069"/>
                  <a:gd name="connsiteX3" fmla="*/ 50670 w 83250"/>
                  <a:gd name="connsiteY3" fmla="*/ 81934 h 83069"/>
                  <a:gd name="connsiteX4" fmla="*/ 48886 w 83250"/>
                  <a:gd name="connsiteY4" fmla="*/ 82175 h 83069"/>
                  <a:gd name="connsiteX5" fmla="*/ -592 w 83250"/>
                  <a:gd name="connsiteY5" fmla="*/ 44105 h 83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250" h="83069">
                    <a:moveTo>
                      <a:pt x="-592" y="44105"/>
                    </a:moveTo>
                    <a:cubicBezTo>
                      <a:pt x="-1132" y="20548"/>
                      <a:pt x="11221" y="4281"/>
                      <a:pt x="33158" y="703"/>
                    </a:cubicBezTo>
                    <a:cubicBezTo>
                      <a:pt x="60158" y="-3684"/>
                      <a:pt x="79328" y="10085"/>
                      <a:pt x="82163" y="38503"/>
                    </a:cubicBezTo>
                    <a:cubicBezTo>
                      <a:pt x="85460" y="59193"/>
                      <a:pt x="71360" y="78638"/>
                      <a:pt x="50670" y="81934"/>
                    </a:cubicBezTo>
                    <a:cubicBezTo>
                      <a:pt x="50077" y="82029"/>
                      <a:pt x="49482" y="82109"/>
                      <a:pt x="48886" y="82175"/>
                    </a:cubicBezTo>
                    <a:cubicBezTo>
                      <a:pt x="21886" y="86563"/>
                      <a:pt x="4066" y="72658"/>
                      <a:pt x="-592" y="4410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0" name="Forme libre : forme 339">
                <a:extLst>
                  <a:ext uri="{FF2B5EF4-FFF2-40B4-BE49-F238E27FC236}">
                    <a16:creationId xmlns:a16="http://schemas.microsoft.com/office/drawing/2014/main" id="{F7484DD2-8733-4A78-8217-4EB294132F60}"/>
                  </a:ext>
                </a:extLst>
              </p:cNvPr>
              <p:cNvSpPr/>
              <p:nvPr/>
            </p:nvSpPr>
            <p:spPr>
              <a:xfrm>
                <a:off x="2871378" y="3394431"/>
                <a:ext cx="63124" cy="62802"/>
              </a:xfrm>
              <a:custGeom>
                <a:avLst/>
                <a:gdLst>
                  <a:gd name="connsiteX0" fmla="*/ 62516 w 63124"/>
                  <a:gd name="connsiteY0" fmla="*/ 28395 h 62802"/>
                  <a:gd name="connsiteX1" fmla="*/ 31331 w 63124"/>
                  <a:gd name="connsiteY1" fmla="*/ 62617 h 62802"/>
                  <a:gd name="connsiteX2" fmla="*/ 686 w 63124"/>
                  <a:gd name="connsiteY2" fmla="*/ 39599 h 62802"/>
                  <a:gd name="connsiteX3" fmla="*/ 24986 w 63124"/>
                  <a:gd name="connsiteY3" fmla="*/ 787 h 62802"/>
                  <a:gd name="connsiteX4" fmla="*/ 62516 w 63124"/>
                  <a:gd name="connsiteY4" fmla="*/ 28395 h 62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124" h="62802">
                    <a:moveTo>
                      <a:pt x="62516" y="28395"/>
                    </a:moveTo>
                    <a:cubicBezTo>
                      <a:pt x="61908" y="48645"/>
                      <a:pt x="50366" y="60795"/>
                      <a:pt x="31331" y="62617"/>
                    </a:cubicBezTo>
                    <a:cubicBezTo>
                      <a:pt x="16782" y="63738"/>
                      <a:pt x="3663" y="53884"/>
                      <a:pt x="686" y="39599"/>
                    </a:cubicBezTo>
                    <a:cubicBezTo>
                      <a:pt x="-4715" y="19349"/>
                      <a:pt x="7436" y="4972"/>
                      <a:pt x="24986" y="787"/>
                    </a:cubicBezTo>
                    <a:cubicBezTo>
                      <a:pt x="44628" y="-3871"/>
                      <a:pt x="56103" y="10507"/>
                      <a:pt x="62516" y="2839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1" name="Forme libre : forme 340">
                <a:extLst>
                  <a:ext uri="{FF2B5EF4-FFF2-40B4-BE49-F238E27FC236}">
                    <a16:creationId xmlns:a16="http://schemas.microsoft.com/office/drawing/2014/main" id="{A76CAEAA-50C4-417F-8A27-56EFE4F26426}"/>
                  </a:ext>
                </a:extLst>
              </p:cNvPr>
              <p:cNvSpPr/>
              <p:nvPr/>
            </p:nvSpPr>
            <p:spPr>
              <a:xfrm>
                <a:off x="3265164" y="3387554"/>
                <a:ext cx="75689" cy="76563"/>
              </a:xfrm>
              <a:custGeom>
                <a:avLst/>
                <a:gdLst>
                  <a:gd name="connsiteX0" fmla="*/ 31745 w 75689"/>
                  <a:gd name="connsiteY0" fmla="*/ -99 h 76563"/>
                  <a:gd name="connsiteX1" fmla="*/ 75012 w 75689"/>
                  <a:gd name="connsiteY1" fmla="*/ 37702 h 76563"/>
                  <a:gd name="connsiteX2" fmla="*/ 45650 w 75689"/>
                  <a:gd name="connsiteY2" fmla="*/ 75164 h 76563"/>
                  <a:gd name="connsiteX3" fmla="*/ 222 w 75689"/>
                  <a:gd name="connsiteY3" fmla="*/ 44317 h 76563"/>
                  <a:gd name="connsiteX4" fmla="*/ 31745 w 75689"/>
                  <a:gd name="connsiteY4" fmla="*/ -99 h 76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89" h="76563">
                    <a:moveTo>
                      <a:pt x="31745" y="-99"/>
                    </a:moveTo>
                    <a:cubicBezTo>
                      <a:pt x="58070" y="1387"/>
                      <a:pt x="73055" y="14279"/>
                      <a:pt x="75012" y="37702"/>
                    </a:cubicBezTo>
                    <a:cubicBezTo>
                      <a:pt x="76126" y="55824"/>
                      <a:pt x="63513" y="71916"/>
                      <a:pt x="45650" y="75164"/>
                    </a:cubicBezTo>
                    <a:cubicBezTo>
                      <a:pt x="21620" y="81104"/>
                      <a:pt x="4677" y="65984"/>
                      <a:pt x="222" y="44317"/>
                    </a:cubicBezTo>
                    <a:cubicBezTo>
                      <a:pt x="-4705" y="20354"/>
                      <a:pt x="13115" y="7799"/>
                      <a:pt x="31745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2" name="Forme libre : forme 341">
                <a:extLst>
                  <a:ext uri="{FF2B5EF4-FFF2-40B4-BE49-F238E27FC236}">
                    <a16:creationId xmlns:a16="http://schemas.microsoft.com/office/drawing/2014/main" id="{2E57DDA2-8B01-42B9-ACAE-BC1DC6D1F7A9}"/>
                  </a:ext>
                </a:extLst>
              </p:cNvPr>
              <p:cNvSpPr/>
              <p:nvPr/>
            </p:nvSpPr>
            <p:spPr>
              <a:xfrm>
                <a:off x="3645544" y="1240088"/>
                <a:ext cx="74549" cy="75959"/>
              </a:xfrm>
              <a:custGeom>
                <a:avLst/>
                <a:gdLst>
                  <a:gd name="connsiteX0" fmla="*/ 42797 w 74549"/>
                  <a:gd name="connsiteY0" fmla="*/ 75861 h 75959"/>
                  <a:gd name="connsiteX1" fmla="*/ -606 w 74549"/>
                  <a:gd name="connsiteY1" fmla="*/ 36508 h 75959"/>
                  <a:gd name="connsiteX2" fmla="*/ 29904 w 74549"/>
                  <a:gd name="connsiteY2" fmla="*/ 666 h 75959"/>
                  <a:gd name="connsiteX3" fmla="*/ 73442 w 74549"/>
                  <a:gd name="connsiteY3" fmla="*/ 33268 h 75959"/>
                  <a:gd name="connsiteX4" fmla="*/ 42797 w 74549"/>
                  <a:gd name="connsiteY4" fmla="*/ 75861 h 75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549" h="75959">
                    <a:moveTo>
                      <a:pt x="42797" y="75861"/>
                    </a:moveTo>
                    <a:cubicBezTo>
                      <a:pt x="14852" y="72621"/>
                      <a:pt x="69" y="59931"/>
                      <a:pt x="-606" y="36508"/>
                    </a:cubicBezTo>
                    <a:cubicBezTo>
                      <a:pt x="-834" y="18611"/>
                      <a:pt x="12200" y="3298"/>
                      <a:pt x="29904" y="666"/>
                    </a:cubicBezTo>
                    <a:cubicBezTo>
                      <a:pt x="53124" y="-3722"/>
                      <a:pt x="69864" y="11263"/>
                      <a:pt x="73442" y="33268"/>
                    </a:cubicBezTo>
                    <a:cubicBezTo>
                      <a:pt x="77289" y="57501"/>
                      <a:pt x="58119" y="67761"/>
                      <a:pt x="42797" y="7586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3" name="Forme libre : forme 342">
                <a:extLst>
                  <a:ext uri="{FF2B5EF4-FFF2-40B4-BE49-F238E27FC236}">
                    <a16:creationId xmlns:a16="http://schemas.microsoft.com/office/drawing/2014/main" id="{4A2967B9-EA14-4D53-AD36-149A340AB576}"/>
                  </a:ext>
                </a:extLst>
              </p:cNvPr>
              <p:cNvSpPr/>
              <p:nvPr/>
            </p:nvSpPr>
            <p:spPr>
              <a:xfrm>
                <a:off x="3664850" y="3408233"/>
                <a:ext cx="78571" cy="77904"/>
              </a:xfrm>
              <a:custGeom>
                <a:avLst/>
                <a:gdLst>
                  <a:gd name="connsiteX0" fmla="*/ 77963 w 78571"/>
                  <a:gd name="connsiteY0" fmla="*/ 40918 h 77904"/>
                  <a:gd name="connsiteX1" fmla="*/ 35573 w 78571"/>
                  <a:gd name="connsiteY1" fmla="*/ 77570 h 77904"/>
                  <a:gd name="connsiteX2" fmla="*/ -405 w 78571"/>
                  <a:gd name="connsiteY2" fmla="*/ 36058 h 77904"/>
                  <a:gd name="connsiteX3" fmla="*/ 41108 w 78571"/>
                  <a:gd name="connsiteY3" fmla="*/ 80 h 77904"/>
                  <a:gd name="connsiteX4" fmla="*/ 77963 w 78571"/>
                  <a:gd name="connsiteY4" fmla="*/ 40918 h 77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571" h="77904">
                    <a:moveTo>
                      <a:pt x="77963" y="40918"/>
                    </a:moveTo>
                    <a:cubicBezTo>
                      <a:pt x="72698" y="64273"/>
                      <a:pt x="59603" y="79933"/>
                      <a:pt x="35573" y="77570"/>
                    </a:cubicBezTo>
                    <a:cubicBezTo>
                      <a:pt x="12623" y="75343"/>
                      <a:pt x="-2565" y="59751"/>
                      <a:pt x="-405" y="36058"/>
                    </a:cubicBezTo>
                    <a:cubicBezTo>
                      <a:pt x="1755" y="12365"/>
                      <a:pt x="17146" y="-1877"/>
                      <a:pt x="41108" y="80"/>
                    </a:cubicBezTo>
                    <a:cubicBezTo>
                      <a:pt x="65070" y="2038"/>
                      <a:pt x="76815" y="17765"/>
                      <a:pt x="77963" y="4091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4" name="Forme libre : forme 343">
                <a:extLst>
                  <a:ext uri="{FF2B5EF4-FFF2-40B4-BE49-F238E27FC236}">
                    <a16:creationId xmlns:a16="http://schemas.microsoft.com/office/drawing/2014/main" id="{AAE3AEDA-2181-40C9-A1F6-A48B41532629}"/>
                  </a:ext>
                </a:extLst>
              </p:cNvPr>
              <p:cNvSpPr/>
              <p:nvPr/>
            </p:nvSpPr>
            <p:spPr>
              <a:xfrm>
                <a:off x="4072870" y="3415968"/>
                <a:ext cx="63199" cy="62359"/>
              </a:xfrm>
              <a:custGeom>
                <a:avLst/>
                <a:gdLst>
                  <a:gd name="connsiteX0" fmla="*/ 62590 w 63199"/>
                  <a:gd name="connsiteY0" fmla="*/ 29470 h 62359"/>
                  <a:gd name="connsiteX1" fmla="*/ 29920 w 63199"/>
                  <a:gd name="connsiteY1" fmla="*/ 62208 h 62359"/>
                  <a:gd name="connsiteX2" fmla="*/ -601 w 63199"/>
                  <a:gd name="connsiteY2" fmla="*/ 33075 h 62359"/>
                  <a:gd name="connsiteX3" fmla="*/ -252 w 63199"/>
                  <a:gd name="connsiteY3" fmla="*/ 27783 h 62359"/>
                  <a:gd name="connsiteX4" fmla="*/ 26748 w 63199"/>
                  <a:gd name="connsiteY4" fmla="*/ 310 h 62359"/>
                  <a:gd name="connsiteX5" fmla="*/ 62590 w 63199"/>
                  <a:gd name="connsiteY5" fmla="*/ 29470 h 62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199" h="62359">
                    <a:moveTo>
                      <a:pt x="62590" y="29470"/>
                    </a:moveTo>
                    <a:cubicBezTo>
                      <a:pt x="60700" y="49720"/>
                      <a:pt x="49090" y="63220"/>
                      <a:pt x="29920" y="62208"/>
                    </a:cubicBezTo>
                    <a:cubicBezTo>
                      <a:pt x="13447" y="62591"/>
                      <a:pt x="-217" y="49548"/>
                      <a:pt x="-601" y="33075"/>
                    </a:cubicBezTo>
                    <a:cubicBezTo>
                      <a:pt x="-642" y="31304"/>
                      <a:pt x="-525" y="29533"/>
                      <a:pt x="-252" y="27783"/>
                    </a:cubicBezTo>
                    <a:cubicBezTo>
                      <a:pt x="1246" y="13452"/>
                      <a:pt x="12445" y="2057"/>
                      <a:pt x="26748" y="310"/>
                    </a:cubicBezTo>
                    <a:cubicBezTo>
                      <a:pt x="47470" y="-2727"/>
                      <a:pt x="57055" y="11583"/>
                      <a:pt x="62590" y="2947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5" name="Forme libre : forme 344">
                <a:extLst>
                  <a:ext uri="{FF2B5EF4-FFF2-40B4-BE49-F238E27FC236}">
                    <a16:creationId xmlns:a16="http://schemas.microsoft.com/office/drawing/2014/main" id="{5C8CD8E3-BB0B-406D-A49C-1EBD03A013CC}"/>
                  </a:ext>
                </a:extLst>
              </p:cNvPr>
              <p:cNvSpPr/>
              <p:nvPr/>
            </p:nvSpPr>
            <p:spPr>
              <a:xfrm>
                <a:off x="4151168" y="608266"/>
                <a:ext cx="75419" cy="74363"/>
              </a:xfrm>
              <a:custGeom>
                <a:avLst/>
                <a:gdLst>
                  <a:gd name="connsiteX0" fmla="*/ 74810 w 75419"/>
                  <a:gd name="connsiteY0" fmla="*/ 35922 h 74363"/>
                  <a:gd name="connsiteX1" fmla="*/ 36066 w 75419"/>
                  <a:gd name="connsiteY1" fmla="*/ 74262 h 74363"/>
                  <a:gd name="connsiteX2" fmla="*/ 155 w 75419"/>
                  <a:gd name="connsiteY2" fmla="*/ 43820 h 74363"/>
                  <a:gd name="connsiteX3" fmla="*/ 32758 w 75419"/>
                  <a:gd name="connsiteY3" fmla="*/ 350 h 74363"/>
                  <a:gd name="connsiteX4" fmla="*/ 74810 w 75419"/>
                  <a:gd name="connsiteY4" fmla="*/ 35922 h 74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419" h="74363">
                    <a:moveTo>
                      <a:pt x="74810" y="35922"/>
                    </a:moveTo>
                    <a:cubicBezTo>
                      <a:pt x="72178" y="58805"/>
                      <a:pt x="59421" y="73587"/>
                      <a:pt x="36066" y="74262"/>
                    </a:cubicBezTo>
                    <a:cubicBezTo>
                      <a:pt x="18175" y="74500"/>
                      <a:pt x="2849" y="61508"/>
                      <a:pt x="155" y="43820"/>
                    </a:cubicBezTo>
                    <a:cubicBezTo>
                      <a:pt x="-4232" y="20600"/>
                      <a:pt x="10753" y="3320"/>
                      <a:pt x="32758" y="350"/>
                    </a:cubicBezTo>
                    <a:cubicBezTo>
                      <a:pt x="56316" y="-3025"/>
                      <a:pt x="69546" y="13040"/>
                      <a:pt x="74810" y="3592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6" name="Forme libre : forme 345">
                <a:extLst>
                  <a:ext uri="{FF2B5EF4-FFF2-40B4-BE49-F238E27FC236}">
                    <a16:creationId xmlns:a16="http://schemas.microsoft.com/office/drawing/2014/main" id="{B60144BA-D884-44D2-BBB8-DE1B031A98FF}"/>
                  </a:ext>
                </a:extLst>
              </p:cNvPr>
              <p:cNvSpPr/>
              <p:nvPr/>
            </p:nvSpPr>
            <p:spPr>
              <a:xfrm>
                <a:off x="2587259" y="1931476"/>
                <a:ext cx="83655" cy="81944"/>
              </a:xfrm>
              <a:custGeom>
                <a:avLst/>
                <a:gdLst>
                  <a:gd name="connsiteX0" fmla="*/ 83047 w 83655"/>
                  <a:gd name="connsiteY0" fmla="*/ 37198 h 81944"/>
                  <a:gd name="connsiteX1" fmla="*/ 40589 w 83655"/>
                  <a:gd name="connsiteY1" fmla="*/ 81815 h 81944"/>
                  <a:gd name="connsiteX2" fmla="*/ 89 w 83655"/>
                  <a:gd name="connsiteY2" fmla="*/ 33215 h 81944"/>
                  <a:gd name="connsiteX3" fmla="*/ 45787 w 83655"/>
                  <a:gd name="connsiteY3" fmla="*/ 275 h 81944"/>
                  <a:gd name="connsiteX4" fmla="*/ 83047 w 83655"/>
                  <a:gd name="connsiteY4" fmla="*/ 37198 h 81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655" h="81944">
                    <a:moveTo>
                      <a:pt x="83047" y="37198"/>
                    </a:moveTo>
                    <a:cubicBezTo>
                      <a:pt x="78322" y="67505"/>
                      <a:pt x="64822" y="82625"/>
                      <a:pt x="40589" y="81815"/>
                    </a:cubicBezTo>
                    <a:cubicBezTo>
                      <a:pt x="10687" y="80870"/>
                      <a:pt x="-4096" y="61565"/>
                      <a:pt x="89" y="33215"/>
                    </a:cubicBezTo>
                    <a:cubicBezTo>
                      <a:pt x="3734" y="10265"/>
                      <a:pt x="21824" y="-2492"/>
                      <a:pt x="45787" y="275"/>
                    </a:cubicBezTo>
                    <a:cubicBezTo>
                      <a:pt x="69749" y="3043"/>
                      <a:pt x="79132" y="21740"/>
                      <a:pt x="83047" y="3719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7" name="Forme libre : forme 346">
                <a:extLst>
                  <a:ext uri="{FF2B5EF4-FFF2-40B4-BE49-F238E27FC236}">
                    <a16:creationId xmlns:a16="http://schemas.microsoft.com/office/drawing/2014/main" id="{B5DD3BB2-79F7-4346-8F51-D6E79728959B}"/>
                  </a:ext>
                </a:extLst>
              </p:cNvPr>
              <p:cNvSpPr/>
              <p:nvPr/>
            </p:nvSpPr>
            <p:spPr>
              <a:xfrm>
                <a:off x="4468570" y="3432143"/>
                <a:ext cx="72619" cy="72810"/>
              </a:xfrm>
              <a:custGeom>
                <a:avLst/>
                <a:gdLst>
                  <a:gd name="connsiteX0" fmla="*/ 33551 w 72619"/>
                  <a:gd name="connsiteY0" fmla="*/ 72695 h 72810"/>
                  <a:gd name="connsiteX1" fmla="*/ 274 w 72619"/>
                  <a:gd name="connsiteY1" fmla="*/ 29225 h 72810"/>
                  <a:gd name="connsiteX2" fmla="*/ 37466 w 72619"/>
                  <a:gd name="connsiteY2" fmla="*/ 65 h 72810"/>
                  <a:gd name="connsiteX3" fmla="*/ 71216 w 72619"/>
                  <a:gd name="connsiteY3" fmla="*/ 42861 h 72810"/>
                  <a:gd name="connsiteX4" fmla="*/ 33551 w 72619"/>
                  <a:gd name="connsiteY4" fmla="*/ 72695 h 72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619" h="72810">
                    <a:moveTo>
                      <a:pt x="33551" y="72695"/>
                    </a:moveTo>
                    <a:cubicBezTo>
                      <a:pt x="11208" y="66890"/>
                      <a:pt x="-4587" y="53053"/>
                      <a:pt x="274" y="29225"/>
                    </a:cubicBezTo>
                    <a:cubicBezTo>
                      <a:pt x="2892" y="11131"/>
                      <a:pt x="19270" y="-1710"/>
                      <a:pt x="37466" y="65"/>
                    </a:cubicBezTo>
                    <a:cubicBezTo>
                      <a:pt x="60483" y="3103"/>
                      <a:pt x="75738" y="19505"/>
                      <a:pt x="71216" y="42861"/>
                    </a:cubicBezTo>
                    <a:cubicBezTo>
                      <a:pt x="67581" y="60639"/>
                      <a:pt x="51688" y="73227"/>
                      <a:pt x="33551" y="7269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8" name="Forme libre : forme 347">
                <a:extLst>
                  <a:ext uri="{FF2B5EF4-FFF2-40B4-BE49-F238E27FC236}">
                    <a16:creationId xmlns:a16="http://schemas.microsoft.com/office/drawing/2014/main" id="{90A54C91-3EDC-489C-AC02-D63482F1D1D7}"/>
                  </a:ext>
                </a:extLst>
              </p:cNvPr>
              <p:cNvSpPr/>
              <p:nvPr/>
            </p:nvSpPr>
            <p:spPr>
              <a:xfrm>
                <a:off x="3118904" y="3474193"/>
                <a:ext cx="72855" cy="72489"/>
              </a:xfrm>
              <a:custGeom>
                <a:avLst/>
                <a:gdLst>
                  <a:gd name="connsiteX0" fmla="*/ -600 w 72855"/>
                  <a:gd name="connsiteY0" fmla="*/ 38137 h 72489"/>
                  <a:gd name="connsiteX1" fmla="*/ 29505 w 72855"/>
                  <a:gd name="connsiteY1" fmla="*/ 675 h 72489"/>
                  <a:gd name="connsiteX2" fmla="*/ 72097 w 72855"/>
                  <a:gd name="connsiteY2" fmla="*/ 34425 h 72489"/>
                  <a:gd name="connsiteX3" fmla="*/ 42802 w 72855"/>
                  <a:gd name="connsiteY3" fmla="*/ 71550 h 72489"/>
                  <a:gd name="connsiteX4" fmla="*/ -600 w 72855"/>
                  <a:gd name="connsiteY4" fmla="*/ 38137 h 72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855" h="72489">
                    <a:moveTo>
                      <a:pt x="-600" y="38137"/>
                    </a:moveTo>
                    <a:cubicBezTo>
                      <a:pt x="-980" y="20001"/>
                      <a:pt x="11711" y="4207"/>
                      <a:pt x="29505" y="675"/>
                    </a:cubicBezTo>
                    <a:cubicBezTo>
                      <a:pt x="52927" y="-3780"/>
                      <a:pt x="69194" y="11475"/>
                      <a:pt x="72097" y="34425"/>
                    </a:cubicBezTo>
                    <a:cubicBezTo>
                      <a:pt x="73793" y="52631"/>
                      <a:pt x="60904" y="68965"/>
                      <a:pt x="42802" y="71550"/>
                    </a:cubicBezTo>
                    <a:cubicBezTo>
                      <a:pt x="19110" y="76275"/>
                      <a:pt x="5272" y="60547"/>
                      <a:pt x="-600" y="3813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9" name="Forme libre : forme 348">
                <a:extLst>
                  <a:ext uri="{FF2B5EF4-FFF2-40B4-BE49-F238E27FC236}">
                    <a16:creationId xmlns:a16="http://schemas.microsoft.com/office/drawing/2014/main" id="{51345FBD-3085-4FA1-8451-3E31599D522A}"/>
                  </a:ext>
                </a:extLst>
              </p:cNvPr>
              <p:cNvSpPr/>
              <p:nvPr/>
            </p:nvSpPr>
            <p:spPr>
              <a:xfrm>
                <a:off x="3518229" y="3472163"/>
                <a:ext cx="76423" cy="76014"/>
              </a:xfrm>
              <a:custGeom>
                <a:avLst/>
                <a:gdLst>
                  <a:gd name="connsiteX0" fmla="*/ 75814 w 76423"/>
                  <a:gd name="connsiteY0" fmla="*/ 32135 h 76014"/>
                  <a:gd name="connsiteX1" fmla="*/ 39297 w 76423"/>
                  <a:gd name="connsiteY1" fmla="*/ 75673 h 76014"/>
                  <a:gd name="connsiteX2" fmla="*/ 1159 w 76423"/>
                  <a:gd name="connsiteY2" fmla="*/ 47323 h 76014"/>
                  <a:gd name="connsiteX3" fmla="*/ 30387 w 76423"/>
                  <a:gd name="connsiteY3" fmla="*/ 1018 h 76014"/>
                  <a:gd name="connsiteX4" fmla="*/ 75814 w 76423"/>
                  <a:gd name="connsiteY4" fmla="*/ 32135 h 76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423" h="76014">
                    <a:moveTo>
                      <a:pt x="75814" y="32135"/>
                    </a:moveTo>
                    <a:cubicBezTo>
                      <a:pt x="75140" y="57583"/>
                      <a:pt x="62314" y="72635"/>
                      <a:pt x="39297" y="75673"/>
                    </a:cubicBezTo>
                    <a:cubicBezTo>
                      <a:pt x="19789" y="77901"/>
                      <a:pt x="6154" y="64536"/>
                      <a:pt x="1159" y="47323"/>
                    </a:cubicBezTo>
                    <a:cubicBezTo>
                      <a:pt x="-5996" y="22955"/>
                      <a:pt x="9529" y="6148"/>
                      <a:pt x="30387" y="1018"/>
                    </a:cubicBezTo>
                    <a:cubicBezTo>
                      <a:pt x="53944" y="-4719"/>
                      <a:pt x="67580" y="12561"/>
                      <a:pt x="75814" y="3213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0" name="Forme libre : forme 349">
                <a:extLst>
                  <a:ext uri="{FF2B5EF4-FFF2-40B4-BE49-F238E27FC236}">
                    <a16:creationId xmlns:a16="http://schemas.microsoft.com/office/drawing/2014/main" id="{2408A0F8-77F7-48C3-B98B-9316CE793616}"/>
                  </a:ext>
                </a:extLst>
              </p:cNvPr>
              <p:cNvSpPr/>
              <p:nvPr/>
            </p:nvSpPr>
            <p:spPr>
              <a:xfrm>
                <a:off x="2988159" y="1552664"/>
                <a:ext cx="82257" cy="82099"/>
              </a:xfrm>
              <a:custGeom>
                <a:avLst/>
                <a:gdLst>
                  <a:gd name="connsiteX0" fmla="*/ 81612 w 82257"/>
                  <a:gd name="connsiteY0" fmla="*/ 32947 h 82099"/>
                  <a:gd name="connsiteX1" fmla="*/ 46715 w 82257"/>
                  <a:gd name="connsiteY1" fmla="*/ 81345 h 82099"/>
                  <a:gd name="connsiteX2" fmla="*/ 410 w 82257"/>
                  <a:gd name="connsiteY2" fmla="*/ 49485 h 82099"/>
                  <a:gd name="connsiteX3" fmla="*/ 39357 w 82257"/>
                  <a:gd name="connsiteY3" fmla="*/ 7 h 82099"/>
                  <a:gd name="connsiteX4" fmla="*/ 81612 w 82257"/>
                  <a:gd name="connsiteY4" fmla="*/ 32947 h 82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257" h="82099">
                    <a:moveTo>
                      <a:pt x="81612" y="32947"/>
                    </a:moveTo>
                    <a:cubicBezTo>
                      <a:pt x="82422" y="61567"/>
                      <a:pt x="69867" y="77632"/>
                      <a:pt x="46715" y="81345"/>
                    </a:cubicBezTo>
                    <a:cubicBezTo>
                      <a:pt x="23562" y="85057"/>
                      <a:pt x="4595" y="72840"/>
                      <a:pt x="410" y="49485"/>
                    </a:cubicBezTo>
                    <a:cubicBezTo>
                      <a:pt x="-4720" y="21000"/>
                      <a:pt x="9725" y="1829"/>
                      <a:pt x="39357" y="7"/>
                    </a:cubicBezTo>
                    <a:cubicBezTo>
                      <a:pt x="63658" y="-1546"/>
                      <a:pt x="76550" y="14250"/>
                      <a:pt x="81612" y="3294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1" name="Forme libre : forme 350">
                <a:extLst>
                  <a:ext uri="{FF2B5EF4-FFF2-40B4-BE49-F238E27FC236}">
                    <a16:creationId xmlns:a16="http://schemas.microsoft.com/office/drawing/2014/main" id="{F5DF8479-210D-4EC6-B5AA-EABAA231686C}"/>
                  </a:ext>
                </a:extLst>
              </p:cNvPr>
              <p:cNvSpPr/>
              <p:nvPr/>
            </p:nvSpPr>
            <p:spPr>
              <a:xfrm>
                <a:off x="3393319" y="1556752"/>
                <a:ext cx="72579" cy="73269"/>
              </a:xfrm>
              <a:custGeom>
                <a:avLst/>
                <a:gdLst>
                  <a:gd name="connsiteX0" fmla="*/ 29139 w 72579"/>
                  <a:gd name="connsiteY0" fmla="*/ -99 h 73269"/>
                  <a:gd name="connsiteX1" fmla="*/ 70652 w 72579"/>
                  <a:gd name="connsiteY1" fmla="*/ 28657 h 73269"/>
                  <a:gd name="connsiteX2" fmla="*/ 38927 w 72579"/>
                  <a:gd name="connsiteY2" fmla="*/ 72532 h 73269"/>
                  <a:gd name="connsiteX3" fmla="*/ 789 w 72579"/>
                  <a:gd name="connsiteY3" fmla="*/ 44722 h 73269"/>
                  <a:gd name="connsiteX4" fmla="*/ 29139 w 72579"/>
                  <a:gd name="connsiteY4" fmla="*/ -99 h 73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579" h="73269">
                    <a:moveTo>
                      <a:pt x="29139" y="-99"/>
                    </a:moveTo>
                    <a:cubicBezTo>
                      <a:pt x="52562" y="-99"/>
                      <a:pt x="66400" y="11849"/>
                      <a:pt x="70652" y="28657"/>
                    </a:cubicBezTo>
                    <a:cubicBezTo>
                      <a:pt x="76727" y="52619"/>
                      <a:pt x="61067" y="68211"/>
                      <a:pt x="38927" y="72532"/>
                    </a:cubicBezTo>
                    <a:cubicBezTo>
                      <a:pt x="19014" y="76514"/>
                      <a:pt x="5177" y="61259"/>
                      <a:pt x="789" y="44722"/>
                    </a:cubicBezTo>
                    <a:cubicBezTo>
                      <a:pt x="-5893" y="20151"/>
                      <a:pt x="12669" y="8541"/>
                      <a:pt x="29139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2" name="Forme libre : forme 351">
                <a:extLst>
                  <a:ext uri="{FF2B5EF4-FFF2-40B4-BE49-F238E27FC236}">
                    <a16:creationId xmlns:a16="http://schemas.microsoft.com/office/drawing/2014/main" id="{8C72A5A4-19FD-4320-90C3-FBAECF1CD10F}"/>
                  </a:ext>
                </a:extLst>
              </p:cNvPr>
              <p:cNvSpPr/>
              <p:nvPr/>
            </p:nvSpPr>
            <p:spPr>
              <a:xfrm>
                <a:off x="6362727" y="1553377"/>
                <a:ext cx="78754" cy="79417"/>
              </a:xfrm>
              <a:custGeom>
                <a:avLst/>
                <a:gdLst>
                  <a:gd name="connsiteX0" fmla="*/ 32230 w 78754"/>
                  <a:gd name="connsiteY0" fmla="*/ -99 h 79417"/>
                  <a:gd name="connsiteX1" fmla="*/ 77994 w 78754"/>
                  <a:gd name="connsiteY1" fmla="*/ 37364 h 79417"/>
                  <a:gd name="connsiteX2" fmla="*/ 41544 w 78754"/>
                  <a:gd name="connsiteY2" fmla="*/ 79147 h 79417"/>
                  <a:gd name="connsiteX3" fmla="*/ -373 w 78754"/>
                  <a:gd name="connsiteY3" fmla="*/ 42764 h 79417"/>
                  <a:gd name="connsiteX4" fmla="*/ 32230 w 78754"/>
                  <a:gd name="connsiteY4" fmla="*/ -99 h 79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754" h="79417">
                    <a:moveTo>
                      <a:pt x="32230" y="-99"/>
                    </a:moveTo>
                    <a:cubicBezTo>
                      <a:pt x="60309" y="1116"/>
                      <a:pt x="76171" y="13806"/>
                      <a:pt x="77994" y="37364"/>
                    </a:cubicBezTo>
                    <a:cubicBezTo>
                      <a:pt x="79817" y="60922"/>
                      <a:pt x="65035" y="77189"/>
                      <a:pt x="41544" y="79147"/>
                    </a:cubicBezTo>
                    <a:cubicBezTo>
                      <a:pt x="18054" y="81104"/>
                      <a:pt x="1989" y="66187"/>
                      <a:pt x="-373" y="42764"/>
                    </a:cubicBezTo>
                    <a:cubicBezTo>
                      <a:pt x="-2871" y="17924"/>
                      <a:pt x="14949" y="6719"/>
                      <a:pt x="32230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3" name="Forme libre : forme 352">
                <a:extLst>
                  <a:ext uri="{FF2B5EF4-FFF2-40B4-BE49-F238E27FC236}">
                    <a16:creationId xmlns:a16="http://schemas.microsoft.com/office/drawing/2014/main" id="{D66AF066-9B8E-4DE8-83EC-AE627F8697BA}"/>
                  </a:ext>
                </a:extLst>
              </p:cNvPr>
              <p:cNvSpPr/>
              <p:nvPr/>
            </p:nvSpPr>
            <p:spPr>
              <a:xfrm>
                <a:off x="3921219" y="3496695"/>
                <a:ext cx="70237" cy="70350"/>
              </a:xfrm>
              <a:custGeom>
                <a:avLst/>
                <a:gdLst>
                  <a:gd name="connsiteX0" fmla="*/ 37594 w 70237"/>
                  <a:gd name="connsiteY0" fmla="*/ 70244 h 70350"/>
                  <a:gd name="connsiteX1" fmla="*/ 266 w 70237"/>
                  <a:gd name="connsiteY1" fmla="*/ 39936 h 70350"/>
                  <a:gd name="connsiteX2" fmla="*/ 27266 w 70237"/>
                  <a:gd name="connsiteY2" fmla="*/ 989 h 70350"/>
                  <a:gd name="connsiteX3" fmla="*/ 69522 w 70237"/>
                  <a:gd name="connsiteY3" fmla="*/ 34739 h 70350"/>
                  <a:gd name="connsiteX4" fmla="*/ 37594 w 70237"/>
                  <a:gd name="connsiteY4" fmla="*/ 70244 h 70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237" h="70350">
                    <a:moveTo>
                      <a:pt x="37594" y="70244"/>
                    </a:moveTo>
                    <a:cubicBezTo>
                      <a:pt x="19416" y="70623"/>
                      <a:pt x="3629" y="57805"/>
                      <a:pt x="266" y="39936"/>
                    </a:cubicBezTo>
                    <a:cubicBezTo>
                      <a:pt x="-4391" y="20226"/>
                      <a:pt x="10256" y="4836"/>
                      <a:pt x="27266" y="989"/>
                    </a:cubicBezTo>
                    <a:cubicBezTo>
                      <a:pt x="51364" y="-4411"/>
                      <a:pt x="67766" y="10844"/>
                      <a:pt x="69522" y="34739"/>
                    </a:cubicBezTo>
                    <a:cubicBezTo>
                      <a:pt x="71074" y="54111"/>
                      <a:pt x="55549" y="64506"/>
                      <a:pt x="37594" y="7024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4" name="Forme libre : forme 353">
                <a:extLst>
                  <a:ext uri="{FF2B5EF4-FFF2-40B4-BE49-F238E27FC236}">
                    <a16:creationId xmlns:a16="http://schemas.microsoft.com/office/drawing/2014/main" id="{20B21D0A-FB2E-4A94-80F7-11751A2D8EEC}"/>
                  </a:ext>
                </a:extLst>
              </p:cNvPr>
              <p:cNvSpPr/>
              <p:nvPr/>
            </p:nvSpPr>
            <p:spPr>
              <a:xfrm>
                <a:off x="4306074" y="3502023"/>
                <a:ext cx="60238" cy="58744"/>
              </a:xfrm>
              <a:custGeom>
                <a:avLst/>
                <a:gdLst>
                  <a:gd name="connsiteX0" fmla="*/ 59292 w 60238"/>
                  <a:gd name="connsiteY0" fmla="*/ 24752 h 58744"/>
                  <a:gd name="connsiteX1" fmla="*/ 38637 w 60238"/>
                  <a:gd name="connsiteY1" fmla="*/ 56815 h 58744"/>
                  <a:gd name="connsiteX2" fmla="*/ 229 w 60238"/>
                  <a:gd name="connsiteY2" fmla="*/ 33662 h 58744"/>
                  <a:gd name="connsiteX3" fmla="*/ 20479 w 60238"/>
                  <a:gd name="connsiteY3" fmla="*/ 1735 h 58744"/>
                  <a:gd name="connsiteX4" fmla="*/ 59292 w 60238"/>
                  <a:gd name="connsiteY4" fmla="*/ 24752 h 58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238" h="58744">
                    <a:moveTo>
                      <a:pt x="59292" y="24752"/>
                    </a:moveTo>
                    <a:cubicBezTo>
                      <a:pt x="61505" y="39125"/>
                      <a:pt x="52639" y="52888"/>
                      <a:pt x="38637" y="56815"/>
                    </a:cubicBezTo>
                    <a:cubicBezTo>
                      <a:pt x="18387" y="63160"/>
                      <a:pt x="4887" y="52428"/>
                      <a:pt x="229" y="33662"/>
                    </a:cubicBezTo>
                    <a:cubicBezTo>
                      <a:pt x="-3618" y="18138"/>
                      <a:pt x="6237" y="6258"/>
                      <a:pt x="20479" y="1735"/>
                    </a:cubicBezTo>
                    <a:cubicBezTo>
                      <a:pt x="40460" y="-4745"/>
                      <a:pt x="52407" y="6662"/>
                      <a:pt x="59292" y="2475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5" name="Forme libre : forme 354">
                <a:extLst>
                  <a:ext uri="{FF2B5EF4-FFF2-40B4-BE49-F238E27FC236}">
                    <a16:creationId xmlns:a16="http://schemas.microsoft.com/office/drawing/2014/main" id="{750ACF4B-59B2-42F9-97BA-35D9FC9C58D6}"/>
                  </a:ext>
                </a:extLst>
              </p:cNvPr>
              <p:cNvSpPr/>
              <p:nvPr/>
            </p:nvSpPr>
            <p:spPr>
              <a:xfrm>
                <a:off x="4558581" y="636481"/>
                <a:ext cx="61328" cy="60380"/>
              </a:xfrm>
              <a:custGeom>
                <a:avLst/>
                <a:gdLst>
                  <a:gd name="connsiteX0" fmla="*/ 60720 w 61328"/>
                  <a:gd name="connsiteY0" fmla="*/ 30522 h 60380"/>
                  <a:gd name="connsiteX1" fmla="*/ 26970 w 61328"/>
                  <a:gd name="connsiteY1" fmla="*/ 59952 h 60380"/>
                  <a:gd name="connsiteX2" fmla="*/ -30 w 61328"/>
                  <a:gd name="connsiteY2" fmla="*/ 24650 h 60380"/>
                  <a:gd name="connsiteX3" fmla="*/ 27983 w 61328"/>
                  <a:gd name="connsiteY3" fmla="*/ -55 h 60380"/>
                  <a:gd name="connsiteX4" fmla="*/ 60720 w 61328"/>
                  <a:gd name="connsiteY4" fmla="*/ 30522 h 60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328" h="60380">
                    <a:moveTo>
                      <a:pt x="60720" y="30522"/>
                    </a:moveTo>
                    <a:cubicBezTo>
                      <a:pt x="57075" y="49152"/>
                      <a:pt x="46680" y="62585"/>
                      <a:pt x="26970" y="59952"/>
                    </a:cubicBezTo>
                    <a:cubicBezTo>
                      <a:pt x="8813" y="57522"/>
                      <a:pt x="-3472" y="44157"/>
                      <a:pt x="-30" y="24650"/>
                    </a:cubicBezTo>
                    <a:cubicBezTo>
                      <a:pt x="2192" y="10772"/>
                      <a:pt x="13936" y="414"/>
                      <a:pt x="27983" y="-55"/>
                    </a:cubicBezTo>
                    <a:cubicBezTo>
                      <a:pt x="47895" y="-933"/>
                      <a:pt x="57885" y="11622"/>
                      <a:pt x="60720" y="3052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6" name="Forme libre : forme 355">
                <a:extLst>
                  <a:ext uri="{FF2B5EF4-FFF2-40B4-BE49-F238E27FC236}">
                    <a16:creationId xmlns:a16="http://schemas.microsoft.com/office/drawing/2014/main" id="{C4FC56C2-CD2B-48E2-9FD3-44057716A843}"/>
                  </a:ext>
                </a:extLst>
              </p:cNvPr>
              <p:cNvSpPr/>
              <p:nvPr/>
            </p:nvSpPr>
            <p:spPr>
              <a:xfrm>
                <a:off x="2953107" y="3539937"/>
                <a:ext cx="67459" cy="67609"/>
              </a:xfrm>
              <a:custGeom>
                <a:avLst/>
                <a:gdLst>
                  <a:gd name="connsiteX0" fmla="*/ 36069 w 67459"/>
                  <a:gd name="connsiteY0" fmla="*/ 67502 h 67609"/>
                  <a:gd name="connsiteX1" fmla="*/ 227 w 67459"/>
                  <a:gd name="connsiteY1" fmla="*/ 38409 h 67609"/>
                  <a:gd name="connsiteX2" fmla="*/ 26282 w 67459"/>
                  <a:gd name="connsiteY2" fmla="*/ 947 h 67609"/>
                  <a:gd name="connsiteX3" fmla="*/ 66782 w 67459"/>
                  <a:gd name="connsiteY3" fmla="*/ 33279 h 67609"/>
                  <a:gd name="connsiteX4" fmla="*/ 36069 w 67459"/>
                  <a:gd name="connsiteY4" fmla="*/ 67502 h 67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459" h="67609">
                    <a:moveTo>
                      <a:pt x="36069" y="67502"/>
                    </a:moveTo>
                    <a:cubicBezTo>
                      <a:pt x="18607" y="67897"/>
                      <a:pt x="3431" y="55580"/>
                      <a:pt x="227" y="38409"/>
                    </a:cubicBezTo>
                    <a:cubicBezTo>
                      <a:pt x="-4228" y="19442"/>
                      <a:pt x="9812" y="4659"/>
                      <a:pt x="26282" y="947"/>
                    </a:cubicBezTo>
                    <a:cubicBezTo>
                      <a:pt x="49434" y="-4251"/>
                      <a:pt x="65229" y="10464"/>
                      <a:pt x="66782" y="33279"/>
                    </a:cubicBezTo>
                    <a:cubicBezTo>
                      <a:pt x="67996" y="52314"/>
                      <a:pt x="53079" y="62304"/>
                      <a:pt x="36069" y="6750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7" name="Forme libre : forme 356">
                <a:extLst>
                  <a:ext uri="{FF2B5EF4-FFF2-40B4-BE49-F238E27FC236}">
                    <a16:creationId xmlns:a16="http://schemas.microsoft.com/office/drawing/2014/main" id="{F3522EC6-A587-4D8C-8456-C36B49CF2D81}"/>
                  </a:ext>
                </a:extLst>
              </p:cNvPr>
              <p:cNvSpPr/>
              <p:nvPr/>
            </p:nvSpPr>
            <p:spPr>
              <a:xfrm>
                <a:off x="3349844" y="3557551"/>
                <a:ext cx="75101" cy="76986"/>
              </a:xfrm>
              <a:custGeom>
                <a:avLst/>
                <a:gdLst>
                  <a:gd name="connsiteX0" fmla="*/ 38459 w 75101"/>
                  <a:gd name="connsiteY0" fmla="*/ 76888 h 76986"/>
                  <a:gd name="connsiteX1" fmla="*/ 456 w 75101"/>
                  <a:gd name="connsiteY1" fmla="*/ 30785 h 76986"/>
                  <a:gd name="connsiteX2" fmla="*/ 46019 w 75101"/>
                  <a:gd name="connsiteY2" fmla="*/ 1558 h 76986"/>
                  <a:gd name="connsiteX3" fmla="*/ 74369 w 75101"/>
                  <a:gd name="connsiteY3" fmla="*/ 39088 h 76986"/>
                  <a:gd name="connsiteX4" fmla="*/ 38459 w 75101"/>
                  <a:gd name="connsiteY4" fmla="*/ 76888 h 76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101" h="76986">
                    <a:moveTo>
                      <a:pt x="38459" y="76888"/>
                    </a:moveTo>
                    <a:cubicBezTo>
                      <a:pt x="11459" y="67910"/>
                      <a:pt x="-5079" y="53803"/>
                      <a:pt x="456" y="30785"/>
                    </a:cubicBezTo>
                    <a:cubicBezTo>
                      <a:pt x="5316" y="10535"/>
                      <a:pt x="21989" y="-5395"/>
                      <a:pt x="46019" y="1558"/>
                    </a:cubicBezTo>
                    <a:cubicBezTo>
                      <a:pt x="62691" y="6418"/>
                      <a:pt x="75921" y="19580"/>
                      <a:pt x="74369" y="39088"/>
                    </a:cubicBezTo>
                    <a:cubicBezTo>
                      <a:pt x="72411" y="62983"/>
                      <a:pt x="53444" y="70138"/>
                      <a:pt x="38459" y="7688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8" name="Forme libre : forme 357">
                <a:extLst>
                  <a:ext uri="{FF2B5EF4-FFF2-40B4-BE49-F238E27FC236}">
                    <a16:creationId xmlns:a16="http://schemas.microsoft.com/office/drawing/2014/main" id="{40E4B2EA-2385-4B16-B2EB-86FEC19986F1}"/>
                  </a:ext>
                </a:extLst>
              </p:cNvPr>
              <p:cNvSpPr/>
              <p:nvPr/>
            </p:nvSpPr>
            <p:spPr>
              <a:xfrm>
                <a:off x="3750497" y="3557507"/>
                <a:ext cx="75544" cy="74420"/>
              </a:xfrm>
              <a:custGeom>
                <a:avLst/>
                <a:gdLst>
                  <a:gd name="connsiteX0" fmla="*/ 74936 w 75544"/>
                  <a:gd name="connsiteY0" fmla="*/ 38592 h 74420"/>
                  <a:gd name="connsiteX1" fmla="*/ 32411 w 75544"/>
                  <a:gd name="connsiteY1" fmla="*/ 73759 h 74420"/>
                  <a:gd name="connsiteX2" fmla="*/ 281 w 75544"/>
                  <a:gd name="connsiteY2" fmla="*/ 29951 h 74420"/>
                  <a:gd name="connsiteX3" fmla="*/ 36528 w 75544"/>
                  <a:gd name="connsiteY3" fmla="*/ -86 h 74420"/>
                  <a:gd name="connsiteX4" fmla="*/ 74936 w 75544"/>
                  <a:gd name="connsiteY4" fmla="*/ 38592 h 74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544" h="74420">
                    <a:moveTo>
                      <a:pt x="74936" y="38592"/>
                    </a:moveTo>
                    <a:cubicBezTo>
                      <a:pt x="69198" y="61271"/>
                      <a:pt x="55969" y="77606"/>
                      <a:pt x="32411" y="73759"/>
                    </a:cubicBezTo>
                    <a:cubicBezTo>
                      <a:pt x="10608" y="70249"/>
                      <a:pt x="-4512" y="53509"/>
                      <a:pt x="281" y="29951"/>
                    </a:cubicBezTo>
                    <a:cubicBezTo>
                      <a:pt x="3146" y="12280"/>
                      <a:pt x="18632" y="-553"/>
                      <a:pt x="36528" y="-86"/>
                    </a:cubicBezTo>
                    <a:cubicBezTo>
                      <a:pt x="60018" y="859"/>
                      <a:pt x="72303" y="16182"/>
                      <a:pt x="74936" y="3859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9" name="Forme libre : forme 358">
                <a:extLst>
                  <a:ext uri="{FF2B5EF4-FFF2-40B4-BE49-F238E27FC236}">
                    <a16:creationId xmlns:a16="http://schemas.microsoft.com/office/drawing/2014/main" id="{9DB3435B-C797-4020-B625-B300FD9BFA70}"/>
                  </a:ext>
                </a:extLst>
              </p:cNvPr>
              <p:cNvSpPr/>
              <p:nvPr/>
            </p:nvSpPr>
            <p:spPr>
              <a:xfrm>
                <a:off x="4046836" y="1261758"/>
                <a:ext cx="72716" cy="73624"/>
              </a:xfrm>
              <a:custGeom>
                <a:avLst/>
                <a:gdLst>
                  <a:gd name="connsiteX0" fmla="*/ 40025 w 72716"/>
                  <a:gd name="connsiteY0" fmla="*/ -12 h 73624"/>
                  <a:gd name="connsiteX1" fmla="*/ 70264 w 72716"/>
                  <a:gd name="connsiteY1" fmla="*/ 45753 h 73624"/>
                  <a:gd name="connsiteX2" fmla="*/ 31520 w 72716"/>
                  <a:gd name="connsiteY2" fmla="*/ 72753 h 73624"/>
                  <a:gd name="connsiteX3" fmla="*/ 1145 w 72716"/>
                  <a:gd name="connsiteY3" fmla="*/ 27866 h 73624"/>
                  <a:gd name="connsiteX4" fmla="*/ 40025 w 72716"/>
                  <a:gd name="connsiteY4" fmla="*/ -12 h 73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716" h="73624">
                    <a:moveTo>
                      <a:pt x="40025" y="-12"/>
                    </a:moveTo>
                    <a:cubicBezTo>
                      <a:pt x="60680" y="8561"/>
                      <a:pt x="77892" y="20913"/>
                      <a:pt x="70264" y="45753"/>
                    </a:cubicBezTo>
                    <a:cubicBezTo>
                      <a:pt x="65067" y="62628"/>
                      <a:pt x="50824" y="77073"/>
                      <a:pt x="31520" y="72753"/>
                    </a:cubicBezTo>
                    <a:cubicBezTo>
                      <a:pt x="9987" y="67758"/>
                      <a:pt x="-6078" y="52503"/>
                      <a:pt x="1145" y="27866"/>
                    </a:cubicBezTo>
                    <a:cubicBezTo>
                      <a:pt x="5758" y="10463"/>
                      <a:pt x="22062" y="-1227"/>
                      <a:pt x="40025" y="-1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0" name="Forme libre : forme 359">
                <a:extLst>
                  <a:ext uri="{FF2B5EF4-FFF2-40B4-BE49-F238E27FC236}">
                    <a16:creationId xmlns:a16="http://schemas.microsoft.com/office/drawing/2014/main" id="{2F75B96C-D254-4832-9430-E5208C6BEEFC}"/>
                  </a:ext>
                </a:extLst>
              </p:cNvPr>
              <p:cNvSpPr/>
              <p:nvPr/>
            </p:nvSpPr>
            <p:spPr>
              <a:xfrm>
                <a:off x="4452134" y="1267443"/>
                <a:ext cx="63150" cy="62774"/>
              </a:xfrm>
              <a:custGeom>
                <a:avLst/>
                <a:gdLst>
                  <a:gd name="connsiteX0" fmla="*/ 62541 w 63150"/>
                  <a:gd name="connsiteY0" fmla="*/ 33993 h 62774"/>
                  <a:gd name="connsiteX1" fmla="*/ 25214 w 63150"/>
                  <a:gd name="connsiteY1" fmla="*/ 61803 h 62774"/>
                  <a:gd name="connsiteX2" fmla="*/ 644 w 63150"/>
                  <a:gd name="connsiteY2" fmla="*/ 23125 h 62774"/>
                  <a:gd name="connsiteX3" fmla="*/ 31222 w 63150"/>
                  <a:gd name="connsiteY3" fmla="*/ -27 h 62774"/>
                  <a:gd name="connsiteX4" fmla="*/ 62541 w 63150"/>
                  <a:gd name="connsiteY4" fmla="*/ 33993 h 62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150" h="62774">
                    <a:moveTo>
                      <a:pt x="62541" y="33993"/>
                    </a:moveTo>
                    <a:cubicBezTo>
                      <a:pt x="56196" y="51813"/>
                      <a:pt x="45059" y="66460"/>
                      <a:pt x="25214" y="61803"/>
                    </a:cubicBezTo>
                    <a:cubicBezTo>
                      <a:pt x="7664" y="57685"/>
                      <a:pt x="-4689" y="43308"/>
                      <a:pt x="644" y="23125"/>
                    </a:cubicBezTo>
                    <a:cubicBezTo>
                      <a:pt x="3613" y="8848"/>
                      <a:pt x="16674" y="-1041"/>
                      <a:pt x="31222" y="-27"/>
                    </a:cubicBezTo>
                    <a:cubicBezTo>
                      <a:pt x="50796" y="1525"/>
                      <a:pt x="61867" y="13945"/>
                      <a:pt x="62541" y="3399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1" name="Forme libre : forme 360">
                <a:extLst>
                  <a:ext uri="{FF2B5EF4-FFF2-40B4-BE49-F238E27FC236}">
                    <a16:creationId xmlns:a16="http://schemas.microsoft.com/office/drawing/2014/main" id="{28F111EE-7654-4873-B4D9-88220592FC1F}"/>
                  </a:ext>
                </a:extLst>
              </p:cNvPr>
              <p:cNvSpPr/>
              <p:nvPr/>
            </p:nvSpPr>
            <p:spPr>
              <a:xfrm>
                <a:off x="2384210" y="3602609"/>
                <a:ext cx="67482" cy="67607"/>
              </a:xfrm>
              <a:custGeom>
                <a:avLst/>
                <a:gdLst>
                  <a:gd name="connsiteX0" fmla="*/ 30743 w 67482"/>
                  <a:gd name="connsiteY0" fmla="*/ -98 h 67607"/>
                  <a:gd name="connsiteX1" fmla="*/ 66316 w 67482"/>
                  <a:gd name="connsiteY1" fmla="*/ 29400 h 67607"/>
                  <a:gd name="connsiteX2" fmla="*/ 41099 w 67482"/>
                  <a:gd name="connsiteY2" fmla="*/ 66392 h 67607"/>
                  <a:gd name="connsiteX3" fmla="*/ 39924 w 67482"/>
                  <a:gd name="connsiteY3" fmla="*/ 66592 h 67607"/>
                  <a:gd name="connsiteX4" fmla="*/ -577 w 67482"/>
                  <a:gd name="connsiteY4" fmla="*/ 33787 h 67607"/>
                  <a:gd name="connsiteX5" fmla="*/ 30743 w 67482"/>
                  <a:gd name="connsiteY5" fmla="*/ -98 h 67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482" h="67607">
                    <a:moveTo>
                      <a:pt x="30743" y="-98"/>
                    </a:moveTo>
                    <a:cubicBezTo>
                      <a:pt x="48193" y="-214"/>
                      <a:pt x="63200" y="12230"/>
                      <a:pt x="66316" y="29400"/>
                    </a:cubicBezTo>
                    <a:cubicBezTo>
                      <a:pt x="69568" y="46579"/>
                      <a:pt x="58277" y="63141"/>
                      <a:pt x="41099" y="66392"/>
                    </a:cubicBezTo>
                    <a:cubicBezTo>
                      <a:pt x="40708" y="66466"/>
                      <a:pt x="40316" y="66533"/>
                      <a:pt x="39924" y="66592"/>
                    </a:cubicBezTo>
                    <a:cubicBezTo>
                      <a:pt x="16973" y="71385"/>
                      <a:pt x="908" y="56939"/>
                      <a:pt x="-577" y="33787"/>
                    </a:cubicBezTo>
                    <a:cubicBezTo>
                      <a:pt x="-1387" y="15022"/>
                      <a:pt x="13328" y="4830"/>
                      <a:pt x="30743" y="-9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2" name="Forme libre : forme 361">
                <a:extLst>
                  <a:ext uri="{FF2B5EF4-FFF2-40B4-BE49-F238E27FC236}">
                    <a16:creationId xmlns:a16="http://schemas.microsoft.com/office/drawing/2014/main" id="{1B9553CA-EA6F-490A-8E7D-C37ED7050CC5}"/>
                  </a:ext>
                </a:extLst>
              </p:cNvPr>
              <p:cNvSpPr/>
              <p:nvPr/>
            </p:nvSpPr>
            <p:spPr>
              <a:xfrm>
                <a:off x="2786474" y="3625705"/>
                <a:ext cx="64462" cy="63814"/>
              </a:xfrm>
              <a:custGeom>
                <a:avLst/>
                <a:gdLst>
                  <a:gd name="connsiteX0" fmla="*/ 63854 w 64462"/>
                  <a:gd name="connsiteY0" fmla="*/ 29861 h 63814"/>
                  <a:gd name="connsiteX1" fmla="*/ 32332 w 64462"/>
                  <a:gd name="connsiteY1" fmla="*/ 63611 h 63814"/>
                  <a:gd name="connsiteX2" fmla="*/ -442 w 64462"/>
                  <a:gd name="connsiteY2" fmla="*/ 35841 h 63814"/>
                  <a:gd name="connsiteX3" fmla="*/ -541 w 64462"/>
                  <a:gd name="connsiteY3" fmla="*/ 32831 h 63814"/>
                  <a:gd name="connsiteX4" fmla="*/ 30171 w 64462"/>
                  <a:gd name="connsiteY4" fmla="*/ -42 h 63814"/>
                  <a:gd name="connsiteX5" fmla="*/ 63854 w 64462"/>
                  <a:gd name="connsiteY5" fmla="*/ 29861 h 6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462" h="63814">
                    <a:moveTo>
                      <a:pt x="63854" y="29861"/>
                    </a:moveTo>
                    <a:cubicBezTo>
                      <a:pt x="61897" y="50111"/>
                      <a:pt x="50354" y="62733"/>
                      <a:pt x="32332" y="63611"/>
                    </a:cubicBezTo>
                    <a:cubicBezTo>
                      <a:pt x="15613" y="64992"/>
                      <a:pt x="940" y="52559"/>
                      <a:pt x="-442" y="35841"/>
                    </a:cubicBezTo>
                    <a:cubicBezTo>
                      <a:pt x="-525" y="34839"/>
                      <a:pt x="-558" y="33835"/>
                      <a:pt x="-541" y="32831"/>
                    </a:cubicBezTo>
                    <a:cubicBezTo>
                      <a:pt x="-1689" y="13593"/>
                      <a:pt x="11879" y="1241"/>
                      <a:pt x="30171" y="-42"/>
                    </a:cubicBezTo>
                    <a:cubicBezTo>
                      <a:pt x="49747" y="-1122"/>
                      <a:pt x="59129" y="13391"/>
                      <a:pt x="63854" y="2986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3" name="Forme libre : forme 362">
                <a:extLst>
                  <a:ext uri="{FF2B5EF4-FFF2-40B4-BE49-F238E27FC236}">
                    <a16:creationId xmlns:a16="http://schemas.microsoft.com/office/drawing/2014/main" id="{0198E419-EC1C-46CE-A977-87518D30C569}"/>
                  </a:ext>
                </a:extLst>
              </p:cNvPr>
              <p:cNvSpPr/>
              <p:nvPr/>
            </p:nvSpPr>
            <p:spPr>
              <a:xfrm>
                <a:off x="3181655" y="3618607"/>
                <a:ext cx="74362" cy="76511"/>
              </a:xfrm>
              <a:custGeom>
                <a:avLst/>
                <a:gdLst>
                  <a:gd name="connsiteX0" fmla="*/ 31824 w 74362"/>
                  <a:gd name="connsiteY0" fmla="*/ -99 h 76511"/>
                  <a:gd name="connsiteX1" fmla="*/ 73404 w 74362"/>
                  <a:gd name="connsiteY1" fmla="*/ 42426 h 76511"/>
                  <a:gd name="connsiteX2" fmla="*/ 30811 w 74362"/>
                  <a:gd name="connsiteY2" fmla="*/ 75839 h 76511"/>
                  <a:gd name="connsiteX3" fmla="*/ -576 w 74362"/>
                  <a:gd name="connsiteY3" fmla="*/ 40806 h 76511"/>
                  <a:gd name="connsiteX4" fmla="*/ 31824 w 74362"/>
                  <a:gd name="connsiteY4" fmla="*/ -99 h 76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362" h="76511">
                    <a:moveTo>
                      <a:pt x="31824" y="-99"/>
                    </a:moveTo>
                    <a:cubicBezTo>
                      <a:pt x="59431" y="6651"/>
                      <a:pt x="76441" y="18734"/>
                      <a:pt x="73404" y="42426"/>
                    </a:cubicBezTo>
                    <a:cubicBezTo>
                      <a:pt x="70569" y="64296"/>
                      <a:pt x="54099" y="79619"/>
                      <a:pt x="30811" y="75839"/>
                    </a:cubicBezTo>
                    <a:cubicBezTo>
                      <a:pt x="13206" y="73378"/>
                      <a:pt x="-56" y="58575"/>
                      <a:pt x="-576" y="40806"/>
                    </a:cubicBezTo>
                    <a:cubicBezTo>
                      <a:pt x="-1521" y="15831"/>
                      <a:pt x="18391" y="8541"/>
                      <a:pt x="3182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4" name="Forme libre : forme 363">
                <a:extLst>
                  <a:ext uri="{FF2B5EF4-FFF2-40B4-BE49-F238E27FC236}">
                    <a16:creationId xmlns:a16="http://schemas.microsoft.com/office/drawing/2014/main" id="{5280DF17-C007-4F7D-B086-4B9715553853}"/>
                  </a:ext>
                </a:extLst>
              </p:cNvPr>
              <p:cNvSpPr/>
              <p:nvPr/>
            </p:nvSpPr>
            <p:spPr>
              <a:xfrm>
                <a:off x="5351361" y="3618683"/>
                <a:ext cx="79830" cy="78096"/>
              </a:xfrm>
              <a:custGeom>
                <a:avLst/>
                <a:gdLst>
                  <a:gd name="connsiteX0" fmla="*/ 79222 w 79830"/>
                  <a:gd name="connsiteY0" fmla="*/ 35195 h 78096"/>
                  <a:gd name="connsiteX1" fmla="*/ 35684 w 79830"/>
                  <a:gd name="connsiteY1" fmla="*/ 77788 h 78096"/>
                  <a:gd name="connsiteX2" fmla="*/ -428 w 79830"/>
                  <a:gd name="connsiteY2" fmla="*/ 36410 h 78096"/>
                  <a:gd name="connsiteX3" fmla="*/ 37174 w 79830"/>
                  <a:gd name="connsiteY3" fmla="*/ -94 h 78096"/>
                  <a:gd name="connsiteX4" fmla="*/ 41017 w 79830"/>
                  <a:gd name="connsiteY4" fmla="*/ 163 h 78096"/>
                  <a:gd name="connsiteX5" fmla="*/ 79222 w 79830"/>
                  <a:gd name="connsiteY5" fmla="*/ 35195 h 78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830" h="78096">
                    <a:moveTo>
                      <a:pt x="79222" y="35195"/>
                    </a:moveTo>
                    <a:cubicBezTo>
                      <a:pt x="72877" y="64490"/>
                      <a:pt x="59715" y="80015"/>
                      <a:pt x="35684" y="77788"/>
                    </a:cubicBezTo>
                    <a:cubicBezTo>
                      <a:pt x="12734" y="75628"/>
                      <a:pt x="-2453" y="60035"/>
                      <a:pt x="-428" y="36410"/>
                    </a:cubicBezTo>
                    <a:cubicBezTo>
                      <a:pt x="-125" y="15946"/>
                      <a:pt x="16710" y="-398"/>
                      <a:pt x="37174" y="-94"/>
                    </a:cubicBezTo>
                    <a:cubicBezTo>
                      <a:pt x="38459" y="-75"/>
                      <a:pt x="39742" y="10"/>
                      <a:pt x="41017" y="163"/>
                    </a:cubicBezTo>
                    <a:cubicBezTo>
                      <a:pt x="65587" y="1513"/>
                      <a:pt x="73349" y="20818"/>
                      <a:pt x="79222" y="3519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5" name="Forme libre : forme 364">
                <a:extLst>
                  <a:ext uri="{FF2B5EF4-FFF2-40B4-BE49-F238E27FC236}">
                    <a16:creationId xmlns:a16="http://schemas.microsoft.com/office/drawing/2014/main" id="{35367118-624A-474D-AA5E-5228647487DF}"/>
                  </a:ext>
                </a:extLst>
              </p:cNvPr>
              <p:cNvSpPr/>
              <p:nvPr/>
            </p:nvSpPr>
            <p:spPr>
              <a:xfrm>
                <a:off x="3581666" y="3641287"/>
                <a:ext cx="75137" cy="75402"/>
              </a:xfrm>
              <a:custGeom>
                <a:avLst/>
                <a:gdLst>
                  <a:gd name="connsiteX0" fmla="*/ 31075 w 75137"/>
                  <a:gd name="connsiteY0" fmla="*/ -99 h 75402"/>
                  <a:gd name="connsiteX1" fmla="*/ 74275 w 75137"/>
                  <a:gd name="connsiteY1" fmla="*/ 35947 h 75402"/>
                  <a:gd name="connsiteX2" fmla="*/ 46262 w 75137"/>
                  <a:gd name="connsiteY2" fmla="*/ 73544 h 75402"/>
                  <a:gd name="connsiteX3" fmla="*/ 497 w 75137"/>
                  <a:gd name="connsiteY3" fmla="*/ 44654 h 75402"/>
                  <a:gd name="connsiteX4" fmla="*/ 31075 w 75137"/>
                  <a:gd name="connsiteY4" fmla="*/ -99 h 75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137" h="75402">
                    <a:moveTo>
                      <a:pt x="31075" y="-99"/>
                    </a:moveTo>
                    <a:cubicBezTo>
                      <a:pt x="56387" y="644"/>
                      <a:pt x="71575" y="13064"/>
                      <a:pt x="74275" y="35947"/>
                    </a:cubicBezTo>
                    <a:cubicBezTo>
                      <a:pt x="76569" y="55116"/>
                      <a:pt x="63002" y="68549"/>
                      <a:pt x="46262" y="73544"/>
                    </a:cubicBezTo>
                    <a:cubicBezTo>
                      <a:pt x="22164" y="80699"/>
                      <a:pt x="5762" y="65039"/>
                      <a:pt x="497" y="44654"/>
                    </a:cubicBezTo>
                    <a:cubicBezTo>
                      <a:pt x="-5241" y="21097"/>
                      <a:pt x="12309" y="7934"/>
                      <a:pt x="31075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6" name="Forme libre : forme 365">
                <a:extLst>
                  <a:ext uri="{FF2B5EF4-FFF2-40B4-BE49-F238E27FC236}">
                    <a16:creationId xmlns:a16="http://schemas.microsoft.com/office/drawing/2014/main" id="{8FADEFFE-37FE-45AC-B5AB-E1E9A0AF8FD5}"/>
                  </a:ext>
                </a:extLst>
              </p:cNvPr>
              <p:cNvSpPr/>
              <p:nvPr/>
            </p:nvSpPr>
            <p:spPr>
              <a:xfrm>
                <a:off x="4958454" y="656204"/>
                <a:ext cx="63080" cy="62902"/>
              </a:xfrm>
              <a:custGeom>
                <a:avLst/>
                <a:gdLst>
                  <a:gd name="connsiteX0" fmla="*/ 62471 w 63080"/>
                  <a:gd name="connsiteY0" fmla="*/ 28484 h 62902"/>
                  <a:gd name="connsiteX1" fmla="*/ 31354 w 63080"/>
                  <a:gd name="connsiteY1" fmla="*/ 62707 h 62902"/>
                  <a:gd name="connsiteX2" fmla="*/ 709 w 63080"/>
                  <a:gd name="connsiteY2" fmla="*/ 39757 h 62902"/>
                  <a:gd name="connsiteX3" fmla="*/ 25009 w 63080"/>
                  <a:gd name="connsiteY3" fmla="*/ 877 h 62902"/>
                  <a:gd name="connsiteX4" fmla="*/ 62471 w 63080"/>
                  <a:gd name="connsiteY4" fmla="*/ 28484 h 62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080" h="62902">
                    <a:moveTo>
                      <a:pt x="62471" y="28484"/>
                    </a:moveTo>
                    <a:cubicBezTo>
                      <a:pt x="61864" y="48734"/>
                      <a:pt x="50389" y="60952"/>
                      <a:pt x="31354" y="62707"/>
                    </a:cubicBezTo>
                    <a:cubicBezTo>
                      <a:pt x="16808" y="63895"/>
                      <a:pt x="3661" y="54049"/>
                      <a:pt x="709" y="39757"/>
                    </a:cubicBezTo>
                    <a:cubicBezTo>
                      <a:pt x="-4758" y="19507"/>
                      <a:pt x="7459" y="5062"/>
                      <a:pt x="25009" y="877"/>
                    </a:cubicBezTo>
                    <a:cubicBezTo>
                      <a:pt x="44651" y="-4051"/>
                      <a:pt x="56059" y="10394"/>
                      <a:pt x="62471" y="2848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7" name="Forme libre : forme 366">
                <a:extLst>
                  <a:ext uri="{FF2B5EF4-FFF2-40B4-BE49-F238E27FC236}">
                    <a16:creationId xmlns:a16="http://schemas.microsoft.com/office/drawing/2014/main" id="{E12ABD0B-955F-4FC7-83DE-846A74892F3E}"/>
                  </a:ext>
                </a:extLst>
              </p:cNvPr>
              <p:cNvSpPr/>
              <p:nvPr/>
            </p:nvSpPr>
            <p:spPr>
              <a:xfrm>
                <a:off x="5349528" y="647244"/>
                <a:ext cx="80666" cy="80605"/>
              </a:xfrm>
              <a:custGeom>
                <a:avLst/>
                <a:gdLst>
                  <a:gd name="connsiteX0" fmla="*/ 43526 w 80666"/>
                  <a:gd name="connsiteY0" fmla="*/ -85 h 80605"/>
                  <a:gd name="connsiteX1" fmla="*/ 79908 w 80666"/>
                  <a:gd name="connsiteY1" fmla="*/ 41765 h 80605"/>
                  <a:gd name="connsiteX2" fmla="*/ 31241 w 80666"/>
                  <a:gd name="connsiteY2" fmla="*/ 79362 h 80605"/>
                  <a:gd name="connsiteX3" fmla="*/ -208 w 80666"/>
                  <a:gd name="connsiteY3" fmla="*/ 37082 h 80605"/>
                  <a:gd name="connsiteX4" fmla="*/ 393 w 80666"/>
                  <a:gd name="connsiteY4" fmla="*/ 33935 h 80605"/>
                  <a:gd name="connsiteX5" fmla="*/ 43526 w 80666"/>
                  <a:gd name="connsiteY5" fmla="*/ -85 h 80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666" h="80605">
                    <a:moveTo>
                      <a:pt x="43526" y="-85"/>
                    </a:moveTo>
                    <a:cubicBezTo>
                      <a:pt x="66679" y="4909"/>
                      <a:pt x="81731" y="18275"/>
                      <a:pt x="79908" y="41765"/>
                    </a:cubicBezTo>
                    <a:cubicBezTo>
                      <a:pt x="77680" y="70047"/>
                      <a:pt x="59051" y="84897"/>
                      <a:pt x="31241" y="79362"/>
                    </a:cubicBezTo>
                    <a:cubicBezTo>
                      <a:pt x="10882" y="76371"/>
                      <a:pt x="-3198" y="57442"/>
                      <a:pt x="-208" y="37082"/>
                    </a:cubicBezTo>
                    <a:cubicBezTo>
                      <a:pt x="-53" y="36025"/>
                      <a:pt x="148" y="34975"/>
                      <a:pt x="393" y="33935"/>
                    </a:cubicBezTo>
                    <a:cubicBezTo>
                      <a:pt x="4443" y="11794"/>
                      <a:pt x="20239" y="-558"/>
                      <a:pt x="43526" y="-8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8" name="Forme libre : forme 367">
                <a:extLst>
                  <a:ext uri="{FF2B5EF4-FFF2-40B4-BE49-F238E27FC236}">
                    <a16:creationId xmlns:a16="http://schemas.microsoft.com/office/drawing/2014/main" id="{99C95F8B-E7D1-4267-9EC4-7F72DEA099C9}"/>
                  </a:ext>
                </a:extLst>
              </p:cNvPr>
              <p:cNvSpPr/>
              <p:nvPr/>
            </p:nvSpPr>
            <p:spPr>
              <a:xfrm>
                <a:off x="3476253" y="1723612"/>
                <a:ext cx="75800" cy="76364"/>
              </a:xfrm>
              <a:custGeom>
                <a:avLst/>
                <a:gdLst>
                  <a:gd name="connsiteX0" fmla="*/ 34563 w 75800"/>
                  <a:gd name="connsiteY0" fmla="*/ -99 h 76364"/>
                  <a:gd name="connsiteX1" fmla="*/ 75063 w 75800"/>
                  <a:gd name="connsiteY1" fmla="*/ 37567 h 76364"/>
                  <a:gd name="connsiteX2" fmla="*/ 45700 w 75800"/>
                  <a:gd name="connsiteY2" fmla="*/ 74961 h 76364"/>
                  <a:gd name="connsiteX3" fmla="*/ 341 w 75800"/>
                  <a:gd name="connsiteY3" fmla="*/ 44181 h 76364"/>
                  <a:gd name="connsiteX4" fmla="*/ 34563 w 75800"/>
                  <a:gd name="connsiteY4" fmla="*/ -99 h 76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800" h="76364">
                    <a:moveTo>
                      <a:pt x="34563" y="-99"/>
                    </a:moveTo>
                    <a:cubicBezTo>
                      <a:pt x="57783" y="1252"/>
                      <a:pt x="72768" y="14144"/>
                      <a:pt x="75063" y="37567"/>
                    </a:cubicBezTo>
                    <a:cubicBezTo>
                      <a:pt x="76683" y="57006"/>
                      <a:pt x="62845" y="70709"/>
                      <a:pt x="45700" y="74961"/>
                    </a:cubicBezTo>
                    <a:cubicBezTo>
                      <a:pt x="21670" y="80901"/>
                      <a:pt x="4660" y="65849"/>
                      <a:pt x="341" y="44181"/>
                    </a:cubicBezTo>
                    <a:cubicBezTo>
                      <a:pt x="-4789" y="20422"/>
                      <a:pt x="11478" y="6584"/>
                      <a:pt x="34563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9" name="Forme libre : forme 368">
                <a:extLst>
                  <a:ext uri="{FF2B5EF4-FFF2-40B4-BE49-F238E27FC236}">
                    <a16:creationId xmlns:a16="http://schemas.microsoft.com/office/drawing/2014/main" id="{7F280284-0FD6-45D9-BAA8-D8BFF6734EB4}"/>
                  </a:ext>
                </a:extLst>
              </p:cNvPr>
              <p:cNvSpPr/>
              <p:nvPr/>
            </p:nvSpPr>
            <p:spPr>
              <a:xfrm>
                <a:off x="5186856" y="3685499"/>
                <a:ext cx="70235" cy="70343"/>
              </a:xfrm>
              <a:custGeom>
                <a:avLst/>
                <a:gdLst>
                  <a:gd name="connsiteX0" fmla="*/ 31845 w 70235"/>
                  <a:gd name="connsiteY0" fmla="*/ -98 h 70343"/>
                  <a:gd name="connsiteX1" fmla="*/ 68835 w 70235"/>
                  <a:gd name="connsiteY1" fmla="*/ 30614 h 70343"/>
                  <a:gd name="connsiteX2" fmla="*/ 41362 w 70235"/>
                  <a:gd name="connsiteY2" fmla="*/ 69292 h 70343"/>
                  <a:gd name="connsiteX3" fmla="*/ -555 w 70235"/>
                  <a:gd name="connsiteY3" fmla="*/ 35137 h 70343"/>
                  <a:gd name="connsiteX4" fmla="*/ 31845 w 70235"/>
                  <a:gd name="connsiteY4" fmla="*/ -98 h 70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235" h="70343">
                    <a:moveTo>
                      <a:pt x="31845" y="-98"/>
                    </a:moveTo>
                    <a:cubicBezTo>
                      <a:pt x="49985" y="-166"/>
                      <a:pt x="65567" y="12771"/>
                      <a:pt x="68835" y="30614"/>
                    </a:cubicBezTo>
                    <a:cubicBezTo>
                      <a:pt x="73290" y="50527"/>
                      <a:pt x="58237" y="65714"/>
                      <a:pt x="41362" y="69292"/>
                    </a:cubicBezTo>
                    <a:cubicBezTo>
                      <a:pt x="17535" y="74287"/>
                      <a:pt x="862" y="59167"/>
                      <a:pt x="-555" y="35137"/>
                    </a:cubicBezTo>
                    <a:cubicBezTo>
                      <a:pt x="-1635" y="15629"/>
                      <a:pt x="13755" y="5234"/>
                      <a:pt x="31845" y="-9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0" name="Forme libre : forme 369">
                <a:extLst>
                  <a:ext uri="{FF2B5EF4-FFF2-40B4-BE49-F238E27FC236}">
                    <a16:creationId xmlns:a16="http://schemas.microsoft.com/office/drawing/2014/main" id="{AC6CBE2C-25BA-4BBB-B2F7-42776F884A9C}"/>
                  </a:ext>
                </a:extLst>
              </p:cNvPr>
              <p:cNvSpPr/>
              <p:nvPr/>
            </p:nvSpPr>
            <p:spPr>
              <a:xfrm>
                <a:off x="2639231" y="3710911"/>
                <a:ext cx="63341" cy="62358"/>
              </a:xfrm>
              <a:custGeom>
                <a:avLst/>
                <a:gdLst>
                  <a:gd name="connsiteX0" fmla="*/ 62733 w 63341"/>
                  <a:gd name="connsiteY0" fmla="*/ 31527 h 62358"/>
                  <a:gd name="connsiteX1" fmla="*/ 27970 w 63341"/>
                  <a:gd name="connsiteY1" fmla="*/ 61902 h 62358"/>
                  <a:gd name="connsiteX2" fmla="*/ -42 w 63341"/>
                  <a:gd name="connsiteY2" fmla="*/ 25452 h 62358"/>
                  <a:gd name="connsiteX3" fmla="*/ 28915 w 63341"/>
                  <a:gd name="connsiteY3" fmla="*/ -63 h 62358"/>
                  <a:gd name="connsiteX4" fmla="*/ 62733 w 63341"/>
                  <a:gd name="connsiteY4" fmla="*/ 31527 h 62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341" h="62358">
                    <a:moveTo>
                      <a:pt x="62733" y="31527"/>
                    </a:moveTo>
                    <a:cubicBezTo>
                      <a:pt x="58615" y="50359"/>
                      <a:pt x="48018" y="64737"/>
                      <a:pt x="27970" y="61902"/>
                    </a:cubicBezTo>
                    <a:cubicBezTo>
                      <a:pt x="9678" y="59337"/>
                      <a:pt x="-3553" y="45567"/>
                      <a:pt x="-42" y="25452"/>
                    </a:cubicBezTo>
                    <a:cubicBezTo>
                      <a:pt x="2417" y="11200"/>
                      <a:pt x="14467" y="583"/>
                      <a:pt x="28915" y="-63"/>
                    </a:cubicBezTo>
                    <a:cubicBezTo>
                      <a:pt x="49233" y="-873"/>
                      <a:pt x="59695" y="12357"/>
                      <a:pt x="62733" y="3152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1" name="Forme libre : forme 370">
                <a:extLst>
                  <a:ext uri="{FF2B5EF4-FFF2-40B4-BE49-F238E27FC236}">
                    <a16:creationId xmlns:a16="http://schemas.microsoft.com/office/drawing/2014/main" id="{8AF4F133-332A-444A-967A-4F2490CE64D6}"/>
                  </a:ext>
                </a:extLst>
              </p:cNvPr>
              <p:cNvSpPr/>
              <p:nvPr/>
            </p:nvSpPr>
            <p:spPr>
              <a:xfrm>
                <a:off x="3014739" y="3707342"/>
                <a:ext cx="70326" cy="70330"/>
              </a:xfrm>
              <a:custGeom>
                <a:avLst/>
                <a:gdLst>
                  <a:gd name="connsiteX0" fmla="*/ 38629 w 70326"/>
                  <a:gd name="connsiteY0" fmla="*/ 70197 h 70330"/>
                  <a:gd name="connsiteX1" fmla="*/ 289 w 70326"/>
                  <a:gd name="connsiteY1" fmla="*/ 39889 h 70330"/>
                  <a:gd name="connsiteX2" fmla="*/ 27289 w 70326"/>
                  <a:gd name="connsiteY2" fmla="*/ 1009 h 70330"/>
                  <a:gd name="connsiteX3" fmla="*/ 69611 w 70326"/>
                  <a:gd name="connsiteY3" fmla="*/ 34759 h 70330"/>
                  <a:gd name="connsiteX4" fmla="*/ 38629 w 70326"/>
                  <a:gd name="connsiteY4" fmla="*/ 70197 h 70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326" h="70330">
                    <a:moveTo>
                      <a:pt x="38629" y="70197"/>
                    </a:moveTo>
                    <a:cubicBezTo>
                      <a:pt x="20102" y="70998"/>
                      <a:pt x="3787" y="58101"/>
                      <a:pt x="289" y="39889"/>
                    </a:cubicBezTo>
                    <a:cubicBezTo>
                      <a:pt x="-4436" y="20179"/>
                      <a:pt x="10211" y="4857"/>
                      <a:pt x="27289" y="1009"/>
                    </a:cubicBezTo>
                    <a:cubicBezTo>
                      <a:pt x="51387" y="-4458"/>
                      <a:pt x="67789" y="10864"/>
                      <a:pt x="69611" y="34759"/>
                    </a:cubicBezTo>
                    <a:cubicBezTo>
                      <a:pt x="71164" y="54267"/>
                      <a:pt x="55437" y="64189"/>
                      <a:pt x="38629" y="7019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2" name="Forme libre : forme 371">
                <a:extLst>
                  <a:ext uri="{FF2B5EF4-FFF2-40B4-BE49-F238E27FC236}">
                    <a16:creationId xmlns:a16="http://schemas.microsoft.com/office/drawing/2014/main" id="{C279E8A9-59B5-4B45-939E-9BDF377877FC}"/>
                  </a:ext>
                </a:extLst>
              </p:cNvPr>
              <p:cNvSpPr/>
              <p:nvPr/>
            </p:nvSpPr>
            <p:spPr>
              <a:xfrm>
                <a:off x="4843323" y="1278622"/>
                <a:ext cx="83036" cy="81709"/>
              </a:xfrm>
              <a:custGeom>
                <a:avLst/>
                <a:gdLst>
                  <a:gd name="connsiteX0" fmla="*/ 82428 w 83036"/>
                  <a:gd name="connsiteY0" fmla="*/ 35437 h 81709"/>
                  <a:gd name="connsiteX1" fmla="*/ 41928 w 83036"/>
                  <a:gd name="connsiteY1" fmla="*/ 81607 h 81709"/>
                  <a:gd name="connsiteX2" fmla="*/ -124 w 83036"/>
                  <a:gd name="connsiteY2" fmla="*/ 34694 h 81709"/>
                  <a:gd name="connsiteX3" fmla="*/ 44088 w 83036"/>
                  <a:gd name="connsiteY3" fmla="*/ 67 h 81709"/>
                  <a:gd name="connsiteX4" fmla="*/ 82428 w 83036"/>
                  <a:gd name="connsiteY4" fmla="*/ 35437 h 81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036" h="81709">
                    <a:moveTo>
                      <a:pt x="82428" y="35437"/>
                    </a:moveTo>
                    <a:cubicBezTo>
                      <a:pt x="79256" y="66082"/>
                      <a:pt x="65958" y="81404"/>
                      <a:pt x="41928" y="81607"/>
                    </a:cubicBezTo>
                    <a:cubicBezTo>
                      <a:pt x="12093" y="81944"/>
                      <a:pt x="-3634" y="63382"/>
                      <a:pt x="-124" y="34694"/>
                    </a:cubicBezTo>
                    <a:cubicBezTo>
                      <a:pt x="2710" y="11609"/>
                      <a:pt x="20126" y="-1756"/>
                      <a:pt x="44088" y="67"/>
                    </a:cubicBezTo>
                    <a:cubicBezTo>
                      <a:pt x="68050" y="1889"/>
                      <a:pt x="78040" y="20317"/>
                      <a:pt x="82428" y="3543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3" name="Forme libre : forme 372">
                <a:extLst>
                  <a:ext uri="{FF2B5EF4-FFF2-40B4-BE49-F238E27FC236}">
                    <a16:creationId xmlns:a16="http://schemas.microsoft.com/office/drawing/2014/main" id="{FFDC9605-CCB0-4A56-B60A-AE838EAAC7C4}"/>
                  </a:ext>
                </a:extLst>
              </p:cNvPr>
              <p:cNvSpPr/>
              <p:nvPr/>
            </p:nvSpPr>
            <p:spPr>
              <a:xfrm>
                <a:off x="3413316" y="3725807"/>
                <a:ext cx="77048" cy="75014"/>
              </a:xfrm>
              <a:custGeom>
                <a:avLst/>
                <a:gdLst>
                  <a:gd name="connsiteX0" fmla="*/ 76440 w 77048"/>
                  <a:gd name="connsiteY0" fmla="*/ 35868 h 75014"/>
                  <a:gd name="connsiteX1" fmla="*/ 30338 w 77048"/>
                  <a:gd name="connsiteY1" fmla="*/ 73871 h 75014"/>
                  <a:gd name="connsiteX2" fmla="*/ 1043 w 77048"/>
                  <a:gd name="connsiteY2" fmla="*/ 28308 h 75014"/>
                  <a:gd name="connsiteX3" fmla="*/ 38573 w 77048"/>
                  <a:gd name="connsiteY3" fmla="*/ 26 h 75014"/>
                  <a:gd name="connsiteX4" fmla="*/ 76440 w 77048"/>
                  <a:gd name="connsiteY4" fmla="*/ 35868 h 75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048" h="75014">
                    <a:moveTo>
                      <a:pt x="76440" y="35868"/>
                    </a:moveTo>
                    <a:cubicBezTo>
                      <a:pt x="67530" y="62868"/>
                      <a:pt x="53355" y="79338"/>
                      <a:pt x="30338" y="73871"/>
                    </a:cubicBezTo>
                    <a:cubicBezTo>
                      <a:pt x="10088" y="68944"/>
                      <a:pt x="-5910" y="52338"/>
                      <a:pt x="1043" y="28308"/>
                    </a:cubicBezTo>
                    <a:cubicBezTo>
                      <a:pt x="5903" y="11636"/>
                      <a:pt x="19065" y="-1526"/>
                      <a:pt x="38573" y="26"/>
                    </a:cubicBezTo>
                    <a:cubicBezTo>
                      <a:pt x="62940" y="1984"/>
                      <a:pt x="70298" y="20884"/>
                      <a:pt x="76440" y="3586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4" name="Forme libre : forme 373">
                <a:extLst>
                  <a:ext uri="{FF2B5EF4-FFF2-40B4-BE49-F238E27FC236}">
                    <a16:creationId xmlns:a16="http://schemas.microsoft.com/office/drawing/2014/main" id="{3F8FF765-7F0F-4936-AB34-CACAB876B380}"/>
                  </a:ext>
                </a:extLst>
              </p:cNvPr>
              <p:cNvSpPr/>
              <p:nvPr/>
            </p:nvSpPr>
            <p:spPr>
              <a:xfrm>
                <a:off x="3818584" y="3730382"/>
                <a:ext cx="66182" cy="65424"/>
              </a:xfrm>
              <a:custGeom>
                <a:avLst/>
                <a:gdLst>
                  <a:gd name="connsiteX0" fmla="*/ 65574 w 66182"/>
                  <a:gd name="connsiteY0" fmla="*/ 33791 h 65424"/>
                  <a:gd name="connsiteX1" fmla="*/ 30946 w 66182"/>
                  <a:gd name="connsiteY1" fmla="*/ 65246 h 65424"/>
                  <a:gd name="connsiteX2" fmla="*/ -607 w 66182"/>
                  <a:gd name="connsiteY2" fmla="*/ 34298 h 65424"/>
                  <a:gd name="connsiteX3" fmla="*/ -509 w 66182"/>
                  <a:gd name="connsiteY3" fmla="*/ 31496 h 65424"/>
                  <a:gd name="connsiteX4" fmla="*/ 33241 w 66182"/>
                  <a:gd name="connsiteY4" fmla="*/ -26 h 65424"/>
                  <a:gd name="connsiteX5" fmla="*/ 65574 w 66182"/>
                  <a:gd name="connsiteY5" fmla="*/ 33791 h 65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182" h="65424">
                    <a:moveTo>
                      <a:pt x="65574" y="33791"/>
                    </a:moveTo>
                    <a:cubicBezTo>
                      <a:pt x="61051" y="52151"/>
                      <a:pt x="50589" y="66529"/>
                      <a:pt x="30946" y="65246"/>
                    </a:cubicBezTo>
                    <a:cubicBezTo>
                      <a:pt x="13687" y="65414"/>
                      <a:pt x="-440" y="51557"/>
                      <a:pt x="-607" y="34298"/>
                    </a:cubicBezTo>
                    <a:cubicBezTo>
                      <a:pt x="-616" y="33363"/>
                      <a:pt x="-583" y="32428"/>
                      <a:pt x="-509" y="31496"/>
                    </a:cubicBezTo>
                    <a:cubicBezTo>
                      <a:pt x="706" y="12934"/>
                      <a:pt x="13464" y="-1241"/>
                      <a:pt x="33241" y="-26"/>
                    </a:cubicBezTo>
                    <a:cubicBezTo>
                      <a:pt x="53019" y="1189"/>
                      <a:pt x="63482" y="14216"/>
                      <a:pt x="65574" y="3379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5" name="Forme libre : forme 374">
                <a:extLst>
                  <a:ext uri="{FF2B5EF4-FFF2-40B4-BE49-F238E27FC236}">
                    <a16:creationId xmlns:a16="http://schemas.microsoft.com/office/drawing/2014/main" id="{82BA54D6-60AC-4975-81B0-5AE4AD1E4AFF}"/>
                  </a:ext>
                </a:extLst>
              </p:cNvPr>
              <p:cNvSpPr/>
              <p:nvPr/>
            </p:nvSpPr>
            <p:spPr>
              <a:xfrm>
                <a:off x="3978926" y="689164"/>
                <a:ext cx="82108" cy="82096"/>
              </a:xfrm>
              <a:custGeom>
                <a:avLst/>
                <a:gdLst>
                  <a:gd name="connsiteX0" fmla="*/ 81407 w 82108"/>
                  <a:gd name="connsiteY0" fmla="*/ 35485 h 82096"/>
                  <a:gd name="connsiteX1" fmla="*/ 47657 w 82108"/>
                  <a:gd name="connsiteY1" fmla="*/ 80777 h 82096"/>
                  <a:gd name="connsiteX2" fmla="*/ 1499 w 82108"/>
                  <a:gd name="connsiteY2" fmla="*/ 53624 h 82096"/>
                  <a:gd name="connsiteX3" fmla="*/ 812 w 82108"/>
                  <a:gd name="connsiteY3" fmla="*/ 50402 h 82096"/>
                  <a:gd name="connsiteX4" fmla="*/ 37735 w 82108"/>
                  <a:gd name="connsiteY4" fmla="*/ 182 h 82096"/>
                  <a:gd name="connsiteX5" fmla="*/ 81407 w 82108"/>
                  <a:gd name="connsiteY5" fmla="*/ 35485 h 82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108" h="82096">
                    <a:moveTo>
                      <a:pt x="81407" y="35485"/>
                    </a:moveTo>
                    <a:cubicBezTo>
                      <a:pt x="82690" y="59785"/>
                      <a:pt x="70540" y="76390"/>
                      <a:pt x="47657" y="80777"/>
                    </a:cubicBezTo>
                    <a:cubicBezTo>
                      <a:pt x="27413" y="86025"/>
                      <a:pt x="6747" y="73868"/>
                      <a:pt x="1499" y="53624"/>
                    </a:cubicBezTo>
                    <a:cubicBezTo>
                      <a:pt x="1224" y="52560"/>
                      <a:pt x="995" y="51486"/>
                      <a:pt x="812" y="50402"/>
                    </a:cubicBezTo>
                    <a:cubicBezTo>
                      <a:pt x="-5330" y="22120"/>
                      <a:pt x="8710" y="3152"/>
                      <a:pt x="37735" y="182"/>
                    </a:cubicBezTo>
                    <a:cubicBezTo>
                      <a:pt x="62507" y="-2383"/>
                      <a:pt x="75737" y="12872"/>
                      <a:pt x="81407" y="3548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6" name="Forme libre : forme 375">
                <a:extLst>
                  <a:ext uri="{FF2B5EF4-FFF2-40B4-BE49-F238E27FC236}">
                    <a16:creationId xmlns:a16="http://schemas.microsoft.com/office/drawing/2014/main" id="{30F0360B-96AD-402A-A270-66011193A1EC}"/>
                  </a:ext>
                </a:extLst>
              </p:cNvPr>
              <p:cNvSpPr/>
              <p:nvPr/>
            </p:nvSpPr>
            <p:spPr>
              <a:xfrm>
                <a:off x="3793242" y="1574941"/>
                <a:ext cx="74452" cy="77593"/>
              </a:xfrm>
              <a:custGeom>
                <a:avLst/>
                <a:gdLst>
                  <a:gd name="connsiteX0" fmla="*/ 36849 w 74452"/>
                  <a:gd name="connsiteY0" fmla="*/ 77495 h 77593"/>
                  <a:gd name="connsiteX1" fmla="*/ -479 w 74452"/>
                  <a:gd name="connsiteY1" fmla="*/ 37468 h 77593"/>
                  <a:gd name="connsiteX2" fmla="*/ 36207 w 74452"/>
                  <a:gd name="connsiteY2" fmla="*/ -96 h 77593"/>
                  <a:gd name="connsiteX3" fmla="*/ 73771 w 74452"/>
                  <a:gd name="connsiteY3" fmla="*/ 36590 h 77593"/>
                  <a:gd name="connsiteX4" fmla="*/ 36849 w 74452"/>
                  <a:gd name="connsiteY4" fmla="*/ 77495 h 77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452" h="77593">
                    <a:moveTo>
                      <a:pt x="36849" y="77495"/>
                    </a:moveTo>
                    <a:cubicBezTo>
                      <a:pt x="14034" y="73580"/>
                      <a:pt x="-2234" y="61025"/>
                      <a:pt x="-479" y="37468"/>
                    </a:cubicBezTo>
                    <a:cubicBezTo>
                      <a:pt x="-721" y="16964"/>
                      <a:pt x="15704" y="146"/>
                      <a:pt x="36207" y="-96"/>
                    </a:cubicBezTo>
                    <a:cubicBezTo>
                      <a:pt x="56710" y="-338"/>
                      <a:pt x="73529" y="16087"/>
                      <a:pt x="73771" y="36590"/>
                    </a:cubicBezTo>
                    <a:cubicBezTo>
                      <a:pt x="75053" y="60755"/>
                      <a:pt x="59191" y="72703"/>
                      <a:pt x="36849" y="7749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7" name="Forme libre : forme 376">
                <a:extLst>
                  <a:ext uri="{FF2B5EF4-FFF2-40B4-BE49-F238E27FC236}">
                    <a16:creationId xmlns:a16="http://schemas.microsoft.com/office/drawing/2014/main" id="{A3E0BA8F-E31E-4007-930D-639CA6D9A772}"/>
                  </a:ext>
                </a:extLst>
              </p:cNvPr>
              <p:cNvSpPr/>
              <p:nvPr/>
            </p:nvSpPr>
            <p:spPr>
              <a:xfrm>
                <a:off x="4200333" y="1584671"/>
                <a:ext cx="61353" cy="60632"/>
              </a:xfrm>
              <a:custGeom>
                <a:avLst/>
                <a:gdLst>
                  <a:gd name="connsiteX0" fmla="*/ 60745 w 61353"/>
                  <a:gd name="connsiteY0" fmla="*/ 31518 h 60632"/>
                  <a:gd name="connsiteX1" fmla="*/ 25375 w 61353"/>
                  <a:gd name="connsiteY1" fmla="*/ 59868 h 60632"/>
                  <a:gd name="connsiteX2" fmla="*/ -411 w 61353"/>
                  <a:gd name="connsiteY2" fmla="*/ 27319 h 60632"/>
                  <a:gd name="connsiteX3" fmla="*/ 400 w 61353"/>
                  <a:gd name="connsiteY3" fmla="*/ 23080 h 60632"/>
                  <a:gd name="connsiteX4" fmla="*/ 29493 w 61353"/>
                  <a:gd name="connsiteY4" fmla="*/ -72 h 60632"/>
                  <a:gd name="connsiteX5" fmla="*/ 60745 w 61353"/>
                  <a:gd name="connsiteY5" fmla="*/ 31518 h 6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353" h="60632">
                    <a:moveTo>
                      <a:pt x="60745" y="31518"/>
                    </a:moveTo>
                    <a:cubicBezTo>
                      <a:pt x="55413" y="49945"/>
                      <a:pt x="44950" y="63783"/>
                      <a:pt x="25375" y="59868"/>
                    </a:cubicBezTo>
                    <a:cubicBezTo>
                      <a:pt x="9267" y="58000"/>
                      <a:pt x="-2278" y="43428"/>
                      <a:pt x="-411" y="27319"/>
                    </a:cubicBezTo>
                    <a:cubicBezTo>
                      <a:pt x="-245" y="25888"/>
                      <a:pt x="26" y="24472"/>
                      <a:pt x="400" y="23080"/>
                    </a:cubicBezTo>
                    <a:cubicBezTo>
                      <a:pt x="2976" y="9194"/>
                      <a:pt x="15382" y="-679"/>
                      <a:pt x="29493" y="-72"/>
                    </a:cubicBezTo>
                    <a:cubicBezTo>
                      <a:pt x="48798" y="265"/>
                      <a:pt x="59193" y="12416"/>
                      <a:pt x="60745" y="3151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8" name="Forme libre : forme 377">
                <a:extLst>
                  <a:ext uri="{FF2B5EF4-FFF2-40B4-BE49-F238E27FC236}">
                    <a16:creationId xmlns:a16="http://schemas.microsoft.com/office/drawing/2014/main" id="{0AC76AB0-69F3-443C-B770-4013FEECE99F}"/>
                  </a:ext>
                </a:extLst>
              </p:cNvPr>
              <p:cNvSpPr/>
              <p:nvPr/>
            </p:nvSpPr>
            <p:spPr>
              <a:xfrm>
                <a:off x="4221783" y="3754816"/>
                <a:ext cx="60199" cy="58792"/>
              </a:xfrm>
              <a:custGeom>
                <a:avLst/>
                <a:gdLst>
                  <a:gd name="connsiteX0" fmla="*/ 59140 w 60199"/>
                  <a:gd name="connsiteY0" fmla="*/ 34197 h 58792"/>
                  <a:gd name="connsiteX1" fmla="*/ 20058 w 60199"/>
                  <a:gd name="connsiteY1" fmla="*/ 56742 h 58792"/>
                  <a:gd name="connsiteX2" fmla="*/ 281 w 60199"/>
                  <a:gd name="connsiteY2" fmla="*/ 24612 h 58792"/>
                  <a:gd name="connsiteX3" fmla="*/ 39025 w 60199"/>
                  <a:gd name="connsiteY3" fmla="*/ 1864 h 58792"/>
                  <a:gd name="connsiteX4" fmla="*/ 59140 w 60199"/>
                  <a:gd name="connsiteY4" fmla="*/ 34197 h 58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199" h="58792">
                    <a:moveTo>
                      <a:pt x="59140" y="34197"/>
                    </a:moveTo>
                    <a:cubicBezTo>
                      <a:pt x="52390" y="52220"/>
                      <a:pt x="40105" y="63424"/>
                      <a:pt x="20058" y="56742"/>
                    </a:cubicBezTo>
                    <a:cubicBezTo>
                      <a:pt x="5815" y="52084"/>
                      <a:pt x="-3635" y="39867"/>
                      <a:pt x="281" y="24612"/>
                    </a:cubicBezTo>
                    <a:cubicBezTo>
                      <a:pt x="5140" y="5982"/>
                      <a:pt x="18910" y="-4750"/>
                      <a:pt x="39025" y="1864"/>
                    </a:cubicBezTo>
                    <a:cubicBezTo>
                      <a:pt x="53028" y="5892"/>
                      <a:pt x="61715" y="19856"/>
                      <a:pt x="59140" y="3419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9" name="Forme libre : forme 378">
                <a:extLst>
                  <a:ext uri="{FF2B5EF4-FFF2-40B4-BE49-F238E27FC236}">
                    <a16:creationId xmlns:a16="http://schemas.microsoft.com/office/drawing/2014/main" id="{D357DB78-B796-483E-B3B4-DDFC08F68B64}"/>
                  </a:ext>
                </a:extLst>
              </p:cNvPr>
              <p:cNvSpPr/>
              <p:nvPr/>
            </p:nvSpPr>
            <p:spPr>
              <a:xfrm>
                <a:off x="5021349" y="3774121"/>
                <a:ext cx="63365" cy="62422"/>
              </a:xfrm>
              <a:custGeom>
                <a:avLst/>
                <a:gdLst>
                  <a:gd name="connsiteX0" fmla="*/ 62757 w 63365"/>
                  <a:gd name="connsiteY0" fmla="*/ 32105 h 62422"/>
                  <a:gd name="connsiteX1" fmla="*/ 27522 w 63365"/>
                  <a:gd name="connsiteY1" fmla="*/ 61873 h 62422"/>
                  <a:gd name="connsiteX2" fmla="*/ 49 w 63365"/>
                  <a:gd name="connsiteY2" fmla="*/ 24951 h 62422"/>
                  <a:gd name="connsiteX3" fmla="*/ 29411 w 63365"/>
                  <a:gd name="connsiteY3" fmla="*/ -92 h 62422"/>
                  <a:gd name="connsiteX4" fmla="*/ 62757 w 63365"/>
                  <a:gd name="connsiteY4" fmla="*/ 32105 h 62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365" h="62422">
                    <a:moveTo>
                      <a:pt x="62757" y="32105"/>
                    </a:moveTo>
                    <a:cubicBezTo>
                      <a:pt x="58032" y="50465"/>
                      <a:pt x="47637" y="65113"/>
                      <a:pt x="27522" y="61873"/>
                    </a:cubicBezTo>
                    <a:cubicBezTo>
                      <a:pt x="9230" y="58970"/>
                      <a:pt x="-3731" y="44930"/>
                      <a:pt x="49" y="24951"/>
                    </a:cubicBezTo>
                    <a:cubicBezTo>
                      <a:pt x="2691" y="10715"/>
                      <a:pt x="14937" y="271"/>
                      <a:pt x="29411" y="-92"/>
                    </a:cubicBezTo>
                    <a:cubicBezTo>
                      <a:pt x="49594" y="-430"/>
                      <a:pt x="59921" y="12598"/>
                      <a:pt x="62757" y="3210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0" name="Forme libre : forme 379">
                <a:extLst>
                  <a:ext uri="{FF2B5EF4-FFF2-40B4-BE49-F238E27FC236}">
                    <a16:creationId xmlns:a16="http://schemas.microsoft.com/office/drawing/2014/main" id="{CACF53A3-D25A-4F8C-9459-A99D1B56F7A8}"/>
                  </a:ext>
                </a:extLst>
              </p:cNvPr>
              <p:cNvSpPr/>
              <p:nvPr/>
            </p:nvSpPr>
            <p:spPr>
              <a:xfrm>
                <a:off x="2870327" y="3794009"/>
                <a:ext cx="65061" cy="64638"/>
              </a:xfrm>
              <a:custGeom>
                <a:avLst/>
                <a:gdLst>
                  <a:gd name="connsiteX0" fmla="*/ 64376 w 65061"/>
                  <a:gd name="connsiteY0" fmla="*/ 36179 h 64638"/>
                  <a:gd name="connsiteX1" fmla="*/ 27859 w 65061"/>
                  <a:gd name="connsiteY1" fmla="*/ 63921 h 64638"/>
                  <a:gd name="connsiteX2" fmla="*/ 49 w 65061"/>
                  <a:gd name="connsiteY2" fmla="*/ 28282 h 64638"/>
                  <a:gd name="connsiteX3" fmla="*/ 35689 w 65061"/>
                  <a:gd name="connsiteY3" fmla="*/ 539 h 64638"/>
                  <a:gd name="connsiteX4" fmla="*/ 64376 w 65061"/>
                  <a:gd name="connsiteY4" fmla="*/ 36179 h 64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061" h="64638">
                    <a:moveTo>
                      <a:pt x="64376" y="36179"/>
                    </a:moveTo>
                    <a:cubicBezTo>
                      <a:pt x="57626" y="52514"/>
                      <a:pt x="47434" y="67837"/>
                      <a:pt x="27859" y="63921"/>
                    </a:cubicBezTo>
                    <a:cubicBezTo>
                      <a:pt x="10781" y="60546"/>
                      <a:pt x="-3934" y="47856"/>
                      <a:pt x="49" y="28282"/>
                    </a:cubicBezTo>
                    <a:cubicBezTo>
                      <a:pt x="3424" y="11339"/>
                      <a:pt x="15911" y="-3376"/>
                      <a:pt x="35689" y="539"/>
                    </a:cubicBezTo>
                    <a:cubicBezTo>
                      <a:pt x="53073" y="3136"/>
                      <a:pt x="65553" y="18641"/>
                      <a:pt x="64376" y="3617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1" name="Forme libre : forme 380">
                <a:extLst>
                  <a:ext uri="{FF2B5EF4-FFF2-40B4-BE49-F238E27FC236}">
                    <a16:creationId xmlns:a16="http://schemas.microsoft.com/office/drawing/2014/main" id="{BC923CB3-741E-4755-B70D-D7508C3033CA}"/>
                  </a:ext>
                </a:extLst>
              </p:cNvPr>
              <p:cNvSpPr/>
              <p:nvPr/>
            </p:nvSpPr>
            <p:spPr>
              <a:xfrm>
                <a:off x="3267541" y="3790842"/>
                <a:ext cx="71460" cy="71912"/>
              </a:xfrm>
              <a:custGeom>
                <a:avLst/>
                <a:gdLst>
                  <a:gd name="connsiteX0" fmla="*/ 34025 w 71460"/>
                  <a:gd name="connsiteY0" fmla="*/ 71814 h 71912"/>
                  <a:gd name="connsiteX1" fmla="*/ 275 w 71460"/>
                  <a:gd name="connsiteY1" fmla="*/ 28749 h 71912"/>
                  <a:gd name="connsiteX2" fmla="*/ 36928 w 71460"/>
                  <a:gd name="connsiteY2" fmla="*/ 61 h 71912"/>
                  <a:gd name="connsiteX3" fmla="*/ 70070 w 71460"/>
                  <a:gd name="connsiteY3" fmla="*/ 42181 h 71912"/>
                  <a:gd name="connsiteX4" fmla="*/ 34025 w 71460"/>
                  <a:gd name="connsiteY4" fmla="*/ 71814 h 7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60" h="71912">
                    <a:moveTo>
                      <a:pt x="34025" y="71814"/>
                    </a:moveTo>
                    <a:cubicBezTo>
                      <a:pt x="11143" y="65672"/>
                      <a:pt x="-4585" y="52104"/>
                      <a:pt x="275" y="28749"/>
                    </a:cubicBezTo>
                    <a:cubicBezTo>
                      <a:pt x="2891" y="10944"/>
                      <a:pt x="19016" y="-1677"/>
                      <a:pt x="36928" y="61"/>
                    </a:cubicBezTo>
                    <a:cubicBezTo>
                      <a:pt x="59473" y="3099"/>
                      <a:pt x="74525" y="19164"/>
                      <a:pt x="70070" y="42181"/>
                    </a:cubicBezTo>
                    <a:cubicBezTo>
                      <a:pt x="66380" y="59222"/>
                      <a:pt x="51458" y="71489"/>
                      <a:pt x="34025" y="7181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2" name="Forme libre : forme 381">
                <a:extLst>
                  <a:ext uri="{FF2B5EF4-FFF2-40B4-BE49-F238E27FC236}">
                    <a16:creationId xmlns:a16="http://schemas.microsoft.com/office/drawing/2014/main" id="{54C75C53-F600-4D66-8D01-E53ACD8A8C3F}"/>
                  </a:ext>
                </a:extLst>
              </p:cNvPr>
              <p:cNvSpPr/>
              <p:nvPr/>
            </p:nvSpPr>
            <p:spPr>
              <a:xfrm>
                <a:off x="3668086" y="3811933"/>
                <a:ext cx="71123" cy="71881"/>
              </a:xfrm>
              <a:custGeom>
                <a:avLst/>
                <a:gdLst>
                  <a:gd name="connsiteX0" fmla="*/ 34025 w 71123"/>
                  <a:gd name="connsiteY0" fmla="*/ 71783 h 71881"/>
                  <a:gd name="connsiteX1" fmla="*/ 275 w 71123"/>
                  <a:gd name="connsiteY1" fmla="*/ 28718 h 71881"/>
                  <a:gd name="connsiteX2" fmla="*/ 36590 w 71123"/>
                  <a:gd name="connsiteY2" fmla="*/ 30 h 71881"/>
                  <a:gd name="connsiteX3" fmla="*/ 69733 w 71123"/>
                  <a:gd name="connsiteY3" fmla="*/ 42150 h 71881"/>
                  <a:gd name="connsiteX4" fmla="*/ 34025 w 71123"/>
                  <a:gd name="connsiteY4" fmla="*/ 71783 h 71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123" h="71881">
                    <a:moveTo>
                      <a:pt x="34025" y="71783"/>
                    </a:moveTo>
                    <a:cubicBezTo>
                      <a:pt x="11143" y="65641"/>
                      <a:pt x="-4585" y="52073"/>
                      <a:pt x="275" y="28718"/>
                    </a:cubicBezTo>
                    <a:cubicBezTo>
                      <a:pt x="2886" y="11055"/>
                      <a:pt x="18803" y="-1519"/>
                      <a:pt x="36590" y="30"/>
                    </a:cubicBezTo>
                    <a:cubicBezTo>
                      <a:pt x="59135" y="3068"/>
                      <a:pt x="74188" y="19133"/>
                      <a:pt x="69733" y="42150"/>
                    </a:cubicBezTo>
                    <a:cubicBezTo>
                      <a:pt x="66072" y="59071"/>
                      <a:pt x="51330" y="71304"/>
                      <a:pt x="34025" y="7178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3" name="Forme libre : forme 382">
                <a:extLst>
                  <a:ext uri="{FF2B5EF4-FFF2-40B4-BE49-F238E27FC236}">
                    <a16:creationId xmlns:a16="http://schemas.microsoft.com/office/drawing/2014/main" id="{BE176C35-2E07-46E8-A7D2-B47BFFDEC551}"/>
                  </a:ext>
                </a:extLst>
              </p:cNvPr>
              <p:cNvSpPr/>
              <p:nvPr/>
            </p:nvSpPr>
            <p:spPr>
              <a:xfrm>
                <a:off x="4389280" y="719562"/>
                <a:ext cx="63166" cy="62943"/>
              </a:xfrm>
              <a:custGeom>
                <a:avLst/>
                <a:gdLst>
                  <a:gd name="connsiteX0" fmla="*/ 62418 w 63166"/>
                  <a:gd name="connsiteY0" fmla="*/ 35529 h 62943"/>
                  <a:gd name="connsiteX1" fmla="*/ 23876 w 63166"/>
                  <a:gd name="connsiteY1" fmla="*/ 61652 h 62943"/>
                  <a:gd name="connsiteX2" fmla="*/ 1196 w 63166"/>
                  <a:gd name="connsiteY2" fmla="*/ 22164 h 62943"/>
                  <a:gd name="connsiteX3" fmla="*/ 32516 w 63166"/>
                  <a:gd name="connsiteY3" fmla="*/ 226 h 62943"/>
                  <a:gd name="connsiteX4" fmla="*/ 62471 w 63166"/>
                  <a:gd name="connsiteY4" fmla="*/ 34900 h 62943"/>
                  <a:gd name="connsiteX5" fmla="*/ 62419 w 63166"/>
                  <a:gd name="connsiteY5" fmla="*/ 35529 h 6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166" h="62943">
                    <a:moveTo>
                      <a:pt x="62418" y="35529"/>
                    </a:moveTo>
                    <a:cubicBezTo>
                      <a:pt x="55129" y="53012"/>
                      <a:pt x="43653" y="67119"/>
                      <a:pt x="23876" y="61652"/>
                    </a:cubicBezTo>
                    <a:cubicBezTo>
                      <a:pt x="6191" y="56724"/>
                      <a:pt x="-5216" y="42347"/>
                      <a:pt x="1196" y="22164"/>
                    </a:cubicBezTo>
                    <a:cubicBezTo>
                      <a:pt x="5719" y="8057"/>
                      <a:pt x="17328" y="-2068"/>
                      <a:pt x="32516" y="226"/>
                    </a:cubicBezTo>
                    <a:cubicBezTo>
                      <a:pt x="50362" y="1530"/>
                      <a:pt x="63773" y="17053"/>
                      <a:pt x="62471" y="34900"/>
                    </a:cubicBezTo>
                    <a:cubicBezTo>
                      <a:pt x="62455" y="35110"/>
                      <a:pt x="62438" y="35319"/>
                      <a:pt x="62419" y="3552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4" name="Forme libre : forme 383">
                <a:extLst>
                  <a:ext uri="{FF2B5EF4-FFF2-40B4-BE49-F238E27FC236}">
                    <a16:creationId xmlns:a16="http://schemas.microsoft.com/office/drawing/2014/main" id="{7E0BEA53-C0CE-4596-B09C-DE93957C024E}"/>
                  </a:ext>
                </a:extLst>
              </p:cNvPr>
              <p:cNvSpPr/>
              <p:nvPr/>
            </p:nvSpPr>
            <p:spPr>
              <a:xfrm>
                <a:off x="4787516" y="718335"/>
                <a:ext cx="67023" cy="65411"/>
              </a:xfrm>
              <a:custGeom>
                <a:avLst/>
                <a:gdLst>
                  <a:gd name="connsiteX0" fmla="*/ 66415 w 67023"/>
                  <a:gd name="connsiteY0" fmla="*/ 33853 h 65411"/>
                  <a:gd name="connsiteX1" fmla="*/ 31855 w 67023"/>
                  <a:gd name="connsiteY1" fmla="*/ 65241 h 65411"/>
                  <a:gd name="connsiteX2" fmla="*/ -608 w 67023"/>
                  <a:gd name="connsiteY2" fmla="*/ 32365 h 65411"/>
                  <a:gd name="connsiteX3" fmla="*/ 32267 w 67023"/>
                  <a:gd name="connsiteY3" fmla="*/ -98 h 65411"/>
                  <a:gd name="connsiteX4" fmla="*/ 34150 w 67023"/>
                  <a:gd name="connsiteY4" fmla="*/ -32 h 65411"/>
                  <a:gd name="connsiteX5" fmla="*/ 66415 w 67023"/>
                  <a:gd name="connsiteY5" fmla="*/ 33853 h 6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023" h="65411">
                    <a:moveTo>
                      <a:pt x="66415" y="33853"/>
                    </a:moveTo>
                    <a:cubicBezTo>
                      <a:pt x="61960" y="52213"/>
                      <a:pt x="51498" y="66456"/>
                      <a:pt x="31855" y="65241"/>
                    </a:cubicBezTo>
                    <a:cubicBezTo>
                      <a:pt x="13812" y="65127"/>
                      <a:pt x="-722" y="50408"/>
                      <a:pt x="-608" y="32365"/>
                    </a:cubicBezTo>
                    <a:cubicBezTo>
                      <a:pt x="-494" y="14323"/>
                      <a:pt x="14225" y="-212"/>
                      <a:pt x="32267" y="-98"/>
                    </a:cubicBezTo>
                    <a:cubicBezTo>
                      <a:pt x="32896" y="-94"/>
                      <a:pt x="33523" y="-72"/>
                      <a:pt x="34150" y="-32"/>
                    </a:cubicBezTo>
                    <a:cubicBezTo>
                      <a:pt x="52780" y="1048"/>
                      <a:pt x="64660" y="13603"/>
                      <a:pt x="66415" y="3385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5" name="Forme libre : forme 384">
                <a:extLst>
                  <a:ext uri="{FF2B5EF4-FFF2-40B4-BE49-F238E27FC236}">
                    <a16:creationId xmlns:a16="http://schemas.microsoft.com/office/drawing/2014/main" id="{F35EB7B7-068D-45EB-AD77-B8372DF07BA4}"/>
                  </a:ext>
                </a:extLst>
              </p:cNvPr>
              <p:cNvSpPr/>
              <p:nvPr/>
            </p:nvSpPr>
            <p:spPr>
              <a:xfrm>
                <a:off x="2702160" y="3857571"/>
                <a:ext cx="63679" cy="64448"/>
              </a:xfrm>
              <a:custGeom>
                <a:avLst/>
                <a:gdLst>
                  <a:gd name="connsiteX0" fmla="*/ 30043 w 63679"/>
                  <a:gd name="connsiteY0" fmla="*/ 64350 h 64448"/>
                  <a:gd name="connsiteX1" fmla="*/ -534 w 63679"/>
                  <a:gd name="connsiteY1" fmla="*/ 30600 h 64448"/>
                  <a:gd name="connsiteX2" fmla="*/ 32372 w 63679"/>
                  <a:gd name="connsiteY2" fmla="*/ -79 h 64448"/>
                  <a:gd name="connsiteX3" fmla="*/ 63051 w 63679"/>
                  <a:gd name="connsiteY3" fmla="*/ 32828 h 64448"/>
                  <a:gd name="connsiteX4" fmla="*/ 30043 w 63679"/>
                  <a:gd name="connsiteY4" fmla="*/ 64350 h 64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679" h="64448">
                    <a:moveTo>
                      <a:pt x="30043" y="64350"/>
                    </a:moveTo>
                    <a:cubicBezTo>
                      <a:pt x="12021" y="60232"/>
                      <a:pt x="-1749" y="49972"/>
                      <a:pt x="-534" y="30600"/>
                    </a:cubicBezTo>
                    <a:cubicBezTo>
                      <a:pt x="81" y="13041"/>
                      <a:pt x="14814" y="-694"/>
                      <a:pt x="32372" y="-79"/>
                    </a:cubicBezTo>
                    <a:cubicBezTo>
                      <a:pt x="49931" y="536"/>
                      <a:pt x="63666" y="15269"/>
                      <a:pt x="63051" y="32828"/>
                    </a:cubicBezTo>
                    <a:cubicBezTo>
                      <a:pt x="61903" y="51255"/>
                      <a:pt x="49483" y="62730"/>
                      <a:pt x="30043" y="6435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6" name="Forme libre : forme 385">
                <a:extLst>
                  <a:ext uri="{FF2B5EF4-FFF2-40B4-BE49-F238E27FC236}">
                    <a16:creationId xmlns:a16="http://schemas.microsoft.com/office/drawing/2014/main" id="{DCB0DB1B-EB48-4F06-96CF-BA5675DF9F4E}"/>
                  </a:ext>
                </a:extLst>
              </p:cNvPr>
              <p:cNvSpPr/>
              <p:nvPr/>
            </p:nvSpPr>
            <p:spPr>
              <a:xfrm>
                <a:off x="5185816" y="735878"/>
                <a:ext cx="71376" cy="71567"/>
              </a:xfrm>
              <a:custGeom>
                <a:avLst/>
                <a:gdLst>
                  <a:gd name="connsiteX0" fmla="*/ 33222 w 71376"/>
                  <a:gd name="connsiteY0" fmla="*/ -92 h 71567"/>
                  <a:gd name="connsiteX1" fmla="*/ 70009 w 71376"/>
                  <a:gd name="connsiteY1" fmla="*/ 29474 h 71567"/>
                  <a:gd name="connsiteX2" fmla="*/ 36732 w 71376"/>
                  <a:gd name="connsiteY2" fmla="*/ 71323 h 71567"/>
                  <a:gd name="connsiteX3" fmla="*/ 214 w 71376"/>
                  <a:gd name="connsiteY3" fmla="*/ 42501 h 71567"/>
                  <a:gd name="connsiteX4" fmla="*/ 33222 w 71376"/>
                  <a:gd name="connsiteY4" fmla="*/ -92 h 71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76" h="71567">
                    <a:moveTo>
                      <a:pt x="33222" y="-92"/>
                    </a:moveTo>
                    <a:cubicBezTo>
                      <a:pt x="51023" y="-437"/>
                      <a:pt x="66517" y="12015"/>
                      <a:pt x="70009" y="29474"/>
                    </a:cubicBezTo>
                    <a:cubicBezTo>
                      <a:pt x="74397" y="52558"/>
                      <a:pt x="59277" y="68421"/>
                      <a:pt x="36732" y="71323"/>
                    </a:cubicBezTo>
                    <a:cubicBezTo>
                      <a:pt x="18825" y="72980"/>
                      <a:pt x="2764" y="60303"/>
                      <a:pt x="214" y="42501"/>
                    </a:cubicBezTo>
                    <a:cubicBezTo>
                      <a:pt x="-4443" y="19281"/>
                      <a:pt x="11217" y="5578"/>
                      <a:pt x="33222" y="-9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7" name="Forme libre : forme 386">
                <a:extLst>
                  <a:ext uri="{FF2B5EF4-FFF2-40B4-BE49-F238E27FC236}">
                    <a16:creationId xmlns:a16="http://schemas.microsoft.com/office/drawing/2014/main" id="{0EF6AE07-EE9F-4ECB-A716-19AAC1E90D42}"/>
                  </a:ext>
                </a:extLst>
              </p:cNvPr>
              <p:cNvSpPr/>
              <p:nvPr/>
            </p:nvSpPr>
            <p:spPr>
              <a:xfrm>
                <a:off x="3099044" y="3874937"/>
                <a:ext cx="70608" cy="70613"/>
              </a:xfrm>
              <a:custGeom>
                <a:avLst/>
                <a:gdLst>
                  <a:gd name="connsiteX0" fmla="*/ 39847 w 70608"/>
                  <a:gd name="connsiteY0" fmla="*/ 4 h 70613"/>
                  <a:gd name="connsiteX1" fmla="*/ 69547 w 70608"/>
                  <a:gd name="connsiteY1" fmla="*/ 37871 h 70613"/>
                  <a:gd name="connsiteX2" fmla="*/ 25199 w 70608"/>
                  <a:gd name="connsiteY2" fmla="*/ 68516 h 70613"/>
                  <a:gd name="connsiteX3" fmla="*/ 764 w 70608"/>
                  <a:gd name="connsiteY3" fmla="*/ 28016 h 70613"/>
                  <a:gd name="connsiteX4" fmla="*/ 39847 w 70608"/>
                  <a:gd name="connsiteY4" fmla="*/ 4 h 70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608" h="70613">
                    <a:moveTo>
                      <a:pt x="39847" y="4"/>
                    </a:moveTo>
                    <a:cubicBezTo>
                      <a:pt x="56182" y="7833"/>
                      <a:pt x="72989" y="18026"/>
                      <a:pt x="69547" y="37871"/>
                    </a:cubicBezTo>
                    <a:cubicBezTo>
                      <a:pt x="65632" y="60146"/>
                      <a:pt x="50377" y="76346"/>
                      <a:pt x="25199" y="68516"/>
                    </a:cubicBezTo>
                    <a:cubicBezTo>
                      <a:pt x="7717" y="63116"/>
                      <a:pt x="-4906" y="47456"/>
                      <a:pt x="764" y="28016"/>
                    </a:cubicBezTo>
                    <a:cubicBezTo>
                      <a:pt x="5314" y="10463"/>
                      <a:pt x="21763" y="-1326"/>
                      <a:pt x="39847" y="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8" name="Forme libre : forme 387">
                <a:extLst>
                  <a:ext uri="{FF2B5EF4-FFF2-40B4-BE49-F238E27FC236}">
                    <a16:creationId xmlns:a16="http://schemas.microsoft.com/office/drawing/2014/main" id="{46DED8A0-587A-44B7-841B-4A1529A4D6F0}"/>
                  </a:ext>
                </a:extLst>
              </p:cNvPr>
              <p:cNvSpPr/>
              <p:nvPr/>
            </p:nvSpPr>
            <p:spPr>
              <a:xfrm>
                <a:off x="3497114" y="3873344"/>
                <a:ext cx="75454" cy="74957"/>
              </a:xfrm>
              <a:custGeom>
                <a:avLst/>
                <a:gdLst>
                  <a:gd name="connsiteX0" fmla="*/ -609 w 75454"/>
                  <a:gd name="connsiteY0" fmla="*/ 43380 h 74957"/>
                  <a:gd name="connsiteX1" fmla="*/ 35437 w 75454"/>
                  <a:gd name="connsiteY1" fmla="*/ 180 h 74957"/>
                  <a:gd name="connsiteX2" fmla="*/ 73034 w 75454"/>
                  <a:gd name="connsiteY2" fmla="*/ 28125 h 74957"/>
                  <a:gd name="connsiteX3" fmla="*/ 44144 w 75454"/>
                  <a:gd name="connsiteY3" fmla="*/ 73687 h 74957"/>
                  <a:gd name="connsiteX4" fmla="*/ -609 w 75454"/>
                  <a:gd name="connsiteY4" fmla="*/ 43380 h 74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454" h="74957">
                    <a:moveTo>
                      <a:pt x="-609" y="43380"/>
                    </a:moveTo>
                    <a:cubicBezTo>
                      <a:pt x="202" y="18000"/>
                      <a:pt x="12891" y="2880"/>
                      <a:pt x="35437" y="180"/>
                    </a:cubicBezTo>
                    <a:cubicBezTo>
                      <a:pt x="54674" y="-2250"/>
                      <a:pt x="67972" y="11587"/>
                      <a:pt x="73034" y="28125"/>
                    </a:cubicBezTo>
                    <a:cubicBezTo>
                      <a:pt x="80391" y="52155"/>
                      <a:pt x="64259" y="68625"/>
                      <a:pt x="44144" y="73687"/>
                    </a:cubicBezTo>
                    <a:cubicBezTo>
                      <a:pt x="20991" y="79695"/>
                      <a:pt x="8099" y="61537"/>
                      <a:pt x="-609" y="4338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9" name="Forme libre : forme 388">
                <a:extLst>
                  <a:ext uri="{FF2B5EF4-FFF2-40B4-BE49-F238E27FC236}">
                    <a16:creationId xmlns:a16="http://schemas.microsoft.com/office/drawing/2014/main" id="{BA587F34-7A54-4850-802A-F8AA96E24F3A}"/>
                  </a:ext>
                </a:extLst>
              </p:cNvPr>
              <p:cNvSpPr/>
              <p:nvPr/>
            </p:nvSpPr>
            <p:spPr>
              <a:xfrm>
                <a:off x="3882674" y="1729350"/>
                <a:ext cx="63726" cy="64503"/>
              </a:xfrm>
              <a:custGeom>
                <a:avLst/>
                <a:gdLst>
                  <a:gd name="connsiteX0" fmla="*/ 31589 w 63726"/>
                  <a:gd name="connsiteY0" fmla="*/ -99 h 64503"/>
                  <a:gd name="connsiteX1" fmla="*/ 63044 w 63726"/>
                  <a:gd name="connsiteY1" fmla="*/ 33651 h 64503"/>
                  <a:gd name="connsiteX2" fmla="*/ 33050 w 63726"/>
                  <a:gd name="connsiteY2" fmla="*/ 64403 h 64503"/>
                  <a:gd name="connsiteX3" fmla="*/ 30104 w 63726"/>
                  <a:gd name="connsiteY3" fmla="*/ 64297 h 64503"/>
                  <a:gd name="connsiteX4" fmla="*/ -541 w 63726"/>
                  <a:gd name="connsiteY4" fmla="*/ 31356 h 64503"/>
                  <a:gd name="connsiteX5" fmla="*/ 31589 w 63726"/>
                  <a:gd name="connsiteY5" fmla="*/ -99 h 64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726" h="64503">
                    <a:moveTo>
                      <a:pt x="31589" y="-99"/>
                    </a:moveTo>
                    <a:cubicBezTo>
                      <a:pt x="50422" y="4289"/>
                      <a:pt x="64259" y="14549"/>
                      <a:pt x="63044" y="33651"/>
                    </a:cubicBezTo>
                    <a:cubicBezTo>
                      <a:pt x="63253" y="50426"/>
                      <a:pt x="49825" y="64194"/>
                      <a:pt x="33050" y="64403"/>
                    </a:cubicBezTo>
                    <a:cubicBezTo>
                      <a:pt x="32067" y="64415"/>
                      <a:pt x="31084" y="64380"/>
                      <a:pt x="30104" y="64297"/>
                    </a:cubicBezTo>
                    <a:cubicBezTo>
                      <a:pt x="11946" y="63081"/>
                      <a:pt x="-1689" y="50797"/>
                      <a:pt x="-541" y="31356"/>
                    </a:cubicBezTo>
                    <a:cubicBezTo>
                      <a:pt x="607" y="11916"/>
                      <a:pt x="13566" y="2331"/>
                      <a:pt x="31589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0" name="Forme libre : forme 389">
                <a:extLst>
                  <a:ext uri="{FF2B5EF4-FFF2-40B4-BE49-F238E27FC236}">
                    <a16:creationId xmlns:a16="http://schemas.microsoft.com/office/drawing/2014/main" id="{A2CD40CC-2B2B-44D0-A61B-EF9624B668D0}"/>
                  </a:ext>
                </a:extLst>
              </p:cNvPr>
              <p:cNvSpPr/>
              <p:nvPr/>
            </p:nvSpPr>
            <p:spPr>
              <a:xfrm>
                <a:off x="3711388" y="1811403"/>
                <a:ext cx="69361" cy="68810"/>
              </a:xfrm>
              <a:custGeom>
                <a:avLst/>
                <a:gdLst>
                  <a:gd name="connsiteX0" fmla="*/ 68752 w 69361"/>
                  <a:gd name="connsiteY0" fmla="*/ 35973 h 68810"/>
                  <a:gd name="connsiteX1" fmla="*/ 35002 w 69361"/>
                  <a:gd name="connsiteY1" fmla="*/ 68711 h 68810"/>
                  <a:gd name="connsiteX2" fmla="*/ 37 w 69361"/>
                  <a:gd name="connsiteY2" fmla="*/ 28211 h 68810"/>
                  <a:gd name="connsiteX3" fmla="*/ 36145 w 69361"/>
                  <a:gd name="connsiteY3" fmla="*/ 157 h 68810"/>
                  <a:gd name="connsiteX4" fmla="*/ 37365 w 69361"/>
                  <a:gd name="connsiteY4" fmla="*/ 333 h 68810"/>
                  <a:gd name="connsiteX5" fmla="*/ 68753 w 69361"/>
                  <a:gd name="connsiteY5" fmla="*/ 35973 h 68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361" h="68810">
                    <a:moveTo>
                      <a:pt x="68752" y="35973"/>
                    </a:moveTo>
                    <a:cubicBezTo>
                      <a:pt x="65040" y="54536"/>
                      <a:pt x="53632" y="68846"/>
                      <a:pt x="35002" y="68711"/>
                    </a:cubicBezTo>
                    <a:cubicBezTo>
                      <a:pt x="11377" y="68711"/>
                      <a:pt x="-4012" y="51701"/>
                      <a:pt x="37" y="28211"/>
                    </a:cubicBezTo>
                    <a:cubicBezTo>
                      <a:pt x="2261" y="10493"/>
                      <a:pt x="18427" y="-2067"/>
                      <a:pt x="36145" y="157"/>
                    </a:cubicBezTo>
                    <a:cubicBezTo>
                      <a:pt x="36553" y="208"/>
                      <a:pt x="36959" y="267"/>
                      <a:pt x="37365" y="333"/>
                    </a:cubicBezTo>
                    <a:cubicBezTo>
                      <a:pt x="55150" y="2912"/>
                      <a:pt x="68442" y="18005"/>
                      <a:pt x="68753" y="3597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1" name="Forme libre : forme 390">
                <a:extLst>
                  <a:ext uri="{FF2B5EF4-FFF2-40B4-BE49-F238E27FC236}">
                    <a16:creationId xmlns:a16="http://schemas.microsoft.com/office/drawing/2014/main" id="{9ADD9B5D-E405-4B64-8B94-C9D3C52C3317}"/>
                  </a:ext>
                </a:extLst>
              </p:cNvPr>
              <p:cNvSpPr/>
              <p:nvPr/>
            </p:nvSpPr>
            <p:spPr>
              <a:xfrm>
                <a:off x="4591688" y="1595894"/>
                <a:ext cx="79994" cy="79327"/>
              </a:xfrm>
              <a:custGeom>
                <a:avLst/>
                <a:gdLst>
                  <a:gd name="connsiteX0" fmla="*/ 79385 w 79994"/>
                  <a:gd name="connsiteY0" fmla="*/ 37439 h 79327"/>
                  <a:gd name="connsiteX1" fmla="*/ 41788 w 79994"/>
                  <a:gd name="connsiteY1" fmla="*/ 79087 h 79327"/>
                  <a:gd name="connsiteX2" fmla="*/ -467 w 79994"/>
                  <a:gd name="connsiteY2" fmla="*/ 42367 h 79327"/>
                  <a:gd name="connsiteX3" fmla="*/ 36253 w 79994"/>
                  <a:gd name="connsiteY3" fmla="*/ 112 h 79327"/>
                  <a:gd name="connsiteX4" fmla="*/ 79385 w 79994"/>
                  <a:gd name="connsiteY4" fmla="*/ 37439 h 79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994" h="79327">
                    <a:moveTo>
                      <a:pt x="79385" y="37439"/>
                    </a:moveTo>
                    <a:cubicBezTo>
                      <a:pt x="78441" y="61334"/>
                      <a:pt x="65885" y="77332"/>
                      <a:pt x="41788" y="79087"/>
                    </a:cubicBezTo>
                    <a:cubicBezTo>
                      <a:pt x="17691" y="80842"/>
                      <a:pt x="1288" y="66262"/>
                      <a:pt x="-467" y="42367"/>
                    </a:cubicBezTo>
                    <a:cubicBezTo>
                      <a:pt x="-2222" y="18472"/>
                      <a:pt x="12426" y="2272"/>
                      <a:pt x="36253" y="112"/>
                    </a:cubicBezTo>
                    <a:cubicBezTo>
                      <a:pt x="61093" y="-2116"/>
                      <a:pt x="74323" y="13544"/>
                      <a:pt x="79385" y="3743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2" name="Forme libre : forme 391">
                <a:extLst>
                  <a:ext uri="{FF2B5EF4-FFF2-40B4-BE49-F238E27FC236}">
                    <a16:creationId xmlns:a16="http://schemas.microsoft.com/office/drawing/2014/main" id="{496298CB-0B63-4912-BE63-6709F2A19656}"/>
                  </a:ext>
                </a:extLst>
              </p:cNvPr>
              <p:cNvSpPr/>
              <p:nvPr/>
            </p:nvSpPr>
            <p:spPr>
              <a:xfrm>
                <a:off x="2932379" y="3939637"/>
                <a:ext cx="66788" cy="67732"/>
              </a:xfrm>
              <a:custGeom>
                <a:avLst/>
                <a:gdLst>
                  <a:gd name="connsiteX0" fmla="*/ 34049 w 66788"/>
                  <a:gd name="connsiteY0" fmla="*/ -99 h 67732"/>
                  <a:gd name="connsiteX1" fmla="*/ 66179 w 66788"/>
                  <a:gd name="connsiteY1" fmla="*/ 32706 h 67732"/>
                  <a:gd name="connsiteX2" fmla="*/ 26827 w 66788"/>
                  <a:gd name="connsiteY2" fmla="*/ 66996 h 67732"/>
                  <a:gd name="connsiteX3" fmla="*/ -322 w 66788"/>
                  <a:gd name="connsiteY3" fmla="*/ 31397 h 67732"/>
                  <a:gd name="connsiteX4" fmla="*/ -173 w 66788"/>
                  <a:gd name="connsiteY4" fmla="*/ 30412 h 67732"/>
                  <a:gd name="connsiteX5" fmla="*/ 34049 w 66788"/>
                  <a:gd name="connsiteY5" fmla="*/ -99 h 67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788" h="67732">
                    <a:moveTo>
                      <a:pt x="34049" y="-99"/>
                    </a:moveTo>
                    <a:cubicBezTo>
                      <a:pt x="52342" y="3614"/>
                      <a:pt x="66314" y="14752"/>
                      <a:pt x="66179" y="32706"/>
                    </a:cubicBezTo>
                    <a:cubicBezTo>
                      <a:pt x="66179" y="55926"/>
                      <a:pt x="49507" y="70979"/>
                      <a:pt x="26827" y="66996"/>
                    </a:cubicBezTo>
                    <a:cubicBezTo>
                      <a:pt x="9499" y="64663"/>
                      <a:pt x="-2656" y="48724"/>
                      <a:pt x="-322" y="31397"/>
                    </a:cubicBezTo>
                    <a:cubicBezTo>
                      <a:pt x="-277" y="31067"/>
                      <a:pt x="-228" y="30739"/>
                      <a:pt x="-173" y="30412"/>
                    </a:cubicBezTo>
                    <a:cubicBezTo>
                      <a:pt x="2413" y="13335"/>
                      <a:pt x="16789" y="519"/>
                      <a:pt x="34049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3" name="Forme libre : forme 392">
                <a:extLst>
                  <a:ext uri="{FF2B5EF4-FFF2-40B4-BE49-F238E27FC236}">
                    <a16:creationId xmlns:a16="http://schemas.microsoft.com/office/drawing/2014/main" id="{AD8CCE51-79E8-4096-B500-056236EAA6CF}"/>
                  </a:ext>
                </a:extLst>
              </p:cNvPr>
              <p:cNvSpPr/>
              <p:nvPr/>
            </p:nvSpPr>
            <p:spPr>
              <a:xfrm>
                <a:off x="4218253" y="779962"/>
                <a:ext cx="67532" cy="67742"/>
              </a:xfrm>
              <a:custGeom>
                <a:avLst/>
                <a:gdLst>
                  <a:gd name="connsiteX0" fmla="*/ 30811 w 67532"/>
                  <a:gd name="connsiteY0" fmla="*/ -98 h 67742"/>
                  <a:gd name="connsiteX1" fmla="*/ 66316 w 67532"/>
                  <a:gd name="connsiteY1" fmla="*/ 29399 h 67742"/>
                  <a:gd name="connsiteX2" fmla="*/ 41527 w 67532"/>
                  <a:gd name="connsiteY2" fmla="*/ 66452 h 67742"/>
                  <a:gd name="connsiteX3" fmla="*/ 39924 w 67532"/>
                  <a:gd name="connsiteY3" fmla="*/ 66727 h 67742"/>
                  <a:gd name="connsiteX4" fmla="*/ -577 w 67532"/>
                  <a:gd name="connsiteY4" fmla="*/ 33922 h 67742"/>
                  <a:gd name="connsiteX5" fmla="*/ 30811 w 67532"/>
                  <a:gd name="connsiteY5" fmla="*/ -98 h 67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532" h="67742">
                    <a:moveTo>
                      <a:pt x="30811" y="-98"/>
                    </a:moveTo>
                    <a:cubicBezTo>
                      <a:pt x="48235" y="-182"/>
                      <a:pt x="63205" y="12255"/>
                      <a:pt x="66316" y="29399"/>
                    </a:cubicBezTo>
                    <a:cubicBezTo>
                      <a:pt x="69702" y="46476"/>
                      <a:pt x="58604" y="63065"/>
                      <a:pt x="41527" y="66452"/>
                    </a:cubicBezTo>
                    <a:cubicBezTo>
                      <a:pt x="40995" y="66557"/>
                      <a:pt x="40460" y="66649"/>
                      <a:pt x="39924" y="66727"/>
                    </a:cubicBezTo>
                    <a:cubicBezTo>
                      <a:pt x="16973" y="71519"/>
                      <a:pt x="841" y="57074"/>
                      <a:pt x="-577" y="33922"/>
                    </a:cubicBezTo>
                    <a:cubicBezTo>
                      <a:pt x="-1387" y="15022"/>
                      <a:pt x="13396" y="5032"/>
                      <a:pt x="30811" y="-9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4" name="Forme libre : forme 393">
                <a:extLst>
                  <a:ext uri="{FF2B5EF4-FFF2-40B4-BE49-F238E27FC236}">
                    <a16:creationId xmlns:a16="http://schemas.microsoft.com/office/drawing/2014/main" id="{50981EA3-53CB-4995-BBB8-EE267DD73128}"/>
                  </a:ext>
                </a:extLst>
              </p:cNvPr>
              <p:cNvSpPr/>
              <p:nvPr/>
            </p:nvSpPr>
            <p:spPr>
              <a:xfrm>
                <a:off x="3333670" y="3962177"/>
                <a:ext cx="66244" cy="65357"/>
              </a:xfrm>
              <a:custGeom>
                <a:avLst/>
                <a:gdLst>
                  <a:gd name="connsiteX0" fmla="*/ 65636 w 66244"/>
                  <a:gd name="connsiteY0" fmla="*/ 33724 h 65357"/>
                  <a:gd name="connsiteX1" fmla="*/ 31008 w 66244"/>
                  <a:gd name="connsiteY1" fmla="*/ 65179 h 65357"/>
                  <a:gd name="connsiteX2" fmla="*/ -607 w 66244"/>
                  <a:gd name="connsiteY2" fmla="*/ 34158 h 65357"/>
                  <a:gd name="connsiteX3" fmla="*/ -514 w 66244"/>
                  <a:gd name="connsiteY3" fmla="*/ 31429 h 65357"/>
                  <a:gd name="connsiteX4" fmla="*/ 33236 w 66244"/>
                  <a:gd name="connsiteY4" fmla="*/ -26 h 65357"/>
                  <a:gd name="connsiteX5" fmla="*/ 65636 w 66244"/>
                  <a:gd name="connsiteY5" fmla="*/ 33724 h 6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244" h="65357">
                    <a:moveTo>
                      <a:pt x="65636" y="33724"/>
                    </a:moveTo>
                    <a:cubicBezTo>
                      <a:pt x="61113" y="52084"/>
                      <a:pt x="50651" y="66462"/>
                      <a:pt x="31008" y="65179"/>
                    </a:cubicBezTo>
                    <a:cubicBezTo>
                      <a:pt x="13711" y="65343"/>
                      <a:pt x="-443" y="51454"/>
                      <a:pt x="-607" y="34158"/>
                    </a:cubicBezTo>
                    <a:cubicBezTo>
                      <a:pt x="-616" y="33247"/>
                      <a:pt x="-585" y="32337"/>
                      <a:pt x="-514" y="31429"/>
                    </a:cubicBezTo>
                    <a:cubicBezTo>
                      <a:pt x="768" y="12934"/>
                      <a:pt x="13526" y="-1241"/>
                      <a:pt x="33236" y="-26"/>
                    </a:cubicBezTo>
                    <a:cubicBezTo>
                      <a:pt x="52946" y="1189"/>
                      <a:pt x="63543" y="14149"/>
                      <a:pt x="65636" y="3372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5" name="Forme libre : forme 394">
                <a:extLst>
                  <a:ext uri="{FF2B5EF4-FFF2-40B4-BE49-F238E27FC236}">
                    <a16:creationId xmlns:a16="http://schemas.microsoft.com/office/drawing/2014/main" id="{01C49A6B-B35A-4D22-A19F-948720139E54}"/>
                  </a:ext>
                </a:extLst>
              </p:cNvPr>
              <p:cNvSpPr/>
              <p:nvPr/>
            </p:nvSpPr>
            <p:spPr>
              <a:xfrm>
                <a:off x="3734664" y="3962180"/>
                <a:ext cx="64655" cy="64992"/>
              </a:xfrm>
              <a:custGeom>
                <a:avLst/>
                <a:gdLst>
                  <a:gd name="connsiteX0" fmla="*/ 27927 w 64655"/>
                  <a:gd name="connsiteY0" fmla="*/ -29 h 64992"/>
                  <a:gd name="connsiteX1" fmla="*/ 63500 w 64655"/>
                  <a:gd name="connsiteY1" fmla="*/ 28996 h 64992"/>
                  <a:gd name="connsiteX2" fmla="*/ 35352 w 64655"/>
                  <a:gd name="connsiteY2" fmla="*/ 64298 h 64992"/>
                  <a:gd name="connsiteX3" fmla="*/ -18 w 64655"/>
                  <a:gd name="connsiteY3" fmla="*/ 36218 h 64992"/>
                  <a:gd name="connsiteX4" fmla="*/ 27927 w 64655"/>
                  <a:gd name="connsiteY4" fmla="*/ -29 h 64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655" h="64992">
                    <a:moveTo>
                      <a:pt x="27927" y="-29"/>
                    </a:moveTo>
                    <a:cubicBezTo>
                      <a:pt x="45552" y="-1152"/>
                      <a:pt x="61063" y="11503"/>
                      <a:pt x="63500" y="28996"/>
                    </a:cubicBezTo>
                    <a:cubicBezTo>
                      <a:pt x="67077" y="48503"/>
                      <a:pt x="52565" y="61058"/>
                      <a:pt x="35352" y="64298"/>
                    </a:cubicBezTo>
                    <a:cubicBezTo>
                      <a:pt x="15642" y="68078"/>
                      <a:pt x="3290" y="53296"/>
                      <a:pt x="-18" y="36218"/>
                    </a:cubicBezTo>
                    <a:cubicBezTo>
                      <a:pt x="-3865" y="16508"/>
                      <a:pt x="11727" y="6991"/>
                      <a:pt x="27927" y="-2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6" name="Forme libre : forme 395">
                <a:extLst>
                  <a:ext uri="{FF2B5EF4-FFF2-40B4-BE49-F238E27FC236}">
                    <a16:creationId xmlns:a16="http://schemas.microsoft.com/office/drawing/2014/main" id="{F3672CEA-7EF7-41D8-B2A4-BCD7A2437C9E}"/>
                  </a:ext>
                </a:extLst>
              </p:cNvPr>
              <p:cNvSpPr/>
              <p:nvPr/>
            </p:nvSpPr>
            <p:spPr>
              <a:xfrm>
                <a:off x="3497614" y="1324292"/>
                <a:ext cx="75707" cy="74647"/>
              </a:xfrm>
              <a:custGeom>
                <a:avLst/>
                <a:gdLst>
                  <a:gd name="connsiteX0" fmla="*/ 75099 w 75707"/>
                  <a:gd name="connsiteY0" fmla="*/ 31482 h 74647"/>
                  <a:gd name="connsiteX1" fmla="*/ 37637 w 75707"/>
                  <a:gd name="connsiteY1" fmla="*/ 74412 h 74647"/>
                  <a:gd name="connsiteX2" fmla="*/ 714 w 75707"/>
                  <a:gd name="connsiteY2" fmla="*/ 45454 h 74647"/>
                  <a:gd name="connsiteX3" fmla="*/ 31156 w 75707"/>
                  <a:gd name="connsiteY3" fmla="*/ 769 h 74647"/>
                  <a:gd name="connsiteX4" fmla="*/ 75099 w 75707"/>
                  <a:gd name="connsiteY4" fmla="*/ 31482 h 74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707" h="74647">
                    <a:moveTo>
                      <a:pt x="75099" y="31482"/>
                    </a:moveTo>
                    <a:cubicBezTo>
                      <a:pt x="73276" y="57604"/>
                      <a:pt x="60384" y="72387"/>
                      <a:pt x="37637" y="74412"/>
                    </a:cubicBezTo>
                    <a:cubicBezTo>
                      <a:pt x="18534" y="76099"/>
                      <a:pt x="4966" y="61992"/>
                      <a:pt x="714" y="45454"/>
                    </a:cubicBezTo>
                    <a:cubicBezTo>
                      <a:pt x="-5361" y="21762"/>
                      <a:pt x="10299" y="5292"/>
                      <a:pt x="31156" y="769"/>
                    </a:cubicBezTo>
                    <a:cubicBezTo>
                      <a:pt x="54781" y="-4361"/>
                      <a:pt x="66594" y="14202"/>
                      <a:pt x="75099" y="3148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7" name="Forme libre : forme 396">
                <a:extLst>
                  <a:ext uri="{FF2B5EF4-FFF2-40B4-BE49-F238E27FC236}">
                    <a16:creationId xmlns:a16="http://schemas.microsoft.com/office/drawing/2014/main" id="{B7EF2CB8-1894-413B-97EA-4526D3A7B882}"/>
                  </a:ext>
                </a:extLst>
              </p:cNvPr>
              <p:cNvSpPr/>
              <p:nvPr/>
            </p:nvSpPr>
            <p:spPr>
              <a:xfrm>
                <a:off x="3897719" y="1324223"/>
                <a:ext cx="76350" cy="75480"/>
              </a:xfrm>
              <a:custGeom>
                <a:avLst/>
                <a:gdLst>
                  <a:gd name="connsiteX0" fmla="*/ 75742 w 76350"/>
                  <a:gd name="connsiteY0" fmla="*/ 39853 h 75480"/>
                  <a:gd name="connsiteX1" fmla="*/ 31800 w 76350"/>
                  <a:gd name="connsiteY1" fmla="*/ 74615 h 75480"/>
                  <a:gd name="connsiteX2" fmla="*/ 615 w 76350"/>
                  <a:gd name="connsiteY2" fmla="*/ 29458 h 75480"/>
                  <a:gd name="connsiteX3" fmla="*/ 37942 w 76350"/>
                  <a:gd name="connsiteY3" fmla="*/ -40 h 75480"/>
                  <a:gd name="connsiteX4" fmla="*/ 75742 w 76350"/>
                  <a:gd name="connsiteY4" fmla="*/ 39853 h 7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350" h="75480">
                    <a:moveTo>
                      <a:pt x="75742" y="39853"/>
                    </a:moveTo>
                    <a:cubicBezTo>
                      <a:pt x="69465" y="63140"/>
                      <a:pt x="55492" y="79138"/>
                      <a:pt x="31800" y="74615"/>
                    </a:cubicBezTo>
                    <a:cubicBezTo>
                      <a:pt x="9997" y="70498"/>
                      <a:pt x="-5123" y="53488"/>
                      <a:pt x="615" y="29458"/>
                    </a:cubicBezTo>
                    <a:cubicBezTo>
                      <a:pt x="3797" y="11594"/>
                      <a:pt x="19827" y="-1073"/>
                      <a:pt x="37942" y="-40"/>
                    </a:cubicBezTo>
                    <a:cubicBezTo>
                      <a:pt x="61365" y="1715"/>
                      <a:pt x="74392" y="16498"/>
                      <a:pt x="75742" y="3985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8" name="Forme libre : forme 397">
                <a:extLst>
                  <a:ext uri="{FF2B5EF4-FFF2-40B4-BE49-F238E27FC236}">
                    <a16:creationId xmlns:a16="http://schemas.microsoft.com/office/drawing/2014/main" id="{F4D59858-D1A9-4615-9329-EF411E09A7D6}"/>
                  </a:ext>
                </a:extLst>
              </p:cNvPr>
              <p:cNvSpPr/>
              <p:nvPr/>
            </p:nvSpPr>
            <p:spPr>
              <a:xfrm>
                <a:off x="4137870" y="3986212"/>
                <a:ext cx="59263" cy="59062"/>
              </a:xfrm>
              <a:custGeom>
                <a:avLst/>
                <a:gdLst>
                  <a:gd name="connsiteX0" fmla="*/ 27965 w 59263"/>
                  <a:gd name="connsiteY0" fmla="*/ -99 h 59062"/>
                  <a:gd name="connsiteX1" fmla="*/ 58138 w 59263"/>
                  <a:gd name="connsiteY1" fmla="*/ 24134 h 59062"/>
                  <a:gd name="connsiteX2" fmla="*/ 29383 w 59263"/>
                  <a:gd name="connsiteY2" fmla="*/ 58829 h 59062"/>
                  <a:gd name="connsiteX3" fmla="*/ -114 w 59263"/>
                  <a:gd name="connsiteY3" fmla="*/ 35069 h 59062"/>
                  <a:gd name="connsiteX4" fmla="*/ 27965 w 59263"/>
                  <a:gd name="connsiteY4" fmla="*/ -99 h 5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63" h="59062">
                    <a:moveTo>
                      <a:pt x="27965" y="-99"/>
                    </a:moveTo>
                    <a:cubicBezTo>
                      <a:pt x="44165" y="1117"/>
                      <a:pt x="55843" y="9621"/>
                      <a:pt x="58138" y="24134"/>
                    </a:cubicBezTo>
                    <a:cubicBezTo>
                      <a:pt x="61378" y="44384"/>
                      <a:pt x="49093" y="57276"/>
                      <a:pt x="29383" y="58829"/>
                    </a:cubicBezTo>
                    <a:cubicBezTo>
                      <a:pt x="14713" y="60291"/>
                      <a:pt x="1582" y="49714"/>
                      <a:pt x="-114" y="35069"/>
                    </a:cubicBezTo>
                    <a:cubicBezTo>
                      <a:pt x="-3287" y="14752"/>
                      <a:pt x="9133" y="3547"/>
                      <a:pt x="27965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9" name="Forme libre : forme 398">
                <a:extLst>
                  <a:ext uri="{FF2B5EF4-FFF2-40B4-BE49-F238E27FC236}">
                    <a16:creationId xmlns:a16="http://schemas.microsoft.com/office/drawing/2014/main" id="{A8C6129A-E84E-4B85-99A8-7FCA8CD90C7B}"/>
                  </a:ext>
                </a:extLst>
              </p:cNvPr>
              <p:cNvSpPr/>
              <p:nvPr/>
            </p:nvSpPr>
            <p:spPr>
              <a:xfrm>
                <a:off x="4927907" y="3996526"/>
                <a:ext cx="80681" cy="80562"/>
              </a:xfrm>
              <a:custGeom>
                <a:avLst/>
                <a:gdLst>
                  <a:gd name="connsiteX0" fmla="*/ 43474 w 80681"/>
                  <a:gd name="connsiteY0" fmla="*/ -85 h 80562"/>
                  <a:gd name="connsiteX1" fmla="*/ 79924 w 80681"/>
                  <a:gd name="connsiteY1" fmla="*/ 41765 h 80562"/>
                  <a:gd name="connsiteX2" fmla="*/ 31256 w 80681"/>
                  <a:gd name="connsiteY2" fmla="*/ 79295 h 80562"/>
                  <a:gd name="connsiteX3" fmla="*/ -229 w 80681"/>
                  <a:gd name="connsiteY3" fmla="*/ 37280 h 80562"/>
                  <a:gd name="connsiteX4" fmla="*/ 408 w 80681"/>
                  <a:gd name="connsiteY4" fmla="*/ 33935 h 80562"/>
                  <a:gd name="connsiteX5" fmla="*/ 43474 w 80681"/>
                  <a:gd name="connsiteY5" fmla="*/ -85 h 80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681" h="80562">
                    <a:moveTo>
                      <a:pt x="43474" y="-85"/>
                    </a:moveTo>
                    <a:cubicBezTo>
                      <a:pt x="66694" y="4842"/>
                      <a:pt x="81746" y="18274"/>
                      <a:pt x="79924" y="41765"/>
                    </a:cubicBezTo>
                    <a:cubicBezTo>
                      <a:pt x="77696" y="70047"/>
                      <a:pt x="58999" y="84897"/>
                      <a:pt x="31256" y="79295"/>
                    </a:cubicBezTo>
                    <a:cubicBezTo>
                      <a:pt x="10960" y="76387"/>
                      <a:pt x="-3137" y="57576"/>
                      <a:pt x="-229" y="37280"/>
                    </a:cubicBezTo>
                    <a:cubicBezTo>
                      <a:pt x="-68" y="36155"/>
                      <a:pt x="145" y="35039"/>
                      <a:pt x="408" y="33935"/>
                    </a:cubicBezTo>
                    <a:cubicBezTo>
                      <a:pt x="4459" y="11727"/>
                      <a:pt x="20186" y="-558"/>
                      <a:pt x="43474" y="-8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0" name="Forme libre : forme 399">
                <a:extLst>
                  <a:ext uri="{FF2B5EF4-FFF2-40B4-BE49-F238E27FC236}">
                    <a16:creationId xmlns:a16="http://schemas.microsoft.com/office/drawing/2014/main" id="{E58F6DD8-5112-4BDA-B538-9B3CF4BC75BF}"/>
                  </a:ext>
                </a:extLst>
              </p:cNvPr>
              <p:cNvSpPr/>
              <p:nvPr/>
            </p:nvSpPr>
            <p:spPr>
              <a:xfrm>
                <a:off x="2788783" y="4028719"/>
                <a:ext cx="59227" cy="59080"/>
              </a:xfrm>
              <a:custGeom>
                <a:avLst/>
                <a:gdLst>
                  <a:gd name="connsiteX0" fmla="*/ 27593 w 59227"/>
                  <a:gd name="connsiteY0" fmla="*/ 58982 h 59080"/>
                  <a:gd name="connsiteX1" fmla="*/ -15 w 59227"/>
                  <a:gd name="connsiteY1" fmla="*/ 23477 h 59080"/>
                  <a:gd name="connsiteX2" fmla="*/ 29618 w 59227"/>
                  <a:gd name="connsiteY2" fmla="*/ 54 h 59080"/>
                  <a:gd name="connsiteX3" fmla="*/ 58035 w 59227"/>
                  <a:gd name="connsiteY3" fmla="*/ 35087 h 59080"/>
                  <a:gd name="connsiteX4" fmla="*/ 27593 w 59227"/>
                  <a:gd name="connsiteY4" fmla="*/ 58982 h 59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27" h="59080">
                    <a:moveTo>
                      <a:pt x="27593" y="58982"/>
                    </a:moveTo>
                    <a:cubicBezTo>
                      <a:pt x="8895" y="54999"/>
                      <a:pt x="-3525" y="43929"/>
                      <a:pt x="-15" y="23477"/>
                    </a:cubicBezTo>
                    <a:cubicBezTo>
                      <a:pt x="1849" y="8910"/>
                      <a:pt x="15014" y="-1496"/>
                      <a:pt x="29618" y="54"/>
                    </a:cubicBezTo>
                    <a:cubicBezTo>
                      <a:pt x="49395" y="1809"/>
                      <a:pt x="61477" y="14837"/>
                      <a:pt x="58035" y="35087"/>
                    </a:cubicBezTo>
                    <a:cubicBezTo>
                      <a:pt x="55605" y="49532"/>
                      <a:pt x="43792" y="57969"/>
                      <a:pt x="27593" y="5898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1" name="Forme libre : forme 400">
                <a:extLst>
                  <a:ext uri="{FF2B5EF4-FFF2-40B4-BE49-F238E27FC236}">
                    <a16:creationId xmlns:a16="http://schemas.microsoft.com/office/drawing/2014/main" id="{53DB980F-2FCE-4527-9780-8EF90A2726B9}"/>
                  </a:ext>
                </a:extLst>
              </p:cNvPr>
              <p:cNvSpPr/>
              <p:nvPr/>
            </p:nvSpPr>
            <p:spPr>
              <a:xfrm>
                <a:off x="3188381" y="4027568"/>
                <a:ext cx="61346" cy="60387"/>
              </a:xfrm>
              <a:custGeom>
                <a:avLst/>
                <a:gdLst>
                  <a:gd name="connsiteX0" fmla="*/ 60738 w 61346"/>
                  <a:gd name="connsiteY0" fmla="*/ 27125 h 60387"/>
                  <a:gd name="connsiteX1" fmla="*/ 28945 w 61346"/>
                  <a:gd name="connsiteY1" fmla="*/ 60268 h 60387"/>
                  <a:gd name="connsiteX2" fmla="*/ -596 w 61346"/>
                  <a:gd name="connsiteY2" fmla="*/ 32460 h 60387"/>
                  <a:gd name="connsiteX3" fmla="*/ -214 w 61346"/>
                  <a:gd name="connsiteY3" fmla="*/ 26855 h 60387"/>
                  <a:gd name="connsiteX4" fmla="*/ 25976 w 61346"/>
                  <a:gd name="connsiteY4" fmla="*/ 260 h 60387"/>
                  <a:gd name="connsiteX5" fmla="*/ 60738 w 61346"/>
                  <a:gd name="connsiteY5" fmla="*/ 27125 h 60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346" h="60387">
                    <a:moveTo>
                      <a:pt x="60738" y="27125"/>
                    </a:moveTo>
                    <a:cubicBezTo>
                      <a:pt x="59050" y="48455"/>
                      <a:pt x="48115" y="60875"/>
                      <a:pt x="28945" y="60268"/>
                    </a:cubicBezTo>
                    <a:cubicBezTo>
                      <a:pt x="13109" y="60746"/>
                      <a:pt x="-117" y="48296"/>
                      <a:pt x="-596" y="32460"/>
                    </a:cubicBezTo>
                    <a:cubicBezTo>
                      <a:pt x="-652" y="30583"/>
                      <a:pt x="-525" y="28706"/>
                      <a:pt x="-214" y="26855"/>
                    </a:cubicBezTo>
                    <a:cubicBezTo>
                      <a:pt x="1159" y="12926"/>
                      <a:pt x="12070" y="1846"/>
                      <a:pt x="25976" y="260"/>
                    </a:cubicBezTo>
                    <a:cubicBezTo>
                      <a:pt x="46360" y="-2575"/>
                      <a:pt x="55203" y="11870"/>
                      <a:pt x="60738" y="2712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2" name="Forme libre : forme 401">
                <a:extLst>
                  <a:ext uri="{FF2B5EF4-FFF2-40B4-BE49-F238E27FC236}">
                    <a16:creationId xmlns:a16="http://schemas.microsoft.com/office/drawing/2014/main" id="{395F6F73-DEAA-4432-BEF4-C9EC8131FDA4}"/>
                  </a:ext>
                </a:extLst>
              </p:cNvPr>
              <p:cNvSpPr/>
              <p:nvPr/>
            </p:nvSpPr>
            <p:spPr>
              <a:xfrm>
                <a:off x="4622962" y="805940"/>
                <a:ext cx="59249" cy="58612"/>
              </a:xfrm>
              <a:custGeom>
                <a:avLst/>
                <a:gdLst>
                  <a:gd name="connsiteX0" fmla="*/ 58641 w 59249"/>
                  <a:gd name="connsiteY0" fmla="*/ 31298 h 58612"/>
                  <a:gd name="connsiteX1" fmla="*/ 21854 w 59249"/>
                  <a:gd name="connsiteY1" fmla="*/ 57623 h 58612"/>
                  <a:gd name="connsiteX2" fmla="*/ -286 w 59249"/>
                  <a:gd name="connsiteY2" fmla="*/ 27248 h 58612"/>
                  <a:gd name="connsiteX3" fmla="*/ 36029 w 59249"/>
                  <a:gd name="connsiteY3" fmla="*/ 788 h 58612"/>
                  <a:gd name="connsiteX4" fmla="*/ 58641 w 59249"/>
                  <a:gd name="connsiteY4" fmla="*/ 31298 h 58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49" h="58612">
                    <a:moveTo>
                      <a:pt x="58641" y="31298"/>
                    </a:moveTo>
                    <a:cubicBezTo>
                      <a:pt x="53578" y="50131"/>
                      <a:pt x="42239" y="61943"/>
                      <a:pt x="21854" y="57623"/>
                    </a:cubicBezTo>
                    <a:cubicBezTo>
                      <a:pt x="7357" y="55341"/>
                      <a:pt x="-2551" y="41747"/>
                      <a:pt x="-286" y="27248"/>
                    </a:cubicBezTo>
                    <a:cubicBezTo>
                      <a:pt x="2548" y="7943"/>
                      <a:pt x="15711" y="-3465"/>
                      <a:pt x="36029" y="788"/>
                    </a:cubicBezTo>
                    <a:cubicBezTo>
                      <a:pt x="50879" y="3690"/>
                      <a:pt x="58304" y="15638"/>
                      <a:pt x="58641" y="3129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3" name="Forme libre : forme 402">
                <a:extLst>
                  <a:ext uri="{FF2B5EF4-FFF2-40B4-BE49-F238E27FC236}">
                    <a16:creationId xmlns:a16="http://schemas.microsoft.com/office/drawing/2014/main" id="{06B05123-87E2-4BC1-9D68-EB99205D20D9}"/>
                  </a:ext>
                </a:extLst>
              </p:cNvPr>
              <p:cNvSpPr/>
              <p:nvPr/>
            </p:nvSpPr>
            <p:spPr>
              <a:xfrm>
                <a:off x="3583188" y="4042481"/>
                <a:ext cx="72688" cy="73494"/>
              </a:xfrm>
              <a:custGeom>
                <a:avLst/>
                <a:gdLst>
                  <a:gd name="connsiteX0" fmla="*/ 39948 w 72688"/>
                  <a:gd name="connsiteY0" fmla="*/ 73300 h 73494"/>
                  <a:gd name="connsiteX1" fmla="*/ 1136 w 72688"/>
                  <a:gd name="connsiteY1" fmla="*/ 45558 h 73494"/>
                  <a:gd name="connsiteX2" fmla="*/ 31443 w 72688"/>
                  <a:gd name="connsiteY2" fmla="*/ 737 h 73494"/>
                  <a:gd name="connsiteX3" fmla="*/ 70256 w 72688"/>
                  <a:gd name="connsiteY3" fmla="*/ 27737 h 73494"/>
                  <a:gd name="connsiteX4" fmla="*/ 39948 w 72688"/>
                  <a:gd name="connsiteY4" fmla="*/ 73300 h 73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688" h="73494">
                    <a:moveTo>
                      <a:pt x="39948" y="73300"/>
                    </a:moveTo>
                    <a:cubicBezTo>
                      <a:pt x="22026" y="74578"/>
                      <a:pt x="5728" y="62929"/>
                      <a:pt x="1136" y="45558"/>
                    </a:cubicBezTo>
                    <a:cubicBezTo>
                      <a:pt x="-6087" y="21055"/>
                      <a:pt x="10113" y="5732"/>
                      <a:pt x="31443" y="737"/>
                    </a:cubicBezTo>
                    <a:cubicBezTo>
                      <a:pt x="50748" y="-3785"/>
                      <a:pt x="65193" y="10727"/>
                      <a:pt x="70256" y="27737"/>
                    </a:cubicBezTo>
                    <a:cubicBezTo>
                      <a:pt x="77816" y="52308"/>
                      <a:pt x="60738" y="64862"/>
                      <a:pt x="39948" y="7330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4" name="Forme libre : forme 403">
                <a:extLst>
                  <a:ext uri="{FF2B5EF4-FFF2-40B4-BE49-F238E27FC236}">
                    <a16:creationId xmlns:a16="http://schemas.microsoft.com/office/drawing/2014/main" id="{9A533067-A55F-4D7A-AA2C-815BE28F744D}"/>
                  </a:ext>
                </a:extLst>
              </p:cNvPr>
              <p:cNvSpPr/>
              <p:nvPr/>
            </p:nvSpPr>
            <p:spPr>
              <a:xfrm>
                <a:off x="3989257" y="4048935"/>
                <a:ext cx="61177" cy="60826"/>
              </a:xfrm>
              <a:custGeom>
                <a:avLst/>
                <a:gdLst>
                  <a:gd name="connsiteX0" fmla="*/ -609 w 61177"/>
                  <a:gd name="connsiteY0" fmla="*/ 33163 h 60826"/>
                  <a:gd name="connsiteX1" fmla="*/ 29496 w 61177"/>
                  <a:gd name="connsiteY1" fmla="*/ 20 h 60826"/>
                  <a:gd name="connsiteX2" fmla="*/ 59197 w 61177"/>
                  <a:gd name="connsiteY2" fmla="*/ 22228 h 60826"/>
                  <a:gd name="connsiteX3" fmla="*/ 40216 w 61177"/>
                  <a:gd name="connsiteY3" fmla="*/ 58838 h 60826"/>
                  <a:gd name="connsiteX4" fmla="*/ 35639 w 61177"/>
                  <a:gd name="connsiteY4" fmla="*/ 59893 h 60826"/>
                  <a:gd name="connsiteX5" fmla="*/ -609 w 61177"/>
                  <a:gd name="connsiteY5" fmla="*/ 33163 h 60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177" h="60826">
                    <a:moveTo>
                      <a:pt x="-609" y="33163"/>
                    </a:moveTo>
                    <a:cubicBezTo>
                      <a:pt x="-609" y="13386"/>
                      <a:pt x="10731" y="1641"/>
                      <a:pt x="29496" y="20"/>
                    </a:cubicBezTo>
                    <a:cubicBezTo>
                      <a:pt x="43626" y="-1286"/>
                      <a:pt x="56454" y="8306"/>
                      <a:pt x="59197" y="22228"/>
                    </a:cubicBezTo>
                    <a:cubicBezTo>
                      <a:pt x="64065" y="37579"/>
                      <a:pt x="55567" y="53970"/>
                      <a:pt x="40216" y="58838"/>
                    </a:cubicBezTo>
                    <a:cubicBezTo>
                      <a:pt x="38721" y="59312"/>
                      <a:pt x="37190" y="59665"/>
                      <a:pt x="35639" y="59893"/>
                    </a:cubicBezTo>
                    <a:cubicBezTo>
                      <a:pt x="16536" y="64213"/>
                      <a:pt x="5129" y="51253"/>
                      <a:pt x="-609" y="3316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5" name="Forme libre : forme 404">
                <a:extLst>
                  <a:ext uri="{FF2B5EF4-FFF2-40B4-BE49-F238E27FC236}">
                    <a16:creationId xmlns:a16="http://schemas.microsoft.com/office/drawing/2014/main" id="{F2D15CB6-60DF-43B4-9903-A48EAE80BD8A}"/>
                  </a:ext>
                </a:extLst>
              </p:cNvPr>
              <p:cNvSpPr/>
              <p:nvPr/>
            </p:nvSpPr>
            <p:spPr>
              <a:xfrm>
                <a:off x="5021667" y="803727"/>
                <a:ext cx="63239" cy="62891"/>
              </a:xfrm>
              <a:custGeom>
                <a:avLst/>
                <a:gdLst>
                  <a:gd name="connsiteX0" fmla="*/ 62506 w 63239"/>
                  <a:gd name="connsiteY0" fmla="*/ 35806 h 62891"/>
                  <a:gd name="connsiteX1" fmla="*/ 23693 w 63239"/>
                  <a:gd name="connsiteY1" fmla="*/ 61524 h 62891"/>
                  <a:gd name="connsiteX2" fmla="*/ 1351 w 63239"/>
                  <a:gd name="connsiteY2" fmla="*/ 21901 h 62891"/>
                  <a:gd name="connsiteX3" fmla="*/ 32806 w 63239"/>
                  <a:gd name="connsiteY3" fmla="*/ 301 h 62891"/>
                  <a:gd name="connsiteX4" fmla="*/ 62506 w 63239"/>
                  <a:gd name="connsiteY4" fmla="*/ 35806 h 62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239" h="62891">
                    <a:moveTo>
                      <a:pt x="62506" y="35806"/>
                    </a:moveTo>
                    <a:cubicBezTo>
                      <a:pt x="54878" y="53019"/>
                      <a:pt x="43606" y="67194"/>
                      <a:pt x="23693" y="61524"/>
                    </a:cubicBezTo>
                    <a:cubicBezTo>
                      <a:pt x="5806" y="56394"/>
                      <a:pt x="-5332" y="41949"/>
                      <a:pt x="1351" y="21901"/>
                    </a:cubicBezTo>
                    <a:cubicBezTo>
                      <a:pt x="5941" y="8401"/>
                      <a:pt x="17349" y="-2331"/>
                      <a:pt x="32806" y="301"/>
                    </a:cubicBezTo>
                    <a:cubicBezTo>
                      <a:pt x="50791" y="1943"/>
                      <a:pt x="64067" y="17813"/>
                      <a:pt x="62506" y="3580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6" name="Forme libre : forme 405">
                <a:extLst>
                  <a:ext uri="{FF2B5EF4-FFF2-40B4-BE49-F238E27FC236}">
                    <a16:creationId xmlns:a16="http://schemas.microsoft.com/office/drawing/2014/main" id="{E90B482D-59BF-44DB-8561-9C6937CCE2D6}"/>
                  </a:ext>
                </a:extLst>
              </p:cNvPr>
              <p:cNvSpPr/>
              <p:nvPr/>
            </p:nvSpPr>
            <p:spPr>
              <a:xfrm>
                <a:off x="4116810" y="1816560"/>
                <a:ext cx="59263" cy="59055"/>
              </a:xfrm>
              <a:custGeom>
                <a:avLst/>
                <a:gdLst>
                  <a:gd name="connsiteX0" fmla="*/ 27965 w 59263"/>
                  <a:gd name="connsiteY0" fmla="*/ -99 h 59055"/>
                  <a:gd name="connsiteX1" fmla="*/ 58138 w 59263"/>
                  <a:gd name="connsiteY1" fmla="*/ 24134 h 59055"/>
                  <a:gd name="connsiteX2" fmla="*/ 29316 w 59263"/>
                  <a:gd name="connsiteY2" fmla="*/ 58829 h 59055"/>
                  <a:gd name="connsiteX3" fmla="*/ -114 w 59263"/>
                  <a:gd name="connsiteY3" fmla="*/ 35069 h 59055"/>
                  <a:gd name="connsiteX4" fmla="*/ 27965 w 59263"/>
                  <a:gd name="connsiteY4" fmla="*/ -99 h 59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63" h="59055">
                    <a:moveTo>
                      <a:pt x="27965" y="-99"/>
                    </a:moveTo>
                    <a:cubicBezTo>
                      <a:pt x="44165" y="1116"/>
                      <a:pt x="55775" y="9621"/>
                      <a:pt x="58138" y="24134"/>
                    </a:cubicBezTo>
                    <a:cubicBezTo>
                      <a:pt x="61378" y="44384"/>
                      <a:pt x="49093" y="57276"/>
                      <a:pt x="29316" y="58829"/>
                    </a:cubicBezTo>
                    <a:cubicBezTo>
                      <a:pt x="14670" y="60251"/>
                      <a:pt x="1582" y="49685"/>
                      <a:pt x="-114" y="35069"/>
                    </a:cubicBezTo>
                    <a:cubicBezTo>
                      <a:pt x="-3287" y="14751"/>
                      <a:pt x="9133" y="3546"/>
                      <a:pt x="27965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7" name="Forme libre : forme 406">
                <a:extLst>
                  <a:ext uri="{FF2B5EF4-FFF2-40B4-BE49-F238E27FC236}">
                    <a16:creationId xmlns:a16="http://schemas.microsoft.com/office/drawing/2014/main" id="{EDBAAFB9-4642-4E51-A052-599DC1772751}"/>
                  </a:ext>
                </a:extLst>
              </p:cNvPr>
              <p:cNvSpPr/>
              <p:nvPr/>
            </p:nvSpPr>
            <p:spPr>
              <a:xfrm>
                <a:off x="4282776" y="1750764"/>
                <a:ext cx="65042" cy="64587"/>
              </a:xfrm>
              <a:custGeom>
                <a:avLst/>
                <a:gdLst>
                  <a:gd name="connsiteX0" fmla="*/ 64365 w 65042"/>
                  <a:gd name="connsiteY0" fmla="*/ 28370 h 64587"/>
                  <a:gd name="connsiteX1" fmla="*/ 35340 w 65042"/>
                  <a:gd name="connsiteY1" fmla="*/ 63942 h 64587"/>
                  <a:gd name="connsiteX2" fmla="*/ -30 w 65042"/>
                  <a:gd name="connsiteY2" fmla="*/ 35862 h 64587"/>
                  <a:gd name="connsiteX3" fmla="*/ 28050 w 65042"/>
                  <a:gd name="connsiteY3" fmla="*/ 492 h 64587"/>
                  <a:gd name="connsiteX4" fmla="*/ 64365 w 65042"/>
                  <a:gd name="connsiteY4" fmla="*/ 28370 h 6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042" h="64587">
                    <a:moveTo>
                      <a:pt x="64365" y="28370"/>
                    </a:moveTo>
                    <a:cubicBezTo>
                      <a:pt x="65487" y="45995"/>
                      <a:pt x="52832" y="61506"/>
                      <a:pt x="35340" y="63942"/>
                    </a:cubicBezTo>
                    <a:cubicBezTo>
                      <a:pt x="15832" y="67520"/>
                      <a:pt x="3210" y="53007"/>
                      <a:pt x="-30" y="35862"/>
                    </a:cubicBezTo>
                    <a:cubicBezTo>
                      <a:pt x="-3743" y="16085"/>
                      <a:pt x="10972" y="3800"/>
                      <a:pt x="28050" y="492"/>
                    </a:cubicBezTo>
                    <a:cubicBezTo>
                      <a:pt x="47827" y="-3355"/>
                      <a:pt x="57345" y="12237"/>
                      <a:pt x="64365" y="2837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8" name="Forme libre : forme 407">
                <a:extLst>
                  <a:ext uri="{FF2B5EF4-FFF2-40B4-BE49-F238E27FC236}">
                    <a16:creationId xmlns:a16="http://schemas.microsoft.com/office/drawing/2014/main" id="{C33700A7-B750-46BE-BD51-97D842BD2750}"/>
                  </a:ext>
                </a:extLst>
              </p:cNvPr>
              <p:cNvSpPr/>
              <p:nvPr/>
            </p:nvSpPr>
            <p:spPr>
              <a:xfrm>
                <a:off x="4782464" y="4081927"/>
                <a:ext cx="77211" cy="77873"/>
              </a:xfrm>
              <a:custGeom>
                <a:avLst/>
                <a:gdLst>
                  <a:gd name="connsiteX0" fmla="*/ 35962 w 77211"/>
                  <a:gd name="connsiteY0" fmla="*/ -99 h 77873"/>
                  <a:gd name="connsiteX1" fmla="*/ 76462 w 77211"/>
                  <a:gd name="connsiteY1" fmla="*/ 36621 h 77873"/>
                  <a:gd name="connsiteX2" fmla="*/ 40687 w 77211"/>
                  <a:gd name="connsiteY2" fmla="*/ 77594 h 77873"/>
                  <a:gd name="connsiteX3" fmla="*/ -353 w 77211"/>
                  <a:gd name="connsiteY3" fmla="*/ 41886 h 77873"/>
                  <a:gd name="connsiteX4" fmla="*/ 35962 w 77211"/>
                  <a:gd name="connsiteY4" fmla="*/ -99 h 77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211" h="77873">
                    <a:moveTo>
                      <a:pt x="35962" y="-99"/>
                    </a:moveTo>
                    <a:cubicBezTo>
                      <a:pt x="59182" y="1116"/>
                      <a:pt x="74707" y="13874"/>
                      <a:pt x="76462" y="36621"/>
                    </a:cubicBezTo>
                    <a:cubicBezTo>
                      <a:pt x="78217" y="59369"/>
                      <a:pt x="63368" y="75569"/>
                      <a:pt x="40687" y="77594"/>
                    </a:cubicBezTo>
                    <a:cubicBezTo>
                      <a:pt x="18007" y="79619"/>
                      <a:pt x="1875" y="64499"/>
                      <a:pt x="-353" y="41886"/>
                    </a:cubicBezTo>
                    <a:cubicBezTo>
                      <a:pt x="-2850" y="18261"/>
                      <a:pt x="13215" y="5436"/>
                      <a:pt x="35962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9" name="Forme libre : forme 408">
                <a:extLst>
                  <a:ext uri="{FF2B5EF4-FFF2-40B4-BE49-F238E27FC236}">
                    <a16:creationId xmlns:a16="http://schemas.microsoft.com/office/drawing/2014/main" id="{689746C8-73AB-46E7-925D-484E1234F191}"/>
                  </a:ext>
                </a:extLst>
              </p:cNvPr>
              <p:cNvSpPr/>
              <p:nvPr/>
            </p:nvSpPr>
            <p:spPr>
              <a:xfrm>
                <a:off x="3020664" y="4112952"/>
                <a:ext cx="59258" cy="59087"/>
              </a:xfrm>
              <a:custGeom>
                <a:avLst/>
                <a:gdLst>
                  <a:gd name="connsiteX0" fmla="*/ 27574 w 59258"/>
                  <a:gd name="connsiteY0" fmla="*/ 58989 h 59087"/>
                  <a:gd name="connsiteX1" fmla="*/ -33 w 59258"/>
                  <a:gd name="connsiteY1" fmla="*/ 23484 h 59087"/>
                  <a:gd name="connsiteX2" fmla="*/ 29667 w 59258"/>
                  <a:gd name="connsiteY2" fmla="*/ 62 h 59087"/>
                  <a:gd name="connsiteX3" fmla="*/ 58085 w 59258"/>
                  <a:gd name="connsiteY3" fmla="*/ 35094 h 59087"/>
                  <a:gd name="connsiteX4" fmla="*/ 27574 w 59258"/>
                  <a:gd name="connsiteY4" fmla="*/ 58989 h 59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58" h="59087">
                    <a:moveTo>
                      <a:pt x="27574" y="58989"/>
                    </a:moveTo>
                    <a:cubicBezTo>
                      <a:pt x="8877" y="55006"/>
                      <a:pt x="-3475" y="43937"/>
                      <a:pt x="-33" y="23484"/>
                    </a:cubicBezTo>
                    <a:cubicBezTo>
                      <a:pt x="1830" y="8888"/>
                      <a:pt x="15038" y="-1528"/>
                      <a:pt x="29667" y="62"/>
                    </a:cubicBezTo>
                    <a:cubicBezTo>
                      <a:pt x="49444" y="1816"/>
                      <a:pt x="61460" y="14844"/>
                      <a:pt x="58085" y="35094"/>
                    </a:cubicBezTo>
                    <a:cubicBezTo>
                      <a:pt x="55654" y="49607"/>
                      <a:pt x="43775" y="57976"/>
                      <a:pt x="27574" y="5898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0" name="Forme libre : forme 409">
                <a:extLst>
                  <a:ext uri="{FF2B5EF4-FFF2-40B4-BE49-F238E27FC236}">
                    <a16:creationId xmlns:a16="http://schemas.microsoft.com/office/drawing/2014/main" id="{10ACE5ED-E4DA-416C-AF0E-4700A9ECF4E0}"/>
                  </a:ext>
                </a:extLst>
              </p:cNvPr>
              <p:cNvSpPr/>
              <p:nvPr/>
            </p:nvSpPr>
            <p:spPr>
              <a:xfrm>
                <a:off x="4304972" y="1351497"/>
                <a:ext cx="63166" cy="62943"/>
              </a:xfrm>
              <a:custGeom>
                <a:avLst/>
                <a:gdLst>
                  <a:gd name="connsiteX0" fmla="*/ 62418 w 63166"/>
                  <a:gd name="connsiteY0" fmla="*/ 35529 h 62943"/>
                  <a:gd name="connsiteX1" fmla="*/ 23876 w 63166"/>
                  <a:gd name="connsiteY1" fmla="*/ 61652 h 62943"/>
                  <a:gd name="connsiteX2" fmla="*/ 1196 w 63166"/>
                  <a:gd name="connsiteY2" fmla="*/ 22164 h 62943"/>
                  <a:gd name="connsiteX3" fmla="*/ 32448 w 63166"/>
                  <a:gd name="connsiteY3" fmla="*/ 226 h 62943"/>
                  <a:gd name="connsiteX4" fmla="*/ 62475 w 63166"/>
                  <a:gd name="connsiteY4" fmla="*/ 34838 h 62943"/>
                  <a:gd name="connsiteX5" fmla="*/ 62418 w 63166"/>
                  <a:gd name="connsiteY5" fmla="*/ 35529 h 6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166" h="62943">
                    <a:moveTo>
                      <a:pt x="62418" y="35529"/>
                    </a:moveTo>
                    <a:cubicBezTo>
                      <a:pt x="55128" y="53012"/>
                      <a:pt x="43654" y="67119"/>
                      <a:pt x="23876" y="61652"/>
                    </a:cubicBezTo>
                    <a:cubicBezTo>
                      <a:pt x="6191" y="56724"/>
                      <a:pt x="-5217" y="42346"/>
                      <a:pt x="1196" y="22164"/>
                    </a:cubicBezTo>
                    <a:cubicBezTo>
                      <a:pt x="5651" y="8057"/>
                      <a:pt x="17329" y="-2068"/>
                      <a:pt x="32448" y="226"/>
                    </a:cubicBezTo>
                    <a:cubicBezTo>
                      <a:pt x="50298" y="1493"/>
                      <a:pt x="63741" y="16988"/>
                      <a:pt x="62475" y="34838"/>
                    </a:cubicBezTo>
                    <a:cubicBezTo>
                      <a:pt x="62458" y="35068"/>
                      <a:pt x="62440" y="35299"/>
                      <a:pt x="62418" y="3552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1" name="Forme libre : forme 410">
                <a:extLst>
                  <a:ext uri="{FF2B5EF4-FFF2-40B4-BE49-F238E27FC236}">
                    <a16:creationId xmlns:a16="http://schemas.microsoft.com/office/drawing/2014/main" id="{DF797C83-DE5E-4EAF-841B-C438CED0166B}"/>
                  </a:ext>
                </a:extLst>
              </p:cNvPr>
              <p:cNvSpPr/>
              <p:nvPr/>
            </p:nvSpPr>
            <p:spPr>
              <a:xfrm>
                <a:off x="3415912" y="4129446"/>
                <a:ext cx="69428" cy="68462"/>
              </a:xfrm>
              <a:custGeom>
                <a:avLst/>
                <a:gdLst>
                  <a:gd name="connsiteX0" fmla="*/ -609 w 69428"/>
                  <a:gd name="connsiteY0" fmla="*/ 32640 h 68462"/>
                  <a:gd name="connsiteX1" fmla="*/ 33141 w 69428"/>
                  <a:gd name="connsiteY1" fmla="*/ -98 h 68462"/>
                  <a:gd name="connsiteX2" fmla="*/ 68174 w 69428"/>
                  <a:gd name="connsiteY2" fmla="*/ 40065 h 68462"/>
                  <a:gd name="connsiteX3" fmla="*/ 31930 w 69428"/>
                  <a:gd name="connsiteY3" fmla="*/ 68099 h 68462"/>
                  <a:gd name="connsiteX4" fmla="*/ 30846 w 69428"/>
                  <a:gd name="connsiteY4" fmla="*/ 67943 h 68462"/>
                  <a:gd name="connsiteX5" fmla="*/ -609 w 69428"/>
                  <a:gd name="connsiteY5" fmla="*/ 32640 h 68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428" h="68462">
                    <a:moveTo>
                      <a:pt x="-609" y="32640"/>
                    </a:moveTo>
                    <a:cubicBezTo>
                      <a:pt x="3171" y="14077"/>
                      <a:pt x="14511" y="-233"/>
                      <a:pt x="33141" y="-98"/>
                    </a:cubicBezTo>
                    <a:cubicBezTo>
                      <a:pt x="56834" y="-98"/>
                      <a:pt x="72224" y="16913"/>
                      <a:pt x="68174" y="40065"/>
                    </a:cubicBezTo>
                    <a:cubicBezTo>
                      <a:pt x="65907" y="57815"/>
                      <a:pt x="49681" y="70366"/>
                      <a:pt x="31930" y="68099"/>
                    </a:cubicBezTo>
                    <a:cubicBezTo>
                      <a:pt x="31568" y="68053"/>
                      <a:pt x="31207" y="68001"/>
                      <a:pt x="30846" y="67943"/>
                    </a:cubicBezTo>
                    <a:cubicBezTo>
                      <a:pt x="13158" y="65415"/>
                      <a:pt x="-130" y="50501"/>
                      <a:pt x="-609" y="3264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2" name="Forme libre : forme 411">
                <a:extLst>
                  <a:ext uri="{FF2B5EF4-FFF2-40B4-BE49-F238E27FC236}">
                    <a16:creationId xmlns:a16="http://schemas.microsoft.com/office/drawing/2014/main" id="{1A1B975E-AC3F-4DBC-A8D5-D8FF0267D2A9}"/>
                  </a:ext>
                </a:extLst>
              </p:cNvPr>
              <p:cNvSpPr/>
              <p:nvPr/>
            </p:nvSpPr>
            <p:spPr>
              <a:xfrm>
                <a:off x="3821697" y="4133723"/>
                <a:ext cx="59087" cy="59209"/>
              </a:xfrm>
              <a:custGeom>
                <a:avLst/>
                <a:gdLst>
                  <a:gd name="connsiteX0" fmla="*/ 58479 w 59087"/>
                  <a:gd name="connsiteY0" fmla="*/ 30928 h 59209"/>
                  <a:gd name="connsiteX1" fmla="*/ 22974 w 59087"/>
                  <a:gd name="connsiteY1" fmla="*/ 58535 h 59209"/>
                  <a:gd name="connsiteX2" fmla="*/ -448 w 59087"/>
                  <a:gd name="connsiteY2" fmla="*/ 28835 h 59209"/>
                  <a:gd name="connsiteX3" fmla="*/ 34584 w 59087"/>
                  <a:gd name="connsiteY3" fmla="*/ 485 h 59209"/>
                  <a:gd name="connsiteX4" fmla="*/ 58479 w 59087"/>
                  <a:gd name="connsiteY4" fmla="*/ 30928 h 59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087" h="59209">
                    <a:moveTo>
                      <a:pt x="58479" y="30928"/>
                    </a:moveTo>
                    <a:cubicBezTo>
                      <a:pt x="54564" y="49625"/>
                      <a:pt x="43427" y="61978"/>
                      <a:pt x="22974" y="58535"/>
                    </a:cubicBezTo>
                    <a:cubicBezTo>
                      <a:pt x="8378" y="56672"/>
                      <a:pt x="-2039" y="43464"/>
                      <a:pt x="-448" y="28835"/>
                    </a:cubicBezTo>
                    <a:cubicBezTo>
                      <a:pt x="1307" y="9125"/>
                      <a:pt x="14334" y="-2957"/>
                      <a:pt x="34584" y="485"/>
                    </a:cubicBezTo>
                    <a:cubicBezTo>
                      <a:pt x="49367" y="2915"/>
                      <a:pt x="57737" y="14728"/>
                      <a:pt x="58479" y="3092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3" name="Forme libre : forme 412">
                <a:extLst>
                  <a:ext uri="{FF2B5EF4-FFF2-40B4-BE49-F238E27FC236}">
                    <a16:creationId xmlns:a16="http://schemas.microsoft.com/office/drawing/2014/main" id="{01C5AB4A-CCC6-45ED-A4AD-75B68551084A}"/>
                  </a:ext>
                </a:extLst>
              </p:cNvPr>
              <p:cNvSpPr/>
              <p:nvPr/>
            </p:nvSpPr>
            <p:spPr>
              <a:xfrm>
                <a:off x="4676339" y="1344231"/>
                <a:ext cx="77906" cy="77184"/>
              </a:xfrm>
              <a:custGeom>
                <a:avLst/>
                <a:gdLst>
                  <a:gd name="connsiteX0" fmla="*/ -609 w 77906"/>
                  <a:gd name="connsiteY0" fmla="*/ 36383 h 77184"/>
                  <a:gd name="connsiteX1" fmla="*/ 41444 w 77906"/>
                  <a:gd name="connsiteY1" fmla="*/ 135 h 77184"/>
                  <a:gd name="connsiteX2" fmla="*/ 77084 w 77906"/>
                  <a:gd name="connsiteY2" fmla="*/ 41310 h 77184"/>
                  <a:gd name="connsiteX3" fmla="*/ 35977 w 77906"/>
                  <a:gd name="connsiteY3" fmla="*/ 76883 h 77184"/>
                  <a:gd name="connsiteX4" fmla="*/ -609 w 77906"/>
                  <a:gd name="connsiteY4" fmla="*/ 36383 h 77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06" h="77184">
                    <a:moveTo>
                      <a:pt x="-609" y="36383"/>
                    </a:moveTo>
                    <a:cubicBezTo>
                      <a:pt x="4791" y="13568"/>
                      <a:pt x="17684" y="-2227"/>
                      <a:pt x="41444" y="135"/>
                    </a:cubicBezTo>
                    <a:cubicBezTo>
                      <a:pt x="63921" y="2430"/>
                      <a:pt x="79312" y="17820"/>
                      <a:pt x="77084" y="41310"/>
                    </a:cubicBezTo>
                    <a:cubicBezTo>
                      <a:pt x="74856" y="64800"/>
                      <a:pt x="59669" y="78975"/>
                      <a:pt x="35977" y="76883"/>
                    </a:cubicBezTo>
                    <a:cubicBezTo>
                      <a:pt x="12284" y="74790"/>
                      <a:pt x="336" y="59333"/>
                      <a:pt x="-609" y="3638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4" name="Forme libre : forme 413">
                <a:extLst>
                  <a:ext uri="{FF2B5EF4-FFF2-40B4-BE49-F238E27FC236}">
                    <a16:creationId xmlns:a16="http://schemas.microsoft.com/office/drawing/2014/main" id="{22A35505-7596-4279-BE43-7AE4B38119E1}"/>
                  </a:ext>
                </a:extLst>
              </p:cNvPr>
              <p:cNvSpPr/>
              <p:nvPr/>
            </p:nvSpPr>
            <p:spPr>
              <a:xfrm>
                <a:off x="4618322" y="4150179"/>
                <a:ext cx="68884" cy="68257"/>
              </a:xfrm>
              <a:custGeom>
                <a:avLst/>
                <a:gdLst>
                  <a:gd name="connsiteX0" fmla="*/ 68276 w 68884"/>
                  <a:gd name="connsiteY0" fmla="*/ 34384 h 68257"/>
                  <a:gd name="connsiteX1" fmla="*/ 35876 w 68884"/>
                  <a:gd name="connsiteY1" fmla="*/ 68134 h 68257"/>
                  <a:gd name="connsiteX2" fmla="*/ -169 w 68884"/>
                  <a:gd name="connsiteY2" fmla="*/ 29052 h 68257"/>
                  <a:gd name="connsiteX3" fmla="*/ 35448 w 68884"/>
                  <a:gd name="connsiteY3" fmla="*/ 74 h 68257"/>
                  <a:gd name="connsiteX4" fmla="*/ 36214 w 68884"/>
                  <a:gd name="connsiteY4" fmla="*/ 162 h 68257"/>
                  <a:gd name="connsiteX5" fmla="*/ 68276 w 68884"/>
                  <a:gd name="connsiteY5" fmla="*/ 34384 h 68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884" h="68257">
                    <a:moveTo>
                      <a:pt x="68276" y="34384"/>
                    </a:moveTo>
                    <a:cubicBezTo>
                      <a:pt x="65711" y="53622"/>
                      <a:pt x="53764" y="67460"/>
                      <a:pt x="35876" y="68134"/>
                    </a:cubicBezTo>
                    <a:cubicBezTo>
                      <a:pt x="12184" y="68877"/>
                      <a:pt x="-3476" y="52407"/>
                      <a:pt x="-169" y="29052"/>
                    </a:cubicBezTo>
                    <a:cubicBezTo>
                      <a:pt x="1665" y="11215"/>
                      <a:pt x="17611" y="-1759"/>
                      <a:pt x="35448" y="74"/>
                    </a:cubicBezTo>
                    <a:cubicBezTo>
                      <a:pt x="35704" y="100"/>
                      <a:pt x="35959" y="130"/>
                      <a:pt x="36214" y="162"/>
                    </a:cubicBezTo>
                    <a:cubicBezTo>
                      <a:pt x="53848" y="2161"/>
                      <a:pt x="67429" y="16657"/>
                      <a:pt x="68276" y="3438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5" name="Forme libre : forme 414">
                <a:extLst>
                  <a:ext uri="{FF2B5EF4-FFF2-40B4-BE49-F238E27FC236}">
                    <a16:creationId xmlns:a16="http://schemas.microsoft.com/office/drawing/2014/main" id="{C04C4A52-69A5-45AA-9F33-F4721B1B0483}"/>
                  </a:ext>
                </a:extLst>
              </p:cNvPr>
              <p:cNvSpPr/>
              <p:nvPr/>
            </p:nvSpPr>
            <p:spPr>
              <a:xfrm>
                <a:off x="2840309" y="1615275"/>
                <a:ext cx="82074" cy="82757"/>
              </a:xfrm>
              <a:custGeom>
                <a:avLst/>
                <a:gdLst>
                  <a:gd name="connsiteX0" fmla="*/ 42419 w 82074"/>
                  <a:gd name="connsiteY0" fmla="*/ -99 h 82757"/>
                  <a:gd name="connsiteX1" fmla="*/ 81435 w 82074"/>
                  <a:gd name="connsiteY1" fmla="*/ 41481 h 82757"/>
                  <a:gd name="connsiteX2" fmla="*/ 32767 w 82074"/>
                  <a:gd name="connsiteY2" fmla="*/ 81981 h 82757"/>
                  <a:gd name="connsiteX3" fmla="*/ -106 w 82074"/>
                  <a:gd name="connsiteY3" fmla="*/ 36351 h 82757"/>
                  <a:gd name="connsiteX4" fmla="*/ 42419 w 82074"/>
                  <a:gd name="connsiteY4" fmla="*/ -99 h 82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074" h="82757">
                    <a:moveTo>
                      <a:pt x="42419" y="-99"/>
                    </a:moveTo>
                    <a:cubicBezTo>
                      <a:pt x="67125" y="3816"/>
                      <a:pt x="82245" y="17316"/>
                      <a:pt x="81435" y="41481"/>
                    </a:cubicBezTo>
                    <a:cubicBezTo>
                      <a:pt x="80489" y="71316"/>
                      <a:pt x="61185" y="86099"/>
                      <a:pt x="32767" y="81981"/>
                    </a:cubicBezTo>
                    <a:cubicBezTo>
                      <a:pt x="9817" y="78404"/>
                      <a:pt x="-3413" y="60246"/>
                      <a:pt x="-106" y="36351"/>
                    </a:cubicBezTo>
                    <a:cubicBezTo>
                      <a:pt x="3202" y="12456"/>
                      <a:pt x="18930" y="104"/>
                      <a:pt x="42419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6" name="Forme libre : forme 415">
                <a:extLst>
                  <a:ext uri="{FF2B5EF4-FFF2-40B4-BE49-F238E27FC236}">
                    <a16:creationId xmlns:a16="http://schemas.microsoft.com/office/drawing/2014/main" id="{F4221BCC-D0C0-470E-905B-9589B9283B9C}"/>
                  </a:ext>
                </a:extLst>
              </p:cNvPr>
              <p:cNvSpPr/>
              <p:nvPr/>
            </p:nvSpPr>
            <p:spPr>
              <a:xfrm>
                <a:off x="4066669" y="860986"/>
                <a:ext cx="74967" cy="75238"/>
              </a:xfrm>
              <a:custGeom>
                <a:avLst/>
                <a:gdLst>
                  <a:gd name="connsiteX0" fmla="*/ 33422 w 74967"/>
                  <a:gd name="connsiteY0" fmla="*/ 75140 h 75238"/>
                  <a:gd name="connsiteX1" fmla="*/ 482 w 74967"/>
                  <a:gd name="connsiteY1" fmla="*/ 30792 h 75238"/>
                  <a:gd name="connsiteX2" fmla="*/ 45909 w 74967"/>
                  <a:gd name="connsiteY2" fmla="*/ 1632 h 75238"/>
                  <a:gd name="connsiteX3" fmla="*/ 74124 w 74967"/>
                  <a:gd name="connsiteY3" fmla="*/ 38960 h 75238"/>
                  <a:gd name="connsiteX4" fmla="*/ 33422 w 74967"/>
                  <a:gd name="connsiteY4" fmla="*/ 75140 h 75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967" h="75238">
                    <a:moveTo>
                      <a:pt x="33422" y="75140"/>
                    </a:moveTo>
                    <a:cubicBezTo>
                      <a:pt x="11619" y="67647"/>
                      <a:pt x="-5121" y="53742"/>
                      <a:pt x="482" y="30792"/>
                    </a:cubicBezTo>
                    <a:cubicBezTo>
                      <a:pt x="5409" y="10542"/>
                      <a:pt x="21879" y="-5523"/>
                      <a:pt x="45909" y="1632"/>
                    </a:cubicBezTo>
                    <a:cubicBezTo>
                      <a:pt x="62379" y="6492"/>
                      <a:pt x="76352" y="19655"/>
                      <a:pt x="74124" y="38960"/>
                    </a:cubicBezTo>
                    <a:cubicBezTo>
                      <a:pt x="71424" y="61775"/>
                      <a:pt x="56507" y="74195"/>
                      <a:pt x="33422" y="7514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7" name="Forme libre : forme 416">
                <a:extLst>
                  <a:ext uri="{FF2B5EF4-FFF2-40B4-BE49-F238E27FC236}">
                    <a16:creationId xmlns:a16="http://schemas.microsoft.com/office/drawing/2014/main" id="{5D4096FB-A2B5-4862-BE99-D6CD7F167F51}"/>
                  </a:ext>
                </a:extLst>
              </p:cNvPr>
              <p:cNvSpPr/>
              <p:nvPr/>
            </p:nvSpPr>
            <p:spPr>
              <a:xfrm>
                <a:off x="3653255" y="4217996"/>
                <a:ext cx="58828" cy="59366"/>
              </a:xfrm>
              <a:custGeom>
                <a:avLst/>
                <a:gdLst>
                  <a:gd name="connsiteX0" fmla="*/ 24421 w 58828"/>
                  <a:gd name="connsiteY0" fmla="*/ -87 h 59366"/>
                  <a:gd name="connsiteX1" fmla="*/ 57023 w 58828"/>
                  <a:gd name="connsiteY1" fmla="*/ 21648 h 59366"/>
                  <a:gd name="connsiteX2" fmla="*/ 31845 w 58828"/>
                  <a:gd name="connsiteY2" fmla="*/ 58773 h 59366"/>
                  <a:gd name="connsiteX3" fmla="*/ 730 w 58828"/>
                  <a:gd name="connsiteY3" fmla="*/ 37814 h 59366"/>
                  <a:gd name="connsiteX4" fmla="*/ 660 w 58828"/>
                  <a:gd name="connsiteY4" fmla="*/ 37443 h 59366"/>
                  <a:gd name="connsiteX5" fmla="*/ 24421 w 58828"/>
                  <a:gd name="connsiteY5" fmla="*/ -87 h 59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828" h="59366">
                    <a:moveTo>
                      <a:pt x="24421" y="-87"/>
                    </a:moveTo>
                    <a:cubicBezTo>
                      <a:pt x="41498" y="-424"/>
                      <a:pt x="53311" y="6663"/>
                      <a:pt x="57023" y="21648"/>
                    </a:cubicBezTo>
                    <a:cubicBezTo>
                      <a:pt x="62018" y="41898"/>
                      <a:pt x="50948" y="55398"/>
                      <a:pt x="31845" y="58773"/>
                    </a:cubicBezTo>
                    <a:cubicBezTo>
                      <a:pt x="17466" y="61578"/>
                      <a:pt x="3535" y="52194"/>
                      <a:pt x="730" y="37814"/>
                    </a:cubicBezTo>
                    <a:cubicBezTo>
                      <a:pt x="706" y="37691"/>
                      <a:pt x="683" y="37567"/>
                      <a:pt x="660" y="37443"/>
                    </a:cubicBezTo>
                    <a:cubicBezTo>
                      <a:pt x="-4672" y="17193"/>
                      <a:pt x="7478" y="5853"/>
                      <a:pt x="24421" y="-8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8" name="Forme libre : forme 417">
                <a:extLst>
                  <a:ext uri="{FF2B5EF4-FFF2-40B4-BE49-F238E27FC236}">
                    <a16:creationId xmlns:a16="http://schemas.microsoft.com/office/drawing/2014/main" id="{D8BF8D8A-F094-4E82-8016-A3B3179CD1A7}"/>
                  </a:ext>
                </a:extLst>
              </p:cNvPr>
              <p:cNvSpPr/>
              <p:nvPr/>
            </p:nvSpPr>
            <p:spPr>
              <a:xfrm>
                <a:off x="4474012" y="868175"/>
                <a:ext cx="61522" cy="60507"/>
              </a:xfrm>
              <a:custGeom>
                <a:avLst/>
                <a:gdLst>
                  <a:gd name="connsiteX0" fmla="*/ 60914 w 61522"/>
                  <a:gd name="connsiteY0" fmla="*/ 31163 h 60507"/>
                  <a:gd name="connsiteX1" fmla="*/ 26759 w 61522"/>
                  <a:gd name="connsiteY1" fmla="*/ 59986 h 60507"/>
                  <a:gd name="connsiteX2" fmla="*/ -482 w 61522"/>
                  <a:gd name="connsiteY2" fmla="*/ 27267 h 60507"/>
                  <a:gd name="connsiteX3" fmla="*/ 28717 w 61522"/>
                  <a:gd name="connsiteY3" fmla="*/ -89 h 60507"/>
                  <a:gd name="connsiteX4" fmla="*/ 60914 w 61522"/>
                  <a:gd name="connsiteY4" fmla="*/ 31163 h 60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522" h="60507">
                    <a:moveTo>
                      <a:pt x="60914" y="31163"/>
                    </a:moveTo>
                    <a:cubicBezTo>
                      <a:pt x="56729" y="49321"/>
                      <a:pt x="46469" y="63023"/>
                      <a:pt x="26759" y="59986"/>
                    </a:cubicBezTo>
                    <a:cubicBezTo>
                      <a:pt x="10201" y="58473"/>
                      <a:pt x="-1995" y="43824"/>
                      <a:pt x="-482" y="27267"/>
                    </a:cubicBezTo>
                    <a:cubicBezTo>
                      <a:pt x="907" y="12064"/>
                      <a:pt x="13456" y="307"/>
                      <a:pt x="28717" y="-89"/>
                    </a:cubicBezTo>
                    <a:cubicBezTo>
                      <a:pt x="48427" y="-494"/>
                      <a:pt x="58552" y="12263"/>
                      <a:pt x="60914" y="3116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9" name="Forme libre : forme 418">
                <a:extLst>
                  <a:ext uri="{FF2B5EF4-FFF2-40B4-BE49-F238E27FC236}">
                    <a16:creationId xmlns:a16="http://schemas.microsoft.com/office/drawing/2014/main" id="{E0151289-60B3-443D-B7BC-A8D4FCD0AFDD}"/>
                  </a:ext>
                </a:extLst>
              </p:cNvPr>
              <p:cNvSpPr/>
              <p:nvPr/>
            </p:nvSpPr>
            <p:spPr>
              <a:xfrm>
                <a:off x="4454108" y="4238999"/>
                <a:ext cx="59263" cy="58989"/>
              </a:xfrm>
              <a:custGeom>
                <a:avLst/>
                <a:gdLst>
                  <a:gd name="connsiteX0" fmla="*/ 27965 w 59263"/>
                  <a:gd name="connsiteY0" fmla="*/ -99 h 58989"/>
                  <a:gd name="connsiteX1" fmla="*/ 58138 w 59263"/>
                  <a:gd name="connsiteY1" fmla="*/ 24134 h 58989"/>
                  <a:gd name="connsiteX2" fmla="*/ 29316 w 59263"/>
                  <a:gd name="connsiteY2" fmla="*/ 58762 h 58989"/>
                  <a:gd name="connsiteX3" fmla="*/ -114 w 59263"/>
                  <a:gd name="connsiteY3" fmla="*/ 35069 h 58989"/>
                  <a:gd name="connsiteX4" fmla="*/ 27965 w 59263"/>
                  <a:gd name="connsiteY4" fmla="*/ -99 h 58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63" h="58989">
                    <a:moveTo>
                      <a:pt x="27965" y="-99"/>
                    </a:moveTo>
                    <a:cubicBezTo>
                      <a:pt x="44166" y="1116"/>
                      <a:pt x="55843" y="9554"/>
                      <a:pt x="58138" y="24134"/>
                    </a:cubicBezTo>
                    <a:cubicBezTo>
                      <a:pt x="61378" y="44384"/>
                      <a:pt x="49093" y="57276"/>
                      <a:pt x="29316" y="58762"/>
                    </a:cubicBezTo>
                    <a:cubicBezTo>
                      <a:pt x="14693" y="60186"/>
                      <a:pt x="1616" y="49658"/>
                      <a:pt x="-114" y="35069"/>
                    </a:cubicBezTo>
                    <a:cubicBezTo>
                      <a:pt x="-3287" y="14752"/>
                      <a:pt x="9133" y="3547"/>
                      <a:pt x="27965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0" name="Forme libre : forme 419">
                <a:extLst>
                  <a:ext uri="{FF2B5EF4-FFF2-40B4-BE49-F238E27FC236}">
                    <a16:creationId xmlns:a16="http://schemas.microsoft.com/office/drawing/2014/main" id="{9F975F9A-5882-4880-BA5A-59AE0A7B17E9}"/>
                  </a:ext>
                </a:extLst>
              </p:cNvPr>
              <p:cNvSpPr/>
              <p:nvPr/>
            </p:nvSpPr>
            <p:spPr>
              <a:xfrm>
                <a:off x="3160046" y="1871572"/>
                <a:ext cx="75041" cy="75319"/>
              </a:xfrm>
              <a:custGeom>
                <a:avLst/>
                <a:gdLst>
                  <a:gd name="connsiteX0" fmla="*/ 33182 w 75041"/>
                  <a:gd name="connsiteY0" fmla="*/ -99 h 75319"/>
                  <a:gd name="connsiteX1" fmla="*/ 74155 w 75041"/>
                  <a:gd name="connsiteY1" fmla="*/ 35879 h 75319"/>
                  <a:gd name="connsiteX2" fmla="*/ 46210 w 75041"/>
                  <a:gd name="connsiteY2" fmla="*/ 73409 h 75319"/>
                  <a:gd name="connsiteX3" fmla="*/ 580 w 75041"/>
                  <a:gd name="connsiteY3" fmla="*/ 44586 h 75319"/>
                  <a:gd name="connsiteX4" fmla="*/ 33182 w 75041"/>
                  <a:gd name="connsiteY4" fmla="*/ -99 h 75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041" h="75319">
                    <a:moveTo>
                      <a:pt x="33182" y="-99"/>
                    </a:moveTo>
                    <a:cubicBezTo>
                      <a:pt x="56268" y="644"/>
                      <a:pt x="71388" y="13401"/>
                      <a:pt x="74155" y="35879"/>
                    </a:cubicBezTo>
                    <a:cubicBezTo>
                      <a:pt x="76585" y="55049"/>
                      <a:pt x="62748" y="68414"/>
                      <a:pt x="46210" y="73409"/>
                    </a:cubicBezTo>
                    <a:cubicBezTo>
                      <a:pt x="22113" y="80766"/>
                      <a:pt x="5710" y="64634"/>
                      <a:pt x="580" y="44586"/>
                    </a:cubicBezTo>
                    <a:cubicBezTo>
                      <a:pt x="-5292" y="21366"/>
                      <a:pt x="11380" y="7866"/>
                      <a:pt x="33182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1" name="Forme libre : forme 420">
                <a:extLst>
                  <a:ext uri="{FF2B5EF4-FFF2-40B4-BE49-F238E27FC236}">
                    <a16:creationId xmlns:a16="http://schemas.microsoft.com/office/drawing/2014/main" id="{1458BD53-D4A2-4DA5-A919-B7E693A99DC5}"/>
                  </a:ext>
                </a:extLst>
              </p:cNvPr>
              <p:cNvSpPr/>
              <p:nvPr/>
            </p:nvSpPr>
            <p:spPr>
              <a:xfrm>
                <a:off x="3504551" y="4280549"/>
                <a:ext cx="60696" cy="61186"/>
              </a:xfrm>
              <a:custGeom>
                <a:avLst/>
                <a:gdLst>
                  <a:gd name="connsiteX0" fmla="*/ 28473 w 60696"/>
                  <a:gd name="connsiteY0" fmla="*/ 61088 h 61186"/>
                  <a:gd name="connsiteX1" fmla="*/ 55 w 60696"/>
                  <a:gd name="connsiteY1" fmla="*/ 25718 h 61186"/>
                  <a:gd name="connsiteX2" fmla="*/ 36843 w 60696"/>
                  <a:gd name="connsiteY2" fmla="*/ 810 h 61186"/>
                  <a:gd name="connsiteX3" fmla="*/ 60063 w 60696"/>
                  <a:gd name="connsiteY3" fmla="*/ 29835 h 61186"/>
                  <a:gd name="connsiteX4" fmla="*/ 28473 w 60696"/>
                  <a:gd name="connsiteY4" fmla="*/ 61088 h 61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696" h="61186">
                    <a:moveTo>
                      <a:pt x="28473" y="61088"/>
                    </a:moveTo>
                    <a:cubicBezTo>
                      <a:pt x="10045" y="55755"/>
                      <a:pt x="-3860" y="45292"/>
                      <a:pt x="55" y="25718"/>
                    </a:cubicBezTo>
                    <a:cubicBezTo>
                      <a:pt x="3565" y="8032"/>
                      <a:pt x="17268" y="-3510"/>
                      <a:pt x="36843" y="810"/>
                    </a:cubicBezTo>
                    <a:cubicBezTo>
                      <a:pt x="50746" y="3327"/>
                      <a:pt x="60660" y="15718"/>
                      <a:pt x="60063" y="29835"/>
                    </a:cubicBezTo>
                    <a:cubicBezTo>
                      <a:pt x="59455" y="49140"/>
                      <a:pt x="47305" y="59468"/>
                      <a:pt x="28473" y="6108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2" name="Forme libre : forme 421">
                <a:extLst>
                  <a:ext uri="{FF2B5EF4-FFF2-40B4-BE49-F238E27FC236}">
                    <a16:creationId xmlns:a16="http://schemas.microsoft.com/office/drawing/2014/main" id="{8A532A0D-67F7-4D39-97D3-6286F91BDBBE}"/>
                  </a:ext>
                </a:extLst>
              </p:cNvPr>
              <p:cNvSpPr/>
              <p:nvPr/>
            </p:nvSpPr>
            <p:spPr>
              <a:xfrm>
                <a:off x="4873792" y="888293"/>
                <a:ext cx="63367" cy="62422"/>
              </a:xfrm>
              <a:custGeom>
                <a:avLst/>
                <a:gdLst>
                  <a:gd name="connsiteX0" fmla="*/ 62759 w 63367"/>
                  <a:gd name="connsiteY0" fmla="*/ 32105 h 62422"/>
                  <a:gd name="connsiteX1" fmla="*/ 27457 w 63367"/>
                  <a:gd name="connsiteY1" fmla="*/ 61873 h 62422"/>
                  <a:gd name="connsiteX2" fmla="*/ 51 w 63367"/>
                  <a:gd name="connsiteY2" fmla="*/ 24950 h 62422"/>
                  <a:gd name="connsiteX3" fmla="*/ 29414 w 63367"/>
                  <a:gd name="connsiteY3" fmla="*/ -92 h 62422"/>
                  <a:gd name="connsiteX4" fmla="*/ 62759 w 63367"/>
                  <a:gd name="connsiteY4" fmla="*/ 32105 h 62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367" h="62422">
                    <a:moveTo>
                      <a:pt x="62759" y="32105"/>
                    </a:moveTo>
                    <a:cubicBezTo>
                      <a:pt x="58034" y="50465"/>
                      <a:pt x="47639" y="65113"/>
                      <a:pt x="27457" y="61873"/>
                    </a:cubicBezTo>
                    <a:cubicBezTo>
                      <a:pt x="9165" y="58903"/>
                      <a:pt x="-3728" y="44931"/>
                      <a:pt x="51" y="24950"/>
                    </a:cubicBezTo>
                    <a:cubicBezTo>
                      <a:pt x="2646" y="10687"/>
                      <a:pt x="14920" y="219"/>
                      <a:pt x="29414" y="-92"/>
                    </a:cubicBezTo>
                    <a:cubicBezTo>
                      <a:pt x="49597" y="-429"/>
                      <a:pt x="59924" y="12395"/>
                      <a:pt x="62759" y="3210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3" name="Forme libre : forme 422">
                <a:extLst>
                  <a:ext uri="{FF2B5EF4-FFF2-40B4-BE49-F238E27FC236}">
                    <a16:creationId xmlns:a16="http://schemas.microsoft.com/office/drawing/2014/main" id="{810E789C-DA64-408D-A752-F1D8997E8C6B}"/>
                  </a:ext>
                </a:extLst>
              </p:cNvPr>
              <p:cNvSpPr/>
              <p:nvPr/>
            </p:nvSpPr>
            <p:spPr>
              <a:xfrm>
                <a:off x="3885130" y="4302179"/>
                <a:ext cx="58771" cy="59449"/>
              </a:xfrm>
              <a:custGeom>
                <a:avLst/>
                <a:gdLst>
                  <a:gd name="connsiteX0" fmla="*/ 25691 w 58771"/>
                  <a:gd name="connsiteY0" fmla="*/ -99 h 59449"/>
                  <a:gd name="connsiteX1" fmla="*/ 56943 w 58771"/>
                  <a:gd name="connsiteY1" fmla="*/ 21772 h 59449"/>
                  <a:gd name="connsiteX2" fmla="*/ 31766 w 58771"/>
                  <a:gd name="connsiteY2" fmla="*/ 58829 h 59449"/>
                  <a:gd name="connsiteX3" fmla="*/ 692 w 58771"/>
                  <a:gd name="connsiteY3" fmla="*/ 38152 h 59449"/>
                  <a:gd name="connsiteX4" fmla="*/ 581 w 58771"/>
                  <a:gd name="connsiteY4" fmla="*/ 37567 h 59449"/>
                  <a:gd name="connsiteX5" fmla="*/ 25691 w 58771"/>
                  <a:gd name="connsiteY5" fmla="*/ -99 h 59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771" h="59449">
                    <a:moveTo>
                      <a:pt x="25691" y="-99"/>
                    </a:moveTo>
                    <a:cubicBezTo>
                      <a:pt x="41486" y="-99"/>
                      <a:pt x="53298" y="6651"/>
                      <a:pt x="56943" y="21772"/>
                    </a:cubicBezTo>
                    <a:cubicBezTo>
                      <a:pt x="62006" y="42022"/>
                      <a:pt x="50868" y="55522"/>
                      <a:pt x="31766" y="58829"/>
                    </a:cubicBezTo>
                    <a:cubicBezTo>
                      <a:pt x="17475" y="61700"/>
                      <a:pt x="3563" y="52443"/>
                      <a:pt x="692" y="38152"/>
                    </a:cubicBezTo>
                    <a:cubicBezTo>
                      <a:pt x="652" y="37958"/>
                      <a:pt x="615" y="37762"/>
                      <a:pt x="581" y="37567"/>
                    </a:cubicBezTo>
                    <a:cubicBezTo>
                      <a:pt x="-4482" y="17249"/>
                      <a:pt x="7128" y="5639"/>
                      <a:pt x="25691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4" name="Forme libre : forme 423">
                <a:extLst>
                  <a:ext uri="{FF2B5EF4-FFF2-40B4-BE49-F238E27FC236}">
                    <a16:creationId xmlns:a16="http://schemas.microsoft.com/office/drawing/2014/main" id="{64BF83F7-423B-4060-9AC6-D9F5FDAEC3A3}"/>
                  </a:ext>
                </a:extLst>
              </p:cNvPr>
              <p:cNvSpPr/>
              <p:nvPr/>
            </p:nvSpPr>
            <p:spPr>
              <a:xfrm>
                <a:off x="3560362" y="1872185"/>
                <a:ext cx="75454" cy="74991"/>
              </a:xfrm>
              <a:custGeom>
                <a:avLst/>
                <a:gdLst>
                  <a:gd name="connsiteX0" fmla="*/ -609 w 75454"/>
                  <a:gd name="connsiteY0" fmla="*/ 43434 h 74991"/>
                  <a:gd name="connsiteX1" fmla="*/ 35436 w 75454"/>
                  <a:gd name="connsiteY1" fmla="*/ 166 h 74991"/>
                  <a:gd name="connsiteX2" fmla="*/ 73034 w 75454"/>
                  <a:gd name="connsiteY2" fmla="*/ 28179 h 74991"/>
                  <a:gd name="connsiteX3" fmla="*/ 44143 w 75454"/>
                  <a:gd name="connsiteY3" fmla="*/ 73741 h 74991"/>
                  <a:gd name="connsiteX4" fmla="*/ -609 w 75454"/>
                  <a:gd name="connsiteY4" fmla="*/ 43434 h 74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454" h="74991">
                    <a:moveTo>
                      <a:pt x="-609" y="43434"/>
                    </a:moveTo>
                    <a:cubicBezTo>
                      <a:pt x="201" y="18054"/>
                      <a:pt x="12891" y="2934"/>
                      <a:pt x="35436" y="166"/>
                    </a:cubicBezTo>
                    <a:cubicBezTo>
                      <a:pt x="54673" y="-2196"/>
                      <a:pt x="67971" y="11574"/>
                      <a:pt x="73034" y="28179"/>
                    </a:cubicBezTo>
                    <a:cubicBezTo>
                      <a:pt x="80391" y="52209"/>
                      <a:pt x="64259" y="68679"/>
                      <a:pt x="44143" y="73741"/>
                    </a:cubicBezTo>
                    <a:cubicBezTo>
                      <a:pt x="20991" y="79681"/>
                      <a:pt x="8099" y="61591"/>
                      <a:pt x="-609" y="4343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5" name="Forme libre : forme 424">
                <a:extLst>
                  <a:ext uri="{FF2B5EF4-FFF2-40B4-BE49-F238E27FC236}">
                    <a16:creationId xmlns:a16="http://schemas.microsoft.com/office/drawing/2014/main" id="{DFB84A68-17EF-4D1E-B467-786BCBC62F1F}"/>
                  </a:ext>
                </a:extLst>
              </p:cNvPr>
              <p:cNvSpPr/>
              <p:nvPr/>
            </p:nvSpPr>
            <p:spPr>
              <a:xfrm>
                <a:off x="4674174" y="4311346"/>
                <a:ext cx="83091" cy="83329"/>
              </a:xfrm>
              <a:custGeom>
                <a:avLst/>
                <a:gdLst>
                  <a:gd name="connsiteX0" fmla="*/ 38074 w 83091"/>
                  <a:gd name="connsiteY0" fmla="*/ 83210 h 83329"/>
                  <a:gd name="connsiteX1" fmla="*/ 206 w 83091"/>
                  <a:gd name="connsiteY1" fmla="*/ 33665 h 83329"/>
                  <a:gd name="connsiteX2" fmla="*/ 41958 w 83091"/>
                  <a:gd name="connsiteY2" fmla="*/ 128 h 83329"/>
                  <a:gd name="connsiteX3" fmla="*/ 43879 w 83091"/>
                  <a:gd name="connsiteY3" fmla="*/ 388 h 83329"/>
                  <a:gd name="connsiteX4" fmla="*/ 81679 w 83091"/>
                  <a:gd name="connsiteY4" fmla="*/ 49460 h 83329"/>
                  <a:gd name="connsiteX5" fmla="*/ 38074 w 83091"/>
                  <a:gd name="connsiteY5" fmla="*/ 83210 h 83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091" h="83329">
                    <a:moveTo>
                      <a:pt x="38074" y="83210"/>
                    </a:moveTo>
                    <a:cubicBezTo>
                      <a:pt x="9724" y="78485"/>
                      <a:pt x="-4248" y="60800"/>
                      <a:pt x="206" y="33665"/>
                    </a:cubicBezTo>
                    <a:cubicBezTo>
                      <a:pt x="2475" y="12875"/>
                      <a:pt x="21167" y="-2140"/>
                      <a:pt x="41958" y="128"/>
                    </a:cubicBezTo>
                    <a:cubicBezTo>
                      <a:pt x="42600" y="198"/>
                      <a:pt x="43241" y="285"/>
                      <a:pt x="43879" y="388"/>
                    </a:cubicBezTo>
                    <a:cubicBezTo>
                      <a:pt x="72364" y="3223"/>
                      <a:pt x="86067" y="22392"/>
                      <a:pt x="81679" y="49460"/>
                    </a:cubicBezTo>
                    <a:cubicBezTo>
                      <a:pt x="78102" y="71397"/>
                      <a:pt x="61767" y="83818"/>
                      <a:pt x="38074" y="8321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6" name="Forme libre : forme 425">
                <a:extLst>
                  <a:ext uri="{FF2B5EF4-FFF2-40B4-BE49-F238E27FC236}">
                    <a16:creationId xmlns:a16="http://schemas.microsoft.com/office/drawing/2014/main" id="{B3AAF4EB-771B-4D26-82C7-E166E4E57F79}"/>
                  </a:ext>
                </a:extLst>
              </p:cNvPr>
              <p:cNvSpPr/>
              <p:nvPr/>
            </p:nvSpPr>
            <p:spPr>
              <a:xfrm>
                <a:off x="5075011" y="4311684"/>
                <a:ext cx="83481" cy="82515"/>
              </a:xfrm>
              <a:custGeom>
                <a:avLst/>
                <a:gdLst>
                  <a:gd name="connsiteX0" fmla="*/ 82873 w 83481"/>
                  <a:gd name="connsiteY0" fmla="*/ 35892 h 82515"/>
                  <a:gd name="connsiteX1" fmla="*/ 36162 w 83481"/>
                  <a:gd name="connsiteY1" fmla="*/ 82197 h 82515"/>
                  <a:gd name="connsiteX2" fmla="*/ -601 w 83481"/>
                  <a:gd name="connsiteY2" fmla="*/ 43916 h 82515"/>
                  <a:gd name="connsiteX3" fmla="*/ -490 w 83481"/>
                  <a:gd name="connsiteY3" fmla="*/ 41697 h 82515"/>
                  <a:gd name="connsiteX4" fmla="*/ 45140 w 83481"/>
                  <a:gd name="connsiteY4" fmla="*/ 50 h 82515"/>
                  <a:gd name="connsiteX5" fmla="*/ 82873 w 83481"/>
                  <a:gd name="connsiteY5" fmla="*/ 35892 h 82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481" h="82515">
                    <a:moveTo>
                      <a:pt x="82873" y="35892"/>
                    </a:moveTo>
                    <a:cubicBezTo>
                      <a:pt x="79767" y="68832"/>
                      <a:pt x="64310" y="84492"/>
                      <a:pt x="36162" y="82197"/>
                    </a:cubicBezTo>
                    <a:cubicBezTo>
                      <a:pt x="15439" y="81778"/>
                      <a:pt x="-1020" y="64639"/>
                      <a:pt x="-601" y="43916"/>
                    </a:cubicBezTo>
                    <a:cubicBezTo>
                      <a:pt x="-586" y="43175"/>
                      <a:pt x="-549" y="42435"/>
                      <a:pt x="-490" y="41697"/>
                    </a:cubicBezTo>
                    <a:cubicBezTo>
                      <a:pt x="-490" y="13279"/>
                      <a:pt x="16925" y="-1773"/>
                      <a:pt x="45140" y="50"/>
                    </a:cubicBezTo>
                    <a:cubicBezTo>
                      <a:pt x="69035" y="1534"/>
                      <a:pt x="78485" y="19152"/>
                      <a:pt x="82873" y="3589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7" name="Forme libre : forme 426">
                <a:extLst>
                  <a:ext uri="{FF2B5EF4-FFF2-40B4-BE49-F238E27FC236}">
                    <a16:creationId xmlns:a16="http://schemas.microsoft.com/office/drawing/2014/main" id="{C3BD805E-36A6-47DA-AFD3-09DE3790CE3A}"/>
                  </a:ext>
                </a:extLst>
              </p:cNvPr>
              <p:cNvSpPr/>
              <p:nvPr/>
            </p:nvSpPr>
            <p:spPr>
              <a:xfrm>
                <a:off x="6110022" y="1869614"/>
                <a:ext cx="77938" cy="78742"/>
              </a:xfrm>
              <a:custGeom>
                <a:avLst/>
                <a:gdLst>
                  <a:gd name="connsiteX0" fmla="*/ 31404 w 77938"/>
                  <a:gd name="connsiteY0" fmla="*/ -99 h 78742"/>
                  <a:gd name="connsiteX1" fmla="*/ 77169 w 77938"/>
                  <a:gd name="connsiteY1" fmla="*/ 37094 h 78742"/>
                  <a:gd name="connsiteX2" fmla="*/ 41057 w 77938"/>
                  <a:gd name="connsiteY2" fmla="*/ 78472 h 78742"/>
                  <a:gd name="connsiteX3" fmla="*/ -388 w 77938"/>
                  <a:gd name="connsiteY3" fmla="*/ 42426 h 78742"/>
                  <a:gd name="connsiteX4" fmla="*/ 31404 w 77938"/>
                  <a:gd name="connsiteY4" fmla="*/ -99 h 78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38" h="78742">
                    <a:moveTo>
                      <a:pt x="31404" y="-99"/>
                    </a:moveTo>
                    <a:cubicBezTo>
                      <a:pt x="59686" y="1184"/>
                      <a:pt x="75279" y="14009"/>
                      <a:pt x="77169" y="37094"/>
                    </a:cubicBezTo>
                    <a:cubicBezTo>
                      <a:pt x="79060" y="60179"/>
                      <a:pt x="64074" y="76514"/>
                      <a:pt x="41057" y="78472"/>
                    </a:cubicBezTo>
                    <a:cubicBezTo>
                      <a:pt x="18039" y="80429"/>
                      <a:pt x="1974" y="65579"/>
                      <a:pt x="-388" y="42426"/>
                    </a:cubicBezTo>
                    <a:cubicBezTo>
                      <a:pt x="-2818" y="17654"/>
                      <a:pt x="15272" y="7191"/>
                      <a:pt x="3140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8" name="Forme libre : forme 427">
                <a:extLst>
                  <a:ext uri="{FF2B5EF4-FFF2-40B4-BE49-F238E27FC236}">
                    <a16:creationId xmlns:a16="http://schemas.microsoft.com/office/drawing/2014/main" id="{5E8842C4-D901-4C46-AFDB-1E2F04958596}"/>
                  </a:ext>
                </a:extLst>
              </p:cNvPr>
              <p:cNvSpPr/>
              <p:nvPr/>
            </p:nvSpPr>
            <p:spPr>
              <a:xfrm>
                <a:off x="4526862" y="4374742"/>
                <a:ext cx="82008" cy="82758"/>
              </a:xfrm>
              <a:custGeom>
                <a:avLst/>
                <a:gdLst>
                  <a:gd name="connsiteX0" fmla="*/ 42354 w 82008"/>
                  <a:gd name="connsiteY0" fmla="*/ -99 h 82758"/>
                  <a:gd name="connsiteX1" fmla="*/ 81369 w 82008"/>
                  <a:gd name="connsiteY1" fmla="*/ 41482 h 82758"/>
                  <a:gd name="connsiteX2" fmla="*/ 32769 w 82008"/>
                  <a:gd name="connsiteY2" fmla="*/ 81982 h 82758"/>
                  <a:gd name="connsiteX3" fmla="*/ -104 w 82008"/>
                  <a:gd name="connsiteY3" fmla="*/ 36352 h 82758"/>
                  <a:gd name="connsiteX4" fmla="*/ 42354 w 82008"/>
                  <a:gd name="connsiteY4" fmla="*/ -99 h 82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008" h="82758">
                    <a:moveTo>
                      <a:pt x="42354" y="-99"/>
                    </a:moveTo>
                    <a:cubicBezTo>
                      <a:pt x="67059" y="3749"/>
                      <a:pt x="82179" y="17249"/>
                      <a:pt x="81369" y="41482"/>
                    </a:cubicBezTo>
                    <a:cubicBezTo>
                      <a:pt x="80424" y="71317"/>
                      <a:pt x="61119" y="86099"/>
                      <a:pt x="32769" y="81982"/>
                    </a:cubicBezTo>
                    <a:cubicBezTo>
                      <a:pt x="9752" y="78404"/>
                      <a:pt x="-3411" y="60179"/>
                      <a:pt x="-104" y="36352"/>
                    </a:cubicBezTo>
                    <a:cubicBezTo>
                      <a:pt x="3204" y="12524"/>
                      <a:pt x="18864" y="37"/>
                      <a:pt x="4235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9" name="Forme libre : forme 428">
                <a:extLst>
                  <a:ext uri="{FF2B5EF4-FFF2-40B4-BE49-F238E27FC236}">
                    <a16:creationId xmlns:a16="http://schemas.microsoft.com/office/drawing/2014/main" id="{EC329C15-3101-438C-B9A0-4F77C1DACE82}"/>
                  </a:ext>
                </a:extLst>
              </p:cNvPr>
              <p:cNvSpPr/>
              <p:nvPr/>
            </p:nvSpPr>
            <p:spPr>
              <a:xfrm>
                <a:off x="3327847" y="1385707"/>
                <a:ext cx="77226" cy="77826"/>
              </a:xfrm>
              <a:custGeom>
                <a:avLst/>
                <a:gdLst>
                  <a:gd name="connsiteX0" fmla="*/ 40071 w 77226"/>
                  <a:gd name="connsiteY0" fmla="*/ -99 h 77826"/>
                  <a:gd name="connsiteX1" fmla="*/ 76386 w 77226"/>
                  <a:gd name="connsiteY1" fmla="*/ 41819 h 77826"/>
                  <a:gd name="connsiteX2" fmla="*/ 35346 w 77226"/>
                  <a:gd name="connsiteY2" fmla="*/ 77526 h 77826"/>
                  <a:gd name="connsiteX3" fmla="*/ -429 w 77226"/>
                  <a:gd name="connsiteY3" fmla="*/ 36554 h 77826"/>
                  <a:gd name="connsiteX4" fmla="*/ 40071 w 77226"/>
                  <a:gd name="connsiteY4" fmla="*/ -99 h 77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226" h="77826">
                    <a:moveTo>
                      <a:pt x="40071" y="-99"/>
                    </a:moveTo>
                    <a:cubicBezTo>
                      <a:pt x="62818" y="5302"/>
                      <a:pt x="78749" y="17991"/>
                      <a:pt x="76386" y="41819"/>
                    </a:cubicBezTo>
                    <a:cubicBezTo>
                      <a:pt x="74226" y="64297"/>
                      <a:pt x="58904" y="79687"/>
                      <a:pt x="35346" y="77526"/>
                    </a:cubicBezTo>
                    <a:cubicBezTo>
                      <a:pt x="11788" y="75366"/>
                      <a:pt x="-2386" y="60179"/>
                      <a:pt x="-429" y="36554"/>
                    </a:cubicBezTo>
                    <a:cubicBezTo>
                      <a:pt x="1529" y="12929"/>
                      <a:pt x="17054" y="981"/>
                      <a:pt x="40071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0" name="Forme libre : forme 429">
                <a:extLst>
                  <a:ext uri="{FF2B5EF4-FFF2-40B4-BE49-F238E27FC236}">
                    <a16:creationId xmlns:a16="http://schemas.microsoft.com/office/drawing/2014/main" id="{9F764F3C-AEC8-4288-AD4D-6F1838FE8E18}"/>
                  </a:ext>
                </a:extLst>
              </p:cNvPr>
              <p:cNvSpPr/>
              <p:nvPr/>
            </p:nvSpPr>
            <p:spPr>
              <a:xfrm>
                <a:off x="3896024" y="921974"/>
                <a:ext cx="79486" cy="80062"/>
              </a:xfrm>
              <a:custGeom>
                <a:avLst/>
                <a:gdLst>
                  <a:gd name="connsiteX0" fmla="*/ 46387 w 79486"/>
                  <a:gd name="connsiteY0" fmla="*/ 79964 h 80062"/>
                  <a:gd name="connsiteX1" fmla="*/ -458 w 79486"/>
                  <a:gd name="connsiteY1" fmla="*/ 42299 h 80062"/>
                  <a:gd name="connsiteX2" fmla="*/ 36329 w 79486"/>
                  <a:gd name="connsiteY2" fmla="*/ 44 h 80062"/>
                  <a:gd name="connsiteX3" fmla="*/ 78652 w 79486"/>
                  <a:gd name="connsiteY3" fmla="*/ 36764 h 80062"/>
                  <a:gd name="connsiteX4" fmla="*/ 46387 w 79486"/>
                  <a:gd name="connsiteY4" fmla="*/ 79964 h 80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486" h="80062">
                    <a:moveTo>
                      <a:pt x="46387" y="79964"/>
                    </a:moveTo>
                    <a:cubicBezTo>
                      <a:pt x="17227" y="79019"/>
                      <a:pt x="1364" y="66464"/>
                      <a:pt x="-458" y="42299"/>
                    </a:cubicBezTo>
                    <a:cubicBezTo>
                      <a:pt x="-2281" y="18134"/>
                      <a:pt x="12569" y="1799"/>
                      <a:pt x="36329" y="44"/>
                    </a:cubicBezTo>
                    <a:cubicBezTo>
                      <a:pt x="60089" y="-1711"/>
                      <a:pt x="76290" y="12869"/>
                      <a:pt x="78652" y="36764"/>
                    </a:cubicBezTo>
                    <a:cubicBezTo>
                      <a:pt x="81082" y="61941"/>
                      <a:pt x="63464" y="73214"/>
                      <a:pt x="46387" y="7996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1" name="Forme libre : forme 430">
                <a:extLst>
                  <a:ext uri="{FF2B5EF4-FFF2-40B4-BE49-F238E27FC236}">
                    <a16:creationId xmlns:a16="http://schemas.microsoft.com/office/drawing/2014/main" id="{8FBE4CED-70B6-4E1D-A5D1-A2F574502FE9}"/>
                  </a:ext>
                </a:extLst>
              </p:cNvPr>
              <p:cNvSpPr/>
              <p:nvPr/>
            </p:nvSpPr>
            <p:spPr>
              <a:xfrm>
                <a:off x="4360857" y="4461839"/>
                <a:ext cx="77949" cy="77159"/>
              </a:xfrm>
              <a:custGeom>
                <a:avLst/>
                <a:gdLst>
                  <a:gd name="connsiteX0" fmla="*/ 77341 w 77949"/>
                  <a:gd name="connsiteY0" fmla="*/ 40514 h 77159"/>
                  <a:gd name="connsiteX1" fmla="*/ 35356 w 77949"/>
                  <a:gd name="connsiteY1" fmla="*/ 76829 h 77159"/>
                  <a:gd name="connsiteX2" fmla="*/ -419 w 77949"/>
                  <a:gd name="connsiteY2" fmla="*/ 35789 h 77159"/>
                  <a:gd name="connsiteX3" fmla="*/ 40554 w 77949"/>
                  <a:gd name="connsiteY3" fmla="*/ 82 h 77159"/>
                  <a:gd name="connsiteX4" fmla="*/ 77341 w 77949"/>
                  <a:gd name="connsiteY4" fmla="*/ 40514 h 77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49" h="77159">
                    <a:moveTo>
                      <a:pt x="77341" y="40514"/>
                    </a:moveTo>
                    <a:cubicBezTo>
                      <a:pt x="71874" y="63262"/>
                      <a:pt x="59184" y="79192"/>
                      <a:pt x="35356" y="76829"/>
                    </a:cubicBezTo>
                    <a:cubicBezTo>
                      <a:pt x="12879" y="74669"/>
                      <a:pt x="-2511" y="59347"/>
                      <a:pt x="-419" y="35789"/>
                    </a:cubicBezTo>
                    <a:cubicBezTo>
                      <a:pt x="1674" y="12232"/>
                      <a:pt x="16996" y="-1876"/>
                      <a:pt x="40554" y="82"/>
                    </a:cubicBezTo>
                    <a:cubicBezTo>
                      <a:pt x="64111" y="2039"/>
                      <a:pt x="75991" y="17564"/>
                      <a:pt x="77341" y="4051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2" name="Forme libre : forme 431">
                <a:extLst>
                  <a:ext uri="{FF2B5EF4-FFF2-40B4-BE49-F238E27FC236}">
                    <a16:creationId xmlns:a16="http://schemas.microsoft.com/office/drawing/2014/main" id="{509AEA62-83C5-4C4D-849D-03ECF9849333}"/>
                  </a:ext>
                </a:extLst>
              </p:cNvPr>
              <p:cNvSpPr/>
              <p:nvPr/>
            </p:nvSpPr>
            <p:spPr>
              <a:xfrm>
                <a:off x="3244184" y="1639947"/>
                <a:ext cx="77903" cy="75667"/>
              </a:xfrm>
              <a:custGeom>
                <a:avLst/>
                <a:gdLst>
                  <a:gd name="connsiteX0" fmla="*/ 77295 w 77903"/>
                  <a:gd name="connsiteY0" fmla="*/ 34291 h 75667"/>
                  <a:gd name="connsiteX1" fmla="*/ 31800 w 77903"/>
                  <a:gd name="connsiteY1" fmla="*/ 74791 h 75667"/>
                  <a:gd name="connsiteX2" fmla="*/ 615 w 77903"/>
                  <a:gd name="connsiteY2" fmla="*/ 29566 h 75667"/>
                  <a:gd name="connsiteX3" fmla="*/ 37942 w 77903"/>
                  <a:gd name="connsiteY3" fmla="*/ -67 h 75667"/>
                  <a:gd name="connsiteX4" fmla="*/ 77295 w 77903"/>
                  <a:gd name="connsiteY4" fmla="*/ 34291 h 75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03" h="75667">
                    <a:moveTo>
                      <a:pt x="77295" y="34291"/>
                    </a:moveTo>
                    <a:cubicBezTo>
                      <a:pt x="69465" y="63383"/>
                      <a:pt x="55425" y="79381"/>
                      <a:pt x="31800" y="74791"/>
                    </a:cubicBezTo>
                    <a:cubicBezTo>
                      <a:pt x="9997" y="70606"/>
                      <a:pt x="-5123" y="53596"/>
                      <a:pt x="615" y="29566"/>
                    </a:cubicBezTo>
                    <a:cubicBezTo>
                      <a:pt x="3982" y="11795"/>
                      <a:pt x="19871" y="-818"/>
                      <a:pt x="37942" y="-67"/>
                    </a:cubicBezTo>
                    <a:cubicBezTo>
                      <a:pt x="62917" y="1014"/>
                      <a:pt x="70342" y="20386"/>
                      <a:pt x="77295" y="3429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3" name="Forme libre : forme 432">
                <a:extLst>
                  <a:ext uri="{FF2B5EF4-FFF2-40B4-BE49-F238E27FC236}">
                    <a16:creationId xmlns:a16="http://schemas.microsoft.com/office/drawing/2014/main" id="{9EDED2D3-4425-41DF-8CDB-379868019986}"/>
                  </a:ext>
                </a:extLst>
              </p:cNvPr>
              <p:cNvSpPr/>
              <p:nvPr/>
            </p:nvSpPr>
            <p:spPr>
              <a:xfrm>
                <a:off x="3643868" y="1638427"/>
                <a:ext cx="77136" cy="77864"/>
              </a:xfrm>
              <a:custGeom>
                <a:avLst/>
                <a:gdLst>
                  <a:gd name="connsiteX0" fmla="*/ 35900 w 77136"/>
                  <a:gd name="connsiteY0" fmla="*/ -99 h 77864"/>
                  <a:gd name="connsiteX1" fmla="*/ 76400 w 77136"/>
                  <a:gd name="connsiteY1" fmla="*/ 36621 h 77864"/>
                  <a:gd name="connsiteX2" fmla="*/ 40558 w 77136"/>
                  <a:gd name="connsiteY2" fmla="*/ 77594 h 77864"/>
                  <a:gd name="connsiteX3" fmla="*/ -415 w 77136"/>
                  <a:gd name="connsiteY3" fmla="*/ 41886 h 77864"/>
                  <a:gd name="connsiteX4" fmla="*/ 35900 w 77136"/>
                  <a:gd name="connsiteY4" fmla="*/ -99 h 77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136" h="77864">
                    <a:moveTo>
                      <a:pt x="35900" y="-99"/>
                    </a:moveTo>
                    <a:cubicBezTo>
                      <a:pt x="59255" y="1049"/>
                      <a:pt x="74713" y="13941"/>
                      <a:pt x="76400" y="36621"/>
                    </a:cubicBezTo>
                    <a:cubicBezTo>
                      <a:pt x="78088" y="59301"/>
                      <a:pt x="62900" y="75636"/>
                      <a:pt x="40558" y="77594"/>
                    </a:cubicBezTo>
                    <a:cubicBezTo>
                      <a:pt x="18215" y="79551"/>
                      <a:pt x="1813" y="64634"/>
                      <a:pt x="-415" y="41886"/>
                    </a:cubicBezTo>
                    <a:cubicBezTo>
                      <a:pt x="-2575" y="17789"/>
                      <a:pt x="13558" y="5504"/>
                      <a:pt x="35900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4" name="Forme libre : forme 433">
                <a:extLst>
                  <a:ext uri="{FF2B5EF4-FFF2-40B4-BE49-F238E27FC236}">
                    <a16:creationId xmlns:a16="http://schemas.microsoft.com/office/drawing/2014/main" id="{B5606356-87EF-41D6-AE91-B270D8879F55}"/>
                  </a:ext>
                </a:extLst>
              </p:cNvPr>
              <p:cNvSpPr/>
              <p:nvPr/>
            </p:nvSpPr>
            <p:spPr>
              <a:xfrm>
                <a:off x="4301602" y="948037"/>
                <a:ext cx="68568" cy="69040"/>
              </a:xfrm>
              <a:custGeom>
                <a:avLst/>
                <a:gdLst>
                  <a:gd name="connsiteX0" fmla="*/ 35481 w 68568"/>
                  <a:gd name="connsiteY0" fmla="*/ -99 h 69040"/>
                  <a:gd name="connsiteX1" fmla="*/ 67949 w 68568"/>
                  <a:gd name="connsiteY1" fmla="*/ 33651 h 69040"/>
                  <a:gd name="connsiteX2" fmla="*/ 27449 w 68568"/>
                  <a:gd name="connsiteY2" fmla="*/ 68211 h 69040"/>
                  <a:gd name="connsiteX3" fmla="*/ -303 w 68568"/>
                  <a:gd name="connsiteY3" fmla="*/ 31631 h 69040"/>
                  <a:gd name="connsiteX4" fmla="*/ -159 w 68568"/>
                  <a:gd name="connsiteY4" fmla="*/ 30681 h 69040"/>
                  <a:gd name="connsiteX5" fmla="*/ 35481 w 68568"/>
                  <a:gd name="connsiteY5" fmla="*/ -99 h 69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568" h="69040">
                    <a:moveTo>
                      <a:pt x="35481" y="-99"/>
                    </a:moveTo>
                    <a:cubicBezTo>
                      <a:pt x="53774" y="4154"/>
                      <a:pt x="68422" y="15089"/>
                      <a:pt x="67949" y="33651"/>
                    </a:cubicBezTo>
                    <a:cubicBezTo>
                      <a:pt x="67409" y="57276"/>
                      <a:pt x="50601" y="72531"/>
                      <a:pt x="27449" y="68211"/>
                    </a:cubicBezTo>
                    <a:cubicBezTo>
                      <a:pt x="9684" y="65774"/>
                      <a:pt x="-2741" y="49396"/>
                      <a:pt x="-303" y="31631"/>
                    </a:cubicBezTo>
                    <a:cubicBezTo>
                      <a:pt x="-260" y="31314"/>
                      <a:pt x="-211" y="30997"/>
                      <a:pt x="-159" y="30681"/>
                    </a:cubicBezTo>
                    <a:cubicBezTo>
                      <a:pt x="2712" y="13151"/>
                      <a:pt x="17720" y="190"/>
                      <a:pt x="35481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5" name="Forme libre : forme 434">
                <a:extLst>
                  <a:ext uri="{FF2B5EF4-FFF2-40B4-BE49-F238E27FC236}">
                    <a16:creationId xmlns:a16="http://schemas.microsoft.com/office/drawing/2014/main" id="{CBC4A7A2-247C-47CC-A1E7-C466C11362C1}"/>
                  </a:ext>
                </a:extLst>
              </p:cNvPr>
              <p:cNvSpPr/>
              <p:nvPr/>
            </p:nvSpPr>
            <p:spPr>
              <a:xfrm>
                <a:off x="4197202" y="4551177"/>
                <a:ext cx="67901" cy="67775"/>
              </a:xfrm>
              <a:custGeom>
                <a:avLst/>
                <a:gdLst>
                  <a:gd name="connsiteX0" fmla="*/ 29114 w 67901"/>
                  <a:gd name="connsiteY0" fmla="*/ 67614 h 67775"/>
                  <a:gd name="connsiteX1" fmla="*/ -317 w 67901"/>
                  <a:gd name="connsiteY1" fmla="*/ 31974 h 67775"/>
                  <a:gd name="connsiteX2" fmla="*/ 41601 w 67901"/>
                  <a:gd name="connsiteY2" fmla="*/ 1464 h 67775"/>
                  <a:gd name="connsiteX3" fmla="*/ 66171 w 67901"/>
                  <a:gd name="connsiteY3" fmla="*/ 39804 h 67775"/>
                  <a:gd name="connsiteX4" fmla="*/ 29114 w 67901"/>
                  <a:gd name="connsiteY4" fmla="*/ 67614 h 67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01" h="67775">
                    <a:moveTo>
                      <a:pt x="29114" y="67614"/>
                    </a:moveTo>
                    <a:cubicBezTo>
                      <a:pt x="12644" y="60864"/>
                      <a:pt x="-2949" y="50941"/>
                      <a:pt x="-317" y="31974"/>
                    </a:cubicBezTo>
                    <a:cubicBezTo>
                      <a:pt x="2653" y="10036"/>
                      <a:pt x="17706" y="-5151"/>
                      <a:pt x="41601" y="1464"/>
                    </a:cubicBezTo>
                    <a:cubicBezTo>
                      <a:pt x="58476" y="6121"/>
                      <a:pt x="71234" y="21714"/>
                      <a:pt x="66171" y="39804"/>
                    </a:cubicBezTo>
                    <a:cubicBezTo>
                      <a:pt x="62275" y="56885"/>
                      <a:pt x="46603" y="68646"/>
                      <a:pt x="29114" y="6761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6" name="Forme libre : forme 435">
                <a:extLst>
                  <a:ext uri="{FF2B5EF4-FFF2-40B4-BE49-F238E27FC236}">
                    <a16:creationId xmlns:a16="http://schemas.microsoft.com/office/drawing/2014/main" id="{21CF11C8-0538-4173-A852-AF369F8EFCB4}"/>
                  </a:ext>
                </a:extLst>
              </p:cNvPr>
              <p:cNvSpPr/>
              <p:nvPr/>
            </p:nvSpPr>
            <p:spPr>
              <a:xfrm>
                <a:off x="4706425" y="952482"/>
                <a:ext cx="60972" cy="60440"/>
              </a:xfrm>
              <a:custGeom>
                <a:avLst/>
                <a:gdLst>
                  <a:gd name="connsiteX0" fmla="*/ 60363 w 60972"/>
                  <a:gd name="connsiteY0" fmla="*/ 31096 h 60440"/>
                  <a:gd name="connsiteX1" fmla="*/ 26276 w 60972"/>
                  <a:gd name="connsiteY1" fmla="*/ 59919 h 60440"/>
                  <a:gd name="connsiteX2" fmla="*/ -433 w 60972"/>
                  <a:gd name="connsiteY2" fmla="*/ 26764 h 60440"/>
                  <a:gd name="connsiteX3" fmla="*/ 28166 w 60972"/>
                  <a:gd name="connsiteY3" fmla="*/ -89 h 60440"/>
                  <a:gd name="connsiteX4" fmla="*/ 60363 w 60972"/>
                  <a:gd name="connsiteY4" fmla="*/ 31096 h 60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972" h="60440">
                    <a:moveTo>
                      <a:pt x="60363" y="31096"/>
                    </a:moveTo>
                    <a:cubicBezTo>
                      <a:pt x="56178" y="49254"/>
                      <a:pt x="45919" y="62956"/>
                      <a:pt x="26276" y="59919"/>
                    </a:cubicBezTo>
                    <a:cubicBezTo>
                      <a:pt x="9745" y="58139"/>
                      <a:pt x="-2213" y="43295"/>
                      <a:pt x="-433" y="26764"/>
                    </a:cubicBezTo>
                    <a:cubicBezTo>
                      <a:pt x="1159" y="11978"/>
                      <a:pt x="13309" y="569"/>
                      <a:pt x="28166" y="-89"/>
                    </a:cubicBezTo>
                    <a:cubicBezTo>
                      <a:pt x="47944" y="-494"/>
                      <a:pt x="58001" y="11926"/>
                      <a:pt x="60363" y="3109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7" name="Forme libre : forme 436">
                <a:extLst>
                  <a:ext uri="{FF2B5EF4-FFF2-40B4-BE49-F238E27FC236}">
                    <a16:creationId xmlns:a16="http://schemas.microsoft.com/office/drawing/2014/main" id="{795714A9-51DB-480E-A11D-40BB859F6EC8}"/>
                  </a:ext>
                </a:extLst>
              </p:cNvPr>
              <p:cNvSpPr/>
              <p:nvPr/>
            </p:nvSpPr>
            <p:spPr>
              <a:xfrm>
                <a:off x="4991709" y="4565172"/>
                <a:ext cx="80720" cy="80335"/>
              </a:xfrm>
              <a:custGeom>
                <a:avLst/>
                <a:gdLst>
                  <a:gd name="connsiteX0" fmla="*/ 80112 w 80720"/>
                  <a:gd name="connsiteY0" fmla="*/ 42212 h 80335"/>
                  <a:gd name="connsiteX1" fmla="*/ 39612 w 80720"/>
                  <a:gd name="connsiteY1" fmla="*/ 80215 h 80335"/>
                  <a:gd name="connsiteX2" fmla="*/ 124 w 80720"/>
                  <a:gd name="connsiteY2" fmla="*/ 32965 h 80335"/>
                  <a:gd name="connsiteX3" fmla="*/ 41347 w 80720"/>
                  <a:gd name="connsiteY3" fmla="*/ 142 h 80335"/>
                  <a:gd name="connsiteX4" fmla="*/ 44471 w 80720"/>
                  <a:gd name="connsiteY4" fmla="*/ 632 h 80335"/>
                  <a:gd name="connsiteX5" fmla="*/ 80112 w 80720"/>
                  <a:gd name="connsiteY5" fmla="*/ 42212 h 80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720" h="80335">
                    <a:moveTo>
                      <a:pt x="80112" y="42212"/>
                    </a:moveTo>
                    <a:cubicBezTo>
                      <a:pt x="76332" y="66039"/>
                      <a:pt x="63102" y="80889"/>
                      <a:pt x="39612" y="80215"/>
                    </a:cubicBezTo>
                    <a:cubicBezTo>
                      <a:pt x="10790" y="79405"/>
                      <a:pt x="-4195" y="60504"/>
                      <a:pt x="124" y="32965"/>
                    </a:cubicBezTo>
                    <a:cubicBezTo>
                      <a:pt x="2443" y="12518"/>
                      <a:pt x="20900" y="-2178"/>
                      <a:pt x="41347" y="142"/>
                    </a:cubicBezTo>
                    <a:cubicBezTo>
                      <a:pt x="42395" y="261"/>
                      <a:pt x="43437" y="425"/>
                      <a:pt x="44471" y="632"/>
                    </a:cubicBezTo>
                    <a:cubicBezTo>
                      <a:pt x="67017" y="3939"/>
                      <a:pt x="79909" y="18992"/>
                      <a:pt x="80112" y="4221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8" name="Forme libre : forme 437">
                <a:extLst>
                  <a:ext uri="{FF2B5EF4-FFF2-40B4-BE49-F238E27FC236}">
                    <a16:creationId xmlns:a16="http://schemas.microsoft.com/office/drawing/2014/main" id="{58CE5923-1439-4DA3-BAAE-DE965D9B9372}"/>
                  </a:ext>
                </a:extLst>
              </p:cNvPr>
              <p:cNvSpPr/>
              <p:nvPr/>
            </p:nvSpPr>
            <p:spPr>
              <a:xfrm>
                <a:off x="3729180" y="1408117"/>
                <a:ext cx="75179" cy="75402"/>
              </a:xfrm>
              <a:custGeom>
                <a:avLst/>
                <a:gdLst>
                  <a:gd name="connsiteX0" fmla="*/ 33276 w 75179"/>
                  <a:gd name="connsiteY0" fmla="*/ -99 h 75402"/>
                  <a:gd name="connsiteX1" fmla="*/ 74316 w 75179"/>
                  <a:gd name="connsiteY1" fmla="*/ 35879 h 75402"/>
                  <a:gd name="connsiteX2" fmla="*/ 46304 w 75179"/>
                  <a:gd name="connsiteY2" fmla="*/ 73544 h 75402"/>
                  <a:gd name="connsiteX3" fmla="*/ 539 w 75179"/>
                  <a:gd name="connsiteY3" fmla="*/ 44654 h 75402"/>
                  <a:gd name="connsiteX4" fmla="*/ 33276 w 75179"/>
                  <a:gd name="connsiteY4" fmla="*/ -99 h 75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179" h="75402">
                    <a:moveTo>
                      <a:pt x="33276" y="-99"/>
                    </a:moveTo>
                    <a:cubicBezTo>
                      <a:pt x="56429" y="576"/>
                      <a:pt x="71548" y="13064"/>
                      <a:pt x="74316" y="35879"/>
                    </a:cubicBezTo>
                    <a:cubicBezTo>
                      <a:pt x="76611" y="55116"/>
                      <a:pt x="63111" y="68549"/>
                      <a:pt x="46304" y="73544"/>
                    </a:cubicBezTo>
                    <a:cubicBezTo>
                      <a:pt x="22206" y="80699"/>
                      <a:pt x="5804" y="65039"/>
                      <a:pt x="539" y="44654"/>
                    </a:cubicBezTo>
                    <a:cubicBezTo>
                      <a:pt x="-5199" y="21569"/>
                      <a:pt x="11339" y="7461"/>
                      <a:pt x="33276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9" name="Forme libre : forme 438">
                <a:extLst>
                  <a:ext uri="{FF2B5EF4-FFF2-40B4-BE49-F238E27FC236}">
                    <a16:creationId xmlns:a16="http://schemas.microsoft.com/office/drawing/2014/main" id="{A249725F-A414-425D-AF49-ABCC49D3C717}"/>
                  </a:ext>
                </a:extLst>
              </p:cNvPr>
              <p:cNvSpPr/>
              <p:nvPr/>
            </p:nvSpPr>
            <p:spPr>
              <a:xfrm>
                <a:off x="4135197" y="1412842"/>
                <a:ext cx="64668" cy="65525"/>
              </a:xfrm>
              <a:custGeom>
                <a:avLst/>
                <a:gdLst>
                  <a:gd name="connsiteX0" fmla="*/ 34419 w 64668"/>
                  <a:gd name="connsiteY0" fmla="*/ -99 h 65525"/>
                  <a:gd name="connsiteX1" fmla="*/ 63444 w 64668"/>
                  <a:gd name="connsiteY1" fmla="*/ 37026 h 65525"/>
                  <a:gd name="connsiteX2" fmla="*/ 27804 w 64668"/>
                  <a:gd name="connsiteY2" fmla="*/ 64769 h 65525"/>
                  <a:gd name="connsiteX3" fmla="*/ -6 w 64668"/>
                  <a:gd name="connsiteY3" fmla="*/ 29129 h 65525"/>
                  <a:gd name="connsiteX4" fmla="*/ 34419 w 64668"/>
                  <a:gd name="connsiteY4" fmla="*/ -98 h 65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668" h="65525">
                    <a:moveTo>
                      <a:pt x="34419" y="-99"/>
                    </a:moveTo>
                    <a:cubicBezTo>
                      <a:pt x="52036" y="7597"/>
                      <a:pt x="67359" y="17451"/>
                      <a:pt x="63444" y="37026"/>
                    </a:cubicBezTo>
                    <a:cubicBezTo>
                      <a:pt x="60069" y="54037"/>
                      <a:pt x="47378" y="68752"/>
                      <a:pt x="27804" y="64769"/>
                    </a:cubicBezTo>
                    <a:cubicBezTo>
                      <a:pt x="10794" y="61394"/>
                      <a:pt x="-3787" y="48974"/>
                      <a:pt x="-6" y="29129"/>
                    </a:cubicBezTo>
                    <a:cubicBezTo>
                      <a:pt x="2769" y="12274"/>
                      <a:pt x="17337" y="-94"/>
                      <a:pt x="34419" y="-9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0" name="Forme libre : forme 439">
                <a:extLst>
                  <a:ext uri="{FF2B5EF4-FFF2-40B4-BE49-F238E27FC236}">
                    <a16:creationId xmlns:a16="http://schemas.microsoft.com/office/drawing/2014/main" id="{31E5F5A7-D1E3-46E0-9598-DF248463F6C4}"/>
                  </a:ext>
                </a:extLst>
              </p:cNvPr>
              <p:cNvSpPr/>
              <p:nvPr/>
            </p:nvSpPr>
            <p:spPr>
              <a:xfrm>
                <a:off x="4487320" y="59410"/>
                <a:ext cx="77226" cy="77816"/>
              </a:xfrm>
              <a:custGeom>
                <a:avLst/>
                <a:gdLst>
                  <a:gd name="connsiteX0" fmla="*/ 35996 w 77226"/>
                  <a:gd name="connsiteY0" fmla="*/ 77718 h 77816"/>
                  <a:gd name="connsiteX1" fmla="*/ -387 w 77226"/>
                  <a:gd name="connsiteY1" fmla="*/ 35868 h 77816"/>
                  <a:gd name="connsiteX2" fmla="*/ 40653 w 77226"/>
                  <a:gd name="connsiteY2" fmla="*/ 93 h 77816"/>
                  <a:gd name="connsiteX3" fmla="*/ 76428 w 77226"/>
                  <a:gd name="connsiteY3" fmla="*/ 41065 h 77816"/>
                  <a:gd name="connsiteX4" fmla="*/ 35996 w 77226"/>
                  <a:gd name="connsiteY4" fmla="*/ 77718 h 77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226" h="77816">
                    <a:moveTo>
                      <a:pt x="35996" y="77718"/>
                    </a:moveTo>
                    <a:cubicBezTo>
                      <a:pt x="13046" y="72453"/>
                      <a:pt x="-2682" y="59561"/>
                      <a:pt x="-387" y="35868"/>
                    </a:cubicBezTo>
                    <a:cubicBezTo>
                      <a:pt x="1773" y="13256"/>
                      <a:pt x="17231" y="-1999"/>
                      <a:pt x="40653" y="93"/>
                    </a:cubicBezTo>
                    <a:cubicBezTo>
                      <a:pt x="64076" y="2186"/>
                      <a:pt x="78453" y="17508"/>
                      <a:pt x="76428" y="41065"/>
                    </a:cubicBezTo>
                    <a:cubicBezTo>
                      <a:pt x="74403" y="64623"/>
                      <a:pt x="59148" y="76638"/>
                      <a:pt x="35996" y="7771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1" name="Forme libre : forme 440">
                <a:extLst>
                  <a:ext uri="{FF2B5EF4-FFF2-40B4-BE49-F238E27FC236}">
                    <a16:creationId xmlns:a16="http://schemas.microsoft.com/office/drawing/2014/main" id="{49CB7DD3-D041-40AD-8BD9-E82BFC2F18FA}"/>
                  </a:ext>
                </a:extLst>
              </p:cNvPr>
              <p:cNvSpPr/>
              <p:nvPr/>
            </p:nvSpPr>
            <p:spPr>
              <a:xfrm>
                <a:off x="3800473" y="1985397"/>
                <a:ext cx="59876" cy="58712"/>
              </a:xfrm>
              <a:custGeom>
                <a:avLst/>
                <a:gdLst>
                  <a:gd name="connsiteX0" fmla="*/ 58912 w 59876"/>
                  <a:gd name="connsiteY0" fmla="*/ 24721 h 58712"/>
                  <a:gd name="connsiteX1" fmla="*/ 38662 w 59876"/>
                  <a:gd name="connsiteY1" fmla="*/ 56783 h 58712"/>
                  <a:gd name="connsiteX2" fmla="*/ 255 w 59876"/>
                  <a:gd name="connsiteY2" fmla="*/ 33631 h 58712"/>
                  <a:gd name="connsiteX3" fmla="*/ 20505 w 59876"/>
                  <a:gd name="connsiteY3" fmla="*/ 1704 h 58712"/>
                  <a:gd name="connsiteX4" fmla="*/ 58912 w 59876"/>
                  <a:gd name="connsiteY4" fmla="*/ 24721 h 5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76" h="58712">
                    <a:moveTo>
                      <a:pt x="58912" y="24721"/>
                    </a:moveTo>
                    <a:cubicBezTo>
                      <a:pt x="61165" y="38976"/>
                      <a:pt x="52502" y="52692"/>
                      <a:pt x="38662" y="56783"/>
                    </a:cubicBezTo>
                    <a:cubicBezTo>
                      <a:pt x="18412" y="63128"/>
                      <a:pt x="4912" y="52396"/>
                      <a:pt x="255" y="33631"/>
                    </a:cubicBezTo>
                    <a:cubicBezTo>
                      <a:pt x="-3660" y="18106"/>
                      <a:pt x="6195" y="6226"/>
                      <a:pt x="20505" y="1704"/>
                    </a:cubicBezTo>
                    <a:cubicBezTo>
                      <a:pt x="40148" y="-4709"/>
                      <a:pt x="52095" y="6699"/>
                      <a:pt x="58912" y="2472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2" name="Forme libre : forme 441">
                <a:extLst>
                  <a:ext uri="{FF2B5EF4-FFF2-40B4-BE49-F238E27FC236}">
                    <a16:creationId xmlns:a16="http://schemas.microsoft.com/office/drawing/2014/main" id="{D5327985-0321-464C-90DF-55D38608F808}"/>
                  </a:ext>
                </a:extLst>
              </p:cNvPr>
              <p:cNvSpPr/>
              <p:nvPr/>
            </p:nvSpPr>
            <p:spPr>
              <a:xfrm>
                <a:off x="4195020" y="1978546"/>
                <a:ext cx="71491" cy="72271"/>
              </a:xfrm>
              <a:custGeom>
                <a:avLst/>
                <a:gdLst>
                  <a:gd name="connsiteX0" fmla="*/ 39328 w 71491"/>
                  <a:gd name="connsiteY0" fmla="*/ -17 h 72271"/>
                  <a:gd name="connsiteX1" fmla="*/ 69029 w 71491"/>
                  <a:gd name="connsiteY1" fmla="*/ 45005 h 72271"/>
                  <a:gd name="connsiteX2" fmla="*/ 30959 w 71491"/>
                  <a:gd name="connsiteY2" fmla="*/ 71330 h 72271"/>
                  <a:gd name="connsiteX3" fmla="*/ 1124 w 71491"/>
                  <a:gd name="connsiteY3" fmla="*/ 27253 h 72271"/>
                  <a:gd name="connsiteX4" fmla="*/ 39328 w 71491"/>
                  <a:gd name="connsiteY4" fmla="*/ -17 h 7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91" h="72271">
                    <a:moveTo>
                      <a:pt x="39328" y="-17"/>
                    </a:moveTo>
                    <a:cubicBezTo>
                      <a:pt x="59578" y="8488"/>
                      <a:pt x="76656" y="20570"/>
                      <a:pt x="69029" y="45005"/>
                    </a:cubicBezTo>
                    <a:cubicBezTo>
                      <a:pt x="63966" y="61475"/>
                      <a:pt x="49994" y="75853"/>
                      <a:pt x="30959" y="71330"/>
                    </a:cubicBezTo>
                    <a:cubicBezTo>
                      <a:pt x="9966" y="66403"/>
                      <a:pt x="-6031" y="51080"/>
                      <a:pt x="1124" y="27253"/>
                    </a:cubicBezTo>
                    <a:cubicBezTo>
                      <a:pt x="5744" y="10228"/>
                      <a:pt x="21726" y="-1179"/>
                      <a:pt x="39328" y="-1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3" name="Forme libre : forme 442">
                <a:extLst>
                  <a:ext uri="{FF2B5EF4-FFF2-40B4-BE49-F238E27FC236}">
                    <a16:creationId xmlns:a16="http://schemas.microsoft.com/office/drawing/2014/main" id="{3D646812-2AEE-4A78-8C0B-320DCF1C4879}"/>
                  </a:ext>
                </a:extLst>
              </p:cNvPr>
              <p:cNvSpPr/>
              <p:nvPr/>
            </p:nvSpPr>
            <p:spPr>
              <a:xfrm>
                <a:off x="2418926" y="2016287"/>
                <a:ext cx="82630" cy="81704"/>
              </a:xfrm>
              <a:custGeom>
                <a:avLst/>
                <a:gdLst>
                  <a:gd name="connsiteX0" fmla="*/ 82022 w 82630"/>
                  <a:gd name="connsiteY0" fmla="*/ 34669 h 81704"/>
                  <a:gd name="connsiteX1" fmla="*/ 44492 w 82630"/>
                  <a:gd name="connsiteY1" fmla="*/ 81311 h 81704"/>
                  <a:gd name="connsiteX2" fmla="*/ -58 w 82630"/>
                  <a:gd name="connsiteY2" fmla="*/ 47156 h 81704"/>
                  <a:gd name="connsiteX3" fmla="*/ 41454 w 82630"/>
                  <a:gd name="connsiteY3" fmla="*/ -94 h 81704"/>
                  <a:gd name="connsiteX4" fmla="*/ 82022 w 82630"/>
                  <a:gd name="connsiteY4" fmla="*/ 34669 h 81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630" h="81704">
                    <a:moveTo>
                      <a:pt x="82022" y="34669"/>
                    </a:moveTo>
                    <a:cubicBezTo>
                      <a:pt x="80739" y="63154"/>
                      <a:pt x="68522" y="78814"/>
                      <a:pt x="44492" y="81311"/>
                    </a:cubicBezTo>
                    <a:cubicBezTo>
                      <a:pt x="20462" y="83809"/>
                      <a:pt x="2912" y="70241"/>
                      <a:pt x="-58" y="47156"/>
                    </a:cubicBezTo>
                    <a:cubicBezTo>
                      <a:pt x="-3770" y="18604"/>
                      <a:pt x="11417" y="-94"/>
                      <a:pt x="41454" y="-94"/>
                    </a:cubicBezTo>
                    <a:cubicBezTo>
                      <a:pt x="66092" y="-431"/>
                      <a:pt x="77500" y="16579"/>
                      <a:pt x="82022" y="3466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4" name="Forme libre : forme 443">
                <a:extLst>
                  <a:ext uri="{FF2B5EF4-FFF2-40B4-BE49-F238E27FC236}">
                    <a16:creationId xmlns:a16="http://schemas.microsoft.com/office/drawing/2014/main" id="{51AADF0C-C52A-49AF-A2CF-630B1F120A72}"/>
                  </a:ext>
                </a:extLst>
              </p:cNvPr>
              <p:cNvSpPr/>
              <p:nvPr/>
            </p:nvSpPr>
            <p:spPr>
              <a:xfrm>
                <a:off x="2821980" y="2018294"/>
                <a:ext cx="77085" cy="77242"/>
              </a:xfrm>
              <a:custGeom>
                <a:avLst/>
                <a:gdLst>
                  <a:gd name="connsiteX0" fmla="*/ 34288 w 77085"/>
                  <a:gd name="connsiteY0" fmla="*/ 77144 h 77242"/>
                  <a:gd name="connsiteX1" fmla="*/ 538 w 77085"/>
                  <a:gd name="connsiteY1" fmla="*/ 31582 h 77242"/>
                  <a:gd name="connsiteX2" fmla="*/ 47383 w 77085"/>
                  <a:gd name="connsiteY2" fmla="*/ 1544 h 77242"/>
                  <a:gd name="connsiteX3" fmla="*/ 76274 w 77085"/>
                  <a:gd name="connsiteY3" fmla="*/ 40087 h 77242"/>
                  <a:gd name="connsiteX4" fmla="*/ 34288 w 77085"/>
                  <a:gd name="connsiteY4" fmla="*/ 77144 h 77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085" h="77242">
                    <a:moveTo>
                      <a:pt x="34288" y="77144"/>
                    </a:moveTo>
                    <a:cubicBezTo>
                      <a:pt x="10866" y="70394"/>
                      <a:pt x="-5132" y="55342"/>
                      <a:pt x="538" y="31582"/>
                    </a:cubicBezTo>
                    <a:cubicBezTo>
                      <a:pt x="5466" y="9981"/>
                      <a:pt x="22746" y="-5273"/>
                      <a:pt x="47383" y="1544"/>
                    </a:cubicBezTo>
                    <a:cubicBezTo>
                      <a:pt x="64933" y="6404"/>
                      <a:pt x="78298" y="20174"/>
                      <a:pt x="76274" y="40087"/>
                    </a:cubicBezTo>
                    <a:cubicBezTo>
                      <a:pt x="73573" y="64386"/>
                      <a:pt x="57981" y="76604"/>
                      <a:pt x="34288" y="7714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5" name="Forme libre : forme 444">
                <a:extLst>
                  <a:ext uri="{FF2B5EF4-FFF2-40B4-BE49-F238E27FC236}">
                    <a16:creationId xmlns:a16="http://schemas.microsoft.com/office/drawing/2014/main" id="{CCE69BD6-E51A-42FA-B869-AE791215E376}"/>
                  </a:ext>
                </a:extLst>
              </p:cNvPr>
              <p:cNvSpPr/>
              <p:nvPr/>
            </p:nvSpPr>
            <p:spPr>
              <a:xfrm>
                <a:off x="3224073" y="2041031"/>
                <a:ext cx="74156" cy="74755"/>
              </a:xfrm>
              <a:custGeom>
                <a:avLst/>
                <a:gdLst>
                  <a:gd name="connsiteX0" fmla="*/ 36858 w 74156"/>
                  <a:gd name="connsiteY0" fmla="*/ 74657 h 74755"/>
                  <a:gd name="connsiteX1" fmla="*/ -470 w 74156"/>
                  <a:gd name="connsiteY1" fmla="*/ 34697 h 74755"/>
                  <a:gd name="connsiteX2" fmla="*/ 38782 w 74156"/>
                  <a:gd name="connsiteY2" fmla="*/ -28 h 74755"/>
                  <a:gd name="connsiteX3" fmla="*/ 73443 w 74156"/>
                  <a:gd name="connsiteY3" fmla="*/ 33819 h 74755"/>
                  <a:gd name="connsiteX4" fmla="*/ 36858 w 74156"/>
                  <a:gd name="connsiteY4" fmla="*/ 74657 h 74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56" h="74755">
                    <a:moveTo>
                      <a:pt x="36858" y="74657"/>
                    </a:moveTo>
                    <a:cubicBezTo>
                      <a:pt x="14043" y="70810"/>
                      <a:pt x="-2292" y="58187"/>
                      <a:pt x="-470" y="34697"/>
                    </a:cubicBezTo>
                    <a:cubicBezTo>
                      <a:pt x="780" y="14269"/>
                      <a:pt x="18353" y="-1278"/>
                      <a:pt x="38782" y="-28"/>
                    </a:cubicBezTo>
                    <a:cubicBezTo>
                      <a:pt x="57132" y="1095"/>
                      <a:pt x="71884" y="15501"/>
                      <a:pt x="73443" y="33819"/>
                    </a:cubicBezTo>
                    <a:cubicBezTo>
                      <a:pt x="74995" y="58120"/>
                      <a:pt x="59200" y="70067"/>
                      <a:pt x="36858" y="7465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6" name="Forme libre : forme 445">
                <a:extLst>
                  <a:ext uri="{FF2B5EF4-FFF2-40B4-BE49-F238E27FC236}">
                    <a16:creationId xmlns:a16="http://schemas.microsoft.com/office/drawing/2014/main" id="{38C1D512-82E4-4C7D-B40B-0AE12F7942D3}"/>
                  </a:ext>
                </a:extLst>
              </p:cNvPr>
              <p:cNvSpPr/>
              <p:nvPr/>
            </p:nvSpPr>
            <p:spPr>
              <a:xfrm>
                <a:off x="3628861" y="2045711"/>
                <a:ext cx="65066" cy="64638"/>
              </a:xfrm>
              <a:custGeom>
                <a:avLst/>
                <a:gdLst>
                  <a:gd name="connsiteX0" fmla="*/ -527 w 65066"/>
                  <a:gd name="connsiteY0" fmla="*/ 28195 h 64638"/>
                  <a:gd name="connsiteX1" fmla="*/ 36058 w 65066"/>
                  <a:gd name="connsiteY1" fmla="*/ 520 h 64638"/>
                  <a:gd name="connsiteX2" fmla="*/ 63800 w 65066"/>
                  <a:gd name="connsiteY2" fmla="*/ 36160 h 64638"/>
                  <a:gd name="connsiteX3" fmla="*/ 28160 w 65066"/>
                  <a:gd name="connsiteY3" fmla="*/ 63902 h 64638"/>
                  <a:gd name="connsiteX4" fmla="*/ -527 w 65066"/>
                  <a:gd name="connsiteY4" fmla="*/ 28195 h 64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066" h="64638">
                    <a:moveTo>
                      <a:pt x="-527" y="28195"/>
                    </a:moveTo>
                    <a:cubicBezTo>
                      <a:pt x="6223" y="11927"/>
                      <a:pt x="16415" y="-3395"/>
                      <a:pt x="36058" y="520"/>
                    </a:cubicBezTo>
                    <a:cubicBezTo>
                      <a:pt x="53068" y="3895"/>
                      <a:pt x="67783" y="16585"/>
                      <a:pt x="63800" y="36160"/>
                    </a:cubicBezTo>
                    <a:cubicBezTo>
                      <a:pt x="60425" y="53102"/>
                      <a:pt x="47938" y="67817"/>
                      <a:pt x="28160" y="63902"/>
                    </a:cubicBezTo>
                    <a:cubicBezTo>
                      <a:pt x="10748" y="61304"/>
                      <a:pt x="-1741" y="45758"/>
                      <a:pt x="-527" y="2819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7" name="Forme libre : forme 446">
                <a:extLst>
                  <a:ext uri="{FF2B5EF4-FFF2-40B4-BE49-F238E27FC236}">
                    <a16:creationId xmlns:a16="http://schemas.microsoft.com/office/drawing/2014/main" id="{DF8558FD-2E3E-4ADE-B12B-D87A89CAC45D}"/>
                  </a:ext>
                </a:extLst>
              </p:cNvPr>
              <p:cNvSpPr/>
              <p:nvPr/>
            </p:nvSpPr>
            <p:spPr>
              <a:xfrm>
                <a:off x="4029764" y="2065837"/>
                <a:ext cx="64732" cy="65524"/>
              </a:xfrm>
              <a:custGeom>
                <a:avLst/>
                <a:gdLst>
                  <a:gd name="connsiteX0" fmla="*/ 34417 w 64732"/>
                  <a:gd name="connsiteY0" fmla="*/ -99 h 65524"/>
                  <a:gd name="connsiteX1" fmla="*/ 63509 w 64732"/>
                  <a:gd name="connsiteY1" fmla="*/ 37026 h 65524"/>
                  <a:gd name="connsiteX2" fmla="*/ 27802 w 64732"/>
                  <a:gd name="connsiteY2" fmla="*/ 64769 h 65524"/>
                  <a:gd name="connsiteX3" fmla="*/ -8 w 64732"/>
                  <a:gd name="connsiteY3" fmla="*/ 29129 h 65524"/>
                  <a:gd name="connsiteX4" fmla="*/ 34416 w 64732"/>
                  <a:gd name="connsiteY4" fmla="*/ -99 h 65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32" h="65524">
                    <a:moveTo>
                      <a:pt x="34417" y="-99"/>
                    </a:moveTo>
                    <a:cubicBezTo>
                      <a:pt x="52034" y="7596"/>
                      <a:pt x="67424" y="17451"/>
                      <a:pt x="63509" y="37026"/>
                    </a:cubicBezTo>
                    <a:cubicBezTo>
                      <a:pt x="60067" y="54036"/>
                      <a:pt x="47377" y="68751"/>
                      <a:pt x="27802" y="64769"/>
                    </a:cubicBezTo>
                    <a:cubicBezTo>
                      <a:pt x="10859" y="61394"/>
                      <a:pt x="-3788" y="48974"/>
                      <a:pt x="-8" y="29129"/>
                    </a:cubicBezTo>
                    <a:cubicBezTo>
                      <a:pt x="2767" y="12274"/>
                      <a:pt x="17335" y="-94"/>
                      <a:pt x="34416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8" name="Forme libre : forme 447">
                <a:extLst>
                  <a:ext uri="{FF2B5EF4-FFF2-40B4-BE49-F238E27FC236}">
                    <a16:creationId xmlns:a16="http://schemas.microsoft.com/office/drawing/2014/main" id="{20EA56C0-F539-4095-87A8-A842E4FE506E}"/>
                  </a:ext>
                </a:extLst>
              </p:cNvPr>
              <p:cNvSpPr/>
              <p:nvPr/>
            </p:nvSpPr>
            <p:spPr>
              <a:xfrm>
                <a:off x="2673657" y="2101912"/>
                <a:ext cx="78672" cy="79215"/>
              </a:xfrm>
              <a:custGeom>
                <a:avLst/>
                <a:gdLst>
                  <a:gd name="connsiteX0" fmla="*/ 40929 w 78672"/>
                  <a:gd name="connsiteY0" fmla="*/ 79117 h 79215"/>
                  <a:gd name="connsiteX1" fmla="*/ -448 w 78672"/>
                  <a:gd name="connsiteY1" fmla="*/ 41924 h 79215"/>
                  <a:gd name="connsiteX2" fmla="*/ 36002 w 78672"/>
                  <a:gd name="connsiteY2" fmla="*/ 74 h 79215"/>
                  <a:gd name="connsiteX3" fmla="*/ 77851 w 78672"/>
                  <a:gd name="connsiteY3" fmla="*/ 36456 h 79215"/>
                  <a:gd name="connsiteX4" fmla="*/ 40929 w 78672"/>
                  <a:gd name="connsiteY4" fmla="*/ 79117 h 79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672" h="79215">
                    <a:moveTo>
                      <a:pt x="40929" y="79117"/>
                    </a:moveTo>
                    <a:cubicBezTo>
                      <a:pt x="17101" y="78307"/>
                      <a:pt x="1441" y="65617"/>
                      <a:pt x="-448" y="41924"/>
                    </a:cubicBezTo>
                    <a:cubicBezTo>
                      <a:pt x="-2339" y="18232"/>
                      <a:pt x="12647" y="2032"/>
                      <a:pt x="36002" y="74"/>
                    </a:cubicBezTo>
                    <a:cubicBezTo>
                      <a:pt x="59357" y="-1883"/>
                      <a:pt x="75691" y="12967"/>
                      <a:pt x="77851" y="36456"/>
                    </a:cubicBezTo>
                    <a:cubicBezTo>
                      <a:pt x="80079" y="61027"/>
                      <a:pt x="64554" y="74054"/>
                      <a:pt x="40929" y="7911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9" name="Forme libre : forme 448">
                <a:extLst>
                  <a:ext uri="{FF2B5EF4-FFF2-40B4-BE49-F238E27FC236}">
                    <a16:creationId xmlns:a16="http://schemas.microsoft.com/office/drawing/2014/main" id="{43E3A122-DC59-4845-BDB0-8E1FE167EDA3}"/>
                  </a:ext>
                </a:extLst>
              </p:cNvPr>
              <p:cNvSpPr/>
              <p:nvPr/>
            </p:nvSpPr>
            <p:spPr>
              <a:xfrm>
                <a:off x="3077125" y="2105093"/>
                <a:ext cx="72621" cy="72808"/>
              </a:xfrm>
              <a:custGeom>
                <a:avLst/>
                <a:gdLst>
                  <a:gd name="connsiteX0" fmla="*/ 33551 w 72621"/>
                  <a:gd name="connsiteY0" fmla="*/ 72695 h 72808"/>
                  <a:gd name="connsiteX1" fmla="*/ 274 w 72621"/>
                  <a:gd name="connsiteY1" fmla="*/ 29225 h 72808"/>
                  <a:gd name="connsiteX2" fmla="*/ 37466 w 72621"/>
                  <a:gd name="connsiteY2" fmla="*/ 65 h 72808"/>
                  <a:gd name="connsiteX3" fmla="*/ 71216 w 72621"/>
                  <a:gd name="connsiteY3" fmla="*/ 42860 h 72808"/>
                  <a:gd name="connsiteX4" fmla="*/ 33551 w 72621"/>
                  <a:gd name="connsiteY4" fmla="*/ 72695 h 72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621" h="72808">
                    <a:moveTo>
                      <a:pt x="33551" y="72695"/>
                    </a:moveTo>
                    <a:cubicBezTo>
                      <a:pt x="11208" y="66823"/>
                      <a:pt x="-4587" y="52985"/>
                      <a:pt x="274" y="29225"/>
                    </a:cubicBezTo>
                    <a:cubicBezTo>
                      <a:pt x="2892" y="11131"/>
                      <a:pt x="19270" y="-1710"/>
                      <a:pt x="37466" y="65"/>
                    </a:cubicBezTo>
                    <a:cubicBezTo>
                      <a:pt x="60551" y="3103"/>
                      <a:pt x="75738" y="19438"/>
                      <a:pt x="71216" y="42860"/>
                    </a:cubicBezTo>
                    <a:cubicBezTo>
                      <a:pt x="67557" y="60623"/>
                      <a:pt x="51680" y="73199"/>
                      <a:pt x="33551" y="7269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0" name="Forme libre : forme 449">
                <a:extLst>
                  <a:ext uri="{FF2B5EF4-FFF2-40B4-BE49-F238E27FC236}">
                    <a16:creationId xmlns:a16="http://schemas.microsoft.com/office/drawing/2014/main" id="{4420172C-7D59-4952-8261-C0CF2B1DCCE4}"/>
                  </a:ext>
                </a:extLst>
              </p:cNvPr>
              <p:cNvSpPr/>
              <p:nvPr/>
            </p:nvSpPr>
            <p:spPr>
              <a:xfrm>
                <a:off x="6030112" y="2106376"/>
                <a:ext cx="70377" cy="70293"/>
              </a:xfrm>
              <a:custGeom>
                <a:avLst/>
                <a:gdLst>
                  <a:gd name="connsiteX0" fmla="*/ 69734 w 70377"/>
                  <a:gd name="connsiteY0" fmla="*/ 30980 h 70293"/>
                  <a:gd name="connsiteX1" fmla="*/ 39426 w 70377"/>
                  <a:gd name="connsiteY1" fmla="*/ 69320 h 70293"/>
                  <a:gd name="connsiteX2" fmla="*/ 478 w 70377"/>
                  <a:gd name="connsiteY2" fmla="*/ 42320 h 70293"/>
                  <a:gd name="connsiteX3" fmla="*/ 34228 w 70377"/>
                  <a:gd name="connsiteY3" fmla="*/ -3 h 70293"/>
                  <a:gd name="connsiteX4" fmla="*/ 69734 w 70377"/>
                  <a:gd name="connsiteY4" fmla="*/ 30980 h 70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377" h="70293">
                    <a:moveTo>
                      <a:pt x="69734" y="30980"/>
                    </a:moveTo>
                    <a:cubicBezTo>
                      <a:pt x="70535" y="49507"/>
                      <a:pt x="57638" y="65822"/>
                      <a:pt x="39426" y="69320"/>
                    </a:cubicBezTo>
                    <a:cubicBezTo>
                      <a:pt x="19717" y="73977"/>
                      <a:pt x="4326" y="59330"/>
                      <a:pt x="478" y="42320"/>
                    </a:cubicBezTo>
                    <a:cubicBezTo>
                      <a:pt x="-4921" y="18222"/>
                      <a:pt x="10334" y="1820"/>
                      <a:pt x="34228" y="-3"/>
                    </a:cubicBezTo>
                    <a:cubicBezTo>
                      <a:pt x="53804" y="-1488"/>
                      <a:pt x="64064" y="14510"/>
                      <a:pt x="69734" y="3098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1" name="Forme libre : forme 450">
                <a:extLst>
                  <a:ext uri="{FF2B5EF4-FFF2-40B4-BE49-F238E27FC236}">
                    <a16:creationId xmlns:a16="http://schemas.microsoft.com/office/drawing/2014/main" id="{DEB65EBD-4347-490B-A1C4-EB786F197CB1}"/>
                  </a:ext>
                </a:extLst>
              </p:cNvPr>
              <p:cNvSpPr/>
              <p:nvPr/>
            </p:nvSpPr>
            <p:spPr>
              <a:xfrm>
                <a:off x="3479149" y="2127236"/>
                <a:ext cx="69319" cy="69325"/>
              </a:xfrm>
              <a:custGeom>
                <a:avLst/>
                <a:gdLst>
                  <a:gd name="connsiteX0" fmla="*/ 39092 w 69319"/>
                  <a:gd name="connsiteY0" fmla="*/ -6 h 69325"/>
                  <a:gd name="connsiteX1" fmla="*/ 68252 w 69319"/>
                  <a:gd name="connsiteY1" fmla="*/ 37187 h 69325"/>
                  <a:gd name="connsiteX2" fmla="*/ 24782 w 69319"/>
                  <a:gd name="connsiteY2" fmla="*/ 67292 h 69325"/>
                  <a:gd name="connsiteX3" fmla="*/ 752 w 69319"/>
                  <a:gd name="connsiteY3" fmla="*/ 27737 h 69325"/>
                  <a:gd name="connsiteX4" fmla="*/ 39092 w 69319"/>
                  <a:gd name="connsiteY4" fmla="*/ -5 h 69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319" h="69325">
                    <a:moveTo>
                      <a:pt x="39092" y="-6"/>
                    </a:moveTo>
                    <a:cubicBezTo>
                      <a:pt x="55157" y="7757"/>
                      <a:pt x="71695" y="17679"/>
                      <a:pt x="68252" y="37187"/>
                    </a:cubicBezTo>
                    <a:cubicBezTo>
                      <a:pt x="64404" y="58990"/>
                      <a:pt x="49419" y="74919"/>
                      <a:pt x="24782" y="67292"/>
                    </a:cubicBezTo>
                    <a:cubicBezTo>
                      <a:pt x="7570" y="61892"/>
                      <a:pt x="-4851" y="46569"/>
                      <a:pt x="752" y="27737"/>
                    </a:cubicBezTo>
                    <a:cubicBezTo>
                      <a:pt x="5123" y="10422"/>
                      <a:pt x="21278" y="-1268"/>
                      <a:pt x="39092" y="-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2" name="Forme libre : forme 451">
                <a:extLst>
                  <a:ext uri="{FF2B5EF4-FFF2-40B4-BE49-F238E27FC236}">
                    <a16:creationId xmlns:a16="http://schemas.microsoft.com/office/drawing/2014/main" id="{10E629ED-3213-4CAA-B8DC-5EACC7923BF6}"/>
                  </a:ext>
                </a:extLst>
              </p:cNvPr>
              <p:cNvSpPr/>
              <p:nvPr/>
            </p:nvSpPr>
            <p:spPr>
              <a:xfrm>
                <a:off x="3863551" y="2131796"/>
                <a:ext cx="60718" cy="61278"/>
              </a:xfrm>
              <a:custGeom>
                <a:avLst/>
                <a:gdLst>
                  <a:gd name="connsiteX0" fmla="*/ 32555 w 60718"/>
                  <a:gd name="connsiteY0" fmla="*/ 61180 h 61278"/>
                  <a:gd name="connsiteX1" fmla="*/ -587 w 60718"/>
                  <a:gd name="connsiteY1" fmla="*/ 29388 h 61278"/>
                  <a:gd name="connsiteX2" fmla="*/ 27290 w 60718"/>
                  <a:gd name="connsiteY2" fmla="*/ -87 h 61278"/>
                  <a:gd name="connsiteX3" fmla="*/ 32825 w 60718"/>
                  <a:gd name="connsiteY3" fmla="*/ 295 h 61278"/>
                  <a:gd name="connsiteX4" fmla="*/ 59825 w 60718"/>
                  <a:gd name="connsiteY4" fmla="*/ 26418 h 61278"/>
                  <a:gd name="connsiteX5" fmla="*/ 32555 w 60718"/>
                  <a:gd name="connsiteY5" fmla="*/ 61180 h 61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718" h="61278">
                    <a:moveTo>
                      <a:pt x="32555" y="61180"/>
                    </a:moveTo>
                    <a:cubicBezTo>
                      <a:pt x="11225" y="59493"/>
                      <a:pt x="-1195" y="48558"/>
                      <a:pt x="-587" y="29388"/>
                    </a:cubicBezTo>
                    <a:cubicBezTo>
                      <a:pt x="-1029" y="13550"/>
                      <a:pt x="11453" y="354"/>
                      <a:pt x="27290" y="-87"/>
                    </a:cubicBezTo>
                    <a:cubicBezTo>
                      <a:pt x="29143" y="-139"/>
                      <a:pt x="30997" y="-11"/>
                      <a:pt x="32825" y="295"/>
                    </a:cubicBezTo>
                    <a:cubicBezTo>
                      <a:pt x="46900" y="1456"/>
                      <a:pt x="58200" y="12389"/>
                      <a:pt x="59825" y="26418"/>
                    </a:cubicBezTo>
                    <a:cubicBezTo>
                      <a:pt x="62323" y="46803"/>
                      <a:pt x="48013" y="55645"/>
                      <a:pt x="32555" y="6118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3" name="Forme libre : forme 452">
                <a:extLst>
                  <a:ext uri="{FF2B5EF4-FFF2-40B4-BE49-F238E27FC236}">
                    <a16:creationId xmlns:a16="http://schemas.microsoft.com/office/drawing/2014/main" id="{68C4F48A-9711-43FA-B467-937C56D9F186}"/>
                  </a:ext>
                </a:extLst>
              </p:cNvPr>
              <p:cNvSpPr/>
              <p:nvPr/>
            </p:nvSpPr>
            <p:spPr>
              <a:xfrm>
                <a:off x="2505011" y="2165087"/>
                <a:ext cx="79301" cy="78611"/>
              </a:xfrm>
              <a:custGeom>
                <a:avLst/>
                <a:gdLst>
                  <a:gd name="connsiteX0" fmla="*/ 78693 w 79301"/>
                  <a:gd name="connsiteY0" fmla="*/ 41119 h 78611"/>
                  <a:gd name="connsiteX1" fmla="*/ 36032 w 79301"/>
                  <a:gd name="connsiteY1" fmla="*/ 78312 h 78611"/>
                  <a:gd name="connsiteX2" fmla="*/ -417 w 79301"/>
                  <a:gd name="connsiteY2" fmla="*/ 36461 h 78611"/>
                  <a:gd name="connsiteX3" fmla="*/ 41365 w 79301"/>
                  <a:gd name="connsiteY3" fmla="*/ 79 h 78611"/>
                  <a:gd name="connsiteX4" fmla="*/ 78693 w 79301"/>
                  <a:gd name="connsiteY4" fmla="*/ 41119 h 78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301" h="78611">
                    <a:moveTo>
                      <a:pt x="78693" y="41119"/>
                    </a:moveTo>
                    <a:cubicBezTo>
                      <a:pt x="73765" y="65081"/>
                      <a:pt x="60333" y="80471"/>
                      <a:pt x="36032" y="78312"/>
                    </a:cubicBezTo>
                    <a:cubicBezTo>
                      <a:pt x="11733" y="76151"/>
                      <a:pt x="-2443" y="60424"/>
                      <a:pt x="-417" y="36461"/>
                    </a:cubicBezTo>
                    <a:cubicBezTo>
                      <a:pt x="1608" y="12499"/>
                      <a:pt x="17200" y="-1879"/>
                      <a:pt x="41365" y="79"/>
                    </a:cubicBezTo>
                    <a:cubicBezTo>
                      <a:pt x="65530" y="2036"/>
                      <a:pt x="77747" y="17562"/>
                      <a:pt x="78693" y="4111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4" name="Forme libre : forme 453">
                <a:extLst>
                  <a:ext uri="{FF2B5EF4-FFF2-40B4-BE49-F238E27FC236}">
                    <a16:creationId xmlns:a16="http://schemas.microsoft.com/office/drawing/2014/main" id="{EDF2452C-9898-464A-BFA9-704BE3C118FD}"/>
                  </a:ext>
                </a:extLst>
              </p:cNvPr>
              <p:cNvSpPr/>
              <p:nvPr/>
            </p:nvSpPr>
            <p:spPr>
              <a:xfrm>
                <a:off x="2907674" y="2188300"/>
                <a:ext cx="75360" cy="74550"/>
              </a:xfrm>
              <a:custGeom>
                <a:avLst/>
                <a:gdLst>
                  <a:gd name="connsiteX0" fmla="*/ 74752 w 75360"/>
                  <a:gd name="connsiteY0" fmla="*/ 39438 h 74550"/>
                  <a:gd name="connsiteX1" fmla="*/ 31350 w 75360"/>
                  <a:gd name="connsiteY1" fmla="*/ 73661 h 74550"/>
                  <a:gd name="connsiteX2" fmla="*/ 637 w 75360"/>
                  <a:gd name="connsiteY2" fmla="*/ 29178 h 74550"/>
                  <a:gd name="connsiteX3" fmla="*/ 37357 w 75360"/>
                  <a:gd name="connsiteY3" fmla="*/ 18 h 74550"/>
                  <a:gd name="connsiteX4" fmla="*/ 74752 w 75360"/>
                  <a:gd name="connsiteY4" fmla="*/ 39438 h 74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360" h="74550">
                    <a:moveTo>
                      <a:pt x="74752" y="39438"/>
                    </a:moveTo>
                    <a:cubicBezTo>
                      <a:pt x="68002" y="61848"/>
                      <a:pt x="54502" y="78318"/>
                      <a:pt x="31350" y="73661"/>
                    </a:cubicBezTo>
                    <a:cubicBezTo>
                      <a:pt x="10425" y="69475"/>
                      <a:pt x="-5235" y="52803"/>
                      <a:pt x="637" y="29178"/>
                    </a:cubicBezTo>
                    <a:cubicBezTo>
                      <a:pt x="4755" y="12641"/>
                      <a:pt x="18255" y="-1535"/>
                      <a:pt x="37357" y="18"/>
                    </a:cubicBezTo>
                    <a:cubicBezTo>
                      <a:pt x="59902" y="1638"/>
                      <a:pt x="72930" y="16488"/>
                      <a:pt x="74752" y="3943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5" name="Forme libre : forme 454">
                <a:extLst>
                  <a:ext uri="{FF2B5EF4-FFF2-40B4-BE49-F238E27FC236}">
                    <a16:creationId xmlns:a16="http://schemas.microsoft.com/office/drawing/2014/main" id="{E58AE1BC-EE26-4E06-A4A9-D6F63FC88BD7}"/>
                  </a:ext>
                </a:extLst>
              </p:cNvPr>
              <p:cNvSpPr/>
              <p:nvPr/>
            </p:nvSpPr>
            <p:spPr>
              <a:xfrm>
                <a:off x="3307439" y="2188094"/>
                <a:ext cx="75426" cy="75115"/>
              </a:xfrm>
              <a:custGeom>
                <a:avLst/>
                <a:gdLst>
                  <a:gd name="connsiteX0" fmla="*/ -609 w 75426"/>
                  <a:gd name="connsiteY0" fmla="*/ 41196 h 75115"/>
                  <a:gd name="connsiteX1" fmla="*/ 35369 w 75426"/>
                  <a:gd name="connsiteY1" fmla="*/ 157 h 75115"/>
                  <a:gd name="connsiteX2" fmla="*/ 73034 w 75426"/>
                  <a:gd name="connsiteY2" fmla="*/ 28169 h 75115"/>
                  <a:gd name="connsiteX3" fmla="*/ 44144 w 75426"/>
                  <a:gd name="connsiteY3" fmla="*/ 73867 h 75115"/>
                  <a:gd name="connsiteX4" fmla="*/ -609 w 75426"/>
                  <a:gd name="connsiteY4" fmla="*/ 41196 h 75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426" h="75115">
                    <a:moveTo>
                      <a:pt x="-609" y="41196"/>
                    </a:moveTo>
                    <a:cubicBezTo>
                      <a:pt x="66" y="18044"/>
                      <a:pt x="12891" y="2924"/>
                      <a:pt x="35369" y="157"/>
                    </a:cubicBezTo>
                    <a:cubicBezTo>
                      <a:pt x="54674" y="-2138"/>
                      <a:pt x="68039" y="11362"/>
                      <a:pt x="73034" y="28169"/>
                    </a:cubicBezTo>
                    <a:cubicBezTo>
                      <a:pt x="80256" y="52267"/>
                      <a:pt x="64529" y="68669"/>
                      <a:pt x="44144" y="73867"/>
                    </a:cubicBezTo>
                    <a:cubicBezTo>
                      <a:pt x="20991" y="79604"/>
                      <a:pt x="6951" y="63134"/>
                      <a:pt x="-609" y="4119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6" name="Forme libre : forme 455">
                <a:extLst>
                  <a:ext uri="{FF2B5EF4-FFF2-40B4-BE49-F238E27FC236}">
                    <a16:creationId xmlns:a16="http://schemas.microsoft.com/office/drawing/2014/main" id="{7E797259-EFE7-4146-8212-3BBD46C2F3B2}"/>
                  </a:ext>
                </a:extLst>
              </p:cNvPr>
              <p:cNvSpPr/>
              <p:nvPr/>
            </p:nvSpPr>
            <p:spPr>
              <a:xfrm>
                <a:off x="5855092" y="2185125"/>
                <a:ext cx="81642" cy="81033"/>
              </a:xfrm>
              <a:custGeom>
                <a:avLst/>
                <a:gdLst>
                  <a:gd name="connsiteX0" fmla="*/ -609 w 81642"/>
                  <a:gd name="connsiteY0" fmla="*/ 40454 h 81033"/>
                  <a:gd name="connsiteX1" fmla="*/ 37866 w 81642"/>
                  <a:gd name="connsiteY1" fmla="*/ -46 h 81033"/>
                  <a:gd name="connsiteX2" fmla="*/ 80729 w 81642"/>
                  <a:gd name="connsiteY2" fmla="*/ 45381 h 81033"/>
                  <a:gd name="connsiteX3" fmla="*/ 38001 w 81642"/>
                  <a:gd name="connsiteY3" fmla="*/ 80819 h 81033"/>
                  <a:gd name="connsiteX4" fmla="*/ -609 w 81642"/>
                  <a:gd name="connsiteY4" fmla="*/ 40454 h 81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642" h="81033">
                    <a:moveTo>
                      <a:pt x="-609" y="40454"/>
                    </a:moveTo>
                    <a:cubicBezTo>
                      <a:pt x="1349" y="16424"/>
                      <a:pt x="14174" y="764"/>
                      <a:pt x="37866" y="-46"/>
                    </a:cubicBezTo>
                    <a:cubicBezTo>
                      <a:pt x="67297" y="-1194"/>
                      <a:pt x="83496" y="16694"/>
                      <a:pt x="80729" y="45381"/>
                    </a:cubicBezTo>
                    <a:cubicBezTo>
                      <a:pt x="78501" y="68264"/>
                      <a:pt x="62234" y="82371"/>
                      <a:pt x="38001" y="80819"/>
                    </a:cubicBezTo>
                    <a:cubicBezTo>
                      <a:pt x="13769" y="79266"/>
                      <a:pt x="1686" y="64011"/>
                      <a:pt x="-609" y="4045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7" name="Forme libre : forme 456">
                <a:extLst>
                  <a:ext uri="{FF2B5EF4-FFF2-40B4-BE49-F238E27FC236}">
                    <a16:creationId xmlns:a16="http://schemas.microsoft.com/office/drawing/2014/main" id="{C514F6E6-9B40-4E19-A179-F112377EA10B}"/>
                  </a:ext>
                </a:extLst>
              </p:cNvPr>
              <p:cNvSpPr/>
              <p:nvPr/>
            </p:nvSpPr>
            <p:spPr>
              <a:xfrm>
                <a:off x="3715207" y="2216371"/>
                <a:ext cx="61176" cy="60819"/>
              </a:xfrm>
              <a:custGeom>
                <a:avLst/>
                <a:gdLst>
                  <a:gd name="connsiteX0" fmla="*/ -609 w 61176"/>
                  <a:gd name="connsiteY0" fmla="*/ 33103 h 60819"/>
                  <a:gd name="connsiteX1" fmla="*/ 29429 w 61176"/>
                  <a:gd name="connsiteY1" fmla="*/ 28 h 60819"/>
                  <a:gd name="connsiteX2" fmla="*/ 59196 w 61176"/>
                  <a:gd name="connsiteY2" fmla="*/ 22168 h 60819"/>
                  <a:gd name="connsiteX3" fmla="*/ 40157 w 61176"/>
                  <a:gd name="connsiteY3" fmla="*/ 58855 h 60819"/>
                  <a:gd name="connsiteX4" fmla="*/ 35639 w 61176"/>
                  <a:gd name="connsiteY4" fmla="*/ 59900 h 60819"/>
                  <a:gd name="connsiteX5" fmla="*/ -609 w 61176"/>
                  <a:gd name="connsiteY5" fmla="*/ 33103 h 60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176" h="60819">
                    <a:moveTo>
                      <a:pt x="-609" y="33103"/>
                    </a:moveTo>
                    <a:cubicBezTo>
                      <a:pt x="-609" y="13325"/>
                      <a:pt x="10732" y="1580"/>
                      <a:pt x="29429" y="28"/>
                    </a:cubicBezTo>
                    <a:cubicBezTo>
                      <a:pt x="43561" y="-1319"/>
                      <a:pt x="56421" y="8245"/>
                      <a:pt x="59196" y="22168"/>
                    </a:cubicBezTo>
                    <a:cubicBezTo>
                      <a:pt x="64070" y="37557"/>
                      <a:pt x="55545" y="53982"/>
                      <a:pt x="40157" y="58855"/>
                    </a:cubicBezTo>
                    <a:cubicBezTo>
                      <a:pt x="38681" y="59323"/>
                      <a:pt x="37170" y="59672"/>
                      <a:pt x="35639" y="59900"/>
                    </a:cubicBezTo>
                    <a:cubicBezTo>
                      <a:pt x="16469" y="64220"/>
                      <a:pt x="5129" y="50923"/>
                      <a:pt x="-609" y="3310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8" name="Forme libre : forme 457">
                <a:extLst>
                  <a:ext uri="{FF2B5EF4-FFF2-40B4-BE49-F238E27FC236}">
                    <a16:creationId xmlns:a16="http://schemas.microsoft.com/office/drawing/2014/main" id="{288B72D8-7261-4AA3-9F36-A09C01F24894}"/>
                  </a:ext>
                </a:extLst>
              </p:cNvPr>
              <p:cNvSpPr/>
              <p:nvPr/>
            </p:nvSpPr>
            <p:spPr>
              <a:xfrm>
                <a:off x="4107166" y="2207205"/>
                <a:ext cx="79325" cy="78636"/>
              </a:xfrm>
              <a:custGeom>
                <a:avLst/>
                <a:gdLst>
                  <a:gd name="connsiteX0" fmla="*/ 78717 w 79325"/>
                  <a:gd name="connsiteY0" fmla="*/ 41256 h 78636"/>
                  <a:gd name="connsiteX1" fmla="*/ 35922 w 79325"/>
                  <a:gd name="connsiteY1" fmla="*/ 78314 h 78636"/>
                  <a:gd name="connsiteX2" fmla="*/ -393 w 79325"/>
                  <a:gd name="connsiteY2" fmla="*/ 36328 h 78636"/>
                  <a:gd name="connsiteX3" fmla="*/ 41525 w 79325"/>
                  <a:gd name="connsiteY3" fmla="*/ 81 h 78636"/>
                  <a:gd name="connsiteX4" fmla="*/ 78717 w 79325"/>
                  <a:gd name="connsiteY4" fmla="*/ 41256 h 78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325" h="78636">
                    <a:moveTo>
                      <a:pt x="78717" y="41256"/>
                    </a:moveTo>
                    <a:cubicBezTo>
                      <a:pt x="73588" y="65084"/>
                      <a:pt x="60222" y="80608"/>
                      <a:pt x="35922" y="78314"/>
                    </a:cubicBezTo>
                    <a:cubicBezTo>
                      <a:pt x="11622" y="76019"/>
                      <a:pt x="-2553" y="60358"/>
                      <a:pt x="-393" y="36328"/>
                    </a:cubicBezTo>
                    <a:cubicBezTo>
                      <a:pt x="1767" y="12299"/>
                      <a:pt x="17292" y="-1877"/>
                      <a:pt x="41525" y="81"/>
                    </a:cubicBezTo>
                    <a:cubicBezTo>
                      <a:pt x="65757" y="2038"/>
                      <a:pt x="77637" y="17834"/>
                      <a:pt x="78717" y="4125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9" name="Forme libre : forme 458">
                <a:extLst>
                  <a:ext uri="{FF2B5EF4-FFF2-40B4-BE49-F238E27FC236}">
                    <a16:creationId xmlns:a16="http://schemas.microsoft.com/office/drawing/2014/main" id="{8CAF1859-D2AA-4D79-91F0-DE66C2F61AC8}"/>
                  </a:ext>
                </a:extLst>
              </p:cNvPr>
              <p:cNvSpPr/>
              <p:nvPr/>
            </p:nvSpPr>
            <p:spPr>
              <a:xfrm>
                <a:off x="3392146" y="1955807"/>
                <a:ext cx="75314" cy="76280"/>
              </a:xfrm>
              <a:custGeom>
                <a:avLst/>
                <a:gdLst>
                  <a:gd name="connsiteX0" fmla="*/ 38210 w 75314"/>
                  <a:gd name="connsiteY0" fmla="*/ 76182 h 76280"/>
                  <a:gd name="connsiteX1" fmla="*/ -603 w 75314"/>
                  <a:gd name="connsiteY1" fmla="*/ 37032 h 76280"/>
                  <a:gd name="connsiteX2" fmla="*/ 30245 w 75314"/>
                  <a:gd name="connsiteY2" fmla="*/ 649 h 76280"/>
                  <a:gd name="connsiteX3" fmla="*/ 74255 w 75314"/>
                  <a:gd name="connsiteY3" fmla="*/ 33657 h 76280"/>
                  <a:gd name="connsiteX4" fmla="*/ 38210 w 75314"/>
                  <a:gd name="connsiteY4" fmla="*/ 76182 h 76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314" h="76280">
                    <a:moveTo>
                      <a:pt x="38210" y="76182"/>
                    </a:moveTo>
                    <a:cubicBezTo>
                      <a:pt x="14922" y="73617"/>
                      <a:pt x="5" y="60792"/>
                      <a:pt x="-603" y="37032"/>
                    </a:cubicBezTo>
                    <a:cubicBezTo>
                      <a:pt x="-932" y="18872"/>
                      <a:pt x="12276" y="3294"/>
                      <a:pt x="30245" y="649"/>
                    </a:cubicBezTo>
                    <a:cubicBezTo>
                      <a:pt x="53735" y="-3671"/>
                      <a:pt x="70745" y="11179"/>
                      <a:pt x="74255" y="33657"/>
                    </a:cubicBezTo>
                    <a:cubicBezTo>
                      <a:pt x="77630" y="57552"/>
                      <a:pt x="61700" y="71052"/>
                      <a:pt x="38210" y="7618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0" name="Forme libre : forme 459">
                <a:extLst>
                  <a:ext uri="{FF2B5EF4-FFF2-40B4-BE49-F238E27FC236}">
                    <a16:creationId xmlns:a16="http://schemas.microsoft.com/office/drawing/2014/main" id="{6D2AAC35-2B9A-42F9-B2F2-41F07B1F681D}"/>
                  </a:ext>
                </a:extLst>
              </p:cNvPr>
              <p:cNvSpPr/>
              <p:nvPr/>
            </p:nvSpPr>
            <p:spPr>
              <a:xfrm>
                <a:off x="4531996" y="1430764"/>
                <a:ext cx="72812" cy="72600"/>
              </a:xfrm>
              <a:custGeom>
                <a:avLst/>
                <a:gdLst>
                  <a:gd name="connsiteX0" fmla="*/ 72185 w 72812"/>
                  <a:gd name="connsiteY0" fmla="*/ 38410 h 72600"/>
                  <a:gd name="connsiteX1" fmla="*/ 28715 w 72812"/>
                  <a:gd name="connsiteY1" fmla="*/ 71620 h 72600"/>
                  <a:gd name="connsiteX2" fmla="*/ -445 w 72812"/>
                  <a:gd name="connsiteY2" fmla="*/ 34427 h 72600"/>
                  <a:gd name="connsiteX3" fmla="*/ 42350 w 72812"/>
                  <a:gd name="connsiteY3" fmla="*/ 677 h 72600"/>
                  <a:gd name="connsiteX4" fmla="*/ 72185 w 72812"/>
                  <a:gd name="connsiteY4" fmla="*/ 38410 h 7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812" h="72600">
                    <a:moveTo>
                      <a:pt x="72185" y="38410"/>
                    </a:moveTo>
                    <a:cubicBezTo>
                      <a:pt x="66380" y="60685"/>
                      <a:pt x="52543" y="76480"/>
                      <a:pt x="28715" y="71620"/>
                    </a:cubicBezTo>
                    <a:cubicBezTo>
                      <a:pt x="10621" y="69002"/>
                      <a:pt x="-2220" y="52624"/>
                      <a:pt x="-445" y="34427"/>
                    </a:cubicBezTo>
                    <a:cubicBezTo>
                      <a:pt x="2593" y="11410"/>
                      <a:pt x="18928" y="-3778"/>
                      <a:pt x="42350" y="677"/>
                    </a:cubicBezTo>
                    <a:cubicBezTo>
                      <a:pt x="60154" y="4316"/>
                      <a:pt x="72751" y="20247"/>
                      <a:pt x="72185" y="3841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1" name="Forme libre : forme 460">
                <a:extLst>
                  <a:ext uri="{FF2B5EF4-FFF2-40B4-BE49-F238E27FC236}">
                    <a16:creationId xmlns:a16="http://schemas.microsoft.com/office/drawing/2014/main" id="{3BA0A28A-E87F-4FB7-8B6E-006FF10947FE}"/>
                  </a:ext>
                </a:extLst>
              </p:cNvPr>
              <p:cNvSpPr/>
              <p:nvPr/>
            </p:nvSpPr>
            <p:spPr>
              <a:xfrm>
                <a:off x="2991727" y="1956454"/>
                <a:ext cx="75345" cy="74900"/>
              </a:xfrm>
              <a:custGeom>
                <a:avLst/>
                <a:gdLst>
                  <a:gd name="connsiteX0" fmla="*/ 74737 w 75345"/>
                  <a:gd name="connsiteY0" fmla="*/ 40772 h 74900"/>
                  <a:gd name="connsiteX1" fmla="*/ 30321 w 75345"/>
                  <a:gd name="connsiteY1" fmla="*/ 73712 h 74900"/>
                  <a:gd name="connsiteX2" fmla="*/ 1094 w 75345"/>
                  <a:gd name="connsiteY2" fmla="*/ 28284 h 74900"/>
                  <a:gd name="connsiteX3" fmla="*/ 38489 w 75345"/>
                  <a:gd name="connsiteY3" fmla="*/ 137 h 74900"/>
                  <a:gd name="connsiteX4" fmla="*/ 74737 w 75345"/>
                  <a:gd name="connsiteY4" fmla="*/ 40772 h 74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345" h="74900">
                    <a:moveTo>
                      <a:pt x="74737" y="40772"/>
                    </a:moveTo>
                    <a:cubicBezTo>
                      <a:pt x="67177" y="62574"/>
                      <a:pt x="53272" y="79314"/>
                      <a:pt x="30321" y="73712"/>
                    </a:cubicBezTo>
                    <a:cubicBezTo>
                      <a:pt x="10071" y="68784"/>
                      <a:pt x="-5994" y="52314"/>
                      <a:pt x="1094" y="28284"/>
                    </a:cubicBezTo>
                    <a:cubicBezTo>
                      <a:pt x="6022" y="11814"/>
                      <a:pt x="19184" y="-2091"/>
                      <a:pt x="38489" y="137"/>
                    </a:cubicBezTo>
                    <a:cubicBezTo>
                      <a:pt x="61371" y="2769"/>
                      <a:pt x="73724" y="17822"/>
                      <a:pt x="74737" y="4077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2" name="Forme libre : forme 461">
                <a:extLst>
                  <a:ext uri="{FF2B5EF4-FFF2-40B4-BE49-F238E27FC236}">
                    <a16:creationId xmlns:a16="http://schemas.microsoft.com/office/drawing/2014/main" id="{EC5C8A02-C410-439B-89FB-BE0D7A7F84E2}"/>
                  </a:ext>
                </a:extLst>
              </p:cNvPr>
              <p:cNvSpPr/>
              <p:nvPr/>
            </p:nvSpPr>
            <p:spPr>
              <a:xfrm>
                <a:off x="2334293" y="2247972"/>
                <a:ext cx="81914" cy="81619"/>
              </a:xfrm>
              <a:custGeom>
                <a:avLst/>
                <a:gdLst>
                  <a:gd name="connsiteX0" fmla="*/ 48531 w 81914"/>
                  <a:gd name="connsiteY0" fmla="*/ 81489 h 81619"/>
                  <a:gd name="connsiteX1" fmla="*/ 403 w 81914"/>
                  <a:gd name="connsiteY1" fmla="*/ 46794 h 81619"/>
                  <a:gd name="connsiteX2" fmla="*/ 28369 w 81914"/>
                  <a:gd name="connsiteY2" fmla="*/ 1572 h 81619"/>
                  <a:gd name="connsiteX3" fmla="*/ 32061 w 81914"/>
                  <a:gd name="connsiteY3" fmla="*/ 894 h 81619"/>
                  <a:gd name="connsiteX4" fmla="*/ 81201 w 81914"/>
                  <a:gd name="connsiteY4" fmla="*/ 39504 h 81619"/>
                  <a:gd name="connsiteX5" fmla="*/ 48531 w 81914"/>
                  <a:gd name="connsiteY5" fmla="*/ 81489 h 81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914" h="81619">
                    <a:moveTo>
                      <a:pt x="48531" y="81489"/>
                    </a:moveTo>
                    <a:cubicBezTo>
                      <a:pt x="20046" y="82232"/>
                      <a:pt x="4183" y="69609"/>
                      <a:pt x="403" y="46794"/>
                    </a:cubicBezTo>
                    <a:cubicBezTo>
                      <a:pt x="-4362" y="26584"/>
                      <a:pt x="8159" y="6337"/>
                      <a:pt x="28369" y="1572"/>
                    </a:cubicBezTo>
                    <a:cubicBezTo>
                      <a:pt x="29588" y="1285"/>
                      <a:pt x="30820" y="1059"/>
                      <a:pt x="32061" y="894"/>
                    </a:cubicBezTo>
                    <a:cubicBezTo>
                      <a:pt x="60276" y="-4168"/>
                      <a:pt x="79311" y="10344"/>
                      <a:pt x="81201" y="39504"/>
                    </a:cubicBezTo>
                    <a:cubicBezTo>
                      <a:pt x="82753" y="63467"/>
                      <a:pt x="66823" y="76292"/>
                      <a:pt x="48531" y="8148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3" name="Forme libre : forme 462">
                <a:extLst>
                  <a:ext uri="{FF2B5EF4-FFF2-40B4-BE49-F238E27FC236}">
                    <a16:creationId xmlns:a16="http://schemas.microsoft.com/office/drawing/2014/main" id="{4CBA2405-9510-432D-9DB4-802AA775DD50}"/>
                  </a:ext>
                </a:extLst>
              </p:cNvPr>
              <p:cNvSpPr/>
              <p:nvPr/>
            </p:nvSpPr>
            <p:spPr>
              <a:xfrm>
                <a:off x="2737309" y="2249815"/>
                <a:ext cx="77962" cy="78664"/>
              </a:xfrm>
              <a:custGeom>
                <a:avLst/>
                <a:gdLst>
                  <a:gd name="connsiteX0" fmla="*/ 45587 w 77962"/>
                  <a:gd name="connsiteY0" fmla="*/ 78566 h 78664"/>
                  <a:gd name="connsiteX1" fmla="*/ -448 w 77962"/>
                  <a:gd name="connsiteY1" fmla="*/ 41441 h 78664"/>
                  <a:gd name="connsiteX2" fmla="*/ 35597 w 77962"/>
                  <a:gd name="connsiteY2" fmla="*/ 64 h 78664"/>
                  <a:gd name="connsiteX3" fmla="*/ 77109 w 77962"/>
                  <a:gd name="connsiteY3" fmla="*/ 36041 h 78664"/>
                  <a:gd name="connsiteX4" fmla="*/ 45587 w 77962"/>
                  <a:gd name="connsiteY4" fmla="*/ 78566 h 78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62" h="78664">
                    <a:moveTo>
                      <a:pt x="45587" y="78566"/>
                    </a:moveTo>
                    <a:cubicBezTo>
                      <a:pt x="16967" y="77419"/>
                      <a:pt x="1442" y="64526"/>
                      <a:pt x="-448" y="41441"/>
                    </a:cubicBezTo>
                    <a:cubicBezTo>
                      <a:pt x="-2338" y="18356"/>
                      <a:pt x="12647" y="1954"/>
                      <a:pt x="35597" y="64"/>
                    </a:cubicBezTo>
                    <a:cubicBezTo>
                      <a:pt x="58547" y="-1826"/>
                      <a:pt x="74679" y="12956"/>
                      <a:pt x="77109" y="36041"/>
                    </a:cubicBezTo>
                    <a:cubicBezTo>
                      <a:pt x="79674" y="60814"/>
                      <a:pt x="61584" y="71276"/>
                      <a:pt x="45587" y="7856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4" name="Forme libre : forme 463">
                <a:extLst>
                  <a:ext uri="{FF2B5EF4-FFF2-40B4-BE49-F238E27FC236}">
                    <a16:creationId xmlns:a16="http://schemas.microsoft.com/office/drawing/2014/main" id="{B53E1915-706E-41B2-917D-7B76FC32E142}"/>
                  </a:ext>
                </a:extLst>
              </p:cNvPr>
              <p:cNvSpPr/>
              <p:nvPr/>
            </p:nvSpPr>
            <p:spPr>
              <a:xfrm>
                <a:off x="3725905" y="1004253"/>
                <a:ext cx="82537" cy="82559"/>
              </a:xfrm>
              <a:custGeom>
                <a:avLst/>
                <a:gdLst>
                  <a:gd name="connsiteX0" fmla="*/ 81911 w 82537"/>
                  <a:gd name="connsiteY0" fmla="*/ 44936 h 82559"/>
                  <a:gd name="connsiteX1" fmla="*/ 39048 w 82537"/>
                  <a:gd name="connsiteY1" fmla="*/ 82331 h 82559"/>
                  <a:gd name="connsiteX2" fmla="*/ 506 w 82537"/>
                  <a:gd name="connsiteY2" fmla="*/ 32516 h 82559"/>
                  <a:gd name="connsiteX3" fmla="*/ 43391 w 82537"/>
                  <a:gd name="connsiteY3" fmla="*/ 282 h 82559"/>
                  <a:gd name="connsiteX4" fmla="*/ 47081 w 82537"/>
                  <a:gd name="connsiteY4" fmla="*/ 993 h 82559"/>
                  <a:gd name="connsiteX5" fmla="*/ 81911 w 82537"/>
                  <a:gd name="connsiteY5" fmla="*/ 44936 h 82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537" h="82559">
                    <a:moveTo>
                      <a:pt x="81911" y="44936"/>
                    </a:moveTo>
                    <a:cubicBezTo>
                      <a:pt x="77254" y="69236"/>
                      <a:pt x="63213" y="84018"/>
                      <a:pt x="39048" y="82331"/>
                    </a:cubicBezTo>
                    <a:cubicBezTo>
                      <a:pt x="9551" y="80238"/>
                      <a:pt x="-4894" y="60933"/>
                      <a:pt x="506" y="32516"/>
                    </a:cubicBezTo>
                    <a:cubicBezTo>
                      <a:pt x="3447" y="11772"/>
                      <a:pt x="22647" y="-2659"/>
                      <a:pt x="43391" y="282"/>
                    </a:cubicBezTo>
                    <a:cubicBezTo>
                      <a:pt x="44632" y="458"/>
                      <a:pt x="45863" y="695"/>
                      <a:pt x="47081" y="993"/>
                    </a:cubicBezTo>
                    <a:cubicBezTo>
                      <a:pt x="70301" y="4773"/>
                      <a:pt x="82451" y="21108"/>
                      <a:pt x="81911" y="4493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5" name="Forme libre : forme 464">
                <a:extLst>
                  <a:ext uri="{FF2B5EF4-FFF2-40B4-BE49-F238E27FC236}">
                    <a16:creationId xmlns:a16="http://schemas.microsoft.com/office/drawing/2014/main" id="{E231090C-64DA-4204-A85C-AF35FE04E573}"/>
                  </a:ext>
                </a:extLst>
              </p:cNvPr>
              <p:cNvSpPr/>
              <p:nvPr/>
            </p:nvSpPr>
            <p:spPr>
              <a:xfrm>
                <a:off x="3139156" y="2271774"/>
                <a:ext cx="75329" cy="76280"/>
              </a:xfrm>
              <a:custGeom>
                <a:avLst/>
                <a:gdLst>
                  <a:gd name="connsiteX0" fmla="*/ 38210 w 75329"/>
                  <a:gd name="connsiteY0" fmla="*/ 76182 h 76280"/>
                  <a:gd name="connsiteX1" fmla="*/ -603 w 75329"/>
                  <a:gd name="connsiteY1" fmla="*/ 37032 h 76280"/>
                  <a:gd name="connsiteX2" fmla="*/ 30245 w 75329"/>
                  <a:gd name="connsiteY2" fmla="*/ 649 h 76280"/>
                  <a:gd name="connsiteX3" fmla="*/ 74255 w 75329"/>
                  <a:gd name="connsiteY3" fmla="*/ 33657 h 76280"/>
                  <a:gd name="connsiteX4" fmla="*/ 38210 w 75329"/>
                  <a:gd name="connsiteY4" fmla="*/ 76182 h 76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329" h="76280">
                    <a:moveTo>
                      <a:pt x="38210" y="76182"/>
                    </a:moveTo>
                    <a:cubicBezTo>
                      <a:pt x="14922" y="73617"/>
                      <a:pt x="5" y="60792"/>
                      <a:pt x="-603" y="37032"/>
                    </a:cubicBezTo>
                    <a:cubicBezTo>
                      <a:pt x="-932" y="18872"/>
                      <a:pt x="12276" y="3294"/>
                      <a:pt x="30245" y="649"/>
                    </a:cubicBezTo>
                    <a:cubicBezTo>
                      <a:pt x="53735" y="-3671"/>
                      <a:pt x="70745" y="11179"/>
                      <a:pt x="74255" y="33657"/>
                    </a:cubicBezTo>
                    <a:cubicBezTo>
                      <a:pt x="77697" y="57552"/>
                      <a:pt x="61700" y="71052"/>
                      <a:pt x="38210" y="7618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6" name="Forme libre : forme 465">
                <a:extLst>
                  <a:ext uri="{FF2B5EF4-FFF2-40B4-BE49-F238E27FC236}">
                    <a16:creationId xmlns:a16="http://schemas.microsoft.com/office/drawing/2014/main" id="{7C5D2A89-DC83-4B72-943C-5AB0B89B3B3E}"/>
                  </a:ext>
                </a:extLst>
              </p:cNvPr>
              <p:cNvSpPr/>
              <p:nvPr/>
            </p:nvSpPr>
            <p:spPr>
              <a:xfrm>
                <a:off x="3545427" y="2277871"/>
                <a:ext cx="63858" cy="64446"/>
              </a:xfrm>
              <a:custGeom>
                <a:avLst/>
                <a:gdLst>
                  <a:gd name="connsiteX0" fmla="*/ 33631 w 63858"/>
                  <a:gd name="connsiteY0" fmla="*/ 64348 h 64446"/>
                  <a:gd name="connsiteX1" fmla="*/ -591 w 63858"/>
                  <a:gd name="connsiteY1" fmla="*/ 32825 h 64446"/>
                  <a:gd name="connsiteX2" fmla="*/ 30223 w 63858"/>
                  <a:gd name="connsiteY2" fmla="*/ -81 h 64446"/>
                  <a:gd name="connsiteX3" fmla="*/ 63129 w 63858"/>
                  <a:gd name="connsiteY3" fmla="*/ 30733 h 64446"/>
                  <a:gd name="connsiteX4" fmla="*/ 33631 w 63858"/>
                  <a:gd name="connsiteY4" fmla="*/ 64348 h 6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858" h="64446">
                    <a:moveTo>
                      <a:pt x="33631" y="64348"/>
                    </a:moveTo>
                    <a:cubicBezTo>
                      <a:pt x="12976" y="62525"/>
                      <a:pt x="556" y="50848"/>
                      <a:pt x="-591" y="32825"/>
                    </a:cubicBezTo>
                    <a:cubicBezTo>
                      <a:pt x="-1169" y="15229"/>
                      <a:pt x="12627" y="497"/>
                      <a:pt x="30223" y="-81"/>
                    </a:cubicBezTo>
                    <a:cubicBezTo>
                      <a:pt x="47819" y="-659"/>
                      <a:pt x="62551" y="13137"/>
                      <a:pt x="63129" y="30733"/>
                    </a:cubicBezTo>
                    <a:cubicBezTo>
                      <a:pt x="64749" y="50240"/>
                      <a:pt x="49831" y="59555"/>
                      <a:pt x="33631" y="6434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7" name="Forme libre : forme 466">
                <a:extLst>
                  <a:ext uri="{FF2B5EF4-FFF2-40B4-BE49-F238E27FC236}">
                    <a16:creationId xmlns:a16="http://schemas.microsoft.com/office/drawing/2014/main" id="{4785C225-4010-406F-90B5-DD4C0E545A22}"/>
                  </a:ext>
                </a:extLst>
              </p:cNvPr>
              <p:cNvSpPr/>
              <p:nvPr/>
            </p:nvSpPr>
            <p:spPr>
              <a:xfrm>
                <a:off x="4129977" y="1008552"/>
                <a:ext cx="76765" cy="74419"/>
              </a:xfrm>
              <a:custGeom>
                <a:avLst/>
                <a:gdLst>
                  <a:gd name="connsiteX0" fmla="*/ 76156 w 76765"/>
                  <a:gd name="connsiteY0" fmla="*/ 32402 h 74419"/>
                  <a:gd name="connsiteX1" fmla="*/ 33632 w 76765"/>
                  <a:gd name="connsiteY1" fmla="*/ 73982 h 74419"/>
                  <a:gd name="connsiteX2" fmla="*/ -118 w 76765"/>
                  <a:gd name="connsiteY2" fmla="*/ 31322 h 74419"/>
                  <a:gd name="connsiteX3" fmla="*/ 34982 w 76765"/>
                  <a:gd name="connsiteY3" fmla="*/ -66 h 74419"/>
                  <a:gd name="connsiteX4" fmla="*/ 76156 w 76765"/>
                  <a:gd name="connsiteY4" fmla="*/ 32402 h 74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765" h="74419">
                    <a:moveTo>
                      <a:pt x="76156" y="32402"/>
                    </a:moveTo>
                    <a:cubicBezTo>
                      <a:pt x="69879" y="60212"/>
                      <a:pt x="57527" y="76952"/>
                      <a:pt x="33632" y="73982"/>
                    </a:cubicBezTo>
                    <a:cubicBezTo>
                      <a:pt x="11492" y="71214"/>
                      <a:pt x="-3561" y="54677"/>
                      <a:pt x="-118" y="31322"/>
                    </a:cubicBezTo>
                    <a:cubicBezTo>
                      <a:pt x="2295" y="13664"/>
                      <a:pt x="17165" y="366"/>
                      <a:pt x="34982" y="-66"/>
                    </a:cubicBezTo>
                    <a:cubicBezTo>
                      <a:pt x="60699" y="-1011"/>
                      <a:pt x="67854" y="18632"/>
                      <a:pt x="76156" y="3240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8" name="Forme libre : forme 467">
                <a:extLst>
                  <a:ext uri="{FF2B5EF4-FFF2-40B4-BE49-F238E27FC236}">
                    <a16:creationId xmlns:a16="http://schemas.microsoft.com/office/drawing/2014/main" id="{EF1A82DA-CC66-46AA-8C66-14703BCEF37F}"/>
                  </a:ext>
                </a:extLst>
              </p:cNvPr>
              <p:cNvSpPr/>
              <p:nvPr/>
            </p:nvSpPr>
            <p:spPr>
              <a:xfrm>
                <a:off x="3941171" y="2294341"/>
                <a:ext cx="73359" cy="72608"/>
              </a:xfrm>
              <a:custGeom>
                <a:avLst/>
                <a:gdLst>
                  <a:gd name="connsiteX0" fmla="*/ 72722 w 73359"/>
                  <a:gd name="connsiteY0" fmla="*/ 28505 h 72608"/>
                  <a:gd name="connsiteX1" fmla="*/ 45047 w 73359"/>
                  <a:gd name="connsiteY1" fmla="*/ 70760 h 72608"/>
                  <a:gd name="connsiteX2" fmla="*/ 227 w 73359"/>
                  <a:gd name="connsiteY2" fmla="*/ 40520 h 72608"/>
                  <a:gd name="connsiteX3" fmla="*/ 27227 w 73359"/>
                  <a:gd name="connsiteY3" fmla="*/ 1708 h 72608"/>
                  <a:gd name="connsiteX4" fmla="*/ 72722 w 73359"/>
                  <a:gd name="connsiteY4" fmla="*/ 28505 h 72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359" h="72608">
                    <a:moveTo>
                      <a:pt x="72722" y="28505"/>
                    </a:moveTo>
                    <a:cubicBezTo>
                      <a:pt x="73397" y="51928"/>
                      <a:pt x="62057" y="65765"/>
                      <a:pt x="45047" y="70760"/>
                    </a:cubicBezTo>
                    <a:cubicBezTo>
                      <a:pt x="20545" y="77983"/>
                      <a:pt x="5222" y="61850"/>
                      <a:pt x="227" y="40520"/>
                    </a:cubicBezTo>
                    <a:cubicBezTo>
                      <a:pt x="-4295" y="21215"/>
                      <a:pt x="10217" y="6770"/>
                      <a:pt x="27227" y="1708"/>
                    </a:cubicBezTo>
                    <a:cubicBezTo>
                      <a:pt x="52135" y="-6122"/>
                      <a:pt x="63137" y="13115"/>
                      <a:pt x="72722" y="2850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9" name="Forme libre : forme 468">
                <a:extLst>
                  <a:ext uri="{FF2B5EF4-FFF2-40B4-BE49-F238E27FC236}">
                    <a16:creationId xmlns:a16="http://schemas.microsoft.com/office/drawing/2014/main" id="{39C71510-2D1E-4528-B5A0-047234A3B147}"/>
                  </a:ext>
                </a:extLst>
              </p:cNvPr>
              <p:cNvSpPr/>
              <p:nvPr/>
            </p:nvSpPr>
            <p:spPr>
              <a:xfrm>
                <a:off x="4052008" y="1667493"/>
                <a:ext cx="62445" cy="63543"/>
              </a:xfrm>
              <a:custGeom>
                <a:avLst/>
                <a:gdLst>
                  <a:gd name="connsiteX0" fmla="*/ 31342 w 62445"/>
                  <a:gd name="connsiteY0" fmla="*/ 63445 h 63543"/>
                  <a:gd name="connsiteX1" fmla="*/ -248 w 62445"/>
                  <a:gd name="connsiteY1" fmla="*/ 28480 h 63543"/>
                  <a:gd name="connsiteX2" fmla="*/ 36202 w 62445"/>
                  <a:gd name="connsiteY2" fmla="*/ 468 h 63543"/>
                  <a:gd name="connsiteX3" fmla="*/ 61785 w 62445"/>
                  <a:gd name="connsiteY3" fmla="*/ 29425 h 63543"/>
                  <a:gd name="connsiteX4" fmla="*/ 31342 w 62445"/>
                  <a:gd name="connsiteY4" fmla="*/ 63445 h 63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45" h="63543">
                    <a:moveTo>
                      <a:pt x="31342" y="63445"/>
                    </a:moveTo>
                    <a:cubicBezTo>
                      <a:pt x="11092" y="59058"/>
                      <a:pt x="-3083" y="48528"/>
                      <a:pt x="-248" y="28480"/>
                    </a:cubicBezTo>
                    <a:cubicBezTo>
                      <a:pt x="2317" y="10188"/>
                      <a:pt x="16088" y="-3042"/>
                      <a:pt x="36202" y="468"/>
                    </a:cubicBezTo>
                    <a:cubicBezTo>
                      <a:pt x="50455" y="2946"/>
                      <a:pt x="61083" y="14976"/>
                      <a:pt x="61785" y="29425"/>
                    </a:cubicBezTo>
                    <a:cubicBezTo>
                      <a:pt x="62797" y="49945"/>
                      <a:pt x="48757" y="59125"/>
                      <a:pt x="31342" y="6344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0" name="Forme libre : forme 469">
                <a:extLst>
                  <a:ext uri="{FF2B5EF4-FFF2-40B4-BE49-F238E27FC236}">
                    <a16:creationId xmlns:a16="http://schemas.microsoft.com/office/drawing/2014/main" id="{B195B70E-A848-4AA8-AC94-8234FB8C4185}"/>
                  </a:ext>
                </a:extLst>
              </p:cNvPr>
              <p:cNvSpPr/>
              <p:nvPr/>
            </p:nvSpPr>
            <p:spPr>
              <a:xfrm>
                <a:off x="2187546" y="2310525"/>
                <a:ext cx="81594" cy="82005"/>
              </a:xfrm>
              <a:custGeom>
                <a:avLst/>
                <a:gdLst>
                  <a:gd name="connsiteX0" fmla="*/ 34020 w 81594"/>
                  <a:gd name="connsiteY0" fmla="*/ -99 h 82005"/>
                  <a:gd name="connsiteX1" fmla="*/ 80392 w 81594"/>
                  <a:gd name="connsiteY1" fmla="*/ 37161 h 82005"/>
                  <a:gd name="connsiteX2" fmla="*/ 49880 w 81594"/>
                  <a:gd name="connsiteY2" fmla="*/ 80939 h 82005"/>
                  <a:gd name="connsiteX3" fmla="*/ 46642 w 81594"/>
                  <a:gd name="connsiteY3" fmla="*/ 81374 h 82005"/>
                  <a:gd name="connsiteX4" fmla="*/ -608 w 81594"/>
                  <a:gd name="connsiteY4" fmla="*/ 40131 h 82005"/>
                  <a:gd name="connsiteX5" fmla="*/ 34020 w 81594"/>
                  <a:gd name="connsiteY5" fmla="*/ -99 h 82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594" h="82005">
                    <a:moveTo>
                      <a:pt x="34020" y="-99"/>
                    </a:moveTo>
                    <a:cubicBezTo>
                      <a:pt x="62369" y="1251"/>
                      <a:pt x="77895" y="13401"/>
                      <a:pt x="80392" y="37161"/>
                    </a:cubicBezTo>
                    <a:cubicBezTo>
                      <a:pt x="84056" y="57676"/>
                      <a:pt x="70395" y="77276"/>
                      <a:pt x="49880" y="80939"/>
                    </a:cubicBezTo>
                    <a:cubicBezTo>
                      <a:pt x="48808" y="81131"/>
                      <a:pt x="47727" y="81276"/>
                      <a:pt x="46642" y="81374"/>
                    </a:cubicBezTo>
                    <a:cubicBezTo>
                      <a:pt x="18360" y="85019"/>
                      <a:pt x="-203" y="69831"/>
                      <a:pt x="-608" y="40131"/>
                    </a:cubicBezTo>
                    <a:cubicBezTo>
                      <a:pt x="-743" y="15764"/>
                      <a:pt x="16334" y="4761"/>
                      <a:pt x="34020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1" name="Forme libre : forme 470">
                <a:extLst>
                  <a:ext uri="{FF2B5EF4-FFF2-40B4-BE49-F238E27FC236}">
                    <a16:creationId xmlns:a16="http://schemas.microsoft.com/office/drawing/2014/main" id="{51EDE355-4841-492A-BA5E-6E22DCF5333F}"/>
                  </a:ext>
                </a:extLst>
              </p:cNvPr>
              <p:cNvSpPr/>
              <p:nvPr/>
            </p:nvSpPr>
            <p:spPr>
              <a:xfrm>
                <a:off x="4446674" y="1661807"/>
                <a:ext cx="75360" cy="74456"/>
              </a:xfrm>
              <a:custGeom>
                <a:avLst/>
                <a:gdLst>
                  <a:gd name="connsiteX0" fmla="*/ 74752 w 75360"/>
                  <a:gd name="connsiteY0" fmla="*/ 39364 h 74456"/>
                  <a:gd name="connsiteX1" fmla="*/ 31417 w 75360"/>
                  <a:gd name="connsiteY1" fmla="*/ 73587 h 74456"/>
                  <a:gd name="connsiteX2" fmla="*/ 637 w 75360"/>
                  <a:gd name="connsiteY2" fmla="*/ 29104 h 74456"/>
                  <a:gd name="connsiteX3" fmla="*/ 37425 w 75360"/>
                  <a:gd name="connsiteY3" fmla="*/ -56 h 74456"/>
                  <a:gd name="connsiteX4" fmla="*/ 74752 w 75360"/>
                  <a:gd name="connsiteY4" fmla="*/ 39364 h 74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360" h="74456">
                    <a:moveTo>
                      <a:pt x="74752" y="39364"/>
                    </a:moveTo>
                    <a:cubicBezTo>
                      <a:pt x="68002" y="61707"/>
                      <a:pt x="54502" y="78177"/>
                      <a:pt x="31417" y="73587"/>
                    </a:cubicBezTo>
                    <a:cubicBezTo>
                      <a:pt x="10424" y="69334"/>
                      <a:pt x="-5235" y="52729"/>
                      <a:pt x="637" y="29104"/>
                    </a:cubicBezTo>
                    <a:cubicBezTo>
                      <a:pt x="3863" y="11541"/>
                      <a:pt x="19589" y="-924"/>
                      <a:pt x="37425" y="-56"/>
                    </a:cubicBezTo>
                    <a:cubicBezTo>
                      <a:pt x="59834" y="1632"/>
                      <a:pt x="72862" y="16414"/>
                      <a:pt x="74752" y="3936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2" name="Forme libre : forme 471">
                <a:extLst>
                  <a:ext uri="{FF2B5EF4-FFF2-40B4-BE49-F238E27FC236}">
                    <a16:creationId xmlns:a16="http://schemas.microsoft.com/office/drawing/2014/main" id="{1256A728-D7CF-4CD0-919B-1A23D9F7B1CD}"/>
                  </a:ext>
                </a:extLst>
              </p:cNvPr>
              <p:cNvSpPr/>
              <p:nvPr/>
            </p:nvSpPr>
            <p:spPr>
              <a:xfrm>
                <a:off x="2569025" y="2334308"/>
                <a:ext cx="77387" cy="76542"/>
              </a:xfrm>
              <a:custGeom>
                <a:avLst/>
                <a:gdLst>
                  <a:gd name="connsiteX0" fmla="*/ 76779 w 77387"/>
                  <a:gd name="connsiteY0" fmla="*/ 35855 h 76542"/>
                  <a:gd name="connsiteX1" fmla="*/ 38709 w 77387"/>
                  <a:gd name="connsiteY1" fmla="*/ 76355 h 76542"/>
                  <a:gd name="connsiteX2" fmla="*/ 706 w 77387"/>
                  <a:gd name="connsiteY2" fmla="*/ 46723 h 76542"/>
                  <a:gd name="connsiteX3" fmla="*/ 31891 w 77387"/>
                  <a:gd name="connsiteY3" fmla="*/ 688 h 76542"/>
                  <a:gd name="connsiteX4" fmla="*/ 76779 w 77387"/>
                  <a:gd name="connsiteY4" fmla="*/ 35855 h 76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387" h="76542">
                    <a:moveTo>
                      <a:pt x="76779" y="35855"/>
                    </a:moveTo>
                    <a:cubicBezTo>
                      <a:pt x="75564" y="59480"/>
                      <a:pt x="62604" y="74600"/>
                      <a:pt x="38709" y="76355"/>
                    </a:cubicBezTo>
                    <a:cubicBezTo>
                      <a:pt x="20329" y="77642"/>
                      <a:pt x="3939" y="64861"/>
                      <a:pt x="706" y="46723"/>
                    </a:cubicBezTo>
                    <a:cubicBezTo>
                      <a:pt x="-5234" y="22355"/>
                      <a:pt x="9616" y="5075"/>
                      <a:pt x="31891" y="688"/>
                    </a:cubicBezTo>
                    <a:cubicBezTo>
                      <a:pt x="56056" y="-3902"/>
                      <a:pt x="70299" y="12095"/>
                      <a:pt x="76779" y="3585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3" name="Forme libre : forme 472">
                <a:extLst>
                  <a:ext uri="{FF2B5EF4-FFF2-40B4-BE49-F238E27FC236}">
                    <a16:creationId xmlns:a16="http://schemas.microsoft.com/office/drawing/2014/main" id="{B1C5840B-F321-4E82-84F9-699F78155F0A}"/>
                  </a:ext>
                </a:extLst>
              </p:cNvPr>
              <p:cNvSpPr/>
              <p:nvPr/>
            </p:nvSpPr>
            <p:spPr>
              <a:xfrm>
                <a:off x="2970462" y="2334555"/>
                <a:ext cx="75422" cy="76385"/>
              </a:xfrm>
              <a:custGeom>
                <a:avLst/>
                <a:gdLst>
                  <a:gd name="connsiteX0" fmla="*/ 38491 w 75422"/>
                  <a:gd name="connsiteY0" fmla="*/ -99 h 76385"/>
                  <a:gd name="connsiteX1" fmla="*/ 74266 w 75422"/>
                  <a:gd name="connsiteY1" fmla="*/ 42899 h 76385"/>
                  <a:gd name="connsiteX2" fmla="*/ 29851 w 75422"/>
                  <a:gd name="connsiteY2" fmla="*/ 75434 h 76385"/>
                  <a:gd name="connsiteX3" fmla="*/ -591 w 75422"/>
                  <a:gd name="connsiteY3" fmla="*/ 38714 h 76385"/>
                  <a:gd name="connsiteX4" fmla="*/ 38491 w 75422"/>
                  <a:gd name="connsiteY4" fmla="*/ -99 h 76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422" h="76385">
                    <a:moveTo>
                      <a:pt x="38491" y="-99"/>
                    </a:moveTo>
                    <a:cubicBezTo>
                      <a:pt x="61846" y="5436"/>
                      <a:pt x="78046" y="19004"/>
                      <a:pt x="74266" y="42899"/>
                    </a:cubicBezTo>
                    <a:cubicBezTo>
                      <a:pt x="70756" y="65174"/>
                      <a:pt x="53409" y="80091"/>
                      <a:pt x="29851" y="75434"/>
                    </a:cubicBezTo>
                    <a:cubicBezTo>
                      <a:pt x="11898" y="72618"/>
                      <a:pt x="-1151" y="56878"/>
                      <a:pt x="-591" y="38714"/>
                    </a:cubicBezTo>
                    <a:cubicBezTo>
                      <a:pt x="286" y="14819"/>
                      <a:pt x="15541" y="2399"/>
                      <a:pt x="38491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4" name="Forme libre : forme 473">
                <a:extLst>
                  <a:ext uri="{FF2B5EF4-FFF2-40B4-BE49-F238E27FC236}">
                    <a16:creationId xmlns:a16="http://schemas.microsoft.com/office/drawing/2014/main" id="{4C607D45-863E-4A92-BC5B-5209FF62C651}"/>
                  </a:ext>
                </a:extLst>
              </p:cNvPr>
              <p:cNvSpPr/>
              <p:nvPr/>
            </p:nvSpPr>
            <p:spPr>
              <a:xfrm>
                <a:off x="4734594" y="159193"/>
                <a:ext cx="45898" cy="45672"/>
              </a:xfrm>
              <a:custGeom>
                <a:avLst/>
                <a:gdLst>
                  <a:gd name="connsiteX0" fmla="*/ 45290 w 45898"/>
                  <a:gd name="connsiteY0" fmla="*/ 25320 h 45672"/>
                  <a:gd name="connsiteX1" fmla="*/ 17007 w 45898"/>
                  <a:gd name="connsiteY1" fmla="*/ 44693 h 45672"/>
                  <a:gd name="connsiteX2" fmla="*/ -136 w 45898"/>
                  <a:gd name="connsiteY2" fmla="*/ 18492 h 45672"/>
                  <a:gd name="connsiteX3" fmla="*/ 1010 w 45898"/>
                  <a:gd name="connsiteY3" fmla="*/ 14723 h 45672"/>
                  <a:gd name="connsiteX4" fmla="*/ 23622 w 45898"/>
                  <a:gd name="connsiteY4" fmla="*/ 143 h 45672"/>
                  <a:gd name="connsiteX5" fmla="*/ 45290 w 45898"/>
                  <a:gd name="connsiteY5" fmla="*/ 25320 h 45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898" h="45672">
                    <a:moveTo>
                      <a:pt x="45290" y="25320"/>
                    </a:moveTo>
                    <a:cubicBezTo>
                      <a:pt x="41307" y="40778"/>
                      <a:pt x="30980" y="48270"/>
                      <a:pt x="17007" y="44693"/>
                    </a:cubicBezTo>
                    <a:cubicBezTo>
                      <a:pt x="5038" y="42192"/>
                      <a:pt x="-2637" y="30461"/>
                      <a:pt x="-136" y="18492"/>
                    </a:cubicBezTo>
                    <a:cubicBezTo>
                      <a:pt x="133" y="17204"/>
                      <a:pt x="517" y="15943"/>
                      <a:pt x="1010" y="14723"/>
                    </a:cubicBezTo>
                    <a:cubicBezTo>
                      <a:pt x="3763" y="4834"/>
                      <a:pt x="13479" y="-1431"/>
                      <a:pt x="23622" y="143"/>
                    </a:cubicBezTo>
                    <a:cubicBezTo>
                      <a:pt x="39620" y="2370"/>
                      <a:pt x="45155" y="11483"/>
                      <a:pt x="45290" y="2532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5" name="Forme libre : forme 474">
                <a:extLst>
                  <a:ext uri="{FF2B5EF4-FFF2-40B4-BE49-F238E27FC236}">
                    <a16:creationId xmlns:a16="http://schemas.microsoft.com/office/drawing/2014/main" id="{5C9A46CF-E734-4E27-9BE5-5C0C028FFD2B}"/>
                  </a:ext>
                </a:extLst>
              </p:cNvPr>
              <p:cNvSpPr/>
              <p:nvPr/>
            </p:nvSpPr>
            <p:spPr>
              <a:xfrm>
                <a:off x="5136675" y="181849"/>
                <a:ext cx="44949" cy="42710"/>
              </a:xfrm>
              <a:custGeom>
                <a:avLst/>
                <a:gdLst>
                  <a:gd name="connsiteX0" fmla="*/ 44293 w 44949"/>
                  <a:gd name="connsiteY0" fmla="*/ 28922 h 42710"/>
                  <a:gd name="connsiteX1" fmla="*/ 27283 w 44949"/>
                  <a:gd name="connsiteY1" fmla="*/ 41680 h 42710"/>
                  <a:gd name="connsiteX2" fmla="*/ -257 w 44949"/>
                  <a:gd name="connsiteY2" fmla="*/ 22645 h 42710"/>
                  <a:gd name="connsiteX3" fmla="*/ 14379 w 44949"/>
                  <a:gd name="connsiteY3" fmla="*/ 852 h 42710"/>
                  <a:gd name="connsiteX4" fmla="*/ 14796 w 44949"/>
                  <a:gd name="connsiteY4" fmla="*/ 775 h 42710"/>
                  <a:gd name="connsiteX5" fmla="*/ 44293 w 44949"/>
                  <a:gd name="connsiteY5" fmla="*/ 28922 h 4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949" h="42710">
                    <a:moveTo>
                      <a:pt x="44293" y="28922"/>
                    </a:moveTo>
                    <a:cubicBezTo>
                      <a:pt x="45103" y="32365"/>
                      <a:pt x="35518" y="39587"/>
                      <a:pt x="27283" y="41680"/>
                    </a:cubicBezTo>
                    <a:cubicBezTo>
                      <a:pt x="13783" y="45190"/>
                      <a:pt x="2578" y="38777"/>
                      <a:pt x="-257" y="22645"/>
                    </a:cubicBezTo>
                    <a:cubicBezTo>
                      <a:pt x="-2234" y="12585"/>
                      <a:pt x="4319" y="2828"/>
                      <a:pt x="14379" y="852"/>
                    </a:cubicBezTo>
                    <a:cubicBezTo>
                      <a:pt x="14517" y="825"/>
                      <a:pt x="14656" y="799"/>
                      <a:pt x="14796" y="775"/>
                    </a:cubicBezTo>
                    <a:cubicBezTo>
                      <a:pt x="28768" y="-2735"/>
                      <a:pt x="39501" y="3880"/>
                      <a:pt x="44293" y="2892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6" name="Forme libre : forme 475">
                <a:extLst>
                  <a:ext uri="{FF2B5EF4-FFF2-40B4-BE49-F238E27FC236}">
                    <a16:creationId xmlns:a16="http://schemas.microsoft.com/office/drawing/2014/main" id="{046E964C-CC42-4FBC-AB38-EC5303C9C2FF}"/>
                  </a:ext>
                </a:extLst>
              </p:cNvPr>
              <p:cNvSpPr/>
              <p:nvPr/>
            </p:nvSpPr>
            <p:spPr>
              <a:xfrm>
                <a:off x="5367869" y="265382"/>
                <a:ext cx="45246" cy="44346"/>
              </a:xfrm>
              <a:custGeom>
                <a:avLst/>
                <a:gdLst>
                  <a:gd name="connsiteX0" fmla="*/ 44084 w 45246"/>
                  <a:gd name="connsiteY0" fmla="*/ 22339 h 44346"/>
                  <a:gd name="connsiteX1" fmla="*/ 15329 w 45246"/>
                  <a:gd name="connsiteY1" fmla="*/ 43264 h 44346"/>
                  <a:gd name="connsiteX2" fmla="*/ -275 w 45246"/>
                  <a:gd name="connsiteY2" fmla="*/ 20514 h 44346"/>
                  <a:gd name="connsiteX3" fmla="*/ -263 w 45246"/>
                  <a:gd name="connsiteY3" fmla="*/ 20449 h 44346"/>
                  <a:gd name="connsiteX4" fmla="*/ 28491 w 45246"/>
                  <a:gd name="connsiteY4" fmla="*/ 874 h 44346"/>
                  <a:gd name="connsiteX5" fmla="*/ 44084 w 45246"/>
                  <a:gd name="connsiteY5" fmla="*/ 22339 h 44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246" h="44346">
                    <a:moveTo>
                      <a:pt x="44084" y="22339"/>
                    </a:moveTo>
                    <a:cubicBezTo>
                      <a:pt x="41654" y="40834"/>
                      <a:pt x="29572" y="46842"/>
                      <a:pt x="15329" y="43264"/>
                    </a:cubicBezTo>
                    <a:cubicBezTo>
                      <a:pt x="4738" y="41291"/>
                      <a:pt x="-2249" y="31105"/>
                      <a:pt x="-275" y="20514"/>
                    </a:cubicBezTo>
                    <a:cubicBezTo>
                      <a:pt x="-271" y="20492"/>
                      <a:pt x="-267" y="20471"/>
                      <a:pt x="-263" y="20449"/>
                    </a:cubicBezTo>
                    <a:cubicBezTo>
                      <a:pt x="2841" y="3844"/>
                      <a:pt x="14181" y="-2771"/>
                      <a:pt x="28491" y="874"/>
                    </a:cubicBezTo>
                    <a:cubicBezTo>
                      <a:pt x="37064" y="3034"/>
                      <a:pt x="47122" y="10459"/>
                      <a:pt x="44084" y="2233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7" name="Forme libre : forme 476">
                <a:extLst>
                  <a:ext uri="{FF2B5EF4-FFF2-40B4-BE49-F238E27FC236}">
                    <a16:creationId xmlns:a16="http://schemas.microsoft.com/office/drawing/2014/main" id="{70329D39-E9CF-42B3-A60E-6EC8026E3980}"/>
                  </a:ext>
                </a:extLst>
              </p:cNvPr>
              <p:cNvSpPr/>
              <p:nvPr/>
            </p:nvSpPr>
            <p:spPr>
              <a:xfrm>
                <a:off x="4650516" y="411764"/>
                <a:ext cx="46151" cy="46493"/>
              </a:xfrm>
              <a:custGeom>
                <a:avLst/>
                <a:gdLst>
                  <a:gd name="connsiteX0" fmla="*/ 21772 w 46151"/>
                  <a:gd name="connsiteY0" fmla="*/ 46395 h 46493"/>
                  <a:gd name="connsiteX1" fmla="*/ -98 w 46151"/>
                  <a:gd name="connsiteY1" fmla="*/ 19395 h 46493"/>
                  <a:gd name="connsiteX2" fmla="*/ 24277 w 46151"/>
                  <a:gd name="connsiteY2" fmla="*/ 48 h 46493"/>
                  <a:gd name="connsiteX3" fmla="*/ 28928 w 46151"/>
                  <a:gd name="connsiteY3" fmla="*/ 1102 h 46493"/>
                  <a:gd name="connsiteX4" fmla="*/ 45533 w 46151"/>
                  <a:gd name="connsiteY4" fmla="*/ 22567 h 46493"/>
                  <a:gd name="connsiteX5" fmla="*/ 21772 w 46151"/>
                  <a:gd name="connsiteY5" fmla="*/ 46395 h 46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151" h="46493">
                    <a:moveTo>
                      <a:pt x="21772" y="46395"/>
                    </a:moveTo>
                    <a:cubicBezTo>
                      <a:pt x="5302" y="43762"/>
                      <a:pt x="-2797" y="34110"/>
                      <a:pt x="-98" y="19395"/>
                    </a:cubicBezTo>
                    <a:cubicBezTo>
                      <a:pt x="1291" y="7321"/>
                      <a:pt x="12203" y="-1341"/>
                      <a:pt x="24277" y="48"/>
                    </a:cubicBezTo>
                    <a:cubicBezTo>
                      <a:pt x="25861" y="230"/>
                      <a:pt x="27420" y="583"/>
                      <a:pt x="28928" y="1102"/>
                    </a:cubicBezTo>
                    <a:cubicBezTo>
                      <a:pt x="38887" y="3360"/>
                      <a:pt x="45850" y="12360"/>
                      <a:pt x="45533" y="22567"/>
                    </a:cubicBezTo>
                    <a:cubicBezTo>
                      <a:pt x="45330" y="39172"/>
                      <a:pt x="36015" y="45450"/>
                      <a:pt x="21772" y="4639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8" name="Forme libre : forme 477">
                <a:extLst>
                  <a:ext uri="{FF2B5EF4-FFF2-40B4-BE49-F238E27FC236}">
                    <a16:creationId xmlns:a16="http://schemas.microsoft.com/office/drawing/2014/main" id="{050FB143-E435-4E60-ACDC-45E2F94EC2F9}"/>
                  </a:ext>
                </a:extLst>
              </p:cNvPr>
              <p:cNvSpPr/>
              <p:nvPr/>
            </p:nvSpPr>
            <p:spPr>
              <a:xfrm>
                <a:off x="5050497" y="411926"/>
                <a:ext cx="47515" cy="46695"/>
              </a:xfrm>
              <a:custGeom>
                <a:avLst/>
                <a:gdLst>
                  <a:gd name="connsiteX0" fmla="*/ 46906 w 47515"/>
                  <a:gd name="connsiteY0" fmla="*/ 23013 h 46695"/>
                  <a:gd name="connsiteX1" fmla="*/ 19906 w 47515"/>
                  <a:gd name="connsiteY1" fmla="*/ 46233 h 46695"/>
                  <a:gd name="connsiteX2" fmla="*/ -581 w 47515"/>
                  <a:gd name="connsiteY2" fmla="*/ 23575 h 46695"/>
                  <a:gd name="connsiteX3" fmla="*/ 669 w 47515"/>
                  <a:gd name="connsiteY3" fmla="*/ 17343 h 46695"/>
                  <a:gd name="connsiteX4" fmla="*/ 21797 w 47515"/>
                  <a:gd name="connsiteY4" fmla="*/ 400 h 46695"/>
                  <a:gd name="connsiteX5" fmla="*/ 46906 w 47515"/>
                  <a:gd name="connsiteY5" fmla="*/ 23013 h 46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515" h="46695">
                    <a:moveTo>
                      <a:pt x="46906" y="23013"/>
                    </a:moveTo>
                    <a:cubicBezTo>
                      <a:pt x="45017" y="40428"/>
                      <a:pt x="35162" y="48460"/>
                      <a:pt x="19906" y="46233"/>
                    </a:cubicBezTo>
                    <a:cubicBezTo>
                      <a:pt x="7992" y="45633"/>
                      <a:pt x="-1181" y="35489"/>
                      <a:pt x="-581" y="23575"/>
                    </a:cubicBezTo>
                    <a:cubicBezTo>
                      <a:pt x="-474" y="21447"/>
                      <a:pt x="-53" y="19347"/>
                      <a:pt x="669" y="17343"/>
                    </a:cubicBezTo>
                    <a:cubicBezTo>
                      <a:pt x="4756" y="8766"/>
                      <a:pt x="12537" y="2526"/>
                      <a:pt x="21797" y="400"/>
                    </a:cubicBezTo>
                    <a:cubicBezTo>
                      <a:pt x="37929" y="-2502"/>
                      <a:pt x="46164" y="7555"/>
                      <a:pt x="46906" y="2301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9" name="Forme libre : forme 478">
                <a:extLst>
                  <a:ext uri="{FF2B5EF4-FFF2-40B4-BE49-F238E27FC236}">
                    <a16:creationId xmlns:a16="http://schemas.microsoft.com/office/drawing/2014/main" id="{18DE9D74-93DA-4B0A-B64E-0A08A933AE12}"/>
                  </a:ext>
                </a:extLst>
              </p:cNvPr>
              <p:cNvSpPr/>
              <p:nvPr/>
            </p:nvSpPr>
            <p:spPr>
              <a:xfrm>
                <a:off x="5451390" y="433462"/>
                <a:ext cx="46558" cy="45483"/>
              </a:xfrm>
              <a:custGeom>
                <a:avLst/>
                <a:gdLst>
                  <a:gd name="connsiteX0" fmla="*/ 45950 w 46558"/>
                  <a:gd name="connsiteY0" fmla="*/ 22469 h 45483"/>
                  <a:gd name="connsiteX1" fmla="*/ 19356 w 46558"/>
                  <a:gd name="connsiteY1" fmla="*/ 45014 h 45483"/>
                  <a:gd name="connsiteX2" fmla="*/ -583 w 46558"/>
                  <a:gd name="connsiteY2" fmla="*/ 23018 h 45483"/>
                  <a:gd name="connsiteX3" fmla="*/ 658 w 46558"/>
                  <a:gd name="connsiteY3" fmla="*/ 16866 h 45483"/>
                  <a:gd name="connsiteX4" fmla="*/ 21313 w 46558"/>
                  <a:gd name="connsiteY4" fmla="*/ 329 h 45483"/>
                  <a:gd name="connsiteX5" fmla="*/ 45950 w 46558"/>
                  <a:gd name="connsiteY5" fmla="*/ 22469 h 45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558" h="45483">
                    <a:moveTo>
                      <a:pt x="45950" y="22469"/>
                    </a:moveTo>
                    <a:cubicBezTo>
                      <a:pt x="44061" y="39411"/>
                      <a:pt x="34475" y="47241"/>
                      <a:pt x="19356" y="45014"/>
                    </a:cubicBezTo>
                    <a:cubicBezTo>
                      <a:pt x="7775" y="44446"/>
                      <a:pt x="-1151" y="34598"/>
                      <a:pt x="-583" y="23018"/>
                    </a:cubicBezTo>
                    <a:cubicBezTo>
                      <a:pt x="-480" y="20917"/>
                      <a:pt x="-61" y="18843"/>
                      <a:pt x="658" y="16866"/>
                    </a:cubicBezTo>
                    <a:cubicBezTo>
                      <a:pt x="4638" y="8474"/>
                      <a:pt x="12254" y="2377"/>
                      <a:pt x="21313" y="329"/>
                    </a:cubicBezTo>
                    <a:cubicBezTo>
                      <a:pt x="36905" y="-2304"/>
                      <a:pt x="45275" y="7484"/>
                      <a:pt x="45950" y="2246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0" name="Forme libre : forme 479">
                <a:extLst>
                  <a:ext uri="{FF2B5EF4-FFF2-40B4-BE49-F238E27FC236}">
                    <a16:creationId xmlns:a16="http://schemas.microsoft.com/office/drawing/2014/main" id="{C40BB122-7B42-40A4-A16C-05C8BAF974AD}"/>
                  </a:ext>
                </a:extLst>
              </p:cNvPr>
              <p:cNvSpPr/>
              <p:nvPr/>
            </p:nvSpPr>
            <p:spPr>
              <a:xfrm>
                <a:off x="5283409" y="496402"/>
                <a:ext cx="44728" cy="45622"/>
              </a:xfrm>
              <a:custGeom>
                <a:avLst/>
                <a:gdLst>
                  <a:gd name="connsiteX0" fmla="*/ 21355 w 44728"/>
                  <a:gd name="connsiteY0" fmla="*/ 45524 h 45622"/>
                  <a:gd name="connsiteX1" fmla="*/ -111 w 44728"/>
                  <a:gd name="connsiteY1" fmla="*/ 18862 h 45622"/>
                  <a:gd name="connsiteX2" fmla="*/ 22946 w 44728"/>
                  <a:gd name="connsiteY2" fmla="*/ 8 h 45622"/>
                  <a:gd name="connsiteX3" fmla="*/ 28240 w 44728"/>
                  <a:gd name="connsiteY3" fmla="*/ 1244 h 45622"/>
                  <a:gd name="connsiteX4" fmla="*/ 43698 w 44728"/>
                  <a:gd name="connsiteY4" fmla="*/ 22102 h 45622"/>
                  <a:gd name="connsiteX5" fmla="*/ 21355 w 44728"/>
                  <a:gd name="connsiteY5" fmla="*/ 45524 h 45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728" h="45622">
                    <a:moveTo>
                      <a:pt x="21355" y="45524"/>
                    </a:moveTo>
                    <a:cubicBezTo>
                      <a:pt x="5155" y="42892"/>
                      <a:pt x="-2743" y="33442"/>
                      <a:pt x="-111" y="18862"/>
                    </a:cubicBezTo>
                    <a:cubicBezTo>
                      <a:pt x="1050" y="7289"/>
                      <a:pt x="11372" y="-1152"/>
                      <a:pt x="22946" y="8"/>
                    </a:cubicBezTo>
                    <a:cubicBezTo>
                      <a:pt x="24756" y="190"/>
                      <a:pt x="26536" y="605"/>
                      <a:pt x="28240" y="1244"/>
                    </a:cubicBezTo>
                    <a:cubicBezTo>
                      <a:pt x="36293" y="5488"/>
                      <a:pt x="41980" y="13162"/>
                      <a:pt x="43698" y="22102"/>
                    </a:cubicBezTo>
                    <a:cubicBezTo>
                      <a:pt x="46465" y="38234"/>
                      <a:pt x="35259" y="44579"/>
                      <a:pt x="21355" y="4552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1" name="Forme libre : forme 480">
                <a:extLst>
                  <a:ext uri="{FF2B5EF4-FFF2-40B4-BE49-F238E27FC236}">
                    <a16:creationId xmlns:a16="http://schemas.microsoft.com/office/drawing/2014/main" id="{4B5DB094-BA11-4141-8370-D588A145B151}"/>
                  </a:ext>
                </a:extLst>
              </p:cNvPr>
              <p:cNvSpPr/>
              <p:nvPr/>
            </p:nvSpPr>
            <p:spPr>
              <a:xfrm>
                <a:off x="5113224" y="579643"/>
                <a:ext cx="47973" cy="48456"/>
              </a:xfrm>
              <a:custGeom>
                <a:avLst/>
                <a:gdLst>
                  <a:gd name="connsiteX0" fmla="*/ 26772 w 47973"/>
                  <a:gd name="connsiteY0" fmla="*/ 150 h 48456"/>
                  <a:gd name="connsiteX1" fmla="*/ 46279 w 47973"/>
                  <a:gd name="connsiteY1" fmla="*/ 30458 h 48456"/>
                  <a:gd name="connsiteX2" fmla="*/ 17750 w 47973"/>
                  <a:gd name="connsiteY2" fmla="*/ 47662 h 48456"/>
                  <a:gd name="connsiteX3" fmla="*/ 14149 w 47973"/>
                  <a:gd name="connsiteY3" fmla="*/ 46455 h 48456"/>
                  <a:gd name="connsiteX4" fmla="*/ -296 w 47973"/>
                  <a:gd name="connsiteY4" fmla="*/ 22155 h 48456"/>
                  <a:gd name="connsiteX5" fmla="*/ 24792 w 47973"/>
                  <a:gd name="connsiteY5" fmla="*/ -54 h 48456"/>
                  <a:gd name="connsiteX6" fmla="*/ 26772 w 47973"/>
                  <a:gd name="connsiteY6" fmla="*/ 150 h 48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973" h="48456">
                    <a:moveTo>
                      <a:pt x="26772" y="150"/>
                    </a:moveTo>
                    <a:cubicBezTo>
                      <a:pt x="42566" y="4943"/>
                      <a:pt x="50397" y="16013"/>
                      <a:pt x="46279" y="30458"/>
                    </a:cubicBezTo>
                    <a:cubicBezTo>
                      <a:pt x="43152" y="43087"/>
                      <a:pt x="30379" y="50790"/>
                      <a:pt x="17750" y="47662"/>
                    </a:cubicBezTo>
                    <a:cubicBezTo>
                      <a:pt x="16519" y="47357"/>
                      <a:pt x="15315" y="46954"/>
                      <a:pt x="14149" y="46455"/>
                    </a:cubicBezTo>
                    <a:cubicBezTo>
                      <a:pt x="4024" y="42997"/>
                      <a:pt x="-2096" y="32702"/>
                      <a:pt x="-296" y="22155"/>
                    </a:cubicBezTo>
                    <a:cubicBezTo>
                      <a:pt x="499" y="9094"/>
                      <a:pt x="11732" y="-849"/>
                      <a:pt x="24792" y="-54"/>
                    </a:cubicBezTo>
                    <a:cubicBezTo>
                      <a:pt x="25455" y="-14"/>
                      <a:pt x="26115" y="54"/>
                      <a:pt x="26772" y="15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2" name="Forme libre : forme 481">
                <a:extLst>
                  <a:ext uri="{FF2B5EF4-FFF2-40B4-BE49-F238E27FC236}">
                    <a16:creationId xmlns:a16="http://schemas.microsoft.com/office/drawing/2014/main" id="{3FAF9251-3C5E-4FDA-95DB-3214D294F137}"/>
                  </a:ext>
                </a:extLst>
              </p:cNvPr>
              <p:cNvSpPr/>
              <p:nvPr/>
            </p:nvSpPr>
            <p:spPr>
              <a:xfrm>
                <a:off x="6463268" y="1739027"/>
                <a:ext cx="46573" cy="45664"/>
              </a:xfrm>
              <a:custGeom>
                <a:avLst/>
                <a:gdLst>
                  <a:gd name="connsiteX0" fmla="*/ 45965 w 46573"/>
                  <a:gd name="connsiteY0" fmla="*/ 22826 h 45664"/>
                  <a:gd name="connsiteX1" fmla="*/ 17007 w 46573"/>
                  <a:gd name="connsiteY1" fmla="*/ 44696 h 45664"/>
                  <a:gd name="connsiteX2" fmla="*/ -136 w 46573"/>
                  <a:gd name="connsiteY2" fmla="*/ 18496 h 45664"/>
                  <a:gd name="connsiteX3" fmla="*/ 1010 w 46573"/>
                  <a:gd name="connsiteY3" fmla="*/ 14726 h 45664"/>
                  <a:gd name="connsiteX4" fmla="*/ 23622 w 46573"/>
                  <a:gd name="connsiteY4" fmla="*/ 79 h 45664"/>
                  <a:gd name="connsiteX5" fmla="*/ 45965 w 46573"/>
                  <a:gd name="connsiteY5" fmla="*/ 22826 h 45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573" h="45664">
                    <a:moveTo>
                      <a:pt x="45965" y="22826"/>
                    </a:moveTo>
                    <a:cubicBezTo>
                      <a:pt x="41308" y="40781"/>
                      <a:pt x="30980" y="48274"/>
                      <a:pt x="17007" y="44696"/>
                    </a:cubicBezTo>
                    <a:cubicBezTo>
                      <a:pt x="5038" y="42195"/>
                      <a:pt x="-2637" y="30465"/>
                      <a:pt x="-136" y="18496"/>
                    </a:cubicBezTo>
                    <a:cubicBezTo>
                      <a:pt x="133" y="17208"/>
                      <a:pt x="516" y="15946"/>
                      <a:pt x="1010" y="14726"/>
                    </a:cubicBezTo>
                    <a:cubicBezTo>
                      <a:pt x="3936" y="4959"/>
                      <a:pt x="13513" y="-1244"/>
                      <a:pt x="23622" y="79"/>
                    </a:cubicBezTo>
                    <a:cubicBezTo>
                      <a:pt x="40295" y="1969"/>
                      <a:pt x="43738" y="12701"/>
                      <a:pt x="45965" y="2282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3" name="Forme libre : forme 482">
                <a:extLst>
                  <a:ext uri="{FF2B5EF4-FFF2-40B4-BE49-F238E27FC236}">
                    <a16:creationId xmlns:a16="http://schemas.microsoft.com/office/drawing/2014/main" id="{AD7C7A9F-97BC-4148-B40E-88CA160C0F26}"/>
                  </a:ext>
                </a:extLst>
              </p:cNvPr>
              <p:cNvSpPr/>
              <p:nvPr/>
            </p:nvSpPr>
            <p:spPr>
              <a:xfrm>
                <a:off x="3974248" y="1906222"/>
                <a:ext cx="48514" cy="47945"/>
              </a:xfrm>
              <a:custGeom>
                <a:avLst/>
                <a:gdLst>
                  <a:gd name="connsiteX0" fmla="*/ 47677 w 48514"/>
                  <a:gd name="connsiteY0" fmla="*/ 27217 h 47945"/>
                  <a:gd name="connsiteX1" fmla="*/ 17302 w 48514"/>
                  <a:gd name="connsiteY1" fmla="*/ 46792 h 47945"/>
                  <a:gd name="connsiteX2" fmla="*/ 115 w 48514"/>
                  <a:gd name="connsiteY2" fmla="*/ 18029 h 47945"/>
                  <a:gd name="connsiteX3" fmla="*/ 1237 w 48514"/>
                  <a:gd name="connsiteY3" fmla="*/ 14661 h 47945"/>
                  <a:gd name="connsiteX4" fmla="*/ 25605 w 48514"/>
                  <a:gd name="connsiteY4" fmla="*/ 216 h 47945"/>
                  <a:gd name="connsiteX5" fmla="*/ 47861 w 48514"/>
                  <a:gd name="connsiteY5" fmla="*/ 25391 h 47945"/>
                  <a:gd name="connsiteX6" fmla="*/ 47677 w 48514"/>
                  <a:gd name="connsiteY6" fmla="*/ 27216 h 47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514" h="47945">
                    <a:moveTo>
                      <a:pt x="47677" y="27217"/>
                    </a:moveTo>
                    <a:cubicBezTo>
                      <a:pt x="42818" y="43012"/>
                      <a:pt x="31747" y="50842"/>
                      <a:pt x="17302" y="46792"/>
                    </a:cubicBezTo>
                    <a:cubicBezTo>
                      <a:pt x="4614" y="43595"/>
                      <a:pt x="-3082" y="30718"/>
                      <a:pt x="115" y="18029"/>
                    </a:cubicBezTo>
                    <a:cubicBezTo>
                      <a:pt x="404" y="16880"/>
                      <a:pt x="779" y="15754"/>
                      <a:pt x="1237" y="14661"/>
                    </a:cubicBezTo>
                    <a:cubicBezTo>
                      <a:pt x="4723" y="4526"/>
                      <a:pt x="15040" y="-1590"/>
                      <a:pt x="25605" y="216"/>
                    </a:cubicBezTo>
                    <a:cubicBezTo>
                      <a:pt x="38702" y="1022"/>
                      <a:pt x="48667" y="12293"/>
                      <a:pt x="47861" y="25391"/>
                    </a:cubicBezTo>
                    <a:cubicBezTo>
                      <a:pt x="47823" y="26001"/>
                      <a:pt x="47762" y="26611"/>
                      <a:pt x="47677" y="2721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4" name="Forme libre : forme 483">
                <a:extLst>
                  <a:ext uri="{FF2B5EF4-FFF2-40B4-BE49-F238E27FC236}">
                    <a16:creationId xmlns:a16="http://schemas.microsoft.com/office/drawing/2014/main" id="{B42FC001-8596-439A-9F9F-327F24CFE05C}"/>
                  </a:ext>
                </a:extLst>
              </p:cNvPr>
              <p:cNvSpPr/>
              <p:nvPr/>
            </p:nvSpPr>
            <p:spPr>
              <a:xfrm>
                <a:off x="6526746" y="1907887"/>
                <a:ext cx="45739" cy="45898"/>
              </a:xfrm>
              <a:custGeom>
                <a:avLst/>
                <a:gdLst>
                  <a:gd name="connsiteX0" fmla="*/ 24810 w 45739"/>
                  <a:gd name="connsiteY0" fmla="*/ -99 h 45898"/>
                  <a:gd name="connsiteX1" fmla="*/ 44250 w 45739"/>
                  <a:gd name="connsiteY1" fmla="*/ 28184 h 45898"/>
                  <a:gd name="connsiteX2" fmla="*/ 17927 w 45739"/>
                  <a:gd name="connsiteY2" fmla="*/ 45314 h 45898"/>
                  <a:gd name="connsiteX3" fmla="*/ 14213 w 45739"/>
                  <a:gd name="connsiteY3" fmla="*/ 44181 h 45898"/>
                  <a:gd name="connsiteX4" fmla="*/ -367 w 45739"/>
                  <a:gd name="connsiteY4" fmla="*/ 21569 h 45898"/>
                  <a:gd name="connsiteX5" fmla="*/ 24810 w 45739"/>
                  <a:gd name="connsiteY5" fmla="*/ -99 h 45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739" h="45898">
                    <a:moveTo>
                      <a:pt x="24810" y="-99"/>
                    </a:moveTo>
                    <a:cubicBezTo>
                      <a:pt x="40335" y="3884"/>
                      <a:pt x="47828" y="14211"/>
                      <a:pt x="44250" y="28184"/>
                    </a:cubicBezTo>
                    <a:cubicBezTo>
                      <a:pt x="41711" y="40183"/>
                      <a:pt x="29926" y="47853"/>
                      <a:pt x="17927" y="45314"/>
                    </a:cubicBezTo>
                    <a:cubicBezTo>
                      <a:pt x="16658" y="45046"/>
                      <a:pt x="15416" y="44667"/>
                      <a:pt x="14213" y="44181"/>
                    </a:cubicBezTo>
                    <a:cubicBezTo>
                      <a:pt x="4324" y="41429"/>
                      <a:pt x="-1940" y="31712"/>
                      <a:pt x="-367" y="21569"/>
                    </a:cubicBezTo>
                    <a:cubicBezTo>
                      <a:pt x="1860" y="5301"/>
                      <a:pt x="10972" y="36"/>
                      <a:pt x="24810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5" name="Forme libre : forme 484">
                <a:extLst>
                  <a:ext uri="{FF2B5EF4-FFF2-40B4-BE49-F238E27FC236}">
                    <a16:creationId xmlns:a16="http://schemas.microsoft.com/office/drawing/2014/main" id="{9136170E-4417-485A-84AA-246E3FCDE7B7}"/>
                  </a:ext>
                </a:extLst>
              </p:cNvPr>
              <p:cNvSpPr/>
              <p:nvPr/>
            </p:nvSpPr>
            <p:spPr>
              <a:xfrm>
                <a:off x="6358611" y="1971507"/>
                <a:ext cx="46719" cy="44310"/>
              </a:xfrm>
              <a:custGeom>
                <a:avLst/>
                <a:gdLst>
                  <a:gd name="connsiteX0" fmla="*/ 46065 w 46719"/>
                  <a:gd name="connsiteY0" fmla="*/ 30107 h 44310"/>
                  <a:gd name="connsiteX1" fmla="*/ 28380 w 46719"/>
                  <a:gd name="connsiteY1" fmla="*/ 43269 h 44310"/>
                  <a:gd name="connsiteX2" fmla="*/ -240 w 46719"/>
                  <a:gd name="connsiteY2" fmla="*/ 23559 h 44310"/>
                  <a:gd name="connsiteX3" fmla="*/ 14965 w 46719"/>
                  <a:gd name="connsiteY3" fmla="*/ 884 h 44310"/>
                  <a:gd name="connsiteX4" fmla="*/ 15353 w 46719"/>
                  <a:gd name="connsiteY4" fmla="*/ 812 h 44310"/>
                  <a:gd name="connsiteX5" fmla="*/ 46065 w 46719"/>
                  <a:gd name="connsiteY5" fmla="*/ 30107 h 44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719" h="44310">
                    <a:moveTo>
                      <a:pt x="46065" y="30107"/>
                    </a:moveTo>
                    <a:cubicBezTo>
                      <a:pt x="46875" y="33549"/>
                      <a:pt x="36885" y="41109"/>
                      <a:pt x="28380" y="43269"/>
                    </a:cubicBezTo>
                    <a:cubicBezTo>
                      <a:pt x="14002" y="46846"/>
                      <a:pt x="2729" y="40232"/>
                      <a:pt x="-240" y="23559"/>
                    </a:cubicBezTo>
                    <a:cubicBezTo>
                      <a:pt x="-2303" y="13099"/>
                      <a:pt x="4504" y="2947"/>
                      <a:pt x="14965" y="884"/>
                    </a:cubicBezTo>
                    <a:cubicBezTo>
                      <a:pt x="15094" y="859"/>
                      <a:pt x="15223" y="835"/>
                      <a:pt x="15353" y="812"/>
                    </a:cubicBezTo>
                    <a:cubicBezTo>
                      <a:pt x="29797" y="-2833"/>
                      <a:pt x="41137" y="3984"/>
                      <a:pt x="46065" y="3010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6" name="Forme libre : forme 485">
                <a:extLst>
                  <a:ext uri="{FF2B5EF4-FFF2-40B4-BE49-F238E27FC236}">
                    <a16:creationId xmlns:a16="http://schemas.microsoft.com/office/drawing/2014/main" id="{EF6BD89A-F24D-4CF3-ACF6-A037CF116137}"/>
                  </a:ext>
                </a:extLst>
              </p:cNvPr>
              <p:cNvSpPr/>
              <p:nvPr/>
            </p:nvSpPr>
            <p:spPr>
              <a:xfrm>
                <a:off x="6210553" y="2054781"/>
                <a:ext cx="46108" cy="46493"/>
              </a:xfrm>
              <a:custGeom>
                <a:avLst/>
                <a:gdLst>
                  <a:gd name="connsiteX0" fmla="*/ 21795 w 46108"/>
                  <a:gd name="connsiteY0" fmla="*/ 46395 h 46493"/>
                  <a:gd name="connsiteX1" fmla="*/ -75 w 46108"/>
                  <a:gd name="connsiteY1" fmla="*/ 19395 h 46493"/>
                  <a:gd name="connsiteX2" fmla="*/ 24300 w 46108"/>
                  <a:gd name="connsiteY2" fmla="*/ 48 h 46493"/>
                  <a:gd name="connsiteX3" fmla="*/ 28950 w 46108"/>
                  <a:gd name="connsiteY3" fmla="*/ 1102 h 46493"/>
                  <a:gd name="connsiteX4" fmla="*/ 45488 w 46108"/>
                  <a:gd name="connsiteY4" fmla="*/ 22567 h 46493"/>
                  <a:gd name="connsiteX5" fmla="*/ 21795 w 46108"/>
                  <a:gd name="connsiteY5" fmla="*/ 46395 h 46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108" h="46493">
                    <a:moveTo>
                      <a:pt x="21795" y="46395"/>
                    </a:moveTo>
                    <a:cubicBezTo>
                      <a:pt x="5258" y="43762"/>
                      <a:pt x="-2843" y="34110"/>
                      <a:pt x="-75" y="19395"/>
                    </a:cubicBezTo>
                    <a:cubicBezTo>
                      <a:pt x="1313" y="7321"/>
                      <a:pt x="12226" y="-1341"/>
                      <a:pt x="24300" y="48"/>
                    </a:cubicBezTo>
                    <a:cubicBezTo>
                      <a:pt x="25884" y="230"/>
                      <a:pt x="27443" y="583"/>
                      <a:pt x="28950" y="1102"/>
                    </a:cubicBezTo>
                    <a:cubicBezTo>
                      <a:pt x="38898" y="3363"/>
                      <a:pt x="45839" y="12372"/>
                      <a:pt x="45488" y="22567"/>
                    </a:cubicBezTo>
                    <a:cubicBezTo>
                      <a:pt x="45623" y="39240"/>
                      <a:pt x="36037" y="45450"/>
                      <a:pt x="21795" y="4639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7" name="Forme libre : forme 486">
                <a:extLst>
                  <a:ext uri="{FF2B5EF4-FFF2-40B4-BE49-F238E27FC236}">
                    <a16:creationId xmlns:a16="http://schemas.microsoft.com/office/drawing/2014/main" id="{DEE1677A-828F-4069-A0CA-5AC806D5BEE2}"/>
                  </a:ext>
                </a:extLst>
              </p:cNvPr>
              <p:cNvSpPr/>
              <p:nvPr/>
            </p:nvSpPr>
            <p:spPr>
              <a:xfrm>
                <a:off x="6442072" y="2139555"/>
                <a:ext cx="46578" cy="45666"/>
              </a:xfrm>
              <a:custGeom>
                <a:avLst/>
                <a:gdLst>
                  <a:gd name="connsiteX0" fmla="*/ -609 w 46578"/>
                  <a:gd name="connsiteY0" fmla="*/ 22641 h 45666"/>
                  <a:gd name="connsiteX1" fmla="*/ 28417 w 46578"/>
                  <a:gd name="connsiteY1" fmla="*/ 771 h 45666"/>
                  <a:gd name="connsiteX2" fmla="*/ 45471 w 46578"/>
                  <a:gd name="connsiteY2" fmla="*/ 27143 h 45666"/>
                  <a:gd name="connsiteX3" fmla="*/ 44347 w 46578"/>
                  <a:gd name="connsiteY3" fmla="*/ 30809 h 45666"/>
                  <a:gd name="connsiteX4" fmla="*/ 21734 w 46578"/>
                  <a:gd name="connsiteY4" fmla="*/ 45389 h 45666"/>
                  <a:gd name="connsiteX5" fmla="*/ -609 w 46578"/>
                  <a:gd name="connsiteY5" fmla="*/ 22641 h 45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578" h="45666">
                    <a:moveTo>
                      <a:pt x="-609" y="22641"/>
                    </a:moveTo>
                    <a:cubicBezTo>
                      <a:pt x="4049" y="4686"/>
                      <a:pt x="14377" y="-2806"/>
                      <a:pt x="28417" y="771"/>
                    </a:cubicBezTo>
                    <a:cubicBezTo>
                      <a:pt x="40409" y="3344"/>
                      <a:pt x="48045" y="15151"/>
                      <a:pt x="45471" y="27143"/>
                    </a:cubicBezTo>
                    <a:cubicBezTo>
                      <a:pt x="45203" y="28395"/>
                      <a:pt x="44826" y="29621"/>
                      <a:pt x="44347" y="30809"/>
                    </a:cubicBezTo>
                    <a:cubicBezTo>
                      <a:pt x="41393" y="40548"/>
                      <a:pt x="31825" y="46718"/>
                      <a:pt x="21734" y="45389"/>
                    </a:cubicBezTo>
                    <a:cubicBezTo>
                      <a:pt x="5062" y="43634"/>
                      <a:pt x="1619" y="32834"/>
                      <a:pt x="-609" y="2264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8" name="Forme libre : forme 487">
                <a:extLst>
                  <a:ext uri="{FF2B5EF4-FFF2-40B4-BE49-F238E27FC236}">
                    <a16:creationId xmlns:a16="http://schemas.microsoft.com/office/drawing/2014/main" id="{940F8E66-9E1F-43FC-B80A-ACEC0F0991BB}"/>
                  </a:ext>
                </a:extLst>
              </p:cNvPr>
              <p:cNvSpPr/>
              <p:nvPr/>
            </p:nvSpPr>
            <p:spPr>
              <a:xfrm>
                <a:off x="6274298" y="2202949"/>
                <a:ext cx="45096" cy="45117"/>
              </a:xfrm>
              <a:custGeom>
                <a:avLst/>
                <a:gdLst>
                  <a:gd name="connsiteX0" fmla="*/ 575 w 45096"/>
                  <a:gd name="connsiteY0" fmla="*/ 28772 h 45117"/>
                  <a:gd name="connsiteX1" fmla="*/ 13333 w 45096"/>
                  <a:gd name="connsiteY1" fmla="*/ 1367 h 45117"/>
                  <a:gd name="connsiteX2" fmla="*/ 43775 w 45096"/>
                  <a:gd name="connsiteY2" fmla="*/ 18984 h 45117"/>
                  <a:gd name="connsiteX3" fmla="*/ 30275 w 45096"/>
                  <a:gd name="connsiteY3" fmla="*/ 43622 h 45117"/>
                  <a:gd name="connsiteX4" fmla="*/ 575 w 45096"/>
                  <a:gd name="connsiteY4" fmla="*/ 28772 h 45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096" h="45117">
                    <a:moveTo>
                      <a:pt x="575" y="28772"/>
                    </a:moveTo>
                    <a:cubicBezTo>
                      <a:pt x="-3224" y="17693"/>
                      <a:pt x="2409" y="5593"/>
                      <a:pt x="13333" y="1367"/>
                    </a:cubicBezTo>
                    <a:cubicBezTo>
                      <a:pt x="27237" y="-3223"/>
                      <a:pt x="39658" y="3055"/>
                      <a:pt x="43775" y="18984"/>
                    </a:cubicBezTo>
                    <a:cubicBezTo>
                      <a:pt x="46630" y="29491"/>
                      <a:pt x="40666" y="40374"/>
                      <a:pt x="30275" y="43622"/>
                    </a:cubicBezTo>
                    <a:cubicBezTo>
                      <a:pt x="16708" y="47740"/>
                      <a:pt x="3815" y="42745"/>
                      <a:pt x="575" y="2877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9" name="Forme libre : forme 488">
                <a:extLst>
                  <a:ext uri="{FF2B5EF4-FFF2-40B4-BE49-F238E27FC236}">
                    <a16:creationId xmlns:a16="http://schemas.microsoft.com/office/drawing/2014/main" id="{95CD82F7-9075-490B-8B54-05829A8ADD31}"/>
                  </a:ext>
                </a:extLst>
              </p:cNvPr>
              <p:cNvSpPr/>
              <p:nvPr/>
            </p:nvSpPr>
            <p:spPr>
              <a:xfrm>
                <a:off x="6126606" y="2287137"/>
                <a:ext cx="45064" cy="45156"/>
              </a:xfrm>
              <a:custGeom>
                <a:avLst/>
                <a:gdLst>
                  <a:gd name="connsiteX0" fmla="*/ 43237 w 45064"/>
                  <a:gd name="connsiteY0" fmla="*/ 16066 h 45156"/>
                  <a:gd name="connsiteX1" fmla="*/ 30479 w 45064"/>
                  <a:gd name="connsiteY1" fmla="*/ 43471 h 45156"/>
                  <a:gd name="connsiteX2" fmla="*/ 1463 w 45064"/>
                  <a:gd name="connsiteY2" fmla="*/ 30965 h 45156"/>
                  <a:gd name="connsiteX3" fmla="*/ 104 w 45064"/>
                  <a:gd name="connsiteY3" fmla="*/ 25854 h 45156"/>
                  <a:gd name="connsiteX4" fmla="*/ 13604 w 45064"/>
                  <a:gd name="connsiteY4" fmla="*/ 1216 h 45156"/>
                  <a:gd name="connsiteX5" fmla="*/ 43237 w 45064"/>
                  <a:gd name="connsiteY5" fmla="*/ 16066 h 4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064" h="45156">
                    <a:moveTo>
                      <a:pt x="43237" y="16066"/>
                    </a:moveTo>
                    <a:cubicBezTo>
                      <a:pt x="47111" y="27149"/>
                      <a:pt x="41454" y="39301"/>
                      <a:pt x="30479" y="43471"/>
                    </a:cubicBezTo>
                    <a:cubicBezTo>
                      <a:pt x="19013" y="48030"/>
                      <a:pt x="6022" y="42431"/>
                      <a:pt x="1463" y="30965"/>
                    </a:cubicBezTo>
                    <a:cubicBezTo>
                      <a:pt x="810" y="29321"/>
                      <a:pt x="353" y="27605"/>
                      <a:pt x="104" y="25854"/>
                    </a:cubicBezTo>
                    <a:cubicBezTo>
                      <a:pt x="-2751" y="15348"/>
                      <a:pt x="3213" y="4464"/>
                      <a:pt x="13604" y="1216"/>
                    </a:cubicBezTo>
                    <a:cubicBezTo>
                      <a:pt x="27172" y="-2699"/>
                      <a:pt x="40065" y="2094"/>
                      <a:pt x="43237" y="1606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0" name="Forme libre : forme 489">
                <a:extLst>
                  <a:ext uri="{FF2B5EF4-FFF2-40B4-BE49-F238E27FC236}">
                    <a16:creationId xmlns:a16="http://schemas.microsoft.com/office/drawing/2014/main" id="{0431FB5D-B733-4618-8344-4DF730DFD09D}"/>
                  </a:ext>
                </a:extLst>
              </p:cNvPr>
              <p:cNvSpPr/>
              <p:nvPr/>
            </p:nvSpPr>
            <p:spPr>
              <a:xfrm>
                <a:off x="6529571" y="2288723"/>
                <a:ext cx="40597" cy="41031"/>
              </a:xfrm>
              <a:custGeom>
                <a:avLst/>
                <a:gdLst>
                  <a:gd name="connsiteX0" fmla="*/ 39873 w 40597"/>
                  <a:gd name="connsiteY0" fmla="*/ 20420 h 41031"/>
                  <a:gd name="connsiteX1" fmla="*/ 23800 w 40597"/>
                  <a:gd name="connsiteY1" fmla="*/ 40569 h 41031"/>
                  <a:gd name="connsiteX2" fmla="*/ 22458 w 40597"/>
                  <a:gd name="connsiteY2" fmla="*/ 40670 h 41031"/>
                  <a:gd name="connsiteX3" fmla="*/ -87 w 40597"/>
                  <a:gd name="connsiteY3" fmla="*/ 15965 h 41031"/>
                  <a:gd name="connsiteX4" fmla="*/ 19146 w 40597"/>
                  <a:gd name="connsiteY4" fmla="*/ -23 h 41031"/>
                  <a:gd name="connsiteX5" fmla="*/ 21850 w 40597"/>
                  <a:gd name="connsiteY5" fmla="*/ 440 h 41031"/>
                  <a:gd name="connsiteX6" fmla="*/ 39873 w 40597"/>
                  <a:gd name="connsiteY6" fmla="*/ 20420 h 4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597" h="41031">
                    <a:moveTo>
                      <a:pt x="39873" y="20420"/>
                    </a:moveTo>
                    <a:cubicBezTo>
                      <a:pt x="40998" y="30422"/>
                      <a:pt x="33803" y="39444"/>
                      <a:pt x="23800" y="40569"/>
                    </a:cubicBezTo>
                    <a:cubicBezTo>
                      <a:pt x="23355" y="40619"/>
                      <a:pt x="22906" y="40653"/>
                      <a:pt x="22458" y="40670"/>
                    </a:cubicBezTo>
                    <a:cubicBezTo>
                      <a:pt x="5043" y="42830"/>
                      <a:pt x="-2788" y="31423"/>
                      <a:pt x="-87" y="15965"/>
                    </a:cubicBezTo>
                    <a:cubicBezTo>
                      <a:pt x="808" y="6239"/>
                      <a:pt x="9420" y="-919"/>
                      <a:pt x="19146" y="-23"/>
                    </a:cubicBezTo>
                    <a:cubicBezTo>
                      <a:pt x="20058" y="61"/>
                      <a:pt x="20962" y="216"/>
                      <a:pt x="21850" y="440"/>
                    </a:cubicBezTo>
                    <a:cubicBezTo>
                      <a:pt x="32650" y="2870"/>
                      <a:pt x="39603" y="8675"/>
                      <a:pt x="39873" y="2042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1" name="Forme libre : forme 490">
                <a:extLst>
                  <a:ext uri="{FF2B5EF4-FFF2-40B4-BE49-F238E27FC236}">
                    <a16:creationId xmlns:a16="http://schemas.microsoft.com/office/drawing/2014/main" id="{CF9007FB-0BBE-42F6-9EED-395333BA8337}"/>
                  </a:ext>
                </a:extLst>
              </p:cNvPr>
              <p:cNvSpPr/>
              <p:nvPr/>
            </p:nvSpPr>
            <p:spPr>
              <a:xfrm>
                <a:off x="5958508" y="2371917"/>
                <a:ext cx="44358" cy="44139"/>
              </a:xfrm>
              <a:custGeom>
                <a:avLst/>
                <a:gdLst>
                  <a:gd name="connsiteX0" fmla="*/ 19230 w 44358"/>
                  <a:gd name="connsiteY0" fmla="*/ 43674 h 44139"/>
                  <a:gd name="connsiteX1" fmla="*/ 870 w 44358"/>
                  <a:gd name="connsiteY1" fmla="*/ 13704 h 44139"/>
                  <a:gd name="connsiteX2" fmla="*/ 25102 w 44358"/>
                  <a:gd name="connsiteY2" fmla="*/ 542 h 44139"/>
                  <a:gd name="connsiteX3" fmla="*/ 43489 w 44358"/>
                  <a:gd name="connsiteY3" fmla="*/ 25649 h 44139"/>
                  <a:gd name="connsiteX4" fmla="*/ 42179 w 44358"/>
                  <a:gd name="connsiteY4" fmla="*/ 30444 h 44139"/>
                  <a:gd name="connsiteX5" fmla="*/ 19229 w 44358"/>
                  <a:gd name="connsiteY5" fmla="*/ 43674 h 44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358" h="44139">
                    <a:moveTo>
                      <a:pt x="19230" y="43674"/>
                    </a:moveTo>
                    <a:cubicBezTo>
                      <a:pt x="1883" y="39422"/>
                      <a:pt x="-3585" y="27204"/>
                      <a:pt x="870" y="13704"/>
                    </a:cubicBezTo>
                    <a:cubicBezTo>
                      <a:pt x="4251" y="3645"/>
                      <a:pt x="14824" y="-2098"/>
                      <a:pt x="25102" y="542"/>
                    </a:cubicBezTo>
                    <a:cubicBezTo>
                      <a:pt x="37113" y="2398"/>
                      <a:pt x="45345" y="13639"/>
                      <a:pt x="43489" y="25649"/>
                    </a:cubicBezTo>
                    <a:cubicBezTo>
                      <a:pt x="43235" y="27292"/>
                      <a:pt x="42796" y="28901"/>
                      <a:pt x="42179" y="30444"/>
                    </a:cubicBezTo>
                    <a:cubicBezTo>
                      <a:pt x="38874" y="39941"/>
                      <a:pt x="29103" y="45574"/>
                      <a:pt x="19229" y="4367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2" name="Forme libre : forme 491">
                <a:extLst>
                  <a:ext uri="{FF2B5EF4-FFF2-40B4-BE49-F238E27FC236}">
                    <a16:creationId xmlns:a16="http://schemas.microsoft.com/office/drawing/2014/main" id="{32040BCF-C0C5-4046-ADD0-5E7F037D53C5}"/>
                  </a:ext>
                </a:extLst>
              </p:cNvPr>
              <p:cNvSpPr/>
              <p:nvPr/>
            </p:nvSpPr>
            <p:spPr>
              <a:xfrm>
                <a:off x="6360582" y="2373445"/>
                <a:ext cx="41054" cy="41746"/>
              </a:xfrm>
              <a:custGeom>
                <a:avLst/>
                <a:gdLst>
                  <a:gd name="connsiteX0" fmla="*/ -524 w 41054"/>
                  <a:gd name="connsiteY0" fmla="*/ 24595 h 41746"/>
                  <a:gd name="connsiteX1" fmla="*/ 16959 w 41054"/>
                  <a:gd name="connsiteY1" fmla="*/ 160 h 41746"/>
                  <a:gd name="connsiteX2" fmla="*/ 39909 w 41054"/>
                  <a:gd name="connsiteY2" fmla="*/ 25338 h 41746"/>
                  <a:gd name="connsiteX3" fmla="*/ 20512 w 41054"/>
                  <a:gd name="connsiteY3" fmla="*/ 41577 h 41746"/>
                  <a:gd name="connsiteX4" fmla="*/ 17566 w 41054"/>
                  <a:gd name="connsiteY4" fmla="*/ 41066 h 41746"/>
                  <a:gd name="connsiteX5" fmla="*/ -524 w 41054"/>
                  <a:gd name="connsiteY5" fmla="*/ 24595 h 41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054" h="41746">
                    <a:moveTo>
                      <a:pt x="-524" y="24595"/>
                    </a:moveTo>
                    <a:cubicBezTo>
                      <a:pt x="-1536" y="8260"/>
                      <a:pt x="6631" y="1443"/>
                      <a:pt x="16959" y="160"/>
                    </a:cubicBezTo>
                    <a:cubicBezTo>
                      <a:pt x="34711" y="-1999"/>
                      <a:pt x="42676" y="9610"/>
                      <a:pt x="39909" y="25338"/>
                    </a:cubicBezTo>
                    <a:cubicBezTo>
                      <a:pt x="39037" y="35178"/>
                      <a:pt x="30353" y="42449"/>
                      <a:pt x="20512" y="41577"/>
                    </a:cubicBezTo>
                    <a:cubicBezTo>
                      <a:pt x="19518" y="41489"/>
                      <a:pt x="18532" y="41318"/>
                      <a:pt x="17566" y="41066"/>
                    </a:cubicBezTo>
                    <a:cubicBezTo>
                      <a:pt x="6834" y="38568"/>
                      <a:pt x="-1131" y="33438"/>
                      <a:pt x="-524" y="2459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3" name="Forme libre : forme 492">
                <a:extLst>
                  <a:ext uri="{FF2B5EF4-FFF2-40B4-BE49-F238E27FC236}">
                    <a16:creationId xmlns:a16="http://schemas.microsoft.com/office/drawing/2014/main" id="{AE556AA3-94FD-4B06-B052-A1D14FB93B45}"/>
                  </a:ext>
                </a:extLst>
              </p:cNvPr>
              <p:cNvSpPr/>
              <p:nvPr/>
            </p:nvSpPr>
            <p:spPr>
              <a:xfrm>
                <a:off x="5788313" y="2434017"/>
                <a:ext cx="47541" cy="46636"/>
              </a:xfrm>
              <a:custGeom>
                <a:avLst/>
                <a:gdLst>
                  <a:gd name="connsiteX0" fmla="*/ 46933 w 47541"/>
                  <a:gd name="connsiteY0" fmla="*/ 23019 h 46636"/>
                  <a:gd name="connsiteX1" fmla="*/ 19933 w 47541"/>
                  <a:gd name="connsiteY1" fmla="*/ 46172 h 46636"/>
                  <a:gd name="connsiteX2" fmla="*/ -585 w 47541"/>
                  <a:gd name="connsiteY2" fmla="*/ 23671 h 46636"/>
                  <a:gd name="connsiteX3" fmla="*/ 696 w 47541"/>
                  <a:gd name="connsiteY3" fmla="*/ 17282 h 46636"/>
                  <a:gd name="connsiteX4" fmla="*/ 21823 w 47541"/>
                  <a:gd name="connsiteY4" fmla="*/ 339 h 46636"/>
                  <a:gd name="connsiteX5" fmla="*/ 46933 w 47541"/>
                  <a:gd name="connsiteY5" fmla="*/ 23019 h 46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541" h="46636">
                    <a:moveTo>
                      <a:pt x="46933" y="23019"/>
                    </a:moveTo>
                    <a:cubicBezTo>
                      <a:pt x="45043" y="40434"/>
                      <a:pt x="35188" y="48399"/>
                      <a:pt x="19933" y="46172"/>
                    </a:cubicBezTo>
                    <a:cubicBezTo>
                      <a:pt x="8054" y="45625"/>
                      <a:pt x="-1133" y="35551"/>
                      <a:pt x="-585" y="23671"/>
                    </a:cubicBezTo>
                    <a:cubicBezTo>
                      <a:pt x="-485" y="21489"/>
                      <a:pt x="-53" y="19334"/>
                      <a:pt x="696" y="17282"/>
                    </a:cubicBezTo>
                    <a:cubicBezTo>
                      <a:pt x="4783" y="8705"/>
                      <a:pt x="12564" y="2466"/>
                      <a:pt x="21823" y="339"/>
                    </a:cubicBezTo>
                    <a:cubicBezTo>
                      <a:pt x="37618" y="-2361"/>
                      <a:pt x="46191" y="7697"/>
                      <a:pt x="46933" y="2301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4" name="Forme libre : forme 493">
                <a:extLst>
                  <a:ext uri="{FF2B5EF4-FFF2-40B4-BE49-F238E27FC236}">
                    <a16:creationId xmlns:a16="http://schemas.microsoft.com/office/drawing/2014/main" id="{09A818D7-76F2-45C5-896B-95A7148549F2}"/>
                  </a:ext>
                </a:extLst>
              </p:cNvPr>
              <p:cNvSpPr/>
              <p:nvPr/>
            </p:nvSpPr>
            <p:spPr>
              <a:xfrm>
                <a:off x="6190541" y="2456314"/>
                <a:ext cx="44242" cy="43528"/>
              </a:xfrm>
              <a:custGeom>
                <a:avLst/>
                <a:gdLst>
                  <a:gd name="connsiteX0" fmla="*/ 43091 w 44242"/>
                  <a:gd name="connsiteY0" fmla="*/ 22119 h 43528"/>
                  <a:gd name="connsiteX1" fmla="*/ 14943 w 44242"/>
                  <a:gd name="connsiteY1" fmla="*/ 42369 h 43528"/>
                  <a:gd name="connsiteX2" fmla="*/ -306 w 44242"/>
                  <a:gd name="connsiteY2" fmla="*/ 20417 h 43528"/>
                  <a:gd name="connsiteX3" fmla="*/ -245 w 44242"/>
                  <a:gd name="connsiteY3" fmla="*/ 20094 h 43528"/>
                  <a:gd name="connsiteX4" fmla="*/ 27903 w 44242"/>
                  <a:gd name="connsiteY4" fmla="*/ 857 h 43528"/>
                  <a:gd name="connsiteX5" fmla="*/ 43091 w 44242"/>
                  <a:gd name="connsiteY5" fmla="*/ 22119 h 43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242" h="43528">
                    <a:moveTo>
                      <a:pt x="43091" y="22119"/>
                    </a:moveTo>
                    <a:cubicBezTo>
                      <a:pt x="40728" y="40210"/>
                      <a:pt x="28916" y="46082"/>
                      <a:pt x="14943" y="42369"/>
                    </a:cubicBezTo>
                    <a:cubicBezTo>
                      <a:pt x="4670" y="40518"/>
                      <a:pt x="-2157" y="30690"/>
                      <a:pt x="-306" y="20417"/>
                    </a:cubicBezTo>
                    <a:cubicBezTo>
                      <a:pt x="-286" y="20309"/>
                      <a:pt x="-266" y="20202"/>
                      <a:pt x="-245" y="20094"/>
                    </a:cubicBezTo>
                    <a:cubicBezTo>
                      <a:pt x="2726" y="3759"/>
                      <a:pt x="13795" y="-2720"/>
                      <a:pt x="27903" y="857"/>
                    </a:cubicBezTo>
                    <a:cubicBezTo>
                      <a:pt x="36273" y="3220"/>
                      <a:pt x="46060" y="10375"/>
                      <a:pt x="43091" y="2211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5" name="Forme libre : forme 494">
                <a:extLst>
                  <a:ext uri="{FF2B5EF4-FFF2-40B4-BE49-F238E27FC236}">
                    <a16:creationId xmlns:a16="http://schemas.microsoft.com/office/drawing/2014/main" id="{E7F7ED92-9750-40A5-8D1C-86F6F7A43151}"/>
                  </a:ext>
                </a:extLst>
              </p:cNvPr>
              <p:cNvSpPr/>
              <p:nvPr/>
            </p:nvSpPr>
            <p:spPr>
              <a:xfrm>
                <a:off x="6593301" y="2457904"/>
                <a:ext cx="39770" cy="39535"/>
              </a:xfrm>
              <a:custGeom>
                <a:avLst/>
                <a:gdLst>
                  <a:gd name="connsiteX0" fmla="*/ 38580 w 39770"/>
                  <a:gd name="connsiteY0" fmla="*/ 22285 h 39535"/>
                  <a:gd name="connsiteX1" fmla="*/ 19477 w 39770"/>
                  <a:gd name="connsiteY1" fmla="*/ 39430 h 39535"/>
                  <a:gd name="connsiteX2" fmla="*/ 374 w 39770"/>
                  <a:gd name="connsiteY2" fmla="*/ 13105 h 39535"/>
                  <a:gd name="connsiteX3" fmla="*/ 22801 w 39770"/>
                  <a:gd name="connsiteY3" fmla="*/ 596 h 39535"/>
                  <a:gd name="connsiteX4" fmla="*/ 23729 w 39770"/>
                  <a:gd name="connsiteY4" fmla="*/ 887 h 39535"/>
                  <a:gd name="connsiteX5" fmla="*/ 38580 w 39770"/>
                  <a:gd name="connsiteY5" fmla="*/ 22285 h 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770" h="39535">
                    <a:moveTo>
                      <a:pt x="38580" y="22285"/>
                    </a:moveTo>
                    <a:cubicBezTo>
                      <a:pt x="36487" y="32680"/>
                      <a:pt x="30682" y="39700"/>
                      <a:pt x="19477" y="39430"/>
                    </a:cubicBezTo>
                    <a:cubicBezTo>
                      <a:pt x="2062" y="39025"/>
                      <a:pt x="-3001" y="26470"/>
                      <a:pt x="374" y="13105"/>
                    </a:cubicBezTo>
                    <a:cubicBezTo>
                      <a:pt x="3113" y="3458"/>
                      <a:pt x="13154" y="-2142"/>
                      <a:pt x="22801" y="596"/>
                    </a:cubicBezTo>
                    <a:cubicBezTo>
                      <a:pt x="23113" y="685"/>
                      <a:pt x="23423" y="782"/>
                      <a:pt x="23729" y="887"/>
                    </a:cubicBezTo>
                    <a:cubicBezTo>
                      <a:pt x="32640" y="4262"/>
                      <a:pt x="41549" y="9865"/>
                      <a:pt x="38580" y="2228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6" name="Forme libre : forme 495">
                <a:extLst>
                  <a:ext uri="{FF2B5EF4-FFF2-40B4-BE49-F238E27FC236}">
                    <a16:creationId xmlns:a16="http://schemas.microsoft.com/office/drawing/2014/main" id="{11EC2D06-87D7-4584-A1C5-78F7C40F3746}"/>
                  </a:ext>
                </a:extLst>
              </p:cNvPr>
              <p:cNvSpPr/>
              <p:nvPr/>
            </p:nvSpPr>
            <p:spPr>
              <a:xfrm>
                <a:off x="6021301" y="2518957"/>
                <a:ext cx="45301" cy="45075"/>
              </a:xfrm>
              <a:custGeom>
                <a:avLst/>
                <a:gdLst>
                  <a:gd name="connsiteX0" fmla="*/ 19685 w 45301"/>
                  <a:gd name="connsiteY0" fmla="*/ 44594 h 45075"/>
                  <a:gd name="connsiteX1" fmla="*/ 920 w 45301"/>
                  <a:gd name="connsiteY1" fmla="*/ 14017 h 45075"/>
                  <a:gd name="connsiteX2" fmla="*/ 25557 w 45301"/>
                  <a:gd name="connsiteY2" fmla="*/ 517 h 45075"/>
                  <a:gd name="connsiteX3" fmla="*/ 44439 w 45301"/>
                  <a:gd name="connsiteY3" fmla="*/ 26090 h 45075"/>
                  <a:gd name="connsiteX4" fmla="*/ 43107 w 45301"/>
                  <a:gd name="connsiteY4" fmla="*/ 31027 h 45075"/>
                  <a:gd name="connsiteX5" fmla="*/ 19685 w 45301"/>
                  <a:gd name="connsiteY5" fmla="*/ 44595 h 45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301" h="45075">
                    <a:moveTo>
                      <a:pt x="19685" y="44594"/>
                    </a:moveTo>
                    <a:cubicBezTo>
                      <a:pt x="1932" y="40274"/>
                      <a:pt x="-3670" y="27787"/>
                      <a:pt x="920" y="14017"/>
                    </a:cubicBezTo>
                    <a:cubicBezTo>
                      <a:pt x="4363" y="3787"/>
                      <a:pt x="15082" y="-2086"/>
                      <a:pt x="25557" y="517"/>
                    </a:cubicBezTo>
                    <a:cubicBezTo>
                      <a:pt x="37833" y="2365"/>
                      <a:pt x="46287" y="13814"/>
                      <a:pt x="44439" y="26090"/>
                    </a:cubicBezTo>
                    <a:cubicBezTo>
                      <a:pt x="44184" y="27781"/>
                      <a:pt x="43738" y="29437"/>
                      <a:pt x="43107" y="31027"/>
                    </a:cubicBezTo>
                    <a:cubicBezTo>
                      <a:pt x="39788" y="40768"/>
                      <a:pt x="29786" y="46562"/>
                      <a:pt x="19685" y="4459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7" name="Forme libre : forme 496">
                <a:extLst>
                  <a:ext uri="{FF2B5EF4-FFF2-40B4-BE49-F238E27FC236}">
                    <a16:creationId xmlns:a16="http://schemas.microsoft.com/office/drawing/2014/main" id="{4AB145DC-4348-4A94-9A2B-34935FB62EC9}"/>
                  </a:ext>
                </a:extLst>
              </p:cNvPr>
              <p:cNvSpPr/>
              <p:nvPr/>
            </p:nvSpPr>
            <p:spPr>
              <a:xfrm>
                <a:off x="6424246" y="2542454"/>
                <a:ext cx="40512" cy="40558"/>
              </a:xfrm>
              <a:custGeom>
                <a:avLst/>
                <a:gdLst>
                  <a:gd name="connsiteX0" fmla="*/ 23967 w 40512"/>
                  <a:gd name="connsiteY0" fmla="*/ 39726 h 40558"/>
                  <a:gd name="connsiteX1" fmla="*/ 342 w 40512"/>
                  <a:gd name="connsiteY1" fmla="*/ 26901 h 40558"/>
                  <a:gd name="connsiteX2" fmla="*/ 19984 w 40512"/>
                  <a:gd name="connsiteY2" fmla="*/ -99 h 40558"/>
                  <a:gd name="connsiteX3" fmla="*/ 39424 w 40512"/>
                  <a:gd name="connsiteY3" fmla="*/ 17722 h 40558"/>
                  <a:gd name="connsiteX4" fmla="*/ 23967 w 40512"/>
                  <a:gd name="connsiteY4" fmla="*/ 39726 h 40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512" h="40558">
                    <a:moveTo>
                      <a:pt x="23967" y="39726"/>
                    </a:moveTo>
                    <a:cubicBezTo>
                      <a:pt x="13916" y="42575"/>
                      <a:pt x="3428" y="36882"/>
                      <a:pt x="342" y="26901"/>
                    </a:cubicBezTo>
                    <a:cubicBezTo>
                      <a:pt x="-3033" y="13401"/>
                      <a:pt x="2367" y="509"/>
                      <a:pt x="19984" y="-99"/>
                    </a:cubicBezTo>
                    <a:cubicBezTo>
                      <a:pt x="31460" y="-99"/>
                      <a:pt x="37197" y="7259"/>
                      <a:pt x="39424" y="17722"/>
                    </a:cubicBezTo>
                    <a:cubicBezTo>
                      <a:pt x="42125" y="30681"/>
                      <a:pt x="32945" y="35136"/>
                      <a:pt x="23967" y="3972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8" name="Forme libre : forme 497">
                <a:extLst>
                  <a:ext uri="{FF2B5EF4-FFF2-40B4-BE49-F238E27FC236}">
                    <a16:creationId xmlns:a16="http://schemas.microsoft.com/office/drawing/2014/main" id="{879D550D-B8B4-49BF-A8B6-6965FD855DD0}"/>
                  </a:ext>
                </a:extLst>
              </p:cNvPr>
              <p:cNvSpPr/>
              <p:nvPr/>
            </p:nvSpPr>
            <p:spPr>
              <a:xfrm>
                <a:off x="5873485" y="2603198"/>
                <a:ext cx="45239" cy="44985"/>
              </a:xfrm>
              <a:custGeom>
                <a:avLst/>
                <a:gdLst>
                  <a:gd name="connsiteX0" fmla="*/ 15693 w 45239"/>
                  <a:gd name="connsiteY0" fmla="*/ 1124 h 44985"/>
                  <a:gd name="connsiteX1" fmla="*/ 43165 w 45239"/>
                  <a:gd name="connsiteY1" fmla="*/ 13881 h 44985"/>
                  <a:gd name="connsiteX2" fmla="*/ 25548 w 45239"/>
                  <a:gd name="connsiteY2" fmla="*/ 44256 h 44985"/>
                  <a:gd name="connsiteX3" fmla="*/ 843 w 45239"/>
                  <a:gd name="connsiteY3" fmla="*/ 30756 h 44985"/>
                  <a:gd name="connsiteX4" fmla="*/ 15693 w 45239"/>
                  <a:gd name="connsiteY4" fmla="*/ 1124 h 44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239" h="44985">
                    <a:moveTo>
                      <a:pt x="15693" y="1124"/>
                    </a:moveTo>
                    <a:cubicBezTo>
                      <a:pt x="26794" y="-2756"/>
                      <a:pt x="38967" y="2897"/>
                      <a:pt x="43165" y="13881"/>
                    </a:cubicBezTo>
                    <a:cubicBezTo>
                      <a:pt x="47756" y="27718"/>
                      <a:pt x="41478" y="40139"/>
                      <a:pt x="25548" y="44256"/>
                    </a:cubicBezTo>
                    <a:cubicBezTo>
                      <a:pt x="15051" y="46899"/>
                      <a:pt x="4288" y="41018"/>
                      <a:pt x="843" y="30756"/>
                    </a:cubicBezTo>
                    <a:cubicBezTo>
                      <a:pt x="-3409" y="17188"/>
                      <a:pt x="1721" y="4296"/>
                      <a:pt x="15693" y="112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9" name="Forme libre : forme 498">
                <a:extLst>
                  <a:ext uri="{FF2B5EF4-FFF2-40B4-BE49-F238E27FC236}">
                    <a16:creationId xmlns:a16="http://schemas.microsoft.com/office/drawing/2014/main" id="{E63AC2A7-EE18-40EB-9E92-EF061E6DCB34}"/>
                  </a:ext>
                </a:extLst>
              </p:cNvPr>
              <p:cNvSpPr/>
              <p:nvPr/>
            </p:nvSpPr>
            <p:spPr>
              <a:xfrm>
                <a:off x="6276271" y="2605159"/>
                <a:ext cx="41035" cy="41759"/>
              </a:xfrm>
              <a:custGeom>
                <a:avLst/>
                <a:gdLst>
                  <a:gd name="connsiteX0" fmla="*/ -520 w 41035"/>
                  <a:gd name="connsiteY0" fmla="*/ 24609 h 41759"/>
                  <a:gd name="connsiteX1" fmla="*/ 16895 w 41035"/>
                  <a:gd name="connsiteY1" fmla="*/ 174 h 41759"/>
                  <a:gd name="connsiteX2" fmla="*/ 39913 w 41035"/>
                  <a:gd name="connsiteY2" fmla="*/ 25284 h 41759"/>
                  <a:gd name="connsiteX3" fmla="*/ 20577 w 41035"/>
                  <a:gd name="connsiteY3" fmla="*/ 41596 h 41759"/>
                  <a:gd name="connsiteX4" fmla="*/ 17570 w 41035"/>
                  <a:gd name="connsiteY4" fmla="*/ 41079 h 41759"/>
                  <a:gd name="connsiteX5" fmla="*/ -520 w 41035"/>
                  <a:gd name="connsiteY5" fmla="*/ 24609 h 41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035" h="41759">
                    <a:moveTo>
                      <a:pt x="-520" y="24609"/>
                    </a:moveTo>
                    <a:cubicBezTo>
                      <a:pt x="-1533" y="8274"/>
                      <a:pt x="6230" y="1457"/>
                      <a:pt x="16895" y="174"/>
                    </a:cubicBezTo>
                    <a:cubicBezTo>
                      <a:pt x="34647" y="-2053"/>
                      <a:pt x="42613" y="9624"/>
                      <a:pt x="39913" y="25284"/>
                    </a:cubicBezTo>
                    <a:cubicBezTo>
                      <a:pt x="39077" y="35128"/>
                      <a:pt x="30420" y="42431"/>
                      <a:pt x="20577" y="41596"/>
                    </a:cubicBezTo>
                    <a:cubicBezTo>
                      <a:pt x="19562" y="41510"/>
                      <a:pt x="18556" y="41337"/>
                      <a:pt x="17570" y="41079"/>
                    </a:cubicBezTo>
                    <a:cubicBezTo>
                      <a:pt x="6905" y="38582"/>
                      <a:pt x="-1127" y="33452"/>
                      <a:pt x="-520" y="2460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0" name="Forme libre : forme 499">
                <a:extLst>
                  <a:ext uri="{FF2B5EF4-FFF2-40B4-BE49-F238E27FC236}">
                    <a16:creationId xmlns:a16="http://schemas.microsoft.com/office/drawing/2014/main" id="{2F8B523C-2D36-4F1E-ABB8-75BE7313AADC}"/>
                  </a:ext>
                </a:extLst>
              </p:cNvPr>
              <p:cNvSpPr/>
              <p:nvPr/>
            </p:nvSpPr>
            <p:spPr>
              <a:xfrm>
                <a:off x="5707047" y="2668339"/>
                <a:ext cx="41055" cy="41760"/>
              </a:xfrm>
              <a:custGeom>
                <a:avLst/>
                <a:gdLst>
                  <a:gd name="connsiteX0" fmla="*/ -524 w 41055"/>
                  <a:gd name="connsiteY0" fmla="*/ 24609 h 41760"/>
                  <a:gd name="connsiteX1" fmla="*/ 16959 w 41055"/>
                  <a:gd name="connsiteY1" fmla="*/ 174 h 41760"/>
                  <a:gd name="connsiteX2" fmla="*/ 39909 w 41055"/>
                  <a:gd name="connsiteY2" fmla="*/ 25352 h 41760"/>
                  <a:gd name="connsiteX3" fmla="*/ 20513 w 41055"/>
                  <a:gd name="connsiteY3" fmla="*/ 41591 h 41760"/>
                  <a:gd name="connsiteX4" fmla="*/ 17567 w 41055"/>
                  <a:gd name="connsiteY4" fmla="*/ 41080 h 41760"/>
                  <a:gd name="connsiteX5" fmla="*/ -524 w 41055"/>
                  <a:gd name="connsiteY5" fmla="*/ 24609 h 41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055" h="41760">
                    <a:moveTo>
                      <a:pt x="-524" y="24609"/>
                    </a:moveTo>
                    <a:cubicBezTo>
                      <a:pt x="-1536" y="8274"/>
                      <a:pt x="6632" y="1457"/>
                      <a:pt x="16959" y="174"/>
                    </a:cubicBezTo>
                    <a:cubicBezTo>
                      <a:pt x="34712" y="-2053"/>
                      <a:pt x="42676" y="9624"/>
                      <a:pt x="39909" y="25352"/>
                    </a:cubicBezTo>
                    <a:cubicBezTo>
                      <a:pt x="39038" y="35192"/>
                      <a:pt x="30354" y="42463"/>
                      <a:pt x="20513" y="41591"/>
                    </a:cubicBezTo>
                    <a:cubicBezTo>
                      <a:pt x="19519" y="41503"/>
                      <a:pt x="18533" y="41332"/>
                      <a:pt x="17567" y="41080"/>
                    </a:cubicBezTo>
                    <a:cubicBezTo>
                      <a:pt x="6902" y="38582"/>
                      <a:pt x="-1131" y="33452"/>
                      <a:pt x="-524" y="2460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1" name="Forme libre : forme 500">
                <a:extLst>
                  <a:ext uri="{FF2B5EF4-FFF2-40B4-BE49-F238E27FC236}">
                    <a16:creationId xmlns:a16="http://schemas.microsoft.com/office/drawing/2014/main" id="{D2D4540B-1EAA-4E91-8361-303A2B256BA9}"/>
                  </a:ext>
                </a:extLst>
              </p:cNvPr>
              <p:cNvSpPr/>
              <p:nvPr/>
            </p:nvSpPr>
            <p:spPr>
              <a:xfrm>
                <a:off x="5536808" y="2751060"/>
                <a:ext cx="44401" cy="44106"/>
              </a:xfrm>
              <a:custGeom>
                <a:avLst/>
                <a:gdLst>
                  <a:gd name="connsiteX0" fmla="*/ 15343 w 44401"/>
                  <a:gd name="connsiteY0" fmla="*/ 1153 h 44106"/>
                  <a:gd name="connsiteX1" fmla="*/ 42343 w 44401"/>
                  <a:gd name="connsiteY1" fmla="*/ 13641 h 44106"/>
                  <a:gd name="connsiteX2" fmla="*/ 25131 w 44401"/>
                  <a:gd name="connsiteY2" fmla="*/ 43409 h 44106"/>
                  <a:gd name="connsiteX3" fmla="*/ 966 w 44401"/>
                  <a:gd name="connsiteY3" fmla="*/ 29909 h 44106"/>
                  <a:gd name="connsiteX4" fmla="*/ 15343 w 44401"/>
                  <a:gd name="connsiteY4" fmla="*/ 1153 h 44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401" h="44106">
                    <a:moveTo>
                      <a:pt x="15343" y="1153"/>
                    </a:moveTo>
                    <a:cubicBezTo>
                      <a:pt x="26243" y="-2760"/>
                      <a:pt x="38266" y="2801"/>
                      <a:pt x="42343" y="13641"/>
                    </a:cubicBezTo>
                    <a:cubicBezTo>
                      <a:pt x="46865" y="27141"/>
                      <a:pt x="40723" y="39359"/>
                      <a:pt x="25131" y="43409"/>
                    </a:cubicBezTo>
                    <a:cubicBezTo>
                      <a:pt x="14777" y="45976"/>
                      <a:pt x="4208" y="40071"/>
                      <a:pt x="966" y="29909"/>
                    </a:cubicBezTo>
                    <a:cubicBezTo>
                      <a:pt x="-3489" y="16881"/>
                      <a:pt x="1573" y="4259"/>
                      <a:pt x="15343" y="115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2" name="Forme libre : forme 501">
                <a:extLst>
                  <a:ext uri="{FF2B5EF4-FFF2-40B4-BE49-F238E27FC236}">
                    <a16:creationId xmlns:a16="http://schemas.microsoft.com/office/drawing/2014/main" id="{F2ACE536-5392-47D1-BC47-627ADB101ADC}"/>
                  </a:ext>
                </a:extLst>
              </p:cNvPr>
              <p:cNvSpPr/>
              <p:nvPr/>
            </p:nvSpPr>
            <p:spPr>
              <a:xfrm>
                <a:off x="5387792" y="2834271"/>
                <a:ext cx="47518" cy="46606"/>
              </a:xfrm>
              <a:custGeom>
                <a:avLst/>
                <a:gdLst>
                  <a:gd name="connsiteX0" fmla="*/ 46910 w 47518"/>
                  <a:gd name="connsiteY0" fmla="*/ 22972 h 46606"/>
                  <a:gd name="connsiteX1" fmla="*/ 19910 w 47518"/>
                  <a:gd name="connsiteY1" fmla="*/ 46124 h 46606"/>
                  <a:gd name="connsiteX2" fmla="*/ -584 w 47518"/>
                  <a:gd name="connsiteY2" fmla="*/ 23601 h 46606"/>
                  <a:gd name="connsiteX3" fmla="*/ 672 w 47518"/>
                  <a:gd name="connsiteY3" fmla="*/ 17302 h 46606"/>
                  <a:gd name="connsiteX4" fmla="*/ 21800 w 47518"/>
                  <a:gd name="connsiteY4" fmla="*/ 359 h 46606"/>
                  <a:gd name="connsiteX5" fmla="*/ 46910 w 47518"/>
                  <a:gd name="connsiteY5" fmla="*/ 22972 h 46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518" h="46606">
                    <a:moveTo>
                      <a:pt x="46910" y="22972"/>
                    </a:moveTo>
                    <a:cubicBezTo>
                      <a:pt x="45019" y="40387"/>
                      <a:pt x="35165" y="48420"/>
                      <a:pt x="19910" y="46124"/>
                    </a:cubicBezTo>
                    <a:cubicBezTo>
                      <a:pt x="8030" y="45564"/>
                      <a:pt x="-1145" y="35480"/>
                      <a:pt x="-584" y="23601"/>
                    </a:cubicBezTo>
                    <a:cubicBezTo>
                      <a:pt x="-483" y="21451"/>
                      <a:pt x="-59" y="19327"/>
                      <a:pt x="672" y="17302"/>
                    </a:cubicBezTo>
                    <a:cubicBezTo>
                      <a:pt x="4735" y="8706"/>
                      <a:pt x="12527" y="2458"/>
                      <a:pt x="21800" y="359"/>
                    </a:cubicBezTo>
                    <a:cubicBezTo>
                      <a:pt x="37595" y="-2408"/>
                      <a:pt x="46166" y="7650"/>
                      <a:pt x="46910" y="2297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3" name="Forme libre : forme 502">
                <a:extLst>
                  <a:ext uri="{FF2B5EF4-FFF2-40B4-BE49-F238E27FC236}">
                    <a16:creationId xmlns:a16="http://schemas.microsoft.com/office/drawing/2014/main" id="{8F1771BB-C9D2-4AAE-BF0F-949918515A5F}"/>
                  </a:ext>
                </a:extLst>
              </p:cNvPr>
              <p:cNvSpPr/>
              <p:nvPr/>
            </p:nvSpPr>
            <p:spPr>
              <a:xfrm>
                <a:off x="5619155" y="2917485"/>
                <a:ext cx="48007" cy="48789"/>
              </a:xfrm>
              <a:custGeom>
                <a:avLst/>
                <a:gdLst>
                  <a:gd name="connsiteX0" fmla="*/ 24998 w 48007"/>
                  <a:gd name="connsiteY0" fmla="*/ -99 h 48789"/>
                  <a:gd name="connsiteX1" fmla="*/ 46328 w 48007"/>
                  <a:gd name="connsiteY1" fmla="*/ 30816 h 48789"/>
                  <a:gd name="connsiteX2" fmla="*/ 17660 w 48007"/>
                  <a:gd name="connsiteY2" fmla="*/ 47974 h 48789"/>
                  <a:gd name="connsiteX3" fmla="*/ 14198 w 48007"/>
                  <a:gd name="connsiteY3" fmla="*/ 46814 h 48789"/>
                  <a:gd name="connsiteX4" fmla="*/ -315 w 48007"/>
                  <a:gd name="connsiteY4" fmla="*/ 22446 h 48789"/>
                  <a:gd name="connsiteX5" fmla="*/ 24998 w 48007"/>
                  <a:gd name="connsiteY5" fmla="*/ -99 h 48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007" h="48789">
                    <a:moveTo>
                      <a:pt x="24998" y="-99"/>
                    </a:moveTo>
                    <a:cubicBezTo>
                      <a:pt x="42549" y="5234"/>
                      <a:pt x="50446" y="16371"/>
                      <a:pt x="46328" y="30816"/>
                    </a:cubicBezTo>
                    <a:cubicBezTo>
                      <a:pt x="43149" y="43471"/>
                      <a:pt x="30314" y="51153"/>
                      <a:pt x="17660" y="47974"/>
                    </a:cubicBezTo>
                    <a:cubicBezTo>
                      <a:pt x="16478" y="47677"/>
                      <a:pt x="15320" y="47289"/>
                      <a:pt x="14198" y="46814"/>
                    </a:cubicBezTo>
                    <a:cubicBezTo>
                      <a:pt x="4073" y="43308"/>
                      <a:pt x="-2055" y="33019"/>
                      <a:pt x="-315" y="22446"/>
                    </a:cubicBezTo>
                    <a:cubicBezTo>
                      <a:pt x="2521" y="5909"/>
                      <a:pt x="12848" y="1049"/>
                      <a:pt x="24998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4" name="Forme libre : forme 503">
                <a:extLst>
                  <a:ext uri="{FF2B5EF4-FFF2-40B4-BE49-F238E27FC236}">
                    <a16:creationId xmlns:a16="http://schemas.microsoft.com/office/drawing/2014/main" id="{D7793488-DC0C-472F-93CE-11FEBD83F0FE}"/>
                  </a:ext>
                </a:extLst>
              </p:cNvPr>
              <p:cNvSpPr/>
              <p:nvPr/>
            </p:nvSpPr>
            <p:spPr>
              <a:xfrm>
                <a:off x="5453309" y="2984053"/>
                <a:ext cx="41808" cy="41293"/>
              </a:xfrm>
              <a:custGeom>
                <a:avLst/>
                <a:gdLst>
                  <a:gd name="connsiteX0" fmla="*/ 20205 w 41808"/>
                  <a:gd name="connsiteY0" fmla="*/ 23 h 41293"/>
                  <a:gd name="connsiteX1" fmla="*/ 40826 w 41808"/>
                  <a:gd name="connsiteY1" fmla="*/ 16422 h 41293"/>
                  <a:gd name="connsiteX2" fmla="*/ 40927 w 41808"/>
                  <a:gd name="connsiteY2" fmla="*/ 17708 h 41293"/>
                  <a:gd name="connsiteX3" fmla="*/ 15750 w 41808"/>
                  <a:gd name="connsiteY3" fmla="*/ 40658 h 41293"/>
                  <a:gd name="connsiteX4" fmla="*/ -536 w 41808"/>
                  <a:gd name="connsiteY4" fmla="*/ 21177 h 41293"/>
                  <a:gd name="connsiteX5" fmla="*/ -45 w 41808"/>
                  <a:gd name="connsiteY5" fmla="*/ 18315 h 41293"/>
                  <a:gd name="connsiteX6" fmla="*/ 20205 w 41808"/>
                  <a:gd name="connsiteY6" fmla="*/ 23 h 41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808" h="41293">
                    <a:moveTo>
                      <a:pt x="20205" y="23"/>
                    </a:moveTo>
                    <a:cubicBezTo>
                      <a:pt x="30428" y="-1143"/>
                      <a:pt x="39660" y="6200"/>
                      <a:pt x="40826" y="16422"/>
                    </a:cubicBezTo>
                    <a:cubicBezTo>
                      <a:pt x="40874" y="16850"/>
                      <a:pt x="40908" y="17278"/>
                      <a:pt x="40927" y="17708"/>
                    </a:cubicBezTo>
                    <a:cubicBezTo>
                      <a:pt x="43154" y="35461"/>
                      <a:pt x="31477" y="43426"/>
                      <a:pt x="15750" y="40658"/>
                    </a:cubicBezTo>
                    <a:cubicBezTo>
                      <a:pt x="5873" y="39775"/>
                      <a:pt x="-1419" y="31054"/>
                      <a:pt x="-536" y="21177"/>
                    </a:cubicBezTo>
                    <a:cubicBezTo>
                      <a:pt x="-450" y="20211"/>
                      <a:pt x="-286" y="19254"/>
                      <a:pt x="-45" y="18315"/>
                    </a:cubicBezTo>
                    <a:cubicBezTo>
                      <a:pt x="2317" y="7380"/>
                      <a:pt x="8190" y="293"/>
                      <a:pt x="20205" y="2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5" name="Forme libre : forme 504">
                <a:extLst>
                  <a:ext uri="{FF2B5EF4-FFF2-40B4-BE49-F238E27FC236}">
                    <a16:creationId xmlns:a16="http://schemas.microsoft.com/office/drawing/2014/main" id="{5AFA981B-1342-4822-BA1A-697E1713F989}"/>
                  </a:ext>
                </a:extLst>
              </p:cNvPr>
              <p:cNvSpPr/>
              <p:nvPr/>
            </p:nvSpPr>
            <p:spPr>
              <a:xfrm>
                <a:off x="5306478" y="3067802"/>
                <a:ext cx="41338" cy="41790"/>
              </a:xfrm>
              <a:custGeom>
                <a:avLst/>
                <a:gdLst>
                  <a:gd name="connsiteX0" fmla="*/ 40608 w 41338"/>
                  <a:gd name="connsiteY0" fmla="*/ 20696 h 41790"/>
                  <a:gd name="connsiteX1" fmla="*/ 24208 w 41338"/>
                  <a:gd name="connsiteY1" fmla="*/ 41317 h 41790"/>
                  <a:gd name="connsiteX2" fmla="*/ 22923 w 41338"/>
                  <a:gd name="connsiteY2" fmla="*/ 41419 h 41790"/>
                  <a:gd name="connsiteX3" fmla="*/ -94 w 41338"/>
                  <a:gd name="connsiteY3" fmla="*/ 16308 h 41790"/>
                  <a:gd name="connsiteX4" fmla="*/ 19472 w 41338"/>
                  <a:gd name="connsiteY4" fmla="*/ -25 h 41790"/>
                  <a:gd name="connsiteX5" fmla="*/ 22248 w 41338"/>
                  <a:gd name="connsiteY5" fmla="*/ 446 h 41790"/>
                  <a:gd name="connsiteX6" fmla="*/ 40608 w 41338"/>
                  <a:gd name="connsiteY6" fmla="*/ 20696 h 41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338" h="41790">
                    <a:moveTo>
                      <a:pt x="40608" y="20696"/>
                    </a:moveTo>
                    <a:cubicBezTo>
                      <a:pt x="41774" y="30919"/>
                      <a:pt x="34431" y="40151"/>
                      <a:pt x="24208" y="41317"/>
                    </a:cubicBezTo>
                    <a:cubicBezTo>
                      <a:pt x="23781" y="41366"/>
                      <a:pt x="23352" y="41400"/>
                      <a:pt x="22923" y="41419"/>
                    </a:cubicBezTo>
                    <a:cubicBezTo>
                      <a:pt x="5170" y="43646"/>
                      <a:pt x="-2794" y="31969"/>
                      <a:pt x="-94" y="16308"/>
                    </a:cubicBezTo>
                    <a:cubicBezTo>
                      <a:pt x="798" y="6395"/>
                      <a:pt x="9559" y="-918"/>
                      <a:pt x="19472" y="-25"/>
                    </a:cubicBezTo>
                    <a:cubicBezTo>
                      <a:pt x="20408" y="60"/>
                      <a:pt x="21337" y="217"/>
                      <a:pt x="22248" y="446"/>
                    </a:cubicBezTo>
                    <a:cubicBezTo>
                      <a:pt x="33250" y="2876"/>
                      <a:pt x="40338" y="8749"/>
                      <a:pt x="40608" y="2069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6" name="Forme libre : forme 505">
                <a:extLst>
                  <a:ext uri="{FF2B5EF4-FFF2-40B4-BE49-F238E27FC236}">
                    <a16:creationId xmlns:a16="http://schemas.microsoft.com/office/drawing/2014/main" id="{478C9D9D-88D6-4123-90FC-5CB2129F9C18}"/>
                  </a:ext>
                </a:extLst>
              </p:cNvPr>
              <p:cNvSpPr/>
              <p:nvPr/>
            </p:nvSpPr>
            <p:spPr>
              <a:xfrm>
                <a:off x="5136472" y="3130369"/>
                <a:ext cx="44230" cy="43528"/>
              </a:xfrm>
              <a:custGeom>
                <a:avLst/>
                <a:gdLst>
                  <a:gd name="connsiteX0" fmla="*/ 43078 w 44230"/>
                  <a:gd name="connsiteY0" fmla="*/ 22119 h 43528"/>
                  <a:gd name="connsiteX1" fmla="*/ 14931 w 44230"/>
                  <a:gd name="connsiteY1" fmla="*/ 42369 h 43528"/>
                  <a:gd name="connsiteX2" fmla="*/ -292 w 44230"/>
                  <a:gd name="connsiteY2" fmla="*/ 20284 h 43528"/>
                  <a:gd name="connsiteX3" fmla="*/ -257 w 44230"/>
                  <a:gd name="connsiteY3" fmla="*/ 20094 h 43528"/>
                  <a:gd name="connsiteX4" fmla="*/ 27891 w 44230"/>
                  <a:gd name="connsiteY4" fmla="*/ 857 h 43528"/>
                  <a:gd name="connsiteX5" fmla="*/ 43078 w 44230"/>
                  <a:gd name="connsiteY5" fmla="*/ 22119 h 43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230" h="43528">
                    <a:moveTo>
                      <a:pt x="43078" y="22119"/>
                    </a:moveTo>
                    <a:cubicBezTo>
                      <a:pt x="40716" y="40210"/>
                      <a:pt x="28904" y="46082"/>
                      <a:pt x="14931" y="42369"/>
                    </a:cubicBezTo>
                    <a:cubicBezTo>
                      <a:pt x="4628" y="40474"/>
                      <a:pt x="-2187" y="30586"/>
                      <a:pt x="-292" y="20284"/>
                    </a:cubicBezTo>
                    <a:cubicBezTo>
                      <a:pt x="-281" y="20220"/>
                      <a:pt x="-268" y="20157"/>
                      <a:pt x="-257" y="20094"/>
                    </a:cubicBezTo>
                    <a:cubicBezTo>
                      <a:pt x="2714" y="3760"/>
                      <a:pt x="13851" y="-2721"/>
                      <a:pt x="27891" y="857"/>
                    </a:cubicBezTo>
                    <a:cubicBezTo>
                      <a:pt x="36261" y="3219"/>
                      <a:pt x="46048" y="10510"/>
                      <a:pt x="43078" y="2211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7" name="Forme libre : forme 506">
                <a:extLst>
                  <a:ext uri="{FF2B5EF4-FFF2-40B4-BE49-F238E27FC236}">
                    <a16:creationId xmlns:a16="http://schemas.microsoft.com/office/drawing/2014/main" id="{8F3A121C-4C6E-435D-B49C-11EB074A73A9}"/>
                  </a:ext>
                </a:extLst>
              </p:cNvPr>
              <p:cNvSpPr/>
              <p:nvPr/>
            </p:nvSpPr>
            <p:spPr>
              <a:xfrm>
                <a:off x="4965713" y="3212851"/>
                <a:ext cx="47923" cy="47246"/>
              </a:xfrm>
              <a:custGeom>
                <a:avLst/>
                <a:gdLst>
                  <a:gd name="connsiteX0" fmla="*/ 47315 w 47923"/>
                  <a:gd name="connsiteY0" fmla="*/ 24147 h 47246"/>
                  <a:gd name="connsiteX1" fmla="*/ 19437 w 47923"/>
                  <a:gd name="connsiteY1" fmla="*/ 46625 h 47246"/>
                  <a:gd name="connsiteX2" fmla="*/ -460 w 47923"/>
                  <a:gd name="connsiteY2" fmla="*/ 21590 h 47246"/>
                  <a:gd name="connsiteX3" fmla="*/ 604 w 47923"/>
                  <a:gd name="connsiteY3" fmla="*/ 16857 h 47246"/>
                  <a:gd name="connsiteX4" fmla="*/ 22677 w 47923"/>
                  <a:gd name="connsiteY4" fmla="*/ -85 h 47246"/>
                  <a:gd name="connsiteX5" fmla="*/ 47315 w 47923"/>
                  <a:gd name="connsiteY5" fmla="*/ 24147 h 47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923" h="47246">
                    <a:moveTo>
                      <a:pt x="47315" y="24147"/>
                    </a:moveTo>
                    <a:cubicBezTo>
                      <a:pt x="44615" y="41090"/>
                      <a:pt x="34692" y="49392"/>
                      <a:pt x="19437" y="46625"/>
                    </a:cubicBezTo>
                    <a:cubicBezTo>
                      <a:pt x="7030" y="45206"/>
                      <a:pt x="-1879" y="33997"/>
                      <a:pt x="-460" y="21590"/>
                    </a:cubicBezTo>
                    <a:cubicBezTo>
                      <a:pt x="-276" y="19979"/>
                      <a:pt x="81" y="18392"/>
                      <a:pt x="604" y="16857"/>
                    </a:cubicBezTo>
                    <a:cubicBezTo>
                      <a:pt x="2958" y="6654"/>
                      <a:pt x="12213" y="-450"/>
                      <a:pt x="22677" y="-85"/>
                    </a:cubicBezTo>
                    <a:cubicBezTo>
                      <a:pt x="39890" y="50"/>
                      <a:pt x="46303" y="9837"/>
                      <a:pt x="47315" y="2414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8" name="Forme libre : forme 507">
                <a:extLst>
                  <a:ext uri="{FF2B5EF4-FFF2-40B4-BE49-F238E27FC236}">
                    <a16:creationId xmlns:a16="http://schemas.microsoft.com/office/drawing/2014/main" id="{15A19A12-1B17-4997-891F-A6C88B34A16D}"/>
                  </a:ext>
                </a:extLst>
              </p:cNvPr>
              <p:cNvSpPr/>
              <p:nvPr/>
            </p:nvSpPr>
            <p:spPr>
              <a:xfrm>
                <a:off x="5367001" y="3234621"/>
                <a:ext cx="46572" cy="45668"/>
              </a:xfrm>
              <a:custGeom>
                <a:avLst/>
                <a:gdLst>
                  <a:gd name="connsiteX0" fmla="*/ 45964 w 46572"/>
                  <a:gd name="connsiteY0" fmla="*/ 22830 h 45668"/>
                  <a:gd name="connsiteX1" fmla="*/ 17007 w 46572"/>
                  <a:gd name="connsiteY1" fmla="*/ 44700 h 45668"/>
                  <a:gd name="connsiteX2" fmla="*/ -123 w 46572"/>
                  <a:gd name="connsiteY2" fmla="*/ 18377 h 45668"/>
                  <a:gd name="connsiteX3" fmla="*/ 1010 w 46572"/>
                  <a:gd name="connsiteY3" fmla="*/ 14663 h 45668"/>
                  <a:gd name="connsiteX4" fmla="*/ 23690 w 46572"/>
                  <a:gd name="connsiteY4" fmla="*/ 83 h 45668"/>
                  <a:gd name="connsiteX5" fmla="*/ 45964 w 46572"/>
                  <a:gd name="connsiteY5" fmla="*/ 22830 h 45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572" h="45668">
                    <a:moveTo>
                      <a:pt x="45964" y="22830"/>
                    </a:moveTo>
                    <a:cubicBezTo>
                      <a:pt x="41375" y="40785"/>
                      <a:pt x="30979" y="48278"/>
                      <a:pt x="17007" y="44700"/>
                    </a:cubicBezTo>
                    <a:cubicBezTo>
                      <a:pt x="5008" y="42162"/>
                      <a:pt x="-2662" y="30377"/>
                      <a:pt x="-123" y="18377"/>
                    </a:cubicBezTo>
                    <a:cubicBezTo>
                      <a:pt x="145" y="17108"/>
                      <a:pt x="524" y="15865"/>
                      <a:pt x="1010" y="14663"/>
                    </a:cubicBezTo>
                    <a:cubicBezTo>
                      <a:pt x="3990" y="4913"/>
                      <a:pt x="13583" y="-1254"/>
                      <a:pt x="23690" y="83"/>
                    </a:cubicBezTo>
                    <a:cubicBezTo>
                      <a:pt x="40362" y="1973"/>
                      <a:pt x="43805" y="12638"/>
                      <a:pt x="45964" y="2283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9" name="Forme libre : forme 508">
                <a:extLst>
                  <a:ext uri="{FF2B5EF4-FFF2-40B4-BE49-F238E27FC236}">
                    <a16:creationId xmlns:a16="http://schemas.microsoft.com/office/drawing/2014/main" id="{B819C572-48E2-489D-8A6A-D1A88EBA8444}"/>
                  </a:ext>
                </a:extLst>
              </p:cNvPr>
              <p:cNvSpPr/>
              <p:nvPr/>
            </p:nvSpPr>
            <p:spPr>
              <a:xfrm>
                <a:off x="5222096" y="3298842"/>
                <a:ext cx="42438" cy="43551"/>
              </a:xfrm>
              <a:custGeom>
                <a:avLst/>
                <a:gdLst>
                  <a:gd name="connsiteX0" fmla="*/ 41830 w 42438"/>
                  <a:gd name="connsiteY0" fmla="*/ 21452 h 43551"/>
                  <a:gd name="connsiteX1" fmla="*/ 11725 w 42438"/>
                  <a:gd name="connsiteY1" fmla="*/ 41702 h 43551"/>
                  <a:gd name="connsiteX2" fmla="*/ -561 w 42438"/>
                  <a:gd name="connsiteY2" fmla="*/ 18212 h 43551"/>
                  <a:gd name="connsiteX3" fmla="*/ 28059 w 42438"/>
                  <a:gd name="connsiteY3" fmla="*/ 1472 h 43551"/>
                  <a:gd name="connsiteX4" fmla="*/ 41830 w 42438"/>
                  <a:gd name="connsiteY4" fmla="*/ 21452 h 43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438" h="43551">
                    <a:moveTo>
                      <a:pt x="41830" y="21452"/>
                    </a:moveTo>
                    <a:cubicBezTo>
                      <a:pt x="36970" y="41094"/>
                      <a:pt x="24684" y="46765"/>
                      <a:pt x="11725" y="41702"/>
                    </a:cubicBezTo>
                    <a:cubicBezTo>
                      <a:pt x="5312" y="39272"/>
                      <a:pt x="-1235" y="25974"/>
                      <a:pt x="-561" y="18212"/>
                    </a:cubicBezTo>
                    <a:cubicBezTo>
                      <a:pt x="857" y="2552"/>
                      <a:pt x="14965" y="-3186"/>
                      <a:pt x="28059" y="1472"/>
                    </a:cubicBezTo>
                    <a:cubicBezTo>
                      <a:pt x="35080" y="4037"/>
                      <a:pt x="38590" y="16119"/>
                      <a:pt x="41830" y="2145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0" name="Forme libre : forme 509">
                <a:extLst>
                  <a:ext uri="{FF2B5EF4-FFF2-40B4-BE49-F238E27FC236}">
                    <a16:creationId xmlns:a16="http://schemas.microsoft.com/office/drawing/2014/main" id="{23E0F59B-9D55-4F94-920C-E28108F7CEF1}"/>
                  </a:ext>
                </a:extLst>
              </p:cNvPr>
              <p:cNvSpPr/>
              <p:nvPr/>
            </p:nvSpPr>
            <p:spPr>
              <a:xfrm>
                <a:off x="4249221" y="3360524"/>
                <a:ext cx="46891" cy="46625"/>
              </a:xfrm>
              <a:custGeom>
                <a:avLst/>
                <a:gdLst>
                  <a:gd name="connsiteX0" fmla="*/ 46283 w 46891"/>
                  <a:gd name="connsiteY0" fmla="*/ 25785 h 46625"/>
                  <a:gd name="connsiteX1" fmla="*/ 17393 w 46891"/>
                  <a:gd name="connsiteY1" fmla="*/ 45630 h 46625"/>
                  <a:gd name="connsiteX2" fmla="*/ -128 w 46891"/>
                  <a:gd name="connsiteY2" fmla="*/ 18878 h 46625"/>
                  <a:gd name="connsiteX3" fmla="*/ 1058 w 46891"/>
                  <a:gd name="connsiteY3" fmla="*/ 14985 h 46625"/>
                  <a:gd name="connsiteX4" fmla="*/ 24143 w 46891"/>
                  <a:gd name="connsiteY4" fmla="*/ 135 h 46625"/>
                  <a:gd name="connsiteX5" fmla="*/ 46283 w 46891"/>
                  <a:gd name="connsiteY5" fmla="*/ 25785 h 46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891" h="46625">
                    <a:moveTo>
                      <a:pt x="46283" y="25785"/>
                    </a:moveTo>
                    <a:cubicBezTo>
                      <a:pt x="42233" y="41648"/>
                      <a:pt x="31703" y="49275"/>
                      <a:pt x="17393" y="45630"/>
                    </a:cubicBezTo>
                    <a:cubicBezTo>
                      <a:pt x="5167" y="43081"/>
                      <a:pt x="-2677" y="31104"/>
                      <a:pt x="-128" y="18878"/>
                    </a:cubicBezTo>
                    <a:cubicBezTo>
                      <a:pt x="149" y="17547"/>
                      <a:pt x="546" y="16244"/>
                      <a:pt x="1058" y="14985"/>
                    </a:cubicBezTo>
                    <a:cubicBezTo>
                      <a:pt x="3927" y="4937"/>
                      <a:pt x="13809" y="-1420"/>
                      <a:pt x="24143" y="135"/>
                    </a:cubicBezTo>
                    <a:cubicBezTo>
                      <a:pt x="40478" y="2363"/>
                      <a:pt x="46148" y="11678"/>
                      <a:pt x="46283" y="2578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1" name="Forme libre : forme 510">
                <a:extLst>
                  <a:ext uri="{FF2B5EF4-FFF2-40B4-BE49-F238E27FC236}">
                    <a16:creationId xmlns:a16="http://schemas.microsoft.com/office/drawing/2014/main" id="{EBFF4C31-DEAE-4B3F-8E9F-170C4F8239D7}"/>
                  </a:ext>
                </a:extLst>
              </p:cNvPr>
              <p:cNvSpPr/>
              <p:nvPr/>
            </p:nvSpPr>
            <p:spPr>
              <a:xfrm>
                <a:off x="5051826" y="3383642"/>
                <a:ext cx="43913" cy="42030"/>
              </a:xfrm>
              <a:custGeom>
                <a:avLst/>
                <a:gdLst>
                  <a:gd name="connsiteX0" fmla="*/ 15607 w 43913"/>
                  <a:gd name="connsiteY0" fmla="*/ 1047 h 42030"/>
                  <a:gd name="connsiteX1" fmla="*/ 41865 w 43913"/>
                  <a:gd name="connsiteY1" fmla="*/ 13399 h 42030"/>
                  <a:gd name="connsiteX2" fmla="*/ 24855 w 43913"/>
                  <a:gd name="connsiteY2" fmla="*/ 41884 h 42030"/>
                  <a:gd name="connsiteX3" fmla="*/ 1365 w 43913"/>
                  <a:gd name="connsiteY3" fmla="*/ 29599 h 42030"/>
                  <a:gd name="connsiteX4" fmla="*/ 10937 w 43913"/>
                  <a:gd name="connsiteY4" fmla="*/ 2608 h 42030"/>
                  <a:gd name="connsiteX5" fmla="*/ 15607 w 43913"/>
                  <a:gd name="connsiteY5" fmla="*/ 1046 h 42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913" h="42030">
                    <a:moveTo>
                      <a:pt x="15607" y="1047"/>
                    </a:moveTo>
                    <a:cubicBezTo>
                      <a:pt x="26261" y="-2635"/>
                      <a:pt x="37908" y="2844"/>
                      <a:pt x="41865" y="13399"/>
                    </a:cubicBezTo>
                    <a:cubicBezTo>
                      <a:pt x="46319" y="26899"/>
                      <a:pt x="40380" y="40399"/>
                      <a:pt x="24855" y="41884"/>
                    </a:cubicBezTo>
                    <a:cubicBezTo>
                      <a:pt x="17092" y="42559"/>
                      <a:pt x="3660" y="35944"/>
                      <a:pt x="1365" y="29599"/>
                    </a:cubicBezTo>
                    <a:cubicBezTo>
                      <a:pt x="-3446" y="19503"/>
                      <a:pt x="840" y="7419"/>
                      <a:pt x="10937" y="2608"/>
                    </a:cubicBezTo>
                    <a:cubicBezTo>
                      <a:pt x="12424" y="1900"/>
                      <a:pt x="13993" y="1375"/>
                      <a:pt x="15607" y="104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2" name="Forme libre : forme 511">
                <a:extLst>
                  <a:ext uri="{FF2B5EF4-FFF2-40B4-BE49-F238E27FC236}">
                    <a16:creationId xmlns:a16="http://schemas.microsoft.com/office/drawing/2014/main" id="{54A2A7C2-2B36-44ED-8DEB-36A7408896DF}"/>
                  </a:ext>
                </a:extLst>
              </p:cNvPr>
              <p:cNvSpPr/>
              <p:nvPr/>
            </p:nvSpPr>
            <p:spPr>
              <a:xfrm>
                <a:off x="5450413" y="3381277"/>
                <a:ext cx="47890" cy="48081"/>
              </a:xfrm>
              <a:custGeom>
                <a:avLst/>
                <a:gdLst>
                  <a:gd name="connsiteX0" fmla="*/ 26070 w 47890"/>
                  <a:gd name="connsiteY0" fmla="*/ -99 h 48081"/>
                  <a:gd name="connsiteX1" fmla="*/ 46320 w 47890"/>
                  <a:gd name="connsiteY1" fmla="*/ 29534 h 48081"/>
                  <a:gd name="connsiteX2" fmla="*/ 18944 w 47890"/>
                  <a:gd name="connsiteY2" fmla="*/ 47495 h 48081"/>
                  <a:gd name="connsiteX3" fmla="*/ 14933 w 47890"/>
                  <a:gd name="connsiteY3" fmla="*/ 46274 h 48081"/>
                  <a:gd name="connsiteX4" fmla="*/ -389 w 47890"/>
                  <a:gd name="connsiteY4" fmla="*/ 22649 h 48081"/>
                  <a:gd name="connsiteX5" fmla="*/ 26070 w 47890"/>
                  <a:gd name="connsiteY5" fmla="*/ -99 h 48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890" h="48081">
                    <a:moveTo>
                      <a:pt x="26070" y="-99"/>
                    </a:moveTo>
                    <a:cubicBezTo>
                      <a:pt x="42270" y="4086"/>
                      <a:pt x="50168" y="14887"/>
                      <a:pt x="46320" y="29534"/>
                    </a:cubicBezTo>
                    <a:cubicBezTo>
                      <a:pt x="43720" y="42054"/>
                      <a:pt x="31463" y="50095"/>
                      <a:pt x="18944" y="47495"/>
                    </a:cubicBezTo>
                    <a:cubicBezTo>
                      <a:pt x="17573" y="47210"/>
                      <a:pt x="16230" y="46801"/>
                      <a:pt x="14933" y="46274"/>
                    </a:cubicBezTo>
                    <a:cubicBezTo>
                      <a:pt x="4634" y="43343"/>
                      <a:pt x="-1913" y="33249"/>
                      <a:pt x="-389" y="22649"/>
                    </a:cubicBezTo>
                    <a:cubicBezTo>
                      <a:pt x="1973" y="5909"/>
                      <a:pt x="11558" y="104"/>
                      <a:pt x="26070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3" name="Forme libre : forme 512">
                <a:extLst>
                  <a:ext uri="{FF2B5EF4-FFF2-40B4-BE49-F238E27FC236}">
                    <a16:creationId xmlns:a16="http://schemas.microsoft.com/office/drawing/2014/main" id="{63EBE1FF-94B7-40E0-ABF1-D91B2ED71660}"/>
                  </a:ext>
                </a:extLst>
              </p:cNvPr>
              <p:cNvSpPr/>
              <p:nvPr/>
            </p:nvSpPr>
            <p:spPr>
              <a:xfrm>
                <a:off x="4884070" y="3446348"/>
                <a:ext cx="42791" cy="43629"/>
              </a:xfrm>
              <a:custGeom>
                <a:avLst/>
                <a:gdLst>
                  <a:gd name="connsiteX0" fmla="*/ 21025 w 42791"/>
                  <a:gd name="connsiteY0" fmla="*/ 305 h 43629"/>
                  <a:gd name="connsiteX1" fmla="*/ 41275 w 42791"/>
                  <a:gd name="connsiteY1" fmla="*/ 15628 h 43629"/>
                  <a:gd name="connsiteX2" fmla="*/ 22173 w 42791"/>
                  <a:gd name="connsiteY2" fmla="*/ 43168 h 43629"/>
                  <a:gd name="connsiteX3" fmla="*/ 482 w 42791"/>
                  <a:gd name="connsiteY3" fmla="*/ 28723 h 43629"/>
                  <a:gd name="connsiteX4" fmla="*/ 371 w 42791"/>
                  <a:gd name="connsiteY4" fmla="*/ 28115 h 43629"/>
                  <a:gd name="connsiteX5" fmla="*/ 21025 w 42791"/>
                  <a:gd name="connsiteY5" fmla="*/ 305 h 43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791" h="43629">
                    <a:moveTo>
                      <a:pt x="21025" y="305"/>
                    </a:moveTo>
                    <a:cubicBezTo>
                      <a:pt x="31825" y="-2193"/>
                      <a:pt x="39048" y="7392"/>
                      <a:pt x="41275" y="15628"/>
                    </a:cubicBezTo>
                    <a:cubicBezTo>
                      <a:pt x="44718" y="29128"/>
                      <a:pt x="38373" y="40265"/>
                      <a:pt x="22173" y="43168"/>
                    </a:cubicBezTo>
                    <a:cubicBezTo>
                      <a:pt x="12195" y="45169"/>
                      <a:pt x="2484" y="38702"/>
                      <a:pt x="482" y="28723"/>
                    </a:cubicBezTo>
                    <a:cubicBezTo>
                      <a:pt x="442" y="28522"/>
                      <a:pt x="405" y="28318"/>
                      <a:pt x="371" y="28115"/>
                    </a:cubicBezTo>
                    <a:cubicBezTo>
                      <a:pt x="-3207" y="14210"/>
                      <a:pt x="2868" y="2938"/>
                      <a:pt x="21025" y="30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4" name="Forme libre : forme 513">
                <a:extLst>
                  <a:ext uri="{FF2B5EF4-FFF2-40B4-BE49-F238E27FC236}">
                    <a16:creationId xmlns:a16="http://schemas.microsoft.com/office/drawing/2014/main" id="{693A945A-64CF-4710-A1BF-0F5E506E4F21}"/>
                  </a:ext>
                </a:extLst>
              </p:cNvPr>
              <p:cNvSpPr/>
              <p:nvPr/>
            </p:nvSpPr>
            <p:spPr>
              <a:xfrm>
                <a:off x="2730903" y="3465787"/>
                <a:ext cx="47892" cy="48051"/>
              </a:xfrm>
              <a:custGeom>
                <a:avLst/>
                <a:gdLst>
                  <a:gd name="connsiteX0" fmla="*/ 26073 w 47892"/>
                  <a:gd name="connsiteY0" fmla="*/ -99 h 48051"/>
                  <a:gd name="connsiteX1" fmla="*/ 46323 w 47892"/>
                  <a:gd name="connsiteY1" fmla="*/ 29466 h 48051"/>
                  <a:gd name="connsiteX2" fmla="*/ 18853 w 47892"/>
                  <a:gd name="connsiteY2" fmla="*/ 47459 h 48051"/>
                  <a:gd name="connsiteX3" fmla="*/ 14935 w 47892"/>
                  <a:gd name="connsiteY3" fmla="*/ 46274 h 48051"/>
                  <a:gd name="connsiteX4" fmla="*/ -388 w 47892"/>
                  <a:gd name="connsiteY4" fmla="*/ 22581 h 48051"/>
                  <a:gd name="connsiteX5" fmla="*/ 26073 w 47892"/>
                  <a:gd name="connsiteY5" fmla="*/ -99 h 48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892" h="48051">
                    <a:moveTo>
                      <a:pt x="26073" y="-99"/>
                    </a:moveTo>
                    <a:cubicBezTo>
                      <a:pt x="42273" y="4019"/>
                      <a:pt x="50170" y="14819"/>
                      <a:pt x="46323" y="29466"/>
                    </a:cubicBezTo>
                    <a:cubicBezTo>
                      <a:pt x="43706" y="42021"/>
                      <a:pt x="31407" y="50076"/>
                      <a:pt x="18853" y="47459"/>
                    </a:cubicBezTo>
                    <a:cubicBezTo>
                      <a:pt x="17515" y="47180"/>
                      <a:pt x="16204" y="46784"/>
                      <a:pt x="14935" y="46274"/>
                    </a:cubicBezTo>
                    <a:cubicBezTo>
                      <a:pt x="4625" y="43314"/>
                      <a:pt x="-1917" y="33198"/>
                      <a:pt x="-388" y="22581"/>
                    </a:cubicBezTo>
                    <a:cubicBezTo>
                      <a:pt x="1773" y="5639"/>
                      <a:pt x="11560" y="-99"/>
                      <a:pt x="26073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5" name="Forme libre : forme 514">
                <a:extLst>
                  <a:ext uri="{FF2B5EF4-FFF2-40B4-BE49-F238E27FC236}">
                    <a16:creationId xmlns:a16="http://schemas.microsoft.com/office/drawing/2014/main" id="{55113680-62CA-4FB5-B97B-9EDD747E29BF}"/>
                  </a:ext>
                </a:extLst>
              </p:cNvPr>
              <p:cNvSpPr/>
              <p:nvPr/>
            </p:nvSpPr>
            <p:spPr>
              <a:xfrm>
                <a:off x="5283409" y="3466132"/>
                <a:ext cx="44728" cy="45960"/>
              </a:xfrm>
              <a:custGeom>
                <a:avLst/>
                <a:gdLst>
                  <a:gd name="connsiteX0" fmla="*/ 21355 w 44728"/>
                  <a:gd name="connsiteY0" fmla="*/ 45862 h 45960"/>
                  <a:gd name="connsiteX1" fmla="*/ -111 w 44728"/>
                  <a:gd name="connsiteY1" fmla="*/ 18862 h 45960"/>
                  <a:gd name="connsiteX2" fmla="*/ 22946 w 44728"/>
                  <a:gd name="connsiteY2" fmla="*/ 8 h 45960"/>
                  <a:gd name="connsiteX3" fmla="*/ 28240 w 44728"/>
                  <a:gd name="connsiteY3" fmla="*/ 1244 h 45960"/>
                  <a:gd name="connsiteX4" fmla="*/ 43698 w 44728"/>
                  <a:gd name="connsiteY4" fmla="*/ 22169 h 45960"/>
                  <a:gd name="connsiteX5" fmla="*/ 21355 w 44728"/>
                  <a:gd name="connsiteY5" fmla="*/ 45862 h 45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728" h="45960">
                    <a:moveTo>
                      <a:pt x="21355" y="45862"/>
                    </a:moveTo>
                    <a:cubicBezTo>
                      <a:pt x="5155" y="43296"/>
                      <a:pt x="-2743" y="33779"/>
                      <a:pt x="-111" y="18862"/>
                    </a:cubicBezTo>
                    <a:cubicBezTo>
                      <a:pt x="1050" y="7288"/>
                      <a:pt x="11372" y="-1152"/>
                      <a:pt x="22946" y="8"/>
                    </a:cubicBezTo>
                    <a:cubicBezTo>
                      <a:pt x="24756" y="190"/>
                      <a:pt x="26536" y="605"/>
                      <a:pt x="28240" y="1244"/>
                    </a:cubicBezTo>
                    <a:cubicBezTo>
                      <a:pt x="36283" y="5533"/>
                      <a:pt x="41962" y="13221"/>
                      <a:pt x="43698" y="22169"/>
                    </a:cubicBezTo>
                    <a:cubicBezTo>
                      <a:pt x="46465" y="38572"/>
                      <a:pt x="35259" y="44916"/>
                      <a:pt x="21355" y="4586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6" name="Forme libre : forme 515">
                <a:extLst>
                  <a:ext uri="{FF2B5EF4-FFF2-40B4-BE49-F238E27FC236}">
                    <a16:creationId xmlns:a16="http://schemas.microsoft.com/office/drawing/2014/main" id="{FBC8BDDE-F08D-4948-ACB9-7A2FD78AFF57}"/>
                  </a:ext>
                </a:extLst>
              </p:cNvPr>
              <p:cNvSpPr/>
              <p:nvPr/>
            </p:nvSpPr>
            <p:spPr>
              <a:xfrm>
                <a:off x="4714148" y="3530194"/>
                <a:ext cx="44479" cy="44328"/>
              </a:xfrm>
              <a:custGeom>
                <a:avLst/>
                <a:gdLst>
                  <a:gd name="connsiteX0" fmla="*/ 43528 w 44479"/>
                  <a:gd name="connsiteY0" fmla="*/ 24391 h 44328"/>
                  <a:gd name="connsiteX1" fmla="*/ 13490 w 44479"/>
                  <a:gd name="connsiteY1" fmla="*/ 42752 h 44328"/>
                  <a:gd name="connsiteX2" fmla="*/ -10 w 44479"/>
                  <a:gd name="connsiteY2" fmla="*/ 18587 h 44328"/>
                  <a:gd name="connsiteX3" fmla="*/ 25192 w 44479"/>
                  <a:gd name="connsiteY3" fmla="*/ 167 h 44328"/>
                  <a:gd name="connsiteX4" fmla="*/ 29893 w 44479"/>
                  <a:gd name="connsiteY4" fmla="*/ 1441 h 44328"/>
                  <a:gd name="connsiteX5" fmla="*/ 43528 w 44479"/>
                  <a:gd name="connsiteY5" fmla="*/ 24391 h 44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479" h="44328">
                    <a:moveTo>
                      <a:pt x="43528" y="24391"/>
                    </a:moveTo>
                    <a:cubicBezTo>
                      <a:pt x="39208" y="41739"/>
                      <a:pt x="26990" y="47206"/>
                      <a:pt x="13490" y="42752"/>
                    </a:cubicBezTo>
                    <a:cubicBezTo>
                      <a:pt x="3328" y="39509"/>
                      <a:pt x="-2577" y="28940"/>
                      <a:pt x="-10" y="18587"/>
                    </a:cubicBezTo>
                    <a:cubicBezTo>
                      <a:pt x="1863" y="6541"/>
                      <a:pt x="13146" y="-1706"/>
                      <a:pt x="25192" y="167"/>
                    </a:cubicBezTo>
                    <a:cubicBezTo>
                      <a:pt x="26801" y="417"/>
                      <a:pt x="28377" y="844"/>
                      <a:pt x="29893" y="1441"/>
                    </a:cubicBezTo>
                    <a:cubicBezTo>
                      <a:pt x="39551" y="4589"/>
                      <a:pt x="45382" y="14404"/>
                      <a:pt x="43528" y="2439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7" name="Forme libre : forme 516">
                <a:extLst>
                  <a:ext uri="{FF2B5EF4-FFF2-40B4-BE49-F238E27FC236}">
                    <a16:creationId xmlns:a16="http://schemas.microsoft.com/office/drawing/2014/main" id="{46DA1DCC-52A0-4FA1-87E5-F631717C2127}"/>
                  </a:ext>
                </a:extLst>
              </p:cNvPr>
              <p:cNvSpPr/>
              <p:nvPr/>
            </p:nvSpPr>
            <p:spPr>
              <a:xfrm>
                <a:off x="5114791" y="3529652"/>
                <a:ext cx="44715" cy="45619"/>
              </a:xfrm>
              <a:custGeom>
                <a:avLst/>
                <a:gdLst>
                  <a:gd name="connsiteX0" fmla="*/ 21290 w 44715"/>
                  <a:gd name="connsiteY0" fmla="*/ 45521 h 45619"/>
                  <a:gd name="connsiteX1" fmla="*/ -108 w 44715"/>
                  <a:gd name="connsiteY1" fmla="*/ 18927 h 45619"/>
                  <a:gd name="connsiteX2" fmla="*/ 22890 w 44715"/>
                  <a:gd name="connsiteY2" fmla="*/ 2 h 45619"/>
                  <a:gd name="connsiteX3" fmla="*/ 28243 w 44715"/>
                  <a:gd name="connsiteY3" fmla="*/ 1242 h 45619"/>
                  <a:gd name="connsiteX4" fmla="*/ 43701 w 44715"/>
                  <a:gd name="connsiteY4" fmla="*/ 22167 h 45619"/>
                  <a:gd name="connsiteX5" fmla="*/ 21290 w 44715"/>
                  <a:gd name="connsiteY5" fmla="*/ 45521 h 45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715" h="45619">
                    <a:moveTo>
                      <a:pt x="21290" y="45521"/>
                    </a:moveTo>
                    <a:cubicBezTo>
                      <a:pt x="5090" y="42957"/>
                      <a:pt x="-2740" y="33507"/>
                      <a:pt x="-108" y="18927"/>
                    </a:cubicBezTo>
                    <a:cubicBezTo>
                      <a:pt x="1017" y="7350"/>
                      <a:pt x="11313" y="-1123"/>
                      <a:pt x="22890" y="2"/>
                    </a:cubicBezTo>
                    <a:cubicBezTo>
                      <a:pt x="24721" y="180"/>
                      <a:pt x="26521" y="597"/>
                      <a:pt x="28243" y="1242"/>
                    </a:cubicBezTo>
                    <a:cubicBezTo>
                      <a:pt x="36266" y="5553"/>
                      <a:pt x="41937" y="13231"/>
                      <a:pt x="43701" y="22167"/>
                    </a:cubicBezTo>
                    <a:cubicBezTo>
                      <a:pt x="46400" y="38299"/>
                      <a:pt x="35262" y="44644"/>
                      <a:pt x="21290" y="4552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8" name="Forme libre : forme 517">
                <a:extLst>
                  <a:ext uri="{FF2B5EF4-FFF2-40B4-BE49-F238E27FC236}">
                    <a16:creationId xmlns:a16="http://schemas.microsoft.com/office/drawing/2014/main" id="{297EB378-627B-4B4D-8440-1601483312A9}"/>
                  </a:ext>
                </a:extLst>
              </p:cNvPr>
              <p:cNvSpPr/>
              <p:nvPr/>
            </p:nvSpPr>
            <p:spPr>
              <a:xfrm>
                <a:off x="2562443" y="3549879"/>
                <a:ext cx="47923" cy="47246"/>
              </a:xfrm>
              <a:custGeom>
                <a:avLst/>
                <a:gdLst>
                  <a:gd name="connsiteX0" fmla="*/ 47315 w 47923"/>
                  <a:gd name="connsiteY0" fmla="*/ 24147 h 47246"/>
                  <a:gd name="connsiteX1" fmla="*/ 19437 w 47923"/>
                  <a:gd name="connsiteY1" fmla="*/ 46625 h 47246"/>
                  <a:gd name="connsiteX2" fmla="*/ -460 w 47923"/>
                  <a:gd name="connsiteY2" fmla="*/ 21590 h 47246"/>
                  <a:gd name="connsiteX3" fmla="*/ 605 w 47923"/>
                  <a:gd name="connsiteY3" fmla="*/ 16857 h 47246"/>
                  <a:gd name="connsiteX4" fmla="*/ 22677 w 47923"/>
                  <a:gd name="connsiteY4" fmla="*/ -85 h 47246"/>
                  <a:gd name="connsiteX5" fmla="*/ 47315 w 47923"/>
                  <a:gd name="connsiteY5" fmla="*/ 24147 h 47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923" h="47246">
                    <a:moveTo>
                      <a:pt x="47315" y="24147"/>
                    </a:moveTo>
                    <a:cubicBezTo>
                      <a:pt x="44615" y="41090"/>
                      <a:pt x="34692" y="49392"/>
                      <a:pt x="19437" y="46625"/>
                    </a:cubicBezTo>
                    <a:cubicBezTo>
                      <a:pt x="7029" y="45206"/>
                      <a:pt x="-1879" y="33997"/>
                      <a:pt x="-460" y="21590"/>
                    </a:cubicBezTo>
                    <a:cubicBezTo>
                      <a:pt x="-276" y="19979"/>
                      <a:pt x="81" y="18392"/>
                      <a:pt x="605" y="16857"/>
                    </a:cubicBezTo>
                    <a:cubicBezTo>
                      <a:pt x="2958" y="6654"/>
                      <a:pt x="12213" y="-450"/>
                      <a:pt x="22677" y="-85"/>
                    </a:cubicBezTo>
                    <a:cubicBezTo>
                      <a:pt x="39890" y="50"/>
                      <a:pt x="46302" y="9567"/>
                      <a:pt x="47315" y="2414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9" name="Forme libre : forme 518">
                <a:extLst>
                  <a:ext uri="{FF2B5EF4-FFF2-40B4-BE49-F238E27FC236}">
                    <a16:creationId xmlns:a16="http://schemas.microsoft.com/office/drawing/2014/main" id="{E30F1918-C210-4D34-9521-53A0847C065C}"/>
                  </a:ext>
                </a:extLst>
              </p:cNvPr>
              <p:cNvSpPr/>
              <p:nvPr/>
            </p:nvSpPr>
            <p:spPr>
              <a:xfrm>
                <a:off x="4164474" y="3592238"/>
                <a:ext cx="47285" cy="46786"/>
              </a:xfrm>
              <a:custGeom>
                <a:avLst/>
                <a:gdLst>
                  <a:gd name="connsiteX0" fmla="*/ 46451 w 47285"/>
                  <a:gd name="connsiteY0" fmla="*/ 26608 h 46786"/>
                  <a:gd name="connsiteX1" fmla="*/ 16819 w 47285"/>
                  <a:gd name="connsiteY1" fmla="*/ 45643 h 46786"/>
                  <a:gd name="connsiteX2" fmla="*/ 87 w 47285"/>
                  <a:gd name="connsiteY2" fmla="*/ 17721 h 46786"/>
                  <a:gd name="connsiteX3" fmla="*/ 1226 w 47285"/>
                  <a:gd name="connsiteY3" fmla="*/ 14323 h 46786"/>
                  <a:gd name="connsiteX4" fmla="*/ 24987 w 47285"/>
                  <a:gd name="connsiteY4" fmla="*/ 215 h 46786"/>
                  <a:gd name="connsiteX5" fmla="*/ 46626 w 47285"/>
                  <a:gd name="connsiteY5" fmla="*/ 24915 h 46786"/>
                  <a:gd name="connsiteX6" fmla="*/ 46451 w 47285"/>
                  <a:gd name="connsiteY6" fmla="*/ 26608 h 46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285" h="46786">
                    <a:moveTo>
                      <a:pt x="46451" y="26608"/>
                    </a:moveTo>
                    <a:cubicBezTo>
                      <a:pt x="41726" y="41998"/>
                      <a:pt x="30927" y="49625"/>
                      <a:pt x="16819" y="45643"/>
                    </a:cubicBezTo>
                    <a:cubicBezTo>
                      <a:pt x="4488" y="42553"/>
                      <a:pt x="-3003" y="30052"/>
                      <a:pt x="87" y="17721"/>
                    </a:cubicBezTo>
                    <a:cubicBezTo>
                      <a:pt x="378" y="16560"/>
                      <a:pt x="759" y="15424"/>
                      <a:pt x="1226" y="14323"/>
                    </a:cubicBezTo>
                    <a:cubicBezTo>
                      <a:pt x="4595" y="4414"/>
                      <a:pt x="14674" y="-1571"/>
                      <a:pt x="24987" y="215"/>
                    </a:cubicBezTo>
                    <a:cubicBezTo>
                      <a:pt x="37783" y="1060"/>
                      <a:pt x="47471" y="12119"/>
                      <a:pt x="46626" y="24915"/>
                    </a:cubicBezTo>
                    <a:cubicBezTo>
                      <a:pt x="46588" y="25481"/>
                      <a:pt x="46530" y="26046"/>
                      <a:pt x="46451" y="2660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0" name="Forme libre : forme 519">
                <a:extLst>
                  <a:ext uri="{FF2B5EF4-FFF2-40B4-BE49-F238E27FC236}">
                    <a16:creationId xmlns:a16="http://schemas.microsoft.com/office/drawing/2014/main" id="{557C6F66-105A-4773-BCA6-BF24DEB797F5}"/>
                  </a:ext>
                </a:extLst>
              </p:cNvPr>
              <p:cNvSpPr/>
              <p:nvPr/>
            </p:nvSpPr>
            <p:spPr>
              <a:xfrm>
                <a:off x="4566137" y="3592417"/>
                <a:ext cx="45731" cy="46505"/>
              </a:xfrm>
              <a:custGeom>
                <a:avLst/>
                <a:gdLst>
                  <a:gd name="connsiteX0" fmla="*/ 22384 w 45731"/>
                  <a:gd name="connsiteY0" fmla="*/ -99 h 46505"/>
                  <a:gd name="connsiteX1" fmla="*/ 44253 w 45731"/>
                  <a:gd name="connsiteY1" fmla="*/ 28791 h 46505"/>
                  <a:gd name="connsiteX2" fmla="*/ 17930 w 45731"/>
                  <a:gd name="connsiteY2" fmla="*/ 45922 h 46505"/>
                  <a:gd name="connsiteX3" fmla="*/ 14216 w 45731"/>
                  <a:gd name="connsiteY3" fmla="*/ 44789 h 46505"/>
                  <a:gd name="connsiteX4" fmla="*/ -432 w 45731"/>
                  <a:gd name="connsiteY4" fmla="*/ 22176 h 46505"/>
                  <a:gd name="connsiteX5" fmla="*/ 22384 w 45731"/>
                  <a:gd name="connsiteY5" fmla="*/ -99 h 46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731" h="46505">
                    <a:moveTo>
                      <a:pt x="22384" y="-99"/>
                    </a:moveTo>
                    <a:cubicBezTo>
                      <a:pt x="40338" y="4491"/>
                      <a:pt x="47831" y="14819"/>
                      <a:pt x="44253" y="28791"/>
                    </a:cubicBezTo>
                    <a:cubicBezTo>
                      <a:pt x="41715" y="40790"/>
                      <a:pt x="29930" y="48460"/>
                      <a:pt x="17930" y="45922"/>
                    </a:cubicBezTo>
                    <a:cubicBezTo>
                      <a:pt x="16661" y="45653"/>
                      <a:pt x="15418" y="45274"/>
                      <a:pt x="14216" y="44789"/>
                    </a:cubicBezTo>
                    <a:cubicBezTo>
                      <a:pt x="4449" y="41862"/>
                      <a:pt x="-1754" y="32286"/>
                      <a:pt x="-432" y="22176"/>
                    </a:cubicBezTo>
                    <a:cubicBezTo>
                      <a:pt x="1459" y="5504"/>
                      <a:pt x="12191" y="2061"/>
                      <a:pt x="2238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1" name="Forme libre : forme 520">
                <a:extLst>
                  <a:ext uri="{FF2B5EF4-FFF2-40B4-BE49-F238E27FC236}">
                    <a16:creationId xmlns:a16="http://schemas.microsoft.com/office/drawing/2014/main" id="{4C6F4603-80B8-43E0-B438-3730B3CB4BCE}"/>
                  </a:ext>
                </a:extLst>
              </p:cNvPr>
              <p:cNvSpPr/>
              <p:nvPr/>
            </p:nvSpPr>
            <p:spPr>
              <a:xfrm>
                <a:off x="4966238" y="3614996"/>
                <a:ext cx="46062" cy="44604"/>
              </a:xfrm>
              <a:custGeom>
                <a:avLst/>
                <a:gdLst>
                  <a:gd name="connsiteX0" fmla="*/ 45440 w 46062"/>
                  <a:gd name="connsiteY0" fmla="*/ 24843 h 44604"/>
                  <a:gd name="connsiteX1" fmla="*/ 16415 w 46062"/>
                  <a:gd name="connsiteY1" fmla="*/ 43473 h 44604"/>
                  <a:gd name="connsiteX2" fmla="*/ 11 w 46062"/>
                  <a:gd name="connsiteY2" fmla="*/ 16691 h 44604"/>
                  <a:gd name="connsiteX3" fmla="*/ 1295 w 46062"/>
                  <a:gd name="connsiteY3" fmla="*/ 12895 h 44604"/>
                  <a:gd name="connsiteX4" fmla="*/ 24448 w 46062"/>
                  <a:gd name="connsiteY4" fmla="*/ -65 h 44604"/>
                  <a:gd name="connsiteX5" fmla="*/ 45440 w 46062"/>
                  <a:gd name="connsiteY5" fmla="*/ 24843 h 44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062" h="44604">
                    <a:moveTo>
                      <a:pt x="45440" y="24843"/>
                    </a:moveTo>
                    <a:cubicBezTo>
                      <a:pt x="40850" y="39962"/>
                      <a:pt x="30185" y="47388"/>
                      <a:pt x="16415" y="43473"/>
                    </a:cubicBezTo>
                    <a:cubicBezTo>
                      <a:pt x="4489" y="40607"/>
                      <a:pt x="-2855" y="28616"/>
                      <a:pt x="11" y="16691"/>
                    </a:cubicBezTo>
                    <a:cubicBezTo>
                      <a:pt x="324" y="15389"/>
                      <a:pt x="754" y="14119"/>
                      <a:pt x="1295" y="12895"/>
                    </a:cubicBezTo>
                    <a:cubicBezTo>
                      <a:pt x="3995" y="6145"/>
                      <a:pt x="16281" y="205"/>
                      <a:pt x="24448" y="-65"/>
                    </a:cubicBezTo>
                    <a:cubicBezTo>
                      <a:pt x="39906" y="-807"/>
                      <a:pt x="45778" y="10870"/>
                      <a:pt x="45440" y="2484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2" name="Forme libre : forme 521">
                <a:extLst>
                  <a:ext uri="{FF2B5EF4-FFF2-40B4-BE49-F238E27FC236}">
                    <a16:creationId xmlns:a16="http://schemas.microsoft.com/office/drawing/2014/main" id="{85D92FA3-5DDB-48EB-8417-CCDD156427C5}"/>
                  </a:ext>
                </a:extLst>
              </p:cNvPr>
              <p:cNvSpPr/>
              <p:nvPr/>
            </p:nvSpPr>
            <p:spPr>
              <a:xfrm>
                <a:off x="3996977" y="3676875"/>
                <a:ext cx="46226" cy="46897"/>
              </a:xfrm>
              <a:custGeom>
                <a:avLst/>
                <a:gdLst>
                  <a:gd name="connsiteX0" fmla="*/ 25287 w 46226"/>
                  <a:gd name="connsiteY0" fmla="*/ 46799 h 46897"/>
                  <a:gd name="connsiteX1" fmla="*/ -93 w 46226"/>
                  <a:gd name="connsiteY1" fmla="*/ 19056 h 46897"/>
                  <a:gd name="connsiteX2" fmla="*/ 26463 w 46226"/>
                  <a:gd name="connsiteY2" fmla="*/ 232 h 46897"/>
                  <a:gd name="connsiteX3" fmla="*/ 45604 w 46226"/>
                  <a:gd name="connsiteY3" fmla="*/ 22229 h 46897"/>
                  <a:gd name="connsiteX4" fmla="*/ 25287 w 46226"/>
                  <a:gd name="connsiteY4" fmla="*/ 46799 h 46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226" h="46897">
                    <a:moveTo>
                      <a:pt x="25287" y="46799"/>
                    </a:moveTo>
                    <a:cubicBezTo>
                      <a:pt x="5037" y="43626"/>
                      <a:pt x="-2793" y="33974"/>
                      <a:pt x="-93" y="19056"/>
                    </a:cubicBezTo>
                    <a:cubicBezTo>
                      <a:pt x="2042" y="6525"/>
                      <a:pt x="13932" y="-1903"/>
                      <a:pt x="26463" y="232"/>
                    </a:cubicBezTo>
                    <a:cubicBezTo>
                      <a:pt x="37266" y="2073"/>
                      <a:pt x="45274" y="11275"/>
                      <a:pt x="45604" y="22229"/>
                    </a:cubicBezTo>
                    <a:cubicBezTo>
                      <a:pt x="46077" y="40116"/>
                      <a:pt x="33994" y="43221"/>
                      <a:pt x="25287" y="467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3" name="Forme libre : forme 522">
                <a:extLst>
                  <a:ext uri="{FF2B5EF4-FFF2-40B4-BE49-F238E27FC236}">
                    <a16:creationId xmlns:a16="http://schemas.microsoft.com/office/drawing/2014/main" id="{B9ADE86F-363E-425C-AC44-8F3CF252AF32}"/>
                  </a:ext>
                </a:extLst>
              </p:cNvPr>
              <p:cNvSpPr/>
              <p:nvPr/>
            </p:nvSpPr>
            <p:spPr>
              <a:xfrm>
                <a:off x="4396935" y="3676827"/>
                <a:ext cx="47542" cy="46636"/>
              </a:xfrm>
              <a:custGeom>
                <a:avLst/>
                <a:gdLst>
                  <a:gd name="connsiteX0" fmla="*/ 46934 w 47542"/>
                  <a:gd name="connsiteY0" fmla="*/ 23019 h 46636"/>
                  <a:gd name="connsiteX1" fmla="*/ 19934 w 47542"/>
                  <a:gd name="connsiteY1" fmla="*/ 46172 h 46636"/>
                  <a:gd name="connsiteX2" fmla="*/ -585 w 47542"/>
                  <a:gd name="connsiteY2" fmla="*/ 23671 h 46636"/>
                  <a:gd name="connsiteX3" fmla="*/ 696 w 47542"/>
                  <a:gd name="connsiteY3" fmla="*/ 17282 h 46636"/>
                  <a:gd name="connsiteX4" fmla="*/ 21824 w 47542"/>
                  <a:gd name="connsiteY4" fmla="*/ 339 h 46636"/>
                  <a:gd name="connsiteX5" fmla="*/ 46934 w 47542"/>
                  <a:gd name="connsiteY5" fmla="*/ 23019 h 46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542" h="46636">
                    <a:moveTo>
                      <a:pt x="46934" y="23019"/>
                    </a:moveTo>
                    <a:cubicBezTo>
                      <a:pt x="45043" y="40434"/>
                      <a:pt x="35256" y="48399"/>
                      <a:pt x="19934" y="46172"/>
                    </a:cubicBezTo>
                    <a:cubicBezTo>
                      <a:pt x="8054" y="45625"/>
                      <a:pt x="-1133" y="35551"/>
                      <a:pt x="-585" y="23671"/>
                    </a:cubicBezTo>
                    <a:cubicBezTo>
                      <a:pt x="-485" y="21489"/>
                      <a:pt x="-53" y="19334"/>
                      <a:pt x="696" y="17282"/>
                    </a:cubicBezTo>
                    <a:cubicBezTo>
                      <a:pt x="4783" y="8705"/>
                      <a:pt x="12564" y="2466"/>
                      <a:pt x="21824" y="339"/>
                    </a:cubicBezTo>
                    <a:cubicBezTo>
                      <a:pt x="37619" y="-2361"/>
                      <a:pt x="46191" y="7697"/>
                      <a:pt x="46934" y="2301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4" name="Forme libre : forme 523">
                <a:extLst>
                  <a:ext uri="{FF2B5EF4-FFF2-40B4-BE49-F238E27FC236}">
                    <a16:creationId xmlns:a16="http://schemas.microsoft.com/office/drawing/2014/main" id="{6EF44CD8-3D87-494B-AF0D-77AD71046408}"/>
                  </a:ext>
                </a:extLst>
              </p:cNvPr>
              <p:cNvSpPr/>
              <p:nvPr/>
            </p:nvSpPr>
            <p:spPr>
              <a:xfrm>
                <a:off x="4798965" y="3698962"/>
                <a:ext cx="44402" cy="44105"/>
              </a:xfrm>
              <a:custGeom>
                <a:avLst/>
                <a:gdLst>
                  <a:gd name="connsiteX0" fmla="*/ 15344 w 44402"/>
                  <a:gd name="connsiteY0" fmla="*/ 1153 h 44105"/>
                  <a:gd name="connsiteX1" fmla="*/ 42344 w 44402"/>
                  <a:gd name="connsiteY1" fmla="*/ 13641 h 44105"/>
                  <a:gd name="connsiteX2" fmla="*/ 25131 w 44402"/>
                  <a:gd name="connsiteY2" fmla="*/ 43408 h 44105"/>
                  <a:gd name="connsiteX3" fmla="*/ 966 w 44402"/>
                  <a:gd name="connsiteY3" fmla="*/ 29908 h 44105"/>
                  <a:gd name="connsiteX4" fmla="*/ 15344 w 44402"/>
                  <a:gd name="connsiteY4" fmla="*/ 1153 h 44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402" h="44105">
                    <a:moveTo>
                      <a:pt x="15344" y="1153"/>
                    </a:moveTo>
                    <a:cubicBezTo>
                      <a:pt x="26244" y="-2760"/>
                      <a:pt x="38267" y="2801"/>
                      <a:pt x="42344" y="13641"/>
                    </a:cubicBezTo>
                    <a:cubicBezTo>
                      <a:pt x="46866" y="27141"/>
                      <a:pt x="40724" y="39359"/>
                      <a:pt x="25131" y="43408"/>
                    </a:cubicBezTo>
                    <a:cubicBezTo>
                      <a:pt x="14778" y="45976"/>
                      <a:pt x="4208" y="40071"/>
                      <a:pt x="966" y="29908"/>
                    </a:cubicBezTo>
                    <a:cubicBezTo>
                      <a:pt x="-3489" y="16881"/>
                      <a:pt x="1573" y="4259"/>
                      <a:pt x="15344" y="115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5" name="Forme libre : forme 524">
                <a:extLst>
                  <a:ext uri="{FF2B5EF4-FFF2-40B4-BE49-F238E27FC236}">
                    <a16:creationId xmlns:a16="http://schemas.microsoft.com/office/drawing/2014/main" id="{04CBB9E8-9B09-40D5-8FE4-50138E3C26F3}"/>
                  </a:ext>
                </a:extLst>
              </p:cNvPr>
              <p:cNvSpPr/>
              <p:nvPr/>
            </p:nvSpPr>
            <p:spPr>
              <a:xfrm>
                <a:off x="4630483" y="3762309"/>
                <a:ext cx="44326" cy="43522"/>
              </a:xfrm>
              <a:custGeom>
                <a:avLst/>
                <a:gdLst>
                  <a:gd name="connsiteX0" fmla="*/ 43155 w 44326"/>
                  <a:gd name="connsiteY0" fmla="*/ 22114 h 43522"/>
                  <a:gd name="connsiteX1" fmla="*/ 15008 w 44326"/>
                  <a:gd name="connsiteY1" fmla="*/ 42364 h 43522"/>
                  <a:gd name="connsiteX2" fmla="*/ -318 w 44326"/>
                  <a:gd name="connsiteY2" fmla="*/ 20465 h 43522"/>
                  <a:gd name="connsiteX3" fmla="*/ -247 w 44326"/>
                  <a:gd name="connsiteY3" fmla="*/ 20089 h 43522"/>
                  <a:gd name="connsiteX4" fmla="*/ 27900 w 44326"/>
                  <a:gd name="connsiteY4" fmla="*/ 852 h 43522"/>
                  <a:gd name="connsiteX5" fmla="*/ 43155 w 44326"/>
                  <a:gd name="connsiteY5" fmla="*/ 22114 h 43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326" h="43522">
                    <a:moveTo>
                      <a:pt x="43155" y="22114"/>
                    </a:moveTo>
                    <a:cubicBezTo>
                      <a:pt x="40725" y="40204"/>
                      <a:pt x="28913" y="46077"/>
                      <a:pt x="15008" y="42364"/>
                    </a:cubicBezTo>
                    <a:cubicBezTo>
                      <a:pt x="4729" y="40549"/>
                      <a:pt x="-2133" y="30744"/>
                      <a:pt x="-318" y="20465"/>
                    </a:cubicBezTo>
                    <a:cubicBezTo>
                      <a:pt x="-295" y="20340"/>
                      <a:pt x="-272" y="20214"/>
                      <a:pt x="-247" y="20089"/>
                    </a:cubicBezTo>
                    <a:cubicBezTo>
                      <a:pt x="2723" y="3822"/>
                      <a:pt x="13861" y="-2726"/>
                      <a:pt x="27900" y="852"/>
                    </a:cubicBezTo>
                    <a:cubicBezTo>
                      <a:pt x="36338" y="3214"/>
                      <a:pt x="46193" y="10504"/>
                      <a:pt x="43155" y="2211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6" name="Forme libre : forme 525">
                <a:extLst>
                  <a:ext uri="{FF2B5EF4-FFF2-40B4-BE49-F238E27FC236}">
                    <a16:creationId xmlns:a16="http://schemas.microsoft.com/office/drawing/2014/main" id="{F8A31060-95B1-46B9-872D-B0BC4B5B024D}"/>
                  </a:ext>
                </a:extLst>
              </p:cNvPr>
              <p:cNvSpPr/>
              <p:nvPr/>
            </p:nvSpPr>
            <p:spPr>
              <a:xfrm>
                <a:off x="2478959" y="3782148"/>
                <a:ext cx="46493" cy="46088"/>
              </a:xfrm>
              <a:custGeom>
                <a:avLst/>
                <a:gdLst>
                  <a:gd name="connsiteX0" fmla="*/ 45885 w 46493"/>
                  <a:gd name="connsiteY0" fmla="*/ 23606 h 46088"/>
                  <a:gd name="connsiteX1" fmla="*/ 18885 w 46493"/>
                  <a:gd name="connsiteY1" fmla="*/ 45476 h 46088"/>
                  <a:gd name="connsiteX2" fmla="*/ -463 w 46493"/>
                  <a:gd name="connsiteY2" fmla="*/ 21101 h 46088"/>
                  <a:gd name="connsiteX3" fmla="*/ 592 w 46493"/>
                  <a:gd name="connsiteY3" fmla="*/ 16450 h 46088"/>
                  <a:gd name="connsiteX4" fmla="*/ 22125 w 46493"/>
                  <a:gd name="connsiteY4" fmla="*/ -87 h 46088"/>
                  <a:gd name="connsiteX5" fmla="*/ 45885 w 46493"/>
                  <a:gd name="connsiteY5" fmla="*/ 23606 h 4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493" h="46088">
                    <a:moveTo>
                      <a:pt x="45885" y="23606"/>
                    </a:moveTo>
                    <a:cubicBezTo>
                      <a:pt x="43252" y="40143"/>
                      <a:pt x="33532" y="48176"/>
                      <a:pt x="18885" y="45476"/>
                    </a:cubicBezTo>
                    <a:cubicBezTo>
                      <a:pt x="6811" y="44087"/>
                      <a:pt x="-1851" y="33175"/>
                      <a:pt x="-463" y="21101"/>
                    </a:cubicBezTo>
                    <a:cubicBezTo>
                      <a:pt x="-280" y="19517"/>
                      <a:pt x="73" y="17958"/>
                      <a:pt x="592" y="16450"/>
                    </a:cubicBezTo>
                    <a:cubicBezTo>
                      <a:pt x="2905" y="6507"/>
                      <a:pt x="11921" y="-417"/>
                      <a:pt x="22125" y="-87"/>
                    </a:cubicBezTo>
                    <a:cubicBezTo>
                      <a:pt x="38662" y="116"/>
                      <a:pt x="44940" y="9363"/>
                      <a:pt x="45885" y="2360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7" name="Forme libre : forme 526">
                <a:extLst>
                  <a:ext uri="{FF2B5EF4-FFF2-40B4-BE49-F238E27FC236}">
                    <a16:creationId xmlns:a16="http://schemas.microsoft.com/office/drawing/2014/main" id="{5EB91D40-1C52-4C7F-8477-E9DD168224EB}"/>
                  </a:ext>
                </a:extLst>
              </p:cNvPr>
              <p:cNvSpPr/>
              <p:nvPr/>
            </p:nvSpPr>
            <p:spPr>
              <a:xfrm>
                <a:off x="4080533" y="3823404"/>
                <a:ext cx="47312" cy="47923"/>
              </a:xfrm>
              <a:custGeom>
                <a:avLst/>
                <a:gdLst>
                  <a:gd name="connsiteX0" fmla="*/ 22393 w 47312"/>
                  <a:gd name="connsiteY0" fmla="*/ 47825 h 47923"/>
                  <a:gd name="connsiteX1" fmla="*/ -85 w 47312"/>
                  <a:gd name="connsiteY1" fmla="*/ 19947 h 47923"/>
                  <a:gd name="connsiteX2" fmla="*/ 24950 w 47312"/>
                  <a:gd name="connsiteY2" fmla="*/ 50 h 47923"/>
                  <a:gd name="connsiteX3" fmla="*/ 29682 w 47312"/>
                  <a:gd name="connsiteY3" fmla="*/ 1115 h 47923"/>
                  <a:gd name="connsiteX4" fmla="*/ 46692 w 47312"/>
                  <a:gd name="connsiteY4" fmla="*/ 23188 h 47923"/>
                  <a:gd name="connsiteX5" fmla="*/ 22393 w 47312"/>
                  <a:gd name="connsiteY5" fmla="*/ 47825 h 47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312" h="47923">
                    <a:moveTo>
                      <a:pt x="22393" y="47825"/>
                    </a:moveTo>
                    <a:cubicBezTo>
                      <a:pt x="5450" y="45125"/>
                      <a:pt x="-2852" y="35202"/>
                      <a:pt x="-85" y="19947"/>
                    </a:cubicBezTo>
                    <a:cubicBezTo>
                      <a:pt x="1334" y="7539"/>
                      <a:pt x="12542" y="-1369"/>
                      <a:pt x="24950" y="50"/>
                    </a:cubicBezTo>
                    <a:cubicBezTo>
                      <a:pt x="26561" y="234"/>
                      <a:pt x="28148" y="591"/>
                      <a:pt x="29682" y="1115"/>
                    </a:cubicBezTo>
                    <a:cubicBezTo>
                      <a:pt x="39897" y="3464"/>
                      <a:pt x="47023" y="12711"/>
                      <a:pt x="46692" y="23188"/>
                    </a:cubicBezTo>
                    <a:cubicBezTo>
                      <a:pt x="46692" y="40535"/>
                      <a:pt x="37175" y="46812"/>
                      <a:pt x="22393" y="4782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8" name="Forme libre : forme 527">
                <a:extLst>
                  <a:ext uri="{FF2B5EF4-FFF2-40B4-BE49-F238E27FC236}">
                    <a16:creationId xmlns:a16="http://schemas.microsoft.com/office/drawing/2014/main" id="{6C07A34E-710E-47BC-B17D-C477FE35FC5D}"/>
                  </a:ext>
                </a:extLst>
              </p:cNvPr>
              <p:cNvSpPr/>
              <p:nvPr/>
            </p:nvSpPr>
            <p:spPr>
              <a:xfrm>
                <a:off x="4482138" y="3846007"/>
                <a:ext cx="45209" cy="45067"/>
              </a:xfrm>
              <a:custGeom>
                <a:avLst/>
                <a:gdLst>
                  <a:gd name="connsiteX0" fmla="*/ 15662 w 45209"/>
                  <a:gd name="connsiteY0" fmla="*/ 1124 h 45067"/>
                  <a:gd name="connsiteX1" fmla="*/ 43135 w 45209"/>
                  <a:gd name="connsiteY1" fmla="*/ 13881 h 45067"/>
                  <a:gd name="connsiteX2" fmla="*/ 25518 w 45209"/>
                  <a:gd name="connsiteY2" fmla="*/ 44256 h 45067"/>
                  <a:gd name="connsiteX3" fmla="*/ 880 w 45209"/>
                  <a:gd name="connsiteY3" fmla="*/ 30756 h 45067"/>
                  <a:gd name="connsiteX4" fmla="*/ 15662 w 45209"/>
                  <a:gd name="connsiteY4" fmla="*/ 1124 h 45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209" h="45067">
                    <a:moveTo>
                      <a:pt x="15662" y="1124"/>
                    </a:moveTo>
                    <a:cubicBezTo>
                      <a:pt x="26763" y="-2756"/>
                      <a:pt x="38936" y="2897"/>
                      <a:pt x="43135" y="13881"/>
                    </a:cubicBezTo>
                    <a:cubicBezTo>
                      <a:pt x="47725" y="27719"/>
                      <a:pt x="41447" y="40138"/>
                      <a:pt x="25518" y="44256"/>
                    </a:cubicBezTo>
                    <a:cubicBezTo>
                      <a:pt x="15011" y="47111"/>
                      <a:pt x="4128" y="41148"/>
                      <a:pt x="880" y="30756"/>
                    </a:cubicBezTo>
                    <a:cubicBezTo>
                      <a:pt x="-3440" y="17189"/>
                      <a:pt x="1690" y="4431"/>
                      <a:pt x="15662" y="112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9" name="Forme libre : forme 528">
                <a:extLst>
                  <a:ext uri="{FF2B5EF4-FFF2-40B4-BE49-F238E27FC236}">
                    <a16:creationId xmlns:a16="http://schemas.microsoft.com/office/drawing/2014/main" id="{6E7192F3-87D1-40CB-B300-AF168A9797C1}"/>
                  </a:ext>
                </a:extLst>
              </p:cNvPr>
              <p:cNvSpPr/>
              <p:nvPr/>
            </p:nvSpPr>
            <p:spPr>
              <a:xfrm>
                <a:off x="4881929" y="3845339"/>
                <a:ext cx="46672" cy="46891"/>
              </a:xfrm>
              <a:custGeom>
                <a:avLst/>
                <a:gdLst>
                  <a:gd name="connsiteX0" fmla="*/ 25327 w 46672"/>
                  <a:gd name="connsiteY0" fmla="*/ -99 h 46891"/>
                  <a:gd name="connsiteX1" fmla="*/ 45171 w 46672"/>
                  <a:gd name="connsiteY1" fmla="*/ 28792 h 46891"/>
                  <a:gd name="connsiteX2" fmla="*/ 18297 w 46672"/>
                  <a:gd name="connsiteY2" fmla="*/ 46299 h 46891"/>
                  <a:gd name="connsiteX3" fmla="*/ 14459 w 46672"/>
                  <a:gd name="connsiteY3" fmla="*/ 45127 h 46891"/>
                  <a:gd name="connsiteX4" fmla="*/ -391 w 46672"/>
                  <a:gd name="connsiteY4" fmla="*/ 22042 h 46891"/>
                  <a:gd name="connsiteX5" fmla="*/ 25327 w 46672"/>
                  <a:gd name="connsiteY5" fmla="*/ -99 h 46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672" h="46891">
                    <a:moveTo>
                      <a:pt x="25327" y="-99"/>
                    </a:moveTo>
                    <a:cubicBezTo>
                      <a:pt x="41122" y="3952"/>
                      <a:pt x="48817" y="14482"/>
                      <a:pt x="45171" y="28792"/>
                    </a:cubicBezTo>
                    <a:cubicBezTo>
                      <a:pt x="42585" y="41047"/>
                      <a:pt x="30552" y="48886"/>
                      <a:pt x="18297" y="46299"/>
                    </a:cubicBezTo>
                    <a:cubicBezTo>
                      <a:pt x="16985" y="46023"/>
                      <a:pt x="15701" y="45630"/>
                      <a:pt x="14459" y="45127"/>
                    </a:cubicBezTo>
                    <a:cubicBezTo>
                      <a:pt x="4448" y="42207"/>
                      <a:pt x="-1885" y="32362"/>
                      <a:pt x="-391" y="22042"/>
                    </a:cubicBezTo>
                    <a:cubicBezTo>
                      <a:pt x="1837" y="5707"/>
                      <a:pt x="11152" y="37"/>
                      <a:pt x="25327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0" name="Forme libre : forme 529">
                <a:extLst>
                  <a:ext uri="{FF2B5EF4-FFF2-40B4-BE49-F238E27FC236}">
                    <a16:creationId xmlns:a16="http://schemas.microsoft.com/office/drawing/2014/main" id="{007B42DE-059D-4B77-8051-16C7ACD2D528}"/>
                  </a:ext>
                </a:extLst>
              </p:cNvPr>
              <p:cNvSpPr/>
              <p:nvPr/>
            </p:nvSpPr>
            <p:spPr>
              <a:xfrm>
                <a:off x="3911620" y="3908205"/>
                <a:ext cx="47295" cy="46786"/>
              </a:xfrm>
              <a:custGeom>
                <a:avLst/>
                <a:gdLst>
                  <a:gd name="connsiteX0" fmla="*/ 46451 w 47295"/>
                  <a:gd name="connsiteY0" fmla="*/ 26608 h 46786"/>
                  <a:gd name="connsiteX1" fmla="*/ 16819 w 47295"/>
                  <a:gd name="connsiteY1" fmla="*/ 45643 h 46786"/>
                  <a:gd name="connsiteX2" fmla="*/ 87 w 47295"/>
                  <a:gd name="connsiteY2" fmla="*/ 17721 h 46786"/>
                  <a:gd name="connsiteX3" fmla="*/ 1226 w 47295"/>
                  <a:gd name="connsiteY3" fmla="*/ 14323 h 46786"/>
                  <a:gd name="connsiteX4" fmla="*/ 24987 w 47295"/>
                  <a:gd name="connsiteY4" fmla="*/ 215 h 46786"/>
                  <a:gd name="connsiteX5" fmla="*/ 46640 w 47295"/>
                  <a:gd name="connsiteY5" fmla="*/ 24776 h 46786"/>
                  <a:gd name="connsiteX6" fmla="*/ 46451 w 47295"/>
                  <a:gd name="connsiteY6" fmla="*/ 26608 h 46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295" h="46786">
                    <a:moveTo>
                      <a:pt x="46451" y="26608"/>
                    </a:moveTo>
                    <a:cubicBezTo>
                      <a:pt x="41794" y="41998"/>
                      <a:pt x="30926" y="49625"/>
                      <a:pt x="16819" y="45643"/>
                    </a:cubicBezTo>
                    <a:cubicBezTo>
                      <a:pt x="4488" y="42553"/>
                      <a:pt x="-3003" y="30052"/>
                      <a:pt x="87" y="17721"/>
                    </a:cubicBezTo>
                    <a:cubicBezTo>
                      <a:pt x="378" y="16560"/>
                      <a:pt x="759" y="15424"/>
                      <a:pt x="1226" y="14323"/>
                    </a:cubicBezTo>
                    <a:cubicBezTo>
                      <a:pt x="4595" y="4414"/>
                      <a:pt x="14674" y="-1571"/>
                      <a:pt x="24987" y="215"/>
                    </a:cubicBezTo>
                    <a:cubicBezTo>
                      <a:pt x="37748" y="1018"/>
                      <a:pt x="47443" y="12014"/>
                      <a:pt x="46640" y="24776"/>
                    </a:cubicBezTo>
                    <a:cubicBezTo>
                      <a:pt x="46601" y="25389"/>
                      <a:pt x="46539" y="26000"/>
                      <a:pt x="46451" y="2660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1" name="Forme libre : forme 530">
                <a:extLst>
                  <a:ext uri="{FF2B5EF4-FFF2-40B4-BE49-F238E27FC236}">
                    <a16:creationId xmlns:a16="http://schemas.microsoft.com/office/drawing/2014/main" id="{CD66B84B-A81F-4647-9832-F9E808F17054}"/>
                  </a:ext>
                </a:extLst>
              </p:cNvPr>
              <p:cNvSpPr/>
              <p:nvPr/>
            </p:nvSpPr>
            <p:spPr>
              <a:xfrm>
                <a:off x="4313137" y="3908438"/>
                <a:ext cx="46897" cy="46226"/>
              </a:xfrm>
              <a:custGeom>
                <a:avLst/>
                <a:gdLst>
                  <a:gd name="connsiteX0" fmla="*/ 46289 w 46897"/>
                  <a:gd name="connsiteY0" fmla="*/ 20233 h 46226"/>
                  <a:gd name="connsiteX1" fmla="*/ 18546 w 46897"/>
                  <a:gd name="connsiteY1" fmla="*/ 45613 h 46226"/>
                  <a:gd name="connsiteX2" fmla="*/ -278 w 46897"/>
                  <a:gd name="connsiteY2" fmla="*/ 19056 h 46226"/>
                  <a:gd name="connsiteX3" fmla="*/ 21719 w 46897"/>
                  <a:gd name="connsiteY3" fmla="*/ -85 h 46226"/>
                  <a:gd name="connsiteX4" fmla="*/ 46289 w 46897"/>
                  <a:gd name="connsiteY4" fmla="*/ 20233 h 46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897" h="46226">
                    <a:moveTo>
                      <a:pt x="46289" y="20233"/>
                    </a:moveTo>
                    <a:cubicBezTo>
                      <a:pt x="43116" y="40483"/>
                      <a:pt x="33463" y="48313"/>
                      <a:pt x="18546" y="45613"/>
                    </a:cubicBezTo>
                    <a:cubicBezTo>
                      <a:pt x="6015" y="43477"/>
                      <a:pt x="-2413" y="31587"/>
                      <a:pt x="-278" y="19056"/>
                    </a:cubicBezTo>
                    <a:cubicBezTo>
                      <a:pt x="1563" y="8253"/>
                      <a:pt x="10765" y="245"/>
                      <a:pt x="21719" y="-85"/>
                    </a:cubicBezTo>
                    <a:cubicBezTo>
                      <a:pt x="39539" y="-557"/>
                      <a:pt x="42711" y="11525"/>
                      <a:pt x="46289" y="2023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2" name="Forme libre : forme 531">
                <a:extLst>
                  <a:ext uri="{FF2B5EF4-FFF2-40B4-BE49-F238E27FC236}">
                    <a16:creationId xmlns:a16="http://schemas.microsoft.com/office/drawing/2014/main" id="{25F66E05-9E77-4AFA-9840-7332906784DD}"/>
                  </a:ext>
                </a:extLst>
              </p:cNvPr>
              <p:cNvSpPr/>
              <p:nvPr/>
            </p:nvSpPr>
            <p:spPr>
              <a:xfrm>
                <a:off x="4713568" y="3930524"/>
                <a:ext cx="45998" cy="44711"/>
              </a:xfrm>
              <a:custGeom>
                <a:avLst/>
                <a:gdLst>
                  <a:gd name="connsiteX0" fmla="*/ 45390 w 45998"/>
                  <a:gd name="connsiteY0" fmla="*/ 22717 h 44711"/>
                  <a:gd name="connsiteX1" fmla="*/ 18390 w 45998"/>
                  <a:gd name="connsiteY1" fmla="*/ 44115 h 44711"/>
                  <a:gd name="connsiteX2" fmla="*/ -499 w 45998"/>
                  <a:gd name="connsiteY2" fmla="*/ 20965 h 44711"/>
                  <a:gd name="connsiteX3" fmla="*/ 705 w 45998"/>
                  <a:gd name="connsiteY3" fmla="*/ 15765 h 44711"/>
                  <a:gd name="connsiteX4" fmla="*/ 21630 w 45998"/>
                  <a:gd name="connsiteY4" fmla="*/ 307 h 44711"/>
                  <a:gd name="connsiteX5" fmla="*/ 45390 w 45998"/>
                  <a:gd name="connsiteY5" fmla="*/ 22717 h 44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998" h="44711">
                    <a:moveTo>
                      <a:pt x="45390" y="22717"/>
                    </a:moveTo>
                    <a:cubicBezTo>
                      <a:pt x="42758" y="38850"/>
                      <a:pt x="33308" y="46747"/>
                      <a:pt x="18390" y="44115"/>
                    </a:cubicBezTo>
                    <a:cubicBezTo>
                      <a:pt x="6781" y="42938"/>
                      <a:pt x="-1676" y="32574"/>
                      <a:pt x="-499" y="20965"/>
                    </a:cubicBezTo>
                    <a:cubicBezTo>
                      <a:pt x="-319" y="19188"/>
                      <a:pt x="86" y="17440"/>
                      <a:pt x="705" y="15765"/>
                    </a:cubicBezTo>
                    <a:cubicBezTo>
                      <a:pt x="5017" y="7741"/>
                      <a:pt x="12694" y="2070"/>
                      <a:pt x="21630" y="307"/>
                    </a:cubicBezTo>
                    <a:cubicBezTo>
                      <a:pt x="38100" y="-2393"/>
                      <a:pt x="44445" y="8745"/>
                      <a:pt x="45390" y="2271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3" name="Forme libre : forme 532">
                <a:extLst>
                  <a:ext uri="{FF2B5EF4-FFF2-40B4-BE49-F238E27FC236}">
                    <a16:creationId xmlns:a16="http://schemas.microsoft.com/office/drawing/2014/main" id="{30134B05-D349-4A81-BA3A-6276DFD94C73}"/>
                  </a:ext>
                </a:extLst>
              </p:cNvPr>
              <p:cNvSpPr/>
              <p:nvPr/>
            </p:nvSpPr>
            <p:spPr>
              <a:xfrm>
                <a:off x="4546073" y="3993817"/>
                <a:ext cx="44105" cy="44520"/>
              </a:xfrm>
              <a:custGeom>
                <a:avLst/>
                <a:gdLst>
                  <a:gd name="connsiteX0" fmla="*/ 42245 w 44105"/>
                  <a:gd name="connsiteY0" fmla="*/ 15854 h 44520"/>
                  <a:gd name="connsiteX1" fmla="*/ 29758 w 44105"/>
                  <a:gd name="connsiteY1" fmla="*/ 42854 h 44520"/>
                  <a:gd name="connsiteX2" fmla="*/ 1333 w 44105"/>
                  <a:gd name="connsiteY2" fmla="*/ 30664 h 44520"/>
                  <a:gd name="connsiteX3" fmla="*/ -10 w 44105"/>
                  <a:gd name="connsiteY3" fmla="*/ 25641 h 44520"/>
                  <a:gd name="connsiteX4" fmla="*/ 13490 w 44105"/>
                  <a:gd name="connsiteY4" fmla="*/ 1476 h 44520"/>
                  <a:gd name="connsiteX5" fmla="*/ 42245 w 44105"/>
                  <a:gd name="connsiteY5" fmla="*/ 15854 h 44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105" h="44520">
                    <a:moveTo>
                      <a:pt x="42245" y="15854"/>
                    </a:moveTo>
                    <a:cubicBezTo>
                      <a:pt x="46158" y="26754"/>
                      <a:pt x="40598" y="38777"/>
                      <a:pt x="29758" y="42854"/>
                    </a:cubicBezTo>
                    <a:cubicBezTo>
                      <a:pt x="18542" y="47337"/>
                      <a:pt x="5816" y="41879"/>
                      <a:pt x="1333" y="30664"/>
                    </a:cubicBezTo>
                    <a:cubicBezTo>
                      <a:pt x="687" y="29049"/>
                      <a:pt x="237" y="27363"/>
                      <a:pt x="-10" y="25641"/>
                    </a:cubicBezTo>
                    <a:cubicBezTo>
                      <a:pt x="-2577" y="15288"/>
                      <a:pt x="3328" y="4718"/>
                      <a:pt x="13490" y="1476"/>
                    </a:cubicBezTo>
                    <a:cubicBezTo>
                      <a:pt x="26518" y="-2979"/>
                      <a:pt x="39141" y="2083"/>
                      <a:pt x="42245" y="1585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4" name="Forme libre : forme 533">
                <a:extLst>
                  <a:ext uri="{FF2B5EF4-FFF2-40B4-BE49-F238E27FC236}">
                    <a16:creationId xmlns:a16="http://schemas.microsoft.com/office/drawing/2014/main" id="{90F44D95-F0BE-4681-9011-2AAD73BB12A2}"/>
                  </a:ext>
                </a:extLst>
              </p:cNvPr>
              <p:cNvSpPr/>
              <p:nvPr/>
            </p:nvSpPr>
            <p:spPr>
              <a:xfrm>
                <a:off x="4398889" y="4078989"/>
                <a:ext cx="43573" cy="42480"/>
              </a:xfrm>
              <a:custGeom>
                <a:avLst/>
                <a:gdLst>
                  <a:gd name="connsiteX0" fmla="*/ 42550 w 43573"/>
                  <a:gd name="connsiteY0" fmla="*/ 21200 h 42480"/>
                  <a:gd name="connsiteX1" fmla="*/ 27227 w 43573"/>
                  <a:gd name="connsiteY1" fmla="*/ 41450 h 42480"/>
                  <a:gd name="connsiteX2" fmla="*/ -313 w 43573"/>
                  <a:gd name="connsiteY2" fmla="*/ 22415 h 42480"/>
                  <a:gd name="connsiteX3" fmla="*/ 14537 w 43573"/>
                  <a:gd name="connsiteY3" fmla="*/ 950 h 42480"/>
                  <a:gd name="connsiteX4" fmla="*/ 42550 w 43573"/>
                  <a:gd name="connsiteY4" fmla="*/ 21200 h 42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573" h="42480">
                    <a:moveTo>
                      <a:pt x="42550" y="21200"/>
                    </a:moveTo>
                    <a:cubicBezTo>
                      <a:pt x="45047" y="31933"/>
                      <a:pt x="35800" y="39222"/>
                      <a:pt x="27227" y="41450"/>
                    </a:cubicBezTo>
                    <a:cubicBezTo>
                      <a:pt x="13727" y="44960"/>
                      <a:pt x="2522" y="38547"/>
                      <a:pt x="-313" y="22415"/>
                    </a:cubicBezTo>
                    <a:cubicBezTo>
                      <a:pt x="-2117" y="12392"/>
                      <a:pt x="4521" y="2796"/>
                      <a:pt x="14537" y="950"/>
                    </a:cubicBezTo>
                    <a:cubicBezTo>
                      <a:pt x="28577" y="-2763"/>
                      <a:pt x="39917" y="3245"/>
                      <a:pt x="42550" y="2120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5" name="Forme libre : forme 534">
                <a:extLst>
                  <a:ext uri="{FF2B5EF4-FFF2-40B4-BE49-F238E27FC236}">
                    <a16:creationId xmlns:a16="http://schemas.microsoft.com/office/drawing/2014/main" id="{90C8EB73-2A43-424B-8E80-6FDB5AFE1557}"/>
                  </a:ext>
                </a:extLst>
              </p:cNvPr>
              <p:cNvSpPr/>
              <p:nvPr/>
            </p:nvSpPr>
            <p:spPr>
              <a:xfrm>
                <a:off x="4229425" y="4161934"/>
                <a:ext cx="45057" cy="45209"/>
              </a:xfrm>
              <a:custGeom>
                <a:avLst/>
                <a:gdLst>
                  <a:gd name="connsiteX0" fmla="*/ 604 w 45057"/>
                  <a:gd name="connsiteY0" fmla="*/ 28840 h 45209"/>
                  <a:gd name="connsiteX1" fmla="*/ 13294 w 45057"/>
                  <a:gd name="connsiteY1" fmla="*/ 1367 h 45209"/>
                  <a:gd name="connsiteX2" fmla="*/ 43736 w 45057"/>
                  <a:gd name="connsiteY2" fmla="*/ 18985 h 45209"/>
                  <a:gd name="connsiteX3" fmla="*/ 30236 w 45057"/>
                  <a:gd name="connsiteY3" fmla="*/ 43623 h 45209"/>
                  <a:gd name="connsiteX4" fmla="*/ 604 w 45057"/>
                  <a:gd name="connsiteY4" fmla="*/ 28840 h 45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057" h="45209">
                    <a:moveTo>
                      <a:pt x="604" y="28840"/>
                    </a:moveTo>
                    <a:cubicBezTo>
                      <a:pt x="-3245" y="17760"/>
                      <a:pt x="2362" y="5620"/>
                      <a:pt x="13294" y="1367"/>
                    </a:cubicBezTo>
                    <a:cubicBezTo>
                      <a:pt x="27199" y="-3223"/>
                      <a:pt x="39618" y="3055"/>
                      <a:pt x="43736" y="18985"/>
                    </a:cubicBezTo>
                    <a:cubicBezTo>
                      <a:pt x="46590" y="29491"/>
                      <a:pt x="40627" y="40374"/>
                      <a:pt x="30236" y="43623"/>
                    </a:cubicBezTo>
                    <a:cubicBezTo>
                      <a:pt x="16669" y="47942"/>
                      <a:pt x="3776" y="42812"/>
                      <a:pt x="604" y="2884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6" name="Forme libre : forme 535">
                <a:extLst>
                  <a:ext uri="{FF2B5EF4-FFF2-40B4-BE49-F238E27FC236}">
                    <a16:creationId xmlns:a16="http://schemas.microsoft.com/office/drawing/2014/main" id="{221C32E2-A583-413E-A919-12E7D4FE24BB}"/>
                  </a:ext>
                </a:extLst>
              </p:cNvPr>
              <p:cNvSpPr/>
              <p:nvPr/>
            </p:nvSpPr>
            <p:spPr>
              <a:xfrm>
                <a:off x="2858730" y="4204479"/>
                <a:ext cx="45734" cy="44531"/>
              </a:xfrm>
              <a:custGeom>
                <a:avLst/>
                <a:gdLst>
                  <a:gd name="connsiteX0" fmla="*/ 45126 w 45734"/>
                  <a:gd name="connsiteY0" fmla="*/ 22002 h 44531"/>
                  <a:gd name="connsiteX1" fmla="*/ 19071 w 45734"/>
                  <a:gd name="connsiteY1" fmla="*/ 44074 h 44531"/>
                  <a:gd name="connsiteX2" fmla="*/ -600 w 45734"/>
                  <a:gd name="connsiteY2" fmla="*/ 23261 h 44531"/>
                  <a:gd name="connsiteX3" fmla="*/ 778 w 45734"/>
                  <a:gd name="connsiteY3" fmla="*/ 16467 h 44531"/>
                  <a:gd name="connsiteX4" fmla="*/ 21028 w 45734"/>
                  <a:gd name="connsiteY4" fmla="*/ 334 h 44531"/>
                  <a:gd name="connsiteX5" fmla="*/ 45126 w 45734"/>
                  <a:gd name="connsiteY5" fmla="*/ 22002 h 44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734" h="44531">
                    <a:moveTo>
                      <a:pt x="45126" y="22002"/>
                    </a:moveTo>
                    <a:cubicBezTo>
                      <a:pt x="43304" y="38606"/>
                      <a:pt x="33854" y="46234"/>
                      <a:pt x="19071" y="44074"/>
                    </a:cubicBezTo>
                    <a:cubicBezTo>
                      <a:pt x="7892" y="43759"/>
                      <a:pt x="-916" y="34441"/>
                      <a:pt x="-600" y="23261"/>
                    </a:cubicBezTo>
                    <a:cubicBezTo>
                      <a:pt x="-535" y="20934"/>
                      <a:pt x="-68" y="18635"/>
                      <a:pt x="778" y="16467"/>
                    </a:cubicBezTo>
                    <a:cubicBezTo>
                      <a:pt x="4690" y="8262"/>
                      <a:pt x="12158" y="2313"/>
                      <a:pt x="21028" y="334"/>
                    </a:cubicBezTo>
                    <a:cubicBezTo>
                      <a:pt x="36284" y="-2299"/>
                      <a:pt x="44451" y="7354"/>
                      <a:pt x="45126" y="2200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7" name="Forme libre : forme 536">
                <a:extLst>
                  <a:ext uri="{FF2B5EF4-FFF2-40B4-BE49-F238E27FC236}">
                    <a16:creationId xmlns:a16="http://schemas.microsoft.com/office/drawing/2014/main" id="{08B5E987-02D3-441B-8CD6-6837E9B7A1AC}"/>
                  </a:ext>
                </a:extLst>
              </p:cNvPr>
              <p:cNvSpPr/>
              <p:nvPr/>
            </p:nvSpPr>
            <p:spPr>
              <a:xfrm>
                <a:off x="3260146" y="4204457"/>
                <a:ext cx="44064" cy="44422"/>
              </a:xfrm>
              <a:custGeom>
                <a:avLst/>
                <a:gdLst>
                  <a:gd name="connsiteX0" fmla="*/ 42230 w 44064"/>
                  <a:gd name="connsiteY0" fmla="*/ 15881 h 44422"/>
                  <a:gd name="connsiteX1" fmla="*/ 29675 w 44064"/>
                  <a:gd name="connsiteY1" fmla="*/ 42881 h 44422"/>
                  <a:gd name="connsiteX2" fmla="*/ -25 w 44064"/>
                  <a:gd name="connsiteY2" fmla="*/ 25601 h 44422"/>
                  <a:gd name="connsiteX3" fmla="*/ 13475 w 44064"/>
                  <a:gd name="connsiteY3" fmla="*/ 1504 h 44422"/>
                  <a:gd name="connsiteX4" fmla="*/ 42230 w 44064"/>
                  <a:gd name="connsiteY4" fmla="*/ 15881 h 44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064" h="44422">
                    <a:moveTo>
                      <a:pt x="42230" y="15881"/>
                    </a:moveTo>
                    <a:cubicBezTo>
                      <a:pt x="46097" y="26799"/>
                      <a:pt x="40515" y="38803"/>
                      <a:pt x="29675" y="42881"/>
                    </a:cubicBezTo>
                    <a:cubicBezTo>
                      <a:pt x="16175" y="47404"/>
                      <a:pt x="3957" y="41194"/>
                      <a:pt x="-25" y="25601"/>
                    </a:cubicBezTo>
                    <a:cubicBezTo>
                      <a:pt x="-2552" y="15270"/>
                      <a:pt x="3345" y="4745"/>
                      <a:pt x="13475" y="1504"/>
                    </a:cubicBezTo>
                    <a:cubicBezTo>
                      <a:pt x="26435" y="-3019"/>
                      <a:pt x="39057" y="2112"/>
                      <a:pt x="42230" y="1588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8" name="Forme libre : forme 537">
                <a:extLst>
                  <a:ext uri="{FF2B5EF4-FFF2-40B4-BE49-F238E27FC236}">
                    <a16:creationId xmlns:a16="http://schemas.microsoft.com/office/drawing/2014/main" id="{275FD933-E0F2-46E9-B07D-5458A5D7121D}"/>
                  </a:ext>
                </a:extLst>
              </p:cNvPr>
              <p:cNvSpPr/>
              <p:nvPr/>
            </p:nvSpPr>
            <p:spPr>
              <a:xfrm>
                <a:off x="4060064" y="4224467"/>
                <a:ext cx="46891" cy="46625"/>
              </a:xfrm>
              <a:custGeom>
                <a:avLst/>
                <a:gdLst>
                  <a:gd name="connsiteX0" fmla="*/ -609 w 46891"/>
                  <a:gd name="connsiteY0" fmla="*/ 20643 h 46625"/>
                  <a:gd name="connsiteX1" fmla="*/ 28282 w 46891"/>
                  <a:gd name="connsiteY1" fmla="*/ 799 h 46625"/>
                  <a:gd name="connsiteX2" fmla="*/ 45802 w 46891"/>
                  <a:gd name="connsiteY2" fmla="*/ 27551 h 46625"/>
                  <a:gd name="connsiteX3" fmla="*/ 44616 w 46891"/>
                  <a:gd name="connsiteY3" fmla="*/ 31444 h 46625"/>
                  <a:gd name="connsiteX4" fmla="*/ 21532 w 46891"/>
                  <a:gd name="connsiteY4" fmla="*/ 46294 h 46625"/>
                  <a:gd name="connsiteX5" fmla="*/ -609 w 46891"/>
                  <a:gd name="connsiteY5" fmla="*/ 20643 h 46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891" h="46625">
                    <a:moveTo>
                      <a:pt x="-609" y="20643"/>
                    </a:moveTo>
                    <a:cubicBezTo>
                      <a:pt x="3441" y="4781"/>
                      <a:pt x="13971" y="-2846"/>
                      <a:pt x="28282" y="799"/>
                    </a:cubicBezTo>
                    <a:cubicBezTo>
                      <a:pt x="40507" y="3348"/>
                      <a:pt x="48351" y="15325"/>
                      <a:pt x="45802" y="27551"/>
                    </a:cubicBezTo>
                    <a:cubicBezTo>
                      <a:pt x="45525" y="28882"/>
                      <a:pt x="45128" y="30184"/>
                      <a:pt x="44616" y="31444"/>
                    </a:cubicBezTo>
                    <a:cubicBezTo>
                      <a:pt x="41747" y="41492"/>
                      <a:pt x="31865" y="47849"/>
                      <a:pt x="21532" y="46294"/>
                    </a:cubicBezTo>
                    <a:cubicBezTo>
                      <a:pt x="5196" y="44066"/>
                      <a:pt x="-474" y="34751"/>
                      <a:pt x="-609" y="2064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9" name="Forme libre : forme 538">
                <a:extLst>
                  <a:ext uri="{FF2B5EF4-FFF2-40B4-BE49-F238E27FC236}">
                    <a16:creationId xmlns:a16="http://schemas.microsoft.com/office/drawing/2014/main" id="{61EB82B3-6B06-4402-ADD2-4D782DB65C58}"/>
                  </a:ext>
                </a:extLst>
              </p:cNvPr>
              <p:cNvSpPr/>
              <p:nvPr/>
            </p:nvSpPr>
            <p:spPr>
              <a:xfrm>
                <a:off x="3114207" y="4288596"/>
                <a:ext cx="42030" cy="43913"/>
              </a:xfrm>
              <a:custGeom>
                <a:avLst/>
                <a:gdLst>
                  <a:gd name="connsiteX0" fmla="*/ 40276 w 42030"/>
                  <a:gd name="connsiteY0" fmla="*/ 16117 h 43913"/>
                  <a:gd name="connsiteX1" fmla="*/ 27924 w 42030"/>
                  <a:gd name="connsiteY1" fmla="*/ 42375 h 43913"/>
                  <a:gd name="connsiteX2" fmla="*/ -561 w 42030"/>
                  <a:gd name="connsiteY2" fmla="*/ 25365 h 43913"/>
                  <a:gd name="connsiteX3" fmla="*/ 11724 w 42030"/>
                  <a:gd name="connsiteY3" fmla="*/ 1875 h 43913"/>
                  <a:gd name="connsiteX4" fmla="*/ 38715 w 42030"/>
                  <a:gd name="connsiteY4" fmla="*/ 11447 h 43913"/>
                  <a:gd name="connsiteX5" fmla="*/ 40277 w 42030"/>
                  <a:gd name="connsiteY5" fmla="*/ 16117 h 43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030" h="43913">
                    <a:moveTo>
                      <a:pt x="40276" y="16117"/>
                    </a:moveTo>
                    <a:cubicBezTo>
                      <a:pt x="43958" y="26771"/>
                      <a:pt x="38479" y="38418"/>
                      <a:pt x="27924" y="42375"/>
                    </a:cubicBezTo>
                    <a:cubicBezTo>
                      <a:pt x="14424" y="46830"/>
                      <a:pt x="924" y="40890"/>
                      <a:pt x="-561" y="25365"/>
                    </a:cubicBezTo>
                    <a:cubicBezTo>
                      <a:pt x="-1236" y="17602"/>
                      <a:pt x="5379" y="4170"/>
                      <a:pt x="11724" y="1875"/>
                    </a:cubicBezTo>
                    <a:cubicBezTo>
                      <a:pt x="21821" y="-2935"/>
                      <a:pt x="33905" y="1350"/>
                      <a:pt x="38715" y="11447"/>
                    </a:cubicBezTo>
                    <a:cubicBezTo>
                      <a:pt x="39424" y="12935"/>
                      <a:pt x="39948" y="14503"/>
                      <a:pt x="40277" y="1611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0" name="Forme libre : forme 539">
                <a:extLst>
                  <a:ext uri="{FF2B5EF4-FFF2-40B4-BE49-F238E27FC236}">
                    <a16:creationId xmlns:a16="http://schemas.microsoft.com/office/drawing/2014/main" id="{17DFDC97-AFBE-4582-A084-2C7115A4D397}"/>
                  </a:ext>
                </a:extLst>
              </p:cNvPr>
              <p:cNvSpPr/>
              <p:nvPr/>
            </p:nvSpPr>
            <p:spPr>
              <a:xfrm>
                <a:off x="4293056" y="4309484"/>
                <a:ext cx="44096" cy="44461"/>
              </a:xfrm>
              <a:custGeom>
                <a:avLst/>
                <a:gdLst>
                  <a:gd name="connsiteX0" fmla="*/ 625 w 44096"/>
                  <a:gd name="connsiteY0" fmla="*/ 28439 h 44461"/>
                  <a:gd name="connsiteX1" fmla="*/ 13112 w 44096"/>
                  <a:gd name="connsiteY1" fmla="*/ 1439 h 44461"/>
                  <a:gd name="connsiteX2" fmla="*/ 41572 w 44096"/>
                  <a:gd name="connsiteY2" fmla="*/ 13791 h 44461"/>
                  <a:gd name="connsiteX3" fmla="*/ 42880 w 44096"/>
                  <a:gd name="connsiteY3" fmla="*/ 18719 h 44461"/>
                  <a:gd name="connsiteX4" fmla="*/ 29717 w 44096"/>
                  <a:gd name="connsiteY4" fmla="*/ 42817 h 44461"/>
                  <a:gd name="connsiteX5" fmla="*/ 625 w 44096"/>
                  <a:gd name="connsiteY5" fmla="*/ 28439 h 44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096" h="44461">
                    <a:moveTo>
                      <a:pt x="625" y="28439"/>
                    </a:moveTo>
                    <a:cubicBezTo>
                      <a:pt x="-3249" y="17541"/>
                      <a:pt x="2299" y="5545"/>
                      <a:pt x="13112" y="1439"/>
                    </a:cubicBezTo>
                    <a:cubicBezTo>
                      <a:pt x="24382" y="-3009"/>
                      <a:pt x="37124" y="2521"/>
                      <a:pt x="41572" y="13791"/>
                    </a:cubicBezTo>
                    <a:cubicBezTo>
                      <a:pt x="42198" y="15377"/>
                      <a:pt x="42637" y="17031"/>
                      <a:pt x="42880" y="18719"/>
                    </a:cubicBezTo>
                    <a:cubicBezTo>
                      <a:pt x="45439" y="28954"/>
                      <a:pt x="39712" y="39439"/>
                      <a:pt x="29717" y="42817"/>
                    </a:cubicBezTo>
                    <a:cubicBezTo>
                      <a:pt x="16353" y="47204"/>
                      <a:pt x="3730" y="42209"/>
                      <a:pt x="625" y="2843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1" name="Forme libre : forme 540">
                <a:extLst>
                  <a:ext uri="{FF2B5EF4-FFF2-40B4-BE49-F238E27FC236}">
                    <a16:creationId xmlns:a16="http://schemas.microsoft.com/office/drawing/2014/main" id="{7290D1FD-C168-4AD1-B74B-416E2DE84A66}"/>
                  </a:ext>
                </a:extLst>
              </p:cNvPr>
              <p:cNvSpPr/>
              <p:nvPr/>
            </p:nvSpPr>
            <p:spPr>
              <a:xfrm>
                <a:off x="3346471" y="4375354"/>
                <a:ext cx="39776" cy="40216"/>
              </a:xfrm>
              <a:custGeom>
                <a:avLst/>
                <a:gdLst>
                  <a:gd name="connsiteX0" fmla="*/ -490 w 39776"/>
                  <a:gd name="connsiteY0" fmla="*/ 20012 h 40216"/>
                  <a:gd name="connsiteX1" fmla="*/ 15175 w 39776"/>
                  <a:gd name="connsiteY1" fmla="*/ 271 h 40216"/>
                  <a:gd name="connsiteX2" fmla="*/ 16520 w 39776"/>
                  <a:gd name="connsiteY2" fmla="*/ 167 h 40216"/>
                  <a:gd name="connsiteX3" fmla="*/ 38660 w 39776"/>
                  <a:gd name="connsiteY3" fmla="*/ 24332 h 40216"/>
                  <a:gd name="connsiteX4" fmla="*/ 19821 w 39776"/>
                  <a:gd name="connsiteY4" fmla="*/ 40047 h 40216"/>
                  <a:gd name="connsiteX5" fmla="*/ 17127 w 39776"/>
                  <a:gd name="connsiteY5" fmla="*/ 39587 h 40216"/>
                  <a:gd name="connsiteX6" fmla="*/ -490 w 39776"/>
                  <a:gd name="connsiteY6" fmla="*/ 20012 h 40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776" h="40216">
                    <a:moveTo>
                      <a:pt x="-490" y="20012"/>
                    </a:moveTo>
                    <a:cubicBezTo>
                      <a:pt x="-1616" y="10235"/>
                      <a:pt x="5397" y="1397"/>
                      <a:pt x="15175" y="271"/>
                    </a:cubicBezTo>
                    <a:cubicBezTo>
                      <a:pt x="15622" y="219"/>
                      <a:pt x="16070" y="185"/>
                      <a:pt x="16520" y="167"/>
                    </a:cubicBezTo>
                    <a:cubicBezTo>
                      <a:pt x="33665" y="-1993"/>
                      <a:pt x="41293" y="9280"/>
                      <a:pt x="38660" y="24332"/>
                    </a:cubicBezTo>
                    <a:cubicBezTo>
                      <a:pt x="37797" y="33874"/>
                      <a:pt x="29362" y="40910"/>
                      <a:pt x="19821" y="40047"/>
                    </a:cubicBezTo>
                    <a:cubicBezTo>
                      <a:pt x="18912" y="39965"/>
                      <a:pt x="18012" y="39811"/>
                      <a:pt x="17127" y="39587"/>
                    </a:cubicBezTo>
                    <a:cubicBezTo>
                      <a:pt x="6530" y="37225"/>
                      <a:pt x="-287" y="31555"/>
                      <a:pt x="-490" y="2001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2" name="Forme libre : forme 541">
                <a:extLst>
                  <a:ext uri="{FF2B5EF4-FFF2-40B4-BE49-F238E27FC236}">
                    <a16:creationId xmlns:a16="http://schemas.microsoft.com/office/drawing/2014/main" id="{33F5EBC2-B8FE-45A2-8650-A5B90C57BE11}"/>
                  </a:ext>
                </a:extLst>
              </p:cNvPr>
              <p:cNvSpPr/>
              <p:nvPr/>
            </p:nvSpPr>
            <p:spPr>
              <a:xfrm>
                <a:off x="3743438" y="4371096"/>
                <a:ext cx="47310" cy="47858"/>
              </a:xfrm>
              <a:custGeom>
                <a:avLst/>
                <a:gdLst>
                  <a:gd name="connsiteX0" fmla="*/ 22393 w 47310"/>
                  <a:gd name="connsiteY0" fmla="*/ 47760 h 47858"/>
                  <a:gd name="connsiteX1" fmla="*/ -85 w 47310"/>
                  <a:gd name="connsiteY1" fmla="*/ 19882 h 47858"/>
                  <a:gd name="connsiteX2" fmla="*/ 25008 w 47310"/>
                  <a:gd name="connsiteY2" fmla="*/ 58 h 47858"/>
                  <a:gd name="connsiteX3" fmla="*/ 29683 w 47310"/>
                  <a:gd name="connsiteY3" fmla="*/ 1118 h 47858"/>
                  <a:gd name="connsiteX4" fmla="*/ 46693 w 47310"/>
                  <a:gd name="connsiteY4" fmla="*/ 23123 h 47858"/>
                  <a:gd name="connsiteX5" fmla="*/ 22393 w 47310"/>
                  <a:gd name="connsiteY5" fmla="*/ 47760 h 47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310" h="47858">
                    <a:moveTo>
                      <a:pt x="22393" y="47760"/>
                    </a:moveTo>
                    <a:cubicBezTo>
                      <a:pt x="5450" y="45060"/>
                      <a:pt x="-2852" y="35205"/>
                      <a:pt x="-85" y="19882"/>
                    </a:cubicBezTo>
                    <a:cubicBezTo>
                      <a:pt x="1370" y="7479"/>
                      <a:pt x="12604" y="-1397"/>
                      <a:pt x="25008" y="58"/>
                    </a:cubicBezTo>
                    <a:cubicBezTo>
                      <a:pt x="26599" y="244"/>
                      <a:pt x="28166" y="599"/>
                      <a:pt x="29683" y="1118"/>
                    </a:cubicBezTo>
                    <a:cubicBezTo>
                      <a:pt x="39872" y="3462"/>
                      <a:pt x="46991" y="12671"/>
                      <a:pt x="46693" y="23123"/>
                    </a:cubicBezTo>
                    <a:cubicBezTo>
                      <a:pt x="46490" y="40402"/>
                      <a:pt x="36972" y="46815"/>
                      <a:pt x="22393" y="4776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3" name="Forme libre : forme 542">
                <a:extLst>
                  <a:ext uri="{FF2B5EF4-FFF2-40B4-BE49-F238E27FC236}">
                    <a16:creationId xmlns:a16="http://schemas.microsoft.com/office/drawing/2014/main" id="{BF0D225C-2274-4087-B09D-A9E1BE42C5B9}"/>
                  </a:ext>
                </a:extLst>
              </p:cNvPr>
              <p:cNvSpPr/>
              <p:nvPr/>
            </p:nvSpPr>
            <p:spPr>
              <a:xfrm>
                <a:off x="4146228" y="4394240"/>
                <a:ext cx="42787" cy="43640"/>
              </a:xfrm>
              <a:custGeom>
                <a:avLst/>
                <a:gdLst>
                  <a:gd name="connsiteX0" fmla="*/ 21026 w 42787"/>
                  <a:gd name="connsiteY0" fmla="*/ 316 h 43640"/>
                  <a:gd name="connsiteX1" fmla="*/ 41276 w 42787"/>
                  <a:gd name="connsiteY1" fmla="*/ 15639 h 43640"/>
                  <a:gd name="connsiteX2" fmla="*/ 22173 w 42787"/>
                  <a:gd name="connsiteY2" fmla="*/ 43179 h 43640"/>
                  <a:gd name="connsiteX3" fmla="*/ 482 w 42787"/>
                  <a:gd name="connsiteY3" fmla="*/ 28735 h 43640"/>
                  <a:gd name="connsiteX4" fmla="*/ 371 w 42787"/>
                  <a:gd name="connsiteY4" fmla="*/ 28126 h 43640"/>
                  <a:gd name="connsiteX5" fmla="*/ 21026 w 42787"/>
                  <a:gd name="connsiteY5" fmla="*/ 316 h 43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787" h="43640">
                    <a:moveTo>
                      <a:pt x="21026" y="316"/>
                    </a:moveTo>
                    <a:cubicBezTo>
                      <a:pt x="31826" y="-2181"/>
                      <a:pt x="39048" y="7066"/>
                      <a:pt x="41276" y="15639"/>
                    </a:cubicBezTo>
                    <a:cubicBezTo>
                      <a:pt x="44718" y="29139"/>
                      <a:pt x="38306" y="40344"/>
                      <a:pt x="22173" y="43179"/>
                    </a:cubicBezTo>
                    <a:cubicBezTo>
                      <a:pt x="12195" y="45180"/>
                      <a:pt x="2483" y="38713"/>
                      <a:pt x="482" y="28735"/>
                    </a:cubicBezTo>
                    <a:cubicBezTo>
                      <a:pt x="442" y="28533"/>
                      <a:pt x="405" y="28330"/>
                      <a:pt x="371" y="28126"/>
                    </a:cubicBezTo>
                    <a:cubicBezTo>
                      <a:pt x="-3207" y="14221"/>
                      <a:pt x="2868" y="2949"/>
                      <a:pt x="21026" y="31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4" name="Forme libre : forme 543">
                <a:extLst>
                  <a:ext uri="{FF2B5EF4-FFF2-40B4-BE49-F238E27FC236}">
                    <a16:creationId xmlns:a16="http://schemas.microsoft.com/office/drawing/2014/main" id="{31688DBC-CCD5-444E-B8E2-73099E872FCE}"/>
                  </a:ext>
                </a:extLst>
              </p:cNvPr>
              <p:cNvSpPr/>
              <p:nvPr/>
            </p:nvSpPr>
            <p:spPr>
              <a:xfrm>
                <a:off x="3179678" y="4440194"/>
                <a:ext cx="36437" cy="36647"/>
              </a:xfrm>
              <a:custGeom>
                <a:avLst/>
                <a:gdLst>
                  <a:gd name="connsiteX0" fmla="*/ 14900 w 36437"/>
                  <a:gd name="connsiteY0" fmla="*/ 329 h 36647"/>
                  <a:gd name="connsiteX1" fmla="*/ 35150 w 36437"/>
                  <a:gd name="connsiteY1" fmla="*/ 15584 h 36647"/>
                  <a:gd name="connsiteX2" fmla="*/ 20030 w 36437"/>
                  <a:gd name="connsiteY2" fmla="*/ 35834 h 36647"/>
                  <a:gd name="connsiteX3" fmla="*/ 118 w 36437"/>
                  <a:gd name="connsiteY3" fmla="*/ 20782 h 36647"/>
                  <a:gd name="connsiteX4" fmla="*/ 14900 w 36437"/>
                  <a:gd name="connsiteY4" fmla="*/ 329 h 36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437" h="36647">
                    <a:moveTo>
                      <a:pt x="14900" y="329"/>
                    </a:moveTo>
                    <a:cubicBezTo>
                      <a:pt x="27320" y="-2101"/>
                      <a:pt x="32450" y="6202"/>
                      <a:pt x="35150" y="15584"/>
                    </a:cubicBezTo>
                    <a:cubicBezTo>
                      <a:pt x="38390" y="27600"/>
                      <a:pt x="29480" y="32932"/>
                      <a:pt x="20030" y="35834"/>
                    </a:cubicBezTo>
                    <a:cubicBezTo>
                      <a:pt x="7948" y="39142"/>
                      <a:pt x="2615" y="30434"/>
                      <a:pt x="118" y="20782"/>
                    </a:cubicBezTo>
                    <a:cubicBezTo>
                      <a:pt x="-3257" y="8362"/>
                      <a:pt x="5720" y="4244"/>
                      <a:pt x="14900" y="32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5" name="Forme libre : forme 544">
                <a:extLst>
                  <a:ext uri="{FF2B5EF4-FFF2-40B4-BE49-F238E27FC236}">
                    <a16:creationId xmlns:a16="http://schemas.microsoft.com/office/drawing/2014/main" id="{83A734AA-1839-4EF3-A038-C26D851D2D45}"/>
                  </a:ext>
                </a:extLst>
              </p:cNvPr>
              <p:cNvSpPr/>
              <p:nvPr/>
            </p:nvSpPr>
            <p:spPr>
              <a:xfrm>
                <a:off x="3575839" y="4456494"/>
                <a:ext cx="44734" cy="45620"/>
              </a:xfrm>
              <a:custGeom>
                <a:avLst/>
                <a:gdLst>
                  <a:gd name="connsiteX0" fmla="*/ 21310 w 44734"/>
                  <a:gd name="connsiteY0" fmla="*/ 45522 h 45620"/>
                  <a:gd name="connsiteX1" fmla="*/ -88 w 44734"/>
                  <a:gd name="connsiteY1" fmla="*/ 18927 h 45620"/>
                  <a:gd name="connsiteX2" fmla="*/ 22910 w 44734"/>
                  <a:gd name="connsiteY2" fmla="*/ 2 h 45620"/>
                  <a:gd name="connsiteX3" fmla="*/ 28262 w 44734"/>
                  <a:gd name="connsiteY3" fmla="*/ 1242 h 45620"/>
                  <a:gd name="connsiteX4" fmla="*/ 43720 w 44734"/>
                  <a:gd name="connsiteY4" fmla="*/ 22167 h 45620"/>
                  <a:gd name="connsiteX5" fmla="*/ 21310 w 44734"/>
                  <a:gd name="connsiteY5" fmla="*/ 45522 h 45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734" h="45620">
                    <a:moveTo>
                      <a:pt x="21310" y="45522"/>
                    </a:moveTo>
                    <a:cubicBezTo>
                      <a:pt x="5109" y="42957"/>
                      <a:pt x="-2788" y="33507"/>
                      <a:pt x="-88" y="18927"/>
                    </a:cubicBezTo>
                    <a:cubicBezTo>
                      <a:pt x="1037" y="7350"/>
                      <a:pt x="11333" y="-1123"/>
                      <a:pt x="22910" y="2"/>
                    </a:cubicBezTo>
                    <a:cubicBezTo>
                      <a:pt x="24740" y="180"/>
                      <a:pt x="26540" y="597"/>
                      <a:pt x="28262" y="1242"/>
                    </a:cubicBezTo>
                    <a:cubicBezTo>
                      <a:pt x="36286" y="5553"/>
                      <a:pt x="41957" y="13231"/>
                      <a:pt x="43720" y="22167"/>
                    </a:cubicBezTo>
                    <a:cubicBezTo>
                      <a:pt x="46419" y="38232"/>
                      <a:pt x="35282" y="44644"/>
                      <a:pt x="21310" y="4552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6" name="Forme libre : forme 545">
                <a:extLst>
                  <a:ext uri="{FF2B5EF4-FFF2-40B4-BE49-F238E27FC236}">
                    <a16:creationId xmlns:a16="http://schemas.microsoft.com/office/drawing/2014/main" id="{F176A135-723A-4C4E-AF98-0FEB7A1A80B4}"/>
                  </a:ext>
                </a:extLst>
              </p:cNvPr>
              <p:cNvSpPr/>
              <p:nvPr/>
            </p:nvSpPr>
            <p:spPr>
              <a:xfrm>
                <a:off x="3976347" y="4457283"/>
                <a:ext cx="46706" cy="44423"/>
              </a:xfrm>
              <a:custGeom>
                <a:avLst/>
                <a:gdLst>
                  <a:gd name="connsiteX0" fmla="*/ 46052 w 46706"/>
                  <a:gd name="connsiteY0" fmla="*/ 29883 h 44423"/>
                  <a:gd name="connsiteX1" fmla="*/ 28367 w 46706"/>
                  <a:gd name="connsiteY1" fmla="*/ 43383 h 44423"/>
                  <a:gd name="connsiteX2" fmla="*/ -253 w 46706"/>
                  <a:gd name="connsiteY2" fmla="*/ 23606 h 44423"/>
                  <a:gd name="connsiteX3" fmla="*/ 15030 w 46706"/>
                  <a:gd name="connsiteY3" fmla="*/ 983 h 44423"/>
                  <a:gd name="connsiteX4" fmla="*/ 15339 w 46706"/>
                  <a:gd name="connsiteY4" fmla="*/ 926 h 44423"/>
                  <a:gd name="connsiteX5" fmla="*/ 46052 w 46706"/>
                  <a:gd name="connsiteY5" fmla="*/ 29883 h 44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706" h="44423">
                    <a:moveTo>
                      <a:pt x="46052" y="29883"/>
                    </a:moveTo>
                    <a:cubicBezTo>
                      <a:pt x="46862" y="33393"/>
                      <a:pt x="36939" y="40953"/>
                      <a:pt x="28367" y="43383"/>
                    </a:cubicBezTo>
                    <a:cubicBezTo>
                      <a:pt x="13989" y="46961"/>
                      <a:pt x="2717" y="40346"/>
                      <a:pt x="-253" y="23606"/>
                    </a:cubicBezTo>
                    <a:cubicBezTo>
                      <a:pt x="-2280" y="13138"/>
                      <a:pt x="4563" y="3010"/>
                      <a:pt x="15030" y="983"/>
                    </a:cubicBezTo>
                    <a:cubicBezTo>
                      <a:pt x="15133" y="963"/>
                      <a:pt x="15236" y="944"/>
                      <a:pt x="15339" y="926"/>
                    </a:cubicBezTo>
                    <a:cubicBezTo>
                      <a:pt x="29919" y="-2989"/>
                      <a:pt x="41192" y="3828"/>
                      <a:pt x="46052" y="2988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7" name="Forme libre : forme 546">
                <a:extLst>
                  <a:ext uri="{FF2B5EF4-FFF2-40B4-BE49-F238E27FC236}">
                    <a16:creationId xmlns:a16="http://schemas.microsoft.com/office/drawing/2014/main" id="{42587A1C-8011-4609-A152-20FDA2F471E9}"/>
                  </a:ext>
                </a:extLst>
              </p:cNvPr>
              <p:cNvSpPr/>
              <p:nvPr/>
            </p:nvSpPr>
            <p:spPr>
              <a:xfrm>
                <a:off x="3407587" y="4541505"/>
                <a:ext cx="44521" cy="44123"/>
              </a:xfrm>
              <a:custGeom>
                <a:avLst/>
                <a:gdLst>
                  <a:gd name="connsiteX0" fmla="*/ 15344 w 44521"/>
                  <a:gd name="connsiteY0" fmla="*/ 1146 h 44123"/>
                  <a:gd name="connsiteX1" fmla="*/ 42344 w 44521"/>
                  <a:gd name="connsiteY1" fmla="*/ 13700 h 44123"/>
                  <a:gd name="connsiteX2" fmla="*/ 30213 w 44521"/>
                  <a:gd name="connsiteY2" fmla="*/ 42048 h 44123"/>
                  <a:gd name="connsiteX3" fmla="*/ 25131 w 44521"/>
                  <a:gd name="connsiteY3" fmla="*/ 43401 h 44123"/>
                  <a:gd name="connsiteX4" fmla="*/ 966 w 44521"/>
                  <a:gd name="connsiteY4" fmla="*/ 30238 h 44123"/>
                  <a:gd name="connsiteX5" fmla="*/ 15344 w 44521"/>
                  <a:gd name="connsiteY5" fmla="*/ 1146 h 44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521" h="44123">
                    <a:moveTo>
                      <a:pt x="15344" y="1146"/>
                    </a:moveTo>
                    <a:cubicBezTo>
                      <a:pt x="26263" y="-2761"/>
                      <a:pt x="38294" y="2834"/>
                      <a:pt x="42344" y="13700"/>
                    </a:cubicBezTo>
                    <a:cubicBezTo>
                      <a:pt x="46822" y="24878"/>
                      <a:pt x="41391" y="37569"/>
                      <a:pt x="30213" y="42048"/>
                    </a:cubicBezTo>
                    <a:cubicBezTo>
                      <a:pt x="28580" y="42702"/>
                      <a:pt x="26873" y="43156"/>
                      <a:pt x="25131" y="43401"/>
                    </a:cubicBezTo>
                    <a:cubicBezTo>
                      <a:pt x="14874" y="46000"/>
                      <a:pt x="4345" y="40265"/>
                      <a:pt x="966" y="30238"/>
                    </a:cubicBezTo>
                    <a:cubicBezTo>
                      <a:pt x="-3489" y="16941"/>
                      <a:pt x="1573" y="4183"/>
                      <a:pt x="15344" y="114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8" name="Forme libre : forme 547">
                <a:extLst>
                  <a:ext uri="{FF2B5EF4-FFF2-40B4-BE49-F238E27FC236}">
                    <a16:creationId xmlns:a16="http://schemas.microsoft.com/office/drawing/2014/main" id="{2BAF8F74-EA40-4D03-AE31-ABF3ACB84D42}"/>
                  </a:ext>
                </a:extLst>
              </p:cNvPr>
              <p:cNvSpPr/>
              <p:nvPr/>
            </p:nvSpPr>
            <p:spPr>
              <a:xfrm>
                <a:off x="3807157" y="4540373"/>
                <a:ext cx="46964" cy="46226"/>
              </a:xfrm>
              <a:custGeom>
                <a:avLst/>
                <a:gdLst>
                  <a:gd name="connsiteX0" fmla="*/ 46356 w 46964"/>
                  <a:gd name="connsiteY0" fmla="*/ 20233 h 46226"/>
                  <a:gd name="connsiteX1" fmla="*/ 18546 w 46964"/>
                  <a:gd name="connsiteY1" fmla="*/ 45613 h 46226"/>
                  <a:gd name="connsiteX2" fmla="*/ -278 w 46964"/>
                  <a:gd name="connsiteY2" fmla="*/ 19056 h 46226"/>
                  <a:gd name="connsiteX3" fmla="*/ 21719 w 46964"/>
                  <a:gd name="connsiteY3" fmla="*/ -85 h 46226"/>
                  <a:gd name="connsiteX4" fmla="*/ 46356 w 46964"/>
                  <a:gd name="connsiteY4" fmla="*/ 20233 h 46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964" h="46226">
                    <a:moveTo>
                      <a:pt x="46356" y="20233"/>
                    </a:moveTo>
                    <a:cubicBezTo>
                      <a:pt x="43116" y="40483"/>
                      <a:pt x="33464" y="48313"/>
                      <a:pt x="18546" y="45613"/>
                    </a:cubicBezTo>
                    <a:cubicBezTo>
                      <a:pt x="6015" y="43477"/>
                      <a:pt x="-2413" y="31587"/>
                      <a:pt x="-278" y="19056"/>
                    </a:cubicBezTo>
                    <a:cubicBezTo>
                      <a:pt x="1563" y="8253"/>
                      <a:pt x="10765" y="245"/>
                      <a:pt x="21719" y="-85"/>
                    </a:cubicBezTo>
                    <a:cubicBezTo>
                      <a:pt x="39606" y="-557"/>
                      <a:pt x="42711" y="11525"/>
                      <a:pt x="46356" y="2023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616" name="Forme libre : forme 615">
              <a:extLst>
                <a:ext uri="{FF2B5EF4-FFF2-40B4-BE49-F238E27FC236}">
                  <a16:creationId xmlns:a16="http://schemas.microsoft.com/office/drawing/2014/main" id="{F1FB421C-4CEC-44DE-999F-EADA2714F0ED}"/>
                </a:ext>
              </a:extLst>
            </p:cNvPr>
            <p:cNvSpPr/>
            <p:nvPr/>
          </p:nvSpPr>
          <p:spPr>
            <a:xfrm>
              <a:off x="4955177" y="949627"/>
              <a:ext cx="2867602" cy="4022459"/>
            </a:xfrm>
            <a:custGeom>
              <a:avLst/>
              <a:gdLst>
                <a:gd name="connsiteX0" fmla="*/ 2866994 w 2867602"/>
                <a:gd name="connsiteY0" fmla="*/ 95886 h 4022459"/>
                <a:gd name="connsiteX1" fmla="*/ 2761424 w 2867602"/>
                <a:gd name="connsiteY1" fmla="*/ -99 h 4022459"/>
                <a:gd name="connsiteX2" fmla="*/ -609 w 2867602"/>
                <a:gd name="connsiteY2" fmla="*/ 3956279 h 4022459"/>
                <a:gd name="connsiteX3" fmla="*/ 125549 w 2867602"/>
                <a:gd name="connsiteY3" fmla="*/ 4022361 h 4022459"/>
                <a:gd name="connsiteX4" fmla="*/ 2866994 w 2867602"/>
                <a:gd name="connsiteY4" fmla="*/ 95886 h 402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7602" h="4022459">
                  <a:moveTo>
                    <a:pt x="2866994" y="95886"/>
                  </a:moveTo>
                  <a:cubicBezTo>
                    <a:pt x="2832749" y="62857"/>
                    <a:pt x="2797559" y="30861"/>
                    <a:pt x="2761424" y="-99"/>
                  </a:cubicBezTo>
                  <a:cubicBezTo>
                    <a:pt x="2412516" y="1663777"/>
                    <a:pt x="1393401" y="3081141"/>
                    <a:pt x="-609" y="3956279"/>
                  </a:cubicBezTo>
                  <a:cubicBezTo>
                    <a:pt x="40701" y="3979499"/>
                    <a:pt x="82754" y="4001526"/>
                    <a:pt x="125549" y="4022361"/>
                  </a:cubicBezTo>
                  <a:cubicBezTo>
                    <a:pt x="1496811" y="3139529"/>
                    <a:pt x="2502764" y="1738431"/>
                    <a:pt x="2866994" y="95886"/>
                  </a:cubicBezTo>
                  <a:close/>
                </a:path>
              </a:pathLst>
            </a:custGeom>
            <a:solidFill>
              <a:srgbClr val="93092E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17" name="Forme libre : forme 616">
              <a:extLst>
                <a:ext uri="{FF2B5EF4-FFF2-40B4-BE49-F238E27FC236}">
                  <a16:creationId xmlns:a16="http://schemas.microsoft.com/office/drawing/2014/main" id="{A857AA64-98E2-4070-9ED9-28CF17116FC0}"/>
                </a:ext>
              </a:extLst>
            </p:cNvPr>
            <p:cNvSpPr/>
            <p:nvPr/>
          </p:nvSpPr>
          <p:spPr>
            <a:xfrm>
              <a:off x="4137482" y="439260"/>
              <a:ext cx="3579727" cy="4466745"/>
            </a:xfrm>
            <a:custGeom>
              <a:avLst/>
              <a:gdLst>
                <a:gd name="connsiteX0" fmla="*/ -609 w 3579727"/>
                <a:gd name="connsiteY0" fmla="*/ 3717397 h 4466745"/>
                <a:gd name="connsiteX1" fmla="*/ 817086 w 3579727"/>
                <a:gd name="connsiteY1" fmla="*/ 4466647 h 4466745"/>
                <a:gd name="connsiteX2" fmla="*/ 3579119 w 3579727"/>
                <a:gd name="connsiteY2" fmla="*/ 510066 h 4466745"/>
                <a:gd name="connsiteX3" fmla="*/ 2593619 w 3579727"/>
                <a:gd name="connsiteY3" fmla="*/ -99 h 4466745"/>
                <a:gd name="connsiteX4" fmla="*/ -609 w 3579727"/>
                <a:gd name="connsiteY4" fmla="*/ 3717397 h 4466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79727" h="4466745">
                  <a:moveTo>
                    <a:pt x="-609" y="3717397"/>
                  </a:moveTo>
                  <a:cubicBezTo>
                    <a:pt x="210711" y="4026706"/>
                    <a:pt x="490530" y="4283102"/>
                    <a:pt x="817086" y="4466647"/>
                  </a:cubicBezTo>
                  <a:cubicBezTo>
                    <a:pt x="2211096" y="3591307"/>
                    <a:pt x="3230211" y="2173942"/>
                    <a:pt x="3579119" y="510066"/>
                  </a:cubicBezTo>
                  <a:cubicBezTo>
                    <a:pt x="3294620" y="265898"/>
                    <a:pt x="2957232" y="91242"/>
                    <a:pt x="2593619" y="-99"/>
                  </a:cubicBezTo>
                  <a:cubicBezTo>
                    <a:pt x="2353251" y="1604647"/>
                    <a:pt x="1367211" y="2965109"/>
                    <a:pt x="-609" y="3717397"/>
                  </a:cubicBezTo>
                  <a:close/>
                </a:path>
              </a:pathLst>
            </a:custGeom>
            <a:solidFill>
              <a:srgbClr val="D9042B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18" name="Forme libre : forme 617">
              <a:extLst>
                <a:ext uri="{FF2B5EF4-FFF2-40B4-BE49-F238E27FC236}">
                  <a16:creationId xmlns:a16="http://schemas.microsoft.com/office/drawing/2014/main" id="{0ABF70C5-F6B2-4956-B59C-AF2FDC5C9313}"/>
                </a:ext>
              </a:extLst>
            </p:cNvPr>
            <p:cNvSpPr/>
            <p:nvPr/>
          </p:nvSpPr>
          <p:spPr>
            <a:xfrm>
              <a:off x="4082604" y="417053"/>
              <a:ext cx="2648902" cy="3739837"/>
            </a:xfrm>
            <a:custGeom>
              <a:avLst/>
              <a:gdLst>
                <a:gd name="connsiteX0" fmla="*/ 2648294 w 2648902"/>
                <a:gd name="connsiteY0" fmla="*/ 22311 h 3739837"/>
                <a:gd name="connsiteX1" fmla="*/ 2550284 w 2648902"/>
                <a:gd name="connsiteY1" fmla="*/ -99 h 3739837"/>
                <a:gd name="connsiteX2" fmla="*/ -609 w 2648902"/>
                <a:gd name="connsiteY2" fmla="*/ 3655634 h 3739837"/>
                <a:gd name="connsiteX3" fmla="*/ 54404 w 2648902"/>
                <a:gd name="connsiteY3" fmla="*/ 3739739 h 3739837"/>
                <a:gd name="connsiteX4" fmla="*/ 2648294 w 2648902"/>
                <a:gd name="connsiteY4" fmla="*/ 22311 h 373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48902" h="3739837">
                  <a:moveTo>
                    <a:pt x="2648294" y="22311"/>
                  </a:moveTo>
                  <a:cubicBezTo>
                    <a:pt x="2615826" y="14211"/>
                    <a:pt x="2583224" y="6719"/>
                    <a:pt x="2550284" y="-99"/>
                  </a:cubicBezTo>
                  <a:cubicBezTo>
                    <a:pt x="2316531" y="1578862"/>
                    <a:pt x="1346016" y="2917589"/>
                    <a:pt x="-609" y="3655634"/>
                  </a:cubicBezTo>
                  <a:cubicBezTo>
                    <a:pt x="17121" y="3684074"/>
                    <a:pt x="35459" y="3712109"/>
                    <a:pt x="54404" y="3739739"/>
                  </a:cubicBezTo>
                  <a:cubicBezTo>
                    <a:pt x="1422089" y="2987316"/>
                    <a:pt x="2408129" y="1626854"/>
                    <a:pt x="2648294" y="22311"/>
                  </a:cubicBezTo>
                  <a:close/>
                </a:path>
              </a:pathLst>
            </a:custGeom>
            <a:solidFill>
              <a:srgbClr val="93092E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619" name="Graphique 4">
              <a:extLst>
                <a:ext uri="{FF2B5EF4-FFF2-40B4-BE49-F238E27FC236}">
                  <a16:creationId xmlns:a16="http://schemas.microsoft.com/office/drawing/2014/main" id="{19BD1DCC-D129-4D9F-B014-C402C1CF3D44}"/>
                </a:ext>
              </a:extLst>
            </p:cNvPr>
            <p:cNvGrpSpPr/>
            <p:nvPr/>
          </p:nvGrpSpPr>
          <p:grpSpPr>
            <a:xfrm>
              <a:off x="5940879" y="2207826"/>
              <a:ext cx="1087801" cy="718201"/>
              <a:chOff x="4271407" y="1847608"/>
              <a:chExt cx="1087801" cy="718201"/>
            </a:xfrm>
          </p:grpSpPr>
          <p:sp>
            <p:nvSpPr>
              <p:cNvPr id="620" name="Forme libre : forme 619">
                <a:extLst>
                  <a:ext uri="{FF2B5EF4-FFF2-40B4-BE49-F238E27FC236}">
                    <a16:creationId xmlns:a16="http://schemas.microsoft.com/office/drawing/2014/main" id="{109DF43E-E634-4290-8057-916673BE10C7}"/>
                  </a:ext>
                </a:extLst>
              </p:cNvPr>
              <p:cNvSpPr/>
              <p:nvPr/>
            </p:nvSpPr>
            <p:spPr>
              <a:xfrm>
                <a:off x="5217311" y="2059421"/>
                <a:ext cx="141897" cy="506388"/>
              </a:xfrm>
              <a:custGeom>
                <a:avLst/>
                <a:gdLst>
                  <a:gd name="connsiteX0" fmla="*/ 64164 w 141897"/>
                  <a:gd name="connsiteY0" fmla="*/ 506290 h 506388"/>
                  <a:gd name="connsiteX1" fmla="*/ 8072 w 141897"/>
                  <a:gd name="connsiteY1" fmla="*/ 1255 h 506388"/>
                  <a:gd name="connsiteX2" fmla="*/ 131529 w 141897"/>
                  <a:gd name="connsiteY2" fmla="*/ 346923 h 506388"/>
                  <a:gd name="connsiteX3" fmla="*/ 64164 w 141897"/>
                  <a:gd name="connsiteY3" fmla="*/ 506290 h 506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897" h="506388">
                    <a:moveTo>
                      <a:pt x="64164" y="506290"/>
                    </a:moveTo>
                    <a:cubicBezTo>
                      <a:pt x="48505" y="450197"/>
                      <a:pt x="-25610" y="25960"/>
                      <a:pt x="8072" y="1255"/>
                    </a:cubicBezTo>
                    <a:cubicBezTo>
                      <a:pt x="41755" y="-23450"/>
                      <a:pt x="89072" y="297580"/>
                      <a:pt x="131529" y="346923"/>
                    </a:cubicBezTo>
                    <a:cubicBezTo>
                      <a:pt x="173987" y="396265"/>
                      <a:pt x="64164" y="506290"/>
                      <a:pt x="64164" y="506290"/>
                    </a:cubicBezTo>
                    <a:close/>
                  </a:path>
                </a:pathLst>
              </a:custGeom>
              <a:solidFill>
                <a:srgbClr val="93092E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21" name="Forme libre : forme 620">
                <a:extLst>
                  <a:ext uri="{FF2B5EF4-FFF2-40B4-BE49-F238E27FC236}">
                    <a16:creationId xmlns:a16="http://schemas.microsoft.com/office/drawing/2014/main" id="{CDB5CBB0-1071-46D6-9163-B281162EFCA0}"/>
                  </a:ext>
                </a:extLst>
              </p:cNvPr>
              <p:cNvSpPr/>
              <p:nvPr/>
            </p:nvSpPr>
            <p:spPr>
              <a:xfrm>
                <a:off x="4271407" y="1847608"/>
                <a:ext cx="486681" cy="158288"/>
              </a:xfrm>
              <a:custGeom>
                <a:avLst/>
                <a:gdLst>
                  <a:gd name="connsiteX0" fmla="*/ -609 w 486681"/>
                  <a:gd name="connsiteY0" fmla="*/ 158190 h 158288"/>
                  <a:gd name="connsiteX1" fmla="*/ 485864 w 486681"/>
                  <a:gd name="connsiteY1" fmla="*/ 11310 h 158288"/>
                  <a:gd name="connsiteX2" fmla="*/ 119474 w 486681"/>
                  <a:gd name="connsiteY2" fmla="*/ 33653 h 158288"/>
                  <a:gd name="connsiteX3" fmla="*/ -609 w 486681"/>
                  <a:gd name="connsiteY3" fmla="*/ 158190 h 158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6681" h="158288">
                    <a:moveTo>
                      <a:pt x="-609" y="158190"/>
                    </a:moveTo>
                    <a:cubicBezTo>
                      <a:pt x="57171" y="150563"/>
                      <a:pt x="476414" y="52013"/>
                      <a:pt x="485864" y="11310"/>
                    </a:cubicBezTo>
                    <a:cubicBezTo>
                      <a:pt x="495314" y="-29392"/>
                      <a:pt x="181641" y="53430"/>
                      <a:pt x="119474" y="33653"/>
                    </a:cubicBezTo>
                    <a:cubicBezTo>
                      <a:pt x="57306" y="13875"/>
                      <a:pt x="-609" y="158190"/>
                      <a:pt x="-609" y="158190"/>
                    </a:cubicBezTo>
                    <a:close/>
                  </a:path>
                </a:pathLst>
              </a:custGeom>
              <a:solidFill>
                <a:srgbClr val="93092E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5" name="Graphique 3">
            <a:extLst>
              <a:ext uri="{FF2B5EF4-FFF2-40B4-BE49-F238E27FC236}">
                <a16:creationId xmlns:a16="http://schemas.microsoft.com/office/drawing/2014/main" id="{8424F311-D139-49FC-A9CC-782D66946DF7}"/>
              </a:ext>
            </a:extLst>
          </p:cNvPr>
          <p:cNvGrpSpPr/>
          <p:nvPr/>
        </p:nvGrpSpPr>
        <p:grpSpPr>
          <a:xfrm>
            <a:off x="-3664301" y="-5755847"/>
            <a:ext cx="11065858" cy="11109310"/>
            <a:chOff x="-268887" y="-1985811"/>
            <a:chExt cx="6831176" cy="6858000"/>
          </a:xfrm>
        </p:grpSpPr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5E1824BA-CAED-4B1C-B18D-2453D301CF38}"/>
                </a:ext>
              </a:extLst>
            </p:cNvPr>
            <p:cNvSpPr/>
            <p:nvPr/>
          </p:nvSpPr>
          <p:spPr>
            <a:xfrm>
              <a:off x="-190873" y="-1890451"/>
              <a:ext cx="6663794" cy="6663794"/>
            </a:xfrm>
            <a:custGeom>
              <a:avLst/>
              <a:gdLst>
                <a:gd name="connsiteX0" fmla="*/ 6663795 w 6663794"/>
                <a:gd name="connsiteY0" fmla="*/ 3331897 h 6663794"/>
                <a:gd name="connsiteX1" fmla="*/ 3331897 w 6663794"/>
                <a:gd name="connsiteY1" fmla="*/ 6663795 h 6663794"/>
                <a:gd name="connsiteX2" fmla="*/ 0 w 6663794"/>
                <a:gd name="connsiteY2" fmla="*/ 3331897 h 6663794"/>
                <a:gd name="connsiteX3" fmla="*/ 3331897 w 6663794"/>
                <a:gd name="connsiteY3" fmla="*/ 0 h 6663794"/>
                <a:gd name="connsiteX4" fmla="*/ 6663795 w 6663794"/>
                <a:gd name="connsiteY4" fmla="*/ 3331897 h 6663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3794" h="6663794">
                  <a:moveTo>
                    <a:pt x="6663795" y="3331897"/>
                  </a:moveTo>
                  <a:cubicBezTo>
                    <a:pt x="6663795" y="5172053"/>
                    <a:pt x="5172053" y="6663795"/>
                    <a:pt x="3331897" y="6663795"/>
                  </a:cubicBezTo>
                  <a:cubicBezTo>
                    <a:pt x="1491741" y="6663795"/>
                    <a:pt x="0" y="5172053"/>
                    <a:pt x="0" y="3331897"/>
                  </a:cubicBezTo>
                  <a:cubicBezTo>
                    <a:pt x="0" y="1491741"/>
                    <a:pt x="1491741" y="0"/>
                    <a:pt x="3331897" y="0"/>
                  </a:cubicBezTo>
                  <a:cubicBezTo>
                    <a:pt x="5172053" y="0"/>
                    <a:pt x="6663795" y="1491741"/>
                    <a:pt x="6663795" y="3331897"/>
                  </a:cubicBezTo>
                  <a:close/>
                </a:path>
              </a:pathLst>
            </a:custGeom>
            <a:noFill/>
            <a:ln w="44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51" name="Graphique 3">
              <a:extLst>
                <a:ext uri="{FF2B5EF4-FFF2-40B4-BE49-F238E27FC236}">
                  <a16:creationId xmlns:a16="http://schemas.microsoft.com/office/drawing/2014/main" id="{8424F311-D139-49FC-A9CC-782D66946DF7}"/>
                </a:ext>
              </a:extLst>
            </p:cNvPr>
            <p:cNvGrpSpPr/>
            <p:nvPr/>
          </p:nvGrpSpPr>
          <p:grpSpPr>
            <a:xfrm>
              <a:off x="-268885" y="-1985820"/>
              <a:ext cx="6831575" cy="6859464"/>
              <a:chOff x="-268885" y="-1985820"/>
              <a:chExt cx="6831575" cy="6859464"/>
            </a:xfrm>
            <a:solidFill>
              <a:srgbClr val="FFFFFF"/>
            </a:solidFill>
          </p:grpSpPr>
          <p:sp>
            <p:nvSpPr>
              <p:cNvPr id="549" name="Forme libre : forme 548">
                <a:extLst>
                  <a:ext uri="{FF2B5EF4-FFF2-40B4-BE49-F238E27FC236}">
                    <a16:creationId xmlns:a16="http://schemas.microsoft.com/office/drawing/2014/main" id="{7B0FE814-04B7-400C-82B2-79D90C93C3C2}"/>
                  </a:ext>
                </a:extLst>
              </p:cNvPr>
              <p:cNvSpPr/>
              <p:nvPr/>
            </p:nvSpPr>
            <p:spPr>
              <a:xfrm>
                <a:off x="4741050" y="4209317"/>
                <a:ext cx="206319" cy="204298"/>
              </a:xfrm>
              <a:custGeom>
                <a:avLst/>
                <a:gdLst>
                  <a:gd name="connsiteX0" fmla="*/ 201342 w 206319"/>
                  <a:gd name="connsiteY0" fmla="*/ 4447 h 204298"/>
                  <a:gd name="connsiteX1" fmla="*/ 188287 w 206319"/>
                  <a:gd name="connsiteY1" fmla="*/ 1050 h 204298"/>
                  <a:gd name="connsiteX2" fmla="*/ 80991 w 206319"/>
                  <a:gd name="connsiteY2" fmla="*/ 23671 h 204298"/>
                  <a:gd name="connsiteX3" fmla="*/ 69270 w 206319"/>
                  <a:gd name="connsiteY3" fmla="*/ 41691 h 204298"/>
                  <a:gd name="connsiteX4" fmla="*/ 73436 w 206319"/>
                  <a:gd name="connsiteY4" fmla="*/ 49333 h 204298"/>
                  <a:gd name="connsiteX5" fmla="*/ 83182 w 206319"/>
                  <a:gd name="connsiteY5" fmla="*/ 59034 h 204298"/>
                  <a:gd name="connsiteX6" fmla="*/ 8969 w 206319"/>
                  <a:gd name="connsiteY6" fmla="*/ 112235 h 204298"/>
                  <a:gd name="connsiteX7" fmla="*/ 430 w 206319"/>
                  <a:gd name="connsiteY7" fmla="*/ 124977 h 204298"/>
                  <a:gd name="connsiteX8" fmla="*/ 55061 w 206319"/>
                  <a:gd name="connsiteY8" fmla="*/ 204644 h 204298"/>
                  <a:gd name="connsiteX9" fmla="*/ 57655 w 206319"/>
                  <a:gd name="connsiteY9" fmla="*/ 205002 h 204298"/>
                  <a:gd name="connsiteX10" fmla="*/ 66015 w 206319"/>
                  <a:gd name="connsiteY10" fmla="*/ 203079 h 204298"/>
                  <a:gd name="connsiteX11" fmla="*/ 158736 w 206319"/>
                  <a:gd name="connsiteY11" fmla="*/ 134142 h 204298"/>
                  <a:gd name="connsiteX12" fmla="*/ 173489 w 206319"/>
                  <a:gd name="connsiteY12" fmla="*/ 148805 h 204298"/>
                  <a:gd name="connsiteX13" fmla="*/ 194986 w 206319"/>
                  <a:gd name="connsiteY13" fmla="*/ 148733 h 204298"/>
                  <a:gd name="connsiteX14" fmla="*/ 199374 w 206319"/>
                  <a:gd name="connsiteY14" fmla="*/ 138925 h 204298"/>
                  <a:gd name="connsiteX15" fmla="*/ 206662 w 206319"/>
                  <a:gd name="connsiteY15" fmla="*/ 16831 h 204298"/>
                  <a:gd name="connsiteX16" fmla="*/ 201342 w 206319"/>
                  <a:gd name="connsiteY16" fmla="*/ 4447 h 204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06319" h="204298">
                    <a:moveTo>
                      <a:pt x="201342" y="4447"/>
                    </a:moveTo>
                    <a:cubicBezTo>
                      <a:pt x="197759" y="1340"/>
                      <a:pt x="192931" y="84"/>
                      <a:pt x="188287" y="1050"/>
                    </a:cubicBezTo>
                    <a:lnTo>
                      <a:pt x="80991" y="23671"/>
                    </a:lnTo>
                    <a:cubicBezTo>
                      <a:pt x="72778" y="25411"/>
                      <a:pt x="67531" y="33479"/>
                      <a:pt x="69270" y="41691"/>
                    </a:cubicBezTo>
                    <a:cubicBezTo>
                      <a:pt x="69884" y="44590"/>
                      <a:pt x="71332" y="47246"/>
                      <a:pt x="73436" y="49333"/>
                    </a:cubicBezTo>
                    <a:lnTo>
                      <a:pt x="83182" y="59034"/>
                    </a:lnTo>
                    <a:cubicBezTo>
                      <a:pt x="61764" y="80993"/>
                      <a:pt x="36642" y="99002"/>
                      <a:pt x="8969" y="112235"/>
                    </a:cubicBezTo>
                    <a:cubicBezTo>
                      <a:pt x="4025" y="114622"/>
                      <a:pt x="759" y="119496"/>
                      <a:pt x="430" y="124977"/>
                    </a:cubicBezTo>
                    <a:cubicBezTo>
                      <a:pt x="-956" y="148179"/>
                      <a:pt x="18760" y="196060"/>
                      <a:pt x="55061" y="204644"/>
                    </a:cubicBezTo>
                    <a:cubicBezTo>
                      <a:pt x="55916" y="204829"/>
                      <a:pt x="56782" y="204948"/>
                      <a:pt x="57655" y="205002"/>
                    </a:cubicBezTo>
                    <a:cubicBezTo>
                      <a:pt x="60568" y="205177"/>
                      <a:pt x="63470" y="204509"/>
                      <a:pt x="66015" y="203079"/>
                    </a:cubicBezTo>
                    <a:cubicBezTo>
                      <a:pt x="99716" y="184119"/>
                      <a:pt x="130873" y="160954"/>
                      <a:pt x="158736" y="134142"/>
                    </a:cubicBezTo>
                    <a:lnTo>
                      <a:pt x="173489" y="148805"/>
                    </a:lnTo>
                    <a:cubicBezTo>
                      <a:pt x="179445" y="154721"/>
                      <a:pt x="189070" y="154689"/>
                      <a:pt x="194986" y="148733"/>
                    </a:cubicBezTo>
                    <a:cubicBezTo>
                      <a:pt x="197594" y="146107"/>
                      <a:pt x="199154" y="142620"/>
                      <a:pt x="199374" y="138925"/>
                    </a:cubicBezTo>
                    <a:lnTo>
                      <a:pt x="206662" y="16831"/>
                    </a:lnTo>
                    <a:cubicBezTo>
                      <a:pt x="206902" y="12102"/>
                      <a:pt x="204937" y="7529"/>
                      <a:pt x="201342" y="4447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28" name="Forme libre : forme 627">
                <a:extLst>
                  <a:ext uri="{FF2B5EF4-FFF2-40B4-BE49-F238E27FC236}">
                    <a16:creationId xmlns:a16="http://schemas.microsoft.com/office/drawing/2014/main" id="{37C8BDCC-E077-4996-9C46-63A8F3E6DC48}"/>
                  </a:ext>
                </a:extLst>
              </p:cNvPr>
              <p:cNvSpPr/>
              <p:nvPr/>
            </p:nvSpPr>
            <p:spPr>
              <a:xfrm>
                <a:off x="5138269" y="3919654"/>
                <a:ext cx="206160" cy="204171"/>
              </a:xfrm>
              <a:custGeom>
                <a:avLst/>
                <a:gdLst>
                  <a:gd name="connsiteX0" fmla="*/ 201387 w 206160"/>
                  <a:gd name="connsiteY0" fmla="*/ 4411 h 204171"/>
                  <a:gd name="connsiteX1" fmla="*/ 188332 w 206160"/>
                  <a:gd name="connsiteY1" fmla="*/ 1058 h 204171"/>
                  <a:gd name="connsiteX2" fmla="*/ 81037 w 206160"/>
                  <a:gd name="connsiteY2" fmla="*/ 23680 h 204171"/>
                  <a:gd name="connsiteX3" fmla="*/ 69271 w 206160"/>
                  <a:gd name="connsiteY3" fmla="*/ 41671 h 204171"/>
                  <a:gd name="connsiteX4" fmla="*/ 73436 w 206160"/>
                  <a:gd name="connsiteY4" fmla="*/ 49341 h 204171"/>
                  <a:gd name="connsiteX5" fmla="*/ 83227 w 206160"/>
                  <a:gd name="connsiteY5" fmla="*/ 59043 h 204171"/>
                  <a:gd name="connsiteX6" fmla="*/ 8925 w 206160"/>
                  <a:gd name="connsiteY6" fmla="*/ 112065 h 204171"/>
                  <a:gd name="connsiteX7" fmla="*/ 430 w 206160"/>
                  <a:gd name="connsiteY7" fmla="*/ 124851 h 204171"/>
                  <a:gd name="connsiteX8" fmla="*/ 55062 w 206160"/>
                  <a:gd name="connsiteY8" fmla="*/ 204474 h 204171"/>
                  <a:gd name="connsiteX9" fmla="*/ 57655 w 206160"/>
                  <a:gd name="connsiteY9" fmla="*/ 204876 h 204171"/>
                  <a:gd name="connsiteX10" fmla="*/ 66015 w 206160"/>
                  <a:gd name="connsiteY10" fmla="*/ 202954 h 204171"/>
                  <a:gd name="connsiteX11" fmla="*/ 158603 w 206160"/>
                  <a:gd name="connsiteY11" fmla="*/ 134105 h 204171"/>
                  <a:gd name="connsiteX12" fmla="*/ 173356 w 206160"/>
                  <a:gd name="connsiteY12" fmla="*/ 148769 h 204171"/>
                  <a:gd name="connsiteX13" fmla="*/ 194852 w 206160"/>
                  <a:gd name="connsiteY13" fmla="*/ 148697 h 204171"/>
                  <a:gd name="connsiteX14" fmla="*/ 199241 w 206160"/>
                  <a:gd name="connsiteY14" fmla="*/ 138889 h 204171"/>
                  <a:gd name="connsiteX15" fmla="*/ 206483 w 206160"/>
                  <a:gd name="connsiteY15" fmla="*/ 16840 h 204171"/>
                  <a:gd name="connsiteX16" fmla="*/ 201387 w 206160"/>
                  <a:gd name="connsiteY16" fmla="*/ 4411 h 204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06160" h="204171">
                    <a:moveTo>
                      <a:pt x="201387" y="4411"/>
                    </a:moveTo>
                    <a:cubicBezTo>
                      <a:pt x="197796" y="1320"/>
                      <a:pt x="192969" y="80"/>
                      <a:pt x="188332" y="1058"/>
                    </a:cubicBezTo>
                    <a:lnTo>
                      <a:pt x="81037" y="23680"/>
                    </a:lnTo>
                    <a:cubicBezTo>
                      <a:pt x="72820" y="25399"/>
                      <a:pt x="67552" y="33454"/>
                      <a:pt x="69271" y="41671"/>
                    </a:cubicBezTo>
                    <a:cubicBezTo>
                      <a:pt x="69880" y="44580"/>
                      <a:pt x="71328" y="47247"/>
                      <a:pt x="73436" y="49341"/>
                    </a:cubicBezTo>
                    <a:lnTo>
                      <a:pt x="83227" y="59043"/>
                    </a:lnTo>
                    <a:cubicBezTo>
                      <a:pt x="61755" y="80931"/>
                      <a:pt x="36605" y="98878"/>
                      <a:pt x="8925" y="112065"/>
                    </a:cubicBezTo>
                    <a:cubicBezTo>
                      <a:pt x="3991" y="114479"/>
                      <a:pt x="744" y="119368"/>
                      <a:pt x="430" y="124851"/>
                    </a:cubicBezTo>
                    <a:cubicBezTo>
                      <a:pt x="-956" y="148054"/>
                      <a:pt x="18760" y="195890"/>
                      <a:pt x="55062" y="204474"/>
                    </a:cubicBezTo>
                    <a:cubicBezTo>
                      <a:pt x="55910" y="204698"/>
                      <a:pt x="56779" y="204833"/>
                      <a:pt x="57655" y="204876"/>
                    </a:cubicBezTo>
                    <a:cubicBezTo>
                      <a:pt x="60568" y="205046"/>
                      <a:pt x="63469" y="204379"/>
                      <a:pt x="66015" y="202954"/>
                    </a:cubicBezTo>
                    <a:cubicBezTo>
                      <a:pt x="99646" y="183983"/>
                      <a:pt x="130754" y="160852"/>
                      <a:pt x="158603" y="134105"/>
                    </a:cubicBezTo>
                    <a:lnTo>
                      <a:pt x="173356" y="148769"/>
                    </a:lnTo>
                    <a:cubicBezTo>
                      <a:pt x="179312" y="154685"/>
                      <a:pt x="188936" y="154653"/>
                      <a:pt x="194852" y="148697"/>
                    </a:cubicBezTo>
                    <a:cubicBezTo>
                      <a:pt x="197460" y="146071"/>
                      <a:pt x="199020" y="142584"/>
                      <a:pt x="199241" y="138889"/>
                    </a:cubicBezTo>
                    <a:lnTo>
                      <a:pt x="206483" y="16840"/>
                    </a:lnTo>
                    <a:cubicBezTo>
                      <a:pt x="206821" y="12128"/>
                      <a:pt x="204935" y="7530"/>
                      <a:pt x="201387" y="44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29" name="Forme libre : forme 628">
                <a:extLst>
                  <a:ext uri="{FF2B5EF4-FFF2-40B4-BE49-F238E27FC236}">
                    <a16:creationId xmlns:a16="http://schemas.microsoft.com/office/drawing/2014/main" id="{8000C4CF-0295-4634-8618-384BB11DF0C4}"/>
                  </a:ext>
                </a:extLst>
              </p:cNvPr>
              <p:cNvSpPr/>
              <p:nvPr/>
            </p:nvSpPr>
            <p:spPr>
              <a:xfrm>
                <a:off x="5493396" y="3563268"/>
                <a:ext cx="199437" cy="211824"/>
              </a:xfrm>
              <a:custGeom>
                <a:avLst/>
                <a:gdLst>
                  <a:gd name="connsiteX0" fmla="*/ 193809 w 199437"/>
                  <a:gd name="connsiteY0" fmla="*/ 3904 h 211824"/>
                  <a:gd name="connsiteX1" fmla="*/ 180397 w 199437"/>
                  <a:gd name="connsiteY1" fmla="*/ 1311 h 211824"/>
                  <a:gd name="connsiteX2" fmla="*/ 74755 w 199437"/>
                  <a:gd name="connsiteY2" fmla="*/ 30326 h 211824"/>
                  <a:gd name="connsiteX3" fmla="*/ 64109 w 199437"/>
                  <a:gd name="connsiteY3" fmla="*/ 49001 h 211824"/>
                  <a:gd name="connsiteX4" fmla="*/ 68719 w 199437"/>
                  <a:gd name="connsiteY4" fmla="*/ 56390 h 211824"/>
                  <a:gd name="connsiteX5" fmla="*/ 79047 w 199437"/>
                  <a:gd name="connsiteY5" fmla="*/ 65331 h 211824"/>
                  <a:gd name="connsiteX6" fmla="*/ 8097 w 199437"/>
                  <a:gd name="connsiteY6" fmla="*/ 122824 h 211824"/>
                  <a:gd name="connsiteX7" fmla="*/ 363 w 199437"/>
                  <a:gd name="connsiteY7" fmla="*/ 136236 h 211824"/>
                  <a:gd name="connsiteX8" fmla="*/ 59599 w 199437"/>
                  <a:gd name="connsiteY8" fmla="*/ 212505 h 211824"/>
                  <a:gd name="connsiteX9" fmla="*/ 62237 w 199437"/>
                  <a:gd name="connsiteY9" fmla="*/ 212505 h 211824"/>
                  <a:gd name="connsiteX10" fmla="*/ 70463 w 199437"/>
                  <a:gd name="connsiteY10" fmla="*/ 210091 h 211824"/>
                  <a:gd name="connsiteX11" fmla="*/ 158938 w 199437"/>
                  <a:gd name="connsiteY11" fmla="*/ 135744 h 211824"/>
                  <a:gd name="connsiteX12" fmla="*/ 174540 w 199437"/>
                  <a:gd name="connsiteY12" fmla="*/ 149514 h 211824"/>
                  <a:gd name="connsiteX13" fmla="*/ 195995 w 199437"/>
                  <a:gd name="connsiteY13" fmla="*/ 148177 h 211824"/>
                  <a:gd name="connsiteX14" fmla="*/ 199799 w 199437"/>
                  <a:gd name="connsiteY14" fmla="*/ 138114 h 211824"/>
                  <a:gd name="connsiteX15" fmla="*/ 199799 w 199437"/>
                  <a:gd name="connsiteY15" fmla="*/ 15975 h 211824"/>
                  <a:gd name="connsiteX16" fmla="*/ 193809 w 199437"/>
                  <a:gd name="connsiteY16" fmla="*/ 3904 h 21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9437" h="211824">
                    <a:moveTo>
                      <a:pt x="193809" y="3904"/>
                    </a:moveTo>
                    <a:cubicBezTo>
                      <a:pt x="190006" y="953"/>
                      <a:pt x="185025" y="-10"/>
                      <a:pt x="180397" y="1311"/>
                    </a:cubicBezTo>
                    <a:lnTo>
                      <a:pt x="74755" y="30326"/>
                    </a:lnTo>
                    <a:cubicBezTo>
                      <a:pt x="66658" y="32543"/>
                      <a:pt x="61892" y="40904"/>
                      <a:pt x="64109" y="49001"/>
                    </a:cubicBezTo>
                    <a:cubicBezTo>
                      <a:pt x="64892" y="51861"/>
                      <a:pt x="66495" y="54429"/>
                      <a:pt x="68719" y="56390"/>
                    </a:cubicBezTo>
                    <a:lnTo>
                      <a:pt x="79047" y="65331"/>
                    </a:lnTo>
                    <a:cubicBezTo>
                      <a:pt x="58949" y="88505"/>
                      <a:pt x="34934" y="107966"/>
                      <a:pt x="8097" y="122824"/>
                    </a:cubicBezTo>
                    <a:cubicBezTo>
                      <a:pt x="3258" y="125541"/>
                      <a:pt x="291" y="130686"/>
                      <a:pt x="363" y="136236"/>
                    </a:cubicBezTo>
                    <a:cubicBezTo>
                      <a:pt x="363" y="159483"/>
                      <a:pt x="22716" y="206068"/>
                      <a:pt x="59599" y="212505"/>
                    </a:cubicBezTo>
                    <a:cubicBezTo>
                      <a:pt x="60477" y="212572"/>
                      <a:pt x="61359" y="212572"/>
                      <a:pt x="62237" y="212505"/>
                    </a:cubicBezTo>
                    <a:cubicBezTo>
                      <a:pt x="65156" y="212519"/>
                      <a:pt x="68015" y="211680"/>
                      <a:pt x="70463" y="210091"/>
                    </a:cubicBezTo>
                    <a:cubicBezTo>
                      <a:pt x="102984" y="189155"/>
                      <a:pt x="132713" y="164173"/>
                      <a:pt x="158938" y="135744"/>
                    </a:cubicBezTo>
                    <a:lnTo>
                      <a:pt x="174540" y="149514"/>
                    </a:lnTo>
                    <a:cubicBezTo>
                      <a:pt x="180834" y="155069"/>
                      <a:pt x="190440" y="154471"/>
                      <a:pt x="195995" y="148177"/>
                    </a:cubicBezTo>
                    <a:cubicBezTo>
                      <a:pt x="198447" y="145398"/>
                      <a:pt x="199800" y="141820"/>
                      <a:pt x="199799" y="138114"/>
                    </a:cubicBezTo>
                    <a:lnTo>
                      <a:pt x="199799" y="15975"/>
                    </a:lnTo>
                    <a:cubicBezTo>
                      <a:pt x="199793" y="11238"/>
                      <a:pt x="197578" y="6774"/>
                      <a:pt x="193809" y="3904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0" name="Forme libre : forme 629">
                <a:extLst>
                  <a:ext uri="{FF2B5EF4-FFF2-40B4-BE49-F238E27FC236}">
                    <a16:creationId xmlns:a16="http://schemas.microsoft.com/office/drawing/2014/main" id="{82E43F23-D526-4E76-B9AA-C903B84E4EFB}"/>
                  </a:ext>
                </a:extLst>
              </p:cNvPr>
              <p:cNvSpPr/>
              <p:nvPr/>
            </p:nvSpPr>
            <p:spPr>
              <a:xfrm>
                <a:off x="5815544" y="3153988"/>
                <a:ext cx="196818" cy="231756"/>
              </a:xfrm>
              <a:custGeom>
                <a:avLst/>
                <a:gdLst>
                  <a:gd name="connsiteX0" fmla="*/ 165339 w 196818"/>
                  <a:gd name="connsiteY0" fmla="*/ 2285 h 231756"/>
                  <a:gd name="connsiteX1" fmla="*/ 151927 w 196818"/>
                  <a:gd name="connsiteY1" fmla="*/ 2285 h 231756"/>
                  <a:gd name="connsiteX2" fmla="*/ 53572 w 196818"/>
                  <a:gd name="connsiteY2" fmla="*/ 50658 h 231756"/>
                  <a:gd name="connsiteX3" fmla="*/ 46446 w 196818"/>
                  <a:gd name="connsiteY3" fmla="*/ 70871 h 231756"/>
                  <a:gd name="connsiteX4" fmla="*/ 52589 w 196818"/>
                  <a:gd name="connsiteY4" fmla="*/ 77482 h 231756"/>
                  <a:gd name="connsiteX5" fmla="*/ 64436 w 196818"/>
                  <a:gd name="connsiteY5" fmla="*/ 84456 h 231756"/>
                  <a:gd name="connsiteX6" fmla="*/ 5736 w 196818"/>
                  <a:gd name="connsiteY6" fmla="*/ 154377 h 231756"/>
                  <a:gd name="connsiteX7" fmla="*/ 639 w 196818"/>
                  <a:gd name="connsiteY7" fmla="*/ 168862 h 231756"/>
                  <a:gd name="connsiteX8" fmla="*/ 73287 w 196818"/>
                  <a:gd name="connsiteY8" fmla="*/ 232480 h 231756"/>
                  <a:gd name="connsiteX9" fmla="*/ 75925 w 196818"/>
                  <a:gd name="connsiteY9" fmla="*/ 232211 h 231756"/>
                  <a:gd name="connsiteX10" fmla="*/ 83525 w 196818"/>
                  <a:gd name="connsiteY10" fmla="*/ 228277 h 231756"/>
                  <a:gd name="connsiteX11" fmla="*/ 156397 w 196818"/>
                  <a:gd name="connsiteY11" fmla="*/ 138506 h 231756"/>
                  <a:gd name="connsiteX12" fmla="*/ 174280 w 196818"/>
                  <a:gd name="connsiteY12" fmla="*/ 149057 h 231756"/>
                  <a:gd name="connsiteX13" fmla="*/ 195086 w 196818"/>
                  <a:gd name="connsiteY13" fmla="*/ 143652 h 231756"/>
                  <a:gd name="connsiteX14" fmla="*/ 196901 w 196818"/>
                  <a:gd name="connsiteY14" fmla="*/ 133052 h 231756"/>
                  <a:gd name="connsiteX15" fmla="*/ 173654 w 196818"/>
                  <a:gd name="connsiteY15" fmla="*/ 13015 h 231756"/>
                  <a:gd name="connsiteX16" fmla="*/ 165339 w 196818"/>
                  <a:gd name="connsiteY16" fmla="*/ 2285 h 231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6818" h="231756">
                    <a:moveTo>
                      <a:pt x="165339" y="2285"/>
                    </a:moveTo>
                    <a:cubicBezTo>
                      <a:pt x="161108" y="213"/>
                      <a:pt x="156157" y="213"/>
                      <a:pt x="151927" y="2285"/>
                    </a:cubicBezTo>
                    <a:lnTo>
                      <a:pt x="53572" y="50658"/>
                    </a:lnTo>
                    <a:cubicBezTo>
                      <a:pt x="46022" y="54272"/>
                      <a:pt x="42832" y="63322"/>
                      <a:pt x="46446" y="70871"/>
                    </a:cubicBezTo>
                    <a:cubicBezTo>
                      <a:pt x="47775" y="73647"/>
                      <a:pt x="49917" y="75953"/>
                      <a:pt x="52589" y="77482"/>
                    </a:cubicBezTo>
                    <a:lnTo>
                      <a:pt x="64436" y="84456"/>
                    </a:lnTo>
                    <a:cubicBezTo>
                      <a:pt x="49129" y="111031"/>
                      <a:pt x="29258" y="134700"/>
                      <a:pt x="5736" y="154377"/>
                    </a:cubicBezTo>
                    <a:cubicBezTo>
                      <a:pt x="1544" y="157929"/>
                      <a:pt x="-405" y="163467"/>
                      <a:pt x="639" y="168862"/>
                    </a:cubicBezTo>
                    <a:cubicBezTo>
                      <a:pt x="5110" y="191662"/>
                      <a:pt x="36002" y="233150"/>
                      <a:pt x="73287" y="232480"/>
                    </a:cubicBezTo>
                    <a:cubicBezTo>
                      <a:pt x="74173" y="232481"/>
                      <a:pt x="75058" y="232391"/>
                      <a:pt x="75925" y="232211"/>
                    </a:cubicBezTo>
                    <a:cubicBezTo>
                      <a:pt x="78777" y="231636"/>
                      <a:pt x="81410" y="230273"/>
                      <a:pt x="83525" y="228277"/>
                    </a:cubicBezTo>
                    <a:cubicBezTo>
                      <a:pt x="111515" y="201556"/>
                      <a:pt x="136001" y="171391"/>
                      <a:pt x="156397" y="138506"/>
                    </a:cubicBezTo>
                    <a:lnTo>
                      <a:pt x="174280" y="149057"/>
                    </a:lnTo>
                    <a:cubicBezTo>
                      <a:pt x="181518" y="153310"/>
                      <a:pt x="190833" y="150890"/>
                      <a:pt x="195086" y="143652"/>
                    </a:cubicBezTo>
                    <a:cubicBezTo>
                      <a:pt x="196962" y="140458"/>
                      <a:pt x="197608" y="136689"/>
                      <a:pt x="196901" y="133052"/>
                    </a:cubicBezTo>
                    <a:lnTo>
                      <a:pt x="173654" y="13015"/>
                    </a:lnTo>
                    <a:cubicBezTo>
                      <a:pt x="172728" y="8327"/>
                      <a:pt x="169647" y="4351"/>
                      <a:pt x="165339" y="2285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2" name="Forme libre : forme 631">
                <a:extLst>
                  <a:ext uri="{FF2B5EF4-FFF2-40B4-BE49-F238E27FC236}">
                    <a16:creationId xmlns:a16="http://schemas.microsoft.com/office/drawing/2014/main" id="{E6C27A89-20DF-4004-A632-C6EC820D4C64}"/>
                  </a:ext>
                </a:extLst>
              </p:cNvPr>
              <p:cNvSpPr/>
              <p:nvPr/>
            </p:nvSpPr>
            <p:spPr>
              <a:xfrm>
                <a:off x="6108466" y="2649342"/>
                <a:ext cx="187608" cy="245667"/>
              </a:xfrm>
              <a:custGeom>
                <a:avLst/>
                <a:gdLst>
                  <a:gd name="connsiteX0" fmla="*/ 130285 w 187608"/>
                  <a:gd name="connsiteY0" fmla="*/ 1299 h 245667"/>
                  <a:gd name="connsiteX1" fmla="*/ 116873 w 187608"/>
                  <a:gd name="connsiteY1" fmla="*/ 3937 h 245667"/>
                  <a:gd name="connsiteX2" fmla="*/ 29963 w 187608"/>
                  <a:gd name="connsiteY2" fmla="*/ 70997 h 245667"/>
                  <a:gd name="connsiteX3" fmla="*/ 27225 w 187608"/>
                  <a:gd name="connsiteY3" fmla="*/ 92255 h 245667"/>
                  <a:gd name="connsiteX4" fmla="*/ 34434 w 187608"/>
                  <a:gd name="connsiteY4" fmla="*/ 97374 h 245667"/>
                  <a:gd name="connsiteX5" fmla="*/ 47444 w 187608"/>
                  <a:gd name="connsiteY5" fmla="*/ 101845 h 245667"/>
                  <a:gd name="connsiteX6" fmla="*/ 3631 w 187608"/>
                  <a:gd name="connsiteY6" fmla="*/ 181959 h 245667"/>
                  <a:gd name="connsiteX7" fmla="*/ 1485 w 187608"/>
                  <a:gd name="connsiteY7" fmla="*/ 197159 h 245667"/>
                  <a:gd name="connsiteX8" fmla="*/ 85265 w 187608"/>
                  <a:gd name="connsiteY8" fmla="*/ 245219 h 245667"/>
                  <a:gd name="connsiteX9" fmla="*/ 87769 w 187608"/>
                  <a:gd name="connsiteY9" fmla="*/ 244414 h 245667"/>
                  <a:gd name="connsiteX10" fmla="*/ 94475 w 187608"/>
                  <a:gd name="connsiteY10" fmla="*/ 239094 h 245667"/>
                  <a:gd name="connsiteX11" fmla="*/ 148123 w 187608"/>
                  <a:gd name="connsiteY11" fmla="*/ 136716 h 245667"/>
                  <a:gd name="connsiteX12" fmla="*/ 167794 w 187608"/>
                  <a:gd name="connsiteY12" fmla="*/ 143511 h 245667"/>
                  <a:gd name="connsiteX13" fmla="*/ 187133 w 187608"/>
                  <a:gd name="connsiteY13" fmla="*/ 134125 h 245667"/>
                  <a:gd name="connsiteX14" fmla="*/ 186839 w 187608"/>
                  <a:gd name="connsiteY14" fmla="*/ 123393 h 245667"/>
                  <a:gd name="connsiteX15" fmla="*/ 140388 w 187608"/>
                  <a:gd name="connsiteY15" fmla="*/ 10241 h 245667"/>
                  <a:gd name="connsiteX16" fmla="*/ 130285 w 187608"/>
                  <a:gd name="connsiteY16" fmla="*/ 1299 h 245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7608" h="245667">
                    <a:moveTo>
                      <a:pt x="130285" y="1299"/>
                    </a:moveTo>
                    <a:cubicBezTo>
                      <a:pt x="125650" y="-9"/>
                      <a:pt x="120668" y="970"/>
                      <a:pt x="116873" y="3937"/>
                    </a:cubicBezTo>
                    <a:lnTo>
                      <a:pt x="29963" y="70997"/>
                    </a:lnTo>
                    <a:cubicBezTo>
                      <a:pt x="23337" y="76111"/>
                      <a:pt x="22111" y="85628"/>
                      <a:pt x="27225" y="92255"/>
                    </a:cubicBezTo>
                    <a:cubicBezTo>
                      <a:pt x="29066" y="94640"/>
                      <a:pt x="31575" y="96422"/>
                      <a:pt x="34434" y="97374"/>
                    </a:cubicBezTo>
                    <a:lnTo>
                      <a:pt x="47444" y="101845"/>
                    </a:lnTo>
                    <a:cubicBezTo>
                      <a:pt x="37662" y="130917"/>
                      <a:pt x="22831" y="158037"/>
                      <a:pt x="3631" y="181959"/>
                    </a:cubicBezTo>
                    <a:cubicBezTo>
                      <a:pt x="240" y="186274"/>
                      <a:pt x="-579" y="192075"/>
                      <a:pt x="1485" y="197159"/>
                    </a:cubicBezTo>
                    <a:cubicBezTo>
                      <a:pt x="10426" y="218663"/>
                      <a:pt x="48829" y="253221"/>
                      <a:pt x="85265" y="245219"/>
                    </a:cubicBezTo>
                    <a:cubicBezTo>
                      <a:pt x="86128" y="245046"/>
                      <a:pt x="86968" y="244776"/>
                      <a:pt x="87769" y="244414"/>
                    </a:cubicBezTo>
                    <a:cubicBezTo>
                      <a:pt x="90472" y="243327"/>
                      <a:pt x="92801" y="241479"/>
                      <a:pt x="94475" y="239094"/>
                    </a:cubicBezTo>
                    <a:cubicBezTo>
                      <a:pt x="116622" y="207378"/>
                      <a:pt x="134649" y="172977"/>
                      <a:pt x="148123" y="136716"/>
                    </a:cubicBezTo>
                    <a:lnTo>
                      <a:pt x="167794" y="143511"/>
                    </a:lnTo>
                    <a:cubicBezTo>
                      <a:pt x="175726" y="146260"/>
                      <a:pt x="184384" y="142058"/>
                      <a:pt x="187133" y="134125"/>
                    </a:cubicBezTo>
                    <a:cubicBezTo>
                      <a:pt x="188343" y="130631"/>
                      <a:pt x="188239" y="126816"/>
                      <a:pt x="186839" y="123393"/>
                    </a:cubicBezTo>
                    <a:lnTo>
                      <a:pt x="140388" y="10241"/>
                    </a:lnTo>
                    <a:cubicBezTo>
                      <a:pt x="138612" y="5839"/>
                      <a:pt x="134870" y="2527"/>
                      <a:pt x="130285" y="1299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6" name="Forme libre : forme 635">
                <a:extLst>
                  <a:ext uri="{FF2B5EF4-FFF2-40B4-BE49-F238E27FC236}">
                    <a16:creationId xmlns:a16="http://schemas.microsoft.com/office/drawing/2014/main" id="{6E95A12E-3443-4D97-84DD-5D46CC9351B3}"/>
                  </a:ext>
                </a:extLst>
              </p:cNvPr>
              <p:cNvSpPr/>
              <p:nvPr/>
            </p:nvSpPr>
            <p:spPr>
              <a:xfrm>
                <a:off x="6282979" y="2129860"/>
                <a:ext cx="174935" cy="251793"/>
              </a:xfrm>
              <a:custGeom>
                <a:avLst/>
                <a:gdLst>
                  <a:gd name="connsiteX0" fmla="*/ 97223 w 174935"/>
                  <a:gd name="connsiteY0" fmla="*/ 798 h 251793"/>
                  <a:gd name="connsiteX1" fmla="*/ 84616 w 174935"/>
                  <a:gd name="connsiteY1" fmla="*/ 5582 h 251793"/>
                  <a:gd name="connsiteX2" fmla="*/ 10045 w 174935"/>
                  <a:gd name="connsiteY2" fmla="*/ 86054 h 251793"/>
                  <a:gd name="connsiteX3" fmla="*/ 10936 w 174935"/>
                  <a:gd name="connsiteY3" fmla="*/ 107595 h 251793"/>
                  <a:gd name="connsiteX4" fmla="*/ 18673 w 174935"/>
                  <a:gd name="connsiteY4" fmla="*/ 111403 h 251793"/>
                  <a:gd name="connsiteX5" fmla="*/ 32086 w 174935"/>
                  <a:gd name="connsiteY5" fmla="*/ 113683 h 251793"/>
                  <a:gd name="connsiteX6" fmla="*/ 2221 w 174935"/>
                  <a:gd name="connsiteY6" fmla="*/ 199967 h 251793"/>
                  <a:gd name="connsiteX7" fmla="*/ 2668 w 174935"/>
                  <a:gd name="connsiteY7" fmla="*/ 215301 h 251793"/>
                  <a:gd name="connsiteX8" fmla="*/ 93244 w 174935"/>
                  <a:gd name="connsiteY8" fmla="*/ 248742 h 251793"/>
                  <a:gd name="connsiteX9" fmla="*/ 95569 w 174935"/>
                  <a:gd name="connsiteY9" fmla="*/ 247534 h 251793"/>
                  <a:gd name="connsiteX10" fmla="*/ 101292 w 174935"/>
                  <a:gd name="connsiteY10" fmla="*/ 241141 h 251793"/>
                  <a:gd name="connsiteX11" fmla="*/ 137057 w 174935"/>
                  <a:gd name="connsiteY11" fmla="*/ 131297 h 251793"/>
                  <a:gd name="connsiteX12" fmla="*/ 157577 w 174935"/>
                  <a:gd name="connsiteY12" fmla="*/ 134740 h 251793"/>
                  <a:gd name="connsiteX13" fmla="*/ 175087 w 174935"/>
                  <a:gd name="connsiteY13" fmla="*/ 122270 h 251793"/>
                  <a:gd name="connsiteX14" fmla="*/ 173000 w 174935"/>
                  <a:gd name="connsiteY14" fmla="*/ 111716 h 251793"/>
                  <a:gd name="connsiteX15" fmla="*/ 108400 w 174935"/>
                  <a:gd name="connsiteY15" fmla="*/ 7907 h 251793"/>
                  <a:gd name="connsiteX16" fmla="*/ 97223 w 174935"/>
                  <a:gd name="connsiteY16" fmla="*/ 798 h 251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4935" h="251793">
                    <a:moveTo>
                      <a:pt x="97223" y="798"/>
                    </a:moveTo>
                    <a:cubicBezTo>
                      <a:pt x="92506" y="354"/>
                      <a:pt x="87850" y="2120"/>
                      <a:pt x="84616" y="5582"/>
                    </a:cubicBezTo>
                    <a:lnTo>
                      <a:pt x="10045" y="86054"/>
                    </a:lnTo>
                    <a:cubicBezTo>
                      <a:pt x="4343" y="92249"/>
                      <a:pt x="4741" y="101893"/>
                      <a:pt x="10936" y="107595"/>
                    </a:cubicBezTo>
                    <a:cubicBezTo>
                      <a:pt x="13095" y="109583"/>
                      <a:pt x="15782" y="110905"/>
                      <a:pt x="18673" y="111403"/>
                    </a:cubicBezTo>
                    <a:lnTo>
                      <a:pt x="32086" y="113683"/>
                    </a:lnTo>
                    <a:cubicBezTo>
                      <a:pt x="27259" y="143971"/>
                      <a:pt x="17151" y="173175"/>
                      <a:pt x="2221" y="199967"/>
                    </a:cubicBezTo>
                    <a:cubicBezTo>
                      <a:pt x="-409" y="204784"/>
                      <a:pt x="-238" y="210645"/>
                      <a:pt x="2668" y="215301"/>
                    </a:cubicBezTo>
                    <a:cubicBezTo>
                      <a:pt x="14918" y="235017"/>
                      <a:pt x="58641" y="262690"/>
                      <a:pt x="93244" y="248742"/>
                    </a:cubicBezTo>
                    <a:cubicBezTo>
                      <a:pt x="94063" y="248429"/>
                      <a:pt x="94843" y="248024"/>
                      <a:pt x="95569" y="247534"/>
                    </a:cubicBezTo>
                    <a:cubicBezTo>
                      <a:pt x="98059" y="246007"/>
                      <a:pt x="100049" y="243785"/>
                      <a:pt x="101292" y="241141"/>
                    </a:cubicBezTo>
                    <a:cubicBezTo>
                      <a:pt x="117822" y="206191"/>
                      <a:pt x="129840" y="169280"/>
                      <a:pt x="137057" y="131297"/>
                    </a:cubicBezTo>
                    <a:lnTo>
                      <a:pt x="157577" y="134740"/>
                    </a:lnTo>
                    <a:cubicBezTo>
                      <a:pt x="165856" y="136131"/>
                      <a:pt x="173695" y="130549"/>
                      <a:pt x="175087" y="122270"/>
                    </a:cubicBezTo>
                    <a:cubicBezTo>
                      <a:pt x="175701" y="118615"/>
                      <a:pt x="174959" y="114862"/>
                      <a:pt x="173000" y="111716"/>
                    </a:cubicBezTo>
                    <a:lnTo>
                      <a:pt x="108400" y="7907"/>
                    </a:lnTo>
                    <a:cubicBezTo>
                      <a:pt x="105956" y="3953"/>
                      <a:pt x="101839" y="1335"/>
                      <a:pt x="97223" y="798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7" name="Forme libre : forme 636">
                <a:extLst>
                  <a:ext uri="{FF2B5EF4-FFF2-40B4-BE49-F238E27FC236}">
                    <a16:creationId xmlns:a16="http://schemas.microsoft.com/office/drawing/2014/main" id="{B7271EA1-3B35-431B-B213-9E6656C7C1D6}"/>
                  </a:ext>
                </a:extLst>
              </p:cNvPr>
              <p:cNvSpPr/>
              <p:nvPr/>
            </p:nvSpPr>
            <p:spPr>
              <a:xfrm>
                <a:off x="1416491" y="4276988"/>
                <a:ext cx="238808" cy="193394"/>
              </a:xfrm>
              <a:custGeom>
                <a:avLst/>
                <a:gdLst>
                  <a:gd name="connsiteX0" fmla="*/ 238129 w 238808"/>
                  <a:gd name="connsiteY0" fmla="*/ 150653 h 193394"/>
                  <a:gd name="connsiteX1" fmla="*/ 236967 w 238808"/>
                  <a:gd name="connsiteY1" fmla="*/ 137241 h 193394"/>
                  <a:gd name="connsiteX2" fmla="*/ 179921 w 238808"/>
                  <a:gd name="connsiteY2" fmla="*/ 43536 h 193394"/>
                  <a:gd name="connsiteX3" fmla="*/ 159074 w 238808"/>
                  <a:gd name="connsiteY3" fmla="*/ 38294 h 193394"/>
                  <a:gd name="connsiteX4" fmla="*/ 153097 w 238808"/>
                  <a:gd name="connsiteY4" fmla="*/ 44922 h 193394"/>
                  <a:gd name="connsiteX5" fmla="*/ 147375 w 238808"/>
                  <a:gd name="connsiteY5" fmla="*/ 57351 h 193394"/>
                  <a:gd name="connsiteX6" fmla="*/ 72446 w 238808"/>
                  <a:gd name="connsiteY6" fmla="*/ 5088 h 193394"/>
                  <a:gd name="connsiteX7" fmla="*/ 57559 w 238808"/>
                  <a:gd name="connsiteY7" fmla="*/ 1333 h 193394"/>
                  <a:gd name="connsiteX8" fmla="*/ 647 w 238808"/>
                  <a:gd name="connsiteY8" fmla="*/ 79346 h 193394"/>
                  <a:gd name="connsiteX9" fmla="*/ 1139 w 238808"/>
                  <a:gd name="connsiteY9" fmla="*/ 81939 h 193394"/>
                  <a:gd name="connsiteX10" fmla="*/ 5610 w 238808"/>
                  <a:gd name="connsiteY10" fmla="*/ 89137 h 193394"/>
                  <a:gd name="connsiteX11" fmla="*/ 101506 w 238808"/>
                  <a:gd name="connsiteY11" fmla="*/ 153649 h 193394"/>
                  <a:gd name="connsiteX12" fmla="*/ 92564 w 238808"/>
                  <a:gd name="connsiteY12" fmla="*/ 172425 h 193394"/>
                  <a:gd name="connsiteX13" fmla="*/ 99920 w 238808"/>
                  <a:gd name="connsiteY13" fmla="*/ 192691 h 193394"/>
                  <a:gd name="connsiteX14" fmla="*/ 110447 w 238808"/>
                  <a:gd name="connsiteY14" fmla="*/ 193572 h 193394"/>
                  <a:gd name="connsiteX15" fmla="*/ 227981 w 238808"/>
                  <a:gd name="connsiteY15" fmla="*/ 159773 h 193394"/>
                  <a:gd name="connsiteX16" fmla="*/ 238129 w 238808"/>
                  <a:gd name="connsiteY16" fmla="*/ 150653 h 193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38808" h="193394">
                    <a:moveTo>
                      <a:pt x="238129" y="150653"/>
                    </a:moveTo>
                    <a:cubicBezTo>
                      <a:pt x="239851" y="146245"/>
                      <a:pt x="239421" y="141287"/>
                      <a:pt x="236967" y="137241"/>
                    </a:cubicBezTo>
                    <a:lnTo>
                      <a:pt x="179921" y="43536"/>
                    </a:lnTo>
                    <a:cubicBezTo>
                      <a:pt x="175612" y="36332"/>
                      <a:pt x="166278" y="33985"/>
                      <a:pt x="159074" y="38294"/>
                    </a:cubicBezTo>
                    <a:cubicBezTo>
                      <a:pt x="156463" y="39856"/>
                      <a:pt x="154381" y="42165"/>
                      <a:pt x="153097" y="44922"/>
                    </a:cubicBezTo>
                    <a:lnTo>
                      <a:pt x="147375" y="57351"/>
                    </a:lnTo>
                    <a:cubicBezTo>
                      <a:pt x="119518" y="44474"/>
                      <a:pt x="94153" y="26782"/>
                      <a:pt x="72446" y="5088"/>
                    </a:cubicBezTo>
                    <a:cubicBezTo>
                      <a:pt x="68527" y="1238"/>
                      <a:pt x="62835" y="-198"/>
                      <a:pt x="57559" y="1333"/>
                    </a:cubicBezTo>
                    <a:cubicBezTo>
                      <a:pt x="35206" y="7726"/>
                      <a:pt x="-3331" y="42240"/>
                      <a:pt x="647" y="79346"/>
                    </a:cubicBezTo>
                    <a:cubicBezTo>
                      <a:pt x="742" y="80222"/>
                      <a:pt x="907" y="81089"/>
                      <a:pt x="1139" y="81939"/>
                    </a:cubicBezTo>
                    <a:cubicBezTo>
                      <a:pt x="1922" y="84712"/>
                      <a:pt x="3471" y="87207"/>
                      <a:pt x="5610" y="89137"/>
                    </a:cubicBezTo>
                    <a:cubicBezTo>
                      <a:pt x="34723" y="114604"/>
                      <a:pt x="66945" y="136280"/>
                      <a:pt x="101506" y="153649"/>
                    </a:cubicBezTo>
                    <a:lnTo>
                      <a:pt x="92564" y="172425"/>
                    </a:lnTo>
                    <a:cubicBezTo>
                      <a:pt x="88999" y="180053"/>
                      <a:pt x="92293" y="189126"/>
                      <a:pt x="99920" y="192691"/>
                    </a:cubicBezTo>
                    <a:cubicBezTo>
                      <a:pt x="103212" y="194230"/>
                      <a:pt x="106945" y="194542"/>
                      <a:pt x="110447" y="193572"/>
                    </a:cubicBezTo>
                    <a:lnTo>
                      <a:pt x="227981" y="159773"/>
                    </a:lnTo>
                    <a:cubicBezTo>
                      <a:pt x="232622" y="158521"/>
                      <a:pt x="236390" y="155134"/>
                      <a:pt x="238129" y="1506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8" name="Forme libre : forme 637">
                <a:extLst>
                  <a:ext uri="{FF2B5EF4-FFF2-40B4-BE49-F238E27FC236}">
                    <a16:creationId xmlns:a16="http://schemas.microsoft.com/office/drawing/2014/main" id="{BB94A034-4FCF-457E-B7D6-6A4F57A33F06}"/>
                  </a:ext>
                </a:extLst>
              </p:cNvPr>
              <p:cNvSpPr/>
              <p:nvPr/>
            </p:nvSpPr>
            <p:spPr>
              <a:xfrm>
                <a:off x="1877859" y="4508093"/>
                <a:ext cx="250675" cy="178614"/>
              </a:xfrm>
              <a:custGeom>
                <a:avLst/>
                <a:gdLst>
                  <a:gd name="connsiteX0" fmla="*/ 250920 w 250675"/>
                  <a:gd name="connsiteY0" fmla="*/ 106065 h 178614"/>
                  <a:gd name="connsiteX1" fmla="*/ 246449 w 250675"/>
                  <a:gd name="connsiteY1" fmla="*/ 93234 h 178614"/>
                  <a:gd name="connsiteX2" fmla="*/ 169464 w 250675"/>
                  <a:gd name="connsiteY2" fmla="*/ 15400 h 178614"/>
                  <a:gd name="connsiteX3" fmla="*/ 147968 w 250675"/>
                  <a:gd name="connsiteY3" fmla="*/ 15313 h 178614"/>
                  <a:gd name="connsiteX4" fmla="*/ 143803 w 250675"/>
                  <a:gd name="connsiteY4" fmla="*/ 22955 h 178614"/>
                  <a:gd name="connsiteX5" fmla="*/ 140941 w 250675"/>
                  <a:gd name="connsiteY5" fmla="*/ 36367 h 178614"/>
                  <a:gd name="connsiteX6" fmla="*/ 55999 w 250675"/>
                  <a:gd name="connsiteY6" fmla="*/ 2792 h 178614"/>
                  <a:gd name="connsiteX7" fmla="*/ 40664 w 250675"/>
                  <a:gd name="connsiteY7" fmla="*/ 2792 h 178614"/>
                  <a:gd name="connsiteX8" fmla="*/ 3334 w 250675"/>
                  <a:gd name="connsiteY8" fmla="*/ 91848 h 178614"/>
                  <a:gd name="connsiteX9" fmla="*/ 4407 w 250675"/>
                  <a:gd name="connsiteY9" fmla="*/ 94262 h 178614"/>
                  <a:gd name="connsiteX10" fmla="*/ 10577 w 250675"/>
                  <a:gd name="connsiteY10" fmla="*/ 100253 h 178614"/>
                  <a:gd name="connsiteX11" fmla="*/ 118767 w 250675"/>
                  <a:gd name="connsiteY11" fmla="*/ 140578 h 178614"/>
                  <a:gd name="connsiteX12" fmla="*/ 114296 w 250675"/>
                  <a:gd name="connsiteY12" fmla="*/ 160964 h 178614"/>
                  <a:gd name="connsiteX13" fmla="*/ 125980 w 250675"/>
                  <a:gd name="connsiteY13" fmla="*/ 179009 h 178614"/>
                  <a:gd name="connsiteX14" fmla="*/ 136650 w 250675"/>
                  <a:gd name="connsiteY14" fmla="*/ 177372 h 178614"/>
                  <a:gd name="connsiteX15" fmla="*/ 243185 w 250675"/>
                  <a:gd name="connsiteY15" fmla="*/ 117286 h 178614"/>
                  <a:gd name="connsiteX16" fmla="*/ 250920 w 250675"/>
                  <a:gd name="connsiteY16" fmla="*/ 106065 h 178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0675" h="178614">
                    <a:moveTo>
                      <a:pt x="250920" y="106065"/>
                    </a:moveTo>
                    <a:cubicBezTo>
                      <a:pt x="251509" y="101325"/>
                      <a:pt x="249856" y="96581"/>
                      <a:pt x="246449" y="93234"/>
                    </a:cubicBezTo>
                    <a:lnTo>
                      <a:pt x="169464" y="15400"/>
                    </a:lnTo>
                    <a:cubicBezTo>
                      <a:pt x="163552" y="9440"/>
                      <a:pt x="153928" y="9401"/>
                      <a:pt x="147968" y="15313"/>
                    </a:cubicBezTo>
                    <a:cubicBezTo>
                      <a:pt x="145864" y="17400"/>
                      <a:pt x="144417" y="20056"/>
                      <a:pt x="143803" y="22955"/>
                    </a:cubicBezTo>
                    <a:lnTo>
                      <a:pt x="140941" y="36367"/>
                    </a:lnTo>
                    <a:cubicBezTo>
                      <a:pt x="110876" y="30249"/>
                      <a:pt x="82122" y="18884"/>
                      <a:pt x="55999" y="2792"/>
                    </a:cubicBezTo>
                    <a:cubicBezTo>
                      <a:pt x="51257" y="44"/>
                      <a:pt x="45406" y="44"/>
                      <a:pt x="40664" y="2792"/>
                    </a:cubicBezTo>
                    <a:cubicBezTo>
                      <a:pt x="20412" y="14192"/>
                      <a:pt x="-9139" y="56708"/>
                      <a:pt x="3334" y="91848"/>
                    </a:cubicBezTo>
                    <a:cubicBezTo>
                      <a:pt x="3638" y="92676"/>
                      <a:pt x="3996" y="93482"/>
                      <a:pt x="4407" y="94262"/>
                    </a:cubicBezTo>
                    <a:cubicBezTo>
                      <a:pt x="5862" y="96797"/>
                      <a:pt x="8000" y="98873"/>
                      <a:pt x="10577" y="100253"/>
                    </a:cubicBezTo>
                    <a:cubicBezTo>
                      <a:pt x="44789" y="118217"/>
                      <a:pt x="81143" y="131767"/>
                      <a:pt x="118767" y="140578"/>
                    </a:cubicBezTo>
                    <a:lnTo>
                      <a:pt x="114296" y="160964"/>
                    </a:lnTo>
                    <a:cubicBezTo>
                      <a:pt x="112540" y="169173"/>
                      <a:pt x="117771" y="177252"/>
                      <a:pt x="125980" y="179009"/>
                    </a:cubicBezTo>
                    <a:cubicBezTo>
                      <a:pt x="129617" y="179787"/>
                      <a:pt x="133413" y="179205"/>
                      <a:pt x="136650" y="177372"/>
                    </a:cubicBezTo>
                    <a:lnTo>
                      <a:pt x="243185" y="117286"/>
                    </a:lnTo>
                    <a:cubicBezTo>
                      <a:pt x="247380" y="114965"/>
                      <a:pt x="250243" y="110811"/>
                      <a:pt x="250920" y="106065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9" name="Forme libre : forme 638">
                <a:extLst>
                  <a:ext uri="{FF2B5EF4-FFF2-40B4-BE49-F238E27FC236}">
                    <a16:creationId xmlns:a16="http://schemas.microsoft.com/office/drawing/2014/main" id="{33E37BDC-D1D1-4C2E-B97A-3AA709EA5916}"/>
                  </a:ext>
                </a:extLst>
              </p:cNvPr>
              <p:cNvSpPr/>
              <p:nvPr/>
            </p:nvSpPr>
            <p:spPr>
              <a:xfrm>
                <a:off x="2360159" y="4645437"/>
                <a:ext cx="252124" cy="173580"/>
              </a:xfrm>
              <a:custGeom>
                <a:avLst/>
                <a:gdLst>
                  <a:gd name="connsiteX0" fmla="*/ 252436 w 252124"/>
                  <a:gd name="connsiteY0" fmla="*/ 94122 h 173580"/>
                  <a:gd name="connsiteX1" fmla="*/ 247429 w 252124"/>
                  <a:gd name="connsiteY1" fmla="*/ 81605 h 173580"/>
                  <a:gd name="connsiteX2" fmla="*/ 165794 w 252124"/>
                  <a:gd name="connsiteY2" fmla="*/ 8375 h 173580"/>
                  <a:gd name="connsiteX3" fmla="*/ 144268 w 252124"/>
                  <a:gd name="connsiteY3" fmla="*/ 9575 h 173580"/>
                  <a:gd name="connsiteX4" fmla="*/ 140580 w 252124"/>
                  <a:gd name="connsiteY4" fmla="*/ 17316 h 173580"/>
                  <a:gd name="connsiteX5" fmla="*/ 138523 w 252124"/>
                  <a:gd name="connsiteY5" fmla="*/ 30952 h 173580"/>
                  <a:gd name="connsiteX6" fmla="*/ 51792 w 252124"/>
                  <a:gd name="connsiteY6" fmla="*/ 2474 h 173580"/>
                  <a:gd name="connsiteX7" fmla="*/ 36458 w 252124"/>
                  <a:gd name="connsiteY7" fmla="*/ 3145 h 173580"/>
                  <a:gd name="connsiteX8" fmla="*/ 4493 w 252124"/>
                  <a:gd name="connsiteY8" fmla="*/ 94301 h 173580"/>
                  <a:gd name="connsiteX9" fmla="*/ 5700 w 252124"/>
                  <a:gd name="connsiteY9" fmla="*/ 96626 h 173580"/>
                  <a:gd name="connsiteX10" fmla="*/ 12182 w 252124"/>
                  <a:gd name="connsiteY10" fmla="*/ 102214 h 173580"/>
                  <a:gd name="connsiteX11" fmla="*/ 122608 w 252124"/>
                  <a:gd name="connsiteY11" fmla="*/ 136281 h 173580"/>
                  <a:gd name="connsiteX12" fmla="*/ 119478 w 252124"/>
                  <a:gd name="connsiteY12" fmla="*/ 156846 h 173580"/>
                  <a:gd name="connsiteX13" fmla="*/ 132340 w 252124"/>
                  <a:gd name="connsiteY13" fmla="*/ 174149 h 173580"/>
                  <a:gd name="connsiteX14" fmla="*/ 142770 w 252124"/>
                  <a:gd name="connsiteY14" fmla="*/ 171912 h 173580"/>
                  <a:gd name="connsiteX15" fmla="*/ 245596 w 252124"/>
                  <a:gd name="connsiteY15" fmla="*/ 105612 h 173580"/>
                  <a:gd name="connsiteX16" fmla="*/ 252436 w 252124"/>
                  <a:gd name="connsiteY16" fmla="*/ 94122 h 173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2124" h="173580">
                    <a:moveTo>
                      <a:pt x="252436" y="94122"/>
                    </a:moveTo>
                    <a:cubicBezTo>
                      <a:pt x="252824" y="89395"/>
                      <a:pt x="250970" y="84760"/>
                      <a:pt x="247429" y="81605"/>
                    </a:cubicBezTo>
                    <a:lnTo>
                      <a:pt x="165794" y="8375"/>
                    </a:lnTo>
                    <a:cubicBezTo>
                      <a:pt x="159519" y="2762"/>
                      <a:pt x="149881" y="3300"/>
                      <a:pt x="144268" y="9575"/>
                    </a:cubicBezTo>
                    <a:cubicBezTo>
                      <a:pt x="142323" y="11749"/>
                      <a:pt x="141043" y="14436"/>
                      <a:pt x="140580" y="17316"/>
                    </a:cubicBezTo>
                    <a:lnTo>
                      <a:pt x="138523" y="30952"/>
                    </a:lnTo>
                    <a:cubicBezTo>
                      <a:pt x="108164" y="26632"/>
                      <a:pt x="78804" y="16991"/>
                      <a:pt x="51792" y="2474"/>
                    </a:cubicBezTo>
                    <a:cubicBezTo>
                      <a:pt x="46931" y="-70"/>
                      <a:pt x="41079" y="186"/>
                      <a:pt x="36458" y="3145"/>
                    </a:cubicBezTo>
                    <a:cubicBezTo>
                      <a:pt x="16921" y="15752"/>
                      <a:pt x="-10037" y="59922"/>
                      <a:pt x="4493" y="94301"/>
                    </a:cubicBezTo>
                    <a:cubicBezTo>
                      <a:pt x="4814" y="95115"/>
                      <a:pt x="5219" y="95894"/>
                      <a:pt x="5700" y="96626"/>
                    </a:cubicBezTo>
                    <a:cubicBezTo>
                      <a:pt x="7279" y="99073"/>
                      <a:pt x="9529" y="101013"/>
                      <a:pt x="12182" y="102214"/>
                    </a:cubicBezTo>
                    <a:cubicBezTo>
                      <a:pt x="47399" y="118201"/>
                      <a:pt x="84505" y="129648"/>
                      <a:pt x="122608" y="136281"/>
                    </a:cubicBezTo>
                    <a:lnTo>
                      <a:pt x="119478" y="156846"/>
                    </a:lnTo>
                    <a:cubicBezTo>
                      <a:pt x="118252" y="165176"/>
                      <a:pt x="124010" y="172922"/>
                      <a:pt x="132340" y="174149"/>
                    </a:cubicBezTo>
                    <a:cubicBezTo>
                      <a:pt x="135973" y="174684"/>
                      <a:pt x="139676" y="173889"/>
                      <a:pt x="142770" y="171912"/>
                    </a:cubicBezTo>
                    <a:lnTo>
                      <a:pt x="245596" y="105612"/>
                    </a:lnTo>
                    <a:cubicBezTo>
                      <a:pt x="249533" y="103049"/>
                      <a:pt x="252060" y="98805"/>
                      <a:pt x="252436" y="94122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0" name="Forme libre : forme 639">
                <a:extLst>
                  <a:ext uri="{FF2B5EF4-FFF2-40B4-BE49-F238E27FC236}">
                    <a16:creationId xmlns:a16="http://schemas.microsoft.com/office/drawing/2014/main" id="{20782D92-E08D-4519-88C1-414E0F7C7D32}"/>
                  </a:ext>
                </a:extLst>
              </p:cNvPr>
              <p:cNvSpPr/>
              <p:nvPr/>
            </p:nvSpPr>
            <p:spPr>
              <a:xfrm>
                <a:off x="2864205" y="4702038"/>
                <a:ext cx="252682" cy="171605"/>
              </a:xfrm>
              <a:custGeom>
                <a:avLst/>
                <a:gdLst>
                  <a:gd name="connsiteX0" fmla="*/ 252904 w 252682"/>
                  <a:gd name="connsiteY0" fmla="*/ 70604 h 171605"/>
                  <a:gd name="connsiteX1" fmla="*/ 245617 w 252682"/>
                  <a:gd name="connsiteY1" fmla="*/ 59249 h 171605"/>
                  <a:gd name="connsiteX2" fmla="*/ 151733 w 252682"/>
                  <a:gd name="connsiteY2" fmla="*/ 2874 h 171605"/>
                  <a:gd name="connsiteX3" fmla="*/ 130838 w 252682"/>
                  <a:gd name="connsiteY3" fmla="*/ 8188 h 171605"/>
                  <a:gd name="connsiteX4" fmla="*/ 128709 w 252682"/>
                  <a:gd name="connsiteY4" fmla="*/ 16554 h 171605"/>
                  <a:gd name="connsiteX5" fmla="*/ 129245 w 252682"/>
                  <a:gd name="connsiteY5" fmla="*/ 30323 h 171605"/>
                  <a:gd name="connsiteX6" fmla="*/ 38670 w 252682"/>
                  <a:gd name="connsiteY6" fmla="*/ 18878 h 171605"/>
                  <a:gd name="connsiteX7" fmla="*/ 23738 w 252682"/>
                  <a:gd name="connsiteY7" fmla="*/ 22455 h 171605"/>
                  <a:gd name="connsiteX8" fmla="*/ 9700 w 252682"/>
                  <a:gd name="connsiteY8" fmla="*/ 117993 h 171605"/>
                  <a:gd name="connsiteX9" fmla="*/ 11354 w 252682"/>
                  <a:gd name="connsiteY9" fmla="*/ 120050 h 171605"/>
                  <a:gd name="connsiteX10" fmla="*/ 18775 w 252682"/>
                  <a:gd name="connsiteY10" fmla="*/ 124521 h 171605"/>
                  <a:gd name="connsiteX11" fmla="*/ 133671 w 252682"/>
                  <a:gd name="connsiteY11" fmla="*/ 136949 h 171605"/>
                  <a:gd name="connsiteX12" fmla="*/ 134521 w 252682"/>
                  <a:gd name="connsiteY12" fmla="*/ 157737 h 171605"/>
                  <a:gd name="connsiteX13" fmla="*/ 150311 w 252682"/>
                  <a:gd name="connsiteY13" fmla="*/ 172324 h 171605"/>
                  <a:gd name="connsiteX14" fmla="*/ 160227 w 252682"/>
                  <a:gd name="connsiteY14" fmla="*/ 168109 h 171605"/>
                  <a:gd name="connsiteX15" fmla="*/ 248523 w 252682"/>
                  <a:gd name="connsiteY15" fmla="*/ 83480 h 171605"/>
                  <a:gd name="connsiteX16" fmla="*/ 252904 w 252682"/>
                  <a:gd name="connsiteY16" fmla="*/ 70604 h 171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2682" h="171605">
                    <a:moveTo>
                      <a:pt x="252904" y="70604"/>
                    </a:moveTo>
                    <a:cubicBezTo>
                      <a:pt x="252393" y="65884"/>
                      <a:pt x="249695" y="61679"/>
                      <a:pt x="245617" y="59249"/>
                    </a:cubicBezTo>
                    <a:lnTo>
                      <a:pt x="151733" y="2874"/>
                    </a:lnTo>
                    <a:cubicBezTo>
                      <a:pt x="144495" y="-1429"/>
                      <a:pt x="135141" y="951"/>
                      <a:pt x="130838" y="8188"/>
                    </a:cubicBezTo>
                    <a:cubicBezTo>
                      <a:pt x="129337" y="10713"/>
                      <a:pt x="128598" y="13618"/>
                      <a:pt x="128709" y="16554"/>
                    </a:cubicBezTo>
                    <a:lnTo>
                      <a:pt x="129245" y="30323"/>
                    </a:lnTo>
                    <a:cubicBezTo>
                      <a:pt x="98616" y="31856"/>
                      <a:pt x="67955" y="27982"/>
                      <a:pt x="38670" y="18878"/>
                    </a:cubicBezTo>
                    <a:cubicBezTo>
                      <a:pt x="33412" y="17284"/>
                      <a:pt x="27703" y="18652"/>
                      <a:pt x="23738" y="22455"/>
                    </a:cubicBezTo>
                    <a:cubicBezTo>
                      <a:pt x="6973" y="38505"/>
                      <a:pt x="-11089" y="87012"/>
                      <a:pt x="9700" y="117993"/>
                    </a:cubicBezTo>
                    <a:cubicBezTo>
                      <a:pt x="10199" y="118719"/>
                      <a:pt x="10752" y="119407"/>
                      <a:pt x="11354" y="120050"/>
                    </a:cubicBezTo>
                    <a:cubicBezTo>
                      <a:pt x="13338" y="122233"/>
                      <a:pt x="15918" y="123787"/>
                      <a:pt x="18775" y="124521"/>
                    </a:cubicBezTo>
                    <a:cubicBezTo>
                      <a:pt x="56391" y="133525"/>
                      <a:pt x="95000" y="137701"/>
                      <a:pt x="133671" y="136949"/>
                    </a:cubicBezTo>
                    <a:lnTo>
                      <a:pt x="134521" y="157737"/>
                    </a:lnTo>
                    <a:cubicBezTo>
                      <a:pt x="134853" y="166126"/>
                      <a:pt x="141922" y="172656"/>
                      <a:pt x="150311" y="172324"/>
                    </a:cubicBezTo>
                    <a:cubicBezTo>
                      <a:pt x="154020" y="172177"/>
                      <a:pt x="157547" y="170678"/>
                      <a:pt x="160227" y="168109"/>
                    </a:cubicBezTo>
                    <a:lnTo>
                      <a:pt x="248523" y="83480"/>
                    </a:lnTo>
                    <a:cubicBezTo>
                      <a:pt x="251929" y="80117"/>
                      <a:pt x="253552" y="75346"/>
                      <a:pt x="252904" y="70604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1" name="Forme libre : forme 640">
                <a:extLst>
                  <a:ext uri="{FF2B5EF4-FFF2-40B4-BE49-F238E27FC236}">
                    <a16:creationId xmlns:a16="http://schemas.microsoft.com/office/drawing/2014/main" id="{93C0CE2F-8983-4DB0-B2E1-87D478A3A8CF}"/>
                  </a:ext>
                </a:extLst>
              </p:cNvPr>
              <p:cNvSpPr/>
              <p:nvPr/>
            </p:nvSpPr>
            <p:spPr>
              <a:xfrm>
                <a:off x="3434591" y="4680550"/>
                <a:ext cx="247542" cy="167569"/>
              </a:xfrm>
              <a:custGeom>
                <a:avLst/>
                <a:gdLst>
                  <a:gd name="connsiteX0" fmla="*/ 247163 w 247542"/>
                  <a:gd name="connsiteY0" fmla="*/ 48011 h 167569"/>
                  <a:gd name="connsiteX1" fmla="*/ 237775 w 247542"/>
                  <a:gd name="connsiteY1" fmla="*/ 38355 h 167569"/>
                  <a:gd name="connsiteX2" fmla="*/ 134413 w 247542"/>
                  <a:gd name="connsiteY2" fmla="*/ 1606 h 167569"/>
                  <a:gd name="connsiteX3" fmla="*/ 115013 w 247542"/>
                  <a:gd name="connsiteY3" fmla="*/ 10865 h 167569"/>
                  <a:gd name="connsiteX4" fmla="*/ 114563 w 247542"/>
                  <a:gd name="connsiteY4" fmla="*/ 19488 h 167569"/>
                  <a:gd name="connsiteX5" fmla="*/ 117826 w 247542"/>
                  <a:gd name="connsiteY5" fmla="*/ 32900 h 167569"/>
                  <a:gd name="connsiteX6" fmla="*/ 26759 w 247542"/>
                  <a:gd name="connsiteY6" fmla="*/ 39651 h 167569"/>
                  <a:gd name="connsiteX7" fmla="*/ 12811 w 247542"/>
                  <a:gd name="connsiteY7" fmla="*/ 46089 h 167569"/>
                  <a:gd name="connsiteX8" fmla="*/ 17862 w 247542"/>
                  <a:gd name="connsiteY8" fmla="*/ 142566 h 167569"/>
                  <a:gd name="connsiteX9" fmla="*/ 19874 w 247542"/>
                  <a:gd name="connsiteY9" fmla="*/ 144220 h 167569"/>
                  <a:gd name="connsiteX10" fmla="*/ 28011 w 247542"/>
                  <a:gd name="connsiteY10" fmla="*/ 146947 h 167569"/>
                  <a:gd name="connsiteX11" fmla="*/ 143086 w 247542"/>
                  <a:gd name="connsiteY11" fmla="*/ 136486 h 167569"/>
                  <a:gd name="connsiteX12" fmla="*/ 148048 w 247542"/>
                  <a:gd name="connsiteY12" fmla="*/ 156738 h 167569"/>
                  <a:gd name="connsiteX13" fmla="*/ 166447 w 247542"/>
                  <a:gd name="connsiteY13" fmla="*/ 167854 h 167569"/>
                  <a:gd name="connsiteX14" fmla="*/ 175275 w 247542"/>
                  <a:gd name="connsiteY14" fmla="*/ 161790 h 167569"/>
                  <a:gd name="connsiteX15" fmla="*/ 245151 w 247542"/>
                  <a:gd name="connsiteY15" fmla="*/ 61468 h 167569"/>
                  <a:gd name="connsiteX16" fmla="*/ 247163 w 247542"/>
                  <a:gd name="connsiteY16" fmla="*/ 48011 h 16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47542" h="167569">
                    <a:moveTo>
                      <a:pt x="247163" y="48011"/>
                    </a:moveTo>
                    <a:cubicBezTo>
                      <a:pt x="245726" y="43495"/>
                      <a:pt x="242248" y="39918"/>
                      <a:pt x="237775" y="38355"/>
                    </a:cubicBezTo>
                    <a:lnTo>
                      <a:pt x="134413" y="1606"/>
                    </a:lnTo>
                    <a:cubicBezTo>
                      <a:pt x="126499" y="-1195"/>
                      <a:pt x="117813" y="2951"/>
                      <a:pt x="115013" y="10865"/>
                    </a:cubicBezTo>
                    <a:cubicBezTo>
                      <a:pt x="114032" y="13635"/>
                      <a:pt x="113876" y="16631"/>
                      <a:pt x="114563" y="19488"/>
                    </a:cubicBezTo>
                    <a:lnTo>
                      <a:pt x="117826" y="32900"/>
                    </a:lnTo>
                    <a:cubicBezTo>
                      <a:pt x="88099" y="40461"/>
                      <a:pt x="57276" y="42746"/>
                      <a:pt x="26759" y="39651"/>
                    </a:cubicBezTo>
                    <a:cubicBezTo>
                      <a:pt x="21289" y="39126"/>
                      <a:pt x="15960" y="41586"/>
                      <a:pt x="12811" y="46089"/>
                    </a:cubicBezTo>
                    <a:cubicBezTo>
                      <a:pt x="-601" y="65179"/>
                      <a:pt x="-8604" y="116278"/>
                      <a:pt x="17862" y="142566"/>
                    </a:cubicBezTo>
                    <a:cubicBezTo>
                      <a:pt x="18492" y="143165"/>
                      <a:pt x="19164" y="143718"/>
                      <a:pt x="19874" y="144220"/>
                    </a:cubicBezTo>
                    <a:cubicBezTo>
                      <a:pt x="22276" y="145876"/>
                      <a:pt x="25096" y="146821"/>
                      <a:pt x="28011" y="146947"/>
                    </a:cubicBezTo>
                    <a:cubicBezTo>
                      <a:pt x="66658" y="148350"/>
                      <a:pt x="105326" y="144834"/>
                      <a:pt x="143086" y="136486"/>
                    </a:cubicBezTo>
                    <a:lnTo>
                      <a:pt x="148048" y="156738"/>
                    </a:lnTo>
                    <a:cubicBezTo>
                      <a:pt x="150060" y="164888"/>
                      <a:pt x="158297" y="169865"/>
                      <a:pt x="166447" y="167854"/>
                    </a:cubicBezTo>
                    <a:cubicBezTo>
                      <a:pt x="170028" y="166970"/>
                      <a:pt x="173165" y="164815"/>
                      <a:pt x="175275" y="161790"/>
                    </a:cubicBezTo>
                    <a:lnTo>
                      <a:pt x="245151" y="61468"/>
                    </a:lnTo>
                    <a:cubicBezTo>
                      <a:pt x="247891" y="57544"/>
                      <a:pt x="248635" y="52565"/>
                      <a:pt x="247163" y="480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2" name="Forme libre : forme 641">
                <a:extLst>
                  <a:ext uri="{FF2B5EF4-FFF2-40B4-BE49-F238E27FC236}">
                    <a16:creationId xmlns:a16="http://schemas.microsoft.com/office/drawing/2014/main" id="{E5CAF9AF-D283-4D74-83FC-88009168ACF2}"/>
                  </a:ext>
                </a:extLst>
              </p:cNvPr>
              <p:cNvSpPr/>
              <p:nvPr/>
            </p:nvSpPr>
            <p:spPr>
              <a:xfrm>
                <a:off x="3908085" y="4569733"/>
                <a:ext cx="238912" cy="161259"/>
              </a:xfrm>
              <a:custGeom>
                <a:avLst/>
                <a:gdLst>
                  <a:gd name="connsiteX0" fmla="*/ 237545 w 238912"/>
                  <a:gd name="connsiteY0" fmla="*/ 27972 h 161259"/>
                  <a:gd name="connsiteX1" fmla="*/ 226682 w 238912"/>
                  <a:gd name="connsiteY1" fmla="*/ 19969 h 161259"/>
                  <a:gd name="connsiteX2" fmla="*/ 118671 w 238912"/>
                  <a:gd name="connsiteY2" fmla="*/ 969 h 161259"/>
                  <a:gd name="connsiteX3" fmla="*/ 101040 w 238912"/>
                  <a:gd name="connsiteY3" fmla="*/ 13267 h 161259"/>
                  <a:gd name="connsiteX4" fmla="*/ 102040 w 238912"/>
                  <a:gd name="connsiteY4" fmla="*/ 21936 h 161259"/>
                  <a:gd name="connsiteX5" fmla="*/ 107494 w 238912"/>
                  <a:gd name="connsiteY5" fmla="*/ 34589 h 161259"/>
                  <a:gd name="connsiteX6" fmla="*/ 18796 w 238912"/>
                  <a:gd name="connsiteY6" fmla="*/ 56271 h 161259"/>
                  <a:gd name="connsiteX7" fmla="*/ 6144 w 238912"/>
                  <a:gd name="connsiteY7" fmla="*/ 64944 h 161259"/>
                  <a:gd name="connsiteX8" fmla="*/ 27111 w 238912"/>
                  <a:gd name="connsiteY8" fmla="*/ 159186 h 161259"/>
                  <a:gd name="connsiteX9" fmla="*/ 29391 w 238912"/>
                  <a:gd name="connsiteY9" fmla="*/ 160527 h 161259"/>
                  <a:gd name="connsiteX10" fmla="*/ 37886 w 238912"/>
                  <a:gd name="connsiteY10" fmla="*/ 161868 h 161259"/>
                  <a:gd name="connsiteX11" fmla="*/ 149652 w 238912"/>
                  <a:gd name="connsiteY11" fmla="*/ 132406 h 161259"/>
                  <a:gd name="connsiteX12" fmla="*/ 157878 w 238912"/>
                  <a:gd name="connsiteY12" fmla="*/ 151541 h 161259"/>
                  <a:gd name="connsiteX13" fmla="*/ 177839 w 238912"/>
                  <a:gd name="connsiteY13" fmla="*/ 159519 h 161259"/>
                  <a:gd name="connsiteX14" fmla="*/ 185596 w 238912"/>
                  <a:gd name="connsiteY14" fmla="*/ 152033 h 161259"/>
                  <a:gd name="connsiteX15" fmla="*/ 237814 w 238912"/>
                  <a:gd name="connsiteY15" fmla="*/ 41473 h 161259"/>
                  <a:gd name="connsiteX16" fmla="*/ 237545 w 238912"/>
                  <a:gd name="connsiteY16" fmla="*/ 27972 h 16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38912" h="161259">
                    <a:moveTo>
                      <a:pt x="237545" y="27972"/>
                    </a:moveTo>
                    <a:cubicBezTo>
                      <a:pt x="235350" y="23773"/>
                      <a:pt x="231342" y="20821"/>
                      <a:pt x="226682" y="19969"/>
                    </a:cubicBezTo>
                    <a:lnTo>
                      <a:pt x="118671" y="969"/>
                    </a:lnTo>
                    <a:cubicBezTo>
                      <a:pt x="110406" y="-503"/>
                      <a:pt x="102512" y="5003"/>
                      <a:pt x="101040" y="13267"/>
                    </a:cubicBezTo>
                    <a:cubicBezTo>
                      <a:pt x="100519" y="16193"/>
                      <a:pt x="100866" y="19207"/>
                      <a:pt x="102040" y="21936"/>
                    </a:cubicBezTo>
                    <a:lnTo>
                      <a:pt x="107494" y="34589"/>
                    </a:lnTo>
                    <a:cubicBezTo>
                      <a:pt x="79428" y="46960"/>
                      <a:pt x="49404" y="54299"/>
                      <a:pt x="18796" y="56271"/>
                    </a:cubicBezTo>
                    <a:cubicBezTo>
                      <a:pt x="13319" y="56657"/>
                      <a:pt x="8479" y="59975"/>
                      <a:pt x="6144" y="64944"/>
                    </a:cubicBezTo>
                    <a:cubicBezTo>
                      <a:pt x="-3781" y="85956"/>
                      <a:pt x="-3379" y="137682"/>
                      <a:pt x="27111" y="159186"/>
                    </a:cubicBezTo>
                    <a:cubicBezTo>
                      <a:pt x="27831" y="159699"/>
                      <a:pt x="28594" y="160147"/>
                      <a:pt x="29391" y="160527"/>
                    </a:cubicBezTo>
                    <a:cubicBezTo>
                      <a:pt x="32038" y="161770"/>
                      <a:pt x="34984" y="162236"/>
                      <a:pt x="37886" y="161868"/>
                    </a:cubicBezTo>
                    <a:cubicBezTo>
                      <a:pt x="76237" y="156811"/>
                      <a:pt x="113792" y="146912"/>
                      <a:pt x="149652" y="132406"/>
                    </a:cubicBezTo>
                    <a:lnTo>
                      <a:pt x="157878" y="151541"/>
                    </a:lnTo>
                    <a:cubicBezTo>
                      <a:pt x="161187" y="159256"/>
                      <a:pt x="170124" y="162828"/>
                      <a:pt x="177839" y="159519"/>
                    </a:cubicBezTo>
                    <a:cubicBezTo>
                      <a:pt x="181253" y="158055"/>
                      <a:pt x="184012" y="155392"/>
                      <a:pt x="185596" y="152033"/>
                    </a:cubicBezTo>
                    <a:lnTo>
                      <a:pt x="237814" y="41473"/>
                    </a:lnTo>
                    <a:cubicBezTo>
                      <a:pt x="239852" y="37181"/>
                      <a:pt x="239753" y="32180"/>
                      <a:pt x="237545" y="279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3" name="Forme libre : forme 642">
                <a:extLst>
                  <a:ext uri="{FF2B5EF4-FFF2-40B4-BE49-F238E27FC236}">
                    <a16:creationId xmlns:a16="http://schemas.microsoft.com/office/drawing/2014/main" id="{E40F4AA2-E1D3-4024-997B-24D46A80EB4F}"/>
                  </a:ext>
                </a:extLst>
              </p:cNvPr>
              <p:cNvSpPr/>
              <p:nvPr/>
            </p:nvSpPr>
            <p:spPr>
              <a:xfrm>
                <a:off x="4343416" y="4427084"/>
                <a:ext cx="223944" cy="178209"/>
              </a:xfrm>
              <a:custGeom>
                <a:avLst/>
                <a:gdLst>
                  <a:gd name="connsiteX0" fmla="*/ 220892 w 223944"/>
                  <a:gd name="connsiteY0" fmla="*/ 6369 h 178209"/>
                  <a:gd name="connsiteX1" fmla="*/ 208597 w 223944"/>
                  <a:gd name="connsiteY1" fmla="*/ 736 h 178209"/>
                  <a:gd name="connsiteX2" fmla="*/ 98977 w 223944"/>
                  <a:gd name="connsiteY2" fmla="*/ 3955 h 178209"/>
                  <a:gd name="connsiteX3" fmla="*/ 84204 w 223944"/>
                  <a:gd name="connsiteY3" fmla="*/ 19571 h 178209"/>
                  <a:gd name="connsiteX4" fmla="*/ 86950 w 223944"/>
                  <a:gd name="connsiteY4" fmla="*/ 27873 h 178209"/>
                  <a:gd name="connsiteX5" fmla="*/ 94864 w 223944"/>
                  <a:gd name="connsiteY5" fmla="*/ 39139 h 178209"/>
                  <a:gd name="connsiteX6" fmla="*/ 12380 w 223944"/>
                  <a:gd name="connsiteY6" fmla="*/ 78526 h 178209"/>
                  <a:gd name="connsiteX7" fmla="*/ 1695 w 223944"/>
                  <a:gd name="connsiteY7" fmla="*/ 89613 h 178209"/>
                  <a:gd name="connsiteX8" fmla="*/ 41350 w 223944"/>
                  <a:gd name="connsiteY8" fmla="*/ 177685 h 178209"/>
                  <a:gd name="connsiteX9" fmla="*/ 43853 w 223944"/>
                  <a:gd name="connsiteY9" fmla="*/ 178490 h 178209"/>
                  <a:gd name="connsiteX10" fmla="*/ 52392 w 223944"/>
                  <a:gd name="connsiteY10" fmla="*/ 178087 h 178209"/>
                  <a:gd name="connsiteX11" fmla="*/ 155888 w 223944"/>
                  <a:gd name="connsiteY11" fmla="*/ 126674 h 178209"/>
                  <a:gd name="connsiteX12" fmla="*/ 167780 w 223944"/>
                  <a:gd name="connsiteY12" fmla="*/ 143753 h 178209"/>
                  <a:gd name="connsiteX13" fmla="*/ 189022 w 223944"/>
                  <a:gd name="connsiteY13" fmla="*/ 147442 h 178209"/>
                  <a:gd name="connsiteX14" fmla="*/ 195051 w 223944"/>
                  <a:gd name="connsiteY14" fmla="*/ 138611 h 178209"/>
                  <a:gd name="connsiteX15" fmla="*/ 223842 w 223944"/>
                  <a:gd name="connsiteY15" fmla="*/ 19736 h 178209"/>
                  <a:gd name="connsiteX16" fmla="*/ 220892 w 223944"/>
                  <a:gd name="connsiteY16" fmla="*/ 6369 h 178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3944" h="178209">
                    <a:moveTo>
                      <a:pt x="220892" y="6369"/>
                    </a:moveTo>
                    <a:cubicBezTo>
                      <a:pt x="217883" y="2693"/>
                      <a:pt x="213346" y="614"/>
                      <a:pt x="208597" y="736"/>
                    </a:cubicBezTo>
                    <a:lnTo>
                      <a:pt x="98977" y="3955"/>
                    </a:lnTo>
                    <a:cubicBezTo>
                      <a:pt x="90585" y="4188"/>
                      <a:pt x="83971" y="11179"/>
                      <a:pt x="84204" y="19571"/>
                    </a:cubicBezTo>
                    <a:cubicBezTo>
                      <a:pt x="84286" y="22548"/>
                      <a:pt x="85242" y="25434"/>
                      <a:pt x="86950" y="27873"/>
                    </a:cubicBezTo>
                    <a:lnTo>
                      <a:pt x="94864" y="39139"/>
                    </a:lnTo>
                    <a:cubicBezTo>
                      <a:pt x="69895" y="57010"/>
                      <a:pt x="41974" y="70342"/>
                      <a:pt x="12380" y="78526"/>
                    </a:cubicBezTo>
                    <a:cubicBezTo>
                      <a:pt x="7076" y="80019"/>
                      <a:pt x="2991" y="84258"/>
                      <a:pt x="1695" y="89613"/>
                    </a:cubicBezTo>
                    <a:cubicBezTo>
                      <a:pt x="-3759" y="112190"/>
                      <a:pt x="7149" y="162753"/>
                      <a:pt x="41350" y="177685"/>
                    </a:cubicBezTo>
                    <a:cubicBezTo>
                      <a:pt x="42161" y="178020"/>
                      <a:pt x="42998" y="178289"/>
                      <a:pt x="43853" y="178490"/>
                    </a:cubicBezTo>
                    <a:cubicBezTo>
                      <a:pt x="46676" y="179206"/>
                      <a:pt x="49649" y="179066"/>
                      <a:pt x="52392" y="178087"/>
                    </a:cubicBezTo>
                    <a:cubicBezTo>
                      <a:pt x="88923" y="165388"/>
                      <a:pt x="123698" y="148113"/>
                      <a:pt x="155888" y="126674"/>
                    </a:cubicBezTo>
                    <a:lnTo>
                      <a:pt x="167780" y="143753"/>
                    </a:lnTo>
                    <a:cubicBezTo>
                      <a:pt x="172627" y="150637"/>
                      <a:pt x="182137" y="152289"/>
                      <a:pt x="189022" y="147442"/>
                    </a:cubicBezTo>
                    <a:cubicBezTo>
                      <a:pt x="192032" y="145323"/>
                      <a:pt x="194174" y="142186"/>
                      <a:pt x="195051" y="138611"/>
                    </a:cubicBezTo>
                    <a:lnTo>
                      <a:pt x="223842" y="19736"/>
                    </a:lnTo>
                    <a:cubicBezTo>
                      <a:pt x="225020" y="15064"/>
                      <a:pt x="223926" y="10111"/>
                      <a:pt x="220892" y="6369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4" name="Forme libre : forme 643">
                <a:extLst>
                  <a:ext uri="{FF2B5EF4-FFF2-40B4-BE49-F238E27FC236}">
                    <a16:creationId xmlns:a16="http://schemas.microsoft.com/office/drawing/2014/main" id="{163F0693-A446-4500-84E5-9CFF14528626}"/>
                  </a:ext>
                </a:extLst>
              </p:cNvPr>
              <p:cNvSpPr/>
              <p:nvPr/>
            </p:nvSpPr>
            <p:spPr>
              <a:xfrm>
                <a:off x="-253487" y="1635486"/>
                <a:ext cx="163940" cy="243388"/>
              </a:xfrm>
              <a:custGeom>
                <a:avLst/>
                <a:gdLst>
                  <a:gd name="connsiteX0" fmla="*/ 127845 w 163940"/>
                  <a:gd name="connsiteY0" fmla="*/ 242803 h 243388"/>
                  <a:gd name="connsiteX1" fmla="*/ 136786 w 163940"/>
                  <a:gd name="connsiteY1" fmla="*/ 232565 h 243388"/>
                  <a:gd name="connsiteX2" fmla="*/ 163834 w 163940"/>
                  <a:gd name="connsiteY2" fmla="*/ 126297 h 243388"/>
                  <a:gd name="connsiteX3" fmla="*/ 159363 w 163940"/>
                  <a:gd name="connsiteY3" fmla="*/ 111365 h 243388"/>
                  <a:gd name="connsiteX4" fmla="*/ 144118 w 163940"/>
                  <a:gd name="connsiteY4" fmla="*/ 108147 h 243388"/>
                  <a:gd name="connsiteX5" fmla="*/ 131108 w 163940"/>
                  <a:gd name="connsiteY5" fmla="*/ 112617 h 243388"/>
                  <a:gd name="connsiteX6" fmla="*/ 116132 w 163940"/>
                  <a:gd name="connsiteY6" fmla="*/ 22578 h 243388"/>
                  <a:gd name="connsiteX7" fmla="*/ 108397 w 163940"/>
                  <a:gd name="connsiteY7" fmla="*/ 9166 h 243388"/>
                  <a:gd name="connsiteX8" fmla="*/ 12859 w 163940"/>
                  <a:gd name="connsiteY8" fmla="*/ 23025 h 243388"/>
                  <a:gd name="connsiteX9" fmla="*/ 11339 w 163940"/>
                  <a:gd name="connsiteY9" fmla="*/ 25216 h 243388"/>
                  <a:gd name="connsiteX10" fmla="*/ 9417 w 163940"/>
                  <a:gd name="connsiteY10" fmla="*/ 33531 h 243388"/>
                  <a:gd name="connsiteX11" fmla="*/ 30295 w 163940"/>
                  <a:gd name="connsiteY11" fmla="*/ 147488 h 243388"/>
                  <a:gd name="connsiteX12" fmla="*/ 10624 w 163940"/>
                  <a:gd name="connsiteY12" fmla="*/ 154284 h 243388"/>
                  <a:gd name="connsiteX13" fmla="*/ 431 w 163940"/>
                  <a:gd name="connsiteY13" fmla="*/ 167249 h 243388"/>
                  <a:gd name="connsiteX14" fmla="*/ 8031 w 163940"/>
                  <a:gd name="connsiteY14" fmla="*/ 181868 h 243388"/>
                  <a:gd name="connsiteX15" fmla="*/ 114388 w 163940"/>
                  <a:gd name="connsiteY15" fmla="*/ 242222 h 243388"/>
                  <a:gd name="connsiteX16" fmla="*/ 127845 w 163940"/>
                  <a:gd name="connsiteY16" fmla="*/ 242803 h 243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3940" h="243388">
                    <a:moveTo>
                      <a:pt x="127845" y="242803"/>
                    </a:moveTo>
                    <a:cubicBezTo>
                      <a:pt x="132279" y="240999"/>
                      <a:pt x="135596" y="237201"/>
                      <a:pt x="136786" y="232565"/>
                    </a:cubicBezTo>
                    <a:lnTo>
                      <a:pt x="163834" y="126297"/>
                    </a:lnTo>
                    <a:cubicBezTo>
                      <a:pt x="165213" y="120877"/>
                      <a:pt x="163495" y="115136"/>
                      <a:pt x="159363" y="111365"/>
                    </a:cubicBezTo>
                    <a:cubicBezTo>
                      <a:pt x="155255" y="107581"/>
                      <a:pt x="149406" y="106346"/>
                      <a:pt x="144118" y="108147"/>
                    </a:cubicBezTo>
                    <a:lnTo>
                      <a:pt x="131108" y="112617"/>
                    </a:lnTo>
                    <a:cubicBezTo>
                      <a:pt x="120846" y="83722"/>
                      <a:pt x="115776" y="53239"/>
                      <a:pt x="116132" y="22578"/>
                    </a:cubicBezTo>
                    <a:cubicBezTo>
                      <a:pt x="116194" y="17031"/>
                      <a:pt x="113230" y="11890"/>
                      <a:pt x="108397" y="9166"/>
                    </a:cubicBezTo>
                    <a:cubicBezTo>
                      <a:pt x="88190" y="-2324"/>
                      <a:pt x="36599" y="-5766"/>
                      <a:pt x="12859" y="23025"/>
                    </a:cubicBezTo>
                    <a:cubicBezTo>
                      <a:pt x="12298" y="23716"/>
                      <a:pt x="11789" y="24448"/>
                      <a:pt x="11339" y="25216"/>
                    </a:cubicBezTo>
                    <a:cubicBezTo>
                      <a:pt x="9903" y="27741"/>
                      <a:pt x="9235" y="30631"/>
                      <a:pt x="9417" y="33531"/>
                    </a:cubicBezTo>
                    <a:cubicBezTo>
                      <a:pt x="11516" y="72249"/>
                      <a:pt x="18532" y="110542"/>
                      <a:pt x="30295" y="147488"/>
                    </a:cubicBezTo>
                    <a:lnTo>
                      <a:pt x="10624" y="154284"/>
                    </a:lnTo>
                    <a:cubicBezTo>
                      <a:pt x="4960" y="156207"/>
                      <a:pt x="963" y="161291"/>
                      <a:pt x="431" y="167249"/>
                    </a:cubicBezTo>
                    <a:cubicBezTo>
                      <a:pt x="-137" y="173194"/>
                      <a:pt x="2839" y="178918"/>
                      <a:pt x="8031" y="181868"/>
                    </a:cubicBezTo>
                    <a:lnTo>
                      <a:pt x="114388" y="242222"/>
                    </a:lnTo>
                    <a:cubicBezTo>
                      <a:pt x="118530" y="244528"/>
                      <a:pt x="123519" y="244744"/>
                      <a:pt x="127845" y="242803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5" name="Forme libre : forme 644">
                <a:extLst>
                  <a:ext uri="{FF2B5EF4-FFF2-40B4-BE49-F238E27FC236}">
                    <a16:creationId xmlns:a16="http://schemas.microsoft.com/office/drawing/2014/main" id="{6AC47BFD-69EC-4F55-9C9D-BE1988FF3261}"/>
                  </a:ext>
                </a:extLst>
              </p:cNvPr>
              <p:cNvSpPr/>
              <p:nvPr/>
            </p:nvSpPr>
            <p:spPr>
              <a:xfrm>
                <a:off x="-168850" y="2119793"/>
                <a:ext cx="163878" cy="243220"/>
              </a:xfrm>
              <a:custGeom>
                <a:avLst/>
                <a:gdLst>
                  <a:gd name="connsiteX0" fmla="*/ 127748 w 163878"/>
                  <a:gd name="connsiteY0" fmla="*/ 242803 h 243220"/>
                  <a:gd name="connsiteX1" fmla="*/ 136690 w 163878"/>
                  <a:gd name="connsiteY1" fmla="*/ 232565 h 243220"/>
                  <a:gd name="connsiteX2" fmla="*/ 163782 w 163878"/>
                  <a:gd name="connsiteY2" fmla="*/ 126297 h 243220"/>
                  <a:gd name="connsiteX3" fmla="*/ 159311 w 163878"/>
                  <a:gd name="connsiteY3" fmla="*/ 111365 h 243220"/>
                  <a:gd name="connsiteX4" fmla="*/ 144021 w 163878"/>
                  <a:gd name="connsiteY4" fmla="*/ 108147 h 243220"/>
                  <a:gd name="connsiteX5" fmla="*/ 131012 w 163878"/>
                  <a:gd name="connsiteY5" fmla="*/ 112617 h 243220"/>
                  <a:gd name="connsiteX6" fmla="*/ 116035 w 163878"/>
                  <a:gd name="connsiteY6" fmla="*/ 22578 h 243220"/>
                  <a:gd name="connsiteX7" fmla="*/ 108346 w 163878"/>
                  <a:gd name="connsiteY7" fmla="*/ 9166 h 243220"/>
                  <a:gd name="connsiteX8" fmla="*/ 12763 w 163878"/>
                  <a:gd name="connsiteY8" fmla="*/ 23025 h 243220"/>
                  <a:gd name="connsiteX9" fmla="*/ 11287 w 163878"/>
                  <a:gd name="connsiteY9" fmla="*/ 25216 h 243220"/>
                  <a:gd name="connsiteX10" fmla="*/ 9320 w 163878"/>
                  <a:gd name="connsiteY10" fmla="*/ 33531 h 243220"/>
                  <a:gd name="connsiteX11" fmla="*/ 30288 w 163878"/>
                  <a:gd name="connsiteY11" fmla="*/ 147176 h 243220"/>
                  <a:gd name="connsiteX12" fmla="*/ 10617 w 163878"/>
                  <a:gd name="connsiteY12" fmla="*/ 153926 h 243220"/>
                  <a:gd name="connsiteX13" fmla="*/ 424 w 163878"/>
                  <a:gd name="connsiteY13" fmla="*/ 166936 h 243220"/>
                  <a:gd name="connsiteX14" fmla="*/ 8068 w 163878"/>
                  <a:gd name="connsiteY14" fmla="*/ 181555 h 243220"/>
                  <a:gd name="connsiteX15" fmla="*/ 114426 w 163878"/>
                  <a:gd name="connsiteY15" fmla="*/ 241909 h 243220"/>
                  <a:gd name="connsiteX16" fmla="*/ 127748 w 163878"/>
                  <a:gd name="connsiteY16" fmla="*/ 242803 h 243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3878" h="243220">
                    <a:moveTo>
                      <a:pt x="127748" y="242803"/>
                    </a:moveTo>
                    <a:cubicBezTo>
                      <a:pt x="132186" y="241005"/>
                      <a:pt x="135505" y="237205"/>
                      <a:pt x="136690" y="232565"/>
                    </a:cubicBezTo>
                    <a:lnTo>
                      <a:pt x="163782" y="126297"/>
                    </a:lnTo>
                    <a:cubicBezTo>
                      <a:pt x="165141" y="120877"/>
                      <a:pt x="163426" y="115147"/>
                      <a:pt x="159311" y="111365"/>
                    </a:cubicBezTo>
                    <a:cubicBezTo>
                      <a:pt x="155198" y="107555"/>
                      <a:pt x="149322" y="106317"/>
                      <a:pt x="144021" y="108147"/>
                    </a:cubicBezTo>
                    <a:lnTo>
                      <a:pt x="131012" y="112617"/>
                    </a:lnTo>
                    <a:cubicBezTo>
                      <a:pt x="120792" y="83711"/>
                      <a:pt x="115723" y="53236"/>
                      <a:pt x="116035" y="22578"/>
                    </a:cubicBezTo>
                    <a:cubicBezTo>
                      <a:pt x="116136" y="17033"/>
                      <a:pt x="113182" y="11881"/>
                      <a:pt x="108346" y="9166"/>
                    </a:cubicBezTo>
                    <a:cubicBezTo>
                      <a:pt x="88138" y="-2324"/>
                      <a:pt x="36502" y="-5766"/>
                      <a:pt x="12763" y="23025"/>
                    </a:cubicBezTo>
                    <a:cubicBezTo>
                      <a:pt x="12220" y="23720"/>
                      <a:pt x="11727" y="24452"/>
                      <a:pt x="11287" y="25216"/>
                    </a:cubicBezTo>
                    <a:cubicBezTo>
                      <a:pt x="9859" y="27746"/>
                      <a:pt x="9177" y="30629"/>
                      <a:pt x="9320" y="33531"/>
                    </a:cubicBezTo>
                    <a:cubicBezTo>
                      <a:pt x="11475" y="72147"/>
                      <a:pt x="18520" y="110333"/>
                      <a:pt x="30288" y="147176"/>
                    </a:cubicBezTo>
                    <a:lnTo>
                      <a:pt x="10617" y="153926"/>
                    </a:lnTo>
                    <a:cubicBezTo>
                      <a:pt x="4966" y="155895"/>
                      <a:pt x="983" y="160978"/>
                      <a:pt x="424" y="166936"/>
                    </a:cubicBezTo>
                    <a:cubicBezTo>
                      <a:pt x="-113" y="172886"/>
                      <a:pt x="2876" y="178601"/>
                      <a:pt x="8068" y="181555"/>
                    </a:cubicBezTo>
                    <a:lnTo>
                      <a:pt x="114426" y="241909"/>
                    </a:lnTo>
                    <a:cubicBezTo>
                      <a:pt x="118483" y="244273"/>
                      <a:pt x="123412" y="244604"/>
                      <a:pt x="127748" y="242803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6" name="Forme libre : forme 645">
                <a:extLst>
                  <a:ext uri="{FF2B5EF4-FFF2-40B4-BE49-F238E27FC236}">
                    <a16:creationId xmlns:a16="http://schemas.microsoft.com/office/drawing/2014/main" id="{2164CF57-D560-4ACC-8CE0-A36037E1F824}"/>
                  </a:ext>
                </a:extLst>
              </p:cNvPr>
              <p:cNvSpPr/>
              <p:nvPr/>
            </p:nvSpPr>
            <p:spPr>
              <a:xfrm>
                <a:off x="-6063" y="2593006"/>
                <a:ext cx="160873" cy="239744"/>
              </a:xfrm>
              <a:custGeom>
                <a:avLst/>
                <a:gdLst>
                  <a:gd name="connsiteX0" fmla="*/ 132119 w 160873"/>
                  <a:gd name="connsiteY0" fmla="*/ 238965 h 239744"/>
                  <a:gd name="connsiteX1" fmla="*/ 140256 w 160873"/>
                  <a:gd name="connsiteY1" fmla="*/ 228236 h 239744"/>
                  <a:gd name="connsiteX2" fmla="*/ 160955 w 160873"/>
                  <a:gd name="connsiteY2" fmla="*/ 120537 h 239744"/>
                  <a:gd name="connsiteX3" fmla="*/ 155635 w 160873"/>
                  <a:gd name="connsiteY3" fmla="*/ 105874 h 239744"/>
                  <a:gd name="connsiteX4" fmla="*/ 140256 w 160873"/>
                  <a:gd name="connsiteY4" fmla="*/ 103594 h 239744"/>
                  <a:gd name="connsiteX5" fmla="*/ 127514 w 160873"/>
                  <a:gd name="connsiteY5" fmla="*/ 108824 h 239744"/>
                  <a:gd name="connsiteX6" fmla="*/ 107217 w 160873"/>
                  <a:gd name="connsiteY6" fmla="*/ 19813 h 239744"/>
                  <a:gd name="connsiteX7" fmla="*/ 98768 w 160873"/>
                  <a:gd name="connsiteY7" fmla="*/ 7027 h 239744"/>
                  <a:gd name="connsiteX8" fmla="*/ 4169 w 160873"/>
                  <a:gd name="connsiteY8" fmla="*/ 26519 h 239744"/>
                  <a:gd name="connsiteX9" fmla="*/ 2828 w 160873"/>
                  <a:gd name="connsiteY9" fmla="*/ 28799 h 239744"/>
                  <a:gd name="connsiteX10" fmla="*/ 1352 w 160873"/>
                  <a:gd name="connsiteY10" fmla="*/ 37249 h 239744"/>
                  <a:gd name="connsiteX11" fmla="*/ 29026 w 160873"/>
                  <a:gd name="connsiteY11" fmla="*/ 149418 h 239744"/>
                  <a:gd name="connsiteX12" fmla="*/ 9802 w 160873"/>
                  <a:gd name="connsiteY12" fmla="*/ 157331 h 239744"/>
                  <a:gd name="connsiteX13" fmla="*/ 369 w 160873"/>
                  <a:gd name="connsiteY13" fmla="*/ 170743 h 239744"/>
                  <a:gd name="connsiteX14" fmla="*/ 8863 w 160873"/>
                  <a:gd name="connsiteY14" fmla="*/ 184870 h 239744"/>
                  <a:gd name="connsiteX15" fmla="*/ 118618 w 160873"/>
                  <a:gd name="connsiteY15" fmla="*/ 238831 h 239744"/>
                  <a:gd name="connsiteX16" fmla="*/ 132119 w 160873"/>
                  <a:gd name="connsiteY16" fmla="*/ 238965 h 239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0873" h="239744">
                    <a:moveTo>
                      <a:pt x="132119" y="238965"/>
                    </a:moveTo>
                    <a:cubicBezTo>
                      <a:pt x="136350" y="236846"/>
                      <a:pt x="139356" y="232881"/>
                      <a:pt x="140256" y="228236"/>
                    </a:cubicBezTo>
                    <a:lnTo>
                      <a:pt x="160955" y="120537"/>
                    </a:lnTo>
                    <a:cubicBezTo>
                      <a:pt x="162026" y="115042"/>
                      <a:pt x="159981" y="109404"/>
                      <a:pt x="155635" y="105874"/>
                    </a:cubicBezTo>
                    <a:cubicBezTo>
                      <a:pt x="151323" y="102333"/>
                      <a:pt x="145410" y="101456"/>
                      <a:pt x="140256" y="103594"/>
                    </a:cubicBezTo>
                    <a:lnTo>
                      <a:pt x="127514" y="108824"/>
                    </a:lnTo>
                    <a:cubicBezTo>
                      <a:pt x="115575" y="80576"/>
                      <a:pt x="108705" y="50445"/>
                      <a:pt x="107217" y="19813"/>
                    </a:cubicBezTo>
                    <a:cubicBezTo>
                      <a:pt x="106922" y="14336"/>
                      <a:pt x="103691" y="9446"/>
                      <a:pt x="98768" y="7027"/>
                    </a:cubicBezTo>
                    <a:cubicBezTo>
                      <a:pt x="77890" y="-3255"/>
                      <a:pt x="26164" y="-3613"/>
                      <a:pt x="4169" y="26519"/>
                    </a:cubicBezTo>
                    <a:cubicBezTo>
                      <a:pt x="3637" y="27226"/>
                      <a:pt x="3187" y="27991"/>
                      <a:pt x="2828" y="28799"/>
                    </a:cubicBezTo>
                    <a:cubicBezTo>
                      <a:pt x="1512" y="31409"/>
                      <a:pt x="999" y="34349"/>
                      <a:pt x="1352" y="37249"/>
                    </a:cubicBezTo>
                    <a:cubicBezTo>
                      <a:pt x="5791" y="75659"/>
                      <a:pt x="15090" y="113351"/>
                      <a:pt x="29026" y="149418"/>
                    </a:cubicBezTo>
                    <a:lnTo>
                      <a:pt x="9802" y="157331"/>
                    </a:lnTo>
                    <a:cubicBezTo>
                      <a:pt x="4323" y="159595"/>
                      <a:pt x="647" y="164822"/>
                      <a:pt x="369" y="170743"/>
                    </a:cubicBezTo>
                    <a:cubicBezTo>
                      <a:pt x="191" y="176709"/>
                      <a:pt x="3510" y="182230"/>
                      <a:pt x="8863" y="184870"/>
                    </a:cubicBezTo>
                    <a:lnTo>
                      <a:pt x="118618" y="238831"/>
                    </a:lnTo>
                    <a:cubicBezTo>
                      <a:pt x="122852" y="240975"/>
                      <a:pt x="127843" y="241025"/>
                      <a:pt x="132119" y="238965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7" name="Forme libre : forme 646">
                <a:extLst>
                  <a:ext uri="{FF2B5EF4-FFF2-40B4-BE49-F238E27FC236}">
                    <a16:creationId xmlns:a16="http://schemas.microsoft.com/office/drawing/2014/main" id="{B249E492-4375-4ACF-ADC1-E49885C5FDC3}"/>
                  </a:ext>
                </a:extLst>
              </p:cNvPr>
              <p:cNvSpPr/>
              <p:nvPr/>
            </p:nvSpPr>
            <p:spPr>
              <a:xfrm>
                <a:off x="197426" y="3052963"/>
                <a:ext cx="173349" cy="226302"/>
              </a:xfrm>
              <a:custGeom>
                <a:avLst/>
                <a:gdLst>
                  <a:gd name="connsiteX0" fmla="*/ 167720 w 173349"/>
                  <a:gd name="connsiteY0" fmla="*/ 223929 h 226302"/>
                  <a:gd name="connsiteX1" fmla="*/ 173711 w 173349"/>
                  <a:gd name="connsiteY1" fmla="*/ 211814 h 226302"/>
                  <a:gd name="connsiteX2" fmla="*/ 173711 w 173349"/>
                  <a:gd name="connsiteY2" fmla="*/ 102149 h 226302"/>
                  <a:gd name="connsiteX3" fmla="*/ 165709 w 173349"/>
                  <a:gd name="connsiteY3" fmla="*/ 88737 h 226302"/>
                  <a:gd name="connsiteX4" fmla="*/ 150151 w 173349"/>
                  <a:gd name="connsiteY4" fmla="*/ 89407 h 226302"/>
                  <a:gd name="connsiteX5" fmla="*/ 138616 w 173349"/>
                  <a:gd name="connsiteY5" fmla="*/ 96963 h 226302"/>
                  <a:gd name="connsiteX6" fmla="*/ 101778 w 173349"/>
                  <a:gd name="connsiteY6" fmla="*/ 13406 h 226302"/>
                  <a:gd name="connsiteX7" fmla="*/ 91048 w 173349"/>
                  <a:gd name="connsiteY7" fmla="*/ 2453 h 226302"/>
                  <a:gd name="connsiteX8" fmla="*/ 1903 w 173349"/>
                  <a:gd name="connsiteY8" fmla="*/ 39604 h 226302"/>
                  <a:gd name="connsiteX9" fmla="*/ 965 w 173349"/>
                  <a:gd name="connsiteY9" fmla="*/ 42107 h 226302"/>
                  <a:gd name="connsiteX10" fmla="*/ 965 w 173349"/>
                  <a:gd name="connsiteY10" fmla="*/ 50646 h 226302"/>
                  <a:gd name="connsiteX11" fmla="*/ 49471 w 173349"/>
                  <a:gd name="connsiteY11" fmla="*/ 155528 h 226302"/>
                  <a:gd name="connsiteX12" fmla="*/ 32080 w 173349"/>
                  <a:gd name="connsiteY12" fmla="*/ 166973 h 226302"/>
                  <a:gd name="connsiteX13" fmla="*/ 25419 w 173349"/>
                  <a:gd name="connsiteY13" fmla="*/ 182084 h 226302"/>
                  <a:gd name="connsiteX14" fmla="*/ 36462 w 173349"/>
                  <a:gd name="connsiteY14" fmla="*/ 194334 h 226302"/>
                  <a:gd name="connsiteX15" fmla="*/ 154442 w 173349"/>
                  <a:gd name="connsiteY15" fmla="*/ 226478 h 226302"/>
                  <a:gd name="connsiteX16" fmla="*/ 167720 w 173349"/>
                  <a:gd name="connsiteY16" fmla="*/ 223929 h 226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3349" h="226302">
                    <a:moveTo>
                      <a:pt x="167720" y="223929"/>
                    </a:moveTo>
                    <a:cubicBezTo>
                      <a:pt x="171496" y="221045"/>
                      <a:pt x="173711" y="216565"/>
                      <a:pt x="173711" y="211814"/>
                    </a:cubicBezTo>
                    <a:lnTo>
                      <a:pt x="173711" y="102149"/>
                    </a:lnTo>
                    <a:cubicBezTo>
                      <a:pt x="173720" y="96545"/>
                      <a:pt x="170645" y="91390"/>
                      <a:pt x="165709" y="88737"/>
                    </a:cubicBezTo>
                    <a:cubicBezTo>
                      <a:pt x="160800" y="86055"/>
                      <a:pt x="154810" y="86313"/>
                      <a:pt x="150151" y="89407"/>
                    </a:cubicBezTo>
                    <a:lnTo>
                      <a:pt x="138616" y="96963"/>
                    </a:lnTo>
                    <a:cubicBezTo>
                      <a:pt x="121524" y="71491"/>
                      <a:pt x="109054" y="43206"/>
                      <a:pt x="101778" y="13406"/>
                    </a:cubicBezTo>
                    <a:cubicBezTo>
                      <a:pt x="100423" y="8096"/>
                      <a:pt x="96329" y="3917"/>
                      <a:pt x="91048" y="2453"/>
                    </a:cubicBezTo>
                    <a:cubicBezTo>
                      <a:pt x="68695" y="-3627"/>
                      <a:pt x="17730" y="5850"/>
                      <a:pt x="1903" y="39604"/>
                    </a:cubicBezTo>
                    <a:cubicBezTo>
                      <a:pt x="1525" y="40412"/>
                      <a:pt x="1211" y="41249"/>
                      <a:pt x="965" y="42107"/>
                    </a:cubicBezTo>
                    <a:cubicBezTo>
                      <a:pt x="161" y="44897"/>
                      <a:pt x="161" y="47857"/>
                      <a:pt x="965" y="50646"/>
                    </a:cubicBezTo>
                    <a:cubicBezTo>
                      <a:pt x="12632" y="87518"/>
                      <a:pt x="28931" y="122760"/>
                      <a:pt x="49471" y="155528"/>
                    </a:cubicBezTo>
                    <a:lnTo>
                      <a:pt x="32080" y="166973"/>
                    </a:lnTo>
                    <a:cubicBezTo>
                      <a:pt x="27097" y="170275"/>
                      <a:pt x="24495" y="176178"/>
                      <a:pt x="25419" y="182084"/>
                    </a:cubicBezTo>
                    <a:cubicBezTo>
                      <a:pt x="26372" y="187983"/>
                      <a:pt x="30693" y="192776"/>
                      <a:pt x="36462" y="194334"/>
                    </a:cubicBezTo>
                    <a:lnTo>
                      <a:pt x="154442" y="226478"/>
                    </a:lnTo>
                    <a:cubicBezTo>
                      <a:pt x="159023" y="227752"/>
                      <a:pt x="163937" y="226809"/>
                      <a:pt x="167720" y="223929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8" name="Forme libre : forme 647">
                <a:extLst>
                  <a:ext uri="{FF2B5EF4-FFF2-40B4-BE49-F238E27FC236}">
                    <a16:creationId xmlns:a16="http://schemas.microsoft.com/office/drawing/2014/main" id="{1EFD056E-010F-4BD8-B6EC-8ACA57D73F3F}"/>
                  </a:ext>
                </a:extLst>
              </p:cNvPr>
              <p:cNvSpPr/>
              <p:nvPr/>
            </p:nvSpPr>
            <p:spPr>
              <a:xfrm>
                <a:off x="505354" y="3528755"/>
                <a:ext cx="203254" cy="206884"/>
              </a:xfrm>
              <a:custGeom>
                <a:avLst/>
                <a:gdLst>
                  <a:gd name="connsiteX0" fmla="*/ 199831 w 203254"/>
                  <a:gd name="connsiteY0" fmla="*/ 202535 h 206884"/>
                  <a:gd name="connsiteX1" fmla="*/ 203318 w 203254"/>
                  <a:gd name="connsiteY1" fmla="*/ 189481 h 206884"/>
                  <a:gd name="connsiteX2" fmla="*/ 181546 w 203254"/>
                  <a:gd name="connsiteY2" fmla="*/ 82185 h 206884"/>
                  <a:gd name="connsiteX3" fmla="*/ 171084 w 203254"/>
                  <a:gd name="connsiteY3" fmla="*/ 70695 h 206884"/>
                  <a:gd name="connsiteX4" fmla="*/ 155974 w 203254"/>
                  <a:gd name="connsiteY4" fmla="*/ 74406 h 206884"/>
                  <a:gd name="connsiteX5" fmla="*/ 146183 w 203254"/>
                  <a:gd name="connsiteY5" fmla="*/ 84107 h 206884"/>
                  <a:gd name="connsiteX6" fmla="*/ 93608 w 203254"/>
                  <a:gd name="connsiteY6" fmla="*/ 9447 h 206884"/>
                  <a:gd name="connsiteX7" fmla="*/ 80866 w 203254"/>
                  <a:gd name="connsiteY7" fmla="*/ 818 h 206884"/>
                  <a:gd name="connsiteX8" fmla="*/ 797 w 203254"/>
                  <a:gd name="connsiteY8" fmla="*/ 54824 h 206884"/>
                  <a:gd name="connsiteX9" fmla="*/ 395 w 203254"/>
                  <a:gd name="connsiteY9" fmla="*/ 57417 h 206884"/>
                  <a:gd name="connsiteX10" fmla="*/ 2272 w 203254"/>
                  <a:gd name="connsiteY10" fmla="*/ 65777 h 206884"/>
                  <a:gd name="connsiteX11" fmla="*/ 70495 w 203254"/>
                  <a:gd name="connsiteY11" fmla="*/ 158722 h 206884"/>
                  <a:gd name="connsiteX12" fmla="*/ 55697 w 203254"/>
                  <a:gd name="connsiteY12" fmla="*/ 173386 h 206884"/>
                  <a:gd name="connsiteX13" fmla="*/ 52120 w 203254"/>
                  <a:gd name="connsiteY13" fmla="*/ 189481 h 206884"/>
                  <a:gd name="connsiteX14" fmla="*/ 65532 w 203254"/>
                  <a:gd name="connsiteY14" fmla="*/ 199361 h 206884"/>
                  <a:gd name="connsiteX15" fmla="*/ 187581 w 203254"/>
                  <a:gd name="connsiteY15" fmla="*/ 207587 h 206884"/>
                  <a:gd name="connsiteX16" fmla="*/ 199831 w 203254"/>
                  <a:gd name="connsiteY16" fmla="*/ 202535 h 20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03254" h="206884">
                    <a:moveTo>
                      <a:pt x="199831" y="202535"/>
                    </a:moveTo>
                    <a:cubicBezTo>
                      <a:pt x="202963" y="198964"/>
                      <a:pt x="204253" y="194138"/>
                      <a:pt x="203318" y="189481"/>
                    </a:cubicBezTo>
                    <a:lnTo>
                      <a:pt x="181546" y="82185"/>
                    </a:lnTo>
                    <a:cubicBezTo>
                      <a:pt x="180428" y="76727"/>
                      <a:pt x="176414" y="72319"/>
                      <a:pt x="171084" y="70695"/>
                    </a:cubicBezTo>
                    <a:cubicBezTo>
                      <a:pt x="165749" y="69034"/>
                      <a:pt x="159933" y="70462"/>
                      <a:pt x="155974" y="74406"/>
                    </a:cubicBezTo>
                    <a:lnTo>
                      <a:pt x="146183" y="84107"/>
                    </a:lnTo>
                    <a:cubicBezTo>
                      <a:pt x="124395" y="62513"/>
                      <a:pt x="106596" y="37237"/>
                      <a:pt x="93608" y="9447"/>
                    </a:cubicBezTo>
                    <a:cubicBezTo>
                      <a:pt x="91223" y="4487"/>
                      <a:pt x="86357" y="1192"/>
                      <a:pt x="80866" y="818"/>
                    </a:cubicBezTo>
                    <a:cubicBezTo>
                      <a:pt x="57708" y="-746"/>
                      <a:pt x="9693" y="18701"/>
                      <a:pt x="797" y="54824"/>
                    </a:cubicBezTo>
                    <a:cubicBezTo>
                      <a:pt x="619" y="55681"/>
                      <a:pt x="485" y="56547"/>
                      <a:pt x="395" y="57417"/>
                    </a:cubicBezTo>
                    <a:cubicBezTo>
                      <a:pt x="203" y="60327"/>
                      <a:pt x="855" y="63229"/>
                      <a:pt x="2272" y="65777"/>
                    </a:cubicBezTo>
                    <a:cubicBezTo>
                      <a:pt x="20989" y="99521"/>
                      <a:pt x="43913" y="130752"/>
                      <a:pt x="70495" y="158722"/>
                    </a:cubicBezTo>
                    <a:lnTo>
                      <a:pt x="55697" y="173386"/>
                    </a:lnTo>
                    <a:cubicBezTo>
                      <a:pt x="51456" y="177588"/>
                      <a:pt x="50058" y="183878"/>
                      <a:pt x="52120" y="189481"/>
                    </a:cubicBezTo>
                    <a:cubicBezTo>
                      <a:pt x="54227" y="195149"/>
                      <a:pt x="59494" y="199028"/>
                      <a:pt x="65532" y="199361"/>
                    </a:cubicBezTo>
                    <a:lnTo>
                      <a:pt x="187581" y="207587"/>
                    </a:lnTo>
                    <a:cubicBezTo>
                      <a:pt x="192223" y="207872"/>
                      <a:pt x="196739" y="206009"/>
                      <a:pt x="199831" y="2025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9" name="Forme libre : forme 648">
                <a:extLst>
                  <a:ext uri="{FF2B5EF4-FFF2-40B4-BE49-F238E27FC236}">
                    <a16:creationId xmlns:a16="http://schemas.microsoft.com/office/drawing/2014/main" id="{C9A8FAB1-8487-4EA1-8FBD-5DF59A0A848F}"/>
                  </a:ext>
                </a:extLst>
              </p:cNvPr>
              <p:cNvSpPr/>
              <p:nvPr/>
            </p:nvSpPr>
            <p:spPr>
              <a:xfrm>
                <a:off x="888160" y="3907528"/>
                <a:ext cx="223154" cy="198639"/>
              </a:xfrm>
              <a:custGeom>
                <a:avLst/>
                <a:gdLst>
                  <a:gd name="connsiteX0" fmla="*/ 221263 w 223154"/>
                  <a:gd name="connsiteY0" fmla="*/ 180120 h 198639"/>
                  <a:gd name="connsiteX1" fmla="*/ 222515 w 223154"/>
                  <a:gd name="connsiteY1" fmla="*/ 166708 h 198639"/>
                  <a:gd name="connsiteX2" fmla="*/ 183218 w 223154"/>
                  <a:gd name="connsiteY2" fmla="*/ 64329 h 198639"/>
                  <a:gd name="connsiteX3" fmla="*/ 170968 w 223154"/>
                  <a:gd name="connsiteY3" fmla="*/ 54673 h 198639"/>
                  <a:gd name="connsiteX4" fmla="*/ 156662 w 223154"/>
                  <a:gd name="connsiteY4" fmla="*/ 60887 h 198639"/>
                  <a:gd name="connsiteX5" fmla="*/ 148615 w 223154"/>
                  <a:gd name="connsiteY5" fmla="*/ 72064 h 198639"/>
                  <a:gd name="connsiteX6" fmla="*/ 84371 w 223154"/>
                  <a:gd name="connsiteY6" fmla="*/ 7194 h 198639"/>
                  <a:gd name="connsiteX7" fmla="*/ 70423 w 223154"/>
                  <a:gd name="connsiteY7" fmla="*/ 801 h 198639"/>
                  <a:gd name="connsiteX8" fmla="*/ 412 w 223154"/>
                  <a:gd name="connsiteY8" fmla="*/ 67369 h 198639"/>
                  <a:gd name="connsiteX9" fmla="*/ 412 w 223154"/>
                  <a:gd name="connsiteY9" fmla="*/ 70007 h 198639"/>
                  <a:gd name="connsiteX10" fmla="*/ 3631 w 223154"/>
                  <a:gd name="connsiteY10" fmla="*/ 77920 h 198639"/>
                  <a:gd name="connsiteX11" fmla="*/ 86383 w 223154"/>
                  <a:gd name="connsiteY11" fmla="*/ 158392 h 198639"/>
                  <a:gd name="connsiteX12" fmla="*/ 74267 w 223154"/>
                  <a:gd name="connsiteY12" fmla="*/ 175291 h 198639"/>
                  <a:gd name="connsiteX13" fmla="*/ 73418 w 223154"/>
                  <a:gd name="connsiteY13" fmla="*/ 191743 h 198639"/>
                  <a:gd name="connsiteX14" fmla="*/ 88127 w 223154"/>
                  <a:gd name="connsiteY14" fmla="*/ 199299 h 198639"/>
                  <a:gd name="connsiteX15" fmla="*/ 209818 w 223154"/>
                  <a:gd name="connsiteY15" fmla="*/ 187139 h 198639"/>
                  <a:gd name="connsiteX16" fmla="*/ 221263 w 223154"/>
                  <a:gd name="connsiteY16" fmla="*/ 180120 h 198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3154" h="198639">
                    <a:moveTo>
                      <a:pt x="221263" y="180120"/>
                    </a:moveTo>
                    <a:cubicBezTo>
                      <a:pt x="223740" y="176086"/>
                      <a:pt x="224202" y="171130"/>
                      <a:pt x="222515" y="166708"/>
                    </a:cubicBezTo>
                    <a:lnTo>
                      <a:pt x="183218" y="64329"/>
                    </a:lnTo>
                    <a:cubicBezTo>
                      <a:pt x="181223" y="59101"/>
                      <a:pt x="176517" y="55391"/>
                      <a:pt x="170968" y="54673"/>
                    </a:cubicBezTo>
                    <a:cubicBezTo>
                      <a:pt x="165422" y="53973"/>
                      <a:pt x="159936" y="56356"/>
                      <a:pt x="156662" y="60887"/>
                    </a:cubicBezTo>
                    <a:lnTo>
                      <a:pt x="148615" y="72064"/>
                    </a:lnTo>
                    <a:cubicBezTo>
                      <a:pt x="123561" y="54376"/>
                      <a:pt x="101815" y="32418"/>
                      <a:pt x="84371" y="7194"/>
                    </a:cubicBezTo>
                    <a:cubicBezTo>
                      <a:pt x="81205" y="2716"/>
                      <a:pt x="75882" y="276"/>
                      <a:pt x="70423" y="801"/>
                    </a:cubicBezTo>
                    <a:cubicBezTo>
                      <a:pt x="47309" y="3126"/>
                      <a:pt x="3363" y="30129"/>
                      <a:pt x="412" y="67369"/>
                    </a:cubicBezTo>
                    <a:cubicBezTo>
                      <a:pt x="345" y="68247"/>
                      <a:pt x="345" y="69129"/>
                      <a:pt x="412" y="70007"/>
                    </a:cubicBezTo>
                    <a:cubicBezTo>
                      <a:pt x="709" y="72898"/>
                      <a:pt x="1826" y="75643"/>
                      <a:pt x="3631" y="77920"/>
                    </a:cubicBezTo>
                    <a:cubicBezTo>
                      <a:pt x="27720" y="108118"/>
                      <a:pt x="55524" y="135156"/>
                      <a:pt x="86383" y="158392"/>
                    </a:cubicBezTo>
                    <a:lnTo>
                      <a:pt x="74267" y="175291"/>
                    </a:lnTo>
                    <a:cubicBezTo>
                      <a:pt x="70768" y="180129"/>
                      <a:pt x="70436" y="186571"/>
                      <a:pt x="73418" y="191743"/>
                    </a:cubicBezTo>
                    <a:cubicBezTo>
                      <a:pt x="76419" y="196924"/>
                      <a:pt x="82167" y="199877"/>
                      <a:pt x="88127" y="199299"/>
                    </a:cubicBezTo>
                    <a:lnTo>
                      <a:pt x="209818" y="187139"/>
                    </a:lnTo>
                    <a:cubicBezTo>
                      <a:pt x="214513" y="186695"/>
                      <a:pt x="218739" y="184104"/>
                      <a:pt x="221263" y="1801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0" name="Forme libre : forme 649">
                <a:extLst>
                  <a:ext uri="{FF2B5EF4-FFF2-40B4-BE49-F238E27FC236}">
                    <a16:creationId xmlns:a16="http://schemas.microsoft.com/office/drawing/2014/main" id="{CD07FB02-6B96-4B79-88F7-707AE1615848}"/>
                  </a:ext>
                </a:extLst>
              </p:cNvPr>
              <p:cNvSpPr/>
              <p:nvPr/>
            </p:nvSpPr>
            <p:spPr>
              <a:xfrm>
                <a:off x="1128803" y="-1349621"/>
                <a:ext cx="218200" cy="187280"/>
              </a:xfrm>
              <a:custGeom>
                <a:avLst/>
                <a:gdLst>
                  <a:gd name="connsiteX0" fmla="*/ 4135 w 218200"/>
                  <a:gd name="connsiteY0" fmla="*/ 183075 h 187280"/>
                  <a:gd name="connsiteX1" fmla="*/ 16742 w 218200"/>
                  <a:gd name="connsiteY1" fmla="*/ 187949 h 187280"/>
                  <a:gd name="connsiteX2" fmla="*/ 125961 w 218200"/>
                  <a:gd name="connsiteY2" fmla="*/ 178113 h 187280"/>
                  <a:gd name="connsiteX3" fmla="*/ 138568 w 218200"/>
                  <a:gd name="connsiteY3" fmla="*/ 169172 h 187280"/>
                  <a:gd name="connsiteX4" fmla="*/ 136511 w 218200"/>
                  <a:gd name="connsiteY4" fmla="*/ 153703 h 187280"/>
                  <a:gd name="connsiteX5" fmla="*/ 127972 w 218200"/>
                  <a:gd name="connsiteY5" fmla="*/ 142929 h 187280"/>
                  <a:gd name="connsiteX6" fmla="*/ 207908 w 218200"/>
                  <a:gd name="connsiteY6" fmla="*/ 98848 h 187280"/>
                  <a:gd name="connsiteX7" fmla="*/ 217878 w 218200"/>
                  <a:gd name="connsiteY7" fmla="*/ 87180 h 187280"/>
                  <a:gd name="connsiteX8" fmla="*/ 173171 w 218200"/>
                  <a:gd name="connsiteY8" fmla="*/ 1656 h 187280"/>
                  <a:gd name="connsiteX9" fmla="*/ 170667 w 218200"/>
                  <a:gd name="connsiteY9" fmla="*/ 985 h 187280"/>
                  <a:gd name="connsiteX10" fmla="*/ 162128 w 218200"/>
                  <a:gd name="connsiteY10" fmla="*/ 1879 h 187280"/>
                  <a:gd name="connsiteX11" fmla="*/ 61941 w 218200"/>
                  <a:gd name="connsiteY11" fmla="*/ 59506 h 187280"/>
                  <a:gd name="connsiteX12" fmla="*/ 49021 w 218200"/>
                  <a:gd name="connsiteY12" fmla="*/ 43188 h 187280"/>
                  <a:gd name="connsiteX13" fmla="*/ 33373 w 218200"/>
                  <a:gd name="connsiteY13" fmla="*/ 37913 h 187280"/>
                  <a:gd name="connsiteX14" fmla="*/ 22152 w 218200"/>
                  <a:gd name="connsiteY14" fmla="*/ 49984 h 187280"/>
                  <a:gd name="connsiteX15" fmla="*/ 603 w 218200"/>
                  <a:gd name="connsiteY15" fmla="*/ 170334 h 187280"/>
                  <a:gd name="connsiteX16" fmla="*/ 4135 w 218200"/>
                  <a:gd name="connsiteY16" fmla="*/ 183075 h 187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8200" h="187280">
                    <a:moveTo>
                      <a:pt x="4135" y="183075"/>
                    </a:moveTo>
                    <a:cubicBezTo>
                      <a:pt x="7348" y="186576"/>
                      <a:pt x="12010" y="188378"/>
                      <a:pt x="16742" y="187949"/>
                    </a:cubicBezTo>
                    <a:lnTo>
                      <a:pt x="125961" y="178113"/>
                    </a:lnTo>
                    <a:cubicBezTo>
                      <a:pt x="131474" y="177642"/>
                      <a:pt x="136300" y="174220"/>
                      <a:pt x="138568" y="169172"/>
                    </a:cubicBezTo>
                    <a:cubicBezTo>
                      <a:pt x="140773" y="164029"/>
                      <a:pt x="139984" y="158091"/>
                      <a:pt x="136511" y="153703"/>
                    </a:cubicBezTo>
                    <a:lnTo>
                      <a:pt x="127972" y="142929"/>
                    </a:lnTo>
                    <a:cubicBezTo>
                      <a:pt x="151818" y="123649"/>
                      <a:pt x="178878" y="108727"/>
                      <a:pt x="207908" y="98848"/>
                    </a:cubicBezTo>
                    <a:cubicBezTo>
                      <a:pt x="213079" y="97021"/>
                      <a:pt x="216880" y="92572"/>
                      <a:pt x="217878" y="87180"/>
                    </a:cubicBezTo>
                    <a:cubicBezTo>
                      <a:pt x="221946" y="64290"/>
                      <a:pt x="207997" y="14442"/>
                      <a:pt x="173171" y="1656"/>
                    </a:cubicBezTo>
                    <a:cubicBezTo>
                      <a:pt x="172363" y="1344"/>
                      <a:pt x="171523" y="1119"/>
                      <a:pt x="170667" y="985"/>
                    </a:cubicBezTo>
                    <a:cubicBezTo>
                      <a:pt x="167794" y="451"/>
                      <a:pt x="164828" y="762"/>
                      <a:pt x="162128" y="1879"/>
                    </a:cubicBezTo>
                    <a:cubicBezTo>
                      <a:pt x="126441" y="16796"/>
                      <a:pt x="92779" y="36159"/>
                      <a:pt x="61941" y="59506"/>
                    </a:cubicBezTo>
                    <a:lnTo>
                      <a:pt x="49021" y="43188"/>
                    </a:lnTo>
                    <a:cubicBezTo>
                      <a:pt x="45291" y="38513"/>
                      <a:pt x="39172" y="36450"/>
                      <a:pt x="33373" y="37913"/>
                    </a:cubicBezTo>
                    <a:cubicBezTo>
                      <a:pt x="27575" y="39363"/>
                      <a:pt x="23176" y="44095"/>
                      <a:pt x="22152" y="49984"/>
                    </a:cubicBezTo>
                    <a:lnTo>
                      <a:pt x="603" y="170334"/>
                    </a:lnTo>
                    <a:cubicBezTo>
                      <a:pt x="-218" y="174897"/>
                      <a:pt x="1081" y="179587"/>
                      <a:pt x="4135" y="183075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1" name="Forme libre : forme 650">
                <a:extLst>
                  <a:ext uri="{FF2B5EF4-FFF2-40B4-BE49-F238E27FC236}">
                    <a16:creationId xmlns:a16="http://schemas.microsoft.com/office/drawing/2014/main" id="{10F24B67-9E9F-4CB4-92F6-99A70C5DD54D}"/>
                  </a:ext>
                </a:extLst>
              </p:cNvPr>
              <p:cNvSpPr/>
              <p:nvPr/>
            </p:nvSpPr>
            <p:spPr>
              <a:xfrm>
                <a:off x="742442" y="-1040047"/>
                <a:ext cx="199308" cy="218507"/>
              </a:xfrm>
              <a:custGeom>
                <a:avLst/>
                <a:gdLst>
                  <a:gd name="connsiteX0" fmla="*/ 13977 w 199308"/>
                  <a:gd name="connsiteY0" fmla="*/ 216625 h 218507"/>
                  <a:gd name="connsiteX1" fmla="*/ 27389 w 199308"/>
                  <a:gd name="connsiteY1" fmla="*/ 218458 h 218507"/>
                  <a:gd name="connsiteX2" fmla="*/ 131376 w 199308"/>
                  <a:gd name="connsiteY2" fmla="*/ 183587 h 218507"/>
                  <a:gd name="connsiteX3" fmla="*/ 141525 w 199308"/>
                  <a:gd name="connsiteY3" fmla="*/ 171739 h 218507"/>
                  <a:gd name="connsiteX4" fmla="*/ 135936 w 199308"/>
                  <a:gd name="connsiteY4" fmla="*/ 157210 h 218507"/>
                  <a:gd name="connsiteX5" fmla="*/ 125117 w 199308"/>
                  <a:gd name="connsiteY5" fmla="*/ 148715 h 218507"/>
                  <a:gd name="connsiteX6" fmla="*/ 192669 w 199308"/>
                  <a:gd name="connsiteY6" fmla="*/ 87289 h 218507"/>
                  <a:gd name="connsiteX7" fmla="*/ 199643 w 199308"/>
                  <a:gd name="connsiteY7" fmla="*/ 73564 h 218507"/>
                  <a:gd name="connsiteX8" fmla="*/ 136160 w 199308"/>
                  <a:gd name="connsiteY8" fmla="*/ 781 h 218507"/>
                  <a:gd name="connsiteX9" fmla="*/ 133522 w 199308"/>
                  <a:gd name="connsiteY9" fmla="*/ 781 h 218507"/>
                  <a:gd name="connsiteX10" fmla="*/ 125430 w 199308"/>
                  <a:gd name="connsiteY10" fmla="*/ 3687 h 218507"/>
                  <a:gd name="connsiteX11" fmla="*/ 41337 w 199308"/>
                  <a:gd name="connsiteY11" fmla="*/ 82907 h 218507"/>
                  <a:gd name="connsiteX12" fmla="*/ 24974 w 199308"/>
                  <a:gd name="connsiteY12" fmla="*/ 70032 h 218507"/>
                  <a:gd name="connsiteX13" fmla="*/ 8522 w 199308"/>
                  <a:gd name="connsiteY13" fmla="*/ 68512 h 218507"/>
                  <a:gd name="connsiteX14" fmla="*/ 386 w 199308"/>
                  <a:gd name="connsiteY14" fmla="*/ 82862 h 218507"/>
                  <a:gd name="connsiteX15" fmla="*/ 7315 w 199308"/>
                  <a:gd name="connsiteY15" fmla="*/ 204956 h 218507"/>
                  <a:gd name="connsiteX16" fmla="*/ 13977 w 199308"/>
                  <a:gd name="connsiteY16" fmla="*/ 216625 h 218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9308" h="218507">
                    <a:moveTo>
                      <a:pt x="13977" y="216625"/>
                    </a:moveTo>
                    <a:cubicBezTo>
                      <a:pt x="17923" y="219276"/>
                      <a:pt x="22875" y="219953"/>
                      <a:pt x="27389" y="218458"/>
                    </a:cubicBezTo>
                    <a:lnTo>
                      <a:pt x="131376" y="183587"/>
                    </a:lnTo>
                    <a:cubicBezTo>
                      <a:pt x="136660" y="181773"/>
                      <a:pt x="140544" y="177238"/>
                      <a:pt x="141525" y="171739"/>
                    </a:cubicBezTo>
                    <a:cubicBezTo>
                      <a:pt x="142461" y="166238"/>
                      <a:pt x="140318" y="160665"/>
                      <a:pt x="135936" y="157210"/>
                    </a:cubicBezTo>
                    <a:lnTo>
                      <a:pt x="125117" y="148715"/>
                    </a:lnTo>
                    <a:cubicBezTo>
                      <a:pt x="143847" y="124426"/>
                      <a:pt x="166715" y="103632"/>
                      <a:pt x="192669" y="87289"/>
                    </a:cubicBezTo>
                    <a:cubicBezTo>
                      <a:pt x="197303" y="84310"/>
                      <a:pt x="199969" y="79063"/>
                      <a:pt x="199643" y="73564"/>
                    </a:cubicBezTo>
                    <a:cubicBezTo>
                      <a:pt x="198302" y="50361"/>
                      <a:pt x="173222" y="5118"/>
                      <a:pt x="136160" y="781"/>
                    </a:cubicBezTo>
                    <a:cubicBezTo>
                      <a:pt x="135282" y="714"/>
                      <a:pt x="134400" y="714"/>
                      <a:pt x="133522" y="781"/>
                    </a:cubicBezTo>
                    <a:cubicBezTo>
                      <a:pt x="130603" y="958"/>
                      <a:pt x="127795" y="1966"/>
                      <a:pt x="125430" y="3687"/>
                    </a:cubicBezTo>
                    <a:cubicBezTo>
                      <a:pt x="94157" y="26425"/>
                      <a:pt x="65899" y="53045"/>
                      <a:pt x="41337" y="82907"/>
                    </a:cubicBezTo>
                    <a:lnTo>
                      <a:pt x="24974" y="70032"/>
                    </a:lnTo>
                    <a:cubicBezTo>
                      <a:pt x="20269" y="66329"/>
                      <a:pt x="13827" y="65733"/>
                      <a:pt x="8522" y="68512"/>
                    </a:cubicBezTo>
                    <a:cubicBezTo>
                      <a:pt x="3233" y="71288"/>
                      <a:pt x="52" y="76898"/>
                      <a:pt x="386" y="82862"/>
                    </a:cubicBezTo>
                    <a:lnTo>
                      <a:pt x="7315" y="204956"/>
                    </a:lnTo>
                    <a:cubicBezTo>
                      <a:pt x="7610" y="209667"/>
                      <a:pt x="10069" y="213976"/>
                      <a:pt x="13977" y="2166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2" name="Forme libre : forme 651">
                <a:extLst>
                  <a:ext uri="{FF2B5EF4-FFF2-40B4-BE49-F238E27FC236}">
                    <a16:creationId xmlns:a16="http://schemas.microsoft.com/office/drawing/2014/main" id="{4EA23F16-DD17-468B-BCCC-E7FF66507A9A}"/>
                  </a:ext>
                </a:extLst>
              </p:cNvPr>
              <p:cNvSpPr/>
              <p:nvPr/>
            </p:nvSpPr>
            <p:spPr>
              <a:xfrm>
                <a:off x="408399" y="-667909"/>
                <a:ext cx="198526" cy="224842"/>
              </a:xfrm>
              <a:custGeom>
                <a:avLst/>
                <a:gdLst>
                  <a:gd name="connsiteX0" fmla="*/ 21974 w 198526"/>
                  <a:gd name="connsiteY0" fmla="*/ 223465 h 224842"/>
                  <a:gd name="connsiteX1" fmla="*/ 35386 w 198526"/>
                  <a:gd name="connsiteY1" fmla="*/ 224493 h 224842"/>
                  <a:gd name="connsiteX2" fmla="*/ 137139 w 198526"/>
                  <a:gd name="connsiteY2" fmla="*/ 183497 h 224842"/>
                  <a:gd name="connsiteX3" fmla="*/ 146572 w 198526"/>
                  <a:gd name="connsiteY3" fmla="*/ 171113 h 224842"/>
                  <a:gd name="connsiteX4" fmla="*/ 140134 w 198526"/>
                  <a:gd name="connsiteY4" fmla="*/ 156897 h 224842"/>
                  <a:gd name="connsiteX5" fmla="*/ 128823 w 198526"/>
                  <a:gd name="connsiteY5" fmla="*/ 149073 h 224842"/>
                  <a:gd name="connsiteX6" fmla="*/ 192620 w 198526"/>
                  <a:gd name="connsiteY6" fmla="*/ 83757 h 224842"/>
                  <a:gd name="connsiteX7" fmla="*/ 198789 w 198526"/>
                  <a:gd name="connsiteY7" fmla="*/ 69674 h 224842"/>
                  <a:gd name="connsiteX8" fmla="*/ 131103 w 198526"/>
                  <a:gd name="connsiteY8" fmla="*/ 781 h 224842"/>
                  <a:gd name="connsiteX9" fmla="*/ 128466 w 198526"/>
                  <a:gd name="connsiteY9" fmla="*/ 781 h 224842"/>
                  <a:gd name="connsiteX10" fmla="*/ 120597 w 198526"/>
                  <a:gd name="connsiteY10" fmla="*/ 4134 h 224842"/>
                  <a:gd name="connsiteX11" fmla="*/ 41332 w 198526"/>
                  <a:gd name="connsiteY11" fmla="*/ 88227 h 224842"/>
                  <a:gd name="connsiteX12" fmla="*/ 24210 w 198526"/>
                  <a:gd name="connsiteY12" fmla="*/ 76335 h 224842"/>
                  <a:gd name="connsiteX13" fmla="*/ 7758 w 198526"/>
                  <a:gd name="connsiteY13" fmla="*/ 75799 h 224842"/>
                  <a:gd name="connsiteX14" fmla="*/ 470 w 198526"/>
                  <a:gd name="connsiteY14" fmla="*/ 90597 h 224842"/>
                  <a:gd name="connsiteX15" fmla="*/ 14598 w 198526"/>
                  <a:gd name="connsiteY15" fmla="*/ 212065 h 224842"/>
                  <a:gd name="connsiteX16" fmla="*/ 21974 w 198526"/>
                  <a:gd name="connsiteY16" fmla="*/ 223465 h 22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8526" h="224842">
                    <a:moveTo>
                      <a:pt x="21974" y="223465"/>
                    </a:moveTo>
                    <a:cubicBezTo>
                      <a:pt x="26048" y="225855"/>
                      <a:pt x="30996" y="226234"/>
                      <a:pt x="35386" y="224493"/>
                    </a:cubicBezTo>
                    <a:lnTo>
                      <a:pt x="137139" y="183497"/>
                    </a:lnTo>
                    <a:cubicBezTo>
                      <a:pt x="142319" y="181415"/>
                      <a:pt x="145940" y="176660"/>
                      <a:pt x="146572" y="171113"/>
                    </a:cubicBezTo>
                    <a:cubicBezTo>
                      <a:pt x="147188" y="165554"/>
                      <a:pt x="144719" y="160101"/>
                      <a:pt x="140134" y="156897"/>
                    </a:cubicBezTo>
                    <a:lnTo>
                      <a:pt x="128823" y="149073"/>
                    </a:lnTo>
                    <a:cubicBezTo>
                      <a:pt x="146077" y="123715"/>
                      <a:pt x="167674" y="101603"/>
                      <a:pt x="192620" y="83757"/>
                    </a:cubicBezTo>
                    <a:cubicBezTo>
                      <a:pt x="197058" y="80513"/>
                      <a:pt x="199414" y="75136"/>
                      <a:pt x="198789" y="69674"/>
                    </a:cubicBezTo>
                    <a:cubicBezTo>
                      <a:pt x="196107" y="46605"/>
                      <a:pt x="168344" y="2927"/>
                      <a:pt x="131103" y="781"/>
                    </a:cubicBezTo>
                    <a:cubicBezTo>
                      <a:pt x="130225" y="714"/>
                      <a:pt x="129344" y="714"/>
                      <a:pt x="128466" y="781"/>
                    </a:cubicBezTo>
                    <a:cubicBezTo>
                      <a:pt x="125577" y="1127"/>
                      <a:pt x="122848" y="2291"/>
                      <a:pt x="120597" y="4134"/>
                    </a:cubicBezTo>
                    <a:cubicBezTo>
                      <a:pt x="90720" y="28694"/>
                      <a:pt x="64085" y="56952"/>
                      <a:pt x="41332" y="88227"/>
                    </a:cubicBezTo>
                    <a:lnTo>
                      <a:pt x="24210" y="76335"/>
                    </a:lnTo>
                    <a:cubicBezTo>
                      <a:pt x="19309" y="72934"/>
                      <a:pt x="12869" y="72724"/>
                      <a:pt x="7758" y="75799"/>
                    </a:cubicBezTo>
                    <a:cubicBezTo>
                      <a:pt x="2613" y="78854"/>
                      <a:pt x="-244" y="84656"/>
                      <a:pt x="470" y="90597"/>
                    </a:cubicBezTo>
                    <a:lnTo>
                      <a:pt x="14598" y="212065"/>
                    </a:lnTo>
                    <a:cubicBezTo>
                      <a:pt x="15128" y="216813"/>
                      <a:pt x="17860" y="221035"/>
                      <a:pt x="21974" y="223465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3" name="Forme libre : forme 652">
                <a:extLst>
                  <a:ext uri="{FF2B5EF4-FFF2-40B4-BE49-F238E27FC236}">
                    <a16:creationId xmlns:a16="http://schemas.microsoft.com/office/drawing/2014/main" id="{17244C10-91D5-4DE2-A002-5676C09B631A}"/>
                  </a:ext>
                </a:extLst>
              </p:cNvPr>
              <p:cNvSpPr/>
              <p:nvPr/>
            </p:nvSpPr>
            <p:spPr>
              <a:xfrm>
                <a:off x="130566" y="-246818"/>
                <a:ext cx="192255" cy="240718"/>
              </a:xfrm>
              <a:custGeom>
                <a:avLst/>
                <a:gdLst>
                  <a:gd name="connsiteX0" fmla="*/ 47394 w 192255"/>
                  <a:gd name="connsiteY0" fmla="*/ 240544 h 240718"/>
                  <a:gd name="connsiteX1" fmla="*/ 60806 w 192255"/>
                  <a:gd name="connsiteY1" fmla="*/ 238979 h 240718"/>
                  <a:gd name="connsiteX2" fmla="*/ 152902 w 192255"/>
                  <a:gd name="connsiteY2" fmla="*/ 179430 h 240718"/>
                  <a:gd name="connsiteX3" fmla="*/ 159831 w 192255"/>
                  <a:gd name="connsiteY3" fmla="*/ 165436 h 240718"/>
                  <a:gd name="connsiteX4" fmla="*/ 150890 w 192255"/>
                  <a:gd name="connsiteY4" fmla="*/ 152740 h 240718"/>
                  <a:gd name="connsiteX5" fmla="*/ 138283 w 192255"/>
                  <a:gd name="connsiteY5" fmla="*/ 147196 h 240718"/>
                  <a:gd name="connsiteX6" fmla="*/ 188533 w 192255"/>
                  <a:gd name="connsiteY6" fmla="*/ 70927 h 240718"/>
                  <a:gd name="connsiteX7" fmla="*/ 191886 w 192255"/>
                  <a:gd name="connsiteY7" fmla="*/ 55950 h 240718"/>
                  <a:gd name="connsiteX8" fmla="*/ 112353 w 192255"/>
                  <a:gd name="connsiteY8" fmla="*/ 1184 h 240718"/>
                  <a:gd name="connsiteX9" fmla="*/ 109805 w 192255"/>
                  <a:gd name="connsiteY9" fmla="*/ 1765 h 240718"/>
                  <a:gd name="connsiteX10" fmla="*/ 102696 w 192255"/>
                  <a:gd name="connsiteY10" fmla="*/ 6549 h 240718"/>
                  <a:gd name="connsiteX11" fmla="*/ 40867 w 192255"/>
                  <a:gd name="connsiteY11" fmla="*/ 104144 h 240718"/>
                  <a:gd name="connsiteX12" fmla="*/ 21822 w 192255"/>
                  <a:gd name="connsiteY12" fmla="*/ 95739 h 240718"/>
                  <a:gd name="connsiteX13" fmla="*/ 5504 w 192255"/>
                  <a:gd name="connsiteY13" fmla="*/ 98332 h 240718"/>
                  <a:gd name="connsiteX14" fmla="*/ 1033 w 192255"/>
                  <a:gd name="connsiteY14" fmla="*/ 114247 h 240718"/>
                  <a:gd name="connsiteX15" fmla="*/ 38006 w 192255"/>
                  <a:gd name="connsiteY15" fmla="*/ 230798 h 240718"/>
                  <a:gd name="connsiteX16" fmla="*/ 47394 w 192255"/>
                  <a:gd name="connsiteY16" fmla="*/ 240544 h 240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2255" h="240718">
                    <a:moveTo>
                      <a:pt x="47394" y="240544"/>
                    </a:moveTo>
                    <a:cubicBezTo>
                      <a:pt x="51861" y="242167"/>
                      <a:pt x="56832" y="241587"/>
                      <a:pt x="60806" y="238979"/>
                    </a:cubicBezTo>
                    <a:lnTo>
                      <a:pt x="152902" y="179430"/>
                    </a:lnTo>
                    <a:cubicBezTo>
                      <a:pt x="157591" y="176379"/>
                      <a:pt x="160247" y="171016"/>
                      <a:pt x="159831" y="165436"/>
                    </a:cubicBezTo>
                    <a:cubicBezTo>
                      <a:pt x="159391" y="159890"/>
                      <a:pt x="155964" y="155023"/>
                      <a:pt x="150890" y="152740"/>
                    </a:cubicBezTo>
                    <a:lnTo>
                      <a:pt x="138283" y="147196"/>
                    </a:lnTo>
                    <a:cubicBezTo>
                      <a:pt x="150439" y="119027"/>
                      <a:pt x="167447" y="93212"/>
                      <a:pt x="188533" y="70927"/>
                    </a:cubicBezTo>
                    <a:cubicBezTo>
                      <a:pt x="192291" y="66916"/>
                      <a:pt x="193575" y="61180"/>
                      <a:pt x="191886" y="55950"/>
                    </a:cubicBezTo>
                    <a:cubicBezTo>
                      <a:pt x="184867" y="33820"/>
                      <a:pt x="149325" y="-3823"/>
                      <a:pt x="112353" y="1184"/>
                    </a:cubicBezTo>
                    <a:cubicBezTo>
                      <a:pt x="111490" y="1314"/>
                      <a:pt x="110638" y="1508"/>
                      <a:pt x="109805" y="1765"/>
                    </a:cubicBezTo>
                    <a:cubicBezTo>
                      <a:pt x="107016" y="2626"/>
                      <a:pt x="104544" y="4290"/>
                      <a:pt x="102696" y="6549"/>
                    </a:cubicBezTo>
                    <a:cubicBezTo>
                      <a:pt x="78041" y="36334"/>
                      <a:pt x="57265" y="69128"/>
                      <a:pt x="40867" y="104144"/>
                    </a:cubicBezTo>
                    <a:lnTo>
                      <a:pt x="21822" y="95739"/>
                    </a:lnTo>
                    <a:cubicBezTo>
                      <a:pt x="16344" y="93337"/>
                      <a:pt x="9968" y="94350"/>
                      <a:pt x="5504" y="98332"/>
                    </a:cubicBezTo>
                    <a:cubicBezTo>
                      <a:pt x="1027" y="102305"/>
                      <a:pt x="-720" y="108525"/>
                      <a:pt x="1033" y="114247"/>
                    </a:cubicBezTo>
                    <a:lnTo>
                      <a:pt x="38006" y="230798"/>
                    </a:lnTo>
                    <a:cubicBezTo>
                      <a:pt x="39449" y="235330"/>
                      <a:pt x="42919" y="238932"/>
                      <a:pt x="47394" y="2405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4" name="Forme libre : forme 653">
                <a:extLst>
                  <a:ext uri="{FF2B5EF4-FFF2-40B4-BE49-F238E27FC236}">
                    <a16:creationId xmlns:a16="http://schemas.microsoft.com/office/drawing/2014/main" id="{6FD09E3B-C4CB-4B6F-BB47-3EA31E36C692}"/>
                  </a:ext>
                </a:extLst>
              </p:cNvPr>
              <p:cNvSpPr/>
              <p:nvPr/>
            </p:nvSpPr>
            <p:spPr>
              <a:xfrm>
                <a:off x="-103993" y="268859"/>
                <a:ext cx="179311" cy="250416"/>
              </a:xfrm>
              <a:custGeom>
                <a:avLst/>
                <a:gdLst>
                  <a:gd name="connsiteX0" fmla="*/ 72548 w 179311"/>
                  <a:gd name="connsiteY0" fmla="*/ 250973 h 250416"/>
                  <a:gd name="connsiteX1" fmla="*/ 85378 w 179311"/>
                  <a:gd name="connsiteY1" fmla="*/ 246860 h 250416"/>
                  <a:gd name="connsiteX2" fmla="*/ 163928 w 179311"/>
                  <a:gd name="connsiteY2" fmla="*/ 170278 h 250416"/>
                  <a:gd name="connsiteX3" fmla="*/ 167952 w 179311"/>
                  <a:gd name="connsiteY3" fmla="*/ 155212 h 250416"/>
                  <a:gd name="connsiteX4" fmla="*/ 156596 w 179311"/>
                  <a:gd name="connsiteY4" fmla="*/ 144527 h 250416"/>
                  <a:gd name="connsiteX5" fmla="*/ 143184 w 179311"/>
                  <a:gd name="connsiteY5" fmla="*/ 141576 h 250416"/>
                  <a:gd name="connsiteX6" fmla="*/ 177429 w 179311"/>
                  <a:gd name="connsiteY6" fmla="*/ 56947 h 250416"/>
                  <a:gd name="connsiteX7" fmla="*/ 177787 w 179311"/>
                  <a:gd name="connsiteY7" fmla="*/ 41568 h 250416"/>
                  <a:gd name="connsiteX8" fmla="*/ 89000 w 179311"/>
                  <a:gd name="connsiteY8" fmla="*/ 3567 h 250416"/>
                  <a:gd name="connsiteX9" fmla="*/ 86585 w 179311"/>
                  <a:gd name="connsiteY9" fmla="*/ 4640 h 250416"/>
                  <a:gd name="connsiteX10" fmla="*/ 80595 w 179311"/>
                  <a:gd name="connsiteY10" fmla="*/ 10720 h 250416"/>
                  <a:gd name="connsiteX11" fmla="*/ 39196 w 179311"/>
                  <a:gd name="connsiteY11" fmla="*/ 118597 h 250416"/>
                  <a:gd name="connsiteX12" fmla="*/ 18855 w 179311"/>
                  <a:gd name="connsiteY12" fmla="*/ 114126 h 250416"/>
                  <a:gd name="connsiteX13" fmla="*/ 3386 w 179311"/>
                  <a:gd name="connsiteY13" fmla="*/ 119849 h 250416"/>
                  <a:gd name="connsiteX14" fmla="*/ 2269 w 179311"/>
                  <a:gd name="connsiteY14" fmla="*/ 136346 h 250416"/>
                  <a:gd name="connsiteX15" fmla="*/ 61505 w 179311"/>
                  <a:gd name="connsiteY15" fmla="*/ 243329 h 250416"/>
                  <a:gd name="connsiteX16" fmla="*/ 72548 w 179311"/>
                  <a:gd name="connsiteY16" fmla="*/ 250973 h 250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9311" h="250416">
                    <a:moveTo>
                      <a:pt x="72548" y="250973"/>
                    </a:moveTo>
                    <a:cubicBezTo>
                      <a:pt x="77233" y="251691"/>
                      <a:pt x="81983" y="250168"/>
                      <a:pt x="85378" y="246860"/>
                    </a:cubicBezTo>
                    <a:lnTo>
                      <a:pt x="163928" y="170278"/>
                    </a:lnTo>
                    <a:cubicBezTo>
                      <a:pt x="167922" y="166369"/>
                      <a:pt x="169465" y="160592"/>
                      <a:pt x="167952" y="155212"/>
                    </a:cubicBezTo>
                    <a:cubicBezTo>
                      <a:pt x="166403" y="149843"/>
                      <a:pt x="162049" y="145746"/>
                      <a:pt x="156596" y="144527"/>
                    </a:cubicBezTo>
                    <a:lnTo>
                      <a:pt x="143184" y="141576"/>
                    </a:lnTo>
                    <a:cubicBezTo>
                      <a:pt x="149534" y="111572"/>
                      <a:pt x="161127" y="82923"/>
                      <a:pt x="177429" y="56947"/>
                    </a:cubicBezTo>
                    <a:cubicBezTo>
                      <a:pt x="180288" y="52252"/>
                      <a:pt x="180425" y="46389"/>
                      <a:pt x="177787" y="41568"/>
                    </a:cubicBezTo>
                    <a:cubicBezTo>
                      <a:pt x="166521" y="21271"/>
                      <a:pt x="124139" y="-8638"/>
                      <a:pt x="89000" y="3567"/>
                    </a:cubicBezTo>
                    <a:cubicBezTo>
                      <a:pt x="88157" y="3832"/>
                      <a:pt x="87347" y="4192"/>
                      <a:pt x="86585" y="4640"/>
                    </a:cubicBezTo>
                    <a:cubicBezTo>
                      <a:pt x="84044" y="6047"/>
                      <a:pt x="81964" y="8158"/>
                      <a:pt x="80595" y="10720"/>
                    </a:cubicBezTo>
                    <a:cubicBezTo>
                      <a:pt x="62277" y="44778"/>
                      <a:pt x="48366" y="81028"/>
                      <a:pt x="39196" y="118597"/>
                    </a:cubicBezTo>
                    <a:lnTo>
                      <a:pt x="18855" y="114126"/>
                    </a:lnTo>
                    <a:cubicBezTo>
                      <a:pt x="13022" y="112828"/>
                      <a:pt x="6969" y="115067"/>
                      <a:pt x="3386" y="119849"/>
                    </a:cubicBezTo>
                    <a:cubicBezTo>
                      <a:pt x="-195" y="124651"/>
                      <a:pt x="-632" y="131105"/>
                      <a:pt x="2269" y="136346"/>
                    </a:cubicBezTo>
                    <a:lnTo>
                      <a:pt x="61505" y="243329"/>
                    </a:lnTo>
                    <a:cubicBezTo>
                      <a:pt x="63794" y="247458"/>
                      <a:pt x="67877" y="250284"/>
                      <a:pt x="72548" y="250973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5" name="Forme libre : forme 654">
                <a:extLst>
                  <a:ext uri="{FF2B5EF4-FFF2-40B4-BE49-F238E27FC236}">
                    <a16:creationId xmlns:a16="http://schemas.microsoft.com/office/drawing/2014/main" id="{20736EE7-AF58-42FE-87C2-73D08C2DCAAA}"/>
                  </a:ext>
                </a:extLst>
              </p:cNvPr>
              <p:cNvSpPr/>
              <p:nvPr/>
            </p:nvSpPr>
            <p:spPr>
              <a:xfrm>
                <a:off x="-210751" y="739881"/>
                <a:ext cx="171349" cy="253256"/>
              </a:xfrm>
              <a:custGeom>
                <a:avLst/>
                <a:gdLst>
                  <a:gd name="connsiteX0" fmla="*/ 92083 w 171349"/>
                  <a:gd name="connsiteY0" fmla="*/ 253977 h 253256"/>
                  <a:gd name="connsiteX1" fmla="*/ 104065 w 171349"/>
                  <a:gd name="connsiteY1" fmla="*/ 247763 h 253256"/>
                  <a:gd name="connsiteX2" fmla="*/ 168800 w 171349"/>
                  <a:gd name="connsiteY2" fmla="*/ 159199 h 253256"/>
                  <a:gd name="connsiteX3" fmla="*/ 170230 w 171349"/>
                  <a:gd name="connsiteY3" fmla="*/ 143686 h 253256"/>
                  <a:gd name="connsiteX4" fmla="*/ 157266 w 171349"/>
                  <a:gd name="connsiteY4" fmla="*/ 135057 h 253256"/>
                  <a:gd name="connsiteX5" fmla="*/ 143541 w 171349"/>
                  <a:gd name="connsiteY5" fmla="*/ 134342 h 253256"/>
                  <a:gd name="connsiteX6" fmla="*/ 163211 w 171349"/>
                  <a:gd name="connsiteY6" fmla="*/ 45197 h 253256"/>
                  <a:gd name="connsiteX7" fmla="*/ 161021 w 171349"/>
                  <a:gd name="connsiteY7" fmla="*/ 29997 h 253256"/>
                  <a:gd name="connsiteX8" fmla="*/ 67137 w 171349"/>
                  <a:gd name="connsiteY8" fmla="*/ 7286 h 253256"/>
                  <a:gd name="connsiteX9" fmla="*/ 64946 w 171349"/>
                  <a:gd name="connsiteY9" fmla="*/ 8716 h 253256"/>
                  <a:gd name="connsiteX10" fmla="*/ 60029 w 171349"/>
                  <a:gd name="connsiteY10" fmla="*/ 15735 h 253256"/>
                  <a:gd name="connsiteX11" fmla="*/ 37139 w 171349"/>
                  <a:gd name="connsiteY11" fmla="*/ 128977 h 253256"/>
                  <a:gd name="connsiteX12" fmla="*/ 16350 w 171349"/>
                  <a:gd name="connsiteY12" fmla="*/ 127949 h 253256"/>
                  <a:gd name="connsiteX13" fmla="*/ 2044 w 171349"/>
                  <a:gd name="connsiteY13" fmla="*/ 136175 h 253256"/>
                  <a:gd name="connsiteX14" fmla="*/ 3698 w 171349"/>
                  <a:gd name="connsiteY14" fmla="*/ 152627 h 253256"/>
                  <a:gd name="connsiteX15" fmla="*/ 79699 w 171349"/>
                  <a:gd name="connsiteY15" fmla="*/ 248254 h 253256"/>
                  <a:gd name="connsiteX16" fmla="*/ 92083 w 171349"/>
                  <a:gd name="connsiteY16" fmla="*/ 253977 h 253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1349" h="253256">
                    <a:moveTo>
                      <a:pt x="92083" y="253977"/>
                    </a:moveTo>
                    <a:cubicBezTo>
                      <a:pt x="96828" y="253889"/>
                      <a:pt x="101260" y="251591"/>
                      <a:pt x="104065" y="247763"/>
                    </a:cubicBezTo>
                    <a:lnTo>
                      <a:pt x="168800" y="159199"/>
                    </a:lnTo>
                    <a:cubicBezTo>
                      <a:pt x="172082" y="154680"/>
                      <a:pt x="172631" y="148728"/>
                      <a:pt x="170230" y="143686"/>
                    </a:cubicBezTo>
                    <a:cubicBezTo>
                      <a:pt x="167815" y="138653"/>
                      <a:pt x="162841" y="135343"/>
                      <a:pt x="157266" y="135057"/>
                    </a:cubicBezTo>
                    <a:lnTo>
                      <a:pt x="143541" y="134342"/>
                    </a:lnTo>
                    <a:cubicBezTo>
                      <a:pt x="144781" y="103698"/>
                      <a:pt x="151441" y="73517"/>
                      <a:pt x="163211" y="45197"/>
                    </a:cubicBezTo>
                    <a:cubicBezTo>
                      <a:pt x="165263" y="40104"/>
                      <a:pt x="164427" y="34303"/>
                      <a:pt x="161021" y="29997"/>
                    </a:cubicBezTo>
                    <a:cubicBezTo>
                      <a:pt x="146536" y="11846"/>
                      <a:pt x="99907" y="-10597"/>
                      <a:pt x="67137" y="7286"/>
                    </a:cubicBezTo>
                    <a:cubicBezTo>
                      <a:pt x="66370" y="7705"/>
                      <a:pt x="65638" y="8183"/>
                      <a:pt x="64946" y="8716"/>
                    </a:cubicBezTo>
                    <a:cubicBezTo>
                      <a:pt x="62684" y="10551"/>
                      <a:pt x="60981" y="12982"/>
                      <a:pt x="60029" y="15735"/>
                    </a:cubicBezTo>
                    <a:cubicBezTo>
                      <a:pt x="47642" y="52363"/>
                      <a:pt x="39951" y="90414"/>
                      <a:pt x="37139" y="128977"/>
                    </a:cubicBezTo>
                    <a:lnTo>
                      <a:pt x="16350" y="127949"/>
                    </a:lnTo>
                    <a:cubicBezTo>
                      <a:pt x="10379" y="127638"/>
                      <a:pt x="4780" y="130858"/>
                      <a:pt x="2044" y="136175"/>
                    </a:cubicBezTo>
                    <a:cubicBezTo>
                      <a:pt x="-697" y="141505"/>
                      <a:pt x="-49" y="147949"/>
                      <a:pt x="3698" y="152627"/>
                    </a:cubicBezTo>
                    <a:lnTo>
                      <a:pt x="79699" y="248254"/>
                    </a:lnTo>
                    <a:cubicBezTo>
                      <a:pt x="82678" y="252029"/>
                      <a:pt x="87279" y="254155"/>
                      <a:pt x="92083" y="253977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6" name="Forme libre : forme 655">
                <a:extLst>
                  <a:ext uri="{FF2B5EF4-FFF2-40B4-BE49-F238E27FC236}">
                    <a16:creationId xmlns:a16="http://schemas.microsoft.com/office/drawing/2014/main" id="{B3C5CA2B-6DE3-417F-A556-467A0D8D2414}"/>
                  </a:ext>
                </a:extLst>
              </p:cNvPr>
              <p:cNvSpPr/>
              <p:nvPr/>
            </p:nvSpPr>
            <p:spPr>
              <a:xfrm>
                <a:off x="-268885" y="1191188"/>
                <a:ext cx="169868" cy="250518"/>
              </a:xfrm>
              <a:custGeom>
                <a:avLst/>
                <a:gdLst>
                  <a:gd name="connsiteX0" fmla="*/ 112887 w 169868"/>
                  <a:gd name="connsiteY0" fmla="*/ 250854 h 250518"/>
                  <a:gd name="connsiteX1" fmla="*/ 123348 w 169868"/>
                  <a:gd name="connsiteY1" fmla="*/ 242360 h 250518"/>
                  <a:gd name="connsiteX2" fmla="*/ 168859 w 169868"/>
                  <a:gd name="connsiteY2" fmla="*/ 142530 h 250518"/>
                  <a:gd name="connsiteX3" fmla="*/ 167161 w 169868"/>
                  <a:gd name="connsiteY3" fmla="*/ 127061 h 250518"/>
                  <a:gd name="connsiteX4" fmla="*/ 152676 w 169868"/>
                  <a:gd name="connsiteY4" fmla="*/ 121205 h 250518"/>
                  <a:gd name="connsiteX5" fmla="*/ 139264 w 169868"/>
                  <a:gd name="connsiteY5" fmla="*/ 123306 h 250518"/>
                  <a:gd name="connsiteX6" fmla="*/ 140515 w 169868"/>
                  <a:gd name="connsiteY6" fmla="*/ 32015 h 250518"/>
                  <a:gd name="connsiteX7" fmla="*/ 135285 w 169868"/>
                  <a:gd name="connsiteY7" fmla="*/ 17575 h 250518"/>
                  <a:gd name="connsiteX8" fmla="*/ 38763 w 169868"/>
                  <a:gd name="connsiteY8" fmla="*/ 14266 h 250518"/>
                  <a:gd name="connsiteX9" fmla="*/ 36930 w 169868"/>
                  <a:gd name="connsiteY9" fmla="*/ 16144 h 250518"/>
                  <a:gd name="connsiteX10" fmla="*/ 33532 w 169868"/>
                  <a:gd name="connsiteY10" fmla="*/ 24012 h 250518"/>
                  <a:gd name="connsiteX11" fmla="*/ 33979 w 169868"/>
                  <a:gd name="connsiteY11" fmla="*/ 139579 h 250518"/>
                  <a:gd name="connsiteX12" fmla="*/ 13414 w 169868"/>
                  <a:gd name="connsiteY12" fmla="*/ 142753 h 250518"/>
                  <a:gd name="connsiteX13" fmla="*/ 897 w 169868"/>
                  <a:gd name="connsiteY13" fmla="*/ 153662 h 250518"/>
                  <a:gd name="connsiteX14" fmla="*/ 5814 w 169868"/>
                  <a:gd name="connsiteY14" fmla="*/ 169398 h 250518"/>
                  <a:gd name="connsiteX15" fmla="*/ 99698 w 169868"/>
                  <a:gd name="connsiteY15" fmla="*/ 247680 h 250518"/>
                  <a:gd name="connsiteX16" fmla="*/ 112887 w 169868"/>
                  <a:gd name="connsiteY16" fmla="*/ 250854 h 250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9868" h="250518">
                    <a:moveTo>
                      <a:pt x="112887" y="250854"/>
                    </a:moveTo>
                    <a:cubicBezTo>
                      <a:pt x="117513" y="249820"/>
                      <a:pt x="121386" y="246675"/>
                      <a:pt x="123348" y="242360"/>
                    </a:cubicBezTo>
                    <a:lnTo>
                      <a:pt x="168859" y="142530"/>
                    </a:lnTo>
                    <a:cubicBezTo>
                      <a:pt x="171176" y="137453"/>
                      <a:pt x="170523" y="131515"/>
                      <a:pt x="167161" y="127061"/>
                    </a:cubicBezTo>
                    <a:cubicBezTo>
                      <a:pt x="163776" y="122595"/>
                      <a:pt x="158213" y="120346"/>
                      <a:pt x="152676" y="121205"/>
                    </a:cubicBezTo>
                    <a:lnTo>
                      <a:pt x="139264" y="123306"/>
                    </a:lnTo>
                    <a:cubicBezTo>
                      <a:pt x="134328" y="93037"/>
                      <a:pt x="134752" y="62137"/>
                      <a:pt x="140515" y="32015"/>
                    </a:cubicBezTo>
                    <a:cubicBezTo>
                      <a:pt x="141511" y="26610"/>
                      <a:pt x="139511" y="21088"/>
                      <a:pt x="135285" y="17575"/>
                    </a:cubicBezTo>
                    <a:cubicBezTo>
                      <a:pt x="117402" y="2687"/>
                      <a:pt x="67241" y="-9831"/>
                      <a:pt x="38763" y="14266"/>
                    </a:cubicBezTo>
                    <a:cubicBezTo>
                      <a:pt x="38097" y="14836"/>
                      <a:pt x="37483" y="15464"/>
                      <a:pt x="36930" y="16144"/>
                    </a:cubicBezTo>
                    <a:cubicBezTo>
                      <a:pt x="35060" y="18383"/>
                      <a:pt x="33879" y="21116"/>
                      <a:pt x="33532" y="24012"/>
                    </a:cubicBezTo>
                    <a:cubicBezTo>
                      <a:pt x="28808" y="62399"/>
                      <a:pt x="28959" y="101230"/>
                      <a:pt x="33979" y="139579"/>
                    </a:cubicBezTo>
                    <a:lnTo>
                      <a:pt x="13414" y="142753"/>
                    </a:lnTo>
                    <a:cubicBezTo>
                      <a:pt x="7449" y="143588"/>
                      <a:pt x="2539" y="147866"/>
                      <a:pt x="897" y="153662"/>
                    </a:cubicBezTo>
                    <a:cubicBezTo>
                      <a:pt x="-664" y="159417"/>
                      <a:pt x="1255" y="165555"/>
                      <a:pt x="5814" y="169398"/>
                    </a:cubicBezTo>
                    <a:lnTo>
                      <a:pt x="99698" y="247680"/>
                    </a:lnTo>
                    <a:cubicBezTo>
                      <a:pt x="103346" y="250763"/>
                      <a:pt x="108236" y="251939"/>
                      <a:pt x="112887" y="250854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7" name="Forme libre : forme 656">
                <a:extLst>
                  <a:ext uri="{FF2B5EF4-FFF2-40B4-BE49-F238E27FC236}">
                    <a16:creationId xmlns:a16="http://schemas.microsoft.com/office/drawing/2014/main" id="{08009DF0-B61A-4349-B878-BD5F151AD091}"/>
                  </a:ext>
                </a:extLst>
              </p:cNvPr>
              <p:cNvSpPr/>
              <p:nvPr/>
            </p:nvSpPr>
            <p:spPr>
              <a:xfrm>
                <a:off x="4117681" y="-1815453"/>
                <a:ext cx="253062" cy="170901"/>
              </a:xfrm>
              <a:custGeom>
                <a:avLst/>
                <a:gdLst>
                  <a:gd name="connsiteX0" fmla="*/ 365 w 253062"/>
                  <a:gd name="connsiteY0" fmla="*/ 87616 h 170901"/>
                  <a:gd name="connsiteX1" fmla="*/ 6088 w 253062"/>
                  <a:gd name="connsiteY1" fmla="*/ 99820 h 170901"/>
                  <a:gd name="connsiteX2" fmla="*/ 91790 w 253062"/>
                  <a:gd name="connsiteY2" fmla="*/ 168311 h 170901"/>
                  <a:gd name="connsiteX3" fmla="*/ 107214 w 253062"/>
                  <a:gd name="connsiteY3" fmla="*/ 170412 h 170901"/>
                  <a:gd name="connsiteX4" fmla="*/ 116424 w 253062"/>
                  <a:gd name="connsiteY4" fmla="*/ 157850 h 170901"/>
                  <a:gd name="connsiteX5" fmla="*/ 117675 w 253062"/>
                  <a:gd name="connsiteY5" fmla="*/ 144125 h 170901"/>
                  <a:gd name="connsiteX6" fmla="*/ 205926 w 253062"/>
                  <a:gd name="connsiteY6" fmla="*/ 167596 h 170901"/>
                  <a:gd name="connsiteX7" fmla="*/ 221216 w 253062"/>
                  <a:gd name="connsiteY7" fmla="*/ 166076 h 170901"/>
                  <a:gd name="connsiteX8" fmla="*/ 248040 w 253062"/>
                  <a:gd name="connsiteY8" fmla="*/ 73265 h 170901"/>
                  <a:gd name="connsiteX9" fmla="*/ 246654 w 253062"/>
                  <a:gd name="connsiteY9" fmla="*/ 71029 h 170901"/>
                  <a:gd name="connsiteX10" fmla="*/ 239859 w 253062"/>
                  <a:gd name="connsiteY10" fmla="*/ 65799 h 170901"/>
                  <a:gd name="connsiteX11" fmla="*/ 127689 w 253062"/>
                  <a:gd name="connsiteY11" fmla="*/ 38081 h 170901"/>
                  <a:gd name="connsiteX12" fmla="*/ 129657 w 253062"/>
                  <a:gd name="connsiteY12" fmla="*/ 17337 h 170901"/>
                  <a:gd name="connsiteX13" fmla="*/ 122012 w 253062"/>
                  <a:gd name="connsiteY13" fmla="*/ 2717 h 170901"/>
                  <a:gd name="connsiteX14" fmla="*/ 105560 w 253062"/>
                  <a:gd name="connsiteY14" fmla="*/ 3656 h 170901"/>
                  <a:gd name="connsiteX15" fmla="*/ 6624 w 253062"/>
                  <a:gd name="connsiteY15" fmla="*/ 75545 h 170901"/>
                  <a:gd name="connsiteX16" fmla="*/ 365 w 253062"/>
                  <a:gd name="connsiteY16" fmla="*/ 87616 h 170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3062" h="170901">
                    <a:moveTo>
                      <a:pt x="365" y="87616"/>
                    </a:moveTo>
                    <a:cubicBezTo>
                      <a:pt x="266" y="92353"/>
                      <a:pt x="2382" y="96867"/>
                      <a:pt x="6088" y="99820"/>
                    </a:cubicBezTo>
                    <a:lnTo>
                      <a:pt x="91790" y="168311"/>
                    </a:lnTo>
                    <a:cubicBezTo>
                      <a:pt x="96152" y="171800"/>
                      <a:pt x="102079" y="172607"/>
                      <a:pt x="107214" y="170412"/>
                    </a:cubicBezTo>
                    <a:cubicBezTo>
                      <a:pt x="112353" y="168227"/>
                      <a:pt x="115887" y="163408"/>
                      <a:pt x="116424" y="157850"/>
                    </a:cubicBezTo>
                    <a:lnTo>
                      <a:pt x="117675" y="144125"/>
                    </a:lnTo>
                    <a:cubicBezTo>
                      <a:pt x="148241" y="146712"/>
                      <a:pt x="178114" y="154657"/>
                      <a:pt x="205926" y="167596"/>
                    </a:cubicBezTo>
                    <a:cubicBezTo>
                      <a:pt x="210926" y="169873"/>
                      <a:pt x="216763" y="169293"/>
                      <a:pt x="221216" y="166076"/>
                    </a:cubicBezTo>
                    <a:cubicBezTo>
                      <a:pt x="239993" y="152396"/>
                      <a:pt x="264403" y="106750"/>
                      <a:pt x="248040" y="73265"/>
                    </a:cubicBezTo>
                    <a:cubicBezTo>
                      <a:pt x="247647" y="72479"/>
                      <a:pt x="247183" y="71730"/>
                      <a:pt x="246654" y="71029"/>
                    </a:cubicBezTo>
                    <a:cubicBezTo>
                      <a:pt x="244951" y="68657"/>
                      <a:pt x="242588" y="66838"/>
                      <a:pt x="239859" y="65799"/>
                    </a:cubicBezTo>
                    <a:cubicBezTo>
                      <a:pt x="203794" y="51844"/>
                      <a:pt x="166103" y="42531"/>
                      <a:pt x="127689" y="38081"/>
                    </a:cubicBezTo>
                    <a:lnTo>
                      <a:pt x="129657" y="17337"/>
                    </a:lnTo>
                    <a:cubicBezTo>
                      <a:pt x="130193" y="11387"/>
                      <a:pt x="127205" y="5672"/>
                      <a:pt x="122012" y="2717"/>
                    </a:cubicBezTo>
                    <a:cubicBezTo>
                      <a:pt x="116822" y="-239"/>
                      <a:pt x="110380" y="129"/>
                      <a:pt x="105560" y="3656"/>
                    </a:cubicBezTo>
                    <a:lnTo>
                      <a:pt x="6624" y="75545"/>
                    </a:lnTo>
                    <a:cubicBezTo>
                      <a:pt x="2738" y="78345"/>
                      <a:pt x="414" y="82826"/>
                      <a:pt x="365" y="876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8" name="Forme libre : forme 657">
                <a:extLst>
                  <a:ext uri="{FF2B5EF4-FFF2-40B4-BE49-F238E27FC236}">
                    <a16:creationId xmlns:a16="http://schemas.microsoft.com/office/drawing/2014/main" id="{105C676F-773B-44EB-B290-A5C38A3D7E95}"/>
                  </a:ext>
                </a:extLst>
              </p:cNvPr>
              <p:cNvSpPr/>
              <p:nvPr/>
            </p:nvSpPr>
            <p:spPr>
              <a:xfrm>
                <a:off x="3641510" y="-1937860"/>
                <a:ext cx="253062" cy="170901"/>
              </a:xfrm>
              <a:custGeom>
                <a:avLst/>
                <a:gdLst>
                  <a:gd name="connsiteX0" fmla="*/ 365 w 253062"/>
                  <a:gd name="connsiteY0" fmla="*/ 87616 h 170901"/>
                  <a:gd name="connsiteX1" fmla="*/ 6088 w 253062"/>
                  <a:gd name="connsiteY1" fmla="*/ 99820 h 170901"/>
                  <a:gd name="connsiteX2" fmla="*/ 91790 w 253062"/>
                  <a:gd name="connsiteY2" fmla="*/ 168311 h 170901"/>
                  <a:gd name="connsiteX3" fmla="*/ 107214 w 253062"/>
                  <a:gd name="connsiteY3" fmla="*/ 170412 h 170901"/>
                  <a:gd name="connsiteX4" fmla="*/ 116424 w 253062"/>
                  <a:gd name="connsiteY4" fmla="*/ 157850 h 170901"/>
                  <a:gd name="connsiteX5" fmla="*/ 117675 w 253062"/>
                  <a:gd name="connsiteY5" fmla="*/ 144125 h 170901"/>
                  <a:gd name="connsiteX6" fmla="*/ 205926 w 253062"/>
                  <a:gd name="connsiteY6" fmla="*/ 167596 h 170901"/>
                  <a:gd name="connsiteX7" fmla="*/ 221216 w 253062"/>
                  <a:gd name="connsiteY7" fmla="*/ 166076 h 170901"/>
                  <a:gd name="connsiteX8" fmla="*/ 248040 w 253062"/>
                  <a:gd name="connsiteY8" fmla="*/ 73265 h 170901"/>
                  <a:gd name="connsiteX9" fmla="*/ 246654 w 253062"/>
                  <a:gd name="connsiteY9" fmla="*/ 70985 h 170901"/>
                  <a:gd name="connsiteX10" fmla="*/ 239859 w 253062"/>
                  <a:gd name="connsiteY10" fmla="*/ 65799 h 170901"/>
                  <a:gd name="connsiteX11" fmla="*/ 127690 w 253062"/>
                  <a:gd name="connsiteY11" fmla="*/ 38081 h 170901"/>
                  <a:gd name="connsiteX12" fmla="*/ 129657 w 253062"/>
                  <a:gd name="connsiteY12" fmla="*/ 17337 h 170901"/>
                  <a:gd name="connsiteX13" fmla="*/ 122012 w 253062"/>
                  <a:gd name="connsiteY13" fmla="*/ 2717 h 170901"/>
                  <a:gd name="connsiteX14" fmla="*/ 105560 w 253062"/>
                  <a:gd name="connsiteY14" fmla="*/ 3656 h 170901"/>
                  <a:gd name="connsiteX15" fmla="*/ 6713 w 253062"/>
                  <a:gd name="connsiteY15" fmla="*/ 75679 h 170901"/>
                  <a:gd name="connsiteX16" fmla="*/ 365 w 253062"/>
                  <a:gd name="connsiteY16" fmla="*/ 87616 h 170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3062" h="170901">
                    <a:moveTo>
                      <a:pt x="365" y="87616"/>
                    </a:moveTo>
                    <a:cubicBezTo>
                      <a:pt x="266" y="92353"/>
                      <a:pt x="2382" y="96867"/>
                      <a:pt x="6088" y="99820"/>
                    </a:cubicBezTo>
                    <a:lnTo>
                      <a:pt x="91790" y="168311"/>
                    </a:lnTo>
                    <a:cubicBezTo>
                      <a:pt x="96152" y="171800"/>
                      <a:pt x="102079" y="172607"/>
                      <a:pt x="107214" y="170412"/>
                    </a:cubicBezTo>
                    <a:cubicBezTo>
                      <a:pt x="112353" y="168227"/>
                      <a:pt x="115887" y="163408"/>
                      <a:pt x="116424" y="157850"/>
                    </a:cubicBezTo>
                    <a:lnTo>
                      <a:pt x="117675" y="144125"/>
                    </a:lnTo>
                    <a:cubicBezTo>
                      <a:pt x="148245" y="146690"/>
                      <a:pt x="178121" y="154635"/>
                      <a:pt x="205926" y="167596"/>
                    </a:cubicBezTo>
                    <a:cubicBezTo>
                      <a:pt x="210926" y="169873"/>
                      <a:pt x="216763" y="169293"/>
                      <a:pt x="221216" y="166076"/>
                    </a:cubicBezTo>
                    <a:cubicBezTo>
                      <a:pt x="239993" y="152351"/>
                      <a:pt x="264403" y="106750"/>
                      <a:pt x="248040" y="73265"/>
                    </a:cubicBezTo>
                    <a:cubicBezTo>
                      <a:pt x="247648" y="72464"/>
                      <a:pt x="247184" y="71701"/>
                      <a:pt x="246654" y="70985"/>
                    </a:cubicBezTo>
                    <a:cubicBezTo>
                      <a:pt x="244949" y="68625"/>
                      <a:pt x="242585" y="66821"/>
                      <a:pt x="239859" y="65799"/>
                    </a:cubicBezTo>
                    <a:cubicBezTo>
                      <a:pt x="203794" y="51844"/>
                      <a:pt x="166103" y="42531"/>
                      <a:pt x="127690" y="38081"/>
                    </a:cubicBezTo>
                    <a:lnTo>
                      <a:pt x="129657" y="17337"/>
                    </a:lnTo>
                    <a:cubicBezTo>
                      <a:pt x="130193" y="11387"/>
                      <a:pt x="127205" y="5672"/>
                      <a:pt x="122012" y="2717"/>
                    </a:cubicBezTo>
                    <a:cubicBezTo>
                      <a:pt x="116822" y="-239"/>
                      <a:pt x="110380" y="129"/>
                      <a:pt x="105560" y="3656"/>
                    </a:cubicBezTo>
                    <a:lnTo>
                      <a:pt x="6713" y="75679"/>
                    </a:lnTo>
                    <a:cubicBezTo>
                      <a:pt x="2847" y="78446"/>
                      <a:pt x="498" y="82863"/>
                      <a:pt x="365" y="876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9" name="Forme libre : forme 658">
                <a:extLst>
                  <a:ext uri="{FF2B5EF4-FFF2-40B4-BE49-F238E27FC236}">
                    <a16:creationId xmlns:a16="http://schemas.microsoft.com/office/drawing/2014/main" id="{A5B02D5A-019C-4062-8B0A-371719C38F48}"/>
                  </a:ext>
                </a:extLst>
              </p:cNvPr>
              <p:cNvSpPr/>
              <p:nvPr/>
            </p:nvSpPr>
            <p:spPr>
              <a:xfrm>
                <a:off x="3145036" y="-1985820"/>
                <a:ext cx="253081" cy="171419"/>
              </a:xfrm>
              <a:custGeom>
                <a:avLst/>
                <a:gdLst>
                  <a:gd name="connsiteX0" fmla="*/ 373 w 253081"/>
                  <a:gd name="connsiteY0" fmla="*/ 94267 h 171419"/>
                  <a:gd name="connsiteX1" fmla="*/ 6810 w 253081"/>
                  <a:gd name="connsiteY1" fmla="*/ 106114 h 171419"/>
                  <a:gd name="connsiteX2" fmla="*/ 96224 w 253081"/>
                  <a:gd name="connsiteY2" fmla="*/ 169374 h 171419"/>
                  <a:gd name="connsiteX3" fmla="*/ 111782 w 253081"/>
                  <a:gd name="connsiteY3" fmla="*/ 170581 h 171419"/>
                  <a:gd name="connsiteX4" fmla="*/ 120186 w 253081"/>
                  <a:gd name="connsiteY4" fmla="*/ 157482 h 171419"/>
                  <a:gd name="connsiteX5" fmla="*/ 120678 w 253081"/>
                  <a:gd name="connsiteY5" fmla="*/ 143712 h 171419"/>
                  <a:gd name="connsiteX6" fmla="*/ 210091 w 253081"/>
                  <a:gd name="connsiteY6" fmla="*/ 161908 h 171419"/>
                  <a:gd name="connsiteX7" fmla="*/ 225247 w 253081"/>
                  <a:gd name="connsiteY7" fmla="*/ 159449 h 171419"/>
                  <a:gd name="connsiteX8" fmla="*/ 246438 w 253081"/>
                  <a:gd name="connsiteY8" fmla="*/ 65252 h 171419"/>
                  <a:gd name="connsiteX9" fmla="*/ 244963 w 253081"/>
                  <a:gd name="connsiteY9" fmla="*/ 63062 h 171419"/>
                  <a:gd name="connsiteX10" fmla="*/ 237854 w 253081"/>
                  <a:gd name="connsiteY10" fmla="*/ 58278 h 171419"/>
                  <a:gd name="connsiteX11" fmla="*/ 124255 w 253081"/>
                  <a:gd name="connsiteY11" fmla="*/ 37266 h 171419"/>
                  <a:gd name="connsiteX12" fmla="*/ 124925 w 253081"/>
                  <a:gd name="connsiteY12" fmla="*/ 16432 h 171419"/>
                  <a:gd name="connsiteX13" fmla="*/ 116476 w 253081"/>
                  <a:gd name="connsiteY13" fmla="*/ 2305 h 171419"/>
                  <a:gd name="connsiteX14" fmla="*/ 100068 w 253081"/>
                  <a:gd name="connsiteY14" fmla="*/ 4183 h 171419"/>
                  <a:gd name="connsiteX15" fmla="*/ 5916 w 253081"/>
                  <a:gd name="connsiteY15" fmla="*/ 81972 h 171419"/>
                  <a:gd name="connsiteX16" fmla="*/ 373 w 253081"/>
                  <a:gd name="connsiteY16" fmla="*/ 94267 h 171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3081" h="171419">
                    <a:moveTo>
                      <a:pt x="373" y="94267"/>
                    </a:moveTo>
                    <a:cubicBezTo>
                      <a:pt x="547" y="99006"/>
                      <a:pt x="2929" y="103390"/>
                      <a:pt x="6810" y="106114"/>
                    </a:cubicBezTo>
                    <a:lnTo>
                      <a:pt x="96224" y="169374"/>
                    </a:lnTo>
                    <a:cubicBezTo>
                      <a:pt x="100802" y="172582"/>
                      <a:pt x="106763" y="173045"/>
                      <a:pt x="111782" y="170581"/>
                    </a:cubicBezTo>
                    <a:cubicBezTo>
                      <a:pt x="116782" y="168097"/>
                      <a:pt x="120012" y="163063"/>
                      <a:pt x="120186" y="157482"/>
                    </a:cubicBezTo>
                    <a:lnTo>
                      <a:pt x="120678" y="143712"/>
                    </a:lnTo>
                    <a:cubicBezTo>
                      <a:pt x="151318" y="144492"/>
                      <a:pt x="181583" y="150651"/>
                      <a:pt x="210091" y="161908"/>
                    </a:cubicBezTo>
                    <a:cubicBezTo>
                      <a:pt x="215217" y="163878"/>
                      <a:pt x="221007" y="162939"/>
                      <a:pt x="225247" y="159449"/>
                    </a:cubicBezTo>
                    <a:cubicBezTo>
                      <a:pt x="243130" y="144696"/>
                      <a:pt x="264857" y="97709"/>
                      <a:pt x="246438" y="65252"/>
                    </a:cubicBezTo>
                    <a:cubicBezTo>
                      <a:pt x="245998" y="64488"/>
                      <a:pt x="245505" y="63756"/>
                      <a:pt x="244963" y="63062"/>
                    </a:cubicBezTo>
                    <a:cubicBezTo>
                      <a:pt x="243108" y="60811"/>
                      <a:pt x="240638" y="59149"/>
                      <a:pt x="237854" y="58278"/>
                    </a:cubicBezTo>
                    <a:cubicBezTo>
                      <a:pt x="201034" y="46477"/>
                      <a:pt x="162860" y="39416"/>
                      <a:pt x="124255" y="37266"/>
                    </a:cubicBezTo>
                    <a:lnTo>
                      <a:pt x="124925" y="16432"/>
                    </a:lnTo>
                    <a:cubicBezTo>
                      <a:pt x="125146" y="10468"/>
                      <a:pt x="121835" y="4932"/>
                      <a:pt x="116476" y="2305"/>
                    </a:cubicBezTo>
                    <a:cubicBezTo>
                      <a:pt x="111112" y="-342"/>
                      <a:pt x="104695" y="392"/>
                      <a:pt x="100068" y="4183"/>
                    </a:cubicBezTo>
                    <a:lnTo>
                      <a:pt x="5916" y="81972"/>
                    </a:lnTo>
                    <a:cubicBezTo>
                      <a:pt x="2246" y="84977"/>
                      <a:pt x="195" y="89527"/>
                      <a:pt x="373" y="94267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0" name="Forme libre : forme 659">
                <a:extLst>
                  <a:ext uri="{FF2B5EF4-FFF2-40B4-BE49-F238E27FC236}">
                    <a16:creationId xmlns:a16="http://schemas.microsoft.com/office/drawing/2014/main" id="{FC6E73EB-DDC2-4BBB-A6A2-DCF97D5B6476}"/>
                  </a:ext>
                </a:extLst>
              </p:cNvPr>
              <p:cNvSpPr/>
              <p:nvPr/>
            </p:nvSpPr>
            <p:spPr>
              <a:xfrm>
                <a:off x="2640790" y="-1970526"/>
                <a:ext cx="250354" cy="169591"/>
              </a:xfrm>
              <a:custGeom>
                <a:avLst/>
                <a:gdLst>
                  <a:gd name="connsiteX0" fmla="*/ 729 w 250354"/>
                  <a:gd name="connsiteY0" fmla="*/ 113487 h 169591"/>
                  <a:gd name="connsiteX1" fmla="*/ 9268 w 250354"/>
                  <a:gd name="connsiteY1" fmla="*/ 123903 h 169591"/>
                  <a:gd name="connsiteX2" fmla="*/ 109277 w 250354"/>
                  <a:gd name="connsiteY2" fmla="*/ 168968 h 169591"/>
                  <a:gd name="connsiteX3" fmla="*/ 124745 w 250354"/>
                  <a:gd name="connsiteY3" fmla="*/ 167224 h 169591"/>
                  <a:gd name="connsiteX4" fmla="*/ 130557 w 250354"/>
                  <a:gd name="connsiteY4" fmla="*/ 152739 h 169591"/>
                  <a:gd name="connsiteX5" fmla="*/ 128411 w 250354"/>
                  <a:gd name="connsiteY5" fmla="*/ 139327 h 169591"/>
                  <a:gd name="connsiteX6" fmla="*/ 219702 w 250354"/>
                  <a:gd name="connsiteY6" fmla="*/ 140177 h 169591"/>
                  <a:gd name="connsiteX7" fmla="*/ 234098 w 250354"/>
                  <a:gd name="connsiteY7" fmla="*/ 134901 h 169591"/>
                  <a:gd name="connsiteX8" fmla="*/ 237004 w 250354"/>
                  <a:gd name="connsiteY8" fmla="*/ 38379 h 169591"/>
                  <a:gd name="connsiteX9" fmla="*/ 235126 w 250354"/>
                  <a:gd name="connsiteY9" fmla="*/ 36547 h 169591"/>
                  <a:gd name="connsiteX10" fmla="*/ 227258 w 250354"/>
                  <a:gd name="connsiteY10" fmla="*/ 33149 h 169591"/>
                  <a:gd name="connsiteX11" fmla="*/ 111691 w 250354"/>
                  <a:gd name="connsiteY11" fmla="*/ 34132 h 169591"/>
                  <a:gd name="connsiteX12" fmla="*/ 108427 w 250354"/>
                  <a:gd name="connsiteY12" fmla="*/ 13567 h 169591"/>
                  <a:gd name="connsiteX13" fmla="*/ 97430 w 250354"/>
                  <a:gd name="connsiteY13" fmla="*/ 1273 h 169591"/>
                  <a:gd name="connsiteX14" fmla="*/ 81693 w 250354"/>
                  <a:gd name="connsiteY14" fmla="*/ 6280 h 169591"/>
                  <a:gd name="connsiteX15" fmla="*/ 3814 w 250354"/>
                  <a:gd name="connsiteY15" fmla="*/ 100522 h 169591"/>
                  <a:gd name="connsiteX16" fmla="*/ 729 w 250354"/>
                  <a:gd name="connsiteY16" fmla="*/ 113487 h 169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0354" h="169591">
                    <a:moveTo>
                      <a:pt x="729" y="113487"/>
                    </a:moveTo>
                    <a:cubicBezTo>
                      <a:pt x="1810" y="118093"/>
                      <a:pt x="4963" y="121939"/>
                      <a:pt x="9268" y="123903"/>
                    </a:cubicBezTo>
                    <a:lnTo>
                      <a:pt x="109277" y="168968"/>
                    </a:lnTo>
                    <a:cubicBezTo>
                      <a:pt x="114362" y="171271"/>
                      <a:pt x="120301" y="170602"/>
                      <a:pt x="124745" y="167224"/>
                    </a:cubicBezTo>
                    <a:cubicBezTo>
                      <a:pt x="129187" y="163823"/>
                      <a:pt x="131416" y="158267"/>
                      <a:pt x="130557" y="152739"/>
                    </a:cubicBezTo>
                    <a:lnTo>
                      <a:pt x="128411" y="139327"/>
                    </a:lnTo>
                    <a:cubicBezTo>
                      <a:pt x="158654" y="134231"/>
                      <a:pt x="189560" y="134518"/>
                      <a:pt x="219702" y="140177"/>
                    </a:cubicBezTo>
                    <a:cubicBezTo>
                      <a:pt x="225103" y="141164"/>
                      <a:pt x="230614" y="139144"/>
                      <a:pt x="234098" y="134901"/>
                    </a:cubicBezTo>
                    <a:cubicBezTo>
                      <a:pt x="248896" y="117019"/>
                      <a:pt x="261235" y="66724"/>
                      <a:pt x="237004" y="38379"/>
                    </a:cubicBezTo>
                    <a:cubicBezTo>
                      <a:pt x="236434" y="37713"/>
                      <a:pt x="235806" y="37100"/>
                      <a:pt x="235126" y="36547"/>
                    </a:cubicBezTo>
                    <a:cubicBezTo>
                      <a:pt x="232887" y="34676"/>
                      <a:pt x="230154" y="33496"/>
                      <a:pt x="227258" y="33149"/>
                    </a:cubicBezTo>
                    <a:cubicBezTo>
                      <a:pt x="188849" y="28582"/>
                      <a:pt x="150016" y="28912"/>
                      <a:pt x="111691" y="34132"/>
                    </a:cubicBezTo>
                    <a:lnTo>
                      <a:pt x="108427" y="13567"/>
                    </a:lnTo>
                    <a:cubicBezTo>
                      <a:pt x="107497" y="7664"/>
                      <a:pt x="103194" y="2853"/>
                      <a:pt x="97430" y="1273"/>
                    </a:cubicBezTo>
                    <a:cubicBezTo>
                      <a:pt x="91656" y="-313"/>
                      <a:pt x="85489" y="1649"/>
                      <a:pt x="81693" y="6280"/>
                    </a:cubicBezTo>
                    <a:lnTo>
                      <a:pt x="3814" y="100522"/>
                    </a:lnTo>
                    <a:cubicBezTo>
                      <a:pt x="845" y="104138"/>
                      <a:pt x="-293" y="108921"/>
                      <a:pt x="729" y="113487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1" name="Forme libre : forme 660">
                <a:extLst>
                  <a:ext uri="{FF2B5EF4-FFF2-40B4-BE49-F238E27FC236}">
                    <a16:creationId xmlns:a16="http://schemas.microsoft.com/office/drawing/2014/main" id="{D68DD09D-1E11-488C-9F6D-F8E06B989EBD}"/>
                  </a:ext>
                </a:extLst>
              </p:cNvPr>
              <p:cNvSpPr/>
              <p:nvPr/>
            </p:nvSpPr>
            <p:spPr>
              <a:xfrm>
                <a:off x="2085628" y="-1864512"/>
                <a:ext cx="241874" cy="162699"/>
              </a:xfrm>
              <a:custGeom>
                <a:avLst/>
                <a:gdLst>
                  <a:gd name="connsiteX0" fmla="*/ 1708 w 241874"/>
                  <a:gd name="connsiteY0" fmla="*/ 130013 h 162699"/>
                  <a:gd name="connsiteX1" fmla="*/ 12169 w 241874"/>
                  <a:gd name="connsiteY1" fmla="*/ 138552 h 162699"/>
                  <a:gd name="connsiteX2" fmla="*/ 119107 w 241874"/>
                  <a:gd name="connsiteY2" fmla="*/ 163051 h 162699"/>
                  <a:gd name="connsiteX3" fmla="*/ 133905 w 241874"/>
                  <a:gd name="connsiteY3" fmla="*/ 158223 h 162699"/>
                  <a:gd name="connsiteX4" fmla="*/ 136722 w 241874"/>
                  <a:gd name="connsiteY4" fmla="*/ 142933 h 162699"/>
                  <a:gd name="connsiteX5" fmla="*/ 131938 w 241874"/>
                  <a:gd name="connsiteY5" fmla="*/ 130013 h 162699"/>
                  <a:gd name="connsiteX6" fmla="*/ 221620 w 241874"/>
                  <a:gd name="connsiteY6" fmla="*/ 112846 h 162699"/>
                  <a:gd name="connsiteX7" fmla="*/ 234719 w 241874"/>
                  <a:gd name="connsiteY7" fmla="*/ 104843 h 162699"/>
                  <a:gd name="connsiteX8" fmla="*/ 218535 w 241874"/>
                  <a:gd name="connsiteY8" fmla="*/ 9618 h 162699"/>
                  <a:gd name="connsiteX9" fmla="*/ 216344 w 241874"/>
                  <a:gd name="connsiteY9" fmla="*/ 8188 h 162699"/>
                  <a:gd name="connsiteX10" fmla="*/ 207939 w 241874"/>
                  <a:gd name="connsiteY10" fmla="*/ 6444 h 162699"/>
                  <a:gd name="connsiteX11" fmla="*/ 94832 w 241874"/>
                  <a:gd name="connsiteY11" fmla="*/ 30138 h 162699"/>
                  <a:gd name="connsiteX12" fmla="*/ 87589 w 241874"/>
                  <a:gd name="connsiteY12" fmla="*/ 10646 h 162699"/>
                  <a:gd name="connsiteX13" fmla="*/ 74177 w 241874"/>
                  <a:gd name="connsiteY13" fmla="*/ 766 h 162699"/>
                  <a:gd name="connsiteX14" fmla="*/ 59737 w 241874"/>
                  <a:gd name="connsiteY14" fmla="*/ 8769 h 162699"/>
                  <a:gd name="connsiteX15" fmla="*/ 2155 w 241874"/>
                  <a:gd name="connsiteY15" fmla="*/ 116557 h 162699"/>
                  <a:gd name="connsiteX16" fmla="*/ 1708 w 241874"/>
                  <a:gd name="connsiteY16" fmla="*/ 130013 h 162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41874" h="162699">
                    <a:moveTo>
                      <a:pt x="1708" y="130013"/>
                    </a:moveTo>
                    <a:cubicBezTo>
                      <a:pt x="3681" y="134329"/>
                      <a:pt x="7546" y="137484"/>
                      <a:pt x="12169" y="138552"/>
                    </a:cubicBezTo>
                    <a:lnTo>
                      <a:pt x="119107" y="163051"/>
                    </a:lnTo>
                    <a:cubicBezTo>
                      <a:pt x="124553" y="164291"/>
                      <a:pt x="130239" y="162436"/>
                      <a:pt x="133905" y="158223"/>
                    </a:cubicBezTo>
                    <a:cubicBezTo>
                      <a:pt x="137604" y="154042"/>
                      <a:pt x="138688" y="148158"/>
                      <a:pt x="136722" y="142933"/>
                    </a:cubicBezTo>
                    <a:lnTo>
                      <a:pt x="131938" y="130013"/>
                    </a:lnTo>
                    <a:cubicBezTo>
                      <a:pt x="160597" y="119085"/>
                      <a:pt x="190951" y="113274"/>
                      <a:pt x="221620" y="112846"/>
                    </a:cubicBezTo>
                    <a:cubicBezTo>
                      <a:pt x="227114" y="112750"/>
                      <a:pt x="232126" y="109688"/>
                      <a:pt x="234719" y="104843"/>
                    </a:cubicBezTo>
                    <a:cubicBezTo>
                      <a:pt x="245717" y="84368"/>
                      <a:pt x="247907" y="32642"/>
                      <a:pt x="218535" y="9618"/>
                    </a:cubicBezTo>
                    <a:cubicBezTo>
                      <a:pt x="217843" y="9085"/>
                      <a:pt x="217111" y="8606"/>
                      <a:pt x="216344" y="8188"/>
                    </a:cubicBezTo>
                    <a:cubicBezTo>
                      <a:pt x="213761" y="6832"/>
                      <a:pt x="210849" y="6228"/>
                      <a:pt x="207939" y="6444"/>
                    </a:cubicBezTo>
                    <a:cubicBezTo>
                      <a:pt x="169387" y="9533"/>
                      <a:pt x="131382" y="17494"/>
                      <a:pt x="94832" y="30138"/>
                    </a:cubicBezTo>
                    <a:lnTo>
                      <a:pt x="87589" y="10646"/>
                    </a:lnTo>
                    <a:cubicBezTo>
                      <a:pt x="85482" y="4978"/>
                      <a:pt x="80215" y="1099"/>
                      <a:pt x="74177" y="766"/>
                    </a:cubicBezTo>
                    <a:cubicBezTo>
                      <a:pt x="68208" y="359"/>
                      <a:pt x="62556" y="3492"/>
                      <a:pt x="59737" y="8769"/>
                    </a:cubicBezTo>
                    <a:lnTo>
                      <a:pt x="2155" y="116557"/>
                    </a:lnTo>
                    <a:cubicBezTo>
                      <a:pt x="-67" y="120731"/>
                      <a:pt x="-233" y="125700"/>
                      <a:pt x="1708" y="1300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2" name="Forme libre : forme 661">
                <a:extLst>
                  <a:ext uri="{FF2B5EF4-FFF2-40B4-BE49-F238E27FC236}">
                    <a16:creationId xmlns:a16="http://schemas.microsoft.com/office/drawing/2014/main" id="{32D3AEE3-6D2C-491B-BB6F-2DE65470E2BC}"/>
                  </a:ext>
                </a:extLst>
              </p:cNvPr>
              <p:cNvSpPr/>
              <p:nvPr/>
            </p:nvSpPr>
            <p:spPr>
              <a:xfrm>
                <a:off x="1593106" y="-1670368"/>
                <a:ext cx="230729" cy="169654"/>
              </a:xfrm>
              <a:custGeom>
                <a:avLst/>
                <a:gdLst>
                  <a:gd name="connsiteX0" fmla="*/ 2993 w 230729"/>
                  <a:gd name="connsiteY0" fmla="*/ 157346 h 169654"/>
                  <a:gd name="connsiteX1" fmla="*/ 14706 w 230729"/>
                  <a:gd name="connsiteY1" fmla="*/ 164007 h 169654"/>
                  <a:gd name="connsiteX2" fmla="*/ 124193 w 230729"/>
                  <a:gd name="connsiteY2" fmla="*/ 170355 h 169654"/>
                  <a:gd name="connsiteX3" fmla="*/ 138007 w 230729"/>
                  <a:gd name="connsiteY3" fmla="*/ 163202 h 169654"/>
                  <a:gd name="connsiteX4" fmla="*/ 138007 w 230729"/>
                  <a:gd name="connsiteY4" fmla="*/ 147600 h 169654"/>
                  <a:gd name="connsiteX5" fmla="*/ 131167 w 230729"/>
                  <a:gd name="connsiteY5" fmla="*/ 135663 h 169654"/>
                  <a:gd name="connsiteX6" fmla="*/ 216736 w 230729"/>
                  <a:gd name="connsiteY6" fmla="*/ 103877 h 169654"/>
                  <a:gd name="connsiteX7" fmla="*/ 228315 w 230729"/>
                  <a:gd name="connsiteY7" fmla="*/ 93773 h 169654"/>
                  <a:gd name="connsiteX8" fmla="*/ 196528 w 230729"/>
                  <a:gd name="connsiteY8" fmla="*/ 2571 h 169654"/>
                  <a:gd name="connsiteX9" fmla="*/ 194114 w 230729"/>
                  <a:gd name="connsiteY9" fmla="*/ 1543 h 169654"/>
                  <a:gd name="connsiteX10" fmla="*/ 185575 w 230729"/>
                  <a:gd name="connsiteY10" fmla="*/ 1185 h 169654"/>
                  <a:gd name="connsiteX11" fmla="*/ 78056 w 230729"/>
                  <a:gd name="connsiteY11" fmla="*/ 43388 h 169654"/>
                  <a:gd name="connsiteX12" fmla="*/ 67684 w 230729"/>
                  <a:gd name="connsiteY12" fmla="*/ 25506 h 169654"/>
                  <a:gd name="connsiteX13" fmla="*/ 53020 w 230729"/>
                  <a:gd name="connsiteY13" fmla="*/ 17995 h 169654"/>
                  <a:gd name="connsiteX14" fmla="*/ 40100 w 230729"/>
                  <a:gd name="connsiteY14" fmla="*/ 28277 h 169654"/>
                  <a:gd name="connsiteX15" fmla="*/ 1160 w 230729"/>
                  <a:gd name="connsiteY15" fmla="*/ 143978 h 169654"/>
                  <a:gd name="connsiteX16" fmla="*/ 2993 w 230729"/>
                  <a:gd name="connsiteY16" fmla="*/ 157346 h 16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30729" h="169654">
                    <a:moveTo>
                      <a:pt x="2993" y="157346"/>
                    </a:moveTo>
                    <a:cubicBezTo>
                      <a:pt x="5651" y="161265"/>
                      <a:pt x="9979" y="163726"/>
                      <a:pt x="14706" y="164007"/>
                    </a:cubicBezTo>
                    <a:lnTo>
                      <a:pt x="124193" y="170355"/>
                    </a:lnTo>
                    <a:cubicBezTo>
                      <a:pt x="129766" y="170706"/>
                      <a:pt x="135078" y="167955"/>
                      <a:pt x="138007" y="163202"/>
                    </a:cubicBezTo>
                    <a:cubicBezTo>
                      <a:pt x="140890" y="158401"/>
                      <a:pt x="140890" y="152401"/>
                      <a:pt x="138007" y="147600"/>
                    </a:cubicBezTo>
                    <a:lnTo>
                      <a:pt x="131167" y="135663"/>
                    </a:lnTo>
                    <a:cubicBezTo>
                      <a:pt x="157601" y="120121"/>
                      <a:pt x="186567" y="109361"/>
                      <a:pt x="216736" y="103877"/>
                    </a:cubicBezTo>
                    <a:cubicBezTo>
                      <a:pt x="222143" y="102860"/>
                      <a:pt x="226575" y="98993"/>
                      <a:pt x="228315" y="93773"/>
                    </a:cubicBezTo>
                    <a:cubicBezTo>
                      <a:pt x="235736" y="71777"/>
                      <a:pt x="229298" y="20409"/>
                      <a:pt x="196528" y="2571"/>
                    </a:cubicBezTo>
                    <a:cubicBezTo>
                      <a:pt x="195756" y="2156"/>
                      <a:pt x="194948" y="1812"/>
                      <a:pt x="194114" y="1543"/>
                    </a:cubicBezTo>
                    <a:cubicBezTo>
                      <a:pt x="191363" y="599"/>
                      <a:pt x="188396" y="475"/>
                      <a:pt x="185575" y="1185"/>
                    </a:cubicBezTo>
                    <a:cubicBezTo>
                      <a:pt x="148099" y="10662"/>
                      <a:pt x="111972" y="24842"/>
                      <a:pt x="78056" y="43388"/>
                    </a:cubicBezTo>
                    <a:lnTo>
                      <a:pt x="67684" y="25506"/>
                    </a:lnTo>
                    <a:cubicBezTo>
                      <a:pt x="64694" y="20341"/>
                      <a:pt x="58959" y="17403"/>
                      <a:pt x="53020" y="17995"/>
                    </a:cubicBezTo>
                    <a:cubicBezTo>
                      <a:pt x="47065" y="18581"/>
                      <a:pt x="42007" y="22606"/>
                      <a:pt x="40100" y="28277"/>
                    </a:cubicBezTo>
                    <a:lnTo>
                      <a:pt x="1160" y="143978"/>
                    </a:lnTo>
                    <a:cubicBezTo>
                      <a:pt x="-362" y="148475"/>
                      <a:pt x="317" y="153425"/>
                      <a:pt x="2993" y="157346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3" name="Forme libre : forme 662">
                <a:extLst>
                  <a:ext uri="{FF2B5EF4-FFF2-40B4-BE49-F238E27FC236}">
                    <a16:creationId xmlns:a16="http://schemas.microsoft.com/office/drawing/2014/main" id="{F9D43D40-807B-4464-A277-DC8D3BEDC3F7}"/>
                  </a:ext>
                </a:extLst>
              </p:cNvPr>
              <p:cNvSpPr/>
              <p:nvPr/>
            </p:nvSpPr>
            <p:spPr>
              <a:xfrm>
                <a:off x="6326741" y="672248"/>
                <a:ext cx="167295" cy="247300"/>
              </a:xfrm>
              <a:custGeom>
                <a:avLst/>
                <a:gdLst>
                  <a:gd name="connsiteX0" fmla="*/ 46890 w 167295"/>
                  <a:gd name="connsiteY0" fmla="*/ 1510 h 247300"/>
                  <a:gd name="connsiteX1" fmla="*/ 37278 w 167295"/>
                  <a:gd name="connsiteY1" fmla="*/ 10943 h 247300"/>
                  <a:gd name="connsiteX2" fmla="*/ 1200 w 167295"/>
                  <a:gd name="connsiteY2" fmla="*/ 114528 h 247300"/>
                  <a:gd name="connsiteX3" fmla="*/ 4374 w 167295"/>
                  <a:gd name="connsiteY3" fmla="*/ 129818 h 247300"/>
                  <a:gd name="connsiteX4" fmla="*/ 19261 w 167295"/>
                  <a:gd name="connsiteY4" fmla="*/ 134289 h 247300"/>
                  <a:gd name="connsiteX5" fmla="*/ 32673 w 167295"/>
                  <a:gd name="connsiteY5" fmla="*/ 130936 h 247300"/>
                  <a:gd name="connsiteX6" fmla="*/ 39916 w 167295"/>
                  <a:gd name="connsiteY6" fmla="*/ 221958 h 247300"/>
                  <a:gd name="connsiteX7" fmla="*/ 46443 w 167295"/>
                  <a:gd name="connsiteY7" fmla="*/ 235817 h 247300"/>
                  <a:gd name="connsiteX8" fmla="*/ 142875 w 167295"/>
                  <a:gd name="connsiteY8" fmla="*/ 230184 h 247300"/>
                  <a:gd name="connsiteX9" fmla="*/ 144529 w 167295"/>
                  <a:gd name="connsiteY9" fmla="*/ 228128 h 247300"/>
                  <a:gd name="connsiteX10" fmla="*/ 147166 w 167295"/>
                  <a:gd name="connsiteY10" fmla="*/ 219991 h 247300"/>
                  <a:gd name="connsiteX11" fmla="*/ 135990 w 167295"/>
                  <a:gd name="connsiteY11" fmla="*/ 105006 h 247300"/>
                  <a:gd name="connsiteX12" fmla="*/ 156153 w 167295"/>
                  <a:gd name="connsiteY12" fmla="*/ 99909 h 247300"/>
                  <a:gd name="connsiteX13" fmla="*/ 167419 w 167295"/>
                  <a:gd name="connsiteY13" fmla="*/ 87838 h 247300"/>
                  <a:gd name="connsiteX14" fmla="*/ 161071 w 167295"/>
                  <a:gd name="connsiteY14" fmla="*/ 72638 h 247300"/>
                  <a:gd name="connsiteX15" fmla="*/ 60257 w 167295"/>
                  <a:gd name="connsiteY15" fmla="*/ 3387 h 247300"/>
                  <a:gd name="connsiteX16" fmla="*/ 46890 w 167295"/>
                  <a:gd name="connsiteY16" fmla="*/ 1510 h 247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7295" h="247300">
                    <a:moveTo>
                      <a:pt x="46890" y="1510"/>
                    </a:moveTo>
                    <a:cubicBezTo>
                      <a:pt x="42380" y="2967"/>
                      <a:pt x="38820" y="6462"/>
                      <a:pt x="37278" y="10943"/>
                    </a:cubicBezTo>
                    <a:lnTo>
                      <a:pt x="1200" y="114528"/>
                    </a:lnTo>
                    <a:cubicBezTo>
                      <a:pt x="-631" y="119821"/>
                      <a:pt x="588" y="125691"/>
                      <a:pt x="4374" y="129818"/>
                    </a:cubicBezTo>
                    <a:cubicBezTo>
                      <a:pt x="8141" y="133925"/>
                      <a:pt x="13854" y="135640"/>
                      <a:pt x="19261" y="134289"/>
                    </a:cubicBezTo>
                    <a:lnTo>
                      <a:pt x="32673" y="130936"/>
                    </a:lnTo>
                    <a:cubicBezTo>
                      <a:pt x="40404" y="160617"/>
                      <a:pt x="42855" y="191427"/>
                      <a:pt x="39916" y="221958"/>
                    </a:cubicBezTo>
                    <a:cubicBezTo>
                      <a:pt x="39424" y="227419"/>
                      <a:pt x="41921" y="232718"/>
                      <a:pt x="46443" y="235817"/>
                    </a:cubicBezTo>
                    <a:cubicBezTo>
                      <a:pt x="65577" y="249229"/>
                      <a:pt x="116766" y="256829"/>
                      <a:pt x="142875" y="230184"/>
                    </a:cubicBezTo>
                    <a:cubicBezTo>
                      <a:pt x="143474" y="229539"/>
                      <a:pt x="144027" y="228852"/>
                      <a:pt x="144529" y="228128"/>
                    </a:cubicBezTo>
                    <a:cubicBezTo>
                      <a:pt x="146183" y="225731"/>
                      <a:pt x="147100" y="222903"/>
                      <a:pt x="147166" y="219991"/>
                    </a:cubicBezTo>
                    <a:cubicBezTo>
                      <a:pt x="148330" y="181344"/>
                      <a:pt x="144575" y="142705"/>
                      <a:pt x="135990" y="105006"/>
                    </a:cubicBezTo>
                    <a:lnTo>
                      <a:pt x="156153" y="99909"/>
                    </a:lnTo>
                    <a:cubicBezTo>
                      <a:pt x="161969" y="98474"/>
                      <a:pt x="166388" y="93739"/>
                      <a:pt x="167419" y="87838"/>
                    </a:cubicBezTo>
                    <a:cubicBezTo>
                      <a:pt x="168470" y="81965"/>
                      <a:pt x="165987" y="76020"/>
                      <a:pt x="161071" y="72638"/>
                    </a:cubicBezTo>
                    <a:lnTo>
                      <a:pt x="60257" y="3387"/>
                    </a:lnTo>
                    <a:cubicBezTo>
                      <a:pt x="56341" y="702"/>
                      <a:pt x="51394" y="7"/>
                      <a:pt x="46890" y="15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4" name="Forme libre : forme 663">
                <a:extLst>
                  <a:ext uri="{FF2B5EF4-FFF2-40B4-BE49-F238E27FC236}">
                    <a16:creationId xmlns:a16="http://schemas.microsoft.com/office/drawing/2014/main" id="{9C565F09-DB2E-49A1-8909-2C4B105BCA08}"/>
                  </a:ext>
                </a:extLst>
              </p:cNvPr>
              <p:cNvSpPr/>
              <p:nvPr/>
            </p:nvSpPr>
            <p:spPr>
              <a:xfrm>
                <a:off x="6197400" y="186177"/>
                <a:ext cx="166770" cy="234146"/>
              </a:xfrm>
              <a:custGeom>
                <a:avLst/>
                <a:gdLst>
                  <a:gd name="connsiteX0" fmla="*/ 18685 w 166770"/>
                  <a:gd name="connsiteY0" fmla="*/ 3050 h 234146"/>
                  <a:gd name="connsiteX1" fmla="*/ 11532 w 166770"/>
                  <a:gd name="connsiteY1" fmla="*/ 14451 h 234146"/>
                  <a:gd name="connsiteX2" fmla="*/ 445 w 166770"/>
                  <a:gd name="connsiteY2" fmla="*/ 123580 h 234146"/>
                  <a:gd name="connsiteX3" fmla="*/ 7016 w 166770"/>
                  <a:gd name="connsiteY3" fmla="*/ 137707 h 234146"/>
                  <a:gd name="connsiteX4" fmla="*/ 22574 w 166770"/>
                  <a:gd name="connsiteY4" fmla="*/ 138601 h 234146"/>
                  <a:gd name="connsiteX5" fmla="*/ 34779 w 166770"/>
                  <a:gd name="connsiteY5" fmla="*/ 132253 h 234146"/>
                  <a:gd name="connsiteX6" fmla="*/ 62900 w 166770"/>
                  <a:gd name="connsiteY6" fmla="*/ 219162 h 234146"/>
                  <a:gd name="connsiteX7" fmla="*/ 72467 w 166770"/>
                  <a:gd name="connsiteY7" fmla="*/ 231144 h 234146"/>
                  <a:gd name="connsiteX8" fmla="*/ 164965 w 166770"/>
                  <a:gd name="connsiteY8" fmla="*/ 203291 h 234146"/>
                  <a:gd name="connsiteX9" fmla="*/ 166127 w 166770"/>
                  <a:gd name="connsiteY9" fmla="*/ 200922 h 234146"/>
                  <a:gd name="connsiteX10" fmla="*/ 166798 w 166770"/>
                  <a:gd name="connsiteY10" fmla="*/ 192383 h 234146"/>
                  <a:gd name="connsiteX11" fmla="*/ 129289 w 166770"/>
                  <a:gd name="connsiteY11" fmla="*/ 83120 h 234146"/>
                  <a:gd name="connsiteX12" fmla="*/ 147753 w 166770"/>
                  <a:gd name="connsiteY12" fmla="*/ 73508 h 234146"/>
                  <a:gd name="connsiteX13" fmla="*/ 155934 w 166770"/>
                  <a:gd name="connsiteY13" fmla="*/ 59157 h 234146"/>
                  <a:gd name="connsiteX14" fmla="*/ 146232 w 166770"/>
                  <a:gd name="connsiteY14" fmla="*/ 45745 h 234146"/>
                  <a:gd name="connsiteX15" fmla="*/ 32142 w 166770"/>
                  <a:gd name="connsiteY15" fmla="*/ 1709 h 234146"/>
                  <a:gd name="connsiteX16" fmla="*/ 18685 w 166770"/>
                  <a:gd name="connsiteY16" fmla="*/ 3050 h 234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6770" h="234146">
                    <a:moveTo>
                      <a:pt x="18685" y="3050"/>
                    </a:moveTo>
                    <a:cubicBezTo>
                      <a:pt x="14661" y="5535"/>
                      <a:pt x="12019" y="9747"/>
                      <a:pt x="11532" y="14451"/>
                    </a:cubicBezTo>
                    <a:lnTo>
                      <a:pt x="445" y="123580"/>
                    </a:lnTo>
                    <a:cubicBezTo>
                      <a:pt x="-138" y="129140"/>
                      <a:pt x="2387" y="134571"/>
                      <a:pt x="7016" y="137707"/>
                    </a:cubicBezTo>
                    <a:cubicBezTo>
                      <a:pt x="11644" y="140843"/>
                      <a:pt x="17618" y="141186"/>
                      <a:pt x="22574" y="138601"/>
                    </a:cubicBezTo>
                    <a:lnTo>
                      <a:pt x="34779" y="132253"/>
                    </a:lnTo>
                    <a:cubicBezTo>
                      <a:pt x="49215" y="159333"/>
                      <a:pt x="58736" y="188758"/>
                      <a:pt x="62900" y="219162"/>
                    </a:cubicBezTo>
                    <a:cubicBezTo>
                      <a:pt x="63711" y="224582"/>
                      <a:pt x="67361" y="229153"/>
                      <a:pt x="72467" y="231144"/>
                    </a:cubicBezTo>
                    <a:cubicBezTo>
                      <a:pt x="94150" y="239504"/>
                      <a:pt x="145741" y="235301"/>
                      <a:pt x="164965" y="203291"/>
                    </a:cubicBezTo>
                    <a:cubicBezTo>
                      <a:pt x="165423" y="202538"/>
                      <a:pt x="165812" y="201745"/>
                      <a:pt x="166127" y="200922"/>
                    </a:cubicBezTo>
                    <a:cubicBezTo>
                      <a:pt x="167177" y="198202"/>
                      <a:pt x="167410" y="195234"/>
                      <a:pt x="166798" y="192383"/>
                    </a:cubicBezTo>
                    <a:cubicBezTo>
                      <a:pt x="158984" y="154518"/>
                      <a:pt x="146379" y="117801"/>
                      <a:pt x="129289" y="83120"/>
                    </a:cubicBezTo>
                    <a:lnTo>
                      <a:pt x="147753" y="73508"/>
                    </a:lnTo>
                    <a:cubicBezTo>
                      <a:pt x="153060" y="70745"/>
                      <a:pt x="156260" y="65132"/>
                      <a:pt x="155934" y="59157"/>
                    </a:cubicBezTo>
                    <a:cubicBezTo>
                      <a:pt x="155609" y="53171"/>
                      <a:pt x="151816" y="47927"/>
                      <a:pt x="146232" y="45745"/>
                    </a:cubicBezTo>
                    <a:lnTo>
                      <a:pt x="32142" y="1709"/>
                    </a:lnTo>
                    <a:cubicBezTo>
                      <a:pt x="27692" y="33"/>
                      <a:pt x="22716" y="529"/>
                      <a:pt x="18685" y="30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5" name="Forme libre : forme 664">
                <a:extLst>
                  <a:ext uri="{FF2B5EF4-FFF2-40B4-BE49-F238E27FC236}">
                    <a16:creationId xmlns:a16="http://schemas.microsoft.com/office/drawing/2014/main" id="{FBE8FB5C-034E-42AA-A9D7-E01DC4C41022}"/>
                  </a:ext>
                </a:extLst>
              </p:cNvPr>
              <p:cNvSpPr/>
              <p:nvPr/>
            </p:nvSpPr>
            <p:spPr>
              <a:xfrm>
                <a:off x="5993921" y="-267520"/>
                <a:ext cx="170606" cy="229693"/>
              </a:xfrm>
              <a:custGeom>
                <a:avLst/>
                <a:gdLst>
                  <a:gd name="connsiteX0" fmla="*/ 11326 w 170606"/>
                  <a:gd name="connsiteY0" fmla="*/ 3557 h 229693"/>
                  <a:gd name="connsiteX1" fmla="*/ 4844 w 170606"/>
                  <a:gd name="connsiteY1" fmla="*/ 15359 h 229693"/>
                  <a:gd name="connsiteX2" fmla="*/ 373 w 170606"/>
                  <a:gd name="connsiteY2" fmla="*/ 124980 h 229693"/>
                  <a:gd name="connsiteX3" fmla="*/ 7795 w 170606"/>
                  <a:gd name="connsiteY3" fmla="*/ 138660 h 229693"/>
                  <a:gd name="connsiteX4" fmla="*/ 23397 w 170606"/>
                  <a:gd name="connsiteY4" fmla="*/ 138660 h 229693"/>
                  <a:gd name="connsiteX5" fmla="*/ 35200 w 170606"/>
                  <a:gd name="connsiteY5" fmla="*/ 131597 h 229693"/>
                  <a:gd name="connsiteX6" fmla="*/ 68417 w 170606"/>
                  <a:gd name="connsiteY6" fmla="*/ 216539 h 229693"/>
                  <a:gd name="connsiteX7" fmla="*/ 78655 w 170606"/>
                  <a:gd name="connsiteY7" fmla="*/ 227939 h 229693"/>
                  <a:gd name="connsiteX8" fmla="*/ 169320 w 170606"/>
                  <a:gd name="connsiteY8" fmla="*/ 194678 h 229693"/>
                  <a:gd name="connsiteX9" fmla="*/ 170348 w 170606"/>
                  <a:gd name="connsiteY9" fmla="*/ 192264 h 229693"/>
                  <a:gd name="connsiteX10" fmla="*/ 170348 w 170606"/>
                  <a:gd name="connsiteY10" fmla="*/ 183680 h 229693"/>
                  <a:gd name="connsiteX11" fmla="*/ 126446 w 170606"/>
                  <a:gd name="connsiteY11" fmla="*/ 76831 h 229693"/>
                  <a:gd name="connsiteX12" fmla="*/ 144329 w 170606"/>
                  <a:gd name="connsiteY12" fmla="*/ 66146 h 229693"/>
                  <a:gd name="connsiteX13" fmla="*/ 151660 w 170606"/>
                  <a:gd name="connsiteY13" fmla="*/ 51348 h 229693"/>
                  <a:gd name="connsiteX14" fmla="*/ 141155 w 170606"/>
                  <a:gd name="connsiteY14" fmla="*/ 38607 h 229693"/>
                  <a:gd name="connsiteX15" fmla="*/ 24649 w 170606"/>
                  <a:gd name="connsiteY15" fmla="*/ 1411 h 229693"/>
                  <a:gd name="connsiteX16" fmla="*/ 11327 w 170606"/>
                  <a:gd name="connsiteY16" fmla="*/ 3557 h 229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0606" h="229693">
                    <a:moveTo>
                      <a:pt x="11326" y="3557"/>
                    </a:moveTo>
                    <a:cubicBezTo>
                      <a:pt x="7435" y="6258"/>
                      <a:pt x="5036" y="10627"/>
                      <a:pt x="4844" y="15359"/>
                    </a:cubicBezTo>
                    <a:lnTo>
                      <a:pt x="373" y="124980"/>
                    </a:lnTo>
                    <a:cubicBezTo>
                      <a:pt x="158" y="130554"/>
                      <a:pt x="3004" y="135802"/>
                      <a:pt x="7795" y="138660"/>
                    </a:cubicBezTo>
                    <a:cubicBezTo>
                      <a:pt x="12602" y="141523"/>
                      <a:pt x="18590" y="141523"/>
                      <a:pt x="23397" y="138660"/>
                    </a:cubicBezTo>
                    <a:lnTo>
                      <a:pt x="35200" y="131597"/>
                    </a:lnTo>
                    <a:cubicBezTo>
                      <a:pt x="51184" y="157736"/>
                      <a:pt x="62429" y="186491"/>
                      <a:pt x="68417" y="216539"/>
                    </a:cubicBezTo>
                    <a:cubicBezTo>
                      <a:pt x="69507" y="221916"/>
                      <a:pt x="73426" y="226280"/>
                      <a:pt x="78655" y="227939"/>
                    </a:cubicBezTo>
                    <a:cubicBezTo>
                      <a:pt x="101008" y="235003"/>
                      <a:pt x="152063" y="227939"/>
                      <a:pt x="169320" y="194678"/>
                    </a:cubicBezTo>
                    <a:cubicBezTo>
                      <a:pt x="169753" y="193915"/>
                      <a:pt x="170098" y="193105"/>
                      <a:pt x="170348" y="192264"/>
                    </a:cubicBezTo>
                    <a:cubicBezTo>
                      <a:pt x="171175" y="189462"/>
                      <a:pt x="171175" y="186481"/>
                      <a:pt x="170348" y="183680"/>
                    </a:cubicBezTo>
                    <a:cubicBezTo>
                      <a:pt x="160286" y="146352"/>
                      <a:pt x="145535" y="110450"/>
                      <a:pt x="126446" y="76831"/>
                    </a:cubicBezTo>
                    <a:lnTo>
                      <a:pt x="144329" y="66146"/>
                    </a:lnTo>
                    <a:cubicBezTo>
                      <a:pt x="149464" y="63079"/>
                      <a:pt x="152331" y="57292"/>
                      <a:pt x="151660" y="51348"/>
                    </a:cubicBezTo>
                    <a:cubicBezTo>
                      <a:pt x="150961" y="45408"/>
                      <a:pt x="146853" y="40425"/>
                      <a:pt x="141155" y="38607"/>
                    </a:cubicBezTo>
                    <a:lnTo>
                      <a:pt x="24649" y="1411"/>
                    </a:lnTo>
                    <a:cubicBezTo>
                      <a:pt x="20117" y="8"/>
                      <a:pt x="15189" y="801"/>
                      <a:pt x="11327" y="35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6" name="Forme libre : forme 665">
                <a:extLst>
                  <a:ext uri="{FF2B5EF4-FFF2-40B4-BE49-F238E27FC236}">
                    <a16:creationId xmlns:a16="http://schemas.microsoft.com/office/drawing/2014/main" id="{5519182A-4C57-4584-A98A-BF114D981630}"/>
                  </a:ext>
                </a:extLst>
              </p:cNvPr>
              <p:cNvSpPr/>
              <p:nvPr/>
            </p:nvSpPr>
            <p:spPr>
              <a:xfrm>
                <a:off x="5705331" y="-679791"/>
                <a:ext cx="196418" cy="212592"/>
              </a:xfrm>
              <a:custGeom>
                <a:avLst/>
                <a:gdLst>
                  <a:gd name="connsiteX0" fmla="*/ 4674 w 196418"/>
                  <a:gd name="connsiteY0" fmla="*/ 5376 h 212592"/>
                  <a:gd name="connsiteX1" fmla="*/ 517 w 196418"/>
                  <a:gd name="connsiteY1" fmla="*/ 18252 h 212592"/>
                  <a:gd name="connsiteX2" fmla="*/ 16879 w 196418"/>
                  <a:gd name="connsiteY2" fmla="*/ 126710 h 212592"/>
                  <a:gd name="connsiteX3" fmla="*/ 26760 w 196418"/>
                  <a:gd name="connsiteY3" fmla="*/ 138736 h 212592"/>
                  <a:gd name="connsiteX4" fmla="*/ 42049 w 196418"/>
                  <a:gd name="connsiteY4" fmla="*/ 135785 h 212592"/>
                  <a:gd name="connsiteX5" fmla="*/ 52287 w 196418"/>
                  <a:gd name="connsiteY5" fmla="*/ 126576 h 212592"/>
                  <a:gd name="connsiteX6" fmla="*/ 101196 w 196418"/>
                  <a:gd name="connsiteY6" fmla="*/ 203784 h 212592"/>
                  <a:gd name="connsiteX7" fmla="*/ 113446 w 196418"/>
                  <a:gd name="connsiteY7" fmla="*/ 213039 h 212592"/>
                  <a:gd name="connsiteX8" fmla="*/ 196153 w 196418"/>
                  <a:gd name="connsiteY8" fmla="*/ 163146 h 212592"/>
                  <a:gd name="connsiteX9" fmla="*/ 196689 w 196418"/>
                  <a:gd name="connsiteY9" fmla="*/ 160553 h 212592"/>
                  <a:gd name="connsiteX10" fmla="*/ 195214 w 196418"/>
                  <a:gd name="connsiteY10" fmla="*/ 152103 h 212592"/>
                  <a:gd name="connsiteX11" fmla="*/ 131775 w 196418"/>
                  <a:gd name="connsiteY11" fmla="*/ 55537 h 212592"/>
                  <a:gd name="connsiteX12" fmla="*/ 147289 w 196418"/>
                  <a:gd name="connsiteY12" fmla="*/ 41633 h 212592"/>
                  <a:gd name="connsiteX13" fmla="*/ 151759 w 196418"/>
                  <a:gd name="connsiteY13" fmla="*/ 25718 h 212592"/>
                  <a:gd name="connsiteX14" fmla="*/ 139018 w 196418"/>
                  <a:gd name="connsiteY14" fmla="*/ 15212 h 212592"/>
                  <a:gd name="connsiteX15" fmla="*/ 17595 w 196418"/>
                  <a:gd name="connsiteY15" fmla="*/ 861 h 212592"/>
                  <a:gd name="connsiteX16" fmla="*/ 4674 w 196418"/>
                  <a:gd name="connsiteY16" fmla="*/ 5376 h 212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6418" h="212592">
                    <a:moveTo>
                      <a:pt x="4674" y="5376"/>
                    </a:moveTo>
                    <a:cubicBezTo>
                      <a:pt x="1379" y="8799"/>
                      <a:pt x="-154" y="13548"/>
                      <a:pt x="517" y="18252"/>
                    </a:cubicBezTo>
                    <a:lnTo>
                      <a:pt x="16879" y="126710"/>
                    </a:lnTo>
                    <a:cubicBezTo>
                      <a:pt x="17696" y="132237"/>
                      <a:pt x="21496" y="136862"/>
                      <a:pt x="26760" y="138736"/>
                    </a:cubicBezTo>
                    <a:cubicBezTo>
                      <a:pt x="32010" y="140646"/>
                      <a:pt x="37886" y="139512"/>
                      <a:pt x="42049" y="135785"/>
                    </a:cubicBezTo>
                    <a:lnTo>
                      <a:pt x="52287" y="126576"/>
                    </a:lnTo>
                    <a:cubicBezTo>
                      <a:pt x="73009" y="149232"/>
                      <a:pt x="89566" y="175369"/>
                      <a:pt x="101196" y="203784"/>
                    </a:cubicBezTo>
                    <a:cubicBezTo>
                      <a:pt x="103322" y="208844"/>
                      <a:pt x="107998" y="212376"/>
                      <a:pt x="113446" y="213039"/>
                    </a:cubicBezTo>
                    <a:cubicBezTo>
                      <a:pt x="136514" y="215766"/>
                      <a:pt x="185468" y="198866"/>
                      <a:pt x="196153" y="163146"/>
                    </a:cubicBezTo>
                    <a:cubicBezTo>
                      <a:pt x="196153" y="162296"/>
                      <a:pt x="196555" y="161402"/>
                      <a:pt x="196689" y="160553"/>
                    </a:cubicBezTo>
                    <a:cubicBezTo>
                      <a:pt x="197006" y="157654"/>
                      <a:pt x="196495" y="154724"/>
                      <a:pt x="195214" y="152103"/>
                    </a:cubicBezTo>
                    <a:cubicBezTo>
                      <a:pt x="178243" y="117358"/>
                      <a:pt x="156926" y="84909"/>
                      <a:pt x="131775" y="55537"/>
                    </a:cubicBezTo>
                    <a:lnTo>
                      <a:pt x="147289" y="41633"/>
                    </a:lnTo>
                    <a:cubicBezTo>
                      <a:pt x="151786" y="37673"/>
                      <a:pt x="153536" y="31440"/>
                      <a:pt x="151759" y="25718"/>
                    </a:cubicBezTo>
                    <a:cubicBezTo>
                      <a:pt x="149922" y="20032"/>
                      <a:pt x="144949" y="15932"/>
                      <a:pt x="139018" y="15212"/>
                    </a:cubicBezTo>
                    <a:lnTo>
                      <a:pt x="17595" y="861"/>
                    </a:lnTo>
                    <a:cubicBezTo>
                      <a:pt x="12816" y="232"/>
                      <a:pt x="8022" y="1908"/>
                      <a:pt x="4674" y="5376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7" name="Forme libre : forme 666">
                <a:extLst>
                  <a:ext uri="{FF2B5EF4-FFF2-40B4-BE49-F238E27FC236}">
                    <a16:creationId xmlns:a16="http://schemas.microsoft.com/office/drawing/2014/main" id="{9CD28EBA-694D-4B3D-9AD8-EB6B535FA82A}"/>
                  </a:ext>
                </a:extLst>
              </p:cNvPr>
              <p:cNvSpPr/>
              <p:nvPr/>
            </p:nvSpPr>
            <p:spPr>
              <a:xfrm>
                <a:off x="5314195" y="-1099771"/>
                <a:ext cx="221159" cy="199041"/>
              </a:xfrm>
              <a:custGeom>
                <a:avLst/>
                <a:gdLst>
                  <a:gd name="connsiteX0" fmla="*/ 2794 w 221159"/>
                  <a:gd name="connsiteY0" fmla="*/ 17587 h 199041"/>
                  <a:gd name="connsiteX1" fmla="*/ 1274 w 221159"/>
                  <a:gd name="connsiteY1" fmla="*/ 30999 h 199041"/>
                  <a:gd name="connsiteX2" fmla="*/ 38649 w 221159"/>
                  <a:gd name="connsiteY2" fmla="*/ 134137 h 199041"/>
                  <a:gd name="connsiteX3" fmla="*/ 50720 w 221159"/>
                  <a:gd name="connsiteY3" fmla="*/ 143973 h 199041"/>
                  <a:gd name="connsiteX4" fmla="*/ 65115 w 221159"/>
                  <a:gd name="connsiteY4" fmla="*/ 138027 h 199041"/>
                  <a:gd name="connsiteX5" fmla="*/ 73386 w 221159"/>
                  <a:gd name="connsiteY5" fmla="*/ 127029 h 199041"/>
                  <a:gd name="connsiteX6" fmla="*/ 136377 w 221159"/>
                  <a:gd name="connsiteY6" fmla="*/ 193105 h 199041"/>
                  <a:gd name="connsiteX7" fmla="*/ 150236 w 221159"/>
                  <a:gd name="connsiteY7" fmla="*/ 199722 h 199041"/>
                  <a:gd name="connsiteX8" fmla="*/ 221454 w 221159"/>
                  <a:gd name="connsiteY8" fmla="*/ 134540 h 199041"/>
                  <a:gd name="connsiteX9" fmla="*/ 221454 w 221159"/>
                  <a:gd name="connsiteY9" fmla="*/ 131902 h 199041"/>
                  <a:gd name="connsiteX10" fmla="*/ 218414 w 221159"/>
                  <a:gd name="connsiteY10" fmla="*/ 123900 h 199041"/>
                  <a:gd name="connsiteX11" fmla="*/ 137182 w 221159"/>
                  <a:gd name="connsiteY11" fmla="*/ 41729 h 199041"/>
                  <a:gd name="connsiteX12" fmla="*/ 149655 w 221159"/>
                  <a:gd name="connsiteY12" fmla="*/ 25053 h 199041"/>
                  <a:gd name="connsiteX13" fmla="*/ 150773 w 221159"/>
                  <a:gd name="connsiteY13" fmla="*/ 8601 h 199041"/>
                  <a:gd name="connsiteX14" fmla="*/ 136243 w 221159"/>
                  <a:gd name="connsiteY14" fmla="*/ 777 h 199041"/>
                  <a:gd name="connsiteX15" fmla="*/ 14328 w 221159"/>
                  <a:gd name="connsiteY15" fmla="*/ 10658 h 199041"/>
                  <a:gd name="connsiteX16" fmla="*/ 2794 w 221159"/>
                  <a:gd name="connsiteY16" fmla="*/ 17587 h 199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1159" h="199041">
                    <a:moveTo>
                      <a:pt x="2794" y="17587"/>
                    </a:moveTo>
                    <a:cubicBezTo>
                      <a:pt x="215" y="21573"/>
                      <a:pt x="-348" y="26537"/>
                      <a:pt x="1274" y="30999"/>
                    </a:cubicBezTo>
                    <a:lnTo>
                      <a:pt x="38649" y="134137"/>
                    </a:lnTo>
                    <a:cubicBezTo>
                      <a:pt x="40560" y="139384"/>
                      <a:pt x="45195" y="143160"/>
                      <a:pt x="50720" y="143973"/>
                    </a:cubicBezTo>
                    <a:cubicBezTo>
                      <a:pt x="56245" y="144777"/>
                      <a:pt x="61767" y="142496"/>
                      <a:pt x="65115" y="138027"/>
                    </a:cubicBezTo>
                    <a:lnTo>
                      <a:pt x="73386" y="127029"/>
                    </a:lnTo>
                    <a:cubicBezTo>
                      <a:pt x="98102" y="145183"/>
                      <a:pt x="119425" y="167550"/>
                      <a:pt x="136377" y="193105"/>
                    </a:cubicBezTo>
                    <a:cubicBezTo>
                      <a:pt x="139474" y="197639"/>
                      <a:pt x="144764" y="200165"/>
                      <a:pt x="150236" y="199722"/>
                    </a:cubicBezTo>
                    <a:cubicBezTo>
                      <a:pt x="173394" y="197844"/>
                      <a:pt x="218012" y="171691"/>
                      <a:pt x="221454" y="134540"/>
                    </a:cubicBezTo>
                    <a:cubicBezTo>
                      <a:pt x="221543" y="133663"/>
                      <a:pt x="221543" y="132779"/>
                      <a:pt x="221454" y="131902"/>
                    </a:cubicBezTo>
                    <a:cubicBezTo>
                      <a:pt x="221221" y="129000"/>
                      <a:pt x="220166" y="126224"/>
                      <a:pt x="218414" y="123900"/>
                    </a:cubicBezTo>
                    <a:cubicBezTo>
                      <a:pt x="194930" y="93176"/>
                      <a:pt x="167634" y="65564"/>
                      <a:pt x="137182" y="41729"/>
                    </a:cubicBezTo>
                    <a:lnTo>
                      <a:pt x="149655" y="25053"/>
                    </a:lnTo>
                    <a:cubicBezTo>
                      <a:pt x="153240" y="20269"/>
                      <a:pt x="153678" y="13826"/>
                      <a:pt x="150773" y="8601"/>
                    </a:cubicBezTo>
                    <a:cubicBezTo>
                      <a:pt x="147882" y="3371"/>
                      <a:pt x="142201" y="312"/>
                      <a:pt x="136243" y="777"/>
                    </a:cubicBezTo>
                    <a:lnTo>
                      <a:pt x="14328" y="10658"/>
                    </a:lnTo>
                    <a:cubicBezTo>
                      <a:pt x="9617" y="11054"/>
                      <a:pt x="5356" y="13614"/>
                      <a:pt x="2794" y="17587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8" name="Forme libre : forme 667">
                <a:extLst>
                  <a:ext uri="{FF2B5EF4-FFF2-40B4-BE49-F238E27FC236}">
                    <a16:creationId xmlns:a16="http://schemas.microsoft.com/office/drawing/2014/main" id="{3F9A39B2-AA04-4FFE-9258-67C117E14609}"/>
                  </a:ext>
                </a:extLst>
              </p:cNvPr>
              <p:cNvSpPr/>
              <p:nvPr/>
            </p:nvSpPr>
            <p:spPr>
              <a:xfrm>
                <a:off x="4919433" y="-1396683"/>
                <a:ext cx="236476" cy="194605"/>
              </a:xfrm>
              <a:custGeom>
                <a:avLst/>
                <a:gdLst>
                  <a:gd name="connsiteX0" fmla="*/ 1589 w 236476"/>
                  <a:gd name="connsiteY0" fmla="*/ 39687 h 194605"/>
                  <a:gd name="connsiteX1" fmla="*/ 2349 w 236476"/>
                  <a:gd name="connsiteY1" fmla="*/ 53099 h 194605"/>
                  <a:gd name="connsiteX2" fmla="*/ 56310 w 236476"/>
                  <a:gd name="connsiteY2" fmla="*/ 148548 h 194605"/>
                  <a:gd name="connsiteX3" fmla="*/ 69722 w 236476"/>
                  <a:gd name="connsiteY3" fmla="*/ 156237 h 194605"/>
                  <a:gd name="connsiteX4" fmla="*/ 83134 w 236476"/>
                  <a:gd name="connsiteY4" fmla="*/ 148011 h 194605"/>
                  <a:gd name="connsiteX5" fmla="*/ 89437 w 236476"/>
                  <a:gd name="connsiteY5" fmla="*/ 135762 h 194605"/>
                  <a:gd name="connsiteX6" fmla="*/ 162577 w 236476"/>
                  <a:gd name="connsiteY6" fmla="*/ 190438 h 194605"/>
                  <a:gd name="connsiteX7" fmla="*/ 177286 w 236476"/>
                  <a:gd name="connsiteY7" fmla="*/ 194908 h 194605"/>
                  <a:gd name="connsiteX8" fmla="*/ 236701 w 236476"/>
                  <a:gd name="connsiteY8" fmla="*/ 118907 h 194605"/>
                  <a:gd name="connsiteX9" fmla="*/ 236299 w 236476"/>
                  <a:gd name="connsiteY9" fmla="*/ 116314 h 194605"/>
                  <a:gd name="connsiteX10" fmla="*/ 231828 w 236476"/>
                  <a:gd name="connsiteY10" fmla="*/ 108937 h 194605"/>
                  <a:gd name="connsiteX11" fmla="*/ 137944 w 236476"/>
                  <a:gd name="connsiteY11" fmla="*/ 41386 h 194605"/>
                  <a:gd name="connsiteX12" fmla="*/ 147467 w 236476"/>
                  <a:gd name="connsiteY12" fmla="*/ 22877 h 194605"/>
                  <a:gd name="connsiteX13" fmla="*/ 145857 w 236476"/>
                  <a:gd name="connsiteY13" fmla="*/ 6470 h 194605"/>
                  <a:gd name="connsiteX14" fmla="*/ 130210 w 236476"/>
                  <a:gd name="connsiteY14" fmla="*/ 1195 h 194605"/>
                  <a:gd name="connsiteX15" fmla="*/ 11648 w 236476"/>
                  <a:gd name="connsiteY15" fmla="*/ 31193 h 194605"/>
                  <a:gd name="connsiteX16" fmla="*/ 1589 w 236476"/>
                  <a:gd name="connsiteY16" fmla="*/ 39687 h 194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36476" h="194605">
                    <a:moveTo>
                      <a:pt x="1589" y="39687"/>
                    </a:moveTo>
                    <a:cubicBezTo>
                      <a:pt x="-282" y="44028"/>
                      <a:pt x="-1" y="48997"/>
                      <a:pt x="2349" y="53099"/>
                    </a:cubicBezTo>
                    <a:lnTo>
                      <a:pt x="56310" y="148548"/>
                    </a:lnTo>
                    <a:cubicBezTo>
                      <a:pt x="59039" y="153370"/>
                      <a:pt x="64182" y="156318"/>
                      <a:pt x="69722" y="156237"/>
                    </a:cubicBezTo>
                    <a:cubicBezTo>
                      <a:pt x="75377" y="156212"/>
                      <a:pt x="80548" y="153041"/>
                      <a:pt x="83134" y="148011"/>
                    </a:cubicBezTo>
                    <a:lnTo>
                      <a:pt x="89437" y="135762"/>
                    </a:lnTo>
                    <a:cubicBezTo>
                      <a:pt x="116831" y="149564"/>
                      <a:pt x="141587" y="168071"/>
                      <a:pt x="162577" y="190438"/>
                    </a:cubicBezTo>
                    <a:cubicBezTo>
                      <a:pt x="166299" y="194497"/>
                      <a:pt x="171935" y="196210"/>
                      <a:pt x="177286" y="194908"/>
                    </a:cubicBezTo>
                    <a:cubicBezTo>
                      <a:pt x="199639" y="189231"/>
                      <a:pt x="239473" y="155969"/>
                      <a:pt x="236701" y="118907"/>
                    </a:cubicBezTo>
                    <a:cubicBezTo>
                      <a:pt x="236636" y="118033"/>
                      <a:pt x="236502" y="117166"/>
                      <a:pt x="236299" y="116314"/>
                    </a:cubicBezTo>
                    <a:cubicBezTo>
                      <a:pt x="235550" y="113476"/>
                      <a:pt x="233997" y="110915"/>
                      <a:pt x="231828" y="108937"/>
                    </a:cubicBezTo>
                    <a:cubicBezTo>
                      <a:pt x="203511" y="82547"/>
                      <a:pt x="171965" y="59849"/>
                      <a:pt x="137944" y="41386"/>
                    </a:cubicBezTo>
                    <a:lnTo>
                      <a:pt x="147467" y="22877"/>
                    </a:lnTo>
                    <a:cubicBezTo>
                      <a:pt x="150189" y="17565"/>
                      <a:pt x="149559" y="11152"/>
                      <a:pt x="145857" y="6470"/>
                    </a:cubicBezTo>
                    <a:cubicBezTo>
                      <a:pt x="142128" y="1794"/>
                      <a:pt x="136009" y="-268"/>
                      <a:pt x="130210" y="1195"/>
                    </a:cubicBezTo>
                    <a:lnTo>
                      <a:pt x="11648" y="31193"/>
                    </a:lnTo>
                    <a:cubicBezTo>
                      <a:pt x="7176" y="32344"/>
                      <a:pt x="3473" y="35471"/>
                      <a:pt x="1589" y="39687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9" name="Forme libre : forme 668">
                <a:extLst>
                  <a:ext uri="{FF2B5EF4-FFF2-40B4-BE49-F238E27FC236}">
                    <a16:creationId xmlns:a16="http://schemas.microsoft.com/office/drawing/2014/main" id="{F564ABBC-427B-49C4-BE40-AC4931FF5AD3}"/>
                  </a:ext>
                </a:extLst>
              </p:cNvPr>
              <p:cNvSpPr/>
              <p:nvPr/>
            </p:nvSpPr>
            <p:spPr>
              <a:xfrm>
                <a:off x="4527248" y="-1641948"/>
                <a:ext cx="248826" cy="183253"/>
              </a:xfrm>
              <a:custGeom>
                <a:avLst/>
                <a:gdLst>
                  <a:gd name="connsiteX0" fmla="*/ 669 w 248826"/>
                  <a:gd name="connsiteY0" fmla="*/ 66247 h 183253"/>
                  <a:gd name="connsiteX1" fmla="*/ 4111 w 248826"/>
                  <a:gd name="connsiteY1" fmla="*/ 79301 h 183253"/>
                  <a:gd name="connsiteX2" fmla="*/ 76670 w 248826"/>
                  <a:gd name="connsiteY2" fmla="*/ 161875 h 183253"/>
                  <a:gd name="connsiteX3" fmla="*/ 91468 w 248826"/>
                  <a:gd name="connsiteY3" fmla="*/ 166703 h 183253"/>
                  <a:gd name="connsiteX4" fmla="*/ 102779 w 248826"/>
                  <a:gd name="connsiteY4" fmla="*/ 155929 h 183253"/>
                  <a:gd name="connsiteX5" fmla="*/ 106444 w 248826"/>
                  <a:gd name="connsiteY5" fmla="*/ 142516 h 183253"/>
                  <a:gd name="connsiteX6" fmla="*/ 189107 w 248826"/>
                  <a:gd name="connsiteY6" fmla="*/ 181277 h 183253"/>
                  <a:gd name="connsiteX7" fmla="*/ 204441 w 248826"/>
                  <a:gd name="connsiteY7" fmla="*/ 182439 h 183253"/>
                  <a:gd name="connsiteX8" fmla="*/ 247226 w 248826"/>
                  <a:gd name="connsiteY8" fmla="*/ 95843 h 183253"/>
                  <a:gd name="connsiteX9" fmla="*/ 246287 w 248826"/>
                  <a:gd name="connsiteY9" fmla="*/ 93429 h 183253"/>
                  <a:gd name="connsiteX10" fmla="*/ 240520 w 248826"/>
                  <a:gd name="connsiteY10" fmla="*/ 87080 h 183253"/>
                  <a:gd name="connsiteX11" fmla="*/ 134789 w 248826"/>
                  <a:gd name="connsiteY11" fmla="*/ 40049 h 183253"/>
                  <a:gd name="connsiteX12" fmla="*/ 140377 w 248826"/>
                  <a:gd name="connsiteY12" fmla="*/ 20020 h 183253"/>
                  <a:gd name="connsiteX13" fmla="*/ 135504 w 248826"/>
                  <a:gd name="connsiteY13" fmla="*/ 4239 h 183253"/>
                  <a:gd name="connsiteX14" fmla="*/ 119096 w 248826"/>
                  <a:gd name="connsiteY14" fmla="*/ 2272 h 183253"/>
                  <a:gd name="connsiteX15" fmla="*/ 9073 w 248826"/>
                  <a:gd name="connsiteY15" fmla="*/ 55607 h 183253"/>
                  <a:gd name="connsiteX16" fmla="*/ 669 w 248826"/>
                  <a:gd name="connsiteY16" fmla="*/ 66247 h 183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48826" h="183253">
                    <a:moveTo>
                      <a:pt x="669" y="66247"/>
                    </a:moveTo>
                    <a:cubicBezTo>
                      <a:pt x="-278" y="70897"/>
                      <a:pt x="994" y="75723"/>
                      <a:pt x="4111" y="79301"/>
                    </a:cubicBezTo>
                    <a:lnTo>
                      <a:pt x="76670" y="161875"/>
                    </a:lnTo>
                    <a:cubicBezTo>
                      <a:pt x="80347" y="166071"/>
                      <a:pt x="86023" y="167923"/>
                      <a:pt x="91468" y="166703"/>
                    </a:cubicBezTo>
                    <a:cubicBezTo>
                      <a:pt x="96926" y="165454"/>
                      <a:pt x="101266" y="161320"/>
                      <a:pt x="102779" y="155929"/>
                    </a:cubicBezTo>
                    <a:lnTo>
                      <a:pt x="106444" y="142516"/>
                    </a:lnTo>
                    <a:cubicBezTo>
                      <a:pt x="136066" y="150470"/>
                      <a:pt x="164049" y="163592"/>
                      <a:pt x="189107" y="181277"/>
                    </a:cubicBezTo>
                    <a:cubicBezTo>
                      <a:pt x="193631" y="184412"/>
                      <a:pt x="199496" y="184857"/>
                      <a:pt x="204441" y="182439"/>
                    </a:cubicBezTo>
                    <a:cubicBezTo>
                      <a:pt x="225319" y="172336"/>
                      <a:pt x="257464" y="131742"/>
                      <a:pt x="247226" y="95843"/>
                    </a:cubicBezTo>
                    <a:cubicBezTo>
                      <a:pt x="246960" y="95021"/>
                      <a:pt x="246646" y="94215"/>
                      <a:pt x="246287" y="93429"/>
                    </a:cubicBezTo>
                    <a:cubicBezTo>
                      <a:pt x="245014" y="90803"/>
                      <a:pt x="243012" y="88599"/>
                      <a:pt x="240520" y="87080"/>
                    </a:cubicBezTo>
                    <a:cubicBezTo>
                      <a:pt x="207411" y="66987"/>
                      <a:pt x="171883" y="51183"/>
                      <a:pt x="134789" y="40049"/>
                    </a:cubicBezTo>
                    <a:lnTo>
                      <a:pt x="140377" y="20020"/>
                    </a:lnTo>
                    <a:cubicBezTo>
                      <a:pt x="141978" y="14260"/>
                      <a:pt x="140074" y="8094"/>
                      <a:pt x="135504" y="4239"/>
                    </a:cubicBezTo>
                    <a:cubicBezTo>
                      <a:pt x="130895" y="419"/>
                      <a:pt x="124477" y="-351"/>
                      <a:pt x="119096" y="2272"/>
                    </a:cubicBezTo>
                    <a:lnTo>
                      <a:pt x="9073" y="55607"/>
                    </a:lnTo>
                    <a:cubicBezTo>
                      <a:pt x="4744" y="57621"/>
                      <a:pt x="1626" y="61569"/>
                      <a:pt x="669" y="66247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70" name="Forme libre : forme 669">
                <a:extLst>
                  <a:ext uri="{FF2B5EF4-FFF2-40B4-BE49-F238E27FC236}">
                    <a16:creationId xmlns:a16="http://schemas.microsoft.com/office/drawing/2014/main" id="{06747A3B-1E32-46FC-8CB6-9E764B8C6FF4}"/>
                  </a:ext>
                </a:extLst>
              </p:cNvPr>
              <p:cNvSpPr/>
              <p:nvPr/>
            </p:nvSpPr>
            <p:spPr>
              <a:xfrm>
                <a:off x="6391241" y="1173764"/>
                <a:ext cx="171448" cy="252541"/>
              </a:xfrm>
              <a:custGeom>
                <a:avLst/>
                <a:gdLst>
                  <a:gd name="connsiteX0" fmla="*/ 68003 w 171448"/>
                  <a:gd name="connsiteY0" fmla="*/ 887 h 252541"/>
                  <a:gd name="connsiteX1" fmla="*/ 56826 w 171448"/>
                  <a:gd name="connsiteY1" fmla="*/ 8398 h 252541"/>
                  <a:gd name="connsiteX2" fmla="*/ 2329 w 171448"/>
                  <a:gd name="connsiteY2" fmla="*/ 103757 h 252541"/>
                  <a:gd name="connsiteX3" fmla="*/ 2686 w 171448"/>
                  <a:gd name="connsiteY3" fmla="*/ 119315 h 252541"/>
                  <a:gd name="connsiteX4" fmla="*/ 16545 w 171448"/>
                  <a:gd name="connsiteY4" fmla="*/ 126424 h 252541"/>
                  <a:gd name="connsiteX5" fmla="*/ 30271 w 171448"/>
                  <a:gd name="connsiteY5" fmla="*/ 125574 h 252541"/>
                  <a:gd name="connsiteX6" fmla="*/ 20838 w 171448"/>
                  <a:gd name="connsiteY6" fmla="*/ 216373 h 252541"/>
                  <a:gd name="connsiteX7" fmla="*/ 24727 w 171448"/>
                  <a:gd name="connsiteY7" fmla="*/ 231216 h 252541"/>
                  <a:gd name="connsiteX8" fmla="*/ 120578 w 171448"/>
                  <a:gd name="connsiteY8" fmla="*/ 243153 h 252541"/>
                  <a:gd name="connsiteX9" fmla="*/ 122589 w 171448"/>
                  <a:gd name="connsiteY9" fmla="*/ 241499 h 252541"/>
                  <a:gd name="connsiteX10" fmla="*/ 126703 w 171448"/>
                  <a:gd name="connsiteY10" fmla="*/ 233943 h 252541"/>
                  <a:gd name="connsiteX11" fmla="*/ 136583 w 171448"/>
                  <a:gd name="connsiteY11" fmla="*/ 118824 h 252541"/>
                  <a:gd name="connsiteX12" fmla="*/ 157416 w 171448"/>
                  <a:gd name="connsiteY12" fmla="*/ 117438 h 252541"/>
                  <a:gd name="connsiteX13" fmla="*/ 170828 w 171448"/>
                  <a:gd name="connsiteY13" fmla="*/ 107602 h 252541"/>
                  <a:gd name="connsiteX14" fmla="*/ 167341 w 171448"/>
                  <a:gd name="connsiteY14" fmla="*/ 91463 h 252541"/>
                  <a:gd name="connsiteX15" fmla="*/ 80789 w 171448"/>
                  <a:gd name="connsiteY15" fmla="*/ 5090 h 252541"/>
                  <a:gd name="connsiteX16" fmla="*/ 68003 w 171448"/>
                  <a:gd name="connsiteY16" fmla="*/ 887 h 252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1448" h="252541">
                    <a:moveTo>
                      <a:pt x="68003" y="887"/>
                    </a:moveTo>
                    <a:cubicBezTo>
                      <a:pt x="63311" y="1514"/>
                      <a:pt x="59179" y="4291"/>
                      <a:pt x="56826" y="8398"/>
                    </a:cubicBezTo>
                    <a:lnTo>
                      <a:pt x="2329" y="103757"/>
                    </a:lnTo>
                    <a:cubicBezTo>
                      <a:pt x="-417" y="108616"/>
                      <a:pt x="-280" y="114588"/>
                      <a:pt x="2686" y="119315"/>
                    </a:cubicBezTo>
                    <a:cubicBezTo>
                      <a:pt x="5642" y="124059"/>
                      <a:pt x="10969" y="126791"/>
                      <a:pt x="16545" y="126424"/>
                    </a:cubicBezTo>
                    <a:lnTo>
                      <a:pt x="30271" y="125574"/>
                    </a:lnTo>
                    <a:cubicBezTo>
                      <a:pt x="32475" y="156160"/>
                      <a:pt x="29282" y="186894"/>
                      <a:pt x="20838" y="216373"/>
                    </a:cubicBezTo>
                    <a:cubicBezTo>
                      <a:pt x="19349" y="221660"/>
                      <a:pt x="20837" y="227339"/>
                      <a:pt x="24727" y="231216"/>
                    </a:cubicBezTo>
                    <a:cubicBezTo>
                      <a:pt x="41179" y="247668"/>
                      <a:pt x="90043" y="264657"/>
                      <a:pt x="120578" y="243153"/>
                    </a:cubicBezTo>
                    <a:cubicBezTo>
                      <a:pt x="121288" y="242651"/>
                      <a:pt x="121960" y="242098"/>
                      <a:pt x="122589" y="241499"/>
                    </a:cubicBezTo>
                    <a:cubicBezTo>
                      <a:pt x="124653" y="239424"/>
                      <a:pt x="126081" y="236803"/>
                      <a:pt x="126703" y="233943"/>
                    </a:cubicBezTo>
                    <a:cubicBezTo>
                      <a:pt x="134855" y="196143"/>
                      <a:pt x="138175" y="157460"/>
                      <a:pt x="136583" y="118824"/>
                    </a:cubicBezTo>
                    <a:lnTo>
                      <a:pt x="157416" y="117438"/>
                    </a:lnTo>
                    <a:cubicBezTo>
                      <a:pt x="163439" y="117101"/>
                      <a:pt x="168697" y="113245"/>
                      <a:pt x="170828" y="107602"/>
                    </a:cubicBezTo>
                    <a:cubicBezTo>
                      <a:pt x="172943" y="102005"/>
                      <a:pt x="171579" y="95688"/>
                      <a:pt x="167341" y="91463"/>
                    </a:cubicBezTo>
                    <a:lnTo>
                      <a:pt x="80789" y="5090"/>
                    </a:lnTo>
                    <a:cubicBezTo>
                      <a:pt x="77421" y="1764"/>
                      <a:pt x="72688" y="208"/>
                      <a:pt x="68003" y="887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71" name="Forme libre : forme 670">
                <a:extLst>
                  <a:ext uri="{FF2B5EF4-FFF2-40B4-BE49-F238E27FC236}">
                    <a16:creationId xmlns:a16="http://schemas.microsoft.com/office/drawing/2014/main" id="{19B44F8E-DC12-4DEE-BFA1-8D9B1D68573F}"/>
                  </a:ext>
                </a:extLst>
              </p:cNvPr>
              <p:cNvSpPr/>
              <p:nvPr/>
            </p:nvSpPr>
            <p:spPr>
              <a:xfrm>
                <a:off x="6379424" y="1599249"/>
                <a:ext cx="170624" cy="252816"/>
              </a:xfrm>
              <a:custGeom>
                <a:avLst/>
                <a:gdLst>
                  <a:gd name="connsiteX0" fmla="*/ 86079 w 170624"/>
                  <a:gd name="connsiteY0" fmla="*/ 741 h 252816"/>
                  <a:gd name="connsiteX1" fmla="*/ 73784 w 170624"/>
                  <a:gd name="connsiteY1" fmla="*/ 6240 h 252816"/>
                  <a:gd name="connsiteX2" fmla="*/ 3818 w 170624"/>
                  <a:gd name="connsiteY2" fmla="*/ 90825 h 252816"/>
                  <a:gd name="connsiteX3" fmla="*/ 5942 w 170624"/>
                  <a:gd name="connsiteY3" fmla="*/ 112280 h 252816"/>
                  <a:gd name="connsiteX4" fmla="*/ 13877 w 170624"/>
                  <a:gd name="connsiteY4" fmla="*/ 115637 h 252816"/>
                  <a:gd name="connsiteX5" fmla="*/ 27558 w 170624"/>
                  <a:gd name="connsiteY5" fmla="*/ 117113 h 252816"/>
                  <a:gd name="connsiteX6" fmla="*/ 2656 w 170624"/>
                  <a:gd name="connsiteY6" fmla="*/ 204961 h 252816"/>
                  <a:gd name="connsiteX7" fmla="*/ 3953 w 170624"/>
                  <a:gd name="connsiteY7" fmla="*/ 220251 h 252816"/>
                  <a:gd name="connsiteX8" fmla="*/ 96272 w 170624"/>
                  <a:gd name="connsiteY8" fmla="*/ 248506 h 252816"/>
                  <a:gd name="connsiteX9" fmla="*/ 98552 w 170624"/>
                  <a:gd name="connsiteY9" fmla="*/ 247209 h 252816"/>
                  <a:gd name="connsiteX10" fmla="*/ 103872 w 170624"/>
                  <a:gd name="connsiteY10" fmla="*/ 240503 h 252816"/>
                  <a:gd name="connsiteX11" fmla="*/ 133423 w 170624"/>
                  <a:gd name="connsiteY11" fmla="*/ 128736 h 252816"/>
                  <a:gd name="connsiteX12" fmla="*/ 154122 w 170624"/>
                  <a:gd name="connsiteY12" fmla="*/ 131016 h 252816"/>
                  <a:gd name="connsiteX13" fmla="*/ 170895 w 170624"/>
                  <a:gd name="connsiteY13" fmla="*/ 117571 h 252816"/>
                  <a:gd name="connsiteX14" fmla="*/ 168205 w 170624"/>
                  <a:gd name="connsiteY14" fmla="*/ 107143 h 252816"/>
                  <a:gd name="connsiteX15" fmla="*/ 97837 w 170624"/>
                  <a:gd name="connsiteY15" fmla="*/ 7134 h 252816"/>
                  <a:gd name="connsiteX16" fmla="*/ 86079 w 170624"/>
                  <a:gd name="connsiteY16" fmla="*/ 741 h 252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0624" h="252816">
                    <a:moveTo>
                      <a:pt x="86079" y="741"/>
                    </a:moveTo>
                    <a:cubicBezTo>
                      <a:pt x="81349" y="567"/>
                      <a:pt x="76807" y="2598"/>
                      <a:pt x="73784" y="6240"/>
                    </a:cubicBezTo>
                    <a:lnTo>
                      <a:pt x="3818" y="90825"/>
                    </a:lnTo>
                    <a:cubicBezTo>
                      <a:pt x="-1520" y="97336"/>
                      <a:pt x="-569" y="106942"/>
                      <a:pt x="5942" y="112280"/>
                    </a:cubicBezTo>
                    <a:cubicBezTo>
                      <a:pt x="8209" y="114139"/>
                      <a:pt x="10964" y="115305"/>
                      <a:pt x="13877" y="115637"/>
                    </a:cubicBezTo>
                    <a:lnTo>
                      <a:pt x="27558" y="117113"/>
                    </a:lnTo>
                    <a:cubicBezTo>
                      <a:pt x="24478" y="147630"/>
                      <a:pt x="16049" y="177367"/>
                      <a:pt x="2656" y="204961"/>
                    </a:cubicBezTo>
                    <a:cubicBezTo>
                      <a:pt x="286" y="209916"/>
                      <a:pt x="782" y="215766"/>
                      <a:pt x="3953" y="220251"/>
                    </a:cubicBezTo>
                    <a:cubicBezTo>
                      <a:pt x="17365" y="239251"/>
                      <a:pt x="62518" y="264421"/>
                      <a:pt x="96272" y="248506"/>
                    </a:cubicBezTo>
                    <a:cubicBezTo>
                      <a:pt x="97070" y="248144"/>
                      <a:pt x="97833" y="247710"/>
                      <a:pt x="98552" y="247209"/>
                    </a:cubicBezTo>
                    <a:cubicBezTo>
                      <a:pt x="100926" y="245524"/>
                      <a:pt x="102771" y="243198"/>
                      <a:pt x="103872" y="240503"/>
                    </a:cubicBezTo>
                    <a:cubicBezTo>
                      <a:pt x="118417" y="204650"/>
                      <a:pt x="128347" y="167093"/>
                      <a:pt x="133423" y="128736"/>
                    </a:cubicBezTo>
                    <a:lnTo>
                      <a:pt x="154122" y="131016"/>
                    </a:lnTo>
                    <a:cubicBezTo>
                      <a:pt x="162466" y="131935"/>
                      <a:pt x="169976" y="125915"/>
                      <a:pt x="170895" y="117571"/>
                    </a:cubicBezTo>
                    <a:cubicBezTo>
                      <a:pt x="171301" y="113883"/>
                      <a:pt x="170344" y="110174"/>
                      <a:pt x="168205" y="107143"/>
                    </a:cubicBezTo>
                    <a:lnTo>
                      <a:pt x="97837" y="7134"/>
                    </a:lnTo>
                    <a:cubicBezTo>
                      <a:pt x="95108" y="3310"/>
                      <a:pt x="90772" y="953"/>
                      <a:pt x="86079" y="7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 useBgFill="1">
        <p:nvSpPr>
          <p:cNvPr id="674" name="Forme libre : forme 673">
            <a:extLst>
              <a:ext uri="{FF2B5EF4-FFF2-40B4-BE49-F238E27FC236}">
                <a16:creationId xmlns:a16="http://schemas.microsoft.com/office/drawing/2014/main" id="{BC386AEC-DD9B-4A68-8430-3CA1D27DA7B4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6089144 w 12192000"/>
              <a:gd name="connsiteY0" fmla="*/ 345622 h 6858000"/>
              <a:gd name="connsiteX1" fmla="*/ 3662684 w 12192000"/>
              <a:gd name="connsiteY1" fmla="*/ 2772082 h 6858000"/>
              <a:gd name="connsiteX2" fmla="*/ 6089144 w 12192000"/>
              <a:gd name="connsiteY2" fmla="*/ 5198542 h 6858000"/>
              <a:gd name="connsiteX3" fmla="*/ 8515604 w 12192000"/>
              <a:gd name="connsiteY3" fmla="*/ 2772082 h 6858000"/>
              <a:gd name="connsiteX4" fmla="*/ 6089144 w 12192000"/>
              <a:gd name="connsiteY4" fmla="*/ 345622 h 6858000"/>
              <a:gd name="connsiteX5" fmla="*/ 0 w 12192000"/>
              <a:gd name="connsiteY5" fmla="*/ 0 h 6858000"/>
              <a:gd name="connsiteX6" fmla="*/ 12192000 w 12192000"/>
              <a:gd name="connsiteY6" fmla="*/ 0 h 6858000"/>
              <a:gd name="connsiteX7" fmla="*/ 12192000 w 12192000"/>
              <a:gd name="connsiteY7" fmla="*/ 6858000 h 6858000"/>
              <a:gd name="connsiteX8" fmla="*/ 0 w 12192000"/>
              <a:gd name="connsiteY8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858000">
                <a:moveTo>
                  <a:pt x="6089144" y="345622"/>
                </a:moveTo>
                <a:cubicBezTo>
                  <a:pt x="4749047" y="345622"/>
                  <a:pt x="3662684" y="1431985"/>
                  <a:pt x="3662684" y="2772082"/>
                </a:cubicBezTo>
                <a:cubicBezTo>
                  <a:pt x="3662684" y="4112179"/>
                  <a:pt x="4749047" y="5198542"/>
                  <a:pt x="6089144" y="5198542"/>
                </a:cubicBezTo>
                <a:cubicBezTo>
                  <a:pt x="7429241" y="5198542"/>
                  <a:pt x="8515604" y="4112179"/>
                  <a:pt x="8515604" y="2772082"/>
                </a:cubicBezTo>
                <a:cubicBezTo>
                  <a:pt x="8515604" y="1431985"/>
                  <a:pt x="7429241" y="345622"/>
                  <a:pt x="6089144" y="345622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BCF4B276-F92A-4B3F-A37D-80F90EA90383}"/>
              </a:ext>
            </a:extLst>
          </p:cNvPr>
          <p:cNvGrpSpPr/>
          <p:nvPr/>
        </p:nvGrpSpPr>
        <p:grpSpPr>
          <a:xfrm>
            <a:off x="9379661" y="3147090"/>
            <a:ext cx="2193012" cy="4072687"/>
            <a:chOff x="9379661" y="3147090"/>
            <a:chExt cx="2193012" cy="4072687"/>
          </a:xfrm>
        </p:grpSpPr>
        <p:sp>
          <p:nvSpPr>
            <p:cNvPr id="550" name="Forme libre : forme 549">
              <a:extLst>
                <a:ext uri="{FF2B5EF4-FFF2-40B4-BE49-F238E27FC236}">
                  <a16:creationId xmlns:a16="http://schemas.microsoft.com/office/drawing/2014/main" id="{EC6E5E06-DF1A-44FA-9150-5A67BD684420}"/>
                </a:ext>
              </a:extLst>
            </p:cNvPr>
            <p:cNvSpPr/>
            <p:nvPr/>
          </p:nvSpPr>
          <p:spPr>
            <a:xfrm>
              <a:off x="9775149" y="6301095"/>
              <a:ext cx="1425532" cy="918682"/>
            </a:xfrm>
            <a:custGeom>
              <a:avLst/>
              <a:gdLst>
                <a:gd name="connsiteX0" fmla="*/ 1424923 w 1425532"/>
                <a:gd name="connsiteY0" fmla="*/ 740781 h 918682"/>
                <a:gd name="connsiteX1" fmla="*/ 1322999 w 1425532"/>
                <a:gd name="connsiteY1" fmla="*/ 27914 h 918682"/>
                <a:gd name="connsiteX2" fmla="*/ 20249 w 1425532"/>
                <a:gd name="connsiteY2" fmla="*/ -99 h 918682"/>
                <a:gd name="connsiteX3" fmla="*/ -609 w 1425532"/>
                <a:gd name="connsiteY3" fmla="*/ 682596 h 918682"/>
                <a:gd name="connsiteX4" fmla="*/ 618636 w 1425532"/>
                <a:gd name="connsiteY4" fmla="*/ 713984 h 918682"/>
                <a:gd name="connsiteX5" fmla="*/ 582051 w 1425532"/>
                <a:gd name="connsiteY5" fmla="*/ 362984 h 918682"/>
                <a:gd name="connsiteX6" fmla="*/ 572804 w 1425532"/>
                <a:gd name="connsiteY6" fmla="*/ 364942 h 918682"/>
                <a:gd name="connsiteX7" fmla="*/ 532304 w 1425532"/>
                <a:gd name="connsiteY7" fmla="*/ 360419 h 918682"/>
                <a:gd name="connsiteX8" fmla="*/ 522921 w 1425532"/>
                <a:gd name="connsiteY8" fmla="*/ 348067 h 918682"/>
                <a:gd name="connsiteX9" fmla="*/ 568956 w 1425532"/>
                <a:gd name="connsiteY9" fmla="*/ 341317 h 918682"/>
                <a:gd name="connsiteX10" fmla="*/ 587991 w 1425532"/>
                <a:gd name="connsiteY10" fmla="*/ 337132 h 918682"/>
                <a:gd name="connsiteX11" fmla="*/ 602571 w 1425532"/>
                <a:gd name="connsiteY11" fmla="*/ 332474 h 918682"/>
                <a:gd name="connsiteX12" fmla="*/ 603584 w 1425532"/>
                <a:gd name="connsiteY12" fmla="*/ 347054 h 918682"/>
                <a:gd name="connsiteX13" fmla="*/ 633014 w 1425532"/>
                <a:gd name="connsiteY13" fmla="*/ 786209 h 918682"/>
                <a:gd name="connsiteX14" fmla="*/ 639291 w 1425532"/>
                <a:gd name="connsiteY14" fmla="*/ 842707 h 918682"/>
                <a:gd name="connsiteX15" fmla="*/ 1424923 w 1425532"/>
                <a:gd name="connsiteY15" fmla="*/ 740781 h 918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25532" h="918682">
                  <a:moveTo>
                    <a:pt x="1424923" y="740781"/>
                  </a:moveTo>
                  <a:cubicBezTo>
                    <a:pt x="1424923" y="740781"/>
                    <a:pt x="1322999" y="115192"/>
                    <a:pt x="1322999" y="27914"/>
                  </a:cubicBezTo>
                  <a:lnTo>
                    <a:pt x="20249" y="-99"/>
                  </a:lnTo>
                  <a:lnTo>
                    <a:pt x="-609" y="682596"/>
                  </a:lnTo>
                  <a:cubicBezTo>
                    <a:pt x="-609" y="682596"/>
                    <a:pt x="201081" y="869639"/>
                    <a:pt x="618636" y="713984"/>
                  </a:cubicBezTo>
                  <a:cubicBezTo>
                    <a:pt x="606441" y="596984"/>
                    <a:pt x="594246" y="479984"/>
                    <a:pt x="582051" y="362984"/>
                  </a:cubicBezTo>
                  <a:cubicBezTo>
                    <a:pt x="579014" y="363726"/>
                    <a:pt x="575976" y="364402"/>
                    <a:pt x="572804" y="364942"/>
                  </a:cubicBezTo>
                  <a:cubicBezTo>
                    <a:pt x="559168" y="367834"/>
                    <a:pt x="544965" y="366248"/>
                    <a:pt x="532304" y="360419"/>
                  </a:cubicBezTo>
                  <a:cubicBezTo>
                    <a:pt x="523866" y="355762"/>
                    <a:pt x="521571" y="350632"/>
                    <a:pt x="522921" y="348067"/>
                  </a:cubicBezTo>
                  <a:cubicBezTo>
                    <a:pt x="526566" y="342262"/>
                    <a:pt x="539931" y="345366"/>
                    <a:pt x="568956" y="341317"/>
                  </a:cubicBezTo>
                  <a:cubicBezTo>
                    <a:pt x="575412" y="340485"/>
                    <a:pt x="581782" y="339085"/>
                    <a:pt x="587991" y="337132"/>
                  </a:cubicBezTo>
                  <a:lnTo>
                    <a:pt x="602571" y="332474"/>
                  </a:lnTo>
                  <a:lnTo>
                    <a:pt x="603584" y="347054"/>
                  </a:lnTo>
                  <a:cubicBezTo>
                    <a:pt x="613349" y="493394"/>
                    <a:pt x="623158" y="639779"/>
                    <a:pt x="633014" y="786209"/>
                  </a:cubicBezTo>
                  <a:lnTo>
                    <a:pt x="639291" y="842707"/>
                  </a:lnTo>
                  <a:cubicBezTo>
                    <a:pt x="712056" y="871731"/>
                    <a:pt x="1003048" y="1046286"/>
                    <a:pt x="1424923" y="740781"/>
                  </a:cubicBezTo>
                  <a:close/>
                </a:path>
              </a:pathLst>
            </a:custGeom>
            <a:solidFill>
              <a:srgbClr val="1760BF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1" name="Forme libre : forme 550">
              <a:extLst>
                <a:ext uri="{FF2B5EF4-FFF2-40B4-BE49-F238E27FC236}">
                  <a16:creationId xmlns:a16="http://schemas.microsoft.com/office/drawing/2014/main" id="{45F25ACF-6AA4-46EC-8383-ABD185F85807}"/>
                </a:ext>
              </a:extLst>
            </p:cNvPr>
            <p:cNvSpPr/>
            <p:nvPr/>
          </p:nvSpPr>
          <p:spPr>
            <a:xfrm>
              <a:off x="9790876" y="6462353"/>
              <a:ext cx="1335825" cy="171438"/>
            </a:xfrm>
            <a:custGeom>
              <a:avLst/>
              <a:gdLst>
                <a:gd name="connsiteX0" fmla="*/ 1335217 w 1335825"/>
                <a:gd name="connsiteY0" fmla="*/ 100409 h 171438"/>
                <a:gd name="connsiteX1" fmla="*/ -609 w 1335825"/>
                <a:gd name="connsiteY1" fmla="*/ -99 h 171438"/>
                <a:gd name="connsiteX2" fmla="*/ 1324552 w 1335825"/>
                <a:gd name="connsiteY2" fmla="*/ 44856 h 171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5825" h="171438">
                  <a:moveTo>
                    <a:pt x="1335217" y="100409"/>
                  </a:moveTo>
                  <a:cubicBezTo>
                    <a:pt x="1252259" y="168786"/>
                    <a:pt x="378607" y="254512"/>
                    <a:pt x="-609" y="-99"/>
                  </a:cubicBezTo>
                  <a:lnTo>
                    <a:pt x="1324552" y="44856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2" name="Forme libre : forme 551">
              <a:extLst>
                <a:ext uri="{FF2B5EF4-FFF2-40B4-BE49-F238E27FC236}">
                  <a16:creationId xmlns:a16="http://schemas.microsoft.com/office/drawing/2014/main" id="{61535C93-A7A9-4255-8639-15C3F354B9DC}"/>
                </a:ext>
              </a:extLst>
            </p:cNvPr>
            <p:cNvSpPr/>
            <p:nvPr/>
          </p:nvSpPr>
          <p:spPr>
            <a:xfrm>
              <a:off x="9729896" y="3309315"/>
              <a:ext cx="1773947" cy="1079775"/>
            </a:xfrm>
            <a:custGeom>
              <a:avLst/>
              <a:gdLst>
                <a:gd name="connsiteX0" fmla="*/ 1725530 w 1773947"/>
                <a:gd name="connsiteY0" fmla="*/ 1079677 h 1079775"/>
                <a:gd name="connsiteX1" fmla="*/ 1030280 w 1773947"/>
                <a:gd name="connsiteY1" fmla="*/ 13852 h 1079775"/>
                <a:gd name="connsiteX2" fmla="*/ -378 w 1773947"/>
                <a:gd name="connsiteY2" fmla="*/ 655102 h 1079775"/>
                <a:gd name="connsiteX3" fmla="*/ 1725530 w 1773947"/>
                <a:gd name="connsiteY3" fmla="*/ 1079677 h 1079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73947" h="1079775">
                  <a:moveTo>
                    <a:pt x="1725530" y="1079677"/>
                  </a:moveTo>
                  <a:cubicBezTo>
                    <a:pt x="1853780" y="792397"/>
                    <a:pt x="1756444" y="121177"/>
                    <a:pt x="1030280" y="13852"/>
                  </a:cubicBezTo>
                  <a:cubicBezTo>
                    <a:pt x="304114" y="-93473"/>
                    <a:pt x="22909" y="447134"/>
                    <a:pt x="-378" y="655102"/>
                  </a:cubicBezTo>
                  <a:cubicBezTo>
                    <a:pt x="-23665" y="863069"/>
                    <a:pt x="1725530" y="1079677"/>
                    <a:pt x="1725530" y="1079677"/>
                  </a:cubicBezTo>
                  <a:close/>
                </a:path>
              </a:pathLst>
            </a:custGeom>
            <a:solidFill>
              <a:srgbClr val="1760BF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3" name="Forme libre : forme 552">
              <a:extLst>
                <a:ext uri="{FF2B5EF4-FFF2-40B4-BE49-F238E27FC236}">
                  <a16:creationId xmlns:a16="http://schemas.microsoft.com/office/drawing/2014/main" id="{7C035BAF-03C3-4F55-8006-0C8BA5BCDDB1}"/>
                </a:ext>
              </a:extLst>
            </p:cNvPr>
            <p:cNvSpPr/>
            <p:nvPr/>
          </p:nvSpPr>
          <p:spPr>
            <a:xfrm rot="16273800">
              <a:off x="9830487" y="3250119"/>
              <a:ext cx="1543319" cy="1793475"/>
            </a:xfrm>
            <a:custGeom>
              <a:avLst/>
              <a:gdLst>
                <a:gd name="connsiteX0" fmla="*/ 1542711 w 1543319"/>
                <a:gd name="connsiteY0" fmla="*/ 896639 h 1793475"/>
                <a:gd name="connsiteX1" fmla="*/ 771051 w 1543319"/>
                <a:gd name="connsiteY1" fmla="*/ 1793376 h 1793475"/>
                <a:gd name="connsiteX2" fmla="*/ -608 w 1543319"/>
                <a:gd name="connsiteY2" fmla="*/ 896639 h 1793475"/>
                <a:gd name="connsiteX3" fmla="*/ 771051 w 1543319"/>
                <a:gd name="connsiteY3" fmla="*/ -98 h 1793475"/>
                <a:gd name="connsiteX4" fmla="*/ 1542711 w 1543319"/>
                <a:gd name="connsiteY4" fmla="*/ 896639 h 179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3319" h="1793475">
                  <a:moveTo>
                    <a:pt x="1542711" y="896639"/>
                  </a:moveTo>
                  <a:cubicBezTo>
                    <a:pt x="1542711" y="1391893"/>
                    <a:pt x="1197227" y="1793376"/>
                    <a:pt x="771051" y="1793376"/>
                  </a:cubicBezTo>
                  <a:cubicBezTo>
                    <a:pt x="344875" y="1793376"/>
                    <a:pt x="-608" y="1391893"/>
                    <a:pt x="-608" y="896639"/>
                  </a:cubicBezTo>
                  <a:cubicBezTo>
                    <a:pt x="-608" y="401384"/>
                    <a:pt x="344876" y="-98"/>
                    <a:pt x="771051" y="-98"/>
                  </a:cubicBezTo>
                  <a:cubicBezTo>
                    <a:pt x="1197227" y="-98"/>
                    <a:pt x="1542711" y="401384"/>
                    <a:pt x="1542711" y="896639"/>
                  </a:cubicBezTo>
                  <a:close/>
                </a:path>
              </a:pathLst>
            </a:custGeom>
            <a:solidFill>
              <a:srgbClr val="F2BC79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4" name="Forme libre : forme 553">
              <a:extLst>
                <a:ext uri="{FF2B5EF4-FFF2-40B4-BE49-F238E27FC236}">
                  <a16:creationId xmlns:a16="http://schemas.microsoft.com/office/drawing/2014/main" id="{7B14C885-62BA-48B6-A6E4-D712203FF7E5}"/>
                </a:ext>
              </a:extLst>
            </p:cNvPr>
            <p:cNvSpPr/>
            <p:nvPr/>
          </p:nvSpPr>
          <p:spPr>
            <a:xfrm>
              <a:off x="11247527" y="4373712"/>
              <a:ext cx="325146" cy="260659"/>
            </a:xfrm>
            <a:custGeom>
              <a:avLst/>
              <a:gdLst>
                <a:gd name="connsiteX0" fmla="*/ 207899 w 325146"/>
                <a:gd name="connsiteY0" fmla="*/ 15280 h 260659"/>
                <a:gd name="connsiteX1" fmla="*/ 260278 w 325146"/>
                <a:gd name="connsiteY1" fmla="*/ 222302 h 260659"/>
                <a:gd name="connsiteX2" fmla="*/ -609 w 325146"/>
                <a:gd name="connsiteY2" fmla="*/ 242552 h 26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146" h="260659">
                  <a:moveTo>
                    <a:pt x="207899" y="15280"/>
                  </a:moveTo>
                  <a:cubicBezTo>
                    <a:pt x="310836" y="-57958"/>
                    <a:pt x="382454" y="150280"/>
                    <a:pt x="260278" y="222302"/>
                  </a:cubicBezTo>
                  <a:cubicBezTo>
                    <a:pt x="138103" y="294325"/>
                    <a:pt x="-609" y="242552"/>
                    <a:pt x="-609" y="242552"/>
                  </a:cubicBezTo>
                  <a:close/>
                </a:path>
              </a:pathLst>
            </a:custGeom>
            <a:solidFill>
              <a:srgbClr val="F2BC79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5" name="Forme libre : forme 554">
              <a:extLst>
                <a:ext uri="{FF2B5EF4-FFF2-40B4-BE49-F238E27FC236}">
                  <a16:creationId xmlns:a16="http://schemas.microsoft.com/office/drawing/2014/main" id="{5F3E2718-241F-44E8-AC44-441699537772}"/>
                </a:ext>
              </a:extLst>
            </p:cNvPr>
            <p:cNvSpPr/>
            <p:nvPr/>
          </p:nvSpPr>
          <p:spPr>
            <a:xfrm>
              <a:off x="9677321" y="4364010"/>
              <a:ext cx="174372" cy="163757"/>
            </a:xfrm>
            <a:custGeom>
              <a:avLst/>
              <a:gdLst>
                <a:gd name="connsiteX0" fmla="*/ 71704 w 174372"/>
                <a:gd name="connsiteY0" fmla="*/ 16746 h 163757"/>
                <a:gd name="connsiteX1" fmla="*/ 22092 w 174372"/>
                <a:gd name="connsiteY1" fmla="*/ 117996 h 163757"/>
                <a:gd name="connsiteX2" fmla="*/ 173764 w 174372"/>
                <a:gd name="connsiteY2" fmla="*/ 157889 h 16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4372" h="163757">
                  <a:moveTo>
                    <a:pt x="71704" y="16746"/>
                  </a:moveTo>
                  <a:cubicBezTo>
                    <a:pt x="20269" y="-37254"/>
                    <a:pt x="-31639" y="49956"/>
                    <a:pt x="22092" y="117996"/>
                  </a:cubicBezTo>
                  <a:cubicBezTo>
                    <a:pt x="75821" y="186037"/>
                    <a:pt x="173764" y="157889"/>
                    <a:pt x="173764" y="157889"/>
                  </a:cubicBezTo>
                  <a:close/>
                </a:path>
              </a:pathLst>
            </a:custGeom>
            <a:solidFill>
              <a:srgbClr val="F2BC79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6" name="Forme libre : forme 555">
              <a:extLst>
                <a:ext uri="{FF2B5EF4-FFF2-40B4-BE49-F238E27FC236}">
                  <a16:creationId xmlns:a16="http://schemas.microsoft.com/office/drawing/2014/main" id="{4591E087-DE27-487D-9F13-DFC5AF80EDAE}"/>
                </a:ext>
              </a:extLst>
            </p:cNvPr>
            <p:cNvSpPr/>
            <p:nvPr/>
          </p:nvSpPr>
          <p:spPr>
            <a:xfrm>
              <a:off x="10266749" y="3600083"/>
              <a:ext cx="188805" cy="786538"/>
            </a:xfrm>
            <a:custGeom>
              <a:avLst/>
              <a:gdLst>
                <a:gd name="connsiteX0" fmla="*/ -538 w 188805"/>
                <a:gd name="connsiteY0" fmla="*/ 640679 h 786538"/>
                <a:gd name="connsiteX1" fmla="*/ 12422 w 188805"/>
                <a:gd name="connsiteY1" fmla="*/ 596467 h 786538"/>
                <a:gd name="connsiteX2" fmla="*/ 48940 w 188805"/>
                <a:gd name="connsiteY2" fmla="*/ 566969 h 786538"/>
                <a:gd name="connsiteX3" fmla="*/ 93287 w 188805"/>
                <a:gd name="connsiteY3" fmla="*/ 560219 h 786538"/>
                <a:gd name="connsiteX4" fmla="*/ 166524 w 188805"/>
                <a:gd name="connsiteY4" fmla="*/ 575002 h 786538"/>
                <a:gd name="connsiteX5" fmla="*/ 185289 w 188805"/>
                <a:gd name="connsiteY5" fmla="*/ 10026 h 786538"/>
                <a:gd name="connsiteX6" fmla="*/ 188192 w 188805"/>
                <a:gd name="connsiteY6" fmla="*/ 10026 h 786538"/>
                <a:gd name="connsiteX7" fmla="*/ 182184 w 188805"/>
                <a:gd name="connsiteY7" fmla="*/ 586206 h 786538"/>
                <a:gd name="connsiteX8" fmla="*/ 182184 w 188805"/>
                <a:gd name="connsiteY8" fmla="*/ 597344 h 786538"/>
                <a:gd name="connsiteX9" fmla="*/ 171317 w 188805"/>
                <a:gd name="connsiteY9" fmla="*/ 593429 h 786538"/>
                <a:gd name="connsiteX10" fmla="*/ 93152 w 188805"/>
                <a:gd name="connsiteY10" fmla="*/ 577972 h 786538"/>
                <a:gd name="connsiteX11" fmla="*/ 29297 w 188805"/>
                <a:gd name="connsiteY11" fmla="*/ 606389 h 786538"/>
                <a:gd name="connsiteX12" fmla="*/ 19982 w 188805"/>
                <a:gd name="connsiteY12" fmla="*/ 641354 h 786538"/>
                <a:gd name="connsiteX13" fmla="*/ 21197 w 188805"/>
                <a:gd name="connsiteY13" fmla="*/ 659714 h 786538"/>
                <a:gd name="connsiteX14" fmla="*/ 26935 w 188805"/>
                <a:gd name="connsiteY14" fmla="*/ 677331 h 786538"/>
                <a:gd name="connsiteX15" fmla="*/ 76412 w 188805"/>
                <a:gd name="connsiteY15" fmla="*/ 735921 h 786538"/>
                <a:gd name="connsiteX16" fmla="*/ 122244 w 188805"/>
                <a:gd name="connsiteY16" fmla="*/ 768929 h 786538"/>
                <a:gd name="connsiteX17" fmla="*/ 136149 w 188805"/>
                <a:gd name="connsiteY17" fmla="*/ 784454 h 786538"/>
                <a:gd name="connsiteX18" fmla="*/ 114954 w 188805"/>
                <a:gd name="connsiteY18" fmla="*/ 783239 h 786538"/>
                <a:gd name="connsiteX19" fmla="*/ 62439 w 188805"/>
                <a:gd name="connsiteY19" fmla="*/ 753741 h 786538"/>
                <a:gd name="connsiteX20" fmla="*/ 7359 w 188805"/>
                <a:gd name="connsiteY20" fmla="*/ 685431 h 786538"/>
                <a:gd name="connsiteX21" fmla="*/ 609 w 188805"/>
                <a:gd name="connsiteY21" fmla="*/ 663494 h 786538"/>
                <a:gd name="connsiteX22" fmla="*/ -539 w 188805"/>
                <a:gd name="connsiteY22" fmla="*/ 640679 h 78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8805" h="786538">
                  <a:moveTo>
                    <a:pt x="-538" y="640679"/>
                  </a:moveTo>
                  <a:cubicBezTo>
                    <a:pt x="46" y="625094"/>
                    <a:pt x="4500" y="609900"/>
                    <a:pt x="12422" y="596467"/>
                  </a:cubicBezTo>
                  <a:cubicBezTo>
                    <a:pt x="20951" y="582825"/>
                    <a:pt x="33809" y="572438"/>
                    <a:pt x="48940" y="566969"/>
                  </a:cubicBezTo>
                  <a:cubicBezTo>
                    <a:pt x="63162" y="561935"/>
                    <a:pt x="78211" y="559644"/>
                    <a:pt x="93287" y="560219"/>
                  </a:cubicBezTo>
                  <a:cubicBezTo>
                    <a:pt x="118305" y="561426"/>
                    <a:pt x="142996" y="566410"/>
                    <a:pt x="166524" y="575002"/>
                  </a:cubicBezTo>
                  <a:cubicBezTo>
                    <a:pt x="172779" y="386676"/>
                    <a:pt x="179035" y="198351"/>
                    <a:pt x="185289" y="10026"/>
                  </a:cubicBezTo>
                  <a:cubicBezTo>
                    <a:pt x="185694" y="-3474"/>
                    <a:pt x="188327" y="-3474"/>
                    <a:pt x="188192" y="10026"/>
                  </a:cubicBezTo>
                  <a:cubicBezTo>
                    <a:pt x="186167" y="202041"/>
                    <a:pt x="184164" y="394101"/>
                    <a:pt x="182184" y="586206"/>
                  </a:cubicBezTo>
                  <a:lnTo>
                    <a:pt x="182184" y="597344"/>
                  </a:lnTo>
                  <a:lnTo>
                    <a:pt x="171317" y="593429"/>
                  </a:lnTo>
                  <a:cubicBezTo>
                    <a:pt x="146289" y="584011"/>
                    <a:pt x="119880" y="578788"/>
                    <a:pt x="93152" y="577972"/>
                  </a:cubicBezTo>
                  <a:cubicBezTo>
                    <a:pt x="67164" y="577566"/>
                    <a:pt x="40907" y="585464"/>
                    <a:pt x="29297" y="606389"/>
                  </a:cubicBezTo>
                  <a:cubicBezTo>
                    <a:pt x="23356" y="617097"/>
                    <a:pt x="20156" y="629109"/>
                    <a:pt x="19982" y="641354"/>
                  </a:cubicBezTo>
                  <a:cubicBezTo>
                    <a:pt x="19950" y="647495"/>
                    <a:pt x="20356" y="653631"/>
                    <a:pt x="21197" y="659714"/>
                  </a:cubicBezTo>
                  <a:cubicBezTo>
                    <a:pt x="22712" y="665708"/>
                    <a:pt x="24628" y="671594"/>
                    <a:pt x="26935" y="677331"/>
                  </a:cubicBezTo>
                  <a:cubicBezTo>
                    <a:pt x="38268" y="700691"/>
                    <a:pt x="55279" y="720836"/>
                    <a:pt x="76412" y="735921"/>
                  </a:cubicBezTo>
                  <a:cubicBezTo>
                    <a:pt x="96189" y="750906"/>
                    <a:pt x="112052" y="761166"/>
                    <a:pt x="122244" y="768929"/>
                  </a:cubicBezTo>
                  <a:cubicBezTo>
                    <a:pt x="132436" y="776691"/>
                    <a:pt x="137297" y="781754"/>
                    <a:pt x="136149" y="784454"/>
                  </a:cubicBezTo>
                  <a:cubicBezTo>
                    <a:pt x="135001" y="787154"/>
                    <a:pt x="127779" y="787424"/>
                    <a:pt x="114954" y="783239"/>
                  </a:cubicBezTo>
                  <a:cubicBezTo>
                    <a:pt x="95898" y="776466"/>
                    <a:pt x="78138" y="766490"/>
                    <a:pt x="62439" y="753741"/>
                  </a:cubicBezTo>
                  <a:cubicBezTo>
                    <a:pt x="38591" y="736003"/>
                    <a:pt x="19638" y="712498"/>
                    <a:pt x="7359" y="685431"/>
                  </a:cubicBezTo>
                  <a:cubicBezTo>
                    <a:pt x="4519" y="678314"/>
                    <a:pt x="2262" y="670977"/>
                    <a:pt x="609" y="663494"/>
                  </a:cubicBezTo>
                  <a:cubicBezTo>
                    <a:pt x="-397" y="655933"/>
                    <a:pt x="-780" y="648302"/>
                    <a:pt x="-539" y="640679"/>
                  </a:cubicBezTo>
                  <a:close/>
                </a:path>
              </a:pathLst>
            </a:custGeom>
            <a:solidFill>
              <a:srgbClr val="E2AB6F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7" name="Forme libre : forme 556">
              <a:extLst>
                <a:ext uri="{FF2B5EF4-FFF2-40B4-BE49-F238E27FC236}">
                  <a16:creationId xmlns:a16="http://schemas.microsoft.com/office/drawing/2014/main" id="{D272C5F9-C36E-44B1-938B-F98853F3C730}"/>
                </a:ext>
              </a:extLst>
            </p:cNvPr>
            <p:cNvSpPr/>
            <p:nvPr/>
          </p:nvSpPr>
          <p:spPr>
            <a:xfrm>
              <a:off x="10739431" y="3544401"/>
              <a:ext cx="397265" cy="246447"/>
            </a:xfrm>
            <a:custGeom>
              <a:avLst/>
              <a:gdLst>
                <a:gd name="connsiteX0" fmla="*/ 22634 w 397265"/>
                <a:gd name="connsiteY0" fmla="*/ 25478 h 246447"/>
                <a:gd name="connsiteX1" fmla="*/ 144134 w 397265"/>
                <a:gd name="connsiteY1" fmla="*/ 227505 h 246447"/>
                <a:gd name="connsiteX2" fmla="*/ 396584 w 397265"/>
                <a:gd name="connsiteY2" fmla="*/ 148935 h 246447"/>
                <a:gd name="connsiteX3" fmla="*/ 22634 w 397265"/>
                <a:gd name="connsiteY3" fmla="*/ 25478 h 246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265" h="246447">
                  <a:moveTo>
                    <a:pt x="22634" y="25478"/>
                  </a:moveTo>
                  <a:cubicBezTo>
                    <a:pt x="-16448" y="56190"/>
                    <a:pt x="-23874" y="181875"/>
                    <a:pt x="144134" y="227505"/>
                  </a:cubicBezTo>
                  <a:cubicBezTo>
                    <a:pt x="312141" y="273135"/>
                    <a:pt x="391319" y="231622"/>
                    <a:pt x="396584" y="148935"/>
                  </a:cubicBezTo>
                  <a:cubicBezTo>
                    <a:pt x="401849" y="66247"/>
                    <a:pt x="122466" y="-52890"/>
                    <a:pt x="22634" y="25478"/>
                  </a:cubicBezTo>
                  <a:close/>
                </a:path>
              </a:pathLst>
            </a:custGeom>
            <a:solidFill>
              <a:srgbClr val="1760BF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8" name="Forme libre : forme 557">
              <a:extLst>
                <a:ext uri="{FF2B5EF4-FFF2-40B4-BE49-F238E27FC236}">
                  <a16:creationId xmlns:a16="http://schemas.microsoft.com/office/drawing/2014/main" id="{8460F401-882C-4C40-88C5-AE67EA06866A}"/>
                </a:ext>
              </a:extLst>
            </p:cNvPr>
            <p:cNvSpPr/>
            <p:nvPr/>
          </p:nvSpPr>
          <p:spPr>
            <a:xfrm>
              <a:off x="9943143" y="3571006"/>
              <a:ext cx="360419" cy="250909"/>
            </a:xfrm>
            <a:custGeom>
              <a:avLst/>
              <a:gdLst>
                <a:gd name="connsiteX0" fmla="*/ 355872 w 360419"/>
                <a:gd name="connsiteY0" fmla="*/ 78118 h 250909"/>
                <a:gd name="connsiteX1" fmla="*/ 197315 w 360419"/>
                <a:gd name="connsiteY1" fmla="*/ 250783 h 250909"/>
                <a:gd name="connsiteX2" fmla="*/ -595 w 360419"/>
                <a:gd name="connsiteY2" fmla="*/ 125233 h 250909"/>
                <a:gd name="connsiteX3" fmla="*/ 170450 w 360419"/>
                <a:gd name="connsiteY3" fmla="*/ 3260 h 250909"/>
                <a:gd name="connsiteX4" fmla="*/ 355872 w 360419"/>
                <a:gd name="connsiteY4" fmla="*/ 78118 h 25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419" h="250909">
                  <a:moveTo>
                    <a:pt x="355872" y="78118"/>
                  </a:moveTo>
                  <a:cubicBezTo>
                    <a:pt x="364917" y="119900"/>
                    <a:pt x="373489" y="248691"/>
                    <a:pt x="197315" y="250783"/>
                  </a:cubicBezTo>
                  <a:cubicBezTo>
                    <a:pt x="21140" y="252876"/>
                    <a:pt x="349" y="136911"/>
                    <a:pt x="-595" y="125233"/>
                  </a:cubicBezTo>
                  <a:cubicBezTo>
                    <a:pt x="-1540" y="113555"/>
                    <a:pt x="46655" y="21823"/>
                    <a:pt x="170450" y="3260"/>
                  </a:cubicBezTo>
                  <a:cubicBezTo>
                    <a:pt x="294244" y="-15302"/>
                    <a:pt x="349257" y="47743"/>
                    <a:pt x="355872" y="78118"/>
                  </a:cubicBezTo>
                  <a:close/>
                </a:path>
              </a:pathLst>
            </a:custGeom>
            <a:solidFill>
              <a:srgbClr val="1760BF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9" name="Forme libre : forme 558">
              <a:extLst>
                <a:ext uri="{FF2B5EF4-FFF2-40B4-BE49-F238E27FC236}">
                  <a16:creationId xmlns:a16="http://schemas.microsoft.com/office/drawing/2014/main" id="{60018D79-75EA-4688-AA6F-499955B98645}"/>
                </a:ext>
              </a:extLst>
            </p:cNvPr>
            <p:cNvSpPr/>
            <p:nvPr/>
          </p:nvSpPr>
          <p:spPr>
            <a:xfrm>
              <a:off x="10124394" y="3147090"/>
              <a:ext cx="736492" cy="368018"/>
            </a:xfrm>
            <a:custGeom>
              <a:avLst/>
              <a:gdLst>
                <a:gd name="connsiteX0" fmla="*/ 735884 w 736492"/>
                <a:gd name="connsiteY0" fmla="*/ 195314 h 368018"/>
                <a:gd name="connsiteX1" fmla="*/ 322446 w 736492"/>
                <a:gd name="connsiteY1" fmla="*/ 356504 h 368018"/>
                <a:gd name="connsiteX2" fmla="*/ -609 w 736492"/>
                <a:gd name="connsiteY2" fmla="*/ 73004 h 368018"/>
                <a:gd name="connsiteX3" fmla="*/ 148566 w 736492"/>
                <a:gd name="connsiteY3" fmla="*/ 150156 h 368018"/>
                <a:gd name="connsiteX4" fmla="*/ 85048 w 736492"/>
                <a:gd name="connsiteY4" fmla="*/ -99 h 368018"/>
                <a:gd name="connsiteX5" fmla="*/ 305369 w 736492"/>
                <a:gd name="connsiteY5" fmla="*/ 137871 h 368018"/>
                <a:gd name="connsiteX6" fmla="*/ 735884 w 736492"/>
                <a:gd name="connsiteY6" fmla="*/ 195314 h 36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492" h="368018">
                  <a:moveTo>
                    <a:pt x="735884" y="195314"/>
                  </a:moveTo>
                  <a:cubicBezTo>
                    <a:pt x="695384" y="285359"/>
                    <a:pt x="568754" y="405711"/>
                    <a:pt x="322446" y="356504"/>
                  </a:cubicBezTo>
                  <a:cubicBezTo>
                    <a:pt x="76139" y="307297"/>
                    <a:pt x="17413" y="137939"/>
                    <a:pt x="-609" y="73004"/>
                  </a:cubicBezTo>
                  <a:cubicBezTo>
                    <a:pt x="47991" y="103446"/>
                    <a:pt x="89098" y="131999"/>
                    <a:pt x="148566" y="150156"/>
                  </a:cubicBezTo>
                  <a:cubicBezTo>
                    <a:pt x="103206" y="99329"/>
                    <a:pt x="86736" y="20691"/>
                    <a:pt x="85048" y="-99"/>
                  </a:cubicBezTo>
                  <a:cubicBezTo>
                    <a:pt x="130476" y="50594"/>
                    <a:pt x="209519" y="142799"/>
                    <a:pt x="305369" y="137871"/>
                  </a:cubicBezTo>
                  <a:cubicBezTo>
                    <a:pt x="401219" y="132944"/>
                    <a:pt x="591097" y="121536"/>
                    <a:pt x="735884" y="195314"/>
                  </a:cubicBezTo>
                  <a:close/>
                </a:path>
              </a:pathLst>
            </a:custGeom>
            <a:solidFill>
              <a:srgbClr val="1760BF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0" name="Forme libre : forme 559">
              <a:extLst>
                <a:ext uri="{FF2B5EF4-FFF2-40B4-BE49-F238E27FC236}">
                  <a16:creationId xmlns:a16="http://schemas.microsoft.com/office/drawing/2014/main" id="{0659E2A3-2372-4691-801D-4472ED3C3B8A}"/>
                </a:ext>
              </a:extLst>
            </p:cNvPr>
            <p:cNvSpPr/>
            <p:nvPr/>
          </p:nvSpPr>
          <p:spPr>
            <a:xfrm>
              <a:off x="10828757" y="3342435"/>
              <a:ext cx="676813" cy="1046654"/>
            </a:xfrm>
            <a:custGeom>
              <a:avLst/>
              <a:gdLst>
                <a:gd name="connsiteX0" fmla="*/ -609 w 676813"/>
                <a:gd name="connsiteY0" fmla="*/ 52822 h 1046654"/>
                <a:gd name="connsiteX1" fmla="*/ 626736 w 676813"/>
                <a:gd name="connsiteY1" fmla="*/ 1046556 h 1046654"/>
                <a:gd name="connsiteX2" fmla="*/ 624172 w 676813"/>
                <a:gd name="connsiteY2" fmla="*/ 506556 h 1046654"/>
                <a:gd name="connsiteX3" fmla="*/ 31589 w 676813"/>
                <a:gd name="connsiteY3" fmla="*/ -99 h 1046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6813" h="1046654">
                  <a:moveTo>
                    <a:pt x="-609" y="52822"/>
                  </a:moveTo>
                  <a:cubicBezTo>
                    <a:pt x="117178" y="78472"/>
                    <a:pt x="671556" y="250732"/>
                    <a:pt x="626736" y="1046556"/>
                  </a:cubicBezTo>
                  <a:cubicBezTo>
                    <a:pt x="626736" y="1046556"/>
                    <a:pt x="739732" y="799709"/>
                    <a:pt x="624172" y="506556"/>
                  </a:cubicBezTo>
                  <a:cubicBezTo>
                    <a:pt x="508611" y="213404"/>
                    <a:pt x="299024" y="59909"/>
                    <a:pt x="31589" y="-99"/>
                  </a:cubicBezTo>
                  <a:close/>
                </a:path>
              </a:pathLst>
            </a:custGeom>
            <a:solidFill>
              <a:srgbClr val="1760BF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1" name="Forme libre : forme 560">
              <a:extLst>
                <a:ext uri="{FF2B5EF4-FFF2-40B4-BE49-F238E27FC236}">
                  <a16:creationId xmlns:a16="http://schemas.microsoft.com/office/drawing/2014/main" id="{30A31CB6-57DB-4D9A-9F4D-8DA99E8D5E86}"/>
                </a:ext>
              </a:extLst>
            </p:cNvPr>
            <p:cNvSpPr/>
            <p:nvPr/>
          </p:nvSpPr>
          <p:spPr>
            <a:xfrm>
              <a:off x="11372739" y="3614798"/>
              <a:ext cx="86737" cy="132502"/>
            </a:xfrm>
            <a:custGeom>
              <a:avLst/>
              <a:gdLst>
                <a:gd name="connsiteX0" fmla="*/ 4590 w 86737"/>
                <a:gd name="connsiteY0" fmla="*/ 132503 h 132502"/>
                <a:gd name="connsiteX1" fmla="*/ 86737 w 86737"/>
                <a:gd name="connsiteY1" fmla="*/ 104423 h 132502"/>
                <a:gd name="connsiteX2" fmla="*/ 17415 w 86737"/>
                <a:gd name="connsiteY2" fmla="*/ 102938 h 132502"/>
                <a:gd name="connsiteX3" fmla="*/ 9383 w 86737"/>
                <a:gd name="connsiteY3" fmla="*/ 0 h 132502"/>
                <a:gd name="connsiteX4" fmla="*/ 0 w 86737"/>
                <a:gd name="connsiteY4" fmla="*/ 74385 h 132502"/>
                <a:gd name="connsiteX5" fmla="*/ 4590 w 86737"/>
                <a:gd name="connsiteY5" fmla="*/ 132503 h 132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37" h="132502">
                  <a:moveTo>
                    <a:pt x="4590" y="132503"/>
                  </a:moveTo>
                  <a:lnTo>
                    <a:pt x="86737" y="104423"/>
                  </a:lnTo>
                  <a:lnTo>
                    <a:pt x="17415" y="102938"/>
                  </a:lnTo>
                  <a:lnTo>
                    <a:pt x="9383" y="0"/>
                  </a:lnTo>
                  <a:lnTo>
                    <a:pt x="0" y="74385"/>
                  </a:lnTo>
                  <a:lnTo>
                    <a:pt x="4590" y="132503"/>
                  </a:lnTo>
                  <a:close/>
                </a:path>
              </a:pathLst>
            </a:custGeom>
            <a:solidFill>
              <a:srgbClr val="1760BF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2" name="Forme libre : forme 561">
              <a:extLst>
                <a:ext uri="{FF2B5EF4-FFF2-40B4-BE49-F238E27FC236}">
                  <a16:creationId xmlns:a16="http://schemas.microsoft.com/office/drawing/2014/main" id="{64EE55A3-8EA1-4318-A747-D348D9B7273C}"/>
                </a:ext>
              </a:extLst>
            </p:cNvPr>
            <p:cNvSpPr/>
            <p:nvPr/>
          </p:nvSpPr>
          <p:spPr>
            <a:xfrm rot="18210000">
              <a:off x="10674899" y="3866588"/>
              <a:ext cx="322244" cy="322245"/>
            </a:xfrm>
            <a:custGeom>
              <a:avLst/>
              <a:gdLst>
                <a:gd name="connsiteX0" fmla="*/ 321636 w 322244"/>
                <a:gd name="connsiteY0" fmla="*/ 161024 h 322245"/>
                <a:gd name="connsiteX1" fmla="*/ 160514 w 322244"/>
                <a:gd name="connsiteY1" fmla="*/ 322147 h 322245"/>
                <a:gd name="connsiteX2" fmla="*/ -609 w 322244"/>
                <a:gd name="connsiteY2" fmla="*/ 161024 h 322245"/>
                <a:gd name="connsiteX3" fmla="*/ 160514 w 322244"/>
                <a:gd name="connsiteY3" fmla="*/ -98 h 322245"/>
                <a:gd name="connsiteX4" fmla="*/ 321636 w 322244"/>
                <a:gd name="connsiteY4" fmla="*/ 161024 h 32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2244" h="322245">
                  <a:moveTo>
                    <a:pt x="321636" y="161024"/>
                  </a:moveTo>
                  <a:cubicBezTo>
                    <a:pt x="321636" y="250010"/>
                    <a:pt x="249499" y="322147"/>
                    <a:pt x="160514" y="322147"/>
                  </a:cubicBezTo>
                  <a:cubicBezTo>
                    <a:pt x="71529" y="322147"/>
                    <a:pt x="-609" y="250010"/>
                    <a:pt x="-609" y="161024"/>
                  </a:cubicBezTo>
                  <a:cubicBezTo>
                    <a:pt x="-609" y="72039"/>
                    <a:pt x="71529" y="-98"/>
                    <a:pt x="160514" y="-98"/>
                  </a:cubicBezTo>
                  <a:cubicBezTo>
                    <a:pt x="249499" y="-98"/>
                    <a:pt x="321636" y="72039"/>
                    <a:pt x="321636" y="161024"/>
                  </a:cubicBezTo>
                  <a:close/>
                </a:path>
              </a:pathLst>
            </a:custGeom>
            <a:solidFill>
              <a:srgbClr val="FFFFFF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3" name="Forme libre : forme 562">
              <a:extLst>
                <a:ext uri="{FF2B5EF4-FFF2-40B4-BE49-F238E27FC236}">
                  <a16:creationId xmlns:a16="http://schemas.microsoft.com/office/drawing/2014/main" id="{39A3CADA-299C-479B-B05C-90DF00FDFD83}"/>
                </a:ext>
              </a:extLst>
            </p:cNvPr>
            <p:cNvSpPr/>
            <p:nvPr/>
          </p:nvSpPr>
          <p:spPr>
            <a:xfrm rot="18211828">
              <a:off x="9939353" y="3870647"/>
              <a:ext cx="352942" cy="352942"/>
            </a:xfrm>
            <a:custGeom>
              <a:avLst/>
              <a:gdLst>
                <a:gd name="connsiteX0" fmla="*/ 320242 w 320856"/>
                <a:gd name="connsiteY0" fmla="*/ 160335 h 320856"/>
                <a:gd name="connsiteX1" fmla="*/ 159814 w 320856"/>
                <a:gd name="connsiteY1" fmla="*/ 320763 h 320856"/>
                <a:gd name="connsiteX2" fmla="*/ -614 w 320856"/>
                <a:gd name="connsiteY2" fmla="*/ 160335 h 320856"/>
                <a:gd name="connsiteX3" fmla="*/ 159814 w 320856"/>
                <a:gd name="connsiteY3" fmla="*/ -94 h 320856"/>
                <a:gd name="connsiteX4" fmla="*/ 320242 w 320856"/>
                <a:gd name="connsiteY4" fmla="*/ 160335 h 320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0856" h="320856">
                  <a:moveTo>
                    <a:pt x="320242" y="160335"/>
                  </a:moveTo>
                  <a:cubicBezTo>
                    <a:pt x="320242" y="248937"/>
                    <a:pt x="248416" y="320763"/>
                    <a:pt x="159814" y="320763"/>
                  </a:cubicBezTo>
                  <a:cubicBezTo>
                    <a:pt x="71213" y="320763"/>
                    <a:pt x="-614" y="248937"/>
                    <a:pt x="-614" y="160335"/>
                  </a:cubicBezTo>
                  <a:cubicBezTo>
                    <a:pt x="-614" y="71732"/>
                    <a:pt x="71213" y="-94"/>
                    <a:pt x="159814" y="-94"/>
                  </a:cubicBezTo>
                  <a:cubicBezTo>
                    <a:pt x="248416" y="-94"/>
                    <a:pt x="320242" y="71732"/>
                    <a:pt x="320242" y="160335"/>
                  </a:cubicBezTo>
                  <a:close/>
                </a:path>
              </a:pathLst>
            </a:custGeom>
            <a:solidFill>
              <a:srgbClr val="FFFFFF"/>
            </a:solidFill>
            <a:ln w="67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4" name="Forme libre : forme 563">
              <a:extLst>
                <a:ext uri="{FF2B5EF4-FFF2-40B4-BE49-F238E27FC236}">
                  <a16:creationId xmlns:a16="http://schemas.microsoft.com/office/drawing/2014/main" id="{48C51533-2D17-49D7-B3DA-02D431C2B0F1}"/>
                </a:ext>
              </a:extLst>
            </p:cNvPr>
            <p:cNvSpPr/>
            <p:nvPr/>
          </p:nvSpPr>
          <p:spPr>
            <a:xfrm>
              <a:off x="9932627" y="3957698"/>
              <a:ext cx="192779" cy="192779"/>
            </a:xfrm>
            <a:custGeom>
              <a:avLst/>
              <a:gdLst>
                <a:gd name="connsiteX0" fmla="*/ 192780 w 192779"/>
                <a:gd name="connsiteY0" fmla="*/ 96390 h 192779"/>
                <a:gd name="connsiteX1" fmla="*/ 96390 w 192779"/>
                <a:gd name="connsiteY1" fmla="*/ 192780 h 192779"/>
                <a:gd name="connsiteX2" fmla="*/ 0 w 192779"/>
                <a:gd name="connsiteY2" fmla="*/ 96390 h 192779"/>
                <a:gd name="connsiteX3" fmla="*/ 96390 w 192779"/>
                <a:gd name="connsiteY3" fmla="*/ 0 h 192779"/>
                <a:gd name="connsiteX4" fmla="*/ 192780 w 192779"/>
                <a:gd name="connsiteY4" fmla="*/ 96390 h 192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779" h="192779">
                  <a:moveTo>
                    <a:pt x="192780" y="96390"/>
                  </a:moveTo>
                  <a:cubicBezTo>
                    <a:pt x="192780" y="149624"/>
                    <a:pt x="149625" y="192780"/>
                    <a:pt x="96390" y="192780"/>
                  </a:cubicBezTo>
                  <a:cubicBezTo>
                    <a:pt x="43155" y="192780"/>
                    <a:pt x="0" y="149625"/>
                    <a:pt x="0" y="96390"/>
                  </a:cubicBezTo>
                  <a:cubicBezTo>
                    <a:pt x="0" y="43155"/>
                    <a:pt x="43155" y="0"/>
                    <a:pt x="96390" y="0"/>
                  </a:cubicBezTo>
                  <a:cubicBezTo>
                    <a:pt x="149624" y="0"/>
                    <a:pt x="192780" y="43155"/>
                    <a:pt x="192780" y="96390"/>
                  </a:cubicBezTo>
                  <a:close/>
                </a:path>
              </a:pathLst>
            </a:custGeom>
            <a:solidFill>
              <a:srgbClr val="18B7A4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5" name="Forme libre : forme 564">
              <a:extLst>
                <a:ext uri="{FF2B5EF4-FFF2-40B4-BE49-F238E27FC236}">
                  <a16:creationId xmlns:a16="http://schemas.microsoft.com/office/drawing/2014/main" id="{0B75CEC1-B811-4A39-BE9B-A30BC103093E}"/>
                </a:ext>
              </a:extLst>
            </p:cNvPr>
            <p:cNvSpPr/>
            <p:nvPr/>
          </p:nvSpPr>
          <p:spPr>
            <a:xfrm>
              <a:off x="9998439" y="4027088"/>
              <a:ext cx="55215" cy="55215"/>
            </a:xfrm>
            <a:custGeom>
              <a:avLst/>
              <a:gdLst>
                <a:gd name="connsiteX0" fmla="*/ 55215 w 55215"/>
                <a:gd name="connsiteY0" fmla="*/ 27608 h 55215"/>
                <a:gd name="connsiteX1" fmla="*/ 27607 w 55215"/>
                <a:gd name="connsiteY1" fmla="*/ 55215 h 55215"/>
                <a:gd name="connsiteX2" fmla="*/ 0 w 55215"/>
                <a:gd name="connsiteY2" fmla="*/ 27608 h 55215"/>
                <a:gd name="connsiteX3" fmla="*/ 27607 w 55215"/>
                <a:gd name="connsiteY3" fmla="*/ 0 h 55215"/>
                <a:gd name="connsiteX4" fmla="*/ 55215 w 55215"/>
                <a:gd name="connsiteY4" fmla="*/ 27608 h 5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15" h="55215">
                  <a:moveTo>
                    <a:pt x="55215" y="27608"/>
                  </a:moveTo>
                  <a:cubicBezTo>
                    <a:pt x="55215" y="42855"/>
                    <a:pt x="42854" y="55215"/>
                    <a:pt x="27607" y="55215"/>
                  </a:cubicBezTo>
                  <a:cubicBezTo>
                    <a:pt x="12360" y="55215"/>
                    <a:pt x="0" y="42855"/>
                    <a:pt x="0" y="27608"/>
                  </a:cubicBezTo>
                  <a:cubicBezTo>
                    <a:pt x="0" y="12360"/>
                    <a:pt x="12360" y="0"/>
                    <a:pt x="27607" y="0"/>
                  </a:cubicBezTo>
                  <a:cubicBezTo>
                    <a:pt x="42854" y="0"/>
                    <a:pt x="55215" y="12360"/>
                    <a:pt x="55215" y="27608"/>
                  </a:cubicBezTo>
                  <a:close/>
                </a:path>
              </a:pathLst>
            </a:custGeom>
            <a:solidFill>
              <a:srgbClr val="FFFFFF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6" name="Forme libre : forme 565">
              <a:extLst>
                <a:ext uri="{FF2B5EF4-FFF2-40B4-BE49-F238E27FC236}">
                  <a16:creationId xmlns:a16="http://schemas.microsoft.com/office/drawing/2014/main" id="{1D034CD1-1AA3-46D9-87BA-E3C28B56F171}"/>
                </a:ext>
              </a:extLst>
            </p:cNvPr>
            <p:cNvSpPr/>
            <p:nvPr/>
          </p:nvSpPr>
          <p:spPr>
            <a:xfrm>
              <a:off x="10650759" y="3927660"/>
              <a:ext cx="192779" cy="192779"/>
            </a:xfrm>
            <a:custGeom>
              <a:avLst/>
              <a:gdLst>
                <a:gd name="connsiteX0" fmla="*/ 192780 w 192779"/>
                <a:gd name="connsiteY0" fmla="*/ 96390 h 192779"/>
                <a:gd name="connsiteX1" fmla="*/ 96390 w 192779"/>
                <a:gd name="connsiteY1" fmla="*/ 192780 h 192779"/>
                <a:gd name="connsiteX2" fmla="*/ 0 w 192779"/>
                <a:gd name="connsiteY2" fmla="*/ 96390 h 192779"/>
                <a:gd name="connsiteX3" fmla="*/ 96390 w 192779"/>
                <a:gd name="connsiteY3" fmla="*/ 0 h 192779"/>
                <a:gd name="connsiteX4" fmla="*/ 192780 w 192779"/>
                <a:gd name="connsiteY4" fmla="*/ 96390 h 192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779" h="192779">
                  <a:moveTo>
                    <a:pt x="192780" y="96390"/>
                  </a:moveTo>
                  <a:cubicBezTo>
                    <a:pt x="192780" y="149624"/>
                    <a:pt x="149624" y="192780"/>
                    <a:pt x="96390" y="192780"/>
                  </a:cubicBezTo>
                  <a:cubicBezTo>
                    <a:pt x="43155" y="192780"/>
                    <a:pt x="0" y="149625"/>
                    <a:pt x="0" y="96390"/>
                  </a:cubicBezTo>
                  <a:cubicBezTo>
                    <a:pt x="0" y="43155"/>
                    <a:pt x="43155" y="0"/>
                    <a:pt x="96390" y="0"/>
                  </a:cubicBezTo>
                  <a:cubicBezTo>
                    <a:pt x="149624" y="0"/>
                    <a:pt x="192780" y="43155"/>
                    <a:pt x="192780" y="96390"/>
                  </a:cubicBezTo>
                  <a:close/>
                </a:path>
              </a:pathLst>
            </a:custGeom>
            <a:solidFill>
              <a:srgbClr val="18B7A4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7" name="Forme libre : forme 566">
              <a:extLst>
                <a:ext uri="{FF2B5EF4-FFF2-40B4-BE49-F238E27FC236}">
                  <a16:creationId xmlns:a16="http://schemas.microsoft.com/office/drawing/2014/main" id="{5050C258-2824-486B-B3A1-BDE717942E72}"/>
                </a:ext>
              </a:extLst>
            </p:cNvPr>
            <p:cNvSpPr/>
            <p:nvPr/>
          </p:nvSpPr>
          <p:spPr>
            <a:xfrm>
              <a:off x="10716504" y="3997050"/>
              <a:ext cx="55214" cy="55215"/>
            </a:xfrm>
            <a:custGeom>
              <a:avLst/>
              <a:gdLst>
                <a:gd name="connsiteX0" fmla="*/ 55215 w 55214"/>
                <a:gd name="connsiteY0" fmla="*/ 27608 h 55215"/>
                <a:gd name="connsiteX1" fmla="*/ 27608 w 55214"/>
                <a:gd name="connsiteY1" fmla="*/ 55215 h 55215"/>
                <a:gd name="connsiteX2" fmla="*/ 0 w 55214"/>
                <a:gd name="connsiteY2" fmla="*/ 27608 h 55215"/>
                <a:gd name="connsiteX3" fmla="*/ 27608 w 55214"/>
                <a:gd name="connsiteY3" fmla="*/ 0 h 55215"/>
                <a:gd name="connsiteX4" fmla="*/ 55215 w 55214"/>
                <a:gd name="connsiteY4" fmla="*/ 27608 h 5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14" h="55215">
                  <a:moveTo>
                    <a:pt x="55215" y="27608"/>
                  </a:moveTo>
                  <a:cubicBezTo>
                    <a:pt x="55215" y="42855"/>
                    <a:pt x="42855" y="55215"/>
                    <a:pt x="27608" y="55215"/>
                  </a:cubicBezTo>
                  <a:cubicBezTo>
                    <a:pt x="12361" y="55215"/>
                    <a:pt x="0" y="42855"/>
                    <a:pt x="0" y="27608"/>
                  </a:cubicBezTo>
                  <a:cubicBezTo>
                    <a:pt x="0" y="12360"/>
                    <a:pt x="12361" y="0"/>
                    <a:pt x="27608" y="0"/>
                  </a:cubicBezTo>
                  <a:cubicBezTo>
                    <a:pt x="42855" y="0"/>
                    <a:pt x="55215" y="12360"/>
                    <a:pt x="55215" y="27608"/>
                  </a:cubicBezTo>
                  <a:close/>
                </a:path>
              </a:pathLst>
            </a:custGeom>
            <a:solidFill>
              <a:srgbClr val="FFFFFF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8" name="Forme libre : forme 567">
              <a:extLst>
                <a:ext uri="{FF2B5EF4-FFF2-40B4-BE49-F238E27FC236}">
                  <a16:creationId xmlns:a16="http://schemas.microsoft.com/office/drawing/2014/main" id="{BA7C9ED5-25D8-4239-9022-7C07F56E1B87}"/>
                </a:ext>
              </a:extLst>
            </p:cNvPr>
            <p:cNvSpPr/>
            <p:nvPr/>
          </p:nvSpPr>
          <p:spPr>
            <a:xfrm>
              <a:off x="9858492" y="3768601"/>
              <a:ext cx="1282530" cy="562060"/>
            </a:xfrm>
            <a:custGeom>
              <a:avLst/>
              <a:gdLst>
                <a:gd name="connsiteX0" fmla="*/ 426686 w 1282530"/>
                <a:gd name="connsiteY0" fmla="*/ 537906 h 562060"/>
                <a:gd name="connsiteX1" fmla="*/ 420679 w 1282530"/>
                <a:gd name="connsiteY1" fmla="*/ 427948 h 562060"/>
                <a:gd name="connsiteX2" fmla="*/ 542921 w 1282530"/>
                <a:gd name="connsiteY2" fmla="*/ 397438 h 562060"/>
                <a:gd name="connsiteX3" fmla="*/ 772421 w 1282530"/>
                <a:gd name="connsiteY3" fmla="*/ 456703 h 562060"/>
                <a:gd name="connsiteX4" fmla="*/ 1281506 w 1282530"/>
                <a:gd name="connsiteY4" fmla="*/ 245765 h 562060"/>
                <a:gd name="connsiteX5" fmla="*/ 816768 w 1282530"/>
                <a:gd name="connsiteY5" fmla="*/ 33613 h 562060"/>
                <a:gd name="connsiteX6" fmla="*/ 400833 w 1282530"/>
                <a:gd name="connsiteY6" fmla="*/ 81403 h 562060"/>
                <a:gd name="connsiteX7" fmla="*/ -589 w 1282530"/>
                <a:gd name="connsiteY7" fmla="*/ 303006 h 562060"/>
                <a:gd name="connsiteX8" fmla="*/ 426686 w 1282530"/>
                <a:gd name="connsiteY8" fmla="*/ 537906 h 562060"/>
                <a:gd name="connsiteX9" fmla="*/ 815756 w 1282530"/>
                <a:gd name="connsiteY9" fmla="*/ 270943 h 562060"/>
                <a:gd name="connsiteX10" fmla="*/ 963776 w 1282530"/>
                <a:gd name="connsiteY10" fmla="*/ 97581 h 562060"/>
                <a:gd name="connsiteX11" fmla="*/ 1137138 w 1282530"/>
                <a:gd name="connsiteY11" fmla="*/ 245602 h 562060"/>
                <a:gd name="connsiteX12" fmla="*/ 989117 w 1282530"/>
                <a:gd name="connsiteY12" fmla="*/ 418964 h 562060"/>
                <a:gd name="connsiteX13" fmla="*/ 989028 w 1282530"/>
                <a:gd name="connsiteY13" fmla="*/ 418971 h 562060"/>
                <a:gd name="connsiteX14" fmla="*/ 815759 w 1282530"/>
                <a:gd name="connsiteY14" fmla="*/ 270988 h 562060"/>
                <a:gd name="connsiteX15" fmla="*/ 815756 w 1282530"/>
                <a:gd name="connsiteY15" fmla="*/ 270943 h 562060"/>
                <a:gd name="connsiteX16" fmla="*/ 92898 w 1282530"/>
                <a:gd name="connsiteY16" fmla="*/ 291193 h 562060"/>
                <a:gd name="connsiteX17" fmla="*/ 240930 w 1282530"/>
                <a:gd name="connsiteY17" fmla="*/ 117966 h 562060"/>
                <a:gd name="connsiteX18" fmla="*/ 414157 w 1282530"/>
                <a:gd name="connsiteY18" fmla="*/ 265997 h 562060"/>
                <a:gd name="connsiteX19" fmla="*/ 266171 w 1282530"/>
                <a:gd name="connsiteY19" fmla="*/ 439221 h 562060"/>
                <a:gd name="connsiteX20" fmla="*/ 92898 w 1282530"/>
                <a:gd name="connsiteY20" fmla="*/ 291395 h 562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82530" h="562060">
                  <a:moveTo>
                    <a:pt x="426686" y="537906"/>
                  </a:moveTo>
                  <a:cubicBezTo>
                    <a:pt x="426686" y="537906"/>
                    <a:pt x="395299" y="483906"/>
                    <a:pt x="420679" y="427948"/>
                  </a:cubicBezTo>
                  <a:cubicBezTo>
                    <a:pt x="444708" y="374961"/>
                    <a:pt x="542921" y="397438"/>
                    <a:pt x="542921" y="397438"/>
                  </a:cubicBezTo>
                  <a:cubicBezTo>
                    <a:pt x="542921" y="397438"/>
                    <a:pt x="607586" y="371181"/>
                    <a:pt x="772421" y="456703"/>
                  </a:cubicBezTo>
                  <a:cubicBezTo>
                    <a:pt x="937256" y="542226"/>
                    <a:pt x="1295816" y="579148"/>
                    <a:pt x="1281506" y="245765"/>
                  </a:cubicBezTo>
                  <a:cubicBezTo>
                    <a:pt x="1267196" y="-87617"/>
                    <a:pt x="884471" y="4993"/>
                    <a:pt x="816768" y="33613"/>
                  </a:cubicBezTo>
                  <a:cubicBezTo>
                    <a:pt x="749066" y="62233"/>
                    <a:pt x="582409" y="175768"/>
                    <a:pt x="400833" y="81403"/>
                  </a:cubicBezTo>
                  <a:cubicBezTo>
                    <a:pt x="219258" y="-12962"/>
                    <a:pt x="-3019" y="51298"/>
                    <a:pt x="-589" y="303006"/>
                  </a:cubicBezTo>
                  <a:cubicBezTo>
                    <a:pt x="1841" y="554713"/>
                    <a:pt x="325369" y="597980"/>
                    <a:pt x="426686" y="537906"/>
                  </a:cubicBezTo>
                  <a:close/>
                  <a:moveTo>
                    <a:pt x="815756" y="270943"/>
                  </a:moveTo>
                  <a:cubicBezTo>
                    <a:pt x="808758" y="182196"/>
                    <a:pt x="875029" y="104579"/>
                    <a:pt x="963776" y="97581"/>
                  </a:cubicBezTo>
                  <a:cubicBezTo>
                    <a:pt x="1052523" y="90583"/>
                    <a:pt x="1130140" y="156854"/>
                    <a:pt x="1137138" y="245602"/>
                  </a:cubicBezTo>
                  <a:cubicBezTo>
                    <a:pt x="1144136" y="334349"/>
                    <a:pt x="1077865" y="411966"/>
                    <a:pt x="989117" y="418964"/>
                  </a:cubicBezTo>
                  <a:cubicBezTo>
                    <a:pt x="989088" y="418966"/>
                    <a:pt x="989058" y="418968"/>
                    <a:pt x="989028" y="418971"/>
                  </a:cubicBezTo>
                  <a:cubicBezTo>
                    <a:pt x="900317" y="425953"/>
                    <a:pt x="822741" y="359699"/>
                    <a:pt x="815759" y="270988"/>
                  </a:cubicBezTo>
                  <a:cubicBezTo>
                    <a:pt x="815758" y="270973"/>
                    <a:pt x="815757" y="270958"/>
                    <a:pt x="815756" y="270943"/>
                  </a:cubicBezTo>
                  <a:close/>
                  <a:moveTo>
                    <a:pt x="92898" y="291193"/>
                  </a:moveTo>
                  <a:cubicBezTo>
                    <a:pt x="85941" y="202480"/>
                    <a:pt x="152216" y="124924"/>
                    <a:pt x="240930" y="117966"/>
                  </a:cubicBezTo>
                  <a:cubicBezTo>
                    <a:pt x="329643" y="111008"/>
                    <a:pt x="407199" y="177284"/>
                    <a:pt x="414157" y="265997"/>
                  </a:cubicBezTo>
                  <a:cubicBezTo>
                    <a:pt x="421113" y="354692"/>
                    <a:pt x="354865" y="432240"/>
                    <a:pt x="266171" y="439221"/>
                  </a:cubicBezTo>
                  <a:cubicBezTo>
                    <a:pt x="177540" y="446131"/>
                    <a:pt x="100035" y="380009"/>
                    <a:pt x="92898" y="291395"/>
                  </a:cubicBezTo>
                  <a:close/>
                </a:path>
              </a:pathLst>
            </a:custGeom>
            <a:solidFill>
              <a:srgbClr val="313759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9" name="Forme libre : forme 568">
              <a:extLst>
                <a:ext uri="{FF2B5EF4-FFF2-40B4-BE49-F238E27FC236}">
                  <a16:creationId xmlns:a16="http://schemas.microsoft.com/office/drawing/2014/main" id="{941D0BCC-3952-40EE-8BD9-EBE36686CF74}"/>
                </a:ext>
              </a:extLst>
            </p:cNvPr>
            <p:cNvSpPr/>
            <p:nvPr/>
          </p:nvSpPr>
          <p:spPr>
            <a:xfrm>
              <a:off x="9759421" y="4971602"/>
              <a:ext cx="1418216" cy="1655341"/>
            </a:xfrm>
            <a:custGeom>
              <a:avLst/>
              <a:gdLst>
                <a:gd name="connsiteX0" fmla="*/ 849891 w 1418216"/>
                <a:gd name="connsiteY0" fmla="*/ 27387 h 1655341"/>
                <a:gd name="connsiteX1" fmla="*/ 174891 w 1418216"/>
                <a:gd name="connsiteY1" fmla="*/ 126680 h 1655341"/>
                <a:gd name="connsiteX2" fmla="*/ -609 w 1418216"/>
                <a:gd name="connsiteY2" fmla="*/ 1478772 h 1655341"/>
                <a:gd name="connsiteX3" fmla="*/ 1394009 w 1418216"/>
                <a:gd name="connsiteY3" fmla="*/ 1582047 h 1655341"/>
                <a:gd name="connsiteX4" fmla="*/ 1300521 w 1418216"/>
                <a:gd name="connsiteY4" fmla="*/ 73152 h 1655341"/>
                <a:gd name="connsiteX5" fmla="*/ 849891 w 1418216"/>
                <a:gd name="connsiteY5" fmla="*/ 27387 h 165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8216" h="1655341">
                  <a:moveTo>
                    <a:pt x="849891" y="27387"/>
                  </a:moveTo>
                  <a:cubicBezTo>
                    <a:pt x="722451" y="22257"/>
                    <a:pt x="222141" y="-73863"/>
                    <a:pt x="174891" y="126680"/>
                  </a:cubicBezTo>
                  <a:cubicBezTo>
                    <a:pt x="127641" y="327222"/>
                    <a:pt x="-609" y="1478772"/>
                    <a:pt x="-609" y="1478772"/>
                  </a:cubicBezTo>
                  <a:cubicBezTo>
                    <a:pt x="-609" y="1478772"/>
                    <a:pt x="784552" y="1793794"/>
                    <a:pt x="1394009" y="1582047"/>
                  </a:cubicBezTo>
                  <a:cubicBezTo>
                    <a:pt x="1295257" y="1174009"/>
                    <a:pt x="1558237" y="121212"/>
                    <a:pt x="1300521" y="73152"/>
                  </a:cubicBezTo>
                  <a:cubicBezTo>
                    <a:pt x="953977" y="8554"/>
                    <a:pt x="849891" y="27387"/>
                    <a:pt x="849891" y="27387"/>
                  </a:cubicBezTo>
                  <a:close/>
                </a:path>
              </a:pathLst>
            </a:custGeom>
            <a:solidFill>
              <a:srgbClr val="D9042B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0" name="Forme libre : forme 569">
              <a:extLst>
                <a:ext uri="{FF2B5EF4-FFF2-40B4-BE49-F238E27FC236}">
                  <a16:creationId xmlns:a16="http://schemas.microsoft.com/office/drawing/2014/main" id="{877EBD7C-633E-49CC-BBE2-633A4E32FF8D}"/>
                </a:ext>
              </a:extLst>
            </p:cNvPr>
            <p:cNvSpPr/>
            <p:nvPr/>
          </p:nvSpPr>
          <p:spPr>
            <a:xfrm>
              <a:off x="10218084" y="5353463"/>
              <a:ext cx="508410" cy="508409"/>
            </a:xfrm>
            <a:custGeom>
              <a:avLst/>
              <a:gdLst>
                <a:gd name="connsiteX0" fmla="*/ 508410 w 508410"/>
                <a:gd name="connsiteY0" fmla="*/ 254205 h 508409"/>
                <a:gd name="connsiteX1" fmla="*/ 254205 w 508410"/>
                <a:gd name="connsiteY1" fmla="*/ 508410 h 508409"/>
                <a:gd name="connsiteX2" fmla="*/ 1 w 508410"/>
                <a:gd name="connsiteY2" fmla="*/ 254205 h 508409"/>
                <a:gd name="connsiteX3" fmla="*/ 254205 w 508410"/>
                <a:gd name="connsiteY3" fmla="*/ 0 h 508409"/>
                <a:gd name="connsiteX4" fmla="*/ 508410 w 508410"/>
                <a:gd name="connsiteY4" fmla="*/ 254205 h 508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10" h="508409">
                  <a:moveTo>
                    <a:pt x="508410" y="254205"/>
                  </a:moveTo>
                  <a:cubicBezTo>
                    <a:pt x="508410" y="394599"/>
                    <a:pt x="394599" y="508410"/>
                    <a:pt x="254205" y="508410"/>
                  </a:cubicBezTo>
                  <a:cubicBezTo>
                    <a:pt x="113812" y="508410"/>
                    <a:pt x="1" y="394599"/>
                    <a:pt x="1" y="254205"/>
                  </a:cubicBezTo>
                  <a:cubicBezTo>
                    <a:pt x="1" y="113811"/>
                    <a:pt x="113812" y="0"/>
                    <a:pt x="254205" y="0"/>
                  </a:cubicBezTo>
                  <a:cubicBezTo>
                    <a:pt x="394599" y="0"/>
                    <a:pt x="508410" y="113812"/>
                    <a:pt x="508410" y="254205"/>
                  </a:cubicBezTo>
                  <a:close/>
                </a:path>
              </a:pathLst>
            </a:custGeom>
            <a:solidFill>
              <a:srgbClr val="FFFFFF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1" name="Forme libre : forme 570">
              <a:extLst>
                <a:ext uri="{FF2B5EF4-FFF2-40B4-BE49-F238E27FC236}">
                  <a16:creationId xmlns:a16="http://schemas.microsoft.com/office/drawing/2014/main" id="{E9965C6B-8C13-42BF-B90C-92C13E5A281E}"/>
                </a:ext>
              </a:extLst>
            </p:cNvPr>
            <p:cNvSpPr/>
            <p:nvPr/>
          </p:nvSpPr>
          <p:spPr>
            <a:xfrm>
              <a:off x="11412019" y="4429068"/>
              <a:ext cx="73514" cy="140912"/>
            </a:xfrm>
            <a:custGeom>
              <a:avLst/>
              <a:gdLst>
                <a:gd name="connsiteX0" fmla="*/ -199 w 73514"/>
                <a:gd name="connsiteY0" fmla="*/ 89726 h 140912"/>
                <a:gd name="connsiteX1" fmla="*/ 47051 w 73514"/>
                <a:gd name="connsiteY1" fmla="*/ 43286 h 140912"/>
                <a:gd name="connsiteX2" fmla="*/ 51911 w 73514"/>
                <a:gd name="connsiteY2" fmla="*/ 41936 h 140912"/>
                <a:gd name="connsiteX3" fmla="*/ 35711 w 73514"/>
                <a:gd name="connsiteY3" fmla="*/ 22293 h 140912"/>
                <a:gd name="connsiteX4" fmla="*/ 32269 w 73514"/>
                <a:gd name="connsiteY4" fmla="*/ 18580 h 140912"/>
                <a:gd name="connsiteX5" fmla="*/ 28489 w 73514"/>
                <a:gd name="connsiteY5" fmla="*/ 10953 h 140912"/>
                <a:gd name="connsiteX6" fmla="*/ 30716 w 73514"/>
                <a:gd name="connsiteY6" fmla="*/ 2583 h 140912"/>
                <a:gd name="connsiteX7" fmla="*/ 44688 w 73514"/>
                <a:gd name="connsiteY7" fmla="*/ 1503 h 140912"/>
                <a:gd name="connsiteX8" fmla="*/ 69258 w 73514"/>
                <a:gd name="connsiteY8" fmla="*/ 35995 h 140912"/>
                <a:gd name="connsiteX9" fmla="*/ 72565 w 73514"/>
                <a:gd name="connsiteY9" fmla="*/ 73188 h 140912"/>
                <a:gd name="connsiteX10" fmla="*/ 48333 w 73514"/>
                <a:gd name="connsiteY10" fmla="*/ 140080 h 140912"/>
                <a:gd name="connsiteX11" fmla="*/ 45837 w 73514"/>
                <a:gd name="connsiteY11" fmla="*/ 138596 h 140912"/>
                <a:gd name="connsiteX12" fmla="*/ 59337 w 73514"/>
                <a:gd name="connsiteY12" fmla="*/ 73256 h 140912"/>
                <a:gd name="connsiteX13" fmla="*/ 57784 w 73514"/>
                <a:gd name="connsiteY13" fmla="*/ 63400 h 140912"/>
                <a:gd name="connsiteX14" fmla="*/ 544 w 73514"/>
                <a:gd name="connsiteY14" fmla="*/ 92493 h 140912"/>
                <a:gd name="connsiteX15" fmla="*/ -199 w 73514"/>
                <a:gd name="connsiteY15" fmla="*/ 89726 h 14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514" h="140912">
                  <a:moveTo>
                    <a:pt x="-199" y="89726"/>
                  </a:moveTo>
                  <a:cubicBezTo>
                    <a:pt x="19588" y="78974"/>
                    <a:pt x="35959" y="62883"/>
                    <a:pt x="47051" y="43286"/>
                  </a:cubicBezTo>
                  <a:cubicBezTo>
                    <a:pt x="47659" y="41936"/>
                    <a:pt x="49549" y="41598"/>
                    <a:pt x="51911" y="41936"/>
                  </a:cubicBezTo>
                  <a:cubicBezTo>
                    <a:pt x="49048" y="33654"/>
                    <a:pt x="43296" y="26680"/>
                    <a:pt x="35711" y="22293"/>
                  </a:cubicBezTo>
                  <a:cubicBezTo>
                    <a:pt x="34092" y="22293"/>
                    <a:pt x="33619" y="20335"/>
                    <a:pt x="32269" y="18580"/>
                  </a:cubicBezTo>
                  <a:cubicBezTo>
                    <a:pt x="30729" y="16186"/>
                    <a:pt x="29462" y="13628"/>
                    <a:pt x="28489" y="10953"/>
                  </a:cubicBezTo>
                  <a:cubicBezTo>
                    <a:pt x="27441" y="7970"/>
                    <a:pt x="28325" y="4650"/>
                    <a:pt x="30716" y="2583"/>
                  </a:cubicBezTo>
                  <a:cubicBezTo>
                    <a:pt x="34734" y="-549"/>
                    <a:pt x="40236" y="-975"/>
                    <a:pt x="44688" y="1503"/>
                  </a:cubicBezTo>
                  <a:cubicBezTo>
                    <a:pt x="57294" y="9110"/>
                    <a:pt x="66188" y="21596"/>
                    <a:pt x="69258" y="35995"/>
                  </a:cubicBezTo>
                  <a:cubicBezTo>
                    <a:pt x="72420" y="48123"/>
                    <a:pt x="73539" y="60693"/>
                    <a:pt x="72565" y="73188"/>
                  </a:cubicBezTo>
                  <a:cubicBezTo>
                    <a:pt x="70714" y="97273"/>
                    <a:pt x="62337" y="120398"/>
                    <a:pt x="48333" y="140080"/>
                  </a:cubicBezTo>
                  <a:cubicBezTo>
                    <a:pt x="47186" y="141835"/>
                    <a:pt x="45027" y="140080"/>
                    <a:pt x="45837" y="138596"/>
                  </a:cubicBezTo>
                  <a:cubicBezTo>
                    <a:pt x="56443" y="118537"/>
                    <a:pt x="61125" y="95875"/>
                    <a:pt x="59337" y="73256"/>
                  </a:cubicBezTo>
                  <a:cubicBezTo>
                    <a:pt x="59337" y="69881"/>
                    <a:pt x="58324" y="66506"/>
                    <a:pt x="57784" y="63400"/>
                  </a:cubicBezTo>
                  <a:cubicBezTo>
                    <a:pt x="41524" y="77860"/>
                    <a:pt x="21809" y="87880"/>
                    <a:pt x="544" y="92493"/>
                  </a:cubicBezTo>
                  <a:cubicBezTo>
                    <a:pt x="-266" y="92696"/>
                    <a:pt x="-1144" y="90198"/>
                    <a:pt x="-199" y="89726"/>
                  </a:cubicBezTo>
                  <a:close/>
                </a:path>
              </a:pathLst>
            </a:custGeom>
            <a:solidFill>
              <a:srgbClr val="E2AB6F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3" name="Forme libre : forme 572">
              <a:extLst>
                <a:ext uri="{FF2B5EF4-FFF2-40B4-BE49-F238E27FC236}">
                  <a16:creationId xmlns:a16="http://schemas.microsoft.com/office/drawing/2014/main" id="{82F18F66-74F2-45C4-9ECD-38BDBCAF0BD1}"/>
                </a:ext>
              </a:extLst>
            </p:cNvPr>
            <p:cNvSpPr/>
            <p:nvPr/>
          </p:nvSpPr>
          <p:spPr>
            <a:xfrm>
              <a:off x="11131224" y="5536657"/>
              <a:ext cx="345789" cy="967410"/>
            </a:xfrm>
            <a:custGeom>
              <a:avLst/>
              <a:gdLst>
                <a:gd name="connsiteX0" fmla="*/ 50624 w 345789"/>
                <a:gd name="connsiteY0" fmla="*/ 967312 h 967410"/>
                <a:gd name="connsiteX1" fmla="*/ 307124 w 345789"/>
                <a:gd name="connsiteY1" fmla="*/ -99 h 967410"/>
                <a:gd name="connsiteX2" fmla="*/ 28146 w 345789"/>
                <a:gd name="connsiteY2" fmla="*/ 39659 h 967410"/>
                <a:gd name="connsiteX3" fmla="*/ -609 w 345789"/>
                <a:gd name="connsiteY3" fmla="*/ 811521 h 96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5789" h="967410">
                  <a:moveTo>
                    <a:pt x="50624" y="967312"/>
                  </a:moveTo>
                  <a:cubicBezTo>
                    <a:pt x="250963" y="801262"/>
                    <a:pt x="424506" y="407062"/>
                    <a:pt x="307124" y="-99"/>
                  </a:cubicBezTo>
                  <a:lnTo>
                    <a:pt x="28146" y="39659"/>
                  </a:lnTo>
                  <a:cubicBezTo>
                    <a:pt x="28146" y="39659"/>
                    <a:pt x="226326" y="462007"/>
                    <a:pt x="-609" y="811521"/>
                  </a:cubicBezTo>
                </a:path>
              </a:pathLst>
            </a:custGeom>
            <a:solidFill>
              <a:srgbClr val="F2BC79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4" name="Forme libre : forme 573">
              <a:extLst>
                <a:ext uri="{FF2B5EF4-FFF2-40B4-BE49-F238E27FC236}">
                  <a16:creationId xmlns:a16="http://schemas.microsoft.com/office/drawing/2014/main" id="{97A843D7-D0DD-46B0-9F9E-2D7757BA3927}"/>
                </a:ext>
              </a:extLst>
            </p:cNvPr>
            <p:cNvSpPr/>
            <p:nvPr/>
          </p:nvSpPr>
          <p:spPr>
            <a:xfrm>
              <a:off x="10931559" y="5022780"/>
              <a:ext cx="567270" cy="749349"/>
            </a:xfrm>
            <a:custGeom>
              <a:avLst/>
              <a:gdLst>
                <a:gd name="connsiteX0" fmla="*/ -609 w 567270"/>
                <a:gd name="connsiteY0" fmla="*/ -99 h 749349"/>
                <a:gd name="connsiteX1" fmla="*/ 351134 w 567270"/>
                <a:gd name="connsiteY1" fmla="*/ 82252 h 749349"/>
                <a:gd name="connsiteX2" fmla="*/ 566662 w 567270"/>
                <a:gd name="connsiteY2" fmla="*/ 640679 h 749349"/>
                <a:gd name="connsiteX3" fmla="*/ 208912 w 567270"/>
                <a:gd name="connsiteY3" fmla="*/ 730184 h 74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7270" h="749349">
                  <a:moveTo>
                    <a:pt x="-609" y="-99"/>
                  </a:moveTo>
                  <a:cubicBezTo>
                    <a:pt x="242391" y="30074"/>
                    <a:pt x="242391" y="30074"/>
                    <a:pt x="351134" y="82252"/>
                  </a:cubicBezTo>
                  <a:cubicBezTo>
                    <a:pt x="459876" y="134429"/>
                    <a:pt x="535679" y="434062"/>
                    <a:pt x="566662" y="640679"/>
                  </a:cubicBezTo>
                  <a:cubicBezTo>
                    <a:pt x="525352" y="699202"/>
                    <a:pt x="409184" y="788706"/>
                    <a:pt x="208912" y="730184"/>
                  </a:cubicBezTo>
                  <a:close/>
                </a:path>
              </a:pathLst>
            </a:custGeom>
            <a:solidFill>
              <a:srgbClr val="D9042B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5" name="Forme libre : forme 574">
              <a:extLst>
                <a:ext uri="{FF2B5EF4-FFF2-40B4-BE49-F238E27FC236}">
                  <a16:creationId xmlns:a16="http://schemas.microsoft.com/office/drawing/2014/main" id="{78D67305-6D7A-4313-A0CB-A1DA10268EDC}"/>
                </a:ext>
              </a:extLst>
            </p:cNvPr>
            <p:cNvSpPr/>
            <p:nvPr/>
          </p:nvSpPr>
          <p:spPr>
            <a:xfrm>
              <a:off x="11075576" y="5430413"/>
              <a:ext cx="114373" cy="334327"/>
            </a:xfrm>
            <a:custGeom>
              <a:avLst/>
              <a:gdLst>
                <a:gd name="connsiteX0" fmla="*/ 113765 w 114373"/>
                <a:gd name="connsiteY0" fmla="*/ 334229 h 334327"/>
                <a:gd name="connsiteX1" fmla="*/ 29390 w 114373"/>
                <a:gd name="connsiteY1" fmla="*/ 313979 h 334327"/>
                <a:gd name="connsiteX2" fmla="*/ -108 w 114373"/>
                <a:gd name="connsiteY2" fmla="*/ 263151 h 334327"/>
                <a:gd name="connsiteX3" fmla="*/ 23652 w 114373"/>
                <a:gd name="connsiteY3" fmla="*/ -99 h 334327"/>
                <a:gd name="connsiteX4" fmla="*/ 42552 w 114373"/>
                <a:gd name="connsiteY4" fmla="*/ 260114 h 334327"/>
                <a:gd name="connsiteX5" fmla="*/ 53217 w 114373"/>
                <a:gd name="connsiteY5" fmla="*/ 300614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73" h="334327">
                  <a:moveTo>
                    <a:pt x="113765" y="334229"/>
                  </a:moveTo>
                  <a:cubicBezTo>
                    <a:pt x="84582" y="333092"/>
                    <a:pt x="55909" y="326211"/>
                    <a:pt x="29390" y="313979"/>
                  </a:cubicBezTo>
                  <a:cubicBezTo>
                    <a:pt x="8935" y="305955"/>
                    <a:pt x="-3289" y="284891"/>
                    <a:pt x="-108" y="263151"/>
                  </a:cubicBezTo>
                  <a:lnTo>
                    <a:pt x="23652" y="-99"/>
                  </a:lnTo>
                  <a:lnTo>
                    <a:pt x="42552" y="260114"/>
                  </a:lnTo>
                  <a:cubicBezTo>
                    <a:pt x="42552" y="276921"/>
                    <a:pt x="38570" y="292244"/>
                    <a:pt x="53217" y="30061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6" name="Forme libre : forme 575">
              <a:extLst>
                <a:ext uri="{FF2B5EF4-FFF2-40B4-BE49-F238E27FC236}">
                  <a16:creationId xmlns:a16="http://schemas.microsoft.com/office/drawing/2014/main" id="{3104BCBF-53BB-4773-A630-517F72D5EEDA}"/>
                </a:ext>
              </a:extLst>
            </p:cNvPr>
            <p:cNvSpPr/>
            <p:nvPr/>
          </p:nvSpPr>
          <p:spPr>
            <a:xfrm>
              <a:off x="10844124" y="6319426"/>
              <a:ext cx="372892" cy="248064"/>
            </a:xfrm>
            <a:custGeom>
              <a:avLst/>
              <a:gdLst>
                <a:gd name="connsiteX0" fmla="*/ 372284 w 372892"/>
                <a:gd name="connsiteY0" fmla="*/ 82213 h 248064"/>
                <a:gd name="connsiteX1" fmla="*/ 294996 w 372892"/>
                <a:gd name="connsiteY1" fmla="*/ 192508 h 248064"/>
                <a:gd name="connsiteX2" fmla="*/ 145618 w 372892"/>
                <a:gd name="connsiteY2" fmla="*/ 238813 h 248064"/>
                <a:gd name="connsiteX3" fmla="*/ 167893 w 372892"/>
                <a:gd name="connsiteY3" fmla="*/ 160176 h 248064"/>
                <a:gd name="connsiteX4" fmla="*/ 40521 w 372892"/>
                <a:gd name="connsiteY4" fmla="*/ 205940 h 248064"/>
                <a:gd name="connsiteX5" fmla="*/ 134616 w 372892"/>
                <a:gd name="connsiteY5" fmla="*/ 115153 h 248064"/>
                <a:gd name="connsiteX6" fmla="*/ -384 w 372892"/>
                <a:gd name="connsiteY6" fmla="*/ 151333 h 248064"/>
                <a:gd name="connsiteX7" fmla="*/ 128609 w 372892"/>
                <a:gd name="connsiteY7" fmla="*/ 57980 h 248064"/>
                <a:gd name="connsiteX8" fmla="*/ 6096 w 372892"/>
                <a:gd name="connsiteY8" fmla="*/ 67768 h 248064"/>
                <a:gd name="connsiteX9" fmla="*/ 170930 w 372892"/>
                <a:gd name="connsiteY9" fmla="*/ 268 h 248064"/>
                <a:gd name="connsiteX10" fmla="*/ 372284 w 372892"/>
                <a:gd name="connsiteY10" fmla="*/ 82213 h 24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892" h="248064">
                  <a:moveTo>
                    <a:pt x="372284" y="82213"/>
                  </a:moveTo>
                  <a:cubicBezTo>
                    <a:pt x="365534" y="153426"/>
                    <a:pt x="354666" y="199595"/>
                    <a:pt x="294996" y="192508"/>
                  </a:cubicBezTo>
                  <a:cubicBezTo>
                    <a:pt x="235326" y="185421"/>
                    <a:pt x="189966" y="210125"/>
                    <a:pt x="145618" y="238813"/>
                  </a:cubicBezTo>
                  <a:cubicBezTo>
                    <a:pt x="101271" y="267500"/>
                    <a:pt x="98368" y="225313"/>
                    <a:pt x="167893" y="160176"/>
                  </a:cubicBezTo>
                  <a:cubicBezTo>
                    <a:pt x="129756" y="172326"/>
                    <a:pt x="51118" y="220385"/>
                    <a:pt x="40521" y="205940"/>
                  </a:cubicBezTo>
                  <a:cubicBezTo>
                    <a:pt x="29924" y="191496"/>
                    <a:pt x="84328" y="143098"/>
                    <a:pt x="134616" y="115153"/>
                  </a:cubicBezTo>
                  <a:cubicBezTo>
                    <a:pt x="91753" y="127641"/>
                    <a:pt x="4679" y="169153"/>
                    <a:pt x="-384" y="151333"/>
                  </a:cubicBezTo>
                  <a:cubicBezTo>
                    <a:pt x="-5446" y="133513"/>
                    <a:pt x="76093" y="84576"/>
                    <a:pt x="128609" y="57980"/>
                  </a:cubicBezTo>
                  <a:cubicBezTo>
                    <a:pt x="91484" y="63111"/>
                    <a:pt x="12036" y="86398"/>
                    <a:pt x="6096" y="67768"/>
                  </a:cubicBezTo>
                  <a:cubicBezTo>
                    <a:pt x="156" y="49138"/>
                    <a:pt x="80346" y="7018"/>
                    <a:pt x="170930" y="268"/>
                  </a:cubicBezTo>
                  <a:cubicBezTo>
                    <a:pt x="261516" y="-6482"/>
                    <a:pt x="372284" y="82213"/>
                    <a:pt x="372284" y="82213"/>
                  </a:cubicBezTo>
                  <a:close/>
                </a:path>
              </a:pathLst>
            </a:custGeom>
            <a:solidFill>
              <a:srgbClr val="F2BC79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7" name="Forme libre : forme 576">
              <a:extLst>
                <a:ext uri="{FF2B5EF4-FFF2-40B4-BE49-F238E27FC236}">
                  <a16:creationId xmlns:a16="http://schemas.microsoft.com/office/drawing/2014/main" id="{D4A697D0-7CE8-46B6-B368-A33C80CCF114}"/>
                </a:ext>
              </a:extLst>
            </p:cNvPr>
            <p:cNvSpPr/>
            <p:nvPr/>
          </p:nvSpPr>
          <p:spPr>
            <a:xfrm>
              <a:off x="11038343" y="6264370"/>
              <a:ext cx="92881" cy="101524"/>
            </a:xfrm>
            <a:custGeom>
              <a:avLst/>
              <a:gdLst>
                <a:gd name="connsiteX0" fmla="*/ 92273 w 92881"/>
                <a:gd name="connsiteY0" fmla="*/ 83809 h 101524"/>
                <a:gd name="connsiteX1" fmla="*/ 6210 w 92881"/>
                <a:gd name="connsiteY1" fmla="*/ 176 h 101524"/>
                <a:gd name="connsiteX2" fmla="*/ 41107 w 92881"/>
                <a:gd name="connsiteY2" fmla="*/ 101426 h 10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81" h="101524">
                  <a:moveTo>
                    <a:pt x="92273" y="83809"/>
                  </a:moveTo>
                  <a:cubicBezTo>
                    <a:pt x="81270" y="38854"/>
                    <a:pt x="21667" y="-3941"/>
                    <a:pt x="6210" y="176"/>
                  </a:cubicBezTo>
                  <a:cubicBezTo>
                    <a:pt x="-20790" y="6926"/>
                    <a:pt x="41107" y="101426"/>
                    <a:pt x="41107" y="101426"/>
                  </a:cubicBezTo>
                  <a:close/>
                </a:path>
              </a:pathLst>
            </a:custGeom>
            <a:solidFill>
              <a:srgbClr val="F2BC79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8" name="Forme libre : forme 577">
              <a:extLst>
                <a:ext uri="{FF2B5EF4-FFF2-40B4-BE49-F238E27FC236}">
                  <a16:creationId xmlns:a16="http://schemas.microsoft.com/office/drawing/2014/main" id="{3C732547-25DF-48DB-AC68-3B952CCEFE00}"/>
                </a:ext>
              </a:extLst>
            </p:cNvPr>
            <p:cNvSpPr/>
            <p:nvPr/>
          </p:nvSpPr>
          <p:spPr>
            <a:xfrm>
              <a:off x="9379661" y="4038225"/>
              <a:ext cx="468860" cy="990022"/>
            </a:xfrm>
            <a:custGeom>
              <a:avLst/>
              <a:gdLst>
                <a:gd name="connsiteX0" fmla="*/ 107801 w 468860"/>
                <a:gd name="connsiteY0" fmla="*/ -99 h 990022"/>
                <a:gd name="connsiteX1" fmla="*/ 197442 w 468860"/>
                <a:gd name="connsiteY1" fmla="*/ 989924 h 990022"/>
                <a:gd name="connsiteX2" fmla="*/ 468252 w 468860"/>
                <a:gd name="connsiteY2" fmla="*/ 854924 h 990022"/>
                <a:gd name="connsiteX3" fmla="*/ 244017 w 468860"/>
                <a:gd name="connsiteY3" fmla="*/ 71924 h 990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8860" h="990022">
                  <a:moveTo>
                    <a:pt x="107801" y="-99"/>
                  </a:moveTo>
                  <a:cubicBezTo>
                    <a:pt x="-40091" y="237029"/>
                    <a:pt x="-60274" y="614151"/>
                    <a:pt x="197442" y="989924"/>
                  </a:cubicBezTo>
                  <a:lnTo>
                    <a:pt x="468252" y="854924"/>
                  </a:lnTo>
                  <a:cubicBezTo>
                    <a:pt x="468252" y="854924"/>
                    <a:pt x="131156" y="505004"/>
                    <a:pt x="244017" y="71924"/>
                  </a:cubicBezTo>
                </a:path>
              </a:pathLst>
            </a:custGeom>
            <a:solidFill>
              <a:srgbClr val="EAB275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0" name="Forme libre : forme 579">
              <a:extLst>
                <a:ext uri="{FF2B5EF4-FFF2-40B4-BE49-F238E27FC236}">
                  <a16:creationId xmlns:a16="http://schemas.microsoft.com/office/drawing/2014/main" id="{78EF80AA-EB38-4671-A833-78C92F02153C}"/>
                </a:ext>
              </a:extLst>
            </p:cNvPr>
            <p:cNvSpPr/>
            <p:nvPr/>
          </p:nvSpPr>
          <p:spPr>
            <a:xfrm>
              <a:off x="9449124" y="4649775"/>
              <a:ext cx="1070006" cy="781367"/>
            </a:xfrm>
            <a:custGeom>
              <a:avLst/>
              <a:gdLst>
                <a:gd name="connsiteX0" fmla="*/ 972539 w 1070006"/>
                <a:gd name="connsiteY0" fmla="*/ 381884 h 781367"/>
                <a:gd name="connsiteX1" fmla="*/ 349852 w 1070006"/>
                <a:gd name="connsiteY1" fmla="*/ 61866 h 781367"/>
                <a:gd name="connsiteX2" fmla="*/ 282891 w 1070006"/>
                <a:gd name="connsiteY2" fmla="*/ -99 h 781367"/>
                <a:gd name="connsiteX3" fmla="*/ -609 w 1070006"/>
                <a:gd name="connsiteY3" fmla="*/ 259237 h 781367"/>
                <a:gd name="connsiteX4" fmla="*/ 286401 w 1070006"/>
                <a:gd name="connsiteY4" fmla="*/ 628597 h 781367"/>
                <a:gd name="connsiteX5" fmla="*/ 673177 w 1070006"/>
                <a:gd name="connsiteY5" fmla="*/ 727619 h 781367"/>
                <a:gd name="connsiteX6" fmla="*/ 738516 w 1070006"/>
                <a:gd name="connsiteY6" fmla="*/ 636022 h 781367"/>
                <a:gd name="connsiteX7" fmla="*/ 972539 w 1070006"/>
                <a:gd name="connsiteY7" fmla="*/ 381884 h 78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0006" h="781367">
                  <a:moveTo>
                    <a:pt x="972539" y="381884"/>
                  </a:moveTo>
                  <a:cubicBezTo>
                    <a:pt x="659879" y="293729"/>
                    <a:pt x="461631" y="152384"/>
                    <a:pt x="349852" y="61866"/>
                  </a:cubicBezTo>
                  <a:cubicBezTo>
                    <a:pt x="326991" y="41662"/>
                    <a:pt x="304671" y="21007"/>
                    <a:pt x="282891" y="-99"/>
                  </a:cubicBezTo>
                  <a:cubicBezTo>
                    <a:pt x="242391" y="37972"/>
                    <a:pt x="-609" y="259237"/>
                    <a:pt x="-609" y="259237"/>
                  </a:cubicBezTo>
                  <a:cubicBezTo>
                    <a:pt x="-609" y="259237"/>
                    <a:pt x="37664" y="435681"/>
                    <a:pt x="286401" y="628597"/>
                  </a:cubicBezTo>
                  <a:cubicBezTo>
                    <a:pt x="501862" y="795727"/>
                    <a:pt x="598117" y="820702"/>
                    <a:pt x="673177" y="727619"/>
                  </a:cubicBezTo>
                  <a:lnTo>
                    <a:pt x="738516" y="636022"/>
                  </a:lnTo>
                  <a:cubicBezTo>
                    <a:pt x="738516" y="636022"/>
                    <a:pt x="1285941" y="470241"/>
                    <a:pt x="972539" y="381884"/>
                  </a:cubicBezTo>
                  <a:close/>
                </a:path>
              </a:pathLst>
            </a:custGeom>
            <a:solidFill>
              <a:srgbClr val="D9042B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1" name="Forme libre : forme 580">
              <a:extLst>
                <a:ext uri="{FF2B5EF4-FFF2-40B4-BE49-F238E27FC236}">
                  <a16:creationId xmlns:a16="http://schemas.microsoft.com/office/drawing/2014/main" id="{E7DF1AB2-0D19-4288-80E2-9E96FBF103C0}"/>
                </a:ext>
              </a:extLst>
            </p:cNvPr>
            <p:cNvSpPr/>
            <p:nvPr/>
          </p:nvSpPr>
          <p:spPr>
            <a:xfrm>
              <a:off x="9855676" y="5124572"/>
              <a:ext cx="78524" cy="255755"/>
            </a:xfrm>
            <a:custGeom>
              <a:avLst/>
              <a:gdLst>
                <a:gd name="connsiteX0" fmla="*/ 39622 w 78524"/>
                <a:gd name="connsiteY0" fmla="*/ 255657 h 255755"/>
                <a:gd name="connsiteX1" fmla="*/ 77219 w 78524"/>
                <a:gd name="connsiteY1" fmla="*/ 2937 h 255755"/>
                <a:gd name="connsiteX2" fmla="*/ -609 w 78524"/>
                <a:gd name="connsiteY2" fmla="*/ 242427 h 255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524" h="255755">
                  <a:moveTo>
                    <a:pt x="39622" y="255657"/>
                  </a:moveTo>
                  <a:cubicBezTo>
                    <a:pt x="39622" y="255657"/>
                    <a:pt x="67904" y="37631"/>
                    <a:pt x="77219" y="2937"/>
                  </a:cubicBezTo>
                  <a:cubicBezTo>
                    <a:pt x="86534" y="-31758"/>
                    <a:pt x="-609" y="242427"/>
                    <a:pt x="-609" y="242427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2" name="Forme libre : forme 581">
              <a:extLst>
                <a:ext uri="{FF2B5EF4-FFF2-40B4-BE49-F238E27FC236}">
                  <a16:creationId xmlns:a16="http://schemas.microsoft.com/office/drawing/2014/main" id="{FD8123C9-45E2-4F33-A401-C3E13CD5797F}"/>
                </a:ext>
              </a:extLst>
            </p:cNvPr>
            <p:cNvSpPr/>
            <p:nvPr/>
          </p:nvSpPr>
          <p:spPr>
            <a:xfrm>
              <a:off x="10448056" y="4713293"/>
              <a:ext cx="323662" cy="385116"/>
            </a:xfrm>
            <a:custGeom>
              <a:avLst/>
              <a:gdLst>
                <a:gd name="connsiteX0" fmla="*/ 323054 w 323662"/>
                <a:gd name="connsiteY0" fmla="*/ 121401 h 385116"/>
                <a:gd name="connsiteX1" fmla="*/ 305842 w 323662"/>
                <a:gd name="connsiteY1" fmla="*/ 352252 h 385116"/>
                <a:gd name="connsiteX2" fmla="*/ -609 w 323662"/>
                <a:gd name="connsiteY2" fmla="*/ 327006 h 385116"/>
                <a:gd name="connsiteX3" fmla="*/ 26932 w 323662"/>
                <a:gd name="connsiteY3" fmla="*/ -99 h 38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3662" h="385116">
                  <a:moveTo>
                    <a:pt x="323054" y="121401"/>
                  </a:moveTo>
                  <a:lnTo>
                    <a:pt x="305842" y="352252"/>
                  </a:lnTo>
                  <a:cubicBezTo>
                    <a:pt x="305842" y="352252"/>
                    <a:pt x="188797" y="440676"/>
                    <a:pt x="-609" y="327006"/>
                  </a:cubicBezTo>
                  <a:lnTo>
                    <a:pt x="26932" y="-99"/>
                  </a:lnTo>
                  <a:close/>
                </a:path>
              </a:pathLst>
            </a:custGeom>
            <a:solidFill>
              <a:srgbClr val="F2BC79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635" name="Groupe 634">
            <a:extLst>
              <a:ext uri="{FF2B5EF4-FFF2-40B4-BE49-F238E27FC236}">
                <a16:creationId xmlns:a16="http://schemas.microsoft.com/office/drawing/2014/main" id="{449D1138-B3AD-4876-9F7E-7FDA4F7C4EC9}"/>
              </a:ext>
            </a:extLst>
          </p:cNvPr>
          <p:cNvGrpSpPr/>
          <p:nvPr/>
        </p:nvGrpSpPr>
        <p:grpSpPr>
          <a:xfrm>
            <a:off x="9156142" y="991498"/>
            <a:ext cx="2671159" cy="2039965"/>
            <a:chOff x="9156142" y="991498"/>
            <a:chExt cx="2671159" cy="2039965"/>
          </a:xfrm>
        </p:grpSpPr>
        <p:sp>
          <p:nvSpPr>
            <p:cNvPr id="583" name="Forme libre : forme 582">
              <a:extLst>
                <a:ext uri="{FF2B5EF4-FFF2-40B4-BE49-F238E27FC236}">
                  <a16:creationId xmlns:a16="http://schemas.microsoft.com/office/drawing/2014/main" id="{42C7BD92-03FB-4318-B676-3511BE408899}"/>
                </a:ext>
              </a:extLst>
            </p:cNvPr>
            <p:cNvSpPr/>
            <p:nvPr/>
          </p:nvSpPr>
          <p:spPr>
            <a:xfrm>
              <a:off x="9156142" y="991498"/>
              <a:ext cx="2671159" cy="2039965"/>
            </a:xfrm>
            <a:custGeom>
              <a:avLst/>
              <a:gdLst>
                <a:gd name="connsiteX0" fmla="*/ 2659936 w 2671159"/>
                <a:gd name="connsiteY0" fmla="*/ 1155414 h 2039965"/>
                <a:gd name="connsiteX1" fmla="*/ 2664256 w 2671159"/>
                <a:gd name="connsiteY1" fmla="*/ 987947 h 2039965"/>
                <a:gd name="connsiteX2" fmla="*/ 2639686 w 2671159"/>
                <a:gd name="connsiteY2" fmla="*/ 894122 h 2039965"/>
                <a:gd name="connsiteX3" fmla="*/ 2601480 w 2671159"/>
                <a:gd name="connsiteY3" fmla="*/ 807114 h 2039965"/>
                <a:gd name="connsiteX4" fmla="*/ 2554974 w 2671159"/>
                <a:gd name="connsiteY4" fmla="*/ 723144 h 2039965"/>
                <a:gd name="connsiteX5" fmla="*/ 2527974 w 2671159"/>
                <a:gd name="connsiteY5" fmla="*/ 682171 h 2039965"/>
                <a:gd name="connsiteX6" fmla="*/ 2499016 w 2671159"/>
                <a:gd name="connsiteY6" fmla="*/ 641671 h 2039965"/>
                <a:gd name="connsiteX7" fmla="*/ 2466211 w 2671159"/>
                <a:gd name="connsiteY7" fmla="*/ 602116 h 2039965"/>
                <a:gd name="connsiteX8" fmla="*/ 2431853 w 2671159"/>
                <a:gd name="connsiteY8" fmla="*/ 563034 h 2039965"/>
                <a:gd name="connsiteX9" fmla="*/ 2350381 w 2671159"/>
                <a:gd name="connsiteY9" fmla="*/ 487299 h 2039965"/>
                <a:gd name="connsiteX10" fmla="*/ 2180078 w 2671159"/>
                <a:gd name="connsiteY10" fmla="*/ 365799 h 2039965"/>
                <a:gd name="connsiteX11" fmla="*/ 1779871 w 2671159"/>
                <a:gd name="connsiteY11" fmla="*/ 166539 h 2039965"/>
                <a:gd name="connsiteX12" fmla="*/ 1556040 w 2671159"/>
                <a:gd name="connsiteY12" fmla="*/ 92289 h 2039965"/>
                <a:gd name="connsiteX13" fmla="*/ 1322693 w 2671159"/>
                <a:gd name="connsiteY13" fmla="*/ 36804 h 2039965"/>
                <a:gd name="connsiteX14" fmla="*/ 835208 w 2671159"/>
                <a:gd name="connsiteY14" fmla="*/ 5889 h 2039965"/>
                <a:gd name="connsiteX15" fmla="*/ 801458 w 2671159"/>
                <a:gd name="connsiteY15" fmla="*/ 9264 h 2039965"/>
                <a:gd name="connsiteX16" fmla="*/ 767708 w 2671159"/>
                <a:gd name="connsiteY16" fmla="*/ 13989 h 2039965"/>
                <a:gd name="connsiteX17" fmla="*/ 700208 w 2671159"/>
                <a:gd name="connsiteY17" fmla="*/ 25869 h 2039965"/>
                <a:gd name="connsiteX18" fmla="*/ 633451 w 2671159"/>
                <a:gd name="connsiteY18" fmla="*/ 41596 h 2039965"/>
                <a:gd name="connsiteX19" fmla="*/ 567571 w 2671159"/>
                <a:gd name="connsiteY19" fmla="*/ 62251 h 2039965"/>
                <a:gd name="connsiteX20" fmla="*/ 503446 w 2671159"/>
                <a:gd name="connsiteY20" fmla="*/ 87294 h 2039965"/>
                <a:gd name="connsiteX21" fmla="*/ 470506 w 2671159"/>
                <a:gd name="connsiteY21" fmla="*/ 100659 h 2039965"/>
                <a:gd name="connsiteX22" fmla="*/ 438443 w 2671159"/>
                <a:gd name="connsiteY22" fmla="*/ 117534 h 2039965"/>
                <a:gd name="connsiteX23" fmla="*/ 323086 w 2671159"/>
                <a:gd name="connsiteY23" fmla="*/ 194079 h 2039965"/>
                <a:gd name="connsiteX24" fmla="*/ 272596 w 2671159"/>
                <a:gd name="connsiteY24" fmla="*/ 236469 h 2039965"/>
                <a:gd name="connsiteX25" fmla="*/ 226290 w 2671159"/>
                <a:gd name="connsiteY25" fmla="*/ 280681 h 2039965"/>
                <a:gd name="connsiteX26" fmla="*/ 182956 w 2671159"/>
                <a:gd name="connsiteY26" fmla="*/ 326514 h 2039965"/>
                <a:gd name="connsiteX27" fmla="*/ 161963 w 2671159"/>
                <a:gd name="connsiteY27" fmla="*/ 350949 h 2039965"/>
                <a:gd name="connsiteX28" fmla="*/ 141713 w 2671159"/>
                <a:gd name="connsiteY28" fmla="*/ 376126 h 2039965"/>
                <a:gd name="connsiteX29" fmla="*/ 20213 w 2671159"/>
                <a:gd name="connsiteY29" fmla="*/ 610621 h 2039965"/>
                <a:gd name="connsiteX30" fmla="*/ 12451 w 2671159"/>
                <a:gd name="connsiteY30" fmla="*/ 643426 h 2039965"/>
                <a:gd name="connsiteX31" fmla="*/ 6105 w 2671159"/>
                <a:gd name="connsiteY31" fmla="*/ 676299 h 2039965"/>
                <a:gd name="connsiteX32" fmla="*/ -239 w 2671159"/>
                <a:gd name="connsiteY32" fmla="*/ 741706 h 2039965"/>
                <a:gd name="connsiteX33" fmla="*/ 7186 w 2671159"/>
                <a:gd name="connsiteY33" fmla="*/ 867864 h 2039965"/>
                <a:gd name="connsiteX34" fmla="*/ 11978 w 2671159"/>
                <a:gd name="connsiteY34" fmla="*/ 898104 h 2039965"/>
                <a:gd name="connsiteX35" fmla="*/ 18728 w 2671159"/>
                <a:gd name="connsiteY35" fmla="*/ 927534 h 2039965"/>
                <a:gd name="connsiteX36" fmla="*/ 25478 w 2671159"/>
                <a:gd name="connsiteY36" fmla="*/ 956559 h 2039965"/>
                <a:gd name="connsiteX37" fmla="*/ 33915 w 2671159"/>
                <a:gd name="connsiteY37" fmla="*/ 984572 h 2039965"/>
                <a:gd name="connsiteX38" fmla="*/ 53626 w 2671159"/>
                <a:gd name="connsiteY38" fmla="*/ 1041136 h 2039965"/>
                <a:gd name="connsiteX39" fmla="*/ 76913 w 2671159"/>
                <a:gd name="connsiteY39" fmla="*/ 1095136 h 2039965"/>
                <a:gd name="connsiteX40" fmla="*/ 198413 w 2671159"/>
                <a:gd name="connsiteY40" fmla="*/ 1284744 h 2039965"/>
                <a:gd name="connsiteX41" fmla="*/ 342256 w 2671159"/>
                <a:gd name="connsiteY41" fmla="*/ 1430409 h 2039965"/>
                <a:gd name="connsiteX42" fmla="*/ 505268 w 2671159"/>
                <a:gd name="connsiteY42" fmla="*/ 1541379 h 2039965"/>
                <a:gd name="connsiteX43" fmla="*/ 664568 w 2671159"/>
                <a:gd name="connsiteY43" fmla="*/ 1612186 h 2039965"/>
                <a:gd name="connsiteX44" fmla="*/ 801458 w 2671159"/>
                <a:gd name="connsiteY44" fmla="*/ 1657007 h 2039965"/>
                <a:gd name="connsiteX45" fmla="*/ 921743 w 2671159"/>
                <a:gd name="connsiteY45" fmla="*/ 1688326 h 2039965"/>
                <a:gd name="connsiteX46" fmla="*/ 1157521 w 2671159"/>
                <a:gd name="connsiteY46" fmla="*/ 1712897 h 2039965"/>
                <a:gd name="connsiteX47" fmla="*/ 935716 w 2671159"/>
                <a:gd name="connsiteY47" fmla="*/ 1640739 h 2039965"/>
                <a:gd name="connsiteX48" fmla="*/ 888466 w 2671159"/>
                <a:gd name="connsiteY48" fmla="*/ 1627239 h 2039965"/>
                <a:gd name="connsiteX49" fmla="*/ 1161841 w 2671159"/>
                <a:gd name="connsiteY49" fmla="*/ 1687449 h 2039965"/>
                <a:gd name="connsiteX50" fmla="*/ 1223873 w 2671159"/>
                <a:gd name="connsiteY50" fmla="*/ 1700949 h 2039965"/>
                <a:gd name="connsiteX51" fmla="*/ 1441224 w 2671159"/>
                <a:gd name="connsiteY51" fmla="*/ 2039867 h 2039965"/>
                <a:gd name="connsiteX52" fmla="*/ 1459651 w 2671159"/>
                <a:gd name="connsiteY52" fmla="*/ 1741247 h 2039965"/>
                <a:gd name="connsiteX53" fmla="*/ 1752871 w 2671159"/>
                <a:gd name="connsiteY53" fmla="*/ 1707497 h 2039965"/>
                <a:gd name="connsiteX54" fmla="*/ 1963673 w 2671159"/>
                <a:gd name="connsiteY54" fmla="*/ 1666997 h 2039965"/>
                <a:gd name="connsiteX55" fmla="*/ 2048251 w 2671159"/>
                <a:gd name="connsiteY55" fmla="*/ 1643641 h 2039965"/>
                <a:gd name="connsiteX56" fmla="*/ 2090978 w 2671159"/>
                <a:gd name="connsiteY56" fmla="*/ 1630141 h 2039965"/>
                <a:gd name="connsiteX57" fmla="*/ 2130061 w 2671159"/>
                <a:gd name="connsiteY57" fmla="*/ 1617114 h 2039965"/>
                <a:gd name="connsiteX58" fmla="*/ 2312311 w 2671159"/>
                <a:gd name="connsiteY58" fmla="*/ 1548264 h 2039965"/>
                <a:gd name="connsiteX59" fmla="*/ 2455006 w 2671159"/>
                <a:gd name="connsiteY59" fmla="*/ 1462471 h 2039965"/>
                <a:gd name="connsiteX60" fmla="*/ 2539246 w 2671159"/>
                <a:gd name="connsiteY60" fmla="*/ 1382822 h 2039965"/>
                <a:gd name="connsiteX61" fmla="*/ 2611066 w 2671159"/>
                <a:gd name="connsiteY61" fmla="*/ 1280762 h 2039965"/>
                <a:gd name="connsiteX62" fmla="*/ 2659936 w 2671159"/>
                <a:gd name="connsiteY62" fmla="*/ 1155414 h 2039965"/>
                <a:gd name="connsiteX63" fmla="*/ 77048 w 2671159"/>
                <a:gd name="connsiteY63" fmla="*/ 960947 h 2039965"/>
                <a:gd name="connsiteX64" fmla="*/ 50858 w 2671159"/>
                <a:gd name="connsiteY64" fmla="*/ 845589 h 2039965"/>
                <a:gd name="connsiteX65" fmla="*/ 65843 w 2671159"/>
                <a:gd name="connsiteY65" fmla="*/ 611566 h 2039965"/>
                <a:gd name="connsiteX66" fmla="*/ 180594 w 2671159"/>
                <a:gd name="connsiteY66" fmla="*/ 394149 h 2039965"/>
                <a:gd name="connsiteX67" fmla="*/ 222915 w 2671159"/>
                <a:gd name="connsiteY67" fmla="*/ 344334 h 2039965"/>
                <a:gd name="connsiteX68" fmla="*/ 246136 w 2671159"/>
                <a:gd name="connsiteY68" fmla="*/ 320034 h 2039965"/>
                <a:gd name="connsiteX69" fmla="*/ 257746 w 2671159"/>
                <a:gd name="connsiteY69" fmla="*/ 307681 h 2039965"/>
                <a:gd name="connsiteX70" fmla="*/ 270099 w 2671159"/>
                <a:gd name="connsiteY70" fmla="*/ 296004 h 2039965"/>
                <a:gd name="connsiteX71" fmla="*/ 294263 w 2671159"/>
                <a:gd name="connsiteY71" fmla="*/ 272851 h 2039965"/>
                <a:gd name="connsiteX72" fmla="*/ 319170 w 2671159"/>
                <a:gd name="connsiteY72" fmla="*/ 251184 h 2039965"/>
                <a:gd name="connsiteX73" fmla="*/ 344011 w 2671159"/>
                <a:gd name="connsiteY73" fmla="*/ 230056 h 2039965"/>
                <a:gd name="connsiteX74" fmla="*/ 369661 w 2671159"/>
                <a:gd name="connsiteY74" fmla="*/ 210616 h 2039965"/>
                <a:gd name="connsiteX75" fmla="*/ 475568 w 2671159"/>
                <a:gd name="connsiteY75" fmla="*/ 144129 h 2039965"/>
                <a:gd name="connsiteX76" fmla="*/ 503108 w 2671159"/>
                <a:gd name="connsiteY76" fmla="*/ 131101 h 2039965"/>
                <a:gd name="connsiteX77" fmla="*/ 533213 w 2671159"/>
                <a:gd name="connsiteY77" fmla="*/ 117601 h 2039965"/>
                <a:gd name="connsiteX78" fmla="*/ 595110 w 2671159"/>
                <a:gd name="connsiteY78" fmla="*/ 95124 h 2039965"/>
                <a:gd name="connsiteX79" fmla="*/ 854311 w 2671159"/>
                <a:gd name="connsiteY79" fmla="*/ 47064 h 2039965"/>
                <a:gd name="connsiteX80" fmla="*/ 1301633 w 2671159"/>
                <a:gd name="connsiteY80" fmla="*/ 82839 h 2039965"/>
                <a:gd name="connsiteX81" fmla="*/ 646883 w 2671159"/>
                <a:gd name="connsiteY81" fmla="*/ 89589 h 2039965"/>
                <a:gd name="connsiteX82" fmla="*/ 54975 w 2671159"/>
                <a:gd name="connsiteY82" fmla="*/ 689731 h 2039965"/>
                <a:gd name="connsiteX83" fmla="*/ 78262 w 2671159"/>
                <a:gd name="connsiteY83" fmla="*/ 963781 h 2039965"/>
                <a:gd name="connsiteX84" fmla="*/ 80896 w 2671159"/>
                <a:gd name="connsiteY84" fmla="*/ 973096 h 2039965"/>
                <a:gd name="connsiteX85" fmla="*/ 90683 w 2671159"/>
                <a:gd name="connsiteY85" fmla="*/ 1001581 h 2039965"/>
                <a:gd name="connsiteX86" fmla="*/ 85688 w 2671159"/>
                <a:gd name="connsiteY86" fmla="*/ 988081 h 2039965"/>
                <a:gd name="connsiteX87" fmla="*/ 80896 w 2671159"/>
                <a:gd name="connsiteY87" fmla="*/ 973096 h 2039965"/>
                <a:gd name="connsiteX88" fmla="*/ 674896 w 2671159"/>
                <a:gd name="connsiteY88" fmla="*/ 1556229 h 2039965"/>
                <a:gd name="connsiteX89" fmla="*/ 528083 w 2671159"/>
                <a:gd name="connsiteY89" fmla="*/ 1489944 h 2039965"/>
                <a:gd name="connsiteX90" fmla="*/ 380865 w 2671159"/>
                <a:gd name="connsiteY90" fmla="*/ 1390989 h 2039965"/>
                <a:gd name="connsiteX91" fmla="*/ 359941 w 2671159"/>
                <a:gd name="connsiteY91" fmla="*/ 1373507 h 2039965"/>
                <a:gd name="connsiteX92" fmla="*/ 394636 w 2671159"/>
                <a:gd name="connsiteY92" fmla="*/ 1400507 h 2039965"/>
                <a:gd name="connsiteX93" fmla="*/ 689476 w 2671159"/>
                <a:gd name="connsiteY93" fmla="*/ 1561426 h 2039965"/>
                <a:gd name="connsiteX94" fmla="*/ 674828 w 2671159"/>
                <a:gd name="connsiteY94" fmla="*/ 1556229 h 2039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2671159" h="2039965">
                  <a:moveTo>
                    <a:pt x="2659936" y="1155414"/>
                  </a:moveTo>
                  <a:cubicBezTo>
                    <a:pt x="2672446" y="1100428"/>
                    <a:pt x="2673914" y="1043505"/>
                    <a:pt x="2664256" y="987947"/>
                  </a:cubicBezTo>
                  <a:cubicBezTo>
                    <a:pt x="2658864" y="956005"/>
                    <a:pt x="2650641" y="924606"/>
                    <a:pt x="2639686" y="894122"/>
                  </a:cubicBezTo>
                  <a:cubicBezTo>
                    <a:pt x="2628462" y="864479"/>
                    <a:pt x="2615709" y="835437"/>
                    <a:pt x="2601480" y="807114"/>
                  </a:cubicBezTo>
                  <a:cubicBezTo>
                    <a:pt x="2589061" y="778089"/>
                    <a:pt x="2571105" y="751494"/>
                    <a:pt x="2554974" y="723144"/>
                  </a:cubicBezTo>
                  <a:cubicBezTo>
                    <a:pt x="2546806" y="708955"/>
                    <a:pt x="2537791" y="695273"/>
                    <a:pt x="2527974" y="682171"/>
                  </a:cubicBezTo>
                  <a:lnTo>
                    <a:pt x="2499016" y="641671"/>
                  </a:lnTo>
                  <a:cubicBezTo>
                    <a:pt x="2488621" y="628171"/>
                    <a:pt x="2477214" y="615414"/>
                    <a:pt x="2466211" y="602116"/>
                  </a:cubicBezTo>
                  <a:cubicBezTo>
                    <a:pt x="2455208" y="588819"/>
                    <a:pt x="2444475" y="575116"/>
                    <a:pt x="2431853" y="563034"/>
                  </a:cubicBezTo>
                  <a:cubicBezTo>
                    <a:pt x="2406352" y="536063"/>
                    <a:pt x="2379138" y="510766"/>
                    <a:pt x="2350381" y="487299"/>
                  </a:cubicBezTo>
                  <a:cubicBezTo>
                    <a:pt x="2295099" y="440049"/>
                    <a:pt x="2235631" y="402451"/>
                    <a:pt x="2180078" y="365799"/>
                  </a:cubicBezTo>
                  <a:cubicBezTo>
                    <a:pt x="2058983" y="286486"/>
                    <a:pt x="1923173" y="220876"/>
                    <a:pt x="1779871" y="166539"/>
                  </a:cubicBezTo>
                  <a:cubicBezTo>
                    <a:pt x="1708860" y="140146"/>
                    <a:pt x="1634610" y="113821"/>
                    <a:pt x="1556040" y="92289"/>
                  </a:cubicBezTo>
                  <a:cubicBezTo>
                    <a:pt x="1479766" y="71161"/>
                    <a:pt x="1402006" y="52329"/>
                    <a:pt x="1322693" y="36804"/>
                  </a:cubicBezTo>
                  <a:cubicBezTo>
                    <a:pt x="1164946" y="5821"/>
                    <a:pt x="1000043" y="-9366"/>
                    <a:pt x="835208" y="5889"/>
                  </a:cubicBezTo>
                  <a:cubicBezTo>
                    <a:pt x="823868" y="7036"/>
                    <a:pt x="812461" y="7914"/>
                    <a:pt x="801458" y="9264"/>
                  </a:cubicBezTo>
                  <a:lnTo>
                    <a:pt x="767708" y="13989"/>
                  </a:lnTo>
                  <a:cubicBezTo>
                    <a:pt x="744961" y="16689"/>
                    <a:pt x="722618" y="21751"/>
                    <a:pt x="700208" y="25869"/>
                  </a:cubicBezTo>
                  <a:cubicBezTo>
                    <a:pt x="677798" y="29986"/>
                    <a:pt x="655659" y="36264"/>
                    <a:pt x="633451" y="41596"/>
                  </a:cubicBezTo>
                  <a:cubicBezTo>
                    <a:pt x="611446" y="48346"/>
                    <a:pt x="589103" y="54354"/>
                    <a:pt x="567571" y="62251"/>
                  </a:cubicBezTo>
                  <a:cubicBezTo>
                    <a:pt x="546038" y="70149"/>
                    <a:pt x="524438" y="77371"/>
                    <a:pt x="503446" y="87294"/>
                  </a:cubicBezTo>
                  <a:lnTo>
                    <a:pt x="470506" y="100659"/>
                  </a:lnTo>
                  <a:cubicBezTo>
                    <a:pt x="459773" y="105721"/>
                    <a:pt x="449311" y="111729"/>
                    <a:pt x="438443" y="117534"/>
                  </a:cubicBezTo>
                  <a:cubicBezTo>
                    <a:pt x="397932" y="139801"/>
                    <a:pt x="359346" y="165404"/>
                    <a:pt x="323086" y="194079"/>
                  </a:cubicBezTo>
                  <a:cubicBezTo>
                    <a:pt x="305536" y="207579"/>
                    <a:pt x="289336" y="222699"/>
                    <a:pt x="272596" y="236469"/>
                  </a:cubicBezTo>
                  <a:lnTo>
                    <a:pt x="226290" y="280681"/>
                  </a:lnTo>
                  <a:cubicBezTo>
                    <a:pt x="212386" y="295869"/>
                    <a:pt x="197063" y="310449"/>
                    <a:pt x="182956" y="326514"/>
                  </a:cubicBezTo>
                  <a:lnTo>
                    <a:pt x="161963" y="350949"/>
                  </a:lnTo>
                  <a:cubicBezTo>
                    <a:pt x="154733" y="358943"/>
                    <a:pt x="147972" y="367350"/>
                    <a:pt x="141713" y="376126"/>
                  </a:cubicBezTo>
                  <a:cubicBezTo>
                    <a:pt x="86269" y="445594"/>
                    <a:pt x="44990" y="525263"/>
                    <a:pt x="20213" y="610621"/>
                  </a:cubicBezTo>
                  <a:cubicBezTo>
                    <a:pt x="16864" y="621362"/>
                    <a:pt x="14270" y="632324"/>
                    <a:pt x="12451" y="643426"/>
                  </a:cubicBezTo>
                  <a:cubicBezTo>
                    <a:pt x="10290" y="654429"/>
                    <a:pt x="8198" y="665364"/>
                    <a:pt x="6105" y="676299"/>
                  </a:cubicBezTo>
                  <a:cubicBezTo>
                    <a:pt x="2933" y="698169"/>
                    <a:pt x="1313" y="720106"/>
                    <a:pt x="-239" y="741706"/>
                  </a:cubicBezTo>
                  <a:cubicBezTo>
                    <a:pt x="-1619" y="783897"/>
                    <a:pt x="867" y="826126"/>
                    <a:pt x="7186" y="867864"/>
                  </a:cubicBezTo>
                  <a:cubicBezTo>
                    <a:pt x="8806" y="878057"/>
                    <a:pt x="10358" y="888114"/>
                    <a:pt x="11978" y="898104"/>
                  </a:cubicBezTo>
                  <a:cubicBezTo>
                    <a:pt x="13599" y="908094"/>
                    <a:pt x="16433" y="917814"/>
                    <a:pt x="18728" y="927534"/>
                  </a:cubicBezTo>
                  <a:cubicBezTo>
                    <a:pt x="21023" y="937254"/>
                    <a:pt x="23251" y="946906"/>
                    <a:pt x="25478" y="956559"/>
                  </a:cubicBezTo>
                  <a:lnTo>
                    <a:pt x="33915" y="984572"/>
                  </a:lnTo>
                  <a:cubicBezTo>
                    <a:pt x="39248" y="1004079"/>
                    <a:pt x="46538" y="1022641"/>
                    <a:pt x="53626" y="1041136"/>
                  </a:cubicBezTo>
                  <a:cubicBezTo>
                    <a:pt x="60713" y="1059632"/>
                    <a:pt x="69016" y="1077316"/>
                    <a:pt x="76913" y="1095136"/>
                  </a:cubicBezTo>
                  <a:cubicBezTo>
                    <a:pt x="109466" y="1163093"/>
                    <a:pt x="150273" y="1226776"/>
                    <a:pt x="198413" y="1284744"/>
                  </a:cubicBezTo>
                  <a:cubicBezTo>
                    <a:pt x="241882" y="1337526"/>
                    <a:pt x="290025" y="1386278"/>
                    <a:pt x="342256" y="1430409"/>
                  </a:cubicBezTo>
                  <a:cubicBezTo>
                    <a:pt x="392784" y="1472705"/>
                    <a:pt x="447390" y="1509878"/>
                    <a:pt x="505268" y="1541379"/>
                  </a:cubicBezTo>
                  <a:cubicBezTo>
                    <a:pt x="556548" y="1568881"/>
                    <a:pt x="609794" y="1592548"/>
                    <a:pt x="664568" y="1612186"/>
                  </a:cubicBezTo>
                  <a:cubicBezTo>
                    <a:pt x="714113" y="1630682"/>
                    <a:pt x="760013" y="1644519"/>
                    <a:pt x="801458" y="1657007"/>
                  </a:cubicBezTo>
                  <a:cubicBezTo>
                    <a:pt x="843983" y="1669426"/>
                    <a:pt x="885293" y="1680361"/>
                    <a:pt x="921743" y="1688326"/>
                  </a:cubicBezTo>
                  <a:cubicBezTo>
                    <a:pt x="1068691" y="1720659"/>
                    <a:pt x="1153876" y="1725182"/>
                    <a:pt x="1157521" y="1712897"/>
                  </a:cubicBezTo>
                  <a:cubicBezTo>
                    <a:pt x="1161368" y="1699397"/>
                    <a:pt x="1079154" y="1679889"/>
                    <a:pt x="935716" y="1640739"/>
                  </a:cubicBezTo>
                  <a:cubicBezTo>
                    <a:pt x="920528" y="1636621"/>
                    <a:pt x="904868" y="1632099"/>
                    <a:pt x="888466" y="1627239"/>
                  </a:cubicBezTo>
                  <a:cubicBezTo>
                    <a:pt x="978578" y="1651809"/>
                    <a:pt x="1070716" y="1671182"/>
                    <a:pt x="1161841" y="1687449"/>
                  </a:cubicBezTo>
                  <a:lnTo>
                    <a:pt x="1223873" y="1700949"/>
                  </a:lnTo>
                  <a:cubicBezTo>
                    <a:pt x="1291103" y="1817184"/>
                    <a:pt x="1363553" y="1930156"/>
                    <a:pt x="1441224" y="2039867"/>
                  </a:cubicBezTo>
                  <a:cubicBezTo>
                    <a:pt x="1454851" y="1940930"/>
                    <a:pt x="1461011" y="1841108"/>
                    <a:pt x="1459651" y="1741247"/>
                  </a:cubicBezTo>
                  <a:cubicBezTo>
                    <a:pt x="1558073" y="1737031"/>
                    <a:pt x="1656065" y="1725752"/>
                    <a:pt x="1752871" y="1707497"/>
                  </a:cubicBezTo>
                  <a:cubicBezTo>
                    <a:pt x="1823870" y="1698135"/>
                    <a:pt x="1894259" y="1684611"/>
                    <a:pt x="1963673" y="1666997"/>
                  </a:cubicBezTo>
                  <a:cubicBezTo>
                    <a:pt x="1991213" y="1660246"/>
                    <a:pt x="2019293" y="1652011"/>
                    <a:pt x="2048251" y="1643641"/>
                  </a:cubicBezTo>
                  <a:lnTo>
                    <a:pt x="2090978" y="1630141"/>
                  </a:lnTo>
                  <a:cubicBezTo>
                    <a:pt x="2103668" y="1626227"/>
                    <a:pt x="2116493" y="1621434"/>
                    <a:pt x="2130061" y="1617114"/>
                  </a:cubicBezTo>
                  <a:cubicBezTo>
                    <a:pt x="2184061" y="1598754"/>
                    <a:pt x="2244339" y="1579516"/>
                    <a:pt x="2312311" y="1548264"/>
                  </a:cubicBezTo>
                  <a:cubicBezTo>
                    <a:pt x="2363041" y="1525296"/>
                    <a:pt x="2410928" y="1496505"/>
                    <a:pt x="2455006" y="1462471"/>
                  </a:cubicBezTo>
                  <a:cubicBezTo>
                    <a:pt x="2485603" y="1438717"/>
                    <a:pt x="2513816" y="1412041"/>
                    <a:pt x="2539246" y="1382822"/>
                  </a:cubicBezTo>
                  <a:cubicBezTo>
                    <a:pt x="2567025" y="1351672"/>
                    <a:pt x="2591124" y="1317427"/>
                    <a:pt x="2611066" y="1280762"/>
                  </a:cubicBezTo>
                  <a:cubicBezTo>
                    <a:pt x="2632712" y="1241270"/>
                    <a:pt x="2649139" y="1199136"/>
                    <a:pt x="2659936" y="1155414"/>
                  </a:cubicBezTo>
                  <a:close/>
                  <a:moveTo>
                    <a:pt x="77048" y="960947"/>
                  </a:moveTo>
                  <a:cubicBezTo>
                    <a:pt x="65399" y="923215"/>
                    <a:pt x="56645" y="884651"/>
                    <a:pt x="50858" y="845589"/>
                  </a:cubicBezTo>
                  <a:cubicBezTo>
                    <a:pt x="39546" y="767387"/>
                    <a:pt x="44650" y="687687"/>
                    <a:pt x="65843" y="611566"/>
                  </a:cubicBezTo>
                  <a:cubicBezTo>
                    <a:pt x="87376" y="535697"/>
                    <a:pt x="127403" y="461851"/>
                    <a:pt x="180594" y="394149"/>
                  </a:cubicBezTo>
                  <a:cubicBezTo>
                    <a:pt x="194094" y="377679"/>
                    <a:pt x="208268" y="361006"/>
                    <a:pt x="222915" y="344334"/>
                  </a:cubicBezTo>
                  <a:lnTo>
                    <a:pt x="246136" y="320034"/>
                  </a:lnTo>
                  <a:lnTo>
                    <a:pt x="257746" y="307681"/>
                  </a:lnTo>
                  <a:lnTo>
                    <a:pt x="270099" y="296004"/>
                  </a:lnTo>
                  <a:lnTo>
                    <a:pt x="294263" y="272851"/>
                  </a:lnTo>
                  <a:cubicBezTo>
                    <a:pt x="302228" y="265089"/>
                    <a:pt x="310936" y="258406"/>
                    <a:pt x="319170" y="251184"/>
                  </a:cubicBezTo>
                  <a:cubicBezTo>
                    <a:pt x="327406" y="243961"/>
                    <a:pt x="335573" y="236806"/>
                    <a:pt x="344011" y="230056"/>
                  </a:cubicBezTo>
                  <a:lnTo>
                    <a:pt x="369661" y="210616"/>
                  </a:lnTo>
                  <a:cubicBezTo>
                    <a:pt x="403034" y="185519"/>
                    <a:pt x="438461" y="163278"/>
                    <a:pt x="475568" y="144129"/>
                  </a:cubicBezTo>
                  <a:cubicBezTo>
                    <a:pt x="484545" y="138999"/>
                    <a:pt x="493659" y="135354"/>
                    <a:pt x="503108" y="131101"/>
                  </a:cubicBezTo>
                  <a:lnTo>
                    <a:pt x="533213" y="117601"/>
                  </a:lnTo>
                  <a:cubicBezTo>
                    <a:pt x="553463" y="109771"/>
                    <a:pt x="574321" y="102144"/>
                    <a:pt x="595110" y="95124"/>
                  </a:cubicBezTo>
                  <a:cubicBezTo>
                    <a:pt x="679357" y="69117"/>
                    <a:pt x="766341" y="52989"/>
                    <a:pt x="854311" y="47064"/>
                  </a:cubicBezTo>
                  <a:cubicBezTo>
                    <a:pt x="1005241" y="36669"/>
                    <a:pt x="1156306" y="53206"/>
                    <a:pt x="1301633" y="82839"/>
                  </a:cubicBezTo>
                  <a:cubicBezTo>
                    <a:pt x="1083203" y="42339"/>
                    <a:pt x="859846" y="31944"/>
                    <a:pt x="646883" y="89589"/>
                  </a:cubicBezTo>
                  <a:cubicBezTo>
                    <a:pt x="359670" y="167484"/>
                    <a:pt x="96961" y="395094"/>
                    <a:pt x="54975" y="689731"/>
                  </a:cubicBezTo>
                  <a:cubicBezTo>
                    <a:pt x="42530" y="781683"/>
                    <a:pt x="50480" y="875248"/>
                    <a:pt x="78262" y="963781"/>
                  </a:cubicBezTo>
                  <a:close/>
                  <a:moveTo>
                    <a:pt x="80896" y="973096"/>
                  </a:moveTo>
                  <a:cubicBezTo>
                    <a:pt x="83933" y="982682"/>
                    <a:pt x="87240" y="992131"/>
                    <a:pt x="90683" y="1001581"/>
                  </a:cubicBezTo>
                  <a:cubicBezTo>
                    <a:pt x="88928" y="997194"/>
                    <a:pt x="87173" y="992671"/>
                    <a:pt x="85688" y="988081"/>
                  </a:cubicBezTo>
                  <a:cubicBezTo>
                    <a:pt x="84203" y="983491"/>
                    <a:pt x="82516" y="978159"/>
                    <a:pt x="80896" y="973096"/>
                  </a:cubicBezTo>
                  <a:close/>
                  <a:moveTo>
                    <a:pt x="674896" y="1556229"/>
                  </a:moveTo>
                  <a:cubicBezTo>
                    <a:pt x="624588" y="1537305"/>
                    <a:pt x="575549" y="1515164"/>
                    <a:pt x="528083" y="1489944"/>
                  </a:cubicBezTo>
                  <a:cubicBezTo>
                    <a:pt x="476134" y="1461454"/>
                    <a:pt x="426862" y="1428335"/>
                    <a:pt x="380865" y="1390989"/>
                  </a:cubicBezTo>
                  <a:cubicBezTo>
                    <a:pt x="374115" y="1385386"/>
                    <a:pt x="366961" y="1379514"/>
                    <a:pt x="359941" y="1373507"/>
                  </a:cubicBezTo>
                  <a:cubicBezTo>
                    <a:pt x="371349" y="1382822"/>
                    <a:pt x="382891" y="1392001"/>
                    <a:pt x="394636" y="1400507"/>
                  </a:cubicBezTo>
                  <a:cubicBezTo>
                    <a:pt x="485394" y="1466907"/>
                    <a:pt x="584533" y="1521016"/>
                    <a:pt x="689476" y="1561426"/>
                  </a:cubicBezTo>
                  <a:cubicBezTo>
                    <a:pt x="684548" y="1559874"/>
                    <a:pt x="679756" y="1558119"/>
                    <a:pt x="674828" y="1556229"/>
                  </a:cubicBezTo>
                  <a:close/>
                </a:path>
              </a:pathLst>
            </a:custGeom>
            <a:solidFill>
              <a:srgbClr val="00AAD3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4" name="Forme libre : forme 583">
              <a:extLst>
                <a:ext uri="{FF2B5EF4-FFF2-40B4-BE49-F238E27FC236}">
                  <a16:creationId xmlns:a16="http://schemas.microsoft.com/office/drawing/2014/main" id="{1502FF28-239A-4349-B908-CF717750F6DF}"/>
                </a:ext>
              </a:extLst>
            </p:cNvPr>
            <p:cNvSpPr/>
            <p:nvPr/>
          </p:nvSpPr>
          <p:spPr>
            <a:xfrm>
              <a:off x="9584249" y="1663509"/>
              <a:ext cx="187881" cy="202378"/>
            </a:xfrm>
            <a:custGeom>
              <a:avLst/>
              <a:gdLst>
                <a:gd name="connsiteX0" fmla="*/ 155259 w 187881"/>
                <a:gd name="connsiteY0" fmla="*/ 38442 h 202378"/>
                <a:gd name="connsiteX1" fmla="*/ 99909 w 187881"/>
                <a:gd name="connsiteY1" fmla="*/ 193692 h 202378"/>
                <a:gd name="connsiteX2" fmla="*/ 96602 w 187881"/>
                <a:gd name="connsiteY2" fmla="*/ 197675 h 202378"/>
                <a:gd name="connsiteX3" fmla="*/ 85329 w 187881"/>
                <a:gd name="connsiteY3" fmla="*/ 197675 h 202378"/>
                <a:gd name="connsiteX4" fmla="*/ 81684 w 187881"/>
                <a:gd name="connsiteY4" fmla="*/ 193692 h 202378"/>
                <a:gd name="connsiteX5" fmla="*/ 25052 w 187881"/>
                <a:gd name="connsiteY5" fmla="*/ 36147 h 202378"/>
                <a:gd name="connsiteX6" fmla="*/ 15399 w 187881"/>
                <a:gd name="connsiteY6" fmla="*/ 195447 h 202378"/>
                <a:gd name="connsiteX7" fmla="*/ 12699 w 187881"/>
                <a:gd name="connsiteY7" fmla="*/ 200780 h 202378"/>
                <a:gd name="connsiteX8" fmla="*/ 7097 w 187881"/>
                <a:gd name="connsiteY8" fmla="*/ 202130 h 202378"/>
                <a:gd name="connsiteX9" fmla="*/ 1629 w 187881"/>
                <a:gd name="connsiteY9" fmla="*/ 199767 h 202378"/>
                <a:gd name="connsiteX10" fmla="*/ -531 w 187881"/>
                <a:gd name="connsiteY10" fmla="*/ 194165 h 202378"/>
                <a:gd name="connsiteX11" fmla="*/ 11417 w 187881"/>
                <a:gd name="connsiteY11" fmla="*/ 8270 h 202378"/>
                <a:gd name="connsiteX12" fmla="*/ 14185 w 187881"/>
                <a:gd name="connsiteY12" fmla="*/ 2330 h 202378"/>
                <a:gd name="connsiteX13" fmla="*/ 19990 w 187881"/>
                <a:gd name="connsiteY13" fmla="*/ -33 h 202378"/>
                <a:gd name="connsiteX14" fmla="*/ 26740 w 187881"/>
                <a:gd name="connsiteY14" fmla="*/ 979 h 202378"/>
                <a:gd name="connsiteX15" fmla="*/ 32072 w 187881"/>
                <a:gd name="connsiteY15" fmla="*/ 5300 h 202378"/>
                <a:gd name="connsiteX16" fmla="*/ 91066 w 187881"/>
                <a:gd name="connsiteY16" fmla="*/ 170945 h 202378"/>
                <a:gd name="connsiteX17" fmla="*/ 148712 w 187881"/>
                <a:gd name="connsiteY17" fmla="*/ 9620 h 202378"/>
                <a:gd name="connsiteX18" fmla="*/ 152492 w 187881"/>
                <a:gd name="connsiteY18" fmla="*/ 4152 h 202378"/>
                <a:gd name="connsiteX19" fmla="*/ 159242 w 187881"/>
                <a:gd name="connsiteY19" fmla="*/ 2330 h 202378"/>
                <a:gd name="connsiteX20" fmla="*/ 165992 w 187881"/>
                <a:gd name="connsiteY20" fmla="*/ 4287 h 202378"/>
                <a:gd name="connsiteX21" fmla="*/ 169300 w 187881"/>
                <a:gd name="connsiteY21" fmla="*/ 10295 h 202378"/>
                <a:gd name="connsiteX22" fmla="*/ 187186 w 187881"/>
                <a:gd name="connsiteY22" fmla="*/ 194502 h 202378"/>
                <a:gd name="connsiteX23" fmla="*/ 185229 w 187881"/>
                <a:gd name="connsiteY23" fmla="*/ 200104 h 202378"/>
                <a:gd name="connsiteX24" fmla="*/ 179896 w 187881"/>
                <a:gd name="connsiteY24" fmla="*/ 202264 h 202378"/>
                <a:gd name="connsiteX25" fmla="*/ 174091 w 187881"/>
                <a:gd name="connsiteY25" fmla="*/ 200914 h 202378"/>
                <a:gd name="connsiteX26" fmla="*/ 170986 w 187881"/>
                <a:gd name="connsiteY26" fmla="*/ 195784 h 20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7881" h="202378">
                  <a:moveTo>
                    <a:pt x="155259" y="38442"/>
                  </a:moveTo>
                  <a:lnTo>
                    <a:pt x="99909" y="193692"/>
                  </a:lnTo>
                  <a:cubicBezTo>
                    <a:pt x="99483" y="195460"/>
                    <a:pt x="98261" y="196931"/>
                    <a:pt x="96602" y="197675"/>
                  </a:cubicBezTo>
                  <a:cubicBezTo>
                    <a:pt x="93039" y="199384"/>
                    <a:pt x="88893" y="199384"/>
                    <a:pt x="85329" y="197675"/>
                  </a:cubicBezTo>
                  <a:cubicBezTo>
                    <a:pt x="83645" y="196868"/>
                    <a:pt x="82339" y="195441"/>
                    <a:pt x="81684" y="193692"/>
                  </a:cubicBezTo>
                  <a:lnTo>
                    <a:pt x="25052" y="36147"/>
                  </a:lnTo>
                  <a:lnTo>
                    <a:pt x="15399" y="195447"/>
                  </a:lnTo>
                  <a:cubicBezTo>
                    <a:pt x="15538" y="197584"/>
                    <a:pt x="14504" y="199627"/>
                    <a:pt x="12699" y="200780"/>
                  </a:cubicBezTo>
                  <a:cubicBezTo>
                    <a:pt x="11037" y="201848"/>
                    <a:pt x="9063" y="202323"/>
                    <a:pt x="7097" y="202130"/>
                  </a:cubicBezTo>
                  <a:cubicBezTo>
                    <a:pt x="5084" y="201889"/>
                    <a:pt x="3185" y="201068"/>
                    <a:pt x="1629" y="199767"/>
                  </a:cubicBezTo>
                  <a:cubicBezTo>
                    <a:pt x="-51" y="198428"/>
                    <a:pt x="-878" y="196286"/>
                    <a:pt x="-531" y="194165"/>
                  </a:cubicBezTo>
                  <a:lnTo>
                    <a:pt x="11417" y="8270"/>
                  </a:lnTo>
                  <a:cubicBezTo>
                    <a:pt x="11453" y="5986"/>
                    <a:pt x="12459" y="3826"/>
                    <a:pt x="14185" y="2330"/>
                  </a:cubicBezTo>
                  <a:cubicBezTo>
                    <a:pt x="15852" y="999"/>
                    <a:pt x="17868" y="179"/>
                    <a:pt x="19990" y="-33"/>
                  </a:cubicBezTo>
                  <a:cubicBezTo>
                    <a:pt x="22288" y="-256"/>
                    <a:pt x="24607" y="92"/>
                    <a:pt x="26740" y="979"/>
                  </a:cubicBezTo>
                  <a:cubicBezTo>
                    <a:pt x="28927" y="1822"/>
                    <a:pt x="30794" y="3334"/>
                    <a:pt x="32072" y="5300"/>
                  </a:cubicBezTo>
                  <a:lnTo>
                    <a:pt x="91066" y="170945"/>
                  </a:lnTo>
                  <a:lnTo>
                    <a:pt x="148712" y="9620"/>
                  </a:lnTo>
                  <a:cubicBezTo>
                    <a:pt x="149050" y="7307"/>
                    <a:pt x="150448" y="5285"/>
                    <a:pt x="152492" y="4152"/>
                  </a:cubicBezTo>
                  <a:cubicBezTo>
                    <a:pt x="154543" y="2963"/>
                    <a:pt x="156871" y="2334"/>
                    <a:pt x="159242" y="2330"/>
                  </a:cubicBezTo>
                  <a:cubicBezTo>
                    <a:pt x="161642" y="2251"/>
                    <a:pt x="164006" y="2936"/>
                    <a:pt x="165992" y="4287"/>
                  </a:cubicBezTo>
                  <a:cubicBezTo>
                    <a:pt x="168017" y="5622"/>
                    <a:pt x="169255" y="7870"/>
                    <a:pt x="169300" y="10295"/>
                  </a:cubicBezTo>
                  <a:lnTo>
                    <a:pt x="187186" y="194502"/>
                  </a:lnTo>
                  <a:cubicBezTo>
                    <a:pt x="187539" y="196582"/>
                    <a:pt x="186800" y="198697"/>
                    <a:pt x="185229" y="200104"/>
                  </a:cubicBezTo>
                  <a:cubicBezTo>
                    <a:pt x="183747" y="201408"/>
                    <a:pt x="181867" y="202170"/>
                    <a:pt x="179896" y="202264"/>
                  </a:cubicBezTo>
                  <a:cubicBezTo>
                    <a:pt x="177872" y="202375"/>
                    <a:pt x="175858" y="201907"/>
                    <a:pt x="174091" y="200914"/>
                  </a:cubicBezTo>
                  <a:cubicBezTo>
                    <a:pt x="172206" y="199891"/>
                    <a:pt x="171018" y="197930"/>
                    <a:pt x="170986" y="195784"/>
                  </a:cubicBezTo>
                  <a:close/>
                </a:path>
              </a:pathLst>
            </a:custGeom>
            <a:solidFill>
              <a:schemeClr val="bg1"/>
            </a:solidFill>
            <a:ln w="674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5" name="Forme libre : forme 584">
              <a:extLst>
                <a:ext uri="{FF2B5EF4-FFF2-40B4-BE49-F238E27FC236}">
                  <a16:creationId xmlns:a16="http://schemas.microsoft.com/office/drawing/2014/main" id="{7B0DDAF4-A7A1-4088-BAAA-CFCC036E39CF}"/>
                </a:ext>
              </a:extLst>
            </p:cNvPr>
            <p:cNvSpPr/>
            <p:nvPr/>
          </p:nvSpPr>
          <p:spPr>
            <a:xfrm>
              <a:off x="9792091" y="1753744"/>
              <a:ext cx="101384" cy="104420"/>
            </a:xfrm>
            <a:custGeom>
              <a:avLst/>
              <a:gdLst>
                <a:gd name="connsiteX0" fmla="*/ 51299 w 101384"/>
                <a:gd name="connsiteY0" fmla="*/ 104267 h 104420"/>
                <a:gd name="connsiteX1" fmla="*/ 28146 w 101384"/>
                <a:gd name="connsiteY1" fmla="*/ 100284 h 104420"/>
                <a:gd name="connsiteX2" fmla="*/ 11811 w 101384"/>
                <a:gd name="connsiteY2" fmla="*/ 88472 h 104420"/>
                <a:gd name="connsiteX3" fmla="*/ 2428 w 101384"/>
                <a:gd name="connsiteY3" fmla="*/ 71529 h 104420"/>
                <a:gd name="connsiteX4" fmla="*/ -609 w 101384"/>
                <a:gd name="connsiteY4" fmla="*/ 52089 h 104420"/>
                <a:gd name="connsiteX5" fmla="*/ 2699 w 101384"/>
                <a:gd name="connsiteY5" fmla="*/ 32784 h 104420"/>
                <a:gd name="connsiteX6" fmla="*/ 12486 w 101384"/>
                <a:gd name="connsiteY6" fmla="*/ 16180 h 104420"/>
                <a:gd name="connsiteX7" fmla="*/ 28348 w 101384"/>
                <a:gd name="connsiteY7" fmla="*/ 4367 h 104420"/>
                <a:gd name="connsiteX8" fmla="*/ 50556 w 101384"/>
                <a:gd name="connsiteY8" fmla="*/ -88 h 104420"/>
                <a:gd name="connsiteX9" fmla="*/ 72696 w 101384"/>
                <a:gd name="connsiteY9" fmla="*/ 4367 h 104420"/>
                <a:gd name="connsiteX10" fmla="*/ 88559 w 101384"/>
                <a:gd name="connsiteY10" fmla="*/ 16314 h 104420"/>
                <a:gd name="connsiteX11" fmla="*/ 97806 w 101384"/>
                <a:gd name="connsiteY11" fmla="*/ 33460 h 104420"/>
                <a:gd name="connsiteX12" fmla="*/ 100776 w 101384"/>
                <a:gd name="connsiteY12" fmla="*/ 53034 h 104420"/>
                <a:gd name="connsiteX13" fmla="*/ 97603 w 101384"/>
                <a:gd name="connsiteY13" fmla="*/ 71867 h 104420"/>
                <a:gd name="connsiteX14" fmla="*/ 88356 w 101384"/>
                <a:gd name="connsiteY14" fmla="*/ 88269 h 104420"/>
                <a:gd name="connsiteX15" fmla="*/ 73033 w 101384"/>
                <a:gd name="connsiteY15" fmla="*/ 100082 h 104420"/>
                <a:gd name="connsiteX16" fmla="*/ 51298 w 101384"/>
                <a:gd name="connsiteY16" fmla="*/ 104267 h 104420"/>
                <a:gd name="connsiteX17" fmla="*/ 51299 w 101384"/>
                <a:gd name="connsiteY17" fmla="*/ 88674 h 104420"/>
                <a:gd name="connsiteX18" fmla="*/ 65744 w 101384"/>
                <a:gd name="connsiteY18" fmla="*/ 85704 h 104420"/>
                <a:gd name="connsiteX19" fmla="*/ 76004 w 101384"/>
                <a:gd name="connsiteY19" fmla="*/ 77604 h 104420"/>
                <a:gd name="connsiteX20" fmla="*/ 82147 w 101384"/>
                <a:gd name="connsiteY20" fmla="*/ 65792 h 104420"/>
                <a:gd name="connsiteX21" fmla="*/ 84105 w 101384"/>
                <a:gd name="connsiteY21" fmla="*/ 52292 h 104420"/>
                <a:gd name="connsiteX22" fmla="*/ 81945 w 101384"/>
                <a:gd name="connsiteY22" fmla="*/ 38792 h 104420"/>
                <a:gd name="connsiteX23" fmla="*/ 64396 w 101384"/>
                <a:gd name="connsiteY23" fmla="*/ 18879 h 104420"/>
                <a:gd name="connsiteX24" fmla="*/ 49680 w 101384"/>
                <a:gd name="connsiteY24" fmla="*/ 15909 h 104420"/>
                <a:gd name="connsiteX25" fmla="*/ 24638 w 101384"/>
                <a:gd name="connsiteY25" fmla="*/ 27992 h 104420"/>
                <a:gd name="connsiteX26" fmla="*/ 18360 w 101384"/>
                <a:gd name="connsiteY26" fmla="*/ 39602 h 104420"/>
                <a:gd name="connsiteX27" fmla="*/ 16200 w 101384"/>
                <a:gd name="connsiteY27" fmla="*/ 53102 h 104420"/>
                <a:gd name="connsiteX28" fmla="*/ 25448 w 101384"/>
                <a:gd name="connsiteY28" fmla="*/ 77469 h 104420"/>
                <a:gd name="connsiteX29" fmla="*/ 51435 w 101384"/>
                <a:gd name="connsiteY29" fmla="*/ 88674 h 104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1384" h="104420">
                  <a:moveTo>
                    <a:pt x="51299" y="104267"/>
                  </a:moveTo>
                  <a:cubicBezTo>
                    <a:pt x="43385" y="104620"/>
                    <a:pt x="35488" y="103262"/>
                    <a:pt x="28146" y="100284"/>
                  </a:cubicBezTo>
                  <a:cubicBezTo>
                    <a:pt x="21880" y="97630"/>
                    <a:pt x="16295" y="93592"/>
                    <a:pt x="11811" y="88472"/>
                  </a:cubicBezTo>
                  <a:cubicBezTo>
                    <a:pt x="7547" y="83533"/>
                    <a:pt x="4352" y="77764"/>
                    <a:pt x="2428" y="71529"/>
                  </a:cubicBezTo>
                  <a:cubicBezTo>
                    <a:pt x="413" y="65246"/>
                    <a:pt x="-611" y="58688"/>
                    <a:pt x="-609" y="52089"/>
                  </a:cubicBezTo>
                  <a:cubicBezTo>
                    <a:pt x="-602" y="45514"/>
                    <a:pt x="516" y="38987"/>
                    <a:pt x="2699" y="32784"/>
                  </a:cubicBezTo>
                  <a:cubicBezTo>
                    <a:pt x="4858" y="26669"/>
                    <a:pt x="8182" y="21031"/>
                    <a:pt x="12486" y="16180"/>
                  </a:cubicBezTo>
                  <a:cubicBezTo>
                    <a:pt x="16902" y="11191"/>
                    <a:pt x="22304" y="7169"/>
                    <a:pt x="28348" y="4367"/>
                  </a:cubicBezTo>
                  <a:cubicBezTo>
                    <a:pt x="35353" y="1329"/>
                    <a:pt x="42922" y="-190"/>
                    <a:pt x="50556" y="-88"/>
                  </a:cubicBezTo>
                  <a:cubicBezTo>
                    <a:pt x="58173" y="-241"/>
                    <a:pt x="65731" y="1279"/>
                    <a:pt x="72696" y="4367"/>
                  </a:cubicBezTo>
                  <a:cubicBezTo>
                    <a:pt x="78798" y="7135"/>
                    <a:pt x="84214" y="11214"/>
                    <a:pt x="88559" y="16314"/>
                  </a:cubicBezTo>
                  <a:cubicBezTo>
                    <a:pt x="92744" y="21362"/>
                    <a:pt x="95887" y="27189"/>
                    <a:pt x="97806" y="33460"/>
                  </a:cubicBezTo>
                  <a:cubicBezTo>
                    <a:pt x="99762" y="39801"/>
                    <a:pt x="100763" y="46398"/>
                    <a:pt x="100776" y="53034"/>
                  </a:cubicBezTo>
                  <a:cubicBezTo>
                    <a:pt x="100770" y="59445"/>
                    <a:pt x="99698" y="65809"/>
                    <a:pt x="97603" y="71867"/>
                  </a:cubicBezTo>
                  <a:cubicBezTo>
                    <a:pt x="95576" y="77866"/>
                    <a:pt x="92439" y="83430"/>
                    <a:pt x="88356" y="88269"/>
                  </a:cubicBezTo>
                  <a:cubicBezTo>
                    <a:pt x="84174" y="93280"/>
                    <a:pt x="78944" y="97313"/>
                    <a:pt x="73033" y="100082"/>
                  </a:cubicBezTo>
                  <a:cubicBezTo>
                    <a:pt x="66210" y="103142"/>
                    <a:pt x="58769" y="104575"/>
                    <a:pt x="51298" y="104267"/>
                  </a:cubicBezTo>
                  <a:close/>
                  <a:moveTo>
                    <a:pt x="51299" y="88674"/>
                  </a:moveTo>
                  <a:cubicBezTo>
                    <a:pt x="56276" y="88780"/>
                    <a:pt x="61212" y="87765"/>
                    <a:pt x="65744" y="85704"/>
                  </a:cubicBezTo>
                  <a:cubicBezTo>
                    <a:pt x="69700" y="83763"/>
                    <a:pt x="73198" y="81002"/>
                    <a:pt x="76004" y="77604"/>
                  </a:cubicBezTo>
                  <a:cubicBezTo>
                    <a:pt x="78799" y="74102"/>
                    <a:pt x="80884" y="70090"/>
                    <a:pt x="82147" y="65792"/>
                  </a:cubicBezTo>
                  <a:cubicBezTo>
                    <a:pt x="83438" y="61408"/>
                    <a:pt x="84097" y="56862"/>
                    <a:pt x="84105" y="52292"/>
                  </a:cubicBezTo>
                  <a:cubicBezTo>
                    <a:pt x="84095" y="47707"/>
                    <a:pt x="83366" y="43151"/>
                    <a:pt x="81945" y="38792"/>
                  </a:cubicBezTo>
                  <a:cubicBezTo>
                    <a:pt x="79162" y="29978"/>
                    <a:pt x="72789" y="22748"/>
                    <a:pt x="64396" y="18879"/>
                  </a:cubicBezTo>
                  <a:cubicBezTo>
                    <a:pt x="59760" y="16848"/>
                    <a:pt x="54742" y="15835"/>
                    <a:pt x="49680" y="15909"/>
                  </a:cubicBezTo>
                  <a:cubicBezTo>
                    <a:pt x="39963" y="16062"/>
                    <a:pt x="30805" y="20481"/>
                    <a:pt x="24638" y="27992"/>
                  </a:cubicBezTo>
                  <a:cubicBezTo>
                    <a:pt x="21856" y="31448"/>
                    <a:pt x="19729" y="35382"/>
                    <a:pt x="18360" y="39602"/>
                  </a:cubicBezTo>
                  <a:cubicBezTo>
                    <a:pt x="16888" y="43949"/>
                    <a:pt x="16158" y="48513"/>
                    <a:pt x="16200" y="53102"/>
                  </a:cubicBezTo>
                  <a:cubicBezTo>
                    <a:pt x="16382" y="62048"/>
                    <a:pt x="19649" y="70656"/>
                    <a:pt x="25448" y="77469"/>
                  </a:cubicBezTo>
                  <a:cubicBezTo>
                    <a:pt x="32050" y="84831"/>
                    <a:pt x="41550" y="88927"/>
                    <a:pt x="51435" y="88674"/>
                  </a:cubicBezTo>
                  <a:close/>
                </a:path>
              </a:pathLst>
            </a:custGeom>
            <a:solidFill>
              <a:schemeClr val="bg1"/>
            </a:solidFill>
            <a:ln w="674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6" name="Forme libre : forme 585">
              <a:extLst>
                <a:ext uri="{FF2B5EF4-FFF2-40B4-BE49-F238E27FC236}">
                  <a16:creationId xmlns:a16="http://schemas.microsoft.com/office/drawing/2014/main" id="{C0663219-D36F-4D3B-B776-58B0EE1CCA4E}"/>
                </a:ext>
              </a:extLst>
            </p:cNvPr>
            <p:cNvSpPr/>
            <p:nvPr/>
          </p:nvSpPr>
          <p:spPr>
            <a:xfrm>
              <a:off x="9923617" y="1710282"/>
              <a:ext cx="18046" cy="158013"/>
            </a:xfrm>
            <a:custGeom>
              <a:avLst/>
              <a:gdLst>
                <a:gd name="connsiteX0" fmla="*/ -577 w 18046"/>
                <a:gd name="connsiteY0" fmla="*/ 8207 h 158013"/>
                <a:gd name="connsiteX1" fmla="*/ 1785 w 18046"/>
                <a:gd name="connsiteY1" fmla="*/ 2267 h 158013"/>
                <a:gd name="connsiteX2" fmla="*/ 7388 w 18046"/>
                <a:gd name="connsiteY2" fmla="*/ -96 h 158013"/>
                <a:gd name="connsiteX3" fmla="*/ 15690 w 18046"/>
                <a:gd name="connsiteY3" fmla="*/ 7796 h 158013"/>
                <a:gd name="connsiteX4" fmla="*/ 15690 w 18046"/>
                <a:gd name="connsiteY4" fmla="*/ 8206 h 158013"/>
                <a:gd name="connsiteX5" fmla="*/ 13328 w 18046"/>
                <a:gd name="connsiteY5" fmla="*/ 13876 h 158013"/>
                <a:gd name="connsiteX6" fmla="*/ 7388 w 18046"/>
                <a:gd name="connsiteY6" fmla="*/ 16171 h 158013"/>
                <a:gd name="connsiteX7" fmla="*/ 1785 w 18046"/>
                <a:gd name="connsiteY7" fmla="*/ 13876 h 158013"/>
                <a:gd name="connsiteX8" fmla="*/ -577 w 18046"/>
                <a:gd name="connsiteY8" fmla="*/ 8206 h 158013"/>
                <a:gd name="connsiteX9" fmla="*/ -577 w 18046"/>
                <a:gd name="connsiteY9" fmla="*/ 41957 h 158013"/>
                <a:gd name="connsiteX10" fmla="*/ 2056 w 18046"/>
                <a:gd name="connsiteY10" fmla="*/ 35679 h 158013"/>
                <a:gd name="connsiteX11" fmla="*/ 7861 w 18046"/>
                <a:gd name="connsiteY11" fmla="*/ 33654 h 158013"/>
                <a:gd name="connsiteX12" fmla="*/ 13665 w 18046"/>
                <a:gd name="connsiteY12" fmla="*/ 35679 h 158013"/>
                <a:gd name="connsiteX13" fmla="*/ 16366 w 18046"/>
                <a:gd name="connsiteY13" fmla="*/ 41957 h 158013"/>
                <a:gd name="connsiteX14" fmla="*/ 16366 w 18046"/>
                <a:gd name="connsiteY14" fmla="*/ 70104 h 158013"/>
                <a:gd name="connsiteX15" fmla="*/ 16838 w 18046"/>
                <a:gd name="connsiteY15" fmla="*/ 96294 h 158013"/>
                <a:gd name="connsiteX16" fmla="*/ 17377 w 18046"/>
                <a:gd name="connsiteY16" fmla="*/ 122484 h 158013"/>
                <a:gd name="connsiteX17" fmla="*/ 17377 w 18046"/>
                <a:gd name="connsiteY17" fmla="*/ 150632 h 158013"/>
                <a:gd name="connsiteX18" fmla="*/ 14745 w 18046"/>
                <a:gd name="connsiteY18" fmla="*/ 156099 h 158013"/>
                <a:gd name="connsiteX19" fmla="*/ 2797 w 18046"/>
                <a:gd name="connsiteY19" fmla="*/ 156099 h 158013"/>
                <a:gd name="connsiteX20" fmla="*/ 165 w 18046"/>
                <a:gd name="connsiteY20" fmla="*/ 150632 h 158013"/>
                <a:gd name="connsiteX21" fmla="*/ 165 w 18046"/>
                <a:gd name="connsiteY21" fmla="*/ 122484 h 158013"/>
                <a:gd name="connsiteX22" fmla="*/ 165 w 18046"/>
                <a:gd name="connsiteY22" fmla="*/ 96294 h 158013"/>
                <a:gd name="connsiteX23" fmla="*/ 165 w 18046"/>
                <a:gd name="connsiteY23" fmla="*/ 70104 h 158013"/>
                <a:gd name="connsiteX24" fmla="*/ -577 w 18046"/>
                <a:gd name="connsiteY24" fmla="*/ 41687 h 158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46" h="158013">
                  <a:moveTo>
                    <a:pt x="-577" y="8207"/>
                  </a:moveTo>
                  <a:cubicBezTo>
                    <a:pt x="-645" y="5985"/>
                    <a:pt x="210" y="3834"/>
                    <a:pt x="1785" y="2267"/>
                  </a:cubicBezTo>
                  <a:cubicBezTo>
                    <a:pt x="3235" y="723"/>
                    <a:pt x="5271" y="-136"/>
                    <a:pt x="7388" y="-96"/>
                  </a:cubicBezTo>
                  <a:cubicBezTo>
                    <a:pt x="11859" y="-209"/>
                    <a:pt x="15577" y="3324"/>
                    <a:pt x="15690" y="7796"/>
                  </a:cubicBezTo>
                  <a:cubicBezTo>
                    <a:pt x="15693" y="7933"/>
                    <a:pt x="15693" y="8070"/>
                    <a:pt x="15690" y="8206"/>
                  </a:cubicBezTo>
                  <a:cubicBezTo>
                    <a:pt x="15716" y="10341"/>
                    <a:pt x="14861" y="12392"/>
                    <a:pt x="13328" y="13876"/>
                  </a:cubicBezTo>
                  <a:cubicBezTo>
                    <a:pt x="11753" y="15434"/>
                    <a:pt x="9601" y="16266"/>
                    <a:pt x="7388" y="16171"/>
                  </a:cubicBezTo>
                  <a:cubicBezTo>
                    <a:pt x="5279" y="16237"/>
                    <a:pt x="3241" y="15403"/>
                    <a:pt x="1785" y="13876"/>
                  </a:cubicBezTo>
                  <a:cubicBezTo>
                    <a:pt x="252" y="12392"/>
                    <a:pt x="-602" y="10341"/>
                    <a:pt x="-577" y="8206"/>
                  </a:cubicBezTo>
                  <a:close/>
                  <a:moveTo>
                    <a:pt x="-577" y="41957"/>
                  </a:moveTo>
                  <a:cubicBezTo>
                    <a:pt x="-803" y="39556"/>
                    <a:pt x="185" y="37201"/>
                    <a:pt x="2056" y="35679"/>
                  </a:cubicBezTo>
                  <a:cubicBezTo>
                    <a:pt x="3714" y="34381"/>
                    <a:pt x="5755" y="33669"/>
                    <a:pt x="7861" y="33654"/>
                  </a:cubicBezTo>
                  <a:cubicBezTo>
                    <a:pt x="9968" y="33658"/>
                    <a:pt x="12013" y="34372"/>
                    <a:pt x="13665" y="35679"/>
                  </a:cubicBezTo>
                  <a:cubicBezTo>
                    <a:pt x="15552" y="37194"/>
                    <a:pt x="16563" y="39546"/>
                    <a:pt x="16366" y="41957"/>
                  </a:cubicBezTo>
                  <a:cubicBezTo>
                    <a:pt x="16366" y="51879"/>
                    <a:pt x="16366" y="61262"/>
                    <a:pt x="16366" y="70104"/>
                  </a:cubicBezTo>
                  <a:cubicBezTo>
                    <a:pt x="16366" y="78947"/>
                    <a:pt x="16366" y="87654"/>
                    <a:pt x="16838" y="96294"/>
                  </a:cubicBezTo>
                  <a:cubicBezTo>
                    <a:pt x="17311" y="104934"/>
                    <a:pt x="17243" y="113642"/>
                    <a:pt x="17377" y="122484"/>
                  </a:cubicBezTo>
                  <a:cubicBezTo>
                    <a:pt x="17513" y="131327"/>
                    <a:pt x="17377" y="140709"/>
                    <a:pt x="17377" y="150632"/>
                  </a:cubicBezTo>
                  <a:cubicBezTo>
                    <a:pt x="17511" y="152788"/>
                    <a:pt x="16514" y="154859"/>
                    <a:pt x="14745" y="156099"/>
                  </a:cubicBezTo>
                  <a:cubicBezTo>
                    <a:pt x="11130" y="158521"/>
                    <a:pt x="6412" y="158521"/>
                    <a:pt x="2797" y="156099"/>
                  </a:cubicBezTo>
                  <a:cubicBezTo>
                    <a:pt x="1028" y="154859"/>
                    <a:pt x="31" y="152788"/>
                    <a:pt x="165" y="150632"/>
                  </a:cubicBezTo>
                  <a:cubicBezTo>
                    <a:pt x="165" y="140709"/>
                    <a:pt x="165" y="131327"/>
                    <a:pt x="165" y="122484"/>
                  </a:cubicBezTo>
                  <a:cubicBezTo>
                    <a:pt x="165" y="113642"/>
                    <a:pt x="165" y="104934"/>
                    <a:pt x="165" y="96294"/>
                  </a:cubicBezTo>
                  <a:cubicBezTo>
                    <a:pt x="165" y="87654"/>
                    <a:pt x="165" y="78947"/>
                    <a:pt x="165" y="70104"/>
                  </a:cubicBezTo>
                  <a:cubicBezTo>
                    <a:pt x="165" y="61262"/>
                    <a:pt x="-577" y="51609"/>
                    <a:pt x="-577" y="41687"/>
                  </a:cubicBezTo>
                  <a:close/>
                </a:path>
              </a:pathLst>
            </a:custGeom>
            <a:solidFill>
              <a:schemeClr val="bg1"/>
            </a:solidFill>
            <a:ln w="674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7" name="Forme libre : forme 586">
              <a:extLst>
                <a:ext uri="{FF2B5EF4-FFF2-40B4-BE49-F238E27FC236}">
                  <a16:creationId xmlns:a16="http://schemas.microsoft.com/office/drawing/2014/main" id="{4D04A4E9-5E19-4C7F-8A3C-690E6F6E5407}"/>
                </a:ext>
              </a:extLst>
            </p:cNvPr>
            <p:cNvSpPr/>
            <p:nvPr/>
          </p:nvSpPr>
          <p:spPr>
            <a:xfrm>
              <a:off x="10007761" y="1710008"/>
              <a:ext cx="84594" cy="229623"/>
            </a:xfrm>
            <a:custGeom>
              <a:avLst/>
              <a:gdLst>
                <a:gd name="connsiteX0" fmla="*/ 66075 w 84594"/>
                <a:gd name="connsiteY0" fmla="*/ 40948 h 229623"/>
                <a:gd name="connsiteX1" fmla="*/ 68707 w 84594"/>
                <a:gd name="connsiteY1" fmla="*/ 34198 h 229623"/>
                <a:gd name="connsiteX2" fmla="*/ 74647 w 84594"/>
                <a:gd name="connsiteY2" fmla="*/ 32038 h 229623"/>
                <a:gd name="connsiteX3" fmla="*/ 80655 w 84594"/>
                <a:gd name="connsiteY3" fmla="*/ 34198 h 229623"/>
                <a:gd name="connsiteX4" fmla="*/ 83288 w 84594"/>
                <a:gd name="connsiteY4" fmla="*/ 40948 h 229623"/>
                <a:gd name="connsiteX5" fmla="*/ 83288 w 84594"/>
                <a:gd name="connsiteY5" fmla="*/ 67948 h 229623"/>
                <a:gd name="connsiteX6" fmla="*/ 83288 w 84594"/>
                <a:gd name="connsiteY6" fmla="*/ 90830 h 229623"/>
                <a:gd name="connsiteX7" fmla="*/ 83288 w 84594"/>
                <a:gd name="connsiteY7" fmla="*/ 113713 h 229623"/>
                <a:gd name="connsiteX8" fmla="*/ 83827 w 84594"/>
                <a:gd name="connsiteY8" fmla="*/ 141321 h 229623"/>
                <a:gd name="connsiteX9" fmla="*/ 82612 w 84594"/>
                <a:gd name="connsiteY9" fmla="*/ 171966 h 229623"/>
                <a:gd name="connsiteX10" fmla="*/ 76875 w 84594"/>
                <a:gd name="connsiteY10" fmla="*/ 200518 h 229623"/>
                <a:gd name="connsiteX11" fmla="*/ 63375 w 84594"/>
                <a:gd name="connsiteY11" fmla="*/ 221376 h 229623"/>
                <a:gd name="connsiteX12" fmla="*/ 39210 w 84594"/>
                <a:gd name="connsiteY12" fmla="*/ 229476 h 229623"/>
                <a:gd name="connsiteX13" fmla="*/ 15990 w 84594"/>
                <a:gd name="connsiteY13" fmla="*/ 221376 h 229623"/>
                <a:gd name="connsiteX14" fmla="*/ 128 w 84594"/>
                <a:gd name="connsiteY14" fmla="*/ 201126 h 229623"/>
                <a:gd name="connsiteX15" fmla="*/ 128 w 84594"/>
                <a:gd name="connsiteY15" fmla="*/ 194376 h 229623"/>
                <a:gd name="connsiteX16" fmla="*/ 4313 w 84594"/>
                <a:gd name="connsiteY16" fmla="*/ 190258 h 229623"/>
                <a:gd name="connsiteX17" fmla="*/ 9915 w 84594"/>
                <a:gd name="connsiteY17" fmla="*/ 189718 h 229623"/>
                <a:gd name="connsiteX18" fmla="*/ 14572 w 84594"/>
                <a:gd name="connsiteY18" fmla="*/ 193701 h 229623"/>
                <a:gd name="connsiteX19" fmla="*/ 25507 w 84594"/>
                <a:gd name="connsiteY19" fmla="*/ 207943 h 229623"/>
                <a:gd name="connsiteX20" fmla="*/ 40762 w 84594"/>
                <a:gd name="connsiteY20" fmla="*/ 212938 h 229623"/>
                <a:gd name="connsiteX21" fmla="*/ 55478 w 84594"/>
                <a:gd name="connsiteY21" fmla="*/ 205783 h 229623"/>
                <a:gd name="connsiteX22" fmla="*/ 63105 w 84594"/>
                <a:gd name="connsiteY22" fmla="*/ 189246 h 229623"/>
                <a:gd name="connsiteX23" fmla="*/ 66075 w 84594"/>
                <a:gd name="connsiteY23" fmla="*/ 166701 h 229623"/>
                <a:gd name="connsiteX24" fmla="*/ 66547 w 84594"/>
                <a:gd name="connsiteY24" fmla="*/ 141658 h 229623"/>
                <a:gd name="connsiteX25" fmla="*/ 66547 w 84594"/>
                <a:gd name="connsiteY25" fmla="*/ 114050 h 229623"/>
                <a:gd name="connsiteX26" fmla="*/ 66547 w 84594"/>
                <a:gd name="connsiteY26" fmla="*/ 91168 h 229623"/>
                <a:gd name="connsiteX27" fmla="*/ 66547 w 84594"/>
                <a:gd name="connsiteY27" fmla="*/ 68285 h 229623"/>
                <a:gd name="connsiteX28" fmla="*/ 66075 w 84594"/>
                <a:gd name="connsiteY28" fmla="*/ 40948 h 229623"/>
                <a:gd name="connsiteX29" fmla="*/ 66075 w 84594"/>
                <a:gd name="connsiteY29" fmla="*/ 8143 h 229623"/>
                <a:gd name="connsiteX30" fmla="*/ 68370 w 84594"/>
                <a:gd name="connsiteY30" fmla="*/ 2203 h 229623"/>
                <a:gd name="connsiteX31" fmla="*/ 73972 w 84594"/>
                <a:gd name="connsiteY31" fmla="*/ -92 h 229623"/>
                <a:gd name="connsiteX32" fmla="*/ 79979 w 84594"/>
                <a:gd name="connsiteY32" fmla="*/ 2203 h 229623"/>
                <a:gd name="connsiteX33" fmla="*/ 82274 w 84594"/>
                <a:gd name="connsiteY33" fmla="*/ 8143 h 229623"/>
                <a:gd name="connsiteX34" fmla="*/ 79979 w 84594"/>
                <a:gd name="connsiteY34" fmla="*/ 13813 h 229623"/>
                <a:gd name="connsiteX35" fmla="*/ 73972 w 84594"/>
                <a:gd name="connsiteY35" fmla="*/ 16108 h 229623"/>
                <a:gd name="connsiteX36" fmla="*/ 66073 w 84594"/>
                <a:gd name="connsiteY36" fmla="*/ 8347 h 229623"/>
                <a:gd name="connsiteX37" fmla="*/ 66074 w 84594"/>
                <a:gd name="connsiteY37" fmla="*/ 8143 h 229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4594" h="229623">
                  <a:moveTo>
                    <a:pt x="66075" y="40948"/>
                  </a:moveTo>
                  <a:cubicBezTo>
                    <a:pt x="65784" y="38401"/>
                    <a:pt x="66769" y="35875"/>
                    <a:pt x="68707" y="34198"/>
                  </a:cubicBezTo>
                  <a:cubicBezTo>
                    <a:pt x="70354" y="32771"/>
                    <a:pt x="72469" y="32002"/>
                    <a:pt x="74647" y="32038"/>
                  </a:cubicBezTo>
                  <a:cubicBezTo>
                    <a:pt x="76845" y="32010"/>
                    <a:pt x="78978" y="32777"/>
                    <a:pt x="80655" y="34198"/>
                  </a:cubicBezTo>
                  <a:cubicBezTo>
                    <a:pt x="82593" y="35875"/>
                    <a:pt x="83578" y="38401"/>
                    <a:pt x="83288" y="40948"/>
                  </a:cubicBezTo>
                  <a:lnTo>
                    <a:pt x="83288" y="67948"/>
                  </a:lnTo>
                  <a:cubicBezTo>
                    <a:pt x="83288" y="75778"/>
                    <a:pt x="83288" y="83406"/>
                    <a:pt x="83288" y="90830"/>
                  </a:cubicBezTo>
                  <a:cubicBezTo>
                    <a:pt x="83288" y="98255"/>
                    <a:pt x="83288" y="105815"/>
                    <a:pt x="83288" y="113713"/>
                  </a:cubicBezTo>
                  <a:cubicBezTo>
                    <a:pt x="83288" y="121610"/>
                    <a:pt x="83288" y="130723"/>
                    <a:pt x="83827" y="141321"/>
                  </a:cubicBezTo>
                  <a:cubicBezTo>
                    <a:pt x="84367" y="151918"/>
                    <a:pt x="83422" y="161571"/>
                    <a:pt x="82612" y="171966"/>
                  </a:cubicBezTo>
                  <a:cubicBezTo>
                    <a:pt x="82009" y="181700"/>
                    <a:pt x="80078" y="191306"/>
                    <a:pt x="76875" y="200518"/>
                  </a:cubicBezTo>
                  <a:cubicBezTo>
                    <a:pt x="74167" y="208479"/>
                    <a:pt x="69529" y="215645"/>
                    <a:pt x="63375" y="221376"/>
                  </a:cubicBezTo>
                  <a:cubicBezTo>
                    <a:pt x="56642" y="227049"/>
                    <a:pt x="48002" y="229946"/>
                    <a:pt x="39210" y="229476"/>
                  </a:cubicBezTo>
                  <a:cubicBezTo>
                    <a:pt x="30748" y="229652"/>
                    <a:pt x="22506" y="226777"/>
                    <a:pt x="15990" y="221376"/>
                  </a:cubicBezTo>
                  <a:cubicBezTo>
                    <a:pt x="9149" y="216002"/>
                    <a:pt x="3707" y="209055"/>
                    <a:pt x="128" y="201126"/>
                  </a:cubicBezTo>
                  <a:cubicBezTo>
                    <a:pt x="-854" y="198983"/>
                    <a:pt x="-854" y="196518"/>
                    <a:pt x="128" y="194376"/>
                  </a:cubicBezTo>
                  <a:cubicBezTo>
                    <a:pt x="954" y="192524"/>
                    <a:pt x="2448" y="191053"/>
                    <a:pt x="4313" y="190258"/>
                  </a:cubicBezTo>
                  <a:cubicBezTo>
                    <a:pt x="6072" y="189473"/>
                    <a:pt x="8039" y="189283"/>
                    <a:pt x="9915" y="189718"/>
                  </a:cubicBezTo>
                  <a:cubicBezTo>
                    <a:pt x="12015" y="190224"/>
                    <a:pt x="13747" y="191704"/>
                    <a:pt x="14572" y="193701"/>
                  </a:cubicBezTo>
                  <a:cubicBezTo>
                    <a:pt x="17178" y="199163"/>
                    <a:pt x="20904" y="204015"/>
                    <a:pt x="25507" y="207943"/>
                  </a:cubicBezTo>
                  <a:cubicBezTo>
                    <a:pt x="29687" y="211638"/>
                    <a:pt x="35206" y="213446"/>
                    <a:pt x="40762" y="212938"/>
                  </a:cubicBezTo>
                  <a:cubicBezTo>
                    <a:pt x="46472" y="212798"/>
                    <a:pt x="51841" y="210187"/>
                    <a:pt x="55478" y="205783"/>
                  </a:cubicBezTo>
                  <a:cubicBezTo>
                    <a:pt x="59181" y="200884"/>
                    <a:pt x="61783" y="195243"/>
                    <a:pt x="63105" y="189246"/>
                  </a:cubicBezTo>
                  <a:cubicBezTo>
                    <a:pt x="64825" y="181845"/>
                    <a:pt x="65819" y="174294"/>
                    <a:pt x="66075" y="166701"/>
                  </a:cubicBezTo>
                  <a:cubicBezTo>
                    <a:pt x="66075" y="158398"/>
                    <a:pt x="66547" y="150095"/>
                    <a:pt x="66547" y="141658"/>
                  </a:cubicBezTo>
                  <a:cubicBezTo>
                    <a:pt x="66547" y="131061"/>
                    <a:pt x="66547" y="121880"/>
                    <a:pt x="66547" y="114050"/>
                  </a:cubicBezTo>
                  <a:cubicBezTo>
                    <a:pt x="66547" y="106220"/>
                    <a:pt x="66547" y="98593"/>
                    <a:pt x="66547" y="91168"/>
                  </a:cubicBezTo>
                  <a:cubicBezTo>
                    <a:pt x="66547" y="83743"/>
                    <a:pt x="66547" y="76115"/>
                    <a:pt x="66547" y="68285"/>
                  </a:cubicBezTo>
                  <a:cubicBezTo>
                    <a:pt x="66547" y="60455"/>
                    <a:pt x="66075" y="51343"/>
                    <a:pt x="66075" y="40948"/>
                  </a:cubicBezTo>
                  <a:close/>
                  <a:moveTo>
                    <a:pt x="66075" y="8143"/>
                  </a:moveTo>
                  <a:cubicBezTo>
                    <a:pt x="65981" y="5930"/>
                    <a:pt x="66812" y="3778"/>
                    <a:pt x="68370" y="2203"/>
                  </a:cubicBezTo>
                  <a:cubicBezTo>
                    <a:pt x="69840" y="698"/>
                    <a:pt x="71868" y="-133"/>
                    <a:pt x="73972" y="-92"/>
                  </a:cubicBezTo>
                  <a:cubicBezTo>
                    <a:pt x="76204" y="-181"/>
                    <a:pt x="78375" y="648"/>
                    <a:pt x="79979" y="2203"/>
                  </a:cubicBezTo>
                  <a:cubicBezTo>
                    <a:pt x="81537" y="3778"/>
                    <a:pt x="82369" y="5930"/>
                    <a:pt x="82274" y="8143"/>
                  </a:cubicBezTo>
                  <a:cubicBezTo>
                    <a:pt x="82325" y="10269"/>
                    <a:pt x="81495" y="12321"/>
                    <a:pt x="79979" y="13813"/>
                  </a:cubicBezTo>
                  <a:cubicBezTo>
                    <a:pt x="78375" y="15367"/>
                    <a:pt x="76204" y="16197"/>
                    <a:pt x="73972" y="16108"/>
                  </a:cubicBezTo>
                  <a:cubicBezTo>
                    <a:pt x="69648" y="16146"/>
                    <a:pt x="66111" y="12671"/>
                    <a:pt x="66073" y="8347"/>
                  </a:cubicBezTo>
                  <a:cubicBezTo>
                    <a:pt x="66072" y="8279"/>
                    <a:pt x="66073" y="8211"/>
                    <a:pt x="66074" y="8143"/>
                  </a:cubicBezTo>
                  <a:close/>
                </a:path>
              </a:pathLst>
            </a:custGeom>
            <a:solidFill>
              <a:schemeClr val="bg1"/>
            </a:solidFill>
            <a:ln w="674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8" name="Forme libre : forme 587">
              <a:extLst>
                <a:ext uri="{FF2B5EF4-FFF2-40B4-BE49-F238E27FC236}">
                  <a16:creationId xmlns:a16="http://schemas.microsoft.com/office/drawing/2014/main" id="{46433763-EAB8-4916-BE90-3A69DE5F7C48}"/>
                </a:ext>
              </a:extLst>
            </p:cNvPr>
            <p:cNvSpPr/>
            <p:nvPr/>
          </p:nvSpPr>
          <p:spPr>
            <a:xfrm>
              <a:off x="10116149" y="1688791"/>
              <a:ext cx="26679" cy="73435"/>
            </a:xfrm>
            <a:custGeom>
              <a:avLst/>
              <a:gdLst>
                <a:gd name="connsiteX0" fmla="*/ 13982 w 26679"/>
                <a:gd name="connsiteY0" fmla="*/ 3508 h 73435"/>
                <a:gd name="connsiteX1" fmla="*/ 25929 w 26679"/>
                <a:gd name="connsiteY1" fmla="*/ 36853 h 73435"/>
                <a:gd name="connsiteX2" fmla="*/ 16614 w 26679"/>
                <a:gd name="connsiteY2" fmla="*/ 69118 h 73435"/>
                <a:gd name="connsiteX3" fmla="*/ 11012 w 26679"/>
                <a:gd name="connsiteY3" fmla="*/ 73101 h 73435"/>
                <a:gd name="connsiteX4" fmla="*/ 5004 w 26679"/>
                <a:gd name="connsiteY4" fmla="*/ 72426 h 73435"/>
                <a:gd name="connsiteX5" fmla="*/ 1224 w 26679"/>
                <a:gd name="connsiteY5" fmla="*/ 68173 h 73435"/>
                <a:gd name="connsiteX6" fmla="*/ 2034 w 26679"/>
                <a:gd name="connsiteY6" fmla="*/ 61423 h 73435"/>
                <a:gd name="connsiteX7" fmla="*/ 7367 w 26679"/>
                <a:gd name="connsiteY7" fmla="*/ 50016 h 73435"/>
                <a:gd name="connsiteX8" fmla="*/ 9526 w 26679"/>
                <a:gd name="connsiteY8" fmla="*/ 38608 h 73435"/>
                <a:gd name="connsiteX9" fmla="*/ 7501 w 26679"/>
                <a:gd name="connsiteY9" fmla="*/ 25986 h 73435"/>
                <a:gd name="connsiteX10" fmla="*/ 413 w 26679"/>
                <a:gd name="connsiteY10" fmla="*/ 10731 h 73435"/>
                <a:gd name="connsiteX11" fmla="*/ -127 w 26679"/>
                <a:gd name="connsiteY11" fmla="*/ 4656 h 73435"/>
                <a:gd name="connsiteX12" fmla="*/ 3519 w 26679"/>
                <a:gd name="connsiteY12" fmla="*/ 673 h 73435"/>
                <a:gd name="connsiteX13" fmla="*/ 8987 w 26679"/>
                <a:gd name="connsiteY13" fmla="*/ 133 h 73435"/>
                <a:gd name="connsiteX14" fmla="*/ 13982 w 26679"/>
                <a:gd name="connsiteY14" fmla="*/ 3508 h 73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679" h="73435">
                  <a:moveTo>
                    <a:pt x="13982" y="3508"/>
                  </a:moveTo>
                  <a:cubicBezTo>
                    <a:pt x="20810" y="13388"/>
                    <a:pt x="24929" y="24885"/>
                    <a:pt x="25929" y="36853"/>
                  </a:cubicBezTo>
                  <a:cubicBezTo>
                    <a:pt x="26817" y="48380"/>
                    <a:pt x="23509" y="59839"/>
                    <a:pt x="16614" y="69118"/>
                  </a:cubicBezTo>
                  <a:cubicBezTo>
                    <a:pt x="15354" y="71142"/>
                    <a:pt x="13336" y="72576"/>
                    <a:pt x="11012" y="73101"/>
                  </a:cubicBezTo>
                  <a:cubicBezTo>
                    <a:pt x="8992" y="73572"/>
                    <a:pt x="6871" y="73333"/>
                    <a:pt x="5004" y="72426"/>
                  </a:cubicBezTo>
                  <a:cubicBezTo>
                    <a:pt x="3239" y="71555"/>
                    <a:pt x="1882" y="70029"/>
                    <a:pt x="1224" y="68173"/>
                  </a:cubicBezTo>
                  <a:cubicBezTo>
                    <a:pt x="560" y="65907"/>
                    <a:pt x="853" y="63468"/>
                    <a:pt x="2034" y="61423"/>
                  </a:cubicBezTo>
                  <a:cubicBezTo>
                    <a:pt x="4117" y="57771"/>
                    <a:pt x="5901" y="53956"/>
                    <a:pt x="7367" y="50016"/>
                  </a:cubicBezTo>
                  <a:cubicBezTo>
                    <a:pt x="8667" y="46346"/>
                    <a:pt x="9395" y="42499"/>
                    <a:pt x="9526" y="38608"/>
                  </a:cubicBezTo>
                  <a:cubicBezTo>
                    <a:pt x="9544" y="34318"/>
                    <a:pt x="8860" y="30055"/>
                    <a:pt x="7501" y="25986"/>
                  </a:cubicBezTo>
                  <a:cubicBezTo>
                    <a:pt x="5655" y="20676"/>
                    <a:pt x="3281" y="15566"/>
                    <a:pt x="413" y="10731"/>
                  </a:cubicBezTo>
                  <a:cubicBezTo>
                    <a:pt x="-724" y="8907"/>
                    <a:pt x="-924" y="6651"/>
                    <a:pt x="-127" y="4656"/>
                  </a:cubicBezTo>
                  <a:cubicBezTo>
                    <a:pt x="540" y="2914"/>
                    <a:pt x="1843" y="1491"/>
                    <a:pt x="3519" y="673"/>
                  </a:cubicBezTo>
                  <a:cubicBezTo>
                    <a:pt x="5228" y="-117"/>
                    <a:pt x="7155" y="-307"/>
                    <a:pt x="8987" y="133"/>
                  </a:cubicBezTo>
                  <a:cubicBezTo>
                    <a:pt x="11019" y="587"/>
                    <a:pt x="12803" y="1792"/>
                    <a:pt x="13982" y="3508"/>
                  </a:cubicBezTo>
                  <a:close/>
                </a:path>
              </a:pathLst>
            </a:custGeom>
            <a:solidFill>
              <a:schemeClr val="bg1"/>
            </a:solidFill>
            <a:ln w="674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9" name="Forme libre : forme 588">
              <a:extLst>
                <a:ext uri="{FF2B5EF4-FFF2-40B4-BE49-F238E27FC236}">
                  <a16:creationId xmlns:a16="http://schemas.microsoft.com/office/drawing/2014/main" id="{4F5FEB8D-CD04-49B4-98CB-6C4B39994DB9}"/>
                </a:ext>
              </a:extLst>
            </p:cNvPr>
            <p:cNvSpPr/>
            <p:nvPr/>
          </p:nvSpPr>
          <p:spPr>
            <a:xfrm>
              <a:off x="10159291" y="1742691"/>
              <a:ext cx="105422" cy="120357"/>
            </a:xfrm>
            <a:custGeom>
              <a:avLst/>
              <a:gdLst>
                <a:gd name="connsiteX0" fmla="*/ 39419 w 105422"/>
                <a:gd name="connsiteY0" fmla="*/ 301 h 120357"/>
                <a:gd name="connsiteX1" fmla="*/ 54201 w 105422"/>
                <a:gd name="connsiteY1" fmla="*/ 638 h 120357"/>
                <a:gd name="connsiteX2" fmla="*/ 67701 w 105422"/>
                <a:gd name="connsiteY2" fmla="*/ 5768 h 120357"/>
                <a:gd name="connsiteX3" fmla="*/ 85724 w 105422"/>
                <a:gd name="connsiteY3" fmla="*/ 31148 h 120357"/>
                <a:gd name="connsiteX4" fmla="*/ 84914 w 105422"/>
                <a:gd name="connsiteY4" fmla="*/ 37088 h 120357"/>
                <a:gd name="connsiteX5" fmla="*/ 74992 w 105422"/>
                <a:gd name="connsiteY5" fmla="*/ 39451 h 120357"/>
                <a:gd name="connsiteX6" fmla="*/ 71145 w 105422"/>
                <a:gd name="connsiteY6" fmla="*/ 34793 h 120357"/>
                <a:gd name="connsiteX7" fmla="*/ 59602 w 105422"/>
                <a:gd name="connsiteY7" fmla="*/ 18728 h 120357"/>
                <a:gd name="connsiteX8" fmla="*/ 40702 w 105422"/>
                <a:gd name="connsiteY8" fmla="*/ 15556 h 120357"/>
                <a:gd name="connsiteX9" fmla="*/ 28080 w 105422"/>
                <a:gd name="connsiteY9" fmla="*/ 21023 h 120357"/>
                <a:gd name="connsiteX10" fmla="*/ 19980 w 105422"/>
                <a:gd name="connsiteY10" fmla="*/ 30946 h 120357"/>
                <a:gd name="connsiteX11" fmla="*/ 15525 w 105422"/>
                <a:gd name="connsiteY11" fmla="*/ 43906 h 120357"/>
                <a:gd name="connsiteX12" fmla="*/ 14512 w 105422"/>
                <a:gd name="connsiteY12" fmla="*/ 58284 h 120357"/>
                <a:gd name="connsiteX13" fmla="*/ 17145 w 105422"/>
                <a:gd name="connsiteY13" fmla="*/ 75024 h 120357"/>
                <a:gd name="connsiteX14" fmla="*/ 23895 w 105422"/>
                <a:gd name="connsiteY14" fmla="*/ 89604 h 120357"/>
                <a:gd name="connsiteX15" fmla="*/ 34222 w 105422"/>
                <a:gd name="connsiteY15" fmla="*/ 100066 h 120357"/>
                <a:gd name="connsiteX16" fmla="*/ 47722 w 105422"/>
                <a:gd name="connsiteY16" fmla="*/ 104049 h 120357"/>
                <a:gd name="connsiteX17" fmla="*/ 68580 w 105422"/>
                <a:gd name="connsiteY17" fmla="*/ 99256 h 120357"/>
                <a:gd name="connsiteX18" fmla="*/ 90112 w 105422"/>
                <a:gd name="connsiteY18" fmla="*/ 82516 h 120357"/>
                <a:gd name="connsiteX19" fmla="*/ 101722 w 105422"/>
                <a:gd name="connsiteY19" fmla="*/ 81031 h 120357"/>
                <a:gd name="connsiteX20" fmla="*/ 104691 w 105422"/>
                <a:gd name="connsiteY20" fmla="*/ 85621 h 120357"/>
                <a:gd name="connsiteX21" fmla="*/ 103071 w 105422"/>
                <a:gd name="connsiteY21" fmla="*/ 91426 h 120357"/>
                <a:gd name="connsiteX22" fmla="*/ 90449 w 105422"/>
                <a:gd name="connsiteY22" fmla="*/ 104453 h 120357"/>
                <a:gd name="connsiteX23" fmla="*/ 76004 w 105422"/>
                <a:gd name="connsiteY23" fmla="*/ 113363 h 120357"/>
                <a:gd name="connsiteX24" fmla="*/ 61288 w 105422"/>
                <a:gd name="connsiteY24" fmla="*/ 118561 h 120357"/>
                <a:gd name="connsiteX25" fmla="*/ 47788 w 105422"/>
                <a:gd name="connsiteY25" fmla="*/ 120248 h 120357"/>
                <a:gd name="connsiteX26" fmla="*/ 26728 w 105422"/>
                <a:gd name="connsiteY26" fmla="*/ 114848 h 120357"/>
                <a:gd name="connsiteX27" fmla="*/ 11473 w 105422"/>
                <a:gd name="connsiteY27" fmla="*/ 100943 h 120357"/>
                <a:gd name="connsiteX28" fmla="*/ 2361 w 105422"/>
                <a:gd name="connsiteY28" fmla="*/ 81503 h 120357"/>
                <a:gd name="connsiteX29" fmla="*/ -609 w 105422"/>
                <a:gd name="connsiteY29" fmla="*/ 58958 h 120357"/>
                <a:gd name="connsiteX30" fmla="*/ 1551 w 105422"/>
                <a:gd name="connsiteY30" fmla="*/ 39248 h 120357"/>
                <a:gd name="connsiteX31" fmla="*/ 8301 w 105422"/>
                <a:gd name="connsiteY31" fmla="*/ 21361 h 120357"/>
                <a:gd name="connsiteX32" fmla="*/ 20721 w 105422"/>
                <a:gd name="connsiteY32" fmla="*/ 7861 h 120357"/>
                <a:gd name="connsiteX33" fmla="*/ 39418 w 105422"/>
                <a:gd name="connsiteY33" fmla="*/ 301 h 12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5422" h="120357">
                  <a:moveTo>
                    <a:pt x="39419" y="301"/>
                  </a:moveTo>
                  <a:cubicBezTo>
                    <a:pt x="44336" y="-328"/>
                    <a:pt x="49319" y="-214"/>
                    <a:pt x="54201" y="638"/>
                  </a:cubicBezTo>
                  <a:cubicBezTo>
                    <a:pt x="58980" y="1499"/>
                    <a:pt x="63557" y="3239"/>
                    <a:pt x="67701" y="5768"/>
                  </a:cubicBezTo>
                  <a:cubicBezTo>
                    <a:pt x="76809" y="11534"/>
                    <a:pt x="83283" y="20650"/>
                    <a:pt x="85724" y="31148"/>
                  </a:cubicBezTo>
                  <a:cubicBezTo>
                    <a:pt x="86466" y="33139"/>
                    <a:pt x="86162" y="35369"/>
                    <a:pt x="84914" y="37088"/>
                  </a:cubicBezTo>
                  <a:cubicBezTo>
                    <a:pt x="82627" y="40193"/>
                    <a:pt x="78433" y="41191"/>
                    <a:pt x="74992" y="39451"/>
                  </a:cubicBezTo>
                  <a:cubicBezTo>
                    <a:pt x="73079" y="38550"/>
                    <a:pt x="71668" y="36842"/>
                    <a:pt x="71145" y="34793"/>
                  </a:cubicBezTo>
                  <a:cubicBezTo>
                    <a:pt x="68988" y="28406"/>
                    <a:pt x="64968" y="22810"/>
                    <a:pt x="59602" y="18728"/>
                  </a:cubicBezTo>
                  <a:cubicBezTo>
                    <a:pt x="54056" y="14991"/>
                    <a:pt x="47165" y="13834"/>
                    <a:pt x="40702" y="15556"/>
                  </a:cubicBezTo>
                  <a:cubicBezTo>
                    <a:pt x="36080" y="16215"/>
                    <a:pt x="31722" y="18103"/>
                    <a:pt x="28080" y="21023"/>
                  </a:cubicBezTo>
                  <a:cubicBezTo>
                    <a:pt x="24771" y="23784"/>
                    <a:pt x="22022" y="27152"/>
                    <a:pt x="19980" y="30946"/>
                  </a:cubicBezTo>
                  <a:cubicBezTo>
                    <a:pt x="17835" y="35010"/>
                    <a:pt x="16333" y="39382"/>
                    <a:pt x="15525" y="43906"/>
                  </a:cubicBezTo>
                  <a:cubicBezTo>
                    <a:pt x="14646" y="48645"/>
                    <a:pt x="14307" y="53468"/>
                    <a:pt x="14512" y="58284"/>
                  </a:cubicBezTo>
                  <a:cubicBezTo>
                    <a:pt x="14696" y="63951"/>
                    <a:pt x="15581" y="69573"/>
                    <a:pt x="17145" y="75024"/>
                  </a:cubicBezTo>
                  <a:cubicBezTo>
                    <a:pt x="18630" y="80202"/>
                    <a:pt x="20907" y="85120"/>
                    <a:pt x="23895" y="89604"/>
                  </a:cubicBezTo>
                  <a:cubicBezTo>
                    <a:pt x="26606" y="93744"/>
                    <a:pt x="30118" y="97301"/>
                    <a:pt x="34222" y="100066"/>
                  </a:cubicBezTo>
                  <a:cubicBezTo>
                    <a:pt x="38217" y="102726"/>
                    <a:pt x="42924" y="104115"/>
                    <a:pt x="47722" y="104049"/>
                  </a:cubicBezTo>
                  <a:cubicBezTo>
                    <a:pt x="54954" y="104102"/>
                    <a:pt x="62097" y="102460"/>
                    <a:pt x="68580" y="99256"/>
                  </a:cubicBezTo>
                  <a:cubicBezTo>
                    <a:pt x="76764" y="95108"/>
                    <a:pt x="84075" y="89425"/>
                    <a:pt x="90112" y="82516"/>
                  </a:cubicBezTo>
                  <a:cubicBezTo>
                    <a:pt x="92916" y="78913"/>
                    <a:pt x="98102" y="78250"/>
                    <a:pt x="101722" y="81031"/>
                  </a:cubicBezTo>
                  <a:cubicBezTo>
                    <a:pt x="103222" y="82163"/>
                    <a:pt x="104274" y="83788"/>
                    <a:pt x="104691" y="85621"/>
                  </a:cubicBezTo>
                  <a:cubicBezTo>
                    <a:pt x="105093" y="87703"/>
                    <a:pt x="104493" y="89853"/>
                    <a:pt x="103071" y="91426"/>
                  </a:cubicBezTo>
                  <a:cubicBezTo>
                    <a:pt x="99499" y="96342"/>
                    <a:pt x="95250" y="100728"/>
                    <a:pt x="90449" y="104453"/>
                  </a:cubicBezTo>
                  <a:cubicBezTo>
                    <a:pt x="85966" y="107931"/>
                    <a:pt x="81123" y="110918"/>
                    <a:pt x="76004" y="113363"/>
                  </a:cubicBezTo>
                  <a:cubicBezTo>
                    <a:pt x="71313" y="115650"/>
                    <a:pt x="66376" y="117394"/>
                    <a:pt x="61288" y="118561"/>
                  </a:cubicBezTo>
                  <a:cubicBezTo>
                    <a:pt x="56869" y="119641"/>
                    <a:pt x="52338" y="120207"/>
                    <a:pt x="47788" y="120248"/>
                  </a:cubicBezTo>
                  <a:cubicBezTo>
                    <a:pt x="40405" y="120422"/>
                    <a:pt x="33117" y="118554"/>
                    <a:pt x="26728" y="114848"/>
                  </a:cubicBezTo>
                  <a:cubicBezTo>
                    <a:pt x="20733" y="111323"/>
                    <a:pt x="15538" y="106587"/>
                    <a:pt x="11473" y="100943"/>
                  </a:cubicBezTo>
                  <a:cubicBezTo>
                    <a:pt x="7317" y="95049"/>
                    <a:pt x="4232" y="88469"/>
                    <a:pt x="2361" y="81503"/>
                  </a:cubicBezTo>
                  <a:cubicBezTo>
                    <a:pt x="383" y="74152"/>
                    <a:pt x="-616" y="66571"/>
                    <a:pt x="-609" y="58958"/>
                  </a:cubicBezTo>
                  <a:cubicBezTo>
                    <a:pt x="-595" y="52330"/>
                    <a:pt x="130" y="45722"/>
                    <a:pt x="1551" y="39248"/>
                  </a:cubicBezTo>
                  <a:cubicBezTo>
                    <a:pt x="2843" y="32967"/>
                    <a:pt x="5121" y="26930"/>
                    <a:pt x="8301" y="21361"/>
                  </a:cubicBezTo>
                  <a:cubicBezTo>
                    <a:pt x="11519" y="16093"/>
                    <a:pt x="15739" y="11506"/>
                    <a:pt x="20721" y="7861"/>
                  </a:cubicBezTo>
                  <a:cubicBezTo>
                    <a:pt x="26246" y="3857"/>
                    <a:pt x="32663" y="1262"/>
                    <a:pt x="39418" y="301"/>
                  </a:cubicBezTo>
                  <a:close/>
                </a:path>
              </a:pathLst>
            </a:custGeom>
            <a:solidFill>
              <a:schemeClr val="bg1"/>
            </a:solidFill>
            <a:ln w="674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0" name="Forme libre : forme 589">
              <a:extLst>
                <a:ext uri="{FF2B5EF4-FFF2-40B4-BE49-F238E27FC236}">
                  <a16:creationId xmlns:a16="http://schemas.microsoft.com/office/drawing/2014/main" id="{D9BFEF31-FA5E-4B5E-B559-D24A85B2EC8B}"/>
                </a:ext>
              </a:extLst>
            </p:cNvPr>
            <p:cNvSpPr/>
            <p:nvPr/>
          </p:nvSpPr>
          <p:spPr>
            <a:xfrm>
              <a:off x="10287795" y="1741807"/>
              <a:ext cx="69343" cy="122517"/>
            </a:xfrm>
            <a:custGeom>
              <a:avLst/>
              <a:gdLst>
                <a:gd name="connsiteX0" fmla="*/ -255 w 69343"/>
                <a:gd name="connsiteY0" fmla="*/ 8137 h 122517"/>
                <a:gd name="connsiteX1" fmla="*/ 2175 w 69343"/>
                <a:gd name="connsiteY1" fmla="*/ 1859 h 122517"/>
                <a:gd name="connsiteX2" fmla="*/ 13178 w 69343"/>
                <a:gd name="connsiteY2" fmla="*/ 1859 h 122517"/>
                <a:gd name="connsiteX3" fmla="*/ 15608 w 69343"/>
                <a:gd name="connsiteY3" fmla="*/ 8137 h 122517"/>
                <a:gd name="connsiteX4" fmla="*/ 15608 w 69343"/>
                <a:gd name="connsiteY4" fmla="*/ 23392 h 122517"/>
                <a:gd name="connsiteX5" fmla="*/ 27690 w 69343"/>
                <a:gd name="connsiteY5" fmla="*/ 15629 h 122517"/>
                <a:gd name="connsiteX6" fmla="*/ 41190 w 69343"/>
                <a:gd name="connsiteY6" fmla="*/ 12794 h 122517"/>
                <a:gd name="connsiteX7" fmla="*/ 66706 w 69343"/>
                <a:gd name="connsiteY7" fmla="*/ 26294 h 122517"/>
                <a:gd name="connsiteX8" fmla="*/ 68731 w 69343"/>
                <a:gd name="connsiteY8" fmla="*/ 33044 h 122517"/>
                <a:gd name="connsiteX9" fmla="*/ 66369 w 69343"/>
                <a:gd name="connsiteY9" fmla="*/ 38174 h 122517"/>
                <a:gd name="connsiteX10" fmla="*/ 61239 w 69343"/>
                <a:gd name="connsiteY10" fmla="*/ 39659 h 122517"/>
                <a:gd name="connsiteX11" fmla="*/ 55096 w 69343"/>
                <a:gd name="connsiteY11" fmla="*/ 35677 h 122517"/>
                <a:gd name="connsiteX12" fmla="*/ 37546 w 69343"/>
                <a:gd name="connsiteY12" fmla="*/ 27577 h 122517"/>
                <a:gd name="connsiteX13" fmla="*/ 21009 w 69343"/>
                <a:gd name="connsiteY13" fmla="*/ 40334 h 122517"/>
                <a:gd name="connsiteX14" fmla="*/ 17162 w 69343"/>
                <a:gd name="connsiteY14" fmla="*/ 53834 h 122517"/>
                <a:gd name="connsiteX15" fmla="*/ 15677 w 69343"/>
                <a:gd name="connsiteY15" fmla="*/ 70034 h 122517"/>
                <a:gd name="connsiteX16" fmla="*/ 15675 w 69343"/>
                <a:gd name="connsiteY16" fmla="*/ 115462 h 122517"/>
                <a:gd name="connsiteX17" fmla="*/ 13043 w 69343"/>
                <a:gd name="connsiteY17" fmla="*/ 120727 h 122517"/>
                <a:gd name="connsiteX18" fmla="*/ 2040 w 69343"/>
                <a:gd name="connsiteY18" fmla="*/ 120727 h 122517"/>
                <a:gd name="connsiteX19" fmla="*/ -592 w 69343"/>
                <a:gd name="connsiteY19" fmla="*/ 115462 h 12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9343" h="122517">
                  <a:moveTo>
                    <a:pt x="-255" y="8137"/>
                  </a:moveTo>
                  <a:cubicBezTo>
                    <a:pt x="-452" y="5782"/>
                    <a:pt x="445" y="3468"/>
                    <a:pt x="2175" y="1859"/>
                  </a:cubicBezTo>
                  <a:cubicBezTo>
                    <a:pt x="5378" y="-751"/>
                    <a:pt x="9975" y="-751"/>
                    <a:pt x="13178" y="1859"/>
                  </a:cubicBezTo>
                  <a:cubicBezTo>
                    <a:pt x="14909" y="3468"/>
                    <a:pt x="15805" y="5782"/>
                    <a:pt x="15608" y="8137"/>
                  </a:cubicBezTo>
                  <a:lnTo>
                    <a:pt x="15608" y="23392"/>
                  </a:lnTo>
                  <a:cubicBezTo>
                    <a:pt x="19141" y="20105"/>
                    <a:pt x="23233" y="17476"/>
                    <a:pt x="27690" y="15629"/>
                  </a:cubicBezTo>
                  <a:cubicBezTo>
                    <a:pt x="31961" y="13809"/>
                    <a:pt x="36548" y="12846"/>
                    <a:pt x="41190" y="12794"/>
                  </a:cubicBezTo>
                  <a:cubicBezTo>
                    <a:pt x="51391" y="12850"/>
                    <a:pt x="60921" y="17892"/>
                    <a:pt x="66706" y="26294"/>
                  </a:cubicBezTo>
                  <a:cubicBezTo>
                    <a:pt x="68085" y="28270"/>
                    <a:pt x="68794" y="30635"/>
                    <a:pt x="68731" y="33044"/>
                  </a:cubicBezTo>
                  <a:cubicBezTo>
                    <a:pt x="68597" y="34985"/>
                    <a:pt x="67756" y="36810"/>
                    <a:pt x="66369" y="38174"/>
                  </a:cubicBezTo>
                  <a:cubicBezTo>
                    <a:pt x="64960" y="39400"/>
                    <a:pt x="63083" y="39943"/>
                    <a:pt x="61239" y="39659"/>
                  </a:cubicBezTo>
                  <a:cubicBezTo>
                    <a:pt x="58758" y="39163"/>
                    <a:pt x="56561" y="37739"/>
                    <a:pt x="55096" y="35677"/>
                  </a:cubicBezTo>
                  <a:cubicBezTo>
                    <a:pt x="51213" y="29916"/>
                    <a:pt x="44448" y="26793"/>
                    <a:pt x="37546" y="27577"/>
                  </a:cubicBezTo>
                  <a:cubicBezTo>
                    <a:pt x="30202" y="28692"/>
                    <a:pt x="23951" y="33514"/>
                    <a:pt x="21009" y="40334"/>
                  </a:cubicBezTo>
                  <a:cubicBezTo>
                    <a:pt x="19061" y="44617"/>
                    <a:pt x="17765" y="49168"/>
                    <a:pt x="17162" y="53834"/>
                  </a:cubicBezTo>
                  <a:cubicBezTo>
                    <a:pt x="16368" y="59203"/>
                    <a:pt x="15873" y="64611"/>
                    <a:pt x="15677" y="70034"/>
                  </a:cubicBezTo>
                  <a:lnTo>
                    <a:pt x="15675" y="115462"/>
                  </a:lnTo>
                  <a:cubicBezTo>
                    <a:pt x="15833" y="117567"/>
                    <a:pt x="14822" y="119590"/>
                    <a:pt x="13043" y="120727"/>
                  </a:cubicBezTo>
                  <a:cubicBezTo>
                    <a:pt x="9722" y="122983"/>
                    <a:pt x="5361" y="122983"/>
                    <a:pt x="2040" y="120727"/>
                  </a:cubicBezTo>
                  <a:cubicBezTo>
                    <a:pt x="260" y="119590"/>
                    <a:pt x="-751" y="117567"/>
                    <a:pt x="-592" y="115462"/>
                  </a:cubicBezTo>
                  <a:close/>
                </a:path>
              </a:pathLst>
            </a:custGeom>
            <a:solidFill>
              <a:schemeClr val="bg1"/>
            </a:solidFill>
            <a:ln w="674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1" name="Forme libre : forme 590">
              <a:extLst>
                <a:ext uri="{FF2B5EF4-FFF2-40B4-BE49-F238E27FC236}">
                  <a16:creationId xmlns:a16="http://schemas.microsoft.com/office/drawing/2014/main" id="{440ABE14-B9C8-4FFC-B493-92728E1F6254}"/>
                </a:ext>
              </a:extLst>
            </p:cNvPr>
            <p:cNvSpPr/>
            <p:nvPr/>
          </p:nvSpPr>
          <p:spPr>
            <a:xfrm>
              <a:off x="10371916" y="1753407"/>
              <a:ext cx="101046" cy="104757"/>
            </a:xfrm>
            <a:custGeom>
              <a:avLst/>
              <a:gdLst>
                <a:gd name="connsiteX0" fmla="*/ 51232 w 101046"/>
                <a:gd name="connsiteY0" fmla="*/ 104604 h 104757"/>
                <a:gd name="connsiteX1" fmla="*/ 28079 w 101046"/>
                <a:gd name="connsiteY1" fmla="*/ 100622 h 104757"/>
                <a:gd name="connsiteX2" fmla="*/ 11744 w 101046"/>
                <a:gd name="connsiteY2" fmla="*/ 88809 h 104757"/>
                <a:gd name="connsiteX3" fmla="*/ 2361 w 101046"/>
                <a:gd name="connsiteY3" fmla="*/ 71867 h 104757"/>
                <a:gd name="connsiteX4" fmla="*/ -608 w 101046"/>
                <a:gd name="connsiteY4" fmla="*/ 52427 h 104757"/>
                <a:gd name="connsiteX5" fmla="*/ 2632 w 101046"/>
                <a:gd name="connsiteY5" fmla="*/ 33122 h 104757"/>
                <a:gd name="connsiteX6" fmla="*/ 12419 w 101046"/>
                <a:gd name="connsiteY6" fmla="*/ 16517 h 104757"/>
                <a:gd name="connsiteX7" fmla="*/ 28281 w 101046"/>
                <a:gd name="connsiteY7" fmla="*/ 4704 h 104757"/>
                <a:gd name="connsiteX8" fmla="*/ 50219 w 101046"/>
                <a:gd name="connsiteY8" fmla="*/ -88 h 104757"/>
                <a:gd name="connsiteX9" fmla="*/ 72359 w 101046"/>
                <a:gd name="connsiteY9" fmla="*/ 4367 h 104757"/>
                <a:gd name="connsiteX10" fmla="*/ 88221 w 101046"/>
                <a:gd name="connsiteY10" fmla="*/ 16314 h 104757"/>
                <a:gd name="connsiteX11" fmla="*/ 97469 w 101046"/>
                <a:gd name="connsiteY11" fmla="*/ 33460 h 104757"/>
                <a:gd name="connsiteX12" fmla="*/ 100438 w 101046"/>
                <a:gd name="connsiteY12" fmla="*/ 53034 h 104757"/>
                <a:gd name="connsiteX13" fmla="*/ 97266 w 101046"/>
                <a:gd name="connsiteY13" fmla="*/ 71867 h 104757"/>
                <a:gd name="connsiteX14" fmla="*/ 88019 w 101046"/>
                <a:gd name="connsiteY14" fmla="*/ 88269 h 104757"/>
                <a:gd name="connsiteX15" fmla="*/ 72696 w 101046"/>
                <a:gd name="connsiteY15" fmla="*/ 100082 h 104757"/>
                <a:gd name="connsiteX16" fmla="*/ 51231 w 101046"/>
                <a:gd name="connsiteY16" fmla="*/ 104605 h 104757"/>
                <a:gd name="connsiteX17" fmla="*/ 51232 w 101046"/>
                <a:gd name="connsiteY17" fmla="*/ 89012 h 104757"/>
                <a:gd name="connsiteX18" fmla="*/ 65677 w 101046"/>
                <a:gd name="connsiteY18" fmla="*/ 86042 h 104757"/>
                <a:gd name="connsiteX19" fmla="*/ 75937 w 101046"/>
                <a:gd name="connsiteY19" fmla="*/ 77942 h 104757"/>
                <a:gd name="connsiteX20" fmla="*/ 82080 w 101046"/>
                <a:gd name="connsiteY20" fmla="*/ 66129 h 104757"/>
                <a:gd name="connsiteX21" fmla="*/ 84038 w 101046"/>
                <a:gd name="connsiteY21" fmla="*/ 52629 h 104757"/>
                <a:gd name="connsiteX22" fmla="*/ 81878 w 101046"/>
                <a:gd name="connsiteY22" fmla="*/ 39129 h 104757"/>
                <a:gd name="connsiteX23" fmla="*/ 64328 w 101046"/>
                <a:gd name="connsiteY23" fmla="*/ 19217 h 104757"/>
                <a:gd name="connsiteX24" fmla="*/ 49613 w 101046"/>
                <a:gd name="connsiteY24" fmla="*/ 16247 h 104757"/>
                <a:gd name="connsiteX25" fmla="*/ 35033 w 101046"/>
                <a:gd name="connsiteY25" fmla="*/ 19892 h 104757"/>
                <a:gd name="connsiteX26" fmla="*/ 24570 w 101046"/>
                <a:gd name="connsiteY26" fmla="*/ 28329 h 104757"/>
                <a:gd name="connsiteX27" fmla="*/ 18292 w 101046"/>
                <a:gd name="connsiteY27" fmla="*/ 39939 h 104757"/>
                <a:gd name="connsiteX28" fmla="*/ 16132 w 101046"/>
                <a:gd name="connsiteY28" fmla="*/ 53439 h 104757"/>
                <a:gd name="connsiteX29" fmla="*/ 25380 w 101046"/>
                <a:gd name="connsiteY29" fmla="*/ 77807 h 104757"/>
                <a:gd name="connsiteX30" fmla="*/ 51232 w 101046"/>
                <a:gd name="connsiteY30" fmla="*/ 89012 h 104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1046" h="104757">
                  <a:moveTo>
                    <a:pt x="51232" y="104604"/>
                  </a:moveTo>
                  <a:cubicBezTo>
                    <a:pt x="43318" y="104957"/>
                    <a:pt x="35421" y="103599"/>
                    <a:pt x="28079" y="100622"/>
                  </a:cubicBezTo>
                  <a:cubicBezTo>
                    <a:pt x="21813" y="97968"/>
                    <a:pt x="16228" y="93929"/>
                    <a:pt x="11744" y="88809"/>
                  </a:cubicBezTo>
                  <a:cubicBezTo>
                    <a:pt x="7480" y="83870"/>
                    <a:pt x="4285" y="78102"/>
                    <a:pt x="2361" y="71867"/>
                  </a:cubicBezTo>
                  <a:cubicBezTo>
                    <a:pt x="368" y="65580"/>
                    <a:pt x="-634" y="59022"/>
                    <a:pt x="-608" y="52427"/>
                  </a:cubicBezTo>
                  <a:cubicBezTo>
                    <a:pt x="-625" y="45855"/>
                    <a:pt x="470" y="39328"/>
                    <a:pt x="2632" y="33122"/>
                  </a:cubicBezTo>
                  <a:cubicBezTo>
                    <a:pt x="4791" y="27007"/>
                    <a:pt x="8115" y="21368"/>
                    <a:pt x="12419" y="16517"/>
                  </a:cubicBezTo>
                  <a:cubicBezTo>
                    <a:pt x="16835" y="11528"/>
                    <a:pt x="22236" y="7506"/>
                    <a:pt x="28281" y="4704"/>
                  </a:cubicBezTo>
                  <a:cubicBezTo>
                    <a:pt x="35177" y="1587"/>
                    <a:pt x="42651" y="-45"/>
                    <a:pt x="50219" y="-88"/>
                  </a:cubicBezTo>
                  <a:cubicBezTo>
                    <a:pt x="57835" y="-241"/>
                    <a:pt x="65394" y="1279"/>
                    <a:pt x="72359" y="4367"/>
                  </a:cubicBezTo>
                  <a:cubicBezTo>
                    <a:pt x="78460" y="7135"/>
                    <a:pt x="83876" y="11214"/>
                    <a:pt x="88221" y="16314"/>
                  </a:cubicBezTo>
                  <a:cubicBezTo>
                    <a:pt x="92406" y="21362"/>
                    <a:pt x="95550" y="27189"/>
                    <a:pt x="97469" y="33460"/>
                  </a:cubicBezTo>
                  <a:cubicBezTo>
                    <a:pt x="99425" y="39801"/>
                    <a:pt x="100426" y="46398"/>
                    <a:pt x="100438" y="53034"/>
                  </a:cubicBezTo>
                  <a:cubicBezTo>
                    <a:pt x="100433" y="59445"/>
                    <a:pt x="99361" y="65809"/>
                    <a:pt x="97266" y="71867"/>
                  </a:cubicBezTo>
                  <a:cubicBezTo>
                    <a:pt x="95239" y="77866"/>
                    <a:pt x="92102" y="83430"/>
                    <a:pt x="88019" y="88269"/>
                  </a:cubicBezTo>
                  <a:cubicBezTo>
                    <a:pt x="83837" y="93280"/>
                    <a:pt x="78606" y="97313"/>
                    <a:pt x="72696" y="100082"/>
                  </a:cubicBezTo>
                  <a:cubicBezTo>
                    <a:pt x="65983" y="103217"/>
                    <a:pt x="58638" y="104765"/>
                    <a:pt x="51231" y="104605"/>
                  </a:cubicBezTo>
                  <a:close/>
                  <a:moveTo>
                    <a:pt x="51232" y="89012"/>
                  </a:moveTo>
                  <a:cubicBezTo>
                    <a:pt x="56209" y="89117"/>
                    <a:pt x="61145" y="88102"/>
                    <a:pt x="65677" y="86042"/>
                  </a:cubicBezTo>
                  <a:cubicBezTo>
                    <a:pt x="69633" y="84101"/>
                    <a:pt x="73131" y="81339"/>
                    <a:pt x="75937" y="77942"/>
                  </a:cubicBezTo>
                  <a:cubicBezTo>
                    <a:pt x="78731" y="74440"/>
                    <a:pt x="80817" y="70428"/>
                    <a:pt x="82080" y="66129"/>
                  </a:cubicBezTo>
                  <a:cubicBezTo>
                    <a:pt x="83370" y="61745"/>
                    <a:pt x="84030" y="57199"/>
                    <a:pt x="84038" y="52629"/>
                  </a:cubicBezTo>
                  <a:cubicBezTo>
                    <a:pt x="84060" y="48041"/>
                    <a:pt x="83331" y="43481"/>
                    <a:pt x="81878" y="39129"/>
                  </a:cubicBezTo>
                  <a:cubicBezTo>
                    <a:pt x="79095" y="30316"/>
                    <a:pt x="72722" y="23086"/>
                    <a:pt x="64328" y="19217"/>
                  </a:cubicBezTo>
                  <a:cubicBezTo>
                    <a:pt x="59693" y="17185"/>
                    <a:pt x="54675" y="16172"/>
                    <a:pt x="49613" y="16247"/>
                  </a:cubicBezTo>
                  <a:cubicBezTo>
                    <a:pt x="44538" y="16332"/>
                    <a:pt x="39551" y="17579"/>
                    <a:pt x="35033" y="19892"/>
                  </a:cubicBezTo>
                  <a:cubicBezTo>
                    <a:pt x="31020" y="21982"/>
                    <a:pt x="27463" y="24850"/>
                    <a:pt x="24570" y="28329"/>
                  </a:cubicBezTo>
                  <a:cubicBezTo>
                    <a:pt x="21788" y="31785"/>
                    <a:pt x="19661" y="35719"/>
                    <a:pt x="18292" y="39939"/>
                  </a:cubicBezTo>
                  <a:cubicBezTo>
                    <a:pt x="16820" y="44286"/>
                    <a:pt x="16090" y="48850"/>
                    <a:pt x="16132" y="53439"/>
                  </a:cubicBezTo>
                  <a:cubicBezTo>
                    <a:pt x="16314" y="62385"/>
                    <a:pt x="19581" y="70993"/>
                    <a:pt x="25380" y="77807"/>
                  </a:cubicBezTo>
                  <a:cubicBezTo>
                    <a:pt x="31952" y="85132"/>
                    <a:pt x="41393" y="89224"/>
                    <a:pt x="51232" y="89012"/>
                  </a:cubicBezTo>
                  <a:close/>
                </a:path>
              </a:pathLst>
            </a:custGeom>
            <a:solidFill>
              <a:schemeClr val="bg1"/>
            </a:solidFill>
            <a:ln w="674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2" name="Forme libre : forme 591">
              <a:extLst>
                <a:ext uri="{FF2B5EF4-FFF2-40B4-BE49-F238E27FC236}">
                  <a16:creationId xmlns:a16="http://schemas.microsoft.com/office/drawing/2014/main" id="{8F3DD63A-E156-4699-B115-DC1CADB2D145}"/>
                </a:ext>
              </a:extLst>
            </p:cNvPr>
            <p:cNvSpPr/>
            <p:nvPr/>
          </p:nvSpPr>
          <p:spPr>
            <a:xfrm>
              <a:off x="10490003" y="1747602"/>
              <a:ext cx="97992" cy="191994"/>
            </a:xfrm>
            <a:custGeom>
              <a:avLst/>
              <a:gdLst>
                <a:gd name="connsiteX0" fmla="*/ 40673 w 97992"/>
                <a:gd name="connsiteY0" fmla="*/ 186955 h 191994"/>
                <a:gd name="connsiteX1" fmla="*/ 36758 w 97992"/>
                <a:gd name="connsiteY1" fmla="*/ 191410 h 191994"/>
                <a:gd name="connsiteX2" fmla="*/ 31088 w 97992"/>
                <a:gd name="connsiteY2" fmla="*/ 191410 h 191994"/>
                <a:gd name="connsiteX3" fmla="*/ 26633 w 97992"/>
                <a:gd name="connsiteY3" fmla="*/ 187292 h 191994"/>
                <a:gd name="connsiteX4" fmla="*/ 26633 w 97992"/>
                <a:gd name="connsiteY4" fmla="*/ 180002 h 191994"/>
                <a:gd name="connsiteX5" fmla="*/ 47557 w 97992"/>
                <a:gd name="connsiteY5" fmla="*/ 114055 h 191994"/>
                <a:gd name="connsiteX6" fmla="*/ 645 w 97992"/>
                <a:gd name="connsiteY6" fmla="*/ 14627 h 191994"/>
                <a:gd name="connsiteX7" fmla="*/ -233 w 97992"/>
                <a:gd name="connsiteY7" fmla="*/ 7202 h 191994"/>
                <a:gd name="connsiteX8" fmla="*/ 3615 w 97992"/>
                <a:gd name="connsiteY8" fmla="*/ 2882 h 191994"/>
                <a:gd name="connsiteX9" fmla="*/ 9555 w 97992"/>
                <a:gd name="connsiteY9" fmla="*/ 2882 h 191994"/>
                <a:gd name="connsiteX10" fmla="*/ 14887 w 97992"/>
                <a:gd name="connsiteY10" fmla="*/ 7877 h 191994"/>
                <a:gd name="connsiteX11" fmla="*/ 54645 w 97992"/>
                <a:gd name="connsiteY11" fmla="*/ 91037 h 191994"/>
                <a:gd name="connsiteX12" fmla="*/ 81645 w 97992"/>
                <a:gd name="connsiteY12" fmla="*/ 6865 h 191994"/>
                <a:gd name="connsiteX13" fmla="*/ 86100 w 97992"/>
                <a:gd name="connsiteY13" fmla="*/ 925 h 191994"/>
                <a:gd name="connsiteX14" fmla="*/ 92108 w 97992"/>
                <a:gd name="connsiteY14" fmla="*/ 249 h 191994"/>
                <a:gd name="connsiteX15" fmla="*/ 96563 w 97992"/>
                <a:gd name="connsiteY15" fmla="*/ 4232 h 191994"/>
                <a:gd name="connsiteX16" fmla="*/ 96563 w 97992"/>
                <a:gd name="connsiteY16" fmla="*/ 11522 h 19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992" h="191994">
                  <a:moveTo>
                    <a:pt x="40673" y="186955"/>
                  </a:moveTo>
                  <a:cubicBezTo>
                    <a:pt x="40325" y="189065"/>
                    <a:pt x="38806" y="190794"/>
                    <a:pt x="36758" y="191410"/>
                  </a:cubicBezTo>
                  <a:cubicBezTo>
                    <a:pt x="34924" y="192058"/>
                    <a:pt x="32922" y="192058"/>
                    <a:pt x="31088" y="191410"/>
                  </a:cubicBezTo>
                  <a:cubicBezTo>
                    <a:pt x="29224" y="190514"/>
                    <a:pt x="27673" y="189080"/>
                    <a:pt x="26633" y="187292"/>
                  </a:cubicBezTo>
                  <a:cubicBezTo>
                    <a:pt x="25467" y="185002"/>
                    <a:pt x="25467" y="182292"/>
                    <a:pt x="26633" y="180002"/>
                  </a:cubicBezTo>
                  <a:lnTo>
                    <a:pt x="47557" y="114055"/>
                  </a:lnTo>
                  <a:lnTo>
                    <a:pt x="645" y="14627"/>
                  </a:lnTo>
                  <a:cubicBezTo>
                    <a:pt x="-633" y="12370"/>
                    <a:pt x="-949" y="9694"/>
                    <a:pt x="-233" y="7202"/>
                  </a:cubicBezTo>
                  <a:cubicBezTo>
                    <a:pt x="337" y="5258"/>
                    <a:pt x="1749" y="3672"/>
                    <a:pt x="3615" y="2882"/>
                  </a:cubicBezTo>
                  <a:cubicBezTo>
                    <a:pt x="5529" y="2162"/>
                    <a:pt x="7640" y="2162"/>
                    <a:pt x="9555" y="2882"/>
                  </a:cubicBezTo>
                  <a:cubicBezTo>
                    <a:pt x="11951" y="3730"/>
                    <a:pt x="13884" y="5541"/>
                    <a:pt x="14887" y="7877"/>
                  </a:cubicBezTo>
                  <a:lnTo>
                    <a:pt x="54645" y="91037"/>
                  </a:lnTo>
                  <a:lnTo>
                    <a:pt x="81645" y="6865"/>
                  </a:lnTo>
                  <a:cubicBezTo>
                    <a:pt x="82250" y="4356"/>
                    <a:pt x="83861" y="2208"/>
                    <a:pt x="86100" y="925"/>
                  </a:cubicBezTo>
                  <a:cubicBezTo>
                    <a:pt x="87916" y="-142"/>
                    <a:pt x="90100" y="-388"/>
                    <a:pt x="92108" y="249"/>
                  </a:cubicBezTo>
                  <a:cubicBezTo>
                    <a:pt x="94039" y="972"/>
                    <a:pt x="95629" y="2393"/>
                    <a:pt x="96563" y="4232"/>
                  </a:cubicBezTo>
                  <a:cubicBezTo>
                    <a:pt x="97657" y="6539"/>
                    <a:pt x="97657" y="9215"/>
                    <a:pt x="96563" y="11522"/>
                  </a:cubicBezTo>
                  <a:close/>
                </a:path>
              </a:pathLst>
            </a:custGeom>
            <a:solidFill>
              <a:schemeClr val="bg1"/>
            </a:solidFill>
            <a:ln w="674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3" name="Forme libre : forme 592">
              <a:extLst>
                <a:ext uri="{FF2B5EF4-FFF2-40B4-BE49-F238E27FC236}">
                  <a16:creationId xmlns:a16="http://schemas.microsoft.com/office/drawing/2014/main" id="{57C178A5-3084-4A5E-A546-4BA6B8B81AAA}"/>
                </a:ext>
              </a:extLst>
            </p:cNvPr>
            <p:cNvSpPr/>
            <p:nvPr/>
          </p:nvSpPr>
          <p:spPr>
            <a:xfrm>
              <a:off x="10605024" y="1735800"/>
              <a:ext cx="94604" cy="129937"/>
            </a:xfrm>
            <a:custGeom>
              <a:avLst/>
              <a:gdLst>
                <a:gd name="connsiteX0" fmla="*/ 74152 w 94604"/>
                <a:gd name="connsiteY0" fmla="*/ 8204 h 129937"/>
                <a:gd name="connsiteX1" fmla="*/ 76919 w 94604"/>
                <a:gd name="connsiteY1" fmla="*/ 1927 h 129937"/>
                <a:gd name="connsiteX2" fmla="*/ 82387 w 94604"/>
                <a:gd name="connsiteY2" fmla="*/ -98 h 129937"/>
                <a:gd name="connsiteX3" fmla="*/ 87720 w 94604"/>
                <a:gd name="connsiteY3" fmla="*/ 1927 h 129937"/>
                <a:gd name="connsiteX4" fmla="*/ 90353 w 94604"/>
                <a:gd name="connsiteY4" fmla="*/ 8204 h 129937"/>
                <a:gd name="connsiteX5" fmla="*/ 91701 w 94604"/>
                <a:gd name="connsiteY5" fmla="*/ 64567 h 129937"/>
                <a:gd name="connsiteX6" fmla="*/ 93996 w 94604"/>
                <a:gd name="connsiteY6" fmla="*/ 122887 h 129937"/>
                <a:gd name="connsiteX7" fmla="*/ 91161 w 94604"/>
                <a:gd name="connsiteY7" fmla="*/ 128017 h 129937"/>
                <a:gd name="connsiteX8" fmla="*/ 85896 w 94604"/>
                <a:gd name="connsiteY8" fmla="*/ 129839 h 129937"/>
                <a:gd name="connsiteX9" fmla="*/ 80563 w 94604"/>
                <a:gd name="connsiteY9" fmla="*/ 128152 h 129937"/>
                <a:gd name="connsiteX10" fmla="*/ 77795 w 94604"/>
                <a:gd name="connsiteY10" fmla="*/ 122887 h 129937"/>
                <a:gd name="connsiteX11" fmla="*/ 76783 w 94604"/>
                <a:gd name="connsiteY11" fmla="*/ 106619 h 129937"/>
                <a:gd name="connsiteX12" fmla="*/ 58018 w 94604"/>
                <a:gd name="connsiteY12" fmla="*/ 116542 h 129937"/>
                <a:gd name="connsiteX13" fmla="*/ 32031 w 94604"/>
                <a:gd name="connsiteY13" fmla="*/ 115867 h 129937"/>
                <a:gd name="connsiteX14" fmla="*/ 16776 w 94604"/>
                <a:gd name="connsiteY14" fmla="*/ 109117 h 129937"/>
                <a:gd name="connsiteX15" fmla="*/ 6516 w 94604"/>
                <a:gd name="connsiteY15" fmla="*/ 97574 h 129937"/>
                <a:gd name="connsiteX16" fmla="*/ 711 w 94604"/>
                <a:gd name="connsiteY16" fmla="*/ 82994 h 129937"/>
                <a:gd name="connsiteX17" fmla="*/ -437 w 94604"/>
                <a:gd name="connsiteY17" fmla="*/ 66727 h 129937"/>
                <a:gd name="connsiteX18" fmla="*/ 3748 w 94604"/>
                <a:gd name="connsiteY18" fmla="*/ 48029 h 129937"/>
                <a:gd name="connsiteX19" fmla="*/ 13333 w 94604"/>
                <a:gd name="connsiteY19" fmla="*/ 31762 h 129937"/>
                <a:gd name="connsiteX20" fmla="*/ 28250 w 94604"/>
                <a:gd name="connsiteY20" fmla="*/ 20489 h 129937"/>
                <a:gd name="connsiteX21" fmla="*/ 47961 w 94604"/>
                <a:gd name="connsiteY21" fmla="*/ 16372 h 129937"/>
                <a:gd name="connsiteX22" fmla="*/ 62541 w 94604"/>
                <a:gd name="connsiteY22" fmla="*/ 19814 h 129937"/>
                <a:gd name="connsiteX23" fmla="*/ 74759 w 94604"/>
                <a:gd name="connsiteY23" fmla="*/ 27982 h 129937"/>
                <a:gd name="connsiteX24" fmla="*/ 74286 w 94604"/>
                <a:gd name="connsiteY24" fmla="*/ 18329 h 129937"/>
                <a:gd name="connsiteX25" fmla="*/ 74152 w 94604"/>
                <a:gd name="connsiteY25" fmla="*/ 8204 h 129937"/>
                <a:gd name="connsiteX26" fmla="*/ 36217 w 94604"/>
                <a:gd name="connsiteY26" fmla="*/ 100004 h 129937"/>
                <a:gd name="connsiteX27" fmla="*/ 49244 w 94604"/>
                <a:gd name="connsiteY27" fmla="*/ 101489 h 129937"/>
                <a:gd name="connsiteX28" fmla="*/ 60922 w 94604"/>
                <a:gd name="connsiteY28" fmla="*/ 96697 h 129937"/>
                <a:gd name="connsiteX29" fmla="*/ 70169 w 94604"/>
                <a:gd name="connsiteY29" fmla="*/ 87382 h 129937"/>
                <a:gd name="connsiteX30" fmla="*/ 75771 w 94604"/>
                <a:gd name="connsiteY30" fmla="*/ 75502 h 129937"/>
                <a:gd name="connsiteX31" fmla="*/ 75096 w 94604"/>
                <a:gd name="connsiteY31" fmla="*/ 56939 h 129937"/>
                <a:gd name="connsiteX32" fmla="*/ 67064 w 94604"/>
                <a:gd name="connsiteY32" fmla="*/ 42022 h 129937"/>
                <a:gd name="connsiteX33" fmla="*/ 55049 w 94604"/>
                <a:gd name="connsiteY33" fmla="*/ 34192 h 129937"/>
                <a:gd name="connsiteX34" fmla="*/ 41549 w 94604"/>
                <a:gd name="connsiteY34" fmla="*/ 33247 h 129937"/>
                <a:gd name="connsiteX35" fmla="*/ 28723 w 94604"/>
                <a:gd name="connsiteY35" fmla="*/ 38714 h 129937"/>
                <a:gd name="connsiteX36" fmla="*/ 19273 w 94604"/>
                <a:gd name="connsiteY36" fmla="*/ 50797 h 129937"/>
                <a:gd name="connsiteX37" fmla="*/ 16033 w 94604"/>
                <a:gd name="connsiteY37" fmla="*/ 69494 h 129937"/>
                <a:gd name="connsiteX38" fmla="*/ 21096 w 94604"/>
                <a:gd name="connsiteY38" fmla="*/ 87584 h 129937"/>
                <a:gd name="connsiteX39" fmla="*/ 36216 w 94604"/>
                <a:gd name="connsiteY39" fmla="*/ 100004 h 129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4604" h="129937">
                  <a:moveTo>
                    <a:pt x="74152" y="8204"/>
                  </a:moveTo>
                  <a:cubicBezTo>
                    <a:pt x="74143" y="5814"/>
                    <a:pt x="75149" y="3533"/>
                    <a:pt x="76919" y="1927"/>
                  </a:cubicBezTo>
                  <a:cubicBezTo>
                    <a:pt x="78449" y="634"/>
                    <a:pt x="80383" y="-83"/>
                    <a:pt x="82387" y="-98"/>
                  </a:cubicBezTo>
                  <a:cubicBezTo>
                    <a:pt x="84356" y="-118"/>
                    <a:pt x="86260" y="605"/>
                    <a:pt x="87720" y="1927"/>
                  </a:cubicBezTo>
                  <a:cubicBezTo>
                    <a:pt x="89420" y="3571"/>
                    <a:pt x="90371" y="5840"/>
                    <a:pt x="90353" y="8204"/>
                  </a:cubicBezTo>
                  <a:cubicBezTo>
                    <a:pt x="91027" y="26969"/>
                    <a:pt x="91431" y="45734"/>
                    <a:pt x="91701" y="64567"/>
                  </a:cubicBezTo>
                  <a:cubicBezTo>
                    <a:pt x="91971" y="83399"/>
                    <a:pt x="92646" y="102772"/>
                    <a:pt x="93996" y="122887"/>
                  </a:cubicBezTo>
                  <a:cubicBezTo>
                    <a:pt x="93882" y="124939"/>
                    <a:pt x="92838" y="126828"/>
                    <a:pt x="91161" y="128017"/>
                  </a:cubicBezTo>
                  <a:cubicBezTo>
                    <a:pt x="89658" y="129194"/>
                    <a:pt x="87805" y="129835"/>
                    <a:pt x="85896" y="129839"/>
                  </a:cubicBezTo>
                  <a:cubicBezTo>
                    <a:pt x="83991" y="129807"/>
                    <a:pt x="82138" y="129221"/>
                    <a:pt x="80563" y="128152"/>
                  </a:cubicBezTo>
                  <a:cubicBezTo>
                    <a:pt x="78875" y="126920"/>
                    <a:pt x="77853" y="124975"/>
                    <a:pt x="77795" y="122887"/>
                  </a:cubicBezTo>
                  <a:lnTo>
                    <a:pt x="76783" y="106619"/>
                  </a:lnTo>
                  <a:cubicBezTo>
                    <a:pt x="71440" y="111420"/>
                    <a:pt x="64994" y="114828"/>
                    <a:pt x="58018" y="116542"/>
                  </a:cubicBezTo>
                  <a:cubicBezTo>
                    <a:pt x="49439" y="118525"/>
                    <a:pt x="40495" y="118292"/>
                    <a:pt x="32031" y="115867"/>
                  </a:cubicBezTo>
                  <a:cubicBezTo>
                    <a:pt x="26497" y="114812"/>
                    <a:pt x="21278" y="112503"/>
                    <a:pt x="16776" y="109117"/>
                  </a:cubicBezTo>
                  <a:cubicBezTo>
                    <a:pt x="12682" y="105925"/>
                    <a:pt x="9205" y="102014"/>
                    <a:pt x="6516" y="97574"/>
                  </a:cubicBezTo>
                  <a:cubicBezTo>
                    <a:pt x="3841" y="93042"/>
                    <a:pt x="1883" y="88124"/>
                    <a:pt x="711" y="82994"/>
                  </a:cubicBezTo>
                  <a:cubicBezTo>
                    <a:pt x="-483" y="77660"/>
                    <a:pt x="-870" y="72176"/>
                    <a:pt x="-437" y="66727"/>
                  </a:cubicBezTo>
                  <a:cubicBezTo>
                    <a:pt x="14" y="60320"/>
                    <a:pt x="1424" y="54017"/>
                    <a:pt x="3748" y="48029"/>
                  </a:cubicBezTo>
                  <a:cubicBezTo>
                    <a:pt x="5963" y="42086"/>
                    <a:pt x="9208" y="36579"/>
                    <a:pt x="13333" y="31762"/>
                  </a:cubicBezTo>
                  <a:cubicBezTo>
                    <a:pt x="17446" y="26985"/>
                    <a:pt x="22533" y="23142"/>
                    <a:pt x="28250" y="20489"/>
                  </a:cubicBezTo>
                  <a:cubicBezTo>
                    <a:pt x="34429" y="17657"/>
                    <a:pt x="41165" y="16250"/>
                    <a:pt x="47961" y="16372"/>
                  </a:cubicBezTo>
                  <a:cubicBezTo>
                    <a:pt x="53003" y="16522"/>
                    <a:pt x="57963" y="17693"/>
                    <a:pt x="62541" y="19814"/>
                  </a:cubicBezTo>
                  <a:cubicBezTo>
                    <a:pt x="66964" y="21972"/>
                    <a:pt x="71074" y="24719"/>
                    <a:pt x="74759" y="27982"/>
                  </a:cubicBezTo>
                  <a:cubicBezTo>
                    <a:pt x="74759" y="24877"/>
                    <a:pt x="74759" y="21637"/>
                    <a:pt x="74286" y="18329"/>
                  </a:cubicBezTo>
                  <a:cubicBezTo>
                    <a:pt x="73814" y="15022"/>
                    <a:pt x="74152" y="11512"/>
                    <a:pt x="74152" y="8204"/>
                  </a:cubicBezTo>
                  <a:close/>
                  <a:moveTo>
                    <a:pt x="36217" y="100004"/>
                  </a:moveTo>
                  <a:cubicBezTo>
                    <a:pt x="40333" y="101715"/>
                    <a:pt x="44849" y="102230"/>
                    <a:pt x="49244" y="101489"/>
                  </a:cubicBezTo>
                  <a:cubicBezTo>
                    <a:pt x="53435" y="100745"/>
                    <a:pt x="57417" y="99111"/>
                    <a:pt x="60922" y="96697"/>
                  </a:cubicBezTo>
                  <a:cubicBezTo>
                    <a:pt x="64537" y="94171"/>
                    <a:pt x="67670" y="91016"/>
                    <a:pt x="70169" y="87382"/>
                  </a:cubicBezTo>
                  <a:cubicBezTo>
                    <a:pt x="72747" y="83797"/>
                    <a:pt x="74646" y="79771"/>
                    <a:pt x="75771" y="75502"/>
                  </a:cubicBezTo>
                  <a:lnTo>
                    <a:pt x="75096" y="56939"/>
                  </a:lnTo>
                  <a:cubicBezTo>
                    <a:pt x="73693" y="51379"/>
                    <a:pt x="70932" y="46254"/>
                    <a:pt x="67064" y="42022"/>
                  </a:cubicBezTo>
                  <a:cubicBezTo>
                    <a:pt x="63755" y="38474"/>
                    <a:pt x="59631" y="35786"/>
                    <a:pt x="55049" y="34192"/>
                  </a:cubicBezTo>
                  <a:cubicBezTo>
                    <a:pt x="50690" y="32797"/>
                    <a:pt x="46059" y="32473"/>
                    <a:pt x="41549" y="33247"/>
                  </a:cubicBezTo>
                  <a:cubicBezTo>
                    <a:pt x="36880" y="33956"/>
                    <a:pt x="32468" y="35837"/>
                    <a:pt x="28723" y="38714"/>
                  </a:cubicBezTo>
                  <a:cubicBezTo>
                    <a:pt x="24608" y="41884"/>
                    <a:pt x="21359" y="46039"/>
                    <a:pt x="19273" y="50797"/>
                  </a:cubicBezTo>
                  <a:cubicBezTo>
                    <a:pt x="16748" y="56691"/>
                    <a:pt x="15638" y="63094"/>
                    <a:pt x="16033" y="69494"/>
                  </a:cubicBezTo>
                  <a:cubicBezTo>
                    <a:pt x="16222" y="75846"/>
                    <a:pt x="17960" y="82056"/>
                    <a:pt x="21096" y="87584"/>
                  </a:cubicBezTo>
                  <a:cubicBezTo>
                    <a:pt x="24497" y="93391"/>
                    <a:pt x="29859" y="97795"/>
                    <a:pt x="36216" y="100004"/>
                  </a:cubicBezTo>
                  <a:close/>
                </a:path>
              </a:pathLst>
            </a:custGeom>
            <a:solidFill>
              <a:schemeClr val="bg1"/>
            </a:solidFill>
            <a:ln w="674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4" name="Forme libre : forme 593">
              <a:extLst>
                <a:ext uri="{FF2B5EF4-FFF2-40B4-BE49-F238E27FC236}">
                  <a16:creationId xmlns:a16="http://schemas.microsoft.com/office/drawing/2014/main" id="{C88B8048-E5C9-4194-9B95-17AD813844C2}"/>
                </a:ext>
              </a:extLst>
            </p:cNvPr>
            <p:cNvSpPr/>
            <p:nvPr/>
          </p:nvSpPr>
          <p:spPr>
            <a:xfrm>
              <a:off x="10736047" y="1710282"/>
              <a:ext cx="17979" cy="158013"/>
            </a:xfrm>
            <a:custGeom>
              <a:avLst/>
              <a:gdLst>
                <a:gd name="connsiteX0" fmla="*/ -577 w 17979"/>
                <a:gd name="connsiteY0" fmla="*/ 8207 h 158013"/>
                <a:gd name="connsiteX1" fmla="*/ 1718 w 17979"/>
                <a:gd name="connsiteY1" fmla="*/ 2267 h 158013"/>
                <a:gd name="connsiteX2" fmla="*/ 7388 w 17979"/>
                <a:gd name="connsiteY2" fmla="*/ -96 h 158013"/>
                <a:gd name="connsiteX3" fmla="*/ 15690 w 17979"/>
                <a:gd name="connsiteY3" fmla="*/ 7796 h 158013"/>
                <a:gd name="connsiteX4" fmla="*/ 15690 w 17979"/>
                <a:gd name="connsiteY4" fmla="*/ 8206 h 158013"/>
                <a:gd name="connsiteX5" fmla="*/ 13328 w 17979"/>
                <a:gd name="connsiteY5" fmla="*/ 13876 h 158013"/>
                <a:gd name="connsiteX6" fmla="*/ 7388 w 17979"/>
                <a:gd name="connsiteY6" fmla="*/ 16171 h 158013"/>
                <a:gd name="connsiteX7" fmla="*/ -578 w 17979"/>
                <a:gd name="connsiteY7" fmla="*/ 8479 h 158013"/>
                <a:gd name="connsiteX8" fmla="*/ -578 w 17979"/>
                <a:gd name="connsiteY8" fmla="*/ 8206 h 158013"/>
                <a:gd name="connsiteX9" fmla="*/ -577 w 17979"/>
                <a:gd name="connsiteY9" fmla="*/ 41957 h 158013"/>
                <a:gd name="connsiteX10" fmla="*/ 2056 w 17979"/>
                <a:gd name="connsiteY10" fmla="*/ 35679 h 158013"/>
                <a:gd name="connsiteX11" fmla="*/ 13665 w 17979"/>
                <a:gd name="connsiteY11" fmla="*/ 35679 h 158013"/>
                <a:gd name="connsiteX12" fmla="*/ 16298 w 17979"/>
                <a:gd name="connsiteY12" fmla="*/ 41957 h 158013"/>
                <a:gd name="connsiteX13" fmla="*/ 16298 w 17979"/>
                <a:gd name="connsiteY13" fmla="*/ 70104 h 158013"/>
                <a:gd name="connsiteX14" fmla="*/ 16770 w 17979"/>
                <a:gd name="connsiteY14" fmla="*/ 96294 h 158013"/>
                <a:gd name="connsiteX15" fmla="*/ 17311 w 17979"/>
                <a:gd name="connsiteY15" fmla="*/ 122484 h 158013"/>
                <a:gd name="connsiteX16" fmla="*/ 17311 w 17979"/>
                <a:gd name="connsiteY16" fmla="*/ 150632 h 158013"/>
                <a:gd name="connsiteX17" fmla="*/ 14678 w 17979"/>
                <a:gd name="connsiteY17" fmla="*/ 156099 h 158013"/>
                <a:gd name="connsiteX18" fmla="*/ 2731 w 17979"/>
                <a:gd name="connsiteY18" fmla="*/ 156099 h 158013"/>
                <a:gd name="connsiteX19" fmla="*/ 98 w 17979"/>
                <a:gd name="connsiteY19" fmla="*/ 150632 h 158013"/>
                <a:gd name="connsiteX20" fmla="*/ 98 w 17979"/>
                <a:gd name="connsiteY20" fmla="*/ 122484 h 158013"/>
                <a:gd name="connsiteX21" fmla="*/ -240 w 17979"/>
                <a:gd name="connsiteY21" fmla="*/ 96294 h 158013"/>
                <a:gd name="connsiteX22" fmla="*/ -240 w 17979"/>
                <a:gd name="connsiteY22" fmla="*/ 70104 h 158013"/>
                <a:gd name="connsiteX23" fmla="*/ -577 w 17979"/>
                <a:gd name="connsiteY23" fmla="*/ 41687 h 158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979" h="158013">
                  <a:moveTo>
                    <a:pt x="-577" y="8207"/>
                  </a:moveTo>
                  <a:cubicBezTo>
                    <a:pt x="-671" y="5994"/>
                    <a:pt x="161" y="3841"/>
                    <a:pt x="1718" y="2267"/>
                  </a:cubicBezTo>
                  <a:cubicBezTo>
                    <a:pt x="3203" y="733"/>
                    <a:pt x="5254" y="-121"/>
                    <a:pt x="7388" y="-96"/>
                  </a:cubicBezTo>
                  <a:cubicBezTo>
                    <a:pt x="11859" y="-209"/>
                    <a:pt x="15577" y="3324"/>
                    <a:pt x="15690" y="7796"/>
                  </a:cubicBezTo>
                  <a:cubicBezTo>
                    <a:pt x="15693" y="7933"/>
                    <a:pt x="15693" y="8070"/>
                    <a:pt x="15690" y="8206"/>
                  </a:cubicBezTo>
                  <a:cubicBezTo>
                    <a:pt x="15716" y="10341"/>
                    <a:pt x="14861" y="12392"/>
                    <a:pt x="13328" y="13876"/>
                  </a:cubicBezTo>
                  <a:cubicBezTo>
                    <a:pt x="11753" y="15434"/>
                    <a:pt x="9601" y="16266"/>
                    <a:pt x="7388" y="16171"/>
                  </a:cubicBezTo>
                  <a:cubicBezTo>
                    <a:pt x="3064" y="16247"/>
                    <a:pt x="-502" y="12803"/>
                    <a:pt x="-578" y="8479"/>
                  </a:cubicBezTo>
                  <a:cubicBezTo>
                    <a:pt x="-579" y="8388"/>
                    <a:pt x="-579" y="8297"/>
                    <a:pt x="-578" y="8206"/>
                  </a:cubicBezTo>
                  <a:close/>
                  <a:moveTo>
                    <a:pt x="-577" y="41957"/>
                  </a:moveTo>
                  <a:cubicBezTo>
                    <a:pt x="-803" y="39556"/>
                    <a:pt x="185" y="37201"/>
                    <a:pt x="2056" y="35679"/>
                  </a:cubicBezTo>
                  <a:cubicBezTo>
                    <a:pt x="5452" y="32972"/>
                    <a:pt x="10269" y="32972"/>
                    <a:pt x="13665" y="35679"/>
                  </a:cubicBezTo>
                  <a:cubicBezTo>
                    <a:pt x="15536" y="37201"/>
                    <a:pt x="16523" y="39556"/>
                    <a:pt x="16298" y="41957"/>
                  </a:cubicBezTo>
                  <a:cubicBezTo>
                    <a:pt x="16298" y="51902"/>
                    <a:pt x="16298" y="61284"/>
                    <a:pt x="16298" y="70104"/>
                  </a:cubicBezTo>
                  <a:cubicBezTo>
                    <a:pt x="16298" y="78947"/>
                    <a:pt x="16298" y="87654"/>
                    <a:pt x="16770" y="96294"/>
                  </a:cubicBezTo>
                  <a:cubicBezTo>
                    <a:pt x="17243" y="104934"/>
                    <a:pt x="17176" y="113642"/>
                    <a:pt x="17311" y="122484"/>
                  </a:cubicBezTo>
                  <a:cubicBezTo>
                    <a:pt x="17445" y="131327"/>
                    <a:pt x="17311" y="140709"/>
                    <a:pt x="17311" y="150632"/>
                  </a:cubicBezTo>
                  <a:cubicBezTo>
                    <a:pt x="17444" y="152788"/>
                    <a:pt x="16447" y="154859"/>
                    <a:pt x="14678" y="156099"/>
                  </a:cubicBezTo>
                  <a:cubicBezTo>
                    <a:pt x="11063" y="158521"/>
                    <a:pt x="6345" y="158521"/>
                    <a:pt x="2731" y="156099"/>
                  </a:cubicBezTo>
                  <a:cubicBezTo>
                    <a:pt x="961" y="154859"/>
                    <a:pt x="-36" y="152788"/>
                    <a:pt x="98" y="150632"/>
                  </a:cubicBezTo>
                  <a:cubicBezTo>
                    <a:pt x="98" y="140687"/>
                    <a:pt x="98" y="131304"/>
                    <a:pt x="98" y="122484"/>
                  </a:cubicBezTo>
                  <a:cubicBezTo>
                    <a:pt x="98" y="113642"/>
                    <a:pt x="98" y="104934"/>
                    <a:pt x="-240" y="96294"/>
                  </a:cubicBezTo>
                  <a:cubicBezTo>
                    <a:pt x="-577" y="87654"/>
                    <a:pt x="-240" y="78947"/>
                    <a:pt x="-240" y="70104"/>
                  </a:cubicBezTo>
                  <a:cubicBezTo>
                    <a:pt x="-240" y="61262"/>
                    <a:pt x="-577" y="51609"/>
                    <a:pt x="-577" y="41687"/>
                  </a:cubicBezTo>
                  <a:close/>
                </a:path>
              </a:pathLst>
            </a:custGeom>
            <a:solidFill>
              <a:schemeClr val="bg1"/>
            </a:solidFill>
            <a:ln w="674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5" name="Forme libre : forme 594">
              <a:extLst>
                <a:ext uri="{FF2B5EF4-FFF2-40B4-BE49-F238E27FC236}">
                  <a16:creationId xmlns:a16="http://schemas.microsoft.com/office/drawing/2014/main" id="{628E27F5-128D-4280-A68A-29A1125D6832}"/>
                </a:ext>
              </a:extLst>
            </p:cNvPr>
            <p:cNvSpPr/>
            <p:nvPr/>
          </p:nvSpPr>
          <p:spPr>
            <a:xfrm>
              <a:off x="10784234" y="1745415"/>
              <a:ext cx="88906" cy="119465"/>
            </a:xfrm>
            <a:custGeom>
              <a:avLst/>
              <a:gdLst>
                <a:gd name="connsiteX0" fmla="*/ 13876 w 88906"/>
                <a:gd name="connsiteY0" fmla="*/ 92684 h 119465"/>
                <a:gd name="connsiteX1" fmla="*/ 28457 w 88906"/>
                <a:gd name="connsiteY1" fmla="*/ 100514 h 119465"/>
                <a:gd name="connsiteX2" fmla="*/ 47626 w 88906"/>
                <a:gd name="connsiteY2" fmla="*/ 102944 h 119465"/>
                <a:gd name="connsiteX3" fmla="*/ 64569 w 88906"/>
                <a:gd name="connsiteY3" fmla="*/ 98962 h 119465"/>
                <a:gd name="connsiteX4" fmla="*/ 71859 w 88906"/>
                <a:gd name="connsiteY4" fmla="*/ 87419 h 119465"/>
                <a:gd name="connsiteX5" fmla="*/ 67066 w 88906"/>
                <a:gd name="connsiteY5" fmla="*/ 76147 h 119465"/>
                <a:gd name="connsiteX6" fmla="*/ 54916 w 88906"/>
                <a:gd name="connsiteY6" fmla="*/ 69397 h 119465"/>
                <a:gd name="connsiteX7" fmla="*/ 39054 w 88906"/>
                <a:gd name="connsiteY7" fmla="*/ 65077 h 119465"/>
                <a:gd name="connsiteX8" fmla="*/ 22989 w 88906"/>
                <a:gd name="connsiteY8" fmla="*/ 60284 h 119465"/>
                <a:gd name="connsiteX9" fmla="*/ 10028 w 88906"/>
                <a:gd name="connsiteY9" fmla="*/ 52319 h 119465"/>
                <a:gd name="connsiteX10" fmla="*/ 3953 w 88906"/>
                <a:gd name="connsiteY10" fmla="*/ 38414 h 119465"/>
                <a:gd name="connsiteX11" fmla="*/ 6586 w 88906"/>
                <a:gd name="connsiteY11" fmla="*/ 22214 h 119465"/>
                <a:gd name="connsiteX12" fmla="*/ 15698 w 88906"/>
                <a:gd name="connsiteY12" fmla="*/ 10402 h 119465"/>
                <a:gd name="connsiteX13" fmla="*/ 29198 w 88906"/>
                <a:gd name="connsiteY13" fmla="*/ 3112 h 119465"/>
                <a:gd name="connsiteX14" fmla="*/ 44588 w 88906"/>
                <a:gd name="connsiteY14" fmla="*/ 7 h 119465"/>
                <a:gd name="connsiteX15" fmla="*/ 65851 w 88906"/>
                <a:gd name="connsiteY15" fmla="*/ 3787 h 119465"/>
                <a:gd name="connsiteX16" fmla="*/ 81039 w 88906"/>
                <a:gd name="connsiteY16" fmla="*/ 15870 h 119465"/>
                <a:gd name="connsiteX17" fmla="*/ 82388 w 88906"/>
                <a:gd name="connsiteY17" fmla="*/ 21675 h 119465"/>
                <a:gd name="connsiteX18" fmla="*/ 79553 w 88906"/>
                <a:gd name="connsiteY18" fmla="*/ 26130 h 119465"/>
                <a:gd name="connsiteX19" fmla="*/ 74423 w 88906"/>
                <a:gd name="connsiteY19" fmla="*/ 27480 h 119465"/>
                <a:gd name="connsiteX20" fmla="*/ 68821 w 88906"/>
                <a:gd name="connsiteY20" fmla="*/ 24172 h 119465"/>
                <a:gd name="connsiteX21" fmla="*/ 57548 w 88906"/>
                <a:gd name="connsiteY21" fmla="*/ 17017 h 119465"/>
                <a:gd name="connsiteX22" fmla="*/ 43305 w 88906"/>
                <a:gd name="connsiteY22" fmla="*/ 15195 h 119465"/>
                <a:gd name="connsiteX23" fmla="*/ 27038 w 88906"/>
                <a:gd name="connsiteY23" fmla="*/ 21000 h 119465"/>
                <a:gd name="connsiteX24" fmla="*/ 20288 w 88906"/>
                <a:gd name="connsiteY24" fmla="*/ 34500 h 119465"/>
                <a:gd name="connsiteX25" fmla="*/ 25485 w 88906"/>
                <a:gd name="connsiteY25" fmla="*/ 42937 h 119465"/>
                <a:gd name="connsiteX26" fmla="*/ 38446 w 88906"/>
                <a:gd name="connsiteY26" fmla="*/ 48067 h 119465"/>
                <a:gd name="connsiteX27" fmla="*/ 55051 w 88906"/>
                <a:gd name="connsiteY27" fmla="*/ 52724 h 119465"/>
                <a:gd name="connsiteX28" fmla="*/ 71387 w 88906"/>
                <a:gd name="connsiteY28" fmla="*/ 59474 h 119465"/>
                <a:gd name="connsiteX29" fmla="*/ 83739 w 88906"/>
                <a:gd name="connsiteY29" fmla="*/ 70409 h 119465"/>
                <a:gd name="connsiteX30" fmla="*/ 88194 w 88906"/>
                <a:gd name="connsiteY30" fmla="*/ 88432 h 119465"/>
                <a:gd name="connsiteX31" fmla="*/ 82726 w 88906"/>
                <a:gd name="connsiteY31" fmla="*/ 103687 h 119465"/>
                <a:gd name="connsiteX32" fmla="*/ 69766 w 88906"/>
                <a:gd name="connsiteY32" fmla="*/ 113609 h 119465"/>
                <a:gd name="connsiteX33" fmla="*/ 52284 w 88906"/>
                <a:gd name="connsiteY33" fmla="*/ 118604 h 119465"/>
                <a:gd name="connsiteX34" fmla="*/ 33181 w 88906"/>
                <a:gd name="connsiteY34" fmla="*/ 118942 h 119465"/>
                <a:gd name="connsiteX35" fmla="*/ 15564 w 88906"/>
                <a:gd name="connsiteY35" fmla="*/ 114824 h 119465"/>
                <a:gd name="connsiteX36" fmla="*/ 2064 w 88906"/>
                <a:gd name="connsiteY36" fmla="*/ 106319 h 119465"/>
                <a:gd name="connsiteX37" fmla="*/ -569 w 88906"/>
                <a:gd name="connsiteY37" fmla="*/ 99569 h 119465"/>
                <a:gd name="connsiteX38" fmla="*/ 1861 w 88906"/>
                <a:gd name="connsiteY38" fmla="*/ 93427 h 119465"/>
                <a:gd name="connsiteX39" fmla="*/ 7396 w 88906"/>
                <a:gd name="connsiteY39" fmla="*/ 90457 h 119465"/>
                <a:gd name="connsiteX40" fmla="*/ 13876 w 88906"/>
                <a:gd name="connsiteY40" fmla="*/ 92684 h 119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8906" h="119465">
                  <a:moveTo>
                    <a:pt x="13876" y="92684"/>
                  </a:moveTo>
                  <a:cubicBezTo>
                    <a:pt x="18011" y="96464"/>
                    <a:pt x="23022" y="99155"/>
                    <a:pt x="28457" y="100514"/>
                  </a:cubicBezTo>
                  <a:cubicBezTo>
                    <a:pt x="34674" y="102349"/>
                    <a:pt x="41147" y="103170"/>
                    <a:pt x="47626" y="102944"/>
                  </a:cubicBezTo>
                  <a:cubicBezTo>
                    <a:pt x="53500" y="102896"/>
                    <a:pt x="59289" y="101535"/>
                    <a:pt x="64569" y="98962"/>
                  </a:cubicBezTo>
                  <a:cubicBezTo>
                    <a:pt x="69148" y="96987"/>
                    <a:pt x="72044" y="92403"/>
                    <a:pt x="71859" y="87419"/>
                  </a:cubicBezTo>
                  <a:cubicBezTo>
                    <a:pt x="72091" y="83123"/>
                    <a:pt x="70322" y="78961"/>
                    <a:pt x="67066" y="76147"/>
                  </a:cubicBezTo>
                  <a:cubicBezTo>
                    <a:pt x="63444" y="73201"/>
                    <a:pt x="59331" y="70916"/>
                    <a:pt x="54916" y="69397"/>
                  </a:cubicBezTo>
                  <a:cubicBezTo>
                    <a:pt x="49724" y="67627"/>
                    <a:pt x="44426" y="66184"/>
                    <a:pt x="39054" y="65077"/>
                  </a:cubicBezTo>
                  <a:cubicBezTo>
                    <a:pt x="33574" y="63934"/>
                    <a:pt x="28200" y="62331"/>
                    <a:pt x="22989" y="60284"/>
                  </a:cubicBezTo>
                  <a:cubicBezTo>
                    <a:pt x="18219" y="58443"/>
                    <a:pt x="13826" y="55744"/>
                    <a:pt x="10028" y="52319"/>
                  </a:cubicBezTo>
                  <a:cubicBezTo>
                    <a:pt x="6235" y="48676"/>
                    <a:pt x="4049" y="43673"/>
                    <a:pt x="3953" y="38414"/>
                  </a:cubicBezTo>
                  <a:cubicBezTo>
                    <a:pt x="3368" y="32876"/>
                    <a:pt x="4278" y="27282"/>
                    <a:pt x="6586" y="22214"/>
                  </a:cubicBezTo>
                  <a:cubicBezTo>
                    <a:pt x="8692" y="17639"/>
                    <a:pt x="11807" y="13601"/>
                    <a:pt x="15698" y="10402"/>
                  </a:cubicBezTo>
                  <a:cubicBezTo>
                    <a:pt x="19704" y="7152"/>
                    <a:pt x="24283" y="4679"/>
                    <a:pt x="29198" y="3112"/>
                  </a:cubicBezTo>
                  <a:cubicBezTo>
                    <a:pt x="34187" y="1471"/>
                    <a:pt x="39354" y="429"/>
                    <a:pt x="44588" y="7"/>
                  </a:cubicBezTo>
                  <a:cubicBezTo>
                    <a:pt x="51879" y="-496"/>
                    <a:pt x="59181" y="802"/>
                    <a:pt x="65851" y="3787"/>
                  </a:cubicBezTo>
                  <a:cubicBezTo>
                    <a:pt x="71930" y="6338"/>
                    <a:pt x="77186" y="10520"/>
                    <a:pt x="81039" y="15870"/>
                  </a:cubicBezTo>
                  <a:cubicBezTo>
                    <a:pt x="82287" y="17528"/>
                    <a:pt x="82777" y="19636"/>
                    <a:pt x="82388" y="21675"/>
                  </a:cubicBezTo>
                  <a:cubicBezTo>
                    <a:pt x="81993" y="23445"/>
                    <a:pt x="80990" y="25021"/>
                    <a:pt x="79553" y="26130"/>
                  </a:cubicBezTo>
                  <a:cubicBezTo>
                    <a:pt x="78099" y="27261"/>
                    <a:pt x="76246" y="27748"/>
                    <a:pt x="74423" y="27480"/>
                  </a:cubicBezTo>
                  <a:cubicBezTo>
                    <a:pt x="72207" y="27116"/>
                    <a:pt x="70208" y="25936"/>
                    <a:pt x="68821" y="24172"/>
                  </a:cubicBezTo>
                  <a:cubicBezTo>
                    <a:pt x="65691" y="20918"/>
                    <a:pt x="61825" y="18464"/>
                    <a:pt x="57548" y="17017"/>
                  </a:cubicBezTo>
                  <a:cubicBezTo>
                    <a:pt x="52983" y="15407"/>
                    <a:pt x="48128" y="14786"/>
                    <a:pt x="43305" y="15195"/>
                  </a:cubicBezTo>
                  <a:cubicBezTo>
                    <a:pt x="37484" y="15745"/>
                    <a:pt x="31893" y="17740"/>
                    <a:pt x="27038" y="21000"/>
                  </a:cubicBezTo>
                  <a:cubicBezTo>
                    <a:pt x="22475" y="23915"/>
                    <a:pt x="19883" y="29101"/>
                    <a:pt x="20288" y="34500"/>
                  </a:cubicBezTo>
                  <a:cubicBezTo>
                    <a:pt x="20152" y="38105"/>
                    <a:pt x="22204" y="41436"/>
                    <a:pt x="25485" y="42937"/>
                  </a:cubicBezTo>
                  <a:cubicBezTo>
                    <a:pt x="29598" y="45132"/>
                    <a:pt x="33945" y="46853"/>
                    <a:pt x="38446" y="48067"/>
                  </a:cubicBezTo>
                  <a:cubicBezTo>
                    <a:pt x="43621" y="49642"/>
                    <a:pt x="49156" y="51194"/>
                    <a:pt x="55051" y="52724"/>
                  </a:cubicBezTo>
                  <a:cubicBezTo>
                    <a:pt x="60760" y="54274"/>
                    <a:pt x="66248" y="56542"/>
                    <a:pt x="71387" y="59474"/>
                  </a:cubicBezTo>
                  <a:cubicBezTo>
                    <a:pt x="76274" y="62145"/>
                    <a:pt x="80496" y="65882"/>
                    <a:pt x="83739" y="70409"/>
                  </a:cubicBezTo>
                  <a:cubicBezTo>
                    <a:pt x="87166" y="75763"/>
                    <a:pt x="88732" y="82098"/>
                    <a:pt x="88194" y="88432"/>
                  </a:cubicBezTo>
                  <a:cubicBezTo>
                    <a:pt x="88149" y="93989"/>
                    <a:pt x="86221" y="99366"/>
                    <a:pt x="82726" y="103687"/>
                  </a:cubicBezTo>
                  <a:cubicBezTo>
                    <a:pt x="79210" y="107930"/>
                    <a:pt x="74780" y="111322"/>
                    <a:pt x="69766" y="113609"/>
                  </a:cubicBezTo>
                  <a:cubicBezTo>
                    <a:pt x="64222" y="116142"/>
                    <a:pt x="58328" y="117826"/>
                    <a:pt x="52284" y="118604"/>
                  </a:cubicBezTo>
                  <a:cubicBezTo>
                    <a:pt x="45953" y="119492"/>
                    <a:pt x="39538" y="119605"/>
                    <a:pt x="33181" y="118942"/>
                  </a:cubicBezTo>
                  <a:cubicBezTo>
                    <a:pt x="27153" y="118353"/>
                    <a:pt x="21229" y="116968"/>
                    <a:pt x="15564" y="114824"/>
                  </a:cubicBezTo>
                  <a:cubicBezTo>
                    <a:pt x="10457" y="113093"/>
                    <a:pt x="5831" y="110178"/>
                    <a:pt x="2064" y="106319"/>
                  </a:cubicBezTo>
                  <a:cubicBezTo>
                    <a:pt x="155" y="104622"/>
                    <a:pt x="-824" y="102111"/>
                    <a:pt x="-569" y="99569"/>
                  </a:cubicBezTo>
                  <a:cubicBezTo>
                    <a:pt x="-434" y="97315"/>
                    <a:pt x="418" y="95163"/>
                    <a:pt x="1861" y="93427"/>
                  </a:cubicBezTo>
                  <a:cubicBezTo>
                    <a:pt x="3300" y="91817"/>
                    <a:pt x="5259" y="90765"/>
                    <a:pt x="7396" y="90457"/>
                  </a:cubicBezTo>
                  <a:cubicBezTo>
                    <a:pt x="9786" y="90133"/>
                    <a:pt x="12190" y="90959"/>
                    <a:pt x="13876" y="92684"/>
                  </a:cubicBezTo>
                  <a:close/>
                </a:path>
              </a:pathLst>
            </a:custGeom>
            <a:solidFill>
              <a:schemeClr val="bg1"/>
            </a:solidFill>
            <a:ln w="674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6" name="Forme libre : forme 595">
              <a:extLst>
                <a:ext uri="{FF2B5EF4-FFF2-40B4-BE49-F238E27FC236}">
                  <a16:creationId xmlns:a16="http://schemas.microsoft.com/office/drawing/2014/main" id="{29CEE0A7-E10B-4A0C-8A4C-2604F9A25CB1}"/>
                </a:ext>
              </a:extLst>
            </p:cNvPr>
            <p:cNvSpPr/>
            <p:nvPr/>
          </p:nvSpPr>
          <p:spPr>
            <a:xfrm>
              <a:off x="10985963" y="1742145"/>
              <a:ext cx="153378" cy="196808"/>
            </a:xfrm>
            <a:custGeom>
              <a:avLst/>
              <a:gdLst>
                <a:gd name="connsiteX0" fmla="*/ 85184 w 153378"/>
                <a:gd name="connsiteY0" fmla="*/ 8474 h 196808"/>
                <a:gd name="connsiteX1" fmla="*/ 87817 w 153378"/>
                <a:gd name="connsiteY1" fmla="*/ 2062 h 196808"/>
                <a:gd name="connsiteX2" fmla="*/ 92812 w 153378"/>
                <a:gd name="connsiteY2" fmla="*/ -98 h 196808"/>
                <a:gd name="connsiteX3" fmla="*/ 97874 w 153378"/>
                <a:gd name="connsiteY3" fmla="*/ 2062 h 196808"/>
                <a:gd name="connsiteX4" fmla="*/ 100439 w 153378"/>
                <a:gd name="connsiteY4" fmla="*/ 8474 h 196808"/>
                <a:gd name="connsiteX5" fmla="*/ 100439 w 153378"/>
                <a:gd name="connsiteY5" fmla="*/ 37634 h 196808"/>
                <a:gd name="connsiteX6" fmla="*/ 100439 w 153378"/>
                <a:gd name="connsiteY6" fmla="*/ 60719 h 196808"/>
                <a:gd name="connsiteX7" fmla="*/ 100439 w 153378"/>
                <a:gd name="connsiteY7" fmla="*/ 80969 h 196808"/>
                <a:gd name="connsiteX8" fmla="*/ 100439 w 153378"/>
                <a:gd name="connsiteY8" fmla="*/ 100477 h 196808"/>
                <a:gd name="connsiteX9" fmla="*/ 100439 w 153378"/>
                <a:gd name="connsiteY9" fmla="*/ 132269 h 196808"/>
                <a:gd name="connsiteX10" fmla="*/ 104085 w 153378"/>
                <a:gd name="connsiteY10" fmla="*/ 164399 h 196808"/>
                <a:gd name="connsiteX11" fmla="*/ 110092 w 153378"/>
                <a:gd name="connsiteY11" fmla="*/ 177292 h 196808"/>
                <a:gd name="connsiteX12" fmla="*/ 129007 w 153378"/>
                <a:gd name="connsiteY12" fmla="*/ 179881 h 196808"/>
                <a:gd name="connsiteX13" fmla="*/ 129127 w 153378"/>
                <a:gd name="connsiteY13" fmla="*/ 179789 h 196808"/>
                <a:gd name="connsiteX14" fmla="*/ 138239 w 153378"/>
                <a:gd name="connsiteY14" fmla="*/ 168719 h 196808"/>
                <a:gd name="connsiteX15" fmla="*/ 143707 w 153378"/>
                <a:gd name="connsiteY15" fmla="*/ 162914 h 196808"/>
                <a:gd name="connsiteX16" fmla="*/ 149175 w 153378"/>
                <a:gd name="connsiteY16" fmla="*/ 162914 h 196808"/>
                <a:gd name="connsiteX17" fmla="*/ 152483 w 153378"/>
                <a:gd name="connsiteY17" fmla="*/ 167437 h 196808"/>
                <a:gd name="connsiteX18" fmla="*/ 151808 w 153378"/>
                <a:gd name="connsiteY18" fmla="*/ 174187 h 196808"/>
                <a:gd name="connsiteX19" fmla="*/ 139253 w 153378"/>
                <a:gd name="connsiteY19" fmla="*/ 189780 h 196808"/>
                <a:gd name="connsiteX20" fmla="*/ 122513 w 153378"/>
                <a:gd name="connsiteY20" fmla="*/ 196530 h 196808"/>
                <a:gd name="connsiteX21" fmla="*/ 105638 w 153378"/>
                <a:gd name="connsiteY21" fmla="*/ 193222 h 196808"/>
                <a:gd name="connsiteX22" fmla="*/ 92678 w 153378"/>
                <a:gd name="connsiteY22" fmla="*/ 178305 h 196808"/>
                <a:gd name="connsiteX23" fmla="*/ 87818 w 153378"/>
                <a:gd name="connsiteY23" fmla="*/ 162915 h 196808"/>
                <a:gd name="connsiteX24" fmla="*/ 85523 w 153378"/>
                <a:gd name="connsiteY24" fmla="*/ 143677 h 196808"/>
                <a:gd name="connsiteX25" fmla="*/ 84914 w 153378"/>
                <a:gd name="connsiteY25" fmla="*/ 122819 h 196808"/>
                <a:gd name="connsiteX26" fmla="*/ 84914 w 153378"/>
                <a:gd name="connsiteY26" fmla="*/ 102637 h 196808"/>
                <a:gd name="connsiteX27" fmla="*/ 69456 w 153378"/>
                <a:gd name="connsiteY27" fmla="*/ 112627 h 196808"/>
                <a:gd name="connsiteX28" fmla="*/ 49746 w 153378"/>
                <a:gd name="connsiteY28" fmla="*/ 116542 h 196808"/>
                <a:gd name="connsiteX29" fmla="*/ 27538 w 153378"/>
                <a:gd name="connsiteY29" fmla="*/ 112019 h 196808"/>
                <a:gd name="connsiteX30" fmla="*/ 11676 w 153378"/>
                <a:gd name="connsiteY30" fmla="*/ 100139 h 196808"/>
                <a:gd name="connsiteX31" fmla="*/ 2361 w 153378"/>
                <a:gd name="connsiteY31" fmla="*/ 83062 h 196808"/>
                <a:gd name="connsiteX32" fmla="*/ -609 w 153378"/>
                <a:gd name="connsiteY32" fmla="*/ 63487 h 196808"/>
                <a:gd name="connsiteX33" fmla="*/ 2564 w 153378"/>
                <a:gd name="connsiteY33" fmla="*/ 44789 h 196808"/>
                <a:gd name="connsiteX34" fmla="*/ 11811 w 153378"/>
                <a:gd name="connsiteY34" fmla="*/ 28387 h 196808"/>
                <a:gd name="connsiteX35" fmla="*/ 27201 w 153378"/>
                <a:gd name="connsiteY35" fmla="*/ 16642 h 196808"/>
                <a:gd name="connsiteX36" fmla="*/ 48733 w 153378"/>
                <a:gd name="connsiteY36" fmla="*/ 12119 h 196808"/>
                <a:gd name="connsiteX37" fmla="*/ 69928 w 153378"/>
                <a:gd name="connsiteY37" fmla="*/ 15629 h 196808"/>
                <a:gd name="connsiteX38" fmla="*/ 85521 w 153378"/>
                <a:gd name="connsiteY38" fmla="*/ 26024 h 196808"/>
                <a:gd name="connsiteX39" fmla="*/ 48262 w 153378"/>
                <a:gd name="connsiteY39" fmla="*/ 27712 h 196808"/>
                <a:gd name="connsiteX40" fmla="*/ 33749 w 153378"/>
                <a:gd name="connsiteY40" fmla="*/ 30682 h 196808"/>
                <a:gd name="connsiteX41" fmla="*/ 23422 w 153378"/>
                <a:gd name="connsiteY41" fmla="*/ 38782 h 196808"/>
                <a:gd name="connsiteX42" fmla="*/ 17279 w 153378"/>
                <a:gd name="connsiteY42" fmla="*/ 50324 h 196808"/>
                <a:gd name="connsiteX43" fmla="*/ 15321 w 153378"/>
                <a:gd name="connsiteY43" fmla="*/ 63824 h 196808"/>
                <a:gd name="connsiteX44" fmla="*/ 17481 w 153378"/>
                <a:gd name="connsiteY44" fmla="*/ 77324 h 196808"/>
                <a:gd name="connsiteX45" fmla="*/ 34963 w 153378"/>
                <a:gd name="connsiteY45" fmla="*/ 97574 h 196808"/>
                <a:gd name="connsiteX46" fmla="*/ 49948 w 153378"/>
                <a:gd name="connsiteY46" fmla="*/ 100544 h 196808"/>
                <a:gd name="connsiteX47" fmla="*/ 64596 w 153378"/>
                <a:gd name="connsiteY47" fmla="*/ 96899 h 196808"/>
                <a:gd name="connsiteX48" fmla="*/ 75059 w 153378"/>
                <a:gd name="connsiteY48" fmla="*/ 88529 h 196808"/>
                <a:gd name="connsiteX49" fmla="*/ 81403 w 153378"/>
                <a:gd name="connsiteY49" fmla="*/ 76987 h 196808"/>
                <a:gd name="connsiteX50" fmla="*/ 83563 w 153378"/>
                <a:gd name="connsiteY50" fmla="*/ 63487 h 196808"/>
                <a:gd name="connsiteX51" fmla="*/ 74045 w 153378"/>
                <a:gd name="connsiteY51" fmla="*/ 39254 h 196808"/>
                <a:gd name="connsiteX52" fmla="*/ 48530 w 153378"/>
                <a:gd name="connsiteY52" fmla="*/ 27712 h 196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53378" h="196808">
                  <a:moveTo>
                    <a:pt x="85184" y="8474"/>
                  </a:moveTo>
                  <a:cubicBezTo>
                    <a:pt x="85225" y="6082"/>
                    <a:pt x="86165" y="3792"/>
                    <a:pt x="87817" y="2062"/>
                  </a:cubicBezTo>
                  <a:cubicBezTo>
                    <a:pt x="89105" y="673"/>
                    <a:pt x="90918" y="-111"/>
                    <a:pt x="92812" y="-98"/>
                  </a:cubicBezTo>
                  <a:cubicBezTo>
                    <a:pt x="94720" y="-82"/>
                    <a:pt x="96542" y="695"/>
                    <a:pt x="97874" y="2062"/>
                  </a:cubicBezTo>
                  <a:cubicBezTo>
                    <a:pt x="99502" y="3803"/>
                    <a:pt x="100417" y="6091"/>
                    <a:pt x="100439" y="8474"/>
                  </a:cubicBezTo>
                  <a:cubicBezTo>
                    <a:pt x="100439" y="19544"/>
                    <a:pt x="100439" y="29264"/>
                    <a:pt x="100439" y="37634"/>
                  </a:cubicBezTo>
                  <a:cubicBezTo>
                    <a:pt x="100439" y="46004"/>
                    <a:pt x="100439" y="53699"/>
                    <a:pt x="100439" y="60719"/>
                  </a:cubicBezTo>
                  <a:cubicBezTo>
                    <a:pt x="100439" y="67739"/>
                    <a:pt x="100439" y="74219"/>
                    <a:pt x="100439" y="80969"/>
                  </a:cubicBezTo>
                  <a:lnTo>
                    <a:pt x="100439" y="100477"/>
                  </a:lnTo>
                  <a:cubicBezTo>
                    <a:pt x="100439" y="110872"/>
                    <a:pt x="100439" y="121469"/>
                    <a:pt x="100439" y="132269"/>
                  </a:cubicBezTo>
                  <a:cubicBezTo>
                    <a:pt x="100640" y="143070"/>
                    <a:pt x="101861" y="153828"/>
                    <a:pt x="104085" y="164399"/>
                  </a:cubicBezTo>
                  <a:cubicBezTo>
                    <a:pt x="105016" y="169119"/>
                    <a:pt x="107077" y="173543"/>
                    <a:pt x="110092" y="177292"/>
                  </a:cubicBezTo>
                  <a:cubicBezTo>
                    <a:pt x="114600" y="183230"/>
                    <a:pt x="123069" y="184390"/>
                    <a:pt x="129007" y="179881"/>
                  </a:cubicBezTo>
                  <a:cubicBezTo>
                    <a:pt x="129048" y="179851"/>
                    <a:pt x="129087" y="179820"/>
                    <a:pt x="129127" y="179789"/>
                  </a:cubicBezTo>
                  <a:cubicBezTo>
                    <a:pt x="133025" y="176901"/>
                    <a:pt x="136154" y="173100"/>
                    <a:pt x="138239" y="168719"/>
                  </a:cubicBezTo>
                  <a:cubicBezTo>
                    <a:pt x="139249" y="166154"/>
                    <a:pt x="141206" y="164075"/>
                    <a:pt x="143707" y="162914"/>
                  </a:cubicBezTo>
                  <a:cubicBezTo>
                    <a:pt x="145429" y="162059"/>
                    <a:pt x="147453" y="162059"/>
                    <a:pt x="149175" y="162914"/>
                  </a:cubicBezTo>
                  <a:cubicBezTo>
                    <a:pt x="150816" y="163943"/>
                    <a:pt x="152000" y="165562"/>
                    <a:pt x="152483" y="167437"/>
                  </a:cubicBezTo>
                  <a:cubicBezTo>
                    <a:pt x="153030" y="169698"/>
                    <a:pt x="152792" y="172079"/>
                    <a:pt x="151808" y="174187"/>
                  </a:cubicBezTo>
                  <a:cubicBezTo>
                    <a:pt x="148932" y="180315"/>
                    <a:pt x="144626" y="185663"/>
                    <a:pt x="139253" y="189780"/>
                  </a:cubicBezTo>
                  <a:cubicBezTo>
                    <a:pt x="134372" y="193478"/>
                    <a:pt x="128594" y="195809"/>
                    <a:pt x="122513" y="196530"/>
                  </a:cubicBezTo>
                  <a:cubicBezTo>
                    <a:pt x="116682" y="197187"/>
                    <a:pt x="110789" y="196032"/>
                    <a:pt x="105638" y="193222"/>
                  </a:cubicBezTo>
                  <a:cubicBezTo>
                    <a:pt x="99779" y="189829"/>
                    <a:pt x="95219" y="184580"/>
                    <a:pt x="92678" y="178305"/>
                  </a:cubicBezTo>
                  <a:cubicBezTo>
                    <a:pt x="90300" y="173445"/>
                    <a:pt x="88662" y="168258"/>
                    <a:pt x="87818" y="162915"/>
                  </a:cubicBezTo>
                  <a:cubicBezTo>
                    <a:pt x="86714" y="156547"/>
                    <a:pt x="85948" y="150126"/>
                    <a:pt x="85523" y="143677"/>
                  </a:cubicBezTo>
                  <a:cubicBezTo>
                    <a:pt x="85118" y="136927"/>
                    <a:pt x="84914" y="129974"/>
                    <a:pt x="84914" y="122819"/>
                  </a:cubicBezTo>
                  <a:lnTo>
                    <a:pt x="84914" y="102637"/>
                  </a:lnTo>
                  <a:cubicBezTo>
                    <a:pt x="80344" y="106791"/>
                    <a:pt x="75122" y="110166"/>
                    <a:pt x="69456" y="112627"/>
                  </a:cubicBezTo>
                  <a:cubicBezTo>
                    <a:pt x="63230" y="115289"/>
                    <a:pt x="56517" y="116622"/>
                    <a:pt x="49746" y="116542"/>
                  </a:cubicBezTo>
                  <a:cubicBezTo>
                    <a:pt x="42102" y="116673"/>
                    <a:pt x="34522" y="115129"/>
                    <a:pt x="27538" y="112019"/>
                  </a:cubicBezTo>
                  <a:cubicBezTo>
                    <a:pt x="21444" y="109269"/>
                    <a:pt x="16029" y="105213"/>
                    <a:pt x="11676" y="100139"/>
                  </a:cubicBezTo>
                  <a:cubicBezTo>
                    <a:pt x="7447" y="95136"/>
                    <a:pt x="4278" y="89326"/>
                    <a:pt x="2361" y="83062"/>
                  </a:cubicBezTo>
                  <a:cubicBezTo>
                    <a:pt x="405" y="76720"/>
                    <a:pt x="-596" y="70123"/>
                    <a:pt x="-609" y="63487"/>
                  </a:cubicBezTo>
                  <a:cubicBezTo>
                    <a:pt x="-603" y="57121"/>
                    <a:pt x="469" y="50801"/>
                    <a:pt x="2564" y="44789"/>
                  </a:cubicBezTo>
                  <a:cubicBezTo>
                    <a:pt x="4618" y="38802"/>
                    <a:pt x="7752" y="33243"/>
                    <a:pt x="11811" y="28387"/>
                  </a:cubicBezTo>
                  <a:cubicBezTo>
                    <a:pt x="16055" y="23430"/>
                    <a:pt x="21300" y="19427"/>
                    <a:pt x="27201" y="16642"/>
                  </a:cubicBezTo>
                  <a:cubicBezTo>
                    <a:pt x="33936" y="13499"/>
                    <a:pt x="41304" y="11951"/>
                    <a:pt x="48733" y="12119"/>
                  </a:cubicBezTo>
                  <a:cubicBezTo>
                    <a:pt x="55969" y="11745"/>
                    <a:pt x="63200" y="12942"/>
                    <a:pt x="69928" y="15629"/>
                  </a:cubicBezTo>
                  <a:cubicBezTo>
                    <a:pt x="75752" y="18048"/>
                    <a:pt x="81048" y="21579"/>
                    <a:pt x="85521" y="26024"/>
                  </a:cubicBezTo>
                  <a:close/>
                  <a:moveTo>
                    <a:pt x="48262" y="27712"/>
                  </a:moveTo>
                  <a:cubicBezTo>
                    <a:pt x="43265" y="27615"/>
                    <a:pt x="38308" y="28629"/>
                    <a:pt x="33749" y="30682"/>
                  </a:cubicBezTo>
                  <a:cubicBezTo>
                    <a:pt x="29745" y="32576"/>
                    <a:pt x="26216" y="35344"/>
                    <a:pt x="23422" y="38782"/>
                  </a:cubicBezTo>
                  <a:cubicBezTo>
                    <a:pt x="20642" y="42192"/>
                    <a:pt x="18554" y="46113"/>
                    <a:pt x="17279" y="50324"/>
                  </a:cubicBezTo>
                  <a:cubicBezTo>
                    <a:pt x="15927" y="54695"/>
                    <a:pt x="15266" y="59250"/>
                    <a:pt x="15321" y="63824"/>
                  </a:cubicBezTo>
                  <a:cubicBezTo>
                    <a:pt x="15316" y="68411"/>
                    <a:pt x="16045" y="72968"/>
                    <a:pt x="17481" y="77324"/>
                  </a:cubicBezTo>
                  <a:cubicBezTo>
                    <a:pt x="20119" y="86277"/>
                    <a:pt x="26491" y="93658"/>
                    <a:pt x="34963" y="97574"/>
                  </a:cubicBezTo>
                  <a:cubicBezTo>
                    <a:pt x="39680" y="99652"/>
                    <a:pt x="44796" y="100666"/>
                    <a:pt x="49948" y="100544"/>
                  </a:cubicBezTo>
                  <a:cubicBezTo>
                    <a:pt x="55043" y="100451"/>
                    <a:pt x="60051" y="99205"/>
                    <a:pt x="64596" y="96899"/>
                  </a:cubicBezTo>
                  <a:cubicBezTo>
                    <a:pt x="68620" y="94855"/>
                    <a:pt x="72181" y="92007"/>
                    <a:pt x="75059" y="88529"/>
                  </a:cubicBezTo>
                  <a:cubicBezTo>
                    <a:pt x="77821" y="85075"/>
                    <a:pt x="79968" y="81170"/>
                    <a:pt x="81403" y="76987"/>
                  </a:cubicBezTo>
                  <a:cubicBezTo>
                    <a:pt x="82844" y="72632"/>
                    <a:pt x="83574" y="68074"/>
                    <a:pt x="83563" y="63487"/>
                  </a:cubicBezTo>
                  <a:cubicBezTo>
                    <a:pt x="83143" y="54582"/>
                    <a:pt x="79798" y="46064"/>
                    <a:pt x="74045" y="39254"/>
                  </a:cubicBezTo>
                  <a:cubicBezTo>
                    <a:pt x="67652" y="31841"/>
                    <a:pt x="58319" y="27619"/>
                    <a:pt x="48530" y="27712"/>
                  </a:cubicBezTo>
                  <a:close/>
                </a:path>
              </a:pathLst>
            </a:custGeom>
            <a:solidFill>
              <a:schemeClr val="bg1"/>
            </a:solidFill>
            <a:ln w="674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7" name="Forme libre : forme 596">
              <a:extLst>
                <a:ext uri="{FF2B5EF4-FFF2-40B4-BE49-F238E27FC236}">
                  <a16:creationId xmlns:a16="http://schemas.microsoft.com/office/drawing/2014/main" id="{DF87A7C1-5E3C-4962-BEBD-2EBAB0E3887E}"/>
                </a:ext>
              </a:extLst>
            </p:cNvPr>
            <p:cNvSpPr/>
            <p:nvPr/>
          </p:nvSpPr>
          <p:spPr>
            <a:xfrm>
              <a:off x="11117394" y="1747693"/>
              <a:ext cx="99097" cy="118382"/>
            </a:xfrm>
            <a:custGeom>
              <a:avLst/>
              <a:gdLst>
                <a:gd name="connsiteX0" fmla="*/ 97529 w 99097"/>
                <a:gd name="connsiteY0" fmla="*/ 6571 h 118382"/>
                <a:gd name="connsiteX1" fmla="*/ 98001 w 99097"/>
                <a:gd name="connsiteY1" fmla="*/ 31749 h 118382"/>
                <a:gd name="connsiteX2" fmla="*/ 98339 w 99097"/>
                <a:gd name="connsiteY2" fmla="*/ 47814 h 118382"/>
                <a:gd name="connsiteX3" fmla="*/ 98339 w 99097"/>
                <a:gd name="connsiteY3" fmla="*/ 59424 h 118382"/>
                <a:gd name="connsiteX4" fmla="*/ 98339 w 99097"/>
                <a:gd name="connsiteY4" fmla="*/ 70899 h 118382"/>
                <a:gd name="connsiteX5" fmla="*/ 98339 w 99097"/>
                <a:gd name="connsiteY5" fmla="*/ 86289 h 118382"/>
                <a:gd name="connsiteX6" fmla="*/ 98339 w 99097"/>
                <a:gd name="connsiteY6" fmla="*/ 110319 h 118382"/>
                <a:gd name="connsiteX7" fmla="*/ 95706 w 99097"/>
                <a:gd name="connsiteY7" fmla="*/ 116259 h 118382"/>
                <a:gd name="connsiteX8" fmla="*/ 89902 w 99097"/>
                <a:gd name="connsiteY8" fmla="*/ 118284 h 118382"/>
                <a:gd name="connsiteX9" fmla="*/ 84097 w 99097"/>
                <a:gd name="connsiteY9" fmla="*/ 116461 h 118382"/>
                <a:gd name="connsiteX10" fmla="*/ 81464 w 99097"/>
                <a:gd name="connsiteY10" fmla="*/ 110994 h 118382"/>
                <a:gd name="connsiteX11" fmla="*/ 81464 w 99097"/>
                <a:gd name="connsiteY11" fmla="*/ 94051 h 118382"/>
                <a:gd name="connsiteX12" fmla="*/ 66547 w 99097"/>
                <a:gd name="connsiteY12" fmla="*/ 108631 h 118382"/>
                <a:gd name="connsiteX13" fmla="*/ 44677 w 99097"/>
                <a:gd name="connsiteY13" fmla="*/ 113964 h 118382"/>
                <a:gd name="connsiteX14" fmla="*/ 12547 w 99097"/>
                <a:gd name="connsiteY14" fmla="*/ 97561 h 118382"/>
                <a:gd name="connsiteX15" fmla="*/ 4919 w 99097"/>
                <a:gd name="connsiteY15" fmla="*/ 79336 h 118382"/>
                <a:gd name="connsiteX16" fmla="*/ 937 w 99097"/>
                <a:gd name="connsiteY16" fmla="*/ 57129 h 118382"/>
                <a:gd name="connsiteX17" fmla="*/ -549 w 99097"/>
                <a:gd name="connsiteY17" fmla="*/ 33099 h 118382"/>
                <a:gd name="connsiteX18" fmla="*/ -549 w 99097"/>
                <a:gd name="connsiteY18" fmla="*/ 9271 h 118382"/>
                <a:gd name="connsiteX19" fmla="*/ 1881 w 99097"/>
                <a:gd name="connsiteY19" fmla="*/ 3601 h 118382"/>
                <a:gd name="connsiteX20" fmla="*/ 7349 w 99097"/>
                <a:gd name="connsiteY20" fmla="*/ 1441 h 118382"/>
                <a:gd name="connsiteX21" fmla="*/ 13019 w 99097"/>
                <a:gd name="connsiteY21" fmla="*/ 3129 h 118382"/>
                <a:gd name="connsiteX22" fmla="*/ 15652 w 99097"/>
                <a:gd name="connsiteY22" fmla="*/ 8933 h 118382"/>
                <a:gd name="connsiteX23" fmla="*/ 16326 w 99097"/>
                <a:gd name="connsiteY23" fmla="*/ 39241 h 118382"/>
                <a:gd name="connsiteX24" fmla="*/ 19162 w 99097"/>
                <a:gd name="connsiteY24" fmla="*/ 68401 h 118382"/>
                <a:gd name="connsiteX25" fmla="*/ 27734 w 99097"/>
                <a:gd name="connsiteY25" fmla="*/ 90406 h 118382"/>
                <a:gd name="connsiteX26" fmla="*/ 45825 w 99097"/>
                <a:gd name="connsiteY26" fmla="*/ 99046 h 118382"/>
                <a:gd name="connsiteX27" fmla="*/ 72351 w 99097"/>
                <a:gd name="connsiteY27" fmla="*/ 78796 h 118382"/>
                <a:gd name="connsiteX28" fmla="*/ 80586 w 99097"/>
                <a:gd name="connsiteY28" fmla="*/ 21826 h 118382"/>
                <a:gd name="connsiteX29" fmla="*/ 80587 w 99097"/>
                <a:gd name="connsiteY29" fmla="*/ 7921 h 118382"/>
                <a:gd name="connsiteX30" fmla="*/ 83084 w 99097"/>
                <a:gd name="connsiteY30" fmla="*/ 2251 h 118382"/>
                <a:gd name="connsiteX31" fmla="*/ 88552 w 99097"/>
                <a:gd name="connsiteY31" fmla="*/ -44 h 118382"/>
                <a:gd name="connsiteX32" fmla="*/ 94222 w 99097"/>
                <a:gd name="connsiteY32" fmla="*/ 1306 h 118382"/>
                <a:gd name="connsiteX33" fmla="*/ 97529 w 99097"/>
                <a:gd name="connsiteY33" fmla="*/ 6571 h 118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9097" h="118382">
                  <a:moveTo>
                    <a:pt x="97529" y="6571"/>
                  </a:moveTo>
                  <a:cubicBezTo>
                    <a:pt x="97529" y="16966"/>
                    <a:pt x="97529" y="25336"/>
                    <a:pt x="98001" y="31749"/>
                  </a:cubicBezTo>
                  <a:cubicBezTo>
                    <a:pt x="98473" y="38161"/>
                    <a:pt x="98001" y="43561"/>
                    <a:pt x="98339" y="47814"/>
                  </a:cubicBezTo>
                  <a:cubicBezTo>
                    <a:pt x="98676" y="52066"/>
                    <a:pt x="98339" y="56049"/>
                    <a:pt x="98339" y="59424"/>
                  </a:cubicBezTo>
                  <a:lnTo>
                    <a:pt x="98339" y="70899"/>
                  </a:lnTo>
                  <a:cubicBezTo>
                    <a:pt x="98339" y="75084"/>
                    <a:pt x="98339" y="80214"/>
                    <a:pt x="98339" y="86289"/>
                  </a:cubicBezTo>
                  <a:cubicBezTo>
                    <a:pt x="98339" y="92364"/>
                    <a:pt x="98339" y="100329"/>
                    <a:pt x="98339" y="110319"/>
                  </a:cubicBezTo>
                  <a:cubicBezTo>
                    <a:pt x="98535" y="112618"/>
                    <a:pt x="97542" y="114859"/>
                    <a:pt x="95706" y="116259"/>
                  </a:cubicBezTo>
                  <a:cubicBezTo>
                    <a:pt x="94054" y="117566"/>
                    <a:pt x="92009" y="118280"/>
                    <a:pt x="89902" y="118284"/>
                  </a:cubicBezTo>
                  <a:cubicBezTo>
                    <a:pt x="87829" y="118260"/>
                    <a:pt x="85810" y="117626"/>
                    <a:pt x="84097" y="116461"/>
                  </a:cubicBezTo>
                  <a:cubicBezTo>
                    <a:pt x="82328" y="115221"/>
                    <a:pt x="81331" y="113150"/>
                    <a:pt x="81464" y="110994"/>
                  </a:cubicBezTo>
                  <a:lnTo>
                    <a:pt x="81464" y="94051"/>
                  </a:lnTo>
                  <a:cubicBezTo>
                    <a:pt x="77716" y="100023"/>
                    <a:pt x="72603" y="105020"/>
                    <a:pt x="66547" y="108631"/>
                  </a:cubicBezTo>
                  <a:cubicBezTo>
                    <a:pt x="59884" y="112382"/>
                    <a:pt x="52318" y="114227"/>
                    <a:pt x="44677" y="113964"/>
                  </a:cubicBezTo>
                  <a:cubicBezTo>
                    <a:pt x="31750" y="114900"/>
                    <a:pt x="19371" y="108581"/>
                    <a:pt x="12547" y="97561"/>
                  </a:cubicBezTo>
                  <a:cubicBezTo>
                    <a:pt x="9046" y="91933"/>
                    <a:pt x="6471" y="85780"/>
                    <a:pt x="4919" y="79336"/>
                  </a:cubicBezTo>
                  <a:cubicBezTo>
                    <a:pt x="3092" y="72032"/>
                    <a:pt x="1761" y="64612"/>
                    <a:pt x="937" y="57129"/>
                  </a:cubicBezTo>
                  <a:cubicBezTo>
                    <a:pt x="59" y="49299"/>
                    <a:pt x="-413" y="41266"/>
                    <a:pt x="-549" y="33099"/>
                  </a:cubicBezTo>
                  <a:cubicBezTo>
                    <a:pt x="-684" y="24931"/>
                    <a:pt x="-549" y="16966"/>
                    <a:pt x="-549" y="9271"/>
                  </a:cubicBezTo>
                  <a:cubicBezTo>
                    <a:pt x="-700" y="7100"/>
                    <a:pt x="204" y="4989"/>
                    <a:pt x="1881" y="3601"/>
                  </a:cubicBezTo>
                  <a:cubicBezTo>
                    <a:pt x="3433" y="2326"/>
                    <a:pt x="5345" y="1571"/>
                    <a:pt x="7349" y="1441"/>
                  </a:cubicBezTo>
                  <a:cubicBezTo>
                    <a:pt x="9374" y="1363"/>
                    <a:pt x="11367" y="1956"/>
                    <a:pt x="13019" y="3129"/>
                  </a:cubicBezTo>
                  <a:cubicBezTo>
                    <a:pt x="14813" y="4501"/>
                    <a:pt x="15801" y="6680"/>
                    <a:pt x="15652" y="8933"/>
                  </a:cubicBezTo>
                  <a:cubicBezTo>
                    <a:pt x="15652" y="18654"/>
                    <a:pt x="16124" y="28711"/>
                    <a:pt x="16326" y="39241"/>
                  </a:cubicBezTo>
                  <a:cubicBezTo>
                    <a:pt x="16462" y="49023"/>
                    <a:pt x="17410" y="58776"/>
                    <a:pt x="19162" y="68401"/>
                  </a:cubicBezTo>
                  <a:cubicBezTo>
                    <a:pt x="20386" y="76272"/>
                    <a:pt x="23312" y="83781"/>
                    <a:pt x="27734" y="90406"/>
                  </a:cubicBezTo>
                  <a:cubicBezTo>
                    <a:pt x="31895" y="96185"/>
                    <a:pt x="38715" y="99443"/>
                    <a:pt x="45825" y="99046"/>
                  </a:cubicBezTo>
                  <a:cubicBezTo>
                    <a:pt x="58154" y="99046"/>
                    <a:pt x="66996" y="92296"/>
                    <a:pt x="72351" y="78796"/>
                  </a:cubicBezTo>
                  <a:cubicBezTo>
                    <a:pt x="78397" y="60432"/>
                    <a:pt x="81184" y="41151"/>
                    <a:pt x="80586" y="21826"/>
                  </a:cubicBezTo>
                  <a:lnTo>
                    <a:pt x="80587" y="7921"/>
                  </a:lnTo>
                  <a:cubicBezTo>
                    <a:pt x="80451" y="5738"/>
                    <a:pt x="81382" y="3625"/>
                    <a:pt x="83084" y="2251"/>
                  </a:cubicBezTo>
                  <a:cubicBezTo>
                    <a:pt x="84659" y="994"/>
                    <a:pt x="86551" y="200"/>
                    <a:pt x="88552" y="-44"/>
                  </a:cubicBezTo>
                  <a:cubicBezTo>
                    <a:pt x="90542" y="-270"/>
                    <a:pt x="92547" y="208"/>
                    <a:pt x="94222" y="1306"/>
                  </a:cubicBezTo>
                  <a:cubicBezTo>
                    <a:pt x="96115" y="2419"/>
                    <a:pt x="97349" y="4383"/>
                    <a:pt x="97529" y="6571"/>
                  </a:cubicBezTo>
                  <a:close/>
                </a:path>
              </a:pathLst>
            </a:custGeom>
            <a:solidFill>
              <a:schemeClr val="bg1"/>
            </a:solidFill>
            <a:ln w="674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8" name="Forme libre : forme 597">
              <a:extLst>
                <a:ext uri="{FF2B5EF4-FFF2-40B4-BE49-F238E27FC236}">
                  <a16:creationId xmlns:a16="http://schemas.microsoft.com/office/drawing/2014/main" id="{8BE7435D-6659-4851-AE3E-43B6BCEC98F4}"/>
                </a:ext>
              </a:extLst>
            </p:cNvPr>
            <p:cNvSpPr/>
            <p:nvPr/>
          </p:nvSpPr>
          <p:spPr>
            <a:xfrm>
              <a:off x="11242929" y="1740031"/>
              <a:ext cx="108444" cy="123528"/>
            </a:xfrm>
            <a:custGeom>
              <a:avLst/>
              <a:gdLst>
                <a:gd name="connsiteX0" fmla="*/ 102201 w 108444"/>
                <a:gd name="connsiteY0" fmla="*/ 54125 h 123528"/>
                <a:gd name="connsiteX1" fmla="*/ 86136 w 108444"/>
                <a:gd name="connsiteY1" fmla="*/ 59120 h 123528"/>
                <a:gd name="connsiteX2" fmla="*/ 61432 w 108444"/>
                <a:gd name="connsiteY2" fmla="*/ 63440 h 123528"/>
                <a:gd name="connsiteX3" fmla="*/ 35579 w 108444"/>
                <a:gd name="connsiteY3" fmla="*/ 66748 h 123528"/>
                <a:gd name="connsiteX4" fmla="*/ 16071 w 108444"/>
                <a:gd name="connsiteY4" fmla="*/ 68368 h 123528"/>
                <a:gd name="connsiteX5" fmla="*/ 19986 w 108444"/>
                <a:gd name="connsiteY5" fmla="*/ 85445 h 123528"/>
                <a:gd name="connsiteX6" fmla="*/ 28626 w 108444"/>
                <a:gd name="connsiteY6" fmla="*/ 98405 h 123528"/>
                <a:gd name="connsiteX7" fmla="*/ 41249 w 108444"/>
                <a:gd name="connsiteY7" fmla="*/ 105965 h 123528"/>
                <a:gd name="connsiteX8" fmla="*/ 57111 w 108444"/>
                <a:gd name="connsiteY8" fmla="*/ 106843 h 123528"/>
                <a:gd name="connsiteX9" fmla="*/ 75538 w 108444"/>
                <a:gd name="connsiteY9" fmla="*/ 99553 h 123528"/>
                <a:gd name="connsiteX10" fmla="*/ 92278 w 108444"/>
                <a:gd name="connsiteY10" fmla="*/ 82948 h 123528"/>
                <a:gd name="connsiteX11" fmla="*/ 98218 w 108444"/>
                <a:gd name="connsiteY11" fmla="*/ 79641 h 123528"/>
                <a:gd name="connsiteX12" fmla="*/ 104023 w 108444"/>
                <a:gd name="connsiteY12" fmla="*/ 80991 h 123528"/>
                <a:gd name="connsiteX13" fmla="*/ 107466 w 108444"/>
                <a:gd name="connsiteY13" fmla="*/ 85446 h 123528"/>
                <a:gd name="connsiteX14" fmla="*/ 106791 w 108444"/>
                <a:gd name="connsiteY14" fmla="*/ 91588 h 123528"/>
                <a:gd name="connsiteX15" fmla="*/ 84111 w 108444"/>
                <a:gd name="connsiteY15" fmla="*/ 113121 h 123528"/>
                <a:gd name="connsiteX16" fmla="*/ 61093 w 108444"/>
                <a:gd name="connsiteY16" fmla="*/ 122368 h 123528"/>
                <a:gd name="connsiteX17" fmla="*/ 37468 w 108444"/>
                <a:gd name="connsiteY17" fmla="*/ 121626 h 123528"/>
                <a:gd name="connsiteX18" fmla="*/ 17893 w 108444"/>
                <a:gd name="connsiteY18" fmla="*/ 110691 h 123528"/>
                <a:gd name="connsiteX19" fmla="*/ 4393 w 108444"/>
                <a:gd name="connsiteY19" fmla="*/ 90981 h 123528"/>
                <a:gd name="connsiteX20" fmla="*/ -602 w 108444"/>
                <a:gd name="connsiteY20" fmla="*/ 63981 h 123528"/>
                <a:gd name="connsiteX21" fmla="*/ 1896 w 108444"/>
                <a:gd name="connsiteY21" fmla="*/ 42448 h 123528"/>
                <a:gd name="connsiteX22" fmla="*/ 9658 w 108444"/>
                <a:gd name="connsiteY22" fmla="*/ 23008 h 123528"/>
                <a:gd name="connsiteX23" fmla="*/ 23158 w 108444"/>
                <a:gd name="connsiteY23" fmla="*/ 8091 h 123528"/>
                <a:gd name="connsiteX24" fmla="*/ 43880 w 108444"/>
                <a:gd name="connsiteY24" fmla="*/ 328 h 123528"/>
                <a:gd name="connsiteX25" fmla="*/ 64130 w 108444"/>
                <a:gd name="connsiteY25" fmla="*/ 1476 h 123528"/>
                <a:gd name="connsiteX26" fmla="*/ 82693 w 108444"/>
                <a:gd name="connsiteY26" fmla="*/ 9913 h 123528"/>
                <a:gd name="connsiteX27" fmla="*/ 96598 w 108444"/>
                <a:gd name="connsiteY27" fmla="*/ 25168 h 123528"/>
                <a:gd name="connsiteX28" fmla="*/ 103888 w 108444"/>
                <a:gd name="connsiteY28" fmla="*/ 46701 h 123528"/>
                <a:gd name="connsiteX29" fmla="*/ 102200 w 108444"/>
                <a:gd name="connsiteY29" fmla="*/ 54126 h 123528"/>
                <a:gd name="connsiteX30" fmla="*/ 43881 w 108444"/>
                <a:gd name="connsiteY30" fmla="*/ 16730 h 123528"/>
                <a:gd name="connsiteX31" fmla="*/ 32407 w 108444"/>
                <a:gd name="connsiteY31" fmla="*/ 21523 h 123528"/>
                <a:gd name="connsiteX32" fmla="*/ 24307 w 108444"/>
                <a:gd name="connsiteY32" fmla="*/ 29623 h 123528"/>
                <a:gd name="connsiteX33" fmla="*/ 19177 w 108444"/>
                <a:gd name="connsiteY33" fmla="*/ 40085 h 123528"/>
                <a:gd name="connsiteX34" fmla="*/ 16679 w 108444"/>
                <a:gd name="connsiteY34" fmla="*/ 52168 h 123528"/>
                <a:gd name="connsiteX35" fmla="*/ 52657 w 108444"/>
                <a:gd name="connsiteY35" fmla="*/ 49198 h 123528"/>
                <a:gd name="connsiteX36" fmla="*/ 87959 w 108444"/>
                <a:gd name="connsiteY36" fmla="*/ 42448 h 123528"/>
                <a:gd name="connsiteX37" fmla="*/ 82829 w 108444"/>
                <a:gd name="connsiteY37" fmla="*/ 30635 h 123528"/>
                <a:gd name="connsiteX38" fmla="*/ 73176 w 108444"/>
                <a:gd name="connsiteY38" fmla="*/ 21523 h 123528"/>
                <a:gd name="connsiteX39" fmla="*/ 59676 w 108444"/>
                <a:gd name="connsiteY39" fmla="*/ 16595 h 123528"/>
                <a:gd name="connsiteX40" fmla="*/ 44218 w 108444"/>
                <a:gd name="connsiteY40" fmla="*/ 16933 h 123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8444" h="123528">
                  <a:moveTo>
                    <a:pt x="102201" y="54125"/>
                  </a:moveTo>
                  <a:cubicBezTo>
                    <a:pt x="97110" y="56543"/>
                    <a:pt x="91701" y="58224"/>
                    <a:pt x="86136" y="59120"/>
                  </a:cubicBezTo>
                  <a:cubicBezTo>
                    <a:pt x="78509" y="60673"/>
                    <a:pt x="70274" y="62090"/>
                    <a:pt x="61432" y="63440"/>
                  </a:cubicBezTo>
                  <a:cubicBezTo>
                    <a:pt x="52589" y="64790"/>
                    <a:pt x="43949" y="65870"/>
                    <a:pt x="35579" y="66748"/>
                  </a:cubicBezTo>
                  <a:cubicBezTo>
                    <a:pt x="27209" y="67625"/>
                    <a:pt x="20662" y="68165"/>
                    <a:pt x="16071" y="68368"/>
                  </a:cubicBezTo>
                  <a:cubicBezTo>
                    <a:pt x="16423" y="74238"/>
                    <a:pt x="17746" y="80008"/>
                    <a:pt x="19986" y="85445"/>
                  </a:cubicBezTo>
                  <a:cubicBezTo>
                    <a:pt x="21988" y="90290"/>
                    <a:pt x="24924" y="94694"/>
                    <a:pt x="28626" y="98405"/>
                  </a:cubicBezTo>
                  <a:cubicBezTo>
                    <a:pt x="32215" y="101837"/>
                    <a:pt x="36529" y="104421"/>
                    <a:pt x="41249" y="105965"/>
                  </a:cubicBezTo>
                  <a:cubicBezTo>
                    <a:pt x="46365" y="107657"/>
                    <a:pt x="51839" y="107960"/>
                    <a:pt x="57111" y="106843"/>
                  </a:cubicBezTo>
                  <a:cubicBezTo>
                    <a:pt x="63714" y="105794"/>
                    <a:pt x="70005" y="103305"/>
                    <a:pt x="75538" y="99553"/>
                  </a:cubicBezTo>
                  <a:cubicBezTo>
                    <a:pt x="81873" y="94835"/>
                    <a:pt x="87509" y="89245"/>
                    <a:pt x="92278" y="82948"/>
                  </a:cubicBezTo>
                  <a:cubicBezTo>
                    <a:pt x="93770" y="81137"/>
                    <a:pt x="95892" y="79955"/>
                    <a:pt x="98218" y="79641"/>
                  </a:cubicBezTo>
                  <a:cubicBezTo>
                    <a:pt x="100251" y="79411"/>
                    <a:pt x="102300" y="79888"/>
                    <a:pt x="104023" y="80991"/>
                  </a:cubicBezTo>
                  <a:cubicBezTo>
                    <a:pt x="105632" y="82053"/>
                    <a:pt x="106843" y="83620"/>
                    <a:pt x="107466" y="85446"/>
                  </a:cubicBezTo>
                  <a:cubicBezTo>
                    <a:pt x="108135" y="87495"/>
                    <a:pt x="107889" y="89733"/>
                    <a:pt x="106791" y="91588"/>
                  </a:cubicBezTo>
                  <a:cubicBezTo>
                    <a:pt x="100598" y="100081"/>
                    <a:pt x="92913" y="107377"/>
                    <a:pt x="84111" y="113121"/>
                  </a:cubicBezTo>
                  <a:cubicBezTo>
                    <a:pt x="77060" y="117569"/>
                    <a:pt x="69261" y="120702"/>
                    <a:pt x="61093" y="122368"/>
                  </a:cubicBezTo>
                  <a:cubicBezTo>
                    <a:pt x="53271" y="124001"/>
                    <a:pt x="45172" y="123747"/>
                    <a:pt x="37468" y="121626"/>
                  </a:cubicBezTo>
                  <a:cubicBezTo>
                    <a:pt x="30166" y="119590"/>
                    <a:pt x="23456" y="115841"/>
                    <a:pt x="17893" y="110691"/>
                  </a:cubicBezTo>
                  <a:cubicBezTo>
                    <a:pt x="12012" y="105182"/>
                    <a:pt x="7405" y="98455"/>
                    <a:pt x="4393" y="90981"/>
                  </a:cubicBezTo>
                  <a:cubicBezTo>
                    <a:pt x="967" y="82397"/>
                    <a:pt x="-730" y="73222"/>
                    <a:pt x="-602" y="63981"/>
                  </a:cubicBezTo>
                  <a:cubicBezTo>
                    <a:pt x="-620" y="56730"/>
                    <a:pt x="218" y="49502"/>
                    <a:pt x="1896" y="42448"/>
                  </a:cubicBezTo>
                  <a:cubicBezTo>
                    <a:pt x="3442" y="35600"/>
                    <a:pt x="6062" y="29039"/>
                    <a:pt x="9658" y="23008"/>
                  </a:cubicBezTo>
                  <a:cubicBezTo>
                    <a:pt x="13119" y="17186"/>
                    <a:pt x="17709" y="12114"/>
                    <a:pt x="23158" y="8091"/>
                  </a:cubicBezTo>
                  <a:cubicBezTo>
                    <a:pt x="29326" y="3845"/>
                    <a:pt x="36442" y="1179"/>
                    <a:pt x="43880" y="328"/>
                  </a:cubicBezTo>
                  <a:cubicBezTo>
                    <a:pt x="50644" y="-505"/>
                    <a:pt x="57504" y="-116"/>
                    <a:pt x="64130" y="1476"/>
                  </a:cubicBezTo>
                  <a:cubicBezTo>
                    <a:pt x="70792" y="3100"/>
                    <a:pt x="77089" y="5962"/>
                    <a:pt x="82693" y="9913"/>
                  </a:cubicBezTo>
                  <a:cubicBezTo>
                    <a:pt x="88298" y="14020"/>
                    <a:pt x="93026" y="19207"/>
                    <a:pt x="96598" y="25168"/>
                  </a:cubicBezTo>
                  <a:cubicBezTo>
                    <a:pt x="100512" y="31755"/>
                    <a:pt x="102996" y="39092"/>
                    <a:pt x="103888" y="46701"/>
                  </a:cubicBezTo>
                  <a:cubicBezTo>
                    <a:pt x="104908" y="49287"/>
                    <a:pt x="104238" y="52235"/>
                    <a:pt x="102200" y="54126"/>
                  </a:cubicBezTo>
                  <a:close/>
                  <a:moveTo>
                    <a:pt x="43881" y="16730"/>
                  </a:moveTo>
                  <a:cubicBezTo>
                    <a:pt x="39749" y="17459"/>
                    <a:pt x="35829" y="19096"/>
                    <a:pt x="32407" y="21523"/>
                  </a:cubicBezTo>
                  <a:cubicBezTo>
                    <a:pt x="29286" y="23766"/>
                    <a:pt x="26551" y="26502"/>
                    <a:pt x="24307" y="29623"/>
                  </a:cubicBezTo>
                  <a:cubicBezTo>
                    <a:pt x="22040" y="32808"/>
                    <a:pt x="20307" y="36342"/>
                    <a:pt x="19177" y="40085"/>
                  </a:cubicBezTo>
                  <a:cubicBezTo>
                    <a:pt x="17956" y="44023"/>
                    <a:pt x="17120" y="48069"/>
                    <a:pt x="16679" y="52168"/>
                  </a:cubicBezTo>
                  <a:cubicBezTo>
                    <a:pt x="28734" y="52202"/>
                    <a:pt x="40771" y="51209"/>
                    <a:pt x="52657" y="49198"/>
                  </a:cubicBezTo>
                  <a:cubicBezTo>
                    <a:pt x="63997" y="47173"/>
                    <a:pt x="75809" y="44878"/>
                    <a:pt x="87959" y="42448"/>
                  </a:cubicBezTo>
                  <a:cubicBezTo>
                    <a:pt x="87058" y="38206"/>
                    <a:pt x="85314" y="34189"/>
                    <a:pt x="82829" y="30635"/>
                  </a:cubicBezTo>
                  <a:cubicBezTo>
                    <a:pt x="80247" y="26989"/>
                    <a:pt x="76965" y="23891"/>
                    <a:pt x="73176" y="21523"/>
                  </a:cubicBezTo>
                  <a:cubicBezTo>
                    <a:pt x="69051" y="18992"/>
                    <a:pt x="64461" y="17317"/>
                    <a:pt x="59676" y="16595"/>
                  </a:cubicBezTo>
                  <a:cubicBezTo>
                    <a:pt x="54545" y="15776"/>
                    <a:pt x="49309" y="15890"/>
                    <a:pt x="44218" y="16933"/>
                  </a:cubicBezTo>
                  <a:close/>
                </a:path>
              </a:pathLst>
            </a:custGeom>
            <a:solidFill>
              <a:schemeClr val="bg1"/>
            </a:solidFill>
            <a:ln w="674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9" name="Forme libre : forme 598">
              <a:extLst>
                <a:ext uri="{FF2B5EF4-FFF2-40B4-BE49-F238E27FC236}">
                  <a16:creationId xmlns:a16="http://schemas.microsoft.com/office/drawing/2014/main" id="{C375D6A2-34A4-4657-9928-D2A56EA476B0}"/>
                </a:ext>
              </a:extLst>
            </p:cNvPr>
            <p:cNvSpPr/>
            <p:nvPr/>
          </p:nvSpPr>
          <p:spPr>
            <a:xfrm>
              <a:off x="9427254" y="1985327"/>
              <a:ext cx="105354" cy="120380"/>
            </a:xfrm>
            <a:custGeom>
              <a:avLst/>
              <a:gdLst>
                <a:gd name="connsiteX0" fmla="*/ 39352 w 105354"/>
                <a:gd name="connsiteY0" fmla="*/ 327 h 120380"/>
                <a:gd name="connsiteX1" fmla="*/ 54134 w 105354"/>
                <a:gd name="connsiteY1" fmla="*/ 664 h 120380"/>
                <a:gd name="connsiteX2" fmla="*/ 67634 w 105354"/>
                <a:gd name="connsiteY2" fmla="*/ 5794 h 120380"/>
                <a:gd name="connsiteX3" fmla="*/ 78569 w 105354"/>
                <a:gd name="connsiteY3" fmla="*/ 15919 h 120380"/>
                <a:gd name="connsiteX4" fmla="*/ 85724 w 105354"/>
                <a:gd name="connsiteY4" fmla="*/ 31107 h 120380"/>
                <a:gd name="connsiteX5" fmla="*/ 84847 w 105354"/>
                <a:gd name="connsiteY5" fmla="*/ 37114 h 120380"/>
                <a:gd name="connsiteX6" fmla="*/ 74924 w 105354"/>
                <a:gd name="connsiteY6" fmla="*/ 39409 h 120380"/>
                <a:gd name="connsiteX7" fmla="*/ 71144 w 105354"/>
                <a:gd name="connsiteY7" fmla="*/ 34752 h 120380"/>
                <a:gd name="connsiteX8" fmla="*/ 59534 w 105354"/>
                <a:gd name="connsiteY8" fmla="*/ 18687 h 120380"/>
                <a:gd name="connsiteX9" fmla="*/ 40634 w 105354"/>
                <a:gd name="connsiteY9" fmla="*/ 15582 h 120380"/>
                <a:gd name="connsiteX10" fmla="*/ 28079 w 105354"/>
                <a:gd name="connsiteY10" fmla="*/ 21049 h 120380"/>
                <a:gd name="connsiteX11" fmla="*/ 19912 w 105354"/>
                <a:gd name="connsiteY11" fmla="*/ 30972 h 120380"/>
                <a:gd name="connsiteX12" fmla="*/ 15456 w 105354"/>
                <a:gd name="connsiteY12" fmla="*/ 43864 h 120380"/>
                <a:gd name="connsiteX13" fmla="*/ 14444 w 105354"/>
                <a:gd name="connsiteY13" fmla="*/ 58309 h 120380"/>
                <a:gd name="connsiteX14" fmla="*/ 17144 w 105354"/>
                <a:gd name="connsiteY14" fmla="*/ 75050 h 120380"/>
                <a:gd name="connsiteX15" fmla="*/ 23894 w 105354"/>
                <a:gd name="connsiteY15" fmla="*/ 89630 h 120380"/>
                <a:gd name="connsiteX16" fmla="*/ 34154 w 105354"/>
                <a:gd name="connsiteY16" fmla="*/ 100025 h 120380"/>
                <a:gd name="connsiteX17" fmla="*/ 47654 w 105354"/>
                <a:gd name="connsiteY17" fmla="*/ 104007 h 120380"/>
                <a:gd name="connsiteX18" fmla="*/ 68511 w 105354"/>
                <a:gd name="connsiteY18" fmla="*/ 99215 h 120380"/>
                <a:gd name="connsiteX19" fmla="*/ 90043 w 105354"/>
                <a:gd name="connsiteY19" fmla="*/ 82475 h 120380"/>
                <a:gd name="connsiteX20" fmla="*/ 96051 w 105354"/>
                <a:gd name="connsiteY20" fmla="*/ 79370 h 120380"/>
                <a:gd name="connsiteX21" fmla="*/ 104624 w 105354"/>
                <a:gd name="connsiteY21" fmla="*/ 85647 h 120380"/>
                <a:gd name="connsiteX22" fmla="*/ 103004 w 105354"/>
                <a:gd name="connsiteY22" fmla="*/ 91452 h 120380"/>
                <a:gd name="connsiteX23" fmla="*/ 90381 w 105354"/>
                <a:gd name="connsiteY23" fmla="*/ 104412 h 120380"/>
                <a:gd name="connsiteX24" fmla="*/ 76004 w 105354"/>
                <a:gd name="connsiteY24" fmla="*/ 113322 h 120380"/>
                <a:gd name="connsiteX25" fmla="*/ 61222 w 105354"/>
                <a:gd name="connsiteY25" fmla="*/ 118587 h 120380"/>
                <a:gd name="connsiteX26" fmla="*/ 47722 w 105354"/>
                <a:gd name="connsiteY26" fmla="*/ 120275 h 120380"/>
                <a:gd name="connsiteX27" fmla="*/ 26729 w 105354"/>
                <a:gd name="connsiteY27" fmla="*/ 114875 h 120380"/>
                <a:gd name="connsiteX28" fmla="*/ 11474 w 105354"/>
                <a:gd name="connsiteY28" fmla="*/ 100902 h 120380"/>
                <a:gd name="connsiteX29" fmla="*/ 2362 w 105354"/>
                <a:gd name="connsiteY29" fmla="*/ 81462 h 120380"/>
                <a:gd name="connsiteX30" fmla="*/ -608 w 105354"/>
                <a:gd name="connsiteY30" fmla="*/ 58985 h 120380"/>
                <a:gd name="connsiteX31" fmla="*/ 1485 w 105354"/>
                <a:gd name="connsiteY31" fmla="*/ 39275 h 120380"/>
                <a:gd name="connsiteX32" fmla="*/ 8235 w 105354"/>
                <a:gd name="connsiteY32" fmla="*/ 21387 h 120380"/>
                <a:gd name="connsiteX33" fmla="*/ 20655 w 105354"/>
                <a:gd name="connsiteY33" fmla="*/ 7887 h 120380"/>
                <a:gd name="connsiteX34" fmla="*/ 39353 w 105354"/>
                <a:gd name="connsiteY34" fmla="*/ 327 h 12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5354" h="120380">
                  <a:moveTo>
                    <a:pt x="39352" y="327"/>
                  </a:moveTo>
                  <a:cubicBezTo>
                    <a:pt x="44267" y="-337"/>
                    <a:pt x="49255" y="-223"/>
                    <a:pt x="54134" y="664"/>
                  </a:cubicBezTo>
                  <a:cubicBezTo>
                    <a:pt x="58927" y="1471"/>
                    <a:pt x="63515" y="3214"/>
                    <a:pt x="67634" y="5794"/>
                  </a:cubicBezTo>
                  <a:cubicBezTo>
                    <a:pt x="71900" y="8429"/>
                    <a:pt x="75615" y="11867"/>
                    <a:pt x="78569" y="15919"/>
                  </a:cubicBezTo>
                  <a:cubicBezTo>
                    <a:pt x="81960" y="20444"/>
                    <a:pt x="84394" y="25611"/>
                    <a:pt x="85724" y="31107"/>
                  </a:cubicBezTo>
                  <a:cubicBezTo>
                    <a:pt x="86400" y="33135"/>
                    <a:pt x="86074" y="35364"/>
                    <a:pt x="84847" y="37114"/>
                  </a:cubicBezTo>
                  <a:cubicBezTo>
                    <a:pt x="82557" y="40220"/>
                    <a:pt x="78346" y="41194"/>
                    <a:pt x="74924" y="39409"/>
                  </a:cubicBezTo>
                  <a:cubicBezTo>
                    <a:pt x="73006" y="38533"/>
                    <a:pt x="71607" y="36810"/>
                    <a:pt x="71144" y="34752"/>
                  </a:cubicBezTo>
                  <a:cubicBezTo>
                    <a:pt x="68940" y="28371"/>
                    <a:pt x="64901" y="22782"/>
                    <a:pt x="59534" y="18687"/>
                  </a:cubicBezTo>
                  <a:cubicBezTo>
                    <a:pt x="53981" y="14964"/>
                    <a:pt x="47086" y="13831"/>
                    <a:pt x="40634" y="15582"/>
                  </a:cubicBezTo>
                  <a:cubicBezTo>
                    <a:pt x="36036" y="16252"/>
                    <a:pt x="31701" y="18140"/>
                    <a:pt x="28079" y="21049"/>
                  </a:cubicBezTo>
                  <a:cubicBezTo>
                    <a:pt x="24735" y="23792"/>
                    <a:pt x="21960" y="27163"/>
                    <a:pt x="19912" y="30972"/>
                  </a:cubicBezTo>
                  <a:cubicBezTo>
                    <a:pt x="17758" y="35008"/>
                    <a:pt x="16254" y="39359"/>
                    <a:pt x="15456" y="43864"/>
                  </a:cubicBezTo>
                  <a:cubicBezTo>
                    <a:pt x="14581" y="48626"/>
                    <a:pt x="14241" y="53472"/>
                    <a:pt x="14444" y="58309"/>
                  </a:cubicBezTo>
                  <a:cubicBezTo>
                    <a:pt x="14689" y="63976"/>
                    <a:pt x="15595" y="69594"/>
                    <a:pt x="17144" y="75050"/>
                  </a:cubicBezTo>
                  <a:cubicBezTo>
                    <a:pt x="18584" y="80245"/>
                    <a:pt x="20865" y="85170"/>
                    <a:pt x="23894" y="89630"/>
                  </a:cubicBezTo>
                  <a:cubicBezTo>
                    <a:pt x="26566" y="93761"/>
                    <a:pt x="30058" y="97299"/>
                    <a:pt x="34154" y="100025"/>
                  </a:cubicBezTo>
                  <a:cubicBezTo>
                    <a:pt x="38143" y="102697"/>
                    <a:pt x="42854" y="104086"/>
                    <a:pt x="47654" y="104007"/>
                  </a:cubicBezTo>
                  <a:cubicBezTo>
                    <a:pt x="54893" y="104128"/>
                    <a:pt x="62051" y="102483"/>
                    <a:pt x="68511" y="99215"/>
                  </a:cubicBezTo>
                  <a:cubicBezTo>
                    <a:pt x="76721" y="95107"/>
                    <a:pt x="84038" y="89418"/>
                    <a:pt x="90043" y="82475"/>
                  </a:cubicBezTo>
                  <a:cubicBezTo>
                    <a:pt x="91531" y="80654"/>
                    <a:pt x="93705" y="79530"/>
                    <a:pt x="96051" y="79370"/>
                  </a:cubicBezTo>
                  <a:cubicBezTo>
                    <a:pt x="100082" y="79003"/>
                    <a:pt x="103756" y="81694"/>
                    <a:pt x="104624" y="85647"/>
                  </a:cubicBezTo>
                  <a:cubicBezTo>
                    <a:pt x="105026" y="87729"/>
                    <a:pt x="104425" y="89879"/>
                    <a:pt x="103004" y="91452"/>
                  </a:cubicBezTo>
                  <a:cubicBezTo>
                    <a:pt x="99413" y="96332"/>
                    <a:pt x="95165" y="100694"/>
                    <a:pt x="90381" y="104412"/>
                  </a:cubicBezTo>
                  <a:cubicBezTo>
                    <a:pt x="85932" y="107903"/>
                    <a:pt x="81110" y="110891"/>
                    <a:pt x="76004" y="113322"/>
                  </a:cubicBezTo>
                  <a:cubicBezTo>
                    <a:pt x="71274" y="115590"/>
                    <a:pt x="66320" y="117355"/>
                    <a:pt x="61222" y="118587"/>
                  </a:cubicBezTo>
                  <a:cubicBezTo>
                    <a:pt x="56795" y="119634"/>
                    <a:pt x="52269" y="120200"/>
                    <a:pt x="47722" y="120275"/>
                  </a:cubicBezTo>
                  <a:cubicBezTo>
                    <a:pt x="40364" y="120415"/>
                    <a:pt x="33106" y="118549"/>
                    <a:pt x="26729" y="114875"/>
                  </a:cubicBezTo>
                  <a:cubicBezTo>
                    <a:pt x="20719" y="111341"/>
                    <a:pt x="15521" y="106580"/>
                    <a:pt x="11474" y="100902"/>
                  </a:cubicBezTo>
                  <a:cubicBezTo>
                    <a:pt x="7265" y="95039"/>
                    <a:pt x="4176" y="88448"/>
                    <a:pt x="2362" y="81462"/>
                  </a:cubicBezTo>
                  <a:cubicBezTo>
                    <a:pt x="355" y="74139"/>
                    <a:pt x="-644" y="66577"/>
                    <a:pt x="-608" y="58985"/>
                  </a:cubicBezTo>
                  <a:cubicBezTo>
                    <a:pt x="-623" y="52359"/>
                    <a:pt x="78" y="45750"/>
                    <a:pt x="1485" y="39275"/>
                  </a:cubicBezTo>
                  <a:cubicBezTo>
                    <a:pt x="2771" y="32991"/>
                    <a:pt x="5049" y="26953"/>
                    <a:pt x="8235" y="21387"/>
                  </a:cubicBezTo>
                  <a:cubicBezTo>
                    <a:pt x="11383" y="16066"/>
                    <a:pt x="15614" y="11466"/>
                    <a:pt x="20655" y="7887"/>
                  </a:cubicBezTo>
                  <a:cubicBezTo>
                    <a:pt x="26150" y="3831"/>
                    <a:pt x="32582" y="1230"/>
                    <a:pt x="39353" y="327"/>
                  </a:cubicBezTo>
                  <a:close/>
                </a:path>
              </a:pathLst>
            </a:custGeom>
            <a:solidFill>
              <a:schemeClr val="bg1"/>
            </a:solidFill>
            <a:ln w="674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0" name="Forme libre : forme 599">
              <a:extLst>
                <a:ext uri="{FF2B5EF4-FFF2-40B4-BE49-F238E27FC236}">
                  <a16:creationId xmlns:a16="http://schemas.microsoft.com/office/drawing/2014/main" id="{7FF39CBD-207E-41C1-B6DB-E4B290F822BE}"/>
                </a:ext>
              </a:extLst>
            </p:cNvPr>
            <p:cNvSpPr/>
            <p:nvPr/>
          </p:nvSpPr>
          <p:spPr>
            <a:xfrm>
              <a:off x="9546133" y="1931361"/>
              <a:ext cx="26598" cy="73529"/>
            </a:xfrm>
            <a:custGeom>
              <a:avLst/>
              <a:gdLst>
                <a:gd name="connsiteX0" fmla="*/ 13960 w 26598"/>
                <a:gd name="connsiteY0" fmla="*/ 3600 h 73529"/>
                <a:gd name="connsiteX1" fmla="*/ 25840 w 26598"/>
                <a:gd name="connsiteY1" fmla="*/ 36877 h 73529"/>
                <a:gd name="connsiteX2" fmla="*/ 16593 w 26598"/>
                <a:gd name="connsiteY2" fmla="*/ 69210 h 73529"/>
                <a:gd name="connsiteX3" fmla="*/ 4983 w 26598"/>
                <a:gd name="connsiteY3" fmla="*/ 72517 h 73529"/>
                <a:gd name="connsiteX4" fmla="*/ 1203 w 26598"/>
                <a:gd name="connsiteY4" fmla="*/ 68197 h 73529"/>
                <a:gd name="connsiteX5" fmla="*/ 2013 w 26598"/>
                <a:gd name="connsiteY5" fmla="*/ 61447 h 73529"/>
                <a:gd name="connsiteX6" fmla="*/ 7345 w 26598"/>
                <a:gd name="connsiteY6" fmla="*/ 50040 h 73529"/>
                <a:gd name="connsiteX7" fmla="*/ 9438 w 26598"/>
                <a:gd name="connsiteY7" fmla="*/ 38565 h 73529"/>
                <a:gd name="connsiteX8" fmla="*/ 7480 w 26598"/>
                <a:gd name="connsiteY8" fmla="*/ 26010 h 73529"/>
                <a:gd name="connsiteX9" fmla="*/ 325 w 26598"/>
                <a:gd name="connsiteY9" fmla="*/ 10755 h 73529"/>
                <a:gd name="connsiteX10" fmla="*/ 3115 w 26598"/>
                <a:gd name="connsiteY10" fmla="*/ 830 h 73529"/>
                <a:gd name="connsiteX11" fmla="*/ 3497 w 26598"/>
                <a:gd name="connsiteY11" fmla="*/ 630 h 73529"/>
                <a:gd name="connsiteX12" fmla="*/ 8965 w 26598"/>
                <a:gd name="connsiteY12" fmla="*/ 157 h 73529"/>
                <a:gd name="connsiteX13" fmla="*/ 13960 w 26598"/>
                <a:gd name="connsiteY13" fmla="*/ 3600 h 7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598" h="73529">
                  <a:moveTo>
                    <a:pt x="13960" y="3600"/>
                  </a:moveTo>
                  <a:cubicBezTo>
                    <a:pt x="20739" y="13474"/>
                    <a:pt x="24833" y="24942"/>
                    <a:pt x="25840" y="36877"/>
                  </a:cubicBezTo>
                  <a:cubicBezTo>
                    <a:pt x="26752" y="48417"/>
                    <a:pt x="23468" y="59898"/>
                    <a:pt x="16593" y="69210"/>
                  </a:cubicBezTo>
                  <a:cubicBezTo>
                    <a:pt x="14132" y="73111"/>
                    <a:pt x="9130" y="74536"/>
                    <a:pt x="4983" y="72517"/>
                  </a:cubicBezTo>
                  <a:cubicBezTo>
                    <a:pt x="3217" y="71613"/>
                    <a:pt x="1865" y="70067"/>
                    <a:pt x="1203" y="68197"/>
                  </a:cubicBezTo>
                  <a:cubicBezTo>
                    <a:pt x="488" y="65936"/>
                    <a:pt x="783" y="63476"/>
                    <a:pt x="2013" y="61447"/>
                  </a:cubicBezTo>
                  <a:cubicBezTo>
                    <a:pt x="4083" y="57789"/>
                    <a:pt x="5866" y="53975"/>
                    <a:pt x="7345" y="50040"/>
                  </a:cubicBezTo>
                  <a:cubicBezTo>
                    <a:pt x="8656" y="46352"/>
                    <a:pt x="9363" y="42477"/>
                    <a:pt x="9438" y="38565"/>
                  </a:cubicBezTo>
                  <a:cubicBezTo>
                    <a:pt x="9519" y="34298"/>
                    <a:pt x="8857" y="30049"/>
                    <a:pt x="7480" y="26010"/>
                  </a:cubicBezTo>
                  <a:cubicBezTo>
                    <a:pt x="5663" y="20678"/>
                    <a:pt x="3263" y="15562"/>
                    <a:pt x="325" y="10755"/>
                  </a:cubicBezTo>
                  <a:cubicBezTo>
                    <a:pt x="-1645" y="7244"/>
                    <a:pt x="-396" y="2800"/>
                    <a:pt x="3115" y="830"/>
                  </a:cubicBezTo>
                  <a:cubicBezTo>
                    <a:pt x="3240" y="759"/>
                    <a:pt x="3368" y="693"/>
                    <a:pt x="3497" y="630"/>
                  </a:cubicBezTo>
                  <a:cubicBezTo>
                    <a:pt x="5215" y="-138"/>
                    <a:pt x="7141" y="-304"/>
                    <a:pt x="8965" y="157"/>
                  </a:cubicBezTo>
                  <a:cubicBezTo>
                    <a:pt x="11028" y="580"/>
                    <a:pt x="12831" y="1822"/>
                    <a:pt x="13960" y="3600"/>
                  </a:cubicBezTo>
                  <a:close/>
                </a:path>
              </a:pathLst>
            </a:custGeom>
            <a:solidFill>
              <a:schemeClr val="bg1"/>
            </a:solidFill>
            <a:ln w="674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1" name="Forme libre : forme 600">
              <a:extLst>
                <a:ext uri="{FF2B5EF4-FFF2-40B4-BE49-F238E27FC236}">
                  <a16:creationId xmlns:a16="http://schemas.microsoft.com/office/drawing/2014/main" id="{A4522116-C6E4-4A5E-BC59-850815FDC7EC}"/>
                </a:ext>
              </a:extLst>
            </p:cNvPr>
            <p:cNvSpPr/>
            <p:nvPr/>
          </p:nvSpPr>
          <p:spPr>
            <a:xfrm>
              <a:off x="9589245" y="1920412"/>
              <a:ext cx="107971" cy="186099"/>
            </a:xfrm>
            <a:custGeom>
              <a:avLst/>
              <a:gdLst>
                <a:gd name="connsiteX0" fmla="*/ 101730 w 107971"/>
                <a:gd name="connsiteY0" fmla="*/ 116744 h 186099"/>
                <a:gd name="connsiteX1" fmla="*/ 85665 w 107971"/>
                <a:gd name="connsiteY1" fmla="*/ 121672 h 186099"/>
                <a:gd name="connsiteX2" fmla="*/ 60960 w 107971"/>
                <a:gd name="connsiteY2" fmla="*/ 125992 h 186099"/>
                <a:gd name="connsiteX3" fmla="*/ 35108 w 107971"/>
                <a:gd name="connsiteY3" fmla="*/ 129299 h 186099"/>
                <a:gd name="connsiteX4" fmla="*/ 15533 w 107971"/>
                <a:gd name="connsiteY4" fmla="*/ 130987 h 186099"/>
                <a:gd name="connsiteX5" fmla="*/ 19515 w 107971"/>
                <a:gd name="connsiteY5" fmla="*/ 148064 h 186099"/>
                <a:gd name="connsiteX6" fmla="*/ 28155 w 107971"/>
                <a:gd name="connsiteY6" fmla="*/ 160957 h 186099"/>
                <a:gd name="connsiteX7" fmla="*/ 40710 w 107971"/>
                <a:gd name="connsiteY7" fmla="*/ 168584 h 186099"/>
                <a:gd name="connsiteX8" fmla="*/ 56640 w 107971"/>
                <a:gd name="connsiteY8" fmla="*/ 169394 h 186099"/>
                <a:gd name="connsiteX9" fmla="*/ 75000 w 107971"/>
                <a:gd name="connsiteY9" fmla="*/ 162104 h 186099"/>
                <a:gd name="connsiteX10" fmla="*/ 91740 w 107971"/>
                <a:gd name="connsiteY10" fmla="*/ 145567 h 186099"/>
                <a:gd name="connsiteX11" fmla="*/ 97747 w 107971"/>
                <a:gd name="connsiteY11" fmla="*/ 142259 h 186099"/>
                <a:gd name="connsiteX12" fmla="*/ 103552 w 107971"/>
                <a:gd name="connsiteY12" fmla="*/ 143542 h 186099"/>
                <a:gd name="connsiteX13" fmla="*/ 106995 w 107971"/>
                <a:gd name="connsiteY13" fmla="*/ 148064 h 186099"/>
                <a:gd name="connsiteX14" fmla="*/ 106320 w 107971"/>
                <a:gd name="connsiteY14" fmla="*/ 154139 h 186099"/>
                <a:gd name="connsiteX15" fmla="*/ 83640 w 107971"/>
                <a:gd name="connsiteY15" fmla="*/ 175672 h 186099"/>
                <a:gd name="connsiteX16" fmla="*/ 60622 w 107971"/>
                <a:gd name="connsiteY16" fmla="*/ 184987 h 186099"/>
                <a:gd name="connsiteX17" fmla="*/ 37403 w 107971"/>
                <a:gd name="connsiteY17" fmla="*/ 184244 h 186099"/>
                <a:gd name="connsiteX18" fmla="*/ 17828 w 107971"/>
                <a:gd name="connsiteY18" fmla="*/ 173309 h 186099"/>
                <a:gd name="connsiteX19" fmla="*/ 4328 w 107971"/>
                <a:gd name="connsiteY19" fmla="*/ 153599 h 186099"/>
                <a:gd name="connsiteX20" fmla="*/ -600 w 107971"/>
                <a:gd name="connsiteY20" fmla="*/ 126599 h 186099"/>
                <a:gd name="connsiteX21" fmla="*/ 1898 w 107971"/>
                <a:gd name="connsiteY21" fmla="*/ 105067 h 186099"/>
                <a:gd name="connsiteX22" fmla="*/ 9660 w 107971"/>
                <a:gd name="connsiteY22" fmla="*/ 85694 h 186099"/>
                <a:gd name="connsiteX23" fmla="*/ 23160 w 107971"/>
                <a:gd name="connsiteY23" fmla="*/ 70777 h 186099"/>
                <a:gd name="connsiteX24" fmla="*/ 44153 w 107971"/>
                <a:gd name="connsiteY24" fmla="*/ 62744 h 186099"/>
                <a:gd name="connsiteX25" fmla="*/ 64403 w 107971"/>
                <a:gd name="connsiteY25" fmla="*/ 63892 h 186099"/>
                <a:gd name="connsiteX26" fmla="*/ 96871 w 107971"/>
                <a:gd name="connsiteY26" fmla="*/ 87585 h 186099"/>
                <a:gd name="connsiteX27" fmla="*/ 104160 w 107971"/>
                <a:gd name="connsiteY27" fmla="*/ 109117 h 186099"/>
                <a:gd name="connsiteX28" fmla="*/ 101730 w 107971"/>
                <a:gd name="connsiteY28" fmla="*/ 116745 h 186099"/>
                <a:gd name="connsiteX29" fmla="*/ 43410 w 107971"/>
                <a:gd name="connsiteY29" fmla="*/ 79282 h 186099"/>
                <a:gd name="connsiteX30" fmla="*/ 31936 w 107971"/>
                <a:gd name="connsiteY30" fmla="*/ 84074 h 186099"/>
                <a:gd name="connsiteX31" fmla="*/ 23836 w 107971"/>
                <a:gd name="connsiteY31" fmla="*/ 92174 h 186099"/>
                <a:gd name="connsiteX32" fmla="*/ 18706 w 107971"/>
                <a:gd name="connsiteY32" fmla="*/ 102637 h 186099"/>
                <a:gd name="connsiteX33" fmla="*/ 16208 w 107971"/>
                <a:gd name="connsiteY33" fmla="*/ 114719 h 186099"/>
                <a:gd name="connsiteX34" fmla="*/ 52186 w 107971"/>
                <a:gd name="connsiteY34" fmla="*/ 111749 h 186099"/>
                <a:gd name="connsiteX35" fmla="*/ 87488 w 107971"/>
                <a:gd name="connsiteY35" fmla="*/ 104999 h 186099"/>
                <a:gd name="connsiteX36" fmla="*/ 72706 w 107971"/>
                <a:gd name="connsiteY36" fmla="*/ 84142 h 186099"/>
                <a:gd name="connsiteX37" fmla="*/ 59206 w 107971"/>
                <a:gd name="connsiteY37" fmla="*/ 79147 h 186099"/>
                <a:gd name="connsiteX38" fmla="*/ 43411 w 107971"/>
                <a:gd name="connsiteY38" fmla="*/ 79147 h 186099"/>
                <a:gd name="connsiteX39" fmla="*/ 54953 w 107971"/>
                <a:gd name="connsiteY39" fmla="*/ 2737 h 186099"/>
                <a:gd name="connsiteX40" fmla="*/ 60757 w 107971"/>
                <a:gd name="connsiteY40" fmla="*/ -99 h 186099"/>
                <a:gd name="connsiteX41" fmla="*/ 66225 w 107971"/>
                <a:gd name="connsiteY41" fmla="*/ 1724 h 186099"/>
                <a:gd name="connsiteX42" fmla="*/ 69263 w 107971"/>
                <a:gd name="connsiteY42" fmla="*/ 6381 h 186099"/>
                <a:gd name="connsiteX43" fmla="*/ 67575 w 107971"/>
                <a:gd name="connsiteY43" fmla="*/ 12051 h 186099"/>
                <a:gd name="connsiteX44" fmla="*/ 34433 w 107971"/>
                <a:gd name="connsiteY44" fmla="*/ 48164 h 186099"/>
                <a:gd name="connsiteX45" fmla="*/ 29168 w 107971"/>
                <a:gd name="connsiteY45" fmla="*/ 50594 h 186099"/>
                <a:gd name="connsiteX46" fmla="*/ 23835 w 107971"/>
                <a:gd name="connsiteY46" fmla="*/ 48636 h 186099"/>
                <a:gd name="connsiteX47" fmla="*/ 20866 w 107971"/>
                <a:gd name="connsiteY47" fmla="*/ 43844 h 186099"/>
                <a:gd name="connsiteX48" fmla="*/ 22485 w 107971"/>
                <a:gd name="connsiteY48" fmla="*/ 38174 h 186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7971" h="186099">
                  <a:moveTo>
                    <a:pt x="101730" y="116744"/>
                  </a:moveTo>
                  <a:cubicBezTo>
                    <a:pt x="96629" y="119123"/>
                    <a:pt x="91223" y="120781"/>
                    <a:pt x="85665" y="121672"/>
                  </a:cubicBezTo>
                  <a:cubicBezTo>
                    <a:pt x="78038" y="123224"/>
                    <a:pt x="69803" y="124642"/>
                    <a:pt x="60960" y="125992"/>
                  </a:cubicBezTo>
                  <a:cubicBezTo>
                    <a:pt x="52118" y="127342"/>
                    <a:pt x="43478" y="128422"/>
                    <a:pt x="35108" y="129299"/>
                  </a:cubicBezTo>
                  <a:cubicBezTo>
                    <a:pt x="26738" y="130177"/>
                    <a:pt x="20190" y="130784"/>
                    <a:pt x="15533" y="130987"/>
                  </a:cubicBezTo>
                  <a:cubicBezTo>
                    <a:pt x="15946" y="136854"/>
                    <a:pt x="17291" y="142619"/>
                    <a:pt x="19515" y="148064"/>
                  </a:cubicBezTo>
                  <a:cubicBezTo>
                    <a:pt x="21537" y="152878"/>
                    <a:pt x="24471" y="157256"/>
                    <a:pt x="28155" y="160957"/>
                  </a:cubicBezTo>
                  <a:cubicBezTo>
                    <a:pt x="31716" y="164408"/>
                    <a:pt x="36006" y="167015"/>
                    <a:pt x="40710" y="168584"/>
                  </a:cubicBezTo>
                  <a:cubicBezTo>
                    <a:pt x="45856" y="170252"/>
                    <a:pt x="51352" y="170532"/>
                    <a:pt x="56640" y="169394"/>
                  </a:cubicBezTo>
                  <a:cubicBezTo>
                    <a:pt x="63238" y="168405"/>
                    <a:pt x="69520" y="165911"/>
                    <a:pt x="75000" y="162104"/>
                  </a:cubicBezTo>
                  <a:cubicBezTo>
                    <a:pt x="81382" y="157467"/>
                    <a:pt x="87026" y="151892"/>
                    <a:pt x="91740" y="145567"/>
                  </a:cubicBezTo>
                  <a:cubicBezTo>
                    <a:pt x="93230" y="143718"/>
                    <a:pt x="95388" y="142530"/>
                    <a:pt x="97747" y="142259"/>
                  </a:cubicBezTo>
                  <a:cubicBezTo>
                    <a:pt x="99773" y="141980"/>
                    <a:pt x="101833" y="142435"/>
                    <a:pt x="103552" y="143542"/>
                  </a:cubicBezTo>
                  <a:cubicBezTo>
                    <a:pt x="105149" y="144647"/>
                    <a:pt x="106355" y="146230"/>
                    <a:pt x="106995" y="148064"/>
                  </a:cubicBezTo>
                  <a:cubicBezTo>
                    <a:pt x="107661" y="150091"/>
                    <a:pt x="107415" y="152308"/>
                    <a:pt x="106320" y="154139"/>
                  </a:cubicBezTo>
                  <a:cubicBezTo>
                    <a:pt x="100145" y="162648"/>
                    <a:pt x="92457" y="169947"/>
                    <a:pt x="83640" y="175672"/>
                  </a:cubicBezTo>
                  <a:cubicBezTo>
                    <a:pt x="76572" y="180100"/>
                    <a:pt x="68781" y="183252"/>
                    <a:pt x="60622" y="184987"/>
                  </a:cubicBezTo>
                  <a:cubicBezTo>
                    <a:pt x="52931" y="186555"/>
                    <a:pt x="44978" y="186301"/>
                    <a:pt x="37403" y="184244"/>
                  </a:cubicBezTo>
                  <a:cubicBezTo>
                    <a:pt x="30101" y="182208"/>
                    <a:pt x="23390" y="178459"/>
                    <a:pt x="17828" y="173309"/>
                  </a:cubicBezTo>
                  <a:cubicBezTo>
                    <a:pt x="11985" y="167767"/>
                    <a:pt x="7384" y="161050"/>
                    <a:pt x="4328" y="153599"/>
                  </a:cubicBezTo>
                  <a:cubicBezTo>
                    <a:pt x="928" y="145010"/>
                    <a:pt x="-746" y="135836"/>
                    <a:pt x="-600" y="126599"/>
                  </a:cubicBezTo>
                  <a:cubicBezTo>
                    <a:pt x="-615" y="119349"/>
                    <a:pt x="224" y="112122"/>
                    <a:pt x="1898" y="105067"/>
                  </a:cubicBezTo>
                  <a:cubicBezTo>
                    <a:pt x="3445" y="98240"/>
                    <a:pt x="6065" y="91701"/>
                    <a:pt x="9660" y="85694"/>
                  </a:cubicBezTo>
                  <a:cubicBezTo>
                    <a:pt x="13085" y="79845"/>
                    <a:pt x="17681" y="74767"/>
                    <a:pt x="23160" y="70777"/>
                  </a:cubicBezTo>
                  <a:cubicBezTo>
                    <a:pt x="29343" y="66325"/>
                    <a:pt x="36577" y="63557"/>
                    <a:pt x="44153" y="62744"/>
                  </a:cubicBezTo>
                  <a:cubicBezTo>
                    <a:pt x="50916" y="61881"/>
                    <a:pt x="57780" y="62270"/>
                    <a:pt x="64403" y="63892"/>
                  </a:cubicBezTo>
                  <a:cubicBezTo>
                    <a:pt x="78011" y="67015"/>
                    <a:pt x="89745" y="75578"/>
                    <a:pt x="96871" y="87585"/>
                  </a:cubicBezTo>
                  <a:cubicBezTo>
                    <a:pt x="100736" y="94193"/>
                    <a:pt x="103217" y="101519"/>
                    <a:pt x="104160" y="109117"/>
                  </a:cubicBezTo>
                  <a:cubicBezTo>
                    <a:pt x="104944" y="111917"/>
                    <a:pt x="103989" y="114914"/>
                    <a:pt x="101730" y="116745"/>
                  </a:cubicBezTo>
                  <a:close/>
                  <a:moveTo>
                    <a:pt x="43410" y="79282"/>
                  </a:moveTo>
                  <a:cubicBezTo>
                    <a:pt x="39286" y="80040"/>
                    <a:pt x="35373" y="81674"/>
                    <a:pt x="31936" y="84074"/>
                  </a:cubicBezTo>
                  <a:cubicBezTo>
                    <a:pt x="28846" y="86354"/>
                    <a:pt x="26116" y="89084"/>
                    <a:pt x="23836" y="92174"/>
                  </a:cubicBezTo>
                  <a:cubicBezTo>
                    <a:pt x="21582" y="95368"/>
                    <a:pt x="19850" y="98899"/>
                    <a:pt x="18706" y="102637"/>
                  </a:cubicBezTo>
                  <a:cubicBezTo>
                    <a:pt x="17486" y="106574"/>
                    <a:pt x="16649" y="110621"/>
                    <a:pt x="16208" y="114719"/>
                  </a:cubicBezTo>
                  <a:cubicBezTo>
                    <a:pt x="28265" y="114787"/>
                    <a:pt x="40304" y="113793"/>
                    <a:pt x="52186" y="111749"/>
                  </a:cubicBezTo>
                  <a:cubicBezTo>
                    <a:pt x="63525" y="109792"/>
                    <a:pt x="75338" y="107429"/>
                    <a:pt x="87488" y="104999"/>
                  </a:cubicBezTo>
                  <a:cubicBezTo>
                    <a:pt x="85534" y="96356"/>
                    <a:pt x="80213" y="88849"/>
                    <a:pt x="72706" y="84142"/>
                  </a:cubicBezTo>
                  <a:cubicBezTo>
                    <a:pt x="68580" y="81601"/>
                    <a:pt x="63992" y="79903"/>
                    <a:pt x="59206" y="79147"/>
                  </a:cubicBezTo>
                  <a:cubicBezTo>
                    <a:pt x="53983" y="78207"/>
                    <a:pt x="48634" y="78207"/>
                    <a:pt x="43411" y="79147"/>
                  </a:cubicBezTo>
                  <a:close/>
                  <a:moveTo>
                    <a:pt x="54953" y="2737"/>
                  </a:moveTo>
                  <a:cubicBezTo>
                    <a:pt x="56360" y="963"/>
                    <a:pt x="58494" y="-79"/>
                    <a:pt x="60757" y="-99"/>
                  </a:cubicBezTo>
                  <a:cubicBezTo>
                    <a:pt x="62714" y="-8"/>
                    <a:pt x="64605" y="623"/>
                    <a:pt x="66225" y="1724"/>
                  </a:cubicBezTo>
                  <a:cubicBezTo>
                    <a:pt x="67769" y="2857"/>
                    <a:pt x="68848" y="4512"/>
                    <a:pt x="69263" y="6381"/>
                  </a:cubicBezTo>
                  <a:cubicBezTo>
                    <a:pt x="69602" y="8430"/>
                    <a:pt x="68980" y="10522"/>
                    <a:pt x="67575" y="12051"/>
                  </a:cubicBezTo>
                  <a:lnTo>
                    <a:pt x="34433" y="48164"/>
                  </a:lnTo>
                  <a:cubicBezTo>
                    <a:pt x="33180" y="49785"/>
                    <a:pt x="31215" y="50692"/>
                    <a:pt x="29168" y="50594"/>
                  </a:cubicBezTo>
                  <a:cubicBezTo>
                    <a:pt x="27224" y="50541"/>
                    <a:pt x="25352" y="49853"/>
                    <a:pt x="23835" y="48636"/>
                  </a:cubicBezTo>
                  <a:cubicBezTo>
                    <a:pt x="22298" y="47450"/>
                    <a:pt x="21244" y="45748"/>
                    <a:pt x="20866" y="43844"/>
                  </a:cubicBezTo>
                  <a:cubicBezTo>
                    <a:pt x="20441" y="41803"/>
                    <a:pt x="21047" y="39683"/>
                    <a:pt x="22485" y="38174"/>
                  </a:cubicBezTo>
                  <a:close/>
                </a:path>
              </a:pathLst>
            </a:custGeom>
            <a:solidFill>
              <a:schemeClr val="bg1"/>
            </a:solidFill>
            <a:ln w="674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2" name="Forme libre : forme 601">
              <a:extLst>
                <a:ext uri="{FF2B5EF4-FFF2-40B4-BE49-F238E27FC236}">
                  <a16:creationId xmlns:a16="http://schemas.microsoft.com/office/drawing/2014/main" id="{2569FAEC-8C48-4473-B97B-2844C7366513}"/>
                </a:ext>
              </a:extLst>
            </p:cNvPr>
            <p:cNvSpPr/>
            <p:nvPr/>
          </p:nvSpPr>
          <p:spPr>
            <a:xfrm>
              <a:off x="9711062" y="1924125"/>
              <a:ext cx="84948" cy="184207"/>
            </a:xfrm>
            <a:custGeom>
              <a:avLst/>
              <a:gdLst>
                <a:gd name="connsiteX0" fmla="*/ 48831 w 84948"/>
                <a:gd name="connsiteY0" fmla="*/ 81374 h 184207"/>
                <a:gd name="connsiteX1" fmla="*/ 50113 w 84948"/>
                <a:gd name="connsiteY1" fmla="*/ 177157 h 184207"/>
                <a:gd name="connsiteX2" fmla="*/ 47481 w 84948"/>
                <a:gd name="connsiteY2" fmla="*/ 182489 h 184207"/>
                <a:gd name="connsiteX3" fmla="*/ 42351 w 84948"/>
                <a:gd name="connsiteY3" fmla="*/ 184109 h 184207"/>
                <a:gd name="connsiteX4" fmla="*/ 36883 w 84948"/>
                <a:gd name="connsiteY4" fmla="*/ 182489 h 184207"/>
                <a:gd name="connsiteX5" fmla="*/ 33913 w 84948"/>
                <a:gd name="connsiteY5" fmla="*/ 177157 h 184207"/>
                <a:gd name="connsiteX6" fmla="*/ 32563 w 84948"/>
                <a:gd name="connsiteY6" fmla="*/ 82049 h 184207"/>
                <a:gd name="connsiteX7" fmla="*/ 8398 w 84948"/>
                <a:gd name="connsiteY7" fmla="*/ 82049 h 184207"/>
                <a:gd name="connsiteX8" fmla="*/ 2053 w 84948"/>
                <a:gd name="connsiteY8" fmla="*/ 79889 h 184207"/>
                <a:gd name="connsiteX9" fmla="*/ -579 w 84948"/>
                <a:gd name="connsiteY9" fmla="*/ 75097 h 184207"/>
                <a:gd name="connsiteX10" fmla="*/ 1108 w 84948"/>
                <a:gd name="connsiteY10" fmla="*/ 69966 h 184207"/>
                <a:gd name="connsiteX11" fmla="*/ 7386 w 84948"/>
                <a:gd name="connsiteY11" fmla="*/ 67469 h 184207"/>
                <a:gd name="connsiteX12" fmla="*/ 32226 w 84948"/>
                <a:gd name="connsiteY12" fmla="*/ 66794 h 184207"/>
                <a:gd name="connsiteX13" fmla="*/ 31551 w 84948"/>
                <a:gd name="connsiteY13" fmla="*/ 8136 h 184207"/>
                <a:gd name="connsiteX14" fmla="*/ 34048 w 84948"/>
                <a:gd name="connsiteY14" fmla="*/ 1859 h 184207"/>
                <a:gd name="connsiteX15" fmla="*/ 39516 w 84948"/>
                <a:gd name="connsiteY15" fmla="*/ -99 h 184207"/>
                <a:gd name="connsiteX16" fmla="*/ 45186 w 84948"/>
                <a:gd name="connsiteY16" fmla="*/ 1859 h 184207"/>
                <a:gd name="connsiteX17" fmla="*/ 47819 w 84948"/>
                <a:gd name="connsiteY17" fmla="*/ 8136 h 184207"/>
                <a:gd name="connsiteX18" fmla="*/ 48493 w 84948"/>
                <a:gd name="connsiteY18" fmla="*/ 66457 h 184207"/>
                <a:gd name="connsiteX19" fmla="*/ 76303 w 84948"/>
                <a:gd name="connsiteY19" fmla="*/ 65849 h 184207"/>
                <a:gd name="connsiteX20" fmla="*/ 81906 w 84948"/>
                <a:gd name="connsiteY20" fmla="*/ 67942 h 184207"/>
                <a:gd name="connsiteX21" fmla="*/ 84268 w 84948"/>
                <a:gd name="connsiteY21" fmla="*/ 72937 h 184207"/>
                <a:gd name="connsiteX22" fmla="*/ 82918 w 84948"/>
                <a:gd name="connsiteY22" fmla="*/ 78067 h 184207"/>
                <a:gd name="connsiteX23" fmla="*/ 77653 w 84948"/>
                <a:gd name="connsiteY23" fmla="*/ 80429 h 18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4948" h="184207">
                  <a:moveTo>
                    <a:pt x="48831" y="81374"/>
                  </a:moveTo>
                  <a:lnTo>
                    <a:pt x="50113" y="177157"/>
                  </a:lnTo>
                  <a:cubicBezTo>
                    <a:pt x="50109" y="179246"/>
                    <a:pt x="49136" y="181215"/>
                    <a:pt x="47481" y="182489"/>
                  </a:cubicBezTo>
                  <a:cubicBezTo>
                    <a:pt x="45985" y="183557"/>
                    <a:pt x="44189" y="184124"/>
                    <a:pt x="42351" y="184109"/>
                  </a:cubicBezTo>
                  <a:cubicBezTo>
                    <a:pt x="40412" y="184096"/>
                    <a:pt x="38516" y="183535"/>
                    <a:pt x="36883" y="182489"/>
                  </a:cubicBezTo>
                  <a:cubicBezTo>
                    <a:pt x="35100" y="181286"/>
                    <a:pt x="33997" y="179306"/>
                    <a:pt x="33913" y="177157"/>
                  </a:cubicBezTo>
                  <a:lnTo>
                    <a:pt x="32563" y="82049"/>
                  </a:lnTo>
                  <a:lnTo>
                    <a:pt x="8398" y="82049"/>
                  </a:lnTo>
                  <a:cubicBezTo>
                    <a:pt x="6084" y="82168"/>
                    <a:pt x="3813" y="81395"/>
                    <a:pt x="2053" y="79889"/>
                  </a:cubicBezTo>
                  <a:cubicBezTo>
                    <a:pt x="614" y="78672"/>
                    <a:pt x="-324" y="76965"/>
                    <a:pt x="-579" y="75097"/>
                  </a:cubicBezTo>
                  <a:cubicBezTo>
                    <a:pt x="-755" y="73226"/>
                    <a:pt x="-143" y="71367"/>
                    <a:pt x="1108" y="69966"/>
                  </a:cubicBezTo>
                  <a:cubicBezTo>
                    <a:pt x="2672" y="68166"/>
                    <a:pt x="5012" y="67235"/>
                    <a:pt x="7386" y="67469"/>
                  </a:cubicBezTo>
                  <a:lnTo>
                    <a:pt x="32226" y="66794"/>
                  </a:lnTo>
                  <a:lnTo>
                    <a:pt x="31551" y="8136"/>
                  </a:lnTo>
                  <a:cubicBezTo>
                    <a:pt x="31381" y="5772"/>
                    <a:pt x="32302" y="3460"/>
                    <a:pt x="34048" y="1859"/>
                  </a:cubicBezTo>
                  <a:cubicBezTo>
                    <a:pt x="35601" y="614"/>
                    <a:pt x="37526" y="-75"/>
                    <a:pt x="39516" y="-99"/>
                  </a:cubicBezTo>
                  <a:cubicBezTo>
                    <a:pt x="41567" y="-70"/>
                    <a:pt x="43555" y="617"/>
                    <a:pt x="45186" y="1859"/>
                  </a:cubicBezTo>
                  <a:cubicBezTo>
                    <a:pt x="47028" y="3402"/>
                    <a:pt x="48008" y="5741"/>
                    <a:pt x="47819" y="8136"/>
                  </a:cubicBezTo>
                  <a:lnTo>
                    <a:pt x="48493" y="66457"/>
                  </a:lnTo>
                  <a:lnTo>
                    <a:pt x="76303" y="65849"/>
                  </a:lnTo>
                  <a:cubicBezTo>
                    <a:pt x="78387" y="65695"/>
                    <a:pt x="80433" y="66460"/>
                    <a:pt x="81906" y="67942"/>
                  </a:cubicBezTo>
                  <a:cubicBezTo>
                    <a:pt x="83219" y="69303"/>
                    <a:pt x="84049" y="71058"/>
                    <a:pt x="84268" y="72937"/>
                  </a:cubicBezTo>
                  <a:cubicBezTo>
                    <a:pt x="84537" y="74759"/>
                    <a:pt x="84049" y="76612"/>
                    <a:pt x="82918" y="78067"/>
                  </a:cubicBezTo>
                  <a:cubicBezTo>
                    <a:pt x="81682" y="79701"/>
                    <a:pt x="79697" y="80591"/>
                    <a:pt x="77653" y="80429"/>
                  </a:cubicBezTo>
                  <a:close/>
                </a:path>
              </a:pathLst>
            </a:custGeom>
            <a:solidFill>
              <a:schemeClr val="bg1"/>
            </a:solidFill>
            <a:ln w="674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3" name="Forme libre : forme 602">
              <a:extLst>
                <a:ext uri="{FF2B5EF4-FFF2-40B4-BE49-F238E27FC236}">
                  <a16:creationId xmlns:a16="http://schemas.microsoft.com/office/drawing/2014/main" id="{F5211A47-9EB0-48ED-830F-D1E6CC0FDA06}"/>
                </a:ext>
              </a:extLst>
            </p:cNvPr>
            <p:cNvSpPr/>
            <p:nvPr/>
          </p:nvSpPr>
          <p:spPr>
            <a:xfrm>
              <a:off x="9809652" y="1978460"/>
              <a:ext cx="94624" cy="129872"/>
            </a:xfrm>
            <a:custGeom>
              <a:avLst/>
              <a:gdLst>
                <a:gd name="connsiteX0" fmla="*/ 74103 w 94624"/>
                <a:gd name="connsiteY0" fmla="*/ 8207 h 129872"/>
                <a:gd name="connsiteX1" fmla="*/ 81995 w 94624"/>
                <a:gd name="connsiteY1" fmla="*/ -96 h 129872"/>
                <a:gd name="connsiteX2" fmla="*/ 82405 w 94624"/>
                <a:gd name="connsiteY2" fmla="*/ -96 h 129872"/>
                <a:gd name="connsiteX3" fmla="*/ 87738 w 94624"/>
                <a:gd name="connsiteY3" fmla="*/ 1862 h 129872"/>
                <a:gd name="connsiteX4" fmla="*/ 90371 w 94624"/>
                <a:gd name="connsiteY4" fmla="*/ 8207 h 129872"/>
                <a:gd name="connsiteX5" fmla="*/ 91720 w 94624"/>
                <a:gd name="connsiteY5" fmla="*/ 64502 h 129872"/>
                <a:gd name="connsiteX6" fmla="*/ 94016 w 94624"/>
                <a:gd name="connsiteY6" fmla="*/ 122822 h 129872"/>
                <a:gd name="connsiteX7" fmla="*/ 91181 w 94624"/>
                <a:gd name="connsiteY7" fmla="*/ 127952 h 129872"/>
                <a:gd name="connsiteX8" fmla="*/ 85915 w 94624"/>
                <a:gd name="connsiteY8" fmla="*/ 129774 h 129872"/>
                <a:gd name="connsiteX9" fmla="*/ 80583 w 94624"/>
                <a:gd name="connsiteY9" fmla="*/ 128154 h 129872"/>
                <a:gd name="connsiteX10" fmla="*/ 77747 w 94624"/>
                <a:gd name="connsiteY10" fmla="*/ 122822 h 129872"/>
                <a:gd name="connsiteX11" fmla="*/ 76803 w 94624"/>
                <a:gd name="connsiteY11" fmla="*/ 106554 h 129872"/>
                <a:gd name="connsiteX12" fmla="*/ 58038 w 94624"/>
                <a:gd name="connsiteY12" fmla="*/ 116544 h 129872"/>
                <a:gd name="connsiteX13" fmla="*/ 32051 w 94624"/>
                <a:gd name="connsiteY13" fmla="*/ 115869 h 129872"/>
                <a:gd name="connsiteX14" fmla="*/ 16796 w 94624"/>
                <a:gd name="connsiteY14" fmla="*/ 109119 h 129872"/>
                <a:gd name="connsiteX15" fmla="*/ 6535 w 94624"/>
                <a:gd name="connsiteY15" fmla="*/ 97509 h 129872"/>
                <a:gd name="connsiteX16" fmla="*/ 730 w 94624"/>
                <a:gd name="connsiteY16" fmla="*/ 82929 h 129872"/>
                <a:gd name="connsiteX17" fmla="*/ -417 w 94624"/>
                <a:gd name="connsiteY17" fmla="*/ 66662 h 129872"/>
                <a:gd name="connsiteX18" fmla="*/ 3700 w 94624"/>
                <a:gd name="connsiteY18" fmla="*/ 47964 h 129872"/>
                <a:gd name="connsiteX19" fmla="*/ 13353 w 94624"/>
                <a:gd name="connsiteY19" fmla="*/ 31764 h 129872"/>
                <a:gd name="connsiteX20" fmla="*/ 28270 w 94624"/>
                <a:gd name="connsiteY20" fmla="*/ 20492 h 129872"/>
                <a:gd name="connsiteX21" fmla="*/ 47980 w 94624"/>
                <a:gd name="connsiteY21" fmla="*/ 16307 h 129872"/>
                <a:gd name="connsiteX22" fmla="*/ 62561 w 94624"/>
                <a:gd name="connsiteY22" fmla="*/ 19817 h 129872"/>
                <a:gd name="connsiteX23" fmla="*/ 74779 w 94624"/>
                <a:gd name="connsiteY23" fmla="*/ 27917 h 129872"/>
                <a:gd name="connsiteX24" fmla="*/ 74306 w 94624"/>
                <a:gd name="connsiteY24" fmla="*/ 18332 h 129872"/>
                <a:gd name="connsiteX25" fmla="*/ 74103 w 94624"/>
                <a:gd name="connsiteY25" fmla="*/ 8207 h 129872"/>
                <a:gd name="connsiteX26" fmla="*/ 36236 w 94624"/>
                <a:gd name="connsiteY26" fmla="*/ 99939 h 129872"/>
                <a:gd name="connsiteX27" fmla="*/ 49263 w 94624"/>
                <a:gd name="connsiteY27" fmla="*/ 101424 h 129872"/>
                <a:gd name="connsiteX28" fmla="*/ 60941 w 94624"/>
                <a:gd name="connsiteY28" fmla="*/ 96632 h 129872"/>
                <a:gd name="connsiteX29" fmla="*/ 70188 w 94624"/>
                <a:gd name="connsiteY29" fmla="*/ 87384 h 129872"/>
                <a:gd name="connsiteX30" fmla="*/ 75790 w 94624"/>
                <a:gd name="connsiteY30" fmla="*/ 75437 h 129872"/>
                <a:gd name="connsiteX31" fmla="*/ 75116 w 94624"/>
                <a:gd name="connsiteY31" fmla="*/ 56874 h 129872"/>
                <a:gd name="connsiteX32" fmla="*/ 67084 w 94624"/>
                <a:gd name="connsiteY32" fmla="*/ 41957 h 129872"/>
                <a:gd name="connsiteX33" fmla="*/ 55001 w 94624"/>
                <a:gd name="connsiteY33" fmla="*/ 34194 h 129872"/>
                <a:gd name="connsiteX34" fmla="*/ 41501 w 94624"/>
                <a:gd name="connsiteY34" fmla="*/ 33182 h 129872"/>
                <a:gd name="connsiteX35" fmla="*/ 28608 w 94624"/>
                <a:gd name="connsiteY35" fmla="*/ 38649 h 129872"/>
                <a:gd name="connsiteX36" fmla="*/ 19225 w 94624"/>
                <a:gd name="connsiteY36" fmla="*/ 50732 h 129872"/>
                <a:gd name="connsiteX37" fmla="*/ 15986 w 94624"/>
                <a:gd name="connsiteY37" fmla="*/ 69497 h 129872"/>
                <a:gd name="connsiteX38" fmla="*/ 21048 w 94624"/>
                <a:gd name="connsiteY38" fmla="*/ 87520 h 129872"/>
                <a:gd name="connsiteX39" fmla="*/ 36236 w 94624"/>
                <a:gd name="connsiteY39" fmla="*/ 99940 h 129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4624" h="129872">
                  <a:moveTo>
                    <a:pt x="74103" y="8207"/>
                  </a:moveTo>
                  <a:cubicBezTo>
                    <a:pt x="73990" y="3735"/>
                    <a:pt x="77523" y="17"/>
                    <a:pt x="81995" y="-96"/>
                  </a:cubicBezTo>
                  <a:cubicBezTo>
                    <a:pt x="82132" y="-99"/>
                    <a:pt x="82269" y="-99"/>
                    <a:pt x="82405" y="-96"/>
                  </a:cubicBezTo>
                  <a:cubicBezTo>
                    <a:pt x="84361" y="-108"/>
                    <a:pt x="86255" y="587"/>
                    <a:pt x="87738" y="1862"/>
                  </a:cubicBezTo>
                  <a:cubicBezTo>
                    <a:pt x="89441" y="3531"/>
                    <a:pt x="90392" y="5822"/>
                    <a:pt x="90371" y="8207"/>
                  </a:cubicBezTo>
                  <a:cubicBezTo>
                    <a:pt x="91046" y="26972"/>
                    <a:pt x="91451" y="45737"/>
                    <a:pt x="91720" y="64502"/>
                  </a:cubicBezTo>
                  <a:cubicBezTo>
                    <a:pt x="91991" y="83267"/>
                    <a:pt x="92665" y="102707"/>
                    <a:pt x="94016" y="122822"/>
                  </a:cubicBezTo>
                  <a:cubicBezTo>
                    <a:pt x="93901" y="124874"/>
                    <a:pt x="92857" y="126763"/>
                    <a:pt x="91181" y="127952"/>
                  </a:cubicBezTo>
                  <a:cubicBezTo>
                    <a:pt x="89670" y="129115"/>
                    <a:pt x="87822" y="129755"/>
                    <a:pt x="85915" y="129774"/>
                  </a:cubicBezTo>
                  <a:cubicBezTo>
                    <a:pt x="84017" y="129770"/>
                    <a:pt x="82162" y="129207"/>
                    <a:pt x="80583" y="128154"/>
                  </a:cubicBezTo>
                  <a:cubicBezTo>
                    <a:pt x="78889" y="126888"/>
                    <a:pt x="77850" y="124933"/>
                    <a:pt x="77747" y="122822"/>
                  </a:cubicBezTo>
                  <a:lnTo>
                    <a:pt x="76803" y="106554"/>
                  </a:lnTo>
                  <a:cubicBezTo>
                    <a:pt x="71438" y="111339"/>
                    <a:pt x="65003" y="114765"/>
                    <a:pt x="58038" y="116544"/>
                  </a:cubicBezTo>
                  <a:cubicBezTo>
                    <a:pt x="49455" y="118495"/>
                    <a:pt x="40520" y="118263"/>
                    <a:pt x="32051" y="115869"/>
                  </a:cubicBezTo>
                  <a:cubicBezTo>
                    <a:pt x="26526" y="114786"/>
                    <a:pt x="21313" y="112479"/>
                    <a:pt x="16796" y="109119"/>
                  </a:cubicBezTo>
                  <a:cubicBezTo>
                    <a:pt x="12685" y="105919"/>
                    <a:pt x="9206" y="101982"/>
                    <a:pt x="6535" y="97509"/>
                  </a:cubicBezTo>
                  <a:cubicBezTo>
                    <a:pt x="3838" y="92988"/>
                    <a:pt x="1878" y="88067"/>
                    <a:pt x="730" y="82929"/>
                  </a:cubicBezTo>
                  <a:cubicBezTo>
                    <a:pt x="-496" y="77600"/>
                    <a:pt x="-884" y="72111"/>
                    <a:pt x="-417" y="66662"/>
                  </a:cubicBezTo>
                  <a:cubicBezTo>
                    <a:pt x="51" y="60264"/>
                    <a:pt x="1437" y="53967"/>
                    <a:pt x="3700" y="47964"/>
                  </a:cubicBezTo>
                  <a:cubicBezTo>
                    <a:pt x="5942" y="42040"/>
                    <a:pt x="9210" y="36556"/>
                    <a:pt x="13353" y="31764"/>
                  </a:cubicBezTo>
                  <a:cubicBezTo>
                    <a:pt x="17449" y="26969"/>
                    <a:pt x="22539" y="23123"/>
                    <a:pt x="28270" y="20492"/>
                  </a:cubicBezTo>
                  <a:cubicBezTo>
                    <a:pt x="34444" y="17639"/>
                    <a:pt x="41179" y="16209"/>
                    <a:pt x="47980" y="16307"/>
                  </a:cubicBezTo>
                  <a:cubicBezTo>
                    <a:pt x="53023" y="16511"/>
                    <a:pt x="57977" y="17703"/>
                    <a:pt x="62561" y="19817"/>
                  </a:cubicBezTo>
                  <a:cubicBezTo>
                    <a:pt x="66995" y="21926"/>
                    <a:pt x="71109" y="24653"/>
                    <a:pt x="74779" y="27917"/>
                  </a:cubicBezTo>
                  <a:cubicBezTo>
                    <a:pt x="74778" y="24812"/>
                    <a:pt x="74373" y="21639"/>
                    <a:pt x="74306" y="18332"/>
                  </a:cubicBezTo>
                  <a:cubicBezTo>
                    <a:pt x="74238" y="15024"/>
                    <a:pt x="74103" y="11447"/>
                    <a:pt x="74103" y="8207"/>
                  </a:cubicBezTo>
                  <a:close/>
                  <a:moveTo>
                    <a:pt x="36236" y="99939"/>
                  </a:moveTo>
                  <a:cubicBezTo>
                    <a:pt x="40334" y="101718"/>
                    <a:pt x="44869" y="102235"/>
                    <a:pt x="49263" y="101424"/>
                  </a:cubicBezTo>
                  <a:cubicBezTo>
                    <a:pt x="53459" y="100698"/>
                    <a:pt x="57445" y="99063"/>
                    <a:pt x="60941" y="96632"/>
                  </a:cubicBezTo>
                  <a:cubicBezTo>
                    <a:pt x="64540" y="94113"/>
                    <a:pt x="67669" y="90983"/>
                    <a:pt x="70188" y="87384"/>
                  </a:cubicBezTo>
                  <a:cubicBezTo>
                    <a:pt x="72756" y="83769"/>
                    <a:pt x="74653" y="79722"/>
                    <a:pt x="75790" y="75437"/>
                  </a:cubicBezTo>
                  <a:lnTo>
                    <a:pt x="75116" y="56874"/>
                  </a:lnTo>
                  <a:cubicBezTo>
                    <a:pt x="73681" y="51326"/>
                    <a:pt x="70925" y="46208"/>
                    <a:pt x="67084" y="41957"/>
                  </a:cubicBezTo>
                  <a:cubicBezTo>
                    <a:pt x="63759" y="38411"/>
                    <a:pt x="59608" y="35745"/>
                    <a:pt x="55001" y="34194"/>
                  </a:cubicBezTo>
                  <a:cubicBezTo>
                    <a:pt x="50644" y="32798"/>
                    <a:pt x="46018" y="32450"/>
                    <a:pt x="41501" y="33182"/>
                  </a:cubicBezTo>
                  <a:cubicBezTo>
                    <a:pt x="36832" y="33963"/>
                    <a:pt x="32415" y="35837"/>
                    <a:pt x="28608" y="38649"/>
                  </a:cubicBezTo>
                  <a:cubicBezTo>
                    <a:pt x="24547" y="41857"/>
                    <a:pt x="21327" y="46004"/>
                    <a:pt x="19225" y="50732"/>
                  </a:cubicBezTo>
                  <a:cubicBezTo>
                    <a:pt x="16669" y="56640"/>
                    <a:pt x="15559" y="63073"/>
                    <a:pt x="15986" y="69497"/>
                  </a:cubicBezTo>
                  <a:cubicBezTo>
                    <a:pt x="16166" y="75829"/>
                    <a:pt x="17905" y="82019"/>
                    <a:pt x="21048" y="87520"/>
                  </a:cubicBezTo>
                  <a:cubicBezTo>
                    <a:pt x="24443" y="93359"/>
                    <a:pt x="29838" y="97771"/>
                    <a:pt x="36236" y="99940"/>
                  </a:cubicBezTo>
                  <a:close/>
                </a:path>
              </a:pathLst>
            </a:custGeom>
            <a:solidFill>
              <a:schemeClr val="bg1"/>
            </a:solidFill>
            <a:ln w="674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4" name="Forme libre : forme 603">
              <a:extLst>
                <a:ext uri="{FF2B5EF4-FFF2-40B4-BE49-F238E27FC236}">
                  <a16:creationId xmlns:a16="http://schemas.microsoft.com/office/drawing/2014/main" id="{4F22DB95-AC5A-41EA-98CA-B125E6DFBF74}"/>
                </a:ext>
              </a:extLst>
            </p:cNvPr>
            <p:cNvSpPr/>
            <p:nvPr/>
          </p:nvSpPr>
          <p:spPr>
            <a:xfrm>
              <a:off x="9940703" y="1952940"/>
              <a:ext cx="17873" cy="157687"/>
            </a:xfrm>
            <a:custGeom>
              <a:avLst/>
              <a:gdLst>
                <a:gd name="connsiteX0" fmla="*/ -585 w 17873"/>
                <a:gd name="connsiteY0" fmla="*/ 8211 h 157687"/>
                <a:gd name="connsiteX1" fmla="*/ 1709 w 17873"/>
                <a:gd name="connsiteY1" fmla="*/ 2204 h 157687"/>
                <a:gd name="connsiteX2" fmla="*/ 7379 w 17873"/>
                <a:gd name="connsiteY2" fmla="*/ -91 h 157687"/>
                <a:gd name="connsiteX3" fmla="*/ 13319 w 17873"/>
                <a:gd name="connsiteY3" fmla="*/ 2204 h 157687"/>
                <a:gd name="connsiteX4" fmla="*/ 15614 w 17873"/>
                <a:gd name="connsiteY4" fmla="*/ 8211 h 157687"/>
                <a:gd name="connsiteX5" fmla="*/ 13319 w 17873"/>
                <a:gd name="connsiteY5" fmla="*/ 13814 h 157687"/>
                <a:gd name="connsiteX6" fmla="*/ 7379 w 17873"/>
                <a:gd name="connsiteY6" fmla="*/ 16109 h 157687"/>
                <a:gd name="connsiteX7" fmla="*/ -585 w 17873"/>
                <a:gd name="connsiteY7" fmla="*/ 8415 h 157687"/>
                <a:gd name="connsiteX8" fmla="*/ -586 w 17873"/>
                <a:gd name="connsiteY8" fmla="*/ 8211 h 157687"/>
                <a:gd name="connsiteX9" fmla="*/ -585 w 17873"/>
                <a:gd name="connsiteY9" fmla="*/ 41624 h 157687"/>
                <a:gd name="connsiteX10" fmla="*/ 2047 w 17873"/>
                <a:gd name="connsiteY10" fmla="*/ 35346 h 157687"/>
                <a:gd name="connsiteX11" fmla="*/ 13657 w 17873"/>
                <a:gd name="connsiteY11" fmla="*/ 35346 h 157687"/>
                <a:gd name="connsiteX12" fmla="*/ 16290 w 17873"/>
                <a:gd name="connsiteY12" fmla="*/ 41624 h 157687"/>
                <a:gd name="connsiteX13" fmla="*/ 16290 w 17873"/>
                <a:gd name="connsiteY13" fmla="*/ 69839 h 157687"/>
                <a:gd name="connsiteX14" fmla="*/ 16762 w 17873"/>
                <a:gd name="connsiteY14" fmla="*/ 95961 h 157687"/>
                <a:gd name="connsiteX15" fmla="*/ 17235 w 17873"/>
                <a:gd name="connsiteY15" fmla="*/ 122151 h 157687"/>
                <a:gd name="connsiteX16" fmla="*/ 17235 w 17873"/>
                <a:gd name="connsiteY16" fmla="*/ 150299 h 157687"/>
                <a:gd name="connsiteX17" fmla="*/ 14602 w 17873"/>
                <a:gd name="connsiteY17" fmla="*/ 155766 h 157687"/>
                <a:gd name="connsiteX18" fmla="*/ 8594 w 17873"/>
                <a:gd name="connsiteY18" fmla="*/ 157589 h 157687"/>
                <a:gd name="connsiteX19" fmla="*/ 2654 w 17873"/>
                <a:gd name="connsiteY19" fmla="*/ 155766 h 157687"/>
                <a:gd name="connsiteX20" fmla="*/ 22 w 17873"/>
                <a:gd name="connsiteY20" fmla="*/ 150299 h 157687"/>
                <a:gd name="connsiteX21" fmla="*/ 23 w 17873"/>
                <a:gd name="connsiteY21" fmla="*/ 122151 h 157687"/>
                <a:gd name="connsiteX22" fmla="*/ 23 w 17873"/>
                <a:gd name="connsiteY22" fmla="*/ 95961 h 157687"/>
                <a:gd name="connsiteX23" fmla="*/ 23 w 17873"/>
                <a:gd name="connsiteY23" fmla="*/ 69839 h 157687"/>
                <a:gd name="connsiteX24" fmla="*/ -585 w 17873"/>
                <a:gd name="connsiteY24" fmla="*/ 41624 h 15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873" h="157687">
                  <a:moveTo>
                    <a:pt x="-585" y="8211"/>
                  </a:moveTo>
                  <a:cubicBezTo>
                    <a:pt x="-674" y="5979"/>
                    <a:pt x="155" y="3808"/>
                    <a:pt x="1709" y="2204"/>
                  </a:cubicBezTo>
                  <a:cubicBezTo>
                    <a:pt x="3201" y="688"/>
                    <a:pt x="5253" y="-143"/>
                    <a:pt x="7379" y="-91"/>
                  </a:cubicBezTo>
                  <a:cubicBezTo>
                    <a:pt x="9592" y="-185"/>
                    <a:pt x="11744" y="646"/>
                    <a:pt x="13319" y="2204"/>
                  </a:cubicBezTo>
                  <a:cubicBezTo>
                    <a:pt x="14873" y="3808"/>
                    <a:pt x="15703" y="5979"/>
                    <a:pt x="15614" y="8211"/>
                  </a:cubicBezTo>
                  <a:cubicBezTo>
                    <a:pt x="15654" y="10315"/>
                    <a:pt x="14824" y="12343"/>
                    <a:pt x="13319" y="13814"/>
                  </a:cubicBezTo>
                  <a:cubicBezTo>
                    <a:pt x="11744" y="15371"/>
                    <a:pt x="9592" y="16203"/>
                    <a:pt x="7379" y="16109"/>
                  </a:cubicBezTo>
                  <a:cubicBezTo>
                    <a:pt x="3056" y="16183"/>
                    <a:pt x="-511" y="12739"/>
                    <a:pt x="-585" y="8415"/>
                  </a:cubicBezTo>
                  <a:cubicBezTo>
                    <a:pt x="-586" y="8347"/>
                    <a:pt x="-587" y="8279"/>
                    <a:pt x="-586" y="8211"/>
                  </a:cubicBezTo>
                  <a:close/>
                  <a:moveTo>
                    <a:pt x="-585" y="41624"/>
                  </a:moveTo>
                  <a:cubicBezTo>
                    <a:pt x="-775" y="39229"/>
                    <a:pt x="206" y="36890"/>
                    <a:pt x="2047" y="35346"/>
                  </a:cubicBezTo>
                  <a:cubicBezTo>
                    <a:pt x="5477" y="32736"/>
                    <a:pt x="10228" y="32736"/>
                    <a:pt x="13657" y="35346"/>
                  </a:cubicBezTo>
                  <a:cubicBezTo>
                    <a:pt x="15498" y="36890"/>
                    <a:pt x="16479" y="39229"/>
                    <a:pt x="16290" y="41624"/>
                  </a:cubicBezTo>
                  <a:cubicBezTo>
                    <a:pt x="16290" y="51614"/>
                    <a:pt x="16290" y="60996"/>
                    <a:pt x="16290" y="69839"/>
                  </a:cubicBezTo>
                  <a:cubicBezTo>
                    <a:pt x="16290" y="78681"/>
                    <a:pt x="16290" y="87389"/>
                    <a:pt x="16762" y="95961"/>
                  </a:cubicBezTo>
                  <a:cubicBezTo>
                    <a:pt x="17235" y="104534"/>
                    <a:pt x="17167" y="113309"/>
                    <a:pt x="17235" y="122151"/>
                  </a:cubicBezTo>
                  <a:cubicBezTo>
                    <a:pt x="17302" y="130994"/>
                    <a:pt x="17235" y="140376"/>
                    <a:pt x="17235" y="150299"/>
                  </a:cubicBezTo>
                  <a:cubicBezTo>
                    <a:pt x="17368" y="152455"/>
                    <a:pt x="16371" y="154526"/>
                    <a:pt x="14602" y="155766"/>
                  </a:cubicBezTo>
                  <a:cubicBezTo>
                    <a:pt x="12831" y="156971"/>
                    <a:pt x="10736" y="157606"/>
                    <a:pt x="8594" y="157589"/>
                  </a:cubicBezTo>
                  <a:cubicBezTo>
                    <a:pt x="6473" y="157610"/>
                    <a:pt x="4399" y="156973"/>
                    <a:pt x="2654" y="155766"/>
                  </a:cubicBezTo>
                  <a:cubicBezTo>
                    <a:pt x="885" y="154526"/>
                    <a:pt x="-112" y="152455"/>
                    <a:pt x="22" y="150299"/>
                  </a:cubicBezTo>
                  <a:cubicBezTo>
                    <a:pt x="23" y="140354"/>
                    <a:pt x="23" y="130971"/>
                    <a:pt x="23" y="122151"/>
                  </a:cubicBezTo>
                  <a:cubicBezTo>
                    <a:pt x="23" y="113309"/>
                    <a:pt x="23" y="104601"/>
                    <a:pt x="23" y="95961"/>
                  </a:cubicBezTo>
                  <a:cubicBezTo>
                    <a:pt x="23" y="87321"/>
                    <a:pt x="23" y="78681"/>
                    <a:pt x="23" y="69839"/>
                  </a:cubicBezTo>
                  <a:cubicBezTo>
                    <a:pt x="23" y="60996"/>
                    <a:pt x="-585" y="51614"/>
                    <a:pt x="-585" y="41624"/>
                  </a:cubicBezTo>
                  <a:close/>
                </a:path>
              </a:pathLst>
            </a:custGeom>
            <a:solidFill>
              <a:schemeClr val="bg1"/>
            </a:solidFill>
            <a:ln w="674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5" name="Forme libre : forme 604">
              <a:extLst>
                <a:ext uri="{FF2B5EF4-FFF2-40B4-BE49-F238E27FC236}">
                  <a16:creationId xmlns:a16="http://schemas.microsoft.com/office/drawing/2014/main" id="{764CA157-5AD8-422F-B8D6-5BEDFAEA95BB}"/>
                </a:ext>
              </a:extLst>
            </p:cNvPr>
            <p:cNvSpPr/>
            <p:nvPr/>
          </p:nvSpPr>
          <p:spPr>
            <a:xfrm>
              <a:off x="9982411" y="1924125"/>
              <a:ext cx="84949" cy="184207"/>
            </a:xfrm>
            <a:custGeom>
              <a:avLst/>
              <a:gdLst>
                <a:gd name="connsiteX0" fmla="*/ 48831 w 84949"/>
                <a:gd name="connsiteY0" fmla="*/ 81374 h 184207"/>
                <a:gd name="connsiteX1" fmla="*/ 50114 w 84949"/>
                <a:gd name="connsiteY1" fmla="*/ 177157 h 184207"/>
                <a:gd name="connsiteX2" fmla="*/ 47482 w 84949"/>
                <a:gd name="connsiteY2" fmla="*/ 182489 h 184207"/>
                <a:gd name="connsiteX3" fmla="*/ 42352 w 84949"/>
                <a:gd name="connsiteY3" fmla="*/ 184109 h 184207"/>
                <a:gd name="connsiteX4" fmla="*/ 36884 w 84949"/>
                <a:gd name="connsiteY4" fmla="*/ 182489 h 184207"/>
                <a:gd name="connsiteX5" fmla="*/ 33914 w 84949"/>
                <a:gd name="connsiteY5" fmla="*/ 177157 h 184207"/>
                <a:gd name="connsiteX6" fmla="*/ 32564 w 84949"/>
                <a:gd name="connsiteY6" fmla="*/ 82049 h 184207"/>
                <a:gd name="connsiteX7" fmla="*/ 8399 w 84949"/>
                <a:gd name="connsiteY7" fmla="*/ 82049 h 184207"/>
                <a:gd name="connsiteX8" fmla="*/ 2121 w 84949"/>
                <a:gd name="connsiteY8" fmla="*/ 79889 h 184207"/>
                <a:gd name="connsiteX9" fmla="*/ -579 w 84949"/>
                <a:gd name="connsiteY9" fmla="*/ 75097 h 184207"/>
                <a:gd name="connsiteX10" fmla="*/ 1108 w 84949"/>
                <a:gd name="connsiteY10" fmla="*/ 69966 h 184207"/>
                <a:gd name="connsiteX11" fmla="*/ 7386 w 84949"/>
                <a:gd name="connsiteY11" fmla="*/ 67469 h 184207"/>
                <a:gd name="connsiteX12" fmla="*/ 32227 w 84949"/>
                <a:gd name="connsiteY12" fmla="*/ 66794 h 184207"/>
                <a:gd name="connsiteX13" fmla="*/ 31619 w 84949"/>
                <a:gd name="connsiteY13" fmla="*/ 8136 h 184207"/>
                <a:gd name="connsiteX14" fmla="*/ 34049 w 84949"/>
                <a:gd name="connsiteY14" fmla="*/ 1859 h 184207"/>
                <a:gd name="connsiteX15" fmla="*/ 39517 w 84949"/>
                <a:gd name="connsiteY15" fmla="*/ -99 h 184207"/>
                <a:gd name="connsiteX16" fmla="*/ 45187 w 84949"/>
                <a:gd name="connsiteY16" fmla="*/ 1859 h 184207"/>
                <a:gd name="connsiteX17" fmla="*/ 47820 w 84949"/>
                <a:gd name="connsiteY17" fmla="*/ 8136 h 184207"/>
                <a:gd name="connsiteX18" fmla="*/ 48494 w 84949"/>
                <a:gd name="connsiteY18" fmla="*/ 66457 h 184207"/>
                <a:gd name="connsiteX19" fmla="*/ 76304 w 84949"/>
                <a:gd name="connsiteY19" fmla="*/ 65849 h 184207"/>
                <a:gd name="connsiteX20" fmla="*/ 81974 w 84949"/>
                <a:gd name="connsiteY20" fmla="*/ 67942 h 184207"/>
                <a:gd name="connsiteX21" fmla="*/ 84269 w 84949"/>
                <a:gd name="connsiteY21" fmla="*/ 72937 h 184207"/>
                <a:gd name="connsiteX22" fmla="*/ 82919 w 84949"/>
                <a:gd name="connsiteY22" fmla="*/ 78067 h 184207"/>
                <a:gd name="connsiteX23" fmla="*/ 77654 w 84949"/>
                <a:gd name="connsiteY23" fmla="*/ 80429 h 18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4949" h="184207">
                  <a:moveTo>
                    <a:pt x="48831" y="81374"/>
                  </a:moveTo>
                  <a:lnTo>
                    <a:pt x="50114" y="177157"/>
                  </a:lnTo>
                  <a:cubicBezTo>
                    <a:pt x="50109" y="179246"/>
                    <a:pt x="49137" y="181215"/>
                    <a:pt x="47482" y="182489"/>
                  </a:cubicBezTo>
                  <a:cubicBezTo>
                    <a:pt x="45985" y="183557"/>
                    <a:pt x="44190" y="184124"/>
                    <a:pt x="42352" y="184109"/>
                  </a:cubicBezTo>
                  <a:cubicBezTo>
                    <a:pt x="40413" y="184096"/>
                    <a:pt x="38517" y="183535"/>
                    <a:pt x="36884" y="182489"/>
                  </a:cubicBezTo>
                  <a:cubicBezTo>
                    <a:pt x="35101" y="181286"/>
                    <a:pt x="33997" y="179306"/>
                    <a:pt x="33914" y="177157"/>
                  </a:cubicBezTo>
                  <a:lnTo>
                    <a:pt x="32564" y="82049"/>
                  </a:lnTo>
                  <a:lnTo>
                    <a:pt x="8399" y="82049"/>
                  </a:lnTo>
                  <a:cubicBezTo>
                    <a:pt x="6107" y="82158"/>
                    <a:pt x="3861" y="81385"/>
                    <a:pt x="2121" y="79889"/>
                  </a:cubicBezTo>
                  <a:cubicBezTo>
                    <a:pt x="690" y="78655"/>
                    <a:pt x="-265" y="76960"/>
                    <a:pt x="-579" y="75097"/>
                  </a:cubicBezTo>
                  <a:cubicBezTo>
                    <a:pt x="-755" y="73226"/>
                    <a:pt x="-143" y="71367"/>
                    <a:pt x="1108" y="69966"/>
                  </a:cubicBezTo>
                  <a:cubicBezTo>
                    <a:pt x="2692" y="68193"/>
                    <a:pt x="5017" y="67268"/>
                    <a:pt x="7386" y="67469"/>
                  </a:cubicBezTo>
                  <a:lnTo>
                    <a:pt x="32227" y="66794"/>
                  </a:lnTo>
                  <a:lnTo>
                    <a:pt x="31619" y="8136"/>
                  </a:lnTo>
                  <a:cubicBezTo>
                    <a:pt x="31422" y="5782"/>
                    <a:pt x="32319" y="3467"/>
                    <a:pt x="34049" y="1859"/>
                  </a:cubicBezTo>
                  <a:cubicBezTo>
                    <a:pt x="35602" y="614"/>
                    <a:pt x="37526" y="-75"/>
                    <a:pt x="39517" y="-99"/>
                  </a:cubicBezTo>
                  <a:cubicBezTo>
                    <a:pt x="41570" y="-79"/>
                    <a:pt x="43560" y="608"/>
                    <a:pt x="45187" y="1859"/>
                  </a:cubicBezTo>
                  <a:cubicBezTo>
                    <a:pt x="47028" y="3402"/>
                    <a:pt x="48009" y="5741"/>
                    <a:pt x="47820" y="8136"/>
                  </a:cubicBezTo>
                  <a:lnTo>
                    <a:pt x="48494" y="66457"/>
                  </a:lnTo>
                  <a:lnTo>
                    <a:pt x="76304" y="65849"/>
                  </a:lnTo>
                  <a:cubicBezTo>
                    <a:pt x="78405" y="65711"/>
                    <a:pt x="80466" y="66472"/>
                    <a:pt x="81974" y="67942"/>
                  </a:cubicBezTo>
                  <a:cubicBezTo>
                    <a:pt x="83242" y="69326"/>
                    <a:pt x="84046" y="71072"/>
                    <a:pt x="84269" y="72937"/>
                  </a:cubicBezTo>
                  <a:cubicBezTo>
                    <a:pt x="84537" y="74759"/>
                    <a:pt x="84050" y="76612"/>
                    <a:pt x="82919" y="78067"/>
                  </a:cubicBezTo>
                  <a:cubicBezTo>
                    <a:pt x="81682" y="79701"/>
                    <a:pt x="79697" y="80591"/>
                    <a:pt x="77654" y="80429"/>
                  </a:cubicBezTo>
                  <a:close/>
                </a:path>
              </a:pathLst>
            </a:custGeom>
            <a:solidFill>
              <a:schemeClr val="bg1"/>
            </a:solidFill>
            <a:ln w="674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6" name="Forme libre : forme 605">
              <a:extLst>
                <a:ext uri="{FF2B5EF4-FFF2-40B4-BE49-F238E27FC236}">
                  <a16:creationId xmlns:a16="http://schemas.microsoft.com/office/drawing/2014/main" id="{5C1CF5CD-3FC1-416C-B0FD-D3D156C1C9A4}"/>
                </a:ext>
              </a:extLst>
            </p:cNvPr>
            <p:cNvSpPr/>
            <p:nvPr/>
          </p:nvSpPr>
          <p:spPr>
            <a:xfrm>
              <a:off x="10174192" y="1910895"/>
              <a:ext cx="108153" cy="195480"/>
            </a:xfrm>
            <a:custGeom>
              <a:avLst/>
              <a:gdLst>
                <a:gd name="connsiteX0" fmla="*/ 91276 w 108153"/>
                <a:gd name="connsiteY0" fmla="*/ 8812 h 195480"/>
                <a:gd name="connsiteX1" fmla="*/ 93976 w 108153"/>
                <a:gd name="connsiteY1" fmla="*/ 2061 h 195480"/>
                <a:gd name="connsiteX2" fmla="*/ 99241 w 108153"/>
                <a:gd name="connsiteY2" fmla="*/ -99 h 195480"/>
                <a:gd name="connsiteX3" fmla="*/ 104709 w 108153"/>
                <a:gd name="connsiteY3" fmla="*/ 2061 h 195480"/>
                <a:gd name="connsiteX4" fmla="*/ 107544 w 108153"/>
                <a:gd name="connsiteY4" fmla="*/ 8812 h 195480"/>
                <a:gd name="connsiteX5" fmla="*/ 106193 w 108153"/>
                <a:gd name="connsiteY5" fmla="*/ 54847 h 195480"/>
                <a:gd name="connsiteX6" fmla="*/ 106193 w 108153"/>
                <a:gd name="connsiteY6" fmla="*/ 98249 h 195480"/>
                <a:gd name="connsiteX7" fmla="*/ 106666 w 108153"/>
                <a:gd name="connsiteY7" fmla="*/ 141854 h 195480"/>
                <a:gd name="connsiteX8" fmla="*/ 107341 w 108153"/>
                <a:gd name="connsiteY8" fmla="*/ 188091 h 195480"/>
                <a:gd name="connsiteX9" fmla="*/ 104371 w 108153"/>
                <a:gd name="connsiteY9" fmla="*/ 193559 h 195480"/>
                <a:gd name="connsiteX10" fmla="*/ 99241 w 108153"/>
                <a:gd name="connsiteY10" fmla="*/ 195381 h 195480"/>
                <a:gd name="connsiteX11" fmla="*/ 94111 w 108153"/>
                <a:gd name="connsiteY11" fmla="*/ 193559 h 195480"/>
                <a:gd name="connsiteX12" fmla="*/ 91074 w 108153"/>
                <a:gd name="connsiteY12" fmla="*/ 188091 h 195480"/>
                <a:gd name="connsiteX13" fmla="*/ 91073 w 108153"/>
                <a:gd name="connsiteY13" fmla="*/ 180801 h 195480"/>
                <a:gd name="connsiteX14" fmla="*/ 91073 w 108153"/>
                <a:gd name="connsiteY14" fmla="*/ 173511 h 195480"/>
                <a:gd name="connsiteX15" fmla="*/ 65423 w 108153"/>
                <a:gd name="connsiteY15" fmla="*/ 187011 h 195480"/>
                <a:gd name="connsiteX16" fmla="*/ 36263 w 108153"/>
                <a:gd name="connsiteY16" fmla="*/ 185999 h 195480"/>
                <a:gd name="connsiteX17" fmla="*/ 11761 w 108153"/>
                <a:gd name="connsiteY17" fmla="*/ 169597 h 195480"/>
                <a:gd name="connsiteX18" fmla="*/ -322 w 108153"/>
                <a:gd name="connsiteY18" fmla="*/ 136657 h 195480"/>
                <a:gd name="connsiteX19" fmla="*/ 8251 w 108153"/>
                <a:gd name="connsiteY19" fmla="*/ 99397 h 195480"/>
                <a:gd name="connsiteX20" fmla="*/ 32281 w 108153"/>
                <a:gd name="connsiteY20" fmla="*/ 79957 h 195480"/>
                <a:gd name="connsiteX21" fmla="*/ 62588 w 108153"/>
                <a:gd name="connsiteY21" fmla="*/ 77797 h 195480"/>
                <a:gd name="connsiteX22" fmla="*/ 90128 w 108153"/>
                <a:gd name="connsiteY22" fmla="*/ 92579 h 195480"/>
                <a:gd name="connsiteX23" fmla="*/ 90128 w 108153"/>
                <a:gd name="connsiteY23" fmla="*/ 52079 h 195480"/>
                <a:gd name="connsiteX24" fmla="*/ 91276 w 108153"/>
                <a:gd name="connsiteY24" fmla="*/ 8812 h 195480"/>
                <a:gd name="connsiteX25" fmla="*/ 89656 w 108153"/>
                <a:gd name="connsiteY25" fmla="*/ 135711 h 195480"/>
                <a:gd name="connsiteX26" fmla="*/ 82906 w 108153"/>
                <a:gd name="connsiteY26" fmla="*/ 111006 h 195480"/>
                <a:gd name="connsiteX27" fmla="*/ 68191 w 108153"/>
                <a:gd name="connsiteY27" fmla="*/ 96629 h 195480"/>
                <a:gd name="connsiteX28" fmla="*/ 49628 w 108153"/>
                <a:gd name="connsiteY28" fmla="*/ 92444 h 195480"/>
                <a:gd name="connsiteX29" fmla="*/ 31740 w 108153"/>
                <a:gd name="connsiteY29" fmla="*/ 98249 h 195480"/>
                <a:gd name="connsiteX30" fmla="*/ 18983 w 108153"/>
                <a:gd name="connsiteY30" fmla="*/ 113706 h 195480"/>
                <a:gd name="connsiteX31" fmla="*/ 15810 w 108153"/>
                <a:gd name="connsiteY31" fmla="*/ 138681 h 195480"/>
                <a:gd name="connsiteX32" fmla="*/ 23235 w 108153"/>
                <a:gd name="connsiteY32" fmla="*/ 158931 h 195480"/>
                <a:gd name="connsiteX33" fmla="*/ 37478 w 108153"/>
                <a:gd name="connsiteY33" fmla="*/ 170069 h 195480"/>
                <a:gd name="connsiteX34" fmla="*/ 54892 w 108153"/>
                <a:gd name="connsiteY34" fmla="*/ 172499 h 195480"/>
                <a:gd name="connsiteX35" fmla="*/ 71767 w 108153"/>
                <a:gd name="connsiteY35" fmla="*/ 167234 h 195480"/>
                <a:gd name="connsiteX36" fmla="*/ 89385 w 108153"/>
                <a:gd name="connsiteY36" fmla="*/ 135576 h 19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8153" h="195480">
                  <a:moveTo>
                    <a:pt x="91276" y="8812"/>
                  </a:moveTo>
                  <a:cubicBezTo>
                    <a:pt x="91254" y="6294"/>
                    <a:pt x="92224" y="3870"/>
                    <a:pt x="93976" y="2061"/>
                  </a:cubicBezTo>
                  <a:cubicBezTo>
                    <a:pt x="95378" y="677"/>
                    <a:pt x="97270" y="-99"/>
                    <a:pt x="99241" y="-99"/>
                  </a:cubicBezTo>
                  <a:cubicBezTo>
                    <a:pt x="101267" y="-76"/>
                    <a:pt x="103214" y="693"/>
                    <a:pt x="104709" y="2061"/>
                  </a:cubicBezTo>
                  <a:cubicBezTo>
                    <a:pt x="106529" y="3835"/>
                    <a:pt x="107552" y="6270"/>
                    <a:pt x="107544" y="8812"/>
                  </a:cubicBezTo>
                  <a:cubicBezTo>
                    <a:pt x="106869" y="24921"/>
                    <a:pt x="106418" y="40267"/>
                    <a:pt x="106193" y="54847"/>
                  </a:cubicBezTo>
                  <a:cubicBezTo>
                    <a:pt x="106193" y="69426"/>
                    <a:pt x="106193" y="83939"/>
                    <a:pt x="106193" y="98249"/>
                  </a:cubicBezTo>
                  <a:cubicBezTo>
                    <a:pt x="106193" y="112559"/>
                    <a:pt x="106193" y="127139"/>
                    <a:pt x="106666" y="141854"/>
                  </a:cubicBezTo>
                  <a:cubicBezTo>
                    <a:pt x="107138" y="156569"/>
                    <a:pt x="107138" y="171959"/>
                    <a:pt x="107341" y="188091"/>
                  </a:cubicBezTo>
                  <a:cubicBezTo>
                    <a:pt x="107058" y="190218"/>
                    <a:pt x="106000" y="192164"/>
                    <a:pt x="104371" y="193559"/>
                  </a:cubicBezTo>
                  <a:cubicBezTo>
                    <a:pt x="102917" y="194730"/>
                    <a:pt x="101108" y="195373"/>
                    <a:pt x="99241" y="195381"/>
                  </a:cubicBezTo>
                  <a:cubicBezTo>
                    <a:pt x="97370" y="195395"/>
                    <a:pt x="95554" y="194750"/>
                    <a:pt x="94111" y="193559"/>
                  </a:cubicBezTo>
                  <a:cubicBezTo>
                    <a:pt x="92462" y="192171"/>
                    <a:pt x="91380" y="190225"/>
                    <a:pt x="91074" y="188091"/>
                  </a:cubicBezTo>
                  <a:cubicBezTo>
                    <a:pt x="91073" y="185661"/>
                    <a:pt x="91073" y="183231"/>
                    <a:pt x="91073" y="180801"/>
                  </a:cubicBezTo>
                  <a:cubicBezTo>
                    <a:pt x="91073" y="178371"/>
                    <a:pt x="91073" y="175941"/>
                    <a:pt x="91073" y="173511"/>
                  </a:cubicBezTo>
                  <a:cubicBezTo>
                    <a:pt x="83967" y="180341"/>
                    <a:pt x="75076" y="185021"/>
                    <a:pt x="65423" y="187011"/>
                  </a:cubicBezTo>
                  <a:cubicBezTo>
                    <a:pt x="55784" y="189255"/>
                    <a:pt x="45722" y="188906"/>
                    <a:pt x="36263" y="185999"/>
                  </a:cubicBezTo>
                  <a:cubicBezTo>
                    <a:pt x="26675" y="183029"/>
                    <a:pt x="18160" y="177329"/>
                    <a:pt x="11761" y="169597"/>
                  </a:cubicBezTo>
                  <a:cubicBezTo>
                    <a:pt x="4281" y="160210"/>
                    <a:pt x="41" y="148654"/>
                    <a:pt x="-322" y="136657"/>
                  </a:cubicBezTo>
                  <a:cubicBezTo>
                    <a:pt x="-1598" y="123634"/>
                    <a:pt x="1412" y="110552"/>
                    <a:pt x="8251" y="99397"/>
                  </a:cubicBezTo>
                  <a:cubicBezTo>
                    <a:pt x="13994" y="90529"/>
                    <a:pt x="22410" y="83721"/>
                    <a:pt x="32281" y="79957"/>
                  </a:cubicBezTo>
                  <a:cubicBezTo>
                    <a:pt x="41985" y="76427"/>
                    <a:pt x="52482" y="75679"/>
                    <a:pt x="62588" y="77797"/>
                  </a:cubicBezTo>
                  <a:cubicBezTo>
                    <a:pt x="73045" y="79847"/>
                    <a:pt x="82641" y="84998"/>
                    <a:pt x="90128" y="92579"/>
                  </a:cubicBezTo>
                  <a:cubicBezTo>
                    <a:pt x="89858" y="79079"/>
                    <a:pt x="89859" y="65579"/>
                    <a:pt x="90128" y="52079"/>
                  </a:cubicBezTo>
                  <a:cubicBezTo>
                    <a:pt x="90128" y="38511"/>
                    <a:pt x="90601" y="24066"/>
                    <a:pt x="91276" y="8812"/>
                  </a:cubicBezTo>
                  <a:close/>
                  <a:moveTo>
                    <a:pt x="89656" y="135711"/>
                  </a:moveTo>
                  <a:cubicBezTo>
                    <a:pt x="89645" y="127022"/>
                    <a:pt x="87315" y="118494"/>
                    <a:pt x="82906" y="111006"/>
                  </a:cubicBezTo>
                  <a:cubicBezTo>
                    <a:pt x="79320" y="105027"/>
                    <a:pt x="74252" y="100075"/>
                    <a:pt x="68191" y="96629"/>
                  </a:cubicBezTo>
                  <a:cubicBezTo>
                    <a:pt x="62500" y="93568"/>
                    <a:pt x="56081" y="92120"/>
                    <a:pt x="49628" y="92444"/>
                  </a:cubicBezTo>
                  <a:cubicBezTo>
                    <a:pt x="43246" y="92699"/>
                    <a:pt x="37057" y="94707"/>
                    <a:pt x="31740" y="98249"/>
                  </a:cubicBezTo>
                  <a:cubicBezTo>
                    <a:pt x="26146" y="102129"/>
                    <a:pt x="21732" y="107478"/>
                    <a:pt x="18983" y="113706"/>
                  </a:cubicBezTo>
                  <a:cubicBezTo>
                    <a:pt x="15604" y="121569"/>
                    <a:pt x="14504" y="130224"/>
                    <a:pt x="15810" y="138681"/>
                  </a:cubicBezTo>
                  <a:cubicBezTo>
                    <a:pt x="16330" y="145996"/>
                    <a:pt x="18904" y="153015"/>
                    <a:pt x="23235" y="158931"/>
                  </a:cubicBezTo>
                  <a:cubicBezTo>
                    <a:pt x="26937" y="163815"/>
                    <a:pt x="31846" y="167653"/>
                    <a:pt x="37478" y="170069"/>
                  </a:cubicBezTo>
                  <a:cubicBezTo>
                    <a:pt x="43002" y="172270"/>
                    <a:pt x="48977" y="173103"/>
                    <a:pt x="54892" y="172499"/>
                  </a:cubicBezTo>
                  <a:cubicBezTo>
                    <a:pt x="60842" y="172037"/>
                    <a:pt x="66611" y="170237"/>
                    <a:pt x="71767" y="167234"/>
                  </a:cubicBezTo>
                  <a:cubicBezTo>
                    <a:pt x="82923" y="160634"/>
                    <a:pt x="89656" y="148535"/>
                    <a:pt x="89385" y="135576"/>
                  </a:cubicBezTo>
                  <a:close/>
                </a:path>
              </a:pathLst>
            </a:custGeom>
            <a:solidFill>
              <a:schemeClr val="bg1"/>
            </a:solidFill>
            <a:ln w="674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7" name="Forme libre : forme 606">
              <a:extLst>
                <a:ext uri="{FF2B5EF4-FFF2-40B4-BE49-F238E27FC236}">
                  <a16:creationId xmlns:a16="http://schemas.microsoft.com/office/drawing/2014/main" id="{D62073E4-78CA-4769-8911-609CC5F72C09}"/>
                </a:ext>
              </a:extLst>
            </p:cNvPr>
            <p:cNvSpPr/>
            <p:nvPr/>
          </p:nvSpPr>
          <p:spPr>
            <a:xfrm>
              <a:off x="10311833" y="1990277"/>
              <a:ext cx="99106" cy="118123"/>
            </a:xfrm>
            <a:custGeom>
              <a:avLst/>
              <a:gdLst>
                <a:gd name="connsiteX0" fmla="*/ 97815 w 99106"/>
                <a:gd name="connsiteY0" fmla="*/ 6380 h 118123"/>
                <a:gd name="connsiteX1" fmla="*/ 98287 w 99106"/>
                <a:gd name="connsiteY1" fmla="*/ 31557 h 118123"/>
                <a:gd name="connsiteX2" fmla="*/ 98287 w 99106"/>
                <a:gd name="connsiteY2" fmla="*/ 47622 h 118123"/>
                <a:gd name="connsiteX3" fmla="*/ 98287 w 99106"/>
                <a:gd name="connsiteY3" fmla="*/ 59232 h 118123"/>
                <a:gd name="connsiteX4" fmla="*/ 98287 w 99106"/>
                <a:gd name="connsiteY4" fmla="*/ 70640 h 118123"/>
                <a:gd name="connsiteX5" fmla="*/ 98287 w 99106"/>
                <a:gd name="connsiteY5" fmla="*/ 86030 h 118123"/>
                <a:gd name="connsiteX6" fmla="*/ 98287 w 99106"/>
                <a:gd name="connsiteY6" fmla="*/ 110060 h 118123"/>
                <a:gd name="connsiteX7" fmla="*/ 95655 w 99106"/>
                <a:gd name="connsiteY7" fmla="*/ 116067 h 118123"/>
                <a:gd name="connsiteX8" fmla="*/ 89850 w 99106"/>
                <a:gd name="connsiteY8" fmla="*/ 118025 h 118123"/>
                <a:gd name="connsiteX9" fmla="*/ 84045 w 99106"/>
                <a:gd name="connsiteY9" fmla="*/ 116202 h 118123"/>
                <a:gd name="connsiteX10" fmla="*/ 81412 w 99106"/>
                <a:gd name="connsiteY10" fmla="*/ 110735 h 118123"/>
                <a:gd name="connsiteX11" fmla="*/ 81412 w 99106"/>
                <a:gd name="connsiteY11" fmla="*/ 94130 h 118123"/>
                <a:gd name="connsiteX12" fmla="*/ 66495 w 99106"/>
                <a:gd name="connsiteY12" fmla="*/ 108710 h 118123"/>
                <a:gd name="connsiteX13" fmla="*/ 44625 w 99106"/>
                <a:gd name="connsiteY13" fmla="*/ 113975 h 118123"/>
                <a:gd name="connsiteX14" fmla="*/ 25388 w 99106"/>
                <a:gd name="connsiteY14" fmla="*/ 109857 h 118123"/>
                <a:gd name="connsiteX15" fmla="*/ 12495 w 99106"/>
                <a:gd name="connsiteY15" fmla="*/ 97572 h 118123"/>
                <a:gd name="connsiteX16" fmla="*/ 4868 w 99106"/>
                <a:gd name="connsiteY16" fmla="*/ 79347 h 118123"/>
                <a:gd name="connsiteX17" fmla="*/ 885 w 99106"/>
                <a:gd name="connsiteY17" fmla="*/ 57140 h 118123"/>
                <a:gd name="connsiteX18" fmla="*/ -599 w 99106"/>
                <a:gd name="connsiteY18" fmla="*/ 33110 h 118123"/>
                <a:gd name="connsiteX19" fmla="*/ -599 w 99106"/>
                <a:gd name="connsiteY19" fmla="*/ 9282 h 118123"/>
                <a:gd name="connsiteX20" fmla="*/ 1898 w 99106"/>
                <a:gd name="connsiteY20" fmla="*/ 3680 h 118123"/>
                <a:gd name="connsiteX21" fmla="*/ 7366 w 99106"/>
                <a:gd name="connsiteY21" fmla="*/ 1520 h 118123"/>
                <a:gd name="connsiteX22" fmla="*/ 13036 w 99106"/>
                <a:gd name="connsiteY22" fmla="*/ 3140 h 118123"/>
                <a:gd name="connsiteX23" fmla="*/ 15668 w 99106"/>
                <a:gd name="connsiteY23" fmla="*/ 8944 h 118123"/>
                <a:gd name="connsiteX24" fmla="*/ 16343 w 99106"/>
                <a:gd name="connsiteY24" fmla="*/ 39252 h 118123"/>
                <a:gd name="connsiteX25" fmla="*/ 19178 w 99106"/>
                <a:gd name="connsiteY25" fmla="*/ 68412 h 118123"/>
                <a:gd name="connsiteX26" fmla="*/ 27751 w 99106"/>
                <a:gd name="connsiteY26" fmla="*/ 90485 h 118123"/>
                <a:gd name="connsiteX27" fmla="*/ 45841 w 99106"/>
                <a:gd name="connsiteY27" fmla="*/ 99057 h 118123"/>
                <a:gd name="connsiteX28" fmla="*/ 72300 w 99106"/>
                <a:gd name="connsiteY28" fmla="*/ 78807 h 118123"/>
                <a:gd name="connsiteX29" fmla="*/ 80602 w 99106"/>
                <a:gd name="connsiteY29" fmla="*/ 21837 h 118123"/>
                <a:gd name="connsiteX30" fmla="*/ 80602 w 99106"/>
                <a:gd name="connsiteY30" fmla="*/ 7865 h 118123"/>
                <a:gd name="connsiteX31" fmla="*/ 83100 w 99106"/>
                <a:gd name="connsiteY31" fmla="*/ 2262 h 118123"/>
                <a:gd name="connsiteX32" fmla="*/ 88568 w 99106"/>
                <a:gd name="connsiteY32" fmla="*/ -33 h 118123"/>
                <a:gd name="connsiteX33" fmla="*/ 94170 w 99106"/>
                <a:gd name="connsiteY33" fmla="*/ 1250 h 118123"/>
                <a:gd name="connsiteX34" fmla="*/ 97815 w 99106"/>
                <a:gd name="connsiteY34" fmla="*/ 6380 h 118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9106" h="118123">
                  <a:moveTo>
                    <a:pt x="97815" y="6380"/>
                  </a:moveTo>
                  <a:cubicBezTo>
                    <a:pt x="97815" y="16775"/>
                    <a:pt x="97815" y="25145"/>
                    <a:pt x="98287" y="31557"/>
                  </a:cubicBezTo>
                  <a:cubicBezTo>
                    <a:pt x="98760" y="37970"/>
                    <a:pt x="98287" y="43302"/>
                    <a:pt x="98287" y="47622"/>
                  </a:cubicBezTo>
                  <a:cubicBezTo>
                    <a:pt x="98287" y="51942"/>
                    <a:pt x="98287" y="55790"/>
                    <a:pt x="98287" y="59232"/>
                  </a:cubicBezTo>
                  <a:lnTo>
                    <a:pt x="98287" y="70640"/>
                  </a:lnTo>
                  <a:cubicBezTo>
                    <a:pt x="98287" y="74825"/>
                    <a:pt x="98287" y="79955"/>
                    <a:pt x="98287" y="86030"/>
                  </a:cubicBezTo>
                  <a:cubicBezTo>
                    <a:pt x="98287" y="92105"/>
                    <a:pt x="98287" y="100137"/>
                    <a:pt x="98287" y="110060"/>
                  </a:cubicBezTo>
                  <a:cubicBezTo>
                    <a:pt x="98433" y="112370"/>
                    <a:pt x="97453" y="114608"/>
                    <a:pt x="95655" y="116067"/>
                  </a:cubicBezTo>
                  <a:cubicBezTo>
                    <a:pt x="93981" y="117328"/>
                    <a:pt x="91945" y="118015"/>
                    <a:pt x="89850" y="118025"/>
                  </a:cubicBezTo>
                  <a:cubicBezTo>
                    <a:pt x="87773" y="118031"/>
                    <a:pt x="85746" y="117395"/>
                    <a:pt x="84045" y="116202"/>
                  </a:cubicBezTo>
                  <a:cubicBezTo>
                    <a:pt x="82276" y="114962"/>
                    <a:pt x="81279" y="112891"/>
                    <a:pt x="81412" y="110735"/>
                  </a:cubicBezTo>
                  <a:lnTo>
                    <a:pt x="81412" y="94130"/>
                  </a:lnTo>
                  <a:cubicBezTo>
                    <a:pt x="77625" y="100070"/>
                    <a:pt x="72520" y="105059"/>
                    <a:pt x="66495" y="108710"/>
                  </a:cubicBezTo>
                  <a:cubicBezTo>
                    <a:pt x="59814" y="112405"/>
                    <a:pt x="52257" y="114224"/>
                    <a:pt x="44625" y="113975"/>
                  </a:cubicBezTo>
                  <a:cubicBezTo>
                    <a:pt x="37958" y="114371"/>
                    <a:pt x="31309" y="112947"/>
                    <a:pt x="25388" y="109857"/>
                  </a:cubicBezTo>
                  <a:cubicBezTo>
                    <a:pt x="20136" y="106898"/>
                    <a:pt x="15705" y="102676"/>
                    <a:pt x="12495" y="97572"/>
                  </a:cubicBezTo>
                  <a:cubicBezTo>
                    <a:pt x="8994" y="91944"/>
                    <a:pt x="6419" y="85791"/>
                    <a:pt x="4868" y="79347"/>
                  </a:cubicBezTo>
                  <a:cubicBezTo>
                    <a:pt x="3034" y="72044"/>
                    <a:pt x="1704" y="64624"/>
                    <a:pt x="885" y="57140"/>
                  </a:cubicBezTo>
                  <a:cubicBezTo>
                    <a:pt x="-25" y="49161"/>
                    <a:pt x="-521" y="41140"/>
                    <a:pt x="-599" y="33110"/>
                  </a:cubicBezTo>
                  <a:cubicBezTo>
                    <a:pt x="-599" y="24942"/>
                    <a:pt x="-599" y="17045"/>
                    <a:pt x="-599" y="9282"/>
                  </a:cubicBezTo>
                  <a:cubicBezTo>
                    <a:pt x="-712" y="7122"/>
                    <a:pt x="216" y="5039"/>
                    <a:pt x="1898" y="3680"/>
                  </a:cubicBezTo>
                  <a:cubicBezTo>
                    <a:pt x="3435" y="2380"/>
                    <a:pt x="5355" y="1621"/>
                    <a:pt x="7366" y="1520"/>
                  </a:cubicBezTo>
                  <a:cubicBezTo>
                    <a:pt x="9385" y="1395"/>
                    <a:pt x="11387" y="1967"/>
                    <a:pt x="13036" y="3140"/>
                  </a:cubicBezTo>
                  <a:cubicBezTo>
                    <a:pt x="14829" y="4512"/>
                    <a:pt x="15817" y="6691"/>
                    <a:pt x="15668" y="8944"/>
                  </a:cubicBezTo>
                  <a:cubicBezTo>
                    <a:pt x="15667" y="18665"/>
                    <a:pt x="16140" y="28790"/>
                    <a:pt x="16343" y="39252"/>
                  </a:cubicBezTo>
                  <a:cubicBezTo>
                    <a:pt x="16472" y="49034"/>
                    <a:pt x="17420" y="58788"/>
                    <a:pt x="19178" y="68412"/>
                  </a:cubicBezTo>
                  <a:cubicBezTo>
                    <a:pt x="20391" y="76307"/>
                    <a:pt x="23317" y="83841"/>
                    <a:pt x="27751" y="90485"/>
                  </a:cubicBezTo>
                  <a:cubicBezTo>
                    <a:pt x="31918" y="96248"/>
                    <a:pt x="38742" y="99482"/>
                    <a:pt x="45841" y="99057"/>
                  </a:cubicBezTo>
                  <a:cubicBezTo>
                    <a:pt x="58171" y="99057"/>
                    <a:pt x="66990" y="92307"/>
                    <a:pt x="72300" y="78807"/>
                  </a:cubicBezTo>
                  <a:cubicBezTo>
                    <a:pt x="78401" y="60454"/>
                    <a:pt x="81211" y="41168"/>
                    <a:pt x="80602" y="21837"/>
                  </a:cubicBezTo>
                  <a:lnTo>
                    <a:pt x="80602" y="7865"/>
                  </a:lnTo>
                  <a:cubicBezTo>
                    <a:pt x="80490" y="5705"/>
                    <a:pt x="81418" y="3622"/>
                    <a:pt x="83100" y="2262"/>
                  </a:cubicBezTo>
                  <a:cubicBezTo>
                    <a:pt x="84643" y="954"/>
                    <a:pt x="86552" y="153"/>
                    <a:pt x="88568" y="-33"/>
                  </a:cubicBezTo>
                  <a:cubicBezTo>
                    <a:pt x="90528" y="-280"/>
                    <a:pt x="92513" y="174"/>
                    <a:pt x="94170" y="1250"/>
                  </a:cubicBezTo>
                  <a:cubicBezTo>
                    <a:pt x="96157" y="2254"/>
                    <a:pt x="97520" y="4173"/>
                    <a:pt x="97815" y="6380"/>
                  </a:cubicBezTo>
                  <a:close/>
                </a:path>
              </a:pathLst>
            </a:custGeom>
            <a:solidFill>
              <a:schemeClr val="bg1"/>
            </a:solidFill>
            <a:ln w="674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8" name="Forme libre : forme 607">
              <a:extLst>
                <a:ext uri="{FF2B5EF4-FFF2-40B4-BE49-F238E27FC236}">
                  <a16:creationId xmlns:a16="http://schemas.microsoft.com/office/drawing/2014/main" id="{706EFA3D-CE61-4FF1-9160-289FE743DDB5}"/>
                </a:ext>
              </a:extLst>
            </p:cNvPr>
            <p:cNvSpPr/>
            <p:nvPr/>
          </p:nvSpPr>
          <p:spPr>
            <a:xfrm>
              <a:off x="10537740" y="1909882"/>
              <a:ext cx="104092" cy="199345"/>
            </a:xfrm>
            <a:custGeom>
              <a:avLst/>
              <a:gdLst>
                <a:gd name="connsiteX0" fmla="*/ -584 w 104092"/>
                <a:gd name="connsiteY0" fmla="*/ 8137 h 199345"/>
                <a:gd name="connsiteX1" fmla="*/ 2116 w 104092"/>
                <a:gd name="connsiteY1" fmla="*/ 1859 h 199345"/>
                <a:gd name="connsiteX2" fmla="*/ 8056 w 104092"/>
                <a:gd name="connsiteY2" fmla="*/ -98 h 199345"/>
                <a:gd name="connsiteX3" fmla="*/ 14199 w 104092"/>
                <a:gd name="connsiteY3" fmla="*/ 1859 h 199345"/>
                <a:gd name="connsiteX4" fmla="*/ 17034 w 104092"/>
                <a:gd name="connsiteY4" fmla="*/ 8137 h 199345"/>
                <a:gd name="connsiteX5" fmla="*/ 18991 w 104092"/>
                <a:gd name="connsiteY5" fmla="*/ 122144 h 199345"/>
                <a:gd name="connsiteX6" fmla="*/ 66241 w 104092"/>
                <a:gd name="connsiteY6" fmla="*/ 82724 h 199345"/>
                <a:gd name="connsiteX7" fmla="*/ 77408 w 104092"/>
                <a:gd name="connsiteY7" fmla="*/ 82902 h 199345"/>
                <a:gd name="connsiteX8" fmla="*/ 77851 w 104092"/>
                <a:gd name="connsiteY8" fmla="*/ 83399 h 199345"/>
                <a:gd name="connsiteX9" fmla="*/ 80145 w 104092"/>
                <a:gd name="connsiteY9" fmla="*/ 88664 h 199345"/>
                <a:gd name="connsiteX10" fmla="*/ 78188 w 104092"/>
                <a:gd name="connsiteY10" fmla="*/ 93659 h 199345"/>
                <a:gd name="connsiteX11" fmla="*/ 23513 w 104092"/>
                <a:gd name="connsiteY11" fmla="*/ 138682 h 199345"/>
                <a:gd name="connsiteX12" fmla="*/ 98371 w 104092"/>
                <a:gd name="connsiteY12" fmla="*/ 178777 h 199345"/>
                <a:gd name="connsiteX13" fmla="*/ 103163 w 104092"/>
                <a:gd name="connsiteY13" fmla="*/ 183772 h 199345"/>
                <a:gd name="connsiteX14" fmla="*/ 102691 w 104092"/>
                <a:gd name="connsiteY14" fmla="*/ 189577 h 199345"/>
                <a:gd name="connsiteX15" fmla="*/ 98371 w 104092"/>
                <a:gd name="connsiteY15" fmla="*/ 193694 h 199345"/>
                <a:gd name="connsiteX16" fmla="*/ 92093 w 104092"/>
                <a:gd name="connsiteY16" fmla="*/ 193694 h 199345"/>
                <a:gd name="connsiteX17" fmla="*/ 19530 w 104092"/>
                <a:gd name="connsiteY17" fmla="*/ 155624 h 199345"/>
                <a:gd name="connsiteX18" fmla="*/ 20205 w 104092"/>
                <a:gd name="connsiteY18" fmla="*/ 190049 h 199345"/>
                <a:gd name="connsiteX19" fmla="*/ 18046 w 104092"/>
                <a:gd name="connsiteY19" fmla="*/ 196799 h 199345"/>
                <a:gd name="connsiteX20" fmla="*/ 12241 w 104092"/>
                <a:gd name="connsiteY20" fmla="*/ 199229 h 199345"/>
                <a:gd name="connsiteX21" fmla="*/ 6098 w 104092"/>
                <a:gd name="connsiteY21" fmla="*/ 197407 h 199345"/>
                <a:gd name="connsiteX22" fmla="*/ 2926 w 104092"/>
                <a:gd name="connsiteY22" fmla="*/ 191129 h 19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4092" h="199345">
                  <a:moveTo>
                    <a:pt x="-584" y="8137"/>
                  </a:moveTo>
                  <a:cubicBezTo>
                    <a:pt x="-781" y="5726"/>
                    <a:pt x="230" y="3374"/>
                    <a:pt x="2116" y="1859"/>
                  </a:cubicBezTo>
                  <a:cubicBezTo>
                    <a:pt x="3828" y="575"/>
                    <a:pt x="5915" y="-113"/>
                    <a:pt x="8056" y="-98"/>
                  </a:cubicBezTo>
                  <a:cubicBezTo>
                    <a:pt x="10256" y="-91"/>
                    <a:pt x="12400" y="593"/>
                    <a:pt x="14199" y="1859"/>
                  </a:cubicBezTo>
                  <a:cubicBezTo>
                    <a:pt x="16145" y="3337"/>
                    <a:pt x="17212" y="5699"/>
                    <a:pt x="17034" y="8137"/>
                  </a:cubicBezTo>
                  <a:lnTo>
                    <a:pt x="18991" y="122144"/>
                  </a:lnTo>
                  <a:lnTo>
                    <a:pt x="66241" y="82724"/>
                  </a:lnTo>
                  <a:cubicBezTo>
                    <a:pt x="69374" y="79689"/>
                    <a:pt x="74373" y="79769"/>
                    <a:pt x="77408" y="82902"/>
                  </a:cubicBezTo>
                  <a:cubicBezTo>
                    <a:pt x="77562" y="83061"/>
                    <a:pt x="77710" y="83227"/>
                    <a:pt x="77851" y="83399"/>
                  </a:cubicBezTo>
                  <a:cubicBezTo>
                    <a:pt x="79125" y="84885"/>
                    <a:pt x="79924" y="86719"/>
                    <a:pt x="80145" y="88664"/>
                  </a:cubicBezTo>
                  <a:cubicBezTo>
                    <a:pt x="80384" y="90554"/>
                    <a:pt x="79647" y="92435"/>
                    <a:pt x="78188" y="93659"/>
                  </a:cubicBezTo>
                  <a:lnTo>
                    <a:pt x="23513" y="138682"/>
                  </a:lnTo>
                  <a:lnTo>
                    <a:pt x="98371" y="178777"/>
                  </a:lnTo>
                  <a:cubicBezTo>
                    <a:pt x="100600" y="179694"/>
                    <a:pt x="102339" y="181507"/>
                    <a:pt x="103163" y="183772"/>
                  </a:cubicBezTo>
                  <a:cubicBezTo>
                    <a:pt x="103718" y="185700"/>
                    <a:pt x="103549" y="187764"/>
                    <a:pt x="102691" y="189577"/>
                  </a:cubicBezTo>
                  <a:cubicBezTo>
                    <a:pt x="101811" y="191437"/>
                    <a:pt x="100272" y="192904"/>
                    <a:pt x="98371" y="193694"/>
                  </a:cubicBezTo>
                  <a:cubicBezTo>
                    <a:pt x="96406" y="194726"/>
                    <a:pt x="94058" y="194726"/>
                    <a:pt x="92093" y="193694"/>
                  </a:cubicBezTo>
                  <a:lnTo>
                    <a:pt x="19530" y="155624"/>
                  </a:lnTo>
                  <a:lnTo>
                    <a:pt x="20205" y="190049"/>
                  </a:lnTo>
                  <a:cubicBezTo>
                    <a:pt x="20570" y="192512"/>
                    <a:pt x="19773" y="195005"/>
                    <a:pt x="18046" y="196799"/>
                  </a:cubicBezTo>
                  <a:cubicBezTo>
                    <a:pt x="16460" y="198273"/>
                    <a:pt x="14403" y="199134"/>
                    <a:pt x="12241" y="199229"/>
                  </a:cubicBezTo>
                  <a:cubicBezTo>
                    <a:pt x="10042" y="199367"/>
                    <a:pt x="7865" y="198721"/>
                    <a:pt x="6098" y="197407"/>
                  </a:cubicBezTo>
                  <a:cubicBezTo>
                    <a:pt x="4099" y="195941"/>
                    <a:pt x="2920" y="193608"/>
                    <a:pt x="2926" y="191129"/>
                  </a:cubicBezTo>
                  <a:close/>
                </a:path>
              </a:pathLst>
            </a:custGeom>
            <a:solidFill>
              <a:schemeClr val="bg1"/>
            </a:solidFill>
            <a:ln w="674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9" name="Forme libre : forme 608">
              <a:extLst>
                <a:ext uri="{FF2B5EF4-FFF2-40B4-BE49-F238E27FC236}">
                  <a16:creationId xmlns:a16="http://schemas.microsoft.com/office/drawing/2014/main" id="{D2CB8B1F-399D-47D7-BD14-D7D4E33421D5}"/>
                </a:ext>
              </a:extLst>
            </p:cNvPr>
            <p:cNvSpPr/>
            <p:nvPr/>
          </p:nvSpPr>
          <p:spPr>
            <a:xfrm>
              <a:off x="10642245" y="1982812"/>
              <a:ext cx="107953" cy="123699"/>
            </a:xfrm>
            <a:custGeom>
              <a:avLst/>
              <a:gdLst>
                <a:gd name="connsiteX0" fmla="*/ 101663 w 107953"/>
                <a:gd name="connsiteY0" fmla="*/ 54344 h 123699"/>
                <a:gd name="connsiteX1" fmla="*/ 85598 w 107953"/>
                <a:gd name="connsiteY1" fmla="*/ 59272 h 123699"/>
                <a:gd name="connsiteX2" fmla="*/ 60960 w 107953"/>
                <a:gd name="connsiteY2" fmla="*/ 63592 h 123699"/>
                <a:gd name="connsiteX3" fmla="*/ 35108 w 107953"/>
                <a:gd name="connsiteY3" fmla="*/ 66899 h 123699"/>
                <a:gd name="connsiteX4" fmla="*/ 15533 w 107953"/>
                <a:gd name="connsiteY4" fmla="*/ 68587 h 123699"/>
                <a:gd name="connsiteX5" fmla="*/ 19515 w 107953"/>
                <a:gd name="connsiteY5" fmla="*/ 85664 h 123699"/>
                <a:gd name="connsiteX6" fmla="*/ 28155 w 107953"/>
                <a:gd name="connsiteY6" fmla="*/ 98557 h 123699"/>
                <a:gd name="connsiteX7" fmla="*/ 40710 w 107953"/>
                <a:gd name="connsiteY7" fmla="*/ 106184 h 123699"/>
                <a:gd name="connsiteX8" fmla="*/ 56640 w 107953"/>
                <a:gd name="connsiteY8" fmla="*/ 106994 h 123699"/>
                <a:gd name="connsiteX9" fmla="*/ 75000 w 107953"/>
                <a:gd name="connsiteY9" fmla="*/ 99704 h 123699"/>
                <a:gd name="connsiteX10" fmla="*/ 91740 w 107953"/>
                <a:gd name="connsiteY10" fmla="*/ 83167 h 123699"/>
                <a:gd name="connsiteX11" fmla="*/ 97680 w 107953"/>
                <a:gd name="connsiteY11" fmla="*/ 79859 h 123699"/>
                <a:gd name="connsiteX12" fmla="*/ 103485 w 107953"/>
                <a:gd name="connsiteY12" fmla="*/ 81142 h 123699"/>
                <a:gd name="connsiteX13" fmla="*/ 106995 w 107953"/>
                <a:gd name="connsiteY13" fmla="*/ 85664 h 123699"/>
                <a:gd name="connsiteX14" fmla="*/ 106320 w 107953"/>
                <a:gd name="connsiteY14" fmla="*/ 91739 h 123699"/>
                <a:gd name="connsiteX15" fmla="*/ 83640 w 107953"/>
                <a:gd name="connsiteY15" fmla="*/ 113272 h 123699"/>
                <a:gd name="connsiteX16" fmla="*/ 60622 w 107953"/>
                <a:gd name="connsiteY16" fmla="*/ 122587 h 123699"/>
                <a:gd name="connsiteX17" fmla="*/ 37403 w 107953"/>
                <a:gd name="connsiteY17" fmla="*/ 121845 h 123699"/>
                <a:gd name="connsiteX18" fmla="*/ 17828 w 107953"/>
                <a:gd name="connsiteY18" fmla="*/ 110910 h 123699"/>
                <a:gd name="connsiteX19" fmla="*/ 4328 w 107953"/>
                <a:gd name="connsiteY19" fmla="*/ 91200 h 123699"/>
                <a:gd name="connsiteX20" fmla="*/ -600 w 107953"/>
                <a:gd name="connsiteY20" fmla="*/ 64200 h 123699"/>
                <a:gd name="connsiteX21" fmla="*/ 1830 w 107953"/>
                <a:gd name="connsiteY21" fmla="*/ 42667 h 123699"/>
                <a:gd name="connsiteX22" fmla="*/ 9660 w 107953"/>
                <a:gd name="connsiteY22" fmla="*/ 23295 h 123699"/>
                <a:gd name="connsiteX23" fmla="*/ 23160 w 107953"/>
                <a:gd name="connsiteY23" fmla="*/ 8377 h 123699"/>
                <a:gd name="connsiteX24" fmla="*/ 44153 w 107953"/>
                <a:gd name="connsiteY24" fmla="*/ 345 h 123699"/>
                <a:gd name="connsiteX25" fmla="*/ 64403 w 107953"/>
                <a:gd name="connsiteY25" fmla="*/ 1492 h 123699"/>
                <a:gd name="connsiteX26" fmla="*/ 96871 w 107953"/>
                <a:gd name="connsiteY26" fmla="*/ 25185 h 123699"/>
                <a:gd name="connsiteX27" fmla="*/ 104160 w 107953"/>
                <a:gd name="connsiteY27" fmla="*/ 46717 h 123699"/>
                <a:gd name="connsiteX28" fmla="*/ 101663 w 107953"/>
                <a:gd name="connsiteY28" fmla="*/ 54345 h 123699"/>
                <a:gd name="connsiteX29" fmla="*/ 43343 w 107953"/>
                <a:gd name="connsiteY29" fmla="*/ 16882 h 123699"/>
                <a:gd name="connsiteX30" fmla="*/ 31936 w 107953"/>
                <a:gd name="connsiteY30" fmla="*/ 21674 h 123699"/>
                <a:gd name="connsiteX31" fmla="*/ 18436 w 107953"/>
                <a:gd name="connsiteY31" fmla="*/ 40237 h 123699"/>
                <a:gd name="connsiteX32" fmla="*/ 15938 w 107953"/>
                <a:gd name="connsiteY32" fmla="*/ 52319 h 123699"/>
                <a:gd name="connsiteX33" fmla="*/ 51848 w 107953"/>
                <a:gd name="connsiteY33" fmla="*/ 49349 h 123699"/>
                <a:gd name="connsiteX34" fmla="*/ 87150 w 107953"/>
                <a:gd name="connsiteY34" fmla="*/ 42599 h 123699"/>
                <a:gd name="connsiteX35" fmla="*/ 82020 w 107953"/>
                <a:gd name="connsiteY35" fmla="*/ 30855 h 123699"/>
                <a:gd name="connsiteX36" fmla="*/ 72435 w 107953"/>
                <a:gd name="connsiteY36" fmla="*/ 21742 h 123699"/>
                <a:gd name="connsiteX37" fmla="*/ 58935 w 107953"/>
                <a:gd name="connsiteY37" fmla="*/ 16747 h 123699"/>
                <a:gd name="connsiteX38" fmla="*/ 43342 w 107953"/>
                <a:gd name="connsiteY38" fmla="*/ 16747 h 1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7953" h="123699">
                  <a:moveTo>
                    <a:pt x="101663" y="54344"/>
                  </a:moveTo>
                  <a:cubicBezTo>
                    <a:pt x="96566" y="56732"/>
                    <a:pt x="91157" y="58391"/>
                    <a:pt x="85598" y="59272"/>
                  </a:cubicBezTo>
                  <a:cubicBezTo>
                    <a:pt x="77970" y="60824"/>
                    <a:pt x="69735" y="62242"/>
                    <a:pt x="60960" y="63592"/>
                  </a:cubicBezTo>
                  <a:cubicBezTo>
                    <a:pt x="52185" y="64942"/>
                    <a:pt x="43478" y="66022"/>
                    <a:pt x="35108" y="66899"/>
                  </a:cubicBezTo>
                  <a:cubicBezTo>
                    <a:pt x="26738" y="67777"/>
                    <a:pt x="20190" y="68384"/>
                    <a:pt x="15533" y="68587"/>
                  </a:cubicBezTo>
                  <a:cubicBezTo>
                    <a:pt x="15913" y="74459"/>
                    <a:pt x="17259" y="80229"/>
                    <a:pt x="19515" y="85664"/>
                  </a:cubicBezTo>
                  <a:cubicBezTo>
                    <a:pt x="21509" y="90494"/>
                    <a:pt x="24447" y="94877"/>
                    <a:pt x="28155" y="98557"/>
                  </a:cubicBezTo>
                  <a:cubicBezTo>
                    <a:pt x="31716" y="102008"/>
                    <a:pt x="36006" y="104615"/>
                    <a:pt x="40710" y="106184"/>
                  </a:cubicBezTo>
                  <a:cubicBezTo>
                    <a:pt x="45856" y="107852"/>
                    <a:pt x="51352" y="108132"/>
                    <a:pt x="56640" y="106994"/>
                  </a:cubicBezTo>
                  <a:cubicBezTo>
                    <a:pt x="63238" y="106006"/>
                    <a:pt x="69520" y="103511"/>
                    <a:pt x="75000" y="99704"/>
                  </a:cubicBezTo>
                  <a:cubicBezTo>
                    <a:pt x="81367" y="95050"/>
                    <a:pt x="87008" y="89476"/>
                    <a:pt x="91740" y="83167"/>
                  </a:cubicBezTo>
                  <a:cubicBezTo>
                    <a:pt x="93205" y="81323"/>
                    <a:pt x="95340" y="80133"/>
                    <a:pt x="97680" y="79859"/>
                  </a:cubicBezTo>
                  <a:cubicBezTo>
                    <a:pt x="99707" y="79562"/>
                    <a:pt x="101772" y="80018"/>
                    <a:pt x="103485" y="81142"/>
                  </a:cubicBezTo>
                  <a:cubicBezTo>
                    <a:pt x="105120" y="82222"/>
                    <a:pt x="106354" y="83812"/>
                    <a:pt x="106995" y="85664"/>
                  </a:cubicBezTo>
                  <a:cubicBezTo>
                    <a:pt x="107635" y="87694"/>
                    <a:pt x="107389" y="89900"/>
                    <a:pt x="106320" y="91739"/>
                  </a:cubicBezTo>
                  <a:cubicBezTo>
                    <a:pt x="100145" y="100248"/>
                    <a:pt x="92457" y="107547"/>
                    <a:pt x="83640" y="113272"/>
                  </a:cubicBezTo>
                  <a:cubicBezTo>
                    <a:pt x="76572" y="117700"/>
                    <a:pt x="68781" y="120853"/>
                    <a:pt x="60622" y="122587"/>
                  </a:cubicBezTo>
                  <a:cubicBezTo>
                    <a:pt x="52931" y="124155"/>
                    <a:pt x="44978" y="123901"/>
                    <a:pt x="37403" y="121845"/>
                  </a:cubicBezTo>
                  <a:cubicBezTo>
                    <a:pt x="30095" y="119823"/>
                    <a:pt x="23381" y="116072"/>
                    <a:pt x="17828" y="110910"/>
                  </a:cubicBezTo>
                  <a:cubicBezTo>
                    <a:pt x="11964" y="105385"/>
                    <a:pt x="7360" y="98663"/>
                    <a:pt x="4328" y="91200"/>
                  </a:cubicBezTo>
                  <a:cubicBezTo>
                    <a:pt x="928" y="82610"/>
                    <a:pt x="-746" y="73436"/>
                    <a:pt x="-600" y="64200"/>
                  </a:cubicBezTo>
                  <a:cubicBezTo>
                    <a:pt x="-603" y="56953"/>
                    <a:pt x="212" y="49730"/>
                    <a:pt x="1830" y="42667"/>
                  </a:cubicBezTo>
                  <a:cubicBezTo>
                    <a:pt x="3401" y="35836"/>
                    <a:pt x="6043" y="29298"/>
                    <a:pt x="9660" y="23295"/>
                  </a:cubicBezTo>
                  <a:cubicBezTo>
                    <a:pt x="13099" y="17456"/>
                    <a:pt x="17692" y="12380"/>
                    <a:pt x="23160" y="8377"/>
                  </a:cubicBezTo>
                  <a:cubicBezTo>
                    <a:pt x="29355" y="3947"/>
                    <a:pt x="36583" y="1181"/>
                    <a:pt x="44153" y="345"/>
                  </a:cubicBezTo>
                  <a:cubicBezTo>
                    <a:pt x="50916" y="-513"/>
                    <a:pt x="57780" y="-124"/>
                    <a:pt x="64403" y="1492"/>
                  </a:cubicBezTo>
                  <a:cubicBezTo>
                    <a:pt x="77991" y="4659"/>
                    <a:pt x="89709" y="13211"/>
                    <a:pt x="96871" y="25185"/>
                  </a:cubicBezTo>
                  <a:cubicBezTo>
                    <a:pt x="100736" y="31793"/>
                    <a:pt x="103217" y="39120"/>
                    <a:pt x="104160" y="46717"/>
                  </a:cubicBezTo>
                  <a:cubicBezTo>
                    <a:pt x="104947" y="49531"/>
                    <a:pt x="103962" y="52541"/>
                    <a:pt x="101663" y="54345"/>
                  </a:cubicBezTo>
                  <a:close/>
                  <a:moveTo>
                    <a:pt x="43343" y="16882"/>
                  </a:moveTo>
                  <a:cubicBezTo>
                    <a:pt x="39240" y="17641"/>
                    <a:pt x="35349" y="19276"/>
                    <a:pt x="31936" y="21674"/>
                  </a:cubicBezTo>
                  <a:cubicBezTo>
                    <a:pt x="25490" y="26182"/>
                    <a:pt x="20738" y="32716"/>
                    <a:pt x="18436" y="40237"/>
                  </a:cubicBezTo>
                  <a:cubicBezTo>
                    <a:pt x="17183" y="44166"/>
                    <a:pt x="16347" y="48216"/>
                    <a:pt x="15938" y="52319"/>
                  </a:cubicBezTo>
                  <a:cubicBezTo>
                    <a:pt x="27972" y="52387"/>
                    <a:pt x="39989" y="51394"/>
                    <a:pt x="51848" y="49349"/>
                  </a:cubicBezTo>
                  <a:cubicBezTo>
                    <a:pt x="63255" y="47392"/>
                    <a:pt x="75000" y="45029"/>
                    <a:pt x="87150" y="42599"/>
                  </a:cubicBezTo>
                  <a:cubicBezTo>
                    <a:pt x="86266" y="38373"/>
                    <a:pt x="84520" y="34375"/>
                    <a:pt x="82020" y="30855"/>
                  </a:cubicBezTo>
                  <a:cubicBezTo>
                    <a:pt x="79483" y="27193"/>
                    <a:pt x="76220" y="24091"/>
                    <a:pt x="72435" y="21742"/>
                  </a:cubicBezTo>
                  <a:cubicBezTo>
                    <a:pt x="68311" y="19198"/>
                    <a:pt x="63721" y="17500"/>
                    <a:pt x="58935" y="16747"/>
                  </a:cubicBezTo>
                  <a:cubicBezTo>
                    <a:pt x="53778" y="15833"/>
                    <a:pt x="48500" y="15833"/>
                    <a:pt x="43342" y="16747"/>
                  </a:cubicBezTo>
                  <a:close/>
                </a:path>
              </a:pathLst>
            </a:custGeom>
            <a:solidFill>
              <a:schemeClr val="bg1"/>
            </a:solidFill>
            <a:ln w="674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10" name="Forme libre : forme 609">
              <a:extLst>
                <a:ext uri="{FF2B5EF4-FFF2-40B4-BE49-F238E27FC236}">
                  <a16:creationId xmlns:a16="http://schemas.microsoft.com/office/drawing/2014/main" id="{45FA4C6B-1195-4D62-A6C3-A11C898FF1A2}"/>
                </a:ext>
              </a:extLst>
            </p:cNvPr>
            <p:cNvSpPr/>
            <p:nvPr/>
          </p:nvSpPr>
          <p:spPr>
            <a:xfrm>
              <a:off x="10764054" y="1924125"/>
              <a:ext cx="84932" cy="184207"/>
            </a:xfrm>
            <a:custGeom>
              <a:avLst/>
              <a:gdLst>
                <a:gd name="connsiteX0" fmla="*/ 48771 w 84932"/>
                <a:gd name="connsiteY0" fmla="*/ 81374 h 184207"/>
                <a:gd name="connsiteX1" fmla="*/ 50121 w 84932"/>
                <a:gd name="connsiteY1" fmla="*/ 177157 h 184207"/>
                <a:gd name="connsiteX2" fmla="*/ 47489 w 84932"/>
                <a:gd name="connsiteY2" fmla="*/ 182489 h 184207"/>
                <a:gd name="connsiteX3" fmla="*/ 42359 w 84932"/>
                <a:gd name="connsiteY3" fmla="*/ 184109 h 184207"/>
                <a:gd name="connsiteX4" fmla="*/ 36891 w 84932"/>
                <a:gd name="connsiteY4" fmla="*/ 182489 h 184207"/>
                <a:gd name="connsiteX5" fmla="*/ 33854 w 84932"/>
                <a:gd name="connsiteY5" fmla="*/ 177157 h 184207"/>
                <a:gd name="connsiteX6" fmla="*/ 32571 w 84932"/>
                <a:gd name="connsiteY6" fmla="*/ 82049 h 184207"/>
                <a:gd name="connsiteX7" fmla="*/ 8338 w 84932"/>
                <a:gd name="connsiteY7" fmla="*/ 82049 h 184207"/>
                <a:gd name="connsiteX8" fmla="*/ 2061 w 84932"/>
                <a:gd name="connsiteY8" fmla="*/ 79889 h 184207"/>
                <a:gd name="connsiteX9" fmla="*/ -572 w 84932"/>
                <a:gd name="connsiteY9" fmla="*/ 75097 h 184207"/>
                <a:gd name="connsiteX10" fmla="*/ 1048 w 84932"/>
                <a:gd name="connsiteY10" fmla="*/ 69966 h 184207"/>
                <a:gd name="connsiteX11" fmla="*/ 7392 w 84932"/>
                <a:gd name="connsiteY11" fmla="*/ 67469 h 184207"/>
                <a:gd name="connsiteX12" fmla="*/ 32234 w 84932"/>
                <a:gd name="connsiteY12" fmla="*/ 66794 h 184207"/>
                <a:gd name="connsiteX13" fmla="*/ 31559 w 84932"/>
                <a:gd name="connsiteY13" fmla="*/ 8136 h 184207"/>
                <a:gd name="connsiteX14" fmla="*/ 34056 w 84932"/>
                <a:gd name="connsiteY14" fmla="*/ 1859 h 184207"/>
                <a:gd name="connsiteX15" fmla="*/ 39524 w 84932"/>
                <a:gd name="connsiteY15" fmla="*/ -99 h 184207"/>
                <a:gd name="connsiteX16" fmla="*/ 45126 w 84932"/>
                <a:gd name="connsiteY16" fmla="*/ 1859 h 184207"/>
                <a:gd name="connsiteX17" fmla="*/ 47827 w 84932"/>
                <a:gd name="connsiteY17" fmla="*/ 8136 h 184207"/>
                <a:gd name="connsiteX18" fmla="*/ 48434 w 84932"/>
                <a:gd name="connsiteY18" fmla="*/ 66457 h 184207"/>
                <a:gd name="connsiteX19" fmla="*/ 76311 w 84932"/>
                <a:gd name="connsiteY19" fmla="*/ 65849 h 184207"/>
                <a:gd name="connsiteX20" fmla="*/ 81914 w 84932"/>
                <a:gd name="connsiteY20" fmla="*/ 67942 h 184207"/>
                <a:gd name="connsiteX21" fmla="*/ 84276 w 84932"/>
                <a:gd name="connsiteY21" fmla="*/ 72937 h 184207"/>
                <a:gd name="connsiteX22" fmla="*/ 82926 w 84932"/>
                <a:gd name="connsiteY22" fmla="*/ 78067 h 184207"/>
                <a:gd name="connsiteX23" fmla="*/ 77593 w 84932"/>
                <a:gd name="connsiteY23" fmla="*/ 80429 h 18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4932" h="184207">
                  <a:moveTo>
                    <a:pt x="48771" y="81374"/>
                  </a:moveTo>
                  <a:lnTo>
                    <a:pt x="50121" y="177157"/>
                  </a:lnTo>
                  <a:cubicBezTo>
                    <a:pt x="50059" y="179232"/>
                    <a:pt x="49099" y="181178"/>
                    <a:pt x="47489" y="182489"/>
                  </a:cubicBezTo>
                  <a:cubicBezTo>
                    <a:pt x="45987" y="183545"/>
                    <a:pt x="44194" y="184110"/>
                    <a:pt x="42359" y="184109"/>
                  </a:cubicBezTo>
                  <a:cubicBezTo>
                    <a:pt x="40420" y="184096"/>
                    <a:pt x="38524" y="183535"/>
                    <a:pt x="36891" y="182489"/>
                  </a:cubicBezTo>
                  <a:cubicBezTo>
                    <a:pt x="35082" y="181301"/>
                    <a:pt x="33952" y="179318"/>
                    <a:pt x="33854" y="177157"/>
                  </a:cubicBezTo>
                  <a:lnTo>
                    <a:pt x="32571" y="82049"/>
                  </a:lnTo>
                  <a:lnTo>
                    <a:pt x="8338" y="82049"/>
                  </a:lnTo>
                  <a:cubicBezTo>
                    <a:pt x="6047" y="82158"/>
                    <a:pt x="3801" y="81385"/>
                    <a:pt x="2061" y="79889"/>
                  </a:cubicBezTo>
                  <a:cubicBezTo>
                    <a:pt x="621" y="78672"/>
                    <a:pt x="-317" y="76965"/>
                    <a:pt x="-572" y="75097"/>
                  </a:cubicBezTo>
                  <a:cubicBezTo>
                    <a:pt x="-767" y="73236"/>
                    <a:pt x="-180" y="71378"/>
                    <a:pt x="1048" y="69966"/>
                  </a:cubicBezTo>
                  <a:cubicBezTo>
                    <a:pt x="2652" y="68182"/>
                    <a:pt x="5003" y="67257"/>
                    <a:pt x="7392" y="67469"/>
                  </a:cubicBezTo>
                  <a:lnTo>
                    <a:pt x="32234" y="66794"/>
                  </a:lnTo>
                  <a:lnTo>
                    <a:pt x="31559" y="8136"/>
                  </a:lnTo>
                  <a:cubicBezTo>
                    <a:pt x="31358" y="5768"/>
                    <a:pt x="32283" y="3442"/>
                    <a:pt x="34056" y="1859"/>
                  </a:cubicBezTo>
                  <a:cubicBezTo>
                    <a:pt x="35598" y="595"/>
                    <a:pt x="37530" y="-96"/>
                    <a:pt x="39524" y="-99"/>
                  </a:cubicBezTo>
                  <a:cubicBezTo>
                    <a:pt x="41554" y="-65"/>
                    <a:pt x="43518" y="622"/>
                    <a:pt x="45126" y="1859"/>
                  </a:cubicBezTo>
                  <a:cubicBezTo>
                    <a:pt x="46993" y="3389"/>
                    <a:pt x="48000" y="5730"/>
                    <a:pt x="47827" y="8136"/>
                  </a:cubicBezTo>
                  <a:lnTo>
                    <a:pt x="48434" y="66457"/>
                  </a:lnTo>
                  <a:lnTo>
                    <a:pt x="76311" y="65849"/>
                  </a:lnTo>
                  <a:cubicBezTo>
                    <a:pt x="78395" y="65695"/>
                    <a:pt x="80441" y="66460"/>
                    <a:pt x="81914" y="67942"/>
                  </a:cubicBezTo>
                  <a:cubicBezTo>
                    <a:pt x="83203" y="69319"/>
                    <a:pt x="84029" y="71066"/>
                    <a:pt x="84276" y="72937"/>
                  </a:cubicBezTo>
                  <a:cubicBezTo>
                    <a:pt x="84486" y="74755"/>
                    <a:pt x="84004" y="76587"/>
                    <a:pt x="82926" y="78067"/>
                  </a:cubicBezTo>
                  <a:cubicBezTo>
                    <a:pt x="81652" y="79692"/>
                    <a:pt x="79653" y="80577"/>
                    <a:pt x="77593" y="80429"/>
                  </a:cubicBezTo>
                  <a:close/>
                </a:path>
              </a:pathLst>
            </a:custGeom>
            <a:solidFill>
              <a:schemeClr val="bg1"/>
            </a:solidFill>
            <a:ln w="674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11" name="Forme libre : forme 610">
              <a:extLst>
                <a:ext uri="{FF2B5EF4-FFF2-40B4-BE49-F238E27FC236}">
                  <a16:creationId xmlns:a16="http://schemas.microsoft.com/office/drawing/2014/main" id="{5196B50E-CE53-45D8-AFA4-AD5B00439ABA}"/>
                </a:ext>
              </a:extLst>
            </p:cNvPr>
            <p:cNvSpPr/>
            <p:nvPr/>
          </p:nvSpPr>
          <p:spPr>
            <a:xfrm>
              <a:off x="10862504" y="1985327"/>
              <a:ext cx="105411" cy="120381"/>
            </a:xfrm>
            <a:custGeom>
              <a:avLst/>
              <a:gdLst>
                <a:gd name="connsiteX0" fmla="*/ 39488 w 105411"/>
                <a:gd name="connsiteY0" fmla="*/ 327 h 120381"/>
                <a:gd name="connsiteX1" fmla="*/ 54204 w 105411"/>
                <a:gd name="connsiteY1" fmla="*/ 664 h 120381"/>
                <a:gd name="connsiteX2" fmla="*/ 67704 w 105411"/>
                <a:gd name="connsiteY2" fmla="*/ 5794 h 120381"/>
                <a:gd name="connsiteX3" fmla="*/ 78639 w 105411"/>
                <a:gd name="connsiteY3" fmla="*/ 15919 h 120381"/>
                <a:gd name="connsiteX4" fmla="*/ 85794 w 105411"/>
                <a:gd name="connsiteY4" fmla="*/ 31107 h 120381"/>
                <a:gd name="connsiteX5" fmla="*/ 84984 w 105411"/>
                <a:gd name="connsiteY5" fmla="*/ 37114 h 120381"/>
                <a:gd name="connsiteX6" fmla="*/ 80461 w 105411"/>
                <a:gd name="connsiteY6" fmla="*/ 40084 h 120381"/>
                <a:gd name="connsiteX7" fmla="*/ 74993 w 105411"/>
                <a:gd name="connsiteY7" fmla="*/ 39409 h 120381"/>
                <a:gd name="connsiteX8" fmla="*/ 71213 w 105411"/>
                <a:gd name="connsiteY8" fmla="*/ 34752 h 120381"/>
                <a:gd name="connsiteX9" fmla="*/ 59603 w 105411"/>
                <a:gd name="connsiteY9" fmla="*/ 18687 h 120381"/>
                <a:gd name="connsiteX10" fmla="*/ 40703 w 105411"/>
                <a:gd name="connsiteY10" fmla="*/ 15582 h 120381"/>
                <a:gd name="connsiteX11" fmla="*/ 28148 w 105411"/>
                <a:gd name="connsiteY11" fmla="*/ 21049 h 120381"/>
                <a:gd name="connsiteX12" fmla="*/ 20048 w 105411"/>
                <a:gd name="connsiteY12" fmla="*/ 30972 h 120381"/>
                <a:gd name="connsiteX13" fmla="*/ 15525 w 105411"/>
                <a:gd name="connsiteY13" fmla="*/ 43864 h 120381"/>
                <a:gd name="connsiteX14" fmla="*/ 14580 w 105411"/>
                <a:gd name="connsiteY14" fmla="*/ 58309 h 120381"/>
                <a:gd name="connsiteX15" fmla="*/ 17213 w 105411"/>
                <a:gd name="connsiteY15" fmla="*/ 75049 h 120381"/>
                <a:gd name="connsiteX16" fmla="*/ 23963 w 105411"/>
                <a:gd name="connsiteY16" fmla="*/ 89629 h 120381"/>
                <a:gd name="connsiteX17" fmla="*/ 34223 w 105411"/>
                <a:gd name="connsiteY17" fmla="*/ 100024 h 120381"/>
                <a:gd name="connsiteX18" fmla="*/ 47723 w 105411"/>
                <a:gd name="connsiteY18" fmla="*/ 104007 h 120381"/>
                <a:gd name="connsiteX19" fmla="*/ 68580 w 105411"/>
                <a:gd name="connsiteY19" fmla="*/ 99214 h 120381"/>
                <a:gd name="connsiteX20" fmla="*/ 90112 w 105411"/>
                <a:gd name="connsiteY20" fmla="*/ 82474 h 120381"/>
                <a:gd name="connsiteX21" fmla="*/ 96053 w 105411"/>
                <a:gd name="connsiteY21" fmla="*/ 79369 h 120381"/>
                <a:gd name="connsiteX22" fmla="*/ 101722 w 105411"/>
                <a:gd name="connsiteY22" fmla="*/ 80989 h 120381"/>
                <a:gd name="connsiteX23" fmla="*/ 104692 w 105411"/>
                <a:gd name="connsiteY23" fmla="*/ 85647 h 120381"/>
                <a:gd name="connsiteX24" fmla="*/ 103004 w 105411"/>
                <a:gd name="connsiteY24" fmla="*/ 91452 h 120381"/>
                <a:gd name="connsiteX25" fmla="*/ 90449 w 105411"/>
                <a:gd name="connsiteY25" fmla="*/ 104412 h 120381"/>
                <a:gd name="connsiteX26" fmla="*/ 76004 w 105411"/>
                <a:gd name="connsiteY26" fmla="*/ 113322 h 120381"/>
                <a:gd name="connsiteX27" fmla="*/ 61289 w 105411"/>
                <a:gd name="connsiteY27" fmla="*/ 118587 h 120381"/>
                <a:gd name="connsiteX28" fmla="*/ 47789 w 105411"/>
                <a:gd name="connsiteY28" fmla="*/ 120274 h 120381"/>
                <a:gd name="connsiteX29" fmla="*/ 26729 w 105411"/>
                <a:gd name="connsiteY29" fmla="*/ 114874 h 120381"/>
                <a:gd name="connsiteX30" fmla="*/ 11474 w 105411"/>
                <a:gd name="connsiteY30" fmla="*/ 100902 h 120381"/>
                <a:gd name="connsiteX31" fmla="*/ 2362 w 105411"/>
                <a:gd name="connsiteY31" fmla="*/ 81462 h 120381"/>
                <a:gd name="connsiteX32" fmla="*/ -608 w 105411"/>
                <a:gd name="connsiteY32" fmla="*/ 58984 h 120381"/>
                <a:gd name="connsiteX33" fmla="*/ 1552 w 105411"/>
                <a:gd name="connsiteY33" fmla="*/ 39274 h 120381"/>
                <a:gd name="connsiteX34" fmla="*/ 8302 w 105411"/>
                <a:gd name="connsiteY34" fmla="*/ 21387 h 120381"/>
                <a:gd name="connsiteX35" fmla="*/ 20721 w 105411"/>
                <a:gd name="connsiteY35" fmla="*/ 7887 h 120381"/>
                <a:gd name="connsiteX36" fmla="*/ 39487 w 105411"/>
                <a:gd name="connsiteY36" fmla="*/ 327 h 120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5411" h="120381">
                  <a:moveTo>
                    <a:pt x="39488" y="327"/>
                  </a:moveTo>
                  <a:cubicBezTo>
                    <a:pt x="44380" y="-337"/>
                    <a:pt x="49346" y="-223"/>
                    <a:pt x="54204" y="664"/>
                  </a:cubicBezTo>
                  <a:cubicBezTo>
                    <a:pt x="58997" y="1470"/>
                    <a:pt x="63585" y="3214"/>
                    <a:pt x="67704" y="5794"/>
                  </a:cubicBezTo>
                  <a:cubicBezTo>
                    <a:pt x="71970" y="8428"/>
                    <a:pt x="75685" y="11867"/>
                    <a:pt x="78639" y="15919"/>
                  </a:cubicBezTo>
                  <a:cubicBezTo>
                    <a:pt x="82030" y="20443"/>
                    <a:pt x="84464" y="25611"/>
                    <a:pt x="85794" y="31107"/>
                  </a:cubicBezTo>
                  <a:cubicBezTo>
                    <a:pt x="86489" y="33124"/>
                    <a:pt x="86189" y="35352"/>
                    <a:pt x="84984" y="37114"/>
                  </a:cubicBezTo>
                  <a:cubicBezTo>
                    <a:pt x="83862" y="38593"/>
                    <a:pt x="82265" y="39642"/>
                    <a:pt x="80461" y="40084"/>
                  </a:cubicBezTo>
                  <a:cubicBezTo>
                    <a:pt x="78615" y="40488"/>
                    <a:pt x="76687" y="40250"/>
                    <a:pt x="74993" y="39409"/>
                  </a:cubicBezTo>
                  <a:cubicBezTo>
                    <a:pt x="73118" y="38478"/>
                    <a:pt x="71739" y="36779"/>
                    <a:pt x="71213" y="34752"/>
                  </a:cubicBezTo>
                  <a:cubicBezTo>
                    <a:pt x="69039" y="28355"/>
                    <a:pt x="64994" y="22759"/>
                    <a:pt x="59603" y="18687"/>
                  </a:cubicBezTo>
                  <a:cubicBezTo>
                    <a:pt x="54050" y="14964"/>
                    <a:pt x="47155" y="13831"/>
                    <a:pt x="40703" y="15582"/>
                  </a:cubicBezTo>
                  <a:cubicBezTo>
                    <a:pt x="36105" y="16252"/>
                    <a:pt x="31770" y="18140"/>
                    <a:pt x="28148" y="21049"/>
                  </a:cubicBezTo>
                  <a:cubicBezTo>
                    <a:pt x="24840" y="23809"/>
                    <a:pt x="22090" y="27177"/>
                    <a:pt x="20048" y="30972"/>
                  </a:cubicBezTo>
                  <a:cubicBezTo>
                    <a:pt x="17842" y="34991"/>
                    <a:pt x="16315" y="39347"/>
                    <a:pt x="15525" y="43864"/>
                  </a:cubicBezTo>
                  <a:cubicBezTo>
                    <a:pt x="14636" y="48624"/>
                    <a:pt x="14318" y="53474"/>
                    <a:pt x="14580" y="58309"/>
                  </a:cubicBezTo>
                  <a:cubicBezTo>
                    <a:pt x="14770" y="63976"/>
                    <a:pt x="15654" y="69598"/>
                    <a:pt x="17213" y="75049"/>
                  </a:cubicBezTo>
                  <a:cubicBezTo>
                    <a:pt x="18712" y="80223"/>
                    <a:pt x="20988" y="85139"/>
                    <a:pt x="23963" y="89629"/>
                  </a:cubicBezTo>
                  <a:cubicBezTo>
                    <a:pt x="26652" y="93746"/>
                    <a:pt x="30141" y="97281"/>
                    <a:pt x="34223" y="100024"/>
                  </a:cubicBezTo>
                  <a:cubicBezTo>
                    <a:pt x="38214" y="102693"/>
                    <a:pt x="42923" y="104082"/>
                    <a:pt x="47723" y="104007"/>
                  </a:cubicBezTo>
                  <a:cubicBezTo>
                    <a:pt x="54962" y="104128"/>
                    <a:pt x="62120" y="102483"/>
                    <a:pt x="68580" y="99214"/>
                  </a:cubicBezTo>
                  <a:cubicBezTo>
                    <a:pt x="76780" y="95090"/>
                    <a:pt x="84094" y="89403"/>
                    <a:pt x="90112" y="82474"/>
                  </a:cubicBezTo>
                  <a:cubicBezTo>
                    <a:pt x="91563" y="80644"/>
                    <a:pt x="93721" y="79515"/>
                    <a:pt x="96053" y="79369"/>
                  </a:cubicBezTo>
                  <a:cubicBezTo>
                    <a:pt x="98079" y="79178"/>
                    <a:pt x="100103" y="79756"/>
                    <a:pt x="101722" y="80989"/>
                  </a:cubicBezTo>
                  <a:cubicBezTo>
                    <a:pt x="103199" y="82172"/>
                    <a:pt x="104244" y="83809"/>
                    <a:pt x="104692" y="85647"/>
                  </a:cubicBezTo>
                  <a:cubicBezTo>
                    <a:pt x="105076" y="87740"/>
                    <a:pt x="104450" y="89891"/>
                    <a:pt x="103004" y="91452"/>
                  </a:cubicBezTo>
                  <a:cubicBezTo>
                    <a:pt x="99437" y="96330"/>
                    <a:pt x="95212" y="100691"/>
                    <a:pt x="90449" y="104412"/>
                  </a:cubicBezTo>
                  <a:cubicBezTo>
                    <a:pt x="85966" y="107889"/>
                    <a:pt x="81124" y="110876"/>
                    <a:pt x="76004" y="113322"/>
                  </a:cubicBezTo>
                  <a:cubicBezTo>
                    <a:pt x="71299" y="115590"/>
                    <a:pt x="66366" y="117354"/>
                    <a:pt x="61289" y="118587"/>
                  </a:cubicBezTo>
                  <a:cubicBezTo>
                    <a:pt x="56863" y="119634"/>
                    <a:pt x="52337" y="120200"/>
                    <a:pt x="47789" y="120274"/>
                  </a:cubicBezTo>
                  <a:cubicBezTo>
                    <a:pt x="40408" y="120427"/>
                    <a:pt x="33126" y="118560"/>
                    <a:pt x="26729" y="114874"/>
                  </a:cubicBezTo>
                  <a:cubicBezTo>
                    <a:pt x="20733" y="111321"/>
                    <a:pt x="15539" y="106564"/>
                    <a:pt x="11474" y="100902"/>
                  </a:cubicBezTo>
                  <a:cubicBezTo>
                    <a:pt x="7265" y="95039"/>
                    <a:pt x="4176" y="88448"/>
                    <a:pt x="2362" y="81462"/>
                  </a:cubicBezTo>
                  <a:cubicBezTo>
                    <a:pt x="388" y="74132"/>
                    <a:pt x="-610" y="66575"/>
                    <a:pt x="-608" y="58984"/>
                  </a:cubicBezTo>
                  <a:cubicBezTo>
                    <a:pt x="-635" y="52354"/>
                    <a:pt x="90" y="45742"/>
                    <a:pt x="1552" y="39274"/>
                  </a:cubicBezTo>
                  <a:cubicBezTo>
                    <a:pt x="2805" y="32982"/>
                    <a:pt x="5085" y="26938"/>
                    <a:pt x="8302" y="21387"/>
                  </a:cubicBezTo>
                  <a:cubicBezTo>
                    <a:pt x="11470" y="16081"/>
                    <a:pt x="15698" y="11485"/>
                    <a:pt x="20721" y="7887"/>
                  </a:cubicBezTo>
                  <a:cubicBezTo>
                    <a:pt x="26236" y="3820"/>
                    <a:pt x="32693" y="1219"/>
                    <a:pt x="39487" y="327"/>
                  </a:cubicBezTo>
                  <a:close/>
                </a:path>
              </a:pathLst>
            </a:custGeom>
            <a:solidFill>
              <a:schemeClr val="bg1"/>
            </a:solidFill>
            <a:ln w="674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12" name="Forme libre : forme 611">
              <a:extLst>
                <a:ext uri="{FF2B5EF4-FFF2-40B4-BE49-F238E27FC236}">
                  <a16:creationId xmlns:a16="http://schemas.microsoft.com/office/drawing/2014/main" id="{600936A2-BA8E-40ED-A8EF-6C954E479115}"/>
                </a:ext>
              </a:extLst>
            </p:cNvPr>
            <p:cNvSpPr/>
            <p:nvPr/>
          </p:nvSpPr>
          <p:spPr>
            <a:xfrm>
              <a:off x="10991085" y="1912515"/>
              <a:ext cx="104975" cy="195086"/>
            </a:xfrm>
            <a:custGeom>
              <a:avLst/>
              <a:gdLst>
                <a:gd name="connsiteX0" fmla="*/ -330 w 104975"/>
                <a:gd name="connsiteY0" fmla="*/ 7529 h 195086"/>
                <a:gd name="connsiteX1" fmla="*/ 2302 w 104975"/>
                <a:gd name="connsiteY1" fmla="*/ 1724 h 195086"/>
                <a:gd name="connsiteX2" fmla="*/ 8310 w 104975"/>
                <a:gd name="connsiteY2" fmla="*/ -98 h 195086"/>
                <a:gd name="connsiteX3" fmla="*/ 14250 w 104975"/>
                <a:gd name="connsiteY3" fmla="*/ 1859 h 195086"/>
                <a:gd name="connsiteX4" fmla="*/ 16883 w 104975"/>
                <a:gd name="connsiteY4" fmla="*/ 7192 h 195086"/>
                <a:gd name="connsiteX5" fmla="*/ 16883 w 104975"/>
                <a:gd name="connsiteY5" fmla="*/ 48772 h 195086"/>
                <a:gd name="connsiteX6" fmla="*/ 16883 w 104975"/>
                <a:gd name="connsiteY6" fmla="*/ 70979 h 195086"/>
                <a:gd name="connsiteX7" fmla="*/ 16883 w 104975"/>
                <a:gd name="connsiteY7" fmla="*/ 99937 h 195086"/>
                <a:gd name="connsiteX8" fmla="*/ 32475 w 104975"/>
                <a:gd name="connsiteY8" fmla="*/ 87719 h 195086"/>
                <a:gd name="connsiteX9" fmla="*/ 55020 w 104975"/>
                <a:gd name="connsiteY9" fmla="*/ 82724 h 195086"/>
                <a:gd name="connsiteX10" fmla="*/ 88298 w 104975"/>
                <a:gd name="connsiteY10" fmla="*/ 96224 h 195086"/>
                <a:gd name="connsiteX11" fmla="*/ 97410 w 104975"/>
                <a:gd name="connsiteY11" fmla="*/ 111479 h 195086"/>
                <a:gd name="connsiteX12" fmla="*/ 102068 w 104975"/>
                <a:gd name="connsiteY12" fmla="*/ 130177 h 195086"/>
                <a:gd name="connsiteX13" fmla="*/ 104362 w 104975"/>
                <a:gd name="connsiteY13" fmla="*/ 159337 h 195086"/>
                <a:gd name="connsiteX14" fmla="*/ 104362 w 104975"/>
                <a:gd name="connsiteY14" fmla="*/ 187147 h 195086"/>
                <a:gd name="connsiteX15" fmla="*/ 101865 w 104975"/>
                <a:gd name="connsiteY15" fmla="*/ 191804 h 195086"/>
                <a:gd name="connsiteX16" fmla="*/ 96263 w 104975"/>
                <a:gd name="connsiteY16" fmla="*/ 193492 h 195086"/>
                <a:gd name="connsiteX17" fmla="*/ 90593 w 104975"/>
                <a:gd name="connsiteY17" fmla="*/ 192007 h 195086"/>
                <a:gd name="connsiteX18" fmla="*/ 88163 w 104975"/>
                <a:gd name="connsiteY18" fmla="*/ 187484 h 195086"/>
                <a:gd name="connsiteX19" fmla="*/ 88162 w 104975"/>
                <a:gd name="connsiteY19" fmla="*/ 159337 h 195086"/>
                <a:gd name="connsiteX20" fmla="*/ 86339 w 104975"/>
                <a:gd name="connsiteY20" fmla="*/ 131527 h 195086"/>
                <a:gd name="connsiteX21" fmla="*/ 75944 w 104975"/>
                <a:gd name="connsiteY21" fmla="*/ 107497 h 195086"/>
                <a:gd name="connsiteX22" fmla="*/ 54209 w 104975"/>
                <a:gd name="connsiteY22" fmla="*/ 97372 h 195086"/>
                <a:gd name="connsiteX23" fmla="*/ 29032 w 104975"/>
                <a:gd name="connsiteY23" fmla="*/ 109454 h 195086"/>
                <a:gd name="connsiteX24" fmla="*/ 17422 w 104975"/>
                <a:gd name="connsiteY24" fmla="*/ 149414 h 195086"/>
                <a:gd name="connsiteX25" fmla="*/ 18097 w 104975"/>
                <a:gd name="connsiteY25" fmla="*/ 188497 h 195086"/>
                <a:gd name="connsiteX26" fmla="*/ 15464 w 104975"/>
                <a:gd name="connsiteY26" fmla="*/ 193154 h 195086"/>
                <a:gd name="connsiteX27" fmla="*/ 9660 w 104975"/>
                <a:gd name="connsiteY27" fmla="*/ 194977 h 195086"/>
                <a:gd name="connsiteX28" fmla="*/ 3652 w 104975"/>
                <a:gd name="connsiteY28" fmla="*/ 193626 h 195086"/>
                <a:gd name="connsiteX29" fmla="*/ 884 w 104975"/>
                <a:gd name="connsiteY29" fmla="*/ 189171 h 195086"/>
                <a:gd name="connsiteX30" fmla="*/ 345 w 104975"/>
                <a:gd name="connsiteY30" fmla="*/ 142462 h 195086"/>
                <a:gd name="connsiteX31" fmla="*/ -128 w 104975"/>
                <a:gd name="connsiteY31" fmla="*/ 98047 h 195086"/>
                <a:gd name="connsiteX32" fmla="*/ -600 w 104975"/>
                <a:gd name="connsiteY32" fmla="*/ 53834 h 195086"/>
                <a:gd name="connsiteX33" fmla="*/ -330 w 104975"/>
                <a:gd name="connsiteY33" fmla="*/ 7529 h 195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4975" h="195086">
                  <a:moveTo>
                    <a:pt x="-330" y="7529"/>
                  </a:moveTo>
                  <a:cubicBezTo>
                    <a:pt x="-479" y="5276"/>
                    <a:pt x="509" y="3097"/>
                    <a:pt x="2302" y="1724"/>
                  </a:cubicBezTo>
                  <a:cubicBezTo>
                    <a:pt x="4073" y="520"/>
                    <a:pt x="6168" y="-116"/>
                    <a:pt x="8310" y="-98"/>
                  </a:cubicBezTo>
                  <a:cubicBezTo>
                    <a:pt x="10451" y="-113"/>
                    <a:pt x="12537" y="575"/>
                    <a:pt x="14250" y="1859"/>
                  </a:cubicBezTo>
                  <a:cubicBezTo>
                    <a:pt x="15958" y="3090"/>
                    <a:pt x="16944" y="5088"/>
                    <a:pt x="16883" y="7192"/>
                  </a:cubicBezTo>
                  <a:lnTo>
                    <a:pt x="16883" y="48772"/>
                  </a:lnTo>
                  <a:cubicBezTo>
                    <a:pt x="16883" y="55522"/>
                    <a:pt x="16883" y="62879"/>
                    <a:pt x="16883" y="70979"/>
                  </a:cubicBezTo>
                  <a:cubicBezTo>
                    <a:pt x="16883" y="79079"/>
                    <a:pt x="16883" y="88732"/>
                    <a:pt x="16883" y="99937"/>
                  </a:cubicBezTo>
                  <a:cubicBezTo>
                    <a:pt x="21158" y="94808"/>
                    <a:pt x="26473" y="90644"/>
                    <a:pt x="32475" y="87719"/>
                  </a:cubicBezTo>
                  <a:cubicBezTo>
                    <a:pt x="39528" y="84406"/>
                    <a:pt x="47229" y="82700"/>
                    <a:pt x="55020" y="82724"/>
                  </a:cubicBezTo>
                  <a:cubicBezTo>
                    <a:pt x="67602" y="81844"/>
                    <a:pt x="79885" y="86827"/>
                    <a:pt x="88298" y="96224"/>
                  </a:cubicBezTo>
                  <a:cubicBezTo>
                    <a:pt x="92248" y="100705"/>
                    <a:pt x="95338" y="105877"/>
                    <a:pt x="97410" y="111479"/>
                  </a:cubicBezTo>
                  <a:cubicBezTo>
                    <a:pt x="99689" y="117508"/>
                    <a:pt x="101252" y="123784"/>
                    <a:pt x="102068" y="130177"/>
                  </a:cubicBezTo>
                  <a:cubicBezTo>
                    <a:pt x="103384" y="139845"/>
                    <a:pt x="104151" y="149581"/>
                    <a:pt x="104362" y="159337"/>
                  </a:cubicBezTo>
                  <a:cubicBezTo>
                    <a:pt x="104362" y="169259"/>
                    <a:pt x="104362" y="178574"/>
                    <a:pt x="104362" y="187147"/>
                  </a:cubicBezTo>
                  <a:cubicBezTo>
                    <a:pt x="104440" y="189038"/>
                    <a:pt x="103483" y="190822"/>
                    <a:pt x="101865" y="191804"/>
                  </a:cubicBezTo>
                  <a:cubicBezTo>
                    <a:pt x="100208" y="192913"/>
                    <a:pt x="98257" y="193501"/>
                    <a:pt x="96263" y="193492"/>
                  </a:cubicBezTo>
                  <a:cubicBezTo>
                    <a:pt x="94276" y="193496"/>
                    <a:pt x="92322" y="192984"/>
                    <a:pt x="90593" y="192007"/>
                  </a:cubicBezTo>
                  <a:cubicBezTo>
                    <a:pt x="89011" y="191063"/>
                    <a:pt x="88077" y="189325"/>
                    <a:pt x="88163" y="187484"/>
                  </a:cubicBezTo>
                  <a:cubicBezTo>
                    <a:pt x="88163" y="178214"/>
                    <a:pt x="88162" y="168832"/>
                    <a:pt x="88162" y="159337"/>
                  </a:cubicBezTo>
                  <a:cubicBezTo>
                    <a:pt x="88075" y="150040"/>
                    <a:pt x="87466" y="140756"/>
                    <a:pt x="86339" y="131527"/>
                  </a:cubicBezTo>
                  <a:cubicBezTo>
                    <a:pt x="85413" y="122642"/>
                    <a:pt x="81785" y="114255"/>
                    <a:pt x="75944" y="107497"/>
                  </a:cubicBezTo>
                  <a:cubicBezTo>
                    <a:pt x="70613" y="100996"/>
                    <a:pt x="62616" y="97270"/>
                    <a:pt x="54209" y="97372"/>
                  </a:cubicBezTo>
                  <a:cubicBezTo>
                    <a:pt x="44365" y="97130"/>
                    <a:pt x="35003" y="101624"/>
                    <a:pt x="29032" y="109454"/>
                  </a:cubicBezTo>
                  <a:cubicBezTo>
                    <a:pt x="22642" y="117554"/>
                    <a:pt x="18773" y="130874"/>
                    <a:pt x="17422" y="149414"/>
                  </a:cubicBezTo>
                  <a:lnTo>
                    <a:pt x="18097" y="188497"/>
                  </a:lnTo>
                  <a:cubicBezTo>
                    <a:pt x="18119" y="190409"/>
                    <a:pt x="17114" y="192186"/>
                    <a:pt x="15464" y="193154"/>
                  </a:cubicBezTo>
                  <a:cubicBezTo>
                    <a:pt x="13709" y="194231"/>
                    <a:pt x="11715" y="194857"/>
                    <a:pt x="9660" y="194977"/>
                  </a:cubicBezTo>
                  <a:cubicBezTo>
                    <a:pt x="7572" y="195069"/>
                    <a:pt x="5499" y="194603"/>
                    <a:pt x="3652" y="193626"/>
                  </a:cubicBezTo>
                  <a:cubicBezTo>
                    <a:pt x="1939" y="192809"/>
                    <a:pt x="858" y="191069"/>
                    <a:pt x="884" y="189171"/>
                  </a:cubicBezTo>
                  <a:cubicBezTo>
                    <a:pt x="885" y="173039"/>
                    <a:pt x="480" y="157447"/>
                    <a:pt x="345" y="142462"/>
                  </a:cubicBezTo>
                  <a:cubicBezTo>
                    <a:pt x="210" y="127477"/>
                    <a:pt x="345" y="112627"/>
                    <a:pt x="-128" y="98047"/>
                  </a:cubicBezTo>
                  <a:cubicBezTo>
                    <a:pt x="-600" y="83467"/>
                    <a:pt x="-532" y="68684"/>
                    <a:pt x="-600" y="53834"/>
                  </a:cubicBezTo>
                  <a:cubicBezTo>
                    <a:pt x="-667" y="38984"/>
                    <a:pt x="-330" y="23392"/>
                    <a:pt x="-330" y="7529"/>
                  </a:cubicBezTo>
                  <a:close/>
                </a:path>
              </a:pathLst>
            </a:custGeom>
            <a:solidFill>
              <a:schemeClr val="bg1"/>
            </a:solidFill>
            <a:ln w="674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13" name="Forme libre : forme 612">
              <a:extLst>
                <a:ext uri="{FF2B5EF4-FFF2-40B4-BE49-F238E27FC236}">
                  <a16:creationId xmlns:a16="http://schemas.microsoft.com/office/drawing/2014/main" id="{469DBF33-EC87-47D6-953E-492845FC7A20}"/>
                </a:ext>
              </a:extLst>
            </p:cNvPr>
            <p:cNvSpPr/>
            <p:nvPr/>
          </p:nvSpPr>
          <p:spPr>
            <a:xfrm>
              <a:off x="11122862" y="1990275"/>
              <a:ext cx="99157" cy="118125"/>
            </a:xfrm>
            <a:custGeom>
              <a:avLst/>
              <a:gdLst>
                <a:gd name="connsiteX0" fmla="*/ 97867 w 99157"/>
                <a:gd name="connsiteY0" fmla="*/ 6382 h 118125"/>
                <a:gd name="connsiteX1" fmla="*/ 98339 w 99157"/>
                <a:gd name="connsiteY1" fmla="*/ 31559 h 118125"/>
                <a:gd name="connsiteX2" fmla="*/ 98339 w 99157"/>
                <a:gd name="connsiteY2" fmla="*/ 47624 h 118125"/>
                <a:gd name="connsiteX3" fmla="*/ 98339 w 99157"/>
                <a:gd name="connsiteY3" fmla="*/ 59234 h 118125"/>
                <a:gd name="connsiteX4" fmla="*/ 98339 w 99157"/>
                <a:gd name="connsiteY4" fmla="*/ 70642 h 118125"/>
                <a:gd name="connsiteX5" fmla="*/ 98339 w 99157"/>
                <a:gd name="connsiteY5" fmla="*/ 86032 h 118125"/>
                <a:gd name="connsiteX6" fmla="*/ 98339 w 99157"/>
                <a:gd name="connsiteY6" fmla="*/ 110062 h 118125"/>
                <a:gd name="connsiteX7" fmla="*/ 95706 w 99157"/>
                <a:gd name="connsiteY7" fmla="*/ 116069 h 118125"/>
                <a:gd name="connsiteX8" fmla="*/ 89901 w 99157"/>
                <a:gd name="connsiteY8" fmla="*/ 118027 h 118125"/>
                <a:gd name="connsiteX9" fmla="*/ 84096 w 99157"/>
                <a:gd name="connsiteY9" fmla="*/ 116204 h 118125"/>
                <a:gd name="connsiteX10" fmla="*/ 81464 w 99157"/>
                <a:gd name="connsiteY10" fmla="*/ 110737 h 118125"/>
                <a:gd name="connsiteX11" fmla="*/ 81464 w 99157"/>
                <a:gd name="connsiteY11" fmla="*/ 94132 h 118125"/>
                <a:gd name="connsiteX12" fmla="*/ 66546 w 99157"/>
                <a:gd name="connsiteY12" fmla="*/ 108712 h 118125"/>
                <a:gd name="connsiteX13" fmla="*/ 44677 w 99157"/>
                <a:gd name="connsiteY13" fmla="*/ 113977 h 118125"/>
                <a:gd name="connsiteX14" fmla="*/ 25439 w 99157"/>
                <a:gd name="connsiteY14" fmla="*/ 109859 h 118125"/>
                <a:gd name="connsiteX15" fmla="*/ 12546 w 99157"/>
                <a:gd name="connsiteY15" fmla="*/ 97574 h 118125"/>
                <a:gd name="connsiteX16" fmla="*/ 4919 w 99157"/>
                <a:gd name="connsiteY16" fmla="*/ 79349 h 118125"/>
                <a:gd name="connsiteX17" fmla="*/ 937 w 99157"/>
                <a:gd name="connsiteY17" fmla="*/ 57142 h 118125"/>
                <a:gd name="connsiteX18" fmla="*/ -549 w 99157"/>
                <a:gd name="connsiteY18" fmla="*/ 33112 h 118125"/>
                <a:gd name="connsiteX19" fmla="*/ -549 w 99157"/>
                <a:gd name="connsiteY19" fmla="*/ 9284 h 118125"/>
                <a:gd name="connsiteX20" fmla="*/ 1881 w 99157"/>
                <a:gd name="connsiteY20" fmla="*/ 3682 h 118125"/>
                <a:gd name="connsiteX21" fmla="*/ 7349 w 99157"/>
                <a:gd name="connsiteY21" fmla="*/ 1522 h 118125"/>
                <a:gd name="connsiteX22" fmla="*/ 13019 w 99157"/>
                <a:gd name="connsiteY22" fmla="*/ 3142 h 118125"/>
                <a:gd name="connsiteX23" fmla="*/ 15651 w 99157"/>
                <a:gd name="connsiteY23" fmla="*/ 8946 h 118125"/>
                <a:gd name="connsiteX24" fmla="*/ 16326 w 99157"/>
                <a:gd name="connsiteY24" fmla="*/ 39254 h 118125"/>
                <a:gd name="connsiteX25" fmla="*/ 19161 w 99157"/>
                <a:gd name="connsiteY25" fmla="*/ 68414 h 118125"/>
                <a:gd name="connsiteX26" fmla="*/ 27734 w 99157"/>
                <a:gd name="connsiteY26" fmla="*/ 90487 h 118125"/>
                <a:gd name="connsiteX27" fmla="*/ 45824 w 99157"/>
                <a:gd name="connsiteY27" fmla="*/ 99059 h 118125"/>
                <a:gd name="connsiteX28" fmla="*/ 72351 w 99157"/>
                <a:gd name="connsiteY28" fmla="*/ 78809 h 118125"/>
                <a:gd name="connsiteX29" fmla="*/ 80586 w 99157"/>
                <a:gd name="connsiteY29" fmla="*/ 21839 h 118125"/>
                <a:gd name="connsiteX30" fmla="*/ 80586 w 99157"/>
                <a:gd name="connsiteY30" fmla="*/ 7867 h 118125"/>
                <a:gd name="connsiteX31" fmla="*/ 83084 w 99157"/>
                <a:gd name="connsiteY31" fmla="*/ 2264 h 118125"/>
                <a:gd name="connsiteX32" fmla="*/ 88552 w 99157"/>
                <a:gd name="connsiteY32" fmla="*/ -31 h 118125"/>
                <a:gd name="connsiteX33" fmla="*/ 94221 w 99157"/>
                <a:gd name="connsiteY33" fmla="*/ 1252 h 118125"/>
                <a:gd name="connsiteX34" fmla="*/ 97867 w 99157"/>
                <a:gd name="connsiteY34" fmla="*/ 6382 h 11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9157" h="118125">
                  <a:moveTo>
                    <a:pt x="97867" y="6382"/>
                  </a:moveTo>
                  <a:cubicBezTo>
                    <a:pt x="97867" y="16777"/>
                    <a:pt x="97867" y="25147"/>
                    <a:pt x="98339" y="31559"/>
                  </a:cubicBezTo>
                  <a:cubicBezTo>
                    <a:pt x="98812" y="37972"/>
                    <a:pt x="98339" y="43304"/>
                    <a:pt x="98339" y="47624"/>
                  </a:cubicBezTo>
                  <a:cubicBezTo>
                    <a:pt x="98339" y="51944"/>
                    <a:pt x="98339" y="55792"/>
                    <a:pt x="98339" y="59234"/>
                  </a:cubicBezTo>
                  <a:lnTo>
                    <a:pt x="98339" y="70642"/>
                  </a:lnTo>
                  <a:cubicBezTo>
                    <a:pt x="98339" y="74827"/>
                    <a:pt x="98339" y="79957"/>
                    <a:pt x="98339" y="86032"/>
                  </a:cubicBezTo>
                  <a:cubicBezTo>
                    <a:pt x="98339" y="92107"/>
                    <a:pt x="98339" y="100139"/>
                    <a:pt x="98339" y="110062"/>
                  </a:cubicBezTo>
                  <a:cubicBezTo>
                    <a:pt x="98485" y="112372"/>
                    <a:pt x="97504" y="114610"/>
                    <a:pt x="95706" y="116069"/>
                  </a:cubicBezTo>
                  <a:cubicBezTo>
                    <a:pt x="94033" y="117330"/>
                    <a:pt x="91997" y="118017"/>
                    <a:pt x="89901" y="118027"/>
                  </a:cubicBezTo>
                  <a:cubicBezTo>
                    <a:pt x="87825" y="118033"/>
                    <a:pt x="85797" y="117397"/>
                    <a:pt x="84096" y="116204"/>
                  </a:cubicBezTo>
                  <a:cubicBezTo>
                    <a:pt x="82327" y="114964"/>
                    <a:pt x="81330" y="112893"/>
                    <a:pt x="81464" y="110737"/>
                  </a:cubicBezTo>
                  <a:lnTo>
                    <a:pt x="81464" y="94132"/>
                  </a:lnTo>
                  <a:cubicBezTo>
                    <a:pt x="77676" y="100072"/>
                    <a:pt x="72571" y="105061"/>
                    <a:pt x="66546" y="108712"/>
                  </a:cubicBezTo>
                  <a:cubicBezTo>
                    <a:pt x="59865" y="112407"/>
                    <a:pt x="52308" y="114227"/>
                    <a:pt x="44677" y="113977"/>
                  </a:cubicBezTo>
                  <a:cubicBezTo>
                    <a:pt x="38010" y="114373"/>
                    <a:pt x="31360" y="112949"/>
                    <a:pt x="25439" y="109859"/>
                  </a:cubicBezTo>
                  <a:cubicBezTo>
                    <a:pt x="20187" y="106900"/>
                    <a:pt x="15756" y="102678"/>
                    <a:pt x="12546" y="97574"/>
                  </a:cubicBezTo>
                  <a:cubicBezTo>
                    <a:pt x="9045" y="91946"/>
                    <a:pt x="6470" y="85793"/>
                    <a:pt x="4919" y="79349"/>
                  </a:cubicBezTo>
                  <a:cubicBezTo>
                    <a:pt x="3086" y="72046"/>
                    <a:pt x="1755" y="64626"/>
                    <a:pt x="937" y="57142"/>
                  </a:cubicBezTo>
                  <a:cubicBezTo>
                    <a:pt x="59" y="49312"/>
                    <a:pt x="-414" y="41347"/>
                    <a:pt x="-549" y="33112"/>
                  </a:cubicBezTo>
                  <a:cubicBezTo>
                    <a:pt x="-683" y="24877"/>
                    <a:pt x="-549" y="17047"/>
                    <a:pt x="-549" y="9284"/>
                  </a:cubicBezTo>
                  <a:cubicBezTo>
                    <a:pt x="-678" y="7136"/>
                    <a:pt x="224" y="5055"/>
                    <a:pt x="1881" y="3682"/>
                  </a:cubicBezTo>
                  <a:cubicBezTo>
                    <a:pt x="3418" y="2382"/>
                    <a:pt x="5338" y="1623"/>
                    <a:pt x="7349" y="1522"/>
                  </a:cubicBezTo>
                  <a:cubicBezTo>
                    <a:pt x="9370" y="1386"/>
                    <a:pt x="11375" y="1959"/>
                    <a:pt x="13019" y="3142"/>
                  </a:cubicBezTo>
                  <a:cubicBezTo>
                    <a:pt x="14812" y="4514"/>
                    <a:pt x="15800" y="6693"/>
                    <a:pt x="15651" y="8946"/>
                  </a:cubicBezTo>
                  <a:cubicBezTo>
                    <a:pt x="15651" y="18667"/>
                    <a:pt x="16124" y="28792"/>
                    <a:pt x="16326" y="39254"/>
                  </a:cubicBezTo>
                  <a:cubicBezTo>
                    <a:pt x="16455" y="49036"/>
                    <a:pt x="17403" y="58790"/>
                    <a:pt x="19161" y="68414"/>
                  </a:cubicBezTo>
                  <a:cubicBezTo>
                    <a:pt x="20374" y="76309"/>
                    <a:pt x="23300" y="83843"/>
                    <a:pt x="27734" y="90487"/>
                  </a:cubicBezTo>
                  <a:cubicBezTo>
                    <a:pt x="31901" y="96250"/>
                    <a:pt x="38725" y="99484"/>
                    <a:pt x="45824" y="99059"/>
                  </a:cubicBezTo>
                  <a:cubicBezTo>
                    <a:pt x="58199" y="99059"/>
                    <a:pt x="67042" y="92309"/>
                    <a:pt x="72351" y="78809"/>
                  </a:cubicBezTo>
                  <a:cubicBezTo>
                    <a:pt x="78392" y="60443"/>
                    <a:pt x="81179" y="41164"/>
                    <a:pt x="80586" y="21839"/>
                  </a:cubicBezTo>
                  <a:lnTo>
                    <a:pt x="80586" y="7867"/>
                  </a:lnTo>
                  <a:cubicBezTo>
                    <a:pt x="80473" y="5707"/>
                    <a:pt x="81402" y="3624"/>
                    <a:pt x="83084" y="2264"/>
                  </a:cubicBezTo>
                  <a:cubicBezTo>
                    <a:pt x="84640" y="978"/>
                    <a:pt x="86543" y="179"/>
                    <a:pt x="88552" y="-31"/>
                  </a:cubicBezTo>
                  <a:cubicBezTo>
                    <a:pt x="90533" y="-282"/>
                    <a:pt x="92541" y="172"/>
                    <a:pt x="94221" y="1252"/>
                  </a:cubicBezTo>
                  <a:cubicBezTo>
                    <a:pt x="96208" y="2256"/>
                    <a:pt x="97572" y="4175"/>
                    <a:pt x="97867" y="6382"/>
                  </a:cubicBezTo>
                  <a:close/>
                </a:path>
              </a:pathLst>
            </a:custGeom>
            <a:solidFill>
              <a:schemeClr val="bg1"/>
            </a:solidFill>
            <a:ln w="674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14" name="Forme libre : forme 613">
              <a:extLst>
                <a:ext uri="{FF2B5EF4-FFF2-40B4-BE49-F238E27FC236}">
                  <a16:creationId xmlns:a16="http://schemas.microsoft.com/office/drawing/2014/main" id="{C3E227D6-BA19-43A1-9311-BF269D4D20FD}"/>
                </a:ext>
              </a:extLst>
            </p:cNvPr>
            <p:cNvSpPr/>
            <p:nvPr/>
          </p:nvSpPr>
          <p:spPr>
            <a:xfrm>
              <a:off x="11256051" y="1989801"/>
              <a:ext cx="103403" cy="192443"/>
            </a:xfrm>
            <a:custGeom>
              <a:avLst/>
              <a:gdLst>
                <a:gd name="connsiteX0" fmla="*/ 52495 w 103403"/>
                <a:gd name="connsiteY0" fmla="*/ 114113 h 192443"/>
                <a:gd name="connsiteX1" fmla="*/ 31232 w 103403"/>
                <a:gd name="connsiteY1" fmla="*/ 111143 h 192443"/>
                <a:gd name="connsiteX2" fmla="*/ 15707 w 103403"/>
                <a:gd name="connsiteY2" fmla="*/ 101220 h 192443"/>
                <a:gd name="connsiteX3" fmla="*/ 15707 w 103403"/>
                <a:gd name="connsiteY3" fmla="*/ 184043 h 192443"/>
                <a:gd name="connsiteX4" fmla="*/ 13210 w 103403"/>
                <a:gd name="connsiteY4" fmla="*/ 190320 h 192443"/>
                <a:gd name="connsiteX5" fmla="*/ 7540 w 103403"/>
                <a:gd name="connsiteY5" fmla="*/ 192345 h 192443"/>
                <a:gd name="connsiteX6" fmla="*/ 1938 w 103403"/>
                <a:gd name="connsiteY6" fmla="*/ 190185 h 192443"/>
                <a:gd name="connsiteX7" fmla="*/ -560 w 103403"/>
                <a:gd name="connsiteY7" fmla="*/ 183435 h 192443"/>
                <a:gd name="connsiteX8" fmla="*/ 452 w 103403"/>
                <a:gd name="connsiteY8" fmla="*/ 8475 h 192443"/>
                <a:gd name="connsiteX9" fmla="*/ 2949 w 103403"/>
                <a:gd name="connsiteY9" fmla="*/ 2062 h 192443"/>
                <a:gd name="connsiteX10" fmla="*/ 8552 w 103403"/>
                <a:gd name="connsiteY10" fmla="*/ -98 h 192443"/>
                <a:gd name="connsiteX11" fmla="*/ 14221 w 103403"/>
                <a:gd name="connsiteY11" fmla="*/ 2062 h 192443"/>
                <a:gd name="connsiteX12" fmla="*/ 16651 w 103403"/>
                <a:gd name="connsiteY12" fmla="*/ 8475 h 192443"/>
                <a:gd name="connsiteX13" fmla="*/ 16652 w 103403"/>
                <a:gd name="connsiteY13" fmla="*/ 26093 h 192443"/>
                <a:gd name="connsiteX14" fmla="*/ 31704 w 103403"/>
                <a:gd name="connsiteY14" fmla="*/ 15293 h 192443"/>
                <a:gd name="connsiteX15" fmla="*/ 51954 w 103403"/>
                <a:gd name="connsiteY15" fmla="*/ 10500 h 192443"/>
                <a:gd name="connsiteX16" fmla="*/ 79629 w 103403"/>
                <a:gd name="connsiteY16" fmla="*/ 17250 h 192443"/>
                <a:gd name="connsiteX17" fmla="*/ 96639 w 103403"/>
                <a:gd name="connsiteY17" fmla="*/ 35678 h 192443"/>
                <a:gd name="connsiteX18" fmla="*/ 102782 w 103403"/>
                <a:gd name="connsiteY18" fmla="*/ 60450 h 192443"/>
                <a:gd name="connsiteX19" fmla="*/ 97652 w 103403"/>
                <a:gd name="connsiteY19" fmla="*/ 85560 h 192443"/>
                <a:gd name="connsiteX20" fmla="*/ 81115 w 103403"/>
                <a:gd name="connsiteY20" fmla="*/ 105338 h 192443"/>
                <a:gd name="connsiteX21" fmla="*/ 52495 w 103403"/>
                <a:gd name="connsiteY21" fmla="*/ 114113 h 192443"/>
                <a:gd name="connsiteX22" fmla="*/ 52495 w 103403"/>
                <a:gd name="connsiteY22" fmla="*/ 25688 h 192443"/>
                <a:gd name="connsiteX23" fmla="*/ 32920 w 103403"/>
                <a:gd name="connsiteY23" fmla="*/ 31965 h 192443"/>
                <a:gd name="connsiteX24" fmla="*/ 21175 w 103403"/>
                <a:gd name="connsiteY24" fmla="*/ 45465 h 192443"/>
                <a:gd name="connsiteX25" fmla="*/ 17328 w 103403"/>
                <a:gd name="connsiteY25" fmla="*/ 63015 h 192443"/>
                <a:gd name="connsiteX26" fmla="*/ 21310 w 103403"/>
                <a:gd name="connsiteY26" fmla="*/ 80363 h 192443"/>
                <a:gd name="connsiteX27" fmla="*/ 32920 w 103403"/>
                <a:gd name="connsiteY27" fmla="*/ 93863 h 192443"/>
                <a:gd name="connsiteX28" fmla="*/ 71867 w 103403"/>
                <a:gd name="connsiteY28" fmla="*/ 93863 h 192443"/>
                <a:gd name="connsiteX29" fmla="*/ 83410 w 103403"/>
                <a:gd name="connsiteY29" fmla="*/ 79958 h 192443"/>
                <a:gd name="connsiteX30" fmla="*/ 87257 w 103403"/>
                <a:gd name="connsiteY30" fmla="*/ 61868 h 192443"/>
                <a:gd name="connsiteX31" fmla="*/ 83275 w 103403"/>
                <a:gd name="connsiteY31" fmla="*/ 43980 h 192443"/>
                <a:gd name="connsiteX32" fmla="*/ 71530 w 103403"/>
                <a:gd name="connsiteY32" fmla="*/ 30480 h 192443"/>
                <a:gd name="connsiteX33" fmla="*/ 52495 w 103403"/>
                <a:gd name="connsiteY33" fmla="*/ 25688 h 19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3403" h="192443">
                  <a:moveTo>
                    <a:pt x="52495" y="114113"/>
                  </a:moveTo>
                  <a:cubicBezTo>
                    <a:pt x="45274" y="114718"/>
                    <a:pt x="38010" y="113703"/>
                    <a:pt x="31232" y="111143"/>
                  </a:cubicBezTo>
                  <a:cubicBezTo>
                    <a:pt x="25479" y="108841"/>
                    <a:pt x="20212" y="105474"/>
                    <a:pt x="15707" y="101220"/>
                  </a:cubicBezTo>
                  <a:lnTo>
                    <a:pt x="15707" y="184043"/>
                  </a:lnTo>
                  <a:cubicBezTo>
                    <a:pt x="15897" y="186410"/>
                    <a:pt x="14974" y="188730"/>
                    <a:pt x="13210" y="190320"/>
                  </a:cubicBezTo>
                  <a:cubicBezTo>
                    <a:pt x="11620" y="191648"/>
                    <a:pt x="9610" y="192366"/>
                    <a:pt x="7540" y="192345"/>
                  </a:cubicBezTo>
                  <a:cubicBezTo>
                    <a:pt x="5471" y="192336"/>
                    <a:pt x="3477" y="191568"/>
                    <a:pt x="1938" y="190185"/>
                  </a:cubicBezTo>
                  <a:cubicBezTo>
                    <a:pt x="87" y="188455"/>
                    <a:pt x="-838" y="185953"/>
                    <a:pt x="-560" y="183435"/>
                  </a:cubicBezTo>
                  <a:lnTo>
                    <a:pt x="452" y="8475"/>
                  </a:lnTo>
                  <a:cubicBezTo>
                    <a:pt x="261" y="6068"/>
                    <a:pt x="1180" y="3706"/>
                    <a:pt x="2949" y="2062"/>
                  </a:cubicBezTo>
                  <a:cubicBezTo>
                    <a:pt x="4467" y="645"/>
                    <a:pt x="6475" y="-129"/>
                    <a:pt x="8552" y="-98"/>
                  </a:cubicBezTo>
                  <a:cubicBezTo>
                    <a:pt x="10646" y="-119"/>
                    <a:pt x="12671" y="653"/>
                    <a:pt x="14221" y="2062"/>
                  </a:cubicBezTo>
                  <a:cubicBezTo>
                    <a:pt x="15941" y="3735"/>
                    <a:pt x="16831" y="6083"/>
                    <a:pt x="16651" y="8475"/>
                  </a:cubicBezTo>
                  <a:lnTo>
                    <a:pt x="16652" y="26093"/>
                  </a:lnTo>
                  <a:cubicBezTo>
                    <a:pt x="20956" y="21589"/>
                    <a:pt x="26060" y="17927"/>
                    <a:pt x="31704" y="15293"/>
                  </a:cubicBezTo>
                  <a:cubicBezTo>
                    <a:pt x="38080" y="12397"/>
                    <a:pt x="44957" y="10770"/>
                    <a:pt x="51954" y="10500"/>
                  </a:cubicBezTo>
                  <a:cubicBezTo>
                    <a:pt x="61659" y="9786"/>
                    <a:pt x="71343" y="12148"/>
                    <a:pt x="79629" y="17250"/>
                  </a:cubicBezTo>
                  <a:cubicBezTo>
                    <a:pt x="86834" y="21774"/>
                    <a:pt x="92706" y="28134"/>
                    <a:pt x="96639" y="35678"/>
                  </a:cubicBezTo>
                  <a:cubicBezTo>
                    <a:pt x="100667" y="43314"/>
                    <a:pt x="102776" y="51816"/>
                    <a:pt x="102782" y="60450"/>
                  </a:cubicBezTo>
                  <a:cubicBezTo>
                    <a:pt x="102962" y="69098"/>
                    <a:pt x="101209" y="77676"/>
                    <a:pt x="97652" y="85560"/>
                  </a:cubicBezTo>
                  <a:cubicBezTo>
                    <a:pt x="93973" y="93491"/>
                    <a:pt x="88269" y="100313"/>
                    <a:pt x="81115" y="105338"/>
                  </a:cubicBezTo>
                  <a:cubicBezTo>
                    <a:pt x="72682" y="111089"/>
                    <a:pt x="62702" y="114148"/>
                    <a:pt x="52495" y="114113"/>
                  </a:cubicBezTo>
                  <a:close/>
                  <a:moveTo>
                    <a:pt x="52495" y="25688"/>
                  </a:moveTo>
                  <a:cubicBezTo>
                    <a:pt x="45499" y="25840"/>
                    <a:pt x="38699" y="28020"/>
                    <a:pt x="32920" y="31965"/>
                  </a:cubicBezTo>
                  <a:cubicBezTo>
                    <a:pt x="27875" y="35341"/>
                    <a:pt x="23821" y="40001"/>
                    <a:pt x="21175" y="45465"/>
                  </a:cubicBezTo>
                  <a:cubicBezTo>
                    <a:pt x="18594" y="50953"/>
                    <a:pt x="17280" y="56951"/>
                    <a:pt x="17328" y="63015"/>
                  </a:cubicBezTo>
                  <a:cubicBezTo>
                    <a:pt x="17276" y="69030"/>
                    <a:pt x="18640" y="74973"/>
                    <a:pt x="21310" y="80363"/>
                  </a:cubicBezTo>
                  <a:cubicBezTo>
                    <a:pt x="23945" y="85793"/>
                    <a:pt x="27945" y="90445"/>
                    <a:pt x="32920" y="93863"/>
                  </a:cubicBezTo>
                  <a:cubicBezTo>
                    <a:pt x="44891" y="101111"/>
                    <a:pt x="59897" y="101111"/>
                    <a:pt x="71867" y="93863"/>
                  </a:cubicBezTo>
                  <a:cubicBezTo>
                    <a:pt x="76861" y="90312"/>
                    <a:pt x="80840" y="85519"/>
                    <a:pt x="83410" y="79958"/>
                  </a:cubicBezTo>
                  <a:cubicBezTo>
                    <a:pt x="86008" y="74284"/>
                    <a:pt x="87322" y="68107"/>
                    <a:pt x="87257" y="61868"/>
                  </a:cubicBezTo>
                  <a:cubicBezTo>
                    <a:pt x="87314" y="55679"/>
                    <a:pt x="85951" y="49560"/>
                    <a:pt x="83275" y="43980"/>
                  </a:cubicBezTo>
                  <a:cubicBezTo>
                    <a:pt x="80677" y="38485"/>
                    <a:pt x="76613" y="33813"/>
                    <a:pt x="71530" y="30480"/>
                  </a:cubicBezTo>
                  <a:cubicBezTo>
                    <a:pt x="65855" y="26902"/>
                    <a:pt x="59187" y="25224"/>
                    <a:pt x="52495" y="25688"/>
                  </a:cubicBezTo>
                  <a:close/>
                </a:path>
              </a:pathLst>
            </a:custGeom>
            <a:solidFill>
              <a:schemeClr val="bg1"/>
            </a:solidFill>
            <a:ln w="674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15" name="Forme libre : forme 614">
              <a:extLst>
                <a:ext uri="{FF2B5EF4-FFF2-40B4-BE49-F238E27FC236}">
                  <a16:creationId xmlns:a16="http://schemas.microsoft.com/office/drawing/2014/main" id="{47F059BE-306A-4FBA-BDA1-82AEFDFC2890}"/>
                </a:ext>
              </a:extLst>
            </p:cNvPr>
            <p:cNvSpPr/>
            <p:nvPr/>
          </p:nvSpPr>
          <p:spPr>
            <a:xfrm>
              <a:off x="11481709" y="1906845"/>
              <a:ext cx="16596" cy="200070"/>
            </a:xfrm>
            <a:custGeom>
              <a:avLst/>
              <a:gdLst>
                <a:gd name="connsiteX0" fmla="*/ -566 w 16596"/>
                <a:gd name="connsiteY0" fmla="*/ 8812 h 200070"/>
                <a:gd name="connsiteX1" fmla="*/ 1931 w 16596"/>
                <a:gd name="connsiteY1" fmla="*/ 2062 h 200070"/>
                <a:gd name="connsiteX2" fmla="*/ 7533 w 16596"/>
                <a:gd name="connsiteY2" fmla="*/ -99 h 200070"/>
                <a:gd name="connsiteX3" fmla="*/ 13203 w 16596"/>
                <a:gd name="connsiteY3" fmla="*/ 2062 h 200070"/>
                <a:gd name="connsiteX4" fmla="*/ 15633 w 16596"/>
                <a:gd name="connsiteY4" fmla="*/ 8812 h 200070"/>
                <a:gd name="connsiteX5" fmla="*/ 15634 w 16596"/>
                <a:gd name="connsiteY5" fmla="*/ 162239 h 200070"/>
                <a:gd name="connsiteX6" fmla="*/ 13204 w 16596"/>
                <a:gd name="connsiteY6" fmla="*/ 167707 h 200070"/>
                <a:gd name="connsiteX7" fmla="*/ 7534 w 16596"/>
                <a:gd name="connsiteY7" fmla="*/ 169529 h 200070"/>
                <a:gd name="connsiteX8" fmla="*/ 1932 w 16596"/>
                <a:gd name="connsiteY8" fmla="*/ 167707 h 200070"/>
                <a:gd name="connsiteX9" fmla="*/ -565 w 16596"/>
                <a:gd name="connsiteY9" fmla="*/ 162239 h 200070"/>
                <a:gd name="connsiteX10" fmla="*/ 15971 w 16596"/>
                <a:gd name="connsiteY10" fmla="*/ 192074 h 200070"/>
                <a:gd name="connsiteX11" fmla="*/ 13541 w 16596"/>
                <a:gd name="connsiteY11" fmla="*/ 198014 h 200070"/>
                <a:gd name="connsiteX12" fmla="*/ 8073 w 16596"/>
                <a:gd name="connsiteY12" fmla="*/ 199972 h 200070"/>
                <a:gd name="connsiteX13" fmla="*/ 2605 w 16596"/>
                <a:gd name="connsiteY13" fmla="*/ 198352 h 200070"/>
                <a:gd name="connsiteX14" fmla="*/ 108 w 16596"/>
                <a:gd name="connsiteY14" fmla="*/ 193019 h 200070"/>
                <a:gd name="connsiteX15" fmla="*/ 2605 w 16596"/>
                <a:gd name="connsiteY15" fmla="*/ 185392 h 200070"/>
                <a:gd name="connsiteX16" fmla="*/ 8073 w 16596"/>
                <a:gd name="connsiteY16" fmla="*/ 183434 h 200070"/>
                <a:gd name="connsiteX17" fmla="*/ 13541 w 16596"/>
                <a:gd name="connsiteY17" fmla="*/ 186067 h 200070"/>
                <a:gd name="connsiteX18" fmla="*/ 15971 w 16596"/>
                <a:gd name="connsiteY18" fmla="*/ 192142 h 200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596" h="200070">
                  <a:moveTo>
                    <a:pt x="-566" y="8812"/>
                  </a:moveTo>
                  <a:cubicBezTo>
                    <a:pt x="-823" y="6296"/>
                    <a:pt x="99" y="3804"/>
                    <a:pt x="1931" y="2062"/>
                  </a:cubicBezTo>
                  <a:cubicBezTo>
                    <a:pt x="3464" y="668"/>
                    <a:pt x="5462" y="-103"/>
                    <a:pt x="7533" y="-99"/>
                  </a:cubicBezTo>
                  <a:cubicBezTo>
                    <a:pt x="9622" y="-88"/>
                    <a:pt x="11637" y="680"/>
                    <a:pt x="13203" y="2062"/>
                  </a:cubicBezTo>
                  <a:cubicBezTo>
                    <a:pt x="14985" y="3833"/>
                    <a:pt x="15877" y="6311"/>
                    <a:pt x="15633" y="8812"/>
                  </a:cubicBezTo>
                  <a:lnTo>
                    <a:pt x="15634" y="162239"/>
                  </a:lnTo>
                  <a:cubicBezTo>
                    <a:pt x="15720" y="164341"/>
                    <a:pt x="14821" y="166362"/>
                    <a:pt x="13204" y="167707"/>
                  </a:cubicBezTo>
                  <a:cubicBezTo>
                    <a:pt x="11560" y="168909"/>
                    <a:pt x="9571" y="169549"/>
                    <a:pt x="7534" y="169529"/>
                  </a:cubicBezTo>
                  <a:cubicBezTo>
                    <a:pt x="5516" y="169559"/>
                    <a:pt x="3546" y="168918"/>
                    <a:pt x="1932" y="167707"/>
                  </a:cubicBezTo>
                  <a:cubicBezTo>
                    <a:pt x="225" y="166427"/>
                    <a:pt x="-716" y="164368"/>
                    <a:pt x="-565" y="162239"/>
                  </a:cubicBezTo>
                  <a:close/>
                  <a:moveTo>
                    <a:pt x="15971" y="192074"/>
                  </a:moveTo>
                  <a:cubicBezTo>
                    <a:pt x="16122" y="194323"/>
                    <a:pt x="15226" y="196516"/>
                    <a:pt x="13541" y="198014"/>
                  </a:cubicBezTo>
                  <a:cubicBezTo>
                    <a:pt x="12004" y="199288"/>
                    <a:pt x="10070" y="199981"/>
                    <a:pt x="8073" y="199972"/>
                  </a:cubicBezTo>
                  <a:cubicBezTo>
                    <a:pt x="6129" y="199994"/>
                    <a:pt x="4223" y="199430"/>
                    <a:pt x="2605" y="198352"/>
                  </a:cubicBezTo>
                  <a:cubicBezTo>
                    <a:pt x="877" y="197150"/>
                    <a:pt x="-75" y="195116"/>
                    <a:pt x="108" y="193019"/>
                  </a:cubicBezTo>
                  <a:cubicBezTo>
                    <a:pt x="-163" y="190239"/>
                    <a:pt x="743" y="187473"/>
                    <a:pt x="2605" y="185392"/>
                  </a:cubicBezTo>
                  <a:cubicBezTo>
                    <a:pt x="4040" y="183948"/>
                    <a:pt x="6049" y="183229"/>
                    <a:pt x="8073" y="183434"/>
                  </a:cubicBezTo>
                  <a:cubicBezTo>
                    <a:pt x="10135" y="183687"/>
                    <a:pt x="12057" y="184612"/>
                    <a:pt x="13541" y="186067"/>
                  </a:cubicBezTo>
                  <a:cubicBezTo>
                    <a:pt x="15184" y="187650"/>
                    <a:pt x="16068" y="189862"/>
                    <a:pt x="15971" y="192142"/>
                  </a:cubicBezTo>
                  <a:close/>
                </a:path>
              </a:pathLst>
            </a:custGeom>
            <a:solidFill>
              <a:schemeClr val="bg1"/>
            </a:solidFill>
            <a:ln w="674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634" name="Ellipse 633">
            <a:extLst>
              <a:ext uri="{FF2B5EF4-FFF2-40B4-BE49-F238E27FC236}">
                <a16:creationId xmlns:a16="http://schemas.microsoft.com/office/drawing/2014/main" id="{43E7DFD1-AB43-4652-9355-13024382AAAE}"/>
              </a:ext>
            </a:extLst>
          </p:cNvPr>
          <p:cNvSpPr/>
          <p:nvPr/>
        </p:nvSpPr>
        <p:spPr>
          <a:xfrm>
            <a:off x="3667251" y="362692"/>
            <a:ext cx="4852920" cy="4852920"/>
          </a:xfrm>
          <a:prstGeom prst="ellipse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426AC29-654A-4690-B15C-5A66BA190502}"/>
              </a:ext>
            </a:extLst>
          </p:cNvPr>
          <p:cNvGrpSpPr/>
          <p:nvPr/>
        </p:nvGrpSpPr>
        <p:grpSpPr>
          <a:xfrm>
            <a:off x="9118647" y="3733950"/>
            <a:ext cx="731108" cy="604411"/>
            <a:chOff x="9113790" y="3742429"/>
            <a:chExt cx="731108" cy="604411"/>
          </a:xfrm>
        </p:grpSpPr>
        <p:sp>
          <p:nvSpPr>
            <p:cNvPr id="579" name="Forme libre : forme 578">
              <a:extLst>
                <a:ext uri="{FF2B5EF4-FFF2-40B4-BE49-F238E27FC236}">
                  <a16:creationId xmlns:a16="http://schemas.microsoft.com/office/drawing/2014/main" id="{2C3A7BB3-3576-439F-9867-D1ABE7D34EB9}"/>
                </a:ext>
              </a:extLst>
            </p:cNvPr>
            <p:cNvSpPr/>
            <p:nvPr/>
          </p:nvSpPr>
          <p:spPr>
            <a:xfrm>
              <a:off x="9478757" y="3742429"/>
              <a:ext cx="366141" cy="392223"/>
            </a:xfrm>
            <a:custGeom>
              <a:avLst/>
              <a:gdLst>
                <a:gd name="connsiteX0" fmla="*/ -609 w 366141"/>
                <a:gd name="connsiteY0" fmla="*/ 342407 h 392223"/>
                <a:gd name="connsiteX1" fmla="*/ 157341 w 366141"/>
                <a:gd name="connsiteY1" fmla="*/ 358337 h 392223"/>
                <a:gd name="connsiteX2" fmla="*/ 313738 w 366141"/>
                <a:gd name="connsiteY2" fmla="*/ 260800 h 392223"/>
                <a:gd name="connsiteX3" fmla="*/ 226461 w 366141"/>
                <a:gd name="connsiteY3" fmla="*/ 220300 h 392223"/>
                <a:gd name="connsiteX4" fmla="*/ 365376 w 366141"/>
                <a:gd name="connsiteY4" fmla="*/ 141865 h 392223"/>
                <a:gd name="connsiteX5" fmla="*/ 211881 w 366141"/>
                <a:gd name="connsiteY5" fmla="*/ 155905 h 392223"/>
                <a:gd name="connsiteX6" fmla="*/ 347961 w 366141"/>
                <a:gd name="connsiteY6" fmla="*/ 63565 h 392223"/>
                <a:gd name="connsiteX7" fmla="*/ 165238 w 366141"/>
                <a:gd name="connsiteY7" fmla="*/ 106765 h 392223"/>
                <a:gd name="connsiteX8" fmla="*/ 268379 w 366141"/>
                <a:gd name="connsiteY8" fmla="*/ 4907 h 392223"/>
                <a:gd name="connsiteX9" fmla="*/ 81269 w 366141"/>
                <a:gd name="connsiteY9" fmla="*/ 100150 h 392223"/>
                <a:gd name="connsiteX10" fmla="*/ -609 w 366141"/>
                <a:gd name="connsiteY10" fmla="*/ 342407 h 392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6141" h="392223">
                  <a:moveTo>
                    <a:pt x="-609" y="342407"/>
                  </a:moveTo>
                  <a:cubicBezTo>
                    <a:pt x="68241" y="391075"/>
                    <a:pt x="117719" y="417062"/>
                    <a:pt x="157341" y="358337"/>
                  </a:cubicBezTo>
                  <a:cubicBezTo>
                    <a:pt x="196964" y="299612"/>
                    <a:pt x="254001" y="278147"/>
                    <a:pt x="313738" y="260800"/>
                  </a:cubicBezTo>
                  <a:cubicBezTo>
                    <a:pt x="373477" y="243452"/>
                    <a:pt x="337634" y="208082"/>
                    <a:pt x="226461" y="220300"/>
                  </a:cubicBezTo>
                  <a:cubicBezTo>
                    <a:pt x="266961" y="195595"/>
                    <a:pt x="370102" y="162520"/>
                    <a:pt x="365376" y="141865"/>
                  </a:cubicBezTo>
                  <a:cubicBezTo>
                    <a:pt x="360651" y="121210"/>
                    <a:pt x="275534" y="132550"/>
                    <a:pt x="211881" y="155905"/>
                  </a:cubicBezTo>
                  <a:cubicBezTo>
                    <a:pt x="256026" y="127285"/>
                    <a:pt x="360381" y="81655"/>
                    <a:pt x="347961" y="63565"/>
                  </a:cubicBezTo>
                  <a:cubicBezTo>
                    <a:pt x="335542" y="45475"/>
                    <a:pt x="229499" y="80372"/>
                    <a:pt x="165238" y="106765"/>
                  </a:cubicBezTo>
                  <a:cubicBezTo>
                    <a:pt x="198449" y="77605"/>
                    <a:pt x="280394" y="24550"/>
                    <a:pt x="268379" y="4907"/>
                  </a:cubicBezTo>
                  <a:cubicBezTo>
                    <a:pt x="256363" y="-14735"/>
                    <a:pt x="157274" y="24752"/>
                    <a:pt x="81269" y="100150"/>
                  </a:cubicBezTo>
                  <a:cubicBezTo>
                    <a:pt x="5264" y="175547"/>
                    <a:pt x="-609" y="342407"/>
                    <a:pt x="-609" y="342407"/>
                  </a:cubicBezTo>
                  <a:close/>
                </a:path>
              </a:pathLst>
            </a:custGeom>
            <a:solidFill>
              <a:srgbClr val="EAB275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72" name="Forme libre : forme 578">
              <a:extLst>
                <a:ext uri="{FF2B5EF4-FFF2-40B4-BE49-F238E27FC236}">
                  <a16:creationId xmlns:a16="http://schemas.microsoft.com/office/drawing/2014/main" id="{D3F77260-A8D4-49B1-8FCD-E1E4AEE63F69}"/>
                </a:ext>
              </a:extLst>
            </p:cNvPr>
            <p:cNvSpPr/>
            <p:nvPr/>
          </p:nvSpPr>
          <p:spPr>
            <a:xfrm>
              <a:off x="9113790" y="3954617"/>
              <a:ext cx="366141" cy="392223"/>
            </a:xfrm>
            <a:custGeom>
              <a:avLst/>
              <a:gdLst>
                <a:gd name="connsiteX0" fmla="*/ -609 w 366141"/>
                <a:gd name="connsiteY0" fmla="*/ 342407 h 392223"/>
                <a:gd name="connsiteX1" fmla="*/ 157341 w 366141"/>
                <a:gd name="connsiteY1" fmla="*/ 358337 h 392223"/>
                <a:gd name="connsiteX2" fmla="*/ 313738 w 366141"/>
                <a:gd name="connsiteY2" fmla="*/ 260800 h 392223"/>
                <a:gd name="connsiteX3" fmla="*/ 226461 w 366141"/>
                <a:gd name="connsiteY3" fmla="*/ 220300 h 392223"/>
                <a:gd name="connsiteX4" fmla="*/ 365376 w 366141"/>
                <a:gd name="connsiteY4" fmla="*/ 141865 h 392223"/>
                <a:gd name="connsiteX5" fmla="*/ 211881 w 366141"/>
                <a:gd name="connsiteY5" fmla="*/ 155905 h 392223"/>
                <a:gd name="connsiteX6" fmla="*/ 347961 w 366141"/>
                <a:gd name="connsiteY6" fmla="*/ 63565 h 392223"/>
                <a:gd name="connsiteX7" fmla="*/ 165238 w 366141"/>
                <a:gd name="connsiteY7" fmla="*/ 106765 h 392223"/>
                <a:gd name="connsiteX8" fmla="*/ 268379 w 366141"/>
                <a:gd name="connsiteY8" fmla="*/ 4907 h 392223"/>
                <a:gd name="connsiteX9" fmla="*/ 81269 w 366141"/>
                <a:gd name="connsiteY9" fmla="*/ 100150 h 392223"/>
                <a:gd name="connsiteX10" fmla="*/ -609 w 366141"/>
                <a:gd name="connsiteY10" fmla="*/ 342407 h 392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6141" h="392223">
                  <a:moveTo>
                    <a:pt x="-609" y="342407"/>
                  </a:moveTo>
                  <a:cubicBezTo>
                    <a:pt x="68241" y="391075"/>
                    <a:pt x="117719" y="417062"/>
                    <a:pt x="157341" y="358337"/>
                  </a:cubicBezTo>
                  <a:cubicBezTo>
                    <a:pt x="196964" y="299612"/>
                    <a:pt x="254001" y="278147"/>
                    <a:pt x="313738" y="260800"/>
                  </a:cubicBezTo>
                  <a:cubicBezTo>
                    <a:pt x="373477" y="243452"/>
                    <a:pt x="337634" y="208082"/>
                    <a:pt x="226461" y="220300"/>
                  </a:cubicBezTo>
                  <a:cubicBezTo>
                    <a:pt x="266961" y="195595"/>
                    <a:pt x="370102" y="162520"/>
                    <a:pt x="365376" y="141865"/>
                  </a:cubicBezTo>
                  <a:cubicBezTo>
                    <a:pt x="360651" y="121210"/>
                    <a:pt x="275534" y="132550"/>
                    <a:pt x="211881" y="155905"/>
                  </a:cubicBezTo>
                  <a:cubicBezTo>
                    <a:pt x="256026" y="127285"/>
                    <a:pt x="360381" y="81655"/>
                    <a:pt x="347961" y="63565"/>
                  </a:cubicBezTo>
                  <a:cubicBezTo>
                    <a:pt x="335542" y="45475"/>
                    <a:pt x="229499" y="80372"/>
                    <a:pt x="165238" y="106765"/>
                  </a:cubicBezTo>
                  <a:cubicBezTo>
                    <a:pt x="198449" y="77605"/>
                    <a:pt x="280394" y="24550"/>
                    <a:pt x="268379" y="4907"/>
                  </a:cubicBezTo>
                  <a:cubicBezTo>
                    <a:pt x="256363" y="-14735"/>
                    <a:pt x="157274" y="24752"/>
                    <a:pt x="81269" y="100150"/>
                  </a:cubicBezTo>
                  <a:cubicBezTo>
                    <a:pt x="5264" y="175547"/>
                    <a:pt x="-609" y="342407"/>
                    <a:pt x="-609" y="342407"/>
                  </a:cubicBezTo>
                  <a:close/>
                </a:path>
              </a:pathLst>
            </a:custGeom>
            <a:noFill/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676" name="Forme libre : forme 571">
            <a:extLst>
              <a:ext uri="{FF2B5EF4-FFF2-40B4-BE49-F238E27FC236}">
                <a16:creationId xmlns:a16="http://schemas.microsoft.com/office/drawing/2014/main" id="{068CE957-AA56-4E45-BD1E-856AC60EA0D2}"/>
              </a:ext>
            </a:extLst>
          </p:cNvPr>
          <p:cNvSpPr/>
          <p:nvPr/>
        </p:nvSpPr>
        <p:spPr>
          <a:xfrm>
            <a:off x="10471681" y="4555951"/>
            <a:ext cx="148500" cy="95646"/>
          </a:xfrm>
          <a:custGeom>
            <a:avLst/>
            <a:gdLst>
              <a:gd name="connsiteX0" fmla="*/ -609 w 148500"/>
              <a:gd name="connsiteY0" fmla="*/ 95548 h 95646"/>
              <a:gd name="connsiteX1" fmla="*/ 147891 w 148500"/>
              <a:gd name="connsiteY1" fmla="*/ 64836 h 95646"/>
              <a:gd name="connsiteX2" fmla="*/ -609 w 148500"/>
              <a:gd name="connsiteY2" fmla="*/ 95548 h 95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500" h="95646">
                <a:moveTo>
                  <a:pt x="-609" y="95548"/>
                </a:moveTo>
                <a:lnTo>
                  <a:pt x="147891" y="64836"/>
                </a:lnTo>
                <a:cubicBezTo>
                  <a:pt x="114816" y="-26087"/>
                  <a:pt x="1754" y="-26560"/>
                  <a:pt x="-609" y="95548"/>
                </a:cubicBezTo>
                <a:close/>
              </a:path>
            </a:pathLst>
          </a:custGeom>
          <a:solidFill>
            <a:srgbClr val="313759"/>
          </a:solidFill>
          <a:ln w="674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77" name="EyeLeft_Boy_left">
            <a:extLst>
              <a:ext uri="{FF2B5EF4-FFF2-40B4-BE49-F238E27FC236}">
                <a16:creationId xmlns:a16="http://schemas.microsoft.com/office/drawing/2014/main" id="{8B5417C5-DF3B-49AD-BE75-D32B09302ECB}"/>
              </a:ext>
            </a:extLst>
          </p:cNvPr>
          <p:cNvSpPr/>
          <p:nvPr/>
        </p:nvSpPr>
        <p:spPr>
          <a:xfrm>
            <a:off x="9921926" y="3873677"/>
            <a:ext cx="373566" cy="353560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78" name="EyeRight_Boy_left">
            <a:extLst>
              <a:ext uri="{FF2B5EF4-FFF2-40B4-BE49-F238E27FC236}">
                <a16:creationId xmlns:a16="http://schemas.microsoft.com/office/drawing/2014/main" id="{D5324CC9-9768-43AD-AB31-78DAC1AD603C}"/>
              </a:ext>
            </a:extLst>
          </p:cNvPr>
          <p:cNvSpPr/>
          <p:nvPr/>
        </p:nvSpPr>
        <p:spPr>
          <a:xfrm>
            <a:off x="10649858" y="3844289"/>
            <a:ext cx="377736" cy="371545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79" name="EyeLeft_Boy_left">
            <a:extLst>
              <a:ext uri="{FF2B5EF4-FFF2-40B4-BE49-F238E27FC236}">
                <a16:creationId xmlns:a16="http://schemas.microsoft.com/office/drawing/2014/main" id="{971167B2-9B7D-4FD7-AE11-3133F5348C0A}"/>
              </a:ext>
            </a:extLst>
          </p:cNvPr>
          <p:cNvSpPr/>
          <p:nvPr/>
        </p:nvSpPr>
        <p:spPr>
          <a:xfrm>
            <a:off x="9923715" y="3873695"/>
            <a:ext cx="373566" cy="353560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80" name="EyeRight_Boy_left">
            <a:extLst>
              <a:ext uri="{FF2B5EF4-FFF2-40B4-BE49-F238E27FC236}">
                <a16:creationId xmlns:a16="http://schemas.microsoft.com/office/drawing/2014/main" id="{3F7F241E-06BF-47E9-A5C1-7768C8FF5D48}"/>
              </a:ext>
            </a:extLst>
          </p:cNvPr>
          <p:cNvSpPr/>
          <p:nvPr/>
        </p:nvSpPr>
        <p:spPr>
          <a:xfrm>
            <a:off x="10651647" y="3844307"/>
            <a:ext cx="377736" cy="371545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572" name="Rectangle 571">
            <a:extLst>
              <a:ext uri="{FF2B5EF4-FFF2-40B4-BE49-F238E27FC236}">
                <a16:creationId xmlns:a16="http://schemas.microsoft.com/office/drawing/2014/main" id="{28C4B867-1B93-4A07-86B9-22E896BDE239}"/>
              </a:ext>
            </a:extLst>
          </p:cNvPr>
          <p:cNvSpPr/>
          <p:nvPr/>
        </p:nvSpPr>
        <p:spPr>
          <a:xfrm>
            <a:off x="9264256" y="3099236"/>
            <a:ext cx="2607649" cy="375876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624" name="Groupe 623">
            <a:extLst>
              <a:ext uri="{FF2B5EF4-FFF2-40B4-BE49-F238E27FC236}">
                <a16:creationId xmlns:a16="http://schemas.microsoft.com/office/drawing/2014/main" id="{D7E7D56F-45AA-433A-AD9E-50FB3BFB94CB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681" name="Image 680">
              <a:extLst>
                <a:ext uri="{FF2B5EF4-FFF2-40B4-BE49-F238E27FC236}">
                  <a16:creationId xmlns:a16="http://schemas.microsoft.com/office/drawing/2014/main" id="{E59A8037-F0A1-4FAB-9AC7-BA57579068D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683" name="Forme libre : forme 682">
              <a:extLst>
                <a:ext uri="{FF2B5EF4-FFF2-40B4-BE49-F238E27FC236}">
                  <a16:creationId xmlns:a16="http://schemas.microsoft.com/office/drawing/2014/main" id="{3E051C93-06B0-4AB7-A27F-CCDA7AC4431E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682" name="Image 681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252E6551-6440-48D7-8AE7-0DA4F5D323C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2" name="ZoneTexte 1">
            <a:extLst>
              <a:ext uri="{FF2B5EF4-FFF2-40B4-BE49-F238E27FC236}">
                <a16:creationId xmlns:a16="http://schemas.microsoft.com/office/drawing/2014/main" id="{0E8611DD-657E-46BD-A01A-5D410234A3B3}"/>
              </a:ext>
            </a:extLst>
          </p:cNvPr>
          <p:cNvSpPr txBox="1"/>
          <p:nvPr/>
        </p:nvSpPr>
        <p:spPr>
          <a:xfrm>
            <a:off x="2489343" y="5392171"/>
            <a:ext cx="7213311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Le sang, c’est le liquide rouge qui coule dans </a:t>
            </a:r>
            <a:r>
              <a:rPr lang="fr-FR" sz="1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les veines</a:t>
            </a:r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.</a:t>
            </a:r>
            <a:b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Il transporte </a:t>
            </a:r>
            <a:r>
              <a:rPr lang="fr-FR" b="1" dirty="0">
                <a:solidFill>
                  <a:srgbClr val="03326C"/>
                </a:solidFill>
                <a:latin typeface="Trebuchet MS" panose="020B0603020202020204" pitchFamily="34" charset="0"/>
              </a:rPr>
              <a:t>tous les éléments nécessaires </a:t>
            </a:r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au fonctionnement</a:t>
            </a:r>
            <a:b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du corps et nous protège contre les maladies.</a:t>
            </a:r>
            <a:b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1800" b="1" u="none" baseline="0" dirty="0">
                <a:solidFill>
                  <a:schemeClr val="accent3"/>
                </a:solidFill>
                <a:latin typeface="Trebuchet MS" panose="020B0603020202020204" pitchFamily="34" charset="0"/>
              </a:rPr>
              <a:t>Le sang est nécessaire pour vivre.</a:t>
            </a:r>
            <a:endParaRPr lang="fr-FR" sz="2400" b="1" dirty="0">
              <a:solidFill>
                <a:schemeClr val="accent3"/>
              </a:solidFill>
              <a:latin typeface="Trebuchet MS" panose="020B0603020202020204" pitchFamily="34" charset="0"/>
            </a:endParaRPr>
          </a:p>
        </p:txBody>
      </p:sp>
      <p:sp>
        <p:nvSpPr>
          <p:cNvPr id="622" name="Espace réservé du pied de page 621">
            <a:extLst>
              <a:ext uri="{FF2B5EF4-FFF2-40B4-BE49-F238E27FC236}">
                <a16:creationId xmlns:a16="http://schemas.microsoft.com/office/drawing/2014/main" id="{6559DBC5-73D3-4283-AC1E-3FFB343F2E5B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40705244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2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" dur="12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40" fill="hold">
                                          <p:stCondLst>
                                            <p:cond delay="2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" dur="240" fill="hold">
                                          <p:stCondLst>
                                            <p:cond delay="48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" dur="240" fill="hold">
                                          <p:stCondLst>
                                            <p:cond delay="72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" dur="240" fill="hold">
                                          <p:stCondLst>
                                            <p:cond delay="96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2.59259E-6 L 0 0.06065 " pathEditMode="relative" rAng="0" ptsTypes="AA">
                                      <p:cBhvr>
                                        <p:cTn id="17" dur="125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32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10" presetClass="exit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760"/>
                                        <p:tgtEl>
                                          <p:spTgt spid="5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759"/>
                                          </p:stCondLst>
                                        </p:cTn>
                                        <p:tgtEl>
                                          <p:spTgt spid="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1" nodeType="withEffect">
                                  <p:stCondLst>
                                    <p:cond delay="206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6" presetClass="emph" presetSubtype="0" accel="46667" decel="53333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animScale>
                                      <p:cBhvr>
                                        <p:cTn id="24" dur="50" fill="hold"/>
                                        <p:tgtEl>
                                          <p:spTgt spid="677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206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6" presetClass="emph" presetSubtype="0" accel="46667" decel="53333" fill="hold" grpId="1" nodeType="withEffect">
                                  <p:stCondLst>
                                    <p:cond delay="2200"/>
                                  </p:stCondLst>
                                  <p:childTnLst>
                                    <p:animScale>
                                      <p:cBhvr>
                                        <p:cTn id="28" dur="50" fill="hold"/>
                                        <p:tgtEl>
                                          <p:spTgt spid="678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1" nodeType="withEffect">
                                  <p:stCondLst>
                                    <p:cond delay="252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6" presetClass="emph" presetSubtype="0" accel="46667" decel="53333" fill="hold" grpId="0" nodeType="withEffect">
                                  <p:stCondLst>
                                    <p:cond delay="2660"/>
                                  </p:stCondLst>
                                  <p:childTnLst>
                                    <p:animScale>
                                      <p:cBhvr>
                                        <p:cTn id="32" dur="50" fill="hold"/>
                                        <p:tgtEl>
                                          <p:spTgt spid="679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252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6" presetClass="emph" presetSubtype="0" accel="46667" decel="53333" fill="hold" grpId="1" nodeType="withEffect">
                                  <p:stCondLst>
                                    <p:cond delay="2660"/>
                                  </p:stCondLst>
                                  <p:childTnLst>
                                    <p:animScale>
                                      <p:cBhvr>
                                        <p:cTn id="36" dur="50" fill="hold"/>
                                        <p:tgtEl>
                                          <p:spTgt spid="680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"/>
                                        <p:tgtEl>
                                          <p:spTgt spid="6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6" presetClass="emph" presetSubtype="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animScale>
                                      <p:cBhvr>
                                        <p:cTn id="41" dur="10" fill="hold"/>
                                        <p:tgtEl>
                                          <p:spTgt spid="635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42" presetID="6" presetClass="emph" presetSubtype="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animScale>
                                      <p:cBhvr>
                                        <p:cTn id="43" dur="500" fill="hold"/>
                                        <p:tgtEl>
                                          <p:spTgt spid="635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44" presetID="37" presetClass="path" presetSubtype="0" decel="10000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animMotion origin="layout" path="M -0.00013 2.96296E-6 C -0.07201 0.02083 -0.11354 0.22176 -0.03841 0.30509 " pathEditMode="relative" rAng="0" ptsTypes="AA">
                                      <p:cBhvr>
                                        <p:cTn id="45" dur="1000" spd="-100000" fill="hold"/>
                                        <p:tgtEl>
                                          <p:spTgt spid="6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06" y="15255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31" presetClass="entr" presetSubtype="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6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6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6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6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7" grpId="0" animBg="1"/>
      <p:bldP spid="677" grpId="1" animBg="1"/>
      <p:bldP spid="678" grpId="0" animBg="1"/>
      <p:bldP spid="678" grpId="1" animBg="1"/>
      <p:bldP spid="679" grpId="0" animBg="1"/>
      <p:bldP spid="679" grpId="1" animBg="1"/>
      <p:bldP spid="680" grpId="0" animBg="1"/>
      <p:bldP spid="680" grpId="1" animBg="1"/>
      <p:bldP spid="572" grpId="0" animBg="1"/>
      <p:bldP spid="2" grpId="0"/>
      <p:bldP spid="2" grpId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BCB5BBF0-EF62-4E72-A92C-562BC0200AF7}"/>
              </a:ext>
            </a:extLst>
          </p:cNvPr>
          <p:cNvSpPr txBox="1"/>
          <p:nvPr/>
        </p:nvSpPr>
        <p:spPr>
          <a:xfrm>
            <a:off x="1071154" y="3560861"/>
            <a:ext cx="10371256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2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Le don de sang, c’est quand une personne offre un petit</a:t>
            </a:r>
            <a:br>
              <a:rPr lang="fr-FR" sz="2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peu de son sang pour </a:t>
            </a:r>
            <a:r>
              <a:rPr lang="fr-FR" sz="2800" b="1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soigner des personnes malades. </a:t>
            </a:r>
            <a:endParaRPr lang="fr-FR" sz="3600" b="1" dirty="0">
              <a:solidFill>
                <a:srgbClr val="D9042B"/>
              </a:solidFill>
              <a:latin typeface="Trebuchet MS" panose="020B0603020202020204" pitchFamily="34" charset="0"/>
            </a:endParaRP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43449106-5F30-42AF-A814-30F1D842EDE7}"/>
              </a:ext>
            </a:extLst>
          </p:cNvPr>
          <p:cNvSpPr txBox="1"/>
          <p:nvPr/>
        </p:nvSpPr>
        <p:spPr>
          <a:xfrm>
            <a:off x="1314994" y="4741340"/>
            <a:ext cx="9883576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En effet, certaines personnes, des enfants aussi, ont des maladies graves.</a:t>
            </a:r>
            <a:b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Souvent, ces maladies les empêchent d’avoir une vie comme les personnes qui sont en bonne santé. Pour les soigner, il faut leur donner le sang d’une personne qui n’est pas malade.</a:t>
            </a:r>
            <a:b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On appelle ça </a:t>
            </a:r>
            <a:r>
              <a:rPr lang="fr-FR" sz="1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la transfusion</a:t>
            </a:r>
            <a:r>
              <a:rPr lang="fr-FR" sz="18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. Elle leur permet de continuer à vivre une vie normale.</a:t>
            </a:r>
            <a:endParaRPr lang="fr-FR" dirty="0">
              <a:solidFill>
                <a:srgbClr val="03326C"/>
              </a:solidFill>
              <a:latin typeface="Trebuchet MS" panose="020B0603020202020204" pitchFamily="34" charset="0"/>
            </a:endParaRPr>
          </a:p>
        </p:txBody>
      </p:sp>
      <p:sp>
        <p:nvSpPr>
          <p:cNvPr id="24" name="ReceiveHands_right">
            <a:extLst>
              <a:ext uri="{FF2B5EF4-FFF2-40B4-BE49-F238E27FC236}">
                <a16:creationId xmlns:a16="http://schemas.microsoft.com/office/drawing/2014/main" id="{3471F615-1855-4E5D-A9CA-6DC482BCB0BD}"/>
              </a:ext>
            </a:extLst>
          </p:cNvPr>
          <p:cNvSpPr/>
          <p:nvPr/>
        </p:nvSpPr>
        <p:spPr>
          <a:xfrm>
            <a:off x="6834867" y="1587147"/>
            <a:ext cx="1594678" cy="949724"/>
          </a:xfrm>
          <a:custGeom>
            <a:avLst/>
            <a:gdLst>
              <a:gd name="connsiteX0" fmla="*/ 1662721 w 1754146"/>
              <a:gd name="connsiteY0" fmla="*/ 1044400 h 1044696"/>
              <a:gd name="connsiteX1" fmla="*/ 1662721 w 1754146"/>
              <a:gd name="connsiteY1" fmla="*/ 410987 h 1044696"/>
              <a:gd name="connsiteX2" fmla="*/ 1149610 w 1754146"/>
              <a:gd name="connsiteY2" fmla="*/ 410987 h 1044696"/>
              <a:gd name="connsiteX3" fmla="*/ 1098937 w 1754146"/>
              <a:gd name="connsiteY3" fmla="*/ 56181 h 1044696"/>
              <a:gd name="connsiteX4" fmla="*/ 915200 w 1754146"/>
              <a:gd name="connsiteY4" fmla="*/ 246205 h 1044696"/>
              <a:gd name="connsiteX5" fmla="*/ 199396 w 1754146"/>
              <a:gd name="connsiteY5" fmla="*/ 81518 h 1044696"/>
              <a:gd name="connsiteX6" fmla="*/ 636498 w 1754146"/>
              <a:gd name="connsiteY6" fmla="*/ 391937 h 1044696"/>
              <a:gd name="connsiteX7" fmla="*/ 2991 w 1754146"/>
              <a:gd name="connsiteY7" fmla="*/ 385651 h 1044696"/>
              <a:gd name="connsiteX8" fmla="*/ 554107 w 1754146"/>
              <a:gd name="connsiteY8" fmla="*/ 601011 h 1044696"/>
              <a:gd name="connsiteX9" fmla="*/ 123386 w 1754146"/>
              <a:gd name="connsiteY9" fmla="*/ 727027 h 1044696"/>
              <a:gd name="connsiteX10" fmla="*/ 630117 w 1754146"/>
              <a:gd name="connsiteY10" fmla="*/ 778367 h 1044696"/>
              <a:gd name="connsiteX11" fmla="*/ 389420 w 1754146"/>
              <a:gd name="connsiteY11" fmla="*/ 924099 h 1044696"/>
              <a:gd name="connsiteX12" fmla="*/ 902532 w 1754146"/>
              <a:gd name="connsiteY12" fmla="*/ 822753 h 1044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754146" h="1044696">
                <a:moveTo>
                  <a:pt x="1662721" y="1044400"/>
                </a:moveTo>
                <a:cubicBezTo>
                  <a:pt x="1764068" y="917718"/>
                  <a:pt x="1802072" y="569293"/>
                  <a:pt x="1662721" y="410987"/>
                </a:cubicBezTo>
                <a:lnTo>
                  <a:pt x="1149610" y="410987"/>
                </a:lnTo>
                <a:cubicBezTo>
                  <a:pt x="1149610" y="410987"/>
                  <a:pt x="1092460" y="176577"/>
                  <a:pt x="1098937" y="56181"/>
                </a:cubicBezTo>
                <a:cubicBezTo>
                  <a:pt x="1105414" y="-64215"/>
                  <a:pt x="927487" y="11890"/>
                  <a:pt x="915200" y="246205"/>
                </a:cubicBezTo>
                <a:cubicBezTo>
                  <a:pt x="781850" y="170005"/>
                  <a:pt x="281692" y="-32497"/>
                  <a:pt x="199396" y="81518"/>
                </a:cubicBezTo>
                <a:cubicBezTo>
                  <a:pt x="117099" y="195532"/>
                  <a:pt x="636498" y="391937"/>
                  <a:pt x="636498" y="391937"/>
                </a:cubicBezTo>
                <a:cubicBezTo>
                  <a:pt x="636498" y="391937"/>
                  <a:pt x="34709" y="309546"/>
                  <a:pt x="2991" y="385651"/>
                </a:cubicBezTo>
                <a:cubicBezTo>
                  <a:pt x="-28728" y="461756"/>
                  <a:pt x="148723" y="581961"/>
                  <a:pt x="554107" y="601011"/>
                </a:cubicBezTo>
                <a:cubicBezTo>
                  <a:pt x="351415" y="620061"/>
                  <a:pt x="123386" y="643969"/>
                  <a:pt x="123386" y="727027"/>
                </a:cubicBezTo>
                <a:cubicBezTo>
                  <a:pt x="123386" y="810085"/>
                  <a:pt x="478097" y="822277"/>
                  <a:pt x="630117" y="778367"/>
                </a:cubicBezTo>
                <a:cubicBezTo>
                  <a:pt x="515817" y="841708"/>
                  <a:pt x="351415" y="873617"/>
                  <a:pt x="389420" y="924099"/>
                </a:cubicBezTo>
                <a:cubicBezTo>
                  <a:pt x="427425" y="974582"/>
                  <a:pt x="750512" y="898763"/>
                  <a:pt x="902532" y="822753"/>
                </a:cubicBezTo>
                <a:close/>
              </a:path>
            </a:pathLst>
          </a:custGeom>
          <a:solidFill>
            <a:srgbClr val="C1917C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" name="GiveHands_left">
            <a:extLst>
              <a:ext uri="{FF2B5EF4-FFF2-40B4-BE49-F238E27FC236}">
                <a16:creationId xmlns:a16="http://schemas.microsoft.com/office/drawing/2014/main" id="{CB2670E7-DD95-4C06-9159-3A62CEFEB169}"/>
              </a:ext>
            </a:extLst>
          </p:cNvPr>
          <p:cNvSpPr/>
          <p:nvPr/>
        </p:nvSpPr>
        <p:spPr>
          <a:xfrm>
            <a:off x="2836363" y="1435054"/>
            <a:ext cx="1594663" cy="949704"/>
          </a:xfrm>
          <a:custGeom>
            <a:avLst/>
            <a:gdLst>
              <a:gd name="connsiteX0" fmla="*/ 90209 w 1754129"/>
              <a:gd name="connsiteY0" fmla="*/ 1044377 h 1044674"/>
              <a:gd name="connsiteX1" fmla="*/ 90209 w 1754129"/>
              <a:gd name="connsiteY1" fmla="*/ 410869 h 1044674"/>
              <a:gd name="connsiteX2" fmla="*/ 603320 w 1754129"/>
              <a:gd name="connsiteY2" fmla="*/ 410869 h 1044674"/>
              <a:gd name="connsiteX3" fmla="*/ 653993 w 1754129"/>
              <a:gd name="connsiteY3" fmla="*/ 56159 h 1044674"/>
              <a:gd name="connsiteX4" fmla="*/ 837730 w 1754129"/>
              <a:gd name="connsiteY4" fmla="*/ 246182 h 1044674"/>
              <a:gd name="connsiteX5" fmla="*/ 1553535 w 1754129"/>
              <a:gd name="connsiteY5" fmla="*/ 81495 h 1044674"/>
              <a:gd name="connsiteX6" fmla="*/ 1116432 w 1754129"/>
              <a:gd name="connsiteY6" fmla="*/ 391915 h 1044674"/>
              <a:gd name="connsiteX7" fmla="*/ 1749940 w 1754129"/>
              <a:gd name="connsiteY7" fmla="*/ 385533 h 1044674"/>
              <a:gd name="connsiteX8" fmla="*/ 1198824 w 1754129"/>
              <a:gd name="connsiteY8" fmla="*/ 600893 h 1044674"/>
              <a:gd name="connsiteX9" fmla="*/ 1629639 w 1754129"/>
              <a:gd name="connsiteY9" fmla="*/ 726909 h 1044674"/>
              <a:gd name="connsiteX10" fmla="*/ 1122814 w 1754129"/>
              <a:gd name="connsiteY10" fmla="*/ 778344 h 1044674"/>
              <a:gd name="connsiteX11" fmla="*/ 1363511 w 1754129"/>
              <a:gd name="connsiteY11" fmla="*/ 923981 h 1044674"/>
              <a:gd name="connsiteX12" fmla="*/ 850399 w 1754129"/>
              <a:gd name="connsiteY12" fmla="*/ 822635 h 1044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754129" h="1044674">
                <a:moveTo>
                  <a:pt x="90209" y="1044377"/>
                </a:moveTo>
                <a:cubicBezTo>
                  <a:pt x="-11137" y="917695"/>
                  <a:pt x="-49142" y="569270"/>
                  <a:pt x="90209" y="410869"/>
                </a:cubicBezTo>
                <a:lnTo>
                  <a:pt x="603320" y="410869"/>
                </a:lnTo>
                <a:cubicBezTo>
                  <a:pt x="603320" y="410869"/>
                  <a:pt x="660470" y="176459"/>
                  <a:pt x="653993" y="56159"/>
                </a:cubicBezTo>
                <a:cubicBezTo>
                  <a:pt x="647517" y="-64142"/>
                  <a:pt x="825443" y="11772"/>
                  <a:pt x="837730" y="246182"/>
                </a:cubicBezTo>
                <a:cubicBezTo>
                  <a:pt x="971080" y="169982"/>
                  <a:pt x="1471238" y="-32519"/>
                  <a:pt x="1553535" y="81495"/>
                </a:cubicBezTo>
                <a:cubicBezTo>
                  <a:pt x="1635831" y="195509"/>
                  <a:pt x="1116432" y="391915"/>
                  <a:pt x="1116432" y="391915"/>
                </a:cubicBezTo>
                <a:cubicBezTo>
                  <a:pt x="1116432" y="391915"/>
                  <a:pt x="1718317" y="309524"/>
                  <a:pt x="1749940" y="385533"/>
                </a:cubicBezTo>
                <a:cubicBezTo>
                  <a:pt x="1781563" y="461542"/>
                  <a:pt x="1604208" y="581938"/>
                  <a:pt x="1198824" y="600893"/>
                </a:cubicBezTo>
                <a:cubicBezTo>
                  <a:pt x="1401515" y="619943"/>
                  <a:pt x="1629639" y="643946"/>
                  <a:pt x="1629639" y="726909"/>
                </a:cubicBezTo>
                <a:cubicBezTo>
                  <a:pt x="1629639" y="809872"/>
                  <a:pt x="1274833" y="822635"/>
                  <a:pt x="1122814" y="778344"/>
                </a:cubicBezTo>
                <a:cubicBezTo>
                  <a:pt x="1237114" y="841685"/>
                  <a:pt x="1401515" y="873594"/>
                  <a:pt x="1363511" y="923981"/>
                </a:cubicBezTo>
                <a:cubicBezTo>
                  <a:pt x="1325506" y="974368"/>
                  <a:pt x="1002418" y="898645"/>
                  <a:pt x="850399" y="822635"/>
                </a:cubicBezTo>
                <a:close/>
              </a:path>
            </a:pathLst>
          </a:custGeom>
          <a:solidFill>
            <a:srgbClr val="4C271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6" name="Shadow">
            <a:extLst>
              <a:ext uri="{FF2B5EF4-FFF2-40B4-BE49-F238E27FC236}">
                <a16:creationId xmlns:a16="http://schemas.microsoft.com/office/drawing/2014/main" id="{4AECC95A-F085-4F3B-90D4-3BB2036059B2}"/>
              </a:ext>
            </a:extLst>
          </p:cNvPr>
          <p:cNvSpPr/>
          <p:nvPr/>
        </p:nvSpPr>
        <p:spPr>
          <a:xfrm>
            <a:off x="4278643" y="3007138"/>
            <a:ext cx="2440270" cy="350729"/>
          </a:xfrm>
          <a:prstGeom prst="ellipse">
            <a:avLst/>
          </a:prstGeom>
          <a:solidFill>
            <a:srgbClr val="EAEA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7" name="GIFT">
            <a:extLst>
              <a:ext uri="{FF2B5EF4-FFF2-40B4-BE49-F238E27FC236}">
                <a16:creationId xmlns:a16="http://schemas.microsoft.com/office/drawing/2014/main" id="{B26AF096-3309-4ABC-B373-684386F03E23}"/>
              </a:ext>
            </a:extLst>
          </p:cNvPr>
          <p:cNvGrpSpPr/>
          <p:nvPr/>
        </p:nvGrpSpPr>
        <p:grpSpPr>
          <a:xfrm>
            <a:off x="4718777" y="927823"/>
            <a:ext cx="1564165" cy="2310908"/>
            <a:chOff x="5314523" y="988363"/>
            <a:chExt cx="1564165" cy="2310908"/>
          </a:xfrm>
        </p:grpSpPr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A1D2023D-5A20-4FCB-9299-F636B7C82797}"/>
                </a:ext>
              </a:extLst>
            </p:cNvPr>
            <p:cNvSpPr/>
            <p:nvPr/>
          </p:nvSpPr>
          <p:spPr>
            <a:xfrm>
              <a:off x="5320585" y="2122207"/>
              <a:ext cx="1551517" cy="1177064"/>
            </a:xfrm>
            <a:custGeom>
              <a:avLst/>
              <a:gdLst>
                <a:gd name="connsiteX0" fmla="*/ 118276 w 3706999"/>
                <a:gd name="connsiteY0" fmla="*/ 13174 h 2812328"/>
                <a:gd name="connsiteX1" fmla="*/ 3586419 w 3706999"/>
                <a:gd name="connsiteY1" fmla="*/ 13174 h 2812328"/>
                <a:gd name="connsiteX2" fmla="*/ 3706278 w 3706999"/>
                <a:gd name="connsiteY2" fmla="*/ 2673310 h 2812328"/>
                <a:gd name="connsiteX3" fmla="*/ -722 w 3706999"/>
                <a:gd name="connsiteY3" fmla="*/ 2673310 h 2812328"/>
                <a:gd name="connsiteX4" fmla="*/ 118276 w 3706999"/>
                <a:gd name="connsiteY4" fmla="*/ 13174 h 2812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6999" h="2812328">
                  <a:moveTo>
                    <a:pt x="118276" y="13174"/>
                  </a:moveTo>
                  <a:cubicBezTo>
                    <a:pt x="1274428" y="-4520"/>
                    <a:pt x="2430476" y="-4520"/>
                    <a:pt x="3586419" y="13174"/>
                  </a:cubicBezTo>
                  <a:cubicBezTo>
                    <a:pt x="3578305" y="901400"/>
                    <a:pt x="3618316" y="1789413"/>
                    <a:pt x="3706278" y="2673310"/>
                  </a:cubicBezTo>
                  <a:cubicBezTo>
                    <a:pt x="2477554" y="2858539"/>
                    <a:pt x="1228004" y="2858539"/>
                    <a:pt x="-722" y="2673310"/>
                  </a:cubicBezTo>
                  <a:cubicBezTo>
                    <a:pt x="87041" y="1789404"/>
                    <a:pt x="126765" y="901386"/>
                    <a:pt x="118276" y="13174"/>
                  </a:cubicBezTo>
                  <a:close/>
                </a:path>
              </a:pathLst>
            </a:custGeom>
            <a:gradFill>
              <a:gsLst>
                <a:gs pos="0">
                  <a:srgbClr val="08284C"/>
                </a:gs>
                <a:gs pos="57000">
                  <a:schemeClr val="accent1"/>
                </a:gs>
              </a:gsLst>
              <a:lin ang="5400000" scaled="1"/>
            </a:gra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CA27C895-89D9-43E3-985E-C9389108C829}"/>
                </a:ext>
              </a:extLst>
            </p:cNvPr>
            <p:cNvSpPr/>
            <p:nvPr/>
          </p:nvSpPr>
          <p:spPr>
            <a:xfrm>
              <a:off x="5314523" y="1719936"/>
              <a:ext cx="1564165" cy="413953"/>
            </a:xfrm>
            <a:custGeom>
              <a:avLst/>
              <a:gdLst>
                <a:gd name="connsiteX0" fmla="*/ -722 w 3737218"/>
                <a:gd name="connsiteY0" fmla="*/ 73533 h 989047"/>
                <a:gd name="connsiteX1" fmla="*/ 3736497 w 3737218"/>
                <a:gd name="connsiteY1" fmla="*/ 73533 h 989047"/>
                <a:gd name="connsiteX2" fmla="*/ 3709331 w 3737218"/>
                <a:gd name="connsiteY2" fmla="*/ 988951 h 989047"/>
                <a:gd name="connsiteX3" fmla="*/ 26444 w 3737218"/>
                <a:gd name="connsiteY3" fmla="*/ 988951 h 989047"/>
                <a:gd name="connsiteX4" fmla="*/ -722 w 3737218"/>
                <a:gd name="connsiteY4" fmla="*/ 73533 h 989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37218" h="989047">
                  <a:moveTo>
                    <a:pt x="-722" y="73533"/>
                  </a:moveTo>
                  <a:cubicBezTo>
                    <a:pt x="1243084" y="-24639"/>
                    <a:pt x="2492692" y="-24639"/>
                    <a:pt x="3736497" y="73533"/>
                  </a:cubicBezTo>
                  <a:cubicBezTo>
                    <a:pt x="3721309" y="378699"/>
                    <a:pt x="3712254" y="683838"/>
                    <a:pt x="3709331" y="988951"/>
                  </a:cubicBezTo>
                  <a:cubicBezTo>
                    <a:pt x="2481729" y="970162"/>
                    <a:pt x="1254099" y="970162"/>
                    <a:pt x="26444" y="988951"/>
                  </a:cubicBezTo>
                  <a:cubicBezTo>
                    <a:pt x="23574" y="683786"/>
                    <a:pt x="14518" y="378646"/>
                    <a:pt x="-722" y="73533"/>
                  </a:cubicBezTo>
                  <a:close/>
                </a:path>
              </a:pathLst>
            </a:custGeom>
            <a:solidFill>
              <a:schemeClr val="accent1"/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0AF092C3-8D89-4940-970D-1A8C5942451B}"/>
                </a:ext>
              </a:extLst>
            </p:cNvPr>
            <p:cNvSpPr/>
            <p:nvPr/>
          </p:nvSpPr>
          <p:spPr>
            <a:xfrm>
              <a:off x="5900515" y="1701046"/>
              <a:ext cx="391328" cy="1598177"/>
            </a:xfrm>
            <a:custGeom>
              <a:avLst/>
              <a:gdLst>
                <a:gd name="connsiteX0" fmla="*/ 22139 w 934989"/>
                <a:gd name="connsiteY0" fmla="*/ 4288 h 3818481"/>
                <a:gd name="connsiteX1" fmla="*/ 911487 w 934989"/>
                <a:gd name="connsiteY1" fmla="*/ 4288 h 3818481"/>
                <a:gd name="connsiteX2" fmla="*/ 934268 w 934989"/>
                <a:gd name="connsiteY2" fmla="*/ 3809617 h 3818481"/>
                <a:gd name="connsiteX3" fmla="*/ -722 w 934989"/>
                <a:gd name="connsiteY3" fmla="*/ 3809617 h 3818481"/>
                <a:gd name="connsiteX4" fmla="*/ 22139 w 934989"/>
                <a:gd name="connsiteY4" fmla="*/ 4288 h 381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4989" h="3818481">
                  <a:moveTo>
                    <a:pt x="22139" y="4288"/>
                  </a:moveTo>
                  <a:cubicBezTo>
                    <a:pt x="318588" y="-1558"/>
                    <a:pt x="615037" y="-1558"/>
                    <a:pt x="911487" y="4288"/>
                  </a:cubicBezTo>
                  <a:cubicBezTo>
                    <a:pt x="896299" y="1272548"/>
                    <a:pt x="903893" y="2540991"/>
                    <a:pt x="934268" y="3809617"/>
                  </a:cubicBezTo>
                  <a:cubicBezTo>
                    <a:pt x="622631" y="3821308"/>
                    <a:pt x="310968" y="3821308"/>
                    <a:pt x="-722" y="3809617"/>
                  </a:cubicBezTo>
                  <a:cubicBezTo>
                    <a:pt x="29759" y="2541148"/>
                    <a:pt x="37379" y="1272705"/>
                    <a:pt x="22139" y="4288"/>
                  </a:cubicBezTo>
                  <a:close/>
                </a:path>
              </a:pathLst>
            </a:custGeom>
            <a:gradFill>
              <a:gsLst>
                <a:gs pos="0">
                  <a:srgbClr val="8F031E"/>
                </a:gs>
                <a:gs pos="57000">
                  <a:schemeClr val="accent3"/>
                </a:gs>
              </a:gsLst>
              <a:lin ang="5400000" scaled="1"/>
            </a:gra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B71A8807-2B98-4BFA-9F6A-EB9CF34D3632}"/>
                </a:ext>
              </a:extLst>
            </p:cNvPr>
            <p:cNvSpPr/>
            <p:nvPr/>
          </p:nvSpPr>
          <p:spPr>
            <a:xfrm>
              <a:off x="6185975" y="1708910"/>
              <a:ext cx="3276" cy="3276"/>
            </a:xfrm>
            <a:custGeom>
              <a:avLst/>
              <a:gdLst>
                <a:gd name="connsiteX0" fmla="*/ 0 w 7828"/>
                <a:gd name="connsiteY0" fmla="*/ 0 h 7828"/>
                <a:gd name="connsiteX1" fmla="*/ 0 w 7828"/>
                <a:gd name="connsiteY1" fmla="*/ 0 h 7828"/>
                <a:gd name="connsiteX2" fmla="*/ 0 w 7828"/>
                <a:gd name="connsiteY2" fmla="*/ 0 h 7828"/>
                <a:gd name="connsiteX3" fmla="*/ 0 w 7828"/>
                <a:gd name="connsiteY3" fmla="*/ 0 h 7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28" h="782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C042"/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D2A7C6F1-4684-4A67-922E-B807F6E03328}"/>
                </a:ext>
              </a:extLst>
            </p:cNvPr>
            <p:cNvSpPr/>
            <p:nvPr/>
          </p:nvSpPr>
          <p:spPr>
            <a:xfrm>
              <a:off x="6107140" y="988363"/>
              <a:ext cx="508785" cy="952794"/>
            </a:xfrm>
            <a:custGeom>
              <a:avLst/>
              <a:gdLst>
                <a:gd name="connsiteX0" fmla="*/ 849013 w 1215627"/>
                <a:gd name="connsiteY0" fmla="*/ 1708568 h 2276484"/>
                <a:gd name="connsiteX1" fmla="*/ 368718 w 1215627"/>
                <a:gd name="connsiteY1" fmla="*/ 1556220 h 2276484"/>
                <a:gd name="connsiteX2" fmla="*/ 917514 w 1215627"/>
                <a:gd name="connsiteY2" fmla="*/ 1145445 h 2276484"/>
                <a:gd name="connsiteX3" fmla="*/ 1033928 w 1215627"/>
                <a:gd name="connsiteY3" fmla="*/ 217423 h 2276484"/>
                <a:gd name="connsiteX4" fmla="*/ 202122 w 1215627"/>
                <a:gd name="connsiteY4" fmla="*/ 246859 h 2276484"/>
                <a:gd name="connsiteX5" fmla="*/ -722 w 1215627"/>
                <a:gd name="connsiteY5" fmla="*/ 1568120 h 2276484"/>
                <a:gd name="connsiteX6" fmla="*/ 63161 w 1215627"/>
                <a:gd name="connsiteY6" fmla="*/ 1579628 h 2276484"/>
                <a:gd name="connsiteX7" fmla="*/ 322372 w 1215627"/>
                <a:gd name="connsiteY7" fmla="*/ 186734 h 2276484"/>
                <a:gd name="connsiteX8" fmla="*/ 569213 w 1215627"/>
                <a:gd name="connsiteY8" fmla="*/ 371023 h 2276484"/>
                <a:gd name="connsiteX9" fmla="*/ 126653 w 1215627"/>
                <a:gd name="connsiteY9" fmla="*/ 1611335 h 2276484"/>
                <a:gd name="connsiteX10" fmla="*/ 216292 w 1215627"/>
                <a:gd name="connsiteY10" fmla="*/ 1720076 h 2276484"/>
                <a:gd name="connsiteX11" fmla="*/ 651180 w 1215627"/>
                <a:gd name="connsiteY11" fmla="*/ 1808933 h 2276484"/>
                <a:gd name="connsiteX12" fmla="*/ 942175 w 1215627"/>
                <a:gd name="connsiteY12" fmla="*/ 2276388 h 2276484"/>
                <a:gd name="connsiteX13" fmla="*/ 988679 w 1215627"/>
                <a:gd name="connsiteY13" fmla="*/ 2121144 h 2276484"/>
                <a:gd name="connsiteX14" fmla="*/ 1144627 w 1215627"/>
                <a:gd name="connsiteY14" fmla="*/ 2225893 h 2276484"/>
                <a:gd name="connsiteX15" fmla="*/ 849013 w 1215627"/>
                <a:gd name="connsiteY15" fmla="*/ 1708568 h 2276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5627" h="2276484">
                  <a:moveTo>
                    <a:pt x="849013" y="1708568"/>
                  </a:moveTo>
                  <a:cubicBezTo>
                    <a:pt x="683747" y="1550505"/>
                    <a:pt x="475581" y="1545730"/>
                    <a:pt x="368718" y="1556220"/>
                  </a:cubicBezTo>
                  <a:cubicBezTo>
                    <a:pt x="522162" y="1453820"/>
                    <a:pt x="727354" y="1308283"/>
                    <a:pt x="917514" y="1145445"/>
                  </a:cubicBezTo>
                  <a:cubicBezTo>
                    <a:pt x="1283509" y="832294"/>
                    <a:pt x="1298854" y="455182"/>
                    <a:pt x="1033928" y="217423"/>
                  </a:cubicBezTo>
                  <a:cubicBezTo>
                    <a:pt x="769003" y="-20337"/>
                    <a:pt x="395101" y="-131975"/>
                    <a:pt x="202122" y="246859"/>
                  </a:cubicBezTo>
                  <a:cubicBezTo>
                    <a:pt x="37013" y="570892"/>
                    <a:pt x="5072" y="1349776"/>
                    <a:pt x="-722" y="1568120"/>
                  </a:cubicBezTo>
                  <a:cubicBezTo>
                    <a:pt x="20968" y="1569289"/>
                    <a:pt x="42427" y="1573155"/>
                    <a:pt x="63161" y="1579628"/>
                  </a:cubicBezTo>
                  <a:cubicBezTo>
                    <a:pt x="104654" y="815462"/>
                    <a:pt x="175113" y="435610"/>
                    <a:pt x="322372" y="186734"/>
                  </a:cubicBezTo>
                  <a:cubicBezTo>
                    <a:pt x="349616" y="140622"/>
                    <a:pt x="583696" y="-56584"/>
                    <a:pt x="569213" y="371023"/>
                  </a:cubicBezTo>
                  <a:cubicBezTo>
                    <a:pt x="557079" y="728093"/>
                    <a:pt x="233202" y="1399488"/>
                    <a:pt x="126653" y="1611335"/>
                  </a:cubicBezTo>
                  <a:cubicBezTo>
                    <a:pt x="178166" y="1647895"/>
                    <a:pt x="203766" y="1697451"/>
                    <a:pt x="216292" y="1720076"/>
                  </a:cubicBezTo>
                  <a:cubicBezTo>
                    <a:pt x="292857" y="1717649"/>
                    <a:pt x="506661" y="1720076"/>
                    <a:pt x="651180" y="1808933"/>
                  </a:cubicBezTo>
                  <a:cubicBezTo>
                    <a:pt x="843219" y="1927226"/>
                    <a:pt x="942175" y="2276388"/>
                    <a:pt x="942175" y="2276388"/>
                  </a:cubicBezTo>
                  <a:lnTo>
                    <a:pt x="988679" y="2121144"/>
                  </a:lnTo>
                  <a:lnTo>
                    <a:pt x="1144627" y="2225893"/>
                  </a:lnTo>
                  <a:cubicBezTo>
                    <a:pt x="1144627" y="2225893"/>
                    <a:pt x="1081763" y="1931062"/>
                    <a:pt x="849013" y="1708568"/>
                  </a:cubicBezTo>
                  <a:close/>
                </a:path>
              </a:pathLst>
            </a:custGeom>
            <a:solidFill>
              <a:schemeClr val="accent3"/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" name="Forme libre : forme 32">
              <a:extLst>
                <a:ext uri="{FF2B5EF4-FFF2-40B4-BE49-F238E27FC236}">
                  <a16:creationId xmlns:a16="http://schemas.microsoft.com/office/drawing/2014/main" id="{6F6DBC1C-97C1-48F8-9466-96636D9B30E5}"/>
                </a:ext>
              </a:extLst>
            </p:cNvPr>
            <p:cNvSpPr/>
            <p:nvPr/>
          </p:nvSpPr>
          <p:spPr>
            <a:xfrm>
              <a:off x="5561350" y="994311"/>
              <a:ext cx="533174" cy="946748"/>
            </a:xfrm>
            <a:custGeom>
              <a:avLst/>
              <a:gdLst>
                <a:gd name="connsiteX0" fmla="*/ 1091786 w 1273899"/>
                <a:gd name="connsiteY0" fmla="*/ 1619279 h 2262039"/>
                <a:gd name="connsiteX1" fmla="*/ 87668 w 1273899"/>
                <a:gd name="connsiteY1" fmla="*/ 699791 h 2262039"/>
                <a:gd name="connsiteX2" fmla="*/ 346644 w 1273899"/>
                <a:gd name="connsiteY2" fmla="*/ 598017 h 2262039"/>
                <a:gd name="connsiteX3" fmla="*/ 1117621 w 1273899"/>
                <a:gd name="connsiteY3" fmla="*/ 1598846 h 2262039"/>
                <a:gd name="connsiteX4" fmla="*/ 1117621 w 1273899"/>
                <a:gd name="connsiteY4" fmla="*/ 1599551 h 2262039"/>
                <a:gd name="connsiteX5" fmla="*/ 1273178 w 1273899"/>
                <a:gd name="connsiteY5" fmla="*/ 1553674 h 2262039"/>
                <a:gd name="connsiteX6" fmla="*/ 989933 w 1273899"/>
                <a:gd name="connsiteY6" fmla="*/ 225602 h 2262039"/>
                <a:gd name="connsiteX7" fmla="*/ 157813 w 1273899"/>
                <a:gd name="connsiteY7" fmla="*/ 245957 h 2262039"/>
                <a:gd name="connsiteX8" fmla="*/ 329499 w 1273899"/>
                <a:gd name="connsiteY8" fmla="*/ 1165368 h 2262039"/>
                <a:gd name="connsiteX9" fmla="*/ 895283 w 1273899"/>
                <a:gd name="connsiteY9" fmla="*/ 1538722 h 2262039"/>
                <a:gd name="connsiteX10" fmla="*/ 895283 w 1273899"/>
                <a:gd name="connsiteY10" fmla="*/ 1538722 h 2262039"/>
                <a:gd name="connsiteX11" fmla="*/ 896849 w 1273899"/>
                <a:gd name="connsiteY11" fmla="*/ 1539661 h 2262039"/>
                <a:gd name="connsiteX12" fmla="*/ 917596 w 1273899"/>
                <a:gd name="connsiteY12" fmla="*/ 1551717 h 2262039"/>
                <a:gd name="connsiteX13" fmla="*/ 920101 w 1273899"/>
                <a:gd name="connsiteY13" fmla="*/ 1553205 h 2262039"/>
                <a:gd name="connsiteX14" fmla="*/ 369347 w 1273899"/>
                <a:gd name="connsiteY14" fmla="*/ 1694122 h 2262039"/>
                <a:gd name="connsiteX15" fmla="*/ 73732 w 1273899"/>
                <a:gd name="connsiteY15" fmla="*/ 2211447 h 2262039"/>
                <a:gd name="connsiteX16" fmla="*/ 229682 w 1273899"/>
                <a:gd name="connsiteY16" fmla="*/ 2106699 h 2262039"/>
                <a:gd name="connsiteX17" fmla="*/ 276263 w 1273899"/>
                <a:gd name="connsiteY17" fmla="*/ 2261943 h 2262039"/>
                <a:gd name="connsiteX18" fmla="*/ 567180 w 1273899"/>
                <a:gd name="connsiteY18" fmla="*/ 1794487 h 2262039"/>
                <a:gd name="connsiteX19" fmla="*/ 1030721 w 1273899"/>
                <a:gd name="connsiteY19" fmla="*/ 1707040 h 2262039"/>
                <a:gd name="connsiteX20" fmla="*/ 1030721 w 1273899"/>
                <a:gd name="connsiteY20" fmla="*/ 1707040 h 2262039"/>
                <a:gd name="connsiteX21" fmla="*/ 1091785 w 1273899"/>
                <a:gd name="connsiteY21" fmla="*/ 1619280 h 226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73899" h="2262039">
                  <a:moveTo>
                    <a:pt x="1091786" y="1619279"/>
                  </a:moveTo>
                  <a:cubicBezTo>
                    <a:pt x="483021" y="1190185"/>
                    <a:pt x="211989" y="942639"/>
                    <a:pt x="87668" y="699791"/>
                  </a:cubicBezTo>
                  <a:cubicBezTo>
                    <a:pt x="65434" y="656341"/>
                    <a:pt x="26604" y="379751"/>
                    <a:pt x="346644" y="598017"/>
                  </a:cubicBezTo>
                  <a:cubicBezTo>
                    <a:pt x="666683" y="816283"/>
                    <a:pt x="1117621" y="1598846"/>
                    <a:pt x="1117621" y="1598846"/>
                  </a:cubicBezTo>
                  <a:lnTo>
                    <a:pt x="1117621" y="1599551"/>
                  </a:lnTo>
                  <a:cubicBezTo>
                    <a:pt x="1153946" y="1575047"/>
                    <a:pt x="1204441" y="1555788"/>
                    <a:pt x="1273178" y="1553674"/>
                  </a:cubicBezTo>
                  <a:cubicBezTo>
                    <a:pt x="1258069" y="1371264"/>
                    <a:pt x="1180720" y="550496"/>
                    <a:pt x="989933" y="225602"/>
                  </a:cubicBezTo>
                  <a:cubicBezTo>
                    <a:pt x="774642" y="-140941"/>
                    <a:pt x="408021" y="-7147"/>
                    <a:pt x="157813" y="245957"/>
                  </a:cubicBezTo>
                  <a:cubicBezTo>
                    <a:pt x="-92394" y="499061"/>
                    <a:pt x="-54581" y="874451"/>
                    <a:pt x="329499" y="1165368"/>
                  </a:cubicBezTo>
                  <a:cubicBezTo>
                    <a:pt x="526314" y="1314506"/>
                    <a:pt x="736595" y="1445872"/>
                    <a:pt x="895283" y="1538722"/>
                  </a:cubicBezTo>
                  <a:lnTo>
                    <a:pt x="895283" y="1538722"/>
                  </a:lnTo>
                  <a:lnTo>
                    <a:pt x="896849" y="1539661"/>
                  </a:lnTo>
                  <a:lnTo>
                    <a:pt x="917596" y="1551717"/>
                  </a:lnTo>
                  <a:lnTo>
                    <a:pt x="920101" y="1553205"/>
                  </a:lnTo>
                  <a:cubicBezTo>
                    <a:pt x="920101" y="1553205"/>
                    <a:pt x="602096" y="1471942"/>
                    <a:pt x="369347" y="1694122"/>
                  </a:cubicBezTo>
                  <a:cubicBezTo>
                    <a:pt x="136598" y="1916303"/>
                    <a:pt x="73732" y="2211447"/>
                    <a:pt x="73732" y="2211447"/>
                  </a:cubicBezTo>
                  <a:lnTo>
                    <a:pt x="229682" y="2106699"/>
                  </a:lnTo>
                  <a:lnTo>
                    <a:pt x="276263" y="2261943"/>
                  </a:lnTo>
                  <a:cubicBezTo>
                    <a:pt x="276263" y="2261943"/>
                    <a:pt x="375140" y="1912780"/>
                    <a:pt x="567180" y="1794487"/>
                  </a:cubicBezTo>
                  <a:cubicBezTo>
                    <a:pt x="745911" y="1684336"/>
                    <a:pt x="1030721" y="1707040"/>
                    <a:pt x="1030721" y="1707040"/>
                  </a:cubicBezTo>
                  <a:lnTo>
                    <a:pt x="1030721" y="1707040"/>
                  </a:lnTo>
                  <a:cubicBezTo>
                    <a:pt x="1043561" y="1673216"/>
                    <a:pt x="1064533" y="1643075"/>
                    <a:pt x="1091785" y="1619280"/>
                  </a:cubicBezTo>
                  <a:close/>
                </a:path>
              </a:pathLst>
            </a:custGeom>
            <a:solidFill>
              <a:schemeClr val="accent3"/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E26635EE-76F4-4970-94F9-DAA32B65EA5E}"/>
                </a:ext>
              </a:extLst>
            </p:cNvPr>
            <p:cNvSpPr/>
            <p:nvPr/>
          </p:nvSpPr>
          <p:spPr>
            <a:xfrm>
              <a:off x="5592328" y="1209916"/>
              <a:ext cx="436958" cy="462131"/>
            </a:xfrm>
            <a:custGeom>
              <a:avLst/>
              <a:gdLst>
                <a:gd name="connsiteX0" fmla="*/ 272628 w 1044013"/>
                <a:gd name="connsiteY0" fmla="*/ 82799 h 1104158"/>
                <a:gd name="connsiteX1" fmla="*/ 13653 w 1044013"/>
                <a:gd name="connsiteY1" fmla="*/ 184573 h 1104158"/>
                <a:gd name="connsiteX2" fmla="*/ 1017770 w 1044013"/>
                <a:gd name="connsiteY2" fmla="*/ 1104062 h 1104158"/>
                <a:gd name="connsiteX3" fmla="*/ 1043292 w 1044013"/>
                <a:gd name="connsiteY3" fmla="*/ 1084255 h 1104158"/>
                <a:gd name="connsiteX4" fmla="*/ 1043292 w 1044013"/>
                <a:gd name="connsiteY4" fmla="*/ 1083550 h 1104158"/>
                <a:gd name="connsiteX5" fmla="*/ 272628 w 1044013"/>
                <a:gd name="connsiteY5" fmla="*/ 82799 h 1104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4013" h="1104158">
                  <a:moveTo>
                    <a:pt x="272628" y="82799"/>
                  </a:moveTo>
                  <a:cubicBezTo>
                    <a:pt x="-47412" y="-135389"/>
                    <a:pt x="-8581" y="141202"/>
                    <a:pt x="13653" y="184573"/>
                  </a:cubicBezTo>
                  <a:cubicBezTo>
                    <a:pt x="137973" y="427265"/>
                    <a:pt x="409005" y="674967"/>
                    <a:pt x="1017770" y="1104062"/>
                  </a:cubicBezTo>
                  <a:cubicBezTo>
                    <a:pt x="1025800" y="1096866"/>
                    <a:pt x="1034328" y="1090247"/>
                    <a:pt x="1043292" y="1084255"/>
                  </a:cubicBezTo>
                  <a:lnTo>
                    <a:pt x="1043292" y="1083550"/>
                  </a:lnTo>
                  <a:cubicBezTo>
                    <a:pt x="1043292" y="1083550"/>
                    <a:pt x="592668" y="300987"/>
                    <a:pt x="272628" y="82799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" name="Forme libre : forme 34">
              <a:extLst>
                <a:ext uri="{FF2B5EF4-FFF2-40B4-BE49-F238E27FC236}">
                  <a16:creationId xmlns:a16="http://schemas.microsoft.com/office/drawing/2014/main" id="{EBF7243C-D562-46E1-AA3F-1B9A87797EEA}"/>
                </a:ext>
              </a:extLst>
            </p:cNvPr>
            <p:cNvSpPr/>
            <p:nvPr/>
          </p:nvSpPr>
          <p:spPr>
            <a:xfrm>
              <a:off x="6133877" y="1030760"/>
              <a:ext cx="212071" cy="632047"/>
            </a:xfrm>
            <a:custGeom>
              <a:avLst/>
              <a:gdLst>
                <a:gd name="connsiteX0" fmla="*/ 505330 w 506696"/>
                <a:gd name="connsiteY0" fmla="*/ 269726 h 1510133"/>
                <a:gd name="connsiteX1" fmla="*/ 258489 w 506696"/>
                <a:gd name="connsiteY1" fmla="*/ 85437 h 1510133"/>
                <a:gd name="connsiteX2" fmla="*/ -722 w 506696"/>
                <a:gd name="connsiteY2" fmla="*/ 1478331 h 1510133"/>
                <a:gd name="connsiteX3" fmla="*/ 62770 w 506696"/>
                <a:gd name="connsiteY3" fmla="*/ 1510037 h 1510133"/>
                <a:gd name="connsiteX4" fmla="*/ 505330 w 506696"/>
                <a:gd name="connsiteY4" fmla="*/ 269726 h 1510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6696" h="1510133">
                  <a:moveTo>
                    <a:pt x="505330" y="269726"/>
                  </a:moveTo>
                  <a:cubicBezTo>
                    <a:pt x="519813" y="-157882"/>
                    <a:pt x="286125" y="39325"/>
                    <a:pt x="258489" y="85437"/>
                  </a:cubicBezTo>
                  <a:cubicBezTo>
                    <a:pt x="111230" y="334313"/>
                    <a:pt x="40771" y="714165"/>
                    <a:pt x="-722" y="1478331"/>
                  </a:cubicBezTo>
                  <a:cubicBezTo>
                    <a:pt x="21985" y="1485477"/>
                    <a:pt x="43415" y="1496179"/>
                    <a:pt x="62770" y="1510037"/>
                  </a:cubicBezTo>
                  <a:cubicBezTo>
                    <a:pt x="169319" y="1297878"/>
                    <a:pt x="493196" y="626796"/>
                    <a:pt x="505330" y="269726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" name="Forme libre : forme 35">
              <a:extLst>
                <a:ext uri="{FF2B5EF4-FFF2-40B4-BE49-F238E27FC236}">
                  <a16:creationId xmlns:a16="http://schemas.microsoft.com/office/drawing/2014/main" id="{C1772FCC-D638-467C-BF1F-7B40F5B9ED96}"/>
                </a:ext>
              </a:extLst>
            </p:cNvPr>
            <p:cNvSpPr/>
            <p:nvPr/>
          </p:nvSpPr>
          <p:spPr>
            <a:xfrm>
              <a:off x="5992884" y="1644360"/>
              <a:ext cx="205379" cy="64549"/>
            </a:xfrm>
            <a:custGeom>
              <a:avLst/>
              <a:gdLst>
                <a:gd name="connsiteX0" fmla="*/ 399641 w 490706"/>
                <a:gd name="connsiteY0" fmla="*/ 43980 h 154226"/>
                <a:gd name="connsiteX1" fmla="*/ 336150 w 490706"/>
                <a:gd name="connsiteY1" fmla="*/ 12273 h 154226"/>
                <a:gd name="connsiteX2" fmla="*/ 272267 w 490706"/>
                <a:gd name="connsiteY2" fmla="*/ 765 h 154226"/>
                <a:gd name="connsiteX3" fmla="*/ 253634 w 490706"/>
                <a:gd name="connsiteY3" fmla="*/ -96 h 154226"/>
                <a:gd name="connsiteX4" fmla="*/ 241813 w 490706"/>
                <a:gd name="connsiteY4" fmla="*/ 452 h 154226"/>
                <a:gd name="connsiteX5" fmla="*/ 86256 w 490706"/>
                <a:gd name="connsiteY5" fmla="*/ 46328 h 154226"/>
                <a:gd name="connsiteX6" fmla="*/ 60734 w 490706"/>
                <a:gd name="connsiteY6" fmla="*/ 66135 h 154226"/>
                <a:gd name="connsiteX7" fmla="*/ -722 w 490706"/>
                <a:gd name="connsiteY7" fmla="*/ 154130 h 154226"/>
                <a:gd name="connsiteX8" fmla="*/ 489985 w 490706"/>
                <a:gd name="connsiteY8" fmla="*/ 154131 h 154226"/>
                <a:gd name="connsiteX9" fmla="*/ 489281 w 490706"/>
                <a:gd name="connsiteY9" fmla="*/ 152721 h 154226"/>
                <a:gd name="connsiteX10" fmla="*/ 399641 w 490706"/>
                <a:gd name="connsiteY10" fmla="*/ 43980 h 15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06" h="154226">
                  <a:moveTo>
                    <a:pt x="399641" y="43980"/>
                  </a:moveTo>
                  <a:cubicBezTo>
                    <a:pt x="380287" y="30121"/>
                    <a:pt x="358856" y="19419"/>
                    <a:pt x="336150" y="12273"/>
                  </a:cubicBezTo>
                  <a:cubicBezTo>
                    <a:pt x="315416" y="5800"/>
                    <a:pt x="293957" y="1935"/>
                    <a:pt x="272267" y="765"/>
                  </a:cubicBezTo>
                  <a:cubicBezTo>
                    <a:pt x="266161" y="765"/>
                    <a:pt x="260132" y="-96"/>
                    <a:pt x="253634" y="-96"/>
                  </a:cubicBezTo>
                  <a:cubicBezTo>
                    <a:pt x="249485" y="-96"/>
                    <a:pt x="245806" y="373"/>
                    <a:pt x="241813" y="452"/>
                  </a:cubicBezTo>
                  <a:cubicBezTo>
                    <a:pt x="173077" y="2565"/>
                    <a:pt x="122581" y="21824"/>
                    <a:pt x="86256" y="46328"/>
                  </a:cubicBezTo>
                  <a:cubicBezTo>
                    <a:pt x="77292" y="52320"/>
                    <a:pt x="68763" y="58939"/>
                    <a:pt x="60734" y="66135"/>
                  </a:cubicBezTo>
                  <a:cubicBezTo>
                    <a:pt x="33308" y="89952"/>
                    <a:pt x="12196" y="120181"/>
                    <a:pt x="-722" y="154130"/>
                  </a:cubicBezTo>
                  <a:lnTo>
                    <a:pt x="489985" y="154131"/>
                  </a:lnTo>
                  <a:cubicBezTo>
                    <a:pt x="489985" y="153739"/>
                    <a:pt x="489515" y="153191"/>
                    <a:pt x="489281" y="152721"/>
                  </a:cubicBezTo>
                  <a:cubicBezTo>
                    <a:pt x="476754" y="129939"/>
                    <a:pt x="451155" y="80540"/>
                    <a:pt x="399641" y="4398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" name="Forme libre : forme 36">
              <a:extLst>
                <a:ext uri="{FF2B5EF4-FFF2-40B4-BE49-F238E27FC236}">
                  <a16:creationId xmlns:a16="http://schemas.microsoft.com/office/drawing/2014/main" id="{76F5C145-60C3-4782-9254-95F8611C2BC4}"/>
                </a:ext>
              </a:extLst>
            </p:cNvPr>
            <p:cNvSpPr/>
            <p:nvPr/>
          </p:nvSpPr>
          <p:spPr>
            <a:xfrm>
              <a:off x="5910083" y="1701046"/>
              <a:ext cx="372225" cy="428321"/>
            </a:xfrm>
            <a:custGeom>
              <a:avLst/>
              <a:gdLst>
                <a:gd name="connsiteX0" fmla="*/ 6481 w 889347"/>
                <a:gd name="connsiteY0" fmla="*/ 1023280 h 1023376"/>
                <a:gd name="connsiteX1" fmla="*/ -722 w 889347"/>
                <a:gd name="connsiteY1" fmla="*/ 4288 h 1023376"/>
                <a:gd name="connsiteX2" fmla="*/ 888626 w 889347"/>
                <a:gd name="connsiteY2" fmla="*/ 4288 h 1023376"/>
                <a:gd name="connsiteX3" fmla="*/ 881502 w 889347"/>
                <a:gd name="connsiteY3" fmla="*/ 1023280 h 1023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347" h="1023376">
                  <a:moveTo>
                    <a:pt x="6481" y="1023280"/>
                  </a:moveTo>
                  <a:cubicBezTo>
                    <a:pt x="5593" y="683564"/>
                    <a:pt x="3193" y="343900"/>
                    <a:pt x="-722" y="4288"/>
                  </a:cubicBezTo>
                  <a:cubicBezTo>
                    <a:pt x="295727" y="-1558"/>
                    <a:pt x="592177" y="-1558"/>
                    <a:pt x="888626" y="4288"/>
                  </a:cubicBezTo>
                  <a:cubicBezTo>
                    <a:pt x="884555" y="344004"/>
                    <a:pt x="882181" y="683668"/>
                    <a:pt x="881502" y="1023280"/>
                  </a:cubicBezTo>
                  <a:close/>
                </a:path>
              </a:pathLst>
            </a:custGeom>
            <a:solidFill>
              <a:schemeClr val="accent3"/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38" name="Forme libre : forme 37">
            <a:extLst>
              <a:ext uri="{FF2B5EF4-FFF2-40B4-BE49-F238E27FC236}">
                <a16:creationId xmlns:a16="http://schemas.microsoft.com/office/drawing/2014/main" id="{2385A63E-C8A0-490B-97DD-0D24FC1A624E}"/>
              </a:ext>
            </a:extLst>
          </p:cNvPr>
          <p:cNvSpPr/>
          <p:nvPr/>
        </p:nvSpPr>
        <p:spPr>
          <a:xfrm>
            <a:off x="2718982" y="2036147"/>
            <a:ext cx="1739596" cy="1036113"/>
          </a:xfrm>
          <a:custGeom>
            <a:avLst/>
            <a:gdLst>
              <a:gd name="connsiteX0" fmla="*/ 98627 w 1913556"/>
              <a:gd name="connsiteY0" fmla="*/ 1139427 h 1139724"/>
              <a:gd name="connsiteX1" fmla="*/ 98627 w 1913556"/>
              <a:gd name="connsiteY1" fmla="*/ 448293 h 1139724"/>
              <a:gd name="connsiteX2" fmla="*/ 658506 w 1913556"/>
              <a:gd name="connsiteY2" fmla="*/ 448293 h 1139724"/>
              <a:gd name="connsiteX3" fmla="*/ 713751 w 1913556"/>
              <a:gd name="connsiteY3" fmla="*/ 61292 h 1139724"/>
              <a:gd name="connsiteX4" fmla="*/ 913776 w 1913556"/>
              <a:gd name="connsiteY4" fmla="*/ 268557 h 1139724"/>
              <a:gd name="connsiteX5" fmla="*/ 1694826 w 1913556"/>
              <a:gd name="connsiteY5" fmla="*/ 88915 h 1139724"/>
              <a:gd name="connsiteX6" fmla="*/ 1218005 w 1913556"/>
              <a:gd name="connsiteY6" fmla="*/ 427529 h 1139724"/>
              <a:gd name="connsiteX7" fmla="*/ 1909043 w 1913556"/>
              <a:gd name="connsiteY7" fmla="*/ 420671 h 1139724"/>
              <a:gd name="connsiteX8" fmla="*/ 1307826 w 1913556"/>
              <a:gd name="connsiteY8" fmla="*/ 655652 h 1139724"/>
              <a:gd name="connsiteX9" fmla="*/ 1777789 w 1913556"/>
              <a:gd name="connsiteY9" fmla="*/ 793098 h 1139724"/>
              <a:gd name="connsiteX10" fmla="*/ 1225339 w 1913556"/>
              <a:gd name="connsiteY10" fmla="*/ 849105 h 1139724"/>
              <a:gd name="connsiteX11" fmla="*/ 1487944 w 1913556"/>
              <a:gd name="connsiteY11" fmla="*/ 1008077 h 1139724"/>
              <a:gd name="connsiteX12" fmla="*/ 928159 w 1913556"/>
              <a:gd name="connsiteY12" fmla="*/ 897492 h 1139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13556" h="1139724">
                <a:moveTo>
                  <a:pt x="98627" y="1139427"/>
                </a:moveTo>
                <a:cubicBezTo>
                  <a:pt x="-11959" y="1001219"/>
                  <a:pt x="-53773" y="621077"/>
                  <a:pt x="98627" y="448293"/>
                </a:cubicBezTo>
                <a:lnTo>
                  <a:pt x="658506" y="448293"/>
                </a:lnTo>
                <a:cubicBezTo>
                  <a:pt x="658506" y="448293"/>
                  <a:pt x="720704" y="192547"/>
                  <a:pt x="713751" y="61292"/>
                </a:cubicBezTo>
                <a:cubicBezTo>
                  <a:pt x="706798" y="-69962"/>
                  <a:pt x="900346" y="12906"/>
                  <a:pt x="913776" y="268557"/>
                </a:cubicBezTo>
                <a:cubicBezTo>
                  <a:pt x="1058937" y="185689"/>
                  <a:pt x="1604910" y="-35482"/>
                  <a:pt x="1694826" y="88915"/>
                </a:cubicBezTo>
                <a:cubicBezTo>
                  <a:pt x="1784742" y="213311"/>
                  <a:pt x="1218005" y="427529"/>
                  <a:pt x="1218005" y="427529"/>
                </a:cubicBezTo>
                <a:cubicBezTo>
                  <a:pt x="1218005" y="427529"/>
                  <a:pt x="1874563" y="337708"/>
                  <a:pt x="1909043" y="420671"/>
                </a:cubicBezTo>
                <a:cubicBezTo>
                  <a:pt x="1943524" y="503633"/>
                  <a:pt x="1750167" y="634888"/>
                  <a:pt x="1307826" y="655652"/>
                </a:cubicBezTo>
                <a:cubicBezTo>
                  <a:pt x="1528996" y="676322"/>
                  <a:pt x="1777789" y="702516"/>
                  <a:pt x="1777789" y="793098"/>
                </a:cubicBezTo>
                <a:cubicBezTo>
                  <a:pt x="1777789" y="883681"/>
                  <a:pt x="1390788" y="897873"/>
                  <a:pt x="1225339" y="849105"/>
                </a:cubicBezTo>
                <a:cubicBezTo>
                  <a:pt x="1349736" y="918257"/>
                  <a:pt x="1529472" y="952833"/>
                  <a:pt x="1487944" y="1008077"/>
                </a:cubicBezTo>
                <a:cubicBezTo>
                  <a:pt x="1446414" y="1063323"/>
                  <a:pt x="1094085" y="980455"/>
                  <a:pt x="928159" y="897492"/>
                </a:cubicBezTo>
                <a:close/>
              </a:path>
            </a:pathLst>
          </a:custGeom>
          <a:solidFill>
            <a:srgbClr val="592F25">
              <a:alpha val="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9" name="GiveHands_right">
            <a:extLst>
              <a:ext uri="{FF2B5EF4-FFF2-40B4-BE49-F238E27FC236}">
                <a16:creationId xmlns:a16="http://schemas.microsoft.com/office/drawing/2014/main" id="{C696C7AB-014C-48E0-BAB1-FC7DE1B19703}"/>
              </a:ext>
            </a:extLst>
          </p:cNvPr>
          <p:cNvSpPr/>
          <p:nvPr/>
        </p:nvSpPr>
        <p:spPr>
          <a:xfrm>
            <a:off x="2577637" y="1974129"/>
            <a:ext cx="1739596" cy="1036113"/>
          </a:xfrm>
          <a:custGeom>
            <a:avLst/>
            <a:gdLst>
              <a:gd name="connsiteX0" fmla="*/ 98627 w 1913556"/>
              <a:gd name="connsiteY0" fmla="*/ 1139427 h 1139724"/>
              <a:gd name="connsiteX1" fmla="*/ 98627 w 1913556"/>
              <a:gd name="connsiteY1" fmla="*/ 448293 h 1139724"/>
              <a:gd name="connsiteX2" fmla="*/ 658506 w 1913556"/>
              <a:gd name="connsiteY2" fmla="*/ 448293 h 1139724"/>
              <a:gd name="connsiteX3" fmla="*/ 713751 w 1913556"/>
              <a:gd name="connsiteY3" fmla="*/ 61292 h 1139724"/>
              <a:gd name="connsiteX4" fmla="*/ 913776 w 1913556"/>
              <a:gd name="connsiteY4" fmla="*/ 268557 h 1139724"/>
              <a:gd name="connsiteX5" fmla="*/ 1694826 w 1913556"/>
              <a:gd name="connsiteY5" fmla="*/ 88915 h 1139724"/>
              <a:gd name="connsiteX6" fmla="*/ 1218005 w 1913556"/>
              <a:gd name="connsiteY6" fmla="*/ 427529 h 1139724"/>
              <a:gd name="connsiteX7" fmla="*/ 1909043 w 1913556"/>
              <a:gd name="connsiteY7" fmla="*/ 420671 h 1139724"/>
              <a:gd name="connsiteX8" fmla="*/ 1307826 w 1913556"/>
              <a:gd name="connsiteY8" fmla="*/ 655652 h 1139724"/>
              <a:gd name="connsiteX9" fmla="*/ 1777789 w 1913556"/>
              <a:gd name="connsiteY9" fmla="*/ 793098 h 1139724"/>
              <a:gd name="connsiteX10" fmla="*/ 1225339 w 1913556"/>
              <a:gd name="connsiteY10" fmla="*/ 849105 h 1139724"/>
              <a:gd name="connsiteX11" fmla="*/ 1487944 w 1913556"/>
              <a:gd name="connsiteY11" fmla="*/ 1008077 h 1139724"/>
              <a:gd name="connsiteX12" fmla="*/ 928159 w 1913556"/>
              <a:gd name="connsiteY12" fmla="*/ 897492 h 1139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13556" h="1139724">
                <a:moveTo>
                  <a:pt x="98627" y="1139427"/>
                </a:moveTo>
                <a:cubicBezTo>
                  <a:pt x="-11959" y="1001219"/>
                  <a:pt x="-53773" y="621077"/>
                  <a:pt x="98627" y="448293"/>
                </a:cubicBezTo>
                <a:lnTo>
                  <a:pt x="658506" y="448293"/>
                </a:lnTo>
                <a:cubicBezTo>
                  <a:pt x="658506" y="448293"/>
                  <a:pt x="720704" y="192547"/>
                  <a:pt x="713751" y="61292"/>
                </a:cubicBezTo>
                <a:cubicBezTo>
                  <a:pt x="706798" y="-69962"/>
                  <a:pt x="900346" y="12906"/>
                  <a:pt x="913776" y="268557"/>
                </a:cubicBezTo>
                <a:cubicBezTo>
                  <a:pt x="1058937" y="185689"/>
                  <a:pt x="1604910" y="-35482"/>
                  <a:pt x="1694826" y="88915"/>
                </a:cubicBezTo>
                <a:cubicBezTo>
                  <a:pt x="1784742" y="213311"/>
                  <a:pt x="1218005" y="427529"/>
                  <a:pt x="1218005" y="427529"/>
                </a:cubicBezTo>
                <a:cubicBezTo>
                  <a:pt x="1218005" y="427529"/>
                  <a:pt x="1874563" y="337708"/>
                  <a:pt x="1909043" y="420671"/>
                </a:cubicBezTo>
                <a:cubicBezTo>
                  <a:pt x="1943524" y="503633"/>
                  <a:pt x="1750167" y="634888"/>
                  <a:pt x="1307826" y="655652"/>
                </a:cubicBezTo>
                <a:cubicBezTo>
                  <a:pt x="1528996" y="676322"/>
                  <a:pt x="1777789" y="702516"/>
                  <a:pt x="1777789" y="793098"/>
                </a:cubicBezTo>
                <a:cubicBezTo>
                  <a:pt x="1777789" y="883681"/>
                  <a:pt x="1390788" y="897873"/>
                  <a:pt x="1225339" y="849105"/>
                </a:cubicBezTo>
                <a:cubicBezTo>
                  <a:pt x="1349736" y="918257"/>
                  <a:pt x="1529472" y="952833"/>
                  <a:pt x="1487944" y="1008077"/>
                </a:cubicBezTo>
                <a:cubicBezTo>
                  <a:pt x="1446414" y="1063323"/>
                  <a:pt x="1094085" y="980455"/>
                  <a:pt x="928159" y="897492"/>
                </a:cubicBezTo>
                <a:close/>
              </a:path>
            </a:pathLst>
          </a:custGeom>
          <a:solidFill>
            <a:srgbClr val="592F2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0" name="ReceiveHands_left">
            <a:extLst>
              <a:ext uri="{FF2B5EF4-FFF2-40B4-BE49-F238E27FC236}">
                <a16:creationId xmlns:a16="http://schemas.microsoft.com/office/drawing/2014/main" id="{82A4C81B-CC39-4DEB-92F0-F003CCFBF453}"/>
              </a:ext>
            </a:extLst>
          </p:cNvPr>
          <p:cNvSpPr/>
          <p:nvPr/>
        </p:nvSpPr>
        <p:spPr>
          <a:xfrm>
            <a:off x="6810934" y="2126207"/>
            <a:ext cx="1739612" cy="1036148"/>
          </a:xfrm>
          <a:custGeom>
            <a:avLst/>
            <a:gdLst>
              <a:gd name="connsiteX0" fmla="*/ 1813730 w 1913573"/>
              <a:gd name="connsiteY0" fmla="*/ 1139467 h 1139763"/>
              <a:gd name="connsiteX1" fmla="*/ 1813730 w 1913573"/>
              <a:gd name="connsiteY1" fmla="*/ 448332 h 1139763"/>
              <a:gd name="connsiteX2" fmla="*/ 1253946 w 1913573"/>
              <a:gd name="connsiteY2" fmla="*/ 448332 h 1139763"/>
              <a:gd name="connsiteX3" fmla="*/ 1198605 w 1913573"/>
              <a:gd name="connsiteY3" fmla="*/ 61332 h 1139763"/>
              <a:gd name="connsiteX4" fmla="*/ 998580 w 1913573"/>
              <a:gd name="connsiteY4" fmla="*/ 268691 h 1139763"/>
              <a:gd name="connsiteX5" fmla="*/ 217530 w 1913573"/>
              <a:gd name="connsiteY5" fmla="*/ 88954 h 1139763"/>
              <a:gd name="connsiteX6" fmla="*/ 694448 w 1913573"/>
              <a:gd name="connsiteY6" fmla="*/ 427663 h 1139763"/>
              <a:gd name="connsiteX7" fmla="*/ 3313 w 1913573"/>
              <a:gd name="connsiteY7" fmla="*/ 420710 h 1139763"/>
              <a:gd name="connsiteX8" fmla="*/ 604531 w 1913573"/>
              <a:gd name="connsiteY8" fmla="*/ 655692 h 1139763"/>
              <a:gd name="connsiteX9" fmla="*/ 134568 w 1913573"/>
              <a:gd name="connsiteY9" fmla="*/ 793137 h 1139763"/>
              <a:gd name="connsiteX10" fmla="*/ 687493 w 1913573"/>
              <a:gd name="connsiteY10" fmla="*/ 849240 h 1139763"/>
              <a:gd name="connsiteX11" fmla="*/ 424890 w 1913573"/>
              <a:gd name="connsiteY11" fmla="*/ 1008212 h 1139763"/>
              <a:gd name="connsiteX12" fmla="*/ 984674 w 1913573"/>
              <a:gd name="connsiteY12" fmla="*/ 897627 h 11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13573" h="1139763">
                <a:moveTo>
                  <a:pt x="1813730" y="1139467"/>
                </a:moveTo>
                <a:cubicBezTo>
                  <a:pt x="1924316" y="1001259"/>
                  <a:pt x="1966130" y="621116"/>
                  <a:pt x="1813730" y="448332"/>
                </a:cubicBezTo>
                <a:lnTo>
                  <a:pt x="1253946" y="448332"/>
                </a:lnTo>
                <a:cubicBezTo>
                  <a:pt x="1253946" y="448332"/>
                  <a:pt x="1191748" y="192681"/>
                  <a:pt x="1198605" y="61332"/>
                </a:cubicBezTo>
                <a:cubicBezTo>
                  <a:pt x="1205463" y="-70018"/>
                  <a:pt x="1012011" y="12945"/>
                  <a:pt x="998580" y="268691"/>
                </a:cubicBezTo>
                <a:cubicBezTo>
                  <a:pt x="853419" y="185728"/>
                  <a:pt x="307447" y="-35442"/>
                  <a:pt x="217530" y="88954"/>
                </a:cubicBezTo>
                <a:cubicBezTo>
                  <a:pt x="127615" y="213351"/>
                  <a:pt x="694448" y="427663"/>
                  <a:pt x="694448" y="427663"/>
                </a:cubicBezTo>
                <a:cubicBezTo>
                  <a:pt x="694448" y="427663"/>
                  <a:pt x="37889" y="337747"/>
                  <a:pt x="3313" y="420710"/>
                </a:cubicBezTo>
                <a:cubicBezTo>
                  <a:pt x="-31263" y="503673"/>
                  <a:pt x="162286" y="634927"/>
                  <a:pt x="604531" y="655692"/>
                </a:cubicBezTo>
                <a:cubicBezTo>
                  <a:pt x="383361" y="676456"/>
                  <a:pt x="134568" y="702555"/>
                  <a:pt x="134568" y="793137"/>
                </a:cubicBezTo>
                <a:cubicBezTo>
                  <a:pt x="134568" y="883720"/>
                  <a:pt x="521664" y="897912"/>
                  <a:pt x="687493" y="849240"/>
                </a:cubicBezTo>
                <a:cubicBezTo>
                  <a:pt x="563097" y="918296"/>
                  <a:pt x="383361" y="952872"/>
                  <a:pt x="424890" y="1008212"/>
                </a:cubicBezTo>
                <a:cubicBezTo>
                  <a:pt x="466418" y="1063552"/>
                  <a:pt x="818844" y="980494"/>
                  <a:pt x="984674" y="897627"/>
                </a:cubicBezTo>
                <a:close/>
              </a:path>
            </a:pathLst>
          </a:custGeom>
          <a:solidFill>
            <a:srgbClr val="D19D8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4" name="Forme libre : forme 43">
            <a:extLst>
              <a:ext uri="{FF2B5EF4-FFF2-40B4-BE49-F238E27FC236}">
                <a16:creationId xmlns:a16="http://schemas.microsoft.com/office/drawing/2014/main" id="{44D7AFA7-BEEE-4F82-83DF-95E43B9E4C1D}"/>
              </a:ext>
            </a:extLst>
          </p:cNvPr>
          <p:cNvSpPr/>
          <p:nvPr/>
        </p:nvSpPr>
        <p:spPr>
          <a:xfrm rot="3457662">
            <a:off x="7336998" y="1032689"/>
            <a:ext cx="112974" cy="456642"/>
          </a:xfrm>
          <a:custGeom>
            <a:avLst/>
            <a:gdLst>
              <a:gd name="connsiteX0" fmla="*/ 257029 w 269926"/>
              <a:gd name="connsiteY0" fmla="*/ 15170 h 1091042"/>
              <a:gd name="connsiteX1" fmla="*/ 222817 w 269926"/>
              <a:gd name="connsiteY1" fmla="*/ -96 h 1091042"/>
              <a:gd name="connsiteX2" fmla="*/ 46435 w 269926"/>
              <a:gd name="connsiteY2" fmla="*/ -96 h 1091042"/>
              <a:gd name="connsiteX3" fmla="*/ -721 w 269926"/>
              <a:gd name="connsiteY3" fmla="*/ 46693 h 1091042"/>
              <a:gd name="connsiteX4" fmla="*/ -538 w 269926"/>
              <a:gd name="connsiteY4" fmla="*/ 51026 h 1091042"/>
              <a:gd name="connsiteX5" fmla="*/ 87458 w 269926"/>
              <a:gd name="connsiteY5" fmla="*/ 1048254 h 1091042"/>
              <a:gd name="connsiteX6" fmla="*/ 138518 w 269926"/>
              <a:gd name="connsiteY6" fmla="*/ 1090748 h 1091042"/>
              <a:gd name="connsiteX7" fmla="*/ 181012 w 269926"/>
              <a:gd name="connsiteY7" fmla="*/ 1048254 h 1091042"/>
              <a:gd name="connsiteX8" fmla="*/ 269007 w 269926"/>
              <a:gd name="connsiteY8" fmla="*/ 51026 h 1091042"/>
              <a:gd name="connsiteX9" fmla="*/ 257029 w 269926"/>
              <a:gd name="connsiteY9" fmla="*/ 15170 h 1091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9926" h="1091042">
                <a:moveTo>
                  <a:pt x="257029" y="15170"/>
                </a:moveTo>
                <a:cubicBezTo>
                  <a:pt x="248235" y="5557"/>
                  <a:pt x="235845" y="28"/>
                  <a:pt x="222817" y="-96"/>
                </a:cubicBezTo>
                <a:lnTo>
                  <a:pt x="46435" y="-96"/>
                </a:lnTo>
                <a:cubicBezTo>
                  <a:pt x="20493" y="-197"/>
                  <a:pt x="-619" y="20751"/>
                  <a:pt x="-721" y="46693"/>
                </a:cubicBezTo>
                <a:cubicBezTo>
                  <a:pt x="-727" y="48139"/>
                  <a:pt x="-666" y="49585"/>
                  <a:pt x="-538" y="51026"/>
                </a:cubicBezTo>
                <a:lnTo>
                  <a:pt x="87458" y="1048254"/>
                </a:lnTo>
                <a:cubicBezTo>
                  <a:pt x="89824" y="1074088"/>
                  <a:pt x="112684" y="1093113"/>
                  <a:pt x="138518" y="1090748"/>
                </a:cubicBezTo>
                <a:cubicBezTo>
                  <a:pt x="161076" y="1088682"/>
                  <a:pt x="178946" y="1070812"/>
                  <a:pt x="181012" y="1048254"/>
                </a:cubicBezTo>
                <a:lnTo>
                  <a:pt x="269007" y="51026"/>
                </a:lnTo>
                <a:cubicBezTo>
                  <a:pt x="270212" y="37924"/>
                  <a:pt x="265867" y="24917"/>
                  <a:pt x="257029" y="15170"/>
                </a:cubicBezTo>
                <a:close/>
              </a:path>
            </a:pathLst>
          </a:custGeom>
          <a:solidFill>
            <a:schemeClr val="accent6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5" name="Forme libre : forme 44">
            <a:extLst>
              <a:ext uri="{FF2B5EF4-FFF2-40B4-BE49-F238E27FC236}">
                <a16:creationId xmlns:a16="http://schemas.microsoft.com/office/drawing/2014/main" id="{A99DB29C-C8F1-43C0-AA3B-ED9678F12C64}"/>
              </a:ext>
            </a:extLst>
          </p:cNvPr>
          <p:cNvSpPr/>
          <p:nvPr/>
        </p:nvSpPr>
        <p:spPr>
          <a:xfrm rot="3457662">
            <a:off x="7380757" y="1443201"/>
            <a:ext cx="154414" cy="315272"/>
          </a:xfrm>
          <a:custGeom>
            <a:avLst/>
            <a:gdLst>
              <a:gd name="connsiteX0" fmla="*/ 363995 w 368938"/>
              <a:gd name="connsiteY0" fmla="*/ 77865 h 753270"/>
              <a:gd name="connsiteX1" fmla="*/ 334794 w 368938"/>
              <a:gd name="connsiteY1" fmla="*/ 52343 h 753270"/>
              <a:gd name="connsiteX2" fmla="*/ 166241 w 368938"/>
              <a:gd name="connsiteY2" fmla="*/ 1926 h 753270"/>
              <a:gd name="connsiteX3" fmla="*/ 107685 w 368938"/>
              <a:gd name="connsiteY3" fmla="*/ 33296 h 753270"/>
              <a:gd name="connsiteX4" fmla="*/ 106273 w 368938"/>
              <a:gd name="connsiteY4" fmla="*/ 39426 h 753270"/>
              <a:gd name="connsiteX5" fmla="*/ -121 w 368938"/>
              <a:gd name="connsiteY5" fmla="*/ 698686 h 753270"/>
              <a:gd name="connsiteX6" fmla="*/ 32760 w 368938"/>
              <a:gd name="connsiteY6" fmla="*/ 751139 h 753270"/>
              <a:gd name="connsiteX7" fmla="*/ 46303 w 368938"/>
              <a:gd name="connsiteY7" fmla="*/ 753174 h 753270"/>
              <a:gd name="connsiteX8" fmla="*/ 89127 w 368938"/>
              <a:gd name="connsiteY8" fmla="*/ 725539 h 753270"/>
              <a:gd name="connsiteX9" fmla="*/ 364074 w 368938"/>
              <a:gd name="connsiteY9" fmla="*/ 116617 h 753270"/>
              <a:gd name="connsiteX10" fmla="*/ 363995 w 368938"/>
              <a:gd name="connsiteY10" fmla="*/ 77865 h 75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68938" h="753270">
                <a:moveTo>
                  <a:pt x="363995" y="77865"/>
                </a:moveTo>
                <a:cubicBezTo>
                  <a:pt x="358391" y="65549"/>
                  <a:pt x="347749" y="56247"/>
                  <a:pt x="334794" y="52343"/>
                </a:cubicBezTo>
                <a:lnTo>
                  <a:pt x="166241" y="1926"/>
                </a:lnTo>
                <a:cubicBezTo>
                  <a:pt x="141408" y="-5581"/>
                  <a:pt x="115192" y="8464"/>
                  <a:pt x="107685" y="33296"/>
                </a:cubicBezTo>
                <a:cubicBezTo>
                  <a:pt x="107078" y="35306"/>
                  <a:pt x="106606" y="37353"/>
                  <a:pt x="106273" y="39426"/>
                </a:cubicBezTo>
                <a:lnTo>
                  <a:pt x="-121" y="698686"/>
                </a:lnTo>
                <a:cubicBezTo>
                  <a:pt x="-3862" y="721941"/>
                  <a:pt x="10199" y="744372"/>
                  <a:pt x="32760" y="751139"/>
                </a:cubicBezTo>
                <a:cubicBezTo>
                  <a:pt x="37145" y="752497"/>
                  <a:pt x="41712" y="753183"/>
                  <a:pt x="46303" y="753174"/>
                </a:cubicBezTo>
                <a:cubicBezTo>
                  <a:pt x="64769" y="753180"/>
                  <a:pt x="81525" y="742367"/>
                  <a:pt x="89127" y="725539"/>
                </a:cubicBezTo>
                <a:lnTo>
                  <a:pt x="364074" y="116617"/>
                </a:lnTo>
                <a:cubicBezTo>
                  <a:pt x="369625" y="104290"/>
                  <a:pt x="369598" y="90169"/>
                  <a:pt x="363995" y="77865"/>
                </a:cubicBezTo>
                <a:close/>
              </a:path>
            </a:pathLst>
          </a:custGeom>
          <a:solidFill>
            <a:schemeClr val="accent6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6" name="Forme libre : forme 45">
            <a:extLst>
              <a:ext uri="{FF2B5EF4-FFF2-40B4-BE49-F238E27FC236}">
                <a16:creationId xmlns:a16="http://schemas.microsoft.com/office/drawing/2014/main" id="{8AA0E523-4DE6-4BF4-AA99-8B6884502483}"/>
              </a:ext>
            </a:extLst>
          </p:cNvPr>
          <p:cNvSpPr/>
          <p:nvPr/>
        </p:nvSpPr>
        <p:spPr>
          <a:xfrm rot="3457662">
            <a:off x="7004818" y="913746"/>
            <a:ext cx="147849" cy="267542"/>
          </a:xfrm>
          <a:custGeom>
            <a:avLst/>
            <a:gdLst>
              <a:gd name="connsiteX0" fmla="*/ 351855 w 353251"/>
              <a:gd name="connsiteY0" fmla="*/ 584256 h 639232"/>
              <a:gd name="connsiteX1" fmla="*/ 259163 w 353251"/>
              <a:gd name="connsiteY1" fmla="*/ 38983 h 639232"/>
              <a:gd name="connsiteX2" fmla="*/ 204958 w 353251"/>
              <a:gd name="connsiteY2" fmla="*/ 581 h 639232"/>
              <a:gd name="connsiteX3" fmla="*/ 197706 w 353251"/>
              <a:gd name="connsiteY3" fmla="*/ 2422 h 639232"/>
              <a:gd name="connsiteX4" fmla="*/ 31111 w 353251"/>
              <a:gd name="connsiteY4" fmla="*/ 59103 h 639232"/>
              <a:gd name="connsiteX5" fmla="*/ 1802 w 353251"/>
              <a:gd name="connsiteY5" fmla="*/ 118717 h 639232"/>
              <a:gd name="connsiteX6" fmla="*/ 4806 w 353251"/>
              <a:gd name="connsiteY6" fmla="*/ 125647 h 639232"/>
              <a:gd name="connsiteX7" fmla="*/ 264095 w 353251"/>
              <a:gd name="connsiteY7" fmla="*/ 614162 h 639232"/>
              <a:gd name="connsiteX8" fmla="*/ 305587 w 353251"/>
              <a:gd name="connsiteY8" fmla="*/ 639136 h 639232"/>
              <a:gd name="connsiteX9" fmla="*/ 320697 w 353251"/>
              <a:gd name="connsiteY9" fmla="*/ 636631 h 639232"/>
              <a:gd name="connsiteX10" fmla="*/ 351855 w 353251"/>
              <a:gd name="connsiteY10" fmla="*/ 584256 h 639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3251" h="639232">
                <a:moveTo>
                  <a:pt x="351855" y="584256"/>
                </a:moveTo>
                <a:lnTo>
                  <a:pt x="259163" y="38983"/>
                </a:lnTo>
                <a:cubicBezTo>
                  <a:pt x="254799" y="13410"/>
                  <a:pt x="230531" y="-3783"/>
                  <a:pt x="204958" y="581"/>
                </a:cubicBezTo>
                <a:cubicBezTo>
                  <a:pt x="202496" y="1001"/>
                  <a:pt x="200071" y="1617"/>
                  <a:pt x="197706" y="2422"/>
                </a:cubicBezTo>
                <a:lnTo>
                  <a:pt x="31111" y="59103"/>
                </a:lnTo>
                <a:cubicBezTo>
                  <a:pt x="6555" y="67471"/>
                  <a:pt x="-6566" y="94162"/>
                  <a:pt x="1802" y="118717"/>
                </a:cubicBezTo>
                <a:cubicBezTo>
                  <a:pt x="2616" y="121104"/>
                  <a:pt x="3620" y="123421"/>
                  <a:pt x="4806" y="125647"/>
                </a:cubicBezTo>
                <a:lnTo>
                  <a:pt x="264095" y="614162"/>
                </a:lnTo>
                <a:cubicBezTo>
                  <a:pt x="272237" y="629524"/>
                  <a:pt x="288200" y="639132"/>
                  <a:pt x="305587" y="639136"/>
                </a:cubicBezTo>
                <a:cubicBezTo>
                  <a:pt x="310724" y="639106"/>
                  <a:pt x="315825" y="638260"/>
                  <a:pt x="320697" y="636631"/>
                </a:cubicBezTo>
                <a:cubicBezTo>
                  <a:pt x="342535" y="629193"/>
                  <a:pt x="355740" y="606997"/>
                  <a:pt x="351855" y="584256"/>
                </a:cubicBezTo>
                <a:close/>
              </a:path>
            </a:pathLst>
          </a:custGeom>
          <a:solidFill>
            <a:schemeClr val="accent6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F6CA9D4F-F594-4D6A-AB46-5254FA1755CD}"/>
              </a:ext>
            </a:extLst>
          </p:cNvPr>
          <p:cNvSpPr/>
          <p:nvPr/>
        </p:nvSpPr>
        <p:spPr>
          <a:xfrm rot="18142338" flipH="1">
            <a:off x="4972183" y="1035563"/>
            <a:ext cx="112974" cy="456642"/>
          </a:xfrm>
          <a:custGeom>
            <a:avLst/>
            <a:gdLst>
              <a:gd name="connsiteX0" fmla="*/ 257029 w 269926"/>
              <a:gd name="connsiteY0" fmla="*/ 15170 h 1091042"/>
              <a:gd name="connsiteX1" fmla="*/ 222817 w 269926"/>
              <a:gd name="connsiteY1" fmla="*/ -96 h 1091042"/>
              <a:gd name="connsiteX2" fmla="*/ 46435 w 269926"/>
              <a:gd name="connsiteY2" fmla="*/ -96 h 1091042"/>
              <a:gd name="connsiteX3" fmla="*/ -721 w 269926"/>
              <a:gd name="connsiteY3" fmla="*/ 46693 h 1091042"/>
              <a:gd name="connsiteX4" fmla="*/ -538 w 269926"/>
              <a:gd name="connsiteY4" fmla="*/ 51026 h 1091042"/>
              <a:gd name="connsiteX5" fmla="*/ 87458 w 269926"/>
              <a:gd name="connsiteY5" fmla="*/ 1048254 h 1091042"/>
              <a:gd name="connsiteX6" fmla="*/ 138518 w 269926"/>
              <a:gd name="connsiteY6" fmla="*/ 1090748 h 1091042"/>
              <a:gd name="connsiteX7" fmla="*/ 181012 w 269926"/>
              <a:gd name="connsiteY7" fmla="*/ 1048254 h 1091042"/>
              <a:gd name="connsiteX8" fmla="*/ 269007 w 269926"/>
              <a:gd name="connsiteY8" fmla="*/ 51026 h 1091042"/>
              <a:gd name="connsiteX9" fmla="*/ 257029 w 269926"/>
              <a:gd name="connsiteY9" fmla="*/ 15170 h 1091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9926" h="1091042">
                <a:moveTo>
                  <a:pt x="257029" y="15170"/>
                </a:moveTo>
                <a:cubicBezTo>
                  <a:pt x="248235" y="5557"/>
                  <a:pt x="235845" y="28"/>
                  <a:pt x="222817" y="-96"/>
                </a:cubicBezTo>
                <a:lnTo>
                  <a:pt x="46435" y="-96"/>
                </a:lnTo>
                <a:cubicBezTo>
                  <a:pt x="20493" y="-197"/>
                  <a:pt x="-619" y="20751"/>
                  <a:pt x="-721" y="46693"/>
                </a:cubicBezTo>
                <a:cubicBezTo>
                  <a:pt x="-727" y="48139"/>
                  <a:pt x="-666" y="49585"/>
                  <a:pt x="-538" y="51026"/>
                </a:cubicBezTo>
                <a:lnTo>
                  <a:pt x="87458" y="1048254"/>
                </a:lnTo>
                <a:cubicBezTo>
                  <a:pt x="89824" y="1074088"/>
                  <a:pt x="112684" y="1093113"/>
                  <a:pt x="138518" y="1090748"/>
                </a:cubicBezTo>
                <a:cubicBezTo>
                  <a:pt x="161076" y="1088682"/>
                  <a:pt x="178946" y="1070812"/>
                  <a:pt x="181012" y="1048254"/>
                </a:cubicBezTo>
                <a:lnTo>
                  <a:pt x="269007" y="51026"/>
                </a:lnTo>
                <a:cubicBezTo>
                  <a:pt x="270212" y="37924"/>
                  <a:pt x="265867" y="24917"/>
                  <a:pt x="257029" y="15170"/>
                </a:cubicBezTo>
                <a:close/>
              </a:path>
            </a:pathLst>
          </a:custGeom>
          <a:solidFill>
            <a:schemeClr val="accent6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8" name="Forme libre : forme 47">
            <a:extLst>
              <a:ext uri="{FF2B5EF4-FFF2-40B4-BE49-F238E27FC236}">
                <a16:creationId xmlns:a16="http://schemas.microsoft.com/office/drawing/2014/main" id="{8F3C4D54-E14B-4923-A12E-CD048ABA64F7}"/>
              </a:ext>
            </a:extLst>
          </p:cNvPr>
          <p:cNvSpPr/>
          <p:nvPr/>
        </p:nvSpPr>
        <p:spPr>
          <a:xfrm rot="18142338" flipH="1">
            <a:off x="4886984" y="1446075"/>
            <a:ext cx="154414" cy="315272"/>
          </a:xfrm>
          <a:custGeom>
            <a:avLst/>
            <a:gdLst>
              <a:gd name="connsiteX0" fmla="*/ 363995 w 368938"/>
              <a:gd name="connsiteY0" fmla="*/ 77865 h 753270"/>
              <a:gd name="connsiteX1" fmla="*/ 334794 w 368938"/>
              <a:gd name="connsiteY1" fmla="*/ 52343 h 753270"/>
              <a:gd name="connsiteX2" fmla="*/ 166241 w 368938"/>
              <a:gd name="connsiteY2" fmla="*/ 1926 h 753270"/>
              <a:gd name="connsiteX3" fmla="*/ 107685 w 368938"/>
              <a:gd name="connsiteY3" fmla="*/ 33296 h 753270"/>
              <a:gd name="connsiteX4" fmla="*/ 106273 w 368938"/>
              <a:gd name="connsiteY4" fmla="*/ 39426 h 753270"/>
              <a:gd name="connsiteX5" fmla="*/ -121 w 368938"/>
              <a:gd name="connsiteY5" fmla="*/ 698686 h 753270"/>
              <a:gd name="connsiteX6" fmla="*/ 32760 w 368938"/>
              <a:gd name="connsiteY6" fmla="*/ 751139 h 753270"/>
              <a:gd name="connsiteX7" fmla="*/ 46303 w 368938"/>
              <a:gd name="connsiteY7" fmla="*/ 753174 h 753270"/>
              <a:gd name="connsiteX8" fmla="*/ 89127 w 368938"/>
              <a:gd name="connsiteY8" fmla="*/ 725539 h 753270"/>
              <a:gd name="connsiteX9" fmla="*/ 364074 w 368938"/>
              <a:gd name="connsiteY9" fmla="*/ 116617 h 753270"/>
              <a:gd name="connsiteX10" fmla="*/ 363995 w 368938"/>
              <a:gd name="connsiteY10" fmla="*/ 77865 h 75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68938" h="753270">
                <a:moveTo>
                  <a:pt x="363995" y="77865"/>
                </a:moveTo>
                <a:cubicBezTo>
                  <a:pt x="358391" y="65549"/>
                  <a:pt x="347749" y="56247"/>
                  <a:pt x="334794" y="52343"/>
                </a:cubicBezTo>
                <a:lnTo>
                  <a:pt x="166241" y="1926"/>
                </a:lnTo>
                <a:cubicBezTo>
                  <a:pt x="141408" y="-5581"/>
                  <a:pt x="115192" y="8464"/>
                  <a:pt x="107685" y="33296"/>
                </a:cubicBezTo>
                <a:cubicBezTo>
                  <a:pt x="107078" y="35306"/>
                  <a:pt x="106606" y="37353"/>
                  <a:pt x="106273" y="39426"/>
                </a:cubicBezTo>
                <a:lnTo>
                  <a:pt x="-121" y="698686"/>
                </a:lnTo>
                <a:cubicBezTo>
                  <a:pt x="-3862" y="721941"/>
                  <a:pt x="10199" y="744372"/>
                  <a:pt x="32760" y="751139"/>
                </a:cubicBezTo>
                <a:cubicBezTo>
                  <a:pt x="37145" y="752497"/>
                  <a:pt x="41712" y="753183"/>
                  <a:pt x="46303" y="753174"/>
                </a:cubicBezTo>
                <a:cubicBezTo>
                  <a:pt x="64769" y="753180"/>
                  <a:pt x="81525" y="742367"/>
                  <a:pt x="89127" y="725539"/>
                </a:cubicBezTo>
                <a:lnTo>
                  <a:pt x="364074" y="116617"/>
                </a:lnTo>
                <a:cubicBezTo>
                  <a:pt x="369625" y="104290"/>
                  <a:pt x="369598" y="90169"/>
                  <a:pt x="363995" y="77865"/>
                </a:cubicBezTo>
                <a:close/>
              </a:path>
            </a:pathLst>
          </a:custGeom>
          <a:solidFill>
            <a:schemeClr val="accent6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9" name="Forme libre : forme 48">
            <a:extLst>
              <a:ext uri="{FF2B5EF4-FFF2-40B4-BE49-F238E27FC236}">
                <a16:creationId xmlns:a16="http://schemas.microsoft.com/office/drawing/2014/main" id="{6A2D31C0-346E-4FEE-9A58-14C59681C887}"/>
              </a:ext>
            </a:extLst>
          </p:cNvPr>
          <p:cNvSpPr/>
          <p:nvPr/>
        </p:nvSpPr>
        <p:spPr>
          <a:xfrm rot="18142338" flipH="1">
            <a:off x="5269488" y="916620"/>
            <a:ext cx="147849" cy="267542"/>
          </a:xfrm>
          <a:custGeom>
            <a:avLst/>
            <a:gdLst>
              <a:gd name="connsiteX0" fmla="*/ 351855 w 353251"/>
              <a:gd name="connsiteY0" fmla="*/ 584256 h 639232"/>
              <a:gd name="connsiteX1" fmla="*/ 259163 w 353251"/>
              <a:gd name="connsiteY1" fmla="*/ 38983 h 639232"/>
              <a:gd name="connsiteX2" fmla="*/ 204958 w 353251"/>
              <a:gd name="connsiteY2" fmla="*/ 581 h 639232"/>
              <a:gd name="connsiteX3" fmla="*/ 197706 w 353251"/>
              <a:gd name="connsiteY3" fmla="*/ 2422 h 639232"/>
              <a:gd name="connsiteX4" fmla="*/ 31111 w 353251"/>
              <a:gd name="connsiteY4" fmla="*/ 59103 h 639232"/>
              <a:gd name="connsiteX5" fmla="*/ 1802 w 353251"/>
              <a:gd name="connsiteY5" fmla="*/ 118717 h 639232"/>
              <a:gd name="connsiteX6" fmla="*/ 4806 w 353251"/>
              <a:gd name="connsiteY6" fmla="*/ 125647 h 639232"/>
              <a:gd name="connsiteX7" fmla="*/ 264095 w 353251"/>
              <a:gd name="connsiteY7" fmla="*/ 614162 h 639232"/>
              <a:gd name="connsiteX8" fmla="*/ 305587 w 353251"/>
              <a:gd name="connsiteY8" fmla="*/ 639136 h 639232"/>
              <a:gd name="connsiteX9" fmla="*/ 320697 w 353251"/>
              <a:gd name="connsiteY9" fmla="*/ 636631 h 639232"/>
              <a:gd name="connsiteX10" fmla="*/ 351855 w 353251"/>
              <a:gd name="connsiteY10" fmla="*/ 584256 h 639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3251" h="639232">
                <a:moveTo>
                  <a:pt x="351855" y="584256"/>
                </a:moveTo>
                <a:lnTo>
                  <a:pt x="259163" y="38983"/>
                </a:lnTo>
                <a:cubicBezTo>
                  <a:pt x="254799" y="13410"/>
                  <a:pt x="230531" y="-3783"/>
                  <a:pt x="204958" y="581"/>
                </a:cubicBezTo>
                <a:cubicBezTo>
                  <a:pt x="202496" y="1001"/>
                  <a:pt x="200071" y="1617"/>
                  <a:pt x="197706" y="2422"/>
                </a:cubicBezTo>
                <a:lnTo>
                  <a:pt x="31111" y="59103"/>
                </a:lnTo>
                <a:cubicBezTo>
                  <a:pt x="6555" y="67471"/>
                  <a:pt x="-6566" y="94162"/>
                  <a:pt x="1802" y="118717"/>
                </a:cubicBezTo>
                <a:cubicBezTo>
                  <a:pt x="2616" y="121104"/>
                  <a:pt x="3620" y="123421"/>
                  <a:pt x="4806" y="125647"/>
                </a:cubicBezTo>
                <a:lnTo>
                  <a:pt x="264095" y="614162"/>
                </a:lnTo>
                <a:cubicBezTo>
                  <a:pt x="272237" y="629524"/>
                  <a:pt x="288200" y="639132"/>
                  <a:pt x="305587" y="639136"/>
                </a:cubicBezTo>
                <a:cubicBezTo>
                  <a:pt x="310724" y="639106"/>
                  <a:pt x="315825" y="638260"/>
                  <a:pt x="320697" y="636631"/>
                </a:cubicBezTo>
                <a:cubicBezTo>
                  <a:pt x="342535" y="629193"/>
                  <a:pt x="355740" y="606997"/>
                  <a:pt x="351855" y="584256"/>
                </a:cubicBezTo>
                <a:close/>
              </a:path>
            </a:pathLst>
          </a:custGeom>
          <a:solidFill>
            <a:schemeClr val="accent6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pic>
        <p:nvPicPr>
          <p:cNvPr id="41" name="Image 40">
            <a:extLst>
              <a:ext uri="{FF2B5EF4-FFF2-40B4-BE49-F238E27FC236}">
                <a16:creationId xmlns:a16="http://schemas.microsoft.com/office/drawing/2014/main" id="{989009D0-5D18-4BF8-AA4F-37548FFF73A5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sp>
        <p:nvSpPr>
          <p:cNvPr id="42" name="Forme libre : forme 41">
            <a:extLst>
              <a:ext uri="{FF2B5EF4-FFF2-40B4-BE49-F238E27FC236}">
                <a16:creationId xmlns:a16="http://schemas.microsoft.com/office/drawing/2014/main" id="{DA3C16BF-7E47-41D9-894D-6D5DE23E388A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43" name="Image 42" descr="Une image contenant texte&#10;&#10;Description générée automatiquement">
            <a:extLst>
              <a:ext uri="{FF2B5EF4-FFF2-40B4-BE49-F238E27FC236}">
                <a16:creationId xmlns:a16="http://schemas.microsoft.com/office/drawing/2014/main" id="{198C3899-2B74-46D3-ACC6-701098E1046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4" name="Espace réservé du pied de page 3">
            <a:extLst>
              <a:ext uri="{FF2B5EF4-FFF2-40B4-BE49-F238E27FC236}">
                <a16:creationId xmlns:a16="http://schemas.microsoft.com/office/drawing/2014/main" id="{379140D6-FEB0-47F0-B12E-2451289D023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296876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2.59259E-6 L -1.04167E-6 0.06065 " pathEditMode="relative" rAng="0" ptsTypes="AA">
                                      <p:cBhvr>
                                        <p:cTn id="9" dur="125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25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750"/>
                            </p:stCondLst>
                            <p:childTnLst>
                              <p:par>
                                <p:cTn id="15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-3.7037E-6 L -0.00013 -0.05509 " pathEditMode="relative" rAng="0" ptsTypes="AA">
                                      <p:cBhvr>
                                        <p:cTn id="1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" y="-2755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6" presetClass="emph" presetSubtype="0" accel="48000" decel="4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8" dur="1000" fill="hold"/>
                                        <p:tgtEl>
                                          <p:spTgt spid="26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750"/>
                            </p:stCondLst>
                            <p:childTnLst>
                              <p:par>
                                <p:cTn id="20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125E-6 -2.22222E-6 L 0.19336 -2.22222E-6 " pathEditMode="relative" rAng="0" ptsTypes="AA">
                                      <p:cBhvr>
                                        <p:cTn id="24" dur="12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661" y="0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35" presetClass="path" presetSubtype="0" accel="50000" decel="50000" fill="hold" grpId="2" nodeType="withEffect">
                                  <p:stCondLst>
                                    <p:cond delay="1350"/>
                                  </p:stCondLst>
                                  <p:childTnLst>
                                    <p:animMotion origin="layout" path="M 0.19336 -2.22222E-6 L 3.125E-6 -2.22222E-6 " pathEditMode="relative" rAng="0" ptsTypes="AA">
                                      <p:cBhvr>
                                        <p:cTn id="26" dur="13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674" y="0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10" presetClass="exit" presetSubtype="0" fill="hold" grpId="3" nodeType="withEffect">
                                  <p:stCondLst>
                                    <p:cond delay="2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1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4.07407E-6 L 0.19336 4.07407E-6 " pathEditMode="relative" rAng="0" ptsTypes="AA">
                                      <p:cBhvr>
                                        <p:cTn id="34" dur="12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661" y="0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35" presetClass="path" presetSubtype="0" accel="50000" decel="50000" fill="hold" grpId="2" nodeType="withEffect">
                                  <p:stCondLst>
                                    <p:cond delay="1350"/>
                                  </p:stCondLst>
                                  <p:childTnLst>
                                    <p:animMotion origin="layout" path="M 0.19336 4.07407E-6 L -2.5E-6 4.07407E-6 " pathEditMode="relative" rAng="0" ptsTypes="AA">
                                      <p:cBhvr>
                                        <p:cTn id="36" dur="13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674" y="0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10" presetClass="exit" presetSubtype="0" fill="hold" grpId="3" nodeType="withEffect">
                                  <p:stCondLst>
                                    <p:cond delay="2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1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2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45833E-6 -4.44444E-6 L -0.07721 0.00093 " pathEditMode="relative" rAng="0" ptsTypes="AA">
                                      <p:cBhvr>
                                        <p:cTn id="44" dur="12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867" y="46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2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6 3.33333E-6 L -0.07722 0.00092 " pathEditMode="relative" rAng="0" ptsTypes="AA">
                                      <p:cBhvr>
                                        <p:cTn id="49" dur="12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867" y="46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3" presetClass="path" presetSubtype="0" accel="5000" decel="90000" fill="hold" nodeType="withEffect">
                                  <p:stCondLst>
                                    <p:cond delay="550"/>
                                  </p:stCondLst>
                                  <p:childTnLst>
                                    <p:animMotion origin="layout" path="M -0.00013 -0.05509 L 0.06432 -0.05393 " pathEditMode="relative" rAng="0" ptsTypes="AA">
                                      <p:cBhvr>
                                        <p:cTn id="5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16" y="46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3" presetClass="path" presetSubtype="0" decel="50000" fill="hold" grpId="1" nodeType="withEffect">
                                  <p:stCondLst>
                                    <p:cond delay="650"/>
                                  </p:stCondLst>
                                  <p:childTnLst>
                                    <p:animMotion origin="layout" path="M -1.45833E-6 1.11111E-6 L 0.0638 1.11111E-6 " pathEditMode="relative" rAng="0" ptsTypes="AA">
                                      <p:cBhvr>
                                        <p:cTn id="53" dur="9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9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400"/>
                            </p:stCondLst>
                            <p:childTnLst>
                              <p:par>
                                <p:cTn id="5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15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6" presetClass="emph" presetSubtype="0" decel="56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59" dur="250" fill="hold"/>
                                        <p:tgtEl>
                                          <p:spTgt spid="46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60" presetID="53" presetClass="exit" presetSubtype="32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61" dur="4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4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3" dur="4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1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6" presetClass="emph" presetSubtype="0" decel="56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69" dur="250" fill="hold"/>
                                        <p:tgtEl>
                                          <p:spTgt spid="44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70" presetID="53" presetClass="exit" presetSubtype="32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71" dur="4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4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3" dur="4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22" presetClass="entr" presetSubtype="8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15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6" presetClass="emph" presetSubtype="0" decel="56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79" dur="250" fill="hold"/>
                                        <p:tgtEl>
                                          <p:spTgt spid="45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80" presetID="53" presetClass="exit" presetSubtype="32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81" dur="4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4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3" dur="4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22" presetClass="entr" presetSubtype="2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7" dur="15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6" presetClass="emph" presetSubtype="0" decel="56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89" dur="250" fill="hold"/>
                                        <p:tgtEl>
                                          <p:spTgt spid="49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90" presetID="53" presetClass="exit" presetSubtype="32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91" dur="4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4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3" dur="4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22" presetClass="entr" presetSubtype="2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7" dur="15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6" presetClass="emph" presetSubtype="0" decel="56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99" dur="250" fill="hold"/>
                                        <p:tgtEl>
                                          <p:spTgt spid="47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100" presetID="53" presetClass="exit" presetSubtype="32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1" dur="4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4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3" dur="4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22" presetClass="entr" presetSubtype="2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7" dur="1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6" presetClass="emph" presetSubtype="0" decel="56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109" dur="250" fill="hold"/>
                                        <p:tgtEl>
                                          <p:spTgt spid="48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110" presetID="53" presetClass="exit" presetSubtype="32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1" dur="4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4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3" dur="4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  <p:bldP spid="3" grpId="0"/>
      <p:bldP spid="24" grpId="0" animBg="1"/>
      <p:bldP spid="24" grpId="1" animBg="1"/>
      <p:bldP spid="25" grpId="0" animBg="1"/>
      <p:bldP spid="25" grpId="1" animBg="1"/>
      <p:bldP spid="25" grpId="2" animBg="1"/>
      <p:bldP spid="25" grpId="3" animBg="1"/>
      <p:bldP spid="26" grpId="0" animBg="1"/>
      <p:bldP spid="26" grpId="1" animBg="1"/>
      <p:bldP spid="39" grpId="0" animBg="1"/>
      <p:bldP spid="39" grpId="1" animBg="1"/>
      <p:bldP spid="39" grpId="2" animBg="1"/>
      <p:bldP spid="39" grpId="3" animBg="1"/>
      <p:bldP spid="40" grpId="0" animBg="1"/>
      <p:bldP spid="40" grpId="1" animBg="1"/>
      <p:bldP spid="44" grpId="0" animBg="1"/>
      <p:bldP spid="44" grpId="1" animBg="1"/>
      <p:bldP spid="44" grpId="2" animBg="1"/>
      <p:bldP spid="45" grpId="0" animBg="1"/>
      <p:bldP spid="45" grpId="1" animBg="1"/>
      <p:bldP spid="45" grpId="2" animBg="1"/>
      <p:bldP spid="46" grpId="0" animBg="1"/>
      <p:bldP spid="46" grpId="1" animBg="1"/>
      <p:bldP spid="46" grpId="2" animBg="1"/>
      <p:bldP spid="47" grpId="0" animBg="1"/>
      <p:bldP spid="47" grpId="1" animBg="1"/>
      <p:bldP spid="47" grpId="2" animBg="1"/>
      <p:bldP spid="48" grpId="0" animBg="1"/>
      <p:bldP spid="48" grpId="1" animBg="1"/>
      <p:bldP spid="48" grpId="2" animBg="1"/>
      <p:bldP spid="49" grpId="0" animBg="1"/>
      <p:bldP spid="49" grpId="1" animBg="1"/>
      <p:bldP spid="49" grpId="2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74" name="Rectangle 73">
            <a:extLst>
              <a:ext uri="{FF2B5EF4-FFF2-40B4-BE49-F238E27FC236}">
                <a16:creationId xmlns:a16="http://schemas.microsoft.com/office/drawing/2014/main" id="{6B83B67F-C26E-4DBC-8DD8-EF1ACB05C5E6}"/>
              </a:ext>
            </a:extLst>
          </p:cNvPr>
          <p:cNvSpPr/>
          <p:nvPr/>
        </p:nvSpPr>
        <p:spPr>
          <a:xfrm>
            <a:off x="5610385" y="-1"/>
            <a:ext cx="5997845" cy="247573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B66EF8FE-B064-4E26-8960-D2863E5CB0BB}"/>
              </a:ext>
            </a:extLst>
          </p:cNvPr>
          <p:cNvSpPr txBox="1"/>
          <p:nvPr/>
        </p:nvSpPr>
        <p:spPr>
          <a:xfrm>
            <a:off x="4777127" y="1510856"/>
            <a:ext cx="6864736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2800" b="1" u="none" baseline="0" dirty="0">
                <a:solidFill>
                  <a:srgbClr val="E3051A"/>
                </a:solidFill>
                <a:latin typeface="Trebuchet MS" panose="020B0603020202020204" pitchFamily="34" charset="0"/>
              </a:rPr>
              <a:t>En France, </a:t>
            </a:r>
            <a:r>
              <a:rPr lang="fr-FR" sz="2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l’établissement</a:t>
            </a:r>
            <a:br>
              <a:rPr lang="fr-FR" sz="2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qui s’occupe des dons de sang est</a:t>
            </a:r>
          </a:p>
          <a:p>
            <a:pPr algn="ctr"/>
            <a:r>
              <a:rPr lang="fr-FR" sz="2800" b="1" dirty="0">
                <a:solidFill>
                  <a:srgbClr val="03326C"/>
                </a:solidFill>
                <a:latin typeface="Trebuchet MS" panose="020B0603020202020204" pitchFamily="34" charset="0"/>
              </a:rPr>
              <a:t>l’Établissement français du sang.</a:t>
            </a:r>
          </a:p>
        </p:txBody>
      </p:sp>
      <p:grpSp>
        <p:nvGrpSpPr>
          <p:cNvPr id="67" name="Groupe 66">
            <a:extLst>
              <a:ext uri="{FF2B5EF4-FFF2-40B4-BE49-F238E27FC236}">
                <a16:creationId xmlns:a16="http://schemas.microsoft.com/office/drawing/2014/main" id="{63C74EC4-999A-4589-8E58-EE643F4F137A}"/>
              </a:ext>
            </a:extLst>
          </p:cNvPr>
          <p:cNvGrpSpPr/>
          <p:nvPr/>
        </p:nvGrpSpPr>
        <p:grpSpPr>
          <a:xfrm>
            <a:off x="8837650" y="3107235"/>
            <a:ext cx="1919589" cy="1438728"/>
            <a:chOff x="2652384" y="2735406"/>
            <a:chExt cx="1919589" cy="1438728"/>
          </a:xfrm>
        </p:grpSpPr>
        <p:sp>
          <p:nvSpPr>
            <p:cNvPr id="45" name="Forme libre : forme 44">
              <a:extLst>
                <a:ext uri="{FF2B5EF4-FFF2-40B4-BE49-F238E27FC236}">
                  <a16:creationId xmlns:a16="http://schemas.microsoft.com/office/drawing/2014/main" id="{DB2A57AE-9361-4CC9-A536-79E94E851035}"/>
                </a:ext>
              </a:extLst>
            </p:cNvPr>
            <p:cNvSpPr/>
            <p:nvPr/>
          </p:nvSpPr>
          <p:spPr>
            <a:xfrm flipH="1">
              <a:off x="2652384" y="2735406"/>
              <a:ext cx="1919589" cy="1438728"/>
            </a:xfrm>
            <a:custGeom>
              <a:avLst/>
              <a:gdLst>
                <a:gd name="connsiteX0" fmla="*/ 1918888 w 1919589"/>
                <a:gd name="connsiteY0" fmla="*/ 638508 h 1438728"/>
                <a:gd name="connsiteX1" fmla="*/ 1900929 w 1919589"/>
                <a:gd name="connsiteY1" fmla="*/ 516438 h 1438728"/>
                <a:gd name="connsiteX2" fmla="*/ 1871924 w 1919589"/>
                <a:gd name="connsiteY2" fmla="*/ 451515 h 1438728"/>
                <a:gd name="connsiteX3" fmla="*/ 1834278 w 1919589"/>
                <a:gd name="connsiteY3" fmla="*/ 393381 h 1438728"/>
                <a:gd name="connsiteX4" fmla="*/ 1791079 w 1919589"/>
                <a:gd name="connsiteY4" fmla="*/ 338456 h 1438728"/>
                <a:gd name="connsiteX5" fmla="*/ 1766887 w 1919589"/>
                <a:gd name="connsiteY5" fmla="*/ 312289 h 1438728"/>
                <a:gd name="connsiteX6" fmla="*/ 1741523 w 1919589"/>
                <a:gd name="connsiteY6" fmla="*/ 286184 h 1438728"/>
                <a:gd name="connsiteX7" fmla="*/ 1713628 w 1919589"/>
                <a:gd name="connsiteY7" fmla="*/ 261499 h 1438728"/>
                <a:gd name="connsiteX8" fmla="*/ 1684685 w 1919589"/>
                <a:gd name="connsiteY8" fmla="*/ 237554 h 1438728"/>
                <a:gd name="connsiteX9" fmla="*/ 1618096 w 1919589"/>
                <a:gd name="connsiteY9" fmla="*/ 193614 h 1438728"/>
                <a:gd name="connsiteX10" fmla="*/ 1483498 w 1919589"/>
                <a:gd name="connsiteY10" fmla="*/ 127395 h 1438728"/>
                <a:gd name="connsiteX11" fmla="*/ 1178077 w 1919589"/>
                <a:gd name="connsiteY11" fmla="*/ 34825 h 1438728"/>
                <a:gd name="connsiteX12" fmla="*/ 1011944 w 1919589"/>
                <a:gd name="connsiteY12" fmla="*/ 9831 h 1438728"/>
                <a:gd name="connsiteX13" fmla="*/ 841429 w 1919589"/>
                <a:gd name="connsiteY13" fmla="*/ -167 h 1438728"/>
                <a:gd name="connsiteX14" fmla="*/ 495833 w 1919589"/>
                <a:gd name="connsiteY14" fmla="*/ 40687 h 1438728"/>
                <a:gd name="connsiteX15" fmla="*/ 472381 w 1919589"/>
                <a:gd name="connsiteY15" fmla="*/ 47538 h 1438728"/>
                <a:gd name="connsiteX16" fmla="*/ 449177 w 1919589"/>
                <a:gd name="connsiteY16" fmla="*/ 55437 h 1438728"/>
                <a:gd name="connsiteX17" fmla="*/ 403324 w 1919589"/>
                <a:gd name="connsiteY17" fmla="*/ 72779 h 1438728"/>
                <a:gd name="connsiteX18" fmla="*/ 358520 w 1919589"/>
                <a:gd name="connsiteY18" fmla="*/ 92836 h 1438728"/>
                <a:gd name="connsiteX19" fmla="*/ 314950 w 1919589"/>
                <a:gd name="connsiteY19" fmla="*/ 116410 h 1438728"/>
                <a:gd name="connsiteX20" fmla="*/ 273170 w 1919589"/>
                <a:gd name="connsiteY20" fmla="*/ 142885 h 1438728"/>
                <a:gd name="connsiteX21" fmla="*/ 252495 w 1919589"/>
                <a:gd name="connsiteY21" fmla="*/ 157450 h 1438728"/>
                <a:gd name="connsiteX22" fmla="*/ 232130 w 1919589"/>
                <a:gd name="connsiteY22" fmla="*/ 173865 h 1438728"/>
                <a:gd name="connsiteX23" fmla="*/ 160912 w 1919589"/>
                <a:gd name="connsiteY23" fmla="*/ 244404 h 1438728"/>
                <a:gd name="connsiteX24" fmla="*/ 130858 w 1919589"/>
                <a:gd name="connsiteY24" fmla="*/ 281741 h 1438728"/>
                <a:gd name="connsiteX25" fmla="*/ 103951 w 1919589"/>
                <a:gd name="connsiteY25" fmla="*/ 319757 h 1438728"/>
                <a:gd name="connsiteX26" fmla="*/ 79265 w 1919589"/>
                <a:gd name="connsiteY26" fmla="*/ 358636 h 1438728"/>
                <a:gd name="connsiteX27" fmla="*/ 67601 w 1919589"/>
                <a:gd name="connsiteY27" fmla="*/ 379125 h 1438728"/>
                <a:gd name="connsiteX28" fmla="*/ 56493 w 1919589"/>
                <a:gd name="connsiteY28" fmla="*/ 400046 h 1438728"/>
                <a:gd name="connsiteX29" fmla="*/ 951 w 1919589"/>
                <a:gd name="connsiteY29" fmla="*/ 585866 h 1438728"/>
                <a:gd name="connsiteX30" fmla="*/ -345 w 1919589"/>
                <a:gd name="connsiteY30" fmla="*/ 610551 h 1438728"/>
                <a:gd name="connsiteX31" fmla="*/ -345 w 1919589"/>
                <a:gd name="connsiteY31" fmla="*/ 635237 h 1438728"/>
                <a:gd name="connsiteX32" fmla="*/ 3357 w 1919589"/>
                <a:gd name="connsiteY32" fmla="*/ 683497 h 1438728"/>
                <a:gd name="connsiteX33" fmla="*/ 24402 w 1919589"/>
                <a:gd name="connsiteY33" fmla="*/ 774092 h 1438728"/>
                <a:gd name="connsiteX34" fmla="*/ 31561 w 1919589"/>
                <a:gd name="connsiteY34" fmla="*/ 795384 h 1438728"/>
                <a:gd name="connsiteX35" fmla="*/ 39892 w 1919589"/>
                <a:gd name="connsiteY35" fmla="*/ 815873 h 1438728"/>
                <a:gd name="connsiteX36" fmla="*/ 48285 w 1919589"/>
                <a:gd name="connsiteY36" fmla="*/ 836053 h 1438728"/>
                <a:gd name="connsiteX37" fmla="*/ 57727 w 1919589"/>
                <a:gd name="connsiteY37" fmla="*/ 855307 h 1438728"/>
                <a:gd name="connsiteX38" fmla="*/ 78586 w 1919589"/>
                <a:gd name="connsiteY38" fmla="*/ 893755 h 1438728"/>
                <a:gd name="connsiteX39" fmla="*/ 101729 w 1919589"/>
                <a:gd name="connsiteY39" fmla="*/ 929919 h 1438728"/>
                <a:gd name="connsiteX40" fmla="*/ 210530 w 1919589"/>
                <a:gd name="connsiteY40" fmla="*/ 1051742 h 1438728"/>
                <a:gd name="connsiteX41" fmla="*/ 329514 w 1919589"/>
                <a:gd name="connsiteY41" fmla="*/ 1138635 h 1438728"/>
                <a:gd name="connsiteX42" fmla="*/ 457693 w 1919589"/>
                <a:gd name="connsiteY42" fmla="*/ 1198004 h 1438728"/>
                <a:gd name="connsiteX43" fmla="*/ 578158 w 1919589"/>
                <a:gd name="connsiteY43" fmla="*/ 1228860 h 1438728"/>
                <a:gd name="connsiteX44" fmla="*/ 679739 w 1919589"/>
                <a:gd name="connsiteY44" fmla="*/ 1243610 h 1438728"/>
                <a:gd name="connsiteX45" fmla="*/ 767928 w 1919589"/>
                <a:gd name="connsiteY45" fmla="*/ 1250707 h 1438728"/>
                <a:gd name="connsiteX46" fmla="*/ 936159 w 1919589"/>
                <a:gd name="connsiteY46" fmla="*/ 1237994 h 1438728"/>
                <a:gd name="connsiteX47" fmla="*/ 771754 w 1919589"/>
                <a:gd name="connsiteY47" fmla="*/ 1214358 h 1438728"/>
                <a:gd name="connsiteX48" fmla="*/ 737071 w 1919589"/>
                <a:gd name="connsiteY48" fmla="*/ 1210778 h 1438728"/>
                <a:gd name="connsiteX49" fmla="*/ 936159 w 1919589"/>
                <a:gd name="connsiteY49" fmla="*/ 1218986 h 1438728"/>
                <a:gd name="connsiteX50" fmla="*/ 981334 w 1919589"/>
                <a:gd name="connsiteY50" fmla="*/ 1220652 h 1438728"/>
                <a:gd name="connsiteX51" fmla="*/ 1176102 w 1919589"/>
                <a:gd name="connsiteY51" fmla="*/ 1438317 h 1438728"/>
                <a:gd name="connsiteX52" fmla="*/ 1151417 w 1919589"/>
                <a:gd name="connsiteY52" fmla="*/ 1219357 h 1438728"/>
                <a:gd name="connsiteX53" fmla="*/ 1352603 w 1919589"/>
                <a:gd name="connsiteY53" fmla="*/ 1156717 h 1438728"/>
                <a:gd name="connsiteX54" fmla="*/ 1495285 w 1919589"/>
                <a:gd name="connsiteY54" fmla="*/ 1100188 h 1438728"/>
                <a:gd name="connsiteX55" fmla="*/ 1551568 w 1919589"/>
                <a:gd name="connsiteY55" fmla="*/ 1072231 h 1438728"/>
                <a:gd name="connsiteX56" fmla="*/ 1579833 w 1919589"/>
                <a:gd name="connsiteY56" fmla="*/ 1056803 h 1438728"/>
                <a:gd name="connsiteX57" fmla="*/ 1605568 w 1919589"/>
                <a:gd name="connsiteY57" fmla="*/ 1042238 h 1438728"/>
                <a:gd name="connsiteX58" fmla="*/ 1724613 w 1919589"/>
                <a:gd name="connsiteY58" fmla="*/ 968676 h 1438728"/>
                <a:gd name="connsiteX59" fmla="*/ 1813481 w 1919589"/>
                <a:gd name="connsiteY59" fmla="*/ 887892 h 1438728"/>
                <a:gd name="connsiteX60" fmla="*/ 1862852 w 1919589"/>
                <a:gd name="connsiteY60" fmla="*/ 819143 h 1438728"/>
                <a:gd name="connsiteX61" fmla="*/ 1900374 w 1919589"/>
                <a:gd name="connsiteY61" fmla="*/ 735768 h 1438728"/>
                <a:gd name="connsiteX62" fmla="*/ 1918888 w 1919589"/>
                <a:gd name="connsiteY62" fmla="*/ 638507 h 1438728"/>
                <a:gd name="connsiteX63" fmla="*/ 84758 w 1919589"/>
                <a:gd name="connsiteY63" fmla="*/ 832597 h 1438728"/>
                <a:gd name="connsiteX64" fmla="*/ 51926 w 1919589"/>
                <a:gd name="connsiteY64" fmla="*/ 752369 h 1438728"/>
                <a:gd name="connsiteX65" fmla="*/ 33412 w 1919589"/>
                <a:gd name="connsiteY65" fmla="*/ 580682 h 1438728"/>
                <a:gd name="connsiteX66" fmla="*/ 86362 w 1919589"/>
                <a:gd name="connsiteY66" fmla="*/ 407883 h 1438728"/>
                <a:gd name="connsiteX67" fmla="*/ 109752 w 1919589"/>
                <a:gd name="connsiteY67" fmla="*/ 366289 h 1438728"/>
                <a:gd name="connsiteX68" fmla="*/ 122959 w 1919589"/>
                <a:gd name="connsiteY68" fmla="*/ 345615 h 1438728"/>
                <a:gd name="connsiteX69" fmla="*/ 129562 w 1919589"/>
                <a:gd name="connsiteY69" fmla="*/ 335123 h 1438728"/>
                <a:gd name="connsiteX70" fmla="*/ 136721 w 1919589"/>
                <a:gd name="connsiteY70" fmla="*/ 325064 h 1438728"/>
                <a:gd name="connsiteX71" fmla="*/ 150791 w 1919589"/>
                <a:gd name="connsiteY71" fmla="*/ 305130 h 1438728"/>
                <a:gd name="connsiteX72" fmla="*/ 165479 w 1919589"/>
                <a:gd name="connsiteY72" fmla="*/ 286184 h 1438728"/>
                <a:gd name="connsiteX73" fmla="*/ 180229 w 1919589"/>
                <a:gd name="connsiteY73" fmla="*/ 267670 h 1438728"/>
                <a:gd name="connsiteX74" fmla="*/ 195781 w 1919589"/>
                <a:gd name="connsiteY74" fmla="*/ 250267 h 1438728"/>
                <a:gd name="connsiteX75" fmla="*/ 261691 w 1919589"/>
                <a:gd name="connsiteY75" fmla="*/ 188245 h 1438728"/>
                <a:gd name="connsiteX76" fmla="*/ 279279 w 1919589"/>
                <a:gd name="connsiteY76" fmla="*/ 175223 h 1438728"/>
                <a:gd name="connsiteX77" fmla="*/ 298781 w 1919589"/>
                <a:gd name="connsiteY77" fmla="*/ 161770 h 1438728"/>
                <a:gd name="connsiteX78" fmla="*/ 339327 w 1919589"/>
                <a:gd name="connsiteY78" fmla="*/ 137084 h 1438728"/>
                <a:gd name="connsiteX79" fmla="*/ 514902 w 1919589"/>
                <a:gd name="connsiteY79" fmla="*/ 68582 h 1438728"/>
                <a:gd name="connsiteX80" fmla="*/ 832851 w 1919589"/>
                <a:gd name="connsiteY80" fmla="*/ 36491 h 1438728"/>
                <a:gd name="connsiteX81" fmla="*/ 374997 w 1919589"/>
                <a:gd name="connsiteY81" fmla="*/ 126408 h 1438728"/>
                <a:gd name="connsiteX82" fmla="*/ 35572 w 1919589"/>
                <a:gd name="connsiteY82" fmla="*/ 638631 h 1438728"/>
                <a:gd name="connsiteX83" fmla="*/ 86239 w 1919589"/>
                <a:gd name="connsiteY83" fmla="*/ 834448 h 1438728"/>
                <a:gd name="connsiteX84" fmla="*/ 88954 w 1919589"/>
                <a:gd name="connsiteY84" fmla="*/ 840928 h 1438728"/>
                <a:gd name="connsiteX85" fmla="*/ 99384 w 1919589"/>
                <a:gd name="connsiteY85" fmla="*/ 860307 h 1438728"/>
                <a:gd name="connsiteX86" fmla="*/ 94200 w 1919589"/>
                <a:gd name="connsiteY86" fmla="*/ 851235 h 1438728"/>
                <a:gd name="connsiteX87" fmla="*/ 578220 w 1919589"/>
                <a:gd name="connsiteY87" fmla="*/ 1187204 h 1438728"/>
                <a:gd name="connsiteX88" fmla="*/ 467136 w 1919589"/>
                <a:gd name="connsiteY88" fmla="*/ 1158198 h 1438728"/>
                <a:gd name="connsiteX89" fmla="*/ 351608 w 1919589"/>
                <a:gd name="connsiteY89" fmla="*/ 1105495 h 1438728"/>
                <a:gd name="connsiteX90" fmla="*/ 334760 w 1919589"/>
                <a:gd name="connsiteY90" fmla="*/ 1095497 h 1438728"/>
                <a:gd name="connsiteX91" fmla="*/ 362469 w 1919589"/>
                <a:gd name="connsiteY91" fmla="*/ 1110802 h 1438728"/>
                <a:gd name="connsiteX92" fmla="*/ 589082 w 1919589"/>
                <a:gd name="connsiteY92" fmla="*/ 1188993 h 1438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1919589" h="1438728">
                  <a:moveTo>
                    <a:pt x="1918888" y="638508"/>
                  </a:moveTo>
                  <a:cubicBezTo>
                    <a:pt x="1920787" y="597043"/>
                    <a:pt x="1914690" y="555599"/>
                    <a:pt x="1900929" y="516438"/>
                  </a:cubicBezTo>
                  <a:cubicBezTo>
                    <a:pt x="1893160" y="493998"/>
                    <a:pt x="1883455" y="472275"/>
                    <a:pt x="1871924" y="451515"/>
                  </a:cubicBezTo>
                  <a:cubicBezTo>
                    <a:pt x="1860379" y="431506"/>
                    <a:pt x="1847814" y="412102"/>
                    <a:pt x="1834278" y="393381"/>
                  </a:cubicBezTo>
                  <a:cubicBezTo>
                    <a:pt x="1820895" y="374296"/>
                    <a:pt x="1806473" y="355960"/>
                    <a:pt x="1791079" y="338456"/>
                  </a:cubicBezTo>
                  <a:cubicBezTo>
                    <a:pt x="1783536" y="329266"/>
                    <a:pt x="1775458" y="320528"/>
                    <a:pt x="1766887" y="312289"/>
                  </a:cubicBezTo>
                  <a:lnTo>
                    <a:pt x="1741523" y="286184"/>
                  </a:lnTo>
                  <a:cubicBezTo>
                    <a:pt x="1732574" y="277791"/>
                    <a:pt x="1723008" y="270015"/>
                    <a:pt x="1713628" y="261499"/>
                  </a:cubicBezTo>
                  <a:cubicBezTo>
                    <a:pt x="1704248" y="252982"/>
                    <a:pt x="1695114" y="244651"/>
                    <a:pt x="1684685" y="237554"/>
                  </a:cubicBezTo>
                  <a:cubicBezTo>
                    <a:pt x="1663453" y="221495"/>
                    <a:pt x="1641211" y="206818"/>
                    <a:pt x="1618096" y="193614"/>
                  </a:cubicBezTo>
                  <a:cubicBezTo>
                    <a:pt x="1573353" y="166398"/>
                    <a:pt x="1527253" y="146958"/>
                    <a:pt x="1483498" y="127395"/>
                  </a:cubicBezTo>
                  <a:cubicBezTo>
                    <a:pt x="1385461" y="85246"/>
                    <a:pt x="1283017" y="54196"/>
                    <a:pt x="1178077" y="34825"/>
                  </a:cubicBezTo>
                  <a:cubicBezTo>
                    <a:pt x="1125003" y="24827"/>
                    <a:pt x="1069708" y="15385"/>
                    <a:pt x="1011944" y="9831"/>
                  </a:cubicBezTo>
                  <a:cubicBezTo>
                    <a:pt x="955846" y="4400"/>
                    <a:pt x="899008" y="820"/>
                    <a:pt x="841429" y="-167"/>
                  </a:cubicBezTo>
                  <a:cubicBezTo>
                    <a:pt x="727073" y="-2204"/>
                    <a:pt x="609632" y="8226"/>
                    <a:pt x="495833" y="40687"/>
                  </a:cubicBezTo>
                  <a:cubicBezTo>
                    <a:pt x="487995" y="42971"/>
                    <a:pt x="480157" y="45069"/>
                    <a:pt x="472381" y="47538"/>
                  </a:cubicBezTo>
                  <a:lnTo>
                    <a:pt x="449177" y="55437"/>
                  </a:lnTo>
                  <a:cubicBezTo>
                    <a:pt x="433625" y="60312"/>
                    <a:pt x="418320" y="66916"/>
                    <a:pt x="403324" y="72779"/>
                  </a:cubicBezTo>
                  <a:cubicBezTo>
                    <a:pt x="388327" y="78641"/>
                    <a:pt x="373392" y="86109"/>
                    <a:pt x="358520" y="92836"/>
                  </a:cubicBezTo>
                  <a:cubicBezTo>
                    <a:pt x="343955" y="100735"/>
                    <a:pt x="329020" y="107893"/>
                    <a:pt x="314950" y="116410"/>
                  </a:cubicBezTo>
                  <a:cubicBezTo>
                    <a:pt x="300879" y="124926"/>
                    <a:pt x="286623" y="132949"/>
                    <a:pt x="273170" y="142885"/>
                  </a:cubicBezTo>
                  <a:lnTo>
                    <a:pt x="252495" y="157450"/>
                  </a:lnTo>
                  <a:cubicBezTo>
                    <a:pt x="245584" y="162510"/>
                    <a:pt x="238980" y="168250"/>
                    <a:pt x="232130" y="173865"/>
                  </a:cubicBezTo>
                  <a:cubicBezTo>
                    <a:pt x="206455" y="195340"/>
                    <a:pt x="182632" y="218936"/>
                    <a:pt x="160912" y="244404"/>
                  </a:cubicBezTo>
                  <a:cubicBezTo>
                    <a:pt x="150298" y="256747"/>
                    <a:pt x="140732" y="269583"/>
                    <a:pt x="130858" y="281741"/>
                  </a:cubicBezTo>
                  <a:cubicBezTo>
                    <a:pt x="120984" y="293899"/>
                    <a:pt x="112776" y="307290"/>
                    <a:pt x="103951" y="319757"/>
                  </a:cubicBezTo>
                  <a:cubicBezTo>
                    <a:pt x="95126" y="332223"/>
                    <a:pt x="87226" y="345183"/>
                    <a:pt x="79265" y="358636"/>
                  </a:cubicBezTo>
                  <a:lnTo>
                    <a:pt x="67601" y="379125"/>
                  </a:lnTo>
                  <a:cubicBezTo>
                    <a:pt x="63523" y="385893"/>
                    <a:pt x="59815" y="392877"/>
                    <a:pt x="56493" y="400046"/>
                  </a:cubicBezTo>
                  <a:cubicBezTo>
                    <a:pt x="26353" y="457899"/>
                    <a:pt x="7503" y="520962"/>
                    <a:pt x="951" y="585866"/>
                  </a:cubicBezTo>
                  <a:cubicBezTo>
                    <a:pt x="-28" y="594057"/>
                    <a:pt x="-461" y="602303"/>
                    <a:pt x="-345" y="610551"/>
                  </a:cubicBezTo>
                  <a:cubicBezTo>
                    <a:pt x="-345" y="618821"/>
                    <a:pt x="-345" y="627029"/>
                    <a:pt x="-345" y="635237"/>
                  </a:cubicBezTo>
                  <a:cubicBezTo>
                    <a:pt x="148" y="651529"/>
                    <a:pt x="1753" y="667636"/>
                    <a:pt x="3357" y="683497"/>
                  </a:cubicBezTo>
                  <a:cubicBezTo>
                    <a:pt x="7660" y="714262"/>
                    <a:pt x="14703" y="744581"/>
                    <a:pt x="24402" y="774092"/>
                  </a:cubicBezTo>
                  <a:lnTo>
                    <a:pt x="31561" y="795384"/>
                  </a:lnTo>
                  <a:cubicBezTo>
                    <a:pt x="34029" y="802419"/>
                    <a:pt x="37115" y="809084"/>
                    <a:pt x="39892" y="815873"/>
                  </a:cubicBezTo>
                  <a:cubicBezTo>
                    <a:pt x="42669" y="822661"/>
                    <a:pt x="45508" y="829388"/>
                    <a:pt x="48285" y="836053"/>
                  </a:cubicBezTo>
                  <a:lnTo>
                    <a:pt x="57727" y="855307"/>
                  </a:lnTo>
                  <a:cubicBezTo>
                    <a:pt x="63899" y="868700"/>
                    <a:pt x="71304" y="881227"/>
                    <a:pt x="78586" y="893755"/>
                  </a:cubicBezTo>
                  <a:cubicBezTo>
                    <a:pt x="85869" y="906283"/>
                    <a:pt x="93953" y="918009"/>
                    <a:pt x="101729" y="929919"/>
                  </a:cubicBezTo>
                  <a:cubicBezTo>
                    <a:pt x="132861" y="974837"/>
                    <a:pt x="169403" y="1015752"/>
                    <a:pt x="210530" y="1051742"/>
                  </a:cubicBezTo>
                  <a:cubicBezTo>
                    <a:pt x="247473" y="1084256"/>
                    <a:pt x="287299" y="1113341"/>
                    <a:pt x="329514" y="1138635"/>
                  </a:cubicBezTo>
                  <a:cubicBezTo>
                    <a:pt x="370119" y="1162716"/>
                    <a:pt x="413066" y="1182608"/>
                    <a:pt x="457693" y="1198004"/>
                  </a:cubicBezTo>
                  <a:cubicBezTo>
                    <a:pt x="497004" y="1211341"/>
                    <a:pt x="537276" y="1221656"/>
                    <a:pt x="578158" y="1228860"/>
                  </a:cubicBezTo>
                  <a:cubicBezTo>
                    <a:pt x="615187" y="1235834"/>
                    <a:pt x="649067" y="1239969"/>
                    <a:pt x="679739" y="1243610"/>
                  </a:cubicBezTo>
                  <a:cubicBezTo>
                    <a:pt x="710411" y="1247251"/>
                    <a:pt x="741453" y="1249781"/>
                    <a:pt x="767928" y="1250707"/>
                  </a:cubicBezTo>
                  <a:cubicBezTo>
                    <a:pt x="874939" y="1255089"/>
                    <a:pt x="935172" y="1247313"/>
                    <a:pt x="936159" y="1237994"/>
                  </a:cubicBezTo>
                  <a:cubicBezTo>
                    <a:pt x="937147" y="1227503"/>
                    <a:pt x="877161" y="1224170"/>
                    <a:pt x="771754" y="1214358"/>
                  </a:cubicBezTo>
                  <a:cubicBezTo>
                    <a:pt x="760584" y="1213370"/>
                    <a:pt x="749044" y="1212136"/>
                    <a:pt x="737071" y="1210778"/>
                  </a:cubicBezTo>
                  <a:cubicBezTo>
                    <a:pt x="803290" y="1216950"/>
                    <a:pt x="870064" y="1218986"/>
                    <a:pt x="936159" y="1218986"/>
                  </a:cubicBezTo>
                  <a:lnTo>
                    <a:pt x="981334" y="1220652"/>
                  </a:lnTo>
                  <a:cubicBezTo>
                    <a:pt x="1043047" y="1296272"/>
                    <a:pt x="1107970" y="1368827"/>
                    <a:pt x="1176102" y="1438317"/>
                  </a:cubicBezTo>
                  <a:cubicBezTo>
                    <a:pt x="1173198" y="1364827"/>
                    <a:pt x="1164948" y="1291648"/>
                    <a:pt x="1151417" y="1219357"/>
                  </a:cubicBezTo>
                  <a:cubicBezTo>
                    <a:pt x="1219928" y="1203455"/>
                    <a:pt x="1287173" y="1182518"/>
                    <a:pt x="1352603" y="1156717"/>
                  </a:cubicBezTo>
                  <a:cubicBezTo>
                    <a:pt x="1401259" y="1140766"/>
                    <a:pt x="1448907" y="1121888"/>
                    <a:pt x="1495285" y="1100188"/>
                  </a:cubicBezTo>
                  <a:cubicBezTo>
                    <a:pt x="1513799" y="1091609"/>
                    <a:pt x="1532313" y="1082044"/>
                    <a:pt x="1551568" y="1072231"/>
                  </a:cubicBezTo>
                  <a:lnTo>
                    <a:pt x="1579833" y="1056803"/>
                  </a:lnTo>
                  <a:cubicBezTo>
                    <a:pt x="1588287" y="1052298"/>
                    <a:pt x="1596619" y="1047175"/>
                    <a:pt x="1605568" y="1042238"/>
                  </a:cubicBezTo>
                  <a:cubicBezTo>
                    <a:pt x="1646584" y="1019945"/>
                    <a:pt x="1686327" y="995387"/>
                    <a:pt x="1724613" y="968676"/>
                  </a:cubicBezTo>
                  <a:cubicBezTo>
                    <a:pt x="1757292" y="945315"/>
                    <a:pt x="1787118" y="918202"/>
                    <a:pt x="1813481" y="887892"/>
                  </a:cubicBezTo>
                  <a:cubicBezTo>
                    <a:pt x="1832088" y="866599"/>
                    <a:pt x="1848620" y="843579"/>
                    <a:pt x="1862852" y="819143"/>
                  </a:cubicBezTo>
                  <a:cubicBezTo>
                    <a:pt x="1878463" y="792856"/>
                    <a:pt x="1891050" y="764886"/>
                    <a:pt x="1900374" y="735768"/>
                  </a:cubicBezTo>
                  <a:cubicBezTo>
                    <a:pt x="1910594" y="704251"/>
                    <a:pt x="1916814" y="671575"/>
                    <a:pt x="1918888" y="638507"/>
                  </a:cubicBezTo>
                  <a:close/>
                  <a:moveTo>
                    <a:pt x="84758" y="832597"/>
                  </a:moveTo>
                  <a:cubicBezTo>
                    <a:pt x="71837" y="806706"/>
                    <a:pt x="60863" y="779890"/>
                    <a:pt x="51926" y="752369"/>
                  </a:cubicBezTo>
                  <a:cubicBezTo>
                    <a:pt x="34319" y="696958"/>
                    <a:pt x="28023" y="638573"/>
                    <a:pt x="33412" y="580682"/>
                  </a:cubicBezTo>
                  <a:cubicBezTo>
                    <a:pt x="40091" y="520276"/>
                    <a:pt x="58052" y="461661"/>
                    <a:pt x="86362" y="407883"/>
                  </a:cubicBezTo>
                  <a:cubicBezTo>
                    <a:pt x="93645" y="394183"/>
                    <a:pt x="101544" y="380298"/>
                    <a:pt x="109752" y="366289"/>
                  </a:cubicBezTo>
                  <a:lnTo>
                    <a:pt x="122959" y="345615"/>
                  </a:lnTo>
                  <a:lnTo>
                    <a:pt x="129562" y="335123"/>
                  </a:lnTo>
                  <a:lnTo>
                    <a:pt x="136721" y="325064"/>
                  </a:lnTo>
                  <a:lnTo>
                    <a:pt x="150791" y="305130"/>
                  </a:lnTo>
                  <a:cubicBezTo>
                    <a:pt x="155358" y="298465"/>
                    <a:pt x="160665" y="292788"/>
                    <a:pt x="165479" y="286184"/>
                  </a:cubicBezTo>
                  <a:cubicBezTo>
                    <a:pt x="170293" y="279581"/>
                    <a:pt x="175168" y="273842"/>
                    <a:pt x="180229" y="267670"/>
                  </a:cubicBezTo>
                  <a:cubicBezTo>
                    <a:pt x="185289" y="261499"/>
                    <a:pt x="190658" y="256068"/>
                    <a:pt x="195781" y="250267"/>
                  </a:cubicBezTo>
                  <a:cubicBezTo>
                    <a:pt x="215974" y="227783"/>
                    <a:pt x="238022" y="207036"/>
                    <a:pt x="261691" y="188245"/>
                  </a:cubicBezTo>
                  <a:cubicBezTo>
                    <a:pt x="267307" y="183369"/>
                    <a:pt x="273231" y="179543"/>
                    <a:pt x="279279" y="175223"/>
                  </a:cubicBezTo>
                  <a:lnTo>
                    <a:pt x="298781" y="161770"/>
                  </a:lnTo>
                  <a:cubicBezTo>
                    <a:pt x="312111" y="153377"/>
                    <a:pt x="325626" y="145169"/>
                    <a:pt x="339327" y="137084"/>
                  </a:cubicBezTo>
                  <a:cubicBezTo>
                    <a:pt x="394921" y="107354"/>
                    <a:pt x="453862" y="84357"/>
                    <a:pt x="514902" y="68582"/>
                  </a:cubicBezTo>
                  <a:cubicBezTo>
                    <a:pt x="619321" y="41428"/>
                    <a:pt x="727259" y="33837"/>
                    <a:pt x="832851" y="36491"/>
                  </a:cubicBezTo>
                  <a:cubicBezTo>
                    <a:pt x="674679" y="35627"/>
                    <a:pt x="516877" y="56918"/>
                    <a:pt x="374997" y="126408"/>
                  </a:cubicBezTo>
                  <a:cubicBezTo>
                    <a:pt x="183685" y="220151"/>
                    <a:pt x="27981" y="419424"/>
                    <a:pt x="35572" y="638631"/>
                  </a:cubicBezTo>
                  <a:cubicBezTo>
                    <a:pt x="38300" y="706770"/>
                    <a:pt x="55576" y="773537"/>
                    <a:pt x="86239" y="834448"/>
                  </a:cubicBezTo>
                  <a:close/>
                  <a:moveTo>
                    <a:pt x="88954" y="840928"/>
                  </a:moveTo>
                  <a:cubicBezTo>
                    <a:pt x="92287" y="847470"/>
                    <a:pt x="95805" y="853950"/>
                    <a:pt x="99384" y="860307"/>
                  </a:cubicBezTo>
                  <a:cubicBezTo>
                    <a:pt x="97594" y="857344"/>
                    <a:pt x="95805" y="854135"/>
                    <a:pt x="94200" y="851235"/>
                  </a:cubicBezTo>
                  <a:close/>
                  <a:moveTo>
                    <a:pt x="578220" y="1187204"/>
                  </a:moveTo>
                  <a:cubicBezTo>
                    <a:pt x="540585" y="1180030"/>
                    <a:pt x="503474" y="1170339"/>
                    <a:pt x="467136" y="1158198"/>
                  </a:cubicBezTo>
                  <a:cubicBezTo>
                    <a:pt x="427088" y="1144220"/>
                    <a:pt x="388415" y="1126577"/>
                    <a:pt x="351608" y="1105495"/>
                  </a:cubicBezTo>
                  <a:cubicBezTo>
                    <a:pt x="346053" y="1102347"/>
                    <a:pt x="340376" y="1098953"/>
                    <a:pt x="334760" y="1095497"/>
                  </a:cubicBezTo>
                  <a:cubicBezTo>
                    <a:pt x="343893" y="1100805"/>
                    <a:pt x="353274" y="1105989"/>
                    <a:pt x="362469" y="1110802"/>
                  </a:cubicBezTo>
                  <a:cubicBezTo>
                    <a:pt x="434115" y="1147014"/>
                    <a:pt x="510350" y="1173319"/>
                    <a:pt x="589082" y="1188993"/>
                  </a:cubicBezTo>
                  <a:close/>
                </a:path>
              </a:pathLst>
            </a:custGeom>
            <a:solidFill>
              <a:srgbClr val="00AAD3"/>
            </a:solidFill>
            <a:ln w="6166" cap="flat">
              <a:noFill/>
              <a:prstDash val="solid"/>
              <a:miter/>
            </a:ln>
            <a:effectLst/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" name="Forme libre : forme 45">
              <a:extLst>
                <a:ext uri="{FF2B5EF4-FFF2-40B4-BE49-F238E27FC236}">
                  <a16:creationId xmlns:a16="http://schemas.microsoft.com/office/drawing/2014/main" id="{F40847D3-934A-49EB-A197-A49C182005D9}"/>
                </a:ext>
              </a:extLst>
            </p:cNvPr>
            <p:cNvSpPr/>
            <p:nvPr/>
          </p:nvSpPr>
          <p:spPr>
            <a:xfrm>
              <a:off x="3047779" y="3170718"/>
              <a:ext cx="131782" cy="176374"/>
            </a:xfrm>
            <a:custGeom>
              <a:avLst/>
              <a:gdLst>
                <a:gd name="connsiteX0" fmla="*/ -341 w 131782"/>
                <a:gd name="connsiteY0" fmla="*/ 91864 h 176374"/>
                <a:gd name="connsiteX1" fmla="*/ 5152 w 131782"/>
                <a:gd name="connsiteY1" fmla="*/ 51873 h 176374"/>
                <a:gd name="connsiteX2" fmla="*/ 19902 w 131782"/>
                <a:gd name="connsiteY2" fmla="*/ 23177 h 176374"/>
                <a:gd name="connsiteX3" fmla="*/ 40823 w 131782"/>
                <a:gd name="connsiteY3" fmla="*/ 5773 h 176374"/>
                <a:gd name="connsiteX4" fmla="*/ 64953 w 131782"/>
                <a:gd name="connsiteY4" fmla="*/ -398 h 176374"/>
                <a:gd name="connsiteX5" fmla="*/ 89083 w 131782"/>
                <a:gd name="connsiteY5" fmla="*/ 4848 h 176374"/>
                <a:gd name="connsiteX6" fmla="*/ 110189 w 131782"/>
                <a:gd name="connsiteY6" fmla="*/ 21757 h 176374"/>
                <a:gd name="connsiteX7" fmla="*/ 125247 w 131782"/>
                <a:gd name="connsiteY7" fmla="*/ 50145 h 176374"/>
                <a:gd name="connsiteX8" fmla="*/ 131419 w 131782"/>
                <a:gd name="connsiteY8" fmla="*/ 90259 h 176374"/>
                <a:gd name="connsiteX9" fmla="*/ 127222 w 131782"/>
                <a:gd name="connsiteY9" fmla="*/ 121548 h 176374"/>
                <a:gd name="connsiteX10" fmla="*/ 114879 w 131782"/>
                <a:gd name="connsiteY10" fmla="*/ 148517 h 176374"/>
                <a:gd name="connsiteX11" fmla="*/ 94946 w 131782"/>
                <a:gd name="connsiteY11" fmla="*/ 167833 h 176374"/>
                <a:gd name="connsiteX12" fmla="*/ 67730 w 131782"/>
                <a:gd name="connsiteY12" fmla="*/ 175856 h 176374"/>
                <a:gd name="connsiteX13" fmla="*/ 37861 w 131782"/>
                <a:gd name="connsiteY13" fmla="*/ 169685 h 176374"/>
                <a:gd name="connsiteX14" fmla="*/ 16569 w 131782"/>
                <a:gd name="connsiteY14" fmla="*/ 151171 h 176374"/>
                <a:gd name="connsiteX15" fmla="*/ 4227 w 131782"/>
                <a:gd name="connsiteY15" fmla="*/ 123955 h 176374"/>
                <a:gd name="connsiteX16" fmla="*/ -340 w 131782"/>
                <a:gd name="connsiteY16" fmla="*/ 91864 h 176374"/>
                <a:gd name="connsiteX17" fmla="*/ 66557 w 131782"/>
                <a:gd name="connsiteY17" fmla="*/ 161909 h 176374"/>
                <a:gd name="connsiteX18" fmla="*/ 88157 w 131782"/>
                <a:gd name="connsiteY18" fmla="*/ 155738 h 176374"/>
                <a:gd name="connsiteX19" fmla="*/ 103956 w 131782"/>
                <a:gd name="connsiteY19" fmla="*/ 139260 h 176374"/>
                <a:gd name="connsiteX20" fmla="*/ 113459 w 131782"/>
                <a:gd name="connsiteY20" fmla="*/ 116241 h 176374"/>
                <a:gd name="connsiteX21" fmla="*/ 116792 w 131782"/>
                <a:gd name="connsiteY21" fmla="*/ 89766 h 176374"/>
                <a:gd name="connsiteX22" fmla="*/ 109140 w 131782"/>
                <a:gd name="connsiteY22" fmla="*/ 47677 h 176374"/>
                <a:gd name="connsiteX23" fmla="*/ 89885 w 131782"/>
                <a:gd name="connsiteY23" fmla="*/ 22559 h 176374"/>
                <a:gd name="connsiteX24" fmla="*/ 64768 w 131782"/>
                <a:gd name="connsiteY24" fmla="*/ 14351 h 176374"/>
                <a:gd name="connsiteX25" fmla="*/ 40082 w 131782"/>
                <a:gd name="connsiteY25" fmla="*/ 22868 h 176374"/>
                <a:gd name="connsiteX26" fmla="*/ 20889 w 131782"/>
                <a:gd name="connsiteY26" fmla="*/ 48356 h 176374"/>
                <a:gd name="connsiteX27" fmla="*/ 13607 w 131782"/>
                <a:gd name="connsiteY27" fmla="*/ 90568 h 176374"/>
                <a:gd name="connsiteX28" fmla="*/ 16508 w 131782"/>
                <a:gd name="connsiteY28" fmla="*/ 116796 h 176374"/>
                <a:gd name="connsiteX29" fmla="*/ 25641 w 131782"/>
                <a:gd name="connsiteY29" fmla="*/ 139815 h 176374"/>
                <a:gd name="connsiteX30" fmla="*/ 41872 w 131782"/>
                <a:gd name="connsiteY30" fmla="*/ 156108 h 176374"/>
                <a:gd name="connsiteX31" fmla="*/ 66557 w 131782"/>
                <a:gd name="connsiteY31" fmla="*/ 161909 h 17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1782" h="176374">
                  <a:moveTo>
                    <a:pt x="-341" y="91864"/>
                  </a:moveTo>
                  <a:cubicBezTo>
                    <a:pt x="-594" y="78330"/>
                    <a:pt x="1258" y="64838"/>
                    <a:pt x="5152" y="51873"/>
                  </a:cubicBezTo>
                  <a:cubicBezTo>
                    <a:pt x="8242" y="41474"/>
                    <a:pt x="13244" y="31742"/>
                    <a:pt x="19902" y="23177"/>
                  </a:cubicBezTo>
                  <a:cubicBezTo>
                    <a:pt x="25507" y="15904"/>
                    <a:pt x="32651" y="9961"/>
                    <a:pt x="40823" y="5773"/>
                  </a:cubicBezTo>
                  <a:cubicBezTo>
                    <a:pt x="48308" y="1950"/>
                    <a:pt x="56551" y="-158"/>
                    <a:pt x="64953" y="-398"/>
                  </a:cubicBezTo>
                  <a:cubicBezTo>
                    <a:pt x="73298" y="-587"/>
                    <a:pt x="81569" y="1211"/>
                    <a:pt x="89083" y="4848"/>
                  </a:cubicBezTo>
                  <a:cubicBezTo>
                    <a:pt x="97293" y="8837"/>
                    <a:pt x="104505" y="14615"/>
                    <a:pt x="110189" y="21757"/>
                  </a:cubicBezTo>
                  <a:cubicBezTo>
                    <a:pt x="116940" y="30195"/>
                    <a:pt x="122047" y="39824"/>
                    <a:pt x="125247" y="50145"/>
                  </a:cubicBezTo>
                  <a:cubicBezTo>
                    <a:pt x="129339" y="63124"/>
                    <a:pt x="131420" y="76652"/>
                    <a:pt x="131419" y="90259"/>
                  </a:cubicBezTo>
                  <a:cubicBezTo>
                    <a:pt x="131436" y="100830"/>
                    <a:pt x="130025" y="111355"/>
                    <a:pt x="127222" y="121548"/>
                  </a:cubicBezTo>
                  <a:cubicBezTo>
                    <a:pt x="124618" y="131155"/>
                    <a:pt x="120448" y="140267"/>
                    <a:pt x="114879" y="148517"/>
                  </a:cubicBezTo>
                  <a:cubicBezTo>
                    <a:pt x="109627" y="156252"/>
                    <a:pt x="102842" y="162827"/>
                    <a:pt x="94946" y="167833"/>
                  </a:cubicBezTo>
                  <a:cubicBezTo>
                    <a:pt x="86749" y="172880"/>
                    <a:pt x="77354" y="175650"/>
                    <a:pt x="67730" y="175856"/>
                  </a:cubicBezTo>
                  <a:cubicBezTo>
                    <a:pt x="57403" y="176482"/>
                    <a:pt x="47094" y="174352"/>
                    <a:pt x="37861" y="169685"/>
                  </a:cubicBezTo>
                  <a:cubicBezTo>
                    <a:pt x="29391" y="165296"/>
                    <a:pt x="22092" y="158949"/>
                    <a:pt x="16569" y="151171"/>
                  </a:cubicBezTo>
                  <a:cubicBezTo>
                    <a:pt x="10876" y="142901"/>
                    <a:pt x="6697" y="133686"/>
                    <a:pt x="4227" y="123955"/>
                  </a:cubicBezTo>
                  <a:cubicBezTo>
                    <a:pt x="1263" y="113513"/>
                    <a:pt x="-273" y="102718"/>
                    <a:pt x="-340" y="91864"/>
                  </a:cubicBezTo>
                  <a:close/>
                  <a:moveTo>
                    <a:pt x="66557" y="161909"/>
                  </a:moveTo>
                  <a:cubicBezTo>
                    <a:pt x="74215" y="162079"/>
                    <a:pt x="81745" y="159927"/>
                    <a:pt x="88157" y="155738"/>
                  </a:cubicBezTo>
                  <a:cubicBezTo>
                    <a:pt x="94541" y="151438"/>
                    <a:pt x="99928" y="145819"/>
                    <a:pt x="103956" y="139260"/>
                  </a:cubicBezTo>
                  <a:cubicBezTo>
                    <a:pt x="108292" y="132123"/>
                    <a:pt x="111498" y="124358"/>
                    <a:pt x="113459" y="116241"/>
                  </a:cubicBezTo>
                  <a:cubicBezTo>
                    <a:pt x="115675" y="107590"/>
                    <a:pt x="116795" y="98695"/>
                    <a:pt x="116792" y="89766"/>
                  </a:cubicBezTo>
                  <a:cubicBezTo>
                    <a:pt x="117250" y="75352"/>
                    <a:pt x="114642" y="61006"/>
                    <a:pt x="109140" y="47677"/>
                  </a:cubicBezTo>
                  <a:cubicBezTo>
                    <a:pt x="105047" y="37754"/>
                    <a:pt x="98404" y="29089"/>
                    <a:pt x="89885" y="22559"/>
                  </a:cubicBezTo>
                  <a:cubicBezTo>
                    <a:pt x="82595" y="17229"/>
                    <a:pt x="73799" y="14355"/>
                    <a:pt x="64768" y="14351"/>
                  </a:cubicBezTo>
                  <a:cubicBezTo>
                    <a:pt x="55831" y="14427"/>
                    <a:pt x="47164" y="17417"/>
                    <a:pt x="40082" y="22868"/>
                  </a:cubicBezTo>
                  <a:cubicBezTo>
                    <a:pt x="31585" y="29559"/>
                    <a:pt x="24972" y="38341"/>
                    <a:pt x="20889" y="48356"/>
                  </a:cubicBezTo>
                  <a:cubicBezTo>
                    <a:pt x="15482" y="61747"/>
                    <a:pt x="12999" y="76139"/>
                    <a:pt x="13607" y="90568"/>
                  </a:cubicBezTo>
                  <a:cubicBezTo>
                    <a:pt x="13619" y="99390"/>
                    <a:pt x="14592" y="108185"/>
                    <a:pt x="16508" y="116796"/>
                  </a:cubicBezTo>
                  <a:cubicBezTo>
                    <a:pt x="18230" y="124930"/>
                    <a:pt x="21319" y="132713"/>
                    <a:pt x="25641" y="139815"/>
                  </a:cubicBezTo>
                  <a:cubicBezTo>
                    <a:pt x="29694" y="146448"/>
                    <a:pt x="35255" y="152030"/>
                    <a:pt x="41872" y="156108"/>
                  </a:cubicBezTo>
                  <a:cubicBezTo>
                    <a:pt x="49335" y="160467"/>
                    <a:pt x="57934" y="162488"/>
                    <a:pt x="66557" y="161909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" name="Forme libre : forme 46">
              <a:extLst>
                <a:ext uri="{FF2B5EF4-FFF2-40B4-BE49-F238E27FC236}">
                  <a16:creationId xmlns:a16="http://schemas.microsoft.com/office/drawing/2014/main" id="{E3E71A80-412E-43D2-9022-AF25214FEEC7}"/>
                </a:ext>
              </a:extLst>
            </p:cNvPr>
            <p:cNvSpPr/>
            <p:nvPr/>
          </p:nvSpPr>
          <p:spPr>
            <a:xfrm>
              <a:off x="3202685" y="3236642"/>
              <a:ext cx="89132" cy="112812"/>
            </a:xfrm>
            <a:custGeom>
              <a:avLst/>
              <a:gdLst>
                <a:gd name="connsiteX0" fmla="*/ 13417 w 89132"/>
                <a:gd name="connsiteY0" fmla="*/ 110488 h 112812"/>
                <a:gd name="connsiteX1" fmla="*/ 8480 w 89132"/>
                <a:gd name="connsiteY1" fmla="*/ 112401 h 112812"/>
                <a:gd name="connsiteX2" fmla="*/ 1373 w 89132"/>
                <a:gd name="connsiteY2" fmla="*/ 105314 h 112812"/>
                <a:gd name="connsiteX3" fmla="*/ 1382 w 89132"/>
                <a:gd name="connsiteY3" fmla="*/ 104934 h 112812"/>
                <a:gd name="connsiteX4" fmla="*/ 518 w 89132"/>
                <a:gd name="connsiteY4" fmla="*/ 55131 h 112812"/>
                <a:gd name="connsiteX5" fmla="*/ -346 w 89132"/>
                <a:gd name="connsiteY5" fmla="*/ 7056 h 112812"/>
                <a:gd name="connsiteX6" fmla="*/ 6117 w 89132"/>
                <a:gd name="connsiteY6" fmla="*/ -394 h 112812"/>
                <a:gd name="connsiteX7" fmla="*/ 6628 w 89132"/>
                <a:gd name="connsiteY7" fmla="*/ -412 h 112812"/>
                <a:gd name="connsiteX8" fmla="*/ 11503 w 89132"/>
                <a:gd name="connsiteY8" fmla="*/ 1502 h 112812"/>
                <a:gd name="connsiteX9" fmla="*/ 13848 w 89132"/>
                <a:gd name="connsiteY9" fmla="*/ 7056 h 112812"/>
                <a:gd name="connsiteX10" fmla="*/ 14157 w 89132"/>
                <a:gd name="connsiteY10" fmla="*/ 21744 h 112812"/>
                <a:gd name="connsiteX11" fmla="*/ 26006 w 89132"/>
                <a:gd name="connsiteY11" fmla="*/ 10573 h 112812"/>
                <a:gd name="connsiteX12" fmla="*/ 43039 w 89132"/>
                <a:gd name="connsiteY12" fmla="*/ 5883 h 112812"/>
                <a:gd name="connsiteX13" fmla="*/ 64145 w 89132"/>
                <a:gd name="connsiteY13" fmla="*/ 11376 h 112812"/>
                <a:gd name="connsiteX14" fmla="*/ 77722 w 89132"/>
                <a:gd name="connsiteY14" fmla="*/ 26311 h 112812"/>
                <a:gd name="connsiteX15" fmla="*/ 85375 w 89132"/>
                <a:gd name="connsiteY15" fmla="*/ 46738 h 112812"/>
                <a:gd name="connsiteX16" fmla="*/ 88152 w 89132"/>
                <a:gd name="connsiteY16" fmla="*/ 68831 h 112812"/>
                <a:gd name="connsiteX17" fmla="*/ 88769 w 89132"/>
                <a:gd name="connsiteY17" fmla="*/ 87345 h 112812"/>
                <a:gd name="connsiteX18" fmla="*/ 88460 w 89132"/>
                <a:gd name="connsiteY18" fmla="*/ 103699 h 112812"/>
                <a:gd name="connsiteX19" fmla="*/ 86300 w 89132"/>
                <a:gd name="connsiteY19" fmla="*/ 109377 h 112812"/>
                <a:gd name="connsiteX20" fmla="*/ 81548 w 89132"/>
                <a:gd name="connsiteY20" fmla="*/ 111290 h 112812"/>
                <a:gd name="connsiteX21" fmla="*/ 76735 w 89132"/>
                <a:gd name="connsiteY21" fmla="*/ 109809 h 112812"/>
                <a:gd name="connsiteX22" fmla="*/ 74575 w 89132"/>
                <a:gd name="connsiteY22" fmla="*/ 104872 h 112812"/>
                <a:gd name="connsiteX23" fmla="*/ 74575 w 89132"/>
                <a:gd name="connsiteY23" fmla="*/ 88086 h 112812"/>
                <a:gd name="connsiteX24" fmla="*/ 74575 w 89132"/>
                <a:gd name="connsiteY24" fmla="*/ 69263 h 112812"/>
                <a:gd name="connsiteX25" fmla="*/ 72847 w 89132"/>
                <a:gd name="connsiteY25" fmla="*/ 54452 h 112812"/>
                <a:gd name="connsiteX26" fmla="*/ 68095 w 89132"/>
                <a:gd name="connsiteY26" fmla="*/ 38283 h 112812"/>
                <a:gd name="connsiteX27" fmla="*/ 59146 w 89132"/>
                <a:gd name="connsiteY27" fmla="*/ 25385 h 112812"/>
                <a:gd name="connsiteX28" fmla="*/ 44829 w 89132"/>
                <a:gd name="connsiteY28" fmla="*/ 20448 h 112812"/>
                <a:gd name="connsiteX29" fmla="*/ 29215 w 89132"/>
                <a:gd name="connsiteY29" fmla="*/ 26002 h 112812"/>
                <a:gd name="connsiteX30" fmla="*/ 20390 w 89132"/>
                <a:gd name="connsiteY30" fmla="*/ 38345 h 112812"/>
                <a:gd name="connsiteX31" fmla="*/ 16502 w 89132"/>
                <a:gd name="connsiteY31" fmla="*/ 55008 h 112812"/>
                <a:gd name="connsiteX32" fmla="*/ 15638 w 89132"/>
                <a:gd name="connsiteY32" fmla="*/ 72781 h 112812"/>
                <a:gd name="connsiteX33" fmla="*/ 15638 w 89132"/>
                <a:gd name="connsiteY33" fmla="*/ 104810 h 112812"/>
                <a:gd name="connsiteX34" fmla="*/ 13417 w 89132"/>
                <a:gd name="connsiteY34" fmla="*/ 110488 h 11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9132" h="112812">
                  <a:moveTo>
                    <a:pt x="13417" y="110488"/>
                  </a:moveTo>
                  <a:cubicBezTo>
                    <a:pt x="12072" y="111728"/>
                    <a:pt x="10308" y="112412"/>
                    <a:pt x="8480" y="112401"/>
                  </a:cubicBezTo>
                  <a:cubicBezTo>
                    <a:pt x="4560" y="112406"/>
                    <a:pt x="1378" y="109233"/>
                    <a:pt x="1373" y="105314"/>
                  </a:cubicBezTo>
                  <a:cubicBezTo>
                    <a:pt x="1373" y="105187"/>
                    <a:pt x="1376" y="105060"/>
                    <a:pt x="1382" y="104934"/>
                  </a:cubicBezTo>
                  <a:cubicBezTo>
                    <a:pt x="1382" y="87592"/>
                    <a:pt x="1382" y="70991"/>
                    <a:pt x="518" y="55131"/>
                  </a:cubicBezTo>
                  <a:cubicBezTo>
                    <a:pt x="-346" y="39270"/>
                    <a:pt x="-346" y="23225"/>
                    <a:pt x="-346" y="7056"/>
                  </a:cubicBezTo>
                  <a:cubicBezTo>
                    <a:pt x="-618" y="3214"/>
                    <a:pt x="2275" y="-122"/>
                    <a:pt x="6117" y="-394"/>
                  </a:cubicBezTo>
                  <a:cubicBezTo>
                    <a:pt x="6287" y="-406"/>
                    <a:pt x="6457" y="-412"/>
                    <a:pt x="6628" y="-412"/>
                  </a:cubicBezTo>
                  <a:cubicBezTo>
                    <a:pt x="8432" y="-389"/>
                    <a:pt x="10165" y="291"/>
                    <a:pt x="11503" y="1502"/>
                  </a:cubicBezTo>
                  <a:cubicBezTo>
                    <a:pt x="13101" y="2891"/>
                    <a:pt x="13967" y="4941"/>
                    <a:pt x="13848" y="7056"/>
                  </a:cubicBezTo>
                  <a:lnTo>
                    <a:pt x="14157" y="21744"/>
                  </a:lnTo>
                  <a:cubicBezTo>
                    <a:pt x="17264" y="17217"/>
                    <a:pt x="21304" y="13408"/>
                    <a:pt x="26006" y="10573"/>
                  </a:cubicBezTo>
                  <a:cubicBezTo>
                    <a:pt x="31222" y="7659"/>
                    <a:pt x="37066" y="6049"/>
                    <a:pt x="43039" y="5883"/>
                  </a:cubicBezTo>
                  <a:cubicBezTo>
                    <a:pt x="50484" y="5374"/>
                    <a:pt x="57893" y="7302"/>
                    <a:pt x="64145" y="11376"/>
                  </a:cubicBezTo>
                  <a:cubicBezTo>
                    <a:pt x="69741" y="15265"/>
                    <a:pt x="74383" y="20371"/>
                    <a:pt x="77722" y="26311"/>
                  </a:cubicBezTo>
                  <a:cubicBezTo>
                    <a:pt x="81304" y="32688"/>
                    <a:pt x="83884" y="39577"/>
                    <a:pt x="85375" y="46738"/>
                  </a:cubicBezTo>
                  <a:cubicBezTo>
                    <a:pt x="86920" y="54011"/>
                    <a:pt x="87849" y="61402"/>
                    <a:pt x="88152" y="68831"/>
                  </a:cubicBezTo>
                  <a:cubicBezTo>
                    <a:pt x="88584" y="75003"/>
                    <a:pt x="88769" y="81174"/>
                    <a:pt x="88769" y="87345"/>
                  </a:cubicBezTo>
                  <a:cubicBezTo>
                    <a:pt x="88769" y="93517"/>
                    <a:pt x="88769" y="98886"/>
                    <a:pt x="88460" y="103699"/>
                  </a:cubicBezTo>
                  <a:cubicBezTo>
                    <a:pt x="88627" y="105820"/>
                    <a:pt x="87835" y="107904"/>
                    <a:pt x="86300" y="109377"/>
                  </a:cubicBezTo>
                  <a:cubicBezTo>
                    <a:pt x="84968" y="110517"/>
                    <a:pt x="83299" y="111189"/>
                    <a:pt x="81548" y="111290"/>
                  </a:cubicBezTo>
                  <a:cubicBezTo>
                    <a:pt x="79815" y="111413"/>
                    <a:pt x="78099" y="110885"/>
                    <a:pt x="76735" y="109809"/>
                  </a:cubicBezTo>
                  <a:cubicBezTo>
                    <a:pt x="75296" y="108581"/>
                    <a:pt x="74500" y="106762"/>
                    <a:pt x="74575" y="104872"/>
                  </a:cubicBezTo>
                  <a:cubicBezTo>
                    <a:pt x="74575" y="99873"/>
                    <a:pt x="74575" y="94319"/>
                    <a:pt x="74575" y="88086"/>
                  </a:cubicBezTo>
                  <a:cubicBezTo>
                    <a:pt x="74575" y="81853"/>
                    <a:pt x="74575" y="75743"/>
                    <a:pt x="74575" y="69263"/>
                  </a:cubicBezTo>
                  <a:cubicBezTo>
                    <a:pt x="74312" y="64295"/>
                    <a:pt x="73734" y="59348"/>
                    <a:pt x="72847" y="54452"/>
                  </a:cubicBezTo>
                  <a:cubicBezTo>
                    <a:pt x="71949" y="48884"/>
                    <a:pt x="70353" y="43451"/>
                    <a:pt x="68095" y="38283"/>
                  </a:cubicBezTo>
                  <a:cubicBezTo>
                    <a:pt x="66042" y="33408"/>
                    <a:pt x="62994" y="29015"/>
                    <a:pt x="59146" y="25385"/>
                  </a:cubicBezTo>
                  <a:cubicBezTo>
                    <a:pt x="55241" y="21865"/>
                    <a:pt x="50073" y="20083"/>
                    <a:pt x="44829" y="20448"/>
                  </a:cubicBezTo>
                  <a:cubicBezTo>
                    <a:pt x="39161" y="20563"/>
                    <a:pt x="33683" y="22512"/>
                    <a:pt x="29215" y="26002"/>
                  </a:cubicBezTo>
                  <a:cubicBezTo>
                    <a:pt x="25336" y="29358"/>
                    <a:pt x="22311" y="33589"/>
                    <a:pt x="20390" y="38345"/>
                  </a:cubicBezTo>
                  <a:cubicBezTo>
                    <a:pt x="18275" y="43675"/>
                    <a:pt x="16965" y="49291"/>
                    <a:pt x="16502" y="55008"/>
                  </a:cubicBezTo>
                  <a:cubicBezTo>
                    <a:pt x="15947" y="61179"/>
                    <a:pt x="15638" y="66980"/>
                    <a:pt x="15638" y="72781"/>
                  </a:cubicBezTo>
                  <a:lnTo>
                    <a:pt x="15638" y="104810"/>
                  </a:lnTo>
                  <a:cubicBezTo>
                    <a:pt x="15781" y="106939"/>
                    <a:pt x="14966" y="109021"/>
                    <a:pt x="13417" y="110488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" name="Forme libre : forme 47">
              <a:extLst>
                <a:ext uri="{FF2B5EF4-FFF2-40B4-BE49-F238E27FC236}">
                  <a16:creationId xmlns:a16="http://schemas.microsoft.com/office/drawing/2014/main" id="{F7C6FFD6-28CA-4494-A586-26CDA7E7EB56}"/>
                </a:ext>
              </a:extLst>
            </p:cNvPr>
            <p:cNvSpPr/>
            <p:nvPr/>
          </p:nvSpPr>
          <p:spPr>
            <a:xfrm>
              <a:off x="3398925" y="3242619"/>
              <a:ext cx="90199" cy="173609"/>
            </a:xfrm>
            <a:custGeom>
              <a:avLst/>
              <a:gdLst>
                <a:gd name="connsiteX0" fmla="*/ 46196 w 90199"/>
                <a:gd name="connsiteY0" fmla="*/ 102536 h 173609"/>
                <a:gd name="connsiteX1" fmla="*/ 27682 w 90199"/>
                <a:gd name="connsiteY1" fmla="*/ 99883 h 173609"/>
                <a:gd name="connsiteX2" fmla="*/ 14105 w 90199"/>
                <a:gd name="connsiteY2" fmla="*/ 90873 h 173609"/>
                <a:gd name="connsiteX3" fmla="*/ 13796 w 90199"/>
                <a:gd name="connsiteY3" fmla="*/ 165731 h 173609"/>
                <a:gd name="connsiteX4" fmla="*/ 11636 w 90199"/>
                <a:gd name="connsiteY4" fmla="*/ 171409 h 173609"/>
                <a:gd name="connsiteX5" fmla="*/ 6761 w 90199"/>
                <a:gd name="connsiteY5" fmla="*/ 173198 h 173609"/>
                <a:gd name="connsiteX6" fmla="*/ 1824 w 90199"/>
                <a:gd name="connsiteY6" fmla="*/ 171223 h 173609"/>
                <a:gd name="connsiteX7" fmla="*/ -336 w 90199"/>
                <a:gd name="connsiteY7" fmla="*/ 165422 h 173609"/>
                <a:gd name="connsiteX8" fmla="*/ 528 w 90199"/>
                <a:gd name="connsiteY8" fmla="*/ 7374 h 173609"/>
                <a:gd name="connsiteX9" fmla="*/ 2688 w 90199"/>
                <a:gd name="connsiteY9" fmla="*/ 1511 h 173609"/>
                <a:gd name="connsiteX10" fmla="*/ 12500 w 90199"/>
                <a:gd name="connsiteY10" fmla="*/ 1511 h 173609"/>
                <a:gd name="connsiteX11" fmla="*/ 14660 w 90199"/>
                <a:gd name="connsiteY11" fmla="*/ 7374 h 173609"/>
                <a:gd name="connsiteX12" fmla="*/ 14660 w 90199"/>
                <a:gd name="connsiteY12" fmla="*/ 23296 h 173609"/>
                <a:gd name="connsiteX13" fmla="*/ 27682 w 90199"/>
                <a:gd name="connsiteY13" fmla="*/ 13484 h 173609"/>
                <a:gd name="connsiteX14" fmla="*/ 45455 w 90199"/>
                <a:gd name="connsiteY14" fmla="*/ 9102 h 173609"/>
                <a:gd name="connsiteX15" fmla="*/ 69585 w 90199"/>
                <a:gd name="connsiteY15" fmla="*/ 14965 h 173609"/>
                <a:gd name="connsiteX16" fmla="*/ 84458 w 90199"/>
                <a:gd name="connsiteY16" fmla="*/ 31628 h 173609"/>
                <a:gd name="connsiteX17" fmla="*/ 89827 w 90199"/>
                <a:gd name="connsiteY17" fmla="*/ 53968 h 173609"/>
                <a:gd name="connsiteX18" fmla="*/ 85322 w 90199"/>
                <a:gd name="connsiteY18" fmla="*/ 76679 h 173609"/>
                <a:gd name="connsiteX19" fmla="*/ 70881 w 90199"/>
                <a:gd name="connsiteY19" fmla="*/ 94514 h 173609"/>
                <a:gd name="connsiteX20" fmla="*/ 46196 w 90199"/>
                <a:gd name="connsiteY20" fmla="*/ 102537 h 173609"/>
                <a:gd name="connsiteX21" fmla="*/ 46196 w 90199"/>
                <a:gd name="connsiteY21" fmla="*/ 22617 h 173609"/>
                <a:gd name="connsiteX22" fmla="*/ 18857 w 90199"/>
                <a:gd name="connsiteY22" fmla="*/ 40761 h 173609"/>
                <a:gd name="connsiteX23" fmla="*/ 15339 w 90199"/>
                <a:gd name="connsiteY23" fmla="*/ 56683 h 173609"/>
                <a:gd name="connsiteX24" fmla="*/ 18857 w 90199"/>
                <a:gd name="connsiteY24" fmla="*/ 72359 h 173609"/>
                <a:gd name="connsiteX25" fmla="*/ 28978 w 90199"/>
                <a:gd name="connsiteY25" fmla="*/ 84331 h 173609"/>
                <a:gd name="connsiteX26" fmla="*/ 62920 w 90199"/>
                <a:gd name="connsiteY26" fmla="*/ 84023 h 173609"/>
                <a:gd name="connsiteX27" fmla="*/ 73041 w 90199"/>
                <a:gd name="connsiteY27" fmla="*/ 71680 h 173609"/>
                <a:gd name="connsiteX28" fmla="*/ 76374 w 90199"/>
                <a:gd name="connsiteY28" fmla="*/ 55387 h 173609"/>
                <a:gd name="connsiteX29" fmla="*/ 72918 w 90199"/>
                <a:gd name="connsiteY29" fmla="*/ 39218 h 173609"/>
                <a:gd name="connsiteX30" fmla="*/ 62612 w 90199"/>
                <a:gd name="connsiteY30" fmla="*/ 27246 h 173609"/>
                <a:gd name="connsiteX31" fmla="*/ 46196 w 90199"/>
                <a:gd name="connsiteY31" fmla="*/ 22617 h 173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0199" h="173609">
                  <a:moveTo>
                    <a:pt x="46196" y="102536"/>
                  </a:moveTo>
                  <a:cubicBezTo>
                    <a:pt x="39903" y="103078"/>
                    <a:pt x="33569" y="102170"/>
                    <a:pt x="27682" y="99883"/>
                  </a:cubicBezTo>
                  <a:cubicBezTo>
                    <a:pt x="22620" y="97777"/>
                    <a:pt x="18011" y="94719"/>
                    <a:pt x="14105" y="90873"/>
                  </a:cubicBezTo>
                  <a:lnTo>
                    <a:pt x="13796" y="165731"/>
                  </a:lnTo>
                  <a:cubicBezTo>
                    <a:pt x="13991" y="167856"/>
                    <a:pt x="13194" y="169951"/>
                    <a:pt x="11636" y="171409"/>
                  </a:cubicBezTo>
                  <a:cubicBezTo>
                    <a:pt x="10275" y="172565"/>
                    <a:pt x="8547" y="173199"/>
                    <a:pt x="6761" y="173198"/>
                  </a:cubicBezTo>
                  <a:cubicBezTo>
                    <a:pt x="4922" y="173198"/>
                    <a:pt x="3155" y="172491"/>
                    <a:pt x="1824" y="171223"/>
                  </a:cubicBezTo>
                  <a:cubicBezTo>
                    <a:pt x="269" y="169712"/>
                    <a:pt x="-524" y="167582"/>
                    <a:pt x="-336" y="165422"/>
                  </a:cubicBezTo>
                  <a:lnTo>
                    <a:pt x="528" y="7374"/>
                  </a:lnTo>
                  <a:cubicBezTo>
                    <a:pt x="373" y="5200"/>
                    <a:pt x="1160" y="3065"/>
                    <a:pt x="2688" y="1511"/>
                  </a:cubicBezTo>
                  <a:cubicBezTo>
                    <a:pt x="5456" y="-1053"/>
                    <a:pt x="9732" y="-1053"/>
                    <a:pt x="12500" y="1511"/>
                  </a:cubicBezTo>
                  <a:cubicBezTo>
                    <a:pt x="14050" y="3051"/>
                    <a:pt x="14840" y="5197"/>
                    <a:pt x="14660" y="7374"/>
                  </a:cubicBezTo>
                  <a:lnTo>
                    <a:pt x="14660" y="23296"/>
                  </a:lnTo>
                  <a:cubicBezTo>
                    <a:pt x="18326" y="19215"/>
                    <a:pt x="22748" y="15883"/>
                    <a:pt x="27682" y="13484"/>
                  </a:cubicBezTo>
                  <a:cubicBezTo>
                    <a:pt x="33257" y="10859"/>
                    <a:pt x="39299" y="9370"/>
                    <a:pt x="45455" y="9102"/>
                  </a:cubicBezTo>
                  <a:cubicBezTo>
                    <a:pt x="53919" y="8420"/>
                    <a:pt x="62378" y="10475"/>
                    <a:pt x="69585" y="14965"/>
                  </a:cubicBezTo>
                  <a:cubicBezTo>
                    <a:pt x="75918" y="19119"/>
                    <a:pt x="81047" y="24866"/>
                    <a:pt x="84458" y="31628"/>
                  </a:cubicBezTo>
                  <a:cubicBezTo>
                    <a:pt x="87948" y="38561"/>
                    <a:pt x="89785" y="46207"/>
                    <a:pt x="89827" y="53968"/>
                  </a:cubicBezTo>
                  <a:cubicBezTo>
                    <a:pt x="89964" y="61773"/>
                    <a:pt x="88428" y="69517"/>
                    <a:pt x="85322" y="76679"/>
                  </a:cubicBezTo>
                  <a:cubicBezTo>
                    <a:pt x="82148" y="83783"/>
                    <a:pt x="77170" y="89932"/>
                    <a:pt x="70881" y="94514"/>
                  </a:cubicBezTo>
                  <a:cubicBezTo>
                    <a:pt x="63694" y="99703"/>
                    <a:pt x="55061" y="102509"/>
                    <a:pt x="46196" y="102537"/>
                  </a:cubicBezTo>
                  <a:close/>
                  <a:moveTo>
                    <a:pt x="46196" y="22617"/>
                  </a:moveTo>
                  <a:cubicBezTo>
                    <a:pt x="34356" y="22917"/>
                    <a:pt x="23732" y="29968"/>
                    <a:pt x="18857" y="40761"/>
                  </a:cubicBezTo>
                  <a:cubicBezTo>
                    <a:pt x="16541" y="45750"/>
                    <a:pt x="15340" y="51183"/>
                    <a:pt x="15339" y="56683"/>
                  </a:cubicBezTo>
                  <a:cubicBezTo>
                    <a:pt x="15280" y="62111"/>
                    <a:pt x="16484" y="67477"/>
                    <a:pt x="18857" y="72359"/>
                  </a:cubicBezTo>
                  <a:cubicBezTo>
                    <a:pt x="21143" y="77154"/>
                    <a:pt x="24629" y="81278"/>
                    <a:pt x="28978" y="84331"/>
                  </a:cubicBezTo>
                  <a:cubicBezTo>
                    <a:pt x="39383" y="90861"/>
                    <a:pt x="52636" y="90740"/>
                    <a:pt x="62920" y="84023"/>
                  </a:cubicBezTo>
                  <a:cubicBezTo>
                    <a:pt x="67318" y="80867"/>
                    <a:pt x="70808" y="76611"/>
                    <a:pt x="73041" y="71680"/>
                  </a:cubicBezTo>
                  <a:cubicBezTo>
                    <a:pt x="75290" y="66545"/>
                    <a:pt x="76426" y="60993"/>
                    <a:pt x="76374" y="55387"/>
                  </a:cubicBezTo>
                  <a:cubicBezTo>
                    <a:pt x="76437" y="49808"/>
                    <a:pt x="75256" y="44285"/>
                    <a:pt x="72918" y="39218"/>
                  </a:cubicBezTo>
                  <a:cubicBezTo>
                    <a:pt x="70643" y="34360"/>
                    <a:pt x="67078" y="30218"/>
                    <a:pt x="62612" y="27246"/>
                  </a:cubicBezTo>
                  <a:cubicBezTo>
                    <a:pt x="57787" y="23964"/>
                    <a:pt x="52025" y="22339"/>
                    <a:pt x="46196" y="22617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" name="Forme libre : forme 48">
              <a:extLst>
                <a:ext uri="{FF2B5EF4-FFF2-40B4-BE49-F238E27FC236}">
                  <a16:creationId xmlns:a16="http://schemas.microsoft.com/office/drawing/2014/main" id="{5561F944-FB6A-4C48-AF13-E2F257B74BC3}"/>
                </a:ext>
              </a:extLst>
            </p:cNvPr>
            <p:cNvSpPr/>
            <p:nvPr/>
          </p:nvSpPr>
          <p:spPr>
            <a:xfrm>
              <a:off x="3506511" y="3235802"/>
              <a:ext cx="94293" cy="111867"/>
            </a:xfrm>
            <a:custGeom>
              <a:avLst/>
              <a:gdLst>
                <a:gd name="connsiteX0" fmla="*/ 89007 w 94293"/>
                <a:gd name="connsiteY0" fmla="*/ 48874 h 111867"/>
                <a:gd name="connsiteX1" fmla="*/ 74936 w 94293"/>
                <a:gd name="connsiteY1" fmla="*/ 53380 h 111867"/>
                <a:gd name="connsiteX2" fmla="*/ 53459 w 94293"/>
                <a:gd name="connsiteY2" fmla="*/ 57267 h 111867"/>
                <a:gd name="connsiteX3" fmla="*/ 30872 w 94293"/>
                <a:gd name="connsiteY3" fmla="*/ 60291 h 111867"/>
                <a:gd name="connsiteX4" fmla="*/ 13839 w 94293"/>
                <a:gd name="connsiteY4" fmla="*/ 61773 h 111867"/>
                <a:gd name="connsiteX5" fmla="*/ 17295 w 94293"/>
                <a:gd name="connsiteY5" fmla="*/ 77201 h 111867"/>
                <a:gd name="connsiteX6" fmla="*/ 24824 w 94293"/>
                <a:gd name="connsiteY6" fmla="*/ 88865 h 111867"/>
                <a:gd name="connsiteX7" fmla="*/ 35809 w 94293"/>
                <a:gd name="connsiteY7" fmla="*/ 95777 h 111867"/>
                <a:gd name="connsiteX8" fmla="*/ 49695 w 94293"/>
                <a:gd name="connsiteY8" fmla="*/ 96517 h 111867"/>
                <a:gd name="connsiteX9" fmla="*/ 65740 w 94293"/>
                <a:gd name="connsiteY9" fmla="*/ 89914 h 111867"/>
                <a:gd name="connsiteX10" fmla="*/ 80305 w 94293"/>
                <a:gd name="connsiteY10" fmla="*/ 74918 h 111867"/>
                <a:gd name="connsiteX11" fmla="*/ 85489 w 94293"/>
                <a:gd name="connsiteY11" fmla="*/ 71955 h 111867"/>
                <a:gd name="connsiteX12" fmla="*/ 90549 w 94293"/>
                <a:gd name="connsiteY12" fmla="*/ 73128 h 111867"/>
                <a:gd name="connsiteX13" fmla="*/ 93635 w 94293"/>
                <a:gd name="connsiteY13" fmla="*/ 77201 h 111867"/>
                <a:gd name="connsiteX14" fmla="*/ 93018 w 94293"/>
                <a:gd name="connsiteY14" fmla="*/ 82755 h 111867"/>
                <a:gd name="connsiteX15" fmla="*/ 73208 w 94293"/>
                <a:gd name="connsiteY15" fmla="*/ 102195 h 111867"/>
                <a:gd name="connsiteX16" fmla="*/ 53151 w 94293"/>
                <a:gd name="connsiteY16" fmla="*/ 110588 h 111867"/>
                <a:gd name="connsiteX17" fmla="*/ 32785 w 94293"/>
                <a:gd name="connsiteY17" fmla="*/ 109786 h 111867"/>
                <a:gd name="connsiteX18" fmla="*/ 15691 w 94293"/>
                <a:gd name="connsiteY18" fmla="*/ 99911 h 111867"/>
                <a:gd name="connsiteX19" fmla="*/ 3965 w 94293"/>
                <a:gd name="connsiteY19" fmla="*/ 82138 h 111867"/>
                <a:gd name="connsiteX20" fmla="*/ -355 w 94293"/>
                <a:gd name="connsiteY20" fmla="*/ 57452 h 111867"/>
                <a:gd name="connsiteX21" fmla="*/ 1805 w 94293"/>
                <a:gd name="connsiteY21" fmla="*/ 38013 h 111867"/>
                <a:gd name="connsiteX22" fmla="*/ 8594 w 94293"/>
                <a:gd name="connsiteY22" fmla="*/ 20486 h 111867"/>
                <a:gd name="connsiteX23" fmla="*/ 20937 w 94293"/>
                <a:gd name="connsiteY23" fmla="*/ 7032 h 111867"/>
                <a:gd name="connsiteX24" fmla="*/ 39019 w 94293"/>
                <a:gd name="connsiteY24" fmla="*/ -3 h 111867"/>
                <a:gd name="connsiteX25" fmla="*/ 56916 w 94293"/>
                <a:gd name="connsiteY25" fmla="*/ 1046 h 111867"/>
                <a:gd name="connsiteX26" fmla="*/ 73085 w 94293"/>
                <a:gd name="connsiteY26" fmla="*/ 8699 h 111867"/>
                <a:gd name="connsiteX27" fmla="*/ 85427 w 94293"/>
                <a:gd name="connsiteY27" fmla="*/ 22461 h 111867"/>
                <a:gd name="connsiteX28" fmla="*/ 91599 w 94293"/>
                <a:gd name="connsiteY28" fmla="*/ 41901 h 111867"/>
                <a:gd name="connsiteX29" fmla="*/ 89007 w 94293"/>
                <a:gd name="connsiteY29" fmla="*/ 48874 h 111867"/>
                <a:gd name="connsiteX30" fmla="*/ 38093 w 94293"/>
                <a:gd name="connsiteY30" fmla="*/ 15055 h 111867"/>
                <a:gd name="connsiteX31" fmla="*/ 28157 w 94293"/>
                <a:gd name="connsiteY31" fmla="*/ 19437 h 111867"/>
                <a:gd name="connsiteX32" fmla="*/ 21060 w 94293"/>
                <a:gd name="connsiteY32" fmla="*/ 26781 h 111867"/>
                <a:gd name="connsiteX33" fmla="*/ 16555 w 94293"/>
                <a:gd name="connsiteY33" fmla="*/ 36161 h 111867"/>
                <a:gd name="connsiteX34" fmla="*/ 14395 w 94293"/>
                <a:gd name="connsiteY34" fmla="*/ 47084 h 111867"/>
                <a:gd name="connsiteX35" fmla="*/ 45745 w 94293"/>
                <a:gd name="connsiteY35" fmla="*/ 44431 h 111867"/>
                <a:gd name="connsiteX36" fmla="*/ 76602 w 94293"/>
                <a:gd name="connsiteY36" fmla="*/ 38260 h 111867"/>
                <a:gd name="connsiteX37" fmla="*/ 72159 w 94293"/>
                <a:gd name="connsiteY37" fmla="*/ 27645 h 111867"/>
                <a:gd name="connsiteX38" fmla="*/ 63766 w 94293"/>
                <a:gd name="connsiteY38" fmla="*/ 19375 h 111867"/>
                <a:gd name="connsiteX39" fmla="*/ 52164 w 94293"/>
                <a:gd name="connsiteY39" fmla="*/ 14932 h 111867"/>
                <a:gd name="connsiteX40" fmla="*/ 38093 w 94293"/>
                <a:gd name="connsiteY40" fmla="*/ 15055 h 111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4293" h="111867">
                  <a:moveTo>
                    <a:pt x="89007" y="48874"/>
                  </a:moveTo>
                  <a:cubicBezTo>
                    <a:pt x="84569" y="51073"/>
                    <a:pt x="79826" y="52592"/>
                    <a:pt x="74936" y="53380"/>
                  </a:cubicBezTo>
                  <a:cubicBezTo>
                    <a:pt x="68333" y="54799"/>
                    <a:pt x="61112" y="56095"/>
                    <a:pt x="53459" y="57267"/>
                  </a:cubicBezTo>
                  <a:cubicBezTo>
                    <a:pt x="45807" y="58440"/>
                    <a:pt x="38216" y="59489"/>
                    <a:pt x="30872" y="60291"/>
                  </a:cubicBezTo>
                  <a:cubicBezTo>
                    <a:pt x="23528" y="61094"/>
                    <a:pt x="17851" y="61587"/>
                    <a:pt x="13839" y="61773"/>
                  </a:cubicBezTo>
                  <a:cubicBezTo>
                    <a:pt x="14155" y="67068"/>
                    <a:pt x="15322" y="72277"/>
                    <a:pt x="17295" y="77201"/>
                  </a:cubicBezTo>
                  <a:cubicBezTo>
                    <a:pt x="18999" y="81554"/>
                    <a:pt x="21560" y="85520"/>
                    <a:pt x="24824" y="88865"/>
                  </a:cubicBezTo>
                  <a:cubicBezTo>
                    <a:pt x="27926" y="91957"/>
                    <a:pt x="31679" y="94319"/>
                    <a:pt x="35809" y="95777"/>
                  </a:cubicBezTo>
                  <a:cubicBezTo>
                    <a:pt x="40286" y="97274"/>
                    <a:pt x="45085" y="97530"/>
                    <a:pt x="49695" y="96517"/>
                  </a:cubicBezTo>
                  <a:cubicBezTo>
                    <a:pt x="55480" y="95580"/>
                    <a:pt x="60972" y="93321"/>
                    <a:pt x="65740" y="89914"/>
                  </a:cubicBezTo>
                  <a:cubicBezTo>
                    <a:pt x="71298" y="85649"/>
                    <a:pt x="76205" y="80598"/>
                    <a:pt x="80305" y="74918"/>
                  </a:cubicBezTo>
                  <a:cubicBezTo>
                    <a:pt x="81570" y="73280"/>
                    <a:pt x="83435" y="72214"/>
                    <a:pt x="85489" y="71955"/>
                  </a:cubicBezTo>
                  <a:cubicBezTo>
                    <a:pt x="87262" y="71717"/>
                    <a:pt x="89062" y="72133"/>
                    <a:pt x="90549" y="73128"/>
                  </a:cubicBezTo>
                  <a:cubicBezTo>
                    <a:pt x="91988" y="74119"/>
                    <a:pt x="93070" y="75547"/>
                    <a:pt x="93635" y="77201"/>
                  </a:cubicBezTo>
                  <a:cubicBezTo>
                    <a:pt x="94183" y="79060"/>
                    <a:pt x="93961" y="81062"/>
                    <a:pt x="93018" y="82755"/>
                  </a:cubicBezTo>
                  <a:cubicBezTo>
                    <a:pt x="87649" y="90384"/>
                    <a:pt x="80937" y="96971"/>
                    <a:pt x="73208" y="102195"/>
                  </a:cubicBezTo>
                  <a:cubicBezTo>
                    <a:pt x="67081" y="106175"/>
                    <a:pt x="60287" y="109018"/>
                    <a:pt x="53151" y="110588"/>
                  </a:cubicBezTo>
                  <a:cubicBezTo>
                    <a:pt x="46398" y="111973"/>
                    <a:pt x="39409" y="111698"/>
                    <a:pt x="32785" y="109786"/>
                  </a:cubicBezTo>
                  <a:cubicBezTo>
                    <a:pt x="26355" y="107967"/>
                    <a:pt x="20479" y="104573"/>
                    <a:pt x="15691" y="99911"/>
                  </a:cubicBezTo>
                  <a:cubicBezTo>
                    <a:pt x="10556" y="94894"/>
                    <a:pt x="6557" y="88833"/>
                    <a:pt x="3965" y="82138"/>
                  </a:cubicBezTo>
                  <a:cubicBezTo>
                    <a:pt x="975" y="74257"/>
                    <a:pt x="-491" y="65880"/>
                    <a:pt x="-355" y="57452"/>
                  </a:cubicBezTo>
                  <a:cubicBezTo>
                    <a:pt x="-352" y="50913"/>
                    <a:pt x="373" y="44393"/>
                    <a:pt x="1805" y="38013"/>
                  </a:cubicBezTo>
                  <a:cubicBezTo>
                    <a:pt x="3170" y="31861"/>
                    <a:pt x="5459" y="25952"/>
                    <a:pt x="8594" y="20486"/>
                  </a:cubicBezTo>
                  <a:cubicBezTo>
                    <a:pt x="11758" y="15214"/>
                    <a:pt x="15956" y="10638"/>
                    <a:pt x="20937" y="7032"/>
                  </a:cubicBezTo>
                  <a:cubicBezTo>
                    <a:pt x="26251" y="3158"/>
                    <a:pt x="32483" y="733"/>
                    <a:pt x="39019" y="-3"/>
                  </a:cubicBezTo>
                  <a:cubicBezTo>
                    <a:pt x="44997" y="-792"/>
                    <a:pt x="51071" y="-436"/>
                    <a:pt x="56916" y="1046"/>
                  </a:cubicBezTo>
                  <a:cubicBezTo>
                    <a:pt x="62773" y="2461"/>
                    <a:pt x="68276" y="5066"/>
                    <a:pt x="73085" y="8699"/>
                  </a:cubicBezTo>
                  <a:cubicBezTo>
                    <a:pt x="78100" y="12390"/>
                    <a:pt x="82301" y="17075"/>
                    <a:pt x="85427" y="22461"/>
                  </a:cubicBezTo>
                  <a:cubicBezTo>
                    <a:pt x="88767" y="28462"/>
                    <a:pt x="90866" y="35072"/>
                    <a:pt x="91599" y="41901"/>
                  </a:cubicBezTo>
                  <a:cubicBezTo>
                    <a:pt x="91660" y="45418"/>
                    <a:pt x="90920" y="47702"/>
                    <a:pt x="89007" y="48874"/>
                  </a:cubicBezTo>
                  <a:close/>
                  <a:moveTo>
                    <a:pt x="38093" y="15055"/>
                  </a:moveTo>
                  <a:cubicBezTo>
                    <a:pt x="34497" y="15760"/>
                    <a:pt x="31103" y="17257"/>
                    <a:pt x="28157" y="19437"/>
                  </a:cubicBezTo>
                  <a:cubicBezTo>
                    <a:pt x="25385" y="21456"/>
                    <a:pt x="22984" y="23941"/>
                    <a:pt x="21060" y="26781"/>
                  </a:cubicBezTo>
                  <a:cubicBezTo>
                    <a:pt x="19083" y="29657"/>
                    <a:pt x="17564" y="32821"/>
                    <a:pt x="16555" y="36161"/>
                  </a:cubicBezTo>
                  <a:cubicBezTo>
                    <a:pt x="15486" y="39725"/>
                    <a:pt x="14763" y="43383"/>
                    <a:pt x="14395" y="47084"/>
                  </a:cubicBezTo>
                  <a:cubicBezTo>
                    <a:pt x="24903" y="47135"/>
                    <a:pt x="35395" y="46247"/>
                    <a:pt x="45745" y="44431"/>
                  </a:cubicBezTo>
                  <a:cubicBezTo>
                    <a:pt x="55702" y="42621"/>
                    <a:pt x="65987" y="40564"/>
                    <a:pt x="76602" y="38260"/>
                  </a:cubicBezTo>
                  <a:cubicBezTo>
                    <a:pt x="75854" y="34457"/>
                    <a:pt x="74343" y="30846"/>
                    <a:pt x="72159" y="27645"/>
                  </a:cubicBezTo>
                  <a:cubicBezTo>
                    <a:pt x="69941" y="24356"/>
                    <a:pt x="67087" y="21545"/>
                    <a:pt x="63766" y="19375"/>
                  </a:cubicBezTo>
                  <a:cubicBezTo>
                    <a:pt x="60226" y="17151"/>
                    <a:pt x="56284" y="15642"/>
                    <a:pt x="52164" y="14932"/>
                  </a:cubicBezTo>
                  <a:cubicBezTo>
                    <a:pt x="47509" y="14073"/>
                    <a:pt x="42732" y="14115"/>
                    <a:pt x="38093" y="15055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" name="Forme libre : forme 49">
              <a:extLst>
                <a:ext uri="{FF2B5EF4-FFF2-40B4-BE49-F238E27FC236}">
                  <a16:creationId xmlns:a16="http://schemas.microsoft.com/office/drawing/2014/main" id="{8939BEC4-3B5A-49E2-B3BC-6A2767EBA88B}"/>
                </a:ext>
              </a:extLst>
            </p:cNvPr>
            <p:cNvSpPr/>
            <p:nvPr/>
          </p:nvSpPr>
          <p:spPr>
            <a:xfrm>
              <a:off x="3621296" y="3243119"/>
              <a:ext cx="86423" cy="106644"/>
            </a:xfrm>
            <a:custGeom>
              <a:avLst/>
              <a:gdLst>
                <a:gd name="connsiteX0" fmla="*/ 85182 w 86423"/>
                <a:gd name="connsiteY0" fmla="*/ 5393 h 106644"/>
                <a:gd name="connsiteX1" fmla="*/ 85614 w 86423"/>
                <a:gd name="connsiteY1" fmla="*/ 28103 h 106644"/>
                <a:gd name="connsiteX2" fmla="*/ 85923 w 86423"/>
                <a:gd name="connsiteY2" fmla="*/ 42606 h 106644"/>
                <a:gd name="connsiteX3" fmla="*/ 85923 w 86423"/>
                <a:gd name="connsiteY3" fmla="*/ 53097 h 106644"/>
                <a:gd name="connsiteX4" fmla="*/ 85923 w 86423"/>
                <a:gd name="connsiteY4" fmla="*/ 63465 h 106644"/>
                <a:gd name="connsiteX5" fmla="*/ 85923 w 86423"/>
                <a:gd name="connsiteY5" fmla="*/ 77351 h 106644"/>
                <a:gd name="connsiteX6" fmla="*/ 85923 w 86423"/>
                <a:gd name="connsiteY6" fmla="*/ 99074 h 106644"/>
                <a:gd name="connsiteX7" fmla="*/ 83639 w 86423"/>
                <a:gd name="connsiteY7" fmla="*/ 104443 h 106644"/>
                <a:gd name="connsiteX8" fmla="*/ 78579 w 86423"/>
                <a:gd name="connsiteY8" fmla="*/ 106233 h 106644"/>
                <a:gd name="connsiteX9" fmla="*/ 73518 w 86423"/>
                <a:gd name="connsiteY9" fmla="*/ 104567 h 106644"/>
                <a:gd name="connsiteX10" fmla="*/ 71173 w 86423"/>
                <a:gd name="connsiteY10" fmla="*/ 99630 h 106644"/>
                <a:gd name="connsiteX11" fmla="*/ 71173 w 86423"/>
                <a:gd name="connsiteY11" fmla="*/ 84386 h 106644"/>
                <a:gd name="connsiteX12" fmla="*/ 58152 w 86423"/>
                <a:gd name="connsiteY12" fmla="*/ 97593 h 106644"/>
                <a:gd name="connsiteX13" fmla="*/ 39082 w 86423"/>
                <a:gd name="connsiteY13" fmla="*/ 102345 h 106644"/>
                <a:gd name="connsiteX14" fmla="*/ 22358 w 86423"/>
                <a:gd name="connsiteY14" fmla="*/ 98642 h 106644"/>
                <a:gd name="connsiteX15" fmla="*/ 11064 w 86423"/>
                <a:gd name="connsiteY15" fmla="*/ 87534 h 106644"/>
                <a:gd name="connsiteX16" fmla="*/ 4399 w 86423"/>
                <a:gd name="connsiteY16" fmla="*/ 71056 h 106644"/>
                <a:gd name="connsiteX17" fmla="*/ 943 w 86423"/>
                <a:gd name="connsiteY17" fmla="*/ 50999 h 106644"/>
                <a:gd name="connsiteX18" fmla="*/ -353 w 86423"/>
                <a:gd name="connsiteY18" fmla="*/ 29337 h 106644"/>
                <a:gd name="connsiteX19" fmla="*/ -353 w 86423"/>
                <a:gd name="connsiteY19" fmla="*/ 7738 h 106644"/>
                <a:gd name="connsiteX20" fmla="*/ 1807 w 86423"/>
                <a:gd name="connsiteY20" fmla="*/ 2677 h 106644"/>
                <a:gd name="connsiteX21" fmla="*/ 6559 w 86423"/>
                <a:gd name="connsiteY21" fmla="*/ 702 h 106644"/>
                <a:gd name="connsiteX22" fmla="*/ 11496 w 86423"/>
                <a:gd name="connsiteY22" fmla="*/ 2245 h 106644"/>
                <a:gd name="connsiteX23" fmla="*/ 13779 w 86423"/>
                <a:gd name="connsiteY23" fmla="*/ 7491 h 106644"/>
                <a:gd name="connsiteX24" fmla="*/ 14335 w 86423"/>
                <a:gd name="connsiteY24" fmla="*/ 34830 h 106644"/>
                <a:gd name="connsiteX25" fmla="*/ 16804 w 86423"/>
                <a:gd name="connsiteY25" fmla="*/ 61182 h 106644"/>
                <a:gd name="connsiteX26" fmla="*/ 24333 w 86423"/>
                <a:gd name="connsiteY26" fmla="*/ 81115 h 106644"/>
                <a:gd name="connsiteX27" fmla="*/ 40070 w 86423"/>
                <a:gd name="connsiteY27" fmla="*/ 88891 h 106644"/>
                <a:gd name="connsiteX28" fmla="*/ 63212 w 86423"/>
                <a:gd name="connsiteY28" fmla="*/ 70377 h 106644"/>
                <a:gd name="connsiteX29" fmla="*/ 70680 w 86423"/>
                <a:gd name="connsiteY29" fmla="*/ 19155 h 106644"/>
                <a:gd name="connsiteX30" fmla="*/ 70680 w 86423"/>
                <a:gd name="connsiteY30" fmla="*/ 6812 h 106644"/>
                <a:gd name="connsiteX31" fmla="*/ 72839 w 86423"/>
                <a:gd name="connsiteY31" fmla="*/ 1751 h 106644"/>
                <a:gd name="connsiteX32" fmla="*/ 77592 w 86423"/>
                <a:gd name="connsiteY32" fmla="*/ -347 h 106644"/>
                <a:gd name="connsiteX33" fmla="*/ 82529 w 86423"/>
                <a:gd name="connsiteY33" fmla="*/ 826 h 106644"/>
                <a:gd name="connsiteX34" fmla="*/ 85182 w 86423"/>
                <a:gd name="connsiteY34" fmla="*/ 5393 h 10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6423" h="106644">
                  <a:moveTo>
                    <a:pt x="85182" y="5393"/>
                  </a:moveTo>
                  <a:cubicBezTo>
                    <a:pt x="85182" y="14773"/>
                    <a:pt x="85552" y="22364"/>
                    <a:pt x="85614" y="28103"/>
                  </a:cubicBezTo>
                  <a:cubicBezTo>
                    <a:pt x="85676" y="33843"/>
                    <a:pt x="85614" y="38718"/>
                    <a:pt x="85923" y="42606"/>
                  </a:cubicBezTo>
                  <a:cubicBezTo>
                    <a:pt x="86232" y="46494"/>
                    <a:pt x="85923" y="50012"/>
                    <a:pt x="85923" y="53097"/>
                  </a:cubicBezTo>
                  <a:lnTo>
                    <a:pt x="85923" y="63465"/>
                  </a:lnTo>
                  <a:cubicBezTo>
                    <a:pt x="85923" y="67250"/>
                    <a:pt x="85923" y="71879"/>
                    <a:pt x="85923" y="77351"/>
                  </a:cubicBezTo>
                  <a:cubicBezTo>
                    <a:pt x="85923" y="82843"/>
                    <a:pt x="85923" y="90064"/>
                    <a:pt x="85923" y="99074"/>
                  </a:cubicBezTo>
                  <a:cubicBezTo>
                    <a:pt x="86109" y="101133"/>
                    <a:pt x="85252" y="103149"/>
                    <a:pt x="83639" y="104443"/>
                  </a:cubicBezTo>
                  <a:cubicBezTo>
                    <a:pt x="82196" y="105582"/>
                    <a:pt x="80417" y="106211"/>
                    <a:pt x="78579" y="106233"/>
                  </a:cubicBezTo>
                  <a:cubicBezTo>
                    <a:pt x="76756" y="106237"/>
                    <a:pt x="74982" y="105653"/>
                    <a:pt x="73518" y="104567"/>
                  </a:cubicBezTo>
                  <a:cubicBezTo>
                    <a:pt x="71934" y="103438"/>
                    <a:pt x="71047" y="101570"/>
                    <a:pt x="71173" y="99630"/>
                  </a:cubicBezTo>
                  <a:lnTo>
                    <a:pt x="71173" y="84386"/>
                  </a:lnTo>
                  <a:cubicBezTo>
                    <a:pt x="67950" y="89765"/>
                    <a:pt x="63485" y="94294"/>
                    <a:pt x="58152" y="97593"/>
                  </a:cubicBezTo>
                  <a:cubicBezTo>
                    <a:pt x="52357" y="100910"/>
                    <a:pt x="45756" y="102555"/>
                    <a:pt x="39082" y="102345"/>
                  </a:cubicBezTo>
                  <a:cubicBezTo>
                    <a:pt x="33270" y="102714"/>
                    <a:pt x="27471" y="101430"/>
                    <a:pt x="22358" y="98642"/>
                  </a:cubicBezTo>
                  <a:cubicBezTo>
                    <a:pt x="17732" y="95931"/>
                    <a:pt x="13851" y="92114"/>
                    <a:pt x="11064" y="87534"/>
                  </a:cubicBezTo>
                  <a:cubicBezTo>
                    <a:pt x="7992" y="82425"/>
                    <a:pt x="5743" y="76864"/>
                    <a:pt x="4399" y="71056"/>
                  </a:cubicBezTo>
                  <a:cubicBezTo>
                    <a:pt x="2791" y="64457"/>
                    <a:pt x="1636" y="57756"/>
                    <a:pt x="943" y="50999"/>
                  </a:cubicBezTo>
                  <a:cubicBezTo>
                    <a:pt x="133" y="43806"/>
                    <a:pt x="-300" y="36576"/>
                    <a:pt x="-353" y="29337"/>
                  </a:cubicBezTo>
                  <a:cubicBezTo>
                    <a:pt x="-353" y="21932"/>
                    <a:pt x="-353" y="14773"/>
                    <a:pt x="-353" y="7738"/>
                  </a:cubicBezTo>
                  <a:cubicBezTo>
                    <a:pt x="-466" y="5805"/>
                    <a:pt x="333" y="3932"/>
                    <a:pt x="1807" y="2677"/>
                  </a:cubicBezTo>
                  <a:cubicBezTo>
                    <a:pt x="3143" y="1534"/>
                    <a:pt x="4806" y="843"/>
                    <a:pt x="6559" y="702"/>
                  </a:cubicBezTo>
                  <a:cubicBezTo>
                    <a:pt x="8332" y="643"/>
                    <a:pt x="10073" y="1187"/>
                    <a:pt x="11496" y="2245"/>
                  </a:cubicBezTo>
                  <a:cubicBezTo>
                    <a:pt x="13071" y="3514"/>
                    <a:pt x="13924" y="5474"/>
                    <a:pt x="13779" y="7491"/>
                  </a:cubicBezTo>
                  <a:cubicBezTo>
                    <a:pt x="13780" y="16254"/>
                    <a:pt x="14150" y="25388"/>
                    <a:pt x="14335" y="34830"/>
                  </a:cubicBezTo>
                  <a:cubicBezTo>
                    <a:pt x="14478" y="43664"/>
                    <a:pt x="15303" y="52475"/>
                    <a:pt x="16804" y="61182"/>
                  </a:cubicBezTo>
                  <a:cubicBezTo>
                    <a:pt x="17881" y="68282"/>
                    <a:pt x="20447" y="75075"/>
                    <a:pt x="24333" y="81115"/>
                  </a:cubicBezTo>
                  <a:cubicBezTo>
                    <a:pt x="27860" y="86278"/>
                    <a:pt x="33826" y="89226"/>
                    <a:pt x="40070" y="88891"/>
                  </a:cubicBezTo>
                  <a:cubicBezTo>
                    <a:pt x="50890" y="88891"/>
                    <a:pt x="58604" y="82720"/>
                    <a:pt x="63212" y="70377"/>
                  </a:cubicBezTo>
                  <a:cubicBezTo>
                    <a:pt x="68576" y="53847"/>
                    <a:pt x="71101" y="36528"/>
                    <a:pt x="70680" y="19155"/>
                  </a:cubicBezTo>
                  <a:lnTo>
                    <a:pt x="70680" y="6812"/>
                  </a:lnTo>
                  <a:cubicBezTo>
                    <a:pt x="70566" y="4880"/>
                    <a:pt x="71366" y="3006"/>
                    <a:pt x="72839" y="1751"/>
                  </a:cubicBezTo>
                  <a:cubicBezTo>
                    <a:pt x="74173" y="585"/>
                    <a:pt x="75831" y="-148"/>
                    <a:pt x="77592" y="-347"/>
                  </a:cubicBezTo>
                  <a:cubicBezTo>
                    <a:pt x="79326" y="-584"/>
                    <a:pt x="81086" y="-166"/>
                    <a:pt x="82529" y="826"/>
                  </a:cubicBezTo>
                  <a:cubicBezTo>
                    <a:pt x="84053" y="1873"/>
                    <a:pt x="85027" y="3549"/>
                    <a:pt x="85182" y="5393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" name="Forme libre : forme 50">
              <a:extLst>
                <a:ext uri="{FF2B5EF4-FFF2-40B4-BE49-F238E27FC236}">
                  <a16:creationId xmlns:a16="http://schemas.microsoft.com/office/drawing/2014/main" id="{02EB405C-67AF-4AAC-AB3E-A6AAFBB001F1}"/>
                </a:ext>
              </a:extLst>
            </p:cNvPr>
            <p:cNvSpPr/>
            <p:nvPr/>
          </p:nvSpPr>
          <p:spPr>
            <a:xfrm>
              <a:off x="3725642" y="3183136"/>
              <a:ext cx="74070" cy="166071"/>
            </a:xfrm>
            <a:custGeom>
              <a:avLst/>
              <a:gdLst>
                <a:gd name="connsiteX0" fmla="*/ 42735 w 74070"/>
                <a:gd name="connsiteY0" fmla="*/ 72966 h 166071"/>
                <a:gd name="connsiteX1" fmla="*/ 43845 w 74070"/>
                <a:gd name="connsiteY1" fmla="*/ 159365 h 166071"/>
                <a:gd name="connsiteX2" fmla="*/ 41562 w 74070"/>
                <a:gd name="connsiteY2" fmla="*/ 164179 h 166071"/>
                <a:gd name="connsiteX3" fmla="*/ 37057 w 74070"/>
                <a:gd name="connsiteY3" fmla="*/ 165660 h 166071"/>
                <a:gd name="connsiteX4" fmla="*/ 32305 w 74070"/>
                <a:gd name="connsiteY4" fmla="*/ 164179 h 166071"/>
                <a:gd name="connsiteX5" fmla="*/ 29713 w 74070"/>
                <a:gd name="connsiteY5" fmla="*/ 159365 h 166071"/>
                <a:gd name="connsiteX6" fmla="*/ 28541 w 74070"/>
                <a:gd name="connsiteY6" fmla="*/ 73460 h 166071"/>
                <a:gd name="connsiteX7" fmla="*/ 7434 w 74070"/>
                <a:gd name="connsiteY7" fmla="*/ 73768 h 166071"/>
                <a:gd name="connsiteX8" fmla="*/ 1942 w 74070"/>
                <a:gd name="connsiteY8" fmla="*/ 71855 h 166071"/>
                <a:gd name="connsiteX9" fmla="*/ -342 w 74070"/>
                <a:gd name="connsiteY9" fmla="*/ 67474 h 166071"/>
                <a:gd name="connsiteX10" fmla="*/ 1078 w 74070"/>
                <a:gd name="connsiteY10" fmla="*/ 62845 h 166071"/>
                <a:gd name="connsiteX11" fmla="*/ 6570 w 74070"/>
                <a:gd name="connsiteY11" fmla="*/ 60624 h 166071"/>
                <a:gd name="connsiteX12" fmla="*/ 28294 w 74070"/>
                <a:gd name="connsiteY12" fmla="*/ 60006 h 166071"/>
                <a:gd name="connsiteX13" fmla="*/ 27677 w 74070"/>
                <a:gd name="connsiteY13" fmla="*/ 7056 h 166071"/>
                <a:gd name="connsiteX14" fmla="*/ 29836 w 74070"/>
                <a:gd name="connsiteY14" fmla="*/ 1378 h 166071"/>
                <a:gd name="connsiteX15" fmla="*/ 34650 w 74070"/>
                <a:gd name="connsiteY15" fmla="*/ -412 h 166071"/>
                <a:gd name="connsiteX16" fmla="*/ 39525 w 74070"/>
                <a:gd name="connsiteY16" fmla="*/ 1378 h 166071"/>
                <a:gd name="connsiteX17" fmla="*/ 41871 w 74070"/>
                <a:gd name="connsiteY17" fmla="*/ 7056 h 166071"/>
                <a:gd name="connsiteX18" fmla="*/ 42426 w 74070"/>
                <a:gd name="connsiteY18" fmla="*/ 59698 h 166071"/>
                <a:gd name="connsiteX19" fmla="*/ 66741 w 74070"/>
                <a:gd name="connsiteY19" fmla="*/ 59142 h 166071"/>
                <a:gd name="connsiteX20" fmla="*/ 71617 w 74070"/>
                <a:gd name="connsiteY20" fmla="*/ 61055 h 166071"/>
                <a:gd name="connsiteX21" fmla="*/ 73653 w 74070"/>
                <a:gd name="connsiteY21" fmla="*/ 65561 h 166071"/>
                <a:gd name="connsiteX22" fmla="*/ 72481 w 74070"/>
                <a:gd name="connsiteY22" fmla="*/ 70189 h 166071"/>
                <a:gd name="connsiteX23" fmla="*/ 67852 w 74070"/>
                <a:gd name="connsiteY23" fmla="*/ 72287 h 166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4070" h="166071">
                  <a:moveTo>
                    <a:pt x="42735" y="72966"/>
                  </a:moveTo>
                  <a:lnTo>
                    <a:pt x="43845" y="159365"/>
                  </a:lnTo>
                  <a:cubicBezTo>
                    <a:pt x="43852" y="161233"/>
                    <a:pt x="43012" y="163002"/>
                    <a:pt x="41562" y="164179"/>
                  </a:cubicBezTo>
                  <a:cubicBezTo>
                    <a:pt x="40261" y="165149"/>
                    <a:pt x="38680" y="165669"/>
                    <a:pt x="37057" y="165660"/>
                  </a:cubicBezTo>
                  <a:cubicBezTo>
                    <a:pt x="35363" y="165636"/>
                    <a:pt x="33713" y="165122"/>
                    <a:pt x="32305" y="164179"/>
                  </a:cubicBezTo>
                  <a:cubicBezTo>
                    <a:pt x="30739" y="163065"/>
                    <a:pt x="29781" y="161286"/>
                    <a:pt x="29713" y="159365"/>
                  </a:cubicBezTo>
                  <a:lnTo>
                    <a:pt x="28541" y="73460"/>
                  </a:lnTo>
                  <a:lnTo>
                    <a:pt x="7434" y="73768"/>
                  </a:lnTo>
                  <a:cubicBezTo>
                    <a:pt x="5423" y="73878"/>
                    <a:pt x="3449" y="73191"/>
                    <a:pt x="1942" y="71855"/>
                  </a:cubicBezTo>
                  <a:cubicBezTo>
                    <a:pt x="680" y="70715"/>
                    <a:pt x="-130" y="69161"/>
                    <a:pt x="-342" y="67474"/>
                  </a:cubicBezTo>
                  <a:cubicBezTo>
                    <a:pt x="-478" y="65806"/>
                    <a:pt x="30" y="64150"/>
                    <a:pt x="1078" y="62845"/>
                  </a:cubicBezTo>
                  <a:cubicBezTo>
                    <a:pt x="2455" y="61279"/>
                    <a:pt x="4491" y="60455"/>
                    <a:pt x="6570" y="60624"/>
                  </a:cubicBezTo>
                  <a:lnTo>
                    <a:pt x="28294" y="60006"/>
                  </a:lnTo>
                  <a:lnTo>
                    <a:pt x="27677" y="7056"/>
                  </a:lnTo>
                  <a:cubicBezTo>
                    <a:pt x="27491" y="4933"/>
                    <a:pt x="28287" y="2841"/>
                    <a:pt x="29836" y="1378"/>
                  </a:cubicBezTo>
                  <a:cubicBezTo>
                    <a:pt x="31171" y="217"/>
                    <a:pt x="32881" y="-419"/>
                    <a:pt x="34650" y="-412"/>
                  </a:cubicBezTo>
                  <a:cubicBezTo>
                    <a:pt x="36435" y="-407"/>
                    <a:pt x="38162" y="227"/>
                    <a:pt x="39525" y="1378"/>
                  </a:cubicBezTo>
                  <a:cubicBezTo>
                    <a:pt x="41176" y="2782"/>
                    <a:pt x="42049" y="4896"/>
                    <a:pt x="41871" y="7056"/>
                  </a:cubicBezTo>
                  <a:lnTo>
                    <a:pt x="42426" y="59698"/>
                  </a:lnTo>
                  <a:lnTo>
                    <a:pt x="66741" y="59142"/>
                  </a:lnTo>
                  <a:cubicBezTo>
                    <a:pt x="68570" y="59025"/>
                    <a:pt x="70356" y="59726"/>
                    <a:pt x="71617" y="61055"/>
                  </a:cubicBezTo>
                  <a:cubicBezTo>
                    <a:pt x="72756" y="62303"/>
                    <a:pt x="73469" y="63881"/>
                    <a:pt x="73653" y="65561"/>
                  </a:cubicBezTo>
                  <a:cubicBezTo>
                    <a:pt x="73866" y="67196"/>
                    <a:pt x="73446" y="68852"/>
                    <a:pt x="72481" y="70189"/>
                  </a:cubicBezTo>
                  <a:cubicBezTo>
                    <a:pt x="71426" y="71669"/>
                    <a:pt x="69660" y="72469"/>
                    <a:pt x="67852" y="72287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" name="Forme libre : forme 51">
              <a:extLst>
                <a:ext uri="{FF2B5EF4-FFF2-40B4-BE49-F238E27FC236}">
                  <a16:creationId xmlns:a16="http://schemas.microsoft.com/office/drawing/2014/main" id="{C32B79E8-FABD-4365-84A8-19878AF693D1}"/>
                </a:ext>
              </a:extLst>
            </p:cNvPr>
            <p:cNvSpPr/>
            <p:nvPr/>
          </p:nvSpPr>
          <p:spPr>
            <a:xfrm>
              <a:off x="3892910" y="3171102"/>
              <a:ext cx="94361" cy="176559"/>
            </a:xfrm>
            <a:custGeom>
              <a:avLst/>
              <a:gdLst>
                <a:gd name="connsiteX0" fmla="*/ 79801 w 94361"/>
                <a:gd name="connsiteY0" fmla="*/ 7673 h 176559"/>
                <a:gd name="connsiteX1" fmla="*/ 82146 w 94361"/>
                <a:gd name="connsiteY1" fmla="*/ 1502 h 176559"/>
                <a:gd name="connsiteX2" fmla="*/ 86775 w 94361"/>
                <a:gd name="connsiteY2" fmla="*/ -412 h 176559"/>
                <a:gd name="connsiteX3" fmla="*/ 91527 w 94361"/>
                <a:gd name="connsiteY3" fmla="*/ 1502 h 176559"/>
                <a:gd name="connsiteX4" fmla="*/ 93996 w 94361"/>
                <a:gd name="connsiteY4" fmla="*/ 7673 h 176559"/>
                <a:gd name="connsiteX5" fmla="*/ 92823 w 94361"/>
                <a:gd name="connsiteY5" fmla="*/ 49268 h 176559"/>
                <a:gd name="connsiteX6" fmla="*/ 92823 w 94361"/>
                <a:gd name="connsiteY6" fmla="*/ 88456 h 176559"/>
                <a:gd name="connsiteX7" fmla="*/ 93255 w 94361"/>
                <a:gd name="connsiteY7" fmla="*/ 127829 h 176559"/>
                <a:gd name="connsiteX8" fmla="*/ 93810 w 94361"/>
                <a:gd name="connsiteY8" fmla="*/ 169610 h 176559"/>
                <a:gd name="connsiteX9" fmla="*/ 91219 w 94361"/>
                <a:gd name="connsiteY9" fmla="*/ 174485 h 176559"/>
                <a:gd name="connsiteX10" fmla="*/ 82270 w 94361"/>
                <a:gd name="connsiteY10" fmla="*/ 174485 h 176559"/>
                <a:gd name="connsiteX11" fmla="*/ 79678 w 94361"/>
                <a:gd name="connsiteY11" fmla="*/ 169610 h 176559"/>
                <a:gd name="connsiteX12" fmla="*/ 79678 w 94361"/>
                <a:gd name="connsiteY12" fmla="*/ 163006 h 176559"/>
                <a:gd name="connsiteX13" fmla="*/ 79678 w 94361"/>
                <a:gd name="connsiteY13" fmla="*/ 156403 h 176559"/>
                <a:gd name="connsiteX14" fmla="*/ 57276 w 94361"/>
                <a:gd name="connsiteY14" fmla="*/ 168746 h 176559"/>
                <a:gd name="connsiteX15" fmla="*/ 31850 w 94361"/>
                <a:gd name="connsiteY15" fmla="*/ 167820 h 176559"/>
                <a:gd name="connsiteX16" fmla="*/ 10435 w 94361"/>
                <a:gd name="connsiteY16" fmla="*/ 153009 h 176559"/>
                <a:gd name="connsiteX17" fmla="*/ -118 w 94361"/>
                <a:gd name="connsiteY17" fmla="*/ 123263 h 176559"/>
                <a:gd name="connsiteX18" fmla="*/ 7411 w 94361"/>
                <a:gd name="connsiteY18" fmla="*/ 89567 h 176559"/>
                <a:gd name="connsiteX19" fmla="*/ 28394 w 94361"/>
                <a:gd name="connsiteY19" fmla="*/ 72040 h 176559"/>
                <a:gd name="connsiteX20" fmla="*/ 54807 w 94361"/>
                <a:gd name="connsiteY20" fmla="*/ 70127 h 176559"/>
                <a:gd name="connsiteX21" fmla="*/ 78814 w 94361"/>
                <a:gd name="connsiteY21" fmla="*/ 83458 h 176559"/>
                <a:gd name="connsiteX22" fmla="*/ 78814 w 94361"/>
                <a:gd name="connsiteY22" fmla="*/ 46738 h 176559"/>
                <a:gd name="connsiteX23" fmla="*/ 79801 w 94361"/>
                <a:gd name="connsiteY23" fmla="*/ 7673 h 176559"/>
                <a:gd name="connsiteX24" fmla="*/ 78382 w 94361"/>
                <a:gd name="connsiteY24" fmla="*/ 122028 h 176559"/>
                <a:gd name="connsiteX25" fmla="*/ 72766 w 94361"/>
                <a:gd name="connsiteY25" fmla="*/ 99750 h 176559"/>
                <a:gd name="connsiteX26" fmla="*/ 59868 w 94361"/>
                <a:gd name="connsiteY26" fmla="*/ 86728 h 176559"/>
                <a:gd name="connsiteX27" fmla="*/ 28085 w 94361"/>
                <a:gd name="connsiteY27" fmla="*/ 88209 h 176559"/>
                <a:gd name="connsiteX28" fmla="*/ 16977 w 94361"/>
                <a:gd name="connsiteY28" fmla="*/ 102157 h 176559"/>
                <a:gd name="connsiteX29" fmla="*/ 14200 w 94361"/>
                <a:gd name="connsiteY29" fmla="*/ 124744 h 176559"/>
                <a:gd name="connsiteX30" fmla="*/ 20371 w 94361"/>
                <a:gd name="connsiteY30" fmla="*/ 143258 h 176559"/>
                <a:gd name="connsiteX31" fmla="*/ 48019 w 94361"/>
                <a:gd name="connsiteY31" fmla="*/ 155601 h 176559"/>
                <a:gd name="connsiteX32" fmla="*/ 62768 w 94361"/>
                <a:gd name="connsiteY32" fmla="*/ 150787 h 176559"/>
                <a:gd name="connsiteX33" fmla="*/ 73754 w 94361"/>
                <a:gd name="connsiteY33" fmla="*/ 139432 h 176559"/>
                <a:gd name="connsiteX34" fmla="*/ 78382 w 94361"/>
                <a:gd name="connsiteY34" fmla="*/ 122029 h 176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4361" h="176559">
                  <a:moveTo>
                    <a:pt x="79801" y="7673"/>
                  </a:moveTo>
                  <a:cubicBezTo>
                    <a:pt x="79742" y="5388"/>
                    <a:pt x="80584" y="3171"/>
                    <a:pt x="82146" y="1502"/>
                  </a:cubicBezTo>
                  <a:cubicBezTo>
                    <a:pt x="83371" y="269"/>
                    <a:pt x="85038" y="-420"/>
                    <a:pt x="86775" y="-412"/>
                  </a:cubicBezTo>
                  <a:cubicBezTo>
                    <a:pt x="88546" y="-406"/>
                    <a:pt x="90246" y="279"/>
                    <a:pt x="91527" y="1502"/>
                  </a:cubicBezTo>
                  <a:cubicBezTo>
                    <a:pt x="93158" y="3135"/>
                    <a:pt x="94050" y="5365"/>
                    <a:pt x="93996" y="7673"/>
                  </a:cubicBezTo>
                  <a:cubicBezTo>
                    <a:pt x="93440" y="22237"/>
                    <a:pt x="93008" y="36061"/>
                    <a:pt x="92823" y="49268"/>
                  </a:cubicBezTo>
                  <a:cubicBezTo>
                    <a:pt x="92638" y="62475"/>
                    <a:pt x="92823" y="75496"/>
                    <a:pt x="92823" y="88456"/>
                  </a:cubicBezTo>
                  <a:cubicBezTo>
                    <a:pt x="92823" y="101416"/>
                    <a:pt x="92823" y="114561"/>
                    <a:pt x="93255" y="127829"/>
                  </a:cubicBezTo>
                  <a:cubicBezTo>
                    <a:pt x="93687" y="141098"/>
                    <a:pt x="93625" y="154983"/>
                    <a:pt x="93810" y="169610"/>
                  </a:cubicBezTo>
                  <a:cubicBezTo>
                    <a:pt x="93595" y="171504"/>
                    <a:pt x="92669" y="173247"/>
                    <a:pt x="91219" y="174485"/>
                  </a:cubicBezTo>
                  <a:cubicBezTo>
                    <a:pt x="88648" y="176702"/>
                    <a:pt x="84841" y="176702"/>
                    <a:pt x="82270" y="174485"/>
                  </a:cubicBezTo>
                  <a:cubicBezTo>
                    <a:pt x="80820" y="173247"/>
                    <a:pt x="79894" y="171504"/>
                    <a:pt x="79678" y="169610"/>
                  </a:cubicBezTo>
                  <a:cubicBezTo>
                    <a:pt x="79678" y="167388"/>
                    <a:pt x="79678" y="165166"/>
                    <a:pt x="79678" y="163006"/>
                  </a:cubicBezTo>
                  <a:cubicBezTo>
                    <a:pt x="79678" y="160846"/>
                    <a:pt x="79678" y="158625"/>
                    <a:pt x="79678" y="156403"/>
                  </a:cubicBezTo>
                  <a:cubicBezTo>
                    <a:pt x="73558" y="162592"/>
                    <a:pt x="65778" y="166879"/>
                    <a:pt x="57276" y="168746"/>
                  </a:cubicBezTo>
                  <a:cubicBezTo>
                    <a:pt x="48872" y="170735"/>
                    <a:pt x="40086" y="170415"/>
                    <a:pt x="31850" y="167820"/>
                  </a:cubicBezTo>
                  <a:cubicBezTo>
                    <a:pt x="23425" y="165066"/>
                    <a:pt x="15985" y="159919"/>
                    <a:pt x="10435" y="153009"/>
                  </a:cubicBezTo>
                  <a:cubicBezTo>
                    <a:pt x="3911" y="144431"/>
                    <a:pt x="223" y="134034"/>
                    <a:pt x="-118" y="123263"/>
                  </a:cubicBezTo>
                  <a:cubicBezTo>
                    <a:pt x="-1222" y="111518"/>
                    <a:pt x="1414" y="99725"/>
                    <a:pt x="7411" y="89567"/>
                  </a:cubicBezTo>
                  <a:cubicBezTo>
                    <a:pt x="12350" y="81631"/>
                    <a:pt x="19705" y="75488"/>
                    <a:pt x="28394" y="72040"/>
                  </a:cubicBezTo>
                  <a:cubicBezTo>
                    <a:pt x="36829" y="68865"/>
                    <a:pt x="46003" y="68200"/>
                    <a:pt x="54807" y="70127"/>
                  </a:cubicBezTo>
                  <a:cubicBezTo>
                    <a:pt x="63990" y="71995"/>
                    <a:pt x="72374" y="76650"/>
                    <a:pt x="78814" y="83458"/>
                  </a:cubicBezTo>
                  <a:cubicBezTo>
                    <a:pt x="78814" y="71115"/>
                    <a:pt x="78814" y="58875"/>
                    <a:pt x="78814" y="46738"/>
                  </a:cubicBezTo>
                  <a:cubicBezTo>
                    <a:pt x="78814" y="34601"/>
                    <a:pt x="79143" y="21579"/>
                    <a:pt x="79801" y="7673"/>
                  </a:cubicBezTo>
                  <a:close/>
                  <a:moveTo>
                    <a:pt x="78382" y="122028"/>
                  </a:moveTo>
                  <a:cubicBezTo>
                    <a:pt x="78484" y="114240"/>
                    <a:pt x="76548" y="106559"/>
                    <a:pt x="72766" y="99750"/>
                  </a:cubicBezTo>
                  <a:cubicBezTo>
                    <a:pt x="69691" y="94348"/>
                    <a:pt x="65241" y="89855"/>
                    <a:pt x="59868" y="86728"/>
                  </a:cubicBezTo>
                  <a:cubicBezTo>
                    <a:pt x="49846" y="81173"/>
                    <a:pt x="37547" y="81746"/>
                    <a:pt x="28085" y="88209"/>
                  </a:cubicBezTo>
                  <a:cubicBezTo>
                    <a:pt x="23176" y="91754"/>
                    <a:pt x="19333" y="96578"/>
                    <a:pt x="16977" y="102157"/>
                  </a:cubicBezTo>
                  <a:cubicBezTo>
                    <a:pt x="13991" y="109287"/>
                    <a:pt x="13031" y="117103"/>
                    <a:pt x="14200" y="124744"/>
                  </a:cubicBezTo>
                  <a:cubicBezTo>
                    <a:pt x="14537" y="131361"/>
                    <a:pt x="16670" y="137762"/>
                    <a:pt x="20371" y="143258"/>
                  </a:cubicBezTo>
                  <a:cubicBezTo>
                    <a:pt x="26647" y="152106"/>
                    <a:pt x="37242" y="156836"/>
                    <a:pt x="48019" y="155601"/>
                  </a:cubicBezTo>
                  <a:cubicBezTo>
                    <a:pt x="53241" y="155159"/>
                    <a:pt x="58290" y="153511"/>
                    <a:pt x="62768" y="150787"/>
                  </a:cubicBezTo>
                  <a:cubicBezTo>
                    <a:pt x="67326" y="147985"/>
                    <a:pt x="71104" y="144080"/>
                    <a:pt x="73754" y="139432"/>
                  </a:cubicBezTo>
                  <a:cubicBezTo>
                    <a:pt x="76879" y="134172"/>
                    <a:pt x="78481" y="128146"/>
                    <a:pt x="78382" y="122029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" name="Forme libre : forme 52">
              <a:extLst>
                <a:ext uri="{FF2B5EF4-FFF2-40B4-BE49-F238E27FC236}">
                  <a16:creationId xmlns:a16="http://schemas.microsoft.com/office/drawing/2014/main" id="{A52B3799-8896-430E-8AEE-4FC065D6A350}"/>
                </a:ext>
              </a:extLst>
            </p:cNvPr>
            <p:cNvSpPr/>
            <p:nvPr/>
          </p:nvSpPr>
          <p:spPr>
            <a:xfrm>
              <a:off x="4019020" y="3209112"/>
              <a:ext cx="15671" cy="142436"/>
            </a:xfrm>
            <a:custGeom>
              <a:avLst/>
              <a:gdLst>
                <a:gd name="connsiteX0" fmla="*/ -333 w 15671"/>
                <a:gd name="connsiteY0" fmla="*/ 7061 h 142436"/>
                <a:gd name="connsiteX1" fmla="*/ 1704 w 15671"/>
                <a:gd name="connsiteY1" fmla="*/ 1692 h 142436"/>
                <a:gd name="connsiteX2" fmla="*/ 6579 w 15671"/>
                <a:gd name="connsiteY2" fmla="*/ -406 h 142436"/>
                <a:gd name="connsiteX3" fmla="*/ 11825 w 15671"/>
                <a:gd name="connsiteY3" fmla="*/ 1692 h 142436"/>
                <a:gd name="connsiteX4" fmla="*/ 13861 w 15671"/>
                <a:gd name="connsiteY4" fmla="*/ 7061 h 142436"/>
                <a:gd name="connsiteX5" fmla="*/ 6955 w 15671"/>
                <a:gd name="connsiteY5" fmla="*/ 14223 h 142436"/>
                <a:gd name="connsiteX6" fmla="*/ 6579 w 15671"/>
                <a:gd name="connsiteY6" fmla="*/ 14220 h 142436"/>
                <a:gd name="connsiteX7" fmla="*/ 1704 w 15671"/>
                <a:gd name="connsiteY7" fmla="*/ 12122 h 142436"/>
                <a:gd name="connsiteX8" fmla="*/ -333 w 15671"/>
                <a:gd name="connsiteY8" fmla="*/ 7061 h 142436"/>
                <a:gd name="connsiteX9" fmla="*/ -333 w 15671"/>
                <a:gd name="connsiteY9" fmla="*/ 37301 h 142436"/>
                <a:gd name="connsiteX10" fmla="*/ 2013 w 15671"/>
                <a:gd name="connsiteY10" fmla="*/ 31623 h 142436"/>
                <a:gd name="connsiteX11" fmla="*/ 7011 w 15671"/>
                <a:gd name="connsiteY11" fmla="*/ 29772 h 142436"/>
                <a:gd name="connsiteX12" fmla="*/ 12072 w 15671"/>
                <a:gd name="connsiteY12" fmla="*/ 31623 h 142436"/>
                <a:gd name="connsiteX13" fmla="*/ 14417 w 15671"/>
                <a:gd name="connsiteY13" fmla="*/ 37301 h 142436"/>
                <a:gd name="connsiteX14" fmla="*/ 14417 w 15671"/>
                <a:gd name="connsiteY14" fmla="*/ 62727 h 142436"/>
                <a:gd name="connsiteX15" fmla="*/ 14849 w 15671"/>
                <a:gd name="connsiteY15" fmla="*/ 86363 h 142436"/>
                <a:gd name="connsiteX16" fmla="*/ 15281 w 15671"/>
                <a:gd name="connsiteY16" fmla="*/ 110000 h 142436"/>
                <a:gd name="connsiteX17" fmla="*/ 15281 w 15671"/>
                <a:gd name="connsiteY17" fmla="*/ 135426 h 142436"/>
                <a:gd name="connsiteX18" fmla="*/ 12936 w 15671"/>
                <a:gd name="connsiteY18" fmla="*/ 140425 h 142436"/>
                <a:gd name="connsiteX19" fmla="*/ 2568 w 15671"/>
                <a:gd name="connsiteY19" fmla="*/ 140425 h 142436"/>
                <a:gd name="connsiteX20" fmla="*/ 223 w 15671"/>
                <a:gd name="connsiteY20" fmla="*/ 135426 h 142436"/>
                <a:gd name="connsiteX21" fmla="*/ 223 w 15671"/>
                <a:gd name="connsiteY21" fmla="*/ 110000 h 142436"/>
                <a:gd name="connsiteX22" fmla="*/ 223 w 15671"/>
                <a:gd name="connsiteY22" fmla="*/ 86363 h 142436"/>
                <a:gd name="connsiteX23" fmla="*/ 223 w 15671"/>
                <a:gd name="connsiteY23" fmla="*/ 62727 h 142436"/>
                <a:gd name="connsiteX24" fmla="*/ -333 w 15671"/>
                <a:gd name="connsiteY24" fmla="*/ 37301 h 14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671" h="142436">
                  <a:moveTo>
                    <a:pt x="-333" y="7061"/>
                  </a:moveTo>
                  <a:cubicBezTo>
                    <a:pt x="-418" y="5068"/>
                    <a:pt x="318" y="3127"/>
                    <a:pt x="1704" y="1692"/>
                  </a:cubicBezTo>
                  <a:cubicBezTo>
                    <a:pt x="2930" y="294"/>
                    <a:pt x="4721" y="-477"/>
                    <a:pt x="6579" y="-406"/>
                  </a:cubicBezTo>
                  <a:cubicBezTo>
                    <a:pt x="8547" y="-486"/>
                    <a:pt x="10455" y="278"/>
                    <a:pt x="11825" y="1692"/>
                  </a:cubicBezTo>
                  <a:cubicBezTo>
                    <a:pt x="13211" y="3127"/>
                    <a:pt x="13947" y="5068"/>
                    <a:pt x="13861" y="7061"/>
                  </a:cubicBezTo>
                  <a:cubicBezTo>
                    <a:pt x="13932" y="10946"/>
                    <a:pt x="10840" y="14153"/>
                    <a:pt x="6955" y="14223"/>
                  </a:cubicBezTo>
                  <a:cubicBezTo>
                    <a:pt x="6830" y="14226"/>
                    <a:pt x="6705" y="14225"/>
                    <a:pt x="6579" y="14220"/>
                  </a:cubicBezTo>
                  <a:cubicBezTo>
                    <a:pt x="4721" y="14291"/>
                    <a:pt x="2930" y="13520"/>
                    <a:pt x="1704" y="12122"/>
                  </a:cubicBezTo>
                  <a:cubicBezTo>
                    <a:pt x="360" y="10786"/>
                    <a:pt x="-376" y="8956"/>
                    <a:pt x="-333" y="7061"/>
                  </a:cubicBezTo>
                  <a:close/>
                  <a:moveTo>
                    <a:pt x="-333" y="37301"/>
                  </a:moveTo>
                  <a:cubicBezTo>
                    <a:pt x="-544" y="35136"/>
                    <a:pt x="336" y="33008"/>
                    <a:pt x="2013" y="31623"/>
                  </a:cubicBezTo>
                  <a:cubicBezTo>
                    <a:pt x="3406" y="30432"/>
                    <a:pt x="5178" y="29775"/>
                    <a:pt x="7011" y="29772"/>
                  </a:cubicBezTo>
                  <a:cubicBezTo>
                    <a:pt x="8863" y="29777"/>
                    <a:pt x="10654" y="30432"/>
                    <a:pt x="12072" y="31623"/>
                  </a:cubicBezTo>
                  <a:cubicBezTo>
                    <a:pt x="13722" y="33028"/>
                    <a:pt x="14596" y="35141"/>
                    <a:pt x="14417" y="37301"/>
                  </a:cubicBezTo>
                  <a:cubicBezTo>
                    <a:pt x="14417" y="46250"/>
                    <a:pt x="14417" y="54766"/>
                    <a:pt x="14417" y="62727"/>
                  </a:cubicBezTo>
                  <a:cubicBezTo>
                    <a:pt x="14417" y="70688"/>
                    <a:pt x="14417" y="78588"/>
                    <a:pt x="14849" y="86363"/>
                  </a:cubicBezTo>
                  <a:cubicBezTo>
                    <a:pt x="15281" y="94139"/>
                    <a:pt x="15219" y="102039"/>
                    <a:pt x="15281" y="110000"/>
                  </a:cubicBezTo>
                  <a:cubicBezTo>
                    <a:pt x="15343" y="117961"/>
                    <a:pt x="15281" y="126477"/>
                    <a:pt x="15281" y="135426"/>
                  </a:cubicBezTo>
                  <a:cubicBezTo>
                    <a:pt x="15393" y="137381"/>
                    <a:pt x="14511" y="139261"/>
                    <a:pt x="12936" y="140425"/>
                  </a:cubicBezTo>
                  <a:cubicBezTo>
                    <a:pt x="9809" y="142559"/>
                    <a:pt x="5694" y="142559"/>
                    <a:pt x="2568" y="140425"/>
                  </a:cubicBezTo>
                  <a:cubicBezTo>
                    <a:pt x="993" y="139261"/>
                    <a:pt x="110" y="137381"/>
                    <a:pt x="223" y="135426"/>
                  </a:cubicBezTo>
                  <a:cubicBezTo>
                    <a:pt x="223" y="126477"/>
                    <a:pt x="223" y="118023"/>
                    <a:pt x="223" y="110000"/>
                  </a:cubicBezTo>
                  <a:cubicBezTo>
                    <a:pt x="223" y="101977"/>
                    <a:pt x="223" y="94139"/>
                    <a:pt x="223" y="86363"/>
                  </a:cubicBezTo>
                  <a:cubicBezTo>
                    <a:pt x="223" y="78588"/>
                    <a:pt x="223" y="70688"/>
                    <a:pt x="223" y="62727"/>
                  </a:cubicBezTo>
                  <a:cubicBezTo>
                    <a:pt x="223" y="54766"/>
                    <a:pt x="-333" y="46250"/>
                    <a:pt x="-333" y="37301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" name="Forme libre : forme 53">
              <a:extLst>
                <a:ext uri="{FF2B5EF4-FFF2-40B4-BE49-F238E27FC236}">
                  <a16:creationId xmlns:a16="http://schemas.microsoft.com/office/drawing/2014/main" id="{2B46AFE7-AB93-4263-A3E1-EAD2D6A075E2}"/>
                </a:ext>
              </a:extLst>
            </p:cNvPr>
            <p:cNvSpPr/>
            <p:nvPr/>
          </p:nvSpPr>
          <p:spPr>
            <a:xfrm>
              <a:off x="4066683" y="3237499"/>
              <a:ext cx="60502" cy="110660"/>
            </a:xfrm>
            <a:custGeom>
              <a:avLst/>
              <a:gdLst>
                <a:gd name="connsiteX0" fmla="*/ -291 w 60502"/>
                <a:gd name="connsiteY0" fmla="*/ 7125 h 110660"/>
                <a:gd name="connsiteX1" fmla="*/ 1808 w 60502"/>
                <a:gd name="connsiteY1" fmla="*/ 1386 h 110660"/>
                <a:gd name="connsiteX2" fmla="*/ 11435 w 60502"/>
                <a:gd name="connsiteY2" fmla="*/ 1386 h 110660"/>
                <a:gd name="connsiteX3" fmla="*/ 13595 w 60502"/>
                <a:gd name="connsiteY3" fmla="*/ 7125 h 110660"/>
                <a:gd name="connsiteX4" fmla="*/ 13595 w 60502"/>
                <a:gd name="connsiteY4" fmla="*/ 20887 h 110660"/>
                <a:gd name="connsiteX5" fmla="*/ 24148 w 60502"/>
                <a:gd name="connsiteY5" fmla="*/ 13852 h 110660"/>
                <a:gd name="connsiteX6" fmla="*/ 36121 w 60502"/>
                <a:gd name="connsiteY6" fmla="*/ 11322 h 110660"/>
                <a:gd name="connsiteX7" fmla="*/ 48093 w 60502"/>
                <a:gd name="connsiteY7" fmla="*/ 14284 h 110660"/>
                <a:gd name="connsiteX8" fmla="*/ 58399 w 60502"/>
                <a:gd name="connsiteY8" fmla="*/ 23541 h 110660"/>
                <a:gd name="connsiteX9" fmla="*/ 60127 w 60502"/>
                <a:gd name="connsiteY9" fmla="*/ 29712 h 110660"/>
                <a:gd name="connsiteX10" fmla="*/ 58091 w 60502"/>
                <a:gd name="connsiteY10" fmla="*/ 34341 h 110660"/>
                <a:gd name="connsiteX11" fmla="*/ 53586 w 60502"/>
                <a:gd name="connsiteY11" fmla="*/ 35699 h 110660"/>
                <a:gd name="connsiteX12" fmla="*/ 48278 w 60502"/>
                <a:gd name="connsiteY12" fmla="*/ 32119 h 110660"/>
                <a:gd name="connsiteX13" fmla="*/ 32912 w 60502"/>
                <a:gd name="connsiteY13" fmla="*/ 24775 h 110660"/>
                <a:gd name="connsiteX14" fmla="*/ 18471 w 60502"/>
                <a:gd name="connsiteY14" fmla="*/ 36316 h 110660"/>
                <a:gd name="connsiteX15" fmla="*/ 15138 w 60502"/>
                <a:gd name="connsiteY15" fmla="*/ 48288 h 110660"/>
                <a:gd name="connsiteX16" fmla="*/ 13842 w 60502"/>
                <a:gd name="connsiteY16" fmla="*/ 62976 h 110660"/>
                <a:gd name="connsiteX17" fmla="*/ 13842 w 60502"/>
                <a:gd name="connsiteY17" fmla="*/ 103954 h 110660"/>
                <a:gd name="connsiteX18" fmla="*/ 11559 w 60502"/>
                <a:gd name="connsiteY18" fmla="*/ 108768 h 110660"/>
                <a:gd name="connsiteX19" fmla="*/ 6745 w 60502"/>
                <a:gd name="connsiteY19" fmla="*/ 110249 h 110660"/>
                <a:gd name="connsiteX20" fmla="*/ 1931 w 60502"/>
                <a:gd name="connsiteY20" fmla="*/ 108768 h 110660"/>
                <a:gd name="connsiteX21" fmla="*/ -352 w 60502"/>
                <a:gd name="connsiteY21" fmla="*/ 103954 h 110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0502" h="110660">
                  <a:moveTo>
                    <a:pt x="-291" y="7125"/>
                  </a:moveTo>
                  <a:cubicBezTo>
                    <a:pt x="-475" y="4996"/>
                    <a:pt x="293" y="2894"/>
                    <a:pt x="1808" y="1386"/>
                  </a:cubicBezTo>
                  <a:cubicBezTo>
                    <a:pt x="4570" y="-1011"/>
                    <a:pt x="8673" y="-1011"/>
                    <a:pt x="11435" y="1386"/>
                  </a:cubicBezTo>
                  <a:cubicBezTo>
                    <a:pt x="12972" y="2883"/>
                    <a:pt x="13764" y="4986"/>
                    <a:pt x="13595" y="7125"/>
                  </a:cubicBezTo>
                  <a:lnTo>
                    <a:pt x="13595" y="20887"/>
                  </a:lnTo>
                  <a:cubicBezTo>
                    <a:pt x="16635" y="17894"/>
                    <a:pt x="20216" y="15507"/>
                    <a:pt x="24148" y="13852"/>
                  </a:cubicBezTo>
                  <a:cubicBezTo>
                    <a:pt x="27917" y="12177"/>
                    <a:pt x="31996" y="11315"/>
                    <a:pt x="36121" y="11322"/>
                  </a:cubicBezTo>
                  <a:cubicBezTo>
                    <a:pt x="40289" y="11350"/>
                    <a:pt x="44392" y="12366"/>
                    <a:pt x="48093" y="14284"/>
                  </a:cubicBezTo>
                  <a:cubicBezTo>
                    <a:pt x="52260" y="16443"/>
                    <a:pt x="55807" y="19629"/>
                    <a:pt x="58399" y="23541"/>
                  </a:cubicBezTo>
                  <a:cubicBezTo>
                    <a:pt x="59624" y="25358"/>
                    <a:pt x="60230" y="27523"/>
                    <a:pt x="60127" y="29712"/>
                  </a:cubicBezTo>
                  <a:cubicBezTo>
                    <a:pt x="60070" y="31460"/>
                    <a:pt x="59340" y="33118"/>
                    <a:pt x="58091" y="34341"/>
                  </a:cubicBezTo>
                  <a:cubicBezTo>
                    <a:pt x="56893" y="35488"/>
                    <a:pt x="55218" y="35993"/>
                    <a:pt x="53586" y="35699"/>
                  </a:cubicBezTo>
                  <a:cubicBezTo>
                    <a:pt x="51402" y="35280"/>
                    <a:pt x="49485" y="33987"/>
                    <a:pt x="48278" y="32119"/>
                  </a:cubicBezTo>
                  <a:cubicBezTo>
                    <a:pt x="44935" y="26987"/>
                    <a:pt x="39005" y="24153"/>
                    <a:pt x="32912" y="24775"/>
                  </a:cubicBezTo>
                  <a:cubicBezTo>
                    <a:pt x="26445" y="25909"/>
                    <a:pt x="21002" y="30259"/>
                    <a:pt x="18471" y="36316"/>
                  </a:cubicBezTo>
                  <a:cubicBezTo>
                    <a:pt x="16811" y="40133"/>
                    <a:pt x="15690" y="44162"/>
                    <a:pt x="15138" y="48288"/>
                  </a:cubicBezTo>
                  <a:cubicBezTo>
                    <a:pt x="14434" y="53156"/>
                    <a:pt x="14002" y="58060"/>
                    <a:pt x="13842" y="62976"/>
                  </a:cubicBezTo>
                  <a:lnTo>
                    <a:pt x="13842" y="103954"/>
                  </a:lnTo>
                  <a:cubicBezTo>
                    <a:pt x="14000" y="105852"/>
                    <a:pt x="13128" y="107689"/>
                    <a:pt x="11559" y="108768"/>
                  </a:cubicBezTo>
                  <a:cubicBezTo>
                    <a:pt x="10140" y="109735"/>
                    <a:pt x="8462" y="110252"/>
                    <a:pt x="6745" y="110249"/>
                  </a:cubicBezTo>
                  <a:cubicBezTo>
                    <a:pt x="5031" y="110233"/>
                    <a:pt x="3358" y="109718"/>
                    <a:pt x="1931" y="108768"/>
                  </a:cubicBezTo>
                  <a:cubicBezTo>
                    <a:pt x="390" y="107664"/>
                    <a:pt x="-473" y="105845"/>
                    <a:pt x="-352" y="103954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" name="Forme libre : forme 54">
              <a:extLst>
                <a:ext uri="{FF2B5EF4-FFF2-40B4-BE49-F238E27FC236}">
                  <a16:creationId xmlns:a16="http://schemas.microsoft.com/office/drawing/2014/main" id="{F19A7A28-9C5E-4D95-8BC3-3A1504E81AF3}"/>
                </a:ext>
              </a:extLst>
            </p:cNvPr>
            <p:cNvSpPr/>
            <p:nvPr/>
          </p:nvSpPr>
          <p:spPr>
            <a:xfrm>
              <a:off x="4139258" y="3235800"/>
              <a:ext cx="94294" cy="111869"/>
            </a:xfrm>
            <a:custGeom>
              <a:avLst/>
              <a:gdLst>
                <a:gd name="connsiteX0" fmla="*/ 89009 w 94294"/>
                <a:gd name="connsiteY0" fmla="*/ 48876 h 111869"/>
                <a:gd name="connsiteX1" fmla="*/ 75000 w 94294"/>
                <a:gd name="connsiteY1" fmla="*/ 53382 h 111869"/>
                <a:gd name="connsiteX2" fmla="*/ 53462 w 94294"/>
                <a:gd name="connsiteY2" fmla="*/ 57269 h 111869"/>
                <a:gd name="connsiteX3" fmla="*/ 30874 w 94294"/>
                <a:gd name="connsiteY3" fmla="*/ 60294 h 111869"/>
                <a:gd name="connsiteX4" fmla="*/ 13841 w 94294"/>
                <a:gd name="connsiteY4" fmla="*/ 61775 h 111869"/>
                <a:gd name="connsiteX5" fmla="*/ 17297 w 94294"/>
                <a:gd name="connsiteY5" fmla="*/ 77203 h 111869"/>
                <a:gd name="connsiteX6" fmla="*/ 24826 w 94294"/>
                <a:gd name="connsiteY6" fmla="*/ 88867 h 111869"/>
                <a:gd name="connsiteX7" fmla="*/ 35811 w 94294"/>
                <a:gd name="connsiteY7" fmla="*/ 95779 h 111869"/>
                <a:gd name="connsiteX8" fmla="*/ 49697 w 94294"/>
                <a:gd name="connsiteY8" fmla="*/ 96519 h 111869"/>
                <a:gd name="connsiteX9" fmla="*/ 65742 w 94294"/>
                <a:gd name="connsiteY9" fmla="*/ 89916 h 111869"/>
                <a:gd name="connsiteX10" fmla="*/ 80307 w 94294"/>
                <a:gd name="connsiteY10" fmla="*/ 74920 h 111869"/>
                <a:gd name="connsiteX11" fmla="*/ 85552 w 94294"/>
                <a:gd name="connsiteY11" fmla="*/ 71957 h 111869"/>
                <a:gd name="connsiteX12" fmla="*/ 90613 w 94294"/>
                <a:gd name="connsiteY12" fmla="*/ 73130 h 111869"/>
                <a:gd name="connsiteX13" fmla="*/ 93637 w 94294"/>
                <a:gd name="connsiteY13" fmla="*/ 77203 h 111869"/>
                <a:gd name="connsiteX14" fmla="*/ 93020 w 94294"/>
                <a:gd name="connsiteY14" fmla="*/ 82757 h 111869"/>
                <a:gd name="connsiteX15" fmla="*/ 73271 w 94294"/>
                <a:gd name="connsiteY15" fmla="*/ 102197 h 111869"/>
                <a:gd name="connsiteX16" fmla="*/ 53153 w 94294"/>
                <a:gd name="connsiteY16" fmla="*/ 110590 h 111869"/>
                <a:gd name="connsiteX17" fmla="*/ 32787 w 94294"/>
                <a:gd name="connsiteY17" fmla="*/ 109788 h 111869"/>
                <a:gd name="connsiteX18" fmla="*/ 15692 w 94294"/>
                <a:gd name="connsiteY18" fmla="*/ 99913 h 111869"/>
                <a:gd name="connsiteX19" fmla="*/ 4028 w 94294"/>
                <a:gd name="connsiteY19" fmla="*/ 82140 h 111869"/>
                <a:gd name="connsiteX20" fmla="*/ -353 w 94294"/>
                <a:gd name="connsiteY20" fmla="*/ 57454 h 111869"/>
                <a:gd name="connsiteX21" fmla="*/ 1868 w 94294"/>
                <a:gd name="connsiteY21" fmla="*/ 38015 h 111869"/>
                <a:gd name="connsiteX22" fmla="*/ 8656 w 94294"/>
                <a:gd name="connsiteY22" fmla="*/ 20488 h 111869"/>
                <a:gd name="connsiteX23" fmla="*/ 20629 w 94294"/>
                <a:gd name="connsiteY23" fmla="*/ 7034 h 111869"/>
                <a:gd name="connsiteX24" fmla="*/ 38711 w 94294"/>
                <a:gd name="connsiteY24" fmla="*/ -1 h 111869"/>
                <a:gd name="connsiteX25" fmla="*/ 56608 w 94294"/>
                <a:gd name="connsiteY25" fmla="*/ 1048 h 111869"/>
                <a:gd name="connsiteX26" fmla="*/ 72839 w 94294"/>
                <a:gd name="connsiteY26" fmla="*/ 8701 h 111869"/>
                <a:gd name="connsiteX27" fmla="*/ 85182 w 94294"/>
                <a:gd name="connsiteY27" fmla="*/ 22463 h 111869"/>
                <a:gd name="connsiteX28" fmla="*/ 91353 w 94294"/>
                <a:gd name="connsiteY28" fmla="*/ 41903 h 111869"/>
                <a:gd name="connsiteX29" fmla="*/ 89008 w 94294"/>
                <a:gd name="connsiteY29" fmla="*/ 48876 h 111869"/>
                <a:gd name="connsiteX30" fmla="*/ 38095 w 94294"/>
                <a:gd name="connsiteY30" fmla="*/ 15057 h 111869"/>
                <a:gd name="connsiteX31" fmla="*/ 28159 w 94294"/>
                <a:gd name="connsiteY31" fmla="*/ 19439 h 111869"/>
                <a:gd name="connsiteX32" fmla="*/ 21062 w 94294"/>
                <a:gd name="connsiteY32" fmla="*/ 26783 h 111869"/>
                <a:gd name="connsiteX33" fmla="*/ 16619 w 94294"/>
                <a:gd name="connsiteY33" fmla="*/ 36163 h 111869"/>
                <a:gd name="connsiteX34" fmla="*/ 14397 w 94294"/>
                <a:gd name="connsiteY34" fmla="*/ 47087 h 111869"/>
                <a:gd name="connsiteX35" fmla="*/ 45810 w 94294"/>
                <a:gd name="connsiteY35" fmla="*/ 44433 h 111869"/>
                <a:gd name="connsiteX36" fmla="*/ 76666 w 94294"/>
                <a:gd name="connsiteY36" fmla="*/ 38262 h 111869"/>
                <a:gd name="connsiteX37" fmla="*/ 72223 w 94294"/>
                <a:gd name="connsiteY37" fmla="*/ 27647 h 111869"/>
                <a:gd name="connsiteX38" fmla="*/ 63830 w 94294"/>
                <a:gd name="connsiteY38" fmla="*/ 19377 h 111869"/>
                <a:gd name="connsiteX39" fmla="*/ 52290 w 94294"/>
                <a:gd name="connsiteY39" fmla="*/ 14934 h 111869"/>
                <a:gd name="connsiteX40" fmla="*/ 38096 w 94294"/>
                <a:gd name="connsiteY40" fmla="*/ 15057 h 11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4294" h="111869">
                  <a:moveTo>
                    <a:pt x="89009" y="48876"/>
                  </a:moveTo>
                  <a:cubicBezTo>
                    <a:pt x="84591" y="51070"/>
                    <a:pt x="79868" y="52588"/>
                    <a:pt x="75000" y="53382"/>
                  </a:cubicBezTo>
                  <a:cubicBezTo>
                    <a:pt x="68335" y="54801"/>
                    <a:pt x="61176" y="56097"/>
                    <a:pt x="53462" y="57269"/>
                  </a:cubicBezTo>
                  <a:cubicBezTo>
                    <a:pt x="45748" y="58442"/>
                    <a:pt x="38218" y="59491"/>
                    <a:pt x="30874" y="60294"/>
                  </a:cubicBezTo>
                  <a:cubicBezTo>
                    <a:pt x="23530" y="61096"/>
                    <a:pt x="17915" y="61589"/>
                    <a:pt x="13841" y="61775"/>
                  </a:cubicBezTo>
                  <a:cubicBezTo>
                    <a:pt x="14157" y="67070"/>
                    <a:pt x="15324" y="72279"/>
                    <a:pt x="17297" y="77203"/>
                  </a:cubicBezTo>
                  <a:cubicBezTo>
                    <a:pt x="19001" y="81556"/>
                    <a:pt x="21562" y="85522"/>
                    <a:pt x="24826" y="88867"/>
                  </a:cubicBezTo>
                  <a:cubicBezTo>
                    <a:pt x="27928" y="91959"/>
                    <a:pt x="31681" y="94321"/>
                    <a:pt x="35811" y="95779"/>
                  </a:cubicBezTo>
                  <a:cubicBezTo>
                    <a:pt x="40288" y="97273"/>
                    <a:pt x="45087" y="97529"/>
                    <a:pt x="49697" y="96519"/>
                  </a:cubicBezTo>
                  <a:cubicBezTo>
                    <a:pt x="55486" y="95595"/>
                    <a:pt x="60980" y="93334"/>
                    <a:pt x="65742" y="89916"/>
                  </a:cubicBezTo>
                  <a:cubicBezTo>
                    <a:pt x="71300" y="85652"/>
                    <a:pt x="76207" y="80600"/>
                    <a:pt x="80307" y="74920"/>
                  </a:cubicBezTo>
                  <a:cubicBezTo>
                    <a:pt x="81586" y="73268"/>
                    <a:pt x="83477" y="72200"/>
                    <a:pt x="85552" y="71957"/>
                  </a:cubicBezTo>
                  <a:cubicBezTo>
                    <a:pt x="87325" y="71730"/>
                    <a:pt x="89120" y="72146"/>
                    <a:pt x="90613" y="73130"/>
                  </a:cubicBezTo>
                  <a:cubicBezTo>
                    <a:pt x="92017" y="74143"/>
                    <a:pt x="93073" y="75566"/>
                    <a:pt x="93637" y="77203"/>
                  </a:cubicBezTo>
                  <a:cubicBezTo>
                    <a:pt x="94185" y="79062"/>
                    <a:pt x="93963" y="81064"/>
                    <a:pt x="93020" y="82757"/>
                  </a:cubicBezTo>
                  <a:cubicBezTo>
                    <a:pt x="87655" y="90368"/>
                    <a:pt x="80966" y="96953"/>
                    <a:pt x="73271" y="102197"/>
                  </a:cubicBezTo>
                  <a:cubicBezTo>
                    <a:pt x="67116" y="106166"/>
                    <a:pt x="60304" y="109008"/>
                    <a:pt x="53153" y="110590"/>
                  </a:cubicBezTo>
                  <a:cubicBezTo>
                    <a:pt x="46399" y="111975"/>
                    <a:pt x="39410" y="111700"/>
                    <a:pt x="32787" y="109788"/>
                  </a:cubicBezTo>
                  <a:cubicBezTo>
                    <a:pt x="26356" y="107969"/>
                    <a:pt x="20481" y="104575"/>
                    <a:pt x="15692" y="99913"/>
                  </a:cubicBezTo>
                  <a:cubicBezTo>
                    <a:pt x="10576" y="94893"/>
                    <a:pt x="6599" y="88831"/>
                    <a:pt x="4028" y="82140"/>
                  </a:cubicBezTo>
                  <a:cubicBezTo>
                    <a:pt x="987" y="74272"/>
                    <a:pt x="-501" y="65889"/>
                    <a:pt x="-353" y="57454"/>
                  </a:cubicBezTo>
                  <a:cubicBezTo>
                    <a:pt x="-361" y="50911"/>
                    <a:pt x="385" y="44388"/>
                    <a:pt x="1868" y="38015"/>
                  </a:cubicBezTo>
                  <a:cubicBezTo>
                    <a:pt x="3206" y="31855"/>
                    <a:pt x="5496" y="25942"/>
                    <a:pt x="8656" y="20488"/>
                  </a:cubicBezTo>
                  <a:cubicBezTo>
                    <a:pt x="11708" y="15248"/>
                    <a:pt x="15779" y="10674"/>
                    <a:pt x="20629" y="7034"/>
                  </a:cubicBezTo>
                  <a:cubicBezTo>
                    <a:pt x="25951" y="3172"/>
                    <a:pt x="32179" y="749"/>
                    <a:pt x="38711" y="-1"/>
                  </a:cubicBezTo>
                  <a:cubicBezTo>
                    <a:pt x="44689" y="-793"/>
                    <a:pt x="50763" y="-437"/>
                    <a:pt x="56608" y="1048"/>
                  </a:cubicBezTo>
                  <a:cubicBezTo>
                    <a:pt x="62485" y="2462"/>
                    <a:pt x="68009" y="5067"/>
                    <a:pt x="72839" y="8701"/>
                  </a:cubicBezTo>
                  <a:cubicBezTo>
                    <a:pt x="77858" y="12388"/>
                    <a:pt x="82060" y="17074"/>
                    <a:pt x="85182" y="22463"/>
                  </a:cubicBezTo>
                  <a:cubicBezTo>
                    <a:pt x="88548" y="28452"/>
                    <a:pt x="90649" y="35068"/>
                    <a:pt x="91353" y="41903"/>
                  </a:cubicBezTo>
                  <a:cubicBezTo>
                    <a:pt x="92194" y="44490"/>
                    <a:pt x="91241" y="47323"/>
                    <a:pt x="89008" y="48876"/>
                  </a:cubicBezTo>
                  <a:close/>
                  <a:moveTo>
                    <a:pt x="38095" y="15057"/>
                  </a:moveTo>
                  <a:cubicBezTo>
                    <a:pt x="34499" y="15762"/>
                    <a:pt x="31105" y="17259"/>
                    <a:pt x="28159" y="19439"/>
                  </a:cubicBezTo>
                  <a:cubicBezTo>
                    <a:pt x="25402" y="21476"/>
                    <a:pt x="23003" y="23958"/>
                    <a:pt x="21062" y="26783"/>
                  </a:cubicBezTo>
                  <a:cubicBezTo>
                    <a:pt x="19105" y="29661"/>
                    <a:pt x="17607" y="32826"/>
                    <a:pt x="16619" y="36163"/>
                  </a:cubicBezTo>
                  <a:cubicBezTo>
                    <a:pt x="15530" y="39725"/>
                    <a:pt x="14786" y="43383"/>
                    <a:pt x="14397" y="47087"/>
                  </a:cubicBezTo>
                  <a:cubicBezTo>
                    <a:pt x="24926" y="47137"/>
                    <a:pt x="35438" y="46249"/>
                    <a:pt x="45810" y="44433"/>
                  </a:cubicBezTo>
                  <a:cubicBezTo>
                    <a:pt x="55683" y="42643"/>
                    <a:pt x="65989" y="40545"/>
                    <a:pt x="76666" y="38262"/>
                  </a:cubicBezTo>
                  <a:cubicBezTo>
                    <a:pt x="75918" y="34459"/>
                    <a:pt x="74407" y="30848"/>
                    <a:pt x="72223" y="27647"/>
                  </a:cubicBezTo>
                  <a:cubicBezTo>
                    <a:pt x="70022" y="24344"/>
                    <a:pt x="67165" y="21529"/>
                    <a:pt x="63830" y="19377"/>
                  </a:cubicBezTo>
                  <a:cubicBezTo>
                    <a:pt x="60307" y="17163"/>
                    <a:pt x="56388" y="15654"/>
                    <a:pt x="52290" y="14934"/>
                  </a:cubicBezTo>
                  <a:cubicBezTo>
                    <a:pt x="47594" y="14069"/>
                    <a:pt x="42776" y="14111"/>
                    <a:pt x="38096" y="15057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" name="Forme libre : forme 55">
              <a:extLst>
                <a:ext uri="{FF2B5EF4-FFF2-40B4-BE49-F238E27FC236}">
                  <a16:creationId xmlns:a16="http://schemas.microsoft.com/office/drawing/2014/main" id="{7CF4BB86-3A5E-474A-B725-278B2635E7F8}"/>
                </a:ext>
              </a:extLst>
            </p:cNvPr>
            <p:cNvSpPr/>
            <p:nvPr/>
          </p:nvSpPr>
          <p:spPr>
            <a:xfrm>
              <a:off x="3096381" y="3451344"/>
              <a:ext cx="82561" cy="117259"/>
            </a:xfrm>
            <a:custGeom>
              <a:avLst/>
              <a:gdLst>
                <a:gd name="connsiteX0" fmla="*/ 64857 w 82561"/>
                <a:gd name="connsiteY0" fmla="*/ 7056 h 117259"/>
                <a:gd name="connsiteX1" fmla="*/ 67264 w 82561"/>
                <a:gd name="connsiteY1" fmla="*/ 1379 h 117259"/>
                <a:gd name="connsiteX2" fmla="*/ 72077 w 82561"/>
                <a:gd name="connsiteY2" fmla="*/ -411 h 117259"/>
                <a:gd name="connsiteX3" fmla="*/ 76706 w 82561"/>
                <a:gd name="connsiteY3" fmla="*/ 1379 h 117259"/>
                <a:gd name="connsiteX4" fmla="*/ 78989 w 82561"/>
                <a:gd name="connsiteY4" fmla="*/ 7056 h 117259"/>
                <a:gd name="connsiteX5" fmla="*/ 80162 w 82561"/>
                <a:gd name="connsiteY5" fmla="*/ 57908 h 117259"/>
                <a:gd name="connsiteX6" fmla="*/ 82198 w 82561"/>
                <a:gd name="connsiteY6" fmla="*/ 110612 h 117259"/>
                <a:gd name="connsiteX7" fmla="*/ 79730 w 82561"/>
                <a:gd name="connsiteY7" fmla="*/ 115240 h 117259"/>
                <a:gd name="connsiteX8" fmla="*/ 70473 w 82561"/>
                <a:gd name="connsiteY8" fmla="*/ 115240 h 117259"/>
                <a:gd name="connsiteX9" fmla="*/ 68004 w 82561"/>
                <a:gd name="connsiteY9" fmla="*/ 110488 h 117259"/>
                <a:gd name="connsiteX10" fmla="*/ 67140 w 82561"/>
                <a:gd name="connsiteY10" fmla="*/ 95800 h 117259"/>
                <a:gd name="connsiteX11" fmla="*/ 50786 w 82561"/>
                <a:gd name="connsiteY11" fmla="*/ 104811 h 117259"/>
                <a:gd name="connsiteX12" fmla="*/ 28137 w 82561"/>
                <a:gd name="connsiteY12" fmla="*/ 104194 h 117259"/>
                <a:gd name="connsiteX13" fmla="*/ 14807 w 82561"/>
                <a:gd name="connsiteY13" fmla="*/ 98022 h 117259"/>
                <a:gd name="connsiteX14" fmla="*/ 5858 w 82561"/>
                <a:gd name="connsiteY14" fmla="*/ 87531 h 117259"/>
                <a:gd name="connsiteX15" fmla="*/ 798 w 82561"/>
                <a:gd name="connsiteY15" fmla="*/ 74386 h 117259"/>
                <a:gd name="connsiteX16" fmla="*/ -190 w 82561"/>
                <a:gd name="connsiteY16" fmla="*/ 59698 h 117259"/>
                <a:gd name="connsiteX17" fmla="*/ 3390 w 82561"/>
                <a:gd name="connsiteY17" fmla="*/ 42788 h 117259"/>
                <a:gd name="connsiteX18" fmla="*/ 11782 w 82561"/>
                <a:gd name="connsiteY18" fmla="*/ 28162 h 117259"/>
                <a:gd name="connsiteX19" fmla="*/ 42022 w 82561"/>
                <a:gd name="connsiteY19" fmla="*/ 14215 h 117259"/>
                <a:gd name="connsiteX20" fmla="*/ 54735 w 82561"/>
                <a:gd name="connsiteY20" fmla="*/ 17362 h 117259"/>
                <a:gd name="connsiteX21" fmla="*/ 65412 w 82561"/>
                <a:gd name="connsiteY21" fmla="*/ 24706 h 117259"/>
                <a:gd name="connsiteX22" fmla="*/ 64980 w 82561"/>
                <a:gd name="connsiteY22" fmla="*/ 16005 h 117259"/>
                <a:gd name="connsiteX23" fmla="*/ 64857 w 82561"/>
                <a:gd name="connsiteY23" fmla="*/ 7056 h 117259"/>
                <a:gd name="connsiteX24" fmla="*/ 31778 w 82561"/>
                <a:gd name="connsiteY24" fmla="*/ 89938 h 117259"/>
                <a:gd name="connsiteX25" fmla="*/ 43133 w 82561"/>
                <a:gd name="connsiteY25" fmla="*/ 91295 h 117259"/>
                <a:gd name="connsiteX26" fmla="*/ 53316 w 82561"/>
                <a:gd name="connsiteY26" fmla="*/ 86975 h 117259"/>
                <a:gd name="connsiteX27" fmla="*/ 61401 w 82561"/>
                <a:gd name="connsiteY27" fmla="*/ 78582 h 117259"/>
                <a:gd name="connsiteX28" fmla="*/ 66276 w 82561"/>
                <a:gd name="connsiteY28" fmla="*/ 67782 h 117259"/>
                <a:gd name="connsiteX29" fmla="*/ 65721 w 82561"/>
                <a:gd name="connsiteY29" fmla="*/ 51058 h 117259"/>
                <a:gd name="connsiteX30" fmla="*/ 58685 w 82561"/>
                <a:gd name="connsiteY30" fmla="*/ 37543 h 117259"/>
                <a:gd name="connsiteX31" fmla="*/ 48194 w 82561"/>
                <a:gd name="connsiteY31" fmla="*/ 30507 h 117259"/>
                <a:gd name="connsiteX32" fmla="*/ 36221 w 82561"/>
                <a:gd name="connsiteY32" fmla="*/ 29643 h 117259"/>
                <a:gd name="connsiteX33" fmla="*/ 24989 w 82561"/>
                <a:gd name="connsiteY33" fmla="*/ 34580 h 117259"/>
                <a:gd name="connsiteX34" fmla="*/ 16843 w 82561"/>
                <a:gd name="connsiteY34" fmla="*/ 45504 h 117259"/>
                <a:gd name="connsiteX35" fmla="*/ 13943 w 82561"/>
                <a:gd name="connsiteY35" fmla="*/ 62413 h 117259"/>
                <a:gd name="connsiteX36" fmla="*/ 18386 w 82561"/>
                <a:gd name="connsiteY36" fmla="*/ 78705 h 117259"/>
                <a:gd name="connsiteX37" fmla="*/ 32025 w 82561"/>
                <a:gd name="connsiteY37" fmla="*/ 89937 h 117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2561" h="117259">
                  <a:moveTo>
                    <a:pt x="64857" y="7056"/>
                  </a:moveTo>
                  <a:cubicBezTo>
                    <a:pt x="64842" y="4913"/>
                    <a:pt x="65713" y="2859"/>
                    <a:pt x="67264" y="1379"/>
                  </a:cubicBezTo>
                  <a:cubicBezTo>
                    <a:pt x="68598" y="218"/>
                    <a:pt x="70309" y="-419"/>
                    <a:pt x="72077" y="-411"/>
                  </a:cubicBezTo>
                  <a:cubicBezTo>
                    <a:pt x="73794" y="-439"/>
                    <a:pt x="75454" y="203"/>
                    <a:pt x="76706" y="1379"/>
                  </a:cubicBezTo>
                  <a:cubicBezTo>
                    <a:pt x="78170" y="2906"/>
                    <a:pt x="78988" y="4940"/>
                    <a:pt x="78989" y="7056"/>
                  </a:cubicBezTo>
                  <a:cubicBezTo>
                    <a:pt x="79545" y="24028"/>
                    <a:pt x="79977" y="40999"/>
                    <a:pt x="80162" y="57908"/>
                  </a:cubicBezTo>
                  <a:cubicBezTo>
                    <a:pt x="80347" y="74818"/>
                    <a:pt x="81026" y="92468"/>
                    <a:pt x="82198" y="110612"/>
                  </a:cubicBezTo>
                  <a:cubicBezTo>
                    <a:pt x="82105" y="112445"/>
                    <a:pt x="81200" y="114141"/>
                    <a:pt x="79730" y="115240"/>
                  </a:cubicBezTo>
                  <a:cubicBezTo>
                    <a:pt x="77016" y="117383"/>
                    <a:pt x="73186" y="117383"/>
                    <a:pt x="70473" y="115240"/>
                  </a:cubicBezTo>
                  <a:cubicBezTo>
                    <a:pt x="68970" y="114114"/>
                    <a:pt x="68061" y="112365"/>
                    <a:pt x="68004" y="110488"/>
                  </a:cubicBezTo>
                  <a:lnTo>
                    <a:pt x="67140" y="95800"/>
                  </a:lnTo>
                  <a:cubicBezTo>
                    <a:pt x="62519" y="100112"/>
                    <a:pt x="56900" y="103209"/>
                    <a:pt x="50786" y="104811"/>
                  </a:cubicBezTo>
                  <a:cubicBezTo>
                    <a:pt x="43313" y="106594"/>
                    <a:pt x="35502" y="106381"/>
                    <a:pt x="28137" y="104194"/>
                  </a:cubicBezTo>
                  <a:cubicBezTo>
                    <a:pt x="23269" y="103217"/>
                    <a:pt x="18701" y="101102"/>
                    <a:pt x="14807" y="98022"/>
                  </a:cubicBezTo>
                  <a:cubicBezTo>
                    <a:pt x="11214" y="95095"/>
                    <a:pt x="8182" y="91540"/>
                    <a:pt x="5858" y="87531"/>
                  </a:cubicBezTo>
                  <a:cubicBezTo>
                    <a:pt x="3499" y="83439"/>
                    <a:pt x="1792" y="79004"/>
                    <a:pt x="798" y="74386"/>
                  </a:cubicBezTo>
                  <a:cubicBezTo>
                    <a:pt x="-273" y="69568"/>
                    <a:pt x="-606" y="64616"/>
                    <a:pt x="-190" y="59698"/>
                  </a:cubicBezTo>
                  <a:cubicBezTo>
                    <a:pt x="175" y="53917"/>
                    <a:pt x="1381" y="48221"/>
                    <a:pt x="3390" y="42788"/>
                  </a:cubicBezTo>
                  <a:cubicBezTo>
                    <a:pt x="5319" y="37463"/>
                    <a:pt x="8159" y="32515"/>
                    <a:pt x="11782" y="28162"/>
                  </a:cubicBezTo>
                  <a:cubicBezTo>
                    <a:pt x="19216" y="19155"/>
                    <a:pt x="30346" y="14022"/>
                    <a:pt x="42022" y="14215"/>
                  </a:cubicBezTo>
                  <a:cubicBezTo>
                    <a:pt x="46434" y="14359"/>
                    <a:pt x="50766" y="15432"/>
                    <a:pt x="54735" y="17362"/>
                  </a:cubicBezTo>
                  <a:cubicBezTo>
                    <a:pt x="58624" y="19291"/>
                    <a:pt x="62219" y="21764"/>
                    <a:pt x="65412" y="24706"/>
                  </a:cubicBezTo>
                  <a:cubicBezTo>
                    <a:pt x="65412" y="21929"/>
                    <a:pt x="65104" y="19028"/>
                    <a:pt x="64980" y="16005"/>
                  </a:cubicBezTo>
                  <a:cubicBezTo>
                    <a:pt x="64857" y="12981"/>
                    <a:pt x="64857" y="10019"/>
                    <a:pt x="64857" y="7056"/>
                  </a:cubicBezTo>
                  <a:close/>
                  <a:moveTo>
                    <a:pt x="31778" y="89938"/>
                  </a:moveTo>
                  <a:cubicBezTo>
                    <a:pt x="35346" y="91504"/>
                    <a:pt x="39297" y="91977"/>
                    <a:pt x="43133" y="91295"/>
                  </a:cubicBezTo>
                  <a:cubicBezTo>
                    <a:pt x="46811" y="90644"/>
                    <a:pt x="50292" y="89167"/>
                    <a:pt x="53316" y="86975"/>
                  </a:cubicBezTo>
                  <a:cubicBezTo>
                    <a:pt x="56491" y="84683"/>
                    <a:pt x="59229" y="81841"/>
                    <a:pt x="61401" y="78582"/>
                  </a:cubicBezTo>
                  <a:cubicBezTo>
                    <a:pt x="63658" y="75303"/>
                    <a:pt x="65309" y="71645"/>
                    <a:pt x="66276" y="67782"/>
                  </a:cubicBezTo>
                  <a:lnTo>
                    <a:pt x="65721" y="51058"/>
                  </a:lnTo>
                  <a:cubicBezTo>
                    <a:pt x="64486" y="46057"/>
                    <a:pt x="62073" y="41423"/>
                    <a:pt x="58685" y="37543"/>
                  </a:cubicBezTo>
                  <a:cubicBezTo>
                    <a:pt x="55790" y="34405"/>
                    <a:pt x="52195" y="31995"/>
                    <a:pt x="48194" y="30507"/>
                  </a:cubicBezTo>
                  <a:cubicBezTo>
                    <a:pt x="44330" y="29263"/>
                    <a:pt x="40224" y="28967"/>
                    <a:pt x="36221" y="29643"/>
                  </a:cubicBezTo>
                  <a:cubicBezTo>
                    <a:pt x="32122" y="30317"/>
                    <a:pt x="28258" y="32015"/>
                    <a:pt x="24989" y="34580"/>
                  </a:cubicBezTo>
                  <a:cubicBezTo>
                    <a:pt x="21415" y="37494"/>
                    <a:pt x="18616" y="41246"/>
                    <a:pt x="16843" y="45504"/>
                  </a:cubicBezTo>
                  <a:cubicBezTo>
                    <a:pt x="14615" y="50850"/>
                    <a:pt x="13624" y="56630"/>
                    <a:pt x="13943" y="62413"/>
                  </a:cubicBezTo>
                  <a:cubicBezTo>
                    <a:pt x="14103" y="68120"/>
                    <a:pt x="15627" y="73707"/>
                    <a:pt x="18386" y="78705"/>
                  </a:cubicBezTo>
                  <a:cubicBezTo>
                    <a:pt x="21391" y="84004"/>
                    <a:pt x="26248" y="88004"/>
                    <a:pt x="32025" y="89937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" name="Forme libre : forme 56">
              <a:extLst>
                <a:ext uri="{FF2B5EF4-FFF2-40B4-BE49-F238E27FC236}">
                  <a16:creationId xmlns:a16="http://schemas.microsoft.com/office/drawing/2014/main" id="{62DC5493-5293-4E94-A178-4A69F0655058}"/>
                </a:ext>
              </a:extLst>
            </p:cNvPr>
            <p:cNvSpPr/>
            <p:nvPr/>
          </p:nvSpPr>
          <p:spPr>
            <a:xfrm>
              <a:off x="3204870" y="3461974"/>
              <a:ext cx="86385" cy="106996"/>
            </a:xfrm>
            <a:custGeom>
              <a:avLst/>
              <a:gdLst>
                <a:gd name="connsiteX0" fmla="*/ 85535 w 86385"/>
                <a:gd name="connsiteY0" fmla="*/ 5683 h 106996"/>
                <a:gd name="connsiteX1" fmla="*/ 85967 w 86385"/>
                <a:gd name="connsiteY1" fmla="*/ 28455 h 106996"/>
                <a:gd name="connsiteX2" fmla="*/ 85967 w 86385"/>
                <a:gd name="connsiteY2" fmla="*/ 42958 h 106996"/>
                <a:gd name="connsiteX3" fmla="*/ 85967 w 86385"/>
                <a:gd name="connsiteY3" fmla="*/ 53449 h 106996"/>
                <a:gd name="connsiteX4" fmla="*/ 85967 w 86385"/>
                <a:gd name="connsiteY4" fmla="*/ 63755 h 106996"/>
                <a:gd name="connsiteX5" fmla="*/ 85967 w 86385"/>
                <a:gd name="connsiteY5" fmla="*/ 77703 h 106996"/>
                <a:gd name="connsiteX6" fmla="*/ 85967 w 86385"/>
                <a:gd name="connsiteY6" fmla="*/ 99364 h 106996"/>
                <a:gd name="connsiteX7" fmla="*/ 83684 w 86385"/>
                <a:gd name="connsiteY7" fmla="*/ 104733 h 106996"/>
                <a:gd name="connsiteX8" fmla="*/ 78623 w 86385"/>
                <a:gd name="connsiteY8" fmla="*/ 106585 h 106996"/>
                <a:gd name="connsiteX9" fmla="*/ 73563 w 86385"/>
                <a:gd name="connsiteY9" fmla="*/ 104918 h 106996"/>
                <a:gd name="connsiteX10" fmla="*/ 71279 w 86385"/>
                <a:gd name="connsiteY10" fmla="*/ 99981 h 106996"/>
                <a:gd name="connsiteX11" fmla="*/ 71279 w 86385"/>
                <a:gd name="connsiteY11" fmla="*/ 84676 h 106996"/>
                <a:gd name="connsiteX12" fmla="*/ 58258 w 86385"/>
                <a:gd name="connsiteY12" fmla="*/ 97883 h 106996"/>
                <a:gd name="connsiteX13" fmla="*/ 39188 w 86385"/>
                <a:gd name="connsiteY13" fmla="*/ 102697 h 106996"/>
                <a:gd name="connsiteX14" fmla="*/ 22402 w 86385"/>
                <a:gd name="connsiteY14" fmla="*/ 98933 h 106996"/>
                <a:gd name="connsiteX15" fmla="*/ 11109 w 86385"/>
                <a:gd name="connsiteY15" fmla="*/ 87824 h 106996"/>
                <a:gd name="connsiteX16" fmla="*/ 4505 w 86385"/>
                <a:gd name="connsiteY16" fmla="*/ 71408 h 106996"/>
                <a:gd name="connsiteX17" fmla="*/ 987 w 86385"/>
                <a:gd name="connsiteY17" fmla="*/ 51352 h 106996"/>
                <a:gd name="connsiteX18" fmla="*/ -309 w 86385"/>
                <a:gd name="connsiteY18" fmla="*/ 29627 h 106996"/>
                <a:gd name="connsiteX19" fmla="*/ -309 w 86385"/>
                <a:gd name="connsiteY19" fmla="*/ 8089 h 106996"/>
                <a:gd name="connsiteX20" fmla="*/ 1851 w 86385"/>
                <a:gd name="connsiteY20" fmla="*/ 2967 h 106996"/>
                <a:gd name="connsiteX21" fmla="*/ 6603 w 86385"/>
                <a:gd name="connsiteY21" fmla="*/ 1054 h 106996"/>
                <a:gd name="connsiteX22" fmla="*/ 11540 w 86385"/>
                <a:gd name="connsiteY22" fmla="*/ 2535 h 106996"/>
                <a:gd name="connsiteX23" fmla="*/ 13824 w 86385"/>
                <a:gd name="connsiteY23" fmla="*/ 7781 h 106996"/>
                <a:gd name="connsiteX24" fmla="*/ 14441 w 86385"/>
                <a:gd name="connsiteY24" fmla="*/ 35182 h 106996"/>
                <a:gd name="connsiteX25" fmla="*/ 16910 w 86385"/>
                <a:gd name="connsiteY25" fmla="*/ 61534 h 106996"/>
                <a:gd name="connsiteX26" fmla="*/ 24377 w 86385"/>
                <a:gd name="connsiteY26" fmla="*/ 81405 h 106996"/>
                <a:gd name="connsiteX27" fmla="*/ 40175 w 86385"/>
                <a:gd name="connsiteY27" fmla="*/ 89181 h 106996"/>
                <a:gd name="connsiteX28" fmla="*/ 63257 w 86385"/>
                <a:gd name="connsiteY28" fmla="*/ 70667 h 106996"/>
                <a:gd name="connsiteX29" fmla="*/ 70477 w 86385"/>
                <a:gd name="connsiteY29" fmla="*/ 19198 h 106996"/>
                <a:gd name="connsiteX30" fmla="*/ 70477 w 86385"/>
                <a:gd name="connsiteY30" fmla="*/ 6855 h 106996"/>
                <a:gd name="connsiteX31" fmla="*/ 72699 w 86385"/>
                <a:gd name="connsiteY31" fmla="*/ 1733 h 106996"/>
                <a:gd name="connsiteX32" fmla="*/ 77450 w 86385"/>
                <a:gd name="connsiteY32" fmla="*/ -366 h 106996"/>
                <a:gd name="connsiteX33" fmla="*/ 82387 w 86385"/>
                <a:gd name="connsiteY33" fmla="*/ 807 h 106996"/>
                <a:gd name="connsiteX34" fmla="*/ 85535 w 86385"/>
                <a:gd name="connsiteY34" fmla="*/ 5682 h 106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6385" h="106996">
                  <a:moveTo>
                    <a:pt x="85535" y="5683"/>
                  </a:moveTo>
                  <a:cubicBezTo>
                    <a:pt x="85535" y="15063"/>
                    <a:pt x="85844" y="22654"/>
                    <a:pt x="85967" y="28455"/>
                  </a:cubicBezTo>
                  <a:cubicBezTo>
                    <a:pt x="86090" y="34256"/>
                    <a:pt x="85967" y="39070"/>
                    <a:pt x="85967" y="42958"/>
                  </a:cubicBezTo>
                  <a:cubicBezTo>
                    <a:pt x="85967" y="46846"/>
                    <a:pt x="85967" y="50364"/>
                    <a:pt x="85967" y="53449"/>
                  </a:cubicBezTo>
                  <a:lnTo>
                    <a:pt x="85967" y="63755"/>
                  </a:lnTo>
                  <a:cubicBezTo>
                    <a:pt x="85967" y="67520"/>
                    <a:pt x="85967" y="72210"/>
                    <a:pt x="85967" y="77703"/>
                  </a:cubicBezTo>
                  <a:cubicBezTo>
                    <a:pt x="85967" y="83195"/>
                    <a:pt x="85967" y="90416"/>
                    <a:pt x="85967" y="99364"/>
                  </a:cubicBezTo>
                  <a:cubicBezTo>
                    <a:pt x="86153" y="101423"/>
                    <a:pt x="85296" y="103439"/>
                    <a:pt x="83684" y="104733"/>
                  </a:cubicBezTo>
                  <a:cubicBezTo>
                    <a:pt x="82266" y="105924"/>
                    <a:pt x="80475" y="106580"/>
                    <a:pt x="78623" y="106585"/>
                  </a:cubicBezTo>
                  <a:cubicBezTo>
                    <a:pt x="76801" y="106589"/>
                    <a:pt x="75026" y="106005"/>
                    <a:pt x="73563" y="104918"/>
                  </a:cubicBezTo>
                  <a:cubicBezTo>
                    <a:pt x="72002" y="103775"/>
                    <a:pt x="71139" y="101910"/>
                    <a:pt x="71279" y="99981"/>
                  </a:cubicBezTo>
                  <a:lnTo>
                    <a:pt x="71279" y="84676"/>
                  </a:lnTo>
                  <a:cubicBezTo>
                    <a:pt x="68023" y="90030"/>
                    <a:pt x="63564" y="94551"/>
                    <a:pt x="58258" y="97883"/>
                  </a:cubicBezTo>
                  <a:cubicBezTo>
                    <a:pt x="52474" y="101234"/>
                    <a:pt x="45869" y="102901"/>
                    <a:pt x="39188" y="102697"/>
                  </a:cubicBezTo>
                  <a:cubicBezTo>
                    <a:pt x="33349" y="103059"/>
                    <a:pt x="27527" y="101753"/>
                    <a:pt x="22402" y="98933"/>
                  </a:cubicBezTo>
                  <a:cubicBezTo>
                    <a:pt x="17776" y="96221"/>
                    <a:pt x="13896" y="92404"/>
                    <a:pt x="11109" y="87824"/>
                  </a:cubicBezTo>
                  <a:cubicBezTo>
                    <a:pt x="8058" y="82734"/>
                    <a:pt x="5829" y="77194"/>
                    <a:pt x="4505" y="71408"/>
                  </a:cubicBezTo>
                  <a:cubicBezTo>
                    <a:pt x="2906" y="64805"/>
                    <a:pt x="1731" y="58105"/>
                    <a:pt x="987" y="51352"/>
                  </a:cubicBezTo>
                  <a:cubicBezTo>
                    <a:pt x="247" y="44254"/>
                    <a:pt x="-185" y="37033"/>
                    <a:pt x="-309" y="29627"/>
                  </a:cubicBezTo>
                  <a:cubicBezTo>
                    <a:pt x="-432" y="22222"/>
                    <a:pt x="-309" y="15063"/>
                    <a:pt x="-309" y="8089"/>
                  </a:cubicBezTo>
                  <a:cubicBezTo>
                    <a:pt x="-442" y="6136"/>
                    <a:pt x="360" y="4235"/>
                    <a:pt x="1851" y="2967"/>
                  </a:cubicBezTo>
                  <a:cubicBezTo>
                    <a:pt x="3191" y="1839"/>
                    <a:pt x="4856" y="1169"/>
                    <a:pt x="6603" y="1054"/>
                  </a:cubicBezTo>
                  <a:cubicBezTo>
                    <a:pt x="8373" y="941"/>
                    <a:pt x="10125" y="1466"/>
                    <a:pt x="11540" y="2535"/>
                  </a:cubicBezTo>
                  <a:cubicBezTo>
                    <a:pt x="13115" y="3804"/>
                    <a:pt x="13968" y="5764"/>
                    <a:pt x="13824" y="7781"/>
                  </a:cubicBezTo>
                  <a:cubicBezTo>
                    <a:pt x="13824" y="16544"/>
                    <a:pt x="14256" y="25678"/>
                    <a:pt x="14441" y="35182"/>
                  </a:cubicBezTo>
                  <a:cubicBezTo>
                    <a:pt x="14556" y="44018"/>
                    <a:pt x="15382" y="52830"/>
                    <a:pt x="16910" y="61534"/>
                  </a:cubicBezTo>
                  <a:cubicBezTo>
                    <a:pt x="17967" y="68611"/>
                    <a:pt x="20512" y="75383"/>
                    <a:pt x="24377" y="81405"/>
                  </a:cubicBezTo>
                  <a:cubicBezTo>
                    <a:pt x="27924" y="86579"/>
                    <a:pt x="33913" y="89526"/>
                    <a:pt x="40175" y="89181"/>
                  </a:cubicBezTo>
                  <a:cubicBezTo>
                    <a:pt x="50975" y="89181"/>
                    <a:pt x="58690" y="83010"/>
                    <a:pt x="63257" y="70667"/>
                  </a:cubicBezTo>
                  <a:cubicBezTo>
                    <a:pt x="68565" y="54044"/>
                    <a:pt x="71006" y="36640"/>
                    <a:pt x="70477" y="19198"/>
                  </a:cubicBezTo>
                  <a:lnTo>
                    <a:pt x="70477" y="6855"/>
                  </a:lnTo>
                  <a:cubicBezTo>
                    <a:pt x="70359" y="4891"/>
                    <a:pt x="71184" y="2989"/>
                    <a:pt x="72699" y="1733"/>
                  </a:cubicBezTo>
                  <a:cubicBezTo>
                    <a:pt x="74040" y="579"/>
                    <a:pt x="75694" y="-151"/>
                    <a:pt x="77450" y="-366"/>
                  </a:cubicBezTo>
                  <a:cubicBezTo>
                    <a:pt x="79182" y="-558"/>
                    <a:pt x="80927" y="-143"/>
                    <a:pt x="82387" y="807"/>
                  </a:cubicBezTo>
                  <a:cubicBezTo>
                    <a:pt x="84183" y="1807"/>
                    <a:pt x="85363" y="3635"/>
                    <a:pt x="85535" y="5682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" name="Forme libre : forme 57">
              <a:extLst>
                <a:ext uri="{FF2B5EF4-FFF2-40B4-BE49-F238E27FC236}">
                  <a16:creationId xmlns:a16="http://schemas.microsoft.com/office/drawing/2014/main" id="{2EF88508-131E-4B12-887D-A89D6A9BDD74}"/>
                </a:ext>
              </a:extLst>
            </p:cNvPr>
            <p:cNvSpPr/>
            <p:nvPr/>
          </p:nvSpPr>
          <p:spPr>
            <a:xfrm>
              <a:off x="3315227" y="3460085"/>
              <a:ext cx="77334" cy="107935"/>
            </a:xfrm>
            <a:custGeom>
              <a:avLst/>
              <a:gdLst>
                <a:gd name="connsiteX0" fmla="*/ 12144 w 77334"/>
                <a:gd name="connsiteY0" fmla="*/ 83295 h 107935"/>
                <a:gd name="connsiteX1" fmla="*/ 24857 w 77334"/>
                <a:gd name="connsiteY1" fmla="*/ 90330 h 107935"/>
                <a:gd name="connsiteX2" fmla="*/ 41643 w 77334"/>
                <a:gd name="connsiteY2" fmla="*/ 92614 h 107935"/>
                <a:gd name="connsiteX3" fmla="*/ 56393 w 77334"/>
                <a:gd name="connsiteY3" fmla="*/ 88972 h 107935"/>
                <a:gd name="connsiteX4" fmla="*/ 62564 w 77334"/>
                <a:gd name="connsiteY4" fmla="*/ 78543 h 107935"/>
                <a:gd name="connsiteX5" fmla="*/ 58368 w 77334"/>
                <a:gd name="connsiteY5" fmla="*/ 68360 h 107935"/>
                <a:gd name="connsiteX6" fmla="*/ 47815 w 77334"/>
                <a:gd name="connsiteY6" fmla="*/ 62188 h 107935"/>
                <a:gd name="connsiteX7" fmla="*/ 33929 w 77334"/>
                <a:gd name="connsiteY7" fmla="*/ 58300 h 107935"/>
                <a:gd name="connsiteX8" fmla="*/ 19920 w 77334"/>
                <a:gd name="connsiteY8" fmla="*/ 53980 h 107935"/>
                <a:gd name="connsiteX9" fmla="*/ 8627 w 77334"/>
                <a:gd name="connsiteY9" fmla="*/ 46760 h 107935"/>
                <a:gd name="connsiteX10" fmla="*/ 3319 w 77334"/>
                <a:gd name="connsiteY10" fmla="*/ 34417 h 107935"/>
                <a:gd name="connsiteX11" fmla="*/ 13564 w 77334"/>
                <a:gd name="connsiteY11" fmla="*/ 9115 h 107935"/>
                <a:gd name="connsiteX12" fmla="*/ 25104 w 77334"/>
                <a:gd name="connsiteY12" fmla="*/ 2511 h 107935"/>
                <a:gd name="connsiteX13" fmla="*/ 38558 w 77334"/>
                <a:gd name="connsiteY13" fmla="*/ -328 h 107935"/>
                <a:gd name="connsiteX14" fmla="*/ 57072 w 77334"/>
                <a:gd name="connsiteY14" fmla="*/ 3128 h 107935"/>
                <a:gd name="connsiteX15" fmla="*/ 70340 w 77334"/>
                <a:gd name="connsiteY15" fmla="*/ 14052 h 107935"/>
                <a:gd name="connsiteX16" fmla="*/ 69044 w 77334"/>
                <a:gd name="connsiteY16" fmla="*/ 23309 h 107935"/>
                <a:gd name="connsiteX17" fmla="*/ 64601 w 77334"/>
                <a:gd name="connsiteY17" fmla="*/ 24543 h 107935"/>
                <a:gd name="connsiteX18" fmla="*/ 59664 w 77334"/>
                <a:gd name="connsiteY18" fmla="*/ 21519 h 107935"/>
                <a:gd name="connsiteX19" fmla="*/ 49852 w 77334"/>
                <a:gd name="connsiteY19" fmla="*/ 15348 h 107935"/>
                <a:gd name="connsiteX20" fmla="*/ 37509 w 77334"/>
                <a:gd name="connsiteY20" fmla="*/ 13682 h 107935"/>
                <a:gd name="connsiteX21" fmla="*/ 23376 w 77334"/>
                <a:gd name="connsiteY21" fmla="*/ 18927 h 107935"/>
                <a:gd name="connsiteX22" fmla="*/ 17575 w 77334"/>
                <a:gd name="connsiteY22" fmla="*/ 31270 h 107935"/>
                <a:gd name="connsiteX23" fmla="*/ 22080 w 77334"/>
                <a:gd name="connsiteY23" fmla="*/ 38922 h 107935"/>
                <a:gd name="connsiteX24" fmla="*/ 33436 w 77334"/>
                <a:gd name="connsiteY24" fmla="*/ 43551 h 107935"/>
                <a:gd name="connsiteX25" fmla="*/ 47938 w 77334"/>
                <a:gd name="connsiteY25" fmla="*/ 47748 h 107935"/>
                <a:gd name="connsiteX26" fmla="*/ 62194 w 77334"/>
                <a:gd name="connsiteY26" fmla="*/ 53611 h 107935"/>
                <a:gd name="connsiteX27" fmla="*/ 72932 w 77334"/>
                <a:gd name="connsiteY27" fmla="*/ 63485 h 107935"/>
                <a:gd name="connsiteX28" fmla="*/ 76882 w 77334"/>
                <a:gd name="connsiteY28" fmla="*/ 79777 h 107935"/>
                <a:gd name="connsiteX29" fmla="*/ 72068 w 77334"/>
                <a:gd name="connsiteY29" fmla="*/ 93539 h 107935"/>
                <a:gd name="connsiteX30" fmla="*/ 60774 w 77334"/>
                <a:gd name="connsiteY30" fmla="*/ 102549 h 107935"/>
                <a:gd name="connsiteX31" fmla="*/ 45531 w 77334"/>
                <a:gd name="connsiteY31" fmla="*/ 106993 h 107935"/>
                <a:gd name="connsiteX32" fmla="*/ 28807 w 77334"/>
                <a:gd name="connsiteY32" fmla="*/ 106993 h 107935"/>
                <a:gd name="connsiteX33" fmla="*/ 13440 w 77334"/>
                <a:gd name="connsiteY33" fmla="*/ 103290 h 107935"/>
                <a:gd name="connsiteX34" fmla="*/ 1962 w 77334"/>
                <a:gd name="connsiteY34" fmla="*/ 95637 h 107935"/>
                <a:gd name="connsiteX35" fmla="*/ -322 w 77334"/>
                <a:gd name="connsiteY35" fmla="*/ 89466 h 107935"/>
                <a:gd name="connsiteX36" fmla="*/ 1838 w 77334"/>
                <a:gd name="connsiteY36" fmla="*/ 83912 h 107935"/>
                <a:gd name="connsiteX37" fmla="*/ 6590 w 77334"/>
                <a:gd name="connsiteY37" fmla="*/ 81258 h 107935"/>
                <a:gd name="connsiteX38" fmla="*/ 12144 w 77334"/>
                <a:gd name="connsiteY38" fmla="*/ 83295 h 107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334" h="107935">
                  <a:moveTo>
                    <a:pt x="12144" y="83295"/>
                  </a:moveTo>
                  <a:cubicBezTo>
                    <a:pt x="15708" y="86692"/>
                    <a:pt x="20086" y="89114"/>
                    <a:pt x="24857" y="90330"/>
                  </a:cubicBezTo>
                  <a:cubicBezTo>
                    <a:pt x="30285" y="92026"/>
                    <a:pt x="35959" y="92797"/>
                    <a:pt x="41643" y="92614"/>
                  </a:cubicBezTo>
                  <a:cubicBezTo>
                    <a:pt x="46768" y="92505"/>
                    <a:pt x="51806" y="91261"/>
                    <a:pt x="56393" y="88972"/>
                  </a:cubicBezTo>
                  <a:cubicBezTo>
                    <a:pt x="60367" y="87060"/>
                    <a:pt x="62801" y="82946"/>
                    <a:pt x="62564" y="78543"/>
                  </a:cubicBezTo>
                  <a:cubicBezTo>
                    <a:pt x="62785" y="74687"/>
                    <a:pt x="61240" y="70941"/>
                    <a:pt x="58368" y="68360"/>
                  </a:cubicBezTo>
                  <a:cubicBezTo>
                    <a:pt x="55280" y="65643"/>
                    <a:pt x="51697" y="63547"/>
                    <a:pt x="47815" y="62188"/>
                  </a:cubicBezTo>
                  <a:cubicBezTo>
                    <a:pt x="43265" y="60626"/>
                    <a:pt x="38629" y="59327"/>
                    <a:pt x="33929" y="58300"/>
                  </a:cubicBezTo>
                  <a:cubicBezTo>
                    <a:pt x="29143" y="57269"/>
                    <a:pt x="24456" y="55823"/>
                    <a:pt x="19920" y="53980"/>
                  </a:cubicBezTo>
                  <a:cubicBezTo>
                    <a:pt x="15748" y="52281"/>
                    <a:pt x="11920" y="49834"/>
                    <a:pt x="8627" y="46760"/>
                  </a:cubicBezTo>
                  <a:cubicBezTo>
                    <a:pt x="5375" y="43455"/>
                    <a:pt x="3481" y="39051"/>
                    <a:pt x="3319" y="34417"/>
                  </a:cubicBezTo>
                  <a:cubicBezTo>
                    <a:pt x="2315" y="24804"/>
                    <a:pt x="6155" y="15321"/>
                    <a:pt x="13564" y="9115"/>
                  </a:cubicBezTo>
                  <a:cubicBezTo>
                    <a:pt x="16956" y="6200"/>
                    <a:pt x="20873" y="3959"/>
                    <a:pt x="25104" y="2511"/>
                  </a:cubicBezTo>
                  <a:cubicBezTo>
                    <a:pt x="29462" y="1041"/>
                    <a:pt x="33978" y="88"/>
                    <a:pt x="38558" y="-328"/>
                  </a:cubicBezTo>
                  <a:cubicBezTo>
                    <a:pt x="44922" y="-752"/>
                    <a:pt x="51290" y="437"/>
                    <a:pt x="57072" y="3128"/>
                  </a:cubicBezTo>
                  <a:cubicBezTo>
                    <a:pt x="62451" y="5422"/>
                    <a:pt x="67057" y="9214"/>
                    <a:pt x="70340" y="14052"/>
                  </a:cubicBezTo>
                  <a:cubicBezTo>
                    <a:pt x="72473" y="16983"/>
                    <a:pt x="71900" y="21076"/>
                    <a:pt x="69044" y="23309"/>
                  </a:cubicBezTo>
                  <a:cubicBezTo>
                    <a:pt x="67778" y="24279"/>
                    <a:pt x="66186" y="24721"/>
                    <a:pt x="64601" y="24543"/>
                  </a:cubicBezTo>
                  <a:cubicBezTo>
                    <a:pt x="62641" y="24174"/>
                    <a:pt x="60884" y="23098"/>
                    <a:pt x="59664" y="21519"/>
                  </a:cubicBezTo>
                  <a:cubicBezTo>
                    <a:pt x="56945" y="18694"/>
                    <a:pt x="53576" y="16575"/>
                    <a:pt x="49852" y="15348"/>
                  </a:cubicBezTo>
                  <a:cubicBezTo>
                    <a:pt x="45909" y="13896"/>
                    <a:pt x="41696" y="13327"/>
                    <a:pt x="37509" y="13682"/>
                  </a:cubicBezTo>
                  <a:cubicBezTo>
                    <a:pt x="32425" y="14185"/>
                    <a:pt x="27557" y="15992"/>
                    <a:pt x="23376" y="18927"/>
                  </a:cubicBezTo>
                  <a:cubicBezTo>
                    <a:pt x="19325" y="21666"/>
                    <a:pt x="17099" y="26403"/>
                    <a:pt x="17575" y="31270"/>
                  </a:cubicBezTo>
                  <a:cubicBezTo>
                    <a:pt x="17479" y="34475"/>
                    <a:pt x="19231" y="37451"/>
                    <a:pt x="22080" y="38922"/>
                  </a:cubicBezTo>
                  <a:cubicBezTo>
                    <a:pt x="25677" y="40891"/>
                    <a:pt x="29487" y="42444"/>
                    <a:pt x="33436" y="43551"/>
                  </a:cubicBezTo>
                  <a:cubicBezTo>
                    <a:pt x="38002" y="44971"/>
                    <a:pt x="42816" y="46390"/>
                    <a:pt x="47938" y="47748"/>
                  </a:cubicBezTo>
                  <a:cubicBezTo>
                    <a:pt x="52920" y="49089"/>
                    <a:pt x="57710" y="51059"/>
                    <a:pt x="62194" y="53611"/>
                  </a:cubicBezTo>
                  <a:cubicBezTo>
                    <a:pt x="66467" y="56057"/>
                    <a:pt x="70137" y="59431"/>
                    <a:pt x="72932" y="63485"/>
                  </a:cubicBezTo>
                  <a:cubicBezTo>
                    <a:pt x="75966" y="68349"/>
                    <a:pt x="77351" y="74063"/>
                    <a:pt x="76882" y="79777"/>
                  </a:cubicBezTo>
                  <a:cubicBezTo>
                    <a:pt x="76806" y="84764"/>
                    <a:pt x="75117" y="89592"/>
                    <a:pt x="72068" y="93539"/>
                  </a:cubicBezTo>
                  <a:cubicBezTo>
                    <a:pt x="69031" y="97356"/>
                    <a:pt x="65170" y="100436"/>
                    <a:pt x="60774" y="102549"/>
                  </a:cubicBezTo>
                  <a:cubicBezTo>
                    <a:pt x="55957" y="104818"/>
                    <a:pt x="50813" y="106317"/>
                    <a:pt x="45531" y="106993"/>
                  </a:cubicBezTo>
                  <a:cubicBezTo>
                    <a:pt x="39979" y="107701"/>
                    <a:pt x="34359" y="107701"/>
                    <a:pt x="28807" y="106993"/>
                  </a:cubicBezTo>
                  <a:cubicBezTo>
                    <a:pt x="23540" y="106461"/>
                    <a:pt x="18371" y="105216"/>
                    <a:pt x="13440" y="103290"/>
                  </a:cubicBezTo>
                  <a:cubicBezTo>
                    <a:pt x="9079" y="101650"/>
                    <a:pt x="5153" y="99032"/>
                    <a:pt x="1962" y="95637"/>
                  </a:cubicBezTo>
                  <a:cubicBezTo>
                    <a:pt x="278" y="94050"/>
                    <a:pt x="-567" y="91767"/>
                    <a:pt x="-322" y="89466"/>
                  </a:cubicBezTo>
                  <a:cubicBezTo>
                    <a:pt x="-191" y="87437"/>
                    <a:pt x="563" y="85497"/>
                    <a:pt x="1838" y="83912"/>
                  </a:cubicBezTo>
                  <a:cubicBezTo>
                    <a:pt x="3036" y="82466"/>
                    <a:pt x="4731" y="81519"/>
                    <a:pt x="6590" y="81258"/>
                  </a:cubicBezTo>
                  <a:cubicBezTo>
                    <a:pt x="8667" y="80947"/>
                    <a:pt x="10760" y="81715"/>
                    <a:pt x="12144" y="83295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" name="Forme libre : forme 58">
              <a:extLst>
                <a:ext uri="{FF2B5EF4-FFF2-40B4-BE49-F238E27FC236}">
                  <a16:creationId xmlns:a16="http://schemas.microsoft.com/office/drawing/2014/main" id="{B76DE340-80FC-4BC0-A7E8-21E7CDE7A243}"/>
                </a:ext>
              </a:extLst>
            </p:cNvPr>
            <p:cNvSpPr/>
            <p:nvPr/>
          </p:nvSpPr>
          <p:spPr>
            <a:xfrm>
              <a:off x="3410027" y="3460079"/>
              <a:ext cx="77326" cy="107940"/>
            </a:xfrm>
            <a:custGeom>
              <a:avLst/>
              <a:gdLst>
                <a:gd name="connsiteX0" fmla="*/ 12198 w 77326"/>
                <a:gd name="connsiteY0" fmla="*/ 83300 h 107940"/>
                <a:gd name="connsiteX1" fmla="*/ 24911 w 77326"/>
                <a:gd name="connsiteY1" fmla="*/ 90336 h 107940"/>
                <a:gd name="connsiteX2" fmla="*/ 41635 w 77326"/>
                <a:gd name="connsiteY2" fmla="*/ 92619 h 107940"/>
                <a:gd name="connsiteX3" fmla="*/ 56385 w 77326"/>
                <a:gd name="connsiteY3" fmla="*/ 88978 h 107940"/>
                <a:gd name="connsiteX4" fmla="*/ 62556 w 77326"/>
                <a:gd name="connsiteY4" fmla="*/ 78548 h 107940"/>
                <a:gd name="connsiteX5" fmla="*/ 58360 w 77326"/>
                <a:gd name="connsiteY5" fmla="*/ 68365 h 107940"/>
                <a:gd name="connsiteX6" fmla="*/ 47807 w 77326"/>
                <a:gd name="connsiteY6" fmla="*/ 62194 h 107940"/>
                <a:gd name="connsiteX7" fmla="*/ 33983 w 77326"/>
                <a:gd name="connsiteY7" fmla="*/ 58306 h 107940"/>
                <a:gd name="connsiteX8" fmla="*/ 19912 w 77326"/>
                <a:gd name="connsiteY8" fmla="*/ 53986 h 107940"/>
                <a:gd name="connsiteX9" fmla="*/ 8681 w 77326"/>
                <a:gd name="connsiteY9" fmla="*/ 46766 h 107940"/>
                <a:gd name="connsiteX10" fmla="*/ 3311 w 77326"/>
                <a:gd name="connsiteY10" fmla="*/ 34423 h 107940"/>
                <a:gd name="connsiteX11" fmla="*/ 5657 w 77326"/>
                <a:gd name="connsiteY11" fmla="*/ 19735 h 107940"/>
                <a:gd name="connsiteX12" fmla="*/ 13556 w 77326"/>
                <a:gd name="connsiteY12" fmla="*/ 9120 h 107940"/>
                <a:gd name="connsiteX13" fmla="*/ 25158 w 77326"/>
                <a:gd name="connsiteY13" fmla="*/ 2517 h 107940"/>
                <a:gd name="connsiteX14" fmla="*/ 38612 w 77326"/>
                <a:gd name="connsiteY14" fmla="*/ -322 h 107940"/>
                <a:gd name="connsiteX15" fmla="*/ 57126 w 77326"/>
                <a:gd name="connsiteY15" fmla="*/ 3134 h 107940"/>
                <a:gd name="connsiteX16" fmla="*/ 70456 w 77326"/>
                <a:gd name="connsiteY16" fmla="*/ 14057 h 107940"/>
                <a:gd name="connsiteX17" fmla="*/ 71629 w 77326"/>
                <a:gd name="connsiteY17" fmla="*/ 19303 h 107940"/>
                <a:gd name="connsiteX18" fmla="*/ 69160 w 77326"/>
                <a:gd name="connsiteY18" fmla="*/ 23314 h 107940"/>
                <a:gd name="connsiteX19" fmla="*/ 64655 w 77326"/>
                <a:gd name="connsiteY19" fmla="*/ 24549 h 107940"/>
                <a:gd name="connsiteX20" fmla="*/ 59779 w 77326"/>
                <a:gd name="connsiteY20" fmla="*/ 21525 h 107940"/>
                <a:gd name="connsiteX21" fmla="*/ 49905 w 77326"/>
                <a:gd name="connsiteY21" fmla="*/ 15354 h 107940"/>
                <a:gd name="connsiteX22" fmla="*/ 37563 w 77326"/>
                <a:gd name="connsiteY22" fmla="*/ 13687 h 107940"/>
                <a:gd name="connsiteX23" fmla="*/ 23368 w 77326"/>
                <a:gd name="connsiteY23" fmla="*/ 18933 h 107940"/>
                <a:gd name="connsiteX24" fmla="*/ 17629 w 77326"/>
                <a:gd name="connsiteY24" fmla="*/ 31275 h 107940"/>
                <a:gd name="connsiteX25" fmla="*/ 22134 w 77326"/>
                <a:gd name="connsiteY25" fmla="*/ 38928 h 107940"/>
                <a:gd name="connsiteX26" fmla="*/ 33428 w 77326"/>
                <a:gd name="connsiteY26" fmla="*/ 43556 h 107940"/>
                <a:gd name="connsiteX27" fmla="*/ 47930 w 77326"/>
                <a:gd name="connsiteY27" fmla="*/ 47753 h 107940"/>
                <a:gd name="connsiteX28" fmla="*/ 62186 w 77326"/>
                <a:gd name="connsiteY28" fmla="*/ 53616 h 107940"/>
                <a:gd name="connsiteX29" fmla="*/ 72924 w 77326"/>
                <a:gd name="connsiteY29" fmla="*/ 63490 h 107940"/>
                <a:gd name="connsiteX30" fmla="*/ 76874 w 77326"/>
                <a:gd name="connsiteY30" fmla="*/ 79783 h 107940"/>
                <a:gd name="connsiteX31" fmla="*/ 72060 w 77326"/>
                <a:gd name="connsiteY31" fmla="*/ 93545 h 107940"/>
                <a:gd name="connsiteX32" fmla="*/ 60767 w 77326"/>
                <a:gd name="connsiteY32" fmla="*/ 102555 h 107940"/>
                <a:gd name="connsiteX33" fmla="*/ 45523 w 77326"/>
                <a:gd name="connsiteY33" fmla="*/ 106998 h 107940"/>
                <a:gd name="connsiteX34" fmla="*/ 28861 w 77326"/>
                <a:gd name="connsiteY34" fmla="*/ 106998 h 107940"/>
                <a:gd name="connsiteX35" fmla="*/ 13432 w 77326"/>
                <a:gd name="connsiteY35" fmla="*/ 103296 h 107940"/>
                <a:gd name="connsiteX36" fmla="*/ 2015 w 77326"/>
                <a:gd name="connsiteY36" fmla="*/ 95643 h 107940"/>
                <a:gd name="connsiteX37" fmla="*/ -330 w 77326"/>
                <a:gd name="connsiteY37" fmla="*/ 89472 h 107940"/>
                <a:gd name="connsiteX38" fmla="*/ 1830 w 77326"/>
                <a:gd name="connsiteY38" fmla="*/ 83917 h 107940"/>
                <a:gd name="connsiteX39" fmla="*/ 6644 w 77326"/>
                <a:gd name="connsiteY39" fmla="*/ 81264 h 107940"/>
                <a:gd name="connsiteX40" fmla="*/ 12198 w 77326"/>
                <a:gd name="connsiteY40" fmla="*/ 83300 h 10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7326" h="107940">
                  <a:moveTo>
                    <a:pt x="12198" y="83300"/>
                  </a:moveTo>
                  <a:cubicBezTo>
                    <a:pt x="15743" y="86723"/>
                    <a:pt x="20129" y="89149"/>
                    <a:pt x="24911" y="90336"/>
                  </a:cubicBezTo>
                  <a:cubicBezTo>
                    <a:pt x="30318" y="92030"/>
                    <a:pt x="35972" y="92802"/>
                    <a:pt x="41635" y="92619"/>
                  </a:cubicBezTo>
                  <a:cubicBezTo>
                    <a:pt x="46762" y="92519"/>
                    <a:pt x="51801" y="91275"/>
                    <a:pt x="56385" y="88978"/>
                  </a:cubicBezTo>
                  <a:cubicBezTo>
                    <a:pt x="60359" y="87066"/>
                    <a:pt x="62793" y="82952"/>
                    <a:pt x="62556" y="78548"/>
                  </a:cubicBezTo>
                  <a:cubicBezTo>
                    <a:pt x="62833" y="74684"/>
                    <a:pt x="61280" y="70913"/>
                    <a:pt x="58360" y="68365"/>
                  </a:cubicBezTo>
                  <a:cubicBezTo>
                    <a:pt x="55272" y="65648"/>
                    <a:pt x="51689" y="63553"/>
                    <a:pt x="47807" y="62194"/>
                  </a:cubicBezTo>
                  <a:cubicBezTo>
                    <a:pt x="43281" y="60623"/>
                    <a:pt x="38665" y="59325"/>
                    <a:pt x="33983" y="58306"/>
                  </a:cubicBezTo>
                  <a:cubicBezTo>
                    <a:pt x="29177" y="57274"/>
                    <a:pt x="24469" y="55829"/>
                    <a:pt x="19912" y="53986"/>
                  </a:cubicBezTo>
                  <a:cubicBezTo>
                    <a:pt x="15750" y="52304"/>
                    <a:pt x="11940" y="49854"/>
                    <a:pt x="8681" y="46766"/>
                  </a:cubicBezTo>
                  <a:cubicBezTo>
                    <a:pt x="5364" y="43499"/>
                    <a:pt x="3440" y="39076"/>
                    <a:pt x="3311" y="34423"/>
                  </a:cubicBezTo>
                  <a:cubicBezTo>
                    <a:pt x="2823" y="29407"/>
                    <a:pt x="3631" y="24350"/>
                    <a:pt x="5657" y="19735"/>
                  </a:cubicBezTo>
                  <a:cubicBezTo>
                    <a:pt x="7491" y="15667"/>
                    <a:pt x="10186" y="12046"/>
                    <a:pt x="13556" y="9120"/>
                  </a:cubicBezTo>
                  <a:cubicBezTo>
                    <a:pt x="16961" y="6191"/>
                    <a:pt x="20901" y="3949"/>
                    <a:pt x="25158" y="2517"/>
                  </a:cubicBezTo>
                  <a:cubicBezTo>
                    <a:pt x="29514" y="1041"/>
                    <a:pt x="34030" y="88"/>
                    <a:pt x="38612" y="-322"/>
                  </a:cubicBezTo>
                  <a:cubicBezTo>
                    <a:pt x="44977" y="-763"/>
                    <a:pt x="51349" y="427"/>
                    <a:pt x="57126" y="3134"/>
                  </a:cubicBezTo>
                  <a:cubicBezTo>
                    <a:pt x="62517" y="5435"/>
                    <a:pt x="67140" y="9224"/>
                    <a:pt x="70456" y="14057"/>
                  </a:cubicBezTo>
                  <a:cubicBezTo>
                    <a:pt x="71559" y="15567"/>
                    <a:pt x="71984" y="17467"/>
                    <a:pt x="71629" y="19303"/>
                  </a:cubicBezTo>
                  <a:cubicBezTo>
                    <a:pt x="71273" y="20877"/>
                    <a:pt x="70405" y="22288"/>
                    <a:pt x="69160" y="23314"/>
                  </a:cubicBezTo>
                  <a:cubicBezTo>
                    <a:pt x="67878" y="24300"/>
                    <a:pt x="66260" y="24744"/>
                    <a:pt x="64655" y="24549"/>
                  </a:cubicBezTo>
                  <a:cubicBezTo>
                    <a:pt x="62706" y="24193"/>
                    <a:pt x="60964" y="23113"/>
                    <a:pt x="59779" y="21525"/>
                  </a:cubicBezTo>
                  <a:cubicBezTo>
                    <a:pt x="57037" y="18698"/>
                    <a:pt x="53648" y="16581"/>
                    <a:pt x="49905" y="15354"/>
                  </a:cubicBezTo>
                  <a:cubicBezTo>
                    <a:pt x="45965" y="13893"/>
                    <a:pt x="41749" y="13324"/>
                    <a:pt x="37563" y="13687"/>
                  </a:cubicBezTo>
                  <a:cubicBezTo>
                    <a:pt x="32457" y="14180"/>
                    <a:pt x="27567" y="15987"/>
                    <a:pt x="23368" y="18933"/>
                  </a:cubicBezTo>
                  <a:cubicBezTo>
                    <a:pt x="19351" y="21696"/>
                    <a:pt x="17153" y="26423"/>
                    <a:pt x="17629" y="31275"/>
                  </a:cubicBezTo>
                  <a:cubicBezTo>
                    <a:pt x="17502" y="34488"/>
                    <a:pt x="19263" y="37480"/>
                    <a:pt x="22134" y="38928"/>
                  </a:cubicBezTo>
                  <a:cubicBezTo>
                    <a:pt x="25704" y="40908"/>
                    <a:pt x="29495" y="42462"/>
                    <a:pt x="33428" y="43556"/>
                  </a:cubicBezTo>
                  <a:cubicBezTo>
                    <a:pt x="37994" y="44976"/>
                    <a:pt x="42808" y="46396"/>
                    <a:pt x="47930" y="47753"/>
                  </a:cubicBezTo>
                  <a:cubicBezTo>
                    <a:pt x="52919" y="49072"/>
                    <a:pt x="57713" y="51043"/>
                    <a:pt x="62186" y="53616"/>
                  </a:cubicBezTo>
                  <a:cubicBezTo>
                    <a:pt x="66484" y="56029"/>
                    <a:pt x="70160" y="59409"/>
                    <a:pt x="72924" y="63490"/>
                  </a:cubicBezTo>
                  <a:cubicBezTo>
                    <a:pt x="75958" y="68355"/>
                    <a:pt x="77343" y="74068"/>
                    <a:pt x="76874" y="79783"/>
                  </a:cubicBezTo>
                  <a:cubicBezTo>
                    <a:pt x="76830" y="84775"/>
                    <a:pt x="75138" y="89613"/>
                    <a:pt x="72060" y="93545"/>
                  </a:cubicBezTo>
                  <a:cubicBezTo>
                    <a:pt x="69050" y="97388"/>
                    <a:pt x="65182" y="100474"/>
                    <a:pt x="60767" y="102555"/>
                  </a:cubicBezTo>
                  <a:cubicBezTo>
                    <a:pt x="55949" y="104823"/>
                    <a:pt x="50805" y="106322"/>
                    <a:pt x="45523" y="106998"/>
                  </a:cubicBezTo>
                  <a:cubicBezTo>
                    <a:pt x="39992" y="107706"/>
                    <a:pt x="34392" y="107706"/>
                    <a:pt x="28861" y="106998"/>
                  </a:cubicBezTo>
                  <a:cubicBezTo>
                    <a:pt x="23573" y="106474"/>
                    <a:pt x="18382" y="105228"/>
                    <a:pt x="13432" y="103296"/>
                  </a:cubicBezTo>
                  <a:cubicBezTo>
                    <a:pt x="9100" y="101636"/>
                    <a:pt x="5197" y="99020"/>
                    <a:pt x="2015" y="95643"/>
                  </a:cubicBezTo>
                  <a:cubicBezTo>
                    <a:pt x="317" y="94062"/>
                    <a:pt x="-549" y="91781"/>
                    <a:pt x="-330" y="89472"/>
                  </a:cubicBezTo>
                  <a:cubicBezTo>
                    <a:pt x="-199" y="87442"/>
                    <a:pt x="555" y="85502"/>
                    <a:pt x="1830" y="83917"/>
                  </a:cubicBezTo>
                  <a:cubicBezTo>
                    <a:pt x="3054" y="82472"/>
                    <a:pt x="4768" y="81527"/>
                    <a:pt x="6644" y="81264"/>
                  </a:cubicBezTo>
                  <a:cubicBezTo>
                    <a:pt x="8721" y="80953"/>
                    <a:pt x="10814" y="81721"/>
                    <a:pt x="12198" y="83300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" name="Forme libre : forme 59">
              <a:extLst>
                <a:ext uri="{FF2B5EF4-FFF2-40B4-BE49-F238E27FC236}">
                  <a16:creationId xmlns:a16="http://schemas.microsoft.com/office/drawing/2014/main" id="{801BD6BA-E3FE-4D7B-895A-D909BC9DCE20}"/>
                </a:ext>
              </a:extLst>
            </p:cNvPr>
            <p:cNvSpPr/>
            <p:nvPr/>
          </p:nvSpPr>
          <p:spPr>
            <a:xfrm>
              <a:off x="3513347" y="3428012"/>
              <a:ext cx="15828" cy="142501"/>
            </a:xfrm>
            <a:custGeom>
              <a:avLst/>
              <a:gdLst>
                <a:gd name="connsiteX0" fmla="*/ -341 w 15828"/>
                <a:gd name="connsiteY0" fmla="*/ 7060 h 142501"/>
                <a:gd name="connsiteX1" fmla="*/ 1696 w 15828"/>
                <a:gd name="connsiteY1" fmla="*/ 1691 h 142501"/>
                <a:gd name="connsiteX2" fmla="*/ 6633 w 15828"/>
                <a:gd name="connsiteY2" fmla="*/ -407 h 142501"/>
                <a:gd name="connsiteX3" fmla="*/ 11817 w 15828"/>
                <a:gd name="connsiteY3" fmla="*/ 1691 h 142501"/>
                <a:gd name="connsiteX4" fmla="*/ 13853 w 15828"/>
                <a:gd name="connsiteY4" fmla="*/ 7060 h 142501"/>
                <a:gd name="connsiteX5" fmla="*/ 7008 w 15828"/>
                <a:gd name="connsiteY5" fmla="*/ 14281 h 142501"/>
                <a:gd name="connsiteX6" fmla="*/ 6633 w 15828"/>
                <a:gd name="connsiteY6" fmla="*/ 14281 h 142501"/>
                <a:gd name="connsiteX7" fmla="*/ 1696 w 15828"/>
                <a:gd name="connsiteY7" fmla="*/ 12182 h 142501"/>
                <a:gd name="connsiteX8" fmla="*/ -341 w 15828"/>
                <a:gd name="connsiteY8" fmla="*/ 7060 h 142501"/>
                <a:gd name="connsiteX9" fmla="*/ -341 w 15828"/>
                <a:gd name="connsiteY9" fmla="*/ 37300 h 142501"/>
                <a:gd name="connsiteX10" fmla="*/ 2005 w 15828"/>
                <a:gd name="connsiteY10" fmla="*/ 31623 h 142501"/>
                <a:gd name="connsiteX11" fmla="*/ 12126 w 15828"/>
                <a:gd name="connsiteY11" fmla="*/ 31623 h 142501"/>
                <a:gd name="connsiteX12" fmla="*/ 14409 w 15828"/>
                <a:gd name="connsiteY12" fmla="*/ 37300 h 142501"/>
                <a:gd name="connsiteX13" fmla="*/ 14409 w 15828"/>
                <a:gd name="connsiteY13" fmla="*/ 62726 h 142501"/>
                <a:gd name="connsiteX14" fmla="*/ 14841 w 15828"/>
                <a:gd name="connsiteY14" fmla="*/ 86424 h 142501"/>
                <a:gd name="connsiteX15" fmla="*/ 15273 w 15828"/>
                <a:gd name="connsiteY15" fmla="*/ 110060 h 142501"/>
                <a:gd name="connsiteX16" fmla="*/ 15273 w 15828"/>
                <a:gd name="connsiteY16" fmla="*/ 135486 h 142501"/>
                <a:gd name="connsiteX17" fmla="*/ 12990 w 15828"/>
                <a:gd name="connsiteY17" fmla="*/ 140423 h 142501"/>
                <a:gd name="connsiteX18" fmla="*/ 7744 w 15828"/>
                <a:gd name="connsiteY18" fmla="*/ 142090 h 142501"/>
                <a:gd name="connsiteX19" fmla="*/ 2560 w 15828"/>
                <a:gd name="connsiteY19" fmla="*/ 140423 h 142501"/>
                <a:gd name="connsiteX20" fmla="*/ 215 w 15828"/>
                <a:gd name="connsiteY20" fmla="*/ 135486 h 142501"/>
                <a:gd name="connsiteX21" fmla="*/ 215 w 15828"/>
                <a:gd name="connsiteY21" fmla="*/ 110060 h 142501"/>
                <a:gd name="connsiteX22" fmla="*/ -94 w 15828"/>
                <a:gd name="connsiteY22" fmla="*/ 86424 h 142501"/>
                <a:gd name="connsiteX23" fmla="*/ -94 w 15828"/>
                <a:gd name="connsiteY23" fmla="*/ 62726 h 142501"/>
                <a:gd name="connsiteX24" fmla="*/ -341 w 15828"/>
                <a:gd name="connsiteY24" fmla="*/ 37547 h 14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828" h="142501">
                  <a:moveTo>
                    <a:pt x="-341" y="7060"/>
                  </a:moveTo>
                  <a:cubicBezTo>
                    <a:pt x="-404" y="5071"/>
                    <a:pt x="329" y="3138"/>
                    <a:pt x="1696" y="1691"/>
                  </a:cubicBezTo>
                  <a:cubicBezTo>
                    <a:pt x="2971" y="325"/>
                    <a:pt x="4764" y="-438"/>
                    <a:pt x="6633" y="-407"/>
                  </a:cubicBezTo>
                  <a:cubicBezTo>
                    <a:pt x="8581" y="-477"/>
                    <a:pt x="10466" y="286"/>
                    <a:pt x="11817" y="1691"/>
                  </a:cubicBezTo>
                  <a:cubicBezTo>
                    <a:pt x="13184" y="3138"/>
                    <a:pt x="13917" y="5071"/>
                    <a:pt x="13853" y="7060"/>
                  </a:cubicBezTo>
                  <a:cubicBezTo>
                    <a:pt x="13957" y="10945"/>
                    <a:pt x="10892" y="14177"/>
                    <a:pt x="7008" y="14281"/>
                  </a:cubicBezTo>
                  <a:cubicBezTo>
                    <a:pt x="6883" y="14284"/>
                    <a:pt x="6758" y="14284"/>
                    <a:pt x="6633" y="14281"/>
                  </a:cubicBezTo>
                  <a:cubicBezTo>
                    <a:pt x="4769" y="14289"/>
                    <a:pt x="2984" y="13530"/>
                    <a:pt x="1696" y="12182"/>
                  </a:cubicBezTo>
                  <a:cubicBezTo>
                    <a:pt x="354" y="10819"/>
                    <a:pt x="-380" y="8972"/>
                    <a:pt x="-341" y="7060"/>
                  </a:cubicBezTo>
                  <a:close/>
                  <a:moveTo>
                    <a:pt x="-341" y="37300"/>
                  </a:moveTo>
                  <a:cubicBezTo>
                    <a:pt x="-519" y="35140"/>
                    <a:pt x="354" y="33027"/>
                    <a:pt x="2005" y="31623"/>
                  </a:cubicBezTo>
                  <a:cubicBezTo>
                    <a:pt x="4953" y="29226"/>
                    <a:pt x="9178" y="29226"/>
                    <a:pt x="12126" y="31623"/>
                  </a:cubicBezTo>
                  <a:cubicBezTo>
                    <a:pt x="13762" y="33033"/>
                    <a:pt x="14613" y="35149"/>
                    <a:pt x="14409" y="37300"/>
                  </a:cubicBezTo>
                  <a:cubicBezTo>
                    <a:pt x="14409" y="46310"/>
                    <a:pt x="14409" y="54765"/>
                    <a:pt x="14409" y="62726"/>
                  </a:cubicBezTo>
                  <a:cubicBezTo>
                    <a:pt x="14409" y="70687"/>
                    <a:pt x="14409" y="78587"/>
                    <a:pt x="14841" y="86424"/>
                  </a:cubicBezTo>
                  <a:cubicBezTo>
                    <a:pt x="15273" y="94262"/>
                    <a:pt x="14841" y="102038"/>
                    <a:pt x="15273" y="110060"/>
                  </a:cubicBezTo>
                  <a:cubicBezTo>
                    <a:pt x="15705" y="118083"/>
                    <a:pt x="15273" y="126476"/>
                    <a:pt x="15273" y="135486"/>
                  </a:cubicBezTo>
                  <a:cubicBezTo>
                    <a:pt x="15413" y="137415"/>
                    <a:pt x="14550" y="139281"/>
                    <a:pt x="12990" y="140423"/>
                  </a:cubicBezTo>
                  <a:cubicBezTo>
                    <a:pt x="11463" y="141524"/>
                    <a:pt x="9625" y="142108"/>
                    <a:pt x="7744" y="142090"/>
                  </a:cubicBezTo>
                  <a:cubicBezTo>
                    <a:pt x="5881" y="142108"/>
                    <a:pt x="4063" y="141523"/>
                    <a:pt x="2560" y="140423"/>
                  </a:cubicBezTo>
                  <a:cubicBezTo>
                    <a:pt x="985" y="139287"/>
                    <a:pt x="101" y="137425"/>
                    <a:pt x="215" y="135486"/>
                  </a:cubicBezTo>
                  <a:cubicBezTo>
                    <a:pt x="215" y="126476"/>
                    <a:pt x="215" y="118021"/>
                    <a:pt x="215" y="110060"/>
                  </a:cubicBezTo>
                  <a:cubicBezTo>
                    <a:pt x="215" y="102100"/>
                    <a:pt x="215" y="94200"/>
                    <a:pt x="-94" y="86424"/>
                  </a:cubicBezTo>
                  <a:cubicBezTo>
                    <a:pt x="-402" y="78648"/>
                    <a:pt x="-94" y="70749"/>
                    <a:pt x="-94" y="62726"/>
                  </a:cubicBezTo>
                  <a:cubicBezTo>
                    <a:pt x="-94" y="54703"/>
                    <a:pt x="-341" y="46557"/>
                    <a:pt x="-341" y="37547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1" name="Forme libre : forme 60">
              <a:extLst>
                <a:ext uri="{FF2B5EF4-FFF2-40B4-BE49-F238E27FC236}">
                  <a16:creationId xmlns:a16="http://schemas.microsoft.com/office/drawing/2014/main" id="{478B939B-B0FB-48BB-8A2E-CAEB3CFEA1B3}"/>
                </a:ext>
              </a:extLst>
            </p:cNvPr>
            <p:cNvSpPr/>
            <p:nvPr/>
          </p:nvSpPr>
          <p:spPr>
            <a:xfrm>
              <a:off x="3644847" y="3391473"/>
              <a:ext cx="16514" cy="177182"/>
            </a:xfrm>
            <a:custGeom>
              <a:avLst/>
              <a:gdLst>
                <a:gd name="connsiteX0" fmla="*/ -329 w 16514"/>
                <a:gd name="connsiteY0" fmla="*/ 7065 h 177182"/>
                <a:gd name="connsiteX1" fmla="*/ 1831 w 16514"/>
                <a:gd name="connsiteY1" fmla="*/ 1387 h 177182"/>
                <a:gd name="connsiteX2" fmla="*/ 11643 w 16514"/>
                <a:gd name="connsiteY2" fmla="*/ 1387 h 177182"/>
                <a:gd name="connsiteX3" fmla="*/ 13803 w 16514"/>
                <a:gd name="connsiteY3" fmla="*/ 7065 h 177182"/>
                <a:gd name="connsiteX4" fmla="*/ 16148 w 16514"/>
                <a:gd name="connsiteY4" fmla="*/ 169865 h 177182"/>
                <a:gd name="connsiteX5" fmla="*/ 13680 w 16514"/>
                <a:gd name="connsiteY5" fmla="*/ 174988 h 177182"/>
                <a:gd name="connsiteX6" fmla="*/ 3250 w 16514"/>
                <a:gd name="connsiteY6" fmla="*/ 174988 h 177182"/>
                <a:gd name="connsiteX7" fmla="*/ 781 w 16514"/>
                <a:gd name="connsiteY7" fmla="*/ 169865 h 17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14" h="177182">
                  <a:moveTo>
                    <a:pt x="-329" y="7065"/>
                  </a:moveTo>
                  <a:cubicBezTo>
                    <a:pt x="-544" y="4938"/>
                    <a:pt x="257" y="2834"/>
                    <a:pt x="1831" y="1387"/>
                  </a:cubicBezTo>
                  <a:cubicBezTo>
                    <a:pt x="4662" y="-1011"/>
                    <a:pt x="8812" y="-1011"/>
                    <a:pt x="11643" y="1387"/>
                  </a:cubicBezTo>
                  <a:cubicBezTo>
                    <a:pt x="13193" y="2850"/>
                    <a:pt x="13989" y="4942"/>
                    <a:pt x="13803" y="7065"/>
                  </a:cubicBezTo>
                  <a:lnTo>
                    <a:pt x="16148" y="169865"/>
                  </a:lnTo>
                  <a:cubicBezTo>
                    <a:pt x="16208" y="171873"/>
                    <a:pt x="15287" y="173783"/>
                    <a:pt x="13680" y="174988"/>
                  </a:cubicBezTo>
                  <a:cubicBezTo>
                    <a:pt x="10610" y="177365"/>
                    <a:pt x="6320" y="177365"/>
                    <a:pt x="3250" y="174988"/>
                  </a:cubicBezTo>
                  <a:cubicBezTo>
                    <a:pt x="1643" y="173783"/>
                    <a:pt x="722" y="171873"/>
                    <a:pt x="781" y="169865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2" name="Forme libre : forme 61">
              <a:extLst>
                <a:ext uri="{FF2B5EF4-FFF2-40B4-BE49-F238E27FC236}">
                  <a16:creationId xmlns:a16="http://schemas.microsoft.com/office/drawing/2014/main" id="{C638891A-943A-4356-A23A-912B40659A23}"/>
                </a:ext>
              </a:extLst>
            </p:cNvPr>
            <p:cNvSpPr/>
            <p:nvPr/>
          </p:nvSpPr>
          <p:spPr>
            <a:xfrm>
              <a:off x="3684539" y="3408712"/>
              <a:ext cx="23172" cy="66466"/>
            </a:xfrm>
            <a:custGeom>
              <a:avLst/>
              <a:gdLst>
                <a:gd name="connsiteX0" fmla="*/ 12251 w 23172"/>
                <a:gd name="connsiteY0" fmla="*/ 2971 h 66466"/>
                <a:gd name="connsiteX1" fmla="*/ 22680 w 23172"/>
                <a:gd name="connsiteY1" fmla="*/ 33088 h 66466"/>
                <a:gd name="connsiteX2" fmla="*/ 14596 w 23172"/>
                <a:gd name="connsiteY2" fmla="*/ 62216 h 66466"/>
                <a:gd name="connsiteX3" fmla="*/ 9659 w 23172"/>
                <a:gd name="connsiteY3" fmla="*/ 65858 h 66466"/>
                <a:gd name="connsiteX4" fmla="*/ 4475 w 23172"/>
                <a:gd name="connsiteY4" fmla="*/ 65241 h 66466"/>
                <a:gd name="connsiteX5" fmla="*/ 1142 w 23172"/>
                <a:gd name="connsiteY5" fmla="*/ 61353 h 66466"/>
                <a:gd name="connsiteX6" fmla="*/ 1883 w 23172"/>
                <a:gd name="connsiteY6" fmla="*/ 55181 h 66466"/>
                <a:gd name="connsiteX7" fmla="*/ 6512 w 23172"/>
                <a:gd name="connsiteY7" fmla="*/ 44875 h 66466"/>
                <a:gd name="connsiteX8" fmla="*/ 8363 w 23172"/>
                <a:gd name="connsiteY8" fmla="*/ 34507 h 66466"/>
                <a:gd name="connsiteX9" fmla="*/ 6635 w 23172"/>
                <a:gd name="connsiteY9" fmla="*/ 23152 h 66466"/>
                <a:gd name="connsiteX10" fmla="*/ 463 w 23172"/>
                <a:gd name="connsiteY10" fmla="*/ 9390 h 66466"/>
                <a:gd name="connsiteX11" fmla="*/ 31 w 23172"/>
                <a:gd name="connsiteY11" fmla="*/ 3835 h 66466"/>
                <a:gd name="connsiteX12" fmla="*/ 3241 w 23172"/>
                <a:gd name="connsiteY12" fmla="*/ 256 h 66466"/>
                <a:gd name="connsiteX13" fmla="*/ 7993 w 23172"/>
                <a:gd name="connsiteY13" fmla="*/ -176 h 66466"/>
                <a:gd name="connsiteX14" fmla="*/ 12251 w 23172"/>
                <a:gd name="connsiteY14" fmla="*/ 2971 h 66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172" h="66466">
                  <a:moveTo>
                    <a:pt x="12251" y="2971"/>
                  </a:moveTo>
                  <a:cubicBezTo>
                    <a:pt x="18214" y="11969"/>
                    <a:pt x="21802" y="22329"/>
                    <a:pt x="22680" y="33088"/>
                  </a:cubicBezTo>
                  <a:cubicBezTo>
                    <a:pt x="23468" y="43443"/>
                    <a:pt x="20608" y="53748"/>
                    <a:pt x="14596" y="62216"/>
                  </a:cubicBezTo>
                  <a:cubicBezTo>
                    <a:pt x="13498" y="64036"/>
                    <a:pt x="11722" y="65346"/>
                    <a:pt x="9659" y="65858"/>
                  </a:cubicBezTo>
                  <a:cubicBezTo>
                    <a:pt x="7912" y="66261"/>
                    <a:pt x="6079" y="66042"/>
                    <a:pt x="4475" y="65241"/>
                  </a:cubicBezTo>
                  <a:cubicBezTo>
                    <a:pt x="2911" y="64414"/>
                    <a:pt x="1720" y="63024"/>
                    <a:pt x="1142" y="61353"/>
                  </a:cubicBezTo>
                  <a:cubicBezTo>
                    <a:pt x="528" y="59281"/>
                    <a:pt x="796" y="57048"/>
                    <a:pt x="1883" y="55181"/>
                  </a:cubicBezTo>
                  <a:cubicBezTo>
                    <a:pt x="3675" y="51863"/>
                    <a:pt x="5222" y="48418"/>
                    <a:pt x="6512" y="44875"/>
                  </a:cubicBezTo>
                  <a:cubicBezTo>
                    <a:pt x="7630" y="41528"/>
                    <a:pt x="8254" y="38035"/>
                    <a:pt x="8363" y="34507"/>
                  </a:cubicBezTo>
                  <a:cubicBezTo>
                    <a:pt x="8423" y="30652"/>
                    <a:pt x="7839" y="26815"/>
                    <a:pt x="6635" y="23152"/>
                  </a:cubicBezTo>
                  <a:cubicBezTo>
                    <a:pt x="5057" y="18364"/>
                    <a:pt x="2989" y="13752"/>
                    <a:pt x="463" y="9390"/>
                  </a:cubicBezTo>
                  <a:cubicBezTo>
                    <a:pt x="-461" y="7683"/>
                    <a:pt x="-618" y="5664"/>
                    <a:pt x="31" y="3835"/>
                  </a:cubicBezTo>
                  <a:cubicBezTo>
                    <a:pt x="573" y="2257"/>
                    <a:pt x="1731" y="966"/>
                    <a:pt x="3241" y="256"/>
                  </a:cubicBezTo>
                  <a:cubicBezTo>
                    <a:pt x="4723" y="-448"/>
                    <a:pt x="6408" y="-601"/>
                    <a:pt x="7993" y="-176"/>
                  </a:cubicBezTo>
                  <a:cubicBezTo>
                    <a:pt x="9780" y="253"/>
                    <a:pt x="11316" y="1389"/>
                    <a:pt x="12251" y="2971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3" name="Forme libre : forme 62">
              <a:extLst>
                <a:ext uri="{FF2B5EF4-FFF2-40B4-BE49-F238E27FC236}">
                  <a16:creationId xmlns:a16="http://schemas.microsoft.com/office/drawing/2014/main" id="{D855F7B8-030C-40F1-9630-BE5411E7462D}"/>
                </a:ext>
              </a:extLst>
            </p:cNvPr>
            <p:cNvSpPr/>
            <p:nvPr/>
          </p:nvSpPr>
          <p:spPr>
            <a:xfrm>
              <a:off x="3727861" y="3389374"/>
              <a:ext cx="105185" cy="177503"/>
            </a:xfrm>
            <a:custGeom>
              <a:avLst/>
              <a:gdLst>
                <a:gd name="connsiteX0" fmla="*/ 7314 w 105185"/>
                <a:gd name="connsiteY0" fmla="*/ 177086 h 177503"/>
                <a:gd name="connsiteX1" fmla="*/ 1945 w 105185"/>
                <a:gd name="connsiteY1" fmla="*/ 175543 h 177503"/>
                <a:gd name="connsiteX2" fmla="*/ -338 w 105185"/>
                <a:gd name="connsiteY2" fmla="*/ 170174 h 177503"/>
                <a:gd name="connsiteX3" fmla="*/ 773 w 105185"/>
                <a:gd name="connsiteY3" fmla="*/ 8546 h 177503"/>
                <a:gd name="connsiteX4" fmla="*/ 2315 w 105185"/>
                <a:gd name="connsiteY4" fmla="*/ 2869 h 177503"/>
                <a:gd name="connsiteX5" fmla="*/ 7623 w 105185"/>
                <a:gd name="connsiteY5" fmla="*/ 462 h 177503"/>
                <a:gd name="connsiteX6" fmla="*/ 96799 w 105185"/>
                <a:gd name="connsiteY6" fmla="*/ -402 h 177503"/>
                <a:gd name="connsiteX7" fmla="*/ 101674 w 105185"/>
                <a:gd name="connsiteY7" fmla="*/ 1820 h 177503"/>
                <a:gd name="connsiteX8" fmla="*/ 103587 w 105185"/>
                <a:gd name="connsiteY8" fmla="*/ 6757 h 177503"/>
                <a:gd name="connsiteX9" fmla="*/ 102106 w 105185"/>
                <a:gd name="connsiteY9" fmla="*/ 11817 h 177503"/>
                <a:gd name="connsiteX10" fmla="*/ 97046 w 105185"/>
                <a:gd name="connsiteY10" fmla="*/ 14224 h 177503"/>
                <a:gd name="connsiteX11" fmla="*/ 14658 w 105185"/>
                <a:gd name="connsiteY11" fmla="*/ 15150 h 177503"/>
                <a:gd name="connsiteX12" fmla="*/ 13486 w 105185"/>
                <a:gd name="connsiteY12" fmla="*/ 81554 h 177503"/>
                <a:gd name="connsiteX13" fmla="*/ 92417 w 105185"/>
                <a:gd name="connsiteY13" fmla="*/ 80073 h 177503"/>
                <a:gd name="connsiteX14" fmla="*/ 97169 w 105185"/>
                <a:gd name="connsiteY14" fmla="*/ 82356 h 177503"/>
                <a:gd name="connsiteX15" fmla="*/ 98897 w 105185"/>
                <a:gd name="connsiteY15" fmla="*/ 87417 h 177503"/>
                <a:gd name="connsiteX16" fmla="*/ 97478 w 105185"/>
                <a:gd name="connsiteY16" fmla="*/ 92477 h 177503"/>
                <a:gd name="connsiteX17" fmla="*/ 92726 w 105185"/>
                <a:gd name="connsiteY17" fmla="*/ 94760 h 177503"/>
                <a:gd name="connsiteX18" fmla="*/ 13486 w 105185"/>
                <a:gd name="connsiteY18" fmla="*/ 96242 h 177503"/>
                <a:gd name="connsiteX19" fmla="*/ 13486 w 105185"/>
                <a:gd name="connsiteY19" fmla="*/ 162398 h 177503"/>
                <a:gd name="connsiteX20" fmla="*/ 98156 w 105185"/>
                <a:gd name="connsiteY20" fmla="*/ 161473 h 177503"/>
                <a:gd name="connsiteX21" fmla="*/ 103093 w 105185"/>
                <a:gd name="connsiteY21" fmla="*/ 163756 h 177503"/>
                <a:gd name="connsiteX22" fmla="*/ 104822 w 105185"/>
                <a:gd name="connsiteY22" fmla="*/ 168817 h 177503"/>
                <a:gd name="connsiteX23" fmla="*/ 103402 w 105185"/>
                <a:gd name="connsiteY23" fmla="*/ 173939 h 177503"/>
                <a:gd name="connsiteX24" fmla="*/ 98465 w 105185"/>
                <a:gd name="connsiteY24" fmla="*/ 176161 h 177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5185" h="177503">
                  <a:moveTo>
                    <a:pt x="7314" y="177086"/>
                  </a:moveTo>
                  <a:cubicBezTo>
                    <a:pt x="5406" y="177154"/>
                    <a:pt x="3526" y="176614"/>
                    <a:pt x="1945" y="175543"/>
                  </a:cubicBezTo>
                  <a:cubicBezTo>
                    <a:pt x="333" y="174249"/>
                    <a:pt x="-525" y="172234"/>
                    <a:pt x="-338" y="170174"/>
                  </a:cubicBezTo>
                  <a:lnTo>
                    <a:pt x="773" y="8546"/>
                  </a:lnTo>
                  <a:cubicBezTo>
                    <a:pt x="738" y="6546"/>
                    <a:pt x="1273" y="4577"/>
                    <a:pt x="2315" y="2869"/>
                  </a:cubicBezTo>
                  <a:cubicBezTo>
                    <a:pt x="3570" y="1229"/>
                    <a:pt x="5562" y="326"/>
                    <a:pt x="7623" y="462"/>
                  </a:cubicBezTo>
                  <a:lnTo>
                    <a:pt x="96799" y="-402"/>
                  </a:lnTo>
                  <a:cubicBezTo>
                    <a:pt x="98691" y="-512"/>
                    <a:pt x="100516" y="319"/>
                    <a:pt x="101674" y="1820"/>
                  </a:cubicBezTo>
                  <a:cubicBezTo>
                    <a:pt x="102806" y="3229"/>
                    <a:pt x="103474" y="4953"/>
                    <a:pt x="103587" y="6757"/>
                  </a:cubicBezTo>
                  <a:cubicBezTo>
                    <a:pt x="103650" y="8559"/>
                    <a:pt x="103131" y="10333"/>
                    <a:pt x="102106" y="11817"/>
                  </a:cubicBezTo>
                  <a:cubicBezTo>
                    <a:pt x="100977" y="13474"/>
                    <a:pt x="99043" y="14394"/>
                    <a:pt x="97046" y="14224"/>
                  </a:cubicBezTo>
                  <a:lnTo>
                    <a:pt x="14658" y="15150"/>
                  </a:lnTo>
                  <a:lnTo>
                    <a:pt x="13486" y="81554"/>
                  </a:lnTo>
                  <a:lnTo>
                    <a:pt x="92417" y="80073"/>
                  </a:lnTo>
                  <a:cubicBezTo>
                    <a:pt x="94291" y="79950"/>
                    <a:pt x="96093" y="80816"/>
                    <a:pt x="97169" y="82356"/>
                  </a:cubicBezTo>
                  <a:cubicBezTo>
                    <a:pt x="98266" y="83817"/>
                    <a:pt x="98871" y="85589"/>
                    <a:pt x="98897" y="87417"/>
                  </a:cubicBezTo>
                  <a:cubicBezTo>
                    <a:pt x="99036" y="89218"/>
                    <a:pt x="98534" y="91011"/>
                    <a:pt x="97478" y="92477"/>
                  </a:cubicBezTo>
                  <a:cubicBezTo>
                    <a:pt x="96403" y="94017"/>
                    <a:pt x="94600" y="94883"/>
                    <a:pt x="92726" y="94760"/>
                  </a:cubicBezTo>
                  <a:lnTo>
                    <a:pt x="13486" y="96242"/>
                  </a:lnTo>
                  <a:lnTo>
                    <a:pt x="13486" y="162398"/>
                  </a:lnTo>
                  <a:lnTo>
                    <a:pt x="98156" y="161473"/>
                  </a:lnTo>
                  <a:cubicBezTo>
                    <a:pt x="100067" y="161428"/>
                    <a:pt x="101890" y="162272"/>
                    <a:pt x="103093" y="163756"/>
                  </a:cubicBezTo>
                  <a:cubicBezTo>
                    <a:pt x="104236" y="165193"/>
                    <a:pt x="104846" y="166981"/>
                    <a:pt x="104822" y="168817"/>
                  </a:cubicBezTo>
                  <a:cubicBezTo>
                    <a:pt x="104845" y="170624"/>
                    <a:pt x="104353" y="172401"/>
                    <a:pt x="103402" y="173939"/>
                  </a:cubicBezTo>
                  <a:cubicBezTo>
                    <a:pt x="102269" y="175506"/>
                    <a:pt x="100389" y="176352"/>
                    <a:pt x="98465" y="176161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4" name="Forme libre : forme 63">
              <a:extLst>
                <a:ext uri="{FF2B5EF4-FFF2-40B4-BE49-F238E27FC236}">
                  <a16:creationId xmlns:a16="http://schemas.microsoft.com/office/drawing/2014/main" id="{3079277B-8E17-432B-9CF0-CC99A96D59C4}"/>
                </a:ext>
              </a:extLst>
            </p:cNvPr>
            <p:cNvSpPr/>
            <p:nvPr/>
          </p:nvSpPr>
          <p:spPr>
            <a:xfrm>
              <a:off x="3856374" y="3390226"/>
              <a:ext cx="94753" cy="177336"/>
            </a:xfrm>
            <a:custGeom>
              <a:avLst/>
              <a:gdLst>
                <a:gd name="connsiteX0" fmla="*/ 87887 w 94753"/>
                <a:gd name="connsiteY0" fmla="*/ -390 h 177336"/>
                <a:gd name="connsiteX1" fmla="*/ 92948 w 94753"/>
                <a:gd name="connsiteY1" fmla="*/ 1893 h 177336"/>
                <a:gd name="connsiteX2" fmla="*/ 94367 w 94753"/>
                <a:gd name="connsiteY2" fmla="*/ 6954 h 177336"/>
                <a:gd name="connsiteX3" fmla="*/ 92516 w 94753"/>
                <a:gd name="connsiteY3" fmla="*/ 12014 h 177336"/>
                <a:gd name="connsiteX4" fmla="*/ 87578 w 94753"/>
                <a:gd name="connsiteY4" fmla="*/ 14298 h 177336"/>
                <a:gd name="connsiteX5" fmla="*/ 13522 w 94753"/>
                <a:gd name="connsiteY5" fmla="*/ 14606 h 177336"/>
                <a:gd name="connsiteX6" fmla="*/ 14077 w 94753"/>
                <a:gd name="connsiteY6" fmla="*/ 82491 h 177336"/>
                <a:gd name="connsiteX7" fmla="*/ 82641 w 94753"/>
                <a:gd name="connsiteY7" fmla="*/ 81566 h 177336"/>
                <a:gd name="connsiteX8" fmla="*/ 87517 w 94753"/>
                <a:gd name="connsiteY8" fmla="*/ 83849 h 177336"/>
                <a:gd name="connsiteX9" fmla="*/ 88998 w 94753"/>
                <a:gd name="connsiteY9" fmla="*/ 88910 h 177336"/>
                <a:gd name="connsiteX10" fmla="*/ 87270 w 94753"/>
                <a:gd name="connsiteY10" fmla="*/ 93970 h 177336"/>
                <a:gd name="connsiteX11" fmla="*/ 82333 w 94753"/>
                <a:gd name="connsiteY11" fmla="*/ 96254 h 177336"/>
                <a:gd name="connsiteX12" fmla="*/ 14077 w 94753"/>
                <a:gd name="connsiteY12" fmla="*/ 97117 h 177336"/>
                <a:gd name="connsiteX13" fmla="*/ 14941 w 94753"/>
                <a:gd name="connsiteY13" fmla="*/ 168952 h 177336"/>
                <a:gd name="connsiteX14" fmla="*/ 12782 w 94753"/>
                <a:gd name="connsiteY14" fmla="*/ 174815 h 177336"/>
                <a:gd name="connsiteX15" fmla="*/ 8029 w 94753"/>
                <a:gd name="connsiteY15" fmla="*/ 176914 h 177336"/>
                <a:gd name="connsiteX16" fmla="*/ 3092 w 94753"/>
                <a:gd name="connsiteY16" fmla="*/ 175247 h 177336"/>
                <a:gd name="connsiteX17" fmla="*/ 809 w 94753"/>
                <a:gd name="connsiteY17" fmla="*/ 169570 h 177336"/>
                <a:gd name="connsiteX18" fmla="*/ -363 w 94753"/>
                <a:gd name="connsiteY18" fmla="*/ 7016 h 177336"/>
                <a:gd name="connsiteX19" fmla="*/ 7474 w 94753"/>
                <a:gd name="connsiteY19" fmla="*/ 166 h 17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4753" h="177336">
                  <a:moveTo>
                    <a:pt x="87887" y="-390"/>
                  </a:moveTo>
                  <a:cubicBezTo>
                    <a:pt x="89856" y="-562"/>
                    <a:pt x="91773" y="303"/>
                    <a:pt x="92948" y="1893"/>
                  </a:cubicBezTo>
                  <a:cubicBezTo>
                    <a:pt x="94003" y="3360"/>
                    <a:pt x="94506" y="5152"/>
                    <a:pt x="94367" y="6954"/>
                  </a:cubicBezTo>
                  <a:cubicBezTo>
                    <a:pt x="94327" y="8799"/>
                    <a:pt x="93676" y="10579"/>
                    <a:pt x="92516" y="12014"/>
                  </a:cubicBezTo>
                  <a:cubicBezTo>
                    <a:pt x="91312" y="13499"/>
                    <a:pt x="89489" y="14342"/>
                    <a:pt x="87578" y="14298"/>
                  </a:cubicBezTo>
                  <a:lnTo>
                    <a:pt x="13522" y="14606"/>
                  </a:lnTo>
                  <a:lnTo>
                    <a:pt x="14077" y="82491"/>
                  </a:lnTo>
                  <a:lnTo>
                    <a:pt x="82641" y="81566"/>
                  </a:lnTo>
                  <a:cubicBezTo>
                    <a:pt x="84561" y="81385"/>
                    <a:pt x="86427" y="82259"/>
                    <a:pt x="87517" y="83849"/>
                  </a:cubicBezTo>
                  <a:cubicBezTo>
                    <a:pt x="88511" y="85347"/>
                    <a:pt x="89028" y="87112"/>
                    <a:pt x="88998" y="88910"/>
                  </a:cubicBezTo>
                  <a:cubicBezTo>
                    <a:pt x="89003" y="90742"/>
                    <a:pt x="88394" y="92524"/>
                    <a:pt x="87270" y="93970"/>
                  </a:cubicBezTo>
                  <a:cubicBezTo>
                    <a:pt x="86066" y="95455"/>
                    <a:pt x="84243" y="96298"/>
                    <a:pt x="82333" y="96254"/>
                  </a:cubicBezTo>
                  <a:lnTo>
                    <a:pt x="14077" y="97117"/>
                  </a:lnTo>
                  <a:lnTo>
                    <a:pt x="14941" y="168952"/>
                  </a:lnTo>
                  <a:cubicBezTo>
                    <a:pt x="15121" y="171129"/>
                    <a:pt x="14331" y="173275"/>
                    <a:pt x="12782" y="174815"/>
                  </a:cubicBezTo>
                  <a:cubicBezTo>
                    <a:pt x="11488" y="176043"/>
                    <a:pt x="9809" y="176784"/>
                    <a:pt x="8029" y="176914"/>
                  </a:cubicBezTo>
                  <a:cubicBezTo>
                    <a:pt x="6230" y="177017"/>
                    <a:pt x="4461" y="176420"/>
                    <a:pt x="3092" y="175247"/>
                  </a:cubicBezTo>
                  <a:cubicBezTo>
                    <a:pt x="1456" y="173837"/>
                    <a:pt x="605" y="171720"/>
                    <a:pt x="809" y="169570"/>
                  </a:cubicBezTo>
                  <a:lnTo>
                    <a:pt x="-363" y="7016"/>
                  </a:lnTo>
                  <a:cubicBezTo>
                    <a:pt x="-363" y="2449"/>
                    <a:pt x="2228" y="166"/>
                    <a:pt x="7474" y="166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5" name="Forme libre : forme 64">
              <a:extLst>
                <a:ext uri="{FF2B5EF4-FFF2-40B4-BE49-F238E27FC236}">
                  <a16:creationId xmlns:a16="http://schemas.microsoft.com/office/drawing/2014/main" id="{9A85A5CB-76F3-4779-B585-97AFE4CBD3C2}"/>
                </a:ext>
              </a:extLst>
            </p:cNvPr>
            <p:cNvSpPr/>
            <p:nvPr/>
          </p:nvSpPr>
          <p:spPr>
            <a:xfrm>
              <a:off x="3966150" y="3389035"/>
              <a:ext cx="118226" cy="176728"/>
            </a:xfrm>
            <a:custGeom>
              <a:avLst/>
              <a:gdLst>
                <a:gd name="connsiteX0" fmla="*/ 101847 w 118226"/>
                <a:gd name="connsiteY0" fmla="*/ 128301 h 176728"/>
                <a:gd name="connsiteX1" fmla="*/ 97033 w 118226"/>
                <a:gd name="connsiteY1" fmla="*/ 114848 h 176728"/>
                <a:gd name="connsiteX2" fmla="*/ 85184 w 118226"/>
                <a:gd name="connsiteY2" fmla="*/ 106331 h 176728"/>
                <a:gd name="connsiteX3" fmla="*/ 68583 w 118226"/>
                <a:gd name="connsiteY3" fmla="*/ 100654 h 176728"/>
                <a:gd name="connsiteX4" fmla="*/ 49637 w 118226"/>
                <a:gd name="connsiteY4" fmla="*/ 95963 h 176728"/>
                <a:gd name="connsiteX5" fmla="*/ 31123 w 118226"/>
                <a:gd name="connsiteY5" fmla="*/ 90286 h 176728"/>
                <a:gd name="connsiteX6" fmla="*/ 14892 w 118226"/>
                <a:gd name="connsiteY6" fmla="*/ 81461 h 176728"/>
                <a:gd name="connsiteX7" fmla="*/ 3661 w 118226"/>
                <a:gd name="connsiteY7" fmla="*/ 67390 h 176728"/>
                <a:gd name="connsiteX8" fmla="*/ -289 w 118226"/>
                <a:gd name="connsiteY8" fmla="*/ 46284 h 176728"/>
                <a:gd name="connsiteX9" fmla="*/ 5882 w 118226"/>
                <a:gd name="connsiteY9" fmla="*/ 24931 h 176728"/>
                <a:gd name="connsiteX10" fmla="*/ 20508 w 118226"/>
                <a:gd name="connsiteY10" fmla="*/ 9934 h 176728"/>
                <a:gd name="connsiteX11" fmla="*/ 40627 w 118226"/>
                <a:gd name="connsiteY11" fmla="*/ 1541 h 176728"/>
                <a:gd name="connsiteX12" fmla="*/ 63153 w 118226"/>
                <a:gd name="connsiteY12" fmla="*/ -248 h 176728"/>
                <a:gd name="connsiteX13" fmla="*/ 85123 w 118226"/>
                <a:gd name="connsiteY13" fmla="*/ 4689 h 176728"/>
                <a:gd name="connsiteX14" fmla="*/ 103637 w 118226"/>
                <a:gd name="connsiteY14" fmla="*/ 16044 h 176728"/>
                <a:gd name="connsiteX15" fmla="*/ 105673 w 118226"/>
                <a:gd name="connsiteY15" fmla="*/ 21290 h 176728"/>
                <a:gd name="connsiteX16" fmla="*/ 103205 w 118226"/>
                <a:gd name="connsiteY16" fmla="*/ 25980 h 176728"/>
                <a:gd name="connsiteX17" fmla="*/ 98453 w 118226"/>
                <a:gd name="connsiteY17" fmla="*/ 28202 h 176728"/>
                <a:gd name="connsiteX18" fmla="*/ 93207 w 118226"/>
                <a:gd name="connsiteY18" fmla="*/ 26535 h 176728"/>
                <a:gd name="connsiteX19" fmla="*/ 72471 w 118226"/>
                <a:gd name="connsiteY19" fmla="*/ 16229 h 176728"/>
                <a:gd name="connsiteX20" fmla="*/ 46799 w 118226"/>
                <a:gd name="connsiteY20" fmla="*/ 15612 h 176728"/>
                <a:gd name="connsiteX21" fmla="*/ 24643 w 118226"/>
                <a:gd name="connsiteY21" fmla="*/ 25486 h 176728"/>
                <a:gd name="connsiteX22" fmla="*/ 14337 w 118226"/>
                <a:gd name="connsiteY22" fmla="*/ 46592 h 176728"/>
                <a:gd name="connsiteX23" fmla="*/ 17979 w 118226"/>
                <a:gd name="connsiteY23" fmla="*/ 61897 h 176728"/>
                <a:gd name="connsiteX24" fmla="*/ 29395 w 118226"/>
                <a:gd name="connsiteY24" fmla="*/ 71895 h 176728"/>
                <a:gd name="connsiteX25" fmla="*/ 45935 w 118226"/>
                <a:gd name="connsiteY25" fmla="*/ 78498 h 176728"/>
                <a:gd name="connsiteX26" fmla="*/ 65066 w 118226"/>
                <a:gd name="connsiteY26" fmla="*/ 83744 h 176728"/>
                <a:gd name="connsiteX27" fmla="*/ 84506 w 118226"/>
                <a:gd name="connsiteY27" fmla="*/ 89545 h 176728"/>
                <a:gd name="connsiteX28" fmla="*/ 101415 w 118226"/>
                <a:gd name="connsiteY28" fmla="*/ 97815 h 176728"/>
                <a:gd name="connsiteX29" fmla="*/ 113326 w 118226"/>
                <a:gd name="connsiteY29" fmla="*/ 110528 h 176728"/>
                <a:gd name="connsiteX30" fmla="*/ 117831 w 118226"/>
                <a:gd name="connsiteY30" fmla="*/ 129844 h 176728"/>
                <a:gd name="connsiteX31" fmla="*/ 111659 w 118226"/>
                <a:gd name="connsiteY31" fmla="*/ 151197 h 176728"/>
                <a:gd name="connsiteX32" fmla="*/ 95675 w 118226"/>
                <a:gd name="connsiteY32" fmla="*/ 166193 h 176728"/>
                <a:gd name="connsiteX33" fmla="*/ 73520 w 118226"/>
                <a:gd name="connsiteY33" fmla="*/ 174401 h 176728"/>
                <a:gd name="connsiteX34" fmla="*/ 48835 w 118226"/>
                <a:gd name="connsiteY34" fmla="*/ 176191 h 176728"/>
                <a:gd name="connsiteX35" fmla="*/ 25198 w 118226"/>
                <a:gd name="connsiteY35" fmla="*/ 171995 h 176728"/>
                <a:gd name="connsiteX36" fmla="*/ 6684 w 118226"/>
                <a:gd name="connsiteY36" fmla="*/ 161565 h 176728"/>
                <a:gd name="connsiteX37" fmla="*/ 4524 w 118226"/>
                <a:gd name="connsiteY37" fmla="*/ 156319 h 176728"/>
                <a:gd name="connsiteX38" fmla="*/ 6808 w 118226"/>
                <a:gd name="connsiteY38" fmla="*/ 151382 h 176728"/>
                <a:gd name="connsiteX39" fmla="*/ 11560 w 118226"/>
                <a:gd name="connsiteY39" fmla="*/ 148667 h 176728"/>
                <a:gd name="connsiteX40" fmla="*/ 16805 w 118226"/>
                <a:gd name="connsiteY40" fmla="*/ 150148 h 176728"/>
                <a:gd name="connsiteX41" fmla="*/ 30876 w 118226"/>
                <a:gd name="connsiteY41" fmla="*/ 158109 h 176728"/>
                <a:gd name="connsiteX42" fmla="*/ 49390 w 118226"/>
                <a:gd name="connsiteY42" fmla="*/ 161688 h 176728"/>
                <a:gd name="connsiteX43" fmla="*/ 68830 w 118226"/>
                <a:gd name="connsiteY43" fmla="*/ 160763 h 176728"/>
                <a:gd name="connsiteX44" fmla="*/ 86233 w 118226"/>
                <a:gd name="connsiteY44" fmla="*/ 155085 h 176728"/>
                <a:gd name="connsiteX45" fmla="*/ 98576 w 118226"/>
                <a:gd name="connsiteY45" fmla="*/ 144347 h 176728"/>
                <a:gd name="connsiteX46" fmla="*/ 101847 w 118226"/>
                <a:gd name="connsiteY46" fmla="*/ 128302 h 176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8226" h="176728">
                  <a:moveTo>
                    <a:pt x="101847" y="128301"/>
                  </a:moveTo>
                  <a:cubicBezTo>
                    <a:pt x="101871" y="123391"/>
                    <a:pt x="100167" y="118628"/>
                    <a:pt x="97033" y="114848"/>
                  </a:cubicBezTo>
                  <a:cubicBezTo>
                    <a:pt x="93728" y="111205"/>
                    <a:pt x="89690" y="108303"/>
                    <a:pt x="85184" y="106331"/>
                  </a:cubicBezTo>
                  <a:cubicBezTo>
                    <a:pt x="79856" y="103885"/>
                    <a:pt x="74294" y="101983"/>
                    <a:pt x="68583" y="100654"/>
                  </a:cubicBezTo>
                  <a:lnTo>
                    <a:pt x="49637" y="95963"/>
                  </a:lnTo>
                  <a:cubicBezTo>
                    <a:pt x="43360" y="94434"/>
                    <a:pt x="37179" y="92538"/>
                    <a:pt x="31123" y="90286"/>
                  </a:cubicBezTo>
                  <a:cubicBezTo>
                    <a:pt x="25270" y="88244"/>
                    <a:pt x="19788" y="85263"/>
                    <a:pt x="14892" y="81461"/>
                  </a:cubicBezTo>
                  <a:cubicBezTo>
                    <a:pt x="10131" y="77682"/>
                    <a:pt x="6290" y="72871"/>
                    <a:pt x="3661" y="67390"/>
                  </a:cubicBezTo>
                  <a:cubicBezTo>
                    <a:pt x="648" y="60780"/>
                    <a:pt x="-708" y="53535"/>
                    <a:pt x="-289" y="46284"/>
                  </a:cubicBezTo>
                  <a:cubicBezTo>
                    <a:pt x="-150" y="38747"/>
                    <a:pt x="1979" y="31380"/>
                    <a:pt x="5882" y="24931"/>
                  </a:cubicBezTo>
                  <a:cubicBezTo>
                    <a:pt x="9571" y="18898"/>
                    <a:pt x="14570" y="13773"/>
                    <a:pt x="20508" y="9934"/>
                  </a:cubicBezTo>
                  <a:cubicBezTo>
                    <a:pt x="26669" y="5976"/>
                    <a:pt x="33479" y="3134"/>
                    <a:pt x="40627" y="1541"/>
                  </a:cubicBezTo>
                  <a:cubicBezTo>
                    <a:pt x="48011" y="-132"/>
                    <a:pt x="55597" y="-735"/>
                    <a:pt x="63153" y="-248"/>
                  </a:cubicBezTo>
                  <a:cubicBezTo>
                    <a:pt x="70689" y="242"/>
                    <a:pt x="78101" y="1907"/>
                    <a:pt x="85123" y="4689"/>
                  </a:cubicBezTo>
                  <a:cubicBezTo>
                    <a:pt x="91945" y="7293"/>
                    <a:pt x="98223" y="11144"/>
                    <a:pt x="103637" y="16044"/>
                  </a:cubicBezTo>
                  <a:cubicBezTo>
                    <a:pt x="105228" y="17286"/>
                    <a:pt x="106010" y="19300"/>
                    <a:pt x="105673" y="21290"/>
                  </a:cubicBezTo>
                  <a:cubicBezTo>
                    <a:pt x="105375" y="23078"/>
                    <a:pt x="104509" y="24722"/>
                    <a:pt x="103205" y="25980"/>
                  </a:cubicBezTo>
                  <a:cubicBezTo>
                    <a:pt x="101885" y="27189"/>
                    <a:pt x="100226" y="27964"/>
                    <a:pt x="98453" y="28202"/>
                  </a:cubicBezTo>
                  <a:cubicBezTo>
                    <a:pt x="96539" y="28500"/>
                    <a:pt x="94597" y="27883"/>
                    <a:pt x="93207" y="26535"/>
                  </a:cubicBezTo>
                  <a:cubicBezTo>
                    <a:pt x="87391" y="21234"/>
                    <a:pt x="80209" y="17664"/>
                    <a:pt x="72471" y="16229"/>
                  </a:cubicBezTo>
                  <a:cubicBezTo>
                    <a:pt x="64038" y="14329"/>
                    <a:pt x="55313" y="14120"/>
                    <a:pt x="46799" y="15612"/>
                  </a:cubicBezTo>
                  <a:cubicBezTo>
                    <a:pt x="38687" y="16943"/>
                    <a:pt x="31056" y="20344"/>
                    <a:pt x="24643" y="25486"/>
                  </a:cubicBezTo>
                  <a:cubicBezTo>
                    <a:pt x="18296" y="30683"/>
                    <a:pt x="14532" y="38391"/>
                    <a:pt x="14337" y="46592"/>
                  </a:cubicBezTo>
                  <a:cubicBezTo>
                    <a:pt x="13747" y="51961"/>
                    <a:pt x="15034" y="57369"/>
                    <a:pt x="17979" y="61897"/>
                  </a:cubicBezTo>
                  <a:cubicBezTo>
                    <a:pt x="20987" y="66043"/>
                    <a:pt x="24889" y="69460"/>
                    <a:pt x="29395" y="71895"/>
                  </a:cubicBezTo>
                  <a:cubicBezTo>
                    <a:pt x="34630" y="74738"/>
                    <a:pt x="40181" y="76955"/>
                    <a:pt x="45935" y="78498"/>
                  </a:cubicBezTo>
                  <a:lnTo>
                    <a:pt x="65066" y="83744"/>
                  </a:lnTo>
                  <a:cubicBezTo>
                    <a:pt x="71608" y="85534"/>
                    <a:pt x="78088" y="87447"/>
                    <a:pt x="84506" y="89545"/>
                  </a:cubicBezTo>
                  <a:cubicBezTo>
                    <a:pt x="90512" y="91471"/>
                    <a:pt x="96207" y="94256"/>
                    <a:pt x="101415" y="97815"/>
                  </a:cubicBezTo>
                  <a:cubicBezTo>
                    <a:pt x="106292" y="101102"/>
                    <a:pt x="110363" y="105447"/>
                    <a:pt x="113326" y="110528"/>
                  </a:cubicBezTo>
                  <a:cubicBezTo>
                    <a:pt x="116556" y="116437"/>
                    <a:pt x="118114" y="123115"/>
                    <a:pt x="117831" y="129844"/>
                  </a:cubicBezTo>
                  <a:cubicBezTo>
                    <a:pt x="117857" y="137405"/>
                    <a:pt x="115715" y="144816"/>
                    <a:pt x="111659" y="151197"/>
                  </a:cubicBezTo>
                  <a:cubicBezTo>
                    <a:pt x="107549" y="157353"/>
                    <a:pt x="102081" y="162483"/>
                    <a:pt x="95675" y="166193"/>
                  </a:cubicBezTo>
                  <a:cubicBezTo>
                    <a:pt x="88818" y="170185"/>
                    <a:pt x="81323" y="172962"/>
                    <a:pt x="73520" y="174401"/>
                  </a:cubicBezTo>
                  <a:cubicBezTo>
                    <a:pt x="65395" y="176003"/>
                    <a:pt x="57105" y="176604"/>
                    <a:pt x="48835" y="176191"/>
                  </a:cubicBezTo>
                  <a:cubicBezTo>
                    <a:pt x="40803" y="175860"/>
                    <a:pt x="32853" y="174449"/>
                    <a:pt x="25198" y="171995"/>
                  </a:cubicBezTo>
                  <a:cubicBezTo>
                    <a:pt x="18343" y="169903"/>
                    <a:pt x="12025" y="166344"/>
                    <a:pt x="6684" y="161565"/>
                  </a:cubicBezTo>
                  <a:cubicBezTo>
                    <a:pt x="5100" y="160312"/>
                    <a:pt x="4282" y="158325"/>
                    <a:pt x="4524" y="156319"/>
                  </a:cubicBezTo>
                  <a:cubicBezTo>
                    <a:pt x="4755" y="154477"/>
                    <a:pt x="5553" y="152751"/>
                    <a:pt x="6808" y="151382"/>
                  </a:cubicBezTo>
                  <a:cubicBezTo>
                    <a:pt x="8052" y="149983"/>
                    <a:pt x="9722" y="149029"/>
                    <a:pt x="11560" y="148667"/>
                  </a:cubicBezTo>
                  <a:cubicBezTo>
                    <a:pt x="13443" y="148320"/>
                    <a:pt x="15381" y="148867"/>
                    <a:pt x="16805" y="150148"/>
                  </a:cubicBezTo>
                  <a:cubicBezTo>
                    <a:pt x="20867" y="153785"/>
                    <a:pt x="25667" y="156500"/>
                    <a:pt x="30876" y="158109"/>
                  </a:cubicBezTo>
                  <a:cubicBezTo>
                    <a:pt x="36872" y="160077"/>
                    <a:pt x="43093" y="161280"/>
                    <a:pt x="49390" y="161688"/>
                  </a:cubicBezTo>
                  <a:cubicBezTo>
                    <a:pt x="55884" y="162182"/>
                    <a:pt x="62413" y="161871"/>
                    <a:pt x="68830" y="160763"/>
                  </a:cubicBezTo>
                  <a:cubicBezTo>
                    <a:pt x="74903" y="159837"/>
                    <a:pt x="80783" y="157919"/>
                    <a:pt x="86233" y="155085"/>
                  </a:cubicBezTo>
                  <a:cubicBezTo>
                    <a:pt x="91136" y="152527"/>
                    <a:pt x="95365" y="148848"/>
                    <a:pt x="98576" y="144347"/>
                  </a:cubicBezTo>
                  <a:cubicBezTo>
                    <a:pt x="101368" y="139491"/>
                    <a:pt x="102515" y="133863"/>
                    <a:pt x="101847" y="128302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6" name="Forme libre : forme 65">
              <a:extLst>
                <a:ext uri="{FF2B5EF4-FFF2-40B4-BE49-F238E27FC236}">
                  <a16:creationId xmlns:a16="http://schemas.microsoft.com/office/drawing/2014/main" id="{7F525499-8FDC-40F8-ABA1-F1742EEBBB14}"/>
                </a:ext>
              </a:extLst>
            </p:cNvPr>
            <p:cNvSpPr/>
            <p:nvPr/>
          </p:nvSpPr>
          <p:spPr>
            <a:xfrm>
              <a:off x="4095748" y="3549741"/>
              <a:ext cx="13957" cy="14737"/>
            </a:xfrm>
            <a:custGeom>
              <a:avLst/>
              <a:gdLst>
                <a:gd name="connsiteX0" fmla="*/ 6314 w 13957"/>
                <a:gd name="connsiteY0" fmla="*/ -375 h 14737"/>
                <a:gd name="connsiteX1" fmla="*/ 11807 w 13957"/>
                <a:gd name="connsiteY1" fmla="*/ 1908 h 14737"/>
                <a:gd name="connsiteX2" fmla="*/ 11807 w 13957"/>
                <a:gd name="connsiteY2" fmla="*/ 12091 h 14737"/>
                <a:gd name="connsiteX3" fmla="*/ 6438 w 13957"/>
                <a:gd name="connsiteY3" fmla="*/ 14313 h 14737"/>
                <a:gd name="connsiteX4" fmla="*/ 1563 w 13957"/>
                <a:gd name="connsiteY4" fmla="*/ 12091 h 14737"/>
                <a:gd name="connsiteX5" fmla="*/ -350 w 13957"/>
                <a:gd name="connsiteY5" fmla="*/ 6969 h 14737"/>
                <a:gd name="connsiteX6" fmla="*/ 1254 w 13957"/>
                <a:gd name="connsiteY6" fmla="*/ 1908 h 14737"/>
                <a:gd name="connsiteX7" fmla="*/ 6315 w 13957"/>
                <a:gd name="connsiteY7" fmla="*/ -375 h 1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57" h="14737">
                  <a:moveTo>
                    <a:pt x="6314" y="-375"/>
                  </a:moveTo>
                  <a:cubicBezTo>
                    <a:pt x="8416" y="-605"/>
                    <a:pt x="10488" y="257"/>
                    <a:pt x="11807" y="1908"/>
                  </a:cubicBezTo>
                  <a:cubicBezTo>
                    <a:pt x="14190" y="4884"/>
                    <a:pt x="14190" y="9115"/>
                    <a:pt x="11807" y="12091"/>
                  </a:cubicBezTo>
                  <a:cubicBezTo>
                    <a:pt x="10457" y="13622"/>
                    <a:pt x="8475" y="14442"/>
                    <a:pt x="6438" y="14313"/>
                  </a:cubicBezTo>
                  <a:cubicBezTo>
                    <a:pt x="4546" y="14423"/>
                    <a:pt x="2721" y="13592"/>
                    <a:pt x="1563" y="12091"/>
                  </a:cubicBezTo>
                  <a:cubicBezTo>
                    <a:pt x="420" y="10617"/>
                    <a:pt x="-247" y="8831"/>
                    <a:pt x="-350" y="6969"/>
                  </a:cubicBezTo>
                  <a:cubicBezTo>
                    <a:pt x="-459" y="5142"/>
                    <a:pt x="112" y="3339"/>
                    <a:pt x="1254" y="1908"/>
                  </a:cubicBezTo>
                  <a:cubicBezTo>
                    <a:pt x="2484" y="389"/>
                    <a:pt x="4361" y="-459"/>
                    <a:pt x="6315" y="-375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A411F510-B1C9-48A7-A0B3-360C0A3C034A}"/>
              </a:ext>
            </a:extLst>
          </p:cNvPr>
          <p:cNvGrpSpPr/>
          <p:nvPr/>
        </p:nvGrpSpPr>
        <p:grpSpPr>
          <a:xfrm>
            <a:off x="7202393" y="4174513"/>
            <a:ext cx="4405837" cy="2686078"/>
            <a:chOff x="3649697" y="4174513"/>
            <a:chExt cx="4405837" cy="2686078"/>
          </a:xfrm>
        </p:grpSpPr>
        <p:pic>
          <p:nvPicPr>
            <p:cNvPr id="70" name="Image 69">
              <a:extLst>
                <a:ext uri="{FF2B5EF4-FFF2-40B4-BE49-F238E27FC236}">
                  <a16:creationId xmlns:a16="http://schemas.microsoft.com/office/drawing/2014/main" id="{7717669D-D1C1-4540-B16D-98591D56173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08059" y="4836672"/>
              <a:ext cx="3247475" cy="1709764"/>
            </a:xfrm>
            <a:prstGeom prst="rect">
              <a:avLst/>
            </a:prstGeom>
          </p:spPr>
        </p:pic>
        <p:grpSp>
          <p:nvGrpSpPr>
            <p:cNvPr id="68" name="Groupe 67">
              <a:extLst>
                <a:ext uri="{FF2B5EF4-FFF2-40B4-BE49-F238E27FC236}">
                  <a16:creationId xmlns:a16="http://schemas.microsoft.com/office/drawing/2014/main" id="{1CA0D61E-C9CE-4A81-85F7-AE467C2113A5}"/>
                </a:ext>
              </a:extLst>
            </p:cNvPr>
            <p:cNvGrpSpPr/>
            <p:nvPr/>
          </p:nvGrpSpPr>
          <p:grpSpPr>
            <a:xfrm>
              <a:off x="3649697" y="4174513"/>
              <a:ext cx="1871708" cy="2686078"/>
              <a:chOff x="3649697" y="4174513"/>
              <a:chExt cx="1871708" cy="2686078"/>
            </a:xfrm>
          </p:grpSpPr>
          <p:sp>
            <p:nvSpPr>
              <p:cNvPr id="9" name="Forme libre : forme 8">
                <a:extLst>
                  <a:ext uri="{FF2B5EF4-FFF2-40B4-BE49-F238E27FC236}">
                    <a16:creationId xmlns:a16="http://schemas.microsoft.com/office/drawing/2014/main" id="{9AF948F0-41C0-428E-8FF3-754BC5496085}"/>
                  </a:ext>
                </a:extLst>
              </p:cNvPr>
              <p:cNvSpPr/>
              <p:nvPr/>
            </p:nvSpPr>
            <p:spPr>
              <a:xfrm>
                <a:off x="4155981" y="5575713"/>
                <a:ext cx="1078643" cy="1284878"/>
              </a:xfrm>
              <a:custGeom>
                <a:avLst/>
                <a:gdLst>
                  <a:gd name="connsiteX0" fmla="*/ 232248 w 1078643"/>
                  <a:gd name="connsiteY0" fmla="*/ 25817 h 1284878"/>
                  <a:gd name="connsiteX1" fmla="*/ 945 w 1078643"/>
                  <a:gd name="connsiteY1" fmla="*/ 516811 h 1284878"/>
                  <a:gd name="connsiteX2" fmla="*/ 62103 w 1078643"/>
                  <a:gd name="connsiteY2" fmla="*/ 1284467 h 1284878"/>
                  <a:gd name="connsiteX3" fmla="*/ 1078280 w 1078643"/>
                  <a:gd name="connsiteY3" fmla="*/ 1284467 h 1284878"/>
                  <a:gd name="connsiteX4" fmla="*/ 971577 w 1078643"/>
                  <a:gd name="connsiteY4" fmla="*/ 962815 h 1284878"/>
                  <a:gd name="connsiteX5" fmla="*/ 878081 w 1078643"/>
                  <a:gd name="connsiteY5" fmla="*/ -412 h 1284878"/>
                  <a:gd name="connsiteX6" fmla="*/ 461699 w 1078643"/>
                  <a:gd name="connsiteY6" fmla="*/ 44022 h 1284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78643" h="1284878">
                    <a:moveTo>
                      <a:pt x="232248" y="25817"/>
                    </a:moveTo>
                    <a:cubicBezTo>
                      <a:pt x="82284" y="10574"/>
                      <a:pt x="-12756" y="103576"/>
                      <a:pt x="945" y="516811"/>
                    </a:cubicBezTo>
                    <a:cubicBezTo>
                      <a:pt x="14645" y="930045"/>
                      <a:pt x="62103" y="1284467"/>
                      <a:pt x="62103" y="1284467"/>
                    </a:cubicBezTo>
                    <a:lnTo>
                      <a:pt x="1078280" y="1284467"/>
                    </a:lnTo>
                    <a:cubicBezTo>
                      <a:pt x="1078280" y="1284467"/>
                      <a:pt x="957877" y="1168013"/>
                      <a:pt x="971577" y="962815"/>
                    </a:cubicBezTo>
                    <a:cubicBezTo>
                      <a:pt x="985278" y="757617"/>
                      <a:pt x="1078280" y="51613"/>
                      <a:pt x="878081" y="-412"/>
                    </a:cubicBezTo>
                    <a:lnTo>
                      <a:pt x="461699" y="44022"/>
                    </a:lnTo>
                    <a:close/>
                  </a:path>
                </a:pathLst>
              </a:custGeom>
              <a:solidFill>
                <a:srgbClr val="D9042B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" name="Forme libre : forme 9">
                <a:extLst>
                  <a:ext uri="{FF2B5EF4-FFF2-40B4-BE49-F238E27FC236}">
                    <a16:creationId xmlns:a16="http://schemas.microsoft.com/office/drawing/2014/main" id="{657B4C7C-2E30-47C0-A9B3-EC8A54121AB0}"/>
                  </a:ext>
                </a:extLst>
              </p:cNvPr>
              <p:cNvSpPr/>
              <p:nvPr/>
            </p:nvSpPr>
            <p:spPr>
              <a:xfrm>
                <a:off x="4293281" y="6239591"/>
                <a:ext cx="278785" cy="250105"/>
              </a:xfrm>
              <a:custGeom>
                <a:avLst/>
                <a:gdLst>
                  <a:gd name="connsiteX0" fmla="*/ 278422 w 278785"/>
                  <a:gd name="connsiteY0" fmla="*/ 21350 h 250105"/>
                  <a:gd name="connsiteX1" fmla="*/ 42553 w 278785"/>
                  <a:gd name="connsiteY1" fmla="*/ 69733 h 250105"/>
                  <a:gd name="connsiteX2" fmla="*/ 30210 w 278785"/>
                  <a:gd name="connsiteY2" fmla="*/ 143357 h 250105"/>
                  <a:gd name="connsiteX3" fmla="*/ 23175 w 278785"/>
                  <a:gd name="connsiteY3" fmla="*/ 208836 h 250105"/>
                  <a:gd name="connsiteX4" fmla="*/ 81864 w 278785"/>
                  <a:gd name="connsiteY4" fmla="*/ 142494 h 250105"/>
                  <a:gd name="connsiteX5" fmla="*/ 56562 w 278785"/>
                  <a:gd name="connsiteY5" fmla="*/ 249011 h 250105"/>
                  <a:gd name="connsiteX6" fmla="*/ 128582 w 278785"/>
                  <a:gd name="connsiteY6" fmla="*/ 166130 h 250105"/>
                  <a:gd name="connsiteX7" fmla="*/ 124200 w 278785"/>
                  <a:gd name="connsiteY7" fmla="*/ 228769 h 250105"/>
                  <a:gd name="connsiteX8" fmla="*/ 184926 w 278785"/>
                  <a:gd name="connsiteY8" fmla="*/ 123486 h 250105"/>
                  <a:gd name="connsiteX9" fmla="*/ 278422 w 278785"/>
                  <a:gd name="connsiteY9" fmla="*/ 21350 h 25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8785" h="250105">
                    <a:moveTo>
                      <a:pt x="278422" y="21350"/>
                    </a:moveTo>
                    <a:cubicBezTo>
                      <a:pt x="245529" y="6291"/>
                      <a:pt x="116856" y="-37710"/>
                      <a:pt x="42553" y="69733"/>
                    </a:cubicBezTo>
                    <a:cubicBezTo>
                      <a:pt x="-31751" y="177177"/>
                      <a:pt x="8425" y="170943"/>
                      <a:pt x="30210" y="143357"/>
                    </a:cubicBezTo>
                    <a:cubicBezTo>
                      <a:pt x="41010" y="129719"/>
                      <a:pt x="1266" y="201060"/>
                      <a:pt x="23175" y="208836"/>
                    </a:cubicBezTo>
                    <a:cubicBezTo>
                      <a:pt x="45083" y="216611"/>
                      <a:pt x="81864" y="142494"/>
                      <a:pt x="81864" y="142494"/>
                    </a:cubicBezTo>
                    <a:cubicBezTo>
                      <a:pt x="81864" y="142494"/>
                      <a:pt x="40084" y="241235"/>
                      <a:pt x="56562" y="249011"/>
                    </a:cubicBezTo>
                    <a:cubicBezTo>
                      <a:pt x="73039" y="256787"/>
                      <a:pt x="118275" y="196246"/>
                      <a:pt x="128582" y="166130"/>
                    </a:cubicBezTo>
                    <a:cubicBezTo>
                      <a:pt x="138888" y="136013"/>
                      <a:pt x="105130" y="226424"/>
                      <a:pt x="124200" y="228769"/>
                    </a:cubicBezTo>
                    <a:cubicBezTo>
                      <a:pt x="143270" y="231114"/>
                      <a:pt x="177705" y="174461"/>
                      <a:pt x="184926" y="123486"/>
                    </a:cubicBezTo>
                    <a:cubicBezTo>
                      <a:pt x="192147" y="72510"/>
                      <a:pt x="278422" y="21350"/>
                      <a:pt x="278422" y="21350"/>
                    </a:cubicBezTo>
                    <a:close/>
                  </a:path>
                </a:pathLst>
              </a:custGeom>
              <a:solidFill>
                <a:srgbClr val="592F25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" name="Forme libre : forme 10">
                <a:extLst>
                  <a:ext uri="{FF2B5EF4-FFF2-40B4-BE49-F238E27FC236}">
                    <a16:creationId xmlns:a16="http://schemas.microsoft.com/office/drawing/2014/main" id="{60CEB2AD-614E-46C5-A6BB-1C2A7A48787A}"/>
                  </a:ext>
                </a:extLst>
              </p:cNvPr>
              <p:cNvSpPr/>
              <p:nvPr/>
            </p:nvSpPr>
            <p:spPr>
              <a:xfrm>
                <a:off x="4346166" y="5391621"/>
                <a:ext cx="697284" cy="295506"/>
              </a:xfrm>
              <a:custGeom>
                <a:avLst/>
                <a:gdLst>
                  <a:gd name="connsiteX0" fmla="*/ 680984 w 697284"/>
                  <a:gd name="connsiteY0" fmla="*/ 102157 h 295506"/>
                  <a:gd name="connsiteX1" fmla="*/ 619950 w 697284"/>
                  <a:gd name="connsiteY1" fmla="*/ 81606 h 295506"/>
                  <a:gd name="connsiteX2" fmla="*/ 627849 w 697284"/>
                  <a:gd name="connsiteY2" fmla="*/ -412 h 295506"/>
                  <a:gd name="connsiteX3" fmla="*/ 627849 w 697284"/>
                  <a:gd name="connsiteY3" fmla="*/ -412 h 295506"/>
                  <a:gd name="connsiteX4" fmla="*/ 235412 w 697284"/>
                  <a:gd name="connsiteY4" fmla="*/ 69819 h 295506"/>
                  <a:gd name="connsiteX5" fmla="*/ 14107 w 697284"/>
                  <a:gd name="connsiteY5" fmla="*/ 13721 h 295506"/>
                  <a:gd name="connsiteX6" fmla="*/ 14107 w 697284"/>
                  <a:gd name="connsiteY6" fmla="*/ 13721 h 295506"/>
                  <a:gd name="connsiteX7" fmla="*/ 25400 w 697284"/>
                  <a:gd name="connsiteY7" fmla="*/ 88827 h 295506"/>
                  <a:gd name="connsiteX8" fmla="*/ 163145 w 697284"/>
                  <a:gd name="connsiteY8" fmla="*/ 133445 h 295506"/>
                  <a:gd name="connsiteX9" fmla="*/ 235906 w 697284"/>
                  <a:gd name="connsiteY9" fmla="*/ 152762 h 295506"/>
                  <a:gd name="connsiteX10" fmla="*/ 309962 w 697284"/>
                  <a:gd name="connsiteY10" fmla="*/ 163438 h 295506"/>
                  <a:gd name="connsiteX11" fmla="*/ 309469 w 697284"/>
                  <a:gd name="connsiteY11" fmla="*/ 168437 h 295506"/>
                  <a:gd name="connsiteX12" fmla="*/ 233684 w 697284"/>
                  <a:gd name="connsiteY12" fmla="*/ 161155 h 295506"/>
                  <a:gd name="connsiteX13" fmla="*/ 159072 w 697284"/>
                  <a:gd name="connsiteY13" fmla="*/ 147516 h 295506"/>
                  <a:gd name="connsiteX14" fmla="*/ 38545 w 697284"/>
                  <a:gd name="connsiteY14" fmla="*/ 114006 h 295506"/>
                  <a:gd name="connsiteX15" fmla="*/ 3245 w 697284"/>
                  <a:gd name="connsiteY15" fmla="*/ 176151 h 295506"/>
                  <a:gd name="connsiteX16" fmla="*/ 395250 w 697284"/>
                  <a:gd name="connsiteY16" fmla="*/ 291185 h 295506"/>
                  <a:gd name="connsiteX17" fmla="*/ 687588 w 697284"/>
                  <a:gd name="connsiteY17" fmla="*/ 183680 h 295506"/>
                  <a:gd name="connsiteX18" fmla="*/ 680984 w 697284"/>
                  <a:gd name="connsiteY18" fmla="*/ 102157 h 295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97284" h="295506">
                    <a:moveTo>
                      <a:pt x="680984" y="102157"/>
                    </a:moveTo>
                    <a:cubicBezTo>
                      <a:pt x="669259" y="71732"/>
                      <a:pt x="614766" y="95985"/>
                      <a:pt x="619950" y="81606"/>
                    </a:cubicBezTo>
                    <a:cubicBezTo>
                      <a:pt x="625134" y="67227"/>
                      <a:pt x="655867" y="16128"/>
                      <a:pt x="627849" y="-412"/>
                    </a:cubicBezTo>
                    <a:lnTo>
                      <a:pt x="627849" y="-412"/>
                    </a:lnTo>
                    <a:cubicBezTo>
                      <a:pt x="506154" y="59163"/>
                      <a:pt x="370215" y="83491"/>
                      <a:pt x="235412" y="69819"/>
                    </a:cubicBezTo>
                    <a:cubicBezTo>
                      <a:pt x="159206" y="62561"/>
                      <a:pt x="84567" y="43641"/>
                      <a:pt x="14107" y="13721"/>
                    </a:cubicBezTo>
                    <a:lnTo>
                      <a:pt x="14107" y="13721"/>
                    </a:lnTo>
                    <a:cubicBezTo>
                      <a:pt x="7072" y="51613"/>
                      <a:pt x="14107" y="74756"/>
                      <a:pt x="25400" y="88827"/>
                    </a:cubicBezTo>
                    <a:cubicBezTo>
                      <a:pt x="70266" y="104070"/>
                      <a:pt x="116428" y="119683"/>
                      <a:pt x="163145" y="133445"/>
                    </a:cubicBezTo>
                    <a:cubicBezTo>
                      <a:pt x="187152" y="140789"/>
                      <a:pt x="211405" y="147454"/>
                      <a:pt x="235906" y="152762"/>
                    </a:cubicBezTo>
                    <a:cubicBezTo>
                      <a:pt x="260225" y="158516"/>
                      <a:pt x="285008" y="162088"/>
                      <a:pt x="309962" y="163438"/>
                    </a:cubicBezTo>
                    <a:cubicBezTo>
                      <a:pt x="315516" y="163994"/>
                      <a:pt x="315455" y="168684"/>
                      <a:pt x="309469" y="168437"/>
                    </a:cubicBezTo>
                    <a:cubicBezTo>
                      <a:pt x="284082" y="167553"/>
                      <a:pt x="258774" y="165121"/>
                      <a:pt x="233684" y="161155"/>
                    </a:cubicBezTo>
                    <a:cubicBezTo>
                      <a:pt x="208628" y="157514"/>
                      <a:pt x="183819" y="152947"/>
                      <a:pt x="159072" y="147516"/>
                    </a:cubicBezTo>
                    <a:cubicBezTo>
                      <a:pt x="118279" y="138700"/>
                      <a:pt x="78035" y="127511"/>
                      <a:pt x="38545" y="114006"/>
                    </a:cubicBezTo>
                    <a:cubicBezTo>
                      <a:pt x="15649" y="124682"/>
                      <a:pt x="-9961" y="147887"/>
                      <a:pt x="3245" y="176151"/>
                    </a:cubicBezTo>
                    <a:cubicBezTo>
                      <a:pt x="22315" y="217685"/>
                      <a:pt x="238251" y="315810"/>
                      <a:pt x="395250" y="291185"/>
                    </a:cubicBezTo>
                    <a:cubicBezTo>
                      <a:pt x="552250" y="266562"/>
                      <a:pt x="668642" y="206885"/>
                      <a:pt x="687588" y="183680"/>
                    </a:cubicBezTo>
                    <a:cubicBezTo>
                      <a:pt x="706534" y="160476"/>
                      <a:pt x="692648" y="133014"/>
                      <a:pt x="680984" y="102157"/>
                    </a:cubicBezTo>
                    <a:close/>
                  </a:path>
                </a:pathLst>
              </a:custGeom>
              <a:solidFill>
                <a:srgbClr val="F2B602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" name="Forme libre : forme 11">
                <a:extLst>
                  <a:ext uri="{FF2B5EF4-FFF2-40B4-BE49-F238E27FC236}">
                    <a16:creationId xmlns:a16="http://schemas.microsoft.com/office/drawing/2014/main" id="{A56B30B1-9E08-4057-BE8A-F0FA97E0BD8B}"/>
                  </a:ext>
                </a:extLst>
              </p:cNvPr>
              <p:cNvSpPr/>
              <p:nvPr/>
            </p:nvSpPr>
            <p:spPr>
              <a:xfrm>
                <a:off x="5060654" y="4174513"/>
                <a:ext cx="460751" cy="444831"/>
              </a:xfrm>
              <a:custGeom>
                <a:avLst/>
                <a:gdLst>
                  <a:gd name="connsiteX0" fmla="*/ -363 w 460751"/>
                  <a:gd name="connsiteY0" fmla="*/ 155901 h 444831"/>
                  <a:gd name="connsiteX1" fmla="*/ 43330 w 460751"/>
                  <a:gd name="connsiteY1" fmla="*/ 271676 h 444831"/>
                  <a:gd name="connsiteX2" fmla="*/ 113869 w 460751"/>
                  <a:gd name="connsiteY2" fmla="*/ 375725 h 444831"/>
                  <a:gd name="connsiteX3" fmla="*/ 146145 w 460751"/>
                  <a:gd name="connsiteY3" fmla="*/ 414234 h 444831"/>
                  <a:gd name="connsiteX4" fmla="*/ 161018 w 460751"/>
                  <a:gd name="connsiteY4" fmla="*/ 417382 h 444831"/>
                  <a:gd name="connsiteX5" fmla="*/ 180026 w 460751"/>
                  <a:gd name="connsiteY5" fmla="*/ 429724 h 444831"/>
                  <a:gd name="connsiteX6" fmla="*/ 219708 w 460751"/>
                  <a:gd name="connsiteY6" fmla="*/ 418801 h 444831"/>
                  <a:gd name="connsiteX7" fmla="*/ 244393 w 460751"/>
                  <a:gd name="connsiteY7" fmla="*/ 441511 h 444831"/>
                  <a:gd name="connsiteX8" fmla="*/ 275250 w 460751"/>
                  <a:gd name="connsiteY8" fmla="*/ 435834 h 444831"/>
                  <a:gd name="connsiteX9" fmla="*/ 283766 w 460751"/>
                  <a:gd name="connsiteY9" fmla="*/ 425774 h 444831"/>
                  <a:gd name="connsiteX10" fmla="*/ 294690 w 460751"/>
                  <a:gd name="connsiteY10" fmla="*/ 427317 h 444831"/>
                  <a:gd name="connsiteX11" fmla="*/ 315487 w 460751"/>
                  <a:gd name="connsiteY11" fmla="*/ 428984 h 444831"/>
                  <a:gd name="connsiteX12" fmla="*/ 352516 w 460751"/>
                  <a:gd name="connsiteY12" fmla="*/ 377890 h 444831"/>
                  <a:gd name="connsiteX13" fmla="*/ 352516 w 460751"/>
                  <a:gd name="connsiteY13" fmla="*/ 377885 h 444831"/>
                  <a:gd name="connsiteX14" fmla="*/ 398554 w 460751"/>
                  <a:gd name="connsiteY14" fmla="*/ 382266 h 444831"/>
                  <a:gd name="connsiteX15" fmla="*/ 404725 w 460751"/>
                  <a:gd name="connsiteY15" fmla="*/ 339437 h 444831"/>
                  <a:gd name="connsiteX16" fmla="*/ 443728 w 460751"/>
                  <a:gd name="connsiteY16" fmla="*/ 315924 h 444831"/>
                  <a:gd name="connsiteX17" fmla="*/ 436508 w 460751"/>
                  <a:gd name="connsiteY17" fmla="*/ 266553 h 444831"/>
                  <a:gd name="connsiteX18" fmla="*/ 456524 w 460751"/>
                  <a:gd name="connsiteY18" fmla="*/ 211704 h 444831"/>
                  <a:gd name="connsiteX19" fmla="*/ 432373 w 460751"/>
                  <a:gd name="connsiteY19" fmla="*/ 190028 h 444831"/>
                  <a:gd name="connsiteX20" fmla="*/ 448665 w 460751"/>
                  <a:gd name="connsiteY20" fmla="*/ 152075 h 444831"/>
                  <a:gd name="connsiteX21" fmla="*/ 414784 w 460751"/>
                  <a:gd name="connsiteY21" fmla="*/ 121712 h 444831"/>
                  <a:gd name="connsiteX22" fmla="*/ 405157 w 460751"/>
                  <a:gd name="connsiteY22" fmla="*/ 115540 h 444831"/>
                  <a:gd name="connsiteX23" fmla="*/ 402750 w 460751"/>
                  <a:gd name="connsiteY23" fmla="*/ 106715 h 444831"/>
                  <a:gd name="connsiteX24" fmla="*/ 390407 w 460751"/>
                  <a:gd name="connsiteY24" fmla="*/ 69687 h 444831"/>
                  <a:gd name="connsiteX25" fmla="*/ 381150 w 460751"/>
                  <a:gd name="connsiteY25" fmla="*/ 58085 h 444831"/>
                  <a:gd name="connsiteX26" fmla="*/ 342209 w 460751"/>
                  <a:gd name="connsiteY26" fmla="*/ 63701 h 444831"/>
                  <a:gd name="connsiteX27" fmla="*/ 289193 w 460751"/>
                  <a:gd name="connsiteY27" fmla="*/ -160 h 444831"/>
                  <a:gd name="connsiteX28" fmla="*/ 254699 w 460751"/>
                  <a:gd name="connsiteY28" fmla="*/ 7295 h 444831"/>
                  <a:gd name="connsiteX29" fmla="*/ 232853 w 460751"/>
                  <a:gd name="connsiteY29" fmla="*/ 14823 h 444831"/>
                  <a:gd name="connsiteX30" fmla="*/ 223719 w 460751"/>
                  <a:gd name="connsiteY30" fmla="*/ 9701 h 444831"/>
                  <a:gd name="connsiteX31" fmla="*/ 137320 w 460751"/>
                  <a:gd name="connsiteY31" fmla="*/ 27413 h 444831"/>
                  <a:gd name="connsiteX32" fmla="*/ 92516 w 460751"/>
                  <a:gd name="connsiteY32" fmla="*/ 11306 h 444831"/>
                  <a:gd name="connsiteX33" fmla="*/ 57216 w 460751"/>
                  <a:gd name="connsiteY33" fmla="*/ 50124 h 444831"/>
                  <a:gd name="connsiteX34" fmla="*/ 46292 w 460751"/>
                  <a:gd name="connsiteY34" fmla="*/ 65428 h 444831"/>
                  <a:gd name="connsiteX35" fmla="*/ 32838 w 460751"/>
                  <a:gd name="connsiteY35" fmla="*/ 71600 h 444831"/>
                  <a:gd name="connsiteX36" fmla="*/ 20990 w 460751"/>
                  <a:gd name="connsiteY36" fmla="*/ 106036 h 444831"/>
                  <a:gd name="connsiteX37" fmla="*/ 20990 w 460751"/>
                  <a:gd name="connsiteY37" fmla="*/ 124180 h 444831"/>
                  <a:gd name="connsiteX38" fmla="*/ 12041 w 460751"/>
                  <a:gd name="connsiteY38" fmla="*/ 135659 h 444831"/>
                  <a:gd name="connsiteX39" fmla="*/ 5870 w 460751"/>
                  <a:gd name="connsiteY39" fmla="*/ 180278 h 444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460751" h="444831">
                    <a:moveTo>
                      <a:pt x="-363" y="155901"/>
                    </a:moveTo>
                    <a:cubicBezTo>
                      <a:pt x="-363" y="197742"/>
                      <a:pt x="19385" y="237116"/>
                      <a:pt x="43330" y="271676"/>
                    </a:cubicBezTo>
                    <a:cubicBezTo>
                      <a:pt x="67275" y="306235"/>
                      <a:pt x="95416" y="338018"/>
                      <a:pt x="113869" y="375725"/>
                    </a:cubicBezTo>
                    <a:cubicBezTo>
                      <a:pt x="121398" y="391276"/>
                      <a:pt x="129482" y="409544"/>
                      <a:pt x="146145" y="414234"/>
                    </a:cubicBezTo>
                    <a:cubicBezTo>
                      <a:pt x="151157" y="415010"/>
                      <a:pt x="156122" y="416061"/>
                      <a:pt x="161018" y="417382"/>
                    </a:cubicBezTo>
                    <a:cubicBezTo>
                      <a:pt x="167666" y="420993"/>
                      <a:pt x="174022" y="425120"/>
                      <a:pt x="180026" y="429724"/>
                    </a:cubicBezTo>
                    <a:cubicBezTo>
                      <a:pt x="194086" y="436908"/>
                      <a:pt x="211305" y="432168"/>
                      <a:pt x="219708" y="418801"/>
                    </a:cubicBezTo>
                    <a:cubicBezTo>
                      <a:pt x="226000" y="428238"/>
                      <a:pt x="234465" y="436026"/>
                      <a:pt x="244393" y="441511"/>
                    </a:cubicBezTo>
                    <a:cubicBezTo>
                      <a:pt x="254759" y="446947"/>
                      <a:pt x="267497" y="444603"/>
                      <a:pt x="275250" y="435834"/>
                    </a:cubicBezTo>
                    <a:cubicBezTo>
                      <a:pt x="277842" y="432254"/>
                      <a:pt x="279632" y="427317"/>
                      <a:pt x="283766" y="425774"/>
                    </a:cubicBezTo>
                    <a:cubicBezTo>
                      <a:pt x="287477" y="425038"/>
                      <a:pt x="291328" y="425582"/>
                      <a:pt x="294690" y="427317"/>
                    </a:cubicBezTo>
                    <a:cubicBezTo>
                      <a:pt x="301401" y="429470"/>
                      <a:pt x="308519" y="430040"/>
                      <a:pt x="315487" y="428984"/>
                    </a:cubicBezTo>
                    <a:cubicBezTo>
                      <a:pt x="339822" y="425100"/>
                      <a:pt x="356400" y="402225"/>
                      <a:pt x="352516" y="377890"/>
                    </a:cubicBezTo>
                    <a:cubicBezTo>
                      <a:pt x="352516" y="377888"/>
                      <a:pt x="352516" y="377887"/>
                      <a:pt x="352516" y="377885"/>
                    </a:cubicBezTo>
                    <a:cubicBezTo>
                      <a:pt x="367080" y="385537"/>
                      <a:pt x="386890" y="392326"/>
                      <a:pt x="398554" y="382266"/>
                    </a:cubicBezTo>
                    <a:cubicBezTo>
                      <a:pt x="410218" y="372207"/>
                      <a:pt x="407873" y="354187"/>
                      <a:pt x="404725" y="339437"/>
                    </a:cubicBezTo>
                    <a:cubicBezTo>
                      <a:pt x="420709" y="345300"/>
                      <a:pt x="438853" y="332217"/>
                      <a:pt x="443728" y="315924"/>
                    </a:cubicBezTo>
                    <a:cubicBezTo>
                      <a:pt x="447303" y="299133"/>
                      <a:pt x="444741" y="281617"/>
                      <a:pt x="436508" y="266553"/>
                    </a:cubicBezTo>
                    <a:cubicBezTo>
                      <a:pt x="457182" y="256935"/>
                      <a:pt x="466143" y="232378"/>
                      <a:pt x="456524" y="211704"/>
                    </a:cubicBezTo>
                    <a:cubicBezTo>
                      <a:pt x="451770" y="201485"/>
                      <a:pt x="443044" y="193654"/>
                      <a:pt x="432373" y="190028"/>
                    </a:cubicBezTo>
                    <a:cubicBezTo>
                      <a:pt x="447554" y="186449"/>
                      <a:pt x="454220" y="166639"/>
                      <a:pt x="448665" y="152075"/>
                    </a:cubicBezTo>
                    <a:cubicBezTo>
                      <a:pt x="441862" y="137848"/>
                      <a:pt x="429669" y="126920"/>
                      <a:pt x="414784" y="121712"/>
                    </a:cubicBezTo>
                    <a:cubicBezTo>
                      <a:pt x="411052" y="120616"/>
                      <a:pt x="407711" y="118474"/>
                      <a:pt x="405157" y="115540"/>
                    </a:cubicBezTo>
                    <a:cubicBezTo>
                      <a:pt x="403743" y="112801"/>
                      <a:pt x="402923" y="109793"/>
                      <a:pt x="402750" y="106715"/>
                    </a:cubicBezTo>
                    <a:cubicBezTo>
                      <a:pt x="400971" y="93713"/>
                      <a:pt x="396786" y="81156"/>
                      <a:pt x="390407" y="69687"/>
                    </a:cubicBezTo>
                    <a:cubicBezTo>
                      <a:pt x="388293" y="65136"/>
                      <a:pt x="385119" y="61157"/>
                      <a:pt x="381150" y="58085"/>
                    </a:cubicBezTo>
                    <a:cubicBezTo>
                      <a:pt x="369795" y="50247"/>
                      <a:pt x="354243" y="56912"/>
                      <a:pt x="342209" y="63701"/>
                    </a:cubicBezTo>
                    <a:cubicBezTo>
                      <a:pt x="345204" y="31426"/>
                      <a:pt x="321468" y="2834"/>
                      <a:pt x="289193" y="-160"/>
                    </a:cubicBezTo>
                    <a:cubicBezTo>
                      <a:pt x="277203" y="-1273"/>
                      <a:pt x="265160" y="1330"/>
                      <a:pt x="254699" y="7295"/>
                    </a:cubicBezTo>
                    <a:cubicBezTo>
                      <a:pt x="247787" y="11244"/>
                      <a:pt x="240505" y="16675"/>
                      <a:pt x="232853" y="14823"/>
                    </a:cubicBezTo>
                    <a:cubicBezTo>
                      <a:pt x="229533" y="13660"/>
                      <a:pt x="226443" y="11927"/>
                      <a:pt x="223719" y="9701"/>
                    </a:cubicBezTo>
                    <a:cubicBezTo>
                      <a:pt x="194769" y="-8186"/>
                      <a:pt x="156897" y="-422"/>
                      <a:pt x="137320" y="27413"/>
                    </a:cubicBezTo>
                    <a:cubicBezTo>
                      <a:pt x="131889" y="10318"/>
                      <a:pt x="108932" y="4332"/>
                      <a:pt x="92516" y="11306"/>
                    </a:cubicBezTo>
                    <a:cubicBezTo>
                      <a:pt x="76611" y="19769"/>
                      <a:pt x="64134" y="33488"/>
                      <a:pt x="57216" y="50124"/>
                    </a:cubicBezTo>
                    <a:cubicBezTo>
                      <a:pt x="54868" y="56035"/>
                      <a:pt x="51120" y="61287"/>
                      <a:pt x="46292" y="65428"/>
                    </a:cubicBezTo>
                    <a:cubicBezTo>
                      <a:pt x="42096" y="68267"/>
                      <a:pt x="36974" y="69255"/>
                      <a:pt x="32838" y="71600"/>
                    </a:cubicBezTo>
                    <a:cubicBezTo>
                      <a:pt x="22720" y="79932"/>
                      <a:pt x="18140" y="93242"/>
                      <a:pt x="20990" y="106036"/>
                    </a:cubicBezTo>
                    <a:cubicBezTo>
                      <a:pt x="22655" y="111969"/>
                      <a:pt x="22655" y="118247"/>
                      <a:pt x="20990" y="124180"/>
                    </a:cubicBezTo>
                    <a:cubicBezTo>
                      <a:pt x="18505" y="128370"/>
                      <a:pt x="15498" y="132227"/>
                      <a:pt x="12041" y="135659"/>
                    </a:cubicBezTo>
                    <a:cubicBezTo>
                      <a:pt x="2537" y="147446"/>
                      <a:pt x="4080" y="164973"/>
                      <a:pt x="5870" y="180278"/>
                    </a:cubicBezTo>
                  </a:path>
                </a:pathLst>
              </a:custGeom>
              <a:solidFill>
                <a:srgbClr val="260801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" name="Forme libre : forme 12">
                <a:extLst>
                  <a:ext uri="{FF2B5EF4-FFF2-40B4-BE49-F238E27FC236}">
                    <a16:creationId xmlns:a16="http://schemas.microsoft.com/office/drawing/2014/main" id="{63CC1CCE-0E76-443D-9F6F-2C73739E521F}"/>
                  </a:ext>
                </a:extLst>
              </p:cNvPr>
              <p:cNvSpPr/>
              <p:nvPr/>
            </p:nvSpPr>
            <p:spPr>
              <a:xfrm>
                <a:off x="5080445" y="4365029"/>
                <a:ext cx="135863" cy="178091"/>
              </a:xfrm>
              <a:custGeom>
                <a:avLst/>
                <a:gdLst>
                  <a:gd name="connsiteX0" fmla="*/ 23539 w 135863"/>
                  <a:gd name="connsiteY0" fmla="*/ 7 h 178091"/>
                  <a:gd name="connsiteX1" fmla="*/ 134623 w 135863"/>
                  <a:gd name="connsiteY1" fmla="*/ 177680 h 178091"/>
                  <a:gd name="connsiteX2" fmla="*/ 23539 w 135863"/>
                  <a:gd name="connsiteY2" fmla="*/ 7 h 178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863" h="178091">
                    <a:moveTo>
                      <a:pt x="23539" y="7"/>
                    </a:moveTo>
                    <a:cubicBezTo>
                      <a:pt x="115492" y="10436"/>
                      <a:pt x="140795" y="100291"/>
                      <a:pt x="134623" y="177680"/>
                    </a:cubicBezTo>
                    <a:cubicBezTo>
                      <a:pt x="134315" y="177680"/>
                      <a:pt x="-68353" y="-10423"/>
                      <a:pt x="23539" y="7"/>
                    </a:cubicBezTo>
                    <a:close/>
                  </a:path>
                </a:pathLst>
              </a:custGeom>
              <a:solidFill>
                <a:srgbClr val="F2B602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" name="Forme libre : forme 13">
                <a:extLst>
                  <a:ext uri="{FF2B5EF4-FFF2-40B4-BE49-F238E27FC236}">
                    <a16:creationId xmlns:a16="http://schemas.microsoft.com/office/drawing/2014/main" id="{083F4535-5C03-4332-895A-3980065D4CFE}"/>
                  </a:ext>
                </a:extLst>
              </p:cNvPr>
              <p:cNvSpPr/>
              <p:nvPr/>
            </p:nvSpPr>
            <p:spPr>
              <a:xfrm>
                <a:off x="3649697" y="4281483"/>
                <a:ext cx="460814" cy="444947"/>
              </a:xfrm>
              <a:custGeom>
                <a:avLst/>
                <a:gdLst>
                  <a:gd name="connsiteX0" fmla="*/ 454094 w 460814"/>
                  <a:gd name="connsiteY0" fmla="*/ 180319 h 444947"/>
                  <a:gd name="connsiteX1" fmla="*/ 447922 w 460814"/>
                  <a:gd name="connsiteY1" fmla="*/ 135701 h 444947"/>
                  <a:gd name="connsiteX2" fmla="*/ 438974 w 460814"/>
                  <a:gd name="connsiteY2" fmla="*/ 124222 h 444947"/>
                  <a:gd name="connsiteX3" fmla="*/ 438974 w 460814"/>
                  <a:gd name="connsiteY3" fmla="*/ 106078 h 444947"/>
                  <a:gd name="connsiteX4" fmla="*/ 427125 w 460814"/>
                  <a:gd name="connsiteY4" fmla="*/ 71642 h 444947"/>
                  <a:gd name="connsiteX5" fmla="*/ 413733 w 460814"/>
                  <a:gd name="connsiteY5" fmla="*/ 65470 h 444947"/>
                  <a:gd name="connsiteX6" fmla="*/ 402748 w 460814"/>
                  <a:gd name="connsiteY6" fmla="*/ 50165 h 444947"/>
                  <a:gd name="connsiteX7" fmla="*/ 367448 w 460814"/>
                  <a:gd name="connsiteY7" fmla="*/ 11348 h 444947"/>
                  <a:gd name="connsiteX8" fmla="*/ 322644 w 460814"/>
                  <a:gd name="connsiteY8" fmla="*/ 27393 h 444947"/>
                  <a:gd name="connsiteX9" fmla="*/ 236245 w 460814"/>
                  <a:gd name="connsiteY9" fmla="*/ 9681 h 444947"/>
                  <a:gd name="connsiteX10" fmla="*/ 227173 w 460814"/>
                  <a:gd name="connsiteY10" fmla="*/ 14804 h 444947"/>
                  <a:gd name="connsiteX11" fmla="*/ 205264 w 460814"/>
                  <a:gd name="connsiteY11" fmla="*/ 7274 h 444947"/>
                  <a:gd name="connsiteX12" fmla="*/ 125232 w 460814"/>
                  <a:gd name="connsiteY12" fmla="*/ 29270 h 444947"/>
                  <a:gd name="connsiteX13" fmla="*/ 117816 w 460814"/>
                  <a:gd name="connsiteY13" fmla="*/ 63804 h 444947"/>
                  <a:gd name="connsiteX14" fmla="*/ 78937 w 460814"/>
                  <a:gd name="connsiteY14" fmla="*/ 58250 h 444947"/>
                  <a:gd name="connsiteX15" fmla="*/ 69618 w 460814"/>
                  <a:gd name="connsiteY15" fmla="*/ 69790 h 444947"/>
                  <a:gd name="connsiteX16" fmla="*/ 57275 w 460814"/>
                  <a:gd name="connsiteY16" fmla="*/ 106819 h 444947"/>
                  <a:gd name="connsiteX17" fmla="*/ 54868 w 460814"/>
                  <a:gd name="connsiteY17" fmla="*/ 115644 h 444947"/>
                  <a:gd name="connsiteX18" fmla="*/ 45241 w 460814"/>
                  <a:gd name="connsiteY18" fmla="*/ 121815 h 444947"/>
                  <a:gd name="connsiteX19" fmla="*/ 11360 w 460814"/>
                  <a:gd name="connsiteY19" fmla="*/ 152178 h 444947"/>
                  <a:gd name="connsiteX20" fmla="*/ 27653 w 460814"/>
                  <a:gd name="connsiteY20" fmla="*/ 190132 h 444947"/>
                  <a:gd name="connsiteX21" fmla="*/ 1842 w 460814"/>
                  <a:gd name="connsiteY21" fmla="*/ 242505 h 444947"/>
                  <a:gd name="connsiteX22" fmla="*/ 23518 w 460814"/>
                  <a:gd name="connsiteY22" fmla="*/ 266657 h 444947"/>
                  <a:gd name="connsiteX23" fmla="*/ 16298 w 460814"/>
                  <a:gd name="connsiteY23" fmla="*/ 316028 h 444947"/>
                  <a:gd name="connsiteX24" fmla="*/ 55300 w 460814"/>
                  <a:gd name="connsiteY24" fmla="*/ 339541 h 444947"/>
                  <a:gd name="connsiteX25" fmla="*/ 61472 w 460814"/>
                  <a:gd name="connsiteY25" fmla="*/ 382370 h 444947"/>
                  <a:gd name="connsiteX26" fmla="*/ 107510 w 460814"/>
                  <a:gd name="connsiteY26" fmla="*/ 378050 h 444947"/>
                  <a:gd name="connsiteX27" fmla="*/ 144481 w 460814"/>
                  <a:gd name="connsiteY27" fmla="*/ 429078 h 444947"/>
                  <a:gd name="connsiteX28" fmla="*/ 144538 w 460814"/>
                  <a:gd name="connsiteY28" fmla="*/ 429087 h 444947"/>
                  <a:gd name="connsiteX29" fmla="*/ 165336 w 460814"/>
                  <a:gd name="connsiteY29" fmla="*/ 427420 h 444947"/>
                  <a:gd name="connsiteX30" fmla="*/ 176259 w 460814"/>
                  <a:gd name="connsiteY30" fmla="*/ 425878 h 444947"/>
                  <a:gd name="connsiteX31" fmla="*/ 184776 w 460814"/>
                  <a:gd name="connsiteY31" fmla="*/ 435937 h 444947"/>
                  <a:gd name="connsiteX32" fmla="*/ 215633 w 460814"/>
                  <a:gd name="connsiteY32" fmla="*/ 441677 h 444947"/>
                  <a:gd name="connsiteX33" fmla="*/ 240318 w 460814"/>
                  <a:gd name="connsiteY33" fmla="*/ 418904 h 444947"/>
                  <a:gd name="connsiteX34" fmla="*/ 280000 w 460814"/>
                  <a:gd name="connsiteY34" fmla="*/ 429828 h 444947"/>
                  <a:gd name="connsiteX35" fmla="*/ 299070 w 460814"/>
                  <a:gd name="connsiteY35" fmla="*/ 417485 h 444947"/>
                  <a:gd name="connsiteX36" fmla="*/ 313942 w 460814"/>
                  <a:gd name="connsiteY36" fmla="*/ 414276 h 444947"/>
                  <a:gd name="connsiteX37" fmla="*/ 346157 w 460814"/>
                  <a:gd name="connsiteY37" fmla="*/ 375828 h 444947"/>
                  <a:gd name="connsiteX38" fmla="*/ 416695 w 460814"/>
                  <a:gd name="connsiteY38" fmla="*/ 271717 h 444947"/>
                  <a:gd name="connsiteX39" fmla="*/ 460451 w 460814"/>
                  <a:gd name="connsiteY39" fmla="*/ 155942 h 444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460814" h="444947">
                    <a:moveTo>
                      <a:pt x="454094" y="180319"/>
                    </a:moveTo>
                    <a:cubicBezTo>
                      <a:pt x="456131" y="165015"/>
                      <a:pt x="457673" y="147549"/>
                      <a:pt x="447922" y="135701"/>
                    </a:cubicBezTo>
                    <a:cubicBezTo>
                      <a:pt x="444483" y="132253"/>
                      <a:pt x="441478" y="128398"/>
                      <a:pt x="438974" y="124222"/>
                    </a:cubicBezTo>
                    <a:cubicBezTo>
                      <a:pt x="437309" y="118289"/>
                      <a:pt x="437309" y="112011"/>
                      <a:pt x="438974" y="106078"/>
                    </a:cubicBezTo>
                    <a:cubicBezTo>
                      <a:pt x="441823" y="93284"/>
                      <a:pt x="437244" y="79974"/>
                      <a:pt x="427125" y="71642"/>
                    </a:cubicBezTo>
                    <a:cubicBezTo>
                      <a:pt x="422990" y="69050"/>
                      <a:pt x="417868" y="68062"/>
                      <a:pt x="413733" y="65470"/>
                    </a:cubicBezTo>
                    <a:cubicBezTo>
                      <a:pt x="408881" y="61338"/>
                      <a:pt x="405111" y="56084"/>
                      <a:pt x="402748" y="50165"/>
                    </a:cubicBezTo>
                    <a:cubicBezTo>
                      <a:pt x="395865" y="33508"/>
                      <a:pt x="383379" y="19778"/>
                      <a:pt x="367448" y="11348"/>
                    </a:cubicBezTo>
                    <a:cubicBezTo>
                      <a:pt x="351032" y="4312"/>
                      <a:pt x="328075" y="10360"/>
                      <a:pt x="322644" y="27393"/>
                    </a:cubicBezTo>
                    <a:cubicBezTo>
                      <a:pt x="303085" y="-469"/>
                      <a:pt x="265188" y="-8238"/>
                      <a:pt x="236245" y="9681"/>
                    </a:cubicBezTo>
                    <a:cubicBezTo>
                      <a:pt x="233533" y="11891"/>
                      <a:pt x="230465" y="13623"/>
                      <a:pt x="227173" y="14804"/>
                    </a:cubicBezTo>
                    <a:cubicBezTo>
                      <a:pt x="219520" y="16655"/>
                      <a:pt x="212177" y="11224"/>
                      <a:pt x="205264" y="7274"/>
                    </a:cubicBezTo>
                    <a:cubicBezTo>
                      <a:pt x="177090" y="-8752"/>
                      <a:pt x="141259" y="1096"/>
                      <a:pt x="125232" y="29270"/>
                    </a:cubicBezTo>
                    <a:cubicBezTo>
                      <a:pt x="119272" y="39747"/>
                      <a:pt x="116683" y="51804"/>
                      <a:pt x="117816" y="63804"/>
                    </a:cubicBezTo>
                    <a:cubicBezTo>
                      <a:pt x="105473" y="57016"/>
                      <a:pt x="90292" y="50350"/>
                      <a:pt x="78937" y="58250"/>
                    </a:cubicBezTo>
                    <a:cubicBezTo>
                      <a:pt x="74938" y="61282"/>
                      <a:pt x="71740" y="65243"/>
                      <a:pt x="69618" y="69790"/>
                    </a:cubicBezTo>
                    <a:cubicBezTo>
                      <a:pt x="63275" y="81275"/>
                      <a:pt x="59091" y="93825"/>
                      <a:pt x="57275" y="106819"/>
                    </a:cubicBezTo>
                    <a:cubicBezTo>
                      <a:pt x="57133" y="109902"/>
                      <a:pt x="56312" y="112915"/>
                      <a:pt x="54868" y="115644"/>
                    </a:cubicBezTo>
                    <a:cubicBezTo>
                      <a:pt x="52343" y="118611"/>
                      <a:pt x="48991" y="120759"/>
                      <a:pt x="45241" y="121815"/>
                    </a:cubicBezTo>
                    <a:cubicBezTo>
                      <a:pt x="30381" y="127065"/>
                      <a:pt x="18201" y="137980"/>
                      <a:pt x="11360" y="152178"/>
                    </a:cubicBezTo>
                    <a:cubicBezTo>
                      <a:pt x="5806" y="166742"/>
                      <a:pt x="12471" y="186553"/>
                      <a:pt x="27653" y="190132"/>
                    </a:cubicBezTo>
                    <a:cubicBezTo>
                      <a:pt x="6063" y="197467"/>
                      <a:pt x="-5493" y="220916"/>
                      <a:pt x="1842" y="242505"/>
                    </a:cubicBezTo>
                    <a:cubicBezTo>
                      <a:pt x="5468" y="253177"/>
                      <a:pt x="13299" y="261902"/>
                      <a:pt x="23518" y="266657"/>
                    </a:cubicBezTo>
                    <a:cubicBezTo>
                      <a:pt x="15316" y="281731"/>
                      <a:pt x="12755" y="299236"/>
                      <a:pt x="16298" y="316028"/>
                    </a:cubicBezTo>
                    <a:cubicBezTo>
                      <a:pt x="21235" y="332320"/>
                      <a:pt x="39378" y="345465"/>
                      <a:pt x="55300" y="339541"/>
                    </a:cubicBezTo>
                    <a:cubicBezTo>
                      <a:pt x="51968" y="354290"/>
                      <a:pt x="49561" y="372310"/>
                      <a:pt x="61472" y="382370"/>
                    </a:cubicBezTo>
                    <a:cubicBezTo>
                      <a:pt x="73382" y="392429"/>
                      <a:pt x="92946" y="385703"/>
                      <a:pt x="107510" y="378050"/>
                    </a:cubicBezTo>
                    <a:cubicBezTo>
                      <a:pt x="103628" y="402350"/>
                      <a:pt x="120181" y="425196"/>
                      <a:pt x="144481" y="429078"/>
                    </a:cubicBezTo>
                    <a:cubicBezTo>
                      <a:pt x="144500" y="429081"/>
                      <a:pt x="144519" y="429084"/>
                      <a:pt x="144538" y="429087"/>
                    </a:cubicBezTo>
                    <a:cubicBezTo>
                      <a:pt x="151504" y="430207"/>
                      <a:pt x="158637" y="429635"/>
                      <a:pt x="165336" y="427420"/>
                    </a:cubicBezTo>
                    <a:cubicBezTo>
                      <a:pt x="168698" y="425685"/>
                      <a:pt x="172548" y="425141"/>
                      <a:pt x="176259" y="425878"/>
                    </a:cubicBezTo>
                    <a:cubicBezTo>
                      <a:pt x="180456" y="427421"/>
                      <a:pt x="182431" y="432049"/>
                      <a:pt x="184776" y="435937"/>
                    </a:cubicBezTo>
                    <a:cubicBezTo>
                      <a:pt x="192536" y="444687"/>
                      <a:pt x="205246" y="447051"/>
                      <a:pt x="215633" y="441677"/>
                    </a:cubicBezTo>
                    <a:cubicBezTo>
                      <a:pt x="225550" y="436151"/>
                      <a:pt x="234012" y="428345"/>
                      <a:pt x="240318" y="418904"/>
                    </a:cubicBezTo>
                    <a:cubicBezTo>
                      <a:pt x="248702" y="432297"/>
                      <a:pt x="265943" y="437043"/>
                      <a:pt x="280000" y="429828"/>
                    </a:cubicBezTo>
                    <a:cubicBezTo>
                      <a:pt x="286019" y="425214"/>
                      <a:pt x="292396" y="421087"/>
                      <a:pt x="299070" y="417485"/>
                    </a:cubicBezTo>
                    <a:cubicBezTo>
                      <a:pt x="303962" y="416132"/>
                      <a:pt x="308927" y="415060"/>
                      <a:pt x="313942" y="414276"/>
                    </a:cubicBezTo>
                    <a:cubicBezTo>
                      <a:pt x="330543" y="409586"/>
                      <a:pt x="338628" y="391318"/>
                      <a:pt x="346157" y="375828"/>
                    </a:cubicBezTo>
                    <a:cubicBezTo>
                      <a:pt x="364671" y="338059"/>
                      <a:pt x="392750" y="306277"/>
                      <a:pt x="416695" y="271717"/>
                    </a:cubicBezTo>
                    <a:cubicBezTo>
                      <a:pt x="440640" y="237158"/>
                      <a:pt x="460451" y="197661"/>
                      <a:pt x="460451" y="155942"/>
                    </a:cubicBezTo>
                  </a:path>
                </a:pathLst>
              </a:custGeom>
              <a:solidFill>
                <a:srgbClr val="260801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" name="Forme libre : forme 14">
                <a:extLst>
                  <a:ext uri="{FF2B5EF4-FFF2-40B4-BE49-F238E27FC236}">
                    <a16:creationId xmlns:a16="http://schemas.microsoft.com/office/drawing/2014/main" id="{7EDE7308-D6C0-47EE-A9FC-00892D977BDD}"/>
                  </a:ext>
                </a:extLst>
              </p:cNvPr>
              <p:cNvSpPr/>
              <p:nvPr/>
            </p:nvSpPr>
            <p:spPr>
              <a:xfrm>
                <a:off x="3955088" y="4472106"/>
                <a:ext cx="135708" cy="178025"/>
              </a:xfrm>
              <a:custGeom>
                <a:avLst/>
                <a:gdLst>
                  <a:gd name="connsiteX0" fmla="*/ 528 w 135708"/>
                  <a:gd name="connsiteY0" fmla="*/ 177614 h 178025"/>
                  <a:gd name="connsiteX1" fmla="*/ 111305 w 135708"/>
                  <a:gd name="connsiteY1" fmla="*/ 2 h 178025"/>
                  <a:gd name="connsiteX2" fmla="*/ 528 w 135708"/>
                  <a:gd name="connsiteY2" fmla="*/ 177614 h 178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708" h="178025">
                    <a:moveTo>
                      <a:pt x="528" y="177614"/>
                    </a:moveTo>
                    <a:cubicBezTo>
                      <a:pt x="-5643" y="100225"/>
                      <a:pt x="19043" y="10370"/>
                      <a:pt x="111305" y="2"/>
                    </a:cubicBezTo>
                    <a:cubicBezTo>
                      <a:pt x="203567" y="-10366"/>
                      <a:pt x="528" y="177614"/>
                      <a:pt x="528" y="177614"/>
                    </a:cubicBezTo>
                    <a:close/>
                  </a:path>
                </a:pathLst>
              </a:custGeom>
              <a:solidFill>
                <a:srgbClr val="F2B602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" name="Forme libre : forme 15">
                <a:extLst>
                  <a:ext uri="{FF2B5EF4-FFF2-40B4-BE49-F238E27FC236}">
                    <a16:creationId xmlns:a16="http://schemas.microsoft.com/office/drawing/2014/main" id="{04C541A9-15FE-4C6C-9897-F9AA062ED4DD}"/>
                  </a:ext>
                </a:extLst>
              </p:cNvPr>
              <p:cNvSpPr/>
              <p:nvPr/>
            </p:nvSpPr>
            <p:spPr>
              <a:xfrm>
                <a:off x="3917005" y="4254010"/>
                <a:ext cx="1447851" cy="764923"/>
              </a:xfrm>
              <a:custGeom>
                <a:avLst/>
                <a:gdLst>
                  <a:gd name="connsiteX0" fmla="*/ 66938 w 1447851"/>
                  <a:gd name="connsiteY0" fmla="*/ 740319 h 764923"/>
                  <a:gd name="connsiteX1" fmla="*/ 345267 w 1447851"/>
                  <a:gd name="connsiteY1" fmla="*/ 183786 h 764923"/>
                  <a:gd name="connsiteX2" fmla="*/ 1089410 w 1447851"/>
                  <a:gd name="connsiteY2" fmla="*/ 159100 h 764923"/>
                  <a:gd name="connsiteX3" fmla="*/ 1407174 w 1447851"/>
                  <a:gd name="connsiteY3" fmla="*/ 764512 h 764923"/>
                  <a:gd name="connsiteX4" fmla="*/ 1441116 w 1447851"/>
                  <a:gd name="connsiteY4" fmla="*/ 598502 h 764923"/>
                  <a:gd name="connsiteX5" fmla="*/ 1399583 w 1447851"/>
                  <a:gd name="connsiteY5" fmla="*/ 419532 h 764923"/>
                  <a:gd name="connsiteX6" fmla="*/ 1297139 w 1447851"/>
                  <a:gd name="connsiteY6" fmla="*/ 253337 h 764923"/>
                  <a:gd name="connsiteX7" fmla="*/ 1167540 w 1447851"/>
                  <a:gd name="connsiteY7" fmla="*/ 142253 h 764923"/>
                  <a:gd name="connsiteX8" fmla="*/ 1025598 w 1447851"/>
                  <a:gd name="connsiteY8" fmla="*/ 62025 h 764923"/>
                  <a:gd name="connsiteX9" fmla="*/ 853849 w 1447851"/>
                  <a:gd name="connsiteY9" fmla="*/ 23269 h 764923"/>
                  <a:gd name="connsiteX10" fmla="*/ 662537 w 1447851"/>
                  <a:gd name="connsiteY10" fmla="*/ 17591 h 764923"/>
                  <a:gd name="connsiteX11" fmla="*/ 529544 w 1447851"/>
                  <a:gd name="connsiteY11" fmla="*/ 48139 h 764923"/>
                  <a:gd name="connsiteX12" fmla="*/ 363411 w 1447851"/>
                  <a:gd name="connsiteY12" fmla="*/ 89734 h 764923"/>
                  <a:gd name="connsiteX13" fmla="*/ 233195 w 1447851"/>
                  <a:gd name="connsiteY13" fmla="*/ 183663 h 764923"/>
                  <a:gd name="connsiteX14" fmla="*/ 125196 w 1447851"/>
                  <a:gd name="connsiteY14" fmla="*/ 275307 h 764923"/>
                  <a:gd name="connsiteX15" fmla="*/ 59286 w 1447851"/>
                  <a:gd name="connsiteY15" fmla="*/ 402684 h 764923"/>
                  <a:gd name="connsiteX16" fmla="*/ 14420 w 1447851"/>
                  <a:gd name="connsiteY16" fmla="*/ 530061 h 764923"/>
                  <a:gd name="connsiteX17" fmla="*/ 66938 w 1447851"/>
                  <a:gd name="connsiteY17" fmla="*/ 740319 h 764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47851" h="764923">
                    <a:moveTo>
                      <a:pt x="66938" y="740319"/>
                    </a:moveTo>
                    <a:cubicBezTo>
                      <a:pt x="63236" y="595724"/>
                      <a:pt x="166174" y="352511"/>
                      <a:pt x="345267" y="183786"/>
                    </a:cubicBezTo>
                    <a:cubicBezTo>
                      <a:pt x="430247" y="242167"/>
                      <a:pt x="840149" y="275554"/>
                      <a:pt x="1089410" y="159100"/>
                    </a:cubicBezTo>
                    <a:cubicBezTo>
                      <a:pt x="1195002" y="225751"/>
                      <a:pt x="1420257" y="505869"/>
                      <a:pt x="1407174" y="764512"/>
                    </a:cubicBezTo>
                    <a:cubicBezTo>
                      <a:pt x="1466049" y="707426"/>
                      <a:pt x="1443893" y="636332"/>
                      <a:pt x="1441116" y="598502"/>
                    </a:cubicBezTo>
                    <a:cubicBezTo>
                      <a:pt x="1441116" y="530123"/>
                      <a:pt x="1453459" y="445699"/>
                      <a:pt x="1399583" y="419532"/>
                    </a:cubicBezTo>
                    <a:cubicBezTo>
                      <a:pt x="1380205" y="358621"/>
                      <a:pt x="1344041" y="267223"/>
                      <a:pt x="1297139" y="253337"/>
                    </a:cubicBezTo>
                    <a:cubicBezTo>
                      <a:pt x="1261098" y="178602"/>
                      <a:pt x="1217960" y="153669"/>
                      <a:pt x="1167540" y="142253"/>
                    </a:cubicBezTo>
                    <a:cubicBezTo>
                      <a:pt x="1144768" y="89672"/>
                      <a:pt x="1089410" y="59186"/>
                      <a:pt x="1025598" y="62025"/>
                    </a:cubicBezTo>
                    <a:cubicBezTo>
                      <a:pt x="992335" y="28761"/>
                      <a:pt x="917538" y="6483"/>
                      <a:pt x="853849" y="23269"/>
                    </a:cubicBezTo>
                    <a:cubicBezTo>
                      <a:pt x="809539" y="3829"/>
                      <a:pt x="768005" y="-15734"/>
                      <a:pt x="662537" y="17591"/>
                    </a:cubicBezTo>
                    <a:cubicBezTo>
                      <a:pt x="596009" y="14937"/>
                      <a:pt x="576632" y="17591"/>
                      <a:pt x="529544" y="48139"/>
                    </a:cubicBezTo>
                    <a:cubicBezTo>
                      <a:pt x="457586" y="37093"/>
                      <a:pt x="393774" y="42647"/>
                      <a:pt x="363411" y="89734"/>
                    </a:cubicBezTo>
                    <a:cubicBezTo>
                      <a:pt x="291391" y="92511"/>
                      <a:pt x="247081" y="117012"/>
                      <a:pt x="233195" y="183663"/>
                    </a:cubicBezTo>
                    <a:cubicBezTo>
                      <a:pt x="172284" y="203288"/>
                      <a:pt x="136304" y="228220"/>
                      <a:pt x="125196" y="275307"/>
                    </a:cubicBezTo>
                    <a:cubicBezTo>
                      <a:pt x="69654" y="305732"/>
                      <a:pt x="57311" y="350042"/>
                      <a:pt x="59286" y="402684"/>
                    </a:cubicBezTo>
                    <a:cubicBezTo>
                      <a:pt x="14420" y="446995"/>
                      <a:pt x="-2428" y="460818"/>
                      <a:pt x="14420" y="530061"/>
                    </a:cubicBezTo>
                    <a:cubicBezTo>
                      <a:pt x="-18474" y="577272"/>
                      <a:pt x="5471" y="687308"/>
                      <a:pt x="66938" y="740319"/>
                    </a:cubicBezTo>
                    <a:close/>
                  </a:path>
                </a:pathLst>
              </a:custGeom>
              <a:solidFill>
                <a:srgbClr val="260801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" name="Forme libre : forme 16">
                <a:extLst>
                  <a:ext uri="{FF2B5EF4-FFF2-40B4-BE49-F238E27FC236}">
                    <a16:creationId xmlns:a16="http://schemas.microsoft.com/office/drawing/2014/main" id="{8A5B9067-E9DA-4B81-81FD-38DCD57978A8}"/>
                  </a:ext>
                </a:extLst>
              </p:cNvPr>
              <p:cNvSpPr/>
              <p:nvPr/>
            </p:nvSpPr>
            <p:spPr>
              <a:xfrm>
                <a:off x="3977024" y="4331011"/>
                <a:ext cx="1359551" cy="1157871"/>
              </a:xfrm>
              <a:custGeom>
                <a:avLst/>
                <a:gdLst>
                  <a:gd name="connsiteX0" fmla="*/ 1359552 w 1359551"/>
                  <a:gd name="connsiteY0" fmla="*/ 578936 h 1157871"/>
                  <a:gd name="connsiteX1" fmla="*/ 679776 w 1359551"/>
                  <a:gd name="connsiteY1" fmla="*/ 1157872 h 1157871"/>
                  <a:gd name="connsiteX2" fmla="*/ 0 w 1359551"/>
                  <a:gd name="connsiteY2" fmla="*/ 578936 h 1157871"/>
                  <a:gd name="connsiteX3" fmla="*/ 679776 w 1359551"/>
                  <a:gd name="connsiteY3" fmla="*/ 0 h 1157871"/>
                  <a:gd name="connsiteX4" fmla="*/ 1359552 w 1359551"/>
                  <a:gd name="connsiteY4" fmla="*/ 578936 h 1157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9551" h="1157871">
                    <a:moveTo>
                      <a:pt x="1359552" y="578936"/>
                    </a:moveTo>
                    <a:cubicBezTo>
                      <a:pt x="1359552" y="898673"/>
                      <a:pt x="1055206" y="1157872"/>
                      <a:pt x="679776" y="1157872"/>
                    </a:cubicBezTo>
                    <a:cubicBezTo>
                      <a:pt x="304346" y="1157872"/>
                      <a:pt x="0" y="898673"/>
                      <a:pt x="0" y="578936"/>
                    </a:cubicBezTo>
                    <a:cubicBezTo>
                      <a:pt x="0" y="259198"/>
                      <a:pt x="304346" y="0"/>
                      <a:pt x="679776" y="0"/>
                    </a:cubicBezTo>
                    <a:cubicBezTo>
                      <a:pt x="1055206" y="0"/>
                      <a:pt x="1359552" y="259198"/>
                      <a:pt x="1359552" y="578936"/>
                    </a:cubicBezTo>
                    <a:close/>
                  </a:path>
                </a:pathLst>
              </a:custGeom>
              <a:solidFill>
                <a:srgbClr val="592F25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" name="Forme libre : forme 17">
                <a:extLst>
                  <a:ext uri="{FF2B5EF4-FFF2-40B4-BE49-F238E27FC236}">
                    <a16:creationId xmlns:a16="http://schemas.microsoft.com/office/drawing/2014/main" id="{73D7C40F-BD2C-40AD-88DB-797ECD188F15}"/>
                  </a:ext>
                </a:extLst>
              </p:cNvPr>
              <p:cNvSpPr/>
              <p:nvPr/>
            </p:nvSpPr>
            <p:spPr>
              <a:xfrm>
                <a:off x="3848523" y="4984035"/>
                <a:ext cx="223231" cy="226896"/>
              </a:xfrm>
              <a:custGeom>
                <a:avLst/>
                <a:gdLst>
                  <a:gd name="connsiteX0" fmla="*/ 135419 w 223231"/>
                  <a:gd name="connsiteY0" fmla="*/ 10294 h 226896"/>
                  <a:gd name="connsiteX1" fmla="*/ 22360 w 223231"/>
                  <a:gd name="connsiteY1" fmla="*/ 160259 h 226896"/>
                  <a:gd name="connsiteX2" fmla="*/ 222868 w 223231"/>
                  <a:gd name="connsiteY2" fmla="*/ 220430 h 226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3231" h="226896">
                    <a:moveTo>
                      <a:pt x="135419" y="10294"/>
                    </a:moveTo>
                    <a:cubicBezTo>
                      <a:pt x="66670" y="-33646"/>
                      <a:pt x="-49722" y="65837"/>
                      <a:pt x="22360" y="160259"/>
                    </a:cubicBezTo>
                    <a:cubicBezTo>
                      <a:pt x="94442" y="254681"/>
                      <a:pt x="222868" y="220430"/>
                      <a:pt x="222868" y="220430"/>
                    </a:cubicBezTo>
                    <a:close/>
                  </a:path>
                </a:pathLst>
              </a:custGeom>
              <a:solidFill>
                <a:srgbClr val="592F25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" name="Forme libre : forme 18">
                <a:extLst>
                  <a:ext uri="{FF2B5EF4-FFF2-40B4-BE49-F238E27FC236}">
                    <a16:creationId xmlns:a16="http://schemas.microsoft.com/office/drawing/2014/main" id="{9EFE90D0-36E2-4A00-8003-16349BB11E18}"/>
                  </a:ext>
                </a:extLst>
              </p:cNvPr>
              <p:cNvSpPr/>
              <p:nvPr/>
            </p:nvSpPr>
            <p:spPr>
              <a:xfrm>
                <a:off x="5168845" y="5005774"/>
                <a:ext cx="244081" cy="220202"/>
              </a:xfrm>
              <a:custGeom>
                <a:avLst/>
                <a:gdLst>
                  <a:gd name="connsiteX0" fmla="*/ 155333 w 244081"/>
                  <a:gd name="connsiteY0" fmla="*/ 12809 h 220202"/>
                  <a:gd name="connsiteX1" fmla="*/ 225316 w 244081"/>
                  <a:gd name="connsiteY1" fmla="*/ 149566 h 220202"/>
                  <a:gd name="connsiteX2" fmla="*/ 9318 w 244081"/>
                  <a:gd name="connsiteY2" fmla="*/ 204614 h 220202"/>
                  <a:gd name="connsiteX3" fmla="*/ 155333 w 244081"/>
                  <a:gd name="connsiteY3" fmla="*/ 12809 h 220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4081" h="220202">
                    <a:moveTo>
                      <a:pt x="155333" y="12809"/>
                    </a:moveTo>
                    <a:cubicBezTo>
                      <a:pt x="214208" y="-38784"/>
                      <a:pt x="275181" y="71992"/>
                      <a:pt x="225316" y="149566"/>
                    </a:cubicBezTo>
                    <a:cubicBezTo>
                      <a:pt x="175451" y="227140"/>
                      <a:pt x="64861" y="232015"/>
                      <a:pt x="9318" y="204614"/>
                    </a:cubicBezTo>
                    <a:cubicBezTo>
                      <a:pt x="-46224" y="177213"/>
                      <a:pt x="155333" y="12809"/>
                      <a:pt x="155333" y="12809"/>
                    </a:cubicBezTo>
                    <a:close/>
                  </a:path>
                </a:pathLst>
              </a:custGeom>
              <a:solidFill>
                <a:srgbClr val="592F25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" name="Forme libre : forme 19">
                <a:extLst>
                  <a:ext uri="{FF2B5EF4-FFF2-40B4-BE49-F238E27FC236}">
                    <a16:creationId xmlns:a16="http://schemas.microsoft.com/office/drawing/2014/main" id="{7AD8C1A8-1E67-4FA9-8AD4-FAA2BA590D23}"/>
                  </a:ext>
                </a:extLst>
              </p:cNvPr>
              <p:cNvSpPr/>
              <p:nvPr/>
            </p:nvSpPr>
            <p:spPr>
              <a:xfrm>
                <a:off x="4645188" y="4463227"/>
                <a:ext cx="103298" cy="415026"/>
              </a:xfrm>
              <a:custGeom>
                <a:avLst/>
                <a:gdLst>
                  <a:gd name="connsiteX0" fmla="*/ -107 w 103298"/>
                  <a:gd name="connsiteY0" fmla="*/ 10795 h 415026"/>
                  <a:gd name="connsiteX1" fmla="*/ 6867 w 103298"/>
                  <a:gd name="connsiteY1" fmla="*/ 281718 h 415026"/>
                  <a:gd name="connsiteX2" fmla="*/ 7361 w 103298"/>
                  <a:gd name="connsiteY2" fmla="*/ 322387 h 415026"/>
                  <a:gd name="connsiteX3" fmla="*/ 7361 w 103298"/>
                  <a:gd name="connsiteY3" fmla="*/ 349356 h 415026"/>
                  <a:gd name="connsiteX4" fmla="*/ 28837 w 103298"/>
                  <a:gd name="connsiteY4" fmla="*/ 330842 h 415026"/>
                  <a:gd name="connsiteX5" fmla="*/ 46240 w 103298"/>
                  <a:gd name="connsiteY5" fmla="*/ 320474 h 415026"/>
                  <a:gd name="connsiteX6" fmla="*/ 63520 w 103298"/>
                  <a:gd name="connsiteY6" fmla="*/ 318499 h 415026"/>
                  <a:gd name="connsiteX7" fmla="*/ 77961 w 103298"/>
                  <a:gd name="connsiteY7" fmla="*/ 327324 h 415026"/>
                  <a:gd name="connsiteX8" fmla="*/ 85614 w 103298"/>
                  <a:gd name="connsiteY8" fmla="*/ 341148 h 415026"/>
                  <a:gd name="connsiteX9" fmla="*/ 82405 w 103298"/>
                  <a:gd name="connsiteY9" fmla="*/ 359045 h 415026"/>
                  <a:gd name="connsiteX10" fmla="*/ 71234 w 103298"/>
                  <a:gd name="connsiteY10" fmla="*/ 378917 h 415026"/>
                  <a:gd name="connsiteX11" fmla="*/ 56114 w 103298"/>
                  <a:gd name="connsiteY11" fmla="*/ 397061 h 415026"/>
                  <a:gd name="connsiteX12" fmla="*/ 36366 w 103298"/>
                  <a:gd name="connsiteY12" fmla="*/ 412736 h 415026"/>
                  <a:gd name="connsiteX13" fmla="*/ 37292 w 103298"/>
                  <a:gd name="connsiteY13" fmla="*/ 414588 h 415026"/>
                  <a:gd name="connsiteX14" fmla="*/ 61977 w 103298"/>
                  <a:gd name="connsiteY14" fmla="*/ 403232 h 415026"/>
                  <a:gd name="connsiteX15" fmla="*/ 81911 w 103298"/>
                  <a:gd name="connsiteY15" fmla="*/ 386384 h 415026"/>
                  <a:gd name="connsiteX16" fmla="*/ 97463 w 103298"/>
                  <a:gd name="connsiteY16" fmla="*/ 365031 h 415026"/>
                  <a:gd name="connsiteX17" fmla="*/ 102585 w 103298"/>
                  <a:gd name="connsiteY17" fmla="*/ 338124 h 415026"/>
                  <a:gd name="connsiteX18" fmla="*/ 89440 w 103298"/>
                  <a:gd name="connsiteY18" fmla="*/ 314118 h 415026"/>
                  <a:gd name="connsiteX19" fmla="*/ 65433 w 103298"/>
                  <a:gd name="connsiteY19" fmla="*/ 301158 h 415026"/>
                  <a:gd name="connsiteX20" fmla="*/ 38526 w 103298"/>
                  <a:gd name="connsiteY20" fmla="*/ 304737 h 415026"/>
                  <a:gd name="connsiteX21" fmla="*/ 15877 w 103298"/>
                  <a:gd name="connsiteY21" fmla="*/ 318931 h 415026"/>
                  <a:gd name="connsiteX22" fmla="*/ 24517 w 103298"/>
                  <a:gd name="connsiteY22" fmla="*/ 322511 h 415026"/>
                  <a:gd name="connsiteX23" fmla="*/ 24085 w 103298"/>
                  <a:gd name="connsiteY23" fmla="*/ 260797 h 415026"/>
                  <a:gd name="connsiteX24" fmla="*/ 24702 w 103298"/>
                  <a:gd name="connsiteY24" fmla="*/ 120213 h 415026"/>
                  <a:gd name="connsiteX25" fmla="*/ 24702 w 103298"/>
                  <a:gd name="connsiteY25" fmla="*/ 47144 h 415026"/>
                  <a:gd name="connsiteX26" fmla="*/ 19272 w 103298"/>
                  <a:gd name="connsiteY26" fmla="*/ 4315 h 415026"/>
                  <a:gd name="connsiteX27" fmla="*/ 4362 w 103298"/>
                  <a:gd name="connsiteY27" fmla="*/ 1431 h 415026"/>
                  <a:gd name="connsiteX28" fmla="*/ -353 w 103298"/>
                  <a:gd name="connsiteY28" fmla="*/ 10795 h 415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03298" h="415026">
                    <a:moveTo>
                      <a:pt x="-107" y="10795"/>
                    </a:moveTo>
                    <a:cubicBezTo>
                      <a:pt x="3658" y="100959"/>
                      <a:pt x="4398" y="191307"/>
                      <a:pt x="6867" y="281718"/>
                    </a:cubicBezTo>
                    <a:cubicBezTo>
                      <a:pt x="7299" y="294925"/>
                      <a:pt x="7731" y="308687"/>
                      <a:pt x="7361" y="322387"/>
                    </a:cubicBezTo>
                    <a:lnTo>
                      <a:pt x="7361" y="349356"/>
                    </a:lnTo>
                    <a:lnTo>
                      <a:pt x="28837" y="330842"/>
                    </a:lnTo>
                    <a:cubicBezTo>
                      <a:pt x="33984" y="326390"/>
                      <a:pt x="39875" y="322880"/>
                      <a:pt x="46240" y="320474"/>
                    </a:cubicBezTo>
                    <a:cubicBezTo>
                      <a:pt x="51692" y="318173"/>
                      <a:pt x="57690" y="317487"/>
                      <a:pt x="63520" y="318499"/>
                    </a:cubicBezTo>
                    <a:cubicBezTo>
                      <a:pt x="69159" y="319807"/>
                      <a:pt x="74225" y="322903"/>
                      <a:pt x="77961" y="327324"/>
                    </a:cubicBezTo>
                    <a:cubicBezTo>
                      <a:pt x="82043" y="330902"/>
                      <a:pt x="84749" y="335790"/>
                      <a:pt x="85614" y="341148"/>
                    </a:cubicBezTo>
                    <a:cubicBezTo>
                      <a:pt x="86111" y="347291"/>
                      <a:pt x="85005" y="353458"/>
                      <a:pt x="82405" y="359045"/>
                    </a:cubicBezTo>
                    <a:cubicBezTo>
                      <a:pt x="79474" y="366084"/>
                      <a:pt x="75724" y="372754"/>
                      <a:pt x="71234" y="378917"/>
                    </a:cubicBezTo>
                    <a:cubicBezTo>
                      <a:pt x="66551" y="385253"/>
                      <a:pt x="61502" y="391311"/>
                      <a:pt x="56114" y="397061"/>
                    </a:cubicBezTo>
                    <a:cubicBezTo>
                      <a:pt x="50452" y="403351"/>
                      <a:pt x="43777" y="408649"/>
                      <a:pt x="36366" y="412736"/>
                    </a:cubicBezTo>
                    <a:cubicBezTo>
                      <a:pt x="35070" y="413353"/>
                      <a:pt x="35626" y="414834"/>
                      <a:pt x="37292" y="414588"/>
                    </a:cubicBezTo>
                    <a:cubicBezTo>
                      <a:pt x="46156" y="412372"/>
                      <a:pt x="54528" y="408521"/>
                      <a:pt x="61977" y="403232"/>
                    </a:cubicBezTo>
                    <a:cubicBezTo>
                      <a:pt x="69199" y="398336"/>
                      <a:pt x="75881" y="392689"/>
                      <a:pt x="81911" y="386384"/>
                    </a:cubicBezTo>
                    <a:cubicBezTo>
                      <a:pt x="88138" y="380088"/>
                      <a:pt x="93381" y="372890"/>
                      <a:pt x="97463" y="365031"/>
                    </a:cubicBezTo>
                    <a:cubicBezTo>
                      <a:pt x="101965" y="356827"/>
                      <a:pt x="103758" y="347409"/>
                      <a:pt x="102585" y="338124"/>
                    </a:cubicBezTo>
                    <a:cubicBezTo>
                      <a:pt x="100991" y="328884"/>
                      <a:pt x="96366" y="320438"/>
                      <a:pt x="89440" y="314118"/>
                    </a:cubicBezTo>
                    <a:cubicBezTo>
                      <a:pt x="82974" y="307414"/>
                      <a:pt x="74586" y="302885"/>
                      <a:pt x="65433" y="301158"/>
                    </a:cubicBezTo>
                    <a:cubicBezTo>
                      <a:pt x="56306" y="299859"/>
                      <a:pt x="46997" y="301098"/>
                      <a:pt x="38526" y="304737"/>
                    </a:cubicBezTo>
                    <a:cubicBezTo>
                      <a:pt x="30227" y="308151"/>
                      <a:pt x="22568" y="312951"/>
                      <a:pt x="15877" y="318931"/>
                    </a:cubicBezTo>
                    <a:lnTo>
                      <a:pt x="24517" y="322511"/>
                    </a:lnTo>
                    <a:lnTo>
                      <a:pt x="24085" y="260797"/>
                    </a:lnTo>
                    <a:cubicBezTo>
                      <a:pt x="24085" y="214018"/>
                      <a:pt x="24455" y="167116"/>
                      <a:pt x="24702" y="120213"/>
                    </a:cubicBezTo>
                    <a:lnTo>
                      <a:pt x="24702" y="47144"/>
                    </a:lnTo>
                    <a:cubicBezTo>
                      <a:pt x="24702" y="32210"/>
                      <a:pt x="26122" y="17522"/>
                      <a:pt x="19272" y="4315"/>
                    </a:cubicBezTo>
                    <a:cubicBezTo>
                      <a:pt x="15951" y="-599"/>
                      <a:pt x="9276" y="-1890"/>
                      <a:pt x="4362" y="1431"/>
                    </a:cubicBezTo>
                    <a:cubicBezTo>
                      <a:pt x="1269" y="3521"/>
                      <a:pt x="-516" y="7066"/>
                      <a:pt x="-353" y="10795"/>
                    </a:cubicBezTo>
                    <a:close/>
                  </a:path>
                </a:pathLst>
              </a:custGeom>
              <a:solidFill>
                <a:srgbClr val="44221B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" name="Forme libre : forme 20">
                <a:extLst>
                  <a:ext uri="{FF2B5EF4-FFF2-40B4-BE49-F238E27FC236}">
                    <a16:creationId xmlns:a16="http://schemas.microsoft.com/office/drawing/2014/main" id="{66FB9AA4-BC2B-45FA-A049-760A232A62A4}"/>
                  </a:ext>
                </a:extLst>
              </p:cNvPr>
              <p:cNvSpPr/>
              <p:nvPr/>
            </p:nvSpPr>
            <p:spPr>
              <a:xfrm>
                <a:off x="4150563" y="4254195"/>
                <a:ext cx="934344" cy="184074"/>
              </a:xfrm>
              <a:custGeom>
                <a:avLst/>
                <a:gdLst>
                  <a:gd name="connsiteX0" fmla="*/ 933981 w 934344"/>
                  <a:gd name="connsiteY0" fmla="*/ 142253 h 184074"/>
                  <a:gd name="connsiteX1" fmla="*/ 792040 w 934344"/>
                  <a:gd name="connsiteY1" fmla="*/ 62025 h 184074"/>
                  <a:gd name="connsiteX2" fmla="*/ 620291 w 934344"/>
                  <a:gd name="connsiteY2" fmla="*/ 23269 h 184074"/>
                  <a:gd name="connsiteX3" fmla="*/ 428978 w 934344"/>
                  <a:gd name="connsiteY3" fmla="*/ 17591 h 184074"/>
                  <a:gd name="connsiteX4" fmla="*/ 295986 w 934344"/>
                  <a:gd name="connsiteY4" fmla="*/ 48140 h 184074"/>
                  <a:gd name="connsiteX5" fmla="*/ 129852 w 934344"/>
                  <a:gd name="connsiteY5" fmla="*/ 89735 h 184074"/>
                  <a:gd name="connsiteX6" fmla="*/ -363 w 934344"/>
                  <a:gd name="connsiteY6" fmla="*/ 183663 h 184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4344" h="184074">
                    <a:moveTo>
                      <a:pt x="933981" y="142253"/>
                    </a:moveTo>
                    <a:cubicBezTo>
                      <a:pt x="911209" y="89673"/>
                      <a:pt x="855852" y="59186"/>
                      <a:pt x="792040" y="62025"/>
                    </a:cubicBezTo>
                    <a:cubicBezTo>
                      <a:pt x="758776" y="28761"/>
                      <a:pt x="683979" y="6483"/>
                      <a:pt x="620291" y="23269"/>
                    </a:cubicBezTo>
                    <a:cubicBezTo>
                      <a:pt x="575980" y="3829"/>
                      <a:pt x="534447" y="-15734"/>
                      <a:pt x="428978" y="17591"/>
                    </a:cubicBezTo>
                    <a:cubicBezTo>
                      <a:pt x="362451" y="14938"/>
                      <a:pt x="343073" y="17591"/>
                      <a:pt x="295986" y="48140"/>
                    </a:cubicBezTo>
                    <a:cubicBezTo>
                      <a:pt x="224027" y="37093"/>
                      <a:pt x="160216" y="42647"/>
                      <a:pt x="129852" y="89735"/>
                    </a:cubicBezTo>
                    <a:cubicBezTo>
                      <a:pt x="57832" y="92511"/>
                      <a:pt x="13522" y="117012"/>
                      <a:pt x="-363" y="183663"/>
                    </a:cubicBezTo>
                  </a:path>
                </a:pathLst>
              </a:custGeom>
              <a:solidFill>
                <a:srgbClr val="260801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" name="Forme libre : forme 21">
                <a:extLst>
                  <a:ext uri="{FF2B5EF4-FFF2-40B4-BE49-F238E27FC236}">
                    <a16:creationId xmlns:a16="http://schemas.microsoft.com/office/drawing/2014/main" id="{72F1BC0C-B476-41CF-803B-7886CBC1C0F0}"/>
                  </a:ext>
                </a:extLst>
              </p:cNvPr>
              <p:cNvSpPr/>
              <p:nvPr/>
            </p:nvSpPr>
            <p:spPr>
              <a:xfrm>
                <a:off x="3917353" y="5047937"/>
                <a:ext cx="49312" cy="97567"/>
              </a:xfrm>
              <a:custGeom>
                <a:avLst/>
                <a:gdLst>
                  <a:gd name="connsiteX0" fmla="*/ 48816 w 49312"/>
                  <a:gd name="connsiteY0" fmla="*/ 67598 h 97567"/>
                  <a:gd name="connsiteX1" fmla="*/ 21477 w 49312"/>
                  <a:gd name="connsiteY1" fmla="*/ 28718 h 97567"/>
                  <a:gd name="connsiteX2" fmla="*/ 18268 w 49312"/>
                  <a:gd name="connsiteY2" fmla="*/ 27113 h 97567"/>
                  <a:gd name="connsiteX3" fmla="*/ 32153 w 49312"/>
                  <a:gd name="connsiteY3" fmla="*/ 15758 h 97567"/>
                  <a:gd name="connsiteX4" fmla="*/ 35054 w 49312"/>
                  <a:gd name="connsiteY4" fmla="*/ 13598 h 97567"/>
                  <a:gd name="connsiteX5" fmla="*/ 38695 w 49312"/>
                  <a:gd name="connsiteY5" fmla="*/ 8784 h 97567"/>
                  <a:gd name="connsiteX6" fmla="*/ 38695 w 49312"/>
                  <a:gd name="connsiteY6" fmla="*/ 2613 h 97567"/>
                  <a:gd name="connsiteX7" fmla="*/ 29130 w 49312"/>
                  <a:gd name="connsiteY7" fmla="*/ 21 h 97567"/>
                  <a:gd name="connsiteX8" fmla="*/ 7344 w 49312"/>
                  <a:gd name="connsiteY8" fmla="*/ 21004 h 97567"/>
                  <a:gd name="connsiteX9" fmla="*/ 186 w 49312"/>
                  <a:gd name="connsiteY9" fmla="*/ 46615 h 97567"/>
                  <a:gd name="connsiteX10" fmla="*/ 8394 w 49312"/>
                  <a:gd name="connsiteY10" fmla="*/ 96480 h 97567"/>
                  <a:gd name="connsiteX11" fmla="*/ 9690 w 49312"/>
                  <a:gd name="connsiteY11" fmla="*/ 97097 h 97567"/>
                  <a:gd name="connsiteX12" fmla="*/ 10307 w 49312"/>
                  <a:gd name="connsiteY12" fmla="*/ 95801 h 97567"/>
                  <a:gd name="connsiteX13" fmla="*/ 9381 w 49312"/>
                  <a:gd name="connsiteY13" fmla="*/ 48343 h 97567"/>
                  <a:gd name="connsiteX14" fmla="*/ 11788 w 49312"/>
                  <a:gd name="connsiteY14" fmla="*/ 41616 h 97567"/>
                  <a:gd name="connsiteX15" fmla="*/ 48014 w 49312"/>
                  <a:gd name="connsiteY15" fmla="*/ 69511 h 97567"/>
                  <a:gd name="connsiteX16" fmla="*/ 48816 w 49312"/>
                  <a:gd name="connsiteY16" fmla="*/ 67598 h 97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9312" h="97567">
                    <a:moveTo>
                      <a:pt x="48816" y="67598"/>
                    </a:moveTo>
                    <a:cubicBezTo>
                      <a:pt x="36247" y="57449"/>
                      <a:pt x="26776" y="43979"/>
                      <a:pt x="21477" y="28718"/>
                    </a:cubicBezTo>
                    <a:cubicBezTo>
                      <a:pt x="21477" y="27669"/>
                      <a:pt x="19996" y="27237"/>
                      <a:pt x="18268" y="27113"/>
                    </a:cubicBezTo>
                    <a:cubicBezTo>
                      <a:pt x="21401" y="21800"/>
                      <a:pt x="26323" y="17775"/>
                      <a:pt x="32153" y="15758"/>
                    </a:cubicBezTo>
                    <a:cubicBezTo>
                      <a:pt x="33326" y="15758"/>
                      <a:pt x="33881" y="14709"/>
                      <a:pt x="35054" y="13598"/>
                    </a:cubicBezTo>
                    <a:cubicBezTo>
                      <a:pt x="36455" y="12144"/>
                      <a:pt x="37678" y="10529"/>
                      <a:pt x="38695" y="8784"/>
                    </a:cubicBezTo>
                    <a:cubicBezTo>
                      <a:pt x="39995" y="6932"/>
                      <a:pt x="39995" y="4465"/>
                      <a:pt x="38695" y="2613"/>
                    </a:cubicBezTo>
                    <a:cubicBezTo>
                      <a:pt x="36293" y="-56"/>
                      <a:pt x="32550" y="-1071"/>
                      <a:pt x="29130" y="21"/>
                    </a:cubicBezTo>
                    <a:cubicBezTo>
                      <a:pt x="19298" y="3733"/>
                      <a:pt x="11422" y="11318"/>
                      <a:pt x="7344" y="21004"/>
                    </a:cubicBezTo>
                    <a:cubicBezTo>
                      <a:pt x="3526" y="29074"/>
                      <a:pt x="1105" y="37734"/>
                      <a:pt x="186" y="46615"/>
                    </a:cubicBezTo>
                    <a:cubicBezTo>
                      <a:pt x="-1663" y="63674"/>
                      <a:pt x="1175" y="80914"/>
                      <a:pt x="8394" y="96480"/>
                    </a:cubicBezTo>
                    <a:cubicBezTo>
                      <a:pt x="8581" y="97008"/>
                      <a:pt x="9162" y="97284"/>
                      <a:pt x="9690" y="97097"/>
                    </a:cubicBezTo>
                    <a:cubicBezTo>
                      <a:pt x="10218" y="96909"/>
                      <a:pt x="10495" y="96329"/>
                      <a:pt x="10307" y="95801"/>
                    </a:cubicBezTo>
                    <a:cubicBezTo>
                      <a:pt x="5531" y="80385"/>
                      <a:pt x="5210" y="63933"/>
                      <a:pt x="9381" y="48343"/>
                    </a:cubicBezTo>
                    <a:cubicBezTo>
                      <a:pt x="10060" y="46059"/>
                      <a:pt x="10862" y="43900"/>
                      <a:pt x="11788" y="41616"/>
                    </a:cubicBezTo>
                    <a:cubicBezTo>
                      <a:pt x="21289" y="53849"/>
                      <a:pt x="33759" y="63451"/>
                      <a:pt x="48014" y="69511"/>
                    </a:cubicBezTo>
                    <a:cubicBezTo>
                      <a:pt x="48014" y="69511"/>
                      <a:pt x="49371" y="68030"/>
                      <a:pt x="48816" y="67598"/>
                    </a:cubicBezTo>
                    <a:close/>
                  </a:path>
                </a:pathLst>
              </a:custGeom>
              <a:solidFill>
                <a:srgbClr val="44221B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" name="Forme libre : forme 22">
                <a:extLst>
                  <a:ext uri="{FF2B5EF4-FFF2-40B4-BE49-F238E27FC236}">
                    <a16:creationId xmlns:a16="http://schemas.microsoft.com/office/drawing/2014/main" id="{F31CE427-D08F-48B6-9E5F-E76239A6BD5B}"/>
                  </a:ext>
                </a:extLst>
              </p:cNvPr>
              <p:cNvSpPr/>
              <p:nvPr/>
            </p:nvSpPr>
            <p:spPr>
              <a:xfrm>
                <a:off x="4181296" y="4909946"/>
                <a:ext cx="659163" cy="373817"/>
              </a:xfrm>
              <a:custGeom>
                <a:avLst/>
                <a:gdLst>
                  <a:gd name="connsiteX0" fmla="*/ 610849 w 659163"/>
                  <a:gd name="connsiteY0" fmla="*/ 32358 h 373817"/>
                  <a:gd name="connsiteX1" fmla="*/ 460761 w 659163"/>
                  <a:gd name="connsiteY1" fmla="*/ 106415 h 373817"/>
                  <a:gd name="connsiteX2" fmla="*/ 271300 w 659163"/>
                  <a:gd name="connsiteY2" fmla="*/ 91418 h 373817"/>
                  <a:gd name="connsiteX3" fmla="*/ 255193 w 659163"/>
                  <a:gd name="connsiteY3" fmla="*/ 46676 h 373817"/>
                  <a:gd name="connsiteX4" fmla="*/ 214215 w 659163"/>
                  <a:gd name="connsiteY4" fmla="*/ 87160 h 373817"/>
                  <a:gd name="connsiteX5" fmla="*/ 50612 w 659163"/>
                  <a:gd name="connsiteY5" fmla="*/ 2304 h 373817"/>
                  <a:gd name="connsiteX6" fmla="*/ -363 w 659163"/>
                  <a:gd name="connsiteY6" fmla="*/ -412 h 373817"/>
                  <a:gd name="connsiteX7" fmla="*/ 287654 w 659163"/>
                  <a:gd name="connsiteY7" fmla="*/ 367278 h 373817"/>
                  <a:gd name="connsiteX8" fmla="*/ 658800 w 659163"/>
                  <a:gd name="connsiteY8" fmla="*/ 34889 h 373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59163" h="373817">
                    <a:moveTo>
                      <a:pt x="610849" y="32358"/>
                    </a:moveTo>
                    <a:cubicBezTo>
                      <a:pt x="578965" y="83568"/>
                      <a:pt x="520801" y="112268"/>
                      <a:pt x="460761" y="106415"/>
                    </a:cubicBezTo>
                    <a:cubicBezTo>
                      <a:pt x="385285" y="98577"/>
                      <a:pt x="271300" y="91418"/>
                      <a:pt x="271300" y="91418"/>
                    </a:cubicBezTo>
                    <a:lnTo>
                      <a:pt x="255193" y="46676"/>
                    </a:lnTo>
                    <a:lnTo>
                      <a:pt x="214215" y="87160"/>
                    </a:lnTo>
                    <a:cubicBezTo>
                      <a:pt x="214215" y="87160"/>
                      <a:pt x="105661" y="85617"/>
                      <a:pt x="50612" y="2304"/>
                    </a:cubicBezTo>
                    <a:lnTo>
                      <a:pt x="-363" y="-412"/>
                    </a:lnTo>
                    <a:cubicBezTo>
                      <a:pt x="10745" y="80618"/>
                      <a:pt x="60548" y="322968"/>
                      <a:pt x="287654" y="367278"/>
                    </a:cubicBezTo>
                    <a:cubicBezTo>
                      <a:pt x="514761" y="411589"/>
                      <a:pt x="636645" y="206823"/>
                      <a:pt x="658800" y="34889"/>
                    </a:cubicBezTo>
                    <a:close/>
                  </a:path>
                </a:pathLst>
              </a:custGeom>
              <a:solidFill>
                <a:srgbClr val="260801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" name="Forme libre : forme 23">
                <a:extLst>
                  <a:ext uri="{FF2B5EF4-FFF2-40B4-BE49-F238E27FC236}">
                    <a16:creationId xmlns:a16="http://schemas.microsoft.com/office/drawing/2014/main" id="{2522EEBC-9F2D-415C-848C-B67C35C63115}"/>
                  </a:ext>
                </a:extLst>
              </p:cNvPr>
              <p:cNvSpPr/>
              <p:nvPr/>
            </p:nvSpPr>
            <p:spPr>
              <a:xfrm>
                <a:off x="4232272" y="4912600"/>
                <a:ext cx="560113" cy="104861"/>
              </a:xfrm>
              <a:custGeom>
                <a:avLst/>
                <a:gdLst>
                  <a:gd name="connsiteX0" fmla="*/ 163239 w 560113"/>
                  <a:gd name="connsiteY0" fmla="*/ 84506 h 104861"/>
                  <a:gd name="connsiteX1" fmla="*/ 204094 w 560113"/>
                  <a:gd name="connsiteY1" fmla="*/ 43961 h 104861"/>
                  <a:gd name="connsiteX2" fmla="*/ 220201 w 560113"/>
                  <a:gd name="connsiteY2" fmla="*/ 88703 h 104861"/>
                  <a:gd name="connsiteX3" fmla="*/ 409662 w 560113"/>
                  <a:gd name="connsiteY3" fmla="*/ 103699 h 104861"/>
                  <a:gd name="connsiteX4" fmla="*/ 559750 w 560113"/>
                  <a:gd name="connsiteY4" fmla="*/ 29643 h 104861"/>
                  <a:gd name="connsiteX5" fmla="*/ -363 w 560113"/>
                  <a:gd name="connsiteY5" fmla="*/ -412 h 104861"/>
                  <a:gd name="connsiteX6" fmla="*/ 163239 w 560113"/>
                  <a:gd name="connsiteY6" fmla="*/ 84506 h 104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0113" h="104861">
                    <a:moveTo>
                      <a:pt x="163239" y="84506"/>
                    </a:moveTo>
                    <a:lnTo>
                      <a:pt x="204094" y="43961"/>
                    </a:lnTo>
                    <a:lnTo>
                      <a:pt x="220201" y="88703"/>
                    </a:lnTo>
                    <a:cubicBezTo>
                      <a:pt x="220201" y="88703"/>
                      <a:pt x="334186" y="95862"/>
                      <a:pt x="409662" y="103699"/>
                    </a:cubicBezTo>
                    <a:cubicBezTo>
                      <a:pt x="469701" y="109552"/>
                      <a:pt x="527866" y="80852"/>
                      <a:pt x="559750" y="29643"/>
                    </a:cubicBezTo>
                    <a:lnTo>
                      <a:pt x="-363" y="-412"/>
                    </a:lnTo>
                    <a:cubicBezTo>
                      <a:pt x="54809" y="82964"/>
                      <a:pt x="163239" y="84506"/>
                      <a:pt x="163239" y="8450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" name="Forme libre : forme 24">
                <a:extLst>
                  <a:ext uri="{FF2B5EF4-FFF2-40B4-BE49-F238E27FC236}">
                    <a16:creationId xmlns:a16="http://schemas.microsoft.com/office/drawing/2014/main" id="{51E4F7E4-A54B-48DC-B4D8-862304EFB6CE}"/>
                  </a:ext>
                </a:extLst>
              </p:cNvPr>
              <p:cNvSpPr/>
              <p:nvPr/>
            </p:nvSpPr>
            <p:spPr>
              <a:xfrm>
                <a:off x="4262697" y="4347735"/>
                <a:ext cx="744143" cy="143748"/>
              </a:xfrm>
              <a:custGeom>
                <a:avLst/>
                <a:gdLst>
                  <a:gd name="connsiteX0" fmla="*/ 743780 w 744143"/>
                  <a:gd name="connsiteY0" fmla="*/ 65437 h 143748"/>
                  <a:gd name="connsiteX1" fmla="*/ -363 w 744143"/>
                  <a:gd name="connsiteY1" fmla="*/ 90122 h 143748"/>
                  <a:gd name="connsiteX2" fmla="*/ 261858 w 744143"/>
                  <a:gd name="connsiteY2" fmla="*/ -412 h 143748"/>
                  <a:gd name="connsiteX3" fmla="*/ 599740 w 744143"/>
                  <a:gd name="connsiteY3" fmla="*/ -412 h 143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4143" h="143748">
                    <a:moveTo>
                      <a:pt x="743780" y="65437"/>
                    </a:moveTo>
                    <a:cubicBezTo>
                      <a:pt x="494518" y="181829"/>
                      <a:pt x="84616" y="148442"/>
                      <a:pt x="-363" y="90122"/>
                    </a:cubicBezTo>
                    <a:lnTo>
                      <a:pt x="261858" y="-412"/>
                    </a:lnTo>
                    <a:lnTo>
                      <a:pt x="599740" y="-412"/>
                    </a:lnTo>
                    <a:close/>
                  </a:path>
                </a:pathLst>
              </a:custGeom>
              <a:solidFill>
                <a:srgbClr val="260801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" name="Forme libre : forme 25">
                <a:extLst>
                  <a:ext uri="{FF2B5EF4-FFF2-40B4-BE49-F238E27FC236}">
                    <a16:creationId xmlns:a16="http://schemas.microsoft.com/office/drawing/2014/main" id="{6A7E93F2-AFA5-4AC1-8E37-0DC07C53D959}"/>
                  </a:ext>
                </a:extLst>
              </p:cNvPr>
              <p:cNvSpPr/>
              <p:nvPr/>
            </p:nvSpPr>
            <p:spPr>
              <a:xfrm>
                <a:off x="5325259" y="5048640"/>
                <a:ext cx="49112" cy="97596"/>
              </a:xfrm>
              <a:custGeom>
                <a:avLst/>
                <a:gdLst>
                  <a:gd name="connsiteX0" fmla="*/ 400 w 49112"/>
                  <a:gd name="connsiteY0" fmla="*/ 69487 h 97596"/>
                  <a:gd name="connsiteX1" fmla="*/ 36626 w 49112"/>
                  <a:gd name="connsiteY1" fmla="*/ 41592 h 97596"/>
                  <a:gd name="connsiteX2" fmla="*/ 38971 w 49112"/>
                  <a:gd name="connsiteY2" fmla="*/ 48319 h 97596"/>
                  <a:gd name="connsiteX3" fmla="*/ 38107 w 49112"/>
                  <a:gd name="connsiteY3" fmla="*/ 95839 h 97596"/>
                  <a:gd name="connsiteX4" fmla="*/ 38671 w 49112"/>
                  <a:gd name="connsiteY4" fmla="*/ 97116 h 97596"/>
                  <a:gd name="connsiteX5" fmla="*/ 38724 w 49112"/>
                  <a:gd name="connsiteY5" fmla="*/ 97135 h 97596"/>
                  <a:gd name="connsiteX6" fmla="*/ 40020 w 49112"/>
                  <a:gd name="connsiteY6" fmla="*/ 96518 h 97596"/>
                  <a:gd name="connsiteX7" fmla="*/ 48228 w 49112"/>
                  <a:gd name="connsiteY7" fmla="*/ 46592 h 97596"/>
                  <a:gd name="connsiteX8" fmla="*/ 41070 w 49112"/>
                  <a:gd name="connsiteY8" fmla="*/ 20980 h 97596"/>
                  <a:gd name="connsiteX9" fmla="*/ 19285 w 49112"/>
                  <a:gd name="connsiteY9" fmla="*/ 59 h 97596"/>
                  <a:gd name="connsiteX10" fmla="*/ 9719 w 49112"/>
                  <a:gd name="connsiteY10" fmla="*/ 2651 h 97596"/>
                  <a:gd name="connsiteX11" fmla="*/ 9719 w 49112"/>
                  <a:gd name="connsiteY11" fmla="*/ 8823 h 97596"/>
                  <a:gd name="connsiteX12" fmla="*/ 13360 w 49112"/>
                  <a:gd name="connsiteY12" fmla="*/ 13575 h 97596"/>
                  <a:gd name="connsiteX13" fmla="*/ 16199 w 49112"/>
                  <a:gd name="connsiteY13" fmla="*/ 15735 h 97596"/>
                  <a:gd name="connsiteX14" fmla="*/ 30085 w 49112"/>
                  <a:gd name="connsiteY14" fmla="*/ 27152 h 97596"/>
                  <a:gd name="connsiteX15" fmla="*/ 26937 w 49112"/>
                  <a:gd name="connsiteY15" fmla="*/ 28756 h 97596"/>
                  <a:gd name="connsiteX16" fmla="*/ -155 w 49112"/>
                  <a:gd name="connsiteY16" fmla="*/ 67451 h 97596"/>
                  <a:gd name="connsiteX17" fmla="*/ 400 w 49112"/>
                  <a:gd name="connsiteY17" fmla="*/ 69487 h 97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9112" h="97596">
                    <a:moveTo>
                      <a:pt x="400" y="69487"/>
                    </a:moveTo>
                    <a:cubicBezTo>
                      <a:pt x="14679" y="63468"/>
                      <a:pt x="27158" y="53859"/>
                      <a:pt x="36626" y="41592"/>
                    </a:cubicBezTo>
                    <a:cubicBezTo>
                      <a:pt x="37490" y="43876"/>
                      <a:pt x="38292" y="46036"/>
                      <a:pt x="38971" y="48319"/>
                    </a:cubicBezTo>
                    <a:cubicBezTo>
                      <a:pt x="43165" y="63924"/>
                      <a:pt x="42865" y="80397"/>
                      <a:pt x="38107" y="95839"/>
                    </a:cubicBezTo>
                    <a:cubicBezTo>
                      <a:pt x="37910" y="96348"/>
                      <a:pt x="38163" y="96919"/>
                      <a:pt x="38671" y="97116"/>
                    </a:cubicBezTo>
                    <a:cubicBezTo>
                      <a:pt x="38689" y="97123"/>
                      <a:pt x="38706" y="97129"/>
                      <a:pt x="38724" y="97135"/>
                    </a:cubicBezTo>
                    <a:cubicBezTo>
                      <a:pt x="39251" y="97304"/>
                      <a:pt x="39818" y="97033"/>
                      <a:pt x="40020" y="96518"/>
                    </a:cubicBezTo>
                    <a:cubicBezTo>
                      <a:pt x="47182" y="80913"/>
                      <a:pt x="50017" y="63669"/>
                      <a:pt x="48228" y="46592"/>
                    </a:cubicBezTo>
                    <a:cubicBezTo>
                      <a:pt x="47283" y="37716"/>
                      <a:pt x="44864" y="29060"/>
                      <a:pt x="41070" y="20980"/>
                    </a:cubicBezTo>
                    <a:cubicBezTo>
                      <a:pt x="36990" y="11310"/>
                      <a:pt x="29112" y="3744"/>
                      <a:pt x="19285" y="59"/>
                    </a:cubicBezTo>
                    <a:cubicBezTo>
                      <a:pt x="15865" y="-1100"/>
                      <a:pt x="12085" y="-76"/>
                      <a:pt x="9719" y="2651"/>
                    </a:cubicBezTo>
                    <a:cubicBezTo>
                      <a:pt x="8419" y="4503"/>
                      <a:pt x="8419" y="6971"/>
                      <a:pt x="9719" y="8823"/>
                    </a:cubicBezTo>
                    <a:cubicBezTo>
                      <a:pt x="10716" y="10561"/>
                      <a:pt x="11941" y="12159"/>
                      <a:pt x="13360" y="13575"/>
                    </a:cubicBezTo>
                    <a:cubicBezTo>
                      <a:pt x="14533" y="14747"/>
                      <a:pt x="15088" y="15735"/>
                      <a:pt x="16199" y="15735"/>
                    </a:cubicBezTo>
                    <a:cubicBezTo>
                      <a:pt x="22052" y="17743"/>
                      <a:pt x="26983" y="21797"/>
                      <a:pt x="30085" y="27152"/>
                    </a:cubicBezTo>
                    <a:cubicBezTo>
                      <a:pt x="28418" y="27152"/>
                      <a:pt x="26937" y="27707"/>
                      <a:pt x="26937" y="28756"/>
                    </a:cubicBezTo>
                    <a:cubicBezTo>
                      <a:pt x="21694" y="43930"/>
                      <a:pt x="12309" y="57333"/>
                      <a:pt x="-155" y="67451"/>
                    </a:cubicBezTo>
                    <a:cubicBezTo>
                      <a:pt x="-772" y="67944"/>
                      <a:pt x="153" y="69487"/>
                      <a:pt x="400" y="69487"/>
                    </a:cubicBezTo>
                    <a:close/>
                  </a:path>
                </a:pathLst>
              </a:custGeom>
              <a:solidFill>
                <a:srgbClr val="44221B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" name="Forme libre : forme 26">
                <a:extLst>
                  <a:ext uri="{FF2B5EF4-FFF2-40B4-BE49-F238E27FC236}">
                    <a16:creationId xmlns:a16="http://schemas.microsoft.com/office/drawing/2014/main" id="{6CAD61E4-A885-4382-8E9B-1A905BF65168}"/>
                  </a:ext>
                </a:extLst>
              </p:cNvPr>
              <p:cNvSpPr/>
              <p:nvPr/>
            </p:nvSpPr>
            <p:spPr>
              <a:xfrm>
                <a:off x="4229988" y="4570645"/>
                <a:ext cx="256852" cy="256852"/>
              </a:xfrm>
              <a:custGeom>
                <a:avLst/>
                <a:gdLst>
                  <a:gd name="connsiteX0" fmla="*/ 128063 w 256852"/>
                  <a:gd name="connsiteY0" fmla="*/ -412 h 256852"/>
                  <a:gd name="connsiteX1" fmla="*/ -363 w 256852"/>
                  <a:gd name="connsiteY1" fmla="*/ 128015 h 256852"/>
                  <a:gd name="connsiteX2" fmla="*/ 128063 w 256852"/>
                  <a:gd name="connsiteY2" fmla="*/ 256441 h 256852"/>
                  <a:gd name="connsiteX3" fmla="*/ 256489 w 256852"/>
                  <a:gd name="connsiteY3" fmla="*/ 128015 h 256852"/>
                  <a:gd name="connsiteX4" fmla="*/ 128063 w 256852"/>
                  <a:gd name="connsiteY4" fmla="*/ -412 h 25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852" h="256852">
                    <a:moveTo>
                      <a:pt x="128063" y="-412"/>
                    </a:moveTo>
                    <a:cubicBezTo>
                      <a:pt x="57135" y="-412"/>
                      <a:pt x="-363" y="57087"/>
                      <a:pt x="-363" y="128015"/>
                    </a:cubicBezTo>
                    <a:cubicBezTo>
                      <a:pt x="-363" y="198942"/>
                      <a:pt x="57135" y="256441"/>
                      <a:pt x="128063" y="256441"/>
                    </a:cubicBezTo>
                    <a:cubicBezTo>
                      <a:pt x="198990" y="256441"/>
                      <a:pt x="256489" y="198942"/>
                      <a:pt x="256489" y="128015"/>
                    </a:cubicBezTo>
                    <a:cubicBezTo>
                      <a:pt x="256489" y="57087"/>
                      <a:pt x="198990" y="-412"/>
                      <a:pt x="128063" y="-4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" name="Forme libre : forme 27">
                <a:extLst>
                  <a:ext uri="{FF2B5EF4-FFF2-40B4-BE49-F238E27FC236}">
                    <a16:creationId xmlns:a16="http://schemas.microsoft.com/office/drawing/2014/main" id="{76D59E04-9DFE-40FC-9A7C-2D2C5951BE6D}"/>
                  </a:ext>
                </a:extLst>
              </p:cNvPr>
              <p:cNvSpPr/>
              <p:nvPr/>
            </p:nvSpPr>
            <p:spPr>
              <a:xfrm rot="17550000">
                <a:off x="4804877" y="4553997"/>
                <a:ext cx="256852" cy="256852"/>
              </a:xfrm>
              <a:custGeom>
                <a:avLst/>
                <a:gdLst>
                  <a:gd name="connsiteX0" fmla="*/ 256489 w 256852"/>
                  <a:gd name="connsiteY0" fmla="*/ 128014 h 256852"/>
                  <a:gd name="connsiteX1" fmla="*/ 128063 w 256852"/>
                  <a:gd name="connsiteY1" fmla="*/ 256441 h 256852"/>
                  <a:gd name="connsiteX2" fmla="*/ -363 w 256852"/>
                  <a:gd name="connsiteY2" fmla="*/ 128014 h 256852"/>
                  <a:gd name="connsiteX3" fmla="*/ 128063 w 256852"/>
                  <a:gd name="connsiteY3" fmla="*/ -412 h 256852"/>
                  <a:gd name="connsiteX4" fmla="*/ 256489 w 256852"/>
                  <a:gd name="connsiteY4" fmla="*/ 128014 h 25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852" h="256852">
                    <a:moveTo>
                      <a:pt x="256489" y="128014"/>
                    </a:moveTo>
                    <a:cubicBezTo>
                      <a:pt x="256489" y="198942"/>
                      <a:pt x="198991" y="256441"/>
                      <a:pt x="128063" y="256441"/>
                    </a:cubicBezTo>
                    <a:cubicBezTo>
                      <a:pt x="57135" y="256441"/>
                      <a:pt x="-363" y="198942"/>
                      <a:pt x="-363" y="128014"/>
                    </a:cubicBezTo>
                    <a:cubicBezTo>
                      <a:pt x="-363" y="57087"/>
                      <a:pt x="57135" y="-412"/>
                      <a:pt x="128063" y="-412"/>
                    </a:cubicBezTo>
                    <a:cubicBezTo>
                      <a:pt x="198991" y="-412"/>
                      <a:pt x="256489" y="57087"/>
                      <a:pt x="256489" y="1280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" name="Forme libre : forme 28">
                <a:extLst>
                  <a:ext uri="{FF2B5EF4-FFF2-40B4-BE49-F238E27FC236}">
                    <a16:creationId xmlns:a16="http://schemas.microsoft.com/office/drawing/2014/main" id="{294587FC-DFCB-465B-A6C3-124531829CCC}"/>
                  </a:ext>
                </a:extLst>
              </p:cNvPr>
              <p:cNvSpPr/>
              <p:nvPr/>
            </p:nvSpPr>
            <p:spPr>
              <a:xfrm>
                <a:off x="4781030" y="4648095"/>
                <a:ext cx="153667" cy="153666"/>
              </a:xfrm>
              <a:custGeom>
                <a:avLst/>
                <a:gdLst>
                  <a:gd name="connsiteX0" fmla="*/ 153667 w 153667"/>
                  <a:gd name="connsiteY0" fmla="*/ 76833 h 153666"/>
                  <a:gd name="connsiteX1" fmla="*/ 76833 w 153667"/>
                  <a:gd name="connsiteY1" fmla="*/ 153667 h 153666"/>
                  <a:gd name="connsiteX2" fmla="*/ 0 w 153667"/>
                  <a:gd name="connsiteY2" fmla="*/ 76833 h 153666"/>
                  <a:gd name="connsiteX3" fmla="*/ 76833 w 153667"/>
                  <a:gd name="connsiteY3" fmla="*/ 0 h 153666"/>
                  <a:gd name="connsiteX4" fmla="*/ 153667 w 153667"/>
                  <a:gd name="connsiteY4" fmla="*/ 76833 h 153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3667" h="153666">
                    <a:moveTo>
                      <a:pt x="153667" y="76833"/>
                    </a:moveTo>
                    <a:cubicBezTo>
                      <a:pt x="153667" y="119267"/>
                      <a:pt x="119267" y="153667"/>
                      <a:pt x="76833" y="153667"/>
                    </a:cubicBezTo>
                    <a:cubicBezTo>
                      <a:pt x="34399" y="153667"/>
                      <a:pt x="0" y="119267"/>
                      <a:pt x="0" y="76833"/>
                    </a:cubicBezTo>
                    <a:cubicBezTo>
                      <a:pt x="0" y="34399"/>
                      <a:pt x="34399" y="0"/>
                      <a:pt x="76833" y="0"/>
                    </a:cubicBezTo>
                    <a:cubicBezTo>
                      <a:pt x="119267" y="0"/>
                      <a:pt x="153667" y="34399"/>
                      <a:pt x="153667" y="76833"/>
                    </a:cubicBezTo>
                    <a:close/>
                  </a:path>
                </a:pathLst>
              </a:custGeom>
              <a:solidFill>
                <a:srgbClr val="260801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" name="Forme libre : forme 29">
                <a:extLst>
                  <a:ext uri="{FF2B5EF4-FFF2-40B4-BE49-F238E27FC236}">
                    <a16:creationId xmlns:a16="http://schemas.microsoft.com/office/drawing/2014/main" id="{F3BF7704-51DF-4C4C-A10A-54C0CA81EC97}"/>
                  </a:ext>
                </a:extLst>
              </p:cNvPr>
              <p:cNvSpPr/>
              <p:nvPr/>
            </p:nvSpPr>
            <p:spPr>
              <a:xfrm>
                <a:off x="4886560" y="4672781"/>
                <a:ext cx="43940" cy="43940"/>
              </a:xfrm>
              <a:custGeom>
                <a:avLst/>
                <a:gdLst>
                  <a:gd name="connsiteX0" fmla="*/ 43940 w 43940"/>
                  <a:gd name="connsiteY0" fmla="*/ 21970 h 43940"/>
                  <a:gd name="connsiteX1" fmla="*/ 21970 w 43940"/>
                  <a:gd name="connsiteY1" fmla="*/ 43940 h 43940"/>
                  <a:gd name="connsiteX2" fmla="*/ 0 w 43940"/>
                  <a:gd name="connsiteY2" fmla="*/ 21970 h 43940"/>
                  <a:gd name="connsiteX3" fmla="*/ 21970 w 43940"/>
                  <a:gd name="connsiteY3" fmla="*/ 0 h 43940"/>
                  <a:gd name="connsiteX4" fmla="*/ 43940 w 43940"/>
                  <a:gd name="connsiteY4" fmla="*/ 21970 h 43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940" h="43940">
                    <a:moveTo>
                      <a:pt x="43940" y="21970"/>
                    </a:moveTo>
                    <a:cubicBezTo>
                      <a:pt x="43940" y="34104"/>
                      <a:pt x="34104" y="43940"/>
                      <a:pt x="21970" y="43940"/>
                    </a:cubicBezTo>
                    <a:cubicBezTo>
                      <a:pt x="9836" y="43940"/>
                      <a:pt x="0" y="34104"/>
                      <a:pt x="0" y="21970"/>
                    </a:cubicBezTo>
                    <a:cubicBezTo>
                      <a:pt x="0" y="9836"/>
                      <a:pt x="9836" y="0"/>
                      <a:pt x="21970" y="0"/>
                    </a:cubicBezTo>
                    <a:cubicBezTo>
                      <a:pt x="34104" y="0"/>
                      <a:pt x="43940" y="9836"/>
                      <a:pt x="43940" y="2197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" name="Forme libre : forme 30">
                <a:extLst>
                  <a:ext uri="{FF2B5EF4-FFF2-40B4-BE49-F238E27FC236}">
                    <a16:creationId xmlns:a16="http://schemas.microsoft.com/office/drawing/2014/main" id="{E2EE25F8-959B-4A30-B08F-8DFF9F952508}"/>
                  </a:ext>
                </a:extLst>
              </p:cNvPr>
              <p:cNvSpPr/>
              <p:nvPr/>
            </p:nvSpPr>
            <p:spPr>
              <a:xfrm>
                <a:off x="4206167" y="4664758"/>
                <a:ext cx="153667" cy="153666"/>
              </a:xfrm>
              <a:custGeom>
                <a:avLst/>
                <a:gdLst>
                  <a:gd name="connsiteX0" fmla="*/ 153667 w 153667"/>
                  <a:gd name="connsiteY0" fmla="*/ 76833 h 153666"/>
                  <a:gd name="connsiteX1" fmla="*/ 76833 w 153667"/>
                  <a:gd name="connsiteY1" fmla="*/ 153667 h 153666"/>
                  <a:gd name="connsiteX2" fmla="*/ 0 w 153667"/>
                  <a:gd name="connsiteY2" fmla="*/ 76833 h 153666"/>
                  <a:gd name="connsiteX3" fmla="*/ 76833 w 153667"/>
                  <a:gd name="connsiteY3" fmla="*/ 0 h 153666"/>
                  <a:gd name="connsiteX4" fmla="*/ 153667 w 153667"/>
                  <a:gd name="connsiteY4" fmla="*/ 76833 h 153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3667" h="153666">
                    <a:moveTo>
                      <a:pt x="153667" y="76833"/>
                    </a:moveTo>
                    <a:cubicBezTo>
                      <a:pt x="153667" y="119267"/>
                      <a:pt x="119267" y="153667"/>
                      <a:pt x="76833" y="153667"/>
                    </a:cubicBezTo>
                    <a:cubicBezTo>
                      <a:pt x="34399" y="153667"/>
                      <a:pt x="0" y="119267"/>
                      <a:pt x="0" y="76833"/>
                    </a:cubicBezTo>
                    <a:cubicBezTo>
                      <a:pt x="0" y="34400"/>
                      <a:pt x="34399" y="0"/>
                      <a:pt x="76833" y="0"/>
                    </a:cubicBezTo>
                    <a:cubicBezTo>
                      <a:pt x="119267" y="0"/>
                      <a:pt x="153667" y="34400"/>
                      <a:pt x="153667" y="76833"/>
                    </a:cubicBezTo>
                    <a:close/>
                  </a:path>
                </a:pathLst>
              </a:custGeom>
              <a:solidFill>
                <a:srgbClr val="260801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" name="Forme libre : forme 31">
                <a:extLst>
                  <a:ext uri="{FF2B5EF4-FFF2-40B4-BE49-F238E27FC236}">
                    <a16:creationId xmlns:a16="http://schemas.microsoft.com/office/drawing/2014/main" id="{029DF8FB-1F3D-4AAF-9B4E-2E259688E8DA}"/>
                  </a:ext>
                </a:extLst>
              </p:cNvPr>
              <p:cNvSpPr/>
              <p:nvPr/>
            </p:nvSpPr>
            <p:spPr>
              <a:xfrm>
                <a:off x="4311697" y="4689443"/>
                <a:ext cx="43940" cy="43940"/>
              </a:xfrm>
              <a:custGeom>
                <a:avLst/>
                <a:gdLst>
                  <a:gd name="connsiteX0" fmla="*/ 43940 w 43940"/>
                  <a:gd name="connsiteY0" fmla="*/ 21970 h 43940"/>
                  <a:gd name="connsiteX1" fmla="*/ 21970 w 43940"/>
                  <a:gd name="connsiteY1" fmla="*/ 43940 h 43940"/>
                  <a:gd name="connsiteX2" fmla="*/ 0 w 43940"/>
                  <a:gd name="connsiteY2" fmla="*/ 21970 h 43940"/>
                  <a:gd name="connsiteX3" fmla="*/ 21970 w 43940"/>
                  <a:gd name="connsiteY3" fmla="*/ 0 h 43940"/>
                  <a:gd name="connsiteX4" fmla="*/ 43940 w 43940"/>
                  <a:gd name="connsiteY4" fmla="*/ 21970 h 43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940" h="43940">
                    <a:moveTo>
                      <a:pt x="43940" y="21970"/>
                    </a:moveTo>
                    <a:cubicBezTo>
                      <a:pt x="43940" y="34104"/>
                      <a:pt x="34104" y="43940"/>
                      <a:pt x="21970" y="43940"/>
                    </a:cubicBezTo>
                    <a:cubicBezTo>
                      <a:pt x="9836" y="43940"/>
                      <a:pt x="0" y="34104"/>
                      <a:pt x="0" y="21970"/>
                    </a:cubicBezTo>
                    <a:cubicBezTo>
                      <a:pt x="0" y="9836"/>
                      <a:pt x="9836" y="0"/>
                      <a:pt x="21970" y="0"/>
                    </a:cubicBezTo>
                    <a:cubicBezTo>
                      <a:pt x="34104" y="0"/>
                      <a:pt x="43940" y="9836"/>
                      <a:pt x="43940" y="2197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" name="Forme libre : forme 32">
                <a:extLst>
                  <a:ext uri="{FF2B5EF4-FFF2-40B4-BE49-F238E27FC236}">
                    <a16:creationId xmlns:a16="http://schemas.microsoft.com/office/drawing/2014/main" id="{C9B575BB-1E05-46E6-8D96-11D827780A5D}"/>
                  </a:ext>
                </a:extLst>
              </p:cNvPr>
              <p:cNvSpPr/>
              <p:nvPr/>
            </p:nvSpPr>
            <p:spPr>
              <a:xfrm>
                <a:off x="4230849" y="4467232"/>
                <a:ext cx="104258" cy="95518"/>
              </a:xfrm>
              <a:custGeom>
                <a:avLst/>
                <a:gdLst>
                  <a:gd name="connsiteX0" fmla="*/ 89989 w 104258"/>
                  <a:gd name="connsiteY0" fmla="*/ -369 h 95518"/>
                  <a:gd name="connsiteX1" fmla="*/ 77214 w 104258"/>
                  <a:gd name="connsiteY1" fmla="*/ 67516 h 95518"/>
                  <a:gd name="connsiteX2" fmla="*/ 874 w 104258"/>
                  <a:gd name="connsiteY2" fmla="*/ 82759 h 95518"/>
                  <a:gd name="connsiteX3" fmla="*/ 89989 w 104258"/>
                  <a:gd name="connsiteY3" fmla="*/ -369 h 95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258" h="95518">
                    <a:moveTo>
                      <a:pt x="89989" y="-369"/>
                    </a:moveTo>
                    <a:cubicBezTo>
                      <a:pt x="107269" y="310"/>
                      <a:pt x="113872" y="39437"/>
                      <a:pt x="77214" y="67516"/>
                    </a:cubicBezTo>
                    <a:cubicBezTo>
                      <a:pt x="40556" y="95596"/>
                      <a:pt x="10625" y="104976"/>
                      <a:pt x="874" y="82759"/>
                    </a:cubicBezTo>
                    <a:cubicBezTo>
                      <a:pt x="-8877" y="60543"/>
                      <a:pt x="40679" y="-2282"/>
                      <a:pt x="89989" y="-369"/>
                    </a:cubicBezTo>
                    <a:close/>
                  </a:path>
                </a:pathLst>
              </a:custGeom>
              <a:solidFill>
                <a:srgbClr val="260801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" name="Forme libre : forme 33">
                <a:extLst>
                  <a:ext uri="{FF2B5EF4-FFF2-40B4-BE49-F238E27FC236}">
                    <a16:creationId xmlns:a16="http://schemas.microsoft.com/office/drawing/2014/main" id="{4FE436BA-7127-4448-AD68-1976E21F65DD}"/>
                  </a:ext>
                </a:extLst>
              </p:cNvPr>
              <p:cNvSpPr/>
              <p:nvPr/>
            </p:nvSpPr>
            <p:spPr>
              <a:xfrm>
                <a:off x="4930541" y="4456128"/>
                <a:ext cx="104258" cy="95523"/>
              </a:xfrm>
              <a:custGeom>
                <a:avLst/>
                <a:gdLst>
                  <a:gd name="connsiteX0" fmla="*/ 102657 w 104258"/>
                  <a:gd name="connsiteY0" fmla="*/ 82754 h 95523"/>
                  <a:gd name="connsiteX1" fmla="*/ 26318 w 104258"/>
                  <a:gd name="connsiteY1" fmla="*/ 67511 h 95523"/>
                  <a:gd name="connsiteX2" fmla="*/ 13543 w 104258"/>
                  <a:gd name="connsiteY2" fmla="*/ -374 h 95523"/>
                  <a:gd name="connsiteX3" fmla="*/ 102657 w 104258"/>
                  <a:gd name="connsiteY3" fmla="*/ 82754 h 95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258" h="95523">
                    <a:moveTo>
                      <a:pt x="102657" y="82754"/>
                    </a:moveTo>
                    <a:cubicBezTo>
                      <a:pt x="92968" y="105033"/>
                      <a:pt x="62975" y="95529"/>
                      <a:pt x="26318" y="67511"/>
                    </a:cubicBezTo>
                    <a:cubicBezTo>
                      <a:pt x="-10340" y="39493"/>
                      <a:pt x="-3737" y="366"/>
                      <a:pt x="13543" y="-374"/>
                    </a:cubicBezTo>
                    <a:cubicBezTo>
                      <a:pt x="62852" y="-2164"/>
                      <a:pt x="112408" y="60537"/>
                      <a:pt x="102657" y="82754"/>
                    </a:cubicBezTo>
                    <a:close/>
                  </a:path>
                </a:pathLst>
              </a:custGeom>
              <a:solidFill>
                <a:srgbClr val="260801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" name="Forme libre : forme 34">
                <a:extLst>
                  <a:ext uri="{FF2B5EF4-FFF2-40B4-BE49-F238E27FC236}">
                    <a16:creationId xmlns:a16="http://schemas.microsoft.com/office/drawing/2014/main" id="{434FB483-FA35-4E0D-B3B9-72210F619944}"/>
                  </a:ext>
                </a:extLst>
              </p:cNvPr>
              <p:cNvSpPr/>
              <p:nvPr/>
            </p:nvSpPr>
            <p:spPr>
              <a:xfrm>
                <a:off x="4144436" y="4514991"/>
                <a:ext cx="1004015" cy="368710"/>
              </a:xfrm>
              <a:custGeom>
                <a:avLst/>
                <a:gdLst>
                  <a:gd name="connsiteX0" fmla="*/ 552300 w 1004015"/>
                  <a:gd name="connsiteY0" fmla="*/ 61784 h 368710"/>
                  <a:gd name="connsiteX1" fmla="*/ 385673 w 1004015"/>
                  <a:gd name="connsiteY1" fmla="*/ 39628 h 368710"/>
                  <a:gd name="connsiteX2" fmla="*/ 6196 w 1004015"/>
                  <a:gd name="connsiteY2" fmla="*/ 146393 h 368710"/>
                  <a:gd name="connsiteX3" fmla="*/ 402274 w 1004015"/>
                  <a:gd name="connsiteY3" fmla="*/ 287409 h 368710"/>
                  <a:gd name="connsiteX4" fmla="*/ 532860 w 1004015"/>
                  <a:gd name="connsiteY4" fmla="*/ 235940 h 368710"/>
                  <a:gd name="connsiteX5" fmla="*/ 639872 w 1004015"/>
                  <a:gd name="connsiteY5" fmla="*/ 274017 h 368710"/>
                  <a:gd name="connsiteX6" fmla="*/ 853586 w 1004015"/>
                  <a:gd name="connsiteY6" fmla="*/ 347703 h 368710"/>
                  <a:gd name="connsiteX7" fmla="*/ 853586 w 1004015"/>
                  <a:gd name="connsiteY7" fmla="*/ 347703 h 368710"/>
                  <a:gd name="connsiteX8" fmla="*/ 1003303 w 1004015"/>
                  <a:gd name="connsiteY8" fmla="*/ 183113 h 368710"/>
                  <a:gd name="connsiteX9" fmla="*/ 552300 w 1004015"/>
                  <a:gd name="connsiteY9" fmla="*/ 61784 h 368710"/>
                  <a:gd name="connsiteX10" fmla="*/ 213615 w 1004015"/>
                  <a:gd name="connsiteY10" fmla="*/ 312341 h 368710"/>
                  <a:gd name="connsiteX11" fmla="*/ 85189 w 1004015"/>
                  <a:gd name="connsiteY11" fmla="*/ 183915 h 368710"/>
                  <a:gd name="connsiteX12" fmla="*/ 213615 w 1004015"/>
                  <a:gd name="connsiteY12" fmla="*/ 55489 h 368710"/>
                  <a:gd name="connsiteX13" fmla="*/ 342041 w 1004015"/>
                  <a:gd name="connsiteY13" fmla="*/ 183915 h 368710"/>
                  <a:gd name="connsiteX14" fmla="*/ 213615 w 1004015"/>
                  <a:gd name="connsiteY14" fmla="*/ 312094 h 368710"/>
                  <a:gd name="connsiteX15" fmla="*/ 788478 w 1004015"/>
                  <a:gd name="connsiteY15" fmla="*/ 295679 h 368710"/>
                  <a:gd name="connsiteX16" fmla="*/ 660052 w 1004015"/>
                  <a:gd name="connsiteY16" fmla="*/ 167253 h 368710"/>
                  <a:gd name="connsiteX17" fmla="*/ 788478 w 1004015"/>
                  <a:gd name="connsiteY17" fmla="*/ 38826 h 368710"/>
                  <a:gd name="connsiteX18" fmla="*/ 916904 w 1004015"/>
                  <a:gd name="connsiteY18" fmla="*/ 167253 h 368710"/>
                  <a:gd name="connsiteX19" fmla="*/ 788478 w 1004015"/>
                  <a:gd name="connsiteY19" fmla="*/ 295432 h 368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004015" h="368710">
                    <a:moveTo>
                      <a:pt x="552300" y="61784"/>
                    </a:moveTo>
                    <a:cubicBezTo>
                      <a:pt x="492931" y="93011"/>
                      <a:pt x="452077" y="67338"/>
                      <a:pt x="385673" y="39628"/>
                    </a:cubicBezTo>
                    <a:cubicBezTo>
                      <a:pt x="319269" y="11919"/>
                      <a:pt x="56061" y="-68185"/>
                      <a:pt x="6196" y="146393"/>
                    </a:cubicBezTo>
                    <a:cubicBezTo>
                      <a:pt x="-43669" y="360971"/>
                      <a:pt x="200717" y="443730"/>
                      <a:pt x="402274" y="287409"/>
                    </a:cubicBezTo>
                    <a:cubicBezTo>
                      <a:pt x="447510" y="252356"/>
                      <a:pt x="491697" y="238038"/>
                      <a:pt x="532860" y="235940"/>
                    </a:cubicBezTo>
                    <a:cubicBezTo>
                      <a:pt x="571591" y="237358"/>
                      <a:pt x="608950" y="250651"/>
                      <a:pt x="639872" y="274017"/>
                    </a:cubicBezTo>
                    <a:cubicBezTo>
                      <a:pt x="681714" y="311045"/>
                      <a:pt x="742563" y="358750"/>
                      <a:pt x="853586" y="347703"/>
                    </a:cubicBezTo>
                    <a:lnTo>
                      <a:pt x="853586" y="347703"/>
                    </a:lnTo>
                    <a:cubicBezTo>
                      <a:pt x="922335" y="341532"/>
                      <a:pt x="996824" y="300739"/>
                      <a:pt x="1003303" y="183113"/>
                    </a:cubicBezTo>
                    <a:cubicBezTo>
                      <a:pt x="1014288" y="-13198"/>
                      <a:pt x="763299" y="-49301"/>
                      <a:pt x="552300" y="61784"/>
                    </a:cubicBezTo>
                    <a:close/>
                    <a:moveTo>
                      <a:pt x="213615" y="312341"/>
                    </a:moveTo>
                    <a:cubicBezTo>
                      <a:pt x="142688" y="312341"/>
                      <a:pt x="85189" y="254843"/>
                      <a:pt x="85189" y="183915"/>
                    </a:cubicBezTo>
                    <a:cubicBezTo>
                      <a:pt x="85189" y="112987"/>
                      <a:pt x="142688" y="55489"/>
                      <a:pt x="213615" y="55489"/>
                    </a:cubicBezTo>
                    <a:cubicBezTo>
                      <a:pt x="284543" y="55489"/>
                      <a:pt x="342041" y="112987"/>
                      <a:pt x="342041" y="183915"/>
                    </a:cubicBezTo>
                    <a:cubicBezTo>
                      <a:pt x="341905" y="254746"/>
                      <a:pt x="284447" y="312094"/>
                      <a:pt x="213615" y="312094"/>
                    </a:cubicBezTo>
                    <a:close/>
                    <a:moveTo>
                      <a:pt x="788478" y="295679"/>
                    </a:moveTo>
                    <a:cubicBezTo>
                      <a:pt x="717550" y="295679"/>
                      <a:pt x="660052" y="238180"/>
                      <a:pt x="660052" y="167253"/>
                    </a:cubicBezTo>
                    <a:cubicBezTo>
                      <a:pt x="660052" y="96325"/>
                      <a:pt x="717550" y="38826"/>
                      <a:pt x="788478" y="38826"/>
                    </a:cubicBezTo>
                    <a:cubicBezTo>
                      <a:pt x="859406" y="38826"/>
                      <a:pt x="916904" y="96325"/>
                      <a:pt x="916904" y="167253"/>
                    </a:cubicBezTo>
                    <a:cubicBezTo>
                      <a:pt x="916768" y="238084"/>
                      <a:pt x="859310" y="295432"/>
                      <a:pt x="788478" y="295432"/>
                    </a:cubicBezTo>
                    <a:close/>
                  </a:path>
                </a:pathLst>
              </a:custGeom>
              <a:solidFill>
                <a:srgbClr val="18B7A4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" name="Forme libre : forme 35">
                <a:extLst>
                  <a:ext uri="{FF2B5EF4-FFF2-40B4-BE49-F238E27FC236}">
                    <a16:creationId xmlns:a16="http://schemas.microsoft.com/office/drawing/2014/main" id="{D069CB9D-4880-425A-B604-149236BB0D17}"/>
                  </a:ext>
                </a:extLst>
              </p:cNvPr>
              <p:cNvSpPr/>
              <p:nvPr/>
            </p:nvSpPr>
            <p:spPr>
              <a:xfrm>
                <a:off x="4204994" y="6350467"/>
                <a:ext cx="937800" cy="297403"/>
              </a:xfrm>
              <a:custGeom>
                <a:avLst/>
                <a:gdLst>
                  <a:gd name="connsiteX0" fmla="*/ 3895 w 937800"/>
                  <a:gd name="connsiteY0" fmla="*/ 293160 h 297403"/>
                  <a:gd name="connsiteX1" fmla="*/ 471252 w 937800"/>
                  <a:gd name="connsiteY1" fmla="*/ 115548 h 297403"/>
                  <a:gd name="connsiteX2" fmla="*/ 937437 w 937800"/>
                  <a:gd name="connsiteY2" fmla="*/ 233483 h 297403"/>
                  <a:gd name="connsiteX3" fmla="*/ 911641 w 937800"/>
                  <a:gd name="connsiteY3" fmla="*/ 99996 h 297403"/>
                  <a:gd name="connsiteX4" fmla="*/ 414291 w 937800"/>
                  <a:gd name="connsiteY4" fmla="*/ -412 h 297403"/>
                  <a:gd name="connsiteX5" fmla="*/ 140467 w 937800"/>
                  <a:gd name="connsiteY5" fmla="*/ 190900 h 297403"/>
                  <a:gd name="connsiteX6" fmla="*/ -363 w 937800"/>
                  <a:gd name="connsiteY6" fmla="*/ 256502 h 297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7800" h="297403">
                    <a:moveTo>
                      <a:pt x="3895" y="293160"/>
                    </a:moveTo>
                    <a:cubicBezTo>
                      <a:pt x="101711" y="314822"/>
                      <a:pt x="324127" y="243172"/>
                      <a:pt x="471252" y="115548"/>
                    </a:cubicBezTo>
                    <a:cubicBezTo>
                      <a:pt x="526424" y="161710"/>
                      <a:pt x="761862" y="285323"/>
                      <a:pt x="937437" y="233483"/>
                    </a:cubicBezTo>
                    <a:lnTo>
                      <a:pt x="911641" y="99996"/>
                    </a:lnTo>
                    <a:lnTo>
                      <a:pt x="414291" y="-412"/>
                    </a:lnTo>
                    <a:lnTo>
                      <a:pt x="140467" y="190900"/>
                    </a:lnTo>
                    <a:lnTo>
                      <a:pt x="-363" y="256502"/>
                    </a:lnTo>
                    <a:close/>
                  </a:path>
                </a:pathLst>
              </a:custGeom>
              <a:solidFill>
                <a:srgbClr val="000000">
                  <a:alpha val="16000"/>
                </a:srgbClr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" name="Forme libre : forme 36">
                <a:extLst>
                  <a:ext uri="{FF2B5EF4-FFF2-40B4-BE49-F238E27FC236}">
                    <a16:creationId xmlns:a16="http://schemas.microsoft.com/office/drawing/2014/main" id="{21771E40-28C8-4B01-93CB-9BD6CB9A45CD}"/>
                  </a:ext>
                </a:extLst>
              </p:cNvPr>
              <p:cNvSpPr/>
              <p:nvPr/>
            </p:nvSpPr>
            <p:spPr>
              <a:xfrm>
                <a:off x="4168028" y="6317511"/>
                <a:ext cx="449892" cy="168293"/>
              </a:xfrm>
              <a:custGeom>
                <a:avLst/>
                <a:gdLst>
                  <a:gd name="connsiteX0" fmla="*/ -363 w 449892"/>
                  <a:gd name="connsiteY0" fmla="*/ -412 h 168293"/>
                  <a:gd name="connsiteX1" fmla="*/ 365722 w 449892"/>
                  <a:gd name="connsiteY1" fmla="*/ 16004 h 168293"/>
                  <a:gd name="connsiteX2" fmla="*/ 449529 w 449892"/>
                  <a:gd name="connsiteY2" fmla="*/ 21497 h 168293"/>
                  <a:gd name="connsiteX3" fmla="*/ 438236 w 449892"/>
                  <a:gd name="connsiteY3" fmla="*/ 110426 h 168293"/>
                  <a:gd name="connsiteX4" fmla="*/ 7289 w 449892"/>
                  <a:gd name="connsiteY4" fmla="*/ 167882 h 168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9892" h="168293">
                    <a:moveTo>
                      <a:pt x="-363" y="-412"/>
                    </a:moveTo>
                    <a:cubicBezTo>
                      <a:pt x="26420" y="25631"/>
                      <a:pt x="145466" y="96726"/>
                      <a:pt x="365722" y="16004"/>
                    </a:cubicBezTo>
                    <a:lnTo>
                      <a:pt x="449529" y="21497"/>
                    </a:lnTo>
                    <a:lnTo>
                      <a:pt x="438236" y="110426"/>
                    </a:lnTo>
                    <a:lnTo>
                      <a:pt x="7289" y="167882"/>
                    </a:lnTo>
                    <a:close/>
                  </a:path>
                </a:pathLst>
              </a:custGeom>
              <a:solidFill>
                <a:srgbClr val="000000">
                  <a:alpha val="16000"/>
                </a:srgbClr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" name="Forme libre : forme 37">
                <a:extLst>
                  <a:ext uri="{FF2B5EF4-FFF2-40B4-BE49-F238E27FC236}">
                    <a16:creationId xmlns:a16="http://schemas.microsoft.com/office/drawing/2014/main" id="{C7918CC6-7571-4EA2-A844-C9930AF1772D}"/>
                  </a:ext>
                </a:extLst>
              </p:cNvPr>
              <p:cNvSpPr/>
              <p:nvPr/>
            </p:nvSpPr>
            <p:spPr>
              <a:xfrm>
                <a:off x="3899893" y="5600399"/>
                <a:ext cx="828495" cy="1002130"/>
              </a:xfrm>
              <a:custGeom>
                <a:avLst/>
                <a:gdLst>
                  <a:gd name="connsiteX0" fmla="*/ 435571 w 828495"/>
                  <a:gd name="connsiteY0" fmla="*/ -412 h 1002130"/>
                  <a:gd name="connsiteX1" fmla="*/ 17646 w 828495"/>
                  <a:gd name="connsiteY1" fmla="*/ 451332 h 1002130"/>
                  <a:gd name="connsiteX2" fmla="*/ 186865 w 828495"/>
                  <a:gd name="connsiteY2" fmla="*/ 971146 h 1002130"/>
                  <a:gd name="connsiteX3" fmla="*/ 828132 w 828495"/>
                  <a:gd name="connsiteY3" fmla="*/ 784895 h 1002130"/>
                  <a:gd name="connsiteX4" fmla="*/ 717664 w 828495"/>
                  <a:gd name="connsiteY4" fmla="*/ 710838 h 1002130"/>
                  <a:gd name="connsiteX5" fmla="*/ 229633 w 828495"/>
                  <a:gd name="connsiteY5" fmla="*/ 684918 h 1002130"/>
                  <a:gd name="connsiteX6" fmla="*/ 323437 w 828495"/>
                  <a:gd name="connsiteY6" fmla="*/ 277608 h 1002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28495" h="1002130">
                    <a:moveTo>
                      <a:pt x="435571" y="-412"/>
                    </a:moveTo>
                    <a:cubicBezTo>
                      <a:pt x="166129" y="9031"/>
                      <a:pt x="61895" y="201762"/>
                      <a:pt x="17646" y="451332"/>
                    </a:cubicBezTo>
                    <a:cubicBezTo>
                      <a:pt x="-26602" y="700902"/>
                      <a:pt x="3761" y="877157"/>
                      <a:pt x="186865" y="971146"/>
                    </a:cubicBezTo>
                    <a:cubicBezTo>
                      <a:pt x="362379" y="1061248"/>
                      <a:pt x="631203" y="938130"/>
                      <a:pt x="828132" y="784895"/>
                    </a:cubicBezTo>
                    <a:lnTo>
                      <a:pt x="717664" y="710838"/>
                    </a:lnTo>
                    <a:cubicBezTo>
                      <a:pt x="628982" y="767677"/>
                      <a:pt x="294247" y="877465"/>
                      <a:pt x="229633" y="684918"/>
                    </a:cubicBezTo>
                    <a:cubicBezTo>
                      <a:pt x="165018" y="492372"/>
                      <a:pt x="323437" y="277608"/>
                      <a:pt x="323437" y="277608"/>
                    </a:cubicBezTo>
                  </a:path>
                </a:pathLst>
              </a:custGeom>
              <a:solidFill>
                <a:srgbClr val="D9042B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" name="Forme libre : forme 38">
                <a:extLst>
                  <a:ext uri="{FF2B5EF4-FFF2-40B4-BE49-F238E27FC236}">
                    <a16:creationId xmlns:a16="http://schemas.microsoft.com/office/drawing/2014/main" id="{26C84CCC-04A9-4DAD-84C6-656A3819AE41}"/>
                  </a:ext>
                </a:extLst>
              </p:cNvPr>
              <p:cNvSpPr/>
              <p:nvPr/>
            </p:nvSpPr>
            <p:spPr>
              <a:xfrm>
                <a:off x="4553245" y="6233025"/>
                <a:ext cx="593068" cy="193595"/>
              </a:xfrm>
              <a:custGeom>
                <a:avLst/>
                <a:gdLst>
                  <a:gd name="connsiteX0" fmla="*/ -363 w 593068"/>
                  <a:gd name="connsiteY0" fmla="*/ -412 h 193595"/>
                  <a:gd name="connsiteX1" fmla="*/ 592705 w 593068"/>
                  <a:gd name="connsiteY1" fmla="*/ 58957 h 193595"/>
                  <a:gd name="connsiteX2" fmla="*/ 580362 w 593068"/>
                  <a:gd name="connsiteY2" fmla="*/ 193184 h 193595"/>
                  <a:gd name="connsiteX3" fmla="*/ 224891 w 593068"/>
                  <a:gd name="connsiteY3" fmla="*/ 170474 h 193595"/>
                  <a:gd name="connsiteX4" fmla="*/ 3401 w 593068"/>
                  <a:gd name="connsiteY4" fmla="*/ 65560 h 193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3068" h="193595">
                    <a:moveTo>
                      <a:pt x="-363" y="-412"/>
                    </a:moveTo>
                    <a:cubicBezTo>
                      <a:pt x="85419" y="31001"/>
                      <a:pt x="469648" y="183310"/>
                      <a:pt x="592705" y="58957"/>
                    </a:cubicBezTo>
                    <a:lnTo>
                      <a:pt x="580362" y="193184"/>
                    </a:lnTo>
                    <a:lnTo>
                      <a:pt x="224891" y="170474"/>
                    </a:lnTo>
                    <a:lnTo>
                      <a:pt x="3401" y="65560"/>
                    </a:lnTo>
                    <a:close/>
                  </a:path>
                </a:pathLst>
              </a:custGeom>
              <a:solidFill>
                <a:srgbClr val="000000">
                  <a:alpha val="16000"/>
                </a:srgbClr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" name="Forme libre : forme 39">
                <a:extLst>
                  <a:ext uri="{FF2B5EF4-FFF2-40B4-BE49-F238E27FC236}">
                    <a16:creationId xmlns:a16="http://schemas.microsoft.com/office/drawing/2014/main" id="{DE454716-7CFA-4CC0-89DA-531D290D9B57}"/>
                  </a:ext>
                </a:extLst>
              </p:cNvPr>
              <p:cNvSpPr/>
              <p:nvPr/>
            </p:nvSpPr>
            <p:spPr>
              <a:xfrm>
                <a:off x="4536767" y="6345282"/>
                <a:ext cx="133918" cy="99235"/>
              </a:xfrm>
              <a:custGeom>
                <a:avLst/>
                <a:gdLst>
                  <a:gd name="connsiteX0" fmla="*/ 0 w 133918"/>
                  <a:gd name="connsiteY0" fmla="*/ 5122 h 99235"/>
                  <a:gd name="connsiteX1" fmla="*/ 110035 w 133918"/>
                  <a:gd name="connsiteY1" fmla="*/ 99236 h 99235"/>
                  <a:gd name="connsiteX2" fmla="*/ 133919 w 133918"/>
                  <a:gd name="connsiteY2" fmla="*/ 82943 h 99235"/>
                  <a:gd name="connsiteX3" fmla="*/ 13021 w 133918"/>
                  <a:gd name="connsiteY3" fmla="*/ 0 h 99235"/>
                  <a:gd name="connsiteX4" fmla="*/ 0 w 133918"/>
                  <a:gd name="connsiteY4" fmla="*/ 5122 h 99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918" h="99235">
                    <a:moveTo>
                      <a:pt x="0" y="5122"/>
                    </a:moveTo>
                    <a:lnTo>
                      <a:pt x="110035" y="99236"/>
                    </a:lnTo>
                    <a:lnTo>
                      <a:pt x="133919" y="82943"/>
                    </a:lnTo>
                    <a:lnTo>
                      <a:pt x="13021" y="0"/>
                    </a:lnTo>
                    <a:lnTo>
                      <a:pt x="0" y="5122"/>
                    </a:lnTo>
                    <a:close/>
                  </a:path>
                </a:pathLst>
              </a:custGeom>
              <a:solidFill>
                <a:srgbClr val="000000">
                  <a:alpha val="9000"/>
                </a:srgbClr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" name="Forme libre : forme 40">
                <a:extLst>
                  <a:ext uri="{FF2B5EF4-FFF2-40B4-BE49-F238E27FC236}">
                    <a16:creationId xmlns:a16="http://schemas.microsoft.com/office/drawing/2014/main" id="{12BEF169-4CA1-48C3-9C42-3FFA5F570EDC}"/>
                  </a:ext>
                </a:extLst>
              </p:cNvPr>
              <p:cNvSpPr/>
              <p:nvPr/>
            </p:nvSpPr>
            <p:spPr>
              <a:xfrm>
                <a:off x="4498443" y="6246068"/>
                <a:ext cx="73624" cy="103411"/>
              </a:xfrm>
              <a:custGeom>
                <a:avLst/>
                <a:gdLst>
                  <a:gd name="connsiteX0" fmla="*/ -363 w 73624"/>
                  <a:gd name="connsiteY0" fmla="*/ 76771 h 103411"/>
                  <a:gd name="connsiteX1" fmla="*/ 52278 w 73624"/>
                  <a:gd name="connsiteY1" fmla="*/ 103000 h 103411"/>
                  <a:gd name="connsiteX2" fmla="*/ 73261 w 73624"/>
                  <a:gd name="connsiteY2" fmla="*/ 14873 h 103411"/>
                  <a:gd name="connsiteX3" fmla="*/ 27593 w 73624"/>
                  <a:gd name="connsiteY3" fmla="*/ -371 h 103411"/>
                  <a:gd name="connsiteX4" fmla="*/ -363 w 73624"/>
                  <a:gd name="connsiteY4" fmla="*/ 76771 h 10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624" h="103411">
                    <a:moveTo>
                      <a:pt x="-363" y="76771"/>
                    </a:moveTo>
                    <a:lnTo>
                      <a:pt x="52278" y="103000"/>
                    </a:lnTo>
                    <a:lnTo>
                      <a:pt x="73261" y="14873"/>
                    </a:lnTo>
                    <a:cubicBezTo>
                      <a:pt x="73261" y="14873"/>
                      <a:pt x="37097" y="1728"/>
                      <a:pt x="27593" y="-371"/>
                    </a:cubicBezTo>
                    <a:cubicBezTo>
                      <a:pt x="18089" y="-2469"/>
                      <a:pt x="-363" y="76771"/>
                      <a:pt x="-363" y="76771"/>
                    </a:cubicBezTo>
                    <a:close/>
                  </a:path>
                </a:pathLst>
              </a:custGeom>
              <a:solidFill>
                <a:srgbClr val="592F25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" name="Forme libre : forme 41">
                <a:extLst>
                  <a:ext uri="{FF2B5EF4-FFF2-40B4-BE49-F238E27FC236}">
                    <a16:creationId xmlns:a16="http://schemas.microsoft.com/office/drawing/2014/main" id="{CEBEF63B-7CFB-4BC7-A59E-2A1DFFBEF3CE}"/>
                  </a:ext>
                </a:extLst>
              </p:cNvPr>
              <p:cNvSpPr/>
              <p:nvPr/>
            </p:nvSpPr>
            <p:spPr>
              <a:xfrm>
                <a:off x="4504923" y="5570627"/>
                <a:ext cx="942435" cy="1011309"/>
              </a:xfrm>
              <a:custGeom>
                <a:avLst/>
                <a:gdLst>
                  <a:gd name="connsiteX0" fmla="*/ 480695 w 942435"/>
                  <a:gd name="connsiteY0" fmla="*/ -263 h 1011309"/>
                  <a:gd name="connsiteX1" fmla="*/ 923737 w 942435"/>
                  <a:gd name="connsiteY1" fmla="*/ 426857 h 1011309"/>
                  <a:gd name="connsiteX2" fmla="*/ 720082 w 942435"/>
                  <a:gd name="connsiteY2" fmla="*/ 982280 h 1011309"/>
                  <a:gd name="connsiteX3" fmla="*/ -363 w 942435"/>
                  <a:gd name="connsiteY3" fmla="*/ 757458 h 1011309"/>
                  <a:gd name="connsiteX4" fmla="*/ 47958 w 942435"/>
                  <a:gd name="connsiteY4" fmla="*/ 661492 h 1011309"/>
                  <a:gd name="connsiteX5" fmla="*/ 661083 w 942435"/>
                  <a:gd name="connsiteY5" fmla="*/ 699138 h 1011309"/>
                  <a:gd name="connsiteX6" fmla="*/ 608565 w 942435"/>
                  <a:gd name="connsiteY6" fmla="*/ 271277 h 1011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42435" h="1011309">
                    <a:moveTo>
                      <a:pt x="480695" y="-263"/>
                    </a:moveTo>
                    <a:cubicBezTo>
                      <a:pt x="750260" y="-6434"/>
                      <a:pt x="865356" y="180250"/>
                      <a:pt x="923737" y="426857"/>
                    </a:cubicBezTo>
                    <a:cubicBezTo>
                      <a:pt x="982118" y="673465"/>
                      <a:pt x="897570" y="878231"/>
                      <a:pt x="720082" y="982280"/>
                    </a:cubicBezTo>
                    <a:cubicBezTo>
                      <a:pt x="549999" y="1082257"/>
                      <a:pt x="205082" y="899214"/>
                      <a:pt x="-363" y="757458"/>
                    </a:cubicBezTo>
                    <a:lnTo>
                      <a:pt x="47958" y="661492"/>
                    </a:lnTo>
                    <a:cubicBezTo>
                      <a:pt x="139727" y="713209"/>
                      <a:pt x="607578" y="895202"/>
                      <a:pt x="661083" y="699138"/>
                    </a:cubicBezTo>
                    <a:cubicBezTo>
                      <a:pt x="714589" y="503074"/>
                      <a:pt x="608565" y="271277"/>
                      <a:pt x="608565" y="271277"/>
                    </a:cubicBezTo>
                  </a:path>
                </a:pathLst>
              </a:custGeom>
              <a:solidFill>
                <a:srgbClr val="D9042B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" name="Forme libre : forme 42">
                <a:extLst>
                  <a:ext uri="{FF2B5EF4-FFF2-40B4-BE49-F238E27FC236}">
                    <a16:creationId xmlns:a16="http://schemas.microsoft.com/office/drawing/2014/main" id="{AE06DB49-3876-4FDD-8B9E-64EF374553AF}"/>
                  </a:ext>
                </a:extLst>
              </p:cNvPr>
              <p:cNvSpPr/>
              <p:nvPr/>
            </p:nvSpPr>
            <p:spPr>
              <a:xfrm>
                <a:off x="4668772" y="6213671"/>
                <a:ext cx="307373" cy="206570"/>
              </a:xfrm>
              <a:custGeom>
                <a:avLst/>
                <a:gdLst>
                  <a:gd name="connsiteX0" fmla="*/ -363 w 307373"/>
                  <a:gd name="connsiteY0" fmla="*/ 69919 h 206570"/>
                  <a:gd name="connsiteX1" fmla="*/ 232421 w 307373"/>
                  <a:gd name="connsiteY1" fmla="*/ 26411 h 206570"/>
                  <a:gd name="connsiteX2" fmla="*/ 272288 w 307373"/>
                  <a:gd name="connsiteY2" fmla="*/ 89605 h 206570"/>
                  <a:gd name="connsiteX3" fmla="*/ 304070 w 307373"/>
                  <a:gd name="connsiteY3" fmla="*/ 147184 h 206570"/>
                  <a:gd name="connsiteX4" fmla="*/ 224274 w 307373"/>
                  <a:gd name="connsiteY4" fmla="*/ 108737 h 206570"/>
                  <a:gd name="connsiteX5" fmla="*/ 288889 w 307373"/>
                  <a:gd name="connsiteY5" fmla="*/ 197172 h 206570"/>
                  <a:gd name="connsiteX6" fmla="*/ 190147 w 307373"/>
                  <a:gd name="connsiteY6" fmla="*/ 148604 h 206570"/>
                  <a:gd name="connsiteX7" fmla="*/ 218412 w 307373"/>
                  <a:gd name="connsiteY7" fmla="*/ 204701 h 206570"/>
                  <a:gd name="connsiteX8" fmla="*/ 121645 w 307373"/>
                  <a:gd name="connsiteY8" fmla="*/ 131077 h 206570"/>
                  <a:gd name="connsiteX9" fmla="*/ -363 w 307373"/>
                  <a:gd name="connsiteY9" fmla="*/ 69919 h 206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7373" h="206570">
                    <a:moveTo>
                      <a:pt x="-363" y="69919"/>
                    </a:moveTo>
                    <a:cubicBezTo>
                      <a:pt x="24322" y="43320"/>
                      <a:pt x="122385" y="-43943"/>
                      <a:pt x="232421" y="26411"/>
                    </a:cubicBezTo>
                    <a:cubicBezTo>
                      <a:pt x="342456" y="96764"/>
                      <a:pt x="303083" y="106638"/>
                      <a:pt x="272288" y="89605"/>
                    </a:cubicBezTo>
                    <a:cubicBezTo>
                      <a:pt x="257044" y="81212"/>
                      <a:pt x="321227" y="131571"/>
                      <a:pt x="304070" y="147184"/>
                    </a:cubicBezTo>
                    <a:cubicBezTo>
                      <a:pt x="286914" y="162798"/>
                      <a:pt x="224274" y="108737"/>
                      <a:pt x="224274" y="108737"/>
                    </a:cubicBezTo>
                    <a:cubicBezTo>
                      <a:pt x="224274" y="108737"/>
                      <a:pt x="300984" y="183595"/>
                      <a:pt x="288889" y="197172"/>
                    </a:cubicBezTo>
                    <a:cubicBezTo>
                      <a:pt x="276793" y="210749"/>
                      <a:pt x="211623" y="172487"/>
                      <a:pt x="190147" y="148604"/>
                    </a:cubicBezTo>
                    <a:cubicBezTo>
                      <a:pt x="168670" y="124721"/>
                      <a:pt x="235074" y="195136"/>
                      <a:pt x="218412" y="204701"/>
                    </a:cubicBezTo>
                    <a:cubicBezTo>
                      <a:pt x="201749" y="214267"/>
                      <a:pt x="148058" y="175264"/>
                      <a:pt x="121645" y="131077"/>
                    </a:cubicBezTo>
                    <a:cubicBezTo>
                      <a:pt x="95231" y="86890"/>
                      <a:pt x="-363" y="69919"/>
                      <a:pt x="-363" y="69919"/>
                    </a:cubicBezTo>
                    <a:close/>
                  </a:path>
                </a:pathLst>
              </a:custGeom>
              <a:solidFill>
                <a:srgbClr val="592F25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" name="Forme libre : forme 43">
                <a:extLst>
                  <a:ext uri="{FF2B5EF4-FFF2-40B4-BE49-F238E27FC236}">
                    <a16:creationId xmlns:a16="http://schemas.microsoft.com/office/drawing/2014/main" id="{FCB92510-38F6-47E2-8A44-228E0EACE0D6}"/>
                  </a:ext>
                </a:extLst>
              </p:cNvPr>
              <p:cNvSpPr/>
              <p:nvPr/>
            </p:nvSpPr>
            <p:spPr>
              <a:xfrm>
                <a:off x="4668772" y="6255095"/>
                <a:ext cx="88435" cy="60688"/>
              </a:xfrm>
              <a:custGeom>
                <a:avLst/>
                <a:gdLst>
                  <a:gd name="connsiteX0" fmla="*/ 88072 w 88435"/>
                  <a:gd name="connsiteY0" fmla="*/ 60277 h 60688"/>
                  <a:gd name="connsiteX1" fmla="*/ 88072 w 88435"/>
                  <a:gd name="connsiteY1" fmla="*/ 60277 h 60688"/>
                  <a:gd name="connsiteX2" fmla="*/ -363 w 88435"/>
                  <a:gd name="connsiteY2" fmla="*/ 28494 h 60688"/>
                  <a:gd name="connsiteX3" fmla="*/ 32468 w 88435"/>
                  <a:gd name="connsiteY3" fmla="*/ -79 h 60688"/>
                  <a:gd name="connsiteX4" fmla="*/ 88072 w 88435"/>
                  <a:gd name="connsiteY4" fmla="*/ 60277 h 60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435" h="60688">
                    <a:moveTo>
                      <a:pt x="88072" y="60277"/>
                    </a:moveTo>
                    <a:lnTo>
                      <a:pt x="88072" y="60277"/>
                    </a:lnTo>
                    <a:lnTo>
                      <a:pt x="-363" y="28494"/>
                    </a:lnTo>
                    <a:cubicBezTo>
                      <a:pt x="-363" y="28494"/>
                      <a:pt x="24322" y="5475"/>
                      <a:pt x="32468" y="-79"/>
                    </a:cubicBezTo>
                    <a:cubicBezTo>
                      <a:pt x="40614" y="-5634"/>
                      <a:pt x="88072" y="60277"/>
                      <a:pt x="88072" y="60277"/>
                    </a:cubicBezTo>
                    <a:close/>
                  </a:path>
                </a:pathLst>
              </a:custGeom>
              <a:solidFill>
                <a:srgbClr val="592F25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69" name="EyeLeft_Girl_Mid">
            <a:extLst>
              <a:ext uri="{FF2B5EF4-FFF2-40B4-BE49-F238E27FC236}">
                <a16:creationId xmlns:a16="http://schemas.microsoft.com/office/drawing/2014/main" id="{CDC064D8-6657-4203-8C5F-58E661CE9D09}"/>
              </a:ext>
            </a:extLst>
          </p:cNvPr>
          <p:cNvSpPr/>
          <p:nvPr/>
        </p:nvSpPr>
        <p:spPr>
          <a:xfrm>
            <a:off x="7774341" y="4561103"/>
            <a:ext cx="265196" cy="276092"/>
          </a:xfrm>
          <a:prstGeom prst="ellipse">
            <a:avLst/>
          </a:prstGeom>
          <a:solidFill>
            <a:srgbClr val="18B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1" name="EyeRight_Girl_Mid">
            <a:extLst>
              <a:ext uri="{FF2B5EF4-FFF2-40B4-BE49-F238E27FC236}">
                <a16:creationId xmlns:a16="http://schemas.microsoft.com/office/drawing/2014/main" id="{47976309-DCCE-4027-AED3-B38D5223A537}"/>
              </a:ext>
            </a:extLst>
          </p:cNvPr>
          <p:cNvSpPr/>
          <p:nvPr/>
        </p:nvSpPr>
        <p:spPr>
          <a:xfrm>
            <a:off x="8339228" y="4542254"/>
            <a:ext cx="293914" cy="289096"/>
          </a:xfrm>
          <a:prstGeom prst="ellipse">
            <a:avLst/>
          </a:prstGeom>
          <a:solidFill>
            <a:srgbClr val="18B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2" name="EyeLeft_Girl_Mid">
            <a:extLst>
              <a:ext uri="{FF2B5EF4-FFF2-40B4-BE49-F238E27FC236}">
                <a16:creationId xmlns:a16="http://schemas.microsoft.com/office/drawing/2014/main" id="{A86A47C6-102F-47AB-BF96-39AA93B69429}"/>
              </a:ext>
            </a:extLst>
          </p:cNvPr>
          <p:cNvSpPr/>
          <p:nvPr/>
        </p:nvSpPr>
        <p:spPr>
          <a:xfrm>
            <a:off x="7777792" y="4541105"/>
            <a:ext cx="291716" cy="303701"/>
          </a:xfrm>
          <a:prstGeom prst="ellipse">
            <a:avLst/>
          </a:prstGeom>
          <a:solidFill>
            <a:srgbClr val="18B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3" name="EyeRight_Girl_Mid">
            <a:extLst>
              <a:ext uri="{FF2B5EF4-FFF2-40B4-BE49-F238E27FC236}">
                <a16:creationId xmlns:a16="http://schemas.microsoft.com/office/drawing/2014/main" id="{90D8F67D-E3F1-47D5-90A8-E95F272618E9}"/>
              </a:ext>
            </a:extLst>
          </p:cNvPr>
          <p:cNvSpPr/>
          <p:nvPr/>
        </p:nvSpPr>
        <p:spPr>
          <a:xfrm>
            <a:off x="8341244" y="4521605"/>
            <a:ext cx="323305" cy="318006"/>
          </a:xfrm>
          <a:prstGeom prst="ellipse">
            <a:avLst/>
          </a:prstGeom>
          <a:solidFill>
            <a:srgbClr val="18B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75" name="Image 74">
            <a:extLst>
              <a:ext uri="{FF2B5EF4-FFF2-40B4-BE49-F238E27FC236}">
                <a16:creationId xmlns:a16="http://schemas.microsoft.com/office/drawing/2014/main" id="{FCFFB499-4B28-43D7-8867-892C7F254537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sp>
        <p:nvSpPr>
          <p:cNvPr id="76" name="Forme libre : forme 75">
            <a:extLst>
              <a:ext uri="{FF2B5EF4-FFF2-40B4-BE49-F238E27FC236}">
                <a16:creationId xmlns:a16="http://schemas.microsoft.com/office/drawing/2014/main" id="{F5E51779-C0C2-42B3-B6AE-9B410E966BC7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77" name="Image 76" descr="Une image contenant texte&#10;&#10;Description générée automatiquement">
            <a:extLst>
              <a:ext uri="{FF2B5EF4-FFF2-40B4-BE49-F238E27FC236}">
                <a16:creationId xmlns:a16="http://schemas.microsoft.com/office/drawing/2014/main" id="{4158F2B2-45CC-412E-BA1E-77E1C8125F1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pic>
        <p:nvPicPr>
          <p:cNvPr id="8" name="Image 7" descr="Une image contenant carte&#10;&#10;Description générée automatiquement">
            <a:extLst>
              <a:ext uri="{FF2B5EF4-FFF2-40B4-BE49-F238E27FC236}">
                <a16:creationId xmlns:a16="http://schemas.microsoft.com/office/drawing/2014/main" id="{01BA0A65-26E4-4494-8C38-6B2B330FEFFA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0375" y="1124994"/>
            <a:ext cx="4946456" cy="5152516"/>
          </a:xfrm>
          <a:prstGeom prst="rect">
            <a:avLst/>
          </a:prstGeom>
        </p:spPr>
      </p:pic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ADB76464-A101-4F97-AE62-9B95612F27C6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3647297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7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9" dur="10" fill="hold"/>
                                        <p:tgtEl>
                                          <p:spTgt spid="67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20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" dur="500" fill="hold"/>
                                        <p:tgtEl>
                                          <p:spTgt spid="67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37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375E-6 -3.7037E-7 C -0.0224 0.05278 -0.01563 0.175 0.03216 0.18866 " pathEditMode="relative" rAng="0" ptsTypes="AA">
                                      <p:cBhvr>
                                        <p:cTn id="23" dur="1000" spd="-100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90" y="9421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1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6" presetClass="emph" presetSubtype="0" accel="46667" decel="53333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Scale>
                                      <p:cBhvr>
                                        <p:cTn id="34" dur="50" fill="hold"/>
                                        <p:tgtEl>
                                          <p:spTgt spid="69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6" presetClass="emph" presetSubtype="0" accel="46667" decel="53333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Scale>
                                      <p:cBhvr>
                                        <p:cTn id="38" dur="50" fill="hold"/>
                                        <p:tgtEl>
                                          <p:spTgt spid="71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6" presetClass="emph" presetSubtype="0" accel="46667" decel="53333" fill="hold" grpId="0" nodeType="withEffect">
                                  <p:stCondLst>
                                    <p:cond delay="3200"/>
                                  </p:stCondLst>
                                  <p:childTnLst>
                                    <p:animScale>
                                      <p:cBhvr>
                                        <p:cTn id="42" dur="50" fill="hold"/>
                                        <p:tgtEl>
                                          <p:spTgt spid="72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6" presetClass="emph" presetSubtype="0" accel="46667" decel="53333" fill="hold" grpId="1" nodeType="withEffect">
                                  <p:stCondLst>
                                    <p:cond delay="3200"/>
                                  </p:stCondLst>
                                  <p:childTnLst>
                                    <p:animScale>
                                      <p:cBhvr>
                                        <p:cTn id="46" dur="50" fill="hold"/>
                                        <p:tgtEl>
                                          <p:spTgt spid="73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69" grpId="0" animBg="1"/>
      <p:bldP spid="69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" name="Groupe 134">
            <a:extLst>
              <a:ext uri="{FF2B5EF4-FFF2-40B4-BE49-F238E27FC236}">
                <a16:creationId xmlns:a16="http://schemas.microsoft.com/office/drawing/2014/main" id="{FB8D0723-CA35-49A3-9966-3A2EA1CF08F8}"/>
              </a:ext>
            </a:extLst>
          </p:cNvPr>
          <p:cNvGrpSpPr/>
          <p:nvPr/>
        </p:nvGrpSpPr>
        <p:grpSpPr>
          <a:xfrm>
            <a:off x="-1926305" y="-4208938"/>
            <a:ext cx="16047509" cy="16173382"/>
            <a:chOff x="-1926305" y="-4271392"/>
            <a:chExt cx="16047509" cy="16173382"/>
          </a:xfrm>
          <a:solidFill>
            <a:srgbClr val="F4F3FB">
              <a:alpha val="36000"/>
            </a:srgbClr>
          </a:solidFill>
        </p:grpSpPr>
        <p:sp>
          <p:nvSpPr>
            <p:cNvPr id="117" name="Forme libre : forme 116">
              <a:extLst>
                <a:ext uri="{FF2B5EF4-FFF2-40B4-BE49-F238E27FC236}">
                  <a16:creationId xmlns:a16="http://schemas.microsoft.com/office/drawing/2014/main" id="{98640D45-E132-4664-A2F9-11140F7CE3A7}"/>
                </a:ext>
              </a:extLst>
            </p:cNvPr>
            <p:cNvSpPr/>
            <p:nvPr/>
          </p:nvSpPr>
          <p:spPr>
            <a:xfrm>
              <a:off x="5765043" y="-4271392"/>
              <a:ext cx="677317" cy="8086691"/>
            </a:xfrm>
            <a:custGeom>
              <a:avLst/>
              <a:gdLst>
                <a:gd name="connsiteX0" fmla="*/ 395021 w 677317"/>
                <a:gd name="connsiteY0" fmla="*/ 8086692 h 8086691"/>
                <a:gd name="connsiteX1" fmla="*/ 282360 w 677317"/>
                <a:gd name="connsiteY1" fmla="*/ 8086692 h 8086691"/>
                <a:gd name="connsiteX2" fmla="*/ 0 w 677317"/>
                <a:gd name="connsiteY2" fmla="*/ 0 h 8086691"/>
                <a:gd name="connsiteX3" fmla="*/ 677317 w 677317"/>
                <a:gd name="connsiteY3" fmla="*/ 0 h 8086691"/>
                <a:gd name="connsiteX4" fmla="*/ 395021 w 677317"/>
                <a:gd name="connsiteY4" fmla="*/ 8086692 h 808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7317" h="8086691">
                  <a:moveTo>
                    <a:pt x="395021" y="8086692"/>
                  </a:moveTo>
                  <a:lnTo>
                    <a:pt x="282360" y="8086692"/>
                  </a:lnTo>
                  <a:lnTo>
                    <a:pt x="0" y="0"/>
                  </a:lnTo>
                  <a:lnTo>
                    <a:pt x="677317" y="0"/>
                  </a:lnTo>
                  <a:lnTo>
                    <a:pt x="395021" y="8086692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8" name="Forme libre : forme 117">
              <a:extLst>
                <a:ext uri="{FF2B5EF4-FFF2-40B4-BE49-F238E27FC236}">
                  <a16:creationId xmlns:a16="http://schemas.microsoft.com/office/drawing/2014/main" id="{8B6755F7-46E9-4BF8-B7E1-3367303211CA}"/>
                </a:ext>
              </a:extLst>
            </p:cNvPr>
            <p:cNvSpPr/>
            <p:nvPr/>
          </p:nvSpPr>
          <p:spPr>
            <a:xfrm>
              <a:off x="6050433" y="-3897381"/>
              <a:ext cx="3136968" cy="7734079"/>
            </a:xfrm>
            <a:custGeom>
              <a:avLst/>
              <a:gdLst>
                <a:gd name="connsiteX0" fmla="*/ 105828 w 3136968"/>
                <a:gd name="connsiteY0" fmla="*/ 7734080 h 7734079"/>
                <a:gd name="connsiteX1" fmla="*/ 0 w 3136968"/>
                <a:gd name="connsiteY1" fmla="*/ 7695538 h 7734079"/>
                <a:gd name="connsiteX2" fmla="*/ 2500513 w 3136968"/>
                <a:gd name="connsiteY2" fmla="*/ 0 h 7734079"/>
                <a:gd name="connsiteX3" fmla="*/ 3136969 w 3136968"/>
                <a:gd name="connsiteY3" fmla="*/ 231638 h 7734079"/>
                <a:gd name="connsiteX4" fmla="*/ 105828 w 3136968"/>
                <a:gd name="connsiteY4" fmla="*/ 7734080 h 7734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6968" h="7734079">
                  <a:moveTo>
                    <a:pt x="105828" y="7734080"/>
                  </a:moveTo>
                  <a:lnTo>
                    <a:pt x="0" y="7695538"/>
                  </a:lnTo>
                  <a:lnTo>
                    <a:pt x="2500513" y="0"/>
                  </a:lnTo>
                  <a:lnTo>
                    <a:pt x="3136969" y="231638"/>
                  </a:lnTo>
                  <a:lnTo>
                    <a:pt x="105828" y="7734080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9" name="Forme libre : forme 118">
              <a:extLst>
                <a:ext uri="{FF2B5EF4-FFF2-40B4-BE49-F238E27FC236}">
                  <a16:creationId xmlns:a16="http://schemas.microsoft.com/office/drawing/2014/main" id="{8F326F4F-B57D-4D82-A770-A9CA9AFED79C}"/>
                </a:ext>
              </a:extLst>
            </p:cNvPr>
            <p:cNvSpPr/>
            <p:nvPr/>
          </p:nvSpPr>
          <p:spPr>
            <a:xfrm>
              <a:off x="6059134" y="-2593147"/>
              <a:ext cx="5500587" cy="6448664"/>
            </a:xfrm>
            <a:custGeom>
              <a:avLst/>
              <a:gdLst>
                <a:gd name="connsiteX0" fmla="*/ 86300 w 5500587"/>
                <a:gd name="connsiteY0" fmla="*/ 6448665 h 6448664"/>
                <a:gd name="connsiteX1" fmla="*/ 0 w 5500587"/>
                <a:gd name="connsiteY1" fmla="*/ 6376286 h 6448664"/>
                <a:gd name="connsiteX2" fmla="*/ 4981691 w 5500587"/>
                <a:gd name="connsiteY2" fmla="*/ 0 h 6448664"/>
                <a:gd name="connsiteX3" fmla="*/ 5500588 w 5500587"/>
                <a:gd name="connsiteY3" fmla="*/ 435368 h 6448664"/>
                <a:gd name="connsiteX4" fmla="*/ 86300 w 5500587"/>
                <a:gd name="connsiteY4" fmla="*/ 6448665 h 6448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00587" h="6448664">
                  <a:moveTo>
                    <a:pt x="86300" y="6448665"/>
                  </a:moveTo>
                  <a:lnTo>
                    <a:pt x="0" y="6376286"/>
                  </a:lnTo>
                  <a:lnTo>
                    <a:pt x="4981691" y="0"/>
                  </a:lnTo>
                  <a:lnTo>
                    <a:pt x="5500588" y="435368"/>
                  </a:lnTo>
                  <a:lnTo>
                    <a:pt x="86300" y="6448665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0" name="Forme libre : forme 119">
              <a:extLst>
                <a:ext uri="{FF2B5EF4-FFF2-40B4-BE49-F238E27FC236}">
                  <a16:creationId xmlns:a16="http://schemas.microsoft.com/office/drawing/2014/main" id="{D043D5C6-9B11-472F-8D21-F8BB7411D21E}"/>
                </a:ext>
              </a:extLst>
            </p:cNvPr>
            <p:cNvSpPr/>
            <p:nvPr/>
          </p:nvSpPr>
          <p:spPr>
            <a:xfrm>
              <a:off x="6072410" y="-515885"/>
              <a:ext cx="7200811" cy="4385388"/>
            </a:xfrm>
            <a:custGeom>
              <a:avLst/>
              <a:gdLst>
                <a:gd name="connsiteX0" fmla="*/ 56330 w 7200811"/>
                <a:gd name="connsiteY0" fmla="*/ 4385389 h 4385388"/>
                <a:gd name="connsiteX1" fmla="*/ 0 w 7200811"/>
                <a:gd name="connsiteY1" fmla="*/ 4287809 h 4385388"/>
                <a:gd name="connsiteX2" fmla="*/ 6862120 w 7200811"/>
                <a:gd name="connsiteY2" fmla="*/ 0 h 4385388"/>
                <a:gd name="connsiteX3" fmla="*/ 7200811 w 7200811"/>
                <a:gd name="connsiteY3" fmla="*/ 586570 h 4385388"/>
                <a:gd name="connsiteX4" fmla="*/ 56330 w 7200811"/>
                <a:gd name="connsiteY4" fmla="*/ 4385389 h 4385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811" h="4385388">
                  <a:moveTo>
                    <a:pt x="56330" y="4385389"/>
                  </a:moveTo>
                  <a:lnTo>
                    <a:pt x="0" y="4287809"/>
                  </a:lnTo>
                  <a:lnTo>
                    <a:pt x="6862120" y="0"/>
                  </a:lnTo>
                  <a:lnTo>
                    <a:pt x="7200811" y="586570"/>
                  </a:lnTo>
                  <a:lnTo>
                    <a:pt x="56330" y="4385389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1" name="Forme libre : forme 120">
              <a:extLst>
                <a:ext uri="{FF2B5EF4-FFF2-40B4-BE49-F238E27FC236}">
                  <a16:creationId xmlns:a16="http://schemas.microsoft.com/office/drawing/2014/main" id="{ECD78444-960A-4C4C-9F86-D319A92B4CA2}"/>
                </a:ext>
              </a:extLst>
            </p:cNvPr>
            <p:cNvSpPr/>
            <p:nvPr/>
          </p:nvSpPr>
          <p:spPr>
            <a:xfrm>
              <a:off x="6088781" y="2083689"/>
              <a:ext cx="8032423" cy="1793290"/>
            </a:xfrm>
            <a:custGeom>
              <a:avLst/>
              <a:gdLst>
                <a:gd name="connsiteX0" fmla="*/ 19529 w 8032423"/>
                <a:gd name="connsiteY0" fmla="*/ 1793290 h 1793290"/>
                <a:gd name="connsiteX1" fmla="*/ 0 w 8032423"/>
                <a:gd name="connsiteY1" fmla="*/ 1682305 h 1793290"/>
                <a:gd name="connsiteX2" fmla="*/ 7914800 w 8032423"/>
                <a:gd name="connsiteY2" fmla="*/ 0 h 1793290"/>
                <a:gd name="connsiteX3" fmla="*/ 8032424 w 8032423"/>
                <a:gd name="connsiteY3" fmla="*/ 667070 h 1793290"/>
                <a:gd name="connsiteX4" fmla="*/ 19529 w 8032423"/>
                <a:gd name="connsiteY4" fmla="*/ 1793290 h 179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32423" h="1793290">
                  <a:moveTo>
                    <a:pt x="19529" y="1793290"/>
                  </a:moveTo>
                  <a:lnTo>
                    <a:pt x="0" y="1682305"/>
                  </a:lnTo>
                  <a:lnTo>
                    <a:pt x="7914800" y="0"/>
                  </a:lnTo>
                  <a:lnTo>
                    <a:pt x="8032424" y="667070"/>
                  </a:lnTo>
                  <a:lnTo>
                    <a:pt x="19529" y="1793290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2" name="Forme libre : forme 121">
              <a:extLst>
                <a:ext uri="{FF2B5EF4-FFF2-40B4-BE49-F238E27FC236}">
                  <a16:creationId xmlns:a16="http://schemas.microsoft.com/office/drawing/2014/main" id="{76F0E1C5-0D98-4032-8F17-5F0B4BEB852E}"/>
                </a:ext>
              </a:extLst>
            </p:cNvPr>
            <p:cNvSpPr/>
            <p:nvPr/>
          </p:nvSpPr>
          <p:spPr>
            <a:xfrm>
              <a:off x="6038638" y="3798156"/>
              <a:ext cx="3136968" cy="7734143"/>
            </a:xfrm>
            <a:custGeom>
              <a:avLst/>
              <a:gdLst>
                <a:gd name="connsiteX0" fmla="*/ 0 w 3136968"/>
                <a:gd name="connsiteY0" fmla="*/ 38542 h 7734143"/>
                <a:gd name="connsiteX1" fmla="*/ 105894 w 3136968"/>
                <a:gd name="connsiteY1" fmla="*/ 0 h 7734143"/>
                <a:gd name="connsiteX2" fmla="*/ 3136969 w 3136968"/>
                <a:gd name="connsiteY2" fmla="*/ 7502442 h 7734143"/>
                <a:gd name="connsiteX3" fmla="*/ 2500513 w 3136968"/>
                <a:gd name="connsiteY3" fmla="*/ 7734144 h 7734143"/>
                <a:gd name="connsiteX4" fmla="*/ 0 w 3136968"/>
                <a:gd name="connsiteY4" fmla="*/ 38542 h 773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6968" h="7734143">
                  <a:moveTo>
                    <a:pt x="0" y="38542"/>
                  </a:moveTo>
                  <a:lnTo>
                    <a:pt x="105894" y="0"/>
                  </a:lnTo>
                  <a:lnTo>
                    <a:pt x="3136969" y="7502442"/>
                  </a:lnTo>
                  <a:lnTo>
                    <a:pt x="2500513" y="7734144"/>
                  </a:lnTo>
                  <a:lnTo>
                    <a:pt x="0" y="38542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3" name="Forme libre : forme 122">
              <a:extLst>
                <a:ext uri="{FF2B5EF4-FFF2-40B4-BE49-F238E27FC236}">
                  <a16:creationId xmlns:a16="http://schemas.microsoft.com/office/drawing/2014/main" id="{DEEED248-C3D1-49BD-AE77-2054E9330E0D}"/>
                </a:ext>
              </a:extLst>
            </p:cNvPr>
            <p:cNvSpPr/>
            <p:nvPr/>
          </p:nvSpPr>
          <p:spPr>
            <a:xfrm>
              <a:off x="5752539" y="3815299"/>
              <a:ext cx="677318" cy="8086691"/>
            </a:xfrm>
            <a:custGeom>
              <a:avLst/>
              <a:gdLst>
                <a:gd name="connsiteX0" fmla="*/ 282361 w 677318"/>
                <a:gd name="connsiteY0" fmla="*/ 0 h 8086691"/>
                <a:gd name="connsiteX1" fmla="*/ 395022 w 677318"/>
                <a:gd name="connsiteY1" fmla="*/ 0 h 8086691"/>
                <a:gd name="connsiteX2" fmla="*/ 677318 w 677318"/>
                <a:gd name="connsiteY2" fmla="*/ 8086692 h 8086691"/>
                <a:gd name="connsiteX3" fmla="*/ 0 w 677318"/>
                <a:gd name="connsiteY3" fmla="*/ 8086692 h 8086691"/>
                <a:gd name="connsiteX4" fmla="*/ 282361 w 677318"/>
                <a:gd name="connsiteY4" fmla="*/ 0 h 808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7318" h="8086691">
                  <a:moveTo>
                    <a:pt x="282361" y="0"/>
                  </a:moveTo>
                  <a:lnTo>
                    <a:pt x="395022" y="0"/>
                  </a:lnTo>
                  <a:lnTo>
                    <a:pt x="677318" y="8086692"/>
                  </a:lnTo>
                  <a:lnTo>
                    <a:pt x="0" y="8086692"/>
                  </a:lnTo>
                  <a:lnTo>
                    <a:pt x="282361" y="0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4" name="Forme libre : forme 123">
              <a:extLst>
                <a:ext uri="{FF2B5EF4-FFF2-40B4-BE49-F238E27FC236}">
                  <a16:creationId xmlns:a16="http://schemas.microsoft.com/office/drawing/2014/main" id="{5AFEB659-B7BC-45F3-8125-C3D7BF96D541}"/>
                </a:ext>
              </a:extLst>
            </p:cNvPr>
            <p:cNvSpPr/>
            <p:nvPr/>
          </p:nvSpPr>
          <p:spPr>
            <a:xfrm>
              <a:off x="3007498" y="3793902"/>
              <a:ext cx="3137033" cy="7734080"/>
            </a:xfrm>
            <a:custGeom>
              <a:avLst/>
              <a:gdLst>
                <a:gd name="connsiteX0" fmla="*/ 3031140 w 3137033"/>
                <a:gd name="connsiteY0" fmla="*/ 0 h 7734080"/>
                <a:gd name="connsiteX1" fmla="*/ 3137034 w 3137033"/>
                <a:gd name="connsiteY1" fmla="*/ 38542 h 7734080"/>
                <a:gd name="connsiteX2" fmla="*/ 636520 w 3137033"/>
                <a:gd name="connsiteY2" fmla="*/ 7734080 h 7734080"/>
                <a:gd name="connsiteX3" fmla="*/ 0 w 3137033"/>
                <a:gd name="connsiteY3" fmla="*/ 7502442 h 7734080"/>
                <a:gd name="connsiteX4" fmla="*/ 3031140 w 3137033"/>
                <a:gd name="connsiteY4" fmla="*/ 0 h 773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7033" h="7734080">
                  <a:moveTo>
                    <a:pt x="3031140" y="0"/>
                  </a:moveTo>
                  <a:lnTo>
                    <a:pt x="3137034" y="38542"/>
                  </a:lnTo>
                  <a:lnTo>
                    <a:pt x="636520" y="7734080"/>
                  </a:lnTo>
                  <a:lnTo>
                    <a:pt x="0" y="7502442"/>
                  </a:lnTo>
                  <a:lnTo>
                    <a:pt x="3031140" y="0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5" name="Forme libre : forme 124">
              <a:extLst>
                <a:ext uri="{FF2B5EF4-FFF2-40B4-BE49-F238E27FC236}">
                  <a16:creationId xmlns:a16="http://schemas.microsoft.com/office/drawing/2014/main" id="{2178BDB5-27C3-49FE-B3F4-DF7CBA301C75}"/>
                </a:ext>
              </a:extLst>
            </p:cNvPr>
            <p:cNvSpPr/>
            <p:nvPr/>
          </p:nvSpPr>
          <p:spPr>
            <a:xfrm>
              <a:off x="635178" y="3775082"/>
              <a:ext cx="5500652" cy="6448665"/>
            </a:xfrm>
            <a:custGeom>
              <a:avLst/>
              <a:gdLst>
                <a:gd name="connsiteX0" fmla="*/ 5414352 w 5500652"/>
                <a:gd name="connsiteY0" fmla="*/ 0 h 6448665"/>
                <a:gd name="connsiteX1" fmla="*/ 5500653 w 5500652"/>
                <a:gd name="connsiteY1" fmla="*/ 72379 h 6448665"/>
                <a:gd name="connsiteX2" fmla="*/ 518897 w 5500652"/>
                <a:gd name="connsiteY2" fmla="*/ 6448665 h 6448665"/>
                <a:gd name="connsiteX3" fmla="*/ 0 w 5500652"/>
                <a:gd name="connsiteY3" fmla="*/ 6013297 h 6448665"/>
                <a:gd name="connsiteX4" fmla="*/ 5414352 w 5500652"/>
                <a:gd name="connsiteY4" fmla="*/ 0 h 6448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00652" h="6448665">
                  <a:moveTo>
                    <a:pt x="5414352" y="0"/>
                  </a:moveTo>
                  <a:lnTo>
                    <a:pt x="5500653" y="72379"/>
                  </a:lnTo>
                  <a:lnTo>
                    <a:pt x="518897" y="6448665"/>
                  </a:lnTo>
                  <a:lnTo>
                    <a:pt x="0" y="6013297"/>
                  </a:lnTo>
                  <a:lnTo>
                    <a:pt x="5414352" y="0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6" name="Forme libre : forme 125">
              <a:extLst>
                <a:ext uri="{FF2B5EF4-FFF2-40B4-BE49-F238E27FC236}">
                  <a16:creationId xmlns:a16="http://schemas.microsoft.com/office/drawing/2014/main" id="{A5575AC3-9C85-4D65-8D1A-B42D1B242A9C}"/>
                </a:ext>
              </a:extLst>
            </p:cNvPr>
            <p:cNvSpPr/>
            <p:nvPr/>
          </p:nvSpPr>
          <p:spPr>
            <a:xfrm>
              <a:off x="-1078256" y="3761096"/>
              <a:ext cx="7200745" cy="4385452"/>
            </a:xfrm>
            <a:custGeom>
              <a:avLst/>
              <a:gdLst>
                <a:gd name="connsiteX0" fmla="*/ 7144416 w 7200745"/>
                <a:gd name="connsiteY0" fmla="*/ 0 h 4385452"/>
                <a:gd name="connsiteX1" fmla="*/ 7200746 w 7200745"/>
                <a:gd name="connsiteY1" fmla="*/ 97579 h 4385452"/>
                <a:gd name="connsiteX2" fmla="*/ 338627 w 7200745"/>
                <a:gd name="connsiteY2" fmla="*/ 4385453 h 4385452"/>
                <a:gd name="connsiteX3" fmla="*/ 0 w 7200745"/>
                <a:gd name="connsiteY3" fmla="*/ 3798818 h 4385452"/>
                <a:gd name="connsiteX4" fmla="*/ 7144416 w 7200745"/>
                <a:gd name="connsiteY4" fmla="*/ 0 h 4385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745" h="4385452">
                  <a:moveTo>
                    <a:pt x="7144416" y="0"/>
                  </a:moveTo>
                  <a:lnTo>
                    <a:pt x="7200746" y="97579"/>
                  </a:lnTo>
                  <a:lnTo>
                    <a:pt x="338627" y="4385453"/>
                  </a:lnTo>
                  <a:lnTo>
                    <a:pt x="0" y="3798818"/>
                  </a:lnTo>
                  <a:lnTo>
                    <a:pt x="7144416" y="0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7" name="Forme libre : forme 126">
              <a:extLst>
                <a:ext uri="{FF2B5EF4-FFF2-40B4-BE49-F238E27FC236}">
                  <a16:creationId xmlns:a16="http://schemas.microsoft.com/office/drawing/2014/main" id="{07FE7DD5-765D-4C0A-B626-FE4CF91779D9}"/>
                </a:ext>
              </a:extLst>
            </p:cNvPr>
            <p:cNvSpPr/>
            <p:nvPr/>
          </p:nvSpPr>
          <p:spPr>
            <a:xfrm>
              <a:off x="-1926305" y="3753684"/>
              <a:ext cx="8032488" cy="1793225"/>
            </a:xfrm>
            <a:custGeom>
              <a:avLst/>
              <a:gdLst>
                <a:gd name="connsiteX0" fmla="*/ 8012896 w 8032488"/>
                <a:gd name="connsiteY0" fmla="*/ 0 h 1793225"/>
                <a:gd name="connsiteX1" fmla="*/ 8032489 w 8032488"/>
                <a:gd name="connsiteY1" fmla="*/ 110920 h 1793225"/>
                <a:gd name="connsiteX2" fmla="*/ 117623 w 8032488"/>
                <a:gd name="connsiteY2" fmla="*/ 1793226 h 1793225"/>
                <a:gd name="connsiteX3" fmla="*/ 0 w 8032488"/>
                <a:gd name="connsiteY3" fmla="*/ 1126156 h 1793225"/>
                <a:gd name="connsiteX4" fmla="*/ 8012896 w 8032488"/>
                <a:gd name="connsiteY4" fmla="*/ 0 h 179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32488" h="1793225">
                  <a:moveTo>
                    <a:pt x="8012896" y="0"/>
                  </a:moveTo>
                  <a:lnTo>
                    <a:pt x="8032489" y="110920"/>
                  </a:lnTo>
                  <a:lnTo>
                    <a:pt x="117623" y="1793226"/>
                  </a:lnTo>
                  <a:lnTo>
                    <a:pt x="0" y="1126156"/>
                  </a:lnTo>
                  <a:lnTo>
                    <a:pt x="8012896" y="0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8" name="Forme libre : forme 127">
              <a:extLst>
                <a:ext uri="{FF2B5EF4-FFF2-40B4-BE49-F238E27FC236}">
                  <a16:creationId xmlns:a16="http://schemas.microsoft.com/office/drawing/2014/main" id="{7E7DFBA6-2DC1-4769-B45F-E65C10B5E87C}"/>
                </a:ext>
              </a:extLst>
            </p:cNvPr>
            <p:cNvSpPr/>
            <p:nvPr/>
          </p:nvSpPr>
          <p:spPr>
            <a:xfrm>
              <a:off x="-1924113" y="2071379"/>
              <a:ext cx="8032424" cy="1793225"/>
            </a:xfrm>
            <a:custGeom>
              <a:avLst/>
              <a:gdLst>
                <a:gd name="connsiteX0" fmla="*/ 8032425 w 8032424"/>
                <a:gd name="connsiteY0" fmla="*/ 1682305 h 1793225"/>
                <a:gd name="connsiteX1" fmla="*/ 8012896 w 8032424"/>
                <a:gd name="connsiteY1" fmla="*/ 1793226 h 1793225"/>
                <a:gd name="connsiteX2" fmla="*/ 0 w 8032424"/>
                <a:gd name="connsiteY2" fmla="*/ 667070 h 1793225"/>
                <a:gd name="connsiteX3" fmla="*/ 117623 w 8032424"/>
                <a:gd name="connsiteY3" fmla="*/ 0 h 1793225"/>
                <a:gd name="connsiteX4" fmla="*/ 8032425 w 8032424"/>
                <a:gd name="connsiteY4" fmla="*/ 1682305 h 179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32424" h="1793225">
                  <a:moveTo>
                    <a:pt x="8032425" y="1682305"/>
                  </a:moveTo>
                  <a:lnTo>
                    <a:pt x="8012896" y="1793226"/>
                  </a:lnTo>
                  <a:lnTo>
                    <a:pt x="0" y="667070"/>
                  </a:lnTo>
                  <a:lnTo>
                    <a:pt x="117623" y="0"/>
                  </a:lnTo>
                  <a:lnTo>
                    <a:pt x="8032425" y="1682305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9" name="Forme libre : forme 128">
              <a:extLst>
                <a:ext uri="{FF2B5EF4-FFF2-40B4-BE49-F238E27FC236}">
                  <a16:creationId xmlns:a16="http://schemas.microsoft.com/office/drawing/2014/main" id="{81F8C8E8-D647-4B49-8CAE-2C6169B729B8}"/>
                </a:ext>
              </a:extLst>
            </p:cNvPr>
            <p:cNvSpPr/>
            <p:nvPr/>
          </p:nvSpPr>
          <p:spPr>
            <a:xfrm>
              <a:off x="-1072004" y="-526777"/>
              <a:ext cx="7200745" cy="4385453"/>
            </a:xfrm>
            <a:custGeom>
              <a:avLst/>
              <a:gdLst>
                <a:gd name="connsiteX0" fmla="*/ 7200746 w 7200745"/>
                <a:gd name="connsiteY0" fmla="*/ 4287874 h 4385453"/>
                <a:gd name="connsiteX1" fmla="*/ 7144416 w 7200745"/>
                <a:gd name="connsiteY1" fmla="*/ 4385454 h 4385453"/>
                <a:gd name="connsiteX2" fmla="*/ 0 w 7200745"/>
                <a:gd name="connsiteY2" fmla="*/ 586570 h 4385453"/>
                <a:gd name="connsiteX3" fmla="*/ 338627 w 7200745"/>
                <a:gd name="connsiteY3" fmla="*/ 0 h 4385453"/>
                <a:gd name="connsiteX4" fmla="*/ 7200746 w 7200745"/>
                <a:gd name="connsiteY4" fmla="*/ 4287874 h 4385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745" h="4385453">
                  <a:moveTo>
                    <a:pt x="7200746" y="4287874"/>
                  </a:moveTo>
                  <a:lnTo>
                    <a:pt x="7144416" y="4385454"/>
                  </a:lnTo>
                  <a:lnTo>
                    <a:pt x="0" y="586570"/>
                  </a:lnTo>
                  <a:lnTo>
                    <a:pt x="338627" y="0"/>
                  </a:lnTo>
                  <a:lnTo>
                    <a:pt x="7200746" y="4287874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0" name="Forme libre : forme 129">
              <a:extLst>
                <a:ext uri="{FF2B5EF4-FFF2-40B4-BE49-F238E27FC236}">
                  <a16:creationId xmlns:a16="http://schemas.microsoft.com/office/drawing/2014/main" id="{BF702DC3-7010-499B-A6E2-FCDFFF6BC37D}"/>
                </a:ext>
              </a:extLst>
            </p:cNvPr>
            <p:cNvSpPr/>
            <p:nvPr/>
          </p:nvSpPr>
          <p:spPr>
            <a:xfrm>
              <a:off x="644781" y="-2601203"/>
              <a:ext cx="5500652" cy="6448664"/>
            </a:xfrm>
            <a:custGeom>
              <a:avLst/>
              <a:gdLst>
                <a:gd name="connsiteX0" fmla="*/ 5500653 w 5500652"/>
                <a:gd name="connsiteY0" fmla="*/ 6376286 h 6448664"/>
                <a:gd name="connsiteX1" fmla="*/ 5414352 w 5500652"/>
                <a:gd name="connsiteY1" fmla="*/ 6448665 h 6448664"/>
                <a:gd name="connsiteX2" fmla="*/ 0 w 5500652"/>
                <a:gd name="connsiteY2" fmla="*/ 435368 h 6448664"/>
                <a:gd name="connsiteX3" fmla="*/ 518897 w 5500652"/>
                <a:gd name="connsiteY3" fmla="*/ 0 h 6448664"/>
                <a:gd name="connsiteX4" fmla="*/ 5500653 w 5500652"/>
                <a:gd name="connsiteY4" fmla="*/ 6376286 h 6448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00652" h="6448664">
                  <a:moveTo>
                    <a:pt x="5500653" y="6376286"/>
                  </a:moveTo>
                  <a:lnTo>
                    <a:pt x="5414352" y="6448665"/>
                  </a:lnTo>
                  <a:lnTo>
                    <a:pt x="0" y="435368"/>
                  </a:lnTo>
                  <a:lnTo>
                    <a:pt x="518897" y="0"/>
                  </a:lnTo>
                  <a:lnTo>
                    <a:pt x="5500653" y="6376286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1" name="Forme libre : forme 130">
              <a:extLst>
                <a:ext uri="{FF2B5EF4-FFF2-40B4-BE49-F238E27FC236}">
                  <a16:creationId xmlns:a16="http://schemas.microsoft.com/office/drawing/2014/main" id="{0C13D884-FA18-4FB2-B8D8-28E1B4F0E57C}"/>
                </a:ext>
              </a:extLst>
            </p:cNvPr>
            <p:cNvSpPr/>
            <p:nvPr/>
          </p:nvSpPr>
          <p:spPr>
            <a:xfrm>
              <a:off x="3019293" y="-3901699"/>
              <a:ext cx="3136968" cy="7734143"/>
            </a:xfrm>
            <a:custGeom>
              <a:avLst/>
              <a:gdLst>
                <a:gd name="connsiteX0" fmla="*/ 3136969 w 3136968"/>
                <a:gd name="connsiteY0" fmla="*/ 7695602 h 7734143"/>
                <a:gd name="connsiteX1" fmla="*/ 3031140 w 3136968"/>
                <a:gd name="connsiteY1" fmla="*/ 7734144 h 7734143"/>
                <a:gd name="connsiteX2" fmla="*/ 0 w 3136968"/>
                <a:gd name="connsiteY2" fmla="*/ 231702 h 7734143"/>
                <a:gd name="connsiteX3" fmla="*/ 636456 w 3136968"/>
                <a:gd name="connsiteY3" fmla="*/ 0 h 7734143"/>
                <a:gd name="connsiteX4" fmla="*/ 3136969 w 3136968"/>
                <a:gd name="connsiteY4" fmla="*/ 7695602 h 773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6968" h="7734143">
                  <a:moveTo>
                    <a:pt x="3136969" y="7695602"/>
                  </a:moveTo>
                  <a:lnTo>
                    <a:pt x="3031140" y="7734144"/>
                  </a:lnTo>
                  <a:lnTo>
                    <a:pt x="0" y="231702"/>
                  </a:lnTo>
                  <a:lnTo>
                    <a:pt x="636456" y="0"/>
                  </a:lnTo>
                  <a:lnTo>
                    <a:pt x="3136969" y="7695602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2" name="Forme libre : forme 131">
              <a:extLst>
                <a:ext uri="{FF2B5EF4-FFF2-40B4-BE49-F238E27FC236}">
                  <a16:creationId xmlns:a16="http://schemas.microsoft.com/office/drawing/2014/main" id="{24DD64A8-7213-419A-9C42-AFB2F12C3CC4}"/>
                </a:ext>
              </a:extLst>
            </p:cNvPr>
            <p:cNvSpPr/>
            <p:nvPr/>
          </p:nvSpPr>
          <p:spPr>
            <a:xfrm>
              <a:off x="6076020" y="3768250"/>
              <a:ext cx="7732918" cy="3140706"/>
            </a:xfrm>
            <a:custGeom>
              <a:avLst/>
              <a:gdLst>
                <a:gd name="connsiteX0" fmla="*/ 0 w 7732918"/>
                <a:gd name="connsiteY0" fmla="*/ 105893 h 3140706"/>
                <a:gd name="connsiteX1" fmla="*/ 38606 w 7732918"/>
                <a:gd name="connsiteY1" fmla="*/ 0 h 3140706"/>
                <a:gd name="connsiteX2" fmla="*/ 7732919 w 7732918"/>
                <a:gd name="connsiteY2" fmla="*/ 2504380 h 3140706"/>
                <a:gd name="connsiteX3" fmla="*/ 7500959 w 7732918"/>
                <a:gd name="connsiteY3" fmla="*/ 3140707 h 3140706"/>
                <a:gd name="connsiteX4" fmla="*/ 0 w 7732918"/>
                <a:gd name="connsiteY4" fmla="*/ 105893 h 3140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32918" h="3140706">
                  <a:moveTo>
                    <a:pt x="0" y="105893"/>
                  </a:moveTo>
                  <a:lnTo>
                    <a:pt x="38606" y="0"/>
                  </a:lnTo>
                  <a:lnTo>
                    <a:pt x="7732919" y="2504380"/>
                  </a:lnTo>
                  <a:lnTo>
                    <a:pt x="7500959" y="3140707"/>
                  </a:lnTo>
                  <a:lnTo>
                    <a:pt x="0" y="105893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3" name="Forme libre : forme 132">
              <a:extLst>
                <a:ext uri="{FF2B5EF4-FFF2-40B4-BE49-F238E27FC236}">
                  <a16:creationId xmlns:a16="http://schemas.microsoft.com/office/drawing/2014/main" id="{72884A37-E38D-4F43-B66F-AD33F4434806}"/>
                </a:ext>
              </a:extLst>
            </p:cNvPr>
            <p:cNvSpPr/>
            <p:nvPr/>
          </p:nvSpPr>
          <p:spPr>
            <a:xfrm>
              <a:off x="6057200" y="3776951"/>
              <a:ext cx="6446215" cy="5503551"/>
            </a:xfrm>
            <a:custGeom>
              <a:avLst/>
              <a:gdLst>
                <a:gd name="connsiteX0" fmla="*/ 0 w 6446215"/>
                <a:gd name="connsiteY0" fmla="*/ 86300 h 5503551"/>
                <a:gd name="connsiteX1" fmla="*/ 72443 w 6446215"/>
                <a:gd name="connsiteY1" fmla="*/ 0 h 5503551"/>
                <a:gd name="connsiteX2" fmla="*/ 6446215 w 6446215"/>
                <a:gd name="connsiteY2" fmla="*/ 4984913 h 5503551"/>
                <a:gd name="connsiteX3" fmla="*/ 6010591 w 6446215"/>
                <a:gd name="connsiteY3" fmla="*/ 5503552 h 5503551"/>
                <a:gd name="connsiteX4" fmla="*/ 0 w 6446215"/>
                <a:gd name="connsiteY4" fmla="*/ 86300 h 550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46215" h="5503551">
                  <a:moveTo>
                    <a:pt x="0" y="86300"/>
                  </a:moveTo>
                  <a:lnTo>
                    <a:pt x="72443" y="0"/>
                  </a:lnTo>
                  <a:lnTo>
                    <a:pt x="6446215" y="4984913"/>
                  </a:lnTo>
                  <a:lnTo>
                    <a:pt x="6010591" y="5503552"/>
                  </a:lnTo>
                  <a:lnTo>
                    <a:pt x="0" y="86300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4" name="Forme libre : forme 133">
              <a:extLst>
                <a:ext uri="{FF2B5EF4-FFF2-40B4-BE49-F238E27FC236}">
                  <a16:creationId xmlns:a16="http://schemas.microsoft.com/office/drawing/2014/main" id="{45F0C954-8387-44ED-BAED-FB301C4E5AE5}"/>
                </a:ext>
              </a:extLst>
            </p:cNvPr>
            <p:cNvSpPr/>
            <p:nvPr/>
          </p:nvSpPr>
          <p:spPr>
            <a:xfrm>
              <a:off x="6043214" y="3790292"/>
              <a:ext cx="4382036" cy="7202615"/>
            </a:xfrm>
            <a:custGeom>
              <a:avLst/>
              <a:gdLst>
                <a:gd name="connsiteX0" fmla="*/ 0 w 4382036"/>
                <a:gd name="connsiteY0" fmla="*/ 56267 h 7202615"/>
                <a:gd name="connsiteX1" fmla="*/ 97643 w 4382036"/>
                <a:gd name="connsiteY1" fmla="*/ 0 h 7202615"/>
                <a:gd name="connsiteX2" fmla="*/ 4382037 w 4382036"/>
                <a:gd name="connsiteY2" fmla="*/ 6864247 h 7202615"/>
                <a:gd name="connsiteX3" fmla="*/ 3795338 w 4382036"/>
                <a:gd name="connsiteY3" fmla="*/ 7202616 h 7202615"/>
                <a:gd name="connsiteX4" fmla="*/ 0 w 4382036"/>
                <a:gd name="connsiteY4" fmla="*/ 56267 h 7202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82036" h="7202615">
                  <a:moveTo>
                    <a:pt x="0" y="56267"/>
                  </a:moveTo>
                  <a:lnTo>
                    <a:pt x="97643" y="0"/>
                  </a:lnTo>
                  <a:lnTo>
                    <a:pt x="4382037" y="6864247"/>
                  </a:lnTo>
                  <a:lnTo>
                    <a:pt x="3795338" y="7202616"/>
                  </a:lnTo>
                  <a:lnTo>
                    <a:pt x="0" y="56267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16" name="Groupe 115">
            <a:extLst>
              <a:ext uri="{FF2B5EF4-FFF2-40B4-BE49-F238E27FC236}">
                <a16:creationId xmlns:a16="http://schemas.microsoft.com/office/drawing/2014/main" id="{14F20735-A600-41A9-BA45-BD139C481AA4}"/>
              </a:ext>
            </a:extLst>
          </p:cNvPr>
          <p:cNvGrpSpPr/>
          <p:nvPr/>
        </p:nvGrpSpPr>
        <p:grpSpPr>
          <a:xfrm>
            <a:off x="-1989403" y="-4146517"/>
            <a:ext cx="16173705" cy="16048540"/>
            <a:chOff x="-1989403" y="-4208938"/>
            <a:chExt cx="16173705" cy="16048540"/>
          </a:xfrm>
          <a:solidFill>
            <a:srgbClr val="F4F3FB">
              <a:alpha val="56000"/>
            </a:srgbClr>
          </a:solidFill>
        </p:grpSpPr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6DCBEE1F-8728-48A2-9BA6-F04F418CAA80}"/>
                </a:ext>
              </a:extLst>
            </p:cNvPr>
            <p:cNvSpPr/>
            <p:nvPr/>
          </p:nvSpPr>
          <p:spPr>
            <a:xfrm>
              <a:off x="6086590" y="3765995"/>
              <a:ext cx="8032424" cy="1793225"/>
            </a:xfrm>
            <a:custGeom>
              <a:avLst/>
              <a:gdLst>
                <a:gd name="connsiteX0" fmla="*/ 0 w 8032424"/>
                <a:gd name="connsiteY0" fmla="*/ 110985 h 1793225"/>
                <a:gd name="connsiteX1" fmla="*/ 19593 w 8032424"/>
                <a:gd name="connsiteY1" fmla="*/ 0 h 1793225"/>
                <a:gd name="connsiteX2" fmla="*/ 8032425 w 8032424"/>
                <a:gd name="connsiteY2" fmla="*/ 1126220 h 1793225"/>
                <a:gd name="connsiteX3" fmla="*/ 7914801 w 8032424"/>
                <a:gd name="connsiteY3" fmla="*/ 1793226 h 1793225"/>
                <a:gd name="connsiteX4" fmla="*/ 0 w 8032424"/>
                <a:gd name="connsiteY4" fmla="*/ 110985 h 179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32424" h="1793225">
                  <a:moveTo>
                    <a:pt x="0" y="110985"/>
                  </a:moveTo>
                  <a:lnTo>
                    <a:pt x="19593" y="0"/>
                  </a:lnTo>
                  <a:lnTo>
                    <a:pt x="8032425" y="1126220"/>
                  </a:lnTo>
                  <a:lnTo>
                    <a:pt x="7914801" y="1793226"/>
                  </a:lnTo>
                  <a:lnTo>
                    <a:pt x="0" y="110985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54994F83-159E-4848-9432-269F0687EBA1}"/>
                </a:ext>
              </a:extLst>
            </p:cNvPr>
            <p:cNvSpPr/>
            <p:nvPr/>
          </p:nvSpPr>
          <p:spPr>
            <a:xfrm>
              <a:off x="6066159" y="3771924"/>
              <a:ext cx="7200811" cy="4385453"/>
            </a:xfrm>
            <a:custGeom>
              <a:avLst/>
              <a:gdLst>
                <a:gd name="connsiteX0" fmla="*/ 0 w 7200811"/>
                <a:gd name="connsiteY0" fmla="*/ 97579 h 4385453"/>
                <a:gd name="connsiteX1" fmla="*/ 56330 w 7200811"/>
                <a:gd name="connsiteY1" fmla="*/ 0 h 4385453"/>
                <a:gd name="connsiteX2" fmla="*/ 7200811 w 7200811"/>
                <a:gd name="connsiteY2" fmla="*/ 3798883 h 4385453"/>
                <a:gd name="connsiteX3" fmla="*/ 6862120 w 7200811"/>
                <a:gd name="connsiteY3" fmla="*/ 4385454 h 4385453"/>
                <a:gd name="connsiteX4" fmla="*/ 0 w 7200811"/>
                <a:gd name="connsiteY4" fmla="*/ 97579 h 4385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811" h="4385453">
                  <a:moveTo>
                    <a:pt x="0" y="97579"/>
                  </a:moveTo>
                  <a:lnTo>
                    <a:pt x="56330" y="0"/>
                  </a:lnTo>
                  <a:lnTo>
                    <a:pt x="7200811" y="3798883"/>
                  </a:lnTo>
                  <a:lnTo>
                    <a:pt x="6862120" y="4385454"/>
                  </a:lnTo>
                  <a:lnTo>
                    <a:pt x="0" y="97579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" name="Forme libre : forme 14">
              <a:extLst>
                <a:ext uri="{FF2B5EF4-FFF2-40B4-BE49-F238E27FC236}">
                  <a16:creationId xmlns:a16="http://schemas.microsoft.com/office/drawing/2014/main" id="{CF035278-8DCA-42DD-A753-8B3D8D8AB929}"/>
                </a:ext>
              </a:extLst>
            </p:cNvPr>
            <p:cNvSpPr/>
            <p:nvPr/>
          </p:nvSpPr>
          <p:spPr>
            <a:xfrm>
              <a:off x="6049530" y="3783138"/>
              <a:ext cx="5500587" cy="6448665"/>
            </a:xfrm>
            <a:custGeom>
              <a:avLst/>
              <a:gdLst>
                <a:gd name="connsiteX0" fmla="*/ 0 w 5500587"/>
                <a:gd name="connsiteY0" fmla="*/ 72379 h 6448665"/>
                <a:gd name="connsiteX1" fmla="*/ 86300 w 5500587"/>
                <a:gd name="connsiteY1" fmla="*/ 0 h 6448665"/>
                <a:gd name="connsiteX2" fmla="*/ 5500588 w 5500587"/>
                <a:gd name="connsiteY2" fmla="*/ 6013297 h 6448665"/>
                <a:gd name="connsiteX3" fmla="*/ 4981755 w 5500587"/>
                <a:gd name="connsiteY3" fmla="*/ 6448665 h 6448665"/>
                <a:gd name="connsiteX4" fmla="*/ 0 w 5500587"/>
                <a:gd name="connsiteY4" fmla="*/ 72379 h 6448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00587" h="6448665">
                  <a:moveTo>
                    <a:pt x="0" y="72379"/>
                  </a:moveTo>
                  <a:lnTo>
                    <a:pt x="86300" y="0"/>
                  </a:lnTo>
                  <a:lnTo>
                    <a:pt x="5500588" y="6013297"/>
                  </a:lnTo>
                  <a:lnTo>
                    <a:pt x="4981755" y="6448665"/>
                  </a:lnTo>
                  <a:lnTo>
                    <a:pt x="0" y="72379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115" name="Groupe 114">
              <a:extLst>
                <a:ext uri="{FF2B5EF4-FFF2-40B4-BE49-F238E27FC236}">
                  <a16:creationId xmlns:a16="http://schemas.microsoft.com/office/drawing/2014/main" id="{A4B6A248-D171-47A0-99DE-66253406A244}"/>
                </a:ext>
              </a:extLst>
            </p:cNvPr>
            <p:cNvGrpSpPr/>
            <p:nvPr/>
          </p:nvGrpSpPr>
          <p:grpSpPr>
            <a:xfrm>
              <a:off x="-1989403" y="-4208938"/>
              <a:ext cx="16173705" cy="16048540"/>
              <a:chOff x="-1989403" y="-4208938"/>
              <a:chExt cx="16173705" cy="16048540"/>
            </a:xfrm>
            <a:grpFill/>
          </p:grpSpPr>
          <p:sp>
            <p:nvSpPr>
              <p:cNvPr id="27" name="Forme libre : forme 26">
                <a:extLst>
                  <a:ext uri="{FF2B5EF4-FFF2-40B4-BE49-F238E27FC236}">
                    <a16:creationId xmlns:a16="http://schemas.microsoft.com/office/drawing/2014/main" id="{B4F26FEB-386D-4949-B133-89AD22C9DB86}"/>
                  </a:ext>
                </a:extLst>
              </p:cNvPr>
              <p:cNvSpPr/>
              <p:nvPr/>
            </p:nvSpPr>
            <p:spPr>
              <a:xfrm>
                <a:off x="1769648" y="-3362307"/>
                <a:ext cx="4382037" cy="7202614"/>
              </a:xfrm>
              <a:custGeom>
                <a:avLst/>
                <a:gdLst>
                  <a:gd name="connsiteX0" fmla="*/ 4382037 w 4382037"/>
                  <a:gd name="connsiteY0" fmla="*/ 7146349 h 7202614"/>
                  <a:gd name="connsiteX1" fmla="*/ 4284458 w 4382037"/>
                  <a:gd name="connsiteY1" fmla="*/ 7202615 h 7202614"/>
                  <a:gd name="connsiteX2" fmla="*/ 0 w 4382037"/>
                  <a:gd name="connsiteY2" fmla="*/ 338369 h 7202614"/>
                  <a:gd name="connsiteX3" fmla="*/ 586764 w 4382037"/>
                  <a:gd name="connsiteY3" fmla="*/ 0 h 7202614"/>
                  <a:gd name="connsiteX4" fmla="*/ 4382037 w 4382037"/>
                  <a:gd name="connsiteY4" fmla="*/ 7146349 h 7202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2037" h="7202614">
                    <a:moveTo>
                      <a:pt x="4382037" y="7146349"/>
                    </a:moveTo>
                    <a:lnTo>
                      <a:pt x="4284458" y="7202615"/>
                    </a:lnTo>
                    <a:lnTo>
                      <a:pt x="0" y="338369"/>
                    </a:lnTo>
                    <a:lnTo>
                      <a:pt x="586764" y="0"/>
                    </a:lnTo>
                    <a:lnTo>
                      <a:pt x="4382037" y="7146349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" name="Forme libre : forme 27">
                <a:extLst>
                  <a:ext uri="{FF2B5EF4-FFF2-40B4-BE49-F238E27FC236}">
                    <a16:creationId xmlns:a16="http://schemas.microsoft.com/office/drawing/2014/main" id="{2BCEC5BE-52AA-4612-ACF4-BD38C0CA1D71}"/>
                  </a:ext>
                </a:extLst>
              </p:cNvPr>
              <p:cNvSpPr/>
              <p:nvPr/>
            </p:nvSpPr>
            <p:spPr>
              <a:xfrm>
                <a:off x="4369803" y="-4208938"/>
                <a:ext cx="1789294" cy="8032940"/>
              </a:xfrm>
              <a:custGeom>
                <a:avLst/>
                <a:gdLst>
                  <a:gd name="connsiteX0" fmla="*/ 1789295 w 1789294"/>
                  <a:gd name="connsiteY0" fmla="*/ 8013411 h 8032940"/>
                  <a:gd name="connsiteX1" fmla="*/ 1678374 w 1789294"/>
                  <a:gd name="connsiteY1" fmla="*/ 8032940 h 8032940"/>
                  <a:gd name="connsiteX2" fmla="*/ 0 w 1789294"/>
                  <a:gd name="connsiteY2" fmla="*/ 117237 h 8032940"/>
                  <a:gd name="connsiteX3" fmla="*/ 667070 w 1789294"/>
                  <a:gd name="connsiteY3" fmla="*/ 0 h 8032940"/>
                  <a:gd name="connsiteX4" fmla="*/ 1789295 w 1789294"/>
                  <a:gd name="connsiteY4" fmla="*/ 8013411 h 8032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9294" h="8032940">
                    <a:moveTo>
                      <a:pt x="1789295" y="8013411"/>
                    </a:moveTo>
                    <a:lnTo>
                      <a:pt x="1678374" y="8032940"/>
                    </a:lnTo>
                    <a:lnTo>
                      <a:pt x="0" y="117237"/>
                    </a:lnTo>
                    <a:lnTo>
                      <a:pt x="667070" y="0"/>
                    </a:lnTo>
                    <a:lnTo>
                      <a:pt x="1789295" y="8013411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" name="Forme libre : forme 28">
                <a:extLst>
                  <a:ext uri="{FF2B5EF4-FFF2-40B4-BE49-F238E27FC236}">
                    <a16:creationId xmlns:a16="http://schemas.microsoft.com/office/drawing/2014/main" id="{E3B2167E-B696-41FD-9A16-A6756BFBD54B}"/>
                  </a:ext>
                </a:extLst>
              </p:cNvPr>
              <p:cNvSpPr/>
              <p:nvPr/>
            </p:nvSpPr>
            <p:spPr>
              <a:xfrm>
                <a:off x="6048176" y="-4205716"/>
                <a:ext cx="1797157" cy="8031908"/>
              </a:xfrm>
              <a:custGeom>
                <a:avLst/>
                <a:gdLst>
                  <a:gd name="connsiteX0" fmla="*/ 110921 w 1797157"/>
                  <a:gd name="connsiteY0" fmla="*/ 8031909 h 8031908"/>
                  <a:gd name="connsiteX1" fmla="*/ 0 w 1797157"/>
                  <a:gd name="connsiteY1" fmla="*/ 8012315 h 8031908"/>
                  <a:gd name="connsiteX2" fmla="*/ 1130152 w 1797157"/>
                  <a:gd name="connsiteY2" fmla="*/ 0 h 8031908"/>
                  <a:gd name="connsiteX3" fmla="*/ 1797158 w 1797157"/>
                  <a:gd name="connsiteY3" fmla="*/ 117946 h 8031908"/>
                  <a:gd name="connsiteX4" fmla="*/ 110921 w 1797157"/>
                  <a:gd name="connsiteY4" fmla="*/ 8031909 h 8031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7157" h="8031908">
                    <a:moveTo>
                      <a:pt x="110921" y="8031909"/>
                    </a:moveTo>
                    <a:lnTo>
                      <a:pt x="0" y="8012315"/>
                    </a:lnTo>
                    <a:lnTo>
                      <a:pt x="1130152" y="0"/>
                    </a:lnTo>
                    <a:lnTo>
                      <a:pt x="1797158" y="117946"/>
                    </a:lnTo>
                    <a:lnTo>
                      <a:pt x="110921" y="8031909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" name="Forme libre : forme 29">
                <a:extLst>
                  <a:ext uri="{FF2B5EF4-FFF2-40B4-BE49-F238E27FC236}">
                    <a16:creationId xmlns:a16="http://schemas.microsoft.com/office/drawing/2014/main" id="{6415930B-D592-40FB-B469-898677CA5D57}"/>
                  </a:ext>
                </a:extLst>
              </p:cNvPr>
              <p:cNvSpPr/>
              <p:nvPr/>
            </p:nvSpPr>
            <p:spPr>
              <a:xfrm>
                <a:off x="6054106" y="-3352317"/>
                <a:ext cx="4388804" cy="7198941"/>
              </a:xfrm>
              <a:custGeom>
                <a:avLst/>
                <a:gdLst>
                  <a:gd name="connsiteX0" fmla="*/ 97515 w 4388804"/>
                  <a:gd name="connsiteY0" fmla="*/ 7198942 h 7198941"/>
                  <a:gd name="connsiteX1" fmla="*/ 0 w 4388804"/>
                  <a:gd name="connsiteY1" fmla="*/ 7142547 h 7198941"/>
                  <a:gd name="connsiteX2" fmla="*/ 3802427 w 4388804"/>
                  <a:gd name="connsiteY2" fmla="*/ 0 h 7198941"/>
                  <a:gd name="connsiteX3" fmla="*/ 4388804 w 4388804"/>
                  <a:gd name="connsiteY3" fmla="*/ 338949 h 7198941"/>
                  <a:gd name="connsiteX4" fmla="*/ 97515 w 4388804"/>
                  <a:gd name="connsiteY4" fmla="*/ 7198942 h 7198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8804" h="7198941">
                    <a:moveTo>
                      <a:pt x="97515" y="7198942"/>
                    </a:moveTo>
                    <a:lnTo>
                      <a:pt x="0" y="7142547"/>
                    </a:lnTo>
                    <a:lnTo>
                      <a:pt x="3802427" y="0"/>
                    </a:lnTo>
                    <a:lnTo>
                      <a:pt x="4388804" y="338949"/>
                    </a:lnTo>
                    <a:lnTo>
                      <a:pt x="97515" y="7198942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" name="Forme libre : forme 30">
                <a:extLst>
                  <a:ext uri="{FF2B5EF4-FFF2-40B4-BE49-F238E27FC236}">
                    <a16:creationId xmlns:a16="http://schemas.microsoft.com/office/drawing/2014/main" id="{B90E11FE-B175-400A-ACA3-C34D887960F7}"/>
                  </a:ext>
                </a:extLst>
              </p:cNvPr>
              <p:cNvSpPr/>
              <p:nvPr/>
            </p:nvSpPr>
            <p:spPr>
              <a:xfrm>
                <a:off x="6065321" y="-1634371"/>
                <a:ext cx="6451048" cy="5497623"/>
              </a:xfrm>
              <a:custGeom>
                <a:avLst/>
                <a:gdLst>
                  <a:gd name="connsiteX0" fmla="*/ 72314 w 6451048"/>
                  <a:gd name="connsiteY0" fmla="*/ 5497623 h 5497623"/>
                  <a:gd name="connsiteX1" fmla="*/ 0 w 6451048"/>
                  <a:gd name="connsiteY1" fmla="*/ 5411323 h 5497623"/>
                  <a:gd name="connsiteX2" fmla="*/ 6015939 w 6451048"/>
                  <a:gd name="connsiteY2" fmla="*/ 0 h 5497623"/>
                  <a:gd name="connsiteX3" fmla="*/ 6451049 w 6451048"/>
                  <a:gd name="connsiteY3" fmla="*/ 519090 h 5497623"/>
                  <a:gd name="connsiteX4" fmla="*/ 72314 w 6451048"/>
                  <a:gd name="connsiteY4" fmla="*/ 5497623 h 549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51048" h="5497623">
                    <a:moveTo>
                      <a:pt x="72314" y="5497623"/>
                    </a:moveTo>
                    <a:lnTo>
                      <a:pt x="0" y="5411323"/>
                    </a:lnTo>
                    <a:lnTo>
                      <a:pt x="6015939" y="0"/>
                    </a:lnTo>
                    <a:lnTo>
                      <a:pt x="6451049" y="519090"/>
                    </a:lnTo>
                    <a:lnTo>
                      <a:pt x="72314" y="5497623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" name="Forme libre : forme 31">
                <a:extLst>
                  <a:ext uri="{FF2B5EF4-FFF2-40B4-BE49-F238E27FC236}">
                    <a16:creationId xmlns:a16="http://schemas.microsoft.com/office/drawing/2014/main" id="{AC69056B-F033-4569-BA82-B3E7CB961319}"/>
                  </a:ext>
                </a:extLst>
              </p:cNvPr>
              <p:cNvSpPr/>
              <p:nvPr/>
            </p:nvSpPr>
            <p:spPr>
              <a:xfrm>
                <a:off x="6080338" y="740848"/>
                <a:ext cx="7735304" cy="3133294"/>
              </a:xfrm>
              <a:custGeom>
                <a:avLst/>
                <a:gdLst>
                  <a:gd name="connsiteX0" fmla="*/ 38478 w 7735304"/>
                  <a:gd name="connsiteY0" fmla="*/ 3133295 h 3133294"/>
                  <a:gd name="connsiteX1" fmla="*/ 0 w 7735304"/>
                  <a:gd name="connsiteY1" fmla="*/ 3027402 h 3133294"/>
                  <a:gd name="connsiteX2" fmla="*/ 7503990 w 7735304"/>
                  <a:gd name="connsiteY2" fmla="*/ 0 h 3133294"/>
                  <a:gd name="connsiteX3" fmla="*/ 7735305 w 7735304"/>
                  <a:gd name="connsiteY3" fmla="*/ 636585 h 3133294"/>
                  <a:gd name="connsiteX4" fmla="*/ 38478 w 7735304"/>
                  <a:gd name="connsiteY4" fmla="*/ 3133295 h 3133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35304" h="3133294">
                    <a:moveTo>
                      <a:pt x="38478" y="3133295"/>
                    </a:moveTo>
                    <a:lnTo>
                      <a:pt x="0" y="3027402"/>
                    </a:lnTo>
                    <a:lnTo>
                      <a:pt x="7503990" y="0"/>
                    </a:lnTo>
                    <a:lnTo>
                      <a:pt x="7735305" y="636585"/>
                    </a:lnTo>
                    <a:lnTo>
                      <a:pt x="38478" y="3133295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" name="Forme libre : forme 32">
                <a:extLst>
                  <a:ext uri="{FF2B5EF4-FFF2-40B4-BE49-F238E27FC236}">
                    <a16:creationId xmlns:a16="http://schemas.microsoft.com/office/drawing/2014/main" id="{CBF27EFF-BB0B-4FD8-9D42-AE6B259A76D1}"/>
                  </a:ext>
                </a:extLst>
              </p:cNvPr>
              <p:cNvSpPr/>
              <p:nvPr/>
            </p:nvSpPr>
            <p:spPr>
              <a:xfrm>
                <a:off x="6097417" y="3486921"/>
                <a:ext cx="8086885" cy="677317"/>
              </a:xfrm>
              <a:custGeom>
                <a:avLst/>
                <a:gdLst>
                  <a:gd name="connsiteX0" fmla="*/ 0 w 8086885"/>
                  <a:gd name="connsiteY0" fmla="*/ 390961 h 677317"/>
                  <a:gd name="connsiteX1" fmla="*/ 65 w 8086885"/>
                  <a:gd name="connsiteY1" fmla="*/ 278301 h 677317"/>
                  <a:gd name="connsiteX2" fmla="*/ 8086886 w 8086885"/>
                  <a:gd name="connsiteY2" fmla="*/ 0 h 677317"/>
                  <a:gd name="connsiteX3" fmla="*/ 8086563 w 8086885"/>
                  <a:gd name="connsiteY3" fmla="*/ 677317 h 677317"/>
                  <a:gd name="connsiteX4" fmla="*/ 0 w 8086885"/>
                  <a:gd name="connsiteY4" fmla="*/ 390961 h 67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86885" h="677317">
                    <a:moveTo>
                      <a:pt x="0" y="390961"/>
                    </a:moveTo>
                    <a:lnTo>
                      <a:pt x="65" y="278301"/>
                    </a:lnTo>
                    <a:lnTo>
                      <a:pt x="8086886" y="0"/>
                    </a:lnTo>
                    <a:lnTo>
                      <a:pt x="8086563" y="677317"/>
                    </a:lnTo>
                    <a:lnTo>
                      <a:pt x="0" y="390961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" name="Forme libre : forme 36">
                <a:extLst>
                  <a:ext uri="{FF2B5EF4-FFF2-40B4-BE49-F238E27FC236}">
                    <a16:creationId xmlns:a16="http://schemas.microsoft.com/office/drawing/2014/main" id="{68E25148-8579-435E-87DB-188271528C46}"/>
                  </a:ext>
                </a:extLst>
              </p:cNvPr>
              <p:cNvSpPr/>
              <p:nvPr/>
            </p:nvSpPr>
            <p:spPr>
              <a:xfrm>
                <a:off x="6035802" y="3806663"/>
                <a:ext cx="1789294" cy="8032939"/>
              </a:xfrm>
              <a:custGeom>
                <a:avLst/>
                <a:gdLst>
                  <a:gd name="connsiteX0" fmla="*/ 0 w 1789294"/>
                  <a:gd name="connsiteY0" fmla="*/ 19464 h 8032939"/>
                  <a:gd name="connsiteX1" fmla="*/ 110985 w 1789294"/>
                  <a:gd name="connsiteY1" fmla="*/ 0 h 8032939"/>
                  <a:gd name="connsiteX2" fmla="*/ 1789294 w 1789294"/>
                  <a:gd name="connsiteY2" fmla="*/ 7915639 h 8032939"/>
                  <a:gd name="connsiteX3" fmla="*/ 1122224 w 1789294"/>
                  <a:gd name="connsiteY3" fmla="*/ 8032940 h 8032939"/>
                  <a:gd name="connsiteX4" fmla="*/ 0 w 1789294"/>
                  <a:gd name="connsiteY4" fmla="*/ 19464 h 8032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9294" h="8032939">
                    <a:moveTo>
                      <a:pt x="0" y="19464"/>
                    </a:moveTo>
                    <a:lnTo>
                      <a:pt x="110985" y="0"/>
                    </a:lnTo>
                    <a:lnTo>
                      <a:pt x="1789294" y="7915639"/>
                    </a:lnTo>
                    <a:lnTo>
                      <a:pt x="1122224" y="8032940"/>
                    </a:lnTo>
                    <a:lnTo>
                      <a:pt x="0" y="19464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" name="Forme libre : forme 37">
                <a:extLst>
                  <a:ext uri="{FF2B5EF4-FFF2-40B4-BE49-F238E27FC236}">
                    <a16:creationId xmlns:a16="http://schemas.microsoft.com/office/drawing/2014/main" id="{950687B7-3ADE-4182-B23D-3509BEDAFB0A}"/>
                  </a:ext>
                </a:extLst>
              </p:cNvPr>
              <p:cNvSpPr/>
              <p:nvPr/>
            </p:nvSpPr>
            <p:spPr>
              <a:xfrm>
                <a:off x="4349630" y="3804407"/>
                <a:ext cx="1797157" cy="8031908"/>
              </a:xfrm>
              <a:custGeom>
                <a:avLst/>
                <a:gdLst>
                  <a:gd name="connsiteX0" fmla="*/ 1686173 w 1797157"/>
                  <a:gd name="connsiteY0" fmla="*/ 0 h 8031908"/>
                  <a:gd name="connsiteX1" fmla="*/ 1797157 w 1797157"/>
                  <a:gd name="connsiteY1" fmla="*/ 19593 h 8031908"/>
                  <a:gd name="connsiteX2" fmla="*/ 666941 w 1797157"/>
                  <a:gd name="connsiteY2" fmla="*/ 8031908 h 8031908"/>
                  <a:gd name="connsiteX3" fmla="*/ 0 w 1797157"/>
                  <a:gd name="connsiteY3" fmla="*/ 7913962 h 8031908"/>
                  <a:gd name="connsiteX4" fmla="*/ 1686173 w 1797157"/>
                  <a:gd name="connsiteY4" fmla="*/ 0 h 8031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7157" h="8031908">
                    <a:moveTo>
                      <a:pt x="1686173" y="0"/>
                    </a:moveTo>
                    <a:lnTo>
                      <a:pt x="1797157" y="19593"/>
                    </a:lnTo>
                    <a:lnTo>
                      <a:pt x="666941" y="8031908"/>
                    </a:lnTo>
                    <a:lnTo>
                      <a:pt x="0" y="7913962"/>
                    </a:lnTo>
                    <a:lnTo>
                      <a:pt x="1686173" y="0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" name="Forme libre : forme 38">
                <a:extLst>
                  <a:ext uri="{FF2B5EF4-FFF2-40B4-BE49-F238E27FC236}">
                    <a16:creationId xmlns:a16="http://schemas.microsoft.com/office/drawing/2014/main" id="{550DE768-0BC5-4BF0-825D-22735AC3F293}"/>
                  </a:ext>
                </a:extLst>
              </p:cNvPr>
              <p:cNvSpPr/>
              <p:nvPr/>
            </p:nvSpPr>
            <p:spPr>
              <a:xfrm>
                <a:off x="1751989" y="3783976"/>
                <a:ext cx="4388804" cy="7198941"/>
              </a:xfrm>
              <a:custGeom>
                <a:avLst/>
                <a:gdLst>
                  <a:gd name="connsiteX0" fmla="*/ 4291290 w 4388804"/>
                  <a:gd name="connsiteY0" fmla="*/ 0 h 7198941"/>
                  <a:gd name="connsiteX1" fmla="*/ 4388804 w 4388804"/>
                  <a:gd name="connsiteY1" fmla="*/ 56395 h 7198941"/>
                  <a:gd name="connsiteX2" fmla="*/ 586441 w 4388804"/>
                  <a:gd name="connsiteY2" fmla="*/ 7198942 h 7198941"/>
                  <a:gd name="connsiteX3" fmla="*/ 0 w 4388804"/>
                  <a:gd name="connsiteY3" fmla="*/ 6859993 h 7198941"/>
                  <a:gd name="connsiteX4" fmla="*/ 4291290 w 4388804"/>
                  <a:gd name="connsiteY4" fmla="*/ 0 h 7198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8804" h="7198941">
                    <a:moveTo>
                      <a:pt x="4291290" y="0"/>
                    </a:moveTo>
                    <a:lnTo>
                      <a:pt x="4388804" y="56395"/>
                    </a:lnTo>
                    <a:lnTo>
                      <a:pt x="586441" y="7198942"/>
                    </a:lnTo>
                    <a:lnTo>
                      <a:pt x="0" y="6859993"/>
                    </a:lnTo>
                    <a:lnTo>
                      <a:pt x="4291290" y="0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" name="Forme libre : forme 39">
                <a:extLst>
                  <a:ext uri="{FF2B5EF4-FFF2-40B4-BE49-F238E27FC236}">
                    <a16:creationId xmlns:a16="http://schemas.microsoft.com/office/drawing/2014/main" id="{4C40CD1E-EFAB-44C7-B147-1BCF569FD399}"/>
                  </a:ext>
                </a:extLst>
              </p:cNvPr>
              <p:cNvSpPr/>
              <p:nvPr/>
            </p:nvSpPr>
            <p:spPr>
              <a:xfrm>
                <a:off x="-321470" y="3767348"/>
                <a:ext cx="6451113" cy="5497622"/>
              </a:xfrm>
              <a:custGeom>
                <a:avLst/>
                <a:gdLst>
                  <a:gd name="connsiteX0" fmla="*/ 6378735 w 6451113"/>
                  <a:gd name="connsiteY0" fmla="*/ 0 h 5497622"/>
                  <a:gd name="connsiteX1" fmla="*/ 6451114 w 6451113"/>
                  <a:gd name="connsiteY1" fmla="*/ 86300 h 5497622"/>
                  <a:gd name="connsiteX2" fmla="*/ 435110 w 6451113"/>
                  <a:gd name="connsiteY2" fmla="*/ 5497623 h 5497622"/>
                  <a:gd name="connsiteX3" fmla="*/ 0 w 6451113"/>
                  <a:gd name="connsiteY3" fmla="*/ 4978597 h 5497622"/>
                  <a:gd name="connsiteX4" fmla="*/ 6378735 w 6451113"/>
                  <a:gd name="connsiteY4" fmla="*/ 0 h 549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51113" h="5497622">
                    <a:moveTo>
                      <a:pt x="6378735" y="0"/>
                    </a:moveTo>
                    <a:lnTo>
                      <a:pt x="6451114" y="86300"/>
                    </a:lnTo>
                    <a:lnTo>
                      <a:pt x="435110" y="5497623"/>
                    </a:lnTo>
                    <a:lnTo>
                      <a:pt x="0" y="4978597"/>
                    </a:lnTo>
                    <a:lnTo>
                      <a:pt x="6378735" y="0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" name="Forme libre : forme 40">
                <a:extLst>
                  <a:ext uri="{FF2B5EF4-FFF2-40B4-BE49-F238E27FC236}">
                    <a16:creationId xmlns:a16="http://schemas.microsoft.com/office/drawing/2014/main" id="{AC7D55AD-9B3C-41BF-9D52-1EB217C3EA52}"/>
                  </a:ext>
                </a:extLst>
              </p:cNvPr>
              <p:cNvSpPr/>
              <p:nvPr/>
            </p:nvSpPr>
            <p:spPr>
              <a:xfrm>
                <a:off x="-1620742" y="3756455"/>
                <a:ext cx="7735304" cy="3133295"/>
              </a:xfrm>
              <a:custGeom>
                <a:avLst/>
                <a:gdLst>
                  <a:gd name="connsiteX0" fmla="*/ 7696827 w 7735304"/>
                  <a:gd name="connsiteY0" fmla="*/ 0 h 3133295"/>
                  <a:gd name="connsiteX1" fmla="*/ 7735304 w 7735304"/>
                  <a:gd name="connsiteY1" fmla="*/ 105894 h 3133295"/>
                  <a:gd name="connsiteX2" fmla="*/ 231315 w 7735304"/>
                  <a:gd name="connsiteY2" fmla="*/ 3133295 h 3133295"/>
                  <a:gd name="connsiteX3" fmla="*/ 0 w 7735304"/>
                  <a:gd name="connsiteY3" fmla="*/ 2496711 h 3133295"/>
                  <a:gd name="connsiteX4" fmla="*/ 7696827 w 7735304"/>
                  <a:gd name="connsiteY4" fmla="*/ 0 h 3133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35304" h="3133295">
                    <a:moveTo>
                      <a:pt x="7696827" y="0"/>
                    </a:moveTo>
                    <a:lnTo>
                      <a:pt x="7735304" y="105894"/>
                    </a:lnTo>
                    <a:lnTo>
                      <a:pt x="231315" y="3133295"/>
                    </a:lnTo>
                    <a:lnTo>
                      <a:pt x="0" y="2496711"/>
                    </a:lnTo>
                    <a:lnTo>
                      <a:pt x="7696827" y="0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" name="Forme libre : forme 41">
                <a:extLst>
                  <a:ext uri="{FF2B5EF4-FFF2-40B4-BE49-F238E27FC236}">
                    <a16:creationId xmlns:a16="http://schemas.microsoft.com/office/drawing/2014/main" id="{1130081A-7631-4393-A528-DB411B39FCBD}"/>
                  </a:ext>
                </a:extLst>
              </p:cNvPr>
              <p:cNvSpPr/>
              <p:nvPr/>
            </p:nvSpPr>
            <p:spPr>
              <a:xfrm>
                <a:off x="-1989403" y="3466361"/>
                <a:ext cx="8086885" cy="677317"/>
              </a:xfrm>
              <a:custGeom>
                <a:avLst/>
                <a:gdLst>
                  <a:gd name="connsiteX0" fmla="*/ 8086886 w 8086885"/>
                  <a:gd name="connsiteY0" fmla="*/ 286356 h 677317"/>
                  <a:gd name="connsiteX1" fmla="*/ 8086821 w 8086885"/>
                  <a:gd name="connsiteY1" fmla="*/ 399017 h 677317"/>
                  <a:gd name="connsiteX2" fmla="*/ 0 w 8086885"/>
                  <a:gd name="connsiteY2" fmla="*/ 677317 h 677317"/>
                  <a:gd name="connsiteX3" fmla="*/ 322 w 8086885"/>
                  <a:gd name="connsiteY3" fmla="*/ 0 h 677317"/>
                  <a:gd name="connsiteX4" fmla="*/ 8086886 w 8086885"/>
                  <a:gd name="connsiteY4" fmla="*/ 286356 h 67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86885" h="677317">
                    <a:moveTo>
                      <a:pt x="8086886" y="286356"/>
                    </a:moveTo>
                    <a:lnTo>
                      <a:pt x="8086821" y="399017"/>
                    </a:lnTo>
                    <a:lnTo>
                      <a:pt x="0" y="677317"/>
                    </a:lnTo>
                    <a:lnTo>
                      <a:pt x="322" y="0"/>
                    </a:lnTo>
                    <a:lnTo>
                      <a:pt x="8086886" y="286356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" name="Forme libre : forme 42">
                <a:extLst>
                  <a:ext uri="{FF2B5EF4-FFF2-40B4-BE49-F238E27FC236}">
                    <a16:creationId xmlns:a16="http://schemas.microsoft.com/office/drawing/2014/main" id="{3F28B96F-2316-4472-8AF6-A79111D103D1}"/>
                  </a:ext>
                </a:extLst>
              </p:cNvPr>
              <p:cNvSpPr/>
              <p:nvPr/>
            </p:nvSpPr>
            <p:spPr>
              <a:xfrm>
                <a:off x="-1614039" y="721642"/>
                <a:ext cx="7732919" cy="3140706"/>
              </a:xfrm>
              <a:custGeom>
                <a:avLst/>
                <a:gdLst>
                  <a:gd name="connsiteX0" fmla="*/ 7732920 w 7732919"/>
                  <a:gd name="connsiteY0" fmla="*/ 3034878 h 3140706"/>
                  <a:gd name="connsiteX1" fmla="*/ 7694377 w 7732919"/>
                  <a:gd name="connsiteY1" fmla="*/ 3140707 h 3140706"/>
                  <a:gd name="connsiteX2" fmla="*/ 0 w 7732919"/>
                  <a:gd name="connsiteY2" fmla="*/ 636391 h 3140706"/>
                  <a:gd name="connsiteX3" fmla="*/ 232024 w 7732919"/>
                  <a:gd name="connsiteY3" fmla="*/ 0 h 3140706"/>
                  <a:gd name="connsiteX4" fmla="*/ 7732920 w 7732919"/>
                  <a:gd name="connsiteY4" fmla="*/ 3034878 h 3140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32919" h="3140706">
                    <a:moveTo>
                      <a:pt x="7732920" y="3034878"/>
                    </a:moveTo>
                    <a:lnTo>
                      <a:pt x="7694377" y="3140707"/>
                    </a:lnTo>
                    <a:lnTo>
                      <a:pt x="0" y="636391"/>
                    </a:lnTo>
                    <a:lnTo>
                      <a:pt x="232024" y="0"/>
                    </a:lnTo>
                    <a:lnTo>
                      <a:pt x="7732920" y="3034878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" name="Forme libre : forme 43">
                <a:extLst>
                  <a:ext uri="{FF2B5EF4-FFF2-40B4-BE49-F238E27FC236}">
                    <a16:creationId xmlns:a16="http://schemas.microsoft.com/office/drawing/2014/main" id="{454E1F2C-F0D8-4869-90EC-051FB87CFF3A}"/>
                  </a:ext>
                </a:extLst>
              </p:cNvPr>
              <p:cNvSpPr/>
              <p:nvPr/>
            </p:nvSpPr>
            <p:spPr>
              <a:xfrm>
                <a:off x="-308515" y="-1649903"/>
                <a:ext cx="6446215" cy="5503552"/>
              </a:xfrm>
              <a:custGeom>
                <a:avLst/>
                <a:gdLst>
                  <a:gd name="connsiteX0" fmla="*/ 6446216 w 6446215"/>
                  <a:gd name="connsiteY0" fmla="*/ 5417317 h 5503552"/>
                  <a:gd name="connsiteX1" fmla="*/ 6373773 w 6446215"/>
                  <a:gd name="connsiteY1" fmla="*/ 5503553 h 5503552"/>
                  <a:gd name="connsiteX2" fmla="*/ 0 w 6446215"/>
                  <a:gd name="connsiteY2" fmla="*/ 518639 h 5503552"/>
                  <a:gd name="connsiteX3" fmla="*/ 435626 w 6446215"/>
                  <a:gd name="connsiteY3" fmla="*/ 0 h 5503552"/>
                  <a:gd name="connsiteX4" fmla="*/ 6446216 w 6446215"/>
                  <a:gd name="connsiteY4" fmla="*/ 5417317 h 5503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46215" h="5503552">
                    <a:moveTo>
                      <a:pt x="6446216" y="5417317"/>
                    </a:moveTo>
                    <a:lnTo>
                      <a:pt x="6373773" y="5503553"/>
                    </a:lnTo>
                    <a:lnTo>
                      <a:pt x="0" y="518639"/>
                    </a:lnTo>
                    <a:lnTo>
                      <a:pt x="435626" y="0"/>
                    </a:lnTo>
                    <a:lnTo>
                      <a:pt x="6446216" y="5417317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2" name="ZoneTexte 1">
            <a:extLst>
              <a:ext uri="{FF2B5EF4-FFF2-40B4-BE49-F238E27FC236}">
                <a16:creationId xmlns:a16="http://schemas.microsoft.com/office/drawing/2014/main" id="{AB071CA5-B1B6-442D-B005-ECA47948FE21}"/>
              </a:ext>
            </a:extLst>
          </p:cNvPr>
          <p:cNvSpPr txBox="1"/>
          <p:nvPr/>
        </p:nvSpPr>
        <p:spPr>
          <a:xfrm>
            <a:off x="696686" y="800241"/>
            <a:ext cx="10798629" cy="80021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Des personnes viennent apporter leur aide pour cette mission.</a:t>
            </a:r>
          </a:p>
          <a:p>
            <a:pPr algn="ctr"/>
            <a:r>
              <a:rPr lang="fr-FR" sz="2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On les appelle les </a:t>
            </a:r>
            <a:r>
              <a:rPr lang="fr-FR" sz="2800" b="1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« bénévoles ».</a:t>
            </a:r>
            <a:endParaRPr lang="fr-FR" sz="2800" b="1" dirty="0">
              <a:solidFill>
                <a:srgbClr val="D9042B"/>
              </a:solidFill>
              <a:latin typeface="Trebuchet MS" panose="020B0603020202020204" pitchFamily="34" charset="0"/>
            </a:endParaRPr>
          </a:p>
        </p:txBody>
      </p:sp>
      <p:pic>
        <p:nvPicPr>
          <p:cNvPr id="152" name="Image 151">
            <a:extLst>
              <a:ext uri="{FF2B5EF4-FFF2-40B4-BE49-F238E27FC236}">
                <a16:creationId xmlns:a16="http://schemas.microsoft.com/office/drawing/2014/main" id="{C8B5CCF8-A84D-4974-A539-AACF861D0BA0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sp>
        <p:nvSpPr>
          <p:cNvPr id="153" name="Forme libre : forme 152">
            <a:extLst>
              <a:ext uri="{FF2B5EF4-FFF2-40B4-BE49-F238E27FC236}">
                <a16:creationId xmlns:a16="http://schemas.microsoft.com/office/drawing/2014/main" id="{669869EE-D2D9-484E-8593-A32F71109D88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154" name="Image 153" descr="Une image contenant texte&#10;&#10;Description générée automatiquement">
            <a:extLst>
              <a:ext uri="{FF2B5EF4-FFF2-40B4-BE49-F238E27FC236}">
                <a16:creationId xmlns:a16="http://schemas.microsoft.com/office/drawing/2014/main" id="{754D4F34-7BAF-437A-AFAC-BC9A31B3B20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grpSp>
        <p:nvGrpSpPr>
          <p:cNvPr id="194" name="Groupe 193">
            <a:extLst>
              <a:ext uri="{FF2B5EF4-FFF2-40B4-BE49-F238E27FC236}">
                <a16:creationId xmlns:a16="http://schemas.microsoft.com/office/drawing/2014/main" id="{A3D755E8-B2C3-437D-88BD-0272354A884C}"/>
              </a:ext>
            </a:extLst>
          </p:cNvPr>
          <p:cNvGrpSpPr/>
          <p:nvPr/>
        </p:nvGrpSpPr>
        <p:grpSpPr>
          <a:xfrm>
            <a:off x="2434928" y="2127672"/>
            <a:ext cx="4521857" cy="4521857"/>
            <a:chOff x="2400383" y="2129625"/>
            <a:chExt cx="4521857" cy="4521857"/>
          </a:xfrm>
        </p:grpSpPr>
        <p:grpSp>
          <p:nvGrpSpPr>
            <p:cNvPr id="187" name="Groupe 186">
              <a:extLst>
                <a:ext uri="{FF2B5EF4-FFF2-40B4-BE49-F238E27FC236}">
                  <a16:creationId xmlns:a16="http://schemas.microsoft.com/office/drawing/2014/main" id="{DEB6E855-93E7-411A-A52A-7FE33219DED0}"/>
                </a:ext>
              </a:extLst>
            </p:cNvPr>
            <p:cNvGrpSpPr/>
            <p:nvPr/>
          </p:nvGrpSpPr>
          <p:grpSpPr>
            <a:xfrm>
              <a:off x="3097703" y="2775697"/>
              <a:ext cx="2830625" cy="2546235"/>
              <a:chOff x="3097703" y="2775697"/>
              <a:chExt cx="2830625" cy="2546235"/>
            </a:xfrm>
          </p:grpSpPr>
          <p:sp>
            <p:nvSpPr>
              <p:cNvPr id="6" name="Forme libre : forme 5">
                <a:extLst>
                  <a:ext uri="{FF2B5EF4-FFF2-40B4-BE49-F238E27FC236}">
                    <a16:creationId xmlns:a16="http://schemas.microsoft.com/office/drawing/2014/main" id="{1E4AD32E-D9D9-4BC8-A9D3-3130B5B68D93}"/>
                  </a:ext>
                </a:extLst>
              </p:cNvPr>
              <p:cNvSpPr/>
              <p:nvPr/>
            </p:nvSpPr>
            <p:spPr>
              <a:xfrm>
                <a:off x="4203445" y="4396820"/>
                <a:ext cx="1724883" cy="925112"/>
              </a:xfrm>
              <a:custGeom>
                <a:avLst/>
                <a:gdLst>
                  <a:gd name="connsiteX0" fmla="*/ 1724884 w 1724883"/>
                  <a:gd name="connsiteY0" fmla="*/ 925113 h 925112"/>
                  <a:gd name="connsiteX1" fmla="*/ 0 w 1724883"/>
                  <a:gd name="connsiteY1" fmla="*/ 853002 h 925112"/>
                  <a:gd name="connsiteX2" fmla="*/ 0 w 1724883"/>
                  <a:gd name="connsiteY2" fmla="*/ 0 h 925112"/>
                  <a:gd name="connsiteX3" fmla="*/ 1724884 w 1724883"/>
                  <a:gd name="connsiteY3" fmla="*/ 0 h 925112"/>
                  <a:gd name="connsiteX4" fmla="*/ 1724884 w 1724883"/>
                  <a:gd name="connsiteY4" fmla="*/ 925113 h 925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24883" h="925112">
                    <a:moveTo>
                      <a:pt x="1724884" y="925113"/>
                    </a:moveTo>
                    <a:lnTo>
                      <a:pt x="0" y="853002"/>
                    </a:lnTo>
                    <a:lnTo>
                      <a:pt x="0" y="0"/>
                    </a:lnTo>
                    <a:lnTo>
                      <a:pt x="1724884" y="0"/>
                    </a:lnTo>
                    <a:lnTo>
                      <a:pt x="1724884" y="925113"/>
                    </a:lnTo>
                    <a:close/>
                  </a:path>
                </a:pathLst>
              </a:custGeom>
              <a:solidFill>
                <a:srgbClr val="00AAD3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" name="Forme libre : forme 8">
                <a:extLst>
                  <a:ext uri="{FF2B5EF4-FFF2-40B4-BE49-F238E27FC236}">
                    <a16:creationId xmlns:a16="http://schemas.microsoft.com/office/drawing/2014/main" id="{C10610D1-225B-4C1C-89F7-D70C280E00FF}"/>
                  </a:ext>
                </a:extLst>
              </p:cNvPr>
              <p:cNvSpPr/>
              <p:nvPr/>
            </p:nvSpPr>
            <p:spPr>
              <a:xfrm>
                <a:off x="4311796" y="3090712"/>
                <a:ext cx="213820" cy="184574"/>
              </a:xfrm>
              <a:custGeom>
                <a:avLst/>
                <a:gdLst>
                  <a:gd name="connsiteX0" fmla="*/ -419 w 213820"/>
                  <a:gd name="connsiteY0" fmla="*/ 132634 h 184574"/>
                  <a:gd name="connsiteX1" fmla="*/ 79558 w 213820"/>
                  <a:gd name="connsiteY1" fmla="*/ 179112 h 184574"/>
                  <a:gd name="connsiteX2" fmla="*/ 177104 w 213820"/>
                  <a:gd name="connsiteY2" fmla="*/ 132634 h 184574"/>
                  <a:gd name="connsiteX3" fmla="*/ 199720 w 213820"/>
                  <a:gd name="connsiteY3" fmla="*/ 22894 h 184574"/>
                  <a:gd name="connsiteX4" fmla="*/ 54910 w 213820"/>
                  <a:gd name="connsiteY4" fmla="*/ 1261 h 184574"/>
                  <a:gd name="connsiteX5" fmla="*/ -484 w 213820"/>
                  <a:gd name="connsiteY5" fmla="*/ 91989 h 184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3820" h="184574">
                    <a:moveTo>
                      <a:pt x="-419" y="132634"/>
                    </a:moveTo>
                    <a:cubicBezTo>
                      <a:pt x="-2517" y="165411"/>
                      <a:pt x="38521" y="196943"/>
                      <a:pt x="79558" y="179112"/>
                    </a:cubicBezTo>
                    <a:cubicBezTo>
                      <a:pt x="120595" y="161281"/>
                      <a:pt x="141377" y="145023"/>
                      <a:pt x="177104" y="132634"/>
                    </a:cubicBezTo>
                    <a:cubicBezTo>
                      <a:pt x="212831" y="120244"/>
                      <a:pt x="225484" y="54754"/>
                      <a:pt x="199720" y="22894"/>
                    </a:cubicBezTo>
                    <a:cubicBezTo>
                      <a:pt x="173957" y="-8965"/>
                      <a:pt x="54910" y="1261"/>
                      <a:pt x="54910" y="1261"/>
                    </a:cubicBezTo>
                    <a:lnTo>
                      <a:pt x="-484" y="91989"/>
                    </a:lnTo>
                    <a:close/>
                  </a:path>
                </a:pathLst>
              </a:custGeom>
              <a:solidFill>
                <a:srgbClr val="C4906C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" name="Forme libre : forme 9">
                <a:extLst>
                  <a:ext uri="{FF2B5EF4-FFF2-40B4-BE49-F238E27FC236}">
                    <a16:creationId xmlns:a16="http://schemas.microsoft.com/office/drawing/2014/main" id="{21C519C4-A148-4716-8477-20B9B6E12828}"/>
                  </a:ext>
                </a:extLst>
              </p:cNvPr>
              <p:cNvSpPr/>
              <p:nvPr/>
            </p:nvSpPr>
            <p:spPr>
              <a:xfrm>
                <a:off x="3097703" y="2775697"/>
                <a:ext cx="1449513" cy="2474846"/>
              </a:xfrm>
              <a:custGeom>
                <a:avLst/>
                <a:gdLst>
                  <a:gd name="connsiteX0" fmla="*/ 1284408 w 1449513"/>
                  <a:gd name="connsiteY0" fmla="*/ 40093 h 2474846"/>
                  <a:gd name="connsiteX1" fmla="*/ 896782 w 1449513"/>
                  <a:gd name="connsiteY1" fmla="*/ 71428 h 2474846"/>
                  <a:gd name="connsiteX2" fmla="*/ 212911 w 1449513"/>
                  <a:gd name="connsiteY2" fmla="*/ 909614 h 2474846"/>
                  <a:gd name="connsiteX3" fmla="*/ 212911 w 1449513"/>
                  <a:gd name="connsiteY3" fmla="*/ 2184070 h 2474846"/>
                  <a:gd name="connsiteX4" fmla="*/ 1124717 w 1449513"/>
                  <a:gd name="connsiteY4" fmla="*/ 2474544 h 2474846"/>
                  <a:gd name="connsiteX5" fmla="*/ 1103280 w 1449513"/>
                  <a:gd name="connsiteY5" fmla="*/ 1622329 h 2474846"/>
                  <a:gd name="connsiteX6" fmla="*/ 1105246 w 1449513"/>
                  <a:gd name="connsiteY6" fmla="*/ 1621149 h 2474846"/>
                  <a:gd name="connsiteX7" fmla="*/ 678090 w 1449513"/>
                  <a:gd name="connsiteY7" fmla="*/ 1244732 h 2474846"/>
                  <a:gd name="connsiteX8" fmla="*/ 955453 w 1449513"/>
                  <a:gd name="connsiteY8" fmla="*/ 556404 h 2474846"/>
                  <a:gd name="connsiteX9" fmla="*/ 916841 w 1449513"/>
                  <a:gd name="connsiteY9" fmla="*/ 497863 h 2474846"/>
                  <a:gd name="connsiteX10" fmla="*/ 898158 w 1449513"/>
                  <a:gd name="connsiteY10" fmla="*/ 454663 h 2474846"/>
                  <a:gd name="connsiteX11" fmla="*/ 884523 w 1449513"/>
                  <a:gd name="connsiteY11" fmla="*/ 409823 h 2474846"/>
                  <a:gd name="connsiteX12" fmla="*/ 887407 w 1449513"/>
                  <a:gd name="connsiteY12" fmla="*/ 409102 h 2474846"/>
                  <a:gd name="connsiteX13" fmla="*/ 907074 w 1449513"/>
                  <a:gd name="connsiteY13" fmla="*/ 450270 h 2474846"/>
                  <a:gd name="connsiteX14" fmla="*/ 933296 w 1449513"/>
                  <a:gd name="connsiteY14" fmla="*/ 490652 h 2474846"/>
                  <a:gd name="connsiteX15" fmla="*/ 961616 w 1449513"/>
                  <a:gd name="connsiteY15" fmla="*/ 528150 h 2474846"/>
                  <a:gd name="connsiteX16" fmla="*/ 977611 w 1449513"/>
                  <a:gd name="connsiteY16" fmla="*/ 547161 h 2474846"/>
                  <a:gd name="connsiteX17" fmla="*/ 1084269 w 1449513"/>
                  <a:gd name="connsiteY17" fmla="*/ 474657 h 2474846"/>
                  <a:gd name="connsiteX18" fmla="*/ 1054310 w 1449513"/>
                  <a:gd name="connsiteY18" fmla="*/ 419787 h 2474846"/>
                  <a:gd name="connsiteX19" fmla="*/ 1039495 w 1449513"/>
                  <a:gd name="connsiteY19" fmla="*/ 386158 h 2474846"/>
                  <a:gd name="connsiteX20" fmla="*/ 1028023 w 1449513"/>
                  <a:gd name="connsiteY20" fmla="*/ 351676 h 2474846"/>
                  <a:gd name="connsiteX21" fmla="*/ 1030907 w 1449513"/>
                  <a:gd name="connsiteY21" fmla="*/ 350889 h 2474846"/>
                  <a:gd name="connsiteX22" fmla="*/ 1048410 w 1449513"/>
                  <a:gd name="connsiteY22" fmla="*/ 381634 h 2474846"/>
                  <a:gd name="connsiteX23" fmla="*/ 1070568 w 1449513"/>
                  <a:gd name="connsiteY23" fmla="*/ 412445 h 2474846"/>
                  <a:gd name="connsiteX24" fmla="*/ 1106492 w 1449513"/>
                  <a:gd name="connsiteY24" fmla="*/ 470920 h 2474846"/>
                  <a:gd name="connsiteX25" fmla="*/ 1222590 w 1449513"/>
                  <a:gd name="connsiteY25" fmla="*/ 459514 h 2474846"/>
                  <a:gd name="connsiteX26" fmla="*/ 1221804 w 1449513"/>
                  <a:gd name="connsiteY26" fmla="*/ 437946 h 2474846"/>
                  <a:gd name="connsiteX27" fmla="*/ 1219706 w 1449513"/>
                  <a:gd name="connsiteY27" fmla="*/ 410020 h 2474846"/>
                  <a:gd name="connsiteX28" fmla="*/ 1211249 w 1449513"/>
                  <a:gd name="connsiteY28" fmla="*/ 354298 h 2474846"/>
                  <a:gd name="connsiteX29" fmla="*/ 1193877 w 1449513"/>
                  <a:gd name="connsiteY29" fmla="*/ 300608 h 2474846"/>
                  <a:gd name="connsiteX30" fmla="*/ 1180241 w 1449513"/>
                  <a:gd name="connsiteY30" fmla="*/ 275894 h 2474846"/>
                  <a:gd name="connsiteX31" fmla="*/ 1162017 w 1449513"/>
                  <a:gd name="connsiteY31" fmla="*/ 254589 h 2474846"/>
                  <a:gd name="connsiteX32" fmla="*/ 1163918 w 1449513"/>
                  <a:gd name="connsiteY32" fmla="*/ 252229 h 2474846"/>
                  <a:gd name="connsiteX33" fmla="*/ 1184765 w 1449513"/>
                  <a:gd name="connsiteY33" fmla="*/ 271895 h 2474846"/>
                  <a:gd name="connsiteX34" fmla="*/ 1202596 w 1449513"/>
                  <a:gd name="connsiteY34" fmla="*/ 296151 h 2474846"/>
                  <a:gd name="connsiteX35" fmla="*/ 1228818 w 1449513"/>
                  <a:gd name="connsiteY35" fmla="*/ 352725 h 2474846"/>
                  <a:gd name="connsiteX36" fmla="*/ 1243895 w 1449513"/>
                  <a:gd name="connsiteY36" fmla="*/ 447124 h 2474846"/>
                  <a:gd name="connsiteX37" fmla="*/ 1323807 w 1449513"/>
                  <a:gd name="connsiteY37" fmla="*/ 389829 h 2474846"/>
                  <a:gd name="connsiteX38" fmla="*/ 1322168 w 1449513"/>
                  <a:gd name="connsiteY38" fmla="*/ 309458 h 2474846"/>
                  <a:gd name="connsiteX39" fmla="*/ 1318300 w 1449513"/>
                  <a:gd name="connsiteY39" fmla="*/ 264094 h 2474846"/>
                  <a:gd name="connsiteX40" fmla="*/ 1308270 w 1449513"/>
                  <a:gd name="connsiteY40" fmla="*/ 220304 h 2474846"/>
                  <a:gd name="connsiteX41" fmla="*/ 1310893 w 1449513"/>
                  <a:gd name="connsiteY41" fmla="*/ 218861 h 2474846"/>
                  <a:gd name="connsiteX42" fmla="*/ 1327872 w 1449513"/>
                  <a:gd name="connsiteY42" fmla="*/ 262259 h 2474846"/>
                  <a:gd name="connsiteX43" fmla="*/ 1339803 w 1449513"/>
                  <a:gd name="connsiteY43" fmla="*/ 309917 h 2474846"/>
                  <a:gd name="connsiteX44" fmla="*/ 1346358 w 1449513"/>
                  <a:gd name="connsiteY44" fmla="*/ 364393 h 2474846"/>
                  <a:gd name="connsiteX45" fmla="*/ 1449017 w 1449513"/>
                  <a:gd name="connsiteY45" fmla="*/ 306836 h 2474846"/>
                  <a:gd name="connsiteX46" fmla="*/ 1284408 w 1449513"/>
                  <a:gd name="connsiteY46" fmla="*/ 40093 h 2474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449513" h="2474846">
                    <a:moveTo>
                      <a:pt x="1284408" y="40093"/>
                    </a:moveTo>
                    <a:cubicBezTo>
                      <a:pt x="1159854" y="-19694"/>
                      <a:pt x="1002522" y="-16219"/>
                      <a:pt x="896782" y="71428"/>
                    </a:cubicBezTo>
                    <a:cubicBezTo>
                      <a:pt x="791041" y="159075"/>
                      <a:pt x="454875" y="459645"/>
                      <a:pt x="212911" y="909614"/>
                    </a:cubicBezTo>
                    <a:cubicBezTo>
                      <a:pt x="-29052" y="1359584"/>
                      <a:pt x="-111258" y="1904543"/>
                      <a:pt x="212911" y="2184070"/>
                    </a:cubicBezTo>
                    <a:cubicBezTo>
                      <a:pt x="407348" y="2351694"/>
                      <a:pt x="786715" y="2439735"/>
                      <a:pt x="1124717" y="2474544"/>
                    </a:cubicBezTo>
                    <a:cubicBezTo>
                      <a:pt x="1256613" y="2144933"/>
                      <a:pt x="1159657" y="1702503"/>
                      <a:pt x="1103280" y="1622329"/>
                    </a:cubicBezTo>
                    <a:lnTo>
                      <a:pt x="1105246" y="1621149"/>
                    </a:lnTo>
                    <a:cubicBezTo>
                      <a:pt x="934803" y="1610726"/>
                      <a:pt x="614764" y="1597549"/>
                      <a:pt x="678090" y="1244732"/>
                    </a:cubicBezTo>
                    <a:cubicBezTo>
                      <a:pt x="738204" y="909746"/>
                      <a:pt x="910220" y="625827"/>
                      <a:pt x="955453" y="556404"/>
                    </a:cubicBezTo>
                    <a:cubicBezTo>
                      <a:pt x="939955" y="538757"/>
                      <a:pt x="926962" y="519058"/>
                      <a:pt x="916841" y="497863"/>
                    </a:cubicBezTo>
                    <a:cubicBezTo>
                      <a:pt x="909827" y="483704"/>
                      <a:pt x="903730" y="469281"/>
                      <a:pt x="898158" y="454663"/>
                    </a:cubicBezTo>
                    <a:cubicBezTo>
                      <a:pt x="892440" y="440098"/>
                      <a:pt x="887881" y="425105"/>
                      <a:pt x="884523" y="409823"/>
                    </a:cubicBezTo>
                    <a:cubicBezTo>
                      <a:pt x="883802" y="406217"/>
                      <a:pt x="886359" y="405824"/>
                      <a:pt x="887407" y="409102"/>
                    </a:cubicBezTo>
                    <a:cubicBezTo>
                      <a:pt x="892497" y="423478"/>
                      <a:pt x="899089" y="437277"/>
                      <a:pt x="907074" y="450270"/>
                    </a:cubicBezTo>
                    <a:cubicBezTo>
                      <a:pt x="915071" y="463971"/>
                      <a:pt x="923987" y="477541"/>
                      <a:pt x="933296" y="490652"/>
                    </a:cubicBezTo>
                    <a:cubicBezTo>
                      <a:pt x="942604" y="503763"/>
                      <a:pt x="952176" y="516415"/>
                      <a:pt x="961616" y="528150"/>
                    </a:cubicBezTo>
                    <a:cubicBezTo>
                      <a:pt x="966926" y="534705"/>
                      <a:pt x="972235" y="541261"/>
                      <a:pt x="977611" y="547161"/>
                    </a:cubicBezTo>
                    <a:cubicBezTo>
                      <a:pt x="1015830" y="557781"/>
                      <a:pt x="1078107" y="538901"/>
                      <a:pt x="1084269" y="474657"/>
                    </a:cubicBezTo>
                    <a:cubicBezTo>
                      <a:pt x="1073156" y="457005"/>
                      <a:pt x="1063150" y="438680"/>
                      <a:pt x="1054310" y="419787"/>
                    </a:cubicBezTo>
                    <a:cubicBezTo>
                      <a:pt x="1049001" y="408774"/>
                      <a:pt x="1044084" y="397499"/>
                      <a:pt x="1039495" y="386158"/>
                    </a:cubicBezTo>
                    <a:cubicBezTo>
                      <a:pt x="1034752" y="374990"/>
                      <a:pt x="1030916" y="363459"/>
                      <a:pt x="1028023" y="351676"/>
                    </a:cubicBezTo>
                    <a:cubicBezTo>
                      <a:pt x="1027367" y="348857"/>
                      <a:pt x="1029924" y="348398"/>
                      <a:pt x="1030907" y="350889"/>
                    </a:cubicBezTo>
                    <a:cubicBezTo>
                      <a:pt x="1035533" y="361780"/>
                      <a:pt x="1041407" y="372097"/>
                      <a:pt x="1048410" y="381634"/>
                    </a:cubicBezTo>
                    <a:cubicBezTo>
                      <a:pt x="1055425" y="391861"/>
                      <a:pt x="1063095" y="402153"/>
                      <a:pt x="1070568" y="412445"/>
                    </a:cubicBezTo>
                    <a:cubicBezTo>
                      <a:pt x="1084593" y="430601"/>
                      <a:pt x="1096636" y="450204"/>
                      <a:pt x="1106492" y="470920"/>
                    </a:cubicBezTo>
                    <a:cubicBezTo>
                      <a:pt x="1144186" y="489866"/>
                      <a:pt x="1190272" y="489603"/>
                      <a:pt x="1222590" y="459514"/>
                    </a:cubicBezTo>
                    <a:lnTo>
                      <a:pt x="1221804" y="437946"/>
                    </a:lnTo>
                    <a:cubicBezTo>
                      <a:pt x="1221083" y="428703"/>
                      <a:pt x="1220820" y="419328"/>
                      <a:pt x="1219706" y="410020"/>
                    </a:cubicBezTo>
                    <a:cubicBezTo>
                      <a:pt x="1218127" y="391279"/>
                      <a:pt x="1215302" y="372663"/>
                      <a:pt x="1211249" y="354298"/>
                    </a:cubicBezTo>
                    <a:cubicBezTo>
                      <a:pt x="1207359" y="335841"/>
                      <a:pt x="1201536" y="317846"/>
                      <a:pt x="1193877" y="300608"/>
                    </a:cubicBezTo>
                    <a:cubicBezTo>
                      <a:pt x="1190008" y="292015"/>
                      <a:pt x="1185448" y="283750"/>
                      <a:pt x="1180241" y="275894"/>
                    </a:cubicBezTo>
                    <a:cubicBezTo>
                      <a:pt x="1175148" y="268009"/>
                      <a:pt x="1169018" y="260843"/>
                      <a:pt x="1162017" y="254589"/>
                    </a:cubicBezTo>
                    <a:cubicBezTo>
                      <a:pt x="1158740" y="251573"/>
                      <a:pt x="1160247" y="249475"/>
                      <a:pt x="1163918" y="252229"/>
                    </a:cubicBezTo>
                    <a:cubicBezTo>
                      <a:pt x="1171595" y="257967"/>
                      <a:pt x="1178589" y="264566"/>
                      <a:pt x="1184765" y="271895"/>
                    </a:cubicBezTo>
                    <a:cubicBezTo>
                      <a:pt x="1191316" y="279516"/>
                      <a:pt x="1197277" y="287624"/>
                      <a:pt x="1202596" y="296151"/>
                    </a:cubicBezTo>
                    <a:cubicBezTo>
                      <a:pt x="1213580" y="313885"/>
                      <a:pt x="1222384" y="332880"/>
                      <a:pt x="1228818" y="352725"/>
                    </a:cubicBezTo>
                    <a:cubicBezTo>
                      <a:pt x="1239099" y="383124"/>
                      <a:pt x="1244196" y="415035"/>
                      <a:pt x="1243895" y="447124"/>
                    </a:cubicBezTo>
                    <a:cubicBezTo>
                      <a:pt x="1281196" y="452434"/>
                      <a:pt x="1310631" y="427916"/>
                      <a:pt x="1323807" y="389829"/>
                    </a:cubicBezTo>
                    <a:cubicBezTo>
                      <a:pt x="1323807" y="363607"/>
                      <a:pt x="1323807" y="336401"/>
                      <a:pt x="1322168" y="309458"/>
                    </a:cubicBezTo>
                    <a:cubicBezTo>
                      <a:pt x="1321382" y="294250"/>
                      <a:pt x="1320267" y="279106"/>
                      <a:pt x="1318300" y="264094"/>
                    </a:cubicBezTo>
                    <a:cubicBezTo>
                      <a:pt x="1316787" y="249138"/>
                      <a:pt x="1313418" y="234428"/>
                      <a:pt x="1308270" y="220304"/>
                    </a:cubicBezTo>
                    <a:cubicBezTo>
                      <a:pt x="1306828" y="217157"/>
                      <a:pt x="1308926" y="215649"/>
                      <a:pt x="1310893" y="218861"/>
                    </a:cubicBezTo>
                    <a:cubicBezTo>
                      <a:pt x="1317947" y="232742"/>
                      <a:pt x="1323633" y="247276"/>
                      <a:pt x="1327872" y="262259"/>
                    </a:cubicBezTo>
                    <a:cubicBezTo>
                      <a:pt x="1332709" y="277917"/>
                      <a:pt x="1336692" y="293827"/>
                      <a:pt x="1339803" y="309917"/>
                    </a:cubicBezTo>
                    <a:cubicBezTo>
                      <a:pt x="1343516" y="327859"/>
                      <a:pt x="1345709" y="346083"/>
                      <a:pt x="1346358" y="364393"/>
                    </a:cubicBezTo>
                    <a:cubicBezTo>
                      <a:pt x="1383659" y="392189"/>
                      <a:pt x="1449017" y="382224"/>
                      <a:pt x="1449017" y="306836"/>
                    </a:cubicBezTo>
                    <a:cubicBezTo>
                      <a:pt x="1448296" y="220238"/>
                      <a:pt x="1398868" y="95159"/>
                      <a:pt x="1284408" y="40093"/>
                    </a:cubicBezTo>
                    <a:close/>
                  </a:path>
                </a:pathLst>
              </a:custGeom>
              <a:solidFill>
                <a:srgbClr val="CC946E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" name="Forme libre : forme 10">
                <a:extLst>
                  <a:ext uri="{FF2B5EF4-FFF2-40B4-BE49-F238E27FC236}">
                    <a16:creationId xmlns:a16="http://schemas.microsoft.com/office/drawing/2014/main" id="{131FEB9C-41B2-4559-8487-2CE316393FF4}"/>
                  </a:ext>
                </a:extLst>
              </p:cNvPr>
              <p:cNvSpPr/>
              <p:nvPr/>
            </p:nvSpPr>
            <p:spPr>
              <a:xfrm>
                <a:off x="4405860" y="2993401"/>
                <a:ext cx="38237" cy="172754"/>
              </a:xfrm>
              <a:custGeom>
                <a:avLst/>
                <a:gdLst>
                  <a:gd name="connsiteX0" fmla="*/ 19583 w 38237"/>
                  <a:gd name="connsiteY0" fmla="*/ 44883 h 172754"/>
                  <a:gd name="connsiteX1" fmla="*/ 2604 w 38237"/>
                  <a:gd name="connsiteY1" fmla="*/ 1485 h 172754"/>
                  <a:gd name="connsiteX2" fmla="*/ -18 w 38237"/>
                  <a:gd name="connsiteY2" fmla="*/ 2927 h 172754"/>
                  <a:gd name="connsiteX3" fmla="*/ 10012 w 38237"/>
                  <a:gd name="connsiteY3" fmla="*/ 46718 h 172754"/>
                  <a:gd name="connsiteX4" fmla="*/ 13880 w 38237"/>
                  <a:gd name="connsiteY4" fmla="*/ 92082 h 172754"/>
                  <a:gd name="connsiteX5" fmla="*/ 15518 w 38237"/>
                  <a:gd name="connsiteY5" fmla="*/ 172453 h 172754"/>
                  <a:gd name="connsiteX6" fmla="*/ 22926 w 38237"/>
                  <a:gd name="connsiteY6" fmla="*/ 131743 h 172754"/>
                  <a:gd name="connsiteX7" fmla="*/ 37742 w 38237"/>
                  <a:gd name="connsiteY7" fmla="*/ 147017 h 172754"/>
                  <a:gd name="connsiteX8" fmla="*/ 31186 w 38237"/>
                  <a:gd name="connsiteY8" fmla="*/ 92541 h 172754"/>
                  <a:gd name="connsiteX9" fmla="*/ 19583 w 38237"/>
                  <a:gd name="connsiteY9" fmla="*/ 44883 h 172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237" h="172754">
                    <a:moveTo>
                      <a:pt x="19583" y="44883"/>
                    </a:moveTo>
                    <a:cubicBezTo>
                      <a:pt x="15345" y="29900"/>
                      <a:pt x="9658" y="15366"/>
                      <a:pt x="2604" y="1485"/>
                    </a:cubicBezTo>
                    <a:cubicBezTo>
                      <a:pt x="637" y="-1727"/>
                      <a:pt x="-1460" y="-219"/>
                      <a:pt x="-18" y="2927"/>
                    </a:cubicBezTo>
                    <a:cubicBezTo>
                      <a:pt x="5129" y="17052"/>
                      <a:pt x="8499" y="31762"/>
                      <a:pt x="10012" y="46718"/>
                    </a:cubicBezTo>
                    <a:cubicBezTo>
                      <a:pt x="11979" y="61730"/>
                      <a:pt x="13093" y="76874"/>
                      <a:pt x="13880" y="92082"/>
                    </a:cubicBezTo>
                    <a:cubicBezTo>
                      <a:pt x="15322" y="119025"/>
                      <a:pt x="15387" y="145969"/>
                      <a:pt x="15518" y="172453"/>
                    </a:cubicBezTo>
                    <a:cubicBezTo>
                      <a:pt x="19987" y="159323"/>
                      <a:pt x="22483" y="145604"/>
                      <a:pt x="22926" y="131743"/>
                    </a:cubicBezTo>
                    <a:cubicBezTo>
                      <a:pt x="27000" y="137607"/>
                      <a:pt x="32004" y="142767"/>
                      <a:pt x="37742" y="147017"/>
                    </a:cubicBezTo>
                    <a:cubicBezTo>
                      <a:pt x="37092" y="128707"/>
                      <a:pt x="34900" y="110483"/>
                      <a:pt x="31186" y="92541"/>
                    </a:cubicBezTo>
                    <a:cubicBezTo>
                      <a:pt x="28183" y="76457"/>
                      <a:pt x="24310" y="60547"/>
                      <a:pt x="19583" y="44883"/>
                    </a:cubicBezTo>
                    <a:close/>
                  </a:path>
                </a:pathLst>
              </a:custGeom>
              <a:solidFill>
                <a:srgbClr val="B7825E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" name="Forme libre : forme 11">
                <a:extLst>
                  <a:ext uri="{FF2B5EF4-FFF2-40B4-BE49-F238E27FC236}">
                    <a16:creationId xmlns:a16="http://schemas.microsoft.com/office/drawing/2014/main" id="{B638E3FA-A50B-44E9-A0DD-CFD5DA664B55}"/>
                  </a:ext>
                </a:extLst>
              </p:cNvPr>
              <p:cNvSpPr/>
              <p:nvPr/>
            </p:nvSpPr>
            <p:spPr>
              <a:xfrm>
                <a:off x="4258277" y="3027273"/>
                <a:ext cx="83890" cy="208567"/>
              </a:xfrm>
              <a:custGeom>
                <a:avLst/>
                <a:gdLst>
                  <a:gd name="connsiteX0" fmla="*/ 68112 w 83890"/>
                  <a:gd name="connsiteY0" fmla="*/ 101476 h 208567"/>
                  <a:gd name="connsiteX1" fmla="*/ 41890 w 83890"/>
                  <a:gd name="connsiteY1" fmla="*/ 44902 h 208567"/>
                  <a:gd name="connsiteX2" fmla="*/ 24059 w 83890"/>
                  <a:gd name="connsiteY2" fmla="*/ 20647 h 208567"/>
                  <a:gd name="connsiteX3" fmla="*/ 3213 w 83890"/>
                  <a:gd name="connsiteY3" fmla="*/ 980 h 208567"/>
                  <a:gd name="connsiteX4" fmla="*/ 1312 w 83890"/>
                  <a:gd name="connsiteY4" fmla="*/ 3340 h 208567"/>
                  <a:gd name="connsiteX5" fmla="*/ 19536 w 83890"/>
                  <a:gd name="connsiteY5" fmla="*/ 24646 h 208567"/>
                  <a:gd name="connsiteX6" fmla="*/ 33172 w 83890"/>
                  <a:gd name="connsiteY6" fmla="*/ 49360 h 208567"/>
                  <a:gd name="connsiteX7" fmla="*/ 50544 w 83890"/>
                  <a:gd name="connsiteY7" fmla="*/ 103050 h 208567"/>
                  <a:gd name="connsiteX8" fmla="*/ 59000 w 83890"/>
                  <a:gd name="connsiteY8" fmla="*/ 158771 h 208567"/>
                  <a:gd name="connsiteX9" fmla="*/ 61098 w 83890"/>
                  <a:gd name="connsiteY9" fmla="*/ 186698 h 208567"/>
                  <a:gd name="connsiteX10" fmla="*/ 61884 w 83890"/>
                  <a:gd name="connsiteY10" fmla="*/ 208265 h 208567"/>
                  <a:gd name="connsiteX11" fmla="*/ 74405 w 83890"/>
                  <a:gd name="connsiteY11" fmla="*/ 194236 h 208567"/>
                  <a:gd name="connsiteX12" fmla="*/ 83386 w 83890"/>
                  <a:gd name="connsiteY12" fmla="*/ 195941 h 208567"/>
                  <a:gd name="connsiteX13" fmla="*/ 68112 w 83890"/>
                  <a:gd name="connsiteY13" fmla="*/ 101476 h 208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90" h="208567">
                    <a:moveTo>
                      <a:pt x="68112" y="101476"/>
                    </a:moveTo>
                    <a:cubicBezTo>
                      <a:pt x="61679" y="81632"/>
                      <a:pt x="52875" y="62637"/>
                      <a:pt x="41890" y="44902"/>
                    </a:cubicBezTo>
                    <a:cubicBezTo>
                      <a:pt x="36571" y="36376"/>
                      <a:pt x="30610" y="28267"/>
                      <a:pt x="24059" y="20647"/>
                    </a:cubicBezTo>
                    <a:cubicBezTo>
                      <a:pt x="17884" y="13317"/>
                      <a:pt x="10890" y="6719"/>
                      <a:pt x="3213" y="980"/>
                    </a:cubicBezTo>
                    <a:cubicBezTo>
                      <a:pt x="-459" y="-1773"/>
                      <a:pt x="-1966" y="325"/>
                      <a:pt x="1312" y="3340"/>
                    </a:cubicBezTo>
                    <a:cubicBezTo>
                      <a:pt x="8312" y="9595"/>
                      <a:pt x="14442" y="16760"/>
                      <a:pt x="19536" y="24646"/>
                    </a:cubicBezTo>
                    <a:cubicBezTo>
                      <a:pt x="24742" y="32501"/>
                      <a:pt x="29303" y="40766"/>
                      <a:pt x="33172" y="49360"/>
                    </a:cubicBezTo>
                    <a:cubicBezTo>
                      <a:pt x="40830" y="66597"/>
                      <a:pt x="46653" y="84593"/>
                      <a:pt x="50544" y="103050"/>
                    </a:cubicBezTo>
                    <a:cubicBezTo>
                      <a:pt x="54597" y="121415"/>
                      <a:pt x="57422" y="140030"/>
                      <a:pt x="59000" y="158771"/>
                    </a:cubicBezTo>
                    <a:cubicBezTo>
                      <a:pt x="60115" y="168080"/>
                      <a:pt x="60377" y="177454"/>
                      <a:pt x="61098" y="186698"/>
                    </a:cubicBezTo>
                    <a:lnTo>
                      <a:pt x="61884" y="208265"/>
                    </a:lnTo>
                    <a:cubicBezTo>
                      <a:pt x="66472" y="203976"/>
                      <a:pt x="70663" y="199281"/>
                      <a:pt x="74405" y="194236"/>
                    </a:cubicBezTo>
                    <a:cubicBezTo>
                      <a:pt x="77361" y="194988"/>
                      <a:pt x="80360" y="195557"/>
                      <a:pt x="83386" y="195941"/>
                    </a:cubicBezTo>
                    <a:cubicBezTo>
                      <a:pt x="83631" y="163819"/>
                      <a:pt x="78467" y="131884"/>
                      <a:pt x="68112" y="101476"/>
                    </a:cubicBezTo>
                    <a:close/>
                  </a:path>
                </a:pathLst>
              </a:custGeom>
              <a:solidFill>
                <a:srgbClr val="B7825E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" name="Forme libre : forme 15">
                <a:extLst>
                  <a:ext uri="{FF2B5EF4-FFF2-40B4-BE49-F238E27FC236}">
                    <a16:creationId xmlns:a16="http://schemas.microsoft.com/office/drawing/2014/main" id="{0BB6208C-8B66-438E-AAC4-BDE2C1E4DF32}"/>
                  </a:ext>
                </a:extLst>
              </p:cNvPr>
              <p:cNvSpPr/>
              <p:nvPr/>
            </p:nvSpPr>
            <p:spPr>
              <a:xfrm>
                <a:off x="4126312" y="3125001"/>
                <a:ext cx="78051" cy="125393"/>
              </a:xfrm>
              <a:custGeom>
                <a:avLst/>
                <a:gdLst>
                  <a:gd name="connsiteX0" fmla="*/ 19801 w 78051"/>
                  <a:gd name="connsiteY0" fmla="*/ 32331 h 125393"/>
                  <a:gd name="connsiteX1" fmla="*/ 2494 w 78051"/>
                  <a:gd name="connsiteY1" fmla="*/ 1323 h 125393"/>
                  <a:gd name="connsiteX2" fmla="*/ -390 w 78051"/>
                  <a:gd name="connsiteY2" fmla="*/ 2110 h 125393"/>
                  <a:gd name="connsiteX3" fmla="*/ 11082 w 78051"/>
                  <a:gd name="connsiteY3" fmla="*/ 36592 h 125393"/>
                  <a:gd name="connsiteX4" fmla="*/ 25898 w 78051"/>
                  <a:gd name="connsiteY4" fmla="*/ 70221 h 125393"/>
                  <a:gd name="connsiteX5" fmla="*/ 55856 w 78051"/>
                  <a:gd name="connsiteY5" fmla="*/ 125091 h 125393"/>
                  <a:gd name="connsiteX6" fmla="*/ 55856 w 78051"/>
                  <a:gd name="connsiteY6" fmla="*/ 107916 h 125393"/>
                  <a:gd name="connsiteX7" fmla="*/ 77555 w 78051"/>
                  <a:gd name="connsiteY7" fmla="*/ 121617 h 125393"/>
                  <a:gd name="connsiteX8" fmla="*/ 41631 w 78051"/>
                  <a:gd name="connsiteY8" fmla="*/ 63141 h 125393"/>
                  <a:gd name="connsiteX9" fmla="*/ 19801 w 78051"/>
                  <a:gd name="connsiteY9" fmla="*/ 32331 h 125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051" h="125393">
                    <a:moveTo>
                      <a:pt x="19801" y="32331"/>
                    </a:moveTo>
                    <a:cubicBezTo>
                      <a:pt x="12848" y="22701"/>
                      <a:pt x="7041" y="12296"/>
                      <a:pt x="2494" y="1323"/>
                    </a:cubicBezTo>
                    <a:cubicBezTo>
                      <a:pt x="1511" y="-1168"/>
                      <a:pt x="-1045" y="-709"/>
                      <a:pt x="-390" y="2110"/>
                    </a:cubicBezTo>
                    <a:cubicBezTo>
                      <a:pt x="2503" y="13893"/>
                      <a:pt x="6340" y="25424"/>
                      <a:pt x="11082" y="36592"/>
                    </a:cubicBezTo>
                    <a:cubicBezTo>
                      <a:pt x="15671" y="47933"/>
                      <a:pt x="20588" y="59208"/>
                      <a:pt x="25898" y="70221"/>
                    </a:cubicBezTo>
                    <a:cubicBezTo>
                      <a:pt x="34737" y="89114"/>
                      <a:pt x="44743" y="107439"/>
                      <a:pt x="55856" y="125091"/>
                    </a:cubicBezTo>
                    <a:cubicBezTo>
                      <a:pt x="56255" y="119373"/>
                      <a:pt x="56255" y="113634"/>
                      <a:pt x="55856" y="107916"/>
                    </a:cubicBezTo>
                    <a:cubicBezTo>
                      <a:pt x="62624" y="113181"/>
                      <a:pt x="69892" y="117770"/>
                      <a:pt x="77555" y="121617"/>
                    </a:cubicBezTo>
                    <a:cubicBezTo>
                      <a:pt x="67699" y="100900"/>
                      <a:pt x="55656" y="81297"/>
                      <a:pt x="41631" y="63141"/>
                    </a:cubicBezTo>
                    <a:cubicBezTo>
                      <a:pt x="34158" y="53112"/>
                      <a:pt x="26357" y="42819"/>
                      <a:pt x="19801" y="32331"/>
                    </a:cubicBezTo>
                    <a:close/>
                  </a:path>
                </a:pathLst>
              </a:custGeom>
              <a:solidFill>
                <a:srgbClr val="B7825E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" name="Forme libre : forme 16">
                <a:extLst>
                  <a:ext uri="{FF2B5EF4-FFF2-40B4-BE49-F238E27FC236}">
                    <a16:creationId xmlns:a16="http://schemas.microsoft.com/office/drawing/2014/main" id="{984C3F6E-B934-41E8-A493-BC194B4D0D01}"/>
                  </a:ext>
                </a:extLst>
              </p:cNvPr>
              <p:cNvSpPr/>
              <p:nvPr/>
            </p:nvSpPr>
            <p:spPr>
              <a:xfrm>
                <a:off x="3982464" y="3182864"/>
                <a:ext cx="93214" cy="149015"/>
              </a:xfrm>
              <a:custGeom>
                <a:avLst/>
                <a:gdLst>
                  <a:gd name="connsiteX0" fmla="*/ 48403 w 93214"/>
                  <a:gd name="connsiteY0" fmla="*/ 83486 h 149015"/>
                  <a:gd name="connsiteX1" fmla="*/ 22181 w 93214"/>
                  <a:gd name="connsiteY1" fmla="*/ 43104 h 149015"/>
                  <a:gd name="connsiteX2" fmla="*/ 2515 w 93214"/>
                  <a:gd name="connsiteY2" fmla="*/ 1936 h 149015"/>
                  <a:gd name="connsiteX3" fmla="*/ -370 w 93214"/>
                  <a:gd name="connsiteY3" fmla="*/ 2657 h 149015"/>
                  <a:gd name="connsiteX4" fmla="*/ 13135 w 93214"/>
                  <a:gd name="connsiteY4" fmla="*/ 46972 h 149015"/>
                  <a:gd name="connsiteX5" fmla="*/ 31818 w 93214"/>
                  <a:gd name="connsiteY5" fmla="*/ 90173 h 149015"/>
                  <a:gd name="connsiteX6" fmla="*/ 70430 w 93214"/>
                  <a:gd name="connsiteY6" fmla="*/ 148713 h 149015"/>
                  <a:gd name="connsiteX7" fmla="*/ 79607 w 93214"/>
                  <a:gd name="connsiteY7" fmla="*/ 134881 h 149015"/>
                  <a:gd name="connsiteX8" fmla="*/ 92718 w 93214"/>
                  <a:gd name="connsiteY8" fmla="*/ 139994 h 149015"/>
                  <a:gd name="connsiteX9" fmla="*/ 76723 w 93214"/>
                  <a:gd name="connsiteY9" fmla="*/ 120983 h 149015"/>
                  <a:gd name="connsiteX10" fmla="*/ 48403 w 93214"/>
                  <a:gd name="connsiteY10" fmla="*/ 83486 h 149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3214" h="149015">
                    <a:moveTo>
                      <a:pt x="48403" y="83486"/>
                    </a:moveTo>
                    <a:cubicBezTo>
                      <a:pt x="39226" y="70375"/>
                      <a:pt x="30310" y="56805"/>
                      <a:pt x="22181" y="43104"/>
                    </a:cubicBezTo>
                    <a:cubicBezTo>
                      <a:pt x="14197" y="30111"/>
                      <a:pt x="7605" y="16311"/>
                      <a:pt x="2515" y="1936"/>
                    </a:cubicBezTo>
                    <a:cubicBezTo>
                      <a:pt x="1466" y="-1342"/>
                      <a:pt x="-1091" y="-949"/>
                      <a:pt x="-370" y="2657"/>
                    </a:cubicBezTo>
                    <a:cubicBezTo>
                      <a:pt x="2972" y="17757"/>
                      <a:pt x="7487" y="32574"/>
                      <a:pt x="13135" y="46972"/>
                    </a:cubicBezTo>
                    <a:cubicBezTo>
                      <a:pt x="18641" y="61591"/>
                      <a:pt x="24804" y="76013"/>
                      <a:pt x="31818" y="90173"/>
                    </a:cubicBezTo>
                    <a:cubicBezTo>
                      <a:pt x="41939" y="111367"/>
                      <a:pt x="54931" y="131066"/>
                      <a:pt x="70430" y="148713"/>
                    </a:cubicBezTo>
                    <a:cubicBezTo>
                      <a:pt x="74691" y="142158"/>
                      <a:pt x="77837" y="137503"/>
                      <a:pt x="79607" y="134881"/>
                    </a:cubicBezTo>
                    <a:cubicBezTo>
                      <a:pt x="83735" y="137153"/>
                      <a:pt x="88143" y="138873"/>
                      <a:pt x="92718" y="139994"/>
                    </a:cubicBezTo>
                    <a:cubicBezTo>
                      <a:pt x="87343" y="134029"/>
                      <a:pt x="82033" y="127670"/>
                      <a:pt x="76723" y="120983"/>
                    </a:cubicBezTo>
                    <a:cubicBezTo>
                      <a:pt x="67283" y="109249"/>
                      <a:pt x="57647" y="96663"/>
                      <a:pt x="48403" y="83486"/>
                    </a:cubicBezTo>
                    <a:close/>
                  </a:path>
                </a:pathLst>
              </a:custGeom>
              <a:solidFill>
                <a:srgbClr val="B7825E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" name="Forme libre : forme 17">
                <a:extLst>
                  <a:ext uri="{FF2B5EF4-FFF2-40B4-BE49-F238E27FC236}">
                    <a16:creationId xmlns:a16="http://schemas.microsoft.com/office/drawing/2014/main" id="{A3708C5C-7776-48B5-8B0F-DA5DAACA001A}"/>
                  </a:ext>
                </a:extLst>
              </p:cNvPr>
              <p:cNvSpPr/>
              <p:nvPr/>
            </p:nvSpPr>
            <p:spPr>
              <a:xfrm>
                <a:off x="3278709" y="4738904"/>
                <a:ext cx="108018" cy="71629"/>
              </a:xfrm>
              <a:custGeom>
                <a:avLst/>
                <a:gdLst>
                  <a:gd name="connsiteX0" fmla="*/ 105917 w 108018"/>
                  <a:gd name="connsiteY0" fmla="*/ 54616 h 71629"/>
                  <a:gd name="connsiteX1" fmla="*/ 81924 w 108018"/>
                  <a:gd name="connsiteY1" fmla="*/ 27739 h 71629"/>
                  <a:gd name="connsiteX2" fmla="*/ 51507 w 108018"/>
                  <a:gd name="connsiteY2" fmla="*/ 5515 h 71629"/>
                  <a:gd name="connsiteX3" fmla="*/ 30988 w 108018"/>
                  <a:gd name="connsiteY3" fmla="*/ -254 h 71629"/>
                  <a:gd name="connsiteX4" fmla="*/ 18860 w 108018"/>
                  <a:gd name="connsiteY4" fmla="*/ 1451 h 71629"/>
                  <a:gd name="connsiteX5" fmla="*/ 8175 w 108018"/>
                  <a:gd name="connsiteY5" fmla="*/ 8400 h 71629"/>
                  <a:gd name="connsiteX6" fmla="*/ -413 w 108018"/>
                  <a:gd name="connsiteY6" fmla="*/ 29312 h 71629"/>
                  <a:gd name="connsiteX7" fmla="*/ 3520 w 108018"/>
                  <a:gd name="connsiteY7" fmla="*/ 49831 h 71629"/>
                  <a:gd name="connsiteX8" fmla="*/ 9617 w 108018"/>
                  <a:gd name="connsiteY8" fmla="*/ 47208 h 71629"/>
                  <a:gd name="connsiteX9" fmla="*/ 16500 w 108018"/>
                  <a:gd name="connsiteY9" fmla="*/ 16856 h 71629"/>
                  <a:gd name="connsiteX10" fmla="*/ 43443 w 108018"/>
                  <a:gd name="connsiteY10" fmla="*/ 20789 h 71629"/>
                  <a:gd name="connsiteX11" fmla="*/ 88348 w 108018"/>
                  <a:gd name="connsiteY11" fmla="*/ 68710 h 71629"/>
                  <a:gd name="connsiteX12" fmla="*/ 105917 w 108018"/>
                  <a:gd name="connsiteY12" fmla="*/ 54616 h 71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8018" h="71629">
                    <a:moveTo>
                      <a:pt x="105917" y="54616"/>
                    </a:moveTo>
                    <a:cubicBezTo>
                      <a:pt x="98577" y="45090"/>
                      <a:pt x="90559" y="36108"/>
                      <a:pt x="81924" y="27739"/>
                    </a:cubicBezTo>
                    <a:cubicBezTo>
                      <a:pt x="72940" y="18868"/>
                      <a:pt x="62689" y="11379"/>
                      <a:pt x="51507" y="5515"/>
                    </a:cubicBezTo>
                    <a:cubicBezTo>
                      <a:pt x="45157" y="2150"/>
                      <a:pt x="38161" y="183"/>
                      <a:pt x="30988" y="-254"/>
                    </a:cubicBezTo>
                    <a:cubicBezTo>
                      <a:pt x="26873" y="-482"/>
                      <a:pt x="22753" y="97"/>
                      <a:pt x="18860" y="1451"/>
                    </a:cubicBezTo>
                    <a:cubicBezTo>
                      <a:pt x="14824" y="2939"/>
                      <a:pt x="11172" y="5314"/>
                      <a:pt x="8175" y="8400"/>
                    </a:cubicBezTo>
                    <a:cubicBezTo>
                      <a:pt x="3008" y="14185"/>
                      <a:pt x="-23" y="21565"/>
                      <a:pt x="-413" y="29312"/>
                    </a:cubicBezTo>
                    <a:cubicBezTo>
                      <a:pt x="-859" y="36374"/>
                      <a:pt x="495" y="43434"/>
                      <a:pt x="3520" y="49831"/>
                    </a:cubicBezTo>
                    <a:cubicBezTo>
                      <a:pt x="5552" y="53567"/>
                      <a:pt x="10731" y="49830"/>
                      <a:pt x="9617" y="47208"/>
                    </a:cubicBezTo>
                    <a:cubicBezTo>
                      <a:pt x="5666" y="36623"/>
                      <a:pt x="8369" y="24702"/>
                      <a:pt x="16500" y="16856"/>
                    </a:cubicBezTo>
                    <a:cubicBezTo>
                      <a:pt x="24563" y="10760"/>
                      <a:pt x="35052" y="14824"/>
                      <a:pt x="43443" y="20789"/>
                    </a:cubicBezTo>
                    <a:cubicBezTo>
                      <a:pt x="60618" y="33179"/>
                      <a:pt x="74188" y="51535"/>
                      <a:pt x="88348" y="68710"/>
                    </a:cubicBezTo>
                    <a:cubicBezTo>
                      <a:pt x="95100" y="76970"/>
                      <a:pt x="112931" y="63859"/>
                      <a:pt x="105917" y="54616"/>
                    </a:cubicBezTo>
                    <a:close/>
                  </a:path>
                </a:pathLst>
              </a:custGeom>
              <a:solidFill>
                <a:srgbClr val="B7825E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178" name="Rectangle 177">
              <a:extLst>
                <a:ext uri="{FF2B5EF4-FFF2-40B4-BE49-F238E27FC236}">
                  <a16:creationId xmlns:a16="http://schemas.microsoft.com/office/drawing/2014/main" id="{9B95A508-77F2-460E-9501-4311F95CF3C5}"/>
                </a:ext>
              </a:extLst>
            </p:cNvPr>
            <p:cNvSpPr/>
            <p:nvPr/>
          </p:nvSpPr>
          <p:spPr>
            <a:xfrm>
              <a:off x="2400383" y="2129625"/>
              <a:ext cx="4521857" cy="4521857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95" name="Groupe 194">
            <a:extLst>
              <a:ext uri="{FF2B5EF4-FFF2-40B4-BE49-F238E27FC236}">
                <a16:creationId xmlns:a16="http://schemas.microsoft.com/office/drawing/2014/main" id="{E732EF38-77B1-4795-87EA-6A2CD90C6377}"/>
              </a:ext>
            </a:extLst>
          </p:cNvPr>
          <p:cNvGrpSpPr/>
          <p:nvPr/>
        </p:nvGrpSpPr>
        <p:grpSpPr>
          <a:xfrm flipH="1">
            <a:off x="4810068" y="2130443"/>
            <a:ext cx="4521857" cy="4521857"/>
            <a:chOff x="2400383" y="2129625"/>
            <a:chExt cx="4521857" cy="4521857"/>
          </a:xfrm>
        </p:grpSpPr>
        <p:grpSp>
          <p:nvGrpSpPr>
            <p:cNvPr id="196" name="Groupe 195">
              <a:extLst>
                <a:ext uri="{FF2B5EF4-FFF2-40B4-BE49-F238E27FC236}">
                  <a16:creationId xmlns:a16="http://schemas.microsoft.com/office/drawing/2014/main" id="{12852E79-DAEE-489C-8B16-FD36CD313245}"/>
                </a:ext>
              </a:extLst>
            </p:cNvPr>
            <p:cNvGrpSpPr/>
            <p:nvPr/>
          </p:nvGrpSpPr>
          <p:grpSpPr>
            <a:xfrm>
              <a:off x="3097703" y="2775697"/>
              <a:ext cx="2830625" cy="2546235"/>
              <a:chOff x="3097703" y="2775697"/>
              <a:chExt cx="2830625" cy="2546235"/>
            </a:xfrm>
          </p:grpSpPr>
          <p:sp>
            <p:nvSpPr>
              <p:cNvPr id="198" name="Forme libre : forme 197">
                <a:extLst>
                  <a:ext uri="{FF2B5EF4-FFF2-40B4-BE49-F238E27FC236}">
                    <a16:creationId xmlns:a16="http://schemas.microsoft.com/office/drawing/2014/main" id="{7E6F05A4-0CAC-46F7-B2EB-A67F1274E067}"/>
                  </a:ext>
                </a:extLst>
              </p:cNvPr>
              <p:cNvSpPr/>
              <p:nvPr/>
            </p:nvSpPr>
            <p:spPr>
              <a:xfrm>
                <a:off x="4203445" y="4396820"/>
                <a:ext cx="1724883" cy="925112"/>
              </a:xfrm>
              <a:custGeom>
                <a:avLst/>
                <a:gdLst>
                  <a:gd name="connsiteX0" fmla="*/ 1724884 w 1724883"/>
                  <a:gd name="connsiteY0" fmla="*/ 925113 h 925112"/>
                  <a:gd name="connsiteX1" fmla="*/ 0 w 1724883"/>
                  <a:gd name="connsiteY1" fmla="*/ 853002 h 925112"/>
                  <a:gd name="connsiteX2" fmla="*/ 0 w 1724883"/>
                  <a:gd name="connsiteY2" fmla="*/ 0 h 925112"/>
                  <a:gd name="connsiteX3" fmla="*/ 1724884 w 1724883"/>
                  <a:gd name="connsiteY3" fmla="*/ 0 h 925112"/>
                  <a:gd name="connsiteX4" fmla="*/ 1724884 w 1724883"/>
                  <a:gd name="connsiteY4" fmla="*/ 925113 h 925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24883" h="925112">
                    <a:moveTo>
                      <a:pt x="1724884" y="925113"/>
                    </a:moveTo>
                    <a:lnTo>
                      <a:pt x="0" y="853002"/>
                    </a:lnTo>
                    <a:lnTo>
                      <a:pt x="0" y="0"/>
                    </a:lnTo>
                    <a:lnTo>
                      <a:pt x="1724884" y="0"/>
                    </a:lnTo>
                    <a:lnTo>
                      <a:pt x="1724884" y="925113"/>
                    </a:lnTo>
                    <a:close/>
                  </a:path>
                </a:pathLst>
              </a:custGeom>
              <a:solidFill>
                <a:srgbClr val="00AAD3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9" name="Forme libre : forme 198">
                <a:extLst>
                  <a:ext uri="{FF2B5EF4-FFF2-40B4-BE49-F238E27FC236}">
                    <a16:creationId xmlns:a16="http://schemas.microsoft.com/office/drawing/2014/main" id="{4A15CAD9-BB04-4B53-997B-2A705F5BBB95}"/>
                  </a:ext>
                </a:extLst>
              </p:cNvPr>
              <p:cNvSpPr/>
              <p:nvPr/>
            </p:nvSpPr>
            <p:spPr>
              <a:xfrm>
                <a:off x="4311796" y="3090712"/>
                <a:ext cx="213820" cy="184574"/>
              </a:xfrm>
              <a:custGeom>
                <a:avLst/>
                <a:gdLst>
                  <a:gd name="connsiteX0" fmla="*/ -419 w 213820"/>
                  <a:gd name="connsiteY0" fmla="*/ 132634 h 184574"/>
                  <a:gd name="connsiteX1" fmla="*/ 79558 w 213820"/>
                  <a:gd name="connsiteY1" fmla="*/ 179112 h 184574"/>
                  <a:gd name="connsiteX2" fmla="*/ 177104 w 213820"/>
                  <a:gd name="connsiteY2" fmla="*/ 132634 h 184574"/>
                  <a:gd name="connsiteX3" fmla="*/ 199720 w 213820"/>
                  <a:gd name="connsiteY3" fmla="*/ 22894 h 184574"/>
                  <a:gd name="connsiteX4" fmla="*/ 54910 w 213820"/>
                  <a:gd name="connsiteY4" fmla="*/ 1261 h 184574"/>
                  <a:gd name="connsiteX5" fmla="*/ -484 w 213820"/>
                  <a:gd name="connsiteY5" fmla="*/ 91989 h 184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3820" h="184574">
                    <a:moveTo>
                      <a:pt x="-419" y="132634"/>
                    </a:moveTo>
                    <a:cubicBezTo>
                      <a:pt x="-2517" y="165411"/>
                      <a:pt x="38521" y="196943"/>
                      <a:pt x="79558" y="179112"/>
                    </a:cubicBezTo>
                    <a:cubicBezTo>
                      <a:pt x="120595" y="161281"/>
                      <a:pt x="141377" y="145023"/>
                      <a:pt x="177104" y="132634"/>
                    </a:cubicBezTo>
                    <a:cubicBezTo>
                      <a:pt x="212831" y="120244"/>
                      <a:pt x="225484" y="54754"/>
                      <a:pt x="199720" y="22894"/>
                    </a:cubicBezTo>
                    <a:cubicBezTo>
                      <a:pt x="173957" y="-8965"/>
                      <a:pt x="54910" y="1261"/>
                      <a:pt x="54910" y="1261"/>
                    </a:cubicBezTo>
                    <a:lnTo>
                      <a:pt x="-484" y="91989"/>
                    </a:lnTo>
                    <a:close/>
                  </a:path>
                </a:pathLst>
              </a:custGeom>
              <a:solidFill>
                <a:srgbClr val="C4906C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0" name="Forme libre : forme 199">
                <a:extLst>
                  <a:ext uri="{FF2B5EF4-FFF2-40B4-BE49-F238E27FC236}">
                    <a16:creationId xmlns:a16="http://schemas.microsoft.com/office/drawing/2014/main" id="{53BB7741-F714-4AE6-BB34-0A364D871D17}"/>
                  </a:ext>
                </a:extLst>
              </p:cNvPr>
              <p:cNvSpPr/>
              <p:nvPr/>
            </p:nvSpPr>
            <p:spPr>
              <a:xfrm>
                <a:off x="3097703" y="2775697"/>
                <a:ext cx="1449513" cy="2474846"/>
              </a:xfrm>
              <a:custGeom>
                <a:avLst/>
                <a:gdLst>
                  <a:gd name="connsiteX0" fmla="*/ 1284408 w 1449513"/>
                  <a:gd name="connsiteY0" fmla="*/ 40093 h 2474846"/>
                  <a:gd name="connsiteX1" fmla="*/ 896782 w 1449513"/>
                  <a:gd name="connsiteY1" fmla="*/ 71428 h 2474846"/>
                  <a:gd name="connsiteX2" fmla="*/ 212911 w 1449513"/>
                  <a:gd name="connsiteY2" fmla="*/ 909614 h 2474846"/>
                  <a:gd name="connsiteX3" fmla="*/ 212911 w 1449513"/>
                  <a:gd name="connsiteY3" fmla="*/ 2184070 h 2474846"/>
                  <a:gd name="connsiteX4" fmla="*/ 1124717 w 1449513"/>
                  <a:gd name="connsiteY4" fmla="*/ 2474544 h 2474846"/>
                  <a:gd name="connsiteX5" fmla="*/ 1103280 w 1449513"/>
                  <a:gd name="connsiteY5" fmla="*/ 1622329 h 2474846"/>
                  <a:gd name="connsiteX6" fmla="*/ 1105246 w 1449513"/>
                  <a:gd name="connsiteY6" fmla="*/ 1621149 h 2474846"/>
                  <a:gd name="connsiteX7" fmla="*/ 678090 w 1449513"/>
                  <a:gd name="connsiteY7" fmla="*/ 1244732 h 2474846"/>
                  <a:gd name="connsiteX8" fmla="*/ 955453 w 1449513"/>
                  <a:gd name="connsiteY8" fmla="*/ 556404 h 2474846"/>
                  <a:gd name="connsiteX9" fmla="*/ 916841 w 1449513"/>
                  <a:gd name="connsiteY9" fmla="*/ 497863 h 2474846"/>
                  <a:gd name="connsiteX10" fmla="*/ 898158 w 1449513"/>
                  <a:gd name="connsiteY10" fmla="*/ 454663 h 2474846"/>
                  <a:gd name="connsiteX11" fmla="*/ 884523 w 1449513"/>
                  <a:gd name="connsiteY11" fmla="*/ 409823 h 2474846"/>
                  <a:gd name="connsiteX12" fmla="*/ 887407 w 1449513"/>
                  <a:gd name="connsiteY12" fmla="*/ 409102 h 2474846"/>
                  <a:gd name="connsiteX13" fmla="*/ 907074 w 1449513"/>
                  <a:gd name="connsiteY13" fmla="*/ 450270 h 2474846"/>
                  <a:gd name="connsiteX14" fmla="*/ 933296 w 1449513"/>
                  <a:gd name="connsiteY14" fmla="*/ 490652 h 2474846"/>
                  <a:gd name="connsiteX15" fmla="*/ 961616 w 1449513"/>
                  <a:gd name="connsiteY15" fmla="*/ 528150 h 2474846"/>
                  <a:gd name="connsiteX16" fmla="*/ 977611 w 1449513"/>
                  <a:gd name="connsiteY16" fmla="*/ 547161 h 2474846"/>
                  <a:gd name="connsiteX17" fmla="*/ 1084269 w 1449513"/>
                  <a:gd name="connsiteY17" fmla="*/ 474657 h 2474846"/>
                  <a:gd name="connsiteX18" fmla="*/ 1054310 w 1449513"/>
                  <a:gd name="connsiteY18" fmla="*/ 419787 h 2474846"/>
                  <a:gd name="connsiteX19" fmla="*/ 1039495 w 1449513"/>
                  <a:gd name="connsiteY19" fmla="*/ 386158 h 2474846"/>
                  <a:gd name="connsiteX20" fmla="*/ 1028023 w 1449513"/>
                  <a:gd name="connsiteY20" fmla="*/ 351676 h 2474846"/>
                  <a:gd name="connsiteX21" fmla="*/ 1030907 w 1449513"/>
                  <a:gd name="connsiteY21" fmla="*/ 350889 h 2474846"/>
                  <a:gd name="connsiteX22" fmla="*/ 1048410 w 1449513"/>
                  <a:gd name="connsiteY22" fmla="*/ 381634 h 2474846"/>
                  <a:gd name="connsiteX23" fmla="*/ 1070568 w 1449513"/>
                  <a:gd name="connsiteY23" fmla="*/ 412445 h 2474846"/>
                  <a:gd name="connsiteX24" fmla="*/ 1106492 w 1449513"/>
                  <a:gd name="connsiteY24" fmla="*/ 470920 h 2474846"/>
                  <a:gd name="connsiteX25" fmla="*/ 1222590 w 1449513"/>
                  <a:gd name="connsiteY25" fmla="*/ 459514 h 2474846"/>
                  <a:gd name="connsiteX26" fmla="*/ 1221804 w 1449513"/>
                  <a:gd name="connsiteY26" fmla="*/ 437946 h 2474846"/>
                  <a:gd name="connsiteX27" fmla="*/ 1219706 w 1449513"/>
                  <a:gd name="connsiteY27" fmla="*/ 410020 h 2474846"/>
                  <a:gd name="connsiteX28" fmla="*/ 1211249 w 1449513"/>
                  <a:gd name="connsiteY28" fmla="*/ 354298 h 2474846"/>
                  <a:gd name="connsiteX29" fmla="*/ 1193877 w 1449513"/>
                  <a:gd name="connsiteY29" fmla="*/ 300608 h 2474846"/>
                  <a:gd name="connsiteX30" fmla="*/ 1180241 w 1449513"/>
                  <a:gd name="connsiteY30" fmla="*/ 275894 h 2474846"/>
                  <a:gd name="connsiteX31" fmla="*/ 1162017 w 1449513"/>
                  <a:gd name="connsiteY31" fmla="*/ 254589 h 2474846"/>
                  <a:gd name="connsiteX32" fmla="*/ 1163918 w 1449513"/>
                  <a:gd name="connsiteY32" fmla="*/ 252229 h 2474846"/>
                  <a:gd name="connsiteX33" fmla="*/ 1184765 w 1449513"/>
                  <a:gd name="connsiteY33" fmla="*/ 271895 h 2474846"/>
                  <a:gd name="connsiteX34" fmla="*/ 1202596 w 1449513"/>
                  <a:gd name="connsiteY34" fmla="*/ 296151 h 2474846"/>
                  <a:gd name="connsiteX35" fmla="*/ 1228818 w 1449513"/>
                  <a:gd name="connsiteY35" fmla="*/ 352725 h 2474846"/>
                  <a:gd name="connsiteX36" fmla="*/ 1243895 w 1449513"/>
                  <a:gd name="connsiteY36" fmla="*/ 447124 h 2474846"/>
                  <a:gd name="connsiteX37" fmla="*/ 1323807 w 1449513"/>
                  <a:gd name="connsiteY37" fmla="*/ 389829 h 2474846"/>
                  <a:gd name="connsiteX38" fmla="*/ 1322168 w 1449513"/>
                  <a:gd name="connsiteY38" fmla="*/ 309458 h 2474846"/>
                  <a:gd name="connsiteX39" fmla="*/ 1318300 w 1449513"/>
                  <a:gd name="connsiteY39" fmla="*/ 264094 h 2474846"/>
                  <a:gd name="connsiteX40" fmla="*/ 1308270 w 1449513"/>
                  <a:gd name="connsiteY40" fmla="*/ 220304 h 2474846"/>
                  <a:gd name="connsiteX41" fmla="*/ 1310893 w 1449513"/>
                  <a:gd name="connsiteY41" fmla="*/ 218861 h 2474846"/>
                  <a:gd name="connsiteX42" fmla="*/ 1327872 w 1449513"/>
                  <a:gd name="connsiteY42" fmla="*/ 262259 h 2474846"/>
                  <a:gd name="connsiteX43" fmla="*/ 1339803 w 1449513"/>
                  <a:gd name="connsiteY43" fmla="*/ 309917 h 2474846"/>
                  <a:gd name="connsiteX44" fmla="*/ 1346358 w 1449513"/>
                  <a:gd name="connsiteY44" fmla="*/ 364393 h 2474846"/>
                  <a:gd name="connsiteX45" fmla="*/ 1449017 w 1449513"/>
                  <a:gd name="connsiteY45" fmla="*/ 306836 h 2474846"/>
                  <a:gd name="connsiteX46" fmla="*/ 1284408 w 1449513"/>
                  <a:gd name="connsiteY46" fmla="*/ 40093 h 2474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449513" h="2474846">
                    <a:moveTo>
                      <a:pt x="1284408" y="40093"/>
                    </a:moveTo>
                    <a:cubicBezTo>
                      <a:pt x="1159854" y="-19694"/>
                      <a:pt x="1002522" y="-16219"/>
                      <a:pt x="896782" y="71428"/>
                    </a:cubicBezTo>
                    <a:cubicBezTo>
                      <a:pt x="791041" y="159075"/>
                      <a:pt x="454875" y="459645"/>
                      <a:pt x="212911" y="909614"/>
                    </a:cubicBezTo>
                    <a:cubicBezTo>
                      <a:pt x="-29052" y="1359584"/>
                      <a:pt x="-111258" y="1904543"/>
                      <a:pt x="212911" y="2184070"/>
                    </a:cubicBezTo>
                    <a:cubicBezTo>
                      <a:pt x="407348" y="2351694"/>
                      <a:pt x="786715" y="2439735"/>
                      <a:pt x="1124717" y="2474544"/>
                    </a:cubicBezTo>
                    <a:cubicBezTo>
                      <a:pt x="1256613" y="2144933"/>
                      <a:pt x="1159657" y="1702503"/>
                      <a:pt x="1103280" y="1622329"/>
                    </a:cubicBezTo>
                    <a:lnTo>
                      <a:pt x="1105246" y="1621149"/>
                    </a:lnTo>
                    <a:cubicBezTo>
                      <a:pt x="934803" y="1610726"/>
                      <a:pt x="614764" y="1597549"/>
                      <a:pt x="678090" y="1244732"/>
                    </a:cubicBezTo>
                    <a:cubicBezTo>
                      <a:pt x="738204" y="909746"/>
                      <a:pt x="910220" y="625827"/>
                      <a:pt x="955453" y="556404"/>
                    </a:cubicBezTo>
                    <a:cubicBezTo>
                      <a:pt x="939955" y="538757"/>
                      <a:pt x="926962" y="519058"/>
                      <a:pt x="916841" y="497863"/>
                    </a:cubicBezTo>
                    <a:cubicBezTo>
                      <a:pt x="909827" y="483704"/>
                      <a:pt x="903730" y="469281"/>
                      <a:pt x="898158" y="454663"/>
                    </a:cubicBezTo>
                    <a:cubicBezTo>
                      <a:pt x="892440" y="440098"/>
                      <a:pt x="887881" y="425105"/>
                      <a:pt x="884523" y="409823"/>
                    </a:cubicBezTo>
                    <a:cubicBezTo>
                      <a:pt x="883802" y="406217"/>
                      <a:pt x="886359" y="405824"/>
                      <a:pt x="887407" y="409102"/>
                    </a:cubicBezTo>
                    <a:cubicBezTo>
                      <a:pt x="892497" y="423478"/>
                      <a:pt x="899089" y="437277"/>
                      <a:pt x="907074" y="450270"/>
                    </a:cubicBezTo>
                    <a:cubicBezTo>
                      <a:pt x="915071" y="463971"/>
                      <a:pt x="923987" y="477541"/>
                      <a:pt x="933296" y="490652"/>
                    </a:cubicBezTo>
                    <a:cubicBezTo>
                      <a:pt x="942604" y="503763"/>
                      <a:pt x="952176" y="516415"/>
                      <a:pt x="961616" y="528150"/>
                    </a:cubicBezTo>
                    <a:cubicBezTo>
                      <a:pt x="966926" y="534705"/>
                      <a:pt x="972235" y="541261"/>
                      <a:pt x="977611" y="547161"/>
                    </a:cubicBezTo>
                    <a:cubicBezTo>
                      <a:pt x="1015830" y="557781"/>
                      <a:pt x="1078107" y="538901"/>
                      <a:pt x="1084269" y="474657"/>
                    </a:cubicBezTo>
                    <a:cubicBezTo>
                      <a:pt x="1073156" y="457005"/>
                      <a:pt x="1063150" y="438680"/>
                      <a:pt x="1054310" y="419787"/>
                    </a:cubicBezTo>
                    <a:cubicBezTo>
                      <a:pt x="1049001" y="408774"/>
                      <a:pt x="1044084" y="397499"/>
                      <a:pt x="1039495" y="386158"/>
                    </a:cubicBezTo>
                    <a:cubicBezTo>
                      <a:pt x="1034752" y="374990"/>
                      <a:pt x="1030916" y="363459"/>
                      <a:pt x="1028023" y="351676"/>
                    </a:cubicBezTo>
                    <a:cubicBezTo>
                      <a:pt x="1027367" y="348857"/>
                      <a:pt x="1029924" y="348398"/>
                      <a:pt x="1030907" y="350889"/>
                    </a:cubicBezTo>
                    <a:cubicBezTo>
                      <a:pt x="1035533" y="361780"/>
                      <a:pt x="1041407" y="372097"/>
                      <a:pt x="1048410" y="381634"/>
                    </a:cubicBezTo>
                    <a:cubicBezTo>
                      <a:pt x="1055425" y="391861"/>
                      <a:pt x="1063095" y="402153"/>
                      <a:pt x="1070568" y="412445"/>
                    </a:cubicBezTo>
                    <a:cubicBezTo>
                      <a:pt x="1084593" y="430601"/>
                      <a:pt x="1096636" y="450204"/>
                      <a:pt x="1106492" y="470920"/>
                    </a:cubicBezTo>
                    <a:cubicBezTo>
                      <a:pt x="1144186" y="489866"/>
                      <a:pt x="1190272" y="489603"/>
                      <a:pt x="1222590" y="459514"/>
                    </a:cubicBezTo>
                    <a:lnTo>
                      <a:pt x="1221804" y="437946"/>
                    </a:lnTo>
                    <a:cubicBezTo>
                      <a:pt x="1221083" y="428703"/>
                      <a:pt x="1220820" y="419328"/>
                      <a:pt x="1219706" y="410020"/>
                    </a:cubicBezTo>
                    <a:cubicBezTo>
                      <a:pt x="1218127" y="391279"/>
                      <a:pt x="1215302" y="372663"/>
                      <a:pt x="1211249" y="354298"/>
                    </a:cubicBezTo>
                    <a:cubicBezTo>
                      <a:pt x="1207359" y="335841"/>
                      <a:pt x="1201536" y="317846"/>
                      <a:pt x="1193877" y="300608"/>
                    </a:cubicBezTo>
                    <a:cubicBezTo>
                      <a:pt x="1190008" y="292015"/>
                      <a:pt x="1185448" y="283750"/>
                      <a:pt x="1180241" y="275894"/>
                    </a:cubicBezTo>
                    <a:cubicBezTo>
                      <a:pt x="1175148" y="268009"/>
                      <a:pt x="1169018" y="260843"/>
                      <a:pt x="1162017" y="254589"/>
                    </a:cubicBezTo>
                    <a:cubicBezTo>
                      <a:pt x="1158740" y="251573"/>
                      <a:pt x="1160247" y="249475"/>
                      <a:pt x="1163918" y="252229"/>
                    </a:cubicBezTo>
                    <a:cubicBezTo>
                      <a:pt x="1171595" y="257967"/>
                      <a:pt x="1178589" y="264566"/>
                      <a:pt x="1184765" y="271895"/>
                    </a:cubicBezTo>
                    <a:cubicBezTo>
                      <a:pt x="1191316" y="279516"/>
                      <a:pt x="1197277" y="287624"/>
                      <a:pt x="1202596" y="296151"/>
                    </a:cubicBezTo>
                    <a:cubicBezTo>
                      <a:pt x="1213580" y="313885"/>
                      <a:pt x="1222384" y="332880"/>
                      <a:pt x="1228818" y="352725"/>
                    </a:cubicBezTo>
                    <a:cubicBezTo>
                      <a:pt x="1239099" y="383124"/>
                      <a:pt x="1244196" y="415035"/>
                      <a:pt x="1243895" y="447124"/>
                    </a:cubicBezTo>
                    <a:cubicBezTo>
                      <a:pt x="1281196" y="452434"/>
                      <a:pt x="1310631" y="427916"/>
                      <a:pt x="1323807" y="389829"/>
                    </a:cubicBezTo>
                    <a:cubicBezTo>
                      <a:pt x="1323807" y="363607"/>
                      <a:pt x="1323807" y="336401"/>
                      <a:pt x="1322168" y="309458"/>
                    </a:cubicBezTo>
                    <a:cubicBezTo>
                      <a:pt x="1321382" y="294250"/>
                      <a:pt x="1320267" y="279106"/>
                      <a:pt x="1318300" y="264094"/>
                    </a:cubicBezTo>
                    <a:cubicBezTo>
                      <a:pt x="1316787" y="249138"/>
                      <a:pt x="1313418" y="234428"/>
                      <a:pt x="1308270" y="220304"/>
                    </a:cubicBezTo>
                    <a:cubicBezTo>
                      <a:pt x="1306828" y="217157"/>
                      <a:pt x="1308926" y="215649"/>
                      <a:pt x="1310893" y="218861"/>
                    </a:cubicBezTo>
                    <a:cubicBezTo>
                      <a:pt x="1317947" y="232742"/>
                      <a:pt x="1323633" y="247276"/>
                      <a:pt x="1327872" y="262259"/>
                    </a:cubicBezTo>
                    <a:cubicBezTo>
                      <a:pt x="1332709" y="277917"/>
                      <a:pt x="1336692" y="293827"/>
                      <a:pt x="1339803" y="309917"/>
                    </a:cubicBezTo>
                    <a:cubicBezTo>
                      <a:pt x="1343516" y="327859"/>
                      <a:pt x="1345709" y="346083"/>
                      <a:pt x="1346358" y="364393"/>
                    </a:cubicBezTo>
                    <a:cubicBezTo>
                      <a:pt x="1383659" y="392189"/>
                      <a:pt x="1449017" y="382224"/>
                      <a:pt x="1449017" y="306836"/>
                    </a:cubicBezTo>
                    <a:cubicBezTo>
                      <a:pt x="1448296" y="220238"/>
                      <a:pt x="1398868" y="95159"/>
                      <a:pt x="1284408" y="40093"/>
                    </a:cubicBezTo>
                    <a:close/>
                  </a:path>
                </a:pathLst>
              </a:custGeom>
              <a:solidFill>
                <a:srgbClr val="CC946E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1" name="Forme libre : forme 200">
                <a:extLst>
                  <a:ext uri="{FF2B5EF4-FFF2-40B4-BE49-F238E27FC236}">
                    <a16:creationId xmlns:a16="http://schemas.microsoft.com/office/drawing/2014/main" id="{8D472112-2D7F-4290-B981-EF2080C6C9C5}"/>
                  </a:ext>
                </a:extLst>
              </p:cNvPr>
              <p:cNvSpPr/>
              <p:nvPr/>
            </p:nvSpPr>
            <p:spPr>
              <a:xfrm>
                <a:off x="4405860" y="2993401"/>
                <a:ext cx="38237" cy="172754"/>
              </a:xfrm>
              <a:custGeom>
                <a:avLst/>
                <a:gdLst>
                  <a:gd name="connsiteX0" fmla="*/ 19583 w 38237"/>
                  <a:gd name="connsiteY0" fmla="*/ 44883 h 172754"/>
                  <a:gd name="connsiteX1" fmla="*/ 2604 w 38237"/>
                  <a:gd name="connsiteY1" fmla="*/ 1485 h 172754"/>
                  <a:gd name="connsiteX2" fmla="*/ -18 w 38237"/>
                  <a:gd name="connsiteY2" fmla="*/ 2927 h 172754"/>
                  <a:gd name="connsiteX3" fmla="*/ 10012 w 38237"/>
                  <a:gd name="connsiteY3" fmla="*/ 46718 h 172754"/>
                  <a:gd name="connsiteX4" fmla="*/ 13880 w 38237"/>
                  <a:gd name="connsiteY4" fmla="*/ 92082 h 172754"/>
                  <a:gd name="connsiteX5" fmla="*/ 15518 w 38237"/>
                  <a:gd name="connsiteY5" fmla="*/ 172453 h 172754"/>
                  <a:gd name="connsiteX6" fmla="*/ 22926 w 38237"/>
                  <a:gd name="connsiteY6" fmla="*/ 131743 h 172754"/>
                  <a:gd name="connsiteX7" fmla="*/ 37742 w 38237"/>
                  <a:gd name="connsiteY7" fmla="*/ 147017 h 172754"/>
                  <a:gd name="connsiteX8" fmla="*/ 31186 w 38237"/>
                  <a:gd name="connsiteY8" fmla="*/ 92541 h 172754"/>
                  <a:gd name="connsiteX9" fmla="*/ 19583 w 38237"/>
                  <a:gd name="connsiteY9" fmla="*/ 44883 h 172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237" h="172754">
                    <a:moveTo>
                      <a:pt x="19583" y="44883"/>
                    </a:moveTo>
                    <a:cubicBezTo>
                      <a:pt x="15345" y="29900"/>
                      <a:pt x="9658" y="15366"/>
                      <a:pt x="2604" y="1485"/>
                    </a:cubicBezTo>
                    <a:cubicBezTo>
                      <a:pt x="637" y="-1727"/>
                      <a:pt x="-1460" y="-219"/>
                      <a:pt x="-18" y="2927"/>
                    </a:cubicBezTo>
                    <a:cubicBezTo>
                      <a:pt x="5129" y="17052"/>
                      <a:pt x="8499" y="31762"/>
                      <a:pt x="10012" y="46718"/>
                    </a:cubicBezTo>
                    <a:cubicBezTo>
                      <a:pt x="11979" y="61730"/>
                      <a:pt x="13093" y="76874"/>
                      <a:pt x="13880" y="92082"/>
                    </a:cubicBezTo>
                    <a:cubicBezTo>
                      <a:pt x="15322" y="119025"/>
                      <a:pt x="15387" y="145969"/>
                      <a:pt x="15518" y="172453"/>
                    </a:cubicBezTo>
                    <a:cubicBezTo>
                      <a:pt x="19987" y="159323"/>
                      <a:pt x="22483" y="145604"/>
                      <a:pt x="22926" y="131743"/>
                    </a:cubicBezTo>
                    <a:cubicBezTo>
                      <a:pt x="27000" y="137607"/>
                      <a:pt x="32004" y="142767"/>
                      <a:pt x="37742" y="147017"/>
                    </a:cubicBezTo>
                    <a:cubicBezTo>
                      <a:pt x="37092" y="128707"/>
                      <a:pt x="34900" y="110483"/>
                      <a:pt x="31186" y="92541"/>
                    </a:cubicBezTo>
                    <a:cubicBezTo>
                      <a:pt x="28183" y="76457"/>
                      <a:pt x="24310" y="60547"/>
                      <a:pt x="19583" y="44883"/>
                    </a:cubicBezTo>
                    <a:close/>
                  </a:path>
                </a:pathLst>
              </a:custGeom>
              <a:solidFill>
                <a:srgbClr val="B7825E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2" name="Forme libre : forme 201">
                <a:extLst>
                  <a:ext uri="{FF2B5EF4-FFF2-40B4-BE49-F238E27FC236}">
                    <a16:creationId xmlns:a16="http://schemas.microsoft.com/office/drawing/2014/main" id="{C3C3E273-BE22-4A7E-A6E8-83CAB56E5296}"/>
                  </a:ext>
                </a:extLst>
              </p:cNvPr>
              <p:cNvSpPr/>
              <p:nvPr/>
            </p:nvSpPr>
            <p:spPr>
              <a:xfrm>
                <a:off x="4258277" y="3027273"/>
                <a:ext cx="83890" cy="208567"/>
              </a:xfrm>
              <a:custGeom>
                <a:avLst/>
                <a:gdLst>
                  <a:gd name="connsiteX0" fmla="*/ 68112 w 83890"/>
                  <a:gd name="connsiteY0" fmla="*/ 101476 h 208567"/>
                  <a:gd name="connsiteX1" fmla="*/ 41890 w 83890"/>
                  <a:gd name="connsiteY1" fmla="*/ 44902 h 208567"/>
                  <a:gd name="connsiteX2" fmla="*/ 24059 w 83890"/>
                  <a:gd name="connsiteY2" fmla="*/ 20647 h 208567"/>
                  <a:gd name="connsiteX3" fmla="*/ 3213 w 83890"/>
                  <a:gd name="connsiteY3" fmla="*/ 980 h 208567"/>
                  <a:gd name="connsiteX4" fmla="*/ 1312 w 83890"/>
                  <a:gd name="connsiteY4" fmla="*/ 3340 h 208567"/>
                  <a:gd name="connsiteX5" fmla="*/ 19536 w 83890"/>
                  <a:gd name="connsiteY5" fmla="*/ 24646 h 208567"/>
                  <a:gd name="connsiteX6" fmla="*/ 33172 w 83890"/>
                  <a:gd name="connsiteY6" fmla="*/ 49360 h 208567"/>
                  <a:gd name="connsiteX7" fmla="*/ 50544 w 83890"/>
                  <a:gd name="connsiteY7" fmla="*/ 103050 h 208567"/>
                  <a:gd name="connsiteX8" fmla="*/ 59000 w 83890"/>
                  <a:gd name="connsiteY8" fmla="*/ 158771 h 208567"/>
                  <a:gd name="connsiteX9" fmla="*/ 61098 w 83890"/>
                  <a:gd name="connsiteY9" fmla="*/ 186698 h 208567"/>
                  <a:gd name="connsiteX10" fmla="*/ 61884 w 83890"/>
                  <a:gd name="connsiteY10" fmla="*/ 208265 h 208567"/>
                  <a:gd name="connsiteX11" fmla="*/ 74405 w 83890"/>
                  <a:gd name="connsiteY11" fmla="*/ 194236 h 208567"/>
                  <a:gd name="connsiteX12" fmla="*/ 83386 w 83890"/>
                  <a:gd name="connsiteY12" fmla="*/ 195941 h 208567"/>
                  <a:gd name="connsiteX13" fmla="*/ 68112 w 83890"/>
                  <a:gd name="connsiteY13" fmla="*/ 101476 h 208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90" h="208567">
                    <a:moveTo>
                      <a:pt x="68112" y="101476"/>
                    </a:moveTo>
                    <a:cubicBezTo>
                      <a:pt x="61679" y="81632"/>
                      <a:pt x="52875" y="62637"/>
                      <a:pt x="41890" y="44902"/>
                    </a:cubicBezTo>
                    <a:cubicBezTo>
                      <a:pt x="36571" y="36376"/>
                      <a:pt x="30610" y="28267"/>
                      <a:pt x="24059" y="20647"/>
                    </a:cubicBezTo>
                    <a:cubicBezTo>
                      <a:pt x="17884" y="13317"/>
                      <a:pt x="10890" y="6719"/>
                      <a:pt x="3213" y="980"/>
                    </a:cubicBezTo>
                    <a:cubicBezTo>
                      <a:pt x="-459" y="-1773"/>
                      <a:pt x="-1966" y="325"/>
                      <a:pt x="1312" y="3340"/>
                    </a:cubicBezTo>
                    <a:cubicBezTo>
                      <a:pt x="8312" y="9595"/>
                      <a:pt x="14442" y="16760"/>
                      <a:pt x="19536" y="24646"/>
                    </a:cubicBezTo>
                    <a:cubicBezTo>
                      <a:pt x="24742" y="32501"/>
                      <a:pt x="29303" y="40766"/>
                      <a:pt x="33172" y="49360"/>
                    </a:cubicBezTo>
                    <a:cubicBezTo>
                      <a:pt x="40830" y="66597"/>
                      <a:pt x="46653" y="84593"/>
                      <a:pt x="50544" y="103050"/>
                    </a:cubicBezTo>
                    <a:cubicBezTo>
                      <a:pt x="54597" y="121415"/>
                      <a:pt x="57422" y="140030"/>
                      <a:pt x="59000" y="158771"/>
                    </a:cubicBezTo>
                    <a:cubicBezTo>
                      <a:pt x="60115" y="168080"/>
                      <a:pt x="60377" y="177454"/>
                      <a:pt x="61098" y="186698"/>
                    </a:cubicBezTo>
                    <a:lnTo>
                      <a:pt x="61884" y="208265"/>
                    </a:lnTo>
                    <a:cubicBezTo>
                      <a:pt x="66472" y="203976"/>
                      <a:pt x="70663" y="199281"/>
                      <a:pt x="74405" y="194236"/>
                    </a:cubicBezTo>
                    <a:cubicBezTo>
                      <a:pt x="77361" y="194988"/>
                      <a:pt x="80360" y="195557"/>
                      <a:pt x="83386" y="195941"/>
                    </a:cubicBezTo>
                    <a:cubicBezTo>
                      <a:pt x="83631" y="163819"/>
                      <a:pt x="78467" y="131884"/>
                      <a:pt x="68112" y="101476"/>
                    </a:cubicBezTo>
                    <a:close/>
                  </a:path>
                </a:pathLst>
              </a:custGeom>
              <a:solidFill>
                <a:srgbClr val="B7825E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3" name="Forme libre : forme 202">
                <a:extLst>
                  <a:ext uri="{FF2B5EF4-FFF2-40B4-BE49-F238E27FC236}">
                    <a16:creationId xmlns:a16="http://schemas.microsoft.com/office/drawing/2014/main" id="{75FE7875-3637-4C6E-87A1-9162AEB3887B}"/>
                  </a:ext>
                </a:extLst>
              </p:cNvPr>
              <p:cNvSpPr/>
              <p:nvPr/>
            </p:nvSpPr>
            <p:spPr>
              <a:xfrm>
                <a:off x="4126312" y="3125001"/>
                <a:ext cx="78051" cy="125393"/>
              </a:xfrm>
              <a:custGeom>
                <a:avLst/>
                <a:gdLst>
                  <a:gd name="connsiteX0" fmla="*/ 19801 w 78051"/>
                  <a:gd name="connsiteY0" fmla="*/ 32331 h 125393"/>
                  <a:gd name="connsiteX1" fmla="*/ 2494 w 78051"/>
                  <a:gd name="connsiteY1" fmla="*/ 1323 h 125393"/>
                  <a:gd name="connsiteX2" fmla="*/ -390 w 78051"/>
                  <a:gd name="connsiteY2" fmla="*/ 2110 h 125393"/>
                  <a:gd name="connsiteX3" fmla="*/ 11082 w 78051"/>
                  <a:gd name="connsiteY3" fmla="*/ 36592 h 125393"/>
                  <a:gd name="connsiteX4" fmla="*/ 25898 w 78051"/>
                  <a:gd name="connsiteY4" fmla="*/ 70221 h 125393"/>
                  <a:gd name="connsiteX5" fmla="*/ 55856 w 78051"/>
                  <a:gd name="connsiteY5" fmla="*/ 125091 h 125393"/>
                  <a:gd name="connsiteX6" fmla="*/ 55856 w 78051"/>
                  <a:gd name="connsiteY6" fmla="*/ 107916 h 125393"/>
                  <a:gd name="connsiteX7" fmla="*/ 77555 w 78051"/>
                  <a:gd name="connsiteY7" fmla="*/ 121617 h 125393"/>
                  <a:gd name="connsiteX8" fmla="*/ 41631 w 78051"/>
                  <a:gd name="connsiteY8" fmla="*/ 63141 h 125393"/>
                  <a:gd name="connsiteX9" fmla="*/ 19801 w 78051"/>
                  <a:gd name="connsiteY9" fmla="*/ 32331 h 125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051" h="125393">
                    <a:moveTo>
                      <a:pt x="19801" y="32331"/>
                    </a:moveTo>
                    <a:cubicBezTo>
                      <a:pt x="12848" y="22701"/>
                      <a:pt x="7041" y="12296"/>
                      <a:pt x="2494" y="1323"/>
                    </a:cubicBezTo>
                    <a:cubicBezTo>
                      <a:pt x="1511" y="-1168"/>
                      <a:pt x="-1045" y="-709"/>
                      <a:pt x="-390" y="2110"/>
                    </a:cubicBezTo>
                    <a:cubicBezTo>
                      <a:pt x="2503" y="13893"/>
                      <a:pt x="6340" y="25424"/>
                      <a:pt x="11082" y="36592"/>
                    </a:cubicBezTo>
                    <a:cubicBezTo>
                      <a:pt x="15671" y="47933"/>
                      <a:pt x="20588" y="59208"/>
                      <a:pt x="25898" y="70221"/>
                    </a:cubicBezTo>
                    <a:cubicBezTo>
                      <a:pt x="34737" y="89114"/>
                      <a:pt x="44743" y="107439"/>
                      <a:pt x="55856" y="125091"/>
                    </a:cubicBezTo>
                    <a:cubicBezTo>
                      <a:pt x="56255" y="119373"/>
                      <a:pt x="56255" y="113634"/>
                      <a:pt x="55856" y="107916"/>
                    </a:cubicBezTo>
                    <a:cubicBezTo>
                      <a:pt x="62624" y="113181"/>
                      <a:pt x="69892" y="117770"/>
                      <a:pt x="77555" y="121617"/>
                    </a:cubicBezTo>
                    <a:cubicBezTo>
                      <a:pt x="67699" y="100900"/>
                      <a:pt x="55656" y="81297"/>
                      <a:pt x="41631" y="63141"/>
                    </a:cubicBezTo>
                    <a:cubicBezTo>
                      <a:pt x="34158" y="53112"/>
                      <a:pt x="26357" y="42819"/>
                      <a:pt x="19801" y="32331"/>
                    </a:cubicBezTo>
                    <a:close/>
                  </a:path>
                </a:pathLst>
              </a:custGeom>
              <a:solidFill>
                <a:srgbClr val="B7825E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4" name="Forme libre : forme 203">
                <a:extLst>
                  <a:ext uri="{FF2B5EF4-FFF2-40B4-BE49-F238E27FC236}">
                    <a16:creationId xmlns:a16="http://schemas.microsoft.com/office/drawing/2014/main" id="{74F15ABE-60BF-46C6-A452-A458BBD6BF4D}"/>
                  </a:ext>
                </a:extLst>
              </p:cNvPr>
              <p:cNvSpPr/>
              <p:nvPr/>
            </p:nvSpPr>
            <p:spPr>
              <a:xfrm>
                <a:off x="3982464" y="3182864"/>
                <a:ext cx="93214" cy="149015"/>
              </a:xfrm>
              <a:custGeom>
                <a:avLst/>
                <a:gdLst>
                  <a:gd name="connsiteX0" fmla="*/ 48403 w 93214"/>
                  <a:gd name="connsiteY0" fmla="*/ 83486 h 149015"/>
                  <a:gd name="connsiteX1" fmla="*/ 22181 w 93214"/>
                  <a:gd name="connsiteY1" fmla="*/ 43104 h 149015"/>
                  <a:gd name="connsiteX2" fmla="*/ 2515 w 93214"/>
                  <a:gd name="connsiteY2" fmla="*/ 1936 h 149015"/>
                  <a:gd name="connsiteX3" fmla="*/ -370 w 93214"/>
                  <a:gd name="connsiteY3" fmla="*/ 2657 h 149015"/>
                  <a:gd name="connsiteX4" fmla="*/ 13135 w 93214"/>
                  <a:gd name="connsiteY4" fmla="*/ 46972 h 149015"/>
                  <a:gd name="connsiteX5" fmla="*/ 31818 w 93214"/>
                  <a:gd name="connsiteY5" fmla="*/ 90173 h 149015"/>
                  <a:gd name="connsiteX6" fmla="*/ 70430 w 93214"/>
                  <a:gd name="connsiteY6" fmla="*/ 148713 h 149015"/>
                  <a:gd name="connsiteX7" fmla="*/ 79607 w 93214"/>
                  <a:gd name="connsiteY7" fmla="*/ 134881 h 149015"/>
                  <a:gd name="connsiteX8" fmla="*/ 92718 w 93214"/>
                  <a:gd name="connsiteY8" fmla="*/ 139994 h 149015"/>
                  <a:gd name="connsiteX9" fmla="*/ 76723 w 93214"/>
                  <a:gd name="connsiteY9" fmla="*/ 120983 h 149015"/>
                  <a:gd name="connsiteX10" fmla="*/ 48403 w 93214"/>
                  <a:gd name="connsiteY10" fmla="*/ 83486 h 149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3214" h="149015">
                    <a:moveTo>
                      <a:pt x="48403" y="83486"/>
                    </a:moveTo>
                    <a:cubicBezTo>
                      <a:pt x="39226" y="70375"/>
                      <a:pt x="30310" y="56805"/>
                      <a:pt x="22181" y="43104"/>
                    </a:cubicBezTo>
                    <a:cubicBezTo>
                      <a:pt x="14197" y="30111"/>
                      <a:pt x="7605" y="16311"/>
                      <a:pt x="2515" y="1936"/>
                    </a:cubicBezTo>
                    <a:cubicBezTo>
                      <a:pt x="1466" y="-1342"/>
                      <a:pt x="-1091" y="-949"/>
                      <a:pt x="-370" y="2657"/>
                    </a:cubicBezTo>
                    <a:cubicBezTo>
                      <a:pt x="2972" y="17757"/>
                      <a:pt x="7487" y="32574"/>
                      <a:pt x="13135" y="46972"/>
                    </a:cubicBezTo>
                    <a:cubicBezTo>
                      <a:pt x="18641" y="61591"/>
                      <a:pt x="24804" y="76013"/>
                      <a:pt x="31818" y="90173"/>
                    </a:cubicBezTo>
                    <a:cubicBezTo>
                      <a:pt x="41939" y="111367"/>
                      <a:pt x="54931" y="131066"/>
                      <a:pt x="70430" y="148713"/>
                    </a:cubicBezTo>
                    <a:cubicBezTo>
                      <a:pt x="74691" y="142158"/>
                      <a:pt x="77837" y="137503"/>
                      <a:pt x="79607" y="134881"/>
                    </a:cubicBezTo>
                    <a:cubicBezTo>
                      <a:pt x="83735" y="137153"/>
                      <a:pt x="88143" y="138873"/>
                      <a:pt x="92718" y="139994"/>
                    </a:cubicBezTo>
                    <a:cubicBezTo>
                      <a:pt x="87343" y="134029"/>
                      <a:pt x="82033" y="127670"/>
                      <a:pt x="76723" y="120983"/>
                    </a:cubicBezTo>
                    <a:cubicBezTo>
                      <a:pt x="67283" y="109249"/>
                      <a:pt x="57647" y="96663"/>
                      <a:pt x="48403" y="83486"/>
                    </a:cubicBezTo>
                    <a:close/>
                  </a:path>
                </a:pathLst>
              </a:custGeom>
              <a:solidFill>
                <a:srgbClr val="B7825E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5" name="Forme libre : forme 204">
                <a:extLst>
                  <a:ext uri="{FF2B5EF4-FFF2-40B4-BE49-F238E27FC236}">
                    <a16:creationId xmlns:a16="http://schemas.microsoft.com/office/drawing/2014/main" id="{A2DF7B8F-BE67-46C4-9CBB-2C855EF864A6}"/>
                  </a:ext>
                </a:extLst>
              </p:cNvPr>
              <p:cNvSpPr/>
              <p:nvPr/>
            </p:nvSpPr>
            <p:spPr>
              <a:xfrm>
                <a:off x="3278709" y="4738904"/>
                <a:ext cx="108018" cy="71629"/>
              </a:xfrm>
              <a:custGeom>
                <a:avLst/>
                <a:gdLst>
                  <a:gd name="connsiteX0" fmla="*/ 105917 w 108018"/>
                  <a:gd name="connsiteY0" fmla="*/ 54616 h 71629"/>
                  <a:gd name="connsiteX1" fmla="*/ 81924 w 108018"/>
                  <a:gd name="connsiteY1" fmla="*/ 27739 h 71629"/>
                  <a:gd name="connsiteX2" fmla="*/ 51507 w 108018"/>
                  <a:gd name="connsiteY2" fmla="*/ 5515 h 71629"/>
                  <a:gd name="connsiteX3" fmla="*/ 30988 w 108018"/>
                  <a:gd name="connsiteY3" fmla="*/ -254 h 71629"/>
                  <a:gd name="connsiteX4" fmla="*/ 18860 w 108018"/>
                  <a:gd name="connsiteY4" fmla="*/ 1451 h 71629"/>
                  <a:gd name="connsiteX5" fmla="*/ 8175 w 108018"/>
                  <a:gd name="connsiteY5" fmla="*/ 8400 h 71629"/>
                  <a:gd name="connsiteX6" fmla="*/ -413 w 108018"/>
                  <a:gd name="connsiteY6" fmla="*/ 29312 h 71629"/>
                  <a:gd name="connsiteX7" fmla="*/ 3520 w 108018"/>
                  <a:gd name="connsiteY7" fmla="*/ 49831 h 71629"/>
                  <a:gd name="connsiteX8" fmla="*/ 9617 w 108018"/>
                  <a:gd name="connsiteY8" fmla="*/ 47208 h 71629"/>
                  <a:gd name="connsiteX9" fmla="*/ 16500 w 108018"/>
                  <a:gd name="connsiteY9" fmla="*/ 16856 h 71629"/>
                  <a:gd name="connsiteX10" fmla="*/ 43443 w 108018"/>
                  <a:gd name="connsiteY10" fmla="*/ 20789 h 71629"/>
                  <a:gd name="connsiteX11" fmla="*/ 88348 w 108018"/>
                  <a:gd name="connsiteY11" fmla="*/ 68710 h 71629"/>
                  <a:gd name="connsiteX12" fmla="*/ 105917 w 108018"/>
                  <a:gd name="connsiteY12" fmla="*/ 54616 h 71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8018" h="71629">
                    <a:moveTo>
                      <a:pt x="105917" y="54616"/>
                    </a:moveTo>
                    <a:cubicBezTo>
                      <a:pt x="98577" y="45090"/>
                      <a:pt x="90559" y="36108"/>
                      <a:pt x="81924" y="27739"/>
                    </a:cubicBezTo>
                    <a:cubicBezTo>
                      <a:pt x="72940" y="18868"/>
                      <a:pt x="62689" y="11379"/>
                      <a:pt x="51507" y="5515"/>
                    </a:cubicBezTo>
                    <a:cubicBezTo>
                      <a:pt x="45157" y="2150"/>
                      <a:pt x="38161" y="183"/>
                      <a:pt x="30988" y="-254"/>
                    </a:cubicBezTo>
                    <a:cubicBezTo>
                      <a:pt x="26873" y="-482"/>
                      <a:pt x="22753" y="97"/>
                      <a:pt x="18860" y="1451"/>
                    </a:cubicBezTo>
                    <a:cubicBezTo>
                      <a:pt x="14824" y="2939"/>
                      <a:pt x="11172" y="5314"/>
                      <a:pt x="8175" y="8400"/>
                    </a:cubicBezTo>
                    <a:cubicBezTo>
                      <a:pt x="3008" y="14185"/>
                      <a:pt x="-23" y="21565"/>
                      <a:pt x="-413" y="29312"/>
                    </a:cubicBezTo>
                    <a:cubicBezTo>
                      <a:pt x="-859" y="36374"/>
                      <a:pt x="495" y="43434"/>
                      <a:pt x="3520" y="49831"/>
                    </a:cubicBezTo>
                    <a:cubicBezTo>
                      <a:pt x="5552" y="53567"/>
                      <a:pt x="10731" y="49830"/>
                      <a:pt x="9617" y="47208"/>
                    </a:cubicBezTo>
                    <a:cubicBezTo>
                      <a:pt x="5666" y="36623"/>
                      <a:pt x="8369" y="24702"/>
                      <a:pt x="16500" y="16856"/>
                    </a:cubicBezTo>
                    <a:cubicBezTo>
                      <a:pt x="24563" y="10760"/>
                      <a:pt x="35052" y="14824"/>
                      <a:pt x="43443" y="20789"/>
                    </a:cubicBezTo>
                    <a:cubicBezTo>
                      <a:pt x="60618" y="33179"/>
                      <a:pt x="74188" y="51535"/>
                      <a:pt x="88348" y="68710"/>
                    </a:cubicBezTo>
                    <a:cubicBezTo>
                      <a:pt x="95100" y="76970"/>
                      <a:pt x="112931" y="63859"/>
                      <a:pt x="105917" y="54616"/>
                    </a:cubicBezTo>
                    <a:close/>
                  </a:path>
                </a:pathLst>
              </a:custGeom>
              <a:solidFill>
                <a:srgbClr val="B7825E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197" name="Rectangle 196">
              <a:extLst>
                <a:ext uri="{FF2B5EF4-FFF2-40B4-BE49-F238E27FC236}">
                  <a16:creationId xmlns:a16="http://schemas.microsoft.com/office/drawing/2014/main" id="{D4693302-F4A5-481F-9175-F32EE3EA0A50}"/>
                </a:ext>
              </a:extLst>
            </p:cNvPr>
            <p:cNvSpPr/>
            <p:nvPr/>
          </p:nvSpPr>
          <p:spPr>
            <a:xfrm>
              <a:off x="2400383" y="2129625"/>
              <a:ext cx="4521857" cy="4521857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36" name="Graphique 137">
            <a:extLst>
              <a:ext uri="{FF2B5EF4-FFF2-40B4-BE49-F238E27FC236}">
                <a16:creationId xmlns:a16="http://schemas.microsoft.com/office/drawing/2014/main" id="{6AC3260F-C787-43C8-9237-142BC1795BB3}"/>
              </a:ext>
            </a:extLst>
          </p:cNvPr>
          <p:cNvGrpSpPr/>
          <p:nvPr/>
        </p:nvGrpSpPr>
        <p:grpSpPr>
          <a:xfrm>
            <a:off x="4546888" y="2010768"/>
            <a:ext cx="2515414" cy="5100594"/>
            <a:chOff x="4546888" y="2010768"/>
            <a:chExt cx="2515414" cy="5100594"/>
          </a:xfrm>
        </p:grpSpPr>
        <p:sp>
          <p:nvSpPr>
            <p:cNvPr id="45" name="Forme libre : forme 44">
              <a:extLst>
                <a:ext uri="{FF2B5EF4-FFF2-40B4-BE49-F238E27FC236}">
                  <a16:creationId xmlns:a16="http://schemas.microsoft.com/office/drawing/2014/main" id="{03219492-24F7-438A-9F06-325E5AFF8AE5}"/>
                </a:ext>
              </a:extLst>
            </p:cNvPr>
            <p:cNvSpPr/>
            <p:nvPr/>
          </p:nvSpPr>
          <p:spPr>
            <a:xfrm>
              <a:off x="4727622" y="4400754"/>
              <a:ext cx="2334680" cy="2709848"/>
            </a:xfrm>
            <a:custGeom>
              <a:avLst/>
              <a:gdLst>
                <a:gd name="connsiteX0" fmla="*/ 2321071 w 2334680"/>
                <a:gd name="connsiteY0" fmla="*/ 2709546 h 2709848"/>
                <a:gd name="connsiteX1" fmla="*/ 2334182 w 2334680"/>
                <a:gd name="connsiteY1" fmla="*/ 2614557 h 2709848"/>
                <a:gd name="connsiteX2" fmla="*/ 2334182 w 2334680"/>
                <a:gd name="connsiteY2" fmla="*/ 342551 h 2709848"/>
                <a:gd name="connsiteX3" fmla="*/ 1991329 w 2334680"/>
                <a:gd name="connsiteY3" fmla="*/ -302 h 2709848"/>
                <a:gd name="connsiteX4" fmla="*/ 342358 w 2334680"/>
                <a:gd name="connsiteY4" fmla="*/ -302 h 2709848"/>
                <a:gd name="connsiteX5" fmla="*/ -495 w 2334680"/>
                <a:gd name="connsiteY5" fmla="*/ 342551 h 2709848"/>
                <a:gd name="connsiteX6" fmla="*/ -495 w 2334680"/>
                <a:gd name="connsiteY6" fmla="*/ 2614557 h 2709848"/>
                <a:gd name="connsiteX7" fmla="*/ 12616 w 2334680"/>
                <a:gd name="connsiteY7" fmla="*/ 2709546 h 2709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4680" h="2709848">
                  <a:moveTo>
                    <a:pt x="2321071" y="2709546"/>
                  </a:moveTo>
                  <a:cubicBezTo>
                    <a:pt x="2329887" y="2678657"/>
                    <a:pt x="2334302" y="2646679"/>
                    <a:pt x="2334182" y="2614557"/>
                  </a:cubicBezTo>
                  <a:lnTo>
                    <a:pt x="2334182" y="342551"/>
                  </a:lnTo>
                  <a:cubicBezTo>
                    <a:pt x="2334182" y="153198"/>
                    <a:pt x="2180682" y="-302"/>
                    <a:pt x="1991329" y="-302"/>
                  </a:cubicBezTo>
                  <a:lnTo>
                    <a:pt x="342358" y="-302"/>
                  </a:lnTo>
                  <a:cubicBezTo>
                    <a:pt x="153021" y="-266"/>
                    <a:pt x="-459" y="153213"/>
                    <a:pt x="-495" y="342551"/>
                  </a:cubicBezTo>
                  <a:lnTo>
                    <a:pt x="-495" y="2614557"/>
                  </a:lnTo>
                  <a:cubicBezTo>
                    <a:pt x="-582" y="2646677"/>
                    <a:pt x="3831" y="2678651"/>
                    <a:pt x="12616" y="2709546"/>
                  </a:cubicBezTo>
                  <a:close/>
                </a:path>
              </a:pathLst>
            </a:custGeom>
            <a:solidFill>
              <a:srgbClr val="00AAD3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" name="Forme libre : forme 46">
              <a:extLst>
                <a:ext uri="{FF2B5EF4-FFF2-40B4-BE49-F238E27FC236}">
                  <a16:creationId xmlns:a16="http://schemas.microsoft.com/office/drawing/2014/main" id="{FF4A70E9-5B44-4E65-A066-3BAB907324B2}"/>
                </a:ext>
              </a:extLst>
            </p:cNvPr>
            <p:cNvSpPr/>
            <p:nvPr/>
          </p:nvSpPr>
          <p:spPr>
            <a:xfrm>
              <a:off x="4664363" y="4396820"/>
              <a:ext cx="2395577" cy="2713781"/>
            </a:xfrm>
            <a:custGeom>
              <a:avLst/>
              <a:gdLst>
                <a:gd name="connsiteX0" fmla="*/ 1813908 w 2395577"/>
                <a:gd name="connsiteY0" fmla="*/ 0 h 2713781"/>
                <a:gd name="connsiteX1" fmla="*/ 1809122 w 2395577"/>
                <a:gd name="connsiteY1" fmla="*/ 19208 h 2713781"/>
                <a:gd name="connsiteX2" fmla="*/ 1199985 w 2395577"/>
                <a:gd name="connsiteY2" fmla="*/ 1277012 h 2713781"/>
                <a:gd name="connsiteX3" fmla="*/ 581604 w 2395577"/>
                <a:gd name="connsiteY3" fmla="*/ 0 h 2713781"/>
                <a:gd name="connsiteX4" fmla="*/ 0 w 2395577"/>
                <a:gd name="connsiteY4" fmla="*/ 0 h 2713781"/>
                <a:gd name="connsiteX5" fmla="*/ 0 w 2395577"/>
                <a:gd name="connsiteY5" fmla="*/ 2713782 h 2713781"/>
                <a:gd name="connsiteX6" fmla="*/ 1131545 w 2395577"/>
                <a:gd name="connsiteY6" fmla="*/ 2713782 h 2713781"/>
                <a:gd name="connsiteX7" fmla="*/ 1263967 w 2395577"/>
                <a:gd name="connsiteY7" fmla="*/ 2713782 h 2713781"/>
                <a:gd name="connsiteX8" fmla="*/ 2395577 w 2395577"/>
                <a:gd name="connsiteY8" fmla="*/ 2713782 h 2713781"/>
                <a:gd name="connsiteX9" fmla="*/ 2395577 w 2395577"/>
                <a:gd name="connsiteY9" fmla="*/ 0 h 2713781"/>
                <a:gd name="connsiteX10" fmla="*/ 1813908 w 2395577"/>
                <a:gd name="connsiteY10" fmla="*/ 0 h 271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5577" h="2713781">
                  <a:moveTo>
                    <a:pt x="1813908" y="0"/>
                  </a:moveTo>
                  <a:lnTo>
                    <a:pt x="1809122" y="19208"/>
                  </a:lnTo>
                  <a:lnTo>
                    <a:pt x="1199985" y="1277012"/>
                  </a:lnTo>
                  <a:lnTo>
                    <a:pt x="581604" y="0"/>
                  </a:lnTo>
                  <a:lnTo>
                    <a:pt x="0" y="0"/>
                  </a:lnTo>
                  <a:lnTo>
                    <a:pt x="0" y="2713782"/>
                  </a:lnTo>
                  <a:lnTo>
                    <a:pt x="1131545" y="2713782"/>
                  </a:lnTo>
                  <a:lnTo>
                    <a:pt x="1263967" y="2713782"/>
                  </a:lnTo>
                  <a:lnTo>
                    <a:pt x="2395577" y="2713782"/>
                  </a:lnTo>
                  <a:lnTo>
                    <a:pt x="2395577" y="0"/>
                  </a:lnTo>
                  <a:lnTo>
                    <a:pt x="1813908" y="0"/>
                  </a:lnTo>
                  <a:close/>
                </a:path>
              </a:pathLst>
            </a:custGeom>
            <a:solidFill>
              <a:srgbClr val="D9042B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 dirty="0"/>
            </a:p>
          </p:txBody>
        </p:sp>
        <p:sp>
          <p:nvSpPr>
            <p:cNvPr id="48" name="Forme libre : forme 47">
              <a:extLst>
                <a:ext uri="{FF2B5EF4-FFF2-40B4-BE49-F238E27FC236}">
                  <a16:creationId xmlns:a16="http://schemas.microsoft.com/office/drawing/2014/main" id="{7D7866B2-CE0D-46E3-B34F-75A33254BA72}"/>
                </a:ext>
              </a:extLst>
            </p:cNvPr>
            <p:cNvSpPr/>
            <p:nvPr/>
          </p:nvSpPr>
          <p:spPr>
            <a:xfrm>
              <a:off x="4546888" y="4396624"/>
              <a:ext cx="394706" cy="2713978"/>
            </a:xfrm>
            <a:custGeom>
              <a:avLst/>
              <a:gdLst>
                <a:gd name="connsiteX0" fmla="*/ 117110 w 394706"/>
                <a:gd name="connsiteY0" fmla="*/ -302 h 2713978"/>
                <a:gd name="connsiteX1" fmla="*/ -496 w 394706"/>
                <a:gd name="connsiteY1" fmla="*/ 2713676 h 2713978"/>
                <a:gd name="connsiteX2" fmla="*/ 394211 w 394706"/>
                <a:gd name="connsiteY2" fmla="*/ 2713676 h 271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4706" h="2713978">
                  <a:moveTo>
                    <a:pt x="117110" y="-302"/>
                  </a:moveTo>
                  <a:cubicBezTo>
                    <a:pt x="117110" y="386473"/>
                    <a:pt x="77777" y="2470205"/>
                    <a:pt x="-496" y="2713676"/>
                  </a:cubicBezTo>
                  <a:lnTo>
                    <a:pt x="394211" y="2713676"/>
                  </a:lnTo>
                </a:path>
              </a:pathLst>
            </a:custGeom>
            <a:solidFill>
              <a:srgbClr val="D9042B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" name="Forme libre : forme 48">
              <a:extLst>
                <a:ext uri="{FF2B5EF4-FFF2-40B4-BE49-F238E27FC236}">
                  <a16:creationId xmlns:a16="http://schemas.microsoft.com/office/drawing/2014/main" id="{3C4747D0-33FE-49A6-B2BD-EF37C1276794}"/>
                </a:ext>
              </a:extLst>
            </p:cNvPr>
            <p:cNvSpPr/>
            <p:nvPr/>
          </p:nvSpPr>
          <p:spPr>
            <a:xfrm>
              <a:off x="4789561" y="5280714"/>
              <a:ext cx="645728" cy="193962"/>
            </a:xfrm>
            <a:custGeom>
              <a:avLst/>
              <a:gdLst>
                <a:gd name="connsiteX0" fmla="*/ 626091 w 645728"/>
                <a:gd name="connsiteY0" fmla="*/ 10237 h 193962"/>
                <a:gd name="connsiteX1" fmla="*/ 618683 w 645728"/>
                <a:gd name="connsiteY1" fmla="*/ 174124 h 193962"/>
                <a:gd name="connsiteX2" fmla="*/ 638350 w 645728"/>
                <a:gd name="connsiteY2" fmla="*/ 154458 h 193962"/>
                <a:gd name="connsiteX3" fmla="*/ 557914 w 645728"/>
                <a:gd name="connsiteY3" fmla="*/ 155835 h 193962"/>
                <a:gd name="connsiteX4" fmla="*/ 289990 w 645728"/>
                <a:gd name="connsiteY4" fmla="*/ 161604 h 193962"/>
                <a:gd name="connsiteX5" fmla="*/ 19248 w 645728"/>
                <a:gd name="connsiteY5" fmla="*/ 171502 h 193962"/>
                <a:gd name="connsiteX6" fmla="*/ 21804 w 645728"/>
                <a:gd name="connsiteY6" fmla="*/ 174124 h 193962"/>
                <a:gd name="connsiteX7" fmla="*/ 25213 w 645728"/>
                <a:gd name="connsiteY7" fmla="*/ 7680 h 193962"/>
                <a:gd name="connsiteX8" fmla="*/ 17478 w 645728"/>
                <a:gd name="connsiteY8" fmla="*/ 3550 h 193962"/>
                <a:gd name="connsiteX9" fmla="*/ -484 w 645728"/>
                <a:gd name="connsiteY9" fmla="*/ 173994 h 193962"/>
                <a:gd name="connsiteX10" fmla="*/ -484 w 645728"/>
                <a:gd name="connsiteY10" fmla="*/ 193660 h 193962"/>
                <a:gd name="connsiteX11" fmla="*/ 19182 w 645728"/>
                <a:gd name="connsiteY11" fmla="*/ 193660 h 193962"/>
                <a:gd name="connsiteX12" fmla="*/ 262523 w 645728"/>
                <a:gd name="connsiteY12" fmla="*/ 183630 h 193962"/>
                <a:gd name="connsiteX13" fmla="*/ 638284 w 645728"/>
                <a:gd name="connsiteY13" fmla="*/ 180811 h 193962"/>
                <a:gd name="connsiteX14" fmla="*/ 645233 w 645728"/>
                <a:gd name="connsiteY14" fmla="*/ 180811 h 193962"/>
                <a:gd name="connsiteX15" fmla="*/ 645233 w 645728"/>
                <a:gd name="connsiteY15" fmla="*/ 174256 h 193962"/>
                <a:gd name="connsiteX16" fmla="*/ 640710 w 645728"/>
                <a:gd name="connsiteY16" fmla="*/ 14302 h 193962"/>
                <a:gd name="connsiteX17" fmla="*/ 626091 w 645728"/>
                <a:gd name="connsiteY17" fmla="*/ 10237 h 19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45728" h="193962">
                  <a:moveTo>
                    <a:pt x="626091" y="10237"/>
                  </a:moveTo>
                  <a:cubicBezTo>
                    <a:pt x="619931" y="64637"/>
                    <a:pt x="617456" y="119391"/>
                    <a:pt x="618683" y="174124"/>
                  </a:cubicBezTo>
                  <a:lnTo>
                    <a:pt x="638350" y="154458"/>
                  </a:lnTo>
                  <a:cubicBezTo>
                    <a:pt x="611538" y="154458"/>
                    <a:pt x="584725" y="155310"/>
                    <a:pt x="557914" y="155835"/>
                  </a:cubicBezTo>
                  <a:cubicBezTo>
                    <a:pt x="468693" y="157605"/>
                    <a:pt x="379079" y="158588"/>
                    <a:pt x="289990" y="161604"/>
                  </a:cubicBezTo>
                  <a:cubicBezTo>
                    <a:pt x="198213" y="164685"/>
                    <a:pt x="108993" y="170126"/>
                    <a:pt x="19248" y="171502"/>
                  </a:cubicBezTo>
                  <a:lnTo>
                    <a:pt x="21804" y="174124"/>
                  </a:lnTo>
                  <a:cubicBezTo>
                    <a:pt x="20952" y="119255"/>
                    <a:pt x="21804" y="64058"/>
                    <a:pt x="25213" y="7680"/>
                  </a:cubicBezTo>
                  <a:cubicBezTo>
                    <a:pt x="25738" y="-711"/>
                    <a:pt x="19379" y="-3136"/>
                    <a:pt x="17478" y="3550"/>
                  </a:cubicBezTo>
                  <a:cubicBezTo>
                    <a:pt x="3253" y="53635"/>
                    <a:pt x="-747" y="112831"/>
                    <a:pt x="-484" y="173994"/>
                  </a:cubicBezTo>
                  <a:lnTo>
                    <a:pt x="-484" y="193660"/>
                  </a:lnTo>
                  <a:lnTo>
                    <a:pt x="19182" y="193660"/>
                  </a:lnTo>
                  <a:cubicBezTo>
                    <a:pt x="102241" y="193332"/>
                    <a:pt x="189167" y="185072"/>
                    <a:pt x="262523" y="183630"/>
                  </a:cubicBezTo>
                  <a:cubicBezTo>
                    <a:pt x="387077" y="181139"/>
                    <a:pt x="513074" y="182581"/>
                    <a:pt x="638284" y="180811"/>
                  </a:cubicBezTo>
                  <a:lnTo>
                    <a:pt x="645233" y="180811"/>
                  </a:lnTo>
                  <a:lnTo>
                    <a:pt x="645233" y="174256"/>
                  </a:lnTo>
                  <a:cubicBezTo>
                    <a:pt x="644512" y="120697"/>
                    <a:pt x="643135" y="67335"/>
                    <a:pt x="640710" y="14302"/>
                  </a:cubicBezTo>
                  <a:cubicBezTo>
                    <a:pt x="639857" y="-1432"/>
                    <a:pt x="628320" y="-6873"/>
                    <a:pt x="626091" y="10237"/>
                  </a:cubicBezTo>
                  <a:close/>
                </a:path>
              </a:pathLst>
            </a:custGeom>
            <a:solidFill>
              <a:srgbClr val="A5082A">
                <a:alpha val="62000"/>
              </a:srgbClr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" name="Forme libre : forme 49">
              <a:extLst>
                <a:ext uri="{FF2B5EF4-FFF2-40B4-BE49-F238E27FC236}">
                  <a16:creationId xmlns:a16="http://schemas.microsoft.com/office/drawing/2014/main" id="{749AC71C-AA11-4AC1-91FD-3FC2C5F347FF}"/>
                </a:ext>
              </a:extLst>
            </p:cNvPr>
            <p:cNvSpPr/>
            <p:nvPr/>
          </p:nvSpPr>
          <p:spPr>
            <a:xfrm>
              <a:off x="6221390" y="5170213"/>
              <a:ext cx="743887" cy="681168"/>
            </a:xfrm>
            <a:custGeom>
              <a:avLst/>
              <a:gdLst>
                <a:gd name="connsiteX0" fmla="*/ 566590 w 743887"/>
                <a:gd name="connsiteY0" fmla="*/ 20570 h 681168"/>
                <a:gd name="connsiteX1" fmla="*/ 506935 w 743887"/>
                <a:gd name="connsiteY1" fmla="*/ 46792 h 681168"/>
                <a:gd name="connsiteX2" fmla="*/ 459932 w 743887"/>
                <a:gd name="connsiteY2" fmla="*/ 86650 h 681168"/>
                <a:gd name="connsiteX3" fmla="*/ 372219 w 743887"/>
                <a:gd name="connsiteY3" fmla="*/ 80618 h 681168"/>
                <a:gd name="connsiteX4" fmla="*/ 295258 w 743887"/>
                <a:gd name="connsiteY4" fmla="*/ 31976 h 681168"/>
                <a:gd name="connsiteX5" fmla="*/ 155953 w 743887"/>
                <a:gd name="connsiteY5" fmla="*/ 903 h 681168"/>
                <a:gd name="connsiteX6" fmla="*/ 33956 w 743887"/>
                <a:gd name="connsiteY6" fmla="*/ 71768 h 681168"/>
                <a:gd name="connsiteX7" fmla="*/ -461 w 743887"/>
                <a:gd name="connsiteY7" fmla="*/ 191865 h 681168"/>
                <a:gd name="connsiteX8" fmla="*/ 144481 w 743887"/>
                <a:gd name="connsiteY8" fmla="*/ 532161 h 681168"/>
                <a:gd name="connsiteX9" fmla="*/ 335115 w 743887"/>
                <a:gd name="connsiteY9" fmla="*/ 677825 h 681168"/>
                <a:gd name="connsiteX10" fmla="*/ 485367 w 743887"/>
                <a:gd name="connsiteY10" fmla="*/ 648653 h 681168"/>
                <a:gd name="connsiteX11" fmla="*/ 603367 w 743887"/>
                <a:gd name="connsiteY11" fmla="*/ 547370 h 681168"/>
                <a:gd name="connsiteX12" fmla="*/ 743392 w 743887"/>
                <a:gd name="connsiteY12" fmla="*/ 224381 h 681168"/>
                <a:gd name="connsiteX13" fmla="*/ 700454 w 743887"/>
                <a:gd name="connsiteY13" fmla="*/ 80160 h 681168"/>
                <a:gd name="connsiteX14" fmla="*/ 566918 w 743887"/>
                <a:gd name="connsiteY14" fmla="*/ 21160 h 68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43887" h="681168">
                  <a:moveTo>
                    <a:pt x="566590" y="20570"/>
                  </a:moveTo>
                  <a:cubicBezTo>
                    <a:pt x="546924" y="14670"/>
                    <a:pt x="522275" y="33156"/>
                    <a:pt x="506935" y="46792"/>
                  </a:cubicBezTo>
                  <a:cubicBezTo>
                    <a:pt x="491596" y="60427"/>
                    <a:pt x="478419" y="77472"/>
                    <a:pt x="459932" y="86650"/>
                  </a:cubicBezTo>
                  <a:cubicBezTo>
                    <a:pt x="432727" y="100219"/>
                    <a:pt x="399491" y="93992"/>
                    <a:pt x="372219" y="80618"/>
                  </a:cubicBezTo>
                  <a:cubicBezTo>
                    <a:pt x="344948" y="67245"/>
                    <a:pt x="321480" y="47316"/>
                    <a:pt x="295258" y="31976"/>
                  </a:cubicBezTo>
                  <a:cubicBezTo>
                    <a:pt x="253432" y="6761"/>
                    <a:pt x="204531" y="-4147"/>
                    <a:pt x="155953" y="903"/>
                  </a:cubicBezTo>
                  <a:cubicBezTo>
                    <a:pt x="107190" y="6496"/>
                    <a:pt x="62972" y="32181"/>
                    <a:pt x="33956" y="71768"/>
                  </a:cubicBezTo>
                  <a:cubicBezTo>
                    <a:pt x="9569" y="106316"/>
                    <a:pt x="129" y="149582"/>
                    <a:pt x="-461" y="191865"/>
                  </a:cubicBezTo>
                  <a:cubicBezTo>
                    <a:pt x="-2297" y="317600"/>
                    <a:pt x="67913" y="432452"/>
                    <a:pt x="144481" y="532161"/>
                  </a:cubicBezTo>
                  <a:cubicBezTo>
                    <a:pt x="194369" y="597061"/>
                    <a:pt x="254548" y="663271"/>
                    <a:pt x="335115" y="677825"/>
                  </a:cubicBezTo>
                  <a:cubicBezTo>
                    <a:pt x="386314" y="687265"/>
                    <a:pt x="440003" y="673957"/>
                    <a:pt x="485367" y="648653"/>
                  </a:cubicBezTo>
                  <a:cubicBezTo>
                    <a:pt x="530732" y="623348"/>
                    <a:pt x="569081" y="586637"/>
                    <a:pt x="603367" y="547370"/>
                  </a:cubicBezTo>
                  <a:cubicBezTo>
                    <a:pt x="682033" y="456839"/>
                    <a:pt x="743392" y="344149"/>
                    <a:pt x="743392" y="224381"/>
                  </a:cubicBezTo>
                  <a:cubicBezTo>
                    <a:pt x="743392" y="173313"/>
                    <a:pt x="731396" y="120673"/>
                    <a:pt x="700454" y="80160"/>
                  </a:cubicBezTo>
                  <a:cubicBezTo>
                    <a:pt x="669511" y="39646"/>
                    <a:pt x="617461" y="12900"/>
                    <a:pt x="566918" y="21160"/>
                  </a:cubicBezTo>
                </a:path>
              </a:pathLst>
            </a:custGeom>
            <a:solidFill>
              <a:srgbClr val="FCFCFC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" name="Forme libre : forme 50">
              <a:extLst>
                <a:ext uri="{FF2B5EF4-FFF2-40B4-BE49-F238E27FC236}">
                  <a16:creationId xmlns:a16="http://schemas.microsoft.com/office/drawing/2014/main" id="{68912F8C-4518-4678-95F8-38B1BCBF5F9B}"/>
                </a:ext>
              </a:extLst>
            </p:cNvPr>
            <p:cNvSpPr/>
            <p:nvPr/>
          </p:nvSpPr>
          <p:spPr>
            <a:xfrm>
              <a:off x="6324491" y="5250757"/>
              <a:ext cx="522709" cy="525152"/>
            </a:xfrm>
            <a:custGeom>
              <a:avLst/>
              <a:gdLst>
                <a:gd name="connsiteX0" fmla="*/ 351194 w 522709"/>
                <a:gd name="connsiteY0" fmla="*/ 207556 h 525152"/>
                <a:gd name="connsiteX1" fmla="*/ 356898 w 522709"/>
                <a:gd name="connsiteY1" fmla="*/ 209981 h 525152"/>
                <a:gd name="connsiteX2" fmla="*/ 359061 w 522709"/>
                <a:gd name="connsiteY2" fmla="*/ 216537 h 525152"/>
                <a:gd name="connsiteX3" fmla="*/ 354931 w 522709"/>
                <a:gd name="connsiteY3" fmla="*/ 239678 h 525152"/>
                <a:gd name="connsiteX4" fmla="*/ 299274 w 522709"/>
                <a:gd name="connsiteY4" fmla="*/ 294809 h 525152"/>
                <a:gd name="connsiteX5" fmla="*/ 284983 w 522709"/>
                <a:gd name="connsiteY5" fmla="*/ 293236 h 525152"/>
                <a:gd name="connsiteX6" fmla="*/ 271151 w 522709"/>
                <a:gd name="connsiteY6" fmla="*/ 277765 h 525152"/>
                <a:gd name="connsiteX7" fmla="*/ 263350 w 522709"/>
                <a:gd name="connsiteY7" fmla="*/ 253969 h 525152"/>
                <a:gd name="connsiteX8" fmla="*/ 292719 w 522709"/>
                <a:gd name="connsiteY8" fmla="*/ 147901 h 525152"/>
                <a:gd name="connsiteX9" fmla="*/ 384496 w 522709"/>
                <a:gd name="connsiteY9" fmla="*/ 80904 h 525152"/>
                <a:gd name="connsiteX10" fmla="*/ 414848 w 522709"/>
                <a:gd name="connsiteY10" fmla="*/ 74348 h 525152"/>
                <a:gd name="connsiteX11" fmla="*/ 444545 w 522709"/>
                <a:gd name="connsiteY11" fmla="*/ 74873 h 525152"/>
                <a:gd name="connsiteX12" fmla="*/ 487942 w 522709"/>
                <a:gd name="connsiteY12" fmla="*/ 103782 h 525152"/>
                <a:gd name="connsiteX13" fmla="*/ 496857 w 522709"/>
                <a:gd name="connsiteY13" fmla="*/ 162323 h 525152"/>
                <a:gd name="connsiteX14" fmla="*/ 492203 w 522709"/>
                <a:gd name="connsiteY14" fmla="*/ 195100 h 525152"/>
                <a:gd name="connsiteX15" fmla="*/ 488336 w 522709"/>
                <a:gd name="connsiteY15" fmla="*/ 211292 h 525152"/>
                <a:gd name="connsiteX16" fmla="*/ 484074 w 522709"/>
                <a:gd name="connsiteY16" fmla="*/ 227419 h 525152"/>
                <a:gd name="connsiteX17" fmla="*/ 425796 w 522709"/>
                <a:gd name="connsiteY17" fmla="*/ 348499 h 525152"/>
                <a:gd name="connsiteX18" fmla="*/ 337100 w 522709"/>
                <a:gd name="connsiteY18" fmla="*/ 450962 h 525152"/>
                <a:gd name="connsiteX19" fmla="*/ 259286 w 522709"/>
                <a:gd name="connsiteY19" fmla="*/ 505700 h 525152"/>
                <a:gd name="connsiteX20" fmla="*/ 270300 w 522709"/>
                <a:gd name="connsiteY20" fmla="*/ 507011 h 525152"/>
                <a:gd name="connsiteX21" fmla="*/ 124637 w 522709"/>
                <a:gd name="connsiteY21" fmla="*/ 369345 h 525152"/>
                <a:gd name="connsiteX22" fmla="*/ 30368 w 522709"/>
                <a:gd name="connsiteY22" fmla="*/ 195100 h 525152"/>
                <a:gd name="connsiteX23" fmla="*/ 25976 w 522709"/>
                <a:gd name="connsiteY23" fmla="*/ 96768 h 525152"/>
                <a:gd name="connsiteX24" fmla="*/ 50231 w 522709"/>
                <a:gd name="connsiteY24" fmla="*/ 54681 h 525152"/>
                <a:gd name="connsiteX25" fmla="*/ 90876 w 522709"/>
                <a:gd name="connsiteY25" fmla="*/ 26361 h 525152"/>
                <a:gd name="connsiteX26" fmla="*/ 114672 w 522709"/>
                <a:gd name="connsiteY26" fmla="*/ 20331 h 525152"/>
                <a:gd name="connsiteX27" fmla="*/ 138731 w 522709"/>
                <a:gd name="connsiteY27" fmla="*/ 23281 h 525152"/>
                <a:gd name="connsiteX28" fmla="*/ 178064 w 522709"/>
                <a:gd name="connsiteY28" fmla="*/ 51994 h 525152"/>
                <a:gd name="connsiteX29" fmla="*/ 218970 w 522709"/>
                <a:gd name="connsiteY29" fmla="*/ 143246 h 525152"/>
                <a:gd name="connsiteX30" fmla="*/ 228410 w 522709"/>
                <a:gd name="connsiteY30" fmla="*/ 149802 h 525152"/>
                <a:gd name="connsiteX31" fmla="*/ 202188 w 522709"/>
                <a:gd name="connsiteY31" fmla="*/ 59467 h 525152"/>
                <a:gd name="connsiteX32" fmla="*/ 188159 w 522709"/>
                <a:gd name="connsiteY32" fmla="*/ 37113 h 525152"/>
                <a:gd name="connsiteX33" fmla="*/ 168492 w 522709"/>
                <a:gd name="connsiteY33" fmla="*/ 17446 h 525152"/>
                <a:gd name="connsiteX34" fmla="*/ 142270 w 522709"/>
                <a:gd name="connsiteY34" fmla="*/ 3483 h 525152"/>
                <a:gd name="connsiteX35" fmla="*/ 111197 w 522709"/>
                <a:gd name="connsiteY35" fmla="*/ -57 h 525152"/>
                <a:gd name="connsiteX36" fmla="*/ 55541 w 522709"/>
                <a:gd name="connsiteY36" fmla="*/ 22035 h 525152"/>
                <a:gd name="connsiteX37" fmla="*/ 33449 w 522709"/>
                <a:gd name="connsiteY37" fmla="*/ 40325 h 525152"/>
                <a:gd name="connsiteX38" fmla="*/ 13783 w 522709"/>
                <a:gd name="connsiteY38" fmla="*/ 66547 h 525152"/>
                <a:gd name="connsiteX39" fmla="*/ -377 w 522709"/>
                <a:gd name="connsiteY39" fmla="*/ 125546 h 525152"/>
                <a:gd name="connsiteX40" fmla="*/ 4867 w 522709"/>
                <a:gd name="connsiteY40" fmla="*/ 183431 h 525152"/>
                <a:gd name="connsiteX41" fmla="*/ 21256 w 522709"/>
                <a:gd name="connsiteY41" fmla="*/ 237842 h 525152"/>
                <a:gd name="connsiteX42" fmla="*/ 44921 w 522709"/>
                <a:gd name="connsiteY42" fmla="*/ 288844 h 525152"/>
                <a:gd name="connsiteX43" fmla="*/ 106543 w 522709"/>
                <a:gd name="connsiteY43" fmla="*/ 380097 h 525152"/>
                <a:gd name="connsiteX44" fmla="*/ 257320 w 522709"/>
                <a:gd name="connsiteY44" fmla="*/ 522548 h 525152"/>
                <a:gd name="connsiteX45" fmla="*/ 257910 w 522709"/>
                <a:gd name="connsiteY45" fmla="*/ 523006 h 525152"/>
                <a:gd name="connsiteX46" fmla="*/ 267743 w 522709"/>
                <a:gd name="connsiteY46" fmla="*/ 523793 h 525152"/>
                <a:gd name="connsiteX47" fmla="*/ 287409 w 522709"/>
                <a:gd name="connsiteY47" fmla="*/ 513501 h 525152"/>
                <a:gd name="connsiteX48" fmla="*/ 305437 w 522709"/>
                <a:gd name="connsiteY48" fmla="*/ 502226 h 525152"/>
                <a:gd name="connsiteX49" fmla="*/ 409604 w 522709"/>
                <a:gd name="connsiteY49" fmla="*/ 406778 h 525152"/>
                <a:gd name="connsiteX50" fmla="*/ 486238 w 522709"/>
                <a:gd name="connsiteY50" fmla="*/ 288057 h 525152"/>
                <a:gd name="connsiteX51" fmla="*/ 522162 w 522709"/>
                <a:gd name="connsiteY51" fmla="*/ 150392 h 525152"/>
                <a:gd name="connsiteX52" fmla="*/ 518556 w 522709"/>
                <a:gd name="connsiteY52" fmla="*/ 113616 h 525152"/>
                <a:gd name="connsiteX53" fmla="*/ 502364 w 522709"/>
                <a:gd name="connsiteY53" fmla="*/ 79265 h 525152"/>
                <a:gd name="connsiteX54" fmla="*/ 472209 w 522709"/>
                <a:gd name="connsiteY54" fmla="*/ 55665 h 525152"/>
                <a:gd name="connsiteX55" fmla="*/ 435564 w 522709"/>
                <a:gd name="connsiteY55" fmla="*/ 47143 h 525152"/>
                <a:gd name="connsiteX56" fmla="*/ 364108 w 522709"/>
                <a:gd name="connsiteY56" fmla="*/ 60254 h 525152"/>
                <a:gd name="connsiteX57" fmla="*/ 302552 w 522709"/>
                <a:gd name="connsiteY57" fmla="*/ 97555 h 525152"/>
                <a:gd name="connsiteX58" fmla="*/ 258040 w 522709"/>
                <a:gd name="connsiteY58" fmla="*/ 154195 h 525152"/>
                <a:gd name="connsiteX59" fmla="*/ 236800 w 522709"/>
                <a:gd name="connsiteY59" fmla="*/ 222831 h 525152"/>
                <a:gd name="connsiteX60" fmla="*/ 251878 w 522709"/>
                <a:gd name="connsiteY60" fmla="*/ 293630 h 525152"/>
                <a:gd name="connsiteX61" fmla="*/ 281378 w 522709"/>
                <a:gd name="connsiteY61" fmla="*/ 317361 h 525152"/>
                <a:gd name="connsiteX62" fmla="*/ 301045 w 522709"/>
                <a:gd name="connsiteY62" fmla="*/ 318147 h 525152"/>
                <a:gd name="connsiteX63" fmla="*/ 318220 w 522709"/>
                <a:gd name="connsiteY63" fmla="*/ 310740 h 525152"/>
                <a:gd name="connsiteX64" fmla="*/ 367124 w 522709"/>
                <a:gd name="connsiteY64" fmla="*/ 259279 h 525152"/>
                <a:gd name="connsiteX65" fmla="*/ 376498 w 522709"/>
                <a:gd name="connsiteY65" fmla="*/ 224731 h 525152"/>
                <a:gd name="connsiteX66" fmla="*/ 373483 w 522709"/>
                <a:gd name="connsiteY66" fmla="*/ 206507 h 525152"/>
                <a:gd name="connsiteX67" fmla="*/ 359651 w 522709"/>
                <a:gd name="connsiteY67" fmla="*/ 193789 h 525152"/>
                <a:gd name="connsiteX68" fmla="*/ 339395 w 522709"/>
                <a:gd name="connsiteY68" fmla="*/ 196936 h 525152"/>
                <a:gd name="connsiteX69" fmla="*/ 332315 w 522709"/>
                <a:gd name="connsiteY69" fmla="*/ 204409 h 525152"/>
                <a:gd name="connsiteX70" fmla="*/ 336838 w 522709"/>
                <a:gd name="connsiteY70" fmla="*/ 207621 h 525152"/>
                <a:gd name="connsiteX71" fmla="*/ 351194 w 522709"/>
                <a:gd name="connsiteY71" fmla="*/ 207556 h 52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522709" h="525152">
                  <a:moveTo>
                    <a:pt x="351194" y="207556"/>
                  </a:moveTo>
                  <a:cubicBezTo>
                    <a:pt x="353338" y="207593"/>
                    <a:pt x="355384" y="208463"/>
                    <a:pt x="356898" y="209981"/>
                  </a:cubicBezTo>
                  <a:cubicBezTo>
                    <a:pt x="358167" y="211946"/>
                    <a:pt x="358911" y="214203"/>
                    <a:pt x="359061" y="216537"/>
                  </a:cubicBezTo>
                  <a:cubicBezTo>
                    <a:pt x="359514" y="224467"/>
                    <a:pt x="358100" y="232394"/>
                    <a:pt x="354931" y="239678"/>
                  </a:cubicBezTo>
                  <a:cubicBezTo>
                    <a:pt x="344450" y="264726"/>
                    <a:pt x="324421" y="284567"/>
                    <a:pt x="299274" y="294809"/>
                  </a:cubicBezTo>
                  <a:cubicBezTo>
                    <a:pt x="294527" y="296545"/>
                    <a:pt x="289240" y="295963"/>
                    <a:pt x="284983" y="293236"/>
                  </a:cubicBezTo>
                  <a:cubicBezTo>
                    <a:pt x="279042" y="289443"/>
                    <a:pt x="274258" y="284092"/>
                    <a:pt x="271151" y="277765"/>
                  </a:cubicBezTo>
                  <a:cubicBezTo>
                    <a:pt x="267221" y="270332"/>
                    <a:pt x="264584" y="262286"/>
                    <a:pt x="263350" y="253969"/>
                  </a:cubicBezTo>
                  <a:cubicBezTo>
                    <a:pt x="257713" y="219093"/>
                    <a:pt x="271414" y="179695"/>
                    <a:pt x="292719" y="147901"/>
                  </a:cubicBezTo>
                  <a:cubicBezTo>
                    <a:pt x="315490" y="116458"/>
                    <a:pt x="347610" y="93011"/>
                    <a:pt x="384496" y="80904"/>
                  </a:cubicBezTo>
                  <a:cubicBezTo>
                    <a:pt x="394384" y="77769"/>
                    <a:pt x="404547" y="75575"/>
                    <a:pt x="414848" y="74348"/>
                  </a:cubicBezTo>
                  <a:cubicBezTo>
                    <a:pt x="424724" y="73172"/>
                    <a:pt x="434715" y="73349"/>
                    <a:pt x="444545" y="74873"/>
                  </a:cubicBezTo>
                  <a:cubicBezTo>
                    <a:pt x="462781" y="77069"/>
                    <a:pt x="478890" y="87800"/>
                    <a:pt x="487942" y="103782"/>
                  </a:cubicBezTo>
                  <a:cubicBezTo>
                    <a:pt x="496359" y="122069"/>
                    <a:pt x="499449" y="142359"/>
                    <a:pt x="496857" y="162323"/>
                  </a:cubicBezTo>
                  <a:cubicBezTo>
                    <a:pt x="495678" y="173074"/>
                    <a:pt x="493908" y="184152"/>
                    <a:pt x="492203" y="195100"/>
                  </a:cubicBezTo>
                  <a:lnTo>
                    <a:pt x="488336" y="211292"/>
                  </a:lnTo>
                  <a:cubicBezTo>
                    <a:pt x="487239" y="216748"/>
                    <a:pt x="485817" y="222134"/>
                    <a:pt x="484074" y="227419"/>
                  </a:cubicBezTo>
                  <a:cubicBezTo>
                    <a:pt x="470703" y="270423"/>
                    <a:pt x="451066" y="311222"/>
                    <a:pt x="425796" y="348499"/>
                  </a:cubicBezTo>
                  <a:cubicBezTo>
                    <a:pt x="400651" y="386243"/>
                    <a:pt x="370851" y="420668"/>
                    <a:pt x="337100" y="450962"/>
                  </a:cubicBezTo>
                  <a:cubicBezTo>
                    <a:pt x="313723" y="472602"/>
                    <a:pt x="287553" y="491012"/>
                    <a:pt x="259286" y="505700"/>
                  </a:cubicBezTo>
                  <a:lnTo>
                    <a:pt x="270300" y="507011"/>
                  </a:lnTo>
                  <a:cubicBezTo>
                    <a:pt x="216262" y="467295"/>
                    <a:pt x="167337" y="421057"/>
                    <a:pt x="124637" y="369345"/>
                  </a:cubicBezTo>
                  <a:cubicBezTo>
                    <a:pt x="83009" y="317557"/>
                    <a:pt x="47806" y="259475"/>
                    <a:pt x="30368" y="195100"/>
                  </a:cubicBezTo>
                  <a:cubicBezTo>
                    <a:pt x="22174" y="163109"/>
                    <a:pt x="18044" y="129021"/>
                    <a:pt x="25976" y="96768"/>
                  </a:cubicBezTo>
                  <a:cubicBezTo>
                    <a:pt x="29679" y="80632"/>
                    <a:pt x="38127" y="65975"/>
                    <a:pt x="50231" y="54681"/>
                  </a:cubicBezTo>
                  <a:cubicBezTo>
                    <a:pt x="62024" y="42943"/>
                    <a:pt x="75780" y="33359"/>
                    <a:pt x="90876" y="26361"/>
                  </a:cubicBezTo>
                  <a:cubicBezTo>
                    <a:pt x="98458" y="23161"/>
                    <a:pt x="106481" y="21128"/>
                    <a:pt x="114672" y="20331"/>
                  </a:cubicBezTo>
                  <a:cubicBezTo>
                    <a:pt x="122806" y="19796"/>
                    <a:pt x="130967" y="20797"/>
                    <a:pt x="138731" y="23281"/>
                  </a:cubicBezTo>
                  <a:cubicBezTo>
                    <a:pt x="154252" y="29016"/>
                    <a:pt x="167871" y="38958"/>
                    <a:pt x="178064" y="51994"/>
                  </a:cubicBezTo>
                  <a:cubicBezTo>
                    <a:pt x="198587" y="78830"/>
                    <a:pt x="212590" y="110070"/>
                    <a:pt x="218970" y="143246"/>
                  </a:cubicBezTo>
                  <a:cubicBezTo>
                    <a:pt x="222248" y="159897"/>
                    <a:pt x="229131" y="164027"/>
                    <a:pt x="228410" y="149802"/>
                  </a:cubicBezTo>
                  <a:cubicBezTo>
                    <a:pt x="226155" y="118175"/>
                    <a:pt x="217218" y="87386"/>
                    <a:pt x="202188" y="59467"/>
                  </a:cubicBezTo>
                  <a:cubicBezTo>
                    <a:pt x="198177" y="51618"/>
                    <a:pt x="193483" y="44137"/>
                    <a:pt x="188159" y="37113"/>
                  </a:cubicBezTo>
                  <a:cubicBezTo>
                    <a:pt x="182477" y="29738"/>
                    <a:pt x="175867" y="23129"/>
                    <a:pt x="168492" y="17446"/>
                  </a:cubicBezTo>
                  <a:cubicBezTo>
                    <a:pt x="160610" y="11334"/>
                    <a:pt x="151742" y="6611"/>
                    <a:pt x="142270" y="3483"/>
                  </a:cubicBezTo>
                  <a:cubicBezTo>
                    <a:pt x="132233" y="335"/>
                    <a:pt x="121686" y="-867"/>
                    <a:pt x="111197" y="-57"/>
                  </a:cubicBezTo>
                  <a:cubicBezTo>
                    <a:pt x="90992" y="2150"/>
                    <a:pt x="71760" y="9783"/>
                    <a:pt x="55541" y="22035"/>
                  </a:cubicBezTo>
                  <a:cubicBezTo>
                    <a:pt x="47748" y="27594"/>
                    <a:pt x="40365" y="33706"/>
                    <a:pt x="33449" y="40325"/>
                  </a:cubicBezTo>
                  <a:cubicBezTo>
                    <a:pt x="25451" y="47884"/>
                    <a:pt x="18800" y="56752"/>
                    <a:pt x="13783" y="66547"/>
                  </a:cubicBezTo>
                  <a:cubicBezTo>
                    <a:pt x="4913" y="84980"/>
                    <a:pt x="86" y="105096"/>
                    <a:pt x="-377" y="125546"/>
                  </a:cubicBezTo>
                  <a:cubicBezTo>
                    <a:pt x="-991" y="144983"/>
                    <a:pt x="771" y="164422"/>
                    <a:pt x="4867" y="183431"/>
                  </a:cubicBezTo>
                  <a:cubicBezTo>
                    <a:pt x="8876" y="201975"/>
                    <a:pt x="14356" y="220170"/>
                    <a:pt x="21256" y="237842"/>
                  </a:cubicBezTo>
                  <a:cubicBezTo>
                    <a:pt x="28008" y="255347"/>
                    <a:pt x="35914" y="272385"/>
                    <a:pt x="44921" y="288844"/>
                  </a:cubicBezTo>
                  <a:cubicBezTo>
                    <a:pt x="62559" y="321125"/>
                    <a:pt x="83190" y="351676"/>
                    <a:pt x="106543" y="380097"/>
                  </a:cubicBezTo>
                  <a:cubicBezTo>
                    <a:pt x="150938" y="433427"/>
                    <a:pt x="201556" y="481251"/>
                    <a:pt x="257320" y="522548"/>
                  </a:cubicBezTo>
                  <a:lnTo>
                    <a:pt x="257910" y="523006"/>
                  </a:lnTo>
                  <a:cubicBezTo>
                    <a:pt x="260762" y="525142"/>
                    <a:pt x="264588" y="525448"/>
                    <a:pt x="267743" y="523793"/>
                  </a:cubicBezTo>
                  <a:cubicBezTo>
                    <a:pt x="274298" y="520319"/>
                    <a:pt x="280854" y="517238"/>
                    <a:pt x="287409" y="513501"/>
                  </a:cubicBezTo>
                  <a:lnTo>
                    <a:pt x="305437" y="502226"/>
                  </a:lnTo>
                  <a:cubicBezTo>
                    <a:pt x="344335" y="475290"/>
                    <a:pt x="379379" y="443178"/>
                    <a:pt x="409604" y="406778"/>
                  </a:cubicBezTo>
                  <a:cubicBezTo>
                    <a:pt x="440180" y="370688"/>
                    <a:pt x="465940" y="330781"/>
                    <a:pt x="486238" y="288057"/>
                  </a:cubicBezTo>
                  <a:cubicBezTo>
                    <a:pt x="506734" y="244826"/>
                    <a:pt x="518920" y="198126"/>
                    <a:pt x="522162" y="150392"/>
                  </a:cubicBezTo>
                  <a:cubicBezTo>
                    <a:pt x="522487" y="138031"/>
                    <a:pt x="521276" y="125678"/>
                    <a:pt x="518556" y="113616"/>
                  </a:cubicBezTo>
                  <a:cubicBezTo>
                    <a:pt x="515581" y="101172"/>
                    <a:pt x="510069" y="89478"/>
                    <a:pt x="502364" y="79265"/>
                  </a:cubicBezTo>
                  <a:cubicBezTo>
                    <a:pt x="494394" y="69050"/>
                    <a:pt x="484039" y="60946"/>
                    <a:pt x="472209" y="55665"/>
                  </a:cubicBezTo>
                  <a:cubicBezTo>
                    <a:pt x="460630" y="50570"/>
                    <a:pt x="448202" y="47679"/>
                    <a:pt x="435564" y="47143"/>
                  </a:cubicBezTo>
                  <a:cubicBezTo>
                    <a:pt x="411080" y="46328"/>
                    <a:pt x="386708" y="50799"/>
                    <a:pt x="364108" y="60254"/>
                  </a:cubicBezTo>
                  <a:cubicBezTo>
                    <a:pt x="341646" y="69153"/>
                    <a:pt x="320838" y="81762"/>
                    <a:pt x="302552" y="97555"/>
                  </a:cubicBezTo>
                  <a:cubicBezTo>
                    <a:pt x="284090" y="113282"/>
                    <a:pt x="268957" y="132538"/>
                    <a:pt x="258040" y="154195"/>
                  </a:cubicBezTo>
                  <a:cubicBezTo>
                    <a:pt x="246535" y="175462"/>
                    <a:pt x="239319" y="198782"/>
                    <a:pt x="236800" y="222831"/>
                  </a:cubicBezTo>
                  <a:cubicBezTo>
                    <a:pt x="233839" y="247449"/>
                    <a:pt x="239143" y="272354"/>
                    <a:pt x="251878" y="293630"/>
                  </a:cubicBezTo>
                  <a:cubicBezTo>
                    <a:pt x="258674" y="304711"/>
                    <a:pt x="269098" y="313097"/>
                    <a:pt x="281378" y="317361"/>
                  </a:cubicBezTo>
                  <a:cubicBezTo>
                    <a:pt x="287763" y="319271"/>
                    <a:pt x="294527" y="319542"/>
                    <a:pt x="301045" y="318147"/>
                  </a:cubicBezTo>
                  <a:cubicBezTo>
                    <a:pt x="307082" y="316478"/>
                    <a:pt x="312862" y="313985"/>
                    <a:pt x="318220" y="310740"/>
                  </a:cubicBezTo>
                  <a:cubicBezTo>
                    <a:pt x="339314" y="298880"/>
                    <a:pt x="356354" y="280950"/>
                    <a:pt x="367124" y="259279"/>
                  </a:cubicBezTo>
                  <a:cubicBezTo>
                    <a:pt x="372596" y="248532"/>
                    <a:pt x="375787" y="236770"/>
                    <a:pt x="376498" y="224731"/>
                  </a:cubicBezTo>
                  <a:cubicBezTo>
                    <a:pt x="376867" y="218508"/>
                    <a:pt x="375836" y="212281"/>
                    <a:pt x="373483" y="206507"/>
                  </a:cubicBezTo>
                  <a:cubicBezTo>
                    <a:pt x="370987" y="200426"/>
                    <a:pt x="365920" y="195767"/>
                    <a:pt x="359651" y="193789"/>
                  </a:cubicBezTo>
                  <a:cubicBezTo>
                    <a:pt x="352754" y="191999"/>
                    <a:pt x="345424" y="193138"/>
                    <a:pt x="339395" y="196936"/>
                  </a:cubicBezTo>
                  <a:cubicBezTo>
                    <a:pt x="336173" y="198440"/>
                    <a:pt x="333643" y="201111"/>
                    <a:pt x="332315" y="204409"/>
                  </a:cubicBezTo>
                  <a:cubicBezTo>
                    <a:pt x="331922" y="206376"/>
                    <a:pt x="333560" y="207490"/>
                    <a:pt x="336838" y="207621"/>
                  </a:cubicBezTo>
                  <a:cubicBezTo>
                    <a:pt x="340116" y="207753"/>
                    <a:pt x="345491" y="207556"/>
                    <a:pt x="351194" y="207556"/>
                  </a:cubicBezTo>
                  <a:close/>
                </a:path>
              </a:pathLst>
            </a:custGeom>
            <a:solidFill>
              <a:srgbClr val="DD2043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" name="Forme libre : forme 51">
              <a:extLst>
                <a:ext uri="{FF2B5EF4-FFF2-40B4-BE49-F238E27FC236}">
                  <a16:creationId xmlns:a16="http://schemas.microsoft.com/office/drawing/2014/main" id="{031986A3-857B-4A49-92BC-44C35EDA082C}"/>
                </a:ext>
              </a:extLst>
            </p:cNvPr>
            <p:cNvSpPr/>
            <p:nvPr/>
          </p:nvSpPr>
          <p:spPr>
            <a:xfrm>
              <a:off x="5820359" y="5739893"/>
              <a:ext cx="47921" cy="1371469"/>
            </a:xfrm>
            <a:custGeom>
              <a:avLst/>
              <a:gdLst>
                <a:gd name="connsiteX0" fmla="*/ 13468 w 47921"/>
                <a:gd name="connsiteY0" fmla="*/ 1356902 h 1371469"/>
                <a:gd name="connsiteX1" fmla="*/ 32544 w 47921"/>
                <a:gd name="connsiteY1" fmla="*/ 1184820 h 1371469"/>
                <a:gd name="connsiteX2" fmla="*/ 36347 w 47921"/>
                <a:gd name="connsiteY2" fmla="*/ 1097764 h 1371469"/>
                <a:gd name="connsiteX3" fmla="*/ 38641 w 47921"/>
                <a:gd name="connsiteY3" fmla="*/ 1010641 h 1371469"/>
                <a:gd name="connsiteX4" fmla="*/ 44803 w 47921"/>
                <a:gd name="connsiteY4" fmla="*/ 630815 h 1371469"/>
                <a:gd name="connsiteX5" fmla="*/ 42902 w 47921"/>
                <a:gd name="connsiteY5" fmla="*/ 321002 h 1371469"/>
                <a:gd name="connsiteX6" fmla="*/ 43623 w 47921"/>
                <a:gd name="connsiteY6" fmla="*/ 167210 h 1371469"/>
                <a:gd name="connsiteX7" fmla="*/ 47426 w 47921"/>
                <a:gd name="connsiteY7" fmla="*/ 10927 h 1371469"/>
                <a:gd name="connsiteX8" fmla="*/ 39624 w 47921"/>
                <a:gd name="connsiteY8" fmla="*/ 5224 h 1371469"/>
                <a:gd name="connsiteX9" fmla="*/ 20351 w 47921"/>
                <a:gd name="connsiteY9" fmla="*/ 293141 h 1371469"/>
                <a:gd name="connsiteX10" fmla="*/ 23629 w 47921"/>
                <a:gd name="connsiteY10" fmla="*/ 591351 h 1371469"/>
                <a:gd name="connsiteX11" fmla="*/ 14123 w 47921"/>
                <a:gd name="connsiteY11" fmla="*/ 970980 h 1371469"/>
                <a:gd name="connsiteX12" fmla="*/ 7568 w 47921"/>
                <a:gd name="connsiteY12" fmla="*/ 1161089 h 1371469"/>
                <a:gd name="connsiteX13" fmla="*/ -364 w 47921"/>
                <a:gd name="connsiteY13" fmla="*/ 1350020 h 1371469"/>
                <a:gd name="connsiteX14" fmla="*/ 13468 w 47921"/>
                <a:gd name="connsiteY14" fmla="*/ 1356902 h 137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7921" h="1371469">
                  <a:moveTo>
                    <a:pt x="13468" y="1356902"/>
                  </a:moveTo>
                  <a:cubicBezTo>
                    <a:pt x="23483" y="1300007"/>
                    <a:pt x="29855" y="1242528"/>
                    <a:pt x="32544" y="1184820"/>
                  </a:cubicBezTo>
                  <a:cubicBezTo>
                    <a:pt x="34118" y="1155846"/>
                    <a:pt x="35298" y="1126804"/>
                    <a:pt x="36347" y="1097764"/>
                  </a:cubicBezTo>
                  <a:cubicBezTo>
                    <a:pt x="37395" y="1068723"/>
                    <a:pt x="37920" y="1039617"/>
                    <a:pt x="38641" y="1010641"/>
                  </a:cubicBezTo>
                  <a:cubicBezTo>
                    <a:pt x="41722" y="884185"/>
                    <a:pt x="44541" y="757140"/>
                    <a:pt x="44803" y="630815"/>
                  </a:cubicBezTo>
                  <a:cubicBezTo>
                    <a:pt x="44803" y="525927"/>
                    <a:pt x="43230" y="423268"/>
                    <a:pt x="42902" y="321002"/>
                  </a:cubicBezTo>
                  <a:cubicBezTo>
                    <a:pt x="42902" y="269869"/>
                    <a:pt x="42902" y="218736"/>
                    <a:pt x="43623" y="167210"/>
                  </a:cubicBezTo>
                  <a:cubicBezTo>
                    <a:pt x="44344" y="115684"/>
                    <a:pt x="46049" y="63830"/>
                    <a:pt x="47426" y="10927"/>
                  </a:cubicBezTo>
                  <a:cubicBezTo>
                    <a:pt x="47426" y="-1070"/>
                    <a:pt x="41329" y="-4216"/>
                    <a:pt x="39624" y="5224"/>
                  </a:cubicBezTo>
                  <a:cubicBezTo>
                    <a:pt x="24284" y="88872"/>
                    <a:pt x="19958" y="189958"/>
                    <a:pt x="20351" y="293141"/>
                  </a:cubicBezTo>
                  <a:cubicBezTo>
                    <a:pt x="20745" y="396325"/>
                    <a:pt x="24613" y="501082"/>
                    <a:pt x="23629" y="591351"/>
                  </a:cubicBezTo>
                  <a:cubicBezTo>
                    <a:pt x="22252" y="717413"/>
                    <a:pt x="18385" y="844262"/>
                    <a:pt x="14123" y="970980"/>
                  </a:cubicBezTo>
                  <a:cubicBezTo>
                    <a:pt x="11982" y="1034350"/>
                    <a:pt x="9797" y="1097720"/>
                    <a:pt x="7568" y="1161089"/>
                  </a:cubicBezTo>
                  <a:cubicBezTo>
                    <a:pt x="5274" y="1224285"/>
                    <a:pt x="3504" y="1287349"/>
                    <a:pt x="-364" y="1350020"/>
                  </a:cubicBezTo>
                  <a:cubicBezTo>
                    <a:pt x="-1806" y="1371718"/>
                    <a:pt x="8945" y="1381027"/>
                    <a:pt x="13468" y="1356902"/>
                  </a:cubicBezTo>
                  <a:close/>
                </a:path>
              </a:pathLst>
            </a:custGeom>
            <a:solidFill>
              <a:srgbClr val="A5082A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" name="Forme libre : forme 52">
              <a:extLst>
                <a:ext uri="{FF2B5EF4-FFF2-40B4-BE49-F238E27FC236}">
                  <a16:creationId xmlns:a16="http://schemas.microsoft.com/office/drawing/2014/main" id="{D1F09A57-1154-48FA-AE59-229240F41E37}"/>
                </a:ext>
              </a:extLst>
            </p:cNvPr>
            <p:cNvSpPr/>
            <p:nvPr/>
          </p:nvSpPr>
          <p:spPr>
            <a:xfrm>
              <a:off x="6201627" y="6585788"/>
              <a:ext cx="700390" cy="253758"/>
            </a:xfrm>
            <a:custGeom>
              <a:avLst/>
              <a:gdLst>
                <a:gd name="connsiteX0" fmla="*/ 681867 w 700390"/>
                <a:gd name="connsiteY0" fmla="*/ 133542 h 253758"/>
                <a:gd name="connsiteX1" fmla="*/ 674656 w 700390"/>
                <a:gd name="connsiteY1" fmla="*/ 240987 h 253758"/>
                <a:gd name="connsiteX2" fmla="*/ 691176 w 700390"/>
                <a:gd name="connsiteY2" fmla="*/ 221779 h 253758"/>
                <a:gd name="connsiteX3" fmla="*/ 557640 w 700390"/>
                <a:gd name="connsiteY3" fmla="*/ 226892 h 253758"/>
                <a:gd name="connsiteX4" fmla="*/ 291684 w 700390"/>
                <a:gd name="connsiteY4" fmla="*/ 205325 h 253758"/>
                <a:gd name="connsiteX5" fmla="*/ 19761 w 700390"/>
                <a:gd name="connsiteY5" fmla="*/ 168745 h 253758"/>
                <a:gd name="connsiteX6" fmla="*/ 21794 w 700390"/>
                <a:gd name="connsiteY6" fmla="*/ 171170 h 253758"/>
                <a:gd name="connsiteX7" fmla="*/ 25203 w 700390"/>
                <a:gd name="connsiteY7" fmla="*/ 7742 h 253758"/>
                <a:gd name="connsiteX8" fmla="*/ 17467 w 700390"/>
                <a:gd name="connsiteY8" fmla="*/ 3547 h 253758"/>
                <a:gd name="connsiteX9" fmla="*/ -495 w 700390"/>
                <a:gd name="connsiteY9" fmla="*/ 171170 h 253758"/>
                <a:gd name="connsiteX10" fmla="*/ -495 w 700390"/>
                <a:gd name="connsiteY10" fmla="*/ 187428 h 253758"/>
                <a:gd name="connsiteX11" fmla="*/ 15238 w 700390"/>
                <a:gd name="connsiteY11" fmla="*/ 190510 h 253758"/>
                <a:gd name="connsiteX12" fmla="*/ 261201 w 700390"/>
                <a:gd name="connsiteY12" fmla="*/ 223287 h 253758"/>
                <a:gd name="connsiteX13" fmla="*/ 476943 w 700390"/>
                <a:gd name="connsiteY13" fmla="*/ 247739 h 253758"/>
                <a:gd name="connsiteX14" fmla="*/ 504082 w 700390"/>
                <a:gd name="connsiteY14" fmla="*/ 249902 h 253758"/>
                <a:gd name="connsiteX15" fmla="*/ 531287 w 700390"/>
                <a:gd name="connsiteY15" fmla="*/ 251475 h 253758"/>
                <a:gd name="connsiteX16" fmla="*/ 558493 w 700390"/>
                <a:gd name="connsiteY16" fmla="*/ 252852 h 253758"/>
                <a:gd name="connsiteX17" fmla="*/ 585764 w 700390"/>
                <a:gd name="connsiteY17" fmla="*/ 253311 h 253758"/>
                <a:gd name="connsiteX18" fmla="*/ 613100 w 700390"/>
                <a:gd name="connsiteY18" fmla="*/ 253311 h 253758"/>
                <a:gd name="connsiteX19" fmla="*/ 640371 w 700390"/>
                <a:gd name="connsiteY19" fmla="*/ 252131 h 253758"/>
                <a:gd name="connsiteX20" fmla="*/ 654006 w 700390"/>
                <a:gd name="connsiteY20" fmla="*/ 251475 h 253758"/>
                <a:gd name="connsiteX21" fmla="*/ 667642 w 700390"/>
                <a:gd name="connsiteY21" fmla="*/ 249968 h 253758"/>
                <a:gd name="connsiteX22" fmla="*/ 694847 w 700390"/>
                <a:gd name="connsiteY22" fmla="*/ 246624 h 253758"/>
                <a:gd name="connsiteX23" fmla="*/ 699895 w 700390"/>
                <a:gd name="connsiteY23" fmla="*/ 245969 h 253758"/>
                <a:gd name="connsiteX24" fmla="*/ 699895 w 700390"/>
                <a:gd name="connsiteY24" fmla="*/ 240921 h 253758"/>
                <a:gd name="connsiteX25" fmla="*/ 696421 w 700390"/>
                <a:gd name="connsiteY25" fmla="*/ 137410 h 253758"/>
                <a:gd name="connsiteX26" fmla="*/ 681867 w 700390"/>
                <a:gd name="connsiteY26" fmla="*/ 133542 h 25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00390" h="253758">
                  <a:moveTo>
                    <a:pt x="681867" y="133542"/>
                  </a:moveTo>
                  <a:cubicBezTo>
                    <a:pt x="677581" y="169206"/>
                    <a:pt x="675174" y="205070"/>
                    <a:pt x="674656" y="240987"/>
                  </a:cubicBezTo>
                  <a:lnTo>
                    <a:pt x="691176" y="221779"/>
                  </a:lnTo>
                  <a:cubicBezTo>
                    <a:pt x="646813" y="226238"/>
                    <a:pt x="602215" y="227946"/>
                    <a:pt x="557640" y="226892"/>
                  </a:cubicBezTo>
                  <a:cubicBezTo>
                    <a:pt x="469272" y="224467"/>
                    <a:pt x="380183" y="214830"/>
                    <a:pt x="291684" y="205325"/>
                  </a:cubicBezTo>
                  <a:cubicBezTo>
                    <a:pt x="199054" y="194967"/>
                    <a:pt x="109244" y="185134"/>
                    <a:pt x="19761" y="168745"/>
                  </a:cubicBezTo>
                  <a:lnTo>
                    <a:pt x="21794" y="171170"/>
                  </a:lnTo>
                  <a:cubicBezTo>
                    <a:pt x="21007" y="117284"/>
                    <a:pt x="21794" y="63136"/>
                    <a:pt x="25203" y="7742"/>
                  </a:cubicBezTo>
                  <a:cubicBezTo>
                    <a:pt x="25792" y="-715"/>
                    <a:pt x="19368" y="-3140"/>
                    <a:pt x="17467" y="3547"/>
                  </a:cubicBezTo>
                  <a:cubicBezTo>
                    <a:pt x="3569" y="52844"/>
                    <a:pt x="-561" y="110925"/>
                    <a:pt x="-495" y="171170"/>
                  </a:cubicBezTo>
                  <a:lnTo>
                    <a:pt x="-495" y="187428"/>
                  </a:lnTo>
                  <a:lnTo>
                    <a:pt x="15238" y="190510"/>
                  </a:lnTo>
                  <a:cubicBezTo>
                    <a:pt x="98493" y="206964"/>
                    <a:pt x="187189" y="213584"/>
                    <a:pt x="261201" y="223287"/>
                  </a:cubicBezTo>
                  <a:cubicBezTo>
                    <a:pt x="332655" y="232530"/>
                    <a:pt x="404570" y="241708"/>
                    <a:pt x="476943" y="247739"/>
                  </a:cubicBezTo>
                  <a:lnTo>
                    <a:pt x="504082" y="249902"/>
                  </a:lnTo>
                  <a:cubicBezTo>
                    <a:pt x="513128" y="250557"/>
                    <a:pt x="522241" y="250951"/>
                    <a:pt x="531287" y="251475"/>
                  </a:cubicBezTo>
                  <a:lnTo>
                    <a:pt x="558493" y="252852"/>
                  </a:lnTo>
                  <a:lnTo>
                    <a:pt x="585764" y="253311"/>
                  </a:lnTo>
                  <a:cubicBezTo>
                    <a:pt x="594876" y="253311"/>
                    <a:pt x="603987" y="253639"/>
                    <a:pt x="613100" y="253311"/>
                  </a:cubicBezTo>
                  <a:lnTo>
                    <a:pt x="640371" y="252131"/>
                  </a:lnTo>
                  <a:lnTo>
                    <a:pt x="654006" y="251475"/>
                  </a:lnTo>
                  <a:cubicBezTo>
                    <a:pt x="658595" y="251475"/>
                    <a:pt x="663118" y="250492"/>
                    <a:pt x="667642" y="249968"/>
                  </a:cubicBezTo>
                  <a:lnTo>
                    <a:pt x="694847" y="246624"/>
                  </a:lnTo>
                  <a:lnTo>
                    <a:pt x="699895" y="245969"/>
                  </a:lnTo>
                  <a:lnTo>
                    <a:pt x="699895" y="240921"/>
                  </a:lnTo>
                  <a:cubicBezTo>
                    <a:pt x="699108" y="206265"/>
                    <a:pt x="697950" y="171760"/>
                    <a:pt x="696421" y="137410"/>
                  </a:cubicBezTo>
                  <a:cubicBezTo>
                    <a:pt x="695634" y="121873"/>
                    <a:pt x="684031" y="116432"/>
                    <a:pt x="681867" y="133542"/>
                  </a:cubicBezTo>
                  <a:close/>
                </a:path>
              </a:pathLst>
            </a:custGeom>
            <a:solidFill>
              <a:srgbClr val="A5082A">
                <a:alpha val="62000"/>
              </a:srgbClr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" name="Forme libre : forme 53">
              <a:extLst>
                <a:ext uri="{FF2B5EF4-FFF2-40B4-BE49-F238E27FC236}">
                  <a16:creationId xmlns:a16="http://schemas.microsoft.com/office/drawing/2014/main" id="{02C4B1E5-26AC-4ECF-A4D2-09E19E436517}"/>
                </a:ext>
              </a:extLst>
            </p:cNvPr>
            <p:cNvSpPr/>
            <p:nvPr/>
          </p:nvSpPr>
          <p:spPr>
            <a:xfrm>
              <a:off x="4774757" y="6564613"/>
              <a:ext cx="700390" cy="253787"/>
            </a:xfrm>
            <a:custGeom>
              <a:avLst/>
              <a:gdLst>
                <a:gd name="connsiteX0" fmla="*/ 17532 w 700390"/>
                <a:gd name="connsiteY0" fmla="*/ 133542 h 253787"/>
                <a:gd name="connsiteX1" fmla="*/ 24743 w 700390"/>
                <a:gd name="connsiteY1" fmla="*/ 240921 h 253787"/>
                <a:gd name="connsiteX2" fmla="*/ 8223 w 700390"/>
                <a:gd name="connsiteY2" fmla="*/ 221779 h 253787"/>
                <a:gd name="connsiteX3" fmla="*/ 141759 w 700390"/>
                <a:gd name="connsiteY3" fmla="*/ 226892 h 253787"/>
                <a:gd name="connsiteX4" fmla="*/ 407715 w 700390"/>
                <a:gd name="connsiteY4" fmla="*/ 205324 h 253787"/>
                <a:gd name="connsiteX5" fmla="*/ 679637 w 700390"/>
                <a:gd name="connsiteY5" fmla="*/ 168679 h 253787"/>
                <a:gd name="connsiteX6" fmla="*/ 677605 w 700390"/>
                <a:gd name="connsiteY6" fmla="*/ 171170 h 253787"/>
                <a:gd name="connsiteX7" fmla="*/ 674196 w 700390"/>
                <a:gd name="connsiteY7" fmla="*/ 7742 h 253787"/>
                <a:gd name="connsiteX8" fmla="*/ 681866 w 700390"/>
                <a:gd name="connsiteY8" fmla="*/ 3546 h 253787"/>
                <a:gd name="connsiteX9" fmla="*/ 699894 w 700390"/>
                <a:gd name="connsiteY9" fmla="*/ 171170 h 253787"/>
                <a:gd name="connsiteX10" fmla="*/ 699894 w 700390"/>
                <a:gd name="connsiteY10" fmla="*/ 187428 h 253787"/>
                <a:gd name="connsiteX11" fmla="*/ 684161 w 700390"/>
                <a:gd name="connsiteY11" fmla="*/ 190509 h 253787"/>
                <a:gd name="connsiteX12" fmla="*/ 438198 w 700390"/>
                <a:gd name="connsiteY12" fmla="*/ 223286 h 253787"/>
                <a:gd name="connsiteX13" fmla="*/ 222457 w 700390"/>
                <a:gd name="connsiteY13" fmla="*/ 247805 h 253787"/>
                <a:gd name="connsiteX14" fmla="*/ 195317 w 700390"/>
                <a:gd name="connsiteY14" fmla="*/ 249968 h 253787"/>
                <a:gd name="connsiteX15" fmla="*/ 168111 w 700390"/>
                <a:gd name="connsiteY15" fmla="*/ 251541 h 253787"/>
                <a:gd name="connsiteX16" fmla="*/ 140906 w 700390"/>
                <a:gd name="connsiteY16" fmla="*/ 252917 h 253787"/>
                <a:gd name="connsiteX17" fmla="*/ 113570 w 700390"/>
                <a:gd name="connsiteY17" fmla="*/ 253311 h 253787"/>
                <a:gd name="connsiteX18" fmla="*/ 86299 w 700390"/>
                <a:gd name="connsiteY18" fmla="*/ 253311 h 253787"/>
                <a:gd name="connsiteX19" fmla="*/ 59028 w 700390"/>
                <a:gd name="connsiteY19" fmla="*/ 252196 h 253787"/>
                <a:gd name="connsiteX20" fmla="*/ 45327 w 700390"/>
                <a:gd name="connsiteY20" fmla="*/ 251541 h 253787"/>
                <a:gd name="connsiteX21" fmla="*/ 31691 w 700390"/>
                <a:gd name="connsiteY21" fmla="*/ 250033 h 253787"/>
                <a:gd name="connsiteX22" fmla="*/ 4486 w 700390"/>
                <a:gd name="connsiteY22" fmla="*/ 246690 h 253787"/>
                <a:gd name="connsiteX23" fmla="*/ -496 w 700390"/>
                <a:gd name="connsiteY23" fmla="*/ 246035 h 253787"/>
                <a:gd name="connsiteX24" fmla="*/ -496 w 700390"/>
                <a:gd name="connsiteY24" fmla="*/ 240921 h 253787"/>
                <a:gd name="connsiteX25" fmla="*/ 3044 w 700390"/>
                <a:gd name="connsiteY25" fmla="*/ 137475 h 253787"/>
                <a:gd name="connsiteX26" fmla="*/ 17532 w 700390"/>
                <a:gd name="connsiteY26" fmla="*/ 133542 h 25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00390" h="253787">
                  <a:moveTo>
                    <a:pt x="17532" y="133542"/>
                  </a:moveTo>
                  <a:cubicBezTo>
                    <a:pt x="21816" y="169184"/>
                    <a:pt x="24222" y="205027"/>
                    <a:pt x="24743" y="240921"/>
                  </a:cubicBezTo>
                  <a:lnTo>
                    <a:pt x="8223" y="221779"/>
                  </a:lnTo>
                  <a:cubicBezTo>
                    <a:pt x="52587" y="226238"/>
                    <a:pt x="97184" y="227946"/>
                    <a:pt x="141759" y="226892"/>
                  </a:cubicBezTo>
                  <a:cubicBezTo>
                    <a:pt x="230127" y="224401"/>
                    <a:pt x="319216" y="214830"/>
                    <a:pt x="407715" y="205324"/>
                  </a:cubicBezTo>
                  <a:cubicBezTo>
                    <a:pt x="500344" y="194967"/>
                    <a:pt x="590155" y="185134"/>
                    <a:pt x="679637" y="168679"/>
                  </a:cubicBezTo>
                  <a:lnTo>
                    <a:pt x="677605" y="171170"/>
                  </a:lnTo>
                  <a:cubicBezTo>
                    <a:pt x="678392" y="117284"/>
                    <a:pt x="677605" y="63070"/>
                    <a:pt x="674196" y="7742"/>
                  </a:cubicBezTo>
                  <a:cubicBezTo>
                    <a:pt x="673607" y="-715"/>
                    <a:pt x="680031" y="-3140"/>
                    <a:pt x="681866" y="3546"/>
                  </a:cubicBezTo>
                  <a:cubicBezTo>
                    <a:pt x="695829" y="52844"/>
                    <a:pt x="699959" y="110925"/>
                    <a:pt x="699894" y="171170"/>
                  </a:cubicBezTo>
                  <a:lnTo>
                    <a:pt x="699894" y="187428"/>
                  </a:lnTo>
                  <a:lnTo>
                    <a:pt x="684161" y="190509"/>
                  </a:lnTo>
                  <a:cubicBezTo>
                    <a:pt x="600906" y="206963"/>
                    <a:pt x="512210" y="213584"/>
                    <a:pt x="438198" y="223286"/>
                  </a:cubicBezTo>
                  <a:cubicBezTo>
                    <a:pt x="366743" y="232595"/>
                    <a:pt x="294829" y="241773"/>
                    <a:pt x="222457" y="247805"/>
                  </a:cubicBezTo>
                  <a:lnTo>
                    <a:pt x="195317" y="249968"/>
                  </a:lnTo>
                  <a:cubicBezTo>
                    <a:pt x="186270" y="250623"/>
                    <a:pt x="177158" y="251017"/>
                    <a:pt x="168111" y="251541"/>
                  </a:cubicBezTo>
                  <a:lnTo>
                    <a:pt x="140906" y="252917"/>
                  </a:lnTo>
                  <a:lnTo>
                    <a:pt x="113570" y="253311"/>
                  </a:lnTo>
                  <a:cubicBezTo>
                    <a:pt x="104523" y="253311"/>
                    <a:pt x="95411" y="253704"/>
                    <a:pt x="86299" y="253311"/>
                  </a:cubicBezTo>
                  <a:lnTo>
                    <a:pt x="59028" y="252196"/>
                  </a:lnTo>
                  <a:lnTo>
                    <a:pt x="45327" y="251541"/>
                  </a:lnTo>
                  <a:cubicBezTo>
                    <a:pt x="40804" y="251213"/>
                    <a:pt x="36280" y="250558"/>
                    <a:pt x="31691" y="250033"/>
                  </a:cubicBezTo>
                  <a:lnTo>
                    <a:pt x="4486" y="246690"/>
                  </a:lnTo>
                  <a:lnTo>
                    <a:pt x="-496" y="246035"/>
                  </a:lnTo>
                  <a:lnTo>
                    <a:pt x="-496" y="240921"/>
                  </a:lnTo>
                  <a:cubicBezTo>
                    <a:pt x="356" y="206308"/>
                    <a:pt x="1471" y="171826"/>
                    <a:pt x="3044" y="137475"/>
                  </a:cubicBezTo>
                  <a:cubicBezTo>
                    <a:pt x="3765" y="121873"/>
                    <a:pt x="15368" y="116432"/>
                    <a:pt x="17532" y="133542"/>
                  </a:cubicBezTo>
                  <a:close/>
                </a:path>
              </a:pathLst>
            </a:custGeom>
            <a:solidFill>
              <a:srgbClr val="A5082A">
                <a:alpha val="62000"/>
              </a:srgbClr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4" name="Forme libre : forme 113">
              <a:extLst>
                <a:ext uri="{FF2B5EF4-FFF2-40B4-BE49-F238E27FC236}">
                  <a16:creationId xmlns:a16="http://schemas.microsoft.com/office/drawing/2014/main" id="{B3AB6B79-7CF9-496B-BA52-ADC89F54BA67}"/>
                </a:ext>
              </a:extLst>
            </p:cNvPr>
            <p:cNvSpPr/>
            <p:nvPr/>
          </p:nvSpPr>
          <p:spPr>
            <a:xfrm>
              <a:off x="5516119" y="3953472"/>
              <a:ext cx="780104" cy="678863"/>
            </a:xfrm>
            <a:custGeom>
              <a:avLst/>
              <a:gdLst>
                <a:gd name="connsiteX0" fmla="*/ 30839 w 780104"/>
                <a:gd name="connsiteY0" fmla="*/ 106356 h 678863"/>
                <a:gd name="connsiteX1" fmla="*/ -496 w 780104"/>
                <a:gd name="connsiteY1" fmla="*/ 517451 h 678863"/>
                <a:gd name="connsiteX2" fmla="*/ 779609 w 780104"/>
                <a:gd name="connsiteY2" fmla="*/ 538626 h 678863"/>
                <a:gd name="connsiteX3" fmla="*/ 766498 w 780104"/>
                <a:gd name="connsiteY3" fmla="*/ -302 h 67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0104" h="678863">
                  <a:moveTo>
                    <a:pt x="30839" y="106356"/>
                  </a:moveTo>
                  <a:cubicBezTo>
                    <a:pt x="35559" y="183907"/>
                    <a:pt x="22186" y="435246"/>
                    <a:pt x="-496" y="517451"/>
                  </a:cubicBezTo>
                  <a:cubicBezTo>
                    <a:pt x="49654" y="578549"/>
                    <a:pt x="370021" y="834607"/>
                    <a:pt x="779609" y="538626"/>
                  </a:cubicBezTo>
                  <a:lnTo>
                    <a:pt x="766498" y="-302"/>
                  </a:lnTo>
                  <a:close/>
                </a:path>
              </a:pathLst>
            </a:custGeom>
            <a:solidFill>
              <a:srgbClr val="CC946E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0" name="Forme libre : forme 139">
              <a:extLst>
                <a:ext uri="{FF2B5EF4-FFF2-40B4-BE49-F238E27FC236}">
                  <a16:creationId xmlns:a16="http://schemas.microsoft.com/office/drawing/2014/main" id="{152C7C04-15EC-4156-BD87-9CD6DE87CF74}"/>
                </a:ext>
              </a:extLst>
            </p:cNvPr>
            <p:cNvSpPr/>
            <p:nvPr/>
          </p:nvSpPr>
          <p:spPr>
            <a:xfrm>
              <a:off x="4941462" y="3370058"/>
              <a:ext cx="191030" cy="401555"/>
            </a:xfrm>
            <a:custGeom>
              <a:avLst/>
              <a:gdLst>
                <a:gd name="connsiteX0" fmla="*/ 138744 w 191030"/>
                <a:gd name="connsiteY0" fmla="*/ 43790 h 401555"/>
                <a:gd name="connsiteX1" fmla="*/ 2587 w 191030"/>
                <a:gd name="connsiteY1" fmla="*/ 169066 h 401555"/>
                <a:gd name="connsiteX2" fmla="*/ 174865 w 191030"/>
                <a:gd name="connsiteY2" fmla="*/ 400868 h 401555"/>
                <a:gd name="connsiteX3" fmla="*/ 138744 w 191030"/>
                <a:gd name="connsiteY3" fmla="*/ 43790 h 40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1030" h="401555">
                  <a:moveTo>
                    <a:pt x="138744" y="43790"/>
                  </a:moveTo>
                  <a:cubicBezTo>
                    <a:pt x="112522" y="-43922"/>
                    <a:pt x="-22455" y="-66"/>
                    <a:pt x="2587" y="169066"/>
                  </a:cubicBezTo>
                  <a:cubicBezTo>
                    <a:pt x="27629" y="338198"/>
                    <a:pt x="124716" y="407096"/>
                    <a:pt x="174865" y="400868"/>
                  </a:cubicBezTo>
                  <a:cubicBezTo>
                    <a:pt x="225015" y="394641"/>
                    <a:pt x="138744" y="43790"/>
                    <a:pt x="138744" y="43790"/>
                  </a:cubicBezTo>
                  <a:close/>
                </a:path>
              </a:pathLst>
            </a:custGeom>
            <a:solidFill>
              <a:srgbClr val="CC946E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5" name="Forme libre : forme 154">
              <a:extLst>
                <a:ext uri="{FF2B5EF4-FFF2-40B4-BE49-F238E27FC236}">
                  <a16:creationId xmlns:a16="http://schemas.microsoft.com/office/drawing/2014/main" id="{5C917AB7-3AB8-4C7D-B5ED-CFD19B5EA8D5}"/>
                </a:ext>
              </a:extLst>
            </p:cNvPr>
            <p:cNvSpPr/>
            <p:nvPr/>
          </p:nvSpPr>
          <p:spPr>
            <a:xfrm>
              <a:off x="6616590" y="3228862"/>
              <a:ext cx="281752" cy="407651"/>
            </a:xfrm>
            <a:custGeom>
              <a:avLst/>
              <a:gdLst>
                <a:gd name="connsiteX0" fmla="*/ 109638 w 281752"/>
                <a:gd name="connsiteY0" fmla="*/ 407349 h 407651"/>
                <a:gd name="connsiteX1" fmla="*/ 234914 w 281752"/>
                <a:gd name="connsiteY1" fmla="*/ 31523 h 407651"/>
                <a:gd name="connsiteX2" fmla="*/ 30 w 281752"/>
                <a:gd name="connsiteY2" fmla="*/ 184987 h 407651"/>
                <a:gd name="connsiteX3" fmla="*/ 109638 w 281752"/>
                <a:gd name="connsiteY3" fmla="*/ 407349 h 407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1752" h="407651">
                  <a:moveTo>
                    <a:pt x="109638" y="407349"/>
                  </a:moveTo>
                  <a:cubicBezTo>
                    <a:pt x="200497" y="357265"/>
                    <a:pt x="360648" y="144212"/>
                    <a:pt x="234914" y="31523"/>
                  </a:cubicBezTo>
                  <a:cubicBezTo>
                    <a:pt x="109179" y="-81167"/>
                    <a:pt x="9405" y="137984"/>
                    <a:pt x="30" y="184987"/>
                  </a:cubicBezTo>
                  <a:cubicBezTo>
                    <a:pt x="-9344" y="231990"/>
                    <a:pt x="109638" y="407349"/>
                    <a:pt x="109638" y="407349"/>
                  </a:cubicBezTo>
                  <a:close/>
                </a:path>
              </a:pathLst>
            </a:custGeom>
            <a:solidFill>
              <a:srgbClr val="CC946E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6" name="Forme libre : forme 155">
              <a:extLst>
                <a:ext uri="{FF2B5EF4-FFF2-40B4-BE49-F238E27FC236}">
                  <a16:creationId xmlns:a16="http://schemas.microsoft.com/office/drawing/2014/main" id="{C1124D5D-C79B-4AB6-B92A-76D904041C3B}"/>
                </a:ext>
              </a:extLst>
            </p:cNvPr>
            <p:cNvSpPr/>
            <p:nvPr/>
          </p:nvSpPr>
          <p:spPr>
            <a:xfrm>
              <a:off x="5051242" y="2169129"/>
              <a:ext cx="1675464" cy="1245021"/>
            </a:xfrm>
            <a:custGeom>
              <a:avLst/>
              <a:gdLst>
                <a:gd name="connsiteX0" fmla="*/ 28965 w 1675464"/>
                <a:gd name="connsiteY0" fmla="*/ 1244719 h 1245021"/>
                <a:gd name="connsiteX1" fmla="*/ 393975 w 1675464"/>
                <a:gd name="connsiteY1" fmla="*/ 88918 h 1245021"/>
                <a:gd name="connsiteX2" fmla="*/ 1115933 w 1675464"/>
                <a:gd name="connsiteY2" fmla="*/ -302 h 1245021"/>
                <a:gd name="connsiteX3" fmla="*/ 1602941 w 1675464"/>
                <a:gd name="connsiteY3" fmla="*/ 352056 h 1245021"/>
                <a:gd name="connsiteX4" fmla="*/ 1668037 w 1675464"/>
                <a:gd name="connsiteY4" fmla="*/ 1144748 h 1245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5464" h="1245021">
                  <a:moveTo>
                    <a:pt x="28965" y="1244719"/>
                  </a:moveTo>
                  <a:cubicBezTo>
                    <a:pt x="8708" y="956277"/>
                    <a:pt x="-121812" y="298498"/>
                    <a:pt x="393975" y="88918"/>
                  </a:cubicBezTo>
                  <a:lnTo>
                    <a:pt x="1115933" y="-302"/>
                  </a:lnTo>
                  <a:cubicBezTo>
                    <a:pt x="1299487" y="11760"/>
                    <a:pt x="1531617" y="153162"/>
                    <a:pt x="1602941" y="352056"/>
                  </a:cubicBezTo>
                  <a:cubicBezTo>
                    <a:pt x="1706321" y="640498"/>
                    <a:pt x="1668037" y="1144748"/>
                    <a:pt x="1668037" y="1144748"/>
                  </a:cubicBezTo>
                  <a:close/>
                </a:path>
              </a:pathLst>
            </a:custGeom>
            <a:solidFill>
              <a:srgbClr val="772917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7" name="Forme libre : forme 156">
              <a:extLst>
                <a:ext uri="{FF2B5EF4-FFF2-40B4-BE49-F238E27FC236}">
                  <a16:creationId xmlns:a16="http://schemas.microsoft.com/office/drawing/2014/main" id="{B4F8B0C4-436D-4233-9E65-6A3FFAB02F64}"/>
                </a:ext>
              </a:extLst>
            </p:cNvPr>
            <p:cNvSpPr/>
            <p:nvPr/>
          </p:nvSpPr>
          <p:spPr>
            <a:xfrm>
              <a:off x="5345415" y="2730017"/>
              <a:ext cx="273855" cy="174180"/>
            </a:xfrm>
            <a:custGeom>
              <a:avLst/>
              <a:gdLst>
                <a:gd name="connsiteX0" fmla="*/ 136381 w 273855"/>
                <a:gd name="connsiteY0" fmla="*/ -301 h 174180"/>
                <a:gd name="connsiteX1" fmla="*/ -495 w 273855"/>
                <a:gd name="connsiteY1" fmla="*/ 135661 h 174180"/>
                <a:gd name="connsiteX2" fmla="*/ 355 w 273855"/>
                <a:gd name="connsiteY2" fmla="*/ 151328 h 174180"/>
                <a:gd name="connsiteX3" fmla="*/ 268016 w 273855"/>
                <a:gd name="connsiteY3" fmla="*/ 173878 h 174180"/>
                <a:gd name="connsiteX4" fmla="*/ 174534 w 273855"/>
                <a:gd name="connsiteY4" fmla="*/ 5007 h 174180"/>
                <a:gd name="connsiteX5" fmla="*/ 136382 w 273855"/>
                <a:gd name="connsiteY5" fmla="*/ -301 h 17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3855" h="174180">
                  <a:moveTo>
                    <a:pt x="136381" y="-301"/>
                  </a:moveTo>
                  <a:cubicBezTo>
                    <a:pt x="61039" y="-554"/>
                    <a:pt x="-243" y="60319"/>
                    <a:pt x="-495" y="135661"/>
                  </a:cubicBezTo>
                  <a:cubicBezTo>
                    <a:pt x="-513" y="140895"/>
                    <a:pt x="-229" y="146126"/>
                    <a:pt x="355" y="151328"/>
                  </a:cubicBezTo>
                  <a:cubicBezTo>
                    <a:pt x="68466" y="137233"/>
                    <a:pt x="190464" y="131005"/>
                    <a:pt x="268016" y="173878"/>
                  </a:cubicBezTo>
                  <a:cubicBezTo>
                    <a:pt x="288834" y="101431"/>
                    <a:pt x="246981" y="25825"/>
                    <a:pt x="174534" y="5007"/>
                  </a:cubicBezTo>
                  <a:cubicBezTo>
                    <a:pt x="162132" y="1443"/>
                    <a:pt x="149286" y="-344"/>
                    <a:pt x="136382" y="-301"/>
                  </a:cubicBezTo>
                  <a:close/>
                </a:path>
              </a:pathLst>
            </a:custGeom>
            <a:solidFill>
              <a:srgbClr val="FFFFFF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8" name="Forme libre : forme 157">
              <a:extLst>
                <a:ext uri="{FF2B5EF4-FFF2-40B4-BE49-F238E27FC236}">
                  <a16:creationId xmlns:a16="http://schemas.microsoft.com/office/drawing/2014/main" id="{947367E0-806F-430F-9D1D-A0F9FEA740BE}"/>
                </a:ext>
              </a:extLst>
            </p:cNvPr>
            <p:cNvSpPr/>
            <p:nvPr/>
          </p:nvSpPr>
          <p:spPr>
            <a:xfrm>
              <a:off x="6058457" y="2699534"/>
              <a:ext cx="273821" cy="174181"/>
            </a:xfrm>
            <a:custGeom>
              <a:avLst/>
              <a:gdLst>
                <a:gd name="connsiteX0" fmla="*/ 136447 w 273821"/>
                <a:gd name="connsiteY0" fmla="*/ -301 h 174181"/>
                <a:gd name="connsiteX1" fmla="*/ -495 w 273821"/>
                <a:gd name="connsiteY1" fmla="*/ 135464 h 174181"/>
                <a:gd name="connsiteX2" fmla="*/ 355 w 273821"/>
                <a:gd name="connsiteY2" fmla="*/ 151262 h 174181"/>
                <a:gd name="connsiteX3" fmla="*/ 268016 w 273821"/>
                <a:gd name="connsiteY3" fmla="*/ 173879 h 174181"/>
                <a:gd name="connsiteX4" fmla="*/ 273326 w 273821"/>
                <a:gd name="connsiteY4" fmla="*/ 136578 h 174181"/>
                <a:gd name="connsiteX5" fmla="*/ 136447 w 273821"/>
                <a:gd name="connsiteY5" fmla="*/ -301 h 17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3821" h="174181">
                  <a:moveTo>
                    <a:pt x="136447" y="-301"/>
                  </a:moveTo>
                  <a:cubicBezTo>
                    <a:pt x="61141" y="-626"/>
                    <a:pt x="-170" y="60158"/>
                    <a:pt x="-495" y="135464"/>
                  </a:cubicBezTo>
                  <a:cubicBezTo>
                    <a:pt x="-518" y="140742"/>
                    <a:pt x="-234" y="146017"/>
                    <a:pt x="355" y="151262"/>
                  </a:cubicBezTo>
                  <a:cubicBezTo>
                    <a:pt x="68466" y="137234"/>
                    <a:pt x="190464" y="130941"/>
                    <a:pt x="268016" y="173879"/>
                  </a:cubicBezTo>
                  <a:cubicBezTo>
                    <a:pt x="271521" y="161755"/>
                    <a:pt x="273308" y="149199"/>
                    <a:pt x="273326" y="136578"/>
                  </a:cubicBezTo>
                  <a:cubicBezTo>
                    <a:pt x="273326" y="60982"/>
                    <a:pt x="212043" y="-301"/>
                    <a:pt x="136447" y="-301"/>
                  </a:cubicBezTo>
                  <a:close/>
                </a:path>
              </a:pathLst>
            </a:custGeom>
            <a:solidFill>
              <a:srgbClr val="FFFFFF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9" name="Forme libre : forme 158">
              <a:extLst>
                <a:ext uri="{FF2B5EF4-FFF2-40B4-BE49-F238E27FC236}">
                  <a16:creationId xmlns:a16="http://schemas.microsoft.com/office/drawing/2014/main" id="{70E24944-A30A-493F-80C6-19B65D43AE54}"/>
                </a:ext>
              </a:extLst>
            </p:cNvPr>
            <p:cNvSpPr/>
            <p:nvPr/>
          </p:nvSpPr>
          <p:spPr>
            <a:xfrm>
              <a:off x="5431553" y="2810061"/>
              <a:ext cx="84565" cy="84565"/>
            </a:xfrm>
            <a:custGeom>
              <a:avLst/>
              <a:gdLst>
                <a:gd name="connsiteX0" fmla="*/ 84566 w 84565"/>
                <a:gd name="connsiteY0" fmla="*/ 42283 h 84565"/>
                <a:gd name="connsiteX1" fmla="*/ 42283 w 84565"/>
                <a:gd name="connsiteY1" fmla="*/ 84566 h 84565"/>
                <a:gd name="connsiteX2" fmla="*/ 0 w 84565"/>
                <a:gd name="connsiteY2" fmla="*/ 42283 h 84565"/>
                <a:gd name="connsiteX3" fmla="*/ 42283 w 84565"/>
                <a:gd name="connsiteY3" fmla="*/ 0 h 84565"/>
                <a:gd name="connsiteX4" fmla="*/ 84566 w 84565"/>
                <a:gd name="connsiteY4" fmla="*/ 42283 h 84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65" h="84565">
                  <a:moveTo>
                    <a:pt x="84566" y="42283"/>
                  </a:moveTo>
                  <a:cubicBezTo>
                    <a:pt x="84566" y="65635"/>
                    <a:pt x="65635" y="84566"/>
                    <a:pt x="42283" y="84566"/>
                  </a:cubicBezTo>
                  <a:cubicBezTo>
                    <a:pt x="18931" y="84566"/>
                    <a:pt x="0" y="65635"/>
                    <a:pt x="0" y="42283"/>
                  </a:cubicBezTo>
                  <a:cubicBezTo>
                    <a:pt x="0" y="18931"/>
                    <a:pt x="18931" y="0"/>
                    <a:pt x="42283" y="0"/>
                  </a:cubicBezTo>
                  <a:cubicBezTo>
                    <a:pt x="65635" y="0"/>
                    <a:pt x="84566" y="18931"/>
                    <a:pt x="84566" y="42283"/>
                  </a:cubicBezTo>
                  <a:close/>
                </a:path>
              </a:pathLst>
            </a:custGeom>
            <a:solidFill>
              <a:srgbClr val="283644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0" name="Forme libre : forme 159">
              <a:extLst>
                <a:ext uri="{FF2B5EF4-FFF2-40B4-BE49-F238E27FC236}">
                  <a16:creationId xmlns:a16="http://schemas.microsoft.com/office/drawing/2014/main" id="{6BE490B6-1380-4132-A46A-6E799070C6A3}"/>
                </a:ext>
              </a:extLst>
            </p:cNvPr>
            <p:cNvSpPr/>
            <p:nvPr/>
          </p:nvSpPr>
          <p:spPr>
            <a:xfrm>
              <a:off x="6144595" y="2779512"/>
              <a:ext cx="84565" cy="84565"/>
            </a:xfrm>
            <a:custGeom>
              <a:avLst/>
              <a:gdLst>
                <a:gd name="connsiteX0" fmla="*/ 84566 w 84565"/>
                <a:gd name="connsiteY0" fmla="*/ 42283 h 84565"/>
                <a:gd name="connsiteX1" fmla="*/ 42283 w 84565"/>
                <a:gd name="connsiteY1" fmla="*/ 84566 h 84565"/>
                <a:gd name="connsiteX2" fmla="*/ 0 w 84565"/>
                <a:gd name="connsiteY2" fmla="*/ 42283 h 84565"/>
                <a:gd name="connsiteX3" fmla="*/ 42283 w 84565"/>
                <a:gd name="connsiteY3" fmla="*/ 0 h 84565"/>
                <a:gd name="connsiteX4" fmla="*/ 84566 w 84565"/>
                <a:gd name="connsiteY4" fmla="*/ 42283 h 84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65" h="84565">
                  <a:moveTo>
                    <a:pt x="84566" y="42283"/>
                  </a:moveTo>
                  <a:cubicBezTo>
                    <a:pt x="84566" y="65635"/>
                    <a:pt x="65635" y="84566"/>
                    <a:pt x="42283" y="84566"/>
                  </a:cubicBezTo>
                  <a:cubicBezTo>
                    <a:pt x="18931" y="84566"/>
                    <a:pt x="0" y="65635"/>
                    <a:pt x="0" y="42283"/>
                  </a:cubicBezTo>
                  <a:cubicBezTo>
                    <a:pt x="0" y="18931"/>
                    <a:pt x="18930" y="0"/>
                    <a:pt x="42283" y="0"/>
                  </a:cubicBezTo>
                  <a:cubicBezTo>
                    <a:pt x="65635" y="0"/>
                    <a:pt x="84566" y="18931"/>
                    <a:pt x="84566" y="42283"/>
                  </a:cubicBezTo>
                  <a:close/>
                </a:path>
              </a:pathLst>
            </a:custGeom>
            <a:solidFill>
              <a:srgbClr val="283644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1" name="Forme libre : forme 160">
              <a:extLst>
                <a:ext uri="{FF2B5EF4-FFF2-40B4-BE49-F238E27FC236}">
                  <a16:creationId xmlns:a16="http://schemas.microsoft.com/office/drawing/2014/main" id="{FE0CB747-2167-4879-AC75-A620A82AF874}"/>
                </a:ext>
              </a:extLst>
            </p:cNvPr>
            <p:cNvSpPr/>
            <p:nvPr/>
          </p:nvSpPr>
          <p:spPr>
            <a:xfrm>
              <a:off x="5080622" y="2181148"/>
              <a:ext cx="1644396" cy="1380518"/>
            </a:xfrm>
            <a:custGeom>
              <a:avLst/>
              <a:gdLst>
                <a:gd name="connsiteX0" fmla="*/ 1629938 w 1644396"/>
                <a:gd name="connsiteY0" fmla="*/ 897518 h 1380518"/>
                <a:gd name="connsiteX1" fmla="*/ 709086 w 1644396"/>
                <a:gd name="connsiteY1" fmla="*/ 4855 h 1380518"/>
                <a:gd name="connsiteX2" fmla="*/ 10663 w 1644396"/>
                <a:gd name="connsiteY2" fmla="*/ 687741 h 1380518"/>
                <a:gd name="connsiteX3" fmla="*/ 43 w 1644396"/>
                <a:gd name="connsiteY3" fmla="*/ 1297403 h 1380518"/>
                <a:gd name="connsiteX4" fmla="*/ 316346 w 1644396"/>
                <a:gd name="connsiteY4" fmla="*/ 1353322 h 1380518"/>
                <a:gd name="connsiteX5" fmla="*/ 737341 w 1644396"/>
                <a:gd name="connsiteY5" fmla="*/ 1187795 h 1380518"/>
                <a:gd name="connsiteX6" fmla="*/ 1169545 w 1644396"/>
                <a:gd name="connsiteY6" fmla="*/ 1283964 h 1380518"/>
                <a:gd name="connsiteX7" fmla="*/ 1643901 w 1644396"/>
                <a:gd name="connsiteY7" fmla="*/ 1266658 h 1380518"/>
                <a:gd name="connsiteX8" fmla="*/ 1629938 w 1644396"/>
                <a:gd name="connsiteY8" fmla="*/ 897518 h 1380518"/>
                <a:gd name="connsiteX9" fmla="*/ 532809 w 1644396"/>
                <a:gd name="connsiteY9" fmla="*/ 722748 h 1380518"/>
                <a:gd name="connsiteX10" fmla="*/ 265148 w 1644396"/>
                <a:gd name="connsiteY10" fmla="*/ 700197 h 1380518"/>
                <a:gd name="connsiteX11" fmla="*/ 386144 w 1644396"/>
                <a:gd name="connsiteY11" fmla="*/ 549096 h 1380518"/>
                <a:gd name="connsiteX12" fmla="*/ 537245 w 1644396"/>
                <a:gd name="connsiteY12" fmla="*/ 670092 h 1380518"/>
                <a:gd name="connsiteX13" fmla="*/ 532809 w 1644396"/>
                <a:gd name="connsiteY13" fmla="*/ 722748 h 1380518"/>
                <a:gd name="connsiteX14" fmla="*/ 1245851 w 1644396"/>
                <a:gd name="connsiteY14" fmla="*/ 692265 h 1380518"/>
                <a:gd name="connsiteX15" fmla="*/ 978190 w 1644396"/>
                <a:gd name="connsiteY15" fmla="*/ 669648 h 1380518"/>
                <a:gd name="connsiteX16" fmla="*/ 1099239 w 1644396"/>
                <a:gd name="connsiteY16" fmla="*/ 518589 h 1380518"/>
                <a:gd name="connsiteX17" fmla="*/ 1250298 w 1644396"/>
                <a:gd name="connsiteY17" fmla="*/ 639638 h 1380518"/>
                <a:gd name="connsiteX18" fmla="*/ 1245851 w 1644396"/>
                <a:gd name="connsiteY18" fmla="*/ 692265 h 1380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44396" h="1380518">
                  <a:moveTo>
                    <a:pt x="1629938" y="897518"/>
                  </a:moveTo>
                  <a:cubicBezTo>
                    <a:pt x="1623382" y="697116"/>
                    <a:pt x="1667567" y="-70271"/>
                    <a:pt x="709086" y="4855"/>
                  </a:cubicBezTo>
                  <a:cubicBezTo>
                    <a:pt x="465025" y="23997"/>
                    <a:pt x="35705" y="167759"/>
                    <a:pt x="10663" y="687741"/>
                  </a:cubicBezTo>
                  <a:cubicBezTo>
                    <a:pt x="109" y="906236"/>
                    <a:pt x="-1596" y="1121388"/>
                    <a:pt x="43" y="1297403"/>
                  </a:cubicBezTo>
                  <a:cubicBezTo>
                    <a:pt x="43441" y="1347028"/>
                    <a:pt x="125122" y="1420319"/>
                    <a:pt x="316346" y="1353322"/>
                  </a:cubicBezTo>
                  <a:cubicBezTo>
                    <a:pt x="539954" y="1275049"/>
                    <a:pt x="516551" y="1222670"/>
                    <a:pt x="737341" y="1187795"/>
                  </a:cubicBezTo>
                  <a:cubicBezTo>
                    <a:pt x="958130" y="1152920"/>
                    <a:pt x="1091338" y="1250662"/>
                    <a:pt x="1169545" y="1283964"/>
                  </a:cubicBezTo>
                  <a:cubicBezTo>
                    <a:pt x="1247752" y="1317267"/>
                    <a:pt x="1511808" y="1351420"/>
                    <a:pt x="1643901" y="1266658"/>
                  </a:cubicBezTo>
                  <a:cubicBezTo>
                    <a:pt x="1638526" y="1128468"/>
                    <a:pt x="1632757" y="986082"/>
                    <a:pt x="1629938" y="897518"/>
                  </a:cubicBezTo>
                  <a:close/>
                  <a:moveTo>
                    <a:pt x="532809" y="722748"/>
                  </a:moveTo>
                  <a:cubicBezTo>
                    <a:pt x="455257" y="679875"/>
                    <a:pt x="333260" y="686103"/>
                    <a:pt x="265148" y="700197"/>
                  </a:cubicBezTo>
                  <a:cubicBezTo>
                    <a:pt x="256835" y="625059"/>
                    <a:pt x="311007" y="557409"/>
                    <a:pt x="386144" y="549096"/>
                  </a:cubicBezTo>
                  <a:cubicBezTo>
                    <a:pt x="461282" y="540783"/>
                    <a:pt x="528932" y="594955"/>
                    <a:pt x="537245" y="670092"/>
                  </a:cubicBezTo>
                  <a:cubicBezTo>
                    <a:pt x="539201" y="687766"/>
                    <a:pt x="537694" y="705651"/>
                    <a:pt x="532809" y="722748"/>
                  </a:cubicBezTo>
                  <a:close/>
                  <a:moveTo>
                    <a:pt x="1245851" y="692265"/>
                  </a:moveTo>
                  <a:cubicBezTo>
                    <a:pt x="1168430" y="649326"/>
                    <a:pt x="1046301" y="655620"/>
                    <a:pt x="978190" y="669648"/>
                  </a:cubicBezTo>
                  <a:cubicBezTo>
                    <a:pt x="969903" y="594508"/>
                    <a:pt x="1024098" y="526876"/>
                    <a:pt x="1099239" y="518589"/>
                  </a:cubicBezTo>
                  <a:cubicBezTo>
                    <a:pt x="1174380" y="510302"/>
                    <a:pt x="1242011" y="564498"/>
                    <a:pt x="1250298" y="639638"/>
                  </a:cubicBezTo>
                  <a:cubicBezTo>
                    <a:pt x="1252246" y="657303"/>
                    <a:pt x="1250736" y="675177"/>
                    <a:pt x="1245851" y="692265"/>
                  </a:cubicBezTo>
                  <a:close/>
                </a:path>
              </a:pathLst>
            </a:custGeom>
            <a:solidFill>
              <a:srgbClr val="CC946E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2" name="Forme libre : forme 161">
              <a:extLst>
                <a:ext uri="{FF2B5EF4-FFF2-40B4-BE49-F238E27FC236}">
                  <a16:creationId xmlns:a16="http://schemas.microsoft.com/office/drawing/2014/main" id="{CD6D6CE2-375A-472B-B795-7E35FD797CA6}"/>
                </a:ext>
              </a:extLst>
            </p:cNvPr>
            <p:cNvSpPr/>
            <p:nvPr/>
          </p:nvSpPr>
          <p:spPr>
            <a:xfrm>
              <a:off x="5445713" y="2010768"/>
              <a:ext cx="773549" cy="294024"/>
            </a:xfrm>
            <a:custGeom>
              <a:avLst/>
              <a:gdLst>
                <a:gd name="connsiteX0" fmla="*/ -496 w 773549"/>
                <a:gd name="connsiteY0" fmla="*/ 247280 h 294024"/>
                <a:gd name="connsiteX1" fmla="*/ 687832 w 773549"/>
                <a:gd name="connsiteY1" fmla="*/ 188805 h 294024"/>
                <a:gd name="connsiteX2" fmla="*/ 773053 w 773549"/>
                <a:gd name="connsiteY2" fmla="*/ 43732 h 294024"/>
                <a:gd name="connsiteX3" fmla="*/ 672820 w 773549"/>
                <a:gd name="connsiteY3" fmla="*/ 118858 h 294024"/>
                <a:gd name="connsiteX4" fmla="*/ 773053 w 773549"/>
                <a:gd name="connsiteY4" fmla="*/ -125 h 294024"/>
                <a:gd name="connsiteX5" fmla="*/ 491167 w 773549"/>
                <a:gd name="connsiteY5" fmla="*/ 71986 h 294024"/>
                <a:gd name="connsiteX6" fmla="*/ 541251 w 773549"/>
                <a:gd name="connsiteY6" fmla="*/ -125 h 294024"/>
                <a:gd name="connsiteX7" fmla="*/ -496 w 773549"/>
                <a:gd name="connsiteY7" fmla="*/ 247280 h 294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3549" h="294024">
                  <a:moveTo>
                    <a:pt x="-496" y="247280"/>
                  </a:moveTo>
                  <a:cubicBezTo>
                    <a:pt x="71615" y="281762"/>
                    <a:pt x="398407" y="355839"/>
                    <a:pt x="687832" y="188805"/>
                  </a:cubicBezTo>
                  <a:cubicBezTo>
                    <a:pt x="748339" y="137672"/>
                    <a:pt x="770235" y="106337"/>
                    <a:pt x="773053" y="43732"/>
                  </a:cubicBezTo>
                  <a:cubicBezTo>
                    <a:pt x="745763" y="76042"/>
                    <a:pt x="711490" y="101731"/>
                    <a:pt x="672820" y="118858"/>
                  </a:cubicBezTo>
                  <a:cubicBezTo>
                    <a:pt x="689448" y="67650"/>
                    <a:pt x="725413" y="24958"/>
                    <a:pt x="773053" y="-125"/>
                  </a:cubicBezTo>
                  <a:cubicBezTo>
                    <a:pt x="650924" y="9250"/>
                    <a:pt x="572586" y="15543"/>
                    <a:pt x="491167" y="71986"/>
                  </a:cubicBezTo>
                  <a:lnTo>
                    <a:pt x="541251" y="-125"/>
                  </a:lnTo>
                  <a:cubicBezTo>
                    <a:pt x="541251" y="-125"/>
                    <a:pt x="297058" y="-15792"/>
                    <a:pt x="-496" y="247280"/>
                  </a:cubicBezTo>
                  <a:close/>
                </a:path>
              </a:pathLst>
            </a:custGeom>
            <a:solidFill>
              <a:srgbClr val="772917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3" name="Forme libre : forme 162">
              <a:extLst>
                <a:ext uri="{FF2B5EF4-FFF2-40B4-BE49-F238E27FC236}">
                  <a16:creationId xmlns:a16="http://schemas.microsoft.com/office/drawing/2014/main" id="{36136B61-85B8-4F9C-B770-2F1E2CD7D759}"/>
                </a:ext>
              </a:extLst>
            </p:cNvPr>
            <p:cNvSpPr/>
            <p:nvPr/>
          </p:nvSpPr>
          <p:spPr>
            <a:xfrm>
              <a:off x="6034146" y="2339951"/>
              <a:ext cx="272960" cy="129707"/>
            </a:xfrm>
            <a:custGeom>
              <a:avLst/>
              <a:gdLst>
                <a:gd name="connsiteX0" fmla="*/ 142403 w 272960"/>
                <a:gd name="connsiteY0" fmla="*/ 21477 h 129707"/>
                <a:gd name="connsiteX1" fmla="*/ -48 w 272960"/>
                <a:gd name="connsiteY1" fmla="*/ 37275 h 129707"/>
                <a:gd name="connsiteX2" fmla="*/ 153416 w 272960"/>
                <a:gd name="connsiteY2" fmla="*/ 128135 h 129707"/>
                <a:gd name="connsiteX3" fmla="*/ 272464 w 272960"/>
                <a:gd name="connsiteY3" fmla="*/ 84278 h 129707"/>
                <a:gd name="connsiteX4" fmla="*/ 142403 w 272960"/>
                <a:gd name="connsiteY4" fmla="*/ 21477 h 129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960" h="129707">
                  <a:moveTo>
                    <a:pt x="142403" y="21477"/>
                  </a:moveTo>
                  <a:cubicBezTo>
                    <a:pt x="74488" y="-1140"/>
                    <a:pt x="6507" y="-19233"/>
                    <a:pt x="-48" y="37275"/>
                  </a:cubicBezTo>
                  <a:cubicBezTo>
                    <a:pt x="-6604" y="93784"/>
                    <a:pt x="59476" y="137509"/>
                    <a:pt x="153416" y="128135"/>
                  </a:cubicBezTo>
                  <a:cubicBezTo>
                    <a:pt x="247357" y="118760"/>
                    <a:pt x="272464" y="112467"/>
                    <a:pt x="272464" y="84278"/>
                  </a:cubicBezTo>
                  <a:cubicBezTo>
                    <a:pt x="272464" y="56090"/>
                    <a:pt x="202582" y="41536"/>
                    <a:pt x="142403" y="21477"/>
                  </a:cubicBezTo>
                  <a:close/>
                </a:path>
              </a:pathLst>
            </a:custGeom>
            <a:solidFill>
              <a:srgbClr val="772917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4" name="Forme libre : forme 163">
              <a:extLst>
                <a:ext uri="{FF2B5EF4-FFF2-40B4-BE49-F238E27FC236}">
                  <a16:creationId xmlns:a16="http://schemas.microsoft.com/office/drawing/2014/main" id="{F7837761-5416-4107-9C63-C9238083E045}"/>
                </a:ext>
              </a:extLst>
            </p:cNvPr>
            <p:cNvSpPr/>
            <p:nvPr/>
          </p:nvSpPr>
          <p:spPr>
            <a:xfrm>
              <a:off x="5292033" y="2433517"/>
              <a:ext cx="211205" cy="156932"/>
            </a:xfrm>
            <a:custGeom>
              <a:avLst/>
              <a:gdLst>
                <a:gd name="connsiteX0" fmla="*/ 206415 w 211205"/>
                <a:gd name="connsiteY0" fmla="*/ 24998 h 156932"/>
                <a:gd name="connsiteX1" fmla="*/ 67045 w 211205"/>
                <a:gd name="connsiteY1" fmla="*/ 35684 h 156932"/>
                <a:gd name="connsiteX2" fmla="*/ 2801 w 211205"/>
                <a:gd name="connsiteY2" fmla="*/ 154994 h 156932"/>
                <a:gd name="connsiteX3" fmla="*/ 178226 w 211205"/>
                <a:gd name="connsiteY3" fmla="*/ 101763 h 156932"/>
                <a:gd name="connsiteX4" fmla="*/ 206415 w 211205"/>
                <a:gd name="connsiteY4" fmla="*/ 24998 h 156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205" h="156932">
                  <a:moveTo>
                    <a:pt x="206415" y="24998"/>
                  </a:moveTo>
                  <a:cubicBezTo>
                    <a:pt x="193304" y="-11974"/>
                    <a:pt x="112475" y="-8435"/>
                    <a:pt x="67045" y="35684"/>
                  </a:cubicBezTo>
                  <a:cubicBezTo>
                    <a:pt x="21615" y="79803"/>
                    <a:pt x="-11293" y="144046"/>
                    <a:pt x="2801" y="154994"/>
                  </a:cubicBezTo>
                  <a:cubicBezTo>
                    <a:pt x="16895" y="165942"/>
                    <a:pt x="147022" y="119004"/>
                    <a:pt x="178226" y="101763"/>
                  </a:cubicBezTo>
                  <a:cubicBezTo>
                    <a:pt x="205741" y="87036"/>
                    <a:pt x="217860" y="54033"/>
                    <a:pt x="206415" y="24998"/>
                  </a:cubicBezTo>
                  <a:close/>
                </a:path>
              </a:pathLst>
            </a:custGeom>
            <a:solidFill>
              <a:srgbClr val="772917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5" name="Forme libre : forme 164">
              <a:extLst>
                <a:ext uri="{FF2B5EF4-FFF2-40B4-BE49-F238E27FC236}">
                  <a16:creationId xmlns:a16="http://schemas.microsoft.com/office/drawing/2014/main" id="{78130106-200B-43A0-B0DF-C1FB8B89C44C}"/>
                </a:ext>
              </a:extLst>
            </p:cNvPr>
            <p:cNvSpPr/>
            <p:nvPr/>
          </p:nvSpPr>
          <p:spPr>
            <a:xfrm>
              <a:off x="5681907" y="2304541"/>
              <a:ext cx="187933" cy="1003579"/>
            </a:xfrm>
            <a:custGeom>
              <a:avLst/>
              <a:gdLst>
                <a:gd name="connsiteX0" fmla="*/ 171652 w 187933"/>
                <a:gd name="connsiteY0" fmla="*/ 990062 h 1003579"/>
                <a:gd name="connsiteX1" fmla="*/ 111800 w 187933"/>
                <a:gd name="connsiteY1" fmla="*/ 982261 h 1003579"/>
                <a:gd name="connsiteX2" fmla="*/ 74106 w 187933"/>
                <a:gd name="connsiteY2" fmla="*/ 970396 h 1003579"/>
                <a:gd name="connsiteX3" fmla="*/ 42246 w 187933"/>
                <a:gd name="connsiteY3" fmla="*/ 948763 h 1003579"/>
                <a:gd name="connsiteX4" fmla="*/ 24481 w 187933"/>
                <a:gd name="connsiteY4" fmla="*/ 915985 h 1003579"/>
                <a:gd name="connsiteX5" fmla="*/ 22711 w 187933"/>
                <a:gd name="connsiteY5" fmla="*/ 906611 h 1003579"/>
                <a:gd name="connsiteX6" fmla="*/ 21990 w 187933"/>
                <a:gd name="connsiteY6" fmla="*/ 896909 h 1003579"/>
                <a:gd name="connsiteX7" fmla="*/ 22580 w 187933"/>
                <a:gd name="connsiteY7" fmla="*/ 887141 h 1003579"/>
                <a:gd name="connsiteX8" fmla="*/ 24087 w 187933"/>
                <a:gd name="connsiteY8" fmla="*/ 877504 h 1003579"/>
                <a:gd name="connsiteX9" fmla="*/ 68992 w 187933"/>
                <a:gd name="connsiteY9" fmla="*/ 814244 h 1003579"/>
                <a:gd name="connsiteX10" fmla="*/ 106686 w 187933"/>
                <a:gd name="connsiteY10" fmla="*/ 799691 h 1003579"/>
                <a:gd name="connsiteX11" fmla="*/ 147855 w 187933"/>
                <a:gd name="connsiteY11" fmla="*/ 800215 h 1003579"/>
                <a:gd name="connsiteX12" fmla="*/ 162802 w 187933"/>
                <a:gd name="connsiteY12" fmla="*/ 802706 h 1003579"/>
                <a:gd name="connsiteX13" fmla="*/ 161950 w 187933"/>
                <a:gd name="connsiteY13" fmla="*/ 787891 h 1003579"/>
                <a:gd name="connsiteX14" fmla="*/ 110817 w 187933"/>
                <a:gd name="connsiteY14" fmla="*/ 15652 h 1003579"/>
                <a:gd name="connsiteX15" fmla="*/ 107867 w 187933"/>
                <a:gd name="connsiteY15" fmla="*/ 15652 h 1003579"/>
                <a:gd name="connsiteX16" fmla="*/ 139858 w 187933"/>
                <a:gd name="connsiteY16" fmla="*/ 777009 h 1003579"/>
                <a:gd name="connsiteX17" fmla="*/ 66764 w 187933"/>
                <a:gd name="connsiteY17" fmla="*/ 789661 h 1003579"/>
                <a:gd name="connsiteX18" fmla="*/ 7764 w 187933"/>
                <a:gd name="connsiteY18" fmla="*/ 852987 h 1003579"/>
                <a:gd name="connsiteX19" fmla="*/ -496 w 187933"/>
                <a:gd name="connsiteY19" fmla="*/ 896450 h 1003579"/>
                <a:gd name="connsiteX20" fmla="*/ 9665 w 187933"/>
                <a:gd name="connsiteY20" fmla="*/ 940175 h 1003579"/>
                <a:gd name="connsiteX21" fmla="*/ 39165 w 187933"/>
                <a:gd name="connsiteY21" fmla="*/ 974133 h 1003579"/>
                <a:gd name="connsiteX22" fmla="*/ 57913 w 187933"/>
                <a:gd name="connsiteY22" fmla="*/ 985605 h 1003579"/>
                <a:gd name="connsiteX23" fmla="*/ 77580 w 187933"/>
                <a:gd name="connsiteY23" fmla="*/ 993602 h 1003579"/>
                <a:gd name="connsiteX24" fmla="*/ 122616 w 187933"/>
                <a:gd name="connsiteY24" fmla="*/ 1002583 h 1003579"/>
                <a:gd name="connsiteX25" fmla="*/ 156115 w 187933"/>
                <a:gd name="connsiteY25" fmla="*/ 1002583 h 1003579"/>
                <a:gd name="connsiteX26" fmla="*/ 186861 w 187933"/>
                <a:gd name="connsiteY26" fmla="*/ 995110 h 1003579"/>
                <a:gd name="connsiteX27" fmla="*/ 171652 w 187933"/>
                <a:gd name="connsiteY27" fmla="*/ 990062 h 10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7933" h="1003579">
                  <a:moveTo>
                    <a:pt x="171652" y="990062"/>
                  </a:moveTo>
                  <a:cubicBezTo>
                    <a:pt x="151577" y="988529"/>
                    <a:pt x="131598" y="985925"/>
                    <a:pt x="111800" y="982261"/>
                  </a:cubicBezTo>
                  <a:cubicBezTo>
                    <a:pt x="98808" y="979822"/>
                    <a:pt x="86153" y="975838"/>
                    <a:pt x="74106" y="970396"/>
                  </a:cubicBezTo>
                  <a:cubicBezTo>
                    <a:pt x="62164" y="965355"/>
                    <a:pt x="51337" y="958003"/>
                    <a:pt x="42246" y="948763"/>
                  </a:cubicBezTo>
                  <a:cubicBezTo>
                    <a:pt x="33526" y="939603"/>
                    <a:pt x="27395" y="928292"/>
                    <a:pt x="24481" y="915985"/>
                  </a:cubicBezTo>
                  <a:cubicBezTo>
                    <a:pt x="23690" y="912902"/>
                    <a:pt x="23098" y="909771"/>
                    <a:pt x="22711" y="906611"/>
                  </a:cubicBezTo>
                  <a:lnTo>
                    <a:pt x="21990" y="896909"/>
                  </a:lnTo>
                  <a:lnTo>
                    <a:pt x="22580" y="887141"/>
                  </a:lnTo>
                  <a:cubicBezTo>
                    <a:pt x="22884" y="883901"/>
                    <a:pt x="23388" y="880683"/>
                    <a:pt x="24087" y="877504"/>
                  </a:cubicBezTo>
                  <a:cubicBezTo>
                    <a:pt x="29825" y="851186"/>
                    <a:pt x="46040" y="828342"/>
                    <a:pt x="68992" y="814244"/>
                  </a:cubicBezTo>
                  <a:cubicBezTo>
                    <a:pt x="80524" y="807053"/>
                    <a:pt x="93314" y="802114"/>
                    <a:pt x="106686" y="799691"/>
                  </a:cubicBezTo>
                  <a:cubicBezTo>
                    <a:pt x="120347" y="797638"/>
                    <a:pt x="134251" y="797815"/>
                    <a:pt x="147855" y="800215"/>
                  </a:cubicBezTo>
                  <a:lnTo>
                    <a:pt x="162802" y="802706"/>
                  </a:lnTo>
                  <a:lnTo>
                    <a:pt x="161950" y="787891"/>
                  </a:lnTo>
                  <a:cubicBezTo>
                    <a:pt x="147397" y="527441"/>
                    <a:pt x="125829" y="251519"/>
                    <a:pt x="110817" y="15652"/>
                  </a:cubicBezTo>
                  <a:cubicBezTo>
                    <a:pt x="109506" y="-5522"/>
                    <a:pt x="106884" y="-5718"/>
                    <a:pt x="107867" y="15652"/>
                  </a:cubicBezTo>
                  <a:cubicBezTo>
                    <a:pt x="118421" y="266269"/>
                    <a:pt x="129172" y="522983"/>
                    <a:pt x="139858" y="777009"/>
                  </a:cubicBezTo>
                  <a:cubicBezTo>
                    <a:pt x="114779" y="773940"/>
                    <a:pt x="89352" y="778341"/>
                    <a:pt x="66764" y="789661"/>
                  </a:cubicBezTo>
                  <a:cubicBezTo>
                    <a:pt x="40037" y="802874"/>
                    <a:pt x="19056" y="825393"/>
                    <a:pt x="7764" y="852987"/>
                  </a:cubicBezTo>
                  <a:cubicBezTo>
                    <a:pt x="2295" y="866824"/>
                    <a:pt x="-508" y="881571"/>
                    <a:pt x="-496" y="896450"/>
                  </a:cubicBezTo>
                  <a:cubicBezTo>
                    <a:pt x="-233" y="911579"/>
                    <a:pt x="3230" y="926481"/>
                    <a:pt x="9665" y="940175"/>
                  </a:cubicBezTo>
                  <a:cubicBezTo>
                    <a:pt x="16731" y="953630"/>
                    <a:pt x="26830" y="965255"/>
                    <a:pt x="39165" y="974133"/>
                  </a:cubicBezTo>
                  <a:cubicBezTo>
                    <a:pt x="45109" y="978435"/>
                    <a:pt x="51377" y="982270"/>
                    <a:pt x="57913" y="985605"/>
                  </a:cubicBezTo>
                  <a:cubicBezTo>
                    <a:pt x="64304" y="988659"/>
                    <a:pt x="70871" y="991330"/>
                    <a:pt x="77580" y="993602"/>
                  </a:cubicBezTo>
                  <a:cubicBezTo>
                    <a:pt x="92149" y="998498"/>
                    <a:pt x="107283" y="1001516"/>
                    <a:pt x="122616" y="1002583"/>
                  </a:cubicBezTo>
                  <a:cubicBezTo>
                    <a:pt x="133763" y="1003509"/>
                    <a:pt x="144968" y="1003509"/>
                    <a:pt x="156115" y="1002583"/>
                  </a:cubicBezTo>
                  <a:cubicBezTo>
                    <a:pt x="174405" y="1000879"/>
                    <a:pt x="184501" y="997470"/>
                    <a:pt x="186861" y="995110"/>
                  </a:cubicBezTo>
                  <a:cubicBezTo>
                    <a:pt x="189221" y="992750"/>
                    <a:pt x="184370" y="991242"/>
                    <a:pt x="171652" y="990062"/>
                  </a:cubicBezTo>
                  <a:close/>
                </a:path>
              </a:pathLst>
            </a:custGeom>
            <a:solidFill>
              <a:srgbClr val="B7825E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6" name="Forme libre : forme 165">
              <a:extLst>
                <a:ext uri="{FF2B5EF4-FFF2-40B4-BE49-F238E27FC236}">
                  <a16:creationId xmlns:a16="http://schemas.microsoft.com/office/drawing/2014/main" id="{2AD681F8-0440-4FC4-92CB-6631ABD69F5F}"/>
                </a:ext>
              </a:extLst>
            </p:cNvPr>
            <p:cNvSpPr/>
            <p:nvPr/>
          </p:nvSpPr>
          <p:spPr>
            <a:xfrm>
              <a:off x="5345125" y="2881573"/>
              <a:ext cx="238024" cy="123645"/>
            </a:xfrm>
            <a:custGeom>
              <a:avLst/>
              <a:gdLst>
                <a:gd name="connsiteX0" fmla="*/ 210421 w 238024"/>
                <a:gd name="connsiteY0" fmla="*/ 75291 h 123645"/>
                <a:gd name="connsiteX1" fmla="*/ 153126 w 238024"/>
                <a:gd name="connsiteY1" fmla="*/ 103808 h 123645"/>
                <a:gd name="connsiteX2" fmla="*/ 136279 w 238024"/>
                <a:gd name="connsiteY2" fmla="*/ 106102 h 123645"/>
                <a:gd name="connsiteX3" fmla="*/ 119103 w 238024"/>
                <a:gd name="connsiteY3" fmla="*/ 106692 h 123645"/>
                <a:gd name="connsiteX4" fmla="*/ 101994 w 238024"/>
                <a:gd name="connsiteY4" fmla="*/ 105971 h 123645"/>
                <a:gd name="connsiteX5" fmla="*/ 93668 w 238024"/>
                <a:gd name="connsiteY5" fmla="*/ 105053 h 123645"/>
                <a:gd name="connsiteX6" fmla="*/ 85474 w 238024"/>
                <a:gd name="connsiteY6" fmla="*/ 103283 h 123645"/>
                <a:gd name="connsiteX7" fmla="*/ 54794 w 238024"/>
                <a:gd name="connsiteY7" fmla="*/ 89648 h 123645"/>
                <a:gd name="connsiteX8" fmla="*/ 29752 w 238024"/>
                <a:gd name="connsiteY8" fmla="*/ 66441 h 123645"/>
                <a:gd name="connsiteX9" fmla="*/ 2481 w 238024"/>
                <a:gd name="connsiteY9" fmla="*/ 2722 h 123645"/>
                <a:gd name="connsiteX10" fmla="*/ -469 w 238024"/>
                <a:gd name="connsiteY10" fmla="*/ 2722 h 123645"/>
                <a:gd name="connsiteX11" fmla="*/ 23262 w 238024"/>
                <a:gd name="connsiteY11" fmla="*/ 70899 h 123645"/>
                <a:gd name="connsiteX12" fmla="*/ 48500 w 238024"/>
                <a:gd name="connsiteY12" fmla="*/ 98104 h 123645"/>
                <a:gd name="connsiteX13" fmla="*/ 81606 w 238024"/>
                <a:gd name="connsiteY13" fmla="*/ 115935 h 123645"/>
                <a:gd name="connsiteX14" fmla="*/ 90718 w 238024"/>
                <a:gd name="connsiteY14" fmla="*/ 118689 h 123645"/>
                <a:gd name="connsiteX15" fmla="*/ 100027 w 238024"/>
                <a:gd name="connsiteY15" fmla="*/ 120459 h 123645"/>
                <a:gd name="connsiteX16" fmla="*/ 118513 w 238024"/>
                <a:gd name="connsiteY16" fmla="*/ 122622 h 123645"/>
                <a:gd name="connsiteX17" fmla="*/ 137065 w 238024"/>
                <a:gd name="connsiteY17" fmla="*/ 123277 h 123645"/>
                <a:gd name="connsiteX18" fmla="*/ 155880 w 238024"/>
                <a:gd name="connsiteY18" fmla="*/ 122097 h 123645"/>
                <a:gd name="connsiteX19" fmla="*/ 226286 w 238024"/>
                <a:gd name="connsiteY19" fmla="*/ 92204 h 123645"/>
                <a:gd name="connsiteX20" fmla="*/ 237037 w 238024"/>
                <a:gd name="connsiteY20" fmla="*/ 75619 h 123645"/>
                <a:gd name="connsiteX21" fmla="*/ 234742 w 238024"/>
                <a:gd name="connsiteY21" fmla="*/ 65655 h 123645"/>
                <a:gd name="connsiteX22" fmla="*/ 224516 w 238024"/>
                <a:gd name="connsiteY22" fmla="*/ 64999 h 123645"/>
                <a:gd name="connsiteX23" fmla="*/ 210421 w 238024"/>
                <a:gd name="connsiteY23" fmla="*/ 75291 h 12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8024" h="123645">
                  <a:moveTo>
                    <a:pt x="210421" y="75291"/>
                  </a:moveTo>
                  <a:cubicBezTo>
                    <a:pt x="194804" y="90596"/>
                    <a:pt x="174752" y="100576"/>
                    <a:pt x="153126" y="103808"/>
                  </a:cubicBezTo>
                  <a:cubicBezTo>
                    <a:pt x="147620" y="105053"/>
                    <a:pt x="141916" y="105315"/>
                    <a:pt x="136279" y="106102"/>
                  </a:cubicBezTo>
                  <a:cubicBezTo>
                    <a:pt x="130641" y="106889"/>
                    <a:pt x="124872" y="106889"/>
                    <a:pt x="119103" y="106692"/>
                  </a:cubicBezTo>
                  <a:cubicBezTo>
                    <a:pt x="113391" y="106785"/>
                    <a:pt x="107678" y="106544"/>
                    <a:pt x="101994" y="105971"/>
                  </a:cubicBezTo>
                  <a:cubicBezTo>
                    <a:pt x="99240" y="105643"/>
                    <a:pt x="96421" y="105578"/>
                    <a:pt x="93668" y="105053"/>
                  </a:cubicBezTo>
                  <a:lnTo>
                    <a:pt x="85474" y="103283"/>
                  </a:lnTo>
                  <a:cubicBezTo>
                    <a:pt x="74536" y="100545"/>
                    <a:pt x="64155" y="95932"/>
                    <a:pt x="54794" y="89648"/>
                  </a:cubicBezTo>
                  <a:cubicBezTo>
                    <a:pt x="45339" y="83200"/>
                    <a:pt x="36899" y="75378"/>
                    <a:pt x="29752" y="66441"/>
                  </a:cubicBezTo>
                  <a:cubicBezTo>
                    <a:pt x="15276" y="47934"/>
                    <a:pt x="5876" y="25972"/>
                    <a:pt x="2481" y="2722"/>
                  </a:cubicBezTo>
                  <a:cubicBezTo>
                    <a:pt x="1957" y="-1343"/>
                    <a:pt x="-797" y="-1277"/>
                    <a:pt x="-469" y="2722"/>
                  </a:cubicBezTo>
                  <a:cubicBezTo>
                    <a:pt x="1480" y="27103"/>
                    <a:pt x="9650" y="50577"/>
                    <a:pt x="23262" y="70899"/>
                  </a:cubicBezTo>
                  <a:cubicBezTo>
                    <a:pt x="30264" y="81181"/>
                    <a:pt x="38772" y="90352"/>
                    <a:pt x="48500" y="98104"/>
                  </a:cubicBezTo>
                  <a:cubicBezTo>
                    <a:pt x="58430" y="105904"/>
                    <a:pt x="69629" y="111936"/>
                    <a:pt x="81606" y="115935"/>
                  </a:cubicBezTo>
                  <a:lnTo>
                    <a:pt x="90718" y="118689"/>
                  </a:lnTo>
                  <a:cubicBezTo>
                    <a:pt x="93799" y="119410"/>
                    <a:pt x="96946" y="119869"/>
                    <a:pt x="100027" y="120459"/>
                  </a:cubicBezTo>
                  <a:cubicBezTo>
                    <a:pt x="106144" y="121523"/>
                    <a:pt x="112315" y="122246"/>
                    <a:pt x="118513" y="122622"/>
                  </a:cubicBezTo>
                  <a:cubicBezTo>
                    <a:pt x="124675" y="123212"/>
                    <a:pt x="130903" y="123081"/>
                    <a:pt x="137065" y="123277"/>
                  </a:cubicBezTo>
                  <a:cubicBezTo>
                    <a:pt x="143228" y="123474"/>
                    <a:pt x="149586" y="123277"/>
                    <a:pt x="155880" y="122097"/>
                  </a:cubicBezTo>
                  <a:cubicBezTo>
                    <a:pt x="181936" y="119897"/>
                    <a:pt x="206606" y="109423"/>
                    <a:pt x="226286" y="92204"/>
                  </a:cubicBezTo>
                  <a:cubicBezTo>
                    <a:pt x="231517" y="87937"/>
                    <a:pt x="235277" y="82136"/>
                    <a:pt x="237037" y="75619"/>
                  </a:cubicBezTo>
                  <a:cubicBezTo>
                    <a:pt x="238179" y="72129"/>
                    <a:pt x="237296" y="68293"/>
                    <a:pt x="234742" y="65655"/>
                  </a:cubicBezTo>
                  <a:cubicBezTo>
                    <a:pt x="231742" y="63492"/>
                    <a:pt x="227768" y="63237"/>
                    <a:pt x="224516" y="64999"/>
                  </a:cubicBezTo>
                  <a:cubicBezTo>
                    <a:pt x="219184" y="67465"/>
                    <a:pt x="214393" y="70963"/>
                    <a:pt x="210421" y="75291"/>
                  </a:cubicBezTo>
                  <a:close/>
                </a:path>
              </a:pathLst>
            </a:custGeom>
            <a:solidFill>
              <a:srgbClr val="B7825E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7" name="Forme libre : forme 166">
              <a:extLst>
                <a:ext uri="{FF2B5EF4-FFF2-40B4-BE49-F238E27FC236}">
                  <a16:creationId xmlns:a16="http://schemas.microsoft.com/office/drawing/2014/main" id="{313E16B0-B4A8-4C05-AD0B-0B3B2785D6FA}"/>
                </a:ext>
              </a:extLst>
            </p:cNvPr>
            <p:cNvSpPr/>
            <p:nvPr/>
          </p:nvSpPr>
          <p:spPr>
            <a:xfrm>
              <a:off x="5457710" y="2809471"/>
              <a:ext cx="31728" cy="31728"/>
            </a:xfrm>
            <a:custGeom>
              <a:avLst/>
              <a:gdLst>
                <a:gd name="connsiteX0" fmla="*/ 31729 w 31728"/>
                <a:gd name="connsiteY0" fmla="*/ 15864 h 31728"/>
                <a:gd name="connsiteX1" fmla="*/ 15864 w 31728"/>
                <a:gd name="connsiteY1" fmla="*/ 31729 h 31728"/>
                <a:gd name="connsiteX2" fmla="*/ 0 w 31728"/>
                <a:gd name="connsiteY2" fmla="*/ 15864 h 31728"/>
                <a:gd name="connsiteX3" fmla="*/ 15864 w 31728"/>
                <a:gd name="connsiteY3" fmla="*/ 0 h 31728"/>
                <a:gd name="connsiteX4" fmla="*/ 31729 w 31728"/>
                <a:gd name="connsiteY4" fmla="*/ 15864 h 31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28" h="31728">
                  <a:moveTo>
                    <a:pt x="31729" y="15864"/>
                  </a:moveTo>
                  <a:cubicBezTo>
                    <a:pt x="31729" y="24626"/>
                    <a:pt x="24626" y="31729"/>
                    <a:pt x="15864" y="31729"/>
                  </a:cubicBezTo>
                  <a:cubicBezTo>
                    <a:pt x="7103" y="31729"/>
                    <a:pt x="0" y="24626"/>
                    <a:pt x="0" y="15864"/>
                  </a:cubicBezTo>
                  <a:cubicBezTo>
                    <a:pt x="0" y="7103"/>
                    <a:pt x="7102" y="0"/>
                    <a:pt x="15864" y="0"/>
                  </a:cubicBezTo>
                  <a:cubicBezTo>
                    <a:pt x="24626" y="0"/>
                    <a:pt x="31729" y="7103"/>
                    <a:pt x="31729" y="15864"/>
                  </a:cubicBezTo>
                  <a:close/>
                </a:path>
              </a:pathLst>
            </a:custGeom>
            <a:solidFill>
              <a:srgbClr val="FFFFFF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8" name="Forme libre : forme 167">
              <a:extLst>
                <a:ext uri="{FF2B5EF4-FFF2-40B4-BE49-F238E27FC236}">
                  <a16:creationId xmlns:a16="http://schemas.microsoft.com/office/drawing/2014/main" id="{8E8B49BC-A695-479E-A034-6948CAC38895}"/>
                </a:ext>
              </a:extLst>
            </p:cNvPr>
            <p:cNvSpPr/>
            <p:nvPr/>
          </p:nvSpPr>
          <p:spPr>
            <a:xfrm>
              <a:off x="6057848" y="2851090"/>
              <a:ext cx="238113" cy="123671"/>
            </a:xfrm>
            <a:custGeom>
              <a:avLst/>
              <a:gdLst>
                <a:gd name="connsiteX0" fmla="*/ 210675 w 238113"/>
                <a:gd name="connsiteY0" fmla="*/ 75226 h 123671"/>
                <a:gd name="connsiteX1" fmla="*/ 153380 w 238113"/>
                <a:gd name="connsiteY1" fmla="*/ 103742 h 123671"/>
                <a:gd name="connsiteX2" fmla="*/ 136598 w 238113"/>
                <a:gd name="connsiteY2" fmla="*/ 106036 h 123671"/>
                <a:gd name="connsiteX3" fmla="*/ 119357 w 238113"/>
                <a:gd name="connsiteY3" fmla="*/ 106692 h 123671"/>
                <a:gd name="connsiteX4" fmla="*/ 102247 w 238113"/>
                <a:gd name="connsiteY4" fmla="*/ 105971 h 123671"/>
                <a:gd name="connsiteX5" fmla="*/ 93921 w 238113"/>
                <a:gd name="connsiteY5" fmla="*/ 105053 h 123671"/>
                <a:gd name="connsiteX6" fmla="*/ 85727 w 238113"/>
                <a:gd name="connsiteY6" fmla="*/ 103021 h 123671"/>
                <a:gd name="connsiteX7" fmla="*/ 54916 w 238113"/>
                <a:gd name="connsiteY7" fmla="*/ 89910 h 123671"/>
                <a:gd name="connsiteX8" fmla="*/ 29874 w 238113"/>
                <a:gd name="connsiteY8" fmla="*/ 66638 h 123671"/>
                <a:gd name="connsiteX9" fmla="*/ 2472 w 238113"/>
                <a:gd name="connsiteY9" fmla="*/ 2722 h 123671"/>
                <a:gd name="connsiteX10" fmla="*/ -478 w 238113"/>
                <a:gd name="connsiteY10" fmla="*/ 2722 h 123671"/>
                <a:gd name="connsiteX11" fmla="*/ 23253 w 238113"/>
                <a:gd name="connsiteY11" fmla="*/ 70899 h 123671"/>
                <a:gd name="connsiteX12" fmla="*/ 48491 w 238113"/>
                <a:gd name="connsiteY12" fmla="*/ 98039 h 123671"/>
                <a:gd name="connsiteX13" fmla="*/ 81597 w 238113"/>
                <a:gd name="connsiteY13" fmla="*/ 115870 h 123671"/>
                <a:gd name="connsiteX14" fmla="*/ 90709 w 238113"/>
                <a:gd name="connsiteY14" fmla="*/ 118623 h 123671"/>
                <a:gd name="connsiteX15" fmla="*/ 100084 w 238113"/>
                <a:gd name="connsiteY15" fmla="*/ 120393 h 123671"/>
                <a:gd name="connsiteX16" fmla="*/ 118570 w 238113"/>
                <a:gd name="connsiteY16" fmla="*/ 122622 h 123671"/>
                <a:gd name="connsiteX17" fmla="*/ 137122 w 238113"/>
                <a:gd name="connsiteY17" fmla="*/ 123277 h 123671"/>
                <a:gd name="connsiteX18" fmla="*/ 155871 w 238113"/>
                <a:gd name="connsiteY18" fmla="*/ 122032 h 123671"/>
                <a:gd name="connsiteX19" fmla="*/ 226343 w 238113"/>
                <a:gd name="connsiteY19" fmla="*/ 91811 h 123671"/>
                <a:gd name="connsiteX20" fmla="*/ 237159 w 238113"/>
                <a:gd name="connsiteY20" fmla="*/ 75226 h 123671"/>
                <a:gd name="connsiteX21" fmla="*/ 234799 w 238113"/>
                <a:gd name="connsiteY21" fmla="*/ 65261 h 123671"/>
                <a:gd name="connsiteX22" fmla="*/ 224573 w 238113"/>
                <a:gd name="connsiteY22" fmla="*/ 64671 h 123671"/>
                <a:gd name="connsiteX23" fmla="*/ 210675 w 238113"/>
                <a:gd name="connsiteY23" fmla="*/ 75226 h 12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8113" h="123671">
                  <a:moveTo>
                    <a:pt x="210675" y="75226"/>
                  </a:moveTo>
                  <a:cubicBezTo>
                    <a:pt x="195066" y="90541"/>
                    <a:pt x="175010" y="100523"/>
                    <a:pt x="153380" y="103742"/>
                  </a:cubicBezTo>
                  <a:cubicBezTo>
                    <a:pt x="147939" y="105053"/>
                    <a:pt x="142170" y="105250"/>
                    <a:pt x="136598" y="106036"/>
                  </a:cubicBezTo>
                  <a:cubicBezTo>
                    <a:pt x="131025" y="106823"/>
                    <a:pt x="125191" y="106823"/>
                    <a:pt x="119357" y="106692"/>
                  </a:cubicBezTo>
                  <a:cubicBezTo>
                    <a:pt x="113645" y="106752"/>
                    <a:pt x="107933" y="106511"/>
                    <a:pt x="102247" y="105971"/>
                  </a:cubicBezTo>
                  <a:cubicBezTo>
                    <a:pt x="99493" y="105643"/>
                    <a:pt x="96675" y="105512"/>
                    <a:pt x="93921" y="105053"/>
                  </a:cubicBezTo>
                  <a:lnTo>
                    <a:pt x="85727" y="103021"/>
                  </a:lnTo>
                  <a:cubicBezTo>
                    <a:pt x="74783" y="100444"/>
                    <a:pt x="64361" y="96010"/>
                    <a:pt x="54916" y="89910"/>
                  </a:cubicBezTo>
                  <a:cubicBezTo>
                    <a:pt x="45445" y="83457"/>
                    <a:pt x="37003" y="75611"/>
                    <a:pt x="29874" y="66638"/>
                  </a:cubicBezTo>
                  <a:cubicBezTo>
                    <a:pt x="15301" y="48100"/>
                    <a:pt x="5852" y="26059"/>
                    <a:pt x="2472" y="2722"/>
                  </a:cubicBezTo>
                  <a:cubicBezTo>
                    <a:pt x="1947" y="-1343"/>
                    <a:pt x="-740" y="-1277"/>
                    <a:pt x="-478" y="2722"/>
                  </a:cubicBezTo>
                  <a:cubicBezTo>
                    <a:pt x="1479" y="27102"/>
                    <a:pt x="9649" y="50573"/>
                    <a:pt x="23253" y="70899"/>
                  </a:cubicBezTo>
                  <a:cubicBezTo>
                    <a:pt x="30311" y="81117"/>
                    <a:pt x="38813" y="90258"/>
                    <a:pt x="48491" y="98039"/>
                  </a:cubicBezTo>
                  <a:cubicBezTo>
                    <a:pt x="58405" y="105863"/>
                    <a:pt x="69608" y="111897"/>
                    <a:pt x="81597" y="115870"/>
                  </a:cubicBezTo>
                  <a:lnTo>
                    <a:pt x="90709" y="118623"/>
                  </a:lnTo>
                  <a:cubicBezTo>
                    <a:pt x="93790" y="119410"/>
                    <a:pt x="97265" y="119803"/>
                    <a:pt x="100084" y="120393"/>
                  </a:cubicBezTo>
                  <a:cubicBezTo>
                    <a:pt x="106199" y="121483"/>
                    <a:pt x="112371" y="122227"/>
                    <a:pt x="118570" y="122622"/>
                  </a:cubicBezTo>
                  <a:cubicBezTo>
                    <a:pt x="124667" y="123212"/>
                    <a:pt x="130894" y="123015"/>
                    <a:pt x="137122" y="123277"/>
                  </a:cubicBezTo>
                  <a:cubicBezTo>
                    <a:pt x="143350" y="123540"/>
                    <a:pt x="149578" y="123277"/>
                    <a:pt x="155871" y="122032"/>
                  </a:cubicBezTo>
                  <a:cubicBezTo>
                    <a:pt x="181997" y="119785"/>
                    <a:pt x="206706" y="109189"/>
                    <a:pt x="226343" y="91811"/>
                  </a:cubicBezTo>
                  <a:cubicBezTo>
                    <a:pt x="231572" y="87530"/>
                    <a:pt x="235350" y="81737"/>
                    <a:pt x="237159" y="75226"/>
                  </a:cubicBezTo>
                  <a:cubicBezTo>
                    <a:pt x="238255" y="71723"/>
                    <a:pt x="237350" y="67901"/>
                    <a:pt x="234799" y="65261"/>
                  </a:cubicBezTo>
                  <a:cubicBezTo>
                    <a:pt x="231775" y="63150"/>
                    <a:pt x="227820" y="62922"/>
                    <a:pt x="224573" y="64671"/>
                  </a:cubicBezTo>
                  <a:cubicBezTo>
                    <a:pt x="219283" y="67228"/>
                    <a:pt x="214558" y="70816"/>
                    <a:pt x="210675" y="75226"/>
                  </a:cubicBezTo>
                  <a:close/>
                </a:path>
              </a:pathLst>
            </a:custGeom>
            <a:solidFill>
              <a:srgbClr val="B7825E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9" name="Forme libre : forme 168">
              <a:extLst>
                <a:ext uri="{FF2B5EF4-FFF2-40B4-BE49-F238E27FC236}">
                  <a16:creationId xmlns:a16="http://schemas.microsoft.com/office/drawing/2014/main" id="{F49A4B5B-86A8-42B7-829F-9AF6480DC0FF}"/>
                </a:ext>
              </a:extLst>
            </p:cNvPr>
            <p:cNvSpPr/>
            <p:nvPr/>
          </p:nvSpPr>
          <p:spPr>
            <a:xfrm>
              <a:off x="6170752" y="2778922"/>
              <a:ext cx="31728" cy="31728"/>
            </a:xfrm>
            <a:custGeom>
              <a:avLst/>
              <a:gdLst>
                <a:gd name="connsiteX0" fmla="*/ 31729 w 31728"/>
                <a:gd name="connsiteY0" fmla="*/ 15864 h 31728"/>
                <a:gd name="connsiteX1" fmla="*/ 15864 w 31728"/>
                <a:gd name="connsiteY1" fmla="*/ 31729 h 31728"/>
                <a:gd name="connsiteX2" fmla="*/ 0 w 31728"/>
                <a:gd name="connsiteY2" fmla="*/ 15864 h 31728"/>
                <a:gd name="connsiteX3" fmla="*/ 15864 w 31728"/>
                <a:gd name="connsiteY3" fmla="*/ 0 h 31728"/>
                <a:gd name="connsiteX4" fmla="*/ 31729 w 31728"/>
                <a:gd name="connsiteY4" fmla="*/ 15864 h 31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28" h="31728">
                  <a:moveTo>
                    <a:pt x="31729" y="15864"/>
                  </a:moveTo>
                  <a:cubicBezTo>
                    <a:pt x="31729" y="24626"/>
                    <a:pt x="24626" y="31729"/>
                    <a:pt x="15864" y="31729"/>
                  </a:cubicBezTo>
                  <a:cubicBezTo>
                    <a:pt x="7103" y="31729"/>
                    <a:pt x="0" y="24626"/>
                    <a:pt x="0" y="15864"/>
                  </a:cubicBezTo>
                  <a:cubicBezTo>
                    <a:pt x="0" y="7103"/>
                    <a:pt x="7102" y="0"/>
                    <a:pt x="15864" y="0"/>
                  </a:cubicBezTo>
                  <a:cubicBezTo>
                    <a:pt x="24626" y="0"/>
                    <a:pt x="31729" y="7103"/>
                    <a:pt x="31729" y="15864"/>
                  </a:cubicBezTo>
                  <a:close/>
                </a:path>
              </a:pathLst>
            </a:custGeom>
            <a:solidFill>
              <a:srgbClr val="FFFFFF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0" name="Forme libre : forme 169">
              <a:extLst>
                <a:ext uri="{FF2B5EF4-FFF2-40B4-BE49-F238E27FC236}">
                  <a16:creationId xmlns:a16="http://schemas.microsoft.com/office/drawing/2014/main" id="{B1110B0F-5C1D-479F-8BA1-CAC9E1A69E9B}"/>
                </a:ext>
              </a:extLst>
            </p:cNvPr>
            <p:cNvSpPr/>
            <p:nvPr/>
          </p:nvSpPr>
          <p:spPr>
            <a:xfrm>
              <a:off x="5081358" y="3361753"/>
              <a:ext cx="1655294" cy="851054"/>
            </a:xfrm>
            <a:custGeom>
              <a:avLst/>
              <a:gdLst>
                <a:gd name="connsiteX0" fmla="*/ 708350 w 1655294"/>
                <a:gd name="connsiteY0" fmla="*/ 728623 h 851054"/>
                <a:gd name="connsiteX1" fmla="*/ 567407 w 1655294"/>
                <a:gd name="connsiteY1" fmla="*/ 832003 h 851054"/>
                <a:gd name="connsiteX2" fmla="*/ 864961 w 1655294"/>
                <a:gd name="connsiteY2" fmla="*/ 791294 h 851054"/>
                <a:gd name="connsiteX3" fmla="*/ 1071722 w 1655294"/>
                <a:gd name="connsiteY3" fmla="*/ 737997 h 851054"/>
                <a:gd name="connsiteX4" fmla="*/ 934057 w 1655294"/>
                <a:gd name="connsiteY4" fmla="*/ 850752 h 851054"/>
                <a:gd name="connsiteX5" fmla="*/ 1344365 w 1655294"/>
                <a:gd name="connsiteY5" fmla="*/ 697288 h 851054"/>
                <a:gd name="connsiteX6" fmla="*/ 1654506 w 1655294"/>
                <a:gd name="connsiteY6" fmla="*/ 471779 h 851054"/>
                <a:gd name="connsiteX7" fmla="*/ 1643362 w 1655294"/>
                <a:gd name="connsiteY7" fmla="*/ 85987 h 851054"/>
                <a:gd name="connsiteX8" fmla="*/ 1169006 w 1655294"/>
                <a:gd name="connsiteY8" fmla="*/ 103294 h 851054"/>
                <a:gd name="connsiteX9" fmla="*/ 736801 w 1655294"/>
                <a:gd name="connsiteY9" fmla="*/ 7124 h 851054"/>
                <a:gd name="connsiteX10" fmla="*/ 315807 w 1655294"/>
                <a:gd name="connsiteY10" fmla="*/ 172651 h 851054"/>
                <a:gd name="connsiteX11" fmla="*/ -496 w 1655294"/>
                <a:gd name="connsiteY11" fmla="*/ 116732 h 851054"/>
                <a:gd name="connsiteX12" fmla="*/ 10124 w 1655294"/>
                <a:gd name="connsiteY12" fmla="*/ 528156 h 851054"/>
                <a:gd name="connsiteX13" fmla="*/ 708350 w 1655294"/>
                <a:gd name="connsiteY13" fmla="*/ 728623 h 85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5294" h="851054">
                  <a:moveTo>
                    <a:pt x="708350" y="728623"/>
                  </a:moveTo>
                  <a:lnTo>
                    <a:pt x="567407" y="832003"/>
                  </a:lnTo>
                  <a:cubicBezTo>
                    <a:pt x="567407" y="832003"/>
                    <a:pt x="745979" y="838231"/>
                    <a:pt x="864961" y="791294"/>
                  </a:cubicBezTo>
                  <a:cubicBezTo>
                    <a:pt x="983944" y="744356"/>
                    <a:pt x="1071722" y="737997"/>
                    <a:pt x="1071722" y="737997"/>
                  </a:cubicBezTo>
                  <a:cubicBezTo>
                    <a:pt x="1018426" y="766186"/>
                    <a:pt x="934057" y="850752"/>
                    <a:pt x="934057" y="850752"/>
                  </a:cubicBezTo>
                  <a:cubicBezTo>
                    <a:pt x="1043730" y="806896"/>
                    <a:pt x="1222499" y="763105"/>
                    <a:pt x="1344365" y="697288"/>
                  </a:cubicBezTo>
                  <a:cubicBezTo>
                    <a:pt x="1466232" y="631470"/>
                    <a:pt x="1629398" y="518781"/>
                    <a:pt x="1654506" y="471779"/>
                  </a:cubicBezTo>
                  <a:cubicBezTo>
                    <a:pt x="1656211" y="428053"/>
                    <a:pt x="1650180" y="260429"/>
                    <a:pt x="1643362" y="85987"/>
                  </a:cubicBezTo>
                  <a:cubicBezTo>
                    <a:pt x="1511268" y="170750"/>
                    <a:pt x="1246951" y="136530"/>
                    <a:pt x="1169006" y="103294"/>
                  </a:cubicBezTo>
                  <a:cubicBezTo>
                    <a:pt x="1091061" y="70057"/>
                    <a:pt x="957591" y="-27816"/>
                    <a:pt x="736801" y="7124"/>
                  </a:cubicBezTo>
                  <a:cubicBezTo>
                    <a:pt x="516012" y="42065"/>
                    <a:pt x="539415" y="94378"/>
                    <a:pt x="315807" y="172651"/>
                  </a:cubicBezTo>
                  <a:cubicBezTo>
                    <a:pt x="124583" y="239648"/>
                    <a:pt x="42901" y="166095"/>
                    <a:pt x="-496" y="116732"/>
                  </a:cubicBezTo>
                  <a:cubicBezTo>
                    <a:pt x="1667" y="359679"/>
                    <a:pt x="10124" y="528156"/>
                    <a:pt x="10124" y="528156"/>
                  </a:cubicBezTo>
                  <a:cubicBezTo>
                    <a:pt x="67747" y="586107"/>
                    <a:pt x="316856" y="800668"/>
                    <a:pt x="708350" y="728623"/>
                  </a:cubicBezTo>
                  <a:close/>
                </a:path>
              </a:pathLst>
            </a:custGeom>
            <a:solidFill>
              <a:srgbClr val="772917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1" name="Forme libre : forme 170">
              <a:extLst>
                <a:ext uri="{FF2B5EF4-FFF2-40B4-BE49-F238E27FC236}">
                  <a16:creationId xmlns:a16="http://schemas.microsoft.com/office/drawing/2014/main" id="{E5103057-2591-4716-9C16-9B57FD279342}"/>
                </a:ext>
              </a:extLst>
            </p:cNvPr>
            <p:cNvSpPr/>
            <p:nvPr/>
          </p:nvSpPr>
          <p:spPr>
            <a:xfrm>
              <a:off x="4981957" y="3442225"/>
              <a:ext cx="69345" cy="128380"/>
            </a:xfrm>
            <a:custGeom>
              <a:avLst/>
              <a:gdLst>
                <a:gd name="connsiteX0" fmla="*/ 68422 w 69345"/>
                <a:gd name="connsiteY0" fmla="*/ 78544 h 128380"/>
                <a:gd name="connsiteX1" fmla="*/ 22140 w 69345"/>
                <a:gd name="connsiteY1" fmla="*/ 39735 h 128380"/>
                <a:gd name="connsiteX2" fmla="*/ 17617 w 69345"/>
                <a:gd name="connsiteY2" fmla="*/ 38949 h 128380"/>
                <a:gd name="connsiteX3" fmla="*/ 30728 w 69345"/>
                <a:gd name="connsiteY3" fmla="*/ 19937 h 128380"/>
                <a:gd name="connsiteX4" fmla="*/ 33546 w 69345"/>
                <a:gd name="connsiteY4" fmla="*/ 16332 h 128380"/>
                <a:gd name="connsiteX5" fmla="*/ 36431 w 69345"/>
                <a:gd name="connsiteY5" fmla="*/ 9121 h 128380"/>
                <a:gd name="connsiteX6" fmla="*/ 33874 w 69345"/>
                <a:gd name="connsiteY6" fmla="*/ 1713 h 128380"/>
                <a:gd name="connsiteX7" fmla="*/ 20763 w 69345"/>
                <a:gd name="connsiteY7" fmla="*/ 1713 h 128380"/>
                <a:gd name="connsiteX8" fmla="*/ 1097 w 69345"/>
                <a:gd name="connsiteY8" fmla="*/ 34491 h 128380"/>
                <a:gd name="connsiteX9" fmla="*/ 769 w 69345"/>
                <a:gd name="connsiteY9" fmla="*/ 68514 h 128380"/>
                <a:gd name="connsiteX10" fmla="*/ 27450 w 69345"/>
                <a:gd name="connsiteY10" fmla="*/ 127513 h 128380"/>
                <a:gd name="connsiteX11" fmla="*/ 29285 w 69345"/>
                <a:gd name="connsiteY11" fmla="*/ 127841 h 128380"/>
                <a:gd name="connsiteX12" fmla="*/ 29613 w 69345"/>
                <a:gd name="connsiteY12" fmla="*/ 126005 h 128380"/>
                <a:gd name="connsiteX13" fmla="*/ 12700 w 69345"/>
                <a:gd name="connsiteY13" fmla="*/ 67661 h 128380"/>
                <a:gd name="connsiteX14" fmla="*/ 13421 w 69345"/>
                <a:gd name="connsiteY14" fmla="*/ 58680 h 128380"/>
                <a:gd name="connsiteX15" fmla="*/ 67373 w 69345"/>
                <a:gd name="connsiteY15" fmla="*/ 80969 h 128380"/>
                <a:gd name="connsiteX16" fmla="*/ 68422 w 69345"/>
                <a:gd name="connsiteY16" fmla="*/ 78544 h 128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345" h="128380">
                  <a:moveTo>
                    <a:pt x="68422" y="78544"/>
                  </a:moveTo>
                  <a:cubicBezTo>
                    <a:pt x="49651" y="70218"/>
                    <a:pt x="33610" y="56767"/>
                    <a:pt x="22140" y="39735"/>
                  </a:cubicBezTo>
                  <a:cubicBezTo>
                    <a:pt x="21484" y="38555"/>
                    <a:pt x="19780" y="38424"/>
                    <a:pt x="17617" y="38949"/>
                  </a:cubicBezTo>
                  <a:cubicBezTo>
                    <a:pt x="19536" y="31231"/>
                    <a:pt x="24196" y="24474"/>
                    <a:pt x="30728" y="19937"/>
                  </a:cubicBezTo>
                  <a:cubicBezTo>
                    <a:pt x="32170" y="19937"/>
                    <a:pt x="32432" y="18036"/>
                    <a:pt x="33546" y="16332"/>
                  </a:cubicBezTo>
                  <a:cubicBezTo>
                    <a:pt x="34760" y="14037"/>
                    <a:pt x="35727" y="11620"/>
                    <a:pt x="36431" y="9121"/>
                  </a:cubicBezTo>
                  <a:cubicBezTo>
                    <a:pt x="37147" y="6362"/>
                    <a:pt x="36140" y="3443"/>
                    <a:pt x="33874" y="1713"/>
                  </a:cubicBezTo>
                  <a:cubicBezTo>
                    <a:pt x="29917" y="-974"/>
                    <a:pt x="24720" y="-974"/>
                    <a:pt x="20763" y="1713"/>
                  </a:cubicBezTo>
                  <a:cubicBezTo>
                    <a:pt x="10003" y="9492"/>
                    <a:pt x="2897" y="21337"/>
                    <a:pt x="1097" y="34491"/>
                  </a:cubicBezTo>
                  <a:cubicBezTo>
                    <a:pt x="-910" y="45734"/>
                    <a:pt x="-1021" y="57234"/>
                    <a:pt x="769" y="68514"/>
                  </a:cubicBezTo>
                  <a:cubicBezTo>
                    <a:pt x="4148" y="90236"/>
                    <a:pt x="13370" y="110630"/>
                    <a:pt x="27450" y="127513"/>
                  </a:cubicBezTo>
                  <a:cubicBezTo>
                    <a:pt x="27866" y="128111"/>
                    <a:pt x="28688" y="128258"/>
                    <a:pt x="29285" y="127841"/>
                  </a:cubicBezTo>
                  <a:cubicBezTo>
                    <a:pt x="29883" y="127425"/>
                    <a:pt x="30030" y="126603"/>
                    <a:pt x="29613" y="126005"/>
                  </a:cubicBezTo>
                  <a:cubicBezTo>
                    <a:pt x="18572" y="108548"/>
                    <a:pt x="12707" y="88318"/>
                    <a:pt x="12700" y="67661"/>
                  </a:cubicBezTo>
                  <a:cubicBezTo>
                    <a:pt x="12775" y="64656"/>
                    <a:pt x="13015" y="61658"/>
                    <a:pt x="13421" y="58680"/>
                  </a:cubicBezTo>
                  <a:cubicBezTo>
                    <a:pt x="29197" y="70612"/>
                    <a:pt x="47776" y="78287"/>
                    <a:pt x="67373" y="80969"/>
                  </a:cubicBezTo>
                  <a:cubicBezTo>
                    <a:pt x="68815" y="81231"/>
                    <a:pt x="69274" y="78871"/>
                    <a:pt x="68422" y="78544"/>
                  </a:cubicBezTo>
                  <a:close/>
                </a:path>
              </a:pathLst>
            </a:custGeom>
            <a:solidFill>
              <a:srgbClr val="B7825E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2" name="Forme libre : forme 171">
              <a:extLst>
                <a:ext uri="{FF2B5EF4-FFF2-40B4-BE49-F238E27FC236}">
                  <a16:creationId xmlns:a16="http://schemas.microsoft.com/office/drawing/2014/main" id="{E4AE40F3-AEC2-49B9-9A29-C661AD7AABEA}"/>
                </a:ext>
              </a:extLst>
            </p:cNvPr>
            <p:cNvSpPr/>
            <p:nvPr/>
          </p:nvSpPr>
          <p:spPr>
            <a:xfrm>
              <a:off x="5458037" y="3548800"/>
              <a:ext cx="874241" cy="404648"/>
            </a:xfrm>
            <a:custGeom>
              <a:avLst/>
              <a:gdLst>
                <a:gd name="connsiteX0" fmla="*/ 90494 w 874241"/>
                <a:gd name="connsiteY0" fmla="*/ 386538 h 404648"/>
                <a:gd name="connsiteX1" fmla="*/ 873746 w 874241"/>
                <a:gd name="connsiteY1" fmla="*/ 253396 h 404648"/>
                <a:gd name="connsiteX2" fmla="*/ 544660 w 874241"/>
                <a:gd name="connsiteY2" fmla="*/ 31033 h 404648"/>
                <a:gd name="connsiteX3" fmla="*/ 449998 w 874241"/>
                <a:gd name="connsiteY3" fmla="*/ 43554 h 404648"/>
                <a:gd name="connsiteX4" fmla="*/ 491429 w 874241"/>
                <a:gd name="connsiteY4" fmla="*/ -302 h 404648"/>
                <a:gd name="connsiteX5" fmla="*/ 411583 w 874241"/>
                <a:gd name="connsiteY5" fmla="*/ 34180 h 404648"/>
                <a:gd name="connsiteX6" fmla="*/ 428955 w 874241"/>
                <a:gd name="connsiteY6" fmla="*/ -302 h 404648"/>
                <a:gd name="connsiteX7" fmla="*/ -496 w 874241"/>
                <a:gd name="connsiteY7" fmla="*/ 320918 h 404648"/>
                <a:gd name="connsiteX8" fmla="*/ 142217 w 874241"/>
                <a:gd name="connsiteY8" fmla="*/ 315280 h 404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4241" h="404648">
                  <a:moveTo>
                    <a:pt x="90494" y="386538"/>
                  </a:moveTo>
                  <a:cubicBezTo>
                    <a:pt x="182927" y="410007"/>
                    <a:pt x="617098" y="441342"/>
                    <a:pt x="873746" y="253396"/>
                  </a:cubicBezTo>
                  <a:cubicBezTo>
                    <a:pt x="834413" y="173550"/>
                    <a:pt x="662134" y="60795"/>
                    <a:pt x="544660" y="31033"/>
                  </a:cubicBezTo>
                  <a:lnTo>
                    <a:pt x="449998" y="43554"/>
                  </a:lnTo>
                  <a:lnTo>
                    <a:pt x="491429" y="-302"/>
                  </a:lnTo>
                  <a:lnTo>
                    <a:pt x="411583" y="34180"/>
                  </a:lnTo>
                  <a:lnTo>
                    <a:pt x="428955" y="-302"/>
                  </a:lnTo>
                  <a:cubicBezTo>
                    <a:pt x="353632" y="6253"/>
                    <a:pt x="121437" y="124974"/>
                    <a:pt x="-496" y="320918"/>
                  </a:cubicBezTo>
                  <a:cubicBezTo>
                    <a:pt x="29463" y="331866"/>
                    <a:pt x="104392" y="323736"/>
                    <a:pt x="142217" y="315280"/>
                  </a:cubicBezTo>
                  <a:close/>
                </a:path>
              </a:pathLst>
            </a:custGeom>
            <a:solidFill>
              <a:srgbClr val="CC946E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3" name="Forme libre : forme 172">
              <a:extLst>
                <a:ext uri="{FF2B5EF4-FFF2-40B4-BE49-F238E27FC236}">
                  <a16:creationId xmlns:a16="http://schemas.microsoft.com/office/drawing/2014/main" id="{FF75EB11-1BE9-4E7F-8443-C0E824D7E52C}"/>
                </a:ext>
              </a:extLst>
            </p:cNvPr>
            <p:cNvSpPr/>
            <p:nvPr/>
          </p:nvSpPr>
          <p:spPr>
            <a:xfrm>
              <a:off x="5666765" y="3664702"/>
              <a:ext cx="451038" cy="199543"/>
            </a:xfrm>
            <a:custGeom>
              <a:avLst/>
              <a:gdLst>
                <a:gd name="connsiteX0" fmla="*/ 393555 w 451038"/>
                <a:gd name="connsiteY0" fmla="*/ 4287 h 199543"/>
                <a:gd name="connsiteX1" fmla="*/ 225013 w 451038"/>
                <a:gd name="connsiteY1" fmla="*/ 99473 h 199543"/>
                <a:gd name="connsiteX2" fmla="*/ 47425 w 451038"/>
                <a:gd name="connsiteY2" fmla="*/ 31886 h 199543"/>
                <a:gd name="connsiteX3" fmla="*/ -496 w 451038"/>
                <a:gd name="connsiteY3" fmla="*/ 35753 h 199543"/>
                <a:gd name="connsiteX4" fmla="*/ 225013 w 451038"/>
                <a:gd name="connsiteY4" fmla="*/ 198592 h 199543"/>
                <a:gd name="connsiteX5" fmla="*/ 450523 w 451038"/>
                <a:gd name="connsiteY5" fmla="*/ -302 h 199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1038" h="199543">
                  <a:moveTo>
                    <a:pt x="393555" y="4287"/>
                  </a:moveTo>
                  <a:cubicBezTo>
                    <a:pt x="352438" y="57363"/>
                    <a:pt x="291697" y="91667"/>
                    <a:pt x="225013" y="99473"/>
                  </a:cubicBezTo>
                  <a:cubicBezTo>
                    <a:pt x="114160" y="111404"/>
                    <a:pt x="67681" y="62762"/>
                    <a:pt x="47425" y="31886"/>
                  </a:cubicBezTo>
                  <a:lnTo>
                    <a:pt x="-496" y="35753"/>
                  </a:lnTo>
                  <a:cubicBezTo>
                    <a:pt x="26119" y="114026"/>
                    <a:pt x="88790" y="207966"/>
                    <a:pt x="225013" y="198592"/>
                  </a:cubicBezTo>
                  <a:cubicBezTo>
                    <a:pt x="361237" y="189218"/>
                    <a:pt x="452096" y="76463"/>
                    <a:pt x="450523" y="-302"/>
                  </a:cubicBezTo>
                  <a:close/>
                </a:path>
              </a:pathLst>
            </a:custGeom>
            <a:solidFill>
              <a:srgbClr val="1A2247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4" name="Forme libre : forme 173">
              <a:extLst>
                <a:ext uri="{FF2B5EF4-FFF2-40B4-BE49-F238E27FC236}">
                  <a16:creationId xmlns:a16="http://schemas.microsoft.com/office/drawing/2014/main" id="{845086EC-C3DD-4FB7-A3A6-B5E9BC2AC535}"/>
                </a:ext>
              </a:extLst>
            </p:cNvPr>
            <p:cNvSpPr/>
            <p:nvPr/>
          </p:nvSpPr>
          <p:spPr>
            <a:xfrm>
              <a:off x="5714685" y="3669291"/>
              <a:ext cx="346130" cy="97037"/>
            </a:xfrm>
            <a:custGeom>
              <a:avLst/>
              <a:gdLst>
                <a:gd name="connsiteX0" fmla="*/ 176830 w 346130"/>
                <a:gd name="connsiteY0" fmla="*/ 94884 h 97037"/>
                <a:gd name="connsiteX1" fmla="*/ 345634 w 346130"/>
                <a:gd name="connsiteY1" fmla="*/ -302 h 97037"/>
                <a:gd name="connsiteX2" fmla="*/ -496 w 346130"/>
                <a:gd name="connsiteY2" fmla="*/ 27297 h 97037"/>
                <a:gd name="connsiteX3" fmla="*/ 176830 w 346130"/>
                <a:gd name="connsiteY3" fmla="*/ 94884 h 9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130" h="97037">
                  <a:moveTo>
                    <a:pt x="176830" y="94884"/>
                  </a:moveTo>
                  <a:cubicBezTo>
                    <a:pt x="243609" y="87146"/>
                    <a:pt x="304456" y="52835"/>
                    <a:pt x="345634" y="-302"/>
                  </a:cubicBezTo>
                  <a:lnTo>
                    <a:pt x="-496" y="27297"/>
                  </a:lnTo>
                  <a:cubicBezTo>
                    <a:pt x="19826" y="58370"/>
                    <a:pt x="65977" y="106815"/>
                    <a:pt x="176830" y="94884"/>
                  </a:cubicBezTo>
                  <a:close/>
                </a:path>
              </a:pathLst>
            </a:custGeom>
            <a:solidFill>
              <a:srgbClr val="FFFFFF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5" name="Forme libre : forme 174">
              <a:extLst>
                <a:ext uri="{FF2B5EF4-FFF2-40B4-BE49-F238E27FC236}">
                  <a16:creationId xmlns:a16="http://schemas.microsoft.com/office/drawing/2014/main" id="{FD3C485C-C7C6-48D1-96DD-2D2A13B9880D}"/>
                </a:ext>
              </a:extLst>
            </p:cNvPr>
            <p:cNvSpPr/>
            <p:nvPr/>
          </p:nvSpPr>
          <p:spPr>
            <a:xfrm>
              <a:off x="6757464" y="3305673"/>
              <a:ext cx="69351" cy="128555"/>
            </a:xfrm>
            <a:custGeom>
              <a:avLst/>
              <a:gdLst>
                <a:gd name="connsiteX0" fmla="*/ -97 w 69351"/>
                <a:gd name="connsiteY0" fmla="*/ 78544 h 128555"/>
                <a:gd name="connsiteX1" fmla="*/ 46185 w 69351"/>
                <a:gd name="connsiteY1" fmla="*/ 39735 h 128555"/>
                <a:gd name="connsiteX2" fmla="*/ 50708 w 69351"/>
                <a:gd name="connsiteY2" fmla="*/ 38949 h 128555"/>
                <a:gd name="connsiteX3" fmla="*/ 37597 w 69351"/>
                <a:gd name="connsiteY3" fmla="*/ 19938 h 128555"/>
                <a:gd name="connsiteX4" fmla="*/ 34778 w 69351"/>
                <a:gd name="connsiteY4" fmla="*/ 16332 h 128555"/>
                <a:gd name="connsiteX5" fmla="*/ 31894 w 69351"/>
                <a:gd name="connsiteY5" fmla="*/ 9121 h 128555"/>
                <a:gd name="connsiteX6" fmla="*/ 34451 w 69351"/>
                <a:gd name="connsiteY6" fmla="*/ 1713 h 128555"/>
                <a:gd name="connsiteX7" fmla="*/ 47562 w 69351"/>
                <a:gd name="connsiteY7" fmla="*/ 1713 h 128555"/>
                <a:gd name="connsiteX8" fmla="*/ 67229 w 69351"/>
                <a:gd name="connsiteY8" fmla="*/ 34491 h 128555"/>
                <a:gd name="connsiteX9" fmla="*/ 67622 w 69351"/>
                <a:gd name="connsiteY9" fmla="*/ 68514 h 128555"/>
                <a:gd name="connsiteX10" fmla="*/ 40876 w 69351"/>
                <a:gd name="connsiteY10" fmla="*/ 127513 h 128555"/>
                <a:gd name="connsiteX11" fmla="*/ 39124 w 69351"/>
                <a:gd name="connsiteY11" fmla="*/ 128122 h 128555"/>
                <a:gd name="connsiteX12" fmla="*/ 38515 w 69351"/>
                <a:gd name="connsiteY12" fmla="*/ 126371 h 128555"/>
                <a:gd name="connsiteX13" fmla="*/ 38778 w 69351"/>
                <a:gd name="connsiteY13" fmla="*/ 126006 h 128555"/>
                <a:gd name="connsiteX14" fmla="*/ 55691 w 69351"/>
                <a:gd name="connsiteY14" fmla="*/ 67727 h 128555"/>
                <a:gd name="connsiteX15" fmla="*/ 54969 w 69351"/>
                <a:gd name="connsiteY15" fmla="*/ 58681 h 128555"/>
                <a:gd name="connsiteX16" fmla="*/ 952 w 69351"/>
                <a:gd name="connsiteY16" fmla="*/ 80969 h 128555"/>
                <a:gd name="connsiteX17" fmla="*/ -97 w 69351"/>
                <a:gd name="connsiteY17" fmla="*/ 78544 h 128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351" h="128555">
                  <a:moveTo>
                    <a:pt x="-97" y="78544"/>
                  </a:moveTo>
                  <a:cubicBezTo>
                    <a:pt x="18673" y="70219"/>
                    <a:pt x="34715" y="56767"/>
                    <a:pt x="46185" y="39735"/>
                  </a:cubicBezTo>
                  <a:cubicBezTo>
                    <a:pt x="46840" y="38621"/>
                    <a:pt x="48610" y="38424"/>
                    <a:pt x="50708" y="38949"/>
                  </a:cubicBezTo>
                  <a:cubicBezTo>
                    <a:pt x="48750" y="31248"/>
                    <a:pt x="44099" y="24504"/>
                    <a:pt x="37597" y="19938"/>
                  </a:cubicBezTo>
                  <a:cubicBezTo>
                    <a:pt x="36155" y="19938"/>
                    <a:pt x="35827" y="18037"/>
                    <a:pt x="34778" y="16332"/>
                  </a:cubicBezTo>
                  <a:cubicBezTo>
                    <a:pt x="33509" y="14063"/>
                    <a:pt x="32540" y="11640"/>
                    <a:pt x="31894" y="9121"/>
                  </a:cubicBezTo>
                  <a:cubicBezTo>
                    <a:pt x="31159" y="6362"/>
                    <a:pt x="32170" y="3432"/>
                    <a:pt x="34451" y="1713"/>
                  </a:cubicBezTo>
                  <a:cubicBezTo>
                    <a:pt x="38408" y="-974"/>
                    <a:pt x="43605" y="-974"/>
                    <a:pt x="47562" y="1713"/>
                  </a:cubicBezTo>
                  <a:cubicBezTo>
                    <a:pt x="58333" y="9482"/>
                    <a:pt x="65442" y="21331"/>
                    <a:pt x="67229" y="34491"/>
                  </a:cubicBezTo>
                  <a:cubicBezTo>
                    <a:pt x="69257" y="45731"/>
                    <a:pt x="69390" y="57231"/>
                    <a:pt x="67622" y="68514"/>
                  </a:cubicBezTo>
                  <a:cubicBezTo>
                    <a:pt x="64263" y="90254"/>
                    <a:pt x="55013" y="110659"/>
                    <a:pt x="40876" y="127513"/>
                  </a:cubicBezTo>
                  <a:cubicBezTo>
                    <a:pt x="40561" y="128165"/>
                    <a:pt x="39777" y="128438"/>
                    <a:pt x="39124" y="128122"/>
                  </a:cubicBezTo>
                  <a:cubicBezTo>
                    <a:pt x="38473" y="127806"/>
                    <a:pt x="38200" y="127022"/>
                    <a:pt x="38515" y="126371"/>
                  </a:cubicBezTo>
                  <a:cubicBezTo>
                    <a:pt x="38581" y="126235"/>
                    <a:pt x="38670" y="126111"/>
                    <a:pt x="38778" y="126006"/>
                  </a:cubicBezTo>
                  <a:cubicBezTo>
                    <a:pt x="49811" y="108569"/>
                    <a:pt x="55676" y="88362"/>
                    <a:pt x="55691" y="67727"/>
                  </a:cubicBezTo>
                  <a:cubicBezTo>
                    <a:pt x="55690" y="64646"/>
                    <a:pt x="55231" y="61696"/>
                    <a:pt x="54969" y="58681"/>
                  </a:cubicBezTo>
                  <a:cubicBezTo>
                    <a:pt x="39184" y="70641"/>
                    <a:pt x="20577" y="78319"/>
                    <a:pt x="952" y="80969"/>
                  </a:cubicBezTo>
                  <a:cubicBezTo>
                    <a:pt x="-359" y="81101"/>
                    <a:pt x="-950" y="78938"/>
                    <a:pt x="-97" y="78544"/>
                  </a:cubicBezTo>
                  <a:close/>
                </a:path>
              </a:pathLst>
            </a:custGeom>
            <a:solidFill>
              <a:srgbClr val="B7825E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4942A5EE-85AB-4C90-AD17-8914438BB1A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1134550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42" presetClass="path" presetSubtype="0" decel="100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04167E-6 2.59259E-6 L -1.04167E-6 0.06065 " pathEditMode="relative" rAng="0" ptsTypes="AA">
                                          <p:cBhvr>
                                            <p:cTn id="9" dur="1250" spd="-100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3032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11" presetID="6" presetClass="entr" presetSubtype="3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13" dur="100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6" presetClass="entr" presetSubtype="3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16" dur="100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8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18" dur="200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" presetID="8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0" dur="20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8" presetClass="emph" presetSubtype="0" repeatCount="4000" autoRev="1" fill="hold" nodeType="withEffect" p14:presetBounceEnd="62000">
                                      <p:stCondLst>
                                        <p:cond delay="0"/>
                                      </p:stCondLst>
                                      <p:childTnLst>
                                        <p:animRot by="600000" p14:bounceEnd="62000">
                                          <p:cBhvr>
                                            <p:cTn id="30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8" presetClass="emph" presetSubtype="0" repeatCount="4000" autoRev="1" fill="hold" nodeType="withEffect" p14:presetBounceEnd="62000">
                                      <p:stCondLst>
                                        <p:cond delay="0"/>
                                      </p:stCondLst>
                                      <p:childTnLst>
                                        <p:animRot by="-600000" p14:bounceEnd="62000">
                                          <p:cBhvr>
                                            <p:cTn id="36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/>
          <p:bldP spid="2" grpId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42" presetClass="path" presetSubtype="0" decel="100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04167E-6 2.59259E-6 L -1.04167E-6 0.06065 " pathEditMode="relative" rAng="0" ptsTypes="AA">
                                          <p:cBhvr>
                                            <p:cTn id="9" dur="1250" spd="-100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3032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11" presetID="6" presetClass="entr" presetSubtype="3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13" dur="100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6" presetClass="entr" presetSubtype="3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16" dur="100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8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18" dur="200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" presetID="8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0" dur="20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8" presetClass="emph" presetSubtype="0" repeatCount="4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30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8" presetClass="emph" presetSubtype="0" repeatCount="4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600000">
                                          <p:cBhvr>
                                            <p:cTn id="36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/>
          <p:bldP spid="2" grpId="1"/>
        </p:bld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" name="Freeform: Shape 140">
            <a:extLst>
              <a:ext uri="{FF2B5EF4-FFF2-40B4-BE49-F238E27FC236}">
                <a16:creationId xmlns:a16="http://schemas.microsoft.com/office/drawing/2014/main" id="{FDAE5C49-4E97-495C-8D07-10E27D137AD7}"/>
              </a:ext>
            </a:extLst>
          </p:cNvPr>
          <p:cNvSpPr/>
          <p:nvPr/>
        </p:nvSpPr>
        <p:spPr>
          <a:xfrm>
            <a:off x="1803110" y="904114"/>
            <a:ext cx="282058" cy="318930"/>
          </a:xfrm>
          <a:custGeom>
            <a:avLst/>
            <a:gdLst>
              <a:gd name="connsiteX0" fmla="*/ 266987 w 282058"/>
              <a:gd name="connsiteY0" fmla="*/ 193748 h 318930"/>
              <a:gd name="connsiteX1" fmla="*/ 266987 w 282058"/>
              <a:gd name="connsiteY1" fmla="*/ 193748 h 318930"/>
              <a:gd name="connsiteX2" fmla="*/ 244411 w 282058"/>
              <a:gd name="connsiteY2" fmla="*/ 188359 h 318930"/>
              <a:gd name="connsiteX3" fmla="*/ 221494 w 282058"/>
              <a:gd name="connsiteY3" fmla="*/ 200704 h 318930"/>
              <a:gd name="connsiteX4" fmla="*/ 220948 w 282058"/>
              <a:gd name="connsiteY4" fmla="*/ 201318 h 318930"/>
              <a:gd name="connsiteX5" fmla="*/ 184458 w 282058"/>
              <a:gd name="connsiteY5" fmla="*/ 237604 h 318930"/>
              <a:gd name="connsiteX6" fmla="*/ 146331 w 282058"/>
              <a:gd name="connsiteY6" fmla="*/ 252609 h 318930"/>
              <a:gd name="connsiteX7" fmla="*/ 115775 w 282058"/>
              <a:gd name="connsiteY7" fmla="*/ 251177 h 318930"/>
              <a:gd name="connsiteX8" fmla="*/ 91221 w 282058"/>
              <a:gd name="connsiteY8" fmla="*/ 236308 h 318930"/>
              <a:gd name="connsiteX9" fmla="*/ 73965 w 282058"/>
              <a:gd name="connsiteY9" fmla="*/ 210253 h 318930"/>
              <a:gd name="connsiteX10" fmla="*/ 67145 w 282058"/>
              <a:gd name="connsiteY10" fmla="*/ 188086 h 318930"/>
              <a:gd name="connsiteX11" fmla="*/ 99337 w 282058"/>
              <a:gd name="connsiteY11" fmla="*/ 185085 h 318930"/>
              <a:gd name="connsiteX12" fmla="*/ 160723 w 282058"/>
              <a:gd name="connsiteY12" fmla="*/ 177173 h 318930"/>
              <a:gd name="connsiteX13" fmla="*/ 219584 w 282058"/>
              <a:gd name="connsiteY13" fmla="*/ 166875 h 318930"/>
              <a:gd name="connsiteX14" fmla="*/ 261804 w 282058"/>
              <a:gd name="connsiteY14" fmla="*/ 153233 h 318930"/>
              <a:gd name="connsiteX15" fmla="*/ 274558 w 282058"/>
              <a:gd name="connsiteY15" fmla="*/ 121722 h 318930"/>
              <a:gd name="connsiteX16" fmla="*/ 255529 w 282058"/>
              <a:gd name="connsiteY16" fmla="*/ 65725 h 318930"/>
              <a:gd name="connsiteX17" fmla="*/ 170476 w 282058"/>
              <a:gd name="connsiteY17" fmla="*/ 3658 h 318930"/>
              <a:gd name="connsiteX18" fmla="*/ 117003 w 282058"/>
              <a:gd name="connsiteY18" fmla="*/ 657 h 318930"/>
              <a:gd name="connsiteX19" fmla="*/ 62029 w 282058"/>
              <a:gd name="connsiteY19" fmla="*/ 21528 h 318930"/>
              <a:gd name="connsiteX20" fmla="*/ 25948 w 282058"/>
              <a:gd name="connsiteY20" fmla="*/ 60678 h 318930"/>
              <a:gd name="connsiteX21" fmla="*/ 5964 w 282058"/>
              <a:gd name="connsiteY21" fmla="*/ 110332 h 318930"/>
              <a:gd name="connsiteX22" fmla="*/ -243 w 282058"/>
              <a:gd name="connsiteY22" fmla="*/ 164214 h 318930"/>
              <a:gd name="connsiteX23" fmla="*/ 12512 w 282058"/>
              <a:gd name="connsiteY23" fmla="*/ 233511 h 318930"/>
              <a:gd name="connsiteX24" fmla="*/ 47501 w 282058"/>
              <a:gd name="connsiteY24" fmla="*/ 284734 h 318930"/>
              <a:gd name="connsiteX25" fmla="*/ 99133 w 282058"/>
              <a:gd name="connsiteY25" fmla="*/ 313653 h 318930"/>
              <a:gd name="connsiteX26" fmla="*/ 133918 w 282058"/>
              <a:gd name="connsiteY26" fmla="*/ 318427 h 318930"/>
              <a:gd name="connsiteX27" fmla="*/ 160586 w 282058"/>
              <a:gd name="connsiteY27" fmla="*/ 315836 h 318930"/>
              <a:gd name="connsiteX28" fmla="*/ 219311 w 282058"/>
              <a:gd name="connsiteY28" fmla="*/ 292237 h 318930"/>
              <a:gd name="connsiteX29" fmla="*/ 276536 w 282058"/>
              <a:gd name="connsiteY29" fmla="*/ 238149 h 318930"/>
              <a:gd name="connsiteX30" fmla="*/ 277900 w 282058"/>
              <a:gd name="connsiteY30" fmla="*/ 235899 h 318930"/>
              <a:gd name="connsiteX31" fmla="*/ 280151 w 282058"/>
              <a:gd name="connsiteY31" fmla="*/ 210799 h 318930"/>
              <a:gd name="connsiteX32" fmla="*/ 266987 w 282058"/>
              <a:gd name="connsiteY32" fmla="*/ 193748 h 318930"/>
              <a:gd name="connsiteX33" fmla="*/ 153152 w 282058"/>
              <a:gd name="connsiteY33" fmla="*/ 66203 h 318930"/>
              <a:gd name="connsiteX34" fmla="*/ 179479 w 282058"/>
              <a:gd name="connsiteY34" fmla="*/ 76024 h 318930"/>
              <a:gd name="connsiteX35" fmla="*/ 198236 w 282058"/>
              <a:gd name="connsiteY35" fmla="*/ 93758 h 318930"/>
              <a:gd name="connsiteX36" fmla="*/ 203897 w 282058"/>
              <a:gd name="connsiteY36" fmla="*/ 103511 h 318930"/>
              <a:gd name="connsiteX37" fmla="*/ 135691 w 282058"/>
              <a:gd name="connsiteY37" fmla="*/ 116675 h 318930"/>
              <a:gd name="connsiteX38" fmla="*/ 69395 w 282058"/>
              <a:gd name="connsiteY38" fmla="*/ 123495 h 318930"/>
              <a:gd name="connsiteX39" fmla="*/ 72192 w 282058"/>
              <a:gd name="connsiteY39" fmla="*/ 112992 h 318930"/>
              <a:gd name="connsiteX40" fmla="*/ 72192 w 282058"/>
              <a:gd name="connsiteY40" fmla="*/ 112992 h 318930"/>
              <a:gd name="connsiteX41" fmla="*/ 82354 w 282058"/>
              <a:gd name="connsiteY41" fmla="*/ 92189 h 318930"/>
              <a:gd name="connsiteX42" fmla="*/ 98451 w 282058"/>
              <a:gd name="connsiteY42" fmla="*/ 76161 h 318930"/>
              <a:gd name="connsiteX43" fmla="*/ 119936 w 282058"/>
              <a:gd name="connsiteY43" fmla="*/ 67226 h 318930"/>
              <a:gd name="connsiteX44" fmla="*/ 139101 w 282058"/>
              <a:gd name="connsiteY44" fmla="*/ 65316 h 318930"/>
              <a:gd name="connsiteX45" fmla="*/ 153152 w 282058"/>
              <a:gd name="connsiteY45" fmla="*/ 66203 h 318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82058" h="318930">
                <a:moveTo>
                  <a:pt x="266987" y="193748"/>
                </a:moveTo>
                <a:lnTo>
                  <a:pt x="266987" y="193748"/>
                </a:lnTo>
                <a:cubicBezTo>
                  <a:pt x="260324" y="189369"/>
                  <a:pt x="252337" y="187459"/>
                  <a:pt x="244411" y="188359"/>
                </a:cubicBezTo>
                <a:cubicBezTo>
                  <a:pt x="235462" y="189362"/>
                  <a:pt x="227251" y="193781"/>
                  <a:pt x="221494" y="200704"/>
                </a:cubicBezTo>
                <a:lnTo>
                  <a:pt x="220948" y="201318"/>
                </a:lnTo>
                <a:cubicBezTo>
                  <a:pt x="210642" y="215151"/>
                  <a:pt x="198345" y="227373"/>
                  <a:pt x="184458" y="237604"/>
                </a:cubicBezTo>
                <a:cubicBezTo>
                  <a:pt x="173054" y="245441"/>
                  <a:pt x="160013" y="250570"/>
                  <a:pt x="146331" y="252609"/>
                </a:cubicBezTo>
                <a:cubicBezTo>
                  <a:pt x="136196" y="254846"/>
                  <a:pt x="125651" y="254355"/>
                  <a:pt x="115775" y="251177"/>
                </a:cubicBezTo>
                <a:cubicBezTo>
                  <a:pt x="106574" y="248135"/>
                  <a:pt x="98178" y="243053"/>
                  <a:pt x="91221" y="236308"/>
                </a:cubicBezTo>
                <a:cubicBezTo>
                  <a:pt x="83746" y="228894"/>
                  <a:pt x="77873" y="220027"/>
                  <a:pt x="73965" y="210253"/>
                </a:cubicBezTo>
                <a:cubicBezTo>
                  <a:pt x="70875" y="203139"/>
                  <a:pt x="68590" y="195705"/>
                  <a:pt x="67145" y="188086"/>
                </a:cubicBezTo>
                <a:cubicBezTo>
                  <a:pt x="76079" y="187404"/>
                  <a:pt x="86788" y="186381"/>
                  <a:pt x="99337" y="185085"/>
                </a:cubicBezTo>
                <a:cubicBezTo>
                  <a:pt x="119049" y="182971"/>
                  <a:pt x="139715" y="180311"/>
                  <a:pt x="160723" y="177173"/>
                </a:cubicBezTo>
                <a:cubicBezTo>
                  <a:pt x="181730" y="174036"/>
                  <a:pt x="201646" y="170353"/>
                  <a:pt x="219584" y="166875"/>
                </a:cubicBezTo>
                <a:cubicBezTo>
                  <a:pt x="234262" y="164473"/>
                  <a:pt x="248497" y="159877"/>
                  <a:pt x="261804" y="153233"/>
                </a:cubicBezTo>
                <a:cubicBezTo>
                  <a:pt x="267533" y="149755"/>
                  <a:pt x="276809" y="141161"/>
                  <a:pt x="274558" y="121722"/>
                </a:cubicBezTo>
                <a:cubicBezTo>
                  <a:pt x="272123" y="101949"/>
                  <a:pt x="265644" y="82886"/>
                  <a:pt x="255529" y="65725"/>
                </a:cubicBezTo>
                <a:cubicBezTo>
                  <a:pt x="236840" y="34296"/>
                  <a:pt x="206107" y="11870"/>
                  <a:pt x="170476" y="3658"/>
                </a:cubicBezTo>
                <a:cubicBezTo>
                  <a:pt x="152981" y="-571"/>
                  <a:pt x="134859" y="-1587"/>
                  <a:pt x="117003" y="657"/>
                </a:cubicBezTo>
                <a:cubicBezTo>
                  <a:pt x="97237" y="2962"/>
                  <a:pt x="78344" y="10131"/>
                  <a:pt x="62029" y="21528"/>
                </a:cubicBezTo>
                <a:cubicBezTo>
                  <a:pt x="47474" y="32004"/>
                  <a:pt x="35204" y="45318"/>
                  <a:pt x="25948" y="60678"/>
                </a:cubicBezTo>
                <a:cubicBezTo>
                  <a:pt x="16740" y="76086"/>
                  <a:pt x="9995" y="92844"/>
                  <a:pt x="5964" y="110332"/>
                </a:cubicBezTo>
                <a:cubicBezTo>
                  <a:pt x="1851" y="127997"/>
                  <a:pt x="-229" y="146079"/>
                  <a:pt x="-243" y="164214"/>
                </a:cubicBezTo>
                <a:cubicBezTo>
                  <a:pt x="-604" y="187929"/>
                  <a:pt x="3733" y="211481"/>
                  <a:pt x="12512" y="233511"/>
                </a:cubicBezTo>
                <a:cubicBezTo>
                  <a:pt x="20348" y="252909"/>
                  <a:pt x="32284" y="270383"/>
                  <a:pt x="47501" y="284734"/>
                </a:cubicBezTo>
                <a:cubicBezTo>
                  <a:pt x="62165" y="298341"/>
                  <a:pt x="79865" y="308258"/>
                  <a:pt x="99133" y="313653"/>
                </a:cubicBezTo>
                <a:cubicBezTo>
                  <a:pt x="110455" y="316831"/>
                  <a:pt x="122159" y="318441"/>
                  <a:pt x="133918" y="318427"/>
                </a:cubicBezTo>
                <a:cubicBezTo>
                  <a:pt x="142866" y="318393"/>
                  <a:pt x="151795" y="317527"/>
                  <a:pt x="160586" y="315836"/>
                </a:cubicBezTo>
                <a:cubicBezTo>
                  <a:pt x="181389" y="311450"/>
                  <a:pt x="201257" y="303463"/>
                  <a:pt x="219311" y="292237"/>
                </a:cubicBezTo>
                <a:cubicBezTo>
                  <a:pt x="241492" y="277804"/>
                  <a:pt x="260883" y="259484"/>
                  <a:pt x="276536" y="238149"/>
                </a:cubicBezTo>
                <a:lnTo>
                  <a:pt x="277900" y="235899"/>
                </a:lnTo>
                <a:cubicBezTo>
                  <a:pt x="282142" y="228218"/>
                  <a:pt x="282961" y="219113"/>
                  <a:pt x="280151" y="210799"/>
                </a:cubicBezTo>
                <a:cubicBezTo>
                  <a:pt x="277723" y="203842"/>
                  <a:pt x="273105" y="197860"/>
                  <a:pt x="266987" y="193748"/>
                </a:cubicBezTo>
                <a:close/>
                <a:moveTo>
                  <a:pt x="153152" y="66203"/>
                </a:moveTo>
                <a:cubicBezTo>
                  <a:pt x="162482" y="67737"/>
                  <a:pt x="171424" y="71073"/>
                  <a:pt x="179479" y="76024"/>
                </a:cubicBezTo>
                <a:cubicBezTo>
                  <a:pt x="186873" y="80601"/>
                  <a:pt x="193257" y="86630"/>
                  <a:pt x="198236" y="93758"/>
                </a:cubicBezTo>
                <a:cubicBezTo>
                  <a:pt x="200391" y="96848"/>
                  <a:pt x="202287" y="100108"/>
                  <a:pt x="203897" y="103511"/>
                </a:cubicBezTo>
                <a:cubicBezTo>
                  <a:pt x="180639" y="108422"/>
                  <a:pt x="157858" y="112855"/>
                  <a:pt x="135691" y="116675"/>
                </a:cubicBezTo>
                <a:cubicBezTo>
                  <a:pt x="113783" y="120528"/>
                  <a:pt x="91630" y="122807"/>
                  <a:pt x="69395" y="123495"/>
                </a:cubicBezTo>
                <a:cubicBezTo>
                  <a:pt x="70152" y="119949"/>
                  <a:pt x="71087" y="116443"/>
                  <a:pt x="72192" y="112992"/>
                </a:cubicBezTo>
                <a:lnTo>
                  <a:pt x="72192" y="112992"/>
                </a:lnTo>
                <a:cubicBezTo>
                  <a:pt x="74449" y="105557"/>
                  <a:pt x="77880" y="98539"/>
                  <a:pt x="82354" y="92189"/>
                </a:cubicBezTo>
                <a:cubicBezTo>
                  <a:pt x="86815" y="86010"/>
                  <a:pt x="92251" y="80594"/>
                  <a:pt x="98451" y="76161"/>
                </a:cubicBezTo>
                <a:cubicBezTo>
                  <a:pt x="104890" y="71673"/>
                  <a:pt x="112215" y="68624"/>
                  <a:pt x="119936" y="67226"/>
                </a:cubicBezTo>
                <a:cubicBezTo>
                  <a:pt x="126245" y="65971"/>
                  <a:pt x="132663" y="65330"/>
                  <a:pt x="139101" y="65316"/>
                </a:cubicBezTo>
                <a:cubicBezTo>
                  <a:pt x="143801" y="65173"/>
                  <a:pt x="148507" y="65473"/>
                  <a:pt x="153152" y="66203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2" name="Freeform: Shape 141">
            <a:extLst>
              <a:ext uri="{FF2B5EF4-FFF2-40B4-BE49-F238E27FC236}">
                <a16:creationId xmlns:a16="http://schemas.microsoft.com/office/drawing/2014/main" id="{EEB93B44-47DE-40C1-A34D-C1F20B30CFF7}"/>
              </a:ext>
            </a:extLst>
          </p:cNvPr>
          <p:cNvSpPr/>
          <p:nvPr/>
        </p:nvSpPr>
        <p:spPr>
          <a:xfrm>
            <a:off x="2106854" y="917745"/>
            <a:ext cx="236005" cy="308165"/>
          </a:xfrm>
          <a:custGeom>
            <a:avLst/>
            <a:gdLst>
              <a:gd name="connsiteX0" fmla="*/ 188731 w 236005"/>
              <a:gd name="connsiteY0" fmla="*/ 140831 h 308165"/>
              <a:gd name="connsiteX1" fmla="*/ 188731 w 236005"/>
              <a:gd name="connsiteY1" fmla="*/ 140831 h 308165"/>
              <a:gd name="connsiteX2" fmla="*/ 147125 w 236005"/>
              <a:gd name="connsiteY2" fmla="*/ 124393 h 308165"/>
              <a:gd name="connsiteX3" fmla="*/ 108316 w 236005"/>
              <a:gd name="connsiteY3" fmla="*/ 113549 h 308165"/>
              <a:gd name="connsiteX4" fmla="*/ 80352 w 236005"/>
              <a:gd name="connsiteY4" fmla="*/ 102499 h 308165"/>
              <a:gd name="connsiteX5" fmla="*/ 75305 w 236005"/>
              <a:gd name="connsiteY5" fmla="*/ 94042 h 308165"/>
              <a:gd name="connsiteX6" fmla="*/ 85058 w 236005"/>
              <a:gd name="connsiteY6" fmla="*/ 74194 h 308165"/>
              <a:gd name="connsiteX7" fmla="*/ 116774 w 236005"/>
              <a:gd name="connsiteY7" fmla="*/ 62872 h 308165"/>
              <a:gd name="connsiteX8" fmla="*/ 144534 w 236005"/>
              <a:gd name="connsiteY8" fmla="*/ 66418 h 308165"/>
              <a:gd name="connsiteX9" fmla="*/ 165541 w 236005"/>
              <a:gd name="connsiteY9" fmla="*/ 79446 h 308165"/>
              <a:gd name="connsiteX10" fmla="*/ 187503 w 236005"/>
              <a:gd name="connsiteY10" fmla="*/ 91723 h 308165"/>
              <a:gd name="connsiteX11" fmla="*/ 209397 w 236005"/>
              <a:gd name="connsiteY11" fmla="*/ 85857 h 308165"/>
              <a:gd name="connsiteX12" fmla="*/ 220992 w 236005"/>
              <a:gd name="connsiteY12" fmla="*/ 67646 h 308165"/>
              <a:gd name="connsiteX13" fmla="*/ 215809 w 236005"/>
              <a:gd name="connsiteY13" fmla="*/ 43024 h 308165"/>
              <a:gd name="connsiteX14" fmla="*/ 174271 w 236005"/>
              <a:gd name="connsiteY14" fmla="*/ 9876 h 308165"/>
              <a:gd name="connsiteX15" fmla="*/ 117524 w 236005"/>
              <a:gd name="connsiteY15" fmla="*/ -218 h 308165"/>
              <a:gd name="connsiteX16" fmla="*/ 78033 w 236005"/>
              <a:gd name="connsiteY16" fmla="*/ 7830 h 308165"/>
              <a:gd name="connsiteX17" fmla="*/ 42430 w 236005"/>
              <a:gd name="connsiteY17" fmla="*/ 27473 h 308165"/>
              <a:gd name="connsiteX18" fmla="*/ 17330 w 236005"/>
              <a:gd name="connsiteY18" fmla="*/ 59803 h 308165"/>
              <a:gd name="connsiteX19" fmla="*/ 9759 w 236005"/>
              <a:gd name="connsiteY19" fmla="*/ 104955 h 308165"/>
              <a:gd name="connsiteX20" fmla="*/ 28652 w 236005"/>
              <a:gd name="connsiteY20" fmla="*/ 146833 h 308165"/>
              <a:gd name="connsiteX21" fmla="*/ 63232 w 236005"/>
              <a:gd name="connsiteY21" fmla="*/ 168182 h 308165"/>
              <a:gd name="connsiteX22" fmla="*/ 103337 w 236005"/>
              <a:gd name="connsiteY22" fmla="*/ 180185 h 308165"/>
              <a:gd name="connsiteX23" fmla="*/ 139282 w 236005"/>
              <a:gd name="connsiteY23" fmla="*/ 189939 h 308165"/>
              <a:gd name="connsiteX24" fmla="*/ 163495 w 236005"/>
              <a:gd name="connsiteY24" fmla="*/ 202761 h 308165"/>
              <a:gd name="connsiteX25" fmla="*/ 169906 w 236005"/>
              <a:gd name="connsiteY25" fmla="*/ 218790 h 308165"/>
              <a:gd name="connsiteX26" fmla="*/ 160221 w 236005"/>
              <a:gd name="connsiteY26" fmla="*/ 233932 h 308165"/>
              <a:gd name="connsiteX27" fmla="*/ 126118 w 236005"/>
              <a:gd name="connsiteY27" fmla="*/ 241912 h 308165"/>
              <a:gd name="connsiteX28" fmla="*/ 85195 w 236005"/>
              <a:gd name="connsiteY28" fmla="*/ 236592 h 308165"/>
              <a:gd name="connsiteX29" fmla="*/ 56685 w 236005"/>
              <a:gd name="connsiteY29" fmla="*/ 221655 h 308165"/>
              <a:gd name="connsiteX30" fmla="*/ 56071 w 236005"/>
              <a:gd name="connsiteY30" fmla="*/ 221109 h 308165"/>
              <a:gd name="connsiteX31" fmla="*/ 30153 w 236005"/>
              <a:gd name="connsiteY31" fmla="*/ 212720 h 308165"/>
              <a:gd name="connsiteX32" fmla="*/ 9009 w 236005"/>
              <a:gd name="connsiteY32" fmla="*/ 224315 h 308165"/>
              <a:gd name="connsiteX33" fmla="*/ -131 w 236005"/>
              <a:gd name="connsiteY33" fmla="*/ 246482 h 308165"/>
              <a:gd name="connsiteX34" fmla="*/ 9759 w 236005"/>
              <a:gd name="connsiteY34" fmla="*/ 272672 h 308165"/>
              <a:gd name="connsiteX35" fmla="*/ 45772 w 236005"/>
              <a:gd name="connsiteY35" fmla="*/ 295999 h 308165"/>
              <a:gd name="connsiteX36" fmla="*/ 90788 w 236005"/>
              <a:gd name="connsiteY36" fmla="*/ 306571 h 308165"/>
              <a:gd name="connsiteX37" fmla="*/ 111249 w 236005"/>
              <a:gd name="connsiteY37" fmla="*/ 307662 h 308165"/>
              <a:gd name="connsiteX38" fmla="*/ 139009 w 236005"/>
              <a:gd name="connsiteY38" fmla="*/ 305752 h 308165"/>
              <a:gd name="connsiteX39" fmla="*/ 184093 w 236005"/>
              <a:gd name="connsiteY39" fmla="*/ 292861 h 308165"/>
              <a:gd name="connsiteX40" fmla="*/ 219492 w 236005"/>
              <a:gd name="connsiteY40" fmla="*/ 265579 h 308165"/>
              <a:gd name="connsiteX41" fmla="*/ 235520 w 236005"/>
              <a:gd name="connsiteY41" fmla="*/ 221382 h 308165"/>
              <a:gd name="connsiteX42" fmla="*/ 222356 w 236005"/>
              <a:gd name="connsiteY42" fmla="*/ 170500 h 308165"/>
              <a:gd name="connsiteX43" fmla="*/ 188731 w 236005"/>
              <a:gd name="connsiteY43" fmla="*/ 140831 h 308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36005" h="308165">
                <a:moveTo>
                  <a:pt x="188731" y="140831"/>
                </a:moveTo>
                <a:lnTo>
                  <a:pt x="188731" y="140831"/>
                </a:lnTo>
                <a:cubicBezTo>
                  <a:pt x="175608" y="133628"/>
                  <a:pt x="161626" y="128111"/>
                  <a:pt x="147125" y="124393"/>
                </a:cubicBezTo>
                <a:cubicBezTo>
                  <a:pt x="133484" y="120778"/>
                  <a:pt x="120525" y="117163"/>
                  <a:pt x="108316" y="113549"/>
                </a:cubicBezTo>
                <a:cubicBezTo>
                  <a:pt x="98631" y="110868"/>
                  <a:pt x="89253" y="107164"/>
                  <a:pt x="80352" y="102499"/>
                </a:cubicBezTo>
                <a:cubicBezTo>
                  <a:pt x="76955" y="101142"/>
                  <a:pt x="74889" y="97677"/>
                  <a:pt x="75305" y="94042"/>
                </a:cubicBezTo>
                <a:cubicBezTo>
                  <a:pt x="74514" y="86109"/>
                  <a:pt x="78292" y="78416"/>
                  <a:pt x="85058" y="74194"/>
                </a:cubicBezTo>
                <a:cubicBezTo>
                  <a:pt x="94484" y="67769"/>
                  <a:pt x="105404" y="63868"/>
                  <a:pt x="116774" y="62872"/>
                </a:cubicBezTo>
                <a:cubicBezTo>
                  <a:pt x="126173" y="61992"/>
                  <a:pt x="135653" y="63206"/>
                  <a:pt x="144534" y="66418"/>
                </a:cubicBezTo>
                <a:cubicBezTo>
                  <a:pt x="152480" y="69017"/>
                  <a:pt x="159682" y="73484"/>
                  <a:pt x="165541" y="79446"/>
                </a:cubicBezTo>
                <a:cubicBezTo>
                  <a:pt x="171031" y="86191"/>
                  <a:pt x="178882" y="90577"/>
                  <a:pt x="187503" y="91723"/>
                </a:cubicBezTo>
                <a:cubicBezTo>
                  <a:pt x="195292" y="92773"/>
                  <a:pt x="203177" y="90659"/>
                  <a:pt x="209397" y="85857"/>
                </a:cubicBezTo>
                <a:cubicBezTo>
                  <a:pt x="215297" y="81355"/>
                  <a:pt x="219410" y="74903"/>
                  <a:pt x="220992" y="67646"/>
                </a:cubicBezTo>
                <a:cubicBezTo>
                  <a:pt x="222888" y="59073"/>
                  <a:pt x="220999" y="50104"/>
                  <a:pt x="215809" y="43024"/>
                </a:cubicBezTo>
                <a:cubicBezTo>
                  <a:pt x="205250" y="28387"/>
                  <a:pt x="190886" y="16922"/>
                  <a:pt x="174271" y="9876"/>
                </a:cubicBezTo>
                <a:cubicBezTo>
                  <a:pt x="156476" y="1896"/>
                  <a:pt x="136983" y="-1569"/>
                  <a:pt x="117524" y="-218"/>
                </a:cubicBezTo>
                <a:cubicBezTo>
                  <a:pt x="104088" y="873"/>
                  <a:pt x="90828" y="3574"/>
                  <a:pt x="78033" y="7830"/>
                </a:cubicBezTo>
                <a:cubicBezTo>
                  <a:pt x="65053" y="12120"/>
                  <a:pt x="52981" y="18783"/>
                  <a:pt x="42430" y="27473"/>
                </a:cubicBezTo>
                <a:cubicBezTo>
                  <a:pt x="31776" y="36265"/>
                  <a:pt x="23202" y="47307"/>
                  <a:pt x="17330" y="59803"/>
                </a:cubicBezTo>
                <a:cubicBezTo>
                  <a:pt x="10918" y="73935"/>
                  <a:pt x="8306" y="89499"/>
                  <a:pt x="9759" y="104955"/>
                </a:cubicBezTo>
                <a:cubicBezTo>
                  <a:pt x="10271" y="120867"/>
                  <a:pt x="17064" y="135927"/>
                  <a:pt x="28652" y="146833"/>
                </a:cubicBezTo>
                <a:cubicBezTo>
                  <a:pt x="38787" y="155986"/>
                  <a:pt x="50505" y="163223"/>
                  <a:pt x="63232" y="168182"/>
                </a:cubicBezTo>
                <a:cubicBezTo>
                  <a:pt x="76239" y="173310"/>
                  <a:pt x="89655" y="177328"/>
                  <a:pt x="103337" y="180185"/>
                </a:cubicBezTo>
                <a:cubicBezTo>
                  <a:pt x="115498" y="182743"/>
                  <a:pt x="127496" y="186004"/>
                  <a:pt x="139282" y="189939"/>
                </a:cubicBezTo>
                <a:cubicBezTo>
                  <a:pt x="148067" y="192708"/>
                  <a:pt x="156272" y="197053"/>
                  <a:pt x="163495" y="202761"/>
                </a:cubicBezTo>
                <a:cubicBezTo>
                  <a:pt x="168112" y="206745"/>
                  <a:pt x="170499" y="212726"/>
                  <a:pt x="169906" y="218790"/>
                </a:cubicBezTo>
                <a:cubicBezTo>
                  <a:pt x="170370" y="225420"/>
                  <a:pt x="166434" y="231572"/>
                  <a:pt x="160221" y="233932"/>
                </a:cubicBezTo>
                <a:cubicBezTo>
                  <a:pt x="149554" y="239006"/>
                  <a:pt x="137924" y="241727"/>
                  <a:pt x="126118" y="241912"/>
                </a:cubicBezTo>
                <a:cubicBezTo>
                  <a:pt x="112279" y="242307"/>
                  <a:pt x="98467" y="240514"/>
                  <a:pt x="85195" y="236592"/>
                </a:cubicBezTo>
                <a:cubicBezTo>
                  <a:pt x="74616" y="234014"/>
                  <a:pt x="64828" y="228884"/>
                  <a:pt x="56685" y="221655"/>
                </a:cubicBezTo>
                <a:lnTo>
                  <a:pt x="56071" y="221109"/>
                </a:lnTo>
                <a:cubicBezTo>
                  <a:pt x="49175" y="214486"/>
                  <a:pt x="39620" y="211390"/>
                  <a:pt x="30153" y="212720"/>
                </a:cubicBezTo>
                <a:cubicBezTo>
                  <a:pt x="21927" y="213879"/>
                  <a:pt x="14411" y="218006"/>
                  <a:pt x="9009" y="224315"/>
                </a:cubicBezTo>
                <a:cubicBezTo>
                  <a:pt x="3648" y="230521"/>
                  <a:pt x="435" y="238297"/>
                  <a:pt x="-131" y="246482"/>
                </a:cubicBezTo>
                <a:cubicBezTo>
                  <a:pt x="-1024" y="256269"/>
                  <a:pt x="2625" y="265920"/>
                  <a:pt x="9759" y="272672"/>
                </a:cubicBezTo>
                <a:cubicBezTo>
                  <a:pt x="19853" y="283060"/>
                  <a:pt x="32165" y="291041"/>
                  <a:pt x="45772" y="295999"/>
                </a:cubicBezTo>
                <a:cubicBezTo>
                  <a:pt x="60252" y="301462"/>
                  <a:pt x="75387" y="305016"/>
                  <a:pt x="90788" y="306571"/>
                </a:cubicBezTo>
                <a:cubicBezTo>
                  <a:pt x="97581" y="307307"/>
                  <a:pt x="104415" y="307669"/>
                  <a:pt x="111249" y="307662"/>
                </a:cubicBezTo>
                <a:cubicBezTo>
                  <a:pt x="120539" y="307676"/>
                  <a:pt x="129815" y="307035"/>
                  <a:pt x="139009" y="305752"/>
                </a:cubicBezTo>
                <a:cubicBezTo>
                  <a:pt x="154601" y="303747"/>
                  <a:pt x="169797" y="299402"/>
                  <a:pt x="184093" y="292861"/>
                </a:cubicBezTo>
                <a:cubicBezTo>
                  <a:pt x="197823" y="286593"/>
                  <a:pt x="209929" y="277256"/>
                  <a:pt x="219492" y="265579"/>
                </a:cubicBezTo>
                <a:cubicBezTo>
                  <a:pt x="229586" y="253029"/>
                  <a:pt x="235227" y="237485"/>
                  <a:pt x="235520" y="221382"/>
                </a:cubicBezTo>
                <a:cubicBezTo>
                  <a:pt x="236843" y="203437"/>
                  <a:pt x="232219" y="185554"/>
                  <a:pt x="222356" y="170500"/>
                </a:cubicBezTo>
                <a:cubicBezTo>
                  <a:pt x="213524" y="158210"/>
                  <a:pt x="202031" y="148067"/>
                  <a:pt x="188731" y="140831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C728087F-64A0-470C-87E1-E5F0BFD2E2E4}"/>
              </a:ext>
            </a:extLst>
          </p:cNvPr>
          <p:cNvSpPr/>
          <p:nvPr/>
        </p:nvSpPr>
        <p:spPr>
          <a:xfrm>
            <a:off x="2596977" y="913323"/>
            <a:ext cx="443640" cy="316817"/>
          </a:xfrm>
          <a:custGeom>
            <a:avLst/>
            <a:gdLst>
              <a:gd name="connsiteX0" fmla="*/ 437617 w 443640"/>
              <a:gd name="connsiteY0" fmla="*/ 161008 h 316817"/>
              <a:gd name="connsiteX1" fmla="*/ 427114 w 443640"/>
              <a:gd name="connsiteY1" fmla="*/ 105352 h 316817"/>
              <a:gd name="connsiteX2" fmla="*/ 407129 w 443640"/>
              <a:gd name="connsiteY2" fmla="*/ 57608 h 316817"/>
              <a:gd name="connsiteX3" fmla="*/ 373026 w 443640"/>
              <a:gd name="connsiteY3" fmla="*/ 23505 h 316817"/>
              <a:gd name="connsiteX4" fmla="*/ 322418 w 443640"/>
              <a:gd name="connsiteY4" fmla="*/ 11842 h 316817"/>
              <a:gd name="connsiteX5" fmla="*/ 281494 w 443640"/>
              <a:gd name="connsiteY5" fmla="*/ 25483 h 316817"/>
              <a:gd name="connsiteX6" fmla="*/ 251961 w 443640"/>
              <a:gd name="connsiteY6" fmla="*/ 54607 h 316817"/>
              <a:gd name="connsiteX7" fmla="*/ 234501 w 443640"/>
              <a:gd name="connsiteY7" fmla="*/ 83253 h 316817"/>
              <a:gd name="connsiteX8" fmla="*/ 215403 w 443640"/>
              <a:gd name="connsiteY8" fmla="*/ 47445 h 316817"/>
              <a:gd name="connsiteX9" fmla="*/ 186211 w 443640"/>
              <a:gd name="connsiteY9" fmla="*/ 19549 h 316817"/>
              <a:gd name="connsiteX10" fmla="*/ 143446 w 443640"/>
              <a:gd name="connsiteY10" fmla="*/ 8090 h 316817"/>
              <a:gd name="connsiteX11" fmla="*/ 143446 w 443640"/>
              <a:gd name="connsiteY11" fmla="*/ 8090 h 316817"/>
              <a:gd name="connsiteX12" fmla="*/ 80697 w 443640"/>
              <a:gd name="connsiteY12" fmla="*/ 30053 h 316817"/>
              <a:gd name="connsiteX13" fmla="*/ 65759 w 443640"/>
              <a:gd name="connsiteY13" fmla="*/ 44512 h 316817"/>
              <a:gd name="connsiteX14" fmla="*/ 65214 w 443640"/>
              <a:gd name="connsiteY14" fmla="*/ 31621 h 316817"/>
              <a:gd name="connsiteX15" fmla="*/ 54233 w 443640"/>
              <a:gd name="connsiteY15" fmla="*/ 7477 h 316817"/>
              <a:gd name="connsiteX16" fmla="*/ 32816 w 443640"/>
              <a:gd name="connsiteY16" fmla="*/ -503 h 316817"/>
              <a:gd name="connsiteX17" fmla="*/ 11468 w 443640"/>
              <a:gd name="connsiteY17" fmla="*/ 7204 h 316817"/>
              <a:gd name="connsiteX18" fmla="*/ -264 w 443640"/>
              <a:gd name="connsiteY18" fmla="*/ 31621 h 316817"/>
              <a:gd name="connsiteX19" fmla="*/ -264 w 443640"/>
              <a:gd name="connsiteY19" fmla="*/ 33463 h 316817"/>
              <a:gd name="connsiteX20" fmla="*/ 4443 w 443640"/>
              <a:gd name="connsiteY20" fmla="*/ 167214 h 316817"/>
              <a:gd name="connsiteX21" fmla="*/ 9899 w 443640"/>
              <a:gd name="connsiteY21" fmla="*/ 291144 h 316817"/>
              <a:gd name="connsiteX22" fmla="*/ 22995 w 443640"/>
              <a:gd name="connsiteY22" fmla="*/ 311606 h 316817"/>
              <a:gd name="connsiteX23" fmla="*/ 42297 w 443640"/>
              <a:gd name="connsiteY23" fmla="*/ 316312 h 316817"/>
              <a:gd name="connsiteX24" fmla="*/ 61667 w 443640"/>
              <a:gd name="connsiteY24" fmla="*/ 311742 h 316817"/>
              <a:gd name="connsiteX25" fmla="*/ 76604 w 443640"/>
              <a:gd name="connsiteY25" fmla="*/ 293532 h 316817"/>
              <a:gd name="connsiteX26" fmla="*/ 77014 w 443640"/>
              <a:gd name="connsiteY26" fmla="*/ 291895 h 316817"/>
              <a:gd name="connsiteX27" fmla="*/ 77014 w 443640"/>
              <a:gd name="connsiteY27" fmla="*/ 290190 h 316817"/>
              <a:gd name="connsiteX28" fmla="*/ 77423 w 443640"/>
              <a:gd name="connsiteY28" fmla="*/ 249266 h 316817"/>
              <a:gd name="connsiteX29" fmla="*/ 80083 w 443640"/>
              <a:gd name="connsiteY29" fmla="*/ 200704 h 316817"/>
              <a:gd name="connsiteX30" fmla="*/ 86903 w 443640"/>
              <a:gd name="connsiteY30" fmla="*/ 151186 h 316817"/>
              <a:gd name="connsiteX31" fmla="*/ 99590 w 443640"/>
              <a:gd name="connsiteY31" fmla="*/ 109376 h 316817"/>
              <a:gd name="connsiteX32" fmla="*/ 119028 w 443640"/>
              <a:gd name="connsiteY32" fmla="*/ 81412 h 316817"/>
              <a:gd name="connsiteX33" fmla="*/ 143446 w 443640"/>
              <a:gd name="connsiteY33" fmla="*/ 72477 h 316817"/>
              <a:gd name="connsiteX34" fmla="*/ 168205 w 443640"/>
              <a:gd name="connsiteY34" fmla="*/ 86118 h 316817"/>
              <a:gd name="connsiteX35" fmla="*/ 186688 w 443640"/>
              <a:gd name="connsiteY35" fmla="*/ 135090 h 316817"/>
              <a:gd name="connsiteX36" fmla="*/ 196169 w 443640"/>
              <a:gd name="connsiteY36" fmla="*/ 206228 h 316817"/>
              <a:gd name="connsiteX37" fmla="*/ 201216 w 443640"/>
              <a:gd name="connsiteY37" fmla="*/ 284256 h 316817"/>
              <a:gd name="connsiteX38" fmla="*/ 213425 w 443640"/>
              <a:gd name="connsiteY38" fmla="*/ 308741 h 316817"/>
              <a:gd name="connsiteX39" fmla="*/ 235933 w 443640"/>
              <a:gd name="connsiteY39" fmla="*/ 314539 h 316817"/>
              <a:gd name="connsiteX40" fmla="*/ 255303 w 443640"/>
              <a:gd name="connsiteY40" fmla="*/ 306900 h 316817"/>
              <a:gd name="connsiteX41" fmla="*/ 266762 w 443640"/>
              <a:gd name="connsiteY41" fmla="*/ 283914 h 316817"/>
              <a:gd name="connsiteX42" fmla="*/ 268262 w 443640"/>
              <a:gd name="connsiteY42" fmla="*/ 198385 h 316817"/>
              <a:gd name="connsiteX43" fmla="*/ 281358 w 443640"/>
              <a:gd name="connsiteY43" fmla="*/ 131066 h 316817"/>
              <a:gd name="connsiteX44" fmla="*/ 303320 w 443640"/>
              <a:gd name="connsiteY44" fmla="*/ 88846 h 316817"/>
              <a:gd name="connsiteX45" fmla="*/ 328556 w 443640"/>
              <a:gd name="connsiteY45" fmla="*/ 75614 h 316817"/>
              <a:gd name="connsiteX46" fmla="*/ 352360 w 443640"/>
              <a:gd name="connsiteY46" fmla="*/ 89255 h 316817"/>
              <a:gd name="connsiteX47" fmla="*/ 369002 w 443640"/>
              <a:gd name="connsiteY47" fmla="*/ 137886 h 316817"/>
              <a:gd name="connsiteX48" fmla="*/ 375823 w 443640"/>
              <a:gd name="connsiteY48" fmla="*/ 206569 h 316817"/>
              <a:gd name="connsiteX49" fmla="*/ 377801 w 443640"/>
              <a:gd name="connsiteY49" fmla="*/ 279959 h 316817"/>
              <a:gd name="connsiteX50" fmla="*/ 389737 w 443640"/>
              <a:gd name="connsiteY50" fmla="*/ 303831 h 316817"/>
              <a:gd name="connsiteX51" fmla="*/ 431411 w 443640"/>
              <a:gd name="connsiteY51" fmla="*/ 303831 h 316817"/>
              <a:gd name="connsiteX52" fmla="*/ 443347 w 443640"/>
              <a:gd name="connsiteY52" fmla="*/ 279959 h 316817"/>
              <a:gd name="connsiteX53" fmla="*/ 442528 w 443640"/>
              <a:gd name="connsiteY53" fmla="*/ 220620 h 316817"/>
              <a:gd name="connsiteX54" fmla="*/ 437617 w 443640"/>
              <a:gd name="connsiteY54" fmla="*/ 161008 h 316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443640" h="316817">
                <a:moveTo>
                  <a:pt x="437617" y="161008"/>
                </a:moveTo>
                <a:cubicBezTo>
                  <a:pt x="435353" y="142244"/>
                  <a:pt x="431847" y="123652"/>
                  <a:pt x="427114" y="105352"/>
                </a:cubicBezTo>
                <a:cubicBezTo>
                  <a:pt x="422858" y="88532"/>
                  <a:pt x="416119" y="72443"/>
                  <a:pt x="407129" y="57608"/>
                </a:cubicBezTo>
                <a:cubicBezTo>
                  <a:pt x="398692" y="43646"/>
                  <a:pt x="386988" y="31942"/>
                  <a:pt x="373026" y="23505"/>
                </a:cubicBezTo>
                <a:cubicBezTo>
                  <a:pt x="357605" y="14904"/>
                  <a:pt x="340049" y="10860"/>
                  <a:pt x="322418" y="11842"/>
                </a:cubicBezTo>
                <a:cubicBezTo>
                  <a:pt x="307679" y="11937"/>
                  <a:pt x="293348" y="16712"/>
                  <a:pt x="281494" y="25483"/>
                </a:cubicBezTo>
                <a:cubicBezTo>
                  <a:pt x="270220" y="33620"/>
                  <a:pt x="260255" y="43442"/>
                  <a:pt x="251961" y="54607"/>
                </a:cubicBezTo>
                <a:cubicBezTo>
                  <a:pt x="245263" y="63590"/>
                  <a:pt x="239418" y="73179"/>
                  <a:pt x="234501" y="83253"/>
                </a:cubicBezTo>
                <a:cubicBezTo>
                  <a:pt x="229678" y="70553"/>
                  <a:pt x="223260" y="58522"/>
                  <a:pt x="215403" y="47445"/>
                </a:cubicBezTo>
                <a:cubicBezTo>
                  <a:pt x="207600" y="36314"/>
                  <a:pt x="197683" y="26834"/>
                  <a:pt x="186211" y="19549"/>
                </a:cubicBezTo>
                <a:cubicBezTo>
                  <a:pt x="173340" y="11726"/>
                  <a:pt x="158506" y="7749"/>
                  <a:pt x="143446" y="8090"/>
                </a:cubicBezTo>
                <a:lnTo>
                  <a:pt x="143446" y="8090"/>
                </a:lnTo>
                <a:cubicBezTo>
                  <a:pt x="120617" y="7941"/>
                  <a:pt x="98444" y="15702"/>
                  <a:pt x="80697" y="30053"/>
                </a:cubicBezTo>
                <a:cubicBezTo>
                  <a:pt x="75370" y="34500"/>
                  <a:pt x="70377" y="39336"/>
                  <a:pt x="65759" y="44512"/>
                </a:cubicBezTo>
                <a:lnTo>
                  <a:pt x="65214" y="31621"/>
                </a:lnTo>
                <a:cubicBezTo>
                  <a:pt x="64962" y="22421"/>
                  <a:pt x="60999" y="13711"/>
                  <a:pt x="54233" y="7477"/>
                </a:cubicBezTo>
                <a:cubicBezTo>
                  <a:pt x="48299" y="2307"/>
                  <a:pt x="40687" y="-524"/>
                  <a:pt x="32816" y="-503"/>
                </a:cubicBezTo>
                <a:cubicBezTo>
                  <a:pt x="25020" y="-517"/>
                  <a:pt x="17463" y="2211"/>
                  <a:pt x="11468" y="7204"/>
                </a:cubicBezTo>
                <a:cubicBezTo>
                  <a:pt x="4211" y="13261"/>
                  <a:pt x="-73" y="22168"/>
                  <a:pt x="-264" y="31621"/>
                </a:cubicBezTo>
                <a:lnTo>
                  <a:pt x="-264" y="33463"/>
                </a:lnTo>
                <a:cubicBezTo>
                  <a:pt x="2328" y="78820"/>
                  <a:pt x="3897" y="123836"/>
                  <a:pt x="4443" y="167214"/>
                </a:cubicBezTo>
                <a:cubicBezTo>
                  <a:pt x="4988" y="210593"/>
                  <a:pt x="6762" y="252472"/>
                  <a:pt x="9899" y="291144"/>
                </a:cubicBezTo>
                <a:cubicBezTo>
                  <a:pt x="10165" y="299854"/>
                  <a:pt x="15192" y="307718"/>
                  <a:pt x="22995" y="311606"/>
                </a:cubicBezTo>
                <a:cubicBezTo>
                  <a:pt x="28935" y="314757"/>
                  <a:pt x="35572" y="316374"/>
                  <a:pt x="42297" y="316312"/>
                </a:cubicBezTo>
                <a:cubicBezTo>
                  <a:pt x="49022" y="316340"/>
                  <a:pt x="55665" y="314778"/>
                  <a:pt x="61667" y="311742"/>
                </a:cubicBezTo>
                <a:cubicBezTo>
                  <a:pt x="69142" y="308243"/>
                  <a:pt x="74640" y="301546"/>
                  <a:pt x="76604" y="293532"/>
                </a:cubicBezTo>
                <a:lnTo>
                  <a:pt x="77014" y="291895"/>
                </a:lnTo>
                <a:lnTo>
                  <a:pt x="77014" y="290190"/>
                </a:lnTo>
                <a:cubicBezTo>
                  <a:pt x="77014" y="278820"/>
                  <a:pt x="77150" y="265179"/>
                  <a:pt x="77423" y="249266"/>
                </a:cubicBezTo>
                <a:cubicBezTo>
                  <a:pt x="77423" y="233852"/>
                  <a:pt x="78582" y="217482"/>
                  <a:pt x="80083" y="200704"/>
                </a:cubicBezTo>
                <a:cubicBezTo>
                  <a:pt x="81583" y="183925"/>
                  <a:pt x="83902" y="167351"/>
                  <a:pt x="86903" y="151186"/>
                </a:cubicBezTo>
                <a:cubicBezTo>
                  <a:pt x="89434" y="136788"/>
                  <a:pt x="93690" y="122751"/>
                  <a:pt x="99590" y="109376"/>
                </a:cubicBezTo>
                <a:cubicBezTo>
                  <a:pt x="104091" y="98825"/>
                  <a:pt x="110707" y="89310"/>
                  <a:pt x="119028" y="81412"/>
                </a:cubicBezTo>
                <a:cubicBezTo>
                  <a:pt x="125665" y="75328"/>
                  <a:pt x="134443" y="72115"/>
                  <a:pt x="143446" y="72477"/>
                </a:cubicBezTo>
                <a:cubicBezTo>
                  <a:pt x="153670" y="71726"/>
                  <a:pt x="163376" y="77074"/>
                  <a:pt x="168205" y="86118"/>
                </a:cubicBezTo>
                <a:cubicBezTo>
                  <a:pt x="177235" y="101212"/>
                  <a:pt x="183496" y="117793"/>
                  <a:pt x="186688" y="135090"/>
                </a:cubicBezTo>
                <a:cubicBezTo>
                  <a:pt x="191517" y="158553"/>
                  <a:pt x="194682" y="182322"/>
                  <a:pt x="196169" y="206228"/>
                </a:cubicBezTo>
                <a:cubicBezTo>
                  <a:pt x="197990" y="232876"/>
                  <a:pt x="199668" y="258883"/>
                  <a:pt x="201216" y="284256"/>
                </a:cubicBezTo>
                <a:cubicBezTo>
                  <a:pt x="200848" y="293968"/>
                  <a:pt x="205452" y="303196"/>
                  <a:pt x="213425" y="308741"/>
                </a:cubicBezTo>
                <a:cubicBezTo>
                  <a:pt x="219973" y="313352"/>
                  <a:pt x="227973" y="315412"/>
                  <a:pt x="235933" y="314539"/>
                </a:cubicBezTo>
                <a:cubicBezTo>
                  <a:pt x="242958" y="313782"/>
                  <a:pt x="249656" y="311142"/>
                  <a:pt x="255303" y="306900"/>
                </a:cubicBezTo>
                <a:cubicBezTo>
                  <a:pt x="262717" y="301628"/>
                  <a:pt x="267014" y="293006"/>
                  <a:pt x="266762" y="283914"/>
                </a:cubicBezTo>
                <a:cubicBezTo>
                  <a:pt x="265207" y="255404"/>
                  <a:pt x="265711" y="226820"/>
                  <a:pt x="268262" y="198385"/>
                </a:cubicBezTo>
                <a:cubicBezTo>
                  <a:pt x="270152" y="175536"/>
                  <a:pt x="274544" y="152960"/>
                  <a:pt x="281358" y="131066"/>
                </a:cubicBezTo>
                <a:cubicBezTo>
                  <a:pt x="285853" y="115692"/>
                  <a:pt x="293314" y="101355"/>
                  <a:pt x="303320" y="88846"/>
                </a:cubicBezTo>
                <a:cubicBezTo>
                  <a:pt x="309397" y="80962"/>
                  <a:pt x="318619" y="76133"/>
                  <a:pt x="328556" y="75614"/>
                </a:cubicBezTo>
                <a:cubicBezTo>
                  <a:pt x="338535" y="74871"/>
                  <a:pt x="347954" y="80273"/>
                  <a:pt x="352360" y="89255"/>
                </a:cubicBezTo>
                <a:cubicBezTo>
                  <a:pt x="360661" y="104390"/>
                  <a:pt x="366295" y="120841"/>
                  <a:pt x="369002" y="137886"/>
                </a:cubicBezTo>
                <a:cubicBezTo>
                  <a:pt x="372979" y="160578"/>
                  <a:pt x="375257" y="183536"/>
                  <a:pt x="375823" y="206569"/>
                </a:cubicBezTo>
                <a:cubicBezTo>
                  <a:pt x="376573" y="232283"/>
                  <a:pt x="377255" y="256905"/>
                  <a:pt x="377801" y="279959"/>
                </a:cubicBezTo>
                <a:cubicBezTo>
                  <a:pt x="377351" y="289453"/>
                  <a:pt x="381873" y="298497"/>
                  <a:pt x="389737" y="303831"/>
                </a:cubicBezTo>
                <a:cubicBezTo>
                  <a:pt x="402403" y="312077"/>
                  <a:pt x="418745" y="312077"/>
                  <a:pt x="431411" y="303831"/>
                </a:cubicBezTo>
                <a:cubicBezTo>
                  <a:pt x="439275" y="298497"/>
                  <a:pt x="443797" y="289453"/>
                  <a:pt x="443347" y="279959"/>
                </a:cubicBezTo>
                <a:cubicBezTo>
                  <a:pt x="443347" y="260997"/>
                  <a:pt x="443347" y="241081"/>
                  <a:pt x="442528" y="220620"/>
                </a:cubicBezTo>
                <a:cubicBezTo>
                  <a:pt x="441710" y="200158"/>
                  <a:pt x="440004" y="180515"/>
                  <a:pt x="437617" y="161008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B818CD63-7292-452E-BDFD-3A9AC65FF95E}"/>
              </a:ext>
            </a:extLst>
          </p:cNvPr>
          <p:cNvSpPr/>
          <p:nvPr/>
        </p:nvSpPr>
        <p:spPr>
          <a:xfrm>
            <a:off x="3067602" y="894430"/>
            <a:ext cx="249900" cy="333389"/>
          </a:xfrm>
          <a:custGeom>
            <a:avLst/>
            <a:gdLst>
              <a:gd name="connsiteX0" fmla="*/ 244794 w 249900"/>
              <a:gd name="connsiteY0" fmla="*/ 165305 h 333389"/>
              <a:gd name="connsiteX1" fmla="*/ 241656 w 249900"/>
              <a:gd name="connsiteY1" fmla="*/ 32235 h 333389"/>
              <a:gd name="connsiteX2" fmla="*/ 241656 w 249900"/>
              <a:gd name="connsiteY2" fmla="*/ 31622 h 333389"/>
              <a:gd name="connsiteX3" fmla="*/ 230675 w 249900"/>
              <a:gd name="connsiteY3" fmla="*/ 7477 h 333389"/>
              <a:gd name="connsiteX4" fmla="*/ 209327 w 249900"/>
              <a:gd name="connsiteY4" fmla="*/ -503 h 333389"/>
              <a:gd name="connsiteX5" fmla="*/ 187910 w 249900"/>
              <a:gd name="connsiteY5" fmla="*/ 7204 h 333389"/>
              <a:gd name="connsiteX6" fmla="*/ 176179 w 249900"/>
              <a:gd name="connsiteY6" fmla="*/ 31690 h 333389"/>
              <a:gd name="connsiteX7" fmla="*/ 176179 w 249900"/>
              <a:gd name="connsiteY7" fmla="*/ 32713 h 333389"/>
              <a:gd name="connsiteX8" fmla="*/ 176179 w 249900"/>
              <a:gd name="connsiteY8" fmla="*/ 51538 h 333389"/>
              <a:gd name="connsiteX9" fmla="*/ 168131 w 249900"/>
              <a:gd name="connsiteY9" fmla="*/ 47309 h 333389"/>
              <a:gd name="connsiteX10" fmla="*/ 127889 w 249900"/>
              <a:gd name="connsiteY10" fmla="*/ 37760 h 333389"/>
              <a:gd name="connsiteX11" fmla="*/ 75575 w 249900"/>
              <a:gd name="connsiteY11" fmla="*/ 48878 h 333389"/>
              <a:gd name="connsiteX12" fmla="*/ 35880 w 249900"/>
              <a:gd name="connsiteY12" fmla="*/ 78888 h 333389"/>
              <a:gd name="connsiteX13" fmla="*/ 10848 w 249900"/>
              <a:gd name="connsiteY13" fmla="*/ 121176 h 333389"/>
              <a:gd name="connsiteX14" fmla="*/ 208 w 249900"/>
              <a:gd name="connsiteY14" fmla="*/ 168920 h 333389"/>
              <a:gd name="connsiteX15" fmla="*/ 3278 w 249900"/>
              <a:gd name="connsiteY15" fmla="*/ 211344 h 333389"/>
              <a:gd name="connsiteX16" fmla="*/ 18556 w 249900"/>
              <a:gd name="connsiteY16" fmla="*/ 249675 h 333389"/>
              <a:gd name="connsiteX17" fmla="*/ 45838 w 249900"/>
              <a:gd name="connsiteY17" fmla="*/ 280709 h 333389"/>
              <a:gd name="connsiteX18" fmla="*/ 86761 w 249900"/>
              <a:gd name="connsiteY18" fmla="*/ 299670 h 333389"/>
              <a:gd name="connsiteX19" fmla="*/ 154967 w 249900"/>
              <a:gd name="connsiteY19" fmla="*/ 301170 h 333389"/>
              <a:gd name="connsiteX20" fmla="*/ 183477 w 249900"/>
              <a:gd name="connsiteY20" fmla="*/ 289849 h 333389"/>
              <a:gd name="connsiteX21" fmla="*/ 184363 w 249900"/>
              <a:gd name="connsiteY21" fmla="*/ 304035 h 333389"/>
              <a:gd name="connsiteX22" fmla="*/ 196982 w 249900"/>
              <a:gd name="connsiteY22" fmla="*/ 326679 h 333389"/>
              <a:gd name="connsiteX23" fmla="*/ 217034 w 249900"/>
              <a:gd name="connsiteY23" fmla="*/ 332886 h 333389"/>
              <a:gd name="connsiteX24" fmla="*/ 237496 w 249900"/>
              <a:gd name="connsiteY24" fmla="*/ 326066 h 333389"/>
              <a:gd name="connsiteX25" fmla="*/ 249636 w 249900"/>
              <a:gd name="connsiteY25" fmla="*/ 304376 h 333389"/>
              <a:gd name="connsiteX26" fmla="*/ 249636 w 249900"/>
              <a:gd name="connsiteY26" fmla="*/ 303217 h 333389"/>
              <a:gd name="connsiteX27" fmla="*/ 249636 w 249900"/>
              <a:gd name="connsiteY27" fmla="*/ 302057 h 333389"/>
              <a:gd name="connsiteX28" fmla="*/ 244794 w 249900"/>
              <a:gd name="connsiteY28" fmla="*/ 165305 h 333389"/>
              <a:gd name="connsiteX29" fmla="*/ 179930 w 249900"/>
              <a:gd name="connsiteY29" fmla="*/ 189654 h 333389"/>
              <a:gd name="connsiteX30" fmla="*/ 150875 w 249900"/>
              <a:gd name="connsiteY30" fmla="*/ 230032 h 333389"/>
              <a:gd name="connsiteX31" fmla="*/ 128640 w 249900"/>
              <a:gd name="connsiteY31" fmla="*/ 239172 h 333389"/>
              <a:gd name="connsiteX32" fmla="*/ 105245 w 249900"/>
              <a:gd name="connsiteY32" fmla="*/ 236307 h 333389"/>
              <a:gd name="connsiteX33" fmla="*/ 76189 w 249900"/>
              <a:gd name="connsiteY33" fmla="*/ 213049 h 333389"/>
              <a:gd name="connsiteX34" fmla="*/ 65890 w 249900"/>
              <a:gd name="connsiteY34" fmla="*/ 176763 h 333389"/>
              <a:gd name="connsiteX35" fmla="*/ 72370 w 249900"/>
              <a:gd name="connsiteY35" fmla="*/ 138841 h 333389"/>
              <a:gd name="connsiteX36" fmla="*/ 90308 w 249900"/>
              <a:gd name="connsiteY36" fmla="*/ 115515 h 333389"/>
              <a:gd name="connsiteX37" fmla="*/ 114657 w 249900"/>
              <a:gd name="connsiteY37" fmla="*/ 105147 h 333389"/>
              <a:gd name="connsiteX38" fmla="*/ 124070 w 249900"/>
              <a:gd name="connsiteY38" fmla="*/ 104329 h 333389"/>
              <a:gd name="connsiteX39" fmla="*/ 140439 w 249900"/>
              <a:gd name="connsiteY39" fmla="*/ 106989 h 333389"/>
              <a:gd name="connsiteX40" fmla="*/ 163220 w 249900"/>
              <a:gd name="connsiteY40" fmla="*/ 121858 h 333389"/>
              <a:gd name="connsiteX41" fmla="*/ 178498 w 249900"/>
              <a:gd name="connsiteY41" fmla="*/ 149686 h 333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49900" h="333389">
                <a:moveTo>
                  <a:pt x="244794" y="165305"/>
                </a:moveTo>
                <a:cubicBezTo>
                  <a:pt x="244248" y="120903"/>
                  <a:pt x="243225" y="76160"/>
                  <a:pt x="241656" y="32235"/>
                </a:cubicBezTo>
                <a:lnTo>
                  <a:pt x="241656" y="31622"/>
                </a:lnTo>
                <a:cubicBezTo>
                  <a:pt x="241404" y="22421"/>
                  <a:pt x="237441" y="13711"/>
                  <a:pt x="230675" y="7477"/>
                </a:cubicBezTo>
                <a:cubicBezTo>
                  <a:pt x="224755" y="2327"/>
                  <a:pt x="217171" y="-503"/>
                  <a:pt x="209327" y="-503"/>
                </a:cubicBezTo>
                <a:cubicBezTo>
                  <a:pt x="201511" y="-510"/>
                  <a:pt x="193933" y="2218"/>
                  <a:pt x="187910" y="7204"/>
                </a:cubicBezTo>
                <a:cubicBezTo>
                  <a:pt x="180681" y="13315"/>
                  <a:pt x="176411" y="22230"/>
                  <a:pt x="176179" y="31690"/>
                </a:cubicBezTo>
                <a:lnTo>
                  <a:pt x="176179" y="32713"/>
                </a:lnTo>
                <a:cubicBezTo>
                  <a:pt x="176179" y="38988"/>
                  <a:pt x="176179" y="45263"/>
                  <a:pt x="176179" y="51538"/>
                </a:cubicBezTo>
                <a:cubicBezTo>
                  <a:pt x="173519" y="50037"/>
                  <a:pt x="170859" y="48605"/>
                  <a:pt x="168131" y="47309"/>
                </a:cubicBezTo>
                <a:cubicBezTo>
                  <a:pt x="155506" y="41430"/>
                  <a:pt x="141810" y="38183"/>
                  <a:pt x="127889" y="37760"/>
                </a:cubicBezTo>
                <a:cubicBezTo>
                  <a:pt x="109842" y="37542"/>
                  <a:pt x="91972" y="41341"/>
                  <a:pt x="75575" y="48878"/>
                </a:cubicBezTo>
                <a:cubicBezTo>
                  <a:pt x="60372" y="55958"/>
                  <a:pt x="46840" y="66188"/>
                  <a:pt x="35880" y="78888"/>
                </a:cubicBezTo>
                <a:cubicBezTo>
                  <a:pt x="25165" y="91438"/>
                  <a:pt x="16693" y="105741"/>
                  <a:pt x="10848" y="121176"/>
                </a:cubicBezTo>
                <a:cubicBezTo>
                  <a:pt x="4996" y="136488"/>
                  <a:pt x="1409" y="152571"/>
                  <a:pt x="208" y="168920"/>
                </a:cubicBezTo>
                <a:cubicBezTo>
                  <a:pt x="-972" y="183134"/>
                  <a:pt x="65" y="197443"/>
                  <a:pt x="3278" y="211344"/>
                </a:cubicBezTo>
                <a:cubicBezTo>
                  <a:pt x="6272" y="224862"/>
                  <a:pt x="11428" y="237808"/>
                  <a:pt x="18556" y="249675"/>
                </a:cubicBezTo>
                <a:cubicBezTo>
                  <a:pt x="25683" y="261598"/>
                  <a:pt x="34932" y="272115"/>
                  <a:pt x="45838" y="280709"/>
                </a:cubicBezTo>
                <a:cubicBezTo>
                  <a:pt x="57876" y="290040"/>
                  <a:pt x="71865" y="296519"/>
                  <a:pt x="86761" y="299670"/>
                </a:cubicBezTo>
                <a:cubicBezTo>
                  <a:pt x="109010" y="305904"/>
                  <a:pt x="132466" y="306422"/>
                  <a:pt x="154967" y="301170"/>
                </a:cubicBezTo>
                <a:cubicBezTo>
                  <a:pt x="164884" y="298531"/>
                  <a:pt x="174454" y="294732"/>
                  <a:pt x="183477" y="289849"/>
                </a:cubicBezTo>
                <a:lnTo>
                  <a:pt x="184363" y="304035"/>
                </a:lnTo>
                <a:cubicBezTo>
                  <a:pt x="184773" y="313148"/>
                  <a:pt x="189445" y="321537"/>
                  <a:pt x="196982" y="326679"/>
                </a:cubicBezTo>
                <a:cubicBezTo>
                  <a:pt x="202902" y="330697"/>
                  <a:pt x="209879" y="332852"/>
                  <a:pt x="217034" y="332886"/>
                </a:cubicBezTo>
                <a:cubicBezTo>
                  <a:pt x="224414" y="332886"/>
                  <a:pt x="231589" y="330492"/>
                  <a:pt x="237496" y="326066"/>
                </a:cubicBezTo>
                <a:cubicBezTo>
                  <a:pt x="244528" y="320971"/>
                  <a:pt x="248968" y="313038"/>
                  <a:pt x="249636" y="304376"/>
                </a:cubicBezTo>
                <a:lnTo>
                  <a:pt x="249636" y="303217"/>
                </a:lnTo>
                <a:lnTo>
                  <a:pt x="249636" y="302057"/>
                </a:lnTo>
                <a:cubicBezTo>
                  <a:pt x="247113" y="255063"/>
                  <a:pt x="245272" y="209093"/>
                  <a:pt x="244794" y="165305"/>
                </a:cubicBezTo>
                <a:close/>
                <a:moveTo>
                  <a:pt x="179930" y="189654"/>
                </a:moveTo>
                <a:cubicBezTo>
                  <a:pt x="175013" y="205976"/>
                  <a:pt x="164788" y="220183"/>
                  <a:pt x="150875" y="230032"/>
                </a:cubicBezTo>
                <a:cubicBezTo>
                  <a:pt x="144218" y="234663"/>
                  <a:pt x="136627" y="237780"/>
                  <a:pt x="128640" y="239172"/>
                </a:cubicBezTo>
                <a:cubicBezTo>
                  <a:pt x="120728" y="240529"/>
                  <a:pt x="112591" y="239533"/>
                  <a:pt x="105245" y="236307"/>
                </a:cubicBezTo>
                <a:cubicBezTo>
                  <a:pt x="93057" y="232344"/>
                  <a:pt x="82723" y="224078"/>
                  <a:pt x="76189" y="213049"/>
                </a:cubicBezTo>
                <a:cubicBezTo>
                  <a:pt x="69805" y="201993"/>
                  <a:pt x="66265" y="189525"/>
                  <a:pt x="65890" y="176763"/>
                </a:cubicBezTo>
                <a:cubicBezTo>
                  <a:pt x="65065" y="163791"/>
                  <a:pt x="67282" y="150804"/>
                  <a:pt x="72370" y="138841"/>
                </a:cubicBezTo>
                <a:cubicBezTo>
                  <a:pt x="76326" y="129702"/>
                  <a:pt x="82492" y="121687"/>
                  <a:pt x="90308" y="115515"/>
                </a:cubicBezTo>
                <a:cubicBezTo>
                  <a:pt x="97436" y="110085"/>
                  <a:pt x="105804" y="106525"/>
                  <a:pt x="114657" y="105147"/>
                </a:cubicBezTo>
                <a:cubicBezTo>
                  <a:pt x="117768" y="104609"/>
                  <a:pt x="120912" y="104336"/>
                  <a:pt x="124070" y="104329"/>
                </a:cubicBezTo>
                <a:cubicBezTo>
                  <a:pt x="129635" y="104329"/>
                  <a:pt x="135160" y="105229"/>
                  <a:pt x="140439" y="106989"/>
                </a:cubicBezTo>
                <a:cubicBezTo>
                  <a:pt x="149156" y="109970"/>
                  <a:pt x="156986" y="115078"/>
                  <a:pt x="163220" y="121858"/>
                </a:cubicBezTo>
                <a:cubicBezTo>
                  <a:pt x="170470" y="129777"/>
                  <a:pt x="175708" y="139318"/>
                  <a:pt x="178498" y="149686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5" name="Freeform: Shape 144">
            <a:extLst>
              <a:ext uri="{FF2B5EF4-FFF2-40B4-BE49-F238E27FC236}">
                <a16:creationId xmlns:a16="http://schemas.microsoft.com/office/drawing/2014/main" id="{4BCA8271-46F2-451B-96AD-AFD21379937A}"/>
              </a:ext>
            </a:extLst>
          </p:cNvPr>
          <p:cNvSpPr/>
          <p:nvPr/>
        </p:nvSpPr>
        <p:spPr>
          <a:xfrm>
            <a:off x="3376713" y="738306"/>
            <a:ext cx="71889" cy="489712"/>
          </a:xfrm>
          <a:custGeom>
            <a:avLst/>
            <a:gdLst>
              <a:gd name="connsiteX0" fmla="*/ 54362 w 71889"/>
              <a:gd name="connsiteY0" fmla="*/ 7137 h 489712"/>
              <a:gd name="connsiteX1" fmla="*/ 32536 w 71889"/>
              <a:gd name="connsiteY1" fmla="*/ -502 h 489712"/>
              <a:gd name="connsiteX2" fmla="*/ 10778 w 71889"/>
              <a:gd name="connsiteY2" fmla="*/ 7137 h 489712"/>
              <a:gd name="connsiteX3" fmla="*/ -203 w 71889"/>
              <a:gd name="connsiteY3" fmla="*/ 32714 h 489712"/>
              <a:gd name="connsiteX4" fmla="*/ 2935 w 71889"/>
              <a:gd name="connsiteY4" fmla="*/ 457635 h 489712"/>
              <a:gd name="connsiteX5" fmla="*/ 15348 w 71889"/>
              <a:gd name="connsiteY5" fmla="*/ 482053 h 489712"/>
              <a:gd name="connsiteX6" fmla="*/ 59204 w 71889"/>
              <a:gd name="connsiteY6" fmla="*/ 482053 h 489712"/>
              <a:gd name="connsiteX7" fmla="*/ 71618 w 71889"/>
              <a:gd name="connsiteY7" fmla="*/ 457431 h 489712"/>
              <a:gd name="connsiteX8" fmla="*/ 65343 w 71889"/>
              <a:gd name="connsiteY8" fmla="*/ 32646 h 489712"/>
              <a:gd name="connsiteX9" fmla="*/ 54362 w 71889"/>
              <a:gd name="connsiteY9" fmla="*/ 7137 h 48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889" h="489712">
                <a:moveTo>
                  <a:pt x="54362" y="7137"/>
                </a:moveTo>
                <a:cubicBezTo>
                  <a:pt x="48169" y="2178"/>
                  <a:pt x="40468" y="-516"/>
                  <a:pt x="32536" y="-502"/>
                </a:cubicBezTo>
                <a:cubicBezTo>
                  <a:pt x="24617" y="-557"/>
                  <a:pt x="16924" y="2144"/>
                  <a:pt x="10778" y="7137"/>
                </a:cubicBezTo>
                <a:cubicBezTo>
                  <a:pt x="3255" y="13432"/>
                  <a:pt x="-817" y="22926"/>
                  <a:pt x="-203" y="32714"/>
                </a:cubicBezTo>
                <a:lnTo>
                  <a:pt x="2935" y="457635"/>
                </a:lnTo>
                <a:cubicBezTo>
                  <a:pt x="2723" y="467341"/>
                  <a:pt x="7381" y="476508"/>
                  <a:pt x="15348" y="482053"/>
                </a:cubicBezTo>
                <a:cubicBezTo>
                  <a:pt x="28409" y="491595"/>
                  <a:pt x="46143" y="491595"/>
                  <a:pt x="59204" y="482053"/>
                </a:cubicBezTo>
                <a:cubicBezTo>
                  <a:pt x="67191" y="476433"/>
                  <a:pt x="71850" y="467198"/>
                  <a:pt x="71618" y="457431"/>
                </a:cubicBezTo>
                <a:lnTo>
                  <a:pt x="65343" y="32646"/>
                </a:lnTo>
                <a:cubicBezTo>
                  <a:pt x="65916" y="22885"/>
                  <a:pt x="61844" y="13432"/>
                  <a:pt x="54362" y="7137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6" name="Freeform: Shape 145">
            <a:extLst>
              <a:ext uri="{FF2B5EF4-FFF2-40B4-BE49-F238E27FC236}">
                <a16:creationId xmlns:a16="http://schemas.microsoft.com/office/drawing/2014/main" id="{BBCFD683-B6BC-498E-B0E3-80D6371338BD}"/>
              </a:ext>
            </a:extLst>
          </p:cNvPr>
          <p:cNvSpPr/>
          <p:nvPr/>
        </p:nvSpPr>
        <p:spPr>
          <a:xfrm>
            <a:off x="3491774" y="894430"/>
            <a:ext cx="249900" cy="333389"/>
          </a:xfrm>
          <a:custGeom>
            <a:avLst/>
            <a:gdLst>
              <a:gd name="connsiteX0" fmla="*/ 244794 w 249900"/>
              <a:gd name="connsiteY0" fmla="*/ 165305 h 333389"/>
              <a:gd name="connsiteX1" fmla="*/ 241657 w 249900"/>
              <a:gd name="connsiteY1" fmla="*/ 32235 h 333389"/>
              <a:gd name="connsiteX2" fmla="*/ 241657 w 249900"/>
              <a:gd name="connsiteY2" fmla="*/ 31622 h 333389"/>
              <a:gd name="connsiteX3" fmla="*/ 230676 w 249900"/>
              <a:gd name="connsiteY3" fmla="*/ 7477 h 333389"/>
              <a:gd name="connsiteX4" fmla="*/ 209327 w 249900"/>
              <a:gd name="connsiteY4" fmla="*/ -503 h 333389"/>
              <a:gd name="connsiteX5" fmla="*/ 187910 w 249900"/>
              <a:gd name="connsiteY5" fmla="*/ 7204 h 333389"/>
              <a:gd name="connsiteX6" fmla="*/ 176179 w 249900"/>
              <a:gd name="connsiteY6" fmla="*/ 31690 h 333389"/>
              <a:gd name="connsiteX7" fmla="*/ 176179 w 249900"/>
              <a:gd name="connsiteY7" fmla="*/ 32713 h 333389"/>
              <a:gd name="connsiteX8" fmla="*/ 176179 w 249900"/>
              <a:gd name="connsiteY8" fmla="*/ 51538 h 333389"/>
              <a:gd name="connsiteX9" fmla="*/ 168131 w 249900"/>
              <a:gd name="connsiteY9" fmla="*/ 47309 h 333389"/>
              <a:gd name="connsiteX10" fmla="*/ 127889 w 249900"/>
              <a:gd name="connsiteY10" fmla="*/ 37760 h 333389"/>
              <a:gd name="connsiteX11" fmla="*/ 75576 w 249900"/>
              <a:gd name="connsiteY11" fmla="*/ 48878 h 333389"/>
              <a:gd name="connsiteX12" fmla="*/ 35880 w 249900"/>
              <a:gd name="connsiteY12" fmla="*/ 78888 h 333389"/>
              <a:gd name="connsiteX13" fmla="*/ 10848 w 249900"/>
              <a:gd name="connsiteY13" fmla="*/ 121176 h 333389"/>
              <a:gd name="connsiteX14" fmla="*/ 208 w 249900"/>
              <a:gd name="connsiteY14" fmla="*/ 168920 h 333389"/>
              <a:gd name="connsiteX15" fmla="*/ 3277 w 249900"/>
              <a:gd name="connsiteY15" fmla="*/ 211344 h 333389"/>
              <a:gd name="connsiteX16" fmla="*/ 18555 w 249900"/>
              <a:gd name="connsiteY16" fmla="*/ 249675 h 333389"/>
              <a:gd name="connsiteX17" fmla="*/ 45838 w 249900"/>
              <a:gd name="connsiteY17" fmla="*/ 280709 h 333389"/>
              <a:gd name="connsiteX18" fmla="*/ 86761 w 249900"/>
              <a:gd name="connsiteY18" fmla="*/ 299670 h 333389"/>
              <a:gd name="connsiteX19" fmla="*/ 154967 w 249900"/>
              <a:gd name="connsiteY19" fmla="*/ 301170 h 333389"/>
              <a:gd name="connsiteX20" fmla="*/ 183477 w 249900"/>
              <a:gd name="connsiteY20" fmla="*/ 289849 h 333389"/>
              <a:gd name="connsiteX21" fmla="*/ 184364 w 249900"/>
              <a:gd name="connsiteY21" fmla="*/ 304035 h 333389"/>
              <a:gd name="connsiteX22" fmla="*/ 196982 w 249900"/>
              <a:gd name="connsiteY22" fmla="*/ 326679 h 333389"/>
              <a:gd name="connsiteX23" fmla="*/ 217034 w 249900"/>
              <a:gd name="connsiteY23" fmla="*/ 332886 h 333389"/>
              <a:gd name="connsiteX24" fmla="*/ 237496 w 249900"/>
              <a:gd name="connsiteY24" fmla="*/ 326066 h 333389"/>
              <a:gd name="connsiteX25" fmla="*/ 249637 w 249900"/>
              <a:gd name="connsiteY25" fmla="*/ 304376 h 333389"/>
              <a:gd name="connsiteX26" fmla="*/ 249637 w 249900"/>
              <a:gd name="connsiteY26" fmla="*/ 303217 h 333389"/>
              <a:gd name="connsiteX27" fmla="*/ 249637 w 249900"/>
              <a:gd name="connsiteY27" fmla="*/ 302057 h 333389"/>
              <a:gd name="connsiteX28" fmla="*/ 244794 w 249900"/>
              <a:gd name="connsiteY28" fmla="*/ 165305 h 333389"/>
              <a:gd name="connsiteX29" fmla="*/ 179930 w 249900"/>
              <a:gd name="connsiteY29" fmla="*/ 189654 h 333389"/>
              <a:gd name="connsiteX30" fmla="*/ 150875 w 249900"/>
              <a:gd name="connsiteY30" fmla="*/ 230032 h 333389"/>
              <a:gd name="connsiteX31" fmla="*/ 128640 w 249900"/>
              <a:gd name="connsiteY31" fmla="*/ 239172 h 333389"/>
              <a:gd name="connsiteX32" fmla="*/ 105245 w 249900"/>
              <a:gd name="connsiteY32" fmla="*/ 236307 h 333389"/>
              <a:gd name="connsiteX33" fmla="*/ 76189 w 249900"/>
              <a:gd name="connsiteY33" fmla="*/ 213049 h 333389"/>
              <a:gd name="connsiteX34" fmla="*/ 65890 w 249900"/>
              <a:gd name="connsiteY34" fmla="*/ 176763 h 333389"/>
              <a:gd name="connsiteX35" fmla="*/ 72711 w 249900"/>
              <a:gd name="connsiteY35" fmla="*/ 138841 h 333389"/>
              <a:gd name="connsiteX36" fmla="*/ 90649 w 249900"/>
              <a:gd name="connsiteY36" fmla="*/ 115515 h 333389"/>
              <a:gd name="connsiteX37" fmla="*/ 114998 w 249900"/>
              <a:gd name="connsiteY37" fmla="*/ 105147 h 333389"/>
              <a:gd name="connsiteX38" fmla="*/ 124411 w 249900"/>
              <a:gd name="connsiteY38" fmla="*/ 104329 h 333389"/>
              <a:gd name="connsiteX39" fmla="*/ 140780 w 249900"/>
              <a:gd name="connsiteY39" fmla="*/ 106989 h 333389"/>
              <a:gd name="connsiteX40" fmla="*/ 163561 w 249900"/>
              <a:gd name="connsiteY40" fmla="*/ 121858 h 333389"/>
              <a:gd name="connsiteX41" fmla="*/ 178839 w 249900"/>
              <a:gd name="connsiteY41" fmla="*/ 149686 h 333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49900" h="333389">
                <a:moveTo>
                  <a:pt x="244794" y="165305"/>
                </a:moveTo>
                <a:cubicBezTo>
                  <a:pt x="244248" y="120903"/>
                  <a:pt x="243225" y="76160"/>
                  <a:pt x="241657" y="32235"/>
                </a:cubicBezTo>
                <a:lnTo>
                  <a:pt x="241657" y="31622"/>
                </a:lnTo>
                <a:cubicBezTo>
                  <a:pt x="241404" y="22421"/>
                  <a:pt x="237442" y="13711"/>
                  <a:pt x="230676" y="7477"/>
                </a:cubicBezTo>
                <a:cubicBezTo>
                  <a:pt x="224755" y="2327"/>
                  <a:pt x="217171" y="-503"/>
                  <a:pt x="209327" y="-503"/>
                </a:cubicBezTo>
                <a:cubicBezTo>
                  <a:pt x="201511" y="-510"/>
                  <a:pt x="193933" y="2218"/>
                  <a:pt x="187910" y="7204"/>
                </a:cubicBezTo>
                <a:cubicBezTo>
                  <a:pt x="180681" y="13315"/>
                  <a:pt x="176411" y="22230"/>
                  <a:pt x="176179" y="31690"/>
                </a:cubicBezTo>
                <a:lnTo>
                  <a:pt x="176179" y="32713"/>
                </a:lnTo>
                <a:cubicBezTo>
                  <a:pt x="176179" y="38988"/>
                  <a:pt x="176179" y="45263"/>
                  <a:pt x="176179" y="51538"/>
                </a:cubicBezTo>
                <a:cubicBezTo>
                  <a:pt x="173519" y="50037"/>
                  <a:pt x="170859" y="48605"/>
                  <a:pt x="168131" y="47309"/>
                </a:cubicBezTo>
                <a:cubicBezTo>
                  <a:pt x="155506" y="41430"/>
                  <a:pt x="141810" y="38183"/>
                  <a:pt x="127889" y="37760"/>
                </a:cubicBezTo>
                <a:cubicBezTo>
                  <a:pt x="109842" y="37542"/>
                  <a:pt x="91972" y="41341"/>
                  <a:pt x="75576" y="48878"/>
                </a:cubicBezTo>
                <a:cubicBezTo>
                  <a:pt x="60373" y="55958"/>
                  <a:pt x="46841" y="66188"/>
                  <a:pt x="35880" y="78888"/>
                </a:cubicBezTo>
                <a:cubicBezTo>
                  <a:pt x="25165" y="91438"/>
                  <a:pt x="16694" y="105741"/>
                  <a:pt x="10848" y="121176"/>
                </a:cubicBezTo>
                <a:cubicBezTo>
                  <a:pt x="4996" y="136488"/>
                  <a:pt x="1409" y="152571"/>
                  <a:pt x="208" y="168920"/>
                </a:cubicBezTo>
                <a:cubicBezTo>
                  <a:pt x="-972" y="183134"/>
                  <a:pt x="65" y="197443"/>
                  <a:pt x="3277" y="211344"/>
                </a:cubicBezTo>
                <a:cubicBezTo>
                  <a:pt x="6272" y="224862"/>
                  <a:pt x="11428" y="237808"/>
                  <a:pt x="18555" y="249675"/>
                </a:cubicBezTo>
                <a:cubicBezTo>
                  <a:pt x="25683" y="261598"/>
                  <a:pt x="34932" y="272115"/>
                  <a:pt x="45838" y="280709"/>
                </a:cubicBezTo>
                <a:cubicBezTo>
                  <a:pt x="57876" y="290040"/>
                  <a:pt x="71865" y="296519"/>
                  <a:pt x="86761" y="299670"/>
                </a:cubicBezTo>
                <a:cubicBezTo>
                  <a:pt x="109010" y="305904"/>
                  <a:pt x="132466" y="306422"/>
                  <a:pt x="154967" y="301170"/>
                </a:cubicBezTo>
                <a:cubicBezTo>
                  <a:pt x="164884" y="298531"/>
                  <a:pt x="174453" y="294732"/>
                  <a:pt x="183477" y="289849"/>
                </a:cubicBezTo>
                <a:lnTo>
                  <a:pt x="184364" y="304035"/>
                </a:lnTo>
                <a:cubicBezTo>
                  <a:pt x="184773" y="313148"/>
                  <a:pt x="189445" y="321537"/>
                  <a:pt x="196982" y="326679"/>
                </a:cubicBezTo>
                <a:cubicBezTo>
                  <a:pt x="202902" y="330697"/>
                  <a:pt x="209880" y="332852"/>
                  <a:pt x="217034" y="332886"/>
                </a:cubicBezTo>
                <a:cubicBezTo>
                  <a:pt x="224414" y="332886"/>
                  <a:pt x="231589" y="330492"/>
                  <a:pt x="237496" y="326066"/>
                </a:cubicBezTo>
                <a:cubicBezTo>
                  <a:pt x="244528" y="320971"/>
                  <a:pt x="248968" y="313038"/>
                  <a:pt x="249637" y="304376"/>
                </a:cubicBezTo>
                <a:lnTo>
                  <a:pt x="249637" y="303217"/>
                </a:lnTo>
                <a:lnTo>
                  <a:pt x="249637" y="302057"/>
                </a:lnTo>
                <a:cubicBezTo>
                  <a:pt x="247113" y="255063"/>
                  <a:pt x="245272" y="209093"/>
                  <a:pt x="244794" y="165305"/>
                </a:cubicBezTo>
                <a:close/>
                <a:moveTo>
                  <a:pt x="179930" y="189654"/>
                </a:moveTo>
                <a:cubicBezTo>
                  <a:pt x="175013" y="205976"/>
                  <a:pt x="164789" y="220183"/>
                  <a:pt x="150875" y="230032"/>
                </a:cubicBezTo>
                <a:cubicBezTo>
                  <a:pt x="144218" y="234663"/>
                  <a:pt x="136627" y="237780"/>
                  <a:pt x="128640" y="239172"/>
                </a:cubicBezTo>
                <a:cubicBezTo>
                  <a:pt x="120728" y="240529"/>
                  <a:pt x="112591" y="239533"/>
                  <a:pt x="105245" y="236307"/>
                </a:cubicBezTo>
                <a:cubicBezTo>
                  <a:pt x="93057" y="232344"/>
                  <a:pt x="82724" y="224078"/>
                  <a:pt x="76189" y="213049"/>
                </a:cubicBezTo>
                <a:cubicBezTo>
                  <a:pt x="69806" y="201993"/>
                  <a:pt x="66265" y="189525"/>
                  <a:pt x="65890" y="176763"/>
                </a:cubicBezTo>
                <a:cubicBezTo>
                  <a:pt x="65168" y="163763"/>
                  <a:pt x="67507" y="150777"/>
                  <a:pt x="72711" y="138841"/>
                </a:cubicBezTo>
                <a:cubicBezTo>
                  <a:pt x="76667" y="129702"/>
                  <a:pt x="82833" y="121687"/>
                  <a:pt x="90649" y="115515"/>
                </a:cubicBezTo>
                <a:cubicBezTo>
                  <a:pt x="97777" y="110085"/>
                  <a:pt x="106146" y="106525"/>
                  <a:pt x="114998" y="105147"/>
                </a:cubicBezTo>
                <a:cubicBezTo>
                  <a:pt x="118109" y="104609"/>
                  <a:pt x="121253" y="104336"/>
                  <a:pt x="124411" y="104329"/>
                </a:cubicBezTo>
                <a:cubicBezTo>
                  <a:pt x="129976" y="104329"/>
                  <a:pt x="135501" y="105229"/>
                  <a:pt x="140780" y="106989"/>
                </a:cubicBezTo>
                <a:cubicBezTo>
                  <a:pt x="149497" y="109970"/>
                  <a:pt x="157327" y="115078"/>
                  <a:pt x="163561" y="121858"/>
                </a:cubicBezTo>
                <a:cubicBezTo>
                  <a:pt x="170811" y="129777"/>
                  <a:pt x="176049" y="139318"/>
                  <a:pt x="178839" y="149686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id="{76C592D5-A3DB-440F-98A2-6601AC4C3CB8}"/>
              </a:ext>
            </a:extLst>
          </p:cNvPr>
          <p:cNvSpPr/>
          <p:nvPr/>
        </p:nvSpPr>
        <p:spPr>
          <a:xfrm>
            <a:off x="3778067" y="736054"/>
            <a:ext cx="282264" cy="487139"/>
          </a:xfrm>
          <a:custGeom>
            <a:avLst/>
            <a:gdLst>
              <a:gd name="connsiteX0" fmla="*/ 271293 w 282264"/>
              <a:gd name="connsiteY0" fmla="*/ 7752 h 487139"/>
              <a:gd name="connsiteX1" fmla="*/ 227709 w 282264"/>
              <a:gd name="connsiteY1" fmla="*/ 8093 h 487139"/>
              <a:gd name="connsiteX2" fmla="*/ 217137 w 282264"/>
              <a:gd name="connsiteY2" fmla="*/ 32716 h 487139"/>
              <a:gd name="connsiteX3" fmla="*/ 213590 w 282264"/>
              <a:gd name="connsiteY3" fmla="*/ 135024 h 487139"/>
              <a:gd name="connsiteX4" fmla="*/ 212908 w 282264"/>
              <a:gd name="connsiteY4" fmla="*/ 202275 h 487139"/>
              <a:gd name="connsiteX5" fmla="*/ 164687 w 282264"/>
              <a:gd name="connsiteY5" fmla="*/ 182905 h 487139"/>
              <a:gd name="connsiteX6" fmla="*/ 85841 w 282264"/>
              <a:gd name="connsiteY6" fmla="*/ 188566 h 487139"/>
              <a:gd name="connsiteX7" fmla="*/ 22614 w 282264"/>
              <a:gd name="connsiteY7" fmla="*/ 239379 h 487139"/>
              <a:gd name="connsiteX8" fmla="*/ -30 w 282264"/>
              <a:gd name="connsiteY8" fmla="*/ 336026 h 487139"/>
              <a:gd name="connsiteX9" fmla="*/ 31754 w 282264"/>
              <a:gd name="connsiteY9" fmla="*/ 421556 h 487139"/>
              <a:gd name="connsiteX10" fmla="*/ 95935 w 282264"/>
              <a:gd name="connsiteY10" fmla="*/ 464390 h 487139"/>
              <a:gd name="connsiteX11" fmla="*/ 171576 w 282264"/>
              <a:gd name="connsiteY11" fmla="*/ 466981 h 487139"/>
              <a:gd name="connsiteX12" fmla="*/ 216250 w 282264"/>
              <a:gd name="connsiteY12" fmla="*/ 449043 h 487139"/>
              <a:gd name="connsiteX13" fmla="*/ 216250 w 282264"/>
              <a:gd name="connsiteY13" fmla="*/ 455864 h 487139"/>
              <a:gd name="connsiteX14" fmla="*/ 216250 w 282264"/>
              <a:gd name="connsiteY14" fmla="*/ 458319 h 487139"/>
              <a:gd name="connsiteX15" fmla="*/ 228323 w 282264"/>
              <a:gd name="connsiteY15" fmla="*/ 479531 h 487139"/>
              <a:gd name="connsiteX16" fmla="*/ 269246 w 282264"/>
              <a:gd name="connsiteY16" fmla="*/ 479531 h 487139"/>
              <a:gd name="connsiteX17" fmla="*/ 281251 w 282264"/>
              <a:gd name="connsiteY17" fmla="*/ 458319 h 487139"/>
              <a:gd name="connsiteX18" fmla="*/ 281251 w 282264"/>
              <a:gd name="connsiteY18" fmla="*/ 457023 h 487139"/>
              <a:gd name="connsiteX19" fmla="*/ 281251 w 282264"/>
              <a:gd name="connsiteY19" fmla="*/ 455727 h 487139"/>
              <a:gd name="connsiteX20" fmla="*/ 279682 w 282264"/>
              <a:gd name="connsiteY20" fmla="*/ 346598 h 487139"/>
              <a:gd name="connsiteX21" fmla="*/ 278454 w 282264"/>
              <a:gd name="connsiteY21" fmla="*/ 244290 h 487139"/>
              <a:gd name="connsiteX22" fmla="*/ 278863 w 282264"/>
              <a:gd name="connsiteY22" fmla="*/ 141981 h 487139"/>
              <a:gd name="connsiteX23" fmla="*/ 282001 w 282264"/>
              <a:gd name="connsiteY23" fmla="*/ 33739 h 487139"/>
              <a:gd name="connsiteX24" fmla="*/ 282001 w 282264"/>
              <a:gd name="connsiteY24" fmla="*/ 32102 h 487139"/>
              <a:gd name="connsiteX25" fmla="*/ 271293 w 282264"/>
              <a:gd name="connsiteY25" fmla="*/ 7752 h 487139"/>
              <a:gd name="connsiteX26" fmla="*/ 213181 w 282264"/>
              <a:gd name="connsiteY26" fmla="*/ 332548 h 487139"/>
              <a:gd name="connsiteX27" fmla="*/ 178533 w 282264"/>
              <a:gd name="connsiteY27" fmla="*/ 395365 h 487139"/>
              <a:gd name="connsiteX28" fmla="*/ 144430 w 282264"/>
              <a:gd name="connsiteY28" fmla="*/ 406074 h 487139"/>
              <a:gd name="connsiteX29" fmla="*/ 109781 w 282264"/>
              <a:gd name="connsiteY29" fmla="*/ 401163 h 487139"/>
              <a:gd name="connsiteX30" fmla="*/ 81817 w 282264"/>
              <a:gd name="connsiteY30" fmla="*/ 379132 h 487139"/>
              <a:gd name="connsiteX31" fmla="*/ 67085 w 282264"/>
              <a:gd name="connsiteY31" fmla="*/ 338209 h 487139"/>
              <a:gd name="connsiteX32" fmla="*/ 73223 w 282264"/>
              <a:gd name="connsiteY32" fmla="*/ 286577 h 487139"/>
              <a:gd name="connsiteX33" fmla="*/ 98527 w 282264"/>
              <a:gd name="connsiteY33" fmla="*/ 255748 h 487139"/>
              <a:gd name="connsiteX34" fmla="*/ 133858 w 282264"/>
              <a:gd name="connsiteY34" fmla="*/ 244358 h 487139"/>
              <a:gd name="connsiteX35" fmla="*/ 137746 w 282264"/>
              <a:gd name="connsiteY35" fmla="*/ 244358 h 487139"/>
              <a:gd name="connsiteX36" fmla="*/ 170484 w 282264"/>
              <a:gd name="connsiteY36" fmla="*/ 252611 h 487139"/>
              <a:gd name="connsiteX37" fmla="*/ 200154 w 282264"/>
              <a:gd name="connsiteY37" fmla="*/ 281871 h 487139"/>
              <a:gd name="connsiteX38" fmla="*/ 213181 w 282264"/>
              <a:gd name="connsiteY38" fmla="*/ 332548 h 487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82264" h="487139">
                <a:moveTo>
                  <a:pt x="271293" y="7752"/>
                </a:moveTo>
                <a:cubicBezTo>
                  <a:pt x="258845" y="-3386"/>
                  <a:pt x="239979" y="-3236"/>
                  <a:pt x="227709" y="8093"/>
                </a:cubicBezTo>
                <a:cubicBezTo>
                  <a:pt x="221148" y="14634"/>
                  <a:pt x="217362" y="23453"/>
                  <a:pt x="217137" y="32716"/>
                </a:cubicBezTo>
                <a:cubicBezTo>
                  <a:pt x="215569" y="68592"/>
                  <a:pt x="214409" y="102968"/>
                  <a:pt x="213590" y="135024"/>
                </a:cubicBezTo>
                <a:cubicBezTo>
                  <a:pt x="213045" y="157464"/>
                  <a:pt x="212840" y="179972"/>
                  <a:pt x="212908" y="202275"/>
                </a:cubicBezTo>
                <a:cubicBezTo>
                  <a:pt x="198203" y="192829"/>
                  <a:pt x="181841" y="186254"/>
                  <a:pt x="164687" y="182905"/>
                </a:cubicBezTo>
                <a:cubicBezTo>
                  <a:pt x="138394" y="177407"/>
                  <a:pt x="111084" y="179365"/>
                  <a:pt x="85841" y="188566"/>
                </a:cubicBezTo>
                <a:cubicBezTo>
                  <a:pt x="59909" y="198374"/>
                  <a:pt x="37770" y="216169"/>
                  <a:pt x="22614" y="239379"/>
                </a:cubicBezTo>
                <a:cubicBezTo>
                  <a:pt x="5904" y="263865"/>
                  <a:pt x="-1735" y="296262"/>
                  <a:pt x="-30" y="336026"/>
                </a:cubicBezTo>
                <a:cubicBezTo>
                  <a:pt x="2835" y="371630"/>
                  <a:pt x="13611" y="400413"/>
                  <a:pt x="31754" y="421556"/>
                </a:cubicBezTo>
                <a:cubicBezTo>
                  <a:pt x="48608" y="441684"/>
                  <a:pt x="70884" y="456553"/>
                  <a:pt x="95935" y="464390"/>
                </a:cubicBezTo>
                <a:cubicBezTo>
                  <a:pt x="120490" y="471845"/>
                  <a:pt x="146571" y="472738"/>
                  <a:pt x="171576" y="466981"/>
                </a:cubicBezTo>
                <a:cubicBezTo>
                  <a:pt x="187386" y="463612"/>
                  <a:pt x="202500" y="457542"/>
                  <a:pt x="216250" y="449043"/>
                </a:cubicBezTo>
                <a:cubicBezTo>
                  <a:pt x="216250" y="451362"/>
                  <a:pt x="216250" y="453681"/>
                  <a:pt x="216250" y="455864"/>
                </a:cubicBezTo>
                <a:lnTo>
                  <a:pt x="216250" y="458319"/>
                </a:lnTo>
                <a:cubicBezTo>
                  <a:pt x="217519" y="466641"/>
                  <a:pt x="221823" y="474191"/>
                  <a:pt x="228323" y="479531"/>
                </a:cubicBezTo>
                <a:cubicBezTo>
                  <a:pt x="240320" y="489005"/>
                  <a:pt x="257249" y="489005"/>
                  <a:pt x="269246" y="479531"/>
                </a:cubicBezTo>
                <a:cubicBezTo>
                  <a:pt x="275767" y="474218"/>
                  <a:pt x="280057" y="466647"/>
                  <a:pt x="281251" y="458319"/>
                </a:cubicBezTo>
                <a:lnTo>
                  <a:pt x="281251" y="457023"/>
                </a:lnTo>
                <a:lnTo>
                  <a:pt x="281251" y="455727"/>
                </a:lnTo>
                <a:cubicBezTo>
                  <a:pt x="280705" y="417669"/>
                  <a:pt x="280180" y="381295"/>
                  <a:pt x="279682" y="346598"/>
                </a:cubicBezTo>
                <a:cubicBezTo>
                  <a:pt x="279184" y="311902"/>
                  <a:pt x="278775" y="277799"/>
                  <a:pt x="278454" y="244290"/>
                </a:cubicBezTo>
                <a:cubicBezTo>
                  <a:pt x="278454" y="211005"/>
                  <a:pt x="278454" y="176630"/>
                  <a:pt x="278863" y="141981"/>
                </a:cubicBezTo>
                <a:cubicBezTo>
                  <a:pt x="279272" y="107333"/>
                  <a:pt x="280432" y="71729"/>
                  <a:pt x="282001" y="33739"/>
                </a:cubicBezTo>
                <a:lnTo>
                  <a:pt x="282001" y="32102"/>
                </a:lnTo>
                <a:cubicBezTo>
                  <a:pt x="281810" y="22880"/>
                  <a:pt x="277956" y="14123"/>
                  <a:pt x="271293" y="7752"/>
                </a:cubicBezTo>
                <a:close/>
                <a:moveTo>
                  <a:pt x="213181" y="332548"/>
                </a:moveTo>
                <a:cubicBezTo>
                  <a:pt x="213925" y="358234"/>
                  <a:pt x="200652" y="382291"/>
                  <a:pt x="178533" y="395365"/>
                </a:cubicBezTo>
                <a:cubicBezTo>
                  <a:pt x="168097" y="401415"/>
                  <a:pt x="156448" y="405071"/>
                  <a:pt x="144430" y="406074"/>
                </a:cubicBezTo>
                <a:cubicBezTo>
                  <a:pt x="132651" y="407247"/>
                  <a:pt x="120769" y="405562"/>
                  <a:pt x="109781" y="401163"/>
                </a:cubicBezTo>
                <a:cubicBezTo>
                  <a:pt x="98670" y="396422"/>
                  <a:pt x="89026" y="388825"/>
                  <a:pt x="81817" y="379132"/>
                </a:cubicBezTo>
                <a:cubicBezTo>
                  <a:pt x="73127" y="367162"/>
                  <a:pt x="68019" y="352969"/>
                  <a:pt x="67085" y="338209"/>
                </a:cubicBezTo>
                <a:cubicBezTo>
                  <a:pt x="64315" y="320762"/>
                  <a:pt x="66443" y="302892"/>
                  <a:pt x="73223" y="286577"/>
                </a:cubicBezTo>
                <a:cubicBezTo>
                  <a:pt x="78693" y="274191"/>
                  <a:pt x="87444" y="263531"/>
                  <a:pt x="98527" y="255748"/>
                </a:cubicBezTo>
                <a:cubicBezTo>
                  <a:pt x="109010" y="248730"/>
                  <a:pt x="121247" y="244788"/>
                  <a:pt x="133858" y="244358"/>
                </a:cubicBezTo>
                <a:lnTo>
                  <a:pt x="137746" y="244358"/>
                </a:lnTo>
                <a:cubicBezTo>
                  <a:pt x="149177" y="244324"/>
                  <a:pt x="160438" y="247161"/>
                  <a:pt x="170484" y="252611"/>
                </a:cubicBezTo>
                <a:cubicBezTo>
                  <a:pt x="182741" y="259629"/>
                  <a:pt x="192972" y="269710"/>
                  <a:pt x="200154" y="281871"/>
                </a:cubicBezTo>
                <a:cubicBezTo>
                  <a:pt x="208959" y="297292"/>
                  <a:pt x="213454" y="314794"/>
                  <a:pt x="213181" y="332548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8" name="Freeform: Shape 147">
            <a:extLst>
              <a:ext uri="{FF2B5EF4-FFF2-40B4-BE49-F238E27FC236}">
                <a16:creationId xmlns:a16="http://schemas.microsoft.com/office/drawing/2014/main" id="{7D25C7F1-D7D5-40CB-8642-5D45DBCC9FC3}"/>
              </a:ext>
            </a:extLst>
          </p:cNvPr>
          <p:cNvSpPr/>
          <p:nvPr/>
        </p:nvSpPr>
        <p:spPr>
          <a:xfrm>
            <a:off x="4095914" y="903978"/>
            <a:ext cx="282611" cy="319544"/>
          </a:xfrm>
          <a:custGeom>
            <a:avLst/>
            <a:gdLst>
              <a:gd name="connsiteX0" fmla="*/ 266919 w 282611"/>
              <a:gd name="connsiteY0" fmla="*/ 193884 h 319544"/>
              <a:gd name="connsiteX1" fmla="*/ 266919 w 282611"/>
              <a:gd name="connsiteY1" fmla="*/ 193884 h 319544"/>
              <a:gd name="connsiteX2" fmla="*/ 244343 w 282611"/>
              <a:gd name="connsiteY2" fmla="*/ 188495 h 319544"/>
              <a:gd name="connsiteX3" fmla="*/ 221426 w 282611"/>
              <a:gd name="connsiteY3" fmla="*/ 200841 h 319544"/>
              <a:gd name="connsiteX4" fmla="*/ 220948 w 282611"/>
              <a:gd name="connsiteY4" fmla="*/ 201455 h 319544"/>
              <a:gd name="connsiteX5" fmla="*/ 184458 w 282611"/>
              <a:gd name="connsiteY5" fmla="*/ 237604 h 319544"/>
              <a:gd name="connsiteX6" fmla="*/ 146331 w 282611"/>
              <a:gd name="connsiteY6" fmla="*/ 252609 h 319544"/>
              <a:gd name="connsiteX7" fmla="*/ 115775 w 282611"/>
              <a:gd name="connsiteY7" fmla="*/ 251176 h 319544"/>
              <a:gd name="connsiteX8" fmla="*/ 91221 w 282611"/>
              <a:gd name="connsiteY8" fmla="*/ 236308 h 319544"/>
              <a:gd name="connsiteX9" fmla="*/ 73965 w 282611"/>
              <a:gd name="connsiteY9" fmla="*/ 210253 h 319544"/>
              <a:gd name="connsiteX10" fmla="*/ 67144 w 282611"/>
              <a:gd name="connsiteY10" fmla="*/ 188086 h 319544"/>
              <a:gd name="connsiteX11" fmla="*/ 99338 w 282611"/>
              <a:gd name="connsiteY11" fmla="*/ 185085 h 319544"/>
              <a:gd name="connsiteX12" fmla="*/ 160723 w 282611"/>
              <a:gd name="connsiteY12" fmla="*/ 177173 h 319544"/>
              <a:gd name="connsiteX13" fmla="*/ 219585 w 282611"/>
              <a:gd name="connsiteY13" fmla="*/ 166874 h 319544"/>
              <a:gd name="connsiteX14" fmla="*/ 261804 w 282611"/>
              <a:gd name="connsiteY14" fmla="*/ 153233 h 319544"/>
              <a:gd name="connsiteX15" fmla="*/ 274558 w 282611"/>
              <a:gd name="connsiteY15" fmla="*/ 121722 h 319544"/>
              <a:gd name="connsiteX16" fmla="*/ 255529 w 282611"/>
              <a:gd name="connsiteY16" fmla="*/ 65725 h 319544"/>
              <a:gd name="connsiteX17" fmla="*/ 170476 w 282611"/>
              <a:gd name="connsiteY17" fmla="*/ 3658 h 319544"/>
              <a:gd name="connsiteX18" fmla="*/ 117003 w 282611"/>
              <a:gd name="connsiteY18" fmla="*/ 657 h 319544"/>
              <a:gd name="connsiteX19" fmla="*/ 62029 w 282611"/>
              <a:gd name="connsiteY19" fmla="*/ 21528 h 319544"/>
              <a:gd name="connsiteX20" fmla="*/ 25948 w 282611"/>
              <a:gd name="connsiteY20" fmla="*/ 60678 h 319544"/>
              <a:gd name="connsiteX21" fmla="*/ 5964 w 282611"/>
              <a:gd name="connsiteY21" fmla="*/ 110332 h 319544"/>
              <a:gd name="connsiteX22" fmla="*/ -243 w 282611"/>
              <a:gd name="connsiteY22" fmla="*/ 164214 h 319544"/>
              <a:gd name="connsiteX23" fmla="*/ 12512 w 282611"/>
              <a:gd name="connsiteY23" fmla="*/ 233511 h 319544"/>
              <a:gd name="connsiteX24" fmla="*/ 48047 w 282611"/>
              <a:gd name="connsiteY24" fmla="*/ 285348 h 319544"/>
              <a:gd name="connsiteX25" fmla="*/ 99679 w 282611"/>
              <a:gd name="connsiteY25" fmla="*/ 314267 h 319544"/>
              <a:gd name="connsiteX26" fmla="*/ 134464 w 282611"/>
              <a:gd name="connsiteY26" fmla="*/ 319041 h 319544"/>
              <a:gd name="connsiteX27" fmla="*/ 161132 w 282611"/>
              <a:gd name="connsiteY27" fmla="*/ 316449 h 319544"/>
              <a:gd name="connsiteX28" fmla="*/ 219857 w 282611"/>
              <a:gd name="connsiteY28" fmla="*/ 292850 h 319544"/>
              <a:gd name="connsiteX29" fmla="*/ 277082 w 282611"/>
              <a:gd name="connsiteY29" fmla="*/ 238763 h 319544"/>
              <a:gd name="connsiteX30" fmla="*/ 278514 w 282611"/>
              <a:gd name="connsiteY30" fmla="*/ 236512 h 319544"/>
              <a:gd name="connsiteX31" fmla="*/ 280697 w 282611"/>
              <a:gd name="connsiteY31" fmla="*/ 211412 h 319544"/>
              <a:gd name="connsiteX32" fmla="*/ 266919 w 282611"/>
              <a:gd name="connsiteY32" fmla="*/ 193884 h 319544"/>
              <a:gd name="connsiteX33" fmla="*/ 153084 w 282611"/>
              <a:gd name="connsiteY33" fmla="*/ 66339 h 319544"/>
              <a:gd name="connsiteX34" fmla="*/ 179411 w 282611"/>
              <a:gd name="connsiteY34" fmla="*/ 76161 h 319544"/>
              <a:gd name="connsiteX35" fmla="*/ 198168 w 282611"/>
              <a:gd name="connsiteY35" fmla="*/ 93894 h 319544"/>
              <a:gd name="connsiteX36" fmla="*/ 203829 w 282611"/>
              <a:gd name="connsiteY36" fmla="*/ 103647 h 319544"/>
              <a:gd name="connsiteX37" fmla="*/ 135623 w 282611"/>
              <a:gd name="connsiteY37" fmla="*/ 116811 h 319544"/>
              <a:gd name="connsiteX38" fmla="*/ 69327 w 282611"/>
              <a:gd name="connsiteY38" fmla="*/ 123632 h 319544"/>
              <a:gd name="connsiteX39" fmla="*/ 72124 w 282611"/>
              <a:gd name="connsiteY39" fmla="*/ 113128 h 319544"/>
              <a:gd name="connsiteX40" fmla="*/ 72124 w 282611"/>
              <a:gd name="connsiteY40" fmla="*/ 113128 h 319544"/>
              <a:gd name="connsiteX41" fmla="*/ 82286 w 282611"/>
              <a:gd name="connsiteY41" fmla="*/ 92325 h 319544"/>
              <a:gd name="connsiteX42" fmla="*/ 98383 w 282611"/>
              <a:gd name="connsiteY42" fmla="*/ 76297 h 319544"/>
              <a:gd name="connsiteX43" fmla="*/ 119868 w 282611"/>
              <a:gd name="connsiteY43" fmla="*/ 67362 h 319544"/>
              <a:gd name="connsiteX44" fmla="*/ 139034 w 282611"/>
              <a:gd name="connsiteY44" fmla="*/ 65452 h 319544"/>
              <a:gd name="connsiteX45" fmla="*/ 153084 w 282611"/>
              <a:gd name="connsiteY45" fmla="*/ 66339 h 319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82611" h="319544">
                <a:moveTo>
                  <a:pt x="266919" y="193884"/>
                </a:moveTo>
                <a:lnTo>
                  <a:pt x="266919" y="193884"/>
                </a:lnTo>
                <a:cubicBezTo>
                  <a:pt x="260255" y="189505"/>
                  <a:pt x="252269" y="187595"/>
                  <a:pt x="244343" y="188495"/>
                </a:cubicBezTo>
                <a:cubicBezTo>
                  <a:pt x="235395" y="189498"/>
                  <a:pt x="227182" y="193918"/>
                  <a:pt x="221426" y="200841"/>
                </a:cubicBezTo>
                <a:lnTo>
                  <a:pt x="220948" y="201455"/>
                </a:lnTo>
                <a:cubicBezTo>
                  <a:pt x="210615" y="215219"/>
                  <a:pt x="198318" y="227400"/>
                  <a:pt x="184458" y="237604"/>
                </a:cubicBezTo>
                <a:cubicBezTo>
                  <a:pt x="173054" y="245434"/>
                  <a:pt x="160014" y="250569"/>
                  <a:pt x="146331" y="252609"/>
                </a:cubicBezTo>
                <a:cubicBezTo>
                  <a:pt x="136196" y="254846"/>
                  <a:pt x="125651" y="254355"/>
                  <a:pt x="115775" y="251176"/>
                </a:cubicBezTo>
                <a:cubicBezTo>
                  <a:pt x="106574" y="248135"/>
                  <a:pt x="98178" y="243053"/>
                  <a:pt x="91221" y="236308"/>
                </a:cubicBezTo>
                <a:cubicBezTo>
                  <a:pt x="83746" y="228894"/>
                  <a:pt x="77873" y="220027"/>
                  <a:pt x="73965" y="210253"/>
                </a:cubicBezTo>
                <a:cubicBezTo>
                  <a:pt x="70875" y="203139"/>
                  <a:pt x="68591" y="195705"/>
                  <a:pt x="67144" y="188086"/>
                </a:cubicBezTo>
                <a:cubicBezTo>
                  <a:pt x="76148" y="187404"/>
                  <a:pt x="86788" y="186381"/>
                  <a:pt x="99338" y="185085"/>
                </a:cubicBezTo>
                <a:cubicBezTo>
                  <a:pt x="119049" y="182971"/>
                  <a:pt x="139716" y="180311"/>
                  <a:pt x="160723" y="177173"/>
                </a:cubicBezTo>
                <a:cubicBezTo>
                  <a:pt x="181730" y="174036"/>
                  <a:pt x="201646" y="170353"/>
                  <a:pt x="219585" y="166874"/>
                </a:cubicBezTo>
                <a:cubicBezTo>
                  <a:pt x="234262" y="164473"/>
                  <a:pt x="248497" y="159876"/>
                  <a:pt x="261804" y="153233"/>
                </a:cubicBezTo>
                <a:cubicBezTo>
                  <a:pt x="267533" y="149755"/>
                  <a:pt x="276809" y="141161"/>
                  <a:pt x="274558" y="121722"/>
                </a:cubicBezTo>
                <a:cubicBezTo>
                  <a:pt x="272123" y="101949"/>
                  <a:pt x="265644" y="82886"/>
                  <a:pt x="255529" y="65725"/>
                </a:cubicBezTo>
                <a:cubicBezTo>
                  <a:pt x="236840" y="34296"/>
                  <a:pt x="206114" y="11870"/>
                  <a:pt x="170476" y="3658"/>
                </a:cubicBezTo>
                <a:cubicBezTo>
                  <a:pt x="152982" y="-571"/>
                  <a:pt x="134866" y="-1587"/>
                  <a:pt x="117003" y="657"/>
                </a:cubicBezTo>
                <a:cubicBezTo>
                  <a:pt x="97237" y="2962"/>
                  <a:pt x="78344" y="10131"/>
                  <a:pt x="62029" y="21528"/>
                </a:cubicBezTo>
                <a:cubicBezTo>
                  <a:pt x="47474" y="32004"/>
                  <a:pt x="35204" y="45318"/>
                  <a:pt x="25948" y="60678"/>
                </a:cubicBezTo>
                <a:cubicBezTo>
                  <a:pt x="16740" y="76085"/>
                  <a:pt x="10002" y="92844"/>
                  <a:pt x="5964" y="110332"/>
                </a:cubicBezTo>
                <a:cubicBezTo>
                  <a:pt x="1851" y="127997"/>
                  <a:pt x="-229" y="146078"/>
                  <a:pt x="-243" y="164214"/>
                </a:cubicBezTo>
                <a:cubicBezTo>
                  <a:pt x="-604" y="187929"/>
                  <a:pt x="3734" y="211481"/>
                  <a:pt x="12512" y="233511"/>
                </a:cubicBezTo>
                <a:cubicBezTo>
                  <a:pt x="20430" y="253182"/>
                  <a:pt x="32557" y="270874"/>
                  <a:pt x="48047" y="285348"/>
                </a:cubicBezTo>
                <a:cubicBezTo>
                  <a:pt x="62718" y="298955"/>
                  <a:pt x="80417" y="308872"/>
                  <a:pt x="99679" y="314267"/>
                </a:cubicBezTo>
                <a:cubicBezTo>
                  <a:pt x="111001" y="317438"/>
                  <a:pt x="122705" y="319048"/>
                  <a:pt x="134464" y="319041"/>
                </a:cubicBezTo>
                <a:cubicBezTo>
                  <a:pt x="143412" y="319007"/>
                  <a:pt x="152340" y="318141"/>
                  <a:pt x="161132" y="316449"/>
                </a:cubicBezTo>
                <a:cubicBezTo>
                  <a:pt x="181935" y="312064"/>
                  <a:pt x="201810" y="304077"/>
                  <a:pt x="219857" y="292850"/>
                </a:cubicBezTo>
                <a:cubicBezTo>
                  <a:pt x="242038" y="278418"/>
                  <a:pt x="261428" y="260098"/>
                  <a:pt x="277082" y="238763"/>
                </a:cubicBezTo>
                <a:lnTo>
                  <a:pt x="278514" y="236512"/>
                </a:lnTo>
                <a:cubicBezTo>
                  <a:pt x="282709" y="228818"/>
                  <a:pt x="283500" y="219720"/>
                  <a:pt x="280697" y="211412"/>
                </a:cubicBezTo>
                <a:cubicBezTo>
                  <a:pt x="278201" y="204190"/>
                  <a:pt x="273344" y="198017"/>
                  <a:pt x="266919" y="193884"/>
                </a:cubicBezTo>
                <a:close/>
                <a:moveTo>
                  <a:pt x="153084" y="66339"/>
                </a:moveTo>
                <a:cubicBezTo>
                  <a:pt x="162414" y="67874"/>
                  <a:pt x="171356" y="71209"/>
                  <a:pt x="179411" y="76161"/>
                </a:cubicBezTo>
                <a:cubicBezTo>
                  <a:pt x="186805" y="80737"/>
                  <a:pt x="193189" y="86767"/>
                  <a:pt x="198168" y="93894"/>
                </a:cubicBezTo>
                <a:cubicBezTo>
                  <a:pt x="200323" y="96984"/>
                  <a:pt x="202219" y="100244"/>
                  <a:pt x="203829" y="103647"/>
                </a:cubicBezTo>
                <a:cubicBezTo>
                  <a:pt x="180571" y="108558"/>
                  <a:pt x="157790" y="112992"/>
                  <a:pt x="135623" y="116811"/>
                </a:cubicBezTo>
                <a:cubicBezTo>
                  <a:pt x="113715" y="120665"/>
                  <a:pt x="91562" y="122943"/>
                  <a:pt x="69327" y="123632"/>
                </a:cubicBezTo>
                <a:cubicBezTo>
                  <a:pt x="70084" y="120085"/>
                  <a:pt x="71019" y="116579"/>
                  <a:pt x="72124" y="113128"/>
                </a:cubicBezTo>
                <a:lnTo>
                  <a:pt x="72124" y="113128"/>
                </a:lnTo>
                <a:cubicBezTo>
                  <a:pt x="74416" y="105707"/>
                  <a:pt x="77846" y="98689"/>
                  <a:pt x="82286" y="92325"/>
                </a:cubicBezTo>
                <a:cubicBezTo>
                  <a:pt x="86747" y="86146"/>
                  <a:pt x="92183" y="80730"/>
                  <a:pt x="98383" y="76297"/>
                </a:cubicBezTo>
                <a:cubicBezTo>
                  <a:pt x="104821" y="71809"/>
                  <a:pt x="112147" y="68760"/>
                  <a:pt x="119868" y="67362"/>
                </a:cubicBezTo>
                <a:cubicBezTo>
                  <a:pt x="126177" y="66107"/>
                  <a:pt x="132601" y="65466"/>
                  <a:pt x="139034" y="65452"/>
                </a:cubicBezTo>
                <a:cubicBezTo>
                  <a:pt x="143733" y="65309"/>
                  <a:pt x="148439" y="65609"/>
                  <a:pt x="153084" y="66339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9" name="Freeform: Shape 148">
            <a:extLst>
              <a:ext uri="{FF2B5EF4-FFF2-40B4-BE49-F238E27FC236}">
                <a16:creationId xmlns:a16="http://schemas.microsoft.com/office/drawing/2014/main" id="{95C0D3FA-1A53-4C25-B526-387341BD2947}"/>
              </a:ext>
            </a:extLst>
          </p:cNvPr>
          <p:cNvSpPr/>
          <p:nvPr/>
        </p:nvSpPr>
        <p:spPr>
          <a:xfrm>
            <a:off x="4399385" y="917745"/>
            <a:ext cx="236005" cy="308506"/>
          </a:xfrm>
          <a:custGeom>
            <a:avLst/>
            <a:gdLst>
              <a:gd name="connsiteX0" fmla="*/ 188867 w 236005"/>
              <a:gd name="connsiteY0" fmla="*/ 140831 h 308506"/>
              <a:gd name="connsiteX1" fmla="*/ 188867 w 236005"/>
              <a:gd name="connsiteY1" fmla="*/ 140831 h 308506"/>
              <a:gd name="connsiteX2" fmla="*/ 147262 w 236005"/>
              <a:gd name="connsiteY2" fmla="*/ 124393 h 308506"/>
              <a:gd name="connsiteX3" fmla="*/ 108453 w 236005"/>
              <a:gd name="connsiteY3" fmla="*/ 113549 h 308506"/>
              <a:gd name="connsiteX4" fmla="*/ 80488 w 236005"/>
              <a:gd name="connsiteY4" fmla="*/ 102499 h 308506"/>
              <a:gd name="connsiteX5" fmla="*/ 75441 w 236005"/>
              <a:gd name="connsiteY5" fmla="*/ 94042 h 308506"/>
              <a:gd name="connsiteX6" fmla="*/ 85195 w 236005"/>
              <a:gd name="connsiteY6" fmla="*/ 74194 h 308506"/>
              <a:gd name="connsiteX7" fmla="*/ 116910 w 236005"/>
              <a:gd name="connsiteY7" fmla="*/ 62872 h 308506"/>
              <a:gd name="connsiteX8" fmla="*/ 144738 w 236005"/>
              <a:gd name="connsiteY8" fmla="*/ 66418 h 308506"/>
              <a:gd name="connsiteX9" fmla="*/ 165677 w 236005"/>
              <a:gd name="connsiteY9" fmla="*/ 79446 h 308506"/>
              <a:gd name="connsiteX10" fmla="*/ 187640 w 236005"/>
              <a:gd name="connsiteY10" fmla="*/ 91723 h 308506"/>
              <a:gd name="connsiteX11" fmla="*/ 209534 w 236005"/>
              <a:gd name="connsiteY11" fmla="*/ 85857 h 308506"/>
              <a:gd name="connsiteX12" fmla="*/ 221197 w 236005"/>
              <a:gd name="connsiteY12" fmla="*/ 67646 h 308506"/>
              <a:gd name="connsiteX13" fmla="*/ 215945 w 236005"/>
              <a:gd name="connsiteY13" fmla="*/ 43024 h 308506"/>
              <a:gd name="connsiteX14" fmla="*/ 174408 w 236005"/>
              <a:gd name="connsiteY14" fmla="*/ 9876 h 308506"/>
              <a:gd name="connsiteX15" fmla="*/ 117661 w 236005"/>
              <a:gd name="connsiteY15" fmla="*/ -218 h 308506"/>
              <a:gd name="connsiteX16" fmla="*/ 78169 w 236005"/>
              <a:gd name="connsiteY16" fmla="*/ 7830 h 308506"/>
              <a:gd name="connsiteX17" fmla="*/ 42566 w 236005"/>
              <a:gd name="connsiteY17" fmla="*/ 27473 h 308506"/>
              <a:gd name="connsiteX18" fmla="*/ 17398 w 236005"/>
              <a:gd name="connsiteY18" fmla="*/ 60144 h 308506"/>
              <a:gd name="connsiteX19" fmla="*/ 9827 w 236005"/>
              <a:gd name="connsiteY19" fmla="*/ 105296 h 308506"/>
              <a:gd name="connsiteX20" fmla="*/ 28720 w 236005"/>
              <a:gd name="connsiteY20" fmla="*/ 147174 h 308506"/>
              <a:gd name="connsiteX21" fmla="*/ 63300 w 236005"/>
              <a:gd name="connsiteY21" fmla="*/ 168522 h 308506"/>
              <a:gd name="connsiteX22" fmla="*/ 103405 w 236005"/>
              <a:gd name="connsiteY22" fmla="*/ 180527 h 308506"/>
              <a:gd name="connsiteX23" fmla="*/ 139350 w 236005"/>
              <a:gd name="connsiteY23" fmla="*/ 190280 h 308506"/>
              <a:gd name="connsiteX24" fmla="*/ 163563 w 236005"/>
              <a:gd name="connsiteY24" fmla="*/ 203103 h 308506"/>
              <a:gd name="connsiteX25" fmla="*/ 169974 w 236005"/>
              <a:gd name="connsiteY25" fmla="*/ 219131 h 308506"/>
              <a:gd name="connsiteX26" fmla="*/ 160289 w 236005"/>
              <a:gd name="connsiteY26" fmla="*/ 234273 h 308506"/>
              <a:gd name="connsiteX27" fmla="*/ 126186 w 236005"/>
              <a:gd name="connsiteY27" fmla="*/ 242253 h 308506"/>
              <a:gd name="connsiteX28" fmla="*/ 85263 w 236005"/>
              <a:gd name="connsiteY28" fmla="*/ 236933 h 308506"/>
              <a:gd name="connsiteX29" fmla="*/ 56685 w 236005"/>
              <a:gd name="connsiteY29" fmla="*/ 221996 h 308506"/>
              <a:gd name="connsiteX30" fmla="*/ 56071 w 236005"/>
              <a:gd name="connsiteY30" fmla="*/ 221450 h 308506"/>
              <a:gd name="connsiteX31" fmla="*/ 30153 w 236005"/>
              <a:gd name="connsiteY31" fmla="*/ 213061 h 308506"/>
              <a:gd name="connsiteX32" fmla="*/ 9009 w 236005"/>
              <a:gd name="connsiteY32" fmla="*/ 224656 h 308506"/>
              <a:gd name="connsiteX33" fmla="*/ -131 w 236005"/>
              <a:gd name="connsiteY33" fmla="*/ 246823 h 308506"/>
              <a:gd name="connsiteX34" fmla="*/ 9759 w 236005"/>
              <a:gd name="connsiteY34" fmla="*/ 273014 h 308506"/>
              <a:gd name="connsiteX35" fmla="*/ 45771 w 236005"/>
              <a:gd name="connsiteY35" fmla="*/ 296340 h 308506"/>
              <a:gd name="connsiteX36" fmla="*/ 90788 w 236005"/>
              <a:gd name="connsiteY36" fmla="*/ 306912 h 308506"/>
              <a:gd name="connsiteX37" fmla="*/ 111249 w 236005"/>
              <a:gd name="connsiteY37" fmla="*/ 308003 h 308506"/>
              <a:gd name="connsiteX38" fmla="*/ 139009 w 236005"/>
              <a:gd name="connsiteY38" fmla="*/ 306093 h 308506"/>
              <a:gd name="connsiteX39" fmla="*/ 184093 w 236005"/>
              <a:gd name="connsiteY39" fmla="*/ 293202 h 308506"/>
              <a:gd name="connsiteX40" fmla="*/ 219492 w 236005"/>
              <a:gd name="connsiteY40" fmla="*/ 265920 h 308506"/>
              <a:gd name="connsiteX41" fmla="*/ 235520 w 236005"/>
              <a:gd name="connsiteY41" fmla="*/ 221723 h 308506"/>
              <a:gd name="connsiteX42" fmla="*/ 222356 w 236005"/>
              <a:gd name="connsiteY42" fmla="*/ 170841 h 308506"/>
              <a:gd name="connsiteX43" fmla="*/ 188867 w 236005"/>
              <a:gd name="connsiteY43" fmla="*/ 140831 h 308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36005" h="308506">
                <a:moveTo>
                  <a:pt x="188867" y="140831"/>
                </a:moveTo>
                <a:lnTo>
                  <a:pt x="188867" y="140831"/>
                </a:lnTo>
                <a:cubicBezTo>
                  <a:pt x="175745" y="133628"/>
                  <a:pt x="161762" y="128111"/>
                  <a:pt x="147262" y="124393"/>
                </a:cubicBezTo>
                <a:cubicBezTo>
                  <a:pt x="133620" y="120778"/>
                  <a:pt x="120662" y="117163"/>
                  <a:pt x="108453" y="113549"/>
                </a:cubicBezTo>
                <a:cubicBezTo>
                  <a:pt x="98767" y="110868"/>
                  <a:pt x="89389" y="107164"/>
                  <a:pt x="80488" y="102499"/>
                </a:cubicBezTo>
                <a:cubicBezTo>
                  <a:pt x="77092" y="101142"/>
                  <a:pt x="75025" y="97677"/>
                  <a:pt x="75441" y="94042"/>
                </a:cubicBezTo>
                <a:cubicBezTo>
                  <a:pt x="74650" y="86109"/>
                  <a:pt x="78429" y="78416"/>
                  <a:pt x="85195" y="74194"/>
                </a:cubicBezTo>
                <a:cubicBezTo>
                  <a:pt x="94621" y="67769"/>
                  <a:pt x="105540" y="63868"/>
                  <a:pt x="116910" y="62872"/>
                </a:cubicBezTo>
                <a:cubicBezTo>
                  <a:pt x="126336" y="61999"/>
                  <a:pt x="135837" y="63206"/>
                  <a:pt x="144738" y="66418"/>
                </a:cubicBezTo>
                <a:cubicBezTo>
                  <a:pt x="152663" y="69017"/>
                  <a:pt x="159846" y="73484"/>
                  <a:pt x="165677" y="79446"/>
                </a:cubicBezTo>
                <a:cubicBezTo>
                  <a:pt x="171168" y="86191"/>
                  <a:pt x="179025" y="90577"/>
                  <a:pt x="187640" y="91723"/>
                </a:cubicBezTo>
                <a:cubicBezTo>
                  <a:pt x="195429" y="92773"/>
                  <a:pt x="203313" y="90659"/>
                  <a:pt x="209534" y="85857"/>
                </a:cubicBezTo>
                <a:cubicBezTo>
                  <a:pt x="215433" y="81342"/>
                  <a:pt x="219560" y="74897"/>
                  <a:pt x="221197" y="67646"/>
                </a:cubicBezTo>
                <a:cubicBezTo>
                  <a:pt x="223031" y="59066"/>
                  <a:pt x="221122" y="50110"/>
                  <a:pt x="215945" y="43024"/>
                </a:cubicBezTo>
                <a:cubicBezTo>
                  <a:pt x="205387" y="28387"/>
                  <a:pt x="191023" y="16922"/>
                  <a:pt x="174408" y="9876"/>
                </a:cubicBezTo>
                <a:cubicBezTo>
                  <a:pt x="156613" y="1896"/>
                  <a:pt x="137119" y="-1569"/>
                  <a:pt x="117661" y="-218"/>
                </a:cubicBezTo>
                <a:cubicBezTo>
                  <a:pt x="104224" y="873"/>
                  <a:pt x="90965" y="3574"/>
                  <a:pt x="78169" y="7830"/>
                </a:cubicBezTo>
                <a:cubicBezTo>
                  <a:pt x="65190" y="12120"/>
                  <a:pt x="53117" y="18783"/>
                  <a:pt x="42566" y="27473"/>
                </a:cubicBezTo>
                <a:cubicBezTo>
                  <a:pt x="31851" y="36354"/>
                  <a:pt x="23250" y="47519"/>
                  <a:pt x="17398" y="60144"/>
                </a:cubicBezTo>
                <a:cubicBezTo>
                  <a:pt x="11021" y="74289"/>
                  <a:pt x="8409" y="89847"/>
                  <a:pt x="9827" y="105296"/>
                </a:cubicBezTo>
                <a:cubicBezTo>
                  <a:pt x="10366" y="121201"/>
                  <a:pt x="17152" y="136248"/>
                  <a:pt x="28720" y="147174"/>
                </a:cubicBezTo>
                <a:cubicBezTo>
                  <a:pt x="38856" y="156327"/>
                  <a:pt x="50573" y="163564"/>
                  <a:pt x="63300" y="168522"/>
                </a:cubicBezTo>
                <a:cubicBezTo>
                  <a:pt x="76308" y="173652"/>
                  <a:pt x="89723" y="177669"/>
                  <a:pt x="103405" y="180527"/>
                </a:cubicBezTo>
                <a:cubicBezTo>
                  <a:pt x="115567" y="183084"/>
                  <a:pt x="127564" y="186344"/>
                  <a:pt x="139350" y="190280"/>
                </a:cubicBezTo>
                <a:cubicBezTo>
                  <a:pt x="148135" y="193049"/>
                  <a:pt x="156340" y="197394"/>
                  <a:pt x="163563" y="203103"/>
                </a:cubicBezTo>
                <a:cubicBezTo>
                  <a:pt x="168180" y="207086"/>
                  <a:pt x="170567" y="213068"/>
                  <a:pt x="169974" y="219131"/>
                </a:cubicBezTo>
                <a:cubicBezTo>
                  <a:pt x="170438" y="225761"/>
                  <a:pt x="166503" y="231913"/>
                  <a:pt x="160289" y="234273"/>
                </a:cubicBezTo>
                <a:cubicBezTo>
                  <a:pt x="149629" y="239347"/>
                  <a:pt x="137993" y="242068"/>
                  <a:pt x="126186" y="242253"/>
                </a:cubicBezTo>
                <a:cubicBezTo>
                  <a:pt x="112347" y="242662"/>
                  <a:pt x="98536" y="240861"/>
                  <a:pt x="85263" y="236933"/>
                </a:cubicBezTo>
                <a:cubicBezTo>
                  <a:pt x="74657" y="234368"/>
                  <a:pt x="64842" y="229239"/>
                  <a:pt x="56685" y="221996"/>
                </a:cubicBezTo>
                <a:lnTo>
                  <a:pt x="56071" y="221450"/>
                </a:lnTo>
                <a:cubicBezTo>
                  <a:pt x="49175" y="214827"/>
                  <a:pt x="39619" y="211738"/>
                  <a:pt x="30153" y="213061"/>
                </a:cubicBezTo>
                <a:cubicBezTo>
                  <a:pt x="21927" y="214220"/>
                  <a:pt x="14411" y="218347"/>
                  <a:pt x="9009" y="224656"/>
                </a:cubicBezTo>
                <a:cubicBezTo>
                  <a:pt x="3648" y="230863"/>
                  <a:pt x="435" y="238638"/>
                  <a:pt x="-131" y="246823"/>
                </a:cubicBezTo>
                <a:cubicBezTo>
                  <a:pt x="-1024" y="256610"/>
                  <a:pt x="2625" y="266261"/>
                  <a:pt x="9759" y="273014"/>
                </a:cubicBezTo>
                <a:cubicBezTo>
                  <a:pt x="19853" y="283401"/>
                  <a:pt x="32164" y="291381"/>
                  <a:pt x="45771" y="296340"/>
                </a:cubicBezTo>
                <a:cubicBezTo>
                  <a:pt x="60252" y="301803"/>
                  <a:pt x="75387" y="305357"/>
                  <a:pt x="90788" y="306912"/>
                </a:cubicBezTo>
                <a:cubicBezTo>
                  <a:pt x="97581" y="307649"/>
                  <a:pt x="104415" y="308010"/>
                  <a:pt x="111249" y="308003"/>
                </a:cubicBezTo>
                <a:cubicBezTo>
                  <a:pt x="120539" y="308017"/>
                  <a:pt x="129815" y="307375"/>
                  <a:pt x="139009" y="306093"/>
                </a:cubicBezTo>
                <a:cubicBezTo>
                  <a:pt x="154601" y="304088"/>
                  <a:pt x="169797" y="299744"/>
                  <a:pt x="184093" y="293202"/>
                </a:cubicBezTo>
                <a:cubicBezTo>
                  <a:pt x="197823" y="286934"/>
                  <a:pt x="209929" y="277597"/>
                  <a:pt x="219492" y="265920"/>
                </a:cubicBezTo>
                <a:cubicBezTo>
                  <a:pt x="229641" y="253405"/>
                  <a:pt x="235288" y="237833"/>
                  <a:pt x="235520" y="221723"/>
                </a:cubicBezTo>
                <a:cubicBezTo>
                  <a:pt x="236843" y="203778"/>
                  <a:pt x="232219" y="185894"/>
                  <a:pt x="222356" y="170841"/>
                </a:cubicBezTo>
                <a:cubicBezTo>
                  <a:pt x="213599" y="158441"/>
                  <a:pt x="202147" y="148184"/>
                  <a:pt x="188867" y="140831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0" name="Freeform: Shape 149">
            <a:extLst>
              <a:ext uri="{FF2B5EF4-FFF2-40B4-BE49-F238E27FC236}">
                <a16:creationId xmlns:a16="http://schemas.microsoft.com/office/drawing/2014/main" id="{0FD82952-E4C5-412A-AE36-B8F15EC8B1F2}"/>
              </a:ext>
            </a:extLst>
          </p:cNvPr>
          <p:cNvSpPr/>
          <p:nvPr/>
        </p:nvSpPr>
        <p:spPr>
          <a:xfrm>
            <a:off x="4874435" y="909422"/>
            <a:ext cx="388999" cy="492459"/>
          </a:xfrm>
          <a:custGeom>
            <a:avLst/>
            <a:gdLst>
              <a:gd name="connsiteX0" fmla="*/ 373095 w 388999"/>
              <a:gd name="connsiteY0" fmla="*/ 385691 h 492459"/>
              <a:gd name="connsiteX1" fmla="*/ 348745 w 388999"/>
              <a:gd name="connsiteY1" fmla="*/ 384327 h 492459"/>
              <a:gd name="connsiteX2" fmla="*/ 328283 w 388999"/>
              <a:gd name="connsiteY2" fmla="*/ 404789 h 492459"/>
              <a:gd name="connsiteX3" fmla="*/ 311232 w 388999"/>
              <a:gd name="connsiteY3" fmla="*/ 425932 h 492459"/>
              <a:gd name="connsiteX4" fmla="*/ 296909 w 388999"/>
              <a:gd name="connsiteY4" fmla="*/ 430366 h 492459"/>
              <a:gd name="connsiteX5" fmla="*/ 284359 w 388999"/>
              <a:gd name="connsiteY5" fmla="*/ 422522 h 492459"/>
              <a:gd name="connsiteX6" fmla="*/ 273310 w 388999"/>
              <a:gd name="connsiteY6" fmla="*/ 398173 h 492459"/>
              <a:gd name="connsiteX7" fmla="*/ 265330 w 388999"/>
              <a:gd name="connsiteY7" fmla="*/ 324579 h 492459"/>
              <a:gd name="connsiteX8" fmla="*/ 264511 w 388999"/>
              <a:gd name="connsiteY8" fmla="*/ 249893 h 492459"/>
              <a:gd name="connsiteX9" fmla="*/ 264511 w 388999"/>
              <a:gd name="connsiteY9" fmla="*/ 203991 h 492459"/>
              <a:gd name="connsiteX10" fmla="*/ 264920 w 388999"/>
              <a:gd name="connsiteY10" fmla="*/ 156725 h 492459"/>
              <a:gd name="connsiteX11" fmla="*/ 265670 w 388999"/>
              <a:gd name="connsiteY11" fmla="*/ 102160 h 492459"/>
              <a:gd name="connsiteX12" fmla="*/ 266080 w 388999"/>
              <a:gd name="connsiteY12" fmla="*/ 33340 h 492459"/>
              <a:gd name="connsiteX13" fmla="*/ 266080 w 388999"/>
              <a:gd name="connsiteY13" fmla="*/ 32317 h 492459"/>
              <a:gd name="connsiteX14" fmla="*/ 255713 w 388999"/>
              <a:gd name="connsiteY14" fmla="*/ 8172 h 492459"/>
              <a:gd name="connsiteX15" fmla="*/ 213220 w 388999"/>
              <a:gd name="connsiteY15" fmla="*/ 8172 h 492459"/>
              <a:gd name="connsiteX16" fmla="*/ 202921 w 388999"/>
              <a:gd name="connsiteY16" fmla="*/ 32249 h 492459"/>
              <a:gd name="connsiteX17" fmla="*/ 202921 w 388999"/>
              <a:gd name="connsiteY17" fmla="*/ 46709 h 492459"/>
              <a:gd name="connsiteX18" fmla="*/ 185120 w 388999"/>
              <a:gd name="connsiteY18" fmla="*/ 37501 h 492459"/>
              <a:gd name="connsiteX19" fmla="*/ 73126 w 388999"/>
              <a:gd name="connsiteY19" fmla="*/ 40093 h 492459"/>
              <a:gd name="connsiteX20" fmla="*/ 32202 w 388999"/>
              <a:gd name="connsiteY20" fmla="*/ 71331 h 492459"/>
              <a:gd name="connsiteX21" fmla="*/ 7853 w 388999"/>
              <a:gd name="connsiteY21" fmla="*/ 114369 h 492459"/>
              <a:gd name="connsiteX22" fmla="*/ -264 w 388999"/>
              <a:gd name="connsiteY22" fmla="*/ 162931 h 492459"/>
              <a:gd name="connsiteX23" fmla="*/ 7375 w 388999"/>
              <a:gd name="connsiteY23" fmla="*/ 213063 h 492459"/>
              <a:gd name="connsiteX24" fmla="*/ 31793 w 388999"/>
              <a:gd name="connsiteY24" fmla="*/ 258078 h 492459"/>
              <a:gd name="connsiteX25" fmla="*/ 74013 w 388999"/>
              <a:gd name="connsiteY25" fmla="*/ 289726 h 492459"/>
              <a:gd name="connsiteX26" fmla="*/ 132056 w 388999"/>
              <a:gd name="connsiteY26" fmla="*/ 301594 h 492459"/>
              <a:gd name="connsiteX27" fmla="*/ 184097 w 388999"/>
              <a:gd name="connsiteY27" fmla="*/ 291226 h 492459"/>
              <a:gd name="connsiteX28" fmla="*/ 201216 w 388999"/>
              <a:gd name="connsiteY28" fmla="*/ 282291 h 492459"/>
              <a:gd name="connsiteX29" fmla="*/ 201216 w 388999"/>
              <a:gd name="connsiteY29" fmla="*/ 304049 h 492459"/>
              <a:gd name="connsiteX30" fmla="*/ 202785 w 388999"/>
              <a:gd name="connsiteY30" fmla="*/ 354112 h 492459"/>
              <a:gd name="connsiteX31" fmla="*/ 208310 w 388999"/>
              <a:gd name="connsiteY31" fmla="*/ 400969 h 492459"/>
              <a:gd name="connsiteX32" fmla="*/ 220859 w 388999"/>
              <a:gd name="connsiteY32" fmla="*/ 440597 h 492459"/>
              <a:gd name="connsiteX33" fmla="*/ 257350 w 388999"/>
              <a:gd name="connsiteY33" fmla="*/ 482066 h 492459"/>
              <a:gd name="connsiteX34" fmla="*/ 295886 w 388999"/>
              <a:gd name="connsiteY34" fmla="*/ 491956 h 492459"/>
              <a:gd name="connsiteX35" fmla="*/ 305094 w 388999"/>
              <a:gd name="connsiteY35" fmla="*/ 491410 h 492459"/>
              <a:gd name="connsiteX36" fmla="*/ 351201 w 388999"/>
              <a:gd name="connsiteY36" fmla="*/ 472380 h 492459"/>
              <a:gd name="connsiteX37" fmla="*/ 384962 w 388999"/>
              <a:gd name="connsiteY37" fmla="*/ 430707 h 492459"/>
              <a:gd name="connsiteX38" fmla="*/ 385304 w 388999"/>
              <a:gd name="connsiteY38" fmla="*/ 429957 h 492459"/>
              <a:gd name="connsiteX39" fmla="*/ 387281 w 388999"/>
              <a:gd name="connsiteY39" fmla="*/ 403834 h 492459"/>
              <a:gd name="connsiteX40" fmla="*/ 373095 w 388999"/>
              <a:gd name="connsiteY40" fmla="*/ 385691 h 492459"/>
              <a:gd name="connsiteX41" fmla="*/ 198761 w 388999"/>
              <a:gd name="connsiteY41" fmla="*/ 162659 h 492459"/>
              <a:gd name="connsiteX42" fmla="*/ 194395 w 388999"/>
              <a:gd name="connsiteY42" fmla="*/ 189941 h 492459"/>
              <a:gd name="connsiteX43" fmla="*/ 181846 w 388999"/>
              <a:gd name="connsiteY43" fmla="*/ 212926 h 492459"/>
              <a:gd name="connsiteX44" fmla="*/ 161384 w 388999"/>
              <a:gd name="connsiteY44" fmla="*/ 229227 h 492459"/>
              <a:gd name="connsiteX45" fmla="*/ 133147 w 388999"/>
              <a:gd name="connsiteY45" fmla="*/ 236048 h 492459"/>
              <a:gd name="connsiteX46" fmla="*/ 103614 w 388999"/>
              <a:gd name="connsiteY46" fmla="*/ 230387 h 492459"/>
              <a:gd name="connsiteX47" fmla="*/ 82538 w 388999"/>
              <a:gd name="connsiteY47" fmla="*/ 214631 h 492459"/>
              <a:gd name="connsiteX48" fmla="*/ 69579 w 388999"/>
              <a:gd name="connsiteY48" fmla="*/ 191509 h 492459"/>
              <a:gd name="connsiteX49" fmla="*/ 69579 w 388999"/>
              <a:gd name="connsiteY49" fmla="*/ 135922 h 492459"/>
              <a:gd name="connsiteX50" fmla="*/ 81652 w 388999"/>
              <a:gd name="connsiteY50" fmla="*/ 113278 h 492459"/>
              <a:gd name="connsiteX51" fmla="*/ 101295 w 388999"/>
              <a:gd name="connsiteY51" fmla="*/ 97931 h 492459"/>
              <a:gd name="connsiteX52" fmla="*/ 128986 w 388999"/>
              <a:gd name="connsiteY52" fmla="*/ 92270 h 492459"/>
              <a:gd name="connsiteX53" fmla="*/ 179868 w 388999"/>
              <a:gd name="connsiteY53" fmla="*/ 114096 h 492459"/>
              <a:gd name="connsiteX54" fmla="*/ 198761 w 388999"/>
              <a:gd name="connsiteY54" fmla="*/ 162659 h 492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388999" h="492459">
                <a:moveTo>
                  <a:pt x="373095" y="385691"/>
                </a:moveTo>
                <a:cubicBezTo>
                  <a:pt x="365619" y="381524"/>
                  <a:pt x="356643" y="381019"/>
                  <a:pt x="348745" y="384327"/>
                </a:cubicBezTo>
                <a:cubicBezTo>
                  <a:pt x="339503" y="388201"/>
                  <a:pt x="332157" y="395547"/>
                  <a:pt x="328283" y="404789"/>
                </a:cubicBezTo>
                <a:cubicBezTo>
                  <a:pt x="324389" y="413110"/>
                  <a:pt x="318537" y="420367"/>
                  <a:pt x="311232" y="425932"/>
                </a:cubicBezTo>
                <a:cubicBezTo>
                  <a:pt x="307188" y="429172"/>
                  <a:pt x="302072" y="430755"/>
                  <a:pt x="296909" y="430366"/>
                </a:cubicBezTo>
                <a:cubicBezTo>
                  <a:pt x="291896" y="429411"/>
                  <a:pt x="287414" y="426608"/>
                  <a:pt x="284359" y="422522"/>
                </a:cubicBezTo>
                <a:cubicBezTo>
                  <a:pt x="278807" y="415388"/>
                  <a:pt x="275022" y="407046"/>
                  <a:pt x="273310" y="398173"/>
                </a:cubicBezTo>
                <a:cubicBezTo>
                  <a:pt x="268358" y="373946"/>
                  <a:pt x="265684" y="349303"/>
                  <a:pt x="265330" y="324579"/>
                </a:cubicBezTo>
                <a:cubicBezTo>
                  <a:pt x="264784" y="299479"/>
                  <a:pt x="264511" y="274311"/>
                  <a:pt x="264511" y="249893"/>
                </a:cubicBezTo>
                <a:lnTo>
                  <a:pt x="264511" y="203991"/>
                </a:lnTo>
                <a:cubicBezTo>
                  <a:pt x="264511" y="189034"/>
                  <a:pt x="264648" y="173278"/>
                  <a:pt x="264920" y="156725"/>
                </a:cubicBezTo>
                <a:cubicBezTo>
                  <a:pt x="264920" y="140151"/>
                  <a:pt x="265466" y="121940"/>
                  <a:pt x="265670" y="102160"/>
                </a:cubicBezTo>
                <a:cubicBezTo>
                  <a:pt x="265875" y="82380"/>
                  <a:pt x="266080" y="59463"/>
                  <a:pt x="266080" y="33340"/>
                </a:cubicBezTo>
                <a:lnTo>
                  <a:pt x="266080" y="32317"/>
                </a:lnTo>
                <a:cubicBezTo>
                  <a:pt x="265773" y="23253"/>
                  <a:pt x="262076" y="14638"/>
                  <a:pt x="255713" y="8172"/>
                </a:cubicBezTo>
                <a:cubicBezTo>
                  <a:pt x="243913" y="-3395"/>
                  <a:pt x="225020" y="-3395"/>
                  <a:pt x="213220" y="8172"/>
                </a:cubicBezTo>
                <a:cubicBezTo>
                  <a:pt x="206843" y="14591"/>
                  <a:pt x="203160" y="23205"/>
                  <a:pt x="202921" y="32249"/>
                </a:cubicBezTo>
                <a:lnTo>
                  <a:pt x="202921" y="46709"/>
                </a:lnTo>
                <a:cubicBezTo>
                  <a:pt x="197233" y="43183"/>
                  <a:pt x="191285" y="40106"/>
                  <a:pt x="185120" y="37501"/>
                </a:cubicBezTo>
                <a:cubicBezTo>
                  <a:pt x="148787" y="24262"/>
                  <a:pt x="108804" y="25190"/>
                  <a:pt x="73126" y="40093"/>
                </a:cubicBezTo>
                <a:cubicBezTo>
                  <a:pt x="57418" y="47479"/>
                  <a:pt x="43470" y="58127"/>
                  <a:pt x="32202" y="71331"/>
                </a:cubicBezTo>
                <a:cubicBezTo>
                  <a:pt x="21480" y="84038"/>
                  <a:pt x="13221" y="98634"/>
                  <a:pt x="7853" y="114369"/>
                </a:cubicBezTo>
                <a:cubicBezTo>
                  <a:pt x="2465" y="129995"/>
                  <a:pt x="-277" y="146405"/>
                  <a:pt x="-264" y="162931"/>
                </a:cubicBezTo>
                <a:cubicBezTo>
                  <a:pt x="-277" y="179935"/>
                  <a:pt x="2301" y="196836"/>
                  <a:pt x="7375" y="213063"/>
                </a:cubicBezTo>
                <a:cubicBezTo>
                  <a:pt x="12423" y="229548"/>
                  <a:pt x="20723" y="244860"/>
                  <a:pt x="31793" y="258078"/>
                </a:cubicBezTo>
                <a:cubicBezTo>
                  <a:pt x="43409" y="271562"/>
                  <a:pt x="57814" y="282359"/>
                  <a:pt x="74013" y="289726"/>
                </a:cubicBezTo>
                <a:cubicBezTo>
                  <a:pt x="92257" y="297883"/>
                  <a:pt x="112071" y="301934"/>
                  <a:pt x="132056" y="301594"/>
                </a:cubicBezTo>
                <a:cubicBezTo>
                  <a:pt x="149939" y="301832"/>
                  <a:pt x="167673" y="298299"/>
                  <a:pt x="184097" y="291226"/>
                </a:cubicBezTo>
                <a:cubicBezTo>
                  <a:pt x="189989" y="288621"/>
                  <a:pt x="195705" y="285634"/>
                  <a:pt x="201216" y="282291"/>
                </a:cubicBezTo>
                <a:lnTo>
                  <a:pt x="201216" y="304049"/>
                </a:lnTo>
                <a:cubicBezTo>
                  <a:pt x="201216" y="321305"/>
                  <a:pt x="201762" y="338152"/>
                  <a:pt x="202785" y="354112"/>
                </a:cubicBezTo>
                <a:cubicBezTo>
                  <a:pt x="203787" y="369820"/>
                  <a:pt x="205636" y="385459"/>
                  <a:pt x="208310" y="400969"/>
                </a:cubicBezTo>
                <a:cubicBezTo>
                  <a:pt x="210526" y="414720"/>
                  <a:pt x="214755" y="428074"/>
                  <a:pt x="220859" y="440597"/>
                </a:cubicBezTo>
                <a:cubicBezTo>
                  <a:pt x="228069" y="458092"/>
                  <a:pt x="240912" y="472688"/>
                  <a:pt x="257350" y="482066"/>
                </a:cubicBezTo>
                <a:cubicBezTo>
                  <a:pt x="269183" y="488498"/>
                  <a:pt x="282422" y="491894"/>
                  <a:pt x="295886" y="491956"/>
                </a:cubicBezTo>
                <a:cubicBezTo>
                  <a:pt x="298962" y="491942"/>
                  <a:pt x="302038" y="491765"/>
                  <a:pt x="305094" y="491410"/>
                </a:cubicBezTo>
                <a:cubicBezTo>
                  <a:pt x="321893" y="489316"/>
                  <a:pt x="337819" y="482741"/>
                  <a:pt x="351201" y="472380"/>
                </a:cubicBezTo>
                <a:cubicBezTo>
                  <a:pt x="365633" y="461399"/>
                  <a:pt x="377214" y="447104"/>
                  <a:pt x="384962" y="430707"/>
                </a:cubicBezTo>
                <a:lnTo>
                  <a:pt x="385304" y="429957"/>
                </a:lnTo>
                <a:cubicBezTo>
                  <a:pt x="389055" y="421765"/>
                  <a:pt x="389757" y="412496"/>
                  <a:pt x="387281" y="403834"/>
                </a:cubicBezTo>
                <a:cubicBezTo>
                  <a:pt x="385044" y="396195"/>
                  <a:pt x="379963" y="389709"/>
                  <a:pt x="373095" y="385691"/>
                </a:cubicBezTo>
                <a:close/>
                <a:moveTo>
                  <a:pt x="198761" y="162659"/>
                </a:moveTo>
                <a:cubicBezTo>
                  <a:pt x="198781" y="171928"/>
                  <a:pt x="197308" y="181142"/>
                  <a:pt x="194395" y="189941"/>
                </a:cubicBezTo>
                <a:cubicBezTo>
                  <a:pt x="191633" y="198296"/>
                  <a:pt x="187377" y="206085"/>
                  <a:pt x="181846" y="212926"/>
                </a:cubicBezTo>
                <a:cubicBezTo>
                  <a:pt x="176185" y="219678"/>
                  <a:pt x="169227" y="225217"/>
                  <a:pt x="161384" y="229227"/>
                </a:cubicBezTo>
                <a:cubicBezTo>
                  <a:pt x="152585" y="233545"/>
                  <a:pt x="142948" y="235871"/>
                  <a:pt x="133147" y="236048"/>
                </a:cubicBezTo>
                <a:cubicBezTo>
                  <a:pt x="123005" y="236321"/>
                  <a:pt x="112931" y="234391"/>
                  <a:pt x="103614" y="230387"/>
                </a:cubicBezTo>
                <a:cubicBezTo>
                  <a:pt x="95579" y="226636"/>
                  <a:pt x="88404" y="221274"/>
                  <a:pt x="82538" y="214631"/>
                </a:cubicBezTo>
                <a:cubicBezTo>
                  <a:pt x="76645" y="207920"/>
                  <a:pt x="72225" y="200042"/>
                  <a:pt x="69579" y="191509"/>
                </a:cubicBezTo>
                <a:cubicBezTo>
                  <a:pt x="63897" y="173415"/>
                  <a:pt x="63897" y="154017"/>
                  <a:pt x="69579" y="135922"/>
                </a:cubicBezTo>
                <a:cubicBezTo>
                  <a:pt x="72123" y="127676"/>
                  <a:pt x="76222" y="119989"/>
                  <a:pt x="81652" y="113278"/>
                </a:cubicBezTo>
                <a:cubicBezTo>
                  <a:pt x="86985" y="106771"/>
                  <a:pt x="93690" y="101533"/>
                  <a:pt x="101295" y="97931"/>
                </a:cubicBezTo>
                <a:cubicBezTo>
                  <a:pt x="109991" y="94009"/>
                  <a:pt x="119451" y="92072"/>
                  <a:pt x="128986" y="92270"/>
                </a:cubicBezTo>
                <a:cubicBezTo>
                  <a:pt x="151835" y="93157"/>
                  <a:pt x="168477" y="100318"/>
                  <a:pt x="179868" y="114096"/>
                </a:cubicBezTo>
                <a:cubicBezTo>
                  <a:pt x="191354" y="127751"/>
                  <a:pt x="197997" y="144829"/>
                  <a:pt x="198761" y="162659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1" name="Freeform: Shape 150">
            <a:extLst>
              <a:ext uri="{FF2B5EF4-FFF2-40B4-BE49-F238E27FC236}">
                <a16:creationId xmlns:a16="http://schemas.microsoft.com/office/drawing/2014/main" id="{70AE45AC-AD7F-439A-AAD8-C5ECE8ED7CC3}"/>
              </a:ext>
            </a:extLst>
          </p:cNvPr>
          <p:cNvSpPr/>
          <p:nvPr/>
        </p:nvSpPr>
        <p:spPr>
          <a:xfrm>
            <a:off x="5185094" y="922228"/>
            <a:ext cx="260798" cy="306682"/>
          </a:xfrm>
          <a:custGeom>
            <a:avLst/>
            <a:gdLst>
              <a:gd name="connsiteX0" fmla="*/ 259891 w 260798"/>
              <a:gd name="connsiteY0" fmla="*/ 180749 h 306682"/>
              <a:gd name="connsiteX1" fmla="*/ 259891 w 260798"/>
              <a:gd name="connsiteY1" fmla="*/ 153467 h 306682"/>
              <a:gd name="connsiteX2" fmla="*/ 259482 w 260798"/>
              <a:gd name="connsiteY2" fmla="*/ 125775 h 306682"/>
              <a:gd name="connsiteX3" fmla="*/ 258731 w 260798"/>
              <a:gd name="connsiteY3" fmla="*/ 88057 h 306682"/>
              <a:gd name="connsiteX4" fmla="*/ 257504 w 260798"/>
              <a:gd name="connsiteY4" fmla="*/ 28582 h 306682"/>
              <a:gd name="connsiteX5" fmla="*/ 257504 w 260798"/>
              <a:gd name="connsiteY5" fmla="*/ 27627 h 306682"/>
              <a:gd name="connsiteX6" fmla="*/ 243863 w 260798"/>
              <a:gd name="connsiteY6" fmla="*/ 4846 h 306682"/>
              <a:gd name="connsiteX7" fmla="*/ 221832 w 260798"/>
              <a:gd name="connsiteY7" fmla="*/ -269 h 306682"/>
              <a:gd name="connsiteX8" fmla="*/ 201984 w 260798"/>
              <a:gd name="connsiteY8" fmla="*/ 8120 h 306682"/>
              <a:gd name="connsiteX9" fmla="*/ 191003 w 260798"/>
              <a:gd name="connsiteY9" fmla="*/ 32060 h 306682"/>
              <a:gd name="connsiteX10" fmla="*/ 191003 w 260798"/>
              <a:gd name="connsiteY10" fmla="*/ 64731 h 306682"/>
              <a:gd name="connsiteX11" fmla="*/ 172383 w 260798"/>
              <a:gd name="connsiteY11" fmla="*/ 194322 h 306682"/>
              <a:gd name="connsiteX12" fmla="*/ 122593 w 260798"/>
              <a:gd name="connsiteY12" fmla="*/ 233335 h 306682"/>
              <a:gd name="connsiteX13" fmla="*/ 91150 w 260798"/>
              <a:gd name="connsiteY13" fmla="*/ 218739 h 306682"/>
              <a:gd name="connsiteX14" fmla="*/ 73143 w 260798"/>
              <a:gd name="connsiteY14" fmla="*/ 172223 h 306682"/>
              <a:gd name="connsiteX15" fmla="*/ 66732 w 260798"/>
              <a:gd name="connsiteY15" fmla="*/ 105723 h 306682"/>
              <a:gd name="connsiteX16" fmla="*/ 65163 w 260798"/>
              <a:gd name="connsiteY16" fmla="*/ 34516 h 306682"/>
              <a:gd name="connsiteX17" fmla="*/ 52954 w 260798"/>
              <a:gd name="connsiteY17" fmla="*/ 9552 h 306682"/>
              <a:gd name="connsiteX18" fmla="*/ 31197 w 260798"/>
              <a:gd name="connsiteY18" fmla="*/ 3346 h 306682"/>
              <a:gd name="connsiteX19" fmla="*/ 10735 w 260798"/>
              <a:gd name="connsiteY19" fmla="*/ 11326 h 306682"/>
              <a:gd name="connsiteX20" fmla="*/ -246 w 260798"/>
              <a:gd name="connsiteY20" fmla="*/ 35266 h 306682"/>
              <a:gd name="connsiteX21" fmla="*/ -246 w 260798"/>
              <a:gd name="connsiteY21" fmla="*/ 91740 h 306682"/>
              <a:gd name="connsiteX22" fmla="*/ 3369 w 260798"/>
              <a:gd name="connsiteY22" fmla="*/ 149715 h 306682"/>
              <a:gd name="connsiteX23" fmla="*/ 13122 w 260798"/>
              <a:gd name="connsiteY23" fmla="*/ 203870 h 306682"/>
              <a:gd name="connsiteX24" fmla="*/ 32766 w 260798"/>
              <a:gd name="connsiteY24" fmla="*/ 250796 h 306682"/>
              <a:gd name="connsiteX25" fmla="*/ 120069 w 260798"/>
              <a:gd name="connsiteY25" fmla="*/ 295812 h 306682"/>
              <a:gd name="connsiteX26" fmla="*/ 193390 w 260798"/>
              <a:gd name="connsiteY26" fmla="*/ 271326 h 306682"/>
              <a:gd name="connsiteX27" fmla="*/ 193390 w 260798"/>
              <a:gd name="connsiteY27" fmla="*/ 275282 h 306682"/>
              <a:gd name="connsiteX28" fmla="*/ 205599 w 260798"/>
              <a:gd name="connsiteY28" fmla="*/ 299358 h 306682"/>
              <a:gd name="connsiteX29" fmla="*/ 226947 w 260798"/>
              <a:gd name="connsiteY29" fmla="*/ 306179 h 306682"/>
              <a:gd name="connsiteX30" fmla="*/ 248841 w 260798"/>
              <a:gd name="connsiteY30" fmla="*/ 298813 h 306682"/>
              <a:gd name="connsiteX31" fmla="*/ 260505 w 260798"/>
              <a:gd name="connsiteY31" fmla="*/ 273850 h 306682"/>
              <a:gd name="connsiteX32" fmla="*/ 260163 w 260798"/>
              <a:gd name="connsiteY32" fmla="*/ 216898 h 306682"/>
              <a:gd name="connsiteX33" fmla="*/ 259891 w 260798"/>
              <a:gd name="connsiteY33" fmla="*/ 180749 h 306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60798" h="306682">
                <a:moveTo>
                  <a:pt x="259891" y="180749"/>
                </a:moveTo>
                <a:lnTo>
                  <a:pt x="259891" y="153467"/>
                </a:lnTo>
                <a:cubicBezTo>
                  <a:pt x="259891" y="145350"/>
                  <a:pt x="259891" y="136074"/>
                  <a:pt x="259482" y="125775"/>
                </a:cubicBezTo>
                <a:cubicBezTo>
                  <a:pt x="259072" y="115476"/>
                  <a:pt x="258936" y="103131"/>
                  <a:pt x="258731" y="88057"/>
                </a:cubicBezTo>
                <a:cubicBezTo>
                  <a:pt x="258527" y="72984"/>
                  <a:pt x="258049" y="53136"/>
                  <a:pt x="257504" y="28582"/>
                </a:cubicBezTo>
                <a:lnTo>
                  <a:pt x="257504" y="27627"/>
                </a:lnTo>
                <a:cubicBezTo>
                  <a:pt x="256972" y="18255"/>
                  <a:pt x="251877" y="9737"/>
                  <a:pt x="243863" y="4846"/>
                </a:cubicBezTo>
                <a:cubicBezTo>
                  <a:pt x="237342" y="625"/>
                  <a:pt x="229546" y="-1190"/>
                  <a:pt x="221832" y="-269"/>
                </a:cubicBezTo>
                <a:cubicBezTo>
                  <a:pt x="214547" y="556"/>
                  <a:pt x="207652" y="3469"/>
                  <a:pt x="201984" y="8120"/>
                </a:cubicBezTo>
                <a:cubicBezTo>
                  <a:pt x="194727" y="13904"/>
                  <a:pt x="190648" y="22791"/>
                  <a:pt x="191003" y="32060"/>
                </a:cubicBezTo>
                <a:lnTo>
                  <a:pt x="191003" y="64731"/>
                </a:lnTo>
                <a:cubicBezTo>
                  <a:pt x="190457" y="120592"/>
                  <a:pt x="184183" y="164175"/>
                  <a:pt x="172383" y="194322"/>
                </a:cubicBezTo>
                <a:cubicBezTo>
                  <a:pt x="161947" y="220922"/>
                  <a:pt x="146124" y="233335"/>
                  <a:pt x="122593" y="233335"/>
                </a:cubicBezTo>
                <a:cubicBezTo>
                  <a:pt x="110281" y="234311"/>
                  <a:pt x="98352" y="228779"/>
                  <a:pt x="91150" y="218739"/>
                </a:cubicBezTo>
                <a:cubicBezTo>
                  <a:pt x="81846" y="204723"/>
                  <a:pt x="75701" y="188852"/>
                  <a:pt x="73143" y="172223"/>
                </a:cubicBezTo>
                <a:cubicBezTo>
                  <a:pt x="69221" y="150268"/>
                  <a:pt x="67073" y="128026"/>
                  <a:pt x="66732" y="105723"/>
                </a:cubicBezTo>
                <a:cubicBezTo>
                  <a:pt x="66186" y="80964"/>
                  <a:pt x="65641" y="57160"/>
                  <a:pt x="65163" y="34516"/>
                </a:cubicBezTo>
                <a:cubicBezTo>
                  <a:pt x="65661" y="24646"/>
                  <a:pt x="61050" y="15220"/>
                  <a:pt x="52954" y="9552"/>
                </a:cubicBezTo>
                <a:cubicBezTo>
                  <a:pt x="46618" y="5071"/>
                  <a:pt x="38945" y="2882"/>
                  <a:pt x="31197" y="3346"/>
                </a:cubicBezTo>
                <a:cubicBezTo>
                  <a:pt x="23708" y="3776"/>
                  <a:pt x="16539" y="6572"/>
                  <a:pt x="10735" y="11326"/>
                </a:cubicBezTo>
                <a:cubicBezTo>
                  <a:pt x="3505" y="17130"/>
                  <a:pt x="-567" y="26004"/>
                  <a:pt x="-246" y="35266"/>
                </a:cubicBezTo>
                <a:cubicBezTo>
                  <a:pt x="-246" y="53613"/>
                  <a:pt x="-246" y="72370"/>
                  <a:pt x="-246" y="91740"/>
                </a:cubicBezTo>
                <a:cubicBezTo>
                  <a:pt x="-246" y="111111"/>
                  <a:pt x="1255" y="130891"/>
                  <a:pt x="3369" y="149715"/>
                </a:cubicBezTo>
                <a:cubicBezTo>
                  <a:pt x="5408" y="167967"/>
                  <a:pt x="8668" y="186055"/>
                  <a:pt x="13122" y="203870"/>
                </a:cubicBezTo>
                <a:cubicBezTo>
                  <a:pt x="17133" y="220458"/>
                  <a:pt x="23769" y="236296"/>
                  <a:pt x="32766" y="250796"/>
                </a:cubicBezTo>
                <a:cubicBezTo>
                  <a:pt x="51325" y="280766"/>
                  <a:pt x="84888" y="298070"/>
                  <a:pt x="120069" y="295812"/>
                </a:cubicBezTo>
                <a:cubicBezTo>
                  <a:pt x="146704" y="297067"/>
                  <a:pt x="172853" y="288330"/>
                  <a:pt x="193390" y="271326"/>
                </a:cubicBezTo>
                <a:lnTo>
                  <a:pt x="193390" y="275282"/>
                </a:lnTo>
                <a:cubicBezTo>
                  <a:pt x="193097" y="284865"/>
                  <a:pt x="197701" y="293936"/>
                  <a:pt x="205599" y="299358"/>
                </a:cubicBezTo>
                <a:cubicBezTo>
                  <a:pt x="211840" y="303785"/>
                  <a:pt x="219294" y="306172"/>
                  <a:pt x="226947" y="306179"/>
                </a:cubicBezTo>
                <a:cubicBezTo>
                  <a:pt x="234859" y="306193"/>
                  <a:pt x="242553" y="303608"/>
                  <a:pt x="248841" y="298813"/>
                </a:cubicBezTo>
                <a:cubicBezTo>
                  <a:pt x="256583" y="292906"/>
                  <a:pt x="260941" y="283576"/>
                  <a:pt x="260505" y="273850"/>
                </a:cubicBezTo>
                <a:cubicBezTo>
                  <a:pt x="260505" y="250592"/>
                  <a:pt x="260505" y="231494"/>
                  <a:pt x="260163" y="216898"/>
                </a:cubicBezTo>
                <a:cubicBezTo>
                  <a:pt x="259822" y="202302"/>
                  <a:pt x="259891" y="190571"/>
                  <a:pt x="259891" y="180749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2" name="Freeform: Shape 151">
            <a:extLst>
              <a:ext uri="{FF2B5EF4-FFF2-40B4-BE49-F238E27FC236}">
                <a16:creationId xmlns:a16="http://schemas.microsoft.com/office/drawing/2014/main" id="{8FD7CB49-D9B8-4130-9692-3E2B8F2EBC1E}"/>
              </a:ext>
            </a:extLst>
          </p:cNvPr>
          <p:cNvSpPr/>
          <p:nvPr/>
        </p:nvSpPr>
        <p:spPr>
          <a:xfrm>
            <a:off x="5504608" y="913502"/>
            <a:ext cx="70314" cy="320179"/>
          </a:xfrm>
          <a:custGeom>
            <a:avLst/>
            <a:gdLst>
              <a:gd name="connsiteX0" fmla="*/ 68467 w 70314"/>
              <a:gd name="connsiteY0" fmla="*/ 160215 h 320179"/>
              <a:gd name="connsiteX1" fmla="*/ 68467 w 70314"/>
              <a:gd name="connsiteY1" fmla="*/ 160215 h 320179"/>
              <a:gd name="connsiteX2" fmla="*/ 67308 w 70314"/>
              <a:gd name="connsiteY2" fmla="*/ 98830 h 320179"/>
              <a:gd name="connsiteX3" fmla="*/ 66898 w 70314"/>
              <a:gd name="connsiteY3" fmla="*/ 32602 h 320179"/>
              <a:gd name="connsiteX4" fmla="*/ 55235 w 70314"/>
              <a:gd name="connsiteY4" fmla="*/ 6889 h 320179"/>
              <a:gd name="connsiteX5" fmla="*/ 11515 w 70314"/>
              <a:gd name="connsiteY5" fmla="*/ 6889 h 320179"/>
              <a:gd name="connsiteX6" fmla="*/ -216 w 70314"/>
              <a:gd name="connsiteY6" fmla="*/ 32602 h 320179"/>
              <a:gd name="connsiteX7" fmla="*/ 193 w 70314"/>
              <a:gd name="connsiteY7" fmla="*/ 99239 h 320179"/>
              <a:gd name="connsiteX8" fmla="*/ 1762 w 70314"/>
              <a:gd name="connsiteY8" fmla="*/ 222623 h 320179"/>
              <a:gd name="connsiteX9" fmla="*/ 2171 w 70314"/>
              <a:gd name="connsiteY9" fmla="*/ 288851 h 320179"/>
              <a:gd name="connsiteX10" fmla="*/ 14312 w 70314"/>
              <a:gd name="connsiteY10" fmla="*/ 312996 h 320179"/>
              <a:gd name="connsiteX11" fmla="*/ 57895 w 70314"/>
              <a:gd name="connsiteY11" fmla="*/ 312996 h 320179"/>
              <a:gd name="connsiteX12" fmla="*/ 70036 w 70314"/>
              <a:gd name="connsiteY12" fmla="*/ 288851 h 320179"/>
              <a:gd name="connsiteX13" fmla="*/ 69627 w 70314"/>
              <a:gd name="connsiteY13" fmla="*/ 222282 h 320179"/>
              <a:gd name="connsiteX14" fmla="*/ 68467 w 70314"/>
              <a:gd name="connsiteY14" fmla="*/ 160215 h 320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0314" h="320179">
                <a:moveTo>
                  <a:pt x="68467" y="160215"/>
                </a:moveTo>
                <a:lnTo>
                  <a:pt x="68467" y="160215"/>
                </a:lnTo>
                <a:cubicBezTo>
                  <a:pt x="68010" y="139978"/>
                  <a:pt x="67628" y="119517"/>
                  <a:pt x="67308" y="98830"/>
                </a:cubicBezTo>
                <a:cubicBezTo>
                  <a:pt x="66987" y="78143"/>
                  <a:pt x="66851" y="56065"/>
                  <a:pt x="66898" y="32602"/>
                </a:cubicBezTo>
                <a:cubicBezTo>
                  <a:pt x="67451" y="22637"/>
                  <a:pt x="63099" y="13034"/>
                  <a:pt x="55235" y="6889"/>
                </a:cubicBezTo>
                <a:cubicBezTo>
                  <a:pt x="42331" y="-2967"/>
                  <a:pt x="24420" y="-2967"/>
                  <a:pt x="11515" y="6889"/>
                </a:cubicBezTo>
                <a:cubicBezTo>
                  <a:pt x="3610" y="13006"/>
                  <a:pt x="-775" y="22624"/>
                  <a:pt x="-216" y="32602"/>
                </a:cubicBezTo>
                <a:cubicBezTo>
                  <a:pt x="-216" y="56133"/>
                  <a:pt x="-216" y="78300"/>
                  <a:pt x="193" y="99239"/>
                </a:cubicBezTo>
                <a:lnTo>
                  <a:pt x="1762" y="222623"/>
                </a:lnTo>
                <a:cubicBezTo>
                  <a:pt x="2035" y="243446"/>
                  <a:pt x="2171" y="265525"/>
                  <a:pt x="2171" y="288851"/>
                </a:cubicBezTo>
                <a:cubicBezTo>
                  <a:pt x="1864" y="298434"/>
                  <a:pt x="6434" y="307526"/>
                  <a:pt x="14312" y="312996"/>
                </a:cubicBezTo>
                <a:cubicBezTo>
                  <a:pt x="27476" y="321903"/>
                  <a:pt x="44731" y="321903"/>
                  <a:pt x="57895" y="312996"/>
                </a:cubicBezTo>
                <a:cubicBezTo>
                  <a:pt x="65773" y="307526"/>
                  <a:pt x="70343" y="298434"/>
                  <a:pt x="70036" y="288851"/>
                </a:cubicBezTo>
                <a:cubicBezTo>
                  <a:pt x="70036" y="265388"/>
                  <a:pt x="70036" y="243153"/>
                  <a:pt x="69627" y="222282"/>
                </a:cubicBezTo>
                <a:cubicBezTo>
                  <a:pt x="69217" y="201411"/>
                  <a:pt x="69013" y="180336"/>
                  <a:pt x="68467" y="160215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3" name="Freeform: Shape 152">
            <a:extLst>
              <a:ext uri="{FF2B5EF4-FFF2-40B4-BE49-F238E27FC236}">
                <a16:creationId xmlns:a16="http://schemas.microsoft.com/office/drawing/2014/main" id="{11A93F6E-7213-4589-AC3B-E95C4A02922F}"/>
              </a:ext>
            </a:extLst>
          </p:cNvPr>
          <p:cNvSpPr/>
          <p:nvPr/>
        </p:nvSpPr>
        <p:spPr>
          <a:xfrm>
            <a:off x="5504649" y="834331"/>
            <a:ext cx="65563" cy="65631"/>
          </a:xfrm>
          <a:custGeom>
            <a:avLst/>
            <a:gdLst>
              <a:gd name="connsiteX0" fmla="*/ 32141 w 65563"/>
              <a:gd name="connsiteY0" fmla="*/ 65121 h 65631"/>
              <a:gd name="connsiteX1" fmla="*/ 55877 w 65563"/>
              <a:gd name="connsiteY1" fmla="*/ 55640 h 65631"/>
              <a:gd name="connsiteX2" fmla="*/ 65289 w 65563"/>
              <a:gd name="connsiteY2" fmla="*/ 32723 h 65631"/>
              <a:gd name="connsiteX3" fmla="*/ 33730 w 65563"/>
              <a:gd name="connsiteY3" fmla="*/ -493 h 65631"/>
              <a:gd name="connsiteX4" fmla="*/ 32141 w 65563"/>
              <a:gd name="connsiteY4" fmla="*/ -493 h 65631"/>
              <a:gd name="connsiteX5" fmla="*/ 9224 w 65563"/>
              <a:gd name="connsiteY5" fmla="*/ 8988 h 65631"/>
              <a:gd name="connsiteX6" fmla="*/ -257 w 65563"/>
              <a:gd name="connsiteY6" fmla="*/ 32723 h 65631"/>
              <a:gd name="connsiteX7" fmla="*/ 32141 w 65563"/>
              <a:gd name="connsiteY7" fmla="*/ 65121 h 65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563" h="65631">
                <a:moveTo>
                  <a:pt x="32141" y="65121"/>
                </a:moveTo>
                <a:cubicBezTo>
                  <a:pt x="41008" y="65305"/>
                  <a:pt x="49574" y="61888"/>
                  <a:pt x="55877" y="55640"/>
                </a:cubicBezTo>
                <a:cubicBezTo>
                  <a:pt x="61967" y="49577"/>
                  <a:pt x="65357" y="41317"/>
                  <a:pt x="65289" y="32723"/>
                </a:cubicBezTo>
                <a:cubicBezTo>
                  <a:pt x="65746" y="14840"/>
                  <a:pt x="51614" y="-36"/>
                  <a:pt x="33730" y="-493"/>
                </a:cubicBezTo>
                <a:cubicBezTo>
                  <a:pt x="33198" y="-507"/>
                  <a:pt x="32673" y="-507"/>
                  <a:pt x="32141" y="-493"/>
                </a:cubicBezTo>
                <a:cubicBezTo>
                  <a:pt x="23533" y="-575"/>
                  <a:pt x="15260" y="2849"/>
                  <a:pt x="9224" y="8988"/>
                </a:cubicBezTo>
                <a:cubicBezTo>
                  <a:pt x="2976" y="15290"/>
                  <a:pt x="-441" y="23857"/>
                  <a:pt x="-257" y="32723"/>
                </a:cubicBezTo>
                <a:cubicBezTo>
                  <a:pt x="-257" y="50613"/>
                  <a:pt x="14250" y="65121"/>
                  <a:pt x="32141" y="65121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4" name="Freeform: Shape 153">
            <a:extLst>
              <a:ext uri="{FF2B5EF4-FFF2-40B4-BE49-F238E27FC236}">
                <a16:creationId xmlns:a16="http://schemas.microsoft.com/office/drawing/2014/main" id="{3D030B14-E918-4238-A932-AC8CD445D498}"/>
              </a:ext>
            </a:extLst>
          </p:cNvPr>
          <p:cNvSpPr/>
          <p:nvPr/>
        </p:nvSpPr>
        <p:spPr>
          <a:xfrm>
            <a:off x="5837568" y="935944"/>
            <a:ext cx="265524" cy="274368"/>
          </a:xfrm>
          <a:custGeom>
            <a:avLst/>
            <a:gdLst>
              <a:gd name="connsiteX0" fmla="*/ 233204 w 265524"/>
              <a:gd name="connsiteY0" fmla="*/ 43172 h 274368"/>
              <a:gd name="connsiteX1" fmla="*/ 233204 w 265524"/>
              <a:gd name="connsiteY1" fmla="*/ 43172 h 274368"/>
              <a:gd name="connsiteX2" fmla="*/ 191190 w 265524"/>
              <a:gd name="connsiteY2" fmla="*/ 11388 h 274368"/>
              <a:gd name="connsiteX3" fmla="*/ 132942 w 265524"/>
              <a:gd name="connsiteY3" fmla="*/ -479 h 274368"/>
              <a:gd name="connsiteX4" fmla="*/ 132942 w 265524"/>
              <a:gd name="connsiteY4" fmla="*/ -479 h 274368"/>
              <a:gd name="connsiteX5" fmla="*/ 75649 w 265524"/>
              <a:gd name="connsiteY5" fmla="*/ 12207 h 274368"/>
              <a:gd name="connsiteX6" fmla="*/ 33907 w 265524"/>
              <a:gd name="connsiteY6" fmla="*/ 43377 h 274368"/>
              <a:gd name="connsiteX7" fmla="*/ 8330 w 265524"/>
              <a:gd name="connsiteY7" fmla="*/ 86960 h 274368"/>
              <a:gd name="connsiteX8" fmla="*/ -264 w 265524"/>
              <a:gd name="connsiteY8" fmla="*/ 137023 h 274368"/>
              <a:gd name="connsiteX9" fmla="*/ 7375 w 265524"/>
              <a:gd name="connsiteY9" fmla="*/ 186950 h 274368"/>
              <a:gd name="connsiteX10" fmla="*/ 32270 w 265524"/>
              <a:gd name="connsiteY10" fmla="*/ 231761 h 274368"/>
              <a:gd name="connsiteX11" fmla="*/ 75717 w 265524"/>
              <a:gd name="connsiteY11" fmla="*/ 263135 h 274368"/>
              <a:gd name="connsiteX12" fmla="*/ 130896 w 265524"/>
              <a:gd name="connsiteY12" fmla="*/ 273844 h 274368"/>
              <a:gd name="connsiteX13" fmla="*/ 135466 w 265524"/>
              <a:gd name="connsiteY13" fmla="*/ 273844 h 274368"/>
              <a:gd name="connsiteX14" fmla="*/ 192076 w 265524"/>
              <a:gd name="connsiteY14" fmla="*/ 261908 h 274368"/>
              <a:gd name="connsiteX15" fmla="*/ 233000 w 265524"/>
              <a:gd name="connsiteY15" fmla="*/ 230533 h 274368"/>
              <a:gd name="connsiteX16" fmla="*/ 257076 w 265524"/>
              <a:gd name="connsiteY16" fmla="*/ 187222 h 274368"/>
              <a:gd name="connsiteX17" fmla="*/ 265261 w 265524"/>
              <a:gd name="connsiteY17" fmla="*/ 138524 h 274368"/>
              <a:gd name="connsiteX18" fmla="*/ 257622 w 265524"/>
              <a:gd name="connsiteY18" fmla="*/ 88256 h 274368"/>
              <a:gd name="connsiteX19" fmla="*/ 233204 w 265524"/>
              <a:gd name="connsiteY19" fmla="*/ 43172 h 274368"/>
              <a:gd name="connsiteX20" fmla="*/ 199579 w 265524"/>
              <a:gd name="connsiteY20" fmla="*/ 137432 h 274368"/>
              <a:gd name="connsiteX21" fmla="*/ 195486 w 265524"/>
              <a:gd name="connsiteY21" fmla="*/ 165533 h 274368"/>
              <a:gd name="connsiteX22" fmla="*/ 195486 w 265524"/>
              <a:gd name="connsiteY22" fmla="*/ 165533 h 274368"/>
              <a:gd name="connsiteX23" fmla="*/ 183483 w 265524"/>
              <a:gd name="connsiteY23" fmla="*/ 188587 h 274368"/>
              <a:gd name="connsiteX24" fmla="*/ 163908 w 265524"/>
              <a:gd name="connsiteY24" fmla="*/ 204001 h 274368"/>
              <a:gd name="connsiteX25" fmla="*/ 136625 w 265524"/>
              <a:gd name="connsiteY25" fmla="*/ 209662 h 274368"/>
              <a:gd name="connsiteX26" fmla="*/ 85675 w 265524"/>
              <a:gd name="connsiteY26" fmla="*/ 187632 h 274368"/>
              <a:gd name="connsiteX27" fmla="*/ 66919 w 265524"/>
              <a:gd name="connsiteY27" fmla="*/ 138933 h 274368"/>
              <a:gd name="connsiteX28" fmla="*/ 71352 w 265524"/>
              <a:gd name="connsiteY28" fmla="*/ 111650 h 274368"/>
              <a:gd name="connsiteX29" fmla="*/ 83834 w 265524"/>
              <a:gd name="connsiteY29" fmla="*/ 88529 h 274368"/>
              <a:gd name="connsiteX30" fmla="*/ 104295 w 265524"/>
              <a:gd name="connsiteY30" fmla="*/ 72159 h 274368"/>
              <a:gd name="connsiteX31" fmla="*/ 132328 w 265524"/>
              <a:gd name="connsiteY31" fmla="*/ 65339 h 274368"/>
              <a:gd name="connsiteX32" fmla="*/ 161384 w 265524"/>
              <a:gd name="connsiteY32" fmla="*/ 71137 h 274368"/>
              <a:gd name="connsiteX33" fmla="*/ 182596 w 265524"/>
              <a:gd name="connsiteY33" fmla="*/ 86824 h 274368"/>
              <a:gd name="connsiteX34" fmla="*/ 195555 w 265524"/>
              <a:gd name="connsiteY34" fmla="*/ 109877 h 274368"/>
              <a:gd name="connsiteX35" fmla="*/ 199579 w 265524"/>
              <a:gd name="connsiteY35" fmla="*/ 137432 h 274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65524" h="274368">
                <a:moveTo>
                  <a:pt x="233204" y="43172"/>
                </a:moveTo>
                <a:lnTo>
                  <a:pt x="233204" y="43172"/>
                </a:lnTo>
                <a:cubicBezTo>
                  <a:pt x="221664" y="29660"/>
                  <a:pt x="207327" y="18816"/>
                  <a:pt x="191190" y="11388"/>
                </a:cubicBezTo>
                <a:cubicBezTo>
                  <a:pt x="172883" y="3197"/>
                  <a:pt x="152994" y="-855"/>
                  <a:pt x="132942" y="-479"/>
                </a:cubicBezTo>
                <a:lnTo>
                  <a:pt x="132942" y="-479"/>
                </a:lnTo>
                <a:cubicBezTo>
                  <a:pt x="113169" y="-289"/>
                  <a:pt x="93655" y="4029"/>
                  <a:pt x="75649" y="12207"/>
                </a:cubicBezTo>
                <a:cubicBezTo>
                  <a:pt x="59778" y="19682"/>
                  <a:pt x="45584" y="30281"/>
                  <a:pt x="33907" y="43377"/>
                </a:cubicBezTo>
                <a:cubicBezTo>
                  <a:pt x="22688" y="56145"/>
                  <a:pt x="14005" y="70938"/>
                  <a:pt x="8330" y="86960"/>
                </a:cubicBezTo>
                <a:cubicBezTo>
                  <a:pt x="2642" y="103036"/>
                  <a:pt x="-264" y="119972"/>
                  <a:pt x="-264" y="137023"/>
                </a:cubicBezTo>
                <a:cubicBezTo>
                  <a:pt x="-257" y="153958"/>
                  <a:pt x="2314" y="170792"/>
                  <a:pt x="7375" y="186950"/>
                </a:cubicBezTo>
                <a:cubicBezTo>
                  <a:pt x="12518" y="203435"/>
                  <a:pt x="20989" y="218686"/>
                  <a:pt x="32270" y="231761"/>
                </a:cubicBezTo>
                <a:cubicBezTo>
                  <a:pt x="44193" y="245368"/>
                  <a:pt x="59048" y="256097"/>
                  <a:pt x="75717" y="263135"/>
                </a:cubicBezTo>
                <a:cubicBezTo>
                  <a:pt x="93178" y="270454"/>
                  <a:pt x="111962" y="274096"/>
                  <a:pt x="130896" y="273844"/>
                </a:cubicBezTo>
                <a:lnTo>
                  <a:pt x="135466" y="273844"/>
                </a:lnTo>
                <a:cubicBezTo>
                  <a:pt x="154993" y="274199"/>
                  <a:pt x="174350" y="270120"/>
                  <a:pt x="192076" y="261908"/>
                </a:cubicBezTo>
                <a:cubicBezTo>
                  <a:pt x="207784" y="254467"/>
                  <a:pt x="221732" y="243772"/>
                  <a:pt x="233000" y="230533"/>
                </a:cubicBezTo>
                <a:cubicBezTo>
                  <a:pt x="243599" y="217690"/>
                  <a:pt x="251763" y="203005"/>
                  <a:pt x="257076" y="187222"/>
                </a:cubicBezTo>
                <a:cubicBezTo>
                  <a:pt x="262478" y="171556"/>
                  <a:pt x="265241" y="155098"/>
                  <a:pt x="265261" y="138524"/>
                </a:cubicBezTo>
                <a:cubicBezTo>
                  <a:pt x="265241" y="121479"/>
                  <a:pt x="262669" y="104537"/>
                  <a:pt x="257622" y="88256"/>
                </a:cubicBezTo>
                <a:cubicBezTo>
                  <a:pt x="252595" y="71737"/>
                  <a:pt x="244288" y="56404"/>
                  <a:pt x="233204" y="43172"/>
                </a:cubicBezTo>
                <a:close/>
                <a:moveTo>
                  <a:pt x="199579" y="137432"/>
                </a:moveTo>
                <a:cubicBezTo>
                  <a:pt x="199599" y="146947"/>
                  <a:pt x="198215" y="156414"/>
                  <a:pt x="195486" y="165533"/>
                </a:cubicBezTo>
                <a:lnTo>
                  <a:pt x="195486" y="165533"/>
                </a:lnTo>
                <a:cubicBezTo>
                  <a:pt x="193011" y="173922"/>
                  <a:pt x="188939" y="181752"/>
                  <a:pt x="183483" y="188587"/>
                </a:cubicBezTo>
                <a:cubicBezTo>
                  <a:pt x="178217" y="195148"/>
                  <a:pt x="171519" y="200420"/>
                  <a:pt x="163908" y="204001"/>
                </a:cubicBezTo>
                <a:cubicBezTo>
                  <a:pt x="155348" y="207902"/>
                  <a:pt x="146031" y="209840"/>
                  <a:pt x="136625" y="209662"/>
                </a:cubicBezTo>
                <a:cubicBezTo>
                  <a:pt x="113913" y="208776"/>
                  <a:pt x="97270" y="201614"/>
                  <a:pt x="85675" y="187632"/>
                </a:cubicBezTo>
                <a:cubicBezTo>
                  <a:pt x="73951" y="174073"/>
                  <a:pt x="67321" y="156850"/>
                  <a:pt x="66919" y="138933"/>
                </a:cubicBezTo>
                <a:cubicBezTo>
                  <a:pt x="66898" y="129657"/>
                  <a:pt x="68399" y="120442"/>
                  <a:pt x="71352" y="111650"/>
                </a:cubicBezTo>
                <a:cubicBezTo>
                  <a:pt x="74060" y="103241"/>
                  <a:pt x="78296" y="95404"/>
                  <a:pt x="83834" y="88529"/>
                </a:cubicBezTo>
                <a:cubicBezTo>
                  <a:pt x="89468" y="81729"/>
                  <a:pt x="96432" y="76163"/>
                  <a:pt x="104295" y="72159"/>
                </a:cubicBezTo>
                <a:cubicBezTo>
                  <a:pt x="113019" y="67842"/>
                  <a:pt x="122595" y="65516"/>
                  <a:pt x="132328" y="65339"/>
                </a:cubicBezTo>
                <a:cubicBezTo>
                  <a:pt x="142320" y="65155"/>
                  <a:pt x="152231" y="67133"/>
                  <a:pt x="161384" y="71137"/>
                </a:cubicBezTo>
                <a:cubicBezTo>
                  <a:pt x="169473" y="74826"/>
                  <a:pt x="176696" y="80174"/>
                  <a:pt x="182596" y="86824"/>
                </a:cubicBezTo>
                <a:cubicBezTo>
                  <a:pt x="188434" y="93549"/>
                  <a:pt x="192840" y="101393"/>
                  <a:pt x="195555" y="109877"/>
                </a:cubicBezTo>
                <a:cubicBezTo>
                  <a:pt x="198297" y="118805"/>
                  <a:pt x="199654" y="128095"/>
                  <a:pt x="199579" y="137432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5" name="Freeform: Shape 154">
            <a:extLst>
              <a:ext uri="{FF2B5EF4-FFF2-40B4-BE49-F238E27FC236}">
                <a16:creationId xmlns:a16="http://schemas.microsoft.com/office/drawing/2014/main" id="{5EE34DC6-E054-42EB-AB41-E563430736F2}"/>
              </a:ext>
            </a:extLst>
          </p:cNvPr>
          <p:cNvSpPr/>
          <p:nvPr/>
        </p:nvSpPr>
        <p:spPr>
          <a:xfrm>
            <a:off x="6139899" y="906230"/>
            <a:ext cx="268687" cy="321799"/>
          </a:xfrm>
          <a:custGeom>
            <a:avLst/>
            <a:gdLst>
              <a:gd name="connsiteX0" fmla="*/ 258193 w 268687"/>
              <a:gd name="connsiteY0" fmla="*/ 133044 h 321799"/>
              <a:gd name="connsiteX1" fmla="*/ 258193 w 268687"/>
              <a:gd name="connsiteY1" fmla="*/ 133044 h 321799"/>
              <a:gd name="connsiteX2" fmla="*/ 235890 w 268687"/>
              <a:gd name="connsiteY2" fmla="*/ 75955 h 321799"/>
              <a:gd name="connsiteX3" fmla="*/ 194966 w 268687"/>
              <a:gd name="connsiteY3" fmla="*/ 32440 h 321799"/>
              <a:gd name="connsiteX4" fmla="*/ 129557 w 268687"/>
              <a:gd name="connsiteY4" fmla="*/ 15798 h 321799"/>
              <a:gd name="connsiteX5" fmla="*/ 77516 w 268687"/>
              <a:gd name="connsiteY5" fmla="*/ 30053 h 321799"/>
              <a:gd name="connsiteX6" fmla="*/ 65307 w 268687"/>
              <a:gd name="connsiteY6" fmla="*/ 38238 h 321799"/>
              <a:gd name="connsiteX7" fmla="*/ 65307 w 268687"/>
              <a:gd name="connsiteY7" fmla="*/ 32713 h 321799"/>
              <a:gd name="connsiteX8" fmla="*/ 53985 w 268687"/>
              <a:gd name="connsiteY8" fmla="*/ 7613 h 321799"/>
              <a:gd name="connsiteX9" fmla="*/ 32159 w 268687"/>
              <a:gd name="connsiteY9" fmla="*/ -503 h 321799"/>
              <a:gd name="connsiteX10" fmla="*/ 10265 w 268687"/>
              <a:gd name="connsiteY10" fmla="*/ 7954 h 321799"/>
              <a:gd name="connsiteX11" fmla="*/ -239 w 268687"/>
              <a:gd name="connsiteY11" fmla="*/ 32713 h 321799"/>
              <a:gd name="connsiteX12" fmla="*/ 2081 w 268687"/>
              <a:gd name="connsiteY12" fmla="*/ 158553 h 321799"/>
              <a:gd name="connsiteX13" fmla="*/ 4400 w 268687"/>
              <a:gd name="connsiteY13" fmla="*/ 288143 h 321799"/>
              <a:gd name="connsiteX14" fmla="*/ 14972 w 268687"/>
              <a:gd name="connsiteY14" fmla="*/ 312902 h 321799"/>
              <a:gd name="connsiteX15" fmla="*/ 59374 w 268687"/>
              <a:gd name="connsiteY15" fmla="*/ 312902 h 321799"/>
              <a:gd name="connsiteX16" fmla="*/ 70014 w 268687"/>
              <a:gd name="connsiteY16" fmla="*/ 288143 h 321799"/>
              <a:gd name="connsiteX17" fmla="*/ 70014 w 268687"/>
              <a:gd name="connsiteY17" fmla="*/ 204523 h 321799"/>
              <a:gd name="connsiteX18" fmla="*/ 72264 w 268687"/>
              <a:gd name="connsiteY18" fmla="*/ 159371 h 321799"/>
              <a:gd name="connsiteX19" fmla="*/ 81813 w 268687"/>
              <a:gd name="connsiteY19" fmla="*/ 119948 h 321799"/>
              <a:gd name="connsiteX20" fmla="*/ 101729 w 268687"/>
              <a:gd name="connsiteY20" fmla="*/ 92666 h 321799"/>
              <a:gd name="connsiteX21" fmla="*/ 135832 w 268687"/>
              <a:gd name="connsiteY21" fmla="*/ 81344 h 321799"/>
              <a:gd name="connsiteX22" fmla="*/ 164956 w 268687"/>
              <a:gd name="connsiteY22" fmla="*/ 90756 h 321799"/>
              <a:gd name="connsiteX23" fmla="*/ 185827 w 268687"/>
              <a:gd name="connsiteY23" fmla="*/ 119743 h 321799"/>
              <a:gd name="connsiteX24" fmla="*/ 197695 w 268687"/>
              <a:gd name="connsiteY24" fmla="*/ 158689 h 321799"/>
              <a:gd name="connsiteX25" fmla="*/ 202196 w 268687"/>
              <a:gd name="connsiteY25" fmla="*/ 195861 h 321799"/>
              <a:gd name="connsiteX26" fmla="*/ 203015 w 268687"/>
              <a:gd name="connsiteY26" fmla="*/ 243605 h 321799"/>
              <a:gd name="connsiteX27" fmla="*/ 203015 w 268687"/>
              <a:gd name="connsiteY27" fmla="*/ 287802 h 321799"/>
              <a:gd name="connsiteX28" fmla="*/ 214473 w 268687"/>
              <a:gd name="connsiteY28" fmla="*/ 311674 h 321799"/>
              <a:gd name="connsiteX29" fmla="*/ 236163 w 268687"/>
              <a:gd name="connsiteY29" fmla="*/ 318495 h 321799"/>
              <a:gd name="connsiteX30" fmla="*/ 256624 w 268687"/>
              <a:gd name="connsiteY30" fmla="*/ 310447 h 321799"/>
              <a:gd name="connsiteX31" fmla="*/ 267605 w 268687"/>
              <a:gd name="connsiteY31" fmla="*/ 285483 h 321799"/>
              <a:gd name="connsiteX32" fmla="*/ 268424 w 268687"/>
              <a:gd name="connsiteY32" fmla="*/ 242378 h 321799"/>
              <a:gd name="connsiteX33" fmla="*/ 266855 w 268687"/>
              <a:gd name="connsiteY33" fmla="*/ 192792 h 321799"/>
              <a:gd name="connsiteX34" fmla="*/ 258193 w 268687"/>
              <a:gd name="connsiteY34" fmla="*/ 133044 h 32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68687" h="321799">
                <a:moveTo>
                  <a:pt x="258193" y="133044"/>
                </a:moveTo>
                <a:lnTo>
                  <a:pt x="258193" y="133044"/>
                </a:lnTo>
                <a:cubicBezTo>
                  <a:pt x="253760" y="112971"/>
                  <a:pt x="246237" y="93716"/>
                  <a:pt x="235890" y="75955"/>
                </a:cubicBezTo>
                <a:cubicBezTo>
                  <a:pt x="225727" y="58529"/>
                  <a:pt x="211738" y="43646"/>
                  <a:pt x="194966" y="32440"/>
                </a:cubicBezTo>
                <a:cubicBezTo>
                  <a:pt x="175453" y="20163"/>
                  <a:pt x="152570" y="14338"/>
                  <a:pt x="129557" y="15798"/>
                </a:cubicBezTo>
                <a:cubicBezTo>
                  <a:pt x="111339" y="16459"/>
                  <a:pt x="93524" y="21343"/>
                  <a:pt x="77516" y="30053"/>
                </a:cubicBezTo>
                <a:cubicBezTo>
                  <a:pt x="73274" y="32508"/>
                  <a:pt x="69195" y="35244"/>
                  <a:pt x="65307" y="38238"/>
                </a:cubicBezTo>
                <a:lnTo>
                  <a:pt x="65307" y="32713"/>
                </a:lnTo>
                <a:cubicBezTo>
                  <a:pt x="65655" y="23042"/>
                  <a:pt x="61467" y="13759"/>
                  <a:pt x="53985" y="7613"/>
                </a:cubicBezTo>
                <a:cubicBezTo>
                  <a:pt x="47888" y="2430"/>
                  <a:pt x="40160" y="-442"/>
                  <a:pt x="32159" y="-503"/>
                </a:cubicBezTo>
                <a:cubicBezTo>
                  <a:pt x="24077" y="-449"/>
                  <a:pt x="16288" y="2559"/>
                  <a:pt x="10265" y="7954"/>
                </a:cubicBezTo>
                <a:cubicBezTo>
                  <a:pt x="3240" y="14222"/>
                  <a:pt x="-614" y="23308"/>
                  <a:pt x="-239" y="32713"/>
                </a:cubicBezTo>
                <a:cubicBezTo>
                  <a:pt x="-239" y="74796"/>
                  <a:pt x="512" y="117152"/>
                  <a:pt x="2081" y="158553"/>
                </a:cubicBezTo>
                <a:cubicBezTo>
                  <a:pt x="3649" y="199953"/>
                  <a:pt x="4400" y="243196"/>
                  <a:pt x="4400" y="288143"/>
                </a:cubicBezTo>
                <a:cubicBezTo>
                  <a:pt x="4045" y="297562"/>
                  <a:pt x="7919" y="306648"/>
                  <a:pt x="14972" y="312902"/>
                </a:cubicBezTo>
                <a:cubicBezTo>
                  <a:pt x="27658" y="324095"/>
                  <a:pt x="46687" y="324095"/>
                  <a:pt x="59374" y="312902"/>
                </a:cubicBezTo>
                <a:cubicBezTo>
                  <a:pt x="66473" y="306675"/>
                  <a:pt x="70382" y="297576"/>
                  <a:pt x="70014" y="288143"/>
                </a:cubicBezTo>
                <a:lnTo>
                  <a:pt x="70014" y="204523"/>
                </a:lnTo>
                <a:cubicBezTo>
                  <a:pt x="70014" y="189995"/>
                  <a:pt x="70764" y="174785"/>
                  <a:pt x="72264" y="159371"/>
                </a:cubicBezTo>
                <a:cubicBezTo>
                  <a:pt x="73478" y="145832"/>
                  <a:pt x="76698" y="132546"/>
                  <a:pt x="81813" y="119948"/>
                </a:cubicBezTo>
                <a:cubicBezTo>
                  <a:pt x="86090" y="109342"/>
                  <a:pt x="92931" y="99971"/>
                  <a:pt x="101729" y="92666"/>
                </a:cubicBezTo>
                <a:cubicBezTo>
                  <a:pt x="111605" y="85361"/>
                  <a:pt x="123548" y="81398"/>
                  <a:pt x="135832" y="81344"/>
                </a:cubicBezTo>
                <a:cubicBezTo>
                  <a:pt x="146411" y="80423"/>
                  <a:pt x="156914" y="83820"/>
                  <a:pt x="164956" y="90756"/>
                </a:cubicBezTo>
                <a:cubicBezTo>
                  <a:pt x="173857" y="98859"/>
                  <a:pt x="180964" y="108735"/>
                  <a:pt x="185827" y="119743"/>
                </a:cubicBezTo>
                <a:cubicBezTo>
                  <a:pt x="191399" y="132177"/>
                  <a:pt x="195389" y="145259"/>
                  <a:pt x="197695" y="158689"/>
                </a:cubicBezTo>
                <a:cubicBezTo>
                  <a:pt x="199980" y="170973"/>
                  <a:pt x="201480" y="183386"/>
                  <a:pt x="202196" y="195861"/>
                </a:cubicBezTo>
                <a:cubicBezTo>
                  <a:pt x="203219" y="212026"/>
                  <a:pt x="203492" y="228122"/>
                  <a:pt x="203015" y="243605"/>
                </a:cubicBezTo>
                <a:cubicBezTo>
                  <a:pt x="202537" y="259088"/>
                  <a:pt x="202469" y="275048"/>
                  <a:pt x="203015" y="287802"/>
                </a:cubicBezTo>
                <a:cubicBezTo>
                  <a:pt x="202599" y="297174"/>
                  <a:pt x="206902" y="306136"/>
                  <a:pt x="214473" y="311674"/>
                </a:cubicBezTo>
                <a:cubicBezTo>
                  <a:pt x="220694" y="316394"/>
                  <a:pt x="228360" y="318802"/>
                  <a:pt x="236163" y="318495"/>
                </a:cubicBezTo>
                <a:cubicBezTo>
                  <a:pt x="243659" y="318018"/>
                  <a:pt x="250813" y="315200"/>
                  <a:pt x="256624" y="310447"/>
                </a:cubicBezTo>
                <a:cubicBezTo>
                  <a:pt x="264011" y="304315"/>
                  <a:pt x="268076" y="295066"/>
                  <a:pt x="267605" y="285483"/>
                </a:cubicBezTo>
                <a:cubicBezTo>
                  <a:pt x="268151" y="272593"/>
                  <a:pt x="268424" y="258201"/>
                  <a:pt x="268424" y="242378"/>
                </a:cubicBezTo>
                <a:cubicBezTo>
                  <a:pt x="268424" y="226554"/>
                  <a:pt x="267878" y="209639"/>
                  <a:pt x="266855" y="192792"/>
                </a:cubicBezTo>
                <a:cubicBezTo>
                  <a:pt x="265634" y="172671"/>
                  <a:pt x="262736" y="152687"/>
                  <a:pt x="258193" y="133044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6" name="Freeform: Shape 155">
            <a:extLst>
              <a:ext uri="{FF2B5EF4-FFF2-40B4-BE49-F238E27FC236}">
                <a16:creationId xmlns:a16="http://schemas.microsoft.com/office/drawing/2014/main" id="{CAFC92AF-0FBC-4887-AD8A-3D1BD36CF459}"/>
              </a:ext>
            </a:extLst>
          </p:cNvPr>
          <p:cNvSpPr/>
          <p:nvPr/>
        </p:nvSpPr>
        <p:spPr>
          <a:xfrm>
            <a:off x="6420940" y="767095"/>
            <a:ext cx="227664" cy="460724"/>
          </a:xfrm>
          <a:custGeom>
            <a:avLst/>
            <a:gdLst>
              <a:gd name="connsiteX0" fmla="*/ 217986 w 227664"/>
              <a:gd name="connsiteY0" fmla="*/ 164549 h 460724"/>
              <a:gd name="connsiteX1" fmla="*/ 217986 w 227664"/>
              <a:gd name="connsiteY1" fmla="*/ 164549 h 460724"/>
              <a:gd name="connsiteX2" fmla="*/ 194387 w 227664"/>
              <a:gd name="connsiteY2" fmla="*/ 155137 h 460724"/>
              <a:gd name="connsiteX3" fmla="*/ 194387 w 227664"/>
              <a:gd name="connsiteY3" fmla="*/ 155137 h 460724"/>
              <a:gd name="connsiteX4" fmla="*/ 142619 w 227664"/>
              <a:gd name="connsiteY4" fmla="*/ 156365 h 460724"/>
              <a:gd name="connsiteX5" fmla="*/ 141186 w 227664"/>
              <a:gd name="connsiteY5" fmla="*/ 32844 h 460724"/>
              <a:gd name="connsiteX6" fmla="*/ 129455 w 227664"/>
              <a:gd name="connsiteY6" fmla="*/ 7062 h 460724"/>
              <a:gd name="connsiteX7" fmla="*/ 86622 w 227664"/>
              <a:gd name="connsiteY7" fmla="*/ 7062 h 460724"/>
              <a:gd name="connsiteX8" fmla="*/ 75641 w 227664"/>
              <a:gd name="connsiteY8" fmla="*/ 32708 h 460724"/>
              <a:gd name="connsiteX9" fmla="*/ 77005 w 227664"/>
              <a:gd name="connsiteY9" fmla="*/ 157524 h 460724"/>
              <a:gd name="connsiteX10" fmla="*/ 32262 w 227664"/>
              <a:gd name="connsiteY10" fmla="*/ 158752 h 460724"/>
              <a:gd name="connsiteX11" fmla="*/ 6753 w 227664"/>
              <a:gd name="connsiteY11" fmla="*/ 169733 h 460724"/>
              <a:gd name="connsiteX12" fmla="*/ -68 w 227664"/>
              <a:gd name="connsiteY12" fmla="*/ 192036 h 460724"/>
              <a:gd name="connsiteX13" fmla="*/ 10436 w 227664"/>
              <a:gd name="connsiteY13" fmla="*/ 211611 h 460724"/>
              <a:gd name="connsiteX14" fmla="*/ 34785 w 227664"/>
              <a:gd name="connsiteY14" fmla="*/ 220410 h 460724"/>
              <a:gd name="connsiteX15" fmla="*/ 34785 w 227664"/>
              <a:gd name="connsiteY15" fmla="*/ 220410 h 460724"/>
              <a:gd name="connsiteX16" fmla="*/ 78164 w 227664"/>
              <a:gd name="connsiteY16" fmla="*/ 219796 h 460724"/>
              <a:gd name="connsiteX17" fmla="*/ 81097 w 227664"/>
              <a:gd name="connsiteY17" fmla="*/ 430347 h 460724"/>
              <a:gd name="connsiteX18" fmla="*/ 81097 w 227664"/>
              <a:gd name="connsiteY18" fmla="*/ 431370 h 460724"/>
              <a:gd name="connsiteX19" fmla="*/ 94738 w 227664"/>
              <a:gd name="connsiteY19" fmla="*/ 454219 h 460724"/>
              <a:gd name="connsiteX20" fmla="*/ 114859 w 227664"/>
              <a:gd name="connsiteY20" fmla="*/ 460221 h 460724"/>
              <a:gd name="connsiteX21" fmla="*/ 134911 w 227664"/>
              <a:gd name="connsiteY21" fmla="*/ 453810 h 460724"/>
              <a:gd name="connsiteX22" fmla="*/ 146779 w 227664"/>
              <a:gd name="connsiteY22" fmla="*/ 431438 h 460724"/>
              <a:gd name="connsiteX23" fmla="*/ 146779 w 227664"/>
              <a:gd name="connsiteY23" fmla="*/ 430688 h 460724"/>
              <a:gd name="connsiteX24" fmla="*/ 143846 w 227664"/>
              <a:gd name="connsiteY24" fmla="*/ 217750 h 460724"/>
              <a:gd name="connsiteX25" fmla="*/ 198002 w 227664"/>
              <a:gd name="connsiteY25" fmla="*/ 216522 h 460724"/>
              <a:gd name="connsiteX26" fmla="*/ 221601 w 227664"/>
              <a:gd name="connsiteY26" fmla="*/ 205337 h 460724"/>
              <a:gd name="connsiteX27" fmla="*/ 227194 w 227664"/>
              <a:gd name="connsiteY27" fmla="*/ 183647 h 460724"/>
              <a:gd name="connsiteX28" fmla="*/ 217986 w 227664"/>
              <a:gd name="connsiteY28" fmla="*/ 164549 h 460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27664" h="460724">
                <a:moveTo>
                  <a:pt x="217986" y="164549"/>
                </a:moveTo>
                <a:lnTo>
                  <a:pt x="217986" y="164549"/>
                </a:lnTo>
                <a:cubicBezTo>
                  <a:pt x="211848" y="158152"/>
                  <a:pt x="203254" y="154721"/>
                  <a:pt x="194387" y="155137"/>
                </a:cubicBezTo>
                <a:lnTo>
                  <a:pt x="194387" y="155137"/>
                </a:lnTo>
                <a:lnTo>
                  <a:pt x="142619" y="156365"/>
                </a:lnTo>
                <a:lnTo>
                  <a:pt x="141186" y="32844"/>
                </a:lnTo>
                <a:cubicBezTo>
                  <a:pt x="141800" y="22838"/>
                  <a:pt x="137367" y="13194"/>
                  <a:pt x="129455" y="7062"/>
                </a:cubicBezTo>
                <a:cubicBezTo>
                  <a:pt x="116960" y="-3025"/>
                  <a:pt x="99117" y="-3025"/>
                  <a:pt x="86622" y="7062"/>
                </a:cubicBezTo>
                <a:cubicBezTo>
                  <a:pt x="79092" y="13378"/>
                  <a:pt x="75013" y="22900"/>
                  <a:pt x="75641" y="32708"/>
                </a:cubicBezTo>
                <a:lnTo>
                  <a:pt x="77005" y="157524"/>
                </a:lnTo>
                <a:lnTo>
                  <a:pt x="32262" y="158752"/>
                </a:lnTo>
                <a:cubicBezTo>
                  <a:pt x="22501" y="158159"/>
                  <a:pt x="13034" y="162230"/>
                  <a:pt x="6753" y="169733"/>
                </a:cubicBezTo>
                <a:cubicBezTo>
                  <a:pt x="1467" y="175892"/>
                  <a:pt x="-1009" y="183974"/>
                  <a:pt x="-68" y="192036"/>
                </a:cubicBezTo>
                <a:cubicBezTo>
                  <a:pt x="962" y="199614"/>
                  <a:pt x="4686" y="206564"/>
                  <a:pt x="10436" y="211611"/>
                </a:cubicBezTo>
                <a:cubicBezTo>
                  <a:pt x="17079" y="217634"/>
                  <a:pt x="25830" y="220792"/>
                  <a:pt x="34785" y="220410"/>
                </a:cubicBezTo>
                <a:lnTo>
                  <a:pt x="34785" y="220410"/>
                </a:lnTo>
                <a:lnTo>
                  <a:pt x="78164" y="219796"/>
                </a:lnTo>
                <a:lnTo>
                  <a:pt x="81097" y="430347"/>
                </a:lnTo>
                <a:lnTo>
                  <a:pt x="81097" y="431370"/>
                </a:lnTo>
                <a:cubicBezTo>
                  <a:pt x="81582" y="440776"/>
                  <a:pt x="86690" y="449329"/>
                  <a:pt x="94738" y="454219"/>
                </a:cubicBezTo>
                <a:cubicBezTo>
                  <a:pt x="100727" y="458114"/>
                  <a:pt x="107718" y="460194"/>
                  <a:pt x="114859" y="460221"/>
                </a:cubicBezTo>
                <a:cubicBezTo>
                  <a:pt x="122020" y="460255"/>
                  <a:pt x="129046" y="458011"/>
                  <a:pt x="134911" y="453810"/>
                </a:cubicBezTo>
                <a:cubicBezTo>
                  <a:pt x="142005" y="448503"/>
                  <a:pt x="146370" y="440292"/>
                  <a:pt x="146779" y="431438"/>
                </a:cubicBezTo>
                <a:lnTo>
                  <a:pt x="146779" y="430688"/>
                </a:lnTo>
                <a:lnTo>
                  <a:pt x="143846" y="217750"/>
                </a:lnTo>
                <a:lnTo>
                  <a:pt x="198002" y="216522"/>
                </a:lnTo>
                <a:cubicBezTo>
                  <a:pt x="207278" y="217047"/>
                  <a:pt x="216145" y="212832"/>
                  <a:pt x="221601" y="205337"/>
                </a:cubicBezTo>
                <a:cubicBezTo>
                  <a:pt x="226102" y="199055"/>
                  <a:pt x="228081" y="191320"/>
                  <a:pt x="227194" y="183647"/>
                </a:cubicBezTo>
                <a:cubicBezTo>
                  <a:pt x="226239" y="176465"/>
                  <a:pt x="223033" y="169774"/>
                  <a:pt x="217986" y="164549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7" name="Freeform: Shape 156">
            <a:extLst>
              <a:ext uri="{FF2B5EF4-FFF2-40B4-BE49-F238E27FC236}">
                <a16:creationId xmlns:a16="http://schemas.microsoft.com/office/drawing/2014/main" id="{E42D9F67-EAE0-4AAB-8032-E170172907FB}"/>
              </a:ext>
            </a:extLst>
          </p:cNvPr>
          <p:cNvSpPr/>
          <p:nvPr/>
        </p:nvSpPr>
        <p:spPr>
          <a:xfrm>
            <a:off x="6888482" y="735988"/>
            <a:ext cx="287031" cy="483919"/>
          </a:xfrm>
          <a:custGeom>
            <a:avLst/>
            <a:gdLst>
              <a:gd name="connsiteX0" fmla="*/ 240639 w 287031"/>
              <a:gd name="connsiteY0" fmla="*/ 219528 h 483919"/>
              <a:gd name="connsiteX1" fmla="*/ 240639 w 287031"/>
              <a:gd name="connsiteY1" fmla="*/ 219528 h 483919"/>
              <a:gd name="connsiteX2" fmla="*/ 192895 w 287031"/>
              <a:gd name="connsiteY2" fmla="*/ 194497 h 483919"/>
              <a:gd name="connsiteX3" fmla="*/ 139558 w 287031"/>
              <a:gd name="connsiteY3" fmla="*/ 189791 h 483919"/>
              <a:gd name="connsiteX4" fmla="*/ 86767 w 287031"/>
              <a:gd name="connsiteY4" fmla="*/ 203909 h 483919"/>
              <a:gd name="connsiteX5" fmla="*/ 65282 w 287031"/>
              <a:gd name="connsiteY5" fmla="*/ 216459 h 483919"/>
              <a:gd name="connsiteX6" fmla="*/ 64805 w 287031"/>
              <a:gd name="connsiteY6" fmla="*/ 139796 h 483919"/>
              <a:gd name="connsiteX7" fmla="*/ 65214 w 287031"/>
              <a:gd name="connsiteY7" fmla="*/ 33463 h 483919"/>
              <a:gd name="connsiteX8" fmla="*/ 65214 w 287031"/>
              <a:gd name="connsiteY8" fmla="*/ 32372 h 483919"/>
              <a:gd name="connsiteX9" fmla="*/ 53960 w 287031"/>
              <a:gd name="connsiteY9" fmla="*/ 7886 h 483919"/>
              <a:gd name="connsiteX10" fmla="*/ 32475 w 287031"/>
              <a:gd name="connsiteY10" fmla="*/ -503 h 483919"/>
              <a:gd name="connsiteX11" fmla="*/ 11059 w 287031"/>
              <a:gd name="connsiteY11" fmla="*/ 7954 h 483919"/>
              <a:gd name="connsiteX12" fmla="*/ -264 w 287031"/>
              <a:gd name="connsiteY12" fmla="*/ 32440 h 483919"/>
              <a:gd name="connsiteX13" fmla="*/ -264 w 287031"/>
              <a:gd name="connsiteY13" fmla="*/ 33463 h 483919"/>
              <a:gd name="connsiteX14" fmla="*/ 1305 w 287031"/>
              <a:gd name="connsiteY14" fmla="*/ 243400 h 483919"/>
              <a:gd name="connsiteX15" fmla="*/ 13855 w 287031"/>
              <a:gd name="connsiteY15" fmla="*/ 454838 h 483919"/>
              <a:gd name="connsiteX16" fmla="*/ 14196 w 287031"/>
              <a:gd name="connsiteY16" fmla="*/ 456748 h 483919"/>
              <a:gd name="connsiteX17" fmla="*/ 29474 w 287031"/>
              <a:gd name="connsiteY17" fmla="*/ 478506 h 483919"/>
              <a:gd name="connsiteX18" fmla="*/ 46662 w 287031"/>
              <a:gd name="connsiteY18" fmla="*/ 483416 h 483919"/>
              <a:gd name="connsiteX19" fmla="*/ 52050 w 287031"/>
              <a:gd name="connsiteY19" fmla="*/ 482939 h 483919"/>
              <a:gd name="connsiteX20" fmla="*/ 71694 w 287031"/>
              <a:gd name="connsiteY20" fmla="*/ 471003 h 483919"/>
              <a:gd name="connsiteX21" fmla="*/ 78514 w 287031"/>
              <a:gd name="connsiteY21" fmla="*/ 451769 h 483919"/>
              <a:gd name="connsiteX22" fmla="*/ 123257 w 287031"/>
              <a:gd name="connsiteY22" fmla="*/ 464660 h 483919"/>
              <a:gd name="connsiteX23" fmla="*/ 198283 w 287031"/>
              <a:gd name="connsiteY23" fmla="*/ 456953 h 483919"/>
              <a:gd name="connsiteX24" fmla="*/ 259328 w 287031"/>
              <a:gd name="connsiteY24" fmla="*/ 412823 h 483919"/>
              <a:gd name="connsiteX25" fmla="*/ 286610 w 287031"/>
              <a:gd name="connsiteY25" fmla="*/ 330977 h 483919"/>
              <a:gd name="connsiteX26" fmla="*/ 274878 w 287031"/>
              <a:gd name="connsiteY26" fmla="*/ 264885 h 483919"/>
              <a:gd name="connsiteX27" fmla="*/ 240639 w 287031"/>
              <a:gd name="connsiteY27" fmla="*/ 219528 h 483919"/>
              <a:gd name="connsiteX28" fmla="*/ 220178 w 287031"/>
              <a:gd name="connsiteY28" fmla="*/ 327907 h 483919"/>
              <a:gd name="connsiteX29" fmla="*/ 209060 w 287031"/>
              <a:gd name="connsiteY29" fmla="*/ 368012 h 483919"/>
              <a:gd name="connsiteX30" fmla="*/ 180345 w 287031"/>
              <a:gd name="connsiteY30" fmla="*/ 393112 h 483919"/>
              <a:gd name="connsiteX31" fmla="*/ 143378 w 287031"/>
              <a:gd name="connsiteY31" fmla="*/ 402183 h 483919"/>
              <a:gd name="connsiteX32" fmla="*/ 106752 w 287031"/>
              <a:gd name="connsiteY32" fmla="*/ 394817 h 483919"/>
              <a:gd name="connsiteX33" fmla="*/ 72649 w 287031"/>
              <a:gd name="connsiteY33" fmla="*/ 332068 h 483919"/>
              <a:gd name="connsiteX34" fmla="*/ 86290 w 287031"/>
              <a:gd name="connsiteY34" fmla="*/ 288485 h 483919"/>
              <a:gd name="connsiteX35" fmla="*/ 114595 w 287031"/>
              <a:gd name="connsiteY35" fmla="*/ 263112 h 483919"/>
              <a:gd name="connsiteX36" fmla="*/ 148084 w 287031"/>
              <a:gd name="connsiteY36" fmla="*/ 255200 h 483919"/>
              <a:gd name="connsiteX37" fmla="*/ 149517 w 287031"/>
              <a:gd name="connsiteY37" fmla="*/ 255200 h 483919"/>
              <a:gd name="connsiteX38" fmla="*/ 183620 w 287031"/>
              <a:gd name="connsiteY38" fmla="*/ 264067 h 483919"/>
              <a:gd name="connsiteX39" fmla="*/ 209606 w 287031"/>
              <a:gd name="connsiteY39" fmla="*/ 288894 h 483919"/>
              <a:gd name="connsiteX40" fmla="*/ 220450 w 287031"/>
              <a:gd name="connsiteY40" fmla="*/ 327907 h 483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87031" h="483919">
                <a:moveTo>
                  <a:pt x="240639" y="219528"/>
                </a:moveTo>
                <a:lnTo>
                  <a:pt x="240639" y="219528"/>
                </a:lnTo>
                <a:cubicBezTo>
                  <a:pt x="226794" y="207688"/>
                  <a:pt x="210492" y="199135"/>
                  <a:pt x="192895" y="194497"/>
                </a:cubicBezTo>
                <a:cubicBezTo>
                  <a:pt x="175503" y="189921"/>
                  <a:pt x="157496" y="188331"/>
                  <a:pt x="139558" y="189791"/>
                </a:cubicBezTo>
                <a:cubicBezTo>
                  <a:pt x="121279" y="191250"/>
                  <a:pt x="103341" y="196032"/>
                  <a:pt x="86767" y="203909"/>
                </a:cubicBezTo>
                <a:cubicBezTo>
                  <a:pt x="79264" y="207476"/>
                  <a:pt x="72103" y="211671"/>
                  <a:pt x="65282" y="216459"/>
                </a:cubicBezTo>
                <a:cubicBezTo>
                  <a:pt x="64805" y="190609"/>
                  <a:pt x="64600" y="164896"/>
                  <a:pt x="64805" y="139796"/>
                </a:cubicBezTo>
                <a:cubicBezTo>
                  <a:pt x="65078" y="104874"/>
                  <a:pt x="65214" y="69428"/>
                  <a:pt x="65214" y="33463"/>
                </a:cubicBezTo>
                <a:lnTo>
                  <a:pt x="65214" y="32372"/>
                </a:lnTo>
                <a:cubicBezTo>
                  <a:pt x="64941" y="23021"/>
                  <a:pt x="60849" y="14188"/>
                  <a:pt x="53960" y="7886"/>
                </a:cubicBezTo>
                <a:cubicBezTo>
                  <a:pt x="48027" y="2593"/>
                  <a:pt x="40388" y="-387"/>
                  <a:pt x="32475" y="-503"/>
                </a:cubicBezTo>
                <a:cubicBezTo>
                  <a:pt x="24563" y="-408"/>
                  <a:pt x="16924" y="2600"/>
                  <a:pt x="11059" y="7954"/>
                </a:cubicBezTo>
                <a:cubicBezTo>
                  <a:pt x="4102" y="14250"/>
                  <a:pt x="78" y="23082"/>
                  <a:pt x="-264" y="32440"/>
                </a:cubicBezTo>
                <a:lnTo>
                  <a:pt x="-264" y="33463"/>
                </a:lnTo>
                <a:cubicBezTo>
                  <a:pt x="-264" y="104124"/>
                  <a:pt x="283" y="174717"/>
                  <a:pt x="1305" y="243400"/>
                </a:cubicBezTo>
                <a:cubicBezTo>
                  <a:pt x="2328" y="312083"/>
                  <a:pt x="6557" y="384313"/>
                  <a:pt x="13855" y="454838"/>
                </a:cubicBezTo>
                <a:lnTo>
                  <a:pt x="14196" y="456748"/>
                </a:lnTo>
                <a:cubicBezTo>
                  <a:pt x="16038" y="465799"/>
                  <a:pt x="21631" y="473670"/>
                  <a:pt x="29474" y="478506"/>
                </a:cubicBezTo>
                <a:cubicBezTo>
                  <a:pt x="34658" y="481643"/>
                  <a:pt x="40592" y="483335"/>
                  <a:pt x="46662" y="483416"/>
                </a:cubicBezTo>
                <a:cubicBezTo>
                  <a:pt x="48435" y="483396"/>
                  <a:pt x="50277" y="483239"/>
                  <a:pt x="52050" y="482939"/>
                </a:cubicBezTo>
                <a:cubicBezTo>
                  <a:pt x="59826" y="481500"/>
                  <a:pt x="66851" y="477250"/>
                  <a:pt x="71694" y="471003"/>
                </a:cubicBezTo>
                <a:cubicBezTo>
                  <a:pt x="75922" y="465451"/>
                  <a:pt x="78309" y="458733"/>
                  <a:pt x="78514" y="451769"/>
                </a:cubicBezTo>
                <a:cubicBezTo>
                  <a:pt x="92633" y="458385"/>
                  <a:pt x="107774" y="462730"/>
                  <a:pt x="123257" y="464660"/>
                </a:cubicBezTo>
                <a:cubicBezTo>
                  <a:pt x="148493" y="468166"/>
                  <a:pt x="174275" y="465526"/>
                  <a:pt x="198283" y="456953"/>
                </a:cubicBezTo>
                <a:cubicBezTo>
                  <a:pt x="222360" y="448188"/>
                  <a:pt x="243435" y="432910"/>
                  <a:pt x="259328" y="412823"/>
                </a:cubicBezTo>
                <a:cubicBezTo>
                  <a:pt x="276243" y="391816"/>
                  <a:pt x="285382" y="364398"/>
                  <a:pt x="286610" y="330977"/>
                </a:cubicBezTo>
                <a:cubicBezTo>
                  <a:pt x="287633" y="308346"/>
                  <a:pt x="283677" y="285770"/>
                  <a:pt x="274878" y="264885"/>
                </a:cubicBezTo>
                <a:cubicBezTo>
                  <a:pt x="266967" y="247418"/>
                  <a:pt x="255236" y="231928"/>
                  <a:pt x="240639" y="219528"/>
                </a:cubicBezTo>
                <a:close/>
                <a:moveTo>
                  <a:pt x="220178" y="327907"/>
                </a:moveTo>
                <a:cubicBezTo>
                  <a:pt x="220723" y="342108"/>
                  <a:pt x="216836" y="356131"/>
                  <a:pt x="209060" y="368012"/>
                </a:cubicBezTo>
                <a:cubicBezTo>
                  <a:pt x="201693" y="378618"/>
                  <a:pt x="191872" y="387240"/>
                  <a:pt x="180345" y="393112"/>
                </a:cubicBezTo>
                <a:cubicBezTo>
                  <a:pt x="168887" y="398916"/>
                  <a:pt x="156201" y="402020"/>
                  <a:pt x="143378" y="402183"/>
                </a:cubicBezTo>
                <a:cubicBezTo>
                  <a:pt x="130760" y="402558"/>
                  <a:pt x="118210" y="400035"/>
                  <a:pt x="106752" y="394817"/>
                </a:cubicBezTo>
                <a:cubicBezTo>
                  <a:pt x="82606" y="383904"/>
                  <a:pt x="68692" y="358259"/>
                  <a:pt x="72649" y="332068"/>
                </a:cubicBezTo>
                <a:cubicBezTo>
                  <a:pt x="73194" y="316578"/>
                  <a:pt x="77901" y="301532"/>
                  <a:pt x="86290" y="288485"/>
                </a:cubicBezTo>
                <a:cubicBezTo>
                  <a:pt x="93519" y="277844"/>
                  <a:pt x="103205" y="269134"/>
                  <a:pt x="114595" y="263112"/>
                </a:cubicBezTo>
                <a:cubicBezTo>
                  <a:pt x="124962" y="257792"/>
                  <a:pt x="136421" y="255077"/>
                  <a:pt x="148084" y="255200"/>
                </a:cubicBezTo>
                <a:lnTo>
                  <a:pt x="149517" y="255200"/>
                </a:lnTo>
                <a:cubicBezTo>
                  <a:pt x="161453" y="255295"/>
                  <a:pt x="173184" y="258344"/>
                  <a:pt x="183620" y="264067"/>
                </a:cubicBezTo>
                <a:cubicBezTo>
                  <a:pt x="194191" y="270055"/>
                  <a:pt x="203126" y="278588"/>
                  <a:pt x="209606" y="288894"/>
                </a:cubicBezTo>
                <a:cubicBezTo>
                  <a:pt x="216971" y="300550"/>
                  <a:pt x="220723" y="314123"/>
                  <a:pt x="220450" y="327907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8" name="Freeform: Shape 157">
            <a:extLst>
              <a:ext uri="{FF2B5EF4-FFF2-40B4-BE49-F238E27FC236}">
                <a16:creationId xmlns:a16="http://schemas.microsoft.com/office/drawing/2014/main" id="{A92AB9B8-B64A-4760-8B98-264F22E598C3}"/>
              </a:ext>
            </a:extLst>
          </p:cNvPr>
          <p:cNvSpPr/>
          <p:nvPr/>
        </p:nvSpPr>
        <p:spPr>
          <a:xfrm>
            <a:off x="7194775" y="904114"/>
            <a:ext cx="282047" cy="318930"/>
          </a:xfrm>
          <a:custGeom>
            <a:avLst/>
            <a:gdLst>
              <a:gd name="connsiteX0" fmla="*/ 266985 w 282047"/>
              <a:gd name="connsiteY0" fmla="*/ 193748 h 318930"/>
              <a:gd name="connsiteX1" fmla="*/ 266985 w 282047"/>
              <a:gd name="connsiteY1" fmla="*/ 193748 h 318930"/>
              <a:gd name="connsiteX2" fmla="*/ 244341 w 282047"/>
              <a:gd name="connsiteY2" fmla="*/ 188359 h 318930"/>
              <a:gd name="connsiteX3" fmla="*/ 221492 w 282047"/>
              <a:gd name="connsiteY3" fmla="*/ 200704 h 318930"/>
              <a:gd name="connsiteX4" fmla="*/ 220946 w 282047"/>
              <a:gd name="connsiteY4" fmla="*/ 201318 h 318930"/>
              <a:gd name="connsiteX5" fmla="*/ 184456 w 282047"/>
              <a:gd name="connsiteY5" fmla="*/ 237604 h 318930"/>
              <a:gd name="connsiteX6" fmla="*/ 146261 w 282047"/>
              <a:gd name="connsiteY6" fmla="*/ 252609 h 318930"/>
              <a:gd name="connsiteX7" fmla="*/ 115773 w 282047"/>
              <a:gd name="connsiteY7" fmla="*/ 251177 h 318930"/>
              <a:gd name="connsiteX8" fmla="*/ 91151 w 282047"/>
              <a:gd name="connsiteY8" fmla="*/ 236308 h 318930"/>
              <a:gd name="connsiteX9" fmla="*/ 73963 w 282047"/>
              <a:gd name="connsiteY9" fmla="*/ 210253 h 318930"/>
              <a:gd name="connsiteX10" fmla="*/ 67142 w 282047"/>
              <a:gd name="connsiteY10" fmla="*/ 188086 h 318930"/>
              <a:gd name="connsiteX11" fmla="*/ 99335 w 282047"/>
              <a:gd name="connsiteY11" fmla="*/ 185085 h 318930"/>
              <a:gd name="connsiteX12" fmla="*/ 160721 w 282047"/>
              <a:gd name="connsiteY12" fmla="*/ 177173 h 318930"/>
              <a:gd name="connsiteX13" fmla="*/ 219582 w 282047"/>
              <a:gd name="connsiteY13" fmla="*/ 166875 h 318930"/>
              <a:gd name="connsiteX14" fmla="*/ 261802 w 282047"/>
              <a:gd name="connsiteY14" fmla="*/ 153233 h 318930"/>
              <a:gd name="connsiteX15" fmla="*/ 274556 w 282047"/>
              <a:gd name="connsiteY15" fmla="*/ 121722 h 318930"/>
              <a:gd name="connsiteX16" fmla="*/ 255527 w 282047"/>
              <a:gd name="connsiteY16" fmla="*/ 65725 h 318930"/>
              <a:gd name="connsiteX17" fmla="*/ 219037 w 282047"/>
              <a:gd name="connsiteY17" fmla="*/ 25757 h 318930"/>
              <a:gd name="connsiteX18" fmla="*/ 170474 w 282047"/>
              <a:gd name="connsiteY18" fmla="*/ 3658 h 318930"/>
              <a:gd name="connsiteX19" fmla="*/ 117000 w 282047"/>
              <a:gd name="connsiteY19" fmla="*/ 657 h 318930"/>
              <a:gd name="connsiteX20" fmla="*/ 62027 w 282047"/>
              <a:gd name="connsiteY20" fmla="*/ 21528 h 318930"/>
              <a:gd name="connsiteX21" fmla="*/ 25946 w 282047"/>
              <a:gd name="connsiteY21" fmla="*/ 60678 h 318930"/>
              <a:gd name="connsiteX22" fmla="*/ 5962 w 282047"/>
              <a:gd name="connsiteY22" fmla="*/ 110332 h 318930"/>
              <a:gd name="connsiteX23" fmla="*/ -245 w 282047"/>
              <a:gd name="connsiteY23" fmla="*/ 164214 h 318930"/>
              <a:gd name="connsiteX24" fmla="*/ 12510 w 282047"/>
              <a:gd name="connsiteY24" fmla="*/ 233511 h 318930"/>
              <a:gd name="connsiteX25" fmla="*/ 47499 w 282047"/>
              <a:gd name="connsiteY25" fmla="*/ 284734 h 318930"/>
              <a:gd name="connsiteX26" fmla="*/ 99131 w 282047"/>
              <a:gd name="connsiteY26" fmla="*/ 313653 h 318930"/>
              <a:gd name="connsiteX27" fmla="*/ 133848 w 282047"/>
              <a:gd name="connsiteY27" fmla="*/ 318427 h 318930"/>
              <a:gd name="connsiteX28" fmla="*/ 160584 w 282047"/>
              <a:gd name="connsiteY28" fmla="*/ 315836 h 318930"/>
              <a:gd name="connsiteX29" fmla="*/ 219309 w 282047"/>
              <a:gd name="connsiteY29" fmla="*/ 292237 h 318930"/>
              <a:gd name="connsiteX30" fmla="*/ 276534 w 282047"/>
              <a:gd name="connsiteY30" fmla="*/ 238149 h 318930"/>
              <a:gd name="connsiteX31" fmla="*/ 277898 w 282047"/>
              <a:gd name="connsiteY31" fmla="*/ 235899 h 318930"/>
              <a:gd name="connsiteX32" fmla="*/ 280149 w 282047"/>
              <a:gd name="connsiteY32" fmla="*/ 210799 h 318930"/>
              <a:gd name="connsiteX33" fmla="*/ 266985 w 282047"/>
              <a:gd name="connsiteY33" fmla="*/ 193748 h 318930"/>
              <a:gd name="connsiteX34" fmla="*/ 153150 w 282047"/>
              <a:gd name="connsiteY34" fmla="*/ 66203 h 318930"/>
              <a:gd name="connsiteX35" fmla="*/ 179477 w 282047"/>
              <a:gd name="connsiteY35" fmla="*/ 76024 h 318930"/>
              <a:gd name="connsiteX36" fmla="*/ 198234 w 282047"/>
              <a:gd name="connsiteY36" fmla="*/ 93758 h 318930"/>
              <a:gd name="connsiteX37" fmla="*/ 203827 w 282047"/>
              <a:gd name="connsiteY37" fmla="*/ 103511 h 318930"/>
              <a:gd name="connsiteX38" fmla="*/ 135621 w 282047"/>
              <a:gd name="connsiteY38" fmla="*/ 116675 h 318930"/>
              <a:gd name="connsiteX39" fmla="*/ 69256 w 282047"/>
              <a:gd name="connsiteY39" fmla="*/ 123495 h 318930"/>
              <a:gd name="connsiteX40" fmla="*/ 72121 w 282047"/>
              <a:gd name="connsiteY40" fmla="*/ 112992 h 318930"/>
              <a:gd name="connsiteX41" fmla="*/ 72121 w 282047"/>
              <a:gd name="connsiteY41" fmla="*/ 112992 h 318930"/>
              <a:gd name="connsiteX42" fmla="*/ 82284 w 282047"/>
              <a:gd name="connsiteY42" fmla="*/ 92189 h 318930"/>
              <a:gd name="connsiteX43" fmla="*/ 98312 w 282047"/>
              <a:gd name="connsiteY43" fmla="*/ 76161 h 318930"/>
              <a:gd name="connsiteX44" fmla="*/ 119865 w 282047"/>
              <a:gd name="connsiteY44" fmla="*/ 67226 h 318930"/>
              <a:gd name="connsiteX45" fmla="*/ 139032 w 282047"/>
              <a:gd name="connsiteY45" fmla="*/ 65316 h 318930"/>
              <a:gd name="connsiteX46" fmla="*/ 153150 w 282047"/>
              <a:gd name="connsiteY46" fmla="*/ 66203 h 318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82047" h="318930">
                <a:moveTo>
                  <a:pt x="266985" y="193748"/>
                </a:moveTo>
                <a:lnTo>
                  <a:pt x="266985" y="193748"/>
                </a:lnTo>
                <a:cubicBezTo>
                  <a:pt x="260301" y="189348"/>
                  <a:pt x="252321" y="187445"/>
                  <a:pt x="244341" y="188359"/>
                </a:cubicBezTo>
                <a:cubicBezTo>
                  <a:pt x="235406" y="189375"/>
                  <a:pt x="227221" y="193802"/>
                  <a:pt x="221492" y="200704"/>
                </a:cubicBezTo>
                <a:lnTo>
                  <a:pt x="220946" y="201318"/>
                </a:lnTo>
                <a:cubicBezTo>
                  <a:pt x="210648" y="215151"/>
                  <a:pt x="198370" y="227373"/>
                  <a:pt x="184456" y="237604"/>
                </a:cubicBezTo>
                <a:cubicBezTo>
                  <a:pt x="172998" y="245441"/>
                  <a:pt x="159970" y="250570"/>
                  <a:pt x="146261" y="252609"/>
                </a:cubicBezTo>
                <a:cubicBezTo>
                  <a:pt x="136167" y="254846"/>
                  <a:pt x="125594" y="254355"/>
                  <a:pt x="115773" y="251177"/>
                </a:cubicBezTo>
                <a:cubicBezTo>
                  <a:pt x="106566" y="248121"/>
                  <a:pt x="98176" y="243040"/>
                  <a:pt x="91151" y="236308"/>
                </a:cubicBezTo>
                <a:cubicBezTo>
                  <a:pt x="83716" y="228873"/>
                  <a:pt x="77850" y="220007"/>
                  <a:pt x="73963" y="210253"/>
                </a:cubicBezTo>
                <a:cubicBezTo>
                  <a:pt x="70826" y="203153"/>
                  <a:pt x="68575" y="195712"/>
                  <a:pt x="67142" y="188086"/>
                </a:cubicBezTo>
                <a:cubicBezTo>
                  <a:pt x="76077" y="187404"/>
                  <a:pt x="86786" y="186381"/>
                  <a:pt x="99335" y="185085"/>
                </a:cubicBezTo>
                <a:cubicBezTo>
                  <a:pt x="118979" y="182971"/>
                  <a:pt x="139713" y="180311"/>
                  <a:pt x="160721" y="177173"/>
                </a:cubicBezTo>
                <a:cubicBezTo>
                  <a:pt x="181728" y="174036"/>
                  <a:pt x="201644" y="170353"/>
                  <a:pt x="219582" y="166875"/>
                </a:cubicBezTo>
                <a:cubicBezTo>
                  <a:pt x="234247" y="164473"/>
                  <a:pt x="248501" y="159877"/>
                  <a:pt x="261802" y="153233"/>
                </a:cubicBezTo>
                <a:cubicBezTo>
                  <a:pt x="267531" y="149823"/>
                  <a:pt x="276807" y="141161"/>
                  <a:pt x="274556" y="121722"/>
                </a:cubicBezTo>
                <a:cubicBezTo>
                  <a:pt x="272100" y="101949"/>
                  <a:pt x="265621" y="82886"/>
                  <a:pt x="255527" y="65725"/>
                </a:cubicBezTo>
                <a:cubicBezTo>
                  <a:pt x="246114" y="50113"/>
                  <a:pt x="233769" y="36520"/>
                  <a:pt x="219037" y="25757"/>
                </a:cubicBezTo>
                <a:cubicBezTo>
                  <a:pt x="204441" y="15315"/>
                  <a:pt x="187935" y="7812"/>
                  <a:pt x="170474" y="3658"/>
                </a:cubicBezTo>
                <a:cubicBezTo>
                  <a:pt x="152945" y="-571"/>
                  <a:pt x="134870" y="-1587"/>
                  <a:pt x="117000" y="657"/>
                </a:cubicBezTo>
                <a:cubicBezTo>
                  <a:pt x="97221" y="2962"/>
                  <a:pt x="78328" y="10131"/>
                  <a:pt x="62027" y="21528"/>
                </a:cubicBezTo>
                <a:cubicBezTo>
                  <a:pt x="47499" y="32004"/>
                  <a:pt x="35222" y="45318"/>
                  <a:pt x="25946" y="60678"/>
                </a:cubicBezTo>
                <a:cubicBezTo>
                  <a:pt x="16738" y="76072"/>
                  <a:pt x="9986" y="92830"/>
                  <a:pt x="5962" y="110332"/>
                </a:cubicBezTo>
                <a:cubicBezTo>
                  <a:pt x="1869" y="127997"/>
                  <a:pt x="-245" y="146079"/>
                  <a:pt x="-245" y="164214"/>
                </a:cubicBezTo>
                <a:cubicBezTo>
                  <a:pt x="-586" y="187929"/>
                  <a:pt x="3711" y="211481"/>
                  <a:pt x="12510" y="233511"/>
                </a:cubicBezTo>
                <a:cubicBezTo>
                  <a:pt x="20285" y="252923"/>
                  <a:pt x="32289" y="270404"/>
                  <a:pt x="47499" y="284734"/>
                </a:cubicBezTo>
                <a:cubicBezTo>
                  <a:pt x="62164" y="298341"/>
                  <a:pt x="79897" y="308258"/>
                  <a:pt x="99131" y="313653"/>
                </a:cubicBezTo>
                <a:cubicBezTo>
                  <a:pt x="110453" y="316825"/>
                  <a:pt x="122116" y="318434"/>
                  <a:pt x="133848" y="318427"/>
                </a:cubicBezTo>
                <a:cubicBezTo>
                  <a:pt x="142851" y="318393"/>
                  <a:pt x="151786" y="317527"/>
                  <a:pt x="160584" y="315836"/>
                </a:cubicBezTo>
                <a:cubicBezTo>
                  <a:pt x="181387" y="311450"/>
                  <a:pt x="201235" y="303463"/>
                  <a:pt x="219309" y="292237"/>
                </a:cubicBezTo>
                <a:cubicBezTo>
                  <a:pt x="241476" y="277804"/>
                  <a:pt x="260847" y="259484"/>
                  <a:pt x="276534" y="238149"/>
                </a:cubicBezTo>
                <a:lnTo>
                  <a:pt x="277898" y="235899"/>
                </a:lnTo>
                <a:cubicBezTo>
                  <a:pt x="282127" y="228212"/>
                  <a:pt x="282946" y="219113"/>
                  <a:pt x="280149" y="210799"/>
                </a:cubicBezTo>
                <a:cubicBezTo>
                  <a:pt x="277694" y="203842"/>
                  <a:pt x="273123" y="197860"/>
                  <a:pt x="266985" y="193748"/>
                </a:cubicBezTo>
                <a:close/>
                <a:moveTo>
                  <a:pt x="153150" y="66203"/>
                </a:moveTo>
                <a:cubicBezTo>
                  <a:pt x="162494" y="67744"/>
                  <a:pt x="171429" y="71079"/>
                  <a:pt x="179477" y="76024"/>
                </a:cubicBezTo>
                <a:cubicBezTo>
                  <a:pt x="186843" y="80601"/>
                  <a:pt x="193255" y="86630"/>
                  <a:pt x="198234" y="93758"/>
                </a:cubicBezTo>
                <a:cubicBezTo>
                  <a:pt x="200417" y="96827"/>
                  <a:pt x="202258" y="100094"/>
                  <a:pt x="203827" y="103511"/>
                </a:cubicBezTo>
                <a:cubicBezTo>
                  <a:pt x="180637" y="108422"/>
                  <a:pt x="157856" y="112855"/>
                  <a:pt x="135621" y="116675"/>
                </a:cubicBezTo>
                <a:cubicBezTo>
                  <a:pt x="113658" y="120528"/>
                  <a:pt x="91492" y="122807"/>
                  <a:pt x="69256" y="123495"/>
                </a:cubicBezTo>
                <a:cubicBezTo>
                  <a:pt x="70075" y="119949"/>
                  <a:pt x="71030" y="116675"/>
                  <a:pt x="72121" y="112992"/>
                </a:cubicBezTo>
                <a:lnTo>
                  <a:pt x="72121" y="112992"/>
                </a:lnTo>
                <a:cubicBezTo>
                  <a:pt x="74372" y="105557"/>
                  <a:pt x="77782" y="98539"/>
                  <a:pt x="82284" y="92189"/>
                </a:cubicBezTo>
                <a:cubicBezTo>
                  <a:pt x="86718" y="86010"/>
                  <a:pt x="92106" y="80601"/>
                  <a:pt x="98312" y="76161"/>
                </a:cubicBezTo>
                <a:cubicBezTo>
                  <a:pt x="104792" y="71686"/>
                  <a:pt x="112158" y="68638"/>
                  <a:pt x="119865" y="67226"/>
                </a:cubicBezTo>
                <a:cubicBezTo>
                  <a:pt x="126209" y="65971"/>
                  <a:pt x="132620" y="65330"/>
                  <a:pt x="139032" y="65316"/>
                </a:cubicBezTo>
                <a:cubicBezTo>
                  <a:pt x="143737" y="65173"/>
                  <a:pt x="148511" y="65466"/>
                  <a:pt x="153150" y="66203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9" name="Freeform: Shape 158">
            <a:extLst>
              <a:ext uri="{FF2B5EF4-FFF2-40B4-BE49-F238E27FC236}">
                <a16:creationId xmlns:a16="http://schemas.microsoft.com/office/drawing/2014/main" id="{798CF80D-72BD-49E1-85B5-C2FE09476FD1}"/>
              </a:ext>
            </a:extLst>
          </p:cNvPr>
          <p:cNvSpPr/>
          <p:nvPr/>
        </p:nvSpPr>
        <p:spPr>
          <a:xfrm>
            <a:off x="7498451" y="917747"/>
            <a:ext cx="235997" cy="308162"/>
          </a:xfrm>
          <a:custGeom>
            <a:avLst/>
            <a:gdLst>
              <a:gd name="connsiteX0" fmla="*/ 188730 w 235997"/>
              <a:gd name="connsiteY0" fmla="*/ 140829 h 308162"/>
              <a:gd name="connsiteX1" fmla="*/ 188730 w 235997"/>
              <a:gd name="connsiteY1" fmla="*/ 140829 h 308162"/>
              <a:gd name="connsiteX2" fmla="*/ 147124 w 235997"/>
              <a:gd name="connsiteY2" fmla="*/ 124391 h 308162"/>
              <a:gd name="connsiteX3" fmla="*/ 108315 w 235997"/>
              <a:gd name="connsiteY3" fmla="*/ 113546 h 308162"/>
              <a:gd name="connsiteX4" fmla="*/ 80351 w 235997"/>
              <a:gd name="connsiteY4" fmla="*/ 102497 h 308162"/>
              <a:gd name="connsiteX5" fmla="*/ 75303 w 235997"/>
              <a:gd name="connsiteY5" fmla="*/ 94039 h 308162"/>
              <a:gd name="connsiteX6" fmla="*/ 85057 w 235997"/>
              <a:gd name="connsiteY6" fmla="*/ 74191 h 308162"/>
              <a:gd name="connsiteX7" fmla="*/ 116772 w 235997"/>
              <a:gd name="connsiteY7" fmla="*/ 62869 h 308162"/>
              <a:gd name="connsiteX8" fmla="*/ 144532 w 235997"/>
              <a:gd name="connsiteY8" fmla="*/ 66416 h 308162"/>
              <a:gd name="connsiteX9" fmla="*/ 165539 w 235997"/>
              <a:gd name="connsiteY9" fmla="*/ 79443 h 308162"/>
              <a:gd name="connsiteX10" fmla="*/ 187502 w 235997"/>
              <a:gd name="connsiteY10" fmla="*/ 91720 h 308162"/>
              <a:gd name="connsiteX11" fmla="*/ 209396 w 235997"/>
              <a:gd name="connsiteY11" fmla="*/ 85855 h 308162"/>
              <a:gd name="connsiteX12" fmla="*/ 220991 w 235997"/>
              <a:gd name="connsiteY12" fmla="*/ 67644 h 308162"/>
              <a:gd name="connsiteX13" fmla="*/ 215807 w 235997"/>
              <a:gd name="connsiteY13" fmla="*/ 43021 h 308162"/>
              <a:gd name="connsiteX14" fmla="*/ 174270 w 235997"/>
              <a:gd name="connsiteY14" fmla="*/ 9874 h 308162"/>
              <a:gd name="connsiteX15" fmla="*/ 117523 w 235997"/>
              <a:gd name="connsiteY15" fmla="*/ -221 h 308162"/>
              <a:gd name="connsiteX16" fmla="*/ 78032 w 235997"/>
              <a:gd name="connsiteY16" fmla="*/ 7827 h 308162"/>
              <a:gd name="connsiteX17" fmla="*/ 42429 w 235997"/>
              <a:gd name="connsiteY17" fmla="*/ 27471 h 308162"/>
              <a:gd name="connsiteX18" fmla="*/ 17329 w 235997"/>
              <a:gd name="connsiteY18" fmla="*/ 59800 h 308162"/>
              <a:gd name="connsiteX19" fmla="*/ 9758 w 235997"/>
              <a:gd name="connsiteY19" fmla="*/ 104952 h 308162"/>
              <a:gd name="connsiteX20" fmla="*/ 28651 w 235997"/>
              <a:gd name="connsiteY20" fmla="*/ 146831 h 308162"/>
              <a:gd name="connsiteX21" fmla="*/ 63231 w 235997"/>
              <a:gd name="connsiteY21" fmla="*/ 168179 h 308162"/>
              <a:gd name="connsiteX22" fmla="*/ 103336 w 235997"/>
              <a:gd name="connsiteY22" fmla="*/ 180183 h 308162"/>
              <a:gd name="connsiteX23" fmla="*/ 139280 w 235997"/>
              <a:gd name="connsiteY23" fmla="*/ 189937 h 308162"/>
              <a:gd name="connsiteX24" fmla="*/ 163494 w 235997"/>
              <a:gd name="connsiteY24" fmla="*/ 202759 h 308162"/>
              <a:gd name="connsiteX25" fmla="*/ 169905 w 235997"/>
              <a:gd name="connsiteY25" fmla="*/ 218788 h 308162"/>
              <a:gd name="connsiteX26" fmla="*/ 160220 w 235997"/>
              <a:gd name="connsiteY26" fmla="*/ 233929 h 308162"/>
              <a:gd name="connsiteX27" fmla="*/ 126117 w 235997"/>
              <a:gd name="connsiteY27" fmla="*/ 241909 h 308162"/>
              <a:gd name="connsiteX28" fmla="*/ 85194 w 235997"/>
              <a:gd name="connsiteY28" fmla="*/ 236589 h 308162"/>
              <a:gd name="connsiteX29" fmla="*/ 56683 w 235997"/>
              <a:gd name="connsiteY29" fmla="*/ 221652 h 308162"/>
              <a:gd name="connsiteX30" fmla="*/ 56070 w 235997"/>
              <a:gd name="connsiteY30" fmla="*/ 221106 h 308162"/>
              <a:gd name="connsiteX31" fmla="*/ 30151 w 235997"/>
              <a:gd name="connsiteY31" fmla="*/ 212717 h 308162"/>
              <a:gd name="connsiteX32" fmla="*/ 9008 w 235997"/>
              <a:gd name="connsiteY32" fmla="*/ 224312 h 308162"/>
              <a:gd name="connsiteX33" fmla="*/ -132 w 235997"/>
              <a:gd name="connsiteY33" fmla="*/ 246479 h 308162"/>
              <a:gd name="connsiteX34" fmla="*/ 9758 w 235997"/>
              <a:gd name="connsiteY34" fmla="*/ 272670 h 308162"/>
              <a:gd name="connsiteX35" fmla="*/ 45702 w 235997"/>
              <a:gd name="connsiteY35" fmla="*/ 295997 h 308162"/>
              <a:gd name="connsiteX36" fmla="*/ 90786 w 235997"/>
              <a:gd name="connsiteY36" fmla="*/ 306568 h 308162"/>
              <a:gd name="connsiteX37" fmla="*/ 111248 w 235997"/>
              <a:gd name="connsiteY37" fmla="*/ 307659 h 308162"/>
              <a:gd name="connsiteX38" fmla="*/ 139007 w 235997"/>
              <a:gd name="connsiteY38" fmla="*/ 305750 h 308162"/>
              <a:gd name="connsiteX39" fmla="*/ 184092 w 235997"/>
              <a:gd name="connsiteY39" fmla="*/ 292859 h 308162"/>
              <a:gd name="connsiteX40" fmla="*/ 219490 w 235997"/>
              <a:gd name="connsiteY40" fmla="*/ 265577 h 308162"/>
              <a:gd name="connsiteX41" fmla="*/ 235519 w 235997"/>
              <a:gd name="connsiteY41" fmla="*/ 221380 h 308162"/>
              <a:gd name="connsiteX42" fmla="*/ 222355 w 235997"/>
              <a:gd name="connsiteY42" fmla="*/ 170498 h 308162"/>
              <a:gd name="connsiteX43" fmla="*/ 188730 w 235997"/>
              <a:gd name="connsiteY43" fmla="*/ 140829 h 308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35997" h="308162">
                <a:moveTo>
                  <a:pt x="188730" y="140829"/>
                </a:moveTo>
                <a:lnTo>
                  <a:pt x="188730" y="140829"/>
                </a:lnTo>
                <a:cubicBezTo>
                  <a:pt x="175634" y="133626"/>
                  <a:pt x="161652" y="128108"/>
                  <a:pt x="147124" y="124391"/>
                </a:cubicBezTo>
                <a:cubicBezTo>
                  <a:pt x="133483" y="120776"/>
                  <a:pt x="120524" y="117161"/>
                  <a:pt x="108315" y="113546"/>
                </a:cubicBezTo>
                <a:cubicBezTo>
                  <a:pt x="98630" y="110879"/>
                  <a:pt x="89218" y="107169"/>
                  <a:pt x="80351" y="102497"/>
                </a:cubicBezTo>
                <a:cubicBezTo>
                  <a:pt x="76940" y="101139"/>
                  <a:pt x="74895" y="97675"/>
                  <a:pt x="75303" y="94039"/>
                </a:cubicBezTo>
                <a:cubicBezTo>
                  <a:pt x="74485" y="86100"/>
                  <a:pt x="78305" y="78400"/>
                  <a:pt x="85057" y="74191"/>
                </a:cubicBezTo>
                <a:cubicBezTo>
                  <a:pt x="94470" y="67753"/>
                  <a:pt x="105382" y="63852"/>
                  <a:pt x="116772" y="62869"/>
                </a:cubicBezTo>
                <a:cubicBezTo>
                  <a:pt x="126185" y="61996"/>
                  <a:pt x="135665" y="63203"/>
                  <a:pt x="144532" y="66416"/>
                </a:cubicBezTo>
                <a:cubicBezTo>
                  <a:pt x="152444" y="69042"/>
                  <a:pt x="159674" y="73502"/>
                  <a:pt x="165539" y="79443"/>
                </a:cubicBezTo>
                <a:cubicBezTo>
                  <a:pt x="170996" y="86189"/>
                  <a:pt x="178908" y="90574"/>
                  <a:pt x="187502" y="91720"/>
                </a:cubicBezTo>
                <a:cubicBezTo>
                  <a:pt x="195277" y="92771"/>
                  <a:pt x="203189" y="90656"/>
                  <a:pt x="209396" y="85855"/>
                </a:cubicBezTo>
                <a:cubicBezTo>
                  <a:pt x="215330" y="81353"/>
                  <a:pt x="219422" y="74901"/>
                  <a:pt x="220991" y="67644"/>
                </a:cubicBezTo>
                <a:cubicBezTo>
                  <a:pt x="222901" y="59070"/>
                  <a:pt x="220991" y="50101"/>
                  <a:pt x="215807" y="43021"/>
                </a:cubicBezTo>
                <a:cubicBezTo>
                  <a:pt x="205236" y="28398"/>
                  <a:pt x="190844" y="16940"/>
                  <a:pt x="174270" y="9874"/>
                </a:cubicBezTo>
                <a:cubicBezTo>
                  <a:pt x="156468" y="1900"/>
                  <a:pt x="136962" y="-1565"/>
                  <a:pt x="117523" y="-221"/>
                </a:cubicBezTo>
                <a:cubicBezTo>
                  <a:pt x="104086" y="870"/>
                  <a:pt x="90854" y="3571"/>
                  <a:pt x="78032" y="7827"/>
                </a:cubicBezTo>
                <a:cubicBezTo>
                  <a:pt x="65073" y="12117"/>
                  <a:pt x="53000" y="18781"/>
                  <a:pt x="42429" y="27471"/>
                </a:cubicBezTo>
                <a:cubicBezTo>
                  <a:pt x="31788" y="36276"/>
                  <a:pt x="23194" y="47312"/>
                  <a:pt x="17329" y="59800"/>
                </a:cubicBezTo>
                <a:cubicBezTo>
                  <a:pt x="10918" y="73932"/>
                  <a:pt x="8257" y="89497"/>
                  <a:pt x="9758" y="104952"/>
                </a:cubicBezTo>
                <a:cubicBezTo>
                  <a:pt x="10235" y="120865"/>
                  <a:pt x="17055" y="135925"/>
                  <a:pt x="28651" y="146831"/>
                </a:cubicBezTo>
                <a:cubicBezTo>
                  <a:pt x="38813" y="155984"/>
                  <a:pt x="50476" y="163220"/>
                  <a:pt x="63231" y="168179"/>
                </a:cubicBezTo>
                <a:cubicBezTo>
                  <a:pt x="76258" y="173328"/>
                  <a:pt x="89626" y="177339"/>
                  <a:pt x="103336" y="180183"/>
                </a:cubicBezTo>
                <a:cubicBezTo>
                  <a:pt x="115477" y="182714"/>
                  <a:pt x="127481" y="185967"/>
                  <a:pt x="139280" y="189937"/>
                </a:cubicBezTo>
                <a:cubicBezTo>
                  <a:pt x="148079" y="192706"/>
                  <a:pt x="156264" y="197050"/>
                  <a:pt x="163494" y="202759"/>
                </a:cubicBezTo>
                <a:cubicBezTo>
                  <a:pt x="168131" y="206743"/>
                  <a:pt x="170518" y="212724"/>
                  <a:pt x="169905" y="218788"/>
                </a:cubicBezTo>
                <a:cubicBezTo>
                  <a:pt x="170383" y="225417"/>
                  <a:pt x="166426" y="231569"/>
                  <a:pt x="160220" y="233929"/>
                </a:cubicBezTo>
                <a:cubicBezTo>
                  <a:pt x="149580" y="239004"/>
                  <a:pt x="137917" y="241725"/>
                  <a:pt x="126117" y="241909"/>
                </a:cubicBezTo>
                <a:cubicBezTo>
                  <a:pt x="112271" y="242312"/>
                  <a:pt x="98494" y="240511"/>
                  <a:pt x="85194" y="236589"/>
                </a:cubicBezTo>
                <a:cubicBezTo>
                  <a:pt x="74622" y="234011"/>
                  <a:pt x="64799" y="228882"/>
                  <a:pt x="56683" y="221652"/>
                </a:cubicBezTo>
                <a:lnTo>
                  <a:pt x="56070" y="221106"/>
                </a:lnTo>
                <a:cubicBezTo>
                  <a:pt x="49181" y="214484"/>
                  <a:pt x="39632" y="211387"/>
                  <a:pt x="30151" y="212717"/>
                </a:cubicBezTo>
                <a:cubicBezTo>
                  <a:pt x="21899" y="213877"/>
                  <a:pt x="14396" y="218003"/>
                  <a:pt x="9008" y="224312"/>
                </a:cubicBezTo>
                <a:cubicBezTo>
                  <a:pt x="3619" y="230519"/>
                  <a:pt x="414" y="238294"/>
                  <a:pt x="-132" y="246479"/>
                </a:cubicBezTo>
                <a:cubicBezTo>
                  <a:pt x="-1018" y="256267"/>
                  <a:pt x="2596" y="265918"/>
                  <a:pt x="9758" y="272670"/>
                </a:cubicBezTo>
                <a:cubicBezTo>
                  <a:pt x="19784" y="283071"/>
                  <a:pt x="32129" y="291045"/>
                  <a:pt x="45702" y="295997"/>
                </a:cubicBezTo>
                <a:cubicBezTo>
                  <a:pt x="60230" y="301460"/>
                  <a:pt x="75372" y="305013"/>
                  <a:pt x="90786" y="306568"/>
                </a:cubicBezTo>
                <a:cubicBezTo>
                  <a:pt x="97607" y="307305"/>
                  <a:pt x="104427" y="307667"/>
                  <a:pt x="111248" y="307659"/>
                </a:cubicBezTo>
                <a:cubicBezTo>
                  <a:pt x="120524" y="307667"/>
                  <a:pt x="129800" y="307032"/>
                  <a:pt x="139007" y="305750"/>
                </a:cubicBezTo>
                <a:cubicBezTo>
                  <a:pt x="154627" y="303745"/>
                  <a:pt x="169768" y="299400"/>
                  <a:pt x="184092" y="292859"/>
                </a:cubicBezTo>
                <a:cubicBezTo>
                  <a:pt x="197801" y="286591"/>
                  <a:pt x="209941" y="277253"/>
                  <a:pt x="219490" y="265577"/>
                </a:cubicBezTo>
                <a:cubicBezTo>
                  <a:pt x="229585" y="253027"/>
                  <a:pt x="235246" y="237483"/>
                  <a:pt x="235519" y="221380"/>
                </a:cubicBezTo>
                <a:cubicBezTo>
                  <a:pt x="236815" y="203434"/>
                  <a:pt x="232245" y="185551"/>
                  <a:pt x="222355" y="170498"/>
                </a:cubicBezTo>
                <a:cubicBezTo>
                  <a:pt x="213488" y="158221"/>
                  <a:pt x="202029" y="148079"/>
                  <a:pt x="188730" y="140829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0" name="Freeform: Shape 159">
            <a:extLst>
              <a:ext uri="{FF2B5EF4-FFF2-40B4-BE49-F238E27FC236}">
                <a16:creationId xmlns:a16="http://schemas.microsoft.com/office/drawing/2014/main" id="{85A900C5-0C66-433B-8746-60F56FC6CA74}"/>
              </a:ext>
            </a:extLst>
          </p:cNvPr>
          <p:cNvSpPr/>
          <p:nvPr/>
        </p:nvSpPr>
        <p:spPr>
          <a:xfrm>
            <a:off x="7754558" y="935944"/>
            <a:ext cx="265798" cy="274231"/>
          </a:xfrm>
          <a:custGeom>
            <a:avLst/>
            <a:gdLst>
              <a:gd name="connsiteX0" fmla="*/ 233205 w 265798"/>
              <a:gd name="connsiteY0" fmla="*/ 43172 h 274231"/>
              <a:gd name="connsiteX1" fmla="*/ 233205 w 265798"/>
              <a:gd name="connsiteY1" fmla="*/ 43172 h 274231"/>
              <a:gd name="connsiteX2" fmla="*/ 191190 w 265798"/>
              <a:gd name="connsiteY2" fmla="*/ 11388 h 274231"/>
              <a:gd name="connsiteX3" fmla="*/ 132942 w 265798"/>
              <a:gd name="connsiteY3" fmla="*/ -479 h 274231"/>
              <a:gd name="connsiteX4" fmla="*/ 132942 w 265798"/>
              <a:gd name="connsiteY4" fmla="*/ -479 h 274231"/>
              <a:gd name="connsiteX5" fmla="*/ 75649 w 265798"/>
              <a:gd name="connsiteY5" fmla="*/ 12207 h 274231"/>
              <a:gd name="connsiteX6" fmla="*/ 33907 w 265798"/>
              <a:gd name="connsiteY6" fmla="*/ 43377 h 274231"/>
              <a:gd name="connsiteX7" fmla="*/ 8330 w 265798"/>
              <a:gd name="connsiteY7" fmla="*/ 86960 h 274231"/>
              <a:gd name="connsiteX8" fmla="*/ -264 w 265798"/>
              <a:gd name="connsiteY8" fmla="*/ 137023 h 274231"/>
              <a:gd name="connsiteX9" fmla="*/ 7375 w 265798"/>
              <a:gd name="connsiteY9" fmla="*/ 186950 h 274231"/>
              <a:gd name="connsiteX10" fmla="*/ 32271 w 265798"/>
              <a:gd name="connsiteY10" fmla="*/ 231693 h 274231"/>
              <a:gd name="connsiteX11" fmla="*/ 75718 w 265798"/>
              <a:gd name="connsiteY11" fmla="*/ 263135 h 274231"/>
              <a:gd name="connsiteX12" fmla="*/ 131032 w 265798"/>
              <a:gd name="connsiteY12" fmla="*/ 273707 h 274231"/>
              <a:gd name="connsiteX13" fmla="*/ 135671 w 265798"/>
              <a:gd name="connsiteY13" fmla="*/ 273707 h 274231"/>
              <a:gd name="connsiteX14" fmla="*/ 192214 w 265798"/>
              <a:gd name="connsiteY14" fmla="*/ 261771 h 274231"/>
              <a:gd name="connsiteX15" fmla="*/ 233137 w 265798"/>
              <a:gd name="connsiteY15" fmla="*/ 230397 h 274231"/>
              <a:gd name="connsiteX16" fmla="*/ 257350 w 265798"/>
              <a:gd name="connsiteY16" fmla="*/ 187291 h 274231"/>
              <a:gd name="connsiteX17" fmla="*/ 265535 w 265798"/>
              <a:gd name="connsiteY17" fmla="*/ 138592 h 274231"/>
              <a:gd name="connsiteX18" fmla="*/ 257896 w 265798"/>
              <a:gd name="connsiteY18" fmla="*/ 88324 h 274231"/>
              <a:gd name="connsiteX19" fmla="*/ 233205 w 265798"/>
              <a:gd name="connsiteY19" fmla="*/ 43172 h 274231"/>
              <a:gd name="connsiteX20" fmla="*/ 199579 w 265798"/>
              <a:gd name="connsiteY20" fmla="*/ 137296 h 274231"/>
              <a:gd name="connsiteX21" fmla="*/ 195487 w 265798"/>
              <a:gd name="connsiteY21" fmla="*/ 165397 h 274231"/>
              <a:gd name="connsiteX22" fmla="*/ 183483 w 265798"/>
              <a:gd name="connsiteY22" fmla="*/ 188518 h 274231"/>
              <a:gd name="connsiteX23" fmla="*/ 163908 w 265798"/>
              <a:gd name="connsiteY23" fmla="*/ 203933 h 274231"/>
              <a:gd name="connsiteX24" fmla="*/ 136626 w 265798"/>
              <a:gd name="connsiteY24" fmla="*/ 209594 h 274231"/>
              <a:gd name="connsiteX25" fmla="*/ 85676 w 265798"/>
              <a:gd name="connsiteY25" fmla="*/ 187563 h 274231"/>
              <a:gd name="connsiteX26" fmla="*/ 66920 w 265798"/>
              <a:gd name="connsiteY26" fmla="*/ 138865 h 274231"/>
              <a:gd name="connsiteX27" fmla="*/ 71352 w 265798"/>
              <a:gd name="connsiteY27" fmla="*/ 111583 h 274231"/>
              <a:gd name="connsiteX28" fmla="*/ 83835 w 265798"/>
              <a:gd name="connsiteY28" fmla="*/ 88461 h 274231"/>
              <a:gd name="connsiteX29" fmla="*/ 104296 w 265798"/>
              <a:gd name="connsiteY29" fmla="*/ 72091 h 274231"/>
              <a:gd name="connsiteX30" fmla="*/ 132329 w 265798"/>
              <a:gd name="connsiteY30" fmla="*/ 65271 h 274231"/>
              <a:gd name="connsiteX31" fmla="*/ 161384 w 265798"/>
              <a:gd name="connsiteY31" fmla="*/ 71068 h 274231"/>
              <a:gd name="connsiteX32" fmla="*/ 182596 w 265798"/>
              <a:gd name="connsiteY32" fmla="*/ 86756 h 274231"/>
              <a:gd name="connsiteX33" fmla="*/ 195556 w 265798"/>
              <a:gd name="connsiteY33" fmla="*/ 109741 h 274231"/>
              <a:gd name="connsiteX34" fmla="*/ 199579 w 265798"/>
              <a:gd name="connsiteY34" fmla="*/ 137432 h 274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65798" h="274231">
                <a:moveTo>
                  <a:pt x="233205" y="43172"/>
                </a:moveTo>
                <a:lnTo>
                  <a:pt x="233205" y="43172"/>
                </a:lnTo>
                <a:cubicBezTo>
                  <a:pt x="221678" y="29640"/>
                  <a:pt x="207355" y="18788"/>
                  <a:pt x="191190" y="11388"/>
                </a:cubicBezTo>
                <a:cubicBezTo>
                  <a:pt x="172911" y="3197"/>
                  <a:pt x="152995" y="-855"/>
                  <a:pt x="132942" y="-479"/>
                </a:cubicBezTo>
                <a:lnTo>
                  <a:pt x="132942" y="-479"/>
                </a:lnTo>
                <a:cubicBezTo>
                  <a:pt x="113163" y="-289"/>
                  <a:pt x="93656" y="4029"/>
                  <a:pt x="75649" y="12207"/>
                </a:cubicBezTo>
                <a:cubicBezTo>
                  <a:pt x="59758" y="19682"/>
                  <a:pt x="45571" y="30281"/>
                  <a:pt x="33907" y="43377"/>
                </a:cubicBezTo>
                <a:cubicBezTo>
                  <a:pt x="22653" y="56145"/>
                  <a:pt x="13992" y="70938"/>
                  <a:pt x="8330" y="86960"/>
                </a:cubicBezTo>
                <a:cubicBezTo>
                  <a:pt x="2670" y="103036"/>
                  <a:pt x="-264" y="119972"/>
                  <a:pt x="-264" y="137023"/>
                </a:cubicBezTo>
                <a:cubicBezTo>
                  <a:pt x="-264" y="153958"/>
                  <a:pt x="2328" y="170792"/>
                  <a:pt x="7375" y="186950"/>
                </a:cubicBezTo>
                <a:cubicBezTo>
                  <a:pt x="12559" y="203408"/>
                  <a:pt x="21016" y="218638"/>
                  <a:pt x="32271" y="231693"/>
                </a:cubicBezTo>
                <a:cubicBezTo>
                  <a:pt x="44138" y="245348"/>
                  <a:pt x="59008" y="256097"/>
                  <a:pt x="75718" y="263135"/>
                </a:cubicBezTo>
                <a:cubicBezTo>
                  <a:pt x="93247" y="270427"/>
                  <a:pt x="112072" y="274021"/>
                  <a:pt x="131032" y="273707"/>
                </a:cubicBezTo>
                <a:lnTo>
                  <a:pt x="135671" y="273707"/>
                </a:lnTo>
                <a:cubicBezTo>
                  <a:pt x="155177" y="274062"/>
                  <a:pt x="174479" y="269984"/>
                  <a:pt x="192214" y="261771"/>
                </a:cubicBezTo>
                <a:cubicBezTo>
                  <a:pt x="207969" y="254357"/>
                  <a:pt x="221883" y="243663"/>
                  <a:pt x="233137" y="230397"/>
                </a:cubicBezTo>
                <a:cubicBezTo>
                  <a:pt x="243777" y="217642"/>
                  <a:pt x="252029" y="203026"/>
                  <a:pt x="257350" y="187291"/>
                </a:cubicBezTo>
                <a:cubicBezTo>
                  <a:pt x="262738" y="171624"/>
                  <a:pt x="265535" y="155166"/>
                  <a:pt x="265535" y="138592"/>
                </a:cubicBezTo>
                <a:cubicBezTo>
                  <a:pt x="265535" y="121547"/>
                  <a:pt x="262943" y="104605"/>
                  <a:pt x="257896" y="88324"/>
                </a:cubicBezTo>
                <a:cubicBezTo>
                  <a:pt x="252780" y="71764"/>
                  <a:pt x="244390" y="56404"/>
                  <a:pt x="233205" y="43172"/>
                </a:cubicBezTo>
                <a:close/>
                <a:moveTo>
                  <a:pt x="199579" y="137296"/>
                </a:moveTo>
                <a:cubicBezTo>
                  <a:pt x="199579" y="146811"/>
                  <a:pt x="198216" y="156278"/>
                  <a:pt x="195487" y="165397"/>
                </a:cubicBezTo>
                <a:cubicBezTo>
                  <a:pt x="193032" y="173827"/>
                  <a:pt x="189007" y="181684"/>
                  <a:pt x="183483" y="188518"/>
                </a:cubicBezTo>
                <a:cubicBezTo>
                  <a:pt x="178231" y="195080"/>
                  <a:pt x="171547" y="200352"/>
                  <a:pt x="163908" y="203933"/>
                </a:cubicBezTo>
                <a:cubicBezTo>
                  <a:pt x="155382" y="207834"/>
                  <a:pt x="146038" y="209771"/>
                  <a:pt x="136626" y="209594"/>
                </a:cubicBezTo>
                <a:cubicBezTo>
                  <a:pt x="113913" y="208707"/>
                  <a:pt x="97271" y="201546"/>
                  <a:pt x="85676" y="187563"/>
                </a:cubicBezTo>
                <a:cubicBezTo>
                  <a:pt x="73944" y="174004"/>
                  <a:pt x="67328" y="156782"/>
                  <a:pt x="66920" y="138865"/>
                </a:cubicBezTo>
                <a:cubicBezTo>
                  <a:pt x="66920" y="129589"/>
                  <a:pt x="68420" y="120374"/>
                  <a:pt x="71352" y="111583"/>
                </a:cubicBezTo>
                <a:cubicBezTo>
                  <a:pt x="74081" y="103173"/>
                  <a:pt x="78309" y="95336"/>
                  <a:pt x="83835" y="88461"/>
                </a:cubicBezTo>
                <a:cubicBezTo>
                  <a:pt x="89495" y="81661"/>
                  <a:pt x="96452" y="76095"/>
                  <a:pt x="104296" y="72091"/>
                </a:cubicBezTo>
                <a:cubicBezTo>
                  <a:pt x="113026" y="67774"/>
                  <a:pt x="122575" y="65448"/>
                  <a:pt x="132329" y="65271"/>
                </a:cubicBezTo>
                <a:cubicBezTo>
                  <a:pt x="142286" y="65087"/>
                  <a:pt x="152244" y="67058"/>
                  <a:pt x="161384" y="71068"/>
                </a:cubicBezTo>
                <a:cubicBezTo>
                  <a:pt x="169501" y="74745"/>
                  <a:pt x="176731" y="80085"/>
                  <a:pt x="182596" y="86756"/>
                </a:cubicBezTo>
                <a:cubicBezTo>
                  <a:pt x="188394" y="93467"/>
                  <a:pt x="192827" y="101283"/>
                  <a:pt x="195556" y="109741"/>
                </a:cubicBezTo>
                <a:cubicBezTo>
                  <a:pt x="198351" y="118703"/>
                  <a:pt x="199716" y="128047"/>
                  <a:pt x="199579" y="137432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1" name="Freeform: Shape 160">
            <a:extLst>
              <a:ext uri="{FF2B5EF4-FFF2-40B4-BE49-F238E27FC236}">
                <a16:creationId xmlns:a16="http://schemas.microsoft.com/office/drawing/2014/main" id="{72D1FBEB-BF73-4C84-B890-2CA0323780C0}"/>
              </a:ext>
            </a:extLst>
          </p:cNvPr>
          <p:cNvSpPr/>
          <p:nvPr/>
        </p:nvSpPr>
        <p:spPr>
          <a:xfrm>
            <a:off x="8064545" y="834331"/>
            <a:ext cx="65634" cy="65631"/>
          </a:xfrm>
          <a:custGeom>
            <a:avLst/>
            <a:gdLst>
              <a:gd name="connsiteX0" fmla="*/ 32143 w 65634"/>
              <a:gd name="connsiteY0" fmla="*/ 65121 h 65631"/>
              <a:gd name="connsiteX1" fmla="*/ 55878 w 65634"/>
              <a:gd name="connsiteY1" fmla="*/ 55640 h 65631"/>
              <a:gd name="connsiteX2" fmla="*/ 65359 w 65634"/>
              <a:gd name="connsiteY2" fmla="*/ 32723 h 65631"/>
              <a:gd name="connsiteX3" fmla="*/ 33780 w 65634"/>
              <a:gd name="connsiteY3" fmla="*/ -493 h 65631"/>
              <a:gd name="connsiteX4" fmla="*/ 32143 w 65634"/>
              <a:gd name="connsiteY4" fmla="*/ -493 h 65631"/>
              <a:gd name="connsiteX5" fmla="*/ 9226 w 65634"/>
              <a:gd name="connsiteY5" fmla="*/ 8988 h 65631"/>
              <a:gd name="connsiteX6" fmla="*/ -255 w 65634"/>
              <a:gd name="connsiteY6" fmla="*/ 32723 h 65631"/>
              <a:gd name="connsiteX7" fmla="*/ 32143 w 65634"/>
              <a:gd name="connsiteY7" fmla="*/ 65121 h 65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634" h="65631">
                <a:moveTo>
                  <a:pt x="32143" y="65121"/>
                </a:moveTo>
                <a:cubicBezTo>
                  <a:pt x="41009" y="65305"/>
                  <a:pt x="49603" y="61888"/>
                  <a:pt x="55878" y="55640"/>
                </a:cubicBezTo>
                <a:cubicBezTo>
                  <a:pt x="62017" y="49604"/>
                  <a:pt x="65427" y="41331"/>
                  <a:pt x="65359" y="32723"/>
                </a:cubicBezTo>
                <a:cubicBezTo>
                  <a:pt x="65836" y="14840"/>
                  <a:pt x="51718" y="-36"/>
                  <a:pt x="33780" y="-493"/>
                </a:cubicBezTo>
                <a:cubicBezTo>
                  <a:pt x="33233" y="-507"/>
                  <a:pt x="32688" y="-507"/>
                  <a:pt x="32143" y="-493"/>
                </a:cubicBezTo>
                <a:cubicBezTo>
                  <a:pt x="23549" y="-575"/>
                  <a:pt x="15228" y="2849"/>
                  <a:pt x="9226" y="8988"/>
                </a:cubicBezTo>
                <a:cubicBezTo>
                  <a:pt x="2951" y="15290"/>
                  <a:pt x="-460" y="23857"/>
                  <a:pt x="-255" y="32723"/>
                </a:cubicBezTo>
                <a:cubicBezTo>
                  <a:pt x="-255" y="50613"/>
                  <a:pt x="14273" y="65121"/>
                  <a:pt x="32143" y="65121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2" name="Freeform: Shape 161">
            <a:extLst>
              <a:ext uri="{FF2B5EF4-FFF2-40B4-BE49-F238E27FC236}">
                <a16:creationId xmlns:a16="http://schemas.microsoft.com/office/drawing/2014/main" id="{C884F117-39B2-41D5-AA14-4E0114C077C7}"/>
              </a:ext>
            </a:extLst>
          </p:cNvPr>
          <p:cNvSpPr/>
          <p:nvPr/>
        </p:nvSpPr>
        <p:spPr>
          <a:xfrm>
            <a:off x="8064508" y="913434"/>
            <a:ext cx="70308" cy="320179"/>
          </a:xfrm>
          <a:custGeom>
            <a:avLst/>
            <a:gdLst>
              <a:gd name="connsiteX0" fmla="*/ 68465 w 70308"/>
              <a:gd name="connsiteY0" fmla="*/ 160283 h 320179"/>
              <a:gd name="connsiteX1" fmla="*/ 68465 w 70308"/>
              <a:gd name="connsiteY1" fmla="*/ 160283 h 320179"/>
              <a:gd name="connsiteX2" fmla="*/ 67306 w 70308"/>
              <a:gd name="connsiteY2" fmla="*/ 98898 h 320179"/>
              <a:gd name="connsiteX3" fmla="*/ 66896 w 70308"/>
              <a:gd name="connsiteY3" fmla="*/ 32602 h 320179"/>
              <a:gd name="connsiteX4" fmla="*/ 55233 w 70308"/>
              <a:gd name="connsiteY4" fmla="*/ 6889 h 320179"/>
              <a:gd name="connsiteX5" fmla="*/ 11513 w 70308"/>
              <a:gd name="connsiteY5" fmla="*/ 6889 h 320179"/>
              <a:gd name="connsiteX6" fmla="*/ -218 w 70308"/>
              <a:gd name="connsiteY6" fmla="*/ 32602 h 320179"/>
              <a:gd name="connsiteX7" fmla="*/ 191 w 70308"/>
              <a:gd name="connsiteY7" fmla="*/ 99239 h 320179"/>
              <a:gd name="connsiteX8" fmla="*/ 1760 w 70308"/>
              <a:gd name="connsiteY8" fmla="*/ 222623 h 320179"/>
              <a:gd name="connsiteX9" fmla="*/ 2169 w 70308"/>
              <a:gd name="connsiteY9" fmla="*/ 288851 h 320179"/>
              <a:gd name="connsiteX10" fmla="*/ 14310 w 70308"/>
              <a:gd name="connsiteY10" fmla="*/ 312996 h 320179"/>
              <a:gd name="connsiteX11" fmla="*/ 57894 w 70308"/>
              <a:gd name="connsiteY11" fmla="*/ 312996 h 320179"/>
              <a:gd name="connsiteX12" fmla="*/ 70034 w 70308"/>
              <a:gd name="connsiteY12" fmla="*/ 288851 h 320179"/>
              <a:gd name="connsiteX13" fmla="*/ 70034 w 70308"/>
              <a:gd name="connsiteY13" fmla="*/ 222282 h 320179"/>
              <a:gd name="connsiteX14" fmla="*/ 68465 w 70308"/>
              <a:gd name="connsiteY14" fmla="*/ 160283 h 320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0308" h="320179">
                <a:moveTo>
                  <a:pt x="68465" y="160283"/>
                </a:moveTo>
                <a:lnTo>
                  <a:pt x="68465" y="160283"/>
                </a:lnTo>
                <a:cubicBezTo>
                  <a:pt x="67988" y="140047"/>
                  <a:pt x="67578" y="119585"/>
                  <a:pt x="67306" y="98898"/>
                </a:cubicBezTo>
                <a:cubicBezTo>
                  <a:pt x="67033" y="78211"/>
                  <a:pt x="66896" y="56112"/>
                  <a:pt x="66896" y="32602"/>
                </a:cubicBezTo>
                <a:cubicBezTo>
                  <a:pt x="67442" y="22637"/>
                  <a:pt x="63077" y="13034"/>
                  <a:pt x="55233" y="6889"/>
                </a:cubicBezTo>
                <a:cubicBezTo>
                  <a:pt x="42342" y="-2967"/>
                  <a:pt x="24404" y="-2967"/>
                  <a:pt x="11513" y="6889"/>
                </a:cubicBezTo>
                <a:cubicBezTo>
                  <a:pt x="3601" y="13006"/>
                  <a:pt x="-764" y="22624"/>
                  <a:pt x="-218" y="32602"/>
                </a:cubicBezTo>
                <a:cubicBezTo>
                  <a:pt x="-218" y="56133"/>
                  <a:pt x="-218" y="78300"/>
                  <a:pt x="191" y="99239"/>
                </a:cubicBezTo>
                <a:lnTo>
                  <a:pt x="1760" y="222623"/>
                </a:lnTo>
                <a:cubicBezTo>
                  <a:pt x="2033" y="243446"/>
                  <a:pt x="2169" y="265525"/>
                  <a:pt x="2169" y="288851"/>
                </a:cubicBezTo>
                <a:cubicBezTo>
                  <a:pt x="1828" y="298441"/>
                  <a:pt x="6398" y="307532"/>
                  <a:pt x="14310" y="312996"/>
                </a:cubicBezTo>
                <a:cubicBezTo>
                  <a:pt x="27473" y="321903"/>
                  <a:pt x="44729" y="321903"/>
                  <a:pt x="57894" y="312996"/>
                </a:cubicBezTo>
                <a:cubicBezTo>
                  <a:pt x="65737" y="307526"/>
                  <a:pt x="70307" y="298434"/>
                  <a:pt x="70034" y="288851"/>
                </a:cubicBezTo>
                <a:cubicBezTo>
                  <a:pt x="70034" y="265388"/>
                  <a:pt x="70034" y="243153"/>
                  <a:pt x="70034" y="222282"/>
                </a:cubicBezTo>
                <a:cubicBezTo>
                  <a:pt x="70034" y="201411"/>
                  <a:pt x="69011" y="180404"/>
                  <a:pt x="68465" y="160283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3" name="Freeform: Shape 162">
            <a:extLst>
              <a:ext uri="{FF2B5EF4-FFF2-40B4-BE49-F238E27FC236}">
                <a16:creationId xmlns:a16="http://schemas.microsoft.com/office/drawing/2014/main" id="{1600B72E-270E-420B-BDAB-BCD99A36BAAF}"/>
              </a:ext>
            </a:extLst>
          </p:cNvPr>
          <p:cNvSpPr/>
          <p:nvPr/>
        </p:nvSpPr>
        <p:spPr>
          <a:xfrm>
            <a:off x="8193569" y="906093"/>
            <a:ext cx="268691" cy="321799"/>
          </a:xfrm>
          <a:custGeom>
            <a:avLst/>
            <a:gdLst>
              <a:gd name="connsiteX0" fmla="*/ 258197 w 268691"/>
              <a:gd name="connsiteY0" fmla="*/ 133180 h 321799"/>
              <a:gd name="connsiteX1" fmla="*/ 258197 w 268691"/>
              <a:gd name="connsiteY1" fmla="*/ 133180 h 321799"/>
              <a:gd name="connsiteX2" fmla="*/ 235962 w 268691"/>
              <a:gd name="connsiteY2" fmla="*/ 76092 h 321799"/>
              <a:gd name="connsiteX3" fmla="*/ 195039 w 268691"/>
              <a:gd name="connsiteY3" fmla="*/ 32576 h 321799"/>
              <a:gd name="connsiteX4" fmla="*/ 129630 w 268691"/>
              <a:gd name="connsiteY4" fmla="*/ 15934 h 321799"/>
              <a:gd name="connsiteX5" fmla="*/ 77589 w 268691"/>
              <a:gd name="connsiteY5" fmla="*/ 30053 h 321799"/>
              <a:gd name="connsiteX6" fmla="*/ 65312 w 268691"/>
              <a:gd name="connsiteY6" fmla="*/ 38238 h 321799"/>
              <a:gd name="connsiteX7" fmla="*/ 65312 w 268691"/>
              <a:gd name="connsiteY7" fmla="*/ 32713 h 321799"/>
              <a:gd name="connsiteX8" fmla="*/ 53990 w 268691"/>
              <a:gd name="connsiteY8" fmla="*/ 7613 h 321799"/>
              <a:gd name="connsiteX9" fmla="*/ 32163 w 268691"/>
              <a:gd name="connsiteY9" fmla="*/ -503 h 321799"/>
              <a:gd name="connsiteX10" fmla="*/ 10338 w 268691"/>
              <a:gd name="connsiteY10" fmla="*/ 7954 h 321799"/>
              <a:gd name="connsiteX11" fmla="*/ -234 w 268691"/>
              <a:gd name="connsiteY11" fmla="*/ 32713 h 321799"/>
              <a:gd name="connsiteX12" fmla="*/ 2085 w 268691"/>
              <a:gd name="connsiteY12" fmla="*/ 158552 h 321799"/>
              <a:gd name="connsiteX13" fmla="*/ 4472 w 268691"/>
              <a:gd name="connsiteY13" fmla="*/ 288143 h 321799"/>
              <a:gd name="connsiteX14" fmla="*/ 15044 w 268691"/>
              <a:gd name="connsiteY14" fmla="*/ 312902 h 321799"/>
              <a:gd name="connsiteX15" fmla="*/ 59446 w 268691"/>
              <a:gd name="connsiteY15" fmla="*/ 312902 h 321799"/>
              <a:gd name="connsiteX16" fmla="*/ 70018 w 268691"/>
              <a:gd name="connsiteY16" fmla="*/ 288143 h 321799"/>
              <a:gd name="connsiteX17" fmla="*/ 70018 w 268691"/>
              <a:gd name="connsiteY17" fmla="*/ 204659 h 321799"/>
              <a:gd name="connsiteX18" fmla="*/ 72268 w 268691"/>
              <a:gd name="connsiteY18" fmla="*/ 159507 h 321799"/>
              <a:gd name="connsiteX19" fmla="*/ 81817 w 268691"/>
              <a:gd name="connsiteY19" fmla="*/ 120084 h 321799"/>
              <a:gd name="connsiteX20" fmla="*/ 101802 w 268691"/>
              <a:gd name="connsiteY20" fmla="*/ 92802 h 321799"/>
              <a:gd name="connsiteX21" fmla="*/ 135905 w 268691"/>
              <a:gd name="connsiteY21" fmla="*/ 81480 h 321799"/>
              <a:gd name="connsiteX22" fmla="*/ 165029 w 268691"/>
              <a:gd name="connsiteY22" fmla="*/ 90892 h 321799"/>
              <a:gd name="connsiteX23" fmla="*/ 185899 w 268691"/>
              <a:gd name="connsiteY23" fmla="*/ 119880 h 321799"/>
              <a:gd name="connsiteX24" fmla="*/ 197835 w 268691"/>
              <a:gd name="connsiteY24" fmla="*/ 158825 h 321799"/>
              <a:gd name="connsiteX25" fmla="*/ 202337 w 268691"/>
              <a:gd name="connsiteY25" fmla="*/ 195997 h 321799"/>
              <a:gd name="connsiteX26" fmla="*/ 203087 w 268691"/>
              <a:gd name="connsiteY26" fmla="*/ 243741 h 321799"/>
              <a:gd name="connsiteX27" fmla="*/ 203087 w 268691"/>
              <a:gd name="connsiteY27" fmla="*/ 287939 h 321799"/>
              <a:gd name="connsiteX28" fmla="*/ 214545 w 268691"/>
              <a:gd name="connsiteY28" fmla="*/ 311811 h 321799"/>
              <a:gd name="connsiteX29" fmla="*/ 236235 w 268691"/>
              <a:gd name="connsiteY29" fmla="*/ 318631 h 321799"/>
              <a:gd name="connsiteX30" fmla="*/ 256697 w 268691"/>
              <a:gd name="connsiteY30" fmla="*/ 310583 h 321799"/>
              <a:gd name="connsiteX31" fmla="*/ 267610 w 268691"/>
              <a:gd name="connsiteY31" fmla="*/ 285619 h 321799"/>
              <a:gd name="connsiteX32" fmla="*/ 268428 w 268691"/>
              <a:gd name="connsiteY32" fmla="*/ 242514 h 321799"/>
              <a:gd name="connsiteX33" fmla="*/ 266860 w 268691"/>
              <a:gd name="connsiteY33" fmla="*/ 192928 h 321799"/>
              <a:gd name="connsiteX34" fmla="*/ 258197 w 268691"/>
              <a:gd name="connsiteY34" fmla="*/ 133180 h 32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68691" h="321799">
                <a:moveTo>
                  <a:pt x="258197" y="133180"/>
                </a:moveTo>
                <a:lnTo>
                  <a:pt x="258197" y="133180"/>
                </a:lnTo>
                <a:cubicBezTo>
                  <a:pt x="253764" y="113114"/>
                  <a:pt x="246261" y="93852"/>
                  <a:pt x="235962" y="76092"/>
                </a:cubicBezTo>
                <a:cubicBezTo>
                  <a:pt x="225800" y="58672"/>
                  <a:pt x="211818" y="43789"/>
                  <a:pt x="195039" y="32576"/>
                </a:cubicBezTo>
                <a:cubicBezTo>
                  <a:pt x="175532" y="20340"/>
                  <a:pt x="152615" y="14522"/>
                  <a:pt x="129630" y="15934"/>
                </a:cubicBezTo>
                <a:cubicBezTo>
                  <a:pt x="111418" y="16534"/>
                  <a:pt x="93617" y="21370"/>
                  <a:pt x="77589" y="30053"/>
                </a:cubicBezTo>
                <a:cubicBezTo>
                  <a:pt x="73292" y="32494"/>
                  <a:pt x="69199" y="35229"/>
                  <a:pt x="65312" y="38238"/>
                </a:cubicBezTo>
                <a:lnTo>
                  <a:pt x="65312" y="32713"/>
                </a:lnTo>
                <a:cubicBezTo>
                  <a:pt x="65653" y="23041"/>
                  <a:pt x="61492" y="13759"/>
                  <a:pt x="53990" y="7613"/>
                </a:cubicBezTo>
                <a:cubicBezTo>
                  <a:pt x="47919" y="2430"/>
                  <a:pt x="40144" y="-442"/>
                  <a:pt x="32163" y="-503"/>
                </a:cubicBezTo>
                <a:cubicBezTo>
                  <a:pt x="24116" y="-442"/>
                  <a:pt x="16340" y="2566"/>
                  <a:pt x="10338" y="7954"/>
                </a:cubicBezTo>
                <a:cubicBezTo>
                  <a:pt x="3244" y="14195"/>
                  <a:pt x="-643" y="23287"/>
                  <a:pt x="-234" y="32713"/>
                </a:cubicBezTo>
                <a:cubicBezTo>
                  <a:pt x="-234" y="74932"/>
                  <a:pt x="584" y="117219"/>
                  <a:pt x="2085" y="158552"/>
                </a:cubicBezTo>
                <a:cubicBezTo>
                  <a:pt x="3586" y="199885"/>
                  <a:pt x="4472" y="243127"/>
                  <a:pt x="4472" y="288143"/>
                </a:cubicBezTo>
                <a:cubicBezTo>
                  <a:pt x="4063" y="297569"/>
                  <a:pt x="7951" y="306661"/>
                  <a:pt x="15044" y="312902"/>
                </a:cubicBezTo>
                <a:cubicBezTo>
                  <a:pt x="27731" y="324095"/>
                  <a:pt x="46759" y="324095"/>
                  <a:pt x="59446" y="312902"/>
                </a:cubicBezTo>
                <a:cubicBezTo>
                  <a:pt x="66539" y="306661"/>
                  <a:pt x="70428" y="297569"/>
                  <a:pt x="70018" y="288143"/>
                </a:cubicBezTo>
                <a:lnTo>
                  <a:pt x="70018" y="204659"/>
                </a:lnTo>
                <a:cubicBezTo>
                  <a:pt x="70018" y="190064"/>
                  <a:pt x="70768" y="174853"/>
                  <a:pt x="72268" y="159507"/>
                </a:cubicBezTo>
                <a:cubicBezTo>
                  <a:pt x="73496" y="145968"/>
                  <a:pt x="76702" y="132682"/>
                  <a:pt x="81817" y="120084"/>
                </a:cubicBezTo>
                <a:cubicBezTo>
                  <a:pt x="86114" y="109478"/>
                  <a:pt x="93003" y="100100"/>
                  <a:pt x="101802" y="92802"/>
                </a:cubicBezTo>
                <a:cubicBezTo>
                  <a:pt x="111691" y="85477"/>
                  <a:pt x="123627" y="81507"/>
                  <a:pt x="135905" y="81480"/>
                </a:cubicBezTo>
                <a:cubicBezTo>
                  <a:pt x="146476" y="80559"/>
                  <a:pt x="156980" y="83956"/>
                  <a:pt x="165029" y="90892"/>
                </a:cubicBezTo>
                <a:cubicBezTo>
                  <a:pt x="173963" y="98974"/>
                  <a:pt x="181057" y="108858"/>
                  <a:pt x="185899" y="119880"/>
                </a:cubicBezTo>
                <a:cubicBezTo>
                  <a:pt x="191493" y="132321"/>
                  <a:pt x="195448" y="145402"/>
                  <a:pt x="197835" y="158825"/>
                </a:cubicBezTo>
                <a:cubicBezTo>
                  <a:pt x="200086" y="171116"/>
                  <a:pt x="201587" y="183529"/>
                  <a:pt x="202337" y="195997"/>
                </a:cubicBezTo>
                <a:cubicBezTo>
                  <a:pt x="203360" y="212162"/>
                  <a:pt x="203564" y="228259"/>
                  <a:pt x="203087" y="243741"/>
                </a:cubicBezTo>
                <a:cubicBezTo>
                  <a:pt x="202609" y="259224"/>
                  <a:pt x="202542" y="275184"/>
                  <a:pt x="203087" y="287939"/>
                </a:cubicBezTo>
                <a:cubicBezTo>
                  <a:pt x="202678" y="297310"/>
                  <a:pt x="206975" y="306272"/>
                  <a:pt x="214545" y="311811"/>
                </a:cubicBezTo>
                <a:cubicBezTo>
                  <a:pt x="220752" y="316496"/>
                  <a:pt x="228460" y="318904"/>
                  <a:pt x="236235" y="318631"/>
                </a:cubicBezTo>
                <a:cubicBezTo>
                  <a:pt x="243738" y="318140"/>
                  <a:pt x="250900" y="315323"/>
                  <a:pt x="256697" y="310583"/>
                </a:cubicBezTo>
                <a:cubicBezTo>
                  <a:pt x="264063" y="304438"/>
                  <a:pt x="268088" y="295196"/>
                  <a:pt x="267610" y="285619"/>
                </a:cubicBezTo>
                <a:cubicBezTo>
                  <a:pt x="268156" y="272729"/>
                  <a:pt x="268428" y="258337"/>
                  <a:pt x="268428" y="242514"/>
                </a:cubicBezTo>
                <a:cubicBezTo>
                  <a:pt x="268428" y="226690"/>
                  <a:pt x="267883" y="209775"/>
                  <a:pt x="266860" y="192928"/>
                </a:cubicBezTo>
                <a:cubicBezTo>
                  <a:pt x="265632" y="172807"/>
                  <a:pt x="262767" y="152823"/>
                  <a:pt x="258197" y="133180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4" name="Freeform: Shape 163">
            <a:extLst>
              <a:ext uri="{FF2B5EF4-FFF2-40B4-BE49-F238E27FC236}">
                <a16:creationId xmlns:a16="http://schemas.microsoft.com/office/drawing/2014/main" id="{A410D216-C1AD-44A6-ACA0-3CFF828BB52C}"/>
              </a:ext>
            </a:extLst>
          </p:cNvPr>
          <p:cNvSpPr/>
          <p:nvPr/>
        </p:nvSpPr>
        <p:spPr>
          <a:xfrm>
            <a:off x="8708863" y="736079"/>
            <a:ext cx="281924" cy="486833"/>
          </a:xfrm>
          <a:custGeom>
            <a:avLst/>
            <a:gdLst>
              <a:gd name="connsiteX0" fmla="*/ 271294 w 281924"/>
              <a:gd name="connsiteY0" fmla="*/ 7727 h 486833"/>
              <a:gd name="connsiteX1" fmla="*/ 227711 w 281924"/>
              <a:gd name="connsiteY1" fmla="*/ 8068 h 486833"/>
              <a:gd name="connsiteX2" fmla="*/ 217070 w 281924"/>
              <a:gd name="connsiteY2" fmla="*/ 32690 h 486833"/>
              <a:gd name="connsiteX3" fmla="*/ 213591 w 281924"/>
              <a:gd name="connsiteY3" fmla="*/ 134999 h 486833"/>
              <a:gd name="connsiteX4" fmla="*/ 212910 w 281924"/>
              <a:gd name="connsiteY4" fmla="*/ 202250 h 486833"/>
              <a:gd name="connsiteX5" fmla="*/ 164620 w 281924"/>
              <a:gd name="connsiteY5" fmla="*/ 182879 h 486833"/>
              <a:gd name="connsiteX6" fmla="*/ 85774 w 281924"/>
              <a:gd name="connsiteY6" fmla="*/ 188540 h 486833"/>
              <a:gd name="connsiteX7" fmla="*/ 22615 w 281924"/>
              <a:gd name="connsiteY7" fmla="*/ 239353 h 486833"/>
              <a:gd name="connsiteX8" fmla="*/ -29 w 281924"/>
              <a:gd name="connsiteY8" fmla="*/ 336001 h 486833"/>
              <a:gd name="connsiteX9" fmla="*/ 31755 w 281924"/>
              <a:gd name="connsiteY9" fmla="*/ 421531 h 486833"/>
              <a:gd name="connsiteX10" fmla="*/ 95868 w 281924"/>
              <a:gd name="connsiteY10" fmla="*/ 464364 h 486833"/>
              <a:gd name="connsiteX11" fmla="*/ 171509 w 281924"/>
              <a:gd name="connsiteY11" fmla="*/ 466956 h 486833"/>
              <a:gd name="connsiteX12" fmla="*/ 216252 w 281924"/>
              <a:gd name="connsiteY12" fmla="*/ 449018 h 486833"/>
              <a:gd name="connsiteX13" fmla="*/ 216252 w 281924"/>
              <a:gd name="connsiteY13" fmla="*/ 455838 h 486833"/>
              <a:gd name="connsiteX14" fmla="*/ 216252 w 281924"/>
              <a:gd name="connsiteY14" fmla="*/ 458294 h 486833"/>
              <a:gd name="connsiteX15" fmla="*/ 228256 w 281924"/>
              <a:gd name="connsiteY15" fmla="*/ 479506 h 486833"/>
              <a:gd name="connsiteX16" fmla="*/ 248718 w 281924"/>
              <a:gd name="connsiteY16" fmla="*/ 486326 h 486833"/>
              <a:gd name="connsiteX17" fmla="*/ 269179 w 281924"/>
              <a:gd name="connsiteY17" fmla="*/ 479506 h 486833"/>
              <a:gd name="connsiteX18" fmla="*/ 281252 w 281924"/>
              <a:gd name="connsiteY18" fmla="*/ 458294 h 486833"/>
              <a:gd name="connsiteX19" fmla="*/ 281252 w 281924"/>
              <a:gd name="connsiteY19" fmla="*/ 456998 h 486833"/>
              <a:gd name="connsiteX20" fmla="*/ 281252 w 281924"/>
              <a:gd name="connsiteY20" fmla="*/ 455702 h 486833"/>
              <a:gd name="connsiteX21" fmla="*/ 279683 w 281924"/>
              <a:gd name="connsiteY21" fmla="*/ 346573 h 486833"/>
              <a:gd name="connsiteX22" fmla="*/ 278523 w 281924"/>
              <a:gd name="connsiteY22" fmla="*/ 244264 h 486833"/>
              <a:gd name="connsiteX23" fmla="*/ 278523 w 281924"/>
              <a:gd name="connsiteY23" fmla="*/ 141955 h 486833"/>
              <a:gd name="connsiteX24" fmla="*/ 281661 w 281924"/>
              <a:gd name="connsiteY24" fmla="*/ 33713 h 486833"/>
              <a:gd name="connsiteX25" fmla="*/ 281661 w 281924"/>
              <a:gd name="connsiteY25" fmla="*/ 32144 h 486833"/>
              <a:gd name="connsiteX26" fmla="*/ 271294 w 281924"/>
              <a:gd name="connsiteY26" fmla="*/ 7727 h 486833"/>
              <a:gd name="connsiteX27" fmla="*/ 213183 w 281924"/>
              <a:gd name="connsiteY27" fmla="*/ 332522 h 486833"/>
              <a:gd name="connsiteX28" fmla="*/ 203497 w 281924"/>
              <a:gd name="connsiteY28" fmla="*/ 370309 h 486833"/>
              <a:gd name="connsiteX29" fmla="*/ 203497 w 281924"/>
              <a:gd name="connsiteY29" fmla="*/ 370309 h 486833"/>
              <a:gd name="connsiteX30" fmla="*/ 178602 w 281924"/>
              <a:gd name="connsiteY30" fmla="*/ 395340 h 486833"/>
              <a:gd name="connsiteX31" fmla="*/ 144499 w 281924"/>
              <a:gd name="connsiteY31" fmla="*/ 406048 h 486833"/>
              <a:gd name="connsiteX32" fmla="*/ 109851 w 281924"/>
              <a:gd name="connsiteY32" fmla="*/ 401137 h 486833"/>
              <a:gd name="connsiteX33" fmla="*/ 81818 w 281924"/>
              <a:gd name="connsiteY33" fmla="*/ 379107 h 486833"/>
              <a:gd name="connsiteX34" fmla="*/ 67086 w 281924"/>
              <a:gd name="connsiteY34" fmla="*/ 338183 h 486833"/>
              <a:gd name="connsiteX35" fmla="*/ 73293 w 281924"/>
              <a:gd name="connsiteY35" fmla="*/ 286552 h 486833"/>
              <a:gd name="connsiteX36" fmla="*/ 98597 w 281924"/>
              <a:gd name="connsiteY36" fmla="*/ 255723 h 486833"/>
              <a:gd name="connsiteX37" fmla="*/ 133859 w 281924"/>
              <a:gd name="connsiteY37" fmla="*/ 244332 h 486833"/>
              <a:gd name="connsiteX38" fmla="*/ 137747 w 281924"/>
              <a:gd name="connsiteY38" fmla="*/ 244332 h 486833"/>
              <a:gd name="connsiteX39" fmla="*/ 170486 w 281924"/>
              <a:gd name="connsiteY39" fmla="*/ 252585 h 486833"/>
              <a:gd name="connsiteX40" fmla="*/ 200155 w 281924"/>
              <a:gd name="connsiteY40" fmla="*/ 281845 h 486833"/>
              <a:gd name="connsiteX41" fmla="*/ 213183 w 281924"/>
              <a:gd name="connsiteY41" fmla="*/ 332522 h 486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81924" h="486833">
                <a:moveTo>
                  <a:pt x="271294" y="7727"/>
                </a:moveTo>
                <a:cubicBezTo>
                  <a:pt x="258812" y="-3377"/>
                  <a:pt x="239987" y="-3227"/>
                  <a:pt x="227711" y="8068"/>
                </a:cubicBezTo>
                <a:cubicBezTo>
                  <a:pt x="221094" y="14588"/>
                  <a:pt x="217275" y="23414"/>
                  <a:pt x="217070" y="32690"/>
                </a:cubicBezTo>
                <a:cubicBezTo>
                  <a:pt x="215501" y="68703"/>
                  <a:pt x="214342" y="103078"/>
                  <a:pt x="213591" y="134999"/>
                </a:cubicBezTo>
                <a:cubicBezTo>
                  <a:pt x="213046" y="157370"/>
                  <a:pt x="212773" y="179878"/>
                  <a:pt x="212910" y="202250"/>
                </a:cubicBezTo>
                <a:cubicBezTo>
                  <a:pt x="198177" y="192789"/>
                  <a:pt x="181807" y="186214"/>
                  <a:pt x="164620" y="182879"/>
                </a:cubicBezTo>
                <a:cubicBezTo>
                  <a:pt x="138293" y="177382"/>
                  <a:pt x="111011" y="179339"/>
                  <a:pt x="85774" y="188540"/>
                </a:cubicBezTo>
                <a:cubicBezTo>
                  <a:pt x="59856" y="198348"/>
                  <a:pt x="37757" y="216143"/>
                  <a:pt x="22615" y="239353"/>
                </a:cubicBezTo>
                <a:cubicBezTo>
                  <a:pt x="5837" y="263839"/>
                  <a:pt x="-1734" y="296237"/>
                  <a:pt x="-29" y="336001"/>
                </a:cubicBezTo>
                <a:cubicBezTo>
                  <a:pt x="2767" y="371604"/>
                  <a:pt x="13613" y="400387"/>
                  <a:pt x="31755" y="421531"/>
                </a:cubicBezTo>
                <a:cubicBezTo>
                  <a:pt x="48602" y="441658"/>
                  <a:pt x="70837" y="456527"/>
                  <a:pt x="95868" y="464364"/>
                </a:cubicBezTo>
                <a:cubicBezTo>
                  <a:pt x="120422" y="471819"/>
                  <a:pt x="146477" y="472712"/>
                  <a:pt x="171509" y="466956"/>
                </a:cubicBezTo>
                <a:cubicBezTo>
                  <a:pt x="187332" y="463586"/>
                  <a:pt x="202474" y="457516"/>
                  <a:pt x="216252" y="449018"/>
                </a:cubicBezTo>
                <a:cubicBezTo>
                  <a:pt x="216252" y="451337"/>
                  <a:pt x="216252" y="453656"/>
                  <a:pt x="216252" y="455838"/>
                </a:cubicBezTo>
                <a:lnTo>
                  <a:pt x="216252" y="458294"/>
                </a:lnTo>
                <a:cubicBezTo>
                  <a:pt x="217480" y="466622"/>
                  <a:pt x="221708" y="474192"/>
                  <a:pt x="228256" y="479506"/>
                </a:cubicBezTo>
                <a:cubicBezTo>
                  <a:pt x="234121" y="484034"/>
                  <a:pt x="241352" y="486442"/>
                  <a:pt x="248718" y="486326"/>
                </a:cubicBezTo>
                <a:cubicBezTo>
                  <a:pt x="256084" y="486408"/>
                  <a:pt x="263314" y="484007"/>
                  <a:pt x="269179" y="479506"/>
                </a:cubicBezTo>
                <a:cubicBezTo>
                  <a:pt x="275727" y="474192"/>
                  <a:pt x="280024" y="466622"/>
                  <a:pt x="281252" y="458294"/>
                </a:cubicBezTo>
                <a:lnTo>
                  <a:pt x="281252" y="456998"/>
                </a:lnTo>
                <a:lnTo>
                  <a:pt x="281252" y="455702"/>
                </a:lnTo>
                <a:cubicBezTo>
                  <a:pt x="280706" y="417643"/>
                  <a:pt x="280160" y="381269"/>
                  <a:pt x="279683" y="346573"/>
                </a:cubicBezTo>
                <a:cubicBezTo>
                  <a:pt x="279205" y="311877"/>
                  <a:pt x="278797" y="277774"/>
                  <a:pt x="278523" y="244264"/>
                </a:cubicBezTo>
                <a:cubicBezTo>
                  <a:pt x="278523" y="210844"/>
                  <a:pt x="278523" y="176536"/>
                  <a:pt x="278523" y="141955"/>
                </a:cubicBezTo>
                <a:cubicBezTo>
                  <a:pt x="278523" y="107375"/>
                  <a:pt x="280092" y="71908"/>
                  <a:pt x="281661" y="33713"/>
                </a:cubicBezTo>
                <a:lnTo>
                  <a:pt x="281661" y="32144"/>
                </a:lnTo>
                <a:cubicBezTo>
                  <a:pt x="281525" y="22957"/>
                  <a:pt x="277842" y="14186"/>
                  <a:pt x="271294" y="7727"/>
                </a:cubicBezTo>
                <a:close/>
                <a:moveTo>
                  <a:pt x="213183" y="332522"/>
                </a:moveTo>
                <a:cubicBezTo>
                  <a:pt x="213523" y="345775"/>
                  <a:pt x="210181" y="358850"/>
                  <a:pt x="203497" y="370309"/>
                </a:cubicBezTo>
                <a:lnTo>
                  <a:pt x="203497" y="370309"/>
                </a:lnTo>
                <a:cubicBezTo>
                  <a:pt x="197427" y="380614"/>
                  <a:pt x="188901" y="389222"/>
                  <a:pt x="178602" y="395340"/>
                </a:cubicBezTo>
                <a:cubicBezTo>
                  <a:pt x="168166" y="401376"/>
                  <a:pt x="156503" y="405032"/>
                  <a:pt x="144499" y="406048"/>
                </a:cubicBezTo>
                <a:cubicBezTo>
                  <a:pt x="132700" y="407228"/>
                  <a:pt x="120832" y="405543"/>
                  <a:pt x="109851" y="401137"/>
                </a:cubicBezTo>
                <a:cubicBezTo>
                  <a:pt x="98733" y="396411"/>
                  <a:pt x="89048" y="388806"/>
                  <a:pt x="81818" y="379107"/>
                </a:cubicBezTo>
                <a:cubicBezTo>
                  <a:pt x="73156" y="367137"/>
                  <a:pt x="68041" y="352943"/>
                  <a:pt x="67086" y="338183"/>
                </a:cubicBezTo>
                <a:cubicBezTo>
                  <a:pt x="64357" y="320729"/>
                  <a:pt x="66472" y="302860"/>
                  <a:pt x="73293" y="286552"/>
                </a:cubicBezTo>
                <a:cubicBezTo>
                  <a:pt x="78749" y="274152"/>
                  <a:pt x="87479" y="263484"/>
                  <a:pt x="98597" y="255723"/>
                </a:cubicBezTo>
                <a:cubicBezTo>
                  <a:pt x="109032" y="248698"/>
                  <a:pt x="121241" y="244755"/>
                  <a:pt x="133859" y="244332"/>
                </a:cubicBezTo>
                <a:lnTo>
                  <a:pt x="137747" y="244332"/>
                </a:lnTo>
                <a:cubicBezTo>
                  <a:pt x="149206" y="244271"/>
                  <a:pt x="160460" y="247115"/>
                  <a:pt x="170486" y="252585"/>
                </a:cubicBezTo>
                <a:cubicBezTo>
                  <a:pt x="182762" y="259604"/>
                  <a:pt x="192993" y="269684"/>
                  <a:pt x="200155" y="281845"/>
                </a:cubicBezTo>
                <a:cubicBezTo>
                  <a:pt x="208954" y="297280"/>
                  <a:pt x="213455" y="314769"/>
                  <a:pt x="213183" y="332522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5" name="Freeform: Shape 164">
            <a:extLst>
              <a:ext uri="{FF2B5EF4-FFF2-40B4-BE49-F238E27FC236}">
                <a16:creationId xmlns:a16="http://schemas.microsoft.com/office/drawing/2014/main" id="{7F1558A7-0CDE-4399-8A9B-4B04104B4EE5}"/>
              </a:ext>
            </a:extLst>
          </p:cNvPr>
          <p:cNvSpPr/>
          <p:nvPr/>
        </p:nvSpPr>
        <p:spPr>
          <a:xfrm>
            <a:off x="9026713" y="904392"/>
            <a:ext cx="282100" cy="318925"/>
          </a:xfrm>
          <a:custGeom>
            <a:avLst/>
            <a:gdLst>
              <a:gd name="connsiteX0" fmla="*/ 266781 w 282100"/>
              <a:gd name="connsiteY0" fmla="*/ 193470 h 318925"/>
              <a:gd name="connsiteX1" fmla="*/ 266781 w 282100"/>
              <a:gd name="connsiteY1" fmla="*/ 193470 h 318925"/>
              <a:gd name="connsiteX2" fmla="*/ 244137 w 282100"/>
              <a:gd name="connsiteY2" fmla="*/ 188082 h 318925"/>
              <a:gd name="connsiteX3" fmla="*/ 221219 w 282100"/>
              <a:gd name="connsiteY3" fmla="*/ 200427 h 318925"/>
              <a:gd name="connsiteX4" fmla="*/ 220742 w 282100"/>
              <a:gd name="connsiteY4" fmla="*/ 201041 h 318925"/>
              <a:gd name="connsiteX5" fmla="*/ 184252 w 282100"/>
              <a:gd name="connsiteY5" fmla="*/ 237326 h 318925"/>
              <a:gd name="connsiteX6" fmla="*/ 146057 w 282100"/>
              <a:gd name="connsiteY6" fmla="*/ 252331 h 318925"/>
              <a:gd name="connsiteX7" fmla="*/ 115568 w 282100"/>
              <a:gd name="connsiteY7" fmla="*/ 250899 h 318925"/>
              <a:gd name="connsiteX8" fmla="*/ 90946 w 282100"/>
              <a:gd name="connsiteY8" fmla="*/ 236030 h 318925"/>
              <a:gd name="connsiteX9" fmla="*/ 73690 w 282100"/>
              <a:gd name="connsiteY9" fmla="*/ 209976 h 318925"/>
              <a:gd name="connsiteX10" fmla="*/ 66869 w 282100"/>
              <a:gd name="connsiteY10" fmla="*/ 187809 h 318925"/>
              <a:gd name="connsiteX11" fmla="*/ 99063 w 282100"/>
              <a:gd name="connsiteY11" fmla="*/ 184808 h 318925"/>
              <a:gd name="connsiteX12" fmla="*/ 160448 w 282100"/>
              <a:gd name="connsiteY12" fmla="*/ 176896 h 318925"/>
              <a:gd name="connsiteX13" fmla="*/ 219378 w 282100"/>
              <a:gd name="connsiteY13" fmla="*/ 166597 h 318925"/>
              <a:gd name="connsiteX14" fmla="*/ 261529 w 282100"/>
              <a:gd name="connsiteY14" fmla="*/ 152956 h 318925"/>
              <a:gd name="connsiteX15" fmla="*/ 274283 w 282100"/>
              <a:gd name="connsiteY15" fmla="*/ 121445 h 318925"/>
              <a:gd name="connsiteX16" fmla="*/ 255254 w 282100"/>
              <a:gd name="connsiteY16" fmla="*/ 65448 h 318925"/>
              <a:gd name="connsiteX17" fmla="*/ 219037 w 282100"/>
              <a:gd name="connsiteY17" fmla="*/ 25752 h 318925"/>
              <a:gd name="connsiteX18" fmla="*/ 170543 w 282100"/>
              <a:gd name="connsiteY18" fmla="*/ 3654 h 318925"/>
              <a:gd name="connsiteX19" fmla="*/ 117069 w 282100"/>
              <a:gd name="connsiteY19" fmla="*/ 652 h 318925"/>
              <a:gd name="connsiteX20" fmla="*/ 62027 w 282100"/>
              <a:gd name="connsiteY20" fmla="*/ 21523 h 318925"/>
              <a:gd name="connsiteX21" fmla="*/ 25946 w 282100"/>
              <a:gd name="connsiteY21" fmla="*/ 60673 h 318925"/>
              <a:gd name="connsiteX22" fmla="*/ 6030 w 282100"/>
              <a:gd name="connsiteY22" fmla="*/ 110327 h 318925"/>
              <a:gd name="connsiteX23" fmla="*/ -245 w 282100"/>
              <a:gd name="connsiteY23" fmla="*/ 164210 h 318925"/>
              <a:gd name="connsiteX24" fmla="*/ 12578 w 282100"/>
              <a:gd name="connsiteY24" fmla="*/ 233507 h 318925"/>
              <a:gd name="connsiteX25" fmla="*/ 47567 w 282100"/>
              <a:gd name="connsiteY25" fmla="*/ 284729 h 318925"/>
              <a:gd name="connsiteX26" fmla="*/ 99131 w 282100"/>
              <a:gd name="connsiteY26" fmla="*/ 313649 h 318925"/>
              <a:gd name="connsiteX27" fmla="*/ 133916 w 282100"/>
              <a:gd name="connsiteY27" fmla="*/ 318423 h 318925"/>
              <a:gd name="connsiteX28" fmla="*/ 160585 w 282100"/>
              <a:gd name="connsiteY28" fmla="*/ 315831 h 318925"/>
              <a:gd name="connsiteX29" fmla="*/ 219310 w 282100"/>
              <a:gd name="connsiteY29" fmla="*/ 292232 h 318925"/>
              <a:gd name="connsiteX30" fmla="*/ 276535 w 282100"/>
              <a:gd name="connsiteY30" fmla="*/ 238145 h 318925"/>
              <a:gd name="connsiteX31" fmla="*/ 277967 w 282100"/>
              <a:gd name="connsiteY31" fmla="*/ 235894 h 318925"/>
              <a:gd name="connsiteX32" fmla="*/ 280149 w 282100"/>
              <a:gd name="connsiteY32" fmla="*/ 210794 h 318925"/>
              <a:gd name="connsiteX33" fmla="*/ 266781 w 282100"/>
              <a:gd name="connsiteY33" fmla="*/ 193470 h 318925"/>
              <a:gd name="connsiteX34" fmla="*/ 152877 w 282100"/>
              <a:gd name="connsiteY34" fmla="*/ 65925 h 318925"/>
              <a:gd name="connsiteX35" fmla="*/ 179273 w 282100"/>
              <a:gd name="connsiteY35" fmla="*/ 75747 h 318925"/>
              <a:gd name="connsiteX36" fmla="*/ 197961 w 282100"/>
              <a:gd name="connsiteY36" fmla="*/ 93480 h 318925"/>
              <a:gd name="connsiteX37" fmla="*/ 203622 w 282100"/>
              <a:gd name="connsiteY37" fmla="*/ 103234 h 318925"/>
              <a:gd name="connsiteX38" fmla="*/ 135416 w 282100"/>
              <a:gd name="connsiteY38" fmla="*/ 116397 h 318925"/>
              <a:gd name="connsiteX39" fmla="*/ 69052 w 282100"/>
              <a:gd name="connsiteY39" fmla="*/ 123218 h 318925"/>
              <a:gd name="connsiteX40" fmla="*/ 71849 w 282100"/>
              <a:gd name="connsiteY40" fmla="*/ 112714 h 318925"/>
              <a:gd name="connsiteX41" fmla="*/ 71849 w 282100"/>
              <a:gd name="connsiteY41" fmla="*/ 112714 h 318925"/>
              <a:gd name="connsiteX42" fmla="*/ 82080 w 282100"/>
              <a:gd name="connsiteY42" fmla="*/ 91912 h 318925"/>
              <a:gd name="connsiteX43" fmla="*/ 98108 w 282100"/>
              <a:gd name="connsiteY43" fmla="*/ 75883 h 318925"/>
              <a:gd name="connsiteX44" fmla="*/ 119661 w 282100"/>
              <a:gd name="connsiteY44" fmla="*/ 66948 h 318925"/>
              <a:gd name="connsiteX45" fmla="*/ 138758 w 282100"/>
              <a:gd name="connsiteY45" fmla="*/ 65039 h 318925"/>
              <a:gd name="connsiteX46" fmla="*/ 153013 w 282100"/>
              <a:gd name="connsiteY46" fmla="*/ 65925 h 31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82100" h="318925">
                <a:moveTo>
                  <a:pt x="266781" y="193470"/>
                </a:moveTo>
                <a:lnTo>
                  <a:pt x="266781" y="193470"/>
                </a:lnTo>
                <a:cubicBezTo>
                  <a:pt x="260097" y="189071"/>
                  <a:pt x="252116" y="187168"/>
                  <a:pt x="244137" y="188082"/>
                </a:cubicBezTo>
                <a:cubicBezTo>
                  <a:pt x="235201" y="189105"/>
                  <a:pt x="227017" y="193525"/>
                  <a:pt x="221219" y="200427"/>
                </a:cubicBezTo>
                <a:lnTo>
                  <a:pt x="220742" y="201041"/>
                </a:lnTo>
                <a:cubicBezTo>
                  <a:pt x="210374" y="214839"/>
                  <a:pt x="198098" y="227061"/>
                  <a:pt x="184252" y="237326"/>
                </a:cubicBezTo>
                <a:cubicBezTo>
                  <a:pt x="172793" y="245149"/>
                  <a:pt x="159766" y="250279"/>
                  <a:pt x="146057" y="252331"/>
                </a:cubicBezTo>
                <a:cubicBezTo>
                  <a:pt x="135962" y="254568"/>
                  <a:pt x="125459" y="254078"/>
                  <a:pt x="115568" y="250899"/>
                </a:cubicBezTo>
                <a:cubicBezTo>
                  <a:pt x="106361" y="247878"/>
                  <a:pt x="97903" y="242789"/>
                  <a:pt x="90946" y="236030"/>
                </a:cubicBezTo>
                <a:cubicBezTo>
                  <a:pt x="83512" y="228603"/>
                  <a:pt x="77646" y="219736"/>
                  <a:pt x="73690" y="209976"/>
                </a:cubicBezTo>
                <a:cubicBezTo>
                  <a:pt x="70621" y="202848"/>
                  <a:pt x="68370" y="195420"/>
                  <a:pt x="66869" y="187809"/>
                </a:cubicBezTo>
                <a:cubicBezTo>
                  <a:pt x="75873" y="187127"/>
                  <a:pt x="86513" y="186104"/>
                  <a:pt x="99063" y="184808"/>
                </a:cubicBezTo>
                <a:cubicBezTo>
                  <a:pt x="118775" y="182694"/>
                  <a:pt x="139440" y="180033"/>
                  <a:pt x="160448" y="176896"/>
                </a:cubicBezTo>
                <a:cubicBezTo>
                  <a:pt x="181455" y="173759"/>
                  <a:pt x="201372" y="170075"/>
                  <a:pt x="219378" y="166597"/>
                </a:cubicBezTo>
                <a:cubicBezTo>
                  <a:pt x="234042" y="164210"/>
                  <a:pt x="248229" y="159612"/>
                  <a:pt x="261529" y="152956"/>
                </a:cubicBezTo>
                <a:cubicBezTo>
                  <a:pt x="267326" y="149546"/>
                  <a:pt x="276602" y="140883"/>
                  <a:pt x="274283" y="121445"/>
                </a:cubicBezTo>
                <a:cubicBezTo>
                  <a:pt x="271896" y="101665"/>
                  <a:pt x="265417" y="82602"/>
                  <a:pt x="255254" y="65448"/>
                </a:cubicBezTo>
                <a:cubicBezTo>
                  <a:pt x="245978" y="49924"/>
                  <a:pt x="233633" y="36426"/>
                  <a:pt x="219037" y="25752"/>
                </a:cubicBezTo>
                <a:cubicBezTo>
                  <a:pt x="204441" y="15296"/>
                  <a:pt x="188003" y="7794"/>
                  <a:pt x="170543" y="3654"/>
                </a:cubicBezTo>
                <a:cubicBezTo>
                  <a:pt x="153013" y="-569"/>
                  <a:pt x="134939" y="-1585"/>
                  <a:pt x="117069" y="652"/>
                </a:cubicBezTo>
                <a:cubicBezTo>
                  <a:pt x="97290" y="2944"/>
                  <a:pt x="78397" y="10119"/>
                  <a:pt x="62027" y="21523"/>
                </a:cubicBezTo>
                <a:cubicBezTo>
                  <a:pt x="47499" y="32034"/>
                  <a:pt x="35223" y="45348"/>
                  <a:pt x="25946" y="60673"/>
                </a:cubicBezTo>
                <a:cubicBezTo>
                  <a:pt x="16738" y="76088"/>
                  <a:pt x="10054" y="92839"/>
                  <a:pt x="6030" y="110327"/>
                </a:cubicBezTo>
                <a:cubicBezTo>
                  <a:pt x="1870" y="127986"/>
                  <a:pt x="-245" y="146067"/>
                  <a:pt x="-245" y="164210"/>
                </a:cubicBezTo>
                <a:cubicBezTo>
                  <a:pt x="-585" y="187932"/>
                  <a:pt x="3712" y="211490"/>
                  <a:pt x="12578" y="233507"/>
                </a:cubicBezTo>
                <a:cubicBezTo>
                  <a:pt x="20353" y="252918"/>
                  <a:pt x="32358" y="270399"/>
                  <a:pt x="47567" y="284729"/>
                </a:cubicBezTo>
                <a:cubicBezTo>
                  <a:pt x="62232" y="298336"/>
                  <a:pt x="79897" y="308247"/>
                  <a:pt x="99131" y="313649"/>
                </a:cubicBezTo>
                <a:cubicBezTo>
                  <a:pt x="110453" y="316820"/>
                  <a:pt x="122185" y="318423"/>
                  <a:pt x="133916" y="318423"/>
                </a:cubicBezTo>
                <a:cubicBezTo>
                  <a:pt x="142851" y="318396"/>
                  <a:pt x="151786" y="317529"/>
                  <a:pt x="160585" y="315831"/>
                </a:cubicBezTo>
                <a:cubicBezTo>
                  <a:pt x="181387" y="311459"/>
                  <a:pt x="201235" y="303472"/>
                  <a:pt x="219310" y="292232"/>
                </a:cubicBezTo>
                <a:cubicBezTo>
                  <a:pt x="241545" y="277841"/>
                  <a:pt x="260915" y="259507"/>
                  <a:pt x="276535" y="238145"/>
                </a:cubicBezTo>
                <a:lnTo>
                  <a:pt x="277967" y="235894"/>
                </a:lnTo>
                <a:cubicBezTo>
                  <a:pt x="282195" y="228207"/>
                  <a:pt x="283014" y="219095"/>
                  <a:pt x="280149" y="210794"/>
                </a:cubicBezTo>
                <a:cubicBezTo>
                  <a:pt x="277693" y="203708"/>
                  <a:pt x="272988" y="197617"/>
                  <a:pt x="266781" y="193470"/>
                </a:cubicBezTo>
                <a:close/>
                <a:moveTo>
                  <a:pt x="152877" y="65925"/>
                </a:moveTo>
                <a:cubicBezTo>
                  <a:pt x="162222" y="67460"/>
                  <a:pt x="171224" y="70795"/>
                  <a:pt x="179273" y="75747"/>
                </a:cubicBezTo>
                <a:cubicBezTo>
                  <a:pt x="186639" y="80323"/>
                  <a:pt x="192982" y="86360"/>
                  <a:pt x="197961" y="93480"/>
                </a:cubicBezTo>
                <a:cubicBezTo>
                  <a:pt x="200144" y="96570"/>
                  <a:pt x="201985" y="99830"/>
                  <a:pt x="203622" y="103234"/>
                </a:cubicBezTo>
                <a:cubicBezTo>
                  <a:pt x="180432" y="108145"/>
                  <a:pt x="157652" y="112578"/>
                  <a:pt x="135416" y="116397"/>
                </a:cubicBezTo>
                <a:cubicBezTo>
                  <a:pt x="113454" y="120251"/>
                  <a:pt x="91287" y="122529"/>
                  <a:pt x="69052" y="123218"/>
                </a:cubicBezTo>
                <a:cubicBezTo>
                  <a:pt x="69871" y="119672"/>
                  <a:pt x="70758" y="116397"/>
                  <a:pt x="71849" y="112714"/>
                </a:cubicBezTo>
                <a:lnTo>
                  <a:pt x="71849" y="112714"/>
                </a:lnTo>
                <a:cubicBezTo>
                  <a:pt x="74100" y="105280"/>
                  <a:pt x="77578" y="98255"/>
                  <a:pt x="82080" y="91912"/>
                </a:cubicBezTo>
                <a:cubicBezTo>
                  <a:pt x="86513" y="85719"/>
                  <a:pt x="91901" y="80303"/>
                  <a:pt x="98108" y="75883"/>
                </a:cubicBezTo>
                <a:cubicBezTo>
                  <a:pt x="104587" y="71388"/>
                  <a:pt x="111886" y="68340"/>
                  <a:pt x="119661" y="66948"/>
                </a:cubicBezTo>
                <a:cubicBezTo>
                  <a:pt x="125936" y="65700"/>
                  <a:pt x="132347" y="65059"/>
                  <a:pt x="138758" y="65039"/>
                </a:cubicBezTo>
                <a:cubicBezTo>
                  <a:pt x="143533" y="64882"/>
                  <a:pt x="148307" y="65175"/>
                  <a:pt x="153013" y="65925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6" name="Freeform: Shape 165">
            <a:extLst>
              <a:ext uri="{FF2B5EF4-FFF2-40B4-BE49-F238E27FC236}">
                <a16:creationId xmlns:a16="http://schemas.microsoft.com/office/drawing/2014/main" id="{47059D88-C210-44FD-B427-A875EC8C77B6}"/>
              </a:ext>
            </a:extLst>
          </p:cNvPr>
          <p:cNvSpPr/>
          <p:nvPr/>
        </p:nvSpPr>
        <p:spPr>
          <a:xfrm>
            <a:off x="9548987" y="917752"/>
            <a:ext cx="236016" cy="308499"/>
          </a:xfrm>
          <a:custGeom>
            <a:avLst/>
            <a:gdLst>
              <a:gd name="connsiteX0" fmla="*/ 188730 w 236016"/>
              <a:gd name="connsiteY0" fmla="*/ 140824 h 308499"/>
              <a:gd name="connsiteX1" fmla="*/ 188730 w 236016"/>
              <a:gd name="connsiteY1" fmla="*/ 140824 h 308499"/>
              <a:gd name="connsiteX2" fmla="*/ 147125 w 236016"/>
              <a:gd name="connsiteY2" fmla="*/ 124386 h 308499"/>
              <a:gd name="connsiteX3" fmla="*/ 108247 w 236016"/>
              <a:gd name="connsiteY3" fmla="*/ 113541 h 308499"/>
              <a:gd name="connsiteX4" fmla="*/ 80283 w 236016"/>
              <a:gd name="connsiteY4" fmla="*/ 102492 h 308499"/>
              <a:gd name="connsiteX5" fmla="*/ 75236 w 236016"/>
              <a:gd name="connsiteY5" fmla="*/ 94034 h 308499"/>
              <a:gd name="connsiteX6" fmla="*/ 84990 w 236016"/>
              <a:gd name="connsiteY6" fmla="*/ 74186 h 308499"/>
              <a:gd name="connsiteX7" fmla="*/ 116773 w 236016"/>
              <a:gd name="connsiteY7" fmla="*/ 62865 h 308499"/>
              <a:gd name="connsiteX8" fmla="*/ 144533 w 236016"/>
              <a:gd name="connsiteY8" fmla="*/ 66411 h 308499"/>
              <a:gd name="connsiteX9" fmla="*/ 165472 w 236016"/>
              <a:gd name="connsiteY9" fmla="*/ 79438 h 308499"/>
              <a:gd name="connsiteX10" fmla="*/ 187434 w 236016"/>
              <a:gd name="connsiteY10" fmla="*/ 91715 h 308499"/>
              <a:gd name="connsiteX11" fmla="*/ 209397 w 236016"/>
              <a:gd name="connsiteY11" fmla="*/ 85850 h 308499"/>
              <a:gd name="connsiteX12" fmla="*/ 220991 w 236016"/>
              <a:gd name="connsiteY12" fmla="*/ 67639 h 308499"/>
              <a:gd name="connsiteX13" fmla="*/ 215739 w 236016"/>
              <a:gd name="connsiteY13" fmla="*/ 43016 h 308499"/>
              <a:gd name="connsiteX14" fmla="*/ 174271 w 236016"/>
              <a:gd name="connsiteY14" fmla="*/ 9869 h 308499"/>
              <a:gd name="connsiteX15" fmla="*/ 117523 w 236016"/>
              <a:gd name="connsiteY15" fmla="*/ -226 h 308499"/>
              <a:gd name="connsiteX16" fmla="*/ 78032 w 236016"/>
              <a:gd name="connsiteY16" fmla="*/ 7822 h 308499"/>
              <a:gd name="connsiteX17" fmla="*/ 42361 w 236016"/>
              <a:gd name="connsiteY17" fmla="*/ 27466 h 308499"/>
              <a:gd name="connsiteX18" fmla="*/ 17329 w 236016"/>
              <a:gd name="connsiteY18" fmla="*/ 60136 h 308499"/>
              <a:gd name="connsiteX19" fmla="*/ 9827 w 236016"/>
              <a:gd name="connsiteY19" fmla="*/ 105288 h 308499"/>
              <a:gd name="connsiteX20" fmla="*/ 28652 w 236016"/>
              <a:gd name="connsiteY20" fmla="*/ 147167 h 308499"/>
              <a:gd name="connsiteX21" fmla="*/ 63231 w 236016"/>
              <a:gd name="connsiteY21" fmla="*/ 168515 h 308499"/>
              <a:gd name="connsiteX22" fmla="*/ 103405 w 236016"/>
              <a:gd name="connsiteY22" fmla="*/ 180519 h 308499"/>
              <a:gd name="connsiteX23" fmla="*/ 139281 w 236016"/>
              <a:gd name="connsiteY23" fmla="*/ 190273 h 308499"/>
              <a:gd name="connsiteX24" fmla="*/ 163494 w 236016"/>
              <a:gd name="connsiteY24" fmla="*/ 203095 h 308499"/>
              <a:gd name="connsiteX25" fmla="*/ 169905 w 236016"/>
              <a:gd name="connsiteY25" fmla="*/ 219124 h 308499"/>
              <a:gd name="connsiteX26" fmla="*/ 160288 w 236016"/>
              <a:gd name="connsiteY26" fmla="*/ 234266 h 308499"/>
              <a:gd name="connsiteX27" fmla="*/ 126185 w 236016"/>
              <a:gd name="connsiteY27" fmla="*/ 242245 h 308499"/>
              <a:gd name="connsiteX28" fmla="*/ 85262 w 236016"/>
              <a:gd name="connsiteY28" fmla="*/ 236925 h 308499"/>
              <a:gd name="connsiteX29" fmla="*/ 56684 w 236016"/>
              <a:gd name="connsiteY29" fmla="*/ 221988 h 308499"/>
              <a:gd name="connsiteX30" fmla="*/ 56138 w 236016"/>
              <a:gd name="connsiteY30" fmla="*/ 221443 h 308499"/>
              <a:gd name="connsiteX31" fmla="*/ 30220 w 236016"/>
              <a:gd name="connsiteY31" fmla="*/ 213053 h 308499"/>
              <a:gd name="connsiteX32" fmla="*/ 9008 w 236016"/>
              <a:gd name="connsiteY32" fmla="*/ 224648 h 308499"/>
              <a:gd name="connsiteX33" fmla="*/ -132 w 236016"/>
              <a:gd name="connsiteY33" fmla="*/ 246815 h 308499"/>
              <a:gd name="connsiteX34" fmla="*/ 9758 w 236016"/>
              <a:gd name="connsiteY34" fmla="*/ 273006 h 308499"/>
              <a:gd name="connsiteX35" fmla="*/ 45771 w 236016"/>
              <a:gd name="connsiteY35" fmla="*/ 296333 h 308499"/>
              <a:gd name="connsiteX36" fmla="*/ 90855 w 236016"/>
              <a:gd name="connsiteY36" fmla="*/ 306904 h 308499"/>
              <a:gd name="connsiteX37" fmla="*/ 111317 w 236016"/>
              <a:gd name="connsiteY37" fmla="*/ 307996 h 308499"/>
              <a:gd name="connsiteX38" fmla="*/ 139076 w 236016"/>
              <a:gd name="connsiteY38" fmla="*/ 306086 h 308499"/>
              <a:gd name="connsiteX39" fmla="*/ 184160 w 236016"/>
              <a:gd name="connsiteY39" fmla="*/ 293195 h 308499"/>
              <a:gd name="connsiteX40" fmla="*/ 219491 w 236016"/>
              <a:gd name="connsiteY40" fmla="*/ 265913 h 308499"/>
              <a:gd name="connsiteX41" fmla="*/ 235519 w 236016"/>
              <a:gd name="connsiteY41" fmla="*/ 221715 h 308499"/>
              <a:gd name="connsiteX42" fmla="*/ 222423 w 236016"/>
              <a:gd name="connsiteY42" fmla="*/ 170834 h 308499"/>
              <a:gd name="connsiteX43" fmla="*/ 188730 w 236016"/>
              <a:gd name="connsiteY43" fmla="*/ 140824 h 308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36016" h="308499">
                <a:moveTo>
                  <a:pt x="188730" y="140824"/>
                </a:moveTo>
                <a:lnTo>
                  <a:pt x="188730" y="140824"/>
                </a:lnTo>
                <a:cubicBezTo>
                  <a:pt x="175566" y="133635"/>
                  <a:pt x="161653" y="128117"/>
                  <a:pt x="147125" y="124386"/>
                </a:cubicBezTo>
                <a:cubicBezTo>
                  <a:pt x="133484" y="120771"/>
                  <a:pt x="120524" y="117156"/>
                  <a:pt x="108247" y="113541"/>
                </a:cubicBezTo>
                <a:cubicBezTo>
                  <a:pt x="98562" y="110847"/>
                  <a:pt x="89218" y="107144"/>
                  <a:pt x="80283" y="102492"/>
                </a:cubicBezTo>
                <a:cubicBezTo>
                  <a:pt x="76873" y="101134"/>
                  <a:pt x="74827" y="97670"/>
                  <a:pt x="75236" y="94034"/>
                </a:cubicBezTo>
                <a:cubicBezTo>
                  <a:pt x="74417" y="86095"/>
                  <a:pt x="78237" y="78395"/>
                  <a:pt x="84990" y="74186"/>
                </a:cubicBezTo>
                <a:cubicBezTo>
                  <a:pt x="94470" y="67748"/>
                  <a:pt x="105383" y="63847"/>
                  <a:pt x="116773" y="62865"/>
                </a:cubicBezTo>
                <a:cubicBezTo>
                  <a:pt x="126185" y="61991"/>
                  <a:pt x="135666" y="63205"/>
                  <a:pt x="144533" y="66411"/>
                </a:cubicBezTo>
                <a:cubicBezTo>
                  <a:pt x="152445" y="69030"/>
                  <a:pt x="159606" y="73498"/>
                  <a:pt x="165472" y="79438"/>
                </a:cubicBezTo>
                <a:cubicBezTo>
                  <a:pt x="170929" y="86184"/>
                  <a:pt x="178841" y="90569"/>
                  <a:pt x="187434" y="91715"/>
                </a:cubicBezTo>
                <a:cubicBezTo>
                  <a:pt x="195278" y="92766"/>
                  <a:pt x="203121" y="90658"/>
                  <a:pt x="209397" y="85850"/>
                </a:cubicBezTo>
                <a:cubicBezTo>
                  <a:pt x="215262" y="81307"/>
                  <a:pt x="219354" y="74868"/>
                  <a:pt x="220991" y="67639"/>
                </a:cubicBezTo>
                <a:cubicBezTo>
                  <a:pt x="222833" y="59058"/>
                  <a:pt x="220923" y="50103"/>
                  <a:pt x="215739" y="43016"/>
                </a:cubicBezTo>
                <a:cubicBezTo>
                  <a:pt x="205236" y="28380"/>
                  <a:pt x="190844" y="16914"/>
                  <a:pt x="174271" y="9869"/>
                </a:cubicBezTo>
                <a:cubicBezTo>
                  <a:pt x="156469" y="1909"/>
                  <a:pt x="136962" y="-1556"/>
                  <a:pt x="117523" y="-226"/>
                </a:cubicBezTo>
                <a:cubicBezTo>
                  <a:pt x="104087" y="845"/>
                  <a:pt x="90855" y="3553"/>
                  <a:pt x="78032" y="7822"/>
                </a:cubicBezTo>
                <a:cubicBezTo>
                  <a:pt x="65005" y="12099"/>
                  <a:pt x="52932" y="18763"/>
                  <a:pt x="42361" y="27466"/>
                </a:cubicBezTo>
                <a:cubicBezTo>
                  <a:pt x="31720" y="36380"/>
                  <a:pt x="23126" y="47532"/>
                  <a:pt x="17329" y="60136"/>
                </a:cubicBezTo>
                <a:cubicBezTo>
                  <a:pt x="10918" y="74275"/>
                  <a:pt x="8326" y="89840"/>
                  <a:pt x="9827" y="105288"/>
                </a:cubicBezTo>
                <a:cubicBezTo>
                  <a:pt x="10372" y="121180"/>
                  <a:pt x="17124" y="136233"/>
                  <a:pt x="28652" y="147167"/>
                </a:cubicBezTo>
                <a:cubicBezTo>
                  <a:pt x="38814" y="156320"/>
                  <a:pt x="50477" y="163557"/>
                  <a:pt x="63231" y="168515"/>
                </a:cubicBezTo>
                <a:cubicBezTo>
                  <a:pt x="76259" y="173651"/>
                  <a:pt x="89695" y="177668"/>
                  <a:pt x="103405" y="180519"/>
                </a:cubicBezTo>
                <a:cubicBezTo>
                  <a:pt x="115546" y="183050"/>
                  <a:pt x="127550" y="186303"/>
                  <a:pt x="139281" y="190273"/>
                </a:cubicBezTo>
                <a:cubicBezTo>
                  <a:pt x="148080" y="193028"/>
                  <a:pt x="156264" y="197373"/>
                  <a:pt x="163494" y="203095"/>
                </a:cubicBezTo>
                <a:cubicBezTo>
                  <a:pt x="168132" y="207058"/>
                  <a:pt x="170519" y="213053"/>
                  <a:pt x="169905" y="219124"/>
                </a:cubicBezTo>
                <a:cubicBezTo>
                  <a:pt x="170382" y="225740"/>
                  <a:pt x="166495" y="231885"/>
                  <a:pt x="160288" y="234266"/>
                </a:cubicBezTo>
                <a:cubicBezTo>
                  <a:pt x="149648" y="239326"/>
                  <a:pt x="137985" y="242048"/>
                  <a:pt x="126185" y="242245"/>
                </a:cubicBezTo>
                <a:cubicBezTo>
                  <a:pt x="112340" y="242655"/>
                  <a:pt x="98562" y="240854"/>
                  <a:pt x="85262" y="236925"/>
                </a:cubicBezTo>
                <a:cubicBezTo>
                  <a:pt x="74622" y="234361"/>
                  <a:pt x="64868" y="229232"/>
                  <a:pt x="56684" y="221988"/>
                </a:cubicBezTo>
                <a:lnTo>
                  <a:pt x="56138" y="221443"/>
                </a:lnTo>
                <a:cubicBezTo>
                  <a:pt x="49250" y="214840"/>
                  <a:pt x="39701" y="211751"/>
                  <a:pt x="30220" y="213053"/>
                </a:cubicBezTo>
                <a:cubicBezTo>
                  <a:pt x="21967" y="214199"/>
                  <a:pt x="14396" y="218326"/>
                  <a:pt x="9008" y="224648"/>
                </a:cubicBezTo>
                <a:cubicBezTo>
                  <a:pt x="3620" y="230855"/>
                  <a:pt x="414" y="238630"/>
                  <a:pt x="-132" y="246815"/>
                </a:cubicBezTo>
                <a:cubicBezTo>
                  <a:pt x="-1018" y="256603"/>
                  <a:pt x="2596" y="266254"/>
                  <a:pt x="9758" y="273006"/>
                </a:cubicBezTo>
                <a:cubicBezTo>
                  <a:pt x="19853" y="283394"/>
                  <a:pt x="32130" y="291374"/>
                  <a:pt x="45771" y="296333"/>
                </a:cubicBezTo>
                <a:cubicBezTo>
                  <a:pt x="60299" y="301809"/>
                  <a:pt x="75441" y="305363"/>
                  <a:pt x="90855" y="306904"/>
                </a:cubicBezTo>
                <a:cubicBezTo>
                  <a:pt x="97676" y="307641"/>
                  <a:pt x="104496" y="308009"/>
                  <a:pt x="111317" y="307996"/>
                </a:cubicBezTo>
                <a:cubicBezTo>
                  <a:pt x="120593" y="308003"/>
                  <a:pt x="129869" y="307361"/>
                  <a:pt x="139076" y="306086"/>
                </a:cubicBezTo>
                <a:cubicBezTo>
                  <a:pt x="154696" y="304060"/>
                  <a:pt x="169837" y="299715"/>
                  <a:pt x="184160" y="293195"/>
                </a:cubicBezTo>
                <a:cubicBezTo>
                  <a:pt x="197870" y="286920"/>
                  <a:pt x="209942" y="277590"/>
                  <a:pt x="219491" y="265913"/>
                </a:cubicBezTo>
                <a:cubicBezTo>
                  <a:pt x="229654" y="253397"/>
                  <a:pt x="235314" y="237826"/>
                  <a:pt x="235519" y="221715"/>
                </a:cubicBezTo>
                <a:cubicBezTo>
                  <a:pt x="236883" y="203777"/>
                  <a:pt x="232245" y="185894"/>
                  <a:pt x="222423" y="170834"/>
                </a:cubicBezTo>
                <a:cubicBezTo>
                  <a:pt x="213557" y="158427"/>
                  <a:pt x="202098" y="148176"/>
                  <a:pt x="188730" y="140824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7" name="Freeform: Shape 166">
            <a:extLst>
              <a:ext uri="{FF2B5EF4-FFF2-40B4-BE49-F238E27FC236}">
                <a16:creationId xmlns:a16="http://schemas.microsoft.com/office/drawing/2014/main" id="{382238B9-A789-4AA0-A171-8778A01E87E7}"/>
              </a:ext>
            </a:extLst>
          </p:cNvPr>
          <p:cNvSpPr/>
          <p:nvPr/>
        </p:nvSpPr>
        <p:spPr>
          <a:xfrm>
            <a:off x="9804496" y="894430"/>
            <a:ext cx="249823" cy="333389"/>
          </a:xfrm>
          <a:custGeom>
            <a:avLst/>
            <a:gdLst>
              <a:gd name="connsiteX0" fmla="*/ 244717 w 249823"/>
              <a:gd name="connsiteY0" fmla="*/ 165305 h 333389"/>
              <a:gd name="connsiteX1" fmla="*/ 241579 w 249823"/>
              <a:gd name="connsiteY1" fmla="*/ 32235 h 333389"/>
              <a:gd name="connsiteX2" fmla="*/ 241579 w 249823"/>
              <a:gd name="connsiteY2" fmla="*/ 31622 h 333389"/>
              <a:gd name="connsiteX3" fmla="*/ 230667 w 249823"/>
              <a:gd name="connsiteY3" fmla="*/ 7477 h 333389"/>
              <a:gd name="connsiteX4" fmla="*/ 209250 w 249823"/>
              <a:gd name="connsiteY4" fmla="*/ -503 h 333389"/>
              <a:gd name="connsiteX5" fmla="*/ 187833 w 249823"/>
              <a:gd name="connsiteY5" fmla="*/ 7204 h 333389"/>
              <a:gd name="connsiteX6" fmla="*/ 176102 w 249823"/>
              <a:gd name="connsiteY6" fmla="*/ 31690 h 333389"/>
              <a:gd name="connsiteX7" fmla="*/ 176102 w 249823"/>
              <a:gd name="connsiteY7" fmla="*/ 32713 h 333389"/>
              <a:gd name="connsiteX8" fmla="*/ 176102 w 249823"/>
              <a:gd name="connsiteY8" fmla="*/ 51538 h 333389"/>
              <a:gd name="connsiteX9" fmla="*/ 168054 w 249823"/>
              <a:gd name="connsiteY9" fmla="*/ 47309 h 333389"/>
              <a:gd name="connsiteX10" fmla="*/ 127813 w 249823"/>
              <a:gd name="connsiteY10" fmla="*/ 37760 h 333389"/>
              <a:gd name="connsiteX11" fmla="*/ 75499 w 249823"/>
              <a:gd name="connsiteY11" fmla="*/ 48878 h 333389"/>
              <a:gd name="connsiteX12" fmla="*/ 35872 w 249823"/>
              <a:gd name="connsiteY12" fmla="*/ 78888 h 333389"/>
              <a:gd name="connsiteX13" fmla="*/ 10771 w 249823"/>
              <a:gd name="connsiteY13" fmla="*/ 121176 h 333389"/>
              <a:gd name="connsiteX14" fmla="*/ 199 w 249823"/>
              <a:gd name="connsiteY14" fmla="*/ 168920 h 333389"/>
              <a:gd name="connsiteX15" fmla="*/ 3201 w 249823"/>
              <a:gd name="connsiteY15" fmla="*/ 211344 h 333389"/>
              <a:gd name="connsiteX16" fmla="*/ 18479 w 249823"/>
              <a:gd name="connsiteY16" fmla="*/ 249675 h 333389"/>
              <a:gd name="connsiteX17" fmla="*/ 45761 w 249823"/>
              <a:gd name="connsiteY17" fmla="*/ 280709 h 333389"/>
              <a:gd name="connsiteX18" fmla="*/ 86685 w 249823"/>
              <a:gd name="connsiteY18" fmla="*/ 299670 h 333389"/>
              <a:gd name="connsiteX19" fmla="*/ 154890 w 249823"/>
              <a:gd name="connsiteY19" fmla="*/ 301170 h 333389"/>
              <a:gd name="connsiteX20" fmla="*/ 183401 w 249823"/>
              <a:gd name="connsiteY20" fmla="*/ 289849 h 333389"/>
              <a:gd name="connsiteX21" fmla="*/ 184286 w 249823"/>
              <a:gd name="connsiteY21" fmla="*/ 304035 h 333389"/>
              <a:gd name="connsiteX22" fmla="*/ 196973 w 249823"/>
              <a:gd name="connsiteY22" fmla="*/ 326679 h 333389"/>
              <a:gd name="connsiteX23" fmla="*/ 216957 w 249823"/>
              <a:gd name="connsiteY23" fmla="*/ 332886 h 333389"/>
              <a:gd name="connsiteX24" fmla="*/ 237419 w 249823"/>
              <a:gd name="connsiteY24" fmla="*/ 326066 h 333389"/>
              <a:gd name="connsiteX25" fmla="*/ 249560 w 249823"/>
              <a:gd name="connsiteY25" fmla="*/ 304308 h 333389"/>
              <a:gd name="connsiteX26" fmla="*/ 249560 w 249823"/>
              <a:gd name="connsiteY26" fmla="*/ 303217 h 333389"/>
              <a:gd name="connsiteX27" fmla="*/ 249560 w 249823"/>
              <a:gd name="connsiteY27" fmla="*/ 302057 h 333389"/>
              <a:gd name="connsiteX28" fmla="*/ 244717 w 249823"/>
              <a:gd name="connsiteY28" fmla="*/ 165305 h 333389"/>
              <a:gd name="connsiteX29" fmla="*/ 179854 w 249823"/>
              <a:gd name="connsiteY29" fmla="*/ 189654 h 333389"/>
              <a:gd name="connsiteX30" fmla="*/ 169213 w 249823"/>
              <a:gd name="connsiteY30" fmla="*/ 211548 h 333389"/>
              <a:gd name="connsiteX31" fmla="*/ 150866 w 249823"/>
              <a:gd name="connsiteY31" fmla="*/ 230032 h 333389"/>
              <a:gd name="connsiteX32" fmla="*/ 128631 w 249823"/>
              <a:gd name="connsiteY32" fmla="*/ 239172 h 333389"/>
              <a:gd name="connsiteX33" fmla="*/ 105168 w 249823"/>
              <a:gd name="connsiteY33" fmla="*/ 236307 h 333389"/>
              <a:gd name="connsiteX34" fmla="*/ 76112 w 249823"/>
              <a:gd name="connsiteY34" fmla="*/ 213049 h 333389"/>
              <a:gd name="connsiteX35" fmla="*/ 65813 w 249823"/>
              <a:gd name="connsiteY35" fmla="*/ 176763 h 333389"/>
              <a:gd name="connsiteX36" fmla="*/ 72634 w 249823"/>
              <a:gd name="connsiteY36" fmla="*/ 138841 h 333389"/>
              <a:gd name="connsiteX37" fmla="*/ 90572 w 249823"/>
              <a:gd name="connsiteY37" fmla="*/ 115515 h 333389"/>
              <a:gd name="connsiteX38" fmla="*/ 114922 w 249823"/>
              <a:gd name="connsiteY38" fmla="*/ 105147 h 333389"/>
              <a:gd name="connsiteX39" fmla="*/ 124334 w 249823"/>
              <a:gd name="connsiteY39" fmla="*/ 104329 h 333389"/>
              <a:gd name="connsiteX40" fmla="*/ 140704 w 249823"/>
              <a:gd name="connsiteY40" fmla="*/ 106989 h 333389"/>
              <a:gd name="connsiteX41" fmla="*/ 163484 w 249823"/>
              <a:gd name="connsiteY41" fmla="*/ 121858 h 333389"/>
              <a:gd name="connsiteX42" fmla="*/ 178762 w 249823"/>
              <a:gd name="connsiteY42" fmla="*/ 149686 h 333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49823" h="333389">
                <a:moveTo>
                  <a:pt x="244717" y="165305"/>
                </a:moveTo>
                <a:cubicBezTo>
                  <a:pt x="244171" y="121039"/>
                  <a:pt x="243148" y="76637"/>
                  <a:pt x="241579" y="32235"/>
                </a:cubicBezTo>
                <a:lnTo>
                  <a:pt x="241579" y="31622"/>
                </a:lnTo>
                <a:cubicBezTo>
                  <a:pt x="241375" y="22421"/>
                  <a:pt x="237419" y="13697"/>
                  <a:pt x="230667" y="7477"/>
                </a:cubicBezTo>
                <a:cubicBezTo>
                  <a:pt x="224733" y="2334"/>
                  <a:pt x="217094" y="-497"/>
                  <a:pt x="209250" y="-503"/>
                </a:cubicBezTo>
                <a:cubicBezTo>
                  <a:pt x="201406" y="-510"/>
                  <a:pt x="193835" y="2218"/>
                  <a:pt x="187833" y="7204"/>
                </a:cubicBezTo>
                <a:cubicBezTo>
                  <a:pt x="180604" y="13315"/>
                  <a:pt x="176307" y="22230"/>
                  <a:pt x="176102" y="31690"/>
                </a:cubicBezTo>
                <a:lnTo>
                  <a:pt x="176102" y="32713"/>
                </a:lnTo>
                <a:cubicBezTo>
                  <a:pt x="176102" y="38988"/>
                  <a:pt x="176102" y="45263"/>
                  <a:pt x="176102" y="51538"/>
                </a:cubicBezTo>
                <a:cubicBezTo>
                  <a:pt x="173510" y="50037"/>
                  <a:pt x="170782" y="48605"/>
                  <a:pt x="168054" y="47309"/>
                </a:cubicBezTo>
                <a:cubicBezTo>
                  <a:pt x="155436" y="41423"/>
                  <a:pt x="141726" y="38169"/>
                  <a:pt x="127813" y="37760"/>
                </a:cubicBezTo>
                <a:cubicBezTo>
                  <a:pt x="109738" y="37542"/>
                  <a:pt x="91868" y="41341"/>
                  <a:pt x="75499" y="48878"/>
                </a:cubicBezTo>
                <a:cubicBezTo>
                  <a:pt x="60289" y="55964"/>
                  <a:pt x="46784" y="66188"/>
                  <a:pt x="35872" y="78888"/>
                </a:cubicBezTo>
                <a:cubicBezTo>
                  <a:pt x="25095" y="91404"/>
                  <a:pt x="16569" y="105720"/>
                  <a:pt x="10771" y="121176"/>
                </a:cubicBezTo>
                <a:cubicBezTo>
                  <a:pt x="4906" y="136481"/>
                  <a:pt x="1359" y="152571"/>
                  <a:pt x="199" y="168920"/>
                </a:cubicBezTo>
                <a:cubicBezTo>
                  <a:pt x="-960" y="183134"/>
                  <a:pt x="64" y="197437"/>
                  <a:pt x="3201" y="211344"/>
                </a:cubicBezTo>
                <a:cubicBezTo>
                  <a:pt x="6201" y="224848"/>
                  <a:pt x="11385" y="237794"/>
                  <a:pt x="18479" y="249675"/>
                </a:cubicBezTo>
                <a:cubicBezTo>
                  <a:pt x="25572" y="261598"/>
                  <a:pt x="34848" y="272115"/>
                  <a:pt x="45761" y="280709"/>
                </a:cubicBezTo>
                <a:cubicBezTo>
                  <a:pt x="57765" y="290040"/>
                  <a:pt x="71815" y="296519"/>
                  <a:pt x="86685" y="299670"/>
                </a:cubicBezTo>
                <a:cubicBezTo>
                  <a:pt x="108920" y="305904"/>
                  <a:pt x="132382" y="306422"/>
                  <a:pt x="154890" y="301170"/>
                </a:cubicBezTo>
                <a:cubicBezTo>
                  <a:pt x="164780" y="298545"/>
                  <a:pt x="174397" y="294746"/>
                  <a:pt x="183401" y="289849"/>
                </a:cubicBezTo>
                <a:lnTo>
                  <a:pt x="184286" y="304035"/>
                </a:lnTo>
                <a:cubicBezTo>
                  <a:pt x="184696" y="313168"/>
                  <a:pt x="189402" y="321564"/>
                  <a:pt x="196973" y="326679"/>
                </a:cubicBezTo>
                <a:cubicBezTo>
                  <a:pt x="202839" y="330704"/>
                  <a:pt x="209796" y="332866"/>
                  <a:pt x="216957" y="332886"/>
                </a:cubicBezTo>
                <a:cubicBezTo>
                  <a:pt x="224324" y="332886"/>
                  <a:pt x="231485" y="330492"/>
                  <a:pt x="237419" y="326066"/>
                </a:cubicBezTo>
                <a:cubicBezTo>
                  <a:pt x="244444" y="320950"/>
                  <a:pt x="248878" y="312991"/>
                  <a:pt x="249560" y="304308"/>
                </a:cubicBezTo>
                <a:lnTo>
                  <a:pt x="249560" y="303217"/>
                </a:lnTo>
                <a:lnTo>
                  <a:pt x="249560" y="302057"/>
                </a:lnTo>
                <a:cubicBezTo>
                  <a:pt x="247036" y="255063"/>
                  <a:pt x="245195" y="209093"/>
                  <a:pt x="244717" y="165305"/>
                </a:cubicBezTo>
                <a:close/>
                <a:moveTo>
                  <a:pt x="179854" y="189654"/>
                </a:moveTo>
                <a:cubicBezTo>
                  <a:pt x="177534" y="197498"/>
                  <a:pt x="173988" y="204898"/>
                  <a:pt x="169213" y="211548"/>
                </a:cubicBezTo>
                <a:cubicBezTo>
                  <a:pt x="164234" y="218751"/>
                  <a:pt x="158027" y="225005"/>
                  <a:pt x="150866" y="230032"/>
                </a:cubicBezTo>
                <a:cubicBezTo>
                  <a:pt x="144182" y="234650"/>
                  <a:pt x="136611" y="237767"/>
                  <a:pt x="128631" y="239172"/>
                </a:cubicBezTo>
                <a:cubicBezTo>
                  <a:pt x="120719" y="240522"/>
                  <a:pt x="112535" y="239526"/>
                  <a:pt x="105168" y="236307"/>
                </a:cubicBezTo>
                <a:cubicBezTo>
                  <a:pt x="92960" y="232344"/>
                  <a:pt x="82661" y="224078"/>
                  <a:pt x="76112" y="213049"/>
                </a:cubicBezTo>
                <a:cubicBezTo>
                  <a:pt x="69701" y="201993"/>
                  <a:pt x="66155" y="189525"/>
                  <a:pt x="65813" y="176763"/>
                </a:cubicBezTo>
                <a:cubicBezTo>
                  <a:pt x="65063" y="163763"/>
                  <a:pt x="67451" y="150777"/>
                  <a:pt x="72634" y="138841"/>
                </a:cubicBezTo>
                <a:cubicBezTo>
                  <a:pt x="76590" y="129708"/>
                  <a:pt x="82797" y="121701"/>
                  <a:pt x="90572" y="115515"/>
                </a:cubicBezTo>
                <a:cubicBezTo>
                  <a:pt x="97666" y="110085"/>
                  <a:pt x="106055" y="106525"/>
                  <a:pt x="114922" y="105147"/>
                </a:cubicBezTo>
                <a:cubicBezTo>
                  <a:pt x="118059" y="104609"/>
                  <a:pt x="121196" y="104336"/>
                  <a:pt x="124334" y="104329"/>
                </a:cubicBezTo>
                <a:cubicBezTo>
                  <a:pt x="129927" y="104329"/>
                  <a:pt x="135452" y="105229"/>
                  <a:pt x="140704" y="106989"/>
                </a:cubicBezTo>
                <a:cubicBezTo>
                  <a:pt x="149433" y="109970"/>
                  <a:pt x="157277" y="115078"/>
                  <a:pt x="163484" y="121858"/>
                </a:cubicBezTo>
                <a:cubicBezTo>
                  <a:pt x="170714" y="129777"/>
                  <a:pt x="175966" y="139318"/>
                  <a:pt x="178762" y="149686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8" name="Freeform: Shape 167">
            <a:extLst>
              <a:ext uri="{FF2B5EF4-FFF2-40B4-BE49-F238E27FC236}">
                <a16:creationId xmlns:a16="http://schemas.microsoft.com/office/drawing/2014/main" id="{C223F311-288D-4A9C-9FBA-54E56D27B00E}"/>
              </a:ext>
            </a:extLst>
          </p:cNvPr>
          <p:cNvSpPr/>
          <p:nvPr/>
        </p:nvSpPr>
        <p:spPr>
          <a:xfrm>
            <a:off x="10105998" y="906093"/>
            <a:ext cx="268751" cy="321799"/>
          </a:xfrm>
          <a:custGeom>
            <a:avLst/>
            <a:gdLst>
              <a:gd name="connsiteX0" fmla="*/ 258325 w 268751"/>
              <a:gd name="connsiteY0" fmla="*/ 133180 h 321799"/>
              <a:gd name="connsiteX1" fmla="*/ 258325 w 268751"/>
              <a:gd name="connsiteY1" fmla="*/ 133180 h 321799"/>
              <a:gd name="connsiteX2" fmla="*/ 236090 w 268751"/>
              <a:gd name="connsiteY2" fmla="*/ 76092 h 321799"/>
              <a:gd name="connsiteX3" fmla="*/ 195167 w 268751"/>
              <a:gd name="connsiteY3" fmla="*/ 32576 h 321799"/>
              <a:gd name="connsiteX4" fmla="*/ 129758 w 268751"/>
              <a:gd name="connsiteY4" fmla="*/ 15934 h 321799"/>
              <a:gd name="connsiteX5" fmla="*/ 77648 w 268751"/>
              <a:gd name="connsiteY5" fmla="*/ 30053 h 321799"/>
              <a:gd name="connsiteX6" fmla="*/ 65371 w 268751"/>
              <a:gd name="connsiteY6" fmla="*/ 38238 h 321799"/>
              <a:gd name="connsiteX7" fmla="*/ 65371 w 268751"/>
              <a:gd name="connsiteY7" fmla="*/ 32713 h 321799"/>
              <a:gd name="connsiteX8" fmla="*/ 54049 w 268751"/>
              <a:gd name="connsiteY8" fmla="*/ 7613 h 321799"/>
              <a:gd name="connsiteX9" fmla="*/ 32155 w 268751"/>
              <a:gd name="connsiteY9" fmla="*/ -503 h 321799"/>
              <a:gd name="connsiteX10" fmla="*/ 10329 w 268751"/>
              <a:gd name="connsiteY10" fmla="*/ 7954 h 321799"/>
              <a:gd name="connsiteX11" fmla="*/ -243 w 268751"/>
              <a:gd name="connsiteY11" fmla="*/ 32713 h 321799"/>
              <a:gd name="connsiteX12" fmla="*/ 2144 w 268751"/>
              <a:gd name="connsiteY12" fmla="*/ 158552 h 321799"/>
              <a:gd name="connsiteX13" fmla="*/ 4464 w 268751"/>
              <a:gd name="connsiteY13" fmla="*/ 288143 h 321799"/>
              <a:gd name="connsiteX14" fmla="*/ 15035 w 268751"/>
              <a:gd name="connsiteY14" fmla="*/ 312902 h 321799"/>
              <a:gd name="connsiteX15" fmla="*/ 59437 w 268751"/>
              <a:gd name="connsiteY15" fmla="*/ 312902 h 321799"/>
              <a:gd name="connsiteX16" fmla="*/ 70009 w 268751"/>
              <a:gd name="connsiteY16" fmla="*/ 288143 h 321799"/>
              <a:gd name="connsiteX17" fmla="*/ 70009 w 268751"/>
              <a:gd name="connsiteY17" fmla="*/ 204659 h 321799"/>
              <a:gd name="connsiteX18" fmla="*/ 72328 w 268751"/>
              <a:gd name="connsiteY18" fmla="*/ 159507 h 321799"/>
              <a:gd name="connsiteX19" fmla="*/ 81877 w 268751"/>
              <a:gd name="connsiteY19" fmla="*/ 120084 h 321799"/>
              <a:gd name="connsiteX20" fmla="*/ 101793 w 268751"/>
              <a:gd name="connsiteY20" fmla="*/ 92802 h 321799"/>
              <a:gd name="connsiteX21" fmla="*/ 135896 w 268751"/>
              <a:gd name="connsiteY21" fmla="*/ 81480 h 321799"/>
              <a:gd name="connsiteX22" fmla="*/ 164952 w 268751"/>
              <a:gd name="connsiteY22" fmla="*/ 90892 h 321799"/>
              <a:gd name="connsiteX23" fmla="*/ 185891 w 268751"/>
              <a:gd name="connsiteY23" fmla="*/ 119880 h 321799"/>
              <a:gd name="connsiteX24" fmla="*/ 197758 w 268751"/>
              <a:gd name="connsiteY24" fmla="*/ 158825 h 321799"/>
              <a:gd name="connsiteX25" fmla="*/ 202260 w 268751"/>
              <a:gd name="connsiteY25" fmla="*/ 195997 h 321799"/>
              <a:gd name="connsiteX26" fmla="*/ 203010 w 268751"/>
              <a:gd name="connsiteY26" fmla="*/ 243741 h 321799"/>
              <a:gd name="connsiteX27" fmla="*/ 203010 w 268751"/>
              <a:gd name="connsiteY27" fmla="*/ 287939 h 321799"/>
              <a:gd name="connsiteX28" fmla="*/ 214469 w 268751"/>
              <a:gd name="connsiteY28" fmla="*/ 311811 h 321799"/>
              <a:gd name="connsiteX29" fmla="*/ 236227 w 268751"/>
              <a:gd name="connsiteY29" fmla="*/ 318631 h 321799"/>
              <a:gd name="connsiteX30" fmla="*/ 256688 w 268751"/>
              <a:gd name="connsiteY30" fmla="*/ 310583 h 321799"/>
              <a:gd name="connsiteX31" fmla="*/ 267669 w 268751"/>
              <a:gd name="connsiteY31" fmla="*/ 285619 h 321799"/>
              <a:gd name="connsiteX32" fmla="*/ 268488 w 268751"/>
              <a:gd name="connsiteY32" fmla="*/ 242514 h 321799"/>
              <a:gd name="connsiteX33" fmla="*/ 266851 w 268751"/>
              <a:gd name="connsiteY33" fmla="*/ 192928 h 321799"/>
              <a:gd name="connsiteX34" fmla="*/ 258325 w 268751"/>
              <a:gd name="connsiteY34" fmla="*/ 133180 h 32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68751" h="321799">
                <a:moveTo>
                  <a:pt x="258325" y="133180"/>
                </a:moveTo>
                <a:lnTo>
                  <a:pt x="258325" y="133180"/>
                </a:lnTo>
                <a:cubicBezTo>
                  <a:pt x="253892" y="113114"/>
                  <a:pt x="246389" y="93852"/>
                  <a:pt x="236090" y="76092"/>
                </a:cubicBezTo>
                <a:cubicBezTo>
                  <a:pt x="225927" y="58665"/>
                  <a:pt x="211945" y="43783"/>
                  <a:pt x="195167" y="32576"/>
                </a:cubicBezTo>
                <a:cubicBezTo>
                  <a:pt x="175660" y="20361"/>
                  <a:pt x="152743" y="14543"/>
                  <a:pt x="129758" y="15934"/>
                </a:cubicBezTo>
                <a:cubicBezTo>
                  <a:pt x="111546" y="16527"/>
                  <a:pt x="93676" y="21356"/>
                  <a:pt x="77648" y="30053"/>
                </a:cubicBezTo>
                <a:cubicBezTo>
                  <a:pt x="73351" y="32508"/>
                  <a:pt x="69259" y="35243"/>
                  <a:pt x="65371" y="38238"/>
                </a:cubicBezTo>
                <a:lnTo>
                  <a:pt x="65371" y="32713"/>
                </a:lnTo>
                <a:cubicBezTo>
                  <a:pt x="65712" y="23041"/>
                  <a:pt x="61552" y="13759"/>
                  <a:pt x="54049" y="7613"/>
                </a:cubicBezTo>
                <a:cubicBezTo>
                  <a:pt x="47911" y="2416"/>
                  <a:pt x="40203" y="-456"/>
                  <a:pt x="32155" y="-503"/>
                </a:cubicBezTo>
                <a:cubicBezTo>
                  <a:pt x="24107" y="-435"/>
                  <a:pt x="16331" y="2573"/>
                  <a:pt x="10329" y="7954"/>
                </a:cubicBezTo>
                <a:cubicBezTo>
                  <a:pt x="3304" y="14209"/>
                  <a:pt x="-584" y="23293"/>
                  <a:pt x="-243" y="32713"/>
                </a:cubicBezTo>
                <a:cubicBezTo>
                  <a:pt x="-243" y="74932"/>
                  <a:pt x="575" y="117219"/>
                  <a:pt x="2144" y="158552"/>
                </a:cubicBezTo>
                <a:cubicBezTo>
                  <a:pt x="3713" y="199885"/>
                  <a:pt x="4464" y="243127"/>
                  <a:pt x="4464" y="288143"/>
                </a:cubicBezTo>
                <a:cubicBezTo>
                  <a:pt x="4054" y="297569"/>
                  <a:pt x="7942" y="306661"/>
                  <a:pt x="15035" y="312902"/>
                </a:cubicBezTo>
                <a:cubicBezTo>
                  <a:pt x="27721" y="324095"/>
                  <a:pt x="46751" y="324095"/>
                  <a:pt x="59437" y="312902"/>
                </a:cubicBezTo>
                <a:cubicBezTo>
                  <a:pt x="66531" y="306661"/>
                  <a:pt x="70418" y="297569"/>
                  <a:pt x="70009" y="288143"/>
                </a:cubicBezTo>
                <a:lnTo>
                  <a:pt x="70009" y="204659"/>
                </a:lnTo>
                <a:cubicBezTo>
                  <a:pt x="70009" y="190064"/>
                  <a:pt x="70828" y="174853"/>
                  <a:pt x="72328" y="159507"/>
                </a:cubicBezTo>
                <a:cubicBezTo>
                  <a:pt x="73556" y="145968"/>
                  <a:pt x="76762" y="132682"/>
                  <a:pt x="81877" y="120084"/>
                </a:cubicBezTo>
                <a:cubicBezTo>
                  <a:pt x="86106" y="109465"/>
                  <a:pt x="92995" y="100079"/>
                  <a:pt x="101793" y="92802"/>
                </a:cubicBezTo>
                <a:cubicBezTo>
                  <a:pt x="111683" y="85490"/>
                  <a:pt x="123619" y="81521"/>
                  <a:pt x="135896" y="81480"/>
                </a:cubicBezTo>
                <a:cubicBezTo>
                  <a:pt x="146468" y="80552"/>
                  <a:pt x="156972" y="83949"/>
                  <a:pt x="164952" y="90892"/>
                </a:cubicBezTo>
                <a:cubicBezTo>
                  <a:pt x="173886" y="98974"/>
                  <a:pt x="181048" y="108851"/>
                  <a:pt x="185891" y="119880"/>
                </a:cubicBezTo>
                <a:cubicBezTo>
                  <a:pt x="191415" y="132321"/>
                  <a:pt x="195440" y="145402"/>
                  <a:pt x="197758" y="158825"/>
                </a:cubicBezTo>
                <a:cubicBezTo>
                  <a:pt x="200009" y="171109"/>
                  <a:pt x="201578" y="183522"/>
                  <a:pt x="202260" y="195997"/>
                </a:cubicBezTo>
                <a:cubicBezTo>
                  <a:pt x="203283" y="212162"/>
                  <a:pt x="203556" y="228259"/>
                  <a:pt x="203010" y="243741"/>
                </a:cubicBezTo>
                <a:cubicBezTo>
                  <a:pt x="202465" y="259224"/>
                  <a:pt x="202533" y="275184"/>
                  <a:pt x="203010" y="287939"/>
                </a:cubicBezTo>
                <a:cubicBezTo>
                  <a:pt x="202601" y="297303"/>
                  <a:pt x="206898" y="306252"/>
                  <a:pt x="214469" y="311811"/>
                </a:cubicBezTo>
                <a:cubicBezTo>
                  <a:pt x="220744" y="316510"/>
                  <a:pt x="228383" y="318924"/>
                  <a:pt x="236227" y="318631"/>
                </a:cubicBezTo>
                <a:cubicBezTo>
                  <a:pt x="243729" y="318140"/>
                  <a:pt x="250891" y="315330"/>
                  <a:pt x="256688" y="310583"/>
                </a:cubicBezTo>
                <a:cubicBezTo>
                  <a:pt x="264054" y="304451"/>
                  <a:pt x="268146" y="295202"/>
                  <a:pt x="267669" y="285619"/>
                </a:cubicBezTo>
                <a:cubicBezTo>
                  <a:pt x="268215" y="272729"/>
                  <a:pt x="268488" y="258337"/>
                  <a:pt x="268488" y="242514"/>
                </a:cubicBezTo>
                <a:cubicBezTo>
                  <a:pt x="268488" y="226690"/>
                  <a:pt x="267942" y="209775"/>
                  <a:pt x="266851" y="192928"/>
                </a:cubicBezTo>
                <a:cubicBezTo>
                  <a:pt x="265691" y="172807"/>
                  <a:pt x="262827" y="152823"/>
                  <a:pt x="258325" y="133180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9" name="Freeform: Shape 168">
            <a:extLst>
              <a:ext uri="{FF2B5EF4-FFF2-40B4-BE49-F238E27FC236}">
                <a16:creationId xmlns:a16="http://schemas.microsoft.com/office/drawing/2014/main" id="{ABBD8852-836A-4D1B-A101-24D226A6120F}"/>
              </a:ext>
            </a:extLst>
          </p:cNvPr>
          <p:cNvSpPr/>
          <p:nvPr/>
        </p:nvSpPr>
        <p:spPr>
          <a:xfrm>
            <a:off x="10402918" y="913251"/>
            <a:ext cx="272003" cy="490061"/>
          </a:xfrm>
          <a:custGeom>
            <a:avLst/>
            <a:gdLst>
              <a:gd name="connsiteX0" fmla="*/ 271605 w 272003"/>
              <a:gd name="connsiteY0" fmla="*/ 267549 h 490061"/>
              <a:gd name="connsiteX1" fmla="*/ 271605 w 272003"/>
              <a:gd name="connsiteY1" fmla="*/ 267549 h 490061"/>
              <a:gd name="connsiteX2" fmla="*/ 270037 w 272003"/>
              <a:gd name="connsiteY2" fmla="*/ 204390 h 490061"/>
              <a:gd name="connsiteX3" fmla="*/ 266900 w 272003"/>
              <a:gd name="connsiteY3" fmla="*/ 129364 h 490061"/>
              <a:gd name="connsiteX4" fmla="*/ 262603 w 272003"/>
              <a:gd name="connsiteY4" fmla="*/ 29988 h 490061"/>
              <a:gd name="connsiteX5" fmla="*/ 249712 w 272003"/>
              <a:gd name="connsiteY5" fmla="*/ 6389 h 490061"/>
              <a:gd name="connsiteX6" fmla="*/ 229250 w 272003"/>
              <a:gd name="connsiteY6" fmla="*/ -431 h 490061"/>
              <a:gd name="connsiteX7" fmla="*/ 207697 w 272003"/>
              <a:gd name="connsiteY7" fmla="*/ 5366 h 490061"/>
              <a:gd name="connsiteX8" fmla="*/ 195761 w 272003"/>
              <a:gd name="connsiteY8" fmla="*/ 29988 h 490061"/>
              <a:gd name="connsiteX9" fmla="*/ 195761 w 272003"/>
              <a:gd name="connsiteY9" fmla="*/ 36263 h 490061"/>
              <a:gd name="connsiteX10" fmla="*/ 181711 w 272003"/>
              <a:gd name="connsiteY10" fmla="*/ 30056 h 490061"/>
              <a:gd name="connsiteX11" fmla="*/ 133284 w 272003"/>
              <a:gd name="connsiteY11" fmla="*/ 22008 h 490061"/>
              <a:gd name="connsiteX12" fmla="*/ 133284 w 272003"/>
              <a:gd name="connsiteY12" fmla="*/ 22008 h 490061"/>
              <a:gd name="connsiteX13" fmla="*/ 75855 w 272003"/>
              <a:gd name="connsiteY13" fmla="*/ 34694 h 490061"/>
              <a:gd name="connsiteX14" fmla="*/ 33977 w 272003"/>
              <a:gd name="connsiteY14" fmla="*/ 65864 h 490061"/>
              <a:gd name="connsiteX15" fmla="*/ 8331 w 272003"/>
              <a:gd name="connsiteY15" fmla="*/ 109448 h 490061"/>
              <a:gd name="connsiteX16" fmla="*/ -262 w 272003"/>
              <a:gd name="connsiteY16" fmla="*/ 159511 h 490061"/>
              <a:gd name="connsiteX17" fmla="*/ 7377 w 272003"/>
              <a:gd name="connsiteY17" fmla="*/ 209437 h 490061"/>
              <a:gd name="connsiteX18" fmla="*/ 32340 w 272003"/>
              <a:gd name="connsiteY18" fmla="*/ 254248 h 490061"/>
              <a:gd name="connsiteX19" fmla="*/ 75855 w 272003"/>
              <a:gd name="connsiteY19" fmla="*/ 285623 h 490061"/>
              <a:gd name="connsiteX20" fmla="*/ 136012 w 272003"/>
              <a:gd name="connsiteY20" fmla="*/ 296195 h 490061"/>
              <a:gd name="connsiteX21" fmla="*/ 203536 w 272003"/>
              <a:gd name="connsiteY21" fmla="*/ 278394 h 490061"/>
              <a:gd name="connsiteX22" fmla="*/ 203536 w 272003"/>
              <a:gd name="connsiteY22" fmla="*/ 291148 h 490061"/>
              <a:gd name="connsiteX23" fmla="*/ 202786 w 272003"/>
              <a:gd name="connsiteY23" fmla="*/ 333572 h 490061"/>
              <a:gd name="connsiteX24" fmla="*/ 198011 w 272003"/>
              <a:gd name="connsiteY24" fmla="*/ 369652 h 490061"/>
              <a:gd name="connsiteX25" fmla="*/ 186485 w 272003"/>
              <a:gd name="connsiteY25" fmla="*/ 398845 h 490061"/>
              <a:gd name="connsiteX26" fmla="*/ 168001 w 272003"/>
              <a:gd name="connsiteY26" fmla="*/ 417669 h 490061"/>
              <a:gd name="connsiteX27" fmla="*/ 139764 w 272003"/>
              <a:gd name="connsiteY27" fmla="*/ 425445 h 490061"/>
              <a:gd name="connsiteX28" fmla="*/ 113982 w 272003"/>
              <a:gd name="connsiteY28" fmla="*/ 420602 h 490061"/>
              <a:gd name="connsiteX29" fmla="*/ 86700 w 272003"/>
              <a:gd name="connsiteY29" fmla="*/ 401232 h 490061"/>
              <a:gd name="connsiteX30" fmla="*/ 61191 w 272003"/>
              <a:gd name="connsiteY30" fmla="*/ 390660 h 490061"/>
              <a:gd name="connsiteX31" fmla="*/ 28793 w 272003"/>
              <a:gd name="connsiteY31" fmla="*/ 419306 h 490061"/>
              <a:gd name="connsiteX32" fmla="*/ 36909 w 272003"/>
              <a:gd name="connsiteY32" fmla="*/ 444679 h 490061"/>
              <a:gd name="connsiteX33" fmla="*/ 134512 w 272003"/>
              <a:gd name="connsiteY33" fmla="*/ 489558 h 490061"/>
              <a:gd name="connsiteX34" fmla="*/ 142151 w 272003"/>
              <a:gd name="connsiteY34" fmla="*/ 489558 h 490061"/>
              <a:gd name="connsiteX35" fmla="*/ 200399 w 272003"/>
              <a:gd name="connsiteY35" fmla="*/ 472438 h 490061"/>
              <a:gd name="connsiteX36" fmla="*/ 240504 w 272003"/>
              <a:gd name="connsiteY36" fmla="*/ 435744 h 490061"/>
              <a:gd name="connsiteX37" fmla="*/ 263558 w 272003"/>
              <a:gd name="connsiteY37" fmla="*/ 387523 h 490061"/>
              <a:gd name="connsiteX38" fmla="*/ 271128 w 272003"/>
              <a:gd name="connsiteY38" fmla="*/ 333981 h 490061"/>
              <a:gd name="connsiteX39" fmla="*/ 271605 w 272003"/>
              <a:gd name="connsiteY39" fmla="*/ 267549 h 490061"/>
              <a:gd name="connsiteX40" fmla="*/ 199444 w 272003"/>
              <a:gd name="connsiteY40" fmla="*/ 160125 h 490061"/>
              <a:gd name="connsiteX41" fmla="*/ 195284 w 272003"/>
              <a:gd name="connsiteY41" fmla="*/ 188225 h 490061"/>
              <a:gd name="connsiteX42" fmla="*/ 183279 w 272003"/>
              <a:gd name="connsiteY42" fmla="*/ 211347 h 490061"/>
              <a:gd name="connsiteX43" fmla="*/ 163773 w 272003"/>
              <a:gd name="connsiteY43" fmla="*/ 226762 h 490061"/>
              <a:gd name="connsiteX44" fmla="*/ 136490 w 272003"/>
              <a:gd name="connsiteY44" fmla="*/ 232423 h 490061"/>
              <a:gd name="connsiteX45" fmla="*/ 85540 w 272003"/>
              <a:gd name="connsiteY45" fmla="*/ 210392 h 490061"/>
              <a:gd name="connsiteX46" fmla="*/ 66852 w 272003"/>
              <a:gd name="connsiteY46" fmla="*/ 161693 h 490061"/>
              <a:gd name="connsiteX47" fmla="*/ 71217 w 272003"/>
              <a:gd name="connsiteY47" fmla="*/ 134411 h 490061"/>
              <a:gd name="connsiteX48" fmla="*/ 83699 w 272003"/>
              <a:gd name="connsiteY48" fmla="*/ 111290 h 490061"/>
              <a:gd name="connsiteX49" fmla="*/ 104161 w 272003"/>
              <a:gd name="connsiteY49" fmla="*/ 94920 h 490061"/>
              <a:gd name="connsiteX50" fmla="*/ 132125 w 272003"/>
              <a:gd name="connsiteY50" fmla="*/ 88099 h 490061"/>
              <a:gd name="connsiteX51" fmla="*/ 161181 w 272003"/>
              <a:gd name="connsiteY51" fmla="*/ 93897 h 490061"/>
              <a:gd name="connsiteX52" fmla="*/ 182393 w 272003"/>
              <a:gd name="connsiteY52" fmla="*/ 109584 h 490061"/>
              <a:gd name="connsiteX53" fmla="*/ 195352 w 272003"/>
              <a:gd name="connsiteY53" fmla="*/ 132570 h 490061"/>
              <a:gd name="connsiteX54" fmla="*/ 199444 w 272003"/>
              <a:gd name="connsiteY54" fmla="*/ 160125 h 490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72003" h="490061">
                <a:moveTo>
                  <a:pt x="271605" y="267549"/>
                </a:moveTo>
                <a:lnTo>
                  <a:pt x="271605" y="267549"/>
                </a:lnTo>
                <a:cubicBezTo>
                  <a:pt x="271605" y="247087"/>
                  <a:pt x="270787" y="226148"/>
                  <a:pt x="270037" y="204390"/>
                </a:cubicBezTo>
                <a:cubicBezTo>
                  <a:pt x="269287" y="182632"/>
                  <a:pt x="268195" y="157260"/>
                  <a:pt x="266900" y="129364"/>
                </a:cubicBezTo>
                <a:cubicBezTo>
                  <a:pt x="265603" y="101468"/>
                  <a:pt x="264171" y="68456"/>
                  <a:pt x="262603" y="29988"/>
                </a:cubicBezTo>
                <a:cubicBezTo>
                  <a:pt x="262739" y="20405"/>
                  <a:pt x="257828" y="11443"/>
                  <a:pt x="249712" y="6389"/>
                </a:cubicBezTo>
                <a:cubicBezTo>
                  <a:pt x="243573" y="2365"/>
                  <a:pt x="236548" y="19"/>
                  <a:pt x="229250" y="-431"/>
                </a:cubicBezTo>
                <a:cubicBezTo>
                  <a:pt x="221611" y="-923"/>
                  <a:pt x="214040" y="1117"/>
                  <a:pt x="207697" y="5366"/>
                </a:cubicBezTo>
                <a:cubicBezTo>
                  <a:pt x="199649" y="10897"/>
                  <a:pt x="195147" y="20248"/>
                  <a:pt x="195761" y="29988"/>
                </a:cubicBezTo>
                <a:cubicBezTo>
                  <a:pt x="195761" y="32102"/>
                  <a:pt x="195761" y="34149"/>
                  <a:pt x="195761" y="36263"/>
                </a:cubicBezTo>
                <a:cubicBezTo>
                  <a:pt x="191191" y="33924"/>
                  <a:pt x="186485" y="31850"/>
                  <a:pt x="181711" y="30056"/>
                </a:cubicBezTo>
                <a:cubicBezTo>
                  <a:pt x="166160" y="24491"/>
                  <a:pt x="149790" y="21770"/>
                  <a:pt x="133284" y="22008"/>
                </a:cubicBezTo>
                <a:lnTo>
                  <a:pt x="133284" y="22008"/>
                </a:lnTo>
                <a:cubicBezTo>
                  <a:pt x="113437" y="22199"/>
                  <a:pt x="93930" y="26517"/>
                  <a:pt x="75855" y="34694"/>
                </a:cubicBezTo>
                <a:cubicBezTo>
                  <a:pt x="59895" y="42129"/>
                  <a:pt x="45640" y="52735"/>
                  <a:pt x="33977" y="65864"/>
                </a:cubicBezTo>
                <a:cubicBezTo>
                  <a:pt x="22723" y="78612"/>
                  <a:pt x="13992" y="93406"/>
                  <a:pt x="8331" y="109448"/>
                </a:cubicBezTo>
                <a:cubicBezTo>
                  <a:pt x="2602" y="125517"/>
                  <a:pt x="-331" y="142453"/>
                  <a:pt x="-262" y="159511"/>
                </a:cubicBezTo>
                <a:cubicBezTo>
                  <a:pt x="-262" y="176446"/>
                  <a:pt x="2261" y="193286"/>
                  <a:pt x="7377" y="209437"/>
                </a:cubicBezTo>
                <a:cubicBezTo>
                  <a:pt x="12492" y="225936"/>
                  <a:pt x="21018" y="241194"/>
                  <a:pt x="32340" y="254248"/>
                </a:cubicBezTo>
                <a:cubicBezTo>
                  <a:pt x="44276" y="267849"/>
                  <a:pt x="59144" y="278571"/>
                  <a:pt x="75855" y="285623"/>
                </a:cubicBezTo>
                <a:cubicBezTo>
                  <a:pt x="94884" y="293474"/>
                  <a:pt x="115414" y="297082"/>
                  <a:pt x="136012" y="296195"/>
                </a:cubicBezTo>
                <a:cubicBezTo>
                  <a:pt x="159748" y="296700"/>
                  <a:pt x="183143" y="290534"/>
                  <a:pt x="203536" y="278394"/>
                </a:cubicBezTo>
                <a:cubicBezTo>
                  <a:pt x="203536" y="282690"/>
                  <a:pt x="203536" y="286919"/>
                  <a:pt x="203536" y="291148"/>
                </a:cubicBezTo>
                <a:cubicBezTo>
                  <a:pt x="203536" y="303766"/>
                  <a:pt x="203536" y="317680"/>
                  <a:pt x="202786" y="333572"/>
                </a:cubicBezTo>
                <a:cubicBezTo>
                  <a:pt x="202308" y="345719"/>
                  <a:pt x="200740" y="357798"/>
                  <a:pt x="198011" y="369652"/>
                </a:cubicBezTo>
                <a:cubicBezTo>
                  <a:pt x="195692" y="379917"/>
                  <a:pt x="191805" y="389767"/>
                  <a:pt x="186485" y="398845"/>
                </a:cubicBezTo>
                <a:cubicBezTo>
                  <a:pt x="181983" y="406538"/>
                  <a:pt x="175640" y="413004"/>
                  <a:pt x="168001" y="417669"/>
                </a:cubicBezTo>
                <a:cubicBezTo>
                  <a:pt x="159407" y="422655"/>
                  <a:pt x="149722" y="425336"/>
                  <a:pt x="139764" y="425445"/>
                </a:cubicBezTo>
                <a:cubicBezTo>
                  <a:pt x="130897" y="425793"/>
                  <a:pt x="122099" y="424135"/>
                  <a:pt x="113982" y="420602"/>
                </a:cubicBezTo>
                <a:cubicBezTo>
                  <a:pt x="103683" y="415978"/>
                  <a:pt x="94475" y="409403"/>
                  <a:pt x="86700" y="401232"/>
                </a:cubicBezTo>
                <a:cubicBezTo>
                  <a:pt x="80152" y="394166"/>
                  <a:pt x="70808" y="390305"/>
                  <a:pt x="61191" y="390660"/>
                </a:cubicBezTo>
                <a:cubicBezTo>
                  <a:pt x="44821" y="390878"/>
                  <a:pt x="31044" y="403060"/>
                  <a:pt x="28793" y="419306"/>
                </a:cubicBezTo>
                <a:cubicBezTo>
                  <a:pt x="27429" y="428562"/>
                  <a:pt x="30430" y="437926"/>
                  <a:pt x="36909" y="444679"/>
                </a:cubicBezTo>
                <a:cubicBezTo>
                  <a:pt x="61396" y="473100"/>
                  <a:pt x="96999" y="489477"/>
                  <a:pt x="134512" y="489558"/>
                </a:cubicBezTo>
                <a:lnTo>
                  <a:pt x="142151" y="489558"/>
                </a:lnTo>
                <a:cubicBezTo>
                  <a:pt x="162613" y="488413"/>
                  <a:pt x="182529" y="482554"/>
                  <a:pt x="200399" y="472438"/>
                </a:cubicBezTo>
                <a:cubicBezTo>
                  <a:pt x="216222" y="463203"/>
                  <a:pt x="229932" y="450695"/>
                  <a:pt x="240504" y="435744"/>
                </a:cubicBezTo>
                <a:cubicBezTo>
                  <a:pt x="250871" y="421080"/>
                  <a:pt x="258646" y="404779"/>
                  <a:pt x="263558" y="387523"/>
                </a:cubicBezTo>
                <a:cubicBezTo>
                  <a:pt x="268605" y="370123"/>
                  <a:pt x="271128" y="352096"/>
                  <a:pt x="271128" y="333981"/>
                </a:cubicBezTo>
                <a:cubicBezTo>
                  <a:pt x="271742" y="309563"/>
                  <a:pt x="271879" y="287328"/>
                  <a:pt x="271605" y="267549"/>
                </a:cubicBezTo>
                <a:close/>
                <a:moveTo>
                  <a:pt x="199444" y="160125"/>
                </a:moveTo>
                <a:cubicBezTo>
                  <a:pt x="199444" y="169646"/>
                  <a:pt x="198011" y="179113"/>
                  <a:pt x="195284" y="188225"/>
                </a:cubicBezTo>
                <a:cubicBezTo>
                  <a:pt x="192828" y="196656"/>
                  <a:pt x="188804" y="204513"/>
                  <a:pt x="183279" y="211347"/>
                </a:cubicBezTo>
                <a:cubicBezTo>
                  <a:pt x="178027" y="217888"/>
                  <a:pt x="171343" y="223160"/>
                  <a:pt x="163773" y="226762"/>
                </a:cubicBezTo>
                <a:cubicBezTo>
                  <a:pt x="155179" y="230642"/>
                  <a:pt x="145903" y="232579"/>
                  <a:pt x="136490" y="232423"/>
                </a:cubicBezTo>
                <a:cubicBezTo>
                  <a:pt x="113777" y="231536"/>
                  <a:pt x="97135" y="224374"/>
                  <a:pt x="85540" y="210392"/>
                </a:cubicBezTo>
                <a:cubicBezTo>
                  <a:pt x="73809" y="196846"/>
                  <a:pt x="67193" y="179611"/>
                  <a:pt x="66852" y="161693"/>
                </a:cubicBezTo>
                <a:cubicBezTo>
                  <a:pt x="66783" y="152424"/>
                  <a:pt x="68285" y="143203"/>
                  <a:pt x="71217" y="134411"/>
                </a:cubicBezTo>
                <a:cubicBezTo>
                  <a:pt x="73945" y="126015"/>
                  <a:pt x="78174" y="118185"/>
                  <a:pt x="83699" y="111290"/>
                </a:cubicBezTo>
                <a:cubicBezTo>
                  <a:pt x="89292" y="104482"/>
                  <a:pt x="96317" y="98910"/>
                  <a:pt x="104161" y="94920"/>
                </a:cubicBezTo>
                <a:cubicBezTo>
                  <a:pt x="112891" y="90596"/>
                  <a:pt x="122440" y="88270"/>
                  <a:pt x="132125" y="88099"/>
                </a:cubicBezTo>
                <a:cubicBezTo>
                  <a:pt x="142083" y="87908"/>
                  <a:pt x="152041" y="89887"/>
                  <a:pt x="161181" y="93897"/>
                </a:cubicBezTo>
                <a:cubicBezTo>
                  <a:pt x="169297" y="97573"/>
                  <a:pt x="176527" y="102914"/>
                  <a:pt x="182393" y="109584"/>
                </a:cubicBezTo>
                <a:cubicBezTo>
                  <a:pt x="188190" y="116295"/>
                  <a:pt x="192624" y="124112"/>
                  <a:pt x="195352" y="132570"/>
                </a:cubicBezTo>
                <a:cubicBezTo>
                  <a:pt x="198148" y="141484"/>
                  <a:pt x="199512" y="150780"/>
                  <a:pt x="199444" y="160125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id="{257D46A3-3969-4E9F-BF5D-F21103B5F9B6}"/>
              </a:ext>
            </a:extLst>
          </p:cNvPr>
          <p:cNvSpPr/>
          <p:nvPr/>
        </p:nvSpPr>
        <p:spPr>
          <a:xfrm>
            <a:off x="1515904" y="734986"/>
            <a:ext cx="284338" cy="488614"/>
          </a:xfrm>
          <a:custGeom>
            <a:avLst/>
            <a:gdLst>
              <a:gd name="connsiteX0" fmla="*/ 251769 w 284338"/>
              <a:gd name="connsiteY0" fmla="*/ 420237 h 488614"/>
              <a:gd name="connsiteX1" fmla="*/ 65568 w 284338"/>
              <a:gd name="connsiteY1" fmla="*/ 422419 h 488614"/>
              <a:gd name="connsiteX2" fmla="*/ 69319 w 284338"/>
              <a:gd name="connsiteY2" fmla="*/ 34670 h 488614"/>
              <a:gd name="connsiteX3" fmla="*/ 58952 w 284338"/>
              <a:gd name="connsiteY3" fmla="*/ 9024 h 488614"/>
              <a:gd name="connsiteX4" fmla="*/ 14959 w 284338"/>
              <a:gd name="connsiteY4" fmla="*/ 6501 h 488614"/>
              <a:gd name="connsiteX5" fmla="*/ 3023 w 284338"/>
              <a:gd name="connsiteY5" fmla="*/ 32214 h 488614"/>
              <a:gd name="connsiteX6" fmla="*/ -183 w 284338"/>
              <a:gd name="connsiteY6" fmla="*/ 456522 h 488614"/>
              <a:gd name="connsiteX7" fmla="*/ 12708 w 284338"/>
              <a:gd name="connsiteY7" fmla="*/ 482167 h 488614"/>
              <a:gd name="connsiteX8" fmla="*/ 35148 w 284338"/>
              <a:gd name="connsiteY8" fmla="*/ 488101 h 488614"/>
              <a:gd name="connsiteX9" fmla="*/ 252519 w 284338"/>
              <a:gd name="connsiteY9" fmla="*/ 485782 h 488614"/>
              <a:gd name="connsiteX10" fmla="*/ 277210 w 284338"/>
              <a:gd name="connsiteY10" fmla="*/ 474324 h 488614"/>
              <a:gd name="connsiteX11" fmla="*/ 284031 w 284338"/>
              <a:gd name="connsiteY11" fmla="*/ 452293 h 488614"/>
              <a:gd name="connsiteX12" fmla="*/ 275982 w 284338"/>
              <a:gd name="connsiteY12" fmla="*/ 431218 h 488614"/>
              <a:gd name="connsiteX13" fmla="*/ 251769 w 284338"/>
              <a:gd name="connsiteY13" fmla="*/ 420237 h 488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84338" h="488614">
                <a:moveTo>
                  <a:pt x="251769" y="420237"/>
                </a:moveTo>
                <a:lnTo>
                  <a:pt x="65568" y="422419"/>
                </a:lnTo>
                <a:lnTo>
                  <a:pt x="69319" y="34670"/>
                </a:lnTo>
                <a:cubicBezTo>
                  <a:pt x="69714" y="25025"/>
                  <a:pt x="65936" y="15681"/>
                  <a:pt x="58952" y="9024"/>
                </a:cubicBezTo>
                <a:cubicBezTo>
                  <a:pt x="46961" y="-2646"/>
                  <a:pt x="28211" y="-3723"/>
                  <a:pt x="14959" y="6501"/>
                </a:cubicBezTo>
                <a:cubicBezTo>
                  <a:pt x="6938" y="12544"/>
                  <a:pt x="2457" y="22188"/>
                  <a:pt x="3023" y="32214"/>
                </a:cubicBezTo>
                <a:lnTo>
                  <a:pt x="-183" y="456522"/>
                </a:lnTo>
                <a:cubicBezTo>
                  <a:pt x="-967" y="466801"/>
                  <a:pt x="3992" y="476663"/>
                  <a:pt x="12708" y="482167"/>
                </a:cubicBezTo>
                <a:cubicBezTo>
                  <a:pt x="19481" y="486219"/>
                  <a:pt x="27257" y="488272"/>
                  <a:pt x="35148" y="488101"/>
                </a:cubicBezTo>
                <a:lnTo>
                  <a:pt x="252519" y="485782"/>
                </a:lnTo>
                <a:cubicBezTo>
                  <a:pt x="262150" y="486328"/>
                  <a:pt x="271413" y="482031"/>
                  <a:pt x="277210" y="474324"/>
                </a:cubicBezTo>
                <a:cubicBezTo>
                  <a:pt x="282025" y="468021"/>
                  <a:pt x="284440" y="460212"/>
                  <a:pt x="284031" y="452293"/>
                </a:cubicBezTo>
                <a:cubicBezTo>
                  <a:pt x="283635" y="444600"/>
                  <a:pt x="280818" y="437220"/>
                  <a:pt x="275982" y="431218"/>
                </a:cubicBezTo>
                <a:cubicBezTo>
                  <a:pt x="270123" y="423906"/>
                  <a:pt x="261127" y="419827"/>
                  <a:pt x="251769" y="420237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171" name="MaskAnim_text_left">
            <a:extLst>
              <a:ext uri="{FF2B5EF4-FFF2-40B4-BE49-F238E27FC236}">
                <a16:creationId xmlns:a16="http://schemas.microsoft.com/office/drawing/2014/main" id="{5467EA11-17ED-4C80-963C-29F993D5A42A}"/>
              </a:ext>
            </a:extLst>
          </p:cNvPr>
          <p:cNvSpPr/>
          <p:nvPr/>
        </p:nvSpPr>
        <p:spPr>
          <a:xfrm>
            <a:off x="0" y="1612667"/>
            <a:ext cx="10928807" cy="524339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73051287-A76A-4D0D-98F8-4ED578AD3005}"/>
              </a:ext>
            </a:extLst>
          </p:cNvPr>
          <p:cNvGrpSpPr/>
          <p:nvPr/>
        </p:nvGrpSpPr>
        <p:grpSpPr>
          <a:xfrm>
            <a:off x="6336138" y="1972173"/>
            <a:ext cx="530175" cy="2724790"/>
            <a:chOff x="6336138" y="1972173"/>
            <a:chExt cx="530175" cy="2724790"/>
          </a:xfrm>
        </p:grpSpPr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34BAF40B-F91F-42AC-A157-DAC29B4B5E85}"/>
                </a:ext>
              </a:extLst>
            </p:cNvPr>
            <p:cNvGrpSpPr/>
            <p:nvPr/>
          </p:nvGrpSpPr>
          <p:grpSpPr>
            <a:xfrm>
              <a:off x="6336138" y="1974867"/>
              <a:ext cx="530175" cy="2722096"/>
              <a:chOff x="6336138" y="1974867"/>
              <a:chExt cx="530175" cy="2722096"/>
            </a:xfrm>
          </p:grpSpPr>
          <p:sp>
            <p:nvSpPr>
              <p:cNvPr id="26" name="Forme libre : forme 25">
                <a:extLst>
                  <a:ext uri="{FF2B5EF4-FFF2-40B4-BE49-F238E27FC236}">
                    <a16:creationId xmlns:a16="http://schemas.microsoft.com/office/drawing/2014/main" id="{64EF0A16-F7DF-4F80-A871-4FFA7488EF72}"/>
                  </a:ext>
                </a:extLst>
              </p:cNvPr>
              <p:cNvSpPr/>
              <p:nvPr/>
            </p:nvSpPr>
            <p:spPr>
              <a:xfrm>
                <a:off x="6399828" y="2320365"/>
                <a:ext cx="309587" cy="1801394"/>
              </a:xfrm>
              <a:custGeom>
                <a:avLst/>
                <a:gdLst>
                  <a:gd name="connsiteX0" fmla="*/ 41854 w 309587"/>
                  <a:gd name="connsiteY0" fmla="*/ 1772753 h 1801394"/>
                  <a:gd name="connsiteX1" fmla="*/ 59445 w 309587"/>
                  <a:gd name="connsiteY1" fmla="*/ 27610 h 1801394"/>
                  <a:gd name="connsiteX2" fmla="*/ 188314 w 309587"/>
                  <a:gd name="connsiteY2" fmla="*/ -290 h 1801394"/>
                  <a:gd name="connsiteX3" fmla="*/ 309257 w 309587"/>
                  <a:gd name="connsiteY3" fmla="*/ 1801104 h 1801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9587" h="1801394">
                    <a:moveTo>
                      <a:pt x="41854" y="1772753"/>
                    </a:moveTo>
                    <a:cubicBezTo>
                      <a:pt x="7576" y="1585893"/>
                      <a:pt x="-40558" y="496177"/>
                      <a:pt x="59445" y="27610"/>
                    </a:cubicBezTo>
                    <a:lnTo>
                      <a:pt x="188314" y="-290"/>
                    </a:lnTo>
                    <a:cubicBezTo>
                      <a:pt x="188314" y="-290"/>
                      <a:pt x="176973" y="1530415"/>
                      <a:pt x="309257" y="1801104"/>
                    </a:cubicBezTo>
                    <a:close/>
                  </a:path>
                </a:pathLst>
              </a:custGeom>
              <a:solidFill>
                <a:srgbClr val="D19D82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" name="Forme libre : forme 26">
                <a:extLst>
                  <a:ext uri="{FF2B5EF4-FFF2-40B4-BE49-F238E27FC236}">
                    <a16:creationId xmlns:a16="http://schemas.microsoft.com/office/drawing/2014/main" id="{DDC2DEA2-88EC-4007-A43A-07F44652952D}"/>
                  </a:ext>
                </a:extLst>
              </p:cNvPr>
              <p:cNvSpPr/>
              <p:nvPr/>
            </p:nvSpPr>
            <p:spPr>
              <a:xfrm>
                <a:off x="6442013" y="4086994"/>
                <a:ext cx="424300" cy="609969"/>
              </a:xfrm>
              <a:custGeom>
                <a:avLst/>
                <a:gdLst>
                  <a:gd name="connsiteX0" fmla="*/ 423971 w 424300"/>
                  <a:gd name="connsiteY0" fmla="*/ 210733 h 609969"/>
                  <a:gd name="connsiteX1" fmla="*/ 259663 w 424300"/>
                  <a:gd name="connsiteY1" fmla="*/ -290 h 609969"/>
                  <a:gd name="connsiteX2" fmla="*/ -330 w 424300"/>
                  <a:gd name="connsiteY2" fmla="*/ -290 h 609969"/>
                  <a:gd name="connsiteX3" fmla="*/ 147483 w 424300"/>
                  <a:gd name="connsiteY3" fmla="*/ 586579 h 609969"/>
                  <a:gd name="connsiteX4" fmla="*/ 423971 w 424300"/>
                  <a:gd name="connsiteY4" fmla="*/ 210733 h 609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4300" h="609969">
                    <a:moveTo>
                      <a:pt x="423971" y="210733"/>
                    </a:moveTo>
                    <a:cubicBezTo>
                      <a:pt x="384601" y="214341"/>
                      <a:pt x="282537" y="109248"/>
                      <a:pt x="259663" y="-290"/>
                    </a:cubicBezTo>
                    <a:cubicBezTo>
                      <a:pt x="259663" y="-290"/>
                      <a:pt x="62558" y="19040"/>
                      <a:pt x="-330" y="-290"/>
                    </a:cubicBezTo>
                    <a:cubicBezTo>
                      <a:pt x="5405" y="61631"/>
                      <a:pt x="85304" y="450171"/>
                      <a:pt x="147483" y="586579"/>
                    </a:cubicBezTo>
                    <a:cubicBezTo>
                      <a:pt x="209662" y="722987"/>
                      <a:pt x="423971" y="210733"/>
                      <a:pt x="423971" y="210733"/>
                    </a:cubicBezTo>
                    <a:close/>
                  </a:path>
                </a:pathLst>
              </a:custGeom>
              <a:solidFill>
                <a:srgbClr val="313759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" name="Forme libre : forme 50">
                <a:extLst>
                  <a:ext uri="{FF2B5EF4-FFF2-40B4-BE49-F238E27FC236}">
                    <a16:creationId xmlns:a16="http://schemas.microsoft.com/office/drawing/2014/main" id="{67D3C945-70D1-4758-A552-9FE8C395A048}"/>
                  </a:ext>
                </a:extLst>
              </p:cNvPr>
              <p:cNvSpPr/>
              <p:nvPr/>
            </p:nvSpPr>
            <p:spPr>
              <a:xfrm>
                <a:off x="6336138" y="1974867"/>
                <a:ext cx="291787" cy="373605"/>
              </a:xfrm>
              <a:custGeom>
                <a:avLst/>
                <a:gdLst>
                  <a:gd name="connsiteX0" fmla="*/ 56381 w 291787"/>
                  <a:gd name="connsiteY0" fmla="*/ 147137 h 373605"/>
                  <a:gd name="connsiteX1" fmla="*/ 70235 w 291787"/>
                  <a:gd name="connsiteY1" fmla="*/ 320272 h 373605"/>
                  <a:gd name="connsiteX2" fmla="*/ 123135 w 291787"/>
                  <a:gd name="connsiteY2" fmla="*/ 373109 h 373605"/>
                  <a:gd name="connsiteX3" fmla="*/ 252004 w 291787"/>
                  <a:gd name="connsiteY3" fmla="*/ 345208 h 373605"/>
                  <a:gd name="connsiteX4" fmla="*/ 276940 w 291787"/>
                  <a:gd name="connsiteY4" fmla="*/ 119237 h 373605"/>
                  <a:gd name="connsiteX5" fmla="*/ 284157 w 291787"/>
                  <a:gd name="connsiteY5" fmla="*/ 3255 h 373605"/>
                  <a:gd name="connsiteX6" fmla="*/ 227647 w 291787"/>
                  <a:gd name="connsiteY6" fmla="*/ 54802 h 373605"/>
                  <a:gd name="connsiteX7" fmla="*/ 174232 w 291787"/>
                  <a:gd name="connsiteY7" fmla="*/ 7830 h 373605"/>
                  <a:gd name="connsiteX8" fmla="*/ 152195 w 291787"/>
                  <a:gd name="connsiteY8" fmla="*/ 75357 h 373605"/>
                  <a:gd name="connsiteX9" fmla="*/ 86214 w 291787"/>
                  <a:gd name="connsiteY9" fmla="*/ 101775 h 373605"/>
                  <a:gd name="connsiteX10" fmla="*/ 9859 w 291787"/>
                  <a:gd name="connsiteY10" fmla="*/ 151647 h 373605"/>
                  <a:gd name="connsiteX11" fmla="*/ 9859 w 291787"/>
                  <a:gd name="connsiteY11" fmla="*/ 208865 h 373605"/>
                  <a:gd name="connsiteX12" fmla="*/ 56381 w 291787"/>
                  <a:gd name="connsiteY12" fmla="*/ 147137 h 373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1787" h="373605">
                    <a:moveTo>
                      <a:pt x="56381" y="147137"/>
                    </a:moveTo>
                    <a:cubicBezTo>
                      <a:pt x="58571" y="185282"/>
                      <a:pt x="52515" y="305581"/>
                      <a:pt x="70235" y="320272"/>
                    </a:cubicBezTo>
                    <a:cubicBezTo>
                      <a:pt x="87954" y="334963"/>
                      <a:pt x="123135" y="373109"/>
                      <a:pt x="123135" y="373109"/>
                    </a:cubicBezTo>
                    <a:cubicBezTo>
                      <a:pt x="123135" y="373109"/>
                      <a:pt x="202390" y="377554"/>
                      <a:pt x="252004" y="345208"/>
                    </a:cubicBezTo>
                    <a:cubicBezTo>
                      <a:pt x="252004" y="345208"/>
                      <a:pt x="262313" y="173555"/>
                      <a:pt x="276940" y="119237"/>
                    </a:cubicBezTo>
                    <a:cubicBezTo>
                      <a:pt x="291567" y="64918"/>
                      <a:pt x="297173" y="12082"/>
                      <a:pt x="284157" y="3255"/>
                    </a:cubicBezTo>
                    <a:cubicBezTo>
                      <a:pt x="271141" y="-5573"/>
                      <a:pt x="245883" y="-1191"/>
                      <a:pt x="227647" y="54802"/>
                    </a:cubicBezTo>
                    <a:cubicBezTo>
                      <a:pt x="222687" y="21039"/>
                      <a:pt x="188987" y="6348"/>
                      <a:pt x="174232" y="7830"/>
                    </a:cubicBezTo>
                    <a:cubicBezTo>
                      <a:pt x="159476" y="9311"/>
                      <a:pt x="152195" y="45975"/>
                      <a:pt x="152195" y="75357"/>
                    </a:cubicBezTo>
                    <a:cubicBezTo>
                      <a:pt x="124360" y="78256"/>
                      <a:pt x="97942" y="85602"/>
                      <a:pt x="86214" y="101775"/>
                    </a:cubicBezTo>
                    <a:cubicBezTo>
                      <a:pt x="64177" y="91465"/>
                      <a:pt x="30414" y="89984"/>
                      <a:pt x="9859" y="151647"/>
                    </a:cubicBezTo>
                    <a:cubicBezTo>
                      <a:pt x="-10696" y="213311"/>
                      <a:pt x="5478" y="208865"/>
                      <a:pt x="9859" y="208865"/>
                    </a:cubicBezTo>
                    <a:cubicBezTo>
                      <a:pt x="14241" y="208865"/>
                      <a:pt x="56381" y="147137"/>
                      <a:pt x="56381" y="147137"/>
                    </a:cubicBezTo>
                    <a:close/>
                  </a:path>
                </a:pathLst>
              </a:custGeom>
              <a:solidFill>
                <a:srgbClr val="D19D82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52" name="Forme libre : forme 51">
              <a:extLst>
                <a:ext uri="{FF2B5EF4-FFF2-40B4-BE49-F238E27FC236}">
                  <a16:creationId xmlns:a16="http://schemas.microsoft.com/office/drawing/2014/main" id="{1FB125B1-8E3F-4663-AF98-2E82CCFEF9ED}"/>
                </a:ext>
              </a:extLst>
            </p:cNvPr>
            <p:cNvSpPr/>
            <p:nvPr/>
          </p:nvSpPr>
          <p:spPr>
            <a:xfrm>
              <a:off x="6578930" y="2185974"/>
              <a:ext cx="104546" cy="128041"/>
            </a:xfrm>
            <a:custGeom>
              <a:avLst/>
              <a:gdLst>
                <a:gd name="connsiteX0" fmla="*/ 9406 w 104546"/>
                <a:gd name="connsiteY0" fmla="*/ 127751 h 128041"/>
                <a:gd name="connsiteX1" fmla="*/ 103351 w 104546"/>
                <a:gd name="connsiteY1" fmla="*/ 8934 h 128041"/>
                <a:gd name="connsiteX2" fmla="*/ 16880 w 104546"/>
                <a:gd name="connsiteY2" fmla="*/ 29424 h 128041"/>
                <a:gd name="connsiteX3" fmla="*/ 9406 w 104546"/>
                <a:gd name="connsiteY3" fmla="*/ 127751 h 128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546" h="128041">
                  <a:moveTo>
                    <a:pt x="9406" y="127751"/>
                  </a:moveTo>
                  <a:cubicBezTo>
                    <a:pt x="29960" y="96951"/>
                    <a:pt x="113597" y="31099"/>
                    <a:pt x="103351" y="8934"/>
                  </a:cubicBezTo>
                  <a:cubicBezTo>
                    <a:pt x="93106" y="-13232"/>
                    <a:pt x="37628" y="8934"/>
                    <a:pt x="16880" y="29424"/>
                  </a:cubicBezTo>
                  <a:cubicBezTo>
                    <a:pt x="-3868" y="49914"/>
                    <a:pt x="-5221" y="114284"/>
                    <a:pt x="9406" y="127751"/>
                  </a:cubicBezTo>
                  <a:close/>
                </a:path>
              </a:pathLst>
            </a:custGeom>
            <a:solidFill>
              <a:srgbClr val="D19D82"/>
            </a:solidFill>
            <a:ln w="64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" name="Forme libre : forme 52">
              <a:extLst>
                <a:ext uri="{FF2B5EF4-FFF2-40B4-BE49-F238E27FC236}">
                  <a16:creationId xmlns:a16="http://schemas.microsoft.com/office/drawing/2014/main" id="{44A447EB-BAB2-4825-90D5-D0857D6F48CD}"/>
                </a:ext>
              </a:extLst>
            </p:cNvPr>
            <p:cNvSpPr/>
            <p:nvPr/>
          </p:nvSpPr>
          <p:spPr>
            <a:xfrm>
              <a:off x="6412196" y="1972173"/>
              <a:ext cx="199597" cy="218912"/>
            </a:xfrm>
            <a:custGeom>
              <a:avLst/>
              <a:gdLst>
                <a:gd name="connsiteX0" fmla="*/ 196822 w 199597"/>
                <a:gd name="connsiteY0" fmla="*/ 53981 h 218912"/>
                <a:gd name="connsiteX1" fmla="*/ 186513 w 199597"/>
                <a:gd name="connsiteY1" fmla="*/ 70025 h 218912"/>
                <a:gd name="connsiteX2" fmla="*/ 170533 w 199597"/>
                <a:gd name="connsiteY2" fmla="*/ 105980 h 218912"/>
                <a:gd name="connsiteX3" fmla="*/ 159193 w 199597"/>
                <a:gd name="connsiteY3" fmla="*/ 120671 h 218912"/>
                <a:gd name="connsiteX4" fmla="*/ 152749 w 199597"/>
                <a:gd name="connsiteY4" fmla="*/ 124472 h 218912"/>
                <a:gd name="connsiteX5" fmla="*/ 147015 w 199597"/>
                <a:gd name="connsiteY5" fmla="*/ 123635 h 218912"/>
                <a:gd name="connsiteX6" fmla="*/ 142311 w 199597"/>
                <a:gd name="connsiteY6" fmla="*/ 109846 h 218912"/>
                <a:gd name="connsiteX7" fmla="*/ 144566 w 199597"/>
                <a:gd name="connsiteY7" fmla="*/ 90837 h 218912"/>
                <a:gd name="connsiteX8" fmla="*/ 156357 w 199597"/>
                <a:gd name="connsiteY8" fmla="*/ 52885 h 218912"/>
                <a:gd name="connsiteX9" fmla="*/ 157067 w 199597"/>
                <a:gd name="connsiteY9" fmla="*/ 51082 h 218912"/>
                <a:gd name="connsiteX10" fmla="*/ 156486 w 199597"/>
                <a:gd name="connsiteY10" fmla="*/ 49535 h 218912"/>
                <a:gd name="connsiteX11" fmla="*/ 136512 w 199597"/>
                <a:gd name="connsiteY11" fmla="*/ 17318 h 218912"/>
                <a:gd name="connsiteX12" fmla="*/ 102426 w 199597"/>
                <a:gd name="connsiteY12" fmla="*/ -208 h 218912"/>
                <a:gd name="connsiteX13" fmla="*/ 99849 w 199597"/>
                <a:gd name="connsiteY13" fmla="*/ -208 h 218912"/>
                <a:gd name="connsiteX14" fmla="*/ 96950 w 199597"/>
                <a:gd name="connsiteY14" fmla="*/ -208 h 218912"/>
                <a:gd name="connsiteX15" fmla="*/ 91215 w 199597"/>
                <a:gd name="connsiteY15" fmla="*/ 3078 h 218912"/>
                <a:gd name="connsiteX16" fmla="*/ 85545 w 199597"/>
                <a:gd name="connsiteY16" fmla="*/ 11712 h 218912"/>
                <a:gd name="connsiteX17" fmla="*/ 79810 w 199597"/>
                <a:gd name="connsiteY17" fmla="*/ 29496 h 218912"/>
                <a:gd name="connsiteX18" fmla="*/ 73946 w 199597"/>
                <a:gd name="connsiteY18" fmla="*/ 65321 h 218912"/>
                <a:gd name="connsiteX19" fmla="*/ 73946 w 199597"/>
                <a:gd name="connsiteY19" fmla="*/ 68608 h 218912"/>
                <a:gd name="connsiteX20" fmla="*/ 40376 w 199597"/>
                <a:gd name="connsiteY20" fmla="*/ 76469 h 218912"/>
                <a:gd name="connsiteX21" fmla="*/ 8159 w 199597"/>
                <a:gd name="connsiteY21" fmla="*/ 94575 h 218912"/>
                <a:gd name="connsiteX22" fmla="*/ 7128 w 199597"/>
                <a:gd name="connsiteY22" fmla="*/ 95412 h 218912"/>
                <a:gd name="connsiteX23" fmla="*/ 7128 w 199597"/>
                <a:gd name="connsiteY23" fmla="*/ 96830 h 218912"/>
                <a:gd name="connsiteX24" fmla="*/ 684 w 199597"/>
                <a:gd name="connsiteY24" fmla="*/ 146960 h 218912"/>
                <a:gd name="connsiteX25" fmla="*/ 2746 w 199597"/>
                <a:gd name="connsiteY25" fmla="*/ 198507 h 218912"/>
                <a:gd name="connsiteX26" fmla="*/ 8545 w 199597"/>
                <a:gd name="connsiteY26" fmla="*/ 211394 h 218912"/>
                <a:gd name="connsiteX27" fmla="*/ 23622 w 199597"/>
                <a:gd name="connsiteY27" fmla="*/ 218611 h 218912"/>
                <a:gd name="connsiteX28" fmla="*/ 37733 w 199597"/>
                <a:gd name="connsiteY28" fmla="*/ 210621 h 218912"/>
                <a:gd name="connsiteX29" fmla="*/ 44756 w 199597"/>
                <a:gd name="connsiteY29" fmla="*/ 198636 h 218912"/>
                <a:gd name="connsiteX30" fmla="*/ 57643 w 199597"/>
                <a:gd name="connsiteY30" fmla="*/ 148958 h 218912"/>
                <a:gd name="connsiteX31" fmla="*/ 57000 w 199597"/>
                <a:gd name="connsiteY31" fmla="*/ 119446 h 218912"/>
                <a:gd name="connsiteX32" fmla="*/ 47206 w 199597"/>
                <a:gd name="connsiteY32" fmla="*/ 147282 h 218912"/>
                <a:gd name="connsiteX33" fmla="*/ 35479 w 199597"/>
                <a:gd name="connsiteY33" fmla="*/ 194384 h 218912"/>
                <a:gd name="connsiteX34" fmla="*/ 23430 w 199597"/>
                <a:gd name="connsiteY34" fmla="*/ 208237 h 218912"/>
                <a:gd name="connsiteX35" fmla="*/ 16986 w 199597"/>
                <a:gd name="connsiteY35" fmla="*/ 205144 h 218912"/>
                <a:gd name="connsiteX36" fmla="*/ 12798 w 199597"/>
                <a:gd name="connsiteY36" fmla="*/ 195672 h 218912"/>
                <a:gd name="connsiteX37" fmla="*/ 10478 w 199597"/>
                <a:gd name="connsiteY37" fmla="*/ 147540 h 218912"/>
                <a:gd name="connsiteX38" fmla="*/ 15826 w 199597"/>
                <a:gd name="connsiteY38" fmla="*/ 100116 h 218912"/>
                <a:gd name="connsiteX39" fmla="*/ 44113 w 199597"/>
                <a:gd name="connsiteY39" fmla="*/ 83943 h 218912"/>
                <a:gd name="connsiteX40" fmla="*/ 71756 w 199597"/>
                <a:gd name="connsiteY40" fmla="*/ 76340 h 218912"/>
                <a:gd name="connsiteX41" fmla="*/ 68211 w 199597"/>
                <a:gd name="connsiteY41" fmla="*/ 122861 h 218912"/>
                <a:gd name="connsiteX42" fmla="*/ 70273 w 199597"/>
                <a:gd name="connsiteY42" fmla="*/ 149666 h 218912"/>
                <a:gd name="connsiteX43" fmla="*/ 74719 w 199597"/>
                <a:gd name="connsiteY43" fmla="*/ 163197 h 218912"/>
                <a:gd name="connsiteX44" fmla="*/ 79487 w 199597"/>
                <a:gd name="connsiteY44" fmla="*/ 169641 h 218912"/>
                <a:gd name="connsiteX45" fmla="*/ 87476 w 199597"/>
                <a:gd name="connsiteY45" fmla="*/ 173249 h 218912"/>
                <a:gd name="connsiteX46" fmla="*/ 102618 w 199597"/>
                <a:gd name="connsiteY46" fmla="*/ 168223 h 218912"/>
                <a:gd name="connsiteX47" fmla="*/ 110802 w 199597"/>
                <a:gd name="connsiteY47" fmla="*/ 156303 h 218912"/>
                <a:gd name="connsiteX48" fmla="*/ 118212 w 199597"/>
                <a:gd name="connsiteY48" fmla="*/ 130529 h 218912"/>
                <a:gd name="connsiteX49" fmla="*/ 123624 w 199597"/>
                <a:gd name="connsiteY49" fmla="*/ 78466 h 218912"/>
                <a:gd name="connsiteX50" fmla="*/ 120532 w 199597"/>
                <a:gd name="connsiteY50" fmla="*/ 78466 h 218912"/>
                <a:gd name="connsiteX51" fmla="*/ 114089 w 199597"/>
                <a:gd name="connsiteY51" fmla="*/ 130014 h 218912"/>
                <a:gd name="connsiteX52" fmla="*/ 106485 w 199597"/>
                <a:gd name="connsiteY52" fmla="*/ 154628 h 218912"/>
                <a:gd name="connsiteX53" fmla="*/ 99204 w 199597"/>
                <a:gd name="connsiteY53" fmla="*/ 164873 h 218912"/>
                <a:gd name="connsiteX54" fmla="*/ 88057 w 199597"/>
                <a:gd name="connsiteY54" fmla="*/ 168288 h 218912"/>
                <a:gd name="connsiteX55" fmla="*/ 79487 w 199597"/>
                <a:gd name="connsiteY55" fmla="*/ 160942 h 218912"/>
                <a:gd name="connsiteX56" fmla="*/ 75879 w 199597"/>
                <a:gd name="connsiteY56" fmla="*/ 148958 h 218912"/>
                <a:gd name="connsiteX57" fmla="*/ 74461 w 199597"/>
                <a:gd name="connsiteY57" fmla="*/ 123184 h 218912"/>
                <a:gd name="connsiteX58" fmla="*/ 79874 w 199597"/>
                <a:gd name="connsiteY58" fmla="*/ 71636 h 218912"/>
                <a:gd name="connsiteX59" fmla="*/ 80454 w 199597"/>
                <a:gd name="connsiteY59" fmla="*/ 68221 h 218912"/>
                <a:gd name="connsiteX60" fmla="*/ 77168 w 199597"/>
                <a:gd name="connsiteY60" fmla="*/ 68221 h 218912"/>
                <a:gd name="connsiteX61" fmla="*/ 77683 w 199597"/>
                <a:gd name="connsiteY61" fmla="*/ 65579 h 218912"/>
                <a:gd name="connsiteX62" fmla="*/ 84513 w 199597"/>
                <a:gd name="connsiteY62" fmla="*/ 30334 h 218912"/>
                <a:gd name="connsiteX63" fmla="*/ 90570 w 199597"/>
                <a:gd name="connsiteY63" fmla="*/ 13645 h 218912"/>
                <a:gd name="connsiteX64" fmla="*/ 95403 w 199597"/>
                <a:gd name="connsiteY64" fmla="*/ 6622 h 218912"/>
                <a:gd name="connsiteX65" fmla="*/ 98753 w 199597"/>
                <a:gd name="connsiteY65" fmla="*/ 4818 h 218912"/>
                <a:gd name="connsiteX66" fmla="*/ 102942 w 199597"/>
                <a:gd name="connsiteY66" fmla="*/ 4817 h 218912"/>
                <a:gd name="connsiteX67" fmla="*/ 132324 w 199597"/>
                <a:gd name="connsiteY67" fmla="*/ 21506 h 218912"/>
                <a:gd name="connsiteX68" fmla="*/ 149335 w 199597"/>
                <a:gd name="connsiteY68" fmla="*/ 50437 h 218912"/>
                <a:gd name="connsiteX69" fmla="*/ 136448 w 199597"/>
                <a:gd name="connsiteY69" fmla="*/ 88389 h 218912"/>
                <a:gd name="connsiteX70" fmla="*/ 133484 w 199597"/>
                <a:gd name="connsiteY70" fmla="*/ 109395 h 218912"/>
                <a:gd name="connsiteX71" fmla="*/ 134837 w 199597"/>
                <a:gd name="connsiteY71" fmla="*/ 120735 h 218912"/>
                <a:gd name="connsiteX72" fmla="*/ 142312 w 199597"/>
                <a:gd name="connsiteY72" fmla="*/ 131431 h 218912"/>
                <a:gd name="connsiteX73" fmla="*/ 155649 w 199597"/>
                <a:gd name="connsiteY73" fmla="*/ 133815 h 218912"/>
                <a:gd name="connsiteX74" fmla="*/ 166603 w 199597"/>
                <a:gd name="connsiteY74" fmla="*/ 127952 h 218912"/>
                <a:gd name="connsiteX75" fmla="*/ 180263 w 199597"/>
                <a:gd name="connsiteY75" fmla="*/ 110877 h 218912"/>
                <a:gd name="connsiteX76" fmla="*/ 197274 w 199597"/>
                <a:gd name="connsiteY76" fmla="*/ 72860 h 218912"/>
                <a:gd name="connsiteX77" fmla="*/ 196822 w 199597"/>
                <a:gd name="connsiteY77" fmla="*/ 53981 h 218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99597" h="218912">
                  <a:moveTo>
                    <a:pt x="196822" y="53981"/>
                  </a:moveTo>
                  <a:cubicBezTo>
                    <a:pt x="194246" y="53337"/>
                    <a:pt x="190379" y="58556"/>
                    <a:pt x="186513" y="70025"/>
                  </a:cubicBezTo>
                  <a:cubicBezTo>
                    <a:pt x="182380" y="82506"/>
                    <a:pt x="177028" y="94549"/>
                    <a:pt x="170533" y="105980"/>
                  </a:cubicBezTo>
                  <a:cubicBezTo>
                    <a:pt x="167519" y="111423"/>
                    <a:pt x="163696" y="116376"/>
                    <a:pt x="159193" y="120671"/>
                  </a:cubicBezTo>
                  <a:cubicBezTo>
                    <a:pt x="157358" y="122406"/>
                    <a:pt x="155155" y="123705"/>
                    <a:pt x="152749" y="124472"/>
                  </a:cubicBezTo>
                  <a:cubicBezTo>
                    <a:pt x="150803" y="124983"/>
                    <a:pt x="148733" y="124681"/>
                    <a:pt x="147015" y="123635"/>
                  </a:cubicBezTo>
                  <a:cubicBezTo>
                    <a:pt x="143857" y="121959"/>
                    <a:pt x="142246" y="115967"/>
                    <a:pt x="142311" y="109846"/>
                  </a:cubicBezTo>
                  <a:cubicBezTo>
                    <a:pt x="142376" y="103447"/>
                    <a:pt x="143133" y="97074"/>
                    <a:pt x="144566" y="90837"/>
                  </a:cubicBezTo>
                  <a:cubicBezTo>
                    <a:pt x="147438" y="77882"/>
                    <a:pt x="151382" y="65188"/>
                    <a:pt x="156357" y="52885"/>
                  </a:cubicBezTo>
                  <a:lnTo>
                    <a:pt x="157067" y="51082"/>
                  </a:lnTo>
                  <a:lnTo>
                    <a:pt x="156486" y="49535"/>
                  </a:lnTo>
                  <a:cubicBezTo>
                    <a:pt x="152103" y="37542"/>
                    <a:pt x="145304" y="26577"/>
                    <a:pt x="136512" y="17318"/>
                  </a:cubicBezTo>
                  <a:cubicBezTo>
                    <a:pt x="127825" y="7312"/>
                    <a:pt x="115619" y="1035"/>
                    <a:pt x="102426" y="-208"/>
                  </a:cubicBezTo>
                  <a:lnTo>
                    <a:pt x="99849" y="-208"/>
                  </a:lnTo>
                  <a:cubicBezTo>
                    <a:pt x="98885" y="-318"/>
                    <a:pt x="97912" y="-318"/>
                    <a:pt x="96950" y="-208"/>
                  </a:cubicBezTo>
                  <a:cubicBezTo>
                    <a:pt x="94761" y="311"/>
                    <a:pt x="92770" y="1452"/>
                    <a:pt x="91215" y="3078"/>
                  </a:cubicBezTo>
                  <a:cubicBezTo>
                    <a:pt x="88857" y="5620"/>
                    <a:pt x="86941" y="8538"/>
                    <a:pt x="85545" y="11712"/>
                  </a:cubicBezTo>
                  <a:cubicBezTo>
                    <a:pt x="83054" y="17437"/>
                    <a:pt x="81133" y="23394"/>
                    <a:pt x="79810" y="29496"/>
                  </a:cubicBezTo>
                  <a:cubicBezTo>
                    <a:pt x="77099" y="41302"/>
                    <a:pt x="75141" y="53268"/>
                    <a:pt x="73946" y="65321"/>
                  </a:cubicBezTo>
                  <a:cubicBezTo>
                    <a:pt x="73853" y="66415"/>
                    <a:pt x="73853" y="67514"/>
                    <a:pt x="73946" y="68608"/>
                  </a:cubicBezTo>
                  <a:cubicBezTo>
                    <a:pt x="62432" y="69570"/>
                    <a:pt x="51120" y="72219"/>
                    <a:pt x="40376" y="76469"/>
                  </a:cubicBezTo>
                  <a:cubicBezTo>
                    <a:pt x="28798" y="80872"/>
                    <a:pt x="17940" y="86974"/>
                    <a:pt x="8159" y="94575"/>
                  </a:cubicBezTo>
                  <a:lnTo>
                    <a:pt x="7128" y="95412"/>
                  </a:lnTo>
                  <a:lnTo>
                    <a:pt x="7128" y="96830"/>
                  </a:lnTo>
                  <a:cubicBezTo>
                    <a:pt x="4114" y="113417"/>
                    <a:pt x="1963" y="130150"/>
                    <a:pt x="684" y="146960"/>
                  </a:cubicBezTo>
                  <a:cubicBezTo>
                    <a:pt x="-1172" y="164150"/>
                    <a:pt x="-478" y="181520"/>
                    <a:pt x="2746" y="198507"/>
                  </a:cubicBezTo>
                  <a:cubicBezTo>
                    <a:pt x="3831" y="203136"/>
                    <a:pt x="5800" y="207512"/>
                    <a:pt x="8545" y="211394"/>
                  </a:cubicBezTo>
                  <a:cubicBezTo>
                    <a:pt x="12086" y="216123"/>
                    <a:pt x="17719" y="218819"/>
                    <a:pt x="23622" y="218611"/>
                  </a:cubicBezTo>
                  <a:cubicBezTo>
                    <a:pt x="29247" y="218071"/>
                    <a:pt x="34377" y="215166"/>
                    <a:pt x="37733" y="210621"/>
                  </a:cubicBezTo>
                  <a:cubicBezTo>
                    <a:pt x="40610" y="206965"/>
                    <a:pt x="42972" y="202933"/>
                    <a:pt x="44756" y="198636"/>
                  </a:cubicBezTo>
                  <a:cubicBezTo>
                    <a:pt x="50934" y="182623"/>
                    <a:pt x="55258" y="165955"/>
                    <a:pt x="57643" y="148958"/>
                  </a:cubicBezTo>
                  <a:cubicBezTo>
                    <a:pt x="60608" y="129627"/>
                    <a:pt x="59448" y="119962"/>
                    <a:pt x="57000" y="119446"/>
                  </a:cubicBezTo>
                  <a:cubicBezTo>
                    <a:pt x="54551" y="118931"/>
                    <a:pt x="50169" y="128274"/>
                    <a:pt x="47206" y="147282"/>
                  </a:cubicBezTo>
                  <a:cubicBezTo>
                    <a:pt x="45054" y="163369"/>
                    <a:pt x="41120" y="179166"/>
                    <a:pt x="35479" y="194384"/>
                  </a:cubicBezTo>
                  <a:cubicBezTo>
                    <a:pt x="32579" y="201407"/>
                    <a:pt x="27746" y="208237"/>
                    <a:pt x="23430" y="208237"/>
                  </a:cubicBezTo>
                  <a:cubicBezTo>
                    <a:pt x="20886" y="208417"/>
                    <a:pt x="18437" y="207241"/>
                    <a:pt x="16986" y="205144"/>
                  </a:cubicBezTo>
                  <a:cubicBezTo>
                    <a:pt x="14986" y="202290"/>
                    <a:pt x="13563" y="199072"/>
                    <a:pt x="12798" y="195672"/>
                  </a:cubicBezTo>
                  <a:cubicBezTo>
                    <a:pt x="9709" y="179824"/>
                    <a:pt x="8928" y="163612"/>
                    <a:pt x="10478" y="147540"/>
                  </a:cubicBezTo>
                  <a:cubicBezTo>
                    <a:pt x="11444" y="131753"/>
                    <a:pt x="13313" y="115774"/>
                    <a:pt x="15826" y="100116"/>
                  </a:cubicBezTo>
                  <a:cubicBezTo>
                    <a:pt x="24462" y="93443"/>
                    <a:pt x="33981" y="88001"/>
                    <a:pt x="44113" y="83943"/>
                  </a:cubicBezTo>
                  <a:cubicBezTo>
                    <a:pt x="52966" y="80245"/>
                    <a:pt x="62256" y="77690"/>
                    <a:pt x="71756" y="76340"/>
                  </a:cubicBezTo>
                  <a:cubicBezTo>
                    <a:pt x="69543" y="91751"/>
                    <a:pt x="68359" y="107293"/>
                    <a:pt x="68211" y="122861"/>
                  </a:cubicBezTo>
                  <a:cubicBezTo>
                    <a:pt x="68069" y="131841"/>
                    <a:pt x="68760" y="140814"/>
                    <a:pt x="70273" y="149666"/>
                  </a:cubicBezTo>
                  <a:cubicBezTo>
                    <a:pt x="71068" y="154374"/>
                    <a:pt x="72567" y="158935"/>
                    <a:pt x="74719" y="163197"/>
                  </a:cubicBezTo>
                  <a:cubicBezTo>
                    <a:pt x="75919" y="165608"/>
                    <a:pt x="77533" y="167789"/>
                    <a:pt x="79487" y="169641"/>
                  </a:cubicBezTo>
                  <a:cubicBezTo>
                    <a:pt x="81727" y="171619"/>
                    <a:pt x="84511" y="172876"/>
                    <a:pt x="87476" y="173249"/>
                  </a:cubicBezTo>
                  <a:cubicBezTo>
                    <a:pt x="93022" y="173921"/>
                    <a:pt x="98576" y="172077"/>
                    <a:pt x="102618" y="168223"/>
                  </a:cubicBezTo>
                  <a:cubicBezTo>
                    <a:pt x="106099" y="164823"/>
                    <a:pt x="108879" y="160773"/>
                    <a:pt x="110802" y="156303"/>
                  </a:cubicBezTo>
                  <a:cubicBezTo>
                    <a:pt x="114296" y="148040"/>
                    <a:pt x="116783" y="139386"/>
                    <a:pt x="118212" y="130529"/>
                  </a:cubicBezTo>
                  <a:cubicBezTo>
                    <a:pt x="120929" y="113282"/>
                    <a:pt x="122736" y="95903"/>
                    <a:pt x="123624" y="78466"/>
                  </a:cubicBezTo>
                  <a:cubicBezTo>
                    <a:pt x="124527" y="67190"/>
                    <a:pt x="121628" y="66868"/>
                    <a:pt x="120532" y="78466"/>
                  </a:cubicBezTo>
                  <a:cubicBezTo>
                    <a:pt x="119320" y="95753"/>
                    <a:pt x="117169" y="112961"/>
                    <a:pt x="114089" y="130014"/>
                  </a:cubicBezTo>
                  <a:cubicBezTo>
                    <a:pt x="112576" y="138500"/>
                    <a:pt x="110022" y="146767"/>
                    <a:pt x="106485" y="154628"/>
                  </a:cubicBezTo>
                  <a:cubicBezTo>
                    <a:pt x="104747" y="158483"/>
                    <a:pt x="102274" y="161964"/>
                    <a:pt x="99204" y="164873"/>
                  </a:cubicBezTo>
                  <a:cubicBezTo>
                    <a:pt x="96195" y="167636"/>
                    <a:pt x="92097" y="168891"/>
                    <a:pt x="88057" y="168288"/>
                  </a:cubicBezTo>
                  <a:cubicBezTo>
                    <a:pt x="84115" y="167500"/>
                    <a:pt x="80869" y="164717"/>
                    <a:pt x="79487" y="160942"/>
                  </a:cubicBezTo>
                  <a:cubicBezTo>
                    <a:pt x="77689" y="157152"/>
                    <a:pt x="76472" y="153111"/>
                    <a:pt x="75879" y="148958"/>
                  </a:cubicBezTo>
                  <a:cubicBezTo>
                    <a:pt x="74590" y="140430"/>
                    <a:pt x="74116" y="131800"/>
                    <a:pt x="74461" y="123184"/>
                  </a:cubicBezTo>
                  <a:cubicBezTo>
                    <a:pt x="75065" y="105896"/>
                    <a:pt x="76873" y="88672"/>
                    <a:pt x="79874" y="71636"/>
                  </a:cubicBezTo>
                  <a:lnTo>
                    <a:pt x="80454" y="68221"/>
                  </a:lnTo>
                  <a:lnTo>
                    <a:pt x="77168" y="68221"/>
                  </a:lnTo>
                  <a:cubicBezTo>
                    <a:pt x="77395" y="67352"/>
                    <a:pt x="77567" y="66470"/>
                    <a:pt x="77683" y="65579"/>
                  </a:cubicBezTo>
                  <a:cubicBezTo>
                    <a:pt x="79213" y="53698"/>
                    <a:pt x="81494" y="41926"/>
                    <a:pt x="84513" y="30334"/>
                  </a:cubicBezTo>
                  <a:cubicBezTo>
                    <a:pt x="85989" y="24588"/>
                    <a:pt x="88018" y="19000"/>
                    <a:pt x="90570" y="13645"/>
                  </a:cubicBezTo>
                  <a:cubicBezTo>
                    <a:pt x="91747" y="11033"/>
                    <a:pt x="93384" y="8654"/>
                    <a:pt x="95403" y="6622"/>
                  </a:cubicBezTo>
                  <a:cubicBezTo>
                    <a:pt x="96313" y="5697"/>
                    <a:pt x="97480" y="5068"/>
                    <a:pt x="98753" y="4818"/>
                  </a:cubicBezTo>
                  <a:cubicBezTo>
                    <a:pt x="99978" y="4817"/>
                    <a:pt x="101589" y="4817"/>
                    <a:pt x="102942" y="4817"/>
                  </a:cubicBezTo>
                  <a:cubicBezTo>
                    <a:pt x="114528" y="6363"/>
                    <a:pt x="125062" y="12346"/>
                    <a:pt x="132324" y="21506"/>
                  </a:cubicBezTo>
                  <a:cubicBezTo>
                    <a:pt x="139813" y="29958"/>
                    <a:pt x="145590" y="39783"/>
                    <a:pt x="149335" y="50437"/>
                  </a:cubicBezTo>
                  <a:cubicBezTo>
                    <a:pt x="143967" y="62698"/>
                    <a:pt x="139655" y="75394"/>
                    <a:pt x="136448" y="88389"/>
                  </a:cubicBezTo>
                  <a:cubicBezTo>
                    <a:pt x="134696" y="95262"/>
                    <a:pt x="133702" y="102305"/>
                    <a:pt x="133484" y="109395"/>
                  </a:cubicBezTo>
                  <a:cubicBezTo>
                    <a:pt x="133347" y="113222"/>
                    <a:pt x="133804" y="117047"/>
                    <a:pt x="134837" y="120735"/>
                  </a:cubicBezTo>
                  <a:cubicBezTo>
                    <a:pt x="135912" y="125106"/>
                    <a:pt x="138577" y="128919"/>
                    <a:pt x="142312" y="131431"/>
                  </a:cubicBezTo>
                  <a:cubicBezTo>
                    <a:pt x="146256" y="133989"/>
                    <a:pt x="151064" y="134848"/>
                    <a:pt x="155649" y="133815"/>
                  </a:cubicBezTo>
                  <a:cubicBezTo>
                    <a:pt x="159700" y="132722"/>
                    <a:pt x="163446" y="130716"/>
                    <a:pt x="166603" y="127952"/>
                  </a:cubicBezTo>
                  <a:cubicBezTo>
                    <a:pt x="172012" y="123001"/>
                    <a:pt x="176620" y="117241"/>
                    <a:pt x="180263" y="110877"/>
                  </a:cubicBezTo>
                  <a:cubicBezTo>
                    <a:pt x="187226" y="98824"/>
                    <a:pt x="192926" y="86084"/>
                    <a:pt x="197274" y="72860"/>
                  </a:cubicBezTo>
                  <a:cubicBezTo>
                    <a:pt x="200560" y="61391"/>
                    <a:pt x="199335" y="54561"/>
                    <a:pt x="196822" y="53981"/>
                  </a:cubicBezTo>
                  <a:close/>
                </a:path>
              </a:pathLst>
            </a:custGeom>
            <a:solidFill>
              <a:srgbClr val="C18A78"/>
            </a:solidFill>
            <a:ln w="64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76" name="Group 175">
            <a:extLst>
              <a:ext uri="{FF2B5EF4-FFF2-40B4-BE49-F238E27FC236}">
                <a16:creationId xmlns:a16="http://schemas.microsoft.com/office/drawing/2014/main" id="{DE3E68F4-0F79-4E0D-91C7-DD952BCCFBAA}"/>
              </a:ext>
            </a:extLst>
          </p:cNvPr>
          <p:cNvGrpSpPr/>
          <p:nvPr/>
        </p:nvGrpSpPr>
        <p:grpSpPr>
          <a:xfrm>
            <a:off x="2702494" y="3800390"/>
            <a:ext cx="2961654" cy="3312758"/>
            <a:chOff x="2702494" y="3800390"/>
            <a:chExt cx="2961654" cy="3312758"/>
          </a:xfrm>
        </p:grpSpPr>
        <p:grpSp>
          <p:nvGrpSpPr>
            <p:cNvPr id="174" name="Group 173">
              <a:extLst>
                <a:ext uri="{FF2B5EF4-FFF2-40B4-BE49-F238E27FC236}">
                  <a16:creationId xmlns:a16="http://schemas.microsoft.com/office/drawing/2014/main" id="{20F9F89A-04FC-44F9-8885-C42E810E9229}"/>
                </a:ext>
              </a:extLst>
            </p:cNvPr>
            <p:cNvGrpSpPr/>
            <p:nvPr/>
          </p:nvGrpSpPr>
          <p:grpSpPr>
            <a:xfrm>
              <a:off x="2702494" y="3800390"/>
              <a:ext cx="1928027" cy="2166379"/>
              <a:chOff x="2702494" y="3800390"/>
              <a:chExt cx="1928027" cy="2166379"/>
            </a:xfrm>
          </p:grpSpPr>
          <p:sp>
            <p:nvSpPr>
              <p:cNvPr id="9" name="Forme libre : forme 8">
                <a:extLst>
                  <a:ext uri="{FF2B5EF4-FFF2-40B4-BE49-F238E27FC236}">
                    <a16:creationId xmlns:a16="http://schemas.microsoft.com/office/drawing/2014/main" id="{DF9E0869-343A-4056-887B-4DE2A38622A7}"/>
                  </a:ext>
                </a:extLst>
              </p:cNvPr>
              <p:cNvSpPr/>
              <p:nvPr/>
            </p:nvSpPr>
            <p:spPr>
              <a:xfrm>
                <a:off x="3085766" y="4220116"/>
                <a:ext cx="1544755" cy="1534059"/>
              </a:xfrm>
              <a:custGeom>
                <a:avLst/>
                <a:gdLst>
                  <a:gd name="connsiteX0" fmla="*/ 1507485 w 1544755"/>
                  <a:gd name="connsiteY0" fmla="*/ 402812 h 1534059"/>
                  <a:gd name="connsiteX1" fmla="*/ 1327520 w 1544755"/>
                  <a:gd name="connsiteY1" fmla="*/ 424333 h 1534059"/>
                  <a:gd name="connsiteX2" fmla="*/ 1327520 w 1544755"/>
                  <a:gd name="connsiteY2" fmla="*/ 424333 h 1534059"/>
                  <a:gd name="connsiteX3" fmla="*/ 1321979 w 1544755"/>
                  <a:gd name="connsiteY3" fmla="*/ 412284 h 1534059"/>
                  <a:gd name="connsiteX4" fmla="*/ 913335 w 1544755"/>
                  <a:gd name="connsiteY4" fmla="*/ 905530 h 1534059"/>
                  <a:gd name="connsiteX5" fmla="*/ 527630 w 1544755"/>
                  <a:gd name="connsiteY5" fmla="*/ 531294 h 1534059"/>
                  <a:gd name="connsiteX6" fmla="*/ 926158 w 1544755"/>
                  <a:gd name="connsiteY6" fmla="*/ 285606 h 1534059"/>
                  <a:gd name="connsiteX7" fmla="*/ 1185055 w 1544755"/>
                  <a:gd name="connsiteY7" fmla="*/ 211184 h 1534059"/>
                  <a:gd name="connsiteX8" fmla="*/ 869004 w 1544755"/>
                  <a:gd name="connsiteY8" fmla="*/ -290 h 1534059"/>
                  <a:gd name="connsiteX9" fmla="*/ 147596 w 1544755"/>
                  <a:gd name="connsiteY9" fmla="*/ 282835 h 1534059"/>
                  <a:gd name="connsiteX10" fmla="*/ 270408 w 1544755"/>
                  <a:gd name="connsiteY10" fmla="*/ 817061 h 1534059"/>
                  <a:gd name="connsiteX11" fmla="*/ 16150 w 1544755"/>
                  <a:gd name="connsiteY11" fmla="*/ 871315 h 1534059"/>
                  <a:gd name="connsiteX12" fmla="*/ 236129 w 1544755"/>
                  <a:gd name="connsiteY12" fmla="*/ 1137043 h 1534059"/>
                  <a:gd name="connsiteX13" fmla="*/ 134516 w 1544755"/>
                  <a:gd name="connsiteY13" fmla="*/ 1423261 h 1534059"/>
                  <a:gd name="connsiteX14" fmla="*/ 559783 w 1544755"/>
                  <a:gd name="connsiteY14" fmla="*/ 1533766 h 1534059"/>
                  <a:gd name="connsiteX15" fmla="*/ 1395563 w 1544755"/>
                  <a:gd name="connsiteY15" fmla="*/ 738645 h 1534059"/>
                  <a:gd name="connsiteX16" fmla="*/ 1507485 w 1544755"/>
                  <a:gd name="connsiteY16" fmla="*/ 402812 h 153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544755" h="1534059">
                    <a:moveTo>
                      <a:pt x="1507485" y="402812"/>
                    </a:moveTo>
                    <a:cubicBezTo>
                      <a:pt x="1427522" y="297075"/>
                      <a:pt x="1332417" y="435416"/>
                      <a:pt x="1327520" y="424333"/>
                    </a:cubicBezTo>
                    <a:lnTo>
                      <a:pt x="1327520" y="424333"/>
                    </a:lnTo>
                    <a:cubicBezTo>
                      <a:pt x="1325716" y="420338"/>
                      <a:pt x="1323912" y="416279"/>
                      <a:pt x="1321979" y="412284"/>
                    </a:cubicBezTo>
                    <a:cubicBezTo>
                      <a:pt x="1263214" y="623629"/>
                      <a:pt x="1141562" y="877823"/>
                      <a:pt x="913335" y="905530"/>
                    </a:cubicBezTo>
                    <a:cubicBezTo>
                      <a:pt x="607594" y="942708"/>
                      <a:pt x="476212" y="728399"/>
                      <a:pt x="527630" y="531294"/>
                    </a:cubicBezTo>
                    <a:cubicBezTo>
                      <a:pt x="579049" y="334189"/>
                      <a:pt x="790459" y="288441"/>
                      <a:pt x="926158" y="285606"/>
                    </a:cubicBezTo>
                    <a:cubicBezTo>
                      <a:pt x="1061857" y="282771"/>
                      <a:pt x="1170429" y="257061"/>
                      <a:pt x="1185055" y="211184"/>
                    </a:cubicBezTo>
                    <a:cubicBezTo>
                      <a:pt x="1097282" y="117428"/>
                      <a:pt x="989154" y="45078"/>
                      <a:pt x="869004" y="-290"/>
                    </a:cubicBezTo>
                    <a:cubicBezTo>
                      <a:pt x="790394" y="233865"/>
                      <a:pt x="456108" y="425557"/>
                      <a:pt x="147596" y="282835"/>
                    </a:cubicBezTo>
                    <a:cubicBezTo>
                      <a:pt x="261903" y="444501"/>
                      <a:pt x="304687" y="691349"/>
                      <a:pt x="270408" y="817061"/>
                    </a:cubicBezTo>
                    <a:cubicBezTo>
                      <a:pt x="250434" y="788517"/>
                      <a:pt x="87608" y="717059"/>
                      <a:pt x="16150" y="871315"/>
                    </a:cubicBezTo>
                    <a:cubicBezTo>
                      <a:pt x="-55308" y="1025571"/>
                      <a:pt x="121887" y="1145613"/>
                      <a:pt x="236129" y="1137043"/>
                    </a:cubicBezTo>
                    <a:cubicBezTo>
                      <a:pt x="228848" y="1244326"/>
                      <a:pt x="182197" y="1349290"/>
                      <a:pt x="134516" y="1423261"/>
                    </a:cubicBezTo>
                    <a:cubicBezTo>
                      <a:pt x="264389" y="1496106"/>
                      <a:pt x="410876" y="1534170"/>
                      <a:pt x="559783" y="1533766"/>
                    </a:cubicBezTo>
                    <a:cubicBezTo>
                      <a:pt x="1021199" y="1533830"/>
                      <a:pt x="1395563" y="1177765"/>
                      <a:pt x="1395563" y="738645"/>
                    </a:cubicBezTo>
                    <a:cubicBezTo>
                      <a:pt x="1531777" y="697406"/>
                      <a:pt x="1587513" y="508484"/>
                      <a:pt x="1507485" y="402812"/>
                    </a:cubicBezTo>
                    <a:close/>
                  </a:path>
                </a:pathLst>
              </a:custGeom>
              <a:solidFill>
                <a:srgbClr val="F2BC79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" name="Forme libre : forme 9">
                <a:extLst>
                  <a:ext uri="{FF2B5EF4-FFF2-40B4-BE49-F238E27FC236}">
                    <a16:creationId xmlns:a16="http://schemas.microsoft.com/office/drawing/2014/main" id="{E07958FB-5347-4559-9A2D-5BD0C51262DC}"/>
                  </a:ext>
                </a:extLst>
              </p:cNvPr>
              <p:cNvSpPr/>
              <p:nvPr/>
            </p:nvSpPr>
            <p:spPr>
              <a:xfrm>
                <a:off x="3816630" y="4573088"/>
                <a:ext cx="430679" cy="430679"/>
              </a:xfrm>
              <a:custGeom>
                <a:avLst/>
                <a:gdLst>
                  <a:gd name="connsiteX0" fmla="*/ 430680 w 430679"/>
                  <a:gd name="connsiteY0" fmla="*/ 215340 h 430679"/>
                  <a:gd name="connsiteX1" fmla="*/ 215340 w 430679"/>
                  <a:gd name="connsiteY1" fmla="*/ 430680 h 430679"/>
                  <a:gd name="connsiteX2" fmla="*/ 0 w 430679"/>
                  <a:gd name="connsiteY2" fmla="*/ 215340 h 430679"/>
                  <a:gd name="connsiteX3" fmla="*/ 215340 w 430679"/>
                  <a:gd name="connsiteY3" fmla="*/ 0 h 430679"/>
                  <a:gd name="connsiteX4" fmla="*/ 430680 w 430679"/>
                  <a:gd name="connsiteY4" fmla="*/ 215340 h 430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0679" h="430679">
                    <a:moveTo>
                      <a:pt x="430680" y="215340"/>
                    </a:moveTo>
                    <a:cubicBezTo>
                      <a:pt x="430680" y="334269"/>
                      <a:pt x="334269" y="430680"/>
                      <a:pt x="215340" y="430680"/>
                    </a:cubicBezTo>
                    <a:cubicBezTo>
                      <a:pt x="96411" y="430680"/>
                      <a:pt x="0" y="334269"/>
                      <a:pt x="0" y="215340"/>
                    </a:cubicBezTo>
                    <a:cubicBezTo>
                      <a:pt x="0" y="96411"/>
                      <a:pt x="96411" y="0"/>
                      <a:pt x="215340" y="0"/>
                    </a:cubicBezTo>
                    <a:cubicBezTo>
                      <a:pt x="334269" y="0"/>
                      <a:pt x="430680" y="96411"/>
                      <a:pt x="430680" y="2153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" name="Forme libre : forme 12">
                <a:extLst>
                  <a:ext uri="{FF2B5EF4-FFF2-40B4-BE49-F238E27FC236}">
                    <a16:creationId xmlns:a16="http://schemas.microsoft.com/office/drawing/2014/main" id="{1A9A8FFC-BED8-4CB2-B417-234A58143856}"/>
                  </a:ext>
                </a:extLst>
              </p:cNvPr>
              <p:cNvSpPr/>
              <p:nvPr/>
            </p:nvSpPr>
            <p:spPr>
              <a:xfrm>
                <a:off x="3645815" y="5597402"/>
                <a:ext cx="366567" cy="369367"/>
              </a:xfrm>
              <a:custGeom>
                <a:avLst/>
                <a:gdLst>
                  <a:gd name="connsiteX0" fmla="*/ -330 w 366567"/>
                  <a:gd name="connsiteY0" fmla="*/ 76838 h 369367"/>
                  <a:gd name="connsiteX1" fmla="*/ -330 w 366567"/>
                  <a:gd name="connsiteY1" fmla="*/ 340439 h 369367"/>
                  <a:gd name="connsiteX2" fmla="*/ 301803 w 366567"/>
                  <a:gd name="connsiteY2" fmla="*/ 340439 h 369367"/>
                  <a:gd name="connsiteX3" fmla="*/ 366237 w 366567"/>
                  <a:gd name="connsiteY3" fmla="*/ -290 h 369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67" h="369367">
                    <a:moveTo>
                      <a:pt x="-330" y="76838"/>
                    </a:moveTo>
                    <a:lnTo>
                      <a:pt x="-330" y="340439"/>
                    </a:lnTo>
                    <a:cubicBezTo>
                      <a:pt x="-330" y="340439"/>
                      <a:pt x="173192" y="404874"/>
                      <a:pt x="301803" y="340439"/>
                    </a:cubicBezTo>
                    <a:lnTo>
                      <a:pt x="366237" y="-290"/>
                    </a:lnTo>
                    <a:close/>
                  </a:path>
                </a:pathLst>
              </a:custGeom>
              <a:solidFill>
                <a:srgbClr val="F2BC79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" name="Forme libre : forme 13">
                <a:extLst>
                  <a:ext uri="{FF2B5EF4-FFF2-40B4-BE49-F238E27FC236}">
                    <a16:creationId xmlns:a16="http://schemas.microsoft.com/office/drawing/2014/main" id="{A940E708-607C-4554-AC29-0AFFC73E1CC4}"/>
                  </a:ext>
                </a:extLst>
              </p:cNvPr>
              <p:cNvSpPr/>
              <p:nvPr/>
            </p:nvSpPr>
            <p:spPr>
              <a:xfrm>
                <a:off x="2702494" y="3800390"/>
                <a:ext cx="1287457" cy="1843405"/>
              </a:xfrm>
              <a:custGeom>
                <a:avLst/>
                <a:gdLst>
                  <a:gd name="connsiteX0" fmla="*/ 1252276 w 1287457"/>
                  <a:gd name="connsiteY0" fmla="*/ -290 h 1843405"/>
                  <a:gd name="connsiteX1" fmla="*/ 1090803 w 1287457"/>
                  <a:gd name="connsiteY1" fmla="*/ 276778 h 1843405"/>
                  <a:gd name="connsiteX2" fmla="*/ 1050854 w 1287457"/>
                  <a:gd name="connsiteY2" fmla="*/ 68204 h 1843405"/>
                  <a:gd name="connsiteX3" fmla="*/ 773786 w 1287457"/>
                  <a:gd name="connsiteY3" fmla="*/ 308222 h 1843405"/>
                  <a:gd name="connsiteX4" fmla="*/ 157083 w 1287457"/>
                  <a:gd name="connsiteY4" fmla="*/ 887617 h 1843405"/>
                  <a:gd name="connsiteX5" fmla="*/ 73834 w 1287457"/>
                  <a:gd name="connsiteY5" fmla="*/ 782395 h 1843405"/>
                  <a:gd name="connsiteX6" fmla="*/ 125382 w 1287457"/>
                  <a:gd name="connsiteY6" fmla="*/ 885490 h 1843405"/>
                  <a:gd name="connsiteX7" fmla="*/ -330 w 1287457"/>
                  <a:gd name="connsiteY7" fmla="*/ 966935 h 1843405"/>
                  <a:gd name="connsiteX8" fmla="*/ 143359 w 1287457"/>
                  <a:gd name="connsiteY8" fmla="*/ 927566 h 1843405"/>
                  <a:gd name="connsiteX9" fmla="*/ 143359 w 1287457"/>
                  <a:gd name="connsiteY9" fmla="*/ 927566 h 1843405"/>
                  <a:gd name="connsiteX10" fmla="*/ 107533 w 1287457"/>
                  <a:gd name="connsiteY10" fmla="*/ 1158499 h 1843405"/>
                  <a:gd name="connsiteX11" fmla="*/ 388790 w 1287457"/>
                  <a:gd name="connsiteY11" fmla="*/ 1753423 h 1843405"/>
                  <a:gd name="connsiteX12" fmla="*/ 517659 w 1287457"/>
                  <a:gd name="connsiteY12" fmla="*/ 1843115 h 1843405"/>
                  <a:gd name="connsiteX13" fmla="*/ 619272 w 1287457"/>
                  <a:gd name="connsiteY13" fmla="*/ 1556897 h 1843405"/>
                  <a:gd name="connsiteX14" fmla="*/ 399293 w 1287457"/>
                  <a:gd name="connsiteY14" fmla="*/ 1291170 h 1843405"/>
                  <a:gd name="connsiteX15" fmla="*/ 653551 w 1287457"/>
                  <a:gd name="connsiteY15" fmla="*/ 1236916 h 1843405"/>
                  <a:gd name="connsiteX16" fmla="*/ 530739 w 1287457"/>
                  <a:gd name="connsiteY16" fmla="*/ 702690 h 1843405"/>
                  <a:gd name="connsiteX17" fmla="*/ 1252083 w 1287457"/>
                  <a:gd name="connsiteY17" fmla="*/ 419629 h 1843405"/>
                  <a:gd name="connsiteX18" fmla="*/ 1252083 w 1287457"/>
                  <a:gd name="connsiteY18" fmla="*/ 419629 h 1843405"/>
                  <a:gd name="connsiteX19" fmla="*/ 1252276 w 1287457"/>
                  <a:gd name="connsiteY19" fmla="*/ -290 h 1843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87457" h="1843405">
                    <a:moveTo>
                      <a:pt x="1252276" y="-290"/>
                    </a:moveTo>
                    <a:cubicBezTo>
                      <a:pt x="1245124" y="77031"/>
                      <a:pt x="1170831" y="231158"/>
                      <a:pt x="1090803" y="276778"/>
                    </a:cubicBezTo>
                    <a:cubicBezTo>
                      <a:pt x="1110842" y="216789"/>
                      <a:pt x="1096538" y="111052"/>
                      <a:pt x="1050854" y="68204"/>
                    </a:cubicBezTo>
                    <a:cubicBezTo>
                      <a:pt x="1047954" y="168206"/>
                      <a:pt x="930813" y="282512"/>
                      <a:pt x="773786" y="308222"/>
                    </a:cubicBezTo>
                    <a:cubicBezTo>
                      <a:pt x="616759" y="333931"/>
                      <a:pt x="154635" y="504232"/>
                      <a:pt x="157083" y="887617"/>
                    </a:cubicBezTo>
                    <a:cubicBezTo>
                      <a:pt x="136658" y="816739"/>
                      <a:pt x="85239" y="782395"/>
                      <a:pt x="73834" y="782395"/>
                    </a:cubicBezTo>
                    <a:cubicBezTo>
                      <a:pt x="62429" y="782395"/>
                      <a:pt x="125382" y="853918"/>
                      <a:pt x="125382" y="885490"/>
                    </a:cubicBezTo>
                    <a:cubicBezTo>
                      <a:pt x="93938" y="896960"/>
                      <a:pt x="16810" y="942644"/>
                      <a:pt x="-330" y="966935"/>
                    </a:cubicBezTo>
                    <a:cubicBezTo>
                      <a:pt x="65393" y="942644"/>
                      <a:pt x="95613" y="932463"/>
                      <a:pt x="143359" y="927566"/>
                    </a:cubicBezTo>
                    <a:lnTo>
                      <a:pt x="143359" y="927566"/>
                    </a:lnTo>
                    <a:cubicBezTo>
                      <a:pt x="119588" y="1002238"/>
                      <a:pt x="107503" y="1080135"/>
                      <a:pt x="107533" y="1158499"/>
                    </a:cubicBezTo>
                    <a:cubicBezTo>
                      <a:pt x="107533" y="1395231"/>
                      <a:pt x="216299" y="1607736"/>
                      <a:pt x="388790" y="1753423"/>
                    </a:cubicBezTo>
                    <a:cubicBezTo>
                      <a:pt x="428871" y="1787253"/>
                      <a:pt x="472013" y="1817280"/>
                      <a:pt x="517659" y="1843115"/>
                    </a:cubicBezTo>
                    <a:cubicBezTo>
                      <a:pt x="565340" y="1769145"/>
                      <a:pt x="611991" y="1664181"/>
                      <a:pt x="619272" y="1556897"/>
                    </a:cubicBezTo>
                    <a:cubicBezTo>
                      <a:pt x="505029" y="1565467"/>
                      <a:pt x="327899" y="1445490"/>
                      <a:pt x="399293" y="1291170"/>
                    </a:cubicBezTo>
                    <a:cubicBezTo>
                      <a:pt x="470686" y="1136849"/>
                      <a:pt x="633576" y="1208371"/>
                      <a:pt x="653551" y="1236916"/>
                    </a:cubicBezTo>
                    <a:cubicBezTo>
                      <a:pt x="687830" y="1111204"/>
                      <a:pt x="645045" y="864356"/>
                      <a:pt x="530739" y="702690"/>
                    </a:cubicBezTo>
                    <a:cubicBezTo>
                      <a:pt x="839251" y="845477"/>
                      <a:pt x="1173537" y="653720"/>
                      <a:pt x="1252083" y="419629"/>
                    </a:cubicBezTo>
                    <a:lnTo>
                      <a:pt x="1252083" y="419629"/>
                    </a:lnTo>
                    <a:cubicBezTo>
                      <a:pt x="1330821" y="185410"/>
                      <a:pt x="1252276" y="-290"/>
                      <a:pt x="1252276" y="-290"/>
                    </a:cubicBezTo>
                    <a:close/>
                  </a:path>
                </a:pathLst>
              </a:custGeom>
              <a:solidFill>
                <a:srgbClr val="1760BF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" name="Forme libre : forme 14">
                <a:extLst>
                  <a:ext uri="{FF2B5EF4-FFF2-40B4-BE49-F238E27FC236}">
                    <a16:creationId xmlns:a16="http://schemas.microsoft.com/office/drawing/2014/main" id="{5B6B5088-8FAA-45AE-9D78-AA2F61613F3E}"/>
                  </a:ext>
                </a:extLst>
              </p:cNvPr>
              <p:cNvSpPr/>
              <p:nvPr/>
            </p:nvSpPr>
            <p:spPr>
              <a:xfrm rot="20803200">
                <a:off x="3857972" y="4611953"/>
                <a:ext cx="341244" cy="341244"/>
              </a:xfrm>
              <a:custGeom>
                <a:avLst/>
                <a:gdLst>
                  <a:gd name="connsiteX0" fmla="*/ 340915 w 341244"/>
                  <a:gd name="connsiteY0" fmla="*/ 170332 h 341244"/>
                  <a:gd name="connsiteX1" fmla="*/ 170293 w 341244"/>
                  <a:gd name="connsiteY1" fmla="*/ 340954 h 341244"/>
                  <a:gd name="connsiteX2" fmla="*/ -330 w 341244"/>
                  <a:gd name="connsiteY2" fmla="*/ 170332 h 341244"/>
                  <a:gd name="connsiteX3" fmla="*/ 170293 w 341244"/>
                  <a:gd name="connsiteY3" fmla="*/ -290 h 341244"/>
                  <a:gd name="connsiteX4" fmla="*/ 340915 w 341244"/>
                  <a:gd name="connsiteY4" fmla="*/ 170332 h 341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1244" h="341244">
                    <a:moveTo>
                      <a:pt x="340915" y="170332"/>
                    </a:moveTo>
                    <a:cubicBezTo>
                      <a:pt x="340915" y="264564"/>
                      <a:pt x="264524" y="340954"/>
                      <a:pt x="170293" y="340954"/>
                    </a:cubicBezTo>
                    <a:cubicBezTo>
                      <a:pt x="76060" y="340954"/>
                      <a:pt x="-330" y="264564"/>
                      <a:pt x="-330" y="170332"/>
                    </a:cubicBezTo>
                    <a:cubicBezTo>
                      <a:pt x="-330" y="76100"/>
                      <a:pt x="76061" y="-290"/>
                      <a:pt x="170293" y="-290"/>
                    </a:cubicBezTo>
                    <a:cubicBezTo>
                      <a:pt x="264525" y="-290"/>
                      <a:pt x="340915" y="76100"/>
                      <a:pt x="340915" y="170332"/>
                    </a:cubicBezTo>
                    <a:close/>
                  </a:path>
                </a:pathLst>
              </a:custGeom>
              <a:noFill/>
              <a:ln w="6439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" name="Forme libre : forme 15">
                <a:extLst>
                  <a:ext uri="{FF2B5EF4-FFF2-40B4-BE49-F238E27FC236}">
                    <a16:creationId xmlns:a16="http://schemas.microsoft.com/office/drawing/2014/main" id="{C658DC88-8A36-4B06-ADBC-2605D04179A0}"/>
                  </a:ext>
                </a:extLst>
              </p:cNvPr>
              <p:cNvSpPr/>
              <p:nvPr/>
            </p:nvSpPr>
            <p:spPr>
              <a:xfrm>
                <a:off x="4070760" y="4611748"/>
                <a:ext cx="202839" cy="202839"/>
              </a:xfrm>
              <a:custGeom>
                <a:avLst/>
                <a:gdLst>
                  <a:gd name="connsiteX0" fmla="*/ 202840 w 202839"/>
                  <a:gd name="connsiteY0" fmla="*/ 101420 h 202839"/>
                  <a:gd name="connsiteX1" fmla="*/ 101420 w 202839"/>
                  <a:gd name="connsiteY1" fmla="*/ 202840 h 202839"/>
                  <a:gd name="connsiteX2" fmla="*/ 0 w 202839"/>
                  <a:gd name="connsiteY2" fmla="*/ 101420 h 202839"/>
                  <a:gd name="connsiteX3" fmla="*/ 101420 w 202839"/>
                  <a:gd name="connsiteY3" fmla="*/ 0 h 202839"/>
                  <a:gd name="connsiteX4" fmla="*/ 202840 w 202839"/>
                  <a:gd name="connsiteY4" fmla="*/ 101420 h 202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2839" h="202839">
                    <a:moveTo>
                      <a:pt x="202840" y="101420"/>
                    </a:moveTo>
                    <a:cubicBezTo>
                      <a:pt x="202840" y="157433"/>
                      <a:pt x="157433" y="202840"/>
                      <a:pt x="101420" y="202840"/>
                    </a:cubicBezTo>
                    <a:cubicBezTo>
                      <a:pt x="45407" y="202840"/>
                      <a:pt x="0" y="157433"/>
                      <a:pt x="0" y="101420"/>
                    </a:cubicBezTo>
                    <a:cubicBezTo>
                      <a:pt x="0" y="45407"/>
                      <a:pt x="45407" y="0"/>
                      <a:pt x="101420" y="0"/>
                    </a:cubicBezTo>
                    <a:cubicBezTo>
                      <a:pt x="157433" y="0"/>
                      <a:pt x="202840" y="45407"/>
                      <a:pt x="202840" y="101420"/>
                    </a:cubicBezTo>
                    <a:close/>
                  </a:path>
                </a:pathLst>
              </a:custGeom>
              <a:solidFill>
                <a:srgbClr val="18B7A4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" name="Forme libre : forme 16">
                <a:extLst>
                  <a:ext uri="{FF2B5EF4-FFF2-40B4-BE49-F238E27FC236}">
                    <a16:creationId xmlns:a16="http://schemas.microsoft.com/office/drawing/2014/main" id="{21FC0E71-628A-477C-9C3F-886B0BF3D66D}"/>
                  </a:ext>
                </a:extLst>
              </p:cNvPr>
              <p:cNvSpPr/>
              <p:nvPr/>
            </p:nvSpPr>
            <p:spPr>
              <a:xfrm>
                <a:off x="4073273" y="4726635"/>
                <a:ext cx="38789" cy="38789"/>
              </a:xfrm>
              <a:custGeom>
                <a:avLst/>
                <a:gdLst>
                  <a:gd name="connsiteX0" fmla="*/ 38790 w 38789"/>
                  <a:gd name="connsiteY0" fmla="*/ 19395 h 38789"/>
                  <a:gd name="connsiteX1" fmla="*/ 19395 w 38789"/>
                  <a:gd name="connsiteY1" fmla="*/ 38790 h 38789"/>
                  <a:gd name="connsiteX2" fmla="*/ 0 w 38789"/>
                  <a:gd name="connsiteY2" fmla="*/ 19395 h 38789"/>
                  <a:gd name="connsiteX3" fmla="*/ 19395 w 38789"/>
                  <a:gd name="connsiteY3" fmla="*/ 0 h 38789"/>
                  <a:gd name="connsiteX4" fmla="*/ 38790 w 38789"/>
                  <a:gd name="connsiteY4" fmla="*/ 19395 h 38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789" h="38789">
                    <a:moveTo>
                      <a:pt x="38790" y="19395"/>
                    </a:moveTo>
                    <a:cubicBezTo>
                      <a:pt x="38790" y="30106"/>
                      <a:pt x="30106" y="38790"/>
                      <a:pt x="19395" y="38790"/>
                    </a:cubicBezTo>
                    <a:cubicBezTo>
                      <a:pt x="8683" y="38790"/>
                      <a:pt x="0" y="30106"/>
                      <a:pt x="0" y="19395"/>
                    </a:cubicBezTo>
                    <a:cubicBezTo>
                      <a:pt x="0" y="8683"/>
                      <a:pt x="8683" y="0"/>
                      <a:pt x="19395" y="0"/>
                    </a:cubicBezTo>
                    <a:cubicBezTo>
                      <a:pt x="30106" y="0"/>
                      <a:pt x="38790" y="8683"/>
                      <a:pt x="38790" y="1939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" name="Forme libre : forme 19">
                <a:extLst>
                  <a:ext uri="{FF2B5EF4-FFF2-40B4-BE49-F238E27FC236}">
                    <a16:creationId xmlns:a16="http://schemas.microsoft.com/office/drawing/2014/main" id="{A049EBF2-1006-4D05-AE5F-B59E66A52422}"/>
                  </a:ext>
                </a:extLst>
              </p:cNvPr>
              <p:cNvSpPr/>
              <p:nvPr/>
            </p:nvSpPr>
            <p:spPr>
              <a:xfrm>
                <a:off x="3687196" y="4431825"/>
                <a:ext cx="325001" cy="214914"/>
              </a:xfrm>
              <a:custGeom>
                <a:avLst/>
                <a:gdLst>
                  <a:gd name="connsiteX0" fmla="*/ 301402 w 325001"/>
                  <a:gd name="connsiteY0" fmla="*/ 15518 h 214914"/>
                  <a:gd name="connsiteX1" fmla="*/ 213900 w 325001"/>
                  <a:gd name="connsiteY1" fmla="*/ 190522 h 214914"/>
                  <a:gd name="connsiteX2" fmla="*/ -23 w 325001"/>
                  <a:gd name="connsiteY2" fmla="*/ 141939 h 214914"/>
                  <a:gd name="connsiteX3" fmla="*/ 301402 w 325001"/>
                  <a:gd name="connsiteY3" fmla="*/ 15518 h 214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5001" h="214914">
                    <a:moveTo>
                      <a:pt x="301402" y="15518"/>
                    </a:moveTo>
                    <a:cubicBezTo>
                      <a:pt x="335681" y="38393"/>
                      <a:pt x="349985" y="141939"/>
                      <a:pt x="213900" y="190522"/>
                    </a:cubicBezTo>
                    <a:cubicBezTo>
                      <a:pt x="77814" y="239106"/>
                      <a:pt x="9707" y="209853"/>
                      <a:pt x="-23" y="141939"/>
                    </a:cubicBezTo>
                    <a:cubicBezTo>
                      <a:pt x="-9752" y="74025"/>
                      <a:pt x="214222" y="-42795"/>
                      <a:pt x="301402" y="15518"/>
                    </a:cubicBezTo>
                    <a:close/>
                  </a:path>
                </a:pathLst>
              </a:custGeom>
              <a:solidFill>
                <a:srgbClr val="1760BF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" name="Forme libre : forme 20">
                <a:extLst>
                  <a:ext uri="{FF2B5EF4-FFF2-40B4-BE49-F238E27FC236}">
                    <a16:creationId xmlns:a16="http://schemas.microsoft.com/office/drawing/2014/main" id="{1DC2E3B8-7E99-4850-90F1-1D7212F248C1}"/>
                  </a:ext>
                </a:extLst>
              </p:cNvPr>
              <p:cNvSpPr/>
              <p:nvPr/>
            </p:nvSpPr>
            <p:spPr>
              <a:xfrm>
                <a:off x="3214840" y="5099586"/>
                <a:ext cx="82687" cy="154224"/>
              </a:xfrm>
              <a:custGeom>
                <a:avLst/>
                <a:gdLst>
                  <a:gd name="connsiteX0" fmla="*/ 81861 w 82687"/>
                  <a:gd name="connsiteY0" fmla="*/ 94102 h 154224"/>
                  <a:gd name="connsiteX1" fmla="*/ 26383 w 82687"/>
                  <a:gd name="connsiteY1" fmla="*/ 47645 h 154224"/>
                  <a:gd name="connsiteX2" fmla="*/ 20971 w 82687"/>
                  <a:gd name="connsiteY2" fmla="*/ 46614 h 154224"/>
                  <a:gd name="connsiteX3" fmla="*/ 36950 w 82687"/>
                  <a:gd name="connsiteY3" fmla="*/ 23869 h 154224"/>
                  <a:gd name="connsiteX4" fmla="*/ 40301 w 82687"/>
                  <a:gd name="connsiteY4" fmla="*/ 19551 h 154224"/>
                  <a:gd name="connsiteX5" fmla="*/ 43780 w 82687"/>
                  <a:gd name="connsiteY5" fmla="*/ 10917 h 154224"/>
                  <a:gd name="connsiteX6" fmla="*/ 40688 w 82687"/>
                  <a:gd name="connsiteY6" fmla="*/ 2025 h 154224"/>
                  <a:gd name="connsiteX7" fmla="*/ 25352 w 82687"/>
                  <a:gd name="connsiteY7" fmla="*/ 2025 h 154224"/>
                  <a:gd name="connsiteX8" fmla="*/ 1640 w 82687"/>
                  <a:gd name="connsiteY8" fmla="*/ 41524 h 154224"/>
                  <a:gd name="connsiteX9" fmla="*/ 1189 w 82687"/>
                  <a:gd name="connsiteY9" fmla="*/ 82311 h 154224"/>
                  <a:gd name="connsiteX10" fmla="*/ 33406 w 82687"/>
                  <a:gd name="connsiteY10" fmla="*/ 153189 h 154224"/>
                  <a:gd name="connsiteX11" fmla="*/ 35984 w 82687"/>
                  <a:gd name="connsiteY11" fmla="*/ 151320 h 154224"/>
                  <a:gd name="connsiteX12" fmla="*/ 15687 w 82687"/>
                  <a:gd name="connsiteY12" fmla="*/ 81473 h 154224"/>
                  <a:gd name="connsiteX13" fmla="*/ 16525 w 82687"/>
                  <a:gd name="connsiteY13" fmla="*/ 70648 h 154224"/>
                  <a:gd name="connsiteX14" fmla="*/ 80959 w 82687"/>
                  <a:gd name="connsiteY14" fmla="*/ 97388 h 154224"/>
                  <a:gd name="connsiteX15" fmla="*/ 81861 w 82687"/>
                  <a:gd name="connsiteY15" fmla="*/ 94102 h 154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687" h="154224">
                    <a:moveTo>
                      <a:pt x="81861" y="94102"/>
                    </a:moveTo>
                    <a:cubicBezTo>
                      <a:pt x="59372" y="84135"/>
                      <a:pt x="40144" y="68035"/>
                      <a:pt x="26383" y="47645"/>
                    </a:cubicBezTo>
                    <a:cubicBezTo>
                      <a:pt x="25545" y="46227"/>
                      <a:pt x="23484" y="46034"/>
                      <a:pt x="20971" y="46614"/>
                    </a:cubicBezTo>
                    <a:cubicBezTo>
                      <a:pt x="24321" y="36111"/>
                      <a:pt x="31216" y="26253"/>
                      <a:pt x="36950" y="23869"/>
                    </a:cubicBezTo>
                    <a:cubicBezTo>
                      <a:pt x="38626" y="23869"/>
                      <a:pt x="39012" y="21549"/>
                      <a:pt x="40301" y="19551"/>
                    </a:cubicBezTo>
                    <a:cubicBezTo>
                      <a:pt x="41786" y="16815"/>
                      <a:pt x="42953" y="13918"/>
                      <a:pt x="43780" y="10917"/>
                    </a:cubicBezTo>
                    <a:cubicBezTo>
                      <a:pt x="44670" y="7599"/>
                      <a:pt x="43444" y="4074"/>
                      <a:pt x="40688" y="2025"/>
                    </a:cubicBezTo>
                    <a:cubicBezTo>
                      <a:pt x="36042" y="-1062"/>
                      <a:pt x="29998" y="-1062"/>
                      <a:pt x="25352" y="2025"/>
                    </a:cubicBezTo>
                    <a:cubicBezTo>
                      <a:pt x="9050" y="12915"/>
                      <a:pt x="4669" y="27799"/>
                      <a:pt x="1640" y="41524"/>
                    </a:cubicBezTo>
                    <a:cubicBezTo>
                      <a:pt x="-826" y="54995"/>
                      <a:pt x="-978" y="68788"/>
                      <a:pt x="1189" y="82311"/>
                    </a:cubicBezTo>
                    <a:cubicBezTo>
                      <a:pt x="5262" y="108434"/>
                      <a:pt x="16403" y="132944"/>
                      <a:pt x="33406" y="153189"/>
                    </a:cubicBezTo>
                    <a:cubicBezTo>
                      <a:pt x="34760" y="154993"/>
                      <a:pt x="37079" y="153189"/>
                      <a:pt x="35984" y="151320"/>
                    </a:cubicBezTo>
                    <a:cubicBezTo>
                      <a:pt x="22735" y="130432"/>
                      <a:pt x="15695" y="106208"/>
                      <a:pt x="15687" y="81473"/>
                    </a:cubicBezTo>
                    <a:cubicBezTo>
                      <a:pt x="15687" y="77801"/>
                      <a:pt x="16203" y="74256"/>
                      <a:pt x="16525" y="70648"/>
                    </a:cubicBezTo>
                    <a:cubicBezTo>
                      <a:pt x="35351" y="84945"/>
                      <a:pt x="57542" y="94154"/>
                      <a:pt x="80959" y="97388"/>
                    </a:cubicBezTo>
                    <a:cubicBezTo>
                      <a:pt x="82183" y="97388"/>
                      <a:pt x="82892" y="94553"/>
                      <a:pt x="81861" y="94102"/>
                    </a:cubicBezTo>
                    <a:close/>
                  </a:path>
                </a:pathLst>
              </a:custGeom>
              <a:solidFill>
                <a:srgbClr val="E2AB6F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" name="Forme libre : forme 21">
                <a:extLst>
                  <a:ext uri="{FF2B5EF4-FFF2-40B4-BE49-F238E27FC236}">
                    <a16:creationId xmlns:a16="http://schemas.microsoft.com/office/drawing/2014/main" id="{E98808F2-C144-470C-9FC2-160DC37B041C}"/>
                  </a:ext>
                </a:extLst>
              </p:cNvPr>
              <p:cNvSpPr/>
              <p:nvPr/>
            </p:nvSpPr>
            <p:spPr>
              <a:xfrm>
                <a:off x="3955100" y="5214597"/>
                <a:ext cx="341373" cy="211832"/>
              </a:xfrm>
              <a:custGeom>
                <a:avLst/>
                <a:gdLst>
                  <a:gd name="connsiteX0" fmla="*/ 284921 w 341373"/>
                  <a:gd name="connsiteY0" fmla="*/ 5186 h 211832"/>
                  <a:gd name="connsiteX1" fmla="*/ 56759 w 341373"/>
                  <a:gd name="connsiteY1" fmla="*/ 105640 h 211832"/>
                  <a:gd name="connsiteX2" fmla="*/ -330 w 341373"/>
                  <a:gd name="connsiteY2" fmla="*/ 89982 h 211832"/>
                  <a:gd name="connsiteX3" fmla="*/ 178218 w 341373"/>
                  <a:gd name="connsiteY3" fmla="*/ 211119 h 211832"/>
                  <a:gd name="connsiteX4" fmla="*/ 341044 w 341373"/>
                  <a:gd name="connsiteY4" fmla="*/ -290 h 211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1373" h="211832">
                    <a:moveTo>
                      <a:pt x="284921" y="5186"/>
                    </a:moveTo>
                    <a:cubicBezTo>
                      <a:pt x="234533" y="62855"/>
                      <a:pt x="139557" y="114403"/>
                      <a:pt x="56759" y="105640"/>
                    </a:cubicBezTo>
                    <a:cubicBezTo>
                      <a:pt x="36986" y="103659"/>
                      <a:pt x="17687" y="98366"/>
                      <a:pt x="-330" y="89982"/>
                    </a:cubicBezTo>
                    <a:cubicBezTo>
                      <a:pt x="21642" y="150487"/>
                      <a:pt x="79955" y="217498"/>
                      <a:pt x="178218" y="211119"/>
                    </a:cubicBezTo>
                    <a:cubicBezTo>
                      <a:pt x="309600" y="202549"/>
                      <a:pt x="335309" y="71103"/>
                      <a:pt x="341044" y="-290"/>
                    </a:cubicBezTo>
                    <a:close/>
                  </a:path>
                </a:pathLst>
              </a:custGeom>
              <a:solidFill>
                <a:srgbClr val="1A2247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" name="Forme libre : forme 22">
                <a:extLst>
                  <a:ext uri="{FF2B5EF4-FFF2-40B4-BE49-F238E27FC236}">
                    <a16:creationId xmlns:a16="http://schemas.microsoft.com/office/drawing/2014/main" id="{6F0893DC-293B-4AA1-8DF0-8DAE5147AE2B}"/>
                  </a:ext>
                </a:extLst>
              </p:cNvPr>
              <p:cNvSpPr/>
              <p:nvPr/>
            </p:nvSpPr>
            <p:spPr>
              <a:xfrm>
                <a:off x="3945033" y="5220074"/>
                <a:ext cx="295317" cy="101430"/>
              </a:xfrm>
              <a:custGeom>
                <a:avLst/>
                <a:gdLst>
                  <a:gd name="connsiteX0" fmla="*/ 294988 w 295317"/>
                  <a:gd name="connsiteY0" fmla="*/ -290 h 101430"/>
                  <a:gd name="connsiteX1" fmla="*/ -315 w 295317"/>
                  <a:gd name="connsiteY1" fmla="*/ 28512 h 101430"/>
                  <a:gd name="connsiteX2" fmla="*/ 9736 w 295317"/>
                  <a:gd name="connsiteY2" fmla="*/ 84506 h 101430"/>
                  <a:gd name="connsiteX3" fmla="*/ 66825 w 295317"/>
                  <a:gd name="connsiteY3" fmla="*/ 100163 h 101430"/>
                  <a:gd name="connsiteX4" fmla="*/ 294988 w 295317"/>
                  <a:gd name="connsiteY4" fmla="*/ -290 h 10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317" h="101430">
                    <a:moveTo>
                      <a:pt x="294988" y="-290"/>
                    </a:moveTo>
                    <a:lnTo>
                      <a:pt x="-315" y="28512"/>
                    </a:lnTo>
                    <a:cubicBezTo>
                      <a:pt x="-583" y="47648"/>
                      <a:pt x="2829" y="66658"/>
                      <a:pt x="9736" y="84506"/>
                    </a:cubicBezTo>
                    <a:cubicBezTo>
                      <a:pt x="27754" y="92889"/>
                      <a:pt x="47052" y="98182"/>
                      <a:pt x="66825" y="100163"/>
                    </a:cubicBezTo>
                    <a:cubicBezTo>
                      <a:pt x="149688" y="108926"/>
                      <a:pt x="244600" y="57379"/>
                      <a:pt x="294988" y="-29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" name="Forme libre : forme 23">
                <a:extLst>
                  <a:ext uri="{FF2B5EF4-FFF2-40B4-BE49-F238E27FC236}">
                    <a16:creationId xmlns:a16="http://schemas.microsoft.com/office/drawing/2014/main" id="{FAF03DF8-0FBB-462E-B1AF-DABE18049535}"/>
                  </a:ext>
                </a:extLst>
              </p:cNvPr>
              <p:cNvSpPr/>
              <p:nvPr/>
            </p:nvSpPr>
            <p:spPr>
              <a:xfrm>
                <a:off x="3602791" y="4431654"/>
                <a:ext cx="805219" cy="698583"/>
              </a:xfrm>
              <a:custGeom>
                <a:avLst/>
                <a:gdLst>
                  <a:gd name="connsiteX0" fmla="*/ 667966 w 805219"/>
                  <a:gd name="connsiteY0" fmla="*/ -290 h 698583"/>
                  <a:gd name="connsiteX1" fmla="*/ 409068 w 805219"/>
                  <a:gd name="connsiteY1" fmla="*/ 74131 h 698583"/>
                  <a:gd name="connsiteX2" fmla="*/ 10541 w 805219"/>
                  <a:gd name="connsiteY2" fmla="*/ 319820 h 698583"/>
                  <a:gd name="connsiteX3" fmla="*/ 396246 w 805219"/>
                  <a:gd name="connsiteY3" fmla="*/ 694056 h 698583"/>
                  <a:gd name="connsiteX4" fmla="*/ 804889 w 805219"/>
                  <a:gd name="connsiteY4" fmla="*/ 200810 h 698583"/>
                  <a:gd name="connsiteX5" fmla="*/ 667966 w 805219"/>
                  <a:gd name="connsiteY5" fmla="*/ -290 h 698583"/>
                  <a:gd name="connsiteX6" fmla="*/ 425628 w 805219"/>
                  <a:gd name="connsiteY6" fmla="*/ 520985 h 698583"/>
                  <a:gd name="connsiteX7" fmla="*/ 254941 w 805219"/>
                  <a:gd name="connsiteY7" fmla="*/ 350427 h 698583"/>
                  <a:gd name="connsiteX8" fmla="*/ 425499 w 805219"/>
                  <a:gd name="connsiteY8" fmla="*/ 179740 h 698583"/>
                  <a:gd name="connsiteX9" fmla="*/ 596186 w 805219"/>
                  <a:gd name="connsiteY9" fmla="*/ 350298 h 698583"/>
                  <a:gd name="connsiteX10" fmla="*/ 596186 w 805219"/>
                  <a:gd name="connsiteY10" fmla="*/ 350427 h 698583"/>
                  <a:gd name="connsiteX11" fmla="*/ 425628 w 805219"/>
                  <a:gd name="connsiteY11" fmla="*/ 520985 h 698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05219" h="698583">
                    <a:moveTo>
                      <a:pt x="667966" y="-290"/>
                    </a:moveTo>
                    <a:cubicBezTo>
                      <a:pt x="653339" y="45587"/>
                      <a:pt x="544767" y="71296"/>
                      <a:pt x="409068" y="74131"/>
                    </a:cubicBezTo>
                    <a:cubicBezTo>
                      <a:pt x="273369" y="76967"/>
                      <a:pt x="61960" y="122715"/>
                      <a:pt x="10541" y="319820"/>
                    </a:cubicBezTo>
                    <a:cubicBezTo>
                      <a:pt x="-40878" y="516925"/>
                      <a:pt x="90504" y="731234"/>
                      <a:pt x="396246" y="694056"/>
                    </a:cubicBezTo>
                    <a:cubicBezTo>
                      <a:pt x="624602" y="666349"/>
                      <a:pt x="746125" y="412155"/>
                      <a:pt x="804889" y="200810"/>
                    </a:cubicBezTo>
                    <a:cubicBezTo>
                      <a:pt x="769884" y="127121"/>
                      <a:pt x="723697" y="59287"/>
                      <a:pt x="667966" y="-290"/>
                    </a:cubicBezTo>
                    <a:close/>
                    <a:moveTo>
                      <a:pt x="425628" y="520985"/>
                    </a:moveTo>
                    <a:cubicBezTo>
                      <a:pt x="331396" y="521020"/>
                      <a:pt x="254977" y="444659"/>
                      <a:pt x="254941" y="350427"/>
                    </a:cubicBezTo>
                    <a:cubicBezTo>
                      <a:pt x="254906" y="256195"/>
                      <a:pt x="331267" y="179775"/>
                      <a:pt x="425499" y="179740"/>
                    </a:cubicBezTo>
                    <a:cubicBezTo>
                      <a:pt x="519731" y="179705"/>
                      <a:pt x="596150" y="256066"/>
                      <a:pt x="596186" y="350298"/>
                    </a:cubicBezTo>
                    <a:cubicBezTo>
                      <a:pt x="596186" y="350341"/>
                      <a:pt x="596186" y="350384"/>
                      <a:pt x="596186" y="350427"/>
                    </a:cubicBezTo>
                    <a:cubicBezTo>
                      <a:pt x="596150" y="444609"/>
                      <a:pt x="519810" y="520949"/>
                      <a:pt x="425628" y="520985"/>
                    </a:cubicBezTo>
                    <a:close/>
                  </a:path>
                </a:pathLst>
              </a:custGeom>
              <a:solidFill>
                <a:srgbClr val="313759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75" name="Group 174">
              <a:extLst>
                <a:ext uri="{FF2B5EF4-FFF2-40B4-BE49-F238E27FC236}">
                  <a16:creationId xmlns:a16="http://schemas.microsoft.com/office/drawing/2014/main" id="{CA77B6FD-880D-4FE7-8C8C-3C73EB5F1EB6}"/>
                </a:ext>
              </a:extLst>
            </p:cNvPr>
            <p:cNvGrpSpPr/>
            <p:nvPr/>
          </p:nvGrpSpPr>
          <p:grpSpPr>
            <a:xfrm>
              <a:off x="3253655" y="5754253"/>
              <a:ext cx="2410493" cy="1358895"/>
              <a:chOff x="3253655" y="5754253"/>
              <a:chExt cx="2410493" cy="1358895"/>
            </a:xfrm>
          </p:grpSpPr>
          <p:sp>
            <p:nvSpPr>
              <p:cNvPr id="11" name="Forme libre : forme 10">
                <a:extLst>
                  <a:ext uri="{FF2B5EF4-FFF2-40B4-BE49-F238E27FC236}">
                    <a16:creationId xmlns:a16="http://schemas.microsoft.com/office/drawing/2014/main" id="{81DC9532-F012-4191-B475-EEC4D141F2DE}"/>
                  </a:ext>
                </a:extLst>
              </p:cNvPr>
              <p:cNvSpPr/>
              <p:nvPr/>
            </p:nvSpPr>
            <p:spPr>
              <a:xfrm>
                <a:off x="4112029" y="5754253"/>
                <a:ext cx="978782" cy="548677"/>
              </a:xfrm>
              <a:custGeom>
                <a:avLst/>
                <a:gdLst>
                  <a:gd name="connsiteX0" fmla="*/ 166460 w 978782"/>
                  <a:gd name="connsiteY0" fmla="*/ 298733 h 548677"/>
                  <a:gd name="connsiteX1" fmla="*/ 599266 w 978782"/>
                  <a:gd name="connsiteY1" fmla="*/ 208525 h 548677"/>
                  <a:gd name="connsiteX2" fmla="*/ 635672 w 978782"/>
                  <a:gd name="connsiteY2" fmla="*/ 2786 h 548677"/>
                  <a:gd name="connsiteX3" fmla="*/ 725880 w 978782"/>
                  <a:gd name="connsiteY3" fmla="*/ 135650 h 548677"/>
                  <a:gd name="connsiteX4" fmla="*/ 953011 w 978782"/>
                  <a:gd name="connsiteY4" fmla="*/ 45442 h 548677"/>
                  <a:gd name="connsiteX5" fmla="*/ 849916 w 978782"/>
                  <a:gd name="connsiteY5" fmla="*/ 208332 h 548677"/>
                  <a:gd name="connsiteX6" fmla="*/ 976336 w 978782"/>
                  <a:gd name="connsiteY6" fmla="*/ 177983 h 548677"/>
                  <a:gd name="connsiteX7" fmla="*/ 869246 w 978782"/>
                  <a:gd name="connsiteY7" fmla="*/ 291903 h 548677"/>
                  <a:gd name="connsiteX8" fmla="*/ 978205 w 978782"/>
                  <a:gd name="connsiteY8" fmla="*/ 259686 h 548677"/>
                  <a:gd name="connsiteX9" fmla="*/ 888512 w 978782"/>
                  <a:gd name="connsiteY9" fmla="*/ 345384 h 548677"/>
                  <a:gd name="connsiteX10" fmla="*/ 942057 w 978782"/>
                  <a:gd name="connsiteY10" fmla="*/ 384045 h 548677"/>
                  <a:gd name="connsiteX11" fmla="*/ 766344 w 978782"/>
                  <a:gd name="connsiteY11" fmla="*/ 371158 h 548677"/>
                  <a:gd name="connsiteX12" fmla="*/ 104860 w 978782"/>
                  <a:gd name="connsiteY12" fmla="*/ 497772 h 548677"/>
                  <a:gd name="connsiteX13" fmla="*/ 166460 w 978782"/>
                  <a:gd name="connsiteY13" fmla="*/ 298733 h 548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78782" h="548677">
                    <a:moveTo>
                      <a:pt x="166460" y="298733"/>
                    </a:moveTo>
                    <a:cubicBezTo>
                      <a:pt x="198677" y="315487"/>
                      <a:pt x="453515" y="366970"/>
                      <a:pt x="599266" y="208525"/>
                    </a:cubicBezTo>
                    <a:cubicBezTo>
                      <a:pt x="592822" y="124760"/>
                      <a:pt x="590696" y="22116"/>
                      <a:pt x="635672" y="2786"/>
                    </a:cubicBezTo>
                    <a:cubicBezTo>
                      <a:pt x="680647" y="-16544"/>
                      <a:pt x="723495" y="58522"/>
                      <a:pt x="725880" y="135650"/>
                    </a:cubicBezTo>
                    <a:cubicBezTo>
                      <a:pt x="772981" y="77659"/>
                      <a:pt x="916541" y="4977"/>
                      <a:pt x="953011" y="45442"/>
                    </a:cubicBezTo>
                    <a:cubicBezTo>
                      <a:pt x="989481" y="85907"/>
                      <a:pt x="849916" y="208332"/>
                      <a:pt x="849916" y="208332"/>
                    </a:cubicBezTo>
                    <a:cubicBezTo>
                      <a:pt x="901464" y="180432"/>
                      <a:pt x="963514" y="160457"/>
                      <a:pt x="976336" y="177983"/>
                    </a:cubicBezTo>
                    <a:cubicBezTo>
                      <a:pt x="989159" y="195510"/>
                      <a:pt x="933487" y="264004"/>
                      <a:pt x="869246" y="291903"/>
                    </a:cubicBezTo>
                    <a:cubicBezTo>
                      <a:pt x="904105" y="272573"/>
                      <a:pt x="973630" y="231915"/>
                      <a:pt x="978205" y="259686"/>
                    </a:cubicBezTo>
                    <a:cubicBezTo>
                      <a:pt x="982780" y="287457"/>
                      <a:pt x="922791" y="334688"/>
                      <a:pt x="888512" y="345384"/>
                    </a:cubicBezTo>
                    <a:cubicBezTo>
                      <a:pt x="929235" y="353954"/>
                      <a:pt x="948501" y="356080"/>
                      <a:pt x="942057" y="384045"/>
                    </a:cubicBezTo>
                    <a:cubicBezTo>
                      <a:pt x="935614" y="412009"/>
                      <a:pt x="817827" y="392614"/>
                      <a:pt x="766344" y="371158"/>
                    </a:cubicBezTo>
                    <a:cubicBezTo>
                      <a:pt x="693534" y="439716"/>
                      <a:pt x="373294" y="641783"/>
                      <a:pt x="104860" y="497772"/>
                    </a:cubicBezTo>
                    <a:cubicBezTo>
                      <a:pt x="-163574" y="353761"/>
                      <a:pt x="166460" y="298733"/>
                      <a:pt x="166460" y="298733"/>
                    </a:cubicBezTo>
                    <a:close/>
                  </a:path>
                </a:pathLst>
              </a:custGeom>
              <a:solidFill>
                <a:srgbClr val="F2BC79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" name="Forme libre : forme 11">
                <a:extLst>
                  <a:ext uri="{FF2B5EF4-FFF2-40B4-BE49-F238E27FC236}">
                    <a16:creationId xmlns:a16="http://schemas.microsoft.com/office/drawing/2014/main" id="{4DDCC07F-5EE4-4EA6-B8FF-D1101C2FEC03}"/>
                  </a:ext>
                </a:extLst>
              </p:cNvPr>
              <p:cNvSpPr/>
              <p:nvPr/>
            </p:nvSpPr>
            <p:spPr>
              <a:xfrm>
                <a:off x="4685367" y="6185835"/>
                <a:ext cx="978781" cy="548639"/>
              </a:xfrm>
              <a:custGeom>
                <a:avLst/>
                <a:gdLst>
                  <a:gd name="connsiteX0" fmla="*/ 166459 w 978781"/>
                  <a:gd name="connsiteY0" fmla="*/ 298733 h 548639"/>
                  <a:gd name="connsiteX1" fmla="*/ 599266 w 978781"/>
                  <a:gd name="connsiteY1" fmla="*/ 208525 h 548639"/>
                  <a:gd name="connsiteX2" fmla="*/ 635671 w 978781"/>
                  <a:gd name="connsiteY2" fmla="*/ 2786 h 548639"/>
                  <a:gd name="connsiteX3" fmla="*/ 725880 w 978781"/>
                  <a:gd name="connsiteY3" fmla="*/ 135650 h 548639"/>
                  <a:gd name="connsiteX4" fmla="*/ 953011 w 978781"/>
                  <a:gd name="connsiteY4" fmla="*/ 45442 h 548639"/>
                  <a:gd name="connsiteX5" fmla="*/ 849916 w 978781"/>
                  <a:gd name="connsiteY5" fmla="*/ 208267 h 548639"/>
                  <a:gd name="connsiteX6" fmla="*/ 976336 w 978781"/>
                  <a:gd name="connsiteY6" fmla="*/ 177919 h 548639"/>
                  <a:gd name="connsiteX7" fmla="*/ 869182 w 978781"/>
                  <a:gd name="connsiteY7" fmla="*/ 291839 h 548639"/>
                  <a:gd name="connsiteX8" fmla="*/ 978205 w 978781"/>
                  <a:gd name="connsiteY8" fmla="*/ 259622 h 548639"/>
                  <a:gd name="connsiteX9" fmla="*/ 888448 w 978781"/>
                  <a:gd name="connsiteY9" fmla="*/ 345319 h 548639"/>
                  <a:gd name="connsiteX10" fmla="*/ 942057 w 978781"/>
                  <a:gd name="connsiteY10" fmla="*/ 383980 h 548639"/>
                  <a:gd name="connsiteX11" fmla="*/ 766344 w 978781"/>
                  <a:gd name="connsiteY11" fmla="*/ 371093 h 548639"/>
                  <a:gd name="connsiteX12" fmla="*/ 104860 w 978781"/>
                  <a:gd name="connsiteY12" fmla="*/ 497772 h 548639"/>
                  <a:gd name="connsiteX13" fmla="*/ 166459 w 978781"/>
                  <a:gd name="connsiteY13" fmla="*/ 298733 h 548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78781" h="548639">
                    <a:moveTo>
                      <a:pt x="166459" y="298733"/>
                    </a:moveTo>
                    <a:cubicBezTo>
                      <a:pt x="198677" y="315551"/>
                      <a:pt x="453579" y="366969"/>
                      <a:pt x="599266" y="208525"/>
                    </a:cubicBezTo>
                    <a:cubicBezTo>
                      <a:pt x="592822" y="124760"/>
                      <a:pt x="590696" y="22116"/>
                      <a:pt x="635671" y="2786"/>
                    </a:cubicBezTo>
                    <a:cubicBezTo>
                      <a:pt x="680646" y="-16544"/>
                      <a:pt x="723560" y="58522"/>
                      <a:pt x="725880" y="135650"/>
                    </a:cubicBezTo>
                    <a:cubicBezTo>
                      <a:pt x="773046" y="77659"/>
                      <a:pt x="916605" y="4976"/>
                      <a:pt x="953011" y="45442"/>
                    </a:cubicBezTo>
                    <a:cubicBezTo>
                      <a:pt x="989416" y="85906"/>
                      <a:pt x="849916" y="208267"/>
                      <a:pt x="849916" y="208267"/>
                    </a:cubicBezTo>
                    <a:cubicBezTo>
                      <a:pt x="901463" y="180432"/>
                      <a:pt x="963449" y="160392"/>
                      <a:pt x="976336" y="177919"/>
                    </a:cubicBezTo>
                    <a:cubicBezTo>
                      <a:pt x="989223" y="195445"/>
                      <a:pt x="933487" y="263939"/>
                      <a:pt x="869182" y="291839"/>
                    </a:cubicBezTo>
                    <a:cubicBezTo>
                      <a:pt x="904041" y="272509"/>
                      <a:pt x="973630" y="231850"/>
                      <a:pt x="978205" y="259622"/>
                    </a:cubicBezTo>
                    <a:cubicBezTo>
                      <a:pt x="982780" y="287393"/>
                      <a:pt x="922727" y="334623"/>
                      <a:pt x="888448" y="345319"/>
                    </a:cubicBezTo>
                    <a:cubicBezTo>
                      <a:pt x="929170" y="353889"/>
                      <a:pt x="948501" y="356016"/>
                      <a:pt x="942057" y="383980"/>
                    </a:cubicBezTo>
                    <a:cubicBezTo>
                      <a:pt x="935614" y="411944"/>
                      <a:pt x="817763" y="392550"/>
                      <a:pt x="766344" y="371093"/>
                    </a:cubicBezTo>
                    <a:cubicBezTo>
                      <a:pt x="693469" y="439652"/>
                      <a:pt x="373294" y="641718"/>
                      <a:pt x="104860" y="497772"/>
                    </a:cubicBezTo>
                    <a:cubicBezTo>
                      <a:pt x="-163574" y="353824"/>
                      <a:pt x="166459" y="298733"/>
                      <a:pt x="166459" y="298733"/>
                    </a:cubicBezTo>
                    <a:close/>
                  </a:path>
                </a:pathLst>
              </a:custGeom>
              <a:solidFill>
                <a:srgbClr val="F2BC79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" name="Forme libre : forme 17">
                <a:extLst>
                  <a:ext uri="{FF2B5EF4-FFF2-40B4-BE49-F238E27FC236}">
                    <a16:creationId xmlns:a16="http://schemas.microsoft.com/office/drawing/2014/main" id="{23E45387-0C70-4DF9-813D-E52EC416E4F9}"/>
                  </a:ext>
                </a:extLst>
              </p:cNvPr>
              <p:cNvSpPr/>
              <p:nvPr/>
            </p:nvSpPr>
            <p:spPr>
              <a:xfrm>
                <a:off x="3253655" y="5862297"/>
                <a:ext cx="1087048" cy="1250851"/>
              </a:xfrm>
              <a:custGeom>
                <a:avLst/>
                <a:gdLst>
                  <a:gd name="connsiteX0" fmla="*/ 12568 w 1087048"/>
                  <a:gd name="connsiteY0" fmla="*/ 983538 h 983828"/>
                  <a:gd name="connsiteX1" fmla="*/ 1085918 w 1087048"/>
                  <a:gd name="connsiteY1" fmla="*/ 983538 h 983828"/>
                  <a:gd name="connsiteX2" fmla="*/ 1054667 w 1087048"/>
                  <a:gd name="connsiteY2" fmla="*/ 145439 h 983828"/>
                  <a:gd name="connsiteX3" fmla="*/ 92016 w 1087048"/>
                  <a:gd name="connsiteY3" fmla="*/ 37704 h 983828"/>
                  <a:gd name="connsiteX4" fmla="*/ 12568 w 1087048"/>
                  <a:gd name="connsiteY4" fmla="*/ 983538 h 983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7048" h="983828">
                    <a:moveTo>
                      <a:pt x="12568" y="983538"/>
                    </a:moveTo>
                    <a:lnTo>
                      <a:pt x="1085918" y="983538"/>
                    </a:lnTo>
                    <a:cubicBezTo>
                      <a:pt x="1085918" y="983538"/>
                      <a:pt x="1094616" y="158326"/>
                      <a:pt x="1054667" y="145439"/>
                    </a:cubicBezTo>
                    <a:cubicBezTo>
                      <a:pt x="1014718" y="132552"/>
                      <a:pt x="231645" y="-86525"/>
                      <a:pt x="92016" y="37704"/>
                    </a:cubicBezTo>
                    <a:cubicBezTo>
                      <a:pt x="-47613" y="161934"/>
                      <a:pt x="12568" y="983538"/>
                      <a:pt x="12568" y="983538"/>
                    </a:cubicBezTo>
                    <a:close/>
                  </a:path>
                </a:pathLst>
              </a:custGeom>
              <a:solidFill>
                <a:srgbClr val="D9042B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" name="Forme libre : forme 18">
                <a:extLst>
                  <a:ext uri="{FF2B5EF4-FFF2-40B4-BE49-F238E27FC236}">
                    <a16:creationId xmlns:a16="http://schemas.microsoft.com/office/drawing/2014/main" id="{5A4215FF-6FCE-4AB8-B2BC-B5D80B012C1D}"/>
                  </a:ext>
                </a:extLst>
              </p:cNvPr>
              <p:cNvSpPr/>
              <p:nvPr/>
            </p:nvSpPr>
            <p:spPr>
              <a:xfrm>
                <a:off x="3771011" y="5896443"/>
                <a:ext cx="1089562" cy="879761"/>
              </a:xfrm>
              <a:custGeom>
                <a:avLst/>
                <a:gdLst>
                  <a:gd name="connsiteX0" fmla="*/ -330 w 1089562"/>
                  <a:gd name="connsiteY0" fmla="*/ -290 h 879761"/>
                  <a:gd name="connsiteX1" fmla="*/ 569528 w 1089562"/>
                  <a:gd name="connsiteY1" fmla="*/ 90691 h 879761"/>
                  <a:gd name="connsiteX2" fmla="*/ 1080816 w 1089562"/>
                  <a:gd name="connsiteY2" fmla="*/ 446369 h 879761"/>
                  <a:gd name="connsiteX3" fmla="*/ 958390 w 1089562"/>
                  <a:gd name="connsiteY3" fmla="*/ 877049 h 879761"/>
                  <a:gd name="connsiteX4" fmla="*/ 427708 w 1089562"/>
                  <a:gd name="connsiteY4" fmla="*/ 741737 h 879761"/>
                  <a:gd name="connsiteX5" fmla="*/ -330 w 1089562"/>
                  <a:gd name="connsiteY5" fmla="*/ -290 h 879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9562" h="879761">
                    <a:moveTo>
                      <a:pt x="-330" y="-290"/>
                    </a:moveTo>
                    <a:cubicBezTo>
                      <a:pt x="97223" y="16656"/>
                      <a:pt x="476034" y="41399"/>
                      <a:pt x="569528" y="90691"/>
                    </a:cubicBezTo>
                    <a:cubicBezTo>
                      <a:pt x="663022" y="139984"/>
                      <a:pt x="853684" y="416343"/>
                      <a:pt x="1080816" y="446369"/>
                    </a:cubicBezTo>
                    <a:cubicBezTo>
                      <a:pt x="1113033" y="519180"/>
                      <a:pt x="1048599" y="794766"/>
                      <a:pt x="958390" y="877049"/>
                    </a:cubicBezTo>
                    <a:cubicBezTo>
                      <a:pt x="877009" y="883493"/>
                      <a:pt x="602003" y="887746"/>
                      <a:pt x="427708" y="741737"/>
                    </a:cubicBezTo>
                    <a:cubicBezTo>
                      <a:pt x="253413" y="595729"/>
                      <a:pt x="-330" y="-290"/>
                      <a:pt x="-330" y="-290"/>
                    </a:cubicBezTo>
                    <a:close/>
                  </a:path>
                </a:pathLst>
              </a:custGeom>
              <a:solidFill>
                <a:srgbClr val="D9042B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995F0AA8-B67A-495C-9ED6-073386B588DF}"/>
              </a:ext>
            </a:extLst>
          </p:cNvPr>
          <p:cNvSpPr/>
          <p:nvPr/>
        </p:nvSpPr>
        <p:spPr>
          <a:xfrm>
            <a:off x="5833493" y="5423429"/>
            <a:ext cx="2685563" cy="1432765"/>
          </a:xfrm>
          <a:custGeom>
            <a:avLst/>
            <a:gdLst>
              <a:gd name="connsiteX0" fmla="*/ 873917 w 2685563"/>
              <a:gd name="connsiteY0" fmla="*/ -290 h 1432765"/>
              <a:gd name="connsiteX1" fmla="*/ -330 w 2685563"/>
              <a:gd name="connsiteY1" fmla="*/ 830914 h 1432765"/>
              <a:gd name="connsiteX2" fmla="*/ 625264 w 2685563"/>
              <a:gd name="connsiteY2" fmla="*/ 1432475 h 1432765"/>
              <a:gd name="connsiteX3" fmla="*/ 2685234 w 2685563"/>
              <a:gd name="connsiteY3" fmla="*/ 1432475 h 1432765"/>
              <a:gd name="connsiteX4" fmla="*/ 1656925 w 2685563"/>
              <a:gd name="connsiteY4" fmla="*/ 16592 h 1432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85563" h="1432765">
                <a:moveTo>
                  <a:pt x="873917" y="-290"/>
                </a:moveTo>
                <a:cubicBezTo>
                  <a:pt x="762509" y="62276"/>
                  <a:pt x="216685" y="490829"/>
                  <a:pt x="-330" y="830914"/>
                </a:cubicBezTo>
                <a:cubicBezTo>
                  <a:pt x="33949" y="925182"/>
                  <a:pt x="368042" y="1348323"/>
                  <a:pt x="625264" y="1432475"/>
                </a:cubicBezTo>
                <a:lnTo>
                  <a:pt x="2685234" y="1432475"/>
                </a:lnTo>
                <a:cubicBezTo>
                  <a:pt x="2685234" y="1432475"/>
                  <a:pt x="2213832" y="319434"/>
                  <a:pt x="1656925" y="16592"/>
                </a:cubicBezTo>
              </a:path>
            </a:pathLst>
          </a:custGeom>
          <a:solidFill>
            <a:srgbClr val="313759"/>
          </a:solidFill>
          <a:ln w="643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7F39CBCC-BDEA-4CFE-A540-D2CB8DE33970}"/>
              </a:ext>
            </a:extLst>
          </p:cNvPr>
          <p:cNvSpPr/>
          <p:nvPr/>
        </p:nvSpPr>
        <p:spPr>
          <a:xfrm>
            <a:off x="6570308" y="4307387"/>
            <a:ext cx="1111166" cy="1125454"/>
          </a:xfrm>
          <a:custGeom>
            <a:avLst/>
            <a:gdLst>
              <a:gd name="connsiteX0" fmla="*/ 295675 w 1111166"/>
              <a:gd name="connsiteY0" fmla="*/ -233 h 1125454"/>
              <a:gd name="connsiteX1" fmla="*/ -15 w 1111166"/>
              <a:gd name="connsiteY1" fmla="*/ 242749 h 1125454"/>
              <a:gd name="connsiteX2" fmla="*/ 203535 w 1111166"/>
              <a:gd name="connsiteY2" fmla="*/ 1033425 h 1125454"/>
              <a:gd name="connsiteX3" fmla="*/ 921334 w 1111166"/>
              <a:gd name="connsiteY3" fmla="*/ 1052755 h 1125454"/>
              <a:gd name="connsiteX4" fmla="*/ 1099174 w 1111166"/>
              <a:gd name="connsiteY4" fmla="*/ 439919 h 1125454"/>
              <a:gd name="connsiteX5" fmla="*/ 893498 w 1111166"/>
              <a:gd name="connsiteY5" fmla="*/ -233 h 1125454"/>
              <a:gd name="connsiteX6" fmla="*/ 786021 w 1111166"/>
              <a:gd name="connsiteY6" fmla="*/ 9175 h 1125454"/>
              <a:gd name="connsiteX7" fmla="*/ 351347 w 1111166"/>
              <a:gd name="connsiteY7" fmla="*/ 101316 h 1125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11166" h="1125454">
                <a:moveTo>
                  <a:pt x="295675" y="-233"/>
                </a:moveTo>
                <a:cubicBezTo>
                  <a:pt x="257015" y="-1522"/>
                  <a:pt x="-10775" y="34884"/>
                  <a:pt x="-15" y="242749"/>
                </a:cubicBezTo>
                <a:cubicBezTo>
                  <a:pt x="10746" y="450615"/>
                  <a:pt x="203535" y="1033425"/>
                  <a:pt x="203535" y="1033425"/>
                </a:cubicBezTo>
                <a:cubicBezTo>
                  <a:pt x="203535" y="1033425"/>
                  <a:pt x="576352" y="1226277"/>
                  <a:pt x="921334" y="1052755"/>
                </a:cubicBezTo>
                <a:cubicBezTo>
                  <a:pt x="917017" y="1005653"/>
                  <a:pt x="1037316" y="549200"/>
                  <a:pt x="1099174" y="439919"/>
                </a:cubicBezTo>
                <a:cubicBezTo>
                  <a:pt x="1161031" y="330638"/>
                  <a:pt x="959866" y="-233"/>
                  <a:pt x="893498" y="-233"/>
                </a:cubicBezTo>
                <a:cubicBezTo>
                  <a:pt x="857446" y="-763"/>
                  <a:pt x="821434" y="2389"/>
                  <a:pt x="786021" y="9175"/>
                </a:cubicBezTo>
                <a:lnTo>
                  <a:pt x="351347" y="101316"/>
                </a:lnTo>
                <a:close/>
              </a:path>
            </a:pathLst>
          </a:custGeom>
          <a:solidFill>
            <a:srgbClr val="313759"/>
          </a:solidFill>
          <a:ln w="643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7" name="Forme libre : forme 36">
            <a:extLst>
              <a:ext uri="{FF2B5EF4-FFF2-40B4-BE49-F238E27FC236}">
                <a16:creationId xmlns:a16="http://schemas.microsoft.com/office/drawing/2014/main" id="{DA2B2674-3131-4C7D-90C4-DB9485FC2871}"/>
              </a:ext>
            </a:extLst>
          </p:cNvPr>
          <p:cNvSpPr/>
          <p:nvPr/>
        </p:nvSpPr>
        <p:spPr>
          <a:xfrm>
            <a:off x="7785066" y="3613225"/>
            <a:ext cx="54224" cy="104896"/>
          </a:xfrm>
          <a:custGeom>
            <a:avLst/>
            <a:gdLst>
              <a:gd name="connsiteX0" fmla="*/ -183 w 54224"/>
              <a:gd name="connsiteY0" fmla="*/ 77851 h 104896"/>
              <a:gd name="connsiteX1" fmla="*/ 23915 w 54224"/>
              <a:gd name="connsiteY1" fmla="*/ 30814 h 104896"/>
              <a:gd name="connsiteX2" fmla="*/ 27266 w 54224"/>
              <a:gd name="connsiteY2" fmla="*/ 28559 h 104896"/>
              <a:gd name="connsiteX3" fmla="*/ 9997 w 54224"/>
              <a:gd name="connsiteY3" fmla="*/ 17863 h 104896"/>
              <a:gd name="connsiteX4" fmla="*/ 6518 w 54224"/>
              <a:gd name="connsiteY4" fmla="*/ 15865 h 104896"/>
              <a:gd name="connsiteX5" fmla="*/ 1750 w 54224"/>
              <a:gd name="connsiteY5" fmla="*/ 11033 h 104896"/>
              <a:gd name="connsiteX6" fmla="*/ 1299 w 54224"/>
              <a:gd name="connsiteY6" fmla="*/ 4203 h 104896"/>
              <a:gd name="connsiteX7" fmla="*/ 11544 w 54224"/>
              <a:gd name="connsiteY7" fmla="*/ -114 h 104896"/>
              <a:gd name="connsiteX8" fmla="*/ 38800 w 54224"/>
              <a:gd name="connsiteY8" fmla="*/ 19667 h 104896"/>
              <a:gd name="connsiteX9" fmla="*/ 50720 w 54224"/>
              <a:gd name="connsiteY9" fmla="*/ 46987 h 104896"/>
              <a:gd name="connsiteX10" fmla="*/ 49303 w 54224"/>
              <a:gd name="connsiteY10" fmla="*/ 103625 h 104896"/>
              <a:gd name="connsiteX11" fmla="*/ 47048 w 54224"/>
              <a:gd name="connsiteY11" fmla="*/ 103110 h 104896"/>
              <a:gd name="connsiteX12" fmla="*/ 40604 w 54224"/>
              <a:gd name="connsiteY12" fmla="*/ 50338 h 104896"/>
              <a:gd name="connsiteX13" fmla="*/ 36931 w 54224"/>
              <a:gd name="connsiteY13" fmla="*/ 43250 h 104896"/>
              <a:gd name="connsiteX14" fmla="*/ 1041 w 54224"/>
              <a:gd name="connsiteY14" fmla="*/ 79720 h 104896"/>
              <a:gd name="connsiteX15" fmla="*/ -183 w 54224"/>
              <a:gd name="connsiteY15" fmla="*/ 77851 h 104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4224" h="104896">
                <a:moveTo>
                  <a:pt x="-183" y="77851"/>
                </a:moveTo>
                <a:cubicBezTo>
                  <a:pt x="12109" y="64748"/>
                  <a:pt x="20461" y="48446"/>
                  <a:pt x="23915" y="30814"/>
                </a:cubicBezTo>
                <a:cubicBezTo>
                  <a:pt x="23915" y="29654"/>
                  <a:pt x="25398" y="28881"/>
                  <a:pt x="27266" y="28559"/>
                </a:cubicBezTo>
                <a:cubicBezTo>
                  <a:pt x="23008" y="23006"/>
                  <a:pt x="16866" y="19202"/>
                  <a:pt x="9997" y="17863"/>
                </a:cubicBezTo>
                <a:cubicBezTo>
                  <a:pt x="8773" y="17863"/>
                  <a:pt x="7936" y="16896"/>
                  <a:pt x="6518" y="15865"/>
                </a:cubicBezTo>
                <a:cubicBezTo>
                  <a:pt x="4725" y="14469"/>
                  <a:pt x="3122" y="12844"/>
                  <a:pt x="1750" y="11033"/>
                </a:cubicBezTo>
                <a:cubicBezTo>
                  <a:pt x="168" y="9082"/>
                  <a:pt x="-13" y="6345"/>
                  <a:pt x="1299" y="4203"/>
                </a:cubicBezTo>
                <a:cubicBezTo>
                  <a:pt x="3536" y="834"/>
                  <a:pt x="7572" y="-867"/>
                  <a:pt x="11544" y="-114"/>
                </a:cubicBezTo>
                <a:cubicBezTo>
                  <a:pt x="22978" y="2419"/>
                  <a:pt x="32847" y="9582"/>
                  <a:pt x="38800" y="19667"/>
                </a:cubicBezTo>
                <a:cubicBezTo>
                  <a:pt x="44291" y="28034"/>
                  <a:pt x="48322" y="37271"/>
                  <a:pt x="50720" y="46987"/>
                </a:cubicBezTo>
                <a:cubicBezTo>
                  <a:pt x="55389" y="65646"/>
                  <a:pt x="54899" y="85223"/>
                  <a:pt x="49303" y="103625"/>
                </a:cubicBezTo>
                <a:cubicBezTo>
                  <a:pt x="48916" y="105236"/>
                  <a:pt x="46854" y="104721"/>
                  <a:pt x="47048" y="103110"/>
                </a:cubicBezTo>
                <a:cubicBezTo>
                  <a:pt x="49956" y="85264"/>
                  <a:pt x="47722" y="66959"/>
                  <a:pt x="40604" y="50338"/>
                </a:cubicBezTo>
                <a:cubicBezTo>
                  <a:pt x="39509" y="47889"/>
                  <a:pt x="38220" y="45634"/>
                  <a:pt x="36931" y="43250"/>
                </a:cubicBezTo>
                <a:cubicBezTo>
                  <a:pt x="28316" y="58301"/>
                  <a:pt x="15952" y="70865"/>
                  <a:pt x="1041" y="79720"/>
                </a:cubicBezTo>
                <a:cubicBezTo>
                  <a:pt x="526" y="80171"/>
                  <a:pt x="-763" y="78431"/>
                  <a:pt x="-183" y="77851"/>
                </a:cubicBezTo>
                <a:close/>
              </a:path>
            </a:pathLst>
          </a:custGeom>
          <a:solidFill>
            <a:srgbClr val="C18E78"/>
          </a:solidFill>
          <a:ln w="643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75E4F161-9C01-41C4-9043-62D6D0BBDA2B}"/>
              </a:ext>
            </a:extLst>
          </p:cNvPr>
          <p:cNvGrpSpPr/>
          <p:nvPr/>
        </p:nvGrpSpPr>
        <p:grpSpPr>
          <a:xfrm>
            <a:off x="4868629" y="2521126"/>
            <a:ext cx="4782313" cy="4334939"/>
            <a:chOff x="4868629" y="2521126"/>
            <a:chExt cx="4782313" cy="4334939"/>
          </a:xfrm>
        </p:grpSpPr>
        <p:sp>
          <p:nvSpPr>
            <p:cNvPr id="115" name="Rectangle 114">
              <a:extLst>
                <a:ext uri="{FF2B5EF4-FFF2-40B4-BE49-F238E27FC236}">
                  <a16:creationId xmlns:a16="http://schemas.microsoft.com/office/drawing/2014/main" id="{86F00A0F-04C7-4ED6-B9B6-F5FFD1018A36}"/>
                </a:ext>
              </a:extLst>
            </p:cNvPr>
            <p:cNvSpPr/>
            <p:nvPr/>
          </p:nvSpPr>
          <p:spPr>
            <a:xfrm>
              <a:off x="4868629" y="2521126"/>
              <a:ext cx="4782313" cy="4334939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113C78D0-A749-4178-9706-2AAF17B4DE44}"/>
                </a:ext>
              </a:extLst>
            </p:cNvPr>
            <p:cNvGrpSpPr/>
            <p:nvPr/>
          </p:nvGrpSpPr>
          <p:grpSpPr>
            <a:xfrm>
              <a:off x="6378336" y="2606765"/>
              <a:ext cx="3099529" cy="2100604"/>
              <a:chOff x="6370106" y="2593648"/>
              <a:chExt cx="3099529" cy="2100604"/>
            </a:xfrm>
          </p:grpSpPr>
          <p:sp>
            <p:nvSpPr>
              <p:cNvPr id="28" name="Forme libre : forme 27">
                <a:extLst>
                  <a:ext uri="{FF2B5EF4-FFF2-40B4-BE49-F238E27FC236}">
                    <a16:creationId xmlns:a16="http://schemas.microsoft.com/office/drawing/2014/main" id="{00B51E27-EAF4-49C7-ADE2-6F84D5052BC5}"/>
                  </a:ext>
                </a:extLst>
              </p:cNvPr>
              <p:cNvSpPr/>
              <p:nvPr/>
            </p:nvSpPr>
            <p:spPr>
              <a:xfrm>
                <a:off x="6370106" y="2593648"/>
                <a:ext cx="3099529" cy="2100604"/>
              </a:xfrm>
              <a:custGeom>
                <a:avLst/>
                <a:gdLst>
                  <a:gd name="connsiteX0" fmla="*/ 506485 w 3099529"/>
                  <a:gd name="connsiteY0" fmla="*/ 71224 h 2100604"/>
                  <a:gd name="connsiteX1" fmla="*/ 76514 w 3099529"/>
                  <a:gd name="connsiteY1" fmla="*/ 1151275 h 2100604"/>
                  <a:gd name="connsiteX2" fmla="*/ 1273642 w 3099529"/>
                  <a:gd name="connsiteY2" fmla="*/ 2060767 h 2100604"/>
                  <a:gd name="connsiteX3" fmla="*/ 3099199 w 3099529"/>
                  <a:gd name="connsiteY3" fmla="*/ 1164678 h 2100604"/>
                  <a:gd name="connsiteX4" fmla="*/ 2019278 w 3099529"/>
                  <a:gd name="connsiteY4" fmla="*/ 869374 h 2100604"/>
                  <a:gd name="connsiteX5" fmla="*/ 506485 w 3099529"/>
                  <a:gd name="connsiteY5" fmla="*/ 71224 h 2100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99529" h="2100604">
                    <a:moveTo>
                      <a:pt x="506485" y="71224"/>
                    </a:moveTo>
                    <a:cubicBezTo>
                      <a:pt x="271557" y="52281"/>
                      <a:pt x="-180902" y="482123"/>
                      <a:pt x="76514" y="1151275"/>
                    </a:cubicBezTo>
                    <a:cubicBezTo>
                      <a:pt x="333930" y="1820427"/>
                      <a:pt x="870863" y="1989310"/>
                      <a:pt x="1273642" y="2060767"/>
                    </a:cubicBezTo>
                    <a:cubicBezTo>
                      <a:pt x="1676422" y="2132226"/>
                      <a:pt x="2404983" y="2225656"/>
                      <a:pt x="3099199" y="1164678"/>
                    </a:cubicBezTo>
                    <a:cubicBezTo>
                      <a:pt x="2962083" y="1223635"/>
                      <a:pt x="2359234" y="1343612"/>
                      <a:pt x="2019278" y="869374"/>
                    </a:cubicBezTo>
                    <a:cubicBezTo>
                      <a:pt x="1679322" y="395137"/>
                      <a:pt x="1227765" y="-209581"/>
                      <a:pt x="506485" y="71224"/>
                    </a:cubicBezTo>
                    <a:close/>
                  </a:path>
                </a:pathLst>
              </a:custGeom>
              <a:solidFill>
                <a:srgbClr val="D9042B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" name="Forme libre : forme 30">
                <a:extLst>
                  <a:ext uri="{FF2B5EF4-FFF2-40B4-BE49-F238E27FC236}">
                    <a16:creationId xmlns:a16="http://schemas.microsoft.com/office/drawing/2014/main" id="{162E01B9-5CB7-4A67-B1B2-519521258CEC}"/>
                  </a:ext>
                </a:extLst>
              </p:cNvPr>
              <p:cNvSpPr/>
              <p:nvPr/>
            </p:nvSpPr>
            <p:spPr>
              <a:xfrm>
                <a:off x="6371019" y="3665866"/>
                <a:ext cx="162982" cy="185471"/>
              </a:xfrm>
              <a:custGeom>
                <a:avLst/>
                <a:gdLst>
                  <a:gd name="connsiteX0" fmla="*/ 86877 w 162982"/>
                  <a:gd name="connsiteY0" fmla="*/ 23644 h 185471"/>
                  <a:gd name="connsiteX1" fmla="*/ 2725 w 162982"/>
                  <a:gd name="connsiteY1" fmla="*/ 99354 h 185471"/>
                  <a:gd name="connsiteX2" fmla="*/ 118707 w 162982"/>
                  <a:gd name="connsiteY2" fmla="*/ 185181 h 185471"/>
                  <a:gd name="connsiteX3" fmla="*/ 162652 w 162982"/>
                  <a:gd name="connsiteY3" fmla="*/ 71325 h 185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982" h="185471">
                    <a:moveTo>
                      <a:pt x="86877" y="23644"/>
                    </a:moveTo>
                    <a:cubicBezTo>
                      <a:pt x="47056" y="-34347"/>
                      <a:pt x="-14801" y="21711"/>
                      <a:pt x="2725" y="99354"/>
                    </a:cubicBezTo>
                    <a:cubicBezTo>
                      <a:pt x="20252" y="176998"/>
                      <a:pt x="118707" y="185181"/>
                      <a:pt x="118707" y="185181"/>
                    </a:cubicBezTo>
                    <a:lnTo>
                      <a:pt x="162652" y="71325"/>
                    </a:lnTo>
                    <a:close/>
                  </a:path>
                </a:pathLst>
              </a:custGeom>
              <a:solidFill>
                <a:srgbClr val="D19D82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" name="Forme libre : forme 31">
                <a:extLst>
                  <a:ext uri="{FF2B5EF4-FFF2-40B4-BE49-F238E27FC236}">
                    <a16:creationId xmlns:a16="http://schemas.microsoft.com/office/drawing/2014/main" id="{D0542770-F024-4C20-BA5A-3493133BBA3E}"/>
                  </a:ext>
                </a:extLst>
              </p:cNvPr>
              <p:cNvSpPr/>
              <p:nvPr/>
            </p:nvSpPr>
            <p:spPr>
              <a:xfrm>
                <a:off x="6990261" y="3968865"/>
                <a:ext cx="259800" cy="329260"/>
              </a:xfrm>
              <a:custGeom>
                <a:avLst/>
                <a:gdLst>
                  <a:gd name="connsiteX0" fmla="*/ 259470 w 259800"/>
                  <a:gd name="connsiteY0" fmla="*/ 319949 h 329260"/>
                  <a:gd name="connsiteX1" fmla="*/ 252383 w 259800"/>
                  <a:gd name="connsiteY1" fmla="*/ -290 h 329260"/>
                  <a:gd name="connsiteX2" fmla="*/ 134982 w 259800"/>
                  <a:gd name="connsiteY2" fmla="*/ 12017 h 329260"/>
                  <a:gd name="connsiteX3" fmla="*/ -330 w 259800"/>
                  <a:gd name="connsiteY3" fmla="*/ 14208 h 329260"/>
                  <a:gd name="connsiteX4" fmla="*/ 6565 w 259800"/>
                  <a:gd name="connsiteY4" fmla="*/ 328970 h 329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0" h="329260">
                    <a:moveTo>
                      <a:pt x="259470" y="319949"/>
                    </a:moveTo>
                    <a:lnTo>
                      <a:pt x="252383" y="-290"/>
                    </a:lnTo>
                    <a:cubicBezTo>
                      <a:pt x="215010" y="4542"/>
                      <a:pt x="175899" y="8731"/>
                      <a:pt x="134982" y="12017"/>
                    </a:cubicBezTo>
                    <a:cubicBezTo>
                      <a:pt x="89978" y="15769"/>
                      <a:pt x="44773" y="16501"/>
                      <a:pt x="-330" y="14208"/>
                    </a:cubicBezTo>
                    <a:lnTo>
                      <a:pt x="6565" y="328970"/>
                    </a:lnTo>
                  </a:path>
                </a:pathLst>
              </a:custGeom>
              <a:solidFill>
                <a:srgbClr val="D19D82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" name="Forme libre : forme 32">
                <a:extLst>
                  <a:ext uri="{FF2B5EF4-FFF2-40B4-BE49-F238E27FC236}">
                    <a16:creationId xmlns:a16="http://schemas.microsoft.com/office/drawing/2014/main" id="{E53C69E6-34BB-4A3F-A5E0-DE35133A2D68}"/>
                  </a:ext>
                </a:extLst>
              </p:cNvPr>
              <p:cNvSpPr/>
              <p:nvPr/>
            </p:nvSpPr>
            <p:spPr>
              <a:xfrm>
                <a:off x="6446952" y="2725943"/>
                <a:ext cx="1415100" cy="1361175"/>
              </a:xfrm>
              <a:custGeom>
                <a:avLst/>
                <a:gdLst>
                  <a:gd name="connsiteX0" fmla="*/ 457153 w 1415100"/>
                  <a:gd name="connsiteY0" fmla="*/ 23855 h 1361175"/>
                  <a:gd name="connsiteX1" fmla="*/ 64102 w 1415100"/>
                  <a:gd name="connsiteY1" fmla="*/ 1173365 h 1361175"/>
                  <a:gd name="connsiteX2" fmla="*/ 92840 w 1415100"/>
                  <a:gd name="connsiteY2" fmla="*/ 1200685 h 1361175"/>
                  <a:gd name="connsiteX3" fmla="*/ 518945 w 1415100"/>
                  <a:gd name="connsiteY3" fmla="*/ 1359581 h 1361175"/>
                  <a:gd name="connsiteX4" fmla="*/ 654257 w 1415100"/>
                  <a:gd name="connsiteY4" fmla="*/ 1357390 h 1361175"/>
                  <a:gd name="connsiteX5" fmla="*/ 771657 w 1415100"/>
                  <a:gd name="connsiteY5" fmla="*/ 1345083 h 1361175"/>
                  <a:gd name="connsiteX6" fmla="*/ 860641 w 1415100"/>
                  <a:gd name="connsiteY6" fmla="*/ 1331423 h 1361175"/>
                  <a:gd name="connsiteX7" fmla="*/ 1149050 w 1415100"/>
                  <a:gd name="connsiteY7" fmla="*/ 1240893 h 1361175"/>
                  <a:gd name="connsiteX8" fmla="*/ 1233588 w 1415100"/>
                  <a:gd name="connsiteY8" fmla="*/ 1180453 h 1361175"/>
                  <a:gd name="connsiteX9" fmla="*/ 1236616 w 1415100"/>
                  <a:gd name="connsiteY9" fmla="*/ 1177554 h 1361175"/>
                  <a:gd name="connsiteX10" fmla="*/ 1240225 w 1415100"/>
                  <a:gd name="connsiteY10" fmla="*/ 1173881 h 1361175"/>
                  <a:gd name="connsiteX11" fmla="*/ 1291772 w 1415100"/>
                  <a:gd name="connsiteY11" fmla="*/ 1086508 h 1361175"/>
                  <a:gd name="connsiteX12" fmla="*/ 1414198 w 1415100"/>
                  <a:gd name="connsiteY12" fmla="*/ 926775 h 1361175"/>
                  <a:gd name="connsiteX13" fmla="*/ 1302791 w 1415100"/>
                  <a:gd name="connsiteY13" fmla="*/ 848229 h 1361175"/>
                  <a:gd name="connsiteX14" fmla="*/ 1326245 w 1415100"/>
                  <a:gd name="connsiteY14" fmla="*/ 516005 h 1361175"/>
                  <a:gd name="connsiteX15" fmla="*/ 457153 w 1415100"/>
                  <a:gd name="connsiteY15" fmla="*/ 23855 h 1361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15100" h="1361175">
                    <a:moveTo>
                      <a:pt x="457153" y="23855"/>
                    </a:moveTo>
                    <a:cubicBezTo>
                      <a:pt x="-157939" y="165610"/>
                      <a:pt x="4758" y="1109382"/>
                      <a:pt x="64102" y="1173365"/>
                    </a:cubicBezTo>
                    <a:cubicBezTo>
                      <a:pt x="73200" y="1182966"/>
                      <a:pt x="82792" y="1192085"/>
                      <a:pt x="92840" y="1200685"/>
                    </a:cubicBezTo>
                    <a:cubicBezTo>
                      <a:pt x="158112" y="1260416"/>
                      <a:pt x="296324" y="1347918"/>
                      <a:pt x="518945" y="1359581"/>
                    </a:cubicBezTo>
                    <a:cubicBezTo>
                      <a:pt x="564048" y="1361874"/>
                      <a:pt x="609253" y="1361142"/>
                      <a:pt x="654257" y="1357390"/>
                    </a:cubicBezTo>
                    <a:cubicBezTo>
                      <a:pt x="695173" y="1354104"/>
                      <a:pt x="734285" y="1349916"/>
                      <a:pt x="771657" y="1345083"/>
                    </a:cubicBezTo>
                    <a:cubicBezTo>
                      <a:pt x="802586" y="1341046"/>
                      <a:pt x="832247" y="1336492"/>
                      <a:pt x="860641" y="1331423"/>
                    </a:cubicBezTo>
                    <a:cubicBezTo>
                      <a:pt x="979845" y="1310224"/>
                      <a:pt x="1076883" y="1279876"/>
                      <a:pt x="1149050" y="1240893"/>
                    </a:cubicBezTo>
                    <a:cubicBezTo>
                      <a:pt x="1179778" y="1224573"/>
                      <a:pt x="1208206" y="1204250"/>
                      <a:pt x="1233588" y="1180453"/>
                    </a:cubicBezTo>
                    <a:lnTo>
                      <a:pt x="1236616" y="1177554"/>
                    </a:lnTo>
                    <a:lnTo>
                      <a:pt x="1240225" y="1173881"/>
                    </a:lnTo>
                    <a:cubicBezTo>
                      <a:pt x="1264366" y="1149465"/>
                      <a:pt x="1282077" y="1119445"/>
                      <a:pt x="1291772" y="1086508"/>
                    </a:cubicBezTo>
                    <a:cubicBezTo>
                      <a:pt x="1349763" y="1091147"/>
                      <a:pt x="1421930" y="1009831"/>
                      <a:pt x="1414198" y="926775"/>
                    </a:cubicBezTo>
                    <a:cubicBezTo>
                      <a:pt x="1406465" y="843719"/>
                      <a:pt x="1347766" y="825097"/>
                      <a:pt x="1302791" y="848229"/>
                    </a:cubicBezTo>
                    <a:cubicBezTo>
                      <a:pt x="1313809" y="706473"/>
                      <a:pt x="1324634" y="553248"/>
                      <a:pt x="1326245" y="516005"/>
                    </a:cubicBezTo>
                    <a:cubicBezTo>
                      <a:pt x="1327856" y="478762"/>
                      <a:pt x="1113611" y="-127244"/>
                      <a:pt x="457153" y="23855"/>
                    </a:cubicBezTo>
                    <a:close/>
                  </a:path>
                </a:pathLst>
              </a:custGeom>
              <a:solidFill>
                <a:srgbClr val="D19D82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" name="Forme libre : forme 33">
                <a:extLst>
                  <a:ext uri="{FF2B5EF4-FFF2-40B4-BE49-F238E27FC236}">
                    <a16:creationId xmlns:a16="http://schemas.microsoft.com/office/drawing/2014/main" id="{4009C91A-B9C5-4DFB-A5E8-EE342EF0D8F7}"/>
                  </a:ext>
                </a:extLst>
              </p:cNvPr>
              <p:cNvSpPr/>
              <p:nvPr/>
            </p:nvSpPr>
            <p:spPr>
              <a:xfrm>
                <a:off x="6863110" y="2939887"/>
                <a:ext cx="74014" cy="759492"/>
              </a:xfrm>
              <a:custGeom>
                <a:avLst/>
                <a:gdLst>
                  <a:gd name="connsiteX0" fmla="*/ 72890 w 74014"/>
                  <a:gd name="connsiteY0" fmla="*/ 10430 h 759492"/>
                  <a:gd name="connsiteX1" fmla="*/ 67928 w 74014"/>
                  <a:gd name="connsiteY1" fmla="*/ 650329 h 759492"/>
                  <a:gd name="connsiteX2" fmla="*/ 67928 w 74014"/>
                  <a:gd name="connsiteY2" fmla="*/ 660961 h 759492"/>
                  <a:gd name="connsiteX3" fmla="*/ 57168 w 74014"/>
                  <a:gd name="connsiteY3" fmla="*/ 658061 h 759492"/>
                  <a:gd name="connsiteX4" fmla="*/ 28623 w 74014"/>
                  <a:gd name="connsiteY4" fmla="*/ 656063 h 759492"/>
                  <a:gd name="connsiteX5" fmla="*/ 19281 w 74014"/>
                  <a:gd name="connsiteY5" fmla="*/ 661218 h 759492"/>
                  <a:gd name="connsiteX6" fmla="*/ 17347 w 74014"/>
                  <a:gd name="connsiteY6" fmla="*/ 664826 h 759492"/>
                  <a:gd name="connsiteX7" fmla="*/ 17347 w 74014"/>
                  <a:gd name="connsiteY7" fmla="*/ 669917 h 759492"/>
                  <a:gd name="connsiteX8" fmla="*/ 29332 w 74014"/>
                  <a:gd name="connsiteY8" fmla="*/ 697430 h 759492"/>
                  <a:gd name="connsiteX9" fmla="*/ 46987 w 74014"/>
                  <a:gd name="connsiteY9" fmla="*/ 724493 h 759492"/>
                  <a:gd name="connsiteX10" fmla="*/ 62001 w 74014"/>
                  <a:gd name="connsiteY10" fmla="*/ 758579 h 759492"/>
                  <a:gd name="connsiteX11" fmla="*/ 32683 w 74014"/>
                  <a:gd name="connsiteY11" fmla="*/ 734674 h 759492"/>
                  <a:gd name="connsiteX12" fmla="*/ 14190 w 74014"/>
                  <a:gd name="connsiteY12" fmla="*/ 706258 h 759492"/>
                  <a:gd name="connsiteX13" fmla="*/ 207 w 74014"/>
                  <a:gd name="connsiteY13" fmla="*/ 673010 h 759492"/>
                  <a:gd name="connsiteX14" fmla="*/ 207 w 74014"/>
                  <a:gd name="connsiteY14" fmla="*/ 661540 h 759492"/>
                  <a:gd name="connsiteX15" fmla="*/ 5684 w 74014"/>
                  <a:gd name="connsiteY15" fmla="*/ 650329 h 759492"/>
                  <a:gd name="connsiteX16" fmla="*/ 25014 w 74014"/>
                  <a:gd name="connsiteY16" fmla="*/ 639246 h 759492"/>
                  <a:gd name="connsiteX17" fmla="*/ 50788 w 74014"/>
                  <a:gd name="connsiteY17" fmla="*/ 639246 h 759492"/>
                  <a:gd name="connsiteX18" fmla="*/ 67477 w 74014"/>
                  <a:gd name="connsiteY18" fmla="*/ 10301 h 759492"/>
                  <a:gd name="connsiteX19" fmla="*/ 72890 w 74014"/>
                  <a:gd name="connsiteY19" fmla="*/ 10430 h 759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4014" h="759492">
                    <a:moveTo>
                      <a:pt x="72890" y="10430"/>
                    </a:moveTo>
                    <a:cubicBezTo>
                      <a:pt x="76949" y="167199"/>
                      <a:pt x="63933" y="493108"/>
                      <a:pt x="67928" y="650329"/>
                    </a:cubicBezTo>
                    <a:lnTo>
                      <a:pt x="67928" y="660961"/>
                    </a:lnTo>
                    <a:lnTo>
                      <a:pt x="57168" y="658061"/>
                    </a:lnTo>
                    <a:cubicBezTo>
                      <a:pt x="47932" y="655220"/>
                      <a:pt x="38166" y="654536"/>
                      <a:pt x="28623" y="656063"/>
                    </a:cubicBezTo>
                    <a:cubicBezTo>
                      <a:pt x="25001" y="656635"/>
                      <a:pt x="21695" y="658459"/>
                      <a:pt x="19281" y="661218"/>
                    </a:cubicBezTo>
                    <a:cubicBezTo>
                      <a:pt x="18392" y="662273"/>
                      <a:pt x="17734" y="663502"/>
                      <a:pt x="17347" y="664826"/>
                    </a:cubicBezTo>
                    <a:cubicBezTo>
                      <a:pt x="17103" y="666514"/>
                      <a:pt x="17103" y="668229"/>
                      <a:pt x="17347" y="669917"/>
                    </a:cubicBezTo>
                    <a:cubicBezTo>
                      <a:pt x="19965" y="679628"/>
                      <a:pt x="24003" y="688900"/>
                      <a:pt x="29332" y="697430"/>
                    </a:cubicBezTo>
                    <a:cubicBezTo>
                      <a:pt x="34745" y="706644"/>
                      <a:pt x="40737" y="715665"/>
                      <a:pt x="46987" y="724493"/>
                    </a:cubicBezTo>
                    <a:cubicBezTo>
                      <a:pt x="60905" y="743823"/>
                      <a:pt x="65416" y="755743"/>
                      <a:pt x="62001" y="758579"/>
                    </a:cubicBezTo>
                    <a:cubicBezTo>
                      <a:pt x="58585" y="761414"/>
                      <a:pt x="47245" y="754777"/>
                      <a:pt x="32683" y="734674"/>
                    </a:cubicBezTo>
                    <a:cubicBezTo>
                      <a:pt x="26239" y="725524"/>
                      <a:pt x="19796" y="716116"/>
                      <a:pt x="14190" y="706258"/>
                    </a:cubicBezTo>
                    <a:cubicBezTo>
                      <a:pt x="7799" y="695985"/>
                      <a:pt x="3080" y="684762"/>
                      <a:pt x="207" y="673010"/>
                    </a:cubicBezTo>
                    <a:cubicBezTo>
                      <a:pt x="-509" y="669220"/>
                      <a:pt x="-509" y="665330"/>
                      <a:pt x="207" y="661540"/>
                    </a:cubicBezTo>
                    <a:cubicBezTo>
                      <a:pt x="1128" y="657425"/>
                      <a:pt x="3004" y="653584"/>
                      <a:pt x="5684" y="650329"/>
                    </a:cubicBezTo>
                    <a:cubicBezTo>
                      <a:pt x="10650" y="644509"/>
                      <a:pt x="17482" y="640592"/>
                      <a:pt x="25014" y="639246"/>
                    </a:cubicBezTo>
                    <a:cubicBezTo>
                      <a:pt x="33528" y="637615"/>
                      <a:pt x="42275" y="637615"/>
                      <a:pt x="50788" y="639246"/>
                    </a:cubicBezTo>
                    <a:cubicBezTo>
                      <a:pt x="49887" y="485763"/>
                      <a:pt x="67027" y="163204"/>
                      <a:pt x="67477" y="10301"/>
                    </a:cubicBezTo>
                    <a:cubicBezTo>
                      <a:pt x="67800" y="-3810"/>
                      <a:pt x="72632" y="-3874"/>
                      <a:pt x="72890" y="10430"/>
                    </a:cubicBezTo>
                    <a:close/>
                  </a:path>
                </a:pathLst>
              </a:custGeom>
              <a:solidFill>
                <a:srgbClr val="C18E78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" name="Forme libre : forme 34">
                <a:extLst>
                  <a:ext uri="{FF2B5EF4-FFF2-40B4-BE49-F238E27FC236}">
                    <a16:creationId xmlns:a16="http://schemas.microsoft.com/office/drawing/2014/main" id="{76F88685-2955-444D-A4F1-691D13D503D3}"/>
                  </a:ext>
                </a:extLst>
              </p:cNvPr>
              <p:cNvSpPr/>
              <p:nvPr/>
            </p:nvSpPr>
            <p:spPr>
              <a:xfrm>
                <a:off x="6510660" y="3040278"/>
                <a:ext cx="1039536" cy="478524"/>
              </a:xfrm>
              <a:custGeom>
                <a:avLst/>
                <a:gdLst>
                  <a:gd name="connsiteX0" fmla="*/ 624957 w 1039536"/>
                  <a:gd name="connsiteY0" fmla="*/ 40068 h 478524"/>
                  <a:gd name="connsiteX1" fmla="*/ 415481 w 1039536"/>
                  <a:gd name="connsiteY1" fmla="*/ 106951 h 478524"/>
                  <a:gd name="connsiteX2" fmla="*/ 216507 w 1039536"/>
                  <a:gd name="connsiteY2" fmla="*/ 56499 h 478524"/>
                  <a:gd name="connsiteX3" fmla="*/ 4518 w 1039536"/>
                  <a:gd name="connsiteY3" fmla="*/ 307793 h 478524"/>
                  <a:gd name="connsiteX4" fmla="*/ 305749 w 1039536"/>
                  <a:gd name="connsiteY4" fmla="*/ 441430 h 478524"/>
                  <a:gd name="connsiteX5" fmla="*/ 604080 w 1039536"/>
                  <a:gd name="connsiteY5" fmla="*/ 442011 h 478524"/>
                  <a:gd name="connsiteX6" fmla="*/ 1038497 w 1039536"/>
                  <a:gd name="connsiteY6" fmla="*/ 260499 h 478524"/>
                  <a:gd name="connsiteX7" fmla="*/ 624957 w 1039536"/>
                  <a:gd name="connsiteY7" fmla="*/ 40068 h 478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9536" h="478524">
                    <a:moveTo>
                      <a:pt x="624957" y="40068"/>
                    </a:moveTo>
                    <a:cubicBezTo>
                      <a:pt x="539130" y="94451"/>
                      <a:pt x="490740" y="105469"/>
                      <a:pt x="415481" y="106951"/>
                    </a:cubicBezTo>
                    <a:cubicBezTo>
                      <a:pt x="354783" y="108111"/>
                      <a:pt x="325273" y="59270"/>
                      <a:pt x="216507" y="56499"/>
                    </a:cubicBezTo>
                    <a:cubicBezTo>
                      <a:pt x="107742" y="53728"/>
                      <a:pt x="-27764" y="118356"/>
                      <a:pt x="4518" y="307793"/>
                    </a:cubicBezTo>
                    <a:cubicBezTo>
                      <a:pt x="33770" y="479060"/>
                      <a:pt x="197821" y="481187"/>
                      <a:pt x="305749" y="441430"/>
                    </a:cubicBezTo>
                    <a:cubicBezTo>
                      <a:pt x="413677" y="401675"/>
                      <a:pt x="537713" y="406056"/>
                      <a:pt x="604080" y="442011"/>
                    </a:cubicBezTo>
                    <a:cubicBezTo>
                      <a:pt x="670448" y="477965"/>
                      <a:pt x="1021938" y="554062"/>
                      <a:pt x="1038497" y="260499"/>
                    </a:cubicBezTo>
                    <a:cubicBezTo>
                      <a:pt x="1056926" y="-66442"/>
                      <a:pt x="710719" y="-14314"/>
                      <a:pt x="624957" y="40068"/>
                    </a:cubicBezTo>
                    <a:close/>
                  </a:path>
                </a:pathLst>
              </a:custGeom>
              <a:solidFill>
                <a:srgbClr val="F2B602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" name="Forme libre : forme 35">
                <a:extLst>
                  <a:ext uri="{FF2B5EF4-FFF2-40B4-BE49-F238E27FC236}">
                    <a16:creationId xmlns:a16="http://schemas.microsoft.com/office/drawing/2014/main" id="{402C434F-5FAA-4DBE-8F15-F9083CABEAB3}"/>
                  </a:ext>
                </a:extLst>
              </p:cNvPr>
              <p:cNvSpPr/>
              <p:nvPr/>
            </p:nvSpPr>
            <p:spPr>
              <a:xfrm>
                <a:off x="6876921" y="2665178"/>
                <a:ext cx="994868" cy="608472"/>
              </a:xfrm>
              <a:custGeom>
                <a:avLst/>
                <a:gdLst>
                  <a:gd name="connsiteX0" fmla="*/ -330 w 994868"/>
                  <a:gd name="connsiteY0" fmla="*/ 66320 h 608472"/>
                  <a:gd name="connsiteX1" fmla="*/ 994538 w 994868"/>
                  <a:gd name="connsiteY1" fmla="*/ 604863 h 608472"/>
                  <a:gd name="connsiteX2" fmla="*/ -330 w 994868"/>
                  <a:gd name="connsiteY2" fmla="*/ 66320 h 608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94868" h="608472">
                    <a:moveTo>
                      <a:pt x="-330" y="66320"/>
                    </a:moveTo>
                    <a:cubicBezTo>
                      <a:pt x="80728" y="169802"/>
                      <a:pt x="434280" y="652673"/>
                      <a:pt x="994538" y="604863"/>
                    </a:cubicBezTo>
                    <a:cubicBezTo>
                      <a:pt x="983648" y="465942"/>
                      <a:pt x="694983" y="-212617"/>
                      <a:pt x="-330" y="66320"/>
                    </a:cubicBezTo>
                    <a:close/>
                  </a:path>
                </a:pathLst>
              </a:custGeom>
              <a:solidFill>
                <a:srgbClr val="D9042B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" name="Forme libre : forme 37">
                <a:extLst>
                  <a:ext uri="{FF2B5EF4-FFF2-40B4-BE49-F238E27FC236}">
                    <a16:creationId xmlns:a16="http://schemas.microsoft.com/office/drawing/2014/main" id="{AD61895F-0A54-478E-8ECB-440B0CD4EC09}"/>
                  </a:ext>
                </a:extLst>
              </p:cNvPr>
              <p:cNvSpPr/>
              <p:nvPr/>
            </p:nvSpPr>
            <p:spPr>
              <a:xfrm>
                <a:off x="6601013" y="2981072"/>
                <a:ext cx="210544" cy="87514"/>
              </a:xfrm>
              <a:custGeom>
                <a:avLst/>
                <a:gdLst>
                  <a:gd name="connsiteX0" fmla="*/ -330 w 210544"/>
                  <a:gd name="connsiteY0" fmla="*/ 87224 h 87514"/>
                  <a:gd name="connsiteX1" fmla="*/ 185885 w 210544"/>
                  <a:gd name="connsiteY1" fmla="*/ 47082 h 87514"/>
                  <a:gd name="connsiteX2" fmla="*/ -330 w 210544"/>
                  <a:gd name="connsiteY2" fmla="*/ 87224 h 87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0544" h="87514">
                    <a:moveTo>
                      <a:pt x="-330" y="87224"/>
                    </a:moveTo>
                    <a:cubicBezTo>
                      <a:pt x="12105" y="65252"/>
                      <a:pt x="114106" y="21888"/>
                      <a:pt x="185885" y="47082"/>
                    </a:cubicBezTo>
                    <a:cubicBezTo>
                      <a:pt x="257665" y="72275"/>
                      <a:pt x="163205" y="-97960"/>
                      <a:pt x="-330" y="87224"/>
                    </a:cubicBezTo>
                    <a:close/>
                  </a:path>
                </a:pathLst>
              </a:custGeom>
              <a:solidFill>
                <a:srgbClr val="D9042B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" name="Forme libre : forme 38">
                <a:extLst>
                  <a:ext uri="{FF2B5EF4-FFF2-40B4-BE49-F238E27FC236}">
                    <a16:creationId xmlns:a16="http://schemas.microsoft.com/office/drawing/2014/main" id="{78E6626C-D813-4BB7-9186-3EB6CA0FAB9A}"/>
                  </a:ext>
                </a:extLst>
              </p:cNvPr>
              <p:cNvSpPr/>
              <p:nvPr/>
            </p:nvSpPr>
            <p:spPr>
              <a:xfrm>
                <a:off x="7085365" y="2969204"/>
                <a:ext cx="216243" cy="65653"/>
              </a:xfrm>
              <a:custGeom>
                <a:avLst/>
                <a:gdLst>
                  <a:gd name="connsiteX0" fmla="*/ 215914 w 216243"/>
                  <a:gd name="connsiteY0" fmla="*/ 51347 h 65653"/>
                  <a:gd name="connsiteX1" fmla="*/ 25510 w 216243"/>
                  <a:gd name="connsiteY1" fmla="*/ 59015 h 65653"/>
                  <a:gd name="connsiteX2" fmla="*/ 215914 w 216243"/>
                  <a:gd name="connsiteY2" fmla="*/ 51347 h 65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6243" h="65653">
                    <a:moveTo>
                      <a:pt x="215914" y="51347"/>
                    </a:moveTo>
                    <a:cubicBezTo>
                      <a:pt x="198388" y="33176"/>
                      <a:pt x="88785" y="16681"/>
                      <a:pt x="25510" y="59015"/>
                    </a:cubicBezTo>
                    <a:cubicBezTo>
                      <a:pt x="-37765" y="101348"/>
                      <a:pt x="11270" y="-87058"/>
                      <a:pt x="215914" y="51347"/>
                    </a:cubicBezTo>
                    <a:close/>
                  </a:path>
                </a:pathLst>
              </a:custGeom>
              <a:solidFill>
                <a:srgbClr val="D9042B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" name="Forme libre : forme 39">
                <a:extLst>
                  <a:ext uri="{FF2B5EF4-FFF2-40B4-BE49-F238E27FC236}">
                    <a16:creationId xmlns:a16="http://schemas.microsoft.com/office/drawing/2014/main" id="{FBA41F61-C8AA-4F85-BF91-280134CE88BF}"/>
                  </a:ext>
                </a:extLst>
              </p:cNvPr>
              <p:cNvSpPr/>
              <p:nvPr/>
            </p:nvSpPr>
            <p:spPr>
              <a:xfrm>
                <a:off x="6745474" y="3653072"/>
                <a:ext cx="663097" cy="350576"/>
              </a:xfrm>
              <a:custGeom>
                <a:avLst/>
                <a:gdLst>
                  <a:gd name="connsiteX0" fmla="*/ -330 w 663097"/>
                  <a:gd name="connsiteY0" fmla="*/ 119558 h 350576"/>
                  <a:gd name="connsiteX1" fmla="*/ 662250 w 663097"/>
                  <a:gd name="connsiteY1" fmla="*/ -290 h 350576"/>
                  <a:gd name="connsiteX2" fmla="*/ 337886 w 663097"/>
                  <a:gd name="connsiteY2" fmla="*/ 349782 h 350576"/>
                  <a:gd name="connsiteX3" fmla="*/ -330 w 663097"/>
                  <a:gd name="connsiteY3" fmla="*/ 119558 h 350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3097" h="350576">
                    <a:moveTo>
                      <a:pt x="-330" y="119558"/>
                    </a:moveTo>
                    <a:lnTo>
                      <a:pt x="662250" y="-290"/>
                    </a:lnTo>
                    <a:cubicBezTo>
                      <a:pt x="669917" y="97135"/>
                      <a:pt x="593884" y="336766"/>
                      <a:pt x="337886" y="349782"/>
                    </a:cubicBezTo>
                    <a:cubicBezTo>
                      <a:pt x="81888" y="362798"/>
                      <a:pt x="-330" y="119558"/>
                      <a:pt x="-330" y="119558"/>
                    </a:cubicBezTo>
                    <a:close/>
                  </a:path>
                </a:pathLst>
              </a:custGeom>
              <a:solidFill>
                <a:srgbClr val="1A2247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" name="Forme libre : forme 40">
                <a:extLst>
                  <a:ext uri="{FF2B5EF4-FFF2-40B4-BE49-F238E27FC236}">
                    <a16:creationId xmlns:a16="http://schemas.microsoft.com/office/drawing/2014/main" id="{CF8B3C2E-71D1-42BF-BE07-40272D2AAC2A}"/>
                  </a:ext>
                </a:extLst>
              </p:cNvPr>
              <p:cNvSpPr/>
              <p:nvPr/>
            </p:nvSpPr>
            <p:spPr>
              <a:xfrm>
                <a:off x="6826211" y="3745213"/>
                <a:ext cx="72166" cy="106703"/>
              </a:xfrm>
              <a:custGeom>
                <a:avLst/>
                <a:gdLst>
                  <a:gd name="connsiteX0" fmla="*/ 0 w 72166"/>
                  <a:gd name="connsiteY0" fmla="*/ 13080 h 106703"/>
                  <a:gd name="connsiteX1" fmla="*/ 46328 w 72166"/>
                  <a:gd name="connsiteY1" fmla="*/ 106703 h 106703"/>
                  <a:gd name="connsiteX2" fmla="*/ 72166 w 72166"/>
                  <a:gd name="connsiteY2" fmla="*/ 0 h 106703"/>
                  <a:gd name="connsiteX3" fmla="*/ 0 w 72166"/>
                  <a:gd name="connsiteY3" fmla="*/ 13080 h 10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66" h="106703">
                    <a:moveTo>
                      <a:pt x="0" y="13080"/>
                    </a:moveTo>
                    <a:lnTo>
                      <a:pt x="46328" y="106703"/>
                    </a:lnTo>
                    <a:lnTo>
                      <a:pt x="72166" y="0"/>
                    </a:lnTo>
                    <a:lnTo>
                      <a:pt x="0" y="13080"/>
                    </a:lnTo>
                    <a:close/>
                  </a:path>
                </a:pathLst>
              </a:custGeom>
              <a:solidFill>
                <a:srgbClr val="FFFFFF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" name="Forme libre : forme 41">
                <a:extLst>
                  <a:ext uri="{FF2B5EF4-FFF2-40B4-BE49-F238E27FC236}">
                    <a16:creationId xmlns:a16="http://schemas.microsoft.com/office/drawing/2014/main" id="{000E35FF-07EF-4501-A7A7-82642E0E41F7}"/>
                  </a:ext>
                </a:extLst>
              </p:cNvPr>
              <p:cNvSpPr/>
              <p:nvPr/>
            </p:nvSpPr>
            <p:spPr>
              <a:xfrm>
                <a:off x="7132339" y="3684838"/>
                <a:ext cx="87115" cy="123263"/>
              </a:xfrm>
              <a:custGeom>
                <a:avLst/>
                <a:gdLst>
                  <a:gd name="connsiteX0" fmla="*/ 0 w 87115"/>
                  <a:gd name="connsiteY0" fmla="*/ 18042 h 123263"/>
                  <a:gd name="connsiteX1" fmla="*/ 51161 w 87115"/>
                  <a:gd name="connsiteY1" fmla="*/ 123263 h 123263"/>
                  <a:gd name="connsiteX2" fmla="*/ 87116 w 87115"/>
                  <a:gd name="connsiteY2" fmla="*/ 0 h 123263"/>
                  <a:gd name="connsiteX3" fmla="*/ 0 w 87115"/>
                  <a:gd name="connsiteY3" fmla="*/ 18042 h 123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7115" h="123263">
                    <a:moveTo>
                      <a:pt x="0" y="18042"/>
                    </a:moveTo>
                    <a:lnTo>
                      <a:pt x="51161" y="123263"/>
                    </a:lnTo>
                    <a:lnTo>
                      <a:pt x="87116" y="0"/>
                    </a:lnTo>
                    <a:lnTo>
                      <a:pt x="0" y="18042"/>
                    </a:lnTo>
                    <a:close/>
                  </a:path>
                </a:pathLst>
              </a:custGeom>
              <a:solidFill>
                <a:srgbClr val="FFFFFF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" name="Forme libre : forme 42">
                <a:extLst>
                  <a:ext uri="{FF2B5EF4-FFF2-40B4-BE49-F238E27FC236}">
                    <a16:creationId xmlns:a16="http://schemas.microsoft.com/office/drawing/2014/main" id="{1A6D6654-BB16-4007-A75C-52EA74956BB5}"/>
                  </a:ext>
                </a:extLst>
              </p:cNvPr>
              <p:cNvSpPr/>
              <p:nvPr/>
            </p:nvSpPr>
            <p:spPr>
              <a:xfrm>
                <a:off x="6616606" y="3239287"/>
                <a:ext cx="203679" cy="78266"/>
              </a:xfrm>
              <a:custGeom>
                <a:avLst/>
                <a:gdLst>
                  <a:gd name="connsiteX0" fmla="*/ 202444 w 203679"/>
                  <a:gd name="connsiteY0" fmla="*/ 52533 h 78266"/>
                  <a:gd name="connsiteX1" fmla="*/ 155214 w 203679"/>
                  <a:gd name="connsiteY1" fmla="*/ 10586 h 78266"/>
                  <a:gd name="connsiteX2" fmla="*/ 91167 w 203679"/>
                  <a:gd name="connsiteY2" fmla="*/ 1049 h 78266"/>
                  <a:gd name="connsiteX3" fmla="*/ 34078 w 203679"/>
                  <a:gd name="connsiteY3" fmla="*/ 26823 h 78266"/>
                  <a:gd name="connsiteX4" fmla="*/ -330 w 203679"/>
                  <a:gd name="connsiteY4" fmla="*/ 77276 h 78266"/>
                  <a:gd name="connsiteX5" fmla="*/ 1023 w 203679"/>
                  <a:gd name="connsiteY5" fmla="*/ 77791 h 78266"/>
                  <a:gd name="connsiteX6" fmla="*/ 42068 w 203679"/>
                  <a:gd name="connsiteY6" fmla="*/ 38163 h 78266"/>
                  <a:gd name="connsiteX7" fmla="*/ 94066 w 203679"/>
                  <a:gd name="connsiteY7" fmla="*/ 25857 h 78266"/>
                  <a:gd name="connsiteX8" fmla="*/ 141103 w 203679"/>
                  <a:gd name="connsiteY8" fmla="*/ 39130 h 78266"/>
                  <a:gd name="connsiteX9" fmla="*/ 177702 w 203679"/>
                  <a:gd name="connsiteY9" fmla="*/ 71347 h 78266"/>
                  <a:gd name="connsiteX10" fmla="*/ 202444 w 203679"/>
                  <a:gd name="connsiteY10" fmla="*/ 52533 h 78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3679" h="78266">
                    <a:moveTo>
                      <a:pt x="202444" y="52533"/>
                    </a:moveTo>
                    <a:cubicBezTo>
                      <a:pt x="190523" y="34762"/>
                      <a:pt x="174268" y="20325"/>
                      <a:pt x="155214" y="10586"/>
                    </a:cubicBezTo>
                    <a:cubicBezTo>
                      <a:pt x="135351" y="902"/>
                      <a:pt x="112988" y="-2428"/>
                      <a:pt x="91167" y="1049"/>
                    </a:cubicBezTo>
                    <a:cubicBezTo>
                      <a:pt x="70187" y="4422"/>
                      <a:pt x="50483" y="13318"/>
                      <a:pt x="34078" y="26823"/>
                    </a:cubicBezTo>
                    <a:cubicBezTo>
                      <a:pt x="17776" y="39780"/>
                      <a:pt x="5781" y="57369"/>
                      <a:pt x="-330" y="77276"/>
                    </a:cubicBezTo>
                    <a:cubicBezTo>
                      <a:pt x="-331" y="77791"/>
                      <a:pt x="829" y="78242"/>
                      <a:pt x="1023" y="77791"/>
                    </a:cubicBezTo>
                    <a:cubicBezTo>
                      <a:pt x="10266" y="60646"/>
                      <a:pt x="24609" y="46799"/>
                      <a:pt x="42068" y="38163"/>
                    </a:cubicBezTo>
                    <a:cubicBezTo>
                      <a:pt x="58113" y="29816"/>
                      <a:pt x="75981" y="25587"/>
                      <a:pt x="94066" y="25857"/>
                    </a:cubicBezTo>
                    <a:cubicBezTo>
                      <a:pt x="110627" y="26152"/>
                      <a:pt x="126830" y="30725"/>
                      <a:pt x="141103" y="39130"/>
                    </a:cubicBezTo>
                    <a:cubicBezTo>
                      <a:pt x="155017" y="47749"/>
                      <a:pt x="167388" y="58639"/>
                      <a:pt x="177702" y="71347"/>
                    </a:cubicBezTo>
                    <a:cubicBezTo>
                      <a:pt x="182921" y="77726"/>
                      <a:pt x="208437" y="61425"/>
                      <a:pt x="202444" y="525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" name="Forme libre : forme 43">
                <a:extLst>
                  <a:ext uri="{FF2B5EF4-FFF2-40B4-BE49-F238E27FC236}">
                    <a16:creationId xmlns:a16="http://schemas.microsoft.com/office/drawing/2014/main" id="{5D632C4F-32D8-46A1-A366-E4055F5A2703}"/>
                  </a:ext>
                </a:extLst>
              </p:cNvPr>
              <p:cNvSpPr/>
              <p:nvPr/>
            </p:nvSpPr>
            <p:spPr>
              <a:xfrm>
                <a:off x="7146234" y="3235501"/>
                <a:ext cx="193269" cy="78387"/>
              </a:xfrm>
              <a:custGeom>
                <a:avLst/>
                <a:gdLst>
                  <a:gd name="connsiteX0" fmla="*/ 25338 w 193269"/>
                  <a:gd name="connsiteY0" fmla="*/ 66821 h 78387"/>
                  <a:gd name="connsiteX1" fmla="*/ 63097 w 193269"/>
                  <a:gd name="connsiteY1" fmla="*/ 36280 h 78387"/>
                  <a:gd name="connsiteX2" fmla="*/ 108974 w 193269"/>
                  <a:gd name="connsiteY2" fmla="*/ 27388 h 78387"/>
                  <a:gd name="connsiteX3" fmla="*/ 155947 w 193269"/>
                  <a:gd name="connsiteY3" fmla="*/ 42207 h 78387"/>
                  <a:gd name="connsiteX4" fmla="*/ 191515 w 193269"/>
                  <a:gd name="connsiteY4" fmla="*/ 78097 h 78387"/>
                  <a:gd name="connsiteX5" fmla="*/ 192932 w 193269"/>
                  <a:gd name="connsiteY5" fmla="*/ 77582 h 78387"/>
                  <a:gd name="connsiteX6" fmla="*/ 164001 w 193269"/>
                  <a:gd name="connsiteY6" fmla="*/ 30931 h 78387"/>
                  <a:gd name="connsiteX7" fmla="*/ 111939 w 193269"/>
                  <a:gd name="connsiteY7" fmla="*/ 2516 h 78387"/>
                  <a:gd name="connsiteX8" fmla="*/ 49115 w 193269"/>
                  <a:gd name="connsiteY8" fmla="*/ 7606 h 78387"/>
                  <a:gd name="connsiteX9" fmla="*/ 596 w 193269"/>
                  <a:gd name="connsiteY9" fmla="*/ 48007 h 78387"/>
                  <a:gd name="connsiteX10" fmla="*/ 25338 w 193269"/>
                  <a:gd name="connsiteY10" fmla="*/ 66821 h 78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3269" h="78387">
                    <a:moveTo>
                      <a:pt x="25338" y="66821"/>
                    </a:moveTo>
                    <a:cubicBezTo>
                      <a:pt x="35734" y="54196"/>
                      <a:pt x="48578" y="43807"/>
                      <a:pt x="63097" y="36280"/>
                    </a:cubicBezTo>
                    <a:cubicBezTo>
                      <a:pt x="77332" y="29305"/>
                      <a:pt x="93164" y="26236"/>
                      <a:pt x="108974" y="27388"/>
                    </a:cubicBezTo>
                    <a:cubicBezTo>
                      <a:pt x="125567" y="28630"/>
                      <a:pt x="141646" y="33702"/>
                      <a:pt x="155947" y="42207"/>
                    </a:cubicBezTo>
                    <a:cubicBezTo>
                      <a:pt x="170878" y="50672"/>
                      <a:pt x="183185" y="63090"/>
                      <a:pt x="191515" y="78097"/>
                    </a:cubicBezTo>
                    <a:cubicBezTo>
                      <a:pt x="191514" y="78097"/>
                      <a:pt x="193061" y="78097"/>
                      <a:pt x="192932" y="77582"/>
                    </a:cubicBezTo>
                    <a:cubicBezTo>
                      <a:pt x="187795" y="59653"/>
                      <a:pt x="177779" y="43502"/>
                      <a:pt x="164001" y="30931"/>
                    </a:cubicBezTo>
                    <a:cubicBezTo>
                      <a:pt x="149431" y="17068"/>
                      <a:pt x="131480" y="7270"/>
                      <a:pt x="111939" y="2516"/>
                    </a:cubicBezTo>
                    <a:cubicBezTo>
                      <a:pt x="90990" y="-2525"/>
                      <a:pt x="68979" y="-742"/>
                      <a:pt x="49115" y="7606"/>
                    </a:cubicBezTo>
                    <a:cubicBezTo>
                      <a:pt x="29483" y="16272"/>
                      <a:pt x="12673" y="30268"/>
                      <a:pt x="596" y="48007"/>
                    </a:cubicBezTo>
                    <a:cubicBezTo>
                      <a:pt x="-5462" y="57092"/>
                      <a:pt x="19990" y="73200"/>
                      <a:pt x="25338" y="668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45" name="Forme libre : forme 44">
            <a:extLst>
              <a:ext uri="{FF2B5EF4-FFF2-40B4-BE49-F238E27FC236}">
                <a16:creationId xmlns:a16="http://schemas.microsoft.com/office/drawing/2014/main" id="{615C4E79-8F9A-4D73-8041-D9939D59C21C}"/>
              </a:ext>
            </a:extLst>
          </p:cNvPr>
          <p:cNvSpPr/>
          <p:nvPr/>
        </p:nvSpPr>
        <p:spPr>
          <a:xfrm>
            <a:off x="6800139" y="4238866"/>
            <a:ext cx="620568" cy="581069"/>
          </a:xfrm>
          <a:custGeom>
            <a:avLst/>
            <a:gdLst>
              <a:gd name="connsiteX0" fmla="*/ 65844 w 620568"/>
              <a:gd name="connsiteY0" fmla="*/ 58860 h 581069"/>
              <a:gd name="connsiteX1" fmla="*/ 322938 w 620568"/>
              <a:gd name="connsiteY1" fmla="*/ -290 h 581069"/>
              <a:gd name="connsiteX2" fmla="*/ 597236 w 620568"/>
              <a:gd name="connsiteY2" fmla="*/ 58860 h 581069"/>
              <a:gd name="connsiteX3" fmla="*/ 620239 w 620568"/>
              <a:gd name="connsiteY3" fmla="*/ 113308 h 581069"/>
              <a:gd name="connsiteX4" fmla="*/ 387437 w 620568"/>
              <a:gd name="connsiteY4" fmla="*/ 580780 h 581069"/>
              <a:gd name="connsiteX5" fmla="*/ 149029 w 620568"/>
              <a:gd name="connsiteY5" fmla="*/ 458354 h 581069"/>
              <a:gd name="connsiteX6" fmla="*/ -330 w 620568"/>
              <a:gd name="connsiteY6" fmla="*/ 151904 h 581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20568" h="581069">
                <a:moveTo>
                  <a:pt x="65844" y="58860"/>
                </a:moveTo>
                <a:cubicBezTo>
                  <a:pt x="112946" y="61889"/>
                  <a:pt x="277963" y="49002"/>
                  <a:pt x="322938" y="-290"/>
                </a:cubicBezTo>
                <a:cubicBezTo>
                  <a:pt x="350774" y="19040"/>
                  <a:pt x="505094" y="47327"/>
                  <a:pt x="597236" y="58860"/>
                </a:cubicBezTo>
                <a:lnTo>
                  <a:pt x="620239" y="113308"/>
                </a:lnTo>
                <a:lnTo>
                  <a:pt x="387437" y="580780"/>
                </a:lnTo>
                <a:lnTo>
                  <a:pt x="149029" y="458354"/>
                </a:lnTo>
                <a:lnTo>
                  <a:pt x="-330" y="151904"/>
                </a:lnTo>
                <a:close/>
              </a:path>
            </a:pathLst>
          </a:custGeom>
          <a:solidFill>
            <a:srgbClr val="D19D82"/>
          </a:solidFill>
          <a:ln w="643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6" name="Forme libre : forme 45">
            <a:extLst>
              <a:ext uri="{FF2B5EF4-FFF2-40B4-BE49-F238E27FC236}">
                <a16:creationId xmlns:a16="http://schemas.microsoft.com/office/drawing/2014/main" id="{B9D229A9-986E-4FE7-A1B0-522311076418}"/>
              </a:ext>
            </a:extLst>
          </p:cNvPr>
          <p:cNvSpPr/>
          <p:nvPr/>
        </p:nvSpPr>
        <p:spPr>
          <a:xfrm>
            <a:off x="6707740" y="4298081"/>
            <a:ext cx="767092" cy="677915"/>
          </a:xfrm>
          <a:custGeom>
            <a:avLst/>
            <a:gdLst>
              <a:gd name="connsiteX0" fmla="*/ 158573 w 767092"/>
              <a:gd name="connsiteY0" fmla="*/ 0 h 677915"/>
              <a:gd name="connsiteX1" fmla="*/ 402586 w 767092"/>
              <a:gd name="connsiteY1" fmla="*/ 395112 h 677915"/>
              <a:gd name="connsiteX2" fmla="*/ 689964 w 767092"/>
              <a:gd name="connsiteY2" fmla="*/ 0 h 677915"/>
              <a:gd name="connsiteX3" fmla="*/ 767092 w 767092"/>
              <a:gd name="connsiteY3" fmla="*/ 66561 h 677915"/>
              <a:gd name="connsiteX4" fmla="*/ 645698 w 767092"/>
              <a:gd name="connsiteY4" fmla="*/ 677915 h 677915"/>
              <a:gd name="connsiteX5" fmla="*/ 229967 w 767092"/>
              <a:gd name="connsiteY5" fmla="*/ 595052 h 677915"/>
              <a:gd name="connsiteX6" fmla="*/ 0 w 767092"/>
              <a:gd name="connsiteY6" fmla="*/ 302262 h 677915"/>
              <a:gd name="connsiteX7" fmla="*/ 19975 w 767092"/>
              <a:gd name="connsiteY7" fmla="*/ 60826 h 677915"/>
              <a:gd name="connsiteX8" fmla="*/ 158573 w 767092"/>
              <a:gd name="connsiteY8" fmla="*/ 0 h 677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67092" h="677915">
                <a:moveTo>
                  <a:pt x="158573" y="0"/>
                </a:moveTo>
                <a:lnTo>
                  <a:pt x="402586" y="395112"/>
                </a:lnTo>
                <a:lnTo>
                  <a:pt x="689964" y="0"/>
                </a:lnTo>
                <a:lnTo>
                  <a:pt x="767092" y="66561"/>
                </a:lnTo>
                <a:lnTo>
                  <a:pt x="645698" y="677915"/>
                </a:lnTo>
                <a:lnTo>
                  <a:pt x="229967" y="595052"/>
                </a:lnTo>
                <a:lnTo>
                  <a:pt x="0" y="302262"/>
                </a:lnTo>
                <a:lnTo>
                  <a:pt x="19975" y="60826"/>
                </a:lnTo>
                <a:lnTo>
                  <a:pt x="158573" y="0"/>
                </a:lnTo>
                <a:close/>
              </a:path>
            </a:pathLst>
          </a:custGeom>
          <a:solidFill>
            <a:srgbClr val="313759"/>
          </a:solidFill>
          <a:ln w="643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F07FFBBD-6AA1-4657-A7B3-A357E2BFF9B5}"/>
              </a:ext>
            </a:extLst>
          </p:cNvPr>
          <p:cNvSpPr/>
          <p:nvPr/>
        </p:nvSpPr>
        <p:spPr>
          <a:xfrm>
            <a:off x="6707740" y="5331739"/>
            <a:ext cx="784231" cy="215972"/>
          </a:xfrm>
          <a:custGeom>
            <a:avLst/>
            <a:gdLst>
              <a:gd name="connsiteX0" fmla="*/ 66102 w 784231"/>
              <a:gd name="connsiteY0" fmla="*/ -290 h 215972"/>
              <a:gd name="connsiteX1" fmla="*/ 66102 w 784231"/>
              <a:gd name="connsiteY1" fmla="*/ 52611 h 215972"/>
              <a:gd name="connsiteX2" fmla="*/ -330 w 784231"/>
              <a:gd name="connsiteY2" fmla="*/ 91271 h 215972"/>
              <a:gd name="connsiteX3" fmla="*/ 782484 w 784231"/>
              <a:gd name="connsiteY3" fmla="*/ 108153 h 215972"/>
              <a:gd name="connsiteX4" fmla="*/ 783902 w 784231"/>
              <a:gd name="connsiteY4" fmla="*/ 18847 h 215972"/>
              <a:gd name="connsiteX5" fmla="*/ 66102 w 784231"/>
              <a:gd name="connsiteY5" fmla="*/ -290 h 21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84231" h="215972">
                <a:moveTo>
                  <a:pt x="66102" y="-290"/>
                </a:moveTo>
                <a:lnTo>
                  <a:pt x="66102" y="52611"/>
                </a:lnTo>
                <a:lnTo>
                  <a:pt x="-330" y="91271"/>
                </a:lnTo>
                <a:cubicBezTo>
                  <a:pt x="-330" y="91271"/>
                  <a:pt x="393945" y="359576"/>
                  <a:pt x="782484" y="108153"/>
                </a:cubicBezTo>
                <a:lnTo>
                  <a:pt x="783902" y="18847"/>
                </a:lnTo>
                <a:cubicBezTo>
                  <a:pt x="783902" y="18847"/>
                  <a:pt x="359665" y="145138"/>
                  <a:pt x="66102" y="-290"/>
                </a:cubicBezTo>
                <a:close/>
              </a:path>
            </a:pathLst>
          </a:custGeom>
          <a:solidFill>
            <a:srgbClr val="0C1228"/>
          </a:solidFill>
          <a:ln w="643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8" name="Forme libre : forme 47">
            <a:extLst>
              <a:ext uri="{FF2B5EF4-FFF2-40B4-BE49-F238E27FC236}">
                <a16:creationId xmlns:a16="http://schemas.microsoft.com/office/drawing/2014/main" id="{AF18C9F0-3A09-432E-9639-BEF1BE28B3A1}"/>
              </a:ext>
            </a:extLst>
          </p:cNvPr>
          <p:cNvSpPr/>
          <p:nvPr/>
        </p:nvSpPr>
        <p:spPr>
          <a:xfrm>
            <a:off x="7572515" y="2726847"/>
            <a:ext cx="267539" cy="1257696"/>
          </a:xfrm>
          <a:custGeom>
            <a:avLst/>
            <a:gdLst>
              <a:gd name="connsiteX0" fmla="*/ 266493 w 267539"/>
              <a:gd name="connsiteY0" fmla="*/ 91980 h 1257696"/>
              <a:gd name="connsiteX1" fmla="*/ 154829 w 267539"/>
              <a:gd name="connsiteY1" fmla="*/ 1187366 h 1257696"/>
              <a:gd name="connsiteX2" fmla="*/ -330 w 267539"/>
              <a:gd name="connsiteY2" fmla="*/ 1257406 h 1257696"/>
              <a:gd name="connsiteX3" fmla="*/ 133436 w 267539"/>
              <a:gd name="connsiteY3" fmla="*/ -290 h 1257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7539" h="1257696">
                <a:moveTo>
                  <a:pt x="266493" y="91980"/>
                </a:moveTo>
                <a:cubicBezTo>
                  <a:pt x="274806" y="227292"/>
                  <a:pt x="209082" y="1059012"/>
                  <a:pt x="154829" y="1187366"/>
                </a:cubicBezTo>
                <a:cubicBezTo>
                  <a:pt x="129055" y="1204506"/>
                  <a:pt x="38073" y="1241233"/>
                  <a:pt x="-330" y="1257406"/>
                </a:cubicBezTo>
                <a:cubicBezTo>
                  <a:pt x="46257" y="1147352"/>
                  <a:pt x="163463" y="331998"/>
                  <a:pt x="133436" y="-290"/>
                </a:cubicBezTo>
                <a:close/>
              </a:path>
            </a:pathLst>
          </a:custGeom>
          <a:solidFill>
            <a:srgbClr val="000000">
              <a:alpha val="8000"/>
            </a:srgbClr>
          </a:solidFill>
          <a:ln w="643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22" name="Group 121">
            <a:extLst>
              <a:ext uri="{FF2B5EF4-FFF2-40B4-BE49-F238E27FC236}">
                <a16:creationId xmlns:a16="http://schemas.microsoft.com/office/drawing/2014/main" id="{A0CA3055-B0F2-489C-B345-FDA66B637A90}"/>
              </a:ext>
            </a:extLst>
          </p:cNvPr>
          <p:cNvGrpSpPr/>
          <p:nvPr/>
        </p:nvGrpSpPr>
        <p:grpSpPr>
          <a:xfrm>
            <a:off x="7348016" y="1834473"/>
            <a:ext cx="592710" cy="2938619"/>
            <a:chOff x="7348016" y="1834473"/>
            <a:chExt cx="592710" cy="2938619"/>
          </a:xfrm>
        </p:grpSpPr>
        <p:grpSp>
          <p:nvGrpSpPr>
            <p:cNvPr id="117" name="Group 116">
              <a:extLst>
                <a:ext uri="{FF2B5EF4-FFF2-40B4-BE49-F238E27FC236}">
                  <a16:creationId xmlns:a16="http://schemas.microsoft.com/office/drawing/2014/main" id="{C7828BDC-19FA-43E3-A112-763C57C29299}"/>
                </a:ext>
              </a:extLst>
            </p:cNvPr>
            <p:cNvGrpSpPr/>
            <p:nvPr/>
          </p:nvGrpSpPr>
          <p:grpSpPr>
            <a:xfrm>
              <a:off x="7348016" y="1838148"/>
              <a:ext cx="592710" cy="2934944"/>
              <a:chOff x="7348016" y="1838148"/>
              <a:chExt cx="592710" cy="2934944"/>
            </a:xfrm>
          </p:grpSpPr>
          <p:sp>
            <p:nvSpPr>
              <p:cNvPr id="49" name="Forme libre : forme 48">
                <a:extLst>
                  <a:ext uri="{FF2B5EF4-FFF2-40B4-BE49-F238E27FC236}">
                    <a16:creationId xmlns:a16="http://schemas.microsoft.com/office/drawing/2014/main" id="{576960A7-FE41-4B49-99DE-5B223FC1DD72}"/>
                  </a:ext>
                </a:extLst>
              </p:cNvPr>
              <p:cNvSpPr/>
              <p:nvPr/>
            </p:nvSpPr>
            <p:spPr>
              <a:xfrm>
                <a:off x="7619102" y="2155378"/>
                <a:ext cx="321624" cy="2019311"/>
              </a:xfrm>
              <a:custGeom>
                <a:avLst/>
                <a:gdLst>
                  <a:gd name="connsiteX0" fmla="*/ 241106 w 321624"/>
                  <a:gd name="connsiteY0" fmla="*/ 1998982 h 2019311"/>
                  <a:gd name="connsiteX1" fmla="*/ 211079 w 321624"/>
                  <a:gd name="connsiteY1" fmla="*/ -290 h 2019311"/>
                  <a:gd name="connsiteX2" fmla="*/ 67068 w 321624"/>
                  <a:gd name="connsiteY2" fmla="*/ 56090 h 2019311"/>
                  <a:gd name="connsiteX3" fmla="*/ -330 w 321624"/>
                  <a:gd name="connsiteY3" fmla="*/ 1894728 h 2019311"/>
                  <a:gd name="connsiteX4" fmla="*/ 85367 w 321624"/>
                  <a:gd name="connsiteY4" fmla="*/ 2019021 h 2019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1624" h="2019311">
                    <a:moveTo>
                      <a:pt x="241106" y="1998982"/>
                    </a:moveTo>
                    <a:cubicBezTo>
                      <a:pt x="279766" y="1825009"/>
                      <a:pt x="415916" y="739611"/>
                      <a:pt x="211079" y="-290"/>
                    </a:cubicBezTo>
                    <a:lnTo>
                      <a:pt x="67068" y="56090"/>
                    </a:lnTo>
                    <a:cubicBezTo>
                      <a:pt x="81759" y="148553"/>
                      <a:pt x="239624" y="1210498"/>
                      <a:pt x="-330" y="1894728"/>
                    </a:cubicBezTo>
                    <a:lnTo>
                      <a:pt x="85367" y="2019021"/>
                    </a:lnTo>
                    <a:close/>
                  </a:path>
                </a:pathLst>
              </a:custGeom>
              <a:solidFill>
                <a:srgbClr val="D19D82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" name="Forme libre : forme 49">
                <a:extLst>
                  <a:ext uri="{FF2B5EF4-FFF2-40B4-BE49-F238E27FC236}">
                    <a16:creationId xmlns:a16="http://schemas.microsoft.com/office/drawing/2014/main" id="{A00D31F6-E9DD-4BEB-A2E6-4CF2AD17203D}"/>
                  </a:ext>
                </a:extLst>
              </p:cNvPr>
              <p:cNvSpPr/>
              <p:nvPr/>
            </p:nvSpPr>
            <p:spPr>
              <a:xfrm>
                <a:off x="7348016" y="4050042"/>
                <a:ext cx="512201" cy="723050"/>
              </a:xfrm>
              <a:custGeom>
                <a:avLst/>
                <a:gdLst>
                  <a:gd name="connsiteX0" fmla="*/ -330 w 462842"/>
                  <a:gd name="connsiteY0" fmla="*/ 247396 h 702899"/>
                  <a:gd name="connsiteX1" fmla="*/ 221067 w 462842"/>
                  <a:gd name="connsiteY1" fmla="*/ -290 h 702899"/>
                  <a:gd name="connsiteX2" fmla="*/ 462502 w 462842"/>
                  <a:gd name="connsiteY2" fmla="*/ 103965 h 702899"/>
                  <a:gd name="connsiteX3" fmla="*/ 271777 w 462842"/>
                  <a:gd name="connsiteY3" fmla="*/ 687483 h 702899"/>
                  <a:gd name="connsiteX4" fmla="*/ -330 w 462842"/>
                  <a:gd name="connsiteY4" fmla="*/ 247396 h 702899"/>
                  <a:gd name="connsiteX0" fmla="*/ 2996 w 465838"/>
                  <a:gd name="connsiteY0" fmla="*/ 247686 h 700597"/>
                  <a:gd name="connsiteX1" fmla="*/ 224393 w 465838"/>
                  <a:gd name="connsiteY1" fmla="*/ 0 h 700597"/>
                  <a:gd name="connsiteX2" fmla="*/ 465828 w 465838"/>
                  <a:gd name="connsiteY2" fmla="*/ 104255 h 700597"/>
                  <a:gd name="connsiteX3" fmla="*/ 275103 w 465838"/>
                  <a:gd name="connsiteY3" fmla="*/ 687773 h 700597"/>
                  <a:gd name="connsiteX4" fmla="*/ 108146 w 465838"/>
                  <a:gd name="connsiteY4" fmla="*/ 487034 h 700597"/>
                  <a:gd name="connsiteX5" fmla="*/ 2996 w 465838"/>
                  <a:gd name="connsiteY5" fmla="*/ 247686 h 700597"/>
                  <a:gd name="connsiteX0" fmla="*/ 12249 w 475091"/>
                  <a:gd name="connsiteY0" fmla="*/ 247686 h 700597"/>
                  <a:gd name="connsiteX1" fmla="*/ 233646 w 475091"/>
                  <a:gd name="connsiteY1" fmla="*/ 0 h 700597"/>
                  <a:gd name="connsiteX2" fmla="*/ 475081 w 475091"/>
                  <a:gd name="connsiteY2" fmla="*/ 104255 h 700597"/>
                  <a:gd name="connsiteX3" fmla="*/ 284356 w 475091"/>
                  <a:gd name="connsiteY3" fmla="*/ 687773 h 700597"/>
                  <a:gd name="connsiteX4" fmla="*/ 117399 w 475091"/>
                  <a:gd name="connsiteY4" fmla="*/ 487034 h 700597"/>
                  <a:gd name="connsiteX5" fmla="*/ 38024 w 475091"/>
                  <a:gd name="connsiteY5" fmla="*/ 360034 h 700597"/>
                  <a:gd name="connsiteX6" fmla="*/ 12249 w 475091"/>
                  <a:gd name="connsiteY6" fmla="*/ 247686 h 700597"/>
                  <a:gd name="connsiteX0" fmla="*/ 12249 w 475091"/>
                  <a:gd name="connsiteY0" fmla="*/ 247686 h 715441"/>
                  <a:gd name="connsiteX1" fmla="*/ 233646 w 475091"/>
                  <a:gd name="connsiteY1" fmla="*/ 0 h 715441"/>
                  <a:gd name="connsiteX2" fmla="*/ 475081 w 475091"/>
                  <a:gd name="connsiteY2" fmla="*/ 104255 h 715441"/>
                  <a:gd name="connsiteX3" fmla="*/ 284356 w 475091"/>
                  <a:gd name="connsiteY3" fmla="*/ 687773 h 715441"/>
                  <a:gd name="connsiteX4" fmla="*/ 174550 w 475091"/>
                  <a:gd name="connsiteY4" fmla="*/ 607684 h 715441"/>
                  <a:gd name="connsiteX5" fmla="*/ 117399 w 475091"/>
                  <a:gd name="connsiteY5" fmla="*/ 487034 h 715441"/>
                  <a:gd name="connsiteX6" fmla="*/ 38024 w 475091"/>
                  <a:gd name="connsiteY6" fmla="*/ 360034 h 715441"/>
                  <a:gd name="connsiteX7" fmla="*/ 12249 w 475091"/>
                  <a:gd name="connsiteY7" fmla="*/ 247686 h 715441"/>
                  <a:gd name="connsiteX0" fmla="*/ 12249 w 475091"/>
                  <a:gd name="connsiteY0" fmla="*/ 247686 h 715441"/>
                  <a:gd name="connsiteX1" fmla="*/ 233646 w 475091"/>
                  <a:gd name="connsiteY1" fmla="*/ 0 h 715441"/>
                  <a:gd name="connsiteX2" fmla="*/ 475081 w 475091"/>
                  <a:gd name="connsiteY2" fmla="*/ 104255 h 715441"/>
                  <a:gd name="connsiteX3" fmla="*/ 284356 w 475091"/>
                  <a:gd name="connsiteY3" fmla="*/ 687773 h 715441"/>
                  <a:gd name="connsiteX4" fmla="*/ 174550 w 475091"/>
                  <a:gd name="connsiteY4" fmla="*/ 607684 h 715441"/>
                  <a:gd name="connsiteX5" fmla="*/ 60249 w 475091"/>
                  <a:gd name="connsiteY5" fmla="*/ 528309 h 715441"/>
                  <a:gd name="connsiteX6" fmla="*/ 38024 w 475091"/>
                  <a:gd name="connsiteY6" fmla="*/ 360034 h 715441"/>
                  <a:gd name="connsiteX7" fmla="*/ 12249 w 475091"/>
                  <a:gd name="connsiteY7" fmla="*/ 247686 h 715441"/>
                  <a:gd name="connsiteX0" fmla="*/ 12249 w 475092"/>
                  <a:gd name="connsiteY0" fmla="*/ 247686 h 723050"/>
                  <a:gd name="connsiteX1" fmla="*/ 233646 w 475092"/>
                  <a:gd name="connsiteY1" fmla="*/ 0 h 723050"/>
                  <a:gd name="connsiteX2" fmla="*/ 475081 w 475092"/>
                  <a:gd name="connsiteY2" fmla="*/ 104255 h 723050"/>
                  <a:gd name="connsiteX3" fmla="*/ 284356 w 475092"/>
                  <a:gd name="connsiteY3" fmla="*/ 687773 h 723050"/>
                  <a:gd name="connsiteX4" fmla="*/ 117400 w 475092"/>
                  <a:gd name="connsiteY4" fmla="*/ 639434 h 723050"/>
                  <a:gd name="connsiteX5" fmla="*/ 60249 w 475092"/>
                  <a:gd name="connsiteY5" fmla="*/ 528309 h 723050"/>
                  <a:gd name="connsiteX6" fmla="*/ 38024 w 475092"/>
                  <a:gd name="connsiteY6" fmla="*/ 360034 h 723050"/>
                  <a:gd name="connsiteX7" fmla="*/ 12249 w 475092"/>
                  <a:gd name="connsiteY7" fmla="*/ 247686 h 723050"/>
                  <a:gd name="connsiteX0" fmla="*/ 49358 w 512201"/>
                  <a:gd name="connsiteY0" fmla="*/ 247686 h 723050"/>
                  <a:gd name="connsiteX1" fmla="*/ 270755 w 512201"/>
                  <a:gd name="connsiteY1" fmla="*/ 0 h 723050"/>
                  <a:gd name="connsiteX2" fmla="*/ 512190 w 512201"/>
                  <a:gd name="connsiteY2" fmla="*/ 104255 h 723050"/>
                  <a:gd name="connsiteX3" fmla="*/ 321465 w 512201"/>
                  <a:gd name="connsiteY3" fmla="*/ 687773 h 723050"/>
                  <a:gd name="connsiteX4" fmla="*/ 154509 w 512201"/>
                  <a:gd name="connsiteY4" fmla="*/ 639434 h 723050"/>
                  <a:gd name="connsiteX5" fmla="*/ 97358 w 512201"/>
                  <a:gd name="connsiteY5" fmla="*/ 528309 h 723050"/>
                  <a:gd name="connsiteX6" fmla="*/ 5283 w 512201"/>
                  <a:gd name="connsiteY6" fmla="*/ 436234 h 723050"/>
                  <a:gd name="connsiteX7" fmla="*/ 49358 w 512201"/>
                  <a:gd name="connsiteY7" fmla="*/ 247686 h 723050"/>
                  <a:gd name="connsiteX0" fmla="*/ 49358 w 512201"/>
                  <a:gd name="connsiteY0" fmla="*/ 247686 h 723050"/>
                  <a:gd name="connsiteX1" fmla="*/ 270755 w 512201"/>
                  <a:gd name="connsiteY1" fmla="*/ 0 h 723050"/>
                  <a:gd name="connsiteX2" fmla="*/ 512190 w 512201"/>
                  <a:gd name="connsiteY2" fmla="*/ 104255 h 723050"/>
                  <a:gd name="connsiteX3" fmla="*/ 321465 w 512201"/>
                  <a:gd name="connsiteY3" fmla="*/ 687773 h 723050"/>
                  <a:gd name="connsiteX4" fmla="*/ 154509 w 512201"/>
                  <a:gd name="connsiteY4" fmla="*/ 639434 h 723050"/>
                  <a:gd name="connsiteX5" fmla="*/ 24333 w 512201"/>
                  <a:gd name="connsiteY5" fmla="*/ 591809 h 723050"/>
                  <a:gd name="connsiteX6" fmla="*/ 5283 w 512201"/>
                  <a:gd name="connsiteY6" fmla="*/ 436234 h 723050"/>
                  <a:gd name="connsiteX7" fmla="*/ 49358 w 512201"/>
                  <a:gd name="connsiteY7" fmla="*/ 247686 h 723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2201" h="723050">
                    <a:moveTo>
                      <a:pt x="49358" y="247686"/>
                    </a:moveTo>
                    <a:cubicBezTo>
                      <a:pt x="92335" y="248072"/>
                      <a:pt x="213601" y="187117"/>
                      <a:pt x="270755" y="0"/>
                    </a:cubicBezTo>
                    <a:cubicBezTo>
                      <a:pt x="270755" y="0"/>
                      <a:pt x="397884" y="107154"/>
                      <a:pt x="512190" y="104255"/>
                    </a:cubicBezTo>
                    <a:cubicBezTo>
                      <a:pt x="513608" y="169978"/>
                      <a:pt x="381079" y="598577"/>
                      <a:pt x="321465" y="687773"/>
                    </a:cubicBezTo>
                    <a:cubicBezTo>
                      <a:pt x="261852" y="776970"/>
                      <a:pt x="182335" y="672890"/>
                      <a:pt x="154509" y="639434"/>
                    </a:cubicBezTo>
                    <a:cubicBezTo>
                      <a:pt x="126683" y="605978"/>
                      <a:pt x="47087" y="633084"/>
                      <a:pt x="24333" y="591809"/>
                    </a:cubicBezTo>
                    <a:cubicBezTo>
                      <a:pt x="-16722" y="537186"/>
                      <a:pt x="22808" y="476125"/>
                      <a:pt x="5283" y="436234"/>
                    </a:cubicBezTo>
                    <a:cubicBezTo>
                      <a:pt x="-12242" y="396343"/>
                      <a:pt x="16754" y="307692"/>
                      <a:pt x="49358" y="247686"/>
                    </a:cubicBezTo>
                    <a:close/>
                  </a:path>
                </a:pathLst>
              </a:custGeom>
              <a:solidFill>
                <a:srgbClr val="313759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" name="Forme libre : forme 53">
                <a:extLst>
                  <a:ext uri="{FF2B5EF4-FFF2-40B4-BE49-F238E27FC236}">
                    <a16:creationId xmlns:a16="http://schemas.microsoft.com/office/drawing/2014/main" id="{653CDE24-471B-4A26-94D0-10464CB8CAD8}"/>
                  </a:ext>
                </a:extLst>
              </p:cNvPr>
              <p:cNvSpPr/>
              <p:nvPr/>
            </p:nvSpPr>
            <p:spPr>
              <a:xfrm>
                <a:off x="7567723" y="1838148"/>
                <a:ext cx="333832" cy="379278"/>
              </a:xfrm>
              <a:custGeom>
                <a:avLst/>
                <a:gdLst>
                  <a:gd name="connsiteX0" fmla="*/ 265938 w 333832"/>
                  <a:gd name="connsiteY0" fmla="*/ 125891 h 379278"/>
                  <a:gd name="connsiteX1" fmla="*/ 280306 w 333832"/>
                  <a:gd name="connsiteY1" fmla="*/ 309014 h 379278"/>
                  <a:gd name="connsiteX2" fmla="*/ 233849 w 333832"/>
                  <a:gd name="connsiteY2" fmla="*/ 372933 h 379278"/>
                  <a:gd name="connsiteX3" fmla="*/ 94349 w 333832"/>
                  <a:gd name="connsiteY3" fmla="*/ 365329 h 379278"/>
                  <a:gd name="connsiteX4" fmla="*/ 30687 w 333832"/>
                  <a:gd name="connsiteY4" fmla="*/ 133365 h 379278"/>
                  <a:gd name="connsiteX5" fmla="*/ 3947 w 333832"/>
                  <a:gd name="connsiteY5" fmla="*/ 13453 h 379278"/>
                  <a:gd name="connsiteX6" fmla="*/ 71474 w 333832"/>
                  <a:gd name="connsiteY6" fmla="*/ 57719 h 379278"/>
                  <a:gd name="connsiteX7" fmla="*/ 119414 w 333832"/>
                  <a:gd name="connsiteY7" fmla="*/ -272 h 379278"/>
                  <a:gd name="connsiteX8" fmla="*/ 153628 w 333832"/>
                  <a:gd name="connsiteY8" fmla="*/ 66547 h 379278"/>
                  <a:gd name="connsiteX9" fmla="*/ 227019 w 333832"/>
                  <a:gd name="connsiteY9" fmla="*/ 83171 h 379278"/>
                  <a:gd name="connsiteX10" fmla="*/ 314972 w 333832"/>
                  <a:gd name="connsiteY10" fmla="*/ 122605 h 379278"/>
                  <a:gd name="connsiteX11" fmla="*/ 324508 w 333832"/>
                  <a:gd name="connsiteY11" fmla="*/ 182335 h 379278"/>
                  <a:gd name="connsiteX12" fmla="*/ 265938 w 333832"/>
                  <a:gd name="connsiteY12" fmla="*/ 125891 h 37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33832" h="379278">
                    <a:moveTo>
                      <a:pt x="265938" y="125891"/>
                    </a:moveTo>
                    <a:cubicBezTo>
                      <a:pt x="269997" y="166098"/>
                      <a:pt x="296350" y="290714"/>
                      <a:pt x="280306" y="309014"/>
                    </a:cubicBezTo>
                    <a:cubicBezTo>
                      <a:pt x="264262" y="327313"/>
                      <a:pt x="233849" y="372933"/>
                      <a:pt x="233849" y="372933"/>
                    </a:cubicBezTo>
                    <a:cubicBezTo>
                      <a:pt x="233849" y="372933"/>
                      <a:pt x="151824" y="390717"/>
                      <a:pt x="94349" y="365329"/>
                    </a:cubicBezTo>
                    <a:cubicBezTo>
                      <a:pt x="94349" y="365329"/>
                      <a:pt x="55044" y="187748"/>
                      <a:pt x="30687" y="133365"/>
                    </a:cubicBezTo>
                    <a:cubicBezTo>
                      <a:pt x="6331" y="78983"/>
                      <a:pt x="-7973" y="24858"/>
                      <a:pt x="3947" y="13453"/>
                    </a:cubicBezTo>
                    <a:cubicBezTo>
                      <a:pt x="15867" y="2048"/>
                      <a:pt x="43187" y="2499"/>
                      <a:pt x="71474" y="57719"/>
                    </a:cubicBezTo>
                    <a:cubicBezTo>
                      <a:pt x="71088" y="21636"/>
                      <a:pt x="103691" y="695"/>
                      <a:pt x="119414" y="-272"/>
                    </a:cubicBezTo>
                    <a:cubicBezTo>
                      <a:pt x="135135" y="-1238"/>
                      <a:pt x="148795" y="35940"/>
                      <a:pt x="153628" y="66547"/>
                    </a:cubicBezTo>
                    <a:cubicBezTo>
                      <a:pt x="183268" y="65000"/>
                      <a:pt x="212070" y="68287"/>
                      <a:pt x="227019" y="83171"/>
                    </a:cubicBezTo>
                    <a:cubicBezTo>
                      <a:pt x="248283" y="68802"/>
                      <a:pt x="283270" y="61650"/>
                      <a:pt x="314972" y="122605"/>
                    </a:cubicBezTo>
                    <a:cubicBezTo>
                      <a:pt x="346674" y="183560"/>
                      <a:pt x="329083" y="181627"/>
                      <a:pt x="324508" y="182335"/>
                    </a:cubicBezTo>
                    <a:cubicBezTo>
                      <a:pt x="319934" y="183044"/>
                      <a:pt x="265938" y="125891"/>
                      <a:pt x="265938" y="125891"/>
                    </a:cubicBezTo>
                    <a:close/>
                  </a:path>
                </a:pathLst>
              </a:custGeom>
              <a:solidFill>
                <a:srgbClr val="D19D82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55" name="Forme libre : forme 54">
              <a:extLst>
                <a:ext uri="{FF2B5EF4-FFF2-40B4-BE49-F238E27FC236}">
                  <a16:creationId xmlns:a16="http://schemas.microsoft.com/office/drawing/2014/main" id="{235561F5-E3DD-4913-B2A2-694DDB433D67}"/>
                </a:ext>
              </a:extLst>
            </p:cNvPr>
            <p:cNvSpPr/>
            <p:nvPr/>
          </p:nvSpPr>
          <p:spPr>
            <a:xfrm>
              <a:off x="7544193" y="2081988"/>
              <a:ext cx="123544" cy="121908"/>
            </a:xfrm>
            <a:custGeom>
              <a:avLst/>
              <a:gdLst>
                <a:gd name="connsiteX0" fmla="*/ 117879 w 123544"/>
                <a:gd name="connsiteY0" fmla="*/ 121618 h 121908"/>
                <a:gd name="connsiteX1" fmla="*/ 28 w 123544"/>
                <a:gd name="connsiteY1" fmla="*/ 13110 h 121908"/>
                <a:gd name="connsiteX2" fmla="*/ 93716 w 123544"/>
                <a:gd name="connsiteY2" fmla="*/ 20198 h 121908"/>
                <a:gd name="connsiteX3" fmla="*/ 117879 w 123544"/>
                <a:gd name="connsiteY3" fmla="*/ 121618 h 1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544" h="121908">
                  <a:moveTo>
                    <a:pt x="117879" y="121618"/>
                  </a:moveTo>
                  <a:cubicBezTo>
                    <a:pt x="91332" y="92816"/>
                    <a:pt x="-6995" y="37853"/>
                    <a:pt x="28" y="13110"/>
                  </a:cubicBezTo>
                  <a:cubicBezTo>
                    <a:pt x="7051" y="-11632"/>
                    <a:pt x="68715" y="2157"/>
                    <a:pt x="93716" y="20198"/>
                  </a:cubicBezTo>
                  <a:cubicBezTo>
                    <a:pt x="118717" y="38240"/>
                    <a:pt x="131024" y="105252"/>
                    <a:pt x="117879" y="121618"/>
                  </a:cubicBezTo>
                  <a:close/>
                </a:path>
              </a:pathLst>
            </a:custGeom>
            <a:solidFill>
              <a:srgbClr val="D19D82"/>
            </a:solidFill>
            <a:ln w="64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" name="Forme libre : forme 55">
              <a:extLst>
                <a:ext uri="{FF2B5EF4-FFF2-40B4-BE49-F238E27FC236}">
                  <a16:creationId xmlns:a16="http://schemas.microsoft.com/office/drawing/2014/main" id="{BA1294A2-59CC-4185-9006-39176FB3BE3E}"/>
                </a:ext>
              </a:extLst>
            </p:cNvPr>
            <p:cNvSpPr/>
            <p:nvPr/>
          </p:nvSpPr>
          <p:spPr>
            <a:xfrm>
              <a:off x="7591416" y="1834473"/>
              <a:ext cx="228678" cy="216757"/>
            </a:xfrm>
            <a:custGeom>
              <a:avLst/>
              <a:gdLst>
                <a:gd name="connsiteX0" fmla="*/ 1323 w 228678"/>
                <a:gd name="connsiteY0" fmla="*/ 72091 h 216757"/>
                <a:gd name="connsiteX1" fmla="*/ 14726 w 228678"/>
                <a:gd name="connsiteY1" fmla="*/ 87104 h 216757"/>
                <a:gd name="connsiteX2" fmla="*/ 37407 w 228678"/>
                <a:gd name="connsiteY2" fmla="*/ 122092 h 216757"/>
                <a:gd name="connsiteX3" fmla="*/ 51711 w 228678"/>
                <a:gd name="connsiteY3" fmla="*/ 135495 h 216757"/>
                <a:gd name="connsiteX4" fmla="*/ 59121 w 228678"/>
                <a:gd name="connsiteY4" fmla="*/ 138394 h 216757"/>
                <a:gd name="connsiteX5" fmla="*/ 64985 w 228678"/>
                <a:gd name="connsiteY5" fmla="*/ 136525 h 216757"/>
                <a:gd name="connsiteX6" fmla="*/ 67627 w 228678"/>
                <a:gd name="connsiteY6" fmla="*/ 121383 h 216757"/>
                <a:gd name="connsiteX7" fmla="*/ 62085 w 228678"/>
                <a:gd name="connsiteY7" fmla="*/ 102053 h 216757"/>
                <a:gd name="connsiteX8" fmla="*/ 43464 w 228678"/>
                <a:gd name="connsiteY8" fmla="*/ 64423 h 216757"/>
                <a:gd name="connsiteX9" fmla="*/ 42433 w 228678"/>
                <a:gd name="connsiteY9" fmla="*/ 62684 h 216757"/>
                <a:gd name="connsiteX10" fmla="*/ 42433 w 228678"/>
                <a:gd name="connsiteY10" fmla="*/ 60944 h 216757"/>
                <a:gd name="connsiteX11" fmla="*/ 57962 w 228678"/>
                <a:gd name="connsiteY11" fmla="*/ 24087 h 216757"/>
                <a:gd name="connsiteX12" fmla="*/ 90630 w 228678"/>
                <a:gd name="connsiteY12" fmla="*/ 182 h 216757"/>
                <a:gd name="connsiteX13" fmla="*/ 93336 w 228678"/>
                <a:gd name="connsiteY13" fmla="*/ -204 h 216757"/>
                <a:gd name="connsiteX14" fmla="*/ 96364 w 228678"/>
                <a:gd name="connsiteY14" fmla="*/ -204 h 216757"/>
                <a:gd name="connsiteX15" fmla="*/ 102808 w 228678"/>
                <a:gd name="connsiteY15" fmla="*/ 2244 h 216757"/>
                <a:gd name="connsiteX16" fmla="*/ 110153 w 228678"/>
                <a:gd name="connsiteY16" fmla="*/ 10363 h 216757"/>
                <a:gd name="connsiteX17" fmla="*/ 119174 w 228678"/>
                <a:gd name="connsiteY17" fmla="*/ 27954 h 216757"/>
                <a:gd name="connsiteX18" fmla="*/ 131224 w 228678"/>
                <a:gd name="connsiteY18" fmla="*/ 64359 h 216757"/>
                <a:gd name="connsiteX19" fmla="*/ 131803 w 228678"/>
                <a:gd name="connsiteY19" fmla="*/ 67774 h 216757"/>
                <a:gd name="connsiteX20" fmla="*/ 168144 w 228678"/>
                <a:gd name="connsiteY20" fmla="*/ 70416 h 216757"/>
                <a:gd name="connsiteX21" fmla="*/ 204872 w 228678"/>
                <a:gd name="connsiteY21" fmla="*/ 84011 h 216757"/>
                <a:gd name="connsiteX22" fmla="*/ 206161 w 228678"/>
                <a:gd name="connsiteY22" fmla="*/ 84656 h 216757"/>
                <a:gd name="connsiteX23" fmla="*/ 206612 w 228678"/>
                <a:gd name="connsiteY23" fmla="*/ 86138 h 216757"/>
                <a:gd name="connsiteX24" fmla="*/ 221818 w 228678"/>
                <a:gd name="connsiteY24" fmla="*/ 137685 h 216757"/>
                <a:gd name="connsiteX25" fmla="*/ 228261 w 228678"/>
                <a:gd name="connsiteY25" fmla="*/ 191681 h 216757"/>
                <a:gd name="connsiteX26" fmla="*/ 224396 w 228678"/>
                <a:gd name="connsiteY26" fmla="*/ 206372 h 216757"/>
                <a:gd name="connsiteX27" fmla="*/ 209898 w 228678"/>
                <a:gd name="connsiteY27" fmla="*/ 216424 h 216757"/>
                <a:gd name="connsiteX28" fmla="*/ 193789 w 228678"/>
                <a:gd name="connsiteY28" fmla="*/ 210432 h 216757"/>
                <a:gd name="connsiteX29" fmla="*/ 184446 w 228678"/>
                <a:gd name="connsiteY29" fmla="*/ 199091 h 216757"/>
                <a:gd name="connsiteX30" fmla="*/ 163118 w 228678"/>
                <a:gd name="connsiteY30" fmla="*/ 149283 h 216757"/>
                <a:gd name="connsiteX31" fmla="*/ 158865 w 228678"/>
                <a:gd name="connsiteY31" fmla="*/ 118355 h 216757"/>
                <a:gd name="connsiteX32" fmla="*/ 173686 w 228678"/>
                <a:gd name="connsiteY32" fmla="*/ 145804 h 216757"/>
                <a:gd name="connsiteX33" fmla="*/ 193789 w 228678"/>
                <a:gd name="connsiteY33" fmla="*/ 193034 h 216757"/>
                <a:gd name="connsiteX34" fmla="*/ 208738 w 228678"/>
                <a:gd name="connsiteY34" fmla="*/ 205535 h 216757"/>
                <a:gd name="connsiteX35" fmla="*/ 214794 w 228678"/>
                <a:gd name="connsiteY35" fmla="*/ 201218 h 216757"/>
                <a:gd name="connsiteX36" fmla="*/ 217565 w 228678"/>
                <a:gd name="connsiteY36" fmla="*/ 190650 h 216757"/>
                <a:gd name="connsiteX37" fmla="*/ 212024 w 228678"/>
                <a:gd name="connsiteY37" fmla="*/ 140005 h 216757"/>
                <a:gd name="connsiteX38" fmla="*/ 198493 w 228678"/>
                <a:gd name="connsiteY38" fmla="*/ 91421 h 216757"/>
                <a:gd name="connsiteX39" fmla="*/ 136120 w 228678"/>
                <a:gd name="connsiteY39" fmla="*/ 75828 h 216757"/>
                <a:gd name="connsiteX40" fmla="*/ 147589 w 228678"/>
                <a:gd name="connsiteY40" fmla="*/ 123832 h 216757"/>
                <a:gd name="connsiteX41" fmla="*/ 149909 w 228678"/>
                <a:gd name="connsiteY41" fmla="*/ 152183 h 216757"/>
                <a:gd name="connsiteX42" fmla="*/ 147525 w 228678"/>
                <a:gd name="connsiteY42" fmla="*/ 167067 h 216757"/>
                <a:gd name="connsiteX43" fmla="*/ 143530 w 228678"/>
                <a:gd name="connsiteY43" fmla="*/ 174477 h 216757"/>
                <a:gd name="connsiteX44" fmla="*/ 135798 w 228678"/>
                <a:gd name="connsiteY44" fmla="*/ 179503 h 216757"/>
                <a:gd name="connsiteX45" fmla="*/ 119239 w 228678"/>
                <a:gd name="connsiteY45" fmla="*/ 176797 h 216757"/>
                <a:gd name="connsiteX46" fmla="*/ 108671 w 228678"/>
                <a:gd name="connsiteY46" fmla="*/ 165714 h 216757"/>
                <a:gd name="connsiteX47" fmla="*/ 96622 w 228678"/>
                <a:gd name="connsiteY47" fmla="*/ 139940 h 216757"/>
                <a:gd name="connsiteX48" fmla="*/ 82318 w 228678"/>
                <a:gd name="connsiteY48" fmla="*/ 86460 h 216757"/>
                <a:gd name="connsiteX49" fmla="*/ 85474 w 228678"/>
                <a:gd name="connsiteY49" fmla="*/ 85687 h 216757"/>
                <a:gd name="connsiteX50" fmla="*/ 100745 w 228678"/>
                <a:gd name="connsiteY50" fmla="*/ 138523 h 216757"/>
                <a:gd name="connsiteX51" fmla="*/ 112795 w 228678"/>
                <a:gd name="connsiteY51" fmla="*/ 163008 h 216757"/>
                <a:gd name="connsiteX52" fmla="*/ 122073 w 228678"/>
                <a:gd name="connsiteY52" fmla="*/ 172480 h 216757"/>
                <a:gd name="connsiteX53" fmla="*/ 134251 w 228678"/>
                <a:gd name="connsiteY53" fmla="*/ 174220 h 216757"/>
                <a:gd name="connsiteX54" fmla="*/ 142047 w 228678"/>
                <a:gd name="connsiteY54" fmla="*/ 165134 h 216757"/>
                <a:gd name="connsiteX55" fmla="*/ 143787 w 228678"/>
                <a:gd name="connsiteY55" fmla="*/ 152248 h 216757"/>
                <a:gd name="connsiteX56" fmla="*/ 140952 w 228678"/>
                <a:gd name="connsiteY56" fmla="*/ 125185 h 216757"/>
                <a:gd name="connsiteX57" fmla="*/ 126777 w 228678"/>
                <a:gd name="connsiteY57" fmla="*/ 72349 h 216757"/>
                <a:gd name="connsiteX58" fmla="*/ 125618 w 228678"/>
                <a:gd name="connsiteY58" fmla="*/ 68869 h 216757"/>
                <a:gd name="connsiteX59" fmla="*/ 129097 w 228678"/>
                <a:gd name="connsiteY59" fmla="*/ 68547 h 216757"/>
                <a:gd name="connsiteX60" fmla="*/ 128130 w 228678"/>
                <a:gd name="connsiteY60" fmla="*/ 65841 h 216757"/>
                <a:gd name="connsiteX61" fmla="*/ 115243 w 228678"/>
                <a:gd name="connsiteY61" fmla="*/ 30209 h 216757"/>
                <a:gd name="connsiteX62" fmla="*/ 106158 w 228678"/>
                <a:gd name="connsiteY62" fmla="*/ 13778 h 216757"/>
                <a:gd name="connsiteX63" fmla="*/ 99714 w 228678"/>
                <a:gd name="connsiteY63" fmla="*/ 7334 h 216757"/>
                <a:gd name="connsiteX64" fmla="*/ 95913 w 228678"/>
                <a:gd name="connsiteY64" fmla="*/ 6046 h 216757"/>
                <a:gd name="connsiteX65" fmla="*/ 91531 w 228678"/>
                <a:gd name="connsiteY65" fmla="*/ 6690 h 216757"/>
                <a:gd name="connsiteX66" fmla="*/ 63631 w 228678"/>
                <a:gd name="connsiteY66" fmla="*/ 28984 h 216757"/>
                <a:gd name="connsiteX67" fmla="*/ 50744 w 228678"/>
                <a:gd name="connsiteY67" fmla="*/ 62039 h 216757"/>
                <a:gd name="connsiteX68" fmla="*/ 70525 w 228678"/>
                <a:gd name="connsiteY68" fmla="*/ 99476 h 216757"/>
                <a:gd name="connsiteX69" fmla="*/ 76969 w 228678"/>
                <a:gd name="connsiteY69" fmla="*/ 120932 h 216757"/>
                <a:gd name="connsiteX70" fmla="*/ 77484 w 228678"/>
                <a:gd name="connsiteY70" fmla="*/ 132981 h 216757"/>
                <a:gd name="connsiteX71" fmla="*/ 71427 w 228678"/>
                <a:gd name="connsiteY71" fmla="*/ 145417 h 216757"/>
                <a:gd name="connsiteX72" fmla="*/ 57896 w 228678"/>
                <a:gd name="connsiteY72" fmla="*/ 150121 h 216757"/>
                <a:gd name="connsiteX73" fmla="*/ 45525 w 228678"/>
                <a:gd name="connsiteY73" fmla="*/ 145804 h 216757"/>
                <a:gd name="connsiteX74" fmla="*/ 28385 w 228678"/>
                <a:gd name="connsiteY74" fmla="*/ 130275 h 216757"/>
                <a:gd name="connsiteX75" fmla="*/ 4351 w 228678"/>
                <a:gd name="connsiteY75" fmla="*/ 93419 h 216757"/>
                <a:gd name="connsiteX76" fmla="*/ 1323 w 228678"/>
                <a:gd name="connsiteY76" fmla="*/ 72091 h 21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228678" h="216757">
                  <a:moveTo>
                    <a:pt x="1323" y="72091"/>
                  </a:moveTo>
                  <a:cubicBezTo>
                    <a:pt x="3901" y="70996"/>
                    <a:pt x="8798" y="75828"/>
                    <a:pt x="14726" y="87104"/>
                  </a:cubicBezTo>
                  <a:cubicBezTo>
                    <a:pt x="21084" y="99503"/>
                    <a:pt x="28684" y="111226"/>
                    <a:pt x="37407" y="122092"/>
                  </a:cubicBezTo>
                  <a:cubicBezTo>
                    <a:pt x="41468" y="127258"/>
                    <a:pt x="46292" y="131777"/>
                    <a:pt x="51711" y="135495"/>
                  </a:cubicBezTo>
                  <a:cubicBezTo>
                    <a:pt x="53923" y="137023"/>
                    <a:pt x="56459" y="138015"/>
                    <a:pt x="59121" y="138394"/>
                  </a:cubicBezTo>
                  <a:cubicBezTo>
                    <a:pt x="61246" y="138579"/>
                    <a:pt x="63358" y="137906"/>
                    <a:pt x="64985" y="136525"/>
                  </a:cubicBezTo>
                  <a:cubicBezTo>
                    <a:pt x="68013" y="134270"/>
                    <a:pt x="68657" y="127762"/>
                    <a:pt x="67627" y="121383"/>
                  </a:cubicBezTo>
                  <a:cubicBezTo>
                    <a:pt x="66449" y="114766"/>
                    <a:pt x="64592" y="108289"/>
                    <a:pt x="62085" y="102053"/>
                  </a:cubicBezTo>
                  <a:cubicBezTo>
                    <a:pt x="56896" y="89031"/>
                    <a:pt x="50669" y="76448"/>
                    <a:pt x="43464" y="64423"/>
                  </a:cubicBezTo>
                  <a:lnTo>
                    <a:pt x="42433" y="62684"/>
                  </a:lnTo>
                  <a:lnTo>
                    <a:pt x="42433" y="60944"/>
                  </a:lnTo>
                  <a:cubicBezTo>
                    <a:pt x="45078" y="47739"/>
                    <a:pt x="50360" y="35204"/>
                    <a:pt x="57962" y="24087"/>
                  </a:cubicBezTo>
                  <a:cubicBezTo>
                    <a:pt x="65339" y="12184"/>
                    <a:pt x="77053" y="3613"/>
                    <a:pt x="90630" y="182"/>
                  </a:cubicBezTo>
                  <a:lnTo>
                    <a:pt x="93336" y="-204"/>
                  </a:lnTo>
                  <a:cubicBezTo>
                    <a:pt x="94342" y="-319"/>
                    <a:pt x="95358" y="-319"/>
                    <a:pt x="96364" y="-204"/>
                  </a:cubicBezTo>
                  <a:cubicBezTo>
                    <a:pt x="98695" y="11"/>
                    <a:pt x="100922" y="858"/>
                    <a:pt x="102808" y="2244"/>
                  </a:cubicBezTo>
                  <a:cubicBezTo>
                    <a:pt x="105707" y="4506"/>
                    <a:pt x="108192" y="7253"/>
                    <a:pt x="110153" y="10363"/>
                  </a:cubicBezTo>
                  <a:cubicBezTo>
                    <a:pt x="113729" y="15917"/>
                    <a:pt x="116750" y="21809"/>
                    <a:pt x="119174" y="27954"/>
                  </a:cubicBezTo>
                  <a:cubicBezTo>
                    <a:pt x="123942" y="39827"/>
                    <a:pt x="127966" y="51986"/>
                    <a:pt x="131224" y="64359"/>
                  </a:cubicBezTo>
                  <a:cubicBezTo>
                    <a:pt x="131500" y="65482"/>
                    <a:pt x="131695" y="66623"/>
                    <a:pt x="131803" y="67774"/>
                  </a:cubicBezTo>
                  <a:cubicBezTo>
                    <a:pt x="143981" y="66878"/>
                    <a:pt x="156224" y="67768"/>
                    <a:pt x="168144" y="70416"/>
                  </a:cubicBezTo>
                  <a:cubicBezTo>
                    <a:pt x="181005" y="73061"/>
                    <a:pt x="193389" y="77645"/>
                    <a:pt x="204872" y="84011"/>
                  </a:cubicBezTo>
                  <a:lnTo>
                    <a:pt x="206161" y="84656"/>
                  </a:lnTo>
                  <a:lnTo>
                    <a:pt x="206612" y="86138"/>
                  </a:lnTo>
                  <a:cubicBezTo>
                    <a:pt x="212567" y="103046"/>
                    <a:pt x="217642" y="120252"/>
                    <a:pt x="221818" y="137685"/>
                  </a:cubicBezTo>
                  <a:cubicBezTo>
                    <a:pt x="226654" y="155261"/>
                    <a:pt x="228825" y="173462"/>
                    <a:pt x="228261" y="191681"/>
                  </a:cubicBezTo>
                  <a:cubicBezTo>
                    <a:pt x="227989" y="196791"/>
                    <a:pt x="226673" y="201790"/>
                    <a:pt x="224396" y="206372"/>
                  </a:cubicBezTo>
                  <a:cubicBezTo>
                    <a:pt x="221462" y="211861"/>
                    <a:pt x="216067" y="215603"/>
                    <a:pt x="209898" y="216424"/>
                  </a:cubicBezTo>
                  <a:cubicBezTo>
                    <a:pt x="203921" y="216807"/>
                    <a:pt x="198063" y="214628"/>
                    <a:pt x="193789" y="210432"/>
                  </a:cubicBezTo>
                  <a:cubicBezTo>
                    <a:pt x="190194" y="207075"/>
                    <a:pt x="187052" y="203263"/>
                    <a:pt x="184446" y="199091"/>
                  </a:cubicBezTo>
                  <a:cubicBezTo>
                    <a:pt x="175440" y="183367"/>
                    <a:pt x="168283" y="166653"/>
                    <a:pt x="163118" y="149283"/>
                  </a:cubicBezTo>
                  <a:cubicBezTo>
                    <a:pt x="156675" y="129953"/>
                    <a:pt x="156675" y="119322"/>
                    <a:pt x="158865" y="118355"/>
                  </a:cubicBezTo>
                  <a:cubicBezTo>
                    <a:pt x="161057" y="117388"/>
                    <a:pt x="167436" y="126474"/>
                    <a:pt x="173686" y="145804"/>
                  </a:cubicBezTo>
                  <a:cubicBezTo>
                    <a:pt x="178611" y="162246"/>
                    <a:pt x="185354" y="178087"/>
                    <a:pt x="193789" y="193034"/>
                  </a:cubicBezTo>
                  <a:cubicBezTo>
                    <a:pt x="197978" y="199865"/>
                    <a:pt x="204163" y="206244"/>
                    <a:pt x="208738" y="205535"/>
                  </a:cubicBezTo>
                  <a:cubicBezTo>
                    <a:pt x="211348" y="205191"/>
                    <a:pt x="213618" y="203573"/>
                    <a:pt x="214794" y="201218"/>
                  </a:cubicBezTo>
                  <a:cubicBezTo>
                    <a:pt x="216403" y="197911"/>
                    <a:pt x="217345" y="194321"/>
                    <a:pt x="217565" y="190650"/>
                  </a:cubicBezTo>
                  <a:cubicBezTo>
                    <a:pt x="218142" y="173591"/>
                    <a:pt x="216275" y="156536"/>
                    <a:pt x="212024" y="140005"/>
                  </a:cubicBezTo>
                  <a:cubicBezTo>
                    <a:pt x="208287" y="123639"/>
                    <a:pt x="203712" y="107337"/>
                    <a:pt x="198493" y="91421"/>
                  </a:cubicBezTo>
                  <a:cubicBezTo>
                    <a:pt x="179354" y="81038"/>
                    <a:pt x="157895" y="75673"/>
                    <a:pt x="136120" y="75828"/>
                  </a:cubicBezTo>
                  <a:cubicBezTo>
                    <a:pt x="140972" y="91566"/>
                    <a:pt x="144803" y="107600"/>
                    <a:pt x="147589" y="123832"/>
                  </a:cubicBezTo>
                  <a:cubicBezTo>
                    <a:pt x="149241" y="133190"/>
                    <a:pt x="150017" y="142681"/>
                    <a:pt x="149909" y="152183"/>
                  </a:cubicBezTo>
                  <a:cubicBezTo>
                    <a:pt x="149821" y="157232"/>
                    <a:pt x="149019" y="162243"/>
                    <a:pt x="147525" y="167067"/>
                  </a:cubicBezTo>
                  <a:cubicBezTo>
                    <a:pt x="146630" y="169749"/>
                    <a:pt x="145278" y="172256"/>
                    <a:pt x="143530" y="174477"/>
                  </a:cubicBezTo>
                  <a:cubicBezTo>
                    <a:pt x="141510" y="176885"/>
                    <a:pt x="138818" y="178635"/>
                    <a:pt x="135798" y="179503"/>
                  </a:cubicBezTo>
                  <a:cubicBezTo>
                    <a:pt x="130154" y="181169"/>
                    <a:pt x="124059" y="180173"/>
                    <a:pt x="119239" y="176797"/>
                  </a:cubicBezTo>
                  <a:cubicBezTo>
                    <a:pt x="115005" y="173854"/>
                    <a:pt x="111410" y="170084"/>
                    <a:pt x="108671" y="165714"/>
                  </a:cubicBezTo>
                  <a:cubicBezTo>
                    <a:pt x="103608" y="157653"/>
                    <a:pt x="99560" y="148996"/>
                    <a:pt x="96622" y="139940"/>
                  </a:cubicBezTo>
                  <a:cubicBezTo>
                    <a:pt x="90880" y="122389"/>
                    <a:pt x="86104" y="104535"/>
                    <a:pt x="82318" y="86460"/>
                  </a:cubicBezTo>
                  <a:cubicBezTo>
                    <a:pt x="79482" y="74862"/>
                    <a:pt x="82317" y="74088"/>
                    <a:pt x="85474" y="85687"/>
                  </a:cubicBezTo>
                  <a:cubicBezTo>
                    <a:pt x="89621" y="103558"/>
                    <a:pt x="94719" y="121195"/>
                    <a:pt x="100745" y="138523"/>
                  </a:cubicBezTo>
                  <a:cubicBezTo>
                    <a:pt x="103752" y="147144"/>
                    <a:pt x="107798" y="155367"/>
                    <a:pt x="112795" y="163008"/>
                  </a:cubicBezTo>
                  <a:cubicBezTo>
                    <a:pt x="115240" y="166740"/>
                    <a:pt x="118393" y="169958"/>
                    <a:pt x="122073" y="172480"/>
                  </a:cubicBezTo>
                  <a:cubicBezTo>
                    <a:pt x="125666" y="174856"/>
                    <a:pt x="130136" y="175495"/>
                    <a:pt x="134251" y="174220"/>
                  </a:cubicBezTo>
                  <a:cubicBezTo>
                    <a:pt x="138233" y="172724"/>
                    <a:pt x="141173" y="169297"/>
                    <a:pt x="142047" y="165134"/>
                  </a:cubicBezTo>
                  <a:cubicBezTo>
                    <a:pt x="143218" y="160940"/>
                    <a:pt x="143804" y="156603"/>
                    <a:pt x="143787" y="152248"/>
                  </a:cubicBezTo>
                  <a:cubicBezTo>
                    <a:pt x="143709" y="143157"/>
                    <a:pt x="142759" y="134095"/>
                    <a:pt x="140952" y="125185"/>
                  </a:cubicBezTo>
                  <a:cubicBezTo>
                    <a:pt x="137494" y="107257"/>
                    <a:pt x="132757" y="89600"/>
                    <a:pt x="126777" y="72349"/>
                  </a:cubicBezTo>
                  <a:lnTo>
                    <a:pt x="125618" y="68869"/>
                  </a:lnTo>
                  <a:lnTo>
                    <a:pt x="129097" y="68547"/>
                  </a:lnTo>
                  <a:cubicBezTo>
                    <a:pt x="128723" y="67664"/>
                    <a:pt x="128401" y="66761"/>
                    <a:pt x="128130" y="65841"/>
                  </a:cubicBezTo>
                  <a:cubicBezTo>
                    <a:pt x="124585" y="53705"/>
                    <a:pt x="120281" y="41804"/>
                    <a:pt x="115243" y="30209"/>
                  </a:cubicBezTo>
                  <a:cubicBezTo>
                    <a:pt x="112742" y="24456"/>
                    <a:pt x="109700" y="18955"/>
                    <a:pt x="106158" y="13778"/>
                  </a:cubicBezTo>
                  <a:cubicBezTo>
                    <a:pt x="104398" y="11274"/>
                    <a:pt x="102218" y="9094"/>
                    <a:pt x="99714" y="7334"/>
                  </a:cubicBezTo>
                  <a:cubicBezTo>
                    <a:pt x="98593" y="6557"/>
                    <a:pt x="97276" y="6111"/>
                    <a:pt x="95913" y="6046"/>
                  </a:cubicBezTo>
                  <a:cubicBezTo>
                    <a:pt x="94441" y="6180"/>
                    <a:pt x="92979" y="6395"/>
                    <a:pt x="91531" y="6690"/>
                  </a:cubicBezTo>
                  <a:cubicBezTo>
                    <a:pt x="79700" y="10239"/>
                    <a:pt x="69702" y="18228"/>
                    <a:pt x="63631" y="28984"/>
                  </a:cubicBezTo>
                  <a:cubicBezTo>
                    <a:pt x="57264" y="39078"/>
                    <a:pt x="52889" y="50299"/>
                    <a:pt x="50744" y="62039"/>
                  </a:cubicBezTo>
                  <a:cubicBezTo>
                    <a:pt x="58371" y="73944"/>
                    <a:pt x="64989" y="86466"/>
                    <a:pt x="70525" y="99476"/>
                  </a:cubicBezTo>
                  <a:cubicBezTo>
                    <a:pt x="73422" y="106381"/>
                    <a:pt x="75582" y="113573"/>
                    <a:pt x="76969" y="120932"/>
                  </a:cubicBezTo>
                  <a:cubicBezTo>
                    <a:pt x="77728" y="124902"/>
                    <a:pt x="77902" y="128961"/>
                    <a:pt x="77484" y="132981"/>
                  </a:cubicBezTo>
                  <a:cubicBezTo>
                    <a:pt x="77068" y="137732"/>
                    <a:pt x="74911" y="142161"/>
                    <a:pt x="71427" y="145417"/>
                  </a:cubicBezTo>
                  <a:cubicBezTo>
                    <a:pt x="67732" y="148739"/>
                    <a:pt x="62856" y="150435"/>
                    <a:pt x="57896" y="150121"/>
                  </a:cubicBezTo>
                  <a:cubicBezTo>
                    <a:pt x="53487" y="149689"/>
                    <a:pt x="49245" y="148209"/>
                    <a:pt x="45525" y="145804"/>
                  </a:cubicBezTo>
                  <a:cubicBezTo>
                    <a:pt x="39044" y="141543"/>
                    <a:pt x="33262" y="136305"/>
                    <a:pt x="28385" y="130275"/>
                  </a:cubicBezTo>
                  <a:cubicBezTo>
                    <a:pt x="19100" y="118869"/>
                    <a:pt x="11044" y="106515"/>
                    <a:pt x="4351" y="93419"/>
                  </a:cubicBezTo>
                  <a:cubicBezTo>
                    <a:pt x="-1319" y="80468"/>
                    <a:pt x="-1190" y="73122"/>
                    <a:pt x="1323" y="72091"/>
                  </a:cubicBezTo>
                  <a:close/>
                </a:path>
              </a:pathLst>
            </a:custGeom>
            <a:solidFill>
              <a:srgbClr val="C18A78"/>
            </a:solidFill>
            <a:ln w="64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98B54E07-3989-428D-952A-CFA6858EAD02}"/>
              </a:ext>
            </a:extLst>
          </p:cNvPr>
          <p:cNvGrpSpPr/>
          <p:nvPr/>
        </p:nvGrpSpPr>
        <p:grpSpPr>
          <a:xfrm>
            <a:off x="8063183" y="1766983"/>
            <a:ext cx="2398568" cy="1539293"/>
            <a:chOff x="8063183" y="1766983"/>
            <a:chExt cx="2398568" cy="1539293"/>
          </a:xfrm>
        </p:grpSpPr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2916E769-BDCC-4DB1-BDCC-D96BFDFB36CB}"/>
                </a:ext>
              </a:extLst>
            </p:cNvPr>
            <p:cNvSpPr/>
            <p:nvPr/>
          </p:nvSpPr>
          <p:spPr>
            <a:xfrm>
              <a:off x="8063183" y="1766983"/>
              <a:ext cx="2398568" cy="1539293"/>
            </a:xfrm>
            <a:custGeom>
              <a:avLst/>
              <a:gdLst>
                <a:gd name="connsiteX0" fmla="*/ 477967 w 2398568"/>
                <a:gd name="connsiteY0" fmla="*/ 1371052 h 1539293"/>
                <a:gd name="connsiteX1" fmla="*/ 499101 w 2398568"/>
                <a:gd name="connsiteY1" fmla="*/ 1382457 h 1539293"/>
                <a:gd name="connsiteX2" fmla="*/ 508678 w 2398568"/>
                <a:gd name="connsiteY2" fmla="*/ 1386351 h 1539293"/>
                <a:gd name="connsiteX3" fmla="*/ 512761 w 2398568"/>
                <a:gd name="connsiteY3" fmla="*/ 1388385 h 1539293"/>
                <a:gd name="connsiteX4" fmla="*/ 525023 w 2398568"/>
                <a:gd name="connsiteY4" fmla="*/ 1392997 h 1539293"/>
                <a:gd name="connsiteX5" fmla="*/ 643628 w 2398568"/>
                <a:gd name="connsiteY5" fmla="*/ 1441221 h 1539293"/>
                <a:gd name="connsiteX6" fmla="*/ 781518 w 2398568"/>
                <a:gd name="connsiteY6" fmla="*/ 1471184 h 1539293"/>
                <a:gd name="connsiteX7" fmla="*/ 794985 w 2398568"/>
                <a:gd name="connsiteY7" fmla="*/ 1473117 h 1539293"/>
                <a:gd name="connsiteX8" fmla="*/ 650984 w 2398568"/>
                <a:gd name="connsiteY8" fmla="*/ 1440371 h 1539293"/>
                <a:gd name="connsiteX9" fmla="*/ 525023 w 2398568"/>
                <a:gd name="connsiteY9" fmla="*/ 1392997 h 1539293"/>
                <a:gd name="connsiteX10" fmla="*/ 508678 w 2398568"/>
                <a:gd name="connsiteY10" fmla="*/ 1386351 h 1539293"/>
                <a:gd name="connsiteX11" fmla="*/ 163591 w 2398568"/>
                <a:gd name="connsiteY11" fmla="*/ 1071432 h 1539293"/>
                <a:gd name="connsiteX12" fmla="*/ 163591 w 2398568"/>
                <a:gd name="connsiteY12" fmla="*/ 1071690 h 1539293"/>
                <a:gd name="connsiteX13" fmla="*/ 165473 w 2398568"/>
                <a:gd name="connsiteY13" fmla="*/ 1074880 h 1539293"/>
                <a:gd name="connsiteX14" fmla="*/ 170485 w 2398568"/>
                <a:gd name="connsiteY14" fmla="*/ 1084061 h 1539293"/>
                <a:gd name="connsiteX15" fmla="*/ 177316 w 2398568"/>
                <a:gd name="connsiteY15" fmla="*/ 1094951 h 1539293"/>
                <a:gd name="connsiteX16" fmla="*/ 165473 w 2398568"/>
                <a:gd name="connsiteY16" fmla="*/ 1074880 h 1539293"/>
                <a:gd name="connsiteX17" fmla="*/ 1034551 w 2398568"/>
                <a:gd name="connsiteY17" fmla="*/ 47182 h 1539293"/>
                <a:gd name="connsiteX18" fmla="*/ 646141 w 2398568"/>
                <a:gd name="connsiteY18" fmla="*/ 102789 h 1539293"/>
                <a:gd name="connsiteX19" fmla="*/ 434152 w 2398568"/>
                <a:gd name="connsiteY19" fmla="*/ 195768 h 1539293"/>
                <a:gd name="connsiteX20" fmla="*/ 385632 w 2398568"/>
                <a:gd name="connsiteY20" fmla="*/ 227985 h 1539293"/>
                <a:gd name="connsiteX21" fmla="*/ 362436 w 2398568"/>
                <a:gd name="connsiteY21" fmla="*/ 245447 h 1539293"/>
                <a:gd name="connsiteX22" fmla="*/ 341495 w 2398568"/>
                <a:gd name="connsiteY22" fmla="*/ 262393 h 1539293"/>
                <a:gd name="connsiteX23" fmla="*/ 263786 w 2398568"/>
                <a:gd name="connsiteY23" fmla="*/ 341776 h 1539293"/>
                <a:gd name="connsiteX24" fmla="*/ 245616 w 2398568"/>
                <a:gd name="connsiteY24" fmla="*/ 363942 h 1539293"/>
                <a:gd name="connsiteX25" fmla="*/ 228412 w 2398568"/>
                <a:gd name="connsiteY25" fmla="*/ 387460 h 1539293"/>
                <a:gd name="connsiteX26" fmla="*/ 211337 w 2398568"/>
                <a:gd name="connsiteY26" fmla="*/ 411494 h 1539293"/>
                <a:gd name="connsiteX27" fmla="*/ 195164 w 2398568"/>
                <a:gd name="connsiteY27" fmla="*/ 436624 h 1539293"/>
                <a:gd name="connsiteX28" fmla="*/ 186852 w 2398568"/>
                <a:gd name="connsiteY28" fmla="*/ 449511 h 1539293"/>
                <a:gd name="connsiteX29" fmla="*/ 179313 w 2398568"/>
                <a:gd name="connsiteY29" fmla="*/ 462720 h 1539293"/>
                <a:gd name="connsiteX30" fmla="*/ 164106 w 2398568"/>
                <a:gd name="connsiteY30" fmla="*/ 488493 h 1539293"/>
                <a:gd name="connsiteX31" fmla="*/ 137560 w 2398568"/>
                <a:gd name="connsiteY31" fmla="*/ 540814 h 1539293"/>
                <a:gd name="connsiteX32" fmla="*/ 81373 w 2398568"/>
                <a:gd name="connsiteY32" fmla="*/ 755252 h 1539293"/>
                <a:gd name="connsiteX33" fmla="*/ 113590 w 2398568"/>
                <a:gd name="connsiteY33" fmla="*/ 964986 h 1539293"/>
                <a:gd name="connsiteX34" fmla="*/ 157283 w 2398568"/>
                <a:gd name="connsiteY34" fmla="*/ 1060108 h 1539293"/>
                <a:gd name="connsiteX35" fmla="*/ 159080 w 2398568"/>
                <a:gd name="connsiteY35" fmla="*/ 1064345 h 1539293"/>
                <a:gd name="connsiteX36" fmla="*/ 157986 w 2398568"/>
                <a:gd name="connsiteY36" fmla="*/ 1061638 h 1539293"/>
                <a:gd name="connsiteX37" fmla="*/ 157283 w 2398568"/>
                <a:gd name="connsiteY37" fmla="*/ 1060108 h 1539293"/>
                <a:gd name="connsiteX38" fmla="*/ 110313 w 2398568"/>
                <a:gd name="connsiteY38" fmla="*/ 949346 h 1539293"/>
                <a:gd name="connsiteX39" fmla="*/ 86914 w 2398568"/>
                <a:gd name="connsiteY39" fmla="*/ 826646 h 1539293"/>
                <a:gd name="connsiteX40" fmla="*/ 477387 w 2398568"/>
                <a:gd name="connsiteY40" fmla="*/ 180819 h 1539293"/>
                <a:gd name="connsiteX41" fmla="*/ 1034551 w 2398568"/>
                <a:gd name="connsiteY41" fmla="*/ 47182 h 1539293"/>
                <a:gd name="connsiteX42" fmla="*/ 1044346 w 2398568"/>
                <a:gd name="connsiteY42" fmla="*/ 725 h 1539293"/>
                <a:gd name="connsiteX43" fmla="*/ 1254080 w 2398568"/>
                <a:gd name="connsiteY43" fmla="*/ 4204 h 1539293"/>
                <a:gd name="connsiteX44" fmla="*/ 1459175 w 2398568"/>
                <a:gd name="connsiteY44" fmla="*/ 26434 h 1539293"/>
                <a:gd name="connsiteX45" fmla="*/ 1838629 w 2398568"/>
                <a:gd name="connsiteY45" fmla="*/ 124439 h 1539293"/>
                <a:gd name="connsiteX46" fmla="*/ 2007190 w 2398568"/>
                <a:gd name="connsiteY46" fmla="*/ 198860 h 1539293"/>
                <a:gd name="connsiteX47" fmla="*/ 2090955 w 2398568"/>
                <a:gd name="connsiteY47" fmla="*/ 249893 h 1539293"/>
                <a:gd name="connsiteX48" fmla="*/ 2127682 w 2398568"/>
                <a:gd name="connsiteY48" fmla="*/ 277793 h 1539293"/>
                <a:gd name="connsiteX49" fmla="*/ 2163186 w 2398568"/>
                <a:gd name="connsiteY49" fmla="*/ 306337 h 1539293"/>
                <a:gd name="connsiteX50" fmla="*/ 2195726 w 2398568"/>
                <a:gd name="connsiteY50" fmla="*/ 336686 h 1539293"/>
                <a:gd name="connsiteX51" fmla="*/ 2226783 w 2398568"/>
                <a:gd name="connsiteY51" fmla="*/ 367615 h 1539293"/>
                <a:gd name="connsiteX52" fmla="*/ 2282454 w 2398568"/>
                <a:gd name="connsiteY52" fmla="*/ 432822 h 1539293"/>
                <a:gd name="connsiteX53" fmla="*/ 2331618 w 2398568"/>
                <a:gd name="connsiteY53" fmla="*/ 502218 h 1539293"/>
                <a:gd name="connsiteX54" fmla="*/ 2370278 w 2398568"/>
                <a:gd name="connsiteY54" fmla="*/ 580377 h 1539293"/>
                <a:gd name="connsiteX55" fmla="*/ 2398565 w 2398568"/>
                <a:gd name="connsiteY55" fmla="*/ 729221 h 1539293"/>
                <a:gd name="connsiteX56" fmla="*/ 2380523 w 2398568"/>
                <a:gd name="connsiteY56" fmla="*/ 849584 h 1539293"/>
                <a:gd name="connsiteX57" fmla="*/ 2338770 w 2398568"/>
                <a:gd name="connsiteY57" fmla="*/ 953775 h 1539293"/>
                <a:gd name="connsiteX58" fmla="*/ 2282132 w 2398568"/>
                <a:gd name="connsiteY58" fmla="*/ 1040568 h 1539293"/>
                <a:gd name="connsiteX59" fmla="*/ 2177232 w 2398568"/>
                <a:gd name="connsiteY59" fmla="*/ 1144308 h 1539293"/>
                <a:gd name="connsiteX60" fmla="*/ 2034897 w 2398568"/>
                <a:gd name="connsiteY60" fmla="*/ 1240959 h 1539293"/>
                <a:gd name="connsiteX61" fmla="*/ 2004033 w 2398568"/>
                <a:gd name="connsiteY61" fmla="*/ 1260290 h 1539293"/>
                <a:gd name="connsiteX62" fmla="*/ 1970140 w 2398568"/>
                <a:gd name="connsiteY62" fmla="*/ 1280715 h 1539293"/>
                <a:gd name="connsiteX63" fmla="*/ 1902484 w 2398568"/>
                <a:gd name="connsiteY63" fmla="*/ 1317830 h 1539293"/>
                <a:gd name="connsiteX64" fmla="*/ 1730316 w 2398568"/>
                <a:gd name="connsiteY64" fmla="*/ 1394507 h 1539293"/>
                <a:gd name="connsiteX65" fmla="*/ 1486688 w 2398568"/>
                <a:gd name="connsiteY65" fmla="*/ 1481622 h 1539293"/>
                <a:gd name="connsiteX66" fmla="*/ 1278372 w 2398568"/>
                <a:gd name="connsiteY66" fmla="*/ 1491803 h 1539293"/>
                <a:gd name="connsiteX67" fmla="*/ 1222894 w 2398568"/>
                <a:gd name="connsiteY67" fmla="*/ 1491803 h 1539293"/>
                <a:gd name="connsiteX68" fmla="*/ 978043 w 2398568"/>
                <a:gd name="connsiteY68" fmla="*/ 1491803 h 1539293"/>
                <a:gd name="connsiteX69" fmla="*/ 1020763 w 2398568"/>
                <a:gd name="connsiteY69" fmla="*/ 1494509 h 1539293"/>
                <a:gd name="connsiteX70" fmla="*/ 1223732 w 2398568"/>
                <a:gd name="connsiteY70" fmla="*/ 1515064 h 1539293"/>
                <a:gd name="connsiteX71" fmla="*/ 1017928 w 2398568"/>
                <a:gd name="connsiteY71" fmla="*/ 1539291 h 1539293"/>
                <a:gd name="connsiteX72" fmla="*/ 909291 w 2398568"/>
                <a:gd name="connsiteY72" fmla="*/ 1535038 h 1539293"/>
                <a:gd name="connsiteX73" fmla="*/ 783966 w 2398568"/>
                <a:gd name="connsiteY73" fmla="*/ 1522151 h 1539293"/>
                <a:gd name="connsiteX74" fmla="*/ 634543 w 2398568"/>
                <a:gd name="connsiteY74" fmla="*/ 1490643 h 1539293"/>
                <a:gd name="connsiteX75" fmla="*/ 474294 w 2398568"/>
                <a:gd name="connsiteY75" fmla="*/ 1424340 h 1539293"/>
                <a:gd name="connsiteX76" fmla="*/ 323840 w 2398568"/>
                <a:gd name="connsiteY76" fmla="*/ 1323758 h 1539293"/>
                <a:gd name="connsiteX77" fmla="*/ 271953 w 2398568"/>
                <a:gd name="connsiteY77" fmla="*/ 1276493 h 1539293"/>
                <a:gd name="connsiteX78" fmla="*/ 0 w 2398568"/>
                <a:gd name="connsiteY78" fmla="*/ 1317669 h 1539293"/>
                <a:gd name="connsiteX79" fmla="*/ 156191 w 2398568"/>
                <a:gd name="connsiteY79" fmla="*/ 1139880 h 1539293"/>
                <a:gd name="connsiteX80" fmla="*/ 153926 w 2398568"/>
                <a:gd name="connsiteY80" fmla="*/ 1136640 h 1539293"/>
                <a:gd name="connsiteX81" fmla="*/ 126348 w 2398568"/>
                <a:gd name="connsiteY81" fmla="*/ 1090505 h 1539293"/>
                <a:gd name="connsiteX82" fmla="*/ 113461 w 2398568"/>
                <a:gd name="connsiteY82" fmla="*/ 1067373 h 1539293"/>
                <a:gd name="connsiteX83" fmla="*/ 102056 w 2398568"/>
                <a:gd name="connsiteY83" fmla="*/ 1043081 h 1539293"/>
                <a:gd name="connsiteX84" fmla="*/ 90845 w 2398568"/>
                <a:gd name="connsiteY84" fmla="*/ 1018403 h 1539293"/>
                <a:gd name="connsiteX85" fmla="*/ 80986 w 2398568"/>
                <a:gd name="connsiteY85" fmla="*/ 992629 h 1539293"/>
                <a:gd name="connsiteX86" fmla="*/ 50573 w 2398568"/>
                <a:gd name="connsiteY86" fmla="*/ 882575 h 1539293"/>
                <a:gd name="connsiteX87" fmla="*/ 43550 w 2398568"/>
                <a:gd name="connsiteY87" fmla="*/ 823488 h 1539293"/>
                <a:gd name="connsiteX88" fmla="*/ 42648 w 2398568"/>
                <a:gd name="connsiteY88" fmla="*/ 793268 h 1539293"/>
                <a:gd name="connsiteX89" fmla="*/ 43035 w 2398568"/>
                <a:gd name="connsiteY89" fmla="*/ 762727 h 1539293"/>
                <a:gd name="connsiteX90" fmla="*/ 101605 w 2398568"/>
                <a:gd name="connsiteY90" fmla="*/ 531858 h 1539293"/>
                <a:gd name="connsiteX91" fmla="*/ 114492 w 2398568"/>
                <a:gd name="connsiteY91" fmla="*/ 505633 h 1539293"/>
                <a:gd name="connsiteX92" fmla="*/ 127765 w 2398568"/>
                <a:gd name="connsiteY92" fmla="*/ 479859 h 1539293"/>
                <a:gd name="connsiteX93" fmla="*/ 155988 w 2398568"/>
                <a:gd name="connsiteY93" fmla="*/ 430889 h 1539293"/>
                <a:gd name="connsiteX94" fmla="*/ 187046 w 2398568"/>
                <a:gd name="connsiteY94" fmla="*/ 382821 h 1539293"/>
                <a:gd name="connsiteX95" fmla="*/ 222033 w 2398568"/>
                <a:gd name="connsiteY95" fmla="*/ 335526 h 1539293"/>
                <a:gd name="connsiteX96" fmla="*/ 305798 w 2398568"/>
                <a:gd name="connsiteY96" fmla="*/ 245318 h 1539293"/>
                <a:gd name="connsiteX97" fmla="*/ 329961 w 2398568"/>
                <a:gd name="connsiteY97" fmla="*/ 224119 h 1539293"/>
                <a:gd name="connsiteX98" fmla="*/ 354575 w 2398568"/>
                <a:gd name="connsiteY98" fmla="*/ 205175 h 1539293"/>
                <a:gd name="connsiteX99" fmla="*/ 404512 w 2398568"/>
                <a:gd name="connsiteY99" fmla="*/ 170574 h 1539293"/>
                <a:gd name="connsiteX100" fmla="*/ 456768 w 2398568"/>
                <a:gd name="connsiteY100" fmla="*/ 139388 h 1539293"/>
                <a:gd name="connsiteX101" fmla="*/ 510700 w 2398568"/>
                <a:gd name="connsiteY101" fmla="*/ 112518 h 1539293"/>
                <a:gd name="connsiteX102" fmla="*/ 566113 w 2398568"/>
                <a:gd name="connsiteY102" fmla="*/ 88871 h 1539293"/>
                <a:gd name="connsiteX103" fmla="*/ 594142 w 2398568"/>
                <a:gd name="connsiteY103" fmla="*/ 78046 h 1539293"/>
                <a:gd name="connsiteX104" fmla="*/ 622622 w 2398568"/>
                <a:gd name="connsiteY104" fmla="*/ 68381 h 1539293"/>
                <a:gd name="connsiteX105" fmla="*/ 1044346 w 2398568"/>
                <a:gd name="connsiteY105" fmla="*/ 725 h 1539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2398568" h="1539293">
                  <a:moveTo>
                    <a:pt x="477967" y="1371052"/>
                  </a:moveTo>
                  <a:cubicBezTo>
                    <a:pt x="485055" y="1374983"/>
                    <a:pt x="492143" y="1378849"/>
                    <a:pt x="499101" y="1382457"/>
                  </a:cubicBezTo>
                  <a:lnTo>
                    <a:pt x="508678" y="1386351"/>
                  </a:lnTo>
                  <a:lnTo>
                    <a:pt x="512761" y="1388385"/>
                  </a:lnTo>
                  <a:lnTo>
                    <a:pt x="525023" y="1392997"/>
                  </a:lnTo>
                  <a:lnTo>
                    <a:pt x="643628" y="1441221"/>
                  </a:lnTo>
                  <a:cubicBezTo>
                    <a:pt x="688877" y="1454253"/>
                    <a:pt x="734941" y="1464263"/>
                    <a:pt x="781518" y="1471184"/>
                  </a:cubicBezTo>
                  <a:lnTo>
                    <a:pt x="794985" y="1473117"/>
                  </a:lnTo>
                  <a:cubicBezTo>
                    <a:pt x="746241" y="1465474"/>
                    <a:pt x="698131" y="1454526"/>
                    <a:pt x="650984" y="1440371"/>
                  </a:cubicBezTo>
                  <a:lnTo>
                    <a:pt x="525023" y="1392997"/>
                  </a:lnTo>
                  <a:lnTo>
                    <a:pt x="508678" y="1386351"/>
                  </a:lnTo>
                  <a:close/>
                  <a:moveTo>
                    <a:pt x="163591" y="1071432"/>
                  </a:moveTo>
                  <a:lnTo>
                    <a:pt x="163591" y="1071690"/>
                  </a:lnTo>
                  <a:lnTo>
                    <a:pt x="165473" y="1074880"/>
                  </a:lnTo>
                  <a:lnTo>
                    <a:pt x="170485" y="1084061"/>
                  </a:lnTo>
                  <a:cubicBezTo>
                    <a:pt x="172676" y="1087734"/>
                    <a:pt x="174996" y="1091342"/>
                    <a:pt x="177316" y="1094951"/>
                  </a:cubicBezTo>
                  <a:lnTo>
                    <a:pt x="165473" y="1074880"/>
                  </a:lnTo>
                  <a:close/>
                  <a:moveTo>
                    <a:pt x="1034551" y="47182"/>
                  </a:moveTo>
                  <a:cubicBezTo>
                    <a:pt x="904909" y="49308"/>
                    <a:pt x="772883" y="64128"/>
                    <a:pt x="646141" y="102789"/>
                  </a:cubicBezTo>
                  <a:cubicBezTo>
                    <a:pt x="572041" y="125266"/>
                    <a:pt x="500878" y="156478"/>
                    <a:pt x="434152" y="195768"/>
                  </a:cubicBezTo>
                  <a:cubicBezTo>
                    <a:pt x="417849" y="206271"/>
                    <a:pt x="401612" y="217031"/>
                    <a:pt x="385632" y="227985"/>
                  </a:cubicBezTo>
                  <a:lnTo>
                    <a:pt x="362436" y="245447"/>
                  </a:lnTo>
                  <a:cubicBezTo>
                    <a:pt x="355172" y="250736"/>
                    <a:pt x="348182" y="256392"/>
                    <a:pt x="341495" y="262393"/>
                  </a:cubicBezTo>
                  <a:cubicBezTo>
                    <a:pt x="313383" y="286598"/>
                    <a:pt x="287386" y="313155"/>
                    <a:pt x="263786" y="341776"/>
                  </a:cubicBezTo>
                  <a:lnTo>
                    <a:pt x="245616" y="363942"/>
                  </a:lnTo>
                  <a:cubicBezTo>
                    <a:pt x="239688" y="371545"/>
                    <a:pt x="234018" y="379470"/>
                    <a:pt x="228412" y="387460"/>
                  </a:cubicBezTo>
                  <a:cubicBezTo>
                    <a:pt x="222806" y="395450"/>
                    <a:pt x="216685" y="403118"/>
                    <a:pt x="211337" y="411494"/>
                  </a:cubicBezTo>
                  <a:lnTo>
                    <a:pt x="195164" y="436624"/>
                  </a:lnTo>
                  <a:lnTo>
                    <a:pt x="186852" y="449511"/>
                  </a:lnTo>
                  <a:lnTo>
                    <a:pt x="179313" y="462720"/>
                  </a:lnTo>
                  <a:lnTo>
                    <a:pt x="164106" y="488493"/>
                  </a:lnTo>
                  <a:cubicBezTo>
                    <a:pt x="154764" y="506149"/>
                    <a:pt x="145807" y="523610"/>
                    <a:pt x="137560" y="540814"/>
                  </a:cubicBezTo>
                  <a:cubicBezTo>
                    <a:pt x="105642" y="608172"/>
                    <a:pt x="86586" y="680898"/>
                    <a:pt x="81373" y="755252"/>
                  </a:cubicBezTo>
                  <a:cubicBezTo>
                    <a:pt x="77938" y="826617"/>
                    <a:pt x="88894" y="897943"/>
                    <a:pt x="113590" y="964986"/>
                  </a:cubicBezTo>
                  <a:lnTo>
                    <a:pt x="157283" y="1060108"/>
                  </a:lnTo>
                  <a:lnTo>
                    <a:pt x="159080" y="1064345"/>
                  </a:lnTo>
                  <a:lnTo>
                    <a:pt x="157986" y="1061638"/>
                  </a:lnTo>
                  <a:lnTo>
                    <a:pt x="157283" y="1060108"/>
                  </a:lnTo>
                  <a:lnTo>
                    <a:pt x="110313" y="949346"/>
                  </a:lnTo>
                  <a:cubicBezTo>
                    <a:pt x="98216" y="909504"/>
                    <a:pt x="90348" y="868378"/>
                    <a:pt x="86914" y="826646"/>
                  </a:cubicBezTo>
                  <a:cubicBezTo>
                    <a:pt x="66553" y="558083"/>
                    <a:pt x="247227" y="305693"/>
                    <a:pt x="477387" y="180819"/>
                  </a:cubicBezTo>
                  <a:cubicBezTo>
                    <a:pt x="647945" y="88356"/>
                    <a:pt x="840539" y="54205"/>
                    <a:pt x="1034551" y="47182"/>
                  </a:cubicBezTo>
                  <a:close/>
                  <a:moveTo>
                    <a:pt x="1044346" y="725"/>
                  </a:moveTo>
                  <a:cubicBezTo>
                    <a:pt x="1115030" y="-1015"/>
                    <a:pt x="1184942" y="467"/>
                    <a:pt x="1254080" y="4204"/>
                  </a:cubicBezTo>
                  <a:cubicBezTo>
                    <a:pt x="1325216" y="8135"/>
                    <a:pt x="1393581" y="16898"/>
                    <a:pt x="1459175" y="26434"/>
                  </a:cubicBezTo>
                  <a:cubicBezTo>
                    <a:pt x="1591781" y="46473"/>
                    <a:pt x="1720199" y="77982"/>
                    <a:pt x="1838629" y="124439"/>
                  </a:cubicBezTo>
                  <a:cubicBezTo>
                    <a:pt x="1893334" y="146218"/>
                    <a:pt x="1950939" y="167739"/>
                    <a:pt x="2007190" y="198860"/>
                  </a:cubicBezTo>
                  <a:cubicBezTo>
                    <a:pt x="2036183" y="214046"/>
                    <a:pt x="2064163" y="231093"/>
                    <a:pt x="2090955" y="249893"/>
                  </a:cubicBezTo>
                  <a:cubicBezTo>
                    <a:pt x="2104035" y="258076"/>
                    <a:pt x="2115762" y="268192"/>
                    <a:pt x="2127682" y="277793"/>
                  </a:cubicBezTo>
                  <a:cubicBezTo>
                    <a:pt x="2139603" y="287394"/>
                    <a:pt x="2151781" y="296479"/>
                    <a:pt x="2163186" y="306337"/>
                  </a:cubicBezTo>
                  <a:lnTo>
                    <a:pt x="2195726" y="336686"/>
                  </a:lnTo>
                  <a:cubicBezTo>
                    <a:pt x="2206664" y="346390"/>
                    <a:pt x="2217033" y="356716"/>
                    <a:pt x="2226783" y="367615"/>
                  </a:cubicBezTo>
                  <a:cubicBezTo>
                    <a:pt x="2245920" y="389522"/>
                    <a:pt x="2266346" y="409561"/>
                    <a:pt x="2282454" y="432822"/>
                  </a:cubicBezTo>
                  <a:cubicBezTo>
                    <a:pt x="2300012" y="455102"/>
                    <a:pt x="2316421" y="478264"/>
                    <a:pt x="2331618" y="502218"/>
                  </a:cubicBezTo>
                  <a:cubicBezTo>
                    <a:pt x="2346764" y="527091"/>
                    <a:pt x="2359701" y="553244"/>
                    <a:pt x="2370278" y="580377"/>
                  </a:cubicBezTo>
                  <a:cubicBezTo>
                    <a:pt x="2389174" y="627716"/>
                    <a:pt x="2398778" y="678250"/>
                    <a:pt x="2398565" y="729221"/>
                  </a:cubicBezTo>
                  <a:cubicBezTo>
                    <a:pt x="2397673" y="769944"/>
                    <a:pt x="2391610" y="810389"/>
                    <a:pt x="2380523" y="849584"/>
                  </a:cubicBezTo>
                  <a:cubicBezTo>
                    <a:pt x="2370589" y="885781"/>
                    <a:pt x="2356581" y="920735"/>
                    <a:pt x="2338770" y="953775"/>
                  </a:cubicBezTo>
                  <a:cubicBezTo>
                    <a:pt x="2322710" y="984451"/>
                    <a:pt x="2303744" y="1013515"/>
                    <a:pt x="2282132" y="1040568"/>
                  </a:cubicBezTo>
                  <a:cubicBezTo>
                    <a:pt x="2251300" y="1079092"/>
                    <a:pt x="2216097" y="1113905"/>
                    <a:pt x="2177232" y="1144308"/>
                  </a:cubicBezTo>
                  <a:cubicBezTo>
                    <a:pt x="2131599" y="1179116"/>
                    <a:pt x="2084082" y="1211382"/>
                    <a:pt x="2034897" y="1240959"/>
                  </a:cubicBezTo>
                  <a:cubicBezTo>
                    <a:pt x="2024137" y="1247403"/>
                    <a:pt x="2014149" y="1254362"/>
                    <a:pt x="2004033" y="1260290"/>
                  </a:cubicBezTo>
                  <a:lnTo>
                    <a:pt x="1970140" y="1280715"/>
                  </a:lnTo>
                  <a:cubicBezTo>
                    <a:pt x="1947137" y="1293731"/>
                    <a:pt x="1924714" y="1306425"/>
                    <a:pt x="1902484" y="1317830"/>
                  </a:cubicBezTo>
                  <a:cubicBezTo>
                    <a:pt x="1846697" y="1346845"/>
                    <a:pt x="1789202" y="1372452"/>
                    <a:pt x="1730316" y="1394507"/>
                  </a:cubicBezTo>
                  <a:cubicBezTo>
                    <a:pt x="1651357" y="1429491"/>
                    <a:pt x="1569927" y="1458608"/>
                    <a:pt x="1486688" y="1481622"/>
                  </a:cubicBezTo>
                  <a:lnTo>
                    <a:pt x="1278372" y="1491803"/>
                  </a:lnTo>
                  <a:lnTo>
                    <a:pt x="1222894" y="1491803"/>
                  </a:lnTo>
                  <a:cubicBezTo>
                    <a:pt x="1141642" y="1495153"/>
                    <a:pt x="1059617" y="1495991"/>
                    <a:pt x="978043" y="1491803"/>
                  </a:cubicBezTo>
                  <a:cubicBezTo>
                    <a:pt x="992777" y="1492920"/>
                    <a:pt x="1007017" y="1493821"/>
                    <a:pt x="1020763" y="1494509"/>
                  </a:cubicBezTo>
                  <a:cubicBezTo>
                    <a:pt x="1150598" y="1501146"/>
                    <a:pt x="1224376" y="1502177"/>
                    <a:pt x="1223732" y="1515064"/>
                  </a:cubicBezTo>
                  <a:cubicBezTo>
                    <a:pt x="1222958" y="1526404"/>
                    <a:pt x="1149439" y="1539291"/>
                    <a:pt x="1017928" y="1539291"/>
                  </a:cubicBezTo>
                  <a:cubicBezTo>
                    <a:pt x="985324" y="1539355"/>
                    <a:pt x="947050" y="1537938"/>
                    <a:pt x="909291" y="1535038"/>
                  </a:cubicBezTo>
                  <a:cubicBezTo>
                    <a:pt x="871533" y="1532139"/>
                    <a:pt x="829779" y="1528595"/>
                    <a:pt x="783966" y="1522151"/>
                  </a:cubicBezTo>
                  <a:cubicBezTo>
                    <a:pt x="733432" y="1515450"/>
                    <a:pt x="683480" y="1504917"/>
                    <a:pt x="634543" y="1490643"/>
                  </a:cubicBezTo>
                  <a:cubicBezTo>
                    <a:pt x="579016" y="1474035"/>
                    <a:pt x="525323" y="1451819"/>
                    <a:pt x="474294" y="1424340"/>
                  </a:cubicBezTo>
                  <a:cubicBezTo>
                    <a:pt x="421184" y="1395465"/>
                    <a:pt x="370823" y="1361798"/>
                    <a:pt x="323840" y="1323758"/>
                  </a:cubicBezTo>
                  <a:lnTo>
                    <a:pt x="271953" y="1276493"/>
                  </a:lnTo>
                  <a:lnTo>
                    <a:pt x="0" y="1317669"/>
                  </a:lnTo>
                  <a:lnTo>
                    <a:pt x="156191" y="1139880"/>
                  </a:lnTo>
                  <a:lnTo>
                    <a:pt x="153926" y="1136640"/>
                  </a:lnTo>
                  <a:cubicBezTo>
                    <a:pt x="144325" y="1121691"/>
                    <a:pt x="134596" y="1106678"/>
                    <a:pt x="126348" y="1090505"/>
                  </a:cubicBezTo>
                  <a:cubicBezTo>
                    <a:pt x="121838" y="1082837"/>
                    <a:pt x="117649" y="1075169"/>
                    <a:pt x="113461" y="1067373"/>
                  </a:cubicBezTo>
                  <a:lnTo>
                    <a:pt x="102056" y="1043081"/>
                  </a:lnTo>
                  <a:cubicBezTo>
                    <a:pt x="98384" y="1034898"/>
                    <a:pt x="94260" y="1026908"/>
                    <a:pt x="90845" y="1018403"/>
                  </a:cubicBezTo>
                  <a:cubicBezTo>
                    <a:pt x="87429" y="1009897"/>
                    <a:pt x="84272" y="1001328"/>
                    <a:pt x="80986" y="992629"/>
                  </a:cubicBezTo>
                  <a:cubicBezTo>
                    <a:pt x="67589" y="956924"/>
                    <a:pt x="57410" y="920093"/>
                    <a:pt x="50573" y="882575"/>
                  </a:cubicBezTo>
                  <a:cubicBezTo>
                    <a:pt x="47803" y="863180"/>
                    <a:pt x="44967" y="843463"/>
                    <a:pt x="43550" y="823488"/>
                  </a:cubicBezTo>
                  <a:cubicBezTo>
                    <a:pt x="43227" y="813501"/>
                    <a:pt x="42648" y="803385"/>
                    <a:pt x="42648" y="793268"/>
                  </a:cubicBezTo>
                  <a:cubicBezTo>
                    <a:pt x="42101" y="783090"/>
                    <a:pt x="42230" y="772887"/>
                    <a:pt x="43035" y="762727"/>
                  </a:cubicBezTo>
                  <a:cubicBezTo>
                    <a:pt x="47736" y="682752"/>
                    <a:pt x="67614" y="604402"/>
                    <a:pt x="101605" y="531858"/>
                  </a:cubicBezTo>
                  <a:cubicBezTo>
                    <a:pt x="105442" y="522898"/>
                    <a:pt x="109744" y="514145"/>
                    <a:pt x="114492" y="505633"/>
                  </a:cubicBezTo>
                  <a:cubicBezTo>
                    <a:pt x="119046" y="497042"/>
                    <a:pt x="123470" y="488451"/>
                    <a:pt x="127765" y="479859"/>
                  </a:cubicBezTo>
                  <a:cubicBezTo>
                    <a:pt x="136657" y="463106"/>
                    <a:pt x="146967" y="447062"/>
                    <a:pt x="155988" y="430889"/>
                  </a:cubicBezTo>
                  <a:lnTo>
                    <a:pt x="187046" y="382821"/>
                  </a:lnTo>
                  <a:cubicBezTo>
                    <a:pt x="198579" y="367421"/>
                    <a:pt x="209662" y="351119"/>
                    <a:pt x="222033" y="335526"/>
                  </a:cubicBezTo>
                  <a:cubicBezTo>
                    <a:pt x="247380" y="303165"/>
                    <a:pt x="275400" y="272989"/>
                    <a:pt x="305798" y="245318"/>
                  </a:cubicBezTo>
                  <a:cubicBezTo>
                    <a:pt x="313981" y="238037"/>
                    <a:pt x="321777" y="230562"/>
                    <a:pt x="329961" y="224119"/>
                  </a:cubicBezTo>
                  <a:lnTo>
                    <a:pt x="354575" y="205175"/>
                  </a:lnTo>
                  <a:cubicBezTo>
                    <a:pt x="370555" y="192288"/>
                    <a:pt x="387630" y="181786"/>
                    <a:pt x="404512" y="170574"/>
                  </a:cubicBezTo>
                  <a:cubicBezTo>
                    <a:pt x="421394" y="159362"/>
                    <a:pt x="439306" y="149826"/>
                    <a:pt x="456768" y="139388"/>
                  </a:cubicBezTo>
                  <a:cubicBezTo>
                    <a:pt x="474681" y="130431"/>
                    <a:pt x="492272" y="120508"/>
                    <a:pt x="510700" y="112518"/>
                  </a:cubicBezTo>
                  <a:cubicBezTo>
                    <a:pt x="529128" y="104528"/>
                    <a:pt x="547234" y="95701"/>
                    <a:pt x="566113" y="88871"/>
                  </a:cubicBezTo>
                  <a:lnTo>
                    <a:pt x="594142" y="78046"/>
                  </a:lnTo>
                  <a:cubicBezTo>
                    <a:pt x="603292" y="74824"/>
                    <a:pt x="613151" y="71603"/>
                    <a:pt x="622622" y="68381"/>
                  </a:cubicBezTo>
                  <a:cubicBezTo>
                    <a:pt x="760319" y="22826"/>
                    <a:pt x="903879" y="4011"/>
                    <a:pt x="1044346" y="725"/>
                  </a:cubicBezTo>
                  <a:close/>
                </a:path>
              </a:pathLst>
            </a:custGeom>
            <a:solidFill>
              <a:srgbClr val="00AAD3"/>
            </a:solidFill>
            <a:ln w="6439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fr-FR"/>
            </a:p>
          </p:txBody>
        </p:sp>
        <p:sp>
          <p:nvSpPr>
            <p:cNvPr id="59" name="Forme libre : forme 58">
              <a:extLst>
                <a:ext uri="{FF2B5EF4-FFF2-40B4-BE49-F238E27FC236}">
                  <a16:creationId xmlns:a16="http://schemas.microsoft.com/office/drawing/2014/main" id="{AA479000-13CA-4DC4-A9BA-E8077FE401B3}"/>
                </a:ext>
              </a:extLst>
            </p:cNvPr>
            <p:cNvSpPr/>
            <p:nvPr/>
          </p:nvSpPr>
          <p:spPr>
            <a:xfrm>
              <a:off x="8392804" y="2386656"/>
              <a:ext cx="111770" cy="184713"/>
            </a:xfrm>
            <a:custGeom>
              <a:avLst/>
              <a:gdLst>
                <a:gd name="connsiteX0" fmla="*/ -304 w 111770"/>
                <a:gd name="connsiteY0" fmla="*/ 8192 h 184713"/>
                <a:gd name="connsiteX1" fmla="*/ 2724 w 111770"/>
                <a:gd name="connsiteY1" fmla="*/ 2135 h 184713"/>
                <a:gd name="connsiteX2" fmla="*/ 8781 w 111770"/>
                <a:gd name="connsiteY2" fmla="*/ 395 h 184713"/>
                <a:gd name="connsiteX3" fmla="*/ 47442 w 111770"/>
                <a:gd name="connsiteY3" fmla="*/ -249 h 184713"/>
                <a:gd name="connsiteX4" fmla="*/ 68706 w 111770"/>
                <a:gd name="connsiteY4" fmla="*/ 2264 h 184713"/>
                <a:gd name="connsiteX5" fmla="*/ 85588 w 111770"/>
                <a:gd name="connsiteY5" fmla="*/ 10705 h 184713"/>
                <a:gd name="connsiteX6" fmla="*/ 96928 w 111770"/>
                <a:gd name="connsiteY6" fmla="*/ 24687 h 184713"/>
                <a:gd name="connsiteX7" fmla="*/ 101438 w 111770"/>
                <a:gd name="connsiteY7" fmla="*/ 44662 h 184713"/>
                <a:gd name="connsiteX8" fmla="*/ 99634 w 111770"/>
                <a:gd name="connsiteY8" fmla="*/ 58257 h 184713"/>
                <a:gd name="connsiteX9" fmla="*/ 93577 w 111770"/>
                <a:gd name="connsiteY9" fmla="*/ 71144 h 184713"/>
                <a:gd name="connsiteX10" fmla="*/ 84814 w 111770"/>
                <a:gd name="connsiteY10" fmla="*/ 81711 h 184713"/>
                <a:gd name="connsiteX11" fmla="*/ 74891 w 111770"/>
                <a:gd name="connsiteY11" fmla="*/ 89508 h 184713"/>
                <a:gd name="connsiteX12" fmla="*/ 102211 w 111770"/>
                <a:gd name="connsiteY12" fmla="*/ 106261 h 184713"/>
                <a:gd name="connsiteX13" fmla="*/ 111426 w 111770"/>
                <a:gd name="connsiteY13" fmla="*/ 135256 h 184713"/>
                <a:gd name="connsiteX14" fmla="*/ 107495 w 111770"/>
                <a:gd name="connsiteY14" fmla="*/ 155296 h 184713"/>
                <a:gd name="connsiteX15" fmla="*/ 96284 w 111770"/>
                <a:gd name="connsiteY15" fmla="*/ 170953 h 184713"/>
                <a:gd name="connsiteX16" fmla="*/ 78951 w 111770"/>
                <a:gd name="connsiteY16" fmla="*/ 180940 h 184713"/>
                <a:gd name="connsiteX17" fmla="*/ 56786 w 111770"/>
                <a:gd name="connsiteY17" fmla="*/ 184420 h 184713"/>
                <a:gd name="connsiteX18" fmla="*/ 8781 w 111770"/>
                <a:gd name="connsiteY18" fmla="*/ 184420 h 184713"/>
                <a:gd name="connsiteX19" fmla="*/ 3626 w 111770"/>
                <a:gd name="connsiteY19" fmla="*/ 182680 h 184713"/>
                <a:gd name="connsiteX20" fmla="*/ 1565 w 111770"/>
                <a:gd name="connsiteY20" fmla="*/ 177525 h 184713"/>
                <a:gd name="connsiteX21" fmla="*/ 14516 w 111770"/>
                <a:gd name="connsiteY21" fmla="*/ 14635 h 184713"/>
                <a:gd name="connsiteX22" fmla="*/ 15096 w 111770"/>
                <a:gd name="connsiteY22" fmla="*/ 84675 h 184713"/>
                <a:gd name="connsiteX23" fmla="*/ 48344 w 111770"/>
                <a:gd name="connsiteY23" fmla="*/ 83709 h 184713"/>
                <a:gd name="connsiteX24" fmla="*/ 64002 w 111770"/>
                <a:gd name="connsiteY24" fmla="*/ 79843 h 184713"/>
                <a:gd name="connsiteX25" fmla="*/ 76245 w 111770"/>
                <a:gd name="connsiteY25" fmla="*/ 70693 h 184713"/>
                <a:gd name="connsiteX26" fmla="*/ 83912 w 111770"/>
                <a:gd name="connsiteY26" fmla="*/ 58321 h 184713"/>
                <a:gd name="connsiteX27" fmla="*/ 86683 w 111770"/>
                <a:gd name="connsiteY27" fmla="*/ 44726 h 184713"/>
                <a:gd name="connsiteX28" fmla="*/ 77018 w 111770"/>
                <a:gd name="connsiteY28" fmla="*/ 23140 h 184713"/>
                <a:gd name="connsiteX29" fmla="*/ 48345 w 111770"/>
                <a:gd name="connsiteY29" fmla="*/ 13862 h 184713"/>
                <a:gd name="connsiteX30" fmla="*/ 15418 w 111770"/>
                <a:gd name="connsiteY30" fmla="*/ 100913 h 184713"/>
                <a:gd name="connsiteX31" fmla="*/ 15998 w 111770"/>
                <a:gd name="connsiteY31" fmla="*/ 169020 h 184713"/>
                <a:gd name="connsiteX32" fmla="*/ 58589 w 111770"/>
                <a:gd name="connsiteY32" fmla="*/ 168698 h 184713"/>
                <a:gd name="connsiteX33" fmla="*/ 76244 w 111770"/>
                <a:gd name="connsiteY33" fmla="*/ 165734 h 184713"/>
                <a:gd name="connsiteX34" fmla="*/ 88293 w 111770"/>
                <a:gd name="connsiteY34" fmla="*/ 157937 h 184713"/>
                <a:gd name="connsiteX35" fmla="*/ 95252 w 111770"/>
                <a:gd name="connsiteY35" fmla="*/ 146983 h 184713"/>
                <a:gd name="connsiteX36" fmla="*/ 97507 w 111770"/>
                <a:gd name="connsiteY36" fmla="*/ 134999 h 184713"/>
                <a:gd name="connsiteX37" fmla="*/ 94801 w 111770"/>
                <a:gd name="connsiteY37" fmla="*/ 122112 h 184713"/>
                <a:gd name="connsiteX38" fmla="*/ 86359 w 111770"/>
                <a:gd name="connsiteY38" fmla="*/ 110707 h 184713"/>
                <a:gd name="connsiteX39" fmla="*/ 71861 w 111770"/>
                <a:gd name="connsiteY39" fmla="*/ 102781 h 184713"/>
                <a:gd name="connsiteX40" fmla="*/ 51307 w 111770"/>
                <a:gd name="connsiteY40" fmla="*/ 100075 h 18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1770" h="184713">
                  <a:moveTo>
                    <a:pt x="-304" y="8192"/>
                  </a:moveTo>
                  <a:cubicBezTo>
                    <a:pt x="-523" y="5762"/>
                    <a:pt x="650" y="3418"/>
                    <a:pt x="2724" y="2135"/>
                  </a:cubicBezTo>
                  <a:cubicBezTo>
                    <a:pt x="4557" y="1036"/>
                    <a:pt x="6645" y="436"/>
                    <a:pt x="8781" y="395"/>
                  </a:cubicBezTo>
                  <a:lnTo>
                    <a:pt x="47442" y="-249"/>
                  </a:lnTo>
                  <a:cubicBezTo>
                    <a:pt x="54616" y="-493"/>
                    <a:pt x="61786" y="354"/>
                    <a:pt x="68706" y="2264"/>
                  </a:cubicBezTo>
                  <a:cubicBezTo>
                    <a:pt x="74833" y="3940"/>
                    <a:pt x="80570" y="6809"/>
                    <a:pt x="85588" y="10705"/>
                  </a:cubicBezTo>
                  <a:cubicBezTo>
                    <a:pt x="90344" y="14481"/>
                    <a:pt x="94215" y="19253"/>
                    <a:pt x="96928" y="24687"/>
                  </a:cubicBezTo>
                  <a:cubicBezTo>
                    <a:pt x="99889" y="30930"/>
                    <a:pt x="101429" y="37752"/>
                    <a:pt x="101438" y="44662"/>
                  </a:cubicBezTo>
                  <a:cubicBezTo>
                    <a:pt x="101637" y="49264"/>
                    <a:pt x="101026" y="53866"/>
                    <a:pt x="99634" y="58257"/>
                  </a:cubicBezTo>
                  <a:cubicBezTo>
                    <a:pt x="98233" y="62817"/>
                    <a:pt x="96194" y="67156"/>
                    <a:pt x="93577" y="71144"/>
                  </a:cubicBezTo>
                  <a:cubicBezTo>
                    <a:pt x="91062" y="74984"/>
                    <a:pt x="88123" y="78529"/>
                    <a:pt x="84814" y="81711"/>
                  </a:cubicBezTo>
                  <a:cubicBezTo>
                    <a:pt x="81804" y="84668"/>
                    <a:pt x="78476" y="87283"/>
                    <a:pt x="74891" y="89508"/>
                  </a:cubicBezTo>
                  <a:cubicBezTo>
                    <a:pt x="85640" y="91817"/>
                    <a:pt x="95279" y="97728"/>
                    <a:pt x="102211" y="106261"/>
                  </a:cubicBezTo>
                  <a:cubicBezTo>
                    <a:pt x="108446" y="114620"/>
                    <a:pt x="111691" y="124832"/>
                    <a:pt x="111426" y="135256"/>
                  </a:cubicBezTo>
                  <a:cubicBezTo>
                    <a:pt x="111486" y="142134"/>
                    <a:pt x="110149" y="148951"/>
                    <a:pt x="107495" y="155296"/>
                  </a:cubicBezTo>
                  <a:cubicBezTo>
                    <a:pt x="104929" y="161261"/>
                    <a:pt x="101105" y="166602"/>
                    <a:pt x="96284" y="170953"/>
                  </a:cubicBezTo>
                  <a:cubicBezTo>
                    <a:pt x="91281" y="175475"/>
                    <a:pt x="85372" y="178880"/>
                    <a:pt x="78951" y="180940"/>
                  </a:cubicBezTo>
                  <a:cubicBezTo>
                    <a:pt x="71807" y="183323"/>
                    <a:pt x="64317" y="184499"/>
                    <a:pt x="56786" y="184420"/>
                  </a:cubicBezTo>
                  <a:lnTo>
                    <a:pt x="8781" y="184420"/>
                  </a:lnTo>
                  <a:cubicBezTo>
                    <a:pt x="6912" y="184466"/>
                    <a:pt x="5086" y="183850"/>
                    <a:pt x="3626" y="182680"/>
                  </a:cubicBezTo>
                  <a:cubicBezTo>
                    <a:pt x="2196" y="181361"/>
                    <a:pt x="1438" y="179467"/>
                    <a:pt x="1565" y="177525"/>
                  </a:cubicBezTo>
                  <a:close/>
                  <a:moveTo>
                    <a:pt x="14516" y="14635"/>
                  </a:moveTo>
                  <a:lnTo>
                    <a:pt x="15096" y="84675"/>
                  </a:lnTo>
                  <a:lnTo>
                    <a:pt x="48344" y="83709"/>
                  </a:lnTo>
                  <a:cubicBezTo>
                    <a:pt x="53780" y="83557"/>
                    <a:pt x="59120" y="82238"/>
                    <a:pt x="64002" y="79843"/>
                  </a:cubicBezTo>
                  <a:cubicBezTo>
                    <a:pt x="68635" y="77610"/>
                    <a:pt x="72792" y="74503"/>
                    <a:pt x="76245" y="70693"/>
                  </a:cubicBezTo>
                  <a:cubicBezTo>
                    <a:pt x="79518" y="67059"/>
                    <a:pt x="82114" y="62869"/>
                    <a:pt x="83912" y="58321"/>
                  </a:cubicBezTo>
                  <a:cubicBezTo>
                    <a:pt x="85695" y="54007"/>
                    <a:pt x="86635" y="49393"/>
                    <a:pt x="86683" y="44726"/>
                  </a:cubicBezTo>
                  <a:cubicBezTo>
                    <a:pt x="86528" y="36516"/>
                    <a:pt x="83038" y="28724"/>
                    <a:pt x="77018" y="23140"/>
                  </a:cubicBezTo>
                  <a:cubicBezTo>
                    <a:pt x="69042" y="16417"/>
                    <a:pt x="58748" y="13085"/>
                    <a:pt x="48345" y="13862"/>
                  </a:cubicBezTo>
                  <a:close/>
                  <a:moveTo>
                    <a:pt x="15418" y="100913"/>
                  </a:moveTo>
                  <a:lnTo>
                    <a:pt x="15998" y="169020"/>
                  </a:lnTo>
                  <a:lnTo>
                    <a:pt x="58589" y="168698"/>
                  </a:lnTo>
                  <a:cubicBezTo>
                    <a:pt x="64609" y="168848"/>
                    <a:pt x="70603" y="167841"/>
                    <a:pt x="76244" y="165734"/>
                  </a:cubicBezTo>
                  <a:cubicBezTo>
                    <a:pt x="80775" y="164032"/>
                    <a:pt x="84884" y="161373"/>
                    <a:pt x="88293" y="157937"/>
                  </a:cubicBezTo>
                  <a:cubicBezTo>
                    <a:pt x="91373" y="154828"/>
                    <a:pt x="93746" y="151092"/>
                    <a:pt x="95252" y="146983"/>
                  </a:cubicBezTo>
                  <a:cubicBezTo>
                    <a:pt x="96702" y="143152"/>
                    <a:pt x="97465" y="139095"/>
                    <a:pt x="97507" y="134999"/>
                  </a:cubicBezTo>
                  <a:cubicBezTo>
                    <a:pt x="97468" y="130566"/>
                    <a:pt x="96548" y="126186"/>
                    <a:pt x="94801" y="122112"/>
                  </a:cubicBezTo>
                  <a:cubicBezTo>
                    <a:pt x="92884" y="117721"/>
                    <a:pt x="89999" y="113822"/>
                    <a:pt x="86359" y="110707"/>
                  </a:cubicBezTo>
                  <a:cubicBezTo>
                    <a:pt x="82098" y="107133"/>
                    <a:pt x="77171" y="104439"/>
                    <a:pt x="71861" y="102781"/>
                  </a:cubicBezTo>
                  <a:cubicBezTo>
                    <a:pt x="65223" y="100676"/>
                    <a:pt x="58264" y="99760"/>
                    <a:pt x="51307" y="100075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" name="Forme libre : forme 59">
              <a:extLst>
                <a:ext uri="{FF2B5EF4-FFF2-40B4-BE49-F238E27FC236}">
                  <a16:creationId xmlns:a16="http://schemas.microsoft.com/office/drawing/2014/main" id="{8C4F686E-ACEE-401D-934F-B62A72808606}"/>
                </a:ext>
              </a:extLst>
            </p:cNvPr>
            <p:cNvSpPr/>
            <p:nvPr/>
          </p:nvSpPr>
          <p:spPr>
            <a:xfrm>
              <a:off x="8523036" y="2451390"/>
              <a:ext cx="86165" cy="122554"/>
            </a:xfrm>
            <a:custGeom>
              <a:avLst/>
              <a:gdLst>
                <a:gd name="connsiteX0" fmla="*/ 67729 w 86165"/>
                <a:gd name="connsiteY0" fmla="*/ 7571 h 122554"/>
                <a:gd name="connsiteX1" fmla="*/ 70307 w 86165"/>
                <a:gd name="connsiteY1" fmla="*/ 1578 h 122554"/>
                <a:gd name="connsiteX2" fmla="*/ 75268 w 86165"/>
                <a:gd name="connsiteY2" fmla="*/ -290 h 122554"/>
                <a:gd name="connsiteX3" fmla="*/ 80101 w 86165"/>
                <a:gd name="connsiteY3" fmla="*/ 1578 h 122554"/>
                <a:gd name="connsiteX4" fmla="*/ 82550 w 86165"/>
                <a:gd name="connsiteY4" fmla="*/ 7571 h 122554"/>
                <a:gd name="connsiteX5" fmla="*/ 83709 w 86165"/>
                <a:gd name="connsiteY5" fmla="*/ 60665 h 122554"/>
                <a:gd name="connsiteX6" fmla="*/ 85835 w 86165"/>
                <a:gd name="connsiteY6" fmla="*/ 115692 h 122554"/>
                <a:gd name="connsiteX7" fmla="*/ 83257 w 86165"/>
                <a:gd name="connsiteY7" fmla="*/ 120524 h 122554"/>
                <a:gd name="connsiteX8" fmla="*/ 78489 w 86165"/>
                <a:gd name="connsiteY8" fmla="*/ 122264 h 122554"/>
                <a:gd name="connsiteX9" fmla="*/ 73657 w 86165"/>
                <a:gd name="connsiteY9" fmla="*/ 120653 h 122554"/>
                <a:gd name="connsiteX10" fmla="*/ 71079 w 86165"/>
                <a:gd name="connsiteY10" fmla="*/ 115692 h 122554"/>
                <a:gd name="connsiteX11" fmla="*/ 70178 w 86165"/>
                <a:gd name="connsiteY11" fmla="*/ 100356 h 122554"/>
                <a:gd name="connsiteX12" fmla="*/ 53103 w 86165"/>
                <a:gd name="connsiteY12" fmla="*/ 109764 h 122554"/>
                <a:gd name="connsiteX13" fmla="*/ 29390 w 86165"/>
                <a:gd name="connsiteY13" fmla="*/ 109119 h 122554"/>
                <a:gd name="connsiteX14" fmla="*/ 15537 w 86165"/>
                <a:gd name="connsiteY14" fmla="*/ 102676 h 122554"/>
                <a:gd name="connsiteX15" fmla="*/ 6194 w 86165"/>
                <a:gd name="connsiteY15" fmla="*/ 91722 h 122554"/>
                <a:gd name="connsiteX16" fmla="*/ 911 w 86165"/>
                <a:gd name="connsiteY16" fmla="*/ 77997 h 122554"/>
                <a:gd name="connsiteX17" fmla="*/ -185 w 86165"/>
                <a:gd name="connsiteY17" fmla="*/ 62662 h 122554"/>
                <a:gd name="connsiteX18" fmla="*/ 3617 w 86165"/>
                <a:gd name="connsiteY18" fmla="*/ 45007 h 122554"/>
                <a:gd name="connsiteX19" fmla="*/ 12380 w 86165"/>
                <a:gd name="connsiteY19" fmla="*/ 29736 h 122554"/>
                <a:gd name="connsiteX20" fmla="*/ 43888 w 86165"/>
                <a:gd name="connsiteY20" fmla="*/ 15174 h 122554"/>
                <a:gd name="connsiteX21" fmla="*/ 57162 w 86165"/>
                <a:gd name="connsiteY21" fmla="*/ 18460 h 122554"/>
                <a:gd name="connsiteX22" fmla="*/ 68374 w 86165"/>
                <a:gd name="connsiteY22" fmla="*/ 26128 h 122554"/>
                <a:gd name="connsiteX23" fmla="*/ 67923 w 86165"/>
                <a:gd name="connsiteY23" fmla="*/ 17043 h 122554"/>
                <a:gd name="connsiteX24" fmla="*/ 67729 w 86165"/>
                <a:gd name="connsiteY24" fmla="*/ 7571 h 122554"/>
                <a:gd name="connsiteX25" fmla="*/ 33257 w 86165"/>
                <a:gd name="connsiteY25" fmla="*/ 94106 h 122554"/>
                <a:gd name="connsiteX26" fmla="*/ 45113 w 86165"/>
                <a:gd name="connsiteY26" fmla="*/ 95524 h 122554"/>
                <a:gd name="connsiteX27" fmla="*/ 55745 w 86165"/>
                <a:gd name="connsiteY27" fmla="*/ 91013 h 122554"/>
                <a:gd name="connsiteX28" fmla="*/ 64121 w 86165"/>
                <a:gd name="connsiteY28" fmla="*/ 82250 h 122554"/>
                <a:gd name="connsiteX29" fmla="*/ 69276 w 86165"/>
                <a:gd name="connsiteY29" fmla="*/ 70974 h 122554"/>
                <a:gd name="connsiteX30" fmla="*/ 68632 w 86165"/>
                <a:gd name="connsiteY30" fmla="*/ 53513 h 122554"/>
                <a:gd name="connsiteX31" fmla="*/ 61286 w 86165"/>
                <a:gd name="connsiteY31" fmla="*/ 39401 h 122554"/>
                <a:gd name="connsiteX32" fmla="*/ 50332 w 86165"/>
                <a:gd name="connsiteY32" fmla="*/ 32056 h 122554"/>
                <a:gd name="connsiteX33" fmla="*/ 37896 w 86165"/>
                <a:gd name="connsiteY33" fmla="*/ 31154 h 122554"/>
                <a:gd name="connsiteX34" fmla="*/ 26169 w 86165"/>
                <a:gd name="connsiteY34" fmla="*/ 36308 h 122554"/>
                <a:gd name="connsiteX35" fmla="*/ 17600 w 86165"/>
                <a:gd name="connsiteY35" fmla="*/ 47713 h 122554"/>
                <a:gd name="connsiteX36" fmla="*/ 14636 w 86165"/>
                <a:gd name="connsiteY36" fmla="*/ 65368 h 122554"/>
                <a:gd name="connsiteX37" fmla="*/ 19275 w 86165"/>
                <a:gd name="connsiteY37" fmla="*/ 82379 h 122554"/>
                <a:gd name="connsiteX38" fmla="*/ 33258 w 86165"/>
                <a:gd name="connsiteY38" fmla="*/ 94106 h 122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6165" h="122554">
                  <a:moveTo>
                    <a:pt x="67729" y="7571"/>
                  </a:moveTo>
                  <a:cubicBezTo>
                    <a:pt x="67743" y="5307"/>
                    <a:pt x="68673" y="3145"/>
                    <a:pt x="70307" y="1578"/>
                  </a:cubicBezTo>
                  <a:cubicBezTo>
                    <a:pt x="71692" y="395"/>
                    <a:pt x="73447" y="-266"/>
                    <a:pt x="75268" y="-290"/>
                  </a:cubicBezTo>
                  <a:cubicBezTo>
                    <a:pt x="77055" y="-287"/>
                    <a:pt x="78777" y="379"/>
                    <a:pt x="80101" y="1578"/>
                  </a:cubicBezTo>
                  <a:cubicBezTo>
                    <a:pt x="81663" y="3183"/>
                    <a:pt x="82542" y="5331"/>
                    <a:pt x="82550" y="7571"/>
                  </a:cubicBezTo>
                  <a:cubicBezTo>
                    <a:pt x="83150" y="25226"/>
                    <a:pt x="83537" y="42924"/>
                    <a:pt x="83709" y="60665"/>
                  </a:cubicBezTo>
                  <a:cubicBezTo>
                    <a:pt x="83880" y="78406"/>
                    <a:pt x="84590" y="96748"/>
                    <a:pt x="85835" y="115692"/>
                  </a:cubicBezTo>
                  <a:cubicBezTo>
                    <a:pt x="85737" y="117606"/>
                    <a:pt x="84793" y="119377"/>
                    <a:pt x="83257" y="120524"/>
                  </a:cubicBezTo>
                  <a:cubicBezTo>
                    <a:pt x="81912" y="121629"/>
                    <a:pt x="80230" y="122242"/>
                    <a:pt x="78489" y="122264"/>
                  </a:cubicBezTo>
                  <a:cubicBezTo>
                    <a:pt x="76750" y="122242"/>
                    <a:pt x="75062" y="121679"/>
                    <a:pt x="73657" y="120653"/>
                  </a:cubicBezTo>
                  <a:cubicBezTo>
                    <a:pt x="72088" y="119478"/>
                    <a:pt x="71139" y="117651"/>
                    <a:pt x="71079" y="115692"/>
                  </a:cubicBezTo>
                  <a:lnTo>
                    <a:pt x="70178" y="100356"/>
                  </a:lnTo>
                  <a:cubicBezTo>
                    <a:pt x="65337" y="104835"/>
                    <a:pt x="59475" y="108064"/>
                    <a:pt x="53103" y="109764"/>
                  </a:cubicBezTo>
                  <a:cubicBezTo>
                    <a:pt x="45275" y="111593"/>
                    <a:pt x="37107" y="111371"/>
                    <a:pt x="29390" y="109119"/>
                  </a:cubicBezTo>
                  <a:cubicBezTo>
                    <a:pt x="24345" y="108045"/>
                    <a:pt x="19609" y="105842"/>
                    <a:pt x="15537" y="102676"/>
                  </a:cubicBezTo>
                  <a:cubicBezTo>
                    <a:pt x="11764" y="99642"/>
                    <a:pt x="8595" y="95926"/>
                    <a:pt x="6194" y="91722"/>
                  </a:cubicBezTo>
                  <a:cubicBezTo>
                    <a:pt x="3714" y="87457"/>
                    <a:pt x="1931" y="82824"/>
                    <a:pt x="911" y="77997"/>
                  </a:cubicBezTo>
                  <a:cubicBezTo>
                    <a:pt x="-197" y="72966"/>
                    <a:pt x="-566" y="67800"/>
                    <a:pt x="-185" y="62662"/>
                  </a:cubicBezTo>
                  <a:cubicBezTo>
                    <a:pt x="242" y="56627"/>
                    <a:pt x="1522" y="50683"/>
                    <a:pt x="3617" y="45007"/>
                  </a:cubicBezTo>
                  <a:cubicBezTo>
                    <a:pt x="5631" y="39447"/>
                    <a:pt x="8596" y="34280"/>
                    <a:pt x="12380" y="29736"/>
                  </a:cubicBezTo>
                  <a:cubicBezTo>
                    <a:pt x="20126" y="20350"/>
                    <a:pt x="31719" y="14992"/>
                    <a:pt x="43888" y="15174"/>
                  </a:cubicBezTo>
                  <a:cubicBezTo>
                    <a:pt x="48497" y="15307"/>
                    <a:pt x="53023" y="16427"/>
                    <a:pt x="57162" y="18460"/>
                  </a:cubicBezTo>
                  <a:cubicBezTo>
                    <a:pt x="61243" y="20473"/>
                    <a:pt x="65017" y="23055"/>
                    <a:pt x="68374" y="26128"/>
                  </a:cubicBezTo>
                  <a:cubicBezTo>
                    <a:pt x="68374" y="23164"/>
                    <a:pt x="67987" y="20200"/>
                    <a:pt x="67923" y="17043"/>
                  </a:cubicBezTo>
                  <a:cubicBezTo>
                    <a:pt x="67858" y="13885"/>
                    <a:pt x="67729" y="10663"/>
                    <a:pt x="67729" y="7571"/>
                  </a:cubicBezTo>
                  <a:close/>
                  <a:moveTo>
                    <a:pt x="33257" y="94106"/>
                  </a:moveTo>
                  <a:cubicBezTo>
                    <a:pt x="36981" y="95741"/>
                    <a:pt x="41108" y="96235"/>
                    <a:pt x="45113" y="95524"/>
                  </a:cubicBezTo>
                  <a:cubicBezTo>
                    <a:pt x="48942" y="94809"/>
                    <a:pt x="52569" y="93270"/>
                    <a:pt x="55745" y="91013"/>
                  </a:cubicBezTo>
                  <a:cubicBezTo>
                    <a:pt x="59039" y="88617"/>
                    <a:pt x="61876" y="85649"/>
                    <a:pt x="64121" y="82250"/>
                  </a:cubicBezTo>
                  <a:cubicBezTo>
                    <a:pt x="66498" y="78828"/>
                    <a:pt x="68243" y="75010"/>
                    <a:pt x="69276" y="70974"/>
                  </a:cubicBezTo>
                  <a:lnTo>
                    <a:pt x="68632" y="53513"/>
                  </a:lnTo>
                  <a:cubicBezTo>
                    <a:pt x="67383" y="48275"/>
                    <a:pt x="64860" y="43428"/>
                    <a:pt x="61286" y="39401"/>
                  </a:cubicBezTo>
                  <a:cubicBezTo>
                    <a:pt x="58310" y="36070"/>
                    <a:pt x="54543" y="33544"/>
                    <a:pt x="50332" y="32056"/>
                  </a:cubicBezTo>
                  <a:cubicBezTo>
                    <a:pt x="46333" y="30690"/>
                    <a:pt x="42051" y="30379"/>
                    <a:pt x="37896" y="31154"/>
                  </a:cubicBezTo>
                  <a:cubicBezTo>
                    <a:pt x="33616" y="31858"/>
                    <a:pt x="29582" y="33631"/>
                    <a:pt x="26169" y="36308"/>
                  </a:cubicBezTo>
                  <a:cubicBezTo>
                    <a:pt x="22434" y="39363"/>
                    <a:pt x="19494" y="43276"/>
                    <a:pt x="17600" y="47713"/>
                  </a:cubicBezTo>
                  <a:cubicBezTo>
                    <a:pt x="15295" y="53300"/>
                    <a:pt x="14282" y="59335"/>
                    <a:pt x="14636" y="65368"/>
                  </a:cubicBezTo>
                  <a:cubicBezTo>
                    <a:pt x="14804" y="71327"/>
                    <a:pt x="16394" y="77160"/>
                    <a:pt x="19275" y="82379"/>
                  </a:cubicBezTo>
                  <a:cubicBezTo>
                    <a:pt x="22350" y="87862"/>
                    <a:pt x="27322" y="92033"/>
                    <a:pt x="33258" y="94106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1" name="Forme libre : forme 60">
              <a:extLst>
                <a:ext uri="{FF2B5EF4-FFF2-40B4-BE49-F238E27FC236}">
                  <a16:creationId xmlns:a16="http://schemas.microsoft.com/office/drawing/2014/main" id="{A7912FBC-0F81-4D98-847C-5056D89FD422}"/>
                </a:ext>
              </a:extLst>
            </p:cNvPr>
            <p:cNvSpPr/>
            <p:nvPr/>
          </p:nvSpPr>
          <p:spPr>
            <a:xfrm>
              <a:off x="8639221" y="2389210"/>
              <a:ext cx="95823" cy="184235"/>
            </a:xfrm>
            <a:custGeom>
              <a:avLst/>
              <a:gdLst>
                <a:gd name="connsiteX0" fmla="*/ -129 w 95823"/>
                <a:gd name="connsiteY0" fmla="*/ 6927 h 184235"/>
                <a:gd name="connsiteX1" fmla="*/ 2255 w 95823"/>
                <a:gd name="connsiteY1" fmla="*/ 1450 h 184235"/>
                <a:gd name="connsiteX2" fmla="*/ 7667 w 95823"/>
                <a:gd name="connsiteY2" fmla="*/ -290 h 184235"/>
                <a:gd name="connsiteX3" fmla="*/ 13144 w 95823"/>
                <a:gd name="connsiteY3" fmla="*/ 1579 h 184235"/>
                <a:gd name="connsiteX4" fmla="*/ 15528 w 95823"/>
                <a:gd name="connsiteY4" fmla="*/ 6605 h 184235"/>
                <a:gd name="connsiteX5" fmla="*/ 15528 w 95823"/>
                <a:gd name="connsiteY5" fmla="*/ 45845 h 184235"/>
                <a:gd name="connsiteX6" fmla="*/ 15528 w 95823"/>
                <a:gd name="connsiteY6" fmla="*/ 66786 h 184235"/>
                <a:gd name="connsiteX7" fmla="*/ 15528 w 95823"/>
                <a:gd name="connsiteY7" fmla="*/ 94107 h 184235"/>
                <a:gd name="connsiteX8" fmla="*/ 29703 w 95823"/>
                <a:gd name="connsiteY8" fmla="*/ 82508 h 184235"/>
                <a:gd name="connsiteX9" fmla="*/ 50257 w 95823"/>
                <a:gd name="connsiteY9" fmla="*/ 77869 h 184235"/>
                <a:gd name="connsiteX10" fmla="*/ 67912 w 95823"/>
                <a:gd name="connsiteY10" fmla="*/ 81155 h 184235"/>
                <a:gd name="connsiteX11" fmla="*/ 80799 w 95823"/>
                <a:gd name="connsiteY11" fmla="*/ 90821 h 184235"/>
                <a:gd name="connsiteX12" fmla="*/ 89111 w 95823"/>
                <a:gd name="connsiteY12" fmla="*/ 105190 h 184235"/>
                <a:gd name="connsiteX13" fmla="*/ 93364 w 95823"/>
                <a:gd name="connsiteY13" fmla="*/ 122844 h 184235"/>
                <a:gd name="connsiteX14" fmla="*/ 95490 w 95823"/>
                <a:gd name="connsiteY14" fmla="*/ 150358 h 184235"/>
                <a:gd name="connsiteX15" fmla="*/ 95491 w 95823"/>
                <a:gd name="connsiteY15" fmla="*/ 176583 h 184235"/>
                <a:gd name="connsiteX16" fmla="*/ 93236 w 95823"/>
                <a:gd name="connsiteY16" fmla="*/ 180964 h 184235"/>
                <a:gd name="connsiteX17" fmla="*/ 88081 w 95823"/>
                <a:gd name="connsiteY17" fmla="*/ 182510 h 184235"/>
                <a:gd name="connsiteX18" fmla="*/ 82990 w 95823"/>
                <a:gd name="connsiteY18" fmla="*/ 181157 h 184235"/>
                <a:gd name="connsiteX19" fmla="*/ 80735 w 95823"/>
                <a:gd name="connsiteY19" fmla="*/ 176905 h 184235"/>
                <a:gd name="connsiteX20" fmla="*/ 80735 w 95823"/>
                <a:gd name="connsiteY20" fmla="*/ 150358 h 184235"/>
                <a:gd name="connsiteX21" fmla="*/ 79125 w 95823"/>
                <a:gd name="connsiteY21" fmla="*/ 124069 h 184235"/>
                <a:gd name="connsiteX22" fmla="*/ 69588 w 95823"/>
                <a:gd name="connsiteY22" fmla="*/ 101452 h 184235"/>
                <a:gd name="connsiteX23" fmla="*/ 49807 w 95823"/>
                <a:gd name="connsiteY23" fmla="*/ 91916 h 184235"/>
                <a:gd name="connsiteX24" fmla="*/ 26868 w 95823"/>
                <a:gd name="connsiteY24" fmla="*/ 103321 h 184235"/>
                <a:gd name="connsiteX25" fmla="*/ 16301 w 95823"/>
                <a:gd name="connsiteY25" fmla="*/ 140950 h 184235"/>
                <a:gd name="connsiteX26" fmla="*/ 16946 w 95823"/>
                <a:gd name="connsiteY26" fmla="*/ 177871 h 184235"/>
                <a:gd name="connsiteX27" fmla="*/ 14497 w 95823"/>
                <a:gd name="connsiteY27" fmla="*/ 182253 h 184235"/>
                <a:gd name="connsiteX28" fmla="*/ 9214 w 95823"/>
                <a:gd name="connsiteY28" fmla="*/ 183928 h 184235"/>
                <a:gd name="connsiteX29" fmla="*/ 3802 w 95823"/>
                <a:gd name="connsiteY29" fmla="*/ 182704 h 184235"/>
                <a:gd name="connsiteX30" fmla="*/ 1224 w 95823"/>
                <a:gd name="connsiteY30" fmla="*/ 178451 h 184235"/>
                <a:gd name="connsiteX31" fmla="*/ 773 w 95823"/>
                <a:gd name="connsiteY31" fmla="*/ 134443 h 184235"/>
                <a:gd name="connsiteX32" fmla="*/ 321 w 95823"/>
                <a:gd name="connsiteY32" fmla="*/ 92560 h 184235"/>
                <a:gd name="connsiteX33" fmla="*/ -129 w 95823"/>
                <a:gd name="connsiteY33" fmla="*/ 50807 h 184235"/>
                <a:gd name="connsiteX34" fmla="*/ -129 w 95823"/>
                <a:gd name="connsiteY34" fmla="*/ 6927 h 184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5823" h="184235">
                  <a:moveTo>
                    <a:pt x="-129" y="6927"/>
                  </a:moveTo>
                  <a:cubicBezTo>
                    <a:pt x="-280" y="4821"/>
                    <a:pt x="611" y="2775"/>
                    <a:pt x="2255" y="1450"/>
                  </a:cubicBezTo>
                  <a:cubicBezTo>
                    <a:pt x="3824" y="302"/>
                    <a:pt x="5723" y="-309"/>
                    <a:pt x="7667" y="-290"/>
                  </a:cubicBezTo>
                  <a:cubicBezTo>
                    <a:pt x="9651" y="-300"/>
                    <a:pt x="11580" y="358"/>
                    <a:pt x="13144" y="1579"/>
                  </a:cubicBezTo>
                  <a:cubicBezTo>
                    <a:pt x="14658" y="2807"/>
                    <a:pt x="15534" y="4655"/>
                    <a:pt x="15528" y="6605"/>
                  </a:cubicBezTo>
                  <a:lnTo>
                    <a:pt x="15528" y="45845"/>
                  </a:lnTo>
                  <a:cubicBezTo>
                    <a:pt x="15528" y="52289"/>
                    <a:pt x="15528" y="59119"/>
                    <a:pt x="15528" y="66786"/>
                  </a:cubicBezTo>
                  <a:cubicBezTo>
                    <a:pt x="15528" y="74454"/>
                    <a:pt x="15528" y="83475"/>
                    <a:pt x="15528" y="94107"/>
                  </a:cubicBezTo>
                  <a:cubicBezTo>
                    <a:pt x="19398" y="89300"/>
                    <a:pt x="24225" y="85350"/>
                    <a:pt x="29703" y="82508"/>
                  </a:cubicBezTo>
                  <a:cubicBezTo>
                    <a:pt x="36117" y="79432"/>
                    <a:pt x="43144" y="77846"/>
                    <a:pt x="50257" y="77869"/>
                  </a:cubicBezTo>
                  <a:cubicBezTo>
                    <a:pt x="56325" y="77468"/>
                    <a:pt x="62395" y="78598"/>
                    <a:pt x="67912" y="81155"/>
                  </a:cubicBezTo>
                  <a:cubicBezTo>
                    <a:pt x="72839" y="83437"/>
                    <a:pt x="77230" y="86730"/>
                    <a:pt x="80799" y="90821"/>
                  </a:cubicBezTo>
                  <a:cubicBezTo>
                    <a:pt x="84446" y="95047"/>
                    <a:pt x="87265" y="99921"/>
                    <a:pt x="89111" y="105190"/>
                  </a:cubicBezTo>
                  <a:cubicBezTo>
                    <a:pt x="91154" y="110906"/>
                    <a:pt x="92579" y="116825"/>
                    <a:pt x="93364" y="122844"/>
                  </a:cubicBezTo>
                  <a:cubicBezTo>
                    <a:pt x="94539" y="131974"/>
                    <a:pt x="95248" y="141157"/>
                    <a:pt x="95490" y="150358"/>
                  </a:cubicBezTo>
                  <a:cubicBezTo>
                    <a:pt x="95491" y="159701"/>
                    <a:pt x="95491" y="168464"/>
                    <a:pt x="95491" y="176583"/>
                  </a:cubicBezTo>
                  <a:cubicBezTo>
                    <a:pt x="95544" y="178334"/>
                    <a:pt x="94692" y="179989"/>
                    <a:pt x="93236" y="180964"/>
                  </a:cubicBezTo>
                  <a:cubicBezTo>
                    <a:pt x="91720" y="182004"/>
                    <a:pt x="89918" y="182544"/>
                    <a:pt x="88081" y="182510"/>
                  </a:cubicBezTo>
                  <a:cubicBezTo>
                    <a:pt x="86292" y="182536"/>
                    <a:pt x="84531" y="182068"/>
                    <a:pt x="82990" y="181157"/>
                  </a:cubicBezTo>
                  <a:cubicBezTo>
                    <a:pt x="81505" y="180271"/>
                    <a:pt x="80636" y="178632"/>
                    <a:pt x="80735" y="176905"/>
                  </a:cubicBezTo>
                  <a:cubicBezTo>
                    <a:pt x="80735" y="168142"/>
                    <a:pt x="80735" y="159314"/>
                    <a:pt x="80735" y="150358"/>
                  </a:cubicBezTo>
                  <a:cubicBezTo>
                    <a:pt x="80660" y="141573"/>
                    <a:pt x="80123" y="132797"/>
                    <a:pt x="79125" y="124069"/>
                  </a:cubicBezTo>
                  <a:cubicBezTo>
                    <a:pt x="78264" y="115750"/>
                    <a:pt x="74944" y="107876"/>
                    <a:pt x="69588" y="101452"/>
                  </a:cubicBezTo>
                  <a:cubicBezTo>
                    <a:pt x="64838" y="95369"/>
                    <a:pt x="57525" y="91844"/>
                    <a:pt x="49807" y="91916"/>
                  </a:cubicBezTo>
                  <a:cubicBezTo>
                    <a:pt x="40753" y="91720"/>
                    <a:pt x="32178" y="95983"/>
                    <a:pt x="26868" y="103321"/>
                  </a:cubicBezTo>
                  <a:cubicBezTo>
                    <a:pt x="21069" y="110924"/>
                    <a:pt x="17547" y="123467"/>
                    <a:pt x="16301" y="140950"/>
                  </a:cubicBezTo>
                  <a:lnTo>
                    <a:pt x="16946" y="177871"/>
                  </a:lnTo>
                  <a:cubicBezTo>
                    <a:pt x="16970" y="179664"/>
                    <a:pt x="16037" y="181334"/>
                    <a:pt x="14497" y="182253"/>
                  </a:cubicBezTo>
                  <a:cubicBezTo>
                    <a:pt x="12923" y="183286"/>
                    <a:pt x="11096" y="183866"/>
                    <a:pt x="9214" y="183928"/>
                  </a:cubicBezTo>
                  <a:cubicBezTo>
                    <a:pt x="7330" y="184040"/>
                    <a:pt x="5454" y="183615"/>
                    <a:pt x="3802" y="182704"/>
                  </a:cubicBezTo>
                  <a:cubicBezTo>
                    <a:pt x="2168" y="181931"/>
                    <a:pt x="1154" y="180257"/>
                    <a:pt x="1224" y="178451"/>
                  </a:cubicBezTo>
                  <a:cubicBezTo>
                    <a:pt x="1223" y="163245"/>
                    <a:pt x="1073" y="148575"/>
                    <a:pt x="773" y="134443"/>
                  </a:cubicBezTo>
                  <a:cubicBezTo>
                    <a:pt x="773" y="120267"/>
                    <a:pt x="773" y="106285"/>
                    <a:pt x="321" y="92560"/>
                  </a:cubicBezTo>
                  <a:cubicBezTo>
                    <a:pt x="-129" y="78836"/>
                    <a:pt x="321" y="64853"/>
                    <a:pt x="-129" y="50807"/>
                  </a:cubicBezTo>
                  <a:cubicBezTo>
                    <a:pt x="-581" y="36760"/>
                    <a:pt x="-129" y="22133"/>
                    <a:pt x="-129" y="6927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2" name="Forme libre : forme 61">
              <a:extLst>
                <a:ext uri="{FF2B5EF4-FFF2-40B4-BE49-F238E27FC236}">
                  <a16:creationId xmlns:a16="http://schemas.microsoft.com/office/drawing/2014/main" id="{9066836A-93E4-4AD6-935E-4A6BB5BD654F}"/>
                </a:ext>
              </a:extLst>
            </p:cNvPr>
            <p:cNvSpPr/>
            <p:nvPr/>
          </p:nvSpPr>
          <p:spPr>
            <a:xfrm>
              <a:off x="8850295" y="2384248"/>
              <a:ext cx="15133" cy="188407"/>
            </a:xfrm>
            <a:custGeom>
              <a:avLst/>
              <a:gdLst>
                <a:gd name="connsiteX0" fmla="*/ -310 w 15133"/>
                <a:gd name="connsiteY0" fmla="*/ 7829 h 188407"/>
                <a:gd name="connsiteX1" fmla="*/ 1945 w 15133"/>
                <a:gd name="connsiteY1" fmla="*/ 1708 h 188407"/>
                <a:gd name="connsiteX2" fmla="*/ 7100 w 15133"/>
                <a:gd name="connsiteY2" fmla="*/ -290 h 188407"/>
                <a:gd name="connsiteX3" fmla="*/ 12191 w 15133"/>
                <a:gd name="connsiteY3" fmla="*/ 1708 h 188407"/>
                <a:gd name="connsiteX4" fmla="*/ 14510 w 15133"/>
                <a:gd name="connsiteY4" fmla="*/ 7829 h 188407"/>
                <a:gd name="connsiteX5" fmla="*/ 14510 w 15133"/>
                <a:gd name="connsiteY5" fmla="*/ 152484 h 188407"/>
                <a:gd name="connsiteX6" fmla="*/ 12191 w 15133"/>
                <a:gd name="connsiteY6" fmla="*/ 157639 h 188407"/>
                <a:gd name="connsiteX7" fmla="*/ 7100 w 15133"/>
                <a:gd name="connsiteY7" fmla="*/ 159379 h 188407"/>
                <a:gd name="connsiteX8" fmla="*/ 1945 w 15133"/>
                <a:gd name="connsiteY8" fmla="*/ 157639 h 188407"/>
                <a:gd name="connsiteX9" fmla="*/ -310 w 15133"/>
                <a:gd name="connsiteY9" fmla="*/ 152484 h 188407"/>
                <a:gd name="connsiteX10" fmla="*/ 14768 w 15133"/>
                <a:gd name="connsiteY10" fmla="*/ 180642 h 188407"/>
                <a:gd name="connsiteX11" fmla="*/ 12512 w 15133"/>
                <a:gd name="connsiteY11" fmla="*/ 186248 h 188407"/>
                <a:gd name="connsiteX12" fmla="*/ 7551 w 15133"/>
                <a:gd name="connsiteY12" fmla="*/ 188117 h 188407"/>
                <a:gd name="connsiteX13" fmla="*/ 2589 w 15133"/>
                <a:gd name="connsiteY13" fmla="*/ 186570 h 188407"/>
                <a:gd name="connsiteX14" fmla="*/ 270 w 15133"/>
                <a:gd name="connsiteY14" fmla="*/ 181544 h 188407"/>
                <a:gd name="connsiteX15" fmla="*/ 2589 w 15133"/>
                <a:gd name="connsiteY15" fmla="*/ 174392 h 188407"/>
                <a:gd name="connsiteX16" fmla="*/ 7551 w 15133"/>
                <a:gd name="connsiteY16" fmla="*/ 172524 h 188407"/>
                <a:gd name="connsiteX17" fmla="*/ 12512 w 15133"/>
                <a:gd name="connsiteY17" fmla="*/ 174972 h 188407"/>
                <a:gd name="connsiteX18" fmla="*/ 14510 w 15133"/>
                <a:gd name="connsiteY18" fmla="*/ 180642 h 188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133" h="188407">
                  <a:moveTo>
                    <a:pt x="-310" y="7829"/>
                  </a:moveTo>
                  <a:cubicBezTo>
                    <a:pt x="-472" y="5559"/>
                    <a:pt x="350" y="3330"/>
                    <a:pt x="1945" y="1708"/>
                  </a:cubicBezTo>
                  <a:cubicBezTo>
                    <a:pt x="3348" y="413"/>
                    <a:pt x="5190" y="-301"/>
                    <a:pt x="7100" y="-290"/>
                  </a:cubicBezTo>
                  <a:cubicBezTo>
                    <a:pt x="8992" y="-311"/>
                    <a:pt x="10817" y="406"/>
                    <a:pt x="12191" y="1708"/>
                  </a:cubicBezTo>
                  <a:cubicBezTo>
                    <a:pt x="13832" y="3304"/>
                    <a:pt x="14682" y="5546"/>
                    <a:pt x="14510" y="7829"/>
                  </a:cubicBezTo>
                  <a:lnTo>
                    <a:pt x="14510" y="152484"/>
                  </a:lnTo>
                  <a:cubicBezTo>
                    <a:pt x="14659" y="154484"/>
                    <a:pt x="13786" y="156424"/>
                    <a:pt x="12191" y="157639"/>
                  </a:cubicBezTo>
                  <a:cubicBezTo>
                    <a:pt x="10746" y="158790"/>
                    <a:pt x="8947" y="159405"/>
                    <a:pt x="7100" y="159379"/>
                  </a:cubicBezTo>
                  <a:cubicBezTo>
                    <a:pt x="5235" y="159394"/>
                    <a:pt x="3420" y="158781"/>
                    <a:pt x="1945" y="157639"/>
                  </a:cubicBezTo>
                  <a:cubicBezTo>
                    <a:pt x="392" y="156395"/>
                    <a:pt x="-451" y="154469"/>
                    <a:pt x="-310" y="152484"/>
                  </a:cubicBezTo>
                  <a:close/>
                  <a:moveTo>
                    <a:pt x="14768" y="180642"/>
                  </a:moveTo>
                  <a:cubicBezTo>
                    <a:pt x="14992" y="182769"/>
                    <a:pt x="14148" y="184870"/>
                    <a:pt x="12512" y="186248"/>
                  </a:cubicBezTo>
                  <a:cubicBezTo>
                    <a:pt x="11134" y="187441"/>
                    <a:pt x="9374" y="188103"/>
                    <a:pt x="7551" y="188117"/>
                  </a:cubicBezTo>
                  <a:cubicBezTo>
                    <a:pt x="5776" y="188131"/>
                    <a:pt x="4041" y="187591"/>
                    <a:pt x="2589" y="186570"/>
                  </a:cubicBezTo>
                  <a:cubicBezTo>
                    <a:pt x="986" y="185420"/>
                    <a:pt x="104" y="183511"/>
                    <a:pt x="270" y="181544"/>
                  </a:cubicBezTo>
                  <a:cubicBezTo>
                    <a:pt x="23" y="178943"/>
                    <a:pt x="863" y="176354"/>
                    <a:pt x="2589" y="174392"/>
                  </a:cubicBezTo>
                  <a:cubicBezTo>
                    <a:pt x="3832" y="172987"/>
                    <a:pt x="5690" y="172287"/>
                    <a:pt x="7551" y="172524"/>
                  </a:cubicBezTo>
                  <a:cubicBezTo>
                    <a:pt x="9433" y="172759"/>
                    <a:pt x="11181" y="173622"/>
                    <a:pt x="12512" y="174972"/>
                  </a:cubicBezTo>
                  <a:cubicBezTo>
                    <a:pt x="13950" y="176495"/>
                    <a:pt x="14676" y="178555"/>
                    <a:pt x="14510" y="180642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3" name="Forme libre : forme 62">
              <a:extLst>
                <a:ext uri="{FF2B5EF4-FFF2-40B4-BE49-F238E27FC236}">
                  <a16:creationId xmlns:a16="http://schemas.microsoft.com/office/drawing/2014/main" id="{F815273C-0EA7-4AC8-AB32-24D2A9A3C297}"/>
                </a:ext>
              </a:extLst>
            </p:cNvPr>
            <p:cNvSpPr/>
            <p:nvPr/>
          </p:nvSpPr>
          <p:spPr>
            <a:xfrm>
              <a:off x="8982834" y="2387468"/>
              <a:ext cx="99260" cy="184546"/>
            </a:xfrm>
            <a:custGeom>
              <a:avLst/>
              <a:gdLst>
                <a:gd name="connsiteX0" fmla="*/ 8004 w 99260"/>
                <a:gd name="connsiteY0" fmla="*/ 184253 h 184546"/>
                <a:gd name="connsiteX1" fmla="*/ 2141 w 99260"/>
                <a:gd name="connsiteY1" fmla="*/ 182707 h 184546"/>
                <a:gd name="connsiteX2" fmla="*/ -308 w 99260"/>
                <a:gd name="connsiteY2" fmla="*/ 177101 h 184546"/>
                <a:gd name="connsiteX3" fmla="*/ 917 w 99260"/>
                <a:gd name="connsiteY3" fmla="*/ 7380 h 184546"/>
                <a:gd name="connsiteX4" fmla="*/ 3365 w 99260"/>
                <a:gd name="connsiteY4" fmla="*/ 1452 h 184546"/>
                <a:gd name="connsiteX5" fmla="*/ 8649 w 99260"/>
                <a:gd name="connsiteY5" fmla="*/ -288 h 184546"/>
                <a:gd name="connsiteX6" fmla="*/ 13675 w 99260"/>
                <a:gd name="connsiteY6" fmla="*/ 2097 h 184546"/>
                <a:gd name="connsiteX7" fmla="*/ 15994 w 99260"/>
                <a:gd name="connsiteY7" fmla="*/ 8540 h 184546"/>
                <a:gd name="connsiteX8" fmla="*/ 14512 w 99260"/>
                <a:gd name="connsiteY8" fmla="*/ 169175 h 184546"/>
                <a:gd name="connsiteX9" fmla="*/ 91834 w 99260"/>
                <a:gd name="connsiteY9" fmla="*/ 168209 h 184546"/>
                <a:gd name="connsiteX10" fmla="*/ 96924 w 99260"/>
                <a:gd name="connsiteY10" fmla="*/ 170593 h 184546"/>
                <a:gd name="connsiteX11" fmla="*/ 98922 w 99260"/>
                <a:gd name="connsiteY11" fmla="*/ 175876 h 184546"/>
                <a:gd name="connsiteX12" fmla="*/ 97376 w 99260"/>
                <a:gd name="connsiteY12" fmla="*/ 181224 h 184546"/>
                <a:gd name="connsiteX13" fmla="*/ 92092 w 99260"/>
                <a:gd name="connsiteY13" fmla="*/ 183544 h 18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260" h="184546">
                  <a:moveTo>
                    <a:pt x="8004" y="184253"/>
                  </a:moveTo>
                  <a:cubicBezTo>
                    <a:pt x="5943" y="184303"/>
                    <a:pt x="3910" y="183767"/>
                    <a:pt x="2141" y="182707"/>
                  </a:cubicBezTo>
                  <a:cubicBezTo>
                    <a:pt x="433" y="181369"/>
                    <a:pt x="-487" y="179262"/>
                    <a:pt x="-308" y="177101"/>
                  </a:cubicBezTo>
                  <a:lnTo>
                    <a:pt x="917" y="7380"/>
                  </a:lnTo>
                  <a:cubicBezTo>
                    <a:pt x="741" y="5127"/>
                    <a:pt x="1651" y="2925"/>
                    <a:pt x="3365" y="1452"/>
                  </a:cubicBezTo>
                  <a:cubicBezTo>
                    <a:pt x="4872" y="278"/>
                    <a:pt x="6740" y="-337"/>
                    <a:pt x="8649" y="-288"/>
                  </a:cubicBezTo>
                  <a:cubicBezTo>
                    <a:pt x="10560" y="-138"/>
                    <a:pt x="12349" y="711"/>
                    <a:pt x="13675" y="2097"/>
                  </a:cubicBezTo>
                  <a:cubicBezTo>
                    <a:pt x="15345" y="3807"/>
                    <a:pt x="16192" y="6157"/>
                    <a:pt x="15994" y="8540"/>
                  </a:cubicBezTo>
                  <a:lnTo>
                    <a:pt x="14512" y="169175"/>
                  </a:lnTo>
                  <a:lnTo>
                    <a:pt x="91834" y="168209"/>
                  </a:lnTo>
                  <a:cubicBezTo>
                    <a:pt x="93824" y="168097"/>
                    <a:pt x="95736" y="168993"/>
                    <a:pt x="96924" y="170593"/>
                  </a:cubicBezTo>
                  <a:cubicBezTo>
                    <a:pt x="98127" y="172101"/>
                    <a:pt x="98825" y="173950"/>
                    <a:pt x="98922" y="175876"/>
                  </a:cubicBezTo>
                  <a:cubicBezTo>
                    <a:pt x="99006" y="177781"/>
                    <a:pt x="98463" y="179659"/>
                    <a:pt x="97376" y="181224"/>
                  </a:cubicBezTo>
                  <a:cubicBezTo>
                    <a:pt x="96127" y="182851"/>
                    <a:pt x="94134" y="183726"/>
                    <a:pt x="92092" y="183544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4" name="Forme libre : forme 63">
              <a:extLst>
                <a:ext uri="{FF2B5EF4-FFF2-40B4-BE49-F238E27FC236}">
                  <a16:creationId xmlns:a16="http://schemas.microsoft.com/office/drawing/2014/main" id="{064C4296-7F88-40B7-9847-BAF5662B4550}"/>
                </a:ext>
              </a:extLst>
            </p:cNvPr>
            <p:cNvSpPr/>
            <p:nvPr/>
          </p:nvSpPr>
          <p:spPr>
            <a:xfrm>
              <a:off x="9093926" y="2455214"/>
              <a:ext cx="98399" cy="116826"/>
            </a:xfrm>
            <a:custGeom>
              <a:avLst/>
              <a:gdLst>
                <a:gd name="connsiteX0" fmla="*/ 92922 w 98399"/>
                <a:gd name="connsiteY0" fmla="*/ 51234 h 116826"/>
                <a:gd name="connsiteX1" fmla="*/ 78296 w 98399"/>
                <a:gd name="connsiteY1" fmla="*/ 55938 h 116826"/>
                <a:gd name="connsiteX2" fmla="*/ 55808 w 98399"/>
                <a:gd name="connsiteY2" fmla="*/ 59997 h 116826"/>
                <a:gd name="connsiteX3" fmla="*/ 32289 w 98399"/>
                <a:gd name="connsiteY3" fmla="*/ 63090 h 116826"/>
                <a:gd name="connsiteX4" fmla="*/ 14441 w 98399"/>
                <a:gd name="connsiteY4" fmla="*/ 64637 h 116826"/>
                <a:gd name="connsiteX5" fmla="*/ 18113 w 98399"/>
                <a:gd name="connsiteY5" fmla="*/ 80745 h 116826"/>
                <a:gd name="connsiteX6" fmla="*/ 25910 w 98399"/>
                <a:gd name="connsiteY6" fmla="*/ 92924 h 116826"/>
                <a:gd name="connsiteX7" fmla="*/ 37379 w 98399"/>
                <a:gd name="connsiteY7" fmla="*/ 100140 h 116826"/>
                <a:gd name="connsiteX8" fmla="*/ 51877 w 98399"/>
                <a:gd name="connsiteY8" fmla="*/ 100913 h 116826"/>
                <a:gd name="connsiteX9" fmla="*/ 68630 w 98399"/>
                <a:gd name="connsiteY9" fmla="*/ 94019 h 116826"/>
                <a:gd name="connsiteX10" fmla="*/ 83901 w 98399"/>
                <a:gd name="connsiteY10" fmla="*/ 78426 h 116826"/>
                <a:gd name="connsiteX11" fmla="*/ 89313 w 98399"/>
                <a:gd name="connsiteY11" fmla="*/ 75268 h 116826"/>
                <a:gd name="connsiteX12" fmla="*/ 94596 w 98399"/>
                <a:gd name="connsiteY12" fmla="*/ 76557 h 116826"/>
                <a:gd name="connsiteX13" fmla="*/ 97753 w 98399"/>
                <a:gd name="connsiteY13" fmla="*/ 80745 h 116826"/>
                <a:gd name="connsiteX14" fmla="*/ 97174 w 98399"/>
                <a:gd name="connsiteY14" fmla="*/ 86544 h 116826"/>
                <a:gd name="connsiteX15" fmla="*/ 76491 w 98399"/>
                <a:gd name="connsiteY15" fmla="*/ 106841 h 116826"/>
                <a:gd name="connsiteX16" fmla="*/ 55485 w 98399"/>
                <a:gd name="connsiteY16" fmla="*/ 115604 h 116826"/>
                <a:gd name="connsiteX17" fmla="*/ 34221 w 98399"/>
                <a:gd name="connsiteY17" fmla="*/ 114831 h 116826"/>
                <a:gd name="connsiteX18" fmla="*/ 16437 w 98399"/>
                <a:gd name="connsiteY18" fmla="*/ 104521 h 116826"/>
                <a:gd name="connsiteX19" fmla="*/ 4195 w 98399"/>
                <a:gd name="connsiteY19" fmla="*/ 85900 h 116826"/>
                <a:gd name="connsiteX20" fmla="*/ -316 w 98399"/>
                <a:gd name="connsiteY20" fmla="*/ 60126 h 116826"/>
                <a:gd name="connsiteX21" fmla="*/ 1939 w 98399"/>
                <a:gd name="connsiteY21" fmla="*/ 39829 h 116826"/>
                <a:gd name="connsiteX22" fmla="*/ 9027 w 98399"/>
                <a:gd name="connsiteY22" fmla="*/ 21530 h 116826"/>
                <a:gd name="connsiteX23" fmla="*/ 21527 w 98399"/>
                <a:gd name="connsiteY23" fmla="*/ 7483 h 116826"/>
                <a:gd name="connsiteX24" fmla="*/ 40407 w 98399"/>
                <a:gd name="connsiteY24" fmla="*/ 138 h 116826"/>
                <a:gd name="connsiteX25" fmla="*/ 59157 w 98399"/>
                <a:gd name="connsiteY25" fmla="*/ 1233 h 116826"/>
                <a:gd name="connsiteX26" fmla="*/ 76039 w 98399"/>
                <a:gd name="connsiteY26" fmla="*/ 9223 h 116826"/>
                <a:gd name="connsiteX27" fmla="*/ 88926 w 98399"/>
                <a:gd name="connsiteY27" fmla="*/ 23592 h 116826"/>
                <a:gd name="connsiteX28" fmla="*/ 95369 w 98399"/>
                <a:gd name="connsiteY28" fmla="*/ 43889 h 116826"/>
                <a:gd name="connsiteX29" fmla="*/ 92921 w 98399"/>
                <a:gd name="connsiteY29" fmla="*/ 51234 h 116826"/>
                <a:gd name="connsiteX30" fmla="*/ 39829 w 98399"/>
                <a:gd name="connsiteY30" fmla="*/ 15924 h 116826"/>
                <a:gd name="connsiteX31" fmla="*/ 29390 w 98399"/>
                <a:gd name="connsiteY31" fmla="*/ 20435 h 116826"/>
                <a:gd name="connsiteX32" fmla="*/ 17341 w 98399"/>
                <a:gd name="connsiteY32" fmla="*/ 37961 h 116826"/>
                <a:gd name="connsiteX33" fmla="*/ 15086 w 98399"/>
                <a:gd name="connsiteY33" fmla="*/ 49366 h 116826"/>
                <a:gd name="connsiteX34" fmla="*/ 47818 w 98399"/>
                <a:gd name="connsiteY34" fmla="*/ 46531 h 116826"/>
                <a:gd name="connsiteX35" fmla="*/ 80036 w 98399"/>
                <a:gd name="connsiteY35" fmla="*/ 40087 h 116826"/>
                <a:gd name="connsiteX36" fmla="*/ 75332 w 98399"/>
                <a:gd name="connsiteY36" fmla="*/ 29004 h 116826"/>
                <a:gd name="connsiteX37" fmla="*/ 66569 w 98399"/>
                <a:gd name="connsiteY37" fmla="*/ 20435 h 116826"/>
                <a:gd name="connsiteX38" fmla="*/ 54520 w 98399"/>
                <a:gd name="connsiteY38" fmla="*/ 15731 h 116826"/>
                <a:gd name="connsiteX39" fmla="*/ 39571 w 98399"/>
                <a:gd name="connsiteY39" fmla="*/ 15924 h 116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8399" h="116826">
                  <a:moveTo>
                    <a:pt x="92922" y="51234"/>
                  </a:moveTo>
                  <a:cubicBezTo>
                    <a:pt x="88302" y="53508"/>
                    <a:pt x="83375" y="55092"/>
                    <a:pt x="78296" y="55938"/>
                  </a:cubicBezTo>
                  <a:cubicBezTo>
                    <a:pt x="71337" y="57356"/>
                    <a:pt x="63862" y="58709"/>
                    <a:pt x="55808" y="59997"/>
                  </a:cubicBezTo>
                  <a:cubicBezTo>
                    <a:pt x="47754" y="61286"/>
                    <a:pt x="39893" y="62253"/>
                    <a:pt x="32289" y="63090"/>
                  </a:cubicBezTo>
                  <a:cubicBezTo>
                    <a:pt x="24686" y="63928"/>
                    <a:pt x="18694" y="64443"/>
                    <a:pt x="14441" y="64637"/>
                  </a:cubicBezTo>
                  <a:cubicBezTo>
                    <a:pt x="14791" y="70169"/>
                    <a:pt x="16031" y="75608"/>
                    <a:pt x="18113" y="80745"/>
                  </a:cubicBezTo>
                  <a:cubicBezTo>
                    <a:pt x="19871" y="85286"/>
                    <a:pt x="22521" y="89427"/>
                    <a:pt x="25910" y="92924"/>
                  </a:cubicBezTo>
                  <a:cubicBezTo>
                    <a:pt x="29142" y="96159"/>
                    <a:pt x="33063" y="98626"/>
                    <a:pt x="37379" y="100140"/>
                  </a:cubicBezTo>
                  <a:cubicBezTo>
                    <a:pt x="42054" y="101701"/>
                    <a:pt x="47063" y="101968"/>
                    <a:pt x="51877" y="100913"/>
                  </a:cubicBezTo>
                  <a:cubicBezTo>
                    <a:pt x="57925" y="99960"/>
                    <a:pt x="63663" y="97599"/>
                    <a:pt x="68630" y="94019"/>
                  </a:cubicBezTo>
                  <a:cubicBezTo>
                    <a:pt x="74438" y="89577"/>
                    <a:pt x="79581" y="84326"/>
                    <a:pt x="83901" y="78426"/>
                  </a:cubicBezTo>
                  <a:cubicBezTo>
                    <a:pt x="85237" y="76723"/>
                    <a:pt x="87173" y="75594"/>
                    <a:pt x="89313" y="75268"/>
                  </a:cubicBezTo>
                  <a:cubicBezTo>
                    <a:pt x="91172" y="75056"/>
                    <a:pt x="93045" y="75513"/>
                    <a:pt x="94596" y="76557"/>
                  </a:cubicBezTo>
                  <a:cubicBezTo>
                    <a:pt x="96080" y="77569"/>
                    <a:pt x="97190" y="79041"/>
                    <a:pt x="97753" y="80745"/>
                  </a:cubicBezTo>
                  <a:cubicBezTo>
                    <a:pt x="98324" y="82680"/>
                    <a:pt x="98116" y="84761"/>
                    <a:pt x="97174" y="86544"/>
                  </a:cubicBezTo>
                  <a:cubicBezTo>
                    <a:pt x="91569" y="94509"/>
                    <a:pt x="84560" y="101387"/>
                    <a:pt x="76491" y="106841"/>
                  </a:cubicBezTo>
                  <a:cubicBezTo>
                    <a:pt x="70071" y="110998"/>
                    <a:pt x="62956" y="113966"/>
                    <a:pt x="55485" y="115604"/>
                  </a:cubicBezTo>
                  <a:cubicBezTo>
                    <a:pt x="48439" y="117069"/>
                    <a:pt x="41143" y="116803"/>
                    <a:pt x="34221" y="114831"/>
                  </a:cubicBezTo>
                  <a:cubicBezTo>
                    <a:pt x="27543" y="112893"/>
                    <a:pt x="21438" y="109354"/>
                    <a:pt x="16437" y="104521"/>
                  </a:cubicBezTo>
                  <a:cubicBezTo>
                    <a:pt x="11048" y="99281"/>
                    <a:pt x="6869" y="92926"/>
                    <a:pt x="4195" y="85900"/>
                  </a:cubicBezTo>
                  <a:cubicBezTo>
                    <a:pt x="1035" y="77682"/>
                    <a:pt x="-497" y="68928"/>
                    <a:pt x="-316" y="60126"/>
                  </a:cubicBezTo>
                  <a:cubicBezTo>
                    <a:pt x="-334" y="53297"/>
                    <a:pt x="422" y="46488"/>
                    <a:pt x="1939" y="39829"/>
                  </a:cubicBezTo>
                  <a:cubicBezTo>
                    <a:pt x="3347" y="33401"/>
                    <a:pt x="5738" y="27229"/>
                    <a:pt x="9027" y="21530"/>
                  </a:cubicBezTo>
                  <a:cubicBezTo>
                    <a:pt x="12232" y="16073"/>
                    <a:pt x="16480" y="11301"/>
                    <a:pt x="21527" y="7483"/>
                  </a:cubicBezTo>
                  <a:cubicBezTo>
                    <a:pt x="27089" y="3461"/>
                    <a:pt x="33589" y="932"/>
                    <a:pt x="40407" y="138"/>
                  </a:cubicBezTo>
                  <a:cubicBezTo>
                    <a:pt x="46670" y="-688"/>
                    <a:pt x="53032" y="-316"/>
                    <a:pt x="59157" y="1233"/>
                  </a:cubicBezTo>
                  <a:cubicBezTo>
                    <a:pt x="65259" y="2751"/>
                    <a:pt x="70997" y="5467"/>
                    <a:pt x="76039" y="9223"/>
                  </a:cubicBezTo>
                  <a:cubicBezTo>
                    <a:pt x="81259" y="13094"/>
                    <a:pt x="85643" y="17982"/>
                    <a:pt x="88926" y="23592"/>
                  </a:cubicBezTo>
                  <a:cubicBezTo>
                    <a:pt x="92394" y="29865"/>
                    <a:pt x="94584" y="36764"/>
                    <a:pt x="95369" y="43889"/>
                  </a:cubicBezTo>
                  <a:cubicBezTo>
                    <a:pt x="96117" y="46607"/>
                    <a:pt x="95150" y="49508"/>
                    <a:pt x="92921" y="51234"/>
                  </a:cubicBezTo>
                  <a:close/>
                  <a:moveTo>
                    <a:pt x="39829" y="15924"/>
                  </a:moveTo>
                  <a:cubicBezTo>
                    <a:pt x="36057" y="16632"/>
                    <a:pt x="32491" y="18173"/>
                    <a:pt x="29390" y="20435"/>
                  </a:cubicBezTo>
                  <a:cubicBezTo>
                    <a:pt x="23549" y="24786"/>
                    <a:pt x="19312" y="30949"/>
                    <a:pt x="17341" y="37961"/>
                  </a:cubicBezTo>
                  <a:cubicBezTo>
                    <a:pt x="16213" y="41678"/>
                    <a:pt x="15458" y="45499"/>
                    <a:pt x="15086" y="49366"/>
                  </a:cubicBezTo>
                  <a:cubicBezTo>
                    <a:pt x="26059" y="49398"/>
                    <a:pt x="37014" y="48449"/>
                    <a:pt x="47818" y="46531"/>
                  </a:cubicBezTo>
                  <a:cubicBezTo>
                    <a:pt x="58213" y="44684"/>
                    <a:pt x="68953" y="42536"/>
                    <a:pt x="80036" y="40087"/>
                  </a:cubicBezTo>
                  <a:cubicBezTo>
                    <a:pt x="79203" y="36123"/>
                    <a:pt x="77605" y="32358"/>
                    <a:pt x="75332" y="29004"/>
                  </a:cubicBezTo>
                  <a:cubicBezTo>
                    <a:pt x="73031" y="25576"/>
                    <a:pt x="70048" y="22658"/>
                    <a:pt x="66569" y="20435"/>
                  </a:cubicBezTo>
                  <a:cubicBezTo>
                    <a:pt x="62912" y="18068"/>
                    <a:pt x="58813" y="16468"/>
                    <a:pt x="54520" y="15731"/>
                  </a:cubicBezTo>
                  <a:cubicBezTo>
                    <a:pt x="49572" y="14822"/>
                    <a:pt x="44494" y="14888"/>
                    <a:pt x="39571" y="15924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5" name="Forme libre : forme 64">
              <a:extLst>
                <a:ext uri="{FF2B5EF4-FFF2-40B4-BE49-F238E27FC236}">
                  <a16:creationId xmlns:a16="http://schemas.microsoft.com/office/drawing/2014/main" id="{54FC0842-CB62-4F6D-80F6-E595D7082D5E}"/>
                </a:ext>
              </a:extLst>
            </p:cNvPr>
            <p:cNvSpPr/>
            <p:nvPr/>
          </p:nvSpPr>
          <p:spPr>
            <a:xfrm>
              <a:off x="9210859" y="2460631"/>
              <a:ext cx="80732" cy="112881"/>
            </a:xfrm>
            <a:custGeom>
              <a:avLst/>
              <a:gdLst>
                <a:gd name="connsiteX0" fmla="*/ 12846 w 80732"/>
                <a:gd name="connsiteY0" fmla="*/ 87056 h 112881"/>
                <a:gd name="connsiteX1" fmla="*/ 26120 w 80732"/>
                <a:gd name="connsiteY1" fmla="*/ 94402 h 112881"/>
                <a:gd name="connsiteX2" fmla="*/ 43581 w 80732"/>
                <a:gd name="connsiteY2" fmla="*/ 96721 h 112881"/>
                <a:gd name="connsiteX3" fmla="*/ 58981 w 80732"/>
                <a:gd name="connsiteY3" fmla="*/ 92984 h 112881"/>
                <a:gd name="connsiteX4" fmla="*/ 65424 w 80732"/>
                <a:gd name="connsiteY4" fmla="*/ 82030 h 112881"/>
                <a:gd name="connsiteX5" fmla="*/ 61043 w 80732"/>
                <a:gd name="connsiteY5" fmla="*/ 71463 h 112881"/>
                <a:gd name="connsiteX6" fmla="*/ 50024 w 80732"/>
                <a:gd name="connsiteY6" fmla="*/ 65019 h 112881"/>
                <a:gd name="connsiteX7" fmla="*/ 35591 w 80732"/>
                <a:gd name="connsiteY7" fmla="*/ 60960 h 112881"/>
                <a:gd name="connsiteX8" fmla="*/ 20900 w 80732"/>
                <a:gd name="connsiteY8" fmla="*/ 56449 h 112881"/>
                <a:gd name="connsiteX9" fmla="*/ 9173 w 80732"/>
                <a:gd name="connsiteY9" fmla="*/ 48911 h 112881"/>
                <a:gd name="connsiteX10" fmla="*/ 3567 w 80732"/>
                <a:gd name="connsiteY10" fmla="*/ 36024 h 112881"/>
                <a:gd name="connsiteX11" fmla="*/ 5952 w 80732"/>
                <a:gd name="connsiteY11" fmla="*/ 20753 h 112881"/>
                <a:gd name="connsiteX12" fmla="*/ 14264 w 80732"/>
                <a:gd name="connsiteY12" fmla="*/ 9670 h 112881"/>
                <a:gd name="connsiteX13" fmla="*/ 26378 w 80732"/>
                <a:gd name="connsiteY13" fmla="*/ 2775 h 112881"/>
                <a:gd name="connsiteX14" fmla="*/ 40360 w 80732"/>
                <a:gd name="connsiteY14" fmla="*/ -188 h 112881"/>
                <a:gd name="connsiteX15" fmla="*/ 59690 w 80732"/>
                <a:gd name="connsiteY15" fmla="*/ 3420 h 112881"/>
                <a:gd name="connsiteX16" fmla="*/ 73609 w 80732"/>
                <a:gd name="connsiteY16" fmla="*/ 14825 h 112881"/>
                <a:gd name="connsiteX17" fmla="*/ 74769 w 80732"/>
                <a:gd name="connsiteY17" fmla="*/ 20302 h 112881"/>
                <a:gd name="connsiteX18" fmla="*/ 72256 w 80732"/>
                <a:gd name="connsiteY18" fmla="*/ 24490 h 112881"/>
                <a:gd name="connsiteX19" fmla="*/ 67552 w 80732"/>
                <a:gd name="connsiteY19" fmla="*/ 25714 h 112881"/>
                <a:gd name="connsiteX20" fmla="*/ 62397 w 80732"/>
                <a:gd name="connsiteY20" fmla="*/ 22621 h 112881"/>
                <a:gd name="connsiteX21" fmla="*/ 52152 w 80732"/>
                <a:gd name="connsiteY21" fmla="*/ 16178 h 112881"/>
                <a:gd name="connsiteX22" fmla="*/ 39265 w 80732"/>
                <a:gd name="connsiteY22" fmla="*/ 14438 h 112881"/>
                <a:gd name="connsiteX23" fmla="*/ 24445 w 80732"/>
                <a:gd name="connsiteY23" fmla="*/ 19915 h 112881"/>
                <a:gd name="connsiteX24" fmla="*/ 18452 w 80732"/>
                <a:gd name="connsiteY24" fmla="*/ 32802 h 112881"/>
                <a:gd name="connsiteX25" fmla="*/ 23156 w 80732"/>
                <a:gd name="connsiteY25" fmla="*/ 40792 h 112881"/>
                <a:gd name="connsiteX26" fmla="*/ 34947 w 80732"/>
                <a:gd name="connsiteY26" fmla="*/ 45624 h 112881"/>
                <a:gd name="connsiteX27" fmla="*/ 50089 w 80732"/>
                <a:gd name="connsiteY27" fmla="*/ 50006 h 112881"/>
                <a:gd name="connsiteX28" fmla="*/ 64974 w 80732"/>
                <a:gd name="connsiteY28" fmla="*/ 56128 h 112881"/>
                <a:gd name="connsiteX29" fmla="*/ 76185 w 80732"/>
                <a:gd name="connsiteY29" fmla="*/ 66437 h 112881"/>
                <a:gd name="connsiteX30" fmla="*/ 80309 w 80732"/>
                <a:gd name="connsiteY30" fmla="*/ 83448 h 112881"/>
                <a:gd name="connsiteX31" fmla="*/ 75283 w 80732"/>
                <a:gd name="connsiteY31" fmla="*/ 97817 h 112881"/>
                <a:gd name="connsiteX32" fmla="*/ 63492 w 80732"/>
                <a:gd name="connsiteY32" fmla="*/ 107224 h 112881"/>
                <a:gd name="connsiteX33" fmla="*/ 47577 w 80732"/>
                <a:gd name="connsiteY33" fmla="*/ 111864 h 112881"/>
                <a:gd name="connsiteX34" fmla="*/ 30180 w 80732"/>
                <a:gd name="connsiteY34" fmla="*/ 112186 h 112881"/>
                <a:gd name="connsiteX35" fmla="*/ 14071 w 80732"/>
                <a:gd name="connsiteY35" fmla="*/ 108320 h 112881"/>
                <a:gd name="connsiteX36" fmla="*/ 2151 w 80732"/>
                <a:gd name="connsiteY36" fmla="*/ 100330 h 112881"/>
                <a:gd name="connsiteX37" fmla="*/ -298 w 80732"/>
                <a:gd name="connsiteY37" fmla="*/ 93886 h 112881"/>
                <a:gd name="connsiteX38" fmla="*/ 1957 w 80732"/>
                <a:gd name="connsiteY38" fmla="*/ 88087 h 112881"/>
                <a:gd name="connsiteX39" fmla="*/ 6983 w 80732"/>
                <a:gd name="connsiteY39" fmla="*/ 85252 h 112881"/>
                <a:gd name="connsiteX40" fmla="*/ 12847 w 80732"/>
                <a:gd name="connsiteY40" fmla="*/ 87056 h 11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732" h="112881">
                  <a:moveTo>
                    <a:pt x="12846" y="87056"/>
                  </a:moveTo>
                  <a:cubicBezTo>
                    <a:pt x="16547" y="90629"/>
                    <a:pt x="21126" y="93163"/>
                    <a:pt x="26120" y="94402"/>
                  </a:cubicBezTo>
                  <a:cubicBezTo>
                    <a:pt x="31769" y="96151"/>
                    <a:pt x="37672" y="96936"/>
                    <a:pt x="43581" y="96721"/>
                  </a:cubicBezTo>
                  <a:cubicBezTo>
                    <a:pt x="48931" y="96661"/>
                    <a:pt x="54198" y="95383"/>
                    <a:pt x="58981" y="92984"/>
                  </a:cubicBezTo>
                  <a:cubicBezTo>
                    <a:pt x="63153" y="90979"/>
                    <a:pt x="65698" y="86651"/>
                    <a:pt x="65424" y="82030"/>
                  </a:cubicBezTo>
                  <a:cubicBezTo>
                    <a:pt x="65693" y="78017"/>
                    <a:pt x="64072" y="74109"/>
                    <a:pt x="61043" y="71463"/>
                  </a:cubicBezTo>
                  <a:cubicBezTo>
                    <a:pt x="57818" y="68626"/>
                    <a:pt x="54078" y="66438"/>
                    <a:pt x="50024" y="65019"/>
                  </a:cubicBezTo>
                  <a:cubicBezTo>
                    <a:pt x="45299" y="63379"/>
                    <a:pt x="40479" y="62023"/>
                    <a:pt x="35591" y="60960"/>
                  </a:cubicBezTo>
                  <a:cubicBezTo>
                    <a:pt x="30573" y="59883"/>
                    <a:pt x="25658" y="58374"/>
                    <a:pt x="20900" y="56449"/>
                  </a:cubicBezTo>
                  <a:cubicBezTo>
                    <a:pt x="16566" y="54668"/>
                    <a:pt x="12593" y="52113"/>
                    <a:pt x="9173" y="48911"/>
                  </a:cubicBezTo>
                  <a:cubicBezTo>
                    <a:pt x="5710" y="45500"/>
                    <a:pt x="3701" y="40882"/>
                    <a:pt x="3567" y="36024"/>
                  </a:cubicBezTo>
                  <a:cubicBezTo>
                    <a:pt x="3074" y="30814"/>
                    <a:pt x="3893" y="25564"/>
                    <a:pt x="5952" y="20753"/>
                  </a:cubicBezTo>
                  <a:cubicBezTo>
                    <a:pt x="7913" y="16516"/>
                    <a:pt x="10746" y="12740"/>
                    <a:pt x="14264" y="9670"/>
                  </a:cubicBezTo>
                  <a:cubicBezTo>
                    <a:pt x="17819" y="6612"/>
                    <a:pt x="21933" y="4271"/>
                    <a:pt x="26378" y="2775"/>
                  </a:cubicBezTo>
                  <a:cubicBezTo>
                    <a:pt x="30897" y="1210"/>
                    <a:pt x="35594" y="214"/>
                    <a:pt x="40360" y="-188"/>
                  </a:cubicBezTo>
                  <a:cubicBezTo>
                    <a:pt x="47006" y="-672"/>
                    <a:pt x="53665" y="571"/>
                    <a:pt x="59690" y="3420"/>
                  </a:cubicBezTo>
                  <a:cubicBezTo>
                    <a:pt x="65319" y="5823"/>
                    <a:pt x="70146" y="9778"/>
                    <a:pt x="73609" y="14825"/>
                  </a:cubicBezTo>
                  <a:cubicBezTo>
                    <a:pt x="74745" y="16407"/>
                    <a:pt x="75166" y="18394"/>
                    <a:pt x="74769" y="20302"/>
                  </a:cubicBezTo>
                  <a:cubicBezTo>
                    <a:pt x="74443" y="21947"/>
                    <a:pt x="73555" y="23428"/>
                    <a:pt x="72256" y="24490"/>
                  </a:cubicBezTo>
                  <a:cubicBezTo>
                    <a:pt x="70927" y="25537"/>
                    <a:pt x="69222" y="25981"/>
                    <a:pt x="67552" y="25714"/>
                  </a:cubicBezTo>
                  <a:cubicBezTo>
                    <a:pt x="65499" y="25387"/>
                    <a:pt x="63652" y="24279"/>
                    <a:pt x="62397" y="22621"/>
                  </a:cubicBezTo>
                  <a:cubicBezTo>
                    <a:pt x="59568" y="19658"/>
                    <a:pt x="56048" y="17444"/>
                    <a:pt x="52152" y="16178"/>
                  </a:cubicBezTo>
                  <a:cubicBezTo>
                    <a:pt x="48053" y="14591"/>
                    <a:pt x="43638" y="13995"/>
                    <a:pt x="39265" y="14438"/>
                  </a:cubicBezTo>
                  <a:cubicBezTo>
                    <a:pt x="33935" y="14953"/>
                    <a:pt x="28829" y="16840"/>
                    <a:pt x="24445" y="19915"/>
                  </a:cubicBezTo>
                  <a:cubicBezTo>
                    <a:pt x="20228" y="22781"/>
                    <a:pt x="17927" y="27731"/>
                    <a:pt x="18452" y="32802"/>
                  </a:cubicBezTo>
                  <a:cubicBezTo>
                    <a:pt x="18336" y="36153"/>
                    <a:pt x="20170" y="39268"/>
                    <a:pt x="23156" y="40792"/>
                  </a:cubicBezTo>
                  <a:cubicBezTo>
                    <a:pt x="26897" y="42831"/>
                    <a:pt x="30851" y="44452"/>
                    <a:pt x="34947" y="45624"/>
                  </a:cubicBezTo>
                  <a:cubicBezTo>
                    <a:pt x="39715" y="47107"/>
                    <a:pt x="44740" y="48524"/>
                    <a:pt x="50089" y="50006"/>
                  </a:cubicBezTo>
                  <a:cubicBezTo>
                    <a:pt x="55294" y="51395"/>
                    <a:pt x="60298" y="53452"/>
                    <a:pt x="64974" y="56128"/>
                  </a:cubicBezTo>
                  <a:cubicBezTo>
                    <a:pt x="69481" y="58619"/>
                    <a:pt x="73326" y="62154"/>
                    <a:pt x="76185" y="66437"/>
                  </a:cubicBezTo>
                  <a:cubicBezTo>
                    <a:pt x="79353" y="71517"/>
                    <a:pt x="80799" y="77482"/>
                    <a:pt x="80309" y="83448"/>
                  </a:cubicBezTo>
                  <a:cubicBezTo>
                    <a:pt x="80264" y="88661"/>
                    <a:pt x="78496" y="93712"/>
                    <a:pt x="75283" y="97817"/>
                  </a:cubicBezTo>
                  <a:cubicBezTo>
                    <a:pt x="72109" y="101799"/>
                    <a:pt x="68079" y="105014"/>
                    <a:pt x="63492" y="107224"/>
                  </a:cubicBezTo>
                  <a:cubicBezTo>
                    <a:pt x="58450" y="109563"/>
                    <a:pt x="53085" y="111127"/>
                    <a:pt x="47577" y="111864"/>
                  </a:cubicBezTo>
                  <a:cubicBezTo>
                    <a:pt x="41815" y="112710"/>
                    <a:pt x="35969" y="112818"/>
                    <a:pt x="30180" y="112186"/>
                  </a:cubicBezTo>
                  <a:cubicBezTo>
                    <a:pt x="24664" y="111607"/>
                    <a:pt x="19248" y="110307"/>
                    <a:pt x="14071" y="108320"/>
                  </a:cubicBezTo>
                  <a:cubicBezTo>
                    <a:pt x="9548" y="106586"/>
                    <a:pt x="5473" y="103855"/>
                    <a:pt x="2151" y="100330"/>
                  </a:cubicBezTo>
                  <a:cubicBezTo>
                    <a:pt x="387" y="98673"/>
                    <a:pt x="-517" y="96296"/>
                    <a:pt x="-298" y="93886"/>
                  </a:cubicBezTo>
                  <a:cubicBezTo>
                    <a:pt x="-174" y="91764"/>
                    <a:pt x="616" y="89735"/>
                    <a:pt x="1957" y="88087"/>
                  </a:cubicBezTo>
                  <a:cubicBezTo>
                    <a:pt x="3229" y="86559"/>
                    <a:pt x="5017" y="85550"/>
                    <a:pt x="6983" y="85252"/>
                  </a:cubicBezTo>
                  <a:cubicBezTo>
                    <a:pt x="9112" y="84913"/>
                    <a:pt x="11277" y="85579"/>
                    <a:pt x="12847" y="87056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6" name="Forme libre : forme 65">
              <a:extLst>
                <a:ext uri="{FF2B5EF4-FFF2-40B4-BE49-F238E27FC236}">
                  <a16:creationId xmlns:a16="http://schemas.microsoft.com/office/drawing/2014/main" id="{638F3400-8B61-4903-9A82-31E9EE05E7B7}"/>
                </a:ext>
              </a:extLst>
            </p:cNvPr>
            <p:cNvSpPr/>
            <p:nvPr/>
          </p:nvSpPr>
          <p:spPr>
            <a:xfrm>
              <a:off x="9391266" y="2462907"/>
              <a:ext cx="85074" cy="108291"/>
            </a:xfrm>
            <a:custGeom>
              <a:avLst/>
              <a:gdLst>
                <a:gd name="connsiteX0" fmla="*/ 483 w 85074"/>
                <a:gd name="connsiteY0" fmla="*/ 11324 h 108291"/>
                <a:gd name="connsiteX1" fmla="*/ 483 w 85074"/>
                <a:gd name="connsiteY1" fmla="*/ 3978 h 108291"/>
                <a:gd name="connsiteX2" fmla="*/ 4672 w 85074"/>
                <a:gd name="connsiteY2" fmla="*/ 112 h 108291"/>
                <a:gd name="connsiteX3" fmla="*/ 10278 w 85074"/>
                <a:gd name="connsiteY3" fmla="*/ 434 h 108291"/>
                <a:gd name="connsiteX4" fmla="*/ 14660 w 85074"/>
                <a:gd name="connsiteY4" fmla="*/ 5718 h 108291"/>
                <a:gd name="connsiteX5" fmla="*/ 44814 w 85074"/>
                <a:gd name="connsiteY5" fmla="*/ 90063 h 108291"/>
                <a:gd name="connsiteX6" fmla="*/ 69880 w 85074"/>
                <a:gd name="connsiteY6" fmla="*/ 8231 h 108291"/>
                <a:gd name="connsiteX7" fmla="*/ 74261 w 85074"/>
                <a:gd name="connsiteY7" fmla="*/ 1788 h 108291"/>
                <a:gd name="connsiteX8" fmla="*/ 79867 w 85074"/>
                <a:gd name="connsiteY8" fmla="*/ 1337 h 108291"/>
                <a:gd name="connsiteX9" fmla="*/ 84056 w 85074"/>
                <a:gd name="connsiteY9" fmla="*/ 5525 h 108291"/>
                <a:gd name="connsiteX10" fmla="*/ 84056 w 85074"/>
                <a:gd name="connsiteY10" fmla="*/ 12741 h 108291"/>
                <a:gd name="connsiteX11" fmla="*/ 55060 w 85074"/>
                <a:gd name="connsiteY11" fmla="*/ 101146 h 108291"/>
                <a:gd name="connsiteX12" fmla="*/ 51323 w 85074"/>
                <a:gd name="connsiteY12" fmla="*/ 105721 h 108291"/>
                <a:gd name="connsiteX13" fmla="*/ 44880 w 85074"/>
                <a:gd name="connsiteY13" fmla="*/ 107911 h 108291"/>
                <a:gd name="connsiteX14" fmla="*/ 38436 w 85074"/>
                <a:gd name="connsiteY14" fmla="*/ 107267 h 108291"/>
                <a:gd name="connsiteX15" fmla="*/ 34054 w 85074"/>
                <a:gd name="connsiteY15" fmla="*/ 102692 h 108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5074" h="108291">
                  <a:moveTo>
                    <a:pt x="483" y="11324"/>
                  </a:moveTo>
                  <a:cubicBezTo>
                    <a:pt x="-601" y="8996"/>
                    <a:pt x="-601" y="6307"/>
                    <a:pt x="483" y="3978"/>
                  </a:cubicBezTo>
                  <a:cubicBezTo>
                    <a:pt x="1290" y="2170"/>
                    <a:pt x="2805" y="772"/>
                    <a:pt x="4672" y="112"/>
                  </a:cubicBezTo>
                  <a:cubicBezTo>
                    <a:pt x="6510" y="-520"/>
                    <a:pt x="8524" y="-404"/>
                    <a:pt x="10278" y="434"/>
                  </a:cubicBezTo>
                  <a:cubicBezTo>
                    <a:pt x="12421" y="1496"/>
                    <a:pt x="14013" y="3416"/>
                    <a:pt x="14660" y="5718"/>
                  </a:cubicBezTo>
                  <a:lnTo>
                    <a:pt x="44814" y="90063"/>
                  </a:lnTo>
                  <a:lnTo>
                    <a:pt x="69880" y="8231"/>
                  </a:lnTo>
                  <a:cubicBezTo>
                    <a:pt x="70454" y="5598"/>
                    <a:pt x="72024" y="3289"/>
                    <a:pt x="74261" y="1788"/>
                  </a:cubicBezTo>
                  <a:cubicBezTo>
                    <a:pt x="75962" y="787"/>
                    <a:pt x="78028" y="621"/>
                    <a:pt x="79867" y="1337"/>
                  </a:cubicBezTo>
                  <a:cubicBezTo>
                    <a:pt x="81760" y="2127"/>
                    <a:pt x="83264" y="3632"/>
                    <a:pt x="84056" y="5525"/>
                  </a:cubicBezTo>
                  <a:cubicBezTo>
                    <a:pt x="84974" y="7843"/>
                    <a:pt x="84974" y="10424"/>
                    <a:pt x="84056" y="12741"/>
                  </a:cubicBezTo>
                  <a:lnTo>
                    <a:pt x="55060" y="101146"/>
                  </a:lnTo>
                  <a:cubicBezTo>
                    <a:pt x="54417" y="103077"/>
                    <a:pt x="53087" y="104705"/>
                    <a:pt x="51323" y="105721"/>
                  </a:cubicBezTo>
                  <a:cubicBezTo>
                    <a:pt x="49338" y="106862"/>
                    <a:pt x="47149" y="107606"/>
                    <a:pt x="44880" y="107911"/>
                  </a:cubicBezTo>
                  <a:cubicBezTo>
                    <a:pt x="42710" y="108144"/>
                    <a:pt x="40517" y="107925"/>
                    <a:pt x="38436" y="107267"/>
                  </a:cubicBezTo>
                  <a:cubicBezTo>
                    <a:pt x="36308" y="106562"/>
                    <a:pt x="34667" y="104849"/>
                    <a:pt x="34054" y="102692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7" name="Forme libre : forme 66">
              <a:extLst>
                <a:ext uri="{FF2B5EF4-FFF2-40B4-BE49-F238E27FC236}">
                  <a16:creationId xmlns:a16="http://schemas.microsoft.com/office/drawing/2014/main" id="{2A6403C1-5D7D-4A60-A740-0BF3A1094635}"/>
                </a:ext>
              </a:extLst>
            </p:cNvPr>
            <p:cNvSpPr/>
            <p:nvPr/>
          </p:nvSpPr>
          <p:spPr>
            <a:xfrm>
              <a:off x="9491531" y="2451390"/>
              <a:ext cx="86184" cy="122554"/>
            </a:xfrm>
            <a:custGeom>
              <a:avLst/>
              <a:gdLst>
                <a:gd name="connsiteX0" fmla="*/ 67748 w 86184"/>
                <a:gd name="connsiteY0" fmla="*/ 7571 h 122554"/>
                <a:gd name="connsiteX1" fmla="*/ 70325 w 86184"/>
                <a:gd name="connsiteY1" fmla="*/ 1578 h 122554"/>
                <a:gd name="connsiteX2" fmla="*/ 75287 w 86184"/>
                <a:gd name="connsiteY2" fmla="*/ -290 h 122554"/>
                <a:gd name="connsiteX3" fmla="*/ 80120 w 86184"/>
                <a:gd name="connsiteY3" fmla="*/ 1578 h 122554"/>
                <a:gd name="connsiteX4" fmla="*/ 82568 w 86184"/>
                <a:gd name="connsiteY4" fmla="*/ 7571 h 122554"/>
                <a:gd name="connsiteX5" fmla="*/ 83728 w 86184"/>
                <a:gd name="connsiteY5" fmla="*/ 60665 h 122554"/>
                <a:gd name="connsiteX6" fmla="*/ 85854 w 86184"/>
                <a:gd name="connsiteY6" fmla="*/ 115692 h 122554"/>
                <a:gd name="connsiteX7" fmla="*/ 83277 w 86184"/>
                <a:gd name="connsiteY7" fmla="*/ 120524 h 122554"/>
                <a:gd name="connsiteX8" fmla="*/ 78444 w 86184"/>
                <a:gd name="connsiteY8" fmla="*/ 122264 h 122554"/>
                <a:gd name="connsiteX9" fmla="*/ 73612 w 86184"/>
                <a:gd name="connsiteY9" fmla="*/ 120653 h 122554"/>
                <a:gd name="connsiteX10" fmla="*/ 71099 w 86184"/>
                <a:gd name="connsiteY10" fmla="*/ 115692 h 122554"/>
                <a:gd name="connsiteX11" fmla="*/ 70196 w 86184"/>
                <a:gd name="connsiteY11" fmla="*/ 100356 h 122554"/>
                <a:gd name="connsiteX12" fmla="*/ 53121 w 86184"/>
                <a:gd name="connsiteY12" fmla="*/ 109764 h 122554"/>
                <a:gd name="connsiteX13" fmla="*/ 29409 w 86184"/>
                <a:gd name="connsiteY13" fmla="*/ 109119 h 122554"/>
                <a:gd name="connsiteX14" fmla="*/ 15555 w 86184"/>
                <a:gd name="connsiteY14" fmla="*/ 102676 h 122554"/>
                <a:gd name="connsiteX15" fmla="*/ 6213 w 86184"/>
                <a:gd name="connsiteY15" fmla="*/ 91722 h 122554"/>
                <a:gd name="connsiteX16" fmla="*/ 929 w 86184"/>
                <a:gd name="connsiteY16" fmla="*/ 77997 h 122554"/>
                <a:gd name="connsiteX17" fmla="*/ -166 w 86184"/>
                <a:gd name="connsiteY17" fmla="*/ 62662 h 122554"/>
                <a:gd name="connsiteX18" fmla="*/ 3635 w 86184"/>
                <a:gd name="connsiteY18" fmla="*/ 45007 h 122554"/>
                <a:gd name="connsiteX19" fmla="*/ 12398 w 86184"/>
                <a:gd name="connsiteY19" fmla="*/ 29736 h 122554"/>
                <a:gd name="connsiteX20" fmla="*/ 43907 w 86184"/>
                <a:gd name="connsiteY20" fmla="*/ 15174 h 122554"/>
                <a:gd name="connsiteX21" fmla="*/ 57181 w 86184"/>
                <a:gd name="connsiteY21" fmla="*/ 18460 h 122554"/>
                <a:gd name="connsiteX22" fmla="*/ 68328 w 86184"/>
                <a:gd name="connsiteY22" fmla="*/ 26128 h 122554"/>
                <a:gd name="connsiteX23" fmla="*/ 67877 w 86184"/>
                <a:gd name="connsiteY23" fmla="*/ 17043 h 122554"/>
                <a:gd name="connsiteX24" fmla="*/ 67748 w 86184"/>
                <a:gd name="connsiteY24" fmla="*/ 7571 h 122554"/>
                <a:gd name="connsiteX25" fmla="*/ 33276 w 86184"/>
                <a:gd name="connsiteY25" fmla="*/ 94106 h 122554"/>
                <a:gd name="connsiteX26" fmla="*/ 45131 w 86184"/>
                <a:gd name="connsiteY26" fmla="*/ 95524 h 122554"/>
                <a:gd name="connsiteX27" fmla="*/ 55763 w 86184"/>
                <a:gd name="connsiteY27" fmla="*/ 91013 h 122554"/>
                <a:gd name="connsiteX28" fmla="*/ 64140 w 86184"/>
                <a:gd name="connsiteY28" fmla="*/ 82250 h 122554"/>
                <a:gd name="connsiteX29" fmla="*/ 69295 w 86184"/>
                <a:gd name="connsiteY29" fmla="*/ 70974 h 122554"/>
                <a:gd name="connsiteX30" fmla="*/ 68650 w 86184"/>
                <a:gd name="connsiteY30" fmla="*/ 53513 h 122554"/>
                <a:gd name="connsiteX31" fmla="*/ 61304 w 86184"/>
                <a:gd name="connsiteY31" fmla="*/ 39401 h 122554"/>
                <a:gd name="connsiteX32" fmla="*/ 50351 w 86184"/>
                <a:gd name="connsiteY32" fmla="*/ 32056 h 122554"/>
                <a:gd name="connsiteX33" fmla="*/ 37915 w 86184"/>
                <a:gd name="connsiteY33" fmla="*/ 31154 h 122554"/>
                <a:gd name="connsiteX34" fmla="*/ 26188 w 86184"/>
                <a:gd name="connsiteY34" fmla="*/ 36308 h 122554"/>
                <a:gd name="connsiteX35" fmla="*/ 17619 w 86184"/>
                <a:gd name="connsiteY35" fmla="*/ 47713 h 122554"/>
                <a:gd name="connsiteX36" fmla="*/ 14655 w 86184"/>
                <a:gd name="connsiteY36" fmla="*/ 65368 h 122554"/>
                <a:gd name="connsiteX37" fmla="*/ 19294 w 86184"/>
                <a:gd name="connsiteY37" fmla="*/ 82379 h 122554"/>
                <a:gd name="connsiteX38" fmla="*/ 33276 w 86184"/>
                <a:gd name="connsiteY38" fmla="*/ 94106 h 122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6184" h="122554">
                  <a:moveTo>
                    <a:pt x="67748" y="7571"/>
                  </a:moveTo>
                  <a:cubicBezTo>
                    <a:pt x="67762" y="5307"/>
                    <a:pt x="68692" y="3145"/>
                    <a:pt x="70325" y="1578"/>
                  </a:cubicBezTo>
                  <a:cubicBezTo>
                    <a:pt x="71704" y="385"/>
                    <a:pt x="73464" y="-277"/>
                    <a:pt x="75287" y="-290"/>
                  </a:cubicBezTo>
                  <a:cubicBezTo>
                    <a:pt x="77073" y="-287"/>
                    <a:pt x="78796" y="379"/>
                    <a:pt x="80120" y="1578"/>
                  </a:cubicBezTo>
                  <a:cubicBezTo>
                    <a:pt x="81660" y="3197"/>
                    <a:pt x="82534" y="5337"/>
                    <a:pt x="82568" y="7571"/>
                  </a:cubicBezTo>
                  <a:cubicBezTo>
                    <a:pt x="83127" y="25226"/>
                    <a:pt x="83513" y="42924"/>
                    <a:pt x="83728" y="60665"/>
                  </a:cubicBezTo>
                  <a:cubicBezTo>
                    <a:pt x="83943" y="78406"/>
                    <a:pt x="84652" y="96748"/>
                    <a:pt x="85854" y="115692"/>
                  </a:cubicBezTo>
                  <a:cubicBezTo>
                    <a:pt x="85757" y="117606"/>
                    <a:pt x="84812" y="119377"/>
                    <a:pt x="83277" y="120524"/>
                  </a:cubicBezTo>
                  <a:cubicBezTo>
                    <a:pt x="81914" y="121643"/>
                    <a:pt x="80207" y="122257"/>
                    <a:pt x="78444" y="122264"/>
                  </a:cubicBezTo>
                  <a:cubicBezTo>
                    <a:pt x="76709" y="122221"/>
                    <a:pt x="75026" y="121660"/>
                    <a:pt x="73612" y="120653"/>
                  </a:cubicBezTo>
                  <a:cubicBezTo>
                    <a:pt x="72067" y="119465"/>
                    <a:pt x="71143" y="117640"/>
                    <a:pt x="71099" y="115692"/>
                  </a:cubicBezTo>
                  <a:lnTo>
                    <a:pt x="70196" y="100356"/>
                  </a:lnTo>
                  <a:cubicBezTo>
                    <a:pt x="65355" y="104835"/>
                    <a:pt x="59494" y="108064"/>
                    <a:pt x="53121" y="109764"/>
                  </a:cubicBezTo>
                  <a:cubicBezTo>
                    <a:pt x="45293" y="111593"/>
                    <a:pt x="37126" y="111371"/>
                    <a:pt x="29409" y="109119"/>
                  </a:cubicBezTo>
                  <a:cubicBezTo>
                    <a:pt x="24364" y="108045"/>
                    <a:pt x="19627" y="105842"/>
                    <a:pt x="15555" y="102676"/>
                  </a:cubicBezTo>
                  <a:cubicBezTo>
                    <a:pt x="11770" y="99654"/>
                    <a:pt x="8599" y="95936"/>
                    <a:pt x="6213" y="91722"/>
                  </a:cubicBezTo>
                  <a:cubicBezTo>
                    <a:pt x="3733" y="87457"/>
                    <a:pt x="1950" y="82824"/>
                    <a:pt x="929" y="77997"/>
                  </a:cubicBezTo>
                  <a:cubicBezTo>
                    <a:pt x="-210" y="72970"/>
                    <a:pt x="-579" y="67800"/>
                    <a:pt x="-166" y="62662"/>
                  </a:cubicBezTo>
                  <a:cubicBezTo>
                    <a:pt x="229" y="56623"/>
                    <a:pt x="1511" y="50674"/>
                    <a:pt x="3635" y="45007"/>
                  </a:cubicBezTo>
                  <a:cubicBezTo>
                    <a:pt x="5650" y="39447"/>
                    <a:pt x="8615" y="34280"/>
                    <a:pt x="12398" y="29736"/>
                  </a:cubicBezTo>
                  <a:cubicBezTo>
                    <a:pt x="20121" y="20319"/>
                    <a:pt x="31729" y="14954"/>
                    <a:pt x="43907" y="15174"/>
                  </a:cubicBezTo>
                  <a:cubicBezTo>
                    <a:pt x="48515" y="15307"/>
                    <a:pt x="53042" y="16427"/>
                    <a:pt x="57181" y="18460"/>
                  </a:cubicBezTo>
                  <a:cubicBezTo>
                    <a:pt x="61250" y="20458"/>
                    <a:pt x="65006" y="23041"/>
                    <a:pt x="68328" y="26128"/>
                  </a:cubicBezTo>
                  <a:cubicBezTo>
                    <a:pt x="68328" y="23164"/>
                    <a:pt x="68006" y="20200"/>
                    <a:pt x="67877" y="17043"/>
                  </a:cubicBezTo>
                  <a:cubicBezTo>
                    <a:pt x="67748" y="13885"/>
                    <a:pt x="67748" y="10663"/>
                    <a:pt x="67748" y="7571"/>
                  </a:cubicBezTo>
                  <a:close/>
                  <a:moveTo>
                    <a:pt x="33276" y="94106"/>
                  </a:moveTo>
                  <a:cubicBezTo>
                    <a:pt x="37000" y="95741"/>
                    <a:pt x="41126" y="96235"/>
                    <a:pt x="45131" y="95524"/>
                  </a:cubicBezTo>
                  <a:cubicBezTo>
                    <a:pt x="48960" y="94809"/>
                    <a:pt x="52588" y="93270"/>
                    <a:pt x="55763" y="91013"/>
                  </a:cubicBezTo>
                  <a:cubicBezTo>
                    <a:pt x="59057" y="88617"/>
                    <a:pt x="61894" y="85649"/>
                    <a:pt x="64140" y="82250"/>
                  </a:cubicBezTo>
                  <a:cubicBezTo>
                    <a:pt x="66516" y="78828"/>
                    <a:pt x="68262" y="75010"/>
                    <a:pt x="69295" y="70974"/>
                  </a:cubicBezTo>
                  <a:lnTo>
                    <a:pt x="68650" y="53513"/>
                  </a:lnTo>
                  <a:cubicBezTo>
                    <a:pt x="67375" y="48285"/>
                    <a:pt x="64855" y="43444"/>
                    <a:pt x="61304" y="39401"/>
                  </a:cubicBezTo>
                  <a:cubicBezTo>
                    <a:pt x="58329" y="36070"/>
                    <a:pt x="54561" y="33544"/>
                    <a:pt x="50351" y="32056"/>
                  </a:cubicBezTo>
                  <a:cubicBezTo>
                    <a:pt x="46352" y="30693"/>
                    <a:pt x="42069" y="30382"/>
                    <a:pt x="37915" y="31154"/>
                  </a:cubicBezTo>
                  <a:cubicBezTo>
                    <a:pt x="33634" y="31858"/>
                    <a:pt x="29601" y="33631"/>
                    <a:pt x="26188" y="36308"/>
                  </a:cubicBezTo>
                  <a:cubicBezTo>
                    <a:pt x="22434" y="39344"/>
                    <a:pt x="19490" y="43263"/>
                    <a:pt x="17619" y="47713"/>
                  </a:cubicBezTo>
                  <a:cubicBezTo>
                    <a:pt x="15314" y="53300"/>
                    <a:pt x="14301" y="59335"/>
                    <a:pt x="14655" y="65368"/>
                  </a:cubicBezTo>
                  <a:cubicBezTo>
                    <a:pt x="14822" y="71327"/>
                    <a:pt x="16413" y="77160"/>
                    <a:pt x="19294" y="82379"/>
                  </a:cubicBezTo>
                  <a:cubicBezTo>
                    <a:pt x="22368" y="87862"/>
                    <a:pt x="27341" y="92033"/>
                    <a:pt x="33276" y="94106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8" name="Forme libre : forme 67">
              <a:extLst>
                <a:ext uri="{FF2B5EF4-FFF2-40B4-BE49-F238E27FC236}">
                  <a16:creationId xmlns:a16="http://schemas.microsoft.com/office/drawing/2014/main" id="{67B054EA-76C4-4E7E-AAF8-EAF0947CA227}"/>
                </a:ext>
              </a:extLst>
            </p:cNvPr>
            <p:cNvSpPr/>
            <p:nvPr/>
          </p:nvSpPr>
          <p:spPr>
            <a:xfrm>
              <a:off x="9607484" y="2458798"/>
              <a:ext cx="160814" cy="115920"/>
            </a:xfrm>
            <a:custGeom>
              <a:avLst/>
              <a:gdLst>
                <a:gd name="connsiteX0" fmla="*/ 15714 w 160814"/>
                <a:gd name="connsiteY0" fmla="*/ 28900 h 115920"/>
                <a:gd name="connsiteX1" fmla="*/ 29439 w 160814"/>
                <a:gd name="connsiteY1" fmla="*/ 10729 h 115920"/>
                <a:gd name="connsiteX2" fmla="*/ 50445 w 160814"/>
                <a:gd name="connsiteY2" fmla="*/ 3255 h 115920"/>
                <a:gd name="connsiteX3" fmla="*/ 64040 w 160814"/>
                <a:gd name="connsiteY3" fmla="*/ 6992 h 115920"/>
                <a:gd name="connsiteX4" fmla="*/ 73834 w 160814"/>
                <a:gd name="connsiteY4" fmla="*/ 16721 h 115920"/>
                <a:gd name="connsiteX5" fmla="*/ 80278 w 160814"/>
                <a:gd name="connsiteY5" fmla="*/ 29995 h 115920"/>
                <a:gd name="connsiteX6" fmla="*/ 84852 w 160814"/>
                <a:gd name="connsiteY6" fmla="*/ 44171 h 115920"/>
                <a:gd name="connsiteX7" fmla="*/ 88912 w 160814"/>
                <a:gd name="connsiteY7" fmla="*/ 32508 h 115920"/>
                <a:gd name="connsiteX8" fmla="*/ 96128 w 160814"/>
                <a:gd name="connsiteY8" fmla="*/ 19621 h 115920"/>
                <a:gd name="connsiteX9" fmla="*/ 106373 w 160814"/>
                <a:gd name="connsiteY9" fmla="*/ 9118 h 115920"/>
                <a:gd name="connsiteX10" fmla="*/ 119260 w 160814"/>
                <a:gd name="connsiteY10" fmla="*/ 4737 h 115920"/>
                <a:gd name="connsiteX11" fmla="*/ 136206 w 160814"/>
                <a:gd name="connsiteY11" fmla="*/ 8667 h 115920"/>
                <a:gd name="connsiteX12" fmla="*/ 147676 w 160814"/>
                <a:gd name="connsiteY12" fmla="*/ 20394 h 115920"/>
                <a:gd name="connsiteX13" fmla="*/ 154764 w 160814"/>
                <a:gd name="connsiteY13" fmla="*/ 38049 h 115920"/>
                <a:gd name="connsiteX14" fmla="*/ 158694 w 160814"/>
                <a:gd name="connsiteY14" fmla="*/ 59635 h 115920"/>
                <a:gd name="connsiteX15" fmla="*/ 160369 w 160814"/>
                <a:gd name="connsiteY15" fmla="*/ 83025 h 115920"/>
                <a:gd name="connsiteX16" fmla="*/ 160369 w 160814"/>
                <a:gd name="connsiteY16" fmla="*/ 106608 h 115920"/>
                <a:gd name="connsiteX17" fmla="*/ 158114 w 160814"/>
                <a:gd name="connsiteY17" fmla="*/ 111633 h 115920"/>
                <a:gd name="connsiteX18" fmla="*/ 147869 w 160814"/>
                <a:gd name="connsiteY18" fmla="*/ 111633 h 115920"/>
                <a:gd name="connsiteX19" fmla="*/ 145614 w 160814"/>
                <a:gd name="connsiteY19" fmla="*/ 106608 h 115920"/>
                <a:gd name="connsiteX20" fmla="*/ 144841 w 160814"/>
                <a:gd name="connsiteY20" fmla="*/ 77097 h 115920"/>
                <a:gd name="connsiteX21" fmla="*/ 142135 w 160814"/>
                <a:gd name="connsiteY21" fmla="*/ 48810 h 115920"/>
                <a:gd name="connsiteX22" fmla="*/ 135047 w 160814"/>
                <a:gd name="connsiteY22" fmla="*/ 27547 h 115920"/>
                <a:gd name="connsiteX23" fmla="*/ 121129 w 160814"/>
                <a:gd name="connsiteY23" fmla="*/ 19428 h 115920"/>
                <a:gd name="connsiteX24" fmla="*/ 107533 w 160814"/>
                <a:gd name="connsiteY24" fmla="*/ 26644 h 115920"/>
                <a:gd name="connsiteX25" fmla="*/ 98062 w 160814"/>
                <a:gd name="connsiteY25" fmla="*/ 45395 h 115920"/>
                <a:gd name="connsiteX26" fmla="*/ 92778 w 160814"/>
                <a:gd name="connsiteY26" fmla="*/ 73488 h 115920"/>
                <a:gd name="connsiteX27" fmla="*/ 92199 w 160814"/>
                <a:gd name="connsiteY27" fmla="*/ 108541 h 115920"/>
                <a:gd name="connsiteX28" fmla="*/ 89879 w 160814"/>
                <a:gd name="connsiteY28" fmla="*/ 113051 h 115920"/>
                <a:gd name="connsiteX29" fmla="*/ 84918 w 160814"/>
                <a:gd name="connsiteY29" fmla="*/ 115048 h 115920"/>
                <a:gd name="connsiteX30" fmla="*/ 79827 w 160814"/>
                <a:gd name="connsiteY30" fmla="*/ 113695 h 115920"/>
                <a:gd name="connsiteX31" fmla="*/ 77378 w 160814"/>
                <a:gd name="connsiteY31" fmla="*/ 108218 h 115920"/>
                <a:gd name="connsiteX32" fmla="*/ 75445 w 160814"/>
                <a:gd name="connsiteY32" fmla="*/ 76774 h 115920"/>
                <a:gd name="connsiteX33" fmla="*/ 71644 w 160814"/>
                <a:gd name="connsiteY33" fmla="*/ 47586 h 115920"/>
                <a:gd name="connsiteX34" fmla="*/ 63783 w 160814"/>
                <a:gd name="connsiteY34" fmla="*/ 26193 h 115920"/>
                <a:gd name="connsiteX35" fmla="*/ 49608 w 160814"/>
                <a:gd name="connsiteY35" fmla="*/ 18203 h 115920"/>
                <a:gd name="connsiteX36" fmla="*/ 36721 w 160814"/>
                <a:gd name="connsiteY36" fmla="*/ 23229 h 115920"/>
                <a:gd name="connsiteX37" fmla="*/ 27958 w 160814"/>
                <a:gd name="connsiteY37" fmla="*/ 36116 h 115920"/>
                <a:gd name="connsiteX38" fmla="*/ 22674 w 160814"/>
                <a:gd name="connsiteY38" fmla="*/ 54094 h 115920"/>
                <a:gd name="connsiteX39" fmla="*/ 19967 w 160814"/>
                <a:gd name="connsiteY39" fmla="*/ 74390 h 115920"/>
                <a:gd name="connsiteX40" fmla="*/ 18936 w 160814"/>
                <a:gd name="connsiteY40" fmla="*/ 94236 h 115920"/>
                <a:gd name="connsiteX41" fmla="*/ 18936 w 160814"/>
                <a:gd name="connsiteY41" fmla="*/ 110667 h 115920"/>
                <a:gd name="connsiteX42" fmla="*/ 15908 w 160814"/>
                <a:gd name="connsiteY42" fmla="*/ 114404 h 115920"/>
                <a:gd name="connsiteX43" fmla="*/ 10817 w 160814"/>
                <a:gd name="connsiteY43" fmla="*/ 115628 h 115920"/>
                <a:gd name="connsiteX44" fmla="*/ 5856 w 160814"/>
                <a:gd name="connsiteY44" fmla="*/ 114404 h 115920"/>
                <a:gd name="connsiteX45" fmla="*/ 3536 w 160814"/>
                <a:gd name="connsiteY45" fmla="*/ 110667 h 115920"/>
                <a:gd name="connsiteX46" fmla="*/ 1474 w 160814"/>
                <a:gd name="connsiteY46" fmla="*/ 61246 h 115920"/>
                <a:gd name="connsiteX47" fmla="*/ -330 w 160814"/>
                <a:gd name="connsiteY47" fmla="*/ 7507 h 115920"/>
                <a:gd name="connsiteX48" fmla="*/ 2183 w 160814"/>
                <a:gd name="connsiteY48" fmla="*/ 1579 h 115920"/>
                <a:gd name="connsiteX49" fmla="*/ 7209 w 160814"/>
                <a:gd name="connsiteY49" fmla="*/ -289 h 115920"/>
                <a:gd name="connsiteX50" fmla="*/ 12042 w 160814"/>
                <a:gd name="connsiteY50" fmla="*/ 1579 h 115920"/>
                <a:gd name="connsiteX51" fmla="*/ 14426 w 160814"/>
                <a:gd name="connsiteY51" fmla="*/ 7507 h 11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60814" h="115920">
                  <a:moveTo>
                    <a:pt x="15714" y="28900"/>
                  </a:moveTo>
                  <a:cubicBezTo>
                    <a:pt x="19043" y="21995"/>
                    <a:pt x="23708" y="15819"/>
                    <a:pt x="29439" y="10729"/>
                  </a:cubicBezTo>
                  <a:cubicBezTo>
                    <a:pt x="35328" y="5817"/>
                    <a:pt x="42776" y="3167"/>
                    <a:pt x="50445" y="3255"/>
                  </a:cubicBezTo>
                  <a:cubicBezTo>
                    <a:pt x="55242" y="3163"/>
                    <a:pt x="59963" y="4461"/>
                    <a:pt x="64040" y="6992"/>
                  </a:cubicBezTo>
                  <a:cubicBezTo>
                    <a:pt x="67915" y="9556"/>
                    <a:pt x="71244" y="12863"/>
                    <a:pt x="73834" y="16721"/>
                  </a:cubicBezTo>
                  <a:cubicBezTo>
                    <a:pt x="76523" y="20863"/>
                    <a:pt x="78687" y="25321"/>
                    <a:pt x="80278" y="29995"/>
                  </a:cubicBezTo>
                  <a:cubicBezTo>
                    <a:pt x="82082" y="34892"/>
                    <a:pt x="83628" y="39596"/>
                    <a:pt x="84852" y="44171"/>
                  </a:cubicBezTo>
                  <a:cubicBezTo>
                    <a:pt x="85864" y="40172"/>
                    <a:pt x="87222" y="36270"/>
                    <a:pt x="88912" y="32508"/>
                  </a:cubicBezTo>
                  <a:cubicBezTo>
                    <a:pt x="90815" y="27950"/>
                    <a:pt x="93237" y="23626"/>
                    <a:pt x="96128" y="19621"/>
                  </a:cubicBezTo>
                  <a:cubicBezTo>
                    <a:pt x="99003" y="15631"/>
                    <a:pt x="102456" y="12091"/>
                    <a:pt x="106373" y="9118"/>
                  </a:cubicBezTo>
                  <a:cubicBezTo>
                    <a:pt x="110072" y="6285"/>
                    <a:pt x="114601" y="4746"/>
                    <a:pt x="119260" y="4737"/>
                  </a:cubicBezTo>
                  <a:cubicBezTo>
                    <a:pt x="125173" y="4350"/>
                    <a:pt x="131068" y="5717"/>
                    <a:pt x="136206" y="8667"/>
                  </a:cubicBezTo>
                  <a:cubicBezTo>
                    <a:pt x="140932" y="11578"/>
                    <a:pt x="144870" y="15605"/>
                    <a:pt x="147676" y="20394"/>
                  </a:cubicBezTo>
                  <a:cubicBezTo>
                    <a:pt x="150894" y="25899"/>
                    <a:pt x="153282" y="31848"/>
                    <a:pt x="154764" y="38049"/>
                  </a:cubicBezTo>
                  <a:cubicBezTo>
                    <a:pt x="156521" y="45156"/>
                    <a:pt x="157833" y="52365"/>
                    <a:pt x="158694" y="59635"/>
                  </a:cubicBezTo>
                  <a:cubicBezTo>
                    <a:pt x="159596" y="67238"/>
                    <a:pt x="160112" y="75035"/>
                    <a:pt x="160369" y="83025"/>
                  </a:cubicBezTo>
                  <a:cubicBezTo>
                    <a:pt x="160627" y="91015"/>
                    <a:pt x="160369" y="98940"/>
                    <a:pt x="160369" y="106608"/>
                  </a:cubicBezTo>
                  <a:cubicBezTo>
                    <a:pt x="160524" y="108558"/>
                    <a:pt x="159674" y="110452"/>
                    <a:pt x="158114" y="111633"/>
                  </a:cubicBezTo>
                  <a:cubicBezTo>
                    <a:pt x="155009" y="113690"/>
                    <a:pt x="150975" y="113690"/>
                    <a:pt x="147869" y="111633"/>
                  </a:cubicBezTo>
                  <a:cubicBezTo>
                    <a:pt x="146279" y="110477"/>
                    <a:pt x="145421" y="108564"/>
                    <a:pt x="145614" y="106608"/>
                  </a:cubicBezTo>
                  <a:cubicBezTo>
                    <a:pt x="145614" y="97265"/>
                    <a:pt x="145163" y="87277"/>
                    <a:pt x="144841" y="77097"/>
                  </a:cubicBezTo>
                  <a:cubicBezTo>
                    <a:pt x="144598" y="67616"/>
                    <a:pt x="143694" y="58164"/>
                    <a:pt x="142135" y="48810"/>
                  </a:cubicBezTo>
                  <a:cubicBezTo>
                    <a:pt x="140974" y="41377"/>
                    <a:pt x="138579" y="34189"/>
                    <a:pt x="135047" y="27547"/>
                  </a:cubicBezTo>
                  <a:cubicBezTo>
                    <a:pt x="132451" y="22299"/>
                    <a:pt x="126975" y="19104"/>
                    <a:pt x="121129" y="19428"/>
                  </a:cubicBezTo>
                  <a:cubicBezTo>
                    <a:pt x="115766" y="19752"/>
                    <a:pt x="110807" y="22384"/>
                    <a:pt x="107533" y="26644"/>
                  </a:cubicBezTo>
                  <a:cubicBezTo>
                    <a:pt x="103208" y="32233"/>
                    <a:pt x="99993" y="38597"/>
                    <a:pt x="98062" y="45395"/>
                  </a:cubicBezTo>
                  <a:cubicBezTo>
                    <a:pt x="95322" y="54549"/>
                    <a:pt x="93551" y="63965"/>
                    <a:pt x="92778" y="73488"/>
                  </a:cubicBezTo>
                  <a:cubicBezTo>
                    <a:pt x="91734" y="85143"/>
                    <a:pt x="91540" y="96858"/>
                    <a:pt x="92199" y="108541"/>
                  </a:cubicBezTo>
                  <a:cubicBezTo>
                    <a:pt x="92233" y="110338"/>
                    <a:pt x="91361" y="112033"/>
                    <a:pt x="89879" y="113051"/>
                  </a:cubicBezTo>
                  <a:cubicBezTo>
                    <a:pt x="88450" y="114176"/>
                    <a:pt x="86728" y="114870"/>
                    <a:pt x="84918" y="115048"/>
                  </a:cubicBezTo>
                  <a:cubicBezTo>
                    <a:pt x="83110" y="115268"/>
                    <a:pt x="81287" y="114784"/>
                    <a:pt x="79827" y="113695"/>
                  </a:cubicBezTo>
                  <a:cubicBezTo>
                    <a:pt x="78159" y="112384"/>
                    <a:pt x="77243" y="110336"/>
                    <a:pt x="77378" y="108218"/>
                  </a:cubicBezTo>
                  <a:cubicBezTo>
                    <a:pt x="76798" y="97973"/>
                    <a:pt x="76089" y="87535"/>
                    <a:pt x="75445" y="76774"/>
                  </a:cubicBezTo>
                  <a:cubicBezTo>
                    <a:pt x="74843" y="66970"/>
                    <a:pt x="73573" y="57217"/>
                    <a:pt x="71644" y="47586"/>
                  </a:cubicBezTo>
                  <a:cubicBezTo>
                    <a:pt x="70293" y="40050"/>
                    <a:pt x="67632" y="32810"/>
                    <a:pt x="63783" y="26193"/>
                  </a:cubicBezTo>
                  <a:cubicBezTo>
                    <a:pt x="61000" y="21013"/>
                    <a:pt x="55480" y="17902"/>
                    <a:pt x="49608" y="18203"/>
                  </a:cubicBezTo>
                  <a:cubicBezTo>
                    <a:pt x="44814" y="18093"/>
                    <a:pt x="40175" y="19902"/>
                    <a:pt x="36721" y="23229"/>
                  </a:cubicBezTo>
                  <a:cubicBezTo>
                    <a:pt x="32938" y="26871"/>
                    <a:pt x="29954" y="31260"/>
                    <a:pt x="27958" y="36116"/>
                  </a:cubicBezTo>
                  <a:cubicBezTo>
                    <a:pt x="25505" y="41883"/>
                    <a:pt x="23732" y="47917"/>
                    <a:pt x="22674" y="54094"/>
                  </a:cubicBezTo>
                  <a:cubicBezTo>
                    <a:pt x="21514" y="60537"/>
                    <a:pt x="20547" y="67496"/>
                    <a:pt x="19967" y="74390"/>
                  </a:cubicBezTo>
                  <a:cubicBezTo>
                    <a:pt x="19387" y="81285"/>
                    <a:pt x="19000" y="87857"/>
                    <a:pt x="18936" y="94236"/>
                  </a:cubicBezTo>
                  <a:cubicBezTo>
                    <a:pt x="18871" y="100615"/>
                    <a:pt x="18936" y="106028"/>
                    <a:pt x="18936" y="110667"/>
                  </a:cubicBezTo>
                  <a:cubicBezTo>
                    <a:pt x="18540" y="112305"/>
                    <a:pt x="17427" y="113677"/>
                    <a:pt x="15908" y="114404"/>
                  </a:cubicBezTo>
                  <a:cubicBezTo>
                    <a:pt x="14338" y="115225"/>
                    <a:pt x="12589" y="115645"/>
                    <a:pt x="10817" y="115628"/>
                  </a:cubicBezTo>
                  <a:cubicBezTo>
                    <a:pt x="9085" y="115660"/>
                    <a:pt x="7374" y="115238"/>
                    <a:pt x="5856" y="114404"/>
                  </a:cubicBezTo>
                  <a:cubicBezTo>
                    <a:pt x="4416" y="113722"/>
                    <a:pt x="3509" y="112260"/>
                    <a:pt x="3536" y="110667"/>
                  </a:cubicBezTo>
                  <a:cubicBezTo>
                    <a:pt x="2377" y="95203"/>
                    <a:pt x="1667" y="78772"/>
                    <a:pt x="1474" y="61246"/>
                  </a:cubicBezTo>
                  <a:cubicBezTo>
                    <a:pt x="1281" y="43720"/>
                    <a:pt x="637" y="25871"/>
                    <a:pt x="-330" y="7507"/>
                  </a:cubicBezTo>
                  <a:cubicBezTo>
                    <a:pt x="-345" y="5269"/>
                    <a:pt x="564" y="3124"/>
                    <a:pt x="2183" y="1579"/>
                  </a:cubicBezTo>
                  <a:cubicBezTo>
                    <a:pt x="3576" y="367"/>
                    <a:pt x="5362" y="-297"/>
                    <a:pt x="7209" y="-289"/>
                  </a:cubicBezTo>
                  <a:cubicBezTo>
                    <a:pt x="9002" y="-318"/>
                    <a:pt x="10735" y="352"/>
                    <a:pt x="12042" y="1579"/>
                  </a:cubicBezTo>
                  <a:cubicBezTo>
                    <a:pt x="13571" y="3174"/>
                    <a:pt x="14425" y="5298"/>
                    <a:pt x="14426" y="7507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9" name="Forme libre : forme 68">
              <a:extLst>
                <a:ext uri="{FF2B5EF4-FFF2-40B4-BE49-F238E27FC236}">
                  <a16:creationId xmlns:a16="http://schemas.microsoft.com/office/drawing/2014/main" id="{15275526-D7D8-4B64-A8B3-5F1AB635B4C7}"/>
                </a:ext>
              </a:extLst>
            </p:cNvPr>
            <p:cNvSpPr/>
            <p:nvPr/>
          </p:nvSpPr>
          <p:spPr>
            <a:xfrm>
              <a:off x="9796251" y="2462350"/>
              <a:ext cx="94303" cy="181248"/>
            </a:xfrm>
            <a:custGeom>
              <a:avLst/>
              <a:gdLst>
                <a:gd name="connsiteX0" fmla="*/ 47958 w 94303"/>
                <a:gd name="connsiteY0" fmla="*/ 107245 h 181248"/>
                <a:gd name="connsiteX1" fmla="*/ 28628 w 94303"/>
                <a:gd name="connsiteY1" fmla="*/ 104410 h 181248"/>
                <a:gd name="connsiteX2" fmla="*/ 14453 w 94303"/>
                <a:gd name="connsiteY2" fmla="*/ 95002 h 181248"/>
                <a:gd name="connsiteX3" fmla="*/ 14452 w 94303"/>
                <a:gd name="connsiteY3" fmla="*/ 173161 h 181248"/>
                <a:gd name="connsiteX4" fmla="*/ 12197 w 94303"/>
                <a:gd name="connsiteY4" fmla="*/ 179089 h 181248"/>
                <a:gd name="connsiteX5" fmla="*/ 7042 w 94303"/>
                <a:gd name="connsiteY5" fmla="*/ 180958 h 181248"/>
                <a:gd name="connsiteX6" fmla="*/ 1951 w 94303"/>
                <a:gd name="connsiteY6" fmla="*/ 178961 h 181248"/>
                <a:gd name="connsiteX7" fmla="*/ -304 w 94303"/>
                <a:gd name="connsiteY7" fmla="*/ 172839 h 181248"/>
                <a:gd name="connsiteX8" fmla="*/ 598 w 94303"/>
                <a:gd name="connsiteY8" fmla="*/ 7822 h 181248"/>
                <a:gd name="connsiteX9" fmla="*/ 2854 w 94303"/>
                <a:gd name="connsiteY9" fmla="*/ 1766 h 181248"/>
                <a:gd name="connsiteX10" fmla="*/ 13098 w 94303"/>
                <a:gd name="connsiteY10" fmla="*/ 1766 h 181248"/>
                <a:gd name="connsiteX11" fmla="*/ 15353 w 94303"/>
                <a:gd name="connsiteY11" fmla="*/ 7822 h 181248"/>
                <a:gd name="connsiteX12" fmla="*/ 15354 w 94303"/>
                <a:gd name="connsiteY12" fmla="*/ 24447 h 181248"/>
                <a:gd name="connsiteX13" fmla="*/ 29079 w 94303"/>
                <a:gd name="connsiteY13" fmla="*/ 14266 h 181248"/>
                <a:gd name="connsiteX14" fmla="*/ 47636 w 94303"/>
                <a:gd name="connsiteY14" fmla="*/ 9691 h 181248"/>
                <a:gd name="connsiteX15" fmla="*/ 72830 w 94303"/>
                <a:gd name="connsiteY15" fmla="*/ 15813 h 181248"/>
                <a:gd name="connsiteX16" fmla="*/ 88359 w 94303"/>
                <a:gd name="connsiteY16" fmla="*/ 33210 h 181248"/>
                <a:gd name="connsiteX17" fmla="*/ 93965 w 94303"/>
                <a:gd name="connsiteY17" fmla="*/ 56600 h 181248"/>
                <a:gd name="connsiteX18" fmla="*/ 89261 w 94303"/>
                <a:gd name="connsiteY18" fmla="*/ 80247 h 181248"/>
                <a:gd name="connsiteX19" fmla="*/ 74184 w 94303"/>
                <a:gd name="connsiteY19" fmla="*/ 98933 h 181248"/>
                <a:gd name="connsiteX20" fmla="*/ 47959 w 94303"/>
                <a:gd name="connsiteY20" fmla="*/ 107245 h 181248"/>
                <a:gd name="connsiteX21" fmla="*/ 47958 w 94303"/>
                <a:gd name="connsiteY21" fmla="*/ 23802 h 181248"/>
                <a:gd name="connsiteX22" fmla="*/ 30174 w 94303"/>
                <a:gd name="connsiteY22" fmla="*/ 29730 h 181248"/>
                <a:gd name="connsiteX23" fmla="*/ 19414 w 94303"/>
                <a:gd name="connsiteY23" fmla="*/ 42617 h 181248"/>
                <a:gd name="connsiteX24" fmla="*/ 15934 w 94303"/>
                <a:gd name="connsiteY24" fmla="*/ 59177 h 181248"/>
                <a:gd name="connsiteX25" fmla="*/ 19606 w 94303"/>
                <a:gd name="connsiteY25" fmla="*/ 75608 h 181248"/>
                <a:gd name="connsiteX26" fmla="*/ 30174 w 94303"/>
                <a:gd name="connsiteY26" fmla="*/ 88108 h 181248"/>
                <a:gd name="connsiteX27" fmla="*/ 65613 w 94303"/>
                <a:gd name="connsiteY27" fmla="*/ 88108 h 181248"/>
                <a:gd name="connsiteX28" fmla="*/ 76180 w 94303"/>
                <a:gd name="connsiteY28" fmla="*/ 75221 h 181248"/>
                <a:gd name="connsiteX29" fmla="*/ 79660 w 94303"/>
                <a:gd name="connsiteY29" fmla="*/ 58210 h 181248"/>
                <a:gd name="connsiteX30" fmla="*/ 76051 w 94303"/>
                <a:gd name="connsiteY30" fmla="*/ 41328 h 181248"/>
                <a:gd name="connsiteX31" fmla="*/ 65290 w 94303"/>
                <a:gd name="connsiteY31" fmla="*/ 28828 h 181248"/>
                <a:gd name="connsiteX32" fmla="*/ 47958 w 94303"/>
                <a:gd name="connsiteY32" fmla="*/ 23802 h 18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4303" h="181248">
                  <a:moveTo>
                    <a:pt x="47958" y="107245"/>
                  </a:moveTo>
                  <a:cubicBezTo>
                    <a:pt x="41384" y="107758"/>
                    <a:pt x="34778" y="106789"/>
                    <a:pt x="28628" y="104410"/>
                  </a:cubicBezTo>
                  <a:cubicBezTo>
                    <a:pt x="23344" y="102211"/>
                    <a:pt x="18531" y="99018"/>
                    <a:pt x="14453" y="95002"/>
                  </a:cubicBezTo>
                  <a:lnTo>
                    <a:pt x="14452" y="173161"/>
                  </a:lnTo>
                  <a:cubicBezTo>
                    <a:pt x="14675" y="175382"/>
                    <a:pt x="13840" y="177579"/>
                    <a:pt x="12197" y="179089"/>
                  </a:cubicBezTo>
                  <a:cubicBezTo>
                    <a:pt x="10756" y="180306"/>
                    <a:pt x="8928" y="180968"/>
                    <a:pt x="7042" y="180958"/>
                  </a:cubicBezTo>
                  <a:cubicBezTo>
                    <a:pt x="5151" y="180972"/>
                    <a:pt x="3328" y="180257"/>
                    <a:pt x="1951" y="178961"/>
                  </a:cubicBezTo>
                  <a:cubicBezTo>
                    <a:pt x="333" y="177353"/>
                    <a:pt x="-492" y="175113"/>
                    <a:pt x="-304" y="172839"/>
                  </a:cubicBezTo>
                  <a:lnTo>
                    <a:pt x="598" y="7822"/>
                  </a:lnTo>
                  <a:cubicBezTo>
                    <a:pt x="403" y="5567"/>
                    <a:pt x="1231" y="3344"/>
                    <a:pt x="2854" y="1766"/>
                  </a:cubicBezTo>
                  <a:cubicBezTo>
                    <a:pt x="5718" y="-976"/>
                    <a:pt x="10234" y="-976"/>
                    <a:pt x="13098" y="1766"/>
                  </a:cubicBezTo>
                  <a:cubicBezTo>
                    <a:pt x="14721" y="3344"/>
                    <a:pt x="15549" y="5567"/>
                    <a:pt x="15353" y="7822"/>
                  </a:cubicBezTo>
                  <a:lnTo>
                    <a:pt x="15354" y="24447"/>
                  </a:lnTo>
                  <a:cubicBezTo>
                    <a:pt x="19226" y="20195"/>
                    <a:pt x="23887" y="16737"/>
                    <a:pt x="29079" y="14266"/>
                  </a:cubicBezTo>
                  <a:cubicBezTo>
                    <a:pt x="34895" y="11511"/>
                    <a:pt x="41206" y="9955"/>
                    <a:pt x="47636" y="9691"/>
                  </a:cubicBezTo>
                  <a:cubicBezTo>
                    <a:pt x="56473" y="8979"/>
                    <a:pt x="65305" y="11125"/>
                    <a:pt x="72830" y="15813"/>
                  </a:cubicBezTo>
                  <a:cubicBezTo>
                    <a:pt x="79442" y="20150"/>
                    <a:pt x="84797" y="26150"/>
                    <a:pt x="88359" y="33210"/>
                  </a:cubicBezTo>
                  <a:cubicBezTo>
                    <a:pt x="92001" y="40472"/>
                    <a:pt x="93919" y="48476"/>
                    <a:pt x="93965" y="56600"/>
                  </a:cubicBezTo>
                  <a:cubicBezTo>
                    <a:pt x="94106" y="64728"/>
                    <a:pt x="92503" y="72792"/>
                    <a:pt x="89261" y="80247"/>
                  </a:cubicBezTo>
                  <a:cubicBezTo>
                    <a:pt x="85949" y="87683"/>
                    <a:pt x="80751" y="94125"/>
                    <a:pt x="74184" y="98933"/>
                  </a:cubicBezTo>
                  <a:cubicBezTo>
                    <a:pt x="66521" y="104367"/>
                    <a:pt x="57353" y="107273"/>
                    <a:pt x="47959" y="107245"/>
                  </a:cubicBezTo>
                  <a:close/>
                  <a:moveTo>
                    <a:pt x="47958" y="23802"/>
                  </a:moveTo>
                  <a:cubicBezTo>
                    <a:pt x="41574" y="23972"/>
                    <a:pt x="35384" y="26035"/>
                    <a:pt x="30174" y="29730"/>
                  </a:cubicBezTo>
                  <a:cubicBezTo>
                    <a:pt x="25532" y="33022"/>
                    <a:pt x="21824" y="37462"/>
                    <a:pt x="19414" y="42617"/>
                  </a:cubicBezTo>
                  <a:cubicBezTo>
                    <a:pt x="17071" y="47821"/>
                    <a:pt x="15884" y="53470"/>
                    <a:pt x="15934" y="59177"/>
                  </a:cubicBezTo>
                  <a:cubicBezTo>
                    <a:pt x="15879" y="64863"/>
                    <a:pt x="17136" y="70486"/>
                    <a:pt x="19606" y="75608"/>
                  </a:cubicBezTo>
                  <a:cubicBezTo>
                    <a:pt x="22018" y="80599"/>
                    <a:pt x="25653" y="84899"/>
                    <a:pt x="30174" y="88108"/>
                  </a:cubicBezTo>
                  <a:cubicBezTo>
                    <a:pt x="41002" y="94928"/>
                    <a:pt x="54784" y="94928"/>
                    <a:pt x="65613" y="88108"/>
                  </a:cubicBezTo>
                  <a:cubicBezTo>
                    <a:pt x="70176" y="84783"/>
                    <a:pt x="73813" y="80347"/>
                    <a:pt x="76180" y="75221"/>
                  </a:cubicBezTo>
                  <a:cubicBezTo>
                    <a:pt x="78529" y="69860"/>
                    <a:pt x="79714" y="64063"/>
                    <a:pt x="79660" y="58210"/>
                  </a:cubicBezTo>
                  <a:cubicBezTo>
                    <a:pt x="79725" y="52385"/>
                    <a:pt x="78492" y="46618"/>
                    <a:pt x="76051" y="41328"/>
                  </a:cubicBezTo>
                  <a:cubicBezTo>
                    <a:pt x="73659" y="36266"/>
                    <a:pt x="69940" y="31946"/>
                    <a:pt x="65290" y="28828"/>
                  </a:cubicBezTo>
                  <a:cubicBezTo>
                    <a:pt x="60222" y="25292"/>
                    <a:pt x="54131" y="23526"/>
                    <a:pt x="47958" y="23802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0" name="Forme libre : forme 69">
              <a:extLst>
                <a:ext uri="{FF2B5EF4-FFF2-40B4-BE49-F238E27FC236}">
                  <a16:creationId xmlns:a16="http://schemas.microsoft.com/office/drawing/2014/main" id="{9943E3F0-25CF-4E17-9A93-CD4102C2CE9A}"/>
                </a:ext>
              </a:extLst>
            </p:cNvPr>
            <p:cNvSpPr/>
            <p:nvPr/>
          </p:nvSpPr>
          <p:spPr>
            <a:xfrm>
              <a:off x="9917254" y="2427351"/>
              <a:ext cx="16533" cy="148779"/>
            </a:xfrm>
            <a:custGeom>
              <a:avLst/>
              <a:gdLst>
                <a:gd name="connsiteX0" fmla="*/ -299 w 16533"/>
                <a:gd name="connsiteY0" fmla="*/ 7511 h 148779"/>
                <a:gd name="connsiteX1" fmla="*/ 1827 w 16533"/>
                <a:gd name="connsiteY1" fmla="*/ 1905 h 148779"/>
                <a:gd name="connsiteX2" fmla="*/ 6918 w 16533"/>
                <a:gd name="connsiteY2" fmla="*/ -286 h 148779"/>
                <a:gd name="connsiteX3" fmla="*/ 12330 w 16533"/>
                <a:gd name="connsiteY3" fmla="*/ 1905 h 148779"/>
                <a:gd name="connsiteX4" fmla="*/ 14456 w 16533"/>
                <a:gd name="connsiteY4" fmla="*/ 7511 h 148779"/>
                <a:gd name="connsiteX5" fmla="*/ 7309 w 16533"/>
                <a:gd name="connsiteY5" fmla="*/ 15050 h 148779"/>
                <a:gd name="connsiteX6" fmla="*/ 6918 w 16533"/>
                <a:gd name="connsiteY6" fmla="*/ 15050 h 148779"/>
                <a:gd name="connsiteX7" fmla="*/ 1827 w 16533"/>
                <a:gd name="connsiteY7" fmla="*/ 12859 h 148779"/>
                <a:gd name="connsiteX8" fmla="*/ -299 w 16533"/>
                <a:gd name="connsiteY8" fmla="*/ 7511 h 148779"/>
                <a:gd name="connsiteX9" fmla="*/ -299 w 16533"/>
                <a:gd name="connsiteY9" fmla="*/ 39084 h 148779"/>
                <a:gd name="connsiteX10" fmla="*/ 2085 w 16533"/>
                <a:gd name="connsiteY10" fmla="*/ 33156 h 148779"/>
                <a:gd name="connsiteX11" fmla="*/ 12653 w 16533"/>
                <a:gd name="connsiteY11" fmla="*/ 33156 h 148779"/>
                <a:gd name="connsiteX12" fmla="*/ 15101 w 16533"/>
                <a:gd name="connsiteY12" fmla="*/ 39084 h 148779"/>
                <a:gd name="connsiteX13" fmla="*/ 15101 w 16533"/>
                <a:gd name="connsiteY13" fmla="*/ 65631 h 148779"/>
                <a:gd name="connsiteX14" fmla="*/ 15553 w 16533"/>
                <a:gd name="connsiteY14" fmla="*/ 90309 h 148779"/>
                <a:gd name="connsiteX15" fmla="*/ 16003 w 16533"/>
                <a:gd name="connsiteY15" fmla="*/ 115052 h 148779"/>
                <a:gd name="connsiteX16" fmla="*/ 16003 w 16533"/>
                <a:gd name="connsiteY16" fmla="*/ 141599 h 148779"/>
                <a:gd name="connsiteX17" fmla="*/ 13619 w 16533"/>
                <a:gd name="connsiteY17" fmla="*/ 146754 h 148779"/>
                <a:gd name="connsiteX18" fmla="*/ 2730 w 16533"/>
                <a:gd name="connsiteY18" fmla="*/ 146754 h 148779"/>
                <a:gd name="connsiteX19" fmla="*/ 346 w 16533"/>
                <a:gd name="connsiteY19" fmla="*/ 141599 h 148779"/>
                <a:gd name="connsiteX20" fmla="*/ 345 w 16533"/>
                <a:gd name="connsiteY20" fmla="*/ 115052 h 148779"/>
                <a:gd name="connsiteX21" fmla="*/ 345 w 16533"/>
                <a:gd name="connsiteY21" fmla="*/ 90309 h 148779"/>
                <a:gd name="connsiteX22" fmla="*/ 24 w 16533"/>
                <a:gd name="connsiteY22" fmla="*/ 65631 h 148779"/>
                <a:gd name="connsiteX23" fmla="*/ -299 w 16533"/>
                <a:gd name="connsiteY23" fmla="*/ 39084 h 148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533" h="148779">
                  <a:moveTo>
                    <a:pt x="-299" y="7511"/>
                  </a:moveTo>
                  <a:cubicBezTo>
                    <a:pt x="-381" y="5431"/>
                    <a:pt x="387" y="3408"/>
                    <a:pt x="1827" y="1905"/>
                  </a:cubicBezTo>
                  <a:cubicBezTo>
                    <a:pt x="3107" y="445"/>
                    <a:pt x="4977" y="-360"/>
                    <a:pt x="6918" y="-286"/>
                  </a:cubicBezTo>
                  <a:cubicBezTo>
                    <a:pt x="8952" y="-359"/>
                    <a:pt x="10920" y="438"/>
                    <a:pt x="12330" y="1905"/>
                  </a:cubicBezTo>
                  <a:cubicBezTo>
                    <a:pt x="13770" y="3408"/>
                    <a:pt x="14538" y="5431"/>
                    <a:pt x="14456" y="7511"/>
                  </a:cubicBezTo>
                  <a:cubicBezTo>
                    <a:pt x="14565" y="11566"/>
                    <a:pt x="11364" y="14941"/>
                    <a:pt x="7309" y="15050"/>
                  </a:cubicBezTo>
                  <a:cubicBezTo>
                    <a:pt x="7179" y="15053"/>
                    <a:pt x="7048" y="15053"/>
                    <a:pt x="6918" y="15050"/>
                  </a:cubicBezTo>
                  <a:cubicBezTo>
                    <a:pt x="4989" y="15064"/>
                    <a:pt x="3143" y="14269"/>
                    <a:pt x="1827" y="12859"/>
                  </a:cubicBezTo>
                  <a:cubicBezTo>
                    <a:pt x="427" y="11436"/>
                    <a:pt x="-340" y="9507"/>
                    <a:pt x="-299" y="7511"/>
                  </a:cubicBezTo>
                  <a:close/>
                  <a:moveTo>
                    <a:pt x="-299" y="39084"/>
                  </a:moveTo>
                  <a:cubicBezTo>
                    <a:pt x="-512" y="36838"/>
                    <a:pt x="377" y="34629"/>
                    <a:pt x="2085" y="33156"/>
                  </a:cubicBezTo>
                  <a:cubicBezTo>
                    <a:pt x="5163" y="30654"/>
                    <a:pt x="9575" y="30654"/>
                    <a:pt x="12653" y="33156"/>
                  </a:cubicBezTo>
                  <a:cubicBezTo>
                    <a:pt x="14376" y="34622"/>
                    <a:pt x="15287" y="36829"/>
                    <a:pt x="15101" y="39084"/>
                  </a:cubicBezTo>
                  <a:cubicBezTo>
                    <a:pt x="15101" y="48427"/>
                    <a:pt x="15101" y="57319"/>
                    <a:pt x="15101" y="65631"/>
                  </a:cubicBezTo>
                  <a:cubicBezTo>
                    <a:pt x="15101" y="73943"/>
                    <a:pt x="15101" y="82190"/>
                    <a:pt x="15553" y="90309"/>
                  </a:cubicBezTo>
                  <a:cubicBezTo>
                    <a:pt x="16003" y="98428"/>
                    <a:pt x="15553" y="106675"/>
                    <a:pt x="16003" y="115052"/>
                  </a:cubicBezTo>
                  <a:cubicBezTo>
                    <a:pt x="16454" y="123428"/>
                    <a:pt x="16003" y="132191"/>
                    <a:pt x="16003" y="141599"/>
                  </a:cubicBezTo>
                  <a:cubicBezTo>
                    <a:pt x="16137" y="143611"/>
                    <a:pt x="15239" y="145553"/>
                    <a:pt x="13619" y="146754"/>
                  </a:cubicBezTo>
                  <a:cubicBezTo>
                    <a:pt x="10358" y="149068"/>
                    <a:pt x="5990" y="149068"/>
                    <a:pt x="2730" y="146754"/>
                  </a:cubicBezTo>
                  <a:cubicBezTo>
                    <a:pt x="1111" y="145553"/>
                    <a:pt x="212" y="143611"/>
                    <a:pt x="346" y="141599"/>
                  </a:cubicBezTo>
                  <a:cubicBezTo>
                    <a:pt x="345" y="132191"/>
                    <a:pt x="345" y="123364"/>
                    <a:pt x="345" y="115052"/>
                  </a:cubicBezTo>
                  <a:cubicBezTo>
                    <a:pt x="345" y="106740"/>
                    <a:pt x="345" y="98492"/>
                    <a:pt x="345" y="90309"/>
                  </a:cubicBezTo>
                  <a:cubicBezTo>
                    <a:pt x="345" y="82126"/>
                    <a:pt x="345" y="74007"/>
                    <a:pt x="24" y="65631"/>
                  </a:cubicBezTo>
                  <a:cubicBezTo>
                    <a:pt x="-299" y="57254"/>
                    <a:pt x="-299" y="48427"/>
                    <a:pt x="-299" y="39084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1" name="Forme libre : forme 70">
              <a:extLst>
                <a:ext uri="{FF2B5EF4-FFF2-40B4-BE49-F238E27FC236}">
                  <a16:creationId xmlns:a16="http://schemas.microsoft.com/office/drawing/2014/main" id="{757652AF-C08A-4473-B37C-577503321A59}"/>
                </a:ext>
              </a:extLst>
            </p:cNvPr>
            <p:cNvSpPr/>
            <p:nvPr/>
          </p:nvSpPr>
          <p:spPr>
            <a:xfrm>
              <a:off x="9967002" y="2457052"/>
              <a:ext cx="63452" cy="115474"/>
            </a:xfrm>
            <a:custGeom>
              <a:avLst/>
              <a:gdLst>
                <a:gd name="connsiteX0" fmla="*/ -302 w 63452"/>
                <a:gd name="connsiteY0" fmla="*/ 7515 h 115474"/>
                <a:gd name="connsiteX1" fmla="*/ 1953 w 63452"/>
                <a:gd name="connsiteY1" fmla="*/ 1587 h 115474"/>
                <a:gd name="connsiteX2" fmla="*/ 12005 w 63452"/>
                <a:gd name="connsiteY2" fmla="*/ 1587 h 115474"/>
                <a:gd name="connsiteX3" fmla="*/ 14195 w 63452"/>
                <a:gd name="connsiteY3" fmla="*/ 7515 h 115474"/>
                <a:gd name="connsiteX4" fmla="*/ 14195 w 63452"/>
                <a:gd name="connsiteY4" fmla="*/ 21884 h 115474"/>
                <a:gd name="connsiteX5" fmla="*/ 25213 w 63452"/>
                <a:gd name="connsiteY5" fmla="*/ 14538 h 115474"/>
                <a:gd name="connsiteX6" fmla="*/ 38100 w 63452"/>
                <a:gd name="connsiteY6" fmla="*/ 11896 h 115474"/>
                <a:gd name="connsiteX7" fmla="*/ 50600 w 63452"/>
                <a:gd name="connsiteY7" fmla="*/ 14989 h 115474"/>
                <a:gd name="connsiteX8" fmla="*/ 61297 w 63452"/>
                <a:gd name="connsiteY8" fmla="*/ 24719 h 115474"/>
                <a:gd name="connsiteX9" fmla="*/ 63101 w 63452"/>
                <a:gd name="connsiteY9" fmla="*/ 31162 h 115474"/>
                <a:gd name="connsiteX10" fmla="*/ 61039 w 63452"/>
                <a:gd name="connsiteY10" fmla="*/ 35995 h 115474"/>
                <a:gd name="connsiteX11" fmla="*/ 56336 w 63452"/>
                <a:gd name="connsiteY11" fmla="*/ 37348 h 115474"/>
                <a:gd name="connsiteX12" fmla="*/ 50730 w 63452"/>
                <a:gd name="connsiteY12" fmla="*/ 33611 h 115474"/>
                <a:gd name="connsiteX13" fmla="*/ 34750 w 63452"/>
                <a:gd name="connsiteY13" fmla="*/ 25943 h 115474"/>
                <a:gd name="connsiteX14" fmla="*/ 19673 w 63452"/>
                <a:gd name="connsiteY14" fmla="*/ 37992 h 115474"/>
                <a:gd name="connsiteX15" fmla="*/ 16193 w 63452"/>
                <a:gd name="connsiteY15" fmla="*/ 50492 h 115474"/>
                <a:gd name="connsiteX16" fmla="*/ 14840 w 63452"/>
                <a:gd name="connsiteY16" fmla="*/ 65828 h 115474"/>
                <a:gd name="connsiteX17" fmla="*/ 15161 w 63452"/>
                <a:gd name="connsiteY17" fmla="*/ 108612 h 115474"/>
                <a:gd name="connsiteX18" fmla="*/ 12777 w 63452"/>
                <a:gd name="connsiteY18" fmla="*/ 113638 h 115474"/>
                <a:gd name="connsiteX19" fmla="*/ 7751 w 63452"/>
                <a:gd name="connsiteY19" fmla="*/ 115185 h 115474"/>
                <a:gd name="connsiteX20" fmla="*/ 2725 w 63452"/>
                <a:gd name="connsiteY20" fmla="*/ 113638 h 115474"/>
                <a:gd name="connsiteX21" fmla="*/ 341 w 63452"/>
                <a:gd name="connsiteY21" fmla="*/ 108612 h 11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3452" h="115474">
                  <a:moveTo>
                    <a:pt x="-302" y="7515"/>
                  </a:moveTo>
                  <a:cubicBezTo>
                    <a:pt x="-496" y="5298"/>
                    <a:pt x="335" y="3114"/>
                    <a:pt x="1953" y="1587"/>
                  </a:cubicBezTo>
                  <a:cubicBezTo>
                    <a:pt x="4836" y="-916"/>
                    <a:pt x="9121" y="-916"/>
                    <a:pt x="12005" y="1587"/>
                  </a:cubicBezTo>
                  <a:cubicBezTo>
                    <a:pt x="13599" y="3126"/>
                    <a:pt x="14405" y="5308"/>
                    <a:pt x="14195" y="7515"/>
                  </a:cubicBezTo>
                  <a:lnTo>
                    <a:pt x="14195" y="21884"/>
                  </a:lnTo>
                  <a:cubicBezTo>
                    <a:pt x="17386" y="18780"/>
                    <a:pt x="21121" y="16290"/>
                    <a:pt x="25213" y="14538"/>
                  </a:cubicBezTo>
                  <a:cubicBezTo>
                    <a:pt x="29281" y="12780"/>
                    <a:pt x="33669" y="11881"/>
                    <a:pt x="38100" y="11896"/>
                  </a:cubicBezTo>
                  <a:cubicBezTo>
                    <a:pt x="42451" y="11933"/>
                    <a:pt x="46733" y="12993"/>
                    <a:pt x="50600" y="14989"/>
                  </a:cubicBezTo>
                  <a:cubicBezTo>
                    <a:pt x="54933" y="17272"/>
                    <a:pt x="58614" y="20621"/>
                    <a:pt x="61297" y="24719"/>
                  </a:cubicBezTo>
                  <a:cubicBezTo>
                    <a:pt x="62616" y="26597"/>
                    <a:pt x="63253" y="28871"/>
                    <a:pt x="63101" y="31162"/>
                  </a:cubicBezTo>
                  <a:cubicBezTo>
                    <a:pt x="63010" y="32967"/>
                    <a:pt x="62279" y="34680"/>
                    <a:pt x="61039" y="35995"/>
                  </a:cubicBezTo>
                  <a:cubicBezTo>
                    <a:pt x="59761" y="37142"/>
                    <a:pt x="58028" y="37641"/>
                    <a:pt x="56336" y="37348"/>
                  </a:cubicBezTo>
                  <a:cubicBezTo>
                    <a:pt x="54030" y="36934"/>
                    <a:pt x="51999" y="35580"/>
                    <a:pt x="50730" y="33611"/>
                  </a:cubicBezTo>
                  <a:cubicBezTo>
                    <a:pt x="47282" y="28239"/>
                    <a:pt x="41098" y="25272"/>
                    <a:pt x="34750" y="25943"/>
                  </a:cubicBezTo>
                  <a:cubicBezTo>
                    <a:pt x="27984" y="27092"/>
                    <a:pt x="22286" y="31645"/>
                    <a:pt x="19673" y="37992"/>
                  </a:cubicBezTo>
                  <a:cubicBezTo>
                    <a:pt x="17940" y="41978"/>
                    <a:pt x="16770" y="46185"/>
                    <a:pt x="16193" y="50492"/>
                  </a:cubicBezTo>
                  <a:cubicBezTo>
                    <a:pt x="15461" y="55576"/>
                    <a:pt x="15009" y="60695"/>
                    <a:pt x="14840" y="65828"/>
                  </a:cubicBezTo>
                  <a:lnTo>
                    <a:pt x="15161" y="108612"/>
                  </a:lnTo>
                  <a:cubicBezTo>
                    <a:pt x="15312" y="110591"/>
                    <a:pt x="14405" y="112503"/>
                    <a:pt x="12777" y="113638"/>
                  </a:cubicBezTo>
                  <a:cubicBezTo>
                    <a:pt x="11287" y="114631"/>
                    <a:pt x="9541" y="115168"/>
                    <a:pt x="7751" y="115185"/>
                  </a:cubicBezTo>
                  <a:cubicBezTo>
                    <a:pt x="5959" y="115187"/>
                    <a:pt x="4206" y="114648"/>
                    <a:pt x="2725" y="113638"/>
                  </a:cubicBezTo>
                  <a:cubicBezTo>
                    <a:pt x="1076" y="112521"/>
                    <a:pt x="162" y="110597"/>
                    <a:pt x="341" y="108612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2" name="Forme libre : forme 71">
              <a:extLst>
                <a:ext uri="{FF2B5EF4-FFF2-40B4-BE49-F238E27FC236}">
                  <a16:creationId xmlns:a16="http://schemas.microsoft.com/office/drawing/2014/main" id="{0683A8B2-B985-4FB1-84A3-0DC67E6B6A62}"/>
                </a:ext>
              </a:extLst>
            </p:cNvPr>
            <p:cNvSpPr/>
            <p:nvPr/>
          </p:nvSpPr>
          <p:spPr>
            <a:xfrm>
              <a:off x="10042793" y="2455214"/>
              <a:ext cx="98436" cy="116817"/>
            </a:xfrm>
            <a:custGeom>
              <a:avLst/>
              <a:gdLst>
                <a:gd name="connsiteX0" fmla="*/ 92917 w 98436"/>
                <a:gd name="connsiteY0" fmla="*/ 51234 h 116817"/>
                <a:gd name="connsiteX1" fmla="*/ 78290 w 98436"/>
                <a:gd name="connsiteY1" fmla="*/ 55938 h 116817"/>
                <a:gd name="connsiteX2" fmla="*/ 55803 w 98436"/>
                <a:gd name="connsiteY2" fmla="*/ 59997 h 116817"/>
                <a:gd name="connsiteX3" fmla="*/ 32284 w 98436"/>
                <a:gd name="connsiteY3" fmla="*/ 63090 h 116817"/>
                <a:gd name="connsiteX4" fmla="*/ 14500 w 98436"/>
                <a:gd name="connsiteY4" fmla="*/ 64637 h 116817"/>
                <a:gd name="connsiteX5" fmla="*/ 18109 w 98436"/>
                <a:gd name="connsiteY5" fmla="*/ 80745 h 116817"/>
                <a:gd name="connsiteX6" fmla="*/ 25970 w 98436"/>
                <a:gd name="connsiteY6" fmla="*/ 92924 h 116817"/>
                <a:gd name="connsiteX7" fmla="*/ 37439 w 98436"/>
                <a:gd name="connsiteY7" fmla="*/ 100140 h 116817"/>
                <a:gd name="connsiteX8" fmla="*/ 51872 w 98436"/>
                <a:gd name="connsiteY8" fmla="*/ 100913 h 116817"/>
                <a:gd name="connsiteX9" fmla="*/ 68625 w 98436"/>
                <a:gd name="connsiteY9" fmla="*/ 94019 h 116817"/>
                <a:gd name="connsiteX10" fmla="*/ 83896 w 98436"/>
                <a:gd name="connsiteY10" fmla="*/ 78426 h 116817"/>
                <a:gd name="connsiteX11" fmla="*/ 89309 w 98436"/>
                <a:gd name="connsiteY11" fmla="*/ 75268 h 116817"/>
                <a:gd name="connsiteX12" fmla="*/ 94592 w 98436"/>
                <a:gd name="connsiteY12" fmla="*/ 76557 h 116817"/>
                <a:gd name="connsiteX13" fmla="*/ 97749 w 98436"/>
                <a:gd name="connsiteY13" fmla="*/ 80745 h 116817"/>
                <a:gd name="connsiteX14" fmla="*/ 97169 w 98436"/>
                <a:gd name="connsiteY14" fmla="*/ 86544 h 116817"/>
                <a:gd name="connsiteX15" fmla="*/ 76486 w 98436"/>
                <a:gd name="connsiteY15" fmla="*/ 106841 h 116817"/>
                <a:gd name="connsiteX16" fmla="*/ 55545 w 98436"/>
                <a:gd name="connsiteY16" fmla="*/ 115604 h 116817"/>
                <a:gd name="connsiteX17" fmla="*/ 34217 w 98436"/>
                <a:gd name="connsiteY17" fmla="*/ 114831 h 116817"/>
                <a:gd name="connsiteX18" fmla="*/ 16433 w 98436"/>
                <a:gd name="connsiteY18" fmla="*/ 104521 h 116817"/>
                <a:gd name="connsiteX19" fmla="*/ 4190 w 98436"/>
                <a:gd name="connsiteY19" fmla="*/ 85900 h 116817"/>
                <a:gd name="connsiteX20" fmla="*/ -320 w 98436"/>
                <a:gd name="connsiteY20" fmla="*/ 60126 h 116817"/>
                <a:gd name="connsiteX21" fmla="*/ 1935 w 98436"/>
                <a:gd name="connsiteY21" fmla="*/ 39829 h 116817"/>
                <a:gd name="connsiteX22" fmla="*/ 9023 w 98436"/>
                <a:gd name="connsiteY22" fmla="*/ 21530 h 116817"/>
                <a:gd name="connsiteX23" fmla="*/ 21910 w 98436"/>
                <a:gd name="connsiteY23" fmla="*/ 7483 h 116817"/>
                <a:gd name="connsiteX24" fmla="*/ 40725 w 98436"/>
                <a:gd name="connsiteY24" fmla="*/ 138 h 116817"/>
                <a:gd name="connsiteX25" fmla="*/ 59475 w 98436"/>
                <a:gd name="connsiteY25" fmla="*/ 1233 h 116817"/>
                <a:gd name="connsiteX26" fmla="*/ 89051 w 98436"/>
                <a:gd name="connsiteY26" fmla="*/ 23592 h 116817"/>
                <a:gd name="connsiteX27" fmla="*/ 95494 w 98436"/>
                <a:gd name="connsiteY27" fmla="*/ 43889 h 116817"/>
                <a:gd name="connsiteX28" fmla="*/ 92916 w 98436"/>
                <a:gd name="connsiteY28" fmla="*/ 51234 h 116817"/>
                <a:gd name="connsiteX29" fmla="*/ 39823 w 98436"/>
                <a:gd name="connsiteY29" fmla="*/ 15924 h 116817"/>
                <a:gd name="connsiteX30" fmla="*/ 29449 w 98436"/>
                <a:gd name="connsiteY30" fmla="*/ 20435 h 116817"/>
                <a:gd name="connsiteX31" fmla="*/ 22039 w 98436"/>
                <a:gd name="connsiteY31" fmla="*/ 28102 h 116817"/>
                <a:gd name="connsiteX32" fmla="*/ 17336 w 98436"/>
                <a:gd name="connsiteY32" fmla="*/ 37961 h 116817"/>
                <a:gd name="connsiteX33" fmla="*/ 15081 w 98436"/>
                <a:gd name="connsiteY33" fmla="*/ 49366 h 116817"/>
                <a:gd name="connsiteX34" fmla="*/ 47813 w 98436"/>
                <a:gd name="connsiteY34" fmla="*/ 46531 h 116817"/>
                <a:gd name="connsiteX35" fmla="*/ 80030 w 98436"/>
                <a:gd name="connsiteY35" fmla="*/ 40087 h 116817"/>
                <a:gd name="connsiteX36" fmla="*/ 66628 w 98436"/>
                <a:gd name="connsiteY36" fmla="*/ 20435 h 116817"/>
                <a:gd name="connsiteX37" fmla="*/ 54515 w 98436"/>
                <a:gd name="connsiteY37" fmla="*/ 15731 h 116817"/>
                <a:gd name="connsiteX38" fmla="*/ 39823 w 98436"/>
                <a:gd name="connsiteY38" fmla="*/ 15924 h 11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8436" h="116817">
                  <a:moveTo>
                    <a:pt x="92917" y="51234"/>
                  </a:moveTo>
                  <a:cubicBezTo>
                    <a:pt x="88302" y="53518"/>
                    <a:pt x="83372" y="55103"/>
                    <a:pt x="78290" y="55938"/>
                  </a:cubicBezTo>
                  <a:cubicBezTo>
                    <a:pt x="71396" y="57356"/>
                    <a:pt x="63857" y="58709"/>
                    <a:pt x="55803" y="59997"/>
                  </a:cubicBezTo>
                  <a:cubicBezTo>
                    <a:pt x="47749" y="61286"/>
                    <a:pt x="39951" y="62253"/>
                    <a:pt x="32284" y="63090"/>
                  </a:cubicBezTo>
                  <a:cubicBezTo>
                    <a:pt x="24616" y="63928"/>
                    <a:pt x="18689" y="64443"/>
                    <a:pt x="14500" y="64637"/>
                  </a:cubicBezTo>
                  <a:cubicBezTo>
                    <a:pt x="14830" y="70165"/>
                    <a:pt x="16048" y="75604"/>
                    <a:pt x="18109" y="80745"/>
                  </a:cubicBezTo>
                  <a:cubicBezTo>
                    <a:pt x="19888" y="85290"/>
                    <a:pt x="22561" y="89431"/>
                    <a:pt x="25970" y="92924"/>
                  </a:cubicBezTo>
                  <a:cubicBezTo>
                    <a:pt x="29191" y="96173"/>
                    <a:pt x="33115" y="98642"/>
                    <a:pt x="37439" y="100140"/>
                  </a:cubicBezTo>
                  <a:cubicBezTo>
                    <a:pt x="42091" y="101702"/>
                    <a:pt x="47080" y="101969"/>
                    <a:pt x="51872" y="100913"/>
                  </a:cubicBezTo>
                  <a:cubicBezTo>
                    <a:pt x="57920" y="99960"/>
                    <a:pt x="63659" y="97599"/>
                    <a:pt x="68625" y="94019"/>
                  </a:cubicBezTo>
                  <a:cubicBezTo>
                    <a:pt x="74449" y="89594"/>
                    <a:pt x="79595" y="84341"/>
                    <a:pt x="83896" y="78426"/>
                  </a:cubicBezTo>
                  <a:cubicBezTo>
                    <a:pt x="85233" y="76723"/>
                    <a:pt x="87168" y="75594"/>
                    <a:pt x="89309" y="75268"/>
                  </a:cubicBezTo>
                  <a:cubicBezTo>
                    <a:pt x="91168" y="75044"/>
                    <a:pt x="93045" y="75502"/>
                    <a:pt x="94592" y="76557"/>
                  </a:cubicBezTo>
                  <a:cubicBezTo>
                    <a:pt x="96093" y="77551"/>
                    <a:pt x="97207" y="79029"/>
                    <a:pt x="97749" y="80745"/>
                  </a:cubicBezTo>
                  <a:cubicBezTo>
                    <a:pt x="98380" y="82674"/>
                    <a:pt x="98169" y="84779"/>
                    <a:pt x="97169" y="86544"/>
                  </a:cubicBezTo>
                  <a:cubicBezTo>
                    <a:pt x="91564" y="94509"/>
                    <a:pt x="84555" y="101387"/>
                    <a:pt x="76486" y="106841"/>
                  </a:cubicBezTo>
                  <a:cubicBezTo>
                    <a:pt x="70089" y="110997"/>
                    <a:pt x="62995" y="113965"/>
                    <a:pt x="55545" y="115604"/>
                  </a:cubicBezTo>
                  <a:cubicBezTo>
                    <a:pt x="48476" y="117056"/>
                    <a:pt x="41162" y="116791"/>
                    <a:pt x="34217" y="114831"/>
                  </a:cubicBezTo>
                  <a:cubicBezTo>
                    <a:pt x="27550" y="112865"/>
                    <a:pt x="21452" y="109330"/>
                    <a:pt x="16433" y="104521"/>
                  </a:cubicBezTo>
                  <a:cubicBezTo>
                    <a:pt x="11072" y="99258"/>
                    <a:pt x="6897" y="92909"/>
                    <a:pt x="4190" y="85900"/>
                  </a:cubicBezTo>
                  <a:cubicBezTo>
                    <a:pt x="1061" y="77673"/>
                    <a:pt x="-470" y="68926"/>
                    <a:pt x="-320" y="60126"/>
                  </a:cubicBezTo>
                  <a:cubicBezTo>
                    <a:pt x="-310" y="53299"/>
                    <a:pt x="447" y="46492"/>
                    <a:pt x="1935" y="39829"/>
                  </a:cubicBezTo>
                  <a:cubicBezTo>
                    <a:pt x="3371" y="33410"/>
                    <a:pt x="5760" y="27242"/>
                    <a:pt x="9023" y="21530"/>
                  </a:cubicBezTo>
                  <a:cubicBezTo>
                    <a:pt x="12326" y="16026"/>
                    <a:pt x="16710" y="11248"/>
                    <a:pt x="21910" y="7483"/>
                  </a:cubicBezTo>
                  <a:cubicBezTo>
                    <a:pt x="27441" y="3451"/>
                    <a:pt x="33923" y="920"/>
                    <a:pt x="40725" y="138"/>
                  </a:cubicBezTo>
                  <a:cubicBezTo>
                    <a:pt x="46988" y="-688"/>
                    <a:pt x="53350" y="-316"/>
                    <a:pt x="59475" y="1233"/>
                  </a:cubicBezTo>
                  <a:cubicBezTo>
                    <a:pt x="71979" y="4322"/>
                    <a:pt x="82669" y="12404"/>
                    <a:pt x="89051" y="23592"/>
                  </a:cubicBezTo>
                  <a:cubicBezTo>
                    <a:pt x="92518" y="29865"/>
                    <a:pt x="94708" y="36764"/>
                    <a:pt x="95494" y="43889"/>
                  </a:cubicBezTo>
                  <a:cubicBezTo>
                    <a:pt x="96251" y="46635"/>
                    <a:pt x="95223" y="49563"/>
                    <a:pt x="92916" y="51234"/>
                  </a:cubicBezTo>
                  <a:close/>
                  <a:moveTo>
                    <a:pt x="39823" y="15924"/>
                  </a:moveTo>
                  <a:cubicBezTo>
                    <a:pt x="36074" y="16641"/>
                    <a:pt x="32530" y="18181"/>
                    <a:pt x="29449" y="20435"/>
                  </a:cubicBezTo>
                  <a:cubicBezTo>
                    <a:pt x="26571" y="22561"/>
                    <a:pt x="24066" y="25153"/>
                    <a:pt x="22039" y="28102"/>
                  </a:cubicBezTo>
                  <a:cubicBezTo>
                    <a:pt x="19938" y="31106"/>
                    <a:pt x="18348" y="34438"/>
                    <a:pt x="17336" y="37961"/>
                  </a:cubicBezTo>
                  <a:cubicBezTo>
                    <a:pt x="16208" y="41678"/>
                    <a:pt x="15453" y="45499"/>
                    <a:pt x="15081" y="49366"/>
                  </a:cubicBezTo>
                  <a:cubicBezTo>
                    <a:pt x="26054" y="49398"/>
                    <a:pt x="37009" y="48449"/>
                    <a:pt x="47813" y="46531"/>
                  </a:cubicBezTo>
                  <a:cubicBezTo>
                    <a:pt x="58208" y="44684"/>
                    <a:pt x="68947" y="42536"/>
                    <a:pt x="80030" y="40087"/>
                  </a:cubicBezTo>
                  <a:cubicBezTo>
                    <a:pt x="78335" y="32023"/>
                    <a:pt x="73516" y="24957"/>
                    <a:pt x="66628" y="20435"/>
                  </a:cubicBezTo>
                  <a:cubicBezTo>
                    <a:pt x="62952" y="18060"/>
                    <a:pt x="58830" y="16460"/>
                    <a:pt x="54515" y="15731"/>
                  </a:cubicBezTo>
                  <a:cubicBezTo>
                    <a:pt x="49650" y="14856"/>
                    <a:pt x="44663" y="14921"/>
                    <a:pt x="39823" y="15924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3" name="Forme libre : forme 72">
              <a:extLst>
                <a:ext uri="{FF2B5EF4-FFF2-40B4-BE49-F238E27FC236}">
                  <a16:creationId xmlns:a16="http://schemas.microsoft.com/office/drawing/2014/main" id="{1651F793-E157-420F-919F-4C2090D03BAE}"/>
                </a:ext>
              </a:extLst>
            </p:cNvPr>
            <p:cNvSpPr/>
            <p:nvPr/>
          </p:nvSpPr>
          <p:spPr>
            <a:xfrm>
              <a:off x="10160027" y="2460631"/>
              <a:ext cx="80488" cy="112430"/>
            </a:xfrm>
            <a:custGeom>
              <a:avLst/>
              <a:gdLst>
                <a:gd name="connsiteX0" fmla="*/ 12540 w 80488"/>
                <a:gd name="connsiteY0" fmla="*/ 87056 h 112430"/>
                <a:gd name="connsiteX1" fmla="*/ 25814 w 80488"/>
                <a:gd name="connsiteY1" fmla="*/ 94402 h 112430"/>
                <a:gd name="connsiteX2" fmla="*/ 43340 w 80488"/>
                <a:gd name="connsiteY2" fmla="*/ 96721 h 112430"/>
                <a:gd name="connsiteX3" fmla="*/ 58740 w 80488"/>
                <a:gd name="connsiteY3" fmla="*/ 92984 h 112430"/>
                <a:gd name="connsiteX4" fmla="*/ 65184 w 80488"/>
                <a:gd name="connsiteY4" fmla="*/ 82030 h 112430"/>
                <a:gd name="connsiteX5" fmla="*/ 60802 w 80488"/>
                <a:gd name="connsiteY5" fmla="*/ 71463 h 112430"/>
                <a:gd name="connsiteX6" fmla="*/ 49784 w 80488"/>
                <a:gd name="connsiteY6" fmla="*/ 65019 h 112430"/>
                <a:gd name="connsiteX7" fmla="*/ 35286 w 80488"/>
                <a:gd name="connsiteY7" fmla="*/ 60960 h 112430"/>
                <a:gd name="connsiteX8" fmla="*/ 20659 w 80488"/>
                <a:gd name="connsiteY8" fmla="*/ 56449 h 112430"/>
                <a:gd name="connsiteX9" fmla="*/ 8868 w 80488"/>
                <a:gd name="connsiteY9" fmla="*/ 48911 h 112430"/>
                <a:gd name="connsiteX10" fmla="*/ 3262 w 80488"/>
                <a:gd name="connsiteY10" fmla="*/ 36024 h 112430"/>
                <a:gd name="connsiteX11" fmla="*/ 14023 w 80488"/>
                <a:gd name="connsiteY11" fmla="*/ 9670 h 112430"/>
                <a:gd name="connsiteX12" fmla="*/ 26072 w 80488"/>
                <a:gd name="connsiteY12" fmla="*/ 2775 h 112430"/>
                <a:gd name="connsiteX13" fmla="*/ 40119 w 80488"/>
                <a:gd name="connsiteY13" fmla="*/ -188 h 112430"/>
                <a:gd name="connsiteX14" fmla="*/ 59450 w 80488"/>
                <a:gd name="connsiteY14" fmla="*/ 3420 h 112430"/>
                <a:gd name="connsiteX15" fmla="*/ 73303 w 80488"/>
                <a:gd name="connsiteY15" fmla="*/ 14825 h 112430"/>
                <a:gd name="connsiteX16" fmla="*/ 74527 w 80488"/>
                <a:gd name="connsiteY16" fmla="*/ 20302 h 112430"/>
                <a:gd name="connsiteX17" fmla="*/ 71950 w 80488"/>
                <a:gd name="connsiteY17" fmla="*/ 24490 h 112430"/>
                <a:gd name="connsiteX18" fmla="*/ 67246 w 80488"/>
                <a:gd name="connsiteY18" fmla="*/ 25714 h 112430"/>
                <a:gd name="connsiteX19" fmla="*/ 62155 w 80488"/>
                <a:gd name="connsiteY19" fmla="*/ 22621 h 112430"/>
                <a:gd name="connsiteX20" fmla="*/ 51911 w 80488"/>
                <a:gd name="connsiteY20" fmla="*/ 16178 h 112430"/>
                <a:gd name="connsiteX21" fmla="*/ 39024 w 80488"/>
                <a:gd name="connsiteY21" fmla="*/ 14438 h 112430"/>
                <a:gd name="connsiteX22" fmla="*/ 24268 w 80488"/>
                <a:gd name="connsiteY22" fmla="*/ 19915 h 112430"/>
                <a:gd name="connsiteX23" fmla="*/ 18212 w 80488"/>
                <a:gd name="connsiteY23" fmla="*/ 32802 h 112430"/>
                <a:gd name="connsiteX24" fmla="*/ 22915 w 80488"/>
                <a:gd name="connsiteY24" fmla="*/ 40792 h 112430"/>
                <a:gd name="connsiteX25" fmla="*/ 34706 w 80488"/>
                <a:gd name="connsiteY25" fmla="*/ 45624 h 112430"/>
                <a:gd name="connsiteX26" fmla="*/ 49913 w 80488"/>
                <a:gd name="connsiteY26" fmla="*/ 50006 h 112430"/>
                <a:gd name="connsiteX27" fmla="*/ 64733 w 80488"/>
                <a:gd name="connsiteY27" fmla="*/ 56128 h 112430"/>
                <a:gd name="connsiteX28" fmla="*/ 76009 w 80488"/>
                <a:gd name="connsiteY28" fmla="*/ 66437 h 112430"/>
                <a:gd name="connsiteX29" fmla="*/ 80068 w 80488"/>
                <a:gd name="connsiteY29" fmla="*/ 83448 h 112430"/>
                <a:gd name="connsiteX30" fmla="*/ 75300 w 80488"/>
                <a:gd name="connsiteY30" fmla="*/ 97366 h 112430"/>
                <a:gd name="connsiteX31" fmla="*/ 63445 w 80488"/>
                <a:gd name="connsiteY31" fmla="*/ 106773 h 112430"/>
                <a:gd name="connsiteX32" fmla="*/ 47530 w 80488"/>
                <a:gd name="connsiteY32" fmla="*/ 111412 h 112430"/>
                <a:gd name="connsiteX33" fmla="*/ 30133 w 80488"/>
                <a:gd name="connsiteY33" fmla="*/ 111735 h 112430"/>
                <a:gd name="connsiteX34" fmla="*/ 14088 w 80488"/>
                <a:gd name="connsiteY34" fmla="*/ 107868 h 112430"/>
                <a:gd name="connsiteX35" fmla="*/ 2104 w 80488"/>
                <a:gd name="connsiteY35" fmla="*/ 99879 h 112430"/>
                <a:gd name="connsiteX36" fmla="*/ -280 w 80488"/>
                <a:gd name="connsiteY36" fmla="*/ 93435 h 112430"/>
                <a:gd name="connsiteX37" fmla="*/ 1975 w 80488"/>
                <a:gd name="connsiteY37" fmla="*/ 87636 h 112430"/>
                <a:gd name="connsiteX38" fmla="*/ 6936 w 80488"/>
                <a:gd name="connsiteY38" fmla="*/ 84801 h 112430"/>
                <a:gd name="connsiteX39" fmla="*/ 12542 w 80488"/>
                <a:gd name="connsiteY39" fmla="*/ 87056 h 11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0488" h="112430">
                  <a:moveTo>
                    <a:pt x="12540" y="87056"/>
                  </a:moveTo>
                  <a:cubicBezTo>
                    <a:pt x="16253" y="90615"/>
                    <a:pt x="20827" y="93146"/>
                    <a:pt x="25814" y="94402"/>
                  </a:cubicBezTo>
                  <a:cubicBezTo>
                    <a:pt x="31485" y="96151"/>
                    <a:pt x="37410" y="96935"/>
                    <a:pt x="43340" y="96721"/>
                  </a:cubicBezTo>
                  <a:cubicBezTo>
                    <a:pt x="48690" y="96652"/>
                    <a:pt x="53954" y="95374"/>
                    <a:pt x="58740" y="92984"/>
                  </a:cubicBezTo>
                  <a:cubicBezTo>
                    <a:pt x="62888" y="90952"/>
                    <a:pt x="65423" y="86642"/>
                    <a:pt x="65184" y="82030"/>
                  </a:cubicBezTo>
                  <a:cubicBezTo>
                    <a:pt x="65452" y="78017"/>
                    <a:pt x="63832" y="74109"/>
                    <a:pt x="60802" y="71463"/>
                  </a:cubicBezTo>
                  <a:cubicBezTo>
                    <a:pt x="57559" y="68653"/>
                    <a:pt x="53823" y="66468"/>
                    <a:pt x="49784" y="65019"/>
                  </a:cubicBezTo>
                  <a:cubicBezTo>
                    <a:pt x="45034" y="63387"/>
                    <a:pt x="40193" y="62032"/>
                    <a:pt x="35286" y="60960"/>
                  </a:cubicBezTo>
                  <a:cubicBezTo>
                    <a:pt x="30289" y="59883"/>
                    <a:pt x="25395" y="58374"/>
                    <a:pt x="20659" y="56449"/>
                  </a:cubicBezTo>
                  <a:cubicBezTo>
                    <a:pt x="16303" y="54675"/>
                    <a:pt x="12307" y="52120"/>
                    <a:pt x="8868" y="48911"/>
                  </a:cubicBezTo>
                  <a:cubicBezTo>
                    <a:pt x="5449" y="45470"/>
                    <a:pt x="3448" y="40870"/>
                    <a:pt x="3262" y="36024"/>
                  </a:cubicBezTo>
                  <a:cubicBezTo>
                    <a:pt x="2286" y="26002"/>
                    <a:pt x="6311" y="16144"/>
                    <a:pt x="14023" y="9670"/>
                  </a:cubicBezTo>
                  <a:cubicBezTo>
                    <a:pt x="17556" y="6614"/>
                    <a:pt x="21647" y="4272"/>
                    <a:pt x="26072" y="2775"/>
                  </a:cubicBezTo>
                  <a:cubicBezTo>
                    <a:pt x="30612" y="1204"/>
                    <a:pt x="35331" y="208"/>
                    <a:pt x="40119" y="-188"/>
                  </a:cubicBezTo>
                  <a:cubicBezTo>
                    <a:pt x="46766" y="-672"/>
                    <a:pt x="53425" y="571"/>
                    <a:pt x="59450" y="3420"/>
                  </a:cubicBezTo>
                  <a:cubicBezTo>
                    <a:pt x="65044" y="5851"/>
                    <a:pt x="69843" y="9802"/>
                    <a:pt x="73303" y="14825"/>
                  </a:cubicBezTo>
                  <a:cubicBezTo>
                    <a:pt x="74455" y="16401"/>
                    <a:pt x="74898" y="18385"/>
                    <a:pt x="74527" y="20302"/>
                  </a:cubicBezTo>
                  <a:cubicBezTo>
                    <a:pt x="74180" y="21954"/>
                    <a:pt x="73269" y="23435"/>
                    <a:pt x="71950" y="24490"/>
                  </a:cubicBezTo>
                  <a:cubicBezTo>
                    <a:pt x="70629" y="25551"/>
                    <a:pt x="68917" y="25997"/>
                    <a:pt x="67246" y="25714"/>
                  </a:cubicBezTo>
                  <a:cubicBezTo>
                    <a:pt x="65212" y="25384"/>
                    <a:pt x="63386" y="24275"/>
                    <a:pt x="62155" y="22621"/>
                  </a:cubicBezTo>
                  <a:cubicBezTo>
                    <a:pt x="59300" y="19691"/>
                    <a:pt x="55788" y="17482"/>
                    <a:pt x="51911" y="16178"/>
                  </a:cubicBezTo>
                  <a:cubicBezTo>
                    <a:pt x="47810" y="14600"/>
                    <a:pt x="43396" y="14004"/>
                    <a:pt x="39024" y="14438"/>
                  </a:cubicBezTo>
                  <a:cubicBezTo>
                    <a:pt x="33713" y="14952"/>
                    <a:pt x="28628" y="16840"/>
                    <a:pt x="24268" y="19915"/>
                  </a:cubicBezTo>
                  <a:cubicBezTo>
                    <a:pt x="20038" y="22775"/>
                    <a:pt x="17714" y="27721"/>
                    <a:pt x="18212" y="32802"/>
                  </a:cubicBezTo>
                  <a:cubicBezTo>
                    <a:pt x="18095" y="36153"/>
                    <a:pt x="19929" y="39268"/>
                    <a:pt x="22915" y="40792"/>
                  </a:cubicBezTo>
                  <a:cubicBezTo>
                    <a:pt x="26666" y="42810"/>
                    <a:pt x="30618" y="44429"/>
                    <a:pt x="34706" y="45624"/>
                  </a:cubicBezTo>
                  <a:cubicBezTo>
                    <a:pt x="39474" y="47107"/>
                    <a:pt x="44564" y="48524"/>
                    <a:pt x="49913" y="50006"/>
                  </a:cubicBezTo>
                  <a:cubicBezTo>
                    <a:pt x="55098" y="51394"/>
                    <a:pt x="60080" y="53452"/>
                    <a:pt x="64733" y="56128"/>
                  </a:cubicBezTo>
                  <a:cubicBezTo>
                    <a:pt x="69241" y="58642"/>
                    <a:pt x="73102" y="62172"/>
                    <a:pt x="76009" y="66437"/>
                  </a:cubicBezTo>
                  <a:cubicBezTo>
                    <a:pt x="79125" y="71536"/>
                    <a:pt x="80546" y="77491"/>
                    <a:pt x="80068" y="83448"/>
                  </a:cubicBezTo>
                  <a:cubicBezTo>
                    <a:pt x="79973" y="88472"/>
                    <a:pt x="78306" y="93339"/>
                    <a:pt x="75300" y="97366"/>
                  </a:cubicBezTo>
                  <a:cubicBezTo>
                    <a:pt x="72101" y="101349"/>
                    <a:pt x="68050" y="104564"/>
                    <a:pt x="63445" y="106773"/>
                  </a:cubicBezTo>
                  <a:cubicBezTo>
                    <a:pt x="58403" y="109112"/>
                    <a:pt x="53038" y="110676"/>
                    <a:pt x="47530" y="111412"/>
                  </a:cubicBezTo>
                  <a:cubicBezTo>
                    <a:pt x="41768" y="112259"/>
                    <a:pt x="35922" y="112367"/>
                    <a:pt x="30133" y="111735"/>
                  </a:cubicBezTo>
                  <a:cubicBezTo>
                    <a:pt x="24639" y="111149"/>
                    <a:pt x="19246" y="109849"/>
                    <a:pt x="14088" y="107868"/>
                  </a:cubicBezTo>
                  <a:cubicBezTo>
                    <a:pt x="9535" y="106156"/>
                    <a:pt x="5436" y="103423"/>
                    <a:pt x="2104" y="99879"/>
                  </a:cubicBezTo>
                  <a:cubicBezTo>
                    <a:pt x="328" y="98233"/>
                    <a:pt x="-556" y="95840"/>
                    <a:pt x="-280" y="93435"/>
                  </a:cubicBezTo>
                  <a:cubicBezTo>
                    <a:pt x="-184" y="91307"/>
                    <a:pt x="608" y="89270"/>
                    <a:pt x="1975" y="87636"/>
                  </a:cubicBezTo>
                  <a:cubicBezTo>
                    <a:pt x="3222" y="86112"/>
                    <a:pt x="4990" y="85102"/>
                    <a:pt x="6936" y="84801"/>
                  </a:cubicBezTo>
                  <a:cubicBezTo>
                    <a:pt x="9052" y="84650"/>
                    <a:pt x="11120" y="85482"/>
                    <a:pt x="12542" y="87056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4" name="Forme libre : forme 73">
              <a:extLst>
                <a:ext uri="{FF2B5EF4-FFF2-40B4-BE49-F238E27FC236}">
                  <a16:creationId xmlns:a16="http://schemas.microsoft.com/office/drawing/2014/main" id="{9917E69A-68FB-44F3-A57F-CCA60852A82C}"/>
                </a:ext>
              </a:extLst>
            </p:cNvPr>
            <p:cNvSpPr/>
            <p:nvPr/>
          </p:nvSpPr>
          <p:spPr>
            <a:xfrm>
              <a:off x="10252488" y="2549961"/>
              <a:ext cx="27429" cy="58113"/>
            </a:xfrm>
            <a:custGeom>
              <a:avLst/>
              <a:gdLst>
                <a:gd name="connsiteX0" fmla="*/ 16924 w 27429"/>
                <a:gd name="connsiteY0" fmla="*/ 1591 h 58113"/>
                <a:gd name="connsiteX1" fmla="*/ 25558 w 27429"/>
                <a:gd name="connsiteY1" fmla="*/ 15960 h 58113"/>
                <a:gd name="connsiteX2" fmla="*/ 26782 w 27429"/>
                <a:gd name="connsiteY2" fmla="*/ 31425 h 58113"/>
                <a:gd name="connsiteX3" fmla="*/ 21305 w 27429"/>
                <a:gd name="connsiteY3" fmla="*/ 45794 h 58113"/>
                <a:gd name="connsiteX4" fmla="*/ 9707 w 27429"/>
                <a:gd name="connsiteY4" fmla="*/ 56619 h 58113"/>
                <a:gd name="connsiteX5" fmla="*/ 4552 w 27429"/>
                <a:gd name="connsiteY5" fmla="*/ 57521 h 58113"/>
                <a:gd name="connsiteX6" fmla="*/ 815 w 27429"/>
                <a:gd name="connsiteY6" fmla="*/ 54428 h 58113"/>
                <a:gd name="connsiteX7" fmla="*/ -281 w 27429"/>
                <a:gd name="connsiteY7" fmla="*/ 49595 h 58113"/>
                <a:gd name="connsiteX8" fmla="*/ 2748 w 27429"/>
                <a:gd name="connsiteY8" fmla="*/ 45343 h 58113"/>
                <a:gd name="connsiteX9" fmla="*/ 10029 w 27429"/>
                <a:gd name="connsiteY9" fmla="*/ 38319 h 58113"/>
                <a:gd name="connsiteX10" fmla="*/ 12863 w 27429"/>
                <a:gd name="connsiteY10" fmla="*/ 29427 h 58113"/>
                <a:gd name="connsiteX11" fmla="*/ 11832 w 27429"/>
                <a:gd name="connsiteY11" fmla="*/ 20213 h 58113"/>
                <a:gd name="connsiteX12" fmla="*/ 7322 w 27429"/>
                <a:gd name="connsiteY12" fmla="*/ 11901 h 58113"/>
                <a:gd name="connsiteX13" fmla="*/ 5324 w 27429"/>
                <a:gd name="connsiteY13" fmla="*/ 6617 h 58113"/>
                <a:gd name="connsiteX14" fmla="*/ 7579 w 27429"/>
                <a:gd name="connsiteY14" fmla="*/ 1914 h 58113"/>
                <a:gd name="connsiteX15" fmla="*/ 11961 w 27429"/>
                <a:gd name="connsiteY15" fmla="*/ -277 h 58113"/>
                <a:gd name="connsiteX16" fmla="*/ 16923 w 27429"/>
                <a:gd name="connsiteY16" fmla="*/ 1591 h 58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429" h="58113">
                  <a:moveTo>
                    <a:pt x="16924" y="1591"/>
                  </a:moveTo>
                  <a:cubicBezTo>
                    <a:pt x="20960" y="5583"/>
                    <a:pt x="23929" y="10523"/>
                    <a:pt x="25558" y="15960"/>
                  </a:cubicBezTo>
                  <a:cubicBezTo>
                    <a:pt x="27046" y="20973"/>
                    <a:pt x="27463" y="26241"/>
                    <a:pt x="26782" y="31425"/>
                  </a:cubicBezTo>
                  <a:cubicBezTo>
                    <a:pt x="26073" y="36568"/>
                    <a:pt x="24199" y="41483"/>
                    <a:pt x="21305" y="45794"/>
                  </a:cubicBezTo>
                  <a:cubicBezTo>
                    <a:pt x="18402" y="50312"/>
                    <a:pt x="14415" y="54034"/>
                    <a:pt x="9707" y="56619"/>
                  </a:cubicBezTo>
                  <a:cubicBezTo>
                    <a:pt x="8263" y="57797"/>
                    <a:pt x="6311" y="58139"/>
                    <a:pt x="4552" y="57521"/>
                  </a:cubicBezTo>
                  <a:cubicBezTo>
                    <a:pt x="3004" y="56921"/>
                    <a:pt x="1693" y="55836"/>
                    <a:pt x="815" y="54428"/>
                  </a:cubicBezTo>
                  <a:cubicBezTo>
                    <a:pt x="-89" y="52988"/>
                    <a:pt x="-476" y="51284"/>
                    <a:pt x="-281" y="49595"/>
                  </a:cubicBezTo>
                  <a:cubicBezTo>
                    <a:pt x="-33" y="47766"/>
                    <a:pt x="1100" y="46175"/>
                    <a:pt x="2748" y="45343"/>
                  </a:cubicBezTo>
                  <a:cubicBezTo>
                    <a:pt x="5755" y="43689"/>
                    <a:pt x="8268" y="41265"/>
                    <a:pt x="10029" y="38319"/>
                  </a:cubicBezTo>
                  <a:cubicBezTo>
                    <a:pt x="11614" y="35599"/>
                    <a:pt x="12583" y="32563"/>
                    <a:pt x="12863" y="29427"/>
                  </a:cubicBezTo>
                  <a:cubicBezTo>
                    <a:pt x="13171" y="26318"/>
                    <a:pt x="12820" y="23178"/>
                    <a:pt x="11832" y="20213"/>
                  </a:cubicBezTo>
                  <a:cubicBezTo>
                    <a:pt x="10821" y="17202"/>
                    <a:pt x="9295" y="14390"/>
                    <a:pt x="7322" y="11901"/>
                  </a:cubicBezTo>
                  <a:cubicBezTo>
                    <a:pt x="5785" y="10605"/>
                    <a:pt x="5030" y="8606"/>
                    <a:pt x="5324" y="6617"/>
                  </a:cubicBezTo>
                  <a:cubicBezTo>
                    <a:pt x="5592" y="4860"/>
                    <a:pt x="6377" y="3223"/>
                    <a:pt x="7579" y="1914"/>
                  </a:cubicBezTo>
                  <a:cubicBezTo>
                    <a:pt x="8746" y="703"/>
                    <a:pt x="10293" y="-70"/>
                    <a:pt x="11961" y="-277"/>
                  </a:cubicBezTo>
                  <a:cubicBezTo>
                    <a:pt x="13806" y="-395"/>
                    <a:pt x="15614" y="286"/>
                    <a:pt x="16923" y="1591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5" name="Forme libre : forme 74">
              <a:extLst>
                <a:ext uri="{FF2B5EF4-FFF2-40B4-BE49-F238E27FC236}">
                  <a16:creationId xmlns:a16="http://schemas.microsoft.com/office/drawing/2014/main" id="{88C005AB-E905-4EEB-B754-B86B79EB969E}"/>
                </a:ext>
              </a:extLst>
            </p:cNvPr>
            <p:cNvSpPr/>
            <p:nvPr/>
          </p:nvSpPr>
          <p:spPr>
            <a:xfrm>
              <a:off x="8836784" y="2616793"/>
              <a:ext cx="100456" cy="182833"/>
            </a:xfrm>
            <a:custGeom>
              <a:avLst/>
              <a:gdLst>
                <a:gd name="connsiteX0" fmla="*/ -330 w 100456"/>
                <a:gd name="connsiteY0" fmla="*/ 7829 h 182833"/>
                <a:gd name="connsiteX1" fmla="*/ 2247 w 100456"/>
                <a:gd name="connsiteY1" fmla="*/ 1772 h 182833"/>
                <a:gd name="connsiteX2" fmla="*/ 7080 w 100456"/>
                <a:gd name="connsiteY2" fmla="*/ -290 h 182833"/>
                <a:gd name="connsiteX3" fmla="*/ 11913 w 100456"/>
                <a:gd name="connsiteY3" fmla="*/ 1772 h 182833"/>
                <a:gd name="connsiteX4" fmla="*/ 14490 w 100456"/>
                <a:gd name="connsiteY4" fmla="*/ 7829 h 182833"/>
                <a:gd name="connsiteX5" fmla="*/ 14489 w 100456"/>
                <a:gd name="connsiteY5" fmla="*/ 50355 h 182833"/>
                <a:gd name="connsiteX6" fmla="*/ 14941 w 100456"/>
                <a:gd name="connsiteY6" fmla="*/ 92882 h 182833"/>
                <a:gd name="connsiteX7" fmla="*/ 30534 w 100456"/>
                <a:gd name="connsiteY7" fmla="*/ 80962 h 182833"/>
                <a:gd name="connsiteX8" fmla="*/ 49091 w 100456"/>
                <a:gd name="connsiteY8" fmla="*/ 75807 h 182833"/>
                <a:gd name="connsiteX9" fmla="*/ 67907 w 100456"/>
                <a:gd name="connsiteY9" fmla="*/ 77547 h 182833"/>
                <a:gd name="connsiteX10" fmla="*/ 84402 w 100456"/>
                <a:gd name="connsiteY10" fmla="*/ 86439 h 182833"/>
                <a:gd name="connsiteX11" fmla="*/ 96001 w 100456"/>
                <a:gd name="connsiteY11" fmla="*/ 102869 h 182833"/>
                <a:gd name="connsiteX12" fmla="*/ 100060 w 100456"/>
                <a:gd name="connsiteY12" fmla="*/ 126903 h 182833"/>
                <a:gd name="connsiteX13" fmla="*/ 90717 w 100456"/>
                <a:gd name="connsiteY13" fmla="*/ 156286 h 182833"/>
                <a:gd name="connsiteX14" fmla="*/ 69454 w 100456"/>
                <a:gd name="connsiteY14" fmla="*/ 172201 h 182833"/>
                <a:gd name="connsiteX15" fmla="*/ 43036 w 100456"/>
                <a:gd name="connsiteY15" fmla="*/ 175036 h 182833"/>
                <a:gd name="connsiteX16" fmla="*/ 18873 w 100456"/>
                <a:gd name="connsiteY16" fmla="*/ 165049 h 182833"/>
                <a:gd name="connsiteX17" fmla="*/ 19644 w 100456"/>
                <a:gd name="connsiteY17" fmla="*/ 173167 h 182833"/>
                <a:gd name="connsiteX18" fmla="*/ 18163 w 100456"/>
                <a:gd name="connsiteY18" fmla="*/ 179611 h 182833"/>
                <a:gd name="connsiteX19" fmla="*/ 13781 w 100456"/>
                <a:gd name="connsiteY19" fmla="*/ 182446 h 182833"/>
                <a:gd name="connsiteX20" fmla="*/ 8626 w 100456"/>
                <a:gd name="connsiteY20" fmla="*/ 181350 h 182833"/>
                <a:gd name="connsiteX21" fmla="*/ 5210 w 100456"/>
                <a:gd name="connsiteY21" fmla="*/ 176067 h 182833"/>
                <a:gd name="connsiteX22" fmla="*/ 379 w 100456"/>
                <a:gd name="connsiteY22" fmla="*/ 91851 h 182833"/>
                <a:gd name="connsiteX23" fmla="*/ -330 w 100456"/>
                <a:gd name="connsiteY23" fmla="*/ 7829 h 182833"/>
                <a:gd name="connsiteX24" fmla="*/ 85110 w 100456"/>
                <a:gd name="connsiteY24" fmla="*/ 125679 h 182833"/>
                <a:gd name="connsiteX25" fmla="*/ 68357 w 100456"/>
                <a:gd name="connsiteY25" fmla="*/ 95331 h 182833"/>
                <a:gd name="connsiteX26" fmla="*/ 52636 w 100456"/>
                <a:gd name="connsiteY26" fmla="*/ 91142 h 182833"/>
                <a:gd name="connsiteX27" fmla="*/ 36656 w 100456"/>
                <a:gd name="connsiteY27" fmla="*/ 94880 h 182833"/>
                <a:gd name="connsiteX28" fmla="*/ 23769 w 100456"/>
                <a:gd name="connsiteY28" fmla="*/ 106735 h 182833"/>
                <a:gd name="connsiteX29" fmla="*/ 17326 w 100456"/>
                <a:gd name="connsiteY29" fmla="*/ 126903 h 182833"/>
                <a:gd name="connsiteX30" fmla="*/ 21192 w 100456"/>
                <a:gd name="connsiteY30" fmla="*/ 146234 h 182833"/>
                <a:gd name="connsiteX31" fmla="*/ 33563 w 100456"/>
                <a:gd name="connsiteY31" fmla="*/ 157445 h 182833"/>
                <a:gd name="connsiteX32" fmla="*/ 50059 w 100456"/>
                <a:gd name="connsiteY32" fmla="*/ 160860 h 182833"/>
                <a:gd name="connsiteX33" fmla="*/ 66618 w 100456"/>
                <a:gd name="connsiteY33" fmla="*/ 156672 h 182833"/>
                <a:gd name="connsiteX34" fmla="*/ 79505 w 100456"/>
                <a:gd name="connsiteY34" fmla="*/ 144945 h 182833"/>
                <a:gd name="connsiteX35" fmla="*/ 85111 w 100456"/>
                <a:gd name="connsiteY35" fmla="*/ 125679 h 182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0456" h="182833">
                  <a:moveTo>
                    <a:pt x="-330" y="7829"/>
                  </a:moveTo>
                  <a:cubicBezTo>
                    <a:pt x="-298" y="5550"/>
                    <a:pt x="628" y="3375"/>
                    <a:pt x="2247" y="1772"/>
                  </a:cubicBezTo>
                  <a:cubicBezTo>
                    <a:pt x="3535" y="491"/>
                    <a:pt x="5265" y="-247"/>
                    <a:pt x="7080" y="-290"/>
                  </a:cubicBezTo>
                  <a:cubicBezTo>
                    <a:pt x="8890" y="-222"/>
                    <a:pt x="10611" y="512"/>
                    <a:pt x="11913" y="1772"/>
                  </a:cubicBezTo>
                  <a:cubicBezTo>
                    <a:pt x="13532" y="3375"/>
                    <a:pt x="14457" y="5550"/>
                    <a:pt x="14490" y="7829"/>
                  </a:cubicBezTo>
                  <a:cubicBezTo>
                    <a:pt x="14490" y="22219"/>
                    <a:pt x="14489" y="36395"/>
                    <a:pt x="14489" y="50355"/>
                  </a:cubicBezTo>
                  <a:cubicBezTo>
                    <a:pt x="14489" y="64337"/>
                    <a:pt x="14489" y="78449"/>
                    <a:pt x="14941" y="92882"/>
                  </a:cubicBezTo>
                  <a:cubicBezTo>
                    <a:pt x="19305" y="87924"/>
                    <a:pt x="24604" y="83873"/>
                    <a:pt x="30534" y="80962"/>
                  </a:cubicBezTo>
                  <a:cubicBezTo>
                    <a:pt x="36341" y="78093"/>
                    <a:pt x="42637" y="76344"/>
                    <a:pt x="49091" y="75807"/>
                  </a:cubicBezTo>
                  <a:cubicBezTo>
                    <a:pt x="55417" y="75282"/>
                    <a:pt x="61785" y="75871"/>
                    <a:pt x="67907" y="77547"/>
                  </a:cubicBezTo>
                  <a:cubicBezTo>
                    <a:pt x="74021" y="79190"/>
                    <a:pt x="79668" y="82235"/>
                    <a:pt x="84402" y="86439"/>
                  </a:cubicBezTo>
                  <a:cubicBezTo>
                    <a:pt x="89442" y="90985"/>
                    <a:pt x="93405" y="96598"/>
                    <a:pt x="96001" y="102869"/>
                  </a:cubicBezTo>
                  <a:cubicBezTo>
                    <a:pt x="99072" y="110494"/>
                    <a:pt x="100457" y="118693"/>
                    <a:pt x="100060" y="126903"/>
                  </a:cubicBezTo>
                  <a:cubicBezTo>
                    <a:pt x="100200" y="137449"/>
                    <a:pt x="96923" y="147757"/>
                    <a:pt x="90717" y="156286"/>
                  </a:cubicBezTo>
                  <a:cubicBezTo>
                    <a:pt x="85280" y="163497"/>
                    <a:pt x="77906" y="169017"/>
                    <a:pt x="69454" y="172201"/>
                  </a:cubicBezTo>
                  <a:cubicBezTo>
                    <a:pt x="61024" y="175345"/>
                    <a:pt x="51940" y="176320"/>
                    <a:pt x="43036" y="175036"/>
                  </a:cubicBezTo>
                  <a:cubicBezTo>
                    <a:pt x="34217" y="173990"/>
                    <a:pt x="25857" y="170535"/>
                    <a:pt x="18873" y="165049"/>
                  </a:cubicBezTo>
                  <a:lnTo>
                    <a:pt x="19644" y="173167"/>
                  </a:lnTo>
                  <a:cubicBezTo>
                    <a:pt x="19991" y="175426"/>
                    <a:pt x="19460" y="177731"/>
                    <a:pt x="18163" y="179611"/>
                  </a:cubicBezTo>
                  <a:cubicBezTo>
                    <a:pt x="17116" y="181079"/>
                    <a:pt x="15549" y="182093"/>
                    <a:pt x="13781" y="182446"/>
                  </a:cubicBezTo>
                  <a:cubicBezTo>
                    <a:pt x="11986" y="182744"/>
                    <a:pt x="10144" y="182352"/>
                    <a:pt x="8626" y="181350"/>
                  </a:cubicBezTo>
                  <a:cubicBezTo>
                    <a:pt x="6824" y="180120"/>
                    <a:pt x="5593" y="178215"/>
                    <a:pt x="5210" y="176067"/>
                  </a:cubicBezTo>
                  <a:cubicBezTo>
                    <a:pt x="2376" y="147716"/>
                    <a:pt x="765" y="119644"/>
                    <a:pt x="379" y="91851"/>
                  </a:cubicBezTo>
                  <a:cubicBezTo>
                    <a:pt x="-8" y="64058"/>
                    <a:pt x="-244" y="36051"/>
                    <a:pt x="-330" y="7829"/>
                  </a:cubicBezTo>
                  <a:close/>
                  <a:moveTo>
                    <a:pt x="85110" y="125679"/>
                  </a:moveTo>
                  <a:cubicBezTo>
                    <a:pt x="85542" y="113249"/>
                    <a:pt x="79105" y="101589"/>
                    <a:pt x="68357" y="95331"/>
                  </a:cubicBezTo>
                  <a:cubicBezTo>
                    <a:pt x="63553" y="92634"/>
                    <a:pt x="58145" y="91193"/>
                    <a:pt x="52636" y="91142"/>
                  </a:cubicBezTo>
                  <a:cubicBezTo>
                    <a:pt x="47076" y="90988"/>
                    <a:pt x="41570" y="92275"/>
                    <a:pt x="36656" y="94880"/>
                  </a:cubicBezTo>
                  <a:cubicBezTo>
                    <a:pt x="31452" y="97713"/>
                    <a:pt x="27026" y="101785"/>
                    <a:pt x="23769" y="106735"/>
                  </a:cubicBezTo>
                  <a:cubicBezTo>
                    <a:pt x="19875" y="112770"/>
                    <a:pt x="17651" y="119729"/>
                    <a:pt x="17326" y="126903"/>
                  </a:cubicBezTo>
                  <a:cubicBezTo>
                    <a:pt x="16447" y="133597"/>
                    <a:pt x="17806" y="140393"/>
                    <a:pt x="21192" y="146234"/>
                  </a:cubicBezTo>
                  <a:cubicBezTo>
                    <a:pt x="24148" y="151086"/>
                    <a:pt x="28444" y="154980"/>
                    <a:pt x="33563" y="157445"/>
                  </a:cubicBezTo>
                  <a:cubicBezTo>
                    <a:pt x="38718" y="159862"/>
                    <a:pt x="44368" y="161032"/>
                    <a:pt x="50059" y="160860"/>
                  </a:cubicBezTo>
                  <a:cubicBezTo>
                    <a:pt x="55836" y="160825"/>
                    <a:pt x="61519" y="159388"/>
                    <a:pt x="66618" y="156672"/>
                  </a:cubicBezTo>
                  <a:cubicBezTo>
                    <a:pt x="71800" y="153864"/>
                    <a:pt x="76222" y="149840"/>
                    <a:pt x="79505" y="144945"/>
                  </a:cubicBezTo>
                  <a:cubicBezTo>
                    <a:pt x="83306" y="139250"/>
                    <a:pt x="85263" y="132524"/>
                    <a:pt x="85111" y="125679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6" name="Forme libre : forme 75">
              <a:extLst>
                <a:ext uri="{FF2B5EF4-FFF2-40B4-BE49-F238E27FC236}">
                  <a16:creationId xmlns:a16="http://schemas.microsoft.com/office/drawing/2014/main" id="{6EC6869A-6017-4782-BA80-0503F9BF7AC3}"/>
                </a:ext>
              </a:extLst>
            </p:cNvPr>
            <p:cNvSpPr/>
            <p:nvPr/>
          </p:nvSpPr>
          <p:spPr>
            <a:xfrm>
              <a:off x="8964407" y="2656161"/>
              <a:ext cx="16524" cy="148780"/>
            </a:xfrm>
            <a:custGeom>
              <a:avLst/>
              <a:gdLst>
                <a:gd name="connsiteX0" fmla="*/ -309 w 16524"/>
                <a:gd name="connsiteY0" fmla="*/ 7572 h 148780"/>
                <a:gd name="connsiteX1" fmla="*/ 1817 w 16524"/>
                <a:gd name="connsiteY1" fmla="*/ 1902 h 148780"/>
                <a:gd name="connsiteX2" fmla="*/ 6973 w 16524"/>
                <a:gd name="connsiteY2" fmla="*/ -289 h 148780"/>
                <a:gd name="connsiteX3" fmla="*/ 12385 w 16524"/>
                <a:gd name="connsiteY3" fmla="*/ 1902 h 148780"/>
                <a:gd name="connsiteX4" fmla="*/ 14511 w 16524"/>
                <a:gd name="connsiteY4" fmla="*/ 7572 h 148780"/>
                <a:gd name="connsiteX5" fmla="*/ 12385 w 16524"/>
                <a:gd name="connsiteY5" fmla="*/ 12856 h 148780"/>
                <a:gd name="connsiteX6" fmla="*/ 6973 w 16524"/>
                <a:gd name="connsiteY6" fmla="*/ 15047 h 148780"/>
                <a:gd name="connsiteX7" fmla="*/ 1817 w 16524"/>
                <a:gd name="connsiteY7" fmla="*/ 12856 h 148780"/>
                <a:gd name="connsiteX8" fmla="*/ -309 w 16524"/>
                <a:gd name="connsiteY8" fmla="*/ 7572 h 148780"/>
                <a:gd name="connsiteX9" fmla="*/ -309 w 16524"/>
                <a:gd name="connsiteY9" fmla="*/ 39081 h 148780"/>
                <a:gd name="connsiteX10" fmla="*/ 2140 w 16524"/>
                <a:gd name="connsiteY10" fmla="*/ 33153 h 148780"/>
                <a:gd name="connsiteX11" fmla="*/ 12707 w 16524"/>
                <a:gd name="connsiteY11" fmla="*/ 33153 h 148780"/>
                <a:gd name="connsiteX12" fmla="*/ 15091 w 16524"/>
                <a:gd name="connsiteY12" fmla="*/ 39081 h 148780"/>
                <a:gd name="connsiteX13" fmla="*/ 15091 w 16524"/>
                <a:gd name="connsiteY13" fmla="*/ 65692 h 148780"/>
                <a:gd name="connsiteX14" fmla="*/ 15543 w 16524"/>
                <a:gd name="connsiteY14" fmla="*/ 90371 h 148780"/>
                <a:gd name="connsiteX15" fmla="*/ 15993 w 16524"/>
                <a:gd name="connsiteY15" fmla="*/ 115049 h 148780"/>
                <a:gd name="connsiteX16" fmla="*/ 15993 w 16524"/>
                <a:gd name="connsiteY16" fmla="*/ 141596 h 148780"/>
                <a:gd name="connsiteX17" fmla="*/ 13609 w 16524"/>
                <a:gd name="connsiteY17" fmla="*/ 146751 h 148780"/>
                <a:gd name="connsiteX18" fmla="*/ 8133 w 16524"/>
                <a:gd name="connsiteY18" fmla="*/ 148490 h 148780"/>
                <a:gd name="connsiteX19" fmla="*/ 2720 w 16524"/>
                <a:gd name="connsiteY19" fmla="*/ 146751 h 148780"/>
                <a:gd name="connsiteX20" fmla="*/ 336 w 16524"/>
                <a:gd name="connsiteY20" fmla="*/ 141596 h 148780"/>
                <a:gd name="connsiteX21" fmla="*/ 336 w 16524"/>
                <a:gd name="connsiteY21" fmla="*/ 115049 h 148780"/>
                <a:gd name="connsiteX22" fmla="*/ 336 w 16524"/>
                <a:gd name="connsiteY22" fmla="*/ 90371 h 148780"/>
                <a:gd name="connsiteX23" fmla="*/ 336 w 16524"/>
                <a:gd name="connsiteY23" fmla="*/ 65692 h 148780"/>
                <a:gd name="connsiteX24" fmla="*/ -309 w 16524"/>
                <a:gd name="connsiteY24" fmla="*/ 39081 h 148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524" h="148780">
                  <a:moveTo>
                    <a:pt x="-309" y="7572"/>
                  </a:moveTo>
                  <a:cubicBezTo>
                    <a:pt x="-386" y="5474"/>
                    <a:pt x="380" y="3432"/>
                    <a:pt x="1817" y="1902"/>
                  </a:cubicBezTo>
                  <a:cubicBezTo>
                    <a:pt x="3162" y="495"/>
                    <a:pt x="5026" y="-297"/>
                    <a:pt x="6973" y="-289"/>
                  </a:cubicBezTo>
                  <a:cubicBezTo>
                    <a:pt x="9000" y="-330"/>
                    <a:pt x="10956" y="462"/>
                    <a:pt x="12385" y="1902"/>
                  </a:cubicBezTo>
                  <a:cubicBezTo>
                    <a:pt x="13823" y="3432"/>
                    <a:pt x="14588" y="5474"/>
                    <a:pt x="14511" y="7572"/>
                  </a:cubicBezTo>
                  <a:cubicBezTo>
                    <a:pt x="14542" y="9548"/>
                    <a:pt x="13775" y="11452"/>
                    <a:pt x="12385" y="12856"/>
                  </a:cubicBezTo>
                  <a:cubicBezTo>
                    <a:pt x="10974" y="14323"/>
                    <a:pt x="9006" y="15120"/>
                    <a:pt x="6973" y="15047"/>
                  </a:cubicBezTo>
                  <a:cubicBezTo>
                    <a:pt x="5022" y="15079"/>
                    <a:pt x="3148" y="14283"/>
                    <a:pt x="1817" y="12856"/>
                  </a:cubicBezTo>
                  <a:cubicBezTo>
                    <a:pt x="427" y="11452"/>
                    <a:pt x="-339" y="9548"/>
                    <a:pt x="-309" y="7572"/>
                  </a:cubicBezTo>
                  <a:close/>
                  <a:moveTo>
                    <a:pt x="-309" y="39081"/>
                  </a:moveTo>
                  <a:cubicBezTo>
                    <a:pt x="-484" y="36827"/>
                    <a:pt x="425" y="34625"/>
                    <a:pt x="2140" y="33153"/>
                  </a:cubicBezTo>
                  <a:cubicBezTo>
                    <a:pt x="5218" y="30651"/>
                    <a:pt x="9629" y="30651"/>
                    <a:pt x="12707" y="33153"/>
                  </a:cubicBezTo>
                  <a:cubicBezTo>
                    <a:pt x="14398" y="34638"/>
                    <a:pt x="15283" y="36838"/>
                    <a:pt x="15091" y="39081"/>
                  </a:cubicBezTo>
                  <a:cubicBezTo>
                    <a:pt x="15091" y="48488"/>
                    <a:pt x="15091" y="57316"/>
                    <a:pt x="15091" y="65692"/>
                  </a:cubicBezTo>
                  <a:cubicBezTo>
                    <a:pt x="15091" y="74069"/>
                    <a:pt x="15091" y="82252"/>
                    <a:pt x="15543" y="90371"/>
                  </a:cubicBezTo>
                  <a:cubicBezTo>
                    <a:pt x="15993" y="98489"/>
                    <a:pt x="15543" y="106737"/>
                    <a:pt x="15993" y="115049"/>
                  </a:cubicBezTo>
                  <a:cubicBezTo>
                    <a:pt x="16445" y="123361"/>
                    <a:pt x="15993" y="132253"/>
                    <a:pt x="15993" y="141596"/>
                  </a:cubicBezTo>
                  <a:cubicBezTo>
                    <a:pt x="16140" y="143610"/>
                    <a:pt x="15238" y="145558"/>
                    <a:pt x="13609" y="146751"/>
                  </a:cubicBezTo>
                  <a:cubicBezTo>
                    <a:pt x="12016" y="147900"/>
                    <a:pt x="10097" y="148509"/>
                    <a:pt x="8133" y="148490"/>
                  </a:cubicBezTo>
                  <a:cubicBezTo>
                    <a:pt x="6188" y="148509"/>
                    <a:pt x="4290" y="147899"/>
                    <a:pt x="2720" y="146751"/>
                  </a:cubicBezTo>
                  <a:cubicBezTo>
                    <a:pt x="1091" y="145558"/>
                    <a:pt x="190" y="143610"/>
                    <a:pt x="336" y="141596"/>
                  </a:cubicBezTo>
                  <a:cubicBezTo>
                    <a:pt x="336" y="132253"/>
                    <a:pt x="336" y="123361"/>
                    <a:pt x="336" y="115049"/>
                  </a:cubicBezTo>
                  <a:cubicBezTo>
                    <a:pt x="336" y="106737"/>
                    <a:pt x="336" y="98489"/>
                    <a:pt x="336" y="90371"/>
                  </a:cubicBezTo>
                  <a:cubicBezTo>
                    <a:pt x="336" y="82252"/>
                    <a:pt x="336" y="74004"/>
                    <a:pt x="336" y="65692"/>
                  </a:cubicBezTo>
                  <a:cubicBezTo>
                    <a:pt x="336" y="57380"/>
                    <a:pt x="-309" y="48488"/>
                    <a:pt x="-309" y="39081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7" name="Forme libre : forme 76">
              <a:extLst>
                <a:ext uri="{FF2B5EF4-FFF2-40B4-BE49-F238E27FC236}">
                  <a16:creationId xmlns:a16="http://schemas.microsoft.com/office/drawing/2014/main" id="{90C36FF6-5D94-4C59-86D3-DA07A6917241}"/>
                </a:ext>
              </a:extLst>
            </p:cNvPr>
            <p:cNvSpPr/>
            <p:nvPr/>
          </p:nvSpPr>
          <p:spPr>
            <a:xfrm>
              <a:off x="9008359" y="2684062"/>
              <a:ext cx="98395" cy="116808"/>
            </a:xfrm>
            <a:custGeom>
              <a:avLst/>
              <a:gdLst>
                <a:gd name="connsiteX0" fmla="*/ 92921 w 98395"/>
                <a:gd name="connsiteY0" fmla="*/ 51194 h 116808"/>
                <a:gd name="connsiteX1" fmla="*/ 78294 w 98395"/>
                <a:gd name="connsiteY1" fmla="*/ 55897 h 116808"/>
                <a:gd name="connsiteX2" fmla="*/ 55806 w 98395"/>
                <a:gd name="connsiteY2" fmla="*/ 59957 h 116808"/>
                <a:gd name="connsiteX3" fmla="*/ 32223 w 98395"/>
                <a:gd name="connsiteY3" fmla="*/ 63114 h 116808"/>
                <a:gd name="connsiteX4" fmla="*/ 14439 w 98395"/>
                <a:gd name="connsiteY4" fmla="*/ 64660 h 116808"/>
                <a:gd name="connsiteX5" fmla="*/ 18048 w 98395"/>
                <a:gd name="connsiteY5" fmla="*/ 80769 h 116808"/>
                <a:gd name="connsiteX6" fmla="*/ 25909 w 98395"/>
                <a:gd name="connsiteY6" fmla="*/ 92947 h 116808"/>
                <a:gd name="connsiteX7" fmla="*/ 37378 w 98395"/>
                <a:gd name="connsiteY7" fmla="*/ 100099 h 116808"/>
                <a:gd name="connsiteX8" fmla="*/ 51876 w 98395"/>
                <a:gd name="connsiteY8" fmla="*/ 100873 h 116808"/>
                <a:gd name="connsiteX9" fmla="*/ 68629 w 98395"/>
                <a:gd name="connsiteY9" fmla="*/ 94043 h 116808"/>
                <a:gd name="connsiteX10" fmla="*/ 83835 w 98395"/>
                <a:gd name="connsiteY10" fmla="*/ 78385 h 116808"/>
                <a:gd name="connsiteX11" fmla="*/ 89312 w 98395"/>
                <a:gd name="connsiteY11" fmla="*/ 75292 h 116808"/>
                <a:gd name="connsiteX12" fmla="*/ 94595 w 98395"/>
                <a:gd name="connsiteY12" fmla="*/ 76516 h 116808"/>
                <a:gd name="connsiteX13" fmla="*/ 97753 w 98395"/>
                <a:gd name="connsiteY13" fmla="*/ 80769 h 116808"/>
                <a:gd name="connsiteX14" fmla="*/ 97173 w 98395"/>
                <a:gd name="connsiteY14" fmla="*/ 86504 h 116808"/>
                <a:gd name="connsiteX15" fmla="*/ 76490 w 98395"/>
                <a:gd name="connsiteY15" fmla="*/ 106865 h 116808"/>
                <a:gd name="connsiteX16" fmla="*/ 55484 w 98395"/>
                <a:gd name="connsiteY16" fmla="*/ 115564 h 116808"/>
                <a:gd name="connsiteX17" fmla="*/ 34220 w 98395"/>
                <a:gd name="connsiteY17" fmla="*/ 114791 h 116808"/>
                <a:gd name="connsiteX18" fmla="*/ 16436 w 98395"/>
                <a:gd name="connsiteY18" fmla="*/ 104481 h 116808"/>
                <a:gd name="connsiteX19" fmla="*/ 4194 w 98395"/>
                <a:gd name="connsiteY19" fmla="*/ 85924 h 116808"/>
                <a:gd name="connsiteX20" fmla="*/ -317 w 98395"/>
                <a:gd name="connsiteY20" fmla="*/ 60150 h 116808"/>
                <a:gd name="connsiteX21" fmla="*/ 1939 w 98395"/>
                <a:gd name="connsiteY21" fmla="*/ 39853 h 116808"/>
                <a:gd name="connsiteX22" fmla="*/ 9026 w 98395"/>
                <a:gd name="connsiteY22" fmla="*/ 21554 h 116808"/>
                <a:gd name="connsiteX23" fmla="*/ 21526 w 98395"/>
                <a:gd name="connsiteY23" fmla="*/ 7507 h 116808"/>
                <a:gd name="connsiteX24" fmla="*/ 40406 w 98395"/>
                <a:gd name="connsiteY24" fmla="*/ 162 h 116808"/>
                <a:gd name="connsiteX25" fmla="*/ 59092 w 98395"/>
                <a:gd name="connsiteY25" fmla="*/ 1257 h 116808"/>
                <a:gd name="connsiteX26" fmla="*/ 76038 w 98395"/>
                <a:gd name="connsiteY26" fmla="*/ 9183 h 116808"/>
                <a:gd name="connsiteX27" fmla="*/ 88925 w 98395"/>
                <a:gd name="connsiteY27" fmla="*/ 23552 h 116808"/>
                <a:gd name="connsiteX28" fmla="*/ 95369 w 98395"/>
                <a:gd name="connsiteY28" fmla="*/ 43913 h 116808"/>
                <a:gd name="connsiteX29" fmla="*/ 92920 w 98395"/>
                <a:gd name="connsiteY29" fmla="*/ 51194 h 116808"/>
                <a:gd name="connsiteX30" fmla="*/ 39827 w 98395"/>
                <a:gd name="connsiteY30" fmla="*/ 15883 h 116808"/>
                <a:gd name="connsiteX31" fmla="*/ 29388 w 98395"/>
                <a:gd name="connsiteY31" fmla="*/ 20394 h 116808"/>
                <a:gd name="connsiteX32" fmla="*/ 21978 w 98395"/>
                <a:gd name="connsiteY32" fmla="*/ 28062 h 116808"/>
                <a:gd name="connsiteX33" fmla="*/ 17339 w 98395"/>
                <a:gd name="connsiteY33" fmla="*/ 37920 h 116808"/>
                <a:gd name="connsiteX34" fmla="*/ 15020 w 98395"/>
                <a:gd name="connsiteY34" fmla="*/ 49325 h 116808"/>
                <a:gd name="connsiteX35" fmla="*/ 47817 w 98395"/>
                <a:gd name="connsiteY35" fmla="*/ 46490 h 116808"/>
                <a:gd name="connsiteX36" fmla="*/ 80034 w 98395"/>
                <a:gd name="connsiteY36" fmla="*/ 40046 h 116808"/>
                <a:gd name="connsiteX37" fmla="*/ 75330 w 98395"/>
                <a:gd name="connsiteY37" fmla="*/ 28899 h 116808"/>
                <a:gd name="connsiteX38" fmla="*/ 66567 w 98395"/>
                <a:gd name="connsiteY38" fmla="*/ 20329 h 116808"/>
                <a:gd name="connsiteX39" fmla="*/ 54260 w 98395"/>
                <a:gd name="connsiteY39" fmla="*/ 15690 h 116808"/>
                <a:gd name="connsiteX40" fmla="*/ 39698 w 98395"/>
                <a:gd name="connsiteY40" fmla="*/ 15690 h 116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8395" h="116808">
                  <a:moveTo>
                    <a:pt x="92921" y="51194"/>
                  </a:moveTo>
                  <a:cubicBezTo>
                    <a:pt x="88301" y="53467"/>
                    <a:pt x="83373" y="55051"/>
                    <a:pt x="78294" y="55897"/>
                  </a:cubicBezTo>
                  <a:cubicBezTo>
                    <a:pt x="71335" y="57379"/>
                    <a:pt x="63861" y="58732"/>
                    <a:pt x="55806" y="59957"/>
                  </a:cubicBezTo>
                  <a:cubicBezTo>
                    <a:pt x="47752" y="61181"/>
                    <a:pt x="39891" y="62276"/>
                    <a:pt x="32223" y="63114"/>
                  </a:cubicBezTo>
                  <a:cubicBezTo>
                    <a:pt x="24556" y="63952"/>
                    <a:pt x="18692" y="64467"/>
                    <a:pt x="14439" y="64660"/>
                  </a:cubicBezTo>
                  <a:cubicBezTo>
                    <a:pt x="14769" y="70189"/>
                    <a:pt x="15987" y="75628"/>
                    <a:pt x="18048" y="80769"/>
                  </a:cubicBezTo>
                  <a:cubicBezTo>
                    <a:pt x="19827" y="85314"/>
                    <a:pt x="22500" y="89455"/>
                    <a:pt x="25909" y="92947"/>
                  </a:cubicBezTo>
                  <a:cubicBezTo>
                    <a:pt x="29134" y="96177"/>
                    <a:pt x="33058" y="98624"/>
                    <a:pt x="37378" y="100099"/>
                  </a:cubicBezTo>
                  <a:cubicBezTo>
                    <a:pt x="42040" y="101723"/>
                    <a:pt x="47068" y="101991"/>
                    <a:pt x="51876" y="100873"/>
                  </a:cubicBezTo>
                  <a:cubicBezTo>
                    <a:pt x="57915" y="99929"/>
                    <a:pt x="63652" y="97591"/>
                    <a:pt x="68629" y="94043"/>
                  </a:cubicBezTo>
                  <a:cubicBezTo>
                    <a:pt x="74431" y="89590"/>
                    <a:pt x="79554" y="84315"/>
                    <a:pt x="83835" y="78385"/>
                  </a:cubicBezTo>
                  <a:cubicBezTo>
                    <a:pt x="85185" y="76676"/>
                    <a:pt x="87152" y="75566"/>
                    <a:pt x="89312" y="75292"/>
                  </a:cubicBezTo>
                  <a:cubicBezTo>
                    <a:pt x="91163" y="75055"/>
                    <a:pt x="93038" y="75489"/>
                    <a:pt x="94595" y="76516"/>
                  </a:cubicBezTo>
                  <a:cubicBezTo>
                    <a:pt x="96094" y="77541"/>
                    <a:pt x="97205" y="79038"/>
                    <a:pt x="97753" y="80769"/>
                  </a:cubicBezTo>
                  <a:cubicBezTo>
                    <a:pt x="98320" y="82683"/>
                    <a:pt x="98111" y="84742"/>
                    <a:pt x="97173" y="86504"/>
                  </a:cubicBezTo>
                  <a:cubicBezTo>
                    <a:pt x="91551" y="94473"/>
                    <a:pt x="84546" y="101369"/>
                    <a:pt x="76490" y="106865"/>
                  </a:cubicBezTo>
                  <a:cubicBezTo>
                    <a:pt x="70059" y="110987"/>
                    <a:pt x="62946" y="113932"/>
                    <a:pt x="55484" y="115564"/>
                  </a:cubicBezTo>
                  <a:cubicBezTo>
                    <a:pt x="48440" y="117060"/>
                    <a:pt x="41136" y="116794"/>
                    <a:pt x="34220" y="114791"/>
                  </a:cubicBezTo>
                  <a:cubicBezTo>
                    <a:pt x="27530" y="112880"/>
                    <a:pt x="21419" y="109337"/>
                    <a:pt x="16436" y="104481"/>
                  </a:cubicBezTo>
                  <a:cubicBezTo>
                    <a:pt x="11069" y="99248"/>
                    <a:pt x="6893" y="92918"/>
                    <a:pt x="4194" y="85924"/>
                  </a:cubicBezTo>
                  <a:cubicBezTo>
                    <a:pt x="1040" y="77704"/>
                    <a:pt x="-492" y="68952"/>
                    <a:pt x="-317" y="60150"/>
                  </a:cubicBezTo>
                  <a:cubicBezTo>
                    <a:pt x="-345" y="53320"/>
                    <a:pt x="412" y="46510"/>
                    <a:pt x="1939" y="39853"/>
                  </a:cubicBezTo>
                  <a:cubicBezTo>
                    <a:pt x="3335" y="33422"/>
                    <a:pt x="5727" y="27248"/>
                    <a:pt x="9026" y="21554"/>
                  </a:cubicBezTo>
                  <a:cubicBezTo>
                    <a:pt x="12213" y="16084"/>
                    <a:pt x="16464" y="11308"/>
                    <a:pt x="21526" y="7507"/>
                  </a:cubicBezTo>
                  <a:cubicBezTo>
                    <a:pt x="27082" y="3475"/>
                    <a:pt x="33585" y="945"/>
                    <a:pt x="40406" y="162"/>
                  </a:cubicBezTo>
                  <a:cubicBezTo>
                    <a:pt x="46646" y="-700"/>
                    <a:pt x="52995" y="-327"/>
                    <a:pt x="59092" y="1257"/>
                  </a:cubicBezTo>
                  <a:cubicBezTo>
                    <a:pt x="65214" y="2739"/>
                    <a:pt x="70976" y="5434"/>
                    <a:pt x="76038" y="9183"/>
                  </a:cubicBezTo>
                  <a:cubicBezTo>
                    <a:pt x="81249" y="13065"/>
                    <a:pt x="85631" y="17950"/>
                    <a:pt x="88925" y="23552"/>
                  </a:cubicBezTo>
                  <a:cubicBezTo>
                    <a:pt x="92430" y="29832"/>
                    <a:pt x="94622" y="36759"/>
                    <a:pt x="95369" y="43913"/>
                  </a:cubicBezTo>
                  <a:cubicBezTo>
                    <a:pt x="96246" y="46614"/>
                    <a:pt x="95252" y="49572"/>
                    <a:pt x="92920" y="51194"/>
                  </a:cubicBezTo>
                  <a:close/>
                  <a:moveTo>
                    <a:pt x="39827" y="15883"/>
                  </a:moveTo>
                  <a:cubicBezTo>
                    <a:pt x="36062" y="16613"/>
                    <a:pt x="32500" y="18152"/>
                    <a:pt x="29388" y="20394"/>
                  </a:cubicBezTo>
                  <a:cubicBezTo>
                    <a:pt x="26525" y="22537"/>
                    <a:pt x="24023" y="25126"/>
                    <a:pt x="21978" y="28062"/>
                  </a:cubicBezTo>
                  <a:cubicBezTo>
                    <a:pt x="19947" y="31097"/>
                    <a:pt x="18383" y="34420"/>
                    <a:pt x="17339" y="37920"/>
                  </a:cubicBezTo>
                  <a:cubicBezTo>
                    <a:pt x="16203" y="41639"/>
                    <a:pt x="15426" y="45458"/>
                    <a:pt x="15020" y="49325"/>
                  </a:cubicBezTo>
                  <a:cubicBezTo>
                    <a:pt x="26016" y="49389"/>
                    <a:pt x="36994" y="48440"/>
                    <a:pt x="47817" y="46490"/>
                  </a:cubicBezTo>
                  <a:cubicBezTo>
                    <a:pt x="58126" y="44621"/>
                    <a:pt x="68887" y="42430"/>
                    <a:pt x="80034" y="40046"/>
                  </a:cubicBezTo>
                  <a:cubicBezTo>
                    <a:pt x="79202" y="36061"/>
                    <a:pt x="77605" y="32275"/>
                    <a:pt x="75330" y="28899"/>
                  </a:cubicBezTo>
                  <a:cubicBezTo>
                    <a:pt x="73012" y="25486"/>
                    <a:pt x="70032" y="22571"/>
                    <a:pt x="66567" y="20329"/>
                  </a:cubicBezTo>
                  <a:cubicBezTo>
                    <a:pt x="62810" y="17988"/>
                    <a:pt x="58628" y="16412"/>
                    <a:pt x="54260" y="15690"/>
                  </a:cubicBezTo>
                  <a:cubicBezTo>
                    <a:pt x="49450" y="14768"/>
                    <a:pt x="44508" y="14768"/>
                    <a:pt x="39698" y="15690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8" name="Forme libre : forme 77">
              <a:extLst>
                <a:ext uri="{FF2B5EF4-FFF2-40B4-BE49-F238E27FC236}">
                  <a16:creationId xmlns:a16="http://schemas.microsoft.com/office/drawing/2014/main" id="{60BB9760-FF43-4341-A99E-D8C16249EBD6}"/>
                </a:ext>
              </a:extLst>
            </p:cNvPr>
            <p:cNvSpPr/>
            <p:nvPr/>
          </p:nvSpPr>
          <p:spPr>
            <a:xfrm>
              <a:off x="9131043" y="2684965"/>
              <a:ext cx="93015" cy="117786"/>
            </a:xfrm>
            <a:custGeom>
              <a:avLst/>
              <a:gdLst>
                <a:gd name="connsiteX0" fmla="*/ 13988 w 93015"/>
                <a:gd name="connsiteY0" fmla="*/ 115434 h 117786"/>
                <a:gd name="connsiteX1" fmla="*/ 8897 w 93015"/>
                <a:gd name="connsiteY1" fmla="*/ 117496 h 117786"/>
                <a:gd name="connsiteX2" fmla="*/ 3742 w 93015"/>
                <a:gd name="connsiteY2" fmla="*/ 115434 h 117786"/>
                <a:gd name="connsiteX3" fmla="*/ 1487 w 93015"/>
                <a:gd name="connsiteY3" fmla="*/ 109699 h 117786"/>
                <a:gd name="connsiteX4" fmla="*/ 585 w 93015"/>
                <a:gd name="connsiteY4" fmla="*/ 57636 h 117786"/>
                <a:gd name="connsiteX5" fmla="*/ -317 w 93015"/>
                <a:gd name="connsiteY5" fmla="*/ 7506 h 117786"/>
                <a:gd name="connsiteX6" fmla="*/ 1938 w 93015"/>
                <a:gd name="connsiteY6" fmla="*/ 1707 h 117786"/>
                <a:gd name="connsiteX7" fmla="*/ 6899 w 93015"/>
                <a:gd name="connsiteY7" fmla="*/ -290 h 117786"/>
                <a:gd name="connsiteX8" fmla="*/ 12054 w 93015"/>
                <a:gd name="connsiteY8" fmla="*/ 1707 h 117786"/>
                <a:gd name="connsiteX9" fmla="*/ 14503 w 93015"/>
                <a:gd name="connsiteY9" fmla="*/ 7506 h 117786"/>
                <a:gd name="connsiteX10" fmla="*/ 14503 w 93015"/>
                <a:gd name="connsiteY10" fmla="*/ 22777 h 117786"/>
                <a:gd name="connsiteX11" fmla="*/ 26875 w 93015"/>
                <a:gd name="connsiteY11" fmla="*/ 11179 h 117786"/>
                <a:gd name="connsiteX12" fmla="*/ 44723 w 93015"/>
                <a:gd name="connsiteY12" fmla="*/ 6218 h 117786"/>
                <a:gd name="connsiteX13" fmla="*/ 66760 w 93015"/>
                <a:gd name="connsiteY13" fmla="*/ 12017 h 117786"/>
                <a:gd name="connsiteX14" fmla="*/ 80935 w 93015"/>
                <a:gd name="connsiteY14" fmla="*/ 27610 h 117786"/>
                <a:gd name="connsiteX15" fmla="*/ 88925 w 93015"/>
                <a:gd name="connsiteY15" fmla="*/ 48873 h 117786"/>
                <a:gd name="connsiteX16" fmla="*/ 92082 w 93015"/>
                <a:gd name="connsiteY16" fmla="*/ 71876 h 117786"/>
                <a:gd name="connsiteX17" fmla="*/ 92662 w 93015"/>
                <a:gd name="connsiteY17" fmla="*/ 91207 h 117786"/>
                <a:gd name="connsiteX18" fmla="*/ 92662 w 93015"/>
                <a:gd name="connsiteY18" fmla="*/ 108217 h 117786"/>
                <a:gd name="connsiteX19" fmla="*/ 90407 w 93015"/>
                <a:gd name="connsiteY19" fmla="*/ 114210 h 117786"/>
                <a:gd name="connsiteX20" fmla="*/ 85381 w 93015"/>
                <a:gd name="connsiteY20" fmla="*/ 116207 h 117786"/>
                <a:gd name="connsiteX21" fmla="*/ 80419 w 93015"/>
                <a:gd name="connsiteY21" fmla="*/ 114661 h 117786"/>
                <a:gd name="connsiteX22" fmla="*/ 78164 w 93015"/>
                <a:gd name="connsiteY22" fmla="*/ 109506 h 117786"/>
                <a:gd name="connsiteX23" fmla="*/ 78164 w 93015"/>
                <a:gd name="connsiteY23" fmla="*/ 91980 h 117786"/>
                <a:gd name="connsiteX24" fmla="*/ 78164 w 93015"/>
                <a:gd name="connsiteY24" fmla="*/ 72327 h 117786"/>
                <a:gd name="connsiteX25" fmla="*/ 76360 w 93015"/>
                <a:gd name="connsiteY25" fmla="*/ 56863 h 117786"/>
                <a:gd name="connsiteX26" fmla="*/ 71398 w 93015"/>
                <a:gd name="connsiteY26" fmla="*/ 39981 h 117786"/>
                <a:gd name="connsiteX27" fmla="*/ 62056 w 93015"/>
                <a:gd name="connsiteY27" fmla="*/ 26514 h 117786"/>
                <a:gd name="connsiteX28" fmla="*/ 47107 w 93015"/>
                <a:gd name="connsiteY28" fmla="*/ 21360 h 117786"/>
                <a:gd name="connsiteX29" fmla="*/ 30805 w 93015"/>
                <a:gd name="connsiteY29" fmla="*/ 27159 h 117786"/>
                <a:gd name="connsiteX30" fmla="*/ 21591 w 93015"/>
                <a:gd name="connsiteY30" fmla="*/ 40046 h 117786"/>
                <a:gd name="connsiteX31" fmla="*/ 17531 w 93015"/>
                <a:gd name="connsiteY31" fmla="*/ 57379 h 117786"/>
                <a:gd name="connsiteX32" fmla="*/ 16629 w 93015"/>
                <a:gd name="connsiteY32" fmla="*/ 76000 h 117786"/>
                <a:gd name="connsiteX33" fmla="*/ 16629 w 93015"/>
                <a:gd name="connsiteY33" fmla="*/ 109442 h 117786"/>
                <a:gd name="connsiteX34" fmla="*/ 13987 w 93015"/>
                <a:gd name="connsiteY34" fmla="*/ 115434 h 11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3015" h="117786">
                  <a:moveTo>
                    <a:pt x="13988" y="115434"/>
                  </a:moveTo>
                  <a:cubicBezTo>
                    <a:pt x="12614" y="116742"/>
                    <a:pt x="10794" y="117479"/>
                    <a:pt x="8897" y="117496"/>
                  </a:cubicBezTo>
                  <a:cubicBezTo>
                    <a:pt x="6980" y="117483"/>
                    <a:pt x="5139" y="116747"/>
                    <a:pt x="3742" y="115434"/>
                  </a:cubicBezTo>
                  <a:cubicBezTo>
                    <a:pt x="2171" y="113956"/>
                    <a:pt x="1344" y="111852"/>
                    <a:pt x="1487" y="109699"/>
                  </a:cubicBezTo>
                  <a:cubicBezTo>
                    <a:pt x="1487" y="91529"/>
                    <a:pt x="1187" y="74175"/>
                    <a:pt x="585" y="57636"/>
                  </a:cubicBezTo>
                  <a:cubicBezTo>
                    <a:pt x="-16" y="41098"/>
                    <a:pt x="-317" y="24388"/>
                    <a:pt x="-317" y="7506"/>
                  </a:cubicBezTo>
                  <a:cubicBezTo>
                    <a:pt x="-444" y="5337"/>
                    <a:pt x="379" y="3220"/>
                    <a:pt x="1938" y="1707"/>
                  </a:cubicBezTo>
                  <a:cubicBezTo>
                    <a:pt x="3278" y="436"/>
                    <a:pt x="5052" y="-278"/>
                    <a:pt x="6899" y="-290"/>
                  </a:cubicBezTo>
                  <a:cubicBezTo>
                    <a:pt x="8803" y="-271"/>
                    <a:pt x="10635" y="439"/>
                    <a:pt x="12054" y="1707"/>
                  </a:cubicBezTo>
                  <a:cubicBezTo>
                    <a:pt x="13723" y="3158"/>
                    <a:pt x="14627" y="5299"/>
                    <a:pt x="14503" y="7506"/>
                  </a:cubicBezTo>
                  <a:lnTo>
                    <a:pt x="14503" y="22777"/>
                  </a:lnTo>
                  <a:cubicBezTo>
                    <a:pt x="17767" y="18086"/>
                    <a:pt x="21982" y="14134"/>
                    <a:pt x="26875" y="11179"/>
                  </a:cubicBezTo>
                  <a:cubicBezTo>
                    <a:pt x="32351" y="8145"/>
                    <a:pt x="38466" y="6445"/>
                    <a:pt x="44723" y="6218"/>
                  </a:cubicBezTo>
                  <a:cubicBezTo>
                    <a:pt x="52501" y="5738"/>
                    <a:pt x="60226" y="7771"/>
                    <a:pt x="66760" y="12017"/>
                  </a:cubicBezTo>
                  <a:cubicBezTo>
                    <a:pt x="72601" y="16079"/>
                    <a:pt x="77447" y="21410"/>
                    <a:pt x="80935" y="27610"/>
                  </a:cubicBezTo>
                  <a:cubicBezTo>
                    <a:pt x="84637" y="34263"/>
                    <a:pt x="87329" y="41429"/>
                    <a:pt x="88925" y="48873"/>
                  </a:cubicBezTo>
                  <a:cubicBezTo>
                    <a:pt x="90587" y="56445"/>
                    <a:pt x="91643" y="64137"/>
                    <a:pt x="92082" y="71876"/>
                  </a:cubicBezTo>
                  <a:cubicBezTo>
                    <a:pt x="92468" y="78491"/>
                    <a:pt x="92662" y="84935"/>
                    <a:pt x="92662" y="91207"/>
                  </a:cubicBezTo>
                  <a:cubicBezTo>
                    <a:pt x="92662" y="97650"/>
                    <a:pt x="92662" y="103256"/>
                    <a:pt x="92662" y="108217"/>
                  </a:cubicBezTo>
                  <a:cubicBezTo>
                    <a:pt x="92838" y="110451"/>
                    <a:pt x="92011" y="112647"/>
                    <a:pt x="90407" y="114210"/>
                  </a:cubicBezTo>
                  <a:cubicBezTo>
                    <a:pt x="88978" y="115378"/>
                    <a:pt x="87222" y="116075"/>
                    <a:pt x="85381" y="116207"/>
                  </a:cubicBezTo>
                  <a:cubicBezTo>
                    <a:pt x="83590" y="116345"/>
                    <a:pt x="81815" y="115792"/>
                    <a:pt x="80419" y="114661"/>
                  </a:cubicBezTo>
                  <a:cubicBezTo>
                    <a:pt x="78918" y="113379"/>
                    <a:pt x="78086" y="111479"/>
                    <a:pt x="78164" y="109506"/>
                  </a:cubicBezTo>
                  <a:cubicBezTo>
                    <a:pt x="78164" y="104287"/>
                    <a:pt x="78164" y="98423"/>
                    <a:pt x="78164" y="91980"/>
                  </a:cubicBezTo>
                  <a:cubicBezTo>
                    <a:pt x="78164" y="85536"/>
                    <a:pt x="78164" y="79093"/>
                    <a:pt x="78164" y="72327"/>
                  </a:cubicBezTo>
                  <a:cubicBezTo>
                    <a:pt x="77890" y="67140"/>
                    <a:pt x="77287" y="61974"/>
                    <a:pt x="76360" y="56863"/>
                  </a:cubicBezTo>
                  <a:cubicBezTo>
                    <a:pt x="75402" y="51054"/>
                    <a:pt x="73735" y="45385"/>
                    <a:pt x="71398" y="39981"/>
                  </a:cubicBezTo>
                  <a:cubicBezTo>
                    <a:pt x="69231" y="34905"/>
                    <a:pt x="66051" y="30323"/>
                    <a:pt x="62056" y="26514"/>
                  </a:cubicBezTo>
                  <a:cubicBezTo>
                    <a:pt x="57990" y="22820"/>
                    <a:pt x="52585" y="20956"/>
                    <a:pt x="47107" y="21360"/>
                  </a:cubicBezTo>
                  <a:cubicBezTo>
                    <a:pt x="41180" y="21428"/>
                    <a:pt x="35444" y="23468"/>
                    <a:pt x="30805" y="27159"/>
                  </a:cubicBezTo>
                  <a:cubicBezTo>
                    <a:pt x="26721" y="30632"/>
                    <a:pt x="23556" y="35058"/>
                    <a:pt x="21591" y="40046"/>
                  </a:cubicBezTo>
                  <a:cubicBezTo>
                    <a:pt x="19389" y="45591"/>
                    <a:pt x="18021" y="51432"/>
                    <a:pt x="17531" y="57379"/>
                  </a:cubicBezTo>
                  <a:cubicBezTo>
                    <a:pt x="16917" y="63567"/>
                    <a:pt x="16616" y="69782"/>
                    <a:pt x="16629" y="76000"/>
                  </a:cubicBezTo>
                  <a:lnTo>
                    <a:pt x="16629" y="109442"/>
                  </a:lnTo>
                  <a:cubicBezTo>
                    <a:pt x="16779" y="111751"/>
                    <a:pt x="15793" y="113987"/>
                    <a:pt x="13987" y="115434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9" name="Forme libre : forme 78">
              <a:extLst>
                <a:ext uri="{FF2B5EF4-FFF2-40B4-BE49-F238E27FC236}">
                  <a16:creationId xmlns:a16="http://schemas.microsoft.com/office/drawing/2014/main" id="{C52BD2B4-7714-467B-BE83-7A63D32CA4C1}"/>
                </a:ext>
              </a:extLst>
            </p:cNvPr>
            <p:cNvSpPr/>
            <p:nvPr/>
          </p:nvSpPr>
          <p:spPr>
            <a:xfrm>
              <a:off x="9330061" y="2689774"/>
              <a:ext cx="80732" cy="113165"/>
            </a:xfrm>
            <a:custGeom>
              <a:avLst/>
              <a:gdLst>
                <a:gd name="connsiteX0" fmla="*/ 12848 w 80732"/>
                <a:gd name="connsiteY0" fmla="*/ 86720 h 113165"/>
                <a:gd name="connsiteX1" fmla="*/ 26122 w 80732"/>
                <a:gd name="connsiteY1" fmla="*/ 94065 h 113165"/>
                <a:gd name="connsiteX2" fmla="*/ 43648 w 80732"/>
                <a:gd name="connsiteY2" fmla="*/ 96449 h 113165"/>
                <a:gd name="connsiteX3" fmla="*/ 59048 w 80732"/>
                <a:gd name="connsiteY3" fmla="*/ 92712 h 113165"/>
                <a:gd name="connsiteX4" fmla="*/ 65491 w 80732"/>
                <a:gd name="connsiteY4" fmla="*/ 81758 h 113165"/>
                <a:gd name="connsiteX5" fmla="*/ 61110 w 80732"/>
                <a:gd name="connsiteY5" fmla="*/ 71127 h 113165"/>
                <a:gd name="connsiteX6" fmla="*/ 50092 w 80732"/>
                <a:gd name="connsiteY6" fmla="*/ 65005 h 113165"/>
                <a:gd name="connsiteX7" fmla="*/ 35594 w 80732"/>
                <a:gd name="connsiteY7" fmla="*/ 60946 h 113165"/>
                <a:gd name="connsiteX8" fmla="*/ 20967 w 80732"/>
                <a:gd name="connsiteY8" fmla="*/ 56435 h 113165"/>
                <a:gd name="connsiteX9" fmla="*/ 9176 w 80732"/>
                <a:gd name="connsiteY9" fmla="*/ 48961 h 113165"/>
                <a:gd name="connsiteX10" fmla="*/ 3570 w 80732"/>
                <a:gd name="connsiteY10" fmla="*/ 36074 h 113165"/>
                <a:gd name="connsiteX11" fmla="*/ 14331 w 80732"/>
                <a:gd name="connsiteY11" fmla="*/ 9656 h 113165"/>
                <a:gd name="connsiteX12" fmla="*/ 26380 w 80732"/>
                <a:gd name="connsiteY12" fmla="*/ 2761 h 113165"/>
                <a:gd name="connsiteX13" fmla="*/ 40427 w 80732"/>
                <a:gd name="connsiteY13" fmla="*/ -203 h 113165"/>
                <a:gd name="connsiteX14" fmla="*/ 59757 w 80732"/>
                <a:gd name="connsiteY14" fmla="*/ 3406 h 113165"/>
                <a:gd name="connsiteX15" fmla="*/ 73611 w 80732"/>
                <a:gd name="connsiteY15" fmla="*/ 14811 h 113165"/>
                <a:gd name="connsiteX16" fmla="*/ 74835 w 80732"/>
                <a:gd name="connsiteY16" fmla="*/ 20288 h 113165"/>
                <a:gd name="connsiteX17" fmla="*/ 72257 w 80732"/>
                <a:gd name="connsiteY17" fmla="*/ 24476 h 113165"/>
                <a:gd name="connsiteX18" fmla="*/ 67554 w 80732"/>
                <a:gd name="connsiteY18" fmla="*/ 25765 h 113165"/>
                <a:gd name="connsiteX19" fmla="*/ 62463 w 80732"/>
                <a:gd name="connsiteY19" fmla="*/ 22607 h 113165"/>
                <a:gd name="connsiteX20" fmla="*/ 52154 w 80732"/>
                <a:gd name="connsiteY20" fmla="*/ 16164 h 113165"/>
                <a:gd name="connsiteX21" fmla="*/ 39267 w 80732"/>
                <a:gd name="connsiteY21" fmla="*/ 14424 h 113165"/>
                <a:gd name="connsiteX22" fmla="*/ 24511 w 80732"/>
                <a:gd name="connsiteY22" fmla="*/ 19901 h 113165"/>
                <a:gd name="connsiteX23" fmla="*/ 18455 w 80732"/>
                <a:gd name="connsiteY23" fmla="*/ 32788 h 113165"/>
                <a:gd name="connsiteX24" fmla="*/ 23158 w 80732"/>
                <a:gd name="connsiteY24" fmla="*/ 40714 h 113165"/>
                <a:gd name="connsiteX25" fmla="*/ 34950 w 80732"/>
                <a:gd name="connsiteY25" fmla="*/ 45611 h 113165"/>
                <a:gd name="connsiteX26" fmla="*/ 50156 w 80732"/>
                <a:gd name="connsiteY26" fmla="*/ 49928 h 113165"/>
                <a:gd name="connsiteX27" fmla="*/ 64976 w 80732"/>
                <a:gd name="connsiteY27" fmla="*/ 56371 h 113165"/>
                <a:gd name="connsiteX28" fmla="*/ 76188 w 80732"/>
                <a:gd name="connsiteY28" fmla="*/ 66681 h 113165"/>
                <a:gd name="connsiteX29" fmla="*/ 80312 w 80732"/>
                <a:gd name="connsiteY29" fmla="*/ 83691 h 113165"/>
                <a:gd name="connsiteX30" fmla="*/ 75286 w 80732"/>
                <a:gd name="connsiteY30" fmla="*/ 98125 h 113165"/>
                <a:gd name="connsiteX31" fmla="*/ 63494 w 80732"/>
                <a:gd name="connsiteY31" fmla="*/ 107468 h 113165"/>
                <a:gd name="connsiteX32" fmla="*/ 47579 w 80732"/>
                <a:gd name="connsiteY32" fmla="*/ 112172 h 113165"/>
                <a:gd name="connsiteX33" fmla="*/ 30182 w 80732"/>
                <a:gd name="connsiteY33" fmla="*/ 112494 h 113165"/>
                <a:gd name="connsiteX34" fmla="*/ 14138 w 80732"/>
                <a:gd name="connsiteY34" fmla="*/ 108563 h 113165"/>
                <a:gd name="connsiteX35" fmla="*/ 2153 w 80732"/>
                <a:gd name="connsiteY35" fmla="*/ 100573 h 113165"/>
                <a:gd name="connsiteX36" fmla="*/ -295 w 80732"/>
                <a:gd name="connsiteY36" fmla="*/ 94130 h 113165"/>
                <a:gd name="connsiteX37" fmla="*/ 2024 w 80732"/>
                <a:gd name="connsiteY37" fmla="*/ 88395 h 113165"/>
                <a:gd name="connsiteX38" fmla="*/ 6986 w 80732"/>
                <a:gd name="connsiteY38" fmla="*/ 85560 h 113165"/>
                <a:gd name="connsiteX39" fmla="*/ 12850 w 80732"/>
                <a:gd name="connsiteY39" fmla="*/ 86720 h 11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0732" h="113165">
                  <a:moveTo>
                    <a:pt x="12848" y="86720"/>
                  </a:moveTo>
                  <a:cubicBezTo>
                    <a:pt x="16561" y="90278"/>
                    <a:pt x="21135" y="92810"/>
                    <a:pt x="26122" y="94065"/>
                  </a:cubicBezTo>
                  <a:cubicBezTo>
                    <a:pt x="31788" y="95839"/>
                    <a:pt x="37714" y="96645"/>
                    <a:pt x="43648" y="96449"/>
                  </a:cubicBezTo>
                  <a:cubicBezTo>
                    <a:pt x="48993" y="96349"/>
                    <a:pt x="54252" y="95073"/>
                    <a:pt x="59048" y="92712"/>
                  </a:cubicBezTo>
                  <a:cubicBezTo>
                    <a:pt x="63171" y="90655"/>
                    <a:pt x="65696" y="86362"/>
                    <a:pt x="65491" y="81758"/>
                  </a:cubicBezTo>
                  <a:cubicBezTo>
                    <a:pt x="65712" y="77734"/>
                    <a:pt x="64102" y="73827"/>
                    <a:pt x="61110" y="71127"/>
                  </a:cubicBezTo>
                  <a:cubicBezTo>
                    <a:pt x="57824" y="68456"/>
                    <a:pt x="54095" y="66384"/>
                    <a:pt x="50092" y="65005"/>
                  </a:cubicBezTo>
                  <a:cubicBezTo>
                    <a:pt x="45342" y="63373"/>
                    <a:pt x="40500" y="62018"/>
                    <a:pt x="35594" y="60946"/>
                  </a:cubicBezTo>
                  <a:cubicBezTo>
                    <a:pt x="30589" y="59899"/>
                    <a:pt x="25693" y="58389"/>
                    <a:pt x="20967" y="56435"/>
                  </a:cubicBezTo>
                  <a:cubicBezTo>
                    <a:pt x="16609" y="54693"/>
                    <a:pt x="12611" y="52159"/>
                    <a:pt x="9176" y="48961"/>
                  </a:cubicBezTo>
                  <a:cubicBezTo>
                    <a:pt x="5757" y="45521"/>
                    <a:pt x="3756" y="40921"/>
                    <a:pt x="3570" y="36074"/>
                  </a:cubicBezTo>
                  <a:cubicBezTo>
                    <a:pt x="2583" y="26033"/>
                    <a:pt x="6608" y="16150"/>
                    <a:pt x="14331" y="9656"/>
                  </a:cubicBezTo>
                  <a:cubicBezTo>
                    <a:pt x="17879" y="6622"/>
                    <a:pt x="21967" y="4283"/>
                    <a:pt x="26380" y="2761"/>
                  </a:cubicBezTo>
                  <a:cubicBezTo>
                    <a:pt x="30928" y="1220"/>
                    <a:pt x="35643" y="225"/>
                    <a:pt x="40427" y="-203"/>
                  </a:cubicBezTo>
                  <a:cubicBezTo>
                    <a:pt x="47072" y="-646"/>
                    <a:pt x="53721" y="595"/>
                    <a:pt x="59757" y="3406"/>
                  </a:cubicBezTo>
                  <a:cubicBezTo>
                    <a:pt x="65325" y="5880"/>
                    <a:pt x="70113" y="9822"/>
                    <a:pt x="73611" y="14811"/>
                  </a:cubicBezTo>
                  <a:cubicBezTo>
                    <a:pt x="74755" y="16390"/>
                    <a:pt x="75198" y="18371"/>
                    <a:pt x="74835" y="20288"/>
                  </a:cubicBezTo>
                  <a:cubicBezTo>
                    <a:pt x="74464" y="21931"/>
                    <a:pt x="73557" y="23404"/>
                    <a:pt x="72257" y="24476"/>
                  </a:cubicBezTo>
                  <a:cubicBezTo>
                    <a:pt x="70943" y="25553"/>
                    <a:pt x="69233" y="26021"/>
                    <a:pt x="67554" y="25765"/>
                  </a:cubicBezTo>
                  <a:cubicBezTo>
                    <a:pt x="65514" y="25406"/>
                    <a:pt x="63691" y="24275"/>
                    <a:pt x="62463" y="22607"/>
                  </a:cubicBezTo>
                  <a:cubicBezTo>
                    <a:pt x="59599" y="19656"/>
                    <a:pt x="56061" y="17445"/>
                    <a:pt x="52154" y="16164"/>
                  </a:cubicBezTo>
                  <a:cubicBezTo>
                    <a:pt x="48040" y="14635"/>
                    <a:pt x="43639" y="14041"/>
                    <a:pt x="39267" y="14424"/>
                  </a:cubicBezTo>
                  <a:cubicBezTo>
                    <a:pt x="33956" y="14938"/>
                    <a:pt x="28871" y="16826"/>
                    <a:pt x="24511" y="19901"/>
                  </a:cubicBezTo>
                  <a:cubicBezTo>
                    <a:pt x="20303" y="22779"/>
                    <a:pt x="17985" y="27712"/>
                    <a:pt x="18455" y="32788"/>
                  </a:cubicBezTo>
                  <a:cubicBezTo>
                    <a:pt x="18315" y="36128"/>
                    <a:pt x="20159" y="39236"/>
                    <a:pt x="23158" y="40714"/>
                  </a:cubicBezTo>
                  <a:cubicBezTo>
                    <a:pt x="26901" y="42767"/>
                    <a:pt x="30854" y="44408"/>
                    <a:pt x="34950" y="45611"/>
                  </a:cubicBezTo>
                  <a:cubicBezTo>
                    <a:pt x="39718" y="47028"/>
                    <a:pt x="44807" y="48510"/>
                    <a:pt x="50156" y="49928"/>
                  </a:cubicBezTo>
                  <a:cubicBezTo>
                    <a:pt x="55346" y="51445"/>
                    <a:pt x="60326" y="53610"/>
                    <a:pt x="64976" y="56371"/>
                  </a:cubicBezTo>
                  <a:cubicBezTo>
                    <a:pt x="69464" y="58890"/>
                    <a:pt x="73303" y="62420"/>
                    <a:pt x="76188" y="66681"/>
                  </a:cubicBezTo>
                  <a:cubicBezTo>
                    <a:pt x="79347" y="71764"/>
                    <a:pt x="80792" y="77726"/>
                    <a:pt x="80312" y="83691"/>
                  </a:cubicBezTo>
                  <a:cubicBezTo>
                    <a:pt x="80265" y="88924"/>
                    <a:pt x="78499" y="93995"/>
                    <a:pt x="75286" y="98125"/>
                  </a:cubicBezTo>
                  <a:cubicBezTo>
                    <a:pt x="72122" y="102101"/>
                    <a:pt x="68088" y="105297"/>
                    <a:pt x="63494" y="107468"/>
                  </a:cubicBezTo>
                  <a:cubicBezTo>
                    <a:pt x="58468" y="109857"/>
                    <a:pt x="53097" y="111444"/>
                    <a:pt x="47579" y="112172"/>
                  </a:cubicBezTo>
                  <a:cubicBezTo>
                    <a:pt x="41815" y="112986"/>
                    <a:pt x="35973" y="113094"/>
                    <a:pt x="30182" y="112494"/>
                  </a:cubicBezTo>
                  <a:cubicBezTo>
                    <a:pt x="24680" y="111925"/>
                    <a:pt x="19281" y="110602"/>
                    <a:pt x="14138" y="108563"/>
                  </a:cubicBezTo>
                  <a:cubicBezTo>
                    <a:pt x="9585" y="106851"/>
                    <a:pt x="5485" y="104117"/>
                    <a:pt x="2153" y="100573"/>
                  </a:cubicBezTo>
                  <a:cubicBezTo>
                    <a:pt x="381" y="98923"/>
                    <a:pt x="-524" y="96542"/>
                    <a:pt x="-295" y="94130"/>
                  </a:cubicBezTo>
                  <a:cubicBezTo>
                    <a:pt x="-166" y="92017"/>
                    <a:pt x="648" y="90004"/>
                    <a:pt x="2024" y="88395"/>
                  </a:cubicBezTo>
                  <a:cubicBezTo>
                    <a:pt x="3251" y="86846"/>
                    <a:pt x="5028" y="85831"/>
                    <a:pt x="6986" y="85560"/>
                  </a:cubicBezTo>
                  <a:cubicBezTo>
                    <a:pt x="9015" y="85026"/>
                    <a:pt x="11177" y="85453"/>
                    <a:pt x="12850" y="86720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0" name="Forme libre : forme 79">
              <a:extLst>
                <a:ext uri="{FF2B5EF4-FFF2-40B4-BE49-F238E27FC236}">
                  <a16:creationId xmlns:a16="http://schemas.microsoft.com/office/drawing/2014/main" id="{2EB663DA-AFD8-4123-8B9D-CB3576304C92}"/>
                </a:ext>
              </a:extLst>
            </p:cNvPr>
            <p:cNvSpPr/>
            <p:nvPr/>
          </p:nvSpPr>
          <p:spPr>
            <a:xfrm>
              <a:off x="9431632" y="2633030"/>
              <a:ext cx="90119" cy="170042"/>
            </a:xfrm>
            <a:custGeom>
              <a:avLst/>
              <a:gdLst>
                <a:gd name="connsiteX0" fmla="*/ 89310 w 90119"/>
                <a:gd name="connsiteY0" fmla="*/ 64402 h 170042"/>
                <a:gd name="connsiteX1" fmla="*/ 89760 w 90119"/>
                <a:gd name="connsiteY1" fmla="*/ 88178 h 170042"/>
                <a:gd name="connsiteX2" fmla="*/ 89760 w 90119"/>
                <a:gd name="connsiteY2" fmla="*/ 103320 h 170042"/>
                <a:gd name="connsiteX3" fmla="*/ 89760 w 90119"/>
                <a:gd name="connsiteY3" fmla="*/ 114274 h 170042"/>
                <a:gd name="connsiteX4" fmla="*/ 89760 w 90119"/>
                <a:gd name="connsiteY4" fmla="*/ 125035 h 170042"/>
                <a:gd name="connsiteX5" fmla="*/ 89760 w 90119"/>
                <a:gd name="connsiteY5" fmla="*/ 139597 h 170042"/>
                <a:gd name="connsiteX6" fmla="*/ 89760 w 90119"/>
                <a:gd name="connsiteY6" fmla="*/ 162214 h 170042"/>
                <a:gd name="connsiteX7" fmla="*/ 87376 w 90119"/>
                <a:gd name="connsiteY7" fmla="*/ 167884 h 170042"/>
                <a:gd name="connsiteX8" fmla="*/ 82093 w 90119"/>
                <a:gd name="connsiteY8" fmla="*/ 169753 h 170042"/>
                <a:gd name="connsiteX9" fmla="*/ 76810 w 90119"/>
                <a:gd name="connsiteY9" fmla="*/ 168013 h 170042"/>
                <a:gd name="connsiteX10" fmla="*/ 74361 w 90119"/>
                <a:gd name="connsiteY10" fmla="*/ 162858 h 170042"/>
                <a:gd name="connsiteX11" fmla="*/ 74361 w 90119"/>
                <a:gd name="connsiteY11" fmla="*/ 146943 h 170042"/>
                <a:gd name="connsiteX12" fmla="*/ 60830 w 90119"/>
                <a:gd name="connsiteY12" fmla="*/ 160667 h 170042"/>
                <a:gd name="connsiteX13" fmla="*/ 40856 w 90119"/>
                <a:gd name="connsiteY13" fmla="*/ 165693 h 170042"/>
                <a:gd name="connsiteX14" fmla="*/ 23394 w 90119"/>
                <a:gd name="connsiteY14" fmla="*/ 161763 h 170042"/>
                <a:gd name="connsiteX15" fmla="*/ 11603 w 90119"/>
                <a:gd name="connsiteY15" fmla="*/ 150229 h 170042"/>
                <a:gd name="connsiteX16" fmla="*/ 4644 w 90119"/>
                <a:gd name="connsiteY16" fmla="*/ 133025 h 170042"/>
                <a:gd name="connsiteX17" fmla="*/ 1036 w 90119"/>
                <a:gd name="connsiteY17" fmla="*/ 112084 h 170042"/>
                <a:gd name="connsiteX18" fmla="*/ -317 w 90119"/>
                <a:gd name="connsiteY18" fmla="*/ 89403 h 170042"/>
                <a:gd name="connsiteX19" fmla="*/ -319 w 90119"/>
                <a:gd name="connsiteY19" fmla="*/ 66915 h 170042"/>
                <a:gd name="connsiteX20" fmla="*/ 1936 w 90119"/>
                <a:gd name="connsiteY20" fmla="*/ 61631 h 170042"/>
                <a:gd name="connsiteX21" fmla="*/ 6898 w 90119"/>
                <a:gd name="connsiteY21" fmla="*/ 59569 h 170042"/>
                <a:gd name="connsiteX22" fmla="*/ 12053 w 90119"/>
                <a:gd name="connsiteY22" fmla="*/ 61180 h 170042"/>
                <a:gd name="connsiteX23" fmla="*/ 14437 w 90119"/>
                <a:gd name="connsiteY23" fmla="*/ 66593 h 170042"/>
                <a:gd name="connsiteX24" fmla="*/ 15081 w 90119"/>
                <a:gd name="connsiteY24" fmla="*/ 95202 h 170042"/>
                <a:gd name="connsiteX25" fmla="*/ 17594 w 90119"/>
                <a:gd name="connsiteY25" fmla="*/ 122715 h 170042"/>
                <a:gd name="connsiteX26" fmla="*/ 25455 w 90119"/>
                <a:gd name="connsiteY26" fmla="*/ 143463 h 170042"/>
                <a:gd name="connsiteX27" fmla="*/ 41886 w 90119"/>
                <a:gd name="connsiteY27" fmla="*/ 151646 h 170042"/>
                <a:gd name="connsiteX28" fmla="*/ 66049 w 90119"/>
                <a:gd name="connsiteY28" fmla="*/ 132316 h 170042"/>
                <a:gd name="connsiteX29" fmla="*/ 73588 w 90119"/>
                <a:gd name="connsiteY29" fmla="*/ 78578 h 170042"/>
                <a:gd name="connsiteX30" fmla="*/ 73587 w 90119"/>
                <a:gd name="connsiteY30" fmla="*/ 65691 h 170042"/>
                <a:gd name="connsiteX31" fmla="*/ 75842 w 90119"/>
                <a:gd name="connsiteY31" fmla="*/ 60343 h 170042"/>
                <a:gd name="connsiteX32" fmla="*/ 80868 w 90119"/>
                <a:gd name="connsiteY32" fmla="*/ 58152 h 170042"/>
                <a:gd name="connsiteX33" fmla="*/ 85959 w 90119"/>
                <a:gd name="connsiteY33" fmla="*/ 59441 h 170042"/>
                <a:gd name="connsiteX34" fmla="*/ 89310 w 90119"/>
                <a:gd name="connsiteY34" fmla="*/ 64402 h 170042"/>
                <a:gd name="connsiteX35" fmla="*/ 30481 w 90119"/>
                <a:gd name="connsiteY35" fmla="*/ 43525 h 170042"/>
                <a:gd name="connsiteX36" fmla="*/ 21589 w 90119"/>
                <a:gd name="connsiteY36" fmla="*/ 47713 h 170042"/>
                <a:gd name="connsiteX37" fmla="*/ 18109 w 90119"/>
                <a:gd name="connsiteY37" fmla="*/ 44556 h 170042"/>
                <a:gd name="connsiteX38" fmla="*/ 18109 w 90119"/>
                <a:gd name="connsiteY38" fmla="*/ 39144 h 170042"/>
                <a:gd name="connsiteX39" fmla="*/ 35314 w 90119"/>
                <a:gd name="connsiteY39" fmla="*/ 2223 h 170042"/>
                <a:gd name="connsiteX40" fmla="*/ 37698 w 90119"/>
                <a:gd name="connsiteY40" fmla="*/ 354 h 170042"/>
                <a:gd name="connsiteX41" fmla="*/ 41499 w 90119"/>
                <a:gd name="connsiteY41" fmla="*/ -290 h 170042"/>
                <a:gd name="connsiteX42" fmla="*/ 45429 w 90119"/>
                <a:gd name="connsiteY42" fmla="*/ 354 h 170042"/>
                <a:gd name="connsiteX43" fmla="*/ 48007 w 90119"/>
                <a:gd name="connsiteY43" fmla="*/ 2223 h 170042"/>
                <a:gd name="connsiteX44" fmla="*/ 67337 w 90119"/>
                <a:gd name="connsiteY44" fmla="*/ 35987 h 170042"/>
                <a:gd name="connsiteX45" fmla="*/ 68755 w 90119"/>
                <a:gd name="connsiteY45" fmla="*/ 42430 h 170042"/>
                <a:gd name="connsiteX46" fmla="*/ 65855 w 90119"/>
                <a:gd name="connsiteY46" fmla="*/ 46618 h 170042"/>
                <a:gd name="connsiteX47" fmla="*/ 60894 w 90119"/>
                <a:gd name="connsiteY47" fmla="*/ 47263 h 170042"/>
                <a:gd name="connsiteX48" fmla="*/ 56190 w 90119"/>
                <a:gd name="connsiteY48" fmla="*/ 43074 h 170042"/>
                <a:gd name="connsiteX49" fmla="*/ 42015 w 90119"/>
                <a:gd name="connsiteY49" fmla="*/ 17300 h 17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0119" h="170042">
                  <a:moveTo>
                    <a:pt x="89310" y="64402"/>
                  </a:moveTo>
                  <a:cubicBezTo>
                    <a:pt x="89310" y="74196"/>
                    <a:pt x="89696" y="82122"/>
                    <a:pt x="89760" y="88178"/>
                  </a:cubicBezTo>
                  <a:cubicBezTo>
                    <a:pt x="89825" y="94235"/>
                    <a:pt x="89760" y="99261"/>
                    <a:pt x="89760" y="103320"/>
                  </a:cubicBezTo>
                  <a:cubicBezTo>
                    <a:pt x="89760" y="107380"/>
                    <a:pt x="89760" y="111053"/>
                    <a:pt x="89760" y="114274"/>
                  </a:cubicBezTo>
                  <a:lnTo>
                    <a:pt x="89760" y="125035"/>
                  </a:lnTo>
                  <a:cubicBezTo>
                    <a:pt x="89760" y="129030"/>
                    <a:pt x="89760" y="133863"/>
                    <a:pt x="89760" y="139597"/>
                  </a:cubicBezTo>
                  <a:cubicBezTo>
                    <a:pt x="89760" y="145332"/>
                    <a:pt x="89760" y="152871"/>
                    <a:pt x="89760" y="162214"/>
                  </a:cubicBezTo>
                  <a:cubicBezTo>
                    <a:pt x="89921" y="164377"/>
                    <a:pt x="89034" y="166485"/>
                    <a:pt x="87376" y="167884"/>
                  </a:cubicBezTo>
                  <a:cubicBezTo>
                    <a:pt x="85869" y="169073"/>
                    <a:pt x="84011" y="169730"/>
                    <a:pt x="82093" y="169753"/>
                  </a:cubicBezTo>
                  <a:cubicBezTo>
                    <a:pt x="80190" y="169757"/>
                    <a:pt x="78337" y="169147"/>
                    <a:pt x="76810" y="168013"/>
                  </a:cubicBezTo>
                  <a:cubicBezTo>
                    <a:pt x="75166" y="166826"/>
                    <a:pt x="74242" y="164882"/>
                    <a:pt x="74361" y="162858"/>
                  </a:cubicBezTo>
                  <a:lnTo>
                    <a:pt x="74361" y="146943"/>
                  </a:lnTo>
                  <a:cubicBezTo>
                    <a:pt x="70983" y="152510"/>
                    <a:pt x="66349" y="157210"/>
                    <a:pt x="60830" y="160667"/>
                  </a:cubicBezTo>
                  <a:cubicBezTo>
                    <a:pt x="54771" y="164174"/>
                    <a:pt x="47852" y="165915"/>
                    <a:pt x="40856" y="165693"/>
                  </a:cubicBezTo>
                  <a:cubicBezTo>
                    <a:pt x="34780" y="166059"/>
                    <a:pt x="28726" y="164696"/>
                    <a:pt x="23394" y="161763"/>
                  </a:cubicBezTo>
                  <a:cubicBezTo>
                    <a:pt x="18554" y="158974"/>
                    <a:pt x="14497" y="155006"/>
                    <a:pt x="11603" y="150229"/>
                  </a:cubicBezTo>
                  <a:cubicBezTo>
                    <a:pt x="8395" y="144895"/>
                    <a:pt x="6047" y="139089"/>
                    <a:pt x="4644" y="133025"/>
                  </a:cubicBezTo>
                  <a:cubicBezTo>
                    <a:pt x="2966" y="126135"/>
                    <a:pt x="1760" y="119138"/>
                    <a:pt x="1036" y="112084"/>
                  </a:cubicBezTo>
                  <a:cubicBezTo>
                    <a:pt x="190" y="104552"/>
                    <a:pt x="-261" y="96981"/>
                    <a:pt x="-317" y="89403"/>
                  </a:cubicBezTo>
                  <a:cubicBezTo>
                    <a:pt x="-319" y="81735"/>
                    <a:pt x="-319" y="74196"/>
                    <a:pt x="-319" y="66915"/>
                  </a:cubicBezTo>
                  <a:cubicBezTo>
                    <a:pt x="-438" y="64897"/>
                    <a:pt x="398" y="62942"/>
                    <a:pt x="1936" y="61631"/>
                  </a:cubicBezTo>
                  <a:cubicBezTo>
                    <a:pt x="3313" y="60409"/>
                    <a:pt x="5060" y="59684"/>
                    <a:pt x="6898" y="59569"/>
                  </a:cubicBezTo>
                  <a:cubicBezTo>
                    <a:pt x="8748" y="59507"/>
                    <a:pt x="10566" y="60076"/>
                    <a:pt x="12053" y="61180"/>
                  </a:cubicBezTo>
                  <a:cubicBezTo>
                    <a:pt x="13678" y="62492"/>
                    <a:pt x="14566" y="64509"/>
                    <a:pt x="14437" y="66593"/>
                  </a:cubicBezTo>
                  <a:cubicBezTo>
                    <a:pt x="14437" y="75807"/>
                    <a:pt x="14823" y="85343"/>
                    <a:pt x="15081" y="95202"/>
                  </a:cubicBezTo>
                  <a:cubicBezTo>
                    <a:pt x="15210" y="104424"/>
                    <a:pt x="16051" y="113622"/>
                    <a:pt x="17594" y="122715"/>
                  </a:cubicBezTo>
                  <a:cubicBezTo>
                    <a:pt x="18718" y="130109"/>
                    <a:pt x="21398" y="137181"/>
                    <a:pt x="25455" y="143463"/>
                  </a:cubicBezTo>
                  <a:cubicBezTo>
                    <a:pt x="29114" y="148888"/>
                    <a:pt x="35351" y="151995"/>
                    <a:pt x="41886" y="151646"/>
                  </a:cubicBezTo>
                  <a:cubicBezTo>
                    <a:pt x="53183" y="151646"/>
                    <a:pt x="61238" y="145203"/>
                    <a:pt x="66049" y="132316"/>
                  </a:cubicBezTo>
                  <a:cubicBezTo>
                    <a:pt x="71582" y="114958"/>
                    <a:pt x="74132" y="96788"/>
                    <a:pt x="73588" y="78578"/>
                  </a:cubicBezTo>
                  <a:lnTo>
                    <a:pt x="73587" y="65691"/>
                  </a:lnTo>
                  <a:cubicBezTo>
                    <a:pt x="73448" y="63651"/>
                    <a:pt x="74285" y="61667"/>
                    <a:pt x="75842" y="60343"/>
                  </a:cubicBezTo>
                  <a:cubicBezTo>
                    <a:pt x="77289" y="59172"/>
                    <a:pt x="79025" y="58415"/>
                    <a:pt x="80868" y="58152"/>
                  </a:cubicBezTo>
                  <a:cubicBezTo>
                    <a:pt x="82664" y="57969"/>
                    <a:pt x="84467" y="58425"/>
                    <a:pt x="85959" y="59441"/>
                  </a:cubicBezTo>
                  <a:cubicBezTo>
                    <a:pt x="87823" y="60444"/>
                    <a:pt x="89075" y="62299"/>
                    <a:pt x="89310" y="64402"/>
                  </a:cubicBezTo>
                  <a:close/>
                  <a:moveTo>
                    <a:pt x="30481" y="43525"/>
                  </a:moveTo>
                  <a:cubicBezTo>
                    <a:pt x="29049" y="47013"/>
                    <a:pt x="25191" y="48830"/>
                    <a:pt x="21589" y="47713"/>
                  </a:cubicBezTo>
                  <a:cubicBezTo>
                    <a:pt x="20073" y="47137"/>
                    <a:pt x="18831" y="46009"/>
                    <a:pt x="18109" y="44556"/>
                  </a:cubicBezTo>
                  <a:cubicBezTo>
                    <a:pt x="17216" y="42863"/>
                    <a:pt x="17216" y="40837"/>
                    <a:pt x="18109" y="39144"/>
                  </a:cubicBezTo>
                  <a:lnTo>
                    <a:pt x="35314" y="2223"/>
                  </a:lnTo>
                  <a:cubicBezTo>
                    <a:pt x="35837" y="1316"/>
                    <a:pt x="36692" y="646"/>
                    <a:pt x="37698" y="354"/>
                  </a:cubicBezTo>
                  <a:cubicBezTo>
                    <a:pt x="38925" y="-50"/>
                    <a:pt x="40207" y="-267"/>
                    <a:pt x="41499" y="-290"/>
                  </a:cubicBezTo>
                  <a:cubicBezTo>
                    <a:pt x="42833" y="-265"/>
                    <a:pt x="44157" y="-48"/>
                    <a:pt x="45429" y="354"/>
                  </a:cubicBezTo>
                  <a:cubicBezTo>
                    <a:pt x="46495" y="626"/>
                    <a:pt x="47417" y="1294"/>
                    <a:pt x="48007" y="2223"/>
                  </a:cubicBezTo>
                  <a:lnTo>
                    <a:pt x="67337" y="35987"/>
                  </a:lnTo>
                  <a:cubicBezTo>
                    <a:pt x="68595" y="37883"/>
                    <a:pt x="69100" y="40181"/>
                    <a:pt x="68755" y="42430"/>
                  </a:cubicBezTo>
                  <a:cubicBezTo>
                    <a:pt x="68352" y="44142"/>
                    <a:pt x="67316" y="45639"/>
                    <a:pt x="65855" y="46618"/>
                  </a:cubicBezTo>
                  <a:cubicBezTo>
                    <a:pt x="64388" y="47581"/>
                    <a:pt x="62559" y="47818"/>
                    <a:pt x="60894" y="47263"/>
                  </a:cubicBezTo>
                  <a:cubicBezTo>
                    <a:pt x="58802" y="46597"/>
                    <a:pt x="57092" y="45075"/>
                    <a:pt x="56190" y="43074"/>
                  </a:cubicBezTo>
                  <a:lnTo>
                    <a:pt x="42015" y="17300"/>
                  </a:ln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1" name="Forme libre : forme 80">
              <a:extLst>
                <a:ext uri="{FF2B5EF4-FFF2-40B4-BE49-F238E27FC236}">
                  <a16:creationId xmlns:a16="http://schemas.microsoft.com/office/drawing/2014/main" id="{1BF126CB-E8B9-4F7E-BF92-6646C1237D96}"/>
                </a:ext>
              </a:extLst>
            </p:cNvPr>
            <p:cNvSpPr/>
            <p:nvPr/>
          </p:nvSpPr>
          <p:spPr>
            <a:xfrm>
              <a:off x="9552621" y="2685794"/>
              <a:ext cx="63439" cy="115539"/>
            </a:xfrm>
            <a:custGeom>
              <a:avLst/>
              <a:gdLst>
                <a:gd name="connsiteX0" fmla="*/ -300 w 63439"/>
                <a:gd name="connsiteY0" fmla="*/ 7515 h 115539"/>
                <a:gd name="connsiteX1" fmla="*/ 1891 w 63439"/>
                <a:gd name="connsiteY1" fmla="*/ 1587 h 115539"/>
                <a:gd name="connsiteX2" fmla="*/ 11943 w 63439"/>
                <a:gd name="connsiteY2" fmla="*/ 1587 h 115539"/>
                <a:gd name="connsiteX3" fmla="*/ 14133 w 63439"/>
                <a:gd name="connsiteY3" fmla="*/ 7515 h 115539"/>
                <a:gd name="connsiteX4" fmla="*/ 14133 w 63439"/>
                <a:gd name="connsiteY4" fmla="*/ 21884 h 115539"/>
                <a:gd name="connsiteX5" fmla="*/ 25152 w 63439"/>
                <a:gd name="connsiteY5" fmla="*/ 14538 h 115539"/>
                <a:gd name="connsiteX6" fmla="*/ 38038 w 63439"/>
                <a:gd name="connsiteY6" fmla="*/ 11896 h 115539"/>
                <a:gd name="connsiteX7" fmla="*/ 50538 w 63439"/>
                <a:gd name="connsiteY7" fmla="*/ 15053 h 115539"/>
                <a:gd name="connsiteX8" fmla="*/ 61235 w 63439"/>
                <a:gd name="connsiteY8" fmla="*/ 24718 h 115539"/>
                <a:gd name="connsiteX9" fmla="*/ 63103 w 63439"/>
                <a:gd name="connsiteY9" fmla="*/ 31162 h 115539"/>
                <a:gd name="connsiteX10" fmla="*/ 60977 w 63439"/>
                <a:gd name="connsiteY10" fmla="*/ 35994 h 115539"/>
                <a:gd name="connsiteX11" fmla="*/ 56274 w 63439"/>
                <a:gd name="connsiteY11" fmla="*/ 37412 h 115539"/>
                <a:gd name="connsiteX12" fmla="*/ 50733 w 63439"/>
                <a:gd name="connsiteY12" fmla="*/ 33675 h 115539"/>
                <a:gd name="connsiteX13" fmla="*/ 34688 w 63439"/>
                <a:gd name="connsiteY13" fmla="*/ 26007 h 115539"/>
                <a:gd name="connsiteX14" fmla="*/ 19611 w 63439"/>
                <a:gd name="connsiteY14" fmla="*/ 38056 h 115539"/>
                <a:gd name="connsiteX15" fmla="*/ 16131 w 63439"/>
                <a:gd name="connsiteY15" fmla="*/ 50557 h 115539"/>
                <a:gd name="connsiteX16" fmla="*/ 14778 w 63439"/>
                <a:gd name="connsiteY16" fmla="*/ 65828 h 115539"/>
                <a:gd name="connsiteX17" fmla="*/ 14778 w 63439"/>
                <a:gd name="connsiteY17" fmla="*/ 108677 h 115539"/>
                <a:gd name="connsiteX18" fmla="*/ 12394 w 63439"/>
                <a:gd name="connsiteY18" fmla="*/ 113638 h 115539"/>
                <a:gd name="connsiteX19" fmla="*/ 7368 w 63439"/>
                <a:gd name="connsiteY19" fmla="*/ 115249 h 115539"/>
                <a:gd name="connsiteX20" fmla="*/ 2341 w 63439"/>
                <a:gd name="connsiteY20" fmla="*/ 113638 h 115539"/>
                <a:gd name="connsiteX21" fmla="*/ -43 w 63439"/>
                <a:gd name="connsiteY21" fmla="*/ 108677 h 115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3439" h="115539">
                  <a:moveTo>
                    <a:pt x="-300" y="7515"/>
                  </a:moveTo>
                  <a:cubicBezTo>
                    <a:pt x="-500" y="5309"/>
                    <a:pt x="304" y="3131"/>
                    <a:pt x="1891" y="1587"/>
                  </a:cubicBezTo>
                  <a:cubicBezTo>
                    <a:pt x="4774" y="-916"/>
                    <a:pt x="9059" y="-916"/>
                    <a:pt x="11943" y="1587"/>
                  </a:cubicBezTo>
                  <a:cubicBezTo>
                    <a:pt x="13529" y="3131"/>
                    <a:pt x="14334" y="5309"/>
                    <a:pt x="14133" y="7515"/>
                  </a:cubicBezTo>
                  <a:lnTo>
                    <a:pt x="14133" y="21884"/>
                  </a:lnTo>
                  <a:cubicBezTo>
                    <a:pt x="17340" y="18800"/>
                    <a:pt x="21072" y="16312"/>
                    <a:pt x="25152" y="14538"/>
                  </a:cubicBezTo>
                  <a:cubicBezTo>
                    <a:pt x="29220" y="12780"/>
                    <a:pt x="33607" y="11881"/>
                    <a:pt x="38038" y="11896"/>
                  </a:cubicBezTo>
                  <a:cubicBezTo>
                    <a:pt x="42399" y="11926"/>
                    <a:pt x="46687" y="13009"/>
                    <a:pt x="50538" y="15053"/>
                  </a:cubicBezTo>
                  <a:cubicBezTo>
                    <a:pt x="54882" y="17292"/>
                    <a:pt x="58568" y="20623"/>
                    <a:pt x="61235" y="24718"/>
                  </a:cubicBezTo>
                  <a:cubicBezTo>
                    <a:pt x="62529" y="26612"/>
                    <a:pt x="63183" y="28870"/>
                    <a:pt x="63103" y="31162"/>
                  </a:cubicBezTo>
                  <a:cubicBezTo>
                    <a:pt x="62989" y="32974"/>
                    <a:pt x="62236" y="34686"/>
                    <a:pt x="60977" y="35994"/>
                  </a:cubicBezTo>
                  <a:cubicBezTo>
                    <a:pt x="59711" y="37165"/>
                    <a:pt x="57976" y="37688"/>
                    <a:pt x="56274" y="37412"/>
                  </a:cubicBezTo>
                  <a:cubicBezTo>
                    <a:pt x="54005" y="36947"/>
                    <a:pt x="52013" y="35604"/>
                    <a:pt x="50733" y="33675"/>
                  </a:cubicBezTo>
                  <a:cubicBezTo>
                    <a:pt x="47263" y="28293"/>
                    <a:pt x="41056" y="25326"/>
                    <a:pt x="34688" y="26007"/>
                  </a:cubicBezTo>
                  <a:cubicBezTo>
                    <a:pt x="27912" y="27133"/>
                    <a:pt x="22203" y="31694"/>
                    <a:pt x="19611" y="38056"/>
                  </a:cubicBezTo>
                  <a:cubicBezTo>
                    <a:pt x="17870" y="42039"/>
                    <a:pt x="16698" y="46247"/>
                    <a:pt x="16131" y="50557"/>
                  </a:cubicBezTo>
                  <a:cubicBezTo>
                    <a:pt x="15397" y="55618"/>
                    <a:pt x="14944" y="60716"/>
                    <a:pt x="14778" y="65828"/>
                  </a:cubicBezTo>
                  <a:lnTo>
                    <a:pt x="14778" y="108677"/>
                  </a:lnTo>
                  <a:cubicBezTo>
                    <a:pt x="14932" y="110639"/>
                    <a:pt x="14022" y="112533"/>
                    <a:pt x="12394" y="113638"/>
                  </a:cubicBezTo>
                  <a:cubicBezTo>
                    <a:pt x="10924" y="114679"/>
                    <a:pt x="9169" y="115241"/>
                    <a:pt x="7368" y="115249"/>
                  </a:cubicBezTo>
                  <a:cubicBezTo>
                    <a:pt x="5564" y="115259"/>
                    <a:pt x="3804" y="114694"/>
                    <a:pt x="2341" y="113638"/>
                  </a:cubicBezTo>
                  <a:cubicBezTo>
                    <a:pt x="713" y="112533"/>
                    <a:pt x="-197" y="110639"/>
                    <a:pt x="-43" y="108677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2" name="Forme libre : forme 81">
              <a:extLst>
                <a:ext uri="{FF2B5EF4-FFF2-40B4-BE49-F238E27FC236}">
                  <a16:creationId xmlns:a16="http://schemas.microsoft.com/office/drawing/2014/main" id="{63A6F405-CF32-49D6-9F9A-2BC3BC4EE823}"/>
                </a:ext>
              </a:extLst>
            </p:cNvPr>
            <p:cNvSpPr/>
            <p:nvPr/>
          </p:nvSpPr>
          <p:spPr>
            <a:xfrm>
              <a:off x="9721965" y="2613056"/>
              <a:ext cx="15119" cy="188471"/>
            </a:xfrm>
            <a:custGeom>
              <a:avLst/>
              <a:gdLst>
                <a:gd name="connsiteX0" fmla="*/ -310 w 15119"/>
                <a:gd name="connsiteY0" fmla="*/ 7828 h 188471"/>
                <a:gd name="connsiteX1" fmla="*/ 1945 w 15119"/>
                <a:gd name="connsiteY1" fmla="*/ 1772 h 188471"/>
                <a:gd name="connsiteX2" fmla="*/ 12254 w 15119"/>
                <a:gd name="connsiteY2" fmla="*/ 1772 h 188471"/>
                <a:gd name="connsiteX3" fmla="*/ 14509 w 15119"/>
                <a:gd name="connsiteY3" fmla="*/ 7828 h 188471"/>
                <a:gd name="connsiteX4" fmla="*/ 14509 w 15119"/>
                <a:gd name="connsiteY4" fmla="*/ 152548 h 188471"/>
                <a:gd name="connsiteX5" fmla="*/ 12254 w 15119"/>
                <a:gd name="connsiteY5" fmla="*/ 157703 h 188471"/>
                <a:gd name="connsiteX6" fmla="*/ 1945 w 15119"/>
                <a:gd name="connsiteY6" fmla="*/ 157703 h 188471"/>
                <a:gd name="connsiteX7" fmla="*/ -310 w 15119"/>
                <a:gd name="connsiteY7" fmla="*/ 152548 h 188471"/>
                <a:gd name="connsiteX8" fmla="*/ 14767 w 15119"/>
                <a:gd name="connsiteY8" fmla="*/ 180642 h 188471"/>
                <a:gd name="connsiteX9" fmla="*/ 12512 w 15119"/>
                <a:gd name="connsiteY9" fmla="*/ 186312 h 188471"/>
                <a:gd name="connsiteX10" fmla="*/ 7550 w 15119"/>
                <a:gd name="connsiteY10" fmla="*/ 188180 h 188471"/>
                <a:gd name="connsiteX11" fmla="*/ 2589 w 15119"/>
                <a:gd name="connsiteY11" fmla="*/ 186570 h 188471"/>
                <a:gd name="connsiteX12" fmla="*/ 334 w 15119"/>
                <a:gd name="connsiteY12" fmla="*/ 181608 h 188471"/>
                <a:gd name="connsiteX13" fmla="*/ 2589 w 15119"/>
                <a:gd name="connsiteY13" fmla="*/ 174392 h 188471"/>
                <a:gd name="connsiteX14" fmla="*/ 7550 w 15119"/>
                <a:gd name="connsiteY14" fmla="*/ 172523 h 188471"/>
                <a:gd name="connsiteX15" fmla="*/ 12512 w 15119"/>
                <a:gd name="connsiteY15" fmla="*/ 175036 h 188471"/>
                <a:gd name="connsiteX16" fmla="*/ 14767 w 15119"/>
                <a:gd name="connsiteY16" fmla="*/ 180642 h 188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119" h="188471">
                  <a:moveTo>
                    <a:pt x="-310" y="7828"/>
                  </a:moveTo>
                  <a:cubicBezTo>
                    <a:pt x="-470" y="5578"/>
                    <a:pt x="352" y="3369"/>
                    <a:pt x="1945" y="1772"/>
                  </a:cubicBezTo>
                  <a:cubicBezTo>
                    <a:pt x="4831" y="-978"/>
                    <a:pt x="9367" y="-978"/>
                    <a:pt x="12254" y="1772"/>
                  </a:cubicBezTo>
                  <a:cubicBezTo>
                    <a:pt x="13847" y="3369"/>
                    <a:pt x="14669" y="5578"/>
                    <a:pt x="14509" y="7828"/>
                  </a:cubicBezTo>
                  <a:lnTo>
                    <a:pt x="14509" y="152548"/>
                  </a:lnTo>
                  <a:cubicBezTo>
                    <a:pt x="14587" y="154521"/>
                    <a:pt x="13755" y="156421"/>
                    <a:pt x="12254" y="157703"/>
                  </a:cubicBezTo>
                  <a:cubicBezTo>
                    <a:pt x="9181" y="159938"/>
                    <a:pt x="5018" y="159938"/>
                    <a:pt x="1945" y="157703"/>
                  </a:cubicBezTo>
                  <a:cubicBezTo>
                    <a:pt x="443" y="156421"/>
                    <a:pt x="-388" y="154521"/>
                    <a:pt x="-310" y="152548"/>
                  </a:cubicBezTo>
                  <a:close/>
                  <a:moveTo>
                    <a:pt x="14767" y="180642"/>
                  </a:moveTo>
                  <a:cubicBezTo>
                    <a:pt x="14938" y="182780"/>
                    <a:pt x="14105" y="184875"/>
                    <a:pt x="12512" y="186312"/>
                  </a:cubicBezTo>
                  <a:cubicBezTo>
                    <a:pt x="11133" y="187505"/>
                    <a:pt x="9374" y="188167"/>
                    <a:pt x="7550" y="188180"/>
                  </a:cubicBezTo>
                  <a:cubicBezTo>
                    <a:pt x="5765" y="188199"/>
                    <a:pt x="4023" y="187633"/>
                    <a:pt x="2589" y="186570"/>
                  </a:cubicBezTo>
                  <a:cubicBezTo>
                    <a:pt x="1020" y="185425"/>
                    <a:pt x="164" y="183543"/>
                    <a:pt x="334" y="181608"/>
                  </a:cubicBezTo>
                  <a:cubicBezTo>
                    <a:pt x="67" y="178995"/>
                    <a:pt x="882" y="176387"/>
                    <a:pt x="2589" y="174392"/>
                  </a:cubicBezTo>
                  <a:cubicBezTo>
                    <a:pt x="3868" y="173040"/>
                    <a:pt x="5697" y="172350"/>
                    <a:pt x="7550" y="172523"/>
                  </a:cubicBezTo>
                  <a:cubicBezTo>
                    <a:pt x="9447" y="172756"/>
                    <a:pt x="11202" y="173645"/>
                    <a:pt x="12512" y="175036"/>
                  </a:cubicBezTo>
                  <a:cubicBezTo>
                    <a:pt x="14026" y="176499"/>
                    <a:pt x="14846" y="178538"/>
                    <a:pt x="14767" y="180642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84" name="Graphique 5">
            <a:extLst>
              <a:ext uri="{FF2B5EF4-FFF2-40B4-BE49-F238E27FC236}">
                <a16:creationId xmlns:a16="http://schemas.microsoft.com/office/drawing/2014/main" id="{D03183AE-4E79-45C2-8747-33006E7FD9CD}"/>
              </a:ext>
            </a:extLst>
          </p:cNvPr>
          <p:cNvGrpSpPr/>
          <p:nvPr/>
        </p:nvGrpSpPr>
        <p:grpSpPr>
          <a:xfrm>
            <a:off x="1730667" y="2321097"/>
            <a:ext cx="2171173" cy="1596756"/>
            <a:chOff x="1730667" y="2321097"/>
            <a:chExt cx="2171173" cy="1596756"/>
          </a:xfrm>
        </p:grpSpPr>
        <p:sp>
          <p:nvSpPr>
            <p:cNvPr id="85" name="Forme libre : forme 84">
              <a:extLst>
                <a:ext uri="{FF2B5EF4-FFF2-40B4-BE49-F238E27FC236}">
                  <a16:creationId xmlns:a16="http://schemas.microsoft.com/office/drawing/2014/main" id="{7606582C-CD3F-439F-8AA7-914AA36DE8E6}"/>
                </a:ext>
              </a:extLst>
            </p:cNvPr>
            <p:cNvSpPr/>
            <p:nvPr/>
          </p:nvSpPr>
          <p:spPr>
            <a:xfrm>
              <a:off x="1730667" y="2321097"/>
              <a:ext cx="2171173" cy="1596756"/>
            </a:xfrm>
            <a:custGeom>
              <a:avLst/>
              <a:gdLst>
                <a:gd name="connsiteX0" fmla="*/ 2170752 w 2171173"/>
                <a:gd name="connsiteY0" fmla="*/ 618158 h 1596756"/>
                <a:gd name="connsiteX1" fmla="*/ 2138986 w 2171173"/>
                <a:gd name="connsiteY1" fmla="*/ 482137 h 1596756"/>
                <a:gd name="connsiteX2" fmla="*/ 2100325 w 2171173"/>
                <a:gd name="connsiteY2" fmla="*/ 411710 h 1596756"/>
                <a:gd name="connsiteX3" fmla="*/ 2052321 w 2171173"/>
                <a:gd name="connsiteY3" fmla="*/ 349853 h 1596756"/>
                <a:gd name="connsiteX4" fmla="*/ 1998454 w 2171173"/>
                <a:gd name="connsiteY4" fmla="*/ 292184 h 1596756"/>
                <a:gd name="connsiteX5" fmla="*/ 1968685 w 2171173"/>
                <a:gd name="connsiteY5" fmla="*/ 265057 h 1596756"/>
                <a:gd name="connsiteX6" fmla="*/ 1937499 w 2171173"/>
                <a:gd name="connsiteY6" fmla="*/ 238445 h 1596756"/>
                <a:gd name="connsiteX7" fmla="*/ 1903671 w 2171173"/>
                <a:gd name="connsiteY7" fmla="*/ 213703 h 1596756"/>
                <a:gd name="connsiteX8" fmla="*/ 1868747 w 2171173"/>
                <a:gd name="connsiteY8" fmla="*/ 189604 h 1596756"/>
                <a:gd name="connsiteX9" fmla="*/ 1789364 w 2171173"/>
                <a:gd name="connsiteY9" fmla="*/ 146175 h 1596756"/>
                <a:gd name="connsiteX10" fmla="*/ 1631048 w 2171173"/>
                <a:gd name="connsiteY10" fmla="*/ 84963 h 1596756"/>
                <a:gd name="connsiteX11" fmla="*/ 1277432 w 2171173"/>
                <a:gd name="connsiteY11" fmla="*/ 11250 h 1596756"/>
                <a:gd name="connsiteX12" fmla="*/ 1087415 w 2171173"/>
                <a:gd name="connsiteY12" fmla="*/ -220 h 1596756"/>
                <a:gd name="connsiteX13" fmla="*/ 894112 w 2171173"/>
                <a:gd name="connsiteY13" fmla="*/ 5773 h 1596756"/>
                <a:gd name="connsiteX14" fmla="*/ 507505 w 2171173"/>
                <a:gd name="connsiteY14" fmla="*/ 86702 h 1596756"/>
                <a:gd name="connsiteX15" fmla="*/ 481731 w 2171173"/>
                <a:gd name="connsiteY15" fmla="*/ 96883 h 1596756"/>
                <a:gd name="connsiteX16" fmla="*/ 455957 w 2171173"/>
                <a:gd name="connsiteY16" fmla="*/ 108030 h 1596756"/>
                <a:gd name="connsiteX17" fmla="*/ 405763 w 2171173"/>
                <a:gd name="connsiteY17" fmla="*/ 132258 h 1596756"/>
                <a:gd name="connsiteX18" fmla="*/ 357050 w 2171173"/>
                <a:gd name="connsiteY18" fmla="*/ 159449 h 1596756"/>
                <a:gd name="connsiteX19" fmla="*/ 310078 w 2171173"/>
                <a:gd name="connsiteY19" fmla="*/ 190442 h 1596756"/>
                <a:gd name="connsiteX20" fmla="*/ 265424 w 2171173"/>
                <a:gd name="connsiteY20" fmla="*/ 224592 h 1596756"/>
                <a:gd name="connsiteX21" fmla="*/ 243388 w 2171173"/>
                <a:gd name="connsiteY21" fmla="*/ 243343 h 1596756"/>
                <a:gd name="connsiteX22" fmla="*/ 221931 w 2171173"/>
                <a:gd name="connsiteY22" fmla="*/ 263897 h 1596756"/>
                <a:gd name="connsiteX23" fmla="*/ 148154 w 2171173"/>
                <a:gd name="connsiteY23" fmla="*/ 350755 h 1596756"/>
                <a:gd name="connsiteX24" fmla="*/ 117741 w 2171173"/>
                <a:gd name="connsiteY24" fmla="*/ 395859 h 1596756"/>
                <a:gd name="connsiteX25" fmla="*/ 90936 w 2171173"/>
                <a:gd name="connsiteY25" fmla="*/ 441543 h 1596756"/>
                <a:gd name="connsiteX26" fmla="*/ 66773 w 2171173"/>
                <a:gd name="connsiteY26" fmla="*/ 487936 h 1596756"/>
                <a:gd name="connsiteX27" fmla="*/ 55497 w 2171173"/>
                <a:gd name="connsiteY27" fmla="*/ 512228 h 1596756"/>
                <a:gd name="connsiteX28" fmla="*/ 44930 w 2171173"/>
                <a:gd name="connsiteY28" fmla="*/ 536971 h 1596756"/>
                <a:gd name="connsiteX29" fmla="*/ -175 w 2171173"/>
                <a:gd name="connsiteY29" fmla="*/ 752504 h 1596756"/>
                <a:gd name="connsiteX30" fmla="*/ 663 w 2171173"/>
                <a:gd name="connsiteY30" fmla="*/ 780662 h 1596756"/>
                <a:gd name="connsiteX31" fmla="*/ 2661 w 2171173"/>
                <a:gd name="connsiteY31" fmla="*/ 808497 h 1596756"/>
                <a:gd name="connsiteX32" fmla="*/ 11359 w 2171173"/>
                <a:gd name="connsiteY32" fmla="*/ 862687 h 1596756"/>
                <a:gd name="connsiteX33" fmla="*/ 43577 w 2171173"/>
                <a:gd name="connsiteY33" fmla="*/ 962882 h 1596756"/>
                <a:gd name="connsiteX34" fmla="*/ 53693 w 2171173"/>
                <a:gd name="connsiteY34" fmla="*/ 986207 h 1596756"/>
                <a:gd name="connsiteX35" fmla="*/ 64969 w 2171173"/>
                <a:gd name="connsiteY35" fmla="*/ 1008502 h 1596756"/>
                <a:gd name="connsiteX36" fmla="*/ 76374 w 2171173"/>
                <a:gd name="connsiteY36" fmla="*/ 1030410 h 1596756"/>
                <a:gd name="connsiteX37" fmla="*/ 88874 w 2171173"/>
                <a:gd name="connsiteY37" fmla="*/ 1051222 h 1596756"/>
                <a:gd name="connsiteX38" fmla="*/ 116065 w 2171173"/>
                <a:gd name="connsiteY38" fmla="*/ 1092524 h 1596756"/>
                <a:gd name="connsiteX39" fmla="*/ 145576 w 2171173"/>
                <a:gd name="connsiteY39" fmla="*/ 1131185 h 1596756"/>
                <a:gd name="connsiteX40" fmla="*/ 279922 w 2171173"/>
                <a:gd name="connsiteY40" fmla="*/ 1257799 h 1596756"/>
                <a:gd name="connsiteX41" fmla="*/ 422580 w 2171173"/>
                <a:gd name="connsiteY41" fmla="*/ 1343948 h 1596756"/>
                <a:gd name="connsiteX42" fmla="*/ 572906 w 2171173"/>
                <a:gd name="connsiteY42" fmla="*/ 1398073 h 1596756"/>
                <a:gd name="connsiteX43" fmla="*/ 711891 w 2171173"/>
                <a:gd name="connsiteY43" fmla="*/ 1420560 h 1596756"/>
                <a:gd name="connsiteX44" fmla="*/ 827873 w 2171173"/>
                <a:gd name="connsiteY44" fmla="*/ 1427004 h 1596756"/>
                <a:gd name="connsiteX45" fmla="*/ 928197 w 2171173"/>
                <a:gd name="connsiteY45" fmla="*/ 1426166 h 1596756"/>
                <a:gd name="connsiteX46" fmla="*/ 1116990 w 2171173"/>
                <a:gd name="connsiteY46" fmla="*/ 1394722 h 1596756"/>
                <a:gd name="connsiteX47" fmla="*/ 929099 w 2171173"/>
                <a:gd name="connsiteY47" fmla="*/ 1384735 h 1596756"/>
                <a:gd name="connsiteX48" fmla="*/ 889601 w 2171173"/>
                <a:gd name="connsiteY48" fmla="*/ 1384090 h 1596756"/>
                <a:gd name="connsiteX49" fmla="*/ 1115122 w 2171173"/>
                <a:gd name="connsiteY49" fmla="*/ 1373265 h 1596756"/>
                <a:gd name="connsiteX50" fmla="*/ 1166283 w 2171173"/>
                <a:gd name="connsiteY50" fmla="*/ 1370624 h 1596756"/>
                <a:gd name="connsiteX51" fmla="*/ 1406946 w 2171173"/>
                <a:gd name="connsiteY51" fmla="*/ 1596466 h 1596756"/>
                <a:gd name="connsiteX52" fmla="*/ 1358877 w 2171173"/>
                <a:gd name="connsiteY52" fmla="*/ 1351615 h 1596756"/>
                <a:gd name="connsiteX53" fmla="*/ 1580210 w 2171173"/>
                <a:gd name="connsiteY53" fmla="*/ 1260570 h 1596756"/>
                <a:gd name="connsiteX54" fmla="*/ 1736012 w 2171173"/>
                <a:gd name="connsiteY54" fmla="*/ 1182346 h 1596756"/>
                <a:gd name="connsiteX55" fmla="*/ 1797032 w 2171173"/>
                <a:gd name="connsiteY55" fmla="*/ 1145425 h 1596756"/>
                <a:gd name="connsiteX56" fmla="*/ 1827509 w 2171173"/>
                <a:gd name="connsiteY56" fmla="*/ 1125128 h 1596756"/>
                <a:gd name="connsiteX57" fmla="*/ 1855216 w 2171173"/>
                <a:gd name="connsiteY57" fmla="*/ 1105798 h 1596756"/>
                <a:gd name="connsiteX58" fmla="*/ 1982732 w 2171173"/>
                <a:gd name="connsiteY58" fmla="*/ 1010628 h 1596756"/>
                <a:gd name="connsiteX59" fmla="*/ 2075518 w 2171173"/>
                <a:gd name="connsiteY59" fmla="*/ 910368 h 1596756"/>
                <a:gd name="connsiteX60" fmla="*/ 2124424 w 2171173"/>
                <a:gd name="connsiteY60" fmla="*/ 827763 h 1596756"/>
                <a:gd name="connsiteX61" fmla="*/ 2158896 w 2171173"/>
                <a:gd name="connsiteY61" fmla="*/ 729822 h 1596756"/>
                <a:gd name="connsiteX62" fmla="*/ 2170752 w 2171173"/>
                <a:gd name="connsiteY62" fmla="*/ 618158 h 1596756"/>
                <a:gd name="connsiteX63" fmla="*/ 117354 w 2171173"/>
                <a:gd name="connsiteY63" fmla="*/ 1022613 h 1596756"/>
                <a:gd name="connsiteX64" fmla="*/ 72701 w 2171173"/>
                <a:gd name="connsiteY64" fmla="*/ 935175 h 1596756"/>
                <a:gd name="connsiteX65" fmla="*/ 35265 w 2171173"/>
                <a:gd name="connsiteY65" fmla="*/ 743161 h 1596756"/>
                <a:gd name="connsiteX66" fmla="*/ 78758 w 2171173"/>
                <a:gd name="connsiteY66" fmla="*/ 542899 h 1596756"/>
                <a:gd name="connsiteX67" fmla="*/ 101245 w 2171173"/>
                <a:gd name="connsiteY67" fmla="*/ 493477 h 1596756"/>
                <a:gd name="connsiteX68" fmla="*/ 114132 w 2171173"/>
                <a:gd name="connsiteY68" fmla="*/ 468863 h 1596756"/>
                <a:gd name="connsiteX69" fmla="*/ 120576 w 2171173"/>
                <a:gd name="connsiteY69" fmla="*/ 456363 h 1596756"/>
                <a:gd name="connsiteX70" fmla="*/ 127792 w 2171173"/>
                <a:gd name="connsiteY70" fmla="*/ 444249 h 1596756"/>
                <a:gd name="connsiteX71" fmla="*/ 141710 w 2171173"/>
                <a:gd name="connsiteY71" fmla="*/ 420280 h 1596756"/>
                <a:gd name="connsiteX72" fmla="*/ 156595 w 2171173"/>
                <a:gd name="connsiteY72" fmla="*/ 397405 h 1596756"/>
                <a:gd name="connsiteX73" fmla="*/ 171479 w 2171173"/>
                <a:gd name="connsiteY73" fmla="*/ 374982 h 1596756"/>
                <a:gd name="connsiteX74" fmla="*/ 187459 w 2171173"/>
                <a:gd name="connsiteY74" fmla="*/ 353719 h 1596756"/>
                <a:gd name="connsiteX75" fmla="*/ 256017 w 2171173"/>
                <a:gd name="connsiteY75" fmla="*/ 277042 h 1596756"/>
                <a:gd name="connsiteX76" fmla="*/ 274703 w 2171173"/>
                <a:gd name="connsiteY76" fmla="*/ 260547 h 1596756"/>
                <a:gd name="connsiteX77" fmla="*/ 295709 w 2171173"/>
                <a:gd name="connsiteY77" fmla="*/ 243343 h 1596756"/>
                <a:gd name="connsiteX78" fmla="*/ 339202 w 2171173"/>
                <a:gd name="connsiteY78" fmla="*/ 211705 h 1596756"/>
                <a:gd name="connsiteX79" fmla="*/ 531088 w 2171173"/>
                <a:gd name="connsiteY79" fmla="*/ 116600 h 1596756"/>
                <a:gd name="connsiteX80" fmla="*/ 887153 w 2171173"/>
                <a:gd name="connsiteY80" fmla="*/ 48235 h 1596756"/>
                <a:gd name="connsiteX81" fmla="*/ 378507 w 2171173"/>
                <a:gd name="connsiteY81" fmla="*/ 195983 h 1596756"/>
                <a:gd name="connsiteX82" fmla="*/ 43448 w 2171173"/>
                <a:gd name="connsiteY82" fmla="*/ 808820 h 1596756"/>
                <a:gd name="connsiteX83" fmla="*/ 119094 w 2171173"/>
                <a:gd name="connsiteY83" fmla="*/ 1024869 h 1596756"/>
                <a:gd name="connsiteX84" fmla="*/ 117354 w 2171173"/>
                <a:gd name="connsiteY84" fmla="*/ 1022613 h 1596756"/>
                <a:gd name="connsiteX85" fmla="*/ 122895 w 2171173"/>
                <a:gd name="connsiteY85" fmla="*/ 1031570 h 1596756"/>
                <a:gd name="connsiteX86" fmla="*/ 136427 w 2171173"/>
                <a:gd name="connsiteY86" fmla="*/ 1052446 h 1596756"/>
                <a:gd name="connsiteX87" fmla="*/ 129983 w 2171173"/>
                <a:gd name="connsiteY87" fmla="*/ 1042652 h 1596756"/>
                <a:gd name="connsiteX88" fmla="*/ 708025 w 2171173"/>
                <a:gd name="connsiteY88" fmla="*/ 1373072 h 1596756"/>
                <a:gd name="connsiteX89" fmla="*/ 579736 w 2171173"/>
                <a:gd name="connsiteY89" fmla="*/ 1351615 h 1596756"/>
                <a:gd name="connsiteX90" fmla="*/ 444423 w 2171173"/>
                <a:gd name="connsiteY90" fmla="*/ 1303805 h 1596756"/>
                <a:gd name="connsiteX91" fmla="*/ 424449 w 2171173"/>
                <a:gd name="connsiteY91" fmla="*/ 1294205 h 1596756"/>
                <a:gd name="connsiteX92" fmla="*/ 457246 w 2171173"/>
                <a:gd name="connsiteY92" fmla="*/ 1308702 h 1596756"/>
                <a:gd name="connsiteX93" fmla="*/ 720719 w 2171173"/>
                <a:gd name="connsiteY93" fmla="*/ 1374426 h 1596756"/>
                <a:gd name="connsiteX94" fmla="*/ 708089 w 2171173"/>
                <a:gd name="connsiteY94" fmla="*/ 1372943 h 1596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2171173" h="1596756">
                  <a:moveTo>
                    <a:pt x="2170752" y="618158"/>
                  </a:moveTo>
                  <a:cubicBezTo>
                    <a:pt x="2169024" y="571195"/>
                    <a:pt x="2158238" y="525008"/>
                    <a:pt x="2138986" y="482137"/>
                  </a:cubicBezTo>
                  <a:cubicBezTo>
                    <a:pt x="2128177" y="457579"/>
                    <a:pt x="2115241" y="434013"/>
                    <a:pt x="2100325" y="411710"/>
                  </a:cubicBezTo>
                  <a:cubicBezTo>
                    <a:pt x="2085404" y="390275"/>
                    <a:pt x="2069381" y="369628"/>
                    <a:pt x="2052321" y="349853"/>
                  </a:cubicBezTo>
                  <a:cubicBezTo>
                    <a:pt x="2036599" y="329105"/>
                    <a:pt x="2017011" y="311579"/>
                    <a:pt x="1998454" y="292184"/>
                  </a:cubicBezTo>
                  <a:cubicBezTo>
                    <a:pt x="1989091" y="282546"/>
                    <a:pt x="1979149" y="273487"/>
                    <a:pt x="1968685" y="265057"/>
                  </a:cubicBezTo>
                  <a:lnTo>
                    <a:pt x="1937499" y="238445"/>
                  </a:lnTo>
                  <a:cubicBezTo>
                    <a:pt x="1926609" y="229876"/>
                    <a:pt x="1915076" y="222015"/>
                    <a:pt x="1903671" y="213703"/>
                  </a:cubicBezTo>
                  <a:cubicBezTo>
                    <a:pt x="1892266" y="205391"/>
                    <a:pt x="1881119" y="196563"/>
                    <a:pt x="1868747" y="189604"/>
                  </a:cubicBezTo>
                  <a:cubicBezTo>
                    <a:pt x="1843243" y="173445"/>
                    <a:pt x="1816727" y="158939"/>
                    <a:pt x="1789364" y="146175"/>
                  </a:cubicBezTo>
                  <a:cubicBezTo>
                    <a:pt x="1736270" y="119951"/>
                    <a:pt x="1682338" y="102682"/>
                    <a:pt x="1631048" y="84963"/>
                  </a:cubicBezTo>
                  <a:cubicBezTo>
                    <a:pt x="1520093" y="47333"/>
                    <a:pt x="1400502" y="23879"/>
                    <a:pt x="1277432" y="11250"/>
                  </a:cubicBezTo>
                  <a:cubicBezTo>
                    <a:pt x="1216541" y="5386"/>
                    <a:pt x="1153138" y="231"/>
                    <a:pt x="1087415" y="-220"/>
                  </a:cubicBezTo>
                  <a:cubicBezTo>
                    <a:pt x="1023496" y="-671"/>
                    <a:pt x="958997" y="1005"/>
                    <a:pt x="894112" y="5773"/>
                  </a:cubicBezTo>
                  <a:cubicBezTo>
                    <a:pt x="764727" y="14987"/>
                    <a:pt x="633023" y="38634"/>
                    <a:pt x="507505" y="86702"/>
                  </a:cubicBezTo>
                  <a:cubicBezTo>
                    <a:pt x="498871" y="90117"/>
                    <a:pt x="490172" y="93146"/>
                    <a:pt x="481731" y="96883"/>
                  </a:cubicBezTo>
                  <a:lnTo>
                    <a:pt x="455957" y="108030"/>
                  </a:lnTo>
                  <a:cubicBezTo>
                    <a:pt x="438818" y="115118"/>
                    <a:pt x="422451" y="124074"/>
                    <a:pt x="405763" y="132258"/>
                  </a:cubicBezTo>
                  <a:cubicBezTo>
                    <a:pt x="389074" y="140441"/>
                    <a:pt x="373545" y="150364"/>
                    <a:pt x="357050" y="159449"/>
                  </a:cubicBezTo>
                  <a:cubicBezTo>
                    <a:pt x="341393" y="169823"/>
                    <a:pt x="325220" y="179423"/>
                    <a:pt x="310078" y="190442"/>
                  </a:cubicBezTo>
                  <a:cubicBezTo>
                    <a:pt x="294935" y="201460"/>
                    <a:pt x="279665" y="212028"/>
                    <a:pt x="265424" y="224592"/>
                  </a:cubicBezTo>
                  <a:lnTo>
                    <a:pt x="243388" y="243343"/>
                  </a:lnTo>
                  <a:cubicBezTo>
                    <a:pt x="236107" y="249786"/>
                    <a:pt x="229212" y="256874"/>
                    <a:pt x="221931" y="263897"/>
                  </a:cubicBezTo>
                  <a:cubicBezTo>
                    <a:pt x="194990" y="290770"/>
                    <a:pt x="170313" y="319821"/>
                    <a:pt x="148154" y="350755"/>
                  </a:cubicBezTo>
                  <a:cubicBezTo>
                    <a:pt x="137329" y="365704"/>
                    <a:pt x="127792" y="381232"/>
                    <a:pt x="117741" y="395859"/>
                  </a:cubicBezTo>
                  <a:cubicBezTo>
                    <a:pt x="108677" y="411323"/>
                    <a:pt x="99742" y="426551"/>
                    <a:pt x="90936" y="441543"/>
                  </a:cubicBezTo>
                  <a:cubicBezTo>
                    <a:pt x="83268" y="456814"/>
                    <a:pt x="74376" y="471892"/>
                    <a:pt x="66773" y="487936"/>
                  </a:cubicBezTo>
                  <a:cubicBezTo>
                    <a:pt x="63036" y="495990"/>
                    <a:pt x="59299" y="504109"/>
                    <a:pt x="55497" y="512228"/>
                  </a:cubicBezTo>
                  <a:cubicBezTo>
                    <a:pt x="51541" y="520284"/>
                    <a:pt x="48014" y="528543"/>
                    <a:pt x="44930" y="536971"/>
                  </a:cubicBezTo>
                  <a:cubicBezTo>
                    <a:pt x="16382" y="605311"/>
                    <a:pt x="1077" y="678451"/>
                    <a:pt x="-175" y="752504"/>
                  </a:cubicBezTo>
                  <a:cubicBezTo>
                    <a:pt x="-540" y="761898"/>
                    <a:pt x="-260" y="771306"/>
                    <a:pt x="663" y="780662"/>
                  </a:cubicBezTo>
                  <a:cubicBezTo>
                    <a:pt x="1308" y="790005"/>
                    <a:pt x="1952" y="799283"/>
                    <a:pt x="2661" y="808497"/>
                  </a:cubicBezTo>
                  <a:cubicBezTo>
                    <a:pt x="4723" y="826861"/>
                    <a:pt x="8073" y="844903"/>
                    <a:pt x="11359" y="862687"/>
                  </a:cubicBezTo>
                  <a:cubicBezTo>
                    <a:pt x="19129" y="896968"/>
                    <a:pt x="29910" y="930497"/>
                    <a:pt x="43577" y="962882"/>
                  </a:cubicBezTo>
                  <a:cubicBezTo>
                    <a:pt x="46992" y="970679"/>
                    <a:pt x="50342" y="978476"/>
                    <a:pt x="53693" y="986207"/>
                  </a:cubicBezTo>
                  <a:cubicBezTo>
                    <a:pt x="57043" y="993940"/>
                    <a:pt x="61296" y="1001092"/>
                    <a:pt x="64969" y="1008502"/>
                  </a:cubicBezTo>
                  <a:cubicBezTo>
                    <a:pt x="68642" y="1015912"/>
                    <a:pt x="72637" y="1023193"/>
                    <a:pt x="76374" y="1030410"/>
                  </a:cubicBezTo>
                  <a:lnTo>
                    <a:pt x="88874" y="1051222"/>
                  </a:lnTo>
                  <a:cubicBezTo>
                    <a:pt x="97122" y="1065784"/>
                    <a:pt x="106658" y="1079186"/>
                    <a:pt x="116065" y="1092524"/>
                  </a:cubicBezTo>
                  <a:cubicBezTo>
                    <a:pt x="125473" y="1105862"/>
                    <a:pt x="135718" y="1118298"/>
                    <a:pt x="145576" y="1131185"/>
                  </a:cubicBezTo>
                  <a:cubicBezTo>
                    <a:pt x="184978" y="1178756"/>
                    <a:pt x="230101" y="1221282"/>
                    <a:pt x="279922" y="1257799"/>
                  </a:cubicBezTo>
                  <a:cubicBezTo>
                    <a:pt x="324758" y="1290790"/>
                    <a:pt x="372509" y="1319626"/>
                    <a:pt x="422580" y="1343948"/>
                  </a:cubicBezTo>
                  <a:cubicBezTo>
                    <a:pt x="470726" y="1367034"/>
                    <a:pt x="521094" y="1385169"/>
                    <a:pt x="572906" y="1398073"/>
                  </a:cubicBezTo>
                  <a:cubicBezTo>
                    <a:pt x="618596" y="1409089"/>
                    <a:pt x="665059" y="1416606"/>
                    <a:pt x="711891" y="1420560"/>
                  </a:cubicBezTo>
                  <a:cubicBezTo>
                    <a:pt x="754353" y="1424684"/>
                    <a:pt x="793014" y="1425909"/>
                    <a:pt x="827873" y="1427004"/>
                  </a:cubicBezTo>
                  <a:cubicBezTo>
                    <a:pt x="862732" y="1428099"/>
                    <a:pt x="898106" y="1427648"/>
                    <a:pt x="928197" y="1426166"/>
                  </a:cubicBezTo>
                  <a:cubicBezTo>
                    <a:pt x="1049463" y="1420238"/>
                    <a:pt x="1116797" y="1405418"/>
                    <a:pt x="1116990" y="1394722"/>
                  </a:cubicBezTo>
                  <a:cubicBezTo>
                    <a:pt x="1116990" y="1382802"/>
                    <a:pt x="1049012" y="1385121"/>
                    <a:pt x="929099" y="1384735"/>
                  </a:cubicBezTo>
                  <a:cubicBezTo>
                    <a:pt x="916212" y="1384735"/>
                    <a:pt x="903326" y="1384735"/>
                    <a:pt x="889601" y="1384090"/>
                  </a:cubicBezTo>
                  <a:cubicBezTo>
                    <a:pt x="964925" y="1384090"/>
                    <a:pt x="1040571" y="1379967"/>
                    <a:pt x="1115122" y="1373265"/>
                  </a:cubicBezTo>
                  <a:lnTo>
                    <a:pt x="1166283" y="1370624"/>
                  </a:lnTo>
                  <a:cubicBezTo>
                    <a:pt x="1243132" y="1449706"/>
                    <a:pt x="1323353" y="1524987"/>
                    <a:pt x="1406946" y="1596466"/>
                  </a:cubicBezTo>
                  <a:cubicBezTo>
                    <a:pt x="1396848" y="1513797"/>
                    <a:pt x="1380784" y="1431967"/>
                    <a:pt x="1358877" y="1351615"/>
                  </a:cubicBezTo>
                  <a:cubicBezTo>
                    <a:pt x="1434806" y="1326785"/>
                    <a:pt x="1508787" y="1296353"/>
                    <a:pt x="1580210" y="1260570"/>
                  </a:cubicBezTo>
                  <a:cubicBezTo>
                    <a:pt x="1633680" y="1237673"/>
                    <a:pt x="1685710" y="1211551"/>
                    <a:pt x="1736012" y="1182346"/>
                  </a:cubicBezTo>
                  <a:cubicBezTo>
                    <a:pt x="1755858" y="1171199"/>
                    <a:pt x="1776026" y="1158312"/>
                    <a:pt x="1797032" y="1145425"/>
                  </a:cubicBezTo>
                  <a:lnTo>
                    <a:pt x="1827509" y="1125128"/>
                  </a:lnTo>
                  <a:cubicBezTo>
                    <a:pt x="1836595" y="1119136"/>
                    <a:pt x="1845551" y="1112241"/>
                    <a:pt x="1855216" y="1105798"/>
                  </a:cubicBezTo>
                  <a:cubicBezTo>
                    <a:pt x="1899412" y="1076406"/>
                    <a:pt x="1941980" y="1044635"/>
                    <a:pt x="1982732" y="1010628"/>
                  </a:cubicBezTo>
                  <a:cubicBezTo>
                    <a:pt x="2017413" y="980888"/>
                    <a:pt x="2048548" y="947245"/>
                    <a:pt x="2075518" y="910368"/>
                  </a:cubicBezTo>
                  <a:cubicBezTo>
                    <a:pt x="2094382" y="884433"/>
                    <a:pt x="2110757" y="856775"/>
                    <a:pt x="2124424" y="827763"/>
                  </a:cubicBezTo>
                  <a:cubicBezTo>
                    <a:pt x="2139564" y="796518"/>
                    <a:pt x="2151128" y="763663"/>
                    <a:pt x="2158896" y="729822"/>
                  </a:cubicBezTo>
                  <a:cubicBezTo>
                    <a:pt x="2167528" y="693248"/>
                    <a:pt x="2171511" y="655730"/>
                    <a:pt x="2170752" y="618158"/>
                  </a:cubicBezTo>
                  <a:close/>
                  <a:moveTo>
                    <a:pt x="117354" y="1022613"/>
                  </a:moveTo>
                  <a:cubicBezTo>
                    <a:pt x="100284" y="994636"/>
                    <a:pt x="85357" y="965407"/>
                    <a:pt x="72701" y="935175"/>
                  </a:cubicBezTo>
                  <a:cubicBezTo>
                    <a:pt x="47435" y="874340"/>
                    <a:pt x="34702" y="809032"/>
                    <a:pt x="35265" y="743161"/>
                  </a:cubicBezTo>
                  <a:cubicBezTo>
                    <a:pt x="37185" y="674283"/>
                    <a:pt x="51935" y="606368"/>
                    <a:pt x="78758" y="542899"/>
                  </a:cubicBezTo>
                  <a:cubicBezTo>
                    <a:pt x="85717" y="526661"/>
                    <a:pt x="93320" y="510166"/>
                    <a:pt x="101245" y="493477"/>
                  </a:cubicBezTo>
                  <a:cubicBezTo>
                    <a:pt x="105562" y="485358"/>
                    <a:pt x="109944" y="477111"/>
                    <a:pt x="114132" y="468863"/>
                  </a:cubicBezTo>
                  <a:lnTo>
                    <a:pt x="120576" y="456363"/>
                  </a:lnTo>
                  <a:lnTo>
                    <a:pt x="127792" y="444249"/>
                  </a:lnTo>
                  <a:lnTo>
                    <a:pt x="141710" y="420280"/>
                  </a:lnTo>
                  <a:cubicBezTo>
                    <a:pt x="146285" y="412354"/>
                    <a:pt x="151698" y="405009"/>
                    <a:pt x="156595" y="397405"/>
                  </a:cubicBezTo>
                  <a:cubicBezTo>
                    <a:pt x="161492" y="389802"/>
                    <a:pt x="166324" y="382263"/>
                    <a:pt x="171479" y="374982"/>
                  </a:cubicBezTo>
                  <a:lnTo>
                    <a:pt x="187459" y="353719"/>
                  </a:lnTo>
                  <a:cubicBezTo>
                    <a:pt x="208115" y="326277"/>
                    <a:pt x="231049" y="300627"/>
                    <a:pt x="256017" y="277042"/>
                  </a:cubicBezTo>
                  <a:cubicBezTo>
                    <a:pt x="261881" y="270985"/>
                    <a:pt x="268260" y="266023"/>
                    <a:pt x="274703" y="260547"/>
                  </a:cubicBezTo>
                  <a:lnTo>
                    <a:pt x="295709" y="243343"/>
                  </a:lnTo>
                  <a:cubicBezTo>
                    <a:pt x="310013" y="232518"/>
                    <a:pt x="324511" y="221886"/>
                    <a:pt x="339202" y="211705"/>
                  </a:cubicBezTo>
                  <a:cubicBezTo>
                    <a:pt x="399184" y="172537"/>
                    <a:pt x="463594" y="140612"/>
                    <a:pt x="531088" y="116600"/>
                  </a:cubicBezTo>
                  <a:cubicBezTo>
                    <a:pt x="646490" y="75426"/>
                    <a:pt x="767691" y="55903"/>
                    <a:pt x="887153" y="48235"/>
                  </a:cubicBezTo>
                  <a:cubicBezTo>
                    <a:pt x="708476" y="63248"/>
                    <a:pt x="532248" y="103198"/>
                    <a:pt x="378507" y="195983"/>
                  </a:cubicBezTo>
                  <a:cubicBezTo>
                    <a:pt x="171092" y="321244"/>
                    <a:pt x="14194" y="562035"/>
                    <a:pt x="43448" y="808820"/>
                  </a:cubicBezTo>
                  <a:cubicBezTo>
                    <a:pt x="52909" y="885420"/>
                    <a:pt x="78706" y="959097"/>
                    <a:pt x="119094" y="1024869"/>
                  </a:cubicBezTo>
                  <a:cubicBezTo>
                    <a:pt x="118256" y="1024159"/>
                    <a:pt x="117805" y="1023386"/>
                    <a:pt x="117354" y="1022613"/>
                  </a:cubicBezTo>
                  <a:close/>
                  <a:moveTo>
                    <a:pt x="122895" y="1031570"/>
                  </a:moveTo>
                  <a:cubicBezTo>
                    <a:pt x="127191" y="1038571"/>
                    <a:pt x="131701" y="1045530"/>
                    <a:pt x="136427" y="1052446"/>
                  </a:cubicBezTo>
                  <a:cubicBezTo>
                    <a:pt x="134171" y="1049225"/>
                    <a:pt x="131852" y="1046003"/>
                    <a:pt x="129983" y="1042652"/>
                  </a:cubicBezTo>
                  <a:close/>
                  <a:moveTo>
                    <a:pt x="708025" y="1373072"/>
                  </a:moveTo>
                  <a:cubicBezTo>
                    <a:pt x="664830" y="1368799"/>
                    <a:pt x="621970" y="1361631"/>
                    <a:pt x="579736" y="1351615"/>
                  </a:cubicBezTo>
                  <a:cubicBezTo>
                    <a:pt x="533255" y="1339880"/>
                    <a:pt x="487959" y="1323875"/>
                    <a:pt x="444423" y="1303805"/>
                  </a:cubicBezTo>
                  <a:cubicBezTo>
                    <a:pt x="437980" y="1300777"/>
                    <a:pt x="431150" y="1297362"/>
                    <a:pt x="424449" y="1294205"/>
                  </a:cubicBezTo>
                  <a:cubicBezTo>
                    <a:pt x="435274" y="1299295"/>
                    <a:pt x="446227" y="1304192"/>
                    <a:pt x="457246" y="1308702"/>
                  </a:cubicBezTo>
                  <a:cubicBezTo>
                    <a:pt x="541678" y="1342472"/>
                    <a:pt x="630317" y="1364583"/>
                    <a:pt x="720719" y="1374426"/>
                  </a:cubicBezTo>
                  <a:cubicBezTo>
                    <a:pt x="716401" y="1373781"/>
                    <a:pt x="712213" y="1373459"/>
                    <a:pt x="708089" y="1372943"/>
                  </a:cubicBezTo>
                  <a:close/>
                </a:path>
              </a:pathLst>
            </a:custGeom>
            <a:solidFill>
              <a:srgbClr val="F2B602"/>
            </a:solidFill>
            <a:ln w="64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6" name="Forme libre : forme 85">
              <a:extLst>
                <a:ext uri="{FF2B5EF4-FFF2-40B4-BE49-F238E27FC236}">
                  <a16:creationId xmlns:a16="http://schemas.microsoft.com/office/drawing/2014/main" id="{E98D1AA2-9FF9-47C3-A1E9-D2FE9CA124A9}"/>
                </a:ext>
              </a:extLst>
            </p:cNvPr>
            <p:cNvSpPr/>
            <p:nvPr/>
          </p:nvSpPr>
          <p:spPr>
            <a:xfrm>
              <a:off x="2003122" y="2822332"/>
              <a:ext cx="108637" cy="185690"/>
            </a:xfrm>
            <a:custGeom>
              <a:avLst/>
              <a:gdLst>
                <a:gd name="connsiteX0" fmla="*/ 101670 w 108637"/>
                <a:gd name="connsiteY0" fmla="*/ -155 h 185690"/>
                <a:gd name="connsiteX1" fmla="*/ 106760 w 108637"/>
                <a:gd name="connsiteY1" fmla="*/ 2165 h 185690"/>
                <a:gd name="connsiteX2" fmla="*/ 108307 w 108637"/>
                <a:gd name="connsiteY2" fmla="*/ 7513 h 185690"/>
                <a:gd name="connsiteX3" fmla="*/ 106502 w 108637"/>
                <a:gd name="connsiteY3" fmla="*/ 12797 h 185690"/>
                <a:gd name="connsiteX4" fmla="*/ 101348 w 108637"/>
                <a:gd name="connsiteY4" fmla="*/ 15181 h 185690"/>
                <a:gd name="connsiteX5" fmla="*/ 61527 w 108637"/>
                <a:gd name="connsiteY5" fmla="*/ 15181 h 185690"/>
                <a:gd name="connsiteX6" fmla="*/ 59981 w 108637"/>
                <a:gd name="connsiteY6" fmla="*/ 176267 h 185690"/>
                <a:gd name="connsiteX7" fmla="*/ 57661 w 108637"/>
                <a:gd name="connsiteY7" fmla="*/ 182710 h 185690"/>
                <a:gd name="connsiteX8" fmla="*/ 52635 w 108637"/>
                <a:gd name="connsiteY8" fmla="*/ 185352 h 185690"/>
                <a:gd name="connsiteX9" fmla="*/ 47545 w 108637"/>
                <a:gd name="connsiteY9" fmla="*/ 183935 h 185690"/>
                <a:gd name="connsiteX10" fmla="*/ 45225 w 108637"/>
                <a:gd name="connsiteY10" fmla="*/ 178136 h 185690"/>
                <a:gd name="connsiteX11" fmla="*/ 46449 w 108637"/>
                <a:gd name="connsiteY11" fmla="*/ 15310 h 185690"/>
                <a:gd name="connsiteX12" fmla="*/ 7209 w 108637"/>
                <a:gd name="connsiteY12" fmla="*/ 15310 h 185690"/>
                <a:gd name="connsiteX13" fmla="*/ 1474 w 108637"/>
                <a:gd name="connsiteY13" fmla="*/ 12539 h 185690"/>
                <a:gd name="connsiteX14" fmla="*/ -330 w 108637"/>
                <a:gd name="connsiteY14" fmla="*/ 7191 h 185690"/>
                <a:gd name="connsiteX15" fmla="*/ 7138 w 108637"/>
                <a:gd name="connsiteY15" fmla="*/ -290 h 185690"/>
                <a:gd name="connsiteX16" fmla="*/ 7467 w 108637"/>
                <a:gd name="connsiteY16" fmla="*/ -283 h 185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637" h="185690">
                  <a:moveTo>
                    <a:pt x="101670" y="-155"/>
                  </a:moveTo>
                  <a:cubicBezTo>
                    <a:pt x="103661" y="-357"/>
                    <a:pt x="105607" y="529"/>
                    <a:pt x="106760" y="2165"/>
                  </a:cubicBezTo>
                  <a:cubicBezTo>
                    <a:pt x="107793" y="3756"/>
                    <a:pt x="108331" y="5617"/>
                    <a:pt x="108307" y="7513"/>
                  </a:cubicBezTo>
                  <a:cubicBezTo>
                    <a:pt x="108302" y="9424"/>
                    <a:pt x="107668" y="11281"/>
                    <a:pt x="106502" y="12797"/>
                  </a:cubicBezTo>
                  <a:cubicBezTo>
                    <a:pt x="105246" y="14346"/>
                    <a:pt x="103342" y="15227"/>
                    <a:pt x="101348" y="15181"/>
                  </a:cubicBezTo>
                  <a:lnTo>
                    <a:pt x="61527" y="15181"/>
                  </a:lnTo>
                  <a:lnTo>
                    <a:pt x="59981" y="176267"/>
                  </a:lnTo>
                  <a:cubicBezTo>
                    <a:pt x="60099" y="178638"/>
                    <a:pt x="59264" y="180958"/>
                    <a:pt x="57661" y="182710"/>
                  </a:cubicBezTo>
                  <a:cubicBezTo>
                    <a:pt x="56355" y="184163"/>
                    <a:pt x="54572" y="185100"/>
                    <a:pt x="52635" y="185352"/>
                  </a:cubicBezTo>
                  <a:cubicBezTo>
                    <a:pt x="50818" y="185567"/>
                    <a:pt x="48989" y="185058"/>
                    <a:pt x="47545" y="183935"/>
                  </a:cubicBezTo>
                  <a:cubicBezTo>
                    <a:pt x="45872" y="182496"/>
                    <a:pt x="45007" y="180331"/>
                    <a:pt x="45225" y="178136"/>
                  </a:cubicBezTo>
                  <a:lnTo>
                    <a:pt x="46449" y="15310"/>
                  </a:lnTo>
                  <a:lnTo>
                    <a:pt x="7209" y="15310"/>
                  </a:lnTo>
                  <a:cubicBezTo>
                    <a:pt x="4969" y="15335"/>
                    <a:pt x="2846" y="14310"/>
                    <a:pt x="1474" y="12539"/>
                  </a:cubicBezTo>
                  <a:cubicBezTo>
                    <a:pt x="308" y="11000"/>
                    <a:pt x="-325" y="9122"/>
                    <a:pt x="-330" y="7191"/>
                  </a:cubicBezTo>
                  <a:cubicBezTo>
                    <a:pt x="-334" y="3063"/>
                    <a:pt x="3009" y="-287"/>
                    <a:pt x="7138" y="-290"/>
                  </a:cubicBezTo>
                  <a:cubicBezTo>
                    <a:pt x="7247" y="-290"/>
                    <a:pt x="7357" y="-288"/>
                    <a:pt x="7467" y="-283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7" name="Forme libre : forme 86">
              <a:extLst>
                <a:ext uri="{FF2B5EF4-FFF2-40B4-BE49-F238E27FC236}">
                  <a16:creationId xmlns:a16="http://schemas.microsoft.com/office/drawing/2014/main" id="{00A7BC1F-BF90-44D0-8DD7-752889082D47}"/>
                </a:ext>
              </a:extLst>
            </p:cNvPr>
            <p:cNvSpPr/>
            <p:nvPr/>
          </p:nvSpPr>
          <p:spPr>
            <a:xfrm>
              <a:off x="2114457" y="2896770"/>
              <a:ext cx="90116" cy="111527"/>
            </a:xfrm>
            <a:custGeom>
              <a:avLst/>
              <a:gdLst>
                <a:gd name="connsiteX0" fmla="*/ 89307 w 90116"/>
                <a:gd name="connsiteY0" fmla="*/ 5950 h 111527"/>
                <a:gd name="connsiteX1" fmla="*/ 89758 w 90116"/>
                <a:gd name="connsiteY1" fmla="*/ 29727 h 111527"/>
                <a:gd name="connsiteX2" fmla="*/ 89758 w 90116"/>
                <a:gd name="connsiteY2" fmla="*/ 44869 h 111527"/>
                <a:gd name="connsiteX3" fmla="*/ 89758 w 90116"/>
                <a:gd name="connsiteY3" fmla="*/ 55822 h 111527"/>
                <a:gd name="connsiteX4" fmla="*/ 89758 w 90116"/>
                <a:gd name="connsiteY4" fmla="*/ 66583 h 111527"/>
                <a:gd name="connsiteX5" fmla="*/ 89758 w 90116"/>
                <a:gd name="connsiteY5" fmla="*/ 81145 h 111527"/>
                <a:gd name="connsiteX6" fmla="*/ 89758 w 90116"/>
                <a:gd name="connsiteY6" fmla="*/ 103762 h 111527"/>
                <a:gd name="connsiteX7" fmla="*/ 87374 w 90116"/>
                <a:gd name="connsiteY7" fmla="*/ 109432 h 111527"/>
                <a:gd name="connsiteX8" fmla="*/ 76806 w 90116"/>
                <a:gd name="connsiteY8" fmla="*/ 109432 h 111527"/>
                <a:gd name="connsiteX9" fmla="*/ 74358 w 90116"/>
                <a:gd name="connsiteY9" fmla="*/ 104277 h 111527"/>
                <a:gd name="connsiteX10" fmla="*/ 74358 w 90116"/>
                <a:gd name="connsiteY10" fmla="*/ 88362 h 111527"/>
                <a:gd name="connsiteX11" fmla="*/ 60762 w 90116"/>
                <a:gd name="connsiteY11" fmla="*/ 102086 h 111527"/>
                <a:gd name="connsiteX12" fmla="*/ 40852 w 90116"/>
                <a:gd name="connsiteY12" fmla="*/ 107112 h 111527"/>
                <a:gd name="connsiteX13" fmla="*/ 23390 w 90116"/>
                <a:gd name="connsiteY13" fmla="*/ 103182 h 111527"/>
                <a:gd name="connsiteX14" fmla="*/ 11599 w 90116"/>
                <a:gd name="connsiteY14" fmla="*/ 91648 h 111527"/>
                <a:gd name="connsiteX15" fmla="*/ 4640 w 90116"/>
                <a:gd name="connsiteY15" fmla="*/ 74444 h 111527"/>
                <a:gd name="connsiteX16" fmla="*/ 1032 w 90116"/>
                <a:gd name="connsiteY16" fmla="*/ 53503 h 111527"/>
                <a:gd name="connsiteX17" fmla="*/ -321 w 90116"/>
                <a:gd name="connsiteY17" fmla="*/ 30822 h 111527"/>
                <a:gd name="connsiteX18" fmla="*/ -322 w 90116"/>
                <a:gd name="connsiteY18" fmla="*/ 8334 h 111527"/>
                <a:gd name="connsiteX19" fmla="*/ 1998 w 90116"/>
                <a:gd name="connsiteY19" fmla="*/ 3051 h 111527"/>
                <a:gd name="connsiteX20" fmla="*/ 6959 w 90116"/>
                <a:gd name="connsiteY20" fmla="*/ 989 h 111527"/>
                <a:gd name="connsiteX21" fmla="*/ 12050 w 90116"/>
                <a:gd name="connsiteY21" fmla="*/ 2535 h 111527"/>
                <a:gd name="connsiteX22" fmla="*/ 14498 w 90116"/>
                <a:gd name="connsiteY22" fmla="*/ 8012 h 111527"/>
                <a:gd name="connsiteX23" fmla="*/ 15078 w 90116"/>
                <a:gd name="connsiteY23" fmla="*/ 36621 h 111527"/>
                <a:gd name="connsiteX24" fmla="*/ 17655 w 90116"/>
                <a:gd name="connsiteY24" fmla="*/ 64134 h 111527"/>
                <a:gd name="connsiteX25" fmla="*/ 25516 w 90116"/>
                <a:gd name="connsiteY25" fmla="*/ 84882 h 111527"/>
                <a:gd name="connsiteX26" fmla="*/ 41947 w 90116"/>
                <a:gd name="connsiteY26" fmla="*/ 93001 h 111527"/>
                <a:gd name="connsiteX27" fmla="*/ 66110 w 90116"/>
                <a:gd name="connsiteY27" fmla="*/ 73993 h 111527"/>
                <a:gd name="connsiteX28" fmla="*/ 73649 w 90116"/>
                <a:gd name="connsiteY28" fmla="*/ 20190 h 111527"/>
                <a:gd name="connsiteX29" fmla="*/ 73649 w 90116"/>
                <a:gd name="connsiteY29" fmla="*/ 7303 h 111527"/>
                <a:gd name="connsiteX30" fmla="*/ 75904 w 90116"/>
                <a:gd name="connsiteY30" fmla="*/ 1955 h 111527"/>
                <a:gd name="connsiteX31" fmla="*/ 80866 w 90116"/>
                <a:gd name="connsiteY31" fmla="*/ -235 h 111527"/>
                <a:gd name="connsiteX32" fmla="*/ 86020 w 90116"/>
                <a:gd name="connsiteY32" fmla="*/ 1053 h 111527"/>
                <a:gd name="connsiteX33" fmla="*/ 89307 w 90116"/>
                <a:gd name="connsiteY33" fmla="*/ 5950 h 111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0116" h="111527">
                  <a:moveTo>
                    <a:pt x="89307" y="5950"/>
                  </a:moveTo>
                  <a:cubicBezTo>
                    <a:pt x="89307" y="15744"/>
                    <a:pt x="89693" y="23670"/>
                    <a:pt x="89758" y="29727"/>
                  </a:cubicBezTo>
                  <a:cubicBezTo>
                    <a:pt x="89822" y="35783"/>
                    <a:pt x="89758" y="40809"/>
                    <a:pt x="89758" y="44869"/>
                  </a:cubicBezTo>
                  <a:cubicBezTo>
                    <a:pt x="89758" y="48928"/>
                    <a:pt x="89758" y="52601"/>
                    <a:pt x="89758" y="55822"/>
                  </a:cubicBezTo>
                  <a:lnTo>
                    <a:pt x="89758" y="66583"/>
                  </a:lnTo>
                  <a:cubicBezTo>
                    <a:pt x="89758" y="70578"/>
                    <a:pt x="89758" y="75411"/>
                    <a:pt x="89758" y="81145"/>
                  </a:cubicBezTo>
                  <a:cubicBezTo>
                    <a:pt x="89758" y="86880"/>
                    <a:pt x="89758" y="94419"/>
                    <a:pt x="89758" y="103762"/>
                  </a:cubicBezTo>
                  <a:cubicBezTo>
                    <a:pt x="89887" y="105919"/>
                    <a:pt x="89006" y="108015"/>
                    <a:pt x="87374" y="109432"/>
                  </a:cubicBezTo>
                  <a:cubicBezTo>
                    <a:pt x="84262" y="111839"/>
                    <a:pt x="79917" y="111839"/>
                    <a:pt x="76806" y="109432"/>
                  </a:cubicBezTo>
                  <a:cubicBezTo>
                    <a:pt x="75162" y="108245"/>
                    <a:pt x="74239" y="106301"/>
                    <a:pt x="74358" y="104277"/>
                  </a:cubicBezTo>
                  <a:lnTo>
                    <a:pt x="74358" y="88362"/>
                  </a:lnTo>
                  <a:cubicBezTo>
                    <a:pt x="70973" y="93946"/>
                    <a:pt x="66314" y="98649"/>
                    <a:pt x="60762" y="102086"/>
                  </a:cubicBezTo>
                  <a:cubicBezTo>
                    <a:pt x="54730" y="105601"/>
                    <a:pt x="47829" y="107343"/>
                    <a:pt x="40852" y="107112"/>
                  </a:cubicBezTo>
                  <a:cubicBezTo>
                    <a:pt x="34777" y="107478"/>
                    <a:pt x="28723" y="106115"/>
                    <a:pt x="23390" y="103182"/>
                  </a:cubicBezTo>
                  <a:cubicBezTo>
                    <a:pt x="18563" y="100376"/>
                    <a:pt x="14511" y="96412"/>
                    <a:pt x="11599" y="91648"/>
                  </a:cubicBezTo>
                  <a:cubicBezTo>
                    <a:pt x="8391" y="86314"/>
                    <a:pt x="6043" y="80508"/>
                    <a:pt x="4640" y="74444"/>
                  </a:cubicBezTo>
                  <a:cubicBezTo>
                    <a:pt x="2961" y="67554"/>
                    <a:pt x="1756" y="60557"/>
                    <a:pt x="1032" y="53503"/>
                  </a:cubicBezTo>
                  <a:cubicBezTo>
                    <a:pt x="186" y="45971"/>
                    <a:pt x="-266" y="38401"/>
                    <a:pt x="-321" y="30822"/>
                  </a:cubicBezTo>
                  <a:cubicBezTo>
                    <a:pt x="-322" y="23154"/>
                    <a:pt x="-322" y="15615"/>
                    <a:pt x="-322" y="8334"/>
                  </a:cubicBezTo>
                  <a:cubicBezTo>
                    <a:pt x="-424" y="6306"/>
                    <a:pt x="435" y="4348"/>
                    <a:pt x="1998" y="3051"/>
                  </a:cubicBezTo>
                  <a:cubicBezTo>
                    <a:pt x="3375" y="1829"/>
                    <a:pt x="5122" y="1103"/>
                    <a:pt x="6959" y="989"/>
                  </a:cubicBezTo>
                  <a:cubicBezTo>
                    <a:pt x="8783" y="902"/>
                    <a:pt x="10582" y="1449"/>
                    <a:pt x="12050" y="2535"/>
                  </a:cubicBezTo>
                  <a:cubicBezTo>
                    <a:pt x="13718" y="3846"/>
                    <a:pt x="14633" y="5895"/>
                    <a:pt x="14498" y="8012"/>
                  </a:cubicBezTo>
                  <a:cubicBezTo>
                    <a:pt x="14498" y="17226"/>
                    <a:pt x="14885" y="26698"/>
                    <a:pt x="15078" y="36621"/>
                  </a:cubicBezTo>
                  <a:cubicBezTo>
                    <a:pt x="15228" y="45845"/>
                    <a:pt x="16089" y="55044"/>
                    <a:pt x="17655" y="64134"/>
                  </a:cubicBezTo>
                  <a:cubicBezTo>
                    <a:pt x="18780" y="71528"/>
                    <a:pt x="21459" y="78600"/>
                    <a:pt x="25516" y="84882"/>
                  </a:cubicBezTo>
                  <a:cubicBezTo>
                    <a:pt x="29199" y="90273"/>
                    <a:pt x="35428" y="93351"/>
                    <a:pt x="41947" y="93001"/>
                  </a:cubicBezTo>
                  <a:cubicBezTo>
                    <a:pt x="53245" y="93001"/>
                    <a:pt x="61299" y="86665"/>
                    <a:pt x="66110" y="73993"/>
                  </a:cubicBezTo>
                  <a:cubicBezTo>
                    <a:pt x="71651" y="56615"/>
                    <a:pt x="74200" y="38422"/>
                    <a:pt x="73649" y="20190"/>
                  </a:cubicBezTo>
                  <a:lnTo>
                    <a:pt x="73649" y="7303"/>
                  </a:lnTo>
                  <a:cubicBezTo>
                    <a:pt x="73510" y="5264"/>
                    <a:pt x="74347" y="3279"/>
                    <a:pt x="75904" y="1955"/>
                  </a:cubicBezTo>
                  <a:cubicBezTo>
                    <a:pt x="77311" y="760"/>
                    <a:pt x="79035" y="-1"/>
                    <a:pt x="80866" y="-235"/>
                  </a:cubicBezTo>
                  <a:cubicBezTo>
                    <a:pt x="82684" y="-458"/>
                    <a:pt x="84521" y="1"/>
                    <a:pt x="86020" y="1053"/>
                  </a:cubicBezTo>
                  <a:cubicBezTo>
                    <a:pt x="87842" y="2059"/>
                    <a:pt x="89066" y="3883"/>
                    <a:pt x="89307" y="5950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8" name="Forme libre : forme 87">
              <a:extLst>
                <a:ext uri="{FF2B5EF4-FFF2-40B4-BE49-F238E27FC236}">
                  <a16:creationId xmlns:a16="http://schemas.microsoft.com/office/drawing/2014/main" id="{60C59B85-555B-46D2-B5FC-4B9091F2DF37}"/>
                </a:ext>
              </a:extLst>
            </p:cNvPr>
            <p:cNvSpPr/>
            <p:nvPr/>
          </p:nvSpPr>
          <p:spPr>
            <a:xfrm>
              <a:off x="2314104" y="2894675"/>
              <a:ext cx="80744" cy="112694"/>
            </a:xfrm>
            <a:custGeom>
              <a:avLst/>
              <a:gdLst>
                <a:gd name="connsiteX0" fmla="*/ 12793 w 80744"/>
                <a:gd name="connsiteY0" fmla="*/ 87106 h 112694"/>
                <a:gd name="connsiteX1" fmla="*/ 26131 w 80744"/>
                <a:gd name="connsiteY1" fmla="*/ 94452 h 112694"/>
                <a:gd name="connsiteX2" fmla="*/ 43593 w 80744"/>
                <a:gd name="connsiteY2" fmla="*/ 96836 h 112694"/>
                <a:gd name="connsiteX3" fmla="*/ 58993 w 80744"/>
                <a:gd name="connsiteY3" fmla="*/ 93034 h 112694"/>
                <a:gd name="connsiteX4" fmla="*/ 65436 w 80744"/>
                <a:gd name="connsiteY4" fmla="*/ 82145 h 112694"/>
                <a:gd name="connsiteX5" fmla="*/ 61055 w 80744"/>
                <a:gd name="connsiteY5" fmla="*/ 71513 h 112694"/>
                <a:gd name="connsiteX6" fmla="*/ 50037 w 80744"/>
                <a:gd name="connsiteY6" fmla="*/ 65070 h 112694"/>
                <a:gd name="connsiteX7" fmla="*/ 35539 w 80744"/>
                <a:gd name="connsiteY7" fmla="*/ 61010 h 112694"/>
                <a:gd name="connsiteX8" fmla="*/ 20912 w 80744"/>
                <a:gd name="connsiteY8" fmla="*/ 56500 h 112694"/>
                <a:gd name="connsiteX9" fmla="*/ 9185 w 80744"/>
                <a:gd name="connsiteY9" fmla="*/ 48961 h 112694"/>
                <a:gd name="connsiteX10" fmla="*/ 3580 w 80744"/>
                <a:gd name="connsiteY10" fmla="*/ 36074 h 112694"/>
                <a:gd name="connsiteX11" fmla="*/ 14276 w 80744"/>
                <a:gd name="connsiteY11" fmla="*/ 9656 h 112694"/>
                <a:gd name="connsiteX12" fmla="*/ 26389 w 80744"/>
                <a:gd name="connsiteY12" fmla="*/ 2761 h 112694"/>
                <a:gd name="connsiteX13" fmla="*/ 40372 w 80744"/>
                <a:gd name="connsiteY13" fmla="*/ -203 h 112694"/>
                <a:gd name="connsiteX14" fmla="*/ 59702 w 80744"/>
                <a:gd name="connsiteY14" fmla="*/ 3406 h 112694"/>
                <a:gd name="connsiteX15" fmla="*/ 73620 w 80744"/>
                <a:gd name="connsiteY15" fmla="*/ 14811 h 112694"/>
                <a:gd name="connsiteX16" fmla="*/ 74780 w 80744"/>
                <a:gd name="connsiteY16" fmla="*/ 20288 h 112694"/>
                <a:gd name="connsiteX17" fmla="*/ 72267 w 80744"/>
                <a:gd name="connsiteY17" fmla="*/ 24476 h 112694"/>
                <a:gd name="connsiteX18" fmla="*/ 67563 w 80744"/>
                <a:gd name="connsiteY18" fmla="*/ 25765 h 112694"/>
                <a:gd name="connsiteX19" fmla="*/ 62408 w 80744"/>
                <a:gd name="connsiteY19" fmla="*/ 22607 h 112694"/>
                <a:gd name="connsiteX20" fmla="*/ 52163 w 80744"/>
                <a:gd name="connsiteY20" fmla="*/ 16164 h 112694"/>
                <a:gd name="connsiteX21" fmla="*/ 39276 w 80744"/>
                <a:gd name="connsiteY21" fmla="*/ 14424 h 112694"/>
                <a:gd name="connsiteX22" fmla="*/ 24456 w 80744"/>
                <a:gd name="connsiteY22" fmla="*/ 19901 h 112694"/>
                <a:gd name="connsiteX23" fmla="*/ 18400 w 80744"/>
                <a:gd name="connsiteY23" fmla="*/ 32788 h 112694"/>
                <a:gd name="connsiteX24" fmla="*/ 23103 w 80744"/>
                <a:gd name="connsiteY24" fmla="*/ 40714 h 112694"/>
                <a:gd name="connsiteX25" fmla="*/ 34959 w 80744"/>
                <a:gd name="connsiteY25" fmla="*/ 45546 h 112694"/>
                <a:gd name="connsiteX26" fmla="*/ 50101 w 80744"/>
                <a:gd name="connsiteY26" fmla="*/ 49928 h 112694"/>
                <a:gd name="connsiteX27" fmla="*/ 64985 w 80744"/>
                <a:gd name="connsiteY27" fmla="*/ 56049 h 112694"/>
                <a:gd name="connsiteX28" fmla="*/ 76197 w 80744"/>
                <a:gd name="connsiteY28" fmla="*/ 66359 h 112694"/>
                <a:gd name="connsiteX29" fmla="*/ 80321 w 80744"/>
                <a:gd name="connsiteY29" fmla="*/ 83369 h 112694"/>
                <a:gd name="connsiteX30" fmla="*/ 75295 w 80744"/>
                <a:gd name="connsiteY30" fmla="*/ 97738 h 112694"/>
                <a:gd name="connsiteX31" fmla="*/ 63503 w 80744"/>
                <a:gd name="connsiteY31" fmla="*/ 107146 h 112694"/>
                <a:gd name="connsiteX32" fmla="*/ 47588 w 80744"/>
                <a:gd name="connsiteY32" fmla="*/ 111849 h 112694"/>
                <a:gd name="connsiteX33" fmla="*/ 30126 w 80744"/>
                <a:gd name="connsiteY33" fmla="*/ 111849 h 112694"/>
                <a:gd name="connsiteX34" fmla="*/ 14082 w 80744"/>
                <a:gd name="connsiteY34" fmla="*/ 107983 h 112694"/>
                <a:gd name="connsiteX35" fmla="*/ 2097 w 80744"/>
                <a:gd name="connsiteY35" fmla="*/ 99994 h 112694"/>
                <a:gd name="connsiteX36" fmla="*/ -287 w 80744"/>
                <a:gd name="connsiteY36" fmla="*/ 93550 h 112694"/>
                <a:gd name="connsiteX37" fmla="*/ 1969 w 80744"/>
                <a:gd name="connsiteY37" fmla="*/ 87751 h 112694"/>
                <a:gd name="connsiteX38" fmla="*/ 6930 w 80744"/>
                <a:gd name="connsiteY38" fmla="*/ 84980 h 112694"/>
                <a:gd name="connsiteX39" fmla="*/ 12794 w 80744"/>
                <a:gd name="connsiteY39" fmla="*/ 87107 h 112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0744" h="112694">
                  <a:moveTo>
                    <a:pt x="12793" y="87106"/>
                  </a:moveTo>
                  <a:cubicBezTo>
                    <a:pt x="16531" y="90665"/>
                    <a:pt x="21126" y="93195"/>
                    <a:pt x="26131" y="94452"/>
                  </a:cubicBezTo>
                  <a:cubicBezTo>
                    <a:pt x="31777" y="96221"/>
                    <a:pt x="37680" y="97027"/>
                    <a:pt x="43593" y="96836"/>
                  </a:cubicBezTo>
                  <a:cubicBezTo>
                    <a:pt x="48944" y="96722"/>
                    <a:pt x="54204" y="95424"/>
                    <a:pt x="58993" y="93034"/>
                  </a:cubicBezTo>
                  <a:cubicBezTo>
                    <a:pt x="63142" y="91038"/>
                    <a:pt x="65684" y="86743"/>
                    <a:pt x="65436" y="82145"/>
                  </a:cubicBezTo>
                  <a:cubicBezTo>
                    <a:pt x="65657" y="78121"/>
                    <a:pt x="64047" y="74213"/>
                    <a:pt x="61055" y="71513"/>
                  </a:cubicBezTo>
                  <a:cubicBezTo>
                    <a:pt x="57814" y="68701"/>
                    <a:pt x="54077" y="66516"/>
                    <a:pt x="50037" y="65070"/>
                  </a:cubicBezTo>
                  <a:cubicBezTo>
                    <a:pt x="45289" y="63430"/>
                    <a:pt x="40448" y="62074"/>
                    <a:pt x="35539" y="61010"/>
                  </a:cubicBezTo>
                  <a:cubicBezTo>
                    <a:pt x="30542" y="59933"/>
                    <a:pt x="25648" y="58424"/>
                    <a:pt x="20912" y="56500"/>
                  </a:cubicBezTo>
                  <a:cubicBezTo>
                    <a:pt x="16566" y="54743"/>
                    <a:pt x="12588" y="52186"/>
                    <a:pt x="9185" y="48961"/>
                  </a:cubicBezTo>
                  <a:cubicBezTo>
                    <a:pt x="5722" y="45551"/>
                    <a:pt x="3713" y="40932"/>
                    <a:pt x="3580" y="36074"/>
                  </a:cubicBezTo>
                  <a:cubicBezTo>
                    <a:pt x="2531" y="26037"/>
                    <a:pt x="6540" y="16136"/>
                    <a:pt x="14276" y="9656"/>
                  </a:cubicBezTo>
                  <a:cubicBezTo>
                    <a:pt x="17831" y="6598"/>
                    <a:pt x="21944" y="4256"/>
                    <a:pt x="26389" y="2761"/>
                  </a:cubicBezTo>
                  <a:cubicBezTo>
                    <a:pt x="30916" y="1220"/>
                    <a:pt x="35610" y="225"/>
                    <a:pt x="40372" y="-203"/>
                  </a:cubicBezTo>
                  <a:cubicBezTo>
                    <a:pt x="47016" y="-646"/>
                    <a:pt x="53665" y="595"/>
                    <a:pt x="59702" y="3406"/>
                  </a:cubicBezTo>
                  <a:cubicBezTo>
                    <a:pt x="65298" y="5862"/>
                    <a:pt x="70112" y="9807"/>
                    <a:pt x="73620" y="14811"/>
                  </a:cubicBezTo>
                  <a:cubicBezTo>
                    <a:pt x="74756" y="16393"/>
                    <a:pt x="75177" y="18380"/>
                    <a:pt x="74780" y="20288"/>
                  </a:cubicBezTo>
                  <a:cubicBezTo>
                    <a:pt x="74454" y="21933"/>
                    <a:pt x="73566" y="23414"/>
                    <a:pt x="72267" y="24476"/>
                  </a:cubicBezTo>
                  <a:cubicBezTo>
                    <a:pt x="70928" y="25505"/>
                    <a:pt x="69239" y="25968"/>
                    <a:pt x="67563" y="25765"/>
                  </a:cubicBezTo>
                  <a:cubicBezTo>
                    <a:pt x="65516" y="25379"/>
                    <a:pt x="63682" y="24255"/>
                    <a:pt x="62408" y="22607"/>
                  </a:cubicBezTo>
                  <a:cubicBezTo>
                    <a:pt x="59579" y="19645"/>
                    <a:pt x="56059" y="17430"/>
                    <a:pt x="52163" y="16164"/>
                  </a:cubicBezTo>
                  <a:cubicBezTo>
                    <a:pt x="48048" y="14643"/>
                    <a:pt x="43648" y="14049"/>
                    <a:pt x="39276" y="14424"/>
                  </a:cubicBezTo>
                  <a:cubicBezTo>
                    <a:pt x="33946" y="14939"/>
                    <a:pt x="28840" y="16826"/>
                    <a:pt x="24456" y="19901"/>
                  </a:cubicBezTo>
                  <a:cubicBezTo>
                    <a:pt x="20259" y="22789"/>
                    <a:pt x="17944" y="27714"/>
                    <a:pt x="18400" y="32788"/>
                  </a:cubicBezTo>
                  <a:cubicBezTo>
                    <a:pt x="18293" y="36120"/>
                    <a:pt x="20127" y="39211"/>
                    <a:pt x="23103" y="40714"/>
                  </a:cubicBezTo>
                  <a:cubicBezTo>
                    <a:pt x="26859" y="42769"/>
                    <a:pt x="30837" y="44391"/>
                    <a:pt x="34959" y="45546"/>
                  </a:cubicBezTo>
                  <a:cubicBezTo>
                    <a:pt x="39727" y="47028"/>
                    <a:pt x="44753" y="48510"/>
                    <a:pt x="50101" y="49928"/>
                  </a:cubicBezTo>
                  <a:cubicBezTo>
                    <a:pt x="55302" y="51328"/>
                    <a:pt x="60304" y="53385"/>
                    <a:pt x="64985" y="56049"/>
                  </a:cubicBezTo>
                  <a:cubicBezTo>
                    <a:pt x="69447" y="58603"/>
                    <a:pt x="73278" y="62126"/>
                    <a:pt x="76197" y="66359"/>
                  </a:cubicBezTo>
                  <a:cubicBezTo>
                    <a:pt x="79365" y="71438"/>
                    <a:pt x="80811" y="77403"/>
                    <a:pt x="80321" y="83369"/>
                  </a:cubicBezTo>
                  <a:cubicBezTo>
                    <a:pt x="80256" y="88579"/>
                    <a:pt x="78491" y="93624"/>
                    <a:pt x="75295" y="97738"/>
                  </a:cubicBezTo>
                  <a:cubicBezTo>
                    <a:pt x="72138" y="101738"/>
                    <a:pt x="68104" y="104957"/>
                    <a:pt x="63503" y="107146"/>
                  </a:cubicBezTo>
                  <a:cubicBezTo>
                    <a:pt x="58476" y="109535"/>
                    <a:pt x="53106" y="111122"/>
                    <a:pt x="47588" y="111849"/>
                  </a:cubicBezTo>
                  <a:cubicBezTo>
                    <a:pt x="41791" y="112590"/>
                    <a:pt x="35923" y="112590"/>
                    <a:pt x="30126" y="111849"/>
                  </a:cubicBezTo>
                  <a:cubicBezTo>
                    <a:pt x="24622" y="111325"/>
                    <a:pt x="19221" y="110024"/>
                    <a:pt x="14082" y="107983"/>
                  </a:cubicBezTo>
                  <a:cubicBezTo>
                    <a:pt x="9529" y="106271"/>
                    <a:pt x="5429" y="103538"/>
                    <a:pt x="2097" y="99994"/>
                  </a:cubicBezTo>
                  <a:cubicBezTo>
                    <a:pt x="340" y="98336"/>
                    <a:pt x="-542" y="95952"/>
                    <a:pt x="-287" y="93550"/>
                  </a:cubicBezTo>
                  <a:cubicBezTo>
                    <a:pt x="-138" y="91434"/>
                    <a:pt x="648" y="89412"/>
                    <a:pt x="1969" y="87751"/>
                  </a:cubicBezTo>
                  <a:cubicBezTo>
                    <a:pt x="3219" y="86241"/>
                    <a:pt x="4989" y="85253"/>
                    <a:pt x="6930" y="84980"/>
                  </a:cubicBezTo>
                  <a:cubicBezTo>
                    <a:pt x="9114" y="84692"/>
                    <a:pt x="11302" y="85486"/>
                    <a:pt x="12794" y="87107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9" name="Forme libre : forme 88">
              <a:extLst>
                <a:ext uri="{FF2B5EF4-FFF2-40B4-BE49-F238E27FC236}">
                  <a16:creationId xmlns:a16="http://schemas.microsoft.com/office/drawing/2014/main" id="{D92383D8-0316-4360-B0CF-84E466D45356}"/>
                </a:ext>
              </a:extLst>
            </p:cNvPr>
            <p:cNvSpPr/>
            <p:nvPr/>
          </p:nvSpPr>
          <p:spPr>
            <a:xfrm>
              <a:off x="2413101" y="2885548"/>
              <a:ext cx="86166" cy="122490"/>
            </a:xfrm>
            <a:custGeom>
              <a:avLst/>
              <a:gdLst>
                <a:gd name="connsiteX0" fmla="*/ 67731 w 86166"/>
                <a:gd name="connsiteY0" fmla="*/ 7507 h 122490"/>
                <a:gd name="connsiteX1" fmla="*/ 70308 w 86166"/>
                <a:gd name="connsiteY1" fmla="*/ 1579 h 122490"/>
                <a:gd name="connsiteX2" fmla="*/ 75269 w 86166"/>
                <a:gd name="connsiteY2" fmla="*/ -289 h 122490"/>
                <a:gd name="connsiteX3" fmla="*/ 80102 w 86166"/>
                <a:gd name="connsiteY3" fmla="*/ 1579 h 122490"/>
                <a:gd name="connsiteX4" fmla="*/ 82551 w 86166"/>
                <a:gd name="connsiteY4" fmla="*/ 7507 h 122490"/>
                <a:gd name="connsiteX5" fmla="*/ 83711 w 86166"/>
                <a:gd name="connsiteY5" fmla="*/ 60601 h 122490"/>
                <a:gd name="connsiteX6" fmla="*/ 85837 w 86166"/>
                <a:gd name="connsiteY6" fmla="*/ 115628 h 122490"/>
                <a:gd name="connsiteX7" fmla="*/ 83259 w 86166"/>
                <a:gd name="connsiteY7" fmla="*/ 120461 h 122490"/>
                <a:gd name="connsiteX8" fmla="*/ 78491 w 86166"/>
                <a:gd name="connsiteY8" fmla="*/ 122201 h 122490"/>
                <a:gd name="connsiteX9" fmla="*/ 73659 w 86166"/>
                <a:gd name="connsiteY9" fmla="*/ 120654 h 122490"/>
                <a:gd name="connsiteX10" fmla="*/ 71081 w 86166"/>
                <a:gd name="connsiteY10" fmla="*/ 115628 h 122490"/>
                <a:gd name="connsiteX11" fmla="*/ 70179 w 86166"/>
                <a:gd name="connsiteY11" fmla="*/ 100293 h 122490"/>
                <a:gd name="connsiteX12" fmla="*/ 53104 w 86166"/>
                <a:gd name="connsiteY12" fmla="*/ 109700 h 122490"/>
                <a:gd name="connsiteX13" fmla="*/ 29392 w 86166"/>
                <a:gd name="connsiteY13" fmla="*/ 109056 h 122490"/>
                <a:gd name="connsiteX14" fmla="*/ 15539 w 86166"/>
                <a:gd name="connsiteY14" fmla="*/ 102612 h 122490"/>
                <a:gd name="connsiteX15" fmla="*/ 6196 w 86166"/>
                <a:gd name="connsiteY15" fmla="*/ 91723 h 122490"/>
                <a:gd name="connsiteX16" fmla="*/ 912 w 86166"/>
                <a:gd name="connsiteY16" fmla="*/ 77934 h 122490"/>
                <a:gd name="connsiteX17" fmla="*/ -183 w 86166"/>
                <a:gd name="connsiteY17" fmla="*/ 62599 h 122490"/>
                <a:gd name="connsiteX18" fmla="*/ 3618 w 86166"/>
                <a:gd name="connsiteY18" fmla="*/ 44944 h 122490"/>
                <a:gd name="connsiteX19" fmla="*/ 12381 w 86166"/>
                <a:gd name="connsiteY19" fmla="*/ 29673 h 122490"/>
                <a:gd name="connsiteX20" fmla="*/ 25913 w 86166"/>
                <a:gd name="connsiteY20" fmla="*/ 19041 h 122490"/>
                <a:gd name="connsiteX21" fmla="*/ 43890 w 86166"/>
                <a:gd name="connsiteY21" fmla="*/ 15111 h 122490"/>
                <a:gd name="connsiteX22" fmla="*/ 57163 w 86166"/>
                <a:gd name="connsiteY22" fmla="*/ 18397 h 122490"/>
                <a:gd name="connsiteX23" fmla="*/ 68375 w 86166"/>
                <a:gd name="connsiteY23" fmla="*/ 26064 h 122490"/>
                <a:gd name="connsiteX24" fmla="*/ 67924 w 86166"/>
                <a:gd name="connsiteY24" fmla="*/ 16979 h 122490"/>
                <a:gd name="connsiteX25" fmla="*/ 67731 w 86166"/>
                <a:gd name="connsiteY25" fmla="*/ 7507 h 122490"/>
                <a:gd name="connsiteX26" fmla="*/ 33258 w 86166"/>
                <a:gd name="connsiteY26" fmla="*/ 94043 h 122490"/>
                <a:gd name="connsiteX27" fmla="*/ 45114 w 86166"/>
                <a:gd name="connsiteY27" fmla="*/ 95460 h 122490"/>
                <a:gd name="connsiteX28" fmla="*/ 55746 w 86166"/>
                <a:gd name="connsiteY28" fmla="*/ 90950 h 122490"/>
                <a:gd name="connsiteX29" fmla="*/ 64122 w 86166"/>
                <a:gd name="connsiteY29" fmla="*/ 82187 h 122490"/>
                <a:gd name="connsiteX30" fmla="*/ 69277 w 86166"/>
                <a:gd name="connsiteY30" fmla="*/ 70911 h 122490"/>
                <a:gd name="connsiteX31" fmla="*/ 68633 w 86166"/>
                <a:gd name="connsiteY31" fmla="*/ 53449 h 122490"/>
                <a:gd name="connsiteX32" fmla="*/ 61287 w 86166"/>
                <a:gd name="connsiteY32" fmla="*/ 39402 h 122490"/>
                <a:gd name="connsiteX33" fmla="*/ 50333 w 86166"/>
                <a:gd name="connsiteY33" fmla="*/ 32057 h 122490"/>
                <a:gd name="connsiteX34" fmla="*/ 37898 w 86166"/>
                <a:gd name="connsiteY34" fmla="*/ 31090 h 122490"/>
                <a:gd name="connsiteX35" fmla="*/ 26170 w 86166"/>
                <a:gd name="connsiteY35" fmla="*/ 36245 h 122490"/>
                <a:gd name="connsiteX36" fmla="*/ 17601 w 86166"/>
                <a:gd name="connsiteY36" fmla="*/ 47650 h 122490"/>
                <a:gd name="connsiteX37" fmla="*/ 14637 w 86166"/>
                <a:gd name="connsiteY37" fmla="*/ 65305 h 122490"/>
                <a:gd name="connsiteX38" fmla="*/ 19276 w 86166"/>
                <a:gd name="connsiteY38" fmla="*/ 82316 h 122490"/>
                <a:gd name="connsiteX39" fmla="*/ 33258 w 86166"/>
                <a:gd name="connsiteY39" fmla="*/ 94043 h 12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6166" h="122490">
                  <a:moveTo>
                    <a:pt x="67731" y="7507"/>
                  </a:moveTo>
                  <a:cubicBezTo>
                    <a:pt x="67732" y="5260"/>
                    <a:pt x="68666" y="3113"/>
                    <a:pt x="70308" y="1579"/>
                  </a:cubicBezTo>
                  <a:cubicBezTo>
                    <a:pt x="71678" y="371"/>
                    <a:pt x="73443" y="-294"/>
                    <a:pt x="75269" y="-289"/>
                  </a:cubicBezTo>
                  <a:cubicBezTo>
                    <a:pt x="77062" y="-318"/>
                    <a:pt x="78795" y="352"/>
                    <a:pt x="80102" y="1579"/>
                  </a:cubicBezTo>
                  <a:cubicBezTo>
                    <a:pt x="81678" y="3148"/>
                    <a:pt x="82560" y="5283"/>
                    <a:pt x="82551" y="7507"/>
                  </a:cubicBezTo>
                  <a:cubicBezTo>
                    <a:pt x="83152" y="25248"/>
                    <a:pt x="83539" y="42946"/>
                    <a:pt x="83711" y="60601"/>
                  </a:cubicBezTo>
                  <a:cubicBezTo>
                    <a:pt x="83882" y="78256"/>
                    <a:pt x="84591" y="96599"/>
                    <a:pt x="85837" y="115628"/>
                  </a:cubicBezTo>
                  <a:cubicBezTo>
                    <a:pt x="85739" y="117542"/>
                    <a:pt x="84794" y="119314"/>
                    <a:pt x="83259" y="120461"/>
                  </a:cubicBezTo>
                  <a:cubicBezTo>
                    <a:pt x="81914" y="121565"/>
                    <a:pt x="80232" y="122179"/>
                    <a:pt x="78491" y="122201"/>
                  </a:cubicBezTo>
                  <a:cubicBezTo>
                    <a:pt x="76759" y="122201"/>
                    <a:pt x="75069" y="121661"/>
                    <a:pt x="73659" y="120654"/>
                  </a:cubicBezTo>
                  <a:cubicBezTo>
                    <a:pt x="72072" y="119465"/>
                    <a:pt x="71121" y="117611"/>
                    <a:pt x="71081" y="115628"/>
                  </a:cubicBezTo>
                  <a:lnTo>
                    <a:pt x="70179" y="100293"/>
                  </a:lnTo>
                  <a:cubicBezTo>
                    <a:pt x="65355" y="104795"/>
                    <a:pt x="59487" y="108028"/>
                    <a:pt x="53104" y="109700"/>
                  </a:cubicBezTo>
                  <a:cubicBezTo>
                    <a:pt x="45280" y="111562"/>
                    <a:pt x="37104" y="111340"/>
                    <a:pt x="29392" y="109056"/>
                  </a:cubicBezTo>
                  <a:cubicBezTo>
                    <a:pt x="24329" y="108036"/>
                    <a:pt x="19581" y="105827"/>
                    <a:pt x="15539" y="102612"/>
                  </a:cubicBezTo>
                  <a:cubicBezTo>
                    <a:pt x="11772" y="99597"/>
                    <a:pt x="8604" y="95904"/>
                    <a:pt x="6196" y="91723"/>
                  </a:cubicBezTo>
                  <a:cubicBezTo>
                    <a:pt x="3716" y="87435"/>
                    <a:pt x="1932" y="82781"/>
                    <a:pt x="912" y="77934"/>
                  </a:cubicBezTo>
                  <a:cubicBezTo>
                    <a:pt x="-198" y="72903"/>
                    <a:pt x="-567" y="67736"/>
                    <a:pt x="-183" y="62599"/>
                  </a:cubicBezTo>
                  <a:cubicBezTo>
                    <a:pt x="249" y="56564"/>
                    <a:pt x="1529" y="50621"/>
                    <a:pt x="3618" y="44944"/>
                  </a:cubicBezTo>
                  <a:cubicBezTo>
                    <a:pt x="5642" y="39388"/>
                    <a:pt x="8606" y="34223"/>
                    <a:pt x="12381" y="29673"/>
                  </a:cubicBezTo>
                  <a:cubicBezTo>
                    <a:pt x="16060" y="25182"/>
                    <a:pt x="20679" y="21553"/>
                    <a:pt x="25913" y="19041"/>
                  </a:cubicBezTo>
                  <a:cubicBezTo>
                    <a:pt x="31529" y="16383"/>
                    <a:pt x="37677" y="15039"/>
                    <a:pt x="43890" y="15111"/>
                  </a:cubicBezTo>
                  <a:cubicBezTo>
                    <a:pt x="48490" y="15307"/>
                    <a:pt x="53003" y="16424"/>
                    <a:pt x="57163" y="18397"/>
                  </a:cubicBezTo>
                  <a:cubicBezTo>
                    <a:pt x="61231" y="20433"/>
                    <a:pt x="65002" y="23012"/>
                    <a:pt x="68375" y="26064"/>
                  </a:cubicBezTo>
                  <a:cubicBezTo>
                    <a:pt x="68375" y="23165"/>
                    <a:pt x="67988" y="20136"/>
                    <a:pt x="67924" y="16979"/>
                  </a:cubicBezTo>
                  <a:cubicBezTo>
                    <a:pt x="67860" y="13822"/>
                    <a:pt x="67731" y="10600"/>
                    <a:pt x="67731" y="7507"/>
                  </a:cubicBezTo>
                  <a:close/>
                  <a:moveTo>
                    <a:pt x="33258" y="94043"/>
                  </a:moveTo>
                  <a:cubicBezTo>
                    <a:pt x="36974" y="95709"/>
                    <a:pt x="41110" y="96204"/>
                    <a:pt x="45114" y="95460"/>
                  </a:cubicBezTo>
                  <a:cubicBezTo>
                    <a:pt x="48954" y="94780"/>
                    <a:pt x="52589" y="93238"/>
                    <a:pt x="55746" y="90950"/>
                  </a:cubicBezTo>
                  <a:cubicBezTo>
                    <a:pt x="59040" y="88554"/>
                    <a:pt x="61877" y="85586"/>
                    <a:pt x="64122" y="82187"/>
                  </a:cubicBezTo>
                  <a:cubicBezTo>
                    <a:pt x="66498" y="78765"/>
                    <a:pt x="68244" y="74946"/>
                    <a:pt x="69277" y="70911"/>
                  </a:cubicBezTo>
                  <a:lnTo>
                    <a:pt x="68633" y="53449"/>
                  </a:lnTo>
                  <a:cubicBezTo>
                    <a:pt x="67357" y="48241"/>
                    <a:pt x="64837" y="43421"/>
                    <a:pt x="61287" y="39402"/>
                  </a:cubicBezTo>
                  <a:cubicBezTo>
                    <a:pt x="58312" y="36071"/>
                    <a:pt x="54545" y="33545"/>
                    <a:pt x="50333" y="32057"/>
                  </a:cubicBezTo>
                  <a:cubicBezTo>
                    <a:pt x="46333" y="30703"/>
                    <a:pt x="42059" y="30370"/>
                    <a:pt x="37898" y="31090"/>
                  </a:cubicBezTo>
                  <a:cubicBezTo>
                    <a:pt x="33617" y="31794"/>
                    <a:pt x="29583" y="33567"/>
                    <a:pt x="26170" y="36245"/>
                  </a:cubicBezTo>
                  <a:cubicBezTo>
                    <a:pt x="22435" y="39299"/>
                    <a:pt x="19495" y="43213"/>
                    <a:pt x="17601" y="47650"/>
                  </a:cubicBezTo>
                  <a:cubicBezTo>
                    <a:pt x="15296" y="53237"/>
                    <a:pt x="14283" y="59272"/>
                    <a:pt x="14637" y="65305"/>
                  </a:cubicBezTo>
                  <a:cubicBezTo>
                    <a:pt x="14804" y="71264"/>
                    <a:pt x="16395" y="77096"/>
                    <a:pt x="19276" y="82316"/>
                  </a:cubicBezTo>
                  <a:cubicBezTo>
                    <a:pt x="22351" y="87799"/>
                    <a:pt x="27323" y="91970"/>
                    <a:pt x="33258" y="94043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0" name="Forme libre : forme 89">
              <a:extLst>
                <a:ext uri="{FF2B5EF4-FFF2-40B4-BE49-F238E27FC236}">
                  <a16:creationId xmlns:a16="http://schemas.microsoft.com/office/drawing/2014/main" id="{54985EA0-6D97-4442-A241-0FECA5774DD4}"/>
                </a:ext>
              </a:extLst>
            </p:cNvPr>
            <p:cNvSpPr/>
            <p:nvPr/>
          </p:nvSpPr>
          <p:spPr>
            <a:xfrm>
              <a:off x="2532490" y="2861449"/>
              <a:ext cx="16463" cy="148776"/>
            </a:xfrm>
            <a:custGeom>
              <a:avLst/>
              <a:gdLst>
                <a:gd name="connsiteX0" fmla="*/ -304 w 16463"/>
                <a:gd name="connsiteY0" fmla="*/ 7508 h 148776"/>
                <a:gd name="connsiteX1" fmla="*/ 1758 w 16463"/>
                <a:gd name="connsiteY1" fmla="*/ 1902 h 148776"/>
                <a:gd name="connsiteX2" fmla="*/ 6912 w 16463"/>
                <a:gd name="connsiteY2" fmla="*/ -289 h 148776"/>
                <a:gd name="connsiteX3" fmla="*/ 12325 w 16463"/>
                <a:gd name="connsiteY3" fmla="*/ 1902 h 148776"/>
                <a:gd name="connsiteX4" fmla="*/ 14451 w 16463"/>
                <a:gd name="connsiteY4" fmla="*/ 7508 h 148776"/>
                <a:gd name="connsiteX5" fmla="*/ 12325 w 16463"/>
                <a:gd name="connsiteY5" fmla="*/ 12856 h 148776"/>
                <a:gd name="connsiteX6" fmla="*/ 6912 w 16463"/>
                <a:gd name="connsiteY6" fmla="*/ 15046 h 148776"/>
                <a:gd name="connsiteX7" fmla="*/ 1758 w 16463"/>
                <a:gd name="connsiteY7" fmla="*/ 12856 h 148776"/>
                <a:gd name="connsiteX8" fmla="*/ -304 w 16463"/>
                <a:gd name="connsiteY8" fmla="*/ 7508 h 148776"/>
                <a:gd name="connsiteX9" fmla="*/ -304 w 16463"/>
                <a:gd name="connsiteY9" fmla="*/ 39081 h 148776"/>
                <a:gd name="connsiteX10" fmla="*/ 2080 w 16463"/>
                <a:gd name="connsiteY10" fmla="*/ 33153 h 148776"/>
                <a:gd name="connsiteX11" fmla="*/ 12647 w 16463"/>
                <a:gd name="connsiteY11" fmla="*/ 33153 h 148776"/>
                <a:gd name="connsiteX12" fmla="*/ 15031 w 16463"/>
                <a:gd name="connsiteY12" fmla="*/ 39081 h 148776"/>
                <a:gd name="connsiteX13" fmla="*/ 15031 w 16463"/>
                <a:gd name="connsiteY13" fmla="*/ 65692 h 148776"/>
                <a:gd name="connsiteX14" fmla="*/ 15482 w 16463"/>
                <a:gd name="connsiteY14" fmla="*/ 90370 h 148776"/>
                <a:gd name="connsiteX15" fmla="*/ 15933 w 16463"/>
                <a:gd name="connsiteY15" fmla="*/ 115049 h 148776"/>
                <a:gd name="connsiteX16" fmla="*/ 15933 w 16463"/>
                <a:gd name="connsiteY16" fmla="*/ 141596 h 148776"/>
                <a:gd name="connsiteX17" fmla="*/ 13549 w 16463"/>
                <a:gd name="connsiteY17" fmla="*/ 146751 h 148776"/>
                <a:gd name="connsiteX18" fmla="*/ 2660 w 16463"/>
                <a:gd name="connsiteY18" fmla="*/ 146751 h 148776"/>
                <a:gd name="connsiteX19" fmla="*/ 276 w 16463"/>
                <a:gd name="connsiteY19" fmla="*/ 141596 h 148776"/>
                <a:gd name="connsiteX20" fmla="*/ 276 w 16463"/>
                <a:gd name="connsiteY20" fmla="*/ 115049 h 148776"/>
                <a:gd name="connsiteX21" fmla="*/ 276 w 16463"/>
                <a:gd name="connsiteY21" fmla="*/ 90370 h 148776"/>
                <a:gd name="connsiteX22" fmla="*/ -46 w 16463"/>
                <a:gd name="connsiteY22" fmla="*/ 65692 h 148776"/>
                <a:gd name="connsiteX23" fmla="*/ -304 w 16463"/>
                <a:gd name="connsiteY23" fmla="*/ 39081 h 14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463" h="148776">
                  <a:moveTo>
                    <a:pt x="-304" y="7508"/>
                  </a:moveTo>
                  <a:cubicBezTo>
                    <a:pt x="-396" y="5438"/>
                    <a:pt x="347" y="3419"/>
                    <a:pt x="1758" y="1902"/>
                  </a:cubicBezTo>
                  <a:cubicBezTo>
                    <a:pt x="3102" y="495"/>
                    <a:pt x="4966" y="-297"/>
                    <a:pt x="6912" y="-289"/>
                  </a:cubicBezTo>
                  <a:cubicBezTo>
                    <a:pt x="8940" y="-330"/>
                    <a:pt x="10897" y="462"/>
                    <a:pt x="12325" y="1902"/>
                  </a:cubicBezTo>
                  <a:cubicBezTo>
                    <a:pt x="13752" y="3413"/>
                    <a:pt x="14518" y="5430"/>
                    <a:pt x="14451" y="7508"/>
                  </a:cubicBezTo>
                  <a:cubicBezTo>
                    <a:pt x="14492" y="9504"/>
                    <a:pt x="13725" y="11432"/>
                    <a:pt x="12325" y="12856"/>
                  </a:cubicBezTo>
                  <a:cubicBezTo>
                    <a:pt x="10915" y="14323"/>
                    <a:pt x="8946" y="15119"/>
                    <a:pt x="6912" y="15046"/>
                  </a:cubicBezTo>
                  <a:cubicBezTo>
                    <a:pt x="4961" y="15079"/>
                    <a:pt x="3089" y="14283"/>
                    <a:pt x="1758" y="12856"/>
                  </a:cubicBezTo>
                  <a:cubicBezTo>
                    <a:pt x="375" y="11426"/>
                    <a:pt x="-370" y="9496"/>
                    <a:pt x="-304" y="7508"/>
                  </a:cubicBezTo>
                  <a:close/>
                  <a:moveTo>
                    <a:pt x="-304" y="39081"/>
                  </a:moveTo>
                  <a:cubicBezTo>
                    <a:pt x="-496" y="36838"/>
                    <a:pt x="389" y="34638"/>
                    <a:pt x="2080" y="33153"/>
                  </a:cubicBezTo>
                  <a:cubicBezTo>
                    <a:pt x="5158" y="30651"/>
                    <a:pt x="9569" y="30651"/>
                    <a:pt x="12647" y="33153"/>
                  </a:cubicBezTo>
                  <a:cubicBezTo>
                    <a:pt x="14338" y="34638"/>
                    <a:pt x="15223" y="36838"/>
                    <a:pt x="15031" y="39081"/>
                  </a:cubicBezTo>
                  <a:cubicBezTo>
                    <a:pt x="15031" y="48488"/>
                    <a:pt x="15031" y="57315"/>
                    <a:pt x="15031" y="65692"/>
                  </a:cubicBezTo>
                  <a:cubicBezTo>
                    <a:pt x="15031" y="74068"/>
                    <a:pt x="15031" y="82252"/>
                    <a:pt x="15482" y="90370"/>
                  </a:cubicBezTo>
                  <a:cubicBezTo>
                    <a:pt x="15933" y="98489"/>
                    <a:pt x="15482" y="106737"/>
                    <a:pt x="15933" y="115049"/>
                  </a:cubicBezTo>
                  <a:cubicBezTo>
                    <a:pt x="16384" y="123361"/>
                    <a:pt x="15933" y="132253"/>
                    <a:pt x="15933" y="141596"/>
                  </a:cubicBezTo>
                  <a:cubicBezTo>
                    <a:pt x="16079" y="143610"/>
                    <a:pt x="15178" y="145558"/>
                    <a:pt x="13549" y="146751"/>
                  </a:cubicBezTo>
                  <a:cubicBezTo>
                    <a:pt x="10288" y="149065"/>
                    <a:pt x="5920" y="149065"/>
                    <a:pt x="2660" y="146751"/>
                  </a:cubicBezTo>
                  <a:cubicBezTo>
                    <a:pt x="1030" y="145558"/>
                    <a:pt x="129" y="143610"/>
                    <a:pt x="276" y="141596"/>
                  </a:cubicBezTo>
                  <a:cubicBezTo>
                    <a:pt x="276" y="132253"/>
                    <a:pt x="276" y="123361"/>
                    <a:pt x="276" y="115049"/>
                  </a:cubicBezTo>
                  <a:cubicBezTo>
                    <a:pt x="276" y="106737"/>
                    <a:pt x="276" y="98489"/>
                    <a:pt x="276" y="90370"/>
                  </a:cubicBezTo>
                  <a:cubicBezTo>
                    <a:pt x="276" y="82252"/>
                    <a:pt x="276" y="74004"/>
                    <a:pt x="-46" y="65692"/>
                  </a:cubicBezTo>
                  <a:cubicBezTo>
                    <a:pt x="-369" y="57380"/>
                    <a:pt x="-304" y="48488"/>
                    <a:pt x="-304" y="39081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1" name="Forme libre : forme 90">
              <a:extLst>
                <a:ext uri="{FF2B5EF4-FFF2-40B4-BE49-F238E27FC236}">
                  <a16:creationId xmlns:a16="http://schemas.microsoft.com/office/drawing/2014/main" id="{0FFB801B-FE3E-48DE-AC5A-09D062299FE4}"/>
                </a:ext>
              </a:extLst>
            </p:cNvPr>
            <p:cNvSpPr/>
            <p:nvPr/>
          </p:nvSpPr>
          <p:spPr>
            <a:xfrm>
              <a:off x="2576425" y="2894669"/>
              <a:ext cx="80735" cy="112700"/>
            </a:xfrm>
            <a:custGeom>
              <a:avLst/>
              <a:gdLst>
                <a:gd name="connsiteX0" fmla="*/ 12785 w 80735"/>
                <a:gd name="connsiteY0" fmla="*/ 87112 h 112700"/>
                <a:gd name="connsiteX1" fmla="*/ 26059 w 80735"/>
                <a:gd name="connsiteY1" fmla="*/ 94458 h 112700"/>
                <a:gd name="connsiteX2" fmla="*/ 43520 w 80735"/>
                <a:gd name="connsiteY2" fmla="*/ 96842 h 112700"/>
                <a:gd name="connsiteX3" fmla="*/ 58920 w 80735"/>
                <a:gd name="connsiteY3" fmla="*/ 93040 h 112700"/>
                <a:gd name="connsiteX4" fmla="*/ 65364 w 80735"/>
                <a:gd name="connsiteY4" fmla="*/ 82151 h 112700"/>
                <a:gd name="connsiteX5" fmla="*/ 61046 w 80735"/>
                <a:gd name="connsiteY5" fmla="*/ 71519 h 112700"/>
                <a:gd name="connsiteX6" fmla="*/ 50028 w 80735"/>
                <a:gd name="connsiteY6" fmla="*/ 65076 h 112700"/>
                <a:gd name="connsiteX7" fmla="*/ 35531 w 80735"/>
                <a:gd name="connsiteY7" fmla="*/ 61016 h 112700"/>
                <a:gd name="connsiteX8" fmla="*/ 20839 w 80735"/>
                <a:gd name="connsiteY8" fmla="*/ 56506 h 112700"/>
                <a:gd name="connsiteX9" fmla="*/ 9112 w 80735"/>
                <a:gd name="connsiteY9" fmla="*/ 48967 h 112700"/>
                <a:gd name="connsiteX10" fmla="*/ 3507 w 80735"/>
                <a:gd name="connsiteY10" fmla="*/ 36080 h 112700"/>
                <a:gd name="connsiteX11" fmla="*/ 5955 w 80735"/>
                <a:gd name="connsiteY11" fmla="*/ 20744 h 112700"/>
                <a:gd name="connsiteX12" fmla="*/ 14203 w 80735"/>
                <a:gd name="connsiteY12" fmla="*/ 9662 h 112700"/>
                <a:gd name="connsiteX13" fmla="*/ 26316 w 80735"/>
                <a:gd name="connsiteY13" fmla="*/ 2767 h 112700"/>
                <a:gd name="connsiteX14" fmla="*/ 40363 w 80735"/>
                <a:gd name="connsiteY14" fmla="*/ -197 h 112700"/>
                <a:gd name="connsiteX15" fmla="*/ 59693 w 80735"/>
                <a:gd name="connsiteY15" fmla="*/ 3412 h 112700"/>
                <a:gd name="connsiteX16" fmla="*/ 73611 w 80735"/>
                <a:gd name="connsiteY16" fmla="*/ 14816 h 112700"/>
                <a:gd name="connsiteX17" fmla="*/ 74836 w 80735"/>
                <a:gd name="connsiteY17" fmla="*/ 20293 h 112700"/>
                <a:gd name="connsiteX18" fmla="*/ 72258 w 80735"/>
                <a:gd name="connsiteY18" fmla="*/ 24482 h 112700"/>
                <a:gd name="connsiteX19" fmla="*/ 67554 w 80735"/>
                <a:gd name="connsiteY19" fmla="*/ 25770 h 112700"/>
                <a:gd name="connsiteX20" fmla="*/ 62464 w 80735"/>
                <a:gd name="connsiteY20" fmla="*/ 22613 h 112700"/>
                <a:gd name="connsiteX21" fmla="*/ 52155 w 80735"/>
                <a:gd name="connsiteY21" fmla="*/ 16170 h 112700"/>
                <a:gd name="connsiteX22" fmla="*/ 39268 w 80735"/>
                <a:gd name="connsiteY22" fmla="*/ 14430 h 112700"/>
                <a:gd name="connsiteX23" fmla="*/ 24448 w 80735"/>
                <a:gd name="connsiteY23" fmla="*/ 19907 h 112700"/>
                <a:gd name="connsiteX24" fmla="*/ 18455 w 80735"/>
                <a:gd name="connsiteY24" fmla="*/ 32794 h 112700"/>
                <a:gd name="connsiteX25" fmla="*/ 23159 w 80735"/>
                <a:gd name="connsiteY25" fmla="*/ 40719 h 112700"/>
                <a:gd name="connsiteX26" fmla="*/ 34951 w 80735"/>
                <a:gd name="connsiteY26" fmla="*/ 45552 h 112700"/>
                <a:gd name="connsiteX27" fmla="*/ 50157 w 80735"/>
                <a:gd name="connsiteY27" fmla="*/ 49934 h 112700"/>
                <a:gd name="connsiteX28" fmla="*/ 64977 w 80735"/>
                <a:gd name="connsiteY28" fmla="*/ 56055 h 112700"/>
                <a:gd name="connsiteX29" fmla="*/ 76188 w 80735"/>
                <a:gd name="connsiteY29" fmla="*/ 66364 h 112700"/>
                <a:gd name="connsiteX30" fmla="*/ 80312 w 80735"/>
                <a:gd name="connsiteY30" fmla="*/ 83375 h 112700"/>
                <a:gd name="connsiteX31" fmla="*/ 75286 w 80735"/>
                <a:gd name="connsiteY31" fmla="*/ 97744 h 112700"/>
                <a:gd name="connsiteX32" fmla="*/ 63495 w 80735"/>
                <a:gd name="connsiteY32" fmla="*/ 107152 h 112700"/>
                <a:gd name="connsiteX33" fmla="*/ 47580 w 80735"/>
                <a:gd name="connsiteY33" fmla="*/ 111855 h 112700"/>
                <a:gd name="connsiteX34" fmla="*/ 30182 w 80735"/>
                <a:gd name="connsiteY34" fmla="*/ 111855 h 112700"/>
                <a:gd name="connsiteX35" fmla="*/ 14138 w 80735"/>
                <a:gd name="connsiteY35" fmla="*/ 107989 h 112700"/>
                <a:gd name="connsiteX36" fmla="*/ 2153 w 80735"/>
                <a:gd name="connsiteY36" fmla="*/ 99999 h 112700"/>
                <a:gd name="connsiteX37" fmla="*/ -295 w 80735"/>
                <a:gd name="connsiteY37" fmla="*/ 93556 h 112700"/>
                <a:gd name="connsiteX38" fmla="*/ 1960 w 80735"/>
                <a:gd name="connsiteY38" fmla="*/ 87757 h 112700"/>
                <a:gd name="connsiteX39" fmla="*/ 6986 w 80735"/>
                <a:gd name="connsiteY39" fmla="*/ 84986 h 112700"/>
                <a:gd name="connsiteX40" fmla="*/ 12785 w 80735"/>
                <a:gd name="connsiteY40" fmla="*/ 87113 h 112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735" h="112700">
                  <a:moveTo>
                    <a:pt x="12785" y="87112"/>
                  </a:moveTo>
                  <a:cubicBezTo>
                    <a:pt x="16497" y="90671"/>
                    <a:pt x="21072" y="93202"/>
                    <a:pt x="26059" y="94458"/>
                  </a:cubicBezTo>
                  <a:cubicBezTo>
                    <a:pt x="31704" y="96227"/>
                    <a:pt x="37607" y="97033"/>
                    <a:pt x="43520" y="96842"/>
                  </a:cubicBezTo>
                  <a:cubicBezTo>
                    <a:pt x="48873" y="96737"/>
                    <a:pt x="54134" y="95438"/>
                    <a:pt x="58920" y="93040"/>
                  </a:cubicBezTo>
                  <a:cubicBezTo>
                    <a:pt x="63069" y="91044"/>
                    <a:pt x="65611" y="86749"/>
                    <a:pt x="65364" y="82151"/>
                  </a:cubicBezTo>
                  <a:cubicBezTo>
                    <a:pt x="65610" y="78136"/>
                    <a:pt x="64022" y="74226"/>
                    <a:pt x="61046" y="71519"/>
                  </a:cubicBezTo>
                  <a:cubicBezTo>
                    <a:pt x="57786" y="68734"/>
                    <a:pt x="54055" y="66552"/>
                    <a:pt x="50028" y="65076"/>
                  </a:cubicBezTo>
                  <a:cubicBezTo>
                    <a:pt x="45278" y="63444"/>
                    <a:pt x="40437" y="62088"/>
                    <a:pt x="35531" y="61016"/>
                  </a:cubicBezTo>
                  <a:cubicBezTo>
                    <a:pt x="30512" y="59939"/>
                    <a:pt x="25597" y="58430"/>
                    <a:pt x="20839" y="56506"/>
                  </a:cubicBezTo>
                  <a:cubicBezTo>
                    <a:pt x="16493" y="54749"/>
                    <a:pt x="12515" y="52192"/>
                    <a:pt x="9112" y="48967"/>
                  </a:cubicBezTo>
                  <a:cubicBezTo>
                    <a:pt x="5649" y="45557"/>
                    <a:pt x="3640" y="40938"/>
                    <a:pt x="3507" y="36080"/>
                  </a:cubicBezTo>
                  <a:cubicBezTo>
                    <a:pt x="2996" y="30843"/>
                    <a:pt x="3840" y="25563"/>
                    <a:pt x="5955" y="20744"/>
                  </a:cubicBezTo>
                  <a:cubicBezTo>
                    <a:pt x="7871" y="16497"/>
                    <a:pt x="10684" y="12716"/>
                    <a:pt x="14203" y="9662"/>
                  </a:cubicBezTo>
                  <a:cubicBezTo>
                    <a:pt x="17767" y="6617"/>
                    <a:pt x="21878" y="4277"/>
                    <a:pt x="26316" y="2767"/>
                  </a:cubicBezTo>
                  <a:cubicBezTo>
                    <a:pt x="30865" y="1226"/>
                    <a:pt x="35580" y="231"/>
                    <a:pt x="40363" y="-197"/>
                  </a:cubicBezTo>
                  <a:cubicBezTo>
                    <a:pt x="47008" y="-657"/>
                    <a:pt x="53662" y="585"/>
                    <a:pt x="59693" y="3412"/>
                  </a:cubicBezTo>
                  <a:cubicBezTo>
                    <a:pt x="65289" y="5867"/>
                    <a:pt x="70103" y="9812"/>
                    <a:pt x="73611" y="14816"/>
                  </a:cubicBezTo>
                  <a:cubicBezTo>
                    <a:pt x="74763" y="16393"/>
                    <a:pt x="75206" y="18377"/>
                    <a:pt x="74836" y="20293"/>
                  </a:cubicBezTo>
                  <a:cubicBezTo>
                    <a:pt x="74464" y="21937"/>
                    <a:pt x="73558" y="23410"/>
                    <a:pt x="72258" y="24482"/>
                  </a:cubicBezTo>
                  <a:cubicBezTo>
                    <a:pt x="70920" y="25511"/>
                    <a:pt x="69231" y="25974"/>
                    <a:pt x="67554" y="25770"/>
                  </a:cubicBezTo>
                  <a:cubicBezTo>
                    <a:pt x="65527" y="25381"/>
                    <a:pt x="63714" y="24257"/>
                    <a:pt x="62464" y="22613"/>
                  </a:cubicBezTo>
                  <a:cubicBezTo>
                    <a:pt x="59600" y="19662"/>
                    <a:pt x="56062" y="17451"/>
                    <a:pt x="52155" y="16170"/>
                  </a:cubicBezTo>
                  <a:cubicBezTo>
                    <a:pt x="48041" y="14641"/>
                    <a:pt x="43639" y="14047"/>
                    <a:pt x="39268" y="14430"/>
                  </a:cubicBezTo>
                  <a:cubicBezTo>
                    <a:pt x="33938" y="14945"/>
                    <a:pt x="28832" y="16832"/>
                    <a:pt x="24448" y="19907"/>
                  </a:cubicBezTo>
                  <a:cubicBezTo>
                    <a:pt x="20264" y="22801"/>
                    <a:pt x="17972" y="27730"/>
                    <a:pt x="18455" y="32794"/>
                  </a:cubicBezTo>
                  <a:cubicBezTo>
                    <a:pt x="18315" y="36134"/>
                    <a:pt x="20160" y="39242"/>
                    <a:pt x="23159" y="40719"/>
                  </a:cubicBezTo>
                  <a:cubicBezTo>
                    <a:pt x="26886" y="42787"/>
                    <a:pt x="30844" y="44409"/>
                    <a:pt x="34951" y="45552"/>
                  </a:cubicBezTo>
                  <a:cubicBezTo>
                    <a:pt x="39719" y="47034"/>
                    <a:pt x="44745" y="48516"/>
                    <a:pt x="50157" y="49934"/>
                  </a:cubicBezTo>
                  <a:cubicBezTo>
                    <a:pt x="55342" y="51322"/>
                    <a:pt x="60324" y="53379"/>
                    <a:pt x="64977" y="56055"/>
                  </a:cubicBezTo>
                  <a:cubicBezTo>
                    <a:pt x="69464" y="58574"/>
                    <a:pt x="73303" y="62103"/>
                    <a:pt x="76188" y="66364"/>
                  </a:cubicBezTo>
                  <a:cubicBezTo>
                    <a:pt x="79356" y="71444"/>
                    <a:pt x="80803" y="77409"/>
                    <a:pt x="80312" y="83375"/>
                  </a:cubicBezTo>
                  <a:cubicBezTo>
                    <a:pt x="80276" y="88589"/>
                    <a:pt x="78508" y="93644"/>
                    <a:pt x="75286" y="97744"/>
                  </a:cubicBezTo>
                  <a:cubicBezTo>
                    <a:pt x="72144" y="101757"/>
                    <a:pt x="68105" y="104979"/>
                    <a:pt x="63495" y="107152"/>
                  </a:cubicBezTo>
                  <a:cubicBezTo>
                    <a:pt x="58468" y="109541"/>
                    <a:pt x="53098" y="111128"/>
                    <a:pt x="47580" y="111855"/>
                  </a:cubicBezTo>
                  <a:cubicBezTo>
                    <a:pt x="41804" y="112595"/>
                    <a:pt x="35958" y="112595"/>
                    <a:pt x="30182" y="111855"/>
                  </a:cubicBezTo>
                  <a:cubicBezTo>
                    <a:pt x="24676" y="111346"/>
                    <a:pt x="19272" y="110044"/>
                    <a:pt x="14138" y="107989"/>
                  </a:cubicBezTo>
                  <a:cubicBezTo>
                    <a:pt x="9585" y="106277"/>
                    <a:pt x="5485" y="103543"/>
                    <a:pt x="2153" y="99999"/>
                  </a:cubicBezTo>
                  <a:cubicBezTo>
                    <a:pt x="381" y="98349"/>
                    <a:pt x="-524" y="95968"/>
                    <a:pt x="-295" y="93556"/>
                  </a:cubicBezTo>
                  <a:cubicBezTo>
                    <a:pt x="-146" y="91440"/>
                    <a:pt x="640" y="89418"/>
                    <a:pt x="1960" y="87757"/>
                  </a:cubicBezTo>
                  <a:cubicBezTo>
                    <a:pt x="3239" y="86248"/>
                    <a:pt x="5027" y="85261"/>
                    <a:pt x="6986" y="84986"/>
                  </a:cubicBezTo>
                  <a:cubicBezTo>
                    <a:pt x="9148" y="84731"/>
                    <a:pt x="11301" y="85520"/>
                    <a:pt x="12785" y="87113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2" name="Forme libre : forme 91">
              <a:extLst>
                <a:ext uri="{FF2B5EF4-FFF2-40B4-BE49-F238E27FC236}">
                  <a16:creationId xmlns:a16="http://schemas.microsoft.com/office/drawing/2014/main" id="{B7392119-0312-4768-95FD-A6C51CEF888C}"/>
                </a:ext>
              </a:extLst>
            </p:cNvPr>
            <p:cNvSpPr/>
            <p:nvPr/>
          </p:nvSpPr>
          <p:spPr>
            <a:xfrm>
              <a:off x="2669139" y="2984250"/>
              <a:ext cx="27402" cy="58128"/>
            </a:xfrm>
            <a:custGeom>
              <a:avLst/>
              <a:gdLst>
                <a:gd name="connsiteX0" fmla="*/ 16916 w 27402"/>
                <a:gd name="connsiteY0" fmla="*/ 1591 h 58128"/>
                <a:gd name="connsiteX1" fmla="*/ 25550 w 27402"/>
                <a:gd name="connsiteY1" fmla="*/ 15960 h 58128"/>
                <a:gd name="connsiteX2" fmla="*/ 26775 w 27402"/>
                <a:gd name="connsiteY2" fmla="*/ 31489 h 58128"/>
                <a:gd name="connsiteX3" fmla="*/ 21298 w 27402"/>
                <a:gd name="connsiteY3" fmla="*/ 45858 h 58128"/>
                <a:gd name="connsiteX4" fmla="*/ 9700 w 27402"/>
                <a:gd name="connsiteY4" fmla="*/ 56619 h 58128"/>
                <a:gd name="connsiteX5" fmla="*/ 4545 w 27402"/>
                <a:gd name="connsiteY5" fmla="*/ 57585 h 58128"/>
                <a:gd name="connsiteX6" fmla="*/ -288 w 27402"/>
                <a:gd name="connsiteY6" fmla="*/ 49595 h 58128"/>
                <a:gd name="connsiteX7" fmla="*/ 2741 w 27402"/>
                <a:gd name="connsiteY7" fmla="*/ 45343 h 58128"/>
                <a:gd name="connsiteX8" fmla="*/ 9957 w 27402"/>
                <a:gd name="connsiteY8" fmla="*/ 38319 h 58128"/>
                <a:gd name="connsiteX9" fmla="*/ 12857 w 27402"/>
                <a:gd name="connsiteY9" fmla="*/ 29427 h 58128"/>
                <a:gd name="connsiteX10" fmla="*/ 11826 w 27402"/>
                <a:gd name="connsiteY10" fmla="*/ 20213 h 58128"/>
                <a:gd name="connsiteX11" fmla="*/ 7251 w 27402"/>
                <a:gd name="connsiteY11" fmla="*/ 11901 h 58128"/>
                <a:gd name="connsiteX12" fmla="*/ 5318 w 27402"/>
                <a:gd name="connsiteY12" fmla="*/ 6617 h 58128"/>
                <a:gd name="connsiteX13" fmla="*/ 7573 w 27402"/>
                <a:gd name="connsiteY13" fmla="*/ 1914 h 58128"/>
                <a:gd name="connsiteX14" fmla="*/ 11955 w 27402"/>
                <a:gd name="connsiteY14" fmla="*/ -277 h 58128"/>
                <a:gd name="connsiteX15" fmla="*/ 16916 w 27402"/>
                <a:gd name="connsiteY15" fmla="*/ 1591 h 58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402" h="58128">
                  <a:moveTo>
                    <a:pt x="16916" y="1591"/>
                  </a:moveTo>
                  <a:cubicBezTo>
                    <a:pt x="20918" y="5609"/>
                    <a:pt x="23881" y="10541"/>
                    <a:pt x="25550" y="15960"/>
                  </a:cubicBezTo>
                  <a:cubicBezTo>
                    <a:pt x="27008" y="21000"/>
                    <a:pt x="27424" y="26283"/>
                    <a:pt x="26775" y="31489"/>
                  </a:cubicBezTo>
                  <a:cubicBezTo>
                    <a:pt x="25995" y="36614"/>
                    <a:pt x="24127" y="41514"/>
                    <a:pt x="21298" y="45858"/>
                  </a:cubicBezTo>
                  <a:cubicBezTo>
                    <a:pt x="18372" y="50341"/>
                    <a:pt x="14389" y="54036"/>
                    <a:pt x="9700" y="56619"/>
                  </a:cubicBezTo>
                  <a:cubicBezTo>
                    <a:pt x="8247" y="57774"/>
                    <a:pt x="6317" y="58136"/>
                    <a:pt x="4545" y="57585"/>
                  </a:cubicBezTo>
                  <a:cubicBezTo>
                    <a:pt x="1326" y="56305"/>
                    <a:pt x="-648" y="53040"/>
                    <a:pt x="-288" y="49595"/>
                  </a:cubicBezTo>
                  <a:cubicBezTo>
                    <a:pt x="-62" y="47757"/>
                    <a:pt x="1077" y="46157"/>
                    <a:pt x="2741" y="45343"/>
                  </a:cubicBezTo>
                  <a:cubicBezTo>
                    <a:pt x="5736" y="43695"/>
                    <a:pt x="8229" y="41269"/>
                    <a:pt x="9957" y="38319"/>
                  </a:cubicBezTo>
                  <a:cubicBezTo>
                    <a:pt x="11553" y="35599"/>
                    <a:pt x="12542" y="32565"/>
                    <a:pt x="12857" y="29427"/>
                  </a:cubicBezTo>
                  <a:cubicBezTo>
                    <a:pt x="13161" y="26318"/>
                    <a:pt x="12810" y="23179"/>
                    <a:pt x="11826" y="20213"/>
                  </a:cubicBezTo>
                  <a:cubicBezTo>
                    <a:pt x="10818" y="17188"/>
                    <a:pt x="9267" y="14371"/>
                    <a:pt x="7251" y="11901"/>
                  </a:cubicBezTo>
                  <a:cubicBezTo>
                    <a:pt x="5749" y="10584"/>
                    <a:pt x="5020" y="8593"/>
                    <a:pt x="5318" y="6617"/>
                  </a:cubicBezTo>
                  <a:cubicBezTo>
                    <a:pt x="5571" y="4856"/>
                    <a:pt x="6358" y="3214"/>
                    <a:pt x="7573" y="1914"/>
                  </a:cubicBezTo>
                  <a:cubicBezTo>
                    <a:pt x="8749" y="716"/>
                    <a:pt x="10291" y="-55"/>
                    <a:pt x="11955" y="-277"/>
                  </a:cubicBezTo>
                  <a:cubicBezTo>
                    <a:pt x="13800" y="-395"/>
                    <a:pt x="15607" y="286"/>
                    <a:pt x="16916" y="1591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3" name="Forme libre : forme 92">
              <a:extLst>
                <a:ext uri="{FF2B5EF4-FFF2-40B4-BE49-F238E27FC236}">
                  <a16:creationId xmlns:a16="http://schemas.microsoft.com/office/drawing/2014/main" id="{BA7DC9EC-2CCF-4A31-94C9-F11BED79A79B}"/>
                </a:ext>
              </a:extLst>
            </p:cNvPr>
            <p:cNvSpPr/>
            <p:nvPr/>
          </p:nvSpPr>
          <p:spPr>
            <a:xfrm>
              <a:off x="2787454" y="2834452"/>
              <a:ext cx="77389" cy="173457"/>
            </a:xfrm>
            <a:custGeom>
              <a:avLst/>
              <a:gdLst>
                <a:gd name="connsiteX0" fmla="*/ 44674 w 77389"/>
                <a:gd name="connsiteY0" fmla="*/ 76387 h 173457"/>
                <a:gd name="connsiteX1" fmla="*/ 45899 w 77389"/>
                <a:gd name="connsiteY1" fmla="*/ 166595 h 173457"/>
                <a:gd name="connsiteX2" fmla="*/ 43515 w 77389"/>
                <a:gd name="connsiteY2" fmla="*/ 171621 h 173457"/>
                <a:gd name="connsiteX3" fmla="*/ 38811 w 77389"/>
                <a:gd name="connsiteY3" fmla="*/ 173167 h 173457"/>
                <a:gd name="connsiteX4" fmla="*/ 33849 w 77389"/>
                <a:gd name="connsiteY4" fmla="*/ 171621 h 173457"/>
                <a:gd name="connsiteX5" fmla="*/ 31143 w 77389"/>
                <a:gd name="connsiteY5" fmla="*/ 166595 h 173457"/>
                <a:gd name="connsiteX6" fmla="*/ 29919 w 77389"/>
                <a:gd name="connsiteY6" fmla="*/ 76902 h 173457"/>
                <a:gd name="connsiteX7" fmla="*/ 7882 w 77389"/>
                <a:gd name="connsiteY7" fmla="*/ 77225 h 173457"/>
                <a:gd name="connsiteX8" fmla="*/ 2148 w 77389"/>
                <a:gd name="connsiteY8" fmla="*/ 75163 h 173457"/>
                <a:gd name="connsiteX9" fmla="*/ -301 w 77389"/>
                <a:gd name="connsiteY9" fmla="*/ 70652 h 173457"/>
                <a:gd name="connsiteX10" fmla="*/ 1245 w 77389"/>
                <a:gd name="connsiteY10" fmla="*/ 65820 h 173457"/>
                <a:gd name="connsiteX11" fmla="*/ 6980 w 77389"/>
                <a:gd name="connsiteY11" fmla="*/ 63435 h 173457"/>
                <a:gd name="connsiteX12" fmla="*/ 29597 w 77389"/>
                <a:gd name="connsiteY12" fmla="*/ 62856 h 173457"/>
                <a:gd name="connsiteX13" fmla="*/ 29017 w 77389"/>
                <a:gd name="connsiteY13" fmla="*/ 7506 h 173457"/>
                <a:gd name="connsiteX14" fmla="*/ 31272 w 77389"/>
                <a:gd name="connsiteY14" fmla="*/ 1578 h 173457"/>
                <a:gd name="connsiteX15" fmla="*/ 36233 w 77389"/>
                <a:gd name="connsiteY15" fmla="*/ -290 h 173457"/>
                <a:gd name="connsiteX16" fmla="*/ 41388 w 77389"/>
                <a:gd name="connsiteY16" fmla="*/ 1578 h 173457"/>
                <a:gd name="connsiteX17" fmla="*/ 43772 w 77389"/>
                <a:gd name="connsiteY17" fmla="*/ 7506 h 173457"/>
                <a:gd name="connsiteX18" fmla="*/ 44417 w 77389"/>
                <a:gd name="connsiteY18" fmla="*/ 62533 h 173457"/>
                <a:gd name="connsiteX19" fmla="*/ 69739 w 77389"/>
                <a:gd name="connsiteY19" fmla="*/ 61889 h 173457"/>
                <a:gd name="connsiteX20" fmla="*/ 74894 w 77389"/>
                <a:gd name="connsiteY20" fmla="*/ 63951 h 173457"/>
                <a:gd name="connsiteX21" fmla="*/ 77020 w 77389"/>
                <a:gd name="connsiteY21" fmla="*/ 68655 h 173457"/>
                <a:gd name="connsiteX22" fmla="*/ 75796 w 77389"/>
                <a:gd name="connsiteY22" fmla="*/ 73487 h 173457"/>
                <a:gd name="connsiteX23" fmla="*/ 70964 w 77389"/>
                <a:gd name="connsiteY23" fmla="*/ 75678 h 173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7389" h="173457">
                  <a:moveTo>
                    <a:pt x="44674" y="76387"/>
                  </a:moveTo>
                  <a:lnTo>
                    <a:pt x="45899" y="166595"/>
                  </a:lnTo>
                  <a:cubicBezTo>
                    <a:pt x="45905" y="168545"/>
                    <a:pt x="45029" y="170393"/>
                    <a:pt x="43515" y="171621"/>
                  </a:cubicBezTo>
                  <a:cubicBezTo>
                    <a:pt x="42152" y="172626"/>
                    <a:pt x="40504" y="173168"/>
                    <a:pt x="38811" y="173167"/>
                  </a:cubicBezTo>
                  <a:cubicBezTo>
                    <a:pt x="37041" y="173150"/>
                    <a:pt x="35316" y="172612"/>
                    <a:pt x="33849" y="171621"/>
                  </a:cubicBezTo>
                  <a:cubicBezTo>
                    <a:pt x="32214" y="170458"/>
                    <a:pt x="31213" y="168600"/>
                    <a:pt x="31143" y="166595"/>
                  </a:cubicBezTo>
                  <a:lnTo>
                    <a:pt x="29919" y="76902"/>
                  </a:lnTo>
                  <a:lnTo>
                    <a:pt x="7882" y="77225"/>
                  </a:lnTo>
                  <a:cubicBezTo>
                    <a:pt x="5772" y="77329"/>
                    <a:pt x="3708" y="76587"/>
                    <a:pt x="2148" y="75163"/>
                  </a:cubicBezTo>
                  <a:cubicBezTo>
                    <a:pt x="816" y="74002"/>
                    <a:pt x="-54" y="72401"/>
                    <a:pt x="-301" y="70652"/>
                  </a:cubicBezTo>
                  <a:cubicBezTo>
                    <a:pt x="-468" y="68898"/>
                    <a:pt x="91" y="67151"/>
                    <a:pt x="1245" y="65820"/>
                  </a:cubicBezTo>
                  <a:cubicBezTo>
                    <a:pt x="2664" y="64151"/>
                    <a:pt x="4797" y="63265"/>
                    <a:pt x="6980" y="63435"/>
                  </a:cubicBezTo>
                  <a:lnTo>
                    <a:pt x="29597" y="62856"/>
                  </a:lnTo>
                  <a:lnTo>
                    <a:pt x="29017" y="7506"/>
                  </a:lnTo>
                  <a:cubicBezTo>
                    <a:pt x="28813" y="5288"/>
                    <a:pt x="29646" y="3101"/>
                    <a:pt x="31272" y="1578"/>
                  </a:cubicBezTo>
                  <a:cubicBezTo>
                    <a:pt x="32651" y="385"/>
                    <a:pt x="34410" y="-277"/>
                    <a:pt x="36233" y="-290"/>
                  </a:cubicBezTo>
                  <a:cubicBezTo>
                    <a:pt x="38112" y="-258"/>
                    <a:pt x="39926" y="399"/>
                    <a:pt x="41388" y="1578"/>
                  </a:cubicBezTo>
                  <a:cubicBezTo>
                    <a:pt x="43079" y="3064"/>
                    <a:pt x="43964" y="5264"/>
                    <a:pt x="43772" y="7506"/>
                  </a:cubicBezTo>
                  <a:lnTo>
                    <a:pt x="44417" y="62533"/>
                  </a:lnTo>
                  <a:lnTo>
                    <a:pt x="69739" y="61889"/>
                  </a:lnTo>
                  <a:cubicBezTo>
                    <a:pt x="71681" y="61763"/>
                    <a:pt x="73575" y="62521"/>
                    <a:pt x="74894" y="63951"/>
                  </a:cubicBezTo>
                  <a:cubicBezTo>
                    <a:pt x="76046" y="65278"/>
                    <a:pt x="76785" y="66913"/>
                    <a:pt x="77020" y="68655"/>
                  </a:cubicBezTo>
                  <a:cubicBezTo>
                    <a:pt x="77199" y="70360"/>
                    <a:pt x="76765" y="72073"/>
                    <a:pt x="75796" y="73487"/>
                  </a:cubicBezTo>
                  <a:cubicBezTo>
                    <a:pt x="74655" y="74982"/>
                    <a:pt x="72840" y="75805"/>
                    <a:pt x="70964" y="75678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4" name="Forme libre : forme 93">
              <a:extLst>
                <a:ext uri="{FF2B5EF4-FFF2-40B4-BE49-F238E27FC236}">
                  <a16:creationId xmlns:a16="http://schemas.microsoft.com/office/drawing/2014/main" id="{44996FEC-1667-4033-A0D0-F9F18E996ADF}"/>
                </a:ext>
              </a:extLst>
            </p:cNvPr>
            <p:cNvSpPr/>
            <p:nvPr/>
          </p:nvSpPr>
          <p:spPr>
            <a:xfrm>
              <a:off x="2877240" y="2901841"/>
              <a:ext cx="92076" cy="99045"/>
            </a:xfrm>
            <a:custGeom>
              <a:avLst/>
              <a:gdLst>
                <a:gd name="connsiteX0" fmla="*/ 47094 w 92076"/>
                <a:gd name="connsiteY0" fmla="*/ 98691 h 99045"/>
                <a:gd name="connsiteX1" fmla="*/ 26024 w 92076"/>
                <a:gd name="connsiteY1" fmla="*/ 94954 h 99045"/>
                <a:gd name="connsiteX2" fmla="*/ 11139 w 92076"/>
                <a:gd name="connsiteY2" fmla="*/ 83806 h 99045"/>
                <a:gd name="connsiteX3" fmla="*/ 2570 w 92076"/>
                <a:gd name="connsiteY3" fmla="*/ 67826 h 99045"/>
                <a:gd name="connsiteX4" fmla="*/ -330 w 92076"/>
                <a:gd name="connsiteY4" fmla="*/ 49205 h 99045"/>
                <a:gd name="connsiteX5" fmla="*/ 2698 w 92076"/>
                <a:gd name="connsiteY5" fmla="*/ 31034 h 99045"/>
                <a:gd name="connsiteX6" fmla="*/ 11590 w 92076"/>
                <a:gd name="connsiteY6" fmla="*/ 15377 h 99045"/>
                <a:gd name="connsiteX7" fmla="*/ 26024 w 92076"/>
                <a:gd name="connsiteY7" fmla="*/ 4229 h 99045"/>
                <a:gd name="connsiteX8" fmla="*/ 45998 w 92076"/>
                <a:gd name="connsiteY8" fmla="*/ -281 h 99045"/>
                <a:gd name="connsiteX9" fmla="*/ 66166 w 92076"/>
                <a:gd name="connsiteY9" fmla="*/ 3907 h 99045"/>
                <a:gd name="connsiteX10" fmla="*/ 80599 w 92076"/>
                <a:gd name="connsiteY10" fmla="*/ 15248 h 99045"/>
                <a:gd name="connsiteX11" fmla="*/ 89040 w 92076"/>
                <a:gd name="connsiteY11" fmla="*/ 31356 h 99045"/>
                <a:gd name="connsiteX12" fmla="*/ 91746 w 92076"/>
                <a:gd name="connsiteY12" fmla="*/ 49849 h 99045"/>
                <a:gd name="connsiteX13" fmla="*/ 88911 w 92076"/>
                <a:gd name="connsiteY13" fmla="*/ 67568 h 99045"/>
                <a:gd name="connsiteX14" fmla="*/ 80470 w 92076"/>
                <a:gd name="connsiteY14" fmla="*/ 83097 h 99045"/>
                <a:gd name="connsiteX15" fmla="*/ 66681 w 92076"/>
                <a:gd name="connsiteY15" fmla="*/ 94309 h 99045"/>
                <a:gd name="connsiteX16" fmla="*/ 47093 w 92076"/>
                <a:gd name="connsiteY16" fmla="*/ 98690 h 99045"/>
                <a:gd name="connsiteX17" fmla="*/ 47094 w 92076"/>
                <a:gd name="connsiteY17" fmla="*/ 84000 h 99045"/>
                <a:gd name="connsiteX18" fmla="*/ 59981 w 92076"/>
                <a:gd name="connsiteY18" fmla="*/ 81229 h 99045"/>
                <a:gd name="connsiteX19" fmla="*/ 69388 w 92076"/>
                <a:gd name="connsiteY19" fmla="*/ 73561 h 99045"/>
                <a:gd name="connsiteX20" fmla="*/ 74930 w 92076"/>
                <a:gd name="connsiteY20" fmla="*/ 62478 h 99045"/>
                <a:gd name="connsiteX21" fmla="*/ 76734 w 92076"/>
                <a:gd name="connsiteY21" fmla="*/ 49592 h 99045"/>
                <a:gd name="connsiteX22" fmla="*/ 74801 w 92076"/>
                <a:gd name="connsiteY22" fmla="*/ 36705 h 99045"/>
                <a:gd name="connsiteX23" fmla="*/ 68744 w 92076"/>
                <a:gd name="connsiteY23" fmla="*/ 25622 h 99045"/>
                <a:gd name="connsiteX24" fmla="*/ 58821 w 92076"/>
                <a:gd name="connsiteY24" fmla="*/ 17954 h 99045"/>
                <a:gd name="connsiteX25" fmla="*/ 45354 w 92076"/>
                <a:gd name="connsiteY25" fmla="*/ 15119 h 99045"/>
                <a:gd name="connsiteX26" fmla="*/ 22609 w 92076"/>
                <a:gd name="connsiteY26" fmla="*/ 26524 h 99045"/>
                <a:gd name="connsiteX27" fmla="*/ 16874 w 92076"/>
                <a:gd name="connsiteY27" fmla="*/ 37478 h 99045"/>
                <a:gd name="connsiteX28" fmla="*/ 14877 w 92076"/>
                <a:gd name="connsiteY28" fmla="*/ 50365 h 99045"/>
                <a:gd name="connsiteX29" fmla="*/ 23318 w 92076"/>
                <a:gd name="connsiteY29" fmla="*/ 73303 h 99045"/>
                <a:gd name="connsiteX30" fmla="*/ 47287 w 92076"/>
                <a:gd name="connsiteY30" fmla="*/ 84000 h 99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2076" h="99045">
                  <a:moveTo>
                    <a:pt x="47094" y="98691"/>
                  </a:moveTo>
                  <a:cubicBezTo>
                    <a:pt x="39877" y="99069"/>
                    <a:pt x="32670" y="97790"/>
                    <a:pt x="26024" y="94954"/>
                  </a:cubicBezTo>
                  <a:cubicBezTo>
                    <a:pt x="20277" y="92421"/>
                    <a:pt x="15186" y="88609"/>
                    <a:pt x="11139" y="83806"/>
                  </a:cubicBezTo>
                  <a:cubicBezTo>
                    <a:pt x="7255" y="79098"/>
                    <a:pt x="4342" y="73667"/>
                    <a:pt x="2570" y="67826"/>
                  </a:cubicBezTo>
                  <a:cubicBezTo>
                    <a:pt x="670" y="61801"/>
                    <a:pt x="-307" y="55523"/>
                    <a:pt x="-330" y="49205"/>
                  </a:cubicBezTo>
                  <a:cubicBezTo>
                    <a:pt x="-331" y="43022"/>
                    <a:pt x="693" y="36882"/>
                    <a:pt x="2698" y="31034"/>
                  </a:cubicBezTo>
                  <a:cubicBezTo>
                    <a:pt x="4628" y="25292"/>
                    <a:pt x="7647" y="19975"/>
                    <a:pt x="11590" y="15377"/>
                  </a:cubicBezTo>
                  <a:cubicBezTo>
                    <a:pt x="15580" y="10704"/>
                    <a:pt x="20494" y="6908"/>
                    <a:pt x="26024" y="4229"/>
                  </a:cubicBezTo>
                  <a:cubicBezTo>
                    <a:pt x="32270" y="1277"/>
                    <a:pt x="39089" y="-263"/>
                    <a:pt x="45998" y="-281"/>
                  </a:cubicBezTo>
                  <a:cubicBezTo>
                    <a:pt x="52951" y="-420"/>
                    <a:pt x="59844" y="1011"/>
                    <a:pt x="66166" y="3907"/>
                  </a:cubicBezTo>
                  <a:cubicBezTo>
                    <a:pt x="71754" y="6577"/>
                    <a:pt x="76683" y="10450"/>
                    <a:pt x="80599" y="15248"/>
                  </a:cubicBezTo>
                  <a:cubicBezTo>
                    <a:pt x="84447" y="20009"/>
                    <a:pt x="87315" y="25483"/>
                    <a:pt x="89040" y="31356"/>
                  </a:cubicBezTo>
                  <a:cubicBezTo>
                    <a:pt x="90836" y="37356"/>
                    <a:pt x="91748" y="43586"/>
                    <a:pt x="91746" y="49849"/>
                  </a:cubicBezTo>
                  <a:cubicBezTo>
                    <a:pt x="91744" y="55868"/>
                    <a:pt x="90787" y="61849"/>
                    <a:pt x="88911" y="67568"/>
                  </a:cubicBezTo>
                  <a:cubicBezTo>
                    <a:pt x="87035" y="73202"/>
                    <a:pt x="84177" y="78459"/>
                    <a:pt x="80470" y="83097"/>
                  </a:cubicBezTo>
                  <a:cubicBezTo>
                    <a:pt x="76712" y="87761"/>
                    <a:pt x="72014" y="91581"/>
                    <a:pt x="66681" y="94309"/>
                  </a:cubicBezTo>
                  <a:cubicBezTo>
                    <a:pt x="60587" y="97288"/>
                    <a:pt x="53876" y="98789"/>
                    <a:pt x="47093" y="98690"/>
                  </a:cubicBezTo>
                  <a:close/>
                  <a:moveTo>
                    <a:pt x="47094" y="84000"/>
                  </a:moveTo>
                  <a:cubicBezTo>
                    <a:pt x="51547" y="84092"/>
                    <a:pt x="55959" y="83143"/>
                    <a:pt x="59981" y="81229"/>
                  </a:cubicBezTo>
                  <a:cubicBezTo>
                    <a:pt x="63653" y="79413"/>
                    <a:pt x="66869" y="76792"/>
                    <a:pt x="69388" y="73561"/>
                  </a:cubicBezTo>
                  <a:cubicBezTo>
                    <a:pt x="71915" y="70248"/>
                    <a:pt x="73795" y="66488"/>
                    <a:pt x="74930" y="62478"/>
                  </a:cubicBezTo>
                  <a:cubicBezTo>
                    <a:pt x="76151" y="58293"/>
                    <a:pt x="76758" y="53952"/>
                    <a:pt x="76734" y="49592"/>
                  </a:cubicBezTo>
                  <a:cubicBezTo>
                    <a:pt x="76744" y="45223"/>
                    <a:pt x="76092" y="40878"/>
                    <a:pt x="74801" y="36705"/>
                  </a:cubicBezTo>
                  <a:cubicBezTo>
                    <a:pt x="73552" y="32639"/>
                    <a:pt x="71492" y="28868"/>
                    <a:pt x="68744" y="25622"/>
                  </a:cubicBezTo>
                  <a:cubicBezTo>
                    <a:pt x="66032" y="22376"/>
                    <a:pt x="62646" y="19759"/>
                    <a:pt x="58821" y="17954"/>
                  </a:cubicBezTo>
                  <a:cubicBezTo>
                    <a:pt x="54601" y="16014"/>
                    <a:pt x="49999" y="15045"/>
                    <a:pt x="45354" y="15119"/>
                  </a:cubicBezTo>
                  <a:cubicBezTo>
                    <a:pt x="36450" y="15335"/>
                    <a:pt x="28108" y="19518"/>
                    <a:pt x="22609" y="26524"/>
                  </a:cubicBezTo>
                  <a:cubicBezTo>
                    <a:pt x="20048" y="29797"/>
                    <a:pt x="18105" y="33509"/>
                    <a:pt x="16874" y="37478"/>
                  </a:cubicBezTo>
                  <a:cubicBezTo>
                    <a:pt x="15507" y="41635"/>
                    <a:pt x="14832" y="45989"/>
                    <a:pt x="14877" y="50365"/>
                  </a:cubicBezTo>
                  <a:cubicBezTo>
                    <a:pt x="15030" y="58743"/>
                    <a:pt x="18004" y="66825"/>
                    <a:pt x="23318" y="73303"/>
                  </a:cubicBezTo>
                  <a:cubicBezTo>
                    <a:pt x="29250" y="80349"/>
                    <a:pt x="38082" y="84290"/>
                    <a:pt x="47287" y="84000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5" name="Forme libre : forme 94">
              <a:extLst>
                <a:ext uri="{FF2B5EF4-FFF2-40B4-BE49-F238E27FC236}">
                  <a16:creationId xmlns:a16="http://schemas.microsoft.com/office/drawing/2014/main" id="{5F2EAC6D-82B2-4549-A01F-B1117EFD0FAA}"/>
                </a:ext>
              </a:extLst>
            </p:cNvPr>
            <p:cNvSpPr/>
            <p:nvPr/>
          </p:nvSpPr>
          <p:spPr>
            <a:xfrm>
              <a:off x="2997256" y="2861446"/>
              <a:ext cx="16356" cy="148779"/>
            </a:xfrm>
            <a:custGeom>
              <a:avLst/>
              <a:gdLst>
                <a:gd name="connsiteX0" fmla="*/ -304 w 16356"/>
                <a:gd name="connsiteY0" fmla="*/ 7511 h 148779"/>
                <a:gd name="connsiteX1" fmla="*/ 1822 w 16356"/>
                <a:gd name="connsiteY1" fmla="*/ 1905 h 148779"/>
                <a:gd name="connsiteX2" fmla="*/ 6912 w 16356"/>
                <a:gd name="connsiteY2" fmla="*/ -286 h 148779"/>
                <a:gd name="connsiteX3" fmla="*/ 12325 w 16356"/>
                <a:gd name="connsiteY3" fmla="*/ 1905 h 148779"/>
                <a:gd name="connsiteX4" fmla="*/ 14451 w 16356"/>
                <a:gd name="connsiteY4" fmla="*/ 7511 h 148779"/>
                <a:gd name="connsiteX5" fmla="*/ 12325 w 16356"/>
                <a:gd name="connsiteY5" fmla="*/ 12859 h 148779"/>
                <a:gd name="connsiteX6" fmla="*/ 6912 w 16356"/>
                <a:gd name="connsiteY6" fmla="*/ 15050 h 148779"/>
                <a:gd name="connsiteX7" fmla="*/ 1822 w 16356"/>
                <a:gd name="connsiteY7" fmla="*/ 12859 h 148779"/>
                <a:gd name="connsiteX8" fmla="*/ -304 w 16356"/>
                <a:gd name="connsiteY8" fmla="*/ 7511 h 148779"/>
                <a:gd name="connsiteX9" fmla="*/ -304 w 16356"/>
                <a:gd name="connsiteY9" fmla="*/ 39084 h 148779"/>
                <a:gd name="connsiteX10" fmla="*/ 2080 w 16356"/>
                <a:gd name="connsiteY10" fmla="*/ 33156 h 148779"/>
                <a:gd name="connsiteX11" fmla="*/ 7363 w 16356"/>
                <a:gd name="connsiteY11" fmla="*/ 31287 h 148779"/>
                <a:gd name="connsiteX12" fmla="*/ 12647 w 16356"/>
                <a:gd name="connsiteY12" fmla="*/ 33156 h 148779"/>
                <a:gd name="connsiteX13" fmla="*/ 15096 w 16356"/>
                <a:gd name="connsiteY13" fmla="*/ 39084 h 148779"/>
                <a:gd name="connsiteX14" fmla="*/ 15096 w 16356"/>
                <a:gd name="connsiteY14" fmla="*/ 65695 h 148779"/>
                <a:gd name="connsiteX15" fmla="*/ 15547 w 16356"/>
                <a:gd name="connsiteY15" fmla="*/ 90373 h 148779"/>
                <a:gd name="connsiteX16" fmla="*/ 15997 w 16356"/>
                <a:gd name="connsiteY16" fmla="*/ 115052 h 148779"/>
                <a:gd name="connsiteX17" fmla="*/ 15997 w 16356"/>
                <a:gd name="connsiteY17" fmla="*/ 141599 h 148779"/>
                <a:gd name="connsiteX18" fmla="*/ 13613 w 16356"/>
                <a:gd name="connsiteY18" fmla="*/ 146754 h 148779"/>
                <a:gd name="connsiteX19" fmla="*/ 2724 w 16356"/>
                <a:gd name="connsiteY19" fmla="*/ 146754 h 148779"/>
                <a:gd name="connsiteX20" fmla="*/ 340 w 16356"/>
                <a:gd name="connsiteY20" fmla="*/ 141599 h 148779"/>
                <a:gd name="connsiteX21" fmla="*/ 340 w 16356"/>
                <a:gd name="connsiteY21" fmla="*/ 115052 h 148779"/>
                <a:gd name="connsiteX22" fmla="*/ 340 w 16356"/>
                <a:gd name="connsiteY22" fmla="*/ 90373 h 148779"/>
                <a:gd name="connsiteX23" fmla="*/ 18 w 16356"/>
                <a:gd name="connsiteY23" fmla="*/ 65695 h 148779"/>
                <a:gd name="connsiteX24" fmla="*/ -304 w 16356"/>
                <a:gd name="connsiteY24" fmla="*/ 39084 h 148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356" h="148779">
                  <a:moveTo>
                    <a:pt x="-304" y="7511"/>
                  </a:moveTo>
                  <a:cubicBezTo>
                    <a:pt x="-371" y="5434"/>
                    <a:pt x="395" y="3415"/>
                    <a:pt x="1822" y="1905"/>
                  </a:cubicBezTo>
                  <a:cubicBezTo>
                    <a:pt x="3138" y="495"/>
                    <a:pt x="4984" y="-299"/>
                    <a:pt x="6912" y="-286"/>
                  </a:cubicBezTo>
                  <a:cubicBezTo>
                    <a:pt x="8946" y="-359"/>
                    <a:pt x="10914" y="438"/>
                    <a:pt x="12325" y="1905"/>
                  </a:cubicBezTo>
                  <a:cubicBezTo>
                    <a:pt x="13753" y="3416"/>
                    <a:pt x="14518" y="5434"/>
                    <a:pt x="14451" y="7511"/>
                  </a:cubicBezTo>
                  <a:cubicBezTo>
                    <a:pt x="14492" y="9507"/>
                    <a:pt x="13725" y="11436"/>
                    <a:pt x="12325" y="12859"/>
                  </a:cubicBezTo>
                  <a:cubicBezTo>
                    <a:pt x="10929" y="14347"/>
                    <a:pt x="8951" y="15148"/>
                    <a:pt x="6912" y="15050"/>
                  </a:cubicBezTo>
                  <a:cubicBezTo>
                    <a:pt x="4972" y="15123"/>
                    <a:pt x="3102" y="14319"/>
                    <a:pt x="1822" y="12859"/>
                  </a:cubicBezTo>
                  <a:cubicBezTo>
                    <a:pt x="422" y="11435"/>
                    <a:pt x="-345" y="9507"/>
                    <a:pt x="-304" y="7511"/>
                  </a:cubicBezTo>
                  <a:close/>
                  <a:moveTo>
                    <a:pt x="-304" y="39084"/>
                  </a:moveTo>
                  <a:cubicBezTo>
                    <a:pt x="-496" y="36841"/>
                    <a:pt x="389" y="34641"/>
                    <a:pt x="2080" y="33156"/>
                  </a:cubicBezTo>
                  <a:cubicBezTo>
                    <a:pt x="3586" y="31967"/>
                    <a:pt x="5444" y="31310"/>
                    <a:pt x="7363" y="31287"/>
                  </a:cubicBezTo>
                  <a:cubicBezTo>
                    <a:pt x="9285" y="31295"/>
                    <a:pt x="11148" y="31954"/>
                    <a:pt x="12647" y="33156"/>
                  </a:cubicBezTo>
                  <a:cubicBezTo>
                    <a:pt x="14362" y="34628"/>
                    <a:pt x="15271" y="36830"/>
                    <a:pt x="15096" y="39084"/>
                  </a:cubicBezTo>
                  <a:cubicBezTo>
                    <a:pt x="15096" y="48491"/>
                    <a:pt x="15096" y="57319"/>
                    <a:pt x="15096" y="65695"/>
                  </a:cubicBezTo>
                  <a:cubicBezTo>
                    <a:pt x="15096" y="74072"/>
                    <a:pt x="15096" y="82255"/>
                    <a:pt x="15547" y="90373"/>
                  </a:cubicBezTo>
                  <a:cubicBezTo>
                    <a:pt x="15997" y="98492"/>
                    <a:pt x="15933" y="106740"/>
                    <a:pt x="15997" y="115052"/>
                  </a:cubicBezTo>
                  <a:cubicBezTo>
                    <a:pt x="16062" y="123364"/>
                    <a:pt x="15997" y="132256"/>
                    <a:pt x="15997" y="141599"/>
                  </a:cubicBezTo>
                  <a:cubicBezTo>
                    <a:pt x="16143" y="143613"/>
                    <a:pt x="15243" y="145561"/>
                    <a:pt x="13613" y="146754"/>
                  </a:cubicBezTo>
                  <a:cubicBezTo>
                    <a:pt x="10352" y="149068"/>
                    <a:pt x="5985" y="149068"/>
                    <a:pt x="2724" y="146754"/>
                  </a:cubicBezTo>
                  <a:cubicBezTo>
                    <a:pt x="1095" y="145561"/>
                    <a:pt x="194" y="143613"/>
                    <a:pt x="340" y="141599"/>
                  </a:cubicBezTo>
                  <a:cubicBezTo>
                    <a:pt x="340" y="132256"/>
                    <a:pt x="340" y="123364"/>
                    <a:pt x="340" y="115052"/>
                  </a:cubicBezTo>
                  <a:cubicBezTo>
                    <a:pt x="340" y="106740"/>
                    <a:pt x="340" y="98492"/>
                    <a:pt x="340" y="90373"/>
                  </a:cubicBezTo>
                  <a:cubicBezTo>
                    <a:pt x="340" y="82255"/>
                    <a:pt x="340" y="74007"/>
                    <a:pt x="18" y="65695"/>
                  </a:cubicBezTo>
                  <a:cubicBezTo>
                    <a:pt x="-304" y="57383"/>
                    <a:pt x="-304" y="48491"/>
                    <a:pt x="-304" y="39084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6" name="Forme libre : forme 95">
              <a:extLst>
                <a:ext uri="{FF2B5EF4-FFF2-40B4-BE49-F238E27FC236}">
                  <a16:creationId xmlns:a16="http://schemas.microsoft.com/office/drawing/2014/main" id="{78F8776A-F94B-45E2-B13B-A483FBA06CCC}"/>
                </a:ext>
              </a:extLst>
            </p:cNvPr>
            <p:cNvSpPr/>
            <p:nvPr/>
          </p:nvSpPr>
          <p:spPr>
            <a:xfrm>
              <a:off x="3034934" y="2984250"/>
              <a:ext cx="27379" cy="58128"/>
            </a:xfrm>
            <a:custGeom>
              <a:avLst/>
              <a:gdLst>
                <a:gd name="connsiteX0" fmla="*/ 16916 w 27379"/>
                <a:gd name="connsiteY0" fmla="*/ 1591 h 58128"/>
                <a:gd name="connsiteX1" fmla="*/ 25551 w 27379"/>
                <a:gd name="connsiteY1" fmla="*/ 15960 h 58128"/>
                <a:gd name="connsiteX2" fmla="*/ 26710 w 27379"/>
                <a:gd name="connsiteY2" fmla="*/ 31489 h 58128"/>
                <a:gd name="connsiteX3" fmla="*/ 21298 w 27379"/>
                <a:gd name="connsiteY3" fmla="*/ 45858 h 58128"/>
                <a:gd name="connsiteX4" fmla="*/ 9700 w 27379"/>
                <a:gd name="connsiteY4" fmla="*/ 56619 h 58128"/>
                <a:gd name="connsiteX5" fmla="*/ 4545 w 27379"/>
                <a:gd name="connsiteY5" fmla="*/ 57585 h 58128"/>
                <a:gd name="connsiteX6" fmla="*/ -288 w 27379"/>
                <a:gd name="connsiteY6" fmla="*/ 49595 h 58128"/>
                <a:gd name="connsiteX7" fmla="*/ 2740 w 27379"/>
                <a:gd name="connsiteY7" fmla="*/ 45343 h 58128"/>
                <a:gd name="connsiteX8" fmla="*/ 9957 w 27379"/>
                <a:gd name="connsiteY8" fmla="*/ 38319 h 58128"/>
                <a:gd name="connsiteX9" fmla="*/ 12857 w 27379"/>
                <a:gd name="connsiteY9" fmla="*/ 29427 h 58128"/>
                <a:gd name="connsiteX10" fmla="*/ 11826 w 27379"/>
                <a:gd name="connsiteY10" fmla="*/ 20213 h 58128"/>
                <a:gd name="connsiteX11" fmla="*/ 7251 w 27379"/>
                <a:gd name="connsiteY11" fmla="*/ 11901 h 58128"/>
                <a:gd name="connsiteX12" fmla="*/ 5318 w 27379"/>
                <a:gd name="connsiteY12" fmla="*/ 6617 h 58128"/>
                <a:gd name="connsiteX13" fmla="*/ 7573 w 27379"/>
                <a:gd name="connsiteY13" fmla="*/ 1914 h 58128"/>
                <a:gd name="connsiteX14" fmla="*/ 11955 w 27379"/>
                <a:gd name="connsiteY14" fmla="*/ -277 h 58128"/>
                <a:gd name="connsiteX15" fmla="*/ 16916 w 27379"/>
                <a:gd name="connsiteY15" fmla="*/ 1591 h 58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379" h="58128">
                  <a:moveTo>
                    <a:pt x="16916" y="1591"/>
                  </a:moveTo>
                  <a:cubicBezTo>
                    <a:pt x="20918" y="5609"/>
                    <a:pt x="23881" y="10541"/>
                    <a:pt x="25551" y="15960"/>
                  </a:cubicBezTo>
                  <a:cubicBezTo>
                    <a:pt x="27019" y="20998"/>
                    <a:pt x="27415" y="26289"/>
                    <a:pt x="26710" y="31489"/>
                  </a:cubicBezTo>
                  <a:cubicBezTo>
                    <a:pt x="25984" y="36618"/>
                    <a:pt x="24136" y="41524"/>
                    <a:pt x="21298" y="45858"/>
                  </a:cubicBezTo>
                  <a:cubicBezTo>
                    <a:pt x="18372" y="50341"/>
                    <a:pt x="14389" y="54036"/>
                    <a:pt x="9700" y="56619"/>
                  </a:cubicBezTo>
                  <a:cubicBezTo>
                    <a:pt x="8247" y="57774"/>
                    <a:pt x="6317" y="58136"/>
                    <a:pt x="4545" y="57585"/>
                  </a:cubicBezTo>
                  <a:cubicBezTo>
                    <a:pt x="1326" y="56305"/>
                    <a:pt x="-648" y="53040"/>
                    <a:pt x="-288" y="49595"/>
                  </a:cubicBezTo>
                  <a:cubicBezTo>
                    <a:pt x="-62" y="47757"/>
                    <a:pt x="1077" y="46157"/>
                    <a:pt x="2740" y="45343"/>
                  </a:cubicBezTo>
                  <a:cubicBezTo>
                    <a:pt x="5736" y="43695"/>
                    <a:pt x="8229" y="41269"/>
                    <a:pt x="9957" y="38319"/>
                  </a:cubicBezTo>
                  <a:cubicBezTo>
                    <a:pt x="11552" y="35599"/>
                    <a:pt x="12541" y="32565"/>
                    <a:pt x="12857" y="29427"/>
                  </a:cubicBezTo>
                  <a:cubicBezTo>
                    <a:pt x="13161" y="26318"/>
                    <a:pt x="12810" y="23179"/>
                    <a:pt x="11826" y="20213"/>
                  </a:cubicBezTo>
                  <a:cubicBezTo>
                    <a:pt x="10793" y="17199"/>
                    <a:pt x="9245" y="14387"/>
                    <a:pt x="7251" y="11901"/>
                  </a:cubicBezTo>
                  <a:cubicBezTo>
                    <a:pt x="5749" y="10584"/>
                    <a:pt x="5020" y="8593"/>
                    <a:pt x="5318" y="6617"/>
                  </a:cubicBezTo>
                  <a:cubicBezTo>
                    <a:pt x="5571" y="4856"/>
                    <a:pt x="6358" y="3214"/>
                    <a:pt x="7573" y="1914"/>
                  </a:cubicBezTo>
                  <a:cubicBezTo>
                    <a:pt x="8749" y="716"/>
                    <a:pt x="10291" y="-55"/>
                    <a:pt x="11955" y="-277"/>
                  </a:cubicBezTo>
                  <a:cubicBezTo>
                    <a:pt x="13800" y="-395"/>
                    <a:pt x="15607" y="286"/>
                    <a:pt x="16916" y="1591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7" name="Forme libre : forme 96">
              <a:extLst>
                <a:ext uri="{FF2B5EF4-FFF2-40B4-BE49-F238E27FC236}">
                  <a16:creationId xmlns:a16="http://schemas.microsoft.com/office/drawing/2014/main" id="{FC4A59EB-E4A8-47C3-B7F9-28A6E6954EC3}"/>
                </a:ext>
              </a:extLst>
            </p:cNvPr>
            <p:cNvSpPr/>
            <p:nvPr/>
          </p:nvSpPr>
          <p:spPr>
            <a:xfrm>
              <a:off x="3159592" y="2891348"/>
              <a:ext cx="139964" cy="185883"/>
            </a:xfrm>
            <a:custGeom>
              <a:avLst/>
              <a:gdLst>
                <a:gd name="connsiteX0" fmla="*/ 78151 w 139964"/>
                <a:gd name="connsiteY0" fmla="*/ 8151 h 185883"/>
                <a:gd name="connsiteX1" fmla="*/ 80535 w 139964"/>
                <a:gd name="connsiteY1" fmla="*/ 1707 h 185883"/>
                <a:gd name="connsiteX2" fmla="*/ 85110 w 139964"/>
                <a:gd name="connsiteY2" fmla="*/ -290 h 185883"/>
                <a:gd name="connsiteX3" fmla="*/ 89685 w 139964"/>
                <a:gd name="connsiteY3" fmla="*/ 1707 h 185883"/>
                <a:gd name="connsiteX4" fmla="*/ 92005 w 139964"/>
                <a:gd name="connsiteY4" fmla="*/ 8151 h 185883"/>
                <a:gd name="connsiteX5" fmla="*/ 92005 w 139964"/>
                <a:gd name="connsiteY5" fmla="*/ 35600 h 185883"/>
                <a:gd name="connsiteX6" fmla="*/ 91682 w 139964"/>
                <a:gd name="connsiteY6" fmla="*/ 57379 h 185883"/>
                <a:gd name="connsiteX7" fmla="*/ 91682 w 139964"/>
                <a:gd name="connsiteY7" fmla="*/ 76387 h 185883"/>
                <a:gd name="connsiteX8" fmla="*/ 91682 w 139964"/>
                <a:gd name="connsiteY8" fmla="*/ 94751 h 185883"/>
                <a:gd name="connsiteX9" fmla="*/ 92005 w 139964"/>
                <a:gd name="connsiteY9" fmla="*/ 124777 h 185883"/>
                <a:gd name="connsiteX10" fmla="*/ 95291 w 139964"/>
                <a:gd name="connsiteY10" fmla="*/ 155061 h 185883"/>
                <a:gd name="connsiteX11" fmla="*/ 100704 w 139964"/>
                <a:gd name="connsiteY11" fmla="*/ 167240 h 185883"/>
                <a:gd name="connsiteX12" fmla="*/ 108887 w 139964"/>
                <a:gd name="connsiteY12" fmla="*/ 172265 h 185883"/>
                <a:gd name="connsiteX13" fmla="*/ 118101 w 139964"/>
                <a:gd name="connsiteY13" fmla="*/ 169624 h 185883"/>
                <a:gd name="connsiteX14" fmla="*/ 126413 w 139964"/>
                <a:gd name="connsiteY14" fmla="*/ 159121 h 185883"/>
                <a:gd name="connsiteX15" fmla="*/ 131374 w 139964"/>
                <a:gd name="connsiteY15" fmla="*/ 153644 h 185883"/>
                <a:gd name="connsiteX16" fmla="*/ 136336 w 139964"/>
                <a:gd name="connsiteY16" fmla="*/ 153644 h 185883"/>
                <a:gd name="connsiteX17" fmla="*/ 139364 w 139964"/>
                <a:gd name="connsiteY17" fmla="*/ 157832 h 185883"/>
                <a:gd name="connsiteX18" fmla="*/ 138784 w 139964"/>
                <a:gd name="connsiteY18" fmla="*/ 164275 h 185883"/>
                <a:gd name="connsiteX19" fmla="*/ 127315 w 139964"/>
                <a:gd name="connsiteY19" fmla="*/ 178966 h 185883"/>
                <a:gd name="connsiteX20" fmla="*/ 112044 w 139964"/>
                <a:gd name="connsiteY20" fmla="*/ 185410 h 185883"/>
                <a:gd name="connsiteX21" fmla="*/ 96708 w 139964"/>
                <a:gd name="connsiteY21" fmla="*/ 182317 h 185883"/>
                <a:gd name="connsiteX22" fmla="*/ 84595 w 139964"/>
                <a:gd name="connsiteY22" fmla="*/ 168592 h 185883"/>
                <a:gd name="connsiteX23" fmla="*/ 80213 w 139964"/>
                <a:gd name="connsiteY23" fmla="*/ 154095 h 185883"/>
                <a:gd name="connsiteX24" fmla="*/ 78151 w 139964"/>
                <a:gd name="connsiteY24" fmla="*/ 135989 h 185883"/>
                <a:gd name="connsiteX25" fmla="*/ 77571 w 139964"/>
                <a:gd name="connsiteY25" fmla="*/ 116272 h 185883"/>
                <a:gd name="connsiteX26" fmla="*/ 77571 w 139964"/>
                <a:gd name="connsiteY26" fmla="*/ 96941 h 185883"/>
                <a:gd name="connsiteX27" fmla="*/ 63524 w 139964"/>
                <a:gd name="connsiteY27" fmla="*/ 106349 h 185883"/>
                <a:gd name="connsiteX28" fmla="*/ 45547 w 139964"/>
                <a:gd name="connsiteY28" fmla="*/ 110021 h 185883"/>
                <a:gd name="connsiteX29" fmla="*/ 25315 w 139964"/>
                <a:gd name="connsiteY29" fmla="*/ 105833 h 185883"/>
                <a:gd name="connsiteX30" fmla="*/ 10817 w 139964"/>
                <a:gd name="connsiteY30" fmla="*/ 94557 h 185883"/>
                <a:gd name="connsiteX31" fmla="*/ 2376 w 139964"/>
                <a:gd name="connsiteY31" fmla="*/ 78449 h 185883"/>
                <a:gd name="connsiteX32" fmla="*/ -330 w 139964"/>
                <a:gd name="connsiteY32" fmla="*/ 60020 h 185883"/>
                <a:gd name="connsiteX33" fmla="*/ 2570 w 139964"/>
                <a:gd name="connsiteY33" fmla="*/ 42365 h 185883"/>
                <a:gd name="connsiteX34" fmla="*/ 11011 w 139964"/>
                <a:gd name="connsiteY34" fmla="*/ 26901 h 185883"/>
                <a:gd name="connsiteX35" fmla="*/ 24993 w 139964"/>
                <a:gd name="connsiteY35" fmla="*/ 15819 h 185883"/>
                <a:gd name="connsiteX36" fmla="*/ 44323 w 139964"/>
                <a:gd name="connsiteY36" fmla="*/ 11566 h 185883"/>
                <a:gd name="connsiteX37" fmla="*/ 63653 w 139964"/>
                <a:gd name="connsiteY37" fmla="*/ 14852 h 185883"/>
                <a:gd name="connsiteX38" fmla="*/ 77829 w 139964"/>
                <a:gd name="connsiteY38" fmla="*/ 24711 h 185883"/>
                <a:gd name="connsiteX39" fmla="*/ 44517 w 139964"/>
                <a:gd name="connsiteY39" fmla="*/ 26257 h 185883"/>
                <a:gd name="connsiteX40" fmla="*/ 31630 w 139964"/>
                <a:gd name="connsiteY40" fmla="*/ 29092 h 185883"/>
                <a:gd name="connsiteX41" fmla="*/ 22222 w 139964"/>
                <a:gd name="connsiteY41" fmla="*/ 36695 h 185883"/>
                <a:gd name="connsiteX42" fmla="*/ 16616 w 139964"/>
                <a:gd name="connsiteY42" fmla="*/ 47584 h 185883"/>
                <a:gd name="connsiteX43" fmla="*/ 14812 w 139964"/>
                <a:gd name="connsiteY43" fmla="*/ 60471 h 185883"/>
                <a:gd name="connsiteX44" fmla="*/ 16745 w 139964"/>
                <a:gd name="connsiteY44" fmla="*/ 73358 h 185883"/>
                <a:gd name="connsiteX45" fmla="*/ 32660 w 139964"/>
                <a:gd name="connsiteY45" fmla="*/ 92173 h 185883"/>
                <a:gd name="connsiteX46" fmla="*/ 46320 w 139964"/>
                <a:gd name="connsiteY46" fmla="*/ 94944 h 185883"/>
                <a:gd name="connsiteX47" fmla="*/ 59658 w 139964"/>
                <a:gd name="connsiteY47" fmla="*/ 91529 h 185883"/>
                <a:gd name="connsiteX48" fmla="*/ 69194 w 139964"/>
                <a:gd name="connsiteY48" fmla="*/ 83603 h 185883"/>
                <a:gd name="connsiteX49" fmla="*/ 74994 w 139964"/>
                <a:gd name="connsiteY49" fmla="*/ 72714 h 185883"/>
                <a:gd name="connsiteX50" fmla="*/ 76926 w 139964"/>
                <a:gd name="connsiteY50" fmla="*/ 60149 h 185883"/>
                <a:gd name="connsiteX51" fmla="*/ 68292 w 139964"/>
                <a:gd name="connsiteY51" fmla="*/ 37275 h 185883"/>
                <a:gd name="connsiteX52" fmla="*/ 44258 w 139964"/>
                <a:gd name="connsiteY52" fmla="*/ 26063 h 18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9964" h="185883">
                  <a:moveTo>
                    <a:pt x="78151" y="8151"/>
                  </a:moveTo>
                  <a:cubicBezTo>
                    <a:pt x="78065" y="5772"/>
                    <a:pt x="78922" y="3456"/>
                    <a:pt x="80535" y="1707"/>
                  </a:cubicBezTo>
                  <a:cubicBezTo>
                    <a:pt x="81730" y="454"/>
                    <a:pt x="83379" y="-266"/>
                    <a:pt x="85110" y="-290"/>
                  </a:cubicBezTo>
                  <a:cubicBezTo>
                    <a:pt x="86841" y="-266"/>
                    <a:pt x="88490" y="454"/>
                    <a:pt x="89685" y="1707"/>
                  </a:cubicBezTo>
                  <a:cubicBezTo>
                    <a:pt x="91246" y="3484"/>
                    <a:pt x="92075" y="5787"/>
                    <a:pt x="92005" y="8151"/>
                  </a:cubicBezTo>
                  <a:cubicBezTo>
                    <a:pt x="92005" y="18589"/>
                    <a:pt x="92005" y="27481"/>
                    <a:pt x="92005" y="35600"/>
                  </a:cubicBezTo>
                  <a:cubicBezTo>
                    <a:pt x="92005" y="43718"/>
                    <a:pt x="92005" y="50742"/>
                    <a:pt x="91682" y="57379"/>
                  </a:cubicBezTo>
                  <a:cubicBezTo>
                    <a:pt x="91360" y="64015"/>
                    <a:pt x="91682" y="70266"/>
                    <a:pt x="91682" y="76387"/>
                  </a:cubicBezTo>
                  <a:lnTo>
                    <a:pt x="91682" y="94751"/>
                  </a:lnTo>
                  <a:cubicBezTo>
                    <a:pt x="91682" y="104545"/>
                    <a:pt x="91682" y="114532"/>
                    <a:pt x="92005" y="124777"/>
                  </a:cubicBezTo>
                  <a:cubicBezTo>
                    <a:pt x="92196" y="134950"/>
                    <a:pt x="93296" y="145084"/>
                    <a:pt x="95291" y="155061"/>
                  </a:cubicBezTo>
                  <a:cubicBezTo>
                    <a:pt x="96149" y="159478"/>
                    <a:pt x="98000" y="163642"/>
                    <a:pt x="100704" y="167240"/>
                  </a:cubicBezTo>
                  <a:cubicBezTo>
                    <a:pt x="102709" y="169877"/>
                    <a:pt x="105627" y="171670"/>
                    <a:pt x="108887" y="172265"/>
                  </a:cubicBezTo>
                  <a:cubicBezTo>
                    <a:pt x="112184" y="172602"/>
                    <a:pt x="115484" y="171656"/>
                    <a:pt x="118101" y="169624"/>
                  </a:cubicBezTo>
                  <a:cubicBezTo>
                    <a:pt x="121680" y="166846"/>
                    <a:pt x="124532" y="163242"/>
                    <a:pt x="126413" y="159121"/>
                  </a:cubicBezTo>
                  <a:cubicBezTo>
                    <a:pt x="127306" y="156728"/>
                    <a:pt x="129081" y="154768"/>
                    <a:pt x="131374" y="153644"/>
                  </a:cubicBezTo>
                  <a:cubicBezTo>
                    <a:pt x="132936" y="152862"/>
                    <a:pt x="134774" y="152862"/>
                    <a:pt x="136336" y="153644"/>
                  </a:cubicBezTo>
                  <a:cubicBezTo>
                    <a:pt x="137860" y="154584"/>
                    <a:pt x="138949" y="156090"/>
                    <a:pt x="139364" y="157832"/>
                  </a:cubicBezTo>
                  <a:cubicBezTo>
                    <a:pt x="139867" y="159986"/>
                    <a:pt x="139664" y="162245"/>
                    <a:pt x="138784" y="164275"/>
                  </a:cubicBezTo>
                  <a:cubicBezTo>
                    <a:pt x="136201" y="170025"/>
                    <a:pt x="132266" y="175065"/>
                    <a:pt x="127315" y="178966"/>
                  </a:cubicBezTo>
                  <a:cubicBezTo>
                    <a:pt x="122939" y="182520"/>
                    <a:pt x="117642" y="184754"/>
                    <a:pt x="112044" y="185410"/>
                  </a:cubicBezTo>
                  <a:cubicBezTo>
                    <a:pt x="106732" y="186060"/>
                    <a:pt x="101353" y="184975"/>
                    <a:pt x="96708" y="182317"/>
                  </a:cubicBezTo>
                  <a:cubicBezTo>
                    <a:pt x="91261" y="179211"/>
                    <a:pt x="86999" y="174384"/>
                    <a:pt x="84595" y="168592"/>
                  </a:cubicBezTo>
                  <a:cubicBezTo>
                    <a:pt x="82445" y="163995"/>
                    <a:pt x="80970" y="159113"/>
                    <a:pt x="80213" y="154095"/>
                  </a:cubicBezTo>
                  <a:cubicBezTo>
                    <a:pt x="79176" y="148104"/>
                    <a:pt x="78487" y="142059"/>
                    <a:pt x="78151" y="135989"/>
                  </a:cubicBezTo>
                  <a:cubicBezTo>
                    <a:pt x="77765" y="129631"/>
                    <a:pt x="77571" y="123059"/>
                    <a:pt x="77571" y="116272"/>
                  </a:cubicBezTo>
                  <a:lnTo>
                    <a:pt x="77571" y="96941"/>
                  </a:lnTo>
                  <a:cubicBezTo>
                    <a:pt x="73421" y="100807"/>
                    <a:pt x="68679" y="103983"/>
                    <a:pt x="63524" y="106349"/>
                  </a:cubicBezTo>
                  <a:cubicBezTo>
                    <a:pt x="57869" y="108861"/>
                    <a:pt x="51735" y="110114"/>
                    <a:pt x="45547" y="110021"/>
                  </a:cubicBezTo>
                  <a:cubicBezTo>
                    <a:pt x="38575" y="110153"/>
                    <a:pt x="31662" y="108722"/>
                    <a:pt x="25315" y="105833"/>
                  </a:cubicBezTo>
                  <a:cubicBezTo>
                    <a:pt x="19722" y="103170"/>
                    <a:pt x="14775" y="99323"/>
                    <a:pt x="10817" y="94557"/>
                  </a:cubicBezTo>
                  <a:cubicBezTo>
                    <a:pt x="6970" y="89796"/>
                    <a:pt x="4101" y="84322"/>
                    <a:pt x="2376" y="78449"/>
                  </a:cubicBezTo>
                  <a:cubicBezTo>
                    <a:pt x="586" y="72469"/>
                    <a:pt x="-325" y="66262"/>
                    <a:pt x="-330" y="60020"/>
                  </a:cubicBezTo>
                  <a:cubicBezTo>
                    <a:pt x="-337" y="54016"/>
                    <a:pt x="643" y="48052"/>
                    <a:pt x="2570" y="42365"/>
                  </a:cubicBezTo>
                  <a:cubicBezTo>
                    <a:pt x="4396" y="36730"/>
                    <a:pt x="7258" y="31485"/>
                    <a:pt x="11011" y="26901"/>
                  </a:cubicBezTo>
                  <a:cubicBezTo>
                    <a:pt x="14802" y="22226"/>
                    <a:pt x="19576" y="18443"/>
                    <a:pt x="24993" y="15819"/>
                  </a:cubicBezTo>
                  <a:cubicBezTo>
                    <a:pt x="31020" y="12925"/>
                    <a:pt x="37637" y="11470"/>
                    <a:pt x="44323" y="11566"/>
                  </a:cubicBezTo>
                  <a:cubicBezTo>
                    <a:pt x="50930" y="11216"/>
                    <a:pt x="57533" y="12338"/>
                    <a:pt x="63653" y="14852"/>
                  </a:cubicBezTo>
                  <a:cubicBezTo>
                    <a:pt x="68995" y="17149"/>
                    <a:pt x="73817" y="20502"/>
                    <a:pt x="77829" y="24711"/>
                  </a:cubicBezTo>
                  <a:close/>
                  <a:moveTo>
                    <a:pt x="44517" y="26257"/>
                  </a:moveTo>
                  <a:cubicBezTo>
                    <a:pt x="40061" y="26203"/>
                    <a:pt x="35652" y="27173"/>
                    <a:pt x="31630" y="29092"/>
                  </a:cubicBezTo>
                  <a:cubicBezTo>
                    <a:pt x="27962" y="30886"/>
                    <a:pt x="24746" y="33485"/>
                    <a:pt x="22222" y="36695"/>
                  </a:cubicBezTo>
                  <a:cubicBezTo>
                    <a:pt x="19690" y="39943"/>
                    <a:pt x="17789" y="43637"/>
                    <a:pt x="16616" y="47584"/>
                  </a:cubicBezTo>
                  <a:cubicBezTo>
                    <a:pt x="15368" y="51764"/>
                    <a:pt x="14760" y="56109"/>
                    <a:pt x="14812" y="60471"/>
                  </a:cubicBezTo>
                  <a:cubicBezTo>
                    <a:pt x="14819" y="64839"/>
                    <a:pt x="15470" y="69181"/>
                    <a:pt x="16745" y="73358"/>
                  </a:cubicBezTo>
                  <a:cubicBezTo>
                    <a:pt x="19150" y="81598"/>
                    <a:pt x="24933" y="88435"/>
                    <a:pt x="32660" y="92173"/>
                  </a:cubicBezTo>
                  <a:cubicBezTo>
                    <a:pt x="36943" y="94124"/>
                    <a:pt x="41615" y="95072"/>
                    <a:pt x="46320" y="94944"/>
                  </a:cubicBezTo>
                  <a:cubicBezTo>
                    <a:pt x="50970" y="94847"/>
                    <a:pt x="55534" y="93678"/>
                    <a:pt x="59658" y="91529"/>
                  </a:cubicBezTo>
                  <a:cubicBezTo>
                    <a:pt x="63362" y="89592"/>
                    <a:pt x="66613" y="86891"/>
                    <a:pt x="69194" y="83603"/>
                  </a:cubicBezTo>
                  <a:cubicBezTo>
                    <a:pt x="71763" y="80350"/>
                    <a:pt x="73727" y="76661"/>
                    <a:pt x="74994" y="72714"/>
                  </a:cubicBezTo>
                  <a:cubicBezTo>
                    <a:pt x="76282" y="68651"/>
                    <a:pt x="76934" y="64412"/>
                    <a:pt x="76926" y="60149"/>
                  </a:cubicBezTo>
                  <a:cubicBezTo>
                    <a:pt x="76598" y="51791"/>
                    <a:pt x="73569" y="43765"/>
                    <a:pt x="68292" y="37275"/>
                  </a:cubicBezTo>
                  <a:cubicBezTo>
                    <a:pt x="62467" y="29995"/>
                    <a:pt x="53579" y="25848"/>
                    <a:pt x="44258" y="26063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8" name="Forme libre : forme 97">
              <a:extLst>
                <a:ext uri="{FF2B5EF4-FFF2-40B4-BE49-F238E27FC236}">
                  <a16:creationId xmlns:a16="http://schemas.microsoft.com/office/drawing/2014/main" id="{B6F426E3-07B2-4566-8E8D-3C6A9AF80AFE}"/>
                </a:ext>
              </a:extLst>
            </p:cNvPr>
            <p:cNvSpPr/>
            <p:nvPr/>
          </p:nvSpPr>
          <p:spPr>
            <a:xfrm>
              <a:off x="3279171" y="2896709"/>
              <a:ext cx="90233" cy="111652"/>
            </a:xfrm>
            <a:custGeom>
              <a:avLst/>
              <a:gdLst>
                <a:gd name="connsiteX0" fmla="*/ 88987 w 90233"/>
                <a:gd name="connsiteY0" fmla="*/ 6012 h 111652"/>
                <a:gd name="connsiteX1" fmla="*/ 89438 w 90233"/>
                <a:gd name="connsiteY1" fmla="*/ 29788 h 111652"/>
                <a:gd name="connsiteX2" fmla="*/ 89760 w 90233"/>
                <a:gd name="connsiteY2" fmla="*/ 44930 h 111652"/>
                <a:gd name="connsiteX3" fmla="*/ 89760 w 90233"/>
                <a:gd name="connsiteY3" fmla="*/ 55884 h 111652"/>
                <a:gd name="connsiteX4" fmla="*/ 89760 w 90233"/>
                <a:gd name="connsiteY4" fmla="*/ 66645 h 111652"/>
                <a:gd name="connsiteX5" fmla="*/ 89760 w 90233"/>
                <a:gd name="connsiteY5" fmla="*/ 81207 h 111652"/>
                <a:gd name="connsiteX6" fmla="*/ 89760 w 90233"/>
                <a:gd name="connsiteY6" fmla="*/ 103823 h 111652"/>
                <a:gd name="connsiteX7" fmla="*/ 87312 w 90233"/>
                <a:gd name="connsiteY7" fmla="*/ 109494 h 111652"/>
                <a:gd name="connsiteX8" fmla="*/ 82028 w 90233"/>
                <a:gd name="connsiteY8" fmla="*/ 111362 h 111652"/>
                <a:gd name="connsiteX9" fmla="*/ 76744 w 90233"/>
                <a:gd name="connsiteY9" fmla="*/ 109623 h 111652"/>
                <a:gd name="connsiteX10" fmla="*/ 74360 w 90233"/>
                <a:gd name="connsiteY10" fmla="*/ 104468 h 111652"/>
                <a:gd name="connsiteX11" fmla="*/ 74360 w 90233"/>
                <a:gd name="connsiteY11" fmla="*/ 88553 h 111652"/>
                <a:gd name="connsiteX12" fmla="*/ 60765 w 90233"/>
                <a:gd name="connsiteY12" fmla="*/ 102277 h 111652"/>
                <a:gd name="connsiteX13" fmla="*/ 40854 w 90233"/>
                <a:gd name="connsiteY13" fmla="*/ 107303 h 111652"/>
                <a:gd name="connsiteX14" fmla="*/ 23328 w 90233"/>
                <a:gd name="connsiteY14" fmla="*/ 103373 h 111652"/>
                <a:gd name="connsiteX15" fmla="*/ 11601 w 90233"/>
                <a:gd name="connsiteY15" fmla="*/ 91839 h 111652"/>
                <a:gd name="connsiteX16" fmla="*/ 4642 w 90233"/>
                <a:gd name="connsiteY16" fmla="*/ 74635 h 111652"/>
                <a:gd name="connsiteX17" fmla="*/ 1034 w 90233"/>
                <a:gd name="connsiteY17" fmla="*/ 53693 h 111652"/>
                <a:gd name="connsiteX18" fmla="*/ -319 w 90233"/>
                <a:gd name="connsiteY18" fmla="*/ 31013 h 111652"/>
                <a:gd name="connsiteX19" fmla="*/ -319 w 90233"/>
                <a:gd name="connsiteY19" fmla="*/ 8525 h 111652"/>
                <a:gd name="connsiteX20" fmla="*/ 1936 w 90233"/>
                <a:gd name="connsiteY20" fmla="*/ 3241 h 111652"/>
                <a:gd name="connsiteX21" fmla="*/ 6962 w 90233"/>
                <a:gd name="connsiteY21" fmla="*/ 1179 h 111652"/>
                <a:gd name="connsiteX22" fmla="*/ 12052 w 90233"/>
                <a:gd name="connsiteY22" fmla="*/ 2726 h 111652"/>
                <a:gd name="connsiteX23" fmla="*/ 14501 w 90233"/>
                <a:gd name="connsiteY23" fmla="*/ 8203 h 111652"/>
                <a:gd name="connsiteX24" fmla="*/ 15081 w 90233"/>
                <a:gd name="connsiteY24" fmla="*/ 36812 h 111652"/>
                <a:gd name="connsiteX25" fmla="*/ 17659 w 90233"/>
                <a:gd name="connsiteY25" fmla="*/ 64325 h 111652"/>
                <a:gd name="connsiteX26" fmla="*/ 25519 w 90233"/>
                <a:gd name="connsiteY26" fmla="*/ 85073 h 111652"/>
                <a:gd name="connsiteX27" fmla="*/ 42337 w 90233"/>
                <a:gd name="connsiteY27" fmla="*/ 92999 h 111652"/>
                <a:gd name="connsiteX28" fmla="*/ 66500 w 90233"/>
                <a:gd name="connsiteY28" fmla="*/ 73990 h 111652"/>
                <a:gd name="connsiteX29" fmla="*/ 74038 w 90233"/>
                <a:gd name="connsiteY29" fmla="*/ 20187 h 111652"/>
                <a:gd name="connsiteX30" fmla="*/ 74038 w 90233"/>
                <a:gd name="connsiteY30" fmla="*/ 7301 h 111652"/>
                <a:gd name="connsiteX31" fmla="*/ 76293 w 90233"/>
                <a:gd name="connsiteY31" fmla="*/ 1953 h 111652"/>
                <a:gd name="connsiteX32" fmla="*/ 81255 w 90233"/>
                <a:gd name="connsiteY32" fmla="*/ -238 h 111652"/>
                <a:gd name="connsiteX33" fmla="*/ 86410 w 90233"/>
                <a:gd name="connsiteY33" fmla="*/ 1051 h 111652"/>
                <a:gd name="connsiteX34" fmla="*/ 88987 w 90233"/>
                <a:gd name="connsiteY34" fmla="*/ 6012 h 11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0233" h="111652">
                  <a:moveTo>
                    <a:pt x="88987" y="6012"/>
                  </a:moveTo>
                  <a:cubicBezTo>
                    <a:pt x="88987" y="15806"/>
                    <a:pt x="88987" y="23731"/>
                    <a:pt x="89438" y="29788"/>
                  </a:cubicBezTo>
                  <a:cubicBezTo>
                    <a:pt x="89889" y="35845"/>
                    <a:pt x="89438" y="40871"/>
                    <a:pt x="89760" y="44930"/>
                  </a:cubicBezTo>
                  <a:cubicBezTo>
                    <a:pt x="90082" y="48990"/>
                    <a:pt x="89760" y="52663"/>
                    <a:pt x="89760" y="55884"/>
                  </a:cubicBezTo>
                  <a:lnTo>
                    <a:pt x="89760" y="66645"/>
                  </a:lnTo>
                  <a:cubicBezTo>
                    <a:pt x="89760" y="70640"/>
                    <a:pt x="89760" y="75472"/>
                    <a:pt x="89760" y="81207"/>
                  </a:cubicBezTo>
                  <a:cubicBezTo>
                    <a:pt x="89760" y="86942"/>
                    <a:pt x="89760" y="94481"/>
                    <a:pt x="89760" y="103823"/>
                  </a:cubicBezTo>
                  <a:cubicBezTo>
                    <a:pt x="89894" y="105996"/>
                    <a:pt x="88985" y="108102"/>
                    <a:pt x="87312" y="109494"/>
                  </a:cubicBezTo>
                  <a:cubicBezTo>
                    <a:pt x="85812" y="110696"/>
                    <a:pt x="83950" y="111354"/>
                    <a:pt x="82028" y="111362"/>
                  </a:cubicBezTo>
                  <a:cubicBezTo>
                    <a:pt x="80127" y="111358"/>
                    <a:pt x="78276" y="110749"/>
                    <a:pt x="76744" y="109623"/>
                  </a:cubicBezTo>
                  <a:cubicBezTo>
                    <a:pt x="75115" y="108430"/>
                    <a:pt x="74214" y="106482"/>
                    <a:pt x="74360" y="104468"/>
                  </a:cubicBezTo>
                  <a:lnTo>
                    <a:pt x="74360" y="88553"/>
                  </a:lnTo>
                  <a:cubicBezTo>
                    <a:pt x="70958" y="94123"/>
                    <a:pt x="66303" y="98822"/>
                    <a:pt x="60765" y="102277"/>
                  </a:cubicBezTo>
                  <a:cubicBezTo>
                    <a:pt x="54733" y="105792"/>
                    <a:pt x="47832" y="107534"/>
                    <a:pt x="40854" y="107303"/>
                  </a:cubicBezTo>
                  <a:cubicBezTo>
                    <a:pt x="34758" y="107681"/>
                    <a:pt x="28680" y="106318"/>
                    <a:pt x="23328" y="103373"/>
                  </a:cubicBezTo>
                  <a:cubicBezTo>
                    <a:pt x="18506" y="100582"/>
                    <a:pt x="14472" y="96614"/>
                    <a:pt x="11601" y="91839"/>
                  </a:cubicBezTo>
                  <a:cubicBezTo>
                    <a:pt x="8394" y="86505"/>
                    <a:pt x="6045" y="80699"/>
                    <a:pt x="4642" y="74635"/>
                  </a:cubicBezTo>
                  <a:cubicBezTo>
                    <a:pt x="2964" y="67745"/>
                    <a:pt x="1758" y="60748"/>
                    <a:pt x="1034" y="53693"/>
                  </a:cubicBezTo>
                  <a:cubicBezTo>
                    <a:pt x="188" y="46162"/>
                    <a:pt x="-264" y="38591"/>
                    <a:pt x="-319" y="31013"/>
                  </a:cubicBezTo>
                  <a:cubicBezTo>
                    <a:pt x="-319" y="23345"/>
                    <a:pt x="-319" y="15806"/>
                    <a:pt x="-319" y="8525"/>
                  </a:cubicBezTo>
                  <a:cubicBezTo>
                    <a:pt x="-437" y="6508"/>
                    <a:pt x="398" y="4552"/>
                    <a:pt x="1936" y="3241"/>
                  </a:cubicBezTo>
                  <a:cubicBezTo>
                    <a:pt x="3346" y="2031"/>
                    <a:pt x="5109" y="1308"/>
                    <a:pt x="6962" y="1179"/>
                  </a:cubicBezTo>
                  <a:cubicBezTo>
                    <a:pt x="8787" y="1093"/>
                    <a:pt x="10585" y="1639"/>
                    <a:pt x="12052" y="2726"/>
                  </a:cubicBezTo>
                  <a:cubicBezTo>
                    <a:pt x="13721" y="4037"/>
                    <a:pt x="14636" y="6085"/>
                    <a:pt x="14501" y="8203"/>
                  </a:cubicBezTo>
                  <a:cubicBezTo>
                    <a:pt x="14501" y="17417"/>
                    <a:pt x="14887" y="26889"/>
                    <a:pt x="15081" y="36812"/>
                  </a:cubicBezTo>
                  <a:cubicBezTo>
                    <a:pt x="15230" y="46036"/>
                    <a:pt x="16092" y="55234"/>
                    <a:pt x="17659" y="64325"/>
                  </a:cubicBezTo>
                  <a:cubicBezTo>
                    <a:pt x="18754" y="71727"/>
                    <a:pt x="21435" y="78804"/>
                    <a:pt x="25519" y="85073"/>
                  </a:cubicBezTo>
                  <a:cubicBezTo>
                    <a:pt x="29311" y="90524"/>
                    <a:pt x="35719" y="93544"/>
                    <a:pt x="42337" y="92999"/>
                  </a:cubicBezTo>
                  <a:cubicBezTo>
                    <a:pt x="53634" y="92999"/>
                    <a:pt x="61689" y="86662"/>
                    <a:pt x="66500" y="73990"/>
                  </a:cubicBezTo>
                  <a:cubicBezTo>
                    <a:pt x="72040" y="56612"/>
                    <a:pt x="74590" y="38419"/>
                    <a:pt x="74038" y="20187"/>
                  </a:cubicBezTo>
                  <a:lnTo>
                    <a:pt x="74038" y="7301"/>
                  </a:lnTo>
                  <a:cubicBezTo>
                    <a:pt x="73899" y="5261"/>
                    <a:pt x="74736" y="3277"/>
                    <a:pt x="76293" y="1953"/>
                  </a:cubicBezTo>
                  <a:cubicBezTo>
                    <a:pt x="77694" y="748"/>
                    <a:pt x="79421" y="-14"/>
                    <a:pt x="81255" y="-238"/>
                  </a:cubicBezTo>
                  <a:cubicBezTo>
                    <a:pt x="83073" y="-454"/>
                    <a:pt x="84907" y="4"/>
                    <a:pt x="86410" y="1051"/>
                  </a:cubicBezTo>
                  <a:cubicBezTo>
                    <a:pt x="87979" y="2226"/>
                    <a:pt x="88927" y="4053"/>
                    <a:pt x="88987" y="6012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9" name="Forme libre : forme 98">
              <a:extLst>
                <a:ext uri="{FF2B5EF4-FFF2-40B4-BE49-F238E27FC236}">
                  <a16:creationId xmlns:a16="http://schemas.microsoft.com/office/drawing/2014/main" id="{D445E8B0-C65B-46BF-8818-397125679CCA}"/>
                </a:ext>
              </a:extLst>
            </p:cNvPr>
            <p:cNvSpPr/>
            <p:nvPr/>
          </p:nvSpPr>
          <p:spPr>
            <a:xfrm>
              <a:off x="3402867" y="2861448"/>
              <a:ext cx="16359" cy="148782"/>
            </a:xfrm>
            <a:custGeom>
              <a:avLst/>
              <a:gdLst>
                <a:gd name="connsiteX0" fmla="*/ -301 w 16359"/>
                <a:gd name="connsiteY0" fmla="*/ 7509 h 148782"/>
                <a:gd name="connsiteX1" fmla="*/ 1826 w 16359"/>
                <a:gd name="connsiteY1" fmla="*/ 1904 h 148782"/>
                <a:gd name="connsiteX2" fmla="*/ 6916 w 16359"/>
                <a:gd name="connsiteY2" fmla="*/ -287 h 148782"/>
                <a:gd name="connsiteX3" fmla="*/ 12393 w 16359"/>
                <a:gd name="connsiteY3" fmla="*/ 1904 h 148782"/>
                <a:gd name="connsiteX4" fmla="*/ 14519 w 16359"/>
                <a:gd name="connsiteY4" fmla="*/ 7509 h 148782"/>
                <a:gd name="connsiteX5" fmla="*/ 12393 w 16359"/>
                <a:gd name="connsiteY5" fmla="*/ 12857 h 148782"/>
                <a:gd name="connsiteX6" fmla="*/ 6916 w 16359"/>
                <a:gd name="connsiteY6" fmla="*/ 15048 h 148782"/>
                <a:gd name="connsiteX7" fmla="*/ 1826 w 16359"/>
                <a:gd name="connsiteY7" fmla="*/ 12857 h 148782"/>
                <a:gd name="connsiteX8" fmla="*/ -301 w 16359"/>
                <a:gd name="connsiteY8" fmla="*/ 7509 h 148782"/>
                <a:gd name="connsiteX9" fmla="*/ -301 w 16359"/>
                <a:gd name="connsiteY9" fmla="*/ 39082 h 148782"/>
                <a:gd name="connsiteX10" fmla="*/ 2148 w 16359"/>
                <a:gd name="connsiteY10" fmla="*/ 33154 h 148782"/>
                <a:gd name="connsiteX11" fmla="*/ 7367 w 16359"/>
                <a:gd name="connsiteY11" fmla="*/ 31285 h 148782"/>
                <a:gd name="connsiteX12" fmla="*/ 12651 w 16359"/>
                <a:gd name="connsiteY12" fmla="*/ 33154 h 148782"/>
                <a:gd name="connsiteX13" fmla="*/ 15099 w 16359"/>
                <a:gd name="connsiteY13" fmla="*/ 39082 h 148782"/>
                <a:gd name="connsiteX14" fmla="*/ 15099 w 16359"/>
                <a:gd name="connsiteY14" fmla="*/ 65694 h 148782"/>
                <a:gd name="connsiteX15" fmla="*/ 15550 w 16359"/>
                <a:gd name="connsiteY15" fmla="*/ 90372 h 148782"/>
                <a:gd name="connsiteX16" fmla="*/ 16001 w 16359"/>
                <a:gd name="connsiteY16" fmla="*/ 115050 h 148782"/>
                <a:gd name="connsiteX17" fmla="*/ 16001 w 16359"/>
                <a:gd name="connsiteY17" fmla="*/ 141597 h 148782"/>
                <a:gd name="connsiteX18" fmla="*/ 13552 w 16359"/>
                <a:gd name="connsiteY18" fmla="*/ 146752 h 148782"/>
                <a:gd name="connsiteX19" fmla="*/ 8140 w 16359"/>
                <a:gd name="connsiteY19" fmla="*/ 148492 h 148782"/>
                <a:gd name="connsiteX20" fmla="*/ 2727 w 16359"/>
                <a:gd name="connsiteY20" fmla="*/ 146752 h 148782"/>
                <a:gd name="connsiteX21" fmla="*/ 278 w 16359"/>
                <a:gd name="connsiteY21" fmla="*/ 141597 h 148782"/>
                <a:gd name="connsiteX22" fmla="*/ 279 w 16359"/>
                <a:gd name="connsiteY22" fmla="*/ 115050 h 148782"/>
                <a:gd name="connsiteX23" fmla="*/ -43 w 16359"/>
                <a:gd name="connsiteY23" fmla="*/ 90372 h 148782"/>
                <a:gd name="connsiteX24" fmla="*/ -43 w 16359"/>
                <a:gd name="connsiteY24" fmla="*/ 65694 h 148782"/>
                <a:gd name="connsiteX25" fmla="*/ -301 w 16359"/>
                <a:gd name="connsiteY25" fmla="*/ 39082 h 148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359" h="148782">
                  <a:moveTo>
                    <a:pt x="-301" y="7509"/>
                  </a:moveTo>
                  <a:cubicBezTo>
                    <a:pt x="-368" y="5432"/>
                    <a:pt x="398" y="3414"/>
                    <a:pt x="1826" y="1904"/>
                  </a:cubicBezTo>
                  <a:cubicBezTo>
                    <a:pt x="3146" y="500"/>
                    <a:pt x="4989" y="-293"/>
                    <a:pt x="6916" y="-287"/>
                  </a:cubicBezTo>
                  <a:cubicBezTo>
                    <a:pt x="8966" y="-346"/>
                    <a:pt x="10949" y="447"/>
                    <a:pt x="12393" y="1904"/>
                  </a:cubicBezTo>
                  <a:cubicBezTo>
                    <a:pt x="13820" y="3414"/>
                    <a:pt x="14586" y="5432"/>
                    <a:pt x="14519" y="7509"/>
                  </a:cubicBezTo>
                  <a:cubicBezTo>
                    <a:pt x="14560" y="9506"/>
                    <a:pt x="13793" y="11434"/>
                    <a:pt x="12393" y="12857"/>
                  </a:cubicBezTo>
                  <a:cubicBezTo>
                    <a:pt x="10962" y="14334"/>
                    <a:pt x="8970" y="15131"/>
                    <a:pt x="6916" y="15048"/>
                  </a:cubicBezTo>
                  <a:cubicBezTo>
                    <a:pt x="4976" y="15122"/>
                    <a:pt x="3105" y="14317"/>
                    <a:pt x="1826" y="12857"/>
                  </a:cubicBezTo>
                  <a:cubicBezTo>
                    <a:pt x="425" y="11434"/>
                    <a:pt x="-341" y="9506"/>
                    <a:pt x="-301" y="7509"/>
                  </a:cubicBezTo>
                  <a:close/>
                  <a:moveTo>
                    <a:pt x="-301" y="39082"/>
                  </a:moveTo>
                  <a:cubicBezTo>
                    <a:pt x="-509" y="36824"/>
                    <a:pt x="406" y="34607"/>
                    <a:pt x="2148" y="33154"/>
                  </a:cubicBezTo>
                  <a:cubicBezTo>
                    <a:pt x="3625" y="31957"/>
                    <a:pt x="5465" y="31298"/>
                    <a:pt x="7367" y="31285"/>
                  </a:cubicBezTo>
                  <a:cubicBezTo>
                    <a:pt x="9288" y="31294"/>
                    <a:pt x="11151" y="31952"/>
                    <a:pt x="12651" y="33154"/>
                  </a:cubicBezTo>
                  <a:cubicBezTo>
                    <a:pt x="14365" y="34627"/>
                    <a:pt x="15275" y="36829"/>
                    <a:pt x="15099" y="39082"/>
                  </a:cubicBezTo>
                  <a:cubicBezTo>
                    <a:pt x="15099" y="48490"/>
                    <a:pt x="15099" y="57317"/>
                    <a:pt x="15099" y="65694"/>
                  </a:cubicBezTo>
                  <a:cubicBezTo>
                    <a:pt x="15099" y="74070"/>
                    <a:pt x="15099" y="82253"/>
                    <a:pt x="15550" y="90372"/>
                  </a:cubicBezTo>
                  <a:cubicBezTo>
                    <a:pt x="16001" y="98491"/>
                    <a:pt x="15936" y="106738"/>
                    <a:pt x="16001" y="115050"/>
                  </a:cubicBezTo>
                  <a:cubicBezTo>
                    <a:pt x="16065" y="123362"/>
                    <a:pt x="16001" y="132254"/>
                    <a:pt x="16001" y="141597"/>
                  </a:cubicBezTo>
                  <a:cubicBezTo>
                    <a:pt x="16120" y="143621"/>
                    <a:pt x="15196" y="145566"/>
                    <a:pt x="13552" y="146752"/>
                  </a:cubicBezTo>
                  <a:cubicBezTo>
                    <a:pt x="11983" y="147900"/>
                    <a:pt x="10084" y="148510"/>
                    <a:pt x="8140" y="148492"/>
                  </a:cubicBezTo>
                  <a:cubicBezTo>
                    <a:pt x="6194" y="148520"/>
                    <a:pt x="4292" y="147909"/>
                    <a:pt x="2727" y="146752"/>
                  </a:cubicBezTo>
                  <a:cubicBezTo>
                    <a:pt x="1053" y="145591"/>
                    <a:pt x="121" y="143629"/>
                    <a:pt x="278" y="141597"/>
                  </a:cubicBezTo>
                  <a:cubicBezTo>
                    <a:pt x="279" y="132254"/>
                    <a:pt x="279" y="123362"/>
                    <a:pt x="279" y="115050"/>
                  </a:cubicBezTo>
                  <a:cubicBezTo>
                    <a:pt x="279" y="106738"/>
                    <a:pt x="279" y="98491"/>
                    <a:pt x="-43" y="90372"/>
                  </a:cubicBezTo>
                  <a:cubicBezTo>
                    <a:pt x="-365" y="82253"/>
                    <a:pt x="-43" y="74006"/>
                    <a:pt x="-43" y="65694"/>
                  </a:cubicBezTo>
                  <a:cubicBezTo>
                    <a:pt x="-43" y="57382"/>
                    <a:pt x="-301" y="48490"/>
                    <a:pt x="-301" y="39082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0" name="Forme libre : forme 99">
              <a:extLst>
                <a:ext uri="{FF2B5EF4-FFF2-40B4-BE49-F238E27FC236}">
                  <a16:creationId xmlns:a16="http://schemas.microsoft.com/office/drawing/2014/main" id="{A211080E-2C7D-460C-9423-D2C4E8809A7F}"/>
                </a:ext>
              </a:extLst>
            </p:cNvPr>
            <p:cNvSpPr/>
            <p:nvPr/>
          </p:nvSpPr>
          <p:spPr>
            <a:xfrm>
              <a:off x="3531296" y="2885548"/>
              <a:ext cx="86167" cy="122490"/>
            </a:xfrm>
            <a:custGeom>
              <a:avLst/>
              <a:gdLst>
                <a:gd name="connsiteX0" fmla="*/ 67731 w 86167"/>
                <a:gd name="connsiteY0" fmla="*/ 7507 h 122490"/>
                <a:gd name="connsiteX1" fmla="*/ 70309 w 86167"/>
                <a:gd name="connsiteY1" fmla="*/ 1579 h 122490"/>
                <a:gd name="connsiteX2" fmla="*/ 75270 w 86167"/>
                <a:gd name="connsiteY2" fmla="*/ -289 h 122490"/>
                <a:gd name="connsiteX3" fmla="*/ 80103 w 86167"/>
                <a:gd name="connsiteY3" fmla="*/ 1579 h 122490"/>
                <a:gd name="connsiteX4" fmla="*/ 82551 w 86167"/>
                <a:gd name="connsiteY4" fmla="*/ 7507 h 122490"/>
                <a:gd name="connsiteX5" fmla="*/ 83711 w 86167"/>
                <a:gd name="connsiteY5" fmla="*/ 60601 h 122490"/>
                <a:gd name="connsiteX6" fmla="*/ 85837 w 86167"/>
                <a:gd name="connsiteY6" fmla="*/ 115628 h 122490"/>
                <a:gd name="connsiteX7" fmla="*/ 83260 w 86167"/>
                <a:gd name="connsiteY7" fmla="*/ 120461 h 122490"/>
                <a:gd name="connsiteX8" fmla="*/ 78492 w 86167"/>
                <a:gd name="connsiteY8" fmla="*/ 122201 h 122490"/>
                <a:gd name="connsiteX9" fmla="*/ 73659 w 86167"/>
                <a:gd name="connsiteY9" fmla="*/ 120654 h 122490"/>
                <a:gd name="connsiteX10" fmla="*/ 71081 w 86167"/>
                <a:gd name="connsiteY10" fmla="*/ 115628 h 122490"/>
                <a:gd name="connsiteX11" fmla="*/ 70180 w 86167"/>
                <a:gd name="connsiteY11" fmla="*/ 100293 h 122490"/>
                <a:gd name="connsiteX12" fmla="*/ 53104 w 86167"/>
                <a:gd name="connsiteY12" fmla="*/ 109700 h 122490"/>
                <a:gd name="connsiteX13" fmla="*/ 29392 w 86167"/>
                <a:gd name="connsiteY13" fmla="*/ 109056 h 122490"/>
                <a:gd name="connsiteX14" fmla="*/ 15539 w 86167"/>
                <a:gd name="connsiteY14" fmla="*/ 102612 h 122490"/>
                <a:gd name="connsiteX15" fmla="*/ 6196 w 86167"/>
                <a:gd name="connsiteY15" fmla="*/ 91723 h 122490"/>
                <a:gd name="connsiteX16" fmla="*/ 912 w 86167"/>
                <a:gd name="connsiteY16" fmla="*/ 77934 h 122490"/>
                <a:gd name="connsiteX17" fmla="*/ -183 w 86167"/>
                <a:gd name="connsiteY17" fmla="*/ 62599 h 122490"/>
                <a:gd name="connsiteX18" fmla="*/ 3619 w 86167"/>
                <a:gd name="connsiteY18" fmla="*/ 44944 h 122490"/>
                <a:gd name="connsiteX19" fmla="*/ 12382 w 86167"/>
                <a:gd name="connsiteY19" fmla="*/ 29673 h 122490"/>
                <a:gd name="connsiteX20" fmla="*/ 25913 w 86167"/>
                <a:gd name="connsiteY20" fmla="*/ 19041 h 122490"/>
                <a:gd name="connsiteX21" fmla="*/ 43890 w 86167"/>
                <a:gd name="connsiteY21" fmla="*/ 15111 h 122490"/>
                <a:gd name="connsiteX22" fmla="*/ 57163 w 86167"/>
                <a:gd name="connsiteY22" fmla="*/ 18397 h 122490"/>
                <a:gd name="connsiteX23" fmla="*/ 68375 w 86167"/>
                <a:gd name="connsiteY23" fmla="*/ 26064 h 122490"/>
                <a:gd name="connsiteX24" fmla="*/ 67924 w 86167"/>
                <a:gd name="connsiteY24" fmla="*/ 16979 h 122490"/>
                <a:gd name="connsiteX25" fmla="*/ 67731 w 86167"/>
                <a:gd name="connsiteY25" fmla="*/ 7507 h 122490"/>
                <a:gd name="connsiteX26" fmla="*/ 33258 w 86167"/>
                <a:gd name="connsiteY26" fmla="*/ 94043 h 122490"/>
                <a:gd name="connsiteX27" fmla="*/ 45115 w 86167"/>
                <a:gd name="connsiteY27" fmla="*/ 95460 h 122490"/>
                <a:gd name="connsiteX28" fmla="*/ 55746 w 86167"/>
                <a:gd name="connsiteY28" fmla="*/ 90950 h 122490"/>
                <a:gd name="connsiteX29" fmla="*/ 64123 w 86167"/>
                <a:gd name="connsiteY29" fmla="*/ 82187 h 122490"/>
                <a:gd name="connsiteX30" fmla="*/ 69277 w 86167"/>
                <a:gd name="connsiteY30" fmla="*/ 70911 h 122490"/>
                <a:gd name="connsiteX31" fmla="*/ 68633 w 86167"/>
                <a:gd name="connsiteY31" fmla="*/ 53449 h 122490"/>
                <a:gd name="connsiteX32" fmla="*/ 61288 w 86167"/>
                <a:gd name="connsiteY32" fmla="*/ 39402 h 122490"/>
                <a:gd name="connsiteX33" fmla="*/ 50334 w 86167"/>
                <a:gd name="connsiteY33" fmla="*/ 32057 h 122490"/>
                <a:gd name="connsiteX34" fmla="*/ 37898 w 86167"/>
                <a:gd name="connsiteY34" fmla="*/ 31090 h 122490"/>
                <a:gd name="connsiteX35" fmla="*/ 26171 w 86167"/>
                <a:gd name="connsiteY35" fmla="*/ 36245 h 122490"/>
                <a:gd name="connsiteX36" fmla="*/ 17601 w 86167"/>
                <a:gd name="connsiteY36" fmla="*/ 47650 h 122490"/>
                <a:gd name="connsiteX37" fmla="*/ 14637 w 86167"/>
                <a:gd name="connsiteY37" fmla="*/ 65305 h 122490"/>
                <a:gd name="connsiteX38" fmla="*/ 19276 w 86167"/>
                <a:gd name="connsiteY38" fmla="*/ 82316 h 122490"/>
                <a:gd name="connsiteX39" fmla="*/ 33258 w 86167"/>
                <a:gd name="connsiteY39" fmla="*/ 94043 h 12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6167" h="122490">
                  <a:moveTo>
                    <a:pt x="67731" y="7507"/>
                  </a:moveTo>
                  <a:cubicBezTo>
                    <a:pt x="67733" y="5260"/>
                    <a:pt x="68666" y="3113"/>
                    <a:pt x="70309" y="1579"/>
                  </a:cubicBezTo>
                  <a:cubicBezTo>
                    <a:pt x="71678" y="371"/>
                    <a:pt x="73443" y="-294"/>
                    <a:pt x="75270" y="-289"/>
                  </a:cubicBezTo>
                  <a:cubicBezTo>
                    <a:pt x="77063" y="-318"/>
                    <a:pt x="78796" y="352"/>
                    <a:pt x="80103" y="1579"/>
                  </a:cubicBezTo>
                  <a:cubicBezTo>
                    <a:pt x="81679" y="3148"/>
                    <a:pt x="82561" y="5283"/>
                    <a:pt x="82551" y="7507"/>
                  </a:cubicBezTo>
                  <a:cubicBezTo>
                    <a:pt x="83153" y="25248"/>
                    <a:pt x="83539" y="42946"/>
                    <a:pt x="83711" y="60601"/>
                  </a:cubicBezTo>
                  <a:cubicBezTo>
                    <a:pt x="83883" y="78256"/>
                    <a:pt x="84591" y="96599"/>
                    <a:pt x="85837" y="115628"/>
                  </a:cubicBezTo>
                  <a:cubicBezTo>
                    <a:pt x="85740" y="117542"/>
                    <a:pt x="84795" y="119314"/>
                    <a:pt x="83260" y="120461"/>
                  </a:cubicBezTo>
                  <a:cubicBezTo>
                    <a:pt x="81914" y="121565"/>
                    <a:pt x="80232" y="122179"/>
                    <a:pt x="78492" y="122201"/>
                  </a:cubicBezTo>
                  <a:cubicBezTo>
                    <a:pt x="76759" y="122201"/>
                    <a:pt x="75069" y="121661"/>
                    <a:pt x="73659" y="120654"/>
                  </a:cubicBezTo>
                  <a:cubicBezTo>
                    <a:pt x="72072" y="119465"/>
                    <a:pt x="71122" y="117611"/>
                    <a:pt x="71081" y="115628"/>
                  </a:cubicBezTo>
                  <a:lnTo>
                    <a:pt x="70180" y="100293"/>
                  </a:lnTo>
                  <a:cubicBezTo>
                    <a:pt x="65355" y="104795"/>
                    <a:pt x="59488" y="108028"/>
                    <a:pt x="53104" y="109700"/>
                  </a:cubicBezTo>
                  <a:cubicBezTo>
                    <a:pt x="45280" y="111562"/>
                    <a:pt x="37104" y="111340"/>
                    <a:pt x="29392" y="109056"/>
                  </a:cubicBezTo>
                  <a:cubicBezTo>
                    <a:pt x="24329" y="108036"/>
                    <a:pt x="19581" y="105827"/>
                    <a:pt x="15539" y="102612"/>
                  </a:cubicBezTo>
                  <a:cubicBezTo>
                    <a:pt x="11788" y="99581"/>
                    <a:pt x="8622" y="95891"/>
                    <a:pt x="6196" y="91723"/>
                  </a:cubicBezTo>
                  <a:cubicBezTo>
                    <a:pt x="3716" y="87435"/>
                    <a:pt x="1932" y="82781"/>
                    <a:pt x="912" y="77934"/>
                  </a:cubicBezTo>
                  <a:cubicBezTo>
                    <a:pt x="-198" y="72903"/>
                    <a:pt x="-567" y="67736"/>
                    <a:pt x="-183" y="62599"/>
                  </a:cubicBezTo>
                  <a:cubicBezTo>
                    <a:pt x="249" y="56564"/>
                    <a:pt x="1529" y="50621"/>
                    <a:pt x="3619" y="44944"/>
                  </a:cubicBezTo>
                  <a:cubicBezTo>
                    <a:pt x="5642" y="39388"/>
                    <a:pt x="8607" y="34223"/>
                    <a:pt x="12382" y="29673"/>
                  </a:cubicBezTo>
                  <a:cubicBezTo>
                    <a:pt x="16060" y="25182"/>
                    <a:pt x="20679" y="21553"/>
                    <a:pt x="25913" y="19041"/>
                  </a:cubicBezTo>
                  <a:cubicBezTo>
                    <a:pt x="31529" y="16383"/>
                    <a:pt x="37677" y="15039"/>
                    <a:pt x="43890" y="15111"/>
                  </a:cubicBezTo>
                  <a:cubicBezTo>
                    <a:pt x="48490" y="15307"/>
                    <a:pt x="53003" y="16424"/>
                    <a:pt x="57163" y="18397"/>
                  </a:cubicBezTo>
                  <a:cubicBezTo>
                    <a:pt x="61231" y="20433"/>
                    <a:pt x="65003" y="23012"/>
                    <a:pt x="68375" y="26064"/>
                  </a:cubicBezTo>
                  <a:cubicBezTo>
                    <a:pt x="68375" y="23165"/>
                    <a:pt x="67989" y="20136"/>
                    <a:pt x="67924" y="16979"/>
                  </a:cubicBezTo>
                  <a:cubicBezTo>
                    <a:pt x="67860" y="13822"/>
                    <a:pt x="67731" y="10600"/>
                    <a:pt x="67731" y="7507"/>
                  </a:cubicBezTo>
                  <a:close/>
                  <a:moveTo>
                    <a:pt x="33258" y="94043"/>
                  </a:moveTo>
                  <a:cubicBezTo>
                    <a:pt x="36974" y="95709"/>
                    <a:pt x="41110" y="96204"/>
                    <a:pt x="45115" y="95460"/>
                  </a:cubicBezTo>
                  <a:cubicBezTo>
                    <a:pt x="48954" y="94780"/>
                    <a:pt x="52589" y="93238"/>
                    <a:pt x="55746" y="90950"/>
                  </a:cubicBezTo>
                  <a:cubicBezTo>
                    <a:pt x="59040" y="88554"/>
                    <a:pt x="61878" y="85586"/>
                    <a:pt x="64123" y="82187"/>
                  </a:cubicBezTo>
                  <a:cubicBezTo>
                    <a:pt x="66499" y="78765"/>
                    <a:pt x="68244" y="74946"/>
                    <a:pt x="69277" y="70911"/>
                  </a:cubicBezTo>
                  <a:lnTo>
                    <a:pt x="68633" y="53449"/>
                  </a:lnTo>
                  <a:cubicBezTo>
                    <a:pt x="67358" y="48241"/>
                    <a:pt x="64837" y="43421"/>
                    <a:pt x="61288" y="39402"/>
                  </a:cubicBezTo>
                  <a:cubicBezTo>
                    <a:pt x="58312" y="36071"/>
                    <a:pt x="54545" y="33545"/>
                    <a:pt x="50334" y="32057"/>
                  </a:cubicBezTo>
                  <a:cubicBezTo>
                    <a:pt x="46334" y="30703"/>
                    <a:pt x="42059" y="30370"/>
                    <a:pt x="37898" y="31090"/>
                  </a:cubicBezTo>
                  <a:cubicBezTo>
                    <a:pt x="33617" y="31794"/>
                    <a:pt x="29584" y="33567"/>
                    <a:pt x="26171" y="36245"/>
                  </a:cubicBezTo>
                  <a:cubicBezTo>
                    <a:pt x="22436" y="39299"/>
                    <a:pt x="19495" y="43213"/>
                    <a:pt x="17601" y="47650"/>
                  </a:cubicBezTo>
                  <a:cubicBezTo>
                    <a:pt x="15297" y="53237"/>
                    <a:pt x="14283" y="59272"/>
                    <a:pt x="14637" y="65305"/>
                  </a:cubicBezTo>
                  <a:cubicBezTo>
                    <a:pt x="14804" y="71264"/>
                    <a:pt x="16395" y="77096"/>
                    <a:pt x="19276" y="82316"/>
                  </a:cubicBezTo>
                  <a:cubicBezTo>
                    <a:pt x="22350" y="87799"/>
                    <a:pt x="27323" y="91970"/>
                    <a:pt x="33258" y="94043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1" name="Forme libre : forme 100">
              <a:extLst>
                <a:ext uri="{FF2B5EF4-FFF2-40B4-BE49-F238E27FC236}">
                  <a16:creationId xmlns:a16="http://schemas.microsoft.com/office/drawing/2014/main" id="{FDDB84AB-1E75-49F6-8D3F-7D37AE828B04}"/>
                </a:ext>
              </a:extLst>
            </p:cNvPr>
            <p:cNvSpPr/>
            <p:nvPr/>
          </p:nvSpPr>
          <p:spPr>
            <a:xfrm>
              <a:off x="2001441" y="3050630"/>
              <a:ext cx="100394" cy="183032"/>
            </a:xfrm>
            <a:custGeom>
              <a:avLst/>
              <a:gdLst>
                <a:gd name="connsiteX0" fmla="*/ -324 w 100394"/>
                <a:gd name="connsiteY0" fmla="*/ 8151 h 183032"/>
                <a:gd name="connsiteX1" fmla="*/ 2253 w 100394"/>
                <a:gd name="connsiteY1" fmla="*/ 1707 h 183032"/>
                <a:gd name="connsiteX2" fmla="*/ 7086 w 100394"/>
                <a:gd name="connsiteY2" fmla="*/ -290 h 183032"/>
                <a:gd name="connsiteX3" fmla="*/ 11918 w 100394"/>
                <a:gd name="connsiteY3" fmla="*/ 1707 h 183032"/>
                <a:gd name="connsiteX4" fmla="*/ 14431 w 100394"/>
                <a:gd name="connsiteY4" fmla="*/ 8151 h 183032"/>
                <a:gd name="connsiteX5" fmla="*/ 14431 w 100394"/>
                <a:gd name="connsiteY5" fmla="*/ 50613 h 183032"/>
                <a:gd name="connsiteX6" fmla="*/ 14882 w 100394"/>
                <a:gd name="connsiteY6" fmla="*/ 93140 h 183032"/>
                <a:gd name="connsiteX7" fmla="*/ 48968 w 100394"/>
                <a:gd name="connsiteY7" fmla="*/ 76129 h 183032"/>
                <a:gd name="connsiteX8" fmla="*/ 67847 w 100394"/>
                <a:gd name="connsiteY8" fmla="*/ 77804 h 183032"/>
                <a:gd name="connsiteX9" fmla="*/ 84278 w 100394"/>
                <a:gd name="connsiteY9" fmla="*/ 86696 h 183032"/>
                <a:gd name="connsiteX10" fmla="*/ 95941 w 100394"/>
                <a:gd name="connsiteY10" fmla="*/ 103127 h 183032"/>
                <a:gd name="connsiteX11" fmla="*/ 100000 w 100394"/>
                <a:gd name="connsiteY11" fmla="*/ 127161 h 183032"/>
                <a:gd name="connsiteX12" fmla="*/ 90657 w 100394"/>
                <a:gd name="connsiteY12" fmla="*/ 156543 h 183032"/>
                <a:gd name="connsiteX13" fmla="*/ 69394 w 100394"/>
                <a:gd name="connsiteY13" fmla="*/ 172523 h 183032"/>
                <a:gd name="connsiteX14" fmla="*/ 42976 w 100394"/>
                <a:gd name="connsiteY14" fmla="*/ 175293 h 183032"/>
                <a:gd name="connsiteX15" fmla="*/ 18813 w 100394"/>
                <a:gd name="connsiteY15" fmla="*/ 165306 h 183032"/>
                <a:gd name="connsiteX16" fmla="*/ 19715 w 100394"/>
                <a:gd name="connsiteY16" fmla="*/ 173425 h 183032"/>
                <a:gd name="connsiteX17" fmla="*/ 18233 w 100394"/>
                <a:gd name="connsiteY17" fmla="*/ 179868 h 183032"/>
                <a:gd name="connsiteX18" fmla="*/ 8696 w 100394"/>
                <a:gd name="connsiteY18" fmla="*/ 181544 h 183032"/>
                <a:gd name="connsiteX19" fmla="*/ 5217 w 100394"/>
                <a:gd name="connsiteY19" fmla="*/ 176260 h 183032"/>
                <a:gd name="connsiteX20" fmla="*/ 385 w 100394"/>
                <a:gd name="connsiteY20" fmla="*/ 92044 h 183032"/>
                <a:gd name="connsiteX21" fmla="*/ -324 w 100394"/>
                <a:gd name="connsiteY21" fmla="*/ 8151 h 183032"/>
                <a:gd name="connsiteX22" fmla="*/ 85051 w 100394"/>
                <a:gd name="connsiteY22" fmla="*/ 125937 h 183032"/>
                <a:gd name="connsiteX23" fmla="*/ 80219 w 100394"/>
                <a:gd name="connsiteY23" fmla="*/ 107380 h 183032"/>
                <a:gd name="connsiteX24" fmla="*/ 68298 w 100394"/>
                <a:gd name="connsiteY24" fmla="*/ 95653 h 183032"/>
                <a:gd name="connsiteX25" fmla="*/ 52641 w 100394"/>
                <a:gd name="connsiteY25" fmla="*/ 91400 h 183032"/>
                <a:gd name="connsiteX26" fmla="*/ 36661 w 100394"/>
                <a:gd name="connsiteY26" fmla="*/ 95137 h 183032"/>
                <a:gd name="connsiteX27" fmla="*/ 23774 w 100394"/>
                <a:gd name="connsiteY27" fmla="*/ 107057 h 183032"/>
                <a:gd name="connsiteX28" fmla="*/ 17331 w 100394"/>
                <a:gd name="connsiteY28" fmla="*/ 127161 h 183032"/>
                <a:gd name="connsiteX29" fmla="*/ 21261 w 100394"/>
                <a:gd name="connsiteY29" fmla="*/ 146491 h 183032"/>
                <a:gd name="connsiteX30" fmla="*/ 33633 w 100394"/>
                <a:gd name="connsiteY30" fmla="*/ 157703 h 183032"/>
                <a:gd name="connsiteX31" fmla="*/ 50063 w 100394"/>
                <a:gd name="connsiteY31" fmla="*/ 161182 h 183032"/>
                <a:gd name="connsiteX32" fmla="*/ 66687 w 100394"/>
                <a:gd name="connsiteY32" fmla="*/ 156929 h 183032"/>
                <a:gd name="connsiteX33" fmla="*/ 79574 w 100394"/>
                <a:gd name="connsiteY33" fmla="*/ 145202 h 183032"/>
                <a:gd name="connsiteX34" fmla="*/ 85051 w 100394"/>
                <a:gd name="connsiteY34" fmla="*/ 125936 h 183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0394" h="183032">
                  <a:moveTo>
                    <a:pt x="-324" y="8151"/>
                  </a:moveTo>
                  <a:cubicBezTo>
                    <a:pt x="-412" y="5735"/>
                    <a:pt x="524" y="3395"/>
                    <a:pt x="2253" y="1707"/>
                  </a:cubicBezTo>
                  <a:cubicBezTo>
                    <a:pt x="3547" y="444"/>
                    <a:pt x="5278" y="-271"/>
                    <a:pt x="7086" y="-290"/>
                  </a:cubicBezTo>
                  <a:cubicBezTo>
                    <a:pt x="8890" y="-252"/>
                    <a:pt x="10614" y="461"/>
                    <a:pt x="11918" y="1707"/>
                  </a:cubicBezTo>
                  <a:cubicBezTo>
                    <a:pt x="13597" y="3424"/>
                    <a:pt x="14505" y="5750"/>
                    <a:pt x="14431" y="8151"/>
                  </a:cubicBezTo>
                  <a:cubicBezTo>
                    <a:pt x="14431" y="22520"/>
                    <a:pt x="14431" y="36695"/>
                    <a:pt x="14431" y="50613"/>
                  </a:cubicBezTo>
                  <a:cubicBezTo>
                    <a:pt x="14431" y="64531"/>
                    <a:pt x="14431" y="78771"/>
                    <a:pt x="14882" y="93140"/>
                  </a:cubicBezTo>
                  <a:cubicBezTo>
                    <a:pt x="23635" y="83299"/>
                    <a:pt x="35842" y="77206"/>
                    <a:pt x="48968" y="76129"/>
                  </a:cubicBezTo>
                  <a:cubicBezTo>
                    <a:pt x="55311" y="75582"/>
                    <a:pt x="61700" y="76149"/>
                    <a:pt x="67847" y="77804"/>
                  </a:cubicBezTo>
                  <a:cubicBezTo>
                    <a:pt x="73937" y="79462"/>
                    <a:pt x="79560" y="82505"/>
                    <a:pt x="84278" y="86696"/>
                  </a:cubicBezTo>
                  <a:cubicBezTo>
                    <a:pt x="89292" y="91280"/>
                    <a:pt x="93268" y="96882"/>
                    <a:pt x="95941" y="103127"/>
                  </a:cubicBezTo>
                  <a:cubicBezTo>
                    <a:pt x="99006" y="110753"/>
                    <a:pt x="100391" y="118951"/>
                    <a:pt x="100000" y="127161"/>
                  </a:cubicBezTo>
                  <a:cubicBezTo>
                    <a:pt x="100108" y="137702"/>
                    <a:pt x="96833" y="148000"/>
                    <a:pt x="90657" y="156543"/>
                  </a:cubicBezTo>
                  <a:cubicBezTo>
                    <a:pt x="85204" y="163754"/>
                    <a:pt x="77837" y="169290"/>
                    <a:pt x="69394" y="172523"/>
                  </a:cubicBezTo>
                  <a:cubicBezTo>
                    <a:pt x="60958" y="175643"/>
                    <a:pt x="51875" y="176595"/>
                    <a:pt x="42976" y="175293"/>
                  </a:cubicBezTo>
                  <a:cubicBezTo>
                    <a:pt x="34157" y="174248"/>
                    <a:pt x="25796" y="170792"/>
                    <a:pt x="18813" y="165306"/>
                  </a:cubicBezTo>
                  <a:lnTo>
                    <a:pt x="19715" y="173425"/>
                  </a:lnTo>
                  <a:cubicBezTo>
                    <a:pt x="20011" y="175681"/>
                    <a:pt x="19485" y="177969"/>
                    <a:pt x="18233" y="179868"/>
                  </a:cubicBezTo>
                  <a:cubicBezTo>
                    <a:pt x="16027" y="182909"/>
                    <a:pt x="11806" y="183651"/>
                    <a:pt x="8696" y="181544"/>
                  </a:cubicBezTo>
                  <a:cubicBezTo>
                    <a:pt x="6859" y="180336"/>
                    <a:pt x="5600" y="178425"/>
                    <a:pt x="5217" y="176260"/>
                  </a:cubicBezTo>
                  <a:cubicBezTo>
                    <a:pt x="2382" y="147909"/>
                    <a:pt x="771" y="119837"/>
                    <a:pt x="385" y="92044"/>
                  </a:cubicBezTo>
                  <a:cubicBezTo>
                    <a:pt x="-2" y="64252"/>
                    <a:pt x="-238" y="36287"/>
                    <a:pt x="-324" y="8151"/>
                  </a:cubicBezTo>
                  <a:close/>
                  <a:moveTo>
                    <a:pt x="85051" y="125937"/>
                  </a:moveTo>
                  <a:cubicBezTo>
                    <a:pt x="85253" y="119416"/>
                    <a:pt x="83576" y="112974"/>
                    <a:pt x="80219" y="107380"/>
                  </a:cubicBezTo>
                  <a:cubicBezTo>
                    <a:pt x="77302" y="102524"/>
                    <a:pt x="73201" y="98489"/>
                    <a:pt x="68298" y="95653"/>
                  </a:cubicBezTo>
                  <a:cubicBezTo>
                    <a:pt x="63527" y="92922"/>
                    <a:pt x="58137" y="91458"/>
                    <a:pt x="52641" y="91400"/>
                  </a:cubicBezTo>
                  <a:cubicBezTo>
                    <a:pt x="47084" y="91280"/>
                    <a:pt x="41588" y="92565"/>
                    <a:pt x="36661" y="95137"/>
                  </a:cubicBezTo>
                  <a:cubicBezTo>
                    <a:pt x="31440" y="97976"/>
                    <a:pt x="27011" y="102073"/>
                    <a:pt x="23774" y="107057"/>
                  </a:cubicBezTo>
                  <a:cubicBezTo>
                    <a:pt x="19871" y="113064"/>
                    <a:pt x="17646" y="120005"/>
                    <a:pt x="17331" y="127161"/>
                  </a:cubicBezTo>
                  <a:cubicBezTo>
                    <a:pt x="16496" y="133861"/>
                    <a:pt x="17876" y="140649"/>
                    <a:pt x="21261" y="146491"/>
                  </a:cubicBezTo>
                  <a:cubicBezTo>
                    <a:pt x="24217" y="151344"/>
                    <a:pt x="28513" y="155237"/>
                    <a:pt x="33633" y="157703"/>
                  </a:cubicBezTo>
                  <a:cubicBezTo>
                    <a:pt x="38759" y="160141"/>
                    <a:pt x="44389" y="161333"/>
                    <a:pt x="50063" y="161182"/>
                  </a:cubicBezTo>
                  <a:cubicBezTo>
                    <a:pt x="55861" y="161087"/>
                    <a:pt x="61556" y="159630"/>
                    <a:pt x="66687" y="156929"/>
                  </a:cubicBezTo>
                  <a:cubicBezTo>
                    <a:pt x="71898" y="154163"/>
                    <a:pt x="76330" y="150130"/>
                    <a:pt x="79574" y="145202"/>
                  </a:cubicBezTo>
                  <a:cubicBezTo>
                    <a:pt x="83364" y="139509"/>
                    <a:pt x="85279" y="132772"/>
                    <a:pt x="85051" y="125936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2" name="Forme libre : forme 101">
              <a:extLst>
                <a:ext uri="{FF2B5EF4-FFF2-40B4-BE49-F238E27FC236}">
                  <a16:creationId xmlns:a16="http://schemas.microsoft.com/office/drawing/2014/main" id="{FB5D8307-9478-48D0-B2BE-C55A7E7877D6}"/>
                </a:ext>
              </a:extLst>
            </p:cNvPr>
            <p:cNvSpPr/>
            <p:nvPr/>
          </p:nvSpPr>
          <p:spPr>
            <a:xfrm>
              <a:off x="2120315" y="3118179"/>
              <a:ext cx="98393" cy="116811"/>
            </a:xfrm>
            <a:custGeom>
              <a:avLst/>
              <a:gdLst>
                <a:gd name="connsiteX0" fmla="*/ 92920 w 98393"/>
                <a:gd name="connsiteY0" fmla="*/ 51236 h 116811"/>
                <a:gd name="connsiteX1" fmla="*/ 78294 w 98393"/>
                <a:gd name="connsiteY1" fmla="*/ 55875 h 116811"/>
                <a:gd name="connsiteX2" fmla="*/ 55806 w 98393"/>
                <a:gd name="connsiteY2" fmla="*/ 59934 h 116811"/>
                <a:gd name="connsiteX3" fmla="*/ 32223 w 98393"/>
                <a:gd name="connsiteY3" fmla="*/ 63092 h 116811"/>
                <a:gd name="connsiteX4" fmla="*/ 14439 w 98393"/>
                <a:gd name="connsiteY4" fmla="*/ 64638 h 116811"/>
                <a:gd name="connsiteX5" fmla="*/ 18047 w 98393"/>
                <a:gd name="connsiteY5" fmla="*/ 80747 h 116811"/>
                <a:gd name="connsiteX6" fmla="*/ 25908 w 98393"/>
                <a:gd name="connsiteY6" fmla="*/ 92925 h 116811"/>
                <a:gd name="connsiteX7" fmla="*/ 37378 w 98393"/>
                <a:gd name="connsiteY7" fmla="*/ 100141 h 116811"/>
                <a:gd name="connsiteX8" fmla="*/ 51875 w 98393"/>
                <a:gd name="connsiteY8" fmla="*/ 100915 h 116811"/>
                <a:gd name="connsiteX9" fmla="*/ 68628 w 98393"/>
                <a:gd name="connsiteY9" fmla="*/ 94020 h 116811"/>
                <a:gd name="connsiteX10" fmla="*/ 83835 w 98393"/>
                <a:gd name="connsiteY10" fmla="*/ 78363 h 116811"/>
                <a:gd name="connsiteX11" fmla="*/ 89312 w 98393"/>
                <a:gd name="connsiteY11" fmla="*/ 75270 h 116811"/>
                <a:gd name="connsiteX12" fmla="*/ 94595 w 98393"/>
                <a:gd name="connsiteY12" fmla="*/ 76494 h 116811"/>
                <a:gd name="connsiteX13" fmla="*/ 97753 w 98393"/>
                <a:gd name="connsiteY13" fmla="*/ 80747 h 116811"/>
                <a:gd name="connsiteX14" fmla="*/ 97173 w 98393"/>
                <a:gd name="connsiteY14" fmla="*/ 86546 h 116811"/>
                <a:gd name="connsiteX15" fmla="*/ 76489 w 98393"/>
                <a:gd name="connsiteY15" fmla="*/ 106843 h 116811"/>
                <a:gd name="connsiteX16" fmla="*/ 55484 w 98393"/>
                <a:gd name="connsiteY16" fmla="*/ 115606 h 116811"/>
                <a:gd name="connsiteX17" fmla="*/ 34220 w 98393"/>
                <a:gd name="connsiteY17" fmla="*/ 114833 h 116811"/>
                <a:gd name="connsiteX18" fmla="*/ 16436 w 98393"/>
                <a:gd name="connsiteY18" fmla="*/ 104459 h 116811"/>
                <a:gd name="connsiteX19" fmla="*/ 4194 w 98393"/>
                <a:gd name="connsiteY19" fmla="*/ 85902 h 116811"/>
                <a:gd name="connsiteX20" fmla="*/ -317 w 98393"/>
                <a:gd name="connsiteY20" fmla="*/ 60128 h 116811"/>
                <a:gd name="connsiteX21" fmla="*/ 1939 w 98393"/>
                <a:gd name="connsiteY21" fmla="*/ 39831 h 116811"/>
                <a:gd name="connsiteX22" fmla="*/ 9026 w 98393"/>
                <a:gd name="connsiteY22" fmla="*/ 21532 h 116811"/>
                <a:gd name="connsiteX23" fmla="*/ 21527 w 98393"/>
                <a:gd name="connsiteY23" fmla="*/ 7485 h 116811"/>
                <a:gd name="connsiteX24" fmla="*/ 40406 w 98393"/>
                <a:gd name="connsiteY24" fmla="*/ 139 h 116811"/>
                <a:gd name="connsiteX25" fmla="*/ 59092 w 98393"/>
                <a:gd name="connsiteY25" fmla="*/ 1235 h 116811"/>
                <a:gd name="connsiteX26" fmla="*/ 76038 w 98393"/>
                <a:gd name="connsiteY26" fmla="*/ 9225 h 116811"/>
                <a:gd name="connsiteX27" fmla="*/ 88925 w 98393"/>
                <a:gd name="connsiteY27" fmla="*/ 23594 h 116811"/>
                <a:gd name="connsiteX28" fmla="*/ 95369 w 98393"/>
                <a:gd name="connsiteY28" fmla="*/ 43890 h 116811"/>
                <a:gd name="connsiteX29" fmla="*/ 92920 w 98393"/>
                <a:gd name="connsiteY29" fmla="*/ 51236 h 116811"/>
                <a:gd name="connsiteX30" fmla="*/ 39826 w 98393"/>
                <a:gd name="connsiteY30" fmla="*/ 15861 h 116811"/>
                <a:gd name="connsiteX31" fmla="*/ 29388 w 98393"/>
                <a:gd name="connsiteY31" fmla="*/ 20436 h 116811"/>
                <a:gd name="connsiteX32" fmla="*/ 22042 w 98393"/>
                <a:gd name="connsiteY32" fmla="*/ 28104 h 116811"/>
                <a:gd name="connsiteX33" fmla="*/ 17403 w 98393"/>
                <a:gd name="connsiteY33" fmla="*/ 37898 h 116811"/>
                <a:gd name="connsiteX34" fmla="*/ 15148 w 98393"/>
                <a:gd name="connsiteY34" fmla="*/ 49303 h 116811"/>
                <a:gd name="connsiteX35" fmla="*/ 47880 w 98393"/>
                <a:gd name="connsiteY35" fmla="*/ 46532 h 116811"/>
                <a:gd name="connsiteX36" fmla="*/ 80098 w 98393"/>
                <a:gd name="connsiteY36" fmla="*/ 40089 h 116811"/>
                <a:gd name="connsiteX37" fmla="*/ 75394 w 98393"/>
                <a:gd name="connsiteY37" fmla="*/ 29006 h 116811"/>
                <a:gd name="connsiteX38" fmla="*/ 66631 w 98393"/>
                <a:gd name="connsiteY38" fmla="*/ 20372 h 116811"/>
                <a:gd name="connsiteX39" fmla="*/ 54582 w 98393"/>
                <a:gd name="connsiteY39" fmla="*/ 15732 h 116811"/>
                <a:gd name="connsiteX40" fmla="*/ 39569 w 98393"/>
                <a:gd name="connsiteY40" fmla="*/ 15861 h 116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8393" h="116811">
                  <a:moveTo>
                    <a:pt x="92920" y="51236"/>
                  </a:moveTo>
                  <a:cubicBezTo>
                    <a:pt x="88306" y="53511"/>
                    <a:pt x="83375" y="55075"/>
                    <a:pt x="78294" y="55875"/>
                  </a:cubicBezTo>
                  <a:cubicBezTo>
                    <a:pt x="71334" y="57357"/>
                    <a:pt x="63860" y="58710"/>
                    <a:pt x="55806" y="59934"/>
                  </a:cubicBezTo>
                  <a:cubicBezTo>
                    <a:pt x="47751" y="61159"/>
                    <a:pt x="39890" y="62254"/>
                    <a:pt x="32223" y="63092"/>
                  </a:cubicBezTo>
                  <a:cubicBezTo>
                    <a:pt x="24555" y="63929"/>
                    <a:pt x="18692" y="64445"/>
                    <a:pt x="14439" y="64638"/>
                  </a:cubicBezTo>
                  <a:cubicBezTo>
                    <a:pt x="14769" y="70167"/>
                    <a:pt x="15987" y="75606"/>
                    <a:pt x="18047" y="80747"/>
                  </a:cubicBezTo>
                  <a:cubicBezTo>
                    <a:pt x="19851" y="85279"/>
                    <a:pt x="22521" y="89415"/>
                    <a:pt x="25908" y="92925"/>
                  </a:cubicBezTo>
                  <a:cubicBezTo>
                    <a:pt x="29147" y="96154"/>
                    <a:pt x="33065" y="98619"/>
                    <a:pt x="37378" y="100141"/>
                  </a:cubicBezTo>
                  <a:cubicBezTo>
                    <a:pt x="42052" y="101702"/>
                    <a:pt x="47061" y="101969"/>
                    <a:pt x="51875" y="100915"/>
                  </a:cubicBezTo>
                  <a:cubicBezTo>
                    <a:pt x="57920" y="99950"/>
                    <a:pt x="63656" y="97589"/>
                    <a:pt x="68628" y="94020"/>
                  </a:cubicBezTo>
                  <a:cubicBezTo>
                    <a:pt x="74431" y="89567"/>
                    <a:pt x="79554" y="84293"/>
                    <a:pt x="83835" y="78363"/>
                  </a:cubicBezTo>
                  <a:cubicBezTo>
                    <a:pt x="85185" y="76654"/>
                    <a:pt x="87152" y="75543"/>
                    <a:pt x="89312" y="75270"/>
                  </a:cubicBezTo>
                  <a:cubicBezTo>
                    <a:pt x="91163" y="75032"/>
                    <a:pt x="93037" y="75467"/>
                    <a:pt x="94595" y="76494"/>
                  </a:cubicBezTo>
                  <a:cubicBezTo>
                    <a:pt x="96080" y="77533"/>
                    <a:pt x="97188" y="79025"/>
                    <a:pt x="97753" y="80747"/>
                  </a:cubicBezTo>
                  <a:cubicBezTo>
                    <a:pt x="98316" y="82682"/>
                    <a:pt x="98108" y="84760"/>
                    <a:pt x="97173" y="86546"/>
                  </a:cubicBezTo>
                  <a:cubicBezTo>
                    <a:pt x="91533" y="94482"/>
                    <a:pt x="84530" y="101354"/>
                    <a:pt x="76489" y="106843"/>
                  </a:cubicBezTo>
                  <a:cubicBezTo>
                    <a:pt x="70070" y="110999"/>
                    <a:pt x="62954" y="113968"/>
                    <a:pt x="55484" y="115606"/>
                  </a:cubicBezTo>
                  <a:cubicBezTo>
                    <a:pt x="48436" y="117048"/>
                    <a:pt x="41145" y="116783"/>
                    <a:pt x="34220" y="114833"/>
                  </a:cubicBezTo>
                  <a:cubicBezTo>
                    <a:pt x="27526" y="112898"/>
                    <a:pt x="21415" y="109334"/>
                    <a:pt x="16436" y="104459"/>
                  </a:cubicBezTo>
                  <a:cubicBezTo>
                    <a:pt x="11054" y="99237"/>
                    <a:pt x="6876" y="92904"/>
                    <a:pt x="4194" y="85902"/>
                  </a:cubicBezTo>
                  <a:cubicBezTo>
                    <a:pt x="1040" y="77682"/>
                    <a:pt x="-491" y="68930"/>
                    <a:pt x="-317" y="60128"/>
                  </a:cubicBezTo>
                  <a:cubicBezTo>
                    <a:pt x="-335" y="53299"/>
                    <a:pt x="421" y="46489"/>
                    <a:pt x="1939" y="39831"/>
                  </a:cubicBezTo>
                  <a:cubicBezTo>
                    <a:pt x="3335" y="33400"/>
                    <a:pt x="5726" y="27226"/>
                    <a:pt x="9026" y="21532"/>
                  </a:cubicBezTo>
                  <a:cubicBezTo>
                    <a:pt x="12232" y="16075"/>
                    <a:pt x="16479" y="11302"/>
                    <a:pt x="21527" y="7485"/>
                  </a:cubicBezTo>
                  <a:cubicBezTo>
                    <a:pt x="27083" y="3453"/>
                    <a:pt x="33586" y="922"/>
                    <a:pt x="40406" y="139"/>
                  </a:cubicBezTo>
                  <a:cubicBezTo>
                    <a:pt x="46648" y="-689"/>
                    <a:pt x="52990" y="-317"/>
                    <a:pt x="59092" y="1235"/>
                  </a:cubicBezTo>
                  <a:cubicBezTo>
                    <a:pt x="65228" y="2711"/>
                    <a:pt x="70995" y="5430"/>
                    <a:pt x="76038" y="9225"/>
                  </a:cubicBezTo>
                  <a:cubicBezTo>
                    <a:pt x="81279" y="13075"/>
                    <a:pt x="85666" y="17967"/>
                    <a:pt x="88925" y="23594"/>
                  </a:cubicBezTo>
                  <a:cubicBezTo>
                    <a:pt x="92440" y="29847"/>
                    <a:pt x="94633" y="36755"/>
                    <a:pt x="95369" y="43890"/>
                  </a:cubicBezTo>
                  <a:cubicBezTo>
                    <a:pt x="96153" y="46610"/>
                    <a:pt x="95179" y="49531"/>
                    <a:pt x="92920" y="51236"/>
                  </a:cubicBezTo>
                  <a:close/>
                  <a:moveTo>
                    <a:pt x="39826" y="15861"/>
                  </a:moveTo>
                  <a:cubicBezTo>
                    <a:pt x="36049" y="16588"/>
                    <a:pt x="32482" y="18151"/>
                    <a:pt x="29388" y="20436"/>
                  </a:cubicBezTo>
                  <a:cubicBezTo>
                    <a:pt x="26532" y="22568"/>
                    <a:pt x="24050" y="25159"/>
                    <a:pt x="22042" y="28104"/>
                  </a:cubicBezTo>
                  <a:cubicBezTo>
                    <a:pt x="19999" y="31109"/>
                    <a:pt x="18434" y="34413"/>
                    <a:pt x="17403" y="37898"/>
                  </a:cubicBezTo>
                  <a:cubicBezTo>
                    <a:pt x="16256" y="41611"/>
                    <a:pt x="15501" y="45433"/>
                    <a:pt x="15148" y="49303"/>
                  </a:cubicBezTo>
                  <a:cubicBezTo>
                    <a:pt x="26119" y="49355"/>
                    <a:pt x="37074" y="48428"/>
                    <a:pt x="47880" y="46532"/>
                  </a:cubicBezTo>
                  <a:cubicBezTo>
                    <a:pt x="58276" y="44642"/>
                    <a:pt x="69015" y="42494"/>
                    <a:pt x="80098" y="40089"/>
                  </a:cubicBezTo>
                  <a:cubicBezTo>
                    <a:pt x="79265" y="36124"/>
                    <a:pt x="77667" y="32360"/>
                    <a:pt x="75394" y="29006"/>
                  </a:cubicBezTo>
                  <a:cubicBezTo>
                    <a:pt x="73096" y="25557"/>
                    <a:pt x="70113" y="22619"/>
                    <a:pt x="66631" y="20372"/>
                  </a:cubicBezTo>
                  <a:cubicBezTo>
                    <a:pt x="62953" y="18060"/>
                    <a:pt x="58860" y="16485"/>
                    <a:pt x="54582" y="15732"/>
                  </a:cubicBezTo>
                  <a:cubicBezTo>
                    <a:pt x="49617" y="14794"/>
                    <a:pt x="44516" y="14838"/>
                    <a:pt x="39569" y="15861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3" name="Forme libre : forme 102">
              <a:extLst>
                <a:ext uri="{FF2B5EF4-FFF2-40B4-BE49-F238E27FC236}">
                  <a16:creationId xmlns:a16="http://schemas.microsoft.com/office/drawing/2014/main" id="{87B7B171-4D1F-45AD-A259-F13D0F35E830}"/>
                </a:ext>
              </a:extLst>
            </p:cNvPr>
            <p:cNvSpPr/>
            <p:nvPr/>
          </p:nvSpPr>
          <p:spPr>
            <a:xfrm>
              <a:off x="2236982" y="3123925"/>
              <a:ext cx="80735" cy="112444"/>
            </a:xfrm>
            <a:custGeom>
              <a:avLst/>
              <a:gdLst>
                <a:gd name="connsiteX0" fmla="*/ 12788 w 80735"/>
                <a:gd name="connsiteY0" fmla="*/ 86728 h 112444"/>
                <a:gd name="connsiteX1" fmla="*/ 26126 w 80735"/>
                <a:gd name="connsiteY1" fmla="*/ 94074 h 112444"/>
                <a:gd name="connsiteX2" fmla="*/ 43588 w 80735"/>
                <a:gd name="connsiteY2" fmla="*/ 96393 h 112444"/>
                <a:gd name="connsiteX3" fmla="*/ 58988 w 80735"/>
                <a:gd name="connsiteY3" fmla="*/ 92656 h 112444"/>
                <a:gd name="connsiteX4" fmla="*/ 65431 w 80735"/>
                <a:gd name="connsiteY4" fmla="*/ 81702 h 112444"/>
                <a:gd name="connsiteX5" fmla="*/ 61049 w 80735"/>
                <a:gd name="connsiteY5" fmla="*/ 71070 h 112444"/>
                <a:gd name="connsiteX6" fmla="*/ 50031 w 80735"/>
                <a:gd name="connsiteY6" fmla="*/ 65013 h 112444"/>
                <a:gd name="connsiteX7" fmla="*/ 35534 w 80735"/>
                <a:gd name="connsiteY7" fmla="*/ 60954 h 112444"/>
                <a:gd name="connsiteX8" fmla="*/ 20907 w 80735"/>
                <a:gd name="connsiteY8" fmla="*/ 56379 h 112444"/>
                <a:gd name="connsiteX9" fmla="*/ 9180 w 80735"/>
                <a:gd name="connsiteY9" fmla="*/ 48905 h 112444"/>
                <a:gd name="connsiteX10" fmla="*/ 3574 w 80735"/>
                <a:gd name="connsiteY10" fmla="*/ 36018 h 112444"/>
                <a:gd name="connsiteX11" fmla="*/ 5958 w 80735"/>
                <a:gd name="connsiteY11" fmla="*/ 20747 h 112444"/>
                <a:gd name="connsiteX12" fmla="*/ 14270 w 80735"/>
                <a:gd name="connsiteY12" fmla="*/ 9600 h 112444"/>
                <a:gd name="connsiteX13" fmla="*/ 26384 w 80735"/>
                <a:gd name="connsiteY13" fmla="*/ 2770 h 112444"/>
                <a:gd name="connsiteX14" fmla="*/ 40366 w 80735"/>
                <a:gd name="connsiteY14" fmla="*/ -194 h 112444"/>
                <a:gd name="connsiteX15" fmla="*/ 59697 w 80735"/>
                <a:gd name="connsiteY15" fmla="*/ 3350 h 112444"/>
                <a:gd name="connsiteX16" fmla="*/ 73614 w 80735"/>
                <a:gd name="connsiteY16" fmla="*/ 14754 h 112444"/>
                <a:gd name="connsiteX17" fmla="*/ 74774 w 80735"/>
                <a:gd name="connsiteY17" fmla="*/ 20231 h 112444"/>
                <a:gd name="connsiteX18" fmla="*/ 72261 w 80735"/>
                <a:gd name="connsiteY18" fmla="*/ 24484 h 112444"/>
                <a:gd name="connsiteX19" fmla="*/ 67557 w 80735"/>
                <a:gd name="connsiteY19" fmla="*/ 25708 h 112444"/>
                <a:gd name="connsiteX20" fmla="*/ 62403 w 80735"/>
                <a:gd name="connsiteY20" fmla="*/ 22615 h 112444"/>
                <a:gd name="connsiteX21" fmla="*/ 52158 w 80735"/>
                <a:gd name="connsiteY21" fmla="*/ 15850 h 112444"/>
                <a:gd name="connsiteX22" fmla="*/ 39271 w 80735"/>
                <a:gd name="connsiteY22" fmla="*/ 14174 h 112444"/>
                <a:gd name="connsiteX23" fmla="*/ 24451 w 80735"/>
                <a:gd name="connsiteY23" fmla="*/ 19651 h 112444"/>
                <a:gd name="connsiteX24" fmla="*/ 18394 w 80735"/>
                <a:gd name="connsiteY24" fmla="*/ 32538 h 112444"/>
                <a:gd name="connsiteX25" fmla="*/ 23098 w 80735"/>
                <a:gd name="connsiteY25" fmla="*/ 40528 h 112444"/>
                <a:gd name="connsiteX26" fmla="*/ 34954 w 80735"/>
                <a:gd name="connsiteY26" fmla="*/ 45361 h 112444"/>
                <a:gd name="connsiteX27" fmla="*/ 50095 w 80735"/>
                <a:gd name="connsiteY27" fmla="*/ 49743 h 112444"/>
                <a:gd name="connsiteX28" fmla="*/ 64980 w 80735"/>
                <a:gd name="connsiteY28" fmla="*/ 55799 h 112444"/>
                <a:gd name="connsiteX29" fmla="*/ 76191 w 80735"/>
                <a:gd name="connsiteY29" fmla="*/ 66109 h 112444"/>
                <a:gd name="connsiteX30" fmla="*/ 80315 w 80735"/>
                <a:gd name="connsiteY30" fmla="*/ 83184 h 112444"/>
                <a:gd name="connsiteX31" fmla="*/ 75289 w 80735"/>
                <a:gd name="connsiteY31" fmla="*/ 97553 h 112444"/>
                <a:gd name="connsiteX32" fmla="*/ 63498 w 80735"/>
                <a:gd name="connsiteY32" fmla="*/ 106896 h 112444"/>
                <a:gd name="connsiteX33" fmla="*/ 47583 w 80735"/>
                <a:gd name="connsiteY33" fmla="*/ 111600 h 112444"/>
                <a:gd name="connsiteX34" fmla="*/ 30121 w 80735"/>
                <a:gd name="connsiteY34" fmla="*/ 111600 h 112444"/>
                <a:gd name="connsiteX35" fmla="*/ 14077 w 80735"/>
                <a:gd name="connsiteY35" fmla="*/ 107669 h 112444"/>
                <a:gd name="connsiteX36" fmla="*/ 2156 w 80735"/>
                <a:gd name="connsiteY36" fmla="*/ 99744 h 112444"/>
                <a:gd name="connsiteX37" fmla="*/ -292 w 80735"/>
                <a:gd name="connsiteY37" fmla="*/ 93300 h 112444"/>
                <a:gd name="connsiteX38" fmla="*/ 1963 w 80735"/>
                <a:gd name="connsiteY38" fmla="*/ 87501 h 112444"/>
                <a:gd name="connsiteX39" fmla="*/ 6924 w 80735"/>
                <a:gd name="connsiteY39" fmla="*/ 84666 h 112444"/>
                <a:gd name="connsiteX40" fmla="*/ 12788 w 80735"/>
                <a:gd name="connsiteY40" fmla="*/ 86728 h 11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735" h="112444">
                  <a:moveTo>
                    <a:pt x="12788" y="86728"/>
                  </a:moveTo>
                  <a:cubicBezTo>
                    <a:pt x="16559" y="90241"/>
                    <a:pt x="21141" y="92765"/>
                    <a:pt x="26126" y="94074"/>
                  </a:cubicBezTo>
                  <a:cubicBezTo>
                    <a:pt x="31781" y="95792"/>
                    <a:pt x="37680" y="96575"/>
                    <a:pt x="43588" y="96393"/>
                  </a:cubicBezTo>
                  <a:cubicBezTo>
                    <a:pt x="48938" y="96333"/>
                    <a:pt x="54204" y="95054"/>
                    <a:pt x="58988" y="92656"/>
                  </a:cubicBezTo>
                  <a:cubicBezTo>
                    <a:pt x="63147" y="90637"/>
                    <a:pt x="65687" y="86318"/>
                    <a:pt x="65431" y="81702"/>
                  </a:cubicBezTo>
                  <a:cubicBezTo>
                    <a:pt x="65652" y="77678"/>
                    <a:pt x="64041" y="73770"/>
                    <a:pt x="61049" y="71070"/>
                  </a:cubicBezTo>
                  <a:cubicBezTo>
                    <a:pt x="57778" y="68394"/>
                    <a:pt x="54044" y="66341"/>
                    <a:pt x="50031" y="65013"/>
                  </a:cubicBezTo>
                  <a:cubicBezTo>
                    <a:pt x="45303" y="63314"/>
                    <a:pt x="40457" y="61957"/>
                    <a:pt x="35534" y="60954"/>
                  </a:cubicBezTo>
                  <a:cubicBezTo>
                    <a:pt x="30537" y="59847"/>
                    <a:pt x="25644" y="58316"/>
                    <a:pt x="20907" y="56379"/>
                  </a:cubicBezTo>
                  <a:cubicBezTo>
                    <a:pt x="16578" y="54617"/>
                    <a:pt x="12605" y="52085"/>
                    <a:pt x="9180" y="48905"/>
                  </a:cubicBezTo>
                  <a:cubicBezTo>
                    <a:pt x="5728" y="45487"/>
                    <a:pt x="3721" y="40873"/>
                    <a:pt x="3574" y="36018"/>
                  </a:cubicBezTo>
                  <a:cubicBezTo>
                    <a:pt x="3080" y="30808"/>
                    <a:pt x="3900" y="25558"/>
                    <a:pt x="5958" y="20747"/>
                  </a:cubicBezTo>
                  <a:cubicBezTo>
                    <a:pt x="7897" y="16478"/>
                    <a:pt x="10732" y="12676"/>
                    <a:pt x="14270" y="9600"/>
                  </a:cubicBezTo>
                  <a:cubicBezTo>
                    <a:pt x="17845" y="6585"/>
                    <a:pt x="21954" y="4268"/>
                    <a:pt x="26384" y="2770"/>
                  </a:cubicBezTo>
                  <a:cubicBezTo>
                    <a:pt x="30893" y="1167"/>
                    <a:pt x="35595" y="170"/>
                    <a:pt x="40366" y="-194"/>
                  </a:cubicBezTo>
                  <a:cubicBezTo>
                    <a:pt x="47005" y="-658"/>
                    <a:pt x="53654" y="561"/>
                    <a:pt x="59697" y="3350"/>
                  </a:cubicBezTo>
                  <a:cubicBezTo>
                    <a:pt x="65293" y="5805"/>
                    <a:pt x="70107" y="9750"/>
                    <a:pt x="73614" y="14754"/>
                  </a:cubicBezTo>
                  <a:cubicBezTo>
                    <a:pt x="74736" y="16344"/>
                    <a:pt x="75156" y="18324"/>
                    <a:pt x="74774" y="20231"/>
                  </a:cubicBezTo>
                  <a:cubicBezTo>
                    <a:pt x="74468" y="21902"/>
                    <a:pt x="73578" y="23410"/>
                    <a:pt x="72261" y="24484"/>
                  </a:cubicBezTo>
                  <a:cubicBezTo>
                    <a:pt x="70913" y="25490"/>
                    <a:pt x="69225" y="25930"/>
                    <a:pt x="67557" y="25708"/>
                  </a:cubicBezTo>
                  <a:cubicBezTo>
                    <a:pt x="65504" y="25381"/>
                    <a:pt x="63657" y="24273"/>
                    <a:pt x="62403" y="22615"/>
                  </a:cubicBezTo>
                  <a:cubicBezTo>
                    <a:pt x="59609" y="19537"/>
                    <a:pt x="56086" y="17211"/>
                    <a:pt x="52158" y="15850"/>
                  </a:cubicBezTo>
                  <a:cubicBezTo>
                    <a:pt x="48046" y="14317"/>
                    <a:pt x="43638" y="13744"/>
                    <a:pt x="39271" y="14174"/>
                  </a:cubicBezTo>
                  <a:cubicBezTo>
                    <a:pt x="33934" y="14660"/>
                    <a:pt x="28821" y="16549"/>
                    <a:pt x="24451" y="19651"/>
                  </a:cubicBezTo>
                  <a:cubicBezTo>
                    <a:pt x="20243" y="22530"/>
                    <a:pt x="17925" y="27462"/>
                    <a:pt x="18394" y="32538"/>
                  </a:cubicBezTo>
                  <a:cubicBezTo>
                    <a:pt x="18309" y="35881"/>
                    <a:pt x="20134" y="38980"/>
                    <a:pt x="23098" y="40528"/>
                  </a:cubicBezTo>
                  <a:cubicBezTo>
                    <a:pt x="26880" y="42529"/>
                    <a:pt x="30851" y="44147"/>
                    <a:pt x="34954" y="45361"/>
                  </a:cubicBezTo>
                  <a:cubicBezTo>
                    <a:pt x="39722" y="46843"/>
                    <a:pt x="44747" y="48261"/>
                    <a:pt x="50095" y="49743"/>
                  </a:cubicBezTo>
                  <a:cubicBezTo>
                    <a:pt x="55294" y="51121"/>
                    <a:pt x="60296" y="53156"/>
                    <a:pt x="64980" y="55799"/>
                  </a:cubicBezTo>
                  <a:cubicBezTo>
                    <a:pt x="69453" y="58337"/>
                    <a:pt x="73288" y="61863"/>
                    <a:pt x="76191" y="66109"/>
                  </a:cubicBezTo>
                  <a:cubicBezTo>
                    <a:pt x="79351" y="71215"/>
                    <a:pt x="80796" y="77198"/>
                    <a:pt x="80315" y="83184"/>
                  </a:cubicBezTo>
                  <a:cubicBezTo>
                    <a:pt x="80227" y="88389"/>
                    <a:pt x="78465" y="93428"/>
                    <a:pt x="75289" y="97553"/>
                  </a:cubicBezTo>
                  <a:cubicBezTo>
                    <a:pt x="72129" y="101532"/>
                    <a:pt x="68094" y="104729"/>
                    <a:pt x="63498" y="106896"/>
                  </a:cubicBezTo>
                  <a:cubicBezTo>
                    <a:pt x="58471" y="109286"/>
                    <a:pt x="53101" y="110872"/>
                    <a:pt x="47583" y="111600"/>
                  </a:cubicBezTo>
                  <a:cubicBezTo>
                    <a:pt x="41785" y="112340"/>
                    <a:pt x="35918" y="112340"/>
                    <a:pt x="30121" y="111600"/>
                  </a:cubicBezTo>
                  <a:cubicBezTo>
                    <a:pt x="24619" y="111023"/>
                    <a:pt x="19222" y="109701"/>
                    <a:pt x="14077" y="107669"/>
                  </a:cubicBezTo>
                  <a:cubicBezTo>
                    <a:pt x="9538" y="105996"/>
                    <a:pt x="5455" y="103281"/>
                    <a:pt x="2156" y="99744"/>
                  </a:cubicBezTo>
                  <a:cubicBezTo>
                    <a:pt x="375" y="98099"/>
                    <a:pt x="-532" y="95713"/>
                    <a:pt x="-292" y="93300"/>
                  </a:cubicBezTo>
                  <a:cubicBezTo>
                    <a:pt x="-168" y="91178"/>
                    <a:pt x="621" y="89149"/>
                    <a:pt x="1963" y="87501"/>
                  </a:cubicBezTo>
                  <a:cubicBezTo>
                    <a:pt x="3211" y="85977"/>
                    <a:pt x="4978" y="84967"/>
                    <a:pt x="6924" y="84666"/>
                  </a:cubicBezTo>
                  <a:cubicBezTo>
                    <a:pt x="9103" y="84303"/>
                    <a:pt x="11316" y="85081"/>
                    <a:pt x="12788" y="86728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4" name="Forme libre : forme 103">
              <a:extLst>
                <a:ext uri="{FF2B5EF4-FFF2-40B4-BE49-F238E27FC236}">
                  <a16:creationId xmlns:a16="http://schemas.microsoft.com/office/drawing/2014/main" id="{ED847765-7FBE-4496-BAF2-2069911C6370}"/>
                </a:ext>
              </a:extLst>
            </p:cNvPr>
            <p:cNvSpPr/>
            <p:nvPr/>
          </p:nvSpPr>
          <p:spPr>
            <a:xfrm>
              <a:off x="2336120" y="3130904"/>
              <a:ext cx="92076" cy="98847"/>
            </a:xfrm>
            <a:custGeom>
              <a:avLst/>
              <a:gdLst>
                <a:gd name="connsiteX0" fmla="*/ 46900 w 92076"/>
                <a:gd name="connsiteY0" fmla="*/ 98499 h 98847"/>
                <a:gd name="connsiteX1" fmla="*/ 25830 w 92076"/>
                <a:gd name="connsiteY1" fmla="*/ 94697 h 98847"/>
                <a:gd name="connsiteX2" fmla="*/ 10946 w 92076"/>
                <a:gd name="connsiteY2" fmla="*/ 83615 h 98847"/>
                <a:gd name="connsiteX3" fmla="*/ 2376 w 92076"/>
                <a:gd name="connsiteY3" fmla="*/ 67635 h 98847"/>
                <a:gd name="connsiteX4" fmla="*/ -330 w 92076"/>
                <a:gd name="connsiteY4" fmla="*/ 49271 h 98847"/>
                <a:gd name="connsiteX5" fmla="*/ 2698 w 92076"/>
                <a:gd name="connsiteY5" fmla="*/ 31101 h 98847"/>
                <a:gd name="connsiteX6" fmla="*/ 11590 w 92076"/>
                <a:gd name="connsiteY6" fmla="*/ 15443 h 98847"/>
                <a:gd name="connsiteX7" fmla="*/ 26024 w 92076"/>
                <a:gd name="connsiteY7" fmla="*/ 4296 h 98847"/>
                <a:gd name="connsiteX8" fmla="*/ 45998 w 92076"/>
                <a:gd name="connsiteY8" fmla="*/ -279 h 98847"/>
                <a:gd name="connsiteX9" fmla="*/ 66166 w 92076"/>
                <a:gd name="connsiteY9" fmla="*/ 3974 h 98847"/>
                <a:gd name="connsiteX10" fmla="*/ 80600 w 92076"/>
                <a:gd name="connsiteY10" fmla="*/ 15250 h 98847"/>
                <a:gd name="connsiteX11" fmla="*/ 89041 w 92076"/>
                <a:gd name="connsiteY11" fmla="*/ 31423 h 98847"/>
                <a:gd name="connsiteX12" fmla="*/ 91747 w 92076"/>
                <a:gd name="connsiteY12" fmla="*/ 49916 h 98847"/>
                <a:gd name="connsiteX13" fmla="*/ 88912 w 92076"/>
                <a:gd name="connsiteY13" fmla="*/ 67635 h 98847"/>
                <a:gd name="connsiteX14" fmla="*/ 80471 w 92076"/>
                <a:gd name="connsiteY14" fmla="*/ 83100 h 98847"/>
                <a:gd name="connsiteX15" fmla="*/ 66488 w 92076"/>
                <a:gd name="connsiteY15" fmla="*/ 94247 h 98847"/>
                <a:gd name="connsiteX16" fmla="*/ 46900 w 92076"/>
                <a:gd name="connsiteY16" fmla="*/ 98499 h 98847"/>
                <a:gd name="connsiteX17" fmla="*/ 46900 w 92076"/>
                <a:gd name="connsiteY17" fmla="*/ 83808 h 98847"/>
                <a:gd name="connsiteX18" fmla="*/ 59787 w 92076"/>
                <a:gd name="connsiteY18" fmla="*/ 80973 h 98847"/>
                <a:gd name="connsiteX19" fmla="*/ 69130 w 92076"/>
                <a:gd name="connsiteY19" fmla="*/ 73305 h 98847"/>
                <a:gd name="connsiteX20" fmla="*/ 74672 w 92076"/>
                <a:gd name="connsiteY20" fmla="*/ 62222 h 98847"/>
                <a:gd name="connsiteX21" fmla="*/ 76476 w 92076"/>
                <a:gd name="connsiteY21" fmla="*/ 49336 h 98847"/>
                <a:gd name="connsiteX22" fmla="*/ 74543 w 92076"/>
                <a:gd name="connsiteY22" fmla="*/ 36449 h 98847"/>
                <a:gd name="connsiteX23" fmla="*/ 68486 w 92076"/>
                <a:gd name="connsiteY23" fmla="*/ 25366 h 98847"/>
                <a:gd name="connsiteX24" fmla="*/ 58563 w 92076"/>
                <a:gd name="connsiteY24" fmla="*/ 17763 h 98847"/>
                <a:gd name="connsiteX25" fmla="*/ 22351 w 92076"/>
                <a:gd name="connsiteY25" fmla="*/ 26332 h 98847"/>
                <a:gd name="connsiteX26" fmla="*/ 16616 w 92076"/>
                <a:gd name="connsiteY26" fmla="*/ 37286 h 98847"/>
                <a:gd name="connsiteX27" fmla="*/ 14619 w 92076"/>
                <a:gd name="connsiteY27" fmla="*/ 50173 h 98847"/>
                <a:gd name="connsiteX28" fmla="*/ 23060 w 92076"/>
                <a:gd name="connsiteY28" fmla="*/ 73112 h 98847"/>
                <a:gd name="connsiteX29" fmla="*/ 47094 w 92076"/>
                <a:gd name="connsiteY29" fmla="*/ 83808 h 9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2076" h="98847">
                  <a:moveTo>
                    <a:pt x="46900" y="98499"/>
                  </a:moveTo>
                  <a:cubicBezTo>
                    <a:pt x="39679" y="98857"/>
                    <a:pt x="32471" y="97557"/>
                    <a:pt x="25830" y="94697"/>
                  </a:cubicBezTo>
                  <a:cubicBezTo>
                    <a:pt x="20088" y="92188"/>
                    <a:pt x="14996" y="88397"/>
                    <a:pt x="10946" y="83615"/>
                  </a:cubicBezTo>
                  <a:cubicBezTo>
                    <a:pt x="7062" y="78907"/>
                    <a:pt x="4149" y="73475"/>
                    <a:pt x="2376" y="67635"/>
                  </a:cubicBezTo>
                  <a:cubicBezTo>
                    <a:pt x="577" y="61680"/>
                    <a:pt x="-335" y="55493"/>
                    <a:pt x="-330" y="49271"/>
                  </a:cubicBezTo>
                  <a:cubicBezTo>
                    <a:pt x="-331" y="43089"/>
                    <a:pt x="693" y="36949"/>
                    <a:pt x="2698" y="31101"/>
                  </a:cubicBezTo>
                  <a:cubicBezTo>
                    <a:pt x="4628" y="25358"/>
                    <a:pt x="7647" y="20042"/>
                    <a:pt x="11590" y="15443"/>
                  </a:cubicBezTo>
                  <a:cubicBezTo>
                    <a:pt x="15562" y="10752"/>
                    <a:pt x="20481" y="6953"/>
                    <a:pt x="26024" y="4296"/>
                  </a:cubicBezTo>
                  <a:cubicBezTo>
                    <a:pt x="32267" y="1328"/>
                    <a:pt x="39086" y="-234"/>
                    <a:pt x="45998" y="-279"/>
                  </a:cubicBezTo>
                  <a:cubicBezTo>
                    <a:pt x="52959" y="-437"/>
                    <a:pt x="59862" y="1019"/>
                    <a:pt x="66166" y="3974"/>
                  </a:cubicBezTo>
                  <a:cubicBezTo>
                    <a:pt x="71751" y="6622"/>
                    <a:pt x="76679" y="10473"/>
                    <a:pt x="80600" y="15250"/>
                  </a:cubicBezTo>
                  <a:cubicBezTo>
                    <a:pt x="84449" y="20034"/>
                    <a:pt x="87317" y="25530"/>
                    <a:pt x="89041" y="31423"/>
                  </a:cubicBezTo>
                  <a:cubicBezTo>
                    <a:pt x="90837" y="37423"/>
                    <a:pt x="91748" y="43653"/>
                    <a:pt x="91747" y="49916"/>
                  </a:cubicBezTo>
                  <a:cubicBezTo>
                    <a:pt x="91739" y="55935"/>
                    <a:pt x="90782" y="61915"/>
                    <a:pt x="88912" y="67635"/>
                  </a:cubicBezTo>
                  <a:cubicBezTo>
                    <a:pt x="87034" y="73249"/>
                    <a:pt x="84177" y="78484"/>
                    <a:pt x="80471" y="83100"/>
                  </a:cubicBezTo>
                  <a:cubicBezTo>
                    <a:pt x="76667" y="87779"/>
                    <a:pt x="71897" y="91581"/>
                    <a:pt x="66488" y="94247"/>
                  </a:cubicBezTo>
                  <a:cubicBezTo>
                    <a:pt x="60386" y="97188"/>
                    <a:pt x="53674" y="98646"/>
                    <a:pt x="46900" y="98499"/>
                  </a:cubicBezTo>
                  <a:close/>
                  <a:moveTo>
                    <a:pt x="46900" y="83808"/>
                  </a:moveTo>
                  <a:cubicBezTo>
                    <a:pt x="51357" y="83863"/>
                    <a:pt x="55766" y="82894"/>
                    <a:pt x="59787" y="80973"/>
                  </a:cubicBezTo>
                  <a:cubicBezTo>
                    <a:pt x="63442" y="79158"/>
                    <a:pt x="66637" y="76536"/>
                    <a:pt x="69130" y="73305"/>
                  </a:cubicBezTo>
                  <a:cubicBezTo>
                    <a:pt x="71694" y="70015"/>
                    <a:pt x="73578" y="66248"/>
                    <a:pt x="74672" y="62222"/>
                  </a:cubicBezTo>
                  <a:cubicBezTo>
                    <a:pt x="75893" y="58037"/>
                    <a:pt x="76501" y="53696"/>
                    <a:pt x="76476" y="49336"/>
                  </a:cubicBezTo>
                  <a:cubicBezTo>
                    <a:pt x="76486" y="44967"/>
                    <a:pt x="75835" y="40622"/>
                    <a:pt x="74543" y="36449"/>
                  </a:cubicBezTo>
                  <a:cubicBezTo>
                    <a:pt x="73306" y="32378"/>
                    <a:pt x="71244" y="28605"/>
                    <a:pt x="68486" y="25366"/>
                  </a:cubicBezTo>
                  <a:cubicBezTo>
                    <a:pt x="65771" y="22140"/>
                    <a:pt x="62384" y="19545"/>
                    <a:pt x="58563" y="17763"/>
                  </a:cubicBezTo>
                  <a:cubicBezTo>
                    <a:pt x="45979" y="11742"/>
                    <a:pt x="30901" y="15310"/>
                    <a:pt x="22351" y="26332"/>
                  </a:cubicBezTo>
                  <a:cubicBezTo>
                    <a:pt x="19802" y="29613"/>
                    <a:pt x="17860" y="33323"/>
                    <a:pt x="16616" y="37286"/>
                  </a:cubicBezTo>
                  <a:cubicBezTo>
                    <a:pt x="15242" y="41442"/>
                    <a:pt x="14567" y="45797"/>
                    <a:pt x="14619" y="50173"/>
                  </a:cubicBezTo>
                  <a:cubicBezTo>
                    <a:pt x="14762" y="58553"/>
                    <a:pt x="17737" y="66638"/>
                    <a:pt x="23060" y="73112"/>
                  </a:cubicBezTo>
                  <a:cubicBezTo>
                    <a:pt x="29017" y="80160"/>
                    <a:pt x="37869" y="84100"/>
                    <a:pt x="47094" y="83808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5" name="Forme libre : forme 104">
              <a:extLst>
                <a:ext uri="{FF2B5EF4-FFF2-40B4-BE49-F238E27FC236}">
                  <a16:creationId xmlns:a16="http://schemas.microsoft.com/office/drawing/2014/main" id="{7FC285AF-BC11-4810-BAF3-7A6DE255EDE1}"/>
                </a:ext>
              </a:extLst>
            </p:cNvPr>
            <p:cNvSpPr/>
            <p:nvPr/>
          </p:nvSpPr>
          <p:spPr>
            <a:xfrm>
              <a:off x="2455775" y="3090316"/>
              <a:ext cx="16523" cy="148720"/>
            </a:xfrm>
            <a:custGeom>
              <a:avLst/>
              <a:gdLst>
                <a:gd name="connsiteX0" fmla="*/ -137 w 16523"/>
                <a:gd name="connsiteY0" fmla="*/ 7512 h 148720"/>
                <a:gd name="connsiteX1" fmla="*/ 1989 w 16523"/>
                <a:gd name="connsiteY1" fmla="*/ 1906 h 148720"/>
                <a:gd name="connsiteX2" fmla="*/ 7079 w 16523"/>
                <a:gd name="connsiteY2" fmla="*/ -284 h 148720"/>
                <a:gd name="connsiteX3" fmla="*/ 12556 w 16523"/>
                <a:gd name="connsiteY3" fmla="*/ 1906 h 148720"/>
                <a:gd name="connsiteX4" fmla="*/ 14618 w 16523"/>
                <a:gd name="connsiteY4" fmla="*/ 7512 h 148720"/>
                <a:gd name="connsiteX5" fmla="*/ 12556 w 16523"/>
                <a:gd name="connsiteY5" fmla="*/ 12796 h 148720"/>
                <a:gd name="connsiteX6" fmla="*/ 7079 w 16523"/>
                <a:gd name="connsiteY6" fmla="*/ 14987 h 148720"/>
                <a:gd name="connsiteX7" fmla="*/ 1989 w 16523"/>
                <a:gd name="connsiteY7" fmla="*/ 12796 h 148720"/>
                <a:gd name="connsiteX8" fmla="*/ -137 w 16523"/>
                <a:gd name="connsiteY8" fmla="*/ 7512 h 148720"/>
                <a:gd name="connsiteX9" fmla="*/ -137 w 16523"/>
                <a:gd name="connsiteY9" fmla="*/ 39085 h 148720"/>
                <a:gd name="connsiteX10" fmla="*/ 2247 w 16523"/>
                <a:gd name="connsiteY10" fmla="*/ 33157 h 148720"/>
                <a:gd name="connsiteX11" fmla="*/ 7530 w 16523"/>
                <a:gd name="connsiteY11" fmla="*/ 31288 h 148720"/>
                <a:gd name="connsiteX12" fmla="*/ 12814 w 16523"/>
                <a:gd name="connsiteY12" fmla="*/ 33157 h 148720"/>
                <a:gd name="connsiteX13" fmla="*/ 15263 w 16523"/>
                <a:gd name="connsiteY13" fmla="*/ 39085 h 148720"/>
                <a:gd name="connsiteX14" fmla="*/ 15263 w 16523"/>
                <a:gd name="connsiteY14" fmla="*/ 65632 h 148720"/>
                <a:gd name="connsiteX15" fmla="*/ 15713 w 16523"/>
                <a:gd name="connsiteY15" fmla="*/ 90310 h 148720"/>
                <a:gd name="connsiteX16" fmla="*/ 16165 w 16523"/>
                <a:gd name="connsiteY16" fmla="*/ 114989 h 148720"/>
                <a:gd name="connsiteX17" fmla="*/ 16165 w 16523"/>
                <a:gd name="connsiteY17" fmla="*/ 141600 h 148720"/>
                <a:gd name="connsiteX18" fmla="*/ 13716 w 16523"/>
                <a:gd name="connsiteY18" fmla="*/ 146755 h 148720"/>
                <a:gd name="connsiteX19" fmla="*/ 8304 w 16523"/>
                <a:gd name="connsiteY19" fmla="*/ 148431 h 148720"/>
                <a:gd name="connsiteX20" fmla="*/ 2827 w 16523"/>
                <a:gd name="connsiteY20" fmla="*/ 146755 h 148720"/>
                <a:gd name="connsiteX21" fmla="*/ 442 w 16523"/>
                <a:gd name="connsiteY21" fmla="*/ 141600 h 148720"/>
                <a:gd name="connsiteX22" fmla="*/ 442 w 16523"/>
                <a:gd name="connsiteY22" fmla="*/ 114989 h 148720"/>
                <a:gd name="connsiteX23" fmla="*/ 120 w 16523"/>
                <a:gd name="connsiteY23" fmla="*/ 90310 h 148720"/>
                <a:gd name="connsiteX24" fmla="*/ -202 w 16523"/>
                <a:gd name="connsiteY24" fmla="*/ 65632 h 148720"/>
                <a:gd name="connsiteX25" fmla="*/ -137 w 16523"/>
                <a:gd name="connsiteY25" fmla="*/ 39085 h 14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23" h="148720">
                  <a:moveTo>
                    <a:pt x="-137" y="7512"/>
                  </a:moveTo>
                  <a:cubicBezTo>
                    <a:pt x="-226" y="5431"/>
                    <a:pt x="542" y="3405"/>
                    <a:pt x="1989" y="1906"/>
                  </a:cubicBezTo>
                  <a:cubicBezTo>
                    <a:pt x="3269" y="447"/>
                    <a:pt x="5139" y="-358"/>
                    <a:pt x="7079" y="-284"/>
                  </a:cubicBezTo>
                  <a:cubicBezTo>
                    <a:pt x="9134" y="-368"/>
                    <a:pt x="11126" y="429"/>
                    <a:pt x="12556" y="1906"/>
                  </a:cubicBezTo>
                  <a:cubicBezTo>
                    <a:pt x="13960" y="3427"/>
                    <a:pt x="14702" y="5444"/>
                    <a:pt x="14618" y="7512"/>
                  </a:cubicBezTo>
                  <a:cubicBezTo>
                    <a:pt x="14652" y="9476"/>
                    <a:pt x="13911" y="11374"/>
                    <a:pt x="12556" y="12796"/>
                  </a:cubicBezTo>
                  <a:cubicBezTo>
                    <a:pt x="11126" y="14273"/>
                    <a:pt x="9134" y="15070"/>
                    <a:pt x="7079" y="14987"/>
                  </a:cubicBezTo>
                  <a:cubicBezTo>
                    <a:pt x="5139" y="15061"/>
                    <a:pt x="3269" y="14256"/>
                    <a:pt x="1989" y="12796"/>
                  </a:cubicBezTo>
                  <a:cubicBezTo>
                    <a:pt x="586" y="11401"/>
                    <a:pt x="-183" y="9491"/>
                    <a:pt x="-137" y="7512"/>
                  </a:cubicBezTo>
                  <a:close/>
                  <a:moveTo>
                    <a:pt x="-137" y="39085"/>
                  </a:moveTo>
                  <a:cubicBezTo>
                    <a:pt x="-350" y="36839"/>
                    <a:pt x="538" y="34630"/>
                    <a:pt x="2247" y="33157"/>
                  </a:cubicBezTo>
                  <a:cubicBezTo>
                    <a:pt x="3738" y="31941"/>
                    <a:pt x="5606" y="31281"/>
                    <a:pt x="7530" y="31288"/>
                  </a:cubicBezTo>
                  <a:cubicBezTo>
                    <a:pt x="9457" y="31270"/>
                    <a:pt x="11328" y="31932"/>
                    <a:pt x="12814" y="33157"/>
                  </a:cubicBezTo>
                  <a:cubicBezTo>
                    <a:pt x="14537" y="34623"/>
                    <a:pt x="15449" y="36830"/>
                    <a:pt x="15263" y="39085"/>
                  </a:cubicBezTo>
                  <a:cubicBezTo>
                    <a:pt x="15263" y="48428"/>
                    <a:pt x="15263" y="57320"/>
                    <a:pt x="15263" y="65632"/>
                  </a:cubicBezTo>
                  <a:cubicBezTo>
                    <a:pt x="15263" y="73944"/>
                    <a:pt x="15263" y="82192"/>
                    <a:pt x="15713" y="90310"/>
                  </a:cubicBezTo>
                  <a:cubicBezTo>
                    <a:pt x="16165" y="98429"/>
                    <a:pt x="16100" y="106677"/>
                    <a:pt x="16165" y="114989"/>
                  </a:cubicBezTo>
                  <a:cubicBezTo>
                    <a:pt x="16229" y="123301"/>
                    <a:pt x="16165" y="132193"/>
                    <a:pt x="16165" y="141600"/>
                  </a:cubicBezTo>
                  <a:cubicBezTo>
                    <a:pt x="16271" y="143622"/>
                    <a:pt x="15350" y="145561"/>
                    <a:pt x="13716" y="146755"/>
                  </a:cubicBezTo>
                  <a:cubicBezTo>
                    <a:pt x="12127" y="147857"/>
                    <a:pt x="10237" y="148442"/>
                    <a:pt x="8304" y="148431"/>
                  </a:cubicBezTo>
                  <a:cubicBezTo>
                    <a:pt x="6350" y="148438"/>
                    <a:pt x="4441" y="147854"/>
                    <a:pt x="2827" y="146755"/>
                  </a:cubicBezTo>
                  <a:cubicBezTo>
                    <a:pt x="1207" y="145554"/>
                    <a:pt x="309" y="143612"/>
                    <a:pt x="442" y="141600"/>
                  </a:cubicBezTo>
                  <a:cubicBezTo>
                    <a:pt x="442" y="132193"/>
                    <a:pt x="442" y="123365"/>
                    <a:pt x="442" y="114989"/>
                  </a:cubicBezTo>
                  <a:cubicBezTo>
                    <a:pt x="442" y="106612"/>
                    <a:pt x="442" y="98429"/>
                    <a:pt x="120" y="90310"/>
                  </a:cubicBezTo>
                  <a:cubicBezTo>
                    <a:pt x="-202" y="82192"/>
                    <a:pt x="120" y="73944"/>
                    <a:pt x="-202" y="65632"/>
                  </a:cubicBezTo>
                  <a:cubicBezTo>
                    <a:pt x="-524" y="57320"/>
                    <a:pt x="-137" y="48428"/>
                    <a:pt x="-137" y="39085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6" name="Forme libre : forme 105">
              <a:extLst>
                <a:ext uri="{FF2B5EF4-FFF2-40B4-BE49-F238E27FC236}">
                  <a16:creationId xmlns:a16="http://schemas.microsoft.com/office/drawing/2014/main" id="{7456FB2C-112B-4604-910F-FC20A9C03277}"/>
                </a:ext>
              </a:extLst>
            </p:cNvPr>
            <p:cNvSpPr/>
            <p:nvPr/>
          </p:nvSpPr>
          <p:spPr>
            <a:xfrm>
              <a:off x="2505757" y="3119060"/>
              <a:ext cx="93255" cy="117796"/>
            </a:xfrm>
            <a:custGeom>
              <a:avLst/>
              <a:gdLst>
                <a:gd name="connsiteX0" fmla="*/ 13993 w 93255"/>
                <a:gd name="connsiteY0" fmla="*/ 115498 h 117796"/>
                <a:gd name="connsiteX1" fmla="*/ 3748 w 93255"/>
                <a:gd name="connsiteY1" fmla="*/ 115498 h 117796"/>
                <a:gd name="connsiteX2" fmla="*/ 1493 w 93255"/>
                <a:gd name="connsiteY2" fmla="*/ 109699 h 117796"/>
                <a:gd name="connsiteX3" fmla="*/ 591 w 93255"/>
                <a:gd name="connsiteY3" fmla="*/ 57701 h 117796"/>
                <a:gd name="connsiteX4" fmla="*/ -311 w 93255"/>
                <a:gd name="connsiteY4" fmla="*/ 7506 h 117796"/>
                <a:gd name="connsiteX5" fmla="*/ 6436 w 93255"/>
                <a:gd name="connsiteY5" fmla="*/ -272 h 117796"/>
                <a:gd name="connsiteX6" fmla="*/ 6905 w 93255"/>
                <a:gd name="connsiteY6" fmla="*/ -290 h 117796"/>
                <a:gd name="connsiteX7" fmla="*/ 12060 w 93255"/>
                <a:gd name="connsiteY7" fmla="*/ 1707 h 117796"/>
                <a:gd name="connsiteX8" fmla="*/ 14444 w 93255"/>
                <a:gd name="connsiteY8" fmla="*/ 7506 h 117796"/>
                <a:gd name="connsiteX9" fmla="*/ 14766 w 93255"/>
                <a:gd name="connsiteY9" fmla="*/ 22842 h 117796"/>
                <a:gd name="connsiteX10" fmla="*/ 27138 w 93255"/>
                <a:gd name="connsiteY10" fmla="*/ 11179 h 117796"/>
                <a:gd name="connsiteX11" fmla="*/ 44922 w 93255"/>
                <a:gd name="connsiteY11" fmla="*/ 6282 h 117796"/>
                <a:gd name="connsiteX12" fmla="*/ 66958 w 93255"/>
                <a:gd name="connsiteY12" fmla="*/ 12017 h 117796"/>
                <a:gd name="connsiteX13" fmla="*/ 81134 w 93255"/>
                <a:gd name="connsiteY13" fmla="*/ 27610 h 117796"/>
                <a:gd name="connsiteX14" fmla="*/ 89188 w 93255"/>
                <a:gd name="connsiteY14" fmla="*/ 48938 h 117796"/>
                <a:gd name="connsiteX15" fmla="*/ 92346 w 93255"/>
                <a:gd name="connsiteY15" fmla="*/ 71876 h 117796"/>
                <a:gd name="connsiteX16" fmla="*/ 92925 w 93255"/>
                <a:gd name="connsiteY16" fmla="*/ 91207 h 117796"/>
                <a:gd name="connsiteX17" fmla="*/ 92603 w 93255"/>
                <a:gd name="connsiteY17" fmla="*/ 108282 h 117796"/>
                <a:gd name="connsiteX18" fmla="*/ 90348 w 93255"/>
                <a:gd name="connsiteY18" fmla="*/ 114210 h 117796"/>
                <a:gd name="connsiteX19" fmla="*/ 85386 w 93255"/>
                <a:gd name="connsiteY19" fmla="*/ 116207 h 117796"/>
                <a:gd name="connsiteX20" fmla="*/ 80425 w 93255"/>
                <a:gd name="connsiteY20" fmla="*/ 114661 h 117796"/>
                <a:gd name="connsiteX21" fmla="*/ 78170 w 93255"/>
                <a:gd name="connsiteY21" fmla="*/ 109506 h 117796"/>
                <a:gd name="connsiteX22" fmla="*/ 78170 w 93255"/>
                <a:gd name="connsiteY22" fmla="*/ 91980 h 117796"/>
                <a:gd name="connsiteX23" fmla="*/ 78170 w 93255"/>
                <a:gd name="connsiteY23" fmla="*/ 72327 h 117796"/>
                <a:gd name="connsiteX24" fmla="*/ 76366 w 93255"/>
                <a:gd name="connsiteY24" fmla="*/ 56863 h 117796"/>
                <a:gd name="connsiteX25" fmla="*/ 71340 w 93255"/>
                <a:gd name="connsiteY25" fmla="*/ 39981 h 117796"/>
                <a:gd name="connsiteX26" fmla="*/ 61997 w 93255"/>
                <a:gd name="connsiteY26" fmla="*/ 26514 h 117796"/>
                <a:gd name="connsiteX27" fmla="*/ 47048 w 93255"/>
                <a:gd name="connsiteY27" fmla="*/ 21360 h 117796"/>
                <a:gd name="connsiteX28" fmla="*/ 30746 w 93255"/>
                <a:gd name="connsiteY28" fmla="*/ 27159 h 117796"/>
                <a:gd name="connsiteX29" fmla="*/ 21596 w 93255"/>
                <a:gd name="connsiteY29" fmla="*/ 40046 h 117796"/>
                <a:gd name="connsiteX30" fmla="*/ 17472 w 93255"/>
                <a:gd name="connsiteY30" fmla="*/ 57443 h 117796"/>
                <a:gd name="connsiteX31" fmla="*/ 16570 w 93255"/>
                <a:gd name="connsiteY31" fmla="*/ 76000 h 117796"/>
                <a:gd name="connsiteX32" fmla="*/ 16570 w 93255"/>
                <a:gd name="connsiteY32" fmla="*/ 109442 h 117796"/>
                <a:gd name="connsiteX33" fmla="*/ 13993 w 93255"/>
                <a:gd name="connsiteY33" fmla="*/ 115498 h 11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3255" h="117796">
                  <a:moveTo>
                    <a:pt x="13993" y="115498"/>
                  </a:moveTo>
                  <a:cubicBezTo>
                    <a:pt x="11103" y="118175"/>
                    <a:pt x="6638" y="118175"/>
                    <a:pt x="3748" y="115498"/>
                  </a:cubicBezTo>
                  <a:cubicBezTo>
                    <a:pt x="2189" y="113985"/>
                    <a:pt x="1366" y="111868"/>
                    <a:pt x="1493" y="109699"/>
                  </a:cubicBezTo>
                  <a:cubicBezTo>
                    <a:pt x="1493" y="91572"/>
                    <a:pt x="1192" y="74239"/>
                    <a:pt x="591" y="57701"/>
                  </a:cubicBezTo>
                  <a:cubicBezTo>
                    <a:pt x="-54" y="41077"/>
                    <a:pt x="-311" y="24388"/>
                    <a:pt x="-311" y="7506"/>
                  </a:cubicBezTo>
                  <a:cubicBezTo>
                    <a:pt x="-596" y="3495"/>
                    <a:pt x="2425" y="13"/>
                    <a:pt x="6436" y="-272"/>
                  </a:cubicBezTo>
                  <a:cubicBezTo>
                    <a:pt x="6592" y="-283"/>
                    <a:pt x="6749" y="-289"/>
                    <a:pt x="6905" y="-290"/>
                  </a:cubicBezTo>
                  <a:cubicBezTo>
                    <a:pt x="8809" y="-271"/>
                    <a:pt x="10640" y="439"/>
                    <a:pt x="12060" y="1707"/>
                  </a:cubicBezTo>
                  <a:cubicBezTo>
                    <a:pt x="13705" y="3170"/>
                    <a:pt x="14584" y="5309"/>
                    <a:pt x="14444" y="7506"/>
                  </a:cubicBezTo>
                  <a:lnTo>
                    <a:pt x="14766" y="22842"/>
                  </a:lnTo>
                  <a:cubicBezTo>
                    <a:pt x="18010" y="18115"/>
                    <a:pt x="22228" y="14139"/>
                    <a:pt x="27138" y="11179"/>
                  </a:cubicBezTo>
                  <a:cubicBezTo>
                    <a:pt x="32584" y="8136"/>
                    <a:pt x="38685" y="6456"/>
                    <a:pt x="44922" y="6282"/>
                  </a:cubicBezTo>
                  <a:cubicBezTo>
                    <a:pt x="52694" y="5765"/>
                    <a:pt x="60424" y="7777"/>
                    <a:pt x="66958" y="12017"/>
                  </a:cubicBezTo>
                  <a:cubicBezTo>
                    <a:pt x="72816" y="16060"/>
                    <a:pt x="77665" y="21395"/>
                    <a:pt x="81134" y="27610"/>
                  </a:cubicBezTo>
                  <a:cubicBezTo>
                    <a:pt x="84895" y="34265"/>
                    <a:pt x="87611" y="41458"/>
                    <a:pt x="89188" y="48938"/>
                  </a:cubicBezTo>
                  <a:cubicBezTo>
                    <a:pt x="90818" y="56493"/>
                    <a:pt x="91874" y="64161"/>
                    <a:pt x="92346" y="71876"/>
                  </a:cubicBezTo>
                  <a:cubicBezTo>
                    <a:pt x="92732" y="78578"/>
                    <a:pt x="92925" y="85021"/>
                    <a:pt x="92925" y="91207"/>
                  </a:cubicBezTo>
                  <a:cubicBezTo>
                    <a:pt x="92925" y="97650"/>
                    <a:pt x="92925" y="103256"/>
                    <a:pt x="92603" y="108282"/>
                  </a:cubicBezTo>
                  <a:cubicBezTo>
                    <a:pt x="92806" y="110500"/>
                    <a:pt x="91974" y="112688"/>
                    <a:pt x="90348" y="114210"/>
                  </a:cubicBezTo>
                  <a:cubicBezTo>
                    <a:pt x="88964" y="115412"/>
                    <a:pt x="87217" y="116116"/>
                    <a:pt x="85386" y="116207"/>
                  </a:cubicBezTo>
                  <a:cubicBezTo>
                    <a:pt x="83596" y="116345"/>
                    <a:pt x="81820" y="115791"/>
                    <a:pt x="80425" y="114661"/>
                  </a:cubicBezTo>
                  <a:cubicBezTo>
                    <a:pt x="78854" y="113431"/>
                    <a:pt x="78006" y="111494"/>
                    <a:pt x="78170" y="109506"/>
                  </a:cubicBezTo>
                  <a:cubicBezTo>
                    <a:pt x="78170" y="104287"/>
                    <a:pt x="78170" y="98488"/>
                    <a:pt x="78170" y="91980"/>
                  </a:cubicBezTo>
                  <a:cubicBezTo>
                    <a:pt x="78170" y="85472"/>
                    <a:pt x="78170" y="79093"/>
                    <a:pt x="78170" y="72327"/>
                  </a:cubicBezTo>
                  <a:cubicBezTo>
                    <a:pt x="77863" y="67142"/>
                    <a:pt x="77261" y="61979"/>
                    <a:pt x="76366" y="56863"/>
                  </a:cubicBezTo>
                  <a:cubicBezTo>
                    <a:pt x="75376" y="51054"/>
                    <a:pt x="73689" y="45385"/>
                    <a:pt x="71340" y="39981"/>
                  </a:cubicBezTo>
                  <a:cubicBezTo>
                    <a:pt x="69224" y="34876"/>
                    <a:pt x="66038" y="30284"/>
                    <a:pt x="61997" y="26514"/>
                  </a:cubicBezTo>
                  <a:cubicBezTo>
                    <a:pt x="57919" y="22839"/>
                    <a:pt x="52524" y="20979"/>
                    <a:pt x="47048" y="21360"/>
                  </a:cubicBezTo>
                  <a:cubicBezTo>
                    <a:pt x="41130" y="21480"/>
                    <a:pt x="35410" y="23515"/>
                    <a:pt x="30746" y="27159"/>
                  </a:cubicBezTo>
                  <a:cubicBezTo>
                    <a:pt x="26695" y="30648"/>
                    <a:pt x="23555" y="35071"/>
                    <a:pt x="21596" y="40046"/>
                  </a:cubicBezTo>
                  <a:cubicBezTo>
                    <a:pt x="19396" y="45617"/>
                    <a:pt x="18007" y="51476"/>
                    <a:pt x="17472" y="57443"/>
                  </a:cubicBezTo>
                  <a:cubicBezTo>
                    <a:pt x="16892" y="63886"/>
                    <a:pt x="16570" y="69943"/>
                    <a:pt x="16570" y="76000"/>
                  </a:cubicBezTo>
                  <a:lnTo>
                    <a:pt x="16570" y="109442"/>
                  </a:lnTo>
                  <a:cubicBezTo>
                    <a:pt x="16725" y="111756"/>
                    <a:pt x="15768" y="114005"/>
                    <a:pt x="13993" y="115498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7" name="Forme libre : forme 106">
              <a:extLst>
                <a:ext uri="{FF2B5EF4-FFF2-40B4-BE49-F238E27FC236}">
                  <a16:creationId xmlns:a16="http://schemas.microsoft.com/office/drawing/2014/main" id="{AE79E013-6DF8-485E-B571-8FD6509C92E8}"/>
                </a:ext>
              </a:extLst>
            </p:cNvPr>
            <p:cNvSpPr/>
            <p:nvPr/>
          </p:nvSpPr>
          <p:spPr>
            <a:xfrm>
              <a:off x="2705141" y="3050630"/>
              <a:ext cx="98521" cy="184348"/>
            </a:xfrm>
            <a:custGeom>
              <a:avLst/>
              <a:gdLst>
                <a:gd name="connsiteX0" fmla="*/ 83366 w 98521"/>
                <a:gd name="connsiteY0" fmla="*/ 8151 h 184348"/>
                <a:gd name="connsiteX1" fmla="*/ 85814 w 98521"/>
                <a:gd name="connsiteY1" fmla="*/ 1707 h 184348"/>
                <a:gd name="connsiteX2" fmla="*/ 90647 w 98521"/>
                <a:gd name="connsiteY2" fmla="*/ -290 h 184348"/>
                <a:gd name="connsiteX3" fmla="*/ 95608 w 98521"/>
                <a:gd name="connsiteY3" fmla="*/ 1707 h 184348"/>
                <a:gd name="connsiteX4" fmla="*/ 98185 w 98521"/>
                <a:gd name="connsiteY4" fmla="*/ 8151 h 184348"/>
                <a:gd name="connsiteX5" fmla="*/ 96961 w 98521"/>
                <a:gd name="connsiteY5" fmla="*/ 51579 h 184348"/>
                <a:gd name="connsiteX6" fmla="*/ 96961 w 98521"/>
                <a:gd name="connsiteY6" fmla="*/ 92495 h 184348"/>
                <a:gd name="connsiteX7" fmla="*/ 97412 w 98521"/>
                <a:gd name="connsiteY7" fmla="*/ 133605 h 184348"/>
                <a:gd name="connsiteX8" fmla="*/ 97992 w 98521"/>
                <a:gd name="connsiteY8" fmla="*/ 177227 h 184348"/>
                <a:gd name="connsiteX9" fmla="*/ 95286 w 98521"/>
                <a:gd name="connsiteY9" fmla="*/ 182382 h 184348"/>
                <a:gd name="connsiteX10" fmla="*/ 85943 w 98521"/>
                <a:gd name="connsiteY10" fmla="*/ 182382 h 184348"/>
                <a:gd name="connsiteX11" fmla="*/ 83236 w 98521"/>
                <a:gd name="connsiteY11" fmla="*/ 177227 h 184348"/>
                <a:gd name="connsiteX12" fmla="*/ 83237 w 98521"/>
                <a:gd name="connsiteY12" fmla="*/ 170332 h 184348"/>
                <a:gd name="connsiteX13" fmla="*/ 83237 w 98521"/>
                <a:gd name="connsiteY13" fmla="*/ 163438 h 184348"/>
                <a:gd name="connsiteX14" fmla="*/ 59847 w 98521"/>
                <a:gd name="connsiteY14" fmla="*/ 176325 h 184348"/>
                <a:gd name="connsiteX15" fmla="*/ 33300 w 98521"/>
                <a:gd name="connsiteY15" fmla="*/ 175358 h 184348"/>
                <a:gd name="connsiteX16" fmla="*/ 10941 w 98521"/>
                <a:gd name="connsiteY16" fmla="*/ 159894 h 184348"/>
                <a:gd name="connsiteX17" fmla="*/ -77 w 98521"/>
                <a:gd name="connsiteY17" fmla="*/ 128836 h 184348"/>
                <a:gd name="connsiteX18" fmla="*/ 7784 w 98521"/>
                <a:gd name="connsiteY18" fmla="*/ 93655 h 184348"/>
                <a:gd name="connsiteX19" fmla="*/ 29692 w 98521"/>
                <a:gd name="connsiteY19" fmla="*/ 75356 h 184348"/>
                <a:gd name="connsiteX20" fmla="*/ 57270 w 98521"/>
                <a:gd name="connsiteY20" fmla="*/ 73358 h 184348"/>
                <a:gd name="connsiteX21" fmla="*/ 82335 w 98521"/>
                <a:gd name="connsiteY21" fmla="*/ 87276 h 184348"/>
                <a:gd name="connsiteX22" fmla="*/ 82335 w 98521"/>
                <a:gd name="connsiteY22" fmla="*/ 49002 h 184348"/>
                <a:gd name="connsiteX23" fmla="*/ 83366 w 98521"/>
                <a:gd name="connsiteY23" fmla="*/ 8151 h 184348"/>
                <a:gd name="connsiteX24" fmla="*/ 81883 w 98521"/>
                <a:gd name="connsiteY24" fmla="*/ 127806 h 184348"/>
                <a:gd name="connsiteX25" fmla="*/ 76020 w 98521"/>
                <a:gd name="connsiteY25" fmla="*/ 104545 h 184348"/>
                <a:gd name="connsiteX26" fmla="*/ 62553 w 98521"/>
                <a:gd name="connsiteY26" fmla="*/ 90949 h 184348"/>
                <a:gd name="connsiteX27" fmla="*/ 29369 w 98521"/>
                <a:gd name="connsiteY27" fmla="*/ 92496 h 184348"/>
                <a:gd name="connsiteX28" fmla="*/ 17771 w 98521"/>
                <a:gd name="connsiteY28" fmla="*/ 107058 h 184348"/>
                <a:gd name="connsiteX29" fmla="*/ 14872 w 98521"/>
                <a:gd name="connsiteY29" fmla="*/ 130641 h 184348"/>
                <a:gd name="connsiteX30" fmla="*/ 21637 w 98521"/>
                <a:gd name="connsiteY30" fmla="*/ 149971 h 184348"/>
                <a:gd name="connsiteX31" fmla="*/ 50504 w 98521"/>
                <a:gd name="connsiteY31" fmla="*/ 162858 h 184348"/>
                <a:gd name="connsiteX32" fmla="*/ 65904 w 98521"/>
                <a:gd name="connsiteY32" fmla="*/ 157832 h 184348"/>
                <a:gd name="connsiteX33" fmla="*/ 77373 w 98521"/>
                <a:gd name="connsiteY33" fmla="*/ 145976 h 184348"/>
                <a:gd name="connsiteX34" fmla="*/ 81884 w 98521"/>
                <a:gd name="connsiteY34" fmla="*/ 127805 h 184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521" h="184348">
                  <a:moveTo>
                    <a:pt x="83366" y="8151"/>
                  </a:moveTo>
                  <a:cubicBezTo>
                    <a:pt x="83304" y="5765"/>
                    <a:pt x="84183" y="3450"/>
                    <a:pt x="85814" y="1707"/>
                  </a:cubicBezTo>
                  <a:cubicBezTo>
                    <a:pt x="87092" y="421"/>
                    <a:pt x="88833" y="-299"/>
                    <a:pt x="90647" y="-290"/>
                  </a:cubicBezTo>
                  <a:cubicBezTo>
                    <a:pt x="92495" y="-285"/>
                    <a:pt x="94271" y="430"/>
                    <a:pt x="95608" y="1707"/>
                  </a:cubicBezTo>
                  <a:cubicBezTo>
                    <a:pt x="97337" y="3396"/>
                    <a:pt x="98273" y="5736"/>
                    <a:pt x="98185" y="8151"/>
                  </a:cubicBezTo>
                  <a:cubicBezTo>
                    <a:pt x="97606" y="23357"/>
                    <a:pt x="97155" y="37791"/>
                    <a:pt x="96961" y="51579"/>
                  </a:cubicBezTo>
                  <a:cubicBezTo>
                    <a:pt x="96768" y="65369"/>
                    <a:pt x="96961" y="78964"/>
                    <a:pt x="96961" y="92495"/>
                  </a:cubicBezTo>
                  <a:cubicBezTo>
                    <a:pt x="96961" y="106027"/>
                    <a:pt x="96961" y="119751"/>
                    <a:pt x="97412" y="133605"/>
                  </a:cubicBezTo>
                  <a:cubicBezTo>
                    <a:pt x="97863" y="147458"/>
                    <a:pt x="97799" y="162020"/>
                    <a:pt x="97992" y="177227"/>
                  </a:cubicBezTo>
                  <a:cubicBezTo>
                    <a:pt x="97752" y="179219"/>
                    <a:pt x="96789" y="181053"/>
                    <a:pt x="95286" y="182382"/>
                  </a:cubicBezTo>
                  <a:cubicBezTo>
                    <a:pt x="92573" y="184617"/>
                    <a:pt x="88656" y="184617"/>
                    <a:pt x="85943" y="182382"/>
                  </a:cubicBezTo>
                  <a:cubicBezTo>
                    <a:pt x="84439" y="181053"/>
                    <a:pt x="83476" y="179219"/>
                    <a:pt x="83236" y="177227"/>
                  </a:cubicBezTo>
                  <a:cubicBezTo>
                    <a:pt x="83237" y="174907"/>
                    <a:pt x="83237" y="172587"/>
                    <a:pt x="83237" y="170332"/>
                  </a:cubicBezTo>
                  <a:cubicBezTo>
                    <a:pt x="83237" y="168077"/>
                    <a:pt x="83237" y="165757"/>
                    <a:pt x="83237" y="163438"/>
                  </a:cubicBezTo>
                  <a:cubicBezTo>
                    <a:pt x="76847" y="169900"/>
                    <a:pt x="68724" y="174376"/>
                    <a:pt x="59847" y="176325"/>
                  </a:cubicBezTo>
                  <a:cubicBezTo>
                    <a:pt x="51073" y="178402"/>
                    <a:pt x="41900" y="178068"/>
                    <a:pt x="33300" y="175358"/>
                  </a:cubicBezTo>
                  <a:cubicBezTo>
                    <a:pt x="24504" y="172482"/>
                    <a:pt x="16736" y="167109"/>
                    <a:pt x="10941" y="159894"/>
                  </a:cubicBezTo>
                  <a:cubicBezTo>
                    <a:pt x="4118" y="150944"/>
                    <a:pt x="265" y="140085"/>
                    <a:pt x="-77" y="128836"/>
                  </a:cubicBezTo>
                  <a:cubicBezTo>
                    <a:pt x="-1220" y="116574"/>
                    <a:pt x="1530" y="104264"/>
                    <a:pt x="7784" y="93655"/>
                  </a:cubicBezTo>
                  <a:cubicBezTo>
                    <a:pt x="12941" y="85369"/>
                    <a:pt x="20620" y="78955"/>
                    <a:pt x="29692" y="75356"/>
                  </a:cubicBezTo>
                  <a:cubicBezTo>
                    <a:pt x="38499" y="72040"/>
                    <a:pt x="48077" y="71346"/>
                    <a:pt x="57270" y="73358"/>
                  </a:cubicBezTo>
                  <a:cubicBezTo>
                    <a:pt x="66858" y="75308"/>
                    <a:pt x="75611" y="80169"/>
                    <a:pt x="82335" y="87276"/>
                  </a:cubicBezTo>
                  <a:cubicBezTo>
                    <a:pt x="82335" y="74389"/>
                    <a:pt x="82335" y="61502"/>
                    <a:pt x="82335" y="49002"/>
                  </a:cubicBezTo>
                  <a:cubicBezTo>
                    <a:pt x="82335" y="36502"/>
                    <a:pt x="82786" y="22842"/>
                    <a:pt x="83366" y="8151"/>
                  </a:cubicBezTo>
                  <a:close/>
                  <a:moveTo>
                    <a:pt x="81883" y="127806"/>
                  </a:moveTo>
                  <a:cubicBezTo>
                    <a:pt x="81990" y="119673"/>
                    <a:pt x="79969" y="111655"/>
                    <a:pt x="76020" y="104545"/>
                  </a:cubicBezTo>
                  <a:cubicBezTo>
                    <a:pt x="72789" y="98919"/>
                    <a:pt x="68148" y="94233"/>
                    <a:pt x="62553" y="90949"/>
                  </a:cubicBezTo>
                  <a:cubicBezTo>
                    <a:pt x="52089" y="85149"/>
                    <a:pt x="39249" y="85747"/>
                    <a:pt x="29369" y="92496"/>
                  </a:cubicBezTo>
                  <a:cubicBezTo>
                    <a:pt x="24243" y="96197"/>
                    <a:pt x="20231" y="101234"/>
                    <a:pt x="17771" y="107058"/>
                  </a:cubicBezTo>
                  <a:cubicBezTo>
                    <a:pt x="14654" y="114503"/>
                    <a:pt x="13651" y="122663"/>
                    <a:pt x="14872" y="130641"/>
                  </a:cubicBezTo>
                  <a:cubicBezTo>
                    <a:pt x="15319" y="137581"/>
                    <a:pt x="17659" y="144267"/>
                    <a:pt x="21637" y="149971"/>
                  </a:cubicBezTo>
                  <a:cubicBezTo>
                    <a:pt x="28190" y="159209"/>
                    <a:pt x="39252" y="164147"/>
                    <a:pt x="50504" y="162858"/>
                  </a:cubicBezTo>
                  <a:cubicBezTo>
                    <a:pt x="55957" y="162396"/>
                    <a:pt x="61228" y="160676"/>
                    <a:pt x="65904" y="157832"/>
                  </a:cubicBezTo>
                  <a:cubicBezTo>
                    <a:pt x="70662" y="154906"/>
                    <a:pt x="74607" y="150829"/>
                    <a:pt x="77373" y="145976"/>
                  </a:cubicBezTo>
                  <a:cubicBezTo>
                    <a:pt x="80524" y="140451"/>
                    <a:pt x="82085" y="134162"/>
                    <a:pt x="81884" y="127805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8" name="Forme libre : forme 107">
              <a:extLst>
                <a:ext uri="{FF2B5EF4-FFF2-40B4-BE49-F238E27FC236}">
                  <a16:creationId xmlns:a16="http://schemas.microsoft.com/office/drawing/2014/main" id="{79C29D8E-0516-44C9-9E84-BA25DD137CEB}"/>
                </a:ext>
              </a:extLst>
            </p:cNvPr>
            <p:cNvSpPr/>
            <p:nvPr/>
          </p:nvSpPr>
          <p:spPr>
            <a:xfrm>
              <a:off x="2827805" y="3118180"/>
              <a:ext cx="98394" cy="116810"/>
            </a:xfrm>
            <a:custGeom>
              <a:avLst/>
              <a:gdLst>
                <a:gd name="connsiteX0" fmla="*/ 92920 w 98394"/>
                <a:gd name="connsiteY0" fmla="*/ 51235 h 116810"/>
                <a:gd name="connsiteX1" fmla="*/ 78294 w 98394"/>
                <a:gd name="connsiteY1" fmla="*/ 55874 h 116810"/>
                <a:gd name="connsiteX2" fmla="*/ 55806 w 98394"/>
                <a:gd name="connsiteY2" fmla="*/ 59933 h 116810"/>
                <a:gd name="connsiteX3" fmla="*/ 32223 w 98394"/>
                <a:gd name="connsiteY3" fmla="*/ 63091 h 116810"/>
                <a:gd name="connsiteX4" fmla="*/ 14439 w 98394"/>
                <a:gd name="connsiteY4" fmla="*/ 64637 h 116810"/>
                <a:gd name="connsiteX5" fmla="*/ 18048 w 98394"/>
                <a:gd name="connsiteY5" fmla="*/ 80746 h 116810"/>
                <a:gd name="connsiteX6" fmla="*/ 25909 w 98394"/>
                <a:gd name="connsiteY6" fmla="*/ 92924 h 116810"/>
                <a:gd name="connsiteX7" fmla="*/ 37378 w 98394"/>
                <a:gd name="connsiteY7" fmla="*/ 100140 h 116810"/>
                <a:gd name="connsiteX8" fmla="*/ 51876 w 98394"/>
                <a:gd name="connsiteY8" fmla="*/ 100914 h 116810"/>
                <a:gd name="connsiteX9" fmla="*/ 68629 w 98394"/>
                <a:gd name="connsiteY9" fmla="*/ 94019 h 116810"/>
                <a:gd name="connsiteX10" fmla="*/ 83835 w 98394"/>
                <a:gd name="connsiteY10" fmla="*/ 78361 h 116810"/>
                <a:gd name="connsiteX11" fmla="*/ 89312 w 98394"/>
                <a:gd name="connsiteY11" fmla="*/ 75269 h 116810"/>
                <a:gd name="connsiteX12" fmla="*/ 94596 w 98394"/>
                <a:gd name="connsiteY12" fmla="*/ 76493 h 116810"/>
                <a:gd name="connsiteX13" fmla="*/ 97753 w 98394"/>
                <a:gd name="connsiteY13" fmla="*/ 80746 h 116810"/>
                <a:gd name="connsiteX14" fmla="*/ 97173 w 98394"/>
                <a:gd name="connsiteY14" fmla="*/ 86545 h 116810"/>
                <a:gd name="connsiteX15" fmla="*/ 76489 w 98394"/>
                <a:gd name="connsiteY15" fmla="*/ 106842 h 116810"/>
                <a:gd name="connsiteX16" fmla="*/ 55484 w 98394"/>
                <a:gd name="connsiteY16" fmla="*/ 115605 h 116810"/>
                <a:gd name="connsiteX17" fmla="*/ 34220 w 98394"/>
                <a:gd name="connsiteY17" fmla="*/ 114832 h 116810"/>
                <a:gd name="connsiteX18" fmla="*/ 16372 w 98394"/>
                <a:gd name="connsiteY18" fmla="*/ 104458 h 116810"/>
                <a:gd name="connsiteX19" fmla="*/ 4194 w 98394"/>
                <a:gd name="connsiteY19" fmla="*/ 85901 h 116810"/>
                <a:gd name="connsiteX20" fmla="*/ -317 w 98394"/>
                <a:gd name="connsiteY20" fmla="*/ 60127 h 116810"/>
                <a:gd name="connsiteX21" fmla="*/ 1939 w 98394"/>
                <a:gd name="connsiteY21" fmla="*/ 39830 h 116810"/>
                <a:gd name="connsiteX22" fmla="*/ 9026 w 98394"/>
                <a:gd name="connsiteY22" fmla="*/ 21531 h 116810"/>
                <a:gd name="connsiteX23" fmla="*/ 21527 w 98394"/>
                <a:gd name="connsiteY23" fmla="*/ 7484 h 116810"/>
                <a:gd name="connsiteX24" fmla="*/ 40406 w 98394"/>
                <a:gd name="connsiteY24" fmla="*/ 138 h 116810"/>
                <a:gd name="connsiteX25" fmla="*/ 59092 w 98394"/>
                <a:gd name="connsiteY25" fmla="*/ 1234 h 116810"/>
                <a:gd name="connsiteX26" fmla="*/ 76038 w 98394"/>
                <a:gd name="connsiteY26" fmla="*/ 9224 h 116810"/>
                <a:gd name="connsiteX27" fmla="*/ 88925 w 98394"/>
                <a:gd name="connsiteY27" fmla="*/ 23593 h 116810"/>
                <a:gd name="connsiteX28" fmla="*/ 95369 w 98394"/>
                <a:gd name="connsiteY28" fmla="*/ 43889 h 116810"/>
                <a:gd name="connsiteX29" fmla="*/ 92920 w 98394"/>
                <a:gd name="connsiteY29" fmla="*/ 51235 h 116810"/>
                <a:gd name="connsiteX30" fmla="*/ 39762 w 98394"/>
                <a:gd name="connsiteY30" fmla="*/ 15860 h 116810"/>
                <a:gd name="connsiteX31" fmla="*/ 29388 w 98394"/>
                <a:gd name="connsiteY31" fmla="*/ 20435 h 116810"/>
                <a:gd name="connsiteX32" fmla="*/ 21978 w 98394"/>
                <a:gd name="connsiteY32" fmla="*/ 28103 h 116810"/>
                <a:gd name="connsiteX33" fmla="*/ 17339 w 98394"/>
                <a:gd name="connsiteY33" fmla="*/ 37897 h 116810"/>
                <a:gd name="connsiteX34" fmla="*/ 15019 w 98394"/>
                <a:gd name="connsiteY34" fmla="*/ 49301 h 116810"/>
                <a:gd name="connsiteX35" fmla="*/ 47817 w 98394"/>
                <a:gd name="connsiteY35" fmla="*/ 46531 h 116810"/>
                <a:gd name="connsiteX36" fmla="*/ 80034 w 98394"/>
                <a:gd name="connsiteY36" fmla="*/ 40088 h 116810"/>
                <a:gd name="connsiteX37" fmla="*/ 75330 w 98394"/>
                <a:gd name="connsiteY37" fmla="*/ 29005 h 116810"/>
                <a:gd name="connsiteX38" fmla="*/ 66567 w 98394"/>
                <a:gd name="connsiteY38" fmla="*/ 20371 h 116810"/>
                <a:gd name="connsiteX39" fmla="*/ 54518 w 98394"/>
                <a:gd name="connsiteY39" fmla="*/ 15731 h 116810"/>
                <a:gd name="connsiteX40" fmla="*/ 39762 w 98394"/>
                <a:gd name="connsiteY40" fmla="*/ 15860 h 116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8394" h="116810">
                  <a:moveTo>
                    <a:pt x="92920" y="51235"/>
                  </a:moveTo>
                  <a:cubicBezTo>
                    <a:pt x="88304" y="53502"/>
                    <a:pt x="83374" y="55066"/>
                    <a:pt x="78294" y="55874"/>
                  </a:cubicBezTo>
                  <a:cubicBezTo>
                    <a:pt x="71335" y="57356"/>
                    <a:pt x="63861" y="58709"/>
                    <a:pt x="55806" y="59933"/>
                  </a:cubicBezTo>
                  <a:cubicBezTo>
                    <a:pt x="47752" y="61158"/>
                    <a:pt x="39891" y="62253"/>
                    <a:pt x="32223" y="63091"/>
                  </a:cubicBezTo>
                  <a:cubicBezTo>
                    <a:pt x="24556" y="63928"/>
                    <a:pt x="18692" y="64444"/>
                    <a:pt x="14439" y="64637"/>
                  </a:cubicBezTo>
                  <a:cubicBezTo>
                    <a:pt x="14769" y="70166"/>
                    <a:pt x="15987" y="75605"/>
                    <a:pt x="18048" y="80746"/>
                  </a:cubicBezTo>
                  <a:cubicBezTo>
                    <a:pt x="19827" y="85290"/>
                    <a:pt x="22500" y="89431"/>
                    <a:pt x="25909" y="92924"/>
                  </a:cubicBezTo>
                  <a:cubicBezTo>
                    <a:pt x="29147" y="96153"/>
                    <a:pt x="33066" y="98618"/>
                    <a:pt x="37378" y="100140"/>
                  </a:cubicBezTo>
                  <a:cubicBezTo>
                    <a:pt x="42052" y="101701"/>
                    <a:pt x="47062" y="101968"/>
                    <a:pt x="51876" y="100914"/>
                  </a:cubicBezTo>
                  <a:cubicBezTo>
                    <a:pt x="57920" y="99949"/>
                    <a:pt x="63656" y="97588"/>
                    <a:pt x="68629" y="94019"/>
                  </a:cubicBezTo>
                  <a:cubicBezTo>
                    <a:pt x="74432" y="89566"/>
                    <a:pt x="79554" y="84292"/>
                    <a:pt x="83835" y="78361"/>
                  </a:cubicBezTo>
                  <a:cubicBezTo>
                    <a:pt x="85171" y="76637"/>
                    <a:pt x="87145" y="75522"/>
                    <a:pt x="89312" y="75269"/>
                  </a:cubicBezTo>
                  <a:cubicBezTo>
                    <a:pt x="91163" y="75031"/>
                    <a:pt x="93038" y="75466"/>
                    <a:pt x="94596" y="76493"/>
                  </a:cubicBezTo>
                  <a:cubicBezTo>
                    <a:pt x="96080" y="77532"/>
                    <a:pt x="97188" y="79024"/>
                    <a:pt x="97753" y="80746"/>
                  </a:cubicBezTo>
                  <a:cubicBezTo>
                    <a:pt x="98317" y="82681"/>
                    <a:pt x="98109" y="84759"/>
                    <a:pt x="97173" y="86545"/>
                  </a:cubicBezTo>
                  <a:cubicBezTo>
                    <a:pt x="91533" y="94481"/>
                    <a:pt x="84530" y="101353"/>
                    <a:pt x="76489" y="106842"/>
                  </a:cubicBezTo>
                  <a:cubicBezTo>
                    <a:pt x="70063" y="110986"/>
                    <a:pt x="62950" y="113953"/>
                    <a:pt x="55484" y="115605"/>
                  </a:cubicBezTo>
                  <a:cubicBezTo>
                    <a:pt x="48436" y="117047"/>
                    <a:pt x="41145" y="116781"/>
                    <a:pt x="34220" y="114832"/>
                  </a:cubicBezTo>
                  <a:cubicBezTo>
                    <a:pt x="27513" y="112882"/>
                    <a:pt x="21386" y="109321"/>
                    <a:pt x="16372" y="104458"/>
                  </a:cubicBezTo>
                  <a:cubicBezTo>
                    <a:pt x="11031" y="99215"/>
                    <a:pt x="6878" y="92887"/>
                    <a:pt x="4194" y="85901"/>
                  </a:cubicBezTo>
                  <a:cubicBezTo>
                    <a:pt x="1040" y="77681"/>
                    <a:pt x="-491" y="68929"/>
                    <a:pt x="-317" y="60127"/>
                  </a:cubicBezTo>
                  <a:cubicBezTo>
                    <a:pt x="-335" y="53298"/>
                    <a:pt x="421" y="46488"/>
                    <a:pt x="1939" y="39830"/>
                  </a:cubicBezTo>
                  <a:cubicBezTo>
                    <a:pt x="3335" y="33399"/>
                    <a:pt x="5726" y="27225"/>
                    <a:pt x="9026" y="21531"/>
                  </a:cubicBezTo>
                  <a:cubicBezTo>
                    <a:pt x="12212" y="16060"/>
                    <a:pt x="16463" y="11284"/>
                    <a:pt x="21527" y="7484"/>
                  </a:cubicBezTo>
                  <a:cubicBezTo>
                    <a:pt x="27083" y="3452"/>
                    <a:pt x="33586" y="921"/>
                    <a:pt x="40406" y="138"/>
                  </a:cubicBezTo>
                  <a:cubicBezTo>
                    <a:pt x="46648" y="-689"/>
                    <a:pt x="52990" y="-317"/>
                    <a:pt x="59092" y="1234"/>
                  </a:cubicBezTo>
                  <a:cubicBezTo>
                    <a:pt x="65228" y="2710"/>
                    <a:pt x="70995" y="5429"/>
                    <a:pt x="76038" y="9224"/>
                  </a:cubicBezTo>
                  <a:cubicBezTo>
                    <a:pt x="81278" y="13074"/>
                    <a:pt x="85666" y="17966"/>
                    <a:pt x="88925" y="23593"/>
                  </a:cubicBezTo>
                  <a:cubicBezTo>
                    <a:pt x="92440" y="29846"/>
                    <a:pt x="94633" y="36754"/>
                    <a:pt x="95369" y="43889"/>
                  </a:cubicBezTo>
                  <a:cubicBezTo>
                    <a:pt x="96153" y="46609"/>
                    <a:pt x="95179" y="49530"/>
                    <a:pt x="92920" y="51235"/>
                  </a:cubicBezTo>
                  <a:close/>
                  <a:moveTo>
                    <a:pt x="39762" y="15860"/>
                  </a:moveTo>
                  <a:cubicBezTo>
                    <a:pt x="36007" y="16596"/>
                    <a:pt x="32464" y="18159"/>
                    <a:pt x="29388" y="20435"/>
                  </a:cubicBezTo>
                  <a:cubicBezTo>
                    <a:pt x="26509" y="22562"/>
                    <a:pt x="24005" y="25153"/>
                    <a:pt x="21978" y="28103"/>
                  </a:cubicBezTo>
                  <a:cubicBezTo>
                    <a:pt x="19935" y="31108"/>
                    <a:pt x="18370" y="34412"/>
                    <a:pt x="17339" y="37897"/>
                  </a:cubicBezTo>
                  <a:cubicBezTo>
                    <a:pt x="16202" y="41615"/>
                    <a:pt x="15425" y="45434"/>
                    <a:pt x="15019" y="49301"/>
                  </a:cubicBezTo>
                  <a:cubicBezTo>
                    <a:pt x="26012" y="49354"/>
                    <a:pt x="36988" y="48427"/>
                    <a:pt x="47817" y="46531"/>
                  </a:cubicBezTo>
                  <a:cubicBezTo>
                    <a:pt x="58126" y="44662"/>
                    <a:pt x="68887" y="42472"/>
                    <a:pt x="80034" y="40088"/>
                  </a:cubicBezTo>
                  <a:cubicBezTo>
                    <a:pt x="79200" y="36123"/>
                    <a:pt x="77603" y="32359"/>
                    <a:pt x="75330" y="29005"/>
                  </a:cubicBezTo>
                  <a:cubicBezTo>
                    <a:pt x="73032" y="25556"/>
                    <a:pt x="70049" y="22617"/>
                    <a:pt x="66567" y="20371"/>
                  </a:cubicBezTo>
                  <a:cubicBezTo>
                    <a:pt x="62889" y="18059"/>
                    <a:pt x="58796" y="16484"/>
                    <a:pt x="54518" y="15731"/>
                  </a:cubicBezTo>
                  <a:cubicBezTo>
                    <a:pt x="49636" y="14836"/>
                    <a:pt x="44628" y="14880"/>
                    <a:pt x="39762" y="15860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9" name="Forme libre : forme 108">
              <a:extLst>
                <a:ext uri="{FF2B5EF4-FFF2-40B4-BE49-F238E27FC236}">
                  <a16:creationId xmlns:a16="http://schemas.microsoft.com/office/drawing/2014/main" id="{F4483A8F-B07D-442B-8265-7A88EF66B7A8}"/>
                </a:ext>
              </a:extLst>
            </p:cNvPr>
            <p:cNvSpPr/>
            <p:nvPr/>
          </p:nvSpPr>
          <p:spPr>
            <a:xfrm>
              <a:off x="3029147" y="3123925"/>
              <a:ext cx="80728" cy="112444"/>
            </a:xfrm>
            <a:custGeom>
              <a:avLst/>
              <a:gdLst>
                <a:gd name="connsiteX0" fmla="*/ 12909 w 80728"/>
                <a:gd name="connsiteY0" fmla="*/ 86728 h 112444"/>
                <a:gd name="connsiteX1" fmla="*/ 26183 w 80728"/>
                <a:gd name="connsiteY1" fmla="*/ 94074 h 112444"/>
                <a:gd name="connsiteX2" fmla="*/ 43709 w 80728"/>
                <a:gd name="connsiteY2" fmla="*/ 96393 h 112444"/>
                <a:gd name="connsiteX3" fmla="*/ 59044 w 80728"/>
                <a:gd name="connsiteY3" fmla="*/ 92656 h 112444"/>
                <a:gd name="connsiteX4" fmla="*/ 65488 w 80728"/>
                <a:gd name="connsiteY4" fmla="*/ 81702 h 112444"/>
                <a:gd name="connsiteX5" fmla="*/ 61106 w 80728"/>
                <a:gd name="connsiteY5" fmla="*/ 71070 h 112444"/>
                <a:gd name="connsiteX6" fmla="*/ 50088 w 80728"/>
                <a:gd name="connsiteY6" fmla="*/ 65013 h 112444"/>
                <a:gd name="connsiteX7" fmla="*/ 35590 w 80728"/>
                <a:gd name="connsiteY7" fmla="*/ 60954 h 112444"/>
                <a:gd name="connsiteX8" fmla="*/ 20963 w 80728"/>
                <a:gd name="connsiteY8" fmla="*/ 56379 h 112444"/>
                <a:gd name="connsiteX9" fmla="*/ 9172 w 80728"/>
                <a:gd name="connsiteY9" fmla="*/ 48905 h 112444"/>
                <a:gd name="connsiteX10" fmla="*/ 3566 w 80728"/>
                <a:gd name="connsiteY10" fmla="*/ 36018 h 112444"/>
                <a:gd name="connsiteX11" fmla="*/ 6014 w 80728"/>
                <a:gd name="connsiteY11" fmla="*/ 20747 h 112444"/>
                <a:gd name="connsiteX12" fmla="*/ 14326 w 80728"/>
                <a:gd name="connsiteY12" fmla="*/ 9600 h 112444"/>
                <a:gd name="connsiteX13" fmla="*/ 26375 w 80728"/>
                <a:gd name="connsiteY13" fmla="*/ 2770 h 112444"/>
                <a:gd name="connsiteX14" fmla="*/ 40422 w 80728"/>
                <a:gd name="connsiteY14" fmla="*/ -194 h 112444"/>
                <a:gd name="connsiteX15" fmla="*/ 59752 w 80728"/>
                <a:gd name="connsiteY15" fmla="*/ 3350 h 112444"/>
                <a:gd name="connsiteX16" fmla="*/ 73606 w 80728"/>
                <a:gd name="connsiteY16" fmla="*/ 14754 h 112444"/>
                <a:gd name="connsiteX17" fmla="*/ 74830 w 80728"/>
                <a:gd name="connsiteY17" fmla="*/ 20231 h 112444"/>
                <a:gd name="connsiteX18" fmla="*/ 72253 w 80728"/>
                <a:gd name="connsiteY18" fmla="*/ 24484 h 112444"/>
                <a:gd name="connsiteX19" fmla="*/ 67549 w 80728"/>
                <a:gd name="connsiteY19" fmla="*/ 25708 h 112444"/>
                <a:gd name="connsiteX20" fmla="*/ 62459 w 80728"/>
                <a:gd name="connsiteY20" fmla="*/ 22615 h 112444"/>
                <a:gd name="connsiteX21" fmla="*/ 52150 w 80728"/>
                <a:gd name="connsiteY21" fmla="*/ 15850 h 112444"/>
                <a:gd name="connsiteX22" fmla="*/ 39263 w 80728"/>
                <a:gd name="connsiteY22" fmla="*/ 14174 h 112444"/>
                <a:gd name="connsiteX23" fmla="*/ 24507 w 80728"/>
                <a:gd name="connsiteY23" fmla="*/ 19651 h 112444"/>
                <a:gd name="connsiteX24" fmla="*/ 18450 w 80728"/>
                <a:gd name="connsiteY24" fmla="*/ 32538 h 112444"/>
                <a:gd name="connsiteX25" fmla="*/ 23154 w 80728"/>
                <a:gd name="connsiteY25" fmla="*/ 40528 h 112444"/>
                <a:gd name="connsiteX26" fmla="*/ 34946 w 80728"/>
                <a:gd name="connsiteY26" fmla="*/ 45361 h 112444"/>
                <a:gd name="connsiteX27" fmla="*/ 50152 w 80728"/>
                <a:gd name="connsiteY27" fmla="*/ 49743 h 112444"/>
                <a:gd name="connsiteX28" fmla="*/ 64972 w 80728"/>
                <a:gd name="connsiteY28" fmla="*/ 55799 h 112444"/>
                <a:gd name="connsiteX29" fmla="*/ 76184 w 80728"/>
                <a:gd name="connsiteY29" fmla="*/ 66109 h 112444"/>
                <a:gd name="connsiteX30" fmla="*/ 80307 w 80728"/>
                <a:gd name="connsiteY30" fmla="*/ 83184 h 112444"/>
                <a:gd name="connsiteX31" fmla="*/ 75281 w 80728"/>
                <a:gd name="connsiteY31" fmla="*/ 97553 h 112444"/>
                <a:gd name="connsiteX32" fmla="*/ 63490 w 80728"/>
                <a:gd name="connsiteY32" fmla="*/ 106896 h 112444"/>
                <a:gd name="connsiteX33" fmla="*/ 47575 w 80728"/>
                <a:gd name="connsiteY33" fmla="*/ 111600 h 112444"/>
                <a:gd name="connsiteX34" fmla="*/ 30177 w 80728"/>
                <a:gd name="connsiteY34" fmla="*/ 111600 h 112444"/>
                <a:gd name="connsiteX35" fmla="*/ 14133 w 80728"/>
                <a:gd name="connsiteY35" fmla="*/ 107669 h 112444"/>
                <a:gd name="connsiteX36" fmla="*/ 2148 w 80728"/>
                <a:gd name="connsiteY36" fmla="*/ 99744 h 112444"/>
                <a:gd name="connsiteX37" fmla="*/ -300 w 80728"/>
                <a:gd name="connsiteY37" fmla="*/ 93300 h 112444"/>
                <a:gd name="connsiteX38" fmla="*/ 2019 w 80728"/>
                <a:gd name="connsiteY38" fmla="*/ 87501 h 112444"/>
                <a:gd name="connsiteX39" fmla="*/ 6981 w 80728"/>
                <a:gd name="connsiteY39" fmla="*/ 84666 h 112444"/>
                <a:gd name="connsiteX40" fmla="*/ 12909 w 80728"/>
                <a:gd name="connsiteY40" fmla="*/ 86728 h 11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728" h="112444">
                  <a:moveTo>
                    <a:pt x="12909" y="86728"/>
                  </a:moveTo>
                  <a:cubicBezTo>
                    <a:pt x="16655" y="90240"/>
                    <a:pt x="21217" y="92765"/>
                    <a:pt x="26183" y="94074"/>
                  </a:cubicBezTo>
                  <a:cubicBezTo>
                    <a:pt x="31860" y="95795"/>
                    <a:pt x="37780" y="96579"/>
                    <a:pt x="43709" y="96393"/>
                  </a:cubicBezTo>
                  <a:cubicBezTo>
                    <a:pt x="49038" y="96332"/>
                    <a:pt x="54284" y="95054"/>
                    <a:pt x="59044" y="92656"/>
                  </a:cubicBezTo>
                  <a:cubicBezTo>
                    <a:pt x="63191" y="90624"/>
                    <a:pt x="65726" y="86314"/>
                    <a:pt x="65488" y="81702"/>
                  </a:cubicBezTo>
                  <a:cubicBezTo>
                    <a:pt x="65708" y="77678"/>
                    <a:pt x="64098" y="73770"/>
                    <a:pt x="61106" y="71070"/>
                  </a:cubicBezTo>
                  <a:cubicBezTo>
                    <a:pt x="57817" y="68420"/>
                    <a:pt x="54088" y="66370"/>
                    <a:pt x="50088" y="65013"/>
                  </a:cubicBezTo>
                  <a:cubicBezTo>
                    <a:pt x="45356" y="63322"/>
                    <a:pt x="40512" y="61966"/>
                    <a:pt x="35590" y="60954"/>
                  </a:cubicBezTo>
                  <a:cubicBezTo>
                    <a:pt x="30591" y="59856"/>
                    <a:pt x="25697" y="58325"/>
                    <a:pt x="20963" y="56379"/>
                  </a:cubicBezTo>
                  <a:cubicBezTo>
                    <a:pt x="16605" y="54637"/>
                    <a:pt x="12607" y="52103"/>
                    <a:pt x="9172" y="48905"/>
                  </a:cubicBezTo>
                  <a:cubicBezTo>
                    <a:pt x="5752" y="45465"/>
                    <a:pt x="3751" y="40865"/>
                    <a:pt x="3566" y="36018"/>
                  </a:cubicBezTo>
                  <a:cubicBezTo>
                    <a:pt x="3092" y="30803"/>
                    <a:pt x="3934" y="25552"/>
                    <a:pt x="6014" y="20747"/>
                  </a:cubicBezTo>
                  <a:cubicBezTo>
                    <a:pt x="7930" y="16464"/>
                    <a:pt x="10768" y="12657"/>
                    <a:pt x="14326" y="9600"/>
                  </a:cubicBezTo>
                  <a:cubicBezTo>
                    <a:pt x="17877" y="6586"/>
                    <a:pt x="21966" y="4269"/>
                    <a:pt x="26375" y="2770"/>
                  </a:cubicBezTo>
                  <a:cubicBezTo>
                    <a:pt x="30907" y="1167"/>
                    <a:pt x="35630" y="171"/>
                    <a:pt x="40422" y="-194"/>
                  </a:cubicBezTo>
                  <a:cubicBezTo>
                    <a:pt x="47061" y="-658"/>
                    <a:pt x="53710" y="561"/>
                    <a:pt x="59752" y="3350"/>
                  </a:cubicBezTo>
                  <a:cubicBezTo>
                    <a:pt x="65320" y="5824"/>
                    <a:pt x="70109" y="9766"/>
                    <a:pt x="73606" y="14754"/>
                  </a:cubicBezTo>
                  <a:cubicBezTo>
                    <a:pt x="74750" y="16334"/>
                    <a:pt x="75193" y="18315"/>
                    <a:pt x="74830" y="20231"/>
                  </a:cubicBezTo>
                  <a:cubicBezTo>
                    <a:pt x="74472" y="21898"/>
                    <a:pt x="73564" y="23395"/>
                    <a:pt x="72253" y="24484"/>
                  </a:cubicBezTo>
                  <a:cubicBezTo>
                    <a:pt x="70905" y="25490"/>
                    <a:pt x="69217" y="25930"/>
                    <a:pt x="67549" y="25708"/>
                  </a:cubicBezTo>
                  <a:cubicBezTo>
                    <a:pt x="65515" y="25378"/>
                    <a:pt x="63689" y="24269"/>
                    <a:pt x="62459" y="22615"/>
                  </a:cubicBezTo>
                  <a:cubicBezTo>
                    <a:pt x="59621" y="19559"/>
                    <a:pt x="56083" y="17237"/>
                    <a:pt x="52150" y="15850"/>
                  </a:cubicBezTo>
                  <a:cubicBezTo>
                    <a:pt x="48039" y="14310"/>
                    <a:pt x="43630" y="13737"/>
                    <a:pt x="39263" y="14174"/>
                  </a:cubicBezTo>
                  <a:cubicBezTo>
                    <a:pt x="33945" y="14659"/>
                    <a:pt x="28853" y="16549"/>
                    <a:pt x="24507" y="19651"/>
                  </a:cubicBezTo>
                  <a:cubicBezTo>
                    <a:pt x="20278" y="22511"/>
                    <a:pt x="17953" y="27457"/>
                    <a:pt x="18450" y="32538"/>
                  </a:cubicBezTo>
                  <a:cubicBezTo>
                    <a:pt x="18334" y="35889"/>
                    <a:pt x="20168" y="39004"/>
                    <a:pt x="23154" y="40528"/>
                  </a:cubicBezTo>
                  <a:cubicBezTo>
                    <a:pt x="26913" y="42531"/>
                    <a:pt x="30863" y="44150"/>
                    <a:pt x="34946" y="45361"/>
                  </a:cubicBezTo>
                  <a:cubicBezTo>
                    <a:pt x="39714" y="46843"/>
                    <a:pt x="44804" y="48261"/>
                    <a:pt x="50152" y="49743"/>
                  </a:cubicBezTo>
                  <a:cubicBezTo>
                    <a:pt x="55334" y="51109"/>
                    <a:pt x="60316" y="53145"/>
                    <a:pt x="64972" y="55799"/>
                  </a:cubicBezTo>
                  <a:cubicBezTo>
                    <a:pt x="69446" y="58337"/>
                    <a:pt x="73280" y="61863"/>
                    <a:pt x="76184" y="66109"/>
                  </a:cubicBezTo>
                  <a:cubicBezTo>
                    <a:pt x="79344" y="71215"/>
                    <a:pt x="80789" y="77198"/>
                    <a:pt x="80307" y="83184"/>
                  </a:cubicBezTo>
                  <a:cubicBezTo>
                    <a:pt x="80252" y="88395"/>
                    <a:pt x="78486" y="93444"/>
                    <a:pt x="75281" y="97553"/>
                  </a:cubicBezTo>
                  <a:cubicBezTo>
                    <a:pt x="72143" y="101554"/>
                    <a:pt x="68102" y="104756"/>
                    <a:pt x="63490" y="106896"/>
                  </a:cubicBezTo>
                  <a:cubicBezTo>
                    <a:pt x="58463" y="109286"/>
                    <a:pt x="53093" y="110872"/>
                    <a:pt x="47575" y="111600"/>
                  </a:cubicBezTo>
                  <a:cubicBezTo>
                    <a:pt x="41799" y="112339"/>
                    <a:pt x="35953" y="112339"/>
                    <a:pt x="30177" y="111600"/>
                  </a:cubicBezTo>
                  <a:cubicBezTo>
                    <a:pt x="24674" y="111030"/>
                    <a:pt x="19276" y="109708"/>
                    <a:pt x="14133" y="107669"/>
                  </a:cubicBezTo>
                  <a:cubicBezTo>
                    <a:pt x="9584" y="105979"/>
                    <a:pt x="5484" y="103268"/>
                    <a:pt x="2148" y="99744"/>
                  </a:cubicBezTo>
                  <a:cubicBezTo>
                    <a:pt x="392" y="98082"/>
                    <a:pt x="-510" y="95709"/>
                    <a:pt x="-300" y="93300"/>
                  </a:cubicBezTo>
                  <a:cubicBezTo>
                    <a:pt x="-181" y="91166"/>
                    <a:pt x="634" y="89129"/>
                    <a:pt x="2019" y="87501"/>
                  </a:cubicBezTo>
                  <a:cubicBezTo>
                    <a:pt x="3267" y="85977"/>
                    <a:pt x="5034" y="84967"/>
                    <a:pt x="6981" y="84666"/>
                  </a:cubicBezTo>
                  <a:cubicBezTo>
                    <a:pt x="9181" y="84279"/>
                    <a:pt x="11424" y="85060"/>
                    <a:pt x="12909" y="86728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0" name="Forme libre : forme 109">
              <a:extLst>
                <a:ext uri="{FF2B5EF4-FFF2-40B4-BE49-F238E27FC236}">
                  <a16:creationId xmlns:a16="http://schemas.microsoft.com/office/drawing/2014/main" id="{83BECE4F-58F3-4C49-A558-140CC92595CE}"/>
                </a:ext>
              </a:extLst>
            </p:cNvPr>
            <p:cNvSpPr/>
            <p:nvPr/>
          </p:nvSpPr>
          <p:spPr>
            <a:xfrm>
              <a:off x="3128225" y="3114356"/>
              <a:ext cx="86201" cy="122489"/>
            </a:xfrm>
            <a:custGeom>
              <a:avLst/>
              <a:gdLst>
                <a:gd name="connsiteX0" fmla="*/ 67765 w 86201"/>
                <a:gd name="connsiteY0" fmla="*/ 7506 h 122489"/>
                <a:gd name="connsiteX1" fmla="*/ 70343 w 86201"/>
                <a:gd name="connsiteY1" fmla="*/ 1578 h 122489"/>
                <a:gd name="connsiteX2" fmla="*/ 75304 w 86201"/>
                <a:gd name="connsiteY2" fmla="*/ -290 h 122489"/>
                <a:gd name="connsiteX3" fmla="*/ 80137 w 86201"/>
                <a:gd name="connsiteY3" fmla="*/ 1578 h 122489"/>
                <a:gd name="connsiteX4" fmla="*/ 82521 w 86201"/>
                <a:gd name="connsiteY4" fmla="*/ 7506 h 122489"/>
                <a:gd name="connsiteX5" fmla="*/ 83745 w 86201"/>
                <a:gd name="connsiteY5" fmla="*/ 60665 h 122489"/>
                <a:gd name="connsiteX6" fmla="*/ 85871 w 86201"/>
                <a:gd name="connsiteY6" fmla="*/ 115627 h 122489"/>
                <a:gd name="connsiteX7" fmla="*/ 83294 w 86201"/>
                <a:gd name="connsiteY7" fmla="*/ 120524 h 122489"/>
                <a:gd name="connsiteX8" fmla="*/ 78461 w 86201"/>
                <a:gd name="connsiteY8" fmla="*/ 122200 h 122489"/>
                <a:gd name="connsiteX9" fmla="*/ 73628 w 86201"/>
                <a:gd name="connsiteY9" fmla="*/ 120653 h 122489"/>
                <a:gd name="connsiteX10" fmla="*/ 71051 w 86201"/>
                <a:gd name="connsiteY10" fmla="*/ 115627 h 122489"/>
                <a:gd name="connsiteX11" fmla="*/ 70149 w 86201"/>
                <a:gd name="connsiteY11" fmla="*/ 100356 h 122489"/>
                <a:gd name="connsiteX12" fmla="*/ 53138 w 86201"/>
                <a:gd name="connsiteY12" fmla="*/ 109699 h 122489"/>
                <a:gd name="connsiteX13" fmla="*/ 29426 w 86201"/>
                <a:gd name="connsiteY13" fmla="*/ 109119 h 122489"/>
                <a:gd name="connsiteX14" fmla="*/ 15509 w 86201"/>
                <a:gd name="connsiteY14" fmla="*/ 102676 h 122489"/>
                <a:gd name="connsiteX15" fmla="*/ 6166 w 86201"/>
                <a:gd name="connsiteY15" fmla="*/ 91722 h 122489"/>
                <a:gd name="connsiteX16" fmla="*/ 882 w 86201"/>
                <a:gd name="connsiteY16" fmla="*/ 77997 h 122489"/>
                <a:gd name="connsiteX17" fmla="*/ -149 w 86201"/>
                <a:gd name="connsiteY17" fmla="*/ 62662 h 122489"/>
                <a:gd name="connsiteX18" fmla="*/ 3589 w 86201"/>
                <a:gd name="connsiteY18" fmla="*/ 45007 h 122489"/>
                <a:gd name="connsiteX19" fmla="*/ 12352 w 86201"/>
                <a:gd name="connsiteY19" fmla="*/ 29671 h 122489"/>
                <a:gd name="connsiteX20" fmla="*/ 25947 w 86201"/>
                <a:gd name="connsiteY20" fmla="*/ 19040 h 122489"/>
                <a:gd name="connsiteX21" fmla="*/ 43924 w 86201"/>
                <a:gd name="connsiteY21" fmla="*/ 15174 h 122489"/>
                <a:gd name="connsiteX22" fmla="*/ 57198 w 86201"/>
                <a:gd name="connsiteY22" fmla="*/ 18460 h 122489"/>
                <a:gd name="connsiteX23" fmla="*/ 68345 w 86201"/>
                <a:gd name="connsiteY23" fmla="*/ 26128 h 122489"/>
                <a:gd name="connsiteX24" fmla="*/ 67894 w 86201"/>
                <a:gd name="connsiteY24" fmla="*/ 17043 h 122489"/>
                <a:gd name="connsiteX25" fmla="*/ 67765 w 86201"/>
                <a:gd name="connsiteY25" fmla="*/ 7506 h 122489"/>
                <a:gd name="connsiteX26" fmla="*/ 33228 w 86201"/>
                <a:gd name="connsiteY26" fmla="*/ 94428 h 122489"/>
                <a:gd name="connsiteX27" fmla="*/ 45084 w 86201"/>
                <a:gd name="connsiteY27" fmla="*/ 95846 h 122489"/>
                <a:gd name="connsiteX28" fmla="*/ 55716 w 86201"/>
                <a:gd name="connsiteY28" fmla="*/ 91271 h 122489"/>
                <a:gd name="connsiteX29" fmla="*/ 64414 w 86201"/>
                <a:gd name="connsiteY29" fmla="*/ 82186 h 122489"/>
                <a:gd name="connsiteX30" fmla="*/ 69505 w 86201"/>
                <a:gd name="connsiteY30" fmla="*/ 70974 h 122489"/>
                <a:gd name="connsiteX31" fmla="*/ 68925 w 86201"/>
                <a:gd name="connsiteY31" fmla="*/ 53448 h 122489"/>
                <a:gd name="connsiteX32" fmla="*/ 61579 w 86201"/>
                <a:gd name="connsiteY32" fmla="*/ 39402 h 122489"/>
                <a:gd name="connsiteX33" fmla="*/ 50625 w 86201"/>
                <a:gd name="connsiteY33" fmla="*/ 32056 h 122489"/>
                <a:gd name="connsiteX34" fmla="*/ 38125 w 86201"/>
                <a:gd name="connsiteY34" fmla="*/ 31154 h 122489"/>
                <a:gd name="connsiteX35" fmla="*/ 26462 w 86201"/>
                <a:gd name="connsiteY35" fmla="*/ 36308 h 122489"/>
                <a:gd name="connsiteX36" fmla="*/ 17892 w 86201"/>
                <a:gd name="connsiteY36" fmla="*/ 47713 h 122489"/>
                <a:gd name="connsiteX37" fmla="*/ 14864 w 86201"/>
                <a:gd name="connsiteY37" fmla="*/ 65368 h 122489"/>
                <a:gd name="connsiteX38" fmla="*/ 19503 w 86201"/>
                <a:gd name="connsiteY38" fmla="*/ 82379 h 122489"/>
                <a:gd name="connsiteX39" fmla="*/ 33228 w 86201"/>
                <a:gd name="connsiteY39" fmla="*/ 94428 h 12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6201" h="122489">
                  <a:moveTo>
                    <a:pt x="67765" y="7506"/>
                  </a:moveTo>
                  <a:cubicBezTo>
                    <a:pt x="67751" y="5255"/>
                    <a:pt x="68687" y="3103"/>
                    <a:pt x="70343" y="1578"/>
                  </a:cubicBezTo>
                  <a:cubicBezTo>
                    <a:pt x="71721" y="385"/>
                    <a:pt x="73481" y="-277"/>
                    <a:pt x="75304" y="-290"/>
                  </a:cubicBezTo>
                  <a:cubicBezTo>
                    <a:pt x="77091" y="-287"/>
                    <a:pt x="78813" y="379"/>
                    <a:pt x="80137" y="1578"/>
                  </a:cubicBezTo>
                  <a:cubicBezTo>
                    <a:pt x="81678" y="3166"/>
                    <a:pt x="82534" y="5294"/>
                    <a:pt x="82521" y="7506"/>
                  </a:cubicBezTo>
                  <a:cubicBezTo>
                    <a:pt x="83165" y="25247"/>
                    <a:pt x="83573" y="42967"/>
                    <a:pt x="83745" y="60665"/>
                  </a:cubicBezTo>
                  <a:cubicBezTo>
                    <a:pt x="83917" y="78363"/>
                    <a:pt x="84625" y="96684"/>
                    <a:pt x="85871" y="115627"/>
                  </a:cubicBezTo>
                  <a:cubicBezTo>
                    <a:pt x="85792" y="117564"/>
                    <a:pt x="84846" y="119363"/>
                    <a:pt x="83294" y="120524"/>
                  </a:cubicBezTo>
                  <a:cubicBezTo>
                    <a:pt x="81905" y="121589"/>
                    <a:pt x="80210" y="122176"/>
                    <a:pt x="78461" y="122200"/>
                  </a:cubicBezTo>
                  <a:cubicBezTo>
                    <a:pt x="76728" y="122200"/>
                    <a:pt x="75039" y="121660"/>
                    <a:pt x="73628" y="120653"/>
                  </a:cubicBezTo>
                  <a:cubicBezTo>
                    <a:pt x="72042" y="119464"/>
                    <a:pt x="71091" y="117610"/>
                    <a:pt x="71051" y="115627"/>
                  </a:cubicBezTo>
                  <a:lnTo>
                    <a:pt x="70149" y="100356"/>
                  </a:lnTo>
                  <a:cubicBezTo>
                    <a:pt x="65335" y="104824"/>
                    <a:pt x="59491" y="108033"/>
                    <a:pt x="53138" y="109699"/>
                  </a:cubicBezTo>
                  <a:cubicBezTo>
                    <a:pt x="45316" y="111552"/>
                    <a:pt x="37148" y="111352"/>
                    <a:pt x="29426" y="109119"/>
                  </a:cubicBezTo>
                  <a:cubicBezTo>
                    <a:pt x="24362" y="108044"/>
                    <a:pt x="19605" y="105842"/>
                    <a:pt x="15509" y="102676"/>
                  </a:cubicBezTo>
                  <a:cubicBezTo>
                    <a:pt x="11772" y="99604"/>
                    <a:pt x="8609" y="95896"/>
                    <a:pt x="6166" y="91722"/>
                  </a:cubicBezTo>
                  <a:cubicBezTo>
                    <a:pt x="3724" y="87439"/>
                    <a:pt x="1942" y="82812"/>
                    <a:pt x="882" y="77997"/>
                  </a:cubicBezTo>
                  <a:cubicBezTo>
                    <a:pt x="-236" y="72967"/>
                    <a:pt x="-583" y="67797"/>
                    <a:pt x="-149" y="62662"/>
                  </a:cubicBezTo>
                  <a:cubicBezTo>
                    <a:pt x="257" y="56630"/>
                    <a:pt x="1515" y="50686"/>
                    <a:pt x="3589" y="45007"/>
                  </a:cubicBezTo>
                  <a:cubicBezTo>
                    <a:pt x="5617" y="39434"/>
                    <a:pt x="8580" y="34248"/>
                    <a:pt x="12352" y="29671"/>
                  </a:cubicBezTo>
                  <a:cubicBezTo>
                    <a:pt x="16090" y="25215"/>
                    <a:pt x="20721" y="21593"/>
                    <a:pt x="25947" y="19040"/>
                  </a:cubicBezTo>
                  <a:cubicBezTo>
                    <a:pt x="31568" y="16402"/>
                    <a:pt x="37716" y="15080"/>
                    <a:pt x="43924" y="15174"/>
                  </a:cubicBezTo>
                  <a:cubicBezTo>
                    <a:pt x="48533" y="15307"/>
                    <a:pt x="53059" y="16427"/>
                    <a:pt x="57198" y="18460"/>
                  </a:cubicBezTo>
                  <a:cubicBezTo>
                    <a:pt x="61272" y="20451"/>
                    <a:pt x="65029" y="23035"/>
                    <a:pt x="68345" y="26128"/>
                  </a:cubicBezTo>
                  <a:cubicBezTo>
                    <a:pt x="68345" y="23164"/>
                    <a:pt x="68023" y="20136"/>
                    <a:pt x="67894" y="17043"/>
                  </a:cubicBezTo>
                  <a:cubicBezTo>
                    <a:pt x="67765" y="13950"/>
                    <a:pt x="67765" y="10664"/>
                    <a:pt x="67765" y="7506"/>
                  </a:cubicBezTo>
                  <a:close/>
                  <a:moveTo>
                    <a:pt x="33228" y="94428"/>
                  </a:moveTo>
                  <a:cubicBezTo>
                    <a:pt x="36953" y="96064"/>
                    <a:pt x="41078" y="96557"/>
                    <a:pt x="45084" y="95846"/>
                  </a:cubicBezTo>
                  <a:cubicBezTo>
                    <a:pt x="48925" y="95134"/>
                    <a:pt x="52558" y="93571"/>
                    <a:pt x="55716" y="91271"/>
                  </a:cubicBezTo>
                  <a:cubicBezTo>
                    <a:pt x="59184" y="88844"/>
                    <a:pt x="62140" y="85756"/>
                    <a:pt x="64414" y="82186"/>
                  </a:cubicBezTo>
                  <a:cubicBezTo>
                    <a:pt x="66770" y="78784"/>
                    <a:pt x="68495" y="74987"/>
                    <a:pt x="69505" y="70974"/>
                  </a:cubicBezTo>
                  <a:lnTo>
                    <a:pt x="68925" y="53448"/>
                  </a:lnTo>
                  <a:cubicBezTo>
                    <a:pt x="67635" y="48246"/>
                    <a:pt x="65116" y="43429"/>
                    <a:pt x="61579" y="39402"/>
                  </a:cubicBezTo>
                  <a:cubicBezTo>
                    <a:pt x="58592" y="36085"/>
                    <a:pt x="54828" y="33561"/>
                    <a:pt x="50625" y="32056"/>
                  </a:cubicBezTo>
                  <a:cubicBezTo>
                    <a:pt x="46604" y="30693"/>
                    <a:pt x="42300" y="30383"/>
                    <a:pt x="38125" y="31154"/>
                  </a:cubicBezTo>
                  <a:cubicBezTo>
                    <a:pt x="33867" y="31868"/>
                    <a:pt x="29857" y="33641"/>
                    <a:pt x="26462" y="36308"/>
                  </a:cubicBezTo>
                  <a:cubicBezTo>
                    <a:pt x="22690" y="39327"/>
                    <a:pt x="19743" y="43250"/>
                    <a:pt x="17892" y="47713"/>
                  </a:cubicBezTo>
                  <a:cubicBezTo>
                    <a:pt x="15566" y="53295"/>
                    <a:pt x="14531" y="59330"/>
                    <a:pt x="14864" y="65368"/>
                  </a:cubicBezTo>
                  <a:cubicBezTo>
                    <a:pt x="15039" y="71326"/>
                    <a:pt x="16629" y="77157"/>
                    <a:pt x="19503" y="82379"/>
                  </a:cubicBezTo>
                  <a:cubicBezTo>
                    <a:pt x="22487" y="87910"/>
                    <a:pt x="27357" y="92186"/>
                    <a:pt x="33228" y="94428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1" name="Forme libre : forme 110">
              <a:extLst>
                <a:ext uri="{FF2B5EF4-FFF2-40B4-BE49-F238E27FC236}">
                  <a16:creationId xmlns:a16="http://schemas.microsoft.com/office/drawing/2014/main" id="{910D0ABC-8F75-40DC-9C95-FF406AF0B1C1}"/>
                </a:ext>
              </a:extLst>
            </p:cNvPr>
            <p:cNvSpPr/>
            <p:nvPr/>
          </p:nvSpPr>
          <p:spPr>
            <a:xfrm>
              <a:off x="3244246" y="3119060"/>
              <a:ext cx="93079" cy="118263"/>
            </a:xfrm>
            <a:custGeom>
              <a:avLst/>
              <a:gdLst>
                <a:gd name="connsiteX0" fmla="*/ 14374 w 93079"/>
                <a:gd name="connsiteY0" fmla="*/ 115498 h 118263"/>
                <a:gd name="connsiteX1" fmla="*/ 3911 w 93079"/>
                <a:gd name="connsiteY1" fmla="*/ 116091 h 118263"/>
                <a:gd name="connsiteX2" fmla="*/ 1487 w 93079"/>
                <a:gd name="connsiteY2" fmla="*/ 109699 h 118263"/>
                <a:gd name="connsiteX3" fmla="*/ 584 w 93079"/>
                <a:gd name="connsiteY3" fmla="*/ 57701 h 118263"/>
                <a:gd name="connsiteX4" fmla="*/ -317 w 93079"/>
                <a:gd name="connsiteY4" fmla="*/ 7506 h 118263"/>
                <a:gd name="connsiteX5" fmla="*/ 1938 w 93079"/>
                <a:gd name="connsiteY5" fmla="*/ 1707 h 118263"/>
                <a:gd name="connsiteX6" fmla="*/ 6899 w 93079"/>
                <a:gd name="connsiteY6" fmla="*/ -290 h 118263"/>
                <a:gd name="connsiteX7" fmla="*/ 12054 w 93079"/>
                <a:gd name="connsiteY7" fmla="*/ 1707 h 118263"/>
                <a:gd name="connsiteX8" fmla="*/ 14503 w 93079"/>
                <a:gd name="connsiteY8" fmla="*/ 7506 h 118263"/>
                <a:gd name="connsiteX9" fmla="*/ 14503 w 93079"/>
                <a:gd name="connsiteY9" fmla="*/ 22842 h 118263"/>
                <a:gd name="connsiteX10" fmla="*/ 26874 w 93079"/>
                <a:gd name="connsiteY10" fmla="*/ 11179 h 118263"/>
                <a:gd name="connsiteX11" fmla="*/ 44722 w 93079"/>
                <a:gd name="connsiteY11" fmla="*/ 6282 h 118263"/>
                <a:gd name="connsiteX12" fmla="*/ 66759 w 93079"/>
                <a:gd name="connsiteY12" fmla="*/ 12017 h 118263"/>
                <a:gd name="connsiteX13" fmla="*/ 80934 w 93079"/>
                <a:gd name="connsiteY13" fmla="*/ 27610 h 118263"/>
                <a:gd name="connsiteX14" fmla="*/ 88924 w 93079"/>
                <a:gd name="connsiteY14" fmla="*/ 48938 h 118263"/>
                <a:gd name="connsiteX15" fmla="*/ 92081 w 93079"/>
                <a:gd name="connsiteY15" fmla="*/ 71876 h 118263"/>
                <a:gd name="connsiteX16" fmla="*/ 92726 w 93079"/>
                <a:gd name="connsiteY16" fmla="*/ 91207 h 118263"/>
                <a:gd name="connsiteX17" fmla="*/ 92726 w 93079"/>
                <a:gd name="connsiteY17" fmla="*/ 108282 h 118263"/>
                <a:gd name="connsiteX18" fmla="*/ 90471 w 93079"/>
                <a:gd name="connsiteY18" fmla="*/ 114210 h 118263"/>
                <a:gd name="connsiteX19" fmla="*/ 85445 w 93079"/>
                <a:gd name="connsiteY19" fmla="*/ 116207 h 118263"/>
                <a:gd name="connsiteX20" fmla="*/ 80483 w 93079"/>
                <a:gd name="connsiteY20" fmla="*/ 114661 h 118263"/>
                <a:gd name="connsiteX21" fmla="*/ 78228 w 93079"/>
                <a:gd name="connsiteY21" fmla="*/ 109506 h 118263"/>
                <a:gd name="connsiteX22" fmla="*/ 78228 w 93079"/>
                <a:gd name="connsiteY22" fmla="*/ 91980 h 118263"/>
                <a:gd name="connsiteX23" fmla="*/ 77906 w 93079"/>
                <a:gd name="connsiteY23" fmla="*/ 72327 h 118263"/>
                <a:gd name="connsiteX24" fmla="*/ 76101 w 93079"/>
                <a:gd name="connsiteY24" fmla="*/ 56863 h 118263"/>
                <a:gd name="connsiteX25" fmla="*/ 71140 w 93079"/>
                <a:gd name="connsiteY25" fmla="*/ 39981 h 118263"/>
                <a:gd name="connsiteX26" fmla="*/ 61797 w 93079"/>
                <a:gd name="connsiteY26" fmla="*/ 26514 h 118263"/>
                <a:gd name="connsiteX27" fmla="*/ 46848 w 93079"/>
                <a:gd name="connsiteY27" fmla="*/ 21360 h 118263"/>
                <a:gd name="connsiteX28" fmla="*/ 30546 w 93079"/>
                <a:gd name="connsiteY28" fmla="*/ 27159 h 118263"/>
                <a:gd name="connsiteX29" fmla="*/ 21332 w 93079"/>
                <a:gd name="connsiteY29" fmla="*/ 40046 h 118263"/>
                <a:gd name="connsiteX30" fmla="*/ 17272 w 93079"/>
                <a:gd name="connsiteY30" fmla="*/ 57443 h 118263"/>
                <a:gd name="connsiteX31" fmla="*/ 16370 w 93079"/>
                <a:gd name="connsiteY31" fmla="*/ 76000 h 118263"/>
                <a:gd name="connsiteX32" fmla="*/ 16371 w 93079"/>
                <a:gd name="connsiteY32" fmla="*/ 109442 h 118263"/>
                <a:gd name="connsiteX33" fmla="*/ 14374 w 93079"/>
                <a:gd name="connsiteY33" fmla="*/ 115498 h 11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3079" h="118263">
                  <a:moveTo>
                    <a:pt x="14374" y="115498"/>
                  </a:moveTo>
                  <a:cubicBezTo>
                    <a:pt x="11648" y="118551"/>
                    <a:pt x="6964" y="118817"/>
                    <a:pt x="3911" y="116091"/>
                  </a:cubicBezTo>
                  <a:cubicBezTo>
                    <a:pt x="2110" y="114483"/>
                    <a:pt x="1205" y="112097"/>
                    <a:pt x="1487" y="109699"/>
                  </a:cubicBezTo>
                  <a:cubicBezTo>
                    <a:pt x="1487" y="91593"/>
                    <a:pt x="1487" y="74260"/>
                    <a:pt x="584" y="57701"/>
                  </a:cubicBezTo>
                  <a:cubicBezTo>
                    <a:pt x="-317" y="41141"/>
                    <a:pt x="-317" y="24388"/>
                    <a:pt x="-317" y="7506"/>
                  </a:cubicBezTo>
                  <a:cubicBezTo>
                    <a:pt x="-444" y="5337"/>
                    <a:pt x="379" y="3220"/>
                    <a:pt x="1938" y="1707"/>
                  </a:cubicBezTo>
                  <a:cubicBezTo>
                    <a:pt x="3278" y="436"/>
                    <a:pt x="5052" y="-278"/>
                    <a:pt x="6899" y="-290"/>
                  </a:cubicBezTo>
                  <a:cubicBezTo>
                    <a:pt x="8804" y="-277"/>
                    <a:pt x="10637" y="434"/>
                    <a:pt x="12054" y="1707"/>
                  </a:cubicBezTo>
                  <a:cubicBezTo>
                    <a:pt x="13723" y="3158"/>
                    <a:pt x="14626" y="5299"/>
                    <a:pt x="14503" y="7506"/>
                  </a:cubicBezTo>
                  <a:lnTo>
                    <a:pt x="14503" y="22842"/>
                  </a:lnTo>
                  <a:cubicBezTo>
                    <a:pt x="17746" y="18115"/>
                    <a:pt x="21965" y="14139"/>
                    <a:pt x="26874" y="11179"/>
                  </a:cubicBezTo>
                  <a:cubicBezTo>
                    <a:pt x="32344" y="8138"/>
                    <a:pt x="38466" y="6458"/>
                    <a:pt x="44722" y="6282"/>
                  </a:cubicBezTo>
                  <a:cubicBezTo>
                    <a:pt x="52493" y="5783"/>
                    <a:pt x="60217" y="7794"/>
                    <a:pt x="66759" y="12017"/>
                  </a:cubicBezTo>
                  <a:cubicBezTo>
                    <a:pt x="72601" y="16077"/>
                    <a:pt x="77448" y="21408"/>
                    <a:pt x="80934" y="27610"/>
                  </a:cubicBezTo>
                  <a:cubicBezTo>
                    <a:pt x="84646" y="34281"/>
                    <a:pt x="87339" y="41470"/>
                    <a:pt x="88924" y="48938"/>
                  </a:cubicBezTo>
                  <a:cubicBezTo>
                    <a:pt x="90586" y="56488"/>
                    <a:pt x="91641" y="64158"/>
                    <a:pt x="92081" y="71876"/>
                  </a:cubicBezTo>
                  <a:cubicBezTo>
                    <a:pt x="92468" y="78320"/>
                    <a:pt x="92726" y="84763"/>
                    <a:pt x="92726" y="91207"/>
                  </a:cubicBezTo>
                  <a:cubicBezTo>
                    <a:pt x="92726" y="97650"/>
                    <a:pt x="92726" y="103256"/>
                    <a:pt x="92726" y="108282"/>
                  </a:cubicBezTo>
                  <a:cubicBezTo>
                    <a:pt x="92901" y="110496"/>
                    <a:pt x="92073" y="112672"/>
                    <a:pt x="90471" y="114210"/>
                  </a:cubicBezTo>
                  <a:cubicBezTo>
                    <a:pt x="89058" y="115404"/>
                    <a:pt x="87293" y="116106"/>
                    <a:pt x="85445" y="116207"/>
                  </a:cubicBezTo>
                  <a:cubicBezTo>
                    <a:pt x="83656" y="116332"/>
                    <a:pt x="81885" y="115780"/>
                    <a:pt x="80483" y="114661"/>
                  </a:cubicBezTo>
                  <a:cubicBezTo>
                    <a:pt x="78981" y="113379"/>
                    <a:pt x="78150" y="111479"/>
                    <a:pt x="78228" y="109506"/>
                  </a:cubicBezTo>
                  <a:cubicBezTo>
                    <a:pt x="78228" y="104287"/>
                    <a:pt x="78228" y="98488"/>
                    <a:pt x="78228" y="91980"/>
                  </a:cubicBezTo>
                  <a:cubicBezTo>
                    <a:pt x="78228" y="85472"/>
                    <a:pt x="78228" y="79093"/>
                    <a:pt x="77906" y="72327"/>
                  </a:cubicBezTo>
                  <a:cubicBezTo>
                    <a:pt x="77631" y="67140"/>
                    <a:pt x="77029" y="61974"/>
                    <a:pt x="76101" y="56863"/>
                  </a:cubicBezTo>
                  <a:cubicBezTo>
                    <a:pt x="75165" y="51049"/>
                    <a:pt x="73498" y="45377"/>
                    <a:pt x="71140" y="39981"/>
                  </a:cubicBezTo>
                  <a:cubicBezTo>
                    <a:pt x="68997" y="34891"/>
                    <a:pt x="65814" y="30304"/>
                    <a:pt x="61797" y="26514"/>
                  </a:cubicBezTo>
                  <a:cubicBezTo>
                    <a:pt x="57716" y="22846"/>
                    <a:pt x="52323" y="20987"/>
                    <a:pt x="46848" y="21360"/>
                  </a:cubicBezTo>
                  <a:cubicBezTo>
                    <a:pt x="40928" y="21471"/>
                    <a:pt x="35206" y="23506"/>
                    <a:pt x="30546" y="27159"/>
                  </a:cubicBezTo>
                  <a:cubicBezTo>
                    <a:pt x="26475" y="30644"/>
                    <a:pt x="23313" y="35067"/>
                    <a:pt x="21332" y="40046"/>
                  </a:cubicBezTo>
                  <a:cubicBezTo>
                    <a:pt x="19124" y="45611"/>
                    <a:pt x="17755" y="51475"/>
                    <a:pt x="17272" y="57443"/>
                  </a:cubicBezTo>
                  <a:cubicBezTo>
                    <a:pt x="16657" y="63610"/>
                    <a:pt x="16356" y="69803"/>
                    <a:pt x="16370" y="76000"/>
                  </a:cubicBezTo>
                  <a:lnTo>
                    <a:pt x="16371" y="109442"/>
                  </a:lnTo>
                  <a:cubicBezTo>
                    <a:pt x="16643" y="111658"/>
                    <a:pt x="15910" y="113879"/>
                    <a:pt x="14374" y="115498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2" name="Forme libre : forme 111">
              <a:extLst>
                <a:ext uri="{FF2B5EF4-FFF2-40B4-BE49-F238E27FC236}">
                  <a16:creationId xmlns:a16="http://schemas.microsoft.com/office/drawing/2014/main" id="{64340FC1-1DFF-4C18-9710-D698AB52E68B}"/>
                </a:ext>
              </a:extLst>
            </p:cNvPr>
            <p:cNvSpPr/>
            <p:nvPr/>
          </p:nvSpPr>
          <p:spPr>
            <a:xfrm>
              <a:off x="3359468" y="3121882"/>
              <a:ext cx="94518" cy="185143"/>
            </a:xfrm>
            <a:custGeom>
              <a:avLst/>
              <a:gdLst>
                <a:gd name="connsiteX0" fmla="*/ 75252 w 94518"/>
                <a:gd name="connsiteY0" fmla="*/ 6487 h 185143"/>
                <a:gd name="connsiteX1" fmla="*/ 77507 w 94518"/>
                <a:gd name="connsiteY1" fmla="*/ 1140 h 185143"/>
                <a:gd name="connsiteX2" fmla="*/ 82597 w 94518"/>
                <a:gd name="connsiteY2" fmla="*/ -278 h 185143"/>
                <a:gd name="connsiteX3" fmla="*/ 88074 w 94518"/>
                <a:gd name="connsiteY3" fmla="*/ 1655 h 185143"/>
                <a:gd name="connsiteX4" fmla="*/ 90651 w 94518"/>
                <a:gd name="connsiteY4" fmla="*/ 6487 h 185143"/>
                <a:gd name="connsiteX5" fmla="*/ 92263 w 94518"/>
                <a:gd name="connsiteY5" fmla="*/ 46501 h 185143"/>
                <a:gd name="connsiteX6" fmla="*/ 93487 w 94518"/>
                <a:gd name="connsiteY6" fmla="*/ 76334 h 185143"/>
                <a:gd name="connsiteX7" fmla="*/ 94131 w 94518"/>
                <a:gd name="connsiteY7" fmla="*/ 101529 h 185143"/>
                <a:gd name="connsiteX8" fmla="*/ 94131 w 94518"/>
                <a:gd name="connsiteY8" fmla="*/ 127818 h 185143"/>
                <a:gd name="connsiteX9" fmla="*/ 91425 w 94518"/>
                <a:gd name="connsiteY9" fmla="*/ 147792 h 185143"/>
                <a:gd name="connsiteX10" fmla="*/ 83306 w 94518"/>
                <a:gd name="connsiteY10" fmla="*/ 165447 h 185143"/>
                <a:gd name="connsiteX11" fmla="*/ 49156 w 94518"/>
                <a:gd name="connsiteY11" fmla="*/ 184777 h 185143"/>
                <a:gd name="connsiteX12" fmla="*/ 28923 w 94518"/>
                <a:gd name="connsiteY12" fmla="*/ 181040 h 185143"/>
                <a:gd name="connsiteX13" fmla="*/ 12944 w 94518"/>
                <a:gd name="connsiteY13" fmla="*/ 168797 h 185143"/>
                <a:gd name="connsiteX14" fmla="*/ 11011 w 94518"/>
                <a:gd name="connsiteY14" fmla="*/ 163063 h 185143"/>
                <a:gd name="connsiteX15" fmla="*/ 13395 w 94518"/>
                <a:gd name="connsiteY15" fmla="*/ 158230 h 185143"/>
                <a:gd name="connsiteX16" fmla="*/ 18550 w 94518"/>
                <a:gd name="connsiteY16" fmla="*/ 156168 h 185143"/>
                <a:gd name="connsiteX17" fmla="*/ 24413 w 94518"/>
                <a:gd name="connsiteY17" fmla="*/ 158810 h 185143"/>
                <a:gd name="connsiteX18" fmla="*/ 36656 w 94518"/>
                <a:gd name="connsiteY18" fmla="*/ 167702 h 185143"/>
                <a:gd name="connsiteX19" fmla="*/ 48898 w 94518"/>
                <a:gd name="connsiteY19" fmla="*/ 170086 h 185143"/>
                <a:gd name="connsiteX20" fmla="*/ 62301 w 94518"/>
                <a:gd name="connsiteY20" fmla="*/ 166155 h 185143"/>
                <a:gd name="connsiteX21" fmla="*/ 71193 w 94518"/>
                <a:gd name="connsiteY21" fmla="*/ 156812 h 185143"/>
                <a:gd name="connsiteX22" fmla="*/ 76154 w 94518"/>
                <a:gd name="connsiteY22" fmla="*/ 143925 h 185143"/>
                <a:gd name="connsiteX23" fmla="*/ 78152 w 94518"/>
                <a:gd name="connsiteY23" fmla="*/ 128461 h 185143"/>
                <a:gd name="connsiteX24" fmla="*/ 78152 w 94518"/>
                <a:gd name="connsiteY24" fmla="*/ 111258 h 185143"/>
                <a:gd name="connsiteX25" fmla="*/ 78152 w 94518"/>
                <a:gd name="connsiteY25" fmla="*/ 95343 h 185143"/>
                <a:gd name="connsiteX26" fmla="*/ 64878 w 94518"/>
                <a:gd name="connsiteY26" fmla="*/ 104364 h 185143"/>
                <a:gd name="connsiteX27" fmla="*/ 47094 w 94518"/>
                <a:gd name="connsiteY27" fmla="*/ 107843 h 185143"/>
                <a:gd name="connsiteX28" fmla="*/ 25959 w 94518"/>
                <a:gd name="connsiteY28" fmla="*/ 104041 h 185143"/>
                <a:gd name="connsiteX29" fmla="*/ 11011 w 94518"/>
                <a:gd name="connsiteY29" fmla="*/ 92959 h 185143"/>
                <a:gd name="connsiteX30" fmla="*/ 2376 w 94518"/>
                <a:gd name="connsiteY30" fmla="*/ 76979 h 185143"/>
                <a:gd name="connsiteX31" fmla="*/ -330 w 94518"/>
                <a:gd name="connsiteY31" fmla="*/ 58615 h 185143"/>
                <a:gd name="connsiteX32" fmla="*/ 2698 w 94518"/>
                <a:gd name="connsiteY32" fmla="*/ 40445 h 185143"/>
                <a:gd name="connsiteX33" fmla="*/ 11590 w 94518"/>
                <a:gd name="connsiteY33" fmla="*/ 24787 h 185143"/>
                <a:gd name="connsiteX34" fmla="*/ 26088 w 94518"/>
                <a:gd name="connsiteY34" fmla="*/ 13640 h 185143"/>
                <a:gd name="connsiteX35" fmla="*/ 46127 w 94518"/>
                <a:gd name="connsiteY35" fmla="*/ 9065 h 185143"/>
                <a:gd name="connsiteX36" fmla="*/ 62880 w 94518"/>
                <a:gd name="connsiteY36" fmla="*/ 11965 h 185143"/>
                <a:gd name="connsiteX37" fmla="*/ 75767 w 94518"/>
                <a:gd name="connsiteY37" fmla="*/ 19632 h 185143"/>
                <a:gd name="connsiteX38" fmla="*/ 75767 w 94518"/>
                <a:gd name="connsiteY38" fmla="*/ 13189 h 185143"/>
                <a:gd name="connsiteX39" fmla="*/ 75252 w 94518"/>
                <a:gd name="connsiteY39" fmla="*/ 6487 h 185143"/>
                <a:gd name="connsiteX40" fmla="*/ 46901 w 94518"/>
                <a:gd name="connsiteY40" fmla="*/ 92830 h 185143"/>
                <a:gd name="connsiteX41" fmla="*/ 59787 w 94518"/>
                <a:gd name="connsiteY41" fmla="*/ 89995 h 185143"/>
                <a:gd name="connsiteX42" fmla="*/ 69131 w 94518"/>
                <a:gd name="connsiteY42" fmla="*/ 82327 h 185143"/>
                <a:gd name="connsiteX43" fmla="*/ 74736 w 94518"/>
                <a:gd name="connsiteY43" fmla="*/ 71244 h 185143"/>
                <a:gd name="connsiteX44" fmla="*/ 76541 w 94518"/>
                <a:gd name="connsiteY44" fmla="*/ 58357 h 185143"/>
                <a:gd name="connsiteX45" fmla="*/ 74608 w 94518"/>
                <a:gd name="connsiteY45" fmla="*/ 45470 h 185143"/>
                <a:gd name="connsiteX46" fmla="*/ 68551 w 94518"/>
                <a:gd name="connsiteY46" fmla="*/ 34388 h 185143"/>
                <a:gd name="connsiteX47" fmla="*/ 58564 w 94518"/>
                <a:gd name="connsiteY47" fmla="*/ 26784 h 185143"/>
                <a:gd name="connsiteX48" fmla="*/ 31888 w 94518"/>
                <a:gd name="connsiteY48" fmla="*/ 27364 h 185143"/>
                <a:gd name="connsiteX49" fmla="*/ 22351 w 94518"/>
                <a:gd name="connsiteY49" fmla="*/ 35354 h 185143"/>
                <a:gd name="connsiteX50" fmla="*/ 16617 w 94518"/>
                <a:gd name="connsiteY50" fmla="*/ 46308 h 185143"/>
                <a:gd name="connsiteX51" fmla="*/ 14684 w 94518"/>
                <a:gd name="connsiteY51" fmla="*/ 59195 h 185143"/>
                <a:gd name="connsiteX52" fmla="*/ 23125 w 94518"/>
                <a:gd name="connsiteY52" fmla="*/ 82134 h 185143"/>
                <a:gd name="connsiteX53" fmla="*/ 46901 w 94518"/>
                <a:gd name="connsiteY53" fmla="*/ 92830 h 185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94518" h="185143">
                  <a:moveTo>
                    <a:pt x="75252" y="6487"/>
                  </a:moveTo>
                  <a:cubicBezTo>
                    <a:pt x="75020" y="4434"/>
                    <a:pt x="75874" y="2407"/>
                    <a:pt x="77507" y="1140"/>
                  </a:cubicBezTo>
                  <a:cubicBezTo>
                    <a:pt x="79002" y="122"/>
                    <a:pt x="80791" y="-377"/>
                    <a:pt x="82597" y="-278"/>
                  </a:cubicBezTo>
                  <a:cubicBezTo>
                    <a:pt x="84563" y="-135"/>
                    <a:pt x="86454" y="532"/>
                    <a:pt x="88074" y="1655"/>
                  </a:cubicBezTo>
                  <a:cubicBezTo>
                    <a:pt x="89735" y="2690"/>
                    <a:pt x="90717" y="4532"/>
                    <a:pt x="90651" y="6487"/>
                  </a:cubicBezTo>
                  <a:cubicBezTo>
                    <a:pt x="91231" y="22081"/>
                    <a:pt x="91812" y="35419"/>
                    <a:pt x="92263" y="46501"/>
                  </a:cubicBezTo>
                  <a:cubicBezTo>
                    <a:pt x="92714" y="57584"/>
                    <a:pt x="93164" y="67507"/>
                    <a:pt x="93487" y="76334"/>
                  </a:cubicBezTo>
                  <a:cubicBezTo>
                    <a:pt x="93809" y="85162"/>
                    <a:pt x="94002" y="93603"/>
                    <a:pt x="94131" y="101529"/>
                  </a:cubicBezTo>
                  <a:cubicBezTo>
                    <a:pt x="94260" y="109454"/>
                    <a:pt x="94131" y="118217"/>
                    <a:pt x="94131" y="127818"/>
                  </a:cubicBezTo>
                  <a:cubicBezTo>
                    <a:pt x="94145" y="134568"/>
                    <a:pt x="93234" y="141289"/>
                    <a:pt x="91425" y="147792"/>
                  </a:cubicBezTo>
                  <a:cubicBezTo>
                    <a:pt x="89702" y="154081"/>
                    <a:pt x="86959" y="160045"/>
                    <a:pt x="83306" y="165447"/>
                  </a:cubicBezTo>
                  <a:cubicBezTo>
                    <a:pt x="75599" y="176905"/>
                    <a:pt x="62947" y="184067"/>
                    <a:pt x="49156" y="184777"/>
                  </a:cubicBezTo>
                  <a:cubicBezTo>
                    <a:pt x="42209" y="185191"/>
                    <a:pt x="35265" y="183908"/>
                    <a:pt x="28923" y="181040"/>
                  </a:cubicBezTo>
                  <a:cubicBezTo>
                    <a:pt x="22719" y="178255"/>
                    <a:pt x="17248" y="174063"/>
                    <a:pt x="12944" y="168797"/>
                  </a:cubicBezTo>
                  <a:cubicBezTo>
                    <a:pt x="11450" y="167286"/>
                    <a:pt x="10737" y="165170"/>
                    <a:pt x="11011" y="163063"/>
                  </a:cubicBezTo>
                  <a:cubicBezTo>
                    <a:pt x="11211" y="161221"/>
                    <a:pt x="12056" y="159510"/>
                    <a:pt x="13395" y="158230"/>
                  </a:cubicBezTo>
                  <a:cubicBezTo>
                    <a:pt x="14795" y="156923"/>
                    <a:pt x="16634" y="156187"/>
                    <a:pt x="18550" y="156168"/>
                  </a:cubicBezTo>
                  <a:cubicBezTo>
                    <a:pt x="20804" y="156110"/>
                    <a:pt x="22963" y="157083"/>
                    <a:pt x="24413" y="158810"/>
                  </a:cubicBezTo>
                  <a:cubicBezTo>
                    <a:pt x="27857" y="162564"/>
                    <a:pt x="32020" y="165588"/>
                    <a:pt x="36656" y="167702"/>
                  </a:cubicBezTo>
                  <a:cubicBezTo>
                    <a:pt x="40494" y="169443"/>
                    <a:pt x="44687" y="170260"/>
                    <a:pt x="48898" y="170086"/>
                  </a:cubicBezTo>
                  <a:cubicBezTo>
                    <a:pt x="53639" y="170011"/>
                    <a:pt x="58271" y="168653"/>
                    <a:pt x="62301" y="166155"/>
                  </a:cubicBezTo>
                  <a:cubicBezTo>
                    <a:pt x="65981" y="163811"/>
                    <a:pt x="69033" y="160604"/>
                    <a:pt x="71193" y="156812"/>
                  </a:cubicBezTo>
                  <a:cubicBezTo>
                    <a:pt x="73464" y="152780"/>
                    <a:pt x="75135" y="148439"/>
                    <a:pt x="76154" y="143925"/>
                  </a:cubicBezTo>
                  <a:cubicBezTo>
                    <a:pt x="77327" y="138849"/>
                    <a:pt x="77996" y="133669"/>
                    <a:pt x="78152" y="128461"/>
                  </a:cubicBezTo>
                  <a:cubicBezTo>
                    <a:pt x="78152" y="122019"/>
                    <a:pt x="78152" y="116477"/>
                    <a:pt x="78152" y="111258"/>
                  </a:cubicBezTo>
                  <a:cubicBezTo>
                    <a:pt x="78152" y="106039"/>
                    <a:pt x="78152" y="100755"/>
                    <a:pt x="78152" y="95343"/>
                  </a:cubicBezTo>
                  <a:cubicBezTo>
                    <a:pt x="74370" y="99202"/>
                    <a:pt x="69858" y="102268"/>
                    <a:pt x="64878" y="104364"/>
                  </a:cubicBezTo>
                  <a:cubicBezTo>
                    <a:pt x="59261" y="106763"/>
                    <a:pt x="53201" y="107949"/>
                    <a:pt x="47094" y="107843"/>
                  </a:cubicBezTo>
                  <a:cubicBezTo>
                    <a:pt x="39851" y="108213"/>
                    <a:pt x="32620" y="106912"/>
                    <a:pt x="25959" y="104041"/>
                  </a:cubicBezTo>
                  <a:cubicBezTo>
                    <a:pt x="20188" y="101550"/>
                    <a:pt x="15071" y="97757"/>
                    <a:pt x="11011" y="92959"/>
                  </a:cubicBezTo>
                  <a:cubicBezTo>
                    <a:pt x="7079" y="88273"/>
                    <a:pt x="4141" y="82836"/>
                    <a:pt x="2376" y="76979"/>
                  </a:cubicBezTo>
                  <a:cubicBezTo>
                    <a:pt x="577" y="71024"/>
                    <a:pt x="-335" y="64836"/>
                    <a:pt x="-330" y="58615"/>
                  </a:cubicBezTo>
                  <a:cubicBezTo>
                    <a:pt x="-331" y="52433"/>
                    <a:pt x="693" y="46293"/>
                    <a:pt x="2698" y="40445"/>
                  </a:cubicBezTo>
                  <a:cubicBezTo>
                    <a:pt x="4628" y="34702"/>
                    <a:pt x="7647" y="29386"/>
                    <a:pt x="11590" y="24787"/>
                  </a:cubicBezTo>
                  <a:cubicBezTo>
                    <a:pt x="15599" y="20108"/>
                    <a:pt x="20536" y="16312"/>
                    <a:pt x="26088" y="13640"/>
                  </a:cubicBezTo>
                  <a:cubicBezTo>
                    <a:pt x="32354" y="10672"/>
                    <a:pt x="39194" y="9111"/>
                    <a:pt x="46127" y="9065"/>
                  </a:cubicBezTo>
                  <a:cubicBezTo>
                    <a:pt x="51844" y="8968"/>
                    <a:pt x="57528" y="9952"/>
                    <a:pt x="62880" y="11965"/>
                  </a:cubicBezTo>
                  <a:cubicBezTo>
                    <a:pt x="67616" y="13694"/>
                    <a:pt x="71987" y="16295"/>
                    <a:pt x="75767" y="19632"/>
                  </a:cubicBezTo>
                  <a:cubicBezTo>
                    <a:pt x="75767" y="17506"/>
                    <a:pt x="75767" y="15444"/>
                    <a:pt x="75767" y="13189"/>
                  </a:cubicBezTo>
                  <a:cubicBezTo>
                    <a:pt x="75767" y="10933"/>
                    <a:pt x="75252" y="8743"/>
                    <a:pt x="75252" y="6487"/>
                  </a:cubicBezTo>
                  <a:close/>
                  <a:moveTo>
                    <a:pt x="46901" y="92830"/>
                  </a:moveTo>
                  <a:cubicBezTo>
                    <a:pt x="51357" y="92887"/>
                    <a:pt x="55767" y="91917"/>
                    <a:pt x="59787" y="89995"/>
                  </a:cubicBezTo>
                  <a:cubicBezTo>
                    <a:pt x="63454" y="88197"/>
                    <a:pt x="66652" y="85572"/>
                    <a:pt x="69131" y="82327"/>
                  </a:cubicBezTo>
                  <a:cubicBezTo>
                    <a:pt x="71689" y="79024"/>
                    <a:pt x="73592" y="75262"/>
                    <a:pt x="74736" y="71244"/>
                  </a:cubicBezTo>
                  <a:cubicBezTo>
                    <a:pt x="75957" y="67058"/>
                    <a:pt x="76565" y="62717"/>
                    <a:pt x="76541" y="58357"/>
                  </a:cubicBezTo>
                  <a:cubicBezTo>
                    <a:pt x="76551" y="53988"/>
                    <a:pt x="75899" y="49644"/>
                    <a:pt x="74608" y="45470"/>
                  </a:cubicBezTo>
                  <a:cubicBezTo>
                    <a:pt x="73319" y="41422"/>
                    <a:pt x="71262" y="37659"/>
                    <a:pt x="68551" y="34388"/>
                  </a:cubicBezTo>
                  <a:cubicBezTo>
                    <a:pt x="65811" y="31160"/>
                    <a:pt x="62404" y="28566"/>
                    <a:pt x="58564" y="26784"/>
                  </a:cubicBezTo>
                  <a:cubicBezTo>
                    <a:pt x="50070" y="22799"/>
                    <a:pt x="40201" y="23014"/>
                    <a:pt x="31888" y="27364"/>
                  </a:cubicBezTo>
                  <a:cubicBezTo>
                    <a:pt x="28191" y="29340"/>
                    <a:pt x="24944" y="32061"/>
                    <a:pt x="22351" y="35354"/>
                  </a:cubicBezTo>
                  <a:cubicBezTo>
                    <a:pt x="19827" y="38650"/>
                    <a:pt x="17887" y="42355"/>
                    <a:pt x="16617" y="46308"/>
                  </a:cubicBezTo>
                  <a:cubicBezTo>
                    <a:pt x="15296" y="50475"/>
                    <a:pt x="14643" y="54824"/>
                    <a:pt x="14684" y="59195"/>
                  </a:cubicBezTo>
                  <a:cubicBezTo>
                    <a:pt x="14826" y="67575"/>
                    <a:pt x="17802" y="75660"/>
                    <a:pt x="23125" y="82134"/>
                  </a:cubicBezTo>
                  <a:cubicBezTo>
                    <a:pt x="29008" y="89133"/>
                    <a:pt x="37760" y="93071"/>
                    <a:pt x="46901" y="92830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3" name="Forme libre : forme 112">
              <a:extLst>
                <a:ext uri="{FF2B5EF4-FFF2-40B4-BE49-F238E27FC236}">
                  <a16:creationId xmlns:a16="http://schemas.microsoft.com/office/drawing/2014/main" id="{7CACA249-5655-487C-8252-016FFD55A492}"/>
                </a:ext>
              </a:extLst>
            </p:cNvPr>
            <p:cNvSpPr/>
            <p:nvPr/>
          </p:nvSpPr>
          <p:spPr>
            <a:xfrm>
              <a:off x="3559328" y="3049429"/>
              <a:ext cx="83359" cy="184968"/>
            </a:xfrm>
            <a:custGeom>
              <a:avLst/>
              <a:gdLst>
                <a:gd name="connsiteX0" fmla="*/ 9673 w 83359"/>
                <a:gd name="connsiteY0" fmla="*/ 18051 h 184968"/>
                <a:gd name="connsiteX1" fmla="*/ 3230 w 83359"/>
                <a:gd name="connsiteY1" fmla="*/ 18051 h 184968"/>
                <a:gd name="connsiteX2" fmla="*/ -57 w 83359"/>
                <a:gd name="connsiteY2" fmla="*/ 13347 h 184968"/>
                <a:gd name="connsiteX3" fmla="*/ 523 w 83359"/>
                <a:gd name="connsiteY3" fmla="*/ 7290 h 184968"/>
                <a:gd name="connsiteX4" fmla="*/ 6129 w 83359"/>
                <a:gd name="connsiteY4" fmla="*/ 2909 h 184968"/>
                <a:gd name="connsiteX5" fmla="*/ 35382 w 83359"/>
                <a:gd name="connsiteY5" fmla="*/ 74 h 184968"/>
                <a:gd name="connsiteX6" fmla="*/ 59803 w 83359"/>
                <a:gd name="connsiteY6" fmla="*/ 7870 h 184968"/>
                <a:gd name="connsiteX7" fmla="*/ 76556 w 83359"/>
                <a:gd name="connsiteY7" fmla="*/ 24430 h 184968"/>
                <a:gd name="connsiteX8" fmla="*/ 82999 w 83359"/>
                <a:gd name="connsiteY8" fmla="*/ 47304 h 184968"/>
                <a:gd name="connsiteX9" fmla="*/ 80744 w 83359"/>
                <a:gd name="connsiteY9" fmla="*/ 65539 h 184968"/>
                <a:gd name="connsiteX10" fmla="*/ 72174 w 83359"/>
                <a:gd name="connsiteY10" fmla="*/ 82421 h 184968"/>
                <a:gd name="connsiteX11" fmla="*/ 56130 w 83359"/>
                <a:gd name="connsiteY11" fmla="*/ 95308 h 184968"/>
                <a:gd name="connsiteX12" fmla="*/ 31387 w 83359"/>
                <a:gd name="connsiteY12" fmla="*/ 101751 h 184968"/>
                <a:gd name="connsiteX13" fmla="*/ 32032 w 83359"/>
                <a:gd name="connsiteY13" fmla="*/ 145824 h 184968"/>
                <a:gd name="connsiteX14" fmla="*/ 29583 w 83359"/>
                <a:gd name="connsiteY14" fmla="*/ 151108 h 184968"/>
                <a:gd name="connsiteX15" fmla="*/ 20562 w 83359"/>
                <a:gd name="connsiteY15" fmla="*/ 151108 h 184968"/>
                <a:gd name="connsiteX16" fmla="*/ 18436 w 83359"/>
                <a:gd name="connsiteY16" fmla="*/ 145180 h 184968"/>
                <a:gd name="connsiteX17" fmla="*/ 16310 w 83359"/>
                <a:gd name="connsiteY17" fmla="*/ 99238 h 184968"/>
                <a:gd name="connsiteX18" fmla="*/ 16310 w 83359"/>
                <a:gd name="connsiteY18" fmla="*/ 96145 h 184968"/>
                <a:gd name="connsiteX19" fmla="*/ 16890 w 83359"/>
                <a:gd name="connsiteY19" fmla="*/ 92408 h 184968"/>
                <a:gd name="connsiteX20" fmla="*/ 19596 w 83359"/>
                <a:gd name="connsiteY20" fmla="*/ 89122 h 184968"/>
                <a:gd name="connsiteX21" fmla="*/ 26040 w 83359"/>
                <a:gd name="connsiteY21" fmla="*/ 87705 h 184968"/>
                <a:gd name="connsiteX22" fmla="*/ 46852 w 83359"/>
                <a:gd name="connsiteY22" fmla="*/ 83452 h 184968"/>
                <a:gd name="connsiteX23" fmla="*/ 60319 w 83359"/>
                <a:gd name="connsiteY23" fmla="*/ 73787 h 184968"/>
                <a:gd name="connsiteX24" fmla="*/ 67535 w 83359"/>
                <a:gd name="connsiteY24" fmla="*/ 61286 h 184968"/>
                <a:gd name="connsiteX25" fmla="*/ 69791 w 83359"/>
                <a:gd name="connsiteY25" fmla="*/ 48013 h 184968"/>
                <a:gd name="connsiteX26" fmla="*/ 65151 w 83359"/>
                <a:gd name="connsiteY26" fmla="*/ 31582 h 184968"/>
                <a:gd name="connsiteX27" fmla="*/ 51684 w 83359"/>
                <a:gd name="connsiteY27" fmla="*/ 19082 h 184968"/>
                <a:gd name="connsiteX28" fmla="*/ 32354 w 83359"/>
                <a:gd name="connsiteY28" fmla="*/ 13476 h 184968"/>
                <a:gd name="connsiteX29" fmla="*/ 9673 w 83359"/>
                <a:gd name="connsiteY29" fmla="*/ 18051 h 184968"/>
                <a:gd name="connsiteX30" fmla="*/ 32805 w 83359"/>
                <a:gd name="connsiteY30" fmla="*/ 177140 h 184968"/>
                <a:gd name="connsiteX31" fmla="*/ 30550 w 83359"/>
                <a:gd name="connsiteY31" fmla="*/ 182745 h 184968"/>
                <a:gd name="connsiteX32" fmla="*/ 25524 w 83359"/>
                <a:gd name="connsiteY32" fmla="*/ 184678 h 184968"/>
                <a:gd name="connsiteX33" fmla="*/ 20562 w 83359"/>
                <a:gd name="connsiteY33" fmla="*/ 183068 h 184968"/>
                <a:gd name="connsiteX34" fmla="*/ 18307 w 83359"/>
                <a:gd name="connsiteY34" fmla="*/ 178106 h 184968"/>
                <a:gd name="connsiteX35" fmla="*/ 20562 w 83359"/>
                <a:gd name="connsiteY35" fmla="*/ 170889 h 184968"/>
                <a:gd name="connsiteX36" fmla="*/ 25524 w 83359"/>
                <a:gd name="connsiteY36" fmla="*/ 169021 h 184968"/>
                <a:gd name="connsiteX37" fmla="*/ 30550 w 83359"/>
                <a:gd name="connsiteY37" fmla="*/ 171534 h 184968"/>
                <a:gd name="connsiteX38" fmla="*/ 32805 w 83359"/>
                <a:gd name="connsiteY38" fmla="*/ 177140 h 184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3359" h="184968">
                  <a:moveTo>
                    <a:pt x="9673" y="18051"/>
                  </a:moveTo>
                  <a:cubicBezTo>
                    <a:pt x="7704" y="19288"/>
                    <a:pt x="5199" y="19288"/>
                    <a:pt x="3230" y="18051"/>
                  </a:cubicBezTo>
                  <a:cubicBezTo>
                    <a:pt x="1567" y="16967"/>
                    <a:pt x="389" y="15281"/>
                    <a:pt x="-57" y="13347"/>
                  </a:cubicBezTo>
                  <a:cubicBezTo>
                    <a:pt x="-565" y="11322"/>
                    <a:pt x="-360" y="9183"/>
                    <a:pt x="523" y="7290"/>
                  </a:cubicBezTo>
                  <a:cubicBezTo>
                    <a:pt x="1611" y="5039"/>
                    <a:pt x="3682" y="3420"/>
                    <a:pt x="6129" y="2909"/>
                  </a:cubicBezTo>
                  <a:cubicBezTo>
                    <a:pt x="15603" y="70"/>
                    <a:pt x="25540" y="-893"/>
                    <a:pt x="35382" y="74"/>
                  </a:cubicBezTo>
                  <a:cubicBezTo>
                    <a:pt x="43984" y="910"/>
                    <a:pt x="52308" y="3568"/>
                    <a:pt x="59803" y="7870"/>
                  </a:cubicBezTo>
                  <a:cubicBezTo>
                    <a:pt x="66691" y="11893"/>
                    <a:pt x="72453" y="17589"/>
                    <a:pt x="76556" y="24430"/>
                  </a:cubicBezTo>
                  <a:cubicBezTo>
                    <a:pt x="80776" y="31313"/>
                    <a:pt x="83006" y="39230"/>
                    <a:pt x="82999" y="47304"/>
                  </a:cubicBezTo>
                  <a:cubicBezTo>
                    <a:pt x="83197" y="53463"/>
                    <a:pt x="82436" y="59614"/>
                    <a:pt x="80744" y="65539"/>
                  </a:cubicBezTo>
                  <a:cubicBezTo>
                    <a:pt x="79060" y="71688"/>
                    <a:pt x="76144" y="77431"/>
                    <a:pt x="72174" y="82421"/>
                  </a:cubicBezTo>
                  <a:cubicBezTo>
                    <a:pt x="67734" y="87739"/>
                    <a:pt x="62280" y="92119"/>
                    <a:pt x="56130" y="95308"/>
                  </a:cubicBezTo>
                  <a:cubicBezTo>
                    <a:pt x="48413" y="99134"/>
                    <a:pt x="39990" y="101327"/>
                    <a:pt x="31387" y="101751"/>
                  </a:cubicBezTo>
                  <a:lnTo>
                    <a:pt x="32032" y="145824"/>
                  </a:lnTo>
                  <a:cubicBezTo>
                    <a:pt x="31964" y="147844"/>
                    <a:pt x="31080" y="149750"/>
                    <a:pt x="29583" y="151108"/>
                  </a:cubicBezTo>
                  <a:cubicBezTo>
                    <a:pt x="27078" y="153564"/>
                    <a:pt x="23068" y="153564"/>
                    <a:pt x="20562" y="151108"/>
                  </a:cubicBezTo>
                  <a:cubicBezTo>
                    <a:pt x="19015" y="149541"/>
                    <a:pt x="18237" y="147373"/>
                    <a:pt x="18436" y="145180"/>
                  </a:cubicBezTo>
                  <a:lnTo>
                    <a:pt x="16310" y="99238"/>
                  </a:lnTo>
                  <a:cubicBezTo>
                    <a:pt x="16310" y="98401"/>
                    <a:pt x="16310" y="97370"/>
                    <a:pt x="16310" y="96145"/>
                  </a:cubicBezTo>
                  <a:cubicBezTo>
                    <a:pt x="16180" y="94871"/>
                    <a:pt x="16380" y="93584"/>
                    <a:pt x="16890" y="92408"/>
                  </a:cubicBezTo>
                  <a:cubicBezTo>
                    <a:pt x="17448" y="91070"/>
                    <a:pt x="18390" y="89926"/>
                    <a:pt x="19596" y="89122"/>
                  </a:cubicBezTo>
                  <a:cubicBezTo>
                    <a:pt x="21556" y="88022"/>
                    <a:pt x="23799" y="87528"/>
                    <a:pt x="26040" y="87705"/>
                  </a:cubicBezTo>
                  <a:cubicBezTo>
                    <a:pt x="33197" y="87747"/>
                    <a:pt x="40285" y="86299"/>
                    <a:pt x="46852" y="83452"/>
                  </a:cubicBezTo>
                  <a:cubicBezTo>
                    <a:pt x="51987" y="81242"/>
                    <a:pt x="56581" y="77944"/>
                    <a:pt x="60319" y="73787"/>
                  </a:cubicBezTo>
                  <a:cubicBezTo>
                    <a:pt x="63518" y="70131"/>
                    <a:pt x="65970" y="65885"/>
                    <a:pt x="67535" y="61286"/>
                  </a:cubicBezTo>
                  <a:cubicBezTo>
                    <a:pt x="69028" y="57020"/>
                    <a:pt x="69791" y="52533"/>
                    <a:pt x="69791" y="48013"/>
                  </a:cubicBezTo>
                  <a:cubicBezTo>
                    <a:pt x="69986" y="42187"/>
                    <a:pt x="68365" y="36445"/>
                    <a:pt x="65151" y="31582"/>
                  </a:cubicBezTo>
                  <a:cubicBezTo>
                    <a:pt x="61732" y="26394"/>
                    <a:pt x="57113" y="22106"/>
                    <a:pt x="51684" y="19082"/>
                  </a:cubicBezTo>
                  <a:cubicBezTo>
                    <a:pt x="45752" y="15764"/>
                    <a:pt x="39141" y="13847"/>
                    <a:pt x="32354" y="13476"/>
                  </a:cubicBezTo>
                  <a:cubicBezTo>
                    <a:pt x="24538" y="13180"/>
                    <a:pt x="16763" y="14748"/>
                    <a:pt x="9673" y="18051"/>
                  </a:cubicBezTo>
                  <a:close/>
                  <a:moveTo>
                    <a:pt x="32805" y="177140"/>
                  </a:moveTo>
                  <a:cubicBezTo>
                    <a:pt x="32956" y="179256"/>
                    <a:pt x="32124" y="181323"/>
                    <a:pt x="30550" y="182745"/>
                  </a:cubicBezTo>
                  <a:cubicBezTo>
                    <a:pt x="29163" y="183976"/>
                    <a:pt x="27378" y="184663"/>
                    <a:pt x="25524" y="184678"/>
                  </a:cubicBezTo>
                  <a:cubicBezTo>
                    <a:pt x="23740" y="184688"/>
                    <a:pt x="22001" y="184123"/>
                    <a:pt x="20562" y="183068"/>
                  </a:cubicBezTo>
                  <a:cubicBezTo>
                    <a:pt x="19013" y="181907"/>
                    <a:pt x="18163" y="180037"/>
                    <a:pt x="18307" y="178106"/>
                  </a:cubicBezTo>
                  <a:cubicBezTo>
                    <a:pt x="18070" y="175496"/>
                    <a:pt x="18882" y="172899"/>
                    <a:pt x="20562" y="170889"/>
                  </a:cubicBezTo>
                  <a:cubicBezTo>
                    <a:pt x="21872" y="169583"/>
                    <a:pt x="23679" y="168903"/>
                    <a:pt x="25524" y="169021"/>
                  </a:cubicBezTo>
                  <a:cubicBezTo>
                    <a:pt x="27436" y="169265"/>
                    <a:pt x="29208" y="170151"/>
                    <a:pt x="30550" y="171534"/>
                  </a:cubicBezTo>
                  <a:cubicBezTo>
                    <a:pt x="32051" y="173006"/>
                    <a:pt x="32868" y="175038"/>
                    <a:pt x="32805" y="177140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 useBgFill="1">
        <p:nvSpPr>
          <p:cNvPr id="138" name="MaskAnim_text_left">
            <a:extLst>
              <a:ext uri="{FF2B5EF4-FFF2-40B4-BE49-F238E27FC236}">
                <a16:creationId xmlns:a16="http://schemas.microsoft.com/office/drawing/2014/main" id="{0802EB37-73B4-4F5C-B61C-596BADA27BD0}"/>
              </a:ext>
            </a:extLst>
          </p:cNvPr>
          <p:cNvSpPr/>
          <p:nvPr/>
        </p:nvSpPr>
        <p:spPr>
          <a:xfrm>
            <a:off x="1" y="631596"/>
            <a:ext cx="1263192" cy="77158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170" name="MaskAnim_text_left">
            <a:extLst>
              <a:ext uri="{FF2B5EF4-FFF2-40B4-BE49-F238E27FC236}">
                <a16:creationId xmlns:a16="http://schemas.microsoft.com/office/drawing/2014/main" id="{416D749E-E6E8-4E19-9390-D847A2901DAE}"/>
              </a:ext>
            </a:extLst>
          </p:cNvPr>
          <p:cNvSpPr/>
          <p:nvPr/>
        </p:nvSpPr>
        <p:spPr>
          <a:xfrm>
            <a:off x="10928807" y="631596"/>
            <a:ext cx="1263192" cy="77158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177" name="MaskAnim_text_left">
            <a:extLst>
              <a:ext uri="{FF2B5EF4-FFF2-40B4-BE49-F238E27FC236}">
                <a16:creationId xmlns:a16="http://schemas.microsoft.com/office/drawing/2014/main" id="{ADD9D9C1-8374-4D4D-8CCB-2C82C3A89AF8}"/>
              </a:ext>
            </a:extLst>
          </p:cNvPr>
          <p:cNvSpPr/>
          <p:nvPr/>
        </p:nvSpPr>
        <p:spPr>
          <a:xfrm>
            <a:off x="5789151" y="1606220"/>
            <a:ext cx="4885769" cy="5266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178" name="MaskAnim_text_left">
            <a:extLst>
              <a:ext uri="{FF2B5EF4-FFF2-40B4-BE49-F238E27FC236}">
                <a16:creationId xmlns:a16="http://schemas.microsoft.com/office/drawing/2014/main" id="{6D458075-7394-400E-8A83-FAA31B50CA59}"/>
              </a:ext>
            </a:extLst>
          </p:cNvPr>
          <p:cNvSpPr/>
          <p:nvPr/>
        </p:nvSpPr>
        <p:spPr>
          <a:xfrm>
            <a:off x="1311966" y="0"/>
            <a:ext cx="9587472" cy="49571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179" name="Image 178">
            <a:extLst>
              <a:ext uri="{FF2B5EF4-FFF2-40B4-BE49-F238E27FC236}">
                <a16:creationId xmlns:a16="http://schemas.microsoft.com/office/drawing/2014/main" id="{81BC18A9-981D-4F4C-865E-636BBDB35457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078" t="11152" r="10477" b="11930"/>
          <a:stretch/>
        </p:blipFill>
        <p:spPr>
          <a:xfrm>
            <a:off x="256623" y="197281"/>
            <a:ext cx="891252" cy="873888"/>
          </a:xfrm>
          <a:prstGeom prst="ellipse">
            <a:avLst/>
          </a:prstGeom>
        </p:spPr>
      </p:pic>
      <p:sp>
        <p:nvSpPr>
          <p:cNvPr id="181" name="Forme libre : forme 180">
            <a:extLst>
              <a:ext uri="{FF2B5EF4-FFF2-40B4-BE49-F238E27FC236}">
                <a16:creationId xmlns:a16="http://schemas.microsoft.com/office/drawing/2014/main" id="{1CBAB274-B14C-456A-95CD-A56FEF8DEEC7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rgbClr val="FAE8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182" name="Image 181" descr="Une image contenant texte&#10;&#10;Description générée automatiquement">
            <a:extLst>
              <a:ext uri="{FF2B5EF4-FFF2-40B4-BE49-F238E27FC236}">
                <a16:creationId xmlns:a16="http://schemas.microsoft.com/office/drawing/2014/main" id="{D6059585-4E30-498F-A766-307F982FCB8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2" name="Espace réservé du pied de page 1">
            <a:extLst>
              <a:ext uri="{FF2B5EF4-FFF2-40B4-BE49-F238E27FC236}">
                <a16:creationId xmlns:a16="http://schemas.microsoft.com/office/drawing/2014/main" id="{12471D0F-6F54-45C8-BA4C-31C37A03DF5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269510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8000">
                                      <p:stCondLst>
                                        <p:cond delay="8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" dur="142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" dur="142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48000">
                                      <p:stCondLst>
                                        <p:cond delay="16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" dur="1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" dur="1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48000">
                                      <p:stCondLst>
                                        <p:cond delay="34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5" dur="175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6" dur="175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9" dur="175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0" dur="175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3" dur="175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4" dur="175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7" dur="175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8" dur="175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1" dur="1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2" dur="1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 p14:presetBounceEnd="48000">
                                      <p:stCondLst>
                                        <p:cond delay="38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5" dur="1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6" dur="1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 p14:presetBounceEnd="48000">
                                      <p:stCondLst>
                                        <p:cond delay="28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9" dur="175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0" dur="175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 p14:presetBounceEnd="48000">
                                      <p:stCondLst>
                                        <p:cond delay="12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3" dur="175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4" dur="175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 p14:presetBounceEnd="48000">
                                      <p:stCondLst>
                                        <p:cond delay="24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7" dur="175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8" dur="175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 p14:presetBounceEnd="48000">
                                      <p:stCondLst>
                                        <p:cond delay="24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1" dur="175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2" dur="175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 p14:presetBounceEnd="48000">
                                      <p:stCondLst>
                                        <p:cond delay="32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5" dur="175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6" dur="175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9" dur="1750" fill="hold"/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0" dur="1750" fill="hold"/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3" dur="175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4" dur="175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7" dur="175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8" dur="175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 p14:presetBounceEnd="48000">
                                      <p:stCondLst>
                                        <p:cond delay="16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1" dur="175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2" dur="175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 p14:presetBounceEnd="48000">
                                      <p:stCondLst>
                                        <p:cond delay="38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5" dur="175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6" dur="175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grpId="0" nodeType="withEffect" p14:presetBounceEnd="48000">
                                      <p:stCondLst>
                                        <p:cond delay="22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9" dur="175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0" dur="175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4" fill="hold" grpId="0" nodeType="withEffect" p14:presetBounceEnd="48000">
                                      <p:stCondLst>
                                        <p:cond delay="32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3" dur="175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4" dur="175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4" fill="hold" grpId="0" nodeType="withEffect" p14:presetBounceEnd="48000">
                                      <p:stCondLst>
                                        <p:cond delay="16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7" dur="175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8" dur="175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4" fill="hold" grpId="0" nodeType="withEffect" p14:presetBounceEnd="48000">
                                      <p:stCondLst>
                                        <p:cond delay="34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1" dur="175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92" dur="175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1" fill="hold" grpId="0" nodeType="withEffect" p14:presetBounceEnd="48000">
                                      <p:stCondLst>
                                        <p:cond delay="34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5" dur="175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96" dur="175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 p14:presetBounceEnd="48000">
                                      <p:stCondLst>
                                        <p:cond delay="34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9" dur="175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0" dur="175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4" fill="hold" grpId="0" nodeType="withEffect" p14:presetBounceEnd="48000">
                                      <p:stCondLst>
                                        <p:cond delay="18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03" dur="175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4" dur="175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4" fill="hold" grpId="0" nodeType="withEffect" p14:presetBounceEnd="48000">
                                      <p:stCondLst>
                                        <p:cond delay="26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07" dur="175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8" dur="175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4" fill="hold" grpId="0" nodeType="withEffect" p14:presetBounceEnd="48000">
                                      <p:stCondLst>
                                        <p:cond delay="22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1" dur="1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12" dur="1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4" fill="hold" grpId="0" nodeType="withEffect" p14:presetBounceEnd="48000">
                                      <p:stCondLst>
                                        <p:cond delay="36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5" dur="175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16" dur="175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4" fill="hold" grpId="0" nodeType="withEffect" p14:presetBounceEnd="48000">
                                      <p:stCondLst>
                                        <p:cond delay="16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9" dur="175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0" dur="175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4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23" dur="175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4" dur="175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5" fill="hold">
                                <p:stCondLst>
                                  <p:cond delay="2130"/>
                                </p:stCondLst>
                                <p:childTnLst>
                                  <p:par>
                                    <p:cTn id="126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8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9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0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2" dur="1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134" dur="10" fill="hold"/>
                                            <p:tgtEl>
                                              <p:spTgt spid="84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5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136" dur="500" fill="hold"/>
                                            <p:tgtEl>
                                              <p:spTgt spid="84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7" presetID="37" presetClass="path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065 3.7037E-6 C -0.02305 0.07129 -0.01589 0.2368 0.03476 0.25532 " pathEditMode="relative" rAng="0" ptsTypes="AA">
                                          <p:cBhvr>
                                            <p:cTn id="138" dur="1000" spd="-1000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55" y="12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9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1" dur="10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2" dur="10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10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10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10" presetClass="exit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" dur="4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399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8" presetID="10" presetClass="entr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0" dur="1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6" presetClass="emph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Scale>
                                          <p:cBhvr>
                                            <p:cTn id="152" dur="10" fill="hold"/>
                                            <p:tgtEl>
                                              <p:spTgt spid="173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" presetID="6" presetClass="emph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Scale>
                                          <p:cBhvr>
                                            <p:cTn id="154" dur="500" fill="hold"/>
                                            <p:tgtEl>
                                              <p:spTgt spid="173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5" presetID="37" presetClass="path" presetSubtype="0" decel="10000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Motion origin="layout" path="M 1.875E-6 4.44444E-6 C 0.04232 0.07824 0.00716 0.30115 -0.08307 0.32291 " pathEditMode="relative" rAng="0" ptsTypes="AA">
                                          <p:cBhvr>
                                            <p:cTn id="156" dur="1000" spd="-1000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268" y="1613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7" presetID="31" presetClass="entr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10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10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10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100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8" presetClass="emph" presetSubtype="0" accel="43750" decel="43750" autoRev="1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164" dur="8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1" grpId="0" animBg="1"/>
          <p:bldP spid="142" grpId="0" animBg="1"/>
          <p:bldP spid="143" grpId="0" animBg="1"/>
          <p:bldP spid="144" grpId="0" animBg="1"/>
          <p:bldP spid="145" grpId="0" animBg="1"/>
          <p:bldP spid="146" grpId="0" animBg="1"/>
          <p:bldP spid="147" grpId="0" animBg="1"/>
          <p:bldP spid="148" grpId="0" animBg="1"/>
          <p:bldP spid="149" grpId="0" animBg="1"/>
          <p:bldP spid="150" grpId="0" animBg="1"/>
          <p:bldP spid="151" grpId="0" animBg="1"/>
          <p:bldP spid="152" grpId="0" animBg="1"/>
          <p:bldP spid="153" grpId="0" animBg="1"/>
          <p:bldP spid="154" grpId="0" animBg="1"/>
          <p:bldP spid="155" grpId="0" animBg="1"/>
          <p:bldP spid="156" grpId="0" animBg="1"/>
          <p:bldP spid="157" grpId="0" animBg="1"/>
          <p:bldP spid="158" grpId="0" animBg="1"/>
          <p:bldP spid="159" grpId="0" animBg="1"/>
          <p:bldP spid="160" grpId="0" animBg="1"/>
          <p:bldP spid="161" grpId="0" animBg="1"/>
          <p:bldP spid="162" grpId="0" animBg="1"/>
          <p:bldP spid="163" grpId="0" animBg="1"/>
          <p:bldP spid="164" grpId="0" animBg="1"/>
          <p:bldP spid="165" grpId="0" animBg="1"/>
          <p:bldP spid="166" grpId="0" animBg="1"/>
          <p:bldP spid="167" grpId="0" animBg="1"/>
          <p:bldP spid="168" grpId="0" animBg="1"/>
          <p:bldP spid="169" grpId="0" animBg="1"/>
          <p:bldP spid="140" grpId="0" animBg="1"/>
          <p:bldP spid="17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8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42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42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16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34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75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75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75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75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75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75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75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75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38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28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75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75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12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75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75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24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75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75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24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75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75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32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75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75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750" fill="hold"/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750" fill="hold"/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175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175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175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175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>
                                      <p:stCondLst>
                                        <p:cond delay="16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175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175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>
                                      <p:stCondLst>
                                        <p:cond delay="38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175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175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grpId="0" nodeType="withEffect">
                                      <p:stCondLst>
                                        <p:cond delay="22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175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175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4" fill="hold" grpId="0" nodeType="withEffect">
                                      <p:stCondLst>
                                        <p:cond delay="32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175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175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4" fill="hold" grpId="0" nodeType="withEffect">
                                      <p:stCondLst>
                                        <p:cond delay="16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175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175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4" fill="hold" grpId="0" nodeType="withEffect">
                                      <p:stCondLst>
                                        <p:cond delay="34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175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175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1" fill="hold" grpId="0" nodeType="withEffect">
                                      <p:stCondLst>
                                        <p:cond delay="34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175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6" dur="175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>
                                      <p:stCondLst>
                                        <p:cond delay="34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175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175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4" fill="hold" grpId="0" nodeType="withEffect">
                                      <p:stCondLst>
                                        <p:cond delay="18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175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175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4" fill="hold" grpId="0" nodeType="withEffect">
                                      <p:stCondLst>
                                        <p:cond delay="26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7" dur="175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8" dur="175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4" fill="hold" grpId="0" nodeType="withEffect">
                                      <p:stCondLst>
                                        <p:cond delay="22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1" dur="1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2" dur="1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4" fill="hold" grpId="0" nodeType="withEffect">
                                      <p:stCondLst>
                                        <p:cond delay="36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5" dur="175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6" dur="175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4" fill="hold" grpId="0" nodeType="withEffect">
                                      <p:stCondLst>
                                        <p:cond delay="16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9" dur="175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0" dur="175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175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4" dur="175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5" fill="hold">
                                <p:stCondLst>
                                  <p:cond delay="2130"/>
                                </p:stCondLst>
                                <p:childTnLst>
                                  <p:par>
                                    <p:cTn id="126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8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9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0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2" dur="1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134" dur="10" fill="hold"/>
                                            <p:tgtEl>
                                              <p:spTgt spid="84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5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136" dur="500" fill="hold"/>
                                            <p:tgtEl>
                                              <p:spTgt spid="84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7" presetID="37" presetClass="path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065 3.7037E-6 C -0.02305 0.07129 -0.01589 0.2368 0.03476 0.25532 " pathEditMode="relative" rAng="0" ptsTypes="AA">
                                          <p:cBhvr>
                                            <p:cTn id="138" dur="1000" spd="-1000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55" y="12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9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1" dur="10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2" dur="10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10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10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10" presetClass="exit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" dur="4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399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8" presetID="10" presetClass="entr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0" dur="1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6" presetClass="emph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Scale>
                                          <p:cBhvr>
                                            <p:cTn id="152" dur="10" fill="hold"/>
                                            <p:tgtEl>
                                              <p:spTgt spid="173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" presetID="6" presetClass="emph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Scale>
                                          <p:cBhvr>
                                            <p:cTn id="154" dur="500" fill="hold"/>
                                            <p:tgtEl>
                                              <p:spTgt spid="173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5" presetID="37" presetClass="path" presetSubtype="0" decel="10000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Motion origin="layout" path="M 1.875E-6 4.44444E-6 C 0.04232 0.07824 0.00716 0.30115 -0.08307 0.32291 " pathEditMode="relative" rAng="0" ptsTypes="AA">
                                          <p:cBhvr>
                                            <p:cTn id="156" dur="1000" spd="-1000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268" y="1613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7" presetID="31" presetClass="entr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10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10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10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100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8" presetClass="emph" presetSubtype="0" accel="43750" decel="43750" autoRev="1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164" dur="8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1" grpId="0" animBg="1"/>
          <p:bldP spid="142" grpId="0" animBg="1"/>
          <p:bldP spid="143" grpId="0" animBg="1"/>
          <p:bldP spid="144" grpId="0" animBg="1"/>
          <p:bldP spid="145" grpId="0" animBg="1"/>
          <p:bldP spid="146" grpId="0" animBg="1"/>
          <p:bldP spid="147" grpId="0" animBg="1"/>
          <p:bldP spid="148" grpId="0" animBg="1"/>
          <p:bldP spid="149" grpId="0" animBg="1"/>
          <p:bldP spid="150" grpId="0" animBg="1"/>
          <p:bldP spid="151" grpId="0" animBg="1"/>
          <p:bldP spid="152" grpId="0" animBg="1"/>
          <p:bldP spid="153" grpId="0" animBg="1"/>
          <p:bldP spid="154" grpId="0" animBg="1"/>
          <p:bldP spid="155" grpId="0" animBg="1"/>
          <p:bldP spid="156" grpId="0" animBg="1"/>
          <p:bldP spid="157" grpId="0" animBg="1"/>
          <p:bldP spid="158" grpId="0" animBg="1"/>
          <p:bldP spid="159" grpId="0" animBg="1"/>
          <p:bldP spid="160" grpId="0" animBg="1"/>
          <p:bldP spid="161" grpId="0" animBg="1"/>
          <p:bldP spid="162" grpId="0" animBg="1"/>
          <p:bldP spid="163" grpId="0" animBg="1"/>
          <p:bldP spid="164" grpId="0" animBg="1"/>
          <p:bldP spid="165" grpId="0" animBg="1"/>
          <p:bldP spid="166" grpId="0" animBg="1"/>
          <p:bldP spid="167" grpId="0" animBg="1"/>
          <p:bldP spid="168" grpId="0" animBg="1"/>
          <p:bldP spid="169" grpId="0" animBg="1"/>
          <p:bldP spid="140" grpId="0" animBg="1"/>
          <p:bldP spid="177" grpId="0" animBg="1"/>
        </p:bldLst>
      </p:timing>
    </mc:Fallback>
  </mc:AlternateContent>
</p:sld>
</file>

<file path=ppt/theme/theme1.xml><?xml version="1.0" encoding="utf-8"?>
<a:theme xmlns:a="http://schemas.openxmlformats.org/drawingml/2006/main" name="Thème Office">
  <a:themeElements>
    <a:clrScheme name="Personnalisé 24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0A315B"/>
      </a:accent1>
      <a:accent2>
        <a:srgbClr val="F2B602"/>
      </a:accent2>
      <a:accent3>
        <a:srgbClr val="D9042B"/>
      </a:accent3>
      <a:accent4>
        <a:srgbClr val="0B5AB2"/>
      </a:accent4>
      <a:accent5>
        <a:srgbClr val="0A315B"/>
      </a:accent5>
      <a:accent6>
        <a:srgbClr val="F2B602"/>
      </a:accent6>
      <a:hlink>
        <a:srgbClr val="D9042B"/>
      </a:hlink>
      <a:folHlink>
        <a:srgbClr val="0B5AB2"/>
      </a:folHlink>
    </a:clrScheme>
    <a:fontScheme name="Personnalisé 38">
      <a:majorFont>
        <a:latin typeface="Trebuchet MS"/>
        <a:ea typeface=""/>
        <a:cs typeface=""/>
      </a:majorFont>
      <a:minorFont>
        <a:latin typeface="Trebuchet M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EC2FC42735E94D45A99043CF3B9FE22E00FA173D8701D1194EA2F3535456D5D3D9" ma:contentTypeVersion="52" ma:contentTypeDescription="Crée un document." ma:contentTypeScope="" ma:versionID="0fbc92032ef60365640a61113121b869">
  <xsd:schema xmlns:xsd="http://www.w3.org/2001/XMLSchema" xmlns:xs="http://www.w3.org/2001/XMLSchema" xmlns:p="http://schemas.microsoft.com/office/2006/metadata/properties" xmlns:ns2="f6ef0816-cce2-466c-abea-abddd0eae597" xmlns:ns3="b6f91102-37bc-45e1-aa4d-8377a30218c4" targetNamespace="http://schemas.microsoft.com/office/2006/metadata/properties" ma:root="true" ma:fieldsID="ff9a5a11094285c7a50dce9e57b158ea" ns2:_="" ns3:_="">
    <xsd:import namespace="f6ef0816-cce2-466c-abea-abddd0eae597"/>
    <xsd:import namespace="b6f91102-37bc-45e1-aa4d-8377a30218c4"/>
    <xsd:element name="properties">
      <xsd:complexType>
        <xsd:sequence>
          <xsd:element name="documentManagement">
            <xsd:complexType>
              <xsd:all>
                <xsd:element ref="ns2:TaxKeywordTaxHTField" minOccurs="0"/>
                <xsd:element ref="ns3:TaxCatchAll" minOccurs="0"/>
                <xsd:element ref="ns3:TaxCatchAllLabel" minOccurs="0"/>
                <xsd:element ref="ns3:SharedWithUser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f6ef0816-cce2-466c-abea-abddd0eae597" elementFormDefault="qualified">
    <xsd:import namespace="http://schemas.microsoft.com/office/2006/documentManagement/types"/>
    <xsd:import namespace="http://schemas.microsoft.com/office/infopath/2007/PartnerControls"/>
    <xsd:element name="TaxKeywordTaxHTField" ma:index="8" nillable="true" ma:taxonomy="true" ma:internalName="TaxKeywordTaxHTField" ma:taxonomyFieldName="TaxKeyword" ma:displayName="Mots clés d’entreprise" ma:fieldId="{23f27201-bee3-471e-b2e7-b64fd8b7ca38}" ma:taxonomyMulti="true" ma:sspId="52a4c4e8-9e9f-403d-9de7-53672b445ed9" ma:termSetId="00000000-0000-0000-0000-000000000000" ma:anchorId="00000000-0000-0000-0000-000000000000" ma:open="true" ma:isKeyword="true">
      <xsd:complexType>
        <xsd:sequence>
          <xsd:element ref="pc:Terms" minOccurs="0" maxOccurs="1"/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b6f91102-37bc-45e1-aa4d-8377a30218c4" elementFormDefault="qualified">
    <xsd:import namespace="http://schemas.microsoft.com/office/2006/documentManagement/types"/>
    <xsd:import namespace="http://schemas.microsoft.com/office/infopath/2007/PartnerControls"/>
    <xsd:element name="TaxCatchAll" ma:index="9" nillable="true" ma:displayName="Taxonomy Catch All Column" ma:description="" ma:hidden="true" ma:list="{7ffedd52-b133-473b-8730-a21a99d6bd01}" ma:internalName="TaxCatchAll" ma:showField="CatchAllData" ma:web="b6f91102-37bc-45e1-aa4d-8377a30218c4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  <xsd:element name="TaxCatchAllLabel" ma:index="10" nillable="true" ma:displayName="Taxonomy Catch All Column1" ma:description="" ma:hidden="true" ma:list="{7ffedd52-b133-473b-8730-a21a99d6bd01}" ma:internalName="TaxCatchAllLabel" ma:readOnly="true" ma:showField="CatchAllDataLabel" ma:web="b6f91102-37bc-45e1-aa4d-8377a30218c4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  <xsd:element name="SharedWithUsers" ma:index="12" nillable="true" ma:displayName="Partagé avec" ma:description="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ype de contenu"/>
        <xsd:element ref="dc:title" minOccurs="0" maxOccurs="1" ma:index="4" ma:displayName="Titr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TaxKeywordTaxHTField xmlns="f6ef0816-cce2-466c-abea-abddd0eae597">
      <Terms xmlns="http://schemas.microsoft.com/office/infopath/2007/PartnerControls"/>
    </TaxKeywordTaxHTField>
    <TaxCatchAll xmlns="b6f91102-37bc-45e1-aa4d-8377a30218c4"/>
  </documentManagement>
</p:properties>
</file>

<file path=customXml/itemProps1.xml><?xml version="1.0" encoding="utf-8"?>
<ds:datastoreItem xmlns:ds="http://schemas.openxmlformats.org/officeDocument/2006/customXml" ds:itemID="{718ADE57-1F95-4386-B291-94BF13D789A5}"/>
</file>

<file path=customXml/itemProps2.xml><?xml version="1.0" encoding="utf-8"?>
<ds:datastoreItem xmlns:ds="http://schemas.openxmlformats.org/officeDocument/2006/customXml" ds:itemID="{315727FF-5ED5-47C4-A887-9FE267A064FE}"/>
</file>

<file path=customXml/itemProps3.xml><?xml version="1.0" encoding="utf-8"?>
<ds:datastoreItem xmlns:ds="http://schemas.openxmlformats.org/officeDocument/2006/customXml" ds:itemID="{8ED51D17-C221-4F99-98F0-751BD462DCD8}"/>
</file>

<file path=docProps/app.xml><?xml version="1.0" encoding="utf-8"?>
<Properties xmlns="http://schemas.openxmlformats.org/officeDocument/2006/extended-properties" xmlns:vt="http://schemas.openxmlformats.org/officeDocument/2006/docPropsVTypes">
  <TotalTime>12987</TotalTime>
  <Words>1721</Words>
  <Application>Microsoft Office PowerPoint</Application>
  <PresentationFormat>Grand écran</PresentationFormat>
  <Paragraphs>166</Paragraphs>
  <Slides>41</Slides>
  <Notes>10</Notes>
  <HiddenSlides>0</HiddenSlides>
  <MMClips>0</MMClips>
  <ScaleCrop>false</ScaleCrop>
  <HeadingPairs>
    <vt:vector size="6" baseType="variant">
      <vt:variant>
        <vt:lpstr>Polices utilisées</vt:lpstr>
      </vt:variant>
      <vt:variant>
        <vt:i4>4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41</vt:i4>
      </vt:variant>
    </vt:vector>
  </HeadingPairs>
  <TitlesOfParts>
    <vt:vector size="46" baseType="lpstr">
      <vt:lpstr>Arial Unicode MS</vt:lpstr>
      <vt:lpstr>Arial</vt:lpstr>
      <vt:lpstr>Calibri</vt:lpstr>
      <vt:lpstr>Trebuchet MS</vt:lpstr>
      <vt:lpstr>Thème Office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marie comont</dc:creator>
  <cp:keywords/>
  <cp:lastModifiedBy>Florine.Bourgeois</cp:lastModifiedBy>
  <cp:revision>276</cp:revision>
  <dcterms:created xsi:type="dcterms:W3CDTF">2020-12-21T10:55:39Z</dcterms:created>
  <dcterms:modified xsi:type="dcterms:W3CDTF">2021-04-26T15:30:11Z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0x010100EC2FC42735E94D45A99043CF3B9FE22E00FA173D8701D1194EA2F3535456D5D3D9</vt:lpwstr>
  </property>
  <property fmtid="{D5CDD505-2E9C-101B-9397-08002B2CF9AE}" pid="3" name="TaxKeyword">
    <vt:lpwstr/>
  </property>
</Properties>
</file>